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Arimo"/>
      <p:regular r:id="rId20"/>
      <p:bold r:id="rId21"/>
      <p:italic r:id="rId22"/>
      <p:boldItalic r:id="rId23"/>
    </p:embeddedFont>
    <p:embeddedFont>
      <p:font typeface="Nunito"/>
      <p:regular r:id="rId24"/>
      <p:bold r:id="rId25"/>
      <p:italic r:id="rId26"/>
      <p:boldItalic r:id="rId27"/>
    </p:embeddedFont>
    <p:embeddedFont>
      <p:font typeface="Abril Fatface"/>
      <p:regular r:id="rId28"/>
    </p:embeddedFont>
    <p:embeddedFont>
      <p:font typeface="Bebas Neue"/>
      <p:regular r:id="rId29"/>
    </p:embeddedFont>
    <p:embeddedFont>
      <p:font typeface="Orelega One"/>
      <p:regular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828">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828"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rimo-regular.fntdata"/><Relationship Id="rId22" Type="http://schemas.openxmlformats.org/officeDocument/2006/relationships/font" Target="fonts/Arimo-italic.fntdata"/><Relationship Id="rId21" Type="http://schemas.openxmlformats.org/officeDocument/2006/relationships/font" Target="fonts/Arimo-bold.fntdata"/><Relationship Id="rId24" Type="http://schemas.openxmlformats.org/officeDocument/2006/relationships/font" Target="fonts/Nunito-regular.fntdata"/><Relationship Id="rId23" Type="http://schemas.openxmlformats.org/officeDocument/2006/relationships/font" Target="fonts/Arim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italic.fntdata"/><Relationship Id="rId25" Type="http://schemas.openxmlformats.org/officeDocument/2006/relationships/font" Target="fonts/Nunito-bold.fntdata"/><Relationship Id="rId28" Type="http://schemas.openxmlformats.org/officeDocument/2006/relationships/font" Target="fonts/AbrilFatface-regular.fntdata"/><Relationship Id="rId27" Type="http://schemas.openxmlformats.org/officeDocument/2006/relationships/font" Target="fonts/Nuni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ebasNeue-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OrelegaOne-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6" name="Shape 10396"/>
        <p:cNvGrpSpPr/>
        <p:nvPr/>
      </p:nvGrpSpPr>
      <p:grpSpPr>
        <a:xfrm>
          <a:off x="0" y="0"/>
          <a:ext cx="0" cy="0"/>
          <a:chOff x="0" y="0"/>
          <a:chExt cx="0" cy="0"/>
        </a:xfrm>
      </p:grpSpPr>
      <p:sp>
        <p:nvSpPr>
          <p:cNvPr id="10397" name="Google Shape;10397;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8" name="Google Shape;10398;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7" name="Shape 10567"/>
        <p:cNvGrpSpPr/>
        <p:nvPr/>
      </p:nvGrpSpPr>
      <p:grpSpPr>
        <a:xfrm>
          <a:off x="0" y="0"/>
          <a:ext cx="0" cy="0"/>
          <a:chOff x="0" y="0"/>
          <a:chExt cx="0" cy="0"/>
        </a:xfrm>
      </p:grpSpPr>
      <p:sp>
        <p:nvSpPr>
          <p:cNvPr id="10568" name="Google Shape;10568;g2a00a70a6cb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9" name="Google Shape;10569;g2a00a70a6c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5" name="Shape 10575"/>
        <p:cNvGrpSpPr/>
        <p:nvPr/>
      </p:nvGrpSpPr>
      <p:grpSpPr>
        <a:xfrm>
          <a:off x="0" y="0"/>
          <a:ext cx="0" cy="0"/>
          <a:chOff x="0" y="0"/>
          <a:chExt cx="0" cy="0"/>
        </a:xfrm>
      </p:grpSpPr>
      <p:sp>
        <p:nvSpPr>
          <p:cNvPr id="10576" name="Google Shape;10576;g2a00a70a6cb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7" name="Google Shape;10577;g2a00a70a6c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3" name="Shape 10583"/>
        <p:cNvGrpSpPr/>
        <p:nvPr/>
      </p:nvGrpSpPr>
      <p:grpSpPr>
        <a:xfrm>
          <a:off x="0" y="0"/>
          <a:ext cx="0" cy="0"/>
          <a:chOff x="0" y="0"/>
          <a:chExt cx="0" cy="0"/>
        </a:xfrm>
      </p:grpSpPr>
      <p:sp>
        <p:nvSpPr>
          <p:cNvPr id="10584" name="Google Shape;10584;g2a00a70a6cb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85" name="Google Shape;10585;g2a00a70a6c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1" name="Shape 10591"/>
        <p:cNvGrpSpPr/>
        <p:nvPr/>
      </p:nvGrpSpPr>
      <p:grpSpPr>
        <a:xfrm>
          <a:off x="0" y="0"/>
          <a:ext cx="0" cy="0"/>
          <a:chOff x="0" y="0"/>
          <a:chExt cx="0" cy="0"/>
        </a:xfrm>
      </p:grpSpPr>
      <p:sp>
        <p:nvSpPr>
          <p:cNvPr id="10592" name="Google Shape;10592;g2a00a70a6cb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3" name="Google Shape;10593;g2a00a70a6cb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9" name="Shape 10599"/>
        <p:cNvGrpSpPr/>
        <p:nvPr/>
      </p:nvGrpSpPr>
      <p:grpSpPr>
        <a:xfrm>
          <a:off x="0" y="0"/>
          <a:ext cx="0" cy="0"/>
          <a:chOff x="0" y="0"/>
          <a:chExt cx="0" cy="0"/>
        </a:xfrm>
      </p:grpSpPr>
      <p:sp>
        <p:nvSpPr>
          <p:cNvPr id="10600" name="Google Shape;10600;g2a18e02719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1" name="Google Shape;10601;g2a18e02719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4" name="Shape 10514"/>
        <p:cNvGrpSpPr/>
        <p:nvPr/>
      </p:nvGrpSpPr>
      <p:grpSpPr>
        <a:xfrm>
          <a:off x="0" y="0"/>
          <a:ext cx="0" cy="0"/>
          <a:chOff x="0" y="0"/>
          <a:chExt cx="0" cy="0"/>
        </a:xfrm>
      </p:grpSpPr>
      <p:sp>
        <p:nvSpPr>
          <p:cNvPr id="10515" name="Google Shape;10515;g29fae37965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6" name="Google Shape;10516;g29fae37965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We </a:t>
            </a:r>
            <a:r>
              <a:rPr lang="en"/>
              <a:t>received</a:t>
            </a:r>
            <a:r>
              <a:rPr lang="en"/>
              <a:t> the database from Kaggle</a:t>
            </a:r>
            <a:endParaRPr/>
          </a:p>
          <a:p>
            <a:pPr indent="-298450" lvl="0" marL="457200" rtl="0" algn="l">
              <a:spcBef>
                <a:spcPts val="0"/>
              </a:spcBef>
              <a:spcAft>
                <a:spcPts val="0"/>
              </a:spcAft>
              <a:buSzPts val="1100"/>
              <a:buChar char="-"/>
            </a:pPr>
            <a:r>
              <a:rPr lang="en"/>
              <a:t>Go through the variables making sure to explain that “number of votes” is the number of votes that have resulted in the “Movie Score”</a:t>
            </a:r>
            <a:endParaRPr/>
          </a:p>
          <a:p>
            <a:pPr indent="-298450" lvl="0" marL="457200" rtl="0" algn="l">
              <a:spcBef>
                <a:spcPts val="0"/>
              </a:spcBef>
              <a:spcAft>
                <a:spcPts val="0"/>
              </a:spcAft>
              <a:buSzPts val="1100"/>
              <a:buChar char="-"/>
            </a:pPr>
            <a:r>
              <a:rPr lang="en"/>
              <a:t>Movie data spans from the years 1980-2022</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0" name="Shape 10520"/>
        <p:cNvGrpSpPr/>
        <p:nvPr/>
      </p:nvGrpSpPr>
      <p:grpSpPr>
        <a:xfrm>
          <a:off x="0" y="0"/>
          <a:ext cx="0" cy="0"/>
          <a:chOff x="0" y="0"/>
          <a:chExt cx="0" cy="0"/>
        </a:xfrm>
      </p:grpSpPr>
      <p:sp>
        <p:nvSpPr>
          <p:cNvPr id="10521" name="Google Shape;10521;g2a18e027194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2" name="Google Shape;10522;g2a18e02719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7" name="Shape 10527"/>
        <p:cNvGrpSpPr/>
        <p:nvPr/>
      </p:nvGrpSpPr>
      <p:grpSpPr>
        <a:xfrm>
          <a:off x="0" y="0"/>
          <a:ext cx="0" cy="0"/>
          <a:chOff x="0" y="0"/>
          <a:chExt cx="0" cy="0"/>
        </a:xfrm>
      </p:grpSpPr>
      <p:sp>
        <p:nvSpPr>
          <p:cNvPr id="10528" name="Google Shape;10528;g29fae37965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9" name="Google Shape;10529;g29fae37965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3" name="Shape 10533"/>
        <p:cNvGrpSpPr/>
        <p:nvPr/>
      </p:nvGrpSpPr>
      <p:grpSpPr>
        <a:xfrm>
          <a:off x="0" y="0"/>
          <a:ext cx="0" cy="0"/>
          <a:chOff x="0" y="0"/>
          <a:chExt cx="0" cy="0"/>
        </a:xfrm>
      </p:grpSpPr>
      <p:sp>
        <p:nvSpPr>
          <p:cNvPr id="10534" name="Google Shape;10534;g29feac9fd6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5" name="Google Shape;10535;g29feac9fd6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9" name="Shape 10539"/>
        <p:cNvGrpSpPr/>
        <p:nvPr/>
      </p:nvGrpSpPr>
      <p:grpSpPr>
        <a:xfrm>
          <a:off x="0" y="0"/>
          <a:ext cx="0" cy="0"/>
          <a:chOff x="0" y="0"/>
          <a:chExt cx="0" cy="0"/>
        </a:xfrm>
      </p:grpSpPr>
      <p:sp>
        <p:nvSpPr>
          <p:cNvPr id="10540" name="Google Shape;10540;g29feac9fd6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1" name="Google Shape;10541;g29feac9fd6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6" name="Shape 10546"/>
        <p:cNvGrpSpPr/>
        <p:nvPr/>
      </p:nvGrpSpPr>
      <p:grpSpPr>
        <a:xfrm>
          <a:off x="0" y="0"/>
          <a:ext cx="0" cy="0"/>
          <a:chOff x="0" y="0"/>
          <a:chExt cx="0" cy="0"/>
        </a:xfrm>
      </p:grpSpPr>
      <p:sp>
        <p:nvSpPr>
          <p:cNvPr id="10547" name="Google Shape;10547;g29fae3796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8" name="Google Shape;10548;g29fae3796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2" name="Shape 10552"/>
        <p:cNvGrpSpPr/>
        <p:nvPr/>
      </p:nvGrpSpPr>
      <p:grpSpPr>
        <a:xfrm>
          <a:off x="0" y="0"/>
          <a:ext cx="0" cy="0"/>
          <a:chOff x="0" y="0"/>
          <a:chExt cx="0" cy="0"/>
        </a:xfrm>
      </p:grpSpPr>
      <p:sp>
        <p:nvSpPr>
          <p:cNvPr id="10553" name="Google Shape;10553;g2a18e02719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4" name="Google Shape;10554;g2a18e02719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9" name="Shape 10559"/>
        <p:cNvGrpSpPr/>
        <p:nvPr/>
      </p:nvGrpSpPr>
      <p:grpSpPr>
        <a:xfrm>
          <a:off x="0" y="0"/>
          <a:ext cx="0" cy="0"/>
          <a:chOff x="0" y="0"/>
          <a:chExt cx="0" cy="0"/>
        </a:xfrm>
      </p:grpSpPr>
      <p:sp>
        <p:nvSpPr>
          <p:cNvPr id="10560" name="Google Shape;10560;g29feac9fd6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1" name="Google Shape;10561;g29feac9fd6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p:nvPr/>
        </p:nvSpPr>
        <p:spPr>
          <a:xfrm>
            <a:off x="6354425" y="626775"/>
            <a:ext cx="1848130" cy="365707"/>
          </a:xfrm>
          <a:custGeom>
            <a:rect b="b" l="l" r="r" t="t"/>
            <a:pathLst>
              <a:path extrusionOk="0" h="22154" w="111957">
                <a:moveTo>
                  <a:pt x="43249" y="1"/>
                </a:moveTo>
                <a:lnTo>
                  <a:pt x="43069" y="21"/>
                </a:lnTo>
                <a:lnTo>
                  <a:pt x="42910" y="61"/>
                </a:lnTo>
                <a:lnTo>
                  <a:pt x="42770" y="120"/>
                </a:lnTo>
                <a:lnTo>
                  <a:pt x="42611" y="180"/>
                </a:lnTo>
                <a:lnTo>
                  <a:pt x="42472" y="280"/>
                </a:lnTo>
                <a:lnTo>
                  <a:pt x="42352" y="359"/>
                </a:lnTo>
                <a:lnTo>
                  <a:pt x="42233" y="479"/>
                </a:lnTo>
                <a:lnTo>
                  <a:pt x="42113" y="578"/>
                </a:lnTo>
                <a:lnTo>
                  <a:pt x="41994" y="718"/>
                </a:lnTo>
                <a:lnTo>
                  <a:pt x="41914" y="857"/>
                </a:lnTo>
                <a:lnTo>
                  <a:pt x="41834" y="997"/>
                </a:lnTo>
                <a:lnTo>
                  <a:pt x="41755" y="1156"/>
                </a:lnTo>
                <a:lnTo>
                  <a:pt x="41695" y="1316"/>
                </a:lnTo>
                <a:lnTo>
                  <a:pt x="41655" y="1475"/>
                </a:lnTo>
                <a:lnTo>
                  <a:pt x="41615" y="1654"/>
                </a:lnTo>
                <a:lnTo>
                  <a:pt x="41376" y="1594"/>
                </a:lnTo>
                <a:lnTo>
                  <a:pt x="40918" y="1594"/>
                </a:lnTo>
                <a:lnTo>
                  <a:pt x="40719" y="1634"/>
                </a:lnTo>
                <a:lnTo>
                  <a:pt x="40519" y="1674"/>
                </a:lnTo>
                <a:lnTo>
                  <a:pt x="40320" y="1734"/>
                </a:lnTo>
                <a:lnTo>
                  <a:pt x="40141" y="1814"/>
                </a:lnTo>
                <a:lnTo>
                  <a:pt x="39982" y="1913"/>
                </a:lnTo>
                <a:lnTo>
                  <a:pt x="39822" y="2033"/>
                </a:lnTo>
                <a:lnTo>
                  <a:pt x="39683" y="2152"/>
                </a:lnTo>
                <a:lnTo>
                  <a:pt x="39543" y="2292"/>
                </a:lnTo>
                <a:lnTo>
                  <a:pt x="39424" y="2451"/>
                </a:lnTo>
                <a:lnTo>
                  <a:pt x="39324" y="2610"/>
                </a:lnTo>
                <a:lnTo>
                  <a:pt x="39225" y="2770"/>
                </a:lnTo>
                <a:lnTo>
                  <a:pt x="39165" y="2949"/>
                </a:lnTo>
                <a:lnTo>
                  <a:pt x="39105" y="3148"/>
                </a:lnTo>
                <a:lnTo>
                  <a:pt x="39085" y="3348"/>
                </a:lnTo>
                <a:lnTo>
                  <a:pt x="39065" y="3547"/>
                </a:lnTo>
                <a:lnTo>
                  <a:pt x="39085" y="3686"/>
                </a:lnTo>
                <a:lnTo>
                  <a:pt x="39105" y="3846"/>
                </a:lnTo>
                <a:lnTo>
                  <a:pt x="39125" y="3985"/>
                </a:lnTo>
                <a:lnTo>
                  <a:pt x="39165" y="4144"/>
                </a:lnTo>
                <a:lnTo>
                  <a:pt x="39284" y="4403"/>
                </a:lnTo>
                <a:lnTo>
                  <a:pt x="39444" y="4662"/>
                </a:lnTo>
                <a:lnTo>
                  <a:pt x="39284" y="4742"/>
                </a:lnTo>
                <a:lnTo>
                  <a:pt x="39125" y="4822"/>
                </a:lnTo>
                <a:lnTo>
                  <a:pt x="38985" y="4921"/>
                </a:lnTo>
                <a:lnTo>
                  <a:pt x="38866" y="5041"/>
                </a:lnTo>
                <a:lnTo>
                  <a:pt x="38766" y="5160"/>
                </a:lnTo>
                <a:lnTo>
                  <a:pt x="38667" y="5300"/>
                </a:lnTo>
                <a:lnTo>
                  <a:pt x="38587" y="5459"/>
                </a:lnTo>
                <a:lnTo>
                  <a:pt x="38527" y="5599"/>
                </a:lnTo>
                <a:lnTo>
                  <a:pt x="38129" y="5539"/>
                </a:lnTo>
                <a:lnTo>
                  <a:pt x="37711" y="5519"/>
                </a:lnTo>
                <a:lnTo>
                  <a:pt x="37332" y="5539"/>
                </a:lnTo>
                <a:lnTo>
                  <a:pt x="36954" y="5599"/>
                </a:lnTo>
                <a:lnTo>
                  <a:pt x="36595" y="5678"/>
                </a:lnTo>
                <a:lnTo>
                  <a:pt x="36256" y="5798"/>
                </a:lnTo>
                <a:lnTo>
                  <a:pt x="35938" y="5937"/>
                </a:lnTo>
                <a:lnTo>
                  <a:pt x="35619" y="6117"/>
                </a:lnTo>
                <a:lnTo>
                  <a:pt x="35340" y="6316"/>
                </a:lnTo>
                <a:lnTo>
                  <a:pt x="35061" y="6535"/>
                </a:lnTo>
                <a:lnTo>
                  <a:pt x="34822" y="6774"/>
                </a:lnTo>
                <a:lnTo>
                  <a:pt x="34603" y="7033"/>
                </a:lnTo>
                <a:lnTo>
                  <a:pt x="34424" y="7332"/>
                </a:lnTo>
                <a:lnTo>
                  <a:pt x="34264" y="7631"/>
                </a:lnTo>
                <a:lnTo>
                  <a:pt x="34145" y="7949"/>
                </a:lnTo>
                <a:lnTo>
                  <a:pt x="34045" y="8268"/>
                </a:lnTo>
                <a:lnTo>
                  <a:pt x="33985" y="8607"/>
                </a:lnTo>
                <a:lnTo>
                  <a:pt x="33965" y="8965"/>
                </a:lnTo>
                <a:lnTo>
                  <a:pt x="33985" y="9085"/>
                </a:lnTo>
                <a:lnTo>
                  <a:pt x="33826" y="9125"/>
                </a:lnTo>
                <a:lnTo>
                  <a:pt x="33667" y="9164"/>
                </a:lnTo>
                <a:lnTo>
                  <a:pt x="33527" y="9204"/>
                </a:lnTo>
                <a:lnTo>
                  <a:pt x="33368" y="9284"/>
                </a:lnTo>
                <a:lnTo>
                  <a:pt x="33248" y="9344"/>
                </a:lnTo>
                <a:lnTo>
                  <a:pt x="33109" y="9443"/>
                </a:lnTo>
                <a:lnTo>
                  <a:pt x="32989" y="9543"/>
                </a:lnTo>
                <a:lnTo>
                  <a:pt x="32890" y="9643"/>
                </a:lnTo>
                <a:lnTo>
                  <a:pt x="32790" y="9762"/>
                </a:lnTo>
                <a:lnTo>
                  <a:pt x="32690" y="9882"/>
                </a:lnTo>
                <a:lnTo>
                  <a:pt x="32611" y="10021"/>
                </a:lnTo>
                <a:lnTo>
                  <a:pt x="32551" y="10161"/>
                </a:lnTo>
                <a:lnTo>
                  <a:pt x="32511" y="10300"/>
                </a:lnTo>
                <a:lnTo>
                  <a:pt x="32471" y="10459"/>
                </a:lnTo>
                <a:lnTo>
                  <a:pt x="32431" y="10619"/>
                </a:lnTo>
                <a:lnTo>
                  <a:pt x="32431" y="10778"/>
                </a:lnTo>
                <a:lnTo>
                  <a:pt x="32312" y="10778"/>
                </a:lnTo>
                <a:lnTo>
                  <a:pt x="32212" y="10818"/>
                </a:lnTo>
                <a:lnTo>
                  <a:pt x="32113" y="10858"/>
                </a:lnTo>
                <a:lnTo>
                  <a:pt x="32033" y="10918"/>
                </a:lnTo>
                <a:lnTo>
                  <a:pt x="31933" y="10738"/>
                </a:lnTo>
                <a:lnTo>
                  <a:pt x="31834" y="10579"/>
                </a:lnTo>
                <a:lnTo>
                  <a:pt x="31694" y="10420"/>
                </a:lnTo>
                <a:lnTo>
                  <a:pt x="31555" y="10300"/>
                </a:lnTo>
                <a:lnTo>
                  <a:pt x="31396" y="10200"/>
                </a:lnTo>
                <a:lnTo>
                  <a:pt x="31216" y="10121"/>
                </a:lnTo>
                <a:lnTo>
                  <a:pt x="31017" y="10081"/>
                </a:lnTo>
                <a:lnTo>
                  <a:pt x="30838" y="10061"/>
                </a:lnTo>
                <a:lnTo>
                  <a:pt x="30678" y="10081"/>
                </a:lnTo>
                <a:lnTo>
                  <a:pt x="30539" y="10101"/>
                </a:lnTo>
                <a:lnTo>
                  <a:pt x="30400" y="10141"/>
                </a:lnTo>
                <a:lnTo>
                  <a:pt x="30280" y="10200"/>
                </a:lnTo>
                <a:lnTo>
                  <a:pt x="30160" y="9921"/>
                </a:lnTo>
                <a:lnTo>
                  <a:pt x="30021" y="9643"/>
                </a:lnTo>
                <a:lnTo>
                  <a:pt x="29862" y="9384"/>
                </a:lnTo>
                <a:lnTo>
                  <a:pt x="29682" y="9145"/>
                </a:lnTo>
                <a:lnTo>
                  <a:pt x="29483" y="8906"/>
                </a:lnTo>
                <a:lnTo>
                  <a:pt x="29284" y="8686"/>
                </a:lnTo>
                <a:lnTo>
                  <a:pt x="29065" y="8487"/>
                </a:lnTo>
                <a:lnTo>
                  <a:pt x="28826" y="8308"/>
                </a:lnTo>
                <a:lnTo>
                  <a:pt x="28587" y="8149"/>
                </a:lnTo>
                <a:lnTo>
                  <a:pt x="28328" y="7989"/>
                </a:lnTo>
                <a:lnTo>
                  <a:pt x="28049" y="7870"/>
                </a:lnTo>
                <a:lnTo>
                  <a:pt x="27770" y="7770"/>
                </a:lnTo>
                <a:lnTo>
                  <a:pt x="27491" y="7670"/>
                </a:lnTo>
                <a:lnTo>
                  <a:pt x="27192" y="7611"/>
                </a:lnTo>
                <a:lnTo>
                  <a:pt x="26893" y="7571"/>
                </a:lnTo>
                <a:lnTo>
                  <a:pt x="26256" y="7571"/>
                </a:lnTo>
                <a:lnTo>
                  <a:pt x="25937" y="7611"/>
                </a:lnTo>
                <a:lnTo>
                  <a:pt x="25638" y="7690"/>
                </a:lnTo>
                <a:lnTo>
                  <a:pt x="25340" y="7770"/>
                </a:lnTo>
                <a:lnTo>
                  <a:pt x="25061" y="7890"/>
                </a:lnTo>
                <a:lnTo>
                  <a:pt x="24782" y="8009"/>
                </a:lnTo>
                <a:lnTo>
                  <a:pt x="24523" y="8168"/>
                </a:lnTo>
                <a:lnTo>
                  <a:pt x="24284" y="8348"/>
                </a:lnTo>
                <a:lnTo>
                  <a:pt x="24045" y="8527"/>
                </a:lnTo>
                <a:lnTo>
                  <a:pt x="23826" y="8746"/>
                </a:lnTo>
                <a:lnTo>
                  <a:pt x="23606" y="8965"/>
                </a:lnTo>
                <a:lnTo>
                  <a:pt x="23427" y="9204"/>
                </a:lnTo>
                <a:lnTo>
                  <a:pt x="23248" y="9463"/>
                </a:lnTo>
                <a:lnTo>
                  <a:pt x="23088" y="9742"/>
                </a:lnTo>
                <a:lnTo>
                  <a:pt x="22949" y="10021"/>
                </a:lnTo>
                <a:lnTo>
                  <a:pt x="22849" y="10320"/>
                </a:lnTo>
                <a:lnTo>
                  <a:pt x="22610" y="10360"/>
                </a:lnTo>
                <a:lnTo>
                  <a:pt x="22411" y="10400"/>
                </a:lnTo>
                <a:lnTo>
                  <a:pt x="22192" y="10479"/>
                </a:lnTo>
                <a:lnTo>
                  <a:pt x="21993" y="10539"/>
                </a:lnTo>
                <a:lnTo>
                  <a:pt x="21794" y="10639"/>
                </a:lnTo>
                <a:lnTo>
                  <a:pt x="21594" y="10738"/>
                </a:lnTo>
                <a:lnTo>
                  <a:pt x="21415" y="10838"/>
                </a:lnTo>
                <a:lnTo>
                  <a:pt x="21256" y="10957"/>
                </a:lnTo>
                <a:lnTo>
                  <a:pt x="21096" y="11077"/>
                </a:lnTo>
                <a:lnTo>
                  <a:pt x="20937" y="11216"/>
                </a:lnTo>
                <a:lnTo>
                  <a:pt x="20798" y="11376"/>
                </a:lnTo>
                <a:lnTo>
                  <a:pt x="20658" y="11515"/>
                </a:lnTo>
                <a:lnTo>
                  <a:pt x="20539" y="11694"/>
                </a:lnTo>
                <a:lnTo>
                  <a:pt x="20439" y="11854"/>
                </a:lnTo>
                <a:lnTo>
                  <a:pt x="20339" y="12033"/>
                </a:lnTo>
                <a:lnTo>
                  <a:pt x="20260" y="12212"/>
                </a:lnTo>
                <a:lnTo>
                  <a:pt x="19841" y="11894"/>
                </a:lnTo>
                <a:lnTo>
                  <a:pt x="19383" y="11615"/>
                </a:lnTo>
                <a:lnTo>
                  <a:pt x="18905" y="11376"/>
                </a:lnTo>
                <a:lnTo>
                  <a:pt x="18387" y="11177"/>
                </a:lnTo>
                <a:lnTo>
                  <a:pt x="17869" y="11017"/>
                </a:lnTo>
                <a:lnTo>
                  <a:pt x="17590" y="10937"/>
                </a:lnTo>
                <a:lnTo>
                  <a:pt x="17311" y="10898"/>
                </a:lnTo>
                <a:lnTo>
                  <a:pt x="17032" y="10858"/>
                </a:lnTo>
                <a:lnTo>
                  <a:pt x="16754" y="10818"/>
                </a:lnTo>
                <a:lnTo>
                  <a:pt x="16455" y="10798"/>
                </a:lnTo>
                <a:lnTo>
                  <a:pt x="15877" y="10798"/>
                </a:lnTo>
                <a:lnTo>
                  <a:pt x="15578" y="10818"/>
                </a:lnTo>
                <a:lnTo>
                  <a:pt x="15020" y="10898"/>
                </a:lnTo>
                <a:lnTo>
                  <a:pt x="14483" y="10997"/>
                </a:lnTo>
                <a:lnTo>
                  <a:pt x="13965" y="11157"/>
                </a:lnTo>
                <a:lnTo>
                  <a:pt x="13467" y="11356"/>
                </a:lnTo>
                <a:lnTo>
                  <a:pt x="12989" y="11595"/>
                </a:lnTo>
                <a:lnTo>
                  <a:pt x="12530" y="11854"/>
                </a:lnTo>
                <a:lnTo>
                  <a:pt x="12112" y="12153"/>
                </a:lnTo>
                <a:lnTo>
                  <a:pt x="11733" y="12491"/>
                </a:lnTo>
                <a:lnTo>
                  <a:pt x="11375" y="12850"/>
                </a:lnTo>
                <a:lnTo>
                  <a:pt x="11056" y="13248"/>
                </a:lnTo>
                <a:lnTo>
                  <a:pt x="10777" y="13667"/>
                </a:lnTo>
                <a:lnTo>
                  <a:pt x="10538" y="14105"/>
                </a:lnTo>
                <a:lnTo>
                  <a:pt x="10439" y="14324"/>
                </a:lnTo>
                <a:lnTo>
                  <a:pt x="10339" y="14563"/>
                </a:lnTo>
                <a:lnTo>
                  <a:pt x="10259" y="14802"/>
                </a:lnTo>
                <a:lnTo>
                  <a:pt x="10200" y="15041"/>
                </a:lnTo>
                <a:lnTo>
                  <a:pt x="10140" y="15280"/>
                </a:lnTo>
                <a:lnTo>
                  <a:pt x="10100" y="15539"/>
                </a:lnTo>
                <a:lnTo>
                  <a:pt x="9821" y="15539"/>
                </a:lnTo>
                <a:lnTo>
                  <a:pt x="9562" y="15579"/>
                </a:lnTo>
                <a:lnTo>
                  <a:pt x="9283" y="15599"/>
                </a:lnTo>
                <a:lnTo>
                  <a:pt x="9024" y="15659"/>
                </a:lnTo>
                <a:lnTo>
                  <a:pt x="8785" y="15719"/>
                </a:lnTo>
                <a:lnTo>
                  <a:pt x="8526" y="15798"/>
                </a:lnTo>
                <a:lnTo>
                  <a:pt x="8287" y="15878"/>
                </a:lnTo>
                <a:lnTo>
                  <a:pt x="8048" y="15978"/>
                </a:lnTo>
                <a:lnTo>
                  <a:pt x="7809" y="16097"/>
                </a:lnTo>
                <a:lnTo>
                  <a:pt x="7590" y="16217"/>
                </a:lnTo>
                <a:lnTo>
                  <a:pt x="7371" y="16356"/>
                </a:lnTo>
                <a:lnTo>
                  <a:pt x="7152" y="16495"/>
                </a:lnTo>
                <a:lnTo>
                  <a:pt x="6952" y="16635"/>
                </a:lnTo>
                <a:lnTo>
                  <a:pt x="6753" y="16814"/>
                </a:lnTo>
                <a:lnTo>
                  <a:pt x="6554" y="16974"/>
                </a:lnTo>
                <a:lnTo>
                  <a:pt x="6375" y="17153"/>
                </a:lnTo>
                <a:lnTo>
                  <a:pt x="6195" y="17352"/>
                </a:lnTo>
                <a:lnTo>
                  <a:pt x="6036" y="17551"/>
                </a:lnTo>
                <a:lnTo>
                  <a:pt x="5877" y="17750"/>
                </a:lnTo>
                <a:lnTo>
                  <a:pt x="5737" y="17970"/>
                </a:lnTo>
                <a:lnTo>
                  <a:pt x="5598" y="18189"/>
                </a:lnTo>
                <a:lnTo>
                  <a:pt x="5458" y="18428"/>
                </a:lnTo>
                <a:lnTo>
                  <a:pt x="5339" y="18667"/>
                </a:lnTo>
                <a:lnTo>
                  <a:pt x="5239" y="18906"/>
                </a:lnTo>
                <a:lnTo>
                  <a:pt x="5140" y="19145"/>
                </a:lnTo>
                <a:lnTo>
                  <a:pt x="5060" y="19404"/>
                </a:lnTo>
                <a:lnTo>
                  <a:pt x="5000" y="19663"/>
                </a:lnTo>
                <a:lnTo>
                  <a:pt x="4940" y="19922"/>
                </a:lnTo>
                <a:lnTo>
                  <a:pt x="4881" y="20201"/>
                </a:lnTo>
                <a:lnTo>
                  <a:pt x="4861" y="20460"/>
                </a:lnTo>
                <a:lnTo>
                  <a:pt x="4841" y="20739"/>
                </a:lnTo>
                <a:lnTo>
                  <a:pt x="4821" y="21018"/>
                </a:lnTo>
                <a:lnTo>
                  <a:pt x="4841" y="21077"/>
                </a:lnTo>
                <a:lnTo>
                  <a:pt x="4383" y="21037"/>
                </a:lnTo>
                <a:lnTo>
                  <a:pt x="3924" y="21018"/>
                </a:lnTo>
                <a:lnTo>
                  <a:pt x="3367" y="21037"/>
                </a:lnTo>
                <a:lnTo>
                  <a:pt x="2829" y="21097"/>
                </a:lnTo>
                <a:lnTo>
                  <a:pt x="2311" y="21197"/>
                </a:lnTo>
                <a:lnTo>
                  <a:pt x="1793" y="21316"/>
                </a:lnTo>
                <a:lnTo>
                  <a:pt x="1315" y="21476"/>
                </a:lnTo>
                <a:lnTo>
                  <a:pt x="857" y="21675"/>
                </a:lnTo>
                <a:lnTo>
                  <a:pt x="398" y="21894"/>
                </a:lnTo>
                <a:lnTo>
                  <a:pt x="0" y="22153"/>
                </a:lnTo>
                <a:lnTo>
                  <a:pt x="111956" y="22153"/>
                </a:lnTo>
                <a:lnTo>
                  <a:pt x="111857" y="21874"/>
                </a:lnTo>
                <a:lnTo>
                  <a:pt x="111737" y="21595"/>
                </a:lnTo>
                <a:lnTo>
                  <a:pt x="111578" y="21336"/>
                </a:lnTo>
                <a:lnTo>
                  <a:pt x="111418" y="21097"/>
                </a:lnTo>
                <a:lnTo>
                  <a:pt x="111219" y="20858"/>
                </a:lnTo>
                <a:lnTo>
                  <a:pt x="111000" y="20659"/>
                </a:lnTo>
                <a:lnTo>
                  <a:pt x="110761" y="20440"/>
                </a:lnTo>
                <a:lnTo>
                  <a:pt x="110502" y="20261"/>
                </a:lnTo>
                <a:lnTo>
                  <a:pt x="110223" y="20101"/>
                </a:lnTo>
                <a:lnTo>
                  <a:pt x="109944" y="19942"/>
                </a:lnTo>
                <a:lnTo>
                  <a:pt x="109626" y="19822"/>
                </a:lnTo>
                <a:lnTo>
                  <a:pt x="109307" y="19703"/>
                </a:lnTo>
                <a:lnTo>
                  <a:pt x="108968" y="19623"/>
                </a:lnTo>
                <a:lnTo>
                  <a:pt x="108629" y="19563"/>
                </a:lnTo>
                <a:lnTo>
                  <a:pt x="108271" y="19523"/>
                </a:lnTo>
                <a:lnTo>
                  <a:pt x="107912" y="19504"/>
                </a:lnTo>
                <a:lnTo>
                  <a:pt x="107594" y="19523"/>
                </a:lnTo>
                <a:lnTo>
                  <a:pt x="107275" y="19543"/>
                </a:lnTo>
                <a:lnTo>
                  <a:pt x="106976" y="19603"/>
                </a:lnTo>
                <a:lnTo>
                  <a:pt x="106677" y="19663"/>
                </a:lnTo>
                <a:lnTo>
                  <a:pt x="106378" y="19763"/>
                </a:lnTo>
                <a:lnTo>
                  <a:pt x="106099" y="19862"/>
                </a:lnTo>
                <a:lnTo>
                  <a:pt x="105841" y="19982"/>
                </a:lnTo>
                <a:lnTo>
                  <a:pt x="105582" y="20121"/>
                </a:lnTo>
                <a:lnTo>
                  <a:pt x="105601" y="19982"/>
                </a:lnTo>
                <a:lnTo>
                  <a:pt x="105582" y="19763"/>
                </a:lnTo>
                <a:lnTo>
                  <a:pt x="105542" y="19543"/>
                </a:lnTo>
                <a:lnTo>
                  <a:pt x="105502" y="19344"/>
                </a:lnTo>
                <a:lnTo>
                  <a:pt x="105422" y="19165"/>
                </a:lnTo>
                <a:lnTo>
                  <a:pt x="105323" y="18966"/>
                </a:lnTo>
                <a:lnTo>
                  <a:pt x="105223" y="18806"/>
                </a:lnTo>
                <a:lnTo>
                  <a:pt x="105084" y="18627"/>
                </a:lnTo>
                <a:lnTo>
                  <a:pt x="104944" y="18468"/>
                </a:lnTo>
                <a:lnTo>
                  <a:pt x="104785" y="18328"/>
                </a:lnTo>
                <a:lnTo>
                  <a:pt x="104605" y="18189"/>
                </a:lnTo>
                <a:lnTo>
                  <a:pt x="104426" y="18069"/>
                </a:lnTo>
                <a:lnTo>
                  <a:pt x="104227" y="17970"/>
                </a:lnTo>
                <a:lnTo>
                  <a:pt x="104028" y="17890"/>
                </a:lnTo>
                <a:lnTo>
                  <a:pt x="103809" y="17810"/>
                </a:lnTo>
                <a:lnTo>
                  <a:pt x="103570" y="17750"/>
                </a:lnTo>
                <a:lnTo>
                  <a:pt x="103350" y="17711"/>
                </a:lnTo>
                <a:lnTo>
                  <a:pt x="103370" y="17511"/>
                </a:lnTo>
                <a:lnTo>
                  <a:pt x="103390" y="17312"/>
                </a:lnTo>
                <a:lnTo>
                  <a:pt x="103370" y="16834"/>
                </a:lnTo>
                <a:lnTo>
                  <a:pt x="103291" y="16376"/>
                </a:lnTo>
                <a:lnTo>
                  <a:pt x="103191" y="15938"/>
                </a:lnTo>
                <a:lnTo>
                  <a:pt x="103052" y="15519"/>
                </a:lnTo>
                <a:lnTo>
                  <a:pt x="102852" y="15101"/>
                </a:lnTo>
                <a:lnTo>
                  <a:pt x="102653" y="14722"/>
                </a:lnTo>
                <a:lnTo>
                  <a:pt x="102394" y="14384"/>
                </a:lnTo>
                <a:lnTo>
                  <a:pt x="102115" y="14045"/>
                </a:lnTo>
                <a:lnTo>
                  <a:pt x="101816" y="13746"/>
                </a:lnTo>
                <a:lnTo>
                  <a:pt x="101478" y="13487"/>
                </a:lnTo>
                <a:lnTo>
                  <a:pt x="101119" y="13248"/>
                </a:lnTo>
                <a:lnTo>
                  <a:pt x="100741" y="13069"/>
                </a:lnTo>
                <a:lnTo>
                  <a:pt x="100342" y="12910"/>
                </a:lnTo>
                <a:lnTo>
                  <a:pt x="99924" y="12790"/>
                </a:lnTo>
                <a:lnTo>
                  <a:pt x="99506" y="12730"/>
                </a:lnTo>
                <a:lnTo>
                  <a:pt x="99286" y="12710"/>
                </a:lnTo>
                <a:lnTo>
                  <a:pt x="99047" y="12691"/>
                </a:lnTo>
                <a:lnTo>
                  <a:pt x="98868" y="12710"/>
                </a:lnTo>
                <a:lnTo>
                  <a:pt x="98689" y="12730"/>
                </a:lnTo>
                <a:lnTo>
                  <a:pt x="98589" y="12153"/>
                </a:lnTo>
                <a:lnTo>
                  <a:pt x="98450" y="11575"/>
                </a:lnTo>
                <a:lnTo>
                  <a:pt x="98271" y="11037"/>
                </a:lnTo>
                <a:lnTo>
                  <a:pt x="98051" y="10499"/>
                </a:lnTo>
                <a:lnTo>
                  <a:pt x="97792" y="10021"/>
                </a:lnTo>
                <a:lnTo>
                  <a:pt x="97494" y="9543"/>
                </a:lnTo>
                <a:lnTo>
                  <a:pt x="97155" y="9105"/>
                </a:lnTo>
                <a:lnTo>
                  <a:pt x="96796" y="8706"/>
                </a:lnTo>
                <a:lnTo>
                  <a:pt x="96418" y="8348"/>
                </a:lnTo>
                <a:lnTo>
                  <a:pt x="96219" y="8188"/>
                </a:lnTo>
                <a:lnTo>
                  <a:pt x="96000" y="8029"/>
                </a:lnTo>
                <a:lnTo>
                  <a:pt x="95780" y="7890"/>
                </a:lnTo>
                <a:lnTo>
                  <a:pt x="95561" y="7750"/>
                </a:lnTo>
                <a:lnTo>
                  <a:pt x="95342" y="7631"/>
                </a:lnTo>
                <a:lnTo>
                  <a:pt x="95103" y="7511"/>
                </a:lnTo>
                <a:lnTo>
                  <a:pt x="94864" y="7411"/>
                </a:lnTo>
                <a:lnTo>
                  <a:pt x="94625" y="7332"/>
                </a:lnTo>
                <a:lnTo>
                  <a:pt x="94366" y="7252"/>
                </a:lnTo>
                <a:lnTo>
                  <a:pt x="94127" y="7192"/>
                </a:lnTo>
                <a:lnTo>
                  <a:pt x="93868" y="7152"/>
                </a:lnTo>
                <a:lnTo>
                  <a:pt x="93609" y="7113"/>
                </a:lnTo>
                <a:lnTo>
                  <a:pt x="93330" y="7093"/>
                </a:lnTo>
                <a:lnTo>
                  <a:pt x="93071" y="7093"/>
                </a:lnTo>
                <a:lnTo>
                  <a:pt x="92633" y="7113"/>
                </a:lnTo>
                <a:lnTo>
                  <a:pt x="92215" y="7152"/>
                </a:lnTo>
                <a:lnTo>
                  <a:pt x="91816" y="7252"/>
                </a:lnTo>
                <a:lnTo>
                  <a:pt x="91398" y="7372"/>
                </a:lnTo>
                <a:lnTo>
                  <a:pt x="91019" y="7531"/>
                </a:lnTo>
                <a:lnTo>
                  <a:pt x="90641" y="7730"/>
                </a:lnTo>
                <a:lnTo>
                  <a:pt x="90282" y="7949"/>
                </a:lnTo>
                <a:lnTo>
                  <a:pt x="89924" y="8188"/>
                </a:lnTo>
                <a:lnTo>
                  <a:pt x="89605" y="8467"/>
                </a:lnTo>
                <a:lnTo>
                  <a:pt x="89286" y="8766"/>
                </a:lnTo>
                <a:lnTo>
                  <a:pt x="89007" y="9085"/>
                </a:lnTo>
                <a:lnTo>
                  <a:pt x="88728" y="9443"/>
                </a:lnTo>
                <a:lnTo>
                  <a:pt x="88489" y="9802"/>
                </a:lnTo>
                <a:lnTo>
                  <a:pt x="88250" y="10200"/>
                </a:lnTo>
                <a:lnTo>
                  <a:pt x="88051" y="10599"/>
                </a:lnTo>
                <a:lnTo>
                  <a:pt x="87872" y="11037"/>
                </a:lnTo>
                <a:lnTo>
                  <a:pt x="87453" y="10957"/>
                </a:lnTo>
                <a:lnTo>
                  <a:pt x="87234" y="10957"/>
                </a:lnTo>
                <a:lnTo>
                  <a:pt x="87015" y="10937"/>
                </a:lnTo>
                <a:lnTo>
                  <a:pt x="86736" y="10957"/>
                </a:lnTo>
                <a:lnTo>
                  <a:pt x="86437" y="10977"/>
                </a:lnTo>
                <a:lnTo>
                  <a:pt x="86159" y="11037"/>
                </a:lnTo>
                <a:lnTo>
                  <a:pt x="85880" y="11097"/>
                </a:lnTo>
                <a:lnTo>
                  <a:pt x="85601" y="11196"/>
                </a:lnTo>
                <a:lnTo>
                  <a:pt x="85342" y="11296"/>
                </a:lnTo>
                <a:lnTo>
                  <a:pt x="85083" y="11416"/>
                </a:lnTo>
                <a:lnTo>
                  <a:pt x="84824" y="11555"/>
                </a:lnTo>
                <a:lnTo>
                  <a:pt x="84585" y="11714"/>
                </a:lnTo>
                <a:lnTo>
                  <a:pt x="84346" y="11874"/>
                </a:lnTo>
                <a:lnTo>
                  <a:pt x="84107" y="12073"/>
                </a:lnTo>
                <a:lnTo>
                  <a:pt x="83888" y="12272"/>
                </a:lnTo>
                <a:lnTo>
                  <a:pt x="83688" y="12471"/>
                </a:lnTo>
                <a:lnTo>
                  <a:pt x="83489" y="12710"/>
                </a:lnTo>
                <a:lnTo>
                  <a:pt x="83310" y="12949"/>
                </a:lnTo>
                <a:lnTo>
                  <a:pt x="83131" y="13189"/>
                </a:lnTo>
                <a:lnTo>
                  <a:pt x="82573" y="13129"/>
                </a:lnTo>
                <a:lnTo>
                  <a:pt x="82294" y="13109"/>
                </a:lnTo>
                <a:lnTo>
                  <a:pt x="81656" y="13109"/>
                </a:lnTo>
                <a:lnTo>
                  <a:pt x="81298" y="13149"/>
                </a:lnTo>
                <a:lnTo>
                  <a:pt x="80959" y="13189"/>
                </a:lnTo>
                <a:lnTo>
                  <a:pt x="80620" y="13248"/>
                </a:lnTo>
                <a:lnTo>
                  <a:pt x="80282" y="13308"/>
                </a:lnTo>
                <a:lnTo>
                  <a:pt x="79963" y="13408"/>
                </a:lnTo>
                <a:lnTo>
                  <a:pt x="79644" y="13507"/>
                </a:lnTo>
                <a:lnTo>
                  <a:pt x="79346" y="13627"/>
                </a:lnTo>
                <a:lnTo>
                  <a:pt x="79146" y="13487"/>
                </a:lnTo>
                <a:lnTo>
                  <a:pt x="78947" y="13368"/>
                </a:lnTo>
                <a:lnTo>
                  <a:pt x="78748" y="13248"/>
                </a:lnTo>
                <a:lnTo>
                  <a:pt x="78529" y="13169"/>
                </a:lnTo>
                <a:lnTo>
                  <a:pt x="78290" y="13089"/>
                </a:lnTo>
                <a:lnTo>
                  <a:pt x="78051" y="13029"/>
                </a:lnTo>
                <a:lnTo>
                  <a:pt x="77812" y="13009"/>
                </a:lnTo>
                <a:lnTo>
                  <a:pt x="77553" y="12989"/>
                </a:lnTo>
                <a:lnTo>
                  <a:pt x="77214" y="13009"/>
                </a:lnTo>
                <a:lnTo>
                  <a:pt x="76895" y="13069"/>
                </a:lnTo>
                <a:lnTo>
                  <a:pt x="76576" y="13169"/>
                </a:lnTo>
                <a:lnTo>
                  <a:pt x="76278" y="13288"/>
                </a:lnTo>
                <a:lnTo>
                  <a:pt x="75999" y="13448"/>
                </a:lnTo>
                <a:lnTo>
                  <a:pt x="75740" y="13647"/>
                </a:lnTo>
                <a:lnTo>
                  <a:pt x="75521" y="13866"/>
                </a:lnTo>
                <a:lnTo>
                  <a:pt x="75302" y="14105"/>
                </a:lnTo>
                <a:lnTo>
                  <a:pt x="74963" y="14025"/>
                </a:lnTo>
                <a:lnTo>
                  <a:pt x="74624" y="13965"/>
                </a:lnTo>
                <a:lnTo>
                  <a:pt x="74266" y="13926"/>
                </a:lnTo>
                <a:lnTo>
                  <a:pt x="73509" y="13926"/>
                </a:lnTo>
                <a:lnTo>
                  <a:pt x="73110" y="13985"/>
                </a:lnTo>
                <a:lnTo>
                  <a:pt x="72712" y="14045"/>
                </a:lnTo>
                <a:lnTo>
                  <a:pt x="72333" y="14145"/>
                </a:lnTo>
                <a:lnTo>
                  <a:pt x="71975" y="14264"/>
                </a:lnTo>
                <a:lnTo>
                  <a:pt x="71616" y="14424"/>
                </a:lnTo>
                <a:lnTo>
                  <a:pt x="71277" y="14583"/>
                </a:lnTo>
                <a:lnTo>
                  <a:pt x="70939" y="14782"/>
                </a:lnTo>
                <a:lnTo>
                  <a:pt x="70919" y="14663"/>
                </a:lnTo>
                <a:lnTo>
                  <a:pt x="70879" y="14523"/>
                </a:lnTo>
                <a:lnTo>
                  <a:pt x="70839" y="14424"/>
                </a:lnTo>
                <a:lnTo>
                  <a:pt x="70779" y="14304"/>
                </a:lnTo>
                <a:lnTo>
                  <a:pt x="70620" y="14105"/>
                </a:lnTo>
                <a:lnTo>
                  <a:pt x="70441" y="13926"/>
                </a:lnTo>
                <a:lnTo>
                  <a:pt x="70222" y="13766"/>
                </a:lnTo>
                <a:lnTo>
                  <a:pt x="69963" y="13667"/>
                </a:lnTo>
                <a:lnTo>
                  <a:pt x="69704" y="13587"/>
                </a:lnTo>
                <a:lnTo>
                  <a:pt x="69564" y="13567"/>
                </a:lnTo>
                <a:lnTo>
                  <a:pt x="69265" y="13567"/>
                </a:lnTo>
                <a:lnTo>
                  <a:pt x="69126" y="13587"/>
                </a:lnTo>
                <a:lnTo>
                  <a:pt x="68867" y="13667"/>
                </a:lnTo>
                <a:lnTo>
                  <a:pt x="68847" y="13467"/>
                </a:lnTo>
                <a:lnTo>
                  <a:pt x="68827" y="13288"/>
                </a:lnTo>
                <a:lnTo>
                  <a:pt x="68767" y="13109"/>
                </a:lnTo>
                <a:lnTo>
                  <a:pt x="68708" y="12930"/>
                </a:lnTo>
                <a:lnTo>
                  <a:pt x="68628" y="12770"/>
                </a:lnTo>
                <a:lnTo>
                  <a:pt x="68528" y="12611"/>
                </a:lnTo>
                <a:lnTo>
                  <a:pt x="68429" y="12471"/>
                </a:lnTo>
                <a:lnTo>
                  <a:pt x="68329" y="12332"/>
                </a:lnTo>
                <a:lnTo>
                  <a:pt x="68210" y="12212"/>
                </a:lnTo>
                <a:lnTo>
                  <a:pt x="68070" y="12093"/>
                </a:lnTo>
                <a:lnTo>
                  <a:pt x="67931" y="11993"/>
                </a:lnTo>
                <a:lnTo>
                  <a:pt x="67771" y="11914"/>
                </a:lnTo>
                <a:lnTo>
                  <a:pt x="67612" y="11854"/>
                </a:lnTo>
                <a:lnTo>
                  <a:pt x="67453" y="11794"/>
                </a:lnTo>
                <a:lnTo>
                  <a:pt x="67293" y="11754"/>
                </a:lnTo>
                <a:lnTo>
                  <a:pt x="67114" y="11734"/>
                </a:lnTo>
                <a:lnTo>
                  <a:pt x="66994" y="11376"/>
                </a:lnTo>
                <a:lnTo>
                  <a:pt x="66835" y="11037"/>
                </a:lnTo>
                <a:lnTo>
                  <a:pt x="66656" y="10718"/>
                </a:lnTo>
                <a:lnTo>
                  <a:pt x="66437" y="10400"/>
                </a:lnTo>
                <a:lnTo>
                  <a:pt x="66198" y="10101"/>
                </a:lnTo>
                <a:lnTo>
                  <a:pt x="65939" y="9842"/>
                </a:lnTo>
                <a:lnTo>
                  <a:pt x="65660" y="9583"/>
                </a:lnTo>
                <a:lnTo>
                  <a:pt x="65341" y="9344"/>
                </a:lnTo>
                <a:lnTo>
                  <a:pt x="65002" y="9145"/>
                </a:lnTo>
                <a:lnTo>
                  <a:pt x="64664" y="8945"/>
                </a:lnTo>
                <a:lnTo>
                  <a:pt x="64285" y="8786"/>
                </a:lnTo>
                <a:lnTo>
                  <a:pt x="63907" y="8647"/>
                </a:lnTo>
                <a:lnTo>
                  <a:pt x="63508" y="8547"/>
                </a:lnTo>
                <a:lnTo>
                  <a:pt x="63090" y="8467"/>
                </a:lnTo>
                <a:lnTo>
                  <a:pt x="62652" y="8407"/>
                </a:lnTo>
                <a:lnTo>
                  <a:pt x="62233" y="8388"/>
                </a:lnTo>
                <a:lnTo>
                  <a:pt x="61935" y="8407"/>
                </a:lnTo>
                <a:lnTo>
                  <a:pt x="61656" y="8427"/>
                </a:lnTo>
                <a:lnTo>
                  <a:pt x="61377" y="8467"/>
                </a:lnTo>
                <a:lnTo>
                  <a:pt x="61118" y="8507"/>
                </a:lnTo>
                <a:lnTo>
                  <a:pt x="60839" y="8567"/>
                </a:lnTo>
                <a:lnTo>
                  <a:pt x="60580" y="8647"/>
                </a:lnTo>
                <a:lnTo>
                  <a:pt x="60341" y="8726"/>
                </a:lnTo>
                <a:lnTo>
                  <a:pt x="60082" y="8826"/>
                </a:lnTo>
                <a:lnTo>
                  <a:pt x="59843" y="8925"/>
                </a:lnTo>
                <a:lnTo>
                  <a:pt x="59604" y="9045"/>
                </a:lnTo>
                <a:lnTo>
                  <a:pt x="59385" y="9164"/>
                </a:lnTo>
                <a:lnTo>
                  <a:pt x="59166" y="9304"/>
                </a:lnTo>
                <a:lnTo>
                  <a:pt x="58966" y="9463"/>
                </a:lnTo>
                <a:lnTo>
                  <a:pt x="58767" y="9603"/>
                </a:lnTo>
                <a:lnTo>
                  <a:pt x="58568" y="9782"/>
                </a:lnTo>
                <a:lnTo>
                  <a:pt x="58409" y="9941"/>
                </a:lnTo>
                <a:lnTo>
                  <a:pt x="57910" y="9663"/>
                </a:lnTo>
                <a:lnTo>
                  <a:pt x="57851" y="9443"/>
                </a:lnTo>
                <a:lnTo>
                  <a:pt x="57751" y="9244"/>
                </a:lnTo>
                <a:lnTo>
                  <a:pt x="57652" y="9045"/>
                </a:lnTo>
                <a:lnTo>
                  <a:pt x="57552" y="8846"/>
                </a:lnTo>
                <a:lnTo>
                  <a:pt x="57412" y="8666"/>
                </a:lnTo>
                <a:lnTo>
                  <a:pt x="57273" y="8507"/>
                </a:lnTo>
                <a:lnTo>
                  <a:pt x="57114" y="8348"/>
                </a:lnTo>
                <a:lnTo>
                  <a:pt x="56934" y="8188"/>
                </a:lnTo>
                <a:lnTo>
                  <a:pt x="56755" y="8069"/>
                </a:lnTo>
                <a:lnTo>
                  <a:pt x="56576" y="7949"/>
                </a:lnTo>
                <a:lnTo>
                  <a:pt x="56377" y="7830"/>
                </a:lnTo>
                <a:lnTo>
                  <a:pt x="56157" y="7750"/>
                </a:lnTo>
                <a:lnTo>
                  <a:pt x="55938" y="7670"/>
                </a:lnTo>
                <a:lnTo>
                  <a:pt x="55719" y="7631"/>
                </a:lnTo>
                <a:lnTo>
                  <a:pt x="55480" y="7591"/>
                </a:lnTo>
                <a:lnTo>
                  <a:pt x="55241" y="7571"/>
                </a:lnTo>
                <a:lnTo>
                  <a:pt x="55181" y="7172"/>
                </a:lnTo>
                <a:lnTo>
                  <a:pt x="55082" y="6794"/>
                </a:lnTo>
                <a:lnTo>
                  <a:pt x="54942" y="6415"/>
                </a:lnTo>
                <a:lnTo>
                  <a:pt x="54763" y="6057"/>
                </a:lnTo>
                <a:lnTo>
                  <a:pt x="54564" y="5718"/>
                </a:lnTo>
                <a:lnTo>
                  <a:pt x="54305" y="5399"/>
                </a:lnTo>
                <a:lnTo>
                  <a:pt x="54046" y="5121"/>
                </a:lnTo>
                <a:lnTo>
                  <a:pt x="53747" y="4842"/>
                </a:lnTo>
                <a:lnTo>
                  <a:pt x="53408" y="4603"/>
                </a:lnTo>
                <a:lnTo>
                  <a:pt x="53070" y="4383"/>
                </a:lnTo>
                <a:lnTo>
                  <a:pt x="52691" y="4184"/>
                </a:lnTo>
                <a:lnTo>
                  <a:pt x="52293" y="4025"/>
                </a:lnTo>
                <a:lnTo>
                  <a:pt x="51894" y="3905"/>
                </a:lnTo>
                <a:lnTo>
                  <a:pt x="51456" y="3806"/>
                </a:lnTo>
                <a:lnTo>
                  <a:pt x="51018" y="3746"/>
                </a:lnTo>
                <a:lnTo>
                  <a:pt x="50560" y="3726"/>
                </a:lnTo>
                <a:lnTo>
                  <a:pt x="50201" y="3746"/>
                </a:lnTo>
                <a:lnTo>
                  <a:pt x="49842" y="3766"/>
                </a:lnTo>
                <a:lnTo>
                  <a:pt x="49504" y="3826"/>
                </a:lnTo>
                <a:lnTo>
                  <a:pt x="49165" y="3905"/>
                </a:lnTo>
                <a:lnTo>
                  <a:pt x="49205" y="3726"/>
                </a:lnTo>
                <a:lnTo>
                  <a:pt x="49185" y="3607"/>
                </a:lnTo>
                <a:lnTo>
                  <a:pt x="49165" y="3467"/>
                </a:lnTo>
                <a:lnTo>
                  <a:pt x="49145" y="3348"/>
                </a:lnTo>
                <a:lnTo>
                  <a:pt x="49085" y="3248"/>
                </a:lnTo>
                <a:lnTo>
                  <a:pt x="49026" y="3128"/>
                </a:lnTo>
                <a:lnTo>
                  <a:pt x="48966" y="3029"/>
                </a:lnTo>
                <a:lnTo>
                  <a:pt x="48807" y="2850"/>
                </a:lnTo>
                <a:lnTo>
                  <a:pt x="48607" y="2690"/>
                </a:lnTo>
                <a:lnTo>
                  <a:pt x="48508" y="2630"/>
                </a:lnTo>
                <a:lnTo>
                  <a:pt x="48388" y="2571"/>
                </a:lnTo>
                <a:lnTo>
                  <a:pt x="48269" y="2531"/>
                </a:lnTo>
                <a:lnTo>
                  <a:pt x="48129" y="2491"/>
                </a:lnTo>
                <a:lnTo>
                  <a:pt x="48010" y="2471"/>
                </a:lnTo>
                <a:lnTo>
                  <a:pt x="47870" y="2471"/>
                </a:lnTo>
                <a:lnTo>
                  <a:pt x="47771" y="2491"/>
                </a:lnTo>
                <a:lnTo>
                  <a:pt x="47751" y="2292"/>
                </a:lnTo>
                <a:lnTo>
                  <a:pt x="47691" y="2112"/>
                </a:lnTo>
                <a:lnTo>
                  <a:pt x="47631" y="1953"/>
                </a:lnTo>
                <a:lnTo>
                  <a:pt x="47571" y="1774"/>
                </a:lnTo>
                <a:lnTo>
                  <a:pt x="47472" y="1634"/>
                </a:lnTo>
                <a:lnTo>
                  <a:pt x="47372" y="1475"/>
                </a:lnTo>
                <a:lnTo>
                  <a:pt x="47273" y="1336"/>
                </a:lnTo>
                <a:lnTo>
                  <a:pt x="47133" y="1216"/>
                </a:lnTo>
                <a:lnTo>
                  <a:pt x="47014" y="1096"/>
                </a:lnTo>
                <a:lnTo>
                  <a:pt x="46874" y="997"/>
                </a:lnTo>
                <a:lnTo>
                  <a:pt x="46715" y="917"/>
                </a:lnTo>
                <a:lnTo>
                  <a:pt x="46555" y="837"/>
                </a:lnTo>
                <a:lnTo>
                  <a:pt x="46396" y="778"/>
                </a:lnTo>
                <a:lnTo>
                  <a:pt x="46217" y="738"/>
                </a:lnTo>
                <a:lnTo>
                  <a:pt x="46038" y="718"/>
                </a:lnTo>
                <a:lnTo>
                  <a:pt x="45858" y="698"/>
                </a:lnTo>
                <a:lnTo>
                  <a:pt x="45619" y="718"/>
                </a:lnTo>
                <a:lnTo>
                  <a:pt x="45400" y="758"/>
                </a:lnTo>
                <a:lnTo>
                  <a:pt x="45181" y="837"/>
                </a:lnTo>
                <a:lnTo>
                  <a:pt x="44962" y="937"/>
                </a:lnTo>
                <a:lnTo>
                  <a:pt x="44842" y="738"/>
                </a:lnTo>
                <a:lnTo>
                  <a:pt x="44683" y="559"/>
                </a:lnTo>
                <a:lnTo>
                  <a:pt x="44504" y="399"/>
                </a:lnTo>
                <a:lnTo>
                  <a:pt x="44324" y="260"/>
                </a:lnTo>
                <a:lnTo>
                  <a:pt x="44105" y="140"/>
                </a:lnTo>
                <a:lnTo>
                  <a:pt x="43886" y="61"/>
                </a:lnTo>
                <a:lnTo>
                  <a:pt x="43667" y="21"/>
                </a:lnTo>
                <a:lnTo>
                  <a:pt x="43408"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3504623"/>
            <a:ext cx="9143801" cy="939804"/>
            <a:chOff x="0" y="3057609"/>
            <a:chExt cx="10528268" cy="1082101"/>
          </a:xfrm>
        </p:grpSpPr>
        <p:sp>
          <p:nvSpPr>
            <p:cNvPr id="12" name="Google Shape;12;p2"/>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1748332" y="412500"/>
            <a:ext cx="5647337" cy="4190589"/>
            <a:chOff x="2655400" y="2736025"/>
            <a:chExt cx="1715525" cy="1273000"/>
          </a:xfrm>
        </p:grpSpPr>
        <p:sp>
          <p:nvSpPr>
            <p:cNvPr id="15" name="Google Shape;15;p2"/>
            <p:cNvSpPr/>
            <p:nvPr/>
          </p:nvSpPr>
          <p:spPr>
            <a:xfrm>
              <a:off x="2728850" y="3614950"/>
              <a:ext cx="177025" cy="394075"/>
            </a:xfrm>
            <a:custGeom>
              <a:rect b="b" l="l" r="r" t="t"/>
              <a:pathLst>
                <a:path extrusionOk="0" h="15763" w="7081">
                  <a:moveTo>
                    <a:pt x="1" y="1"/>
                  </a:moveTo>
                  <a:lnTo>
                    <a:pt x="1" y="15762"/>
                  </a:lnTo>
                  <a:lnTo>
                    <a:pt x="7081" y="15762"/>
                  </a:lnTo>
                  <a:lnTo>
                    <a:pt x="7081" y="1"/>
                  </a:lnTo>
                  <a:close/>
                </a:path>
              </a:pathLst>
            </a:custGeom>
            <a:solidFill>
              <a:srgbClr val="581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728850" y="3614950"/>
              <a:ext cx="177025" cy="394075"/>
            </a:xfrm>
            <a:custGeom>
              <a:rect b="b" l="l" r="r" t="t"/>
              <a:pathLst>
                <a:path extrusionOk="0" fill="none" h="15763" w="7081">
                  <a:moveTo>
                    <a:pt x="7081" y="15762"/>
                  </a:moveTo>
                  <a:lnTo>
                    <a:pt x="1" y="15762"/>
                  </a:lnTo>
                  <a:lnTo>
                    <a:pt x="1" y="1"/>
                  </a:lnTo>
                  <a:lnTo>
                    <a:pt x="7081" y="1"/>
                  </a:lnTo>
                  <a:lnTo>
                    <a:pt x="7081" y="15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134100" y="3614950"/>
              <a:ext cx="176575" cy="394075"/>
            </a:xfrm>
            <a:custGeom>
              <a:rect b="b" l="l" r="r" t="t"/>
              <a:pathLst>
                <a:path extrusionOk="0" h="15763" w="7063">
                  <a:moveTo>
                    <a:pt x="1" y="1"/>
                  </a:moveTo>
                  <a:lnTo>
                    <a:pt x="1" y="15762"/>
                  </a:lnTo>
                  <a:lnTo>
                    <a:pt x="7062" y="15762"/>
                  </a:lnTo>
                  <a:lnTo>
                    <a:pt x="7062" y="1"/>
                  </a:lnTo>
                  <a:close/>
                </a:path>
              </a:pathLst>
            </a:custGeom>
            <a:solidFill>
              <a:srgbClr val="581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134100" y="3614950"/>
              <a:ext cx="176575" cy="394075"/>
            </a:xfrm>
            <a:custGeom>
              <a:rect b="b" l="l" r="r" t="t"/>
              <a:pathLst>
                <a:path extrusionOk="0" fill="none" h="15763" w="7063">
                  <a:moveTo>
                    <a:pt x="7062" y="15762"/>
                  </a:moveTo>
                  <a:lnTo>
                    <a:pt x="1" y="15762"/>
                  </a:lnTo>
                  <a:lnTo>
                    <a:pt x="1" y="1"/>
                  </a:lnTo>
                  <a:lnTo>
                    <a:pt x="7062" y="1"/>
                  </a:lnTo>
                  <a:lnTo>
                    <a:pt x="7062" y="15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655400" y="2736025"/>
              <a:ext cx="1715525" cy="911925"/>
            </a:xfrm>
            <a:custGeom>
              <a:rect b="b" l="l" r="r" t="t"/>
              <a:pathLst>
                <a:path extrusionOk="0" h="36477" w="68621">
                  <a:moveTo>
                    <a:pt x="1" y="1"/>
                  </a:moveTo>
                  <a:lnTo>
                    <a:pt x="1" y="36476"/>
                  </a:lnTo>
                  <a:lnTo>
                    <a:pt x="68620" y="36476"/>
                  </a:lnTo>
                  <a:lnTo>
                    <a:pt x="68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655400" y="2736025"/>
              <a:ext cx="1715525" cy="911925"/>
            </a:xfrm>
            <a:custGeom>
              <a:rect b="b" l="l" r="r" t="t"/>
              <a:pathLst>
                <a:path extrusionOk="0" fill="none" h="36477" w="68621">
                  <a:moveTo>
                    <a:pt x="68620" y="36476"/>
                  </a:moveTo>
                  <a:lnTo>
                    <a:pt x="1" y="36476"/>
                  </a:lnTo>
                  <a:lnTo>
                    <a:pt x="1" y="1"/>
                  </a:lnTo>
                  <a:lnTo>
                    <a:pt x="68620" y="1"/>
                  </a:lnTo>
                  <a:lnTo>
                    <a:pt x="68620" y="36476"/>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712652" y="2798998"/>
              <a:ext cx="1601056" cy="768407"/>
            </a:xfrm>
            <a:custGeom>
              <a:rect b="b" l="l" r="r" t="t"/>
              <a:pathLst>
                <a:path extrusionOk="0" h="32653" w="66173">
                  <a:moveTo>
                    <a:pt x="1" y="0"/>
                  </a:moveTo>
                  <a:lnTo>
                    <a:pt x="1" y="32653"/>
                  </a:lnTo>
                  <a:lnTo>
                    <a:pt x="66172" y="32653"/>
                  </a:lnTo>
                  <a:lnTo>
                    <a:pt x="66172" y="0"/>
                  </a:lnTo>
                  <a:close/>
                </a:path>
              </a:pathLst>
            </a:custGeom>
            <a:solidFill>
              <a:schemeClr val="dk1"/>
            </a:solidFill>
            <a:ln>
              <a:noFill/>
            </a:ln>
            <a:effectLst>
              <a:outerShdw blurRad="114300" rotWithShape="0" algn="bl" dir="5400000" dist="95250">
                <a:schemeClr val="accent4">
                  <a:alpha val="2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 name="Google Shape;22;p2"/>
          <p:cNvSpPr txBox="1"/>
          <p:nvPr>
            <p:ph idx="1" type="subTitle"/>
          </p:nvPr>
        </p:nvSpPr>
        <p:spPr>
          <a:xfrm>
            <a:off x="2307600" y="2579854"/>
            <a:ext cx="45288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23" name="Google Shape;23;p2"/>
          <p:cNvGrpSpPr/>
          <p:nvPr/>
        </p:nvGrpSpPr>
        <p:grpSpPr>
          <a:xfrm>
            <a:off x="7207374" y="3943420"/>
            <a:ext cx="1942806" cy="215720"/>
            <a:chOff x="6" y="2625544"/>
            <a:chExt cx="1606421" cy="215720"/>
          </a:xfrm>
        </p:grpSpPr>
        <p:grpSp>
          <p:nvGrpSpPr>
            <p:cNvPr id="24" name="Google Shape;24;p2"/>
            <p:cNvGrpSpPr/>
            <p:nvPr/>
          </p:nvGrpSpPr>
          <p:grpSpPr>
            <a:xfrm>
              <a:off x="6" y="2625544"/>
              <a:ext cx="822528" cy="215720"/>
              <a:chOff x="4876481" y="2672267"/>
              <a:chExt cx="1873214" cy="491277"/>
            </a:xfrm>
          </p:grpSpPr>
          <p:sp>
            <p:nvSpPr>
              <p:cNvPr id="25" name="Google Shape;25;p2"/>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 name="Google Shape;41;p2"/>
            <p:cNvGrpSpPr/>
            <p:nvPr/>
          </p:nvGrpSpPr>
          <p:grpSpPr>
            <a:xfrm flipH="1">
              <a:off x="783899" y="2625544"/>
              <a:ext cx="822528" cy="215720"/>
              <a:chOff x="4876481" y="2672267"/>
              <a:chExt cx="1873214" cy="491277"/>
            </a:xfrm>
          </p:grpSpPr>
          <p:sp>
            <p:nvSpPr>
              <p:cNvPr id="42" name="Google Shape;42;p2"/>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 name="Google Shape;58;p2"/>
          <p:cNvGrpSpPr/>
          <p:nvPr/>
        </p:nvGrpSpPr>
        <p:grpSpPr>
          <a:xfrm>
            <a:off x="-2" y="3943420"/>
            <a:ext cx="2003047" cy="215720"/>
            <a:chOff x="6" y="2625544"/>
            <a:chExt cx="1606421" cy="215720"/>
          </a:xfrm>
        </p:grpSpPr>
        <p:grpSp>
          <p:nvGrpSpPr>
            <p:cNvPr id="59" name="Google Shape;59;p2"/>
            <p:cNvGrpSpPr/>
            <p:nvPr/>
          </p:nvGrpSpPr>
          <p:grpSpPr>
            <a:xfrm>
              <a:off x="6" y="2625544"/>
              <a:ext cx="822528" cy="215720"/>
              <a:chOff x="4876481" y="2672267"/>
              <a:chExt cx="1873214" cy="491277"/>
            </a:xfrm>
          </p:grpSpPr>
          <p:sp>
            <p:nvSpPr>
              <p:cNvPr id="60" name="Google Shape;60;p2"/>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2"/>
            <p:cNvGrpSpPr/>
            <p:nvPr/>
          </p:nvGrpSpPr>
          <p:grpSpPr>
            <a:xfrm flipH="1">
              <a:off x="783899" y="2625544"/>
              <a:ext cx="822528" cy="215720"/>
              <a:chOff x="4876481" y="2672267"/>
              <a:chExt cx="1873214" cy="491277"/>
            </a:xfrm>
          </p:grpSpPr>
          <p:sp>
            <p:nvSpPr>
              <p:cNvPr id="77" name="Google Shape;77;p2"/>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 name="Google Shape;93;p2"/>
          <p:cNvSpPr/>
          <p:nvPr/>
        </p:nvSpPr>
        <p:spPr>
          <a:xfrm>
            <a:off x="-25" y="4266450"/>
            <a:ext cx="9143622" cy="854468"/>
          </a:xfrm>
          <a:custGeom>
            <a:rect b="b" l="l" r="r" t="t"/>
            <a:pathLst>
              <a:path extrusionOk="0" h="13201" w="144170">
                <a:moveTo>
                  <a:pt x="0" y="0"/>
                </a:moveTo>
                <a:lnTo>
                  <a:pt x="0" y="13200"/>
                </a:lnTo>
                <a:lnTo>
                  <a:pt x="144169" y="13200"/>
                </a:lnTo>
                <a:lnTo>
                  <a:pt x="1441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1176220" y="4448368"/>
            <a:ext cx="6895651" cy="631404"/>
          </a:xfrm>
          <a:custGeom>
            <a:rect b="b" l="l" r="r" t="t"/>
            <a:pathLst>
              <a:path extrusionOk="0" fill="none" h="13201" w="144170">
                <a:moveTo>
                  <a:pt x="144169" y="13200"/>
                </a:moveTo>
                <a:lnTo>
                  <a:pt x="0" y="13200"/>
                </a:lnTo>
                <a:lnTo>
                  <a:pt x="0" y="0"/>
                </a:lnTo>
                <a:lnTo>
                  <a:pt x="144169" y="0"/>
                </a:lnTo>
                <a:lnTo>
                  <a:pt x="144169" y="132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3041494" y="4897778"/>
            <a:ext cx="273875" cy="181993"/>
          </a:xfrm>
          <a:custGeom>
            <a:rect b="b" l="l" r="r" t="t"/>
            <a:pathLst>
              <a:path extrusionOk="0" h="3805" w="5726">
                <a:moveTo>
                  <a:pt x="3673" y="1"/>
                </a:moveTo>
                <a:lnTo>
                  <a:pt x="1" y="3804"/>
                </a:lnTo>
                <a:lnTo>
                  <a:pt x="2355" y="3804"/>
                </a:lnTo>
                <a:lnTo>
                  <a:pt x="5725"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3041494" y="4897778"/>
            <a:ext cx="273875" cy="181993"/>
          </a:xfrm>
          <a:custGeom>
            <a:rect b="b" l="l" r="r" t="t"/>
            <a:pathLst>
              <a:path extrusionOk="0" fill="none" h="3805" w="5726">
                <a:moveTo>
                  <a:pt x="5725" y="1"/>
                </a:moveTo>
                <a:lnTo>
                  <a:pt x="3673" y="1"/>
                </a:lnTo>
                <a:lnTo>
                  <a:pt x="1" y="3804"/>
                </a:lnTo>
                <a:lnTo>
                  <a:pt x="2355" y="3804"/>
                </a:lnTo>
                <a:lnTo>
                  <a:pt x="572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5618336" y="4897778"/>
            <a:ext cx="272057" cy="181993"/>
          </a:xfrm>
          <a:custGeom>
            <a:rect b="b" l="l" r="r" t="t"/>
            <a:pathLst>
              <a:path extrusionOk="0" h="3805" w="5688">
                <a:moveTo>
                  <a:pt x="1" y="1"/>
                </a:moveTo>
                <a:lnTo>
                  <a:pt x="3334" y="3804"/>
                </a:lnTo>
                <a:lnTo>
                  <a:pt x="5688" y="3804"/>
                </a:lnTo>
                <a:lnTo>
                  <a:pt x="2053"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5618336" y="4897778"/>
            <a:ext cx="272057" cy="181993"/>
          </a:xfrm>
          <a:custGeom>
            <a:rect b="b" l="l" r="r" t="t"/>
            <a:pathLst>
              <a:path extrusionOk="0" fill="none" h="3805" w="5688">
                <a:moveTo>
                  <a:pt x="2053" y="1"/>
                </a:moveTo>
                <a:lnTo>
                  <a:pt x="1" y="1"/>
                </a:lnTo>
                <a:lnTo>
                  <a:pt x="3334" y="3804"/>
                </a:lnTo>
                <a:lnTo>
                  <a:pt x="5688" y="3804"/>
                </a:lnTo>
                <a:lnTo>
                  <a:pt x="20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100" y="4850950"/>
            <a:ext cx="9143488" cy="46876"/>
          </a:xfrm>
          <a:custGeom>
            <a:rect b="b" l="l" r="r" t="t"/>
            <a:pathLst>
              <a:path extrusionOk="0" h="980" w="123569">
                <a:moveTo>
                  <a:pt x="1" y="0"/>
                </a:moveTo>
                <a:lnTo>
                  <a:pt x="1" y="980"/>
                </a:lnTo>
                <a:lnTo>
                  <a:pt x="123569" y="980"/>
                </a:lnTo>
                <a:lnTo>
                  <a:pt x="123569"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3262182" y="4448368"/>
            <a:ext cx="453094" cy="402633"/>
          </a:xfrm>
          <a:custGeom>
            <a:rect b="b" l="l" r="r" t="t"/>
            <a:pathLst>
              <a:path extrusionOk="0" h="8418" w="9473">
                <a:moveTo>
                  <a:pt x="8116" y="0"/>
                </a:moveTo>
                <a:lnTo>
                  <a:pt x="0" y="8417"/>
                </a:lnTo>
                <a:lnTo>
                  <a:pt x="1978" y="8417"/>
                </a:lnTo>
                <a:lnTo>
                  <a:pt x="9472"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5222973" y="4448368"/>
            <a:ext cx="449459" cy="402633"/>
          </a:xfrm>
          <a:custGeom>
            <a:rect b="b" l="l" r="r" t="t"/>
            <a:pathLst>
              <a:path extrusionOk="0" h="8418" w="9397">
                <a:moveTo>
                  <a:pt x="0" y="0"/>
                </a:moveTo>
                <a:lnTo>
                  <a:pt x="7401" y="8417"/>
                </a:lnTo>
                <a:lnTo>
                  <a:pt x="9397" y="8417"/>
                </a:lnTo>
                <a:lnTo>
                  <a:pt x="1356"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100" y="4141200"/>
            <a:ext cx="9144321" cy="132779"/>
          </a:xfrm>
          <a:custGeom>
            <a:rect b="b" l="l" r="r" t="t"/>
            <a:pathLst>
              <a:path extrusionOk="0" h="6592" w="112025">
                <a:moveTo>
                  <a:pt x="0" y="1"/>
                </a:moveTo>
                <a:lnTo>
                  <a:pt x="0" y="6592"/>
                </a:lnTo>
                <a:lnTo>
                  <a:pt x="112025" y="6592"/>
                </a:lnTo>
                <a:lnTo>
                  <a:pt x="1120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 name="Google Shape;103;p2"/>
          <p:cNvGrpSpPr/>
          <p:nvPr/>
        </p:nvGrpSpPr>
        <p:grpSpPr>
          <a:xfrm flipH="1">
            <a:off x="7714133" y="2938029"/>
            <a:ext cx="970408" cy="1206975"/>
            <a:chOff x="10269725" y="1788625"/>
            <a:chExt cx="960800" cy="1195025"/>
          </a:xfrm>
        </p:grpSpPr>
        <p:sp>
          <p:nvSpPr>
            <p:cNvPr id="104" name="Google Shape;104;p2"/>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2"/>
          <p:cNvSpPr txBox="1"/>
          <p:nvPr>
            <p:ph type="ctrTitle"/>
          </p:nvPr>
        </p:nvSpPr>
        <p:spPr>
          <a:xfrm>
            <a:off x="1870675" y="793650"/>
            <a:ext cx="5440800" cy="1680000"/>
          </a:xfrm>
          <a:prstGeom prst="rect">
            <a:avLst/>
          </a:prstGeom>
          <a:effectLst>
            <a:outerShdw rotWithShape="0" algn="bl" dir="2400000" dist="47625">
              <a:schemeClr val="accent3"/>
            </a:outerShdw>
          </a:effectLst>
        </p:spPr>
        <p:txBody>
          <a:bodyPr anchorCtr="0" anchor="ctr" bIns="91425" lIns="91425" spcFirstLastPara="1" rIns="91425" wrap="square" tIns="91425">
            <a:noAutofit/>
          </a:bodyPr>
          <a:lstStyle>
            <a:lvl1pPr lvl="0" rtl="0" algn="ctr">
              <a:lnSpc>
                <a:spcPct val="80000"/>
              </a:lnSpc>
              <a:spcBef>
                <a:spcPts val="0"/>
              </a:spcBef>
              <a:spcAft>
                <a:spcPts val="0"/>
              </a:spcAft>
              <a:buClr>
                <a:schemeClr val="accent1"/>
              </a:buClr>
              <a:buSzPts val="5200"/>
              <a:buNone/>
              <a:defRPr sz="6500">
                <a:solidFill>
                  <a:schemeClr val="accent1"/>
                </a:solidFill>
              </a:defRPr>
            </a:lvl1pPr>
            <a:lvl2pPr lvl="1" rtl="0" algn="ctr">
              <a:spcBef>
                <a:spcPts val="0"/>
              </a:spcBef>
              <a:spcAft>
                <a:spcPts val="0"/>
              </a:spcAft>
              <a:buClr>
                <a:schemeClr val="accent1"/>
              </a:buClr>
              <a:buSzPts val="5200"/>
              <a:buNone/>
              <a:defRPr sz="5200">
                <a:solidFill>
                  <a:schemeClr val="accent1"/>
                </a:solidFill>
              </a:defRPr>
            </a:lvl2pPr>
            <a:lvl3pPr lvl="2" rtl="0" algn="ctr">
              <a:spcBef>
                <a:spcPts val="0"/>
              </a:spcBef>
              <a:spcAft>
                <a:spcPts val="0"/>
              </a:spcAft>
              <a:buClr>
                <a:schemeClr val="accent1"/>
              </a:buClr>
              <a:buSzPts val="5200"/>
              <a:buNone/>
              <a:defRPr sz="5200">
                <a:solidFill>
                  <a:schemeClr val="accent1"/>
                </a:solidFill>
              </a:defRPr>
            </a:lvl3pPr>
            <a:lvl4pPr lvl="3" rtl="0" algn="ctr">
              <a:spcBef>
                <a:spcPts val="0"/>
              </a:spcBef>
              <a:spcAft>
                <a:spcPts val="0"/>
              </a:spcAft>
              <a:buClr>
                <a:schemeClr val="accent1"/>
              </a:buClr>
              <a:buSzPts val="5200"/>
              <a:buNone/>
              <a:defRPr sz="5200">
                <a:solidFill>
                  <a:schemeClr val="accent1"/>
                </a:solidFill>
              </a:defRPr>
            </a:lvl4pPr>
            <a:lvl5pPr lvl="4" rtl="0" algn="ctr">
              <a:spcBef>
                <a:spcPts val="0"/>
              </a:spcBef>
              <a:spcAft>
                <a:spcPts val="0"/>
              </a:spcAft>
              <a:buClr>
                <a:schemeClr val="accent1"/>
              </a:buClr>
              <a:buSzPts val="5200"/>
              <a:buNone/>
              <a:defRPr sz="5200">
                <a:solidFill>
                  <a:schemeClr val="accent1"/>
                </a:solidFill>
              </a:defRPr>
            </a:lvl5pPr>
            <a:lvl6pPr lvl="5" rtl="0" algn="ctr">
              <a:spcBef>
                <a:spcPts val="0"/>
              </a:spcBef>
              <a:spcAft>
                <a:spcPts val="0"/>
              </a:spcAft>
              <a:buClr>
                <a:schemeClr val="accent1"/>
              </a:buClr>
              <a:buSzPts val="5200"/>
              <a:buNone/>
              <a:defRPr sz="5200">
                <a:solidFill>
                  <a:schemeClr val="accent1"/>
                </a:solidFill>
              </a:defRPr>
            </a:lvl6pPr>
            <a:lvl7pPr lvl="6" rtl="0" algn="ctr">
              <a:spcBef>
                <a:spcPts val="0"/>
              </a:spcBef>
              <a:spcAft>
                <a:spcPts val="0"/>
              </a:spcAft>
              <a:buClr>
                <a:schemeClr val="accent1"/>
              </a:buClr>
              <a:buSzPts val="5200"/>
              <a:buNone/>
              <a:defRPr sz="5200">
                <a:solidFill>
                  <a:schemeClr val="accent1"/>
                </a:solidFill>
              </a:defRPr>
            </a:lvl7pPr>
            <a:lvl8pPr lvl="7" rtl="0" algn="ctr">
              <a:spcBef>
                <a:spcPts val="0"/>
              </a:spcBef>
              <a:spcAft>
                <a:spcPts val="0"/>
              </a:spcAft>
              <a:buClr>
                <a:schemeClr val="accent1"/>
              </a:buClr>
              <a:buSzPts val="5200"/>
              <a:buNone/>
              <a:defRPr sz="5200">
                <a:solidFill>
                  <a:schemeClr val="accent1"/>
                </a:solidFill>
              </a:defRPr>
            </a:lvl8pPr>
            <a:lvl9pPr lvl="8" rtl="0" algn="ctr">
              <a:spcBef>
                <a:spcPts val="0"/>
              </a:spcBef>
              <a:spcAft>
                <a:spcPts val="0"/>
              </a:spcAft>
              <a:buClr>
                <a:schemeClr val="accent1"/>
              </a:buClr>
              <a:buSzPts val="5200"/>
              <a:buNone/>
              <a:defRPr sz="5200">
                <a:solidFill>
                  <a:schemeClr val="accent1"/>
                </a:solidFill>
              </a:defRPr>
            </a:lvl9pPr>
          </a:lstStyle>
          <a:p/>
        </p:txBody>
      </p:sp>
      <p:grpSp>
        <p:nvGrpSpPr>
          <p:cNvPr id="113" name="Google Shape;113;p2"/>
          <p:cNvGrpSpPr/>
          <p:nvPr/>
        </p:nvGrpSpPr>
        <p:grpSpPr>
          <a:xfrm>
            <a:off x="236270" y="2755288"/>
            <a:ext cx="1117314" cy="1389695"/>
            <a:chOff x="10269725" y="1788625"/>
            <a:chExt cx="960800" cy="1195025"/>
          </a:xfrm>
        </p:grpSpPr>
        <p:sp>
          <p:nvSpPr>
            <p:cNvPr id="114" name="Google Shape;114;p2"/>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2"/>
          <p:cNvSpPr/>
          <p:nvPr/>
        </p:nvSpPr>
        <p:spPr>
          <a:xfrm>
            <a:off x="425225" y="32855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flipH="1">
            <a:off x="7649825" y="165997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 name="Google Shape;124;p2"/>
          <p:cNvPicPr preferRelativeResize="0"/>
          <p:nvPr/>
        </p:nvPicPr>
        <p:blipFill rotWithShape="1">
          <a:blip r:embed="rId3">
            <a:alphaModFix amt="29000"/>
          </a:blip>
          <a:srcRect b="7697" l="0" r="0" t="7152"/>
          <a:stretch/>
        </p:blipFill>
        <p:spPr>
          <a:xfrm>
            <a:off x="1932900" y="626775"/>
            <a:ext cx="5272474" cy="2525275"/>
          </a:xfrm>
          <a:prstGeom prst="rect">
            <a:avLst/>
          </a:prstGeom>
          <a:noFill/>
          <a:ln>
            <a:noFill/>
          </a:ln>
        </p:spPr>
      </p:pic>
      <p:grpSp>
        <p:nvGrpSpPr>
          <p:cNvPr id="125" name="Google Shape;125;p2"/>
          <p:cNvGrpSpPr/>
          <p:nvPr/>
        </p:nvGrpSpPr>
        <p:grpSpPr>
          <a:xfrm>
            <a:off x="7035900" y="3201016"/>
            <a:ext cx="568603" cy="943964"/>
            <a:chOff x="7035900" y="3201016"/>
            <a:chExt cx="568603" cy="943964"/>
          </a:xfrm>
        </p:grpSpPr>
        <p:sp>
          <p:nvSpPr>
            <p:cNvPr id="126" name="Google Shape;126;p2"/>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flipH="1">
              <a:off x="7035900"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flipH="1">
              <a:off x="7084561"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flipH="1">
              <a:off x="7142081"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flipH="1">
              <a:off x="7130719"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flipH="1">
              <a:off x="7173334"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 name="Google Shape;133;p2"/>
          <p:cNvGrpSpPr/>
          <p:nvPr/>
        </p:nvGrpSpPr>
        <p:grpSpPr>
          <a:xfrm>
            <a:off x="1421000" y="3201016"/>
            <a:ext cx="568603" cy="943964"/>
            <a:chOff x="1421000" y="3201016"/>
            <a:chExt cx="568603" cy="943964"/>
          </a:xfrm>
        </p:grpSpPr>
        <p:sp>
          <p:nvSpPr>
            <p:cNvPr id="134" name="Google Shape;134;p2"/>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1539613"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1587913"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1645804"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1634441"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1677060"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67" name="Shape 367"/>
        <p:cNvGrpSpPr/>
        <p:nvPr/>
      </p:nvGrpSpPr>
      <p:grpSpPr>
        <a:xfrm>
          <a:off x="0" y="0"/>
          <a:ext cx="0" cy="0"/>
          <a:chOff x="0" y="0"/>
          <a:chExt cx="0" cy="0"/>
        </a:xfrm>
      </p:grpSpPr>
      <p:sp>
        <p:nvSpPr>
          <p:cNvPr id="368" name="Google Shape;368;p11"/>
          <p:cNvSpPr txBox="1"/>
          <p:nvPr>
            <p:ph hasCustomPrompt="1" type="title"/>
          </p:nvPr>
        </p:nvSpPr>
        <p:spPr>
          <a:xfrm>
            <a:off x="998550" y="1636888"/>
            <a:ext cx="7146900" cy="1134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75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369" name="Google Shape;369;p11"/>
          <p:cNvSpPr txBox="1"/>
          <p:nvPr>
            <p:ph idx="1" type="subTitle"/>
          </p:nvPr>
        </p:nvSpPr>
        <p:spPr>
          <a:xfrm>
            <a:off x="2139150" y="2998113"/>
            <a:ext cx="48657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70" name="Shape 3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71" name="Shape 371"/>
        <p:cNvGrpSpPr/>
        <p:nvPr/>
      </p:nvGrpSpPr>
      <p:grpSpPr>
        <a:xfrm>
          <a:off x="0" y="0"/>
          <a:ext cx="0" cy="0"/>
          <a:chOff x="0" y="0"/>
          <a:chExt cx="0" cy="0"/>
        </a:xfrm>
      </p:grpSpPr>
      <p:pic>
        <p:nvPicPr>
          <p:cNvPr id="372" name="Google Shape;372;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373" name="Google Shape;373;p13"/>
          <p:cNvSpPr txBox="1"/>
          <p:nvPr>
            <p:ph type="title"/>
          </p:nvPr>
        </p:nvSpPr>
        <p:spPr>
          <a:xfrm>
            <a:off x="1813549" y="1711052"/>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4" name="Google Shape;374;p13"/>
          <p:cNvSpPr txBox="1"/>
          <p:nvPr>
            <p:ph idx="1" type="subTitle"/>
          </p:nvPr>
        </p:nvSpPr>
        <p:spPr>
          <a:xfrm>
            <a:off x="1813549" y="2068972"/>
            <a:ext cx="2405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75" name="Google Shape;375;p13"/>
          <p:cNvSpPr txBox="1"/>
          <p:nvPr>
            <p:ph idx="2" type="title"/>
          </p:nvPr>
        </p:nvSpPr>
        <p:spPr>
          <a:xfrm>
            <a:off x="5882667" y="1700266"/>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6" name="Google Shape;376;p13"/>
          <p:cNvSpPr txBox="1"/>
          <p:nvPr>
            <p:ph idx="3" type="subTitle"/>
          </p:nvPr>
        </p:nvSpPr>
        <p:spPr>
          <a:xfrm>
            <a:off x="5882667" y="2058185"/>
            <a:ext cx="2405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77" name="Google Shape;377;p13"/>
          <p:cNvSpPr txBox="1"/>
          <p:nvPr>
            <p:ph idx="4" type="title"/>
          </p:nvPr>
        </p:nvSpPr>
        <p:spPr>
          <a:xfrm>
            <a:off x="1813549" y="3245644"/>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8" name="Google Shape;378;p13"/>
          <p:cNvSpPr txBox="1"/>
          <p:nvPr>
            <p:ph idx="5" type="subTitle"/>
          </p:nvPr>
        </p:nvSpPr>
        <p:spPr>
          <a:xfrm>
            <a:off x="1813549" y="3597662"/>
            <a:ext cx="2405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79" name="Google Shape;379;p13"/>
          <p:cNvSpPr txBox="1"/>
          <p:nvPr>
            <p:ph idx="6" type="title"/>
          </p:nvPr>
        </p:nvSpPr>
        <p:spPr>
          <a:xfrm>
            <a:off x="5882667" y="3248647"/>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80" name="Google Shape;380;p13"/>
          <p:cNvSpPr txBox="1"/>
          <p:nvPr>
            <p:ph idx="7" type="subTitle"/>
          </p:nvPr>
        </p:nvSpPr>
        <p:spPr>
          <a:xfrm>
            <a:off x="5882667" y="3600664"/>
            <a:ext cx="2405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81" name="Google Shape;381;p13"/>
          <p:cNvSpPr txBox="1"/>
          <p:nvPr>
            <p:ph hasCustomPrompt="1" idx="8" type="title"/>
          </p:nvPr>
        </p:nvSpPr>
        <p:spPr>
          <a:xfrm>
            <a:off x="915483" y="1897835"/>
            <a:ext cx="7347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2" name="Google Shape;382;p13"/>
          <p:cNvSpPr txBox="1"/>
          <p:nvPr>
            <p:ph hasCustomPrompt="1" idx="9" type="title"/>
          </p:nvPr>
        </p:nvSpPr>
        <p:spPr>
          <a:xfrm>
            <a:off x="915483" y="3433223"/>
            <a:ext cx="7347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3" name="Google Shape;383;p13"/>
          <p:cNvSpPr txBox="1"/>
          <p:nvPr>
            <p:ph hasCustomPrompt="1" idx="13" type="title"/>
          </p:nvPr>
        </p:nvSpPr>
        <p:spPr>
          <a:xfrm>
            <a:off x="4932983" y="1897835"/>
            <a:ext cx="7347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4" name="Google Shape;384;p13"/>
          <p:cNvSpPr txBox="1"/>
          <p:nvPr>
            <p:ph hasCustomPrompt="1" idx="14" type="title"/>
          </p:nvPr>
        </p:nvSpPr>
        <p:spPr>
          <a:xfrm>
            <a:off x="4932983" y="3433223"/>
            <a:ext cx="7347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5" name="Google Shape;385;p13"/>
          <p:cNvSpPr txBox="1"/>
          <p:nvPr>
            <p:ph idx="15" type="title"/>
          </p:nvPr>
        </p:nvSpPr>
        <p:spPr>
          <a:xfrm>
            <a:off x="720000" y="539500"/>
            <a:ext cx="7704000" cy="457200"/>
          </a:xfrm>
          <a:prstGeom prst="rect">
            <a:avLst/>
          </a:prstGeom>
          <a:effectLst>
            <a:outerShdw rotWithShape="0" algn="bl" dir="5400000" dist="28575">
              <a:schemeClr val="lt1"/>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86" name="Google Shape;386;p13"/>
          <p:cNvSpPr/>
          <p:nvPr/>
        </p:nvSpPr>
        <p:spPr>
          <a:xfrm flipH="1">
            <a:off x="-274275" y="4051523"/>
            <a:ext cx="10108100" cy="1381500"/>
          </a:xfrm>
          <a:custGeom>
            <a:rect b="b" l="l" r="r" t="t"/>
            <a:pathLst>
              <a:path extrusionOk="0" h="55260" w="404324">
                <a:moveTo>
                  <a:pt x="20760" y="21569"/>
                </a:moveTo>
                <a:cubicBezTo>
                  <a:pt x="23915" y="13381"/>
                  <a:pt x="32329" y="2489"/>
                  <a:pt x="40592" y="385"/>
                </a:cubicBezTo>
                <a:cubicBezTo>
                  <a:pt x="48855" y="-1718"/>
                  <a:pt x="58245" y="5342"/>
                  <a:pt x="70339" y="8948"/>
                </a:cubicBezTo>
                <a:cubicBezTo>
                  <a:pt x="82433" y="12554"/>
                  <a:pt x="96331" y="20366"/>
                  <a:pt x="113158" y="22019"/>
                </a:cubicBezTo>
                <a:cubicBezTo>
                  <a:pt x="129985" y="23672"/>
                  <a:pt x="148690" y="20442"/>
                  <a:pt x="171301" y="18864"/>
                </a:cubicBezTo>
                <a:cubicBezTo>
                  <a:pt x="193912" y="17287"/>
                  <a:pt x="226439" y="12855"/>
                  <a:pt x="248825" y="12554"/>
                </a:cubicBezTo>
                <a:cubicBezTo>
                  <a:pt x="271211" y="12254"/>
                  <a:pt x="284958" y="16460"/>
                  <a:pt x="305616" y="17061"/>
                </a:cubicBezTo>
                <a:cubicBezTo>
                  <a:pt x="326274" y="17662"/>
                  <a:pt x="357599" y="15709"/>
                  <a:pt x="372773" y="16160"/>
                </a:cubicBezTo>
                <a:cubicBezTo>
                  <a:pt x="387947" y="16611"/>
                  <a:pt x="391928" y="18264"/>
                  <a:pt x="396661" y="19766"/>
                </a:cubicBezTo>
                <a:cubicBezTo>
                  <a:pt x="401394" y="21268"/>
                  <a:pt x="400493" y="19841"/>
                  <a:pt x="401169" y="25174"/>
                </a:cubicBezTo>
                <a:cubicBezTo>
                  <a:pt x="401845" y="30508"/>
                  <a:pt x="407855" y="47034"/>
                  <a:pt x="400718" y="51767"/>
                </a:cubicBezTo>
                <a:cubicBezTo>
                  <a:pt x="393582" y="56500"/>
                  <a:pt x="420775" y="53044"/>
                  <a:pt x="358350" y="53570"/>
                </a:cubicBezTo>
                <a:cubicBezTo>
                  <a:pt x="295925" y="54096"/>
                  <a:pt x="82284" y="55598"/>
                  <a:pt x="26169" y="54922"/>
                </a:cubicBezTo>
                <a:cubicBezTo>
                  <a:pt x="-29946" y="54246"/>
                  <a:pt x="22564" y="55072"/>
                  <a:pt x="21662" y="49513"/>
                </a:cubicBezTo>
                <a:cubicBezTo>
                  <a:pt x="20761" y="43954"/>
                  <a:pt x="17605" y="29757"/>
                  <a:pt x="20760" y="21569"/>
                </a:cubicBezTo>
                <a:close/>
              </a:path>
            </a:pathLst>
          </a:custGeom>
          <a:solidFill>
            <a:schemeClr val="dk1"/>
          </a:solidFill>
          <a:ln>
            <a:noFill/>
          </a:ln>
        </p:spPr>
      </p:sp>
      <p:grpSp>
        <p:nvGrpSpPr>
          <p:cNvPr id="387" name="Google Shape;387;p13"/>
          <p:cNvGrpSpPr/>
          <p:nvPr/>
        </p:nvGrpSpPr>
        <p:grpSpPr>
          <a:xfrm flipH="1">
            <a:off x="8188183" y="2985092"/>
            <a:ext cx="970408" cy="1206975"/>
            <a:chOff x="10269725" y="1788625"/>
            <a:chExt cx="960800" cy="1195025"/>
          </a:xfrm>
        </p:grpSpPr>
        <p:sp>
          <p:nvSpPr>
            <p:cNvPr id="388" name="Google Shape;388;p13"/>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3"/>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3"/>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3"/>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3"/>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3"/>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3"/>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3"/>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 name="Google Shape;396;p13"/>
          <p:cNvSpPr/>
          <p:nvPr/>
        </p:nvSpPr>
        <p:spPr>
          <a:xfrm>
            <a:off x="7849175" y="97600"/>
            <a:ext cx="1848130" cy="365707"/>
          </a:xfrm>
          <a:custGeom>
            <a:rect b="b" l="l" r="r" t="t"/>
            <a:pathLst>
              <a:path extrusionOk="0" h="22154" w="111957">
                <a:moveTo>
                  <a:pt x="43249" y="1"/>
                </a:moveTo>
                <a:lnTo>
                  <a:pt x="43069" y="21"/>
                </a:lnTo>
                <a:lnTo>
                  <a:pt x="42910" y="61"/>
                </a:lnTo>
                <a:lnTo>
                  <a:pt x="42770" y="120"/>
                </a:lnTo>
                <a:lnTo>
                  <a:pt x="42611" y="180"/>
                </a:lnTo>
                <a:lnTo>
                  <a:pt x="42472" y="280"/>
                </a:lnTo>
                <a:lnTo>
                  <a:pt x="42352" y="359"/>
                </a:lnTo>
                <a:lnTo>
                  <a:pt x="42233" y="479"/>
                </a:lnTo>
                <a:lnTo>
                  <a:pt x="42113" y="578"/>
                </a:lnTo>
                <a:lnTo>
                  <a:pt x="41994" y="718"/>
                </a:lnTo>
                <a:lnTo>
                  <a:pt x="41914" y="857"/>
                </a:lnTo>
                <a:lnTo>
                  <a:pt x="41834" y="997"/>
                </a:lnTo>
                <a:lnTo>
                  <a:pt x="41755" y="1156"/>
                </a:lnTo>
                <a:lnTo>
                  <a:pt x="41695" y="1316"/>
                </a:lnTo>
                <a:lnTo>
                  <a:pt x="41655" y="1475"/>
                </a:lnTo>
                <a:lnTo>
                  <a:pt x="41615" y="1654"/>
                </a:lnTo>
                <a:lnTo>
                  <a:pt x="41376" y="1594"/>
                </a:lnTo>
                <a:lnTo>
                  <a:pt x="40918" y="1594"/>
                </a:lnTo>
                <a:lnTo>
                  <a:pt x="40719" y="1634"/>
                </a:lnTo>
                <a:lnTo>
                  <a:pt x="40519" y="1674"/>
                </a:lnTo>
                <a:lnTo>
                  <a:pt x="40320" y="1734"/>
                </a:lnTo>
                <a:lnTo>
                  <a:pt x="40141" y="1814"/>
                </a:lnTo>
                <a:lnTo>
                  <a:pt x="39982" y="1913"/>
                </a:lnTo>
                <a:lnTo>
                  <a:pt x="39822" y="2033"/>
                </a:lnTo>
                <a:lnTo>
                  <a:pt x="39683" y="2152"/>
                </a:lnTo>
                <a:lnTo>
                  <a:pt x="39543" y="2292"/>
                </a:lnTo>
                <a:lnTo>
                  <a:pt x="39424" y="2451"/>
                </a:lnTo>
                <a:lnTo>
                  <a:pt x="39324" y="2610"/>
                </a:lnTo>
                <a:lnTo>
                  <a:pt x="39225" y="2770"/>
                </a:lnTo>
                <a:lnTo>
                  <a:pt x="39165" y="2949"/>
                </a:lnTo>
                <a:lnTo>
                  <a:pt x="39105" y="3148"/>
                </a:lnTo>
                <a:lnTo>
                  <a:pt x="39085" y="3348"/>
                </a:lnTo>
                <a:lnTo>
                  <a:pt x="39065" y="3547"/>
                </a:lnTo>
                <a:lnTo>
                  <a:pt x="39085" y="3686"/>
                </a:lnTo>
                <a:lnTo>
                  <a:pt x="39105" y="3846"/>
                </a:lnTo>
                <a:lnTo>
                  <a:pt x="39125" y="3985"/>
                </a:lnTo>
                <a:lnTo>
                  <a:pt x="39165" y="4144"/>
                </a:lnTo>
                <a:lnTo>
                  <a:pt x="39284" y="4403"/>
                </a:lnTo>
                <a:lnTo>
                  <a:pt x="39444" y="4662"/>
                </a:lnTo>
                <a:lnTo>
                  <a:pt x="39284" y="4742"/>
                </a:lnTo>
                <a:lnTo>
                  <a:pt x="39125" y="4822"/>
                </a:lnTo>
                <a:lnTo>
                  <a:pt x="38985" y="4921"/>
                </a:lnTo>
                <a:lnTo>
                  <a:pt x="38866" y="5041"/>
                </a:lnTo>
                <a:lnTo>
                  <a:pt x="38766" y="5160"/>
                </a:lnTo>
                <a:lnTo>
                  <a:pt x="38667" y="5300"/>
                </a:lnTo>
                <a:lnTo>
                  <a:pt x="38587" y="5459"/>
                </a:lnTo>
                <a:lnTo>
                  <a:pt x="38527" y="5599"/>
                </a:lnTo>
                <a:lnTo>
                  <a:pt x="38129" y="5539"/>
                </a:lnTo>
                <a:lnTo>
                  <a:pt x="37711" y="5519"/>
                </a:lnTo>
                <a:lnTo>
                  <a:pt x="37332" y="5539"/>
                </a:lnTo>
                <a:lnTo>
                  <a:pt x="36954" y="5599"/>
                </a:lnTo>
                <a:lnTo>
                  <a:pt x="36595" y="5678"/>
                </a:lnTo>
                <a:lnTo>
                  <a:pt x="36256" y="5798"/>
                </a:lnTo>
                <a:lnTo>
                  <a:pt x="35938" y="5937"/>
                </a:lnTo>
                <a:lnTo>
                  <a:pt x="35619" y="6117"/>
                </a:lnTo>
                <a:lnTo>
                  <a:pt x="35340" y="6316"/>
                </a:lnTo>
                <a:lnTo>
                  <a:pt x="35061" y="6535"/>
                </a:lnTo>
                <a:lnTo>
                  <a:pt x="34822" y="6774"/>
                </a:lnTo>
                <a:lnTo>
                  <a:pt x="34603" y="7033"/>
                </a:lnTo>
                <a:lnTo>
                  <a:pt x="34424" y="7332"/>
                </a:lnTo>
                <a:lnTo>
                  <a:pt x="34264" y="7631"/>
                </a:lnTo>
                <a:lnTo>
                  <a:pt x="34145" y="7949"/>
                </a:lnTo>
                <a:lnTo>
                  <a:pt x="34045" y="8268"/>
                </a:lnTo>
                <a:lnTo>
                  <a:pt x="33985" y="8607"/>
                </a:lnTo>
                <a:lnTo>
                  <a:pt x="33965" y="8965"/>
                </a:lnTo>
                <a:lnTo>
                  <a:pt x="33985" y="9085"/>
                </a:lnTo>
                <a:lnTo>
                  <a:pt x="33826" y="9125"/>
                </a:lnTo>
                <a:lnTo>
                  <a:pt x="33667" y="9164"/>
                </a:lnTo>
                <a:lnTo>
                  <a:pt x="33527" y="9204"/>
                </a:lnTo>
                <a:lnTo>
                  <a:pt x="33368" y="9284"/>
                </a:lnTo>
                <a:lnTo>
                  <a:pt x="33248" y="9344"/>
                </a:lnTo>
                <a:lnTo>
                  <a:pt x="33109" y="9443"/>
                </a:lnTo>
                <a:lnTo>
                  <a:pt x="32989" y="9543"/>
                </a:lnTo>
                <a:lnTo>
                  <a:pt x="32890" y="9643"/>
                </a:lnTo>
                <a:lnTo>
                  <a:pt x="32790" y="9762"/>
                </a:lnTo>
                <a:lnTo>
                  <a:pt x="32690" y="9882"/>
                </a:lnTo>
                <a:lnTo>
                  <a:pt x="32611" y="10021"/>
                </a:lnTo>
                <a:lnTo>
                  <a:pt x="32551" y="10161"/>
                </a:lnTo>
                <a:lnTo>
                  <a:pt x="32511" y="10300"/>
                </a:lnTo>
                <a:lnTo>
                  <a:pt x="32471" y="10459"/>
                </a:lnTo>
                <a:lnTo>
                  <a:pt x="32431" y="10619"/>
                </a:lnTo>
                <a:lnTo>
                  <a:pt x="32431" y="10778"/>
                </a:lnTo>
                <a:lnTo>
                  <a:pt x="32312" y="10778"/>
                </a:lnTo>
                <a:lnTo>
                  <a:pt x="32212" y="10818"/>
                </a:lnTo>
                <a:lnTo>
                  <a:pt x="32113" y="10858"/>
                </a:lnTo>
                <a:lnTo>
                  <a:pt x="32033" y="10918"/>
                </a:lnTo>
                <a:lnTo>
                  <a:pt x="31933" y="10738"/>
                </a:lnTo>
                <a:lnTo>
                  <a:pt x="31834" y="10579"/>
                </a:lnTo>
                <a:lnTo>
                  <a:pt x="31694" y="10420"/>
                </a:lnTo>
                <a:lnTo>
                  <a:pt x="31555" y="10300"/>
                </a:lnTo>
                <a:lnTo>
                  <a:pt x="31396" y="10200"/>
                </a:lnTo>
                <a:lnTo>
                  <a:pt x="31216" y="10121"/>
                </a:lnTo>
                <a:lnTo>
                  <a:pt x="31017" y="10081"/>
                </a:lnTo>
                <a:lnTo>
                  <a:pt x="30838" y="10061"/>
                </a:lnTo>
                <a:lnTo>
                  <a:pt x="30678" y="10081"/>
                </a:lnTo>
                <a:lnTo>
                  <a:pt x="30539" y="10101"/>
                </a:lnTo>
                <a:lnTo>
                  <a:pt x="30400" y="10141"/>
                </a:lnTo>
                <a:lnTo>
                  <a:pt x="30280" y="10200"/>
                </a:lnTo>
                <a:lnTo>
                  <a:pt x="30160" y="9921"/>
                </a:lnTo>
                <a:lnTo>
                  <a:pt x="30021" y="9643"/>
                </a:lnTo>
                <a:lnTo>
                  <a:pt x="29862" y="9384"/>
                </a:lnTo>
                <a:lnTo>
                  <a:pt x="29682" y="9145"/>
                </a:lnTo>
                <a:lnTo>
                  <a:pt x="29483" y="8906"/>
                </a:lnTo>
                <a:lnTo>
                  <a:pt x="29284" y="8686"/>
                </a:lnTo>
                <a:lnTo>
                  <a:pt x="29065" y="8487"/>
                </a:lnTo>
                <a:lnTo>
                  <a:pt x="28826" y="8308"/>
                </a:lnTo>
                <a:lnTo>
                  <a:pt x="28587" y="8149"/>
                </a:lnTo>
                <a:lnTo>
                  <a:pt x="28328" y="7989"/>
                </a:lnTo>
                <a:lnTo>
                  <a:pt x="28049" y="7870"/>
                </a:lnTo>
                <a:lnTo>
                  <a:pt x="27770" y="7770"/>
                </a:lnTo>
                <a:lnTo>
                  <a:pt x="27491" y="7670"/>
                </a:lnTo>
                <a:lnTo>
                  <a:pt x="27192" y="7611"/>
                </a:lnTo>
                <a:lnTo>
                  <a:pt x="26893" y="7571"/>
                </a:lnTo>
                <a:lnTo>
                  <a:pt x="26256" y="7571"/>
                </a:lnTo>
                <a:lnTo>
                  <a:pt x="25937" y="7611"/>
                </a:lnTo>
                <a:lnTo>
                  <a:pt x="25638" y="7690"/>
                </a:lnTo>
                <a:lnTo>
                  <a:pt x="25340" y="7770"/>
                </a:lnTo>
                <a:lnTo>
                  <a:pt x="25061" y="7890"/>
                </a:lnTo>
                <a:lnTo>
                  <a:pt x="24782" y="8009"/>
                </a:lnTo>
                <a:lnTo>
                  <a:pt x="24523" y="8168"/>
                </a:lnTo>
                <a:lnTo>
                  <a:pt x="24284" y="8348"/>
                </a:lnTo>
                <a:lnTo>
                  <a:pt x="24045" y="8527"/>
                </a:lnTo>
                <a:lnTo>
                  <a:pt x="23826" y="8746"/>
                </a:lnTo>
                <a:lnTo>
                  <a:pt x="23606" y="8965"/>
                </a:lnTo>
                <a:lnTo>
                  <a:pt x="23427" y="9204"/>
                </a:lnTo>
                <a:lnTo>
                  <a:pt x="23248" y="9463"/>
                </a:lnTo>
                <a:lnTo>
                  <a:pt x="23088" y="9742"/>
                </a:lnTo>
                <a:lnTo>
                  <a:pt x="22949" y="10021"/>
                </a:lnTo>
                <a:lnTo>
                  <a:pt x="22849" y="10320"/>
                </a:lnTo>
                <a:lnTo>
                  <a:pt x="22610" y="10360"/>
                </a:lnTo>
                <a:lnTo>
                  <a:pt x="22411" y="10400"/>
                </a:lnTo>
                <a:lnTo>
                  <a:pt x="22192" y="10479"/>
                </a:lnTo>
                <a:lnTo>
                  <a:pt x="21993" y="10539"/>
                </a:lnTo>
                <a:lnTo>
                  <a:pt x="21794" y="10639"/>
                </a:lnTo>
                <a:lnTo>
                  <a:pt x="21594" y="10738"/>
                </a:lnTo>
                <a:lnTo>
                  <a:pt x="21415" y="10838"/>
                </a:lnTo>
                <a:lnTo>
                  <a:pt x="21256" y="10957"/>
                </a:lnTo>
                <a:lnTo>
                  <a:pt x="21096" y="11077"/>
                </a:lnTo>
                <a:lnTo>
                  <a:pt x="20937" y="11216"/>
                </a:lnTo>
                <a:lnTo>
                  <a:pt x="20798" y="11376"/>
                </a:lnTo>
                <a:lnTo>
                  <a:pt x="20658" y="11515"/>
                </a:lnTo>
                <a:lnTo>
                  <a:pt x="20539" y="11694"/>
                </a:lnTo>
                <a:lnTo>
                  <a:pt x="20439" y="11854"/>
                </a:lnTo>
                <a:lnTo>
                  <a:pt x="20339" y="12033"/>
                </a:lnTo>
                <a:lnTo>
                  <a:pt x="20260" y="12212"/>
                </a:lnTo>
                <a:lnTo>
                  <a:pt x="19841" y="11894"/>
                </a:lnTo>
                <a:lnTo>
                  <a:pt x="19383" y="11615"/>
                </a:lnTo>
                <a:lnTo>
                  <a:pt x="18905" y="11376"/>
                </a:lnTo>
                <a:lnTo>
                  <a:pt x="18387" y="11177"/>
                </a:lnTo>
                <a:lnTo>
                  <a:pt x="17869" y="11017"/>
                </a:lnTo>
                <a:lnTo>
                  <a:pt x="17590" y="10937"/>
                </a:lnTo>
                <a:lnTo>
                  <a:pt x="17311" y="10898"/>
                </a:lnTo>
                <a:lnTo>
                  <a:pt x="17032" y="10858"/>
                </a:lnTo>
                <a:lnTo>
                  <a:pt x="16754" y="10818"/>
                </a:lnTo>
                <a:lnTo>
                  <a:pt x="16455" y="10798"/>
                </a:lnTo>
                <a:lnTo>
                  <a:pt x="15877" y="10798"/>
                </a:lnTo>
                <a:lnTo>
                  <a:pt x="15578" y="10818"/>
                </a:lnTo>
                <a:lnTo>
                  <a:pt x="15020" y="10898"/>
                </a:lnTo>
                <a:lnTo>
                  <a:pt x="14483" y="10997"/>
                </a:lnTo>
                <a:lnTo>
                  <a:pt x="13965" y="11157"/>
                </a:lnTo>
                <a:lnTo>
                  <a:pt x="13467" y="11356"/>
                </a:lnTo>
                <a:lnTo>
                  <a:pt x="12989" y="11595"/>
                </a:lnTo>
                <a:lnTo>
                  <a:pt x="12530" y="11854"/>
                </a:lnTo>
                <a:lnTo>
                  <a:pt x="12112" y="12153"/>
                </a:lnTo>
                <a:lnTo>
                  <a:pt x="11733" y="12491"/>
                </a:lnTo>
                <a:lnTo>
                  <a:pt x="11375" y="12850"/>
                </a:lnTo>
                <a:lnTo>
                  <a:pt x="11056" y="13248"/>
                </a:lnTo>
                <a:lnTo>
                  <a:pt x="10777" y="13667"/>
                </a:lnTo>
                <a:lnTo>
                  <a:pt x="10538" y="14105"/>
                </a:lnTo>
                <a:lnTo>
                  <a:pt x="10439" y="14324"/>
                </a:lnTo>
                <a:lnTo>
                  <a:pt x="10339" y="14563"/>
                </a:lnTo>
                <a:lnTo>
                  <a:pt x="10259" y="14802"/>
                </a:lnTo>
                <a:lnTo>
                  <a:pt x="10200" y="15041"/>
                </a:lnTo>
                <a:lnTo>
                  <a:pt x="10140" y="15280"/>
                </a:lnTo>
                <a:lnTo>
                  <a:pt x="10100" y="15539"/>
                </a:lnTo>
                <a:lnTo>
                  <a:pt x="9821" y="15539"/>
                </a:lnTo>
                <a:lnTo>
                  <a:pt x="9562" y="15579"/>
                </a:lnTo>
                <a:lnTo>
                  <a:pt x="9283" y="15599"/>
                </a:lnTo>
                <a:lnTo>
                  <a:pt x="9024" y="15659"/>
                </a:lnTo>
                <a:lnTo>
                  <a:pt x="8785" y="15719"/>
                </a:lnTo>
                <a:lnTo>
                  <a:pt x="8526" y="15798"/>
                </a:lnTo>
                <a:lnTo>
                  <a:pt x="8287" y="15878"/>
                </a:lnTo>
                <a:lnTo>
                  <a:pt x="8048" y="15978"/>
                </a:lnTo>
                <a:lnTo>
                  <a:pt x="7809" y="16097"/>
                </a:lnTo>
                <a:lnTo>
                  <a:pt x="7590" y="16217"/>
                </a:lnTo>
                <a:lnTo>
                  <a:pt x="7371" y="16356"/>
                </a:lnTo>
                <a:lnTo>
                  <a:pt x="7152" y="16495"/>
                </a:lnTo>
                <a:lnTo>
                  <a:pt x="6952" y="16635"/>
                </a:lnTo>
                <a:lnTo>
                  <a:pt x="6753" y="16814"/>
                </a:lnTo>
                <a:lnTo>
                  <a:pt x="6554" y="16974"/>
                </a:lnTo>
                <a:lnTo>
                  <a:pt x="6375" y="17153"/>
                </a:lnTo>
                <a:lnTo>
                  <a:pt x="6195" y="17352"/>
                </a:lnTo>
                <a:lnTo>
                  <a:pt x="6036" y="17551"/>
                </a:lnTo>
                <a:lnTo>
                  <a:pt x="5877" y="17750"/>
                </a:lnTo>
                <a:lnTo>
                  <a:pt x="5737" y="17970"/>
                </a:lnTo>
                <a:lnTo>
                  <a:pt x="5598" y="18189"/>
                </a:lnTo>
                <a:lnTo>
                  <a:pt x="5458" y="18428"/>
                </a:lnTo>
                <a:lnTo>
                  <a:pt x="5339" y="18667"/>
                </a:lnTo>
                <a:lnTo>
                  <a:pt x="5239" y="18906"/>
                </a:lnTo>
                <a:lnTo>
                  <a:pt x="5140" y="19145"/>
                </a:lnTo>
                <a:lnTo>
                  <a:pt x="5060" y="19404"/>
                </a:lnTo>
                <a:lnTo>
                  <a:pt x="5000" y="19663"/>
                </a:lnTo>
                <a:lnTo>
                  <a:pt x="4940" y="19922"/>
                </a:lnTo>
                <a:lnTo>
                  <a:pt x="4881" y="20201"/>
                </a:lnTo>
                <a:lnTo>
                  <a:pt x="4861" y="20460"/>
                </a:lnTo>
                <a:lnTo>
                  <a:pt x="4841" y="20739"/>
                </a:lnTo>
                <a:lnTo>
                  <a:pt x="4821" y="21018"/>
                </a:lnTo>
                <a:lnTo>
                  <a:pt x="4841" y="21077"/>
                </a:lnTo>
                <a:lnTo>
                  <a:pt x="4383" y="21037"/>
                </a:lnTo>
                <a:lnTo>
                  <a:pt x="3924" y="21018"/>
                </a:lnTo>
                <a:lnTo>
                  <a:pt x="3367" y="21037"/>
                </a:lnTo>
                <a:lnTo>
                  <a:pt x="2829" y="21097"/>
                </a:lnTo>
                <a:lnTo>
                  <a:pt x="2311" y="21197"/>
                </a:lnTo>
                <a:lnTo>
                  <a:pt x="1793" y="21316"/>
                </a:lnTo>
                <a:lnTo>
                  <a:pt x="1315" y="21476"/>
                </a:lnTo>
                <a:lnTo>
                  <a:pt x="857" y="21675"/>
                </a:lnTo>
                <a:lnTo>
                  <a:pt x="398" y="21894"/>
                </a:lnTo>
                <a:lnTo>
                  <a:pt x="0" y="22153"/>
                </a:lnTo>
                <a:lnTo>
                  <a:pt x="111956" y="22153"/>
                </a:lnTo>
                <a:lnTo>
                  <a:pt x="111857" y="21874"/>
                </a:lnTo>
                <a:lnTo>
                  <a:pt x="111737" y="21595"/>
                </a:lnTo>
                <a:lnTo>
                  <a:pt x="111578" y="21336"/>
                </a:lnTo>
                <a:lnTo>
                  <a:pt x="111418" y="21097"/>
                </a:lnTo>
                <a:lnTo>
                  <a:pt x="111219" y="20858"/>
                </a:lnTo>
                <a:lnTo>
                  <a:pt x="111000" y="20659"/>
                </a:lnTo>
                <a:lnTo>
                  <a:pt x="110761" y="20440"/>
                </a:lnTo>
                <a:lnTo>
                  <a:pt x="110502" y="20261"/>
                </a:lnTo>
                <a:lnTo>
                  <a:pt x="110223" y="20101"/>
                </a:lnTo>
                <a:lnTo>
                  <a:pt x="109944" y="19942"/>
                </a:lnTo>
                <a:lnTo>
                  <a:pt x="109626" y="19822"/>
                </a:lnTo>
                <a:lnTo>
                  <a:pt x="109307" y="19703"/>
                </a:lnTo>
                <a:lnTo>
                  <a:pt x="108968" y="19623"/>
                </a:lnTo>
                <a:lnTo>
                  <a:pt x="108629" y="19563"/>
                </a:lnTo>
                <a:lnTo>
                  <a:pt x="108271" y="19523"/>
                </a:lnTo>
                <a:lnTo>
                  <a:pt x="107912" y="19504"/>
                </a:lnTo>
                <a:lnTo>
                  <a:pt x="107594" y="19523"/>
                </a:lnTo>
                <a:lnTo>
                  <a:pt x="107275" y="19543"/>
                </a:lnTo>
                <a:lnTo>
                  <a:pt x="106976" y="19603"/>
                </a:lnTo>
                <a:lnTo>
                  <a:pt x="106677" y="19663"/>
                </a:lnTo>
                <a:lnTo>
                  <a:pt x="106378" y="19763"/>
                </a:lnTo>
                <a:lnTo>
                  <a:pt x="106099" y="19862"/>
                </a:lnTo>
                <a:lnTo>
                  <a:pt x="105841" y="19982"/>
                </a:lnTo>
                <a:lnTo>
                  <a:pt x="105582" y="20121"/>
                </a:lnTo>
                <a:lnTo>
                  <a:pt x="105601" y="19982"/>
                </a:lnTo>
                <a:lnTo>
                  <a:pt x="105582" y="19763"/>
                </a:lnTo>
                <a:lnTo>
                  <a:pt x="105542" y="19543"/>
                </a:lnTo>
                <a:lnTo>
                  <a:pt x="105502" y="19344"/>
                </a:lnTo>
                <a:lnTo>
                  <a:pt x="105422" y="19165"/>
                </a:lnTo>
                <a:lnTo>
                  <a:pt x="105323" y="18966"/>
                </a:lnTo>
                <a:lnTo>
                  <a:pt x="105223" y="18806"/>
                </a:lnTo>
                <a:lnTo>
                  <a:pt x="105084" y="18627"/>
                </a:lnTo>
                <a:lnTo>
                  <a:pt x="104944" y="18468"/>
                </a:lnTo>
                <a:lnTo>
                  <a:pt x="104785" y="18328"/>
                </a:lnTo>
                <a:lnTo>
                  <a:pt x="104605" y="18189"/>
                </a:lnTo>
                <a:lnTo>
                  <a:pt x="104426" y="18069"/>
                </a:lnTo>
                <a:lnTo>
                  <a:pt x="104227" y="17970"/>
                </a:lnTo>
                <a:lnTo>
                  <a:pt x="104028" y="17890"/>
                </a:lnTo>
                <a:lnTo>
                  <a:pt x="103809" y="17810"/>
                </a:lnTo>
                <a:lnTo>
                  <a:pt x="103570" y="17750"/>
                </a:lnTo>
                <a:lnTo>
                  <a:pt x="103350" y="17711"/>
                </a:lnTo>
                <a:lnTo>
                  <a:pt x="103370" y="17511"/>
                </a:lnTo>
                <a:lnTo>
                  <a:pt x="103390" y="17312"/>
                </a:lnTo>
                <a:lnTo>
                  <a:pt x="103370" y="16834"/>
                </a:lnTo>
                <a:lnTo>
                  <a:pt x="103291" y="16376"/>
                </a:lnTo>
                <a:lnTo>
                  <a:pt x="103191" y="15938"/>
                </a:lnTo>
                <a:lnTo>
                  <a:pt x="103052" y="15519"/>
                </a:lnTo>
                <a:lnTo>
                  <a:pt x="102852" y="15101"/>
                </a:lnTo>
                <a:lnTo>
                  <a:pt x="102653" y="14722"/>
                </a:lnTo>
                <a:lnTo>
                  <a:pt x="102394" y="14384"/>
                </a:lnTo>
                <a:lnTo>
                  <a:pt x="102115" y="14045"/>
                </a:lnTo>
                <a:lnTo>
                  <a:pt x="101816" y="13746"/>
                </a:lnTo>
                <a:lnTo>
                  <a:pt x="101478" y="13487"/>
                </a:lnTo>
                <a:lnTo>
                  <a:pt x="101119" y="13248"/>
                </a:lnTo>
                <a:lnTo>
                  <a:pt x="100741" y="13069"/>
                </a:lnTo>
                <a:lnTo>
                  <a:pt x="100342" y="12910"/>
                </a:lnTo>
                <a:lnTo>
                  <a:pt x="99924" y="12790"/>
                </a:lnTo>
                <a:lnTo>
                  <a:pt x="99506" y="12730"/>
                </a:lnTo>
                <a:lnTo>
                  <a:pt x="99286" y="12710"/>
                </a:lnTo>
                <a:lnTo>
                  <a:pt x="99047" y="12691"/>
                </a:lnTo>
                <a:lnTo>
                  <a:pt x="98868" y="12710"/>
                </a:lnTo>
                <a:lnTo>
                  <a:pt x="98689" y="12730"/>
                </a:lnTo>
                <a:lnTo>
                  <a:pt x="98589" y="12153"/>
                </a:lnTo>
                <a:lnTo>
                  <a:pt x="98450" y="11575"/>
                </a:lnTo>
                <a:lnTo>
                  <a:pt x="98271" y="11037"/>
                </a:lnTo>
                <a:lnTo>
                  <a:pt x="98051" y="10499"/>
                </a:lnTo>
                <a:lnTo>
                  <a:pt x="97792" y="10021"/>
                </a:lnTo>
                <a:lnTo>
                  <a:pt x="97494" y="9543"/>
                </a:lnTo>
                <a:lnTo>
                  <a:pt x="97155" y="9105"/>
                </a:lnTo>
                <a:lnTo>
                  <a:pt x="96796" y="8706"/>
                </a:lnTo>
                <a:lnTo>
                  <a:pt x="96418" y="8348"/>
                </a:lnTo>
                <a:lnTo>
                  <a:pt x="96219" y="8188"/>
                </a:lnTo>
                <a:lnTo>
                  <a:pt x="96000" y="8029"/>
                </a:lnTo>
                <a:lnTo>
                  <a:pt x="95780" y="7890"/>
                </a:lnTo>
                <a:lnTo>
                  <a:pt x="95561" y="7750"/>
                </a:lnTo>
                <a:lnTo>
                  <a:pt x="95342" y="7631"/>
                </a:lnTo>
                <a:lnTo>
                  <a:pt x="95103" y="7511"/>
                </a:lnTo>
                <a:lnTo>
                  <a:pt x="94864" y="7411"/>
                </a:lnTo>
                <a:lnTo>
                  <a:pt x="94625" y="7332"/>
                </a:lnTo>
                <a:lnTo>
                  <a:pt x="94366" y="7252"/>
                </a:lnTo>
                <a:lnTo>
                  <a:pt x="94127" y="7192"/>
                </a:lnTo>
                <a:lnTo>
                  <a:pt x="93868" y="7152"/>
                </a:lnTo>
                <a:lnTo>
                  <a:pt x="93609" y="7113"/>
                </a:lnTo>
                <a:lnTo>
                  <a:pt x="93330" y="7093"/>
                </a:lnTo>
                <a:lnTo>
                  <a:pt x="93071" y="7093"/>
                </a:lnTo>
                <a:lnTo>
                  <a:pt x="92633" y="7113"/>
                </a:lnTo>
                <a:lnTo>
                  <a:pt x="92215" y="7152"/>
                </a:lnTo>
                <a:lnTo>
                  <a:pt x="91816" y="7252"/>
                </a:lnTo>
                <a:lnTo>
                  <a:pt x="91398" y="7372"/>
                </a:lnTo>
                <a:lnTo>
                  <a:pt x="91019" y="7531"/>
                </a:lnTo>
                <a:lnTo>
                  <a:pt x="90641" y="7730"/>
                </a:lnTo>
                <a:lnTo>
                  <a:pt x="90282" y="7949"/>
                </a:lnTo>
                <a:lnTo>
                  <a:pt x="89924" y="8188"/>
                </a:lnTo>
                <a:lnTo>
                  <a:pt x="89605" y="8467"/>
                </a:lnTo>
                <a:lnTo>
                  <a:pt x="89286" y="8766"/>
                </a:lnTo>
                <a:lnTo>
                  <a:pt x="89007" y="9085"/>
                </a:lnTo>
                <a:lnTo>
                  <a:pt x="88728" y="9443"/>
                </a:lnTo>
                <a:lnTo>
                  <a:pt x="88489" y="9802"/>
                </a:lnTo>
                <a:lnTo>
                  <a:pt x="88250" y="10200"/>
                </a:lnTo>
                <a:lnTo>
                  <a:pt x="88051" y="10599"/>
                </a:lnTo>
                <a:lnTo>
                  <a:pt x="87872" y="11037"/>
                </a:lnTo>
                <a:lnTo>
                  <a:pt x="87453" y="10957"/>
                </a:lnTo>
                <a:lnTo>
                  <a:pt x="87234" y="10957"/>
                </a:lnTo>
                <a:lnTo>
                  <a:pt x="87015" y="10937"/>
                </a:lnTo>
                <a:lnTo>
                  <a:pt x="86736" y="10957"/>
                </a:lnTo>
                <a:lnTo>
                  <a:pt x="86437" y="10977"/>
                </a:lnTo>
                <a:lnTo>
                  <a:pt x="86159" y="11037"/>
                </a:lnTo>
                <a:lnTo>
                  <a:pt x="85880" y="11097"/>
                </a:lnTo>
                <a:lnTo>
                  <a:pt x="85601" y="11196"/>
                </a:lnTo>
                <a:lnTo>
                  <a:pt x="85342" y="11296"/>
                </a:lnTo>
                <a:lnTo>
                  <a:pt x="85083" y="11416"/>
                </a:lnTo>
                <a:lnTo>
                  <a:pt x="84824" y="11555"/>
                </a:lnTo>
                <a:lnTo>
                  <a:pt x="84585" y="11714"/>
                </a:lnTo>
                <a:lnTo>
                  <a:pt x="84346" y="11874"/>
                </a:lnTo>
                <a:lnTo>
                  <a:pt x="84107" y="12073"/>
                </a:lnTo>
                <a:lnTo>
                  <a:pt x="83888" y="12272"/>
                </a:lnTo>
                <a:lnTo>
                  <a:pt x="83688" y="12471"/>
                </a:lnTo>
                <a:lnTo>
                  <a:pt x="83489" y="12710"/>
                </a:lnTo>
                <a:lnTo>
                  <a:pt x="83310" y="12949"/>
                </a:lnTo>
                <a:lnTo>
                  <a:pt x="83131" y="13189"/>
                </a:lnTo>
                <a:lnTo>
                  <a:pt x="82573" y="13129"/>
                </a:lnTo>
                <a:lnTo>
                  <a:pt x="82294" y="13109"/>
                </a:lnTo>
                <a:lnTo>
                  <a:pt x="81656" y="13109"/>
                </a:lnTo>
                <a:lnTo>
                  <a:pt x="81298" y="13149"/>
                </a:lnTo>
                <a:lnTo>
                  <a:pt x="80959" y="13189"/>
                </a:lnTo>
                <a:lnTo>
                  <a:pt x="80620" y="13248"/>
                </a:lnTo>
                <a:lnTo>
                  <a:pt x="80282" y="13308"/>
                </a:lnTo>
                <a:lnTo>
                  <a:pt x="79963" y="13408"/>
                </a:lnTo>
                <a:lnTo>
                  <a:pt x="79644" y="13507"/>
                </a:lnTo>
                <a:lnTo>
                  <a:pt x="79346" y="13627"/>
                </a:lnTo>
                <a:lnTo>
                  <a:pt x="79146" y="13487"/>
                </a:lnTo>
                <a:lnTo>
                  <a:pt x="78947" y="13368"/>
                </a:lnTo>
                <a:lnTo>
                  <a:pt x="78748" y="13248"/>
                </a:lnTo>
                <a:lnTo>
                  <a:pt x="78529" y="13169"/>
                </a:lnTo>
                <a:lnTo>
                  <a:pt x="78290" y="13089"/>
                </a:lnTo>
                <a:lnTo>
                  <a:pt x="78051" y="13029"/>
                </a:lnTo>
                <a:lnTo>
                  <a:pt x="77812" y="13009"/>
                </a:lnTo>
                <a:lnTo>
                  <a:pt x="77553" y="12989"/>
                </a:lnTo>
                <a:lnTo>
                  <a:pt x="77214" y="13009"/>
                </a:lnTo>
                <a:lnTo>
                  <a:pt x="76895" y="13069"/>
                </a:lnTo>
                <a:lnTo>
                  <a:pt x="76576" y="13169"/>
                </a:lnTo>
                <a:lnTo>
                  <a:pt x="76278" y="13288"/>
                </a:lnTo>
                <a:lnTo>
                  <a:pt x="75999" y="13448"/>
                </a:lnTo>
                <a:lnTo>
                  <a:pt x="75740" y="13647"/>
                </a:lnTo>
                <a:lnTo>
                  <a:pt x="75521" y="13866"/>
                </a:lnTo>
                <a:lnTo>
                  <a:pt x="75302" y="14105"/>
                </a:lnTo>
                <a:lnTo>
                  <a:pt x="74963" y="14025"/>
                </a:lnTo>
                <a:lnTo>
                  <a:pt x="74624" y="13965"/>
                </a:lnTo>
                <a:lnTo>
                  <a:pt x="74266" y="13926"/>
                </a:lnTo>
                <a:lnTo>
                  <a:pt x="73509" y="13926"/>
                </a:lnTo>
                <a:lnTo>
                  <a:pt x="73110" y="13985"/>
                </a:lnTo>
                <a:lnTo>
                  <a:pt x="72712" y="14045"/>
                </a:lnTo>
                <a:lnTo>
                  <a:pt x="72333" y="14145"/>
                </a:lnTo>
                <a:lnTo>
                  <a:pt x="71975" y="14264"/>
                </a:lnTo>
                <a:lnTo>
                  <a:pt x="71616" y="14424"/>
                </a:lnTo>
                <a:lnTo>
                  <a:pt x="71277" y="14583"/>
                </a:lnTo>
                <a:lnTo>
                  <a:pt x="70939" y="14782"/>
                </a:lnTo>
                <a:lnTo>
                  <a:pt x="70919" y="14663"/>
                </a:lnTo>
                <a:lnTo>
                  <a:pt x="70879" y="14523"/>
                </a:lnTo>
                <a:lnTo>
                  <a:pt x="70839" y="14424"/>
                </a:lnTo>
                <a:lnTo>
                  <a:pt x="70779" y="14304"/>
                </a:lnTo>
                <a:lnTo>
                  <a:pt x="70620" y="14105"/>
                </a:lnTo>
                <a:lnTo>
                  <a:pt x="70441" y="13926"/>
                </a:lnTo>
                <a:lnTo>
                  <a:pt x="70222" y="13766"/>
                </a:lnTo>
                <a:lnTo>
                  <a:pt x="69963" y="13667"/>
                </a:lnTo>
                <a:lnTo>
                  <a:pt x="69704" y="13587"/>
                </a:lnTo>
                <a:lnTo>
                  <a:pt x="69564" y="13567"/>
                </a:lnTo>
                <a:lnTo>
                  <a:pt x="69265" y="13567"/>
                </a:lnTo>
                <a:lnTo>
                  <a:pt x="69126" y="13587"/>
                </a:lnTo>
                <a:lnTo>
                  <a:pt x="68867" y="13667"/>
                </a:lnTo>
                <a:lnTo>
                  <a:pt x="68847" y="13467"/>
                </a:lnTo>
                <a:lnTo>
                  <a:pt x="68827" y="13288"/>
                </a:lnTo>
                <a:lnTo>
                  <a:pt x="68767" y="13109"/>
                </a:lnTo>
                <a:lnTo>
                  <a:pt x="68708" y="12930"/>
                </a:lnTo>
                <a:lnTo>
                  <a:pt x="68628" y="12770"/>
                </a:lnTo>
                <a:lnTo>
                  <a:pt x="68528" y="12611"/>
                </a:lnTo>
                <a:lnTo>
                  <a:pt x="68429" y="12471"/>
                </a:lnTo>
                <a:lnTo>
                  <a:pt x="68329" y="12332"/>
                </a:lnTo>
                <a:lnTo>
                  <a:pt x="68210" y="12212"/>
                </a:lnTo>
                <a:lnTo>
                  <a:pt x="68070" y="12093"/>
                </a:lnTo>
                <a:lnTo>
                  <a:pt x="67931" y="11993"/>
                </a:lnTo>
                <a:lnTo>
                  <a:pt x="67771" y="11914"/>
                </a:lnTo>
                <a:lnTo>
                  <a:pt x="67612" y="11854"/>
                </a:lnTo>
                <a:lnTo>
                  <a:pt x="67453" y="11794"/>
                </a:lnTo>
                <a:lnTo>
                  <a:pt x="67293" y="11754"/>
                </a:lnTo>
                <a:lnTo>
                  <a:pt x="67114" y="11734"/>
                </a:lnTo>
                <a:lnTo>
                  <a:pt x="66994" y="11376"/>
                </a:lnTo>
                <a:lnTo>
                  <a:pt x="66835" y="11037"/>
                </a:lnTo>
                <a:lnTo>
                  <a:pt x="66656" y="10718"/>
                </a:lnTo>
                <a:lnTo>
                  <a:pt x="66437" y="10400"/>
                </a:lnTo>
                <a:lnTo>
                  <a:pt x="66198" y="10101"/>
                </a:lnTo>
                <a:lnTo>
                  <a:pt x="65939" y="9842"/>
                </a:lnTo>
                <a:lnTo>
                  <a:pt x="65660" y="9583"/>
                </a:lnTo>
                <a:lnTo>
                  <a:pt x="65341" y="9344"/>
                </a:lnTo>
                <a:lnTo>
                  <a:pt x="65002" y="9145"/>
                </a:lnTo>
                <a:lnTo>
                  <a:pt x="64664" y="8945"/>
                </a:lnTo>
                <a:lnTo>
                  <a:pt x="64285" y="8786"/>
                </a:lnTo>
                <a:lnTo>
                  <a:pt x="63907" y="8647"/>
                </a:lnTo>
                <a:lnTo>
                  <a:pt x="63508" y="8547"/>
                </a:lnTo>
                <a:lnTo>
                  <a:pt x="63090" y="8467"/>
                </a:lnTo>
                <a:lnTo>
                  <a:pt x="62652" y="8407"/>
                </a:lnTo>
                <a:lnTo>
                  <a:pt x="62233" y="8388"/>
                </a:lnTo>
                <a:lnTo>
                  <a:pt x="61935" y="8407"/>
                </a:lnTo>
                <a:lnTo>
                  <a:pt x="61656" y="8427"/>
                </a:lnTo>
                <a:lnTo>
                  <a:pt x="61377" y="8467"/>
                </a:lnTo>
                <a:lnTo>
                  <a:pt x="61118" y="8507"/>
                </a:lnTo>
                <a:lnTo>
                  <a:pt x="60839" y="8567"/>
                </a:lnTo>
                <a:lnTo>
                  <a:pt x="60580" y="8647"/>
                </a:lnTo>
                <a:lnTo>
                  <a:pt x="60341" y="8726"/>
                </a:lnTo>
                <a:lnTo>
                  <a:pt x="60082" y="8826"/>
                </a:lnTo>
                <a:lnTo>
                  <a:pt x="59843" y="8925"/>
                </a:lnTo>
                <a:lnTo>
                  <a:pt x="59604" y="9045"/>
                </a:lnTo>
                <a:lnTo>
                  <a:pt x="59385" y="9164"/>
                </a:lnTo>
                <a:lnTo>
                  <a:pt x="59166" y="9304"/>
                </a:lnTo>
                <a:lnTo>
                  <a:pt x="58966" y="9463"/>
                </a:lnTo>
                <a:lnTo>
                  <a:pt x="58767" y="9603"/>
                </a:lnTo>
                <a:lnTo>
                  <a:pt x="58568" y="9782"/>
                </a:lnTo>
                <a:lnTo>
                  <a:pt x="58409" y="9941"/>
                </a:lnTo>
                <a:lnTo>
                  <a:pt x="57910" y="9663"/>
                </a:lnTo>
                <a:lnTo>
                  <a:pt x="57851" y="9443"/>
                </a:lnTo>
                <a:lnTo>
                  <a:pt x="57751" y="9244"/>
                </a:lnTo>
                <a:lnTo>
                  <a:pt x="57652" y="9045"/>
                </a:lnTo>
                <a:lnTo>
                  <a:pt x="57552" y="8846"/>
                </a:lnTo>
                <a:lnTo>
                  <a:pt x="57412" y="8666"/>
                </a:lnTo>
                <a:lnTo>
                  <a:pt x="57273" y="8507"/>
                </a:lnTo>
                <a:lnTo>
                  <a:pt x="57114" y="8348"/>
                </a:lnTo>
                <a:lnTo>
                  <a:pt x="56934" y="8188"/>
                </a:lnTo>
                <a:lnTo>
                  <a:pt x="56755" y="8069"/>
                </a:lnTo>
                <a:lnTo>
                  <a:pt x="56576" y="7949"/>
                </a:lnTo>
                <a:lnTo>
                  <a:pt x="56377" y="7830"/>
                </a:lnTo>
                <a:lnTo>
                  <a:pt x="56157" y="7750"/>
                </a:lnTo>
                <a:lnTo>
                  <a:pt x="55938" y="7670"/>
                </a:lnTo>
                <a:lnTo>
                  <a:pt x="55719" y="7631"/>
                </a:lnTo>
                <a:lnTo>
                  <a:pt x="55480" y="7591"/>
                </a:lnTo>
                <a:lnTo>
                  <a:pt x="55241" y="7571"/>
                </a:lnTo>
                <a:lnTo>
                  <a:pt x="55181" y="7172"/>
                </a:lnTo>
                <a:lnTo>
                  <a:pt x="55082" y="6794"/>
                </a:lnTo>
                <a:lnTo>
                  <a:pt x="54942" y="6415"/>
                </a:lnTo>
                <a:lnTo>
                  <a:pt x="54763" y="6057"/>
                </a:lnTo>
                <a:lnTo>
                  <a:pt x="54564" y="5718"/>
                </a:lnTo>
                <a:lnTo>
                  <a:pt x="54305" y="5399"/>
                </a:lnTo>
                <a:lnTo>
                  <a:pt x="54046" y="5121"/>
                </a:lnTo>
                <a:lnTo>
                  <a:pt x="53747" y="4842"/>
                </a:lnTo>
                <a:lnTo>
                  <a:pt x="53408" y="4603"/>
                </a:lnTo>
                <a:lnTo>
                  <a:pt x="53070" y="4383"/>
                </a:lnTo>
                <a:lnTo>
                  <a:pt x="52691" y="4184"/>
                </a:lnTo>
                <a:lnTo>
                  <a:pt x="52293" y="4025"/>
                </a:lnTo>
                <a:lnTo>
                  <a:pt x="51894" y="3905"/>
                </a:lnTo>
                <a:lnTo>
                  <a:pt x="51456" y="3806"/>
                </a:lnTo>
                <a:lnTo>
                  <a:pt x="51018" y="3746"/>
                </a:lnTo>
                <a:lnTo>
                  <a:pt x="50560" y="3726"/>
                </a:lnTo>
                <a:lnTo>
                  <a:pt x="50201" y="3746"/>
                </a:lnTo>
                <a:lnTo>
                  <a:pt x="49842" y="3766"/>
                </a:lnTo>
                <a:lnTo>
                  <a:pt x="49504" y="3826"/>
                </a:lnTo>
                <a:lnTo>
                  <a:pt x="49165" y="3905"/>
                </a:lnTo>
                <a:lnTo>
                  <a:pt x="49205" y="3726"/>
                </a:lnTo>
                <a:lnTo>
                  <a:pt x="49185" y="3607"/>
                </a:lnTo>
                <a:lnTo>
                  <a:pt x="49165" y="3467"/>
                </a:lnTo>
                <a:lnTo>
                  <a:pt x="49145" y="3348"/>
                </a:lnTo>
                <a:lnTo>
                  <a:pt x="49085" y="3248"/>
                </a:lnTo>
                <a:lnTo>
                  <a:pt x="49026" y="3128"/>
                </a:lnTo>
                <a:lnTo>
                  <a:pt x="48966" y="3029"/>
                </a:lnTo>
                <a:lnTo>
                  <a:pt x="48807" y="2850"/>
                </a:lnTo>
                <a:lnTo>
                  <a:pt x="48607" y="2690"/>
                </a:lnTo>
                <a:lnTo>
                  <a:pt x="48508" y="2630"/>
                </a:lnTo>
                <a:lnTo>
                  <a:pt x="48388" y="2571"/>
                </a:lnTo>
                <a:lnTo>
                  <a:pt x="48269" y="2531"/>
                </a:lnTo>
                <a:lnTo>
                  <a:pt x="48129" y="2491"/>
                </a:lnTo>
                <a:lnTo>
                  <a:pt x="48010" y="2471"/>
                </a:lnTo>
                <a:lnTo>
                  <a:pt x="47870" y="2471"/>
                </a:lnTo>
                <a:lnTo>
                  <a:pt x="47771" y="2491"/>
                </a:lnTo>
                <a:lnTo>
                  <a:pt x="47751" y="2292"/>
                </a:lnTo>
                <a:lnTo>
                  <a:pt x="47691" y="2112"/>
                </a:lnTo>
                <a:lnTo>
                  <a:pt x="47631" y="1953"/>
                </a:lnTo>
                <a:lnTo>
                  <a:pt x="47571" y="1774"/>
                </a:lnTo>
                <a:lnTo>
                  <a:pt x="47472" y="1634"/>
                </a:lnTo>
                <a:lnTo>
                  <a:pt x="47372" y="1475"/>
                </a:lnTo>
                <a:lnTo>
                  <a:pt x="47273" y="1336"/>
                </a:lnTo>
                <a:lnTo>
                  <a:pt x="47133" y="1216"/>
                </a:lnTo>
                <a:lnTo>
                  <a:pt x="47014" y="1096"/>
                </a:lnTo>
                <a:lnTo>
                  <a:pt x="46874" y="997"/>
                </a:lnTo>
                <a:lnTo>
                  <a:pt x="46715" y="917"/>
                </a:lnTo>
                <a:lnTo>
                  <a:pt x="46555" y="837"/>
                </a:lnTo>
                <a:lnTo>
                  <a:pt x="46396" y="778"/>
                </a:lnTo>
                <a:lnTo>
                  <a:pt x="46217" y="738"/>
                </a:lnTo>
                <a:lnTo>
                  <a:pt x="46038" y="718"/>
                </a:lnTo>
                <a:lnTo>
                  <a:pt x="45858" y="698"/>
                </a:lnTo>
                <a:lnTo>
                  <a:pt x="45619" y="718"/>
                </a:lnTo>
                <a:lnTo>
                  <a:pt x="45400" y="758"/>
                </a:lnTo>
                <a:lnTo>
                  <a:pt x="45181" y="837"/>
                </a:lnTo>
                <a:lnTo>
                  <a:pt x="44962" y="937"/>
                </a:lnTo>
                <a:lnTo>
                  <a:pt x="44842" y="738"/>
                </a:lnTo>
                <a:lnTo>
                  <a:pt x="44683" y="559"/>
                </a:lnTo>
                <a:lnTo>
                  <a:pt x="44504" y="399"/>
                </a:lnTo>
                <a:lnTo>
                  <a:pt x="44324" y="260"/>
                </a:lnTo>
                <a:lnTo>
                  <a:pt x="44105" y="140"/>
                </a:lnTo>
                <a:lnTo>
                  <a:pt x="43886" y="61"/>
                </a:lnTo>
                <a:lnTo>
                  <a:pt x="43667" y="21"/>
                </a:lnTo>
                <a:lnTo>
                  <a:pt x="43408"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3"/>
          <p:cNvSpPr/>
          <p:nvPr/>
        </p:nvSpPr>
        <p:spPr>
          <a:xfrm flipH="1">
            <a:off x="7849175" y="76517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3"/>
          <p:cNvSpPr/>
          <p:nvPr/>
        </p:nvSpPr>
        <p:spPr>
          <a:xfrm>
            <a:off x="482625" y="61277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13"/>
          <p:cNvGrpSpPr/>
          <p:nvPr/>
        </p:nvGrpSpPr>
        <p:grpSpPr>
          <a:xfrm>
            <a:off x="3740074" y="4639270"/>
            <a:ext cx="1663852" cy="457233"/>
            <a:chOff x="3865050" y="4666150"/>
            <a:chExt cx="2922628" cy="803150"/>
          </a:xfrm>
        </p:grpSpPr>
        <p:grpSp>
          <p:nvGrpSpPr>
            <p:cNvPr id="400" name="Google Shape;400;p13"/>
            <p:cNvGrpSpPr/>
            <p:nvPr/>
          </p:nvGrpSpPr>
          <p:grpSpPr>
            <a:xfrm>
              <a:off x="5307253" y="4666150"/>
              <a:ext cx="1480425" cy="803150"/>
              <a:chOff x="0" y="4340350"/>
              <a:chExt cx="1480425" cy="803150"/>
            </a:xfrm>
          </p:grpSpPr>
          <p:sp>
            <p:nvSpPr>
              <p:cNvPr id="401" name="Google Shape;401;p13"/>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3"/>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13"/>
            <p:cNvGrpSpPr/>
            <p:nvPr/>
          </p:nvGrpSpPr>
          <p:grpSpPr>
            <a:xfrm flipH="1">
              <a:off x="3865050" y="4666150"/>
              <a:ext cx="1480425" cy="803150"/>
              <a:chOff x="0" y="4340350"/>
              <a:chExt cx="1480425" cy="803150"/>
            </a:xfrm>
          </p:grpSpPr>
          <p:sp>
            <p:nvSpPr>
              <p:cNvPr id="404" name="Google Shape;404;p13"/>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3"/>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 name="Google Shape;406;p13"/>
          <p:cNvGrpSpPr/>
          <p:nvPr/>
        </p:nvGrpSpPr>
        <p:grpSpPr>
          <a:xfrm>
            <a:off x="796211" y="4488445"/>
            <a:ext cx="708414" cy="572562"/>
            <a:chOff x="7621761" y="4556045"/>
            <a:chExt cx="708414" cy="572562"/>
          </a:xfrm>
        </p:grpSpPr>
        <p:sp>
          <p:nvSpPr>
            <p:cNvPr id="407" name="Google Shape;407;p13"/>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 name="Google Shape;408;p13"/>
            <p:cNvGrpSpPr/>
            <p:nvPr/>
          </p:nvGrpSpPr>
          <p:grpSpPr>
            <a:xfrm rot="1321249">
              <a:off x="7670422" y="4654394"/>
              <a:ext cx="597738" cy="375865"/>
              <a:chOff x="2962850" y="4729825"/>
              <a:chExt cx="933825" cy="587200"/>
            </a:xfrm>
          </p:grpSpPr>
          <p:sp>
            <p:nvSpPr>
              <p:cNvPr id="409" name="Google Shape;409;p13"/>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3"/>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3"/>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3"/>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3"/>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 name="Google Shape;414;p13"/>
          <p:cNvGrpSpPr/>
          <p:nvPr/>
        </p:nvGrpSpPr>
        <p:grpSpPr>
          <a:xfrm>
            <a:off x="95098" y="3986384"/>
            <a:ext cx="618136" cy="944591"/>
            <a:chOff x="8316598" y="4040509"/>
            <a:chExt cx="618136" cy="944591"/>
          </a:xfrm>
        </p:grpSpPr>
        <p:sp>
          <p:nvSpPr>
            <p:cNvPr id="415" name="Google Shape;415;p13"/>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13"/>
            <p:cNvGrpSpPr/>
            <p:nvPr/>
          </p:nvGrpSpPr>
          <p:grpSpPr>
            <a:xfrm>
              <a:off x="8316598" y="4040509"/>
              <a:ext cx="618136" cy="912262"/>
              <a:chOff x="5441025" y="3595825"/>
              <a:chExt cx="1081225" cy="1595700"/>
            </a:xfrm>
          </p:grpSpPr>
          <p:sp>
            <p:nvSpPr>
              <p:cNvPr id="417" name="Google Shape;417;p13"/>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3"/>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3"/>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3"/>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3"/>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3"/>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3"/>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3"/>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3"/>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3"/>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3"/>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3"/>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3"/>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3"/>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3"/>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3"/>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3"/>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3"/>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3"/>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3"/>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3"/>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3"/>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3"/>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3"/>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3"/>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3"/>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3"/>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3"/>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3"/>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3"/>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3"/>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3"/>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3"/>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3"/>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3"/>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3"/>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3"/>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3"/>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3"/>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3"/>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3"/>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3"/>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3"/>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3"/>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3"/>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3"/>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3"/>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3"/>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3"/>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3"/>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3"/>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3"/>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3"/>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3"/>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3"/>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3"/>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3"/>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3"/>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3"/>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3"/>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3"/>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3"/>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3"/>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3"/>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3"/>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3"/>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3"/>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3"/>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3"/>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3"/>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3"/>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3"/>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3"/>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3"/>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3"/>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3"/>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3"/>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3"/>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3"/>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3"/>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3"/>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3"/>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3"/>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3"/>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3"/>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3"/>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3"/>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3"/>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3"/>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3"/>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3"/>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3"/>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3"/>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3"/>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3"/>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3"/>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3"/>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3"/>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3"/>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3"/>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3"/>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3"/>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3"/>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3"/>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3"/>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3"/>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3"/>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3"/>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3"/>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3"/>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3"/>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3"/>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3"/>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3"/>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3"/>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3"/>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3"/>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3"/>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3"/>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3"/>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3"/>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3"/>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3"/>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3"/>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3"/>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3"/>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3"/>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3"/>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3"/>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3"/>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3"/>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3"/>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3"/>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3"/>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3"/>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3"/>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3"/>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3"/>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3"/>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6" name="Google Shape;556;p13"/>
          <p:cNvGrpSpPr/>
          <p:nvPr/>
        </p:nvGrpSpPr>
        <p:grpSpPr>
          <a:xfrm flipH="1">
            <a:off x="5636221" y="4732750"/>
            <a:ext cx="127903" cy="152308"/>
            <a:chOff x="1353350" y="1473225"/>
            <a:chExt cx="190900" cy="227325"/>
          </a:xfrm>
        </p:grpSpPr>
        <p:sp>
          <p:nvSpPr>
            <p:cNvPr id="557" name="Google Shape;557;p1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13"/>
          <p:cNvGrpSpPr/>
          <p:nvPr/>
        </p:nvGrpSpPr>
        <p:grpSpPr>
          <a:xfrm>
            <a:off x="7388396" y="4828525"/>
            <a:ext cx="127903" cy="152308"/>
            <a:chOff x="1353350" y="1473225"/>
            <a:chExt cx="190900" cy="227325"/>
          </a:xfrm>
        </p:grpSpPr>
        <p:sp>
          <p:nvSpPr>
            <p:cNvPr id="564" name="Google Shape;564;p1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13"/>
          <p:cNvGrpSpPr/>
          <p:nvPr/>
        </p:nvGrpSpPr>
        <p:grpSpPr>
          <a:xfrm>
            <a:off x="2143146" y="4732750"/>
            <a:ext cx="127903" cy="152308"/>
            <a:chOff x="1353350" y="1473225"/>
            <a:chExt cx="190900" cy="227325"/>
          </a:xfrm>
        </p:grpSpPr>
        <p:sp>
          <p:nvSpPr>
            <p:cNvPr id="571" name="Google Shape;571;p1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13"/>
          <p:cNvGrpSpPr/>
          <p:nvPr/>
        </p:nvGrpSpPr>
        <p:grpSpPr>
          <a:xfrm>
            <a:off x="3717407" y="4761020"/>
            <a:ext cx="80426" cy="95772"/>
            <a:chOff x="1353350" y="1473225"/>
            <a:chExt cx="190900" cy="227325"/>
          </a:xfrm>
        </p:grpSpPr>
        <p:sp>
          <p:nvSpPr>
            <p:cNvPr id="578" name="Google Shape;578;p1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13"/>
          <p:cNvGrpSpPr/>
          <p:nvPr/>
        </p:nvGrpSpPr>
        <p:grpSpPr>
          <a:xfrm flipH="1">
            <a:off x="6325957" y="4761020"/>
            <a:ext cx="80426" cy="95772"/>
            <a:chOff x="1353350" y="1473225"/>
            <a:chExt cx="190900" cy="227325"/>
          </a:xfrm>
        </p:grpSpPr>
        <p:sp>
          <p:nvSpPr>
            <p:cNvPr id="585" name="Google Shape;585;p1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 name="Google Shape;591;p13"/>
          <p:cNvGrpSpPr/>
          <p:nvPr/>
        </p:nvGrpSpPr>
        <p:grpSpPr>
          <a:xfrm flipH="1">
            <a:off x="2813596" y="4800350"/>
            <a:ext cx="127903" cy="152308"/>
            <a:chOff x="1353350" y="1473225"/>
            <a:chExt cx="190900" cy="227325"/>
          </a:xfrm>
        </p:grpSpPr>
        <p:sp>
          <p:nvSpPr>
            <p:cNvPr id="592" name="Google Shape;592;p1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13"/>
          <p:cNvGrpSpPr/>
          <p:nvPr/>
        </p:nvGrpSpPr>
        <p:grpSpPr>
          <a:xfrm>
            <a:off x="8122706" y="4110958"/>
            <a:ext cx="854385" cy="932945"/>
            <a:chOff x="8046975" y="4216947"/>
            <a:chExt cx="618000" cy="674824"/>
          </a:xfrm>
        </p:grpSpPr>
        <p:sp>
          <p:nvSpPr>
            <p:cNvPr id="599" name="Google Shape;599;p13"/>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 name="Google Shape;600;p13"/>
            <p:cNvGrpSpPr/>
            <p:nvPr/>
          </p:nvGrpSpPr>
          <p:grpSpPr>
            <a:xfrm flipH="1">
              <a:off x="8182597" y="4216947"/>
              <a:ext cx="383068" cy="635854"/>
              <a:chOff x="1505975" y="3200950"/>
              <a:chExt cx="568603" cy="943964"/>
            </a:xfrm>
          </p:grpSpPr>
          <p:sp>
            <p:nvSpPr>
              <p:cNvPr id="601" name="Google Shape;601;p13"/>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3"/>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3"/>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3"/>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3"/>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3"/>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2">
    <p:spTree>
      <p:nvGrpSpPr>
        <p:cNvPr id="607" name="Shape 607"/>
        <p:cNvGrpSpPr/>
        <p:nvPr/>
      </p:nvGrpSpPr>
      <p:grpSpPr>
        <a:xfrm>
          <a:off x="0" y="0"/>
          <a:ext cx="0" cy="0"/>
          <a:chOff x="0" y="0"/>
          <a:chExt cx="0" cy="0"/>
        </a:xfrm>
      </p:grpSpPr>
      <p:sp>
        <p:nvSpPr>
          <p:cNvPr id="608" name="Google Shape;608;p14"/>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pic>
        <p:nvPicPr>
          <p:cNvPr id="609" name="Google Shape;609;p14"/>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2_2">
    <p:spTree>
      <p:nvGrpSpPr>
        <p:cNvPr id="610" name="Shape 610"/>
        <p:cNvGrpSpPr/>
        <p:nvPr/>
      </p:nvGrpSpPr>
      <p:grpSpPr>
        <a:xfrm>
          <a:off x="0" y="0"/>
          <a:ext cx="0" cy="0"/>
          <a:chOff x="0" y="0"/>
          <a:chExt cx="0" cy="0"/>
        </a:xfrm>
      </p:grpSpPr>
      <p:sp>
        <p:nvSpPr>
          <p:cNvPr id="611" name="Google Shape;611;p15"/>
          <p:cNvSpPr/>
          <p:nvPr/>
        </p:nvSpPr>
        <p:spPr>
          <a:xfrm>
            <a:off x="-20531" y="-75794"/>
            <a:ext cx="9184150" cy="6119936"/>
          </a:xfrm>
          <a:custGeom>
            <a:rect b="b" l="l" r="r" t="t"/>
            <a:pathLst>
              <a:path extrusionOk="0" h="167911" w="251983">
                <a:moveTo>
                  <a:pt x="0" y="1"/>
                </a:moveTo>
                <a:lnTo>
                  <a:pt x="0" y="167911"/>
                </a:lnTo>
                <a:lnTo>
                  <a:pt x="251982" y="167911"/>
                </a:lnTo>
                <a:lnTo>
                  <a:pt x="2519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2" name="Google Shape;612;p15"/>
          <p:cNvPicPr preferRelativeResize="0"/>
          <p:nvPr/>
        </p:nvPicPr>
        <p:blipFill rotWithShape="1">
          <a:blip r:embed="rId2">
            <a:alphaModFix amt="29000"/>
          </a:blip>
          <a:srcRect b="7697" l="0" r="0" t="7152"/>
          <a:stretch/>
        </p:blipFill>
        <p:spPr>
          <a:xfrm>
            <a:off x="128026" y="443287"/>
            <a:ext cx="8887949" cy="4256925"/>
          </a:xfrm>
          <a:prstGeom prst="rect">
            <a:avLst/>
          </a:prstGeom>
          <a:noFill/>
          <a:ln>
            <a:noFill/>
          </a:ln>
        </p:spPr>
      </p:pic>
      <p:sp>
        <p:nvSpPr>
          <p:cNvPr id="613" name="Google Shape;613;p15"/>
          <p:cNvSpPr/>
          <p:nvPr/>
        </p:nvSpPr>
        <p:spPr>
          <a:xfrm>
            <a:off x="6999185" y="-72040"/>
            <a:ext cx="2170995" cy="4921178"/>
          </a:xfrm>
          <a:custGeom>
            <a:rect b="b" l="l" r="r" t="t"/>
            <a:pathLst>
              <a:path extrusionOk="0" h="135021" w="59565">
                <a:moveTo>
                  <a:pt x="0" y="1"/>
                </a:moveTo>
                <a:lnTo>
                  <a:pt x="78" y="723"/>
                </a:lnTo>
                <a:lnTo>
                  <a:pt x="310" y="2735"/>
                </a:lnTo>
                <a:lnTo>
                  <a:pt x="697" y="5882"/>
                </a:lnTo>
                <a:lnTo>
                  <a:pt x="955" y="7817"/>
                </a:lnTo>
                <a:lnTo>
                  <a:pt x="1238" y="9958"/>
                </a:lnTo>
                <a:lnTo>
                  <a:pt x="1600" y="12306"/>
                </a:lnTo>
                <a:lnTo>
                  <a:pt x="1987" y="14834"/>
                </a:lnTo>
                <a:lnTo>
                  <a:pt x="2425" y="17491"/>
                </a:lnTo>
                <a:lnTo>
                  <a:pt x="2915" y="20303"/>
                </a:lnTo>
                <a:lnTo>
                  <a:pt x="3483" y="23192"/>
                </a:lnTo>
                <a:lnTo>
                  <a:pt x="4076" y="26184"/>
                </a:lnTo>
                <a:lnTo>
                  <a:pt x="4721" y="29203"/>
                </a:lnTo>
                <a:lnTo>
                  <a:pt x="5417" y="32298"/>
                </a:lnTo>
                <a:lnTo>
                  <a:pt x="6191" y="35394"/>
                </a:lnTo>
                <a:lnTo>
                  <a:pt x="6991" y="38464"/>
                </a:lnTo>
                <a:lnTo>
                  <a:pt x="7430" y="40011"/>
                </a:lnTo>
                <a:lnTo>
                  <a:pt x="7868" y="41533"/>
                </a:lnTo>
                <a:lnTo>
                  <a:pt x="8333" y="43055"/>
                </a:lnTo>
                <a:lnTo>
                  <a:pt x="8797" y="44552"/>
                </a:lnTo>
                <a:lnTo>
                  <a:pt x="9287" y="46022"/>
                </a:lnTo>
                <a:lnTo>
                  <a:pt x="9803" y="47492"/>
                </a:lnTo>
                <a:lnTo>
                  <a:pt x="10319" y="48911"/>
                </a:lnTo>
                <a:lnTo>
                  <a:pt x="10861" y="50330"/>
                </a:lnTo>
                <a:lnTo>
                  <a:pt x="11428" y="51697"/>
                </a:lnTo>
                <a:lnTo>
                  <a:pt x="11996" y="53039"/>
                </a:lnTo>
                <a:lnTo>
                  <a:pt x="12563" y="54354"/>
                </a:lnTo>
                <a:lnTo>
                  <a:pt x="13182" y="55644"/>
                </a:lnTo>
                <a:lnTo>
                  <a:pt x="13801" y="56857"/>
                </a:lnTo>
                <a:lnTo>
                  <a:pt x="14421" y="58069"/>
                </a:lnTo>
                <a:lnTo>
                  <a:pt x="15065" y="59204"/>
                </a:lnTo>
                <a:lnTo>
                  <a:pt x="15736" y="60313"/>
                </a:lnTo>
                <a:lnTo>
                  <a:pt x="16433" y="61345"/>
                </a:lnTo>
                <a:lnTo>
                  <a:pt x="17129" y="62351"/>
                </a:lnTo>
                <a:lnTo>
                  <a:pt x="17851" y="63280"/>
                </a:lnTo>
                <a:lnTo>
                  <a:pt x="18600" y="64157"/>
                </a:lnTo>
                <a:lnTo>
                  <a:pt x="19348" y="64957"/>
                </a:lnTo>
                <a:lnTo>
                  <a:pt x="20122" y="65705"/>
                </a:lnTo>
                <a:lnTo>
                  <a:pt x="20509" y="66066"/>
                </a:lnTo>
                <a:lnTo>
                  <a:pt x="20921" y="66375"/>
                </a:lnTo>
                <a:lnTo>
                  <a:pt x="21308" y="66711"/>
                </a:lnTo>
                <a:lnTo>
                  <a:pt x="21721" y="66995"/>
                </a:lnTo>
                <a:lnTo>
                  <a:pt x="22134" y="67278"/>
                </a:lnTo>
                <a:lnTo>
                  <a:pt x="22546" y="67536"/>
                </a:lnTo>
                <a:lnTo>
                  <a:pt x="22985" y="67768"/>
                </a:lnTo>
                <a:lnTo>
                  <a:pt x="23398" y="67975"/>
                </a:lnTo>
                <a:lnTo>
                  <a:pt x="23836" y="68181"/>
                </a:lnTo>
                <a:lnTo>
                  <a:pt x="24275" y="68362"/>
                </a:lnTo>
                <a:lnTo>
                  <a:pt x="24713" y="68517"/>
                </a:lnTo>
                <a:lnTo>
                  <a:pt x="25152" y="68671"/>
                </a:lnTo>
                <a:lnTo>
                  <a:pt x="24817" y="70864"/>
                </a:lnTo>
                <a:lnTo>
                  <a:pt x="23888" y="76668"/>
                </a:lnTo>
                <a:lnTo>
                  <a:pt x="23243" y="80564"/>
                </a:lnTo>
                <a:lnTo>
                  <a:pt x="22521" y="84949"/>
                </a:lnTo>
                <a:lnTo>
                  <a:pt x="21695" y="89644"/>
                </a:lnTo>
                <a:lnTo>
                  <a:pt x="20818" y="94520"/>
                </a:lnTo>
                <a:lnTo>
                  <a:pt x="19889" y="99447"/>
                </a:lnTo>
                <a:lnTo>
                  <a:pt x="18935" y="104271"/>
                </a:lnTo>
                <a:lnTo>
                  <a:pt x="18445" y="106592"/>
                </a:lnTo>
                <a:lnTo>
                  <a:pt x="17955" y="108837"/>
                </a:lnTo>
                <a:lnTo>
                  <a:pt x="17490" y="111004"/>
                </a:lnTo>
                <a:lnTo>
                  <a:pt x="17000" y="113016"/>
                </a:lnTo>
                <a:lnTo>
                  <a:pt x="16510" y="114925"/>
                </a:lnTo>
                <a:lnTo>
                  <a:pt x="16046" y="116653"/>
                </a:lnTo>
                <a:lnTo>
                  <a:pt x="15607" y="118227"/>
                </a:lnTo>
                <a:lnTo>
                  <a:pt x="15143" y="119620"/>
                </a:lnTo>
                <a:lnTo>
                  <a:pt x="14704" y="120806"/>
                </a:lnTo>
                <a:lnTo>
                  <a:pt x="14498" y="121296"/>
                </a:lnTo>
                <a:lnTo>
                  <a:pt x="14292" y="121761"/>
                </a:lnTo>
                <a:lnTo>
                  <a:pt x="14085" y="122148"/>
                </a:lnTo>
                <a:lnTo>
                  <a:pt x="13905" y="122457"/>
                </a:lnTo>
                <a:lnTo>
                  <a:pt x="13698" y="122715"/>
                </a:lnTo>
                <a:lnTo>
                  <a:pt x="13518" y="122922"/>
                </a:lnTo>
                <a:lnTo>
                  <a:pt x="13363" y="123076"/>
                </a:lnTo>
                <a:lnTo>
                  <a:pt x="13260" y="123231"/>
                </a:lnTo>
                <a:lnTo>
                  <a:pt x="13182" y="123386"/>
                </a:lnTo>
                <a:lnTo>
                  <a:pt x="13182" y="123515"/>
                </a:lnTo>
                <a:lnTo>
                  <a:pt x="13234" y="123670"/>
                </a:lnTo>
                <a:lnTo>
                  <a:pt x="13311" y="123824"/>
                </a:lnTo>
                <a:lnTo>
                  <a:pt x="13440" y="123953"/>
                </a:lnTo>
                <a:lnTo>
                  <a:pt x="13595" y="124108"/>
                </a:lnTo>
                <a:lnTo>
                  <a:pt x="13801" y="124237"/>
                </a:lnTo>
                <a:lnTo>
                  <a:pt x="14059" y="124366"/>
                </a:lnTo>
                <a:lnTo>
                  <a:pt x="14343" y="124521"/>
                </a:lnTo>
                <a:lnTo>
                  <a:pt x="14678" y="124650"/>
                </a:lnTo>
                <a:lnTo>
                  <a:pt x="15401" y="124908"/>
                </a:lnTo>
                <a:lnTo>
                  <a:pt x="16278" y="125140"/>
                </a:lnTo>
                <a:lnTo>
                  <a:pt x="17258" y="125398"/>
                </a:lnTo>
                <a:lnTo>
                  <a:pt x="18316" y="125630"/>
                </a:lnTo>
                <a:lnTo>
                  <a:pt x="19477" y="125862"/>
                </a:lnTo>
                <a:lnTo>
                  <a:pt x="20689" y="126095"/>
                </a:lnTo>
                <a:lnTo>
                  <a:pt x="23295" y="126533"/>
                </a:lnTo>
                <a:lnTo>
                  <a:pt x="26003" y="126946"/>
                </a:lnTo>
                <a:lnTo>
                  <a:pt x="31395" y="127746"/>
                </a:lnTo>
                <a:lnTo>
                  <a:pt x="33820" y="128132"/>
                </a:lnTo>
                <a:lnTo>
                  <a:pt x="35987" y="128519"/>
                </a:lnTo>
                <a:lnTo>
                  <a:pt x="36915" y="128700"/>
                </a:lnTo>
                <a:lnTo>
                  <a:pt x="37715" y="128881"/>
                </a:lnTo>
                <a:lnTo>
                  <a:pt x="38411" y="129087"/>
                </a:lnTo>
                <a:lnTo>
                  <a:pt x="38953" y="129268"/>
                </a:lnTo>
                <a:lnTo>
                  <a:pt x="39185" y="129371"/>
                </a:lnTo>
                <a:lnTo>
                  <a:pt x="39366" y="129448"/>
                </a:lnTo>
                <a:lnTo>
                  <a:pt x="39495" y="129551"/>
                </a:lnTo>
                <a:lnTo>
                  <a:pt x="39572" y="129654"/>
                </a:lnTo>
                <a:lnTo>
                  <a:pt x="39624" y="129732"/>
                </a:lnTo>
                <a:lnTo>
                  <a:pt x="39624" y="129835"/>
                </a:lnTo>
                <a:lnTo>
                  <a:pt x="39572" y="129938"/>
                </a:lnTo>
                <a:lnTo>
                  <a:pt x="39495" y="130041"/>
                </a:lnTo>
                <a:lnTo>
                  <a:pt x="39263" y="130222"/>
                </a:lnTo>
                <a:lnTo>
                  <a:pt x="39108" y="130428"/>
                </a:lnTo>
                <a:lnTo>
                  <a:pt x="38979" y="130609"/>
                </a:lnTo>
                <a:lnTo>
                  <a:pt x="38902" y="130815"/>
                </a:lnTo>
                <a:lnTo>
                  <a:pt x="38876" y="130996"/>
                </a:lnTo>
                <a:lnTo>
                  <a:pt x="38902" y="131176"/>
                </a:lnTo>
                <a:lnTo>
                  <a:pt x="38979" y="131357"/>
                </a:lnTo>
                <a:lnTo>
                  <a:pt x="39082" y="131538"/>
                </a:lnTo>
                <a:lnTo>
                  <a:pt x="39211" y="131692"/>
                </a:lnTo>
                <a:lnTo>
                  <a:pt x="39392" y="131873"/>
                </a:lnTo>
                <a:lnTo>
                  <a:pt x="39598" y="132028"/>
                </a:lnTo>
                <a:lnTo>
                  <a:pt x="39856" y="132208"/>
                </a:lnTo>
                <a:lnTo>
                  <a:pt x="40140" y="132363"/>
                </a:lnTo>
                <a:lnTo>
                  <a:pt x="40449" y="132518"/>
                </a:lnTo>
                <a:lnTo>
                  <a:pt x="41120" y="132827"/>
                </a:lnTo>
                <a:lnTo>
                  <a:pt x="41920" y="133111"/>
                </a:lnTo>
                <a:lnTo>
                  <a:pt x="42771" y="133369"/>
                </a:lnTo>
                <a:lnTo>
                  <a:pt x="43700" y="133627"/>
                </a:lnTo>
                <a:lnTo>
                  <a:pt x="44654" y="133885"/>
                </a:lnTo>
                <a:lnTo>
                  <a:pt x="45660" y="134091"/>
                </a:lnTo>
                <a:lnTo>
                  <a:pt x="46692" y="134298"/>
                </a:lnTo>
                <a:lnTo>
                  <a:pt x="47698" y="134478"/>
                </a:lnTo>
                <a:lnTo>
                  <a:pt x="48704" y="134659"/>
                </a:lnTo>
                <a:lnTo>
                  <a:pt x="49685" y="134788"/>
                </a:lnTo>
                <a:lnTo>
                  <a:pt x="50665" y="134891"/>
                </a:lnTo>
                <a:lnTo>
                  <a:pt x="51645" y="134969"/>
                </a:lnTo>
                <a:lnTo>
                  <a:pt x="52625" y="135020"/>
                </a:lnTo>
                <a:lnTo>
                  <a:pt x="54457" y="135020"/>
                </a:lnTo>
                <a:lnTo>
                  <a:pt x="55308" y="134994"/>
                </a:lnTo>
                <a:lnTo>
                  <a:pt x="56108" y="134969"/>
                </a:lnTo>
                <a:lnTo>
                  <a:pt x="57501" y="134865"/>
                </a:lnTo>
                <a:lnTo>
                  <a:pt x="58584" y="134762"/>
                </a:lnTo>
                <a:lnTo>
                  <a:pt x="59565" y="134659"/>
                </a:lnTo>
                <a:lnTo>
                  <a:pt x="59049" y="104"/>
                </a:lnTo>
                <a:lnTo>
                  <a:pt x="0" y="1"/>
                </a:lnTo>
                <a:close/>
              </a:path>
            </a:pathLst>
          </a:custGeom>
          <a:solidFill>
            <a:schemeClr val="accent3"/>
          </a:solidFill>
          <a:ln>
            <a:noFill/>
          </a:ln>
          <a:effectLst>
            <a:outerShdw rotWithShape="0" algn="bl" dir="108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5"/>
          <p:cNvSpPr/>
          <p:nvPr/>
        </p:nvSpPr>
        <p:spPr>
          <a:xfrm>
            <a:off x="-42181" y="-79548"/>
            <a:ext cx="2170084" cy="4921141"/>
          </a:xfrm>
          <a:custGeom>
            <a:rect b="b" l="l" r="r" t="t"/>
            <a:pathLst>
              <a:path extrusionOk="0" h="135020" w="59540">
                <a:moveTo>
                  <a:pt x="59539" y="0"/>
                </a:moveTo>
                <a:lnTo>
                  <a:pt x="491" y="104"/>
                </a:lnTo>
                <a:lnTo>
                  <a:pt x="1" y="134659"/>
                </a:lnTo>
                <a:lnTo>
                  <a:pt x="955" y="134762"/>
                </a:lnTo>
                <a:lnTo>
                  <a:pt x="2039" y="134865"/>
                </a:lnTo>
                <a:lnTo>
                  <a:pt x="3457" y="134968"/>
                </a:lnTo>
                <a:lnTo>
                  <a:pt x="4257" y="134994"/>
                </a:lnTo>
                <a:lnTo>
                  <a:pt x="5108" y="135020"/>
                </a:lnTo>
                <a:lnTo>
                  <a:pt x="6011" y="135020"/>
                </a:lnTo>
                <a:lnTo>
                  <a:pt x="6940" y="134994"/>
                </a:lnTo>
                <a:lnTo>
                  <a:pt x="7895" y="134968"/>
                </a:lnTo>
                <a:lnTo>
                  <a:pt x="8875" y="134891"/>
                </a:lnTo>
                <a:lnTo>
                  <a:pt x="9881" y="134788"/>
                </a:lnTo>
                <a:lnTo>
                  <a:pt x="10861" y="134659"/>
                </a:lnTo>
                <a:lnTo>
                  <a:pt x="11867" y="134478"/>
                </a:lnTo>
                <a:lnTo>
                  <a:pt x="12873" y="134297"/>
                </a:lnTo>
                <a:lnTo>
                  <a:pt x="13879" y="134091"/>
                </a:lnTo>
                <a:lnTo>
                  <a:pt x="14885" y="133859"/>
                </a:lnTo>
                <a:lnTo>
                  <a:pt x="15866" y="133627"/>
                </a:lnTo>
                <a:lnTo>
                  <a:pt x="16769" y="133369"/>
                </a:lnTo>
                <a:lnTo>
                  <a:pt x="17646" y="133111"/>
                </a:lnTo>
                <a:lnTo>
                  <a:pt x="18420" y="132827"/>
                </a:lnTo>
                <a:lnTo>
                  <a:pt x="19116" y="132518"/>
                </a:lnTo>
                <a:lnTo>
                  <a:pt x="19426" y="132363"/>
                </a:lnTo>
                <a:lnTo>
                  <a:pt x="19709" y="132208"/>
                </a:lnTo>
                <a:lnTo>
                  <a:pt x="19942" y="132027"/>
                </a:lnTo>
                <a:lnTo>
                  <a:pt x="20148" y="131873"/>
                </a:lnTo>
                <a:lnTo>
                  <a:pt x="20329" y="131692"/>
                </a:lnTo>
                <a:lnTo>
                  <a:pt x="20483" y="131511"/>
                </a:lnTo>
                <a:lnTo>
                  <a:pt x="20586" y="131357"/>
                </a:lnTo>
                <a:lnTo>
                  <a:pt x="20638" y="131176"/>
                </a:lnTo>
                <a:lnTo>
                  <a:pt x="20664" y="130996"/>
                </a:lnTo>
                <a:lnTo>
                  <a:pt x="20638" y="130789"/>
                </a:lnTo>
                <a:lnTo>
                  <a:pt x="20586" y="130609"/>
                </a:lnTo>
                <a:lnTo>
                  <a:pt x="20457" y="130428"/>
                </a:lnTo>
                <a:lnTo>
                  <a:pt x="20303" y="130222"/>
                </a:lnTo>
                <a:lnTo>
                  <a:pt x="20071" y="130041"/>
                </a:lnTo>
                <a:lnTo>
                  <a:pt x="19967" y="129938"/>
                </a:lnTo>
                <a:lnTo>
                  <a:pt x="19916" y="129835"/>
                </a:lnTo>
                <a:lnTo>
                  <a:pt x="19916" y="129732"/>
                </a:lnTo>
                <a:lnTo>
                  <a:pt x="19967" y="129654"/>
                </a:lnTo>
                <a:lnTo>
                  <a:pt x="20071" y="129551"/>
                </a:lnTo>
                <a:lnTo>
                  <a:pt x="20200" y="129448"/>
                </a:lnTo>
                <a:lnTo>
                  <a:pt x="20380" y="129345"/>
                </a:lnTo>
                <a:lnTo>
                  <a:pt x="20586" y="129267"/>
                </a:lnTo>
                <a:lnTo>
                  <a:pt x="21128" y="129061"/>
                </a:lnTo>
                <a:lnTo>
                  <a:pt x="21825" y="128880"/>
                </a:lnTo>
                <a:lnTo>
                  <a:pt x="22650" y="128700"/>
                </a:lnTo>
                <a:lnTo>
                  <a:pt x="23579" y="128519"/>
                </a:lnTo>
                <a:lnTo>
                  <a:pt x="25720" y="128132"/>
                </a:lnTo>
                <a:lnTo>
                  <a:pt x="28171" y="127745"/>
                </a:lnTo>
                <a:lnTo>
                  <a:pt x="33536" y="126945"/>
                </a:lnTo>
                <a:lnTo>
                  <a:pt x="36271" y="126533"/>
                </a:lnTo>
                <a:lnTo>
                  <a:pt x="38876" y="126094"/>
                </a:lnTo>
                <a:lnTo>
                  <a:pt x="40089" y="125862"/>
                </a:lnTo>
                <a:lnTo>
                  <a:pt x="41224" y="125630"/>
                </a:lnTo>
                <a:lnTo>
                  <a:pt x="42307" y="125398"/>
                </a:lnTo>
                <a:lnTo>
                  <a:pt x="43288" y="125140"/>
                </a:lnTo>
                <a:lnTo>
                  <a:pt x="44139" y="124908"/>
                </a:lnTo>
                <a:lnTo>
                  <a:pt x="44887" y="124650"/>
                </a:lnTo>
                <a:lnTo>
                  <a:pt x="45197" y="124495"/>
                </a:lnTo>
                <a:lnTo>
                  <a:pt x="45480" y="124366"/>
                </a:lnTo>
                <a:lnTo>
                  <a:pt x="45738" y="124237"/>
                </a:lnTo>
                <a:lnTo>
                  <a:pt x="45945" y="124108"/>
                </a:lnTo>
                <a:lnTo>
                  <a:pt x="46125" y="123953"/>
                </a:lnTo>
                <a:lnTo>
                  <a:pt x="46254" y="123824"/>
                </a:lnTo>
                <a:lnTo>
                  <a:pt x="46332" y="123669"/>
                </a:lnTo>
                <a:lnTo>
                  <a:pt x="46383" y="123515"/>
                </a:lnTo>
                <a:lnTo>
                  <a:pt x="46357" y="123386"/>
                </a:lnTo>
                <a:lnTo>
                  <a:pt x="46306" y="123231"/>
                </a:lnTo>
                <a:lnTo>
                  <a:pt x="46203" y="123076"/>
                </a:lnTo>
                <a:lnTo>
                  <a:pt x="46048" y="122921"/>
                </a:lnTo>
                <a:lnTo>
                  <a:pt x="45841" y="122715"/>
                </a:lnTo>
                <a:lnTo>
                  <a:pt x="45661" y="122457"/>
                </a:lnTo>
                <a:lnTo>
                  <a:pt x="45454" y="122147"/>
                </a:lnTo>
                <a:lnTo>
                  <a:pt x="45248" y="121760"/>
                </a:lnTo>
                <a:lnTo>
                  <a:pt x="45042" y="121296"/>
                </a:lnTo>
                <a:lnTo>
                  <a:pt x="44835" y="120806"/>
                </a:lnTo>
                <a:lnTo>
                  <a:pt x="44397" y="119619"/>
                </a:lnTo>
                <a:lnTo>
                  <a:pt x="43958" y="118226"/>
                </a:lnTo>
                <a:lnTo>
                  <a:pt x="43494" y="116653"/>
                </a:lnTo>
                <a:lnTo>
                  <a:pt x="43030" y="114924"/>
                </a:lnTo>
                <a:lnTo>
                  <a:pt x="42565" y="113015"/>
                </a:lnTo>
                <a:lnTo>
                  <a:pt x="42075" y="110977"/>
                </a:lnTo>
                <a:lnTo>
                  <a:pt x="41585" y="108836"/>
                </a:lnTo>
                <a:lnTo>
                  <a:pt x="41095" y="106592"/>
                </a:lnTo>
                <a:lnTo>
                  <a:pt x="40631" y="104270"/>
                </a:lnTo>
                <a:lnTo>
                  <a:pt x="39676" y="99446"/>
                </a:lnTo>
                <a:lnTo>
                  <a:pt x="38747" y="94519"/>
                </a:lnTo>
                <a:lnTo>
                  <a:pt x="37870" y="89644"/>
                </a:lnTo>
                <a:lnTo>
                  <a:pt x="37045" y="84949"/>
                </a:lnTo>
                <a:lnTo>
                  <a:pt x="36297" y="80563"/>
                </a:lnTo>
                <a:lnTo>
                  <a:pt x="35678" y="76668"/>
                </a:lnTo>
                <a:lnTo>
                  <a:pt x="34749" y="70864"/>
                </a:lnTo>
                <a:lnTo>
                  <a:pt x="34414" y="68671"/>
                </a:lnTo>
                <a:lnTo>
                  <a:pt x="34852" y="68516"/>
                </a:lnTo>
                <a:lnTo>
                  <a:pt x="35291" y="68361"/>
                </a:lnTo>
                <a:lnTo>
                  <a:pt x="35729" y="68181"/>
                </a:lnTo>
                <a:lnTo>
                  <a:pt x="36142" y="67974"/>
                </a:lnTo>
                <a:lnTo>
                  <a:pt x="36580" y="67768"/>
                </a:lnTo>
                <a:lnTo>
                  <a:pt x="36993" y="67536"/>
                </a:lnTo>
                <a:lnTo>
                  <a:pt x="37406" y="67278"/>
                </a:lnTo>
                <a:lnTo>
                  <a:pt x="37819" y="66994"/>
                </a:lnTo>
                <a:lnTo>
                  <a:pt x="38231" y="66685"/>
                </a:lnTo>
                <a:lnTo>
                  <a:pt x="38644" y="66375"/>
                </a:lnTo>
                <a:lnTo>
                  <a:pt x="39031" y="66040"/>
                </a:lnTo>
                <a:lnTo>
                  <a:pt x="39444" y="65704"/>
                </a:lnTo>
                <a:lnTo>
                  <a:pt x="40218" y="64956"/>
                </a:lnTo>
                <a:lnTo>
                  <a:pt x="40966" y="64131"/>
                </a:lnTo>
                <a:lnTo>
                  <a:pt x="41688" y="63279"/>
                </a:lnTo>
                <a:lnTo>
                  <a:pt x="42410" y="62325"/>
                </a:lnTo>
                <a:lnTo>
                  <a:pt x="43133" y="61345"/>
                </a:lnTo>
                <a:lnTo>
                  <a:pt x="43804" y="60287"/>
                </a:lnTo>
                <a:lnTo>
                  <a:pt x="44474" y="59204"/>
                </a:lnTo>
                <a:lnTo>
                  <a:pt x="45119" y="58069"/>
                </a:lnTo>
                <a:lnTo>
                  <a:pt x="45764" y="56856"/>
                </a:lnTo>
                <a:lnTo>
                  <a:pt x="46383" y="55618"/>
                </a:lnTo>
                <a:lnTo>
                  <a:pt x="46977" y="54354"/>
                </a:lnTo>
                <a:lnTo>
                  <a:pt x="47570" y="53038"/>
                </a:lnTo>
                <a:lnTo>
                  <a:pt x="48137" y="51697"/>
                </a:lnTo>
                <a:lnTo>
                  <a:pt x="48679" y="50330"/>
                </a:lnTo>
                <a:lnTo>
                  <a:pt x="49221" y="48911"/>
                </a:lnTo>
                <a:lnTo>
                  <a:pt x="49763" y="47466"/>
                </a:lnTo>
                <a:lnTo>
                  <a:pt x="50253" y="46022"/>
                </a:lnTo>
                <a:lnTo>
                  <a:pt x="50743" y="44551"/>
                </a:lnTo>
                <a:lnTo>
                  <a:pt x="51233" y="43055"/>
                </a:lnTo>
                <a:lnTo>
                  <a:pt x="51672" y="41533"/>
                </a:lnTo>
                <a:lnTo>
                  <a:pt x="52136" y="40011"/>
                </a:lnTo>
                <a:lnTo>
                  <a:pt x="52549" y="38463"/>
                </a:lnTo>
                <a:lnTo>
                  <a:pt x="53374" y="35393"/>
                </a:lnTo>
                <a:lnTo>
                  <a:pt x="54122" y="32298"/>
                </a:lnTo>
                <a:lnTo>
                  <a:pt x="54844" y="29202"/>
                </a:lnTo>
                <a:lnTo>
                  <a:pt x="55489" y="26158"/>
                </a:lnTo>
                <a:lnTo>
                  <a:pt x="56083" y="23192"/>
                </a:lnTo>
                <a:lnTo>
                  <a:pt x="56624" y="20302"/>
                </a:lnTo>
                <a:lnTo>
                  <a:pt x="57115" y="17491"/>
                </a:lnTo>
                <a:lnTo>
                  <a:pt x="57553" y="14834"/>
                </a:lnTo>
                <a:lnTo>
                  <a:pt x="57966" y="12305"/>
                </a:lnTo>
                <a:lnTo>
                  <a:pt x="58301" y="9958"/>
                </a:lnTo>
                <a:lnTo>
                  <a:pt x="58611" y="7817"/>
                </a:lnTo>
                <a:lnTo>
                  <a:pt x="58869" y="5882"/>
                </a:lnTo>
                <a:lnTo>
                  <a:pt x="59256" y="2735"/>
                </a:lnTo>
                <a:lnTo>
                  <a:pt x="59488" y="723"/>
                </a:lnTo>
                <a:lnTo>
                  <a:pt x="59539" y="0"/>
                </a:lnTo>
                <a:close/>
              </a:path>
            </a:pathLst>
          </a:custGeom>
          <a:solidFill>
            <a:schemeClr val="accent3"/>
          </a:solidFill>
          <a:ln>
            <a:noFill/>
          </a:ln>
          <a:effectLst>
            <a:outerShdw rotWithShape="0" algn="bl" dir="30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5"/>
          <p:cNvSpPr/>
          <p:nvPr/>
        </p:nvSpPr>
        <p:spPr>
          <a:xfrm>
            <a:off x="-111759" y="8837"/>
            <a:ext cx="2199242" cy="1198795"/>
          </a:xfrm>
          <a:custGeom>
            <a:rect b="b" l="l" r="r" t="t"/>
            <a:pathLst>
              <a:path extrusionOk="0" h="32891" w="60340">
                <a:moveTo>
                  <a:pt x="1" y="0"/>
                </a:moveTo>
                <a:lnTo>
                  <a:pt x="1497" y="31911"/>
                </a:lnTo>
                <a:lnTo>
                  <a:pt x="4386" y="32788"/>
                </a:lnTo>
                <a:lnTo>
                  <a:pt x="4851" y="32839"/>
                </a:lnTo>
                <a:lnTo>
                  <a:pt x="5366" y="32865"/>
                </a:lnTo>
                <a:lnTo>
                  <a:pt x="6063" y="32891"/>
                </a:lnTo>
                <a:lnTo>
                  <a:pt x="6914" y="32865"/>
                </a:lnTo>
                <a:lnTo>
                  <a:pt x="7843" y="32839"/>
                </a:lnTo>
                <a:lnTo>
                  <a:pt x="8849" y="32736"/>
                </a:lnTo>
                <a:lnTo>
                  <a:pt x="9391" y="32685"/>
                </a:lnTo>
                <a:lnTo>
                  <a:pt x="9932" y="32581"/>
                </a:lnTo>
                <a:lnTo>
                  <a:pt x="10474" y="32478"/>
                </a:lnTo>
                <a:lnTo>
                  <a:pt x="11016" y="32375"/>
                </a:lnTo>
                <a:lnTo>
                  <a:pt x="11558" y="32220"/>
                </a:lnTo>
                <a:lnTo>
                  <a:pt x="12099" y="32066"/>
                </a:lnTo>
                <a:lnTo>
                  <a:pt x="12641" y="31859"/>
                </a:lnTo>
                <a:lnTo>
                  <a:pt x="13157" y="31653"/>
                </a:lnTo>
                <a:lnTo>
                  <a:pt x="13673" y="31395"/>
                </a:lnTo>
                <a:lnTo>
                  <a:pt x="14137" y="31137"/>
                </a:lnTo>
                <a:lnTo>
                  <a:pt x="14602" y="30827"/>
                </a:lnTo>
                <a:lnTo>
                  <a:pt x="15040" y="30492"/>
                </a:lnTo>
                <a:lnTo>
                  <a:pt x="15453" y="30105"/>
                </a:lnTo>
                <a:lnTo>
                  <a:pt x="15840" y="29718"/>
                </a:lnTo>
                <a:lnTo>
                  <a:pt x="16175" y="29254"/>
                </a:lnTo>
                <a:lnTo>
                  <a:pt x="16485" y="28764"/>
                </a:lnTo>
                <a:lnTo>
                  <a:pt x="16743" y="28248"/>
                </a:lnTo>
                <a:lnTo>
                  <a:pt x="16949" y="27680"/>
                </a:lnTo>
                <a:lnTo>
                  <a:pt x="17439" y="27990"/>
                </a:lnTo>
                <a:lnTo>
                  <a:pt x="18007" y="28325"/>
                </a:lnTo>
                <a:lnTo>
                  <a:pt x="18755" y="28738"/>
                </a:lnTo>
                <a:lnTo>
                  <a:pt x="19658" y="29202"/>
                </a:lnTo>
                <a:lnTo>
                  <a:pt x="20690" y="29718"/>
                </a:lnTo>
                <a:lnTo>
                  <a:pt x="21799" y="30208"/>
                </a:lnTo>
                <a:lnTo>
                  <a:pt x="22960" y="30698"/>
                </a:lnTo>
                <a:lnTo>
                  <a:pt x="23579" y="30930"/>
                </a:lnTo>
                <a:lnTo>
                  <a:pt x="24172" y="31137"/>
                </a:lnTo>
                <a:lnTo>
                  <a:pt x="24766" y="31317"/>
                </a:lnTo>
                <a:lnTo>
                  <a:pt x="25385" y="31472"/>
                </a:lnTo>
                <a:lnTo>
                  <a:pt x="25978" y="31627"/>
                </a:lnTo>
                <a:lnTo>
                  <a:pt x="26546" y="31730"/>
                </a:lnTo>
                <a:lnTo>
                  <a:pt x="27113" y="31808"/>
                </a:lnTo>
                <a:lnTo>
                  <a:pt x="27655" y="31833"/>
                </a:lnTo>
                <a:lnTo>
                  <a:pt x="28197" y="31833"/>
                </a:lnTo>
                <a:lnTo>
                  <a:pt x="28687" y="31782"/>
                </a:lnTo>
                <a:lnTo>
                  <a:pt x="29151" y="31679"/>
                </a:lnTo>
                <a:lnTo>
                  <a:pt x="29590" y="31550"/>
                </a:lnTo>
                <a:lnTo>
                  <a:pt x="29796" y="31446"/>
                </a:lnTo>
                <a:lnTo>
                  <a:pt x="30002" y="31343"/>
                </a:lnTo>
                <a:lnTo>
                  <a:pt x="30183" y="31214"/>
                </a:lnTo>
                <a:lnTo>
                  <a:pt x="30363" y="31085"/>
                </a:lnTo>
                <a:lnTo>
                  <a:pt x="30518" y="30930"/>
                </a:lnTo>
                <a:lnTo>
                  <a:pt x="30673" y="30750"/>
                </a:lnTo>
                <a:lnTo>
                  <a:pt x="30802" y="30569"/>
                </a:lnTo>
                <a:lnTo>
                  <a:pt x="30931" y="30363"/>
                </a:lnTo>
                <a:lnTo>
                  <a:pt x="31395" y="30466"/>
                </a:lnTo>
                <a:lnTo>
                  <a:pt x="31963" y="30569"/>
                </a:lnTo>
                <a:lnTo>
                  <a:pt x="32685" y="30698"/>
                </a:lnTo>
                <a:lnTo>
                  <a:pt x="33536" y="30801"/>
                </a:lnTo>
                <a:lnTo>
                  <a:pt x="34517" y="30930"/>
                </a:lnTo>
                <a:lnTo>
                  <a:pt x="35574" y="31008"/>
                </a:lnTo>
                <a:lnTo>
                  <a:pt x="36684" y="31034"/>
                </a:lnTo>
                <a:lnTo>
                  <a:pt x="37819" y="31034"/>
                </a:lnTo>
                <a:lnTo>
                  <a:pt x="38386" y="31008"/>
                </a:lnTo>
                <a:lnTo>
                  <a:pt x="38928" y="30956"/>
                </a:lnTo>
                <a:lnTo>
                  <a:pt x="39496" y="30879"/>
                </a:lnTo>
                <a:lnTo>
                  <a:pt x="40037" y="30776"/>
                </a:lnTo>
                <a:lnTo>
                  <a:pt x="40553" y="30672"/>
                </a:lnTo>
                <a:lnTo>
                  <a:pt x="41069" y="30518"/>
                </a:lnTo>
                <a:lnTo>
                  <a:pt x="41559" y="30363"/>
                </a:lnTo>
                <a:lnTo>
                  <a:pt x="42024" y="30157"/>
                </a:lnTo>
                <a:lnTo>
                  <a:pt x="42436" y="29924"/>
                </a:lnTo>
                <a:lnTo>
                  <a:pt x="42849" y="29641"/>
                </a:lnTo>
                <a:lnTo>
                  <a:pt x="43210" y="29357"/>
                </a:lnTo>
                <a:lnTo>
                  <a:pt x="43520" y="29022"/>
                </a:lnTo>
                <a:lnTo>
                  <a:pt x="43804" y="28635"/>
                </a:lnTo>
                <a:lnTo>
                  <a:pt x="43907" y="28428"/>
                </a:lnTo>
                <a:lnTo>
                  <a:pt x="44036" y="28222"/>
                </a:lnTo>
                <a:lnTo>
                  <a:pt x="44500" y="28248"/>
                </a:lnTo>
                <a:lnTo>
                  <a:pt x="45790" y="28325"/>
                </a:lnTo>
                <a:lnTo>
                  <a:pt x="47647" y="28377"/>
                </a:lnTo>
                <a:lnTo>
                  <a:pt x="48705" y="28377"/>
                </a:lnTo>
                <a:lnTo>
                  <a:pt x="49814" y="28351"/>
                </a:lnTo>
                <a:lnTo>
                  <a:pt x="50949" y="28299"/>
                </a:lnTo>
                <a:lnTo>
                  <a:pt x="52058" y="28222"/>
                </a:lnTo>
                <a:lnTo>
                  <a:pt x="53142" y="28093"/>
                </a:lnTo>
                <a:lnTo>
                  <a:pt x="53632" y="28015"/>
                </a:lnTo>
                <a:lnTo>
                  <a:pt x="54122" y="27938"/>
                </a:lnTo>
                <a:lnTo>
                  <a:pt x="54587" y="27835"/>
                </a:lnTo>
                <a:lnTo>
                  <a:pt x="55025" y="27706"/>
                </a:lnTo>
                <a:lnTo>
                  <a:pt x="55412" y="27577"/>
                </a:lnTo>
                <a:lnTo>
                  <a:pt x="55773" y="27422"/>
                </a:lnTo>
                <a:lnTo>
                  <a:pt x="56083" y="27242"/>
                </a:lnTo>
                <a:lnTo>
                  <a:pt x="56367" y="27061"/>
                </a:lnTo>
                <a:lnTo>
                  <a:pt x="56573" y="26855"/>
                </a:lnTo>
                <a:lnTo>
                  <a:pt x="56753" y="26648"/>
                </a:lnTo>
                <a:lnTo>
                  <a:pt x="57037" y="26132"/>
                </a:lnTo>
                <a:lnTo>
                  <a:pt x="57295" y="25565"/>
                </a:lnTo>
                <a:lnTo>
                  <a:pt x="57553" y="24946"/>
                </a:lnTo>
                <a:lnTo>
                  <a:pt x="57785" y="24301"/>
                </a:lnTo>
                <a:lnTo>
                  <a:pt x="57992" y="23578"/>
                </a:lnTo>
                <a:lnTo>
                  <a:pt x="58224" y="22805"/>
                </a:lnTo>
                <a:lnTo>
                  <a:pt x="58404" y="22031"/>
                </a:lnTo>
                <a:lnTo>
                  <a:pt x="58585" y="21205"/>
                </a:lnTo>
                <a:lnTo>
                  <a:pt x="58766" y="20354"/>
                </a:lnTo>
                <a:lnTo>
                  <a:pt x="58946" y="19477"/>
                </a:lnTo>
                <a:lnTo>
                  <a:pt x="59230" y="17697"/>
                </a:lnTo>
                <a:lnTo>
                  <a:pt x="59488" y="15917"/>
                </a:lnTo>
                <a:lnTo>
                  <a:pt x="59694" y="14111"/>
                </a:lnTo>
                <a:lnTo>
                  <a:pt x="59875" y="12409"/>
                </a:lnTo>
                <a:lnTo>
                  <a:pt x="60004" y="10783"/>
                </a:lnTo>
                <a:lnTo>
                  <a:pt x="60133" y="9287"/>
                </a:lnTo>
                <a:lnTo>
                  <a:pt x="60210" y="7971"/>
                </a:lnTo>
                <a:lnTo>
                  <a:pt x="60313" y="6063"/>
                </a:lnTo>
                <a:lnTo>
                  <a:pt x="60339" y="5366"/>
                </a:lnTo>
                <a:lnTo>
                  <a:pt x="1"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5"/>
          <p:cNvSpPr/>
          <p:nvPr/>
        </p:nvSpPr>
        <p:spPr>
          <a:xfrm>
            <a:off x="154344" y="253290"/>
            <a:ext cx="1482757" cy="4273324"/>
          </a:xfrm>
          <a:custGeom>
            <a:rect b="b" l="l" r="r" t="t"/>
            <a:pathLst>
              <a:path extrusionOk="0" h="117246" w="40682">
                <a:moveTo>
                  <a:pt x="10113" y="11970"/>
                </a:moveTo>
                <a:lnTo>
                  <a:pt x="9984" y="15220"/>
                </a:lnTo>
                <a:lnTo>
                  <a:pt x="9829" y="18832"/>
                </a:lnTo>
                <a:lnTo>
                  <a:pt x="9597" y="23295"/>
                </a:lnTo>
                <a:lnTo>
                  <a:pt x="9468" y="25745"/>
                </a:lnTo>
                <a:lnTo>
                  <a:pt x="9287" y="28325"/>
                </a:lnTo>
                <a:lnTo>
                  <a:pt x="9106" y="30931"/>
                </a:lnTo>
                <a:lnTo>
                  <a:pt x="8900" y="33562"/>
                </a:lnTo>
                <a:lnTo>
                  <a:pt x="8668" y="36167"/>
                </a:lnTo>
                <a:lnTo>
                  <a:pt x="8384" y="38721"/>
                </a:lnTo>
                <a:lnTo>
                  <a:pt x="8100" y="41146"/>
                </a:lnTo>
                <a:lnTo>
                  <a:pt x="7791" y="43442"/>
                </a:lnTo>
                <a:lnTo>
                  <a:pt x="7636" y="44525"/>
                </a:lnTo>
                <a:lnTo>
                  <a:pt x="7430" y="45557"/>
                </a:lnTo>
                <a:lnTo>
                  <a:pt x="7198" y="46563"/>
                </a:lnTo>
                <a:lnTo>
                  <a:pt x="6965" y="47492"/>
                </a:lnTo>
                <a:lnTo>
                  <a:pt x="6707" y="48395"/>
                </a:lnTo>
                <a:lnTo>
                  <a:pt x="6424" y="49220"/>
                </a:lnTo>
                <a:lnTo>
                  <a:pt x="6140" y="50020"/>
                </a:lnTo>
                <a:lnTo>
                  <a:pt x="5856" y="50794"/>
                </a:lnTo>
                <a:lnTo>
                  <a:pt x="5547" y="51490"/>
                </a:lnTo>
                <a:lnTo>
                  <a:pt x="5211" y="52161"/>
                </a:lnTo>
                <a:lnTo>
                  <a:pt x="4902" y="52806"/>
                </a:lnTo>
                <a:lnTo>
                  <a:pt x="4566" y="53374"/>
                </a:lnTo>
                <a:lnTo>
                  <a:pt x="4231" y="53941"/>
                </a:lnTo>
                <a:lnTo>
                  <a:pt x="3896" y="54457"/>
                </a:lnTo>
                <a:lnTo>
                  <a:pt x="3560" y="54921"/>
                </a:lnTo>
                <a:lnTo>
                  <a:pt x="3251" y="55360"/>
                </a:lnTo>
                <a:lnTo>
                  <a:pt x="2915" y="55773"/>
                </a:lnTo>
                <a:lnTo>
                  <a:pt x="2606" y="56134"/>
                </a:lnTo>
                <a:lnTo>
                  <a:pt x="2012" y="56779"/>
                </a:lnTo>
                <a:lnTo>
                  <a:pt x="1445" y="57295"/>
                </a:lnTo>
                <a:lnTo>
                  <a:pt x="980" y="57707"/>
                </a:lnTo>
                <a:lnTo>
                  <a:pt x="568" y="58017"/>
                </a:lnTo>
                <a:lnTo>
                  <a:pt x="258" y="58223"/>
                </a:lnTo>
                <a:lnTo>
                  <a:pt x="0" y="58378"/>
                </a:lnTo>
                <a:lnTo>
                  <a:pt x="129" y="58971"/>
                </a:lnTo>
                <a:lnTo>
                  <a:pt x="465" y="60674"/>
                </a:lnTo>
                <a:lnTo>
                  <a:pt x="671" y="61886"/>
                </a:lnTo>
                <a:lnTo>
                  <a:pt x="929" y="63331"/>
                </a:lnTo>
                <a:lnTo>
                  <a:pt x="1187" y="64956"/>
                </a:lnTo>
                <a:lnTo>
                  <a:pt x="1471" y="66788"/>
                </a:lnTo>
                <a:lnTo>
                  <a:pt x="1729" y="68774"/>
                </a:lnTo>
                <a:lnTo>
                  <a:pt x="1987" y="70941"/>
                </a:lnTo>
                <a:lnTo>
                  <a:pt x="2219" y="73211"/>
                </a:lnTo>
                <a:lnTo>
                  <a:pt x="2425" y="75610"/>
                </a:lnTo>
                <a:lnTo>
                  <a:pt x="2606" y="78113"/>
                </a:lnTo>
                <a:lnTo>
                  <a:pt x="2735" y="80718"/>
                </a:lnTo>
                <a:lnTo>
                  <a:pt x="2760" y="82034"/>
                </a:lnTo>
                <a:lnTo>
                  <a:pt x="2786" y="83349"/>
                </a:lnTo>
                <a:lnTo>
                  <a:pt x="2786" y="84691"/>
                </a:lnTo>
                <a:lnTo>
                  <a:pt x="2786" y="86058"/>
                </a:lnTo>
                <a:lnTo>
                  <a:pt x="2786" y="87399"/>
                </a:lnTo>
                <a:lnTo>
                  <a:pt x="2786" y="88741"/>
                </a:lnTo>
                <a:lnTo>
                  <a:pt x="2812" y="90031"/>
                </a:lnTo>
                <a:lnTo>
                  <a:pt x="2864" y="91320"/>
                </a:lnTo>
                <a:lnTo>
                  <a:pt x="2915" y="92559"/>
                </a:lnTo>
                <a:lnTo>
                  <a:pt x="2993" y="93797"/>
                </a:lnTo>
                <a:lnTo>
                  <a:pt x="3173" y="96170"/>
                </a:lnTo>
                <a:lnTo>
                  <a:pt x="3380" y="98414"/>
                </a:lnTo>
                <a:lnTo>
                  <a:pt x="3638" y="100504"/>
                </a:lnTo>
                <a:lnTo>
                  <a:pt x="3921" y="102465"/>
                </a:lnTo>
                <a:lnTo>
                  <a:pt x="4205" y="104270"/>
                </a:lnTo>
                <a:lnTo>
                  <a:pt x="4489" y="105895"/>
                </a:lnTo>
                <a:lnTo>
                  <a:pt x="4773" y="107366"/>
                </a:lnTo>
                <a:lnTo>
                  <a:pt x="5031" y="108604"/>
                </a:lnTo>
                <a:lnTo>
                  <a:pt x="5263" y="109662"/>
                </a:lnTo>
                <a:lnTo>
                  <a:pt x="5624" y="111132"/>
                </a:lnTo>
                <a:lnTo>
                  <a:pt x="5779" y="111622"/>
                </a:lnTo>
                <a:lnTo>
                  <a:pt x="5933" y="111803"/>
                </a:lnTo>
                <a:lnTo>
                  <a:pt x="6320" y="112241"/>
                </a:lnTo>
                <a:lnTo>
                  <a:pt x="6862" y="112809"/>
                </a:lnTo>
                <a:lnTo>
                  <a:pt x="7172" y="113067"/>
                </a:lnTo>
                <a:lnTo>
                  <a:pt x="7455" y="113299"/>
                </a:lnTo>
                <a:lnTo>
                  <a:pt x="7739" y="113480"/>
                </a:lnTo>
                <a:lnTo>
                  <a:pt x="7868" y="113531"/>
                </a:lnTo>
                <a:lnTo>
                  <a:pt x="7971" y="113583"/>
                </a:lnTo>
                <a:lnTo>
                  <a:pt x="8100" y="113609"/>
                </a:lnTo>
                <a:lnTo>
                  <a:pt x="8204" y="113609"/>
                </a:lnTo>
                <a:lnTo>
                  <a:pt x="8281" y="113557"/>
                </a:lnTo>
                <a:lnTo>
                  <a:pt x="8358" y="113505"/>
                </a:lnTo>
                <a:lnTo>
                  <a:pt x="8410" y="113402"/>
                </a:lnTo>
                <a:lnTo>
                  <a:pt x="8462" y="113273"/>
                </a:lnTo>
                <a:lnTo>
                  <a:pt x="8462" y="113118"/>
                </a:lnTo>
                <a:lnTo>
                  <a:pt x="8462" y="112912"/>
                </a:lnTo>
                <a:lnTo>
                  <a:pt x="8436" y="112654"/>
                </a:lnTo>
                <a:lnTo>
                  <a:pt x="8410" y="112370"/>
                </a:lnTo>
                <a:lnTo>
                  <a:pt x="8229" y="111622"/>
                </a:lnTo>
                <a:lnTo>
                  <a:pt x="8100" y="111081"/>
                </a:lnTo>
                <a:lnTo>
                  <a:pt x="7971" y="110307"/>
                </a:lnTo>
                <a:lnTo>
                  <a:pt x="7817" y="109301"/>
                </a:lnTo>
                <a:lnTo>
                  <a:pt x="7636" y="108062"/>
                </a:lnTo>
                <a:lnTo>
                  <a:pt x="7275" y="105070"/>
                </a:lnTo>
                <a:lnTo>
                  <a:pt x="6862" y="101458"/>
                </a:lnTo>
                <a:lnTo>
                  <a:pt x="6424" y="97357"/>
                </a:lnTo>
                <a:lnTo>
                  <a:pt x="5959" y="92894"/>
                </a:lnTo>
                <a:lnTo>
                  <a:pt x="5056" y="83452"/>
                </a:lnTo>
                <a:lnTo>
                  <a:pt x="4179" y="74191"/>
                </a:lnTo>
                <a:lnTo>
                  <a:pt x="3457" y="66246"/>
                </a:lnTo>
                <a:lnTo>
                  <a:pt x="2786" y="58585"/>
                </a:lnTo>
                <a:lnTo>
                  <a:pt x="3431" y="57888"/>
                </a:lnTo>
                <a:lnTo>
                  <a:pt x="4025" y="57166"/>
                </a:lnTo>
                <a:lnTo>
                  <a:pt x="4618" y="56418"/>
                </a:lnTo>
                <a:lnTo>
                  <a:pt x="5160" y="55669"/>
                </a:lnTo>
                <a:lnTo>
                  <a:pt x="5701" y="54896"/>
                </a:lnTo>
                <a:lnTo>
                  <a:pt x="6191" y="54096"/>
                </a:lnTo>
                <a:lnTo>
                  <a:pt x="6682" y="53270"/>
                </a:lnTo>
                <a:lnTo>
                  <a:pt x="7120" y="52445"/>
                </a:lnTo>
                <a:lnTo>
                  <a:pt x="7559" y="51619"/>
                </a:lnTo>
                <a:lnTo>
                  <a:pt x="7946" y="50742"/>
                </a:lnTo>
                <a:lnTo>
                  <a:pt x="8333" y="49891"/>
                </a:lnTo>
                <a:lnTo>
                  <a:pt x="8694" y="49014"/>
                </a:lnTo>
                <a:lnTo>
                  <a:pt x="9029" y="48111"/>
                </a:lnTo>
                <a:lnTo>
                  <a:pt x="9339" y="47234"/>
                </a:lnTo>
                <a:lnTo>
                  <a:pt x="9622" y="46305"/>
                </a:lnTo>
                <a:lnTo>
                  <a:pt x="9906" y="45402"/>
                </a:lnTo>
                <a:lnTo>
                  <a:pt x="10138" y="44500"/>
                </a:lnTo>
                <a:lnTo>
                  <a:pt x="10370" y="43571"/>
                </a:lnTo>
                <a:lnTo>
                  <a:pt x="10603" y="42642"/>
                </a:lnTo>
                <a:lnTo>
                  <a:pt x="10783" y="41714"/>
                </a:lnTo>
                <a:lnTo>
                  <a:pt x="10964" y="40785"/>
                </a:lnTo>
                <a:lnTo>
                  <a:pt x="11119" y="39830"/>
                </a:lnTo>
                <a:lnTo>
                  <a:pt x="11402" y="37973"/>
                </a:lnTo>
                <a:lnTo>
                  <a:pt x="11635" y="36116"/>
                </a:lnTo>
                <a:lnTo>
                  <a:pt x="11789" y="34284"/>
                </a:lnTo>
                <a:lnTo>
                  <a:pt x="11893" y="32453"/>
                </a:lnTo>
                <a:lnTo>
                  <a:pt x="11970" y="30673"/>
                </a:lnTo>
                <a:lnTo>
                  <a:pt x="11996" y="28918"/>
                </a:lnTo>
                <a:lnTo>
                  <a:pt x="11970" y="27242"/>
                </a:lnTo>
                <a:lnTo>
                  <a:pt x="11944" y="25591"/>
                </a:lnTo>
                <a:lnTo>
                  <a:pt x="11867" y="24017"/>
                </a:lnTo>
                <a:lnTo>
                  <a:pt x="11764" y="22495"/>
                </a:lnTo>
                <a:lnTo>
                  <a:pt x="11660" y="21076"/>
                </a:lnTo>
                <a:lnTo>
                  <a:pt x="11557" y="19735"/>
                </a:lnTo>
                <a:lnTo>
                  <a:pt x="11428" y="18497"/>
                </a:lnTo>
                <a:lnTo>
                  <a:pt x="11170" y="16356"/>
                </a:lnTo>
                <a:lnTo>
                  <a:pt x="10938" y="14679"/>
                </a:lnTo>
                <a:lnTo>
                  <a:pt x="10757" y="13544"/>
                </a:lnTo>
                <a:lnTo>
                  <a:pt x="10680" y="13028"/>
                </a:lnTo>
                <a:lnTo>
                  <a:pt x="10113" y="11970"/>
                </a:lnTo>
                <a:close/>
                <a:moveTo>
                  <a:pt x="24301" y="4308"/>
                </a:moveTo>
                <a:lnTo>
                  <a:pt x="24275" y="5959"/>
                </a:lnTo>
                <a:lnTo>
                  <a:pt x="24198" y="7868"/>
                </a:lnTo>
                <a:lnTo>
                  <a:pt x="24069" y="10422"/>
                </a:lnTo>
                <a:lnTo>
                  <a:pt x="23888" y="13518"/>
                </a:lnTo>
                <a:lnTo>
                  <a:pt x="23630" y="17026"/>
                </a:lnTo>
                <a:lnTo>
                  <a:pt x="23475" y="18935"/>
                </a:lnTo>
                <a:lnTo>
                  <a:pt x="23295" y="20921"/>
                </a:lnTo>
                <a:lnTo>
                  <a:pt x="23114" y="22959"/>
                </a:lnTo>
                <a:lnTo>
                  <a:pt x="22882" y="25075"/>
                </a:lnTo>
                <a:lnTo>
                  <a:pt x="22701" y="26468"/>
                </a:lnTo>
                <a:lnTo>
                  <a:pt x="22547" y="27809"/>
                </a:lnTo>
                <a:lnTo>
                  <a:pt x="22340" y="29099"/>
                </a:lnTo>
                <a:lnTo>
                  <a:pt x="22160" y="30363"/>
                </a:lnTo>
                <a:lnTo>
                  <a:pt x="21953" y="31575"/>
                </a:lnTo>
                <a:lnTo>
                  <a:pt x="21721" y="32762"/>
                </a:lnTo>
                <a:lnTo>
                  <a:pt x="21489" y="33923"/>
                </a:lnTo>
                <a:lnTo>
                  <a:pt x="21257" y="35032"/>
                </a:lnTo>
                <a:lnTo>
                  <a:pt x="21025" y="36116"/>
                </a:lnTo>
                <a:lnTo>
                  <a:pt x="20767" y="37148"/>
                </a:lnTo>
                <a:lnTo>
                  <a:pt x="20509" y="38179"/>
                </a:lnTo>
                <a:lnTo>
                  <a:pt x="20225" y="39134"/>
                </a:lnTo>
                <a:lnTo>
                  <a:pt x="19941" y="40088"/>
                </a:lnTo>
                <a:lnTo>
                  <a:pt x="19657" y="40991"/>
                </a:lnTo>
                <a:lnTo>
                  <a:pt x="19090" y="42720"/>
                </a:lnTo>
                <a:lnTo>
                  <a:pt x="18471" y="44345"/>
                </a:lnTo>
                <a:lnTo>
                  <a:pt x="17852" y="45815"/>
                </a:lnTo>
                <a:lnTo>
                  <a:pt x="17232" y="47208"/>
                </a:lnTo>
                <a:lnTo>
                  <a:pt x="16588" y="48472"/>
                </a:lnTo>
                <a:lnTo>
                  <a:pt x="15943" y="49659"/>
                </a:lnTo>
                <a:lnTo>
                  <a:pt x="15298" y="50742"/>
                </a:lnTo>
                <a:lnTo>
                  <a:pt x="14653" y="51723"/>
                </a:lnTo>
                <a:lnTo>
                  <a:pt x="14008" y="52626"/>
                </a:lnTo>
                <a:lnTo>
                  <a:pt x="13389" y="53451"/>
                </a:lnTo>
                <a:lnTo>
                  <a:pt x="12770" y="54199"/>
                </a:lnTo>
                <a:lnTo>
                  <a:pt x="12176" y="54870"/>
                </a:lnTo>
                <a:lnTo>
                  <a:pt x="11609" y="55489"/>
                </a:lnTo>
                <a:lnTo>
                  <a:pt x="11041" y="56056"/>
                </a:lnTo>
                <a:lnTo>
                  <a:pt x="10525" y="56547"/>
                </a:lnTo>
                <a:lnTo>
                  <a:pt x="9571" y="57424"/>
                </a:lnTo>
                <a:lnTo>
                  <a:pt x="8797" y="58146"/>
                </a:lnTo>
                <a:lnTo>
                  <a:pt x="8462" y="58456"/>
                </a:lnTo>
                <a:lnTo>
                  <a:pt x="8178" y="58739"/>
                </a:lnTo>
                <a:lnTo>
                  <a:pt x="7971" y="59023"/>
                </a:lnTo>
                <a:lnTo>
                  <a:pt x="7817" y="59281"/>
                </a:lnTo>
                <a:lnTo>
                  <a:pt x="7713" y="59539"/>
                </a:lnTo>
                <a:lnTo>
                  <a:pt x="7688" y="59642"/>
                </a:lnTo>
                <a:lnTo>
                  <a:pt x="7662" y="59771"/>
                </a:lnTo>
                <a:lnTo>
                  <a:pt x="7688" y="60622"/>
                </a:lnTo>
                <a:lnTo>
                  <a:pt x="7791" y="61680"/>
                </a:lnTo>
                <a:lnTo>
                  <a:pt x="7894" y="62918"/>
                </a:lnTo>
                <a:lnTo>
                  <a:pt x="8075" y="64311"/>
                </a:lnTo>
                <a:lnTo>
                  <a:pt x="8281" y="65885"/>
                </a:lnTo>
                <a:lnTo>
                  <a:pt x="8539" y="67588"/>
                </a:lnTo>
                <a:lnTo>
                  <a:pt x="9158" y="71354"/>
                </a:lnTo>
                <a:lnTo>
                  <a:pt x="9880" y="75507"/>
                </a:lnTo>
                <a:lnTo>
                  <a:pt x="10680" y="79944"/>
                </a:lnTo>
                <a:lnTo>
                  <a:pt x="11531" y="84510"/>
                </a:lnTo>
                <a:lnTo>
                  <a:pt x="12408" y="89102"/>
                </a:lnTo>
                <a:lnTo>
                  <a:pt x="14137" y="97899"/>
                </a:lnTo>
                <a:lnTo>
                  <a:pt x="15659" y="105354"/>
                </a:lnTo>
                <a:lnTo>
                  <a:pt x="17129" y="112474"/>
                </a:lnTo>
                <a:lnTo>
                  <a:pt x="18264" y="113634"/>
                </a:lnTo>
                <a:lnTo>
                  <a:pt x="19322" y="114692"/>
                </a:lnTo>
                <a:lnTo>
                  <a:pt x="19889" y="115208"/>
                </a:lnTo>
                <a:lnTo>
                  <a:pt x="20431" y="115724"/>
                </a:lnTo>
                <a:lnTo>
                  <a:pt x="20921" y="116137"/>
                </a:lnTo>
                <a:lnTo>
                  <a:pt x="21334" y="116472"/>
                </a:lnTo>
                <a:lnTo>
                  <a:pt x="21515" y="116575"/>
                </a:lnTo>
                <a:lnTo>
                  <a:pt x="21644" y="116653"/>
                </a:lnTo>
                <a:lnTo>
                  <a:pt x="21747" y="116678"/>
                </a:lnTo>
                <a:lnTo>
                  <a:pt x="21824" y="116678"/>
                </a:lnTo>
                <a:lnTo>
                  <a:pt x="21850" y="116601"/>
                </a:lnTo>
                <a:lnTo>
                  <a:pt x="21824" y="116498"/>
                </a:lnTo>
                <a:lnTo>
                  <a:pt x="21773" y="116317"/>
                </a:lnTo>
                <a:lnTo>
                  <a:pt x="21644" y="116085"/>
                </a:lnTo>
                <a:lnTo>
                  <a:pt x="21257" y="115389"/>
                </a:lnTo>
                <a:lnTo>
                  <a:pt x="20612" y="114408"/>
                </a:lnTo>
                <a:lnTo>
                  <a:pt x="20405" y="114099"/>
                </a:lnTo>
                <a:lnTo>
                  <a:pt x="20199" y="113738"/>
                </a:lnTo>
                <a:lnTo>
                  <a:pt x="19993" y="113299"/>
                </a:lnTo>
                <a:lnTo>
                  <a:pt x="19786" y="112809"/>
                </a:lnTo>
                <a:lnTo>
                  <a:pt x="19374" y="111674"/>
                </a:lnTo>
                <a:lnTo>
                  <a:pt x="18935" y="110358"/>
                </a:lnTo>
                <a:lnTo>
                  <a:pt x="18471" y="108862"/>
                </a:lnTo>
                <a:lnTo>
                  <a:pt x="18032" y="107185"/>
                </a:lnTo>
                <a:lnTo>
                  <a:pt x="17568" y="105380"/>
                </a:lnTo>
                <a:lnTo>
                  <a:pt x="17103" y="103445"/>
                </a:lnTo>
                <a:lnTo>
                  <a:pt x="16639" y="101381"/>
                </a:lnTo>
                <a:lnTo>
                  <a:pt x="16175" y="99214"/>
                </a:lnTo>
                <a:lnTo>
                  <a:pt x="15710" y="96996"/>
                </a:lnTo>
                <a:lnTo>
                  <a:pt x="15272" y="94700"/>
                </a:lnTo>
                <a:lnTo>
                  <a:pt x="14369" y="89979"/>
                </a:lnTo>
                <a:lnTo>
                  <a:pt x="13492" y="85181"/>
                </a:lnTo>
                <a:lnTo>
                  <a:pt x="12692" y="80460"/>
                </a:lnTo>
                <a:lnTo>
                  <a:pt x="11918" y="75946"/>
                </a:lnTo>
                <a:lnTo>
                  <a:pt x="11248" y="71792"/>
                </a:lnTo>
                <a:lnTo>
                  <a:pt x="10680" y="68078"/>
                </a:lnTo>
                <a:lnTo>
                  <a:pt x="9829" y="62557"/>
                </a:lnTo>
                <a:lnTo>
                  <a:pt x="9519" y="60493"/>
                </a:lnTo>
                <a:lnTo>
                  <a:pt x="9984" y="60313"/>
                </a:lnTo>
                <a:lnTo>
                  <a:pt x="10499" y="60107"/>
                </a:lnTo>
                <a:lnTo>
                  <a:pt x="11170" y="59771"/>
                </a:lnTo>
                <a:lnTo>
                  <a:pt x="11996" y="59333"/>
                </a:lnTo>
                <a:lnTo>
                  <a:pt x="12924" y="58791"/>
                </a:lnTo>
                <a:lnTo>
                  <a:pt x="13415" y="58456"/>
                </a:lnTo>
                <a:lnTo>
                  <a:pt x="13930" y="58120"/>
                </a:lnTo>
                <a:lnTo>
                  <a:pt x="14472" y="57707"/>
                </a:lnTo>
                <a:lnTo>
                  <a:pt x="15014" y="57295"/>
                </a:lnTo>
                <a:lnTo>
                  <a:pt x="15581" y="56830"/>
                </a:lnTo>
                <a:lnTo>
                  <a:pt x="16149" y="56340"/>
                </a:lnTo>
                <a:lnTo>
                  <a:pt x="16716" y="55824"/>
                </a:lnTo>
                <a:lnTo>
                  <a:pt x="17258" y="55257"/>
                </a:lnTo>
                <a:lnTo>
                  <a:pt x="17826" y="54638"/>
                </a:lnTo>
                <a:lnTo>
                  <a:pt x="18393" y="53993"/>
                </a:lnTo>
                <a:lnTo>
                  <a:pt x="18935" y="53296"/>
                </a:lnTo>
                <a:lnTo>
                  <a:pt x="19451" y="52574"/>
                </a:lnTo>
                <a:lnTo>
                  <a:pt x="19967" y="51800"/>
                </a:lnTo>
                <a:lnTo>
                  <a:pt x="20483" y="50975"/>
                </a:lnTo>
                <a:lnTo>
                  <a:pt x="20947" y="50123"/>
                </a:lnTo>
                <a:lnTo>
                  <a:pt x="21411" y="49220"/>
                </a:lnTo>
                <a:lnTo>
                  <a:pt x="21824" y="48266"/>
                </a:lnTo>
                <a:lnTo>
                  <a:pt x="22211" y="47260"/>
                </a:lnTo>
                <a:lnTo>
                  <a:pt x="22572" y="46228"/>
                </a:lnTo>
                <a:lnTo>
                  <a:pt x="22882" y="45119"/>
                </a:lnTo>
                <a:lnTo>
                  <a:pt x="23166" y="43984"/>
                </a:lnTo>
                <a:lnTo>
                  <a:pt x="23424" y="42797"/>
                </a:lnTo>
                <a:lnTo>
                  <a:pt x="23656" y="41585"/>
                </a:lnTo>
                <a:lnTo>
                  <a:pt x="23888" y="40346"/>
                </a:lnTo>
                <a:lnTo>
                  <a:pt x="24094" y="39082"/>
                </a:lnTo>
                <a:lnTo>
                  <a:pt x="24275" y="37792"/>
                </a:lnTo>
                <a:lnTo>
                  <a:pt x="24455" y="36503"/>
                </a:lnTo>
                <a:lnTo>
                  <a:pt x="24584" y="35187"/>
                </a:lnTo>
                <a:lnTo>
                  <a:pt x="24868" y="32582"/>
                </a:lnTo>
                <a:lnTo>
                  <a:pt x="25049" y="29976"/>
                </a:lnTo>
                <a:lnTo>
                  <a:pt x="25229" y="27448"/>
                </a:lnTo>
                <a:lnTo>
                  <a:pt x="25333" y="25023"/>
                </a:lnTo>
                <a:lnTo>
                  <a:pt x="25436" y="22727"/>
                </a:lnTo>
                <a:lnTo>
                  <a:pt x="25487" y="20612"/>
                </a:lnTo>
                <a:lnTo>
                  <a:pt x="25591" y="17104"/>
                </a:lnTo>
                <a:lnTo>
                  <a:pt x="25616" y="15762"/>
                </a:lnTo>
                <a:lnTo>
                  <a:pt x="25642" y="14756"/>
                </a:lnTo>
                <a:lnTo>
                  <a:pt x="25694" y="14137"/>
                </a:lnTo>
                <a:lnTo>
                  <a:pt x="25745" y="13982"/>
                </a:lnTo>
                <a:lnTo>
                  <a:pt x="25745" y="13931"/>
                </a:lnTo>
                <a:lnTo>
                  <a:pt x="25771" y="13931"/>
                </a:lnTo>
                <a:lnTo>
                  <a:pt x="26932" y="10293"/>
                </a:lnTo>
                <a:lnTo>
                  <a:pt x="24301" y="4308"/>
                </a:lnTo>
                <a:close/>
                <a:moveTo>
                  <a:pt x="40682" y="0"/>
                </a:moveTo>
                <a:lnTo>
                  <a:pt x="35703" y="4308"/>
                </a:lnTo>
                <a:lnTo>
                  <a:pt x="35600" y="5469"/>
                </a:lnTo>
                <a:lnTo>
                  <a:pt x="35342" y="8694"/>
                </a:lnTo>
                <a:lnTo>
                  <a:pt x="35110" y="10912"/>
                </a:lnTo>
                <a:lnTo>
                  <a:pt x="34877" y="13466"/>
                </a:lnTo>
                <a:lnTo>
                  <a:pt x="34568" y="16304"/>
                </a:lnTo>
                <a:lnTo>
                  <a:pt x="34207" y="19322"/>
                </a:lnTo>
                <a:lnTo>
                  <a:pt x="33794" y="22521"/>
                </a:lnTo>
                <a:lnTo>
                  <a:pt x="33330" y="25823"/>
                </a:lnTo>
                <a:lnTo>
                  <a:pt x="32839" y="29151"/>
                </a:lnTo>
                <a:lnTo>
                  <a:pt x="32556" y="30802"/>
                </a:lnTo>
                <a:lnTo>
                  <a:pt x="32272" y="32453"/>
                </a:lnTo>
                <a:lnTo>
                  <a:pt x="31962" y="34078"/>
                </a:lnTo>
                <a:lnTo>
                  <a:pt x="31653" y="35677"/>
                </a:lnTo>
                <a:lnTo>
                  <a:pt x="31317" y="37251"/>
                </a:lnTo>
                <a:lnTo>
                  <a:pt x="30982" y="38773"/>
                </a:lnTo>
                <a:lnTo>
                  <a:pt x="30621" y="40243"/>
                </a:lnTo>
                <a:lnTo>
                  <a:pt x="30260" y="41662"/>
                </a:lnTo>
                <a:lnTo>
                  <a:pt x="29873" y="43003"/>
                </a:lnTo>
                <a:lnTo>
                  <a:pt x="29460" y="44293"/>
                </a:lnTo>
                <a:lnTo>
                  <a:pt x="29047" y="45506"/>
                </a:lnTo>
                <a:lnTo>
                  <a:pt x="28609" y="46641"/>
                </a:lnTo>
                <a:lnTo>
                  <a:pt x="28170" y="47724"/>
                </a:lnTo>
                <a:lnTo>
                  <a:pt x="27706" y="48756"/>
                </a:lnTo>
                <a:lnTo>
                  <a:pt x="27216" y="49710"/>
                </a:lnTo>
                <a:lnTo>
                  <a:pt x="26726" y="50613"/>
                </a:lnTo>
                <a:lnTo>
                  <a:pt x="26235" y="51490"/>
                </a:lnTo>
                <a:lnTo>
                  <a:pt x="25745" y="52290"/>
                </a:lnTo>
                <a:lnTo>
                  <a:pt x="25229" y="53038"/>
                </a:lnTo>
                <a:lnTo>
                  <a:pt x="24713" y="53735"/>
                </a:lnTo>
                <a:lnTo>
                  <a:pt x="24223" y="54380"/>
                </a:lnTo>
                <a:lnTo>
                  <a:pt x="23707" y="54999"/>
                </a:lnTo>
                <a:lnTo>
                  <a:pt x="23217" y="55566"/>
                </a:lnTo>
                <a:lnTo>
                  <a:pt x="22727" y="56082"/>
                </a:lnTo>
                <a:lnTo>
                  <a:pt x="22237" y="56547"/>
                </a:lnTo>
                <a:lnTo>
                  <a:pt x="21747" y="56985"/>
                </a:lnTo>
                <a:lnTo>
                  <a:pt x="21308" y="57398"/>
                </a:lnTo>
                <a:lnTo>
                  <a:pt x="20844" y="57759"/>
                </a:lnTo>
                <a:lnTo>
                  <a:pt x="20431" y="58069"/>
                </a:lnTo>
                <a:lnTo>
                  <a:pt x="20018" y="58352"/>
                </a:lnTo>
                <a:lnTo>
                  <a:pt x="19245" y="58842"/>
                </a:lnTo>
                <a:lnTo>
                  <a:pt x="18600" y="59229"/>
                </a:lnTo>
                <a:lnTo>
                  <a:pt x="18058" y="59487"/>
                </a:lnTo>
                <a:lnTo>
                  <a:pt x="17645" y="59668"/>
                </a:lnTo>
                <a:lnTo>
                  <a:pt x="17310" y="59771"/>
                </a:lnTo>
                <a:lnTo>
                  <a:pt x="17594" y="60958"/>
                </a:lnTo>
                <a:lnTo>
                  <a:pt x="18342" y="64157"/>
                </a:lnTo>
                <a:lnTo>
                  <a:pt x="19425" y="68929"/>
                </a:lnTo>
                <a:lnTo>
                  <a:pt x="20044" y="71741"/>
                </a:lnTo>
                <a:lnTo>
                  <a:pt x="20689" y="74759"/>
                </a:lnTo>
                <a:lnTo>
                  <a:pt x="21334" y="77932"/>
                </a:lnTo>
                <a:lnTo>
                  <a:pt x="21979" y="81182"/>
                </a:lnTo>
                <a:lnTo>
                  <a:pt x="22598" y="84458"/>
                </a:lnTo>
                <a:lnTo>
                  <a:pt x="23166" y="87709"/>
                </a:lnTo>
                <a:lnTo>
                  <a:pt x="23682" y="90856"/>
                </a:lnTo>
                <a:lnTo>
                  <a:pt x="23888" y="92378"/>
                </a:lnTo>
                <a:lnTo>
                  <a:pt x="24094" y="93874"/>
                </a:lnTo>
                <a:lnTo>
                  <a:pt x="24275" y="95293"/>
                </a:lnTo>
                <a:lnTo>
                  <a:pt x="24430" y="96660"/>
                </a:lnTo>
                <a:lnTo>
                  <a:pt x="24533" y="97950"/>
                </a:lnTo>
                <a:lnTo>
                  <a:pt x="24636" y="99188"/>
                </a:lnTo>
                <a:lnTo>
                  <a:pt x="24713" y="100323"/>
                </a:lnTo>
                <a:lnTo>
                  <a:pt x="24842" y="101458"/>
                </a:lnTo>
                <a:lnTo>
                  <a:pt x="24997" y="102542"/>
                </a:lnTo>
                <a:lnTo>
                  <a:pt x="25204" y="103574"/>
                </a:lnTo>
                <a:lnTo>
                  <a:pt x="25436" y="104554"/>
                </a:lnTo>
                <a:lnTo>
                  <a:pt x="25668" y="105509"/>
                </a:lnTo>
                <a:lnTo>
                  <a:pt x="25952" y="106437"/>
                </a:lnTo>
                <a:lnTo>
                  <a:pt x="26261" y="107314"/>
                </a:lnTo>
                <a:lnTo>
                  <a:pt x="26571" y="108140"/>
                </a:lnTo>
                <a:lnTo>
                  <a:pt x="26906" y="108939"/>
                </a:lnTo>
                <a:lnTo>
                  <a:pt x="27242" y="109713"/>
                </a:lnTo>
                <a:lnTo>
                  <a:pt x="27603" y="110436"/>
                </a:lnTo>
                <a:lnTo>
                  <a:pt x="27964" y="111106"/>
                </a:lnTo>
                <a:lnTo>
                  <a:pt x="28351" y="111751"/>
                </a:lnTo>
                <a:lnTo>
                  <a:pt x="28712" y="112370"/>
                </a:lnTo>
                <a:lnTo>
                  <a:pt x="29099" y="112938"/>
                </a:lnTo>
                <a:lnTo>
                  <a:pt x="29486" y="113454"/>
                </a:lnTo>
                <a:lnTo>
                  <a:pt x="29847" y="113944"/>
                </a:lnTo>
                <a:lnTo>
                  <a:pt x="30569" y="114847"/>
                </a:lnTo>
                <a:lnTo>
                  <a:pt x="31214" y="115569"/>
                </a:lnTo>
                <a:lnTo>
                  <a:pt x="31808" y="116188"/>
                </a:lnTo>
                <a:lnTo>
                  <a:pt x="32298" y="116653"/>
                </a:lnTo>
                <a:lnTo>
                  <a:pt x="32685" y="116962"/>
                </a:lnTo>
                <a:lnTo>
                  <a:pt x="32754" y="117020"/>
                </a:lnTo>
                <a:lnTo>
                  <a:pt x="32754" y="117020"/>
                </a:lnTo>
                <a:lnTo>
                  <a:pt x="32659" y="116807"/>
                </a:lnTo>
                <a:lnTo>
                  <a:pt x="32530" y="116524"/>
                </a:lnTo>
                <a:lnTo>
                  <a:pt x="32401" y="116137"/>
                </a:lnTo>
                <a:lnTo>
                  <a:pt x="32091" y="115182"/>
                </a:lnTo>
                <a:lnTo>
                  <a:pt x="31730" y="113944"/>
                </a:lnTo>
                <a:lnTo>
                  <a:pt x="31343" y="112499"/>
                </a:lnTo>
                <a:lnTo>
                  <a:pt x="30930" y="110797"/>
                </a:lnTo>
                <a:lnTo>
                  <a:pt x="30492" y="108939"/>
                </a:lnTo>
                <a:lnTo>
                  <a:pt x="29512" y="104657"/>
                </a:lnTo>
                <a:lnTo>
                  <a:pt x="28480" y="99859"/>
                </a:lnTo>
                <a:lnTo>
                  <a:pt x="27371" y="94700"/>
                </a:lnTo>
                <a:lnTo>
                  <a:pt x="26287" y="89360"/>
                </a:lnTo>
                <a:lnTo>
                  <a:pt x="25178" y="83994"/>
                </a:lnTo>
                <a:lnTo>
                  <a:pt x="24146" y="78809"/>
                </a:lnTo>
                <a:lnTo>
                  <a:pt x="22314" y="69548"/>
                </a:lnTo>
                <a:lnTo>
                  <a:pt x="20586" y="60493"/>
                </a:lnTo>
                <a:lnTo>
                  <a:pt x="21283" y="59900"/>
                </a:lnTo>
                <a:lnTo>
                  <a:pt x="21953" y="59281"/>
                </a:lnTo>
                <a:lnTo>
                  <a:pt x="22624" y="58610"/>
                </a:lnTo>
                <a:lnTo>
                  <a:pt x="23295" y="57914"/>
                </a:lnTo>
                <a:lnTo>
                  <a:pt x="23914" y="57166"/>
                </a:lnTo>
                <a:lnTo>
                  <a:pt x="24533" y="56366"/>
                </a:lnTo>
                <a:lnTo>
                  <a:pt x="25152" y="55566"/>
                </a:lnTo>
                <a:lnTo>
                  <a:pt x="25745" y="54715"/>
                </a:lnTo>
                <a:lnTo>
                  <a:pt x="26313" y="53812"/>
                </a:lnTo>
                <a:lnTo>
                  <a:pt x="26880" y="52909"/>
                </a:lnTo>
                <a:lnTo>
                  <a:pt x="27448" y="51981"/>
                </a:lnTo>
                <a:lnTo>
                  <a:pt x="27964" y="51000"/>
                </a:lnTo>
                <a:lnTo>
                  <a:pt x="28480" y="50020"/>
                </a:lnTo>
                <a:lnTo>
                  <a:pt x="28996" y="48988"/>
                </a:lnTo>
                <a:lnTo>
                  <a:pt x="29486" y="47956"/>
                </a:lnTo>
                <a:lnTo>
                  <a:pt x="29976" y="46899"/>
                </a:lnTo>
                <a:lnTo>
                  <a:pt x="30440" y="45841"/>
                </a:lnTo>
                <a:lnTo>
                  <a:pt x="30879" y="44758"/>
                </a:lnTo>
                <a:lnTo>
                  <a:pt x="31317" y="43648"/>
                </a:lnTo>
                <a:lnTo>
                  <a:pt x="31756" y="42539"/>
                </a:lnTo>
                <a:lnTo>
                  <a:pt x="32169" y="41404"/>
                </a:lnTo>
                <a:lnTo>
                  <a:pt x="32556" y="40269"/>
                </a:lnTo>
                <a:lnTo>
                  <a:pt x="33330" y="37973"/>
                </a:lnTo>
                <a:lnTo>
                  <a:pt x="34052" y="35651"/>
                </a:lnTo>
                <a:lnTo>
                  <a:pt x="34723" y="33330"/>
                </a:lnTo>
                <a:lnTo>
                  <a:pt x="35342" y="31034"/>
                </a:lnTo>
                <a:lnTo>
                  <a:pt x="35909" y="28738"/>
                </a:lnTo>
                <a:lnTo>
                  <a:pt x="36425" y="26468"/>
                </a:lnTo>
                <a:lnTo>
                  <a:pt x="36915" y="24275"/>
                </a:lnTo>
                <a:lnTo>
                  <a:pt x="37354" y="22134"/>
                </a:lnTo>
                <a:lnTo>
                  <a:pt x="37767" y="20070"/>
                </a:lnTo>
                <a:lnTo>
                  <a:pt x="38128" y="18084"/>
                </a:lnTo>
                <a:lnTo>
                  <a:pt x="38463" y="16201"/>
                </a:lnTo>
                <a:lnTo>
                  <a:pt x="38747" y="14447"/>
                </a:lnTo>
                <a:lnTo>
                  <a:pt x="39005" y="12796"/>
                </a:lnTo>
                <a:lnTo>
                  <a:pt x="39418" y="9984"/>
                </a:lnTo>
                <a:lnTo>
                  <a:pt x="39676" y="7817"/>
                </a:lnTo>
                <a:lnTo>
                  <a:pt x="39882" y="5985"/>
                </a:lnTo>
                <a:lnTo>
                  <a:pt x="40682" y="0"/>
                </a:lnTo>
                <a:close/>
                <a:moveTo>
                  <a:pt x="32754" y="117020"/>
                </a:moveTo>
                <a:lnTo>
                  <a:pt x="32762" y="117040"/>
                </a:lnTo>
                <a:lnTo>
                  <a:pt x="32865" y="117194"/>
                </a:lnTo>
                <a:lnTo>
                  <a:pt x="32943" y="117246"/>
                </a:lnTo>
                <a:lnTo>
                  <a:pt x="33020" y="117246"/>
                </a:lnTo>
                <a:lnTo>
                  <a:pt x="32754" y="11702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5"/>
          <p:cNvSpPr/>
          <p:nvPr/>
        </p:nvSpPr>
        <p:spPr>
          <a:xfrm>
            <a:off x="7036799" y="8837"/>
            <a:ext cx="2199206" cy="1198795"/>
          </a:xfrm>
          <a:custGeom>
            <a:rect b="b" l="l" r="r" t="t"/>
            <a:pathLst>
              <a:path extrusionOk="0" h="32891" w="60339">
                <a:moveTo>
                  <a:pt x="60339" y="0"/>
                </a:moveTo>
                <a:lnTo>
                  <a:pt x="0" y="5366"/>
                </a:lnTo>
                <a:lnTo>
                  <a:pt x="26" y="6063"/>
                </a:lnTo>
                <a:lnTo>
                  <a:pt x="129" y="7971"/>
                </a:lnTo>
                <a:lnTo>
                  <a:pt x="232" y="9287"/>
                </a:lnTo>
                <a:lnTo>
                  <a:pt x="335" y="10783"/>
                </a:lnTo>
                <a:lnTo>
                  <a:pt x="490" y="12409"/>
                </a:lnTo>
                <a:lnTo>
                  <a:pt x="671" y="14111"/>
                </a:lnTo>
                <a:lnTo>
                  <a:pt x="877" y="15917"/>
                </a:lnTo>
                <a:lnTo>
                  <a:pt x="1135" y="17697"/>
                </a:lnTo>
                <a:lnTo>
                  <a:pt x="1419" y="19477"/>
                </a:lnTo>
                <a:lnTo>
                  <a:pt x="1574" y="20354"/>
                </a:lnTo>
                <a:lnTo>
                  <a:pt x="1754" y="21205"/>
                </a:lnTo>
                <a:lnTo>
                  <a:pt x="1935" y="22031"/>
                </a:lnTo>
                <a:lnTo>
                  <a:pt x="2141" y="22805"/>
                </a:lnTo>
                <a:lnTo>
                  <a:pt x="2348" y="23578"/>
                </a:lnTo>
                <a:lnTo>
                  <a:pt x="2580" y="24301"/>
                </a:lnTo>
                <a:lnTo>
                  <a:pt x="2812" y="24946"/>
                </a:lnTo>
                <a:lnTo>
                  <a:pt x="3070" y="25565"/>
                </a:lnTo>
                <a:lnTo>
                  <a:pt x="3328" y="26132"/>
                </a:lnTo>
                <a:lnTo>
                  <a:pt x="3612" y="26648"/>
                </a:lnTo>
                <a:lnTo>
                  <a:pt x="3766" y="26855"/>
                </a:lnTo>
                <a:lnTo>
                  <a:pt x="3999" y="27061"/>
                </a:lnTo>
                <a:lnTo>
                  <a:pt x="4282" y="27242"/>
                </a:lnTo>
                <a:lnTo>
                  <a:pt x="4592" y="27422"/>
                </a:lnTo>
                <a:lnTo>
                  <a:pt x="4953" y="27577"/>
                </a:lnTo>
                <a:lnTo>
                  <a:pt x="5340" y="27706"/>
                </a:lnTo>
                <a:lnTo>
                  <a:pt x="5779" y="27835"/>
                </a:lnTo>
                <a:lnTo>
                  <a:pt x="6217" y="27938"/>
                </a:lnTo>
                <a:lnTo>
                  <a:pt x="6707" y="28015"/>
                </a:lnTo>
                <a:lnTo>
                  <a:pt x="7223" y="28093"/>
                </a:lnTo>
                <a:lnTo>
                  <a:pt x="8281" y="28222"/>
                </a:lnTo>
                <a:lnTo>
                  <a:pt x="9416" y="28299"/>
                </a:lnTo>
                <a:lnTo>
                  <a:pt x="10525" y="28351"/>
                </a:lnTo>
                <a:lnTo>
                  <a:pt x="11634" y="28377"/>
                </a:lnTo>
                <a:lnTo>
                  <a:pt x="12692" y="28377"/>
                </a:lnTo>
                <a:lnTo>
                  <a:pt x="14549" y="28325"/>
                </a:lnTo>
                <a:lnTo>
                  <a:pt x="15839" y="28248"/>
                </a:lnTo>
                <a:lnTo>
                  <a:pt x="16329" y="28222"/>
                </a:lnTo>
                <a:lnTo>
                  <a:pt x="16433" y="28428"/>
                </a:lnTo>
                <a:lnTo>
                  <a:pt x="16562" y="28635"/>
                </a:lnTo>
                <a:lnTo>
                  <a:pt x="16819" y="29022"/>
                </a:lnTo>
                <a:lnTo>
                  <a:pt x="17155" y="29357"/>
                </a:lnTo>
                <a:lnTo>
                  <a:pt x="17516" y="29641"/>
                </a:lnTo>
                <a:lnTo>
                  <a:pt x="17903" y="29924"/>
                </a:lnTo>
                <a:lnTo>
                  <a:pt x="18341" y="30157"/>
                </a:lnTo>
                <a:lnTo>
                  <a:pt x="18806" y="30363"/>
                </a:lnTo>
                <a:lnTo>
                  <a:pt x="19296" y="30518"/>
                </a:lnTo>
                <a:lnTo>
                  <a:pt x="19786" y="30672"/>
                </a:lnTo>
                <a:lnTo>
                  <a:pt x="20328" y="30776"/>
                </a:lnTo>
                <a:lnTo>
                  <a:pt x="20870" y="30879"/>
                </a:lnTo>
                <a:lnTo>
                  <a:pt x="21411" y="30956"/>
                </a:lnTo>
                <a:lnTo>
                  <a:pt x="21979" y="31008"/>
                </a:lnTo>
                <a:lnTo>
                  <a:pt x="22546" y="31034"/>
                </a:lnTo>
                <a:lnTo>
                  <a:pt x="23681" y="31034"/>
                </a:lnTo>
                <a:lnTo>
                  <a:pt x="24791" y="31008"/>
                </a:lnTo>
                <a:lnTo>
                  <a:pt x="25848" y="30930"/>
                </a:lnTo>
                <a:lnTo>
                  <a:pt x="26829" y="30801"/>
                </a:lnTo>
                <a:lnTo>
                  <a:pt x="27680" y="30698"/>
                </a:lnTo>
                <a:lnTo>
                  <a:pt x="28402" y="30569"/>
                </a:lnTo>
                <a:lnTo>
                  <a:pt x="28944" y="30466"/>
                </a:lnTo>
                <a:lnTo>
                  <a:pt x="29434" y="30363"/>
                </a:lnTo>
                <a:lnTo>
                  <a:pt x="29563" y="30569"/>
                </a:lnTo>
                <a:lnTo>
                  <a:pt x="29692" y="30750"/>
                </a:lnTo>
                <a:lnTo>
                  <a:pt x="29847" y="30930"/>
                </a:lnTo>
                <a:lnTo>
                  <a:pt x="30002" y="31085"/>
                </a:lnTo>
                <a:lnTo>
                  <a:pt x="30182" y="31214"/>
                </a:lnTo>
                <a:lnTo>
                  <a:pt x="30363" y="31343"/>
                </a:lnTo>
                <a:lnTo>
                  <a:pt x="30569" y="31446"/>
                </a:lnTo>
                <a:lnTo>
                  <a:pt x="30776" y="31550"/>
                </a:lnTo>
                <a:lnTo>
                  <a:pt x="31188" y="31679"/>
                </a:lnTo>
                <a:lnTo>
                  <a:pt x="31678" y="31782"/>
                </a:lnTo>
                <a:lnTo>
                  <a:pt x="32169" y="31833"/>
                </a:lnTo>
                <a:lnTo>
                  <a:pt x="32684" y="31833"/>
                </a:lnTo>
                <a:lnTo>
                  <a:pt x="33252" y="31808"/>
                </a:lnTo>
                <a:lnTo>
                  <a:pt x="33820" y="31730"/>
                </a:lnTo>
                <a:lnTo>
                  <a:pt x="34387" y="31627"/>
                </a:lnTo>
                <a:lnTo>
                  <a:pt x="34980" y="31472"/>
                </a:lnTo>
                <a:lnTo>
                  <a:pt x="35574" y="31317"/>
                </a:lnTo>
                <a:lnTo>
                  <a:pt x="36193" y="31137"/>
                </a:lnTo>
                <a:lnTo>
                  <a:pt x="36786" y="30930"/>
                </a:lnTo>
                <a:lnTo>
                  <a:pt x="37379" y="30698"/>
                </a:lnTo>
                <a:lnTo>
                  <a:pt x="38566" y="30208"/>
                </a:lnTo>
                <a:lnTo>
                  <a:pt x="39675" y="29718"/>
                </a:lnTo>
                <a:lnTo>
                  <a:pt x="40681" y="29202"/>
                </a:lnTo>
                <a:lnTo>
                  <a:pt x="41584" y="28738"/>
                </a:lnTo>
                <a:lnTo>
                  <a:pt x="42332" y="28325"/>
                </a:lnTo>
                <a:lnTo>
                  <a:pt x="42926" y="27990"/>
                </a:lnTo>
                <a:lnTo>
                  <a:pt x="43416" y="27680"/>
                </a:lnTo>
                <a:lnTo>
                  <a:pt x="43622" y="28248"/>
                </a:lnTo>
                <a:lnTo>
                  <a:pt x="43880" y="28764"/>
                </a:lnTo>
                <a:lnTo>
                  <a:pt x="44190" y="29254"/>
                </a:lnTo>
                <a:lnTo>
                  <a:pt x="44525" y="29718"/>
                </a:lnTo>
                <a:lnTo>
                  <a:pt x="44886" y="30105"/>
                </a:lnTo>
                <a:lnTo>
                  <a:pt x="45299" y="30492"/>
                </a:lnTo>
                <a:lnTo>
                  <a:pt x="45738" y="30827"/>
                </a:lnTo>
                <a:lnTo>
                  <a:pt x="46202" y="31137"/>
                </a:lnTo>
                <a:lnTo>
                  <a:pt x="46692" y="31395"/>
                </a:lnTo>
                <a:lnTo>
                  <a:pt x="47208" y="31653"/>
                </a:lnTo>
                <a:lnTo>
                  <a:pt x="47724" y="31859"/>
                </a:lnTo>
                <a:lnTo>
                  <a:pt x="48266" y="32066"/>
                </a:lnTo>
                <a:lnTo>
                  <a:pt x="48782" y="32220"/>
                </a:lnTo>
                <a:lnTo>
                  <a:pt x="49349" y="32375"/>
                </a:lnTo>
                <a:lnTo>
                  <a:pt x="49891" y="32478"/>
                </a:lnTo>
                <a:lnTo>
                  <a:pt x="50433" y="32581"/>
                </a:lnTo>
                <a:lnTo>
                  <a:pt x="50974" y="32685"/>
                </a:lnTo>
                <a:lnTo>
                  <a:pt x="51490" y="32736"/>
                </a:lnTo>
                <a:lnTo>
                  <a:pt x="52522" y="32839"/>
                </a:lnTo>
                <a:lnTo>
                  <a:pt x="53451" y="32865"/>
                </a:lnTo>
                <a:lnTo>
                  <a:pt x="54276" y="32891"/>
                </a:lnTo>
                <a:lnTo>
                  <a:pt x="54973" y="32865"/>
                </a:lnTo>
                <a:lnTo>
                  <a:pt x="55515" y="32839"/>
                </a:lnTo>
                <a:lnTo>
                  <a:pt x="55979" y="32788"/>
                </a:lnTo>
                <a:lnTo>
                  <a:pt x="58868" y="31911"/>
                </a:lnTo>
                <a:lnTo>
                  <a:pt x="60339"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5"/>
          <p:cNvSpPr/>
          <p:nvPr/>
        </p:nvSpPr>
        <p:spPr>
          <a:xfrm>
            <a:off x="8526116" y="689567"/>
            <a:ext cx="437224" cy="3704487"/>
          </a:xfrm>
          <a:custGeom>
            <a:rect b="b" l="l" r="r" t="t"/>
            <a:pathLst>
              <a:path extrusionOk="0" h="101639" w="11996">
                <a:moveTo>
                  <a:pt x="1883" y="0"/>
                </a:moveTo>
                <a:lnTo>
                  <a:pt x="1290" y="1058"/>
                </a:lnTo>
                <a:lnTo>
                  <a:pt x="1238" y="1574"/>
                </a:lnTo>
                <a:lnTo>
                  <a:pt x="1058" y="2709"/>
                </a:lnTo>
                <a:lnTo>
                  <a:pt x="826" y="4386"/>
                </a:lnTo>
                <a:lnTo>
                  <a:pt x="568" y="6527"/>
                </a:lnTo>
                <a:lnTo>
                  <a:pt x="439" y="7765"/>
                </a:lnTo>
                <a:lnTo>
                  <a:pt x="310" y="9106"/>
                </a:lnTo>
                <a:lnTo>
                  <a:pt x="206" y="10525"/>
                </a:lnTo>
                <a:lnTo>
                  <a:pt x="129" y="12047"/>
                </a:lnTo>
                <a:lnTo>
                  <a:pt x="52" y="13621"/>
                </a:lnTo>
                <a:lnTo>
                  <a:pt x="0" y="15272"/>
                </a:lnTo>
                <a:lnTo>
                  <a:pt x="0" y="16948"/>
                </a:lnTo>
                <a:lnTo>
                  <a:pt x="26" y="18703"/>
                </a:lnTo>
                <a:lnTo>
                  <a:pt x="77" y="20483"/>
                </a:lnTo>
                <a:lnTo>
                  <a:pt x="206" y="22314"/>
                </a:lnTo>
                <a:lnTo>
                  <a:pt x="361" y="24146"/>
                </a:lnTo>
                <a:lnTo>
                  <a:pt x="568" y="26003"/>
                </a:lnTo>
                <a:lnTo>
                  <a:pt x="851" y="27860"/>
                </a:lnTo>
                <a:lnTo>
                  <a:pt x="1006" y="28815"/>
                </a:lnTo>
                <a:lnTo>
                  <a:pt x="1187" y="29744"/>
                </a:lnTo>
                <a:lnTo>
                  <a:pt x="1393" y="30672"/>
                </a:lnTo>
                <a:lnTo>
                  <a:pt x="1599" y="31601"/>
                </a:lnTo>
                <a:lnTo>
                  <a:pt x="1832" y="32530"/>
                </a:lnTo>
                <a:lnTo>
                  <a:pt x="2090" y="33432"/>
                </a:lnTo>
                <a:lnTo>
                  <a:pt x="2348" y="34335"/>
                </a:lnTo>
                <a:lnTo>
                  <a:pt x="2657" y="35264"/>
                </a:lnTo>
                <a:lnTo>
                  <a:pt x="2967" y="36141"/>
                </a:lnTo>
                <a:lnTo>
                  <a:pt x="3302" y="37044"/>
                </a:lnTo>
                <a:lnTo>
                  <a:pt x="3663" y="37921"/>
                </a:lnTo>
                <a:lnTo>
                  <a:pt x="4024" y="38772"/>
                </a:lnTo>
                <a:lnTo>
                  <a:pt x="4437" y="39649"/>
                </a:lnTo>
                <a:lnTo>
                  <a:pt x="4850" y="40475"/>
                </a:lnTo>
                <a:lnTo>
                  <a:pt x="5314" y="41300"/>
                </a:lnTo>
                <a:lnTo>
                  <a:pt x="5778" y="42126"/>
                </a:lnTo>
                <a:lnTo>
                  <a:pt x="6294" y="42926"/>
                </a:lnTo>
                <a:lnTo>
                  <a:pt x="6810" y="43699"/>
                </a:lnTo>
                <a:lnTo>
                  <a:pt x="7378" y="44448"/>
                </a:lnTo>
                <a:lnTo>
                  <a:pt x="7945" y="45196"/>
                </a:lnTo>
                <a:lnTo>
                  <a:pt x="8565" y="45918"/>
                </a:lnTo>
                <a:lnTo>
                  <a:pt x="9209" y="46615"/>
                </a:lnTo>
                <a:lnTo>
                  <a:pt x="8513" y="54276"/>
                </a:lnTo>
                <a:lnTo>
                  <a:pt x="7791" y="62221"/>
                </a:lnTo>
                <a:lnTo>
                  <a:pt x="6939" y="71482"/>
                </a:lnTo>
                <a:lnTo>
                  <a:pt x="6011" y="80924"/>
                </a:lnTo>
                <a:lnTo>
                  <a:pt x="5546" y="85387"/>
                </a:lnTo>
                <a:lnTo>
                  <a:pt x="5134" y="89488"/>
                </a:lnTo>
                <a:lnTo>
                  <a:pt x="4721" y="93100"/>
                </a:lnTo>
                <a:lnTo>
                  <a:pt x="4334" y="96092"/>
                </a:lnTo>
                <a:lnTo>
                  <a:pt x="4179" y="97331"/>
                </a:lnTo>
                <a:lnTo>
                  <a:pt x="4024" y="98337"/>
                </a:lnTo>
                <a:lnTo>
                  <a:pt x="3870" y="99111"/>
                </a:lnTo>
                <a:lnTo>
                  <a:pt x="3766" y="99652"/>
                </a:lnTo>
                <a:lnTo>
                  <a:pt x="3586" y="100400"/>
                </a:lnTo>
                <a:lnTo>
                  <a:pt x="3534" y="100684"/>
                </a:lnTo>
                <a:lnTo>
                  <a:pt x="3508" y="100942"/>
                </a:lnTo>
                <a:lnTo>
                  <a:pt x="3508" y="101148"/>
                </a:lnTo>
                <a:lnTo>
                  <a:pt x="3534" y="101303"/>
                </a:lnTo>
                <a:lnTo>
                  <a:pt x="3560" y="101432"/>
                </a:lnTo>
                <a:lnTo>
                  <a:pt x="3637" y="101535"/>
                </a:lnTo>
                <a:lnTo>
                  <a:pt x="3689" y="101587"/>
                </a:lnTo>
                <a:lnTo>
                  <a:pt x="3792" y="101639"/>
                </a:lnTo>
                <a:lnTo>
                  <a:pt x="3895" y="101639"/>
                </a:lnTo>
                <a:lnTo>
                  <a:pt x="3999" y="101613"/>
                </a:lnTo>
                <a:lnTo>
                  <a:pt x="4127" y="101561"/>
                </a:lnTo>
                <a:lnTo>
                  <a:pt x="4256" y="101510"/>
                </a:lnTo>
                <a:lnTo>
                  <a:pt x="4540" y="101329"/>
                </a:lnTo>
                <a:lnTo>
                  <a:pt x="4824" y="101097"/>
                </a:lnTo>
                <a:lnTo>
                  <a:pt x="5108" y="100839"/>
                </a:lnTo>
                <a:lnTo>
                  <a:pt x="5649" y="100271"/>
                </a:lnTo>
                <a:lnTo>
                  <a:pt x="6062" y="99833"/>
                </a:lnTo>
                <a:lnTo>
                  <a:pt x="6217" y="99652"/>
                </a:lnTo>
                <a:lnTo>
                  <a:pt x="6346" y="99162"/>
                </a:lnTo>
                <a:lnTo>
                  <a:pt x="6707" y="97692"/>
                </a:lnTo>
                <a:lnTo>
                  <a:pt x="6939" y="96634"/>
                </a:lnTo>
                <a:lnTo>
                  <a:pt x="7223" y="95396"/>
                </a:lnTo>
                <a:lnTo>
                  <a:pt x="7507" y="93925"/>
                </a:lnTo>
                <a:lnTo>
                  <a:pt x="7791" y="92300"/>
                </a:lnTo>
                <a:lnTo>
                  <a:pt x="8074" y="90495"/>
                </a:lnTo>
                <a:lnTo>
                  <a:pt x="8358" y="88534"/>
                </a:lnTo>
                <a:lnTo>
                  <a:pt x="8590" y="86444"/>
                </a:lnTo>
                <a:lnTo>
                  <a:pt x="8822" y="84200"/>
                </a:lnTo>
                <a:lnTo>
                  <a:pt x="9003" y="81827"/>
                </a:lnTo>
                <a:lnTo>
                  <a:pt x="9080" y="80589"/>
                </a:lnTo>
                <a:lnTo>
                  <a:pt x="9132" y="79350"/>
                </a:lnTo>
                <a:lnTo>
                  <a:pt x="9184" y="78061"/>
                </a:lnTo>
                <a:lnTo>
                  <a:pt x="9209" y="76771"/>
                </a:lnTo>
                <a:lnTo>
                  <a:pt x="9209" y="75429"/>
                </a:lnTo>
                <a:lnTo>
                  <a:pt x="9209" y="74088"/>
                </a:lnTo>
                <a:lnTo>
                  <a:pt x="9184" y="72721"/>
                </a:lnTo>
                <a:lnTo>
                  <a:pt x="9184" y="71379"/>
                </a:lnTo>
                <a:lnTo>
                  <a:pt x="9209" y="70064"/>
                </a:lnTo>
                <a:lnTo>
                  <a:pt x="9261" y="68748"/>
                </a:lnTo>
                <a:lnTo>
                  <a:pt x="9390" y="66143"/>
                </a:lnTo>
                <a:lnTo>
                  <a:pt x="9545" y="63640"/>
                </a:lnTo>
                <a:lnTo>
                  <a:pt x="9751" y="61241"/>
                </a:lnTo>
                <a:lnTo>
                  <a:pt x="9983" y="58971"/>
                </a:lnTo>
                <a:lnTo>
                  <a:pt x="10241" y="56804"/>
                </a:lnTo>
                <a:lnTo>
                  <a:pt x="10525" y="54818"/>
                </a:lnTo>
                <a:lnTo>
                  <a:pt x="10783" y="52986"/>
                </a:lnTo>
                <a:lnTo>
                  <a:pt x="11041" y="51361"/>
                </a:lnTo>
                <a:lnTo>
                  <a:pt x="11299" y="49916"/>
                </a:lnTo>
                <a:lnTo>
                  <a:pt x="11531" y="48704"/>
                </a:lnTo>
                <a:lnTo>
                  <a:pt x="11867" y="47001"/>
                </a:lnTo>
                <a:lnTo>
                  <a:pt x="11995" y="46408"/>
                </a:lnTo>
                <a:lnTo>
                  <a:pt x="11738" y="46253"/>
                </a:lnTo>
                <a:lnTo>
                  <a:pt x="11428" y="46047"/>
                </a:lnTo>
                <a:lnTo>
                  <a:pt x="11015" y="45737"/>
                </a:lnTo>
                <a:lnTo>
                  <a:pt x="10525" y="45325"/>
                </a:lnTo>
                <a:lnTo>
                  <a:pt x="9983" y="44809"/>
                </a:lnTo>
                <a:lnTo>
                  <a:pt x="9364" y="44164"/>
                </a:lnTo>
                <a:lnTo>
                  <a:pt x="9055" y="43803"/>
                </a:lnTo>
                <a:lnTo>
                  <a:pt x="8745" y="43390"/>
                </a:lnTo>
                <a:lnTo>
                  <a:pt x="8410" y="42951"/>
                </a:lnTo>
                <a:lnTo>
                  <a:pt x="8074" y="42487"/>
                </a:lnTo>
                <a:lnTo>
                  <a:pt x="7739" y="41971"/>
                </a:lnTo>
                <a:lnTo>
                  <a:pt x="7429" y="41404"/>
                </a:lnTo>
                <a:lnTo>
                  <a:pt x="7094" y="40836"/>
                </a:lnTo>
                <a:lnTo>
                  <a:pt x="6759" y="40191"/>
                </a:lnTo>
                <a:lnTo>
                  <a:pt x="6449" y="39520"/>
                </a:lnTo>
                <a:lnTo>
                  <a:pt x="6140" y="38824"/>
                </a:lnTo>
                <a:lnTo>
                  <a:pt x="5830" y="38050"/>
                </a:lnTo>
                <a:lnTo>
                  <a:pt x="5546" y="37250"/>
                </a:lnTo>
                <a:lnTo>
                  <a:pt x="5288" y="36425"/>
                </a:lnTo>
                <a:lnTo>
                  <a:pt x="5030" y="35522"/>
                </a:lnTo>
                <a:lnTo>
                  <a:pt x="4772" y="34593"/>
                </a:lnTo>
                <a:lnTo>
                  <a:pt x="4566" y="33587"/>
                </a:lnTo>
                <a:lnTo>
                  <a:pt x="4360" y="32555"/>
                </a:lnTo>
                <a:lnTo>
                  <a:pt x="4179" y="31472"/>
                </a:lnTo>
                <a:lnTo>
                  <a:pt x="3870" y="29176"/>
                </a:lnTo>
                <a:lnTo>
                  <a:pt x="3586" y="26751"/>
                </a:lnTo>
                <a:lnTo>
                  <a:pt x="3328" y="24197"/>
                </a:lnTo>
                <a:lnTo>
                  <a:pt x="3096" y="21592"/>
                </a:lnTo>
                <a:lnTo>
                  <a:pt x="2889" y="18961"/>
                </a:lnTo>
                <a:lnTo>
                  <a:pt x="2683" y="16355"/>
                </a:lnTo>
                <a:lnTo>
                  <a:pt x="2528" y="13775"/>
                </a:lnTo>
                <a:lnTo>
                  <a:pt x="2373" y="11325"/>
                </a:lnTo>
                <a:lnTo>
                  <a:pt x="2141" y="6862"/>
                </a:lnTo>
                <a:lnTo>
                  <a:pt x="1986" y="3250"/>
                </a:lnTo>
                <a:lnTo>
                  <a:pt x="1883"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5"/>
          <p:cNvSpPr/>
          <p:nvPr/>
        </p:nvSpPr>
        <p:spPr>
          <a:xfrm>
            <a:off x="7479636" y="253290"/>
            <a:ext cx="852799" cy="4273324"/>
          </a:xfrm>
          <a:custGeom>
            <a:rect b="b" l="l" r="r" t="t"/>
            <a:pathLst>
              <a:path extrusionOk="0" h="117246" w="23398">
                <a:moveTo>
                  <a:pt x="0" y="0"/>
                </a:moveTo>
                <a:lnTo>
                  <a:pt x="800" y="5985"/>
                </a:lnTo>
                <a:lnTo>
                  <a:pt x="1006" y="7817"/>
                </a:lnTo>
                <a:lnTo>
                  <a:pt x="1290" y="9984"/>
                </a:lnTo>
                <a:lnTo>
                  <a:pt x="1703" y="12796"/>
                </a:lnTo>
                <a:lnTo>
                  <a:pt x="1961" y="14447"/>
                </a:lnTo>
                <a:lnTo>
                  <a:pt x="2245" y="16201"/>
                </a:lnTo>
                <a:lnTo>
                  <a:pt x="2554" y="18084"/>
                </a:lnTo>
                <a:lnTo>
                  <a:pt x="2941" y="20070"/>
                </a:lnTo>
                <a:lnTo>
                  <a:pt x="3328" y="22134"/>
                </a:lnTo>
                <a:lnTo>
                  <a:pt x="3767" y="24275"/>
                </a:lnTo>
                <a:lnTo>
                  <a:pt x="4257" y="26468"/>
                </a:lnTo>
                <a:lnTo>
                  <a:pt x="4798" y="28738"/>
                </a:lnTo>
                <a:lnTo>
                  <a:pt x="5366" y="31034"/>
                </a:lnTo>
                <a:lnTo>
                  <a:pt x="5985" y="33330"/>
                </a:lnTo>
                <a:lnTo>
                  <a:pt x="6656" y="35651"/>
                </a:lnTo>
                <a:lnTo>
                  <a:pt x="7352" y="37973"/>
                </a:lnTo>
                <a:lnTo>
                  <a:pt x="8126" y="40269"/>
                </a:lnTo>
                <a:lnTo>
                  <a:pt x="8952" y="42539"/>
                </a:lnTo>
                <a:lnTo>
                  <a:pt x="9364" y="43648"/>
                </a:lnTo>
                <a:lnTo>
                  <a:pt x="9803" y="44758"/>
                </a:lnTo>
                <a:lnTo>
                  <a:pt x="10267" y="45841"/>
                </a:lnTo>
                <a:lnTo>
                  <a:pt x="10732" y="46899"/>
                </a:lnTo>
                <a:lnTo>
                  <a:pt x="11196" y="47956"/>
                </a:lnTo>
                <a:lnTo>
                  <a:pt x="11686" y="48988"/>
                </a:lnTo>
                <a:lnTo>
                  <a:pt x="12202" y="50020"/>
                </a:lnTo>
                <a:lnTo>
                  <a:pt x="12718" y="51000"/>
                </a:lnTo>
                <a:lnTo>
                  <a:pt x="13260" y="51981"/>
                </a:lnTo>
                <a:lnTo>
                  <a:pt x="13802" y="52909"/>
                </a:lnTo>
                <a:lnTo>
                  <a:pt x="14369" y="53812"/>
                </a:lnTo>
                <a:lnTo>
                  <a:pt x="14962" y="54715"/>
                </a:lnTo>
                <a:lnTo>
                  <a:pt x="15556" y="55566"/>
                </a:lnTo>
                <a:lnTo>
                  <a:pt x="16149" y="56366"/>
                </a:lnTo>
                <a:lnTo>
                  <a:pt x="16768" y="57166"/>
                </a:lnTo>
                <a:lnTo>
                  <a:pt x="17413" y="57914"/>
                </a:lnTo>
                <a:lnTo>
                  <a:pt x="18058" y="58610"/>
                </a:lnTo>
                <a:lnTo>
                  <a:pt x="18729" y="59281"/>
                </a:lnTo>
                <a:lnTo>
                  <a:pt x="19425" y="59900"/>
                </a:lnTo>
                <a:lnTo>
                  <a:pt x="20122" y="60493"/>
                </a:lnTo>
                <a:lnTo>
                  <a:pt x="18368" y="69548"/>
                </a:lnTo>
                <a:lnTo>
                  <a:pt x="16562" y="78809"/>
                </a:lnTo>
                <a:lnTo>
                  <a:pt x="15504" y="83994"/>
                </a:lnTo>
                <a:lnTo>
                  <a:pt x="14421" y="89360"/>
                </a:lnTo>
                <a:lnTo>
                  <a:pt x="13311" y="94700"/>
                </a:lnTo>
                <a:lnTo>
                  <a:pt x="12228" y="99859"/>
                </a:lnTo>
                <a:lnTo>
                  <a:pt x="11170" y="104657"/>
                </a:lnTo>
                <a:lnTo>
                  <a:pt x="10216" y="108939"/>
                </a:lnTo>
                <a:lnTo>
                  <a:pt x="9751" y="110797"/>
                </a:lnTo>
                <a:lnTo>
                  <a:pt x="9339" y="112499"/>
                </a:lnTo>
                <a:lnTo>
                  <a:pt x="8952" y="113944"/>
                </a:lnTo>
                <a:lnTo>
                  <a:pt x="8616" y="115182"/>
                </a:lnTo>
                <a:lnTo>
                  <a:pt x="8307" y="116137"/>
                </a:lnTo>
                <a:lnTo>
                  <a:pt x="8178" y="116524"/>
                </a:lnTo>
                <a:lnTo>
                  <a:pt x="8049" y="116807"/>
                </a:lnTo>
                <a:lnTo>
                  <a:pt x="7968" y="116989"/>
                </a:lnTo>
                <a:lnTo>
                  <a:pt x="7968" y="116989"/>
                </a:lnTo>
                <a:lnTo>
                  <a:pt x="7997" y="116962"/>
                </a:lnTo>
                <a:lnTo>
                  <a:pt x="8384" y="116653"/>
                </a:lnTo>
                <a:lnTo>
                  <a:pt x="8874" y="116188"/>
                </a:lnTo>
                <a:lnTo>
                  <a:pt x="9468" y="115569"/>
                </a:lnTo>
                <a:lnTo>
                  <a:pt x="10138" y="114847"/>
                </a:lnTo>
                <a:lnTo>
                  <a:pt x="10861" y="113944"/>
                </a:lnTo>
                <a:lnTo>
                  <a:pt x="11222" y="113454"/>
                </a:lnTo>
                <a:lnTo>
                  <a:pt x="11583" y="112938"/>
                </a:lnTo>
                <a:lnTo>
                  <a:pt x="11970" y="112370"/>
                </a:lnTo>
                <a:lnTo>
                  <a:pt x="12357" y="111751"/>
                </a:lnTo>
                <a:lnTo>
                  <a:pt x="12718" y="111106"/>
                </a:lnTo>
                <a:lnTo>
                  <a:pt x="13079" y="110436"/>
                </a:lnTo>
                <a:lnTo>
                  <a:pt x="13440" y="109713"/>
                </a:lnTo>
                <a:lnTo>
                  <a:pt x="13802" y="108939"/>
                </a:lnTo>
                <a:lnTo>
                  <a:pt x="14137" y="108140"/>
                </a:lnTo>
                <a:lnTo>
                  <a:pt x="14446" y="107314"/>
                </a:lnTo>
                <a:lnTo>
                  <a:pt x="14730" y="106437"/>
                </a:lnTo>
                <a:lnTo>
                  <a:pt x="15014" y="105509"/>
                </a:lnTo>
                <a:lnTo>
                  <a:pt x="15272" y="104554"/>
                </a:lnTo>
                <a:lnTo>
                  <a:pt x="15504" y="103574"/>
                </a:lnTo>
                <a:lnTo>
                  <a:pt x="15685" y="102542"/>
                </a:lnTo>
                <a:lnTo>
                  <a:pt x="15865" y="101458"/>
                </a:lnTo>
                <a:lnTo>
                  <a:pt x="15968" y="100323"/>
                </a:lnTo>
                <a:lnTo>
                  <a:pt x="16072" y="99188"/>
                </a:lnTo>
                <a:lnTo>
                  <a:pt x="16149" y="97950"/>
                </a:lnTo>
                <a:lnTo>
                  <a:pt x="16278" y="96660"/>
                </a:lnTo>
                <a:lnTo>
                  <a:pt x="16433" y="95293"/>
                </a:lnTo>
                <a:lnTo>
                  <a:pt x="16588" y="93874"/>
                </a:lnTo>
                <a:lnTo>
                  <a:pt x="16794" y="92378"/>
                </a:lnTo>
                <a:lnTo>
                  <a:pt x="17026" y="90856"/>
                </a:lnTo>
                <a:lnTo>
                  <a:pt x="17542" y="87709"/>
                </a:lnTo>
                <a:lnTo>
                  <a:pt x="18110" y="84458"/>
                </a:lnTo>
                <a:lnTo>
                  <a:pt x="18703" y="81182"/>
                </a:lnTo>
                <a:lnTo>
                  <a:pt x="19348" y="77932"/>
                </a:lnTo>
                <a:lnTo>
                  <a:pt x="20019" y="74759"/>
                </a:lnTo>
                <a:lnTo>
                  <a:pt x="20663" y="71741"/>
                </a:lnTo>
                <a:lnTo>
                  <a:pt x="21283" y="68929"/>
                </a:lnTo>
                <a:lnTo>
                  <a:pt x="22340" y="64157"/>
                </a:lnTo>
                <a:lnTo>
                  <a:pt x="23114" y="60958"/>
                </a:lnTo>
                <a:lnTo>
                  <a:pt x="23398" y="59771"/>
                </a:lnTo>
                <a:lnTo>
                  <a:pt x="23037" y="59668"/>
                </a:lnTo>
                <a:lnTo>
                  <a:pt x="22650" y="59487"/>
                </a:lnTo>
                <a:lnTo>
                  <a:pt x="22108" y="59229"/>
                </a:lnTo>
                <a:lnTo>
                  <a:pt x="21437" y="58842"/>
                </a:lnTo>
                <a:lnTo>
                  <a:pt x="20689" y="58352"/>
                </a:lnTo>
                <a:lnTo>
                  <a:pt x="20276" y="58069"/>
                </a:lnTo>
                <a:lnTo>
                  <a:pt x="19838" y="57759"/>
                </a:lnTo>
                <a:lnTo>
                  <a:pt x="19399" y="57398"/>
                </a:lnTo>
                <a:lnTo>
                  <a:pt x="18935" y="56985"/>
                </a:lnTo>
                <a:lnTo>
                  <a:pt x="18471" y="56547"/>
                </a:lnTo>
                <a:lnTo>
                  <a:pt x="17981" y="56082"/>
                </a:lnTo>
                <a:lnTo>
                  <a:pt x="17490" y="55566"/>
                </a:lnTo>
                <a:lnTo>
                  <a:pt x="16975" y="54999"/>
                </a:lnTo>
                <a:lnTo>
                  <a:pt x="16484" y="54380"/>
                </a:lnTo>
                <a:lnTo>
                  <a:pt x="15968" y="53735"/>
                </a:lnTo>
                <a:lnTo>
                  <a:pt x="15478" y="53038"/>
                </a:lnTo>
                <a:lnTo>
                  <a:pt x="14962" y="52290"/>
                </a:lnTo>
                <a:lnTo>
                  <a:pt x="14446" y="51490"/>
                </a:lnTo>
                <a:lnTo>
                  <a:pt x="13956" y="50613"/>
                </a:lnTo>
                <a:lnTo>
                  <a:pt x="13466" y="49710"/>
                </a:lnTo>
                <a:lnTo>
                  <a:pt x="13002" y="48756"/>
                </a:lnTo>
                <a:lnTo>
                  <a:pt x="12537" y="47724"/>
                </a:lnTo>
                <a:lnTo>
                  <a:pt x="12073" y="46641"/>
                </a:lnTo>
                <a:lnTo>
                  <a:pt x="11635" y="45506"/>
                </a:lnTo>
                <a:lnTo>
                  <a:pt x="11222" y="44293"/>
                </a:lnTo>
                <a:lnTo>
                  <a:pt x="10835" y="43003"/>
                </a:lnTo>
                <a:lnTo>
                  <a:pt x="10448" y="41662"/>
                </a:lnTo>
                <a:lnTo>
                  <a:pt x="10087" y="40243"/>
                </a:lnTo>
                <a:lnTo>
                  <a:pt x="9726" y="38773"/>
                </a:lnTo>
                <a:lnTo>
                  <a:pt x="9364" y="37251"/>
                </a:lnTo>
                <a:lnTo>
                  <a:pt x="9055" y="35677"/>
                </a:lnTo>
                <a:lnTo>
                  <a:pt x="8720" y="34078"/>
                </a:lnTo>
                <a:lnTo>
                  <a:pt x="8436" y="32453"/>
                </a:lnTo>
                <a:lnTo>
                  <a:pt x="8126" y="30802"/>
                </a:lnTo>
                <a:lnTo>
                  <a:pt x="7868" y="29151"/>
                </a:lnTo>
                <a:lnTo>
                  <a:pt x="7352" y="25823"/>
                </a:lnTo>
                <a:lnTo>
                  <a:pt x="6888" y="22521"/>
                </a:lnTo>
                <a:lnTo>
                  <a:pt x="6501" y="19322"/>
                </a:lnTo>
                <a:lnTo>
                  <a:pt x="6140" y="16304"/>
                </a:lnTo>
                <a:lnTo>
                  <a:pt x="5830" y="13466"/>
                </a:lnTo>
                <a:lnTo>
                  <a:pt x="5572" y="10912"/>
                </a:lnTo>
                <a:lnTo>
                  <a:pt x="5366" y="8694"/>
                </a:lnTo>
                <a:lnTo>
                  <a:pt x="5082" y="5469"/>
                </a:lnTo>
                <a:lnTo>
                  <a:pt x="5005" y="4308"/>
                </a:lnTo>
                <a:lnTo>
                  <a:pt x="0" y="0"/>
                </a:lnTo>
                <a:close/>
                <a:moveTo>
                  <a:pt x="7968" y="116989"/>
                </a:moveTo>
                <a:lnTo>
                  <a:pt x="7688" y="117246"/>
                </a:lnTo>
                <a:lnTo>
                  <a:pt x="7739" y="117246"/>
                </a:lnTo>
                <a:lnTo>
                  <a:pt x="7842" y="117194"/>
                </a:lnTo>
                <a:lnTo>
                  <a:pt x="7946" y="117040"/>
                </a:lnTo>
                <a:lnTo>
                  <a:pt x="7968" y="116989"/>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5"/>
          <p:cNvSpPr/>
          <p:nvPr/>
        </p:nvSpPr>
        <p:spPr>
          <a:xfrm>
            <a:off x="7980752" y="410306"/>
            <a:ext cx="702416" cy="4095642"/>
          </a:xfrm>
          <a:custGeom>
            <a:rect b="b" l="l" r="r" t="t"/>
            <a:pathLst>
              <a:path extrusionOk="0" h="112371" w="19272">
                <a:moveTo>
                  <a:pt x="2632" y="0"/>
                </a:moveTo>
                <a:lnTo>
                  <a:pt x="1" y="5985"/>
                </a:lnTo>
                <a:lnTo>
                  <a:pt x="1162" y="9623"/>
                </a:lnTo>
                <a:lnTo>
                  <a:pt x="1188" y="9623"/>
                </a:lnTo>
                <a:lnTo>
                  <a:pt x="1213" y="9674"/>
                </a:lnTo>
                <a:lnTo>
                  <a:pt x="1239" y="9829"/>
                </a:lnTo>
                <a:lnTo>
                  <a:pt x="1291" y="10448"/>
                </a:lnTo>
                <a:lnTo>
                  <a:pt x="1342" y="11454"/>
                </a:lnTo>
                <a:lnTo>
                  <a:pt x="1368" y="12796"/>
                </a:lnTo>
                <a:lnTo>
                  <a:pt x="1446" y="16304"/>
                </a:lnTo>
                <a:lnTo>
                  <a:pt x="1523" y="18419"/>
                </a:lnTo>
                <a:lnTo>
                  <a:pt x="1600" y="20715"/>
                </a:lnTo>
                <a:lnTo>
                  <a:pt x="1729" y="23140"/>
                </a:lnTo>
                <a:lnTo>
                  <a:pt x="1884" y="25668"/>
                </a:lnTo>
                <a:lnTo>
                  <a:pt x="2090" y="28274"/>
                </a:lnTo>
                <a:lnTo>
                  <a:pt x="2348" y="30879"/>
                </a:lnTo>
                <a:lnTo>
                  <a:pt x="2503" y="32195"/>
                </a:lnTo>
                <a:lnTo>
                  <a:pt x="2658" y="33484"/>
                </a:lnTo>
                <a:lnTo>
                  <a:pt x="2864" y="34774"/>
                </a:lnTo>
                <a:lnTo>
                  <a:pt x="3071" y="36038"/>
                </a:lnTo>
                <a:lnTo>
                  <a:pt x="3277" y="37277"/>
                </a:lnTo>
                <a:lnTo>
                  <a:pt x="3535" y="38489"/>
                </a:lnTo>
                <a:lnTo>
                  <a:pt x="3793" y="39676"/>
                </a:lnTo>
                <a:lnTo>
                  <a:pt x="4077" y="40811"/>
                </a:lnTo>
                <a:lnTo>
                  <a:pt x="4386" y="41920"/>
                </a:lnTo>
                <a:lnTo>
                  <a:pt x="4748" y="42952"/>
                </a:lnTo>
                <a:lnTo>
                  <a:pt x="5134" y="43958"/>
                </a:lnTo>
                <a:lnTo>
                  <a:pt x="5547" y="44912"/>
                </a:lnTo>
                <a:lnTo>
                  <a:pt x="5986" y="45815"/>
                </a:lnTo>
                <a:lnTo>
                  <a:pt x="6476" y="46667"/>
                </a:lnTo>
                <a:lnTo>
                  <a:pt x="6966" y="47492"/>
                </a:lnTo>
                <a:lnTo>
                  <a:pt x="7482" y="48266"/>
                </a:lnTo>
                <a:lnTo>
                  <a:pt x="8024" y="48988"/>
                </a:lnTo>
                <a:lnTo>
                  <a:pt x="8565" y="49685"/>
                </a:lnTo>
                <a:lnTo>
                  <a:pt x="9107" y="50330"/>
                </a:lnTo>
                <a:lnTo>
                  <a:pt x="9675" y="50949"/>
                </a:lnTo>
                <a:lnTo>
                  <a:pt x="10242" y="51516"/>
                </a:lnTo>
                <a:lnTo>
                  <a:pt x="10810" y="52032"/>
                </a:lnTo>
                <a:lnTo>
                  <a:pt x="11377" y="52522"/>
                </a:lnTo>
                <a:lnTo>
                  <a:pt x="11919" y="52987"/>
                </a:lnTo>
                <a:lnTo>
                  <a:pt x="12461" y="53399"/>
                </a:lnTo>
                <a:lnTo>
                  <a:pt x="13002" y="53812"/>
                </a:lnTo>
                <a:lnTo>
                  <a:pt x="13518" y="54148"/>
                </a:lnTo>
                <a:lnTo>
                  <a:pt x="14034" y="54483"/>
                </a:lnTo>
                <a:lnTo>
                  <a:pt x="14963" y="55025"/>
                </a:lnTo>
                <a:lnTo>
                  <a:pt x="15763" y="55463"/>
                </a:lnTo>
                <a:lnTo>
                  <a:pt x="16459" y="55799"/>
                </a:lnTo>
                <a:lnTo>
                  <a:pt x="16975" y="56005"/>
                </a:lnTo>
                <a:lnTo>
                  <a:pt x="17414" y="56185"/>
                </a:lnTo>
                <a:lnTo>
                  <a:pt x="17104" y="58249"/>
                </a:lnTo>
                <a:lnTo>
                  <a:pt x="16279" y="63770"/>
                </a:lnTo>
                <a:lnTo>
                  <a:pt x="15685" y="67484"/>
                </a:lnTo>
                <a:lnTo>
                  <a:pt x="15015" y="71638"/>
                </a:lnTo>
                <a:lnTo>
                  <a:pt x="14267" y="76152"/>
                </a:lnTo>
                <a:lnTo>
                  <a:pt x="13441" y="80873"/>
                </a:lnTo>
                <a:lnTo>
                  <a:pt x="12590" y="85671"/>
                </a:lnTo>
                <a:lnTo>
                  <a:pt x="11687" y="90392"/>
                </a:lnTo>
                <a:lnTo>
                  <a:pt x="11222" y="92688"/>
                </a:lnTo>
                <a:lnTo>
                  <a:pt x="10758" y="94906"/>
                </a:lnTo>
                <a:lnTo>
                  <a:pt x="10294" y="97073"/>
                </a:lnTo>
                <a:lnTo>
                  <a:pt x="9829" y="99137"/>
                </a:lnTo>
                <a:lnTo>
                  <a:pt x="9365" y="101072"/>
                </a:lnTo>
                <a:lnTo>
                  <a:pt x="8927" y="102877"/>
                </a:lnTo>
                <a:lnTo>
                  <a:pt x="8462" y="104554"/>
                </a:lnTo>
                <a:lnTo>
                  <a:pt x="8024" y="106050"/>
                </a:lnTo>
                <a:lnTo>
                  <a:pt x="7585" y="107366"/>
                </a:lnTo>
                <a:lnTo>
                  <a:pt x="7147" y="108501"/>
                </a:lnTo>
                <a:lnTo>
                  <a:pt x="6940" y="108991"/>
                </a:lnTo>
                <a:lnTo>
                  <a:pt x="6734" y="109430"/>
                </a:lnTo>
                <a:lnTo>
                  <a:pt x="6553" y="109791"/>
                </a:lnTo>
                <a:lnTo>
                  <a:pt x="6347" y="110100"/>
                </a:lnTo>
                <a:lnTo>
                  <a:pt x="5702" y="111081"/>
                </a:lnTo>
                <a:lnTo>
                  <a:pt x="5289" y="111777"/>
                </a:lnTo>
                <a:lnTo>
                  <a:pt x="5186" y="112009"/>
                </a:lnTo>
                <a:lnTo>
                  <a:pt x="5109" y="112190"/>
                </a:lnTo>
                <a:lnTo>
                  <a:pt x="5109" y="112293"/>
                </a:lnTo>
                <a:lnTo>
                  <a:pt x="5134" y="112370"/>
                </a:lnTo>
                <a:lnTo>
                  <a:pt x="5186" y="112370"/>
                </a:lnTo>
                <a:lnTo>
                  <a:pt x="5289" y="112345"/>
                </a:lnTo>
                <a:lnTo>
                  <a:pt x="5444" y="112267"/>
                </a:lnTo>
                <a:lnTo>
                  <a:pt x="5599" y="112164"/>
                </a:lnTo>
                <a:lnTo>
                  <a:pt x="6012" y="111829"/>
                </a:lnTo>
                <a:lnTo>
                  <a:pt x="6502" y="111416"/>
                </a:lnTo>
                <a:lnTo>
                  <a:pt x="7043" y="110900"/>
                </a:lnTo>
                <a:lnTo>
                  <a:pt x="7611" y="110384"/>
                </a:lnTo>
                <a:lnTo>
                  <a:pt x="8669" y="109326"/>
                </a:lnTo>
                <a:lnTo>
                  <a:pt x="9804" y="108166"/>
                </a:lnTo>
                <a:lnTo>
                  <a:pt x="11300" y="101046"/>
                </a:lnTo>
                <a:lnTo>
                  <a:pt x="12796" y="93591"/>
                </a:lnTo>
                <a:lnTo>
                  <a:pt x="14550" y="84794"/>
                </a:lnTo>
                <a:lnTo>
                  <a:pt x="15427" y="80202"/>
                </a:lnTo>
                <a:lnTo>
                  <a:pt x="16279" y="75636"/>
                </a:lnTo>
                <a:lnTo>
                  <a:pt x="17078" y="71199"/>
                </a:lnTo>
                <a:lnTo>
                  <a:pt x="17801" y="67046"/>
                </a:lnTo>
                <a:lnTo>
                  <a:pt x="18394" y="63280"/>
                </a:lnTo>
                <a:lnTo>
                  <a:pt x="18652" y="61577"/>
                </a:lnTo>
                <a:lnTo>
                  <a:pt x="18858" y="60003"/>
                </a:lnTo>
                <a:lnTo>
                  <a:pt x="19039" y="58610"/>
                </a:lnTo>
                <a:lnTo>
                  <a:pt x="19168" y="57372"/>
                </a:lnTo>
                <a:lnTo>
                  <a:pt x="19245" y="56314"/>
                </a:lnTo>
                <a:lnTo>
                  <a:pt x="19271" y="55463"/>
                </a:lnTo>
                <a:lnTo>
                  <a:pt x="19271" y="55334"/>
                </a:lnTo>
                <a:lnTo>
                  <a:pt x="19245" y="55231"/>
                </a:lnTo>
                <a:lnTo>
                  <a:pt x="19142" y="54973"/>
                </a:lnTo>
                <a:lnTo>
                  <a:pt x="18987" y="54715"/>
                </a:lnTo>
                <a:lnTo>
                  <a:pt x="18755" y="54431"/>
                </a:lnTo>
                <a:lnTo>
                  <a:pt x="18471" y="54148"/>
                </a:lnTo>
                <a:lnTo>
                  <a:pt x="18162" y="53838"/>
                </a:lnTo>
                <a:lnTo>
                  <a:pt x="17362" y="53116"/>
                </a:lnTo>
                <a:lnTo>
                  <a:pt x="16433" y="52239"/>
                </a:lnTo>
                <a:lnTo>
                  <a:pt x="15892" y="51748"/>
                </a:lnTo>
                <a:lnTo>
                  <a:pt x="15350" y="51181"/>
                </a:lnTo>
                <a:lnTo>
                  <a:pt x="14782" y="50562"/>
                </a:lnTo>
                <a:lnTo>
                  <a:pt x="14163" y="49891"/>
                </a:lnTo>
                <a:lnTo>
                  <a:pt x="13570" y="49143"/>
                </a:lnTo>
                <a:lnTo>
                  <a:pt x="12925" y="48318"/>
                </a:lnTo>
                <a:lnTo>
                  <a:pt x="12280" y="47415"/>
                </a:lnTo>
                <a:lnTo>
                  <a:pt x="11635" y="46434"/>
                </a:lnTo>
                <a:lnTo>
                  <a:pt x="10990" y="45351"/>
                </a:lnTo>
                <a:lnTo>
                  <a:pt x="10345" y="44164"/>
                </a:lnTo>
                <a:lnTo>
                  <a:pt x="9726" y="42900"/>
                </a:lnTo>
                <a:lnTo>
                  <a:pt x="9081" y="41507"/>
                </a:lnTo>
                <a:lnTo>
                  <a:pt x="8462" y="40037"/>
                </a:lnTo>
                <a:lnTo>
                  <a:pt x="7869" y="38412"/>
                </a:lnTo>
                <a:lnTo>
                  <a:pt x="7276" y="36683"/>
                </a:lnTo>
                <a:lnTo>
                  <a:pt x="6992" y="35780"/>
                </a:lnTo>
                <a:lnTo>
                  <a:pt x="6708" y="34826"/>
                </a:lnTo>
                <a:lnTo>
                  <a:pt x="6450" y="33871"/>
                </a:lnTo>
                <a:lnTo>
                  <a:pt x="6192" y="32840"/>
                </a:lnTo>
                <a:lnTo>
                  <a:pt x="5934" y="31808"/>
                </a:lnTo>
                <a:lnTo>
                  <a:pt x="5676" y="30724"/>
                </a:lnTo>
                <a:lnTo>
                  <a:pt x="5444" y="29615"/>
                </a:lnTo>
                <a:lnTo>
                  <a:pt x="5212" y="28454"/>
                </a:lnTo>
                <a:lnTo>
                  <a:pt x="5005" y="27267"/>
                </a:lnTo>
                <a:lnTo>
                  <a:pt x="4799" y="26055"/>
                </a:lnTo>
                <a:lnTo>
                  <a:pt x="4593" y="24791"/>
                </a:lnTo>
                <a:lnTo>
                  <a:pt x="4412" y="23501"/>
                </a:lnTo>
                <a:lnTo>
                  <a:pt x="4232" y="22160"/>
                </a:lnTo>
                <a:lnTo>
                  <a:pt x="4077" y="20767"/>
                </a:lnTo>
                <a:lnTo>
                  <a:pt x="3845" y="18651"/>
                </a:lnTo>
                <a:lnTo>
                  <a:pt x="3638" y="16613"/>
                </a:lnTo>
                <a:lnTo>
                  <a:pt x="3458" y="14627"/>
                </a:lnTo>
                <a:lnTo>
                  <a:pt x="3303" y="12718"/>
                </a:lnTo>
                <a:lnTo>
                  <a:pt x="3045" y="9210"/>
                </a:lnTo>
                <a:lnTo>
                  <a:pt x="2864" y="6114"/>
                </a:lnTo>
                <a:lnTo>
                  <a:pt x="2761" y="3560"/>
                </a:lnTo>
                <a:lnTo>
                  <a:pt x="2684" y="1651"/>
                </a:lnTo>
                <a:lnTo>
                  <a:pt x="2632"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5"/>
          <p:cNvSpPr/>
          <p:nvPr/>
        </p:nvSpPr>
        <p:spPr>
          <a:xfrm>
            <a:off x="2112814" y="4259563"/>
            <a:ext cx="932764" cy="1343637"/>
          </a:xfrm>
          <a:custGeom>
            <a:rect b="b" l="l" r="r" t="t"/>
            <a:pathLst>
              <a:path extrusionOk="0" h="36865" w="25592">
                <a:moveTo>
                  <a:pt x="4386" y="1"/>
                </a:moveTo>
                <a:lnTo>
                  <a:pt x="3922" y="27"/>
                </a:lnTo>
                <a:lnTo>
                  <a:pt x="3509" y="78"/>
                </a:lnTo>
                <a:lnTo>
                  <a:pt x="3071" y="181"/>
                </a:lnTo>
                <a:lnTo>
                  <a:pt x="2684" y="336"/>
                </a:lnTo>
                <a:lnTo>
                  <a:pt x="2297" y="517"/>
                </a:lnTo>
                <a:lnTo>
                  <a:pt x="1935" y="749"/>
                </a:lnTo>
                <a:lnTo>
                  <a:pt x="1600" y="1007"/>
                </a:lnTo>
                <a:lnTo>
                  <a:pt x="1291" y="1291"/>
                </a:lnTo>
                <a:lnTo>
                  <a:pt x="1007" y="1600"/>
                </a:lnTo>
                <a:lnTo>
                  <a:pt x="749" y="1935"/>
                </a:lnTo>
                <a:lnTo>
                  <a:pt x="542" y="2297"/>
                </a:lnTo>
                <a:lnTo>
                  <a:pt x="336" y="2684"/>
                </a:lnTo>
                <a:lnTo>
                  <a:pt x="207" y="3071"/>
                </a:lnTo>
                <a:lnTo>
                  <a:pt x="78" y="3483"/>
                </a:lnTo>
                <a:lnTo>
                  <a:pt x="27" y="3922"/>
                </a:lnTo>
                <a:lnTo>
                  <a:pt x="1" y="4360"/>
                </a:lnTo>
                <a:lnTo>
                  <a:pt x="1" y="32479"/>
                </a:lnTo>
                <a:lnTo>
                  <a:pt x="27" y="32943"/>
                </a:lnTo>
                <a:lnTo>
                  <a:pt x="78" y="33381"/>
                </a:lnTo>
                <a:lnTo>
                  <a:pt x="207" y="33794"/>
                </a:lnTo>
                <a:lnTo>
                  <a:pt x="336" y="34181"/>
                </a:lnTo>
                <a:lnTo>
                  <a:pt x="542" y="34568"/>
                </a:lnTo>
                <a:lnTo>
                  <a:pt x="749" y="34929"/>
                </a:lnTo>
                <a:lnTo>
                  <a:pt x="1007" y="35265"/>
                </a:lnTo>
                <a:lnTo>
                  <a:pt x="1291" y="35574"/>
                </a:lnTo>
                <a:lnTo>
                  <a:pt x="1600" y="35858"/>
                </a:lnTo>
                <a:lnTo>
                  <a:pt x="1935" y="36116"/>
                </a:lnTo>
                <a:lnTo>
                  <a:pt x="2297" y="36348"/>
                </a:lnTo>
                <a:lnTo>
                  <a:pt x="2684" y="36529"/>
                </a:lnTo>
                <a:lnTo>
                  <a:pt x="3071" y="36683"/>
                </a:lnTo>
                <a:lnTo>
                  <a:pt x="3509" y="36787"/>
                </a:lnTo>
                <a:lnTo>
                  <a:pt x="3922" y="36838"/>
                </a:lnTo>
                <a:lnTo>
                  <a:pt x="4386" y="36864"/>
                </a:lnTo>
                <a:lnTo>
                  <a:pt x="21206" y="36864"/>
                </a:lnTo>
                <a:lnTo>
                  <a:pt x="21644" y="36838"/>
                </a:lnTo>
                <a:lnTo>
                  <a:pt x="22083" y="36787"/>
                </a:lnTo>
                <a:lnTo>
                  <a:pt x="22495" y="36683"/>
                </a:lnTo>
                <a:lnTo>
                  <a:pt x="22908" y="36529"/>
                </a:lnTo>
                <a:lnTo>
                  <a:pt x="23295" y="36348"/>
                </a:lnTo>
                <a:lnTo>
                  <a:pt x="23656" y="36116"/>
                </a:lnTo>
                <a:lnTo>
                  <a:pt x="23992" y="35858"/>
                </a:lnTo>
                <a:lnTo>
                  <a:pt x="24301" y="35574"/>
                </a:lnTo>
                <a:lnTo>
                  <a:pt x="24585" y="35265"/>
                </a:lnTo>
                <a:lnTo>
                  <a:pt x="24843" y="34929"/>
                </a:lnTo>
                <a:lnTo>
                  <a:pt x="25049" y="34568"/>
                </a:lnTo>
                <a:lnTo>
                  <a:pt x="25230" y="34181"/>
                </a:lnTo>
                <a:lnTo>
                  <a:pt x="25385" y="33794"/>
                </a:lnTo>
                <a:lnTo>
                  <a:pt x="25488" y="33381"/>
                </a:lnTo>
                <a:lnTo>
                  <a:pt x="25565" y="32943"/>
                </a:lnTo>
                <a:lnTo>
                  <a:pt x="25591" y="32479"/>
                </a:lnTo>
                <a:lnTo>
                  <a:pt x="25591" y="4360"/>
                </a:lnTo>
                <a:lnTo>
                  <a:pt x="25565" y="3922"/>
                </a:lnTo>
                <a:lnTo>
                  <a:pt x="25488" y="3483"/>
                </a:lnTo>
                <a:lnTo>
                  <a:pt x="25385" y="3071"/>
                </a:lnTo>
                <a:lnTo>
                  <a:pt x="25230" y="2684"/>
                </a:lnTo>
                <a:lnTo>
                  <a:pt x="25049" y="2297"/>
                </a:lnTo>
                <a:lnTo>
                  <a:pt x="24843" y="1935"/>
                </a:lnTo>
                <a:lnTo>
                  <a:pt x="24585" y="1600"/>
                </a:lnTo>
                <a:lnTo>
                  <a:pt x="24301" y="1291"/>
                </a:lnTo>
                <a:lnTo>
                  <a:pt x="23992" y="1007"/>
                </a:lnTo>
                <a:lnTo>
                  <a:pt x="23656" y="749"/>
                </a:lnTo>
                <a:lnTo>
                  <a:pt x="23295" y="517"/>
                </a:lnTo>
                <a:lnTo>
                  <a:pt x="22908" y="336"/>
                </a:lnTo>
                <a:lnTo>
                  <a:pt x="22495" y="181"/>
                </a:lnTo>
                <a:lnTo>
                  <a:pt x="22083" y="78"/>
                </a:lnTo>
                <a:lnTo>
                  <a:pt x="21644" y="27"/>
                </a:lnTo>
                <a:lnTo>
                  <a:pt x="2120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5"/>
          <p:cNvSpPr/>
          <p:nvPr/>
        </p:nvSpPr>
        <p:spPr>
          <a:xfrm>
            <a:off x="1135912" y="4259563"/>
            <a:ext cx="931817" cy="1343637"/>
          </a:xfrm>
          <a:custGeom>
            <a:rect b="b" l="l" r="r" t="t"/>
            <a:pathLst>
              <a:path extrusionOk="0" h="36865" w="25566">
                <a:moveTo>
                  <a:pt x="3974" y="1"/>
                </a:moveTo>
                <a:lnTo>
                  <a:pt x="3561" y="27"/>
                </a:lnTo>
                <a:lnTo>
                  <a:pt x="3174" y="78"/>
                </a:lnTo>
                <a:lnTo>
                  <a:pt x="2787" y="181"/>
                </a:lnTo>
                <a:lnTo>
                  <a:pt x="2426" y="310"/>
                </a:lnTo>
                <a:lnTo>
                  <a:pt x="2091" y="465"/>
                </a:lnTo>
                <a:lnTo>
                  <a:pt x="1755" y="671"/>
                </a:lnTo>
                <a:lnTo>
                  <a:pt x="1446" y="904"/>
                </a:lnTo>
                <a:lnTo>
                  <a:pt x="1162" y="1162"/>
                </a:lnTo>
                <a:lnTo>
                  <a:pt x="904" y="1445"/>
                </a:lnTo>
                <a:lnTo>
                  <a:pt x="672" y="1755"/>
                </a:lnTo>
                <a:lnTo>
                  <a:pt x="465" y="2090"/>
                </a:lnTo>
                <a:lnTo>
                  <a:pt x="311" y="2426"/>
                </a:lnTo>
                <a:lnTo>
                  <a:pt x="182" y="2787"/>
                </a:lnTo>
                <a:lnTo>
                  <a:pt x="78" y="3174"/>
                </a:lnTo>
                <a:lnTo>
                  <a:pt x="27" y="3561"/>
                </a:lnTo>
                <a:lnTo>
                  <a:pt x="1" y="3973"/>
                </a:lnTo>
                <a:lnTo>
                  <a:pt x="1" y="32891"/>
                </a:lnTo>
                <a:lnTo>
                  <a:pt x="27" y="33304"/>
                </a:lnTo>
                <a:lnTo>
                  <a:pt x="78" y="33691"/>
                </a:lnTo>
                <a:lnTo>
                  <a:pt x="182" y="34078"/>
                </a:lnTo>
                <a:lnTo>
                  <a:pt x="311" y="34439"/>
                </a:lnTo>
                <a:lnTo>
                  <a:pt x="465" y="34775"/>
                </a:lnTo>
                <a:lnTo>
                  <a:pt x="672" y="35110"/>
                </a:lnTo>
                <a:lnTo>
                  <a:pt x="904" y="35419"/>
                </a:lnTo>
                <a:lnTo>
                  <a:pt x="1162" y="35703"/>
                </a:lnTo>
                <a:lnTo>
                  <a:pt x="1446" y="35961"/>
                </a:lnTo>
                <a:lnTo>
                  <a:pt x="1755" y="36193"/>
                </a:lnTo>
                <a:lnTo>
                  <a:pt x="2091" y="36400"/>
                </a:lnTo>
                <a:lnTo>
                  <a:pt x="2426" y="36554"/>
                </a:lnTo>
                <a:lnTo>
                  <a:pt x="2787" y="36683"/>
                </a:lnTo>
                <a:lnTo>
                  <a:pt x="3174" y="36787"/>
                </a:lnTo>
                <a:lnTo>
                  <a:pt x="3561" y="36838"/>
                </a:lnTo>
                <a:lnTo>
                  <a:pt x="3974" y="36864"/>
                </a:lnTo>
                <a:lnTo>
                  <a:pt x="21619" y="36864"/>
                </a:lnTo>
                <a:lnTo>
                  <a:pt x="22006" y="36838"/>
                </a:lnTo>
                <a:lnTo>
                  <a:pt x="22393" y="36787"/>
                </a:lnTo>
                <a:lnTo>
                  <a:pt x="22779" y="36683"/>
                </a:lnTo>
                <a:lnTo>
                  <a:pt x="23141" y="36554"/>
                </a:lnTo>
                <a:lnTo>
                  <a:pt x="23502" y="36400"/>
                </a:lnTo>
                <a:lnTo>
                  <a:pt x="23811" y="36193"/>
                </a:lnTo>
                <a:lnTo>
                  <a:pt x="24121" y="35961"/>
                </a:lnTo>
                <a:lnTo>
                  <a:pt x="24405" y="35703"/>
                </a:lnTo>
                <a:lnTo>
                  <a:pt x="24663" y="35419"/>
                </a:lnTo>
                <a:lnTo>
                  <a:pt x="24895" y="35110"/>
                </a:lnTo>
                <a:lnTo>
                  <a:pt x="25101" y="34775"/>
                </a:lnTo>
                <a:lnTo>
                  <a:pt x="25256" y="34439"/>
                </a:lnTo>
                <a:lnTo>
                  <a:pt x="25411" y="34078"/>
                </a:lnTo>
                <a:lnTo>
                  <a:pt x="25488" y="33691"/>
                </a:lnTo>
                <a:lnTo>
                  <a:pt x="25566" y="33304"/>
                </a:lnTo>
                <a:lnTo>
                  <a:pt x="25566" y="32891"/>
                </a:lnTo>
                <a:lnTo>
                  <a:pt x="25566" y="3973"/>
                </a:lnTo>
                <a:lnTo>
                  <a:pt x="25566" y="3561"/>
                </a:lnTo>
                <a:lnTo>
                  <a:pt x="25488" y="3174"/>
                </a:lnTo>
                <a:lnTo>
                  <a:pt x="25411" y="2787"/>
                </a:lnTo>
                <a:lnTo>
                  <a:pt x="25256" y="2426"/>
                </a:lnTo>
                <a:lnTo>
                  <a:pt x="25101" y="2090"/>
                </a:lnTo>
                <a:lnTo>
                  <a:pt x="24895" y="1755"/>
                </a:lnTo>
                <a:lnTo>
                  <a:pt x="24663" y="1445"/>
                </a:lnTo>
                <a:lnTo>
                  <a:pt x="24405" y="1162"/>
                </a:lnTo>
                <a:lnTo>
                  <a:pt x="24121" y="904"/>
                </a:lnTo>
                <a:lnTo>
                  <a:pt x="23811" y="671"/>
                </a:lnTo>
                <a:lnTo>
                  <a:pt x="23502" y="465"/>
                </a:lnTo>
                <a:lnTo>
                  <a:pt x="23141" y="310"/>
                </a:lnTo>
                <a:lnTo>
                  <a:pt x="22779" y="181"/>
                </a:lnTo>
                <a:lnTo>
                  <a:pt x="22393" y="78"/>
                </a:lnTo>
                <a:lnTo>
                  <a:pt x="22006" y="27"/>
                </a:lnTo>
                <a:lnTo>
                  <a:pt x="216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5"/>
          <p:cNvSpPr/>
          <p:nvPr/>
        </p:nvSpPr>
        <p:spPr>
          <a:xfrm>
            <a:off x="149643" y="4259563"/>
            <a:ext cx="931780" cy="1343637"/>
          </a:xfrm>
          <a:custGeom>
            <a:rect b="b" l="l" r="r" t="t"/>
            <a:pathLst>
              <a:path extrusionOk="0" h="36865" w="25565">
                <a:moveTo>
                  <a:pt x="3973" y="1"/>
                </a:moveTo>
                <a:lnTo>
                  <a:pt x="3560" y="27"/>
                </a:lnTo>
                <a:lnTo>
                  <a:pt x="3173" y="78"/>
                </a:lnTo>
                <a:lnTo>
                  <a:pt x="2786" y="181"/>
                </a:lnTo>
                <a:lnTo>
                  <a:pt x="2425" y="310"/>
                </a:lnTo>
                <a:lnTo>
                  <a:pt x="2064" y="465"/>
                </a:lnTo>
                <a:lnTo>
                  <a:pt x="1754" y="671"/>
                </a:lnTo>
                <a:lnTo>
                  <a:pt x="1445" y="904"/>
                </a:lnTo>
                <a:lnTo>
                  <a:pt x="1161" y="1162"/>
                </a:lnTo>
                <a:lnTo>
                  <a:pt x="903" y="1445"/>
                </a:lnTo>
                <a:lnTo>
                  <a:pt x="671" y="1755"/>
                </a:lnTo>
                <a:lnTo>
                  <a:pt x="465" y="2090"/>
                </a:lnTo>
                <a:lnTo>
                  <a:pt x="310" y="2426"/>
                </a:lnTo>
                <a:lnTo>
                  <a:pt x="181" y="2787"/>
                </a:lnTo>
                <a:lnTo>
                  <a:pt x="78" y="3174"/>
                </a:lnTo>
                <a:lnTo>
                  <a:pt x="26" y="3561"/>
                </a:lnTo>
                <a:lnTo>
                  <a:pt x="0" y="3973"/>
                </a:lnTo>
                <a:lnTo>
                  <a:pt x="0" y="32891"/>
                </a:lnTo>
                <a:lnTo>
                  <a:pt x="26" y="33304"/>
                </a:lnTo>
                <a:lnTo>
                  <a:pt x="78" y="33691"/>
                </a:lnTo>
                <a:lnTo>
                  <a:pt x="181" y="34078"/>
                </a:lnTo>
                <a:lnTo>
                  <a:pt x="310" y="34439"/>
                </a:lnTo>
                <a:lnTo>
                  <a:pt x="465" y="34775"/>
                </a:lnTo>
                <a:lnTo>
                  <a:pt x="671" y="35110"/>
                </a:lnTo>
                <a:lnTo>
                  <a:pt x="903" y="35419"/>
                </a:lnTo>
                <a:lnTo>
                  <a:pt x="1161" y="35703"/>
                </a:lnTo>
                <a:lnTo>
                  <a:pt x="1445" y="35961"/>
                </a:lnTo>
                <a:lnTo>
                  <a:pt x="1754" y="36193"/>
                </a:lnTo>
                <a:lnTo>
                  <a:pt x="2064" y="36400"/>
                </a:lnTo>
                <a:lnTo>
                  <a:pt x="2425" y="36554"/>
                </a:lnTo>
                <a:lnTo>
                  <a:pt x="2786" y="36683"/>
                </a:lnTo>
                <a:lnTo>
                  <a:pt x="3173" y="36787"/>
                </a:lnTo>
                <a:lnTo>
                  <a:pt x="3560" y="36838"/>
                </a:lnTo>
                <a:lnTo>
                  <a:pt x="3973" y="36864"/>
                </a:lnTo>
                <a:lnTo>
                  <a:pt x="21592" y="36864"/>
                </a:lnTo>
                <a:lnTo>
                  <a:pt x="22005" y="36838"/>
                </a:lnTo>
                <a:lnTo>
                  <a:pt x="22392" y="36787"/>
                </a:lnTo>
                <a:lnTo>
                  <a:pt x="22779" y="36683"/>
                </a:lnTo>
                <a:lnTo>
                  <a:pt x="23140" y="36554"/>
                </a:lnTo>
                <a:lnTo>
                  <a:pt x="23501" y="36400"/>
                </a:lnTo>
                <a:lnTo>
                  <a:pt x="23811" y="36193"/>
                </a:lnTo>
                <a:lnTo>
                  <a:pt x="24120" y="35961"/>
                </a:lnTo>
                <a:lnTo>
                  <a:pt x="24404" y="35703"/>
                </a:lnTo>
                <a:lnTo>
                  <a:pt x="24662" y="35419"/>
                </a:lnTo>
                <a:lnTo>
                  <a:pt x="24894" y="35110"/>
                </a:lnTo>
                <a:lnTo>
                  <a:pt x="25100" y="34775"/>
                </a:lnTo>
                <a:lnTo>
                  <a:pt x="25255" y="34439"/>
                </a:lnTo>
                <a:lnTo>
                  <a:pt x="25384" y="34078"/>
                </a:lnTo>
                <a:lnTo>
                  <a:pt x="25487" y="33691"/>
                </a:lnTo>
                <a:lnTo>
                  <a:pt x="25565" y="33304"/>
                </a:lnTo>
                <a:lnTo>
                  <a:pt x="25565" y="32891"/>
                </a:lnTo>
                <a:lnTo>
                  <a:pt x="25565" y="3973"/>
                </a:lnTo>
                <a:lnTo>
                  <a:pt x="25565" y="3561"/>
                </a:lnTo>
                <a:lnTo>
                  <a:pt x="25487" y="3174"/>
                </a:lnTo>
                <a:lnTo>
                  <a:pt x="25384" y="2787"/>
                </a:lnTo>
                <a:lnTo>
                  <a:pt x="25255" y="2426"/>
                </a:lnTo>
                <a:lnTo>
                  <a:pt x="25100" y="2090"/>
                </a:lnTo>
                <a:lnTo>
                  <a:pt x="24894" y="1755"/>
                </a:lnTo>
                <a:lnTo>
                  <a:pt x="24662" y="1445"/>
                </a:lnTo>
                <a:lnTo>
                  <a:pt x="24404" y="1162"/>
                </a:lnTo>
                <a:lnTo>
                  <a:pt x="24120" y="904"/>
                </a:lnTo>
                <a:lnTo>
                  <a:pt x="23811" y="671"/>
                </a:lnTo>
                <a:lnTo>
                  <a:pt x="23501" y="465"/>
                </a:lnTo>
                <a:lnTo>
                  <a:pt x="23140" y="310"/>
                </a:lnTo>
                <a:lnTo>
                  <a:pt x="22779" y="181"/>
                </a:lnTo>
                <a:lnTo>
                  <a:pt x="22392" y="78"/>
                </a:lnTo>
                <a:lnTo>
                  <a:pt x="22005" y="27"/>
                </a:lnTo>
                <a:lnTo>
                  <a:pt x="215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5"/>
          <p:cNvSpPr/>
          <p:nvPr/>
        </p:nvSpPr>
        <p:spPr>
          <a:xfrm>
            <a:off x="3101015" y="4259563"/>
            <a:ext cx="932728" cy="1343637"/>
          </a:xfrm>
          <a:custGeom>
            <a:rect b="b" l="l" r="r" t="t"/>
            <a:pathLst>
              <a:path extrusionOk="0" h="36865" w="25591">
                <a:moveTo>
                  <a:pt x="4205" y="1"/>
                </a:moveTo>
                <a:lnTo>
                  <a:pt x="3766" y="27"/>
                </a:lnTo>
                <a:lnTo>
                  <a:pt x="3354" y="78"/>
                </a:lnTo>
                <a:lnTo>
                  <a:pt x="2967" y="181"/>
                </a:lnTo>
                <a:lnTo>
                  <a:pt x="2580" y="336"/>
                </a:lnTo>
                <a:lnTo>
                  <a:pt x="2193" y="491"/>
                </a:lnTo>
                <a:lnTo>
                  <a:pt x="1857" y="723"/>
                </a:lnTo>
                <a:lnTo>
                  <a:pt x="1548" y="955"/>
                </a:lnTo>
                <a:lnTo>
                  <a:pt x="1238" y="1239"/>
                </a:lnTo>
                <a:lnTo>
                  <a:pt x="980" y="1523"/>
                </a:lnTo>
                <a:lnTo>
                  <a:pt x="722" y="1858"/>
                </a:lnTo>
                <a:lnTo>
                  <a:pt x="516" y="2193"/>
                </a:lnTo>
                <a:lnTo>
                  <a:pt x="335" y="2555"/>
                </a:lnTo>
                <a:lnTo>
                  <a:pt x="206" y="2942"/>
                </a:lnTo>
                <a:lnTo>
                  <a:pt x="103" y="3354"/>
                </a:lnTo>
                <a:lnTo>
                  <a:pt x="26" y="3767"/>
                </a:lnTo>
                <a:lnTo>
                  <a:pt x="0" y="4180"/>
                </a:lnTo>
                <a:lnTo>
                  <a:pt x="0" y="32685"/>
                </a:lnTo>
                <a:lnTo>
                  <a:pt x="26" y="33098"/>
                </a:lnTo>
                <a:lnTo>
                  <a:pt x="103" y="33510"/>
                </a:lnTo>
                <a:lnTo>
                  <a:pt x="206" y="33923"/>
                </a:lnTo>
                <a:lnTo>
                  <a:pt x="335" y="34310"/>
                </a:lnTo>
                <a:lnTo>
                  <a:pt x="516" y="34671"/>
                </a:lnTo>
                <a:lnTo>
                  <a:pt x="722" y="35007"/>
                </a:lnTo>
                <a:lnTo>
                  <a:pt x="980" y="35342"/>
                </a:lnTo>
                <a:lnTo>
                  <a:pt x="1238" y="35626"/>
                </a:lnTo>
                <a:lnTo>
                  <a:pt x="1548" y="35910"/>
                </a:lnTo>
                <a:lnTo>
                  <a:pt x="1857" y="36142"/>
                </a:lnTo>
                <a:lnTo>
                  <a:pt x="2193" y="36348"/>
                </a:lnTo>
                <a:lnTo>
                  <a:pt x="2580" y="36529"/>
                </a:lnTo>
                <a:lnTo>
                  <a:pt x="2967" y="36683"/>
                </a:lnTo>
                <a:lnTo>
                  <a:pt x="3354" y="36787"/>
                </a:lnTo>
                <a:lnTo>
                  <a:pt x="3766" y="36838"/>
                </a:lnTo>
                <a:lnTo>
                  <a:pt x="4205" y="36864"/>
                </a:lnTo>
                <a:lnTo>
                  <a:pt x="21411" y="36864"/>
                </a:lnTo>
                <a:lnTo>
                  <a:pt x="21824" y="36838"/>
                </a:lnTo>
                <a:lnTo>
                  <a:pt x="22237" y="36787"/>
                </a:lnTo>
                <a:lnTo>
                  <a:pt x="22650" y="36683"/>
                </a:lnTo>
                <a:lnTo>
                  <a:pt x="23037" y="36529"/>
                </a:lnTo>
                <a:lnTo>
                  <a:pt x="23398" y="36348"/>
                </a:lnTo>
                <a:lnTo>
                  <a:pt x="23733" y="36142"/>
                </a:lnTo>
                <a:lnTo>
                  <a:pt x="24068" y="35910"/>
                </a:lnTo>
                <a:lnTo>
                  <a:pt x="24352" y="35626"/>
                </a:lnTo>
                <a:lnTo>
                  <a:pt x="24636" y="35342"/>
                </a:lnTo>
                <a:lnTo>
                  <a:pt x="24868" y="35007"/>
                </a:lnTo>
                <a:lnTo>
                  <a:pt x="25074" y="34671"/>
                </a:lnTo>
                <a:lnTo>
                  <a:pt x="25255" y="34310"/>
                </a:lnTo>
                <a:lnTo>
                  <a:pt x="25410" y="33923"/>
                </a:lnTo>
                <a:lnTo>
                  <a:pt x="25513" y="33510"/>
                </a:lnTo>
                <a:lnTo>
                  <a:pt x="25565" y="33098"/>
                </a:lnTo>
                <a:lnTo>
                  <a:pt x="25590" y="32685"/>
                </a:lnTo>
                <a:lnTo>
                  <a:pt x="25590" y="4180"/>
                </a:lnTo>
                <a:lnTo>
                  <a:pt x="25565" y="3767"/>
                </a:lnTo>
                <a:lnTo>
                  <a:pt x="25513" y="3354"/>
                </a:lnTo>
                <a:lnTo>
                  <a:pt x="25410" y="2942"/>
                </a:lnTo>
                <a:lnTo>
                  <a:pt x="25255" y="2555"/>
                </a:lnTo>
                <a:lnTo>
                  <a:pt x="25074" y="2193"/>
                </a:lnTo>
                <a:lnTo>
                  <a:pt x="24868" y="1858"/>
                </a:lnTo>
                <a:lnTo>
                  <a:pt x="24636" y="1523"/>
                </a:lnTo>
                <a:lnTo>
                  <a:pt x="24352" y="1239"/>
                </a:lnTo>
                <a:lnTo>
                  <a:pt x="24068" y="955"/>
                </a:lnTo>
                <a:lnTo>
                  <a:pt x="23733" y="723"/>
                </a:lnTo>
                <a:lnTo>
                  <a:pt x="23398" y="491"/>
                </a:lnTo>
                <a:lnTo>
                  <a:pt x="23037" y="336"/>
                </a:lnTo>
                <a:lnTo>
                  <a:pt x="22650" y="181"/>
                </a:lnTo>
                <a:lnTo>
                  <a:pt x="22237" y="78"/>
                </a:lnTo>
                <a:lnTo>
                  <a:pt x="21824" y="27"/>
                </a:lnTo>
                <a:lnTo>
                  <a:pt x="214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5"/>
          <p:cNvSpPr/>
          <p:nvPr/>
        </p:nvSpPr>
        <p:spPr>
          <a:xfrm>
            <a:off x="4092934" y="4259563"/>
            <a:ext cx="932728" cy="1343637"/>
          </a:xfrm>
          <a:custGeom>
            <a:rect b="b" l="l" r="r" t="t"/>
            <a:pathLst>
              <a:path extrusionOk="0" h="36865" w="25591">
                <a:moveTo>
                  <a:pt x="4334" y="1"/>
                </a:moveTo>
                <a:lnTo>
                  <a:pt x="3896" y="27"/>
                </a:lnTo>
                <a:lnTo>
                  <a:pt x="3483" y="78"/>
                </a:lnTo>
                <a:lnTo>
                  <a:pt x="3070" y="181"/>
                </a:lnTo>
                <a:lnTo>
                  <a:pt x="2658" y="336"/>
                </a:lnTo>
                <a:lnTo>
                  <a:pt x="2271" y="517"/>
                </a:lnTo>
                <a:lnTo>
                  <a:pt x="1935" y="749"/>
                </a:lnTo>
                <a:lnTo>
                  <a:pt x="1600" y="981"/>
                </a:lnTo>
                <a:lnTo>
                  <a:pt x="1290" y="1265"/>
                </a:lnTo>
                <a:lnTo>
                  <a:pt x="1007" y="1574"/>
                </a:lnTo>
                <a:lnTo>
                  <a:pt x="749" y="1910"/>
                </a:lnTo>
                <a:lnTo>
                  <a:pt x="542" y="2271"/>
                </a:lnTo>
                <a:lnTo>
                  <a:pt x="362" y="2658"/>
                </a:lnTo>
                <a:lnTo>
                  <a:pt x="207" y="3045"/>
                </a:lnTo>
                <a:lnTo>
                  <a:pt x="104" y="3457"/>
                </a:lnTo>
                <a:lnTo>
                  <a:pt x="26" y="3896"/>
                </a:lnTo>
                <a:lnTo>
                  <a:pt x="1" y="4335"/>
                </a:lnTo>
                <a:lnTo>
                  <a:pt x="1" y="32530"/>
                </a:lnTo>
                <a:lnTo>
                  <a:pt x="26" y="32969"/>
                </a:lnTo>
                <a:lnTo>
                  <a:pt x="104" y="33407"/>
                </a:lnTo>
                <a:lnTo>
                  <a:pt x="207" y="33820"/>
                </a:lnTo>
                <a:lnTo>
                  <a:pt x="362" y="34207"/>
                </a:lnTo>
                <a:lnTo>
                  <a:pt x="542" y="34594"/>
                </a:lnTo>
                <a:lnTo>
                  <a:pt x="749" y="34955"/>
                </a:lnTo>
                <a:lnTo>
                  <a:pt x="1007" y="35290"/>
                </a:lnTo>
                <a:lnTo>
                  <a:pt x="1290" y="35600"/>
                </a:lnTo>
                <a:lnTo>
                  <a:pt x="1600" y="35884"/>
                </a:lnTo>
                <a:lnTo>
                  <a:pt x="1935" y="36116"/>
                </a:lnTo>
                <a:lnTo>
                  <a:pt x="2271" y="36348"/>
                </a:lnTo>
                <a:lnTo>
                  <a:pt x="2658" y="36529"/>
                </a:lnTo>
                <a:lnTo>
                  <a:pt x="3070" y="36683"/>
                </a:lnTo>
                <a:lnTo>
                  <a:pt x="3483" y="36787"/>
                </a:lnTo>
                <a:lnTo>
                  <a:pt x="3896" y="36838"/>
                </a:lnTo>
                <a:lnTo>
                  <a:pt x="4334" y="36864"/>
                </a:lnTo>
                <a:lnTo>
                  <a:pt x="21257" y="36864"/>
                </a:lnTo>
                <a:lnTo>
                  <a:pt x="21696" y="36838"/>
                </a:lnTo>
                <a:lnTo>
                  <a:pt x="22108" y="36787"/>
                </a:lnTo>
                <a:lnTo>
                  <a:pt x="22547" y="36683"/>
                </a:lnTo>
                <a:lnTo>
                  <a:pt x="22934" y="36529"/>
                </a:lnTo>
                <a:lnTo>
                  <a:pt x="23321" y="36348"/>
                </a:lnTo>
                <a:lnTo>
                  <a:pt x="23682" y="36116"/>
                </a:lnTo>
                <a:lnTo>
                  <a:pt x="24017" y="35884"/>
                </a:lnTo>
                <a:lnTo>
                  <a:pt x="24327" y="35600"/>
                </a:lnTo>
                <a:lnTo>
                  <a:pt x="24585" y="35290"/>
                </a:lnTo>
                <a:lnTo>
                  <a:pt x="24843" y="34955"/>
                </a:lnTo>
                <a:lnTo>
                  <a:pt x="25075" y="34594"/>
                </a:lnTo>
                <a:lnTo>
                  <a:pt x="25256" y="34207"/>
                </a:lnTo>
                <a:lnTo>
                  <a:pt x="25385" y="33820"/>
                </a:lnTo>
                <a:lnTo>
                  <a:pt x="25488" y="33407"/>
                </a:lnTo>
                <a:lnTo>
                  <a:pt x="25565" y="32969"/>
                </a:lnTo>
                <a:lnTo>
                  <a:pt x="25591" y="32530"/>
                </a:lnTo>
                <a:lnTo>
                  <a:pt x="25591" y="4335"/>
                </a:lnTo>
                <a:lnTo>
                  <a:pt x="25565" y="3896"/>
                </a:lnTo>
                <a:lnTo>
                  <a:pt x="25488" y="3457"/>
                </a:lnTo>
                <a:lnTo>
                  <a:pt x="25385" y="3045"/>
                </a:lnTo>
                <a:lnTo>
                  <a:pt x="25256" y="2658"/>
                </a:lnTo>
                <a:lnTo>
                  <a:pt x="25075" y="2271"/>
                </a:lnTo>
                <a:lnTo>
                  <a:pt x="24843" y="1910"/>
                </a:lnTo>
                <a:lnTo>
                  <a:pt x="24585" y="1574"/>
                </a:lnTo>
                <a:lnTo>
                  <a:pt x="24327" y="1265"/>
                </a:lnTo>
                <a:lnTo>
                  <a:pt x="24017" y="981"/>
                </a:lnTo>
                <a:lnTo>
                  <a:pt x="23682" y="749"/>
                </a:lnTo>
                <a:lnTo>
                  <a:pt x="23321" y="517"/>
                </a:lnTo>
                <a:lnTo>
                  <a:pt x="22934" y="336"/>
                </a:lnTo>
                <a:lnTo>
                  <a:pt x="22547" y="181"/>
                </a:lnTo>
                <a:lnTo>
                  <a:pt x="22108" y="78"/>
                </a:lnTo>
                <a:lnTo>
                  <a:pt x="21696" y="27"/>
                </a:lnTo>
                <a:lnTo>
                  <a:pt x="2125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5"/>
          <p:cNvSpPr/>
          <p:nvPr/>
        </p:nvSpPr>
        <p:spPr>
          <a:xfrm>
            <a:off x="5077345" y="4259563"/>
            <a:ext cx="931817" cy="1343637"/>
          </a:xfrm>
          <a:custGeom>
            <a:rect b="b" l="l" r="r" t="t"/>
            <a:pathLst>
              <a:path extrusionOk="0" h="36865" w="25566">
                <a:moveTo>
                  <a:pt x="3819" y="1"/>
                </a:moveTo>
                <a:lnTo>
                  <a:pt x="3432" y="27"/>
                </a:lnTo>
                <a:lnTo>
                  <a:pt x="3045" y="78"/>
                </a:lnTo>
                <a:lnTo>
                  <a:pt x="2684" y="155"/>
                </a:lnTo>
                <a:lnTo>
                  <a:pt x="2322" y="284"/>
                </a:lnTo>
                <a:lnTo>
                  <a:pt x="1987" y="465"/>
                </a:lnTo>
                <a:lnTo>
                  <a:pt x="1678" y="646"/>
                </a:lnTo>
                <a:lnTo>
                  <a:pt x="1394" y="878"/>
                </a:lnTo>
                <a:lnTo>
                  <a:pt x="1110" y="1110"/>
                </a:lnTo>
                <a:lnTo>
                  <a:pt x="878" y="1394"/>
                </a:lnTo>
                <a:lnTo>
                  <a:pt x="646" y="1677"/>
                </a:lnTo>
                <a:lnTo>
                  <a:pt x="465" y="1987"/>
                </a:lnTo>
                <a:lnTo>
                  <a:pt x="284" y="2322"/>
                </a:lnTo>
                <a:lnTo>
                  <a:pt x="156" y="2684"/>
                </a:lnTo>
                <a:lnTo>
                  <a:pt x="78" y="3045"/>
                </a:lnTo>
                <a:lnTo>
                  <a:pt x="1" y="3432"/>
                </a:lnTo>
                <a:lnTo>
                  <a:pt x="1" y="3819"/>
                </a:lnTo>
                <a:lnTo>
                  <a:pt x="1" y="33046"/>
                </a:lnTo>
                <a:lnTo>
                  <a:pt x="1" y="33433"/>
                </a:lnTo>
                <a:lnTo>
                  <a:pt x="78" y="33820"/>
                </a:lnTo>
                <a:lnTo>
                  <a:pt x="156" y="34181"/>
                </a:lnTo>
                <a:lnTo>
                  <a:pt x="284" y="34542"/>
                </a:lnTo>
                <a:lnTo>
                  <a:pt x="465" y="34852"/>
                </a:lnTo>
                <a:lnTo>
                  <a:pt x="646" y="35187"/>
                </a:lnTo>
                <a:lnTo>
                  <a:pt x="878" y="35471"/>
                </a:lnTo>
                <a:lnTo>
                  <a:pt x="1110" y="35755"/>
                </a:lnTo>
                <a:lnTo>
                  <a:pt x="1394" y="35987"/>
                </a:lnTo>
                <a:lnTo>
                  <a:pt x="1678" y="36219"/>
                </a:lnTo>
                <a:lnTo>
                  <a:pt x="1987" y="36400"/>
                </a:lnTo>
                <a:lnTo>
                  <a:pt x="2322" y="36554"/>
                </a:lnTo>
                <a:lnTo>
                  <a:pt x="2684" y="36683"/>
                </a:lnTo>
                <a:lnTo>
                  <a:pt x="3045" y="36787"/>
                </a:lnTo>
                <a:lnTo>
                  <a:pt x="3432" y="36838"/>
                </a:lnTo>
                <a:lnTo>
                  <a:pt x="3819" y="36864"/>
                </a:lnTo>
                <a:lnTo>
                  <a:pt x="21747" y="36864"/>
                </a:lnTo>
                <a:lnTo>
                  <a:pt x="22134" y="36838"/>
                </a:lnTo>
                <a:lnTo>
                  <a:pt x="22521" y="36787"/>
                </a:lnTo>
                <a:lnTo>
                  <a:pt x="22882" y="36683"/>
                </a:lnTo>
                <a:lnTo>
                  <a:pt x="23244" y="36554"/>
                </a:lnTo>
                <a:lnTo>
                  <a:pt x="23579" y="36400"/>
                </a:lnTo>
                <a:lnTo>
                  <a:pt x="23888" y="36219"/>
                </a:lnTo>
                <a:lnTo>
                  <a:pt x="24172" y="35987"/>
                </a:lnTo>
                <a:lnTo>
                  <a:pt x="24456" y="35755"/>
                </a:lnTo>
                <a:lnTo>
                  <a:pt x="24688" y="35471"/>
                </a:lnTo>
                <a:lnTo>
                  <a:pt x="24920" y="35187"/>
                </a:lnTo>
                <a:lnTo>
                  <a:pt x="25101" y="34852"/>
                </a:lnTo>
                <a:lnTo>
                  <a:pt x="25281" y="34542"/>
                </a:lnTo>
                <a:lnTo>
                  <a:pt x="25410" y="34181"/>
                </a:lnTo>
                <a:lnTo>
                  <a:pt x="25488" y="33820"/>
                </a:lnTo>
                <a:lnTo>
                  <a:pt x="25565" y="33433"/>
                </a:lnTo>
                <a:lnTo>
                  <a:pt x="25565" y="33046"/>
                </a:lnTo>
                <a:lnTo>
                  <a:pt x="25565" y="3819"/>
                </a:lnTo>
                <a:lnTo>
                  <a:pt x="25565" y="3432"/>
                </a:lnTo>
                <a:lnTo>
                  <a:pt x="25488" y="3045"/>
                </a:lnTo>
                <a:lnTo>
                  <a:pt x="25410" y="2684"/>
                </a:lnTo>
                <a:lnTo>
                  <a:pt x="25281" y="2322"/>
                </a:lnTo>
                <a:lnTo>
                  <a:pt x="25101" y="1987"/>
                </a:lnTo>
                <a:lnTo>
                  <a:pt x="24920" y="1677"/>
                </a:lnTo>
                <a:lnTo>
                  <a:pt x="24688" y="1394"/>
                </a:lnTo>
                <a:lnTo>
                  <a:pt x="24456" y="1110"/>
                </a:lnTo>
                <a:lnTo>
                  <a:pt x="24172" y="878"/>
                </a:lnTo>
                <a:lnTo>
                  <a:pt x="23888" y="646"/>
                </a:lnTo>
                <a:lnTo>
                  <a:pt x="23579" y="465"/>
                </a:lnTo>
                <a:lnTo>
                  <a:pt x="23244" y="284"/>
                </a:lnTo>
                <a:lnTo>
                  <a:pt x="22882" y="155"/>
                </a:lnTo>
                <a:lnTo>
                  <a:pt x="22521" y="78"/>
                </a:lnTo>
                <a:lnTo>
                  <a:pt x="22134" y="27"/>
                </a:lnTo>
                <a:lnTo>
                  <a:pt x="217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5"/>
          <p:cNvSpPr/>
          <p:nvPr/>
        </p:nvSpPr>
        <p:spPr>
          <a:xfrm>
            <a:off x="6069300" y="4259563"/>
            <a:ext cx="931780" cy="1343637"/>
          </a:xfrm>
          <a:custGeom>
            <a:rect b="b" l="l" r="r" t="t"/>
            <a:pathLst>
              <a:path extrusionOk="0" h="36865" w="25565">
                <a:moveTo>
                  <a:pt x="3663" y="1"/>
                </a:moveTo>
                <a:lnTo>
                  <a:pt x="3276" y="27"/>
                </a:lnTo>
                <a:lnTo>
                  <a:pt x="2915" y="78"/>
                </a:lnTo>
                <a:lnTo>
                  <a:pt x="2580" y="155"/>
                </a:lnTo>
                <a:lnTo>
                  <a:pt x="2219" y="284"/>
                </a:lnTo>
                <a:lnTo>
                  <a:pt x="1909" y="439"/>
                </a:lnTo>
                <a:lnTo>
                  <a:pt x="1600" y="620"/>
                </a:lnTo>
                <a:lnTo>
                  <a:pt x="1316" y="826"/>
                </a:lnTo>
                <a:lnTo>
                  <a:pt x="1058" y="1084"/>
                </a:lnTo>
                <a:lnTo>
                  <a:pt x="826" y="1342"/>
                </a:lnTo>
                <a:lnTo>
                  <a:pt x="619" y="1626"/>
                </a:lnTo>
                <a:lnTo>
                  <a:pt x="439" y="1910"/>
                </a:lnTo>
                <a:lnTo>
                  <a:pt x="284" y="2245"/>
                </a:lnTo>
                <a:lnTo>
                  <a:pt x="155" y="2580"/>
                </a:lnTo>
                <a:lnTo>
                  <a:pt x="78" y="2916"/>
                </a:lnTo>
                <a:lnTo>
                  <a:pt x="0" y="3277"/>
                </a:lnTo>
                <a:lnTo>
                  <a:pt x="0" y="3664"/>
                </a:lnTo>
                <a:lnTo>
                  <a:pt x="0" y="33201"/>
                </a:lnTo>
                <a:lnTo>
                  <a:pt x="0" y="33588"/>
                </a:lnTo>
                <a:lnTo>
                  <a:pt x="78" y="33949"/>
                </a:lnTo>
                <a:lnTo>
                  <a:pt x="155" y="34284"/>
                </a:lnTo>
                <a:lnTo>
                  <a:pt x="284" y="34620"/>
                </a:lnTo>
                <a:lnTo>
                  <a:pt x="439" y="34955"/>
                </a:lnTo>
                <a:lnTo>
                  <a:pt x="619" y="35239"/>
                </a:lnTo>
                <a:lnTo>
                  <a:pt x="826" y="35523"/>
                </a:lnTo>
                <a:lnTo>
                  <a:pt x="1058" y="35781"/>
                </a:lnTo>
                <a:lnTo>
                  <a:pt x="1316" y="36039"/>
                </a:lnTo>
                <a:lnTo>
                  <a:pt x="1600" y="36245"/>
                </a:lnTo>
                <a:lnTo>
                  <a:pt x="1909" y="36425"/>
                </a:lnTo>
                <a:lnTo>
                  <a:pt x="2219" y="36580"/>
                </a:lnTo>
                <a:lnTo>
                  <a:pt x="2580" y="36709"/>
                </a:lnTo>
                <a:lnTo>
                  <a:pt x="2915" y="36787"/>
                </a:lnTo>
                <a:lnTo>
                  <a:pt x="3276" y="36838"/>
                </a:lnTo>
                <a:lnTo>
                  <a:pt x="3663" y="36864"/>
                </a:lnTo>
                <a:lnTo>
                  <a:pt x="21902" y="36864"/>
                </a:lnTo>
                <a:lnTo>
                  <a:pt x="22289" y="36838"/>
                </a:lnTo>
                <a:lnTo>
                  <a:pt x="22650" y="36787"/>
                </a:lnTo>
                <a:lnTo>
                  <a:pt x="22985" y="36709"/>
                </a:lnTo>
                <a:lnTo>
                  <a:pt x="23320" y="36580"/>
                </a:lnTo>
                <a:lnTo>
                  <a:pt x="23656" y="36425"/>
                </a:lnTo>
                <a:lnTo>
                  <a:pt x="23965" y="36245"/>
                </a:lnTo>
                <a:lnTo>
                  <a:pt x="24223" y="36039"/>
                </a:lnTo>
                <a:lnTo>
                  <a:pt x="24507" y="35781"/>
                </a:lnTo>
                <a:lnTo>
                  <a:pt x="24739" y="35523"/>
                </a:lnTo>
                <a:lnTo>
                  <a:pt x="24946" y="35239"/>
                </a:lnTo>
                <a:lnTo>
                  <a:pt x="25126" y="34955"/>
                </a:lnTo>
                <a:lnTo>
                  <a:pt x="25281" y="34620"/>
                </a:lnTo>
                <a:lnTo>
                  <a:pt x="25410" y="34284"/>
                </a:lnTo>
                <a:lnTo>
                  <a:pt x="25487" y="33949"/>
                </a:lnTo>
                <a:lnTo>
                  <a:pt x="25565" y="33588"/>
                </a:lnTo>
                <a:lnTo>
                  <a:pt x="25565" y="33201"/>
                </a:lnTo>
                <a:lnTo>
                  <a:pt x="25565" y="3664"/>
                </a:lnTo>
                <a:lnTo>
                  <a:pt x="25565" y="3277"/>
                </a:lnTo>
                <a:lnTo>
                  <a:pt x="25487" y="2916"/>
                </a:lnTo>
                <a:lnTo>
                  <a:pt x="25410" y="2580"/>
                </a:lnTo>
                <a:lnTo>
                  <a:pt x="25281" y="2245"/>
                </a:lnTo>
                <a:lnTo>
                  <a:pt x="25126" y="1910"/>
                </a:lnTo>
                <a:lnTo>
                  <a:pt x="24946" y="1626"/>
                </a:lnTo>
                <a:lnTo>
                  <a:pt x="24739" y="1342"/>
                </a:lnTo>
                <a:lnTo>
                  <a:pt x="24507" y="1084"/>
                </a:lnTo>
                <a:lnTo>
                  <a:pt x="24223" y="826"/>
                </a:lnTo>
                <a:lnTo>
                  <a:pt x="23965" y="620"/>
                </a:lnTo>
                <a:lnTo>
                  <a:pt x="23656" y="439"/>
                </a:lnTo>
                <a:lnTo>
                  <a:pt x="23320" y="284"/>
                </a:lnTo>
                <a:lnTo>
                  <a:pt x="22985" y="155"/>
                </a:lnTo>
                <a:lnTo>
                  <a:pt x="22650" y="78"/>
                </a:lnTo>
                <a:lnTo>
                  <a:pt x="22289" y="27"/>
                </a:lnTo>
                <a:lnTo>
                  <a:pt x="219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a:off x="7072517" y="4259563"/>
            <a:ext cx="931780" cy="1343637"/>
          </a:xfrm>
          <a:custGeom>
            <a:rect b="b" l="l" r="r" t="t"/>
            <a:pathLst>
              <a:path extrusionOk="0" h="36865" w="25565">
                <a:moveTo>
                  <a:pt x="3792" y="1"/>
                </a:moveTo>
                <a:lnTo>
                  <a:pt x="3405" y="27"/>
                </a:lnTo>
                <a:lnTo>
                  <a:pt x="3019" y="78"/>
                </a:lnTo>
                <a:lnTo>
                  <a:pt x="2657" y="155"/>
                </a:lnTo>
                <a:lnTo>
                  <a:pt x="2322" y="284"/>
                </a:lnTo>
                <a:lnTo>
                  <a:pt x="1987" y="465"/>
                </a:lnTo>
                <a:lnTo>
                  <a:pt x="1677" y="646"/>
                </a:lnTo>
                <a:lnTo>
                  <a:pt x="1368" y="852"/>
                </a:lnTo>
                <a:lnTo>
                  <a:pt x="1110" y="1110"/>
                </a:lnTo>
                <a:lnTo>
                  <a:pt x="852" y="1368"/>
                </a:lnTo>
                <a:lnTo>
                  <a:pt x="645" y="1677"/>
                </a:lnTo>
                <a:lnTo>
                  <a:pt x="465" y="1987"/>
                </a:lnTo>
                <a:lnTo>
                  <a:pt x="284" y="2322"/>
                </a:lnTo>
                <a:lnTo>
                  <a:pt x="155" y="2658"/>
                </a:lnTo>
                <a:lnTo>
                  <a:pt x="78" y="3019"/>
                </a:lnTo>
                <a:lnTo>
                  <a:pt x="0" y="3406"/>
                </a:lnTo>
                <a:lnTo>
                  <a:pt x="0" y="3793"/>
                </a:lnTo>
                <a:lnTo>
                  <a:pt x="0" y="33072"/>
                </a:lnTo>
                <a:lnTo>
                  <a:pt x="0" y="33459"/>
                </a:lnTo>
                <a:lnTo>
                  <a:pt x="78" y="33846"/>
                </a:lnTo>
                <a:lnTo>
                  <a:pt x="155" y="34207"/>
                </a:lnTo>
                <a:lnTo>
                  <a:pt x="284" y="34542"/>
                </a:lnTo>
                <a:lnTo>
                  <a:pt x="465" y="34878"/>
                </a:lnTo>
                <a:lnTo>
                  <a:pt x="645" y="35187"/>
                </a:lnTo>
                <a:lnTo>
                  <a:pt x="852" y="35497"/>
                </a:lnTo>
                <a:lnTo>
                  <a:pt x="1110" y="35755"/>
                </a:lnTo>
                <a:lnTo>
                  <a:pt x="1368" y="36013"/>
                </a:lnTo>
                <a:lnTo>
                  <a:pt x="1677" y="36219"/>
                </a:lnTo>
                <a:lnTo>
                  <a:pt x="1987" y="36400"/>
                </a:lnTo>
                <a:lnTo>
                  <a:pt x="2322" y="36580"/>
                </a:lnTo>
                <a:lnTo>
                  <a:pt x="2657" y="36709"/>
                </a:lnTo>
                <a:lnTo>
                  <a:pt x="3019" y="36787"/>
                </a:lnTo>
                <a:lnTo>
                  <a:pt x="3405" y="36838"/>
                </a:lnTo>
                <a:lnTo>
                  <a:pt x="3792" y="36864"/>
                </a:lnTo>
                <a:lnTo>
                  <a:pt x="21799" y="36864"/>
                </a:lnTo>
                <a:lnTo>
                  <a:pt x="22185" y="36838"/>
                </a:lnTo>
                <a:lnTo>
                  <a:pt x="22547" y="36787"/>
                </a:lnTo>
                <a:lnTo>
                  <a:pt x="22908" y="36709"/>
                </a:lnTo>
                <a:lnTo>
                  <a:pt x="23269" y="36580"/>
                </a:lnTo>
                <a:lnTo>
                  <a:pt x="23579" y="36400"/>
                </a:lnTo>
                <a:lnTo>
                  <a:pt x="23914" y="36219"/>
                </a:lnTo>
                <a:lnTo>
                  <a:pt x="24198" y="36013"/>
                </a:lnTo>
                <a:lnTo>
                  <a:pt x="24456" y="35755"/>
                </a:lnTo>
                <a:lnTo>
                  <a:pt x="24714" y="35497"/>
                </a:lnTo>
                <a:lnTo>
                  <a:pt x="24920" y="35187"/>
                </a:lnTo>
                <a:lnTo>
                  <a:pt x="25126" y="34878"/>
                </a:lnTo>
                <a:lnTo>
                  <a:pt x="25281" y="34542"/>
                </a:lnTo>
                <a:lnTo>
                  <a:pt x="25410" y="34207"/>
                </a:lnTo>
                <a:lnTo>
                  <a:pt x="25487" y="33846"/>
                </a:lnTo>
                <a:lnTo>
                  <a:pt x="25565" y="33459"/>
                </a:lnTo>
                <a:lnTo>
                  <a:pt x="25565" y="33072"/>
                </a:lnTo>
                <a:lnTo>
                  <a:pt x="25565" y="3793"/>
                </a:lnTo>
                <a:lnTo>
                  <a:pt x="25565" y="3406"/>
                </a:lnTo>
                <a:lnTo>
                  <a:pt x="25487" y="3019"/>
                </a:lnTo>
                <a:lnTo>
                  <a:pt x="25410" y="2658"/>
                </a:lnTo>
                <a:lnTo>
                  <a:pt x="25281" y="2322"/>
                </a:lnTo>
                <a:lnTo>
                  <a:pt x="25126" y="1987"/>
                </a:lnTo>
                <a:lnTo>
                  <a:pt x="24920" y="1677"/>
                </a:lnTo>
                <a:lnTo>
                  <a:pt x="24714" y="1368"/>
                </a:lnTo>
                <a:lnTo>
                  <a:pt x="24456" y="1110"/>
                </a:lnTo>
                <a:lnTo>
                  <a:pt x="24198" y="852"/>
                </a:lnTo>
                <a:lnTo>
                  <a:pt x="23914" y="646"/>
                </a:lnTo>
                <a:lnTo>
                  <a:pt x="23579" y="465"/>
                </a:lnTo>
                <a:lnTo>
                  <a:pt x="23269" y="284"/>
                </a:lnTo>
                <a:lnTo>
                  <a:pt x="22908" y="155"/>
                </a:lnTo>
                <a:lnTo>
                  <a:pt x="22547" y="78"/>
                </a:lnTo>
                <a:lnTo>
                  <a:pt x="22185" y="27"/>
                </a:lnTo>
                <a:lnTo>
                  <a:pt x="21799"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a:off x="8061629" y="4259563"/>
            <a:ext cx="931780" cy="1343637"/>
          </a:xfrm>
          <a:custGeom>
            <a:rect b="b" l="l" r="r" t="t"/>
            <a:pathLst>
              <a:path extrusionOk="0" h="36865" w="25565">
                <a:moveTo>
                  <a:pt x="3767" y="1"/>
                </a:moveTo>
                <a:lnTo>
                  <a:pt x="3380" y="27"/>
                </a:lnTo>
                <a:lnTo>
                  <a:pt x="3019" y="78"/>
                </a:lnTo>
                <a:lnTo>
                  <a:pt x="2658" y="155"/>
                </a:lnTo>
                <a:lnTo>
                  <a:pt x="2296" y="284"/>
                </a:lnTo>
                <a:lnTo>
                  <a:pt x="1987" y="465"/>
                </a:lnTo>
                <a:lnTo>
                  <a:pt x="1677" y="646"/>
                </a:lnTo>
                <a:lnTo>
                  <a:pt x="1368" y="852"/>
                </a:lnTo>
                <a:lnTo>
                  <a:pt x="1110" y="1110"/>
                </a:lnTo>
                <a:lnTo>
                  <a:pt x="852" y="1368"/>
                </a:lnTo>
                <a:lnTo>
                  <a:pt x="645" y="1677"/>
                </a:lnTo>
                <a:lnTo>
                  <a:pt x="439" y="1987"/>
                </a:lnTo>
                <a:lnTo>
                  <a:pt x="284" y="2322"/>
                </a:lnTo>
                <a:lnTo>
                  <a:pt x="155" y="2658"/>
                </a:lnTo>
                <a:lnTo>
                  <a:pt x="78" y="3019"/>
                </a:lnTo>
                <a:lnTo>
                  <a:pt x="0" y="3406"/>
                </a:lnTo>
                <a:lnTo>
                  <a:pt x="0" y="3793"/>
                </a:lnTo>
                <a:lnTo>
                  <a:pt x="0" y="33072"/>
                </a:lnTo>
                <a:lnTo>
                  <a:pt x="0" y="33459"/>
                </a:lnTo>
                <a:lnTo>
                  <a:pt x="78" y="33846"/>
                </a:lnTo>
                <a:lnTo>
                  <a:pt x="155" y="34207"/>
                </a:lnTo>
                <a:lnTo>
                  <a:pt x="284" y="34542"/>
                </a:lnTo>
                <a:lnTo>
                  <a:pt x="439" y="34878"/>
                </a:lnTo>
                <a:lnTo>
                  <a:pt x="645" y="35187"/>
                </a:lnTo>
                <a:lnTo>
                  <a:pt x="852" y="35497"/>
                </a:lnTo>
                <a:lnTo>
                  <a:pt x="1110" y="35755"/>
                </a:lnTo>
                <a:lnTo>
                  <a:pt x="1368" y="36013"/>
                </a:lnTo>
                <a:lnTo>
                  <a:pt x="1677" y="36219"/>
                </a:lnTo>
                <a:lnTo>
                  <a:pt x="1987" y="36400"/>
                </a:lnTo>
                <a:lnTo>
                  <a:pt x="2296" y="36580"/>
                </a:lnTo>
                <a:lnTo>
                  <a:pt x="2658" y="36709"/>
                </a:lnTo>
                <a:lnTo>
                  <a:pt x="3019" y="36787"/>
                </a:lnTo>
                <a:lnTo>
                  <a:pt x="3380" y="36838"/>
                </a:lnTo>
                <a:lnTo>
                  <a:pt x="3767" y="36864"/>
                </a:lnTo>
                <a:lnTo>
                  <a:pt x="21799" y="36864"/>
                </a:lnTo>
                <a:lnTo>
                  <a:pt x="22160" y="36838"/>
                </a:lnTo>
                <a:lnTo>
                  <a:pt x="22547" y="36787"/>
                </a:lnTo>
                <a:lnTo>
                  <a:pt x="22908" y="36709"/>
                </a:lnTo>
                <a:lnTo>
                  <a:pt x="23269" y="36580"/>
                </a:lnTo>
                <a:lnTo>
                  <a:pt x="23579" y="36400"/>
                </a:lnTo>
                <a:lnTo>
                  <a:pt x="23888" y="36219"/>
                </a:lnTo>
                <a:lnTo>
                  <a:pt x="24198" y="36013"/>
                </a:lnTo>
                <a:lnTo>
                  <a:pt x="24456" y="35755"/>
                </a:lnTo>
                <a:lnTo>
                  <a:pt x="24714" y="35497"/>
                </a:lnTo>
                <a:lnTo>
                  <a:pt x="24920" y="35187"/>
                </a:lnTo>
                <a:lnTo>
                  <a:pt x="25126" y="34878"/>
                </a:lnTo>
                <a:lnTo>
                  <a:pt x="25281" y="34542"/>
                </a:lnTo>
                <a:lnTo>
                  <a:pt x="25410" y="34207"/>
                </a:lnTo>
                <a:lnTo>
                  <a:pt x="25488" y="33846"/>
                </a:lnTo>
                <a:lnTo>
                  <a:pt x="25565" y="33459"/>
                </a:lnTo>
                <a:lnTo>
                  <a:pt x="25565" y="33072"/>
                </a:lnTo>
                <a:lnTo>
                  <a:pt x="25565" y="3793"/>
                </a:lnTo>
                <a:lnTo>
                  <a:pt x="25565" y="3406"/>
                </a:lnTo>
                <a:lnTo>
                  <a:pt x="25488" y="3019"/>
                </a:lnTo>
                <a:lnTo>
                  <a:pt x="25410" y="2658"/>
                </a:lnTo>
                <a:lnTo>
                  <a:pt x="25281" y="2322"/>
                </a:lnTo>
                <a:lnTo>
                  <a:pt x="25126" y="1987"/>
                </a:lnTo>
                <a:lnTo>
                  <a:pt x="24920" y="1677"/>
                </a:lnTo>
                <a:lnTo>
                  <a:pt x="24714" y="1368"/>
                </a:lnTo>
                <a:lnTo>
                  <a:pt x="24456" y="1110"/>
                </a:lnTo>
                <a:lnTo>
                  <a:pt x="24198" y="852"/>
                </a:lnTo>
                <a:lnTo>
                  <a:pt x="23888" y="646"/>
                </a:lnTo>
                <a:lnTo>
                  <a:pt x="23579" y="465"/>
                </a:lnTo>
                <a:lnTo>
                  <a:pt x="23269" y="284"/>
                </a:lnTo>
                <a:lnTo>
                  <a:pt x="22908" y="155"/>
                </a:lnTo>
                <a:lnTo>
                  <a:pt x="22547" y="78"/>
                </a:lnTo>
                <a:lnTo>
                  <a:pt x="22160" y="27"/>
                </a:lnTo>
                <a:lnTo>
                  <a:pt x="217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a:off x="2084604" y="4282124"/>
            <a:ext cx="943079" cy="1344548"/>
          </a:xfrm>
          <a:custGeom>
            <a:rect b="b" l="l" r="r" t="t"/>
            <a:pathLst>
              <a:path extrusionOk="0" h="36890" w="25875">
                <a:moveTo>
                  <a:pt x="4360" y="1"/>
                </a:moveTo>
                <a:lnTo>
                  <a:pt x="3922" y="27"/>
                </a:lnTo>
                <a:lnTo>
                  <a:pt x="3483" y="104"/>
                </a:lnTo>
                <a:lnTo>
                  <a:pt x="3071" y="207"/>
                </a:lnTo>
                <a:lnTo>
                  <a:pt x="2684" y="362"/>
                </a:lnTo>
                <a:lnTo>
                  <a:pt x="2297" y="543"/>
                </a:lnTo>
                <a:lnTo>
                  <a:pt x="1936" y="749"/>
                </a:lnTo>
                <a:lnTo>
                  <a:pt x="1600" y="1007"/>
                </a:lnTo>
                <a:lnTo>
                  <a:pt x="1291" y="1291"/>
                </a:lnTo>
                <a:lnTo>
                  <a:pt x="1007" y="1600"/>
                </a:lnTo>
                <a:lnTo>
                  <a:pt x="749" y="1936"/>
                </a:lnTo>
                <a:lnTo>
                  <a:pt x="517" y="2297"/>
                </a:lnTo>
                <a:lnTo>
                  <a:pt x="336" y="2684"/>
                </a:lnTo>
                <a:lnTo>
                  <a:pt x="181" y="3096"/>
                </a:lnTo>
                <a:lnTo>
                  <a:pt x="78" y="3509"/>
                </a:lnTo>
                <a:lnTo>
                  <a:pt x="27" y="3948"/>
                </a:lnTo>
                <a:lnTo>
                  <a:pt x="1" y="4386"/>
                </a:lnTo>
                <a:lnTo>
                  <a:pt x="1" y="32505"/>
                </a:lnTo>
                <a:lnTo>
                  <a:pt x="27" y="32943"/>
                </a:lnTo>
                <a:lnTo>
                  <a:pt x="78" y="33382"/>
                </a:lnTo>
                <a:lnTo>
                  <a:pt x="181" y="33794"/>
                </a:lnTo>
                <a:lnTo>
                  <a:pt x="336" y="34207"/>
                </a:lnTo>
                <a:lnTo>
                  <a:pt x="517" y="34594"/>
                </a:lnTo>
                <a:lnTo>
                  <a:pt x="749" y="34955"/>
                </a:lnTo>
                <a:lnTo>
                  <a:pt x="1007" y="35291"/>
                </a:lnTo>
                <a:lnTo>
                  <a:pt x="1291" y="35600"/>
                </a:lnTo>
                <a:lnTo>
                  <a:pt x="1600" y="35884"/>
                </a:lnTo>
                <a:lnTo>
                  <a:pt x="1936" y="36142"/>
                </a:lnTo>
                <a:lnTo>
                  <a:pt x="2297" y="36348"/>
                </a:lnTo>
                <a:lnTo>
                  <a:pt x="2684" y="36529"/>
                </a:lnTo>
                <a:lnTo>
                  <a:pt x="3071" y="36684"/>
                </a:lnTo>
                <a:lnTo>
                  <a:pt x="3483" y="36787"/>
                </a:lnTo>
                <a:lnTo>
                  <a:pt x="3922" y="36864"/>
                </a:lnTo>
                <a:lnTo>
                  <a:pt x="4360" y="36890"/>
                </a:lnTo>
                <a:lnTo>
                  <a:pt x="21489" y="36890"/>
                </a:lnTo>
                <a:lnTo>
                  <a:pt x="21928" y="36864"/>
                </a:lnTo>
                <a:lnTo>
                  <a:pt x="22367" y="36787"/>
                </a:lnTo>
                <a:lnTo>
                  <a:pt x="22805" y="36684"/>
                </a:lnTo>
                <a:lnTo>
                  <a:pt x="23192" y="36529"/>
                </a:lnTo>
                <a:lnTo>
                  <a:pt x="23579" y="36348"/>
                </a:lnTo>
                <a:lnTo>
                  <a:pt x="23940" y="36142"/>
                </a:lnTo>
                <a:lnTo>
                  <a:pt x="24276" y="35884"/>
                </a:lnTo>
                <a:lnTo>
                  <a:pt x="24585" y="35600"/>
                </a:lnTo>
                <a:lnTo>
                  <a:pt x="24869" y="35291"/>
                </a:lnTo>
                <a:lnTo>
                  <a:pt x="25127" y="34955"/>
                </a:lnTo>
                <a:lnTo>
                  <a:pt x="25333" y="34594"/>
                </a:lnTo>
                <a:lnTo>
                  <a:pt x="25540" y="34207"/>
                </a:lnTo>
                <a:lnTo>
                  <a:pt x="25669" y="33794"/>
                </a:lnTo>
                <a:lnTo>
                  <a:pt x="25772" y="33382"/>
                </a:lnTo>
                <a:lnTo>
                  <a:pt x="25849" y="32943"/>
                </a:lnTo>
                <a:lnTo>
                  <a:pt x="25875" y="32505"/>
                </a:lnTo>
                <a:lnTo>
                  <a:pt x="25875" y="4386"/>
                </a:lnTo>
                <a:lnTo>
                  <a:pt x="25849" y="3948"/>
                </a:lnTo>
                <a:lnTo>
                  <a:pt x="25772" y="3509"/>
                </a:lnTo>
                <a:lnTo>
                  <a:pt x="25669" y="3096"/>
                </a:lnTo>
                <a:lnTo>
                  <a:pt x="25540" y="2684"/>
                </a:lnTo>
                <a:lnTo>
                  <a:pt x="25333" y="2297"/>
                </a:lnTo>
                <a:lnTo>
                  <a:pt x="25127" y="1936"/>
                </a:lnTo>
                <a:lnTo>
                  <a:pt x="24869" y="1600"/>
                </a:lnTo>
                <a:lnTo>
                  <a:pt x="24585" y="1291"/>
                </a:lnTo>
                <a:lnTo>
                  <a:pt x="24276" y="1007"/>
                </a:lnTo>
                <a:lnTo>
                  <a:pt x="23940" y="749"/>
                </a:lnTo>
                <a:lnTo>
                  <a:pt x="23579" y="543"/>
                </a:lnTo>
                <a:lnTo>
                  <a:pt x="23192" y="362"/>
                </a:lnTo>
                <a:lnTo>
                  <a:pt x="22805" y="207"/>
                </a:lnTo>
                <a:lnTo>
                  <a:pt x="22367" y="104"/>
                </a:lnTo>
                <a:lnTo>
                  <a:pt x="21928" y="27"/>
                </a:lnTo>
                <a:lnTo>
                  <a:pt x="2148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a:off x="1096439" y="4282124"/>
            <a:ext cx="943079" cy="1344548"/>
          </a:xfrm>
          <a:custGeom>
            <a:rect b="b" l="l" r="r" t="t"/>
            <a:pathLst>
              <a:path extrusionOk="0" h="36890" w="25875">
                <a:moveTo>
                  <a:pt x="3973" y="1"/>
                </a:moveTo>
                <a:lnTo>
                  <a:pt x="3560" y="27"/>
                </a:lnTo>
                <a:lnTo>
                  <a:pt x="3174" y="78"/>
                </a:lnTo>
                <a:lnTo>
                  <a:pt x="2787" y="181"/>
                </a:lnTo>
                <a:lnTo>
                  <a:pt x="2425" y="310"/>
                </a:lnTo>
                <a:lnTo>
                  <a:pt x="2064" y="491"/>
                </a:lnTo>
                <a:lnTo>
                  <a:pt x="1755" y="697"/>
                </a:lnTo>
                <a:lnTo>
                  <a:pt x="1445" y="904"/>
                </a:lnTo>
                <a:lnTo>
                  <a:pt x="1161" y="1162"/>
                </a:lnTo>
                <a:lnTo>
                  <a:pt x="903" y="1445"/>
                </a:lnTo>
                <a:lnTo>
                  <a:pt x="671" y="1755"/>
                </a:lnTo>
                <a:lnTo>
                  <a:pt x="465" y="2090"/>
                </a:lnTo>
                <a:lnTo>
                  <a:pt x="310" y="2426"/>
                </a:lnTo>
                <a:lnTo>
                  <a:pt x="181" y="2813"/>
                </a:lnTo>
                <a:lnTo>
                  <a:pt x="78" y="3174"/>
                </a:lnTo>
                <a:lnTo>
                  <a:pt x="1" y="3561"/>
                </a:lnTo>
                <a:lnTo>
                  <a:pt x="1" y="3974"/>
                </a:lnTo>
                <a:lnTo>
                  <a:pt x="1" y="32917"/>
                </a:lnTo>
                <a:lnTo>
                  <a:pt x="1" y="33304"/>
                </a:lnTo>
                <a:lnTo>
                  <a:pt x="78" y="33717"/>
                </a:lnTo>
                <a:lnTo>
                  <a:pt x="181" y="34078"/>
                </a:lnTo>
                <a:lnTo>
                  <a:pt x="310" y="34439"/>
                </a:lnTo>
                <a:lnTo>
                  <a:pt x="465" y="34800"/>
                </a:lnTo>
                <a:lnTo>
                  <a:pt x="671" y="35136"/>
                </a:lnTo>
                <a:lnTo>
                  <a:pt x="903" y="35420"/>
                </a:lnTo>
                <a:lnTo>
                  <a:pt x="1161" y="35703"/>
                </a:lnTo>
                <a:lnTo>
                  <a:pt x="1445" y="35961"/>
                </a:lnTo>
                <a:lnTo>
                  <a:pt x="1755" y="36193"/>
                </a:lnTo>
                <a:lnTo>
                  <a:pt x="2064" y="36400"/>
                </a:lnTo>
                <a:lnTo>
                  <a:pt x="2425" y="36555"/>
                </a:lnTo>
                <a:lnTo>
                  <a:pt x="2787" y="36709"/>
                </a:lnTo>
                <a:lnTo>
                  <a:pt x="3174" y="36787"/>
                </a:lnTo>
                <a:lnTo>
                  <a:pt x="3560" y="36864"/>
                </a:lnTo>
                <a:lnTo>
                  <a:pt x="3973" y="36890"/>
                </a:lnTo>
                <a:lnTo>
                  <a:pt x="21902" y="36890"/>
                </a:lnTo>
                <a:lnTo>
                  <a:pt x="22289" y="36864"/>
                </a:lnTo>
                <a:lnTo>
                  <a:pt x="22702" y="36787"/>
                </a:lnTo>
                <a:lnTo>
                  <a:pt x="23063" y="36709"/>
                </a:lnTo>
                <a:lnTo>
                  <a:pt x="23450" y="36555"/>
                </a:lnTo>
                <a:lnTo>
                  <a:pt x="23785" y="36400"/>
                </a:lnTo>
                <a:lnTo>
                  <a:pt x="24120" y="36193"/>
                </a:lnTo>
                <a:lnTo>
                  <a:pt x="24430" y="35961"/>
                </a:lnTo>
                <a:lnTo>
                  <a:pt x="24714" y="35703"/>
                </a:lnTo>
                <a:lnTo>
                  <a:pt x="24946" y="35420"/>
                </a:lnTo>
                <a:lnTo>
                  <a:pt x="25178" y="35136"/>
                </a:lnTo>
                <a:lnTo>
                  <a:pt x="25384" y="34800"/>
                </a:lnTo>
                <a:lnTo>
                  <a:pt x="25565" y="34439"/>
                </a:lnTo>
                <a:lnTo>
                  <a:pt x="25694" y="34078"/>
                </a:lnTo>
                <a:lnTo>
                  <a:pt x="25797" y="33717"/>
                </a:lnTo>
                <a:lnTo>
                  <a:pt x="25849" y="33304"/>
                </a:lnTo>
                <a:lnTo>
                  <a:pt x="25875" y="32917"/>
                </a:lnTo>
                <a:lnTo>
                  <a:pt x="25875" y="3974"/>
                </a:lnTo>
                <a:lnTo>
                  <a:pt x="25849" y="3561"/>
                </a:lnTo>
                <a:lnTo>
                  <a:pt x="25797" y="3174"/>
                </a:lnTo>
                <a:lnTo>
                  <a:pt x="25694" y="2813"/>
                </a:lnTo>
                <a:lnTo>
                  <a:pt x="25565" y="2426"/>
                </a:lnTo>
                <a:lnTo>
                  <a:pt x="25384" y="2090"/>
                </a:lnTo>
                <a:lnTo>
                  <a:pt x="25178" y="1755"/>
                </a:lnTo>
                <a:lnTo>
                  <a:pt x="24946" y="1445"/>
                </a:lnTo>
                <a:lnTo>
                  <a:pt x="24714" y="1162"/>
                </a:lnTo>
                <a:lnTo>
                  <a:pt x="24430" y="904"/>
                </a:lnTo>
                <a:lnTo>
                  <a:pt x="24120" y="697"/>
                </a:lnTo>
                <a:lnTo>
                  <a:pt x="23785" y="491"/>
                </a:lnTo>
                <a:lnTo>
                  <a:pt x="23450" y="310"/>
                </a:lnTo>
                <a:lnTo>
                  <a:pt x="23063" y="181"/>
                </a:lnTo>
                <a:lnTo>
                  <a:pt x="22702" y="78"/>
                </a:lnTo>
                <a:lnTo>
                  <a:pt x="22289" y="27"/>
                </a:lnTo>
                <a:lnTo>
                  <a:pt x="2190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a:off x="97924" y="4282124"/>
            <a:ext cx="944027" cy="1344548"/>
          </a:xfrm>
          <a:custGeom>
            <a:rect b="b" l="l" r="r" t="t"/>
            <a:pathLst>
              <a:path extrusionOk="0" h="36890" w="25901">
                <a:moveTo>
                  <a:pt x="3973" y="1"/>
                </a:moveTo>
                <a:lnTo>
                  <a:pt x="3586" y="27"/>
                </a:lnTo>
                <a:lnTo>
                  <a:pt x="3173" y="78"/>
                </a:lnTo>
                <a:lnTo>
                  <a:pt x="2812" y="181"/>
                </a:lnTo>
                <a:lnTo>
                  <a:pt x="2451" y="310"/>
                </a:lnTo>
                <a:lnTo>
                  <a:pt x="2090" y="491"/>
                </a:lnTo>
                <a:lnTo>
                  <a:pt x="1755" y="697"/>
                </a:lnTo>
                <a:lnTo>
                  <a:pt x="1471" y="904"/>
                </a:lnTo>
                <a:lnTo>
                  <a:pt x="1187" y="1162"/>
                </a:lnTo>
                <a:lnTo>
                  <a:pt x="929" y="1445"/>
                </a:lnTo>
                <a:lnTo>
                  <a:pt x="697" y="1755"/>
                </a:lnTo>
                <a:lnTo>
                  <a:pt x="491" y="2090"/>
                </a:lnTo>
                <a:lnTo>
                  <a:pt x="336" y="2426"/>
                </a:lnTo>
                <a:lnTo>
                  <a:pt x="181" y="2813"/>
                </a:lnTo>
                <a:lnTo>
                  <a:pt x="104" y="3174"/>
                </a:lnTo>
                <a:lnTo>
                  <a:pt x="26" y="3561"/>
                </a:lnTo>
                <a:lnTo>
                  <a:pt x="0" y="3974"/>
                </a:lnTo>
                <a:lnTo>
                  <a:pt x="0" y="32917"/>
                </a:lnTo>
                <a:lnTo>
                  <a:pt x="26" y="33304"/>
                </a:lnTo>
                <a:lnTo>
                  <a:pt x="104" y="33717"/>
                </a:lnTo>
                <a:lnTo>
                  <a:pt x="181" y="34078"/>
                </a:lnTo>
                <a:lnTo>
                  <a:pt x="336" y="34439"/>
                </a:lnTo>
                <a:lnTo>
                  <a:pt x="491" y="34800"/>
                </a:lnTo>
                <a:lnTo>
                  <a:pt x="697" y="35136"/>
                </a:lnTo>
                <a:lnTo>
                  <a:pt x="929" y="35420"/>
                </a:lnTo>
                <a:lnTo>
                  <a:pt x="1187" y="35703"/>
                </a:lnTo>
                <a:lnTo>
                  <a:pt x="1471" y="35961"/>
                </a:lnTo>
                <a:lnTo>
                  <a:pt x="1755" y="36193"/>
                </a:lnTo>
                <a:lnTo>
                  <a:pt x="2090" y="36400"/>
                </a:lnTo>
                <a:lnTo>
                  <a:pt x="2451" y="36555"/>
                </a:lnTo>
                <a:lnTo>
                  <a:pt x="2812" y="36709"/>
                </a:lnTo>
                <a:lnTo>
                  <a:pt x="3173" y="36787"/>
                </a:lnTo>
                <a:lnTo>
                  <a:pt x="3586" y="36864"/>
                </a:lnTo>
                <a:lnTo>
                  <a:pt x="3973" y="36890"/>
                </a:lnTo>
                <a:lnTo>
                  <a:pt x="21928" y="36890"/>
                </a:lnTo>
                <a:lnTo>
                  <a:pt x="22315" y="36864"/>
                </a:lnTo>
                <a:lnTo>
                  <a:pt x="22727" y="36787"/>
                </a:lnTo>
                <a:lnTo>
                  <a:pt x="23088" y="36709"/>
                </a:lnTo>
                <a:lnTo>
                  <a:pt x="23450" y="36555"/>
                </a:lnTo>
                <a:lnTo>
                  <a:pt x="23811" y="36400"/>
                </a:lnTo>
                <a:lnTo>
                  <a:pt x="24146" y="36193"/>
                </a:lnTo>
                <a:lnTo>
                  <a:pt x="24430" y="35961"/>
                </a:lnTo>
                <a:lnTo>
                  <a:pt x="24714" y="35703"/>
                </a:lnTo>
                <a:lnTo>
                  <a:pt x="24972" y="35420"/>
                </a:lnTo>
                <a:lnTo>
                  <a:pt x="25204" y="35136"/>
                </a:lnTo>
                <a:lnTo>
                  <a:pt x="25410" y="34800"/>
                </a:lnTo>
                <a:lnTo>
                  <a:pt x="25565" y="34439"/>
                </a:lnTo>
                <a:lnTo>
                  <a:pt x="25720" y="34078"/>
                </a:lnTo>
                <a:lnTo>
                  <a:pt x="25797" y="33717"/>
                </a:lnTo>
                <a:lnTo>
                  <a:pt x="25875" y="33304"/>
                </a:lnTo>
                <a:lnTo>
                  <a:pt x="25900" y="32917"/>
                </a:lnTo>
                <a:lnTo>
                  <a:pt x="25900" y="3974"/>
                </a:lnTo>
                <a:lnTo>
                  <a:pt x="25875" y="3561"/>
                </a:lnTo>
                <a:lnTo>
                  <a:pt x="25797" y="3174"/>
                </a:lnTo>
                <a:lnTo>
                  <a:pt x="25720" y="2813"/>
                </a:lnTo>
                <a:lnTo>
                  <a:pt x="25565" y="2426"/>
                </a:lnTo>
                <a:lnTo>
                  <a:pt x="25410" y="2090"/>
                </a:lnTo>
                <a:lnTo>
                  <a:pt x="25204" y="1755"/>
                </a:lnTo>
                <a:lnTo>
                  <a:pt x="24972" y="1445"/>
                </a:lnTo>
                <a:lnTo>
                  <a:pt x="24714" y="1162"/>
                </a:lnTo>
                <a:lnTo>
                  <a:pt x="24430" y="904"/>
                </a:lnTo>
                <a:lnTo>
                  <a:pt x="24146" y="697"/>
                </a:lnTo>
                <a:lnTo>
                  <a:pt x="23811" y="491"/>
                </a:lnTo>
                <a:lnTo>
                  <a:pt x="23450" y="310"/>
                </a:lnTo>
                <a:lnTo>
                  <a:pt x="23088" y="181"/>
                </a:lnTo>
                <a:lnTo>
                  <a:pt x="22727" y="78"/>
                </a:lnTo>
                <a:lnTo>
                  <a:pt x="22315" y="27"/>
                </a:lnTo>
                <a:lnTo>
                  <a:pt x="2192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a:off x="3084067" y="4282124"/>
            <a:ext cx="943079" cy="1344548"/>
          </a:xfrm>
          <a:custGeom>
            <a:rect b="b" l="l" r="r" t="t"/>
            <a:pathLst>
              <a:path extrusionOk="0" h="36890" w="25875">
                <a:moveTo>
                  <a:pt x="4206" y="1"/>
                </a:moveTo>
                <a:lnTo>
                  <a:pt x="3767" y="27"/>
                </a:lnTo>
                <a:lnTo>
                  <a:pt x="3354" y="104"/>
                </a:lnTo>
                <a:lnTo>
                  <a:pt x="2942" y="207"/>
                </a:lnTo>
                <a:lnTo>
                  <a:pt x="2580" y="336"/>
                </a:lnTo>
                <a:lnTo>
                  <a:pt x="2193" y="517"/>
                </a:lnTo>
                <a:lnTo>
                  <a:pt x="1858" y="723"/>
                </a:lnTo>
                <a:lnTo>
                  <a:pt x="1549" y="955"/>
                </a:lnTo>
                <a:lnTo>
                  <a:pt x="1239" y="1239"/>
                </a:lnTo>
                <a:lnTo>
                  <a:pt x="955" y="1523"/>
                </a:lnTo>
                <a:lnTo>
                  <a:pt x="723" y="1858"/>
                </a:lnTo>
                <a:lnTo>
                  <a:pt x="517" y="2194"/>
                </a:lnTo>
                <a:lnTo>
                  <a:pt x="336" y="2580"/>
                </a:lnTo>
                <a:lnTo>
                  <a:pt x="207" y="2942"/>
                </a:lnTo>
                <a:lnTo>
                  <a:pt x="104" y="3354"/>
                </a:lnTo>
                <a:lnTo>
                  <a:pt x="27" y="3767"/>
                </a:lnTo>
                <a:lnTo>
                  <a:pt x="1" y="4206"/>
                </a:lnTo>
                <a:lnTo>
                  <a:pt x="1" y="32685"/>
                </a:lnTo>
                <a:lnTo>
                  <a:pt x="27" y="33124"/>
                </a:lnTo>
                <a:lnTo>
                  <a:pt x="104" y="33536"/>
                </a:lnTo>
                <a:lnTo>
                  <a:pt x="207" y="33923"/>
                </a:lnTo>
                <a:lnTo>
                  <a:pt x="336" y="34310"/>
                </a:lnTo>
                <a:lnTo>
                  <a:pt x="517" y="34671"/>
                </a:lnTo>
                <a:lnTo>
                  <a:pt x="723" y="35033"/>
                </a:lnTo>
                <a:lnTo>
                  <a:pt x="955" y="35342"/>
                </a:lnTo>
                <a:lnTo>
                  <a:pt x="1239" y="35652"/>
                </a:lnTo>
                <a:lnTo>
                  <a:pt x="1549" y="35910"/>
                </a:lnTo>
                <a:lnTo>
                  <a:pt x="1858" y="36168"/>
                </a:lnTo>
                <a:lnTo>
                  <a:pt x="2193" y="36374"/>
                </a:lnTo>
                <a:lnTo>
                  <a:pt x="2580" y="36555"/>
                </a:lnTo>
                <a:lnTo>
                  <a:pt x="2942" y="36684"/>
                </a:lnTo>
                <a:lnTo>
                  <a:pt x="3354" y="36787"/>
                </a:lnTo>
                <a:lnTo>
                  <a:pt x="3767" y="36864"/>
                </a:lnTo>
                <a:lnTo>
                  <a:pt x="4206" y="36890"/>
                </a:lnTo>
                <a:lnTo>
                  <a:pt x="21696" y="36890"/>
                </a:lnTo>
                <a:lnTo>
                  <a:pt x="22109" y="36864"/>
                </a:lnTo>
                <a:lnTo>
                  <a:pt x="22547" y="36787"/>
                </a:lnTo>
                <a:lnTo>
                  <a:pt x="22934" y="36684"/>
                </a:lnTo>
                <a:lnTo>
                  <a:pt x="23321" y="36555"/>
                </a:lnTo>
                <a:lnTo>
                  <a:pt x="23682" y="36374"/>
                </a:lnTo>
                <a:lnTo>
                  <a:pt x="24043" y="36168"/>
                </a:lnTo>
                <a:lnTo>
                  <a:pt x="24353" y="35910"/>
                </a:lnTo>
                <a:lnTo>
                  <a:pt x="24662" y="35652"/>
                </a:lnTo>
                <a:lnTo>
                  <a:pt x="24920" y="35342"/>
                </a:lnTo>
                <a:lnTo>
                  <a:pt x="25178" y="35033"/>
                </a:lnTo>
                <a:lnTo>
                  <a:pt x="25385" y="34671"/>
                </a:lnTo>
                <a:lnTo>
                  <a:pt x="25565" y="34310"/>
                </a:lnTo>
                <a:lnTo>
                  <a:pt x="25694" y="33923"/>
                </a:lnTo>
                <a:lnTo>
                  <a:pt x="25797" y="33536"/>
                </a:lnTo>
                <a:lnTo>
                  <a:pt x="25875" y="33124"/>
                </a:lnTo>
                <a:lnTo>
                  <a:pt x="25875" y="32685"/>
                </a:lnTo>
                <a:lnTo>
                  <a:pt x="25875" y="4206"/>
                </a:lnTo>
                <a:lnTo>
                  <a:pt x="25875" y="3767"/>
                </a:lnTo>
                <a:lnTo>
                  <a:pt x="25797" y="3354"/>
                </a:lnTo>
                <a:lnTo>
                  <a:pt x="25694" y="2942"/>
                </a:lnTo>
                <a:lnTo>
                  <a:pt x="25565" y="2580"/>
                </a:lnTo>
                <a:lnTo>
                  <a:pt x="25385" y="2194"/>
                </a:lnTo>
                <a:lnTo>
                  <a:pt x="25178" y="1858"/>
                </a:lnTo>
                <a:lnTo>
                  <a:pt x="24920" y="1523"/>
                </a:lnTo>
                <a:lnTo>
                  <a:pt x="24662" y="1239"/>
                </a:lnTo>
                <a:lnTo>
                  <a:pt x="24353" y="955"/>
                </a:lnTo>
                <a:lnTo>
                  <a:pt x="24043" y="723"/>
                </a:lnTo>
                <a:lnTo>
                  <a:pt x="23682" y="517"/>
                </a:lnTo>
                <a:lnTo>
                  <a:pt x="23321" y="336"/>
                </a:lnTo>
                <a:lnTo>
                  <a:pt x="22934" y="207"/>
                </a:lnTo>
                <a:lnTo>
                  <a:pt x="22547" y="104"/>
                </a:lnTo>
                <a:lnTo>
                  <a:pt x="22109" y="27"/>
                </a:lnTo>
                <a:lnTo>
                  <a:pt x="21696"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a:off x="4087285" y="4282124"/>
            <a:ext cx="944027" cy="1344548"/>
          </a:xfrm>
          <a:custGeom>
            <a:rect b="b" l="l" r="r" t="t"/>
            <a:pathLst>
              <a:path extrusionOk="0" h="36890" w="25901">
                <a:moveTo>
                  <a:pt x="4360" y="1"/>
                </a:moveTo>
                <a:lnTo>
                  <a:pt x="3896" y="27"/>
                </a:lnTo>
                <a:lnTo>
                  <a:pt x="3483" y="104"/>
                </a:lnTo>
                <a:lnTo>
                  <a:pt x="3071" y="207"/>
                </a:lnTo>
                <a:lnTo>
                  <a:pt x="2658" y="336"/>
                </a:lnTo>
                <a:lnTo>
                  <a:pt x="2297" y="543"/>
                </a:lnTo>
                <a:lnTo>
                  <a:pt x="1936" y="749"/>
                </a:lnTo>
                <a:lnTo>
                  <a:pt x="1600" y="1007"/>
                </a:lnTo>
                <a:lnTo>
                  <a:pt x="1291" y="1291"/>
                </a:lnTo>
                <a:lnTo>
                  <a:pt x="1007" y="1600"/>
                </a:lnTo>
                <a:lnTo>
                  <a:pt x="749" y="1936"/>
                </a:lnTo>
                <a:lnTo>
                  <a:pt x="543" y="2271"/>
                </a:lnTo>
                <a:lnTo>
                  <a:pt x="362" y="2658"/>
                </a:lnTo>
                <a:lnTo>
                  <a:pt x="207" y="3071"/>
                </a:lnTo>
                <a:lnTo>
                  <a:pt x="104" y="3483"/>
                </a:lnTo>
                <a:lnTo>
                  <a:pt x="27" y="3896"/>
                </a:lnTo>
                <a:lnTo>
                  <a:pt x="1" y="4335"/>
                </a:lnTo>
                <a:lnTo>
                  <a:pt x="1" y="32530"/>
                </a:lnTo>
                <a:lnTo>
                  <a:pt x="27" y="32969"/>
                </a:lnTo>
                <a:lnTo>
                  <a:pt x="104" y="33407"/>
                </a:lnTo>
                <a:lnTo>
                  <a:pt x="207" y="33820"/>
                </a:lnTo>
                <a:lnTo>
                  <a:pt x="362" y="34233"/>
                </a:lnTo>
                <a:lnTo>
                  <a:pt x="543" y="34594"/>
                </a:lnTo>
                <a:lnTo>
                  <a:pt x="749" y="34955"/>
                </a:lnTo>
                <a:lnTo>
                  <a:pt x="1007" y="35291"/>
                </a:lnTo>
                <a:lnTo>
                  <a:pt x="1291" y="35600"/>
                </a:lnTo>
                <a:lnTo>
                  <a:pt x="1600" y="35884"/>
                </a:lnTo>
                <a:lnTo>
                  <a:pt x="1936" y="36142"/>
                </a:lnTo>
                <a:lnTo>
                  <a:pt x="2297" y="36348"/>
                </a:lnTo>
                <a:lnTo>
                  <a:pt x="2658" y="36529"/>
                </a:lnTo>
                <a:lnTo>
                  <a:pt x="3071" y="36684"/>
                </a:lnTo>
                <a:lnTo>
                  <a:pt x="3483" y="36787"/>
                </a:lnTo>
                <a:lnTo>
                  <a:pt x="3896" y="36864"/>
                </a:lnTo>
                <a:lnTo>
                  <a:pt x="4360" y="36890"/>
                </a:lnTo>
                <a:lnTo>
                  <a:pt x="21541" y="36890"/>
                </a:lnTo>
                <a:lnTo>
                  <a:pt x="21980" y="36864"/>
                </a:lnTo>
                <a:lnTo>
                  <a:pt x="22418" y="36787"/>
                </a:lnTo>
                <a:lnTo>
                  <a:pt x="22831" y="36684"/>
                </a:lnTo>
                <a:lnTo>
                  <a:pt x="23244" y="36529"/>
                </a:lnTo>
                <a:lnTo>
                  <a:pt x="23605" y="36348"/>
                </a:lnTo>
                <a:lnTo>
                  <a:pt x="23966" y="36142"/>
                </a:lnTo>
                <a:lnTo>
                  <a:pt x="24301" y="35884"/>
                </a:lnTo>
                <a:lnTo>
                  <a:pt x="24611" y="35600"/>
                </a:lnTo>
                <a:lnTo>
                  <a:pt x="24895" y="35291"/>
                </a:lnTo>
                <a:lnTo>
                  <a:pt x="25153" y="34955"/>
                </a:lnTo>
                <a:lnTo>
                  <a:pt x="25359" y="34594"/>
                </a:lnTo>
                <a:lnTo>
                  <a:pt x="25540" y="34233"/>
                </a:lnTo>
                <a:lnTo>
                  <a:pt x="25694" y="33820"/>
                </a:lnTo>
                <a:lnTo>
                  <a:pt x="25798" y="33407"/>
                </a:lnTo>
                <a:lnTo>
                  <a:pt x="25875" y="32969"/>
                </a:lnTo>
                <a:lnTo>
                  <a:pt x="25901" y="32530"/>
                </a:lnTo>
                <a:lnTo>
                  <a:pt x="25901" y="4335"/>
                </a:lnTo>
                <a:lnTo>
                  <a:pt x="25875" y="3896"/>
                </a:lnTo>
                <a:lnTo>
                  <a:pt x="25798" y="3483"/>
                </a:lnTo>
                <a:lnTo>
                  <a:pt x="25694" y="3071"/>
                </a:lnTo>
                <a:lnTo>
                  <a:pt x="25540" y="2658"/>
                </a:lnTo>
                <a:lnTo>
                  <a:pt x="25359" y="2271"/>
                </a:lnTo>
                <a:lnTo>
                  <a:pt x="25153" y="1936"/>
                </a:lnTo>
                <a:lnTo>
                  <a:pt x="24895" y="1600"/>
                </a:lnTo>
                <a:lnTo>
                  <a:pt x="24611" y="1291"/>
                </a:lnTo>
                <a:lnTo>
                  <a:pt x="24301" y="1007"/>
                </a:lnTo>
                <a:lnTo>
                  <a:pt x="23966" y="749"/>
                </a:lnTo>
                <a:lnTo>
                  <a:pt x="23605" y="543"/>
                </a:lnTo>
                <a:lnTo>
                  <a:pt x="23244" y="336"/>
                </a:lnTo>
                <a:lnTo>
                  <a:pt x="22831" y="207"/>
                </a:lnTo>
                <a:lnTo>
                  <a:pt x="22418" y="104"/>
                </a:lnTo>
                <a:lnTo>
                  <a:pt x="21980" y="27"/>
                </a:lnTo>
                <a:lnTo>
                  <a:pt x="21541"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a:off x="5082994" y="4282124"/>
            <a:ext cx="943079" cy="1344548"/>
          </a:xfrm>
          <a:custGeom>
            <a:rect b="b" l="l" r="r" t="t"/>
            <a:pathLst>
              <a:path extrusionOk="0" h="36890" w="25875">
                <a:moveTo>
                  <a:pt x="3818" y="1"/>
                </a:moveTo>
                <a:lnTo>
                  <a:pt x="3431" y="27"/>
                </a:lnTo>
                <a:lnTo>
                  <a:pt x="3045" y="78"/>
                </a:lnTo>
                <a:lnTo>
                  <a:pt x="2683" y="181"/>
                </a:lnTo>
                <a:lnTo>
                  <a:pt x="2348" y="310"/>
                </a:lnTo>
                <a:lnTo>
                  <a:pt x="2013" y="465"/>
                </a:lnTo>
                <a:lnTo>
                  <a:pt x="1677" y="672"/>
                </a:lnTo>
                <a:lnTo>
                  <a:pt x="1394" y="878"/>
                </a:lnTo>
                <a:lnTo>
                  <a:pt x="1110" y="1136"/>
                </a:lnTo>
                <a:lnTo>
                  <a:pt x="878" y="1394"/>
                </a:lnTo>
                <a:lnTo>
                  <a:pt x="645" y="1703"/>
                </a:lnTo>
                <a:lnTo>
                  <a:pt x="465" y="2013"/>
                </a:lnTo>
                <a:lnTo>
                  <a:pt x="310" y="2348"/>
                </a:lnTo>
                <a:lnTo>
                  <a:pt x="181" y="2684"/>
                </a:lnTo>
                <a:lnTo>
                  <a:pt x="78" y="3071"/>
                </a:lnTo>
                <a:lnTo>
                  <a:pt x="26" y="3432"/>
                </a:lnTo>
                <a:lnTo>
                  <a:pt x="1" y="3819"/>
                </a:lnTo>
                <a:lnTo>
                  <a:pt x="1" y="33046"/>
                </a:lnTo>
                <a:lnTo>
                  <a:pt x="26" y="33459"/>
                </a:lnTo>
                <a:lnTo>
                  <a:pt x="78" y="33820"/>
                </a:lnTo>
                <a:lnTo>
                  <a:pt x="181" y="34181"/>
                </a:lnTo>
                <a:lnTo>
                  <a:pt x="310" y="34542"/>
                </a:lnTo>
                <a:lnTo>
                  <a:pt x="465" y="34878"/>
                </a:lnTo>
                <a:lnTo>
                  <a:pt x="645" y="35187"/>
                </a:lnTo>
                <a:lnTo>
                  <a:pt x="878" y="35497"/>
                </a:lnTo>
                <a:lnTo>
                  <a:pt x="1110" y="35755"/>
                </a:lnTo>
                <a:lnTo>
                  <a:pt x="1394" y="36013"/>
                </a:lnTo>
                <a:lnTo>
                  <a:pt x="1677" y="36219"/>
                </a:lnTo>
                <a:lnTo>
                  <a:pt x="2013" y="36426"/>
                </a:lnTo>
                <a:lnTo>
                  <a:pt x="2348" y="36580"/>
                </a:lnTo>
                <a:lnTo>
                  <a:pt x="2683" y="36709"/>
                </a:lnTo>
                <a:lnTo>
                  <a:pt x="3045" y="36813"/>
                </a:lnTo>
                <a:lnTo>
                  <a:pt x="3431" y="36864"/>
                </a:lnTo>
                <a:lnTo>
                  <a:pt x="3818" y="36890"/>
                </a:lnTo>
                <a:lnTo>
                  <a:pt x="22057" y="36890"/>
                </a:lnTo>
                <a:lnTo>
                  <a:pt x="22444" y="36864"/>
                </a:lnTo>
                <a:lnTo>
                  <a:pt x="22831" y="36813"/>
                </a:lnTo>
                <a:lnTo>
                  <a:pt x="23192" y="36709"/>
                </a:lnTo>
                <a:lnTo>
                  <a:pt x="23527" y="36580"/>
                </a:lnTo>
                <a:lnTo>
                  <a:pt x="23862" y="36426"/>
                </a:lnTo>
                <a:lnTo>
                  <a:pt x="24172" y="36219"/>
                </a:lnTo>
                <a:lnTo>
                  <a:pt x="24482" y="36013"/>
                </a:lnTo>
                <a:lnTo>
                  <a:pt x="24740" y="35755"/>
                </a:lnTo>
                <a:lnTo>
                  <a:pt x="24998" y="35497"/>
                </a:lnTo>
                <a:lnTo>
                  <a:pt x="25230" y="35187"/>
                </a:lnTo>
                <a:lnTo>
                  <a:pt x="25410" y="34878"/>
                </a:lnTo>
                <a:lnTo>
                  <a:pt x="25565" y="34542"/>
                </a:lnTo>
                <a:lnTo>
                  <a:pt x="25694" y="34181"/>
                </a:lnTo>
                <a:lnTo>
                  <a:pt x="25797" y="33820"/>
                </a:lnTo>
                <a:lnTo>
                  <a:pt x="25849" y="33459"/>
                </a:lnTo>
                <a:lnTo>
                  <a:pt x="25875" y="33046"/>
                </a:lnTo>
                <a:lnTo>
                  <a:pt x="25875" y="3819"/>
                </a:lnTo>
                <a:lnTo>
                  <a:pt x="25849" y="3432"/>
                </a:lnTo>
                <a:lnTo>
                  <a:pt x="25797" y="3071"/>
                </a:lnTo>
                <a:lnTo>
                  <a:pt x="25694" y="2684"/>
                </a:lnTo>
                <a:lnTo>
                  <a:pt x="25565" y="2348"/>
                </a:lnTo>
                <a:lnTo>
                  <a:pt x="25410" y="2013"/>
                </a:lnTo>
                <a:lnTo>
                  <a:pt x="25230" y="1703"/>
                </a:lnTo>
                <a:lnTo>
                  <a:pt x="24998" y="1394"/>
                </a:lnTo>
                <a:lnTo>
                  <a:pt x="24740" y="1136"/>
                </a:lnTo>
                <a:lnTo>
                  <a:pt x="24482" y="878"/>
                </a:lnTo>
                <a:lnTo>
                  <a:pt x="24172" y="672"/>
                </a:lnTo>
                <a:lnTo>
                  <a:pt x="23862" y="465"/>
                </a:lnTo>
                <a:lnTo>
                  <a:pt x="23527" y="310"/>
                </a:lnTo>
                <a:lnTo>
                  <a:pt x="23192" y="181"/>
                </a:lnTo>
                <a:lnTo>
                  <a:pt x="22831" y="78"/>
                </a:lnTo>
                <a:lnTo>
                  <a:pt x="22444" y="27"/>
                </a:lnTo>
                <a:lnTo>
                  <a:pt x="22057"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a:off x="6086211" y="4282124"/>
            <a:ext cx="943079" cy="1344548"/>
          </a:xfrm>
          <a:custGeom>
            <a:rect b="b" l="l" r="r" t="t"/>
            <a:pathLst>
              <a:path extrusionOk="0" h="36890" w="25875">
                <a:moveTo>
                  <a:pt x="3664" y="1"/>
                </a:moveTo>
                <a:lnTo>
                  <a:pt x="3303" y="27"/>
                </a:lnTo>
                <a:lnTo>
                  <a:pt x="2916" y="78"/>
                </a:lnTo>
                <a:lnTo>
                  <a:pt x="2580" y="181"/>
                </a:lnTo>
                <a:lnTo>
                  <a:pt x="2245" y="285"/>
                </a:lnTo>
                <a:lnTo>
                  <a:pt x="1910" y="439"/>
                </a:lnTo>
                <a:lnTo>
                  <a:pt x="1626" y="646"/>
                </a:lnTo>
                <a:lnTo>
                  <a:pt x="1342" y="852"/>
                </a:lnTo>
                <a:lnTo>
                  <a:pt x="1084" y="1084"/>
                </a:lnTo>
                <a:lnTo>
                  <a:pt x="852" y="1342"/>
                </a:lnTo>
                <a:lnTo>
                  <a:pt x="620" y="1626"/>
                </a:lnTo>
                <a:lnTo>
                  <a:pt x="439" y="1936"/>
                </a:lnTo>
                <a:lnTo>
                  <a:pt x="284" y="2245"/>
                </a:lnTo>
                <a:lnTo>
                  <a:pt x="155" y="2580"/>
                </a:lnTo>
                <a:lnTo>
                  <a:pt x="78" y="2942"/>
                </a:lnTo>
                <a:lnTo>
                  <a:pt x="26" y="3303"/>
                </a:lnTo>
                <a:lnTo>
                  <a:pt x="1" y="3664"/>
                </a:lnTo>
                <a:lnTo>
                  <a:pt x="1" y="33227"/>
                </a:lnTo>
                <a:lnTo>
                  <a:pt x="26" y="33588"/>
                </a:lnTo>
                <a:lnTo>
                  <a:pt x="78" y="33949"/>
                </a:lnTo>
                <a:lnTo>
                  <a:pt x="155" y="34310"/>
                </a:lnTo>
                <a:lnTo>
                  <a:pt x="284" y="34646"/>
                </a:lnTo>
                <a:lnTo>
                  <a:pt x="439" y="34955"/>
                </a:lnTo>
                <a:lnTo>
                  <a:pt x="620" y="35265"/>
                </a:lnTo>
                <a:lnTo>
                  <a:pt x="852" y="35549"/>
                </a:lnTo>
                <a:lnTo>
                  <a:pt x="1084" y="35806"/>
                </a:lnTo>
                <a:lnTo>
                  <a:pt x="1342" y="36039"/>
                </a:lnTo>
                <a:lnTo>
                  <a:pt x="1626" y="36245"/>
                </a:lnTo>
                <a:lnTo>
                  <a:pt x="1910" y="36426"/>
                </a:lnTo>
                <a:lnTo>
                  <a:pt x="2245" y="36580"/>
                </a:lnTo>
                <a:lnTo>
                  <a:pt x="2580" y="36709"/>
                </a:lnTo>
                <a:lnTo>
                  <a:pt x="2916" y="36813"/>
                </a:lnTo>
                <a:lnTo>
                  <a:pt x="3303" y="36864"/>
                </a:lnTo>
                <a:lnTo>
                  <a:pt x="3664" y="36890"/>
                </a:lnTo>
                <a:lnTo>
                  <a:pt x="22212" y="36890"/>
                </a:lnTo>
                <a:lnTo>
                  <a:pt x="22598" y="36864"/>
                </a:lnTo>
                <a:lnTo>
                  <a:pt x="22960" y="36813"/>
                </a:lnTo>
                <a:lnTo>
                  <a:pt x="23295" y="36709"/>
                </a:lnTo>
                <a:lnTo>
                  <a:pt x="23630" y="36580"/>
                </a:lnTo>
                <a:lnTo>
                  <a:pt x="23966" y="36426"/>
                </a:lnTo>
                <a:lnTo>
                  <a:pt x="24249" y="36245"/>
                </a:lnTo>
                <a:lnTo>
                  <a:pt x="24533" y="36039"/>
                </a:lnTo>
                <a:lnTo>
                  <a:pt x="24791" y="35806"/>
                </a:lnTo>
                <a:lnTo>
                  <a:pt x="25049" y="35549"/>
                </a:lnTo>
                <a:lnTo>
                  <a:pt x="25256" y="35265"/>
                </a:lnTo>
                <a:lnTo>
                  <a:pt x="25436" y="34955"/>
                </a:lnTo>
                <a:lnTo>
                  <a:pt x="25591" y="34646"/>
                </a:lnTo>
                <a:lnTo>
                  <a:pt x="25720" y="34310"/>
                </a:lnTo>
                <a:lnTo>
                  <a:pt x="25797" y="33949"/>
                </a:lnTo>
                <a:lnTo>
                  <a:pt x="25849" y="33588"/>
                </a:lnTo>
                <a:lnTo>
                  <a:pt x="25875" y="33227"/>
                </a:lnTo>
                <a:lnTo>
                  <a:pt x="25875" y="3664"/>
                </a:lnTo>
                <a:lnTo>
                  <a:pt x="25849" y="3303"/>
                </a:lnTo>
                <a:lnTo>
                  <a:pt x="25797" y="2942"/>
                </a:lnTo>
                <a:lnTo>
                  <a:pt x="25720" y="2580"/>
                </a:lnTo>
                <a:lnTo>
                  <a:pt x="25591" y="2245"/>
                </a:lnTo>
                <a:lnTo>
                  <a:pt x="25436" y="1936"/>
                </a:lnTo>
                <a:lnTo>
                  <a:pt x="25256" y="1626"/>
                </a:lnTo>
                <a:lnTo>
                  <a:pt x="25049" y="1342"/>
                </a:lnTo>
                <a:lnTo>
                  <a:pt x="24791" y="1084"/>
                </a:lnTo>
                <a:lnTo>
                  <a:pt x="24533" y="852"/>
                </a:lnTo>
                <a:lnTo>
                  <a:pt x="24249" y="646"/>
                </a:lnTo>
                <a:lnTo>
                  <a:pt x="23966" y="439"/>
                </a:lnTo>
                <a:lnTo>
                  <a:pt x="23630" y="285"/>
                </a:lnTo>
                <a:lnTo>
                  <a:pt x="23295" y="181"/>
                </a:lnTo>
                <a:lnTo>
                  <a:pt x="22960" y="78"/>
                </a:lnTo>
                <a:lnTo>
                  <a:pt x="22598" y="27"/>
                </a:lnTo>
                <a:lnTo>
                  <a:pt x="222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a:off x="7100728" y="4282124"/>
            <a:ext cx="944027" cy="1344548"/>
          </a:xfrm>
          <a:custGeom>
            <a:rect b="b" l="l" r="r" t="t"/>
            <a:pathLst>
              <a:path extrusionOk="0" h="36890" w="25901">
                <a:moveTo>
                  <a:pt x="3792" y="1"/>
                </a:moveTo>
                <a:lnTo>
                  <a:pt x="3405" y="27"/>
                </a:lnTo>
                <a:lnTo>
                  <a:pt x="3044" y="78"/>
                </a:lnTo>
                <a:lnTo>
                  <a:pt x="2683" y="181"/>
                </a:lnTo>
                <a:lnTo>
                  <a:pt x="2322" y="310"/>
                </a:lnTo>
                <a:lnTo>
                  <a:pt x="1987" y="465"/>
                </a:lnTo>
                <a:lnTo>
                  <a:pt x="1677" y="646"/>
                </a:lnTo>
                <a:lnTo>
                  <a:pt x="1393" y="878"/>
                </a:lnTo>
                <a:lnTo>
                  <a:pt x="1135" y="1110"/>
                </a:lnTo>
                <a:lnTo>
                  <a:pt x="877" y="1394"/>
                </a:lnTo>
                <a:lnTo>
                  <a:pt x="671" y="1678"/>
                </a:lnTo>
                <a:lnTo>
                  <a:pt x="465" y="1987"/>
                </a:lnTo>
                <a:lnTo>
                  <a:pt x="310" y="2323"/>
                </a:lnTo>
                <a:lnTo>
                  <a:pt x="181" y="2658"/>
                </a:lnTo>
                <a:lnTo>
                  <a:pt x="78" y="3045"/>
                </a:lnTo>
                <a:lnTo>
                  <a:pt x="26" y="3406"/>
                </a:lnTo>
                <a:lnTo>
                  <a:pt x="0" y="3793"/>
                </a:lnTo>
                <a:lnTo>
                  <a:pt x="0" y="33098"/>
                </a:lnTo>
                <a:lnTo>
                  <a:pt x="26" y="33485"/>
                </a:lnTo>
                <a:lnTo>
                  <a:pt x="78" y="33846"/>
                </a:lnTo>
                <a:lnTo>
                  <a:pt x="181" y="34207"/>
                </a:lnTo>
                <a:lnTo>
                  <a:pt x="310" y="34568"/>
                </a:lnTo>
                <a:lnTo>
                  <a:pt x="465" y="34904"/>
                </a:lnTo>
                <a:lnTo>
                  <a:pt x="671" y="35213"/>
                </a:lnTo>
                <a:lnTo>
                  <a:pt x="877" y="35497"/>
                </a:lnTo>
                <a:lnTo>
                  <a:pt x="1135" y="35755"/>
                </a:lnTo>
                <a:lnTo>
                  <a:pt x="1393" y="36013"/>
                </a:lnTo>
                <a:lnTo>
                  <a:pt x="1677" y="36219"/>
                </a:lnTo>
                <a:lnTo>
                  <a:pt x="1987" y="36426"/>
                </a:lnTo>
                <a:lnTo>
                  <a:pt x="2322" y="36580"/>
                </a:lnTo>
                <a:lnTo>
                  <a:pt x="2683" y="36709"/>
                </a:lnTo>
                <a:lnTo>
                  <a:pt x="3044" y="36813"/>
                </a:lnTo>
                <a:lnTo>
                  <a:pt x="3405" y="36864"/>
                </a:lnTo>
                <a:lnTo>
                  <a:pt x="3792" y="36890"/>
                </a:lnTo>
                <a:lnTo>
                  <a:pt x="22108" y="36890"/>
                </a:lnTo>
                <a:lnTo>
                  <a:pt x="22495" y="36864"/>
                </a:lnTo>
                <a:lnTo>
                  <a:pt x="22856" y="36813"/>
                </a:lnTo>
                <a:lnTo>
                  <a:pt x="23217" y="36709"/>
                </a:lnTo>
                <a:lnTo>
                  <a:pt x="23578" y="36580"/>
                </a:lnTo>
                <a:lnTo>
                  <a:pt x="23914" y="36426"/>
                </a:lnTo>
                <a:lnTo>
                  <a:pt x="24223" y="36219"/>
                </a:lnTo>
                <a:lnTo>
                  <a:pt x="24507" y="36013"/>
                </a:lnTo>
                <a:lnTo>
                  <a:pt x="24765" y="35755"/>
                </a:lnTo>
                <a:lnTo>
                  <a:pt x="25023" y="35497"/>
                </a:lnTo>
                <a:lnTo>
                  <a:pt x="25229" y="35213"/>
                </a:lnTo>
                <a:lnTo>
                  <a:pt x="25436" y="34904"/>
                </a:lnTo>
                <a:lnTo>
                  <a:pt x="25591" y="34568"/>
                </a:lnTo>
                <a:lnTo>
                  <a:pt x="25720" y="34207"/>
                </a:lnTo>
                <a:lnTo>
                  <a:pt x="25823" y="33846"/>
                </a:lnTo>
                <a:lnTo>
                  <a:pt x="25874" y="33485"/>
                </a:lnTo>
                <a:lnTo>
                  <a:pt x="25900" y="33098"/>
                </a:lnTo>
                <a:lnTo>
                  <a:pt x="25900" y="3793"/>
                </a:lnTo>
                <a:lnTo>
                  <a:pt x="25874" y="3406"/>
                </a:lnTo>
                <a:lnTo>
                  <a:pt x="25823" y="3045"/>
                </a:lnTo>
                <a:lnTo>
                  <a:pt x="25720" y="2658"/>
                </a:lnTo>
                <a:lnTo>
                  <a:pt x="25591" y="2323"/>
                </a:lnTo>
                <a:lnTo>
                  <a:pt x="25436" y="1987"/>
                </a:lnTo>
                <a:lnTo>
                  <a:pt x="25229" y="1678"/>
                </a:lnTo>
                <a:lnTo>
                  <a:pt x="25023" y="1394"/>
                </a:lnTo>
                <a:lnTo>
                  <a:pt x="24765" y="1110"/>
                </a:lnTo>
                <a:lnTo>
                  <a:pt x="24507" y="878"/>
                </a:lnTo>
                <a:lnTo>
                  <a:pt x="24223" y="646"/>
                </a:lnTo>
                <a:lnTo>
                  <a:pt x="23914" y="465"/>
                </a:lnTo>
                <a:lnTo>
                  <a:pt x="23578" y="310"/>
                </a:lnTo>
                <a:lnTo>
                  <a:pt x="23217" y="181"/>
                </a:lnTo>
                <a:lnTo>
                  <a:pt x="22856" y="78"/>
                </a:lnTo>
                <a:lnTo>
                  <a:pt x="22495" y="27"/>
                </a:lnTo>
                <a:lnTo>
                  <a:pt x="2210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a:off x="8102050" y="4282124"/>
            <a:ext cx="943079" cy="1344548"/>
          </a:xfrm>
          <a:custGeom>
            <a:rect b="b" l="l" r="r" t="t"/>
            <a:pathLst>
              <a:path extrusionOk="0" h="36890" w="25875">
                <a:moveTo>
                  <a:pt x="3767" y="1"/>
                </a:moveTo>
                <a:lnTo>
                  <a:pt x="3380" y="27"/>
                </a:lnTo>
                <a:lnTo>
                  <a:pt x="3019" y="78"/>
                </a:lnTo>
                <a:lnTo>
                  <a:pt x="2658" y="181"/>
                </a:lnTo>
                <a:lnTo>
                  <a:pt x="2297" y="310"/>
                </a:lnTo>
                <a:lnTo>
                  <a:pt x="1961" y="465"/>
                </a:lnTo>
                <a:lnTo>
                  <a:pt x="1652" y="646"/>
                </a:lnTo>
                <a:lnTo>
                  <a:pt x="1368" y="878"/>
                </a:lnTo>
                <a:lnTo>
                  <a:pt x="1110" y="1110"/>
                </a:lnTo>
                <a:lnTo>
                  <a:pt x="852" y="1394"/>
                </a:lnTo>
                <a:lnTo>
                  <a:pt x="646" y="1678"/>
                </a:lnTo>
                <a:lnTo>
                  <a:pt x="439" y="1987"/>
                </a:lnTo>
                <a:lnTo>
                  <a:pt x="284" y="2323"/>
                </a:lnTo>
                <a:lnTo>
                  <a:pt x="155" y="2658"/>
                </a:lnTo>
                <a:lnTo>
                  <a:pt x="78" y="3045"/>
                </a:lnTo>
                <a:lnTo>
                  <a:pt x="1" y="3406"/>
                </a:lnTo>
                <a:lnTo>
                  <a:pt x="1" y="3793"/>
                </a:lnTo>
                <a:lnTo>
                  <a:pt x="1" y="33098"/>
                </a:lnTo>
                <a:lnTo>
                  <a:pt x="1" y="33485"/>
                </a:lnTo>
                <a:lnTo>
                  <a:pt x="78" y="33846"/>
                </a:lnTo>
                <a:lnTo>
                  <a:pt x="155" y="34207"/>
                </a:lnTo>
                <a:lnTo>
                  <a:pt x="284" y="34568"/>
                </a:lnTo>
                <a:lnTo>
                  <a:pt x="439" y="34904"/>
                </a:lnTo>
                <a:lnTo>
                  <a:pt x="646" y="35213"/>
                </a:lnTo>
                <a:lnTo>
                  <a:pt x="852" y="35497"/>
                </a:lnTo>
                <a:lnTo>
                  <a:pt x="1110" y="35755"/>
                </a:lnTo>
                <a:lnTo>
                  <a:pt x="1368" y="36013"/>
                </a:lnTo>
                <a:lnTo>
                  <a:pt x="1652" y="36219"/>
                </a:lnTo>
                <a:lnTo>
                  <a:pt x="1961" y="36426"/>
                </a:lnTo>
                <a:lnTo>
                  <a:pt x="2297" y="36580"/>
                </a:lnTo>
                <a:lnTo>
                  <a:pt x="2658" y="36709"/>
                </a:lnTo>
                <a:lnTo>
                  <a:pt x="3019" y="36813"/>
                </a:lnTo>
                <a:lnTo>
                  <a:pt x="3380" y="36864"/>
                </a:lnTo>
                <a:lnTo>
                  <a:pt x="3767" y="36890"/>
                </a:lnTo>
                <a:lnTo>
                  <a:pt x="22083" y="36890"/>
                </a:lnTo>
                <a:lnTo>
                  <a:pt x="22470" y="36864"/>
                </a:lnTo>
                <a:lnTo>
                  <a:pt x="22831" y="36813"/>
                </a:lnTo>
                <a:lnTo>
                  <a:pt x="23192" y="36709"/>
                </a:lnTo>
                <a:lnTo>
                  <a:pt x="23553" y="36580"/>
                </a:lnTo>
                <a:lnTo>
                  <a:pt x="23888" y="36426"/>
                </a:lnTo>
                <a:lnTo>
                  <a:pt x="24198" y="36219"/>
                </a:lnTo>
                <a:lnTo>
                  <a:pt x="24482" y="36013"/>
                </a:lnTo>
                <a:lnTo>
                  <a:pt x="24766" y="35755"/>
                </a:lnTo>
                <a:lnTo>
                  <a:pt x="24998" y="35497"/>
                </a:lnTo>
                <a:lnTo>
                  <a:pt x="25204" y="35213"/>
                </a:lnTo>
                <a:lnTo>
                  <a:pt x="25410" y="34904"/>
                </a:lnTo>
                <a:lnTo>
                  <a:pt x="25565" y="34568"/>
                </a:lnTo>
                <a:lnTo>
                  <a:pt x="25694" y="34207"/>
                </a:lnTo>
                <a:lnTo>
                  <a:pt x="25797" y="33846"/>
                </a:lnTo>
                <a:lnTo>
                  <a:pt x="25849" y="33485"/>
                </a:lnTo>
                <a:lnTo>
                  <a:pt x="25875" y="33098"/>
                </a:lnTo>
                <a:lnTo>
                  <a:pt x="25875" y="3793"/>
                </a:lnTo>
                <a:lnTo>
                  <a:pt x="25849" y="3406"/>
                </a:lnTo>
                <a:lnTo>
                  <a:pt x="25797" y="3045"/>
                </a:lnTo>
                <a:lnTo>
                  <a:pt x="25694" y="2658"/>
                </a:lnTo>
                <a:lnTo>
                  <a:pt x="25565" y="2323"/>
                </a:lnTo>
                <a:lnTo>
                  <a:pt x="25410" y="1987"/>
                </a:lnTo>
                <a:lnTo>
                  <a:pt x="25204" y="1678"/>
                </a:lnTo>
                <a:lnTo>
                  <a:pt x="24998" y="1394"/>
                </a:lnTo>
                <a:lnTo>
                  <a:pt x="24766" y="1110"/>
                </a:lnTo>
                <a:lnTo>
                  <a:pt x="24482" y="878"/>
                </a:lnTo>
                <a:lnTo>
                  <a:pt x="24198" y="646"/>
                </a:lnTo>
                <a:lnTo>
                  <a:pt x="23888" y="465"/>
                </a:lnTo>
                <a:lnTo>
                  <a:pt x="23553" y="310"/>
                </a:lnTo>
                <a:lnTo>
                  <a:pt x="23192" y="181"/>
                </a:lnTo>
                <a:lnTo>
                  <a:pt x="22831" y="78"/>
                </a:lnTo>
                <a:lnTo>
                  <a:pt x="22470" y="27"/>
                </a:lnTo>
                <a:lnTo>
                  <a:pt x="2208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5"/>
          <p:cNvSpPr/>
          <p:nvPr/>
        </p:nvSpPr>
        <p:spPr>
          <a:xfrm>
            <a:off x="1895624" y="4321633"/>
            <a:ext cx="1014553" cy="1463950"/>
          </a:xfrm>
          <a:custGeom>
            <a:rect b="b" l="l" r="r" t="t"/>
            <a:pathLst>
              <a:path extrusionOk="0" h="40166" w="27836">
                <a:moveTo>
                  <a:pt x="4102" y="0"/>
                </a:moveTo>
                <a:lnTo>
                  <a:pt x="3690" y="26"/>
                </a:lnTo>
                <a:lnTo>
                  <a:pt x="3277" y="78"/>
                </a:lnTo>
                <a:lnTo>
                  <a:pt x="2890" y="181"/>
                </a:lnTo>
                <a:lnTo>
                  <a:pt x="2503" y="336"/>
                </a:lnTo>
                <a:lnTo>
                  <a:pt x="2142" y="490"/>
                </a:lnTo>
                <a:lnTo>
                  <a:pt x="1806" y="697"/>
                </a:lnTo>
                <a:lnTo>
                  <a:pt x="1497" y="955"/>
                </a:lnTo>
                <a:lnTo>
                  <a:pt x="1213" y="1213"/>
                </a:lnTo>
                <a:lnTo>
                  <a:pt x="929" y="1496"/>
                </a:lnTo>
                <a:lnTo>
                  <a:pt x="697" y="1832"/>
                </a:lnTo>
                <a:lnTo>
                  <a:pt x="491" y="2167"/>
                </a:lnTo>
                <a:lnTo>
                  <a:pt x="310" y="2528"/>
                </a:lnTo>
                <a:lnTo>
                  <a:pt x="181" y="2890"/>
                </a:lnTo>
                <a:lnTo>
                  <a:pt x="78" y="3276"/>
                </a:lnTo>
                <a:lnTo>
                  <a:pt x="27" y="3689"/>
                </a:lnTo>
                <a:lnTo>
                  <a:pt x="1" y="4102"/>
                </a:lnTo>
                <a:lnTo>
                  <a:pt x="1" y="36064"/>
                </a:lnTo>
                <a:lnTo>
                  <a:pt x="27" y="36477"/>
                </a:lnTo>
                <a:lnTo>
                  <a:pt x="78" y="36889"/>
                </a:lnTo>
                <a:lnTo>
                  <a:pt x="181" y="37276"/>
                </a:lnTo>
                <a:lnTo>
                  <a:pt x="310" y="37663"/>
                </a:lnTo>
                <a:lnTo>
                  <a:pt x="491" y="37999"/>
                </a:lnTo>
                <a:lnTo>
                  <a:pt x="697" y="38360"/>
                </a:lnTo>
                <a:lnTo>
                  <a:pt x="929" y="38669"/>
                </a:lnTo>
                <a:lnTo>
                  <a:pt x="1213" y="38953"/>
                </a:lnTo>
                <a:lnTo>
                  <a:pt x="1497" y="39237"/>
                </a:lnTo>
                <a:lnTo>
                  <a:pt x="1806" y="39469"/>
                </a:lnTo>
                <a:lnTo>
                  <a:pt x="2142" y="39675"/>
                </a:lnTo>
                <a:lnTo>
                  <a:pt x="2503" y="39830"/>
                </a:lnTo>
                <a:lnTo>
                  <a:pt x="2890" y="39985"/>
                </a:lnTo>
                <a:lnTo>
                  <a:pt x="3277" y="40088"/>
                </a:lnTo>
                <a:lnTo>
                  <a:pt x="3690" y="40140"/>
                </a:lnTo>
                <a:lnTo>
                  <a:pt x="4102" y="40166"/>
                </a:lnTo>
                <a:lnTo>
                  <a:pt x="23734" y="40166"/>
                </a:lnTo>
                <a:lnTo>
                  <a:pt x="24146" y="40140"/>
                </a:lnTo>
                <a:lnTo>
                  <a:pt x="24559" y="40088"/>
                </a:lnTo>
                <a:lnTo>
                  <a:pt x="24946" y="39985"/>
                </a:lnTo>
                <a:lnTo>
                  <a:pt x="25333" y="39830"/>
                </a:lnTo>
                <a:lnTo>
                  <a:pt x="25668" y="39675"/>
                </a:lnTo>
                <a:lnTo>
                  <a:pt x="26030" y="39469"/>
                </a:lnTo>
                <a:lnTo>
                  <a:pt x="26339" y="39237"/>
                </a:lnTo>
                <a:lnTo>
                  <a:pt x="26623" y="38953"/>
                </a:lnTo>
                <a:lnTo>
                  <a:pt x="26881" y="38669"/>
                </a:lnTo>
                <a:lnTo>
                  <a:pt x="27139" y="38360"/>
                </a:lnTo>
                <a:lnTo>
                  <a:pt x="27345" y="37999"/>
                </a:lnTo>
                <a:lnTo>
                  <a:pt x="27500" y="37663"/>
                </a:lnTo>
                <a:lnTo>
                  <a:pt x="27655" y="37276"/>
                </a:lnTo>
                <a:lnTo>
                  <a:pt x="27758" y="36889"/>
                </a:lnTo>
                <a:lnTo>
                  <a:pt x="27810" y="36477"/>
                </a:lnTo>
                <a:lnTo>
                  <a:pt x="27835" y="36064"/>
                </a:lnTo>
                <a:lnTo>
                  <a:pt x="27835" y="4102"/>
                </a:lnTo>
                <a:lnTo>
                  <a:pt x="27810" y="3689"/>
                </a:lnTo>
                <a:lnTo>
                  <a:pt x="27758" y="3276"/>
                </a:lnTo>
                <a:lnTo>
                  <a:pt x="27655" y="2890"/>
                </a:lnTo>
                <a:lnTo>
                  <a:pt x="27500" y="2528"/>
                </a:lnTo>
                <a:lnTo>
                  <a:pt x="27345" y="2167"/>
                </a:lnTo>
                <a:lnTo>
                  <a:pt x="27139" y="1832"/>
                </a:lnTo>
                <a:lnTo>
                  <a:pt x="26881" y="1496"/>
                </a:lnTo>
                <a:lnTo>
                  <a:pt x="26623" y="1213"/>
                </a:lnTo>
                <a:lnTo>
                  <a:pt x="26339" y="955"/>
                </a:lnTo>
                <a:lnTo>
                  <a:pt x="26030" y="697"/>
                </a:lnTo>
                <a:lnTo>
                  <a:pt x="25668" y="490"/>
                </a:lnTo>
                <a:lnTo>
                  <a:pt x="25333" y="336"/>
                </a:lnTo>
                <a:lnTo>
                  <a:pt x="24946" y="181"/>
                </a:lnTo>
                <a:lnTo>
                  <a:pt x="24559" y="78"/>
                </a:lnTo>
                <a:lnTo>
                  <a:pt x="24146" y="26"/>
                </a:lnTo>
                <a:lnTo>
                  <a:pt x="23734"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5"/>
          <p:cNvSpPr/>
          <p:nvPr/>
        </p:nvSpPr>
        <p:spPr>
          <a:xfrm>
            <a:off x="832231" y="4321633"/>
            <a:ext cx="1014553" cy="1463950"/>
          </a:xfrm>
          <a:custGeom>
            <a:rect b="b" l="l" r="r" t="t"/>
            <a:pathLst>
              <a:path extrusionOk="0" h="40166" w="27836">
                <a:moveTo>
                  <a:pt x="4180" y="0"/>
                </a:moveTo>
                <a:lnTo>
                  <a:pt x="3767" y="26"/>
                </a:lnTo>
                <a:lnTo>
                  <a:pt x="3354" y="103"/>
                </a:lnTo>
                <a:lnTo>
                  <a:pt x="2941" y="207"/>
                </a:lnTo>
                <a:lnTo>
                  <a:pt x="2555" y="336"/>
                </a:lnTo>
                <a:lnTo>
                  <a:pt x="2193" y="516"/>
                </a:lnTo>
                <a:lnTo>
                  <a:pt x="1858" y="723"/>
                </a:lnTo>
                <a:lnTo>
                  <a:pt x="1523" y="955"/>
                </a:lnTo>
                <a:lnTo>
                  <a:pt x="1239" y="1239"/>
                </a:lnTo>
                <a:lnTo>
                  <a:pt x="955" y="1548"/>
                </a:lnTo>
                <a:lnTo>
                  <a:pt x="723" y="1858"/>
                </a:lnTo>
                <a:lnTo>
                  <a:pt x="517" y="2193"/>
                </a:lnTo>
                <a:lnTo>
                  <a:pt x="336" y="2580"/>
                </a:lnTo>
                <a:lnTo>
                  <a:pt x="181" y="2967"/>
                </a:lnTo>
                <a:lnTo>
                  <a:pt x="78" y="3354"/>
                </a:lnTo>
                <a:lnTo>
                  <a:pt x="26" y="3767"/>
                </a:lnTo>
                <a:lnTo>
                  <a:pt x="1" y="4205"/>
                </a:lnTo>
                <a:lnTo>
                  <a:pt x="1" y="35961"/>
                </a:lnTo>
                <a:lnTo>
                  <a:pt x="26" y="36399"/>
                </a:lnTo>
                <a:lnTo>
                  <a:pt x="78" y="36812"/>
                </a:lnTo>
                <a:lnTo>
                  <a:pt x="181" y="37225"/>
                </a:lnTo>
                <a:lnTo>
                  <a:pt x="336" y="37612"/>
                </a:lnTo>
                <a:lnTo>
                  <a:pt x="517" y="37973"/>
                </a:lnTo>
                <a:lnTo>
                  <a:pt x="723" y="38308"/>
                </a:lnTo>
                <a:lnTo>
                  <a:pt x="955" y="38644"/>
                </a:lnTo>
                <a:lnTo>
                  <a:pt x="1239" y="38927"/>
                </a:lnTo>
                <a:lnTo>
                  <a:pt x="1523" y="39211"/>
                </a:lnTo>
                <a:lnTo>
                  <a:pt x="1858" y="39443"/>
                </a:lnTo>
                <a:lnTo>
                  <a:pt x="2193" y="39650"/>
                </a:lnTo>
                <a:lnTo>
                  <a:pt x="2555" y="39830"/>
                </a:lnTo>
                <a:lnTo>
                  <a:pt x="2941" y="39985"/>
                </a:lnTo>
                <a:lnTo>
                  <a:pt x="3354" y="40088"/>
                </a:lnTo>
                <a:lnTo>
                  <a:pt x="3767" y="40140"/>
                </a:lnTo>
                <a:lnTo>
                  <a:pt x="4180" y="40166"/>
                </a:lnTo>
                <a:lnTo>
                  <a:pt x="23630" y="40166"/>
                </a:lnTo>
                <a:lnTo>
                  <a:pt x="24069" y="40140"/>
                </a:lnTo>
                <a:lnTo>
                  <a:pt x="24482" y="40088"/>
                </a:lnTo>
                <a:lnTo>
                  <a:pt x="24894" y="39985"/>
                </a:lnTo>
                <a:lnTo>
                  <a:pt x="25281" y="39830"/>
                </a:lnTo>
                <a:lnTo>
                  <a:pt x="25643" y="39650"/>
                </a:lnTo>
                <a:lnTo>
                  <a:pt x="25978" y="39443"/>
                </a:lnTo>
                <a:lnTo>
                  <a:pt x="26313" y="39211"/>
                </a:lnTo>
                <a:lnTo>
                  <a:pt x="26597" y="38927"/>
                </a:lnTo>
                <a:lnTo>
                  <a:pt x="26881" y="38644"/>
                </a:lnTo>
                <a:lnTo>
                  <a:pt x="27113" y="38308"/>
                </a:lnTo>
                <a:lnTo>
                  <a:pt x="27319" y="37973"/>
                </a:lnTo>
                <a:lnTo>
                  <a:pt x="27500" y="37612"/>
                </a:lnTo>
                <a:lnTo>
                  <a:pt x="27655" y="37225"/>
                </a:lnTo>
                <a:lnTo>
                  <a:pt x="27758" y="36812"/>
                </a:lnTo>
                <a:lnTo>
                  <a:pt x="27809" y="36399"/>
                </a:lnTo>
                <a:lnTo>
                  <a:pt x="27835" y="35961"/>
                </a:lnTo>
                <a:lnTo>
                  <a:pt x="27835" y="4205"/>
                </a:lnTo>
                <a:lnTo>
                  <a:pt x="27809" y="3767"/>
                </a:lnTo>
                <a:lnTo>
                  <a:pt x="27758" y="3354"/>
                </a:lnTo>
                <a:lnTo>
                  <a:pt x="27655" y="2967"/>
                </a:lnTo>
                <a:lnTo>
                  <a:pt x="27500" y="2580"/>
                </a:lnTo>
                <a:lnTo>
                  <a:pt x="27319" y="2193"/>
                </a:lnTo>
                <a:lnTo>
                  <a:pt x="27113" y="1858"/>
                </a:lnTo>
                <a:lnTo>
                  <a:pt x="26881" y="1548"/>
                </a:lnTo>
                <a:lnTo>
                  <a:pt x="26597" y="1239"/>
                </a:lnTo>
                <a:lnTo>
                  <a:pt x="26313" y="955"/>
                </a:lnTo>
                <a:lnTo>
                  <a:pt x="25978" y="723"/>
                </a:lnTo>
                <a:lnTo>
                  <a:pt x="25643" y="516"/>
                </a:lnTo>
                <a:lnTo>
                  <a:pt x="25281" y="336"/>
                </a:lnTo>
                <a:lnTo>
                  <a:pt x="24894" y="207"/>
                </a:lnTo>
                <a:lnTo>
                  <a:pt x="24482" y="103"/>
                </a:lnTo>
                <a:lnTo>
                  <a:pt x="24069" y="26"/>
                </a:lnTo>
                <a:lnTo>
                  <a:pt x="2363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a:off x="-225512" y="4321633"/>
            <a:ext cx="1014516" cy="1463950"/>
          </a:xfrm>
          <a:custGeom>
            <a:rect b="b" l="l" r="r" t="t"/>
            <a:pathLst>
              <a:path extrusionOk="0" h="40166" w="27835">
                <a:moveTo>
                  <a:pt x="4179" y="0"/>
                </a:moveTo>
                <a:lnTo>
                  <a:pt x="3767" y="26"/>
                </a:lnTo>
                <a:lnTo>
                  <a:pt x="3354" y="103"/>
                </a:lnTo>
                <a:lnTo>
                  <a:pt x="2941" y="207"/>
                </a:lnTo>
                <a:lnTo>
                  <a:pt x="2554" y="336"/>
                </a:lnTo>
                <a:lnTo>
                  <a:pt x="2193" y="516"/>
                </a:lnTo>
                <a:lnTo>
                  <a:pt x="1858" y="723"/>
                </a:lnTo>
                <a:lnTo>
                  <a:pt x="1522" y="955"/>
                </a:lnTo>
                <a:lnTo>
                  <a:pt x="1239" y="1239"/>
                </a:lnTo>
                <a:lnTo>
                  <a:pt x="955" y="1548"/>
                </a:lnTo>
                <a:lnTo>
                  <a:pt x="723" y="1858"/>
                </a:lnTo>
                <a:lnTo>
                  <a:pt x="516" y="2193"/>
                </a:lnTo>
                <a:lnTo>
                  <a:pt x="336" y="2580"/>
                </a:lnTo>
                <a:lnTo>
                  <a:pt x="181" y="2967"/>
                </a:lnTo>
                <a:lnTo>
                  <a:pt x="78" y="3354"/>
                </a:lnTo>
                <a:lnTo>
                  <a:pt x="26" y="3767"/>
                </a:lnTo>
                <a:lnTo>
                  <a:pt x="0" y="4205"/>
                </a:lnTo>
                <a:lnTo>
                  <a:pt x="0" y="35961"/>
                </a:lnTo>
                <a:lnTo>
                  <a:pt x="26" y="36399"/>
                </a:lnTo>
                <a:lnTo>
                  <a:pt x="78" y="36812"/>
                </a:lnTo>
                <a:lnTo>
                  <a:pt x="181" y="37225"/>
                </a:lnTo>
                <a:lnTo>
                  <a:pt x="336" y="37612"/>
                </a:lnTo>
                <a:lnTo>
                  <a:pt x="516" y="37973"/>
                </a:lnTo>
                <a:lnTo>
                  <a:pt x="723" y="38308"/>
                </a:lnTo>
                <a:lnTo>
                  <a:pt x="955" y="38644"/>
                </a:lnTo>
                <a:lnTo>
                  <a:pt x="1239" y="38927"/>
                </a:lnTo>
                <a:lnTo>
                  <a:pt x="1522" y="39211"/>
                </a:lnTo>
                <a:lnTo>
                  <a:pt x="1858" y="39443"/>
                </a:lnTo>
                <a:lnTo>
                  <a:pt x="2193" y="39650"/>
                </a:lnTo>
                <a:lnTo>
                  <a:pt x="2554" y="39830"/>
                </a:lnTo>
                <a:lnTo>
                  <a:pt x="2941" y="39985"/>
                </a:lnTo>
                <a:lnTo>
                  <a:pt x="3354" y="40088"/>
                </a:lnTo>
                <a:lnTo>
                  <a:pt x="3767" y="40140"/>
                </a:lnTo>
                <a:lnTo>
                  <a:pt x="4179" y="40166"/>
                </a:lnTo>
                <a:lnTo>
                  <a:pt x="23656" y="40166"/>
                </a:lnTo>
                <a:lnTo>
                  <a:pt x="24069" y="40140"/>
                </a:lnTo>
                <a:lnTo>
                  <a:pt x="24481" y="40088"/>
                </a:lnTo>
                <a:lnTo>
                  <a:pt x="24894" y="39985"/>
                </a:lnTo>
                <a:lnTo>
                  <a:pt x="25281" y="39830"/>
                </a:lnTo>
                <a:lnTo>
                  <a:pt x="25642" y="39650"/>
                </a:lnTo>
                <a:lnTo>
                  <a:pt x="25978" y="39443"/>
                </a:lnTo>
                <a:lnTo>
                  <a:pt x="26313" y="39211"/>
                </a:lnTo>
                <a:lnTo>
                  <a:pt x="26597" y="38927"/>
                </a:lnTo>
                <a:lnTo>
                  <a:pt x="26881" y="38644"/>
                </a:lnTo>
                <a:lnTo>
                  <a:pt x="27113" y="38308"/>
                </a:lnTo>
                <a:lnTo>
                  <a:pt x="27319" y="37973"/>
                </a:lnTo>
                <a:lnTo>
                  <a:pt x="27500" y="37612"/>
                </a:lnTo>
                <a:lnTo>
                  <a:pt x="27654" y="37225"/>
                </a:lnTo>
                <a:lnTo>
                  <a:pt x="27758" y="36812"/>
                </a:lnTo>
                <a:lnTo>
                  <a:pt x="27809" y="36399"/>
                </a:lnTo>
                <a:lnTo>
                  <a:pt x="27835" y="35961"/>
                </a:lnTo>
                <a:lnTo>
                  <a:pt x="27835" y="4205"/>
                </a:lnTo>
                <a:lnTo>
                  <a:pt x="27809" y="3767"/>
                </a:lnTo>
                <a:lnTo>
                  <a:pt x="27758" y="3354"/>
                </a:lnTo>
                <a:lnTo>
                  <a:pt x="27654" y="2967"/>
                </a:lnTo>
                <a:lnTo>
                  <a:pt x="27500" y="2580"/>
                </a:lnTo>
                <a:lnTo>
                  <a:pt x="27319" y="2193"/>
                </a:lnTo>
                <a:lnTo>
                  <a:pt x="27113" y="1858"/>
                </a:lnTo>
                <a:lnTo>
                  <a:pt x="26881" y="1548"/>
                </a:lnTo>
                <a:lnTo>
                  <a:pt x="26597" y="1239"/>
                </a:lnTo>
                <a:lnTo>
                  <a:pt x="26313" y="955"/>
                </a:lnTo>
                <a:lnTo>
                  <a:pt x="25978" y="723"/>
                </a:lnTo>
                <a:lnTo>
                  <a:pt x="25642" y="516"/>
                </a:lnTo>
                <a:lnTo>
                  <a:pt x="25281" y="336"/>
                </a:lnTo>
                <a:lnTo>
                  <a:pt x="24894" y="207"/>
                </a:lnTo>
                <a:lnTo>
                  <a:pt x="24481" y="103"/>
                </a:lnTo>
                <a:lnTo>
                  <a:pt x="24069" y="26"/>
                </a:lnTo>
                <a:lnTo>
                  <a:pt x="236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a:off x="2971262" y="4321633"/>
            <a:ext cx="1014516" cy="1463950"/>
          </a:xfrm>
          <a:custGeom>
            <a:rect b="b" l="l" r="r" t="t"/>
            <a:pathLst>
              <a:path extrusionOk="0" h="40166" w="27835">
                <a:moveTo>
                  <a:pt x="4205" y="0"/>
                </a:moveTo>
                <a:lnTo>
                  <a:pt x="3766" y="26"/>
                </a:lnTo>
                <a:lnTo>
                  <a:pt x="3354" y="103"/>
                </a:lnTo>
                <a:lnTo>
                  <a:pt x="2941" y="207"/>
                </a:lnTo>
                <a:lnTo>
                  <a:pt x="2554" y="336"/>
                </a:lnTo>
                <a:lnTo>
                  <a:pt x="2193" y="516"/>
                </a:lnTo>
                <a:lnTo>
                  <a:pt x="1857" y="723"/>
                </a:lnTo>
                <a:lnTo>
                  <a:pt x="1522" y="955"/>
                </a:lnTo>
                <a:lnTo>
                  <a:pt x="1238" y="1239"/>
                </a:lnTo>
                <a:lnTo>
                  <a:pt x="955" y="1548"/>
                </a:lnTo>
                <a:lnTo>
                  <a:pt x="722" y="1858"/>
                </a:lnTo>
                <a:lnTo>
                  <a:pt x="516" y="2219"/>
                </a:lnTo>
                <a:lnTo>
                  <a:pt x="335" y="2580"/>
                </a:lnTo>
                <a:lnTo>
                  <a:pt x="181" y="2967"/>
                </a:lnTo>
                <a:lnTo>
                  <a:pt x="78" y="3354"/>
                </a:lnTo>
                <a:lnTo>
                  <a:pt x="26" y="3767"/>
                </a:lnTo>
                <a:lnTo>
                  <a:pt x="0" y="4205"/>
                </a:lnTo>
                <a:lnTo>
                  <a:pt x="0" y="35961"/>
                </a:lnTo>
                <a:lnTo>
                  <a:pt x="26" y="36399"/>
                </a:lnTo>
                <a:lnTo>
                  <a:pt x="78" y="36812"/>
                </a:lnTo>
                <a:lnTo>
                  <a:pt x="181" y="37225"/>
                </a:lnTo>
                <a:lnTo>
                  <a:pt x="335" y="37586"/>
                </a:lnTo>
                <a:lnTo>
                  <a:pt x="516" y="37973"/>
                </a:lnTo>
                <a:lnTo>
                  <a:pt x="722" y="38308"/>
                </a:lnTo>
                <a:lnTo>
                  <a:pt x="955" y="38644"/>
                </a:lnTo>
                <a:lnTo>
                  <a:pt x="1238" y="38927"/>
                </a:lnTo>
                <a:lnTo>
                  <a:pt x="1522" y="39211"/>
                </a:lnTo>
                <a:lnTo>
                  <a:pt x="1857" y="39443"/>
                </a:lnTo>
                <a:lnTo>
                  <a:pt x="2193" y="39650"/>
                </a:lnTo>
                <a:lnTo>
                  <a:pt x="2554" y="39830"/>
                </a:lnTo>
                <a:lnTo>
                  <a:pt x="2941" y="39985"/>
                </a:lnTo>
                <a:lnTo>
                  <a:pt x="3354" y="40088"/>
                </a:lnTo>
                <a:lnTo>
                  <a:pt x="3766" y="40140"/>
                </a:lnTo>
                <a:lnTo>
                  <a:pt x="4205" y="40166"/>
                </a:lnTo>
                <a:lnTo>
                  <a:pt x="23630" y="40166"/>
                </a:lnTo>
                <a:lnTo>
                  <a:pt x="24068" y="40140"/>
                </a:lnTo>
                <a:lnTo>
                  <a:pt x="24481" y="40088"/>
                </a:lnTo>
                <a:lnTo>
                  <a:pt x="24894" y="39985"/>
                </a:lnTo>
                <a:lnTo>
                  <a:pt x="25281" y="39830"/>
                </a:lnTo>
                <a:lnTo>
                  <a:pt x="25642" y="39650"/>
                </a:lnTo>
                <a:lnTo>
                  <a:pt x="25977" y="39443"/>
                </a:lnTo>
                <a:lnTo>
                  <a:pt x="26313" y="39211"/>
                </a:lnTo>
                <a:lnTo>
                  <a:pt x="26597" y="38927"/>
                </a:lnTo>
                <a:lnTo>
                  <a:pt x="26880" y="38644"/>
                </a:lnTo>
                <a:lnTo>
                  <a:pt x="27112" y="38308"/>
                </a:lnTo>
                <a:lnTo>
                  <a:pt x="27319" y="37973"/>
                </a:lnTo>
                <a:lnTo>
                  <a:pt x="27499" y="37586"/>
                </a:lnTo>
                <a:lnTo>
                  <a:pt x="27654" y="37225"/>
                </a:lnTo>
                <a:lnTo>
                  <a:pt x="27757" y="36812"/>
                </a:lnTo>
                <a:lnTo>
                  <a:pt x="27809" y="36399"/>
                </a:lnTo>
                <a:lnTo>
                  <a:pt x="27835" y="35961"/>
                </a:lnTo>
                <a:lnTo>
                  <a:pt x="27835" y="4205"/>
                </a:lnTo>
                <a:lnTo>
                  <a:pt x="27809" y="3767"/>
                </a:lnTo>
                <a:lnTo>
                  <a:pt x="27757" y="3354"/>
                </a:lnTo>
                <a:lnTo>
                  <a:pt x="27654" y="2967"/>
                </a:lnTo>
                <a:lnTo>
                  <a:pt x="27499" y="2580"/>
                </a:lnTo>
                <a:lnTo>
                  <a:pt x="27319" y="2219"/>
                </a:lnTo>
                <a:lnTo>
                  <a:pt x="27112" y="1858"/>
                </a:lnTo>
                <a:lnTo>
                  <a:pt x="26880" y="1548"/>
                </a:lnTo>
                <a:lnTo>
                  <a:pt x="26597" y="1239"/>
                </a:lnTo>
                <a:lnTo>
                  <a:pt x="26313" y="955"/>
                </a:lnTo>
                <a:lnTo>
                  <a:pt x="25977" y="723"/>
                </a:lnTo>
                <a:lnTo>
                  <a:pt x="25642" y="516"/>
                </a:lnTo>
                <a:lnTo>
                  <a:pt x="25281" y="336"/>
                </a:lnTo>
                <a:lnTo>
                  <a:pt x="24894" y="207"/>
                </a:lnTo>
                <a:lnTo>
                  <a:pt x="24481" y="103"/>
                </a:lnTo>
                <a:lnTo>
                  <a:pt x="24068" y="26"/>
                </a:lnTo>
                <a:lnTo>
                  <a:pt x="2363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5"/>
          <p:cNvSpPr/>
          <p:nvPr/>
        </p:nvSpPr>
        <p:spPr>
          <a:xfrm>
            <a:off x="4050619" y="4321633"/>
            <a:ext cx="1014553" cy="1463950"/>
          </a:xfrm>
          <a:custGeom>
            <a:rect b="b" l="l" r="r" t="t"/>
            <a:pathLst>
              <a:path extrusionOk="0" h="40166" w="27836">
                <a:moveTo>
                  <a:pt x="4257" y="0"/>
                </a:moveTo>
                <a:lnTo>
                  <a:pt x="3819" y="26"/>
                </a:lnTo>
                <a:lnTo>
                  <a:pt x="3406" y="103"/>
                </a:lnTo>
                <a:lnTo>
                  <a:pt x="2993" y="207"/>
                </a:lnTo>
                <a:lnTo>
                  <a:pt x="2606" y="336"/>
                </a:lnTo>
                <a:lnTo>
                  <a:pt x="2245" y="516"/>
                </a:lnTo>
                <a:lnTo>
                  <a:pt x="1884" y="748"/>
                </a:lnTo>
                <a:lnTo>
                  <a:pt x="1549" y="981"/>
                </a:lnTo>
                <a:lnTo>
                  <a:pt x="1265" y="1264"/>
                </a:lnTo>
                <a:lnTo>
                  <a:pt x="981" y="1548"/>
                </a:lnTo>
                <a:lnTo>
                  <a:pt x="723" y="1883"/>
                </a:lnTo>
                <a:lnTo>
                  <a:pt x="517" y="2245"/>
                </a:lnTo>
                <a:lnTo>
                  <a:pt x="336" y="2606"/>
                </a:lnTo>
                <a:lnTo>
                  <a:pt x="181" y="2993"/>
                </a:lnTo>
                <a:lnTo>
                  <a:pt x="78" y="3405"/>
                </a:lnTo>
                <a:lnTo>
                  <a:pt x="27" y="3844"/>
                </a:lnTo>
                <a:lnTo>
                  <a:pt x="1" y="4257"/>
                </a:lnTo>
                <a:lnTo>
                  <a:pt x="1" y="35909"/>
                </a:lnTo>
                <a:lnTo>
                  <a:pt x="27" y="36348"/>
                </a:lnTo>
                <a:lnTo>
                  <a:pt x="78" y="36760"/>
                </a:lnTo>
                <a:lnTo>
                  <a:pt x="181" y="37173"/>
                </a:lnTo>
                <a:lnTo>
                  <a:pt x="336" y="37560"/>
                </a:lnTo>
                <a:lnTo>
                  <a:pt x="517" y="37921"/>
                </a:lnTo>
                <a:lnTo>
                  <a:pt x="723" y="38282"/>
                </a:lnTo>
                <a:lnTo>
                  <a:pt x="981" y="38618"/>
                </a:lnTo>
                <a:lnTo>
                  <a:pt x="1265" y="38902"/>
                </a:lnTo>
                <a:lnTo>
                  <a:pt x="1549" y="39185"/>
                </a:lnTo>
                <a:lnTo>
                  <a:pt x="1884" y="39443"/>
                </a:lnTo>
                <a:lnTo>
                  <a:pt x="2245" y="39650"/>
                </a:lnTo>
                <a:lnTo>
                  <a:pt x="2606" y="39830"/>
                </a:lnTo>
                <a:lnTo>
                  <a:pt x="2993" y="39985"/>
                </a:lnTo>
                <a:lnTo>
                  <a:pt x="3406" y="40088"/>
                </a:lnTo>
                <a:lnTo>
                  <a:pt x="3819" y="40140"/>
                </a:lnTo>
                <a:lnTo>
                  <a:pt x="4257" y="40166"/>
                </a:lnTo>
                <a:lnTo>
                  <a:pt x="23579" y="40166"/>
                </a:lnTo>
                <a:lnTo>
                  <a:pt x="24017" y="40140"/>
                </a:lnTo>
                <a:lnTo>
                  <a:pt x="24430" y="40088"/>
                </a:lnTo>
                <a:lnTo>
                  <a:pt x="24843" y="39985"/>
                </a:lnTo>
                <a:lnTo>
                  <a:pt x="25230" y="39830"/>
                </a:lnTo>
                <a:lnTo>
                  <a:pt x="25617" y="39650"/>
                </a:lnTo>
                <a:lnTo>
                  <a:pt x="25952" y="39443"/>
                </a:lnTo>
                <a:lnTo>
                  <a:pt x="26288" y="39185"/>
                </a:lnTo>
                <a:lnTo>
                  <a:pt x="26597" y="38902"/>
                </a:lnTo>
                <a:lnTo>
                  <a:pt x="26855" y="38618"/>
                </a:lnTo>
                <a:lnTo>
                  <a:pt x="27113" y="38282"/>
                </a:lnTo>
                <a:lnTo>
                  <a:pt x="27319" y="37921"/>
                </a:lnTo>
                <a:lnTo>
                  <a:pt x="27500" y="37560"/>
                </a:lnTo>
                <a:lnTo>
                  <a:pt x="27655" y="37173"/>
                </a:lnTo>
                <a:lnTo>
                  <a:pt x="27758" y="36760"/>
                </a:lnTo>
                <a:lnTo>
                  <a:pt x="27810" y="36348"/>
                </a:lnTo>
                <a:lnTo>
                  <a:pt x="27835" y="35909"/>
                </a:lnTo>
                <a:lnTo>
                  <a:pt x="27835" y="4257"/>
                </a:lnTo>
                <a:lnTo>
                  <a:pt x="27810" y="3844"/>
                </a:lnTo>
                <a:lnTo>
                  <a:pt x="27758" y="3405"/>
                </a:lnTo>
                <a:lnTo>
                  <a:pt x="27655" y="2993"/>
                </a:lnTo>
                <a:lnTo>
                  <a:pt x="27500" y="2606"/>
                </a:lnTo>
                <a:lnTo>
                  <a:pt x="27319" y="2245"/>
                </a:lnTo>
                <a:lnTo>
                  <a:pt x="27113" y="1883"/>
                </a:lnTo>
                <a:lnTo>
                  <a:pt x="26855" y="1548"/>
                </a:lnTo>
                <a:lnTo>
                  <a:pt x="26597" y="1264"/>
                </a:lnTo>
                <a:lnTo>
                  <a:pt x="26288" y="981"/>
                </a:lnTo>
                <a:lnTo>
                  <a:pt x="25952" y="748"/>
                </a:lnTo>
                <a:lnTo>
                  <a:pt x="25617" y="516"/>
                </a:lnTo>
                <a:lnTo>
                  <a:pt x="25230" y="336"/>
                </a:lnTo>
                <a:lnTo>
                  <a:pt x="24843" y="207"/>
                </a:lnTo>
                <a:lnTo>
                  <a:pt x="24430" y="103"/>
                </a:lnTo>
                <a:lnTo>
                  <a:pt x="24017" y="26"/>
                </a:lnTo>
                <a:lnTo>
                  <a:pt x="235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5"/>
          <p:cNvSpPr/>
          <p:nvPr/>
        </p:nvSpPr>
        <p:spPr>
          <a:xfrm>
            <a:off x="5121555" y="4321633"/>
            <a:ext cx="1014516" cy="1463950"/>
          </a:xfrm>
          <a:custGeom>
            <a:rect b="b" l="l" r="r" t="t"/>
            <a:pathLst>
              <a:path extrusionOk="0" h="40166" w="27835">
                <a:moveTo>
                  <a:pt x="4179" y="0"/>
                </a:moveTo>
                <a:lnTo>
                  <a:pt x="3741" y="26"/>
                </a:lnTo>
                <a:lnTo>
                  <a:pt x="3328" y="103"/>
                </a:lnTo>
                <a:lnTo>
                  <a:pt x="2941" y="207"/>
                </a:lnTo>
                <a:lnTo>
                  <a:pt x="2554" y="336"/>
                </a:lnTo>
                <a:lnTo>
                  <a:pt x="2193" y="516"/>
                </a:lnTo>
                <a:lnTo>
                  <a:pt x="1832" y="723"/>
                </a:lnTo>
                <a:lnTo>
                  <a:pt x="1522" y="955"/>
                </a:lnTo>
                <a:lnTo>
                  <a:pt x="1213" y="1239"/>
                </a:lnTo>
                <a:lnTo>
                  <a:pt x="955" y="1522"/>
                </a:lnTo>
                <a:lnTo>
                  <a:pt x="722" y="1858"/>
                </a:lnTo>
                <a:lnTo>
                  <a:pt x="490" y="2193"/>
                </a:lnTo>
                <a:lnTo>
                  <a:pt x="336" y="2554"/>
                </a:lnTo>
                <a:lnTo>
                  <a:pt x="181" y="2941"/>
                </a:lnTo>
                <a:lnTo>
                  <a:pt x="78" y="3354"/>
                </a:lnTo>
                <a:lnTo>
                  <a:pt x="26" y="3767"/>
                </a:lnTo>
                <a:lnTo>
                  <a:pt x="0" y="4179"/>
                </a:lnTo>
                <a:lnTo>
                  <a:pt x="0" y="35987"/>
                </a:lnTo>
                <a:lnTo>
                  <a:pt x="26" y="36425"/>
                </a:lnTo>
                <a:lnTo>
                  <a:pt x="78" y="36838"/>
                </a:lnTo>
                <a:lnTo>
                  <a:pt x="181" y="37225"/>
                </a:lnTo>
                <a:lnTo>
                  <a:pt x="336" y="37612"/>
                </a:lnTo>
                <a:lnTo>
                  <a:pt x="490" y="37973"/>
                </a:lnTo>
                <a:lnTo>
                  <a:pt x="722" y="38308"/>
                </a:lnTo>
                <a:lnTo>
                  <a:pt x="955" y="38644"/>
                </a:lnTo>
                <a:lnTo>
                  <a:pt x="1213" y="38927"/>
                </a:lnTo>
                <a:lnTo>
                  <a:pt x="1522" y="39211"/>
                </a:lnTo>
                <a:lnTo>
                  <a:pt x="1832" y="39443"/>
                </a:lnTo>
                <a:lnTo>
                  <a:pt x="2193" y="39650"/>
                </a:lnTo>
                <a:lnTo>
                  <a:pt x="2554" y="39830"/>
                </a:lnTo>
                <a:lnTo>
                  <a:pt x="2941" y="39985"/>
                </a:lnTo>
                <a:lnTo>
                  <a:pt x="3328" y="40088"/>
                </a:lnTo>
                <a:lnTo>
                  <a:pt x="3741" y="40140"/>
                </a:lnTo>
                <a:lnTo>
                  <a:pt x="4179" y="40166"/>
                </a:lnTo>
                <a:lnTo>
                  <a:pt x="23656" y="40166"/>
                </a:lnTo>
                <a:lnTo>
                  <a:pt x="24094" y="40140"/>
                </a:lnTo>
                <a:lnTo>
                  <a:pt x="24507" y="40088"/>
                </a:lnTo>
                <a:lnTo>
                  <a:pt x="24894" y="39985"/>
                </a:lnTo>
                <a:lnTo>
                  <a:pt x="25281" y="39830"/>
                </a:lnTo>
                <a:lnTo>
                  <a:pt x="25642" y="39650"/>
                </a:lnTo>
                <a:lnTo>
                  <a:pt x="25977" y="39443"/>
                </a:lnTo>
                <a:lnTo>
                  <a:pt x="26313" y="39211"/>
                </a:lnTo>
                <a:lnTo>
                  <a:pt x="26597" y="38927"/>
                </a:lnTo>
                <a:lnTo>
                  <a:pt x="26880" y="38644"/>
                </a:lnTo>
                <a:lnTo>
                  <a:pt x="27113" y="38308"/>
                </a:lnTo>
                <a:lnTo>
                  <a:pt x="27319" y="37973"/>
                </a:lnTo>
                <a:lnTo>
                  <a:pt x="27499" y="37612"/>
                </a:lnTo>
                <a:lnTo>
                  <a:pt x="27654" y="37225"/>
                </a:lnTo>
                <a:lnTo>
                  <a:pt x="27757" y="36838"/>
                </a:lnTo>
                <a:lnTo>
                  <a:pt x="27809" y="36425"/>
                </a:lnTo>
                <a:lnTo>
                  <a:pt x="27835" y="35987"/>
                </a:lnTo>
                <a:lnTo>
                  <a:pt x="27835" y="4179"/>
                </a:lnTo>
                <a:lnTo>
                  <a:pt x="27809" y="3767"/>
                </a:lnTo>
                <a:lnTo>
                  <a:pt x="27757" y="3354"/>
                </a:lnTo>
                <a:lnTo>
                  <a:pt x="27654" y="2941"/>
                </a:lnTo>
                <a:lnTo>
                  <a:pt x="27499" y="2554"/>
                </a:lnTo>
                <a:lnTo>
                  <a:pt x="27319" y="2193"/>
                </a:lnTo>
                <a:lnTo>
                  <a:pt x="27113" y="1858"/>
                </a:lnTo>
                <a:lnTo>
                  <a:pt x="26880" y="1522"/>
                </a:lnTo>
                <a:lnTo>
                  <a:pt x="26597" y="1239"/>
                </a:lnTo>
                <a:lnTo>
                  <a:pt x="26313" y="955"/>
                </a:lnTo>
                <a:lnTo>
                  <a:pt x="25977" y="723"/>
                </a:lnTo>
                <a:lnTo>
                  <a:pt x="25642" y="516"/>
                </a:lnTo>
                <a:lnTo>
                  <a:pt x="25281" y="336"/>
                </a:lnTo>
                <a:lnTo>
                  <a:pt x="24894" y="207"/>
                </a:lnTo>
                <a:lnTo>
                  <a:pt x="24507" y="103"/>
                </a:lnTo>
                <a:lnTo>
                  <a:pt x="24094" y="26"/>
                </a:lnTo>
                <a:lnTo>
                  <a:pt x="236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5"/>
          <p:cNvSpPr/>
          <p:nvPr/>
        </p:nvSpPr>
        <p:spPr>
          <a:xfrm>
            <a:off x="6200912" y="4321633"/>
            <a:ext cx="1014553" cy="1463950"/>
          </a:xfrm>
          <a:custGeom>
            <a:rect b="b" l="l" r="r" t="t"/>
            <a:pathLst>
              <a:path extrusionOk="0" h="40166" w="27836">
                <a:moveTo>
                  <a:pt x="4335" y="0"/>
                </a:moveTo>
                <a:lnTo>
                  <a:pt x="3896" y="26"/>
                </a:lnTo>
                <a:lnTo>
                  <a:pt x="3458" y="103"/>
                </a:lnTo>
                <a:lnTo>
                  <a:pt x="3045" y="207"/>
                </a:lnTo>
                <a:lnTo>
                  <a:pt x="2658" y="336"/>
                </a:lnTo>
                <a:lnTo>
                  <a:pt x="2271" y="542"/>
                </a:lnTo>
                <a:lnTo>
                  <a:pt x="1910" y="748"/>
                </a:lnTo>
                <a:lnTo>
                  <a:pt x="1574" y="1006"/>
                </a:lnTo>
                <a:lnTo>
                  <a:pt x="1265" y="1290"/>
                </a:lnTo>
                <a:lnTo>
                  <a:pt x="981" y="1600"/>
                </a:lnTo>
                <a:lnTo>
                  <a:pt x="749" y="1935"/>
                </a:lnTo>
                <a:lnTo>
                  <a:pt x="517" y="2270"/>
                </a:lnTo>
                <a:lnTo>
                  <a:pt x="336" y="2657"/>
                </a:lnTo>
                <a:lnTo>
                  <a:pt x="207" y="3070"/>
                </a:lnTo>
                <a:lnTo>
                  <a:pt x="78" y="3483"/>
                </a:lnTo>
                <a:lnTo>
                  <a:pt x="27" y="3896"/>
                </a:lnTo>
                <a:lnTo>
                  <a:pt x="1" y="4360"/>
                </a:lnTo>
                <a:lnTo>
                  <a:pt x="1" y="35832"/>
                </a:lnTo>
                <a:lnTo>
                  <a:pt x="27" y="36270"/>
                </a:lnTo>
                <a:lnTo>
                  <a:pt x="78" y="36683"/>
                </a:lnTo>
                <a:lnTo>
                  <a:pt x="207" y="37122"/>
                </a:lnTo>
                <a:lnTo>
                  <a:pt x="336" y="37509"/>
                </a:lnTo>
                <a:lnTo>
                  <a:pt x="517" y="37895"/>
                </a:lnTo>
                <a:lnTo>
                  <a:pt x="749" y="38257"/>
                </a:lnTo>
                <a:lnTo>
                  <a:pt x="981" y="38592"/>
                </a:lnTo>
                <a:lnTo>
                  <a:pt x="1265" y="38902"/>
                </a:lnTo>
                <a:lnTo>
                  <a:pt x="1574" y="39160"/>
                </a:lnTo>
                <a:lnTo>
                  <a:pt x="1910" y="39417"/>
                </a:lnTo>
                <a:lnTo>
                  <a:pt x="2271" y="39650"/>
                </a:lnTo>
                <a:lnTo>
                  <a:pt x="2658" y="39830"/>
                </a:lnTo>
                <a:lnTo>
                  <a:pt x="3045" y="39959"/>
                </a:lnTo>
                <a:lnTo>
                  <a:pt x="3458" y="40088"/>
                </a:lnTo>
                <a:lnTo>
                  <a:pt x="3896" y="40140"/>
                </a:lnTo>
                <a:lnTo>
                  <a:pt x="4335" y="40166"/>
                </a:lnTo>
                <a:lnTo>
                  <a:pt x="23502" y="40166"/>
                </a:lnTo>
                <a:lnTo>
                  <a:pt x="23940" y="40140"/>
                </a:lnTo>
                <a:lnTo>
                  <a:pt x="24379" y="40088"/>
                </a:lnTo>
                <a:lnTo>
                  <a:pt x="24791" y="39959"/>
                </a:lnTo>
                <a:lnTo>
                  <a:pt x="25178" y="39830"/>
                </a:lnTo>
                <a:lnTo>
                  <a:pt x="25565" y="39650"/>
                </a:lnTo>
                <a:lnTo>
                  <a:pt x="25926" y="39417"/>
                </a:lnTo>
                <a:lnTo>
                  <a:pt x="26262" y="39160"/>
                </a:lnTo>
                <a:lnTo>
                  <a:pt x="26571" y="38902"/>
                </a:lnTo>
                <a:lnTo>
                  <a:pt x="26855" y="38592"/>
                </a:lnTo>
                <a:lnTo>
                  <a:pt x="27087" y="38257"/>
                </a:lnTo>
                <a:lnTo>
                  <a:pt x="27319" y="37895"/>
                </a:lnTo>
                <a:lnTo>
                  <a:pt x="27500" y="37509"/>
                </a:lnTo>
                <a:lnTo>
                  <a:pt x="27655" y="37122"/>
                </a:lnTo>
                <a:lnTo>
                  <a:pt x="27758" y="36683"/>
                </a:lnTo>
                <a:lnTo>
                  <a:pt x="27810" y="36270"/>
                </a:lnTo>
                <a:lnTo>
                  <a:pt x="27835" y="35832"/>
                </a:lnTo>
                <a:lnTo>
                  <a:pt x="27835" y="4360"/>
                </a:lnTo>
                <a:lnTo>
                  <a:pt x="27810" y="3896"/>
                </a:lnTo>
                <a:lnTo>
                  <a:pt x="27758" y="3483"/>
                </a:lnTo>
                <a:lnTo>
                  <a:pt x="27655" y="3070"/>
                </a:lnTo>
                <a:lnTo>
                  <a:pt x="27500" y="2657"/>
                </a:lnTo>
                <a:lnTo>
                  <a:pt x="27319" y="2270"/>
                </a:lnTo>
                <a:lnTo>
                  <a:pt x="27087" y="1935"/>
                </a:lnTo>
                <a:lnTo>
                  <a:pt x="26855" y="1600"/>
                </a:lnTo>
                <a:lnTo>
                  <a:pt x="26571" y="1290"/>
                </a:lnTo>
                <a:lnTo>
                  <a:pt x="26262" y="1006"/>
                </a:lnTo>
                <a:lnTo>
                  <a:pt x="25926" y="748"/>
                </a:lnTo>
                <a:lnTo>
                  <a:pt x="25565" y="542"/>
                </a:lnTo>
                <a:lnTo>
                  <a:pt x="25178" y="336"/>
                </a:lnTo>
                <a:lnTo>
                  <a:pt x="24791" y="207"/>
                </a:lnTo>
                <a:lnTo>
                  <a:pt x="24379" y="103"/>
                </a:lnTo>
                <a:lnTo>
                  <a:pt x="23940" y="26"/>
                </a:lnTo>
                <a:lnTo>
                  <a:pt x="235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5"/>
          <p:cNvSpPr/>
          <p:nvPr/>
        </p:nvSpPr>
        <p:spPr>
          <a:xfrm>
            <a:off x="7277498" y="4321633"/>
            <a:ext cx="1014516" cy="1463950"/>
          </a:xfrm>
          <a:custGeom>
            <a:rect b="b" l="l" r="r" t="t"/>
            <a:pathLst>
              <a:path extrusionOk="0" h="40166" w="27835">
                <a:moveTo>
                  <a:pt x="4179" y="0"/>
                </a:moveTo>
                <a:lnTo>
                  <a:pt x="3741" y="26"/>
                </a:lnTo>
                <a:lnTo>
                  <a:pt x="3328" y="78"/>
                </a:lnTo>
                <a:lnTo>
                  <a:pt x="2941" y="181"/>
                </a:lnTo>
                <a:lnTo>
                  <a:pt x="2554" y="336"/>
                </a:lnTo>
                <a:lnTo>
                  <a:pt x="2193" y="516"/>
                </a:lnTo>
                <a:lnTo>
                  <a:pt x="1857" y="723"/>
                </a:lnTo>
                <a:lnTo>
                  <a:pt x="1522" y="955"/>
                </a:lnTo>
                <a:lnTo>
                  <a:pt x="1238" y="1239"/>
                </a:lnTo>
                <a:lnTo>
                  <a:pt x="954" y="1522"/>
                </a:lnTo>
                <a:lnTo>
                  <a:pt x="722" y="1858"/>
                </a:lnTo>
                <a:lnTo>
                  <a:pt x="516" y="2193"/>
                </a:lnTo>
                <a:lnTo>
                  <a:pt x="335" y="2554"/>
                </a:lnTo>
                <a:lnTo>
                  <a:pt x="181" y="2941"/>
                </a:lnTo>
                <a:lnTo>
                  <a:pt x="77" y="3328"/>
                </a:lnTo>
                <a:lnTo>
                  <a:pt x="26" y="3741"/>
                </a:lnTo>
                <a:lnTo>
                  <a:pt x="0" y="4179"/>
                </a:lnTo>
                <a:lnTo>
                  <a:pt x="0" y="35987"/>
                </a:lnTo>
                <a:lnTo>
                  <a:pt x="26" y="36425"/>
                </a:lnTo>
                <a:lnTo>
                  <a:pt x="77" y="36838"/>
                </a:lnTo>
                <a:lnTo>
                  <a:pt x="181" y="37225"/>
                </a:lnTo>
                <a:lnTo>
                  <a:pt x="335" y="37612"/>
                </a:lnTo>
                <a:lnTo>
                  <a:pt x="516" y="37973"/>
                </a:lnTo>
                <a:lnTo>
                  <a:pt x="722" y="38334"/>
                </a:lnTo>
                <a:lnTo>
                  <a:pt x="954" y="38644"/>
                </a:lnTo>
                <a:lnTo>
                  <a:pt x="1238" y="38953"/>
                </a:lnTo>
                <a:lnTo>
                  <a:pt x="1522" y="39211"/>
                </a:lnTo>
                <a:lnTo>
                  <a:pt x="1857" y="39443"/>
                </a:lnTo>
                <a:lnTo>
                  <a:pt x="2193" y="39650"/>
                </a:lnTo>
                <a:lnTo>
                  <a:pt x="2554" y="39830"/>
                </a:lnTo>
                <a:lnTo>
                  <a:pt x="2941" y="39985"/>
                </a:lnTo>
                <a:lnTo>
                  <a:pt x="3328" y="40088"/>
                </a:lnTo>
                <a:lnTo>
                  <a:pt x="3741" y="40140"/>
                </a:lnTo>
                <a:lnTo>
                  <a:pt x="4179" y="40166"/>
                </a:lnTo>
                <a:lnTo>
                  <a:pt x="23681" y="40166"/>
                </a:lnTo>
                <a:lnTo>
                  <a:pt x="24094" y="40140"/>
                </a:lnTo>
                <a:lnTo>
                  <a:pt x="24507" y="40088"/>
                </a:lnTo>
                <a:lnTo>
                  <a:pt x="24920" y="39985"/>
                </a:lnTo>
                <a:lnTo>
                  <a:pt x="25307" y="39830"/>
                </a:lnTo>
                <a:lnTo>
                  <a:pt x="25668" y="39650"/>
                </a:lnTo>
                <a:lnTo>
                  <a:pt x="26003" y="39443"/>
                </a:lnTo>
                <a:lnTo>
                  <a:pt x="26313" y="39211"/>
                </a:lnTo>
                <a:lnTo>
                  <a:pt x="26622" y="38953"/>
                </a:lnTo>
                <a:lnTo>
                  <a:pt x="26880" y="38644"/>
                </a:lnTo>
                <a:lnTo>
                  <a:pt x="27138" y="38334"/>
                </a:lnTo>
                <a:lnTo>
                  <a:pt x="27344" y="37973"/>
                </a:lnTo>
                <a:lnTo>
                  <a:pt x="27525" y="37612"/>
                </a:lnTo>
                <a:lnTo>
                  <a:pt x="27654" y="37225"/>
                </a:lnTo>
                <a:lnTo>
                  <a:pt x="27757" y="36838"/>
                </a:lnTo>
                <a:lnTo>
                  <a:pt x="27835" y="36425"/>
                </a:lnTo>
                <a:lnTo>
                  <a:pt x="27835" y="35987"/>
                </a:lnTo>
                <a:lnTo>
                  <a:pt x="27835" y="4179"/>
                </a:lnTo>
                <a:lnTo>
                  <a:pt x="27835" y="3741"/>
                </a:lnTo>
                <a:lnTo>
                  <a:pt x="27757" y="3328"/>
                </a:lnTo>
                <a:lnTo>
                  <a:pt x="27654" y="2941"/>
                </a:lnTo>
                <a:lnTo>
                  <a:pt x="27525" y="2554"/>
                </a:lnTo>
                <a:lnTo>
                  <a:pt x="27344" y="2193"/>
                </a:lnTo>
                <a:lnTo>
                  <a:pt x="27138" y="1858"/>
                </a:lnTo>
                <a:lnTo>
                  <a:pt x="26880" y="1522"/>
                </a:lnTo>
                <a:lnTo>
                  <a:pt x="26622" y="1239"/>
                </a:lnTo>
                <a:lnTo>
                  <a:pt x="26313" y="955"/>
                </a:lnTo>
                <a:lnTo>
                  <a:pt x="26003" y="723"/>
                </a:lnTo>
                <a:lnTo>
                  <a:pt x="25668" y="516"/>
                </a:lnTo>
                <a:lnTo>
                  <a:pt x="25307" y="336"/>
                </a:lnTo>
                <a:lnTo>
                  <a:pt x="24920" y="181"/>
                </a:lnTo>
                <a:lnTo>
                  <a:pt x="24507" y="78"/>
                </a:lnTo>
                <a:lnTo>
                  <a:pt x="24094" y="26"/>
                </a:lnTo>
                <a:lnTo>
                  <a:pt x="23681"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5"/>
          <p:cNvSpPr/>
          <p:nvPr/>
        </p:nvSpPr>
        <p:spPr>
          <a:xfrm>
            <a:off x="8354048" y="4321633"/>
            <a:ext cx="1014516" cy="1463950"/>
          </a:xfrm>
          <a:custGeom>
            <a:rect b="b" l="l" r="r" t="t"/>
            <a:pathLst>
              <a:path extrusionOk="0" h="40166" w="27835">
                <a:moveTo>
                  <a:pt x="4153" y="0"/>
                </a:moveTo>
                <a:lnTo>
                  <a:pt x="3741" y="26"/>
                </a:lnTo>
                <a:lnTo>
                  <a:pt x="3328" y="78"/>
                </a:lnTo>
                <a:lnTo>
                  <a:pt x="2941" y="181"/>
                </a:lnTo>
                <a:lnTo>
                  <a:pt x="2554" y="336"/>
                </a:lnTo>
                <a:lnTo>
                  <a:pt x="2193" y="516"/>
                </a:lnTo>
                <a:lnTo>
                  <a:pt x="1832" y="723"/>
                </a:lnTo>
                <a:lnTo>
                  <a:pt x="1522" y="955"/>
                </a:lnTo>
                <a:lnTo>
                  <a:pt x="1213" y="1239"/>
                </a:lnTo>
                <a:lnTo>
                  <a:pt x="955" y="1522"/>
                </a:lnTo>
                <a:lnTo>
                  <a:pt x="723" y="1858"/>
                </a:lnTo>
                <a:lnTo>
                  <a:pt x="516" y="2193"/>
                </a:lnTo>
                <a:lnTo>
                  <a:pt x="336" y="2554"/>
                </a:lnTo>
                <a:lnTo>
                  <a:pt x="181" y="2941"/>
                </a:lnTo>
                <a:lnTo>
                  <a:pt x="78" y="3328"/>
                </a:lnTo>
                <a:lnTo>
                  <a:pt x="26" y="3741"/>
                </a:lnTo>
                <a:lnTo>
                  <a:pt x="0" y="4179"/>
                </a:lnTo>
                <a:lnTo>
                  <a:pt x="0" y="35987"/>
                </a:lnTo>
                <a:lnTo>
                  <a:pt x="26" y="36425"/>
                </a:lnTo>
                <a:lnTo>
                  <a:pt x="78" y="36838"/>
                </a:lnTo>
                <a:lnTo>
                  <a:pt x="181" y="37225"/>
                </a:lnTo>
                <a:lnTo>
                  <a:pt x="336" y="37612"/>
                </a:lnTo>
                <a:lnTo>
                  <a:pt x="516" y="37973"/>
                </a:lnTo>
                <a:lnTo>
                  <a:pt x="723" y="38334"/>
                </a:lnTo>
                <a:lnTo>
                  <a:pt x="955" y="38644"/>
                </a:lnTo>
                <a:lnTo>
                  <a:pt x="1213" y="38953"/>
                </a:lnTo>
                <a:lnTo>
                  <a:pt x="1522" y="39211"/>
                </a:lnTo>
                <a:lnTo>
                  <a:pt x="1832" y="39443"/>
                </a:lnTo>
                <a:lnTo>
                  <a:pt x="2193" y="39650"/>
                </a:lnTo>
                <a:lnTo>
                  <a:pt x="2554" y="39830"/>
                </a:lnTo>
                <a:lnTo>
                  <a:pt x="2941" y="39985"/>
                </a:lnTo>
                <a:lnTo>
                  <a:pt x="3328" y="40088"/>
                </a:lnTo>
                <a:lnTo>
                  <a:pt x="3741" y="40140"/>
                </a:lnTo>
                <a:lnTo>
                  <a:pt x="4153" y="40166"/>
                </a:lnTo>
                <a:lnTo>
                  <a:pt x="23682" y="40166"/>
                </a:lnTo>
                <a:lnTo>
                  <a:pt x="24094" y="40140"/>
                </a:lnTo>
                <a:lnTo>
                  <a:pt x="24507" y="40088"/>
                </a:lnTo>
                <a:lnTo>
                  <a:pt x="24920" y="39985"/>
                </a:lnTo>
                <a:lnTo>
                  <a:pt x="25281" y="39830"/>
                </a:lnTo>
                <a:lnTo>
                  <a:pt x="25668" y="39650"/>
                </a:lnTo>
                <a:lnTo>
                  <a:pt x="26003" y="39443"/>
                </a:lnTo>
                <a:lnTo>
                  <a:pt x="26313" y="39211"/>
                </a:lnTo>
                <a:lnTo>
                  <a:pt x="26622" y="38953"/>
                </a:lnTo>
                <a:lnTo>
                  <a:pt x="26880" y="38644"/>
                </a:lnTo>
                <a:lnTo>
                  <a:pt x="27138" y="38334"/>
                </a:lnTo>
                <a:lnTo>
                  <a:pt x="27345" y="37973"/>
                </a:lnTo>
                <a:lnTo>
                  <a:pt x="27500" y="37612"/>
                </a:lnTo>
                <a:lnTo>
                  <a:pt x="27654" y="37225"/>
                </a:lnTo>
                <a:lnTo>
                  <a:pt x="27757" y="36838"/>
                </a:lnTo>
                <a:lnTo>
                  <a:pt x="27809" y="36425"/>
                </a:lnTo>
                <a:lnTo>
                  <a:pt x="27835" y="35987"/>
                </a:lnTo>
                <a:lnTo>
                  <a:pt x="27835" y="4179"/>
                </a:lnTo>
                <a:lnTo>
                  <a:pt x="27809" y="3741"/>
                </a:lnTo>
                <a:lnTo>
                  <a:pt x="27757" y="3328"/>
                </a:lnTo>
                <a:lnTo>
                  <a:pt x="27654" y="2941"/>
                </a:lnTo>
                <a:lnTo>
                  <a:pt x="27500" y="2554"/>
                </a:lnTo>
                <a:lnTo>
                  <a:pt x="27345" y="2193"/>
                </a:lnTo>
                <a:lnTo>
                  <a:pt x="27138" y="1858"/>
                </a:lnTo>
                <a:lnTo>
                  <a:pt x="26880" y="1522"/>
                </a:lnTo>
                <a:lnTo>
                  <a:pt x="26622" y="1239"/>
                </a:lnTo>
                <a:lnTo>
                  <a:pt x="26313" y="955"/>
                </a:lnTo>
                <a:lnTo>
                  <a:pt x="26003" y="723"/>
                </a:lnTo>
                <a:lnTo>
                  <a:pt x="25668" y="516"/>
                </a:lnTo>
                <a:lnTo>
                  <a:pt x="25281" y="336"/>
                </a:lnTo>
                <a:lnTo>
                  <a:pt x="24920" y="181"/>
                </a:lnTo>
                <a:lnTo>
                  <a:pt x="24507" y="78"/>
                </a:lnTo>
                <a:lnTo>
                  <a:pt x="24094" y="26"/>
                </a:lnTo>
                <a:lnTo>
                  <a:pt x="236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5"/>
          <p:cNvSpPr/>
          <p:nvPr/>
        </p:nvSpPr>
        <p:spPr>
          <a:xfrm>
            <a:off x="1862712" y="4352650"/>
            <a:ext cx="1026763" cy="1463950"/>
          </a:xfrm>
          <a:custGeom>
            <a:rect b="b" l="l" r="r" t="t"/>
            <a:pathLst>
              <a:path extrusionOk="0" h="40166" w="28171">
                <a:moveTo>
                  <a:pt x="4102" y="1"/>
                </a:moveTo>
                <a:lnTo>
                  <a:pt x="3690" y="26"/>
                </a:lnTo>
                <a:lnTo>
                  <a:pt x="3277" y="78"/>
                </a:lnTo>
                <a:lnTo>
                  <a:pt x="2890" y="181"/>
                </a:lnTo>
                <a:lnTo>
                  <a:pt x="2503" y="310"/>
                </a:lnTo>
                <a:lnTo>
                  <a:pt x="2142" y="491"/>
                </a:lnTo>
                <a:lnTo>
                  <a:pt x="1807" y="697"/>
                </a:lnTo>
                <a:lnTo>
                  <a:pt x="1497" y="929"/>
                </a:lnTo>
                <a:lnTo>
                  <a:pt x="1187" y="1213"/>
                </a:lnTo>
                <a:lnTo>
                  <a:pt x="930" y="1497"/>
                </a:lnTo>
                <a:lnTo>
                  <a:pt x="697" y="1806"/>
                </a:lnTo>
                <a:lnTo>
                  <a:pt x="491" y="2142"/>
                </a:lnTo>
                <a:lnTo>
                  <a:pt x="310" y="2503"/>
                </a:lnTo>
                <a:lnTo>
                  <a:pt x="181" y="2890"/>
                </a:lnTo>
                <a:lnTo>
                  <a:pt x="78" y="3277"/>
                </a:lnTo>
                <a:lnTo>
                  <a:pt x="1" y="3689"/>
                </a:lnTo>
                <a:lnTo>
                  <a:pt x="1" y="4102"/>
                </a:lnTo>
                <a:lnTo>
                  <a:pt x="1" y="36038"/>
                </a:lnTo>
                <a:lnTo>
                  <a:pt x="1" y="36451"/>
                </a:lnTo>
                <a:lnTo>
                  <a:pt x="78" y="36864"/>
                </a:lnTo>
                <a:lnTo>
                  <a:pt x="181" y="37251"/>
                </a:lnTo>
                <a:lnTo>
                  <a:pt x="310" y="37638"/>
                </a:lnTo>
                <a:lnTo>
                  <a:pt x="491" y="37999"/>
                </a:lnTo>
                <a:lnTo>
                  <a:pt x="697" y="38334"/>
                </a:lnTo>
                <a:lnTo>
                  <a:pt x="930" y="38644"/>
                </a:lnTo>
                <a:lnTo>
                  <a:pt x="1187" y="38953"/>
                </a:lnTo>
                <a:lnTo>
                  <a:pt x="1497" y="39211"/>
                </a:lnTo>
                <a:lnTo>
                  <a:pt x="1807" y="39444"/>
                </a:lnTo>
                <a:lnTo>
                  <a:pt x="2142" y="39650"/>
                </a:lnTo>
                <a:lnTo>
                  <a:pt x="2503" y="39831"/>
                </a:lnTo>
                <a:lnTo>
                  <a:pt x="2890" y="39959"/>
                </a:lnTo>
                <a:lnTo>
                  <a:pt x="3277" y="40063"/>
                </a:lnTo>
                <a:lnTo>
                  <a:pt x="3690" y="40140"/>
                </a:lnTo>
                <a:lnTo>
                  <a:pt x="4102" y="40166"/>
                </a:lnTo>
                <a:lnTo>
                  <a:pt x="24069" y="40166"/>
                </a:lnTo>
                <a:lnTo>
                  <a:pt x="24482" y="40140"/>
                </a:lnTo>
                <a:lnTo>
                  <a:pt x="24895" y="40063"/>
                </a:lnTo>
                <a:lnTo>
                  <a:pt x="25282" y="39959"/>
                </a:lnTo>
                <a:lnTo>
                  <a:pt x="25669" y="39831"/>
                </a:lnTo>
                <a:lnTo>
                  <a:pt x="26030" y="39650"/>
                </a:lnTo>
                <a:lnTo>
                  <a:pt x="26365" y="39444"/>
                </a:lnTo>
                <a:lnTo>
                  <a:pt x="26675" y="39211"/>
                </a:lnTo>
                <a:lnTo>
                  <a:pt x="26958" y="38953"/>
                </a:lnTo>
                <a:lnTo>
                  <a:pt x="27242" y="38644"/>
                </a:lnTo>
                <a:lnTo>
                  <a:pt x="27474" y="38334"/>
                </a:lnTo>
                <a:lnTo>
                  <a:pt x="27681" y="37999"/>
                </a:lnTo>
                <a:lnTo>
                  <a:pt x="27861" y="37638"/>
                </a:lnTo>
                <a:lnTo>
                  <a:pt x="27990" y="37251"/>
                </a:lnTo>
                <a:lnTo>
                  <a:pt x="28093" y="36864"/>
                </a:lnTo>
                <a:lnTo>
                  <a:pt x="28145" y="36451"/>
                </a:lnTo>
                <a:lnTo>
                  <a:pt x="28171" y="36038"/>
                </a:lnTo>
                <a:lnTo>
                  <a:pt x="28171" y="4102"/>
                </a:lnTo>
                <a:lnTo>
                  <a:pt x="28145" y="3689"/>
                </a:lnTo>
                <a:lnTo>
                  <a:pt x="28093" y="3277"/>
                </a:lnTo>
                <a:lnTo>
                  <a:pt x="27990" y="2890"/>
                </a:lnTo>
                <a:lnTo>
                  <a:pt x="27861" y="2503"/>
                </a:lnTo>
                <a:lnTo>
                  <a:pt x="27681" y="2142"/>
                </a:lnTo>
                <a:lnTo>
                  <a:pt x="27474" y="1806"/>
                </a:lnTo>
                <a:lnTo>
                  <a:pt x="27242" y="1497"/>
                </a:lnTo>
                <a:lnTo>
                  <a:pt x="26958" y="1213"/>
                </a:lnTo>
                <a:lnTo>
                  <a:pt x="26675" y="929"/>
                </a:lnTo>
                <a:lnTo>
                  <a:pt x="26365" y="697"/>
                </a:lnTo>
                <a:lnTo>
                  <a:pt x="26030" y="491"/>
                </a:lnTo>
                <a:lnTo>
                  <a:pt x="25669" y="310"/>
                </a:lnTo>
                <a:lnTo>
                  <a:pt x="25282" y="181"/>
                </a:lnTo>
                <a:lnTo>
                  <a:pt x="24895" y="78"/>
                </a:lnTo>
                <a:lnTo>
                  <a:pt x="24482" y="26"/>
                </a:lnTo>
                <a:lnTo>
                  <a:pt x="24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5"/>
          <p:cNvSpPr/>
          <p:nvPr/>
        </p:nvSpPr>
        <p:spPr>
          <a:xfrm>
            <a:off x="786162" y="4352650"/>
            <a:ext cx="1026763" cy="1463950"/>
          </a:xfrm>
          <a:custGeom>
            <a:rect b="b" l="l" r="r" t="t"/>
            <a:pathLst>
              <a:path extrusionOk="0" h="40166" w="28171">
                <a:moveTo>
                  <a:pt x="4180" y="1"/>
                </a:moveTo>
                <a:lnTo>
                  <a:pt x="3767" y="26"/>
                </a:lnTo>
                <a:lnTo>
                  <a:pt x="3354" y="78"/>
                </a:lnTo>
                <a:lnTo>
                  <a:pt x="2941" y="181"/>
                </a:lnTo>
                <a:lnTo>
                  <a:pt x="2554" y="336"/>
                </a:lnTo>
                <a:lnTo>
                  <a:pt x="2193" y="491"/>
                </a:lnTo>
                <a:lnTo>
                  <a:pt x="1858" y="723"/>
                </a:lnTo>
                <a:lnTo>
                  <a:pt x="1523" y="955"/>
                </a:lnTo>
                <a:lnTo>
                  <a:pt x="1239" y="1239"/>
                </a:lnTo>
                <a:lnTo>
                  <a:pt x="955" y="1523"/>
                </a:lnTo>
                <a:lnTo>
                  <a:pt x="723" y="1858"/>
                </a:lnTo>
                <a:lnTo>
                  <a:pt x="517" y="2193"/>
                </a:lnTo>
                <a:lnTo>
                  <a:pt x="336" y="2554"/>
                </a:lnTo>
                <a:lnTo>
                  <a:pt x="181" y="2941"/>
                </a:lnTo>
                <a:lnTo>
                  <a:pt x="78" y="3354"/>
                </a:lnTo>
                <a:lnTo>
                  <a:pt x="26" y="3767"/>
                </a:lnTo>
                <a:lnTo>
                  <a:pt x="1" y="4180"/>
                </a:lnTo>
                <a:lnTo>
                  <a:pt x="1" y="35961"/>
                </a:lnTo>
                <a:lnTo>
                  <a:pt x="26" y="36400"/>
                </a:lnTo>
                <a:lnTo>
                  <a:pt x="78" y="36812"/>
                </a:lnTo>
                <a:lnTo>
                  <a:pt x="181" y="37199"/>
                </a:lnTo>
                <a:lnTo>
                  <a:pt x="336" y="37586"/>
                </a:lnTo>
                <a:lnTo>
                  <a:pt x="517" y="37947"/>
                </a:lnTo>
                <a:lnTo>
                  <a:pt x="723" y="38309"/>
                </a:lnTo>
                <a:lnTo>
                  <a:pt x="955" y="38618"/>
                </a:lnTo>
                <a:lnTo>
                  <a:pt x="1239" y="38928"/>
                </a:lnTo>
                <a:lnTo>
                  <a:pt x="1523" y="39186"/>
                </a:lnTo>
                <a:lnTo>
                  <a:pt x="1858" y="39444"/>
                </a:lnTo>
                <a:lnTo>
                  <a:pt x="2193" y="39650"/>
                </a:lnTo>
                <a:lnTo>
                  <a:pt x="2554" y="39831"/>
                </a:lnTo>
                <a:lnTo>
                  <a:pt x="2941" y="39959"/>
                </a:lnTo>
                <a:lnTo>
                  <a:pt x="3354" y="40063"/>
                </a:lnTo>
                <a:lnTo>
                  <a:pt x="3767" y="40140"/>
                </a:lnTo>
                <a:lnTo>
                  <a:pt x="4180" y="40166"/>
                </a:lnTo>
                <a:lnTo>
                  <a:pt x="23992" y="40166"/>
                </a:lnTo>
                <a:lnTo>
                  <a:pt x="24404" y="40140"/>
                </a:lnTo>
                <a:lnTo>
                  <a:pt x="24817" y="40063"/>
                </a:lnTo>
                <a:lnTo>
                  <a:pt x="25230" y="39959"/>
                </a:lnTo>
                <a:lnTo>
                  <a:pt x="25617" y="39831"/>
                </a:lnTo>
                <a:lnTo>
                  <a:pt x="25978" y="39650"/>
                </a:lnTo>
                <a:lnTo>
                  <a:pt x="26313" y="39444"/>
                </a:lnTo>
                <a:lnTo>
                  <a:pt x="26649" y="39186"/>
                </a:lnTo>
                <a:lnTo>
                  <a:pt x="26958" y="38928"/>
                </a:lnTo>
                <a:lnTo>
                  <a:pt x="27216" y="38618"/>
                </a:lnTo>
                <a:lnTo>
                  <a:pt x="27448" y="38309"/>
                </a:lnTo>
                <a:lnTo>
                  <a:pt x="27680" y="37947"/>
                </a:lnTo>
                <a:lnTo>
                  <a:pt x="27861" y="37586"/>
                </a:lnTo>
                <a:lnTo>
                  <a:pt x="27990" y="37199"/>
                </a:lnTo>
                <a:lnTo>
                  <a:pt x="28093" y="36812"/>
                </a:lnTo>
                <a:lnTo>
                  <a:pt x="28145" y="36400"/>
                </a:lnTo>
                <a:lnTo>
                  <a:pt x="28171" y="35961"/>
                </a:lnTo>
                <a:lnTo>
                  <a:pt x="28171" y="4180"/>
                </a:lnTo>
                <a:lnTo>
                  <a:pt x="28145" y="3767"/>
                </a:lnTo>
                <a:lnTo>
                  <a:pt x="28093" y="3354"/>
                </a:lnTo>
                <a:lnTo>
                  <a:pt x="27990" y="2941"/>
                </a:lnTo>
                <a:lnTo>
                  <a:pt x="27861" y="2554"/>
                </a:lnTo>
                <a:lnTo>
                  <a:pt x="27680" y="2193"/>
                </a:lnTo>
                <a:lnTo>
                  <a:pt x="27448" y="1858"/>
                </a:lnTo>
                <a:lnTo>
                  <a:pt x="27216" y="1523"/>
                </a:lnTo>
                <a:lnTo>
                  <a:pt x="26958" y="1239"/>
                </a:lnTo>
                <a:lnTo>
                  <a:pt x="26649" y="955"/>
                </a:lnTo>
                <a:lnTo>
                  <a:pt x="26313" y="723"/>
                </a:lnTo>
                <a:lnTo>
                  <a:pt x="25978" y="491"/>
                </a:lnTo>
                <a:lnTo>
                  <a:pt x="25617" y="336"/>
                </a:lnTo>
                <a:lnTo>
                  <a:pt x="25230" y="181"/>
                </a:lnTo>
                <a:lnTo>
                  <a:pt x="24817" y="78"/>
                </a:lnTo>
                <a:lnTo>
                  <a:pt x="24404" y="26"/>
                </a:lnTo>
                <a:lnTo>
                  <a:pt x="239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5"/>
          <p:cNvSpPr/>
          <p:nvPr/>
        </p:nvSpPr>
        <p:spPr>
          <a:xfrm>
            <a:off x="-284739" y="4352650"/>
            <a:ext cx="1026763" cy="1463950"/>
          </a:xfrm>
          <a:custGeom>
            <a:rect b="b" l="l" r="r" t="t"/>
            <a:pathLst>
              <a:path extrusionOk="0" h="40166" w="28171">
                <a:moveTo>
                  <a:pt x="4205" y="1"/>
                </a:moveTo>
                <a:lnTo>
                  <a:pt x="3766" y="26"/>
                </a:lnTo>
                <a:lnTo>
                  <a:pt x="3354" y="78"/>
                </a:lnTo>
                <a:lnTo>
                  <a:pt x="2941" y="181"/>
                </a:lnTo>
                <a:lnTo>
                  <a:pt x="2554" y="336"/>
                </a:lnTo>
                <a:lnTo>
                  <a:pt x="2193" y="491"/>
                </a:lnTo>
                <a:lnTo>
                  <a:pt x="1858" y="723"/>
                </a:lnTo>
                <a:lnTo>
                  <a:pt x="1522" y="955"/>
                </a:lnTo>
                <a:lnTo>
                  <a:pt x="1238" y="1239"/>
                </a:lnTo>
                <a:lnTo>
                  <a:pt x="955" y="1523"/>
                </a:lnTo>
                <a:lnTo>
                  <a:pt x="722" y="1858"/>
                </a:lnTo>
                <a:lnTo>
                  <a:pt x="516" y="2193"/>
                </a:lnTo>
                <a:lnTo>
                  <a:pt x="336" y="2554"/>
                </a:lnTo>
                <a:lnTo>
                  <a:pt x="181" y="2941"/>
                </a:lnTo>
                <a:lnTo>
                  <a:pt x="78" y="3354"/>
                </a:lnTo>
                <a:lnTo>
                  <a:pt x="26" y="3767"/>
                </a:lnTo>
                <a:lnTo>
                  <a:pt x="0" y="4180"/>
                </a:lnTo>
                <a:lnTo>
                  <a:pt x="0" y="35961"/>
                </a:lnTo>
                <a:lnTo>
                  <a:pt x="26" y="36400"/>
                </a:lnTo>
                <a:lnTo>
                  <a:pt x="78" y="36812"/>
                </a:lnTo>
                <a:lnTo>
                  <a:pt x="181" y="37199"/>
                </a:lnTo>
                <a:lnTo>
                  <a:pt x="336" y="37586"/>
                </a:lnTo>
                <a:lnTo>
                  <a:pt x="516" y="37947"/>
                </a:lnTo>
                <a:lnTo>
                  <a:pt x="722" y="38309"/>
                </a:lnTo>
                <a:lnTo>
                  <a:pt x="955" y="38618"/>
                </a:lnTo>
                <a:lnTo>
                  <a:pt x="1238" y="38928"/>
                </a:lnTo>
                <a:lnTo>
                  <a:pt x="1522" y="39186"/>
                </a:lnTo>
                <a:lnTo>
                  <a:pt x="1858" y="39444"/>
                </a:lnTo>
                <a:lnTo>
                  <a:pt x="2193" y="39650"/>
                </a:lnTo>
                <a:lnTo>
                  <a:pt x="2554" y="39831"/>
                </a:lnTo>
                <a:lnTo>
                  <a:pt x="2941" y="39959"/>
                </a:lnTo>
                <a:lnTo>
                  <a:pt x="3354" y="40063"/>
                </a:lnTo>
                <a:lnTo>
                  <a:pt x="3766" y="40140"/>
                </a:lnTo>
                <a:lnTo>
                  <a:pt x="4205" y="40166"/>
                </a:lnTo>
                <a:lnTo>
                  <a:pt x="23991" y="40166"/>
                </a:lnTo>
                <a:lnTo>
                  <a:pt x="24404" y="40140"/>
                </a:lnTo>
                <a:lnTo>
                  <a:pt x="24842" y="40063"/>
                </a:lnTo>
                <a:lnTo>
                  <a:pt x="25229" y="39959"/>
                </a:lnTo>
                <a:lnTo>
                  <a:pt x="25616" y="39831"/>
                </a:lnTo>
                <a:lnTo>
                  <a:pt x="25977" y="39650"/>
                </a:lnTo>
                <a:lnTo>
                  <a:pt x="26339" y="39444"/>
                </a:lnTo>
                <a:lnTo>
                  <a:pt x="26648" y="39186"/>
                </a:lnTo>
                <a:lnTo>
                  <a:pt x="26958" y="38928"/>
                </a:lnTo>
                <a:lnTo>
                  <a:pt x="27216" y="38618"/>
                </a:lnTo>
                <a:lnTo>
                  <a:pt x="27474" y="38309"/>
                </a:lnTo>
                <a:lnTo>
                  <a:pt x="27680" y="37947"/>
                </a:lnTo>
                <a:lnTo>
                  <a:pt x="27861" y="37586"/>
                </a:lnTo>
                <a:lnTo>
                  <a:pt x="27990" y="37199"/>
                </a:lnTo>
                <a:lnTo>
                  <a:pt x="28093" y="36812"/>
                </a:lnTo>
                <a:lnTo>
                  <a:pt x="28170" y="36400"/>
                </a:lnTo>
                <a:lnTo>
                  <a:pt x="28170" y="35961"/>
                </a:lnTo>
                <a:lnTo>
                  <a:pt x="28170" y="4180"/>
                </a:lnTo>
                <a:lnTo>
                  <a:pt x="28170" y="3767"/>
                </a:lnTo>
                <a:lnTo>
                  <a:pt x="28093" y="3354"/>
                </a:lnTo>
                <a:lnTo>
                  <a:pt x="27990" y="2941"/>
                </a:lnTo>
                <a:lnTo>
                  <a:pt x="27861" y="2554"/>
                </a:lnTo>
                <a:lnTo>
                  <a:pt x="27680" y="2193"/>
                </a:lnTo>
                <a:lnTo>
                  <a:pt x="27474" y="1858"/>
                </a:lnTo>
                <a:lnTo>
                  <a:pt x="27216" y="1523"/>
                </a:lnTo>
                <a:lnTo>
                  <a:pt x="26958" y="1239"/>
                </a:lnTo>
                <a:lnTo>
                  <a:pt x="26648" y="955"/>
                </a:lnTo>
                <a:lnTo>
                  <a:pt x="26339" y="723"/>
                </a:lnTo>
                <a:lnTo>
                  <a:pt x="25977" y="491"/>
                </a:lnTo>
                <a:lnTo>
                  <a:pt x="25616" y="336"/>
                </a:lnTo>
                <a:lnTo>
                  <a:pt x="25229" y="181"/>
                </a:lnTo>
                <a:lnTo>
                  <a:pt x="24842" y="78"/>
                </a:lnTo>
                <a:lnTo>
                  <a:pt x="24404" y="26"/>
                </a:lnTo>
                <a:lnTo>
                  <a:pt x="239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5"/>
          <p:cNvSpPr/>
          <p:nvPr/>
        </p:nvSpPr>
        <p:spPr>
          <a:xfrm>
            <a:off x="2951508" y="4352650"/>
            <a:ext cx="1026763" cy="1463950"/>
          </a:xfrm>
          <a:custGeom>
            <a:rect b="b" l="l" r="r" t="t"/>
            <a:pathLst>
              <a:path extrusionOk="0" h="40166" w="28171">
                <a:moveTo>
                  <a:pt x="4205" y="1"/>
                </a:moveTo>
                <a:lnTo>
                  <a:pt x="3767" y="26"/>
                </a:lnTo>
                <a:lnTo>
                  <a:pt x="3354" y="78"/>
                </a:lnTo>
                <a:lnTo>
                  <a:pt x="2941" y="181"/>
                </a:lnTo>
                <a:lnTo>
                  <a:pt x="2554" y="336"/>
                </a:lnTo>
                <a:lnTo>
                  <a:pt x="2193" y="491"/>
                </a:lnTo>
                <a:lnTo>
                  <a:pt x="1858" y="723"/>
                </a:lnTo>
                <a:lnTo>
                  <a:pt x="1522" y="955"/>
                </a:lnTo>
                <a:lnTo>
                  <a:pt x="1239" y="1239"/>
                </a:lnTo>
                <a:lnTo>
                  <a:pt x="955" y="1523"/>
                </a:lnTo>
                <a:lnTo>
                  <a:pt x="723" y="1858"/>
                </a:lnTo>
                <a:lnTo>
                  <a:pt x="516" y="2193"/>
                </a:lnTo>
                <a:lnTo>
                  <a:pt x="336" y="2554"/>
                </a:lnTo>
                <a:lnTo>
                  <a:pt x="181" y="2941"/>
                </a:lnTo>
                <a:lnTo>
                  <a:pt x="78" y="3354"/>
                </a:lnTo>
                <a:lnTo>
                  <a:pt x="26" y="3767"/>
                </a:lnTo>
                <a:lnTo>
                  <a:pt x="0" y="4180"/>
                </a:lnTo>
                <a:lnTo>
                  <a:pt x="0" y="35961"/>
                </a:lnTo>
                <a:lnTo>
                  <a:pt x="26" y="36374"/>
                </a:lnTo>
                <a:lnTo>
                  <a:pt x="78" y="36812"/>
                </a:lnTo>
                <a:lnTo>
                  <a:pt x="181" y="37199"/>
                </a:lnTo>
                <a:lnTo>
                  <a:pt x="336" y="37586"/>
                </a:lnTo>
                <a:lnTo>
                  <a:pt x="516" y="37947"/>
                </a:lnTo>
                <a:lnTo>
                  <a:pt x="723" y="38309"/>
                </a:lnTo>
                <a:lnTo>
                  <a:pt x="955" y="38618"/>
                </a:lnTo>
                <a:lnTo>
                  <a:pt x="1239" y="38928"/>
                </a:lnTo>
                <a:lnTo>
                  <a:pt x="1522" y="39186"/>
                </a:lnTo>
                <a:lnTo>
                  <a:pt x="1858" y="39444"/>
                </a:lnTo>
                <a:lnTo>
                  <a:pt x="2193" y="39650"/>
                </a:lnTo>
                <a:lnTo>
                  <a:pt x="2554" y="39831"/>
                </a:lnTo>
                <a:lnTo>
                  <a:pt x="2941" y="39959"/>
                </a:lnTo>
                <a:lnTo>
                  <a:pt x="3354" y="40063"/>
                </a:lnTo>
                <a:lnTo>
                  <a:pt x="3767" y="40140"/>
                </a:lnTo>
                <a:lnTo>
                  <a:pt x="4205" y="40166"/>
                </a:lnTo>
                <a:lnTo>
                  <a:pt x="23991" y="40166"/>
                </a:lnTo>
                <a:lnTo>
                  <a:pt x="24404" y="40140"/>
                </a:lnTo>
                <a:lnTo>
                  <a:pt x="24817" y="40063"/>
                </a:lnTo>
                <a:lnTo>
                  <a:pt x="25230" y="39959"/>
                </a:lnTo>
                <a:lnTo>
                  <a:pt x="25617" y="39831"/>
                </a:lnTo>
                <a:lnTo>
                  <a:pt x="25978" y="39650"/>
                </a:lnTo>
                <a:lnTo>
                  <a:pt x="26339" y="39444"/>
                </a:lnTo>
                <a:lnTo>
                  <a:pt x="26648" y="39186"/>
                </a:lnTo>
                <a:lnTo>
                  <a:pt x="26958" y="38928"/>
                </a:lnTo>
                <a:lnTo>
                  <a:pt x="27216" y="38618"/>
                </a:lnTo>
                <a:lnTo>
                  <a:pt x="27474" y="38309"/>
                </a:lnTo>
                <a:lnTo>
                  <a:pt x="27680" y="37947"/>
                </a:lnTo>
                <a:lnTo>
                  <a:pt x="27861" y="37586"/>
                </a:lnTo>
                <a:lnTo>
                  <a:pt x="27990" y="37199"/>
                </a:lnTo>
                <a:lnTo>
                  <a:pt x="28093" y="36812"/>
                </a:lnTo>
                <a:lnTo>
                  <a:pt x="28170" y="36374"/>
                </a:lnTo>
                <a:lnTo>
                  <a:pt x="28170" y="35961"/>
                </a:lnTo>
                <a:lnTo>
                  <a:pt x="28170" y="4180"/>
                </a:lnTo>
                <a:lnTo>
                  <a:pt x="28170" y="3767"/>
                </a:lnTo>
                <a:lnTo>
                  <a:pt x="28093" y="3354"/>
                </a:lnTo>
                <a:lnTo>
                  <a:pt x="27990" y="2941"/>
                </a:lnTo>
                <a:lnTo>
                  <a:pt x="27861" y="2554"/>
                </a:lnTo>
                <a:lnTo>
                  <a:pt x="27680" y="2193"/>
                </a:lnTo>
                <a:lnTo>
                  <a:pt x="27474" y="1858"/>
                </a:lnTo>
                <a:lnTo>
                  <a:pt x="27216" y="1523"/>
                </a:lnTo>
                <a:lnTo>
                  <a:pt x="26958" y="1239"/>
                </a:lnTo>
                <a:lnTo>
                  <a:pt x="26648" y="955"/>
                </a:lnTo>
                <a:lnTo>
                  <a:pt x="26339" y="723"/>
                </a:lnTo>
                <a:lnTo>
                  <a:pt x="25978" y="491"/>
                </a:lnTo>
                <a:lnTo>
                  <a:pt x="25617" y="336"/>
                </a:lnTo>
                <a:lnTo>
                  <a:pt x="25230" y="181"/>
                </a:lnTo>
                <a:lnTo>
                  <a:pt x="24817" y="78"/>
                </a:lnTo>
                <a:lnTo>
                  <a:pt x="24404" y="26"/>
                </a:lnTo>
                <a:lnTo>
                  <a:pt x="239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5"/>
          <p:cNvSpPr/>
          <p:nvPr/>
        </p:nvSpPr>
        <p:spPr>
          <a:xfrm>
            <a:off x="4044058" y="4352650"/>
            <a:ext cx="1027674" cy="1463950"/>
          </a:xfrm>
          <a:custGeom>
            <a:rect b="b" l="l" r="r" t="t"/>
            <a:pathLst>
              <a:path extrusionOk="0" h="40166" w="28196">
                <a:moveTo>
                  <a:pt x="4257" y="1"/>
                </a:moveTo>
                <a:lnTo>
                  <a:pt x="3844" y="26"/>
                </a:lnTo>
                <a:lnTo>
                  <a:pt x="3405" y="78"/>
                </a:lnTo>
                <a:lnTo>
                  <a:pt x="2993" y="181"/>
                </a:lnTo>
                <a:lnTo>
                  <a:pt x="2606" y="336"/>
                </a:lnTo>
                <a:lnTo>
                  <a:pt x="2244" y="517"/>
                </a:lnTo>
                <a:lnTo>
                  <a:pt x="1883" y="723"/>
                </a:lnTo>
                <a:lnTo>
                  <a:pt x="1548" y="981"/>
                </a:lnTo>
                <a:lnTo>
                  <a:pt x="1264" y="1239"/>
                </a:lnTo>
                <a:lnTo>
                  <a:pt x="980" y="1548"/>
                </a:lnTo>
                <a:lnTo>
                  <a:pt x="722" y="1884"/>
                </a:lnTo>
                <a:lnTo>
                  <a:pt x="516" y="2219"/>
                </a:lnTo>
                <a:lnTo>
                  <a:pt x="336" y="2606"/>
                </a:lnTo>
                <a:lnTo>
                  <a:pt x="207" y="2993"/>
                </a:lnTo>
                <a:lnTo>
                  <a:pt x="103" y="3406"/>
                </a:lnTo>
                <a:lnTo>
                  <a:pt x="26" y="3818"/>
                </a:lnTo>
                <a:lnTo>
                  <a:pt x="0" y="4257"/>
                </a:lnTo>
                <a:lnTo>
                  <a:pt x="0" y="35884"/>
                </a:lnTo>
                <a:lnTo>
                  <a:pt x="26" y="36322"/>
                </a:lnTo>
                <a:lnTo>
                  <a:pt x="103" y="36761"/>
                </a:lnTo>
                <a:lnTo>
                  <a:pt x="207" y="37148"/>
                </a:lnTo>
                <a:lnTo>
                  <a:pt x="336" y="37560"/>
                </a:lnTo>
                <a:lnTo>
                  <a:pt x="516" y="37922"/>
                </a:lnTo>
                <a:lnTo>
                  <a:pt x="722" y="38283"/>
                </a:lnTo>
                <a:lnTo>
                  <a:pt x="980" y="38592"/>
                </a:lnTo>
                <a:lnTo>
                  <a:pt x="1264" y="38902"/>
                </a:lnTo>
                <a:lnTo>
                  <a:pt x="1548" y="39186"/>
                </a:lnTo>
                <a:lnTo>
                  <a:pt x="1883" y="39418"/>
                </a:lnTo>
                <a:lnTo>
                  <a:pt x="2244" y="39650"/>
                </a:lnTo>
                <a:lnTo>
                  <a:pt x="2606" y="39831"/>
                </a:lnTo>
                <a:lnTo>
                  <a:pt x="2993" y="39959"/>
                </a:lnTo>
                <a:lnTo>
                  <a:pt x="3405" y="40063"/>
                </a:lnTo>
                <a:lnTo>
                  <a:pt x="3844" y="40140"/>
                </a:lnTo>
                <a:lnTo>
                  <a:pt x="4257" y="40166"/>
                </a:lnTo>
                <a:lnTo>
                  <a:pt x="23939" y="40166"/>
                </a:lnTo>
                <a:lnTo>
                  <a:pt x="24352" y="40140"/>
                </a:lnTo>
                <a:lnTo>
                  <a:pt x="24791" y="40063"/>
                </a:lnTo>
                <a:lnTo>
                  <a:pt x="25204" y="39959"/>
                </a:lnTo>
                <a:lnTo>
                  <a:pt x="25590" y="39831"/>
                </a:lnTo>
                <a:lnTo>
                  <a:pt x="25952" y="39650"/>
                </a:lnTo>
                <a:lnTo>
                  <a:pt x="26313" y="39418"/>
                </a:lnTo>
                <a:lnTo>
                  <a:pt x="26622" y="39186"/>
                </a:lnTo>
                <a:lnTo>
                  <a:pt x="26932" y="38902"/>
                </a:lnTo>
                <a:lnTo>
                  <a:pt x="27216" y="38592"/>
                </a:lnTo>
                <a:lnTo>
                  <a:pt x="27448" y="38283"/>
                </a:lnTo>
                <a:lnTo>
                  <a:pt x="27680" y="37922"/>
                </a:lnTo>
                <a:lnTo>
                  <a:pt x="27861" y="37560"/>
                </a:lnTo>
                <a:lnTo>
                  <a:pt x="27990" y="37148"/>
                </a:lnTo>
                <a:lnTo>
                  <a:pt x="28093" y="36761"/>
                </a:lnTo>
                <a:lnTo>
                  <a:pt x="28170" y="36322"/>
                </a:lnTo>
                <a:lnTo>
                  <a:pt x="28196" y="35884"/>
                </a:lnTo>
                <a:lnTo>
                  <a:pt x="28196" y="4257"/>
                </a:lnTo>
                <a:lnTo>
                  <a:pt x="28170" y="3818"/>
                </a:lnTo>
                <a:lnTo>
                  <a:pt x="28093" y="3406"/>
                </a:lnTo>
                <a:lnTo>
                  <a:pt x="27990" y="2993"/>
                </a:lnTo>
                <a:lnTo>
                  <a:pt x="27861" y="2606"/>
                </a:lnTo>
                <a:lnTo>
                  <a:pt x="27680" y="2219"/>
                </a:lnTo>
                <a:lnTo>
                  <a:pt x="27448" y="1884"/>
                </a:lnTo>
                <a:lnTo>
                  <a:pt x="27216" y="1548"/>
                </a:lnTo>
                <a:lnTo>
                  <a:pt x="26932" y="1239"/>
                </a:lnTo>
                <a:lnTo>
                  <a:pt x="26622" y="981"/>
                </a:lnTo>
                <a:lnTo>
                  <a:pt x="26313" y="723"/>
                </a:lnTo>
                <a:lnTo>
                  <a:pt x="25952" y="517"/>
                </a:lnTo>
                <a:lnTo>
                  <a:pt x="25590" y="336"/>
                </a:lnTo>
                <a:lnTo>
                  <a:pt x="25204" y="181"/>
                </a:lnTo>
                <a:lnTo>
                  <a:pt x="24791" y="78"/>
                </a:lnTo>
                <a:lnTo>
                  <a:pt x="24352" y="26"/>
                </a:lnTo>
                <a:lnTo>
                  <a:pt x="239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5"/>
          <p:cNvSpPr/>
          <p:nvPr/>
        </p:nvSpPr>
        <p:spPr>
          <a:xfrm>
            <a:off x="5128116" y="4352650"/>
            <a:ext cx="1027710" cy="1463950"/>
          </a:xfrm>
          <a:custGeom>
            <a:rect b="b" l="l" r="r" t="t"/>
            <a:pathLst>
              <a:path extrusionOk="0" h="40166" w="28197">
                <a:moveTo>
                  <a:pt x="4180" y="1"/>
                </a:moveTo>
                <a:lnTo>
                  <a:pt x="3741" y="26"/>
                </a:lnTo>
                <a:lnTo>
                  <a:pt x="3329" y="78"/>
                </a:lnTo>
                <a:lnTo>
                  <a:pt x="2942" y="181"/>
                </a:lnTo>
                <a:lnTo>
                  <a:pt x="2555" y="336"/>
                </a:lnTo>
                <a:lnTo>
                  <a:pt x="2193" y="491"/>
                </a:lnTo>
                <a:lnTo>
                  <a:pt x="1858" y="697"/>
                </a:lnTo>
                <a:lnTo>
                  <a:pt x="1523" y="955"/>
                </a:lnTo>
                <a:lnTo>
                  <a:pt x="1239" y="1213"/>
                </a:lnTo>
                <a:lnTo>
                  <a:pt x="955" y="1523"/>
                </a:lnTo>
                <a:lnTo>
                  <a:pt x="723" y="1832"/>
                </a:lnTo>
                <a:lnTo>
                  <a:pt x="517" y="2193"/>
                </a:lnTo>
                <a:lnTo>
                  <a:pt x="336" y="2554"/>
                </a:lnTo>
                <a:lnTo>
                  <a:pt x="181" y="2941"/>
                </a:lnTo>
                <a:lnTo>
                  <a:pt x="78" y="3328"/>
                </a:lnTo>
                <a:lnTo>
                  <a:pt x="27" y="3741"/>
                </a:lnTo>
                <a:lnTo>
                  <a:pt x="1" y="4180"/>
                </a:lnTo>
                <a:lnTo>
                  <a:pt x="1" y="35987"/>
                </a:lnTo>
                <a:lnTo>
                  <a:pt x="27" y="36400"/>
                </a:lnTo>
                <a:lnTo>
                  <a:pt x="78" y="36812"/>
                </a:lnTo>
                <a:lnTo>
                  <a:pt x="181" y="37225"/>
                </a:lnTo>
                <a:lnTo>
                  <a:pt x="336" y="37586"/>
                </a:lnTo>
                <a:lnTo>
                  <a:pt x="517" y="37973"/>
                </a:lnTo>
                <a:lnTo>
                  <a:pt x="723" y="38309"/>
                </a:lnTo>
                <a:lnTo>
                  <a:pt x="955" y="38618"/>
                </a:lnTo>
                <a:lnTo>
                  <a:pt x="1239" y="38928"/>
                </a:lnTo>
                <a:lnTo>
                  <a:pt x="1523" y="39186"/>
                </a:lnTo>
                <a:lnTo>
                  <a:pt x="1858" y="39444"/>
                </a:lnTo>
                <a:lnTo>
                  <a:pt x="2193" y="39650"/>
                </a:lnTo>
                <a:lnTo>
                  <a:pt x="2555" y="39831"/>
                </a:lnTo>
                <a:lnTo>
                  <a:pt x="2942" y="39959"/>
                </a:lnTo>
                <a:lnTo>
                  <a:pt x="3329" y="40063"/>
                </a:lnTo>
                <a:lnTo>
                  <a:pt x="3741" y="40140"/>
                </a:lnTo>
                <a:lnTo>
                  <a:pt x="4180" y="40166"/>
                </a:lnTo>
                <a:lnTo>
                  <a:pt x="24017" y="40166"/>
                </a:lnTo>
                <a:lnTo>
                  <a:pt x="24430" y="40140"/>
                </a:lnTo>
                <a:lnTo>
                  <a:pt x="24843" y="40063"/>
                </a:lnTo>
                <a:lnTo>
                  <a:pt x="25256" y="39959"/>
                </a:lnTo>
                <a:lnTo>
                  <a:pt x="25617" y="39831"/>
                </a:lnTo>
                <a:lnTo>
                  <a:pt x="26004" y="39650"/>
                </a:lnTo>
                <a:lnTo>
                  <a:pt x="26339" y="39444"/>
                </a:lnTo>
                <a:lnTo>
                  <a:pt x="26649" y="39186"/>
                </a:lnTo>
                <a:lnTo>
                  <a:pt x="26958" y="38928"/>
                </a:lnTo>
                <a:lnTo>
                  <a:pt x="27216" y="38618"/>
                </a:lnTo>
                <a:lnTo>
                  <a:pt x="27474" y="38309"/>
                </a:lnTo>
                <a:lnTo>
                  <a:pt x="27681" y="37973"/>
                </a:lnTo>
                <a:lnTo>
                  <a:pt x="27861" y="37586"/>
                </a:lnTo>
                <a:lnTo>
                  <a:pt x="27990" y="37225"/>
                </a:lnTo>
                <a:lnTo>
                  <a:pt x="28093" y="36812"/>
                </a:lnTo>
                <a:lnTo>
                  <a:pt x="28171" y="36400"/>
                </a:lnTo>
                <a:lnTo>
                  <a:pt x="28197" y="35987"/>
                </a:lnTo>
                <a:lnTo>
                  <a:pt x="28197" y="4180"/>
                </a:lnTo>
                <a:lnTo>
                  <a:pt x="28171" y="3741"/>
                </a:lnTo>
                <a:lnTo>
                  <a:pt x="28093" y="3328"/>
                </a:lnTo>
                <a:lnTo>
                  <a:pt x="27990" y="2941"/>
                </a:lnTo>
                <a:lnTo>
                  <a:pt x="27861" y="2554"/>
                </a:lnTo>
                <a:lnTo>
                  <a:pt x="27681" y="2193"/>
                </a:lnTo>
                <a:lnTo>
                  <a:pt x="27474" y="1832"/>
                </a:lnTo>
                <a:lnTo>
                  <a:pt x="27216" y="1523"/>
                </a:lnTo>
                <a:lnTo>
                  <a:pt x="26958" y="1213"/>
                </a:lnTo>
                <a:lnTo>
                  <a:pt x="26649" y="955"/>
                </a:lnTo>
                <a:lnTo>
                  <a:pt x="26339" y="697"/>
                </a:lnTo>
                <a:lnTo>
                  <a:pt x="26004" y="491"/>
                </a:lnTo>
                <a:lnTo>
                  <a:pt x="25617" y="336"/>
                </a:lnTo>
                <a:lnTo>
                  <a:pt x="25256" y="181"/>
                </a:lnTo>
                <a:lnTo>
                  <a:pt x="24843" y="78"/>
                </a:lnTo>
                <a:lnTo>
                  <a:pt x="24430" y="26"/>
                </a:lnTo>
                <a:lnTo>
                  <a:pt x="24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5"/>
          <p:cNvSpPr/>
          <p:nvPr/>
        </p:nvSpPr>
        <p:spPr>
          <a:xfrm>
            <a:off x="6220666" y="4352650"/>
            <a:ext cx="1027710" cy="1463950"/>
          </a:xfrm>
          <a:custGeom>
            <a:rect b="b" l="l" r="r" t="t"/>
            <a:pathLst>
              <a:path extrusionOk="0" h="40166" w="28197">
                <a:moveTo>
                  <a:pt x="4360" y="1"/>
                </a:moveTo>
                <a:lnTo>
                  <a:pt x="3896" y="26"/>
                </a:lnTo>
                <a:lnTo>
                  <a:pt x="3483" y="78"/>
                </a:lnTo>
                <a:lnTo>
                  <a:pt x="3070" y="181"/>
                </a:lnTo>
                <a:lnTo>
                  <a:pt x="2658" y="336"/>
                </a:lnTo>
                <a:lnTo>
                  <a:pt x="2296" y="517"/>
                </a:lnTo>
                <a:lnTo>
                  <a:pt x="1935" y="749"/>
                </a:lnTo>
                <a:lnTo>
                  <a:pt x="1600" y="981"/>
                </a:lnTo>
                <a:lnTo>
                  <a:pt x="1290" y="1265"/>
                </a:lnTo>
                <a:lnTo>
                  <a:pt x="1007" y="1574"/>
                </a:lnTo>
                <a:lnTo>
                  <a:pt x="749" y="1910"/>
                </a:lnTo>
                <a:lnTo>
                  <a:pt x="542" y="2271"/>
                </a:lnTo>
                <a:lnTo>
                  <a:pt x="362" y="2658"/>
                </a:lnTo>
                <a:lnTo>
                  <a:pt x="207" y="3045"/>
                </a:lnTo>
                <a:lnTo>
                  <a:pt x="104" y="3457"/>
                </a:lnTo>
                <a:lnTo>
                  <a:pt x="26" y="3896"/>
                </a:lnTo>
                <a:lnTo>
                  <a:pt x="1" y="4334"/>
                </a:lnTo>
                <a:lnTo>
                  <a:pt x="1" y="35806"/>
                </a:lnTo>
                <a:lnTo>
                  <a:pt x="26" y="36245"/>
                </a:lnTo>
                <a:lnTo>
                  <a:pt x="104" y="36683"/>
                </a:lnTo>
                <a:lnTo>
                  <a:pt x="207" y="37096"/>
                </a:lnTo>
                <a:lnTo>
                  <a:pt x="362" y="37509"/>
                </a:lnTo>
                <a:lnTo>
                  <a:pt x="542" y="37870"/>
                </a:lnTo>
                <a:lnTo>
                  <a:pt x="749" y="38231"/>
                </a:lnTo>
                <a:lnTo>
                  <a:pt x="1007" y="38566"/>
                </a:lnTo>
                <a:lnTo>
                  <a:pt x="1290" y="38876"/>
                </a:lnTo>
                <a:lnTo>
                  <a:pt x="1600" y="39160"/>
                </a:lnTo>
                <a:lnTo>
                  <a:pt x="1935" y="39418"/>
                </a:lnTo>
                <a:lnTo>
                  <a:pt x="2296" y="39624"/>
                </a:lnTo>
                <a:lnTo>
                  <a:pt x="2658" y="39805"/>
                </a:lnTo>
                <a:lnTo>
                  <a:pt x="3070" y="39959"/>
                </a:lnTo>
                <a:lnTo>
                  <a:pt x="3483" y="40063"/>
                </a:lnTo>
                <a:lnTo>
                  <a:pt x="3896" y="40140"/>
                </a:lnTo>
                <a:lnTo>
                  <a:pt x="4360" y="40166"/>
                </a:lnTo>
                <a:lnTo>
                  <a:pt x="23837" y="40166"/>
                </a:lnTo>
                <a:lnTo>
                  <a:pt x="24301" y="40140"/>
                </a:lnTo>
                <a:lnTo>
                  <a:pt x="24714" y="40063"/>
                </a:lnTo>
                <a:lnTo>
                  <a:pt x="25126" y="39959"/>
                </a:lnTo>
                <a:lnTo>
                  <a:pt x="25539" y="39805"/>
                </a:lnTo>
                <a:lnTo>
                  <a:pt x="25926" y="39624"/>
                </a:lnTo>
                <a:lnTo>
                  <a:pt x="26262" y="39418"/>
                </a:lnTo>
                <a:lnTo>
                  <a:pt x="26597" y="39160"/>
                </a:lnTo>
                <a:lnTo>
                  <a:pt x="26906" y="38876"/>
                </a:lnTo>
                <a:lnTo>
                  <a:pt x="27190" y="38566"/>
                </a:lnTo>
                <a:lnTo>
                  <a:pt x="27448" y="38231"/>
                </a:lnTo>
                <a:lnTo>
                  <a:pt x="27655" y="37870"/>
                </a:lnTo>
                <a:lnTo>
                  <a:pt x="27861" y="37509"/>
                </a:lnTo>
                <a:lnTo>
                  <a:pt x="27990" y="37096"/>
                </a:lnTo>
                <a:lnTo>
                  <a:pt x="28093" y="36683"/>
                </a:lnTo>
                <a:lnTo>
                  <a:pt x="28171" y="36245"/>
                </a:lnTo>
                <a:lnTo>
                  <a:pt x="28196" y="35806"/>
                </a:lnTo>
                <a:lnTo>
                  <a:pt x="28196" y="4334"/>
                </a:lnTo>
                <a:lnTo>
                  <a:pt x="28171" y="3896"/>
                </a:lnTo>
                <a:lnTo>
                  <a:pt x="28093" y="3457"/>
                </a:lnTo>
                <a:lnTo>
                  <a:pt x="27990" y="3045"/>
                </a:lnTo>
                <a:lnTo>
                  <a:pt x="27861" y="2658"/>
                </a:lnTo>
                <a:lnTo>
                  <a:pt x="27655" y="2271"/>
                </a:lnTo>
                <a:lnTo>
                  <a:pt x="27448" y="1910"/>
                </a:lnTo>
                <a:lnTo>
                  <a:pt x="27190" y="1574"/>
                </a:lnTo>
                <a:lnTo>
                  <a:pt x="26906" y="1265"/>
                </a:lnTo>
                <a:lnTo>
                  <a:pt x="26597" y="981"/>
                </a:lnTo>
                <a:lnTo>
                  <a:pt x="26262" y="749"/>
                </a:lnTo>
                <a:lnTo>
                  <a:pt x="25926" y="517"/>
                </a:lnTo>
                <a:lnTo>
                  <a:pt x="25539" y="336"/>
                </a:lnTo>
                <a:lnTo>
                  <a:pt x="25126" y="181"/>
                </a:lnTo>
                <a:lnTo>
                  <a:pt x="24714" y="78"/>
                </a:lnTo>
                <a:lnTo>
                  <a:pt x="24301" y="26"/>
                </a:lnTo>
                <a:lnTo>
                  <a:pt x="23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5"/>
          <p:cNvSpPr/>
          <p:nvPr/>
        </p:nvSpPr>
        <p:spPr>
          <a:xfrm>
            <a:off x="7311321" y="4352650"/>
            <a:ext cx="1026763" cy="1463950"/>
          </a:xfrm>
          <a:custGeom>
            <a:rect b="b" l="l" r="r" t="t"/>
            <a:pathLst>
              <a:path extrusionOk="0" h="40166" w="28171">
                <a:moveTo>
                  <a:pt x="4154" y="1"/>
                </a:moveTo>
                <a:lnTo>
                  <a:pt x="3741" y="26"/>
                </a:lnTo>
                <a:lnTo>
                  <a:pt x="3328" y="78"/>
                </a:lnTo>
                <a:lnTo>
                  <a:pt x="2916" y="181"/>
                </a:lnTo>
                <a:lnTo>
                  <a:pt x="2529" y="310"/>
                </a:lnTo>
                <a:lnTo>
                  <a:pt x="2168" y="491"/>
                </a:lnTo>
                <a:lnTo>
                  <a:pt x="1832" y="697"/>
                </a:lnTo>
                <a:lnTo>
                  <a:pt x="1523" y="955"/>
                </a:lnTo>
                <a:lnTo>
                  <a:pt x="1213" y="1213"/>
                </a:lnTo>
                <a:lnTo>
                  <a:pt x="955" y="1523"/>
                </a:lnTo>
                <a:lnTo>
                  <a:pt x="697" y="1832"/>
                </a:lnTo>
                <a:lnTo>
                  <a:pt x="491" y="2167"/>
                </a:lnTo>
                <a:lnTo>
                  <a:pt x="310" y="2554"/>
                </a:lnTo>
                <a:lnTo>
                  <a:pt x="181" y="2916"/>
                </a:lnTo>
                <a:lnTo>
                  <a:pt x="78" y="3328"/>
                </a:lnTo>
                <a:lnTo>
                  <a:pt x="1" y="3741"/>
                </a:lnTo>
                <a:lnTo>
                  <a:pt x="1" y="4154"/>
                </a:lnTo>
                <a:lnTo>
                  <a:pt x="1" y="35987"/>
                </a:lnTo>
                <a:lnTo>
                  <a:pt x="1" y="36400"/>
                </a:lnTo>
                <a:lnTo>
                  <a:pt x="78" y="36812"/>
                </a:lnTo>
                <a:lnTo>
                  <a:pt x="181" y="37225"/>
                </a:lnTo>
                <a:lnTo>
                  <a:pt x="310" y="37612"/>
                </a:lnTo>
                <a:lnTo>
                  <a:pt x="491" y="37973"/>
                </a:lnTo>
                <a:lnTo>
                  <a:pt x="697" y="38309"/>
                </a:lnTo>
                <a:lnTo>
                  <a:pt x="955" y="38644"/>
                </a:lnTo>
                <a:lnTo>
                  <a:pt x="1213" y="38928"/>
                </a:lnTo>
                <a:lnTo>
                  <a:pt x="1523" y="39211"/>
                </a:lnTo>
                <a:lnTo>
                  <a:pt x="1832" y="39444"/>
                </a:lnTo>
                <a:lnTo>
                  <a:pt x="2168" y="39650"/>
                </a:lnTo>
                <a:lnTo>
                  <a:pt x="2529" y="39831"/>
                </a:lnTo>
                <a:lnTo>
                  <a:pt x="2916" y="39959"/>
                </a:lnTo>
                <a:lnTo>
                  <a:pt x="3328" y="40063"/>
                </a:lnTo>
                <a:lnTo>
                  <a:pt x="3741" y="40140"/>
                </a:lnTo>
                <a:lnTo>
                  <a:pt x="4154" y="40166"/>
                </a:lnTo>
                <a:lnTo>
                  <a:pt x="24017" y="40166"/>
                </a:lnTo>
                <a:lnTo>
                  <a:pt x="24430" y="40140"/>
                </a:lnTo>
                <a:lnTo>
                  <a:pt x="24843" y="40063"/>
                </a:lnTo>
                <a:lnTo>
                  <a:pt x="25256" y="39959"/>
                </a:lnTo>
                <a:lnTo>
                  <a:pt x="25617" y="39831"/>
                </a:lnTo>
                <a:lnTo>
                  <a:pt x="25978" y="39650"/>
                </a:lnTo>
                <a:lnTo>
                  <a:pt x="26339" y="39444"/>
                </a:lnTo>
                <a:lnTo>
                  <a:pt x="26649" y="39211"/>
                </a:lnTo>
                <a:lnTo>
                  <a:pt x="26958" y="38928"/>
                </a:lnTo>
                <a:lnTo>
                  <a:pt x="27216" y="38644"/>
                </a:lnTo>
                <a:lnTo>
                  <a:pt x="27448" y="38309"/>
                </a:lnTo>
                <a:lnTo>
                  <a:pt x="27681" y="37973"/>
                </a:lnTo>
                <a:lnTo>
                  <a:pt x="27835" y="37612"/>
                </a:lnTo>
                <a:lnTo>
                  <a:pt x="27990" y="37225"/>
                </a:lnTo>
                <a:lnTo>
                  <a:pt x="28093" y="36812"/>
                </a:lnTo>
                <a:lnTo>
                  <a:pt x="28145" y="36400"/>
                </a:lnTo>
                <a:lnTo>
                  <a:pt x="28171" y="35987"/>
                </a:lnTo>
                <a:lnTo>
                  <a:pt x="28171" y="4154"/>
                </a:lnTo>
                <a:lnTo>
                  <a:pt x="28145" y="3741"/>
                </a:lnTo>
                <a:lnTo>
                  <a:pt x="28093" y="3328"/>
                </a:lnTo>
                <a:lnTo>
                  <a:pt x="27990" y="2916"/>
                </a:lnTo>
                <a:lnTo>
                  <a:pt x="27835" y="2554"/>
                </a:lnTo>
                <a:lnTo>
                  <a:pt x="27681" y="2167"/>
                </a:lnTo>
                <a:lnTo>
                  <a:pt x="27448" y="1832"/>
                </a:lnTo>
                <a:lnTo>
                  <a:pt x="27216" y="1523"/>
                </a:lnTo>
                <a:lnTo>
                  <a:pt x="26958" y="1213"/>
                </a:lnTo>
                <a:lnTo>
                  <a:pt x="26649" y="955"/>
                </a:lnTo>
                <a:lnTo>
                  <a:pt x="26339" y="697"/>
                </a:lnTo>
                <a:lnTo>
                  <a:pt x="25978" y="491"/>
                </a:lnTo>
                <a:lnTo>
                  <a:pt x="25617" y="310"/>
                </a:lnTo>
                <a:lnTo>
                  <a:pt x="25256" y="181"/>
                </a:lnTo>
                <a:lnTo>
                  <a:pt x="24843" y="78"/>
                </a:lnTo>
                <a:lnTo>
                  <a:pt x="24430" y="26"/>
                </a:lnTo>
                <a:lnTo>
                  <a:pt x="24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5"/>
          <p:cNvSpPr/>
          <p:nvPr/>
        </p:nvSpPr>
        <p:spPr>
          <a:xfrm>
            <a:off x="8401065" y="4352650"/>
            <a:ext cx="1026763" cy="1463950"/>
          </a:xfrm>
          <a:custGeom>
            <a:rect b="b" l="l" r="r" t="t"/>
            <a:pathLst>
              <a:path extrusionOk="0" h="40166" w="28171">
                <a:moveTo>
                  <a:pt x="4153" y="1"/>
                </a:moveTo>
                <a:lnTo>
                  <a:pt x="3741" y="26"/>
                </a:lnTo>
                <a:lnTo>
                  <a:pt x="3328" y="78"/>
                </a:lnTo>
                <a:lnTo>
                  <a:pt x="2915" y="181"/>
                </a:lnTo>
                <a:lnTo>
                  <a:pt x="2528" y="310"/>
                </a:lnTo>
                <a:lnTo>
                  <a:pt x="2167" y="491"/>
                </a:lnTo>
                <a:lnTo>
                  <a:pt x="1832" y="697"/>
                </a:lnTo>
                <a:lnTo>
                  <a:pt x="1496" y="955"/>
                </a:lnTo>
                <a:lnTo>
                  <a:pt x="1212" y="1213"/>
                </a:lnTo>
                <a:lnTo>
                  <a:pt x="955" y="1523"/>
                </a:lnTo>
                <a:lnTo>
                  <a:pt x="697" y="1832"/>
                </a:lnTo>
                <a:lnTo>
                  <a:pt x="490" y="2167"/>
                </a:lnTo>
                <a:lnTo>
                  <a:pt x="310" y="2554"/>
                </a:lnTo>
                <a:lnTo>
                  <a:pt x="181" y="2916"/>
                </a:lnTo>
                <a:lnTo>
                  <a:pt x="77" y="3328"/>
                </a:lnTo>
                <a:lnTo>
                  <a:pt x="0" y="3741"/>
                </a:lnTo>
                <a:lnTo>
                  <a:pt x="0" y="4154"/>
                </a:lnTo>
                <a:lnTo>
                  <a:pt x="0" y="35987"/>
                </a:lnTo>
                <a:lnTo>
                  <a:pt x="0" y="36400"/>
                </a:lnTo>
                <a:lnTo>
                  <a:pt x="77" y="36812"/>
                </a:lnTo>
                <a:lnTo>
                  <a:pt x="181" y="37225"/>
                </a:lnTo>
                <a:lnTo>
                  <a:pt x="310" y="37612"/>
                </a:lnTo>
                <a:lnTo>
                  <a:pt x="490" y="37973"/>
                </a:lnTo>
                <a:lnTo>
                  <a:pt x="697" y="38309"/>
                </a:lnTo>
                <a:lnTo>
                  <a:pt x="955" y="38644"/>
                </a:lnTo>
                <a:lnTo>
                  <a:pt x="1212" y="38928"/>
                </a:lnTo>
                <a:lnTo>
                  <a:pt x="1496" y="39211"/>
                </a:lnTo>
                <a:lnTo>
                  <a:pt x="1832" y="39444"/>
                </a:lnTo>
                <a:lnTo>
                  <a:pt x="2167" y="39650"/>
                </a:lnTo>
                <a:lnTo>
                  <a:pt x="2528" y="39831"/>
                </a:lnTo>
                <a:lnTo>
                  <a:pt x="2915" y="39959"/>
                </a:lnTo>
                <a:lnTo>
                  <a:pt x="3328" y="40063"/>
                </a:lnTo>
                <a:lnTo>
                  <a:pt x="3741" y="40140"/>
                </a:lnTo>
                <a:lnTo>
                  <a:pt x="4153" y="40166"/>
                </a:lnTo>
                <a:lnTo>
                  <a:pt x="24017" y="40166"/>
                </a:lnTo>
                <a:lnTo>
                  <a:pt x="24430" y="40140"/>
                </a:lnTo>
                <a:lnTo>
                  <a:pt x="24842" y="40063"/>
                </a:lnTo>
                <a:lnTo>
                  <a:pt x="25229" y="39959"/>
                </a:lnTo>
                <a:lnTo>
                  <a:pt x="25616" y="39831"/>
                </a:lnTo>
                <a:lnTo>
                  <a:pt x="25977" y="39650"/>
                </a:lnTo>
                <a:lnTo>
                  <a:pt x="26338" y="39444"/>
                </a:lnTo>
                <a:lnTo>
                  <a:pt x="26648" y="39211"/>
                </a:lnTo>
                <a:lnTo>
                  <a:pt x="26958" y="38928"/>
                </a:lnTo>
                <a:lnTo>
                  <a:pt x="27216" y="38644"/>
                </a:lnTo>
                <a:lnTo>
                  <a:pt x="27448" y="38309"/>
                </a:lnTo>
                <a:lnTo>
                  <a:pt x="27680" y="37973"/>
                </a:lnTo>
                <a:lnTo>
                  <a:pt x="27835" y="37612"/>
                </a:lnTo>
                <a:lnTo>
                  <a:pt x="27989" y="37225"/>
                </a:lnTo>
                <a:lnTo>
                  <a:pt x="28093" y="36812"/>
                </a:lnTo>
                <a:lnTo>
                  <a:pt x="28144" y="36400"/>
                </a:lnTo>
                <a:lnTo>
                  <a:pt x="28170" y="35987"/>
                </a:lnTo>
                <a:lnTo>
                  <a:pt x="28170" y="4154"/>
                </a:lnTo>
                <a:lnTo>
                  <a:pt x="28144" y="3741"/>
                </a:lnTo>
                <a:lnTo>
                  <a:pt x="28093" y="3328"/>
                </a:lnTo>
                <a:lnTo>
                  <a:pt x="27989" y="2916"/>
                </a:lnTo>
                <a:lnTo>
                  <a:pt x="27835" y="2554"/>
                </a:lnTo>
                <a:lnTo>
                  <a:pt x="27680" y="2167"/>
                </a:lnTo>
                <a:lnTo>
                  <a:pt x="27448" y="1832"/>
                </a:lnTo>
                <a:lnTo>
                  <a:pt x="27216" y="1523"/>
                </a:lnTo>
                <a:lnTo>
                  <a:pt x="26958" y="1213"/>
                </a:lnTo>
                <a:lnTo>
                  <a:pt x="26648" y="955"/>
                </a:lnTo>
                <a:lnTo>
                  <a:pt x="26338" y="697"/>
                </a:lnTo>
                <a:lnTo>
                  <a:pt x="25977" y="491"/>
                </a:lnTo>
                <a:lnTo>
                  <a:pt x="25616" y="310"/>
                </a:lnTo>
                <a:lnTo>
                  <a:pt x="25229" y="181"/>
                </a:lnTo>
                <a:lnTo>
                  <a:pt x="24842" y="78"/>
                </a:lnTo>
                <a:lnTo>
                  <a:pt x="24430" y="26"/>
                </a:lnTo>
                <a:lnTo>
                  <a:pt x="24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5"/>
          <p:cNvSpPr/>
          <p:nvPr/>
        </p:nvSpPr>
        <p:spPr>
          <a:xfrm>
            <a:off x="1716994" y="4460790"/>
            <a:ext cx="1087885" cy="1568299"/>
          </a:xfrm>
          <a:custGeom>
            <a:rect b="b" l="l" r="r" t="t"/>
            <a:pathLst>
              <a:path extrusionOk="0" h="43029" w="29848">
                <a:moveTo>
                  <a:pt x="4154" y="0"/>
                </a:moveTo>
                <a:lnTo>
                  <a:pt x="3715" y="26"/>
                </a:lnTo>
                <a:lnTo>
                  <a:pt x="3328" y="78"/>
                </a:lnTo>
                <a:lnTo>
                  <a:pt x="2915" y="181"/>
                </a:lnTo>
                <a:lnTo>
                  <a:pt x="2528" y="336"/>
                </a:lnTo>
                <a:lnTo>
                  <a:pt x="2167" y="516"/>
                </a:lnTo>
                <a:lnTo>
                  <a:pt x="1832" y="722"/>
                </a:lnTo>
                <a:lnTo>
                  <a:pt x="1522" y="955"/>
                </a:lnTo>
                <a:lnTo>
                  <a:pt x="1213" y="1213"/>
                </a:lnTo>
                <a:lnTo>
                  <a:pt x="955" y="1522"/>
                </a:lnTo>
                <a:lnTo>
                  <a:pt x="723" y="1832"/>
                </a:lnTo>
                <a:lnTo>
                  <a:pt x="516" y="2167"/>
                </a:lnTo>
                <a:lnTo>
                  <a:pt x="336" y="2528"/>
                </a:lnTo>
                <a:lnTo>
                  <a:pt x="207" y="2915"/>
                </a:lnTo>
                <a:lnTo>
                  <a:pt x="104" y="3302"/>
                </a:lnTo>
                <a:lnTo>
                  <a:pt x="26" y="3715"/>
                </a:lnTo>
                <a:lnTo>
                  <a:pt x="0" y="4153"/>
                </a:lnTo>
                <a:lnTo>
                  <a:pt x="0" y="38876"/>
                </a:lnTo>
                <a:lnTo>
                  <a:pt x="26" y="39314"/>
                </a:lnTo>
                <a:lnTo>
                  <a:pt x="104" y="39727"/>
                </a:lnTo>
                <a:lnTo>
                  <a:pt x="207" y="40114"/>
                </a:lnTo>
                <a:lnTo>
                  <a:pt x="336" y="40501"/>
                </a:lnTo>
                <a:lnTo>
                  <a:pt x="516" y="40862"/>
                </a:lnTo>
                <a:lnTo>
                  <a:pt x="723" y="41197"/>
                </a:lnTo>
                <a:lnTo>
                  <a:pt x="955" y="41507"/>
                </a:lnTo>
                <a:lnTo>
                  <a:pt x="1213" y="41816"/>
                </a:lnTo>
                <a:lnTo>
                  <a:pt x="1522" y="42074"/>
                </a:lnTo>
                <a:lnTo>
                  <a:pt x="1832" y="42307"/>
                </a:lnTo>
                <a:lnTo>
                  <a:pt x="2167" y="42513"/>
                </a:lnTo>
                <a:lnTo>
                  <a:pt x="2528" y="42694"/>
                </a:lnTo>
                <a:lnTo>
                  <a:pt x="2915" y="42848"/>
                </a:lnTo>
                <a:lnTo>
                  <a:pt x="3328" y="42951"/>
                </a:lnTo>
                <a:lnTo>
                  <a:pt x="3715" y="43003"/>
                </a:lnTo>
                <a:lnTo>
                  <a:pt x="4154" y="43029"/>
                </a:lnTo>
                <a:lnTo>
                  <a:pt x="25694" y="43029"/>
                </a:lnTo>
                <a:lnTo>
                  <a:pt x="26132" y="43003"/>
                </a:lnTo>
                <a:lnTo>
                  <a:pt x="26519" y="42951"/>
                </a:lnTo>
                <a:lnTo>
                  <a:pt x="26932" y="42848"/>
                </a:lnTo>
                <a:lnTo>
                  <a:pt x="27319" y="42694"/>
                </a:lnTo>
                <a:lnTo>
                  <a:pt x="27680" y="42513"/>
                </a:lnTo>
                <a:lnTo>
                  <a:pt x="28016" y="42307"/>
                </a:lnTo>
                <a:lnTo>
                  <a:pt x="28325" y="42074"/>
                </a:lnTo>
                <a:lnTo>
                  <a:pt x="28635" y="41816"/>
                </a:lnTo>
                <a:lnTo>
                  <a:pt x="28893" y="41507"/>
                </a:lnTo>
                <a:lnTo>
                  <a:pt x="29125" y="41197"/>
                </a:lnTo>
                <a:lnTo>
                  <a:pt x="29331" y="40862"/>
                </a:lnTo>
                <a:lnTo>
                  <a:pt x="29512" y="40501"/>
                </a:lnTo>
                <a:lnTo>
                  <a:pt x="29641" y="40114"/>
                </a:lnTo>
                <a:lnTo>
                  <a:pt x="29744" y="39727"/>
                </a:lnTo>
                <a:lnTo>
                  <a:pt x="29821" y="39314"/>
                </a:lnTo>
                <a:lnTo>
                  <a:pt x="29847" y="38876"/>
                </a:lnTo>
                <a:lnTo>
                  <a:pt x="29847" y="4153"/>
                </a:lnTo>
                <a:lnTo>
                  <a:pt x="29821" y="3715"/>
                </a:lnTo>
                <a:lnTo>
                  <a:pt x="29744" y="3302"/>
                </a:lnTo>
                <a:lnTo>
                  <a:pt x="29641" y="2915"/>
                </a:lnTo>
                <a:lnTo>
                  <a:pt x="29512" y="2528"/>
                </a:lnTo>
                <a:lnTo>
                  <a:pt x="29331" y="2167"/>
                </a:lnTo>
                <a:lnTo>
                  <a:pt x="29125" y="1832"/>
                </a:lnTo>
                <a:lnTo>
                  <a:pt x="28893" y="1522"/>
                </a:lnTo>
                <a:lnTo>
                  <a:pt x="28635" y="1213"/>
                </a:lnTo>
                <a:lnTo>
                  <a:pt x="28325" y="955"/>
                </a:lnTo>
                <a:lnTo>
                  <a:pt x="28016" y="722"/>
                </a:lnTo>
                <a:lnTo>
                  <a:pt x="27680" y="516"/>
                </a:lnTo>
                <a:lnTo>
                  <a:pt x="27319" y="336"/>
                </a:lnTo>
                <a:lnTo>
                  <a:pt x="26932" y="181"/>
                </a:lnTo>
                <a:lnTo>
                  <a:pt x="26519" y="78"/>
                </a:lnTo>
                <a:lnTo>
                  <a:pt x="26132" y="26"/>
                </a:lnTo>
                <a:lnTo>
                  <a:pt x="25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5"/>
          <p:cNvSpPr/>
          <p:nvPr/>
        </p:nvSpPr>
        <p:spPr>
          <a:xfrm>
            <a:off x="572725" y="4460790"/>
            <a:ext cx="1086937" cy="1568299"/>
          </a:xfrm>
          <a:custGeom>
            <a:rect b="b" l="l" r="r" t="t"/>
            <a:pathLst>
              <a:path extrusionOk="0" h="43029" w="29822">
                <a:moveTo>
                  <a:pt x="4541" y="0"/>
                </a:moveTo>
                <a:lnTo>
                  <a:pt x="4077" y="26"/>
                </a:lnTo>
                <a:lnTo>
                  <a:pt x="3638" y="103"/>
                </a:lnTo>
                <a:lnTo>
                  <a:pt x="3200" y="207"/>
                </a:lnTo>
                <a:lnTo>
                  <a:pt x="2787" y="361"/>
                </a:lnTo>
                <a:lnTo>
                  <a:pt x="2374" y="542"/>
                </a:lnTo>
                <a:lnTo>
                  <a:pt x="2013" y="774"/>
                </a:lnTo>
                <a:lnTo>
                  <a:pt x="1652" y="1032"/>
                </a:lnTo>
                <a:lnTo>
                  <a:pt x="1342" y="1342"/>
                </a:lnTo>
                <a:lnTo>
                  <a:pt x="1033" y="1651"/>
                </a:lnTo>
                <a:lnTo>
                  <a:pt x="775" y="2012"/>
                </a:lnTo>
                <a:lnTo>
                  <a:pt x="542" y="2373"/>
                </a:lnTo>
                <a:lnTo>
                  <a:pt x="362" y="2786"/>
                </a:lnTo>
                <a:lnTo>
                  <a:pt x="207" y="3199"/>
                </a:lnTo>
                <a:lnTo>
                  <a:pt x="104" y="3638"/>
                </a:lnTo>
                <a:lnTo>
                  <a:pt x="27" y="4076"/>
                </a:lnTo>
                <a:lnTo>
                  <a:pt x="1" y="4540"/>
                </a:lnTo>
                <a:lnTo>
                  <a:pt x="1" y="38489"/>
                </a:lnTo>
                <a:lnTo>
                  <a:pt x="27" y="38953"/>
                </a:lnTo>
                <a:lnTo>
                  <a:pt x="104" y="39392"/>
                </a:lnTo>
                <a:lnTo>
                  <a:pt x="207" y="39830"/>
                </a:lnTo>
                <a:lnTo>
                  <a:pt x="362" y="40243"/>
                </a:lnTo>
                <a:lnTo>
                  <a:pt x="542" y="40656"/>
                </a:lnTo>
                <a:lnTo>
                  <a:pt x="775" y="41017"/>
                </a:lnTo>
                <a:lnTo>
                  <a:pt x="1033" y="41378"/>
                </a:lnTo>
                <a:lnTo>
                  <a:pt x="1342" y="41687"/>
                </a:lnTo>
                <a:lnTo>
                  <a:pt x="1652" y="41997"/>
                </a:lnTo>
                <a:lnTo>
                  <a:pt x="2013" y="42255"/>
                </a:lnTo>
                <a:lnTo>
                  <a:pt x="2374" y="42487"/>
                </a:lnTo>
                <a:lnTo>
                  <a:pt x="2787" y="42668"/>
                </a:lnTo>
                <a:lnTo>
                  <a:pt x="3200" y="42823"/>
                </a:lnTo>
                <a:lnTo>
                  <a:pt x="3638" y="42926"/>
                </a:lnTo>
                <a:lnTo>
                  <a:pt x="4077" y="43003"/>
                </a:lnTo>
                <a:lnTo>
                  <a:pt x="4541" y="43029"/>
                </a:lnTo>
                <a:lnTo>
                  <a:pt x="25307" y="43029"/>
                </a:lnTo>
                <a:lnTo>
                  <a:pt x="25772" y="43003"/>
                </a:lnTo>
                <a:lnTo>
                  <a:pt x="26210" y="42926"/>
                </a:lnTo>
                <a:lnTo>
                  <a:pt x="26649" y="42823"/>
                </a:lnTo>
                <a:lnTo>
                  <a:pt x="27061" y="42668"/>
                </a:lnTo>
                <a:lnTo>
                  <a:pt x="27448" y="42487"/>
                </a:lnTo>
                <a:lnTo>
                  <a:pt x="27835" y="42255"/>
                </a:lnTo>
                <a:lnTo>
                  <a:pt x="28171" y="41997"/>
                </a:lnTo>
                <a:lnTo>
                  <a:pt x="28506" y="41687"/>
                </a:lnTo>
                <a:lnTo>
                  <a:pt x="28790" y="41378"/>
                </a:lnTo>
                <a:lnTo>
                  <a:pt x="29048" y="41017"/>
                </a:lnTo>
                <a:lnTo>
                  <a:pt x="29280" y="40656"/>
                </a:lnTo>
                <a:lnTo>
                  <a:pt x="29486" y="40243"/>
                </a:lnTo>
                <a:lnTo>
                  <a:pt x="29641" y="39830"/>
                </a:lnTo>
                <a:lnTo>
                  <a:pt x="29744" y="39392"/>
                </a:lnTo>
                <a:lnTo>
                  <a:pt x="29822" y="38953"/>
                </a:lnTo>
                <a:lnTo>
                  <a:pt x="29822" y="38489"/>
                </a:lnTo>
                <a:lnTo>
                  <a:pt x="29822" y="4540"/>
                </a:lnTo>
                <a:lnTo>
                  <a:pt x="29822" y="4076"/>
                </a:lnTo>
                <a:lnTo>
                  <a:pt x="29744" y="3638"/>
                </a:lnTo>
                <a:lnTo>
                  <a:pt x="29641" y="3199"/>
                </a:lnTo>
                <a:lnTo>
                  <a:pt x="29486" y="2786"/>
                </a:lnTo>
                <a:lnTo>
                  <a:pt x="29280" y="2373"/>
                </a:lnTo>
                <a:lnTo>
                  <a:pt x="29048" y="2012"/>
                </a:lnTo>
                <a:lnTo>
                  <a:pt x="28790" y="1651"/>
                </a:lnTo>
                <a:lnTo>
                  <a:pt x="28506" y="1342"/>
                </a:lnTo>
                <a:lnTo>
                  <a:pt x="28171" y="1032"/>
                </a:lnTo>
                <a:lnTo>
                  <a:pt x="27835" y="774"/>
                </a:lnTo>
                <a:lnTo>
                  <a:pt x="27448" y="542"/>
                </a:lnTo>
                <a:lnTo>
                  <a:pt x="27061" y="361"/>
                </a:lnTo>
                <a:lnTo>
                  <a:pt x="26649" y="207"/>
                </a:lnTo>
                <a:lnTo>
                  <a:pt x="26210" y="103"/>
                </a:lnTo>
                <a:lnTo>
                  <a:pt x="25772" y="26"/>
                </a:lnTo>
                <a:lnTo>
                  <a:pt x="253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5"/>
          <p:cNvSpPr/>
          <p:nvPr/>
        </p:nvSpPr>
        <p:spPr>
          <a:xfrm>
            <a:off x="-573403" y="4460790"/>
            <a:ext cx="1086937" cy="1568299"/>
          </a:xfrm>
          <a:custGeom>
            <a:rect b="b" l="l" r="r" t="t"/>
            <a:pathLst>
              <a:path extrusionOk="0" h="43029" w="29822">
                <a:moveTo>
                  <a:pt x="4541" y="0"/>
                </a:moveTo>
                <a:lnTo>
                  <a:pt x="4076" y="26"/>
                </a:lnTo>
                <a:lnTo>
                  <a:pt x="3612" y="103"/>
                </a:lnTo>
                <a:lnTo>
                  <a:pt x="3199" y="207"/>
                </a:lnTo>
                <a:lnTo>
                  <a:pt x="2761" y="361"/>
                </a:lnTo>
                <a:lnTo>
                  <a:pt x="2374" y="542"/>
                </a:lnTo>
                <a:lnTo>
                  <a:pt x="2013" y="774"/>
                </a:lnTo>
                <a:lnTo>
                  <a:pt x="1652" y="1032"/>
                </a:lnTo>
                <a:lnTo>
                  <a:pt x="1342" y="1342"/>
                </a:lnTo>
                <a:lnTo>
                  <a:pt x="1032" y="1651"/>
                </a:lnTo>
                <a:lnTo>
                  <a:pt x="774" y="2012"/>
                </a:lnTo>
                <a:lnTo>
                  <a:pt x="542" y="2373"/>
                </a:lnTo>
                <a:lnTo>
                  <a:pt x="362" y="2786"/>
                </a:lnTo>
                <a:lnTo>
                  <a:pt x="207" y="3199"/>
                </a:lnTo>
                <a:lnTo>
                  <a:pt x="78" y="3638"/>
                </a:lnTo>
                <a:lnTo>
                  <a:pt x="26" y="4076"/>
                </a:lnTo>
                <a:lnTo>
                  <a:pt x="1" y="4540"/>
                </a:lnTo>
                <a:lnTo>
                  <a:pt x="1" y="38489"/>
                </a:lnTo>
                <a:lnTo>
                  <a:pt x="26" y="38953"/>
                </a:lnTo>
                <a:lnTo>
                  <a:pt x="78" y="39392"/>
                </a:lnTo>
                <a:lnTo>
                  <a:pt x="207" y="39830"/>
                </a:lnTo>
                <a:lnTo>
                  <a:pt x="362" y="40243"/>
                </a:lnTo>
                <a:lnTo>
                  <a:pt x="542" y="40656"/>
                </a:lnTo>
                <a:lnTo>
                  <a:pt x="774" y="41017"/>
                </a:lnTo>
                <a:lnTo>
                  <a:pt x="1032" y="41378"/>
                </a:lnTo>
                <a:lnTo>
                  <a:pt x="1342" y="41687"/>
                </a:lnTo>
                <a:lnTo>
                  <a:pt x="1652" y="41997"/>
                </a:lnTo>
                <a:lnTo>
                  <a:pt x="2013" y="42255"/>
                </a:lnTo>
                <a:lnTo>
                  <a:pt x="2374" y="42487"/>
                </a:lnTo>
                <a:lnTo>
                  <a:pt x="2761" y="42668"/>
                </a:lnTo>
                <a:lnTo>
                  <a:pt x="3199" y="42823"/>
                </a:lnTo>
                <a:lnTo>
                  <a:pt x="3612" y="42926"/>
                </a:lnTo>
                <a:lnTo>
                  <a:pt x="4076" y="43003"/>
                </a:lnTo>
                <a:lnTo>
                  <a:pt x="4541" y="43029"/>
                </a:lnTo>
                <a:lnTo>
                  <a:pt x="25307" y="43029"/>
                </a:lnTo>
                <a:lnTo>
                  <a:pt x="25746" y="43003"/>
                </a:lnTo>
                <a:lnTo>
                  <a:pt x="26210" y="42926"/>
                </a:lnTo>
                <a:lnTo>
                  <a:pt x="26649" y="42823"/>
                </a:lnTo>
                <a:lnTo>
                  <a:pt x="27061" y="42668"/>
                </a:lnTo>
                <a:lnTo>
                  <a:pt x="27448" y="42487"/>
                </a:lnTo>
                <a:lnTo>
                  <a:pt x="27835" y="42255"/>
                </a:lnTo>
                <a:lnTo>
                  <a:pt x="28171" y="41997"/>
                </a:lnTo>
                <a:lnTo>
                  <a:pt x="28506" y="41687"/>
                </a:lnTo>
                <a:lnTo>
                  <a:pt x="28790" y="41378"/>
                </a:lnTo>
                <a:lnTo>
                  <a:pt x="29048" y="41017"/>
                </a:lnTo>
                <a:lnTo>
                  <a:pt x="29280" y="40656"/>
                </a:lnTo>
                <a:lnTo>
                  <a:pt x="29460" y="40243"/>
                </a:lnTo>
                <a:lnTo>
                  <a:pt x="29615" y="39830"/>
                </a:lnTo>
                <a:lnTo>
                  <a:pt x="29744" y="39392"/>
                </a:lnTo>
                <a:lnTo>
                  <a:pt x="29796" y="38953"/>
                </a:lnTo>
                <a:lnTo>
                  <a:pt x="29822" y="38489"/>
                </a:lnTo>
                <a:lnTo>
                  <a:pt x="29822" y="4540"/>
                </a:lnTo>
                <a:lnTo>
                  <a:pt x="29796" y="4076"/>
                </a:lnTo>
                <a:lnTo>
                  <a:pt x="29744" y="3638"/>
                </a:lnTo>
                <a:lnTo>
                  <a:pt x="29615" y="3199"/>
                </a:lnTo>
                <a:lnTo>
                  <a:pt x="29460" y="2786"/>
                </a:lnTo>
                <a:lnTo>
                  <a:pt x="29280" y="2373"/>
                </a:lnTo>
                <a:lnTo>
                  <a:pt x="29048" y="2012"/>
                </a:lnTo>
                <a:lnTo>
                  <a:pt x="28790" y="1651"/>
                </a:lnTo>
                <a:lnTo>
                  <a:pt x="28506" y="1342"/>
                </a:lnTo>
                <a:lnTo>
                  <a:pt x="28171" y="1032"/>
                </a:lnTo>
                <a:lnTo>
                  <a:pt x="27835" y="774"/>
                </a:lnTo>
                <a:lnTo>
                  <a:pt x="27448" y="542"/>
                </a:lnTo>
                <a:lnTo>
                  <a:pt x="27061" y="361"/>
                </a:lnTo>
                <a:lnTo>
                  <a:pt x="26649" y="207"/>
                </a:lnTo>
                <a:lnTo>
                  <a:pt x="26210" y="103"/>
                </a:lnTo>
                <a:lnTo>
                  <a:pt x="25746" y="26"/>
                </a:lnTo>
                <a:lnTo>
                  <a:pt x="253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5"/>
          <p:cNvSpPr/>
          <p:nvPr/>
        </p:nvSpPr>
        <p:spPr>
          <a:xfrm>
            <a:off x="2869720" y="4460790"/>
            <a:ext cx="1087849" cy="1568299"/>
          </a:xfrm>
          <a:custGeom>
            <a:rect b="b" l="l" r="r" t="t"/>
            <a:pathLst>
              <a:path extrusionOk="0" h="43029" w="29847">
                <a:moveTo>
                  <a:pt x="4179" y="0"/>
                </a:moveTo>
                <a:lnTo>
                  <a:pt x="3741" y="26"/>
                </a:lnTo>
                <a:lnTo>
                  <a:pt x="3328" y="78"/>
                </a:lnTo>
                <a:lnTo>
                  <a:pt x="2941" y="181"/>
                </a:lnTo>
                <a:lnTo>
                  <a:pt x="2554" y="336"/>
                </a:lnTo>
                <a:lnTo>
                  <a:pt x="2193" y="516"/>
                </a:lnTo>
                <a:lnTo>
                  <a:pt x="1857" y="722"/>
                </a:lnTo>
                <a:lnTo>
                  <a:pt x="1522" y="955"/>
                </a:lnTo>
                <a:lnTo>
                  <a:pt x="1238" y="1238"/>
                </a:lnTo>
                <a:lnTo>
                  <a:pt x="955" y="1522"/>
                </a:lnTo>
                <a:lnTo>
                  <a:pt x="722" y="1832"/>
                </a:lnTo>
                <a:lnTo>
                  <a:pt x="516" y="2193"/>
                </a:lnTo>
                <a:lnTo>
                  <a:pt x="335" y="2554"/>
                </a:lnTo>
                <a:lnTo>
                  <a:pt x="206" y="2941"/>
                </a:lnTo>
                <a:lnTo>
                  <a:pt x="103" y="3328"/>
                </a:lnTo>
                <a:lnTo>
                  <a:pt x="26" y="3741"/>
                </a:lnTo>
                <a:lnTo>
                  <a:pt x="0" y="4153"/>
                </a:lnTo>
                <a:lnTo>
                  <a:pt x="0" y="38876"/>
                </a:lnTo>
                <a:lnTo>
                  <a:pt x="26" y="39288"/>
                </a:lnTo>
                <a:lnTo>
                  <a:pt x="103" y="39701"/>
                </a:lnTo>
                <a:lnTo>
                  <a:pt x="206" y="40088"/>
                </a:lnTo>
                <a:lnTo>
                  <a:pt x="335" y="40475"/>
                </a:lnTo>
                <a:lnTo>
                  <a:pt x="516" y="40836"/>
                </a:lnTo>
                <a:lnTo>
                  <a:pt x="722" y="41197"/>
                </a:lnTo>
                <a:lnTo>
                  <a:pt x="955" y="41507"/>
                </a:lnTo>
                <a:lnTo>
                  <a:pt x="1238" y="41816"/>
                </a:lnTo>
                <a:lnTo>
                  <a:pt x="1522" y="42074"/>
                </a:lnTo>
                <a:lnTo>
                  <a:pt x="1857" y="42307"/>
                </a:lnTo>
                <a:lnTo>
                  <a:pt x="2193" y="42513"/>
                </a:lnTo>
                <a:lnTo>
                  <a:pt x="2554" y="42694"/>
                </a:lnTo>
                <a:lnTo>
                  <a:pt x="2941" y="42848"/>
                </a:lnTo>
                <a:lnTo>
                  <a:pt x="3328" y="42951"/>
                </a:lnTo>
                <a:lnTo>
                  <a:pt x="3741" y="43003"/>
                </a:lnTo>
                <a:lnTo>
                  <a:pt x="4179" y="43029"/>
                </a:lnTo>
                <a:lnTo>
                  <a:pt x="25668" y="43029"/>
                </a:lnTo>
                <a:lnTo>
                  <a:pt x="26106" y="43003"/>
                </a:lnTo>
                <a:lnTo>
                  <a:pt x="26519" y="42951"/>
                </a:lnTo>
                <a:lnTo>
                  <a:pt x="26906" y="42848"/>
                </a:lnTo>
                <a:lnTo>
                  <a:pt x="27293" y="42694"/>
                </a:lnTo>
                <a:lnTo>
                  <a:pt x="27654" y="42513"/>
                </a:lnTo>
                <a:lnTo>
                  <a:pt x="27990" y="42307"/>
                </a:lnTo>
                <a:lnTo>
                  <a:pt x="28325" y="42074"/>
                </a:lnTo>
                <a:lnTo>
                  <a:pt x="28609" y="41816"/>
                </a:lnTo>
                <a:lnTo>
                  <a:pt x="28892" y="41507"/>
                </a:lnTo>
                <a:lnTo>
                  <a:pt x="29125" y="41197"/>
                </a:lnTo>
                <a:lnTo>
                  <a:pt x="29331" y="40836"/>
                </a:lnTo>
                <a:lnTo>
                  <a:pt x="29512" y="40475"/>
                </a:lnTo>
                <a:lnTo>
                  <a:pt x="29640" y="40088"/>
                </a:lnTo>
                <a:lnTo>
                  <a:pt x="29744" y="39701"/>
                </a:lnTo>
                <a:lnTo>
                  <a:pt x="29821" y="39288"/>
                </a:lnTo>
                <a:lnTo>
                  <a:pt x="29847" y="38876"/>
                </a:lnTo>
                <a:lnTo>
                  <a:pt x="29847" y="4153"/>
                </a:lnTo>
                <a:lnTo>
                  <a:pt x="29821" y="3741"/>
                </a:lnTo>
                <a:lnTo>
                  <a:pt x="29744" y="3328"/>
                </a:lnTo>
                <a:lnTo>
                  <a:pt x="29640" y="2941"/>
                </a:lnTo>
                <a:lnTo>
                  <a:pt x="29512" y="2554"/>
                </a:lnTo>
                <a:lnTo>
                  <a:pt x="29331" y="2193"/>
                </a:lnTo>
                <a:lnTo>
                  <a:pt x="29125" y="1832"/>
                </a:lnTo>
                <a:lnTo>
                  <a:pt x="28892" y="1522"/>
                </a:lnTo>
                <a:lnTo>
                  <a:pt x="28609" y="1238"/>
                </a:lnTo>
                <a:lnTo>
                  <a:pt x="28325" y="955"/>
                </a:lnTo>
                <a:lnTo>
                  <a:pt x="27990" y="722"/>
                </a:lnTo>
                <a:lnTo>
                  <a:pt x="27654" y="516"/>
                </a:lnTo>
                <a:lnTo>
                  <a:pt x="27293" y="336"/>
                </a:lnTo>
                <a:lnTo>
                  <a:pt x="26906" y="181"/>
                </a:lnTo>
                <a:lnTo>
                  <a:pt x="26519" y="78"/>
                </a:lnTo>
                <a:lnTo>
                  <a:pt x="26106" y="26"/>
                </a:lnTo>
                <a:lnTo>
                  <a:pt x="25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5"/>
          <p:cNvSpPr/>
          <p:nvPr/>
        </p:nvSpPr>
        <p:spPr>
          <a:xfrm>
            <a:off x="4026199" y="4460790"/>
            <a:ext cx="1087849" cy="1568299"/>
          </a:xfrm>
          <a:custGeom>
            <a:rect b="b" l="l" r="r" t="t"/>
            <a:pathLst>
              <a:path extrusionOk="0" h="43029" w="29847">
                <a:moveTo>
                  <a:pt x="4282" y="0"/>
                </a:moveTo>
                <a:lnTo>
                  <a:pt x="3844" y="26"/>
                </a:lnTo>
                <a:lnTo>
                  <a:pt x="3431" y="103"/>
                </a:lnTo>
                <a:lnTo>
                  <a:pt x="3018" y="207"/>
                </a:lnTo>
                <a:lnTo>
                  <a:pt x="2631" y="336"/>
                </a:lnTo>
                <a:lnTo>
                  <a:pt x="2244" y="516"/>
                </a:lnTo>
                <a:lnTo>
                  <a:pt x="1883" y="722"/>
                </a:lnTo>
                <a:lnTo>
                  <a:pt x="1574" y="980"/>
                </a:lnTo>
                <a:lnTo>
                  <a:pt x="1264" y="1264"/>
                </a:lnTo>
                <a:lnTo>
                  <a:pt x="980" y="1548"/>
                </a:lnTo>
                <a:lnTo>
                  <a:pt x="748" y="1883"/>
                </a:lnTo>
                <a:lnTo>
                  <a:pt x="516" y="2244"/>
                </a:lnTo>
                <a:lnTo>
                  <a:pt x="361" y="2606"/>
                </a:lnTo>
                <a:lnTo>
                  <a:pt x="206" y="2993"/>
                </a:lnTo>
                <a:lnTo>
                  <a:pt x="103" y="3405"/>
                </a:lnTo>
                <a:lnTo>
                  <a:pt x="26" y="3844"/>
                </a:lnTo>
                <a:lnTo>
                  <a:pt x="0" y="4257"/>
                </a:lnTo>
                <a:lnTo>
                  <a:pt x="0" y="38772"/>
                </a:lnTo>
                <a:lnTo>
                  <a:pt x="26" y="39185"/>
                </a:lnTo>
                <a:lnTo>
                  <a:pt x="103" y="39624"/>
                </a:lnTo>
                <a:lnTo>
                  <a:pt x="206" y="40036"/>
                </a:lnTo>
                <a:lnTo>
                  <a:pt x="361" y="40423"/>
                </a:lnTo>
                <a:lnTo>
                  <a:pt x="516" y="40785"/>
                </a:lnTo>
                <a:lnTo>
                  <a:pt x="748" y="41146"/>
                </a:lnTo>
                <a:lnTo>
                  <a:pt x="980" y="41481"/>
                </a:lnTo>
                <a:lnTo>
                  <a:pt x="1264" y="41765"/>
                </a:lnTo>
                <a:lnTo>
                  <a:pt x="1574" y="42049"/>
                </a:lnTo>
                <a:lnTo>
                  <a:pt x="1883" y="42307"/>
                </a:lnTo>
                <a:lnTo>
                  <a:pt x="2244" y="42513"/>
                </a:lnTo>
                <a:lnTo>
                  <a:pt x="2631" y="42694"/>
                </a:lnTo>
                <a:lnTo>
                  <a:pt x="3018" y="42823"/>
                </a:lnTo>
                <a:lnTo>
                  <a:pt x="3431" y="42951"/>
                </a:lnTo>
                <a:lnTo>
                  <a:pt x="3844" y="43003"/>
                </a:lnTo>
                <a:lnTo>
                  <a:pt x="4282" y="43029"/>
                </a:lnTo>
                <a:lnTo>
                  <a:pt x="25590" y="43029"/>
                </a:lnTo>
                <a:lnTo>
                  <a:pt x="26003" y="43003"/>
                </a:lnTo>
                <a:lnTo>
                  <a:pt x="26442" y="42951"/>
                </a:lnTo>
                <a:lnTo>
                  <a:pt x="26854" y="42823"/>
                </a:lnTo>
                <a:lnTo>
                  <a:pt x="27241" y="42694"/>
                </a:lnTo>
                <a:lnTo>
                  <a:pt x="27602" y="42513"/>
                </a:lnTo>
                <a:lnTo>
                  <a:pt x="27964" y="42307"/>
                </a:lnTo>
                <a:lnTo>
                  <a:pt x="28299" y="42049"/>
                </a:lnTo>
                <a:lnTo>
                  <a:pt x="28583" y="41765"/>
                </a:lnTo>
                <a:lnTo>
                  <a:pt x="28867" y="41481"/>
                </a:lnTo>
                <a:lnTo>
                  <a:pt x="29124" y="41146"/>
                </a:lnTo>
                <a:lnTo>
                  <a:pt x="29331" y="40785"/>
                </a:lnTo>
                <a:lnTo>
                  <a:pt x="29511" y="40423"/>
                </a:lnTo>
                <a:lnTo>
                  <a:pt x="29640" y="40036"/>
                </a:lnTo>
                <a:lnTo>
                  <a:pt x="29744" y="39624"/>
                </a:lnTo>
                <a:lnTo>
                  <a:pt x="29821" y="39185"/>
                </a:lnTo>
                <a:lnTo>
                  <a:pt x="29847" y="38772"/>
                </a:lnTo>
                <a:lnTo>
                  <a:pt x="29847" y="4257"/>
                </a:lnTo>
                <a:lnTo>
                  <a:pt x="29821" y="3844"/>
                </a:lnTo>
                <a:lnTo>
                  <a:pt x="29744" y="3405"/>
                </a:lnTo>
                <a:lnTo>
                  <a:pt x="29640" y="2993"/>
                </a:lnTo>
                <a:lnTo>
                  <a:pt x="29511" y="2606"/>
                </a:lnTo>
                <a:lnTo>
                  <a:pt x="29331" y="2244"/>
                </a:lnTo>
                <a:lnTo>
                  <a:pt x="29124" y="1883"/>
                </a:lnTo>
                <a:lnTo>
                  <a:pt x="28867" y="1548"/>
                </a:lnTo>
                <a:lnTo>
                  <a:pt x="28583" y="1264"/>
                </a:lnTo>
                <a:lnTo>
                  <a:pt x="28299" y="980"/>
                </a:lnTo>
                <a:lnTo>
                  <a:pt x="27964" y="722"/>
                </a:lnTo>
                <a:lnTo>
                  <a:pt x="27602" y="516"/>
                </a:lnTo>
                <a:lnTo>
                  <a:pt x="27241" y="336"/>
                </a:lnTo>
                <a:lnTo>
                  <a:pt x="26854" y="207"/>
                </a:lnTo>
                <a:lnTo>
                  <a:pt x="26442" y="103"/>
                </a:lnTo>
                <a:lnTo>
                  <a:pt x="26003" y="26"/>
                </a:lnTo>
                <a:lnTo>
                  <a:pt x="255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5"/>
          <p:cNvSpPr/>
          <p:nvPr/>
        </p:nvSpPr>
        <p:spPr>
          <a:xfrm>
            <a:off x="5174186" y="4460790"/>
            <a:ext cx="1086937" cy="1568299"/>
          </a:xfrm>
          <a:custGeom>
            <a:rect b="b" l="l" r="r" t="t"/>
            <a:pathLst>
              <a:path extrusionOk="0" h="43029" w="29822">
                <a:moveTo>
                  <a:pt x="4412" y="0"/>
                </a:moveTo>
                <a:lnTo>
                  <a:pt x="3948" y="26"/>
                </a:lnTo>
                <a:lnTo>
                  <a:pt x="3509" y="103"/>
                </a:lnTo>
                <a:lnTo>
                  <a:pt x="3096" y="207"/>
                </a:lnTo>
                <a:lnTo>
                  <a:pt x="2684" y="361"/>
                </a:lnTo>
                <a:lnTo>
                  <a:pt x="2297" y="542"/>
                </a:lnTo>
                <a:lnTo>
                  <a:pt x="1936" y="748"/>
                </a:lnTo>
                <a:lnTo>
                  <a:pt x="1600" y="1006"/>
                </a:lnTo>
                <a:lnTo>
                  <a:pt x="1291" y="1290"/>
                </a:lnTo>
                <a:lnTo>
                  <a:pt x="1007" y="1600"/>
                </a:lnTo>
                <a:lnTo>
                  <a:pt x="749" y="1961"/>
                </a:lnTo>
                <a:lnTo>
                  <a:pt x="517" y="2322"/>
                </a:lnTo>
                <a:lnTo>
                  <a:pt x="336" y="2709"/>
                </a:lnTo>
                <a:lnTo>
                  <a:pt x="181" y="3096"/>
                </a:lnTo>
                <a:lnTo>
                  <a:pt x="78" y="3534"/>
                </a:lnTo>
                <a:lnTo>
                  <a:pt x="27" y="3973"/>
                </a:lnTo>
                <a:lnTo>
                  <a:pt x="1" y="4411"/>
                </a:lnTo>
                <a:lnTo>
                  <a:pt x="1" y="38618"/>
                </a:lnTo>
                <a:lnTo>
                  <a:pt x="27" y="39056"/>
                </a:lnTo>
                <a:lnTo>
                  <a:pt x="78" y="39495"/>
                </a:lnTo>
                <a:lnTo>
                  <a:pt x="181" y="39933"/>
                </a:lnTo>
                <a:lnTo>
                  <a:pt x="336" y="40320"/>
                </a:lnTo>
                <a:lnTo>
                  <a:pt x="517" y="40707"/>
                </a:lnTo>
                <a:lnTo>
                  <a:pt x="749" y="41068"/>
                </a:lnTo>
                <a:lnTo>
                  <a:pt x="1007" y="41430"/>
                </a:lnTo>
                <a:lnTo>
                  <a:pt x="1291" y="41739"/>
                </a:lnTo>
                <a:lnTo>
                  <a:pt x="1600" y="42023"/>
                </a:lnTo>
                <a:lnTo>
                  <a:pt x="1936" y="42281"/>
                </a:lnTo>
                <a:lnTo>
                  <a:pt x="2297" y="42487"/>
                </a:lnTo>
                <a:lnTo>
                  <a:pt x="2684" y="42668"/>
                </a:lnTo>
                <a:lnTo>
                  <a:pt x="3096" y="42823"/>
                </a:lnTo>
                <a:lnTo>
                  <a:pt x="3509" y="42926"/>
                </a:lnTo>
                <a:lnTo>
                  <a:pt x="3948" y="43003"/>
                </a:lnTo>
                <a:lnTo>
                  <a:pt x="4412" y="43029"/>
                </a:lnTo>
                <a:lnTo>
                  <a:pt x="25411" y="43029"/>
                </a:lnTo>
                <a:lnTo>
                  <a:pt x="25875" y="43003"/>
                </a:lnTo>
                <a:lnTo>
                  <a:pt x="26313" y="42926"/>
                </a:lnTo>
                <a:lnTo>
                  <a:pt x="26726" y="42823"/>
                </a:lnTo>
                <a:lnTo>
                  <a:pt x="27139" y="42668"/>
                </a:lnTo>
                <a:lnTo>
                  <a:pt x="27500" y="42487"/>
                </a:lnTo>
                <a:lnTo>
                  <a:pt x="27887" y="42281"/>
                </a:lnTo>
                <a:lnTo>
                  <a:pt x="28222" y="42023"/>
                </a:lnTo>
                <a:lnTo>
                  <a:pt x="28532" y="41739"/>
                </a:lnTo>
                <a:lnTo>
                  <a:pt x="28816" y="41430"/>
                </a:lnTo>
                <a:lnTo>
                  <a:pt x="29074" y="41068"/>
                </a:lnTo>
                <a:lnTo>
                  <a:pt x="29280" y="40707"/>
                </a:lnTo>
                <a:lnTo>
                  <a:pt x="29486" y="40320"/>
                </a:lnTo>
                <a:lnTo>
                  <a:pt x="29615" y="39933"/>
                </a:lnTo>
                <a:lnTo>
                  <a:pt x="29744" y="39495"/>
                </a:lnTo>
                <a:lnTo>
                  <a:pt x="29796" y="39056"/>
                </a:lnTo>
                <a:lnTo>
                  <a:pt x="29822" y="38618"/>
                </a:lnTo>
                <a:lnTo>
                  <a:pt x="29822" y="4411"/>
                </a:lnTo>
                <a:lnTo>
                  <a:pt x="29796" y="3973"/>
                </a:lnTo>
                <a:lnTo>
                  <a:pt x="29744" y="3534"/>
                </a:lnTo>
                <a:lnTo>
                  <a:pt x="29615" y="3096"/>
                </a:lnTo>
                <a:lnTo>
                  <a:pt x="29486" y="2709"/>
                </a:lnTo>
                <a:lnTo>
                  <a:pt x="29280" y="2322"/>
                </a:lnTo>
                <a:lnTo>
                  <a:pt x="29074" y="1961"/>
                </a:lnTo>
                <a:lnTo>
                  <a:pt x="28816" y="1600"/>
                </a:lnTo>
                <a:lnTo>
                  <a:pt x="28532" y="1290"/>
                </a:lnTo>
                <a:lnTo>
                  <a:pt x="28222" y="1006"/>
                </a:lnTo>
                <a:lnTo>
                  <a:pt x="27887" y="748"/>
                </a:lnTo>
                <a:lnTo>
                  <a:pt x="27500" y="542"/>
                </a:lnTo>
                <a:lnTo>
                  <a:pt x="27139" y="361"/>
                </a:lnTo>
                <a:lnTo>
                  <a:pt x="26726" y="207"/>
                </a:lnTo>
                <a:lnTo>
                  <a:pt x="26313" y="103"/>
                </a:lnTo>
                <a:lnTo>
                  <a:pt x="25875" y="26"/>
                </a:lnTo>
                <a:lnTo>
                  <a:pt x="2541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5"/>
          <p:cNvSpPr/>
          <p:nvPr/>
        </p:nvSpPr>
        <p:spPr>
          <a:xfrm>
            <a:off x="6330665" y="4460790"/>
            <a:ext cx="1086937" cy="1568299"/>
          </a:xfrm>
          <a:custGeom>
            <a:rect b="b" l="l" r="r" t="t"/>
            <a:pathLst>
              <a:path extrusionOk="0" h="43029" w="29822">
                <a:moveTo>
                  <a:pt x="4386" y="0"/>
                </a:moveTo>
                <a:lnTo>
                  <a:pt x="3948" y="26"/>
                </a:lnTo>
                <a:lnTo>
                  <a:pt x="3509" y="103"/>
                </a:lnTo>
                <a:lnTo>
                  <a:pt x="3096" y="207"/>
                </a:lnTo>
                <a:lnTo>
                  <a:pt x="2684" y="361"/>
                </a:lnTo>
                <a:lnTo>
                  <a:pt x="2297" y="542"/>
                </a:lnTo>
                <a:lnTo>
                  <a:pt x="1935" y="748"/>
                </a:lnTo>
                <a:lnTo>
                  <a:pt x="1600" y="1006"/>
                </a:lnTo>
                <a:lnTo>
                  <a:pt x="1291" y="1290"/>
                </a:lnTo>
                <a:lnTo>
                  <a:pt x="1007" y="1600"/>
                </a:lnTo>
                <a:lnTo>
                  <a:pt x="749" y="1961"/>
                </a:lnTo>
                <a:lnTo>
                  <a:pt x="542" y="2322"/>
                </a:lnTo>
                <a:lnTo>
                  <a:pt x="336" y="2683"/>
                </a:lnTo>
                <a:lnTo>
                  <a:pt x="207" y="3096"/>
                </a:lnTo>
                <a:lnTo>
                  <a:pt x="78" y="3509"/>
                </a:lnTo>
                <a:lnTo>
                  <a:pt x="27" y="3947"/>
                </a:lnTo>
                <a:lnTo>
                  <a:pt x="1" y="4411"/>
                </a:lnTo>
                <a:lnTo>
                  <a:pt x="1" y="38618"/>
                </a:lnTo>
                <a:lnTo>
                  <a:pt x="27" y="39082"/>
                </a:lnTo>
                <a:lnTo>
                  <a:pt x="78" y="39521"/>
                </a:lnTo>
                <a:lnTo>
                  <a:pt x="207" y="39933"/>
                </a:lnTo>
                <a:lnTo>
                  <a:pt x="336" y="40346"/>
                </a:lnTo>
                <a:lnTo>
                  <a:pt x="542" y="40707"/>
                </a:lnTo>
                <a:lnTo>
                  <a:pt x="749" y="41094"/>
                </a:lnTo>
                <a:lnTo>
                  <a:pt x="1007" y="41430"/>
                </a:lnTo>
                <a:lnTo>
                  <a:pt x="1291" y="41739"/>
                </a:lnTo>
                <a:lnTo>
                  <a:pt x="1600" y="42023"/>
                </a:lnTo>
                <a:lnTo>
                  <a:pt x="1935" y="42281"/>
                </a:lnTo>
                <a:lnTo>
                  <a:pt x="2297" y="42487"/>
                </a:lnTo>
                <a:lnTo>
                  <a:pt x="2684" y="42668"/>
                </a:lnTo>
                <a:lnTo>
                  <a:pt x="3096" y="42823"/>
                </a:lnTo>
                <a:lnTo>
                  <a:pt x="3509" y="42926"/>
                </a:lnTo>
                <a:lnTo>
                  <a:pt x="3948" y="43003"/>
                </a:lnTo>
                <a:lnTo>
                  <a:pt x="4386" y="43029"/>
                </a:lnTo>
                <a:lnTo>
                  <a:pt x="25436" y="43029"/>
                </a:lnTo>
                <a:lnTo>
                  <a:pt x="25875" y="43003"/>
                </a:lnTo>
                <a:lnTo>
                  <a:pt x="26313" y="42926"/>
                </a:lnTo>
                <a:lnTo>
                  <a:pt x="26726" y="42823"/>
                </a:lnTo>
                <a:lnTo>
                  <a:pt x="27139" y="42668"/>
                </a:lnTo>
                <a:lnTo>
                  <a:pt x="27526" y="42487"/>
                </a:lnTo>
                <a:lnTo>
                  <a:pt x="27887" y="42281"/>
                </a:lnTo>
                <a:lnTo>
                  <a:pt x="28222" y="42023"/>
                </a:lnTo>
                <a:lnTo>
                  <a:pt x="28532" y="41739"/>
                </a:lnTo>
                <a:lnTo>
                  <a:pt x="28816" y="41430"/>
                </a:lnTo>
                <a:lnTo>
                  <a:pt x="29074" y="41094"/>
                </a:lnTo>
                <a:lnTo>
                  <a:pt x="29306" y="40707"/>
                </a:lnTo>
                <a:lnTo>
                  <a:pt x="29486" y="40346"/>
                </a:lnTo>
                <a:lnTo>
                  <a:pt x="29641" y="39933"/>
                </a:lnTo>
                <a:lnTo>
                  <a:pt x="29744" y="39521"/>
                </a:lnTo>
                <a:lnTo>
                  <a:pt x="29796" y="39082"/>
                </a:lnTo>
                <a:lnTo>
                  <a:pt x="29822" y="38618"/>
                </a:lnTo>
                <a:lnTo>
                  <a:pt x="29822" y="4411"/>
                </a:lnTo>
                <a:lnTo>
                  <a:pt x="29796" y="3947"/>
                </a:lnTo>
                <a:lnTo>
                  <a:pt x="29744" y="3509"/>
                </a:lnTo>
                <a:lnTo>
                  <a:pt x="29641" y="3096"/>
                </a:lnTo>
                <a:lnTo>
                  <a:pt x="29486" y="2683"/>
                </a:lnTo>
                <a:lnTo>
                  <a:pt x="29306" y="2322"/>
                </a:lnTo>
                <a:lnTo>
                  <a:pt x="29074" y="1961"/>
                </a:lnTo>
                <a:lnTo>
                  <a:pt x="28816" y="1600"/>
                </a:lnTo>
                <a:lnTo>
                  <a:pt x="28532" y="1290"/>
                </a:lnTo>
                <a:lnTo>
                  <a:pt x="28222" y="1006"/>
                </a:lnTo>
                <a:lnTo>
                  <a:pt x="27887" y="748"/>
                </a:lnTo>
                <a:lnTo>
                  <a:pt x="27526" y="542"/>
                </a:lnTo>
                <a:lnTo>
                  <a:pt x="27139" y="361"/>
                </a:lnTo>
                <a:lnTo>
                  <a:pt x="26726" y="207"/>
                </a:lnTo>
                <a:lnTo>
                  <a:pt x="26313" y="103"/>
                </a:lnTo>
                <a:lnTo>
                  <a:pt x="25875" y="26"/>
                </a:lnTo>
                <a:lnTo>
                  <a:pt x="25436"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5"/>
          <p:cNvSpPr/>
          <p:nvPr/>
        </p:nvSpPr>
        <p:spPr>
          <a:xfrm>
            <a:off x="7479636" y="4460790"/>
            <a:ext cx="1087885" cy="1568299"/>
          </a:xfrm>
          <a:custGeom>
            <a:rect b="b" l="l" r="r" t="t"/>
            <a:pathLst>
              <a:path extrusionOk="0" h="43029" w="29848">
                <a:moveTo>
                  <a:pt x="4463" y="0"/>
                </a:moveTo>
                <a:lnTo>
                  <a:pt x="4025" y="26"/>
                </a:lnTo>
                <a:lnTo>
                  <a:pt x="3560" y="103"/>
                </a:lnTo>
                <a:lnTo>
                  <a:pt x="3147" y="207"/>
                </a:lnTo>
                <a:lnTo>
                  <a:pt x="2735" y="361"/>
                </a:lnTo>
                <a:lnTo>
                  <a:pt x="2348" y="542"/>
                </a:lnTo>
                <a:lnTo>
                  <a:pt x="1987" y="774"/>
                </a:lnTo>
                <a:lnTo>
                  <a:pt x="1625" y="1032"/>
                </a:lnTo>
                <a:lnTo>
                  <a:pt x="1316" y="1316"/>
                </a:lnTo>
                <a:lnTo>
                  <a:pt x="1032" y="1625"/>
                </a:lnTo>
                <a:lnTo>
                  <a:pt x="774" y="1987"/>
                </a:lnTo>
                <a:lnTo>
                  <a:pt x="542" y="2348"/>
                </a:lnTo>
                <a:lnTo>
                  <a:pt x="361" y="2735"/>
                </a:lnTo>
                <a:lnTo>
                  <a:pt x="207" y="3147"/>
                </a:lnTo>
                <a:lnTo>
                  <a:pt x="103" y="3560"/>
                </a:lnTo>
                <a:lnTo>
                  <a:pt x="26" y="4024"/>
                </a:lnTo>
                <a:lnTo>
                  <a:pt x="0" y="4463"/>
                </a:lnTo>
                <a:lnTo>
                  <a:pt x="0" y="38566"/>
                </a:lnTo>
                <a:lnTo>
                  <a:pt x="26" y="39030"/>
                </a:lnTo>
                <a:lnTo>
                  <a:pt x="103" y="39469"/>
                </a:lnTo>
                <a:lnTo>
                  <a:pt x="207" y="39882"/>
                </a:lnTo>
                <a:lnTo>
                  <a:pt x="361" y="40294"/>
                </a:lnTo>
                <a:lnTo>
                  <a:pt x="542" y="40681"/>
                </a:lnTo>
                <a:lnTo>
                  <a:pt x="774" y="41043"/>
                </a:lnTo>
                <a:lnTo>
                  <a:pt x="1032" y="41404"/>
                </a:lnTo>
                <a:lnTo>
                  <a:pt x="1316" y="41713"/>
                </a:lnTo>
                <a:lnTo>
                  <a:pt x="1625" y="41997"/>
                </a:lnTo>
                <a:lnTo>
                  <a:pt x="1987" y="42255"/>
                </a:lnTo>
                <a:lnTo>
                  <a:pt x="2348" y="42487"/>
                </a:lnTo>
                <a:lnTo>
                  <a:pt x="2735" y="42668"/>
                </a:lnTo>
                <a:lnTo>
                  <a:pt x="3147" y="42823"/>
                </a:lnTo>
                <a:lnTo>
                  <a:pt x="3560" y="42926"/>
                </a:lnTo>
                <a:lnTo>
                  <a:pt x="4025" y="43003"/>
                </a:lnTo>
                <a:lnTo>
                  <a:pt x="4463" y="43029"/>
                </a:lnTo>
                <a:lnTo>
                  <a:pt x="25384" y="43029"/>
                </a:lnTo>
                <a:lnTo>
                  <a:pt x="25823" y="43003"/>
                </a:lnTo>
                <a:lnTo>
                  <a:pt x="26261" y="42926"/>
                </a:lnTo>
                <a:lnTo>
                  <a:pt x="26700" y="42823"/>
                </a:lnTo>
                <a:lnTo>
                  <a:pt x="27113" y="42668"/>
                </a:lnTo>
                <a:lnTo>
                  <a:pt x="27500" y="42487"/>
                </a:lnTo>
                <a:lnTo>
                  <a:pt x="27861" y="42255"/>
                </a:lnTo>
                <a:lnTo>
                  <a:pt x="28222" y="41997"/>
                </a:lnTo>
                <a:lnTo>
                  <a:pt x="28531" y="41713"/>
                </a:lnTo>
                <a:lnTo>
                  <a:pt x="28815" y="41404"/>
                </a:lnTo>
                <a:lnTo>
                  <a:pt x="29073" y="41043"/>
                </a:lnTo>
                <a:lnTo>
                  <a:pt x="29305" y="40681"/>
                </a:lnTo>
                <a:lnTo>
                  <a:pt x="29486" y="40294"/>
                </a:lnTo>
                <a:lnTo>
                  <a:pt x="29641" y="39882"/>
                </a:lnTo>
                <a:lnTo>
                  <a:pt x="29744" y="39469"/>
                </a:lnTo>
                <a:lnTo>
                  <a:pt x="29821" y="39030"/>
                </a:lnTo>
                <a:lnTo>
                  <a:pt x="29847" y="38566"/>
                </a:lnTo>
                <a:lnTo>
                  <a:pt x="29847" y="4463"/>
                </a:lnTo>
                <a:lnTo>
                  <a:pt x="29821" y="4024"/>
                </a:lnTo>
                <a:lnTo>
                  <a:pt x="29744" y="3560"/>
                </a:lnTo>
                <a:lnTo>
                  <a:pt x="29641" y="3147"/>
                </a:lnTo>
                <a:lnTo>
                  <a:pt x="29486" y="2735"/>
                </a:lnTo>
                <a:lnTo>
                  <a:pt x="29305" y="2348"/>
                </a:lnTo>
                <a:lnTo>
                  <a:pt x="29073" y="1987"/>
                </a:lnTo>
                <a:lnTo>
                  <a:pt x="28815" y="1625"/>
                </a:lnTo>
                <a:lnTo>
                  <a:pt x="28531" y="1316"/>
                </a:lnTo>
                <a:lnTo>
                  <a:pt x="28222" y="1032"/>
                </a:lnTo>
                <a:lnTo>
                  <a:pt x="27861" y="774"/>
                </a:lnTo>
                <a:lnTo>
                  <a:pt x="27500" y="542"/>
                </a:lnTo>
                <a:lnTo>
                  <a:pt x="27113" y="361"/>
                </a:lnTo>
                <a:lnTo>
                  <a:pt x="26700" y="207"/>
                </a:lnTo>
                <a:lnTo>
                  <a:pt x="26261" y="103"/>
                </a:lnTo>
                <a:lnTo>
                  <a:pt x="25823" y="26"/>
                </a:lnTo>
                <a:lnTo>
                  <a:pt x="253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5"/>
          <p:cNvSpPr/>
          <p:nvPr/>
        </p:nvSpPr>
        <p:spPr>
          <a:xfrm>
            <a:off x="8629518" y="4460790"/>
            <a:ext cx="1086937" cy="1568299"/>
          </a:xfrm>
          <a:custGeom>
            <a:rect b="b" l="l" r="r" t="t"/>
            <a:pathLst>
              <a:path extrusionOk="0" h="43029" w="29822">
                <a:moveTo>
                  <a:pt x="4463" y="0"/>
                </a:moveTo>
                <a:lnTo>
                  <a:pt x="3999" y="26"/>
                </a:lnTo>
                <a:lnTo>
                  <a:pt x="3561" y="103"/>
                </a:lnTo>
                <a:lnTo>
                  <a:pt x="3122" y="207"/>
                </a:lnTo>
                <a:lnTo>
                  <a:pt x="2735" y="361"/>
                </a:lnTo>
                <a:lnTo>
                  <a:pt x="2322" y="542"/>
                </a:lnTo>
                <a:lnTo>
                  <a:pt x="1961" y="774"/>
                </a:lnTo>
                <a:lnTo>
                  <a:pt x="1626" y="1032"/>
                </a:lnTo>
                <a:lnTo>
                  <a:pt x="1316" y="1316"/>
                </a:lnTo>
                <a:lnTo>
                  <a:pt x="1007" y="1625"/>
                </a:lnTo>
                <a:lnTo>
                  <a:pt x="749" y="1987"/>
                </a:lnTo>
                <a:lnTo>
                  <a:pt x="542" y="2348"/>
                </a:lnTo>
                <a:lnTo>
                  <a:pt x="336" y="2735"/>
                </a:lnTo>
                <a:lnTo>
                  <a:pt x="207" y="3147"/>
                </a:lnTo>
                <a:lnTo>
                  <a:pt x="78" y="3560"/>
                </a:lnTo>
                <a:lnTo>
                  <a:pt x="26" y="4024"/>
                </a:lnTo>
                <a:lnTo>
                  <a:pt x="1" y="4463"/>
                </a:lnTo>
                <a:lnTo>
                  <a:pt x="1" y="38566"/>
                </a:lnTo>
                <a:lnTo>
                  <a:pt x="26" y="39030"/>
                </a:lnTo>
                <a:lnTo>
                  <a:pt x="78" y="39469"/>
                </a:lnTo>
                <a:lnTo>
                  <a:pt x="207" y="39882"/>
                </a:lnTo>
                <a:lnTo>
                  <a:pt x="336" y="40294"/>
                </a:lnTo>
                <a:lnTo>
                  <a:pt x="542" y="40681"/>
                </a:lnTo>
                <a:lnTo>
                  <a:pt x="749" y="41043"/>
                </a:lnTo>
                <a:lnTo>
                  <a:pt x="1007" y="41404"/>
                </a:lnTo>
                <a:lnTo>
                  <a:pt x="1316" y="41713"/>
                </a:lnTo>
                <a:lnTo>
                  <a:pt x="1626" y="41997"/>
                </a:lnTo>
                <a:lnTo>
                  <a:pt x="1961" y="42255"/>
                </a:lnTo>
                <a:lnTo>
                  <a:pt x="2322" y="42487"/>
                </a:lnTo>
                <a:lnTo>
                  <a:pt x="2735" y="42668"/>
                </a:lnTo>
                <a:lnTo>
                  <a:pt x="3122" y="42823"/>
                </a:lnTo>
                <a:lnTo>
                  <a:pt x="3561" y="42926"/>
                </a:lnTo>
                <a:lnTo>
                  <a:pt x="3999" y="43003"/>
                </a:lnTo>
                <a:lnTo>
                  <a:pt x="4463" y="43029"/>
                </a:lnTo>
                <a:lnTo>
                  <a:pt x="25359" y="43029"/>
                </a:lnTo>
                <a:lnTo>
                  <a:pt x="25823" y="43003"/>
                </a:lnTo>
                <a:lnTo>
                  <a:pt x="26262" y="42926"/>
                </a:lnTo>
                <a:lnTo>
                  <a:pt x="26674" y="42823"/>
                </a:lnTo>
                <a:lnTo>
                  <a:pt x="27087" y="42668"/>
                </a:lnTo>
                <a:lnTo>
                  <a:pt x="27474" y="42487"/>
                </a:lnTo>
                <a:lnTo>
                  <a:pt x="27861" y="42255"/>
                </a:lnTo>
                <a:lnTo>
                  <a:pt x="28196" y="41997"/>
                </a:lnTo>
                <a:lnTo>
                  <a:pt x="28506" y="41713"/>
                </a:lnTo>
                <a:lnTo>
                  <a:pt x="28816" y="41404"/>
                </a:lnTo>
                <a:lnTo>
                  <a:pt x="29074" y="41043"/>
                </a:lnTo>
                <a:lnTo>
                  <a:pt x="29280" y="40681"/>
                </a:lnTo>
                <a:lnTo>
                  <a:pt x="29486" y="40294"/>
                </a:lnTo>
                <a:lnTo>
                  <a:pt x="29615" y="39882"/>
                </a:lnTo>
                <a:lnTo>
                  <a:pt x="29744" y="39469"/>
                </a:lnTo>
                <a:lnTo>
                  <a:pt x="29796" y="39030"/>
                </a:lnTo>
                <a:lnTo>
                  <a:pt x="29822" y="38566"/>
                </a:lnTo>
                <a:lnTo>
                  <a:pt x="29822" y="4463"/>
                </a:lnTo>
                <a:lnTo>
                  <a:pt x="29796" y="4024"/>
                </a:lnTo>
                <a:lnTo>
                  <a:pt x="29744" y="3560"/>
                </a:lnTo>
                <a:lnTo>
                  <a:pt x="29615" y="3147"/>
                </a:lnTo>
                <a:lnTo>
                  <a:pt x="29486" y="2735"/>
                </a:lnTo>
                <a:lnTo>
                  <a:pt x="29280" y="2348"/>
                </a:lnTo>
                <a:lnTo>
                  <a:pt x="29074" y="1987"/>
                </a:lnTo>
                <a:lnTo>
                  <a:pt x="28816" y="1625"/>
                </a:lnTo>
                <a:lnTo>
                  <a:pt x="28506" y="1316"/>
                </a:lnTo>
                <a:lnTo>
                  <a:pt x="28196" y="1032"/>
                </a:lnTo>
                <a:lnTo>
                  <a:pt x="27861" y="774"/>
                </a:lnTo>
                <a:lnTo>
                  <a:pt x="27474" y="542"/>
                </a:lnTo>
                <a:lnTo>
                  <a:pt x="27087" y="361"/>
                </a:lnTo>
                <a:lnTo>
                  <a:pt x="26674" y="207"/>
                </a:lnTo>
                <a:lnTo>
                  <a:pt x="26262" y="103"/>
                </a:lnTo>
                <a:lnTo>
                  <a:pt x="25823" y="26"/>
                </a:lnTo>
                <a:lnTo>
                  <a:pt x="253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5"/>
          <p:cNvSpPr/>
          <p:nvPr/>
        </p:nvSpPr>
        <p:spPr>
          <a:xfrm>
            <a:off x="1682187" y="4514367"/>
            <a:ext cx="1101043" cy="1821245"/>
          </a:xfrm>
          <a:custGeom>
            <a:rect b="b" l="l" r="r" t="t"/>
            <a:pathLst>
              <a:path extrusionOk="0" h="49969" w="30209">
                <a:moveTo>
                  <a:pt x="4154" y="1"/>
                </a:moveTo>
                <a:lnTo>
                  <a:pt x="3741" y="26"/>
                </a:lnTo>
                <a:lnTo>
                  <a:pt x="3329" y="78"/>
                </a:lnTo>
                <a:lnTo>
                  <a:pt x="2916" y="181"/>
                </a:lnTo>
                <a:lnTo>
                  <a:pt x="2555" y="336"/>
                </a:lnTo>
                <a:lnTo>
                  <a:pt x="2194" y="517"/>
                </a:lnTo>
                <a:lnTo>
                  <a:pt x="1832" y="723"/>
                </a:lnTo>
                <a:lnTo>
                  <a:pt x="1523" y="955"/>
                </a:lnTo>
                <a:lnTo>
                  <a:pt x="1239" y="1213"/>
                </a:lnTo>
                <a:lnTo>
                  <a:pt x="955" y="1523"/>
                </a:lnTo>
                <a:lnTo>
                  <a:pt x="723" y="1832"/>
                </a:lnTo>
                <a:lnTo>
                  <a:pt x="517" y="2168"/>
                </a:lnTo>
                <a:lnTo>
                  <a:pt x="336" y="2529"/>
                </a:lnTo>
                <a:lnTo>
                  <a:pt x="207" y="2916"/>
                </a:lnTo>
                <a:lnTo>
                  <a:pt x="104" y="3303"/>
                </a:lnTo>
                <a:lnTo>
                  <a:pt x="27" y="3715"/>
                </a:lnTo>
                <a:lnTo>
                  <a:pt x="1" y="4154"/>
                </a:lnTo>
                <a:lnTo>
                  <a:pt x="1" y="45815"/>
                </a:lnTo>
                <a:lnTo>
                  <a:pt x="27" y="46254"/>
                </a:lnTo>
                <a:lnTo>
                  <a:pt x="104" y="46641"/>
                </a:lnTo>
                <a:lnTo>
                  <a:pt x="207" y="47054"/>
                </a:lnTo>
                <a:lnTo>
                  <a:pt x="336" y="47441"/>
                </a:lnTo>
                <a:lnTo>
                  <a:pt x="517" y="47802"/>
                </a:lnTo>
                <a:lnTo>
                  <a:pt x="723" y="48137"/>
                </a:lnTo>
                <a:lnTo>
                  <a:pt x="955" y="48447"/>
                </a:lnTo>
                <a:lnTo>
                  <a:pt x="1239" y="48756"/>
                </a:lnTo>
                <a:lnTo>
                  <a:pt x="1523" y="49014"/>
                </a:lnTo>
                <a:lnTo>
                  <a:pt x="1832" y="49246"/>
                </a:lnTo>
                <a:lnTo>
                  <a:pt x="2194" y="49453"/>
                </a:lnTo>
                <a:lnTo>
                  <a:pt x="2555" y="49633"/>
                </a:lnTo>
                <a:lnTo>
                  <a:pt x="2916" y="49762"/>
                </a:lnTo>
                <a:lnTo>
                  <a:pt x="3329" y="49865"/>
                </a:lnTo>
                <a:lnTo>
                  <a:pt x="3741" y="49943"/>
                </a:lnTo>
                <a:lnTo>
                  <a:pt x="4154" y="49969"/>
                </a:lnTo>
                <a:lnTo>
                  <a:pt x="26056" y="49969"/>
                </a:lnTo>
                <a:lnTo>
                  <a:pt x="26494" y="49943"/>
                </a:lnTo>
                <a:lnTo>
                  <a:pt x="26907" y="49865"/>
                </a:lnTo>
                <a:lnTo>
                  <a:pt x="27294" y="49762"/>
                </a:lnTo>
                <a:lnTo>
                  <a:pt x="27681" y="49633"/>
                </a:lnTo>
                <a:lnTo>
                  <a:pt x="28042" y="49453"/>
                </a:lnTo>
                <a:lnTo>
                  <a:pt x="28377" y="49246"/>
                </a:lnTo>
                <a:lnTo>
                  <a:pt x="28687" y="49014"/>
                </a:lnTo>
                <a:lnTo>
                  <a:pt x="28996" y="48756"/>
                </a:lnTo>
                <a:lnTo>
                  <a:pt x="29254" y="48447"/>
                </a:lnTo>
                <a:lnTo>
                  <a:pt x="29486" y="48137"/>
                </a:lnTo>
                <a:lnTo>
                  <a:pt x="29693" y="47802"/>
                </a:lnTo>
                <a:lnTo>
                  <a:pt x="29873" y="47441"/>
                </a:lnTo>
                <a:lnTo>
                  <a:pt x="30028" y="47054"/>
                </a:lnTo>
                <a:lnTo>
                  <a:pt x="30131" y="46641"/>
                </a:lnTo>
                <a:lnTo>
                  <a:pt x="30183" y="46254"/>
                </a:lnTo>
                <a:lnTo>
                  <a:pt x="30209" y="45815"/>
                </a:lnTo>
                <a:lnTo>
                  <a:pt x="30209" y="4154"/>
                </a:lnTo>
                <a:lnTo>
                  <a:pt x="30183" y="3715"/>
                </a:lnTo>
                <a:lnTo>
                  <a:pt x="30131" y="3303"/>
                </a:lnTo>
                <a:lnTo>
                  <a:pt x="30028" y="2916"/>
                </a:lnTo>
                <a:lnTo>
                  <a:pt x="29873" y="2529"/>
                </a:lnTo>
                <a:lnTo>
                  <a:pt x="29693" y="2168"/>
                </a:lnTo>
                <a:lnTo>
                  <a:pt x="29486" y="1832"/>
                </a:lnTo>
                <a:lnTo>
                  <a:pt x="29254" y="1523"/>
                </a:lnTo>
                <a:lnTo>
                  <a:pt x="28996" y="1213"/>
                </a:lnTo>
                <a:lnTo>
                  <a:pt x="28687" y="955"/>
                </a:lnTo>
                <a:lnTo>
                  <a:pt x="28377" y="723"/>
                </a:lnTo>
                <a:lnTo>
                  <a:pt x="28042" y="517"/>
                </a:lnTo>
                <a:lnTo>
                  <a:pt x="27681" y="336"/>
                </a:lnTo>
                <a:lnTo>
                  <a:pt x="27294" y="181"/>
                </a:lnTo>
                <a:lnTo>
                  <a:pt x="26907" y="78"/>
                </a:lnTo>
                <a:lnTo>
                  <a:pt x="26494" y="26"/>
                </a:lnTo>
                <a:lnTo>
                  <a:pt x="260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5"/>
          <p:cNvSpPr/>
          <p:nvPr/>
        </p:nvSpPr>
        <p:spPr>
          <a:xfrm>
            <a:off x="523849" y="4514367"/>
            <a:ext cx="1101043" cy="1821245"/>
          </a:xfrm>
          <a:custGeom>
            <a:rect b="b" l="l" r="r" t="t"/>
            <a:pathLst>
              <a:path extrusionOk="0" h="49969" w="30209">
                <a:moveTo>
                  <a:pt x="4541" y="1"/>
                </a:moveTo>
                <a:lnTo>
                  <a:pt x="4076" y="26"/>
                </a:lnTo>
                <a:lnTo>
                  <a:pt x="3638" y="104"/>
                </a:lnTo>
                <a:lnTo>
                  <a:pt x="3199" y="207"/>
                </a:lnTo>
                <a:lnTo>
                  <a:pt x="2786" y="362"/>
                </a:lnTo>
                <a:lnTo>
                  <a:pt x="2399" y="542"/>
                </a:lnTo>
                <a:lnTo>
                  <a:pt x="2012" y="774"/>
                </a:lnTo>
                <a:lnTo>
                  <a:pt x="1677" y="1032"/>
                </a:lnTo>
                <a:lnTo>
                  <a:pt x="1342" y="1342"/>
                </a:lnTo>
                <a:lnTo>
                  <a:pt x="1058" y="1652"/>
                </a:lnTo>
                <a:lnTo>
                  <a:pt x="800" y="2013"/>
                </a:lnTo>
                <a:lnTo>
                  <a:pt x="568" y="2374"/>
                </a:lnTo>
                <a:lnTo>
                  <a:pt x="361" y="2787"/>
                </a:lnTo>
                <a:lnTo>
                  <a:pt x="207" y="3199"/>
                </a:lnTo>
                <a:lnTo>
                  <a:pt x="104" y="3638"/>
                </a:lnTo>
                <a:lnTo>
                  <a:pt x="26" y="4076"/>
                </a:lnTo>
                <a:lnTo>
                  <a:pt x="0" y="4541"/>
                </a:lnTo>
                <a:lnTo>
                  <a:pt x="0" y="45428"/>
                </a:lnTo>
                <a:lnTo>
                  <a:pt x="26" y="45893"/>
                </a:lnTo>
                <a:lnTo>
                  <a:pt x="104" y="46331"/>
                </a:lnTo>
                <a:lnTo>
                  <a:pt x="207" y="46770"/>
                </a:lnTo>
                <a:lnTo>
                  <a:pt x="361" y="47183"/>
                </a:lnTo>
                <a:lnTo>
                  <a:pt x="568" y="47595"/>
                </a:lnTo>
                <a:lnTo>
                  <a:pt x="800" y="47956"/>
                </a:lnTo>
                <a:lnTo>
                  <a:pt x="1058" y="48318"/>
                </a:lnTo>
                <a:lnTo>
                  <a:pt x="1342" y="48627"/>
                </a:lnTo>
                <a:lnTo>
                  <a:pt x="1677" y="48911"/>
                </a:lnTo>
                <a:lnTo>
                  <a:pt x="2012" y="49195"/>
                </a:lnTo>
                <a:lnTo>
                  <a:pt x="2399" y="49401"/>
                </a:lnTo>
                <a:lnTo>
                  <a:pt x="2786" y="49607"/>
                </a:lnTo>
                <a:lnTo>
                  <a:pt x="3199" y="49762"/>
                </a:lnTo>
                <a:lnTo>
                  <a:pt x="3638" y="49865"/>
                </a:lnTo>
                <a:lnTo>
                  <a:pt x="4076" y="49943"/>
                </a:lnTo>
                <a:lnTo>
                  <a:pt x="4541" y="49969"/>
                </a:lnTo>
                <a:lnTo>
                  <a:pt x="25668" y="49969"/>
                </a:lnTo>
                <a:lnTo>
                  <a:pt x="26132" y="49943"/>
                </a:lnTo>
                <a:lnTo>
                  <a:pt x="26571" y="49865"/>
                </a:lnTo>
                <a:lnTo>
                  <a:pt x="27009" y="49762"/>
                </a:lnTo>
                <a:lnTo>
                  <a:pt x="27422" y="49607"/>
                </a:lnTo>
                <a:lnTo>
                  <a:pt x="27835" y="49401"/>
                </a:lnTo>
                <a:lnTo>
                  <a:pt x="28196" y="49195"/>
                </a:lnTo>
                <a:lnTo>
                  <a:pt x="28557" y="48911"/>
                </a:lnTo>
                <a:lnTo>
                  <a:pt x="28867" y="48627"/>
                </a:lnTo>
                <a:lnTo>
                  <a:pt x="29176" y="48318"/>
                </a:lnTo>
                <a:lnTo>
                  <a:pt x="29434" y="47956"/>
                </a:lnTo>
                <a:lnTo>
                  <a:pt x="29667" y="47595"/>
                </a:lnTo>
                <a:lnTo>
                  <a:pt x="29847" y="47183"/>
                </a:lnTo>
                <a:lnTo>
                  <a:pt x="30002" y="46770"/>
                </a:lnTo>
                <a:lnTo>
                  <a:pt x="30105" y="46331"/>
                </a:lnTo>
                <a:lnTo>
                  <a:pt x="30182" y="45893"/>
                </a:lnTo>
                <a:lnTo>
                  <a:pt x="30208" y="45428"/>
                </a:lnTo>
                <a:lnTo>
                  <a:pt x="30208" y="4541"/>
                </a:lnTo>
                <a:lnTo>
                  <a:pt x="30182" y="4076"/>
                </a:lnTo>
                <a:lnTo>
                  <a:pt x="30105" y="3638"/>
                </a:lnTo>
                <a:lnTo>
                  <a:pt x="30002" y="3199"/>
                </a:lnTo>
                <a:lnTo>
                  <a:pt x="29847" y="2787"/>
                </a:lnTo>
                <a:lnTo>
                  <a:pt x="29667" y="2374"/>
                </a:lnTo>
                <a:lnTo>
                  <a:pt x="29434" y="2013"/>
                </a:lnTo>
                <a:lnTo>
                  <a:pt x="29176" y="1652"/>
                </a:lnTo>
                <a:lnTo>
                  <a:pt x="28867" y="1342"/>
                </a:lnTo>
                <a:lnTo>
                  <a:pt x="28557" y="1032"/>
                </a:lnTo>
                <a:lnTo>
                  <a:pt x="28196" y="774"/>
                </a:lnTo>
                <a:lnTo>
                  <a:pt x="27835" y="542"/>
                </a:lnTo>
                <a:lnTo>
                  <a:pt x="27422" y="362"/>
                </a:lnTo>
                <a:lnTo>
                  <a:pt x="27009" y="207"/>
                </a:lnTo>
                <a:lnTo>
                  <a:pt x="26571" y="104"/>
                </a:lnTo>
                <a:lnTo>
                  <a:pt x="26132" y="26"/>
                </a:lnTo>
                <a:lnTo>
                  <a:pt x="256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5"/>
          <p:cNvSpPr/>
          <p:nvPr/>
        </p:nvSpPr>
        <p:spPr>
          <a:xfrm>
            <a:off x="-635437" y="4514367"/>
            <a:ext cx="1100095" cy="1821245"/>
          </a:xfrm>
          <a:custGeom>
            <a:rect b="b" l="l" r="r" t="t"/>
            <a:pathLst>
              <a:path extrusionOk="0" h="49969" w="30183">
                <a:moveTo>
                  <a:pt x="4514" y="1"/>
                </a:moveTo>
                <a:lnTo>
                  <a:pt x="4050" y="26"/>
                </a:lnTo>
                <a:lnTo>
                  <a:pt x="3612" y="104"/>
                </a:lnTo>
                <a:lnTo>
                  <a:pt x="3173" y="207"/>
                </a:lnTo>
                <a:lnTo>
                  <a:pt x="2760" y="362"/>
                </a:lnTo>
                <a:lnTo>
                  <a:pt x="2373" y="542"/>
                </a:lnTo>
                <a:lnTo>
                  <a:pt x="1986" y="774"/>
                </a:lnTo>
                <a:lnTo>
                  <a:pt x="1651" y="1032"/>
                </a:lnTo>
                <a:lnTo>
                  <a:pt x="1316" y="1342"/>
                </a:lnTo>
                <a:lnTo>
                  <a:pt x="1032" y="1652"/>
                </a:lnTo>
                <a:lnTo>
                  <a:pt x="774" y="2013"/>
                </a:lnTo>
                <a:lnTo>
                  <a:pt x="542" y="2374"/>
                </a:lnTo>
                <a:lnTo>
                  <a:pt x="335" y="2787"/>
                </a:lnTo>
                <a:lnTo>
                  <a:pt x="181" y="3199"/>
                </a:lnTo>
                <a:lnTo>
                  <a:pt x="77" y="3638"/>
                </a:lnTo>
                <a:lnTo>
                  <a:pt x="0" y="4076"/>
                </a:lnTo>
                <a:lnTo>
                  <a:pt x="0" y="4541"/>
                </a:lnTo>
                <a:lnTo>
                  <a:pt x="0" y="45428"/>
                </a:lnTo>
                <a:lnTo>
                  <a:pt x="0" y="45893"/>
                </a:lnTo>
                <a:lnTo>
                  <a:pt x="77" y="46331"/>
                </a:lnTo>
                <a:lnTo>
                  <a:pt x="181" y="46770"/>
                </a:lnTo>
                <a:lnTo>
                  <a:pt x="335" y="47183"/>
                </a:lnTo>
                <a:lnTo>
                  <a:pt x="542" y="47595"/>
                </a:lnTo>
                <a:lnTo>
                  <a:pt x="774" y="47956"/>
                </a:lnTo>
                <a:lnTo>
                  <a:pt x="1032" y="48318"/>
                </a:lnTo>
                <a:lnTo>
                  <a:pt x="1316" y="48627"/>
                </a:lnTo>
                <a:lnTo>
                  <a:pt x="1651" y="48911"/>
                </a:lnTo>
                <a:lnTo>
                  <a:pt x="1986" y="49195"/>
                </a:lnTo>
                <a:lnTo>
                  <a:pt x="2373" y="49401"/>
                </a:lnTo>
                <a:lnTo>
                  <a:pt x="2760" y="49607"/>
                </a:lnTo>
                <a:lnTo>
                  <a:pt x="3173" y="49762"/>
                </a:lnTo>
                <a:lnTo>
                  <a:pt x="3612" y="49865"/>
                </a:lnTo>
                <a:lnTo>
                  <a:pt x="4050" y="49943"/>
                </a:lnTo>
                <a:lnTo>
                  <a:pt x="4514" y="49969"/>
                </a:lnTo>
                <a:lnTo>
                  <a:pt x="25642" y="49969"/>
                </a:lnTo>
                <a:lnTo>
                  <a:pt x="26106" y="49943"/>
                </a:lnTo>
                <a:lnTo>
                  <a:pt x="26545" y="49865"/>
                </a:lnTo>
                <a:lnTo>
                  <a:pt x="26983" y="49762"/>
                </a:lnTo>
                <a:lnTo>
                  <a:pt x="27396" y="49607"/>
                </a:lnTo>
                <a:lnTo>
                  <a:pt x="27809" y="49401"/>
                </a:lnTo>
                <a:lnTo>
                  <a:pt x="28170" y="49195"/>
                </a:lnTo>
                <a:lnTo>
                  <a:pt x="28531" y="48911"/>
                </a:lnTo>
                <a:lnTo>
                  <a:pt x="28841" y="48627"/>
                </a:lnTo>
                <a:lnTo>
                  <a:pt x="29150" y="48318"/>
                </a:lnTo>
                <a:lnTo>
                  <a:pt x="29408" y="47956"/>
                </a:lnTo>
                <a:lnTo>
                  <a:pt x="29640" y="47595"/>
                </a:lnTo>
                <a:lnTo>
                  <a:pt x="29821" y="47183"/>
                </a:lnTo>
                <a:lnTo>
                  <a:pt x="29976" y="46770"/>
                </a:lnTo>
                <a:lnTo>
                  <a:pt x="30079" y="46331"/>
                </a:lnTo>
                <a:lnTo>
                  <a:pt x="30156" y="45893"/>
                </a:lnTo>
                <a:lnTo>
                  <a:pt x="30182" y="45428"/>
                </a:lnTo>
                <a:lnTo>
                  <a:pt x="30182" y="4541"/>
                </a:lnTo>
                <a:lnTo>
                  <a:pt x="30156" y="4076"/>
                </a:lnTo>
                <a:lnTo>
                  <a:pt x="30079" y="3638"/>
                </a:lnTo>
                <a:lnTo>
                  <a:pt x="29976" y="3199"/>
                </a:lnTo>
                <a:lnTo>
                  <a:pt x="29821" y="2787"/>
                </a:lnTo>
                <a:lnTo>
                  <a:pt x="29640" y="2374"/>
                </a:lnTo>
                <a:lnTo>
                  <a:pt x="29408" y="2013"/>
                </a:lnTo>
                <a:lnTo>
                  <a:pt x="29150" y="1652"/>
                </a:lnTo>
                <a:lnTo>
                  <a:pt x="28841" y="1342"/>
                </a:lnTo>
                <a:lnTo>
                  <a:pt x="28531" y="1032"/>
                </a:lnTo>
                <a:lnTo>
                  <a:pt x="28170" y="774"/>
                </a:lnTo>
                <a:lnTo>
                  <a:pt x="27809" y="542"/>
                </a:lnTo>
                <a:lnTo>
                  <a:pt x="27396" y="362"/>
                </a:lnTo>
                <a:lnTo>
                  <a:pt x="26983" y="207"/>
                </a:lnTo>
                <a:lnTo>
                  <a:pt x="26545" y="104"/>
                </a:lnTo>
                <a:lnTo>
                  <a:pt x="26106" y="26"/>
                </a:lnTo>
                <a:lnTo>
                  <a:pt x="256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5"/>
          <p:cNvSpPr/>
          <p:nvPr/>
        </p:nvSpPr>
        <p:spPr>
          <a:xfrm>
            <a:off x="2849017" y="4514367"/>
            <a:ext cx="1101043" cy="1821245"/>
          </a:xfrm>
          <a:custGeom>
            <a:rect b="b" l="l" r="r" t="t"/>
            <a:pathLst>
              <a:path extrusionOk="0" h="49969" w="30209">
                <a:moveTo>
                  <a:pt x="4180" y="1"/>
                </a:moveTo>
                <a:lnTo>
                  <a:pt x="3741" y="26"/>
                </a:lnTo>
                <a:lnTo>
                  <a:pt x="3328" y="78"/>
                </a:lnTo>
                <a:lnTo>
                  <a:pt x="2941" y="181"/>
                </a:lnTo>
                <a:lnTo>
                  <a:pt x="2554" y="336"/>
                </a:lnTo>
                <a:lnTo>
                  <a:pt x="2193" y="517"/>
                </a:lnTo>
                <a:lnTo>
                  <a:pt x="1858" y="723"/>
                </a:lnTo>
                <a:lnTo>
                  <a:pt x="1523" y="955"/>
                </a:lnTo>
                <a:lnTo>
                  <a:pt x="1239" y="1213"/>
                </a:lnTo>
                <a:lnTo>
                  <a:pt x="955" y="1523"/>
                </a:lnTo>
                <a:lnTo>
                  <a:pt x="723" y="1832"/>
                </a:lnTo>
                <a:lnTo>
                  <a:pt x="516" y="2193"/>
                </a:lnTo>
                <a:lnTo>
                  <a:pt x="336" y="2554"/>
                </a:lnTo>
                <a:lnTo>
                  <a:pt x="207" y="2941"/>
                </a:lnTo>
                <a:lnTo>
                  <a:pt x="104" y="3328"/>
                </a:lnTo>
                <a:lnTo>
                  <a:pt x="26" y="3741"/>
                </a:lnTo>
                <a:lnTo>
                  <a:pt x="1" y="4154"/>
                </a:lnTo>
                <a:lnTo>
                  <a:pt x="1" y="45790"/>
                </a:lnTo>
                <a:lnTo>
                  <a:pt x="26" y="46228"/>
                </a:lnTo>
                <a:lnTo>
                  <a:pt x="104" y="46641"/>
                </a:lnTo>
                <a:lnTo>
                  <a:pt x="207" y="47028"/>
                </a:lnTo>
                <a:lnTo>
                  <a:pt x="336" y="47415"/>
                </a:lnTo>
                <a:lnTo>
                  <a:pt x="516" y="47776"/>
                </a:lnTo>
                <a:lnTo>
                  <a:pt x="723" y="48111"/>
                </a:lnTo>
                <a:lnTo>
                  <a:pt x="955" y="48447"/>
                </a:lnTo>
                <a:lnTo>
                  <a:pt x="1239" y="48730"/>
                </a:lnTo>
                <a:lnTo>
                  <a:pt x="1523" y="49014"/>
                </a:lnTo>
                <a:lnTo>
                  <a:pt x="1858" y="49246"/>
                </a:lnTo>
                <a:lnTo>
                  <a:pt x="2193" y="49453"/>
                </a:lnTo>
                <a:lnTo>
                  <a:pt x="2554" y="49633"/>
                </a:lnTo>
                <a:lnTo>
                  <a:pt x="2941" y="49762"/>
                </a:lnTo>
                <a:lnTo>
                  <a:pt x="3328" y="49865"/>
                </a:lnTo>
                <a:lnTo>
                  <a:pt x="3741" y="49943"/>
                </a:lnTo>
                <a:lnTo>
                  <a:pt x="4180" y="49969"/>
                </a:lnTo>
                <a:lnTo>
                  <a:pt x="26029" y="49969"/>
                </a:lnTo>
                <a:lnTo>
                  <a:pt x="26468" y="49943"/>
                </a:lnTo>
                <a:lnTo>
                  <a:pt x="26881" y="49865"/>
                </a:lnTo>
                <a:lnTo>
                  <a:pt x="27268" y="49762"/>
                </a:lnTo>
                <a:lnTo>
                  <a:pt x="27655" y="49633"/>
                </a:lnTo>
                <a:lnTo>
                  <a:pt x="28016" y="49453"/>
                </a:lnTo>
                <a:lnTo>
                  <a:pt x="28351" y="49246"/>
                </a:lnTo>
                <a:lnTo>
                  <a:pt x="28686" y="49014"/>
                </a:lnTo>
                <a:lnTo>
                  <a:pt x="28970" y="48730"/>
                </a:lnTo>
                <a:lnTo>
                  <a:pt x="29254" y="48447"/>
                </a:lnTo>
                <a:lnTo>
                  <a:pt x="29486" y="48111"/>
                </a:lnTo>
                <a:lnTo>
                  <a:pt x="29693" y="47776"/>
                </a:lnTo>
                <a:lnTo>
                  <a:pt x="29873" y="47415"/>
                </a:lnTo>
                <a:lnTo>
                  <a:pt x="30002" y="47028"/>
                </a:lnTo>
                <a:lnTo>
                  <a:pt x="30105" y="46641"/>
                </a:lnTo>
                <a:lnTo>
                  <a:pt x="30183" y="46228"/>
                </a:lnTo>
                <a:lnTo>
                  <a:pt x="30208" y="45790"/>
                </a:lnTo>
                <a:lnTo>
                  <a:pt x="30208" y="4154"/>
                </a:lnTo>
                <a:lnTo>
                  <a:pt x="30183" y="3741"/>
                </a:lnTo>
                <a:lnTo>
                  <a:pt x="30105" y="3328"/>
                </a:lnTo>
                <a:lnTo>
                  <a:pt x="30002" y="2941"/>
                </a:lnTo>
                <a:lnTo>
                  <a:pt x="29873" y="2554"/>
                </a:lnTo>
                <a:lnTo>
                  <a:pt x="29693" y="2193"/>
                </a:lnTo>
                <a:lnTo>
                  <a:pt x="29486" y="1832"/>
                </a:lnTo>
                <a:lnTo>
                  <a:pt x="29254" y="1523"/>
                </a:lnTo>
                <a:lnTo>
                  <a:pt x="28970" y="1213"/>
                </a:lnTo>
                <a:lnTo>
                  <a:pt x="28686" y="955"/>
                </a:lnTo>
                <a:lnTo>
                  <a:pt x="28351" y="723"/>
                </a:lnTo>
                <a:lnTo>
                  <a:pt x="28016" y="517"/>
                </a:lnTo>
                <a:lnTo>
                  <a:pt x="27655" y="336"/>
                </a:lnTo>
                <a:lnTo>
                  <a:pt x="27268" y="181"/>
                </a:lnTo>
                <a:lnTo>
                  <a:pt x="26881" y="78"/>
                </a:lnTo>
                <a:lnTo>
                  <a:pt x="26468" y="26"/>
                </a:lnTo>
                <a:lnTo>
                  <a:pt x="260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5"/>
          <p:cNvSpPr/>
          <p:nvPr/>
        </p:nvSpPr>
        <p:spPr>
          <a:xfrm>
            <a:off x="4019602" y="4514367"/>
            <a:ext cx="1101043" cy="1821245"/>
          </a:xfrm>
          <a:custGeom>
            <a:rect b="b" l="l" r="r" t="t"/>
            <a:pathLst>
              <a:path extrusionOk="0" h="49969" w="30209">
                <a:moveTo>
                  <a:pt x="4283" y="1"/>
                </a:moveTo>
                <a:lnTo>
                  <a:pt x="3844" y="26"/>
                </a:lnTo>
                <a:lnTo>
                  <a:pt x="3431" y="78"/>
                </a:lnTo>
                <a:lnTo>
                  <a:pt x="3019" y="207"/>
                </a:lnTo>
                <a:lnTo>
                  <a:pt x="2632" y="336"/>
                </a:lnTo>
                <a:lnTo>
                  <a:pt x="2245" y="517"/>
                </a:lnTo>
                <a:lnTo>
                  <a:pt x="1884" y="723"/>
                </a:lnTo>
                <a:lnTo>
                  <a:pt x="1574" y="981"/>
                </a:lnTo>
                <a:lnTo>
                  <a:pt x="1264" y="1265"/>
                </a:lnTo>
                <a:lnTo>
                  <a:pt x="981" y="1548"/>
                </a:lnTo>
                <a:lnTo>
                  <a:pt x="749" y="1884"/>
                </a:lnTo>
                <a:lnTo>
                  <a:pt x="516" y="2245"/>
                </a:lnTo>
                <a:lnTo>
                  <a:pt x="336" y="2606"/>
                </a:lnTo>
                <a:lnTo>
                  <a:pt x="207" y="2993"/>
                </a:lnTo>
                <a:lnTo>
                  <a:pt x="104" y="3406"/>
                </a:lnTo>
                <a:lnTo>
                  <a:pt x="26" y="3844"/>
                </a:lnTo>
                <a:lnTo>
                  <a:pt x="0" y="4257"/>
                </a:lnTo>
                <a:lnTo>
                  <a:pt x="0" y="45686"/>
                </a:lnTo>
                <a:lnTo>
                  <a:pt x="26" y="46125"/>
                </a:lnTo>
                <a:lnTo>
                  <a:pt x="104" y="46563"/>
                </a:lnTo>
                <a:lnTo>
                  <a:pt x="207" y="46950"/>
                </a:lnTo>
                <a:lnTo>
                  <a:pt x="336" y="47363"/>
                </a:lnTo>
                <a:lnTo>
                  <a:pt x="516" y="47724"/>
                </a:lnTo>
                <a:lnTo>
                  <a:pt x="749" y="48085"/>
                </a:lnTo>
                <a:lnTo>
                  <a:pt x="981" y="48395"/>
                </a:lnTo>
                <a:lnTo>
                  <a:pt x="1264" y="48705"/>
                </a:lnTo>
                <a:lnTo>
                  <a:pt x="1574" y="48988"/>
                </a:lnTo>
                <a:lnTo>
                  <a:pt x="1884" y="49220"/>
                </a:lnTo>
                <a:lnTo>
                  <a:pt x="2245" y="49453"/>
                </a:lnTo>
                <a:lnTo>
                  <a:pt x="2632" y="49633"/>
                </a:lnTo>
                <a:lnTo>
                  <a:pt x="3019" y="49762"/>
                </a:lnTo>
                <a:lnTo>
                  <a:pt x="3431" y="49865"/>
                </a:lnTo>
                <a:lnTo>
                  <a:pt x="3844" y="49943"/>
                </a:lnTo>
                <a:lnTo>
                  <a:pt x="4283" y="49969"/>
                </a:lnTo>
                <a:lnTo>
                  <a:pt x="25952" y="49969"/>
                </a:lnTo>
                <a:lnTo>
                  <a:pt x="26365" y="49943"/>
                </a:lnTo>
                <a:lnTo>
                  <a:pt x="26803" y="49865"/>
                </a:lnTo>
                <a:lnTo>
                  <a:pt x="27216" y="49762"/>
                </a:lnTo>
                <a:lnTo>
                  <a:pt x="27603" y="49633"/>
                </a:lnTo>
                <a:lnTo>
                  <a:pt x="27964" y="49453"/>
                </a:lnTo>
                <a:lnTo>
                  <a:pt x="28325" y="49220"/>
                </a:lnTo>
                <a:lnTo>
                  <a:pt x="28661" y="48988"/>
                </a:lnTo>
                <a:lnTo>
                  <a:pt x="28944" y="48705"/>
                </a:lnTo>
                <a:lnTo>
                  <a:pt x="29228" y="48395"/>
                </a:lnTo>
                <a:lnTo>
                  <a:pt x="29486" y="48085"/>
                </a:lnTo>
                <a:lnTo>
                  <a:pt x="29692" y="47724"/>
                </a:lnTo>
                <a:lnTo>
                  <a:pt x="29873" y="47363"/>
                </a:lnTo>
                <a:lnTo>
                  <a:pt x="30002" y="46950"/>
                </a:lnTo>
                <a:lnTo>
                  <a:pt x="30105" y="46563"/>
                </a:lnTo>
                <a:lnTo>
                  <a:pt x="30183" y="46125"/>
                </a:lnTo>
                <a:lnTo>
                  <a:pt x="30208" y="45686"/>
                </a:lnTo>
                <a:lnTo>
                  <a:pt x="30208" y="4257"/>
                </a:lnTo>
                <a:lnTo>
                  <a:pt x="30183" y="3844"/>
                </a:lnTo>
                <a:lnTo>
                  <a:pt x="30105" y="3406"/>
                </a:lnTo>
                <a:lnTo>
                  <a:pt x="30002" y="2993"/>
                </a:lnTo>
                <a:lnTo>
                  <a:pt x="29873" y="2606"/>
                </a:lnTo>
                <a:lnTo>
                  <a:pt x="29692" y="2245"/>
                </a:lnTo>
                <a:lnTo>
                  <a:pt x="29486" y="1884"/>
                </a:lnTo>
                <a:lnTo>
                  <a:pt x="29228" y="1548"/>
                </a:lnTo>
                <a:lnTo>
                  <a:pt x="28944" y="1265"/>
                </a:lnTo>
                <a:lnTo>
                  <a:pt x="28661" y="981"/>
                </a:lnTo>
                <a:lnTo>
                  <a:pt x="28325" y="723"/>
                </a:lnTo>
                <a:lnTo>
                  <a:pt x="27964" y="517"/>
                </a:lnTo>
                <a:lnTo>
                  <a:pt x="27603" y="336"/>
                </a:lnTo>
                <a:lnTo>
                  <a:pt x="27216" y="207"/>
                </a:lnTo>
                <a:lnTo>
                  <a:pt x="26803" y="78"/>
                </a:lnTo>
                <a:lnTo>
                  <a:pt x="26365" y="26"/>
                </a:lnTo>
                <a:lnTo>
                  <a:pt x="259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5"/>
          <p:cNvSpPr/>
          <p:nvPr/>
        </p:nvSpPr>
        <p:spPr>
          <a:xfrm>
            <a:off x="5180783" y="4514367"/>
            <a:ext cx="1101043" cy="1821245"/>
          </a:xfrm>
          <a:custGeom>
            <a:rect b="b" l="l" r="r" t="t"/>
            <a:pathLst>
              <a:path extrusionOk="0" h="49969" w="30209">
                <a:moveTo>
                  <a:pt x="4412" y="1"/>
                </a:moveTo>
                <a:lnTo>
                  <a:pt x="3973" y="26"/>
                </a:lnTo>
                <a:lnTo>
                  <a:pt x="3535" y="104"/>
                </a:lnTo>
                <a:lnTo>
                  <a:pt x="3122" y="207"/>
                </a:lnTo>
                <a:lnTo>
                  <a:pt x="2709" y="362"/>
                </a:lnTo>
                <a:lnTo>
                  <a:pt x="2322" y="542"/>
                </a:lnTo>
                <a:lnTo>
                  <a:pt x="1961" y="749"/>
                </a:lnTo>
                <a:lnTo>
                  <a:pt x="1626" y="1007"/>
                </a:lnTo>
                <a:lnTo>
                  <a:pt x="1316" y="1290"/>
                </a:lnTo>
                <a:lnTo>
                  <a:pt x="1032" y="1600"/>
                </a:lnTo>
                <a:lnTo>
                  <a:pt x="774" y="1961"/>
                </a:lnTo>
                <a:lnTo>
                  <a:pt x="542" y="2322"/>
                </a:lnTo>
                <a:lnTo>
                  <a:pt x="362" y="2709"/>
                </a:lnTo>
                <a:lnTo>
                  <a:pt x="207" y="3096"/>
                </a:lnTo>
                <a:lnTo>
                  <a:pt x="104" y="3535"/>
                </a:lnTo>
                <a:lnTo>
                  <a:pt x="26" y="3973"/>
                </a:lnTo>
                <a:lnTo>
                  <a:pt x="0" y="4412"/>
                </a:lnTo>
                <a:lnTo>
                  <a:pt x="0" y="45557"/>
                </a:lnTo>
                <a:lnTo>
                  <a:pt x="26" y="45996"/>
                </a:lnTo>
                <a:lnTo>
                  <a:pt x="104" y="46434"/>
                </a:lnTo>
                <a:lnTo>
                  <a:pt x="207" y="46847"/>
                </a:lnTo>
                <a:lnTo>
                  <a:pt x="362" y="47260"/>
                </a:lnTo>
                <a:lnTo>
                  <a:pt x="542" y="47647"/>
                </a:lnTo>
                <a:lnTo>
                  <a:pt x="774" y="48008"/>
                </a:lnTo>
                <a:lnTo>
                  <a:pt x="1032" y="48343"/>
                </a:lnTo>
                <a:lnTo>
                  <a:pt x="1316" y="48653"/>
                </a:lnTo>
                <a:lnTo>
                  <a:pt x="1626" y="48963"/>
                </a:lnTo>
                <a:lnTo>
                  <a:pt x="1961" y="49195"/>
                </a:lnTo>
                <a:lnTo>
                  <a:pt x="2322" y="49427"/>
                </a:lnTo>
                <a:lnTo>
                  <a:pt x="2709" y="49607"/>
                </a:lnTo>
                <a:lnTo>
                  <a:pt x="3122" y="49762"/>
                </a:lnTo>
                <a:lnTo>
                  <a:pt x="3535" y="49865"/>
                </a:lnTo>
                <a:lnTo>
                  <a:pt x="3973" y="49943"/>
                </a:lnTo>
                <a:lnTo>
                  <a:pt x="4412" y="49969"/>
                </a:lnTo>
                <a:lnTo>
                  <a:pt x="25797" y="49969"/>
                </a:lnTo>
                <a:lnTo>
                  <a:pt x="26236" y="49943"/>
                </a:lnTo>
                <a:lnTo>
                  <a:pt x="26674" y="49865"/>
                </a:lnTo>
                <a:lnTo>
                  <a:pt x="27113" y="49762"/>
                </a:lnTo>
                <a:lnTo>
                  <a:pt x="27500" y="49607"/>
                </a:lnTo>
                <a:lnTo>
                  <a:pt x="27887" y="49427"/>
                </a:lnTo>
                <a:lnTo>
                  <a:pt x="28248" y="49195"/>
                </a:lnTo>
                <a:lnTo>
                  <a:pt x="28609" y="48963"/>
                </a:lnTo>
                <a:lnTo>
                  <a:pt x="28918" y="48653"/>
                </a:lnTo>
                <a:lnTo>
                  <a:pt x="29202" y="48343"/>
                </a:lnTo>
                <a:lnTo>
                  <a:pt x="29460" y="48008"/>
                </a:lnTo>
                <a:lnTo>
                  <a:pt x="29667" y="47647"/>
                </a:lnTo>
                <a:lnTo>
                  <a:pt x="29847" y="47260"/>
                </a:lnTo>
                <a:lnTo>
                  <a:pt x="30002" y="46847"/>
                </a:lnTo>
                <a:lnTo>
                  <a:pt x="30105" y="46434"/>
                </a:lnTo>
                <a:lnTo>
                  <a:pt x="30183" y="45996"/>
                </a:lnTo>
                <a:lnTo>
                  <a:pt x="30208" y="45557"/>
                </a:lnTo>
                <a:lnTo>
                  <a:pt x="30208" y="4412"/>
                </a:lnTo>
                <a:lnTo>
                  <a:pt x="30183" y="3973"/>
                </a:lnTo>
                <a:lnTo>
                  <a:pt x="30105" y="3535"/>
                </a:lnTo>
                <a:lnTo>
                  <a:pt x="30002" y="3096"/>
                </a:lnTo>
                <a:lnTo>
                  <a:pt x="29847" y="2709"/>
                </a:lnTo>
                <a:lnTo>
                  <a:pt x="29667" y="2322"/>
                </a:lnTo>
                <a:lnTo>
                  <a:pt x="29460" y="1961"/>
                </a:lnTo>
                <a:lnTo>
                  <a:pt x="29202" y="1600"/>
                </a:lnTo>
                <a:lnTo>
                  <a:pt x="28918" y="1290"/>
                </a:lnTo>
                <a:lnTo>
                  <a:pt x="28609" y="1007"/>
                </a:lnTo>
                <a:lnTo>
                  <a:pt x="28248" y="749"/>
                </a:lnTo>
                <a:lnTo>
                  <a:pt x="27887" y="542"/>
                </a:lnTo>
                <a:lnTo>
                  <a:pt x="27500" y="362"/>
                </a:lnTo>
                <a:lnTo>
                  <a:pt x="27113" y="207"/>
                </a:lnTo>
                <a:lnTo>
                  <a:pt x="26674" y="104"/>
                </a:lnTo>
                <a:lnTo>
                  <a:pt x="26236" y="26"/>
                </a:lnTo>
                <a:lnTo>
                  <a:pt x="25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5"/>
          <p:cNvSpPr/>
          <p:nvPr/>
        </p:nvSpPr>
        <p:spPr>
          <a:xfrm>
            <a:off x="6352315" y="4514367"/>
            <a:ext cx="1100095" cy="1821245"/>
          </a:xfrm>
          <a:custGeom>
            <a:rect b="b" l="l" r="r" t="t"/>
            <a:pathLst>
              <a:path extrusionOk="0" h="49969" w="30183">
                <a:moveTo>
                  <a:pt x="4385" y="1"/>
                </a:moveTo>
                <a:lnTo>
                  <a:pt x="3947" y="26"/>
                </a:lnTo>
                <a:lnTo>
                  <a:pt x="3508" y="104"/>
                </a:lnTo>
                <a:lnTo>
                  <a:pt x="3096" y="207"/>
                </a:lnTo>
                <a:lnTo>
                  <a:pt x="2683" y="362"/>
                </a:lnTo>
                <a:lnTo>
                  <a:pt x="2296" y="542"/>
                </a:lnTo>
                <a:lnTo>
                  <a:pt x="1935" y="749"/>
                </a:lnTo>
                <a:lnTo>
                  <a:pt x="1599" y="1007"/>
                </a:lnTo>
                <a:lnTo>
                  <a:pt x="1290" y="1290"/>
                </a:lnTo>
                <a:lnTo>
                  <a:pt x="1006" y="1600"/>
                </a:lnTo>
                <a:lnTo>
                  <a:pt x="748" y="1935"/>
                </a:lnTo>
                <a:lnTo>
                  <a:pt x="516" y="2322"/>
                </a:lnTo>
                <a:lnTo>
                  <a:pt x="335" y="2683"/>
                </a:lnTo>
                <a:lnTo>
                  <a:pt x="181" y="3096"/>
                </a:lnTo>
                <a:lnTo>
                  <a:pt x="77" y="3509"/>
                </a:lnTo>
                <a:lnTo>
                  <a:pt x="0" y="3947"/>
                </a:lnTo>
                <a:lnTo>
                  <a:pt x="0" y="4412"/>
                </a:lnTo>
                <a:lnTo>
                  <a:pt x="0" y="45557"/>
                </a:lnTo>
                <a:lnTo>
                  <a:pt x="0" y="45996"/>
                </a:lnTo>
                <a:lnTo>
                  <a:pt x="77" y="46434"/>
                </a:lnTo>
                <a:lnTo>
                  <a:pt x="181" y="46873"/>
                </a:lnTo>
                <a:lnTo>
                  <a:pt x="335" y="47260"/>
                </a:lnTo>
                <a:lnTo>
                  <a:pt x="516" y="47647"/>
                </a:lnTo>
                <a:lnTo>
                  <a:pt x="748" y="48008"/>
                </a:lnTo>
                <a:lnTo>
                  <a:pt x="1006" y="48343"/>
                </a:lnTo>
                <a:lnTo>
                  <a:pt x="1290" y="48679"/>
                </a:lnTo>
                <a:lnTo>
                  <a:pt x="1599" y="48963"/>
                </a:lnTo>
                <a:lnTo>
                  <a:pt x="1935" y="49195"/>
                </a:lnTo>
                <a:lnTo>
                  <a:pt x="2296" y="49427"/>
                </a:lnTo>
                <a:lnTo>
                  <a:pt x="2683" y="49607"/>
                </a:lnTo>
                <a:lnTo>
                  <a:pt x="3096" y="49762"/>
                </a:lnTo>
                <a:lnTo>
                  <a:pt x="3508" y="49865"/>
                </a:lnTo>
                <a:lnTo>
                  <a:pt x="3947" y="49943"/>
                </a:lnTo>
                <a:lnTo>
                  <a:pt x="4385" y="49969"/>
                </a:lnTo>
                <a:lnTo>
                  <a:pt x="25771" y="49969"/>
                </a:lnTo>
                <a:lnTo>
                  <a:pt x="26235" y="49943"/>
                </a:lnTo>
                <a:lnTo>
                  <a:pt x="26674" y="49865"/>
                </a:lnTo>
                <a:lnTo>
                  <a:pt x="27087" y="49762"/>
                </a:lnTo>
                <a:lnTo>
                  <a:pt x="27499" y="49607"/>
                </a:lnTo>
                <a:lnTo>
                  <a:pt x="27886" y="49427"/>
                </a:lnTo>
                <a:lnTo>
                  <a:pt x="28247" y="49195"/>
                </a:lnTo>
                <a:lnTo>
                  <a:pt x="28583" y="48963"/>
                </a:lnTo>
                <a:lnTo>
                  <a:pt x="28892" y="48679"/>
                </a:lnTo>
                <a:lnTo>
                  <a:pt x="29176" y="48343"/>
                </a:lnTo>
                <a:lnTo>
                  <a:pt x="29434" y="48008"/>
                </a:lnTo>
                <a:lnTo>
                  <a:pt x="29640" y="47647"/>
                </a:lnTo>
                <a:lnTo>
                  <a:pt x="29847" y="47260"/>
                </a:lnTo>
                <a:lnTo>
                  <a:pt x="29976" y="46873"/>
                </a:lnTo>
                <a:lnTo>
                  <a:pt x="30105" y="46434"/>
                </a:lnTo>
                <a:lnTo>
                  <a:pt x="30156" y="45996"/>
                </a:lnTo>
                <a:lnTo>
                  <a:pt x="30182" y="45557"/>
                </a:lnTo>
                <a:lnTo>
                  <a:pt x="30182" y="4412"/>
                </a:lnTo>
                <a:lnTo>
                  <a:pt x="30156" y="3947"/>
                </a:lnTo>
                <a:lnTo>
                  <a:pt x="30105" y="3509"/>
                </a:lnTo>
                <a:lnTo>
                  <a:pt x="29976" y="3096"/>
                </a:lnTo>
                <a:lnTo>
                  <a:pt x="29847" y="2683"/>
                </a:lnTo>
                <a:lnTo>
                  <a:pt x="29640" y="2322"/>
                </a:lnTo>
                <a:lnTo>
                  <a:pt x="29434" y="1935"/>
                </a:lnTo>
                <a:lnTo>
                  <a:pt x="29176" y="1600"/>
                </a:lnTo>
                <a:lnTo>
                  <a:pt x="28892" y="1290"/>
                </a:lnTo>
                <a:lnTo>
                  <a:pt x="28583" y="1007"/>
                </a:lnTo>
                <a:lnTo>
                  <a:pt x="28247" y="749"/>
                </a:lnTo>
                <a:lnTo>
                  <a:pt x="27886" y="542"/>
                </a:lnTo>
                <a:lnTo>
                  <a:pt x="27499" y="362"/>
                </a:lnTo>
                <a:lnTo>
                  <a:pt x="27087" y="207"/>
                </a:lnTo>
                <a:lnTo>
                  <a:pt x="26674" y="104"/>
                </a:lnTo>
                <a:lnTo>
                  <a:pt x="26235" y="26"/>
                </a:lnTo>
                <a:lnTo>
                  <a:pt x="257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5"/>
          <p:cNvSpPr/>
          <p:nvPr/>
        </p:nvSpPr>
        <p:spPr>
          <a:xfrm>
            <a:off x="7515354" y="4514367"/>
            <a:ext cx="1100095" cy="1821245"/>
          </a:xfrm>
          <a:custGeom>
            <a:rect b="b" l="l" r="r" t="t"/>
            <a:pathLst>
              <a:path extrusionOk="0" h="49969" w="30183">
                <a:moveTo>
                  <a:pt x="4463" y="1"/>
                </a:moveTo>
                <a:lnTo>
                  <a:pt x="3999" y="26"/>
                </a:lnTo>
                <a:lnTo>
                  <a:pt x="3561" y="104"/>
                </a:lnTo>
                <a:lnTo>
                  <a:pt x="3122" y="207"/>
                </a:lnTo>
                <a:lnTo>
                  <a:pt x="2735" y="362"/>
                </a:lnTo>
                <a:lnTo>
                  <a:pt x="2322" y="542"/>
                </a:lnTo>
                <a:lnTo>
                  <a:pt x="1961" y="774"/>
                </a:lnTo>
                <a:lnTo>
                  <a:pt x="1626" y="1032"/>
                </a:lnTo>
                <a:lnTo>
                  <a:pt x="1316" y="1316"/>
                </a:lnTo>
                <a:lnTo>
                  <a:pt x="1007" y="1626"/>
                </a:lnTo>
                <a:lnTo>
                  <a:pt x="749" y="1987"/>
                </a:lnTo>
                <a:lnTo>
                  <a:pt x="542" y="2348"/>
                </a:lnTo>
                <a:lnTo>
                  <a:pt x="336" y="2735"/>
                </a:lnTo>
                <a:lnTo>
                  <a:pt x="207" y="3148"/>
                </a:lnTo>
                <a:lnTo>
                  <a:pt x="78" y="3561"/>
                </a:lnTo>
                <a:lnTo>
                  <a:pt x="26" y="3999"/>
                </a:lnTo>
                <a:lnTo>
                  <a:pt x="1" y="4463"/>
                </a:lnTo>
                <a:lnTo>
                  <a:pt x="1" y="45506"/>
                </a:lnTo>
                <a:lnTo>
                  <a:pt x="26" y="45944"/>
                </a:lnTo>
                <a:lnTo>
                  <a:pt x="78" y="46383"/>
                </a:lnTo>
                <a:lnTo>
                  <a:pt x="207" y="46821"/>
                </a:lnTo>
                <a:lnTo>
                  <a:pt x="336" y="47234"/>
                </a:lnTo>
                <a:lnTo>
                  <a:pt x="542" y="47621"/>
                </a:lnTo>
                <a:lnTo>
                  <a:pt x="749" y="47982"/>
                </a:lnTo>
                <a:lnTo>
                  <a:pt x="1007" y="48343"/>
                </a:lnTo>
                <a:lnTo>
                  <a:pt x="1316" y="48653"/>
                </a:lnTo>
                <a:lnTo>
                  <a:pt x="1626" y="48937"/>
                </a:lnTo>
                <a:lnTo>
                  <a:pt x="1961" y="49195"/>
                </a:lnTo>
                <a:lnTo>
                  <a:pt x="2322" y="49427"/>
                </a:lnTo>
                <a:lnTo>
                  <a:pt x="2735" y="49607"/>
                </a:lnTo>
                <a:lnTo>
                  <a:pt x="3122" y="49762"/>
                </a:lnTo>
                <a:lnTo>
                  <a:pt x="3561" y="49865"/>
                </a:lnTo>
                <a:lnTo>
                  <a:pt x="3999" y="49943"/>
                </a:lnTo>
                <a:lnTo>
                  <a:pt x="4463" y="49969"/>
                </a:lnTo>
                <a:lnTo>
                  <a:pt x="25720" y="49969"/>
                </a:lnTo>
                <a:lnTo>
                  <a:pt x="26184" y="49943"/>
                </a:lnTo>
                <a:lnTo>
                  <a:pt x="26623" y="49865"/>
                </a:lnTo>
                <a:lnTo>
                  <a:pt x="27036" y="49762"/>
                </a:lnTo>
                <a:lnTo>
                  <a:pt x="27448" y="49607"/>
                </a:lnTo>
                <a:lnTo>
                  <a:pt x="27835" y="49427"/>
                </a:lnTo>
                <a:lnTo>
                  <a:pt x="28222" y="49195"/>
                </a:lnTo>
                <a:lnTo>
                  <a:pt x="28558" y="48937"/>
                </a:lnTo>
                <a:lnTo>
                  <a:pt x="28867" y="48653"/>
                </a:lnTo>
                <a:lnTo>
                  <a:pt x="29177" y="48343"/>
                </a:lnTo>
                <a:lnTo>
                  <a:pt x="29435" y="47982"/>
                </a:lnTo>
                <a:lnTo>
                  <a:pt x="29641" y="47621"/>
                </a:lnTo>
                <a:lnTo>
                  <a:pt x="29847" y="47234"/>
                </a:lnTo>
                <a:lnTo>
                  <a:pt x="29976" y="46821"/>
                </a:lnTo>
                <a:lnTo>
                  <a:pt x="30105" y="46383"/>
                </a:lnTo>
                <a:lnTo>
                  <a:pt x="30157" y="45944"/>
                </a:lnTo>
                <a:lnTo>
                  <a:pt x="30183" y="45506"/>
                </a:lnTo>
                <a:lnTo>
                  <a:pt x="30183" y="4463"/>
                </a:lnTo>
                <a:lnTo>
                  <a:pt x="30157" y="3999"/>
                </a:lnTo>
                <a:lnTo>
                  <a:pt x="30105" y="3561"/>
                </a:lnTo>
                <a:lnTo>
                  <a:pt x="29976" y="3148"/>
                </a:lnTo>
                <a:lnTo>
                  <a:pt x="29847" y="2735"/>
                </a:lnTo>
                <a:lnTo>
                  <a:pt x="29641" y="2348"/>
                </a:lnTo>
                <a:lnTo>
                  <a:pt x="29435" y="1987"/>
                </a:lnTo>
                <a:lnTo>
                  <a:pt x="29177" y="1626"/>
                </a:lnTo>
                <a:lnTo>
                  <a:pt x="28867" y="1316"/>
                </a:lnTo>
                <a:lnTo>
                  <a:pt x="28558" y="1032"/>
                </a:lnTo>
                <a:lnTo>
                  <a:pt x="28222" y="774"/>
                </a:lnTo>
                <a:lnTo>
                  <a:pt x="27835" y="542"/>
                </a:lnTo>
                <a:lnTo>
                  <a:pt x="27448" y="362"/>
                </a:lnTo>
                <a:lnTo>
                  <a:pt x="27036" y="207"/>
                </a:lnTo>
                <a:lnTo>
                  <a:pt x="26623" y="104"/>
                </a:lnTo>
                <a:lnTo>
                  <a:pt x="26184" y="26"/>
                </a:lnTo>
                <a:lnTo>
                  <a:pt x="257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5"/>
          <p:cNvSpPr/>
          <p:nvPr/>
        </p:nvSpPr>
        <p:spPr>
          <a:xfrm>
            <a:off x="8678430" y="4514367"/>
            <a:ext cx="1101006" cy="1821245"/>
          </a:xfrm>
          <a:custGeom>
            <a:rect b="b" l="l" r="r" t="t"/>
            <a:pathLst>
              <a:path extrusionOk="0" h="49969" w="30208">
                <a:moveTo>
                  <a:pt x="4463" y="1"/>
                </a:moveTo>
                <a:lnTo>
                  <a:pt x="4024" y="26"/>
                </a:lnTo>
                <a:lnTo>
                  <a:pt x="3560" y="104"/>
                </a:lnTo>
                <a:lnTo>
                  <a:pt x="3147" y="207"/>
                </a:lnTo>
                <a:lnTo>
                  <a:pt x="2735" y="362"/>
                </a:lnTo>
                <a:lnTo>
                  <a:pt x="2348" y="542"/>
                </a:lnTo>
                <a:lnTo>
                  <a:pt x="1986" y="774"/>
                </a:lnTo>
                <a:lnTo>
                  <a:pt x="1625" y="1032"/>
                </a:lnTo>
                <a:lnTo>
                  <a:pt x="1316" y="1316"/>
                </a:lnTo>
                <a:lnTo>
                  <a:pt x="1032" y="1626"/>
                </a:lnTo>
                <a:lnTo>
                  <a:pt x="774" y="1987"/>
                </a:lnTo>
                <a:lnTo>
                  <a:pt x="542" y="2348"/>
                </a:lnTo>
                <a:lnTo>
                  <a:pt x="361" y="2735"/>
                </a:lnTo>
                <a:lnTo>
                  <a:pt x="206" y="3148"/>
                </a:lnTo>
                <a:lnTo>
                  <a:pt x="103" y="3561"/>
                </a:lnTo>
                <a:lnTo>
                  <a:pt x="26" y="3999"/>
                </a:lnTo>
                <a:lnTo>
                  <a:pt x="0" y="4463"/>
                </a:lnTo>
                <a:lnTo>
                  <a:pt x="0" y="45506"/>
                </a:lnTo>
                <a:lnTo>
                  <a:pt x="26" y="45944"/>
                </a:lnTo>
                <a:lnTo>
                  <a:pt x="103" y="46383"/>
                </a:lnTo>
                <a:lnTo>
                  <a:pt x="206" y="46821"/>
                </a:lnTo>
                <a:lnTo>
                  <a:pt x="361" y="47234"/>
                </a:lnTo>
                <a:lnTo>
                  <a:pt x="542" y="47621"/>
                </a:lnTo>
                <a:lnTo>
                  <a:pt x="774" y="47982"/>
                </a:lnTo>
                <a:lnTo>
                  <a:pt x="1032" y="48343"/>
                </a:lnTo>
                <a:lnTo>
                  <a:pt x="1316" y="48653"/>
                </a:lnTo>
                <a:lnTo>
                  <a:pt x="1625" y="48937"/>
                </a:lnTo>
                <a:lnTo>
                  <a:pt x="1986" y="49195"/>
                </a:lnTo>
                <a:lnTo>
                  <a:pt x="2348" y="49427"/>
                </a:lnTo>
                <a:lnTo>
                  <a:pt x="2735" y="49607"/>
                </a:lnTo>
                <a:lnTo>
                  <a:pt x="3147" y="49762"/>
                </a:lnTo>
                <a:lnTo>
                  <a:pt x="3560" y="49865"/>
                </a:lnTo>
                <a:lnTo>
                  <a:pt x="4024" y="49943"/>
                </a:lnTo>
                <a:lnTo>
                  <a:pt x="4463" y="49969"/>
                </a:lnTo>
                <a:lnTo>
                  <a:pt x="25745" y="49969"/>
                </a:lnTo>
                <a:lnTo>
                  <a:pt x="26184" y="49943"/>
                </a:lnTo>
                <a:lnTo>
                  <a:pt x="26622" y="49865"/>
                </a:lnTo>
                <a:lnTo>
                  <a:pt x="27061" y="49762"/>
                </a:lnTo>
                <a:lnTo>
                  <a:pt x="27474" y="49607"/>
                </a:lnTo>
                <a:lnTo>
                  <a:pt x="27861" y="49427"/>
                </a:lnTo>
                <a:lnTo>
                  <a:pt x="28222" y="49195"/>
                </a:lnTo>
                <a:lnTo>
                  <a:pt x="28557" y="48937"/>
                </a:lnTo>
                <a:lnTo>
                  <a:pt x="28892" y="48653"/>
                </a:lnTo>
                <a:lnTo>
                  <a:pt x="29176" y="48343"/>
                </a:lnTo>
                <a:lnTo>
                  <a:pt x="29434" y="47982"/>
                </a:lnTo>
                <a:lnTo>
                  <a:pt x="29666" y="47621"/>
                </a:lnTo>
                <a:lnTo>
                  <a:pt x="29847" y="47234"/>
                </a:lnTo>
                <a:lnTo>
                  <a:pt x="30002" y="46821"/>
                </a:lnTo>
                <a:lnTo>
                  <a:pt x="30105" y="46383"/>
                </a:lnTo>
                <a:lnTo>
                  <a:pt x="30182" y="45944"/>
                </a:lnTo>
                <a:lnTo>
                  <a:pt x="30208" y="45506"/>
                </a:lnTo>
                <a:lnTo>
                  <a:pt x="30208" y="4463"/>
                </a:lnTo>
                <a:lnTo>
                  <a:pt x="30182" y="3999"/>
                </a:lnTo>
                <a:lnTo>
                  <a:pt x="30105" y="3561"/>
                </a:lnTo>
                <a:lnTo>
                  <a:pt x="30002" y="3148"/>
                </a:lnTo>
                <a:lnTo>
                  <a:pt x="29847" y="2735"/>
                </a:lnTo>
                <a:lnTo>
                  <a:pt x="29666" y="2348"/>
                </a:lnTo>
                <a:lnTo>
                  <a:pt x="29434" y="1987"/>
                </a:lnTo>
                <a:lnTo>
                  <a:pt x="29176" y="1626"/>
                </a:lnTo>
                <a:lnTo>
                  <a:pt x="28892" y="1316"/>
                </a:lnTo>
                <a:lnTo>
                  <a:pt x="28557" y="1032"/>
                </a:lnTo>
                <a:lnTo>
                  <a:pt x="28222" y="774"/>
                </a:lnTo>
                <a:lnTo>
                  <a:pt x="27861" y="542"/>
                </a:lnTo>
                <a:lnTo>
                  <a:pt x="27474" y="362"/>
                </a:lnTo>
                <a:lnTo>
                  <a:pt x="27061" y="207"/>
                </a:lnTo>
                <a:lnTo>
                  <a:pt x="26622" y="104"/>
                </a:lnTo>
                <a:lnTo>
                  <a:pt x="26184" y="26"/>
                </a:lnTo>
                <a:lnTo>
                  <a:pt x="257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5"/>
          <p:cNvSpPr/>
          <p:nvPr/>
        </p:nvSpPr>
        <p:spPr>
          <a:xfrm>
            <a:off x="1279770" y="4721207"/>
            <a:ext cx="1253357" cy="1812789"/>
          </a:xfrm>
          <a:custGeom>
            <a:rect b="b" l="l" r="r" t="t"/>
            <a:pathLst>
              <a:path extrusionOk="0" h="49737" w="34388">
                <a:moveTo>
                  <a:pt x="5160" y="1"/>
                </a:moveTo>
                <a:lnTo>
                  <a:pt x="4644" y="27"/>
                </a:lnTo>
                <a:lnTo>
                  <a:pt x="4128" y="104"/>
                </a:lnTo>
                <a:lnTo>
                  <a:pt x="3638" y="233"/>
                </a:lnTo>
                <a:lnTo>
                  <a:pt x="3174" y="414"/>
                </a:lnTo>
                <a:lnTo>
                  <a:pt x="2710" y="620"/>
                </a:lnTo>
                <a:lnTo>
                  <a:pt x="2297" y="878"/>
                </a:lnTo>
                <a:lnTo>
                  <a:pt x="1884" y="1187"/>
                </a:lnTo>
                <a:lnTo>
                  <a:pt x="1523" y="1523"/>
                </a:lnTo>
                <a:lnTo>
                  <a:pt x="1188" y="1884"/>
                </a:lnTo>
                <a:lnTo>
                  <a:pt x="878" y="2271"/>
                </a:lnTo>
                <a:lnTo>
                  <a:pt x="620" y="2709"/>
                </a:lnTo>
                <a:lnTo>
                  <a:pt x="414" y="3148"/>
                </a:lnTo>
                <a:lnTo>
                  <a:pt x="233" y="3612"/>
                </a:lnTo>
                <a:lnTo>
                  <a:pt x="104" y="4128"/>
                </a:lnTo>
                <a:lnTo>
                  <a:pt x="27" y="4618"/>
                </a:lnTo>
                <a:lnTo>
                  <a:pt x="1" y="5160"/>
                </a:lnTo>
                <a:lnTo>
                  <a:pt x="1" y="44577"/>
                </a:lnTo>
                <a:lnTo>
                  <a:pt x="27" y="45093"/>
                </a:lnTo>
                <a:lnTo>
                  <a:pt x="104" y="45609"/>
                </a:lnTo>
                <a:lnTo>
                  <a:pt x="233" y="46099"/>
                </a:lnTo>
                <a:lnTo>
                  <a:pt x="414" y="46589"/>
                </a:lnTo>
                <a:lnTo>
                  <a:pt x="620" y="47028"/>
                </a:lnTo>
                <a:lnTo>
                  <a:pt x="878" y="47467"/>
                </a:lnTo>
                <a:lnTo>
                  <a:pt x="1188" y="47854"/>
                </a:lnTo>
                <a:lnTo>
                  <a:pt x="1523" y="48215"/>
                </a:lnTo>
                <a:lnTo>
                  <a:pt x="1884" y="48550"/>
                </a:lnTo>
                <a:lnTo>
                  <a:pt x="2297" y="48860"/>
                </a:lnTo>
                <a:lnTo>
                  <a:pt x="2710" y="49118"/>
                </a:lnTo>
                <a:lnTo>
                  <a:pt x="3174" y="49324"/>
                </a:lnTo>
                <a:lnTo>
                  <a:pt x="3638" y="49504"/>
                </a:lnTo>
                <a:lnTo>
                  <a:pt x="4128" y="49633"/>
                </a:lnTo>
                <a:lnTo>
                  <a:pt x="4644" y="49711"/>
                </a:lnTo>
                <a:lnTo>
                  <a:pt x="5160" y="49737"/>
                </a:lnTo>
                <a:lnTo>
                  <a:pt x="29229" y="49737"/>
                </a:lnTo>
                <a:lnTo>
                  <a:pt x="29744" y="49711"/>
                </a:lnTo>
                <a:lnTo>
                  <a:pt x="30260" y="49633"/>
                </a:lnTo>
                <a:lnTo>
                  <a:pt x="30751" y="49504"/>
                </a:lnTo>
                <a:lnTo>
                  <a:pt x="31215" y="49324"/>
                </a:lnTo>
                <a:lnTo>
                  <a:pt x="31679" y="49118"/>
                </a:lnTo>
                <a:lnTo>
                  <a:pt x="32092" y="48860"/>
                </a:lnTo>
                <a:lnTo>
                  <a:pt x="32505" y="48550"/>
                </a:lnTo>
                <a:lnTo>
                  <a:pt x="32866" y="48215"/>
                </a:lnTo>
                <a:lnTo>
                  <a:pt x="33201" y="47854"/>
                </a:lnTo>
                <a:lnTo>
                  <a:pt x="33511" y="47467"/>
                </a:lnTo>
                <a:lnTo>
                  <a:pt x="33769" y="47028"/>
                </a:lnTo>
                <a:lnTo>
                  <a:pt x="33975" y="46589"/>
                </a:lnTo>
                <a:lnTo>
                  <a:pt x="34156" y="46099"/>
                </a:lnTo>
                <a:lnTo>
                  <a:pt x="34285" y="45609"/>
                </a:lnTo>
                <a:lnTo>
                  <a:pt x="34362" y="45093"/>
                </a:lnTo>
                <a:lnTo>
                  <a:pt x="34388" y="44577"/>
                </a:lnTo>
                <a:lnTo>
                  <a:pt x="34388" y="5160"/>
                </a:lnTo>
                <a:lnTo>
                  <a:pt x="34362" y="4618"/>
                </a:lnTo>
                <a:lnTo>
                  <a:pt x="34285" y="4128"/>
                </a:lnTo>
                <a:lnTo>
                  <a:pt x="34156" y="3612"/>
                </a:lnTo>
                <a:lnTo>
                  <a:pt x="33975" y="3148"/>
                </a:lnTo>
                <a:lnTo>
                  <a:pt x="33769" y="2709"/>
                </a:lnTo>
                <a:lnTo>
                  <a:pt x="33511" y="2271"/>
                </a:lnTo>
                <a:lnTo>
                  <a:pt x="33201" y="1884"/>
                </a:lnTo>
                <a:lnTo>
                  <a:pt x="32866" y="1523"/>
                </a:lnTo>
                <a:lnTo>
                  <a:pt x="32505" y="1187"/>
                </a:lnTo>
                <a:lnTo>
                  <a:pt x="32092" y="878"/>
                </a:lnTo>
                <a:lnTo>
                  <a:pt x="31679" y="620"/>
                </a:lnTo>
                <a:lnTo>
                  <a:pt x="31215" y="414"/>
                </a:lnTo>
                <a:lnTo>
                  <a:pt x="30751" y="233"/>
                </a:lnTo>
                <a:lnTo>
                  <a:pt x="30260" y="104"/>
                </a:lnTo>
                <a:lnTo>
                  <a:pt x="29744" y="27"/>
                </a:lnTo>
                <a:lnTo>
                  <a:pt x="292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5"/>
          <p:cNvSpPr/>
          <p:nvPr/>
        </p:nvSpPr>
        <p:spPr>
          <a:xfrm>
            <a:off x="-39338" y="4721207"/>
            <a:ext cx="1253357" cy="1812789"/>
          </a:xfrm>
          <a:custGeom>
            <a:rect b="b" l="l" r="r" t="t"/>
            <a:pathLst>
              <a:path extrusionOk="0" h="49737" w="34388">
                <a:moveTo>
                  <a:pt x="5159" y="1"/>
                </a:moveTo>
                <a:lnTo>
                  <a:pt x="4644" y="27"/>
                </a:lnTo>
                <a:lnTo>
                  <a:pt x="4128" y="104"/>
                </a:lnTo>
                <a:lnTo>
                  <a:pt x="3637" y="233"/>
                </a:lnTo>
                <a:lnTo>
                  <a:pt x="3173" y="414"/>
                </a:lnTo>
                <a:lnTo>
                  <a:pt x="2709" y="620"/>
                </a:lnTo>
                <a:lnTo>
                  <a:pt x="2296" y="878"/>
                </a:lnTo>
                <a:lnTo>
                  <a:pt x="1883" y="1187"/>
                </a:lnTo>
                <a:lnTo>
                  <a:pt x="1522" y="1523"/>
                </a:lnTo>
                <a:lnTo>
                  <a:pt x="1187" y="1884"/>
                </a:lnTo>
                <a:lnTo>
                  <a:pt x="903" y="2271"/>
                </a:lnTo>
                <a:lnTo>
                  <a:pt x="619" y="2709"/>
                </a:lnTo>
                <a:lnTo>
                  <a:pt x="413" y="3148"/>
                </a:lnTo>
                <a:lnTo>
                  <a:pt x="232" y="3612"/>
                </a:lnTo>
                <a:lnTo>
                  <a:pt x="103" y="4128"/>
                </a:lnTo>
                <a:lnTo>
                  <a:pt x="26" y="4618"/>
                </a:lnTo>
                <a:lnTo>
                  <a:pt x="0" y="5160"/>
                </a:lnTo>
                <a:lnTo>
                  <a:pt x="0" y="44577"/>
                </a:lnTo>
                <a:lnTo>
                  <a:pt x="26" y="45093"/>
                </a:lnTo>
                <a:lnTo>
                  <a:pt x="103" y="45609"/>
                </a:lnTo>
                <a:lnTo>
                  <a:pt x="232" y="46099"/>
                </a:lnTo>
                <a:lnTo>
                  <a:pt x="413" y="46589"/>
                </a:lnTo>
                <a:lnTo>
                  <a:pt x="619" y="47028"/>
                </a:lnTo>
                <a:lnTo>
                  <a:pt x="903" y="47467"/>
                </a:lnTo>
                <a:lnTo>
                  <a:pt x="1187" y="47854"/>
                </a:lnTo>
                <a:lnTo>
                  <a:pt x="1522" y="48215"/>
                </a:lnTo>
                <a:lnTo>
                  <a:pt x="1883" y="48550"/>
                </a:lnTo>
                <a:lnTo>
                  <a:pt x="2296" y="48860"/>
                </a:lnTo>
                <a:lnTo>
                  <a:pt x="2709" y="49118"/>
                </a:lnTo>
                <a:lnTo>
                  <a:pt x="3173" y="49324"/>
                </a:lnTo>
                <a:lnTo>
                  <a:pt x="3637" y="49504"/>
                </a:lnTo>
                <a:lnTo>
                  <a:pt x="4128" y="49633"/>
                </a:lnTo>
                <a:lnTo>
                  <a:pt x="4644" y="49711"/>
                </a:lnTo>
                <a:lnTo>
                  <a:pt x="5159" y="49737"/>
                </a:lnTo>
                <a:lnTo>
                  <a:pt x="29228" y="49737"/>
                </a:lnTo>
                <a:lnTo>
                  <a:pt x="29744" y="49711"/>
                </a:lnTo>
                <a:lnTo>
                  <a:pt x="30260" y="49633"/>
                </a:lnTo>
                <a:lnTo>
                  <a:pt x="30750" y="49504"/>
                </a:lnTo>
                <a:lnTo>
                  <a:pt x="31240" y="49324"/>
                </a:lnTo>
                <a:lnTo>
                  <a:pt x="31678" y="49118"/>
                </a:lnTo>
                <a:lnTo>
                  <a:pt x="32091" y="48860"/>
                </a:lnTo>
                <a:lnTo>
                  <a:pt x="32504" y="48550"/>
                </a:lnTo>
                <a:lnTo>
                  <a:pt x="32865" y="48215"/>
                </a:lnTo>
                <a:lnTo>
                  <a:pt x="33200" y="47854"/>
                </a:lnTo>
                <a:lnTo>
                  <a:pt x="33510" y="47467"/>
                </a:lnTo>
                <a:lnTo>
                  <a:pt x="33768" y="47028"/>
                </a:lnTo>
                <a:lnTo>
                  <a:pt x="33974" y="46589"/>
                </a:lnTo>
                <a:lnTo>
                  <a:pt x="34155" y="46099"/>
                </a:lnTo>
                <a:lnTo>
                  <a:pt x="34284" y="45609"/>
                </a:lnTo>
                <a:lnTo>
                  <a:pt x="34361" y="45093"/>
                </a:lnTo>
                <a:lnTo>
                  <a:pt x="34387" y="44577"/>
                </a:lnTo>
                <a:lnTo>
                  <a:pt x="34387" y="5160"/>
                </a:lnTo>
                <a:lnTo>
                  <a:pt x="34361" y="4618"/>
                </a:lnTo>
                <a:lnTo>
                  <a:pt x="34284" y="4128"/>
                </a:lnTo>
                <a:lnTo>
                  <a:pt x="34155" y="3612"/>
                </a:lnTo>
                <a:lnTo>
                  <a:pt x="33974" y="3148"/>
                </a:lnTo>
                <a:lnTo>
                  <a:pt x="33768" y="2709"/>
                </a:lnTo>
                <a:lnTo>
                  <a:pt x="33510" y="2271"/>
                </a:lnTo>
                <a:lnTo>
                  <a:pt x="33200" y="1884"/>
                </a:lnTo>
                <a:lnTo>
                  <a:pt x="32865" y="1523"/>
                </a:lnTo>
                <a:lnTo>
                  <a:pt x="32504" y="1187"/>
                </a:lnTo>
                <a:lnTo>
                  <a:pt x="32091" y="878"/>
                </a:lnTo>
                <a:lnTo>
                  <a:pt x="31678" y="620"/>
                </a:lnTo>
                <a:lnTo>
                  <a:pt x="31240" y="414"/>
                </a:lnTo>
                <a:lnTo>
                  <a:pt x="30750" y="233"/>
                </a:lnTo>
                <a:lnTo>
                  <a:pt x="30260" y="104"/>
                </a:lnTo>
                <a:lnTo>
                  <a:pt x="29744" y="27"/>
                </a:lnTo>
                <a:lnTo>
                  <a:pt x="292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5"/>
          <p:cNvSpPr/>
          <p:nvPr/>
        </p:nvSpPr>
        <p:spPr>
          <a:xfrm>
            <a:off x="2608318" y="4721207"/>
            <a:ext cx="1253357" cy="1812789"/>
          </a:xfrm>
          <a:custGeom>
            <a:rect b="b" l="l" r="r" t="t"/>
            <a:pathLst>
              <a:path extrusionOk="0" h="49737" w="34388">
                <a:moveTo>
                  <a:pt x="5160" y="1"/>
                </a:moveTo>
                <a:lnTo>
                  <a:pt x="4644" y="27"/>
                </a:lnTo>
                <a:lnTo>
                  <a:pt x="4128" y="104"/>
                </a:lnTo>
                <a:lnTo>
                  <a:pt x="3638" y="233"/>
                </a:lnTo>
                <a:lnTo>
                  <a:pt x="3148" y="414"/>
                </a:lnTo>
                <a:lnTo>
                  <a:pt x="2709" y="620"/>
                </a:lnTo>
                <a:lnTo>
                  <a:pt x="2271" y="878"/>
                </a:lnTo>
                <a:lnTo>
                  <a:pt x="1884" y="1187"/>
                </a:lnTo>
                <a:lnTo>
                  <a:pt x="1523" y="1523"/>
                </a:lnTo>
                <a:lnTo>
                  <a:pt x="1187" y="1884"/>
                </a:lnTo>
                <a:lnTo>
                  <a:pt x="878" y="2271"/>
                </a:lnTo>
                <a:lnTo>
                  <a:pt x="620" y="2709"/>
                </a:lnTo>
                <a:lnTo>
                  <a:pt x="413" y="3148"/>
                </a:lnTo>
                <a:lnTo>
                  <a:pt x="233" y="3612"/>
                </a:lnTo>
                <a:lnTo>
                  <a:pt x="104" y="4128"/>
                </a:lnTo>
                <a:lnTo>
                  <a:pt x="26" y="4618"/>
                </a:lnTo>
                <a:lnTo>
                  <a:pt x="1" y="5160"/>
                </a:lnTo>
                <a:lnTo>
                  <a:pt x="1" y="44577"/>
                </a:lnTo>
                <a:lnTo>
                  <a:pt x="26" y="45093"/>
                </a:lnTo>
                <a:lnTo>
                  <a:pt x="104" y="45609"/>
                </a:lnTo>
                <a:lnTo>
                  <a:pt x="233" y="46099"/>
                </a:lnTo>
                <a:lnTo>
                  <a:pt x="413" y="46589"/>
                </a:lnTo>
                <a:lnTo>
                  <a:pt x="620" y="47028"/>
                </a:lnTo>
                <a:lnTo>
                  <a:pt x="878" y="47467"/>
                </a:lnTo>
                <a:lnTo>
                  <a:pt x="1187" y="47854"/>
                </a:lnTo>
                <a:lnTo>
                  <a:pt x="1523" y="48215"/>
                </a:lnTo>
                <a:lnTo>
                  <a:pt x="1884" y="48550"/>
                </a:lnTo>
                <a:lnTo>
                  <a:pt x="2271" y="48860"/>
                </a:lnTo>
                <a:lnTo>
                  <a:pt x="2709" y="49118"/>
                </a:lnTo>
                <a:lnTo>
                  <a:pt x="3148" y="49324"/>
                </a:lnTo>
                <a:lnTo>
                  <a:pt x="3638" y="49504"/>
                </a:lnTo>
                <a:lnTo>
                  <a:pt x="4128" y="49633"/>
                </a:lnTo>
                <a:lnTo>
                  <a:pt x="4644" y="49711"/>
                </a:lnTo>
                <a:lnTo>
                  <a:pt x="5160" y="49737"/>
                </a:lnTo>
                <a:lnTo>
                  <a:pt x="29228" y="49737"/>
                </a:lnTo>
                <a:lnTo>
                  <a:pt x="29744" y="49711"/>
                </a:lnTo>
                <a:lnTo>
                  <a:pt x="30260" y="49633"/>
                </a:lnTo>
                <a:lnTo>
                  <a:pt x="30750" y="49504"/>
                </a:lnTo>
                <a:lnTo>
                  <a:pt x="31215" y="49324"/>
                </a:lnTo>
                <a:lnTo>
                  <a:pt x="31679" y="49118"/>
                </a:lnTo>
                <a:lnTo>
                  <a:pt x="32092" y="48860"/>
                </a:lnTo>
                <a:lnTo>
                  <a:pt x="32504" y="48550"/>
                </a:lnTo>
                <a:lnTo>
                  <a:pt x="32866" y="48215"/>
                </a:lnTo>
                <a:lnTo>
                  <a:pt x="33201" y="47854"/>
                </a:lnTo>
                <a:lnTo>
                  <a:pt x="33485" y="47467"/>
                </a:lnTo>
                <a:lnTo>
                  <a:pt x="33743" y="47028"/>
                </a:lnTo>
                <a:lnTo>
                  <a:pt x="33975" y="46589"/>
                </a:lnTo>
                <a:lnTo>
                  <a:pt x="34155" y="46099"/>
                </a:lnTo>
                <a:lnTo>
                  <a:pt x="34259" y="45609"/>
                </a:lnTo>
                <a:lnTo>
                  <a:pt x="34362" y="45093"/>
                </a:lnTo>
                <a:lnTo>
                  <a:pt x="34388" y="44577"/>
                </a:lnTo>
                <a:lnTo>
                  <a:pt x="34388" y="5160"/>
                </a:lnTo>
                <a:lnTo>
                  <a:pt x="34362" y="4618"/>
                </a:lnTo>
                <a:lnTo>
                  <a:pt x="34259" y="4128"/>
                </a:lnTo>
                <a:lnTo>
                  <a:pt x="34155" y="3612"/>
                </a:lnTo>
                <a:lnTo>
                  <a:pt x="33975" y="3148"/>
                </a:lnTo>
                <a:lnTo>
                  <a:pt x="33743" y="2709"/>
                </a:lnTo>
                <a:lnTo>
                  <a:pt x="33485" y="2271"/>
                </a:lnTo>
                <a:lnTo>
                  <a:pt x="33201" y="1884"/>
                </a:lnTo>
                <a:lnTo>
                  <a:pt x="32866" y="1523"/>
                </a:lnTo>
                <a:lnTo>
                  <a:pt x="32504" y="1187"/>
                </a:lnTo>
                <a:lnTo>
                  <a:pt x="32092" y="878"/>
                </a:lnTo>
                <a:lnTo>
                  <a:pt x="31679" y="620"/>
                </a:lnTo>
                <a:lnTo>
                  <a:pt x="31215" y="414"/>
                </a:lnTo>
                <a:lnTo>
                  <a:pt x="30750" y="233"/>
                </a:lnTo>
                <a:lnTo>
                  <a:pt x="30260" y="104"/>
                </a:lnTo>
                <a:lnTo>
                  <a:pt x="29744" y="27"/>
                </a:lnTo>
                <a:lnTo>
                  <a:pt x="292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5"/>
          <p:cNvSpPr/>
          <p:nvPr/>
        </p:nvSpPr>
        <p:spPr>
          <a:xfrm>
            <a:off x="3941568" y="4721207"/>
            <a:ext cx="1252409" cy="1812789"/>
          </a:xfrm>
          <a:custGeom>
            <a:rect b="b" l="l" r="r" t="t"/>
            <a:pathLst>
              <a:path extrusionOk="0" h="49737" w="34362">
                <a:moveTo>
                  <a:pt x="5160" y="1"/>
                </a:moveTo>
                <a:lnTo>
                  <a:pt x="4618" y="27"/>
                </a:lnTo>
                <a:lnTo>
                  <a:pt x="4102" y="104"/>
                </a:lnTo>
                <a:lnTo>
                  <a:pt x="3612" y="233"/>
                </a:lnTo>
                <a:lnTo>
                  <a:pt x="3148" y="414"/>
                </a:lnTo>
                <a:lnTo>
                  <a:pt x="2683" y="620"/>
                </a:lnTo>
                <a:lnTo>
                  <a:pt x="2270" y="878"/>
                </a:lnTo>
                <a:lnTo>
                  <a:pt x="1883" y="1187"/>
                </a:lnTo>
                <a:lnTo>
                  <a:pt x="1497" y="1523"/>
                </a:lnTo>
                <a:lnTo>
                  <a:pt x="1161" y="1884"/>
                </a:lnTo>
                <a:lnTo>
                  <a:pt x="877" y="2271"/>
                </a:lnTo>
                <a:lnTo>
                  <a:pt x="619" y="2709"/>
                </a:lnTo>
                <a:lnTo>
                  <a:pt x="387" y="3148"/>
                </a:lnTo>
                <a:lnTo>
                  <a:pt x="232" y="3612"/>
                </a:lnTo>
                <a:lnTo>
                  <a:pt x="104" y="4128"/>
                </a:lnTo>
                <a:lnTo>
                  <a:pt x="26" y="4618"/>
                </a:lnTo>
                <a:lnTo>
                  <a:pt x="0" y="5160"/>
                </a:lnTo>
                <a:lnTo>
                  <a:pt x="0" y="44577"/>
                </a:lnTo>
                <a:lnTo>
                  <a:pt x="26" y="45093"/>
                </a:lnTo>
                <a:lnTo>
                  <a:pt x="104" y="45609"/>
                </a:lnTo>
                <a:lnTo>
                  <a:pt x="232" y="46099"/>
                </a:lnTo>
                <a:lnTo>
                  <a:pt x="387" y="46589"/>
                </a:lnTo>
                <a:lnTo>
                  <a:pt x="619" y="47028"/>
                </a:lnTo>
                <a:lnTo>
                  <a:pt x="877" y="47467"/>
                </a:lnTo>
                <a:lnTo>
                  <a:pt x="1161" y="47854"/>
                </a:lnTo>
                <a:lnTo>
                  <a:pt x="1497" y="48215"/>
                </a:lnTo>
                <a:lnTo>
                  <a:pt x="1883" y="48550"/>
                </a:lnTo>
                <a:lnTo>
                  <a:pt x="2270" y="48860"/>
                </a:lnTo>
                <a:lnTo>
                  <a:pt x="2683" y="49118"/>
                </a:lnTo>
                <a:lnTo>
                  <a:pt x="3148" y="49324"/>
                </a:lnTo>
                <a:lnTo>
                  <a:pt x="3612" y="49504"/>
                </a:lnTo>
                <a:lnTo>
                  <a:pt x="4102" y="49633"/>
                </a:lnTo>
                <a:lnTo>
                  <a:pt x="4618" y="49711"/>
                </a:lnTo>
                <a:lnTo>
                  <a:pt x="5160" y="49737"/>
                </a:lnTo>
                <a:lnTo>
                  <a:pt x="29202" y="49737"/>
                </a:lnTo>
                <a:lnTo>
                  <a:pt x="29744" y="49711"/>
                </a:lnTo>
                <a:lnTo>
                  <a:pt x="30234" y="49633"/>
                </a:lnTo>
                <a:lnTo>
                  <a:pt x="30724" y="49504"/>
                </a:lnTo>
                <a:lnTo>
                  <a:pt x="31214" y="49324"/>
                </a:lnTo>
                <a:lnTo>
                  <a:pt x="31653" y="49118"/>
                </a:lnTo>
                <a:lnTo>
                  <a:pt x="32091" y="48860"/>
                </a:lnTo>
                <a:lnTo>
                  <a:pt x="32478" y="48550"/>
                </a:lnTo>
                <a:lnTo>
                  <a:pt x="32840" y="48215"/>
                </a:lnTo>
                <a:lnTo>
                  <a:pt x="33175" y="47854"/>
                </a:lnTo>
                <a:lnTo>
                  <a:pt x="33484" y="47467"/>
                </a:lnTo>
                <a:lnTo>
                  <a:pt x="33742" y="47028"/>
                </a:lnTo>
                <a:lnTo>
                  <a:pt x="33949" y="46589"/>
                </a:lnTo>
                <a:lnTo>
                  <a:pt x="34129" y="46099"/>
                </a:lnTo>
                <a:lnTo>
                  <a:pt x="34258" y="45609"/>
                </a:lnTo>
                <a:lnTo>
                  <a:pt x="34336" y="45093"/>
                </a:lnTo>
                <a:lnTo>
                  <a:pt x="34362" y="44577"/>
                </a:lnTo>
                <a:lnTo>
                  <a:pt x="34362" y="5160"/>
                </a:lnTo>
                <a:lnTo>
                  <a:pt x="34336" y="4618"/>
                </a:lnTo>
                <a:lnTo>
                  <a:pt x="34258" y="4128"/>
                </a:lnTo>
                <a:lnTo>
                  <a:pt x="34129" y="3612"/>
                </a:lnTo>
                <a:lnTo>
                  <a:pt x="33949" y="3148"/>
                </a:lnTo>
                <a:lnTo>
                  <a:pt x="33742" y="2709"/>
                </a:lnTo>
                <a:lnTo>
                  <a:pt x="33484" y="2271"/>
                </a:lnTo>
                <a:lnTo>
                  <a:pt x="33175" y="1884"/>
                </a:lnTo>
                <a:lnTo>
                  <a:pt x="32840" y="1523"/>
                </a:lnTo>
                <a:lnTo>
                  <a:pt x="32478" y="1187"/>
                </a:lnTo>
                <a:lnTo>
                  <a:pt x="32091" y="878"/>
                </a:lnTo>
                <a:lnTo>
                  <a:pt x="31653" y="620"/>
                </a:lnTo>
                <a:lnTo>
                  <a:pt x="31214" y="414"/>
                </a:lnTo>
                <a:lnTo>
                  <a:pt x="30724" y="233"/>
                </a:lnTo>
                <a:lnTo>
                  <a:pt x="30234" y="104"/>
                </a:lnTo>
                <a:lnTo>
                  <a:pt x="29744" y="27"/>
                </a:lnTo>
                <a:lnTo>
                  <a:pt x="292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5"/>
          <p:cNvSpPr/>
          <p:nvPr/>
        </p:nvSpPr>
        <p:spPr>
          <a:xfrm>
            <a:off x="5263518" y="4721207"/>
            <a:ext cx="1252409" cy="1812789"/>
          </a:xfrm>
          <a:custGeom>
            <a:rect b="b" l="l" r="r" t="t"/>
            <a:pathLst>
              <a:path extrusionOk="0" h="49737" w="34362">
                <a:moveTo>
                  <a:pt x="5160" y="1"/>
                </a:moveTo>
                <a:lnTo>
                  <a:pt x="4618" y="27"/>
                </a:lnTo>
                <a:lnTo>
                  <a:pt x="4128" y="104"/>
                </a:lnTo>
                <a:lnTo>
                  <a:pt x="3612" y="233"/>
                </a:lnTo>
                <a:lnTo>
                  <a:pt x="3148" y="414"/>
                </a:lnTo>
                <a:lnTo>
                  <a:pt x="2709" y="620"/>
                </a:lnTo>
                <a:lnTo>
                  <a:pt x="2271" y="878"/>
                </a:lnTo>
                <a:lnTo>
                  <a:pt x="1884" y="1187"/>
                </a:lnTo>
                <a:lnTo>
                  <a:pt x="1497" y="1523"/>
                </a:lnTo>
                <a:lnTo>
                  <a:pt x="1187" y="1884"/>
                </a:lnTo>
                <a:lnTo>
                  <a:pt x="878" y="2271"/>
                </a:lnTo>
                <a:lnTo>
                  <a:pt x="620" y="2709"/>
                </a:lnTo>
                <a:lnTo>
                  <a:pt x="413" y="3148"/>
                </a:lnTo>
                <a:lnTo>
                  <a:pt x="233" y="3612"/>
                </a:lnTo>
                <a:lnTo>
                  <a:pt x="104" y="4128"/>
                </a:lnTo>
                <a:lnTo>
                  <a:pt x="26" y="4618"/>
                </a:lnTo>
                <a:lnTo>
                  <a:pt x="0" y="5160"/>
                </a:lnTo>
                <a:lnTo>
                  <a:pt x="0" y="44577"/>
                </a:lnTo>
                <a:lnTo>
                  <a:pt x="26" y="45093"/>
                </a:lnTo>
                <a:lnTo>
                  <a:pt x="104" y="45609"/>
                </a:lnTo>
                <a:lnTo>
                  <a:pt x="233" y="46099"/>
                </a:lnTo>
                <a:lnTo>
                  <a:pt x="413" y="46589"/>
                </a:lnTo>
                <a:lnTo>
                  <a:pt x="620" y="47028"/>
                </a:lnTo>
                <a:lnTo>
                  <a:pt x="878" y="47467"/>
                </a:lnTo>
                <a:lnTo>
                  <a:pt x="1187" y="47854"/>
                </a:lnTo>
                <a:lnTo>
                  <a:pt x="1497" y="48215"/>
                </a:lnTo>
                <a:lnTo>
                  <a:pt x="1884" y="48550"/>
                </a:lnTo>
                <a:lnTo>
                  <a:pt x="2271" y="48860"/>
                </a:lnTo>
                <a:lnTo>
                  <a:pt x="2709" y="49118"/>
                </a:lnTo>
                <a:lnTo>
                  <a:pt x="3148" y="49324"/>
                </a:lnTo>
                <a:lnTo>
                  <a:pt x="3612" y="49504"/>
                </a:lnTo>
                <a:lnTo>
                  <a:pt x="4128" y="49633"/>
                </a:lnTo>
                <a:lnTo>
                  <a:pt x="4618" y="49711"/>
                </a:lnTo>
                <a:lnTo>
                  <a:pt x="5160" y="49737"/>
                </a:lnTo>
                <a:lnTo>
                  <a:pt x="29202" y="49737"/>
                </a:lnTo>
                <a:lnTo>
                  <a:pt x="29744" y="49711"/>
                </a:lnTo>
                <a:lnTo>
                  <a:pt x="30234" y="49633"/>
                </a:lnTo>
                <a:lnTo>
                  <a:pt x="30750" y="49504"/>
                </a:lnTo>
                <a:lnTo>
                  <a:pt x="31214" y="49324"/>
                </a:lnTo>
                <a:lnTo>
                  <a:pt x="31653" y="49118"/>
                </a:lnTo>
                <a:lnTo>
                  <a:pt x="32092" y="48860"/>
                </a:lnTo>
                <a:lnTo>
                  <a:pt x="32479" y="48550"/>
                </a:lnTo>
                <a:lnTo>
                  <a:pt x="32865" y="48215"/>
                </a:lnTo>
                <a:lnTo>
                  <a:pt x="33201" y="47854"/>
                </a:lnTo>
                <a:lnTo>
                  <a:pt x="33485" y="47467"/>
                </a:lnTo>
                <a:lnTo>
                  <a:pt x="33743" y="47028"/>
                </a:lnTo>
                <a:lnTo>
                  <a:pt x="33975" y="46589"/>
                </a:lnTo>
                <a:lnTo>
                  <a:pt x="34130" y="46099"/>
                </a:lnTo>
                <a:lnTo>
                  <a:pt x="34258" y="45609"/>
                </a:lnTo>
                <a:lnTo>
                  <a:pt x="34336" y="45093"/>
                </a:lnTo>
                <a:lnTo>
                  <a:pt x="34362" y="44577"/>
                </a:lnTo>
                <a:lnTo>
                  <a:pt x="34362" y="5160"/>
                </a:lnTo>
                <a:lnTo>
                  <a:pt x="34336" y="4618"/>
                </a:lnTo>
                <a:lnTo>
                  <a:pt x="34258" y="4128"/>
                </a:lnTo>
                <a:lnTo>
                  <a:pt x="34130" y="3612"/>
                </a:lnTo>
                <a:lnTo>
                  <a:pt x="33975" y="3148"/>
                </a:lnTo>
                <a:lnTo>
                  <a:pt x="33743" y="2709"/>
                </a:lnTo>
                <a:lnTo>
                  <a:pt x="33485" y="2271"/>
                </a:lnTo>
                <a:lnTo>
                  <a:pt x="33201" y="1884"/>
                </a:lnTo>
                <a:lnTo>
                  <a:pt x="32865" y="1523"/>
                </a:lnTo>
                <a:lnTo>
                  <a:pt x="32479" y="1187"/>
                </a:lnTo>
                <a:lnTo>
                  <a:pt x="32092" y="878"/>
                </a:lnTo>
                <a:lnTo>
                  <a:pt x="31653" y="620"/>
                </a:lnTo>
                <a:lnTo>
                  <a:pt x="31214" y="414"/>
                </a:lnTo>
                <a:lnTo>
                  <a:pt x="30750" y="233"/>
                </a:lnTo>
                <a:lnTo>
                  <a:pt x="30234" y="104"/>
                </a:lnTo>
                <a:lnTo>
                  <a:pt x="29744" y="27"/>
                </a:lnTo>
                <a:lnTo>
                  <a:pt x="292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6595820" y="4744716"/>
            <a:ext cx="1253357" cy="1812789"/>
          </a:xfrm>
          <a:custGeom>
            <a:rect b="b" l="l" r="r" t="t"/>
            <a:pathLst>
              <a:path extrusionOk="0" h="49737" w="34388">
                <a:moveTo>
                  <a:pt x="5160" y="1"/>
                </a:moveTo>
                <a:lnTo>
                  <a:pt x="4644" y="27"/>
                </a:lnTo>
                <a:lnTo>
                  <a:pt x="4128" y="104"/>
                </a:lnTo>
                <a:lnTo>
                  <a:pt x="3638" y="233"/>
                </a:lnTo>
                <a:lnTo>
                  <a:pt x="3173" y="414"/>
                </a:lnTo>
                <a:lnTo>
                  <a:pt x="2709" y="620"/>
                </a:lnTo>
                <a:lnTo>
                  <a:pt x="2296" y="878"/>
                </a:lnTo>
                <a:lnTo>
                  <a:pt x="1884" y="1187"/>
                </a:lnTo>
                <a:lnTo>
                  <a:pt x="1522" y="1523"/>
                </a:lnTo>
                <a:lnTo>
                  <a:pt x="1187" y="1884"/>
                </a:lnTo>
                <a:lnTo>
                  <a:pt x="903" y="2271"/>
                </a:lnTo>
                <a:lnTo>
                  <a:pt x="645" y="2709"/>
                </a:lnTo>
                <a:lnTo>
                  <a:pt x="413" y="3148"/>
                </a:lnTo>
                <a:lnTo>
                  <a:pt x="233" y="3612"/>
                </a:lnTo>
                <a:lnTo>
                  <a:pt x="104" y="4128"/>
                </a:lnTo>
                <a:lnTo>
                  <a:pt x="26" y="4618"/>
                </a:lnTo>
                <a:lnTo>
                  <a:pt x="0" y="5160"/>
                </a:lnTo>
                <a:lnTo>
                  <a:pt x="0" y="44577"/>
                </a:lnTo>
                <a:lnTo>
                  <a:pt x="26" y="45093"/>
                </a:lnTo>
                <a:lnTo>
                  <a:pt x="104" y="45609"/>
                </a:lnTo>
                <a:lnTo>
                  <a:pt x="233" y="46099"/>
                </a:lnTo>
                <a:lnTo>
                  <a:pt x="413" y="46589"/>
                </a:lnTo>
                <a:lnTo>
                  <a:pt x="645" y="47028"/>
                </a:lnTo>
                <a:lnTo>
                  <a:pt x="903" y="47466"/>
                </a:lnTo>
                <a:lnTo>
                  <a:pt x="1187" y="47853"/>
                </a:lnTo>
                <a:lnTo>
                  <a:pt x="1522" y="48215"/>
                </a:lnTo>
                <a:lnTo>
                  <a:pt x="1884" y="48550"/>
                </a:lnTo>
                <a:lnTo>
                  <a:pt x="2296" y="48859"/>
                </a:lnTo>
                <a:lnTo>
                  <a:pt x="2709" y="49117"/>
                </a:lnTo>
                <a:lnTo>
                  <a:pt x="3173" y="49324"/>
                </a:lnTo>
                <a:lnTo>
                  <a:pt x="3638" y="49504"/>
                </a:lnTo>
                <a:lnTo>
                  <a:pt x="4128" y="49633"/>
                </a:lnTo>
                <a:lnTo>
                  <a:pt x="4644" y="49711"/>
                </a:lnTo>
                <a:lnTo>
                  <a:pt x="5160" y="49737"/>
                </a:lnTo>
                <a:lnTo>
                  <a:pt x="29228" y="49737"/>
                </a:lnTo>
                <a:lnTo>
                  <a:pt x="29744" y="49711"/>
                </a:lnTo>
                <a:lnTo>
                  <a:pt x="30260" y="49633"/>
                </a:lnTo>
                <a:lnTo>
                  <a:pt x="30750" y="49504"/>
                </a:lnTo>
                <a:lnTo>
                  <a:pt x="31240" y="49324"/>
                </a:lnTo>
                <a:lnTo>
                  <a:pt x="31679" y="49117"/>
                </a:lnTo>
                <a:lnTo>
                  <a:pt x="32117" y="48859"/>
                </a:lnTo>
                <a:lnTo>
                  <a:pt x="32504" y="48550"/>
                </a:lnTo>
                <a:lnTo>
                  <a:pt x="32865" y="48215"/>
                </a:lnTo>
                <a:lnTo>
                  <a:pt x="33201" y="47853"/>
                </a:lnTo>
                <a:lnTo>
                  <a:pt x="33510" y="47466"/>
                </a:lnTo>
                <a:lnTo>
                  <a:pt x="33768" y="47028"/>
                </a:lnTo>
                <a:lnTo>
                  <a:pt x="33975" y="46589"/>
                </a:lnTo>
                <a:lnTo>
                  <a:pt x="34155" y="46099"/>
                </a:lnTo>
                <a:lnTo>
                  <a:pt x="34284" y="45609"/>
                </a:lnTo>
                <a:lnTo>
                  <a:pt x="34362" y="45093"/>
                </a:lnTo>
                <a:lnTo>
                  <a:pt x="34387" y="44577"/>
                </a:lnTo>
                <a:lnTo>
                  <a:pt x="34387" y="5160"/>
                </a:lnTo>
                <a:lnTo>
                  <a:pt x="34362" y="4618"/>
                </a:lnTo>
                <a:lnTo>
                  <a:pt x="34284" y="4128"/>
                </a:lnTo>
                <a:lnTo>
                  <a:pt x="34155" y="3612"/>
                </a:lnTo>
                <a:lnTo>
                  <a:pt x="33975" y="3148"/>
                </a:lnTo>
                <a:lnTo>
                  <a:pt x="33768" y="2709"/>
                </a:lnTo>
                <a:lnTo>
                  <a:pt x="33510" y="2271"/>
                </a:lnTo>
                <a:lnTo>
                  <a:pt x="33201" y="1884"/>
                </a:lnTo>
                <a:lnTo>
                  <a:pt x="32865" y="1523"/>
                </a:lnTo>
                <a:lnTo>
                  <a:pt x="32504" y="1187"/>
                </a:lnTo>
                <a:lnTo>
                  <a:pt x="32117" y="878"/>
                </a:lnTo>
                <a:lnTo>
                  <a:pt x="31679" y="620"/>
                </a:lnTo>
                <a:lnTo>
                  <a:pt x="31240" y="414"/>
                </a:lnTo>
                <a:lnTo>
                  <a:pt x="30750" y="233"/>
                </a:lnTo>
                <a:lnTo>
                  <a:pt x="30260" y="104"/>
                </a:lnTo>
                <a:lnTo>
                  <a:pt x="29744" y="27"/>
                </a:lnTo>
                <a:lnTo>
                  <a:pt x="292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7929070" y="4744716"/>
            <a:ext cx="1253357" cy="1812789"/>
          </a:xfrm>
          <a:custGeom>
            <a:rect b="b" l="l" r="r" t="t"/>
            <a:pathLst>
              <a:path extrusionOk="0" h="49737" w="34388">
                <a:moveTo>
                  <a:pt x="5159" y="1"/>
                </a:moveTo>
                <a:lnTo>
                  <a:pt x="4644" y="27"/>
                </a:lnTo>
                <a:lnTo>
                  <a:pt x="4128" y="104"/>
                </a:lnTo>
                <a:lnTo>
                  <a:pt x="3637" y="233"/>
                </a:lnTo>
                <a:lnTo>
                  <a:pt x="3173" y="414"/>
                </a:lnTo>
                <a:lnTo>
                  <a:pt x="2709" y="620"/>
                </a:lnTo>
                <a:lnTo>
                  <a:pt x="2296" y="878"/>
                </a:lnTo>
                <a:lnTo>
                  <a:pt x="1883" y="1187"/>
                </a:lnTo>
                <a:lnTo>
                  <a:pt x="1522" y="1523"/>
                </a:lnTo>
                <a:lnTo>
                  <a:pt x="1187" y="1884"/>
                </a:lnTo>
                <a:lnTo>
                  <a:pt x="877" y="2271"/>
                </a:lnTo>
                <a:lnTo>
                  <a:pt x="619" y="2709"/>
                </a:lnTo>
                <a:lnTo>
                  <a:pt x="413" y="3148"/>
                </a:lnTo>
                <a:lnTo>
                  <a:pt x="232" y="3612"/>
                </a:lnTo>
                <a:lnTo>
                  <a:pt x="103" y="4128"/>
                </a:lnTo>
                <a:lnTo>
                  <a:pt x="26" y="4618"/>
                </a:lnTo>
                <a:lnTo>
                  <a:pt x="0" y="5160"/>
                </a:lnTo>
                <a:lnTo>
                  <a:pt x="0" y="44577"/>
                </a:lnTo>
                <a:lnTo>
                  <a:pt x="26" y="45093"/>
                </a:lnTo>
                <a:lnTo>
                  <a:pt x="103" y="45609"/>
                </a:lnTo>
                <a:lnTo>
                  <a:pt x="232" y="46099"/>
                </a:lnTo>
                <a:lnTo>
                  <a:pt x="413" y="46589"/>
                </a:lnTo>
                <a:lnTo>
                  <a:pt x="619" y="47028"/>
                </a:lnTo>
                <a:lnTo>
                  <a:pt x="877" y="47466"/>
                </a:lnTo>
                <a:lnTo>
                  <a:pt x="1187" y="47853"/>
                </a:lnTo>
                <a:lnTo>
                  <a:pt x="1522" y="48215"/>
                </a:lnTo>
                <a:lnTo>
                  <a:pt x="1883" y="48550"/>
                </a:lnTo>
                <a:lnTo>
                  <a:pt x="2296" y="48859"/>
                </a:lnTo>
                <a:lnTo>
                  <a:pt x="2709" y="49117"/>
                </a:lnTo>
                <a:lnTo>
                  <a:pt x="3173" y="49324"/>
                </a:lnTo>
                <a:lnTo>
                  <a:pt x="3637" y="49504"/>
                </a:lnTo>
                <a:lnTo>
                  <a:pt x="4128" y="49633"/>
                </a:lnTo>
                <a:lnTo>
                  <a:pt x="4644" y="49711"/>
                </a:lnTo>
                <a:lnTo>
                  <a:pt x="5159" y="49737"/>
                </a:lnTo>
                <a:lnTo>
                  <a:pt x="29228" y="49737"/>
                </a:lnTo>
                <a:lnTo>
                  <a:pt x="29744" y="49711"/>
                </a:lnTo>
                <a:lnTo>
                  <a:pt x="30260" y="49633"/>
                </a:lnTo>
                <a:lnTo>
                  <a:pt x="30750" y="49504"/>
                </a:lnTo>
                <a:lnTo>
                  <a:pt x="31214" y="49324"/>
                </a:lnTo>
                <a:lnTo>
                  <a:pt x="31678" y="49117"/>
                </a:lnTo>
                <a:lnTo>
                  <a:pt x="32091" y="48859"/>
                </a:lnTo>
                <a:lnTo>
                  <a:pt x="32504" y="48550"/>
                </a:lnTo>
                <a:lnTo>
                  <a:pt x="32865" y="48215"/>
                </a:lnTo>
                <a:lnTo>
                  <a:pt x="33200" y="47853"/>
                </a:lnTo>
                <a:lnTo>
                  <a:pt x="33510" y="47466"/>
                </a:lnTo>
                <a:lnTo>
                  <a:pt x="33768" y="47028"/>
                </a:lnTo>
                <a:lnTo>
                  <a:pt x="33974" y="46589"/>
                </a:lnTo>
                <a:lnTo>
                  <a:pt x="34155" y="46099"/>
                </a:lnTo>
                <a:lnTo>
                  <a:pt x="34284" y="45609"/>
                </a:lnTo>
                <a:lnTo>
                  <a:pt x="34361" y="45093"/>
                </a:lnTo>
                <a:lnTo>
                  <a:pt x="34387" y="44577"/>
                </a:lnTo>
                <a:lnTo>
                  <a:pt x="34387" y="5160"/>
                </a:lnTo>
                <a:lnTo>
                  <a:pt x="34361" y="4618"/>
                </a:lnTo>
                <a:lnTo>
                  <a:pt x="34284" y="4128"/>
                </a:lnTo>
                <a:lnTo>
                  <a:pt x="34155" y="3612"/>
                </a:lnTo>
                <a:lnTo>
                  <a:pt x="33974" y="3148"/>
                </a:lnTo>
                <a:lnTo>
                  <a:pt x="33768" y="2709"/>
                </a:lnTo>
                <a:lnTo>
                  <a:pt x="33510" y="2271"/>
                </a:lnTo>
                <a:lnTo>
                  <a:pt x="33200" y="1884"/>
                </a:lnTo>
                <a:lnTo>
                  <a:pt x="32865" y="1523"/>
                </a:lnTo>
                <a:lnTo>
                  <a:pt x="32504" y="1187"/>
                </a:lnTo>
                <a:lnTo>
                  <a:pt x="32091" y="878"/>
                </a:lnTo>
                <a:lnTo>
                  <a:pt x="31678" y="620"/>
                </a:lnTo>
                <a:lnTo>
                  <a:pt x="31214" y="414"/>
                </a:lnTo>
                <a:lnTo>
                  <a:pt x="30750" y="233"/>
                </a:lnTo>
                <a:lnTo>
                  <a:pt x="30260" y="104"/>
                </a:lnTo>
                <a:lnTo>
                  <a:pt x="29744" y="27"/>
                </a:lnTo>
                <a:lnTo>
                  <a:pt x="292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p:nvPr/>
        </p:nvSpPr>
        <p:spPr>
          <a:xfrm>
            <a:off x="1228999" y="4820891"/>
            <a:ext cx="1272164" cy="1812789"/>
          </a:xfrm>
          <a:custGeom>
            <a:rect b="b" l="l" r="r" t="t"/>
            <a:pathLst>
              <a:path extrusionOk="0" h="49737" w="34904">
                <a:moveTo>
                  <a:pt x="5160" y="0"/>
                </a:moveTo>
                <a:lnTo>
                  <a:pt x="4644" y="26"/>
                </a:lnTo>
                <a:lnTo>
                  <a:pt x="4128" y="103"/>
                </a:lnTo>
                <a:lnTo>
                  <a:pt x="3638" y="232"/>
                </a:lnTo>
                <a:lnTo>
                  <a:pt x="3174" y="387"/>
                </a:lnTo>
                <a:lnTo>
                  <a:pt x="2710" y="619"/>
                </a:lnTo>
                <a:lnTo>
                  <a:pt x="2297" y="877"/>
                </a:lnTo>
                <a:lnTo>
                  <a:pt x="1884" y="1161"/>
                </a:lnTo>
                <a:lnTo>
                  <a:pt x="1523" y="1496"/>
                </a:lnTo>
                <a:lnTo>
                  <a:pt x="1187" y="1883"/>
                </a:lnTo>
                <a:lnTo>
                  <a:pt x="878" y="2270"/>
                </a:lnTo>
                <a:lnTo>
                  <a:pt x="620" y="2683"/>
                </a:lnTo>
                <a:lnTo>
                  <a:pt x="414" y="3147"/>
                </a:lnTo>
                <a:lnTo>
                  <a:pt x="233" y="3612"/>
                </a:lnTo>
                <a:lnTo>
                  <a:pt x="104" y="4102"/>
                </a:lnTo>
                <a:lnTo>
                  <a:pt x="27" y="4618"/>
                </a:lnTo>
                <a:lnTo>
                  <a:pt x="1" y="5160"/>
                </a:lnTo>
                <a:lnTo>
                  <a:pt x="1" y="44577"/>
                </a:lnTo>
                <a:lnTo>
                  <a:pt x="27" y="45093"/>
                </a:lnTo>
                <a:lnTo>
                  <a:pt x="104" y="45609"/>
                </a:lnTo>
                <a:lnTo>
                  <a:pt x="233" y="46099"/>
                </a:lnTo>
                <a:lnTo>
                  <a:pt x="414" y="46563"/>
                </a:lnTo>
                <a:lnTo>
                  <a:pt x="620" y="47027"/>
                </a:lnTo>
                <a:lnTo>
                  <a:pt x="878" y="47440"/>
                </a:lnTo>
                <a:lnTo>
                  <a:pt x="1187" y="47853"/>
                </a:lnTo>
                <a:lnTo>
                  <a:pt x="1523" y="48214"/>
                </a:lnTo>
                <a:lnTo>
                  <a:pt x="1884" y="48549"/>
                </a:lnTo>
                <a:lnTo>
                  <a:pt x="2297" y="48833"/>
                </a:lnTo>
                <a:lnTo>
                  <a:pt x="2710" y="49091"/>
                </a:lnTo>
                <a:lnTo>
                  <a:pt x="3174" y="49323"/>
                </a:lnTo>
                <a:lnTo>
                  <a:pt x="3638" y="49504"/>
                </a:lnTo>
                <a:lnTo>
                  <a:pt x="4128" y="49633"/>
                </a:lnTo>
                <a:lnTo>
                  <a:pt x="4644" y="49710"/>
                </a:lnTo>
                <a:lnTo>
                  <a:pt x="5160" y="49736"/>
                </a:lnTo>
                <a:lnTo>
                  <a:pt x="29744" y="49736"/>
                </a:lnTo>
                <a:lnTo>
                  <a:pt x="30286" y="49710"/>
                </a:lnTo>
                <a:lnTo>
                  <a:pt x="30802" y="49633"/>
                </a:lnTo>
                <a:lnTo>
                  <a:pt x="31292" y="49504"/>
                </a:lnTo>
                <a:lnTo>
                  <a:pt x="31757" y="49323"/>
                </a:lnTo>
                <a:lnTo>
                  <a:pt x="32195" y="49091"/>
                </a:lnTo>
                <a:lnTo>
                  <a:pt x="32634" y="48833"/>
                </a:lnTo>
                <a:lnTo>
                  <a:pt x="33021" y="48549"/>
                </a:lnTo>
                <a:lnTo>
                  <a:pt x="33408" y="48214"/>
                </a:lnTo>
                <a:lnTo>
                  <a:pt x="33743" y="47853"/>
                </a:lnTo>
                <a:lnTo>
                  <a:pt x="34027" y="47440"/>
                </a:lnTo>
                <a:lnTo>
                  <a:pt x="34285" y="47027"/>
                </a:lnTo>
                <a:lnTo>
                  <a:pt x="34517" y="46563"/>
                </a:lnTo>
                <a:lnTo>
                  <a:pt x="34672" y="46099"/>
                </a:lnTo>
                <a:lnTo>
                  <a:pt x="34801" y="45609"/>
                </a:lnTo>
                <a:lnTo>
                  <a:pt x="34878" y="45093"/>
                </a:lnTo>
                <a:lnTo>
                  <a:pt x="34904" y="44577"/>
                </a:lnTo>
                <a:lnTo>
                  <a:pt x="34904" y="5160"/>
                </a:lnTo>
                <a:lnTo>
                  <a:pt x="34878" y="4618"/>
                </a:lnTo>
                <a:lnTo>
                  <a:pt x="34801" y="4102"/>
                </a:lnTo>
                <a:lnTo>
                  <a:pt x="34672" y="3612"/>
                </a:lnTo>
                <a:lnTo>
                  <a:pt x="34517" y="3147"/>
                </a:lnTo>
                <a:lnTo>
                  <a:pt x="34285" y="2683"/>
                </a:lnTo>
                <a:lnTo>
                  <a:pt x="34027" y="2270"/>
                </a:lnTo>
                <a:lnTo>
                  <a:pt x="33743" y="1883"/>
                </a:lnTo>
                <a:lnTo>
                  <a:pt x="33408" y="1496"/>
                </a:lnTo>
                <a:lnTo>
                  <a:pt x="33021" y="1161"/>
                </a:lnTo>
                <a:lnTo>
                  <a:pt x="32634" y="877"/>
                </a:lnTo>
                <a:lnTo>
                  <a:pt x="32195" y="619"/>
                </a:lnTo>
                <a:lnTo>
                  <a:pt x="31757" y="387"/>
                </a:lnTo>
                <a:lnTo>
                  <a:pt x="31292" y="232"/>
                </a:lnTo>
                <a:lnTo>
                  <a:pt x="30802" y="103"/>
                </a:lnTo>
                <a:lnTo>
                  <a:pt x="30286"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5"/>
          <p:cNvSpPr/>
          <p:nvPr/>
        </p:nvSpPr>
        <p:spPr>
          <a:xfrm>
            <a:off x="-109864" y="4820891"/>
            <a:ext cx="1272164" cy="1812789"/>
          </a:xfrm>
          <a:custGeom>
            <a:rect b="b" l="l" r="r" t="t"/>
            <a:pathLst>
              <a:path extrusionOk="0" h="49737" w="34904">
                <a:moveTo>
                  <a:pt x="5160" y="0"/>
                </a:moveTo>
                <a:lnTo>
                  <a:pt x="4618" y="26"/>
                </a:lnTo>
                <a:lnTo>
                  <a:pt x="4102" y="103"/>
                </a:lnTo>
                <a:lnTo>
                  <a:pt x="3612" y="232"/>
                </a:lnTo>
                <a:lnTo>
                  <a:pt x="3148" y="387"/>
                </a:lnTo>
                <a:lnTo>
                  <a:pt x="2683" y="619"/>
                </a:lnTo>
                <a:lnTo>
                  <a:pt x="2270" y="877"/>
                </a:lnTo>
                <a:lnTo>
                  <a:pt x="1884" y="1161"/>
                </a:lnTo>
                <a:lnTo>
                  <a:pt x="1497" y="1496"/>
                </a:lnTo>
                <a:lnTo>
                  <a:pt x="1161" y="1883"/>
                </a:lnTo>
                <a:lnTo>
                  <a:pt x="877" y="2270"/>
                </a:lnTo>
                <a:lnTo>
                  <a:pt x="619" y="2683"/>
                </a:lnTo>
                <a:lnTo>
                  <a:pt x="387" y="3147"/>
                </a:lnTo>
                <a:lnTo>
                  <a:pt x="233" y="3612"/>
                </a:lnTo>
                <a:lnTo>
                  <a:pt x="104" y="4102"/>
                </a:lnTo>
                <a:lnTo>
                  <a:pt x="26" y="4618"/>
                </a:lnTo>
                <a:lnTo>
                  <a:pt x="0" y="5160"/>
                </a:lnTo>
                <a:lnTo>
                  <a:pt x="0" y="44577"/>
                </a:lnTo>
                <a:lnTo>
                  <a:pt x="26" y="45093"/>
                </a:lnTo>
                <a:lnTo>
                  <a:pt x="104" y="45609"/>
                </a:lnTo>
                <a:lnTo>
                  <a:pt x="233" y="46099"/>
                </a:lnTo>
                <a:lnTo>
                  <a:pt x="387" y="46563"/>
                </a:lnTo>
                <a:lnTo>
                  <a:pt x="619" y="47027"/>
                </a:lnTo>
                <a:lnTo>
                  <a:pt x="877" y="47440"/>
                </a:lnTo>
                <a:lnTo>
                  <a:pt x="1161" y="47853"/>
                </a:lnTo>
                <a:lnTo>
                  <a:pt x="1497" y="48214"/>
                </a:lnTo>
                <a:lnTo>
                  <a:pt x="1884" y="48549"/>
                </a:lnTo>
                <a:lnTo>
                  <a:pt x="2270" y="48833"/>
                </a:lnTo>
                <a:lnTo>
                  <a:pt x="2683" y="49091"/>
                </a:lnTo>
                <a:lnTo>
                  <a:pt x="3148" y="49323"/>
                </a:lnTo>
                <a:lnTo>
                  <a:pt x="3612" y="49504"/>
                </a:lnTo>
                <a:lnTo>
                  <a:pt x="4102" y="49633"/>
                </a:lnTo>
                <a:lnTo>
                  <a:pt x="4618" y="49710"/>
                </a:lnTo>
                <a:lnTo>
                  <a:pt x="5160" y="49736"/>
                </a:lnTo>
                <a:lnTo>
                  <a:pt x="29744" y="49736"/>
                </a:lnTo>
                <a:lnTo>
                  <a:pt x="30260" y="49710"/>
                </a:lnTo>
                <a:lnTo>
                  <a:pt x="30776" y="49633"/>
                </a:lnTo>
                <a:lnTo>
                  <a:pt x="31266" y="49504"/>
                </a:lnTo>
                <a:lnTo>
                  <a:pt x="31730" y="49323"/>
                </a:lnTo>
                <a:lnTo>
                  <a:pt x="32195" y="49091"/>
                </a:lnTo>
                <a:lnTo>
                  <a:pt x="32607" y="48833"/>
                </a:lnTo>
                <a:lnTo>
                  <a:pt x="33020" y="48549"/>
                </a:lnTo>
                <a:lnTo>
                  <a:pt x="33381" y="48214"/>
                </a:lnTo>
                <a:lnTo>
                  <a:pt x="33717" y="47853"/>
                </a:lnTo>
                <a:lnTo>
                  <a:pt x="34000" y="47440"/>
                </a:lnTo>
                <a:lnTo>
                  <a:pt x="34284" y="47027"/>
                </a:lnTo>
                <a:lnTo>
                  <a:pt x="34491" y="46563"/>
                </a:lnTo>
                <a:lnTo>
                  <a:pt x="34671" y="46099"/>
                </a:lnTo>
                <a:lnTo>
                  <a:pt x="34800" y="45609"/>
                </a:lnTo>
                <a:lnTo>
                  <a:pt x="34877" y="45093"/>
                </a:lnTo>
                <a:lnTo>
                  <a:pt x="34903" y="44577"/>
                </a:lnTo>
                <a:lnTo>
                  <a:pt x="34903" y="5160"/>
                </a:lnTo>
                <a:lnTo>
                  <a:pt x="34877" y="4618"/>
                </a:lnTo>
                <a:lnTo>
                  <a:pt x="34800" y="4102"/>
                </a:lnTo>
                <a:lnTo>
                  <a:pt x="34671" y="3612"/>
                </a:lnTo>
                <a:lnTo>
                  <a:pt x="34491" y="3147"/>
                </a:lnTo>
                <a:lnTo>
                  <a:pt x="34284" y="2683"/>
                </a:lnTo>
                <a:lnTo>
                  <a:pt x="34000" y="2270"/>
                </a:lnTo>
                <a:lnTo>
                  <a:pt x="33717" y="1883"/>
                </a:lnTo>
                <a:lnTo>
                  <a:pt x="33381" y="1496"/>
                </a:lnTo>
                <a:lnTo>
                  <a:pt x="33020" y="1161"/>
                </a:lnTo>
                <a:lnTo>
                  <a:pt x="32607" y="877"/>
                </a:lnTo>
                <a:lnTo>
                  <a:pt x="32195" y="619"/>
                </a:lnTo>
                <a:lnTo>
                  <a:pt x="31730" y="387"/>
                </a:lnTo>
                <a:lnTo>
                  <a:pt x="31266" y="232"/>
                </a:lnTo>
                <a:lnTo>
                  <a:pt x="30776" y="103"/>
                </a:lnTo>
                <a:lnTo>
                  <a:pt x="30260"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5"/>
          <p:cNvSpPr/>
          <p:nvPr/>
        </p:nvSpPr>
        <p:spPr>
          <a:xfrm>
            <a:off x="2578249" y="4820891"/>
            <a:ext cx="1272164" cy="1812789"/>
          </a:xfrm>
          <a:custGeom>
            <a:rect b="b" l="l" r="r" t="t"/>
            <a:pathLst>
              <a:path extrusionOk="0" h="49737" w="34904">
                <a:moveTo>
                  <a:pt x="5159" y="0"/>
                </a:moveTo>
                <a:lnTo>
                  <a:pt x="4618" y="26"/>
                </a:lnTo>
                <a:lnTo>
                  <a:pt x="4128" y="103"/>
                </a:lnTo>
                <a:lnTo>
                  <a:pt x="3612" y="232"/>
                </a:lnTo>
                <a:lnTo>
                  <a:pt x="3147" y="387"/>
                </a:lnTo>
                <a:lnTo>
                  <a:pt x="2709" y="619"/>
                </a:lnTo>
                <a:lnTo>
                  <a:pt x="2270" y="877"/>
                </a:lnTo>
                <a:lnTo>
                  <a:pt x="1883" y="1161"/>
                </a:lnTo>
                <a:lnTo>
                  <a:pt x="1496" y="1496"/>
                </a:lnTo>
                <a:lnTo>
                  <a:pt x="1187" y="1883"/>
                </a:lnTo>
                <a:lnTo>
                  <a:pt x="877" y="2270"/>
                </a:lnTo>
                <a:lnTo>
                  <a:pt x="619" y="2683"/>
                </a:lnTo>
                <a:lnTo>
                  <a:pt x="413" y="3147"/>
                </a:lnTo>
                <a:lnTo>
                  <a:pt x="232" y="3612"/>
                </a:lnTo>
                <a:lnTo>
                  <a:pt x="103" y="4102"/>
                </a:lnTo>
                <a:lnTo>
                  <a:pt x="26" y="4618"/>
                </a:lnTo>
                <a:lnTo>
                  <a:pt x="0" y="5160"/>
                </a:lnTo>
                <a:lnTo>
                  <a:pt x="0" y="44577"/>
                </a:lnTo>
                <a:lnTo>
                  <a:pt x="26" y="45093"/>
                </a:lnTo>
                <a:lnTo>
                  <a:pt x="103" y="45609"/>
                </a:lnTo>
                <a:lnTo>
                  <a:pt x="232" y="46099"/>
                </a:lnTo>
                <a:lnTo>
                  <a:pt x="413" y="46563"/>
                </a:lnTo>
                <a:lnTo>
                  <a:pt x="619" y="47027"/>
                </a:lnTo>
                <a:lnTo>
                  <a:pt x="877" y="47440"/>
                </a:lnTo>
                <a:lnTo>
                  <a:pt x="1187" y="47853"/>
                </a:lnTo>
                <a:lnTo>
                  <a:pt x="1496" y="48214"/>
                </a:lnTo>
                <a:lnTo>
                  <a:pt x="1883" y="48549"/>
                </a:lnTo>
                <a:lnTo>
                  <a:pt x="2270" y="48833"/>
                </a:lnTo>
                <a:lnTo>
                  <a:pt x="2709" y="49091"/>
                </a:lnTo>
                <a:lnTo>
                  <a:pt x="3147" y="49323"/>
                </a:lnTo>
                <a:lnTo>
                  <a:pt x="3612" y="49504"/>
                </a:lnTo>
                <a:lnTo>
                  <a:pt x="4128" y="49633"/>
                </a:lnTo>
                <a:lnTo>
                  <a:pt x="4618" y="49710"/>
                </a:lnTo>
                <a:lnTo>
                  <a:pt x="5159" y="49736"/>
                </a:lnTo>
                <a:lnTo>
                  <a:pt x="29744" y="49736"/>
                </a:lnTo>
                <a:lnTo>
                  <a:pt x="30260" y="49710"/>
                </a:lnTo>
                <a:lnTo>
                  <a:pt x="30776" y="49633"/>
                </a:lnTo>
                <a:lnTo>
                  <a:pt x="31266" y="49504"/>
                </a:lnTo>
                <a:lnTo>
                  <a:pt x="31756" y="49323"/>
                </a:lnTo>
                <a:lnTo>
                  <a:pt x="32194" y="49091"/>
                </a:lnTo>
                <a:lnTo>
                  <a:pt x="32633" y="48833"/>
                </a:lnTo>
                <a:lnTo>
                  <a:pt x="33020" y="48549"/>
                </a:lnTo>
                <a:lnTo>
                  <a:pt x="33381" y="48214"/>
                </a:lnTo>
                <a:lnTo>
                  <a:pt x="33716" y="47853"/>
                </a:lnTo>
                <a:lnTo>
                  <a:pt x="34026" y="47440"/>
                </a:lnTo>
                <a:lnTo>
                  <a:pt x="34284" y="47027"/>
                </a:lnTo>
                <a:lnTo>
                  <a:pt x="34490" y="46563"/>
                </a:lnTo>
                <a:lnTo>
                  <a:pt x="34671" y="46099"/>
                </a:lnTo>
                <a:lnTo>
                  <a:pt x="34800" y="45609"/>
                </a:lnTo>
                <a:lnTo>
                  <a:pt x="34877" y="45093"/>
                </a:lnTo>
                <a:lnTo>
                  <a:pt x="34903" y="44577"/>
                </a:lnTo>
                <a:lnTo>
                  <a:pt x="34903" y="5160"/>
                </a:lnTo>
                <a:lnTo>
                  <a:pt x="34877" y="4618"/>
                </a:lnTo>
                <a:lnTo>
                  <a:pt x="34800" y="4102"/>
                </a:lnTo>
                <a:lnTo>
                  <a:pt x="34671" y="3612"/>
                </a:lnTo>
                <a:lnTo>
                  <a:pt x="34490" y="3147"/>
                </a:lnTo>
                <a:lnTo>
                  <a:pt x="34284" y="2683"/>
                </a:lnTo>
                <a:lnTo>
                  <a:pt x="34026" y="2270"/>
                </a:lnTo>
                <a:lnTo>
                  <a:pt x="33716" y="1883"/>
                </a:lnTo>
                <a:lnTo>
                  <a:pt x="33381" y="1496"/>
                </a:lnTo>
                <a:lnTo>
                  <a:pt x="33020" y="1161"/>
                </a:lnTo>
                <a:lnTo>
                  <a:pt x="32633" y="877"/>
                </a:lnTo>
                <a:lnTo>
                  <a:pt x="32194" y="619"/>
                </a:lnTo>
                <a:lnTo>
                  <a:pt x="31756" y="387"/>
                </a:lnTo>
                <a:lnTo>
                  <a:pt x="31266" y="232"/>
                </a:lnTo>
                <a:lnTo>
                  <a:pt x="30776" y="103"/>
                </a:lnTo>
                <a:lnTo>
                  <a:pt x="30260"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5"/>
          <p:cNvSpPr/>
          <p:nvPr/>
        </p:nvSpPr>
        <p:spPr>
          <a:xfrm>
            <a:off x="3931217" y="4820891"/>
            <a:ext cx="1272164" cy="1812789"/>
          </a:xfrm>
          <a:custGeom>
            <a:rect b="b" l="l" r="r" t="t"/>
            <a:pathLst>
              <a:path extrusionOk="0" h="49737" w="34904">
                <a:moveTo>
                  <a:pt x="5160" y="0"/>
                </a:moveTo>
                <a:lnTo>
                  <a:pt x="4644" y="26"/>
                </a:lnTo>
                <a:lnTo>
                  <a:pt x="4128" y="103"/>
                </a:lnTo>
                <a:lnTo>
                  <a:pt x="3638" y="232"/>
                </a:lnTo>
                <a:lnTo>
                  <a:pt x="3174" y="387"/>
                </a:lnTo>
                <a:lnTo>
                  <a:pt x="2709" y="619"/>
                </a:lnTo>
                <a:lnTo>
                  <a:pt x="2296" y="877"/>
                </a:lnTo>
                <a:lnTo>
                  <a:pt x="1884" y="1161"/>
                </a:lnTo>
                <a:lnTo>
                  <a:pt x="1523" y="1496"/>
                </a:lnTo>
                <a:lnTo>
                  <a:pt x="1187" y="1883"/>
                </a:lnTo>
                <a:lnTo>
                  <a:pt x="903" y="2270"/>
                </a:lnTo>
                <a:lnTo>
                  <a:pt x="620" y="2683"/>
                </a:lnTo>
                <a:lnTo>
                  <a:pt x="413" y="3147"/>
                </a:lnTo>
                <a:lnTo>
                  <a:pt x="233" y="3612"/>
                </a:lnTo>
                <a:lnTo>
                  <a:pt x="104" y="4102"/>
                </a:lnTo>
                <a:lnTo>
                  <a:pt x="26" y="4618"/>
                </a:lnTo>
                <a:lnTo>
                  <a:pt x="1" y="5160"/>
                </a:lnTo>
                <a:lnTo>
                  <a:pt x="1" y="44577"/>
                </a:lnTo>
                <a:lnTo>
                  <a:pt x="26" y="45093"/>
                </a:lnTo>
                <a:lnTo>
                  <a:pt x="104" y="45609"/>
                </a:lnTo>
                <a:lnTo>
                  <a:pt x="233" y="46099"/>
                </a:lnTo>
                <a:lnTo>
                  <a:pt x="413" y="46563"/>
                </a:lnTo>
                <a:lnTo>
                  <a:pt x="620" y="47027"/>
                </a:lnTo>
                <a:lnTo>
                  <a:pt x="903" y="47440"/>
                </a:lnTo>
                <a:lnTo>
                  <a:pt x="1187" y="47853"/>
                </a:lnTo>
                <a:lnTo>
                  <a:pt x="1523" y="48214"/>
                </a:lnTo>
                <a:lnTo>
                  <a:pt x="1884" y="48549"/>
                </a:lnTo>
                <a:lnTo>
                  <a:pt x="2296" y="48833"/>
                </a:lnTo>
                <a:lnTo>
                  <a:pt x="2709" y="49091"/>
                </a:lnTo>
                <a:lnTo>
                  <a:pt x="3174" y="49323"/>
                </a:lnTo>
                <a:lnTo>
                  <a:pt x="3638" y="49504"/>
                </a:lnTo>
                <a:lnTo>
                  <a:pt x="4128" y="49633"/>
                </a:lnTo>
                <a:lnTo>
                  <a:pt x="4644" y="49710"/>
                </a:lnTo>
                <a:lnTo>
                  <a:pt x="5160" y="49736"/>
                </a:lnTo>
                <a:lnTo>
                  <a:pt x="29744" y="49736"/>
                </a:lnTo>
                <a:lnTo>
                  <a:pt x="30286" y="49710"/>
                </a:lnTo>
                <a:lnTo>
                  <a:pt x="30802" y="49633"/>
                </a:lnTo>
                <a:lnTo>
                  <a:pt x="31292" y="49504"/>
                </a:lnTo>
                <a:lnTo>
                  <a:pt x="31756" y="49323"/>
                </a:lnTo>
                <a:lnTo>
                  <a:pt x="32221" y="49091"/>
                </a:lnTo>
                <a:lnTo>
                  <a:pt x="32633" y="48833"/>
                </a:lnTo>
                <a:lnTo>
                  <a:pt x="33020" y="48549"/>
                </a:lnTo>
                <a:lnTo>
                  <a:pt x="33407" y="48214"/>
                </a:lnTo>
                <a:lnTo>
                  <a:pt x="33743" y="47853"/>
                </a:lnTo>
                <a:lnTo>
                  <a:pt x="34026" y="47440"/>
                </a:lnTo>
                <a:lnTo>
                  <a:pt x="34284" y="47027"/>
                </a:lnTo>
                <a:lnTo>
                  <a:pt x="34517" y="46563"/>
                </a:lnTo>
                <a:lnTo>
                  <a:pt x="34671" y="46099"/>
                </a:lnTo>
                <a:lnTo>
                  <a:pt x="34800" y="45609"/>
                </a:lnTo>
                <a:lnTo>
                  <a:pt x="34878" y="45093"/>
                </a:lnTo>
                <a:lnTo>
                  <a:pt x="34903" y="44577"/>
                </a:lnTo>
                <a:lnTo>
                  <a:pt x="34903" y="5160"/>
                </a:lnTo>
                <a:lnTo>
                  <a:pt x="34878" y="4618"/>
                </a:lnTo>
                <a:lnTo>
                  <a:pt x="34800" y="4102"/>
                </a:lnTo>
                <a:lnTo>
                  <a:pt x="34671" y="3612"/>
                </a:lnTo>
                <a:lnTo>
                  <a:pt x="34517" y="3147"/>
                </a:lnTo>
                <a:lnTo>
                  <a:pt x="34284" y="2683"/>
                </a:lnTo>
                <a:lnTo>
                  <a:pt x="34026" y="2270"/>
                </a:lnTo>
                <a:lnTo>
                  <a:pt x="33743" y="1883"/>
                </a:lnTo>
                <a:lnTo>
                  <a:pt x="33407" y="1496"/>
                </a:lnTo>
                <a:lnTo>
                  <a:pt x="33020" y="1161"/>
                </a:lnTo>
                <a:lnTo>
                  <a:pt x="32633" y="877"/>
                </a:lnTo>
                <a:lnTo>
                  <a:pt x="32221" y="619"/>
                </a:lnTo>
                <a:lnTo>
                  <a:pt x="31756" y="387"/>
                </a:lnTo>
                <a:lnTo>
                  <a:pt x="31292" y="232"/>
                </a:lnTo>
                <a:lnTo>
                  <a:pt x="30802" y="103"/>
                </a:lnTo>
                <a:lnTo>
                  <a:pt x="30286"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5"/>
          <p:cNvSpPr/>
          <p:nvPr/>
        </p:nvSpPr>
        <p:spPr>
          <a:xfrm>
            <a:off x="5273870" y="4820891"/>
            <a:ext cx="1272164" cy="1812789"/>
          </a:xfrm>
          <a:custGeom>
            <a:rect b="b" l="l" r="r" t="t"/>
            <a:pathLst>
              <a:path extrusionOk="0" h="49737" w="34904">
                <a:moveTo>
                  <a:pt x="5160" y="0"/>
                </a:moveTo>
                <a:lnTo>
                  <a:pt x="4644" y="26"/>
                </a:lnTo>
                <a:lnTo>
                  <a:pt x="4128" y="103"/>
                </a:lnTo>
                <a:lnTo>
                  <a:pt x="3638" y="232"/>
                </a:lnTo>
                <a:lnTo>
                  <a:pt x="3147" y="387"/>
                </a:lnTo>
                <a:lnTo>
                  <a:pt x="2709" y="619"/>
                </a:lnTo>
                <a:lnTo>
                  <a:pt x="2270" y="877"/>
                </a:lnTo>
                <a:lnTo>
                  <a:pt x="1883" y="1161"/>
                </a:lnTo>
                <a:lnTo>
                  <a:pt x="1522" y="1496"/>
                </a:lnTo>
                <a:lnTo>
                  <a:pt x="1187" y="1883"/>
                </a:lnTo>
                <a:lnTo>
                  <a:pt x="877" y="2270"/>
                </a:lnTo>
                <a:lnTo>
                  <a:pt x="619" y="2683"/>
                </a:lnTo>
                <a:lnTo>
                  <a:pt x="413" y="3147"/>
                </a:lnTo>
                <a:lnTo>
                  <a:pt x="232" y="3612"/>
                </a:lnTo>
                <a:lnTo>
                  <a:pt x="103" y="4102"/>
                </a:lnTo>
                <a:lnTo>
                  <a:pt x="26" y="4618"/>
                </a:lnTo>
                <a:lnTo>
                  <a:pt x="0" y="5160"/>
                </a:lnTo>
                <a:lnTo>
                  <a:pt x="0" y="44577"/>
                </a:lnTo>
                <a:lnTo>
                  <a:pt x="26" y="45093"/>
                </a:lnTo>
                <a:lnTo>
                  <a:pt x="103" y="45609"/>
                </a:lnTo>
                <a:lnTo>
                  <a:pt x="232" y="46099"/>
                </a:lnTo>
                <a:lnTo>
                  <a:pt x="413" y="46563"/>
                </a:lnTo>
                <a:lnTo>
                  <a:pt x="619" y="47027"/>
                </a:lnTo>
                <a:lnTo>
                  <a:pt x="877" y="47440"/>
                </a:lnTo>
                <a:lnTo>
                  <a:pt x="1187" y="47853"/>
                </a:lnTo>
                <a:lnTo>
                  <a:pt x="1522" y="48214"/>
                </a:lnTo>
                <a:lnTo>
                  <a:pt x="1883" y="48549"/>
                </a:lnTo>
                <a:lnTo>
                  <a:pt x="2270" y="48833"/>
                </a:lnTo>
                <a:lnTo>
                  <a:pt x="2709" y="49091"/>
                </a:lnTo>
                <a:lnTo>
                  <a:pt x="3147" y="49323"/>
                </a:lnTo>
                <a:lnTo>
                  <a:pt x="3638" y="49504"/>
                </a:lnTo>
                <a:lnTo>
                  <a:pt x="4128" y="49633"/>
                </a:lnTo>
                <a:lnTo>
                  <a:pt x="4644" y="49710"/>
                </a:lnTo>
                <a:lnTo>
                  <a:pt x="5160" y="49736"/>
                </a:lnTo>
                <a:lnTo>
                  <a:pt x="29744" y="49736"/>
                </a:lnTo>
                <a:lnTo>
                  <a:pt x="30286" y="49710"/>
                </a:lnTo>
                <a:lnTo>
                  <a:pt x="30776" y="49633"/>
                </a:lnTo>
                <a:lnTo>
                  <a:pt x="31292" y="49504"/>
                </a:lnTo>
                <a:lnTo>
                  <a:pt x="31756" y="49323"/>
                </a:lnTo>
                <a:lnTo>
                  <a:pt x="32195" y="49091"/>
                </a:lnTo>
                <a:lnTo>
                  <a:pt x="32633" y="48833"/>
                </a:lnTo>
                <a:lnTo>
                  <a:pt x="33020" y="48549"/>
                </a:lnTo>
                <a:lnTo>
                  <a:pt x="33381" y="48214"/>
                </a:lnTo>
                <a:lnTo>
                  <a:pt x="33717" y="47853"/>
                </a:lnTo>
                <a:lnTo>
                  <a:pt x="34026" y="47440"/>
                </a:lnTo>
                <a:lnTo>
                  <a:pt x="34284" y="47027"/>
                </a:lnTo>
                <a:lnTo>
                  <a:pt x="34490" y="46563"/>
                </a:lnTo>
                <a:lnTo>
                  <a:pt x="34671" y="46099"/>
                </a:lnTo>
                <a:lnTo>
                  <a:pt x="34800" y="45609"/>
                </a:lnTo>
                <a:lnTo>
                  <a:pt x="34877" y="45093"/>
                </a:lnTo>
                <a:lnTo>
                  <a:pt x="34903" y="44577"/>
                </a:lnTo>
                <a:lnTo>
                  <a:pt x="34903" y="5160"/>
                </a:lnTo>
                <a:lnTo>
                  <a:pt x="34877" y="4618"/>
                </a:lnTo>
                <a:lnTo>
                  <a:pt x="34800" y="4102"/>
                </a:lnTo>
                <a:lnTo>
                  <a:pt x="34671" y="3612"/>
                </a:lnTo>
                <a:lnTo>
                  <a:pt x="34490" y="3147"/>
                </a:lnTo>
                <a:lnTo>
                  <a:pt x="34284" y="2683"/>
                </a:lnTo>
                <a:lnTo>
                  <a:pt x="34026" y="2270"/>
                </a:lnTo>
                <a:lnTo>
                  <a:pt x="33717" y="1883"/>
                </a:lnTo>
                <a:lnTo>
                  <a:pt x="33381" y="1496"/>
                </a:lnTo>
                <a:lnTo>
                  <a:pt x="33020" y="1161"/>
                </a:lnTo>
                <a:lnTo>
                  <a:pt x="32633" y="877"/>
                </a:lnTo>
                <a:lnTo>
                  <a:pt x="32195" y="619"/>
                </a:lnTo>
                <a:lnTo>
                  <a:pt x="31756" y="387"/>
                </a:lnTo>
                <a:lnTo>
                  <a:pt x="31292" y="232"/>
                </a:lnTo>
                <a:lnTo>
                  <a:pt x="30776" y="103"/>
                </a:lnTo>
                <a:lnTo>
                  <a:pt x="30286"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5"/>
          <p:cNvSpPr/>
          <p:nvPr/>
        </p:nvSpPr>
        <p:spPr>
          <a:xfrm>
            <a:off x="6627785" y="4844399"/>
            <a:ext cx="1272164" cy="1812753"/>
          </a:xfrm>
          <a:custGeom>
            <a:rect b="b" l="l" r="r" t="t"/>
            <a:pathLst>
              <a:path extrusionOk="0" h="49736" w="34904">
                <a:moveTo>
                  <a:pt x="5160" y="0"/>
                </a:moveTo>
                <a:lnTo>
                  <a:pt x="4618" y="26"/>
                </a:lnTo>
                <a:lnTo>
                  <a:pt x="4102" y="103"/>
                </a:lnTo>
                <a:lnTo>
                  <a:pt x="3612" y="232"/>
                </a:lnTo>
                <a:lnTo>
                  <a:pt x="3148" y="387"/>
                </a:lnTo>
                <a:lnTo>
                  <a:pt x="2683" y="619"/>
                </a:lnTo>
                <a:lnTo>
                  <a:pt x="2271" y="877"/>
                </a:lnTo>
                <a:lnTo>
                  <a:pt x="1884" y="1161"/>
                </a:lnTo>
                <a:lnTo>
                  <a:pt x="1497" y="1496"/>
                </a:lnTo>
                <a:lnTo>
                  <a:pt x="1161" y="1883"/>
                </a:lnTo>
                <a:lnTo>
                  <a:pt x="878" y="2270"/>
                </a:lnTo>
                <a:lnTo>
                  <a:pt x="620" y="2683"/>
                </a:lnTo>
                <a:lnTo>
                  <a:pt x="387" y="3147"/>
                </a:lnTo>
                <a:lnTo>
                  <a:pt x="233" y="3612"/>
                </a:lnTo>
                <a:lnTo>
                  <a:pt x="104" y="4102"/>
                </a:lnTo>
                <a:lnTo>
                  <a:pt x="26" y="4618"/>
                </a:lnTo>
                <a:lnTo>
                  <a:pt x="0" y="5160"/>
                </a:lnTo>
                <a:lnTo>
                  <a:pt x="0" y="44577"/>
                </a:lnTo>
                <a:lnTo>
                  <a:pt x="26" y="45093"/>
                </a:lnTo>
                <a:lnTo>
                  <a:pt x="104" y="45609"/>
                </a:lnTo>
                <a:lnTo>
                  <a:pt x="233" y="46099"/>
                </a:lnTo>
                <a:lnTo>
                  <a:pt x="387" y="46563"/>
                </a:lnTo>
                <a:lnTo>
                  <a:pt x="620" y="47027"/>
                </a:lnTo>
                <a:lnTo>
                  <a:pt x="878" y="47440"/>
                </a:lnTo>
                <a:lnTo>
                  <a:pt x="1161" y="47853"/>
                </a:lnTo>
                <a:lnTo>
                  <a:pt x="1497" y="48214"/>
                </a:lnTo>
                <a:lnTo>
                  <a:pt x="1884" y="48549"/>
                </a:lnTo>
                <a:lnTo>
                  <a:pt x="2271" y="48833"/>
                </a:lnTo>
                <a:lnTo>
                  <a:pt x="2683" y="49091"/>
                </a:lnTo>
                <a:lnTo>
                  <a:pt x="3148" y="49323"/>
                </a:lnTo>
                <a:lnTo>
                  <a:pt x="3612" y="49504"/>
                </a:lnTo>
                <a:lnTo>
                  <a:pt x="4102" y="49633"/>
                </a:lnTo>
                <a:lnTo>
                  <a:pt x="4618" y="49710"/>
                </a:lnTo>
                <a:lnTo>
                  <a:pt x="5160" y="49736"/>
                </a:lnTo>
                <a:lnTo>
                  <a:pt x="29744" y="49736"/>
                </a:lnTo>
                <a:lnTo>
                  <a:pt x="30260" y="49710"/>
                </a:lnTo>
                <a:lnTo>
                  <a:pt x="30776" y="49633"/>
                </a:lnTo>
                <a:lnTo>
                  <a:pt x="31266" y="49504"/>
                </a:lnTo>
                <a:lnTo>
                  <a:pt x="31730" y="49323"/>
                </a:lnTo>
                <a:lnTo>
                  <a:pt x="32195" y="49091"/>
                </a:lnTo>
                <a:lnTo>
                  <a:pt x="32608" y="48833"/>
                </a:lnTo>
                <a:lnTo>
                  <a:pt x="33020" y="48549"/>
                </a:lnTo>
                <a:lnTo>
                  <a:pt x="33381" y="48214"/>
                </a:lnTo>
                <a:lnTo>
                  <a:pt x="33717" y="47853"/>
                </a:lnTo>
                <a:lnTo>
                  <a:pt x="34001" y="47440"/>
                </a:lnTo>
                <a:lnTo>
                  <a:pt x="34284" y="47027"/>
                </a:lnTo>
                <a:lnTo>
                  <a:pt x="34491" y="46563"/>
                </a:lnTo>
                <a:lnTo>
                  <a:pt x="34671" y="46099"/>
                </a:lnTo>
                <a:lnTo>
                  <a:pt x="34800" y="45609"/>
                </a:lnTo>
                <a:lnTo>
                  <a:pt x="34878" y="45093"/>
                </a:lnTo>
                <a:lnTo>
                  <a:pt x="34903" y="44577"/>
                </a:lnTo>
                <a:lnTo>
                  <a:pt x="34903" y="5160"/>
                </a:lnTo>
                <a:lnTo>
                  <a:pt x="34878" y="4618"/>
                </a:lnTo>
                <a:lnTo>
                  <a:pt x="34800" y="4102"/>
                </a:lnTo>
                <a:lnTo>
                  <a:pt x="34671" y="3612"/>
                </a:lnTo>
                <a:lnTo>
                  <a:pt x="34491" y="3147"/>
                </a:lnTo>
                <a:lnTo>
                  <a:pt x="34284" y="2683"/>
                </a:lnTo>
                <a:lnTo>
                  <a:pt x="34001" y="2270"/>
                </a:lnTo>
                <a:lnTo>
                  <a:pt x="33717" y="1883"/>
                </a:lnTo>
                <a:lnTo>
                  <a:pt x="33381" y="1496"/>
                </a:lnTo>
                <a:lnTo>
                  <a:pt x="33020" y="1161"/>
                </a:lnTo>
                <a:lnTo>
                  <a:pt x="32608" y="877"/>
                </a:lnTo>
                <a:lnTo>
                  <a:pt x="32195" y="619"/>
                </a:lnTo>
                <a:lnTo>
                  <a:pt x="31730" y="387"/>
                </a:lnTo>
                <a:lnTo>
                  <a:pt x="31266" y="232"/>
                </a:lnTo>
                <a:lnTo>
                  <a:pt x="30776" y="103"/>
                </a:lnTo>
                <a:lnTo>
                  <a:pt x="30260" y="26"/>
                </a:lnTo>
                <a:lnTo>
                  <a:pt x="297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p:nvPr/>
        </p:nvSpPr>
        <p:spPr>
          <a:xfrm>
            <a:off x="7980752" y="4844399"/>
            <a:ext cx="1272164" cy="1812753"/>
          </a:xfrm>
          <a:custGeom>
            <a:rect b="b" l="l" r="r" t="t"/>
            <a:pathLst>
              <a:path extrusionOk="0" h="49736" w="34904">
                <a:moveTo>
                  <a:pt x="5160" y="0"/>
                </a:moveTo>
                <a:lnTo>
                  <a:pt x="4644" y="26"/>
                </a:lnTo>
                <a:lnTo>
                  <a:pt x="4128" y="103"/>
                </a:lnTo>
                <a:lnTo>
                  <a:pt x="3638" y="232"/>
                </a:lnTo>
                <a:lnTo>
                  <a:pt x="3174" y="387"/>
                </a:lnTo>
                <a:lnTo>
                  <a:pt x="2710" y="619"/>
                </a:lnTo>
                <a:lnTo>
                  <a:pt x="2297" y="877"/>
                </a:lnTo>
                <a:lnTo>
                  <a:pt x="1884" y="1161"/>
                </a:lnTo>
                <a:lnTo>
                  <a:pt x="1523" y="1496"/>
                </a:lnTo>
                <a:lnTo>
                  <a:pt x="1188" y="1883"/>
                </a:lnTo>
                <a:lnTo>
                  <a:pt x="904" y="2270"/>
                </a:lnTo>
                <a:lnTo>
                  <a:pt x="646" y="2683"/>
                </a:lnTo>
                <a:lnTo>
                  <a:pt x="414" y="3147"/>
                </a:lnTo>
                <a:lnTo>
                  <a:pt x="233" y="3612"/>
                </a:lnTo>
                <a:lnTo>
                  <a:pt x="104" y="4102"/>
                </a:lnTo>
                <a:lnTo>
                  <a:pt x="27" y="4618"/>
                </a:lnTo>
                <a:lnTo>
                  <a:pt x="1" y="5160"/>
                </a:lnTo>
                <a:lnTo>
                  <a:pt x="1" y="44577"/>
                </a:lnTo>
                <a:lnTo>
                  <a:pt x="27" y="45093"/>
                </a:lnTo>
                <a:lnTo>
                  <a:pt x="104" y="45609"/>
                </a:lnTo>
                <a:lnTo>
                  <a:pt x="233" y="46099"/>
                </a:lnTo>
                <a:lnTo>
                  <a:pt x="414" y="46563"/>
                </a:lnTo>
                <a:lnTo>
                  <a:pt x="646" y="47027"/>
                </a:lnTo>
                <a:lnTo>
                  <a:pt x="904" y="47440"/>
                </a:lnTo>
                <a:lnTo>
                  <a:pt x="1188" y="47853"/>
                </a:lnTo>
                <a:lnTo>
                  <a:pt x="1523" y="48214"/>
                </a:lnTo>
                <a:lnTo>
                  <a:pt x="1884" y="48549"/>
                </a:lnTo>
                <a:lnTo>
                  <a:pt x="2297" y="48833"/>
                </a:lnTo>
                <a:lnTo>
                  <a:pt x="2710" y="49091"/>
                </a:lnTo>
                <a:lnTo>
                  <a:pt x="3174" y="49323"/>
                </a:lnTo>
                <a:lnTo>
                  <a:pt x="3638" y="49504"/>
                </a:lnTo>
                <a:lnTo>
                  <a:pt x="4128" y="49633"/>
                </a:lnTo>
                <a:lnTo>
                  <a:pt x="4644" y="49710"/>
                </a:lnTo>
                <a:lnTo>
                  <a:pt x="5160" y="49736"/>
                </a:lnTo>
                <a:lnTo>
                  <a:pt x="29745" y="49736"/>
                </a:lnTo>
                <a:lnTo>
                  <a:pt x="30286" y="49710"/>
                </a:lnTo>
                <a:lnTo>
                  <a:pt x="30802" y="49633"/>
                </a:lnTo>
                <a:lnTo>
                  <a:pt x="31292" y="49504"/>
                </a:lnTo>
                <a:lnTo>
                  <a:pt x="31757" y="49323"/>
                </a:lnTo>
                <a:lnTo>
                  <a:pt x="32221" y="49091"/>
                </a:lnTo>
                <a:lnTo>
                  <a:pt x="32634" y="48833"/>
                </a:lnTo>
                <a:lnTo>
                  <a:pt x="33021" y="48549"/>
                </a:lnTo>
                <a:lnTo>
                  <a:pt x="33408" y="48214"/>
                </a:lnTo>
                <a:lnTo>
                  <a:pt x="33743" y="47853"/>
                </a:lnTo>
                <a:lnTo>
                  <a:pt x="34027" y="47440"/>
                </a:lnTo>
                <a:lnTo>
                  <a:pt x="34285" y="47027"/>
                </a:lnTo>
                <a:lnTo>
                  <a:pt x="34517" y="46563"/>
                </a:lnTo>
                <a:lnTo>
                  <a:pt x="34672" y="46099"/>
                </a:lnTo>
                <a:lnTo>
                  <a:pt x="34801" y="45609"/>
                </a:lnTo>
                <a:lnTo>
                  <a:pt x="34878" y="45093"/>
                </a:lnTo>
                <a:lnTo>
                  <a:pt x="34904" y="44577"/>
                </a:lnTo>
                <a:lnTo>
                  <a:pt x="34904" y="5160"/>
                </a:lnTo>
                <a:lnTo>
                  <a:pt x="34878" y="4618"/>
                </a:lnTo>
                <a:lnTo>
                  <a:pt x="34801" y="4102"/>
                </a:lnTo>
                <a:lnTo>
                  <a:pt x="34672" y="3612"/>
                </a:lnTo>
                <a:lnTo>
                  <a:pt x="34517" y="3147"/>
                </a:lnTo>
                <a:lnTo>
                  <a:pt x="34285" y="2683"/>
                </a:lnTo>
                <a:lnTo>
                  <a:pt x="34027" y="2270"/>
                </a:lnTo>
                <a:lnTo>
                  <a:pt x="33743" y="1883"/>
                </a:lnTo>
                <a:lnTo>
                  <a:pt x="33408" y="1496"/>
                </a:lnTo>
                <a:lnTo>
                  <a:pt x="33021" y="1161"/>
                </a:lnTo>
                <a:lnTo>
                  <a:pt x="32634" y="877"/>
                </a:lnTo>
                <a:lnTo>
                  <a:pt x="32221" y="619"/>
                </a:lnTo>
                <a:lnTo>
                  <a:pt x="31757" y="387"/>
                </a:lnTo>
                <a:lnTo>
                  <a:pt x="31292" y="232"/>
                </a:lnTo>
                <a:lnTo>
                  <a:pt x="30802" y="103"/>
                </a:lnTo>
                <a:lnTo>
                  <a:pt x="30286" y="26"/>
                </a:lnTo>
                <a:lnTo>
                  <a:pt x="297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5"/>
          <p:cNvSpPr/>
          <p:nvPr/>
        </p:nvSpPr>
        <p:spPr>
          <a:xfrm>
            <a:off x="7888613" y="2356566"/>
            <a:ext cx="1411320" cy="150455"/>
          </a:xfrm>
          <a:custGeom>
            <a:rect b="b" l="l" r="r" t="t"/>
            <a:pathLst>
              <a:path extrusionOk="0" h="4128" w="38722">
                <a:moveTo>
                  <a:pt x="34568" y="0"/>
                </a:moveTo>
                <a:lnTo>
                  <a:pt x="33666" y="104"/>
                </a:lnTo>
                <a:lnTo>
                  <a:pt x="31189" y="310"/>
                </a:lnTo>
                <a:lnTo>
                  <a:pt x="27423" y="620"/>
                </a:lnTo>
                <a:lnTo>
                  <a:pt x="22702" y="955"/>
                </a:lnTo>
                <a:lnTo>
                  <a:pt x="20071" y="1110"/>
                </a:lnTo>
                <a:lnTo>
                  <a:pt x="17336" y="1264"/>
                </a:lnTo>
                <a:lnTo>
                  <a:pt x="14499" y="1393"/>
                </a:lnTo>
                <a:lnTo>
                  <a:pt x="11609" y="1497"/>
                </a:lnTo>
                <a:lnTo>
                  <a:pt x="8746" y="1574"/>
                </a:lnTo>
                <a:lnTo>
                  <a:pt x="5882" y="1626"/>
                </a:lnTo>
                <a:lnTo>
                  <a:pt x="3122" y="1626"/>
                </a:lnTo>
                <a:lnTo>
                  <a:pt x="439" y="1574"/>
                </a:lnTo>
                <a:lnTo>
                  <a:pt x="362" y="1651"/>
                </a:lnTo>
                <a:lnTo>
                  <a:pt x="285" y="1755"/>
                </a:lnTo>
                <a:lnTo>
                  <a:pt x="181" y="1884"/>
                </a:lnTo>
                <a:lnTo>
                  <a:pt x="104" y="2038"/>
                </a:lnTo>
                <a:lnTo>
                  <a:pt x="27" y="2193"/>
                </a:lnTo>
                <a:lnTo>
                  <a:pt x="1" y="2400"/>
                </a:lnTo>
                <a:lnTo>
                  <a:pt x="27" y="2580"/>
                </a:lnTo>
                <a:lnTo>
                  <a:pt x="78" y="2683"/>
                </a:lnTo>
                <a:lnTo>
                  <a:pt x="130" y="2786"/>
                </a:lnTo>
                <a:lnTo>
                  <a:pt x="207" y="2890"/>
                </a:lnTo>
                <a:lnTo>
                  <a:pt x="310" y="2993"/>
                </a:lnTo>
                <a:lnTo>
                  <a:pt x="439" y="3096"/>
                </a:lnTo>
                <a:lnTo>
                  <a:pt x="594" y="3199"/>
                </a:lnTo>
                <a:lnTo>
                  <a:pt x="749" y="3302"/>
                </a:lnTo>
                <a:lnTo>
                  <a:pt x="981" y="3380"/>
                </a:lnTo>
                <a:lnTo>
                  <a:pt x="1497" y="3560"/>
                </a:lnTo>
                <a:lnTo>
                  <a:pt x="2142" y="3715"/>
                </a:lnTo>
                <a:lnTo>
                  <a:pt x="2967" y="3844"/>
                </a:lnTo>
                <a:lnTo>
                  <a:pt x="3948" y="3922"/>
                </a:lnTo>
                <a:lnTo>
                  <a:pt x="5160" y="3999"/>
                </a:lnTo>
                <a:lnTo>
                  <a:pt x="6553" y="4050"/>
                </a:lnTo>
                <a:lnTo>
                  <a:pt x="8127" y="4102"/>
                </a:lnTo>
                <a:lnTo>
                  <a:pt x="9881" y="4128"/>
                </a:lnTo>
                <a:lnTo>
                  <a:pt x="13725" y="4128"/>
                </a:lnTo>
                <a:lnTo>
                  <a:pt x="15788" y="4102"/>
                </a:lnTo>
                <a:lnTo>
                  <a:pt x="17930" y="4050"/>
                </a:lnTo>
                <a:lnTo>
                  <a:pt x="20122" y="3973"/>
                </a:lnTo>
                <a:lnTo>
                  <a:pt x="22315" y="3896"/>
                </a:lnTo>
                <a:lnTo>
                  <a:pt x="24508" y="3793"/>
                </a:lnTo>
                <a:lnTo>
                  <a:pt x="26675" y="3689"/>
                </a:lnTo>
                <a:lnTo>
                  <a:pt x="28790" y="3535"/>
                </a:lnTo>
                <a:lnTo>
                  <a:pt x="30828" y="3380"/>
                </a:lnTo>
                <a:lnTo>
                  <a:pt x="32763" y="3199"/>
                </a:lnTo>
                <a:lnTo>
                  <a:pt x="34568" y="2993"/>
                </a:lnTo>
                <a:lnTo>
                  <a:pt x="35394" y="2864"/>
                </a:lnTo>
                <a:lnTo>
                  <a:pt x="36116" y="2761"/>
                </a:lnTo>
                <a:lnTo>
                  <a:pt x="36735" y="2657"/>
                </a:lnTo>
                <a:lnTo>
                  <a:pt x="37251" y="2528"/>
                </a:lnTo>
                <a:lnTo>
                  <a:pt x="37690" y="2400"/>
                </a:lnTo>
                <a:lnTo>
                  <a:pt x="38051" y="2271"/>
                </a:lnTo>
                <a:lnTo>
                  <a:pt x="38309" y="2167"/>
                </a:lnTo>
                <a:lnTo>
                  <a:pt x="38515" y="2038"/>
                </a:lnTo>
                <a:lnTo>
                  <a:pt x="38644" y="1909"/>
                </a:lnTo>
                <a:lnTo>
                  <a:pt x="38722" y="1780"/>
                </a:lnTo>
                <a:lnTo>
                  <a:pt x="38722" y="1651"/>
                </a:lnTo>
                <a:lnTo>
                  <a:pt x="38670" y="1548"/>
                </a:lnTo>
                <a:lnTo>
                  <a:pt x="38593" y="1419"/>
                </a:lnTo>
                <a:lnTo>
                  <a:pt x="38438" y="1290"/>
                </a:lnTo>
                <a:lnTo>
                  <a:pt x="38283" y="1187"/>
                </a:lnTo>
                <a:lnTo>
                  <a:pt x="38077" y="1058"/>
                </a:lnTo>
                <a:lnTo>
                  <a:pt x="37587" y="852"/>
                </a:lnTo>
                <a:lnTo>
                  <a:pt x="37045" y="645"/>
                </a:lnTo>
                <a:lnTo>
                  <a:pt x="36452" y="465"/>
                </a:lnTo>
                <a:lnTo>
                  <a:pt x="35884" y="310"/>
                </a:lnTo>
                <a:lnTo>
                  <a:pt x="34955" y="104"/>
                </a:lnTo>
                <a:lnTo>
                  <a:pt x="34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5"/>
          <p:cNvSpPr/>
          <p:nvPr/>
        </p:nvSpPr>
        <p:spPr>
          <a:xfrm>
            <a:off x="-179442" y="2349058"/>
            <a:ext cx="1410372" cy="150455"/>
          </a:xfrm>
          <a:custGeom>
            <a:rect b="b" l="l" r="r" t="t"/>
            <a:pathLst>
              <a:path extrusionOk="0" h="4128" w="38696">
                <a:moveTo>
                  <a:pt x="4128" y="0"/>
                </a:moveTo>
                <a:lnTo>
                  <a:pt x="3741" y="77"/>
                </a:lnTo>
                <a:lnTo>
                  <a:pt x="2812" y="310"/>
                </a:lnTo>
                <a:lnTo>
                  <a:pt x="2245" y="464"/>
                </a:lnTo>
                <a:lnTo>
                  <a:pt x="1677" y="645"/>
                </a:lnTo>
                <a:lnTo>
                  <a:pt x="1110" y="851"/>
                </a:lnTo>
                <a:lnTo>
                  <a:pt x="645" y="1058"/>
                </a:lnTo>
                <a:lnTo>
                  <a:pt x="439" y="1187"/>
                </a:lnTo>
                <a:lnTo>
                  <a:pt x="258" y="1290"/>
                </a:lnTo>
                <a:lnTo>
                  <a:pt x="129" y="1419"/>
                </a:lnTo>
                <a:lnTo>
                  <a:pt x="26" y="1522"/>
                </a:lnTo>
                <a:lnTo>
                  <a:pt x="0" y="1651"/>
                </a:lnTo>
                <a:lnTo>
                  <a:pt x="0" y="1780"/>
                </a:lnTo>
                <a:lnTo>
                  <a:pt x="78" y="1909"/>
                </a:lnTo>
                <a:lnTo>
                  <a:pt x="207" y="2038"/>
                </a:lnTo>
                <a:lnTo>
                  <a:pt x="387" y="2167"/>
                </a:lnTo>
                <a:lnTo>
                  <a:pt x="671" y="2270"/>
                </a:lnTo>
                <a:lnTo>
                  <a:pt x="1006" y="2399"/>
                </a:lnTo>
                <a:lnTo>
                  <a:pt x="1445" y="2528"/>
                </a:lnTo>
                <a:lnTo>
                  <a:pt x="1987" y="2631"/>
                </a:lnTo>
                <a:lnTo>
                  <a:pt x="2606" y="2760"/>
                </a:lnTo>
                <a:lnTo>
                  <a:pt x="3302" y="2863"/>
                </a:lnTo>
                <a:lnTo>
                  <a:pt x="4128" y="2992"/>
                </a:lnTo>
                <a:lnTo>
                  <a:pt x="5959" y="3199"/>
                </a:lnTo>
                <a:lnTo>
                  <a:pt x="7894" y="3379"/>
                </a:lnTo>
                <a:lnTo>
                  <a:pt x="9932" y="3534"/>
                </a:lnTo>
                <a:lnTo>
                  <a:pt x="12047" y="3663"/>
                </a:lnTo>
                <a:lnTo>
                  <a:pt x="14214" y="3792"/>
                </a:lnTo>
                <a:lnTo>
                  <a:pt x="16407" y="3895"/>
                </a:lnTo>
                <a:lnTo>
                  <a:pt x="18600" y="3973"/>
                </a:lnTo>
                <a:lnTo>
                  <a:pt x="20767" y="4050"/>
                </a:lnTo>
                <a:lnTo>
                  <a:pt x="22908" y="4102"/>
                </a:lnTo>
                <a:lnTo>
                  <a:pt x="24972" y="4128"/>
                </a:lnTo>
                <a:lnTo>
                  <a:pt x="28841" y="4128"/>
                </a:lnTo>
                <a:lnTo>
                  <a:pt x="30569" y="4102"/>
                </a:lnTo>
                <a:lnTo>
                  <a:pt x="32169" y="4050"/>
                </a:lnTo>
                <a:lnTo>
                  <a:pt x="33562" y="3999"/>
                </a:lnTo>
                <a:lnTo>
                  <a:pt x="34749" y="3921"/>
                </a:lnTo>
                <a:lnTo>
                  <a:pt x="35729" y="3844"/>
                </a:lnTo>
                <a:lnTo>
                  <a:pt x="36554" y="3715"/>
                </a:lnTo>
                <a:lnTo>
                  <a:pt x="37225" y="3560"/>
                </a:lnTo>
                <a:lnTo>
                  <a:pt x="37741" y="3379"/>
                </a:lnTo>
                <a:lnTo>
                  <a:pt x="37947" y="3276"/>
                </a:lnTo>
                <a:lnTo>
                  <a:pt x="38128" y="3199"/>
                </a:lnTo>
                <a:lnTo>
                  <a:pt x="38283" y="3096"/>
                </a:lnTo>
                <a:lnTo>
                  <a:pt x="38412" y="2992"/>
                </a:lnTo>
                <a:lnTo>
                  <a:pt x="38489" y="2889"/>
                </a:lnTo>
                <a:lnTo>
                  <a:pt x="38566" y="2786"/>
                </a:lnTo>
                <a:lnTo>
                  <a:pt x="38644" y="2683"/>
                </a:lnTo>
                <a:lnTo>
                  <a:pt x="38670" y="2580"/>
                </a:lnTo>
                <a:lnTo>
                  <a:pt x="38695" y="2399"/>
                </a:lnTo>
                <a:lnTo>
                  <a:pt x="38670" y="2193"/>
                </a:lnTo>
                <a:lnTo>
                  <a:pt x="38618" y="2038"/>
                </a:lnTo>
                <a:lnTo>
                  <a:pt x="38515" y="1883"/>
                </a:lnTo>
                <a:lnTo>
                  <a:pt x="38437" y="1754"/>
                </a:lnTo>
                <a:lnTo>
                  <a:pt x="38334" y="1651"/>
                </a:lnTo>
                <a:lnTo>
                  <a:pt x="38257" y="1574"/>
                </a:lnTo>
                <a:lnTo>
                  <a:pt x="35600" y="1625"/>
                </a:lnTo>
                <a:lnTo>
                  <a:pt x="32814" y="1625"/>
                </a:lnTo>
                <a:lnTo>
                  <a:pt x="29976" y="1574"/>
                </a:lnTo>
                <a:lnTo>
                  <a:pt x="27087" y="1496"/>
                </a:lnTo>
                <a:lnTo>
                  <a:pt x="24223" y="1393"/>
                </a:lnTo>
                <a:lnTo>
                  <a:pt x="21386" y="1264"/>
                </a:lnTo>
                <a:lnTo>
                  <a:pt x="18626" y="1109"/>
                </a:lnTo>
                <a:lnTo>
                  <a:pt x="15994" y="955"/>
                </a:lnTo>
                <a:lnTo>
                  <a:pt x="11274" y="619"/>
                </a:lnTo>
                <a:lnTo>
                  <a:pt x="7507" y="310"/>
                </a:lnTo>
                <a:lnTo>
                  <a:pt x="5031" y="103"/>
                </a:lnTo>
                <a:lnTo>
                  <a:pt x="41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5"/>
          <p:cNvSpPr/>
          <p:nvPr/>
        </p:nvSpPr>
        <p:spPr>
          <a:xfrm>
            <a:off x="-29934" y="-114319"/>
            <a:ext cx="9195413" cy="1019218"/>
          </a:xfrm>
          <a:custGeom>
            <a:rect b="b" l="l" r="r" t="t"/>
            <a:pathLst>
              <a:path extrusionOk="0" h="27964" w="252292">
                <a:moveTo>
                  <a:pt x="252292" y="0"/>
                </a:moveTo>
                <a:lnTo>
                  <a:pt x="0" y="748"/>
                </a:lnTo>
                <a:lnTo>
                  <a:pt x="0" y="23320"/>
                </a:lnTo>
                <a:lnTo>
                  <a:pt x="722" y="23707"/>
                </a:lnTo>
                <a:lnTo>
                  <a:pt x="1445" y="24068"/>
                </a:lnTo>
                <a:lnTo>
                  <a:pt x="2167" y="24404"/>
                </a:lnTo>
                <a:lnTo>
                  <a:pt x="2889" y="24739"/>
                </a:lnTo>
                <a:lnTo>
                  <a:pt x="3637" y="25048"/>
                </a:lnTo>
                <a:lnTo>
                  <a:pt x="4360" y="25332"/>
                </a:lnTo>
                <a:lnTo>
                  <a:pt x="5108" y="25616"/>
                </a:lnTo>
                <a:lnTo>
                  <a:pt x="5856" y="25874"/>
                </a:lnTo>
                <a:lnTo>
                  <a:pt x="6604" y="26132"/>
                </a:lnTo>
                <a:lnTo>
                  <a:pt x="7326" y="26364"/>
                </a:lnTo>
                <a:lnTo>
                  <a:pt x="8823" y="26777"/>
                </a:lnTo>
                <a:lnTo>
                  <a:pt x="10319" y="27112"/>
                </a:lnTo>
                <a:lnTo>
                  <a:pt x="11815" y="27422"/>
                </a:lnTo>
                <a:lnTo>
                  <a:pt x="13285" y="27654"/>
                </a:lnTo>
                <a:lnTo>
                  <a:pt x="14756" y="27809"/>
                </a:lnTo>
                <a:lnTo>
                  <a:pt x="16226" y="27912"/>
                </a:lnTo>
                <a:lnTo>
                  <a:pt x="17697" y="27963"/>
                </a:lnTo>
                <a:lnTo>
                  <a:pt x="19115" y="27963"/>
                </a:lnTo>
                <a:lnTo>
                  <a:pt x="20560" y="27886"/>
                </a:lnTo>
                <a:lnTo>
                  <a:pt x="21953" y="27757"/>
                </a:lnTo>
                <a:lnTo>
                  <a:pt x="23320" y="27551"/>
                </a:lnTo>
                <a:lnTo>
                  <a:pt x="24688" y="27319"/>
                </a:lnTo>
                <a:lnTo>
                  <a:pt x="25358" y="27164"/>
                </a:lnTo>
                <a:lnTo>
                  <a:pt x="26003" y="27009"/>
                </a:lnTo>
                <a:lnTo>
                  <a:pt x="26648" y="26828"/>
                </a:lnTo>
                <a:lnTo>
                  <a:pt x="27293" y="26648"/>
                </a:lnTo>
                <a:lnTo>
                  <a:pt x="27938" y="26442"/>
                </a:lnTo>
                <a:lnTo>
                  <a:pt x="28557" y="26235"/>
                </a:lnTo>
                <a:lnTo>
                  <a:pt x="29176" y="26003"/>
                </a:lnTo>
                <a:lnTo>
                  <a:pt x="29769" y="25771"/>
                </a:lnTo>
                <a:lnTo>
                  <a:pt x="30363" y="25513"/>
                </a:lnTo>
                <a:lnTo>
                  <a:pt x="30956" y="25229"/>
                </a:lnTo>
                <a:lnTo>
                  <a:pt x="31549" y="24945"/>
                </a:lnTo>
                <a:lnTo>
                  <a:pt x="32091" y="24662"/>
                </a:lnTo>
                <a:lnTo>
                  <a:pt x="32659" y="24352"/>
                </a:lnTo>
                <a:lnTo>
                  <a:pt x="33200" y="24017"/>
                </a:lnTo>
                <a:lnTo>
                  <a:pt x="33742" y="23681"/>
                </a:lnTo>
                <a:lnTo>
                  <a:pt x="34258" y="23320"/>
                </a:lnTo>
                <a:lnTo>
                  <a:pt x="34748" y="22959"/>
                </a:lnTo>
                <a:lnTo>
                  <a:pt x="35238" y="22572"/>
                </a:lnTo>
                <a:lnTo>
                  <a:pt x="35728" y="22185"/>
                </a:lnTo>
                <a:lnTo>
                  <a:pt x="36193" y="21798"/>
                </a:lnTo>
                <a:lnTo>
                  <a:pt x="36657" y="21360"/>
                </a:lnTo>
                <a:lnTo>
                  <a:pt x="37096" y="20947"/>
                </a:lnTo>
                <a:lnTo>
                  <a:pt x="37508" y="20508"/>
                </a:lnTo>
                <a:lnTo>
                  <a:pt x="37921" y="20044"/>
                </a:lnTo>
                <a:lnTo>
                  <a:pt x="38308" y="19580"/>
                </a:lnTo>
                <a:lnTo>
                  <a:pt x="38695" y="19089"/>
                </a:lnTo>
                <a:lnTo>
                  <a:pt x="39056" y="18599"/>
                </a:lnTo>
                <a:lnTo>
                  <a:pt x="39392" y="18083"/>
                </a:lnTo>
                <a:lnTo>
                  <a:pt x="39727" y="17567"/>
                </a:lnTo>
                <a:lnTo>
                  <a:pt x="40037" y="17026"/>
                </a:lnTo>
                <a:lnTo>
                  <a:pt x="40398" y="17490"/>
                </a:lnTo>
                <a:lnTo>
                  <a:pt x="40810" y="18032"/>
                </a:lnTo>
                <a:lnTo>
                  <a:pt x="41430" y="18728"/>
                </a:lnTo>
                <a:lnTo>
                  <a:pt x="42203" y="19554"/>
                </a:lnTo>
                <a:lnTo>
                  <a:pt x="42668" y="20018"/>
                </a:lnTo>
                <a:lnTo>
                  <a:pt x="43184" y="20482"/>
                </a:lnTo>
                <a:lnTo>
                  <a:pt x="43751" y="20973"/>
                </a:lnTo>
                <a:lnTo>
                  <a:pt x="44345" y="21463"/>
                </a:lnTo>
                <a:lnTo>
                  <a:pt x="45015" y="21979"/>
                </a:lnTo>
                <a:lnTo>
                  <a:pt x="45712" y="22469"/>
                </a:lnTo>
                <a:lnTo>
                  <a:pt x="46486" y="22985"/>
                </a:lnTo>
                <a:lnTo>
                  <a:pt x="47285" y="23501"/>
                </a:lnTo>
                <a:lnTo>
                  <a:pt x="48137" y="23991"/>
                </a:lnTo>
                <a:lnTo>
                  <a:pt x="49065" y="24481"/>
                </a:lnTo>
                <a:lnTo>
                  <a:pt x="50020" y="24945"/>
                </a:lnTo>
                <a:lnTo>
                  <a:pt x="51026" y="25384"/>
                </a:lnTo>
                <a:lnTo>
                  <a:pt x="52109" y="25822"/>
                </a:lnTo>
                <a:lnTo>
                  <a:pt x="53219" y="26209"/>
                </a:lnTo>
                <a:lnTo>
                  <a:pt x="54405" y="26570"/>
                </a:lnTo>
                <a:lnTo>
                  <a:pt x="55618" y="26906"/>
                </a:lnTo>
                <a:lnTo>
                  <a:pt x="56908" y="27190"/>
                </a:lnTo>
                <a:lnTo>
                  <a:pt x="58249" y="27422"/>
                </a:lnTo>
                <a:lnTo>
                  <a:pt x="59642" y="27628"/>
                </a:lnTo>
                <a:lnTo>
                  <a:pt x="61112" y="27757"/>
                </a:lnTo>
                <a:lnTo>
                  <a:pt x="61861" y="27809"/>
                </a:lnTo>
                <a:lnTo>
                  <a:pt x="62634" y="27835"/>
                </a:lnTo>
                <a:lnTo>
                  <a:pt x="63408" y="27860"/>
                </a:lnTo>
                <a:lnTo>
                  <a:pt x="65085" y="27860"/>
                </a:lnTo>
                <a:lnTo>
                  <a:pt x="65962" y="27809"/>
                </a:lnTo>
                <a:lnTo>
                  <a:pt x="66814" y="27757"/>
                </a:lnTo>
                <a:lnTo>
                  <a:pt x="67665" y="27706"/>
                </a:lnTo>
                <a:lnTo>
                  <a:pt x="68490" y="27602"/>
                </a:lnTo>
                <a:lnTo>
                  <a:pt x="69316" y="27499"/>
                </a:lnTo>
                <a:lnTo>
                  <a:pt x="70115" y="27370"/>
                </a:lnTo>
                <a:lnTo>
                  <a:pt x="70889" y="27241"/>
                </a:lnTo>
                <a:lnTo>
                  <a:pt x="71663" y="27086"/>
                </a:lnTo>
                <a:lnTo>
                  <a:pt x="72411" y="26906"/>
                </a:lnTo>
                <a:lnTo>
                  <a:pt x="73134" y="26725"/>
                </a:lnTo>
                <a:lnTo>
                  <a:pt x="73856" y="26519"/>
                </a:lnTo>
                <a:lnTo>
                  <a:pt x="74578" y="26313"/>
                </a:lnTo>
                <a:lnTo>
                  <a:pt x="75275" y="26080"/>
                </a:lnTo>
                <a:lnTo>
                  <a:pt x="76616" y="25616"/>
                </a:lnTo>
                <a:lnTo>
                  <a:pt x="77906" y="25100"/>
                </a:lnTo>
                <a:lnTo>
                  <a:pt x="79119" y="24533"/>
                </a:lnTo>
                <a:lnTo>
                  <a:pt x="80279" y="23939"/>
                </a:lnTo>
                <a:lnTo>
                  <a:pt x="81389" y="23320"/>
                </a:lnTo>
                <a:lnTo>
                  <a:pt x="82446" y="22701"/>
                </a:lnTo>
                <a:lnTo>
                  <a:pt x="83452" y="22056"/>
                </a:lnTo>
                <a:lnTo>
                  <a:pt x="84381" y="21385"/>
                </a:lnTo>
                <a:lnTo>
                  <a:pt x="85258" y="20715"/>
                </a:lnTo>
                <a:lnTo>
                  <a:pt x="86084" y="20070"/>
                </a:lnTo>
                <a:lnTo>
                  <a:pt x="86858" y="19399"/>
                </a:lnTo>
                <a:lnTo>
                  <a:pt x="87554" y="18754"/>
                </a:lnTo>
                <a:lnTo>
                  <a:pt x="88225" y="18135"/>
                </a:lnTo>
                <a:lnTo>
                  <a:pt x="88818" y="17516"/>
                </a:lnTo>
                <a:lnTo>
                  <a:pt x="89386" y="16923"/>
                </a:lnTo>
                <a:lnTo>
                  <a:pt x="89876" y="16381"/>
                </a:lnTo>
                <a:lnTo>
                  <a:pt x="90314" y="15865"/>
                </a:lnTo>
                <a:lnTo>
                  <a:pt x="91037" y="14962"/>
                </a:lnTo>
                <a:lnTo>
                  <a:pt x="91553" y="14266"/>
                </a:lnTo>
                <a:lnTo>
                  <a:pt x="91862" y="13801"/>
                </a:lnTo>
                <a:lnTo>
                  <a:pt x="91965" y="13646"/>
                </a:lnTo>
                <a:lnTo>
                  <a:pt x="92068" y="13827"/>
                </a:lnTo>
                <a:lnTo>
                  <a:pt x="92378" y="14291"/>
                </a:lnTo>
                <a:lnTo>
                  <a:pt x="92920" y="15014"/>
                </a:lnTo>
                <a:lnTo>
                  <a:pt x="93694" y="15942"/>
                </a:lnTo>
                <a:lnTo>
                  <a:pt x="94158" y="16484"/>
                </a:lnTo>
                <a:lnTo>
                  <a:pt x="94674" y="17052"/>
                </a:lnTo>
                <a:lnTo>
                  <a:pt x="95241" y="17645"/>
                </a:lnTo>
                <a:lnTo>
                  <a:pt x="95861" y="18290"/>
                </a:lnTo>
                <a:lnTo>
                  <a:pt x="96557" y="18935"/>
                </a:lnTo>
                <a:lnTo>
                  <a:pt x="97279" y="19605"/>
                </a:lnTo>
                <a:lnTo>
                  <a:pt x="98079" y="20276"/>
                </a:lnTo>
                <a:lnTo>
                  <a:pt x="98956" y="20947"/>
                </a:lnTo>
                <a:lnTo>
                  <a:pt x="99859" y="21643"/>
                </a:lnTo>
                <a:lnTo>
                  <a:pt x="100814" y="22314"/>
                </a:lnTo>
                <a:lnTo>
                  <a:pt x="101845" y="22959"/>
                </a:lnTo>
                <a:lnTo>
                  <a:pt x="102929" y="23604"/>
                </a:lnTo>
                <a:lnTo>
                  <a:pt x="104064" y="24223"/>
                </a:lnTo>
                <a:lnTo>
                  <a:pt x="105276" y="24816"/>
                </a:lnTo>
                <a:lnTo>
                  <a:pt x="106540" y="25358"/>
                </a:lnTo>
                <a:lnTo>
                  <a:pt x="107856" y="25874"/>
                </a:lnTo>
                <a:lnTo>
                  <a:pt x="108527" y="26132"/>
                </a:lnTo>
                <a:lnTo>
                  <a:pt x="109223" y="26364"/>
                </a:lnTo>
                <a:lnTo>
                  <a:pt x="109946" y="26570"/>
                </a:lnTo>
                <a:lnTo>
                  <a:pt x="110668" y="26777"/>
                </a:lnTo>
                <a:lnTo>
                  <a:pt x="111390" y="26957"/>
                </a:lnTo>
                <a:lnTo>
                  <a:pt x="112164" y="27138"/>
                </a:lnTo>
                <a:lnTo>
                  <a:pt x="112938" y="27293"/>
                </a:lnTo>
                <a:lnTo>
                  <a:pt x="113712" y="27448"/>
                </a:lnTo>
                <a:lnTo>
                  <a:pt x="114512" y="27577"/>
                </a:lnTo>
                <a:lnTo>
                  <a:pt x="115311" y="27680"/>
                </a:lnTo>
                <a:lnTo>
                  <a:pt x="116163" y="27783"/>
                </a:lnTo>
                <a:lnTo>
                  <a:pt x="116988" y="27860"/>
                </a:lnTo>
                <a:lnTo>
                  <a:pt x="117865" y="27912"/>
                </a:lnTo>
                <a:lnTo>
                  <a:pt x="118742" y="27938"/>
                </a:lnTo>
                <a:lnTo>
                  <a:pt x="120522" y="27938"/>
                </a:lnTo>
                <a:lnTo>
                  <a:pt x="121425" y="27912"/>
                </a:lnTo>
                <a:lnTo>
                  <a:pt x="122328" y="27860"/>
                </a:lnTo>
                <a:lnTo>
                  <a:pt x="123205" y="27783"/>
                </a:lnTo>
                <a:lnTo>
                  <a:pt x="124056" y="27706"/>
                </a:lnTo>
                <a:lnTo>
                  <a:pt x="124908" y="27602"/>
                </a:lnTo>
                <a:lnTo>
                  <a:pt x="125733" y="27473"/>
                </a:lnTo>
                <a:lnTo>
                  <a:pt x="126559" y="27319"/>
                </a:lnTo>
                <a:lnTo>
                  <a:pt x="127358" y="27164"/>
                </a:lnTo>
                <a:lnTo>
                  <a:pt x="128132" y="27009"/>
                </a:lnTo>
                <a:lnTo>
                  <a:pt x="128932" y="26803"/>
                </a:lnTo>
                <a:lnTo>
                  <a:pt x="129680" y="26596"/>
                </a:lnTo>
                <a:lnTo>
                  <a:pt x="130428" y="26390"/>
                </a:lnTo>
                <a:lnTo>
                  <a:pt x="131150" y="26158"/>
                </a:lnTo>
                <a:lnTo>
                  <a:pt x="131873" y="25926"/>
                </a:lnTo>
                <a:lnTo>
                  <a:pt x="132569" y="25668"/>
                </a:lnTo>
                <a:lnTo>
                  <a:pt x="133266" y="25410"/>
                </a:lnTo>
                <a:lnTo>
                  <a:pt x="134581" y="24842"/>
                </a:lnTo>
                <a:lnTo>
                  <a:pt x="135871" y="24249"/>
                </a:lnTo>
                <a:lnTo>
                  <a:pt x="137084" y="23630"/>
                </a:lnTo>
                <a:lnTo>
                  <a:pt x="138245" y="22959"/>
                </a:lnTo>
                <a:lnTo>
                  <a:pt x="139354" y="22288"/>
                </a:lnTo>
                <a:lnTo>
                  <a:pt x="140386" y="21618"/>
                </a:lnTo>
                <a:lnTo>
                  <a:pt x="141392" y="20921"/>
                </a:lnTo>
                <a:lnTo>
                  <a:pt x="142320" y="20225"/>
                </a:lnTo>
                <a:lnTo>
                  <a:pt x="143198" y="19528"/>
                </a:lnTo>
                <a:lnTo>
                  <a:pt x="143997" y="18832"/>
                </a:lnTo>
                <a:lnTo>
                  <a:pt x="144771" y="18161"/>
                </a:lnTo>
                <a:lnTo>
                  <a:pt x="145468" y="17490"/>
                </a:lnTo>
                <a:lnTo>
                  <a:pt x="146113" y="16845"/>
                </a:lnTo>
                <a:lnTo>
                  <a:pt x="146706" y="16226"/>
                </a:lnTo>
                <a:lnTo>
                  <a:pt x="147248" y="15659"/>
                </a:lnTo>
                <a:lnTo>
                  <a:pt x="147712" y="15117"/>
                </a:lnTo>
                <a:lnTo>
                  <a:pt x="148512" y="14162"/>
                </a:lnTo>
                <a:lnTo>
                  <a:pt x="149053" y="13440"/>
                </a:lnTo>
                <a:lnTo>
                  <a:pt x="149389" y="12976"/>
                </a:lnTo>
                <a:lnTo>
                  <a:pt x="149518" y="12821"/>
                </a:lnTo>
                <a:lnTo>
                  <a:pt x="150059" y="13466"/>
                </a:lnTo>
                <a:lnTo>
                  <a:pt x="150704" y="14214"/>
                </a:lnTo>
                <a:lnTo>
                  <a:pt x="151633" y="15168"/>
                </a:lnTo>
                <a:lnTo>
                  <a:pt x="152768" y="16329"/>
                </a:lnTo>
                <a:lnTo>
                  <a:pt x="153439" y="16948"/>
                </a:lnTo>
                <a:lnTo>
                  <a:pt x="154161" y="17593"/>
                </a:lnTo>
                <a:lnTo>
                  <a:pt x="154935" y="18264"/>
                </a:lnTo>
                <a:lnTo>
                  <a:pt x="155761" y="18960"/>
                </a:lnTo>
                <a:lnTo>
                  <a:pt x="156638" y="19657"/>
                </a:lnTo>
                <a:lnTo>
                  <a:pt x="157566" y="20379"/>
                </a:lnTo>
                <a:lnTo>
                  <a:pt x="158547" y="21076"/>
                </a:lnTo>
                <a:lnTo>
                  <a:pt x="159578" y="21798"/>
                </a:lnTo>
                <a:lnTo>
                  <a:pt x="160662" y="22469"/>
                </a:lnTo>
                <a:lnTo>
                  <a:pt x="161797" y="23165"/>
                </a:lnTo>
                <a:lnTo>
                  <a:pt x="162958" y="23810"/>
                </a:lnTo>
                <a:lnTo>
                  <a:pt x="164196" y="24429"/>
                </a:lnTo>
                <a:lnTo>
                  <a:pt x="165434" y="25023"/>
                </a:lnTo>
                <a:lnTo>
                  <a:pt x="166750" y="25590"/>
                </a:lnTo>
                <a:lnTo>
                  <a:pt x="168091" y="26080"/>
                </a:lnTo>
                <a:lnTo>
                  <a:pt x="168788" y="26338"/>
                </a:lnTo>
                <a:lnTo>
                  <a:pt x="169484" y="26545"/>
                </a:lnTo>
                <a:lnTo>
                  <a:pt x="170181" y="26751"/>
                </a:lnTo>
                <a:lnTo>
                  <a:pt x="170903" y="26957"/>
                </a:lnTo>
                <a:lnTo>
                  <a:pt x="171625" y="27138"/>
                </a:lnTo>
                <a:lnTo>
                  <a:pt x="172348" y="27293"/>
                </a:lnTo>
                <a:lnTo>
                  <a:pt x="173096" y="27448"/>
                </a:lnTo>
                <a:lnTo>
                  <a:pt x="173870" y="27577"/>
                </a:lnTo>
                <a:lnTo>
                  <a:pt x="174618" y="27680"/>
                </a:lnTo>
                <a:lnTo>
                  <a:pt x="175392" y="27783"/>
                </a:lnTo>
                <a:lnTo>
                  <a:pt x="176166" y="27860"/>
                </a:lnTo>
                <a:lnTo>
                  <a:pt x="176965" y="27912"/>
                </a:lnTo>
                <a:lnTo>
                  <a:pt x="177739" y="27938"/>
                </a:lnTo>
                <a:lnTo>
                  <a:pt x="178565" y="27963"/>
                </a:lnTo>
                <a:lnTo>
                  <a:pt x="179390" y="27938"/>
                </a:lnTo>
                <a:lnTo>
                  <a:pt x="180242" y="27912"/>
                </a:lnTo>
                <a:lnTo>
                  <a:pt x="181067" y="27860"/>
                </a:lnTo>
                <a:lnTo>
                  <a:pt x="181867" y="27809"/>
                </a:lnTo>
                <a:lnTo>
                  <a:pt x="182692" y="27731"/>
                </a:lnTo>
                <a:lnTo>
                  <a:pt x="183466" y="27628"/>
                </a:lnTo>
                <a:lnTo>
                  <a:pt x="184266" y="27499"/>
                </a:lnTo>
                <a:lnTo>
                  <a:pt x="185040" y="27370"/>
                </a:lnTo>
                <a:lnTo>
                  <a:pt x="185788" y="27241"/>
                </a:lnTo>
                <a:lnTo>
                  <a:pt x="186536" y="27086"/>
                </a:lnTo>
                <a:lnTo>
                  <a:pt x="188006" y="26725"/>
                </a:lnTo>
                <a:lnTo>
                  <a:pt x="189425" y="26313"/>
                </a:lnTo>
                <a:lnTo>
                  <a:pt x="190792" y="25874"/>
                </a:lnTo>
                <a:lnTo>
                  <a:pt x="192108" y="25384"/>
                </a:lnTo>
                <a:lnTo>
                  <a:pt x="193398" y="24868"/>
                </a:lnTo>
                <a:lnTo>
                  <a:pt x="194610" y="24326"/>
                </a:lnTo>
                <a:lnTo>
                  <a:pt x="195797" y="23759"/>
                </a:lnTo>
                <a:lnTo>
                  <a:pt x="196932" y="23165"/>
                </a:lnTo>
                <a:lnTo>
                  <a:pt x="197990" y="22546"/>
                </a:lnTo>
                <a:lnTo>
                  <a:pt x="199022" y="21927"/>
                </a:lnTo>
                <a:lnTo>
                  <a:pt x="200002" y="21308"/>
                </a:lnTo>
                <a:lnTo>
                  <a:pt x="200931" y="20689"/>
                </a:lnTo>
                <a:lnTo>
                  <a:pt x="201782" y="20070"/>
                </a:lnTo>
                <a:lnTo>
                  <a:pt x="202582" y="19476"/>
                </a:lnTo>
                <a:lnTo>
                  <a:pt x="203355" y="18883"/>
                </a:lnTo>
                <a:lnTo>
                  <a:pt x="204052" y="18290"/>
                </a:lnTo>
                <a:lnTo>
                  <a:pt x="204697" y="17748"/>
                </a:lnTo>
                <a:lnTo>
                  <a:pt x="205806" y="16742"/>
                </a:lnTo>
                <a:lnTo>
                  <a:pt x="206683" y="15891"/>
                </a:lnTo>
                <a:lnTo>
                  <a:pt x="207302" y="15246"/>
                </a:lnTo>
                <a:lnTo>
                  <a:pt x="207818" y="14652"/>
                </a:lnTo>
                <a:lnTo>
                  <a:pt x="209314" y="15968"/>
                </a:lnTo>
                <a:lnTo>
                  <a:pt x="210811" y="17206"/>
                </a:lnTo>
                <a:lnTo>
                  <a:pt x="212307" y="18367"/>
                </a:lnTo>
                <a:lnTo>
                  <a:pt x="213803" y="19451"/>
                </a:lnTo>
                <a:lnTo>
                  <a:pt x="215274" y="20457"/>
                </a:lnTo>
                <a:lnTo>
                  <a:pt x="216770" y="21411"/>
                </a:lnTo>
                <a:lnTo>
                  <a:pt x="218240" y="22288"/>
                </a:lnTo>
                <a:lnTo>
                  <a:pt x="219711" y="23088"/>
                </a:lnTo>
                <a:lnTo>
                  <a:pt x="221181" y="23810"/>
                </a:lnTo>
                <a:lnTo>
                  <a:pt x="221903" y="24171"/>
                </a:lnTo>
                <a:lnTo>
                  <a:pt x="222651" y="24481"/>
                </a:lnTo>
                <a:lnTo>
                  <a:pt x="223374" y="24791"/>
                </a:lnTo>
                <a:lnTo>
                  <a:pt x="224096" y="25074"/>
                </a:lnTo>
                <a:lnTo>
                  <a:pt x="224818" y="25332"/>
                </a:lnTo>
                <a:lnTo>
                  <a:pt x="225541" y="25590"/>
                </a:lnTo>
                <a:lnTo>
                  <a:pt x="226263" y="25822"/>
                </a:lnTo>
                <a:lnTo>
                  <a:pt x="226985" y="26029"/>
                </a:lnTo>
                <a:lnTo>
                  <a:pt x="227708" y="26235"/>
                </a:lnTo>
                <a:lnTo>
                  <a:pt x="228430" y="26416"/>
                </a:lnTo>
                <a:lnTo>
                  <a:pt x="229126" y="26570"/>
                </a:lnTo>
                <a:lnTo>
                  <a:pt x="229849" y="26725"/>
                </a:lnTo>
                <a:lnTo>
                  <a:pt x="230545" y="26854"/>
                </a:lnTo>
                <a:lnTo>
                  <a:pt x="231267" y="26957"/>
                </a:lnTo>
                <a:lnTo>
                  <a:pt x="231964" y="27035"/>
                </a:lnTo>
                <a:lnTo>
                  <a:pt x="232660" y="27112"/>
                </a:lnTo>
                <a:lnTo>
                  <a:pt x="233357" y="27164"/>
                </a:lnTo>
                <a:lnTo>
                  <a:pt x="234054" y="27215"/>
                </a:lnTo>
                <a:lnTo>
                  <a:pt x="234750" y="27241"/>
                </a:lnTo>
                <a:lnTo>
                  <a:pt x="235447" y="27241"/>
                </a:lnTo>
                <a:lnTo>
                  <a:pt x="236143" y="27215"/>
                </a:lnTo>
                <a:lnTo>
                  <a:pt x="236814" y="27190"/>
                </a:lnTo>
                <a:lnTo>
                  <a:pt x="237510" y="27138"/>
                </a:lnTo>
                <a:lnTo>
                  <a:pt x="238181" y="27061"/>
                </a:lnTo>
                <a:lnTo>
                  <a:pt x="238852" y="26983"/>
                </a:lnTo>
                <a:lnTo>
                  <a:pt x="239522" y="26880"/>
                </a:lnTo>
                <a:lnTo>
                  <a:pt x="240193" y="26751"/>
                </a:lnTo>
                <a:lnTo>
                  <a:pt x="240864" y="26622"/>
                </a:lnTo>
                <a:lnTo>
                  <a:pt x="241535" y="26467"/>
                </a:lnTo>
                <a:lnTo>
                  <a:pt x="242205" y="26313"/>
                </a:lnTo>
                <a:lnTo>
                  <a:pt x="242850" y="26106"/>
                </a:lnTo>
                <a:lnTo>
                  <a:pt x="243521" y="25900"/>
                </a:lnTo>
                <a:lnTo>
                  <a:pt x="244166" y="25668"/>
                </a:lnTo>
                <a:lnTo>
                  <a:pt x="244811" y="25435"/>
                </a:lnTo>
                <a:lnTo>
                  <a:pt x="245456" y="25177"/>
                </a:lnTo>
                <a:lnTo>
                  <a:pt x="246101" y="24894"/>
                </a:lnTo>
                <a:lnTo>
                  <a:pt x="246745" y="24610"/>
                </a:lnTo>
                <a:lnTo>
                  <a:pt x="247365" y="24300"/>
                </a:lnTo>
                <a:lnTo>
                  <a:pt x="248010" y="23965"/>
                </a:lnTo>
                <a:lnTo>
                  <a:pt x="248629" y="23630"/>
                </a:lnTo>
                <a:lnTo>
                  <a:pt x="249248" y="23269"/>
                </a:lnTo>
                <a:lnTo>
                  <a:pt x="249867" y="22882"/>
                </a:lnTo>
                <a:lnTo>
                  <a:pt x="250486" y="22495"/>
                </a:lnTo>
                <a:lnTo>
                  <a:pt x="251105" y="22082"/>
                </a:lnTo>
                <a:lnTo>
                  <a:pt x="251698" y="21643"/>
                </a:lnTo>
                <a:lnTo>
                  <a:pt x="252292" y="21179"/>
                </a:lnTo>
                <a:lnTo>
                  <a:pt x="252292" y="0"/>
                </a:lnTo>
                <a:close/>
              </a:path>
            </a:pathLst>
          </a:custGeom>
          <a:solidFill>
            <a:schemeClr val="accent3"/>
          </a:solidFill>
          <a:ln>
            <a:noFill/>
          </a:ln>
          <a:effectLst>
            <a:outerShdw rotWithShape="0" algn="bl" dir="5400000" dist="952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p:nvPr/>
        </p:nvSpPr>
        <p:spPr>
          <a:xfrm>
            <a:off x="1336191" y="-45689"/>
            <a:ext cx="6173550" cy="460733"/>
          </a:xfrm>
          <a:custGeom>
            <a:rect b="b" l="l" r="r" t="t"/>
            <a:pathLst>
              <a:path extrusionOk="0" h="12641" w="169382">
                <a:moveTo>
                  <a:pt x="111494" y="0"/>
                </a:moveTo>
                <a:lnTo>
                  <a:pt x="110694" y="336"/>
                </a:lnTo>
                <a:lnTo>
                  <a:pt x="108476" y="1238"/>
                </a:lnTo>
                <a:lnTo>
                  <a:pt x="106928" y="1806"/>
                </a:lnTo>
                <a:lnTo>
                  <a:pt x="105096" y="2477"/>
                </a:lnTo>
                <a:lnTo>
                  <a:pt x="103084" y="3173"/>
                </a:lnTo>
                <a:lnTo>
                  <a:pt x="100866" y="3895"/>
                </a:lnTo>
                <a:lnTo>
                  <a:pt x="98518" y="4618"/>
                </a:lnTo>
                <a:lnTo>
                  <a:pt x="96042" y="5314"/>
                </a:lnTo>
                <a:lnTo>
                  <a:pt x="94778" y="5675"/>
                </a:lnTo>
                <a:lnTo>
                  <a:pt x="93514" y="5985"/>
                </a:lnTo>
                <a:lnTo>
                  <a:pt x="92224" y="6295"/>
                </a:lnTo>
                <a:lnTo>
                  <a:pt x="90908" y="6578"/>
                </a:lnTo>
                <a:lnTo>
                  <a:pt x="89618" y="6836"/>
                </a:lnTo>
                <a:lnTo>
                  <a:pt x="88329" y="7068"/>
                </a:lnTo>
                <a:lnTo>
                  <a:pt x="87039" y="7275"/>
                </a:lnTo>
                <a:lnTo>
                  <a:pt x="85749" y="7455"/>
                </a:lnTo>
                <a:lnTo>
                  <a:pt x="84485" y="7584"/>
                </a:lnTo>
                <a:lnTo>
                  <a:pt x="83247" y="7688"/>
                </a:lnTo>
                <a:lnTo>
                  <a:pt x="82034" y="7765"/>
                </a:lnTo>
                <a:lnTo>
                  <a:pt x="80848" y="7791"/>
                </a:lnTo>
                <a:lnTo>
                  <a:pt x="79661" y="7765"/>
                </a:lnTo>
                <a:lnTo>
                  <a:pt x="78474" y="7713"/>
                </a:lnTo>
                <a:lnTo>
                  <a:pt x="77262" y="7610"/>
                </a:lnTo>
                <a:lnTo>
                  <a:pt x="76049" y="7455"/>
                </a:lnTo>
                <a:lnTo>
                  <a:pt x="74837" y="7301"/>
                </a:lnTo>
                <a:lnTo>
                  <a:pt x="73624" y="7094"/>
                </a:lnTo>
                <a:lnTo>
                  <a:pt x="72412" y="6862"/>
                </a:lnTo>
                <a:lnTo>
                  <a:pt x="71200" y="6604"/>
                </a:lnTo>
                <a:lnTo>
                  <a:pt x="70013" y="6320"/>
                </a:lnTo>
                <a:lnTo>
                  <a:pt x="68826" y="6037"/>
                </a:lnTo>
                <a:lnTo>
                  <a:pt x="67665" y="5727"/>
                </a:lnTo>
                <a:lnTo>
                  <a:pt x="66530" y="5392"/>
                </a:lnTo>
                <a:lnTo>
                  <a:pt x="65421" y="5056"/>
                </a:lnTo>
                <a:lnTo>
                  <a:pt x="64312" y="4721"/>
                </a:lnTo>
                <a:lnTo>
                  <a:pt x="62222" y="3999"/>
                </a:lnTo>
                <a:lnTo>
                  <a:pt x="60288" y="3302"/>
                </a:lnTo>
                <a:lnTo>
                  <a:pt x="58508" y="2606"/>
                </a:lnTo>
                <a:lnTo>
                  <a:pt x="56934" y="1986"/>
                </a:lnTo>
                <a:lnTo>
                  <a:pt x="55593" y="1393"/>
                </a:lnTo>
                <a:lnTo>
                  <a:pt x="54509" y="929"/>
                </a:lnTo>
                <a:lnTo>
                  <a:pt x="53684" y="542"/>
                </a:lnTo>
                <a:lnTo>
                  <a:pt x="53013" y="232"/>
                </a:lnTo>
                <a:lnTo>
                  <a:pt x="52162" y="619"/>
                </a:lnTo>
                <a:lnTo>
                  <a:pt x="51181" y="1084"/>
                </a:lnTo>
                <a:lnTo>
                  <a:pt x="49866" y="1677"/>
                </a:lnTo>
                <a:lnTo>
                  <a:pt x="48215" y="2373"/>
                </a:lnTo>
                <a:lnTo>
                  <a:pt x="46332" y="3147"/>
                </a:lnTo>
                <a:lnTo>
                  <a:pt x="44216" y="3973"/>
                </a:lnTo>
                <a:lnTo>
                  <a:pt x="41895" y="4824"/>
                </a:lnTo>
                <a:lnTo>
                  <a:pt x="40656" y="5237"/>
                </a:lnTo>
                <a:lnTo>
                  <a:pt x="39392" y="5650"/>
                </a:lnTo>
                <a:lnTo>
                  <a:pt x="38102" y="6062"/>
                </a:lnTo>
                <a:lnTo>
                  <a:pt x="36787" y="6475"/>
                </a:lnTo>
                <a:lnTo>
                  <a:pt x="35445" y="6836"/>
                </a:lnTo>
                <a:lnTo>
                  <a:pt x="34078" y="7197"/>
                </a:lnTo>
                <a:lnTo>
                  <a:pt x="32711" y="7533"/>
                </a:lnTo>
                <a:lnTo>
                  <a:pt x="31318" y="7868"/>
                </a:lnTo>
                <a:lnTo>
                  <a:pt x="29925" y="8126"/>
                </a:lnTo>
                <a:lnTo>
                  <a:pt x="28558" y="8384"/>
                </a:lnTo>
                <a:lnTo>
                  <a:pt x="27165" y="8590"/>
                </a:lnTo>
                <a:lnTo>
                  <a:pt x="25772" y="8771"/>
                </a:lnTo>
                <a:lnTo>
                  <a:pt x="24404" y="8900"/>
                </a:lnTo>
                <a:lnTo>
                  <a:pt x="23063" y="8977"/>
                </a:lnTo>
                <a:lnTo>
                  <a:pt x="21721" y="9003"/>
                </a:lnTo>
                <a:lnTo>
                  <a:pt x="20406" y="8977"/>
                </a:lnTo>
                <a:lnTo>
                  <a:pt x="19142" y="8900"/>
                </a:lnTo>
                <a:lnTo>
                  <a:pt x="17904" y="8823"/>
                </a:lnTo>
                <a:lnTo>
                  <a:pt x="16717" y="8694"/>
                </a:lnTo>
                <a:lnTo>
                  <a:pt x="15582" y="8590"/>
                </a:lnTo>
                <a:lnTo>
                  <a:pt x="14473" y="8436"/>
                </a:lnTo>
                <a:lnTo>
                  <a:pt x="13415" y="8281"/>
                </a:lnTo>
                <a:lnTo>
                  <a:pt x="12383" y="8126"/>
                </a:lnTo>
                <a:lnTo>
                  <a:pt x="11403" y="7945"/>
                </a:lnTo>
                <a:lnTo>
                  <a:pt x="10474" y="7739"/>
                </a:lnTo>
                <a:lnTo>
                  <a:pt x="9571" y="7559"/>
                </a:lnTo>
                <a:lnTo>
                  <a:pt x="8720" y="7352"/>
                </a:lnTo>
                <a:lnTo>
                  <a:pt x="7894" y="7120"/>
                </a:lnTo>
                <a:lnTo>
                  <a:pt x="6372" y="6707"/>
                </a:lnTo>
                <a:lnTo>
                  <a:pt x="5031" y="6269"/>
                </a:lnTo>
                <a:lnTo>
                  <a:pt x="3844" y="5830"/>
                </a:lnTo>
                <a:lnTo>
                  <a:pt x="2813" y="5417"/>
                </a:lnTo>
                <a:lnTo>
                  <a:pt x="1961" y="5030"/>
                </a:lnTo>
                <a:lnTo>
                  <a:pt x="1239" y="4695"/>
                </a:lnTo>
                <a:lnTo>
                  <a:pt x="697" y="4411"/>
                </a:lnTo>
                <a:lnTo>
                  <a:pt x="310" y="4205"/>
                </a:lnTo>
                <a:lnTo>
                  <a:pt x="1" y="3999"/>
                </a:lnTo>
                <a:lnTo>
                  <a:pt x="1" y="3999"/>
                </a:lnTo>
                <a:lnTo>
                  <a:pt x="233" y="4360"/>
                </a:lnTo>
                <a:lnTo>
                  <a:pt x="568" y="4798"/>
                </a:lnTo>
                <a:lnTo>
                  <a:pt x="1033" y="5314"/>
                </a:lnTo>
                <a:lnTo>
                  <a:pt x="1652" y="5959"/>
                </a:lnTo>
                <a:lnTo>
                  <a:pt x="2013" y="6320"/>
                </a:lnTo>
                <a:lnTo>
                  <a:pt x="2426" y="6681"/>
                </a:lnTo>
                <a:lnTo>
                  <a:pt x="2890" y="7043"/>
                </a:lnTo>
                <a:lnTo>
                  <a:pt x="3406" y="7430"/>
                </a:lnTo>
                <a:lnTo>
                  <a:pt x="3948" y="7817"/>
                </a:lnTo>
                <a:lnTo>
                  <a:pt x="4541" y="8229"/>
                </a:lnTo>
                <a:lnTo>
                  <a:pt x="5186" y="8616"/>
                </a:lnTo>
                <a:lnTo>
                  <a:pt x="5908" y="9003"/>
                </a:lnTo>
                <a:lnTo>
                  <a:pt x="6656" y="9390"/>
                </a:lnTo>
                <a:lnTo>
                  <a:pt x="7456" y="9751"/>
                </a:lnTo>
                <a:lnTo>
                  <a:pt x="8333" y="10112"/>
                </a:lnTo>
                <a:lnTo>
                  <a:pt x="9236" y="10474"/>
                </a:lnTo>
                <a:lnTo>
                  <a:pt x="10216" y="10783"/>
                </a:lnTo>
                <a:lnTo>
                  <a:pt x="11248" y="11093"/>
                </a:lnTo>
                <a:lnTo>
                  <a:pt x="12357" y="11376"/>
                </a:lnTo>
                <a:lnTo>
                  <a:pt x="13492" y="11609"/>
                </a:lnTo>
                <a:lnTo>
                  <a:pt x="14731" y="11841"/>
                </a:lnTo>
                <a:lnTo>
                  <a:pt x="16020" y="12021"/>
                </a:lnTo>
                <a:lnTo>
                  <a:pt x="17362" y="12150"/>
                </a:lnTo>
                <a:lnTo>
                  <a:pt x="18781" y="12254"/>
                </a:lnTo>
                <a:lnTo>
                  <a:pt x="20251" y="12305"/>
                </a:lnTo>
                <a:lnTo>
                  <a:pt x="21825" y="12331"/>
                </a:lnTo>
                <a:lnTo>
                  <a:pt x="23398" y="12279"/>
                </a:lnTo>
                <a:lnTo>
                  <a:pt x="24946" y="12176"/>
                </a:lnTo>
                <a:lnTo>
                  <a:pt x="26494" y="12021"/>
                </a:lnTo>
                <a:lnTo>
                  <a:pt x="28016" y="11815"/>
                </a:lnTo>
                <a:lnTo>
                  <a:pt x="29512" y="11583"/>
                </a:lnTo>
                <a:lnTo>
                  <a:pt x="30983" y="11273"/>
                </a:lnTo>
                <a:lnTo>
                  <a:pt x="32427" y="10938"/>
                </a:lnTo>
                <a:lnTo>
                  <a:pt x="33846" y="10577"/>
                </a:lnTo>
                <a:lnTo>
                  <a:pt x="35213" y="10190"/>
                </a:lnTo>
                <a:lnTo>
                  <a:pt x="36555" y="9777"/>
                </a:lnTo>
                <a:lnTo>
                  <a:pt x="37870" y="9313"/>
                </a:lnTo>
                <a:lnTo>
                  <a:pt x="39134" y="8848"/>
                </a:lnTo>
                <a:lnTo>
                  <a:pt x="40347" y="8384"/>
                </a:lnTo>
                <a:lnTo>
                  <a:pt x="41533" y="7894"/>
                </a:lnTo>
                <a:lnTo>
                  <a:pt x="42668" y="7404"/>
                </a:lnTo>
                <a:lnTo>
                  <a:pt x="43778" y="6888"/>
                </a:lnTo>
                <a:lnTo>
                  <a:pt x="44810" y="6398"/>
                </a:lnTo>
                <a:lnTo>
                  <a:pt x="45790" y="5908"/>
                </a:lnTo>
                <a:lnTo>
                  <a:pt x="46718" y="5417"/>
                </a:lnTo>
                <a:lnTo>
                  <a:pt x="47596" y="4953"/>
                </a:lnTo>
                <a:lnTo>
                  <a:pt x="49195" y="4050"/>
                </a:lnTo>
                <a:lnTo>
                  <a:pt x="50511" y="3251"/>
                </a:lnTo>
                <a:lnTo>
                  <a:pt x="51568" y="2554"/>
                </a:lnTo>
                <a:lnTo>
                  <a:pt x="52368" y="2038"/>
                </a:lnTo>
                <a:lnTo>
                  <a:pt x="53013" y="1574"/>
                </a:lnTo>
                <a:lnTo>
                  <a:pt x="53477" y="2064"/>
                </a:lnTo>
                <a:lnTo>
                  <a:pt x="54045" y="2606"/>
                </a:lnTo>
                <a:lnTo>
                  <a:pt x="54870" y="3302"/>
                </a:lnTo>
                <a:lnTo>
                  <a:pt x="55902" y="4153"/>
                </a:lnTo>
                <a:lnTo>
                  <a:pt x="56495" y="4592"/>
                </a:lnTo>
                <a:lnTo>
                  <a:pt x="57166" y="5082"/>
                </a:lnTo>
                <a:lnTo>
                  <a:pt x="57888" y="5572"/>
                </a:lnTo>
                <a:lnTo>
                  <a:pt x="58662" y="6062"/>
                </a:lnTo>
                <a:lnTo>
                  <a:pt x="59488" y="6578"/>
                </a:lnTo>
                <a:lnTo>
                  <a:pt x="60391" y="7094"/>
                </a:lnTo>
                <a:lnTo>
                  <a:pt x="61345" y="7584"/>
                </a:lnTo>
                <a:lnTo>
                  <a:pt x="62351" y="8100"/>
                </a:lnTo>
                <a:lnTo>
                  <a:pt x="63409" y="8590"/>
                </a:lnTo>
                <a:lnTo>
                  <a:pt x="64518" y="9055"/>
                </a:lnTo>
                <a:lnTo>
                  <a:pt x="65679" y="9519"/>
                </a:lnTo>
                <a:lnTo>
                  <a:pt x="66917" y="9958"/>
                </a:lnTo>
                <a:lnTo>
                  <a:pt x="68207" y="10370"/>
                </a:lnTo>
                <a:lnTo>
                  <a:pt x="69549" y="10757"/>
                </a:lnTo>
                <a:lnTo>
                  <a:pt x="70942" y="11093"/>
                </a:lnTo>
                <a:lnTo>
                  <a:pt x="72386" y="11402"/>
                </a:lnTo>
                <a:lnTo>
                  <a:pt x="73908" y="11660"/>
                </a:lnTo>
                <a:lnTo>
                  <a:pt x="75456" y="11892"/>
                </a:lnTo>
                <a:lnTo>
                  <a:pt x="77081" y="12047"/>
                </a:lnTo>
                <a:lnTo>
                  <a:pt x="77907" y="12099"/>
                </a:lnTo>
                <a:lnTo>
                  <a:pt x="78758" y="12150"/>
                </a:lnTo>
                <a:lnTo>
                  <a:pt x="79609" y="12176"/>
                </a:lnTo>
                <a:lnTo>
                  <a:pt x="80486" y="12202"/>
                </a:lnTo>
                <a:lnTo>
                  <a:pt x="81363" y="12202"/>
                </a:lnTo>
                <a:lnTo>
                  <a:pt x="82266" y="12176"/>
                </a:lnTo>
                <a:lnTo>
                  <a:pt x="84046" y="12099"/>
                </a:lnTo>
                <a:lnTo>
                  <a:pt x="85775" y="11970"/>
                </a:lnTo>
                <a:lnTo>
                  <a:pt x="87451" y="11789"/>
                </a:lnTo>
                <a:lnTo>
                  <a:pt x="89077" y="11557"/>
                </a:lnTo>
                <a:lnTo>
                  <a:pt x="90650" y="11299"/>
                </a:lnTo>
                <a:lnTo>
                  <a:pt x="92146" y="10964"/>
                </a:lnTo>
                <a:lnTo>
                  <a:pt x="93617" y="10628"/>
                </a:lnTo>
                <a:lnTo>
                  <a:pt x="95010" y="10241"/>
                </a:lnTo>
                <a:lnTo>
                  <a:pt x="96377" y="9829"/>
                </a:lnTo>
                <a:lnTo>
                  <a:pt x="97667" y="9390"/>
                </a:lnTo>
                <a:lnTo>
                  <a:pt x="98905" y="8952"/>
                </a:lnTo>
                <a:lnTo>
                  <a:pt x="100066" y="8461"/>
                </a:lnTo>
                <a:lnTo>
                  <a:pt x="101201" y="7971"/>
                </a:lnTo>
                <a:lnTo>
                  <a:pt x="102259" y="7481"/>
                </a:lnTo>
                <a:lnTo>
                  <a:pt x="103291" y="6991"/>
                </a:lnTo>
                <a:lnTo>
                  <a:pt x="104245" y="6475"/>
                </a:lnTo>
                <a:lnTo>
                  <a:pt x="105122" y="5985"/>
                </a:lnTo>
                <a:lnTo>
                  <a:pt x="105974" y="5469"/>
                </a:lnTo>
                <a:lnTo>
                  <a:pt x="106773" y="4979"/>
                </a:lnTo>
                <a:lnTo>
                  <a:pt x="107496" y="4515"/>
                </a:lnTo>
                <a:lnTo>
                  <a:pt x="108166" y="4050"/>
                </a:lnTo>
                <a:lnTo>
                  <a:pt x="108785" y="3612"/>
                </a:lnTo>
                <a:lnTo>
                  <a:pt x="109843" y="2812"/>
                </a:lnTo>
                <a:lnTo>
                  <a:pt x="110643" y="2141"/>
                </a:lnTo>
                <a:lnTo>
                  <a:pt x="111236" y="1625"/>
                </a:lnTo>
                <a:lnTo>
                  <a:pt x="111726" y="1161"/>
                </a:lnTo>
                <a:lnTo>
                  <a:pt x="112319" y="1677"/>
                </a:lnTo>
                <a:lnTo>
                  <a:pt x="113068" y="2270"/>
                </a:lnTo>
                <a:lnTo>
                  <a:pt x="114074" y="3044"/>
                </a:lnTo>
                <a:lnTo>
                  <a:pt x="115338" y="3973"/>
                </a:lnTo>
                <a:lnTo>
                  <a:pt x="116060" y="4463"/>
                </a:lnTo>
                <a:lnTo>
                  <a:pt x="116860" y="4979"/>
                </a:lnTo>
                <a:lnTo>
                  <a:pt x="117685" y="5495"/>
                </a:lnTo>
                <a:lnTo>
                  <a:pt x="118588" y="6037"/>
                </a:lnTo>
                <a:lnTo>
                  <a:pt x="119517" y="6604"/>
                </a:lnTo>
                <a:lnTo>
                  <a:pt x="120523" y="7146"/>
                </a:lnTo>
                <a:lnTo>
                  <a:pt x="121555" y="7688"/>
                </a:lnTo>
                <a:lnTo>
                  <a:pt x="122638" y="8255"/>
                </a:lnTo>
                <a:lnTo>
                  <a:pt x="123773" y="8771"/>
                </a:lnTo>
                <a:lnTo>
                  <a:pt x="124960" y="9287"/>
                </a:lnTo>
                <a:lnTo>
                  <a:pt x="126172" y="9803"/>
                </a:lnTo>
                <a:lnTo>
                  <a:pt x="127411" y="10267"/>
                </a:lnTo>
                <a:lnTo>
                  <a:pt x="128700" y="10706"/>
                </a:lnTo>
                <a:lnTo>
                  <a:pt x="130016" y="11118"/>
                </a:lnTo>
                <a:lnTo>
                  <a:pt x="131383" y="11480"/>
                </a:lnTo>
                <a:lnTo>
                  <a:pt x="132750" y="11815"/>
                </a:lnTo>
                <a:lnTo>
                  <a:pt x="134169" y="12099"/>
                </a:lnTo>
                <a:lnTo>
                  <a:pt x="135614" y="12305"/>
                </a:lnTo>
                <a:lnTo>
                  <a:pt x="136336" y="12408"/>
                </a:lnTo>
                <a:lnTo>
                  <a:pt x="137084" y="12486"/>
                </a:lnTo>
                <a:lnTo>
                  <a:pt x="137832" y="12537"/>
                </a:lnTo>
                <a:lnTo>
                  <a:pt x="138555" y="12589"/>
                </a:lnTo>
                <a:lnTo>
                  <a:pt x="139329" y="12615"/>
                </a:lnTo>
                <a:lnTo>
                  <a:pt x="140077" y="12640"/>
                </a:lnTo>
                <a:lnTo>
                  <a:pt x="140825" y="12640"/>
                </a:lnTo>
                <a:lnTo>
                  <a:pt x="141599" y="12615"/>
                </a:lnTo>
                <a:lnTo>
                  <a:pt x="143250" y="12511"/>
                </a:lnTo>
                <a:lnTo>
                  <a:pt x="144849" y="12357"/>
                </a:lnTo>
                <a:lnTo>
                  <a:pt x="146397" y="12150"/>
                </a:lnTo>
                <a:lnTo>
                  <a:pt x="147893" y="11918"/>
                </a:lnTo>
                <a:lnTo>
                  <a:pt x="149338" y="11634"/>
                </a:lnTo>
                <a:lnTo>
                  <a:pt x="150757" y="11299"/>
                </a:lnTo>
                <a:lnTo>
                  <a:pt x="152124" y="10938"/>
                </a:lnTo>
                <a:lnTo>
                  <a:pt x="153439" y="10551"/>
                </a:lnTo>
                <a:lnTo>
                  <a:pt x="154703" y="10138"/>
                </a:lnTo>
                <a:lnTo>
                  <a:pt x="155916" y="9700"/>
                </a:lnTo>
                <a:lnTo>
                  <a:pt x="157077" y="9235"/>
                </a:lnTo>
                <a:lnTo>
                  <a:pt x="158186" y="8745"/>
                </a:lnTo>
                <a:lnTo>
                  <a:pt x="159244" y="8255"/>
                </a:lnTo>
                <a:lnTo>
                  <a:pt x="160276" y="7765"/>
                </a:lnTo>
                <a:lnTo>
                  <a:pt x="161230" y="7275"/>
                </a:lnTo>
                <a:lnTo>
                  <a:pt x="162133" y="6759"/>
                </a:lnTo>
                <a:lnTo>
                  <a:pt x="163010" y="6269"/>
                </a:lnTo>
                <a:lnTo>
                  <a:pt x="163810" y="5753"/>
                </a:lnTo>
                <a:lnTo>
                  <a:pt x="164558" y="5263"/>
                </a:lnTo>
                <a:lnTo>
                  <a:pt x="165280" y="4798"/>
                </a:lnTo>
                <a:lnTo>
                  <a:pt x="165925" y="4334"/>
                </a:lnTo>
                <a:lnTo>
                  <a:pt x="166518" y="3921"/>
                </a:lnTo>
                <a:lnTo>
                  <a:pt x="167524" y="3122"/>
                </a:lnTo>
                <a:lnTo>
                  <a:pt x="168324" y="2451"/>
                </a:lnTo>
                <a:lnTo>
                  <a:pt x="168917" y="1935"/>
                </a:lnTo>
                <a:lnTo>
                  <a:pt x="169382" y="1471"/>
                </a:lnTo>
                <a:lnTo>
                  <a:pt x="168685" y="1806"/>
                </a:lnTo>
                <a:lnTo>
                  <a:pt x="167860" y="2193"/>
                </a:lnTo>
                <a:lnTo>
                  <a:pt x="166725" y="2683"/>
                </a:lnTo>
                <a:lnTo>
                  <a:pt x="165357" y="3276"/>
                </a:lnTo>
                <a:lnTo>
                  <a:pt x="163732" y="3921"/>
                </a:lnTo>
                <a:lnTo>
                  <a:pt x="161927" y="4618"/>
                </a:lnTo>
                <a:lnTo>
                  <a:pt x="159914" y="5340"/>
                </a:lnTo>
                <a:lnTo>
                  <a:pt x="157747" y="6062"/>
                </a:lnTo>
                <a:lnTo>
                  <a:pt x="156612" y="6424"/>
                </a:lnTo>
                <a:lnTo>
                  <a:pt x="155477" y="6759"/>
                </a:lnTo>
                <a:lnTo>
                  <a:pt x="154291" y="7094"/>
                </a:lnTo>
                <a:lnTo>
                  <a:pt x="153078" y="7404"/>
                </a:lnTo>
                <a:lnTo>
                  <a:pt x="151840" y="7688"/>
                </a:lnTo>
                <a:lnTo>
                  <a:pt x="150602" y="7971"/>
                </a:lnTo>
                <a:lnTo>
                  <a:pt x="149338" y="8229"/>
                </a:lnTo>
                <a:lnTo>
                  <a:pt x="148074" y="8461"/>
                </a:lnTo>
                <a:lnTo>
                  <a:pt x="146810" y="8642"/>
                </a:lnTo>
                <a:lnTo>
                  <a:pt x="145546" y="8823"/>
                </a:lnTo>
                <a:lnTo>
                  <a:pt x="144256" y="8952"/>
                </a:lnTo>
                <a:lnTo>
                  <a:pt x="142992" y="9055"/>
                </a:lnTo>
                <a:lnTo>
                  <a:pt x="141728" y="9106"/>
                </a:lnTo>
                <a:lnTo>
                  <a:pt x="140489" y="9106"/>
                </a:lnTo>
                <a:lnTo>
                  <a:pt x="139200" y="9081"/>
                </a:lnTo>
                <a:lnTo>
                  <a:pt x="137910" y="8977"/>
                </a:lnTo>
                <a:lnTo>
                  <a:pt x="136620" y="8848"/>
                </a:lnTo>
                <a:lnTo>
                  <a:pt x="135330" y="8668"/>
                </a:lnTo>
                <a:lnTo>
                  <a:pt x="134040" y="8461"/>
                </a:lnTo>
                <a:lnTo>
                  <a:pt x="132776" y="8203"/>
                </a:lnTo>
                <a:lnTo>
                  <a:pt x="131486" y="7945"/>
                </a:lnTo>
                <a:lnTo>
                  <a:pt x="130222" y="7636"/>
                </a:lnTo>
                <a:lnTo>
                  <a:pt x="128984" y="7301"/>
                </a:lnTo>
                <a:lnTo>
                  <a:pt x="127746" y="6939"/>
                </a:lnTo>
                <a:lnTo>
                  <a:pt x="126533" y="6552"/>
                </a:lnTo>
                <a:lnTo>
                  <a:pt x="125347" y="6166"/>
                </a:lnTo>
                <a:lnTo>
                  <a:pt x="124186" y="5753"/>
                </a:lnTo>
                <a:lnTo>
                  <a:pt x="123051" y="5340"/>
                </a:lnTo>
                <a:lnTo>
                  <a:pt x="121967" y="4927"/>
                </a:lnTo>
                <a:lnTo>
                  <a:pt x="120910" y="4515"/>
                </a:lnTo>
                <a:lnTo>
                  <a:pt x="118898" y="3663"/>
                </a:lnTo>
                <a:lnTo>
                  <a:pt x="117092" y="2864"/>
                </a:lnTo>
                <a:lnTo>
                  <a:pt x="115492" y="2090"/>
                </a:lnTo>
                <a:lnTo>
                  <a:pt x="114125" y="1419"/>
                </a:lnTo>
                <a:lnTo>
                  <a:pt x="113016" y="851"/>
                </a:lnTo>
                <a:lnTo>
                  <a:pt x="112191" y="387"/>
                </a:lnTo>
                <a:lnTo>
                  <a:pt x="111494"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5"/>
          <p:cNvSpPr/>
          <p:nvPr/>
        </p:nvSpPr>
        <p:spPr>
          <a:xfrm>
            <a:off x="1354050" y="92520"/>
            <a:ext cx="6182043" cy="647854"/>
          </a:xfrm>
          <a:custGeom>
            <a:rect b="b" l="l" r="r" t="t"/>
            <a:pathLst>
              <a:path extrusionOk="0" h="17775" w="169615">
                <a:moveTo>
                  <a:pt x="111443" y="0"/>
                </a:moveTo>
                <a:lnTo>
                  <a:pt x="110669" y="490"/>
                </a:lnTo>
                <a:lnTo>
                  <a:pt x="109740" y="1058"/>
                </a:lnTo>
                <a:lnTo>
                  <a:pt x="108528" y="1806"/>
                </a:lnTo>
                <a:lnTo>
                  <a:pt x="107006" y="2657"/>
                </a:lnTo>
                <a:lnTo>
                  <a:pt x="105277" y="3638"/>
                </a:lnTo>
                <a:lnTo>
                  <a:pt x="103291" y="4669"/>
                </a:lnTo>
                <a:lnTo>
                  <a:pt x="101150" y="5753"/>
                </a:lnTo>
                <a:lnTo>
                  <a:pt x="100040" y="6295"/>
                </a:lnTo>
                <a:lnTo>
                  <a:pt x="98880" y="6811"/>
                </a:lnTo>
                <a:lnTo>
                  <a:pt x="97667" y="7352"/>
                </a:lnTo>
                <a:lnTo>
                  <a:pt x="96455" y="7868"/>
                </a:lnTo>
                <a:lnTo>
                  <a:pt x="95216" y="8358"/>
                </a:lnTo>
                <a:lnTo>
                  <a:pt x="93978" y="8823"/>
                </a:lnTo>
                <a:lnTo>
                  <a:pt x="92714" y="9287"/>
                </a:lnTo>
                <a:lnTo>
                  <a:pt x="91424" y="9700"/>
                </a:lnTo>
                <a:lnTo>
                  <a:pt x="90160" y="10087"/>
                </a:lnTo>
                <a:lnTo>
                  <a:pt x="88870" y="10422"/>
                </a:lnTo>
                <a:lnTo>
                  <a:pt x="87606" y="10732"/>
                </a:lnTo>
                <a:lnTo>
                  <a:pt x="86342" y="10990"/>
                </a:lnTo>
                <a:lnTo>
                  <a:pt x="85078" y="11196"/>
                </a:lnTo>
                <a:lnTo>
                  <a:pt x="83840" y="11351"/>
                </a:lnTo>
                <a:lnTo>
                  <a:pt x="82628" y="11454"/>
                </a:lnTo>
                <a:lnTo>
                  <a:pt x="82009" y="11480"/>
                </a:lnTo>
                <a:lnTo>
                  <a:pt x="81415" y="11480"/>
                </a:lnTo>
                <a:lnTo>
                  <a:pt x="80229" y="11454"/>
                </a:lnTo>
                <a:lnTo>
                  <a:pt x="79042" y="11377"/>
                </a:lnTo>
                <a:lnTo>
                  <a:pt x="77804" y="11222"/>
                </a:lnTo>
                <a:lnTo>
                  <a:pt x="76591" y="11041"/>
                </a:lnTo>
                <a:lnTo>
                  <a:pt x="75379" y="10783"/>
                </a:lnTo>
                <a:lnTo>
                  <a:pt x="74141" y="10499"/>
                </a:lnTo>
                <a:lnTo>
                  <a:pt x="72928" y="10190"/>
                </a:lnTo>
                <a:lnTo>
                  <a:pt x="71716" y="9829"/>
                </a:lnTo>
                <a:lnTo>
                  <a:pt x="70529" y="9442"/>
                </a:lnTo>
                <a:lnTo>
                  <a:pt x="69317" y="9029"/>
                </a:lnTo>
                <a:lnTo>
                  <a:pt x="68156" y="8591"/>
                </a:lnTo>
                <a:lnTo>
                  <a:pt x="66995" y="8126"/>
                </a:lnTo>
                <a:lnTo>
                  <a:pt x="65886" y="7636"/>
                </a:lnTo>
                <a:lnTo>
                  <a:pt x="64776" y="7146"/>
                </a:lnTo>
                <a:lnTo>
                  <a:pt x="63693" y="6656"/>
                </a:lnTo>
                <a:lnTo>
                  <a:pt x="62661" y="6166"/>
                </a:lnTo>
                <a:lnTo>
                  <a:pt x="60700" y="5160"/>
                </a:lnTo>
                <a:lnTo>
                  <a:pt x="58920" y="4205"/>
                </a:lnTo>
                <a:lnTo>
                  <a:pt x="57347" y="3302"/>
                </a:lnTo>
                <a:lnTo>
                  <a:pt x="55980" y="2503"/>
                </a:lnTo>
                <a:lnTo>
                  <a:pt x="54870" y="1832"/>
                </a:lnTo>
                <a:lnTo>
                  <a:pt x="54071" y="1290"/>
                </a:lnTo>
                <a:lnTo>
                  <a:pt x="53374" y="826"/>
                </a:lnTo>
                <a:lnTo>
                  <a:pt x="52600" y="1393"/>
                </a:lnTo>
                <a:lnTo>
                  <a:pt x="51672" y="2038"/>
                </a:lnTo>
                <a:lnTo>
                  <a:pt x="50433" y="2838"/>
                </a:lnTo>
                <a:lnTo>
                  <a:pt x="48911" y="3818"/>
                </a:lnTo>
                <a:lnTo>
                  <a:pt x="47106" y="4902"/>
                </a:lnTo>
                <a:lnTo>
                  <a:pt x="46151" y="5469"/>
                </a:lnTo>
                <a:lnTo>
                  <a:pt x="45119" y="6037"/>
                </a:lnTo>
                <a:lnTo>
                  <a:pt x="44036" y="6630"/>
                </a:lnTo>
                <a:lnTo>
                  <a:pt x="42901" y="7223"/>
                </a:lnTo>
                <a:lnTo>
                  <a:pt x="41740" y="7791"/>
                </a:lnTo>
                <a:lnTo>
                  <a:pt x="40553" y="8384"/>
                </a:lnTo>
                <a:lnTo>
                  <a:pt x="39315" y="8952"/>
                </a:lnTo>
                <a:lnTo>
                  <a:pt x="38051" y="9493"/>
                </a:lnTo>
                <a:lnTo>
                  <a:pt x="36761" y="10035"/>
                </a:lnTo>
                <a:lnTo>
                  <a:pt x="35445" y="10525"/>
                </a:lnTo>
                <a:lnTo>
                  <a:pt x="34130" y="10990"/>
                </a:lnTo>
                <a:lnTo>
                  <a:pt x="32788" y="11428"/>
                </a:lnTo>
                <a:lnTo>
                  <a:pt x="31421" y="11841"/>
                </a:lnTo>
                <a:lnTo>
                  <a:pt x="30080" y="12176"/>
                </a:lnTo>
                <a:lnTo>
                  <a:pt x="28713" y="12460"/>
                </a:lnTo>
                <a:lnTo>
                  <a:pt x="27371" y="12718"/>
                </a:lnTo>
                <a:lnTo>
                  <a:pt x="26675" y="12795"/>
                </a:lnTo>
                <a:lnTo>
                  <a:pt x="26004" y="12899"/>
                </a:lnTo>
                <a:lnTo>
                  <a:pt x="25333" y="12950"/>
                </a:lnTo>
                <a:lnTo>
                  <a:pt x="24662" y="13002"/>
                </a:lnTo>
                <a:lnTo>
                  <a:pt x="23992" y="13028"/>
                </a:lnTo>
                <a:lnTo>
                  <a:pt x="23347" y="13053"/>
                </a:lnTo>
                <a:lnTo>
                  <a:pt x="22676" y="13028"/>
                </a:lnTo>
                <a:lnTo>
                  <a:pt x="22031" y="13002"/>
                </a:lnTo>
                <a:lnTo>
                  <a:pt x="20741" y="12924"/>
                </a:lnTo>
                <a:lnTo>
                  <a:pt x="19477" y="12821"/>
                </a:lnTo>
                <a:lnTo>
                  <a:pt x="18265" y="12666"/>
                </a:lnTo>
                <a:lnTo>
                  <a:pt x="17078" y="12512"/>
                </a:lnTo>
                <a:lnTo>
                  <a:pt x="15943" y="12331"/>
                </a:lnTo>
                <a:lnTo>
                  <a:pt x="14834" y="12150"/>
                </a:lnTo>
                <a:lnTo>
                  <a:pt x="13750" y="11918"/>
                </a:lnTo>
                <a:lnTo>
                  <a:pt x="12719" y="11686"/>
                </a:lnTo>
                <a:lnTo>
                  <a:pt x="11713" y="11454"/>
                </a:lnTo>
                <a:lnTo>
                  <a:pt x="10758" y="11196"/>
                </a:lnTo>
                <a:lnTo>
                  <a:pt x="9829" y="10938"/>
                </a:lnTo>
                <a:lnTo>
                  <a:pt x="8952" y="10680"/>
                </a:lnTo>
                <a:lnTo>
                  <a:pt x="8101" y="10396"/>
                </a:lnTo>
                <a:lnTo>
                  <a:pt x="7301" y="10113"/>
                </a:lnTo>
                <a:lnTo>
                  <a:pt x="5805" y="9545"/>
                </a:lnTo>
                <a:lnTo>
                  <a:pt x="4464" y="9003"/>
                </a:lnTo>
                <a:lnTo>
                  <a:pt x="3303" y="8462"/>
                </a:lnTo>
                <a:lnTo>
                  <a:pt x="2323" y="7997"/>
                </a:lnTo>
                <a:lnTo>
                  <a:pt x="1497" y="7559"/>
                </a:lnTo>
                <a:lnTo>
                  <a:pt x="852" y="7197"/>
                </a:lnTo>
                <a:lnTo>
                  <a:pt x="388" y="6914"/>
                </a:lnTo>
                <a:lnTo>
                  <a:pt x="1" y="6682"/>
                </a:lnTo>
                <a:lnTo>
                  <a:pt x="78" y="6785"/>
                </a:lnTo>
                <a:lnTo>
                  <a:pt x="310" y="7146"/>
                </a:lnTo>
                <a:lnTo>
                  <a:pt x="672" y="7688"/>
                </a:lnTo>
                <a:lnTo>
                  <a:pt x="1213" y="8384"/>
                </a:lnTo>
                <a:lnTo>
                  <a:pt x="1549" y="8797"/>
                </a:lnTo>
                <a:lnTo>
                  <a:pt x="1936" y="9210"/>
                </a:lnTo>
                <a:lnTo>
                  <a:pt x="2348" y="9674"/>
                </a:lnTo>
                <a:lnTo>
                  <a:pt x="2838" y="10138"/>
                </a:lnTo>
                <a:lnTo>
                  <a:pt x="3329" y="10628"/>
                </a:lnTo>
                <a:lnTo>
                  <a:pt x="3896" y="11144"/>
                </a:lnTo>
                <a:lnTo>
                  <a:pt x="4515" y="11635"/>
                </a:lnTo>
                <a:lnTo>
                  <a:pt x="5186" y="12150"/>
                </a:lnTo>
                <a:lnTo>
                  <a:pt x="5882" y="12666"/>
                </a:lnTo>
                <a:lnTo>
                  <a:pt x="6631" y="13182"/>
                </a:lnTo>
                <a:lnTo>
                  <a:pt x="7456" y="13672"/>
                </a:lnTo>
                <a:lnTo>
                  <a:pt x="8307" y="14163"/>
                </a:lnTo>
                <a:lnTo>
                  <a:pt x="9236" y="14627"/>
                </a:lnTo>
                <a:lnTo>
                  <a:pt x="10216" y="15065"/>
                </a:lnTo>
                <a:lnTo>
                  <a:pt x="11248" y="15478"/>
                </a:lnTo>
                <a:lnTo>
                  <a:pt x="12332" y="15891"/>
                </a:lnTo>
                <a:lnTo>
                  <a:pt x="13467" y="16252"/>
                </a:lnTo>
                <a:lnTo>
                  <a:pt x="14679" y="16562"/>
                </a:lnTo>
                <a:lnTo>
                  <a:pt x="15917" y="16845"/>
                </a:lnTo>
                <a:lnTo>
                  <a:pt x="17259" y="17078"/>
                </a:lnTo>
                <a:lnTo>
                  <a:pt x="18626" y="17258"/>
                </a:lnTo>
                <a:lnTo>
                  <a:pt x="20071" y="17413"/>
                </a:lnTo>
                <a:lnTo>
                  <a:pt x="20819" y="17439"/>
                </a:lnTo>
                <a:lnTo>
                  <a:pt x="21567" y="17465"/>
                </a:lnTo>
                <a:lnTo>
                  <a:pt x="22341" y="17490"/>
                </a:lnTo>
                <a:lnTo>
                  <a:pt x="23140" y="17490"/>
                </a:lnTo>
                <a:lnTo>
                  <a:pt x="23940" y="17465"/>
                </a:lnTo>
                <a:lnTo>
                  <a:pt x="24740" y="17439"/>
                </a:lnTo>
                <a:lnTo>
                  <a:pt x="25514" y="17361"/>
                </a:lnTo>
                <a:lnTo>
                  <a:pt x="26288" y="17284"/>
                </a:lnTo>
                <a:lnTo>
                  <a:pt x="27062" y="17207"/>
                </a:lnTo>
                <a:lnTo>
                  <a:pt x="27835" y="17078"/>
                </a:lnTo>
                <a:lnTo>
                  <a:pt x="28584" y="16949"/>
                </a:lnTo>
                <a:lnTo>
                  <a:pt x="29332" y="16794"/>
                </a:lnTo>
                <a:lnTo>
                  <a:pt x="30080" y="16639"/>
                </a:lnTo>
                <a:lnTo>
                  <a:pt x="30828" y="16458"/>
                </a:lnTo>
                <a:lnTo>
                  <a:pt x="31550" y="16278"/>
                </a:lnTo>
                <a:lnTo>
                  <a:pt x="32272" y="16072"/>
                </a:lnTo>
                <a:lnTo>
                  <a:pt x="33666" y="15607"/>
                </a:lnTo>
                <a:lnTo>
                  <a:pt x="35059" y="15117"/>
                </a:lnTo>
                <a:lnTo>
                  <a:pt x="36400" y="14575"/>
                </a:lnTo>
                <a:lnTo>
                  <a:pt x="37690" y="14008"/>
                </a:lnTo>
                <a:lnTo>
                  <a:pt x="38954" y="13389"/>
                </a:lnTo>
                <a:lnTo>
                  <a:pt x="40166" y="12770"/>
                </a:lnTo>
                <a:lnTo>
                  <a:pt x="41353" y="12125"/>
                </a:lnTo>
                <a:lnTo>
                  <a:pt x="42488" y="11454"/>
                </a:lnTo>
                <a:lnTo>
                  <a:pt x="43571" y="10783"/>
                </a:lnTo>
                <a:lnTo>
                  <a:pt x="44603" y="10087"/>
                </a:lnTo>
                <a:lnTo>
                  <a:pt x="45584" y="9416"/>
                </a:lnTo>
                <a:lnTo>
                  <a:pt x="46538" y="8719"/>
                </a:lnTo>
                <a:lnTo>
                  <a:pt x="47415" y="8075"/>
                </a:lnTo>
                <a:lnTo>
                  <a:pt x="48241" y="7430"/>
                </a:lnTo>
                <a:lnTo>
                  <a:pt x="49015" y="6785"/>
                </a:lnTo>
                <a:lnTo>
                  <a:pt x="49711" y="6191"/>
                </a:lnTo>
                <a:lnTo>
                  <a:pt x="50949" y="5108"/>
                </a:lnTo>
                <a:lnTo>
                  <a:pt x="51955" y="4179"/>
                </a:lnTo>
                <a:lnTo>
                  <a:pt x="52678" y="3457"/>
                </a:lnTo>
                <a:lnTo>
                  <a:pt x="53271" y="2838"/>
                </a:lnTo>
                <a:lnTo>
                  <a:pt x="53916" y="3483"/>
                </a:lnTo>
                <a:lnTo>
                  <a:pt x="54690" y="4205"/>
                </a:lnTo>
                <a:lnTo>
                  <a:pt x="55747" y="5160"/>
                </a:lnTo>
                <a:lnTo>
                  <a:pt x="57037" y="6295"/>
                </a:lnTo>
                <a:lnTo>
                  <a:pt x="58559" y="7559"/>
                </a:lnTo>
                <a:lnTo>
                  <a:pt x="59385" y="8229"/>
                </a:lnTo>
                <a:lnTo>
                  <a:pt x="60288" y="8926"/>
                </a:lnTo>
                <a:lnTo>
                  <a:pt x="61216" y="9622"/>
                </a:lnTo>
                <a:lnTo>
                  <a:pt x="62171" y="10319"/>
                </a:lnTo>
                <a:lnTo>
                  <a:pt x="63177" y="11015"/>
                </a:lnTo>
                <a:lnTo>
                  <a:pt x="64235" y="11712"/>
                </a:lnTo>
                <a:lnTo>
                  <a:pt x="65292" y="12383"/>
                </a:lnTo>
                <a:lnTo>
                  <a:pt x="66402" y="13053"/>
                </a:lnTo>
                <a:lnTo>
                  <a:pt x="67537" y="13698"/>
                </a:lnTo>
                <a:lnTo>
                  <a:pt x="68697" y="14317"/>
                </a:lnTo>
                <a:lnTo>
                  <a:pt x="69884" y="14911"/>
                </a:lnTo>
                <a:lnTo>
                  <a:pt x="71071" y="15452"/>
                </a:lnTo>
                <a:lnTo>
                  <a:pt x="72283" y="15943"/>
                </a:lnTo>
                <a:lnTo>
                  <a:pt x="73496" y="16407"/>
                </a:lnTo>
                <a:lnTo>
                  <a:pt x="74734" y="16794"/>
                </a:lnTo>
                <a:lnTo>
                  <a:pt x="75353" y="16974"/>
                </a:lnTo>
                <a:lnTo>
                  <a:pt x="75972" y="17129"/>
                </a:lnTo>
                <a:lnTo>
                  <a:pt x="76591" y="17284"/>
                </a:lnTo>
                <a:lnTo>
                  <a:pt x="77210" y="17413"/>
                </a:lnTo>
                <a:lnTo>
                  <a:pt x="77829" y="17516"/>
                </a:lnTo>
                <a:lnTo>
                  <a:pt x="78449" y="17619"/>
                </a:lnTo>
                <a:lnTo>
                  <a:pt x="79093" y="17671"/>
                </a:lnTo>
                <a:lnTo>
                  <a:pt x="79713" y="17723"/>
                </a:lnTo>
                <a:lnTo>
                  <a:pt x="80332" y="17748"/>
                </a:lnTo>
                <a:lnTo>
                  <a:pt x="80925" y="17774"/>
                </a:lnTo>
                <a:lnTo>
                  <a:pt x="81647" y="17748"/>
                </a:lnTo>
                <a:lnTo>
                  <a:pt x="82370" y="17697"/>
                </a:lnTo>
                <a:lnTo>
                  <a:pt x="83066" y="17645"/>
                </a:lnTo>
                <a:lnTo>
                  <a:pt x="83788" y="17568"/>
                </a:lnTo>
                <a:lnTo>
                  <a:pt x="84485" y="17465"/>
                </a:lnTo>
                <a:lnTo>
                  <a:pt x="85207" y="17336"/>
                </a:lnTo>
                <a:lnTo>
                  <a:pt x="85904" y="17181"/>
                </a:lnTo>
                <a:lnTo>
                  <a:pt x="86626" y="17026"/>
                </a:lnTo>
                <a:lnTo>
                  <a:pt x="87323" y="16845"/>
                </a:lnTo>
                <a:lnTo>
                  <a:pt x="88019" y="16665"/>
                </a:lnTo>
                <a:lnTo>
                  <a:pt x="88716" y="16458"/>
                </a:lnTo>
                <a:lnTo>
                  <a:pt x="89412" y="16226"/>
                </a:lnTo>
                <a:lnTo>
                  <a:pt x="90779" y="15736"/>
                </a:lnTo>
                <a:lnTo>
                  <a:pt x="92121" y="15194"/>
                </a:lnTo>
                <a:lnTo>
                  <a:pt x="93436" y="14601"/>
                </a:lnTo>
                <a:lnTo>
                  <a:pt x="94752" y="13982"/>
                </a:lnTo>
                <a:lnTo>
                  <a:pt x="96016" y="13337"/>
                </a:lnTo>
                <a:lnTo>
                  <a:pt x="97280" y="12641"/>
                </a:lnTo>
                <a:lnTo>
                  <a:pt x="98493" y="11944"/>
                </a:lnTo>
                <a:lnTo>
                  <a:pt x="99653" y="11196"/>
                </a:lnTo>
                <a:lnTo>
                  <a:pt x="100789" y="10474"/>
                </a:lnTo>
                <a:lnTo>
                  <a:pt x="101898" y="9726"/>
                </a:lnTo>
                <a:lnTo>
                  <a:pt x="102930" y="8977"/>
                </a:lnTo>
                <a:lnTo>
                  <a:pt x="103936" y="8255"/>
                </a:lnTo>
                <a:lnTo>
                  <a:pt x="104890" y="7533"/>
                </a:lnTo>
                <a:lnTo>
                  <a:pt x="105793" y="6836"/>
                </a:lnTo>
                <a:lnTo>
                  <a:pt x="107418" y="5495"/>
                </a:lnTo>
                <a:lnTo>
                  <a:pt x="108811" y="4308"/>
                </a:lnTo>
                <a:lnTo>
                  <a:pt x="109921" y="3302"/>
                </a:lnTo>
                <a:lnTo>
                  <a:pt x="110746" y="2528"/>
                </a:lnTo>
                <a:lnTo>
                  <a:pt x="111443" y="1858"/>
                </a:lnTo>
                <a:lnTo>
                  <a:pt x="111984" y="2528"/>
                </a:lnTo>
                <a:lnTo>
                  <a:pt x="112655" y="3302"/>
                </a:lnTo>
                <a:lnTo>
                  <a:pt x="113558" y="4308"/>
                </a:lnTo>
                <a:lnTo>
                  <a:pt x="114100" y="4902"/>
                </a:lnTo>
                <a:lnTo>
                  <a:pt x="114719" y="5521"/>
                </a:lnTo>
                <a:lnTo>
                  <a:pt x="115389" y="6166"/>
                </a:lnTo>
                <a:lnTo>
                  <a:pt x="116112" y="6836"/>
                </a:lnTo>
                <a:lnTo>
                  <a:pt x="116911" y="7533"/>
                </a:lnTo>
                <a:lnTo>
                  <a:pt x="117737" y="8255"/>
                </a:lnTo>
                <a:lnTo>
                  <a:pt x="118640" y="8977"/>
                </a:lnTo>
                <a:lnTo>
                  <a:pt x="119569" y="9726"/>
                </a:lnTo>
                <a:lnTo>
                  <a:pt x="120575" y="10448"/>
                </a:lnTo>
                <a:lnTo>
                  <a:pt x="121632" y="11170"/>
                </a:lnTo>
                <a:lnTo>
                  <a:pt x="122741" y="11892"/>
                </a:lnTo>
                <a:lnTo>
                  <a:pt x="123877" y="12589"/>
                </a:lnTo>
                <a:lnTo>
                  <a:pt x="125089" y="13260"/>
                </a:lnTo>
                <a:lnTo>
                  <a:pt x="126327" y="13879"/>
                </a:lnTo>
                <a:lnTo>
                  <a:pt x="127617" y="14498"/>
                </a:lnTo>
                <a:lnTo>
                  <a:pt x="128958" y="15040"/>
                </a:lnTo>
                <a:lnTo>
                  <a:pt x="129629" y="15323"/>
                </a:lnTo>
                <a:lnTo>
                  <a:pt x="130326" y="15556"/>
                </a:lnTo>
                <a:lnTo>
                  <a:pt x="131048" y="15788"/>
                </a:lnTo>
                <a:lnTo>
                  <a:pt x="131770" y="16020"/>
                </a:lnTo>
                <a:lnTo>
                  <a:pt x="132493" y="16226"/>
                </a:lnTo>
                <a:lnTo>
                  <a:pt x="133215" y="16407"/>
                </a:lnTo>
                <a:lnTo>
                  <a:pt x="133963" y="16587"/>
                </a:lnTo>
                <a:lnTo>
                  <a:pt x="134737" y="16742"/>
                </a:lnTo>
                <a:lnTo>
                  <a:pt x="135485" y="16897"/>
                </a:lnTo>
                <a:lnTo>
                  <a:pt x="136285" y="17000"/>
                </a:lnTo>
                <a:lnTo>
                  <a:pt x="137059" y="17103"/>
                </a:lnTo>
                <a:lnTo>
                  <a:pt x="137858" y="17207"/>
                </a:lnTo>
                <a:lnTo>
                  <a:pt x="138658" y="17258"/>
                </a:lnTo>
                <a:lnTo>
                  <a:pt x="139484" y="17284"/>
                </a:lnTo>
                <a:lnTo>
                  <a:pt x="140309" y="17310"/>
                </a:lnTo>
                <a:lnTo>
                  <a:pt x="141135" y="17310"/>
                </a:lnTo>
                <a:lnTo>
                  <a:pt x="141986" y="17284"/>
                </a:lnTo>
                <a:lnTo>
                  <a:pt x="142786" y="17232"/>
                </a:lnTo>
                <a:lnTo>
                  <a:pt x="143611" y="17155"/>
                </a:lnTo>
                <a:lnTo>
                  <a:pt x="144411" y="17078"/>
                </a:lnTo>
                <a:lnTo>
                  <a:pt x="145210" y="16974"/>
                </a:lnTo>
                <a:lnTo>
                  <a:pt x="145984" y="16845"/>
                </a:lnTo>
                <a:lnTo>
                  <a:pt x="146732" y="16716"/>
                </a:lnTo>
                <a:lnTo>
                  <a:pt x="147506" y="16562"/>
                </a:lnTo>
                <a:lnTo>
                  <a:pt x="148254" y="16381"/>
                </a:lnTo>
                <a:lnTo>
                  <a:pt x="148977" y="16201"/>
                </a:lnTo>
                <a:lnTo>
                  <a:pt x="149699" y="15994"/>
                </a:lnTo>
                <a:lnTo>
                  <a:pt x="150421" y="15788"/>
                </a:lnTo>
                <a:lnTo>
                  <a:pt x="151118" y="15556"/>
                </a:lnTo>
                <a:lnTo>
                  <a:pt x="151789" y="15323"/>
                </a:lnTo>
                <a:lnTo>
                  <a:pt x="153130" y="14807"/>
                </a:lnTo>
                <a:lnTo>
                  <a:pt x="154420" y="14240"/>
                </a:lnTo>
                <a:lnTo>
                  <a:pt x="155684" y="13647"/>
                </a:lnTo>
                <a:lnTo>
                  <a:pt x="156871" y="13028"/>
                </a:lnTo>
                <a:lnTo>
                  <a:pt x="158006" y="12383"/>
                </a:lnTo>
                <a:lnTo>
                  <a:pt x="159115" y="11712"/>
                </a:lnTo>
                <a:lnTo>
                  <a:pt x="160147" y="11041"/>
                </a:lnTo>
                <a:lnTo>
                  <a:pt x="161153" y="10345"/>
                </a:lnTo>
                <a:lnTo>
                  <a:pt x="162081" y="9674"/>
                </a:lnTo>
                <a:lnTo>
                  <a:pt x="162984" y="8977"/>
                </a:lnTo>
                <a:lnTo>
                  <a:pt x="163810" y="8281"/>
                </a:lnTo>
                <a:lnTo>
                  <a:pt x="164610" y="7610"/>
                </a:lnTo>
                <a:lnTo>
                  <a:pt x="165332" y="6940"/>
                </a:lnTo>
                <a:lnTo>
                  <a:pt x="166003" y="6320"/>
                </a:lnTo>
                <a:lnTo>
                  <a:pt x="166622" y="5701"/>
                </a:lnTo>
                <a:lnTo>
                  <a:pt x="167189" y="5134"/>
                </a:lnTo>
                <a:lnTo>
                  <a:pt x="167679" y="4592"/>
                </a:lnTo>
                <a:lnTo>
                  <a:pt x="168531" y="3663"/>
                </a:lnTo>
                <a:lnTo>
                  <a:pt x="169124" y="2941"/>
                </a:lnTo>
                <a:lnTo>
                  <a:pt x="169614" y="2296"/>
                </a:lnTo>
                <a:lnTo>
                  <a:pt x="168892" y="2786"/>
                </a:lnTo>
                <a:lnTo>
                  <a:pt x="168015" y="3328"/>
                </a:lnTo>
                <a:lnTo>
                  <a:pt x="166854" y="4050"/>
                </a:lnTo>
                <a:lnTo>
                  <a:pt x="165409" y="4876"/>
                </a:lnTo>
                <a:lnTo>
                  <a:pt x="163707" y="5804"/>
                </a:lnTo>
                <a:lnTo>
                  <a:pt x="161798" y="6785"/>
                </a:lnTo>
                <a:lnTo>
                  <a:pt x="160766" y="7301"/>
                </a:lnTo>
                <a:lnTo>
                  <a:pt x="159708" y="7791"/>
                </a:lnTo>
                <a:lnTo>
                  <a:pt x="158599" y="8307"/>
                </a:lnTo>
                <a:lnTo>
                  <a:pt x="157438" y="8823"/>
                </a:lnTo>
                <a:lnTo>
                  <a:pt x="156251" y="9313"/>
                </a:lnTo>
                <a:lnTo>
                  <a:pt x="155039" y="9777"/>
                </a:lnTo>
                <a:lnTo>
                  <a:pt x="153801" y="10241"/>
                </a:lnTo>
                <a:lnTo>
                  <a:pt x="152537" y="10680"/>
                </a:lnTo>
                <a:lnTo>
                  <a:pt x="151247" y="11093"/>
                </a:lnTo>
                <a:lnTo>
                  <a:pt x="149931" y="11454"/>
                </a:lnTo>
                <a:lnTo>
                  <a:pt x="148616" y="11815"/>
                </a:lnTo>
                <a:lnTo>
                  <a:pt x="147274" y="12099"/>
                </a:lnTo>
                <a:lnTo>
                  <a:pt x="145959" y="12357"/>
                </a:lnTo>
                <a:lnTo>
                  <a:pt x="144617" y="12589"/>
                </a:lnTo>
                <a:lnTo>
                  <a:pt x="143276" y="12744"/>
                </a:lnTo>
                <a:lnTo>
                  <a:pt x="141934" y="12847"/>
                </a:lnTo>
                <a:lnTo>
                  <a:pt x="141264" y="12873"/>
                </a:lnTo>
                <a:lnTo>
                  <a:pt x="140619" y="12899"/>
                </a:lnTo>
                <a:lnTo>
                  <a:pt x="139948" y="12899"/>
                </a:lnTo>
                <a:lnTo>
                  <a:pt x="139303" y="12873"/>
                </a:lnTo>
                <a:lnTo>
                  <a:pt x="138632" y="12847"/>
                </a:lnTo>
                <a:lnTo>
                  <a:pt x="137987" y="12795"/>
                </a:lnTo>
                <a:lnTo>
                  <a:pt x="137342" y="12718"/>
                </a:lnTo>
                <a:lnTo>
                  <a:pt x="136698" y="12641"/>
                </a:lnTo>
                <a:lnTo>
                  <a:pt x="135408" y="12434"/>
                </a:lnTo>
                <a:lnTo>
                  <a:pt x="134118" y="12150"/>
                </a:lnTo>
                <a:lnTo>
                  <a:pt x="132828" y="11841"/>
                </a:lnTo>
                <a:lnTo>
                  <a:pt x="131564" y="11480"/>
                </a:lnTo>
                <a:lnTo>
                  <a:pt x="130326" y="11067"/>
                </a:lnTo>
                <a:lnTo>
                  <a:pt x="129087" y="10628"/>
                </a:lnTo>
                <a:lnTo>
                  <a:pt x="127875" y="10138"/>
                </a:lnTo>
                <a:lnTo>
                  <a:pt x="126688" y="9648"/>
                </a:lnTo>
                <a:lnTo>
                  <a:pt x="125528" y="9106"/>
                </a:lnTo>
                <a:lnTo>
                  <a:pt x="124392" y="8565"/>
                </a:lnTo>
                <a:lnTo>
                  <a:pt x="123283" y="7997"/>
                </a:lnTo>
                <a:lnTo>
                  <a:pt x="122200" y="7404"/>
                </a:lnTo>
                <a:lnTo>
                  <a:pt x="121168" y="6811"/>
                </a:lnTo>
                <a:lnTo>
                  <a:pt x="120162" y="6217"/>
                </a:lnTo>
                <a:lnTo>
                  <a:pt x="119207" y="5650"/>
                </a:lnTo>
                <a:lnTo>
                  <a:pt x="118279" y="5056"/>
                </a:lnTo>
                <a:lnTo>
                  <a:pt x="116602" y="3921"/>
                </a:lnTo>
                <a:lnTo>
                  <a:pt x="115106" y="2864"/>
                </a:lnTo>
                <a:lnTo>
                  <a:pt x="113842" y="1935"/>
                </a:lnTo>
                <a:lnTo>
                  <a:pt x="112810" y="1135"/>
                </a:lnTo>
                <a:lnTo>
                  <a:pt x="112062" y="516"/>
                </a:lnTo>
                <a:lnTo>
                  <a:pt x="111443"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5"/>
          <p:cNvSpPr/>
          <p:nvPr/>
        </p:nvSpPr>
        <p:spPr>
          <a:xfrm>
            <a:off x="-42181" y="100028"/>
            <a:ext cx="1378408" cy="257647"/>
          </a:xfrm>
          <a:custGeom>
            <a:rect b="b" l="l" r="r" t="t"/>
            <a:pathLst>
              <a:path extrusionOk="0" h="7069" w="37819">
                <a:moveTo>
                  <a:pt x="37819" y="1"/>
                </a:moveTo>
                <a:lnTo>
                  <a:pt x="37303" y="181"/>
                </a:lnTo>
                <a:lnTo>
                  <a:pt x="35910" y="620"/>
                </a:lnTo>
                <a:lnTo>
                  <a:pt x="34904" y="929"/>
                </a:lnTo>
                <a:lnTo>
                  <a:pt x="33717" y="1265"/>
                </a:lnTo>
                <a:lnTo>
                  <a:pt x="32401" y="1626"/>
                </a:lnTo>
                <a:lnTo>
                  <a:pt x="30931" y="1987"/>
                </a:lnTo>
                <a:lnTo>
                  <a:pt x="29332" y="2374"/>
                </a:lnTo>
                <a:lnTo>
                  <a:pt x="27629" y="2735"/>
                </a:lnTo>
                <a:lnTo>
                  <a:pt x="25849" y="3070"/>
                </a:lnTo>
                <a:lnTo>
                  <a:pt x="23992" y="3406"/>
                </a:lnTo>
                <a:lnTo>
                  <a:pt x="22083" y="3664"/>
                </a:lnTo>
                <a:lnTo>
                  <a:pt x="21128" y="3793"/>
                </a:lnTo>
                <a:lnTo>
                  <a:pt x="20148" y="3896"/>
                </a:lnTo>
                <a:lnTo>
                  <a:pt x="19168" y="3973"/>
                </a:lnTo>
                <a:lnTo>
                  <a:pt x="18213" y="4051"/>
                </a:lnTo>
                <a:lnTo>
                  <a:pt x="17233" y="4102"/>
                </a:lnTo>
                <a:lnTo>
                  <a:pt x="16253" y="4128"/>
                </a:lnTo>
                <a:lnTo>
                  <a:pt x="15298" y="4154"/>
                </a:lnTo>
                <a:lnTo>
                  <a:pt x="14369" y="4128"/>
                </a:lnTo>
                <a:lnTo>
                  <a:pt x="13467" y="4102"/>
                </a:lnTo>
                <a:lnTo>
                  <a:pt x="12564" y="4076"/>
                </a:lnTo>
                <a:lnTo>
                  <a:pt x="10913" y="3973"/>
                </a:lnTo>
                <a:lnTo>
                  <a:pt x="9339" y="3819"/>
                </a:lnTo>
                <a:lnTo>
                  <a:pt x="7895" y="3612"/>
                </a:lnTo>
                <a:lnTo>
                  <a:pt x="6553" y="3406"/>
                </a:lnTo>
                <a:lnTo>
                  <a:pt x="5341" y="3174"/>
                </a:lnTo>
                <a:lnTo>
                  <a:pt x="4231" y="2916"/>
                </a:lnTo>
                <a:lnTo>
                  <a:pt x="3251" y="2658"/>
                </a:lnTo>
                <a:lnTo>
                  <a:pt x="2400" y="2426"/>
                </a:lnTo>
                <a:lnTo>
                  <a:pt x="1678" y="2193"/>
                </a:lnTo>
                <a:lnTo>
                  <a:pt x="1084" y="1961"/>
                </a:lnTo>
                <a:lnTo>
                  <a:pt x="284" y="1652"/>
                </a:lnTo>
                <a:lnTo>
                  <a:pt x="1" y="1548"/>
                </a:lnTo>
                <a:lnTo>
                  <a:pt x="388" y="1755"/>
                </a:lnTo>
                <a:lnTo>
                  <a:pt x="1471" y="2374"/>
                </a:lnTo>
                <a:lnTo>
                  <a:pt x="2245" y="2787"/>
                </a:lnTo>
                <a:lnTo>
                  <a:pt x="3122" y="3225"/>
                </a:lnTo>
                <a:lnTo>
                  <a:pt x="4102" y="3715"/>
                </a:lnTo>
                <a:lnTo>
                  <a:pt x="5212" y="4231"/>
                </a:lnTo>
                <a:lnTo>
                  <a:pt x="6372" y="4747"/>
                </a:lnTo>
                <a:lnTo>
                  <a:pt x="7585" y="5237"/>
                </a:lnTo>
                <a:lnTo>
                  <a:pt x="8849" y="5702"/>
                </a:lnTo>
                <a:lnTo>
                  <a:pt x="10139" y="6114"/>
                </a:lnTo>
                <a:lnTo>
                  <a:pt x="10784" y="6321"/>
                </a:lnTo>
                <a:lnTo>
                  <a:pt x="11454" y="6476"/>
                </a:lnTo>
                <a:lnTo>
                  <a:pt x="12099" y="6630"/>
                </a:lnTo>
                <a:lnTo>
                  <a:pt x="12744" y="6759"/>
                </a:lnTo>
                <a:lnTo>
                  <a:pt x="13389" y="6888"/>
                </a:lnTo>
                <a:lnTo>
                  <a:pt x="14008" y="6966"/>
                </a:lnTo>
                <a:lnTo>
                  <a:pt x="14653" y="7017"/>
                </a:lnTo>
                <a:lnTo>
                  <a:pt x="15247" y="7069"/>
                </a:lnTo>
                <a:lnTo>
                  <a:pt x="16665" y="7069"/>
                </a:lnTo>
                <a:lnTo>
                  <a:pt x="18033" y="7043"/>
                </a:lnTo>
                <a:lnTo>
                  <a:pt x="19322" y="6991"/>
                </a:lnTo>
                <a:lnTo>
                  <a:pt x="20586" y="6888"/>
                </a:lnTo>
                <a:lnTo>
                  <a:pt x="21825" y="6734"/>
                </a:lnTo>
                <a:lnTo>
                  <a:pt x="22986" y="6579"/>
                </a:lnTo>
                <a:lnTo>
                  <a:pt x="24121" y="6372"/>
                </a:lnTo>
                <a:lnTo>
                  <a:pt x="25178" y="6140"/>
                </a:lnTo>
                <a:lnTo>
                  <a:pt x="26210" y="5908"/>
                </a:lnTo>
                <a:lnTo>
                  <a:pt x="27216" y="5624"/>
                </a:lnTo>
                <a:lnTo>
                  <a:pt x="28145" y="5341"/>
                </a:lnTo>
                <a:lnTo>
                  <a:pt x="29048" y="5031"/>
                </a:lnTo>
                <a:lnTo>
                  <a:pt x="29899" y="4721"/>
                </a:lnTo>
                <a:lnTo>
                  <a:pt x="30699" y="4386"/>
                </a:lnTo>
                <a:lnTo>
                  <a:pt x="31473" y="4051"/>
                </a:lnTo>
                <a:lnTo>
                  <a:pt x="32169" y="3715"/>
                </a:lnTo>
                <a:lnTo>
                  <a:pt x="32840" y="3380"/>
                </a:lnTo>
                <a:lnTo>
                  <a:pt x="33485" y="3045"/>
                </a:lnTo>
                <a:lnTo>
                  <a:pt x="34052" y="2709"/>
                </a:lnTo>
                <a:lnTo>
                  <a:pt x="34594" y="2374"/>
                </a:lnTo>
                <a:lnTo>
                  <a:pt x="35549" y="1755"/>
                </a:lnTo>
                <a:lnTo>
                  <a:pt x="36348" y="1187"/>
                </a:lnTo>
                <a:lnTo>
                  <a:pt x="36967" y="723"/>
                </a:lnTo>
                <a:lnTo>
                  <a:pt x="37406" y="336"/>
                </a:lnTo>
                <a:lnTo>
                  <a:pt x="37690" y="104"/>
                </a:lnTo>
                <a:lnTo>
                  <a:pt x="37819" y="1"/>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5"/>
          <p:cNvSpPr/>
          <p:nvPr/>
        </p:nvSpPr>
        <p:spPr>
          <a:xfrm>
            <a:off x="-42181" y="336026"/>
            <a:ext cx="1396267" cy="392102"/>
          </a:xfrm>
          <a:custGeom>
            <a:rect b="b" l="l" r="r" t="t"/>
            <a:pathLst>
              <a:path extrusionOk="0" h="10758" w="38309">
                <a:moveTo>
                  <a:pt x="38309" y="1"/>
                </a:moveTo>
                <a:lnTo>
                  <a:pt x="37793" y="310"/>
                </a:lnTo>
                <a:lnTo>
                  <a:pt x="37174" y="697"/>
                </a:lnTo>
                <a:lnTo>
                  <a:pt x="36348" y="1187"/>
                </a:lnTo>
                <a:lnTo>
                  <a:pt x="35291" y="1781"/>
                </a:lnTo>
                <a:lnTo>
                  <a:pt x="34078" y="2425"/>
                </a:lnTo>
                <a:lnTo>
                  <a:pt x="32685" y="3122"/>
                </a:lnTo>
                <a:lnTo>
                  <a:pt x="31137" y="3844"/>
                </a:lnTo>
                <a:lnTo>
                  <a:pt x="30312" y="4180"/>
                </a:lnTo>
                <a:lnTo>
                  <a:pt x="29461" y="4541"/>
                </a:lnTo>
                <a:lnTo>
                  <a:pt x="28583" y="4876"/>
                </a:lnTo>
                <a:lnTo>
                  <a:pt x="27681" y="5211"/>
                </a:lnTo>
                <a:lnTo>
                  <a:pt x="26752" y="5547"/>
                </a:lnTo>
                <a:lnTo>
                  <a:pt x="25797" y="5856"/>
                </a:lnTo>
                <a:lnTo>
                  <a:pt x="24817" y="6140"/>
                </a:lnTo>
                <a:lnTo>
                  <a:pt x="23837" y="6424"/>
                </a:lnTo>
                <a:lnTo>
                  <a:pt x="22831" y="6656"/>
                </a:lnTo>
                <a:lnTo>
                  <a:pt x="21799" y="6888"/>
                </a:lnTo>
                <a:lnTo>
                  <a:pt x="20793" y="7069"/>
                </a:lnTo>
                <a:lnTo>
                  <a:pt x="19735" y="7224"/>
                </a:lnTo>
                <a:lnTo>
                  <a:pt x="18703" y="7353"/>
                </a:lnTo>
                <a:lnTo>
                  <a:pt x="17646" y="7430"/>
                </a:lnTo>
                <a:lnTo>
                  <a:pt x="16588" y="7456"/>
                </a:lnTo>
                <a:lnTo>
                  <a:pt x="15530" y="7456"/>
                </a:lnTo>
                <a:lnTo>
                  <a:pt x="14498" y="7430"/>
                </a:lnTo>
                <a:lnTo>
                  <a:pt x="13518" y="7353"/>
                </a:lnTo>
                <a:lnTo>
                  <a:pt x="12564" y="7249"/>
                </a:lnTo>
                <a:lnTo>
                  <a:pt x="11661" y="7146"/>
                </a:lnTo>
                <a:lnTo>
                  <a:pt x="10784" y="7017"/>
                </a:lnTo>
                <a:lnTo>
                  <a:pt x="9932" y="6862"/>
                </a:lnTo>
                <a:lnTo>
                  <a:pt x="9133" y="6682"/>
                </a:lnTo>
                <a:lnTo>
                  <a:pt x="8385" y="6501"/>
                </a:lnTo>
                <a:lnTo>
                  <a:pt x="7662" y="6295"/>
                </a:lnTo>
                <a:lnTo>
                  <a:pt x="6966" y="6063"/>
                </a:lnTo>
                <a:lnTo>
                  <a:pt x="6321" y="5856"/>
                </a:lnTo>
                <a:lnTo>
                  <a:pt x="5702" y="5624"/>
                </a:lnTo>
                <a:lnTo>
                  <a:pt x="5108" y="5366"/>
                </a:lnTo>
                <a:lnTo>
                  <a:pt x="4567" y="5134"/>
                </a:lnTo>
                <a:lnTo>
                  <a:pt x="4051" y="4876"/>
                </a:lnTo>
                <a:lnTo>
                  <a:pt x="3561" y="4644"/>
                </a:lnTo>
                <a:lnTo>
                  <a:pt x="2709" y="4154"/>
                </a:lnTo>
                <a:lnTo>
                  <a:pt x="1961" y="3664"/>
                </a:lnTo>
                <a:lnTo>
                  <a:pt x="1342" y="3225"/>
                </a:lnTo>
                <a:lnTo>
                  <a:pt x="852" y="2838"/>
                </a:lnTo>
                <a:lnTo>
                  <a:pt x="465" y="2503"/>
                </a:lnTo>
                <a:lnTo>
                  <a:pt x="207" y="2245"/>
                </a:lnTo>
                <a:lnTo>
                  <a:pt x="1" y="2038"/>
                </a:lnTo>
                <a:lnTo>
                  <a:pt x="284" y="2400"/>
                </a:lnTo>
                <a:lnTo>
                  <a:pt x="646" y="2838"/>
                </a:lnTo>
                <a:lnTo>
                  <a:pt x="1162" y="3406"/>
                </a:lnTo>
                <a:lnTo>
                  <a:pt x="1781" y="4076"/>
                </a:lnTo>
                <a:lnTo>
                  <a:pt x="2529" y="4825"/>
                </a:lnTo>
                <a:lnTo>
                  <a:pt x="3432" y="5624"/>
                </a:lnTo>
                <a:lnTo>
                  <a:pt x="3896" y="6037"/>
                </a:lnTo>
                <a:lnTo>
                  <a:pt x="4412" y="6424"/>
                </a:lnTo>
                <a:lnTo>
                  <a:pt x="4954" y="6837"/>
                </a:lnTo>
                <a:lnTo>
                  <a:pt x="5521" y="7249"/>
                </a:lnTo>
                <a:lnTo>
                  <a:pt x="6115" y="7662"/>
                </a:lnTo>
                <a:lnTo>
                  <a:pt x="6759" y="8049"/>
                </a:lnTo>
                <a:lnTo>
                  <a:pt x="7404" y="8410"/>
                </a:lnTo>
                <a:lnTo>
                  <a:pt x="8075" y="8771"/>
                </a:lnTo>
                <a:lnTo>
                  <a:pt x="8772" y="9133"/>
                </a:lnTo>
                <a:lnTo>
                  <a:pt x="9494" y="9442"/>
                </a:lnTo>
                <a:lnTo>
                  <a:pt x="10242" y="9726"/>
                </a:lnTo>
                <a:lnTo>
                  <a:pt x="11016" y="9984"/>
                </a:lnTo>
                <a:lnTo>
                  <a:pt x="11816" y="10216"/>
                </a:lnTo>
                <a:lnTo>
                  <a:pt x="12615" y="10397"/>
                </a:lnTo>
                <a:lnTo>
                  <a:pt x="13441" y="10551"/>
                </a:lnTo>
                <a:lnTo>
                  <a:pt x="14318" y="10680"/>
                </a:lnTo>
                <a:lnTo>
                  <a:pt x="15195" y="10732"/>
                </a:lnTo>
                <a:lnTo>
                  <a:pt x="16072" y="10758"/>
                </a:lnTo>
                <a:lnTo>
                  <a:pt x="17646" y="10706"/>
                </a:lnTo>
                <a:lnTo>
                  <a:pt x="19116" y="10603"/>
                </a:lnTo>
                <a:lnTo>
                  <a:pt x="20561" y="10422"/>
                </a:lnTo>
                <a:lnTo>
                  <a:pt x="21902" y="10216"/>
                </a:lnTo>
                <a:lnTo>
                  <a:pt x="23192" y="9958"/>
                </a:lnTo>
                <a:lnTo>
                  <a:pt x="24430" y="9674"/>
                </a:lnTo>
                <a:lnTo>
                  <a:pt x="25591" y="9339"/>
                </a:lnTo>
                <a:lnTo>
                  <a:pt x="26700" y="8978"/>
                </a:lnTo>
                <a:lnTo>
                  <a:pt x="27758" y="8591"/>
                </a:lnTo>
                <a:lnTo>
                  <a:pt x="28764" y="8152"/>
                </a:lnTo>
                <a:lnTo>
                  <a:pt x="29693" y="7714"/>
                </a:lnTo>
                <a:lnTo>
                  <a:pt x="30570" y="7249"/>
                </a:lnTo>
                <a:lnTo>
                  <a:pt x="31395" y="6759"/>
                </a:lnTo>
                <a:lnTo>
                  <a:pt x="32169" y="6269"/>
                </a:lnTo>
                <a:lnTo>
                  <a:pt x="32892" y="5779"/>
                </a:lnTo>
                <a:lnTo>
                  <a:pt x="33562" y="5289"/>
                </a:lnTo>
                <a:lnTo>
                  <a:pt x="34181" y="4799"/>
                </a:lnTo>
                <a:lnTo>
                  <a:pt x="34749" y="4283"/>
                </a:lnTo>
                <a:lnTo>
                  <a:pt x="35265" y="3818"/>
                </a:lnTo>
                <a:lnTo>
                  <a:pt x="35755" y="3328"/>
                </a:lnTo>
                <a:lnTo>
                  <a:pt x="36193" y="2890"/>
                </a:lnTo>
                <a:lnTo>
                  <a:pt x="36580" y="2451"/>
                </a:lnTo>
                <a:lnTo>
                  <a:pt x="36916" y="2038"/>
                </a:lnTo>
                <a:lnTo>
                  <a:pt x="37225" y="1652"/>
                </a:lnTo>
                <a:lnTo>
                  <a:pt x="37715" y="955"/>
                </a:lnTo>
                <a:lnTo>
                  <a:pt x="38051" y="439"/>
                </a:lnTo>
                <a:lnTo>
                  <a:pt x="38257" y="104"/>
                </a:lnTo>
                <a:lnTo>
                  <a:pt x="38309" y="1"/>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5"/>
          <p:cNvSpPr/>
          <p:nvPr/>
        </p:nvSpPr>
        <p:spPr>
          <a:xfrm>
            <a:off x="7509705" y="7889"/>
            <a:ext cx="1715001" cy="416558"/>
          </a:xfrm>
          <a:custGeom>
            <a:rect b="b" l="l" r="r" t="t"/>
            <a:pathLst>
              <a:path extrusionOk="0" h="11429" w="47054">
                <a:moveTo>
                  <a:pt x="1" y="1"/>
                </a:moveTo>
                <a:lnTo>
                  <a:pt x="620" y="491"/>
                </a:lnTo>
                <a:lnTo>
                  <a:pt x="1394" y="1058"/>
                </a:lnTo>
                <a:lnTo>
                  <a:pt x="2374" y="1806"/>
                </a:lnTo>
                <a:lnTo>
                  <a:pt x="3612" y="2658"/>
                </a:lnTo>
                <a:lnTo>
                  <a:pt x="5057" y="3612"/>
                </a:lnTo>
                <a:lnTo>
                  <a:pt x="6656" y="4644"/>
                </a:lnTo>
                <a:lnTo>
                  <a:pt x="8385" y="5702"/>
                </a:lnTo>
                <a:lnTo>
                  <a:pt x="9313" y="6243"/>
                </a:lnTo>
                <a:lnTo>
                  <a:pt x="10268" y="6785"/>
                </a:lnTo>
                <a:lnTo>
                  <a:pt x="11222" y="7301"/>
                </a:lnTo>
                <a:lnTo>
                  <a:pt x="12203" y="7817"/>
                </a:lnTo>
                <a:lnTo>
                  <a:pt x="13209" y="8307"/>
                </a:lnTo>
                <a:lnTo>
                  <a:pt x="14215" y="8771"/>
                </a:lnTo>
                <a:lnTo>
                  <a:pt x="15247" y="9210"/>
                </a:lnTo>
                <a:lnTo>
                  <a:pt x="16278" y="9623"/>
                </a:lnTo>
                <a:lnTo>
                  <a:pt x="17310" y="10010"/>
                </a:lnTo>
                <a:lnTo>
                  <a:pt x="18316" y="10371"/>
                </a:lnTo>
                <a:lnTo>
                  <a:pt x="19348" y="10680"/>
                </a:lnTo>
                <a:lnTo>
                  <a:pt x="20354" y="10938"/>
                </a:lnTo>
                <a:lnTo>
                  <a:pt x="21360" y="11145"/>
                </a:lnTo>
                <a:lnTo>
                  <a:pt x="22367" y="11299"/>
                </a:lnTo>
                <a:lnTo>
                  <a:pt x="23321" y="11377"/>
                </a:lnTo>
                <a:lnTo>
                  <a:pt x="23811" y="11403"/>
                </a:lnTo>
                <a:lnTo>
                  <a:pt x="24275" y="11428"/>
                </a:lnTo>
                <a:lnTo>
                  <a:pt x="25436" y="11403"/>
                </a:lnTo>
                <a:lnTo>
                  <a:pt x="26597" y="11325"/>
                </a:lnTo>
                <a:lnTo>
                  <a:pt x="27758" y="11196"/>
                </a:lnTo>
                <a:lnTo>
                  <a:pt x="28867" y="11041"/>
                </a:lnTo>
                <a:lnTo>
                  <a:pt x="29977" y="10835"/>
                </a:lnTo>
                <a:lnTo>
                  <a:pt x="31060" y="10603"/>
                </a:lnTo>
                <a:lnTo>
                  <a:pt x="32118" y="10319"/>
                </a:lnTo>
                <a:lnTo>
                  <a:pt x="33150" y="10035"/>
                </a:lnTo>
                <a:lnTo>
                  <a:pt x="34156" y="9700"/>
                </a:lnTo>
                <a:lnTo>
                  <a:pt x="35136" y="9365"/>
                </a:lnTo>
                <a:lnTo>
                  <a:pt x="36090" y="8978"/>
                </a:lnTo>
                <a:lnTo>
                  <a:pt x="37019" y="8617"/>
                </a:lnTo>
                <a:lnTo>
                  <a:pt x="37896" y="8204"/>
                </a:lnTo>
                <a:lnTo>
                  <a:pt x="38773" y="7791"/>
                </a:lnTo>
                <a:lnTo>
                  <a:pt x="39599" y="7404"/>
                </a:lnTo>
                <a:lnTo>
                  <a:pt x="40373" y="6966"/>
                </a:lnTo>
                <a:lnTo>
                  <a:pt x="41147" y="6553"/>
                </a:lnTo>
                <a:lnTo>
                  <a:pt x="41843" y="6140"/>
                </a:lnTo>
                <a:lnTo>
                  <a:pt x="43159" y="5340"/>
                </a:lnTo>
                <a:lnTo>
                  <a:pt x="44294" y="4592"/>
                </a:lnTo>
                <a:lnTo>
                  <a:pt x="45274" y="3922"/>
                </a:lnTo>
                <a:lnTo>
                  <a:pt x="46022" y="3354"/>
                </a:lnTo>
                <a:lnTo>
                  <a:pt x="46590" y="2916"/>
                </a:lnTo>
                <a:lnTo>
                  <a:pt x="47054" y="2529"/>
                </a:lnTo>
                <a:lnTo>
                  <a:pt x="46538" y="2761"/>
                </a:lnTo>
                <a:lnTo>
                  <a:pt x="45919" y="3045"/>
                </a:lnTo>
                <a:lnTo>
                  <a:pt x="45068" y="3380"/>
                </a:lnTo>
                <a:lnTo>
                  <a:pt x="44010" y="3767"/>
                </a:lnTo>
                <a:lnTo>
                  <a:pt x="42772" y="4231"/>
                </a:lnTo>
                <a:lnTo>
                  <a:pt x="41379" y="4696"/>
                </a:lnTo>
                <a:lnTo>
                  <a:pt x="39831" y="5186"/>
                </a:lnTo>
                <a:lnTo>
                  <a:pt x="38128" y="5676"/>
                </a:lnTo>
                <a:lnTo>
                  <a:pt x="36323" y="6140"/>
                </a:lnTo>
                <a:lnTo>
                  <a:pt x="35368" y="6347"/>
                </a:lnTo>
                <a:lnTo>
                  <a:pt x="34388" y="6553"/>
                </a:lnTo>
                <a:lnTo>
                  <a:pt x="33408" y="6733"/>
                </a:lnTo>
                <a:lnTo>
                  <a:pt x="32401" y="6914"/>
                </a:lnTo>
                <a:lnTo>
                  <a:pt x="31370" y="7069"/>
                </a:lnTo>
                <a:lnTo>
                  <a:pt x="30312" y="7198"/>
                </a:lnTo>
                <a:lnTo>
                  <a:pt x="29254" y="7327"/>
                </a:lnTo>
                <a:lnTo>
                  <a:pt x="28197" y="7404"/>
                </a:lnTo>
                <a:lnTo>
                  <a:pt x="27113" y="7482"/>
                </a:lnTo>
                <a:lnTo>
                  <a:pt x="26030" y="7507"/>
                </a:lnTo>
                <a:lnTo>
                  <a:pt x="24946" y="7533"/>
                </a:lnTo>
                <a:lnTo>
                  <a:pt x="23863" y="7507"/>
                </a:lnTo>
                <a:lnTo>
                  <a:pt x="22753" y="7430"/>
                </a:lnTo>
                <a:lnTo>
                  <a:pt x="21670" y="7327"/>
                </a:lnTo>
                <a:lnTo>
                  <a:pt x="20587" y="7198"/>
                </a:lnTo>
                <a:lnTo>
                  <a:pt x="19477" y="7043"/>
                </a:lnTo>
                <a:lnTo>
                  <a:pt x="18394" y="6862"/>
                </a:lnTo>
                <a:lnTo>
                  <a:pt x="17336" y="6630"/>
                </a:lnTo>
                <a:lnTo>
                  <a:pt x="16253" y="6398"/>
                </a:lnTo>
                <a:lnTo>
                  <a:pt x="15221" y="6140"/>
                </a:lnTo>
                <a:lnTo>
                  <a:pt x="14189" y="5856"/>
                </a:lnTo>
                <a:lnTo>
                  <a:pt x="13157" y="5547"/>
                </a:lnTo>
                <a:lnTo>
                  <a:pt x="12151" y="5237"/>
                </a:lnTo>
                <a:lnTo>
                  <a:pt x="11197" y="4928"/>
                </a:lnTo>
                <a:lnTo>
                  <a:pt x="9313" y="4257"/>
                </a:lnTo>
                <a:lnTo>
                  <a:pt x="7559" y="3586"/>
                </a:lnTo>
                <a:lnTo>
                  <a:pt x="5934" y="2916"/>
                </a:lnTo>
                <a:lnTo>
                  <a:pt x="4464" y="2271"/>
                </a:lnTo>
                <a:lnTo>
                  <a:pt x="3174" y="1652"/>
                </a:lnTo>
                <a:lnTo>
                  <a:pt x="2090" y="1110"/>
                </a:lnTo>
                <a:lnTo>
                  <a:pt x="1187" y="671"/>
                </a:lnTo>
                <a:lnTo>
                  <a:pt x="543" y="310"/>
                </a:lnTo>
                <a:lnTo>
                  <a:pt x="1" y="1"/>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7536056" y="176204"/>
            <a:ext cx="1646370" cy="544416"/>
          </a:xfrm>
          <a:custGeom>
            <a:rect b="b" l="l" r="r" t="t"/>
            <a:pathLst>
              <a:path extrusionOk="0" h="14937" w="45171">
                <a:moveTo>
                  <a:pt x="0" y="0"/>
                </a:moveTo>
                <a:lnTo>
                  <a:pt x="129" y="181"/>
                </a:lnTo>
                <a:lnTo>
                  <a:pt x="464" y="671"/>
                </a:lnTo>
                <a:lnTo>
                  <a:pt x="1032" y="1445"/>
                </a:lnTo>
                <a:lnTo>
                  <a:pt x="1806" y="2425"/>
                </a:lnTo>
                <a:lnTo>
                  <a:pt x="2270" y="2993"/>
                </a:lnTo>
                <a:lnTo>
                  <a:pt x="2812" y="3586"/>
                </a:lnTo>
                <a:lnTo>
                  <a:pt x="3379" y="4205"/>
                </a:lnTo>
                <a:lnTo>
                  <a:pt x="4024" y="4876"/>
                </a:lnTo>
                <a:lnTo>
                  <a:pt x="4721" y="5546"/>
                </a:lnTo>
                <a:lnTo>
                  <a:pt x="5469" y="6243"/>
                </a:lnTo>
                <a:lnTo>
                  <a:pt x="6269" y="6965"/>
                </a:lnTo>
                <a:lnTo>
                  <a:pt x="7120" y="7662"/>
                </a:lnTo>
                <a:lnTo>
                  <a:pt x="8023" y="8384"/>
                </a:lnTo>
                <a:lnTo>
                  <a:pt x="8977" y="9081"/>
                </a:lnTo>
                <a:lnTo>
                  <a:pt x="9983" y="9777"/>
                </a:lnTo>
                <a:lnTo>
                  <a:pt x="11041" y="10448"/>
                </a:lnTo>
                <a:lnTo>
                  <a:pt x="12150" y="11093"/>
                </a:lnTo>
                <a:lnTo>
                  <a:pt x="13311" y="11712"/>
                </a:lnTo>
                <a:lnTo>
                  <a:pt x="14524" y="12279"/>
                </a:lnTo>
                <a:lnTo>
                  <a:pt x="15169" y="12563"/>
                </a:lnTo>
                <a:lnTo>
                  <a:pt x="15788" y="12821"/>
                </a:lnTo>
                <a:lnTo>
                  <a:pt x="16458" y="13079"/>
                </a:lnTo>
                <a:lnTo>
                  <a:pt x="17129" y="13311"/>
                </a:lnTo>
                <a:lnTo>
                  <a:pt x="17800" y="13543"/>
                </a:lnTo>
                <a:lnTo>
                  <a:pt x="18496" y="13750"/>
                </a:lnTo>
                <a:lnTo>
                  <a:pt x="19193" y="13956"/>
                </a:lnTo>
                <a:lnTo>
                  <a:pt x="19915" y="14137"/>
                </a:lnTo>
                <a:lnTo>
                  <a:pt x="20637" y="14291"/>
                </a:lnTo>
                <a:lnTo>
                  <a:pt x="21386" y="14446"/>
                </a:lnTo>
                <a:lnTo>
                  <a:pt x="22134" y="14575"/>
                </a:lnTo>
                <a:lnTo>
                  <a:pt x="22908" y="14678"/>
                </a:lnTo>
                <a:lnTo>
                  <a:pt x="23681" y="14756"/>
                </a:lnTo>
                <a:lnTo>
                  <a:pt x="24455" y="14833"/>
                </a:lnTo>
                <a:lnTo>
                  <a:pt x="25255" y="14885"/>
                </a:lnTo>
                <a:lnTo>
                  <a:pt x="26081" y="14911"/>
                </a:lnTo>
                <a:lnTo>
                  <a:pt x="26906" y="14936"/>
                </a:lnTo>
                <a:lnTo>
                  <a:pt x="27757" y="14911"/>
                </a:lnTo>
                <a:lnTo>
                  <a:pt x="28763" y="14859"/>
                </a:lnTo>
                <a:lnTo>
                  <a:pt x="29744" y="14756"/>
                </a:lnTo>
                <a:lnTo>
                  <a:pt x="30698" y="14627"/>
                </a:lnTo>
                <a:lnTo>
                  <a:pt x="31627" y="14446"/>
                </a:lnTo>
                <a:lnTo>
                  <a:pt x="32530" y="14240"/>
                </a:lnTo>
                <a:lnTo>
                  <a:pt x="33407" y="14008"/>
                </a:lnTo>
                <a:lnTo>
                  <a:pt x="34258" y="13724"/>
                </a:lnTo>
                <a:lnTo>
                  <a:pt x="35084" y="13440"/>
                </a:lnTo>
                <a:lnTo>
                  <a:pt x="35883" y="13131"/>
                </a:lnTo>
                <a:lnTo>
                  <a:pt x="36631" y="12795"/>
                </a:lnTo>
                <a:lnTo>
                  <a:pt x="37354" y="12434"/>
                </a:lnTo>
                <a:lnTo>
                  <a:pt x="38076" y="12073"/>
                </a:lnTo>
                <a:lnTo>
                  <a:pt x="38747" y="11686"/>
                </a:lnTo>
                <a:lnTo>
                  <a:pt x="39366" y="11299"/>
                </a:lnTo>
                <a:lnTo>
                  <a:pt x="39985" y="10912"/>
                </a:lnTo>
                <a:lnTo>
                  <a:pt x="40553" y="10525"/>
                </a:lnTo>
                <a:lnTo>
                  <a:pt x="41094" y="10138"/>
                </a:lnTo>
                <a:lnTo>
                  <a:pt x="41610" y="9751"/>
                </a:lnTo>
                <a:lnTo>
                  <a:pt x="42539" y="9003"/>
                </a:lnTo>
                <a:lnTo>
                  <a:pt x="43339" y="8281"/>
                </a:lnTo>
                <a:lnTo>
                  <a:pt x="43983" y="7662"/>
                </a:lnTo>
                <a:lnTo>
                  <a:pt x="44499" y="7146"/>
                </a:lnTo>
                <a:lnTo>
                  <a:pt x="44861" y="6733"/>
                </a:lnTo>
                <a:lnTo>
                  <a:pt x="45170" y="6372"/>
                </a:lnTo>
                <a:lnTo>
                  <a:pt x="44861" y="6604"/>
                </a:lnTo>
                <a:lnTo>
                  <a:pt x="44474" y="6836"/>
                </a:lnTo>
                <a:lnTo>
                  <a:pt x="43958" y="7146"/>
                </a:lnTo>
                <a:lnTo>
                  <a:pt x="43261" y="7533"/>
                </a:lnTo>
                <a:lnTo>
                  <a:pt x="42436" y="7971"/>
                </a:lnTo>
                <a:lnTo>
                  <a:pt x="41455" y="8410"/>
                </a:lnTo>
                <a:lnTo>
                  <a:pt x="40320" y="8900"/>
                </a:lnTo>
                <a:lnTo>
                  <a:pt x="39056" y="9390"/>
                </a:lnTo>
                <a:lnTo>
                  <a:pt x="38360" y="9622"/>
                </a:lnTo>
                <a:lnTo>
                  <a:pt x="37637" y="9854"/>
                </a:lnTo>
                <a:lnTo>
                  <a:pt x="36864" y="10087"/>
                </a:lnTo>
                <a:lnTo>
                  <a:pt x="36064" y="10319"/>
                </a:lnTo>
                <a:lnTo>
                  <a:pt x="35238" y="10525"/>
                </a:lnTo>
                <a:lnTo>
                  <a:pt x="34361" y="10732"/>
                </a:lnTo>
                <a:lnTo>
                  <a:pt x="33433" y="10912"/>
                </a:lnTo>
                <a:lnTo>
                  <a:pt x="32504" y="11093"/>
                </a:lnTo>
                <a:lnTo>
                  <a:pt x="31498" y="11273"/>
                </a:lnTo>
                <a:lnTo>
                  <a:pt x="30492" y="11402"/>
                </a:lnTo>
                <a:lnTo>
                  <a:pt x="29434" y="11531"/>
                </a:lnTo>
                <a:lnTo>
                  <a:pt x="28351" y="11634"/>
                </a:lnTo>
                <a:lnTo>
                  <a:pt x="27216" y="11712"/>
                </a:lnTo>
                <a:lnTo>
                  <a:pt x="26055" y="11789"/>
                </a:lnTo>
                <a:lnTo>
                  <a:pt x="24868" y="11789"/>
                </a:lnTo>
                <a:lnTo>
                  <a:pt x="24275" y="11763"/>
                </a:lnTo>
                <a:lnTo>
                  <a:pt x="23681" y="11738"/>
                </a:lnTo>
                <a:lnTo>
                  <a:pt x="23088" y="11686"/>
                </a:lnTo>
                <a:lnTo>
                  <a:pt x="22495" y="11609"/>
                </a:lnTo>
                <a:lnTo>
                  <a:pt x="21308" y="11428"/>
                </a:lnTo>
                <a:lnTo>
                  <a:pt x="20147" y="11170"/>
                </a:lnTo>
                <a:lnTo>
                  <a:pt x="18961" y="10886"/>
                </a:lnTo>
                <a:lnTo>
                  <a:pt x="17800" y="10551"/>
                </a:lnTo>
                <a:lnTo>
                  <a:pt x="16665" y="10164"/>
                </a:lnTo>
                <a:lnTo>
                  <a:pt x="15530" y="9725"/>
                </a:lnTo>
                <a:lnTo>
                  <a:pt x="14420" y="9261"/>
                </a:lnTo>
                <a:lnTo>
                  <a:pt x="13337" y="8797"/>
                </a:lnTo>
                <a:lnTo>
                  <a:pt x="12279" y="8281"/>
                </a:lnTo>
                <a:lnTo>
                  <a:pt x="11222" y="7739"/>
                </a:lnTo>
                <a:lnTo>
                  <a:pt x="10216" y="7197"/>
                </a:lnTo>
                <a:lnTo>
                  <a:pt x="9235" y="6656"/>
                </a:lnTo>
                <a:lnTo>
                  <a:pt x="8307" y="6088"/>
                </a:lnTo>
                <a:lnTo>
                  <a:pt x="7404" y="5521"/>
                </a:lnTo>
                <a:lnTo>
                  <a:pt x="6527" y="4953"/>
                </a:lnTo>
                <a:lnTo>
                  <a:pt x="5701" y="4411"/>
                </a:lnTo>
                <a:lnTo>
                  <a:pt x="4927" y="3870"/>
                </a:lnTo>
                <a:lnTo>
                  <a:pt x="3508" y="2838"/>
                </a:lnTo>
                <a:lnTo>
                  <a:pt x="2296" y="1909"/>
                </a:lnTo>
                <a:lnTo>
                  <a:pt x="1342" y="1135"/>
                </a:lnTo>
                <a:lnTo>
                  <a:pt x="619" y="542"/>
                </a:lnTo>
                <a:lnTo>
                  <a:pt x="0" y="0"/>
                </a:lnTo>
                <a:close/>
              </a:path>
            </a:pathLst>
          </a:custGeom>
          <a:solidFill>
            <a:srgbClr val="662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2_1">
    <p:spTree>
      <p:nvGrpSpPr>
        <p:cNvPr id="698" name="Shape 698"/>
        <p:cNvGrpSpPr/>
        <p:nvPr/>
      </p:nvGrpSpPr>
      <p:grpSpPr>
        <a:xfrm>
          <a:off x="0" y="0"/>
          <a:ext cx="0" cy="0"/>
          <a:chOff x="0" y="0"/>
          <a:chExt cx="0" cy="0"/>
        </a:xfrm>
      </p:grpSpPr>
      <p:sp>
        <p:nvSpPr>
          <p:cNvPr id="699" name="Google Shape;699;p16"/>
          <p:cNvSpPr/>
          <p:nvPr/>
        </p:nvSpPr>
        <p:spPr>
          <a:xfrm>
            <a:off x="-25" y="2841602"/>
            <a:ext cx="9143622" cy="2301891"/>
          </a:xfrm>
          <a:custGeom>
            <a:rect b="b" l="l" r="r" t="t"/>
            <a:pathLst>
              <a:path extrusionOk="0" h="13201" w="144170">
                <a:moveTo>
                  <a:pt x="0" y="0"/>
                </a:moveTo>
                <a:lnTo>
                  <a:pt x="0" y="13200"/>
                </a:lnTo>
                <a:lnTo>
                  <a:pt x="144169" y="13200"/>
                </a:lnTo>
                <a:lnTo>
                  <a:pt x="1441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00" name="Google Shape;700;p16"/>
          <p:cNvPicPr preferRelativeResize="0"/>
          <p:nvPr/>
        </p:nvPicPr>
        <p:blipFill rotWithShape="1">
          <a:blip r:embed="rId2">
            <a:alphaModFix/>
          </a:blip>
          <a:srcRect b="44897" l="0" r="0" t="0"/>
          <a:stretch/>
        </p:blipFill>
        <p:spPr>
          <a:xfrm flipH="1">
            <a:off x="0" y="0"/>
            <a:ext cx="9144000" cy="2834174"/>
          </a:xfrm>
          <a:prstGeom prst="rect">
            <a:avLst/>
          </a:prstGeom>
          <a:noFill/>
          <a:ln>
            <a:noFill/>
          </a:ln>
        </p:spPr>
      </p:pic>
      <p:grpSp>
        <p:nvGrpSpPr>
          <p:cNvPr id="701" name="Google Shape;701;p16"/>
          <p:cNvGrpSpPr/>
          <p:nvPr/>
        </p:nvGrpSpPr>
        <p:grpSpPr>
          <a:xfrm>
            <a:off x="0" y="1904423"/>
            <a:ext cx="9143801" cy="939804"/>
            <a:chOff x="0" y="3057609"/>
            <a:chExt cx="10528268" cy="1082101"/>
          </a:xfrm>
        </p:grpSpPr>
        <p:sp>
          <p:nvSpPr>
            <p:cNvPr id="702" name="Google Shape;702;p16"/>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6"/>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 name="Google Shape;704;p16"/>
          <p:cNvGrpSpPr/>
          <p:nvPr/>
        </p:nvGrpSpPr>
        <p:grpSpPr>
          <a:xfrm>
            <a:off x="6" y="2625544"/>
            <a:ext cx="9150221" cy="215720"/>
            <a:chOff x="6" y="2625544"/>
            <a:chExt cx="9150221" cy="215720"/>
          </a:xfrm>
        </p:grpSpPr>
        <p:grpSp>
          <p:nvGrpSpPr>
            <p:cNvPr id="705" name="Google Shape;705;p16"/>
            <p:cNvGrpSpPr/>
            <p:nvPr/>
          </p:nvGrpSpPr>
          <p:grpSpPr>
            <a:xfrm>
              <a:off x="5943606" y="2625544"/>
              <a:ext cx="1606421" cy="215720"/>
              <a:chOff x="6" y="2625544"/>
              <a:chExt cx="1606421" cy="215720"/>
            </a:xfrm>
          </p:grpSpPr>
          <p:grpSp>
            <p:nvGrpSpPr>
              <p:cNvPr id="706" name="Google Shape;706;p16"/>
              <p:cNvGrpSpPr/>
              <p:nvPr/>
            </p:nvGrpSpPr>
            <p:grpSpPr>
              <a:xfrm>
                <a:off x="6" y="2625544"/>
                <a:ext cx="822528" cy="215720"/>
                <a:chOff x="4876481" y="2672267"/>
                <a:chExt cx="1873214" cy="491277"/>
              </a:xfrm>
            </p:grpSpPr>
            <p:sp>
              <p:nvSpPr>
                <p:cNvPr id="707" name="Google Shape;707;p1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16"/>
              <p:cNvGrpSpPr/>
              <p:nvPr/>
            </p:nvGrpSpPr>
            <p:grpSpPr>
              <a:xfrm flipH="1">
                <a:off x="783899" y="2625544"/>
                <a:ext cx="822528" cy="215720"/>
                <a:chOff x="4876481" y="2672267"/>
                <a:chExt cx="1873214" cy="491277"/>
              </a:xfrm>
            </p:grpSpPr>
            <p:sp>
              <p:nvSpPr>
                <p:cNvPr id="724" name="Google Shape;724;p1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 name="Google Shape;740;p16"/>
            <p:cNvGrpSpPr/>
            <p:nvPr/>
          </p:nvGrpSpPr>
          <p:grpSpPr>
            <a:xfrm>
              <a:off x="7543806" y="2625544"/>
              <a:ext cx="1606421" cy="215720"/>
              <a:chOff x="6" y="2625544"/>
              <a:chExt cx="1606421" cy="215720"/>
            </a:xfrm>
          </p:grpSpPr>
          <p:grpSp>
            <p:nvGrpSpPr>
              <p:cNvPr id="741" name="Google Shape;741;p16"/>
              <p:cNvGrpSpPr/>
              <p:nvPr/>
            </p:nvGrpSpPr>
            <p:grpSpPr>
              <a:xfrm>
                <a:off x="6" y="2625544"/>
                <a:ext cx="822528" cy="215720"/>
                <a:chOff x="4876481" y="2672267"/>
                <a:chExt cx="1873214" cy="491277"/>
              </a:xfrm>
            </p:grpSpPr>
            <p:sp>
              <p:nvSpPr>
                <p:cNvPr id="742" name="Google Shape;742;p1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16"/>
              <p:cNvGrpSpPr/>
              <p:nvPr/>
            </p:nvGrpSpPr>
            <p:grpSpPr>
              <a:xfrm flipH="1">
                <a:off x="783899" y="2625544"/>
                <a:ext cx="822528" cy="215720"/>
                <a:chOff x="4876481" y="2672267"/>
                <a:chExt cx="1873214" cy="491277"/>
              </a:xfrm>
            </p:grpSpPr>
            <p:sp>
              <p:nvSpPr>
                <p:cNvPr id="759" name="Google Shape;759;p1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 name="Google Shape;775;p16"/>
            <p:cNvGrpSpPr/>
            <p:nvPr/>
          </p:nvGrpSpPr>
          <p:grpSpPr>
            <a:xfrm>
              <a:off x="6" y="2625544"/>
              <a:ext cx="1606421" cy="215720"/>
              <a:chOff x="6" y="2625544"/>
              <a:chExt cx="1606421" cy="215720"/>
            </a:xfrm>
          </p:grpSpPr>
          <p:grpSp>
            <p:nvGrpSpPr>
              <p:cNvPr id="776" name="Google Shape;776;p16"/>
              <p:cNvGrpSpPr/>
              <p:nvPr/>
            </p:nvGrpSpPr>
            <p:grpSpPr>
              <a:xfrm>
                <a:off x="6" y="2625544"/>
                <a:ext cx="822528" cy="215720"/>
                <a:chOff x="4876481" y="2672267"/>
                <a:chExt cx="1873214" cy="491277"/>
              </a:xfrm>
            </p:grpSpPr>
            <p:sp>
              <p:nvSpPr>
                <p:cNvPr id="777" name="Google Shape;777;p1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16"/>
              <p:cNvGrpSpPr/>
              <p:nvPr/>
            </p:nvGrpSpPr>
            <p:grpSpPr>
              <a:xfrm flipH="1">
                <a:off x="783899" y="2625544"/>
                <a:ext cx="822528" cy="215720"/>
                <a:chOff x="4876481" y="2672267"/>
                <a:chExt cx="1873214" cy="491277"/>
              </a:xfrm>
            </p:grpSpPr>
            <p:sp>
              <p:nvSpPr>
                <p:cNvPr id="794" name="Google Shape;794;p1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 name="Google Shape;810;p16"/>
            <p:cNvGrpSpPr/>
            <p:nvPr/>
          </p:nvGrpSpPr>
          <p:grpSpPr>
            <a:xfrm>
              <a:off x="1600206" y="2625544"/>
              <a:ext cx="1606421" cy="215720"/>
              <a:chOff x="6" y="2625544"/>
              <a:chExt cx="1606421" cy="215720"/>
            </a:xfrm>
          </p:grpSpPr>
          <p:grpSp>
            <p:nvGrpSpPr>
              <p:cNvPr id="811" name="Google Shape;811;p16"/>
              <p:cNvGrpSpPr/>
              <p:nvPr/>
            </p:nvGrpSpPr>
            <p:grpSpPr>
              <a:xfrm>
                <a:off x="6" y="2625544"/>
                <a:ext cx="822528" cy="215720"/>
                <a:chOff x="4876481" y="2672267"/>
                <a:chExt cx="1873214" cy="491277"/>
              </a:xfrm>
            </p:grpSpPr>
            <p:sp>
              <p:nvSpPr>
                <p:cNvPr id="812" name="Google Shape;812;p1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16"/>
              <p:cNvGrpSpPr/>
              <p:nvPr/>
            </p:nvGrpSpPr>
            <p:grpSpPr>
              <a:xfrm flipH="1">
                <a:off x="783899" y="2625544"/>
                <a:ext cx="822528" cy="215720"/>
                <a:chOff x="4876481" y="2672267"/>
                <a:chExt cx="1873214" cy="491277"/>
              </a:xfrm>
            </p:grpSpPr>
            <p:sp>
              <p:nvSpPr>
                <p:cNvPr id="829" name="Google Shape;829;p1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45" name="Google Shape;845;p16"/>
          <p:cNvSpPr/>
          <p:nvPr/>
        </p:nvSpPr>
        <p:spPr>
          <a:xfrm>
            <a:off x="0" y="2834182"/>
            <a:ext cx="9144000" cy="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 name="Google Shape;846;p16"/>
          <p:cNvGrpSpPr/>
          <p:nvPr/>
        </p:nvGrpSpPr>
        <p:grpSpPr>
          <a:xfrm>
            <a:off x="0" y="4340350"/>
            <a:ext cx="1480425" cy="803150"/>
            <a:chOff x="0" y="4340350"/>
            <a:chExt cx="1480425" cy="803150"/>
          </a:xfrm>
        </p:grpSpPr>
        <p:sp>
          <p:nvSpPr>
            <p:cNvPr id="847" name="Google Shape;847;p16"/>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6"/>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16"/>
          <p:cNvGrpSpPr/>
          <p:nvPr/>
        </p:nvGrpSpPr>
        <p:grpSpPr>
          <a:xfrm flipH="1">
            <a:off x="7503424" y="4238788"/>
            <a:ext cx="1667551" cy="904668"/>
            <a:chOff x="0" y="4340350"/>
            <a:chExt cx="1480425" cy="803150"/>
          </a:xfrm>
        </p:grpSpPr>
        <p:sp>
          <p:nvSpPr>
            <p:cNvPr id="850" name="Google Shape;850;p16"/>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6"/>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 name="Google Shape;852;p16"/>
          <p:cNvSpPr/>
          <p:nvPr/>
        </p:nvSpPr>
        <p:spPr>
          <a:xfrm flipH="1">
            <a:off x="7561175" y="85087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6"/>
          <p:cNvSpPr/>
          <p:nvPr/>
        </p:nvSpPr>
        <p:spPr>
          <a:xfrm>
            <a:off x="1192625" y="79230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6"/>
          <p:cNvSpPr/>
          <p:nvPr/>
        </p:nvSpPr>
        <p:spPr>
          <a:xfrm flipH="1">
            <a:off x="5787275" y="1149100"/>
            <a:ext cx="233583" cy="227390"/>
          </a:xfrm>
          <a:custGeom>
            <a:rect b="b" l="l" r="r" t="t"/>
            <a:pathLst>
              <a:path extrusionOk="0" h="23056" w="23684">
                <a:moveTo>
                  <a:pt x="5552" y="0"/>
                </a:moveTo>
                <a:lnTo>
                  <a:pt x="7175" y="8577"/>
                </a:lnTo>
                <a:lnTo>
                  <a:pt x="1" y="13575"/>
                </a:lnTo>
                <a:lnTo>
                  <a:pt x="8669" y="14701"/>
                </a:lnTo>
                <a:lnTo>
                  <a:pt x="11215" y="23056"/>
                </a:lnTo>
                <a:lnTo>
                  <a:pt x="14941" y="15162"/>
                </a:lnTo>
                <a:lnTo>
                  <a:pt x="23683" y="15328"/>
                </a:lnTo>
                <a:lnTo>
                  <a:pt x="17320" y="9333"/>
                </a:lnTo>
                <a:lnTo>
                  <a:pt x="20197" y="1070"/>
                </a:lnTo>
                <a:lnTo>
                  <a:pt x="20197" y="1070"/>
                </a:lnTo>
                <a:lnTo>
                  <a:pt x="12524" y="5275"/>
                </a:lnTo>
                <a:lnTo>
                  <a:pt x="5552" y="0"/>
                </a:lnTo>
                <a:close/>
              </a:path>
            </a:pathLst>
          </a:custGeom>
          <a:solidFill>
            <a:srgbClr val="FFC3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6"/>
          <p:cNvSpPr/>
          <p:nvPr/>
        </p:nvSpPr>
        <p:spPr>
          <a:xfrm>
            <a:off x="3329825" y="1149100"/>
            <a:ext cx="233583" cy="227390"/>
          </a:xfrm>
          <a:custGeom>
            <a:rect b="b" l="l" r="r" t="t"/>
            <a:pathLst>
              <a:path extrusionOk="0" h="23056" w="23684">
                <a:moveTo>
                  <a:pt x="5552" y="0"/>
                </a:moveTo>
                <a:lnTo>
                  <a:pt x="7175" y="8577"/>
                </a:lnTo>
                <a:lnTo>
                  <a:pt x="1" y="13575"/>
                </a:lnTo>
                <a:lnTo>
                  <a:pt x="8669" y="14701"/>
                </a:lnTo>
                <a:lnTo>
                  <a:pt x="11215" y="23056"/>
                </a:lnTo>
                <a:lnTo>
                  <a:pt x="14941" y="15162"/>
                </a:lnTo>
                <a:lnTo>
                  <a:pt x="23683" y="15328"/>
                </a:lnTo>
                <a:lnTo>
                  <a:pt x="17320" y="9333"/>
                </a:lnTo>
                <a:lnTo>
                  <a:pt x="20197" y="1070"/>
                </a:lnTo>
                <a:lnTo>
                  <a:pt x="20197" y="1070"/>
                </a:lnTo>
                <a:lnTo>
                  <a:pt x="12524" y="5275"/>
                </a:lnTo>
                <a:lnTo>
                  <a:pt x="5552" y="0"/>
                </a:lnTo>
                <a:close/>
              </a:path>
            </a:pathLst>
          </a:custGeom>
          <a:solidFill>
            <a:srgbClr val="FFC3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6"/>
          <p:cNvSpPr/>
          <p:nvPr/>
        </p:nvSpPr>
        <p:spPr>
          <a:xfrm>
            <a:off x="2604657" y="3140914"/>
            <a:ext cx="3921300" cy="2274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 name="Google Shape;857;p16"/>
          <p:cNvGrpSpPr/>
          <p:nvPr/>
        </p:nvGrpSpPr>
        <p:grpSpPr>
          <a:xfrm>
            <a:off x="784027" y="539490"/>
            <a:ext cx="7575947" cy="4059886"/>
            <a:chOff x="784027" y="539490"/>
            <a:chExt cx="7575947" cy="4059886"/>
          </a:xfrm>
        </p:grpSpPr>
        <p:sp>
          <p:nvSpPr>
            <p:cNvPr id="858" name="Google Shape;858;p16"/>
            <p:cNvSpPr/>
            <p:nvPr/>
          </p:nvSpPr>
          <p:spPr>
            <a:xfrm>
              <a:off x="1097537" y="737168"/>
              <a:ext cx="1704144" cy="2301895"/>
            </a:xfrm>
            <a:custGeom>
              <a:rect b="b" l="l" r="r" t="t"/>
              <a:pathLst>
                <a:path extrusionOk="0" h="86823" w="64277">
                  <a:moveTo>
                    <a:pt x="63925" y="1"/>
                  </a:moveTo>
                  <a:lnTo>
                    <a:pt x="1" y="86572"/>
                  </a:lnTo>
                  <a:lnTo>
                    <a:pt x="352" y="86823"/>
                  </a:lnTo>
                  <a:lnTo>
                    <a:pt x="64276" y="252"/>
                  </a:lnTo>
                  <a:lnTo>
                    <a:pt x="63925" y="1"/>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6"/>
            <p:cNvSpPr/>
            <p:nvPr/>
          </p:nvSpPr>
          <p:spPr>
            <a:xfrm>
              <a:off x="6454812" y="737168"/>
              <a:ext cx="1704144" cy="2301895"/>
            </a:xfrm>
            <a:custGeom>
              <a:rect b="b" l="l" r="r" t="t"/>
              <a:pathLst>
                <a:path extrusionOk="0" h="86823" w="64277">
                  <a:moveTo>
                    <a:pt x="352" y="1"/>
                  </a:moveTo>
                  <a:lnTo>
                    <a:pt x="1" y="252"/>
                  </a:lnTo>
                  <a:lnTo>
                    <a:pt x="63925" y="86823"/>
                  </a:lnTo>
                  <a:lnTo>
                    <a:pt x="64277" y="86572"/>
                  </a:lnTo>
                  <a:lnTo>
                    <a:pt x="352" y="1"/>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6"/>
            <p:cNvSpPr/>
            <p:nvPr/>
          </p:nvSpPr>
          <p:spPr>
            <a:xfrm>
              <a:off x="2757723" y="539490"/>
              <a:ext cx="3775672" cy="2683966"/>
            </a:xfrm>
            <a:custGeom>
              <a:rect b="b" l="l" r="r" t="t"/>
              <a:pathLst>
                <a:path extrusionOk="0" h="101234" w="142411">
                  <a:moveTo>
                    <a:pt x="2034" y="0"/>
                  </a:moveTo>
                  <a:lnTo>
                    <a:pt x="1808" y="50"/>
                  </a:lnTo>
                  <a:lnTo>
                    <a:pt x="1582" y="100"/>
                  </a:lnTo>
                  <a:lnTo>
                    <a:pt x="1381" y="176"/>
                  </a:lnTo>
                  <a:lnTo>
                    <a:pt x="1180" y="276"/>
                  </a:lnTo>
                  <a:lnTo>
                    <a:pt x="1004" y="377"/>
                  </a:lnTo>
                  <a:lnTo>
                    <a:pt x="829" y="502"/>
                  </a:lnTo>
                  <a:lnTo>
                    <a:pt x="653" y="653"/>
                  </a:lnTo>
                  <a:lnTo>
                    <a:pt x="502" y="803"/>
                  </a:lnTo>
                  <a:lnTo>
                    <a:pt x="377" y="979"/>
                  </a:lnTo>
                  <a:lnTo>
                    <a:pt x="276" y="1180"/>
                  </a:lnTo>
                  <a:lnTo>
                    <a:pt x="176" y="1381"/>
                  </a:lnTo>
                  <a:lnTo>
                    <a:pt x="101" y="1582"/>
                  </a:lnTo>
                  <a:lnTo>
                    <a:pt x="50" y="1808"/>
                  </a:lnTo>
                  <a:lnTo>
                    <a:pt x="0" y="2034"/>
                  </a:lnTo>
                  <a:lnTo>
                    <a:pt x="0" y="2260"/>
                  </a:lnTo>
                  <a:lnTo>
                    <a:pt x="0" y="98974"/>
                  </a:lnTo>
                  <a:lnTo>
                    <a:pt x="0" y="99200"/>
                  </a:lnTo>
                  <a:lnTo>
                    <a:pt x="50" y="99426"/>
                  </a:lnTo>
                  <a:lnTo>
                    <a:pt x="101" y="99652"/>
                  </a:lnTo>
                  <a:lnTo>
                    <a:pt x="176" y="99853"/>
                  </a:lnTo>
                  <a:lnTo>
                    <a:pt x="276" y="100054"/>
                  </a:lnTo>
                  <a:lnTo>
                    <a:pt x="377" y="100229"/>
                  </a:lnTo>
                  <a:lnTo>
                    <a:pt x="502" y="100405"/>
                  </a:lnTo>
                  <a:lnTo>
                    <a:pt x="653" y="100581"/>
                  </a:lnTo>
                  <a:lnTo>
                    <a:pt x="829" y="100732"/>
                  </a:lnTo>
                  <a:lnTo>
                    <a:pt x="1004" y="100857"/>
                  </a:lnTo>
                  <a:lnTo>
                    <a:pt x="1180" y="100958"/>
                  </a:lnTo>
                  <a:lnTo>
                    <a:pt x="1381" y="101058"/>
                  </a:lnTo>
                  <a:lnTo>
                    <a:pt x="1582" y="101133"/>
                  </a:lnTo>
                  <a:lnTo>
                    <a:pt x="1808" y="101183"/>
                  </a:lnTo>
                  <a:lnTo>
                    <a:pt x="2034" y="101234"/>
                  </a:lnTo>
                  <a:lnTo>
                    <a:pt x="140402" y="101234"/>
                  </a:lnTo>
                  <a:lnTo>
                    <a:pt x="140603" y="101183"/>
                  </a:lnTo>
                  <a:lnTo>
                    <a:pt x="140829" y="101133"/>
                  </a:lnTo>
                  <a:lnTo>
                    <a:pt x="141030" y="101058"/>
                  </a:lnTo>
                  <a:lnTo>
                    <a:pt x="141231" y="100958"/>
                  </a:lnTo>
                  <a:lnTo>
                    <a:pt x="141431" y="100857"/>
                  </a:lnTo>
                  <a:lnTo>
                    <a:pt x="141607" y="100732"/>
                  </a:lnTo>
                  <a:lnTo>
                    <a:pt x="141758" y="100581"/>
                  </a:lnTo>
                  <a:lnTo>
                    <a:pt x="141909" y="100405"/>
                  </a:lnTo>
                  <a:lnTo>
                    <a:pt x="142034" y="100229"/>
                  </a:lnTo>
                  <a:lnTo>
                    <a:pt x="142134" y="100054"/>
                  </a:lnTo>
                  <a:lnTo>
                    <a:pt x="142235" y="99853"/>
                  </a:lnTo>
                  <a:lnTo>
                    <a:pt x="142310" y="99652"/>
                  </a:lnTo>
                  <a:lnTo>
                    <a:pt x="142386" y="99426"/>
                  </a:lnTo>
                  <a:lnTo>
                    <a:pt x="142411" y="99200"/>
                  </a:lnTo>
                  <a:lnTo>
                    <a:pt x="142411" y="98974"/>
                  </a:lnTo>
                  <a:lnTo>
                    <a:pt x="142411" y="2260"/>
                  </a:lnTo>
                  <a:lnTo>
                    <a:pt x="142411" y="2034"/>
                  </a:lnTo>
                  <a:lnTo>
                    <a:pt x="142386" y="1808"/>
                  </a:lnTo>
                  <a:lnTo>
                    <a:pt x="142310" y="1582"/>
                  </a:lnTo>
                  <a:lnTo>
                    <a:pt x="142235" y="1381"/>
                  </a:lnTo>
                  <a:lnTo>
                    <a:pt x="142134" y="1180"/>
                  </a:lnTo>
                  <a:lnTo>
                    <a:pt x="142034" y="979"/>
                  </a:lnTo>
                  <a:lnTo>
                    <a:pt x="141909" y="803"/>
                  </a:lnTo>
                  <a:lnTo>
                    <a:pt x="141758" y="653"/>
                  </a:lnTo>
                  <a:lnTo>
                    <a:pt x="141607" y="502"/>
                  </a:lnTo>
                  <a:lnTo>
                    <a:pt x="141431" y="377"/>
                  </a:lnTo>
                  <a:lnTo>
                    <a:pt x="141231" y="276"/>
                  </a:lnTo>
                  <a:lnTo>
                    <a:pt x="141030" y="176"/>
                  </a:lnTo>
                  <a:lnTo>
                    <a:pt x="140829" y="100"/>
                  </a:lnTo>
                  <a:lnTo>
                    <a:pt x="140603" y="50"/>
                  </a:lnTo>
                  <a:lnTo>
                    <a:pt x="140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6"/>
            <p:cNvSpPr/>
            <p:nvPr/>
          </p:nvSpPr>
          <p:spPr>
            <a:xfrm>
              <a:off x="2757723" y="539490"/>
              <a:ext cx="3775672" cy="2683966"/>
            </a:xfrm>
            <a:custGeom>
              <a:rect b="b" l="l" r="r" t="t"/>
              <a:pathLst>
                <a:path extrusionOk="0" fill="none" h="101234" w="142411">
                  <a:moveTo>
                    <a:pt x="140151" y="101234"/>
                  </a:moveTo>
                  <a:lnTo>
                    <a:pt x="2260" y="101234"/>
                  </a:lnTo>
                  <a:lnTo>
                    <a:pt x="2260" y="101234"/>
                  </a:lnTo>
                  <a:lnTo>
                    <a:pt x="2034" y="101234"/>
                  </a:lnTo>
                  <a:lnTo>
                    <a:pt x="1808" y="101183"/>
                  </a:lnTo>
                  <a:lnTo>
                    <a:pt x="1582" y="101133"/>
                  </a:lnTo>
                  <a:lnTo>
                    <a:pt x="1381" y="101058"/>
                  </a:lnTo>
                  <a:lnTo>
                    <a:pt x="1180" y="100958"/>
                  </a:lnTo>
                  <a:lnTo>
                    <a:pt x="1004" y="100857"/>
                  </a:lnTo>
                  <a:lnTo>
                    <a:pt x="829" y="100732"/>
                  </a:lnTo>
                  <a:lnTo>
                    <a:pt x="653" y="100581"/>
                  </a:lnTo>
                  <a:lnTo>
                    <a:pt x="502" y="100405"/>
                  </a:lnTo>
                  <a:lnTo>
                    <a:pt x="377" y="100229"/>
                  </a:lnTo>
                  <a:lnTo>
                    <a:pt x="276" y="100054"/>
                  </a:lnTo>
                  <a:lnTo>
                    <a:pt x="176" y="99853"/>
                  </a:lnTo>
                  <a:lnTo>
                    <a:pt x="101" y="99652"/>
                  </a:lnTo>
                  <a:lnTo>
                    <a:pt x="50" y="99426"/>
                  </a:lnTo>
                  <a:lnTo>
                    <a:pt x="0" y="99200"/>
                  </a:lnTo>
                  <a:lnTo>
                    <a:pt x="0" y="98974"/>
                  </a:lnTo>
                  <a:lnTo>
                    <a:pt x="0" y="2260"/>
                  </a:lnTo>
                  <a:lnTo>
                    <a:pt x="0" y="2260"/>
                  </a:lnTo>
                  <a:lnTo>
                    <a:pt x="0" y="2034"/>
                  </a:lnTo>
                  <a:lnTo>
                    <a:pt x="50" y="1808"/>
                  </a:lnTo>
                  <a:lnTo>
                    <a:pt x="101" y="1582"/>
                  </a:lnTo>
                  <a:lnTo>
                    <a:pt x="176" y="1381"/>
                  </a:lnTo>
                  <a:lnTo>
                    <a:pt x="276" y="1180"/>
                  </a:lnTo>
                  <a:lnTo>
                    <a:pt x="377" y="979"/>
                  </a:lnTo>
                  <a:lnTo>
                    <a:pt x="502" y="803"/>
                  </a:lnTo>
                  <a:lnTo>
                    <a:pt x="653" y="653"/>
                  </a:lnTo>
                  <a:lnTo>
                    <a:pt x="829" y="502"/>
                  </a:lnTo>
                  <a:lnTo>
                    <a:pt x="1004" y="377"/>
                  </a:lnTo>
                  <a:lnTo>
                    <a:pt x="1180" y="276"/>
                  </a:lnTo>
                  <a:lnTo>
                    <a:pt x="1381" y="176"/>
                  </a:lnTo>
                  <a:lnTo>
                    <a:pt x="1582" y="100"/>
                  </a:lnTo>
                  <a:lnTo>
                    <a:pt x="1808" y="50"/>
                  </a:lnTo>
                  <a:lnTo>
                    <a:pt x="2034" y="0"/>
                  </a:lnTo>
                  <a:lnTo>
                    <a:pt x="2260" y="0"/>
                  </a:lnTo>
                  <a:lnTo>
                    <a:pt x="140151" y="0"/>
                  </a:lnTo>
                  <a:lnTo>
                    <a:pt x="140151" y="0"/>
                  </a:lnTo>
                  <a:lnTo>
                    <a:pt x="140402" y="0"/>
                  </a:lnTo>
                  <a:lnTo>
                    <a:pt x="140603" y="50"/>
                  </a:lnTo>
                  <a:lnTo>
                    <a:pt x="140829" y="100"/>
                  </a:lnTo>
                  <a:lnTo>
                    <a:pt x="141030" y="176"/>
                  </a:lnTo>
                  <a:lnTo>
                    <a:pt x="141231" y="276"/>
                  </a:lnTo>
                  <a:lnTo>
                    <a:pt x="141431" y="377"/>
                  </a:lnTo>
                  <a:lnTo>
                    <a:pt x="141607" y="502"/>
                  </a:lnTo>
                  <a:lnTo>
                    <a:pt x="141758" y="653"/>
                  </a:lnTo>
                  <a:lnTo>
                    <a:pt x="141909" y="803"/>
                  </a:lnTo>
                  <a:lnTo>
                    <a:pt x="142034" y="979"/>
                  </a:lnTo>
                  <a:lnTo>
                    <a:pt x="142134" y="1180"/>
                  </a:lnTo>
                  <a:lnTo>
                    <a:pt x="142235" y="1381"/>
                  </a:lnTo>
                  <a:lnTo>
                    <a:pt x="142310" y="1582"/>
                  </a:lnTo>
                  <a:lnTo>
                    <a:pt x="142386" y="1808"/>
                  </a:lnTo>
                  <a:lnTo>
                    <a:pt x="142411" y="2034"/>
                  </a:lnTo>
                  <a:lnTo>
                    <a:pt x="142411" y="2260"/>
                  </a:lnTo>
                  <a:lnTo>
                    <a:pt x="142411" y="98974"/>
                  </a:lnTo>
                  <a:lnTo>
                    <a:pt x="142411" y="98974"/>
                  </a:lnTo>
                  <a:lnTo>
                    <a:pt x="142411" y="99200"/>
                  </a:lnTo>
                  <a:lnTo>
                    <a:pt x="142386" y="99426"/>
                  </a:lnTo>
                  <a:lnTo>
                    <a:pt x="142310" y="99652"/>
                  </a:lnTo>
                  <a:lnTo>
                    <a:pt x="142235" y="99853"/>
                  </a:lnTo>
                  <a:lnTo>
                    <a:pt x="142134" y="100054"/>
                  </a:lnTo>
                  <a:lnTo>
                    <a:pt x="142034" y="100229"/>
                  </a:lnTo>
                  <a:lnTo>
                    <a:pt x="141909" y="100405"/>
                  </a:lnTo>
                  <a:lnTo>
                    <a:pt x="141758" y="100581"/>
                  </a:lnTo>
                  <a:lnTo>
                    <a:pt x="141607" y="100732"/>
                  </a:lnTo>
                  <a:lnTo>
                    <a:pt x="141431" y="100857"/>
                  </a:lnTo>
                  <a:lnTo>
                    <a:pt x="141231" y="100958"/>
                  </a:lnTo>
                  <a:lnTo>
                    <a:pt x="141030" y="101058"/>
                  </a:lnTo>
                  <a:lnTo>
                    <a:pt x="140829" y="101133"/>
                  </a:lnTo>
                  <a:lnTo>
                    <a:pt x="140603" y="101183"/>
                  </a:lnTo>
                  <a:lnTo>
                    <a:pt x="140402" y="101234"/>
                  </a:lnTo>
                  <a:lnTo>
                    <a:pt x="140151" y="1012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6"/>
            <p:cNvSpPr/>
            <p:nvPr/>
          </p:nvSpPr>
          <p:spPr>
            <a:xfrm>
              <a:off x="2757060" y="803740"/>
              <a:ext cx="689" cy="35315"/>
            </a:xfrm>
            <a:custGeom>
              <a:rect b="b" l="l" r="r" t="t"/>
              <a:pathLst>
                <a:path extrusionOk="0" h="1332" w="26">
                  <a:moveTo>
                    <a:pt x="0" y="1"/>
                  </a:moveTo>
                  <a:lnTo>
                    <a:pt x="0" y="553"/>
                  </a:lnTo>
                  <a:lnTo>
                    <a:pt x="0" y="980"/>
                  </a:lnTo>
                  <a:lnTo>
                    <a:pt x="25" y="1331"/>
                  </a:lnTo>
                  <a:lnTo>
                    <a:pt x="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6"/>
            <p:cNvSpPr/>
            <p:nvPr/>
          </p:nvSpPr>
          <p:spPr>
            <a:xfrm>
              <a:off x="2757060" y="803740"/>
              <a:ext cx="689" cy="35315"/>
            </a:xfrm>
            <a:custGeom>
              <a:rect b="b" l="l" r="r" t="t"/>
              <a:pathLst>
                <a:path extrusionOk="0" fill="none" h="1332" w="26">
                  <a:moveTo>
                    <a:pt x="25" y="1"/>
                  </a:moveTo>
                  <a:lnTo>
                    <a:pt x="0" y="1"/>
                  </a:lnTo>
                  <a:lnTo>
                    <a:pt x="0" y="1"/>
                  </a:lnTo>
                  <a:lnTo>
                    <a:pt x="0" y="553"/>
                  </a:lnTo>
                  <a:lnTo>
                    <a:pt x="0" y="980"/>
                  </a:lnTo>
                  <a:lnTo>
                    <a:pt x="25" y="1331"/>
                  </a:lnTo>
                  <a:lnTo>
                    <a:pt x="2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6"/>
            <p:cNvSpPr/>
            <p:nvPr/>
          </p:nvSpPr>
          <p:spPr>
            <a:xfrm>
              <a:off x="2757060" y="797086"/>
              <a:ext cx="689" cy="6681"/>
            </a:xfrm>
            <a:custGeom>
              <a:rect b="b" l="l" r="r" t="t"/>
              <a:pathLst>
                <a:path extrusionOk="0" h="252" w="26">
                  <a:moveTo>
                    <a:pt x="25" y="1"/>
                  </a:moveTo>
                  <a:lnTo>
                    <a:pt x="0" y="252"/>
                  </a:lnTo>
                  <a:lnTo>
                    <a:pt x="25" y="252"/>
                  </a:lnTo>
                  <a:lnTo>
                    <a:pt x="25" y="1"/>
                  </a:lnTo>
                  <a:close/>
                </a:path>
              </a:pathLst>
            </a:custGeom>
            <a:solidFill>
              <a:srgbClr val="484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6"/>
            <p:cNvSpPr/>
            <p:nvPr/>
          </p:nvSpPr>
          <p:spPr>
            <a:xfrm>
              <a:off x="2757060" y="797086"/>
              <a:ext cx="689" cy="6681"/>
            </a:xfrm>
            <a:custGeom>
              <a:rect b="b" l="l" r="r" t="t"/>
              <a:pathLst>
                <a:path extrusionOk="0" fill="none" h="252" w="26">
                  <a:moveTo>
                    <a:pt x="25" y="1"/>
                  </a:moveTo>
                  <a:lnTo>
                    <a:pt x="25" y="1"/>
                  </a:lnTo>
                  <a:lnTo>
                    <a:pt x="0" y="252"/>
                  </a:lnTo>
                  <a:lnTo>
                    <a:pt x="25" y="252"/>
                  </a:lnTo>
                  <a:lnTo>
                    <a:pt x="2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6"/>
            <p:cNvSpPr/>
            <p:nvPr/>
          </p:nvSpPr>
          <p:spPr>
            <a:xfrm>
              <a:off x="2757723" y="539490"/>
              <a:ext cx="1710772" cy="2008985"/>
            </a:xfrm>
            <a:custGeom>
              <a:rect b="b" l="l" r="r" t="t"/>
              <a:pathLst>
                <a:path extrusionOk="0" fill="none" h="75775" w="64527">
                  <a:moveTo>
                    <a:pt x="64527" y="0"/>
                  </a:moveTo>
                  <a:lnTo>
                    <a:pt x="9265" y="0"/>
                  </a:lnTo>
                  <a:lnTo>
                    <a:pt x="9265" y="0"/>
                  </a:lnTo>
                  <a:lnTo>
                    <a:pt x="8537" y="0"/>
                  </a:lnTo>
                  <a:lnTo>
                    <a:pt x="7859" y="75"/>
                  </a:lnTo>
                  <a:lnTo>
                    <a:pt x="7231" y="151"/>
                  </a:lnTo>
                  <a:lnTo>
                    <a:pt x="6629" y="276"/>
                  </a:lnTo>
                  <a:lnTo>
                    <a:pt x="6051" y="452"/>
                  </a:lnTo>
                  <a:lnTo>
                    <a:pt x="5524" y="628"/>
                  </a:lnTo>
                  <a:lnTo>
                    <a:pt x="5022" y="829"/>
                  </a:lnTo>
                  <a:lnTo>
                    <a:pt x="4545" y="1080"/>
                  </a:lnTo>
                  <a:lnTo>
                    <a:pt x="4093" y="1331"/>
                  </a:lnTo>
                  <a:lnTo>
                    <a:pt x="3691" y="1632"/>
                  </a:lnTo>
                  <a:lnTo>
                    <a:pt x="3289" y="1933"/>
                  </a:lnTo>
                  <a:lnTo>
                    <a:pt x="2938" y="2260"/>
                  </a:lnTo>
                  <a:lnTo>
                    <a:pt x="2611" y="2586"/>
                  </a:lnTo>
                  <a:lnTo>
                    <a:pt x="2310" y="2938"/>
                  </a:lnTo>
                  <a:lnTo>
                    <a:pt x="2009" y="3314"/>
                  </a:lnTo>
                  <a:lnTo>
                    <a:pt x="1758" y="3691"/>
                  </a:lnTo>
                  <a:lnTo>
                    <a:pt x="1532" y="4093"/>
                  </a:lnTo>
                  <a:lnTo>
                    <a:pt x="1306" y="4469"/>
                  </a:lnTo>
                  <a:lnTo>
                    <a:pt x="1105" y="4871"/>
                  </a:lnTo>
                  <a:lnTo>
                    <a:pt x="929" y="5273"/>
                  </a:lnTo>
                  <a:lnTo>
                    <a:pt x="778" y="5699"/>
                  </a:lnTo>
                  <a:lnTo>
                    <a:pt x="653" y="6101"/>
                  </a:lnTo>
                  <a:lnTo>
                    <a:pt x="427" y="6905"/>
                  </a:lnTo>
                  <a:lnTo>
                    <a:pt x="251" y="7683"/>
                  </a:lnTo>
                  <a:lnTo>
                    <a:pt x="126" y="8411"/>
                  </a:lnTo>
                  <a:lnTo>
                    <a:pt x="50" y="9114"/>
                  </a:lnTo>
                  <a:lnTo>
                    <a:pt x="0" y="9717"/>
                  </a:lnTo>
                  <a:lnTo>
                    <a:pt x="0" y="9968"/>
                  </a:lnTo>
                  <a:lnTo>
                    <a:pt x="0" y="11298"/>
                  </a:lnTo>
                  <a:lnTo>
                    <a:pt x="0" y="11298"/>
                  </a:lnTo>
                  <a:lnTo>
                    <a:pt x="0" y="75775"/>
                  </a:lnTo>
                  <a:lnTo>
                    <a:pt x="0" y="75775"/>
                  </a:lnTo>
                  <a:lnTo>
                    <a:pt x="1406" y="75448"/>
                  </a:lnTo>
                  <a:lnTo>
                    <a:pt x="2787" y="75097"/>
                  </a:lnTo>
                  <a:lnTo>
                    <a:pt x="4168" y="74720"/>
                  </a:lnTo>
                  <a:lnTo>
                    <a:pt x="5524" y="74343"/>
                  </a:lnTo>
                  <a:lnTo>
                    <a:pt x="6855" y="73942"/>
                  </a:lnTo>
                  <a:lnTo>
                    <a:pt x="8160" y="73540"/>
                  </a:lnTo>
                  <a:lnTo>
                    <a:pt x="9441" y="73113"/>
                  </a:lnTo>
                  <a:lnTo>
                    <a:pt x="10721" y="72661"/>
                  </a:lnTo>
                  <a:lnTo>
                    <a:pt x="11976" y="72209"/>
                  </a:lnTo>
                  <a:lnTo>
                    <a:pt x="13207" y="71732"/>
                  </a:lnTo>
                  <a:lnTo>
                    <a:pt x="14412" y="71230"/>
                  </a:lnTo>
                  <a:lnTo>
                    <a:pt x="15592" y="70728"/>
                  </a:lnTo>
                  <a:lnTo>
                    <a:pt x="16772" y="70201"/>
                  </a:lnTo>
                  <a:lnTo>
                    <a:pt x="17927" y="69673"/>
                  </a:lnTo>
                  <a:lnTo>
                    <a:pt x="19057" y="69121"/>
                  </a:lnTo>
                  <a:lnTo>
                    <a:pt x="20187" y="68569"/>
                  </a:lnTo>
                  <a:lnTo>
                    <a:pt x="21266" y="67991"/>
                  </a:lnTo>
                  <a:lnTo>
                    <a:pt x="22346" y="67414"/>
                  </a:lnTo>
                  <a:lnTo>
                    <a:pt x="23426" y="66836"/>
                  </a:lnTo>
                  <a:lnTo>
                    <a:pt x="24455" y="66209"/>
                  </a:lnTo>
                  <a:lnTo>
                    <a:pt x="25484" y="65606"/>
                  </a:lnTo>
                  <a:lnTo>
                    <a:pt x="26489" y="64978"/>
                  </a:lnTo>
                  <a:lnTo>
                    <a:pt x="27493" y="64326"/>
                  </a:lnTo>
                  <a:lnTo>
                    <a:pt x="28472" y="63673"/>
                  </a:lnTo>
                  <a:lnTo>
                    <a:pt x="29426" y="63020"/>
                  </a:lnTo>
                  <a:lnTo>
                    <a:pt x="30355" y="62342"/>
                  </a:lnTo>
                  <a:lnTo>
                    <a:pt x="31284" y="61664"/>
                  </a:lnTo>
                  <a:lnTo>
                    <a:pt x="32188" y="60986"/>
                  </a:lnTo>
                  <a:lnTo>
                    <a:pt x="33092" y="60283"/>
                  </a:lnTo>
                  <a:lnTo>
                    <a:pt x="33971" y="59580"/>
                  </a:lnTo>
                  <a:lnTo>
                    <a:pt x="34824" y="58852"/>
                  </a:lnTo>
                  <a:lnTo>
                    <a:pt x="35653" y="58124"/>
                  </a:lnTo>
                  <a:lnTo>
                    <a:pt x="36482" y="57396"/>
                  </a:lnTo>
                  <a:lnTo>
                    <a:pt x="37285" y="56668"/>
                  </a:lnTo>
                  <a:lnTo>
                    <a:pt x="38088" y="55915"/>
                  </a:lnTo>
                  <a:lnTo>
                    <a:pt x="38867" y="55161"/>
                  </a:lnTo>
                  <a:lnTo>
                    <a:pt x="39620" y="54408"/>
                  </a:lnTo>
                  <a:lnTo>
                    <a:pt x="40373" y="53655"/>
                  </a:lnTo>
                  <a:lnTo>
                    <a:pt x="41829" y="52098"/>
                  </a:lnTo>
                  <a:lnTo>
                    <a:pt x="43210" y="50542"/>
                  </a:lnTo>
                  <a:lnTo>
                    <a:pt x="44566" y="48960"/>
                  </a:lnTo>
                  <a:lnTo>
                    <a:pt x="45847" y="47378"/>
                  </a:lnTo>
                  <a:lnTo>
                    <a:pt x="47052" y="45746"/>
                  </a:lnTo>
                  <a:lnTo>
                    <a:pt x="48232" y="44139"/>
                  </a:lnTo>
                  <a:lnTo>
                    <a:pt x="49337" y="42507"/>
                  </a:lnTo>
                  <a:lnTo>
                    <a:pt x="50416" y="40875"/>
                  </a:lnTo>
                  <a:lnTo>
                    <a:pt x="51421" y="39243"/>
                  </a:lnTo>
                  <a:lnTo>
                    <a:pt x="52375" y="37611"/>
                  </a:lnTo>
                  <a:lnTo>
                    <a:pt x="53304" y="35979"/>
                  </a:lnTo>
                  <a:lnTo>
                    <a:pt x="54182" y="34347"/>
                  </a:lnTo>
                  <a:lnTo>
                    <a:pt x="54986" y="32740"/>
                  </a:lnTo>
                  <a:lnTo>
                    <a:pt x="55764" y="31108"/>
                  </a:lnTo>
                  <a:lnTo>
                    <a:pt x="56517" y="29526"/>
                  </a:lnTo>
                  <a:lnTo>
                    <a:pt x="57195" y="27945"/>
                  </a:lnTo>
                  <a:lnTo>
                    <a:pt x="57848" y="26388"/>
                  </a:lnTo>
                  <a:lnTo>
                    <a:pt x="58476" y="24831"/>
                  </a:lnTo>
                  <a:lnTo>
                    <a:pt x="59053" y="23300"/>
                  </a:lnTo>
                  <a:lnTo>
                    <a:pt x="59581" y="21818"/>
                  </a:lnTo>
                  <a:lnTo>
                    <a:pt x="60083" y="20337"/>
                  </a:lnTo>
                  <a:lnTo>
                    <a:pt x="60560" y="18906"/>
                  </a:lnTo>
                  <a:lnTo>
                    <a:pt x="60987" y="17500"/>
                  </a:lnTo>
                  <a:lnTo>
                    <a:pt x="61388" y="16144"/>
                  </a:lnTo>
                  <a:lnTo>
                    <a:pt x="61765" y="14788"/>
                  </a:lnTo>
                  <a:lnTo>
                    <a:pt x="62116" y="13508"/>
                  </a:lnTo>
                  <a:lnTo>
                    <a:pt x="62418" y="12252"/>
                  </a:lnTo>
                  <a:lnTo>
                    <a:pt x="62694" y="11047"/>
                  </a:lnTo>
                  <a:lnTo>
                    <a:pt x="62970" y="9892"/>
                  </a:lnTo>
                  <a:lnTo>
                    <a:pt x="63397" y="7733"/>
                  </a:lnTo>
                  <a:lnTo>
                    <a:pt x="63748" y="5800"/>
                  </a:lnTo>
                  <a:lnTo>
                    <a:pt x="64025" y="4118"/>
                  </a:lnTo>
                  <a:lnTo>
                    <a:pt x="64225" y="2687"/>
                  </a:lnTo>
                  <a:lnTo>
                    <a:pt x="64376" y="1532"/>
                  </a:lnTo>
                  <a:lnTo>
                    <a:pt x="64451" y="703"/>
                  </a:lnTo>
                  <a:lnTo>
                    <a:pt x="6452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6"/>
            <p:cNvSpPr/>
            <p:nvPr/>
          </p:nvSpPr>
          <p:spPr>
            <a:xfrm>
              <a:off x="2998006" y="789768"/>
              <a:ext cx="3295080" cy="1862556"/>
            </a:xfrm>
            <a:custGeom>
              <a:rect b="b" l="l" r="r" t="t"/>
              <a:pathLst>
                <a:path extrusionOk="0" h="70252" w="124284">
                  <a:moveTo>
                    <a:pt x="1" y="0"/>
                  </a:moveTo>
                  <a:lnTo>
                    <a:pt x="1" y="70251"/>
                  </a:lnTo>
                  <a:lnTo>
                    <a:pt x="124284" y="70251"/>
                  </a:lnTo>
                  <a:lnTo>
                    <a:pt x="124284" y="0"/>
                  </a:lnTo>
                  <a:close/>
                </a:path>
              </a:pathLst>
            </a:custGeom>
            <a:solidFill>
              <a:schemeClr val="dk1"/>
            </a:solidFill>
            <a:ln>
              <a:noFill/>
            </a:ln>
            <a:effectLst>
              <a:outerShdw blurRad="285750" rotWithShape="0" algn="bl" dir="5400000" dist="47625">
                <a:schemeClr val="accent4">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6"/>
            <p:cNvSpPr/>
            <p:nvPr/>
          </p:nvSpPr>
          <p:spPr>
            <a:xfrm>
              <a:off x="2535389" y="4248563"/>
              <a:ext cx="3025474" cy="282941"/>
            </a:xfrm>
            <a:custGeom>
              <a:rect b="b" l="l" r="r" t="t"/>
              <a:pathLst>
                <a:path extrusionOk="0" h="10672" w="114115">
                  <a:moveTo>
                    <a:pt x="13634" y="0"/>
                  </a:moveTo>
                  <a:lnTo>
                    <a:pt x="0" y="10671"/>
                  </a:lnTo>
                  <a:lnTo>
                    <a:pt x="62945" y="10671"/>
                  </a:lnTo>
                  <a:lnTo>
                    <a:pt x="66987" y="6980"/>
                  </a:lnTo>
                  <a:lnTo>
                    <a:pt x="70302" y="10671"/>
                  </a:lnTo>
                  <a:lnTo>
                    <a:pt x="105277" y="10671"/>
                  </a:lnTo>
                  <a:lnTo>
                    <a:pt x="11411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6"/>
            <p:cNvSpPr/>
            <p:nvPr/>
          </p:nvSpPr>
          <p:spPr>
            <a:xfrm>
              <a:off x="4048431" y="4248563"/>
              <a:ext cx="438702" cy="282941"/>
            </a:xfrm>
            <a:custGeom>
              <a:rect b="b" l="l" r="r" t="t"/>
              <a:pathLst>
                <a:path extrusionOk="0" h="10672" w="16547">
                  <a:moveTo>
                    <a:pt x="16547" y="0"/>
                  </a:moveTo>
                  <a:lnTo>
                    <a:pt x="1" y="10671"/>
                  </a:lnTo>
                  <a:lnTo>
                    <a:pt x="5876" y="10671"/>
                  </a:lnTo>
                  <a:lnTo>
                    <a:pt x="16547" y="0"/>
                  </a:lnTo>
                  <a:close/>
                </a:path>
              </a:pathLst>
            </a:custGeom>
            <a:solidFill>
              <a:srgbClr val="301850">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6"/>
            <p:cNvSpPr/>
            <p:nvPr/>
          </p:nvSpPr>
          <p:spPr>
            <a:xfrm>
              <a:off x="3308891" y="3784594"/>
              <a:ext cx="1274111" cy="119174"/>
            </a:xfrm>
            <a:custGeom>
              <a:rect b="b" l="l" r="r" t="t"/>
              <a:pathLst>
                <a:path extrusionOk="0" h="4495" w="48057">
                  <a:moveTo>
                    <a:pt x="5725" y="0"/>
                  </a:moveTo>
                  <a:lnTo>
                    <a:pt x="0" y="4495"/>
                  </a:lnTo>
                  <a:lnTo>
                    <a:pt x="26514" y="4495"/>
                  </a:lnTo>
                  <a:lnTo>
                    <a:pt x="28221" y="2938"/>
                  </a:lnTo>
                  <a:lnTo>
                    <a:pt x="29602" y="4495"/>
                  </a:lnTo>
                  <a:lnTo>
                    <a:pt x="44340" y="4495"/>
                  </a:lnTo>
                  <a:lnTo>
                    <a:pt x="4805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6"/>
            <p:cNvSpPr/>
            <p:nvPr/>
          </p:nvSpPr>
          <p:spPr>
            <a:xfrm>
              <a:off x="1382440" y="3755960"/>
              <a:ext cx="912003" cy="447345"/>
            </a:xfrm>
            <a:custGeom>
              <a:rect b="b" l="l" r="r" t="t"/>
              <a:pathLst>
                <a:path extrusionOk="0" h="16873" w="34399">
                  <a:moveTo>
                    <a:pt x="5374" y="1"/>
                  </a:moveTo>
                  <a:lnTo>
                    <a:pt x="1" y="16873"/>
                  </a:lnTo>
                  <a:lnTo>
                    <a:pt x="22246" y="16873"/>
                  </a:lnTo>
                  <a:lnTo>
                    <a:pt x="22723" y="16672"/>
                  </a:lnTo>
                  <a:lnTo>
                    <a:pt x="23250" y="16421"/>
                  </a:lnTo>
                  <a:lnTo>
                    <a:pt x="23953" y="16044"/>
                  </a:lnTo>
                  <a:lnTo>
                    <a:pt x="24782" y="15542"/>
                  </a:lnTo>
                  <a:lnTo>
                    <a:pt x="25259" y="15241"/>
                  </a:lnTo>
                  <a:lnTo>
                    <a:pt x="25736" y="14915"/>
                  </a:lnTo>
                  <a:lnTo>
                    <a:pt x="26238" y="14563"/>
                  </a:lnTo>
                  <a:lnTo>
                    <a:pt x="26740" y="14161"/>
                  </a:lnTo>
                  <a:lnTo>
                    <a:pt x="27268" y="13709"/>
                  </a:lnTo>
                  <a:lnTo>
                    <a:pt x="27820" y="13258"/>
                  </a:lnTo>
                  <a:lnTo>
                    <a:pt x="28347" y="12730"/>
                  </a:lnTo>
                  <a:lnTo>
                    <a:pt x="28900" y="12178"/>
                  </a:lnTo>
                  <a:lnTo>
                    <a:pt x="29427" y="11600"/>
                  </a:lnTo>
                  <a:lnTo>
                    <a:pt x="29954" y="10973"/>
                  </a:lnTo>
                  <a:lnTo>
                    <a:pt x="30481" y="10320"/>
                  </a:lnTo>
                  <a:lnTo>
                    <a:pt x="30984" y="9592"/>
                  </a:lnTo>
                  <a:lnTo>
                    <a:pt x="31461" y="8839"/>
                  </a:lnTo>
                  <a:lnTo>
                    <a:pt x="31913" y="8060"/>
                  </a:lnTo>
                  <a:lnTo>
                    <a:pt x="32365" y="7207"/>
                  </a:lnTo>
                  <a:lnTo>
                    <a:pt x="32766" y="6328"/>
                  </a:lnTo>
                  <a:lnTo>
                    <a:pt x="33143" y="5399"/>
                  </a:lnTo>
                  <a:lnTo>
                    <a:pt x="33469" y="4420"/>
                  </a:lnTo>
                  <a:lnTo>
                    <a:pt x="33771" y="3390"/>
                  </a:lnTo>
                  <a:lnTo>
                    <a:pt x="34022" y="2311"/>
                  </a:lnTo>
                  <a:lnTo>
                    <a:pt x="34222" y="1181"/>
                  </a:lnTo>
                  <a:lnTo>
                    <a:pt x="34323" y="603"/>
                  </a:lnTo>
                  <a:lnTo>
                    <a:pt x="34398" y="1"/>
                  </a:lnTo>
                  <a:close/>
                </a:path>
              </a:pathLst>
            </a:custGeom>
            <a:solidFill>
              <a:srgbClr val="EDCF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6"/>
            <p:cNvSpPr/>
            <p:nvPr/>
          </p:nvSpPr>
          <p:spPr>
            <a:xfrm>
              <a:off x="1705283" y="3621515"/>
              <a:ext cx="553873" cy="475290"/>
            </a:xfrm>
            <a:custGeom>
              <a:rect b="b" l="l" r="r" t="t"/>
              <a:pathLst>
                <a:path extrusionOk="0" h="17927" w="20891">
                  <a:moveTo>
                    <a:pt x="9291" y="5072"/>
                  </a:moveTo>
                  <a:lnTo>
                    <a:pt x="8462" y="6051"/>
                  </a:lnTo>
                  <a:lnTo>
                    <a:pt x="8136" y="6428"/>
                  </a:lnTo>
                  <a:lnTo>
                    <a:pt x="8362" y="5072"/>
                  </a:lnTo>
                  <a:close/>
                  <a:moveTo>
                    <a:pt x="15015" y="0"/>
                  </a:moveTo>
                  <a:lnTo>
                    <a:pt x="14789" y="25"/>
                  </a:lnTo>
                  <a:lnTo>
                    <a:pt x="14563" y="126"/>
                  </a:lnTo>
                  <a:lnTo>
                    <a:pt x="14287" y="251"/>
                  </a:lnTo>
                  <a:lnTo>
                    <a:pt x="13986" y="427"/>
                  </a:lnTo>
                  <a:lnTo>
                    <a:pt x="13685" y="653"/>
                  </a:lnTo>
                  <a:lnTo>
                    <a:pt x="13358" y="904"/>
                  </a:lnTo>
                  <a:lnTo>
                    <a:pt x="12655" y="1481"/>
                  </a:lnTo>
                  <a:lnTo>
                    <a:pt x="11952" y="2184"/>
                  </a:lnTo>
                  <a:lnTo>
                    <a:pt x="11224" y="2912"/>
                  </a:lnTo>
                  <a:lnTo>
                    <a:pt x="10521" y="3666"/>
                  </a:lnTo>
                  <a:lnTo>
                    <a:pt x="9868" y="4394"/>
                  </a:lnTo>
                  <a:lnTo>
                    <a:pt x="9441" y="2812"/>
                  </a:lnTo>
                  <a:lnTo>
                    <a:pt x="9291" y="2435"/>
                  </a:lnTo>
                  <a:lnTo>
                    <a:pt x="9115" y="2109"/>
                  </a:lnTo>
                  <a:lnTo>
                    <a:pt x="8889" y="1783"/>
                  </a:lnTo>
                  <a:lnTo>
                    <a:pt x="8613" y="1506"/>
                  </a:lnTo>
                  <a:lnTo>
                    <a:pt x="8312" y="1280"/>
                  </a:lnTo>
                  <a:lnTo>
                    <a:pt x="7985" y="1080"/>
                  </a:lnTo>
                  <a:lnTo>
                    <a:pt x="7609" y="954"/>
                  </a:lnTo>
                  <a:lnTo>
                    <a:pt x="7232" y="854"/>
                  </a:lnTo>
                  <a:lnTo>
                    <a:pt x="6629" y="778"/>
                  </a:lnTo>
                  <a:lnTo>
                    <a:pt x="5951" y="728"/>
                  </a:lnTo>
                  <a:lnTo>
                    <a:pt x="5625" y="728"/>
                  </a:lnTo>
                  <a:lnTo>
                    <a:pt x="5274" y="753"/>
                  </a:lnTo>
                  <a:lnTo>
                    <a:pt x="4922" y="778"/>
                  </a:lnTo>
                  <a:lnTo>
                    <a:pt x="4596" y="829"/>
                  </a:lnTo>
                  <a:lnTo>
                    <a:pt x="4244" y="904"/>
                  </a:lnTo>
                  <a:lnTo>
                    <a:pt x="3918" y="979"/>
                  </a:lnTo>
                  <a:lnTo>
                    <a:pt x="3591" y="1105"/>
                  </a:lnTo>
                  <a:lnTo>
                    <a:pt x="3265" y="1255"/>
                  </a:lnTo>
                  <a:lnTo>
                    <a:pt x="2964" y="1431"/>
                  </a:lnTo>
                  <a:lnTo>
                    <a:pt x="2662" y="1632"/>
                  </a:lnTo>
                  <a:lnTo>
                    <a:pt x="2386" y="1883"/>
                  </a:lnTo>
                  <a:lnTo>
                    <a:pt x="2135" y="2159"/>
                  </a:lnTo>
                  <a:lnTo>
                    <a:pt x="1759" y="2636"/>
                  </a:lnTo>
                  <a:lnTo>
                    <a:pt x="1432" y="3138"/>
                  </a:lnTo>
                  <a:lnTo>
                    <a:pt x="1156" y="3666"/>
                  </a:lnTo>
                  <a:lnTo>
                    <a:pt x="905" y="4168"/>
                  </a:lnTo>
                  <a:lnTo>
                    <a:pt x="704" y="4670"/>
                  </a:lnTo>
                  <a:lnTo>
                    <a:pt x="528" y="5172"/>
                  </a:lnTo>
                  <a:lnTo>
                    <a:pt x="378" y="5649"/>
                  </a:lnTo>
                  <a:lnTo>
                    <a:pt x="252" y="6126"/>
                  </a:lnTo>
                  <a:lnTo>
                    <a:pt x="177" y="6553"/>
                  </a:lnTo>
                  <a:lnTo>
                    <a:pt x="101" y="6930"/>
                  </a:lnTo>
                  <a:lnTo>
                    <a:pt x="26" y="7582"/>
                  </a:lnTo>
                  <a:lnTo>
                    <a:pt x="1" y="8009"/>
                  </a:lnTo>
                  <a:lnTo>
                    <a:pt x="1" y="8160"/>
                  </a:lnTo>
                  <a:lnTo>
                    <a:pt x="2562" y="16747"/>
                  </a:lnTo>
                  <a:lnTo>
                    <a:pt x="2687" y="16847"/>
                  </a:lnTo>
                  <a:lnTo>
                    <a:pt x="2813" y="16973"/>
                  </a:lnTo>
                  <a:lnTo>
                    <a:pt x="3014" y="17148"/>
                  </a:lnTo>
                  <a:lnTo>
                    <a:pt x="3265" y="17324"/>
                  </a:lnTo>
                  <a:lnTo>
                    <a:pt x="3591" y="17475"/>
                  </a:lnTo>
                  <a:lnTo>
                    <a:pt x="3993" y="17651"/>
                  </a:lnTo>
                  <a:lnTo>
                    <a:pt x="4445" y="17776"/>
                  </a:lnTo>
                  <a:lnTo>
                    <a:pt x="4696" y="17826"/>
                  </a:lnTo>
                  <a:lnTo>
                    <a:pt x="4972" y="17877"/>
                  </a:lnTo>
                  <a:lnTo>
                    <a:pt x="5248" y="17902"/>
                  </a:lnTo>
                  <a:lnTo>
                    <a:pt x="5550" y="17927"/>
                  </a:lnTo>
                  <a:lnTo>
                    <a:pt x="5876" y="17927"/>
                  </a:lnTo>
                  <a:lnTo>
                    <a:pt x="6228" y="17902"/>
                  </a:lnTo>
                  <a:lnTo>
                    <a:pt x="6579" y="17851"/>
                  </a:lnTo>
                  <a:lnTo>
                    <a:pt x="6956" y="17801"/>
                  </a:lnTo>
                  <a:lnTo>
                    <a:pt x="7358" y="17701"/>
                  </a:lnTo>
                  <a:lnTo>
                    <a:pt x="7784" y="17600"/>
                  </a:lnTo>
                  <a:lnTo>
                    <a:pt x="8211" y="17450"/>
                  </a:lnTo>
                  <a:lnTo>
                    <a:pt x="8688" y="17299"/>
                  </a:lnTo>
                  <a:lnTo>
                    <a:pt x="9165" y="17098"/>
                  </a:lnTo>
                  <a:lnTo>
                    <a:pt x="9667" y="16872"/>
                  </a:lnTo>
                  <a:lnTo>
                    <a:pt x="10170" y="16596"/>
                  </a:lnTo>
                  <a:lnTo>
                    <a:pt x="10722" y="16295"/>
                  </a:lnTo>
                  <a:lnTo>
                    <a:pt x="10998" y="16119"/>
                  </a:lnTo>
                  <a:lnTo>
                    <a:pt x="11299" y="15893"/>
                  </a:lnTo>
                  <a:lnTo>
                    <a:pt x="11576" y="15642"/>
                  </a:lnTo>
                  <a:lnTo>
                    <a:pt x="11877" y="15341"/>
                  </a:lnTo>
                  <a:lnTo>
                    <a:pt x="12178" y="14989"/>
                  </a:lnTo>
                  <a:lnTo>
                    <a:pt x="12454" y="14638"/>
                  </a:lnTo>
                  <a:lnTo>
                    <a:pt x="12756" y="14236"/>
                  </a:lnTo>
                  <a:lnTo>
                    <a:pt x="13057" y="13834"/>
                  </a:lnTo>
                  <a:lnTo>
                    <a:pt x="13634" y="12930"/>
                  </a:lnTo>
                  <a:lnTo>
                    <a:pt x="14187" y="12001"/>
                  </a:lnTo>
                  <a:lnTo>
                    <a:pt x="14714" y="11022"/>
                  </a:lnTo>
                  <a:lnTo>
                    <a:pt x="15241" y="10043"/>
                  </a:lnTo>
                  <a:lnTo>
                    <a:pt x="15718" y="9089"/>
                  </a:lnTo>
                  <a:lnTo>
                    <a:pt x="16145" y="8185"/>
                  </a:lnTo>
                  <a:lnTo>
                    <a:pt x="16848" y="6603"/>
                  </a:lnTo>
                  <a:lnTo>
                    <a:pt x="17325" y="5499"/>
                  </a:lnTo>
                  <a:lnTo>
                    <a:pt x="17501" y="5072"/>
                  </a:lnTo>
                  <a:lnTo>
                    <a:pt x="20891" y="5072"/>
                  </a:lnTo>
                  <a:lnTo>
                    <a:pt x="20865" y="4871"/>
                  </a:lnTo>
                  <a:lnTo>
                    <a:pt x="20790" y="4620"/>
                  </a:lnTo>
                  <a:lnTo>
                    <a:pt x="20690" y="4293"/>
                  </a:lnTo>
                  <a:lnTo>
                    <a:pt x="20564" y="3892"/>
                  </a:lnTo>
                  <a:lnTo>
                    <a:pt x="20388" y="3465"/>
                  </a:lnTo>
                  <a:lnTo>
                    <a:pt x="20162" y="3013"/>
                  </a:lnTo>
                  <a:lnTo>
                    <a:pt x="19886" y="2536"/>
                  </a:lnTo>
                  <a:lnTo>
                    <a:pt x="19535" y="2059"/>
                  </a:lnTo>
                  <a:lnTo>
                    <a:pt x="19359" y="1833"/>
                  </a:lnTo>
                  <a:lnTo>
                    <a:pt x="19133" y="1607"/>
                  </a:lnTo>
                  <a:lnTo>
                    <a:pt x="18907" y="1381"/>
                  </a:lnTo>
                  <a:lnTo>
                    <a:pt x="18656" y="1180"/>
                  </a:lnTo>
                  <a:lnTo>
                    <a:pt x="18380" y="979"/>
                  </a:lnTo>
                  <a:lnTo>
                    <a:pt x="18104" y="803"/>
                  </a:lnTo>
                  <a:lnTo>
                    <a:pt x="17802" y="628"/>
                  </a:lnTo>
                  <a:lnTo>
                    <a:pt x="17476" y="477"/>
                  </a:lnTo>
                  <a:lnTo>
                    <a:pt x="17124" y="326"/>
                  </a:lnTo>
                  <a:lnTo>
                    <a:pt x="16748" y="226"/>
                  </a:lnTo>
                  <a:lnTo>
                    <a:pt x="16346" y="126"/>
                  </a:lnTo>
                  <a:lnTo>
                    <a:pt x="15919" y="50"/>
                  </a:lnTo>
                  <a:lnTo>
                    <a:pt x="15492" y="25"/>
                  </a:lnTo>
                  <a:lnTo>
                    <a:pt x="150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6"/>
            <p:cNvSpPr/>
            <p:nvPr/>
          </p:nvSpPr>
          <p:spPr>
            <a:xfrm>
              <a:off x="1363802" y="3524321"/>
              <a:ext cx="507926" cy="528553"/>
            </a:xfrm>
            <a:custGeom>
              <a:rect b="b" l="l" r="r" t="t"/>
              <a:pathLst>
                <a:path extrusionOk="0" h="19936" w="19158">
                  <a:moveTo>
                    <a:pt x="8161" y="0"/>
                  </a:moveTo>
                  <a:lnTo>
                    <a:pt x="7282" y="51"/>
                  </a:lnTo>
                  <a:lnTo>
                    <a:pt x="6403" y="126"/>
                  </a:lnTo>
                  <a:lnTo>
                    <a:pt x="5474" y="226"/>
                  </a:lnTo>
                  <a:lnTo>
                    <a:pt x="4570" y="352"/>
                  </a:lnTo>
                  <a:lnTo>
                    <a:pt x="2838" y="603"/>
                  </a:lnTo>
                  <a:lnTo>
                    <a:pt x="1382" y="829"/>
                  </a:lnTo>
                  <a:lnTo>
                    <a:pt x="1" y="1105"/>
                  </a:lnTo>
                  <a:lnTo>
                    <a:pt x="5424" y="10797"/>
                  </a:lnTo>
                  <a:lnTo>
                    <a:pt x="16773" y="19936"/>
                  </a:lnTo>
                  <a:lnTo>
                    <a:pt x="17099" y="19609"/>
                  </a:lnTo>
                  <a:lnTo>
                    <a:pt x="17375" y="19283"/>
                  </a:lnTo>
                  <a:lnTo>
                    <a:pt x="17626" y="18931"/>
                  </a:lnTo>
                  <a:lnTo>
                    <a:pt x="17877" y="18580"/>
                  </a:lnTo>
                  <a:lnTo>
                    <a:pt x="18078" y="18203"/>
                  </a:lnTo>
                  <a:lnTo>
                    <a:pt x="18254" y="17827"/>
                  </a:lnTo>
                  <a:lnTo>
                    <a:pt x="18430" y="17450"/>
                  </a:lnTo>
                  <a:lnTo>
                    <a:pt x="18580" y="17073"/>
                  </a:lnTo>
                  <a:lnTo>
                    <a:pt x="18706" y="16697"/>
                  </a:lnTo>
                  <a:lnTo>
                    <a:pt x="18806" y="16320"/>
                  </a:lnTo>
                  <a:lnTo>
                    <a:pt x="18907" y="15969"/>
                  </a:lnTo>
                  <a:lnTo>
                    <a:pt x="18982" y="15592"/>
                  </a:lnTo>
                  <a:lnTo>
                    <a:pt x="19083" y="14864"/>
                  </a:lnTo>
                  <a:lnTo>
                    <a:pt x="19133" y="14161"/>
                  </a:lnTo>
                  <a:lnTo>
                    <a:pt x="19158" y="13508"/>
                  </a:lnTo>
                  <a:lnTo>
                    <a:pt x="19133" y="12906"/>
                  </a:lnTo>
                  <a:lnTo>
                    <a:pt x="19083" y="12353"/>
                  </a:lnTo>
                  <a:lnTo>
                    <a:pt x="19032" y="11876"/>
                  </a:lnTo>
                  <a:lnTo>
                    <a:pt x="18932" y="11198"/>
                  </a:lnTo>
                  <a:lnTo>
                    <a:pt x="18882" y="10972"/>
                  </a:lnTo>
                  <a:lnTo>
                    <a:pt x="18254" y="10797"/>
                  </a:lnTo>
                  <a:lnTo>
                    <a:pt x="17400" y="10571"/>
                  </a:lnTo>
                  <a:lnTo>
                    <a:pt x="15392" y="10169"/>
                  </a:lnTo>
                  <a:lnTo>
                    <a:pt x="13634" y="9817"/>
                  </a:lnTo>
                  <a:lnTo>
                    <a:pt x="12881" y="9667"/>
                  </a:lnTo>
                  <a:lnTo>
                    <a:pt x="13283" y="9591"/>
                  </a:lnTo>
                  <a:lnTo>
                    <a:pt x="13659" y="9466"/>
                  </a:lnTo>
                  <a:lnTo>
                    <a:pt x="14036" y="9315"/>
                  </a:lnTo>
                  <a:lnTo>
                    <a:pt x="14387" y="9165"/>
                  </a:lnTo>
                  <a:lnTo>
                    <a:pt x="14714" y="8989"/>
                  </a:lnTo>
                  <a:lnTo>
                    <a:pt x="15040" y="8813"/>
                  </a:lnTo>
                  <a:lnTo>
                    <a:pt x="15618" y="8436"/>
                  </a:lnTo>
                  <a:lnTo>
                    <a:pt x="16070" y="8085"/>
                  </a:lnTo>
                  <a:lnTo>
                    <a:pt x="16446" y="7809"/>
                  </a:lnTo>
                  <a:lnTo>
                    <a:pt x="16748" y="7533"/>
                  </a:lnTo>
                  <a:lnTo>
                    <a:pt x="16095" y="6503"/>
                  </a:lnTo>
                  <a:lnTo>
                    <a:pt x="15392" y="5449"/>
                  </a:lnTo>
                  <a:lnTo>
                    <a:pt x="14538" y="4193"/>
                  </a:lnTo>
                  <a:lnTo>
                    <a:pt x="14061" y="3566"/>
                  </a:lnTo>
                  <a:lnTo>
                    <a:pt x="13584" y="2913"/>
                  </a:lnTo>
                  <a:lnTo>
                    <a:pt x="13082" y="2310"/>
                  </a:lnTo>
                  <a:lnTo>
                    <a:pt x="12580" y="1733"/>
                  </a:lnTo>
                  <a:lnTo>
                    <a:pt x="12078" y="1231"/>
                  </a:lnTo>
                  <a:lnTo>
                    <a:pt x="11600" y="804"/>
                  </a:lnTo>
                  <a:lnTo>
                    <a:pt x="11375" y="628"/>
                  </a:lnTo>
                  <a:lnTo>
                    <a:pt x="11149" y="452"/>
                  </a:lnTo>
                  <a:lnTo>
                    <a:pt x="10948" y="327"/>
                  </a:lnTo>
                  <a:lnTo>
                    <a:pt x="10722" y="226"/>
                  </a:lnTo>
                  <a:lnTo>
                    <a:pt x="10521" y="176"/>
                  </a:lnTo>
                  <a:lnTo>
                    <a:pt x="10270" y="101"/>
                  </a:lnTo>
                  <a:lnTo>
                    <a:pt x="9968" y="51"/>
                  </a:lnTo>
                  <a:lnTo>
                    <a:pt x="9667" y="25"/>
                  </a:lnTo>
                  <a:lnTo>
                    <a:pt x="89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6"/>
            <p:cNvSpPr/>
            <p:nvPr/>
          </p:nvSpPr>
          <p:spPr>
            <a:xfrm>
              <a:off x="1082239" y="3753972"/>
              <a:ext cx="606447" cy="498594"/>
            </a:xfrm>
            <a:custGeom>
              <a:rect b="b" l="l" r="r" t="t"/>
              <a:pathLst>
                <a:path extrusionOk="0" h="18806" w="22874">
                  <a:moveTo>
                    <a:pt x="22170" y="0"/>
                  </a:moveTo>
                  <a:lnTo>
                    <a:pt x="22045" y="26"/>
                  </a:lnTo>
                  <a:lnTo>
                    <a:pt x="21919" y="76"/>
                  </a:lnTo>
                  <a:lnTo>
                    <a:pt x="21819" y="126"/>
                  </a:lnTo>
                  <a:lnTo>
                    <a:pt x="226" y="17676"/>
                  </a:lnTo>
                  <a:lnTo>
                    <a:pt x="151" y="17777"/>
                  </a:lnTo>
                  <a:lnTo>
                    <a:pt x="76" y="17877"/>
                  </a:lnTo>
                  <a:lnTo>
                    <a:pt x="25" y="17977"/>
                  </a:lnTo>
                  <a:lnTo>
                    <a:pt x="0" y="18103"/>
                  </a:lnTo>
                  <a:lnTo>
                    <a:pt x="0" y="18228"/>
                  </a:lnTo>
                  <a:lnTo>
                    <a:pt x="25" y="18354"/>
                  </a:lnTo>
                  <a:lnTo>
                    <a:pt x="76" y="18480"/>
                  </a:lnTo>
                  <a:lnTo>
                    <a:pt x="151" y="18580"/>
                  </a:lnTo>
                  <a:lnTo>
                    <a:pt x="251" y="18680"/>
                  </a:lnTo>
                  <a:lnTo>
                    <a:pt x="377" y="18756"/>
                  </a:lnTo>
                  <a:lnTo>
                    <a:pt x="502" y="18806"/>
                  </a:lnTo>
                  <a:lnTo>
                    <a:pt x="753" y="18806"/>
                  </a:lnTo>
                  <a:lnTo>
                    <a:pt x="854" y="18781"/>
                  </a:lnTo>
                  <a:lnTo>
                    <a:pt x="954" y="18731"/>
                  </a:lnTo>
                  <a:lnTo>
                    <a:pt x="1055" y="18680"/>
                  </a:lnTo>
                  <a:lnTo>
                    <a:pt x="22622" y="1130"/>
                  </a:lnTo>
                  <a:lnTo>
                    <a:pt x="22723" y="1055"/>
                  </a:lnTo>
                  <a:lnTo>
                    <a:pt x="22798" y="929"/>
                  </a:lnTo>
                  <a:lnTo>
                    <a:pt x="22848" y="829"/>
                  </a:lnTo>
                  <a:lnTo>
                    <a:pt x="22873" y="703"/>
                  </a:lnTo>
                  <a:lnTo>
                    <a:pt x="22873" y="578"/>
                  </a:lnTo>
                  <a:lnTo>
                    <a:pt x="22848" y="452"/>
                  </a:lnTo>
                  <a:lnTo>
                    <a:pt x="22798" y="352"/>
                  </a:lnTo>
                  <a:lnTo>
                    <a:pt x="22723" y="226"/>
                  </a:lnTo>
                  <a:lnTo>
                    <a:pt x="22622" y="151"/>
                  </a:lnTo>
                  <a:lnTo>
                    <a:pt x="22522" y="76"/>
                  </a:lnTo>
                  <a:lnTo>
                    <a:pt x="22421" y="26"/>
                  </a:lnTo>
                  <a:lnTo>
                    <a:pt x="2229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6"/>
            <p:cNvSpPr/>
            <p:nvPr/>
          </p:nvSpPr>
          <p:spPr>
            <a:xfrm>
              <a:off x="1225354" y="3244746"/>
              <a:ext cx="288933" cy="341508"/>
            </a:xfrm>
            <a:custGeom>
              <a:rect b="b" l="l" r="r" t="t"/>
              <a:pathLst>
                <a:path extrusionOk="0" h="12881" w="10898">
                  <a:moveTo>
                    <a:pt x="5850" y="0"/>
                  </a:moveTo>
                  <a:lnTo>
                    <a:pt x="5298" y="25"/>
                  </a:lnTo>
                  <a:lnTo>
                    <a:pt x="4695" y="101"/>
                  </a:lnTo>
                  <a:lnTo>
                    <a:pt x="4043" y="226"/>
                  </a:lnTo>
                  <a:lnTo>
                    <a:pt x="3415" y="377"/>
                  </a:lnTo>
                  <a:lnTo>
                    <a:pt x="3089" y="502"/>
                  </a:lnTo>
                  <a:lnTo>
                    <a:pt x="2762" y="628"/>
                  </a:lnTo>
                  <a:lnTo>
                    <a:pt x="2461" y="778"/>
                  </a:lnTo>
                  <a:lnTo>
                    <a:pt x="2160" y="929"/>
                  </a:lnTo>
                  <a:lnTo>
                    <a:pt x="1858" y="1105"/>
                  </a:lnTo>
                  <a:lnTo>
                    <a:pt x="1582" y="1331"/>
                  </a:lnTo>
                  <a:lnTo>
                    <a:pt x="1306" y="1557"/>
                  </a:lnTo>
                  <a:lnTo>
                    <a:pt x="1080" y="1808"/>
                  </a:lnTo>
                  <a:lnTo>
                    <a:pt x="854" y="2084"/>
                  </a:lnTo>
                  <a:lnTo>
                    <a:pt x="628" y="2385"/>
                  </a:lnTo>
                  <a:lnTo>
                    <a:pt x="452" y="2737"/>
                  </a:lnTo>
                  <a:lnTo>
                    <a:pt x="302" y="3088"/>
                  </a:lnTo>
                  <a:lnTo>
                    <a:pt x="176" y="3490"/>
                  </a:lnTo>
                  <a:lnTo>
                    <a:pt x="76" y="3917"/>
                  </a:lnTo>
                  <a:lnTo>
                    <a:pt x="25" y="4344"/>
                  </a:lnTo>
                  <a:lnTo>
                    <a:pt x="0" y="4771"/>
                  </a:lnTo>
                  <a:lnTo>
                    <a:pt x="0" y="5172"/>
                  </a:lnTo>
                  <a:lnTo>
                    <a:pt x="51" y="5549"/>
                  </a:lnTo>
                  <a:lnTo>
                    <a:pt x="126" y="5926"/>
                  </a:lnTo>
                  <a:lnTo>
                    <a:pt x="226" y="6277"/>
                  </a:lnTo>
                  <a:lnTo>
                    <a:pt x="377" y="6603"/>
                  </a:lnTo>
                  <a:lnTo>
                    <a:pt x="528" y="6905"/>
                  </a:lnTo>
                  <a:lnTo>
                    <a:pt x="703" y="7206"/>
                  </a:lnTo>
                  <a:lnTo>
                    <a:pt x="904" y="7507"/>
                  </a:lnTo>
                  <a:lnTo>
                    <a:pt x="1105" y="7783"/>
                  </a:lnTo>
                  <a:lnTo>
                    <a:pt x="1331" y="8035"/>
                  </a:lnTo>
                  <a:lnTo>
                    <a:pt x="1582" y="8261"/>
                  </a:lnTo>
                  <a:lnTo>
                    <a:pt x="1808" y="8486"/>
                  </a:lnTo>
                  <a:lnTo>
                    <a:pt x="2335" y="8913"/>
                  </a:lnTo>
                  <a:lnTo>
                    <a:pt x="2863" y="9265"/>
                  </a:lnTo>
                  <a:lnTo>
                    <a:pt x="3365" y="9566"/>
                  </a:lnTo>
                  <a:lnTo>
                    <a:pt x="3867" y="9817"/>
                  </a:lnTo>
                  <a:lnTo>
                    <a:pt x="4294" y="10018"/>
                  </a:lnTo>
                  <a:lnTo>
                    <a:pt x="4670" y="10169"/>
                  </a:lnTo>
                  <a:lnTo>
                    <a:pt x="4972" y="10269"/>
                  </a:lnTo>
                  <a:lnTo>
                    <a:pt x="5223" y="10344"/>
                  </a:lnTo>
                  <a:lnTo>
                    <a:pt x="6955" y="12504"/>
                  </a:lnTo>
                  <a:lnTo>
                    <a:pt x="7031" y="12554"/>
                  </a:lnTo>
                  <a:lnTo>
                    <a:pt x="7307" y="12654"/>
                  </a:lnTo>
                  <a:lnTo>
                    <a:pt x="7482" y="12730"/>
                  </a:lnTo>
                  <a:lnTo>
                    <a:pt x="7708" y="12805"/>
                  </a:lnTo>
                  <a:lnTo>
                    <a:pt x="7959" y="12830"/>
                  </a:lnTo>
                  <a:lnTo>
                    <a:pt x="8236" y="12880"/>
                  </a:lnTo>
                  <a:lnTo>
                    <a:pt x="8512" y="12880"/>
                  </a:lnTo>
                  <a:lnTo>
                    <a:pt x="8838" y="12855"/>
                  </a:lnTo>
                  <a:lnTo>
                    <a:pt x="9140" y="12780"/>
                  </a:lnTo>
                  <a:lnTo>
                    <a:pt x="9466" y="12679"/>
                  </a:lnTo>
                  <a:lnTo>
                    <a:pt x="9817" y="12529"/>
                  </a:lnTo>
                  <a:lnTo>
                    <a:pt x="10144" y="12303"/>
                  </a:lnTo>
                  <a:lnTo>
                    <a:pt x="10470" y="12002"/>
                  </a:lnTo>
                  <a:lnTo>
                    <a:pt x="10797" y="11650"/>
                  </a:lnTo>
                  <a:lnTo>
                    <a:pt x="9943" y="9064"/>
                  </a:lnTo>
                  <a:lnTo>
                    <a:pt x="10219" y="8486"/>
                  </a:lnTo>
                  <a:lnTo>
                    <a:pt x="10495" y="7809"/>
                  </a:lnTo>
                  <a:lnTo>
                    <a:pt x="10797" y="6930"/>
                  </a:lnTo>
                  <a:lnTo>
                    <a:pt x="10872" y="6679"/>
                  </a:lnTo>
                  <a:lnTo>
                    <a:pt x="10897" y="6403"/>
                  </a:lnTo>
                  <a:lnTo>
                    <a:pt x="10897" y="6126"/>
                  </a:lnTo>
                  <a:lnTo>
                    <a:pt x="10847" y="5850"/>
                  </a:lnTo>
                  <a:lnTo>
                    <a:pt x="10797" y="5549"/>
                  </a:lnTo>
                  <a:lnTo>
                    <a:pt x="10721" y="5273"/>
                  </a:lnTo>
                  <a:lnTo>
                    <a:pt x="10546" y="4720"/>
                  </a:lnTo>
                  <a:lnTo>
                    <a:pt x="10320" y="4243"/>
                  </a:lnTo>
                  <a:lnTo>
                    <a:pt x="10144" y="3842"/>
                  </a:lnTo>
                  <a:lnTo>
                    <a:pt x="9943" y="3490"/>
                  </a:lnTo>
                  <a:lnTo>
                    <a:pt x="10018" y="3415"/>
                  </a:lnTo>
                  <a:lnTo>
                    <a:pt x="10169" y="3214"/>
                  </a:lnTo>
                  <a:lnTo>
                    <a:pt x="10244" y="3088"/>
                  </a:lnTo>
                  <a:lnTo>
                    <a:pt x="10320" y="2938"/>
                  </a:lnTo>
                  <a:lnTo>
                    <a:pt x="10370" y="2787"/>
                  </a:lnTo>
                  <a:lnTo>
                    <a:pt x="10370" y="2636"/>
                  </a:lnTo>
                  <a:lnTo>
                    <a:pt x="10345" y="2536"/>
                  </a:lnTo>
                  <a:lnTo>
                    <a:pt x="10244" y="2385"/>
                  </a:lnTo>
                  <a:lnTo>
                    <a:pt x="10094" y="2235"/>
                  </a:lnTo>
                  <a:lnTo>
                    <a:pt x="9918" y="2059"/>
                  </a:lnTo>
                  <a:lnTo>
                    <a:pt x="9416" y="1632"/>
                  </a:lnTo>
                  <a:lnTo>
                    <a:pt x="8863" y="1180"/>
                  </a:lnTo>
                  <a:lnTo>
                    <a:pt x="7834" y="402"/>
                  </a:lnTo>
                  <a:lnTo>
                    <a:pt x="7382" y="50"/>
                  </a:lnTo>
                  <a:lnTo>
                    <a:pt x="7106" y="25"/>
                  </a:lnTo>
                  <a:lnTo>
                    <a:pt x="677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6"/>
            <p:cNvSpPr/>
            <p:nvPr/>
          </p:nvSpPr>
          <p:spPr>
            <a:xfrm>
              <a:off x="1170764" y="3166853"/>
              <a:ext cx="297576" cy="369478"/>
            </a:xfrm>
            <a:custGeom>
              <a:rect b="b" l="l" r="r" t="t"/>
              <a:pathLst>
                <a:path extrusionOk="0" h="13936" w="11224">
                  <a:moveTo>
                    <a:pt x="6930" y="1"/>
                  </a:moveTo>
                  <a:lnTo>
                    <a:pt x="6604" y="51"/>
                  </a:lnTo>
                  <a:lnTo>
                    <a:pt x="6303" y="101"/>
                  </a:lnTo>
                  <a:lnTo>
                    <a:pt x="6026" y="176"/>
                  </a:lnTo>
                  <a:lnTo>
                    <a:pt x="5750" y="277"/>
                  </a:lnTo>
                  <a:lnTo>
                    <a:pt x="5524" y="377"/>
                  </a:lnTo>
                  <a:lnTo>
                    <a:pt x="5298" y="503"/>
                  </a:lnTo>
                  <a:lnTo>
                    <a:pt x="5097" y="653"/>
                  </a:lnTo>
                  <a:lnTo>
                    <a:pt x="4922" y="804"/>
                  </a:lnTo>
                  <a:lnTo>
                    <a:pt x="4746" y="980"/>
                  </a:lnTo>
                  <a:lnTo>
                    <a:pt x="4595" y="1155"/>
                  </a:lnTo>
                  <a:lnTo>
                    <a:pt x="4445" y="1331"/>
                  </a:lnTo>
                  <a:lnTo>
                    <a:pt x="4219" y="1708"/>
                  </a:lnTo>
                  <a:lnTo>
                    <a:pt x="4018" y="2084"/>
                  </a:lnTo>
                  <a:lnTo>
                    <a:pt x="3842" y="2461"/>
                  </a:lnTo>
                  <a:lnTo>
                    <a:pt x="3716" y="2813"/>
                  </a:lnTo>
                  <a:lnTo>
                    <a:pt x="3490" y="3440"/>
                  </a:lnTo>
                  <a:lnTo>
                    <a:pt x="3390" y="3666"/>
                  </a:lnTo>
                  <a:lnTo>
                    <a:pt x="3265" y="3817"/>
                  </a:lnTo>
                  <a:lnTo>
                    <a:pt x="3214" y="3867"/>
                  </a:lnTo>
                  <a:lnTo>
                    <a:pt x="3139" y="3892"/>
                  </a:lnTo>
                  <a:lnTo>
                    <a:pt x="3064" y="3892"/>
                  </a:lnTo>
                  <a:lnTo>
                    <a:pt x="2988" y="3842"/>
                  </a:lnTo>
                  <a:lnTo>
                    <a:pt x="2813" y="3792"/>
                  </a:lnTo>
                  <a:lnTo>
                    <a:pt x="2612" y="3742"/>
                  </a:lnTo>
                  <a:lnTo>
                    <a:pt x="2411" y="3742"/>
                  </a:lnTo>
                  <a:lnTo>
                    <a:pt x="2160" y="3767"/>
                  </a:lnTo>
                  <a:lnTo>
                    <a:pt x="1909" y="3817"/>
                  </a:lnTo>
                  <a:lnTo>
                    <a:pt x="1658" y="3892"/>
                  </a:lnTo>
                  <a:lnTo>
                    <a:pt x="1432" y="3993"/>
                  </a:lnTo>
                  <a:lnTo>
                    <a:pt x="1181" y="4118"/>
                  </a:lnTo>
                  <a:lnTo>
                    <a:pt x="930" y="4269"/>
                  </a:lnTo>
                  <a:lnTo>
                    <a:pt x="729" y="4445"/>
                  </a:lnTo>
                  <a:lnTo>
                    <a:pt x="528" y="4645"/>
                  </a:lnTo>
                  <a:lnTo>
                    <a:pt x="352" y="4871"/>
                  </a:lnTo>
                  <a:lnTo>
                    <a:pt x="201" y="5122"/>
                  </a:lnTo>
                  <a:lnTo>
                    <a:pt x="76" y="5399"/>
                  </a:lnTo>
                  <a:lnTo>
                    <a:pt x="26" y="5675"/>
                  </a:lnTo>
                  <a:lnTo>
                    <a:pt x="1" y="6001"/>
                  </a:lnTo>
                  <a:lnTo>
                    <a:pt x="1" y="6754"/>
                  </a:lnTo>
                  <a:lnTo>
                    <a:pt x="26" y="7206"/>
                  </a:lnTo>
                  <a:lnTo>
                    <a:pt x="51" y="7683"/>
                  </a:lnTo>
                  <a:lnTo>
                    <a:pt x="101" y="8186"/>
                  </a:lnTo>
                  <a:lnTo>
                    <a:pt x="201" y="8713"/>
                  </a:lnTo>
                  <a:lnTo>
                    <a:pt x="327" y="9265"/>
                  </a:lnTo>
                  <a:lnTo>
                    <a:pt x="478" y="9818"/>
                  </a:lnTo>
                  <a:lnTo>
                    <a:pt x="678" y="10345"/>
                  </a:lnTo>
                  <a:lnTo>
                    <a:pt x="930" y="10872"/>
                  </a:lnTo>
                  <a:lnTo>
                    <a:pt x="1080" y="11123"/>
                  </a:lnTo>
                  <a:lnTo>
                    <a:pt x="1256" y="11374"/>
                  </a:lnTo>
                  <a:lnTo>
                    <a:pt x="1432" y="11625"/>
                  </a:lnTo>
                  <a:lnTo>
                    <a:pt x="1633" y="11851"/>
                  </a:lnTo>
                  <a:lnTo>
                    <a:pt x="1833" y="12077"/>
                  </a:lnTo>
                  <a:lnTo>
                    <a:pt x="2059" y="12278"/>
                  </a:lnTo>
                  <a:lnTo>
                    <a:pt x="2310" y="12479"/>
                  </a:lnTo>
                  <a:lnTo>
                    <a:pt x="2587" y="12680"/>
                  </a:lnTo>
                  <a:lnTo>
                    <a:pt x="2863" y="12856"/>
                  </a:lnTo>
                  <a:lnTo>
                    <a:pt x="3164" y="13006"/>
                  </a:lnTo>
                  <a:lnTo>
                    <a:pt x="3516" y="13157"/>
                  </a:lnTo>
                  <a:lnTo>
                    <a:pt x="3867" y="13282"/>
                  </a:lnTo>
                  <a:lnTo>
                    <a:pt x="4595" y="13508"/>
                  </a:lnTo>
                  <a:lnTo>
                    <a:pt x="5348" y="13709"/>
                  </a:lnTo>
                  <a:lnTo>
                    <a:pt x="6102" y="13835"/>
                  </a:lnTo>
                  <a:lnTo>
                    <a:pt x="6478" y="13885"/>
                  </a:lnTo>
                  <a:lnTo>
                    <a:pt x="6855" y="13910"/>
                  </a:lnTo>
                  <a:lnTo>
                    <a:pt x="7206" y="13935"/>
                  </a:lnTo>
                  <a:lnTo>
                    <a:pt x="7583" y="13935"/>
                  </a:lnTo>
                  <a:lnTo>
                    <a:pt x="7935" y="13910"/>
                  </a:lnTo>
                  <a:lnTo>
                    <a:pt x="8261" y="13860"/>
                  </a:lnTo>
                  <a:lnTo>
                    <a:pt x="8587" y="13785"/>
                  </a:lnTo>
                  <a:lnTo>
                    <a:pt x="8914" y="13709"/>
                  </a:lnTo>
                  <a:lnTo>
                    <a:pt x="9215" y="13584"/>
                  </a:lnTo>
                  <a:lnTo>
                    <a:pt x="9491" y="13458"/>
                  </a:lnTo>
                  <a:lnTo>
                    <a:pt x="9742" y="13282"/>
                  </a:lnTo>
                  <a:lnTo>
                    <a:pt x="9993" y="13107"/>
                  </a:lnTo>
                  <a:lnTo>
                    <a:pt x="10219" y="12881"/>
                  </a:lnTo>
                  <a:lnTo>
                    <a:pt x="10395" y="12630"/>
                  </a:lnTo>
                  <a:lnTo>
                    <a:pt x="10571" y="12353"/>
                  </a:lnTo>
                  <a:lnTo>
                    <a:pt x="10721" y="12027"/>
                  </a:lnTo>
                  <a:lnTo>
                    <a:pt x="10822" y="11676"/>
                  </a:lnTo>
                  <a:lnTo>
                    <a:pt x="10922" y="11299"/>
                  </a:lnTo>
                  <a:lnTo>
                    <a:pt x="10973" y="10872"/>
                  </a:lnTo>
                  <a:lnTo>
                    <a:pt x="10973" y="10420"/>
                  </a:lnTo>
                  <a:lnTo>
                    <a:pt x="10973" y="9943"/>
                  </a:lnTo>
                  <a:lnTo>
                    <a:pt x="10922" y="9391"/>
                  </a:lnTo>
                  <a:lnTo>
                    <a:pt x="10822" y="8838"/>
                  </a:lnTo>
                  <a:lnTo>
                    <a:pt x="10696" y="8211"/>
                  </a:lnTo>
                  <a:lnTo>
                    <a:pt x="10521" y="7558"/>
                  </a:lnTo>
                  <a:lnTo>
                    <a:pt x="10295" y="6855"/>
                  </a:lnTo>
                  <a:lnTo>
                    <a:pt x="10496" y="6554"/>
                  </a:lnTo>
                  <a:lnTo>
                    <a:pt x="10671" y="6202"/>
                  </a:lnTo>
                  <a:lnTo>
                    <a:pt x="10872" y="5725"/>
                  </a:lnTo>
                  <a:lnTo>
                    <a:pt x="10973" y="5449"/>
                  </a:lnTo>
                  <a:lnTo>
                    <a:pt x="11073" y="5148"/>
                  </a:lnTo>
                  <a:lnTo>
                    <a:pt x="11148" y="4846"/>
                  </a:lnTo>
                  <a:lnTo>
                    <a:pt x="11199" y="4495"/>
                  </a:lnTo>
                  <a:lnTo>
                    <a:pt x="11224" y="4143"/>
                  </a:lnTo>
                  <a:lnTo>
                    <a:pt x="11224" y="3767"/>
                  </a:lnTo>
                  <a:lnTo>
                    <a:pt x="11199" y="3390"/>
                  </a:lnTo>
                  <a:lnTo>
                    <a:pt x="11148" y="2988"/>
                  </a:lnTo>
                  <a:lnTo>
                    <a:pt x="11048" y="2587"/>
                  </a:lnTo>
                  <a:lnTo>
                    <a:pt x="10973" y="2361"/>
                  </a:lnTo>
                  <a:lnTo>
                    <a:pt x="10897" y="2135"/>
                  </a:lnTo>
                  <a:lnTo>
                    <a:pt x="10772" y="1884"/>
                  </a:lnTo>
                  <a:lnTo>
                    <a:pt x="10646" y="1633"/>
                  </a:lnTo>
                  <a:lnTo>
                    <a:pt x="10470" y="1381"/>
                  </a:lnTo>
                  <a:lnTo>
                    <a:pt x="10270" y="1130"/>
                  </a:lnTo>
                  <a:lnTo>
                    <a:pt x="10044" y="904"/>
                  </a:lnTo>
                  <a:lnTo>
                    <a:pt x="9767" y="704"/>
                  </a:lnTo>
                  <a:lnTo>
                    <a:pt x="9466" y="503"/>
                  </a:lnTo>
                  <a:lnTo>
                    <a:pt x="9140" y="327"/>
                  </a:lnTo>
                  <a:lnTo>
                    <a:pt x="8738" y="201"/>
                  </a:lnTo>
                  <a:lnTo>
                    <a:pt x="8311" y="76"/>
                  </a:lnTo>
                  <a:lnTo>
                    <a:pt x="7834" y="26"/>
                  </a:lnTo>
                  <a:lnTo>
                    <a:pt x="7282" y="1"/>
                  </a:lnTo>
                  <a:close/>
                </a:path>
              </a:pathLst>
            </a:custGeom>
            <a:solidFill>
              <a:srgbClr val="0F0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6"/>
            <p:cNvSpPr/>
            <p:nvPr/>
          </p:nvSpPr>
          <p:spPr>
            <a:xfrm>
              <a:off x="784027" y="3193471"/>
              <a:ext cx="203696" cy="204385"/>
            </a:xfrm>
            <a:custGeom>
              <a:rect b="b" l="l" r="r" t="t"/>
              <a:pathLst>
                <a:path extrusionOk="0" h="7709" w="7683">
                  <a:moveTo>
                    <a:pt x="628" y="1"/>
                  </a:moveTo>
                  <a:lnTo>
                    <a:pt x="527" y="26"/>
                  </a:lnTo>
                  <a:lnTo>
                    <a:pt x="402" y="51"/>
                  </a:lnTo>
                  <a:lnTo>
                    <a:pt x="276" y="126"/>
                  </a:lnTo>
                  <a:lnTo>
                    <a:pt x="176" y="202"/>
                  </a:lnTo>
                  <a:lnTo>
                    <a:pt x="100" y="302"/>
                  </a:lnTo>
                  <a:lnTo>
                    <a:pt x="50" y="403"/>
                  </a:lnTo>
                  <a:lnTo>
                    <a:pt x="0" y="528"/>
                  </a:lnTo>
                  <a:lnTo>
                    <a:pt x="0" y="654"/>
                  </a:lnTo>
                  <a:lnTo>
                    <a:pt x="0" y="779"/>
                  </a:lnTo>
                  <a:lnTo>
                    <a:pt x="50" y="905"/>
                  </a:lnTo>
                  <a:lnTo>
                    <a:pt x="100" y="1005"/>
                  </a:lnTo>
                  <a:lnTo>
                    <a:pt x="176" y="1106"/>
                  </a:lnTo>
                  <a:lnTo>
                    <a:pt x="6603" y="7508"/>
                  </a:lnTo>
                  <a:lnTo>
                    <a:pt x="6704" y="7608"/>
                  </a:lnTo>
                  <a:lnTo>
                    <a:pt x="6804" y="7659"/>
                  </a:lnTo>
                  <a:lnTo>
                    <a:pt x="6930" y="7684"/>
                  </a:lnTo>
                  <a:lnTo>
                    <a:pt x="7055" y="7709"/>
                  </a:lnTo>
                  <a:lnTo>
                    <a:pt x="7181" y="7684"/>
                  </a:lnTo>
                  <a:lnTo>
                    <a:pt x="7281" y="7659"/>
                  </a:lnTo>
                  <a:lnTo>
                    <a:pt x="7407" y="7608"/>
                  </a:lnTo>
                  <a:lnTo>
                    <a:pt x="7507" y="7508"/>
                  </a:lnTo>
                  <a:lnTo>
                    <a:pt x="7583" y="7408"/>
                  </a:lnTo>
                  <a:lnTo>
                    <a:pt x="7633" y="7307"/>
                  </a:lnTo>
                  <a:lnTo>
                    <a:pt x="7683" y="7182"/>
                  </a:lnTo>
                  <a:lnTo>
                    <a:pt x="7683" y="7056"/>
                  </a:lnTo>
                  <a:lnTo>
                    <a:pt x="7683" y="6931"/>
                  </a:lnTo>
                  <a:lnTo>
                    <a:pt x="7633" y="6830"/>
                  </a:lnTo>
                  <a:lnTo>
                    <a:pt x="7583" y="6705"/>
                  </a:lnTo>
                  <a:lnTo>
                    <a:pt x="7507" y="6604"/>
                  </a:lnTo>
                  <a:lnTo>
                    <a:pt x="1105" y="202"/>
                  </a:lnTo>
                  <a:lnTo>
                    <a:pt x="1004" y="126"/>
                  </a:lnTo>
                  <a:lnTo>
                    <a:pt x="879" y="51"/>
                  </a:lnTo>
                  <a:lnTo>
                    <a:pt x="753" y="26"/>
                  </a:lnTo>
                  <a:lnTo>
                    <a:pt x="62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6"/>
            <p:cNvSpPr/>
            <p:nvPr/>
          </p:nvSpPr>
          <p:spPr>
            <a:xfrm>
              <a:off x="869874" y="3291329"/>
              <a:ext cx="1102390" cy="911977"/>
            </a:xfrm>
            <a:custGeom>
              <a:rect b="b" l="l" r="r" t="t"/>
              <a:pathLst>
                <a:path extrusionOk="0" h="34398" w="41580">
                  <a:moveTo>
                    <a:pt x="26" y="1"/>
                  </a:moveTo>
                  <a:lnTo>
                    <a:pt x="1" y="252"/>
                  </a:lnTo>
                  <a:lnTo>
                    <a:pt x="1" y="1005"/>
                  </a:lnTo>
                  <a:lnTo>
                    <a:pt x="51" y="2185"/>
                  </a:lnTo>
                  <a:lnTo>
                    <a:pt x="101" y="2938"/>
                  </a:lnTo>
                  <a:lnTo>
                    <a:pt x="152" y="3767"/>
                  </a:lnTo>
                  <a:lnTo>
                    <a:pt x="252" y="4671"/>
                  </a:lnTo>
                  <a:lnTo>
                    <a:pt x="352" y="5675"/>
                  </a:lnTo>
                  <a:lnTo>
                    <a:pt x="503" y="6729"/>
                  </a:lnTo>
                  <a:lnTo>
                    <a:pt x="679" y="7859"/>
                  </a:lnTo>
                  <a:lnTo>
                    <a:pt x="905" y="9039"/>
                  </a:lnTo>
                  <a:lnTo>
                    <a:pt x="1156" y="10295"/>
                  </a:lnTo>
                  <a:lnTo>
                    <a:pt x="1482" y="11575"/>
                  </a:lnTo>
                  <a:lnTo>
                    <a:pt x="1834" y="12906"/>
                  </a:lnTo>
                  <a:lnTo>
                    <a:pt x="2235" y="14262"/>
                  </a:lnTo>
                  <a:lnTo>
                    <a:pt x="2713" y="15643"/>
                  </a:lnTo>
                  <a:lnTo>
                    <a:pt x="3240" y="17049"/>
                  </a:lnTo>
                  <a:lnTo>
                    <a:pt x="3817" y="18480"/>
                  </a:lnTo>
                  <a:lnTo>
                    <a:pt x="4144" y="19183"/>
                  </a:lnTo>
                  <a:lnTo>
                    <a:pt x="4495" y="19911"/>
                  </a:lnTo>
                  <a:lnTo>
                    <a:pt x="4847" y="20614"/>
                  </a:lnTo>
                  <a:lnTo>
                    <a:pt x="5223" y="21342"/>
                  </a:lnTo>
                  <a:lnTo>
                    <a:pt x="5625" y="22045"/>
                  </a:lnTo>
                  <a:lnTo>
                    <a:pt x="6027" y="22773"/>
                  </a:lnTo>
                  <a:lnTo>
                    <a:pt x="6454" y="23476"/>
                  </a:lnTo>
                  <a:lnTo>
                    <a:pt x="6905" y="24179"/>
                  </a:lnTo>
                  <a:lnTo>
                    <a:pt x="7383" y="24882"/>
                  </a:lnTo>
                  <a:lnTo>
                    <a:pt x="7885" y="25585"/>
                  </a:lnTo>
                  <a:lnTo>
                    <a:pt x="8412" y="26288"/>
                  </a:lnTo>
                  <a:lnTo>
                    <a:pt x="8939" y="26966"/>
                  </a:lnTo>
                  <a:lnTo>
                    <a:pt x="9492" y="27644"/>
                  </a:lnTo>
                  <a:lnTo>
                    <a:pt x="10094" y="28322"/>
                  </a:lnTo>
                  <a:lnTo>
                    <a:pt x="10697" y="28975"/>
                  </a:lnTo>
                  <a:lnTo>
                    <a:pt x="11324" y="29628"/>
                  </a:lnTo>
                  <a:lnTo>
                    <a:pt x="11977" y="30255"/>
                  </a:lnTo>
                  <a:lnTo>
                    <a:pt x="12655" y="30908"/>
                  </a:lnTo>
                  <a:lnTo>
                    <a:pt x="13383" y="31511"/>
                  </a:lnTo>
                  <a:lnTo>
                    <a:pt x="14111" y="32113"/>
                  </a:lnTo>
                  <a:lnTo>
                    <a:pt x="14865" y="32716"/>
                  </a:lnTo>
                  <a:lnTo>
                    <a:pt x="15643" y="33293"/>
                  </a:lnTo>
                  <a:lnTo>
                    <a:pt x="16446" y="33846"/>
                  </a:lnTo>
                  <a:lnTo>
                    <a:pt x="17300" y="34398"/>
                  </a:lnTo>
                  <a:lnTo>
                    <a:pt x="41579" y="34398"/>
                  </a:lnTo>
                  <a:lnTo>
                    <a:pt x="41403" y="34272"/>
                  </a:lnTo>
                  <a:lnTo>
                    <a:pt x="40901" y="33896"/>
                  </a:lnTo>
                  <a:lnTo>
                    <a:pt x="40123" y="33243"/>
                  </a:lnTo>
                  <a:lnTo>
                    <a:pt x="39068" y="32339"/>
                  </a:lnTo>
                  <a:lnTo>
                    <a:pt x="38466" y="31812"/>
                  </a:lnTo>
                  <a:lnTo>
                    <a:pt x="37813" y="31184"/>
                  </a:lnTo>
                  <a:lnTo>
                    <a:pt x="37110" y="30506"/>
                  </a:lnTo>
                  <a:lnTo>
                    <a:pt x="36382" y="29778"/>
                  </a:lnTo>
                  <a:lnTo>
                    <a:pt x="35629" y="28975"/>
                  </a:lnTo>
                  <a:lnTo>
                    <a:pt x="34825" y="28096"/>
                  </a:lnTo>
                  <a:lnTo>
                    <a:pt x="33997" y="27142"/>
                  </a:lnTo>
                  <a:lnTo>
                    <a:pt x="33143" y="26138"/>
                  </a:lnTo>
                  <a:lnTo>
                    <a:pt x="32289" y="25058"/>
                  </a:lnTo>
                  <a:lnTo>
                    <a:pt x="31411" y="23903"/>
                  </a:lnTo>
                  <a:lnTo>
                    <a:pt x="30532" y="22698"/>
                  </a:lnTo>
                  <a:lnTo>
                    <a:pt x="29653" y="21417"/>
                  </a:lnTo>
                  <a:lnTo>
                    <a:pt x="28774" y="20062"/>
                  </a:lnTo>
                  <a:lnTo>
                    <a:pt x="27921" y="18656"/>
                  </a:lnTo>
                  <a:lnTo>
                    <a:pt x="27042" y="17174"/>
                  </a:lnTo>
                  <a:lnTo>
                    <a:pt x="26213" y="15618"/>
                  </a:lnTo>
                  <a:lnTo>
                    <a:pt x="25385" y="13986"/>
                  </a:lnTo>
                  <a:lnTo>
                    <a:pt x="24606" y="12303"/>
                  </a:lnTo>
                  <a:lnTo>
                    <a:pt x="23853" y="10546"/>
                  </a:lnTo>
                  <a:lnTo>
                    <a:pt x="23477" y="9642"/>
                  </a:lnTo>
                  <a:lnTo>
                    <a:pt x="23125" y="8713"/>
                  </a:lnTo>
                  <a:lnTo>
                    <a:pt x="22774" y="7759"/>
                  </a:lnTo>
                  <a:lnTo>
                    <a:pt x="22422" y="6805"/>
                  </a:lnTo>
                  <a:lnTo>
                    <a:pt x="22121" y="5826"/>
                  </a:lnTo>
                  <a:lnTo>
                    <a:pt x="21794" y="4821"/>
                  </a:lnTo>
                  <a:lnTo>
                    <a:pt x="21493" y="3817"/>
                  </a:lnTo>
                  <a:lnTo>
                    <a:pt x="21217" y="2788"/>
                  </a:lnTo>
                  <a:lnTo>
                    <a:pt x="20941" y="1733"/>
                  </a:lnTo>
                  <a:lnTo>
                    <a:pt x="20664" y="679"/>
                  </a:lnTo>
                  <a:lnTo>
                    <a:pt x="206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6"/>
            <p:cNvSpPr/>
            <p:nvPr/>
          </p:nvSpPr>
          <p:spPr>
            <a:xfrm>
              <a:off x="869874" y="3291329"/>
              <a:ext cx="1102390" cy="911977"/>
            </a:xfrm>
            <a:custGeom>
              <a:rect b="b" l="l" r="r" t="t"/>
              <a:pathLst>
                <a:path extrusionOk="0" fill="none" h="34398" w="41580">
                  <a:moveTo>
                    <a:pt x="20664" y="1"/>
                  </a:moveTo>
                  <a:lnTo>
                    <a:pt x="26" y="1"/>
                  </a:lnTo>
                  <a:lnTo>
                    <a:pt x="26" y="1"/>
                  </a:lnTo>
                  <a:lnTo>
                    <a:pt x="1" y="252"/>
                  </a:lnTo>
                  <a:lnTo>
                    <a:pt x="1" y="1005"/>
                  </a:lnTo>
                  <a:lnTo>
                    <a:pt x="51" y="2185"/>
                  </a:lnTo>
                  <a:lnTo>
                    <a:pt x="101" y="2938"/>
                  </a:lnTo>
                  <a:lnTo>
                    <a:pt x="152" y="3767"/>
                  </a:lnTo>
                  <a:lnTo>
                    <a:pt x="252" y="4671"/>
                  </a:lnTo>
                  <a:lnTo>
                    <a:pt x="352" y="5675"/>
                  </a:lnTo>
                  <a:lnTo>
                    <a:pt x="503" y="6729"/>
                  </a:lnTo>
                  <a:lnTo>
                    <a:pt x="679" y="7859"/>
                  </a:lnTo>
                  <a:lnTo>
                    <a:pt x="905" y="9039"/>
                  </a:lnTo>
                  <a:lnTo>
                    <a:pt x="1156" y="10295"/>
                  </a:lnTo>
                  <a:lnTo>
                    <a:pt x="1482" y="11575"/>
                  </a:lnTo>
                  <a:lnTo>
                    <a:pt x="1834" y="12906"/>
                  </a:lnTo>
                  <a:lnTo>
                    <a:pt x="2235" y="14262"/>
                  </a:lnTo>
                  <a:lnTo>
                    <a:pt x="2713" y="15643"/>
                  </a:lnTo>
                  <a:lnTo>
                    <a:pt x="3240" y="17049"/>
                  </a:lnTo>
                  <a:lnTo>
                    <a:pt x="3817" y="18480"/>
                  </a:lnTo>
                  <a:lnTo>
                    <a:pt x="4144" y="19183"/>
                  </a:lnTo>
                  <a:lnTo>
                    <a:pt x="4495" y="19911"/>
                  </a:lnTo>
                  <a:lnTo>
                    <a:pt x="4847" y="20614"/>
                  </a:lnTo>
                  <a:lnTo>
                    <a:pt x="5223" y="21342"/>
                  </a:lnTo>
                  <a:lnTo>
                    <a:pt x="5625" y="22045"/>
                  </a:lnTo>
                  <a:lnTo>
                    <a:pt x="6027" y="22773"/>
                  </a:lnTo>
                  <a:lnTo>
                    <a:pt x="6454" y="23476"/>
                  </a:lnTo>
                  <a:lnTo>
                    <a:pt x="6905" y="24179"/>
                  </a:lnTo>
                  <a:lnTo>
                    <a:pt x="7383" y="24882"/>
                  </a:lnTo>
                  <a:lnTo>
                    <a:pt x="7885" y="25585"/>
                  </a:lnTo>
                  <a:lnTo>
                    <a:pt x="8412" y="26288"/>
                  </a:lnTo>
                  <a:lnTo>
                    <a:pt x="8939" y="26966"/>
                  </a:lnTo>
                  <a:lnTo>
                    <a:pt x="9492" y="27644"/>
                  </a:lnTo>
                  <a:lnTo>
                    <a:pt x="10094" y="28322"/>
                  </a:lnTo>
                  <a:lnTo>
                    <a:pt x="10697" y="28975"/>
                  </a:lnTo>
                  <a:lnTo>
                    <a:pt x="11324" y="29628"/>
                  </a:lnTo>
                  <a:lnTo>
                    <a:pt x="11977" y="30255"/>
                  </a:lnTo>
                  <a:lnTo>
                    <a:pt x="12655" y="30908"/>
                  </a:lnTo>
                  <a:lnTo>
                    <a:pt x="13383" y="31511"/>
                  </a:lnTo>
                  <a:lnTo>
                    <a:pt x="14111" y="32113"/>
                  </a:lnTo>
                  <a:lnTo>
                    <a:pt x="14865" y="32716"/>
                  </a:lnTo>
                  <a:lnTo>
                    <a:pt x="15643" y="33293"/>
                  </a:lnTo>
                  <a:lnTo>
                    <a:pt x="16446" y="33846"/>
                  </a:lnTo>
                  <a:lnTo>
                    <a:pt x="17300" y="34398"/>
                  </a:lnTo>
                  <a:lnTo>
                    <a:pt x="41579" y="34398"/>
                  </a:lnTo>
                  <a:lnTo>
                    <a:pt x="41579" y="34398"/>
                  </a:lnTo>
                  <a:lnTo>
                    <a:pt x="41403" y="34272"/>
                  </a:lnTo>
                  <a:lnTo>
                    <a:pt x="40901" y="33896"/>
                  </a:lnTo>
                  <a:lnTo>
                    <a:pt x="40123" y="33243"/>
                  </a:lnTo>
                  <a:lnTo>
                    <a:pt x="39068" y="32339"/>
                  </a:lnTo>
                  <a:lnTo>
                    <a:pt x="38466" y="31812"/>
                  </a:lnTo>
                  <a:lnTo>
                    <a:pt x="37813" y="31184"/>
                  </a:lnTo>
                  <a:lnTo>
                    <a:pt x="37110" y="30506"/>
                  </a:lnTo>
                  <a:lnTo>
                    <a:pt x="36382" y="29778"/>
                  </a:lnTo>
                  <a:lnTo>
                    <a:pt x="35629" y="28975"/>
                  </a:lnTo>
                  <a:lnTo>
                    <a:pt x="34825" y="28096"/>
                  </a:lnTo>
                  <a:lnTo>
                    <a:pt x="33997" y="27142"/>
                  </a:lnTo>
                  <a:lnTo>
                    <a:pt x="33143" y="26138"/>
                  </a:lnTo>
                  <a:lnTo>
                    <a:pt x="32289" y="25058"/>
                  </a:lnTo>
                  <a:lnTo>
                    <a:pt x="31411" y="23903"/>
                  </a:lnTo>
                  <a:lnTo>
                    <a:pt x="30532" y="22698"/>
                  </a:lnTo>
                  <a:lnTo>
                    <a:pt x="29653" y="21417"/>
                  </a:lnTo>
                  <a:lnTo>
                    <a:pt x="28774" y="20062"/>
                  </a:lnTo>
                  <a:lnTo>
                    <a:pt x="27921" y="18656"/>
                  </a:lnTo>
                  <a:lnTo>
                    <a:pt x="27042" y="17174"/>
                  </a:lnTo>
                  <a:lnTo>
                    <a:pt x="26213" y="15618"/>
                  </a:lnTo>
                  <a:lnTo>
                    <a:pt x="25385" y="13986"/>
                  </a:lnTo>
                  <a:lnTo>
                    <a:pt x="24606" y="12303"/>
                  </a:lnTo>
                  <a:lnTo>
                    <a:pt x="23853" y="10546"/>
                  </a:lnTo>
                  <a:lnTo>
                    <a:pt x="23477" y="9642"/>
                  </a:lnTo>
                  <a:lnTo>
                    <a:pt x="23125" y="8713"/>
                  </a:lnTo>
                  <a:lnTo>
                    <a:pt x="22774" y="7759"/>
                  </a:lnTo>
                  <a:lnTo>
                    <a:pt x="22422" y="6805"/>
                  </a:lnTo>
                  <a:lnTo>
                    <a:pt x="22121" y="5826"/>
                  </a:lnTo>
                  <a:lnTo>
                    <a:pt x="21794" y="4821"/>
                  </a:lnTo>
                  <a:lnTo>
                    <a:pt x="21493" y="3817"/>
                  </a:lnTo>
                  <a:lnTo>
                    <a:pt x="21217" y="2788"/>
                  </a:lnTo>
                  <a:lnTo>
                    <a:pt x="20941" y="1733"/>
                  </a:lnTo>
                  <a:lnTo>
                    <a:pt x="20664" y="6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6"/>
            <p:cNvSpPr/>
            <p:nvPr/>
          </p:nvSpPr>
          <p:spPr>
            <a:xfrm>
              <a:off x="1671347" y="3746654"/>
              <a:ext cx="409406" cy="193727"/>
            </a:xfrm>
            <a:custGeom>
              <a:rect b="b" l="l" r="r" t="t"/>
              <a:pathLst>
                <a:path extrusionOk="0" h="7307" w="15442">
                  <a:moveTo>
                    <a:pt x="4093" y="0"/>
                  </a:moveTo>
                  <a:lnTo>
                    <a:pt x="2637" y="628"/>
                  </a:lnTo>
                  <a:lnTo>
                    <a:pt x="1331" y="1180"/>
                  </a:lnTo>
                  <a:lnTo>
                    <a:pt x="0" y="1708"/>
                  </a:lnTo>
                  <a:lnTo>
                    <a:pt x="1582" y="4645"/>
                  </a:lnTo>
                  <a:lnTo>
                    <a:pt x="1708" y="4846"/>
                  </a:lnTo>
                  <a:lnTo>
                    <a:pt x="1833" y="5047"/>
                  </a:lnTo>
                  <a:lnTo>
                    <a:pt x="2135" y="5398"/>
                  </a:lnTo>
                  <a:lnTo>
                    <a:pt x="2461" y="5725"/>
                  </a:lnTo>
                  <a:lnTo>
                    <a:pt x="2838" y="6001"/>
                  </a:lnTo>
                  <a:lnTo>
                    <a:pt x="3264" y="6227"/>
                  </a:lnTo>
                  <a:lnTo>
                    <a:pt x="3691" y="6403"/>
                  </a:lnTo>
                  <a:lnTo>
                    <a:pt x="4143" y="6528"/>
                  </a:lnTo>
                  <a:lnTo>
                    <a:pt x="4369" y="6553"/>
                  </a:lnTo>
                  <a:lnTo>
                    <a:pt x="4620" y="6578"/>
                  </a:lnTo>
                  <a:lnTo>
                    <a:pt x="15015" y="7307"/>
                  </a:lnTo>
                  <a:lnTo>
                    <a:pt x="15442" y="4720"/>
                  </a:lnTo>
                  <a:lnTo>
                    <a:pt x="6001" y="2586"/>
                  </a:lnTo>
                  <a:lnTo>
                    <a:pt x="409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6"/>
            <p:cNvSpPr/>
            <p:nvPr/>
          </p:nvSpPr>
          <p:spPr>
            <a:xfrm>
              <a:off x="2034807" y="3797240"/>
              <a:ext cx="150458" cy="149133"/>
            </a:xfrm>
            <a:custGeom>
              <a:rect b="b" l="l" r="r" t="t"/>
              <a:pathLst>
                <a:path extrusionOk="0" h="5625" w="5675">
                  <a:moveTo>
                    <a:pt x="4670" y="0"/>
                  </a:moveTo>
                  <a:lnTo>
                    <a:pt x="4520" y="26"/>
                  </a:lnTo>
                  <a:lnTo>
                    <a:pt x="4344" y="76"/>
                  </a:lnTo>
                  <a:lnTo>
                    <a:pt x="4193" y="151"/>
                  </a:lnTo>
                  <a:lnTo>
                    <a:pt x="3892" y="302"/>
                  </a:lnTo>
                  <a:lnTo>
                    <a:pt x="3641" y="503"/>
                  </a:lnTo>
                  <a:lnTo>
                    <a:pt x="3440" y="678"/>
                  </a:lnTo>
                  <a:lnTo>
                    <a:pt x="3239" y="879"/>
                  </a:lnTo>
                  <a:lnTo>
                    <a:pt x="2988" y="1180"/>
                  </a:lnTo>
                  <a:lnTo>
                    <a:pt x="2411" y="1909"/>
                  </a:lnTo>
                  <a:lnTo>
                    <a:pt x="1733" y="2812"/>
                  </a:lnTo>
                  <a:lnTo>
                    <a:pt x="0" y="4520"/>
                  </a:lnTo>
                  <a:lnTo>
                    <a:pt x="76" y="4595"/>
                  </a:lnTo>
                  <a:lnTo>
                    <a:pt x="226" y="4796"/>
                  </a:lnTo>
                  <a:lnTo>
                    <a:pt x="502" y="5022"/>
                  </a:lnTo>
                  <a:lnTo>
                    <a:pt x="678" y="5147"/>
                  </a:lnTo>
                  <a:lnTo>
                    <a:pt x="854" y="5273"/>
                  </a:lnTo>
                  <a:lnTo>
                    <a:pt x="1080" y="5399"/>
                  </a:lnTo>
                  <a:lnTo>
                    <a:pt x="1306" y="5499"/>
                  </a:lnTo>
                  <a:lnTo>
                    <a:pt x="1557" y="5574"/>
                  </a:lnTo>
                  <a:lnTo>
                    <a:pt x="1808" y="5624"/>
                  </a:lnTo>
                  <a:lnTo>
                    <a:pt x="2109" y="5624"/>
                  </a:lnTo>
                  <a:lnTo>
                    <a:pt x="2385" y="5599"/>
                  </a:lnTo>
                  <a:lnTo>
                    <a:pt x="2687" y="5524"/>
                  </a:lnTo>
                  <a:lnTo>
                    <a:pt x="3013" y="5399"/>
                  </a:lnTo>
                  <a:lnTo>
                    <a:pt x="3340" y="5198"/>
                  </a:lnTo>
                  <a:lnTo>
                    <a:pt x="3641" y="4997"/>
                  </a:lnTo>
                  <a:lnTo>
                    <a:pt x="3917" y="4746"/>
                  </a:lnTo>
                  <a:lnTo>
                    <a:pt x="4193" y="4470"/>
                  </a:lnTo>
                  <a:lnTo>
                    <a:pt x="4444" y="4168"/>
                  </a:lnTo>
                  <a:lnTo>
                    <a:pt x="4695" y="3867"/>
                  </a:lnTo>
                  <a:lnTo>
                    <a:pt x="4921" y="3515"/>
                  </a:lnTo>
                  <a:lnTo>
                    <a:pt x="5097" y="3189"/>
                  </a:lnTo>
                  <a:lnTo>
                    <a:pt x="5273" y="2838"/>
                  </a:lnTo>
                  <a:lnTo>
                    <a:pt x="5423" y="2511"/>
                  </a:lnTo>
                  <a:lnTo>
                    <a:pt x="5524" y="2160"/>
                  </a:lnTo>
                  <a:lnTo>
                    <a:pt x="5599" y="1833"/>
                  </a:lnTo>
                  <a:lnTo>
                    <a:pt x="5649" y="1507"/>
                  </a:lnTo>
                  <a:lnTo>
                    <a:pt x="5675" y="1206"/>
                  </a:lnTo>
                  <a:lnTo>
                    <a:pt x="5649" y="929"/>
                  </a:lnTo>
                  <a:lnTo>
                    <a:pt x="5574" y="678"/>
                  </a:lnTo>
                  <a:lnTo>
                    <a:pt x="5499" y="452"/>
                  </a:lnTo>
                  <a:lnTo>
                    <a:pt x="5398" y="277"/>
                  </a:lnTo>
                  <a:lnTo>
                    <a:pt x="5273" y="151"/>
                  </a:lnTo>
                  <a:lnTo>
                    <a:pt x="5122" y="76"/>
                  </a:lnTo>
                  <a:lnTo>
                    <a:pt x="4997"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6"/>
            <p:cNvSpPr/>
            <p:nvPr/>
          </p:nvSpPr>
          <p:spPr>
            <a:xfrm>
              <a:off x="2069406" y="3823859"/>
              <a:ext cx="36640" cy="58619"/>
            </a:xfrm>
            <a:custGeom>
              <a:rect b="b" l="l" r="r" t="t"/>
              <a:pathLst>
                <a:path extrusionOk="0" h="2211" w="1382">
                  <a:moveTo>
                    <a:pt x="1106" y="1"/>
                  </a:moveTo>
                  <a:lnTo>
                    <a:pt x="1005" y="26"/>
                  </a:lnTo>
                  <a:lnTo>
                    <a:pt x="855" y="101"/>
                  </a:lnTo>
                  <a:lnTo>
                    <a:pt x="704" y="176"/>
                  </a:lnTo>
                  <a:lnTo>
                    <a:pt x="578" y="302"/>
                  </a:lnTo>
                  <a:lnTo>
                    <a:pt x="453" y="453"/>
                  </a:lnTo>
                  <a:lnTo>
                    <a:pt x="352" y="603"/>
                  </a:lnTo>
                  <a:lnTo>
                    <a:pt x="277" y="779"/>
                  </a:lnTo>
                  <a:lnTo>
                    <a:pt x="202" y="955"/>
                  </a:lnTo>
                  <a:lnTo>
                    <a:pt x="101" y="1306"/>
                  </a:lnTo>
                  <a:lnTo>
                    <a:pt x="51" y="1658"/>
                  </a:lnTo>
                  <a:lnTo>
                    <a:pt x="26" y="1934"/>
                  </a:lnTo>
                  <a:lnTo>
                    <a:pt x="1" y="2210"/>
                  </a:lnTo>
                  <a:lnTo>
                    <a:pt x="1" y="2210"/>
                  </a:lnTo>
                  <a:lnTo>
                    <a:pt x="1281" y="955"/>
                  </a:lnTo>
                  <a:lnTo>
                    <a:pt x="1332" y="754"/>
                  </a:lnTo>
                  <a:lnTo>
                    <a:pt x="1357" y="578"/>
                  </a:lnTo>
                  <a:lnTo>
                    <a:pt x="1382" y="352"/>
                  </a:lnTo>
                  <a:lnTo>
                    <a:pt x="1357" y="176"/>
                  </a:lnTo>
                  <a:lnTo>
                    <a:pt x="1332" y="101"/>
                  </a:lnTo>
                  <a:lnTo>
                    <a:pt x="1281" y="51"/>
                  </a:lnTo>
                  <a:lnTo>
                    <a:pt x="1206" y="26"/>
                  </a:lnTo>
                  <a:lnTo>
                    <a:pt x="1106"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6"/>
            <p:cNvSpPr/>
            <p:nvPr/>
          </p:nvSpPr>
          <p:spPr>
            <a:xfrm>
              <a:off x="1622087" y="3703386"/>
              <a:ext cx="713610" cy="606447"/>
            </a:xfrm>
            <a:custGeom>
              <a:rect b="b" l="l" r="r" t="t"/>
              <a:pathLst>
                <a:path extrusionOk="0" h="22874" w="26916">
                  <a:moveTo>
                    <a:pt x="26188" y="0"/>
                  </a:moveTo>
                  <a:lnTo>
                    <a:pt x="26087" y="25"/>
                  </a:lnTo>
                  <a:lnTo>
                    <a:pt x="25962" y="76"/>
                  </a:lnTo>
                  <a:lnTo>
                    <a:pt x="25861" y="151"/>
                  </a:lnTo>
                  <a:lnTo>
                    <a:pt x="226" y="21743"/>
                  </a:lnTo>
                  <a:lnTo>
                    <a:pt x="126" y="21819"/>
                  </a:lnTo>
                  <a:lnTo>
                    <a:pt x="76" y="21944"/>
                  </a:lnTo>
                  <a:lnTo>
                    <a:pt x="26" y="22045"/>
                  </a:lnTo>
                  <a:lnTo>
                    <a:pt x="1" y="22170"/>
                  </a:lnTo>
                  <a:lnTo>
                    <a:pt x="1" y="22296"/>
                  </a:lnTo>
                  <a:lnTo>
                    <a:pt x="26" y="22421"/>
                  </a:lnTo>
                  <a:lnTo>
                    <a:pt x="76" y="22522"/>
                  </a:lnTo>
                  <a:lnTo>
                    <a:pt x="151" y="22647"/>
                  </a:lnTo>
                  <a:lnTo>
                    <a:pt x="252" y="22748"/>
                  </a:lnTo>
                  <a:lnTo>
                    <a:pt x="377" y="22823"/>
                  </a:lnTo>
                  <a:lnTo>
                    <a:pt x="503" y="22848"/>
                  </a:lnTo>
                  <a:lnTo>
                    <a:pt x="628" y="22873"/>
                  </a:lnTo>
                  <a:lnTo>
                    <a:pt x="754" y="22848"/>
                  </a:lnTo>
                  <a:lnTo>
                    <a:pt x="854" y="22823"/>
                  </a:lnTo>
                  <a:lnTo>
                    <a:pt x="955" y="22773"/>
                  </a:lnTo>
                  <a:lnTo>
                    <a:pt x="1055" y="22723"/>
                  </a:lnTo>
                  <a:lnTo>
                    <a:pt x="26690" y="1130"/>
                  </a:lnTo>
                  <a:lnTo>
                    <a:pt x="26765" y="1030"/>
                  </a:lnTo>
                  <a:lnTo>
                    <a:pt x="26841" y="929"/>
                  </a:lnTo>
                  <a:lnTo>
                    <a:pt x="26891" y="829"/>
                  </a:lnTo>
                  <a:lnTo>
                    <a:pt x="26916" y="703"/>
                  </a:lnTo>
                  <a:lnTo>
                    <a:pt x="26916" y="578"/>
                  </a:lnTo>
                  <a:lnTo>
                    <a:pt x="26891" y="452"/>
                  </a:lnTo>
                  <a:lnTo>
                    <a:pt x="26841" y="327"/>
                  </a:lnTo>
                  <a:lnTo>
                    <a:pt x="26765" y="226"/>
                  </a:lnTo>
                  <a:lnTo>
                    <a:pt x="26665" y="126"/>
                  </a:lnTo>
                  <a:lnTo>
                    <a:pt x="26564" y="76"/>
                  </a:lnTo>
                  <a:lnTo>
                    <a:pt x="26439" y="25"/>
                  </a:lnTo>
                  <a:lnTo>
                    <a:pt x="263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6"/>
            <p:cNvSpPr/>
            <p:nvPr/>
          </p:nvSpPr>
          <p:spPr>
            <a:xfrm>
              <a:off x="1719944" y="4194636"/>
              <a:ext cx="105864" cy="105864"/>
            </a:xfrm>
            <a:custGeom>
              <a:rect b="b" l="l" r="r" t="t"/>
              <a:pathLst>
                <a:path extrusionOk="0" h="3993" w="3993">
                  <a:moveTo>
                    <a:pt x="653" y="1"/>
                  </a:moveTo>
                  <a:lnTo>
                    <a:pt x="528" y="26"/>
                  </a:lnTo>
                  <a:lnTo>
                    <a:pt x="402" y="51"/>
                  </a:lnTo>
                  <a:lnTo>
                    <a:pt x="302" y="126"/>
                  </a:lnTo>
                  <a:lnTo>
                    <a:pt x="201" y="201"/>
                  </a:lnTo>
                  <a:lnTo>
                    <a:pt x="101" y="302"/>
                  </a:lnTo>
                  <a:lnTo>
                    <a:pt x="51" y="402"/>
                  </a:lnTo>
                  <a:lnTo>
                    <a:pt x="25" y="528"/>
                  </a:lnTo>
                  <a:lnTo>
                    <a:pt x="0" y="653"/>
                  </a:lnTo>
                  <a:lnTo>
                    <a:pt x="25" y="779"/>
                  </a:lnTo>
                  <a:lnTo>
                    <a:pt x="51" y="904"/>
                  </a:lnTo>
                  <a:lnTo>
                    <a:pt x="101" y="1005"/>
                  </a:lnTo>
                  <a:lnTo>
                    <a:pt x="201" y="1105"/>
                  </a:lnTo>
                  <a:lnTo>
                    <a:pt x="2888" y="3817"/>
                  </a:lnTo>
                  <a:lnTo>
                    <a:pt x="2988" y="3892"/>
                  </a:lnTo>
                  <a:lnTo>
                    <a:pt x="3114" y="3968"/>
                  </a:lnTo>
                  <a:lnTo>
                    <a:pt x="3239" y="3993"/>
                  </a:lnTo>
                  <a:lnTo>
                    <a:pt x="3465" y="3993"/>
                  </a:lnTo>
                  <a:lnTo>
                    <a:pt x="3591" y="3968"/>
                  </a:lnTo>
                  <a:lnTo>
                    <a:pt x="3716" y="3892"/>
                  </a:lnTo>
                  <a:lnTo>
                    <a:pt x="3817" y="3817"/>
                  </a:lnTo>
                  <a:lnTo>
                    <a:pt x="3892" y="3717"/>
                  </a:lnTo>
                  <a:lnTo>
                    <a:pt x="3942" y="3591"/>
                  </a:lnTo>
                  <a:lnTo>
                    <a:pt x="3992" y="3491"/>
                  </a:lnTo>
                  <a:lnTo>
                    <a:pt x="3992" y="3365"/>
                  </a:lnTo>
                  <a:lnTo>
                    <a:pt x="3992" y="3239"/>
                  </a:lnTo>
                  <a:lnTo>
                    <a:pt x="3942" y="3114"/>
                  </a:lnTo>
                  <a:lnTo>
                    <a:pt x="3892" y="3014"/>
                  </a:lnTo>
                  <a:lnTo>
                    <a:pt x="3817" y="2913"/>
                  </a:lnTo>
                  <a:lnTo>
                    <a:pt x="1105" y="201"/>
                  </a:lnTo>
                  <a:lnTo>
                    <a:pt x="1005" y="126"/>
                  </a:lnTo>
                  <a:lnTo>
                    <a:pt x="879" y="51"/>
                  </a:lnTo>
                  <a:lnTo>
                    <a:pt x="779" y="26"/>
                  </a:lnTo>
                  <a:lnTo>
                    <a:pt x="6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6"/>
            <p:cNvSpPr/>
            <p:nvPr/>
          </p:nvSpPr>
          <p:spPr>
            <a:xfrm>
              <a:off x="1317882" y="3184828"/>
              <a:ext cx="952594" cy="952594"/>
            </a:xfrm>
            <a:custGeom>
              <a:rect b="b" l="l" r="r" t="t"/>
              <a:pathLst>
                <a:path extrusionOk="0" h="35930" w="35930">
                  <a:moveTo>
                    <a:pt x="528" y="0"/>
                  </a:moveTo>
                  <a:lnTo>
                    <a:pt x="402" y="51"/>
                  </a:lnTo>
                  <a:lnTo>
                    <a:pt x="302" y="101"/>
                  </a:lnTo>
                  <a:lnTo>
                    <a:pt x="201" y="176"/>
                  </a:lnTo>
                  <a:lnTo>
                    <a:pt x="101" y="277"/>
                  </a:lnTo>
                  <a:lnTo>
                    <a:pt x="51" y="402"/>
                  </a:lnTo>
                  <a:lnTo>
                    <a:pt x="25" y="528"/>
                  </a:lnTo>
                  <a:lnTo>
                    <a:pt x="0" y="653"/>
                  </a:lnTo>
                  <a:lnTo>
                    <a:pt x="25" y="754"/>
                  </a:lnTo>
                  <a:lnTo>
                    <a:pt x="51" y="879"/>
                  </a:lnTo>
                  <a:lnTo>
                    <a:pt x="101" y="1005"/>
                  </a:lnTo>
                  <a:lnTo>
                    <a:pt x="201" y="1105"/>
                  </a:lnTo>
                  <a:lnTo>
                    <a:pt x="34825" y="35729"/>
                  </a:lnTo>
                  <a:lnTo>
                    <a:pt x="34925" y="35804"/>
                  </a:lnTo>
                  <a:lnTo>
                    <a:pt x="35025" y="35879"/>
                  </a:lnTo>
                  <a:lnTo>
                    <a:pt x="35151" y="35904"/>
                  </a:lnTo>
                  <a:lnTo>
                    <a:pt x="35277" y="35929"/>
                  </a:lnTo>
                  <a:lnTo>
                    <a:pt x="35402" y="35904"/>
                  </a:lnTo>
                  <a:lnTo>
                    <a:pt x="35528" y="35879"/>
                  </a:lnTo>
                  <a:lnTo>
                    <a:pt x="35628" y="35804"/>
                  </a:lnTo>
                  <a:lnTo>
                    <a:pt x="35728" y="35729"/>
                  </a:lnTo>
                  <a:lnTo>
                    <a:pt x="35804" y="35628"/>
                  </a:lnTo>
                  <a:lnTo>
                    <a:pt x="35879" y="35528"/>
                  </a:lnTo>
                  <a:lnTo>
                    <a:pt x="35904" y="35402"/>
                  </a:lnTo>
                  <a:lnTo>
                    <a:pt x="35929" y="35277"/>
                  </a:lnTo>
                  <a:lnTo>
                    <a:pt x="35904" y="35151"/>
                  </a:lnTo>
                  <a:lnTo>
                    <a:pt x="35879" y="35025"/>
                  </a:lnTo>
                  <a:lnTo>
                    <a:pt x="35804" y="34925"/>
                  </a:lnTo>
                  <a:lnTo>
                    <a:pt x="35728" y="34825"/>
                  </a:lnTo>
                  <a:lnTo>
                    <a:pt x="1105" y="176"/>
                  </a:lnTo>
                  <a:lnTo>
                    <a:pt x="1005" y="101"/>
                  </a:lnTo>
                  <a:lnTo>
                    <a:pt x="879" y="51"/>
                  </a:lnTo>
                  <a:lnTo>
                    <a:pt x="77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6"/>
            <p:cNvSpPr/>
            <p:nvPr/>
          </p:nvSpPr>
          <p:spPr>
            <a:xfrm>
              <a:off x="7591111" y="3160861"/>
              <a:ext cx="302243" cy="456015"/>
            </a:xfrm>
            <a:custGeom>
              <a:rect b="b" l="l" r="r" t="t"/>
              <a:pathLst>
                <a:path extrusionOk="0" h="17200" w="11400">
                  <a:moveTo>
                    <a:pt x="4821" y="1"/>
                  </a:moveTo>
                  <a:lnTo>
                    <a:pt x="4520" y="51"/>
                  </a:lnTo>
                  <a:lnTo>
                    <a:pt x="4194" y="101"/>
                  </a:lnTo>
                  <a:lnTo>
                    <a:pt x="3842" y="176"/>
                  </a:lnTo>
                  <a:lnTo>
                    <a:pt x="3516" y="252"/>
                  </a:lnTo>
                  <a:lnTo>
                    <a:pt x="3114" y="402"/>
                  </a:lnTo>
                  <a:lnTo>
                    <a:pt x="2763" y="528"/>
                  </a:lnTo>
                  <a:lnTo>
                    <a:pt x="2436" y="678"/>
                  </a:lnTo>
                  <a:lnTo>
                    <a:pt x="2135" y="854"/>
                  </a:lnTo>
                  <a:lnTo>
                    <a:pt x="1859" y="1030"/>
                  </a:lnTo>
                  <a:lnTo>
                    <a:pt x="1608" y="1206"/>
                  </a:lnTo>
                  <a:lnTo>
                    <a:pt x="1382" y="1407"/>
                  </a:lnTo>
                  <a:lnTo>
                    <a:pt x="1181" y="1607"/>
                  </a:lnTo>
                  <a:lnTo>
                    <a:pt x="1005" y="1833"/>
                  </a:lnTo>
                  <a:lnTo>
                    <a:pt x="854" y="2034"/>
                  </a:lnTo>
                  <a:lnTo>
                    <a:pt x="704" y="2260"/>
                  </a:lnTo>
                  <a:lnTo>
                    <a:pt x="578" y="2486"/>
                  </a:lnTo>
                  <a:lnTo>
                    <a:pt x="478" y="2712"/>
                  </a:lnTo>
                  <a:lnTo>
                    <a:pt x="402" y="2938"/>
                  </a:lnTo>
                  <a:lnTo>
                    <a:pt x="252" y="3390"/>
                  </a:lnTo>
                  <a:lnTo>
                    <a:pt x="176" y="3842"/>
                  </a:lnTo>
                  <a:lnTo>
                    <a:pt x="126" y="4294"/>
                  </a:lnTo>
                  <a:lnTo>
                    <a:pt x="101" y="4721"/>
                  </a:lnTo>
                  <a:lnTo>
                    <a:pt x="101" y="5123"/>
                  </a:lnTo>
                  <a:lnTo>
                    <a:pt x="101" y="5800"/>
                  </a:lnTo>
                  <a:lnTo>
                    <a:pt x="101" y="6051"/>
                  </a:lnTo>
                  <a:lnTo>
                    <a:pt x="76" y="6277"/>
                  </a:lnTo>
                  <a:lnTo>
                    <a:pt x="26" y="6654"/>
                  </a:lnTo>
                  <a:lnTo>
                    <a:pt x="1" y="7056"/>
                  </a:lnTo>
                  <a:lnTo>
                    <a:pt x="1" y="7432"/>
                  </a:lnTo>
                  <a:lnTo>
                    <a:pt x="26" y="7784"/>
                  </a:lnTo>
                  <a:lnTo>
                    <a:pt x="76" y="8110"/>
                  </a:lnTo>
                  <a:lnTo>
                    <a:pt x="151" y="8437"/>
                  </a:lnTo>
                  <a:lnTo>
                    <a:pt x="252" y="8738"/>
                  </a:lnTo>
                  <a:lnTo>
                    <a:pt x="352" y="9014"/>
                  </a:lnTo>
                  <a:lnTo>
                    <a:pt x="553" y="9466"/>
                  </a:lnTo>
                  <a:lnTo>
                    <a:pt x="754" y="9818"/>
                  </a:lnTo>
                  <a:lnTo>
                    <a:pt x="930" y="10119"/>
                  </a:lnTo>
                  <a:lnTo>
                    <a:pt x="729" y="10822"/>
                  </a:lnTo>
                  <a:lnTo>
                    <a:pt x="553" y="11500"/>
                  </a:lnTo>
                  <a:lnTo>
                    <a:pt x="402" y="12102"/>
                  </a:lnTo>
                  <a:lnTo>
                    <a:pt x="327" y="12680"/>
                  </a:lnTo>
                  <a:lnTo>
                    <a:pt x="252" y="13207"/>
                  </a:lnTo>
                  <a:lnTo>
                    <a:pt x="252" y="13709"/>
                  </a:lnTo>
                  <a:lnTo>
                    <a:pt x="252" y="14161"/>
                  </a:lnTo>
                  <a:lnTo>
                    <a:pt x="302" y="14563"/>
                  </a:lnTo>
                  <a:lnTo>
                    <a:pt x="402" y="14965"/>
                  </a:lnTo>
                  <a:lnTo>
                    <a:pt x="503" y="15316"/>
                  </a:lnTo>
                  <a:lnTo>
                    <a:pt x="653" y="15617"/>
                  </a:lnTo>
                  <a:lnTo>
                    <a:pt x="829" y="15894"/>
                  </a:lnTo>
                  <a:lnTo>
                    <a:pt x="1030" y="16145"/>
                  </a:lnTo>
                  <a:lnTo>
                    <a:pt x="1231" y="16371"/>
                  </a:lnTo>
                  <a:lnTo>
                    <a:pt x="1482" y="16572"/>
                  </a:lnTo>
                  <a:lnTo>
                    <a:pt x="1733" y="16722"/>
                  </a:lnTo>
                  <a:lnTo>
                    <a:pt x="2034" y="16873"/>
                  </a:lnTo>
                  <a:lnTo>
                    <a:pt x="2311" y="16973"/>
                  </a:lnTo>
                  <a:lnTo>
                    <a:pt x="2637" y="17074"/>
                  </a:lnTo>
                  <a:lnTo>
                    <a:pt x="2963" y="17124"/>
                  </a:lnTo>
                  <a:lnTo>
                    <a:pt x="3290" y="17174"/>
                  </a:lnTo>
                  <a:lnTo>
                    <a:pt x="3641" y="17199"/>
                  </a:lnTo>
                  <a:lnTo>
                    <a:pt x="4369" y="17199"/>
                  </a:lnTo>
                  <a:lnTo>
                    <a:pt x="4746" y="17149"/>
                  </a:lnTo>
                  <a:lnTo>
                    <a:pt x="5123" y="17099"/>
                  </a:lnTo>
                  <a:lnTo>
                    <a:pt x="5876" y="16973"/>
                  </a:lnTo>
                  <a:lnTo>
                    <a:pt x="6629" y="16798"/>
                  </a:lnTo>
                  <a:lnTo>
                    <a:pt x="7382" y="16572"/>
                  </a:lnTo>
                  <a:lnTo>
                    <a:pt x="7734" y="16446"/>
                  </a:lnTo>
                  <a:lnTo>
                    <a:pt x="8060" y="16295"/>
                  </a:lnTo>
                  <a:lnTo>
                    <a:pt x="8362" y="16120"/>
                  </a:lnTo>
                  <a:lnTo>
                    <a:pt x="8638" y="15944"/>
                  </a:lnTo>
                  <a:lnTo>
                    <a:pt x="8914" y="15768"/>
                  </a:lnTo>
                  <a:lnTo>
                    <a:pt x="9165" y="15567"/>
                  </a:lnTo>
                  <a:lnTo>
                    <a:pt x="9391" y="15341"/>
                  </a:lnTo>
                  <a:lnTo>
                    <a:pt x="9592" y="15115"/>
                  </a:lnTo>
                  <a:lnTo>
                    <a:pt x="9793" y="14889"/>
                  </a:lnTo>
                  <a:lnTo>
                    <a:pt x="9968" y="14638"/>
                  </a:lnTo>
                  <a:lnTo>
                    <a:pt x="10144" y="14412"/>
                  </a:lnTo>
                  <a:lnTo>
                    <a:pt x="10295" y="14136"/>
                  </a:lnTo>
                  <a:lnTo>
                    <a:pt x="10546" y="13609"/>
                  </a:lnTo>
                  <a:lnTo>
                    <a:pt x="10747" y="13082"/>
                  </a:lnTo>
                  <a:lnTo>
                    <a:pt x="10897" y="12529"/>
                  </a:lnTo>
                  <a:lnTo>
                    <a:pt x="11023" y="12002"/>
                  </a:lnTo>
                  <a:lnTo>
                    <a:pt x="11123" y="11475"/>
                  </a:lnTo>
                  <a:lnTo>
                    <a:pt x="11174" y="10947"/>
                  </a:lnTo>
                  <a:lnTo>
                    <a:pt x="11199" y="10470"/>
                  </a:lnTo>
                  <a:lnTo>
                    <a:pt x="11224" y="10018"/>
                  </a:lnTo>
                  <a:lnTo>
                    <a:pt x="11224" y="9265"/>
                  </a:lnTo>
                  <a:lnTo>
                    <a:pt x="11274" y="8562"/>
                  </a:lnTo>
                  <a:lnTo>
                    <a:pt x="11324" y="7709"/>
                  </a:lnTo>
                  <a:lnTo>
                    <a:pt x="11400" y="6805"/>
                  </a:lnTo>
                  <a:lnTo>
                    <a:pt x="11400" y="6328"/>
                  </a:lnTo>
                  <a:lnTo>
                    <a:pt x="11400" y="5851"/>
                  </a:lnTo>
                  <a:lnTo>
                    <a:pt x="11349" y="5348"/>
                  </a:lnTo>
                  <a:lnTo>
                    <a:pt x="11299" y="4871"/>
                  </a:lnTo>
                  <a:lnTo>
                    <a:pt x="11199" y="4420"/>
                  </a:lnTo>
                  <a:lnTo>
                    <a:pt x="11048" y="3968"/>
                  </a:lnTo>
                  <a:lnTo>
                    <a:pt x="10872" y="3541"/>
                  </a:lnTo>
                  <a:lnTo>
                    <a:pt x="10747" y="3315"/>
                  </a:lnTo>
                  <a:lnTo>
                    <a:pt x="10621" y="3114"/>
                  </a:lnTo>
                  <a:lnTo>
                    <a:pt x="10471" y="2938"/>
                  </a:lnTo>
                  <a:lnTo>
                    <a:pt x="10320" y="2737"/>
                  </a:lnTo>
                  <a:lnTo>
                    <a:pt x="10144" y="2587"/>
                  </a:lnTo>
                  <a:lnTo>
                    <a:pt x="9943" y="2411"/>
                  </a:lnTo>
                  <a:lnTo>
                    <a:pt x="9617" y="2110"/>
                  </a:lnTo>
                  <a:lnTo>
                    <a:pt x="9140" y="1658"/>
                  </a:lnTo>
                  <a:lnTo>
                    <a:pt x="8864" y="1432"/>
                  </a:lnTo>
                  <a:lnTo>
                    <a:pt x="8562" y="1181"/>
                  </a:lnTo>
                  <a:lnTo>
                    <a:pt x="8211" y="930"/>
                  </a:lnTo>
                  <a:lnTo>
                    <a:pt x="7834" y="704"/>
                  </a:lnTo>
                  <a:lnTo>
                    <a:pt x="7433" y="478"/>
                  </a:lnTo>
                  <a:lnTo>
                    <a:pt x="6981" y="302"/>
                  </a:lnTo>
                  <a:lnTo>
                    <a:pt x="6504" y="151"/>
                  </a:lnTo>
                  <a:lnTo>
                    <a:pt x="5976" y="51"/>
                  </a:lnTo>
                  <a:lnTo>
                    <a:pt x="570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6"/>
            <p:cNvSpPr/>
            <p:nvPr/>
          </p:nvSpPr>
          <p:spPr>
            <a:xfrm>
              <a:off x="6931453" y="3742651"/>
              <a:ext cx="1330689" cy="320218"/>
            </a:xfrm>
            <a:custGeom>
              <a:rect b="b" l="l" r="r" t="t"/>
              <a:pathLst>
                <a:path extrusionOk="0" h="12078" w="50191">
                  <a:moveTo>
                    <a:pt x="26564" y="1"/>
                  </a:moveTo>
                  <a:lnTo>
                    <a:pt x="24907" y="51"/>
                  </a:lnTo>
                  <a:lnTo>
                    <a:pt x="23626" y="101"/>
                  </a:lnTo>
                  <a:lnTo>
                    <a:pt x="22346" y="151"/>
                  </a:lnTo>
                  <a:lnTo>
                    <a:pt x="21090" y="227"/>
                  </a:lnTo>
                  <a:lnTo>
                    <a:pt x="19860" y="327"/>
                  </a:lnTo>
                  <a:lnTo>
                    <a:pt x="18655" y="427"/>
                  </a:lnTo>
                  <a:lnTo>
                    <a:pt x="17450" y="553"/>
                  </a:lnTo>
                  <a:lnTo>
                    <a:pt x="16295" y="678"/>
                  </a:lnTo>
                  <a:lnTo>
                    <a:pt x="15165" y="829"/>
                  </a:lnTo>
                  <a:lnTo>
                    <a:pt x="14060" y="980"/>
                  </a:lnTo>
                  <a:lnTo>
                    <a:pt x="12981" y="1130"/>
                  </a:lnTo>
                  <a:lnTo>
                    <a:pt x="11926" y="1306"/>
                  </a:lnTo>
                  <a:lnTo>
                    <a:pt x="10922" y="1507"/>
                  </a:lnTo>
                  <a:lnTo>
                    <a:pt x="9943" y="1708"/>
                  </a:lnTo>
                  <a:lnTo>
                    <a:pt x="8989" y="1909"/>
                  </a:lnTo>
                  <a:lnTo>
                    <a:pt x="8085" y="2135"/>
                  </a:lnTo>
                  <a:lnTo>
                    <a:pt x="7231" y="2361"/>
                  </a:lnTo>
                  <a:lnTo>
                    <a:pt x="6402" y="2587"/>
                  </a:lnTo>
                  <a:lnTo>
                    <a:pt x="5624" y="2838"/>
                  </a:lnTo>
                  <a:lnTo>
                    <a:pt x="4871" y="3064"/>
                  </a:lnTo>
                  <a:lnTo>
                    <a:pt x="4193" y="3340"/>
                  </a:lnTo>
                  <a:lnTo>
                    <a:pt x="3540" y="3591"/>
                  </a:lnTo>
                  <a:lnTo>
                    <a:pt x="2938" y="3867"/>
                  </a:lnTo>
                  <a:lnTo>
                    <a:pt x="2385" y="4143"/>
                  </a:lnTo>
                  <a:lnTo>
                    <a:pt x="1908" y="4420"/>
                  </a:lnTo>
                  <a:lnTo>
                    <a:pt x="1456" y="4696"/>
                  </a:lnTo>
                  <a:lnTo>
                    <a:pt x="1080" y="4997"/>
                  </a:lnTo>
                  <a:lnTo>
                    <a:pt x="753" y="5298"/>
                  </a:lnTo>
                  <a:lnTo>
                    <a:pt x="477" y="5600"/>
                  </a:lnTo>
                  <a:lnTo>
                    <a:pt x="251" y="5901"/>
                  </a:lnTo>
                  <a:lnTo>
                    <a:pt x="126" y="6202"/>
                  </a:lnTo>
                  <a:lnTo>
                    <a:pt x="50" y="6353"/>
                  </a:lnTo>
                  <a:lnTo>
                    <a:pt x="25" y="6503"/>
                  </a:lnTo>
                  <a:lnTo>
                    <a:pt x="0" y="6654"/>
                  </a:lnTo>
                  <a:lnTo>
                    <a:pt x="0" y="6805"/>
                  </a:lnTo>
                  <a:lnTo>
                    <a:pt x="50" y="7106"/>
                  </a:lnTo>
                  <a:lnTo>
                    <a:pt x="126" y="7382"/>
                  </a:lnTo>
                  <a:lnTo>
                    <a:pt x="276" y="7633"/>
                  </a:lnTo>
                  <a:lnTo>
                    <a:pt x="477" y="7909"/>
                  </a:lnTo>
                  <a:lnTo>
                    <a:pt x="728" y="8161"/>
                  </a:lnTo>
                  <a:lnTo>
                    <a:pt x="1004" y="8437"/>
                  </a:lnTo>
                  <a:lnTo>
                    <a:pt x="1356" y="8663"/>
                  </a:lnTo>
                  <a:lnTo>
                    <a:pt x="1758" y="8914"/>
                  </a:lnTo>
                  <a:lnTo>
                    <a:pt x="2184" y="9140"/>
                  </a:lnTo>
                  <a:lnTo>
                    <a:pt x="2661" y="9366"/>
                  </a:lnTo>
                  <a:lnTo>
                    <a:pt x="3189" y="9592"/>
                  </a:lnTo>
                  <a:lnTo>
                    <a:pt x="3766" y="9818"/>
                  </a:lnTo>
                  <a:lnTo>
                    <a:pt x="4369" y="10018"/>
                  </a:lnTo>
                  <a:lnTo>
                    <a:pt x="5022" y="10219"/>
                  </a:lnTo>
                  <a:lnTo>
                    <a:pt x="5699" y="10395"/>
                  </a:lnTo>
                  <a:lnTo>
                    <a:pt x="6428" y="10571"/>
                  </a:lnTo>
                  <a:lnTo>
                    <a:pt x="7181" y="10747"/>
                  </a:lnTo>
                  <a:lnTo>
                    <a:pt x="7959" y="10922"/>
                  </a:lnTo>
                  <a:lnTo>
                    <a:pt x="9641" y="11199"/>
                  </a:lnTo>
                  <a:lnTo>
                    <a:pt x="11449" y="11450"/>
                  </a:lnTo>
                  <a:lnTo>
                    <a:pt x="13382" y="11676"/>
                  </a:lnTo>
                  <a:lnTo>
                    <a:pt x="15416" y="11851"/>
                  </a:lnTo>
                  <a:lnTo>
                    <a:pt x="17525" y="11977"/>
                  </a:lnTo>
                  <a:lnTo>
                    <a:pt x="19735" y="12052"/>
                  </a:lnTo>
                  <a:lnTo>
                    <a:pt x="21994" y="12077"/>
                  </a:lnTo>
                  <a:lnTo>
                    <a:pt x="23626" y="12052"/>
                  </a:lnTo>
                  <a:lnTo>
                    <a:pt x="25283" y="12027"/>
                  </a:lnTo>
                  <a:lnTo>
                    <a:pt x="26564" y="11977"/>
                  </a:lnTo>
                  <a:lnTo>
                    <a:pt x="27844" y="11902"/>
                  </a:lnTo>
                  <a:lnTo>
                    <a:pt x="29100" y="11826"/>
                  </a:lnTo>
                  <a:lnTo>
                    <a:pt x="30330" y="11726"/>
                  </a:lnTo>
                  <a:lnTo>
                    <a:pt x="31560" y="11625"/>
                  </a:lnTo>
                  <a:lnTo>
                    <a:pt x="32740" y="11525"/>
                  </a:lnTo>
                  <a:lnTo>
                    <a:pt x="33895" y="11374"/>
                  </a:lnTo>
                  <a:lnTo>
                    <a:pt x="35050" y="11249"/>
                  </a:lnTo>
                  <a:lnTo>
                    <a:pt x="36155" y="11098"/>
                  </a:lnTo>
                  <a:lnTo>
                    <a:pt x="37235" y="10922"/>
                  </a:lnTo>
                  <a:lnTo>
                    <a:pt x="38264" y="10747"/>
                  </a:lnTo>
                  <a:lnTo>
                    <a:pt x="39293" y="10546"/>
                  </a:lnTo>
                  <a:lnTo>
                    <a:pt x="40273" y="10370"/>
                  </a:lnTo>
                  <a:lnTo>
                    <a:pt x="41202" y="10144"/>
                  </a:lnTo>
                  <a:lnTo>
                    <a:pt x="42106" y="9943"/>
                  </a:lnTo>
                  <a:lnTo>
                    <a:pt x="42984" y="9717"/>
                  </a:lnTo>
                  <a:lnTo>
                    <a:pt x="43788" y="9466"/>
                  </a:lnTo>
                  <a:lnTo>
                    <a:pt x="44591" y="9240"/>
                  </a:lnTo>
                  <a:lnTo>
                    <a:pt x="45319" y="8989"/>
                  </a:lnTo>
                  <a:lnTo>
                    <a:pt x="46022" y="8738"/>
                  </a:lnTo>
                  <a:lnTo>
                    <a:pt x="46650" y="8462"/>
                  </a:lnTo>
                  <a:lnTo>
                    <a:pt x="47253" y="8186"/>
                  </a:lnTo>
                  <a:lnTo>
                    <a:pt x="47805" y="7909"/>
                  </a:lnTo>
                  <a:lnTo>
                    <a:pt x="48282" y="7633"/>
                  </a:lnTo>
                  <a:lnTo>
                    <a:pt x="48734" y="7357"/>
                  </a:lnTo>
                  <a:lnTo>
                    <a:pt x="49111" y="7056"/>
                  </a:lnTo>
                  <a:lnTo>
                    <a:pt x="49462" y="6780"/>
                  </a:lnTo>
                  <a:lnTo>
                    <a:pt x="49713" y="6478"/>
                  </a:lnTo>
                  <a:lnTo>
                    <a:pt x="49939" y="6177"/>
                  </a:lnTo>
                  <a:lnTo>
                    <a:pt x="50090" y="5876"/>
                  </a:lnTo>
                  <a:lnTo>
                    <a:pt x="50140" y="5700"/>
                  </a:lnTo>
                  <a:lnTo>
                    <a:pt x="50165" y="5549"/>
                  </a:lnTo>
                  <a:lnTo>
                    <a:pt x="50190" y="5399"/>
                  </a:lnTo>
                  <a:lnTo>
                    <a:pt x="50190" y="5248"/>
                  </a:lnTo>
                  <a:lnTo>
                    <a:pt x="50165" y="4972"/>
                  </a:lnTo>
                  <a:lnTo>
                    <a:pt x="50065" y="4696"/>
                  </a:lnTo>
                  <a:lnTo>
                    <a:pt x="49914" y="4420"/>
                  </a:lnTo>
                  <a:lnTo>
                    <a:pt x="49738" y="4143"/>
                  </a:lnTo>
                  <a:lnTo>
                    <a:pt x="49487" y="3892"/>
                  </a:lnTo>
                  <a:lnTo>
                    <a:pt x="49186" y="3641"/>
                  </a:lnTo>
                  <a:lnTo>
                    <a:pt x="48834" y="3390"/>
                  </a:lnTo>
                  <a:lnTo>
                    <a:pt x="48458" y="3139"/>
                  </a:lnTo>
                  <a:lnTo>
                    <a:pt x="48006" y="2913"/>
                  </a:lnTo>
                  <a:lnTo>
                    <a:pt x="47529" y="2687"/>
                  </a:lnTo>
                  <a:lnTo>
                    <a:pt x="47002" y="2461"/>
                  </a:lnTo>
                  <a:lnTo>
                    <a:pt x="46449" y="2260"/>
                  </a:lnTo>
                  <a:lnTo>
                    <a:pt x="45821" y="2034"/>
                  </a:lnTo>
                  <a:lnTo>
                    <a:pt x="45194" y="1859"/>
                  </a:lnTo>
                  <a:lnTo>
                    <a:pt x="44491" y="1658"/>
                  </a:lnTo>
                  <a:lnTo>
                    <a:pt x="43788" y="1482"/>
                  </a:lnTo>
                  <a:lnTo>
                    <a:pt x="43009" y="1306"/>
                  </a:lnTo>
                  <a:lnTo>
                    <a:pt x="42231" y="1156"/>
                  </a:lnTo>
                  <a:lnTo>
                    <a:pt x="40549" y="854"/>
                  </a:lnTo>
                  <a:lnTo>
                    <a:pt x="38741" y="603"/>
                  </a:lnTo>
                  <a:lnTo>
                    <a:pt x="36808" y="377"/>
                  </a:lnTo>
                  <a:lnTo>
                    <a:pt x="34799" y="227"/>
                  </a:lnTo>
                  <a:lnTo>
                    <a:pt x="32665" y="101"/>
                  </a:lnTo>
                  <a:lnTo>
                    <a:pt x="30481" y="26"/>
                  </a:lnTo>
                  <a:lnTo>
                    <a:pt x="2819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6"/>
            <p:cNvSpPr/>
            <p:nvPr/>
          </p:nvSpPr>
          <p:spPr>
            <a:xfrm>
              <a:off x="6931453" y="3742651"/>
              <a:ext cx="1330689" cy="320218"/>
            </a:xfrm>
            <a:custGeom>
              <a:rect b="b" l="l" r="r" t="t"/>
              <a:pathLst>
                <a:path extrusionOk="0" fill="none" h="12078" w="50191">
                  <a:moveTo>
                    <a:pt x="28196" y="1"/>
                  </a:moveTo>
                  <a:lnTo>
                    <a:pt x="28196" y="1"/>
                  </a:lnTo>
                  <a:lnTo>
                    <a:pt x="26564" y="1"/>
                  </a:lnTo>
                  <a:lnTo>
                    <a:pt x="24907" y="51"/>
                  </a:lnTo>
                  <a:lnTo>
                    <a:pt x="24907" y="51"/>
                  </a:lnTo>
                  <a:lnTo>
                    <a:pt x="23626" y="101"/>
                  </a:lnTo>
                  <a:lnTo>
                    <a:pt x="22346" y="151"/>
                  </a:lnTo>
                  <a:lnTo>
                    <a:pt x="21090" y="227"/>
                  </a:lnTo>
                  <a:lnTo>
                    <a:pt x="19860" y="327"/>
                  </a:lnTo>
                  <a:lnTo>
                    <a:pt x="18655" y="427"/>
                  </a:lnTo>
                  <a:lnTo>
                    <a:pt x="17450" y="553"/>
                  </a:lnTo>
                  <a:lnTo>
                    <a:pt x="16295" y="678"/>
                  </a:lnTo>
                  <a:lnTo>
                    <a:pt x="15165" y="829"/>
                  </a:lnTo>
                  <a:lnTo>
                    <a:pt x="14060" y="980"/>
                  </a:lnTo>
                  <a:lnTo>
                    <a:pt x="12981" y="1130"/>
                  </a:lnTo>
                  <a:lnTo>
                    <a:pt x="11926" y="1306"/>
                  </a:lnTo>
                  <a:lnTo>
                    <a:pt x="10922" y="1507"/>
                  </a:lnTo>
                  <a:lnTo>
                    <a:pt x="9943" y="1708"/>
                  </a:lnTo>
                  <a:lnTo>
                    <a:pt x="8989" y="1909"/>
                  </a:lnTo>
                  <a:lnTo>
                    <a:pt x="8085" y="2135"/>
                  </a:lnTo>
                  <a:lnTo>
                    <a:pt x="7231" y="2361"/>
                  </a:lnTo>
                  <a:lnTo>
                    <a:pt x="6402" y="2587"/>
                  </a:lnTo>
                  <a:lnTo>
                    <a:pt x="5624" y="2838"/>
                  </a:lnTo>
                  <a:lnTo>
                    <a:pt x="4871" y="3064"/>
                  </a:lnTo>
                  <a:lnTo>
                    <a:pt x="4193" y="3340"/>
                  </a:lnTo>
                  <a:lnTo>
                    <a:pt x="3540" y="3591"/>
                  </a:lnTo>
                  <a:lnTo>
                    <a:pt x="2938" y="3867"/>
                  </a:lnTo>
                  <a:lnTo>
                    <a:pt x="2385" y="4143"/>
                  </a:lnTo>
                  <a:lnTo>
                    <a:pt x="1908" y="4420"/>
                  </a:lnTo>
                  <a:lnTo>
                    <a:pt x="1456" y="4696"/>
                  </a:lnTo>
                  <a:lnTo>
                    <a:pt x="1080" y="4997"/>
                  </a:lnTo>
                  <a:lnTo>
                    <a:pt x="753" y="5298"/>
                  </a:lnTo>
                  <a:lnTo>
                    <a:pt x="477" y="5600"/>
                  </a:lnTo>
                  <a:lnTo>
                    <a:pt x="251" y="5901"/>
                  </a:lnTo>
                  <a:lnTo>
                    <a:pt x="126" y="6202"/>
                  </a:lnTo>
                  <a:lnTo>
                    <a:pt x="50" y="6353"/>
                  </a:lnTo>
                  <a:lnTo>
                    <a:pt x="25" y="6503"/>
                  </a:lnTo>
                  <a:lnTo>
                    <a:pt x="0" y="6654"/>
                  </a:lnTo>
                  <a:lnTo>
                    <a:pt x="0" y="6805"/>
                  </a:lnTo>
                  <a:lnTo>
                    <a:pt x="0" y="6805"/>
                  </a:lnTo>
                  <a:lnTo>
                    <a:pt x="50" y="7106"/>
                  </a:lnTo>
                  <a:lnTo>
                    <a:pt x="126" y="7382"/>
                  </a:lnTo>
                  <a:lnTo>
                    <a:pt x="276" y="7633"/>
                  </a:lnTo>
                  <a:lnTo>
                    <a:pt x="477" y="7909"/>
                  </a:lnTo>
                  <a:lnTo>
                    <a:pt x="728" y="8161"/>
                  </a:lnTo>
                  <a:lnTo>
                    <a:pt x="1004" y="8437"/>
                  </a:lnTo>
                  <a:lnTo>
                    <a:pt x="1356" y="8663"/>
                  </a:lnTo>
                  <a:lnTo>
                    <a:pt x="1758" y="8914"/>
                  </a:lnTo>
                  <a:lnTo>
                    <a:pt x="2184" y="9140"/>
                  </a:lnTo>
                  <a:lnTo>
                    <a:pt x="2661" y="9366"/>
                  </a:lnTo>
                  <a:lnTo>
                    <a:pt x="3189" y="9592"/>
                  </a:lnTo>
                  <a:lnTo>
                    <a:pt x="3766" y="9818"/>
                  </a:lnTo>
                  <a:lnTo>
                    <a:pt x="4369" y="10018"/>
                  </a:lnTo>
                  <a:lnTo>
                    <a:pt x="5022" y="10219"/>
                  </a:lnTo>
                  <a:lnTo>
                    <a:pt x="5699" y="10395"/>
                  </a:lnTo>
                  <a:lnTo>
                    <a:pt x="6428" y="10571"/>
                  </a:lnTo>
                  <a:lnTo>
                    <a:pt x="7181" y="10747"/>
                  </a:lnTo>
                  <a:lnTo>
                    <a:pt x="7959" y="10922"/>
                  </a:lnTo>
                  <a:lnTo>
                    <a:pt x="9641" y="11199"/>
                  </a:lnTo>
                  <a:lnTo>
                    <a:pt x="11449" y="11450"/>
                  </a:lnTo>
                  <a:lnTo>
                    <a:pt x="13382" y="11676"/>
                  </a:lnTo>
                  <a:lnTo>
                    <a:pt x="15416" y="11851"/>
                  </a:lnTo>
                  <a:lnTo>
                    <a:pt x="17525" y="11977"/>
                  </a:lnTo>
                  <a:lnTo>
                    <a:pt x="19735" y="12052"/>
                  </a:lnTo>
                  <a:lnTo>
                    <a:pt x="21994" y="12077"/>
                  </a:lnTo>
                  <a:lnTo>
                    <a:pt x="21994" y="12077"/>
                  </a:lnTo>
                  <a:lnTo>
                    <a:pt x="23626" y="12052"/>
                  </a:lnTo>
                  <a:lnTo>
                    <a:pt x="25283" y="12027"/>
                  </a:lnTo>
                  <a:lnTo>
                    <a:pt x="25283" y="12027"/>
                  </a:lnTo>
                  <a:lnTo>
                    <a:pt x="26564" y="11977"/>
                  </a:lnTo>
                  <a:lnTo>
                    <a:pt x="27844" y="11902"/>
                  </a:lnTo>
                  <a:lnTo>
                    <a:pt x="29100" y="11826"/>
                  </a:lnTo>
                  <a:lnTo>
                    <a:pt x="30330" y="11726"/>
                  </a:lnTo>
                  <a:lnTo>
                    <a:pt x="31560" y="11625"/>
                  </a:lnTo>
                  <a:lnTo>
                    <a:pt x="32740" y="11525"/>
                  </a:lnTo>
                  <a:lnTo>
                    <a:pt x="33895" y="11374"/>
                  </a:lnTo>
                  <a:lnTo>
                    <a:pt x="35050" y="11249"/>
                  </a:lnTo>
                  <a:lnTo>
                    <a:pt x="36155" y="11098"/>
                  </a:lnTo>
                  <a:lnTo>
                    <a:pt x="37235" y="10922"/>
                  </a:lnTo>
                  <a:lnTo>
                    <a:pt x="38264" y="10747"/>
                  </a:lnTo>
                  <a:lnTo>
                    <a:pt x="39293" y="10546"/>
                  </a:lnTo>
                  <a:lnTo>
                    <a:pt x="40273" y="10370"/>
                  </a:lnTo>
                  <a:lnTo>
                    <a:pt x="41202" y="10144"/>
                  </a:lnTo>
                  <a:lnTo>
                    <a:pt x="42106" y="9943"/>
                  </a:lnTo>
                  <a:lnTo>
                    <a:pt x="42984" y="9717"/>
                  </a:lnTo>
                  <a:lnTo>
                    <a:pt x="43788" y="9466"/>
                  </a:lnTo>
                  <a:lnTo>
                    <a:pt x="44591" y="9240"/>
                  </a:lnTo>
                  <a:lnTo>
                    <a:pt x="45319" y="8989"/>
                  </a:lnTo>
                  <a:lnTo>
                    <a:pt x="46022" y="8738"/>
                  </a:lnTo>
                  <a:lnTo>
                    <a:pt x="46650" y="8462"/>
                  </a:lnTo>
                  <a:lnTo>
                    <a:pt x="47253" y="8186"/>
                  </a:lnTo>
                  <a:lnTo>
                    <a:pt x="47805" y="7909"/>
                  </a:lnTo>
                  <a:lnTo>
                    <a:pt x="48282" y="7633"/>
                  </a:lnTo>
                  <a:lnTo>
                    <a:pt x="48734" y="7357"/>
                  </a:lnTo>
                  <a:lnTo>
                    <a:pt x="49111" y="7056"/>
                  </a:lnTo>
                  <a:lnTo>
                    <a:pt x="49462" y="6780"/>
                  </a:lnTo>
                  <a:lnTo>
                    <a:pt x="49713" y="6478"/>
                  </a:lnTo>
                  <a:lnTo>
                    <a:pt x="49939" y="6177"/>
                  </a:lnTo>
                  <a:lnTo>
                    <a:pt x="50090" y="5876"/>
                  </a:lnTo>
                  <a:lnTo>
                    <a:pt x="50140" y="5700"/>
                  </a:lnTo>
                  <a:lnTo>
                    <a:pt x="50165" y="5549"/>
                  </a:lnTo>
                  <a:lnTo>
                    <a:pt x="50190" y="5399"/>
                  </a:lnTo>
                  <a:lnTo>
                    <a:pt x="50190" y="5248"/>
                  </a:lnTo>
                  <a:lnTo>
                    <a:pt x="50190" y="5248"/>
                  </a:lnTo>
                  <a:lnTo>
                    <a:pt x="50165" y="4972"/>
                  </a:lnTo>
                  <a:lnTo>
                    <a:pt x="50065" y="4696"/>
                  </a:lnTo>
                  <a:lnTo>
                    <a:pt x="49914" y="4420"/>
                  </a:lnTo>
                  <a:lnTo>
                    <a:pt x="49738" y="4143"/>
                  </a:lnTo>
                  <a:lnTo>
                    <a:pt x="49487" y="3892"/>
                  </a:lnTo>
                  <a:lnTo>
                    <a:pt x="49186" y="3641"/>
                  </a:lnTo>
                  <a:lnTo>
                    <a:pt x="48834" y="3390"/>
                  </a:lnTo>
                  <a:lnTo>
                    <a:pt x="48458" y="3139"/>
                  </a:lnTo>
                  <a:lnTo>
                    <a:pt x="48006" y="2913"/>
                  </a:lnTo>
                  <a:lnTo>
                    <a:pt x="47529" y="2687"/>
                  </a:lnTo>
                  <a:lnTo>
                    <a:pt x="47002" y="2461"/>
                  </a:lnTo>
                  <a:lnTo>
                    <a:pt x="46449" y="2260"/>
                  </a:lnTo>
                  <a:lnTo>
                    <a:pt x="45821" y="2034"/>
                  </a:lnTo>
                  <a:lnTo>
                    <a:pt x="45194" y="1859"/>
                  </a:lnTo>
                  <a:lnTo>
                    <a:pt x="44491" y="1658"/>
                  </a:lnTo>
                  <a:lnTo>
                    <a:pt x="43788" y="1482"/>
                  </a:lnTo>
                  <a:lnTo>
                    <a:pt x="43009" y="1306"/>
                  </a:lnTo>
                  <a:lnTo>
                    <a:pt x="42231" y="1156"/>
                  </a:lnTo>
                  <a:lnTo>
                    <a:pt x="40549" y="854"/>
                  </a:lnTo>
                  <a:lnTo>
                    <a:pt x="38741" y="603"/>
                  </a:lnTo>
                  <a:lnTo>
                    <a:pt x="36808" y="377"/>
                  </a:lnTo>
                  <a:lnTo>
                    <a:pt x="34799" y="227"/>
                  </a:lnTo>
                  <a:lnTo>
                    <a:pt x="32665" y="101"/>
                  </a:lnTo>
                  <a:lnTo>
                    <a:pt x="30481" y="26"/>
                  </a:lnTo>
                  <a:lnTo>
                    <a:pt x="2819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6"/>
            <p:cNvSpPr/>
            <p:nvPr/>
          </p:nvSpPr>
          <p:spPr>
            <a:xfrm>
              <a:off x="7103175" y="3508996"/>
              <a:ext cx="779521" cy="387454"/>
            </a:xfrm>
            <a:custGeom>
              <a:rect b="b" l="l" r="r" t="t"/>
              <a:pathLst>
                <a:path extrusionOk="0" h="14614" w="29402">
                  <a:moveTo>
                    <a:pt x="24431" y="1"/>
                  </a:moveTo>
                  <a:lnTo>
                    <a:pt x="1" y="754"/>
                  </a:lnTo>
                  <a:lnTo>
                    <a:pt x="177" y="1733"/>
                  </a:lnTo>
                  <a:lnTo>
                    <a:pt x="377" y="2687"/>
                  </a:lnTo>
                  <a:lnTo>
                    <a:pt x="603" y="3566"/>
                  </a:lnTo>
                  <a:lnTo>
                    <a:pt x="880" y="4445"/>
                  </a:lnTo>
                  <a:lnTo>
                    <a:pt x="1206" y="5248"/>
                  </a:lnTo>
                  <a:lnTo>
                    <a:pt x="1532" y="6027"/>
                  </a:lnTo>
                  <a:lnTo>
                    <a:pt x="1909" y="6755"/>
                  </a:lnTo>
                  <a:lnTo>
                    <a:pt x="2286" y="7458"/>
                  </a:lnTo>
                  <a:lnTo>
                    <a:pt x="2712" y="8111"/>
                  </a:lnTo>
                  <a:lnTo>
                    <a:pt x="3139" y="8738"/>
                  </a:lnTo>
                  <a:lnTo>
                    <a:pt x="3566" y="9316"/>
                  </a:lnTo>
                  <a:lnTo>
                    <a:pt x="4018" y="9868"/>
                  </a:lnTo>
                  <a:lnTo>
                    <a:pt x="4495" y="10370"/>
                  </a:lnTo>
                  <a:lnTo>
                    <a:pt x="4947" y="10847"/>
                  </a:lnTo>
                  <a:lnTo>
                    <a:pt x="5424" y="11299"/>
                  </a:lnTo>
                  <a:lnTo>
                    <a:pt x="5901" y="11726"/>
                  </a:lnTo>
                  <a:lnTo>
                    <a:pt x="6353" y="12103"/>
                  </a:lnTo>
                  <a:lnTo>
                    <a:pt x="6805" y="12454"/>
                  </a:lnTo>
                  <a:lnTo>
                    <a:pt x="7257" y="12781"/>
                  </a:lnTo>
                  <a:lnTo>
                    <a:pt x="7684" y="13082"/>
                  </a:lnTo>
                  <a:lnTo>
                    <a:pt x="8487" y="13584"/>
                  </a:lnTo>
                  <a:lnTo>
                    <a:pt x="9215" y="13961"/>
                  </a:lnTo>
                  <a:lnTo>
                    <a:pt x="9818" y="14262"/>
                  </a:lnTo>
                  <a:lnTo>
                    <a:pt x="10270" y="14463"/>
                  </a:lnTo>
                  <a:lnTo>
                    <a:pt x="10672" y="14613"/>
                  </a:lnTo>
                  <a:lnTo>
                    <a:pt x="29402" y="14036"/>
                  </a:lnTo>
                  <a:lnTo>
                    <a:pt x="24431" y="1"/>
                  </a:lnTo>
                  <a:close/>
                </a:path>
              </a:pathLst>
            </a:custGeom>
            <a:solidFill>
              <a:srgbClr val="7799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6"/>
            <p:cNvSpPr/>
            <p:nvPr/>
          </p:nvSpPr>
          <p:spPr>
            <a:xfrm>
              <a:off x="7589123" y="3487707"/>
              <a:ext cx="522561" cy="404740"/>
            </a:xfrm>
            <a:custGeom>
              <a:rect b="b" l="l" r="r" t="t"/>
              <a:pathLst>
                <a:path extrusionOk="0" h="15266" w="19710">
                  <a:moveTo>
                    <a:pt x="452" y="0"/>
                  </a:moveTo>
                  <a:lnTo>
                    <a:pt x="352" y="25"/>
                  </a:lnTo>
                  <a:lnTo>
                    <a:pt x="251" y="51"/>
                  </a:lnTo>
                  <a:lnTo>
                    <a:pt x="176" y="126"/>
                  </a:lnTo>
                  <a:lnTo>
                    <a:pt x="101" y="201"/>
                  </a:lnTo>
                  <a:lnTo>
                    <a:pt x="51" y="302"/>
                  </a:lnTo>
                  <a:lnTo>
                    <a:pt x="0" y="402"/>
                  </a:lnTo>
                  <a:lnTo>
                    <a:pt x="0" y="503"/>
                  </a:lnTo>
                  <a:lnTo>
                    <a:pt x="0" y="603"/>
                  </a:lnTo>
                  <a:lnTo>
                    <a:pt x="25" y="703"/>
                  </a:lnTo>
                  <a:lnTo>
                    <a:pt x="51" y="804"/>
                  </a:lnTo>
                  <a:lnTo>
                    <a:pt x="126" y="879"/>
                  </a:lnTo>
                  <a:lnTo>
                    <a:pt x="201" y="954"/>
                  </a:lnTo>
                  <a:lnTo>
                    <a:pt x="18831" y="15165"/>
                  </a:lnTo>
                  <a:lnTo>
                    <a:pt x="18906" y="15216"/>
                  </a:lnTo>
                  <a:lnTo>
                    <a:pt x="19007" y="15241"/>
                  </a:lnTo>
                  <a:lnTo>
                    <a:pt x="19082" y="15266"/>
                  </a:lnTo>
                  <a:lnTo>
                    <a:pt x="19183" y="15266"/>
                  </a:lnTo>
                  <a:lnTo>
                    <a:pt x="19283" y="15241"/>
                  </a:lnTo>
                  <a:lnTo>
                    <a:pt x="19409" y="15216"/>
                  </a:lnTo>
                  <a:lnTo>
                    <a:pt x="19509" y="15140"/>
                  </a:lnTo>
                  <a:lnTo>
                    <a:pt x="19584" y="15065"/>
                  </a:lnTo>
                  <a:lnTo>
                    <a:pt x="19635" y="14964"/>
                  </a:lnTo>
                  <a:lnTo>
                    <a:pt x="19685" y="14864"/>
                  </a:lnTo>
                  <a:lnTo>
                    <a:pt x="19710" y="14764"/>
                  </a:lnTo>
                  <a:lnTo>
                    <a:pt x="19685" y="14663"/>
                  </a:lnTo>
                  <a:lnTo>
                    <a:pt x="19660" y="14563"/>
                  </a:lnTo>
                  <a:lnTo>
                    <a:pt x="19635" y="14462"/>
                  </a:lnTo>
                  <a:lnTo>
                    <a:pt x="19559" y="14362"/>
                  </a:lnTo>
                  <a:lnTo>
                    <a:pt x="19484" y="14287"/>
                  </a:lnTo>
                  <a:lnTo>
                    <a:pt x="854" y="101"/>
                  </a:lnTo>
                  <a:lnTo>
                    <a:pt x="779" y="51"/>
                  </a:lnTo>
                  <a:lnTo>
                    <a:pt x="6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6"/>
            <p:cNvSpPr/>
            <p:nvPr/>
          </p:nvSpPr>
          <p:spPr>
            <a:xfrm>
              <a:off x="8192865" y="3016421"/>
              <a:ext cx="167108" cy="176414"/>
            </a:xfrm>
            <a:custGeom>
              <a:rect b="b" l="l" r="r" t="t"/>
              <a:pathLst>
                <a:path extrusionOk="0" h="6654" w="6303">
                  <a:moveTo>
                    <a:pt x="5650" y="0"/>
                  </a:moveTo>
                  <a:lnTo>
                    <a:pt x="5550" y="50"/>
                  </a:lnTo>
                  <a:lnTo>
                    <a:pt x="5449" y="101"/>
                  </a:lnTo>
                  <a:lnTo>
                    <a:pt x="5374" y="176"/>
                  </a:lnTo>
                  <a:lnTo>
                    <a:pt x="152" y="5725"/>
                  </a:lnTo>
                  <a:lnTo>
                    <a:pt x="76" y="5825"/>
                  </a:lnTo>
                  <a:lnTo>
                    <a:pt x="51" y="5901"/>
                  </a:lnTo>
                  <a:lnTo>
                    <a:pt x="1" y="6001"/>
                  </a:lnTo>
                  <a:lnTo>
                    <a:pt x="1" y="6126"/>
                  </a:lnTo>
                  <a:lnTo>
                    <a:pt x="26" y="6227"/>
                  </a:lnTo>
                  <a:lnTo>
                    <a:pt x="51" y="6327"/>
                  </a:lnTo>
                  <a:lnTo>
                    <a:pt x="101" y="6403"/>
                  </a:lnTo>
                  <a:lnTo>
                    <a:pt x="177" y="6503"/>
                  </a:lnTo>
                  <a:lnTo>
                    <a:pt x="252" y="6553"/>
                  </a:lnTo>
                  <a:lnTo>
                    <a:pt x="353" y="6604"/>
                  </a:lnTo>
                  <a:lnTo>
                    <a:pt x="453" y="6629"/>
                  </a:lnTo>
                  <a:lnTo>
                    <a:pt x="553" y="6654"/>
                  </a:lnTo>
                  <a:lnTo>
                    <a:pt x="679" y="6629"/>
                  </a:lnTo>
                  <a:lnTo>
                    <a:pt x="779" y="6604"/>
                  </a:lnTo>
                  <a:lnTo>
                    <a:pt x="855" y="6553"/>
                  </a:lnTo>
                  <a:lnTo>
                    <a:pt x="955" y="6478"/>
                  </a:lnTo>
                  <a:lnTo>
                    <a:pt x="6177" y="904"/>
                  </a:lnTo>
                  <a:lnTo>
                    <a:pt x="6228" y="829"/>
                  </a:lnTo>
                  <a:lnTo>
                    <a:pt x="6278" y="728"/>
                  </a:lnTo>
                  <a:lnTo>
                    <a:pt x="6303" y="628"/>
                  </a:lnTo>
                  <a:lnTo>
                    <a:pt x="6303" y="527"/>
                  </a:lnTo>
                  <a:lnTo>
                    <a:pt x="6303" y="427"/>
                  </a:lnTo>
                  <a:lnTo>
                    <a:pt x="6278" y="327"/>
                  </a:lnTo>
                  <a:lnTo>
                    <a:pt x="6228" y="226"/>
                  </a:lnTo>
                  <a:lnTo>
                    <a:pt x="6152" y="151"/>
                  </a:lnTo>
                  <a:lnTo>
                    <a:pt x="6052" y="76"/>
                  </a:lnTo>
                  <a:lnTo>
                    <a:pt x="5952" y="25"/>
                  </a:lnTo>
                  <a:lnTo>
                    <a:pt x="58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6"/>
            <p:cNvSpPr/>
            <p:nvPr/>
          </p:nvSpPr>
          <p:spPr>
            <a:xfrm>
              <a:off x="7386090" y="3100280"/>
              <a:ext cx="904660" cy="796170"/>
            </a:xfrm>
            <a:custGeom>
              <a:rect b="b" l="l" r="r" t="t"/>
              <a:pathLst>
                <a:path extrusionOk="0" h="30030" w="34122">
                  <a:moveTo>
                    <a:pt x="34072" y="1"/>
                  </a:moveTo>
                  <a:lnTo>
                    <a:pt x="16697" y="528"/>
                  </a:lnTo>
                  <a:lnTo>
                    <a:pt x="16722" y="1106"/>
                  </a:lnTo>
                  <a:lnTo>
                    <a:pt x="16521" y="2009"/>
                  </a:lnTo>
                  <a:lnTo>
                    <a:pt x="16321" y="2913"/>
                  </a:lnTo>
                  <a:lnTo>
                    <a:pt x="15869" y="4646"/>
                  </a:lnTo>
                  <a:lnTo>
                    <a:pt x="15392" y="6303"/>
                  </a:lnTo>
                  <a:lnTo>
                    <a:pt x="14864" y="7935"/>
                  </a:lnTo>
                  <a:lnTo>
                    <a:pt x="14312" y="9491"/>
                  </a:lnTo>
                  <a:lnTo>
                    <a:pt x="13709" y="10998"/>
                  </a:lnTo>
                  <a:lnTo>
                    <a:pt x="13082" y="12454"/>
                  </a:lnTo>
                  <a:lnTo>
                    <a:pt x="12429" y="13835"/>
                  </a:lnTo>
                  <a:lnTo>
                    <a:pt x="11776" y="15166"/>
                  </a:lnTo>
                  <a:lnTo>
                    <a:pt x="11098" y="16446"/>
                  </a:lnTo>
                  <a:lnTo>
                    <a:pt x="10395" y="17651"/>
                  </a:lnTo>
                  <a:lnTo>
                    <a:pt x="9692" y="18806"/>
                  </a:lnTo>
                  <a:lnTo>
                    <a:pt x="8989" y="19911"/>
                  </a:lnTo>
                  <a:lnTo>
                    <a:pt x="8286" y="20940"/>
                  </a:lnTo>
                  <a:lnTo>
                    <a:pt x="7583" y="21945"/>
                  </a:lnTo>
                  <a:lnTo>
                    <a:pt x="6880" y="22874"/>
                  </a:lnTo>
                  <a:lnTo>
                    <a:pt x="6202" y="23727"/>
                  </a:lnTo>
                  <a:lnTo>
                    <a:pt x="5524" y="24556"/>
                  </a:lnTo>
                  <a:lnTo>
                    <a:pt x="4871" y="25309"/>
                  </a:lnTo>
                  <a:lnTo>
                    <a:pt x="4244" y="26012"/>
                  </a:lnTo>
                  <a:lnTo>
                    <a:pt x="3641" y="26665"/>
                  </a:lnTo>
                  <a:lnTo>
                    <a:pt x="3089" y="27242"/>
                  </a:lnTo>
                  <a:lnTo>
                    <a:pt x="2059" y="28247"/>
                  </a:lnTo>
                  <a:lnTo>
                    <a:pt x="1206" y="29025"/>
                  </a:lnTo>
                  <a:lnTo>
                    <a:pt x="553" y="29603"/>
                  </a:lnTo>
                  <a:lnTo>
                    <a:pt x="1" y="30029"/>
                  </a:lnTo>
                  <a:lnTo>
                    <a:pt x="20438" y="29402"/>
                  </a:lnTo>
                  <a:lnTo>
                    <a:pt x="21141" y="28925"/>
                  </a:lnTo>
                  <a:lnTo>
                    <a:pt x="21794" y="28423"/>
                  </a:lnTo>
                  <a:lnTo>
                    <a:pt x="22447" y="27920"/>
                  </a:lnTo>
                  <a:lnTo>
                    <a:pt x="23074" y="27418"/>
                  </a:lnTo>
                  <a:lnTo>
                    <a:pt x="23677" y="26866"/>
                  </a:lnTo>
                  <a:lnTo>
                    <a:pt x="24255" y="26339"/>
                  </a:lnTo>
                  <a:lnTo>
                    <a:pt x="24807" y="25786"/>
                  </a:lnTo>
                  <a:lnTo>
                    <a:pt x="25334" y="25234"/>
                  </a:lnTo>
                  <a:lnTo>
                    <a:pt x="25861" y="24656"/>
                  </a:lnTo>
                  <a:lnTo>
                    <a:pt x="26338" y="24104"/>
                  </a:lnTo>
                  <a:lnTo>
                    <a:pt x="26815" y="23527"/>
                  </a:lnTo>
                  <a:lnTo>
                    <a:pt x="27267" y="22924"/>
                  </a:lnTo>
                  <a:lnTo>
                    <a:pt x="27719" y="22347"/>
                  </a:lnTo>
                  <a:lnTo>
                    <a:pt x="28121" y="21744"/>
                  </a:lnTo>
                  <a:lnTo>
                    <a:pt x="28523" y="21141"/>
                  </a:lnTo>
                  <a:lnTo>
                    <a:pt x="28899" y="20539"/>
                  </a:lnTo>
                  <a:lnTo>
                    <a:pt x="29276" y="19936"/>
                  </a:lnTo>
                  <a:lnTo>
                    <a:pt x="29628" y="19308"/>
                  </a:lnTo>
                  <a:lnTo>
                    <a:pt x="29954" y="18706"/>
                  </a:lnTo>
                  <a:lnTo>
                    <a:pt x="30255" y="18103"/>
                  </a:lnTo>
                  <a:lnTo>
                    <a:pt x="30833" y="16873"/>
                  </a:lnTo>
                  <a:lnTo>
                    <a:pt x="31360" y="15643"/>
                  </a:lnTo>
                  <a:lnTo>
                    <a:pt x="31812" y="14438"/>
                  </a:lnTo>
                  <a:lnTo>
                    <a:pt x="32239" y="13232"/>
                  </a:lnTo>
                  <a:lnTo>
                    <a:pt x="32590" y="12052"/>
                  </a:lnTo>
                  <a:lnTo>
                    <a:pt x="32892" y="10897"/>
                  </a:lnTo>
                  <a:lnTo>
                    <a:pt x="33168" y="9768"/>
                  </a:lnTo>
                  <a:lnTo>
                    <a:pt x="33394" y="8688"/>
                  </a:lnTo>
                  <a:lnTo>
                    <a:pt x="33569" y="7633"/>
                  </a:lnTo>
                  <a:lnTo>
                    <a:pt x="33720" y="6629"/>
                  </a:lnTo>
                  <a:lnTo>
                    <a:pt x="33846" y="5675"/>
                  </a:lnTo>
                  <a:lnTo>
                    <a:pt x="33946" y="4771"/>
                  </a:lnTo>
                  <a:lnTo>
                    <a:pt x="34021" y="3943"/>
                  </a:lnTo>
                  <a:lnTo>
                    <a:pt x="34072" y="3164"/>
                  </a:lnTo>
                  <a:lnTo>
                    <a:pt x="34122" y="1834"/>
                  </a:lnTo>
                  <a:lnTo>
                    <a:pt x="34122" y="854"/>
                  </a:lnTo>
                  <a:lnTo>
                    <a:pt x="34097" y="227"/>
                  </a:lnTo>
                  <a:lnTo>
                    <a:pt x="340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6"/>
            <p:cNvSpPr/>
            <p:nvPr/>
          </p:nvSpPr>
          <p:spPr>
            <a:xfrm>
              <a:off x="7386090" y="3100280"/>
              <a:ext cx="904660" cy="796170"/>
            </a:xfrm>
            <a:custGeom>
              <a:rect b="b" l="l" r="r" t="t"/>
              <a:pathLst>
                <a:path extrusionOk="0" fill="none" h="30030" w="34122">
                  <a:moveTo>
                    <a:pt x="16697" y="528"/>
                  </a:moveTo>
                  <a:lnTo>
                    <a:pt x="34072" y="1"/>
                  </a:lnTo>
                  <a:lnTo>
                    <a:pt x="34072" y="1"/>
                  </a:lnTo>
                  <a:lnTo>
                    <a:pt x="34097" y="227"/>
                  </a:lnTo>
                  <a:lnTo>
                    <a:pt x="34122" y="854"/>
                  </a:lnTo>
                  <a:lnTo>
                    <a:pt x="34122" y="1834"/>
                  </a:lnTo>
                  <a:lnTo>
                    <a:pt x="34072" y="3164"/>
                  </a:lnTo>
                  <a:lnTo>
                    <a:pt x="34021" y="3943"/>
                  </a:lnTo>
                  <a:lnTo>
                    <a:pt x="33946" y="4771"/>
                  </a:lnTo>
                  <a:lnTo>
                    <a:pt x="33846" y="5675"/>
                  </a:lnTo>
                  <a:lnTo>
                    <a:pt x="33720" y="6629"/>
                  </a:lnTo>
                  <a:lnTo>
                    <a:pt x="33569" y="7633"/>
                  </a:lnTo>
                  <a:lnTo>
                    <a:pt x="33394" y="8688"/>
                  </a:lnTo>
                  <a:lnTo>
                    <a:pt x="33168" y="9768"/>
                  </a:lnTo>
                  <a:lnTo>
                    <a:pt x="32892" y="10897"/>
                  </a:lnTo>
                  <a:lnTo>
                    <a:pt x="32590" y="12052"/>
                  </a:lnTo>
                  <a:lnTo>
                    <a:pt x="32239" y="13232"/>
                  </a:lnTo>
                  <a:lnTo>
                    <a:pt x="31812" y="14438"/>
                  </a:lnTo>
                  <a:lnTo>
                    <a:pt x="31360" y="15643"/>
                  </a:lnTo>
                  <a:lnTo>
                    <a:pt x="30833" y="16873"/>
                  </a:lnTo>
                  <a:lnTo>
                    <a:pt x="30255" y="18103"/>
                  </a:lnTo>
                  <a:lnTo>
                    <a:pt x="29954" y="18706"/>
                  </a:lnTo>
                  <a:lnTo>
                    <a:pt x="29628" y="19308"/>
                  </a:lnTo>
                  <a:lnTo>
                    <a:pt x="29276" y="19936"/>
                  </a:lnTo>
                  <a:lnTo>
                    <a:pt x="28899" y="20539"/>
                  </a:lnTo>
                  <a:lnTo>
                    <a:pt x="28523" y="21141"/>
                  </a:lnTo>
                  <a:lnTo>
                    <a:pt x="28121" y="21744"/>
                  </a:lnTo>
                  <a:lnTo>
                    <a:pt x="27719" y="22347"/>
                  </a:lnTo>
                  <a:lnTo>
                    <a:pt x="27267" y="22924"/>
                  </a:lnTo>
                  <a:lnTo>
                    <a:pt x="26815" y="23527"/>
                  </a:lnTo>
                  <a:lnTo>
                    <a:pt x="26338" y="24104"/>
                  </a:lnTo>
                  <a:lnTo>
                    <a:pt x="25861" y="24656"/>
                  </a:lnTo>
                  <a:lnTo>
                    <a:pt x="25334" y="25234"/>
                  </a:lnTo>
                  <a:lnTo>
                    <a:pt x="24807" y="25786"/>
                  </a:lnTo>
                  <a:lnTo>
                    <a:pt x="24255" y="26339"/>
                  </a:lnTo>
                  <a:lnTo>
                    <a:pt x="23677" y="26866"/>
                  </a:lnTo>
                  <a:lnTo>
                    <a:pt x="23074" y="27418"/>
                  </a:lnTo>
                  <a:lnTo>
                    <a:pt x="22447" y="27920"/>
                  </a:lnTo>
                  <a:lnTo>
                    <a:pt x="21794" y="28423"/>
                  </a:lnTo>
                  <a:lnTo>
                    <a:pt x="21141" y="28925"/>
                  </a:lnTo>
                  <a:lnTo>
                    <a:pt x="20438" y="29402"/>
                  </a:lnTo>
                  <a:lnTo>
                    <a:pt x="1" y="30029"/>
                  </a:lnTo>
                  <a:lnTo>
                    <a:pt x="1" y="30029"/>
                  </a:lnTo>
                  <a:lnTo>
                    <a:pt x="553" y="29603"/>
                  </a:lnTo>
                  <a:lnTo>
                    <a:pt x="1206" y="29025"/>
                  </a:lnTo>
                  <a:lnTo>
                    <a:pt x="2059" y="28247"/>
                  </a:lnTo>
                  <a:lnTo>
                    <a:pt x="3089" y="27242"/>
                  </a:lnTo>
                  <a:lnTo>
                    <a:pt x="3641" y="26665"/>
                  </a:lnTo>
                  <a:lnTo>
                    <a:pt x="4244" y="26012"/>
                  </a:lnTo>
                  <a:lnTo>
                    <a:pt x="4871" y="25309"/>
                  </a:lnTo>
                  <a:lnTo>
                    <a:pt x="5524" y="24556"/>
                  </a:lnTo>
                  <a:lnTo>
                    <a:pt x="6202" y="23727"/>
                  </a:lnTo>
                  <a:lnTo>
                    <a:pt x="6880" y="22874"/>
                  </a:lnTo>
                  <a:lnTo>
                    <a:pt x="7583" y="21945"/>
                  </a:lnTo>
                  <a:lnTo>
                    <a:pt x="8286" y="20940"/>
                  </a:lnTo>
                  <a:lnTo>
                    <a:pt x="8989" y="19911"/>
                  </a:lnTo>
                  <a:lnTo>
                    <a:pt x="9692" y="18806"/>
                  </a:lnTo>
                  <a:lnTo>
                    <a:pt x="10395" y="17651"/>
                  </a:lnTo>
                  <a:lnTo>
                    <a:pt x="11098" y="16446"/>
                  </a:lnTo>
                  <a:lnTo>
                    <a:pt x="11776" y="15166"/>
                  </a:lnTo>
                  <a:lnTo>
                    <a:pt x="12429" y="13835"/>
                  </a:lnTo>
                  <a:lnTo>
                    <a:pt x="13082" y="12454"/>
                  </a:lnTo>
                  <a:lnTo>
                    <a:pt x="13709" y="10998"/>
                  </a:lnTo>
                  <a:lnTo>
                    <a:pt x="14312" y="9491"/>
                  </a:lnTo>
                  <a:lnTo>
                    <a:pt x="14864" y="7935"/>
                  </a:lnTo>
                  <a:lnTo>
                    <a:pt x="15392" y="6303"/>
                  </a:lnTo>
                  <a:lnTo>
                    <a:pt x="15869" y="4646"/>
                  </a:lnTo>
                  <a:lnTo>
                    <a:pt x="16321" y="2913"/>
                  </a:lnTo>
                  <a:lnTo>
                    <a:pt x="16521" y="2009"/>
                  </a:lnTo>
                  <a:lnTo>
                    <a:pt x="16722" y="110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6"/>
            <p:cNvSpPr/>
            <p:nvPr/>
          </p:nvSpPr>
          <p:spPr>
            <a:xfrm>
              <a:off x="7067913" y="3485029"/>
              <a:ext cx="615090" cy="492629"/>
            </a:xfrm>
            <a:custGeom>
              <a:rect b="b" l="l" r="r" t="t"/>
              <a:pathLst>
                <a:path extrusionOk="0" h="18581" w="23200">
                  <a:moveTo>
                    <a:pt x="477" y="1"/>
                  </a:moveTo>
                  <a:lnTo>
                    <a:pt x="377" y="26"/>
                  </a:lnTo>
                  <a:lnTo>
                    <a:pt x="276" y="76"/>
                  </a:lnTo>
                  <a:lnTo>
                    <a:pt x="176" y="126"/>
                  </a:lnTo>
                  <a:lnTo>
                    <a:pt x="101" y="202"/>
                  </a:lnTo>
                  <a:lnTo>
                    <a:pt x="50" y="302"/>
                  </a:lnTo>
                  <a:lnTo>
                    <a:pt x="0" y="403"/>
                  </a:lnTo>
                  <a:lnTo>
                    <a:pt x="0" y="503"/>
                  </a:lnTo>
                  <a:lnTo>
                    <a:pt x="0" y="604"/>
                  </a:lnTo>
                  <a:lnTo>
                    <a:pt x="25" y="704"/>
                  </a:lnTo>
                  <a:lnTo>
                    <a:pt x="50" y="804"/>
                  </a:lnTo>
                  <a:lnTo>
                    <a:pt x="126" y="880"/>
                  </a:lnTo>
                  <a:lnTo>
                    <a:pt x="201" y="980"/>
                  </a:lnTo>
                  <a:lnTo>
                    <a:pt x="22321" y="18455"/>
                  </a:lnTo>
                  <a:lnTo>
                    <a:pt x="22421" y="18505"/>
                  </a:lnTo>
                  <a:lnTo>
                    <a:pt x="22497" y="18555"/>
                  </a:lnTo>
                  <a:lnTo>
                    <a:pt x="22597" y="18581"/>
                  </a:lnTo>
                  <a:lnTo>
                    <a:pt x="22672" y="18581"/>
                  </a:lnTo>
                  <a:lnTo>
                    <a:pt x="22798" y="18555"/>
                  </a:lnTo>
                  <a:lnTo>
                    <a:pt x="22898" y="18530"/>
                  </a:lnTo>
                  <a:lnTo>
                    <a:pt x="22999" y="18455"/>
                  </a:lnTo>
                  <a:lnTo>
                    <a:pt x="23099" y="18380"/>
                  </a:lnTo>
                  <a:lnTo>
                    <a:pt x="23149" y="18279"/>
                  </a:lnTo>
                  <a:lnTo>
                    <a:pt x="23200" y="18179"/>
                  </a:lnTo>
                  <a:lnTo>
                    <a:pt x="23200" y="18078"/>
                  </a:lnTo>
                  <a:lnTo>
                    <a:pt x="23200" y="17978"/>
                  </a:lnTo>
                  <a:lnTo>
                    <a:pt x="23174" y="17878"/>
                  </a:lnTo>
                  <a:lnTo>
                    <a:pt x="23149" y="17777"/>
                  </a:lnTo>
                  <a:lnTo>
                    <a:pt x="23074" y="17702"/>
                  </a:lnTo>
                  <a:lnTo>
                    <a:pt x="22999" y="17601"/>
                  </a:lnTo>
                  <a:lnTo>
                    <a:pt x="854" y="126"/>
                  </a:lnTo>
                  <a:lnTo>
                    <a:pt x="778" y="51"/>
                  </a:lnTo>
                  <a:lnTo>
                    <a:pt x="678" y="26"/>
                  </a:lnTo>
                  <a:lnTo>
                    <a:pt x="578" y="1"/>
                  </a:lnTo>
                  <a:close/>
                </a:path>
              </a:pathLst>
            </a:custGeom>
            <a:solidFill>
              <a:srgbClr val="FFCB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6"/>
            <p:cNvSpPr/>
            <p:nvPr/>
          </p:nvSpPr>
          <p:spPr>
            <a:xfrm>
              <a:off x="7511229" y="3883777"/>
              <a:ext cx="87226" cy="90540"/>
            </a:xfrm>
            <a:custGeom>
              <a:rect b="b" l="l" r="r" t="t"/>
              <a:pathLst>
                <a:path extrusionOk="0" h="3415" w="3290">
                  <a:moveTo>
                    <a:pt x="2637" y="0"/>
                  </a:moveTo>
                  <a:lnTo>
                    <a:pt x="2537" y="25"/>
                  </a:lnTo>
                  <a:lnTo>
                    <a:pt x="2436" y="101"/>
                  </a:lnTo>
                  <a:lnTo>
                    <a:pt x="2361" y="151"/>
                  </a:lnTo>
                  <a:lnTo>
                    <a:pt x="151" y="2511"/>
                  </a:lnTo>
                  <a:lnTo>
                    <a:pt x="76" y="2586"/>
                  </a:lnTo>
                  <a:lnTo>
                    <a:pt x="26" y="2687"/>
                  </a:lnTo>
                  <a:lnTo>
                    <a:pt x="1" y="2787"/>
                  </a:lnTo>
                  <a:lnTo>
                    <a:pt x="1" y="2888"/>
                  </a:lnTo>
                  <a:lnTo>
                    <a:pt x="26" y="3013"/>
                  </a:lnTo>
                  <a:lnTo>
                    <a:pt x="51" y="3114"/>
                  </a:lnTo>
                  <a:lnTo>
                    <a:pt x="101" y="3189"/>
                  </a:lnTo>
                  <a:lnTo>
                    <a:pt x="177" y="3289"/>
                  </a:lnTo>
                  <a:lnTo>
                    <a:pt x="252" y="3340"/>
                  </a:lnTo>
                  <a:lnTo>
                    <a:pt x="352" y="3390"/>
                  </a:lnTo>
                  <a:lnTo>
                    <a:pt x="453" y="3415"/>
                  </a:lnTo>
                  <a:lnTo>
                    <a:pt x="654" y="3415"/>
                  </a:lnTo>
                  <a:lnTo>
                    <a:pt x="754" y="3390"/>
                  </a:lnTo>
                  <a:lnTo>
                    <a:pt x="854" y="3315"/>
                  </a:lnTo>
                  <a:lnTo>
                    <a:pt x="930" y="3264"/>
                  </a:lnTo>
                  <a:lnTo>
                    <a:pt x="3139" y="904"/>
                  </a:lnTo>
                  <a:lnTo>
                    <a:pt x="3215" y="804"/>
                  </a:lnTo>
                  <a:lnTo>
                    <a:pt x="3265" y="729"/>
                  </a:lnTo>
                  <a:lnTo>
                    <a:pt x="3290" y="628"/>
                  </a:lnTo>
                  <a:lnTo>
                    <a:pt x="3290" y="503"/>
                  </a:lnTo>
                  <a:lnTo>
                    <a:pt x="3290" y="402"/>
                  </a:lnTo>
                  <a:lnTo>
                    <a:pt x="3240" y="302"/>
                  </a:lnTo>
                  <a:lnTo>
                    <a:pt x="3189" y="226"/>
                  </a:lnTo>
                  <a:lnTo>
                    <a:pt x="3114" y="126"/>
                  </a:lnTo>
                  <a:lnTo>
                    <a:pt x="3039" y="76"/>
                  </a:lnTo>
                  <a:lnTo>
                    <a:pt x="2938" y="25"/>
                  </a:lnTo>
                  <a:lnTo>
                    <a:pt x="2838" y="0"/>
                  </a:lnTo>
                  <a:close/>
                </a:path>
              </a:pathLst>
            </a:custGeom>
            <a:solidFill>
              <a:srgbClr val="FFCB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6"/>
            <p:cNvSpPr/>
            <p:nvPr/>
          </p:nvSpPr>
          <p:spPr>
            <a:xfrm>
              <a:off x="7133134" y="3023075"/>
              <a:ext cx="777532" cy="825440"/>
            </a:xfrm>
            <a:custGeom>
              <a:rect b="b" l="l" r="r" t="t"/>
              <a:pathLst>
                <a:path extrusionOk="0" h="31134" w="29327">
                  <a:moveTo>
                    <a:pt x="28674" y="0"/>
                  </a:moveTo>
                  <a:lnTo>
                    <a:pt x="28573" y="25"/>
                  </a:lnTo>
                  <a:lnTo>
                    <a:pt x="28473" y="101"/>
                  </a:lnTo>
                  <a:lnTo>
                    <a:pt x="28397" y="151"/>
                  </a:lnTo>
                  <a:lnTo>
                    <a:pt x="151" y="30230"/>
                  </a:lnTo>
                  <a:lnTo>
                    <a:pt x="76" y="30305"/>
                  </a:lnTo>
                  <a:lnTo>
                    <a:pt x="26" y="30406"/>
                  </a:lnTo>
                  <a:lnTo>
                    <a:pt x="1" y="30506"/>
                  </a:lnTo>
                  <a:lnTo>
                    <a:pt x="1" y="30606"/>
                  </a:lnTo>
                  <a:lnTo>
                    <a:pt x="1" y="30707"/>
                  </a:lnTo>
                  <a:lnTo>
                    <a:pt x="51" y="30807"/>
                  </a:lnTo>
                  <a:lnTo>
                    <a:pt x="101" y="30908"/>
                  </a:lnTo>
                  <a:lnTo>
                    <a:pt x="176" y="30983"/>
                  </a:lnTo>
                  <a:lnTo>
                    <a:pt x="252" y="31058"/>
                  </a:lnTo>
                  <a:lnTo>
                    <a:pt x="352" y="31109"/>
                  </a:lnTo>
                  <a:lnTo>
                    <a:pt x="453" y="31134"/>
                  </a:lnTo>
                  <a:lnTo>
                    <a:pt x="553" y="31134"/>
                  </a:lnTo>
                  <a:lnTo>
                    <a:pt x="653" y="31109"/>
                  </a:lnTo>
                  <a:lnTo>
                    <a:pt x="754" y="31083"/>
                  </a:lnTo>
                  <a:lnTo>
                    <a:pt x="854" y="31033"/>
                  </a:lnTo>
                  <a:lnTo>
                    <a:pt x="930" y="30958"/>
                  </a:lnTo>
                  <a:lnTo>
                    <a:pt x="29176" y="904"/>
                  </a:lnTo>
                  <a:lnTo>
                    <a:pt x="29251" y="804"/>
                  </a:lnTo>
                  <a:lnTo>
                    <a:pt x="29301" y="728"/>
                  </a:lnTo>
                  <a:lnTo>
                    <a:pt x="29326" y="628"/>
                  </a:lnTo>
                  <a:lnTo>
                    <a:pt x="29326" y="528"/>
                  </a:lnTo>
                  <a:lnTo>
                    <a:pt x="29301" y="402"/>
                  </a:lnTo>
                  <a:lnTo>
                    <a:pt x="29276" y="302"/>
                  </a:lnTo>
                  <a:lnTo>
                    <a:pt x="29226" y="226"/>
                  </a:lnTo>
                  <a:lnTo>
                    <a:pt x="29151" y="126"/>
                  </a:lnTo>
                  <a:lnTo>
                    <a:pt x="29075" y="76"/>
                  </a:lnTo>
                  <a:lnTo>
                    <a:pt x="28975" y="25"/>
                  </a:lnTo>
                  <a:lnTo>
                    <a:pt x="288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6"/>
            <p:cNvSpPr/>
            <p:nvPr/>
          </p:nvSpPr>
          <p:spPr>
            <a:xfrm>
              <a:off x="3256291" y="3998921"/>
              <a:ext cx="113208" cy="57956"/>
            </a:xfrm>
            <a:custGeom>
              <a:rect b="b" l="l" r="r" t="t"/>
              <a:pathLst>
                <a:path extrusionOk="0" h="2186" w="4270">
                  <a:moveTo>
                    <a:pt x="2311" y="1"/>
                  </a:moveTo>
                  <a:lnTo>
                    <a:pt x="1" y="2185"/>
                  </a:lnTo>
                  <a:lnTo>
                    <a:pt x="4269" y="2010"/>
                  </a:lnTo>
                  <a:lnTo>
                    <a:pt x="231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6"/>
            <p:cNvSpPr/>
            <p:nvPr/>
          </p:nvSpPr>
          <p:spPr>
            <a:xfrm>
              <a:off x="4176911" y="4056851"/>
              <a:ext cx="184421" cy="203059"/>
            </a:xfrm>
            <a:custGeom>
              <a:rect b="b" l="l" r="r" t="t"/>
              <a:pathLst>
                <a:path extrusionOk="0" h="7659" w="6956">
                  <a:moveTo>
                    <a:pt x="5901" y="0"/>
                  </a:moveTo>
                  <a:lnTo>
                    <a:pt x="5775" y="25"/>
                  </a:lnTo>
                  <a:lnTo>
                    <a:pt x="5675" y="76"/>
                  </a:lnTo>
                  <a:lnTo>
                    <a:pt x="5575" y="151"/>
                  </a:lnTo>
                  <a:lnTo>
                    <a:pt x="5474" y="251"/>
                  </a:lnTo>
                  <a:lnTo>
                    <a:pt x="5273" y="528"/>
                  </a:lnTo>
                  <a:lnTo>
                    <a:pt x="5072" y="879"/>
                  </a:lnTo>
                  <a:lnTo>
                    <a:pt x="4872" y="1281"/>
                  </a:lnTo>
                  <a:lnTo>
                    <a:pt x="4620" y="1708"/>
                  </a:lnTo>
                  <a:lnTo>
                    <a:pt x="4344" y="2109"/>
                  </a:lnTo>
                  <a:lnTo>
                    <a:pt x="4194" y="2285"/>
                  </a:lnTo>
                  <a:lnTo>
                    <a:pt x="4043" y="2486"/>
                  </a:lnTo>
                  <a:lnTo>
                    <a:pt x="3390" y="3114"/>
                  </a:lnTo>
                  <a:lnTo>
                    <a:pt x="3114" y="3365"/>
                  </a:lnTo>
                  <a:lnTo>
                    <a:pt x="2838" y="3591"/>
                  </a:lnTo>
                  <a:lnTo>
                    <a:pt x="2587" y="3792"/>
                  </a:lnTo>
                  <a:lnTo>
                    <a:pt x="2336" y="3917"/>
                  </a:lnTo>
                  <a:lnTo>
                    <a:pt x="2110" y="3992"/>
                  </a:lnTo>
                  <a:lnTo>
                    <a:pt x="1859" y="4018"/>
                  </a:lnTo>
                  <a:lnTo>
                    <a:pt x="1" y="4018"/>
                  </a:lnTo>
                  <a:lnTo>
                    <a:pt x="628" y="7131"/>
                  </a:lnTo>
                  <a:lnTo>
                    <a:pt x="1080" y="7256"/>
                  </a:lnTo>
                  <a:lnTo>
                    <a:pt x="1557" y="7382"/>
                  </a:lnTo>
                  <a:lnTo>
                    <a:pt x="2135" y="7508"/>
                  </a:lnTo>
                  <a:lnTo>
                    <a:pt x="2762" y="7608"/>
                  </a:lnTo>
                  <a:lnTo>
                    <a:pt x="3064" y="7633"/>
                  </a:lnTo>
                  <a:lnTo>
                    <a:pt x="3365" y="7658"/>
                  </a:lnTo>
                  <a:lnTo>
                    <a:pt x="3666" y="7633"/>
                  </a:lnTo>
                  <a:lnTo>
                    <a:pt x="3917" y="7608"/>
                  </a:lnTo>
                  <a:lnTo>
                    <a:pt x="4143" y="7533"/>
                  </a:lnTo>
                  <a:lnTo>
                    <a:pt x="4344" y="7432"/>
                  </a:lnTo>
                  <a:lnTo>
                    <a:pt x="4495" y="7307"/>
                  </a:lnTo>
                  <a:lnTo>
                    <a:pt x="4620" y="7206"/>
                  </a:lnTo>
                  <a:lnTo>
                    <a:pt x="4721" y="7081"/>
                  </a:lnTo>
                  <a:lnTo>
                    <a:pt x="4821" y="6955"/>
                  </a:lnTo>
                  <a:lnTo>
                    <a:pt x="4922" y="6679"/>
                  </a:lnTo>
                  <a:lnTo>
                    <a:pt x="5047" y="6353"/>
                  </a:lnTo>
                  <a:lnTo>
                    <a:pt x="5173" y="5976"/>
                  </a:lnTo>
                  <a:lnTo>
                    <a:pt x="5399" y="5524"/>
                  </a:lnTo>
                  <a:lnTo>
                    <a:pt x="5524" y="5248"/>
                  </a:lnTo>
                  <a:lnTo>
                    <a:pt x="5725" y="4972"/>
                  </a:lnTo>
                  <a:lnTo>
                    <a:pt x="5926" y="4670"/>
                  </a:lnTo>
                  <a:lnTo>
                    <a:pt x="6202" y="4344"/>
                  </a:lnTo>
                  <a:lnTo>
                    <a:pt x="6453" y="3992"/>
                  </a:lnTo>
                  <a:lnTo>
                    <a:pt x="6654" y="3616"/>
                  </a:lnTo>
                  <a:lnTo>
                    <a:pt x="6805" y="3239"/>
                  </a:lnTo>
                  <a:lnTo>
                    <a:pt x="6905" y="2863"/>
                  </a:lnTo>
                  <a:lnTo>
                    <a:pt x="6955" y="2511"/>
                  </a:lnTo>
                  <a:lnTo>
                    <a:pt x="6955" y="2160"/>
                  </a:lnTo>
                  <a:lnTo>
                    <a:pt x="6930" y="1808"/>
                  </a:lnTo>
                  <a:lnTo>
                    <a:pt x="6855" y="1482"/>
                  </a:lnTo>
                  <a:lnTo>
                    <a:pt x="6780" y="1155"/>
                  </a:lnTo>
                  <a:lnTo>
                    <a:pt x="6679" y="879"/>
                  </a:lnTo>
                  <a:lnTo>
                    <a:pt x="6554" y="628"/>
                  </a:lnTo>
                  <a:lnTo>
                    <a:pt x="6428" y="427"/>
                  </a:lnTo>
                  <a:lnTo>
                    <a:pt x="6278" y="251"/>
                  </a:lnTo>
                  <a:lnTo>
                    <a:pt x="6152" y="101"/>
                  </a:lnTo>
                  <a:lnTo>
                    <a:pt x="6026" y="25"/>
                  </a:lnTo>
                  <a:lnTo>
                    <a:pt x="59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6"/>
            <p:cNvSpPr/>
            <p:nvPr/>
          </p:nvSpPr>
          <p:spPr>
            <a:xfrm>
              <a:off x="3256291" y="3909070"/>
              <a:ext cx="969244" cy="543877"/>
            </a:xfrm>
            <a:custGeom>
              <a:rect b="b" l="l" r="r" t="t"/>
              <a:pathLst>
                <a:path extrusionOk="0" h="20514" w="36558">
                  <a:moveTo>
                    <a:pt x="15367" y="8135"/>
                  </a:moveTo>
                  <a:lnTo>
                    <a:pt x="16266" y="9597"/>
                  </a:lnTo>
                  <a:lnTo>
                    <a:pt x="16266" y="9597"/>
                  </a:lnTo>
                  <a:lnTo>
                    <a:pt x="15693" y="9918"/>
                  </a:lnTo>
                  <a:lnTo>
                    <a:pt x="15090" y="10295"/>
                  </a:lnTo>
                  <a:lnTo>
                    <a:pt x="14513" y="10646"/>
                  </a:lnTo>
                  <a:lnTo>
                    <a:pt x="14011" y="10972"/>
                  </a:lnTo>
                  <a:lnTo>
                    <a:pt x="13182" y="11575"/>
                  </a:lnTo>
                  <a:lnTo>
                    <a:pt x="12630" y="12002"/>
                  </a:lnTo>
                  <a:lnTo>
                    <a:pt x="12429" y="12153"/>
                  </a:lnTo>
                  <a:lnTo>
                    <a:pt x="15367" y="8135"/>
                  </a:lnTo>
                  <a:close/>
                  <a:moveTo>
                    <a:pt x="16019" y="0"/>
                  </a:moveTo>
                  <a:lnTo>
                    <a:pt x="15593" y="51"/>
                  </a:lnTo>
                  <a:lnTo>
                    <a:pt x="15166" y="151"/>
                  </a:lnTo>
                  <a:lnTo>
                    <a:pt x="14689" y="277"/>
                  </a:lnTo>
                  <a:lnTo>
                    <a:pt x="14212" y="452"/>
                  </a:lnTo>
                  <a:lnTo>
                    <a:pt x="13157" y="829"/>
                  </a:lnTo>
                  <a:lnTo>
                    <a:pt x="12755" y="1005"/>
                  </a:lnTo>
                  <a:lnTo>
                    <a:pt x="12253" y="1231"/>
                  </a:lnTo>
                  <a:lnTo>
                    <a:pt x="11701" y="1532"/>
                  </a:lnTo>
                  <a:lnTo>
                    <a:pt x="11098" y="1884"/>
                  </a:lnTo>
                  <a:lnTo>
                    <a:pt x="9768" y="2662"/>
                  </a:lnTo>
                  <a:lnTo>
                    <a:pt x="8412" y="3465"/>
                  </a:lnTo>
                  <a:lnTo>
                    <a:pt x="6102" y="4947"/>
                  </a:lnTo>
                  <a:lnTo>
                    <a:pt x="5123" y="5574"/>
                  </a:lnTo>
                  <a:lnTo>
                    <a:pt x="1" y="19459"/>
                  </a:lnTo>
                  <a:lnTo>
                    <a:pt x="578" y="19660"/>
                  </a:lnTo>
                  <a:lnTo>
                    <a:pt x="1156" y="19810"/>
                  </a:lnTo>
                  <a:lnTo>
                    <a:pt x="1708" y="19961"/>
                  </a:lnTo>
                  <a:lnTo>
                    <a:pt x="2286" y="20087"/>
                  </a:lnTo>
                  <a:lnTo>
                    <a:pt x="3365" y="20287"/>
                  </a:lnTo>
                  <a:lnTo>
                    <a:pt x="4420" y="20413"/>
                  </a:lnTo>
                  <a:lnTo>
                    <a:pt x="5449" y="20488"/>
                  </a:lnTo>
                  <a:lnTo>
                    <a:pt x="6453" y="20513"/>
                  </a:lnTo>
                  <a:lnTo>
                    <a:pt x="7408" y="20488"/>
                  </a:lnTo>
                  <a:lnTo>
                    <a:pt x="8336" y="20413"/>
                  </a:lnTo>
                  <a:lnTo>
                    <a:pt x="9215" y="20312"/>
                  </a:lnTo>
                  <a:lnTo>
                    <a:pt x="10094" y="20162"/>
                  </a:lnTo>
                  <a:lnTo>
                    <a:pt x="10923" y="19961"/>
                  </a:lnTo>
                  <a:lnTo>
                    <a:pt x="11701" y="19735"/>
                  </a:lnTo>
                  <a:lnTo>
                    <a:pt x="12479" y="19484"/>
                  </a:lnTo>
                  <a:lnTo>
                    <a:pt x="13182" y="19208"/>
                  </a:lnTo>
                  <a:lnTo>
                    <a:pt x="13885" y="18906"/>
                  </a:lnTo>
                  <a:lnTo>
                    <a:pt x="14538" y="18605"/>
                  </a:lnTo>
                  <a:lnTo>
                    <a:pt x="15141" y="18279"/>
                  </a:lnTo>
                  <a:lnTo>
                    <a:pt x="15718" y="17952"/>
                  </a:lnTo>
                  <a:lnTo>
                    <a:pt x="16271" y="17626"/>
                  </a:lnTo>
                  <a:lnTo>
                    <a:pt x="16773" y="17274"/>
                  </a:lnTo>
                  <a:lnTo>
                    <a:pt x="17250" y="16948"/>
                  </a:lnTo>
                  <a:lnTo>
                    <a:pt x="17677" y="16622"/>
                  </a:lnTo>
                  <a:lnTo>
                    <a:pt x="18405" y="16019"/>
                  </a:lnTo>
                  <a:lnTo>
                    <a:pt x="18982" y="15492"/>
                  </a:lnTo>
                  <a:lnTo>
                    <a:pt x="19409" y="15090"/>
                  </a:lnTo>
                  <a:lnTo>
                    <a:pt x="19735" y="14713"/>
                  </a:lnTo>
                  <a:lnTo>
                    <a:pt x="24054" y="13759"/>
                  </a:lnTo>
                  <a:lnTo>
                    <a:pt x="24631" y="13634"/>
                  </a:lnTo>
                  <a:lnTo>
                    <a:pt x="25184" y="13533"/>
                  </a:lnTo>
                  <a:lnTo>
                    <a:pt x="25761" y="13458"/>
                  </a:lnTo>
                  <a:lnTo>
                    <a:pt x="26339" y="13383"/>
                  </a:lnTo>
                  <a:lnTo>
                    <a:pt x="26916" y="13333"/>
                  </a:lnTo>
                  <a:lnTo>
                    <a:pt x="27494" y="13282"/>
                  </a:lnTo>
                  <a:lnTo>
                    <a:pt x="28071" y="13257"/>
                  </a:lnTo>
                  <a:lnTo>
                    <a:pt x="36557" y="13257"/>
                  </a:lnTo>
                  <a:lnTo>
                    <a:pt x="36332" y="12805"/>
                  </a:lnTo>
                  <a:lnTo>
                    <a:pt x="36156" y="12353"/>
                  </a:lnTo>
                  <a:lnTo>
                    <a:pt x="36030" y="11876"/>
                  </a:lnTo>
                  <a:lnTo>
                    <a:pt x="35980" y="11399"/>
                  </a:lnTo>
                  <a:lnTo>
                    <a:pt x="35980" y="10897"/>
                  </a:lnTo>
                  <a:lnTo>
                    <a:pt x="36030" y="10420"/>
                  </a:lnTo>
                  <a:lnTo>
                    <a:pt x="36131" y="9943"/>
                  </a:lnTo>
                  <a:lnTo>
                    <a:pt x="36306" y="9466"/>
                  </a:lnTo>
                  <a:lnTo>
                    <a:pt x="36181" y="9592"/>
                  </a:lnTo>
                  <a:lnTo>
                    <a:pt x="34248" y="9315"/>
                  </a:lnTo>
                  <a:lnTo>
                    <a:pt x="32189" y="9039"/>
                  </a:lnTo>
                  <a:lnTo>
                    <a:pt x="29703" y="8738"/>
                  </a:lnTo>
                  <a:lnTo>
                    <a:pt x="27067" y="8437"/>
                  </a:lnTo>
                  <a:lnTo>
                    <a:pt x="25736" y="8311"/>
                  </a:lnTo>
                  <a:lnTo>
                    <a:pt x="24481" y="8211"/>
                  </a:lnTo>
                  <a:lnTo>
                    <a:pt x="23276" y="8135"/>
                  </a:lnTo>
                  <a:lnTo>
                    <a:pt x="22196" y="8085"/>
                  </a:lnTo>
                  <a:lnTo>
                    <a:pt x="21242" y="8085"/>
                  </a:lnTo>
                  <a:lnTo>
                    <a:pt x="20463" y="8135"/>
                  </a:lnTo>
                  <a:lnTo>
                    <a:pt x="20224" y="8172"/>
                  </a:lnTo>
                  <a:lnTo>
                    <a:pt x="20224" y="8172"/>
                  </a:lnTo>
                  <a:lnTo>
                    <a:pt x="20162" y="7809"/>
                  </a:lnTo>
                  <a:lnTo>
                    <a:pt x="19961" y="6880"/>
                  </a:lnTo>
                  <a:lnTo>
                    <a:pt x="19710" y="5750"/>
                  </a:lnTo>
                  <a:lnTo>
                    <a:pt x="19384" y="4470"/>
                  </a:lnTo>
                  <a:lnTo>
                    <a:pt x="19007" y="3013"/>
                  </a:lnTo>
                  <a:lnTo>
                    <a:pt x="18806" y="2335"/>
                  </a:lnTo>
                  <a:lnTo>
                    <a:pt x="18580" y="1758"/>
                  </a:lnTo>
                  <a:lnTo>
                    <a:pt x="18329" y="1256"/>
                  </a:lnTo>
                  <a:lnTo>
                    <a:pt x="18204" y="1055"/>
                  </a:lnTo>
                  <a:lnTo>
                    <a:pt x="18053" y="854"/>
                  </a:lnTo>
                  <a:lnTo>
                    <a:pt x="17903" y="703"/>
                  </a:lnTo>
                  <a:lnTo>
                    <a:pt x="17777" y="553"/>
                  </a:lnTo>
                  <a:lnTo>
                    <a:pt x="17626" y="427"/>
                  </a:lnTo>
                  <a:lnTo>
                    <a:pt x="17451" y="302"/>
                  </a:lnTo>
                  <a:lnTo>
                    <a:pt x="17300" y="201"/>
                  </a:lnTo>
                  <a:lnTo>
                    <a:pt x="17124" y="126"/>
                  </a:lnTo>
                  <a:lnTo>
                    <a:pt x="16948" y="76"/>
                  </a:lnTo>
                  <a:lnTo>
                    <a:pt x="16773" y="26"/>
                  </a:lnTo>
                  <a:lnTo>
                    <a:pt x="164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6"/>
            <p:cNvSpPr/>
            <p:nvPr/>
          </p:nvSpPr>
          <p:spPr>
            <a:xfrm>
              <a:off x="2923453" y="3859147"/>
              <a:ext cx="492629" cy="402089"/>
            </a:xfrm>
            <a:custGeom>
              <a:rect b="b" l="l" r="r" t="t"/>
              <a:pathLst>
                <a:path extrusionOk="0" h="15166" w="18581">
                  <a:moveTo>
                    <a:pt x="8312" y="0"/>
                  </a:moveTo>
                  <a:lnTo>
                    <a:pt x="7809" y="51"/>
                  </a:lnTo>
                  <a:lnTo>
                    <a:pt x="7207" y="176"/>
                  </a:lnTo>
                  <a:lnTo>
                    <a:pt x="6554" y="327"/>
                  </a:lnTo>
                  <a:lnTo>
                    <a:pt x="5851" y="528"/>
                  </a:lnTo>
                  <a:lnTo>
                    <a:pt x="5123" y="779"/>
                  </a:lnTo>
                  <a:lnTo>
                    <a:pt x="4370" y="1030"/>
                  </a:lnTo>
                  <a:lnTo>
                    <a:pt x="3642" y="1306"/>
                  </a:lnTo>
                  <a:lnTo>
                    <a:pt x="2261" y="1858"/>
                  </a:lnTo>
                  <a:lnTo>
                    <a:pt x="1106" y="2361"/>
                  </a:lnTo>
                  <a:lnTo>
                    <a:pt x="1" y="2838"/>
                  </a:lnTo>
                  <a:lnTo>
                    <a:pt x="6403" y="9817"/>
                  </a:lnTo>
                  <a:lnTo>
                    <a:pt x="17601" y="15165"/>
                  </a:lnTo>
                  <a:lnTo>
                    <a:pt x="17802" y="14839"/>
                  </a:lnTo>
                  <a:lnTo>
                    <a:pt x="17978" y="14513"/>
                  </a:lnTo>
                  <a:lnTo>
                    <a:pt x="18129" y="14161"/>
                  </a:lnTo>
                  <a:lnTo>
                    <a:pt x="18254" y="13810"/>
                  </a:lnTo>
                  <a:lnTo>
                    <a:pt x="18355" y="13483"/>
                  </a:lnTo>
                  <a:lnTo>
                    <a:pt x="18430" y="13132"/>
                  </a:lnTo>
                  <a:lnTo>
                    <a:pt x="18505" y="12780"/>
                  </a:lnTo>
                  <a:lnTo>
                    <a:pt x="18530" y="12454"/>
                  </a:lnTo>
                  <a:lnTo>
                    <a:pt x="18581" y="12102"/>
                  </a:lnTo>
                  <a:lnTo>
                    <a:pt x="18581" y="11776"/>
                  </a:lnTo>
                  <a:lnTo>
                    <a:pt x="18581" y="11123"/>
                  </a:lnTo>
                  <a:lnTo>
                    <a:pt x="18530" y="10495"/>
                  </a:lnTo>
                  <a:lnTo>
                    <a:pt x="18430" y="9918"/>
                  </a:lnTo>
                  <a:lnTo>
                    <a:pt x="18304" y="9366"/>
                  </a:lnTo>
                  <a:lnTo>
                    <a:pt x="18179" y="8863"/>
                  </a:lnTo>
                  <a:lnTo>
                    <a:pt x="18053" y="8411"/>
                  </a:lnTo>
                  <a:lnTo>
                    <a:pt x="17903" y="8035"/>
                  </a:lnTo>
                  <a:lnTo>
                    <a:pt x="17677" y="7508"/>
                  </a:lnTo>
                  <a:lnTo>
                    <a:pt x="17601" y="7307"/>
                  </a:lnTo>
                  <a:lnTo>
                    <a:pt x="17049" y="7282"/>
                  </a:lnTo>
                  <a:lnTo>
                    <a:pt x="16296" y="7282"/>
                  </a:lnTo>
                  <a:lnTo>
                    <a:pt x="14538" y="7332"/>
                  </a:lnTo>
                  <a:lnTo>
                    <a:pt x="12354" y="7432"/>
                  </a:lnTo>
                  <a:lnTo>
                    <a:pt x="12680" y="7256"/>
                  </a:lnTo>
                  <a:lnTo>
                    <a:pt x="12982" y="7081"/>
                  </a:lnTo>
                  <a:lnTo>
                    <a:pt x="13258" y="6905"/>
                  </a:lnTo>
                  <a:lnTo>
                    <a:pt x="13509" y="6704"/>
                  </a:lnTo>
                  <a:lnTo>
                    <a:pt x="13986" y="6277"/>
                  </a:lnTo>
                  <a:lnTo>
                    <a:pt x="14388" y="5850"/>
                  </a:lnTo>
                  <a:lnTo>
                    <a:pt x="14714" y="5474"/>
                  </a:lnTo>
                  <a:lnTo>
                    <a:pt x="14940" y="5173"/>
                  </a:lnTo>
                  <a:lnTo>
                    <a:pt x="15141" y="4896"/>
                  </a:lnTo>
                  <a:lnTo>
                    <a:pt x="14413" y="4168"/>
                  </a:lnTo>
                  <a:lnTo>
                    <a:pt x="13634" y="3415"/>
                  </a:lnTo>
                  <a:lnTo>
                    <a:pt x="12680" y="2561"/>
                  </a:lnTo>
                  <a:lnTo>
                    <a:pt x="12153" y="2109"/>
                  </a:lnTo>
                  <a:lnTo>
                    <a:pt x="11626" y="1683"/>
                  </a:lnTo>
                  <a:lnTo>
                    <a:pt x="11073" y="1281"/>
                  </a:lnTo>
                  <a:lnTo>
                    <a:pt x="10546" y="904"/>
                  </a:lnTo>
                  <a:lnTo>
                    <a:pt x="10044" y="578"/>
                  </a:lnTo>
                  <a:lnTo>
                    <a:pt x="9567" y="302"/>
                  </a:lnTo>
                  <a:lnTo>
                    <a:pt x="9115" y="126"/>
                  </a:lnTo>
                  <a:lnTo>
                    <a:pt x="8914" y="51"/>
                  </a:lnTo>
                  <a:lnTo>
                    <a:pt x="8738" y="26"/>
                  </a:lnTo>
                  <a:lnTo>
                    <a:pt x="85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6"/>
            <p:cNvSpPr/>
            <p:nvPr/>
          </p:nvSpPr>
          <p:spPr>
            <a:xfrm>
              <a:off x="2848900" y="3931049"/>
              <a:ext cx="567182" cy="493928"/>
            </a:xfrm>
            <a:custGeom>
              <a:rect b="b" l="l" r="r" t="t"/>
              <a:pathLst>
                <a:path extrusionOk="0" h="18630" w="21393">
                  <a:moveTo>
                    <a:pt x="2938" y="0"/>
                  </a:moveTo>
                  <a:lnTo>
                    <a:pt x="2813" y="226"/>
                  </a:lnTo>
                  <a:lnTo>
                    <a:pt x="2436" y="854"/>
                  </a:lnTo>
                  <a:lnTo>
                    <a:pt x="1909" y="1833"/>
                  </a:lnTo>
                  <a:lnTo>
                    <a:pt x="1633" y="2410"/>
                  </a:lnTo>
                  <a:lnTo>
                    <a:pt x="1332" y="3063"/>
                  </a:lnTo>
                  <a:lnTo>
                    <a:pt x="1055" y="3741"/>
                  </a:lnTo>
                  <a:lnTo>
                    <a:pt x="779" y="4469"/>
                  </a:lnTo>
                  <a:lnTo>
                    <a:pt x="528" y="5247"/>
                  </a:lnTo>
                  <a:lnTo>
                    <a:pt x="327" y="6026"/>
                  </a:lnTo>
                  <a:lnTo>
                    <a:pt x="152" y="6804"/>
                  </a:lnTo>
                  <a:lnTo>
                    <a:pt x="76" y="7206"/>
                  </a:lnTo>
                  <a:lnTo>
                    <a:pt x="51" y="7583"/>
                  </a:lnTo>
                  <a:lnTo>
                    <a:pt x="1" y="7984"/>
                  </a:lnTo>
                  <a:lnTo>
                    <a:pt x="1" y="8361"/>
                  </a:lnTo>
                  <a:lnTo>
                    <a:pt x="1" y="8763"/>
                  </a:lnTo>
                  <a:lnTo>
                    <a:pt x="26" y="9139"/>
                  </a:lnTo>
                  <a:lnTo>
                    <a:pt x="76" y="9516"/>
                  </a:lnTo>
                  <a:lnTo>
                    <a:pt x="202" y="9892"/>
                  </a:lnTo>
                  <a:lnTo>
                    <a:pt x="378" y="10294"/>
                  </a:lnTo>
                  <a:lnTo>
                    <a:pt x="578" y="10696"/>
                  </a:lnTo>
                  <a:lnTo>
                    <a:pt x="855" y="11072"/>
                  </a:lnTo>
                  <a:lnTo>
                    <a:pt x="1156" y="11474"/>
                  </a:lnTo>
                  <a:lnTo>
                    <a:pt x="1507" y="11876"/>
                  </a:lnTo>
                  <a:lnTo>
                    <a:pt x="1909" y="12278"/>
                  </a:lnTo>
                  <a:lnTo>
                    <a:pt x="2336" y="12654"/>
                  </a:lnTo>
                  <a:lnTo>
                    <a:pt x="2788" y="13056"/>
                  </a:lnTo>
                  <a:lnTo>
                    <a:pt x="3265" y="13433"/>
                  </a:lnTo>
                  <a:lnTo>
                    <a:pt x="3792" y="13809"/>
                  </a:lnTo>
                  <a:lnTo>
                    <a:pt x="4319" y="14186"/>
                  </a:lnTo>
                  <a:lnTo>
                    <a:pt x="4872" y="14562"/>
                  </a:lnTo>
                  <a:lnTo>
                    <a:pt x="5449" y="14914"/>
                  </a:lnTo>
                  <a:lnTo>
                    <a:pt x="6052" y="15265"/>
                  </a:lnTo>
                  <a:lnTo>
                    <a:pt x="6654" y="15592"/>
                  </a:lnTo>
                  <a:lnTo>
                    <a:pt x="7282" y="15918"/>
                  </a:lnTo>
                  <a:lnTo>
                    <a:pt x="8512" y="16546"/>
                  </a:lnTo>
                  <a:lnTo>
                    <a:pt x="9768" y="17073"/>
                  </a:lnTo>
                  <a:lnTo>
                    <a:pt x="11023" y="17575"/>
                  </a:lnTo>
                  <a:lnTo>
                    <a:pt x="11626" y="17776"/>
                  </a:lnTo>
                  <a:lnTo>
                    <a:pt x="12228" y="17977"/>
                  </a:lnTo>
                  <a:lnTo>
                    <a:pt x="12806" y="18153"/>
                  </a:lnTo>
                  <a:lnTo>
                    <a:pt x="13358" y="18303"/>
                  </a:lnTo>
                  <a:lnTo>
                    <a:pt x="13911" y="18429"/>
                  </a:lnTo>
                  <a:lnTo>
                    <a:pt x="14413" y="18529"/>
                  </a:lnTo>
                  <a:lnTo>
                    <a:pt x="14915" y="18605"/>
                  </a:lnTo>
                  <a:lnTo>
                    <a:pt x="15367" y="18630"/>
                  </a:lnTo>
                  <a:lnTo>
                    <a:pt x="15618" y="18429"/>
                  </a:lnTo>
                  <a:lnTo>
                    <a:pt x="16296" y="17801"/>
                  </a:lnTo>
                  <a:lnTo>
                    <a:pt x="16723" y="17349"/>
                  </a:lnTo>
                  <a:lnTo>
                    <a:pt x="17225" y="16822"/>
                  </a:lnTo>
                  <a:lnTo>
                    <a:pt x="17752" y="16220"/>
                  </a:lnTo>
                  <a:lnTo>
                    <a:pt x="18304" y="15592"/>
                  </a:lnTo>
                  <a:lnTo>
                    <a:pt x="18882" y="14889"/>
                  </a:lnTo>
                  <a:lnTo>
                    <a:pt x="19409" y="14136"/>
                  </a:lnTo>
                  <a:lnTo>
                    <a:pt x="19911" y="13357"/>
                  </a:lnTo>
                  <a:lnTo>
                    <a:pt x="20162" y="12956"/>
                  </a:lnTo>
                  <a:lnTo>
                    <a:pt x="20388" y="12529"/>
                  </a:lnTo>
                  <a:lnTo>
                    <a:pt x="20589" y="12127"/>
                  </a:lnTo>
                  <a:lnTo>
                    <a:pt x="20765" y="11700"/>
                  </a:lnTo>
                  <a:lnTo>
                    <a:pt x="20941" y="11298"/>
                  </a:lnTo>
                  <a:lnTo>
                    <a:pt x="21091" y="10872"/>
                  </a:lnTo>
                  <a:lnTo>
                    <a:pt x="21217" y="10445"/>
                  </a:lnTo>
                  <a:lnTo>
                    <a:pt x="21292" y="10018"/>
                  </a:lnTo>
                  <a:lnTo>
                    <a:pt x="21367" y="9616"/>
                  </a:lnTo>
                  <a:lnTo>
                    <a:pt x="21393" y="9189"/>
                  </a:lnTo>
                  <a:lnTo>
                    <a:pt x="21393" y="8989"/>
                  </a:lnTo>
                  <a:lnTo>
                    <a:pt x="21393" y="8788"/>
                  </a:lnTo>
                  <a:lnTo>
                    <a:pt x="21342" y="8612"/>
                  </a:lnTo>
                  <a:lnTo>
                    <a:pt x="21292" y="8436"/>
                  </a:lnTo>
                  <a:lnTo>
                    <a:pt x="21242" y="8260"/>
                  </a:lnTo>
                  <a:lnTo>
                    <a:pt x="21167" y="8085"/>
                  </a:lnTo>
                  <a:lnTo>
                    <a:pt x="21066" y="7934"/>
                  </a:lnTo>
                  <a:lnTo>
                    <a:pt x="20966" y="7783"/>
                  </a:lnTo>
                  <a:lnTo>
                    <a:pt x="20715" y="7507"/>
                  </a:lnTo>
                  <a:lnTo>
                    <a:pt x="20413" y="7256"/>
                  </a:lnTo>
                  <a:lnTo>
                    <a:pt x="20062" y="7055"/>
                  </a:lnTo>
                  <a:lnTo>
                    <a:pt x="19685" y="6854"/>
                  </a:lnTo>
                  <a:lnTo>
                    <a:pt x="19258" y="6679"/>
                  </a:lnTo>
                  <a:lnTo>
                    <a:pt x="18807" y="6528"/>
                  </a:lnTo>
                  <a:lnTo>
                    <a:pt x="18329" y="6402"/>
                  </a:lnTo>
                  <a:lnTo>
                    <a:pt x="17827" y="6302"/>
                  </a:lnTo>
                  <a:lnTo>
                    <a:pt x="17325" y="6202"/>
                  </a:lnTo>
                  <a:lnTo>
                    <a:pt x="16798" y="6126"/>
                  </a:lnTo>
                  <a:lnTo>
                    <a:pt x="16246" y="6076"/>
                  </a:lnTo>
                  <a:lnTo>
                    <a:pt x="15718" y="6026"/>
                  </a:lnTo>
                  <a:lnTo>
                    <a:pt x="14639" y="6001"/>
                  </a:lnTo>
                  <a:lnTo>
                    <a:pt x="13584" y="5976"/>
                  </a:lnTo>
                  <a:lnTo>
                    <a:pt x="12605" y="6001"/>
                  </a:lnTo>
                  <a:lnTo>
                    <a:pt x="11701" y="6051"/>
                  </a:lnTo>
                  <a:lnTo>
                    <a:pt x="10395" y="6151"/>
                  </a:lnTo>
                  <a:lnTo>
                    <a:pt x="9893" y="6202"/>
                  </a:lnTo>
                  <a:lnTo>
                    <a:pt x="29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6"/>
            <p:cNvSpPr/>
            <p:nvPr/>
          </p:nvSpPr>
          <p:spPr>
            <a:xfrm>
              <a:off x="2691813" y="3644131"/>
              <a:ext cx="491277" cy="955245"/>
            </a:xfrm>
            <a:custGeom>
              <a:rect b="b" l="l" r="r" t="t"/>
              <a:pathLst>
                <a:path extrusionOk="0" h="36030" w="18530">
                  <a:moveTo>
                    <a:pt x="5198" y="1"/>
                  </a:moveTo>
                  <a:lnTo>
                    <a:pt x="4746" y="26"/>
                  </a:lnTo>
                  <a:lnTo>
                    <a:pt x="4244" y="76"/>
                  </a:lnTo>
                  <a:lnTo>
                    <a:pt x="3742" y="202"/>
                  </a:lnTo>
                  <a:lnTo>
                    <a:pt x="3490" y="277"/>
                  </a:lnTo>
                  <a:lnTo>
                    <a:pt x="3239" y="377"/>
                  </a:lnTo>
                  <a:lnTo>
                    <a:pt x="2963" y="503"/>
                  </a:lnTo>
                  <a:lnTo>
                    <a:pt x="2712" y="653"/>
                  </a:lnTo>
                  <a:lnTo>
                    <a:pt x="2461" y="804"/>
                  </a:lnTo>
                  <a:lnTo>
                    <a:pt x="2210" y="980"/>
                  </a:lnTo>
                  <a:lnTo>
                    <a:pt x="1959" y="1206"/>
                  </a:lnTo>
                  <a:lnTo>
                    <a:pt x="1708" y="1432"/>
                  </a:lnTo>
                  <a:lnTo>
                    <a:pt x="1482" y="1708"/>
                  </a:lnTo>
                  <a:lnTo>
                    <a:pt x="1256" y="2009"/>
                  </a:lnTo>
                  <a:lnTo>
                    <a:pt x="1030" y="2336"/>
                  </a:lnTo>
                  <a:lnTo>
                    <a:pt x="829" y="2687"/>
                  </a:lnTo>
                  <a:lnTo>
                    <a:pt x="628" y="3089"/>
                  </a:lnTo>
                  <a:lnTo>
                    <a:pt x="452" y="3516"/>
                  </a:lnTo>
                  <a:lnTo>
                    <a:pt x="302" y="3943"/>
                  </a:lnTo>
                  <a:lnTo>
                    <a:pt x="176" y="4369"/>
                  </a:lnTo>
                  <a:lnTo>
                    <a:pt x="101" y="4771"/>
                  </a:lnTo>
                  <a:lnTo>
                    <a:pt x="51" y="5173"/>
                  </a:lnTo>
                  <a:lnTo>
                    <a:pt x="26" y="5549"/>
                  </a:lnTo>
                  <a:lnTo>
                    <a:pt x="0" y="5926"/>
                  </a:lnTo>
                  <a:lnTo>
                    <a:pt x="26" y="6278"/>
                  </a:lnTo>
                  <a:lnTo>
                    <a:pt x="76" y="6629"/>
                  </a:lnTo>
                  <a:lnTo>
                    <a:pt x="126" y="6981"/>
                  </a:lnTo>
                  <a:lnTo>
                    <a:pt x="201" y="7307"/>
                  </a:lnTo>
                  <a:lnTo>
                    <a:pt x="402" y="7960"/>
                  </a:lnTo>
                  <a:lnTo>
                    <a:pt x="653" y="8613"/>
                  </a:lnTo>
                  <a:lnTo>
                    <a:pt x="929" y="9265"/>
                  </a:lnTo>
                  <a:lnTo>
                    <a:pt x="1181" y="9918"/>
                  </a:lnTo>
                  <a:lnTo>
                    <a:pt x="1457" y="10596"/>
                  </a:lnTo>
                  <a:lnTo>
                    <a:pt x="1708" y="11299"/>
                  </a:lnTo>
                  <a:lnTo>
                    <a:pt x="1808" y="11676"/>
                  </a:lnTo>
                  <a:lnTo>
                    <a:pt x="1909" y="12052"/>
                  </a:lnTo>
                  <a:lnTo>
                    <a:pt x="1984" y="12429"/>
                  </a:lnTo>
                  <a:lnTo>
                    <a:pt x="2034" y="12831"/>
                  </a:lnTo>
                  <a:lnTo>
                    <a:pt x="2084" y="13257"/>
                  </a:lnTo>
                  <a:lnTo>
                    <a:pt x="2110" y="13684"/>
                  </a:lnTo>
                  <a:lnTo>
                    <a:pt x="2084" y="14111"/>
                  </a:lnTo>
                  <a:lnTo>
                    <a:pt x="2059" y="14588"/>
                  </a:lnTo>
                  <a:lnTo>
                    <a:pt x="2009" y="15065"/>
                  </a:lnTo>
                  <a:lnTo>
                    <a:pt x="1934" y="15567"/>
                  </a:lnTo>
                  <a:lnTo>
                    <a:pt x="1482" y="17777"/>
                  </a:lnTo>
                  <a:lnTo>
                    <a:pt x="1281" y="18982"/>
                  </a:lnTo>
                  <a:lnTo>
                    <a:pt x="1055" y="20212"/>
                  </a:lnTo>
                  <a:lnTo>
                    <a:pt x="854" y="21493"/>
                  </a:lnTo>
                  <a:lnTo>
                    <a:pt x="678" y="22773"/>
                  </a:lnTo>
                  <a:lnTo>
                    <a:pt x="553" y="24054"/>
                  </a:lnTo>
                  <a:lnTo>
                    <a:pt x="452" y="25334"/>
                  </a:lnTo>
                  <a:lnTo>
                    <a:pt x="377" y="26564"/>
                  </a:lnTo>
                  <a:lnTo>
                    <a:pt x="377" y="27795"/>
                  </a:lnTo>
                  <a:lnTo>
                    <a:pt x="402" y="28372"/>
                  </a:lnTo>
                  <a:lnTo>
                    <a:pt x="452" y="28950"/>
                  </a:lnTo>
                  <a:lnTo>
                    <a:pt x="503" y="29502"/>
                  </a:lnTo>
                  <a:lnTo>
                    <a:pt x="578" y="30029"/>
                  </a:lnTo>
                  <a:lnTo>
                    <a:pt x="653" y="30557"/>
                  </a:lnTo>
                  <a:lnTo>
                    <a:pt x="779" y="31059"/>
                  </a:lnTo>
                  <a:lnTo>
                    <a:pt x="904" y="31536"/>
                  </a:lnTo>
                  <a:lnTo>
                    <a:pt x="1055" y="31963"/>
                  </a:lnTo>
                  <a:lnTo>
                    <a:pt x="1231" y="32389"/>
                  </a:lnTo>
                  <a:lnTo>
                    <a:pt x="1432" y="32791"/>
                  </a:lnTo>
                  <a:lnTo>
                    <a:pt x="1658" y="33143"/>
                  </a:lnTo>
                  <a:lnTo>
                    <a:pt x="1934" y="33494"/>
                  </a:lnTo>
                  <a:lnTo>
                    <a:pt x="2310" y="33921"/>
                  </a:lnTo>
                  <a:lnTo>
                    <a:pt x="2737" y="34298"/>
                  </a:lnTo>
                  <a:lnTo>
                    <a:pt x="3214" y="34624"/>
                  </a:lnTo>
                  <a:lnTo>
                    <a:pt x="3691" y="34925"/>
                  </a:lnTo>
                  <a:lnTo>
                    <a:pt x="4219" y="35201"/>
                  </a:lnTo>
                  <a:lnTo>
                    <a:pt x="4746" y="35427"/>
                  </a:lnTo>
                  <a:lnTo>
                    <a:pt x="5298" y="35603"/>
                  </a:lnTo>
                  <a:lnTo>
                    <a:pt x="5876" y="35754"/>
                  </a:lnTo>
                  <a:lnTo>
                    <a:pt x="6453" y="35879"/>
                  </a:lnTo>
                  <a:lnTo>
                    <a:pt x="7056" y="35955"/>
                  </a:lnTo>
                  <a:lnTo>
                    <a:pt x="7683" y="36005"/>
                  </a:lnTo>
                  <a:lnTo>
                    <a:pt x="8286" y="36030"/>
                  </a:lnTo>
                  <a:lnTo>
                    <a:pt x="8914" y="36030"/>
                  </a:lnTo>
                  <a:lnTo>
                    <a:pt x="9541" y="35980"/>
                  </a:lnTo>
                  <a:lnTo>
                    <a:pt x="10169" y="35904"/>
                  </a:lnTo>
                  <a:lnTo>
                    <a:pt x="10797" y="35804"/>
                  </a:lnTo>
                  <a:lnTo>
                    <a:pt x="11399" y="35679"/>
                  </a:lnTo>
                  <a:lnTo>
                    <a:pt x="12002" y="35528"/>
                  </a:lnTo>
                  <a:lnTo>
                    <a:pt x="12605" y="35352"/>
                  </a:lnTo>
                  <a:lnTo>
                    <a:pt x="13182" y="35176"/>
                  </a:lnTo>
                  <a:lnTo>
                    <a:pt x="13734" y="34950"/>
                  </a:lnTo>
                  <a:lnTo>
                    <a:pt x="14287" y="34699"/>
                  </a:lnTo>
                  <a:lnTo>
                    <a:pt x="14789" y="34448"/>
                  </a:lnTo>
                  <a:lnTo>
                    <a:pt x="15291" y="34147"/>
                  </a:lnTo>
                  <a:lnTo>
                    <a:pt x="15743" y="33846"/>
                  </a:lnTo>
                  <a:lnTo>
                    <a:pt x="16195" y="33519"/>
                  </a:lnTo>
                  <a:lnTo>
                    <a:pt x="16597" y="33193"/>
                  </a:lnTo>
                  <a:lnTo>
                    <a:pt x="16948" y="32841"/>
                  </a:lnTo>
                  <a:lnTo>
                    <a:pt x="17275" y="32465"/>
                  </a:lnTo>
                  <a:lnTo>
                    <a:pt x="17576" y="32088"/>
                  </a:lnTo>
                  <a:lnTo>
                    <a:pt x="17802" y="31686"/>
                  </a:lnTo>
                  <a:lnTo>
                    <a:pt x="18003" y="31285"/>
                  </a:lnTo>
                  <a:lnTo>
                    <a:pt x="18153" y="30883"/>
                  </a:lnTo>
                  <a:lnTo>
                    <a:pt x="18279" y="30481"/>
                  </a:lnTo>
                  <a:lnTo>
                    <a:pt x="18379" y="30080"/>
                  </a:lnTo>
                  <a:lnTo>
                    <a:pt x="18455" y="29678"/>
                  </a:lnTo>
                  <a:lnTo>
                    <a:pt x="18505" y="29276"/>
                  </a:lnTo>
                  <a:lnTo>
                    <a:pt x="18530" y="28874"/>
                  </a:lnTo>
                  <a:lnTo>
                    <a:pt x="18530" y="28473"/>
                  </a:lnTo>
                  <a:lnTo>
                    <a:pt x="18505" y="28096"/>
                  </a:lnTo>
                  <a:lnTo>
                    <a:pt x="18480" y="27719"/>
                  </a:lnTo>
                  <a:lnTo>
                    <a:pt x="18404" y="27343"/>
                  </a:lnTo>
                  <a:lnTo>
                    <a:pt x="18329" y="26966"/>
                  </a:lnTo>
                  <a:lnTo>
                    <a:pt x="18229" y="26615"/>
                  </a:lnTo>
                  <a:lnTo>
                    <a:pt x="18128" y="26238"/>
                  </a:lnTo>
                  <a:lnTo>
                    <a:pt x="17978" y="25887"/>
                  </a:lnTo>
                  <a:lnTo>
                    <a:pt x="17676" y="25209"/>
                  </a:lnTo>
                  <a:lnTo>
                    <a:pt x="17350" y="24556"/>
                  </a:lnTo>
                  <a:lnTo>
                    <a:pt x="16948" y="23953"/>
                  </a:lnTo>
                  <a:lnTo>
                    <a:pt x="16546" y="23351"/>
                  </a:lnTo>
                  <a:lnTo>
                    <a:pt x="16094" y="22798"/>
                  </a:lnTo>
                  <a:lnTo>
                    <a:pt x="15668" y="22296"/>
                  </a:lnTo>
                  <a:lnTo>
                    <a:pt x="15216" y="21844"/>
                  </a:lnTo>
                  <a:lnTo>
                    <a:pt x="14764" y="21417"/>
                  </a:lnTo>
                  <a:lnTo>
                    <a:pt x="14362" y="21066"/>
                  </a:lnTo>
                  <a:lnTo>
                    <a:pt x="14161" y="20890"/>
                  </a:lnTo>
                  <a:lnTo>
                    <a:pt x="14011" y="20689"/>
                  </a:lnTo>
                  <a:lnTo>
                    <a:pt x="13860" y="20488"/>
                  </a:lnTo>
                  <a:lnTo>
                    <a:pt x="13759" y="20288"/>
                  </a:lnTo>
                  <a:lnTo>
                    <a:pt x="13684" y="20062"/>
                  </a:lnTo>
                  <a:lnTo>
                    <a:pt x="13634" y="19836"/>
                  </a:lnTo>
                  <a:lnTo>
                    <a:pt x="13584" y="19610"/>
                  </a:lnTo>
                  <a:lnTo>
                    <a:pt x="13584" y="19359"/>
                  </a:lnTo>
                  <a:lnTo>
                    <a:pt x="13584" y="19108"/>
                  </a:lnTo>
                  <a:lnTo>
                    <a:pt x="13609" y="18831"/>
                  </a:lnTo>
                  <a:lnTo>
                    <a:pt x="13684" y="18279"/>
                  </a:lnTo>
                  <a:lnTo>
                    <a:pt x="13785" y="17676"/>
                  </a:lnTo>
                  <a:lnTo>
                    <a:pt x="13935" y="17024"/>
                  </a:lnTo>
                  <a:lnTo>
                    <a:pt x="14262" y="15668"/>
                  </a:lnTo>
                  <a:lnTo>
                    <a:pt x="14387" y="14940"/>
                  </a:lnTo>
                  <a:lnTo>
                    <a:pt x="14513" y="14161"/>
                  </a:lnTo>
                  <a:lnTo>
                    <a:pt x="14563" y="13383"/>
                  </a:lnTo>
                  <a:lnTo>
                    <a:pt x="14588" y="12956"/>
                  </a:lnTo>
                  <a:lnTo>
                    <a:pt x="14563" y="12554"/>
                  </a:lnTo>
                  <a:lnTo>
                    <a:pt x="14563" y="12128"/>
                  </a:lnTo>
                  <a:lnTo>
                    <a:pt x="14513" y="11701"/>
                  </a:lnTo>
                  <a:lnTo>
                    <a:pt x="14437" y="11274"/>
                  </a:lnTo>
                  <a:lnTo>
                    <a:pt x="14362" y="10822"/>
                  </a:lnTo>
                  <a:lnTo>
                    <a:pt x="14061" y="9692"/>
                  </a:lnTo>
                  <a:lnTo>
                    <a:pt x="13759" y="8613"/>
                  </a:lnTo>
                  <a:lnTo>
                    <a:pt x="13408" y="7583"/>
                  </a:lnTo>
                  <a:lnTo>
                    <a:pt x="13006" y="6629"/>
                  </a:lnTo>
                  <a:lnTo>
                    <a:pt x="12605" y="5700"/>
                  </a:lnTo>
                  <a:lnTo>
                    <a:pt x="12178" y="4872"/>
                  </a:lnTo>
                  <a:lnTo>
                    <a:pt x="11701" y="4068"/>
                  </a:lnTo>
                  <a:lnTo>
                    <a:pt x="11224" y="3340"/>
                  </a:lnTo>
                  <a:lnTo>
                    <a:pt x="10696" y="2687"/>
                  </a:lnTo>
                  <a:lnTo>
                    <a:pt x="10445" y="2386"/>
                  </a:lnTo>
                  <a:lnTo>
                    <a:pt x="10169" y="2110"/>
                  </a:lnTo>
                  <a:lnTo>
                    <a:pt x="9893" y="1859"/>
                  </a:lnTo>
                  <a:lnTo>
                    <a:pt x="9617" y="1608"/>
                  </a:lnTo>
                  <a:lnTo>
                    <a:pt x="9341" y="1382"/>
                  </a:lnTo>
                  <a:lnTo>
                    <a:pt x="9064" y="1156"/>
                  </a:lnTo>
                  <a:lnTo>
                    <a:pt x="8763" y="980"/>
                  </a:lnTo>
                  <a:lnTo>
                    <a:pt x="8487" y="804"/>
                  </a:lnTo>
                  <a:lnTo>
                    <a:pt x="8186" y="653"/>
                  </a:lnTo>
                  <a:lnTo>
                    <a:pt x="7884" y="528"/>
                  </a:lnTo>
                  <a:lnTo>
                    <a:pt x="7583" y="427"/>
                  </a:lnTo>
                  <a:lnTo>
                    <a:pt x="7282" y="327"/>
                  </a:lnTo>
                  <a:lnTo>
                    <a:pt x="6980" y="277"/>
                  </a:lnTo>
                  <a:lnTo>
                    <a:pt x="6679" y="227"/>
                  </a:lnTo>
                  <a:lnTo>
                    <a:pt x="6478" y="176"/>
                  </a:lnTo>
                  <a:lnTo>
                    <a:pt x="6252" y="126"/>
                  </a:lnTo>
                  <a:lnTo>
                    <a:pt x="5951" y="76"/>
                  </a:lnTo>
                  <a:lnTo>
                    <a:pt x="5599" y="26"/>
                  </a:lnTo>
                  <a:lnTo>
                    <a:pt x="5198"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6"/>
            <p:cNvSpPr/>
            <p:nvPr/>
          </p:nvSpPr>
          <p:spPr>
            <a:xfrm>
              <a:off x="3444688" y="4142725"/>
              <a:ext cx="111856" cy="115833"/>
            </a:xfrm>
            <a:custGeom>
              <a:rect b="b" l="l" r="r" t="t"/>
              <a:pathLst>
                <a:path extrusionOk="0" h="4369" w="4219">
                  <a:moveTo>
                    <a:pt x="1908" y="0"/>
                  </a:moveTo>
                  <a:lnTo>
                    <a:pt x="1682" y="25"/>
                  </a:lnTo>
                  <a:lnTo>
                    <a:pt x="1482" y="50"/>
                  </a:lnTo>
                  <a:lnTo>
                    <a:pt x="402" y="226"/>
                  </a:lnTo>
                  <a:lnTo>
                    <a:pt x="427" y="653"/>
                  </a:lnTo>
                  <a:lnTo>
                    <a:pt x="427" y="1130"/>
                  </a:lnTo>
                  <a:lnTo>
                    <a:pt x="427" y="1708"/>
                  </a:lnTo>
                  <a:lnTo>
                    <a:pt x="377" y="2360"/>
                  </a:lnTo>
                  <a:lnTo>
                    <a:pt x="302" y="3013"/>
                  </a:lnTo>
                  <a:lnTo>
                    <a:pt x="251" y="3340"/>
                  </a:lnTo>
                  <a:lnTo>
                    <a:pt x="201" y="3666"/>
                  </a:lnTo>
                  <a:lnTo>
                    <a:pt x="101" y="3967"/>
                  </a:lnTo>
                  <a:lnTo>
                    <a:pt x="0" y="4243"/>
                  </a:lnTo>
                  <a:lnTo>
                    <a:pt x="151" y="4269"/>
                  </a:lnTo>
                  <a:lnTo>
                    <a:pt x="553" y="4319"/>
                  </a:lnTo>
                  <a:lnTo>
                    <a:pt x="1130" y="4369"/>
                  </a:lnTo>
                  <a:lnTo>
                    <a:pt x="1808" y="4369"/>
                  </a:lnTo>
                  <a:lnTo>
                    <a:pt x="2159" y="4344"/>
                  </a:lnTo>
                  <a:lnTo>
                    <a:pt x="2511" y="4294"/>
                  </a:lnTo>
                  <a:lnTo>
                    <a:pt x="2862" y="4193"/>
                  </a:lnTo>
                  <a:lnTo>
                    <a:pt x="3189" y="4093"/>
                  </a:lnTo>
                  <a:lnTo>
                    <a:pt x="3465" y="3917"/>
                  </a:lnTo>
                  <a:lnTo>
                    <a:pt x="3616" y="3842"/>
                  </a:lnTo>
                  <a:lnTo>
                    <a:pt x="3741" y="3716"/>
                  </a:lnTo>
                  <a:lnTo>
                    <a:pt x="3842" y="3591"/>
                  </a:lnTo>
                  <a:lnTo>
                    <a:pt x="3942" y="3465"/>
                  </a:lnTo>
                  <a:lnTo>
                    <a:pt x="4017" y="3314"/>
                  </a:lnTo>
                  <a:lnTo>
                    <a:pt x="4068" y="3164"/>
                  </a:lnTo>
                  <a:lnTo>
                    <a:pt x="4143" y="2913"/>
                  </a:lnTo>
                  <a:lnTo>
                    <a:pt x="4193" y="2687"/>
                  </a:lnTo>
                  <a:lnTo>
                    <a:pt x="4218" y="2436"/>
                  </a:lnTo>
                  <a:lnTo>
                    <a:pt x="4218" y="2210"/>
                  </a:lnTo>
                  <a:lnTo>
                    <a:pt x="4193" y="1984"/>
                  </a:lnTo>
                  <a:lnTo>
                    <a:pt x="4168" y="1758"/>
                  </a:lnTo>
                  <a:lnTo>
                    <a:pt x="4043" y="1356"/>
                  </a:lnTo>
                  <a:lnTo>
                    <a:pt x="3992" y="1180"/>
                  </a:lnTo>
                  <a:lnTo>
                    <a:pt x="3892" y="1005"/>
                  </a:lnTo>
                  <a:lnTo>
                    <a:pt x="3791" y="854"/>
                  </a:lnTo>
                  <a:lnTo>
                    <a:pt x="3666" y="728"/>
                  </a:lnTo>
                  <a:lnTo>
                    <a:pt x="3540" y="603"/>
                  </a:lnTo>
                  <a:lnTo>
                    <a:pt x="3390" y="477"/>
                  </a:lnTo>
                  <a:lnTo>
                    <a:pt x="3239" y="377"/>
                  </a:lnTo>
                  <a:lnTo>
                    <a:pt x="3063" y="276"/>
                  </a:lnTo>
                  <a:lnTo>
                    <a:pt x="2888" y="201"/>
                  </a:lnTo>
                  <a:lnTo>
                    <a:pt x="2712" y="126"/>
                  </a:lnTo>
                  <a:lnTo>
                    <a:pt x="2511" y="76"/>
                  </a:lnTo>
                  <a:lnTo>
                    <a:pt x="2310" y="25"/>
                  </a:lnTo>
                  <a:lnTo>
                    <a:pt x="2109" y="25"/>
                  </a:lnTo>
                  <a:lnTo>
                    <a:pt x="1908" y="0"/>
                  </a:lnTo>
                  <a:close/>
                </a:path>
              </a:pathLst>
            </a:custGeom>
            <a:solidFill>
              <a:srgbClr val="301850">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6"/>
            <p:cNvSpPr/>
            <p:nvPr/>
          </p:nvSpPr>
          <p:spPr>
            <a:xfrm>
              <a:off x="3412052" y="4307129"/>
              <a:ext cx="115197" cy="115197"/>
            </a:xfrm>
            <a:custGeom>
              <a:rect b="b" l="l" r="r" t="t"/>
              <a:pathLst>
                <a:path extrusionOk="0" h="4345" w="4345">
                  <a:moveTo>
                    <a:pt x="1784" y="1"/>
                  </a:moveTo>
                  <a:lnTo>
                    <a:pt x="679" y="126"/>
                  </a:lnTo>
                  <a:lnTo>
                    <a:pt x="679" y="553"/>
                  </a:lnTo>
                  <a:lnTo>
                    <a:pt x="654" y="1005"/>
                  </a:lnTo>
                  <a:lnTo>
                    <a:pt x="604" y="1583"/>
                  </a:lnTo>
                  <a:lnTo>
                    <a:pt x="528" y="2235"/>
                  </a:lnTo>
                  <a:lnTo>
                    <a:pt x="403" y="2888"/>
                  </a:lnTo>
                  <a:lnTo>
                    <a:pt x="327" y="3215"/>
                  </a:lnTo>
                  <a:lnTo>
                    <a:pt x="227" y="3516"/>
                  </a:lnTo>
                  <a:lnTo>
                    <a:pt x="126" y="3817"/>
                  </a:lnTo>
                  <a:lnTo>
                    <a:pt x="1" y="4093"/>
                  </a:lnTo>
                  <a:lnTo>
                    <a:pt x="152" y="4118"/>
                  </a:lnTo>
                  <a:lnTo>
                    <a:pt x="553" y="4219"/>
                  </a:lnTo>
                  <a:lnTo>
                    <a:pt x="1131" y="4294"/>
                  </a:lnTo>
                  <a:lnTo>
                    <a:pt x="1457" y="4319"/>
                  </a:lnTo>
                  <a:lnTo>
                    <a:pt x="1784" y="4344"/>
                  </a:lnTo>
                  <a:lnTo>
                    <a:pt x="2160" y="4344"/>
                  </a:lnTo>
                  <a:lnTo>
                    <a:pt x="2512" y="4319"/>
                  </a:lnTo>
                  <a:lnTo>
                    <a:pt x="2863" y="4244"/>
                  </a:lnTo>
                  <a:lnTo>
                    <a:pt x="3190" y="4169"/>
                  </a:lnTo>
                  <a:lnTo>
                    <a:pt x="3491" y="4018"/>
                  </a:lnTo>
                  <a:lnTo>
                    <a:pt x="3616" y="3943"/>
                  </a:lnTo>
                  <a:lnTo>
                    <a:pt x="3742" y="3842"/>
                  </a:lnTo>
                  <a:lnTo>
                    <a:pt x="3868" y="3717"/>
                  </a:lnTo>
                  <a:lnTo>
                    <a:pt x="3968" y="3616"/>
                  </a:lnTo>
                  <a:lnTo>
                    <a:pt x="4068" y="3466"/>
                  </a:lnTo>
                  <a:lnTo>
                    <a:pt x="4144" y="3315"/>
                  </a:lnTo>
                  <a:lnTo>
                    <a:pt x="4244" y="3064"/>
                  </a:lnTo>
                  <a:lnTo>
                    <a:pt x="4294" y="2838"/>
                  </a:lnTo>
                  <a:lnTo>
                    <a:pt x="4345" y="2612"/>
                  </a:lnTo>
                  <a:lnTo>
                    <a:pt x="4345" y="2361"/>
                  </a:lnTo>
                  <a:lnTo>
                    <a:pt x="4345" y="2135"/>
                  </a:lnTo>
                  <a:lnTo>
                    <a:pt x="4319" y="1909"/>
                  </a:lnTo>
                  <a:lnTo>
                    <a:pt x="4244" y="1482"/>
                  </a:lnTo>
                  <a:lnTo>
                    <a:pt x="4194" y="1331"/>
                  </a:lnTo>
                  <a:lnTo>
                    <a:pt x="4119" y="1156"/>
                  </a:lnTo>
                  <a:lnTo>
                    <a:pt x="4018" y="1005"/>
                  </a:lnTo>
                  <a:lnTo>
                    <a:pt x="3918" y="854"/>
                  </a:lnTo>
                  <a:lnTo>
                    <a:pt x="3792" y="704"/>
                  </a:lnTo>
                  <a:lnTo>
                    <a:pt x="3642" y="578"/>
                  </a:lnTo>
                  <a:lnTo>
                    <a:pt x="3491" y="453"/>
                  </a:lnTo>
                  <a:lnTo>
                    <a:pt x="3340" y="352"/>
                  </a:lnTo>
                  <a:lnTo>
                    <a:pt x="3165" y="252"/>
                  </a:lnTo>
                  <a:lnTo>
                    <a:pt x="2989" y="177"/>
                  </a:lnTo>
                  <a:lnTo>
                    <a:pt x="2788" y="101"/>
                  </a:lnTo>
                  <a:lnTo>
                    <a:pt x="2612" y="51"/>
                  </a:lnTo>
                  <a:lnTo>
                    <a:pt x="2411" y="26"/>
                  </a:lnTo>
                  <a:lnTo>
                    <a:pt x="2210" y="1"/>
                  </a:lnTo>
                  <a:close/>
                </a:path>
              </a:pathLst>
            </a:custGeom>
            <a:solidFill>
              <a:srgbClr val="301850">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6"/>
            <p:cNvSpPr/>
            <p:nvPr/>
          </p:nvSpPr>
          <p:spPr>
            <a:xfrm>
              <a:off x="3389436" y="4229261"/>
              <a:ext cx="198393" cy="49287"/>
            </a:xfrm>
            <a:custGeom>
              <a:rect b="b" l="l" r="r" t="t"/>
              <a:pathLst>
                <a:path extrusionOk="0" h="1859" w="7483">
                  <a:moveTo>
                    <a:pt x="7332" y="0"/>
                  </a:moveTo>
                  <a:lnTo>
                    <a:pt x="7005" y="251"/>
                  </a:lnTo>
                  <a:lnTo>
                    <a:pt x="6679" y="477"/>
                  </a:lnTo>
                  <a:lnTo>
                    <a:pt x="6353" y="678"/>
                  </a:lnTo>
                  <a:lnTo>
                    <a:pt x="6001" y="854"/>
                  </a:lnTo>
                  <a:lnTo>
                    <a:pt x="5675" y="1030"/>
                  </a:lnTo>
                  <a:lnTo>
                    <a:pt x="5348" y="1155"/>
                  </a:lnTo>
                  <a:lnTo>
                    <a:pt x="5022" y="1281"/>
                  </a:lnTo>
                  <a:lnTo>
                    <a:pt x="4721" y="1381"/>
                  </a:lnTo>
                  <a:lnTo>
                    <a:pt x="4394" y="1456"/>
                  </a:lnTo>
                  <a:lnTo>
                    <a:pt x="4093" y="1532"/>
                  </a:lnTo>
                  <a:lnTo>
                    <a:pt x="3490" y="1607"/>
                  </a:lnTo>
                  <a:lnTo>
                    <a:pt x="2938" y="1632"/>
                  </a:lnTo>
                  <a:lnTo>
                    <a:pt x="2386" y="1632"/>
                  </a:lnTo>
                  <a:lnTo>
                    <a:pt x="1908" y="1582"/>
                  </a:lnTo>
                  <a:lnTo>
                    <a:pt x="1457" y="1532"/>
                  </a:lnTo>
                  <a:lnTo>
                    <a:pt x="1080" y="1431"/>
                  </a:lnTo>
                  <a:lnTo>
                    <a:pt x="728" y="1356"/>
                  </a:lnTo>
                  <a:lnTo>
                    <a:pt x="251" y="1180"/>
                  </a:lnTo>
                  <a:lnTo>
                    <a:pt x="76" y="1105"/>
                  </a:lnTo>
                  <a:lnTo>
                    <a:pt x="0" y="1306"/>
                  </a:lnTo>
                  <a:lnTo>
                    <a:pt x="201" y="1406"/>
                  </a:lnTo>
                  <a:lnTo>
                    <a:pt x="452" y="1482"/>
                  </a:lnTo>
                  <a:lnTo>
                    <a:pt x="779" y="1582"/>
                  </a:lnTo>
                  <a:lnTo>
                    <a:pt x="1205" y="1682"/>
                  </a:lnTo>
                  <a:lnTo>
                    <a:pt x="1657" y="1783"/>
                  </a:lnTo>
                  <a:lnTo>
                    <a:pt x="2210" y="1833"/>
                  </a:lnTo>
                  <a:lnTo>
                    <a:pt x="2787" y="1858"/>
                  </a:lnTo>
                  <a:lnTo>
                    <a:pt x="3314" y="1833"/>
                  </a:lnTo>
                  <a:lnTo>
                    <a:pt x="3867" y="1783"/>
                  </a:lnTo>
                  <a:lnTo>
                    <a:pt x="4419" y="1682"/>
                  </a:lnTo>
                  <a:lnTo>
                    <a:pt x="5022" y="1507"/>
                  </a:lnTo>
                  <a:lnTo>
                    <a:pt x="5624" y="1281"/>
                  </a:lnTo>
                  <a:lnTo>
                    <a:pt x="5926" y="1155"/>
                  </a:lnTo>
                  <a:lnTo>
                    <a:pt x="6227" y="979"/>
                  </a:lnTo>
                  <a:lnTo>
                    <a:pt x="6553" y="804"/>
                  </a:lnTo>
                  <a:lnTo>
                    <a:pt x="6855" y="628"/>
                  </a:lnTo>
                  <a:lnTo>
                    <a:pt x="7156" y="402"/>
                  </a:lnTo>
                  <a:lnTo>
                    <a:pt x="7482" y="176"/>
                  </a:lnTo>
                  <a:lnTo>
                    <a:pt x="7332" y="0"/>
                  </a:lnTo>
                  <a:close/>
                </a:path>
              </a:pathLst>
            </a:custGeom>
            <a:solidFill>
              <a:srgbClr val="080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6"/>
            <p:cNvSpPr/>
            <p:nvPr/>
          </p:nvSpPr>
          <p:spPr>
            <a:xfrm>
              <a:off x="3411389" y="3950350"/>
              <a:ext cx="373482" cy="177077"/>
            </a:xfrm>
            <a:custGeom>
              <a:rect b="b" l="l" r="r" t="t"/>
              <a:pathLst>
                <a:path extrusionOk="0" h="6679" w="14087">
                  <a:moveTo>
                    <a:pt x="10898" y="0"/>
                  </a:moveTo>
                  <a:lnTo>
                    <a:pt x="10471" y="25"/>
                  </a:lnTo>
                  <a:lnTo>
                    <a:pt x="10044" y="75"/>
                  </a:lnTo>
                  <a:lnTo>
                    <a:pt x="9692" y="151"/>
                  </a:lnTo>
                  <a:lnTo>
                    <a:pt x="9291" y="226"/>
                  </a:lnTo>
                  <a:lnTo>
                    <a:pt x="8864" y="377"/>
                  </a:lnTo>
                  <a:lnTo>
                    <a:pt x="8362" y="553"/>
                  </a:lnTo>
                  <a:lnTo>
                    <a:pt x="7860" y="804"/>
                  </a:lnTo>
                  <a:lnTo>
                    <a:pt x="7357" y="1105"/>
                  </a:lnTo>
                  <a:lnTo>
                    <a:pt x="7081" y="1281"/>
                  </a:lnTo>
                  <a:lnTo>
                    <a:pt x="6830" y="1481"/>
                  </a:lnTo>
                  <a:lnTo>
                    <a:pt x="6579" y="1707"/>
                  </a:lnTo>
                  <a:lnTo>
                    <a:pt x="6328" y="1933"/>
                  </a:lnTo>
                  <a:lnTo>
                    <a:pt x="5901" y="2335"/>
                  </a:lnTo>
                  <a:lnTo>
                    <a:pt x="5424" y="2712"/>
                  </a:lnTo>
                  <a:lnTo>
                    <a:pt x="4947" y="3088"/>
                  </a:lnTo>
                  <a:lnTo>
                    <a:pt x="4445" y="3440"/>
                  </a:lnTo>
                  <a:lnTo>
                    <a:pt x="3918" y="3766"/>
                  </a:lnTo>
                  <a:lnTo>
                    <a:pt x="3390" y="4093"/>
                  </a:lnTo>
                  <a:lnTo>
                    <a:pt x="2361" y="4645"/>
                  </a:lnTo>
                  <a:lnTo>
                    <a:pt x="1457" y="5097"/>
                  </a:lnTo>
                  <a:lnTo>
                    <a:pt x="704" y="5448"/>
                  </a:lnTo>
                  <a:lnTo>
                    <a:pt x="1" y="5750"/>
                  </a:lnTo>
                  <a:lnTo>
                    <a:pt x="76" y="5951"/>
                  </a:lnTo>
                  <a:lnTo>
                    <a:pt x="779" y="5649"/>
                  </a:lnTo>
                  <a:lnTo>
                    <a:pt x="1532" y="5298"/>
                  </a:lnTo>
                  <a:lnTo>
                    <a:pt x="2461" y="4821"/>
                  </a:lnTo>
                  <a:lnTo>
                    <a:pt x="3491" y="4268"/>
                  </a:lnTo>
                  <a:lnTo>
                    <a:pt x="4018" y="3942"/>
                  </a:lnTo>
                  <a:lnTo>
                    <a:pt x="4570" y="3616"/>
                  </a:lnTo>
                  <a:lnTo>
                    <a:pt x="5073" y="3264"/>
                  </a:lnTo>
                  <a:lnTo>
                    <a:pt x="5575" y="2888"/>
                  </a:lnTo>
                  <a:lnTo>
                    <a:pt x="6052" y="2486"/>
                  </a:lnTo>
                  <a:lnTo>
                    <a:pt x="6479" y="2084"/>
                  </a:lnTo>
                  <a:lnTo>
                    <a:pt x="6730" y="1858"/>
                  </a:lnTo>
                  <a:lnTo>
                    <a:pt x="6956" y="1657"/>
                  </a:lnTo>
                  <a:lnTo>
                    <a:pt x="7207" y="1456"/>
                  </a:lnTo>
                  <a:lnTo>
                    <a:pt x="7458" y="1281"/>
                  </a:lnTo>
                  <a:lnTo>
                    <a:pt x="7960" y="979"/>
                  </a:lnTo>
                  <a:lnTo>
                    <a:pt x="8462" y="753"/>
                  </a:lnTo>
                  <a:lnTo>
                    <a:pt x="8914" y="578"/>
                  </a:lnTo>
                  <a:lnTo>
                    <a:pt x="9366" y="452"/>
                  </a:lnTo>
                  <a:lnTo>
                    <a:pt x="9743" y="352"/>
                  </a:lnTo>
                  <a:lnTo>
                    <a:pt x="10069" y="301"/>
                  </a:lnTo>
                  <a:lnTo>
                    <a:pt x="10521" y="226"/>
                  </a:lnTo>
                  <a:lnTo>
                    <a:pt x="11324" y="226"/>
                  </a:lnTo>
                  <a:lnTo>
                    <a:pt x="11676" y="276"/>
                  </a:lnTo>
                  <a:lnTo>
                    <a:pt x="11952" y="327"/>
                  </a:lnTo>
                  <a:lnTo>
                    <a:pt x="12203" y="427"/>
                  </a:lnTo>
                  <a:lnTo>
                    <a:pt x="12404" y="527"/>
                  </a:lnTo>
                  <a:lnTo>
                    <a:pt x="12530" y="628"/>
                  </a:lnTo>
                  <a:lnTo>
                    <a:pt x="12655" y="778"/>
                  </a:lnTo>
                  <a:lnTo>
                    <a:pt x="12756" y="979"/>
                  </a:lnTo>
                  <a:lnTo>
                    <a:pt x="12856" y="1281"/>
                  </a:lnTo>
                  <a:lnTo>
                    <a:pt x="12956" y="1607"/>
                  </a:lnTo>
                  <a:lnTo>
                    <a:pt x="13157" y="2410"/>
                  </a:lnTo>
                  <a:lnTo>
                    <a:pt x="13358" y="3314"/>
                  </a:lnTo>
                  <a:lnTo>
                    <a:pt x="13534" y="4268"/>
                  </a:lnTo>
                  <a:lnTo>
                    <a:pt x="13685" y="5197"/>
                  </a:lnTo>
                  <a:lnTo>
                    <a:pt x="13885" y="6679"/>
                  </a:lnTo>
                  <a:lnTo>
                    <a:pt x="14086" y="6654"/>
                  </a:lnTo>
                  <a:lnTo>
                    <a:pt x="13961" y="5700"/>
                  </a:lnTo>
                  <a:lnTo>
                    <a:pt x="13835" y="4796"/>
                  </a:lnTo>
                  <a:lnTo>
                    <a:pt x="13659" y="3766"/>
                  </a:lnTo>
                  <a:lnTo>
                    <a:pt x="13459" y="2712"/>
                  </a:lnTo>
                  <a:lnTo>
                    <a:pt x="13333" y="2210"/>
                  </a:lnTo>
                  <a:lnTo>
                    <a:pt x="13233" y="1733"/>
                  </a:lnTo>
                  <a:lnTo>
                    <a:pt x="13107" y="1306"/>
                  </a:lnTo>
                  <a:lnTo>
                    <a:pt x="12956" y="954"/>
                  </a:lnTo>
                  <a:lnTo>
                    <a:pt x="12831" y="653"/>
                  </a:lnTo>
                  <a:lnTo>
                    <a:pt x="12756" y="553"/>
                  </a:lnTo>
                  <a:lnTo>
                    <a:pt x="12680" y="477"/>
                  </a:lnTo>
                  <a:lnTo>
                    <a:pt x="12504" y="327"/>
                  </a:lnTo>
                  <a:lnTo>
                    <a:pt x="12253" y="201"/>
                  </a:lnTo>
                  <a:lnTo>
                    <a:pt x="11977" y="126"/>
                  </a:lnTo>
                  <a:lnTo>
                    <a:pt x="11651" y="50"/>
                  </a:lnTo>
                  <a:lnTo>
                    <a:pt x="11274" y="25"/>
                  </a:lnTo>
                  <a:lnTo>
                    <a:pt x="10898" y="0"/>
                  </a:lnTo>
                  <a:close/>
                </a:path>
              </a:pathLst>
            </a:custGeom>
            <a:solidFill>
              <a:srgbClr val="301850">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6"/>
            <p:cNvSpPr/>
            <p:nvPr/>
          </p:nvSpPr>
          <p:spPr>
            <a:xfrm>
              <a:off x="3590454" y="4158685"/>
              <a:ext cx="619756" cy="80571"/>
            </a:xfrm>
            <a:custGeom>
              <a:rect b="b" l="l" r="r" t="t"/>
              <a:pathLst>
                <a:path extrusionOk="0" h="3039" w="23376">
                  <a:moveTo>
                    <a:pt x="10069" y="1"/>
                  </a:moveTo>
                  <a:lnTo>
                    <a:pt x="9491" y="26"/>
                  </a:lnTo>
                  <a:lnTo>
                    <a:pt x="8939" y="51"/>
                  </a:lnTo>
                  <a:lnTo>
                    <a:pt x="8437" y="101"/>
                  </a:lnTo>
                  <a:lnTo>
                    <a:pt x="7985" y="151"/>
                  </a:lnTo>
                  <a:lnTo>
                    <a:pt x="7558" y="252"/>
                  </a:lnTo>
                  <a:lnTo>
                    <a:pt x="7207" y="352"/>
                  </a:lnTo>
                  <a:lnTo>
                    <a:pt x="6931" y="503"/>
                  </a:lnTo>
                  <a:lnTo>
                    <a:pt x="6805" y="578"/>
                  </a:lnTo>
                  <a:lnTo>
                    <a:pt x="6705" y="654"/>
                  </a:lnTo>
                  <a:lnTo>
                    <a:pt x="6504" y="829"/>
                  </a:lnTo>
                  <a:lnTo>
                    <a:pt x="6303" y="980"/>
                  </a:lnTo>
                  <a:lnTo>
                    <a:pt x="5851" y="1256"/>
                  </a:lnTo>
                  <a:lnTo>
                    <a:pt x="5349" y="1507"/>
                  </a:lnTo>
                  <a:lnTo>
                    <a:pt x="4821" y="1733"/>
                  </a:lnTo>
                  <a:lnTo>
                    <a:pt x="4294" y="1959"/>
                  </a:lnTo>
                  <a:lnTo>
                    <a:pt x="3742" y="2135"/>
                  </a:lnTo>
                  <a:lnTo>
                    <a:pt x="3189" y="2286"/>
                  </a:lnTo>
                  <a:lnTo>
                    <a:pt x="2637" y="2411"/>
                  </a:lnTo>
                  <a:lnTo>
                    <a:pt x="1633" y="2612"/>
                  </a:lnTo>
                  <a:lnTo>
                    <a:pt x="804" y="2738"/>
                  </a:lnTo>
                  <a:lnTo>
                    <a:pt x="1" y="2813"/>
                  </a:lnTo>
                  <a:lnTo>
                    <a:pt x="26" y="3039"/>
                  </a:lnTo>
                  <a:lnTo>
                    <a:pt x="277" y="3014"/>
                  </a:lnTo>
                  <a:lnTo>
                    <a:pt x="880" y="2938"/>
                  </a:lnTo>
                  <a:lnTo>
                    <a:pt x="1733" y="2813"/>
                  </a:lnTo>
                  <a:lnTo>
                    <a:pt x="2738" y="2612"/>
                  </a:lnTo>
                  <a:lnTo>
                    <a:pt x="3290" y="2461"/>
                  </a:lnTo>
                  <a:lnTo>
                    <a:pt x="3842" y="2311"/>
                  </a:lnTo>
                  <a:lnTo>
                    <a:pt x="4420" y="2135"/>
                  </a:lnTo>
                  <a:lnTo>
                    <a:pt x="4947" y="1934"/>
                  </a:lnTo>
                  <a:lnTo>
                    <a:pt x="5474" y="1708"/>
                  </a:lnTo>
                  <a:lnTo>
                    <a:pt x="5976" y="1432"/>
                  </a:lnTo>
                  <a:lnTo>
                    <a:pt x="6428" y="1131"/>
                  </a:lnTo>
                  <a:lnTo>
                    <a:pt x="6654" y="980"/>
                  </a:lnTo>
                  <a:lnTo>
                    <a:pt x="6855" y="804"/>
                  </a:lnTo>
                  <a:lnTo>
                    <a:pt x="6956" y="729"/>
                  </a:lnTo>
                  <a:lnTo>
                    <a:pt x="7056" y="654"/>
                  </a:lnTo>
                  <a:lnTo>
                    <a:pt x="7357" y="528"/>
                  </a:lnTo>
                  <a:lnTo>
                    <a:pt x="7709" y="428"/>
                  </a:lnTo>
                  <a:lnTo>
                    <a:pt x="8111" y="352"/>
                  </a:lnTo>
                  <a:lnTo>
                    <a:pt x="8562" y="277"/>
                  </a:lnTo>
                  <a:lnTo>
                    <a:pt x="9090" y="252"/>
                  </a:lnTo>
                  <a:lnTo>
                    <a:pt x="9642" y="227"/>
                  </a:lnTo>
                  <a:lnTo>
                    <a:pt x="10220" y="202"/>
                  </a:lnTo>
                  <a:lnTo>
                    <a:pt x="11500" y="252"/>
                  </a:lnTo>
                  <a:lnTo>
                    <a:pt x="12881" y="327"/>
                  </a:lnTo>
                  <a:lnTo>
                    <a:pt x="14312" y="453"/>
                  </a:lnTo>
                  <a:lnTo>
                    <a:pt x="15768" y="603"/>
                  </a:lnTo>
                  <a:lnTo>
                    <a:pt x="17200" y="779"/>
                  </a:lnTo>
                  <a:lnTo>
                    <a:pt x="18580" y="980"/>
                  </a:lnTo>
                  <a:lnTo>
                    <a:pt x="20966" y="1357"/>
                  </a:lnTo>
                  <a:lnTo>
                    <a:pt x="22673" y="1633"/>
                  </a:lnTo>
                  <a:lnTo>
                    <a:pt x="23351" y="1758"/>
                  </a:lnTo>
                  <a:lnTo>
                    <a:pt x="23376" y="1532"/>
                  </a:lnTo>
                  <a:lnTo>
                    <a:pt x="22573" y="1407"/>
                  </a:lnTo>
                  <a:lnTo>
                    <a:pt x="20815" y="1106"/>
                  </a:lnTo>
                  <a:lnTo>
                    <a:pt x="18380" y="729"/>
                  </a:lnTo>
                  <a:lnTo>
                    <a:pt x="16999" y="528"/>
                  </a:lnTo>
                  <a:lnTo>
                    <a:pt x="15568" y="377"/>
                  </a:lnTo>
                  <a:lnTo>
                    <a:pt x="14136" y="227"/>
                  </a:lnTo>
                  <a:lnTo>
                    <a:pt x="12705" y="101"/>
                  </a:lnTo>
                  <a:lnTo>
                    <a:pt x="11349" y="26"/>
                  </a:lnTo>
                  <a:lnTo>
                    <a:pt x="10069" y="1"/>
                  </a:lnTo>
                  <a:close/>
                </a:path>
              </a:pathLst>
            </a:custGeom>
            <a:solidFill>
              <a:srgbClr val="301850">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6"/>
            <p:cNvSpPr/>
            <p:nvPr/>
          </p:nvSpPr>
          <p:spPr>
            <a:xfrm>
              <a:off x="4578310" y="4077477"/>
              <a:ext cx="137149" cy="193727"/>
            </a:xfrm>
            <a:custGeom>
              <a:rect b="b" l="l" r="r" t="t"/>
              <a:pathLst>
                <a:path extrusionOk="0" h="7307" w="5173">
                  <a:moveTo>
                    <a:pt x="1206" y="1"/>
                  </a:moveTo>
                  <a:lnTo>
                    <a:pt x="1080" y="51"/>
                  </a:lnTo>
                  <a:lnTo>
                    <a:pt x="955" y="101"/>
                  </a:lnTo>
                  <a:lnTo>
                    <a:pt x="854" y="151"/>
                  </a:lnTo>
                  <a:lnTo>
                    <a:pt x="653" y="327"/>
                  </a:lnTo>
                  <a:lnTo>
                    <a:pt x="478" y="528"/>
                  </a:lnTo>
                  <a:lnTo>
                    <a:pt x="327" y="779"/>
                  </a:lnTo>
                  <a:lnTo>
                    <a:pt x="226" y="1055"/>
                  </a:lnTo>
                  <a:lnTo>
                    <a:pt x="126" y="1356"/>
                  </a:lnTo>
                  <a:lnTo>
                    <a:pt x="76" y="1658"/>
                  </a:lnTo>
                  <a:lnTo>
                    <a:pt x="26" y="1959"/>
                  </a:lnTo>
                  <a:lnTo>
                    <a:pt x="1" y="2285"/>
                  </a:lnTo>
                  <a:lnTo>
                    <a:pt x="1" y="2587"/>
                  </a:lnTo>
                  <a:lnTo>
                    <a:pt x="26" y="2863"/>
                  </a:lnTo>
                  <a:lnTo>
                    <a:pt x="76" y="3114"/>
                  </a:lnTo>
                  <a:lnTo>
                    <a:pt x="126" y="3340"/>
                  </a:lnTo>
                  <a:lnTo>
                    <a:pt x="226" y="3566"/>
                  </a:lnTo>
                  <a:lnTo>
                    <a:pt x="327" y="3817"/>
                  </a:lnTo>
                  <a:lnTo>
                    <a:pt x="653" y="4420"/>
                  </a:lnTo>
                  <a:lnTo>
                    <a:pt x="1055" y="5072"/>
                  </a:lnTo>
                  <a:lnTo>
                    <a:pt x="1281" y="5399"/>
                  </a:lnTo>
                  <a:lnTo>
                    <a:pt x="1532" y="5725"/>
                  </a:lnTo>
                  <a:lnTo>
                    <a:pt x="1783" y="6052"/>
                  </a:lnTo>
                  <a:lnTo>
                    <a:pt x="2059" y="6328"/>
                  </a:lnTo>
                  <a:lnTo>
                    <a:pt x="2336" y="6604"/>
                  </a:lnTo>
                  <a:lnTo>
                    <a:pt x="2612" y="6830"/>
                  </a:lnTo>
                  <a:lnTo>
                    <a:pt x="2888" y="7031"/>
                  </a:lnTo>
                  <a:lnTo>
                    <a:pt x="3189" y="7181"/>
                  </a:lnTo>
                  <a:lnTo>
                    <a:pt x="3465" y="7282"/>
                  </a:lnTo>
                  <a:lnTo>
                    <a:pt x="3591" y="7307"/>
                  </a:lnTo>
                  <a:lnTo>
                    <a:pt x="3742" y="7307"/>
                  </a:lnTo>
                  <a:lnTo>
                    <a:pt x="3993" y="7282"/>
                  </a:lnTo>
                  <a:lnTo>
                    <a:pt x="4219" y="7232"/>
                  </a:lnTo>
                  <a:lnTo>
                    <a:pt x="4394" y="7131"/>
                  </a:lnTo>
                  <a:lnTo>
                    <a:pt x="4570" y="7031"/>
                  </a:lnTo>
                  <a:lnTo>
                    <a:pt x="4696" y="6880"/>
                  </a:lnTo>
                  <a:lnTo>
                    <a:pt x="4821" y="6730"/>
                  </a:lnTo>
                  <a:lnTo>
                    <a:pt x="4922" y="6579"/>
                  </a:lnTo>
                  <a:lnTo>
                    <a:pt x="4997" y="6403"/>
                  </a:lnTo>
                  <a:lnTo>
                    <a:pt x="5097" y="6077"/>
                  </a:lnTo>
                  <a:lnTo>
                    <a:pt x="5148" y="5775"/>
                  </a:lnTo>
                  <a:lnTo>
                    <a:pt x="5173" y="5499"/>
                  </a:lnTo>
                  <a:lnTo>
                    <a:pt x="5148" y="5424"/>
                  </a:lnTo>
                  <a:lnTo>
                    <a:pt x="5097" y="5273"/>
                  </a:lnTo>
                  <a:lnTo>
                    <a:pt x="4897" y="4897"/>
                  </a:lnTo>
                  <a:lnTo>
                    <a:pt x="4595" y="4445"/>
                  </a:lnTo>
                  <a:lnTo>
                    <a:pt x="4269" y="3943"/>
                  </a:lnTo>
                  <a:lnTo>
                    <a:pt x="3666" y="3014"/>
                  </a:lnTo>
                  <a:lnTo>
                    <a:pt x="3365" y="2637"/>
                  </a:lnTo>
                  <a:lnTo>
                    <a:pt x="3390" y="2537"/>
                  </a:lnTo>
                  <a:lnTo>
                    <a:pt x="3415" y="2336"/>
                  </a:lnTo>
                  <a:lnTo>
                    <a:pt x="3390" y="2009"/>
                  </a:lnTo>
                  <a:lnTo>
                    <a:pt x="3365" y="1834"/>
                  </a:lnTo>
                  <a:lnTo>
                    <a:pt x="3340" y="1633"/>
                  </a:lnTo>
                  <a:lnTo>
                    <a:pt x="3265" y="1432"/>
                  </a:lnTo>
                  <a:lnTo>
                    <a:pt x="3189" y="1231"/>
                  </a:lnTo>
                  <a:lnTo>
                    <a:pt x="3064" y="1005"/>
                  </a:lnTo>
                  <a:lnTo>
                    <a:pt x="2913" y="804"/>
                  </a:lnTo>
                  <a:lnTo>
                    <a:pt x="2737" y="603"/>
                  </a:lnTo>
                  <a:lnTo>
                    <a:pt x="2511" y="428"/>
                  </a:lnTo>
                  <a:lnTo>
                    <a:pt x="2235" y="252"/>
                  </a:lnTo>
                  <a:lnTo>
                    <a:pt x="1934" y="101"/>
                  </a:lnTo>
                  <a:lnTo>
                    <a:pt x="1758" y="51"/>
                  </a:lnTo>
                  <a:lnTo>
                    <a:pt x="16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6"/>
            <p:cNvSpPr/>
            <p:nvPr/>
          </p:nvSpPr>
          <p:spPr>
            <a:xfrm>
              <a:off x="4798655" y="4146702"/>
              <a:ext cx="531894" cy="308234"/>
            </a:xfrm>
            <a:custGeom>
              <a:rect b="b" l="l" r="r" t="t"/>
              <a:pathLst>
                <a:path extrusionOk="0" h="11626" w="20062">
                  <a:moveTo>
                    <a:pt x="2084" y="1"/>
                  </a:moveTo>
                  <a:lnTo>
                    <a:pt x="1883" y="126"/>
                  </a:lnTo>
                  <a:lnTo>
                    <a:pt x="1682" y="327"/>
                  </a:lnTo>
                  <a:lnTo>
                    <a:pt x="1431" y="553"/>
                  </a:lnTo>
                  <a:lnTo>
                    <a:pt x="1130" y="880"/>
                  </a:lnTo>
                  <a:lnTo>
                    <a:pt x="854" y="1256"/>
                  </a:lnTo>
                  <a:lnTo>
                    <a:pt x="578" y="1708"/>
                  </a:lnTo>
                  <a:lnTo>
                    <a:pt x="452" y="1959"/>
                  </a:lnTo>
                  <a:lnTo>
                    <a:pt x="327" y="2210"/>
                  </a:lnTo>
                  <a:lnTo>
                    <a:pt x="226" y="2487"/>
                  </a:lnTo>
                  <a:lnTo>
                    <a:pt x="126" y="2788"/>
                  </a:lnTo>
                  <a:lnTo>
                    <a:pt x="75" y="3089"/>
                  </a:lnTo>
                  <a:lnTo>
                    <a:pt x="25" y="3415"/>
                  </a:lnTo>
                  <a:lnTo>
                    <a:pt x="0" y="3742"/>
                  </a:lnTo>
                  <a:lnTo>
                    <a:pt x="0" y="4093"/>
                  </a:lnTo>
                  <a:lnTo>
                    <a:pt x="50" y="4470"/>
                  </a:lnTo>
                  <a:lnTo>
                    <a:pt x="101" y="4847"/>
                  </a:lnTo>
                  <a:lnTo>
                    <a:pt x="201" y="5223"/>
                  </a:lnTo>
                  <a:lnTo>
                    <a:pt x="352" y="5650"/>
                  </a:lnTo>
                  <a:lnTo>
                    <a:pt x="527" y="6052"/>
                  </a:lnTo>
                  <a:lnTo>
                    <a:pt x="728" y="6504"/>
                  </a:lnTo>
                  <a:lnTo>
                    <a:pt x="1004" y="6931"/>
                  </a:lnTo>
                  <a:lnTo>
                    <a:pt x="1306" y="7408"/>
                  </a:lnTo>
                  <a:lnTo>
                    <a:pt x="1682" y="7860"/>
                  </a:lnTo>
                  <a:lnTo>
                    <a:pt x="2084" y="8362"/>
                  </a:lnTo>
                  <a:lnTo>
                    <a:pt x="2536" y="8814"/>
                  </a:lnTo>
                  <a:lnTo>
                    <a:pt x="3013" y="9240"/>
                  </a:lnTo>
                  <a:lnTo>
                    <a:pt x="3515" y="9642"/>
                  </a:lnTo>
                  <a:lnTo>
                    <a:pt x="4017" y="9994"/>
                  </a:lnTo>
                  <a:lnTo>
                    <a:pt x="4570" y="10295"/>
                  </a:lnTo>
                  <a:lnTo>
                    <a:pt x="5097" y="10571"/>
                  </a:lnTo>
                  <a:lnTo>
                    <a:pt x="5674" y="10797"/>
                  </a:lnTo>
                  <a:lnTo>
                    <a:pt x="6227" y="11023"/>
                  </a:lnTo>
                  <a:lnTo>
                    <a:pt x="6804" y="11174"/>
                  </a:lnTo>
                  <a:lnTo>
                    <a:pt x="7407" y="11324"/>
                  </a:lnTo>
                  <a:lnTo>
                    <a:pt x="7984" y="11450"/>
                  </a:lnTo>
                  <a:lnTo>
                    <a:pt x="8587" y="11525"/>
                  </a:lnTo>
                  <a:lnTo>
                    <a:pt x="9190" y="11575"/>
                  </a:lnTo>
                  <a:lnTo>
                    <a:pt x="9792" y="11626"/>
                  </a:lnTo>
                  <a:lnTo>
                    <a:pt x="10972" y="11626"/>
                  </a:lnTo>
                  <a:lnTo>
                    <a:pt x="11550" y="11575"/>
                  </a:lnTo>
                  <a:lnTo>
                    <a:pt x="12127" y="11525"/>
                  </a:lnTo>
                  <a:lnTo>
                    <a:pt x="12705" y="11450"/>
                  </a:lnTo>
                  <a:lnTo>
                    <a:pt x="13257" y="11349"/>
                  </a:lnTo>
                  <a:lnTo>
                    <a:pt x="13784" y="11249"/>
                  </a:lnTo>
                  <a:lnTo>
                    <a:pt x="14312" y="11124"/>
                  </a:lnTo>
                  <a:lnTo>
                    <a:pt x="14814" y="10998"/>
                  </a:lnTo>
                  <a:lnTo>
                    <a:pt x="15316" y="10847"/>
                  </a:lnTo>
                  <a:lnTo>
                    <a:pt x="15768" y="10697"/>
                  </a:lnTo>
                  <a:lnTo>
                    <a:pt x="16220" y="10521"/>
                  </a:lnTo>
                  <a:lnTo>
                    <a:pt x="16647" y="10345"/>
                  </a:lnTo>
                  <a:lnTo>
                    <a:pt x="17023" y="10169"/>
                  </a:lnTo>
                  <a:lnTo>
                    <a:pt x="17400" y="9969"/>
                  </a:lnTo>
                  <a:lnTo>
                    <a:pt x="17726" y="9793"/>
                  </a:lnTo>
                  <a:lnTo>
                    <a:pt x="18027" y="9592"/>
                  </a:lnTo>
                  <a:lnTo>
                    <a:pt x="18279" y="9391"/>
                  </a:lnTo>
                  <a:lnTo>
                    <a:pt x="18504" y="9190"/>
                  </a:lnTo>
                  <a:lnTo>
                    <a:pt x="18730" y="8964"/>
                  </a:lnTo>
                  <a:lnTo>
                    <a:pt x="18931" y="8713"/>
                  </a:lnTo>
                  <a:lnTo>
                    <a:pt x="19107" y="8437"/>
                  </a:lnTo>
                  <a:lnTo>
                    <a:pt x="19258" y="8161"/>
                  </a:lnTo>
                  <a:lnTo>
                    <a:pt x="19408" y="7860"/>
                  </a:lnTo>
                  <a:lnTo>
                    <a:pt x="19509" y="7533"/>
                  </a:lnTo>
                  <a:lnTo>
                    <a:pt x="19634" y="7207"/>
                  </a:lnTo>
                  <a:lnTo>
                    <a:pt x="19710" y="6880"/>
                  </a:lnTo>
                  <a:lnTo>
                    <a:pt x="19810" y="6529"/>
                  </a:lnTo>
                  <a:lnTo>
                    <a:pt x="19936" y="5826"/>
                  </a:lnTo>
                  <a:lnTo>
                    <a:pt x="20011" y="5123"/>
                  </a:lnTo>
                  <a:lnTo>
                    <a:pt x="20036" y="4445"/>
                  </a:lnTo>
                  <a:lnTo>
                    <a:pt x="20061" y="3767"/>
                  </a:lnTo>
                  <a:lnTo>
                    <a:pt x="20036" y="3139"/>
                  </a:lnTo>
                  <a:lnTo>
                    <a:pt x="20011" y="2562"/>
                  </a:lnTo>
                  <a:lnTo>
                    <a:pt x="19961" y="2060"/>
                  </a:lnTo>
                  <a:lnTo>
                    <a:pt x="19885" y="1306"/>
                  </a:lnTo>
                  <a:lnTo>
                    <a:pt x="19860" y="1030"/>
                  </a:lnTo>
                  <a:lnTo>
                    <a:pt x="20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6"/>
            <p:cNvSpPr/>
            <p:nvPr/>
          </p:nvSpPr>
          <p:spPr>
            <a:xfrm>
              <a:off x="4618238" y="3828525"/>
              <a:ext cx="379473" cy="605784"/>
            </a:xfrm>
            <a:custGeom>
              <a:rect b="b" l="l" r="r" t="t"/>
              <a:pathLst>
                <a:path extrusionOk="0" h="22849" w="14313">
                  <a:moveTo>
                    <a:pt x="3792" y="0"/>
                  </a:moveTo>
                  <a:lnTo>
                    <a:pt x="3466" y="76"/>
                  </a:lnTo>
                  <a:lnTo>
                    <a:pt x="3165" y="176"/>
                  </a:lnTo>
                  <a:lnTo>
                    <a:pt x="2888" y="327"/>
                  </a:lnTo>
                  <a:lnTo>
                    <a:pt x="2612" y="503"/>
                  </a:lnTo>
                  <a:lnTo>
                    <a:pt x="2436" y="678"/>
                  </a:lnTo>
                  <a:lnTo>
                    <a:pt x="2261" y="904"/>
                  </a:lnTo>
                  <a:lnTo>
                    <a:pt x="2085" y="1181"/>
                  </a:lnTo>
                  <a:lnTo>
                    <a:pt x="1909" y="1507"/>
                  </a:lnTo>
                  <a:lnTo>
                    <a:pt x="1759" y="1884"/>
                  </a:lnTo>
                  <a:lnTo>
                    <a:pt x="1608" y="2285"/>
                  </a:lnTo>
                  <a:lnTo>
                    <a:pt x="1457" y="2737"/>
                  </a:lnTo>
                  <a:lnTo>
                    <a:pt x="1332" y="3214"/>
                  </a:lnTo>
                  <a:lnTo>
                    <a:pt x="1081" y="4219"/>
                  </a:lnTo>
                  <a:lnTo>
                    <a:pt x="880" y="5323"/>
                  </a:lnTo>
                  <a:lnTo>
                    <a:pt x="704" y="6453"/>
                  </a:lnTo>
                  <a:lnTo>
                    <a:pt x="528" y="7608"/>
                  </a:lnTo>
                  <a:lnTo>
                    <a:pt x="403" y="8763"/>
                  </a:lnTo>
                  <a:lnTo>
                    <a:pt x="277" y="9843"/>
                  </a:lnTo>
                  <a:lnTo>
                    <a:pt x="127" y="11751"/>
                  </a:lnTo>
                  <a:lnTo>
                    <a:pt x="26" y="13056"/>
                  </a:lnTo>
                  <a:lnTo>
                    <a:pt x="1" y="13559"/>
                  </a:lnTo>
                  <a:lnTo>
                    <a:pt x="127" y="13759"/>
                  </a:lnTo>
                  <a:lnTo>
                    <a:pt x="227" y="13910"/>
                  </a:lnTo>
                  <a:lnTo>
                    <a:pt x="352" y="14061"/>
                  </a:lnTo>
                  <a:lnTo>
                    <a:pt x="478" y="14211"/>
                  </a:lnTo>
                  <a:lnTo>
                    <a:pt x="729" y="14437"/>
                  </a:lnTo>
                  <a:lnTo>
                    <a:pt x="1030" y="14613"/>
                  </a:lnTo>
                  <a:lnTo>
                    <a:pt x="1332" y="14739"/>
                  </a:lnTo>
                  <a:lnTo>
                    <a:pt x="1633" y="14814"/>
                  </a:lnTo>
                  <a:lnTo>
                    <a:pt x="1934" y="14864"/>
                  </a:lnTo>
                  <a:lnTo>
                    <a:pt x="2512" y="14864"/>
                  </a:lnTo>
                  <a:lnTo>
                    <a:pt x="2788" y="14814"/>
                  </a:lnTo>
                  <a:lnTo>
                    <a:pt x="3240" y="14739"/>
                  </a:lnTo>
                  <a:lnTo>
                    <a:pt x="3566" y="14638"/>
                  </a:lnTo>
                  <a:lnTo>
                    <a:pt x="3667" y="14613"/>
                  </a:lnTo>
                  <a:lnTo>
                    <a:pt x="4194" y="12002"/>
                  </a:lnTo>
                  <a:lnTo>
                    <a:pt x="4370" y="12604"/>
                  </a:lnTo>
                  <a:lnTo>
                    <a:pt x="4545" y="13182"/>
                  </a:lnTo>
                  <a:lnTo>
                    <a:pt x="4746" y="13759"/>
                  </a:lnTo>
                  <a:lnTo>
                    <a:pt x="4947" y="14312"/>
                  </a:lnTo>
                  <a:lnTo>
                    <a:pt x="5173" y="14839"/>
                  </a:lnTo>
                  <a:lnTo>
                    <a:pt x="5399" y="15341"/>
                  </a:lnTo>
                  <a:lnTo>
                    <a:pt x="5625" y="15818"/>
                  </a:lnTo>
                  <a:lnTo>
                    <a:pt x="5876" y="16295"/>
                  </a:lnTo>
                  <a:lnTo>
                    <a:pt x="6127" y="16747"/>
                  </a:lnTo>
                  <a:lnTo>
                    <a:pt x="6378" y="17174"/>
                  </a:lnTo>
                  <a:lnTo>
                    <a:pt x="6931" y="17977"/>
                  </a:lnTo>
                  <a:lnTo>
                    <a:pt x="7483" y="18731"/>
                  </a:lnTo>
                  <a:lnTo>
                    <a:pt x="8061" y="19383"/>
                  </a:lnTo>
                  <a:lnTo>
                    <a:pt x="8638" y="19986"/>
                  </a:lnTo>
                  <a:lnTo>
                    <a:pt x="9241" y="20538"/>
                  </a:lnTo>
                  <a:lnTo>
                    <a:pt x="9818" y="21041"/>
                  </a:lnTo>
                  <a:lnTo>
                    <a:pt x="10396" y="21467"/>
                  </a:lnTo>
                  <a:lnTo>
                    <a:pt x="10973" y="21844"/>
                  </a:lnTo>
                  <a:lnTo>
                    <a:pt x="11500" y="22170"/>
                  </a:lnTo>
                  <a:lnTo>
                    <a:pt x="12028" y="22472"/>
                  </a:lnTo>
                  <a:lnTo>
                    <a:pt x="12505" y="22723"/>
                  </a:lnTo>
                  <a:lnTo>
                    <a:pt x="12680" y="22773"/>
                  </a:lnTo>
                  <a:lnTo>
                    <a:pt x="12856" y="22823"/>
                  </a:lnTo>
                  <a:lnTo>
                    <a:pt x="13032" y="22848"/>
                  </a:lnTo>
                  <a:lnTo>
                    <a:pt x="13208" y="22823"/>
                  </a:lnTo>
                  <a:lnTo>
                    <a:pt x="13358" y="22798"/>
                  </a:lnTo>
                  <a:lnTo>
                    <a:pt x="13534" y="22748"/>
                  </a:lnTo>
                  <a:lnTo>
                    <a:pt x="13660" y="22673"/>
                  </a:lnTo>
                  <a:lnTo>
                    <a:pt x="13810" y="22572"/>
                  </a:lnTo>
                  <a:lnTo>
                    <a:pt x="13936" y="22472"/>
                  </a:lnTo>
                  <a:lnTo>
                    <a:pt x="14036" y="22346"/>
                  </a:lnTo>
                  <a:lnTo>
                    <a:pt x="14137" y="22221"/>
                  </a:lnTo>
                  <a:lnTo>
                    <a:pt x="14212" y="22070"/>
                  </a:lnTo>
                  <a:lnTo>
                    <a:pt x="14262" y="21894"/>
                  </a:lnTo>
                  <a:lnTo>
                    <a:pt x="14287" y="21744"/>
                  </a:lnTo>
                  <a:lnTo>
                    <a:pt x="14312" y="21568"/>
                  </a:lnTo>
                  <a:lnTo>
                    <a:pt x="14287" y="21367"/>
                  </a:lnTo>
                  <a:lnTo>
                    <a:pt x="14111" y="20363"/>
                  </a:lnTo>
                  <a:lnTo>
                    <a:pt x="8889" y="5198"/>
                  </a:lnTo>
                  <a:lnTo>
                    <a:pt x="8412" y="4193"/>
                  </a:lnTo>
                  <a:lnTo>
                    <a:pt x="7935" y="3315"/>
                  </a:lnTo>
                  <a:lnTo>
                    <a:pt x="7458" y="2561"/>
                  </a:lnTo>
                  <a:lnTo>
                    <a:pt x="7006" y="1909"/>
                  </a:lnTo>
                  <a:lnTo>
                    <a:pt x="6554" y="1356"/>
                  </a:lnTo>
                  <a:lnTo>
                    <a:pt x="6328" y="1130"/>
                  </a:lnTo>
                  <a:lnTo>
                    <a:pt x="6102" y="929"/>
                  </a:lnTo>
                  <a:lnTo>
                    <a:pt x="5901" y="754"/>
                  </a:lnTo>
                  <a:lnTo>
                    <a:pt x="5675" y="578"/>
                  </a:lnTo>
                  <a:lnTo>
                    <a:pt x="5474" y="452"/>
                  </a:lnTo>
                  <a:lnTo>
                    <a:pt x="5274" y="327"/>
                  </a:lnTo>
                  <a:lnTo>
                    <a:pt x="5073" y="226"/>
                  </a:lnTo>
                  <a:lnTo>
                    <a:pt x="4872" y="151"/>
                  </a:lnTo>
                  <a:lnTo>
                    <a:pt x="4696" y="76"/>
                  </a:lnTo>
                  <a:lnTo>
                    <a:pt x="4495" y="51"/>
                  </a:lnTo>
                  <a:lnTo>
                    <a:pt x="4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6"/>
            <p:cNvSpPr/>
            <p:nvPr/>
          </p:nvSpPr>
          <p:spPr>
            <a:xfrm>
              <a:off x="4687488" y="3897086"/>
              <a:ext cx="148470" cy="193064"/>
            </a:xfrm>
            <a:custGeom>
              <a:rect b="b" l="l" r="r" t="t"/>
              <a:pathLst>
                <a:path extrusionOk="0" h="7282" w="5600">
                  <a:moveTo>
                    <a:pt x="1582" y="1"/>
                  </a:moveTo>
                  <a:lnTo>
                    <a:pt x="1331" y="427"/>
                  </a:lnTo>
                  <a:lnTo>
                    <a:pt x="1080" y="904"/>
                  </a:lnTo>
                  <a:lnTo>
                    <a:pt x="804" y="1507"/>
                  </a:lnTo>
                  <a:lnTo>
                    <a:pt x="502" y="2185"/>
                  </a:lnTo>
                  <a:lnTo>
                    <a:pt x="251" y="2863"/>
                  </a:lnTo>
                  <a:lnTo>
                    <a:pt x="151" y="3214"/>
                  </a:lnTo>
                  <a:lnTo>
                    <a:pt x="76" y="3566"/>
                  </a:lnTo>
                  <a:lnTo>
                    <a:pt x="25" y="3867"/>
                  </a:lnTo>
                  <a:lnTo>
                    <a:pt x="0" y="4193"/>
                  </a:lnTo>
                  <a:lnTo>
                    <a:pt x="25" y="4495"/>
                  </a:lnTo>
                  <a:lnTo>
                    <a:pt x="76" y="4821"/>
                  </a:lnTo>
                  <a:lnTo>
                    <a:pt x="176" y="5173"/>
                  </a:lnTo>
                  <a:lnTo>
                    <a:pt x="301" y="5549"/>
                  </a:lnTo>
                  <a:lnTo>
                    <a:pt x="477" y="5901"/>
                  </a:lnTo>
                  <a:lnTo>
                    <a:pt x="678" y="6227"/>
                  </a:lnTo>
                  <a:lnTo>
                    <a:pt x="904" y="6528"/>
                  </a:lnTo>
                  <a:lnTo>
                    <a:pt x="1180" y="6805"/>
                  </a:lnTo>
                  <a:lnTo>
                    <a:pt x="1331" y="6905"/>
                  </a:lnTo>
                  <a:lnTo>
                    <a:pt x="1507" y="7006"/>
                  </a:lnTo>
                  <a:lnTo>
                    <a:pt x="1657" y="7106"/>
                  </a:lnTo>
                  <a:lnTo>
                    <a:pt x="1858" y="7181"/>
                  </a:lnTo>
                  <a:lnTo>
                    <a:pt x="2034" y="7232"/>
                  </a:lnTo>
                  <a:lnTo>
                    <a:pt x="2235" y="7257"/>
                  </a:lnTo>
                  <a:lnTo>
                    <a:pt x="2436" y="7282"/>
                  </a:lnTo>
                  <a:lnTo>
                    <a:pt x="2662" y="7282"/>
                  </a:lnTo>
                  <a:lnTo>
                    <a:pt x="2888" y="7232"/>
                  </a:lnTo>
                  <a:lnTo>
                    <a:pt x="3114" y="7181"/>
                  </a:lnTo>
                  <a:lnTo>
                    <a:pt x="3365" y="7106"/>
                  </a:lnTo>
                  <a:lnTo>
                    <a:pt x="3616" y="7006"/>
                  </a:lnTo>
                  <a:lnTo>
                    <a:pt x="3867" y="6855"/>
                  </a:lnTo>
                  <a:lnTo>
                    <a:pt x="4143" y="6704"/>
                  </a:lnTo>
                  <a:lnTo>
                    <a:pt x="4419" y="6503"/>
                  </a:lnTo>
                  <a:lnTo>
                    <a:pt x="4720" y="6277"/>
                  </a:lnTo>
                  <a:lnTo>
                    <a:pt x="4971" y="6026"/>
                  </a:lnTo>
                  <a:lnTo>
                    <a:pt x="5197" y="5775"/>
                  </a:lnTo>
                  <a:lnTo>
                    <a:pt x="5348" y="5524"/>
                  </a:lnTo>
                  <a:lnTo>
                    <a:pt x="5474" y="5248"/>
                  </a:lnTo>
                  <a:lnTo>
                    <a:pt x="5549" y="4997"/>
                  </a:lnTo>
                  <a:lnTo>
                    <a:pt x="5599" y="4721"/>
                  </a:lnTo>
                  <a:lnTo>
                    <a:pt x="5574" y="4470"/>
                  </a:lnTo>
                  <a:lnTo>
                    <a:pt x="5549" y="4193"/>
                  </a:lnTo>
                  <a:lnTo>
                    <a:pt x="5474" y="3917"/>
                  </a:lnTo>
                  <a:lnTo>
                    <a:pt x="5373" y="3666"/>
                  </a:lnTo>
                  <a:lnTo>
                    <a:pt x="5248" y="3390"/>
                  </a:lnTo>
                  <a:lnTo>
                    <a:pt x="5097" y="3139"/>
                  </a:lnTo>
                  <a:lnTo>
                    <a:pt x="4921" y="2888"/>
                  </a:lnTo>
                  <a:lnTo>
                    <a:pt x="4746" y="2637"/>
                  </a:lnTo>
                  <a:lnTo>
                    <a:pt x="4319" y="2160"/>
                  </a:lnTo>
                  <a:lnTo>
                    <a:pt x="3867" y="1708"/>
                  </a:lnTo>
                  <a:lnTo>
                    <a:pt x="3390" y="1306"/>
                  </a:lnTo>
                  <a:lnTo>
                    <a:pt x="2938" y="930"/>
                  </a:lnTo>
                  <a:lnTo>
                    <a:pt x="2511" y="628"/>
                  </a:lnTo>
                  <a:lnTo>
                    <a:pt x="1833" y="176"/>
                  </a:lnTo>
                  <a:lnTo>
                    <a:pt x="158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6"/>
            <p:cNvSpPr/>
            <p:nvPr/>
          </p:nvSpPr>
          <p:spPr>
            <a:xfrm>
              <a:off x="5255969" y="3897086"/>
              <a:ext cx="147781" cy="193064"/>
            </a:xfrm>
            <a:custGeom>
              <a:rect b="b" l="l" r="r" t="t"/>
              <a:pathLst>
                <a:path extrusionOk="0" h="7282" w="5574">
                  <a:moveTo>
                    <a:pt x="3992" y="1"/>
                  </a:moveTo>
                  <a:lnTo>
                    <a:pt x="3741" y="176"/>
                  </a:lnTo>
                  <a:lnTo>
                    <a:pt x="3063" y="628"/>
                  </a:lnTo>
                  <a:lnTo>
                    <a:pt x="2636" y="930"/>
                  </a:lnTo>
                  <a:lnTo>
                    <a:pt x="2184" y="1306"/>
                  </a:lnTo>
                  <a:lnTo>
                    <a:pt x="1707" y="1708"/>
                  </a:lnTo>
                  <a:lnTo>
                    <a:pt x="1255" y="2160"/>
                  </a:lnTo>
                  <a:lnTo>
                    <a:pt x="829" y="2637"/>
                  </a:lnTo>
                  <a:lnTo>
                    <a:pt x="653" y="2888"/>
                  </a:lnTo>
                  <a:lnTo>
                    <a:pt x="477" y="3139"/>
                  </a:lnTo>
                  <a:lnTo>
                    <a:pt x="327" y="3390"/>
                  </a:lnTo>
                  <a:lnTo>
                    <a:pt x="201" y="3666"/>
                  </a:lnTo>
                  <a:lnTo>
                    <a:pt x="101" y="3917"/>
                  </a:lnTo>
                  <a:lnTo>
                    <a:pt x="25" y="4193"/>
                  </a:lnTo>
                  <a:lnTo>
                    <a:pt x="0" y="4470"/>
                  </a:lnTo>
                  <a:lnTo>
                    <a:pt x="0" y="4721"/>
                  </a:lnTo>
                  <a:lnTo>
                    <a:pt x="25" y="4997"/>
                  </a:lnTo>
                  <a:lnTo>
                    <a:pt x="101" y="5248"/>
                  </a:lnTo>
                  <a:lnTo>
                    <a:pt x="226" y="5524"/>
                  </a:lnTo>
                  <a:lnTo>
                    <a:pt x="377" y="5775"/>
                  </a:lnTo>
                  <a:lnTo>
                    <a:pt x="603" y="6026"/>
                  </a:lnTo>
                  <a:lnTo>
                    <a:pt x="854" y="6277"/>
                  </a:lnTo>
                  <a:lnTo>
                    <a:pt x="1155" y="6503"/>
                  </a:lnTo>
                  <a:lnTo>
                    <a:pt x="1431" y="6704"/>
                  </a:lnTo>
                  <a:lnTo>
                    <a:pt x="1707" y="6855"/>
                  </a:lnTo>
                  <a:lnTo>
                    <a:pt x="1958" y="7006"/>
                  </a:lnTo>
                  <a:lnTo>
                    <a:pt x="2210" y="7106"/>
                  </a:lnTo>
                  <a:lnTo>
                    <a:pt x="2461" y="7181"/>
                  </a:lnTo>
                  <a:lnTo>
                    <a:pt x="2687" y="7232"/>
                  </a:lnTo>
                  <a:lnTo>
                    <a:pt x="2913" y="7282"/>
                  </a:lnTo>
                  <a:lnTo>
                    <a:pt x="3139" y="7282"/>
                  </a:lnTo>
                  <a:lnTo>
                    <a:pt x="3339" y="7257"/>
                  </a:lnTo>
                  <a:lnTo>
                    <a:pt x="3540" y="7232"/>
                  </a:lnTo>
                  <a:lnTo>
                    <a:pt x="3741" y="7181"/>
                  </a:lnTo>
                  <a:lnTo>
                    <a:pt x="3917" y="7106"/>
                  </a:lnTo>
                  <a:lnTo>
                    <a:pt x="4068" y="7006"/>
                  </a:lnTo>
                  <a:lnTo>
                    <a:pt x="4243" y="6905"/>
                  </a:lnTo>
                  <a:lnTo>
                    <a:pt x="4394" y="6805"/>
                  </a:lnTo>
                  <a:lnTo>
                    <a:pt x="4670" y="6528"/>
                  </a:lnTo>
                  <a:lnTo>
                    <a:pt x="4896" y="6227"/>
                  </a:lnTo>
                  <a:lnTo>
                    <a:pt x="5097" y="5901"/>
                  </a:lnTo>
                  <a:lnTo>
                    <a:pt x="5273" y="5549"/>
                  </a:lnTo>
                  <a:lnTo>
                    <a:pt x="5398" y="5173"/>
                  </a:lnTo>
                  <a:lnTo>
                    <a:pt x="5499" y="4821"/>
                  </a:lnTo>
                  <a:lnTo>
                    <a:pt x="5549" y="4495"/>
                  </a:lnTo>
                  <a:lnTo>
                    <a:pt x="5574" y="4193"/>
                  </a:lnTo>
                  <a:lnTo>
                    <a:pt x="5549" y="3867"/>
                  </a:lnTo>
                  <a:lnTo>
                    <a:pt x="5499" y="3566"/>
                  </a:lnTo>
                  <a:lnTo>
                    <a:pt x="5423" y="3214"/>
                  </a:lnTo>
                  <a:lnTo>
                    <a:pt x="5323" y="2863"/>
                  </a:lnTo>
                  <a:lnTo>
                    <a:pt x="5072" y="2185"/>
                  </a:lnTo>
                  <a:lnTo>
                    <a:pt x="4796" y="1507"/>
                  </a:lnTo>
                  <a:lnTo>
                    <a:pt x="4494" y="904"/>
                  </a:lnTo>
                  <a:lnTo>
                    <a:pt x="4243" y="427"/>
                  </a:lnTo>
                  <a:lnTo>
                    <a:pt x="399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6"/>
            <p:cNvSpPr/>
            <p:nvPr/>
          </p:nvSpPr>
          <p:spPr>
            <a:xfrm>
              <a:off x="4786009" y="3620163"/>
              <a:ext cx="585794" cy="707645"/>
            </a:xfrm>
            <a:custGeom>
              <a:rect b="b" l="l" r="r" t="t"/>
              <a:pathLst>
                <a:path extrusionOk="0" h="26691" w="22095">
                  <a:moveTo>
                    <a:pt x="9566" y="1"/>
                  </a:moveTo>
                  <a:lnTo>
                    <a:pt x="9039" y="26"/>
                  </a:lnTo>
                  <a:lnTo>
                    <a:pt x="8562" y="101"/>
                  </a:lnTo>
                  <a:lnTo>
                    <a:pt x="8085" y="177"/>
                  </a:lnTo>
                  <a:lnTo>
                    <a:pt x="7608" y="302"/>
                  </a:lnTo>
                  <a:lnTo>
                    <a:pt x="7181" y="453"/>
                  </a:lnTo>
                  <a:lnTo>
                    <a:pt x="6754" y="628"/>
                  </a:lnTo>
                  <a:lnTo>
                    <a:pt x="6327" y="829"/>
                  </a:lnTo>
                  <a:lnTo>
                    <a:pt x="5951" y="1055"/>
                  </a:lnTo>
                  <a:lnTo>
                    <a:pt x="5574" y="1306"/>
                  </a:lnTo>
                  <a:lnTo>
                    <a:pt x="5197" y="1583"/>
                  </a:lnTo>
                  <a:lnTo>
                    <a:pt x="4871" y="1884"/>
                  </a:lnTo>
                  <a:lnTo>
                    <a:pt x="4545" y="2210"/>
                  </a:lnTo>
                  <a:lnTo>
                    <a:pt x="4218" y="2537"/>
                  </a:lnTo>
                  <a:lnTo>
                    <a:pt x="3942" y="2888"/>
                  </a:lnTo>
                  <a:lnTo>
                    <a:pt x="3666" y="3265"/>
                  </a:lnTo>
                  <a:lnTo>
                    <a:pt x="3415" y="3641"/>
                  </a:lnTo>
                  <a:lnTo>
                    <a:pt x="3164" y="4043"/>
                  </a:lnTo>
                  <a:lnTo>
                    <a:pt x="2963" y="4470"/>
                  </a:lnTo>
                  <a:lnTo>
                    <a:pt x="2762" y="4897"/>
                  </a:lnTo>
                  <a:lnTo>
                    <a:pt x="2561" y="5349"/>
                  </a:lnTo>
                  <a:lnTo>
                    <a:pt x="2410" y="5776"/>
                  </a:lnTo>
                  <a:lnTo>
                    <a:pt x="2260" y="6253"/>
                  </a:lnTo>
                  <a:lnTo>
                    <a:pt x="2134" y="6705"/>
                  </a:lnTo>
                  <a:lnTo>
                    <a:pt x="2009" y="7182"/>
                  </a:lnTo>
                  <a:lnTo>
                    <a:pt x="1933" y="7684"/>
                  </a:lnTo>
                  <a:lnTo>
                    <a:pt x="75" y="18304"/>
                  </a:lnTo>
                  <a:lnTo>
                    <a:pt x="25" y="18631"/>
                  </a:lnTo>
                  <a:lnTo>
                    <a:pt x="0" y="18932"/>
                  </a:lnTo>
                  <a:lnTo>
                    <a:pt x="0" y="19258"/>
                  </a:lnTo>
                  <a:lnTo>
                    <a:pt x="0" y="19560"/>
                  </a:lnTo>
                  <a:lnTo>
                    <a:pt x="0" y="19861"/>
                  </a:lnTo>
                  <a:lnTo>
                    <a:pt x="25" y="20187"/>
                  </a:lnTo>
                  <a:lnTo>
                    <a:pt x="126" y="20790"/>
                  </a:lnTo>
                  <a:lnTo>
                    <a:pt x="301" y="21367"/>
                  </a:lnTo>
                  <a:lnTo>
                    <a:pt x="502" y="21945"/>
                  </a:lnTo>
                  <a:lnTo>
                    <a:pt x="778" y="22497"/>
                  </a:lnTo>
                  <a:lnTo>
                    <a:pt x="1080" y="22999"/>
                  </a:lnTo>
                  <a:lnTo>
                    <a:pt x="1456" y="23501"/>
                  </a:lnTo>
                  <a:lnTo>
                    <a:pt x="1858" y="23953"/>
                  </a:lnTo>
                  <a:lnTo>
                    <a:pt x="2310" y="24380"/>
                  </a:lnTo>
                  <a:lnTo>
                    <a:pt x="2787" y="24757"/>
                  </a:lnTo>
                  <a:lnTo>
                    <a:pt x="3339" y="25108"/>
                  </a:lnTo>
                  <a:lnTo>
                    <a:pt x="3892" y="25410"/>
                  </a:lnTo>
                  <a:lnTo>
                    <a:pt x="4494" y="25636"/>
                  </a:lnTo>
                  <a:lnTo>
                    <a:pt x="4796" y="25761"/>
                  </a:lnTo>
                  <a:lnTo>
                    <a:pt x="5122" y="25836"/>
                  </a:lnTo>
                  <a:lnTo>
                    <a:pt x="6277" y="26113"/>
                  </a:lnTo>
                  <a:lnTo>
                    <a:pt x="6905" y="26238"/>
                  </a:lnTo>
                  <a:lnTo>
                    <a:pt x="7558" y="26339"/>
                  </a:lnTo>
                  <a:lnTo>
                    <a:pt x="8235" y="26439"/>
                  </a:lnTo>
                  <a:lnTo>
                    <a:pt x="8938" y="26539"/>
                  </a:lnTo>
                  <a:lnTo>
                    <a:pt x="9667" y="26590"/>
                  </a:lnTo>
                  <a:lnTo>
                    <a:pt x="10445" y="26640"/>
                  </a:lnTo>
                  <a:lnTo>
                    <a:pt x="11148" y="26690"/>
                  </a:lnTo>
                  <a:lnTo>
                    <a:pt x="11826" y="26690"/>
                  </a:lnTo>
                  <a:lnTo>
                    <a:pt x="12479" y="26665"/>
                  </a:lnTo>
                  <a:lnTo>
                    <a:pt x="13131" y="26615"/>
                  </a:lnTo>
                  <a:lnTo>
                    <a:pt x="13734" y="26565"/>
                  </a:lnTo>
                  <a:lnTo>
                    <a:pt x="14337" y="26489"/>
                  </a:lnTo>
                  <a:lnTo>
                    <a:pt x="14914" y="26389"/>
                  </a:lnTo>
                  <a:lnTo>
                    <a:pt x="15466" y="26288"/>
                  </a:lnTo>
                  <a:lnTo>
                    <a:pt x="15994" y="26163"/>
                  </a:lnTo>
                  <a:lnTo>
                    <a:pt x="16521" y="26037"/>
                  </a:lnTo>
                  <a:lnTo>
                    <a:pt x="16998" y="25912"/>
                  </a:lnTo>
                  <a:lnTo>
                    <a:pt x="17475" y="25761"/>
                  </a:lnTo>
                  <a:lnTo>
                    <a:pt x="18329" y="25435"/>
                  </a:lnTo>
                  <a:lnTo>
                    <a:pt x="19132" y="25083"/>
                  </a:lnTo>
                  <a:lnTo>
                    <a:pt x="19810" y="24732"/>
                  </a:lnTo>
                  <a:lnTo>
                    <a:pt x="20413" y="24405"/>
                  </a:lnTo>
                  <a:lnTo>
                    <a:pt x="20915" y="24079"/>
                  </a:lnTo>
                  <a:lnTo>
                    <a:pt x="21342" y="23803"/>
                  </a:lnTo>
                  <a:lnTo>
                    <a:pt x="21668" y="23552"/>
                  </a:lnTo>
                  <a:lnTo>
                    <a:pt x="21894" y="23376"/>
                  </a:lnTo>
                  <a:lnTo>
                    <a:pt x="22095" y="23200"/>
                  </a:lnTo>
                  <a:lnTo>
                    <a:pt x="21994" y="22347"/>
                  </a:lnTo>
                  <a:lnTo>
                    <a:pt x="21869" y="21342"/>
                  </a:lnTo>
                  <a:lnTo>
                    <a:pt x="21693" y="20062"/>
                  </a:lnTo>
                  <a:lnTo>
                    <a:pt x="21467" y="18530"/>
                  </a:lnTo>
                  <a:lnTo>
                    <a:pt x="21166" y="16798"/>
                  </a:lnTo>
                  <a:lnTo>
                    <a:pt x="20789" y="14915"/>
                  </a:lnTo>
                  <a:lnTo>
                    <a:pt x="20588" y="13935"/>
                  </a:lnTo>
                  <a:lnTo>
                    <a:pt x="20362" y="12956"/>
                  </a:lnTo>
                  <a:lnTo>
                    <a:pt x="20111" y="11977"/>
                  </a:lnTo>
                  <a:lnTo>
                    <a:pt x="19835" y="10973"/>
                  </a:lnTo>
                  <a:lnTo>
                    <a:pt x="19534" y="9994"/>
                  </a:lnTo>
                  <a:lnTo>
                    <a:pt x="19233" y="9014"/>
                  </a:lnTo>
                  <a:lnTo>
                    <a:pt x="18881" y="8060"/>
                  </a:lnTo>
                  <a:lnTo>
                    <a:pt x="18530" y="7131"/>
                  </a:lnTo>
                  <a:lnTo>
                    <a:pt x="18153" y="6227"/>
                  </a:lnTo>
                  <a:lnTo>
                    <a:pt x="17751" y="5374"/>
                  </a:lnTo>
                  <a:lnTo>
                    <a:pt x="17299" y="4570"/>
                  </a:lnTo>
                  <a:lnTo>
                    <a:pt x="16847" y="3817"/>
                  </a:lnTo>
                  <a:lnTo>
                    <a:pt x="16370" y="3114"/>
                  </a:lnTo>
                  <a:lnTo>
                    <a:pt x="16119" y="2788"/>
                  </a:lnTo>
                  <a:lnTo>
                    <a:pt x="15868" y="2486"/>
                  </a:lnTo>
                  <a:lnTo>
                    <a:pt x="15617" y="2185"/>
                  </a:lnTo>
                  <a:lnTo>
                    <a:pt x="15341" y="1934"/>
                  </a:lnTo>
                  <a:lnTo>
                    <a:pt x="15065" y="1683"/>
                  </a:lnTo>
                  <a:lnTo>
                    <a:pt x="14789" y="1457"/>
                  </a:lnTo>
                  <a:lnTo>
                    <a:pt x="14487" y="1256"/>
                  </a:lnTo>
                  <a:lnTo>
                    <a:pt x="14186" y="1055"/>
                  </a:lnTo>
                  <a:lnTo>
                    <a:pt x="13885" y="905"/>
                  </a:lnTo>
                  <a:lnTo>
                    <a:pt x="13583" y="779"/>
                  </a:lnTo>
                  <a:lnTo>
                    <a:pt x="12956" y="553"/>
                  </a:lnTo>
                  <a:lnTo>
                    <a:pt x="12353" y="377"/>
                  </a:lnTo>
                  <a:lnTo>
                    <a:pt x="11750" y="227"/>
                  </a:lnTo>
                  <a:lnTo>
                    <a:pt x="11173" y="126"/>
                  </a:lnTo>
                  <a:lnTo>
                    <a:pt x="10621" y="51"/>
                  </a:lnTo>
                  <a:lnTo>
                    <a:pt x="100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6"/>
            <p:cNvSpPr/>
            <p:nvPr/>
          </p:nvSpPr>
          <p:spPr>
            <a:xfrm>
              <a:off x="4723413" y="3661443"/>
              <a:ext cx="205737" cy="319555"/>
            </a:xfrm>
            <a:custGeom>
              <a:rect b="b" l="l" r="r" t="t"/>
              <a:pathLst>
                <a:path extrusionOk="0" h="12053" w="7760">
                  <a:moveTo>
                    <a:pt x="7533" y="0"/>
                  </a:moveTo>
                  <a:lnTo>
                    <a:pt x="7383" y="126"/>
                  </a:lnTo>
                  <a:lnTo>
                    <a:pt x="6981" y="528"/>
                  </a:lnTo>
                  <a:lnTo>
                    <a:pt x="6328" y="1181"/>
                  </a:lnTo>
                  <a:lnTo>
                    <a:pt x="5449" y="2109"/>
                  </a:lnTo>
                  <a:lnTo>
                    <a:pt x="4922" y="2687"/>
                  </a:lnTo>
                  <a:lnTo>
                    <a:pt x="4370" y="3340"/>
                  </a:lnTo>
                  <a:lnTo>
                    <a:pt x="3767" y="4068"/>
                  </a:lnTo>
                  <a:lnTo>
                    <a:pt x="3139" y="4871"/>
                  </a:lnTo>
                  <a:lnTo>
                    <a:pt x="2462" y="5750"/>
                  </a:lnTo>
                  <a:lnTo>
                    <a:pt x="1733" y="6704"/>
                  </a:lnTo>
                  <a:lnTo>
                    <a:pt x="1005" y="7759"/>
                  </a:lnTo>
                  <a:lnTo>
                    <a:pt x="227" y="8889"/>
                  </a:lnTo>
                  <a:lnTo>
                    <a:pt x="177" y="9014"/>
                  </a:lnTo>
                  <a:lnTo>
                    <a:pt x="101" y="9140"/>
                  </a:lnTo>
                  <a:lnTo>
                    <a:pt x="51" y="9315"/>
                  </a:lnTo>
                  <a:lnTo>
                    <a:pt x="26" y="9516"/>
                  </a:lnTo>
                  <a:lnTo>
                    <a:pt x="1" y="9742"/>
                  </a:lnTo>
                  <a:lnTo>
                    <a:pt x="26" y="9993"/>
                  </a:lnTo>
                  <a:lnTo>
                    <a:pt x="101" y="10269"/>
                  </a:lnTo>
                  <a:lnTo>
                    <a:pt x="152" y="10395"/>
                  </a:lnTo>
                  <a:lnTo>
                    <a:pt x="227" y="10546"/>
                  </a:lnTo>
                  <a:lnTo>
                    <a:pt x="327" y="10671"/>
                  </a:lnTo>
                  <a:lnTo>
                    <a:pt x="428" y="10797"/>
                  </a:lnTo>
                  <a:lnTo>
                    <a:pt x="553" y="10947"/>
                  </a:lnTo>
                  <a:lnTo>
                    <a:pt x="729" y="11073"/>
                  </a:lnTo>
                  <a:lnTo>
                    <a:pt x="905" y="11198"/>
                  </a:lnTo>
                  <a:lnTo>
                    <a:pt x="1106" y="11324"/>
                  </a:lnTo>
                  <a:lnTo>
                    <a:pt x="1332" y="11424"/>
                  </a:lnTo>
                  <a:lnTo>
                    <a:pt x="1608" y="11550"/>
                  </a:lnTo>
                  <a:lnTo>
                    <a:pt x="1909" y="11650"/>
                  </a:lnTo>
                  <a:lnTo>
                    <a:pt x="2236" y="11751"/>
                  </a:lnTo>
                  <a:lnTo>
                    <a:pt x="2587" y="11826"/>
                  </a:lnTo>
                  <a:lnTo>
                    <a:pt x="2989" y="11901"/>
                  </a:lnTo>
                  <a:lnTo>
                    <a:pt x="3416" y="11977"/>
                  </a:lnTo>
                  <a:lnTo>
                    <a:pt x="3893" y="12027"/>
                  </a:lnTo>
                  <a:lnTo>
                    <a:pt x="4119" y="12052"/>
                  </a:lnTo>
                  <a:lnTo>
                    <a:pt x="4345" y="12027"/>
                  </a:lnTo>
                  <a:lnTo>
                    <a:pt x="4571" y="12027"/>
                  </a:lnTo>
                  <a:lnTo>
                    <a:pt x="4771" y="11977"/>
                  </a:lnTo>
                  <a:lnTo>
                    <a:pt x="4972" y="11927"/>
                  </a:lnTo>
                  <a:lnTo>
                    <a:pt x="5173" y="11851"/>
                  </a:lnTo>
                  <a:lnTo>
                    <a:pt x="5374" y="11776"/>
                  </a:lnTo>
                  <a:lnTo>
                    <a:pt x="5550" y="11650"/>
                  </a:lnTo>
                  <a:lnTo>
                    <a:pt x="5700" y="11550"/>
                  </a:lnTo>
                  <a:lnTo>
                    <a:pt x="5876" y="11424"/>
                  </a:lnTo>
                  <a:lnTo>
                    <a:pt x="6152" y="11123"/>
                  </a:lnTo>
                  <a:lnTo>
                    <a:pt x="6429" y="10772"/>
                  </a:lnTo>
                  <a:lnTo>
                    <a:pt x="6655" y="10370"/>
                  </a:lnTo>
                  <a:lnTo>
                    <a:pt x="6855" y="9943"/>
                  </a:lnTo>
                  <a:lnTo>
                    <a:pt x="7031" y="9466"/>
                  </a:lnTo>
                  <a:lnTo>
                    <a:pt x="7207" y="8964"/>
                  </a:lnTo>
                  <a:lnTo>
                    <a:pt x="7332" y="8462"/>
                  </a:lnTo>
                  <a:lnTo>
                    <a:pt x="7433" y="7909"/>
                  </a:lnTo>
                  <a:lnTo>
                    <a:pt x="7533" y="7357"/>
                  </a:lnTo>
                  <a:lnTo>
                    <a:pt x="7609" y="6779"/>
                  </a:lnTo>
                  <a:lnTo>
                    <a:pt x="7659" y="6227"/>
                  </a:lnTo>
                  <a:lnTo>
                    <a:pt x="7734" y="5072"/>
                  </a:lnTo>
                  <a:lnTo>
                    <a:pt x="7759" y="3942"/>
                  </a:lnTo>
                  <a:lnTo>
                    <a:pt x="7734" y="2913"/>
                  </a:lnTo>
                  <a:lnTo>
                    <a:pt x="7709" y="1959"/>
                  </a:lnTo>
                  <a:lnTo>
                    <a:pt x="7659" y="1155"/>
                  </a:lnTo>
                  <a:lnTo>
                    <a:pt x="7584" y="553"/>
                  </a:lnTo>
                  <a:lnTo>
                    <a:pt x="75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6"/>
            <p:cNvSpPr/>
            <p:nvPr/>
          </p:nvSpPr>
          <p:spPr>
            <a:xfrm>
              <a:off x="5166755" y="3661443"/>
              <a:ext cx="205710" cy="319555"/>
            </a:xfrm>
            <a:custGeom>
              <a:rect b="b" l="l" r="r" t="t"/>
              <a:pathLst>
                <a:path extrusionOk="0" h="12053" w="7759">
                  <a:moveTo>
                    <a:pt x="227" y="0"/>
                  </a:moveTo>
                  <a:lnTo>
                    <a:pt x="151" y="553"/>
                  </a:lnTo>
                  <a:lnTo>
                    <a:pt x="101" y="1155"/>
                  </a:lnTo>
                  <a:lnTo>
                    <a:pt x="51" y="1959"/>
                  </a:lnTo>
                  <a:lnTo>
                    <a:pt x="26" y="2913"/>
                  </a:lnTo>
                  <a:lnTo>
                    <a:pt x="1" y="3942"/>
                  </a:lnTo>
                  <a:lnTo>
                    <a:pt x="26" y="5072"/>
                  </a:lnTo>
                  <a:lnTo>
                    <a:pt x="76" y="6227"/>
                  </a:lnTo>
                  <a:lnTo>
                    <a:pt x="151" y="6779"/>
                  </a:lnTo>
                  <a:lnTo>
                    <a:pt x="227" y="7357"/>
                  </a:lnTo>
                  <a:lnTo>
                    <a:pt x="302" y="7909"/>
                  </a:lnTo>
                  <a:lnTo>
                    <a:pt x="428" y="8462"/>
                  </a:lnTo>
                  <a:lnTo>
                    <a:pt x="553" y="8964"/>
                  </a:lnTo>
                  <a:lnTo>
                    <a:pt x="704" y="9466"/>
                  </a:lnTo>
                  <a:lnTo>
                    <a:pt x="905" y="9943"/>
                  </a:lnTo>
                  <a:lnTo>
                    <a:pt x="1105" y="10370"/>
                  </a:lnTo>
                  <a:lnTo>
                    <a:pt x="1331" y="10772"/>
                  </a:lnTo>
                  <a:lnTo>
                    <a:pt x="1608" y="11123"/>
                  </a:lnTo>
                  <a:lnTo>
                    <a:pt x="1884" y="11424"/>
                  </a:lnTo>
                  <a:lnTo>
                    <a:pt x="2060" y="11550"/>
                  </a:lnTo>
                  <a:lnTo>
                    <a:pt x="2210" y="11650"/>
                  </a:lnTo>
                  <a:lnTo>
                    <a:pt x="2386" y="11776"/>
                  </a:lnTo>
                  <a:lnTo>
                    <a:pt x="2587" y="11851"/>
                  </a:lnTo>
                  <a:lnTo>
                    <a:pt x="2763" y="11927"/>
                  </a:lnTo>
                  <a:lnTo>
                    <a:pt x="2963" y="11977"/>
                  </a:lnTo>
                  <a:lnTo>
                    <a:pt x="3189" y="12027"/>
                  </a:lnTo>
                  <a:lnTo>
                    <a:pt x="3415" y="12027"/>
                  </a:lnTo>
                  <a:lnTo>
                    <a:pt x="3641" y="12052"/>
                  </a:lnTo>
                  <a:lnTo>
                    <a:pt x="3867" y="12027"/>
                  </a:lnTo>
                  <a:lnTo>
                    <a:pt x="4344" y="11977"/>
                  </a:lnTo>
                  <a:lnTo>
                    <a:pt x="4771" y="11901"/>
                  </a:lnTo>
                  <a:lnTo>
                    <a:pt x="5173" y="11826"/>
                  </a:lnTo>
                  <a:lnTo>
                    <a:pt x="5524" y="11751"/>
                  </a:lnTo>
                  <a:lnTo>
                    <a:pt x="5851" y="11650"/>
                  </a:lnTo>
                  <a:lnTo>
                    <a:pt x="6152" y="11550"/>
                  </a:lnTo>
                  <a:lnTo>
                    <a:pt x="6428" y="11424"/>
                  </a:lnTo>
                  <a:lnTo>
                    <a:pt x="6654" y="11324"/>
                  </a:lnTo>
                  <a:lnTo>
                    <a:pt x="6855" y="11198"/>
                  </a:lnTo>
                  <a:lnTo>
                    <a:pt x="7031" y="11073"/>
                  </a:lnTo>
                  <a:lnTo>
                    <a:pt x="7207" y="10947"/>
                  </a:lnTo>
                  <a:lnTo>
                    <a:pt x="7332" y="10797"/>
                  </a:lnTo>
                  <a:lnTo>
                    <a:pt x="7433" y="10671"/>
                  </a:lnTo>
                  <a:lnTo>
                    <a:pt x="7533" y="10546"/>
                  </a:lnTo>
                  <a:lnTo>
                    <a:pt x="7608" y="10395"/>
                  </a:lnTo>
                  <a:lnTo>
                    <a:pt x="7659" y="10269"/>
                  </a:lnTo>
                  <a:lnTo>
                    <a:pt x="7734" y="9993"/>
                  </a:lnTo>
                  <a:lnTo>
                    <a:pt x="7759" y="9742"/>
                  </a:lnTo>
                  <a:lnTo>
                    <a:pt x="7734" y="9516"/>
                  </a:lnTo>
                  <a:lnTo>
                    <a:pt x="7684" y="9315"/>
                  </a:lnTo>
                  <a:lnTo>
                    <a:pt x="7633" y="9140"/>
                  </a:lnTo>
                  <a:lnTo>
                    <a:pt x="7583" y="9014"/>
                  </a:lnTo>
                  <a:lnTo>
                    <a:pt x="7533" y="8889"/>
                  </a:lnTo>
                  <a:lnTo>
                    <a:pt x="6755" y="7759"/>
                  </a:lnTo>
                  <a:lnTo>
                    <a:pt x="6027" y="6704"/>
                  </a:lnTo>
                  <a:lnTo>
                    <a:pt x="5298" y="5750"/>
                  </a:lnTo>
                  <a:lnTo>
                    <a:pt x="4620" y="4871"/>
                  </a:lnTo>
                  <a:lnTo>
                    <a:pt x="3993" y="4068"/>
                  </a:lnTo>
                  <a:lnTo>
                    <a:pt x="3390" y="3340"/>
                  </a:lnTo>
                  <a:lnTo>
                    <a:pt x="2813" y="2687"/>
                  </a:lnTo>
                  <a:lnTo>
                    <a:pt x="2311" y="2109"/>
                  </a:lnTo>
                  <a:lnTo>
                    <a:pt x="1432" y="1181"/>
                  </a:lnTo>
                  <a:lnTo>
                    <a:pt x="779" y="528"/>
                  </a:lnTo>
                  <a:lnTo>
                    <a:pt x="352" y="126"/>
                  </a:lnTo>
                  <a:lnTo>
                    <a:pt x="22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6"/>
            <p:cNvSpPr/>
            <p:nvPr/>
          </p:nvSpPr>
          <p:spPr>
            <a:xfrm>
              <a:off x="4936441" y="3316622"/>
              <a:ext cx="296913" cy="400763"/>
            </a:xfrm>
            <a:custGeom>
              <a:rect b="b" l="l" r="r" t="t"/>
              <a:pathLst>
                <a:path extrusionOk="0" h="15116" w="11199">
                  <a:moveTo>
                    <a:pt x="5951" y="1"/>
                  </a:moveTo>
                  <a:lnTo>
                    <a:pt x="5650" y="26"/>
                  </a:lnTo>
                  <a:lnTo>
                    <a:pt x="5323" y="76"/>
                  </a:lnTo>
                  <a:lnTo>
                    <a:pt x="5022" y="126"/>
                  </a:lnTo>
                  <a:lnTo>
                    <a:pt x="4696" y="227"/>
                  </a:lnTo>
                  <a:lnTo>
                    <a:pt x="4394" y="327"/>
                  </a:lnTo>
                  <a:lnTo>
                    <a:pt x="4118" y="428"/>
                  </a:lnTo>
                  <a:lnTo>
                    <a:pt x="3817" y="578"/>
                  </a:lnTo>
                  <a:lnTo>
                    <a:pt x="3541" y="729"/>
                  </a:lnTo>
                  <a:lnTo>
                    <a:pt x="3264" y="880"/>
                  </a:lnTo>
                  <a:lnTo>
                    <a:pt x="3013" y="1055"/>
                  </a:lnTo>
                  <a:lnTo>
                    <a:pt x="2762" y="1231"/>
                  </a:lnTo>
                  <a:lnTo>
                    <a:pt x="2536" y="1432"/>
                  </a:lnTo>
                  <a:lnTo>
                    <a:pt x="2310" y="1658"/>
                  </a:lnTo>
                  <a:lnTo>
                    <a:pt x="2109" y="1859"/>
                  </a:lnTo>
                  <a:lnTo>
                    <a:pt x="1909" y="2085"/>
                  </a:lnTo>
                  <a:lnTo>
                    <a:pt x="1758" y="2336"/>
                  </a:lnTo>
                  <a:lnTo>
                    <a:pt x="1582" y="2562"/>
                  </a:lnTo>
                  <a:lnTo>
                    <a:pt x="1306" y="3064"/>
                  </a:lnTo>
                  <a:lnTo>
                    <a:pt x="1055" y="3541"/>
                  </a:lnTo>
                  <a:lnTo>
                    <a:pt x="829" y="4018"/>
                  </a:lnTo>
                  <a:lnTo>
                    <a:pt x="628" y="4495"/>
                  </a:lnTo>
                  <a:lnTo>
                    <a:pt x="452" y="4972"/>
                  </a:lnTo>
                  <a:lnTo>
                    <a:pt x="302" y="5424"/>
                  </a:lnTo>
                  <a:lnTo>
                    <a:pt x="176" y="5876"/>
                  </a:lnTo>
                  <a:lnTo>
                    <a:pt x="101" y="6303"/>
                  </a:lnTo>
                  <a:lnTo>
                    <a:pt x="26" y="6704"/>
                  </a:lnTo>
                  <a:lnTo>
                    <a:pt x="0" y="7081"/>
                  </a:lnTo>
                  <a:lnTo>
                    <a:pt x="0" y="7458"/>
                  </a:lnTo>
                  <a:lnTo>
                    <a:pt x="51" y="7784"/>
                  </a:lnTo>
                  <a:lnTo>
                    <a:pt x="126" y="8085"/>
                  </a:lnTo>
                  <a:lnTo>
                    <a:pt x="226" y="8387"/>
                  </a:lnTo>
                  <a:lnTo>
                    <a:pt x="377" y="8638"/>
                  </a:lnTo>
                  <a:lnTo>
                    <a:pt x="553" y="8839"/>
                  </a:lnTo>
                  <a:lnTo>
                    <a:pt x="729" y="9039"/>
                  </a:lnTo>
                  <a:lnTo>
                    <a:pt x="879" y="9291"/>
                  </a:lnTo>
                  <a:lnTo>
                    <a:pt x="980" y="9517"/>
                  </a:lnTo>
                  <a:lnTo>
                    <a:pt x="1055" y="9793"/>
                  </a:lnTo>
                  <a:lnTo>
                    <a:pt x="1130" y="10069"/>
                  </a:lnTo>
                  <a:lnTo>
                    <a:pt x="1155" y="10320"/>
                  </a:lnTo>
                  <a:lnTo>
                    <a:pt x="1180" y="10596"/>
                  </a:lnTo>
                  <a:lnTo>
                    <a:pt x="1180" y="10872"/>
                  </a:lnTo>
                  <a:lnTo>
                    <a:pt x="1155" y="11349"/>
                  </a:lnTo>
                  <a:lnTo>
                    <a:pt x="1105" y="11751"/>
                  </a:lnTo>
                  <a:lnTo>
                    <a:pt x="1030" y="12103"/>
                  </a:lnTo>
                  <a:lnTo>
                    <a:pt x="1105" y="12354"/>
                  </a:lnTo>
                  <a:lnTo>
                    <a:pt x="1180" y="12605"/>
                  </a:lnTo>
                  <a:lnTo>
                    <a:pt x="1281" y="12856"/>
                  </a:lnTo>
                  <a:lnTo>
                    <a:pt x="1406" y="13107"/>
                  </a:lnTo>
                  <a:lnTo>
                    <a:pt x="1557" y="13333"/>
                  </a:lnTo>
                  <a:lnTo>
                    <a:pt x="1708" y="13559"/>
                  </a:lnTo>
                  <a:lnTo>
                    <a:pt x="1858" y="13760"/>
                  </a:lnTo>
                  <a:lnTo>
                    <a:pt x="2034" y="13935"/>
                  </a:lnTo>
                  <a:lnTo>
                    <a:pt x="2210" y="14111"/>
                  </a:lnTo>
                  <a:lnTo>
                    <a:pt x="2411" y="14287"/>
                  </a:lnTo>
                  <a:lnTo>
                    <a:pt x="2612" y="14438"/>
                  </a:lnTo>
                  <a:lnTo>
                    <a:pt x="2838" y="14563"/>
                  </a:lnTo>
                  <a:lnTo>
                    <a:pt x="3064" y="14689"/>
                  </a:lnTo>
                  <a:lnTo>
                    <a:pt x="3290" y="14789"/>
                  </a:lnTo>
                  <a:lnTo>
                    <a:pt x="3516" y="14890"/>
                  </a:lnTo>
                  <a:lnTo>
                    <a:pt x="3741" y="14965"/>
                  </a:lnTo>
                  <a:lnTo>
                    <a:pt x="3993" y="15015"/>
                  </a:lnTo>
                  <a:lnTo>
                    <a:pt x="4244" y="15065"/>
                  </a:lnTo>
                  <a:lnTo>
                    <a:pt x="4470" y="15090"/>
                  </a:lnTo>
                  <a:lnTo>
                    <a:pt x="4721" y="15115"/>
                  </a:lnTo>
                  <a:lnTo>
                    <a:pt x="4972" y="15090"/>
                  </a:lnTo>
                  <a:lnTo>
                    <a:pt x="5223" y="15090"/>
                  </a:lnTo>
                  <a:lnTo>
                    <a:pt x="5474" y="15040"/>
                  </a:lnTo>
                  <a:lnTo>
                    <a:pt x="5725" y="14990"/>
                  </a:lnTo>
                  <a:lnTo>
                    <a:pt x="5951" y="14940"/>
                  </a:lnTo>
                  <a:lnTo>
                    <a:pt x="6202" y="14839"/>
                  </a:lnTo>
                  <a:lnTo>
                    <a:pt x="6428" y="14739"/>
                  </a:lnTo>
                  <a:lnTo>
                    <a:pt x="6654" y="14613"/>
                  </a:lnTo>
                  <a:lnTo>
                    <a:pt x="6880" y="14488"/>
                  </a:lnTo>
                  <a:lnTo>
                    <a:pt x="7106" y="14337"/>
                  </a:lnTo>
                  <a:lnTo>
                    <a:pt x="7307" y="14161"/>
                  </a:lnTo>
                  <a:lnTo>
                    <a:pt x="7508" y="13961"/>
                  </a:lnTo>
                  <a:lnTo>
                    <a:pt x="7683" y="13760"/>
                  </a:lnTo>
                  <a:lnTo>
                    <a:pt x="7859" y="13534"/>
                  </a:lnTo>
                  <a:lnTo>
                    <a:pt x="7859" y="11450"/>
                  </a:lnTo>
                  <a:lnTo>
                    <a:pt x="8085" y="11249"/>
                  </a:lnTo>
                  <a:lnTo>
                    <a:pt x="8336" y="10998"/>
                  </a:lnTo>
                  <a:lnTo>
                    <a:pt x="8637" y="10646"/>
                  </a:lnTo>
                  <a:lnTo>
                    <a:pt x="8989" y="10245"/>
                  </a:lnTo>
                  <a:lnTo>
                    <a:pt x="9366" y="9742"/>
                  </a:lnTo>
                  <a:lnTo>
                    <a:pt x="9767" y="9190"/>
                  </a:lnTo>
                  <a:lnTo>
                    <a:pt x="10144" y="8588"/>
                  </a:lnTo>
                  <a:lnTo>
                    <a:pt x="10495" y="7910"/>
                  </a:lnTo>
                  <a:lnTo>
                    <a:pt x="10646" y="7583"/>
                  </a:lnTo>
                  <a:lnTo>
                    <a:pt x="10797" y="7207"/>
                  </a:lnTo>
                  <a:lnTo>
                    <a:pt x="10922" y="6855"/>
                  </a:lnTo>
                  <a:lnTo>
                    <a:pt x="11023" y="6478"/>
                  </a:lnTo>
                  <a:lnTo>
                    <a:pt x="11098" y="6102"/>
                  </a:lnTo>
                  <a:lnTo>
                    <a:pt x="11173" y="5725"/>
                  </a:lnTo>
                  <a:lnTo>
                    <a:pt x="11198" y="5324"/>
                  </a:lnTo>
                  <a:lnTo>
                    <a:pt x="11198" y="4947"/>
                  </a:lnTo>
                  <a:lnTo>
                    <a:pt x="11173" y="4545"/>
                  </a:lnTo>
                  <a:lnTo>
                    <a:pt x="11098" y="4143"/>
                  </a:lnTo>
                  <a:lnTo>
                    <a:pt x="11023" y="3767"/>
                  </a:lnTo>
                  <a:lnTo>
                    <a:pt x="10872" y="3365"/>
                  </a:lnTo>
                  <a:lnTo>
                    <a:pt x="10696" y="2963"/>
                  </a:lnTo>
                  <a:lnTo>
                    <a:pt x="10470" y="2562"/>
                  </a:lnTo>
                  <a:lnTo>
                    <a:pt x="10219" y="2185"/>
                  </a:lnTo>
                  <a:lnTo>
                    <a:pt x="9968" y="1859"/>
                  </a:lnTo>
                  <a:lnTo>
                    <a:pt x="9692" y="1532"/>
                  </a:lnTo>
                  <a:lnTo>
                    <a:pt x="9416" y="1256"/>
                  </a:lnTo>
                  <a:lnTo>
                    <a:pt x="9115" y="1005"/>
                  </a:lnTo>
                  <a:lnTo>
                    <a:pt x="8813" y="804"/>
                  </a:lnTo>
                  <a:lnTo>
                    <a:pt x="8512" y="603"/>
                  </a:lnTo>
                  <a:lnTo>
                    <a:pt x="8211" y="428"/>
                  </a:lnTo>
                  <a:lnTo>
                    <a:pt x="7884" y="302"/>
                  </a:lnTo>
                  <a:lnTo>
                    <a:pt x="7583" y="202"/>
                  </a:lnTo>
                  <a:lnTo>
                    <a:pt x="7257" y="101"/>
                  </a:lnTo>
                  <a:lnTo>
                    <a:pt x="6930" y="51"/>
                  </a:lnTo>
                  <a:lnTo>
                    <a:pt x="660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6"/>
            <p:cNvSpPr/>
            <p:nvPr/>
          </p:nvSpPr>
          <p:spPr>
            <a:xfrm>
              <a:off x="4978384" y="3288015"/>
              <a:ext cx="125166" cy="124503"/>
            </a:xfrm>
            <a:custGeom>
              <a:rect b="b" l="l" r="r" t="t"/>
              <a:pathLst>
                <a:path extrusionOk="0" h="4696" w="4721">
                  <a:moveTo>
                    <a:pt x="2109" y="0"/>
                  </a:moveTo>
                  <a:lnTo>
                    <a:pt x="1883" y="50"/>
                  </a:lnTo>
                  <a:lnTo>
                    <a:pt x="1657" y="101"/>
                  </a:lnTo>
                  <a:lnTo>
                    <a:pt x="1456" y="176"/>
                  </a:lnTo>
                  <a:lnTo>
                    <a:pt x="1230" y="276"/>
                  </a:lnTo>
                  <a:lnTo>
                    <a:pt x="1055" y="402"/>
                  </a:lnTo>
                  <a:lnTo>
                    <a:pt x="854" y="527"/>
                  </a:lnTo>
                  <a:lnTo>
                    <a:pt x="703" y="678"/>
                  </a:lnTo>
                  <a:lnTo>
                    <a:pt x="553" y="854"/>
                  </a:lnTo>
                  <a:lnTo>
                    <a:pt x="402" y="1030"/>
                  </a:lnTo>
                  <a:lnTo>
                    <a:pt x="302" y="1230"/>
                  </a:lnTo>
                  <a:lnTo>
                    <a:pt x="201" y="1431"/>
                  </a:lnTo>
                  <a:lnTo>
                    <a:pt x="126" y="1632"/>
                  </a:lnTo>
                  <a:lnTo>
                    <a:pt x="50" y="1858"/>
                  </a:lnTo>
                  <a:lnTo>
                    <a:pt x="25" y="2109"/>
                  </a:lnTo>
                  <a:lnTo>
                    <a:pt x="0" y="2335"/>
                  </a:lnTo>
                  <a:lnTo>
                    <a:pt x="25" y="2586"/>
                  </a:lnTo>
                  <a:lnTo>
                    <a:pt x="50" y="2812"/>
                  </a:lnTo>
                  <a:lnTo>
                    <a:pt x="126" y="3038"/>
                  </a:lnTo>
                  <a:lnTo>
                    <a:pt x="201" y="3264"/>
                  </a:lnTo>
                  <a:lnTo>
                    <a:pt x="302" y="3465"/>
                  </a:lnTo>
                  <a:lnTo>
                    <a:pt x="402" y="3666"/>
                  </a:lnTo>
                  <a:lnTo>
                    <a:pt x="553" y="3842"/>
                  </a:lnTo>
                  <a:lnTo>
                    <a:pt x="703" y="4017"/>
                  </a:lnTo>
                  <a:lnTo>
                    <a:pt x="854" y="4168"/>
                  </a:lnTo>
                  <a:lnTo>
                    <a:pt x="1055" y="4294"/>
                  </a:lnTo>
                  <a:lnTo>
                    <a:pt x="1230" y="4419"/>
                  </a:lnTo>
                  <a:lnTo>
                    <a:pt x="1456" y="4519"/>
                  </a:lnTo>
                  <a:lnTo>
                    <a:pt x="1657" y="4595"/>
                  </a:lnTo>
                  <a:lnTo>
                    <a:pt x="1883" y="4645"/>
                  </a:lnTo>
                  <a:lnTo>
                    <a:pt x="2109" y="4670"/>
                  </a:lnTo>
                  <a:lnTo>
                    <a:pt x="2360" y="4695"/>
                  </a:lnTo>
                  <a:lnTo>
                    <a:pt x="2611" y="4670"/>
                  </a:lnTo>
                  <a:lnTo>
                    <a:pt x="2837" y="4645"/>
                  </a:lnTo>
                  <a:lnTo>
                    <a:pt x="3063" y="4595"/>
                  </a:lnTo>
                  <a:lnTo>
                    <a:pt x="3264" y="4519"/>
                  </a:lnTo>
                  <a:lnTo>
                    <a:pt x="3490" y="4419"/>
                  </a:lnTo>
                  <a:lnTo>
                    <a:pt x="3666" y="4294"/>
                  </a:lnTo>
                  <a:lnTo>
                    <a:pt x="3867" y="4168"/>
                  </a:lnTo>
                  <a:lnTo>
                    <a:pt x="4017" y="4017"/>
                  </a:lnTo>
                  <a:lnTo>
                    <a:pt x="4168" y="3842"/>
                  </a:lnTo>
                  <a:lnTo>
                    <a:pt x="4319" y="3666"/>
                  </a:lnTo>
                  <a:lnTo>
                    <a:pt x="4419" y="3465"/>
                  </a:lnTo>
                  <a:lnTo>
                    <a:pt x="4520" y="3264"/>
                  </a:lnTo>
                  <a:lnTo>
                    <a:pt x="4595" y="3038"/>
                  </a:lnTo>
                  <a:lnTo>
                    <a:pt x="4670" y="2812"/>
                  </a:lnTo>
                  <a:lnTo>
                    <a:pt x="4695" y="2586"/>
                  </a:lnTo>
                  <a:lnTo>
                    <a:pt x="4720" y="2335"/>
                  </a:lnTo>
                  <a:lnTo>
                    <a:pt x="4695" y="2109"/>
                  </a:lnTo>
                  <a:lnTo>
                    <a:pt x="4670" y="1858"/>
                  </a:lnTo>
                  <a:lnTo>
                    <a:pt x="4595" y="1632"/>
                  </a:lnTo>
                  <a:lnTo>
                    <a:pt x="4520" y="1431"/>
                  </a:lnTo>
                  <a:lnTo>
                    <a:pt x="4419" y="1230"/>
                  </a:lnTo>
                  <a:lnTo>
                    <a:pt x="4319" y="1030"/>
                  </a:lnTo>
                  <a:lnTo>
                    <a:pt x="4168" y="854"/>
                  </a:lnTo>
                  <a:lnTo>
                    <a:pt x="4017" y="678"/>
                  </a:lnTo>
                  <a:lnTo>
                    <a:pt x="3867" y="527"/>
                  </a:lnTo>
                  <a:lnTo>
                    <a:pt x="3666" y="402"/>
                  </a:lnTo>
                  <a:lnTo>
                    <a:pt x="3490" y="276"/>
                  </a:lnTo>
                  <a:lnTo>
                    <a:pt x="3264" y="176"/>
                  </a:lnTo>
                  <a:lnTo>
                    <a:pt x="3063" y="101"/>
                  </a:lnTo>
                  <a:lnTo>
                    <a:pt x="2837" y="50"/>
                  </a:lnTo>
                  <a:lnTo>
                    <a:pt x="261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6"/>
            <p:cNvSpPr/>
            <p:nvPr/>
          </p:nvSpPr>
          <p:spPr>
            <a:xfrm>
              <a:off x="5075552" y="3509659"/>
              <a:ext cx="124529" cy="124529"/>
            </a:xfrm>
            <a:custGeom>
              <a:rect b="b" l="l" r="r" t="t"/>
              <a:pathLst>
                <a:path extrusionOk="0" h="4697" w="4697">
                  <a:moveTo>
                    <a:pt x="2110" y="1"/>
                  </a:moveTo>
                  <a:lnTo>
                    <a:pt x="1884" y="51"/>
                  </a:lnTo>
                  <a:lnTo>
                    <a:pt x="1658" y="101"/>
                  </a:lnTo>
                  <a:lnTo>
                    <a:pt x="1432" y="177"/>
                  </a:lnTo>
                  <a:lnTo>
                    <a:pt x="1231" y="277"/>
                  </a:lnTo>
                  <a:lnTo>
                    <a:pt x="1030" y="403"/>
                  </a:lnTo>
                  <a:lnTo>
                    <a:pt x="855" y="528"/>
                  </a:lnTo>
                  <a:lnTo>
                    <a:pt x="679" y="679"/>
                  </a:lnTo>
                  <a:lnTo>
                    <a:pt x="528" y="855"/>
                  </a:lnTo>
                  <a:lnTo>
                    <a:pt x="403" y="1030"/>
                  </a:lnTo>
                  <a:lnTo>
                    <a:pt x="277" y="1231"/>
                  </a:lnTo>
                  <a:lnTo>
                    <a:pt x="177" y="1432"/>
                  </a:lnTo>
                  <a:lnTo>
                    <a:pt x="101" y="1633"/>
                  </a:lnTo>
                  <a:lnTo>
                    <a:pt x="51" y="1859"/>
                  </a:lnTo>
                  <a:lnTo>
                    <a:pt x="26" y="2110"/>
                  </a:lnTo>
                  <a:lnTo>
                    <a:pt x="1" y="2336"/>
                  </a:lnTo>
                  <a:lnTo>
                    <a:pt x="26" y="2587"/>
                  </a:lnTo>
                  <a:lnTo>
                    <a:pt x="51" y="2813"/>
                  </a:lnTo>
                  <a:lnTo>
                    <a:pt x="101" y="3039"/>
                  </a:lnTo>
                  <a:lnTo>
                    <a:pt x="177" y="3265"/>
                  </a:lnTo>
                  <a:lnTo>
                    <a:pt x="277" y="3466"/>
                  </a:lnTo>
                  <a:lnTo>
                    <a:pt x="403" y="3667"/>
                  </a:lnTo>
                  <a:lnTo>
                    <a:pt x="528" y="3842"/>
                  </a:lnTo>
                  <a:lnTo>
                    <a:pt x="679" y="3993"/>
                  </a:lnTo>
                  <a:lnTo>
                    <a:pt x="855" y="4144"/>
                  </a:lnTo>
                  <a:lnTo>
                    <a:pt x="1030" y="4294"/>
                  </a:lnTo>
                  <a:lnTo>
                    <a:pt x="1231" y="4420"/>
                  </a:lnTo>
                  <a:lnTo>
                    <a:pt x="1432" y="4520"/>
                  </a:lnTo>
                  <a:lnTo>
                    <a:pt x="1658" y="4596"/>
                  </a:lnTo>
                  <a:lnTo>
                    <a:pt x="1884" y="4646"/>
                  </a:lnTo>
                  <a:lnTo>
                    <a:pt x="2110" y="4671"/>
                  </a:lnTo>
                  <a:lnTo>
                    <a:pt x="2361" y="4696"/>
                  </a:lnTo>
                  <a:lnTo>
                    <a:pt x="2587" y="4671"/>
                  </a:lnTo>
                  <a:lnTo>
                    <a:pt x="2838" y="4646"/>
                  </a:lnTo>
                  <a:lnTo>
                    <a:pt x="3039" y="4596"/>
                  </a:lnTo>
                  <a:lnTo>
                    <a:pt x="3265" y="4520"/>
                  </a:lnTo>
                  <a:lnTo>
                    <a:pt x="3466" y="4420"/>
                  </a:lnTo>
                  <a:lnTo>
                    <a:pt x="3667" y="4294"/>
                  </a:lnTo>
                  <a:lnTo>
                    <a:pt x="3842" y="4144"/>
                  </a:lnTo>
                  <a:lnTo>
                    <a:pt x="4018" y="3993"/>
                  </a:lnTo>
                  <a:lnTo>
                    <a:pt x="4169" y="3842"/>
                  </a:lnTo>
                  <a:lnTo>
                    <a:pt x="4294" y="3667"/>
                  </a:lnTo>
                  <a:lnTo>
                    <a:pt x="4420" y="3466"/>
                  </a:lnTo>
                  <a:lnTo>
                    <a:pt x="4520" y="3265"/>
                  </a:lnTo>
                  <a:lnTo>
                    <a:pt x="4596" y="3039"/>
                  </a:lnTo>
                  <a:lnTo>
                    <a:pt x="4646" y="2813"/>
                  </a:lnTo>
                  <a:lnTo>
                    <a:pt x="4696" y="2587"/>
                  </a:lnTo>
                  <a:lnTo>
                    <a:pt x="4696" y="2336"/>
                  </a:lnTo>
                  <a:lnTo>
                    <a:pt x="4696" y="2110"/>
                  </a:lnTo>
                  <a:lnTo>
                    <a:pt x="4646" y="1859"/>
                  </a:lnTo>
                  <a:lnTo>
                    <a:pt x="4596" y="1633"/>
                  </a:lnTo>
                  <a:lnTo>
                    <a:pt x="4520" y="1432"/>
                  </a:lnTo>
                  <a:lnTo>
                    <a:pt x="4420" y="1231"/>
                  </a:lnTo>
                  <a:lnTo>
                    <a:pt x="4294" y="1030"/>
                  </a:lnTo>
                  <a:lnTo>
                    <a:pt x="4169" y="855"/>
                  </a:lnTo>
                  <a:lnTo>
                    <a:pt x="4018" y="679"/>
                  </a:lnTo>
                  <a:lnTo>
                    <a:pt x="3842" y="528"/>
                  </a:lnTo>
                  <a:lnTo>
                    <a:pt x="3667" y="403"/>
                  </a:lnTo>
                  <a:lnTo>
                    <a:pt x="3466" y="277"/>
                  </a:lnTo>
                  <a:lnTo>
                    <a:pt x="3265" y="177"/>
                  </a:lnTo>
                  <a:lnTo>
                    <a:pt x="3039" y="101"/>
                  </a:lnTo>
                  <a:lnTo>
                    <a:pt x="2838" y="51"/>
                  </a:lnTo>
                  <a:lnTo>
                    <a:pt x="2587"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6"/>
            <p:cNvSpPr/>
            <p:nvPr/>
          </p:nvSpPr>
          <p:spPr>
            <a:xfrm>
              <a:off x="5144803" y="3426463"/>
              <a:ext cx="124503" cy="124503"/>
            </a:xfrm>
            <a:custGeom>
              <a:rect b="b" l="l" r="r" t="t"/>
              <a:pathLst>
                <a:path extrusionOk="0" h="4696" w="4696">
                  <a:moveTo>
                    <a:pt x="2109" y="0"/>
                  </a:moveTo>
                  <a:lnTo>
                    <a:pt x="1883" y="51"/>
                  </a:lnTo>
                  <a:lnTo>
                    <a:pt x="1657" y="101"/>
                  </a:lnTo>
                  <a:lnTo>
                    <a:pt x="1431" y="176"/>
                  </a:lnTo>
                  <a:lnTo>
                    <a:pt x="1230" y="277"/>
                  </a:lnTo>
                  <a:lnTo>
                    <a:pt x="1030" y="402"/>
                  </a:lnTo>
                  <a:lnTo>
                    <a:pt x="854" y="528"/>
                  </a:lnTo>
                  <a:lnTo>
                    <a:pt x="678" y="678"/>
                  </a:lnTo>
                  <a:lnTo>
                    <a:pt x="527" y="854"/>
                  </a:lnTo>
                  <a:lnTo>
                    <a:pt x="402" y="1030"/>
                  </a:lnTo>
                  <a:lnTo>
                    <a:pt x="276" y="1231"/>
                  </a:lnTo>
                  <a:lnTo>
                    <a:pt x="176" y="1432"/>
                  </a:lnTo>
                  <a:lnTo>
                    <a:pt x="101" y="1658"/>
                  </a:lnTo>
                  <a:lnTo>
                    <a:pt x="50" y="1884"/>
                  </a:lnTo>
                  <a:lnTo>
                    <a:pt x="25" y="2110"/>
                  </a:lnTo>
                  <a:lnTo>
                    <a:pt x="0" y="2335"/>
                  </a:lnTo>
                  <a:lnTo>
                    <a:pt x="25" y="2587"/>
                  </a:lnTo>
                  <a:lnTo>
                    <a:pt x="50" y="2813"/>
                  </a:lnTo>
                  <a:lnTo>
                    <a:pt x="101" y="3039"/>
                  </a:lnTo>
                  <a:lnTo>
                    <a:pt x="176" y="3264"/>
                  </a:lnTo>
                  <a:lnTo>
                    <a:pt x="276" y="3465"/>
                  </a:lnTo>
                  <a:lnTo>
                    <a:pt x="402" y="3666"/>
                  </a:lnTo>
                  <a:lnTo>
                    <a:pt x="527" y="3842"/>
                  </a:lnTo>
                  <a:lnTo>
                    <a:pt x="678" y="4018"/>
                  </a:lnTo>
                  <a:lnTo>
                    <a:pt x="854" y="4168"/>
                  </a:lnTo>
                  <a:lnTo>
                    <a:pt x="1030" y="4294"/>
                  </a:lnTo>
                  <a:lnTo>
                    <a:pt x="1230" y="4419"/>
                  </a:lnTo>
                  <a:lnTo>
                    <a:pt x="1431" y="4520"/>
                  </a:lnTo>
                  <a:lnTo>
                    <a:pt x="1657" y="4595"/>
                  </a:lnTo>
                  <a:lnTo>
                    <a:pt x="1883" y="4645"/>
                  </a:lnTo>
                  <a:lnTo>
                    <a:pt x="2109" y="4696"/>
                  </a:lnTo>
                  <a:lnTo>
                    <a:pt x="2586" y="4696"/>
                  </a:lnTo>
                  <a:lnTo>
                    <a:pt x="2837" y="4645"/>
                  </a:lnTo>
                  <a:lnTo>
                    <a:pt x="3063" y="4595"/>
                  </a:lnTo>
                  <a:lnTo>
                    <a:pt x="3264" y="4520"/>
                  </a:lnTo>
                  <a:lnTo>
                    <a:pt x="3465" y="4419"/>
                  </a:lnTo>
                  <a:lnTo>
                    <a:pt x="3666" y="4294"/>
                  </a:lnTo>
                  <a:lnTo>
                    <a:pt x="3842" y="4168"/>
                  </a:lnTo>
                  <a:lnTo>
                    <a:pt x="4017" y="4018"/>
                  </a:lnTo>
                  <a:lnTo>
                    <a:pt x="4168" y="3842"/>
                  </a:lnTo>
                  <a:lnTo>
                    <a:pt x="4294" y="3666"/>
                  </a:lnTo>
                  <a:lnTo>
                    <a:pt x="4419" y="3465"/>
                  </a:lnTo>
                  <a:lnTo>
                    <a:pt x="4520" y="3264"/>
                  </a:lnTo>
                  <a:lnTo>
                    <a:pt x="4595" y="3039"/>
                  </a:lnTo>
                  <a:lnTo>
                    <a:pt x="4645" y="2813"/>
                  </a:lnTo>
                  <a:lnTo>
                    <a:pt x="4695" y="2587"/>
                  </a:lnTo>
                  <a:lnTo>
                    <a:pt x="4695" y="2335"/>
                  </a:lnTo>
                  <a:lnTo>
                    <a:pt x="4695" y="2110"/>
                  </a:lnTo>
                  <a:lnTo>
                    <a:pt x="4645" y="1884"/>
                  </a:lnTo>
                  <a:lnTo>
                    <a:pt x="4595" y="1658"/>
                  </a:lnTo>
                  <a:lnTo>
                    <a:pt x="4520" y="1432"/>
                  </a:lnTo>
                  <a:lnTo>
                    <a:pt x="4419" y="1231"/>
                  </a:lnTo>
                  <a:lnTo>
                    <a:pt x="4294" y="1030"/>
                  </a:lnTo>
                  <a:lnTo>
                    <a:pt x="4168" y="854"/>
                  </a:lnTo>
                  <a:lnTo>
                    <a:pt x="4017" y="678"/>
                  </a:lnTo>
                  <a:lnTo>
                    <a:pt x="3842" y="528"/>
                  </a:lnTo>
                  <a:lnTo>
                    <a:pt x="3666" y="402"/>
                  </a:lnTo>
                  <a:lnTo>
                    <a:pt x="3465" y="277"/>
                  </a:lnTo>
                  <a:lnTo>
                    <a:pt x="3264" y="176"/>
                  </a:lnTo>
                  <a:lnTo>
                    <a:pt x="3063" y="101"/>
                  </a:lnTo>
                  <a:lnTo>
                    <a:pt x="2837" y="51"/>
                  </a:lnTo>
                  <a:lnTo>
                    <a:pt x="2586"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6"/>
            <p:cNvSpPr/>
            <p:nvPr/>
          </p:nvSpPr>
          <p:spPr>
            <a:xfrm>
              <a:off x="5130804" y="3315296"/>
              <a:ext cx="125192" cy="125166"/>
            </a:xfrm>
            <a:custGeom>
              <a:rect b="b" l="l" r="r" t="t"/>
              <a:pathLst>
                <a:path extrusionOk="0" h="4721" w="4722">
                  <a:moveTo>
                    <a:pt x="2361" y="1"/>
                  </a:moveTo>
                  <a:lnTo>
                    <a:pt x="2110" y="26"/>
                  </a:lnTo>
                  <a:lnTo>
                    <a:pt x="1884" y="51"/>
                  </a:lnTo>
                  <a:lnTo>
                    <a:pt x="1658" y="126"/>
                  </a:lnTo>
                  <a:lnTo>
                    <a:pt x="1432" y="201"/>
                  </a:lnTo>
                  <a:lnTo>
                    <a:pt x="1231" y="302"/>
                  </a:lnTo>
                  <a:lnTo>
                    <a:pt x="1055" y="402"/>
                  </a:lnTo>
                  <a:lnTo>
                    <a:pt x="855" y="553"/>
                  </a:lnTo>
                  <a:lnTo>
                    <a:pt x="704" y="704"/>
                  </a:lnTo>
                  <a:lnTo>
                    <a:pt x="553" y="854"/>
                  </a:lnTo>
                  <a:lnTo>
                    <a:pt x="403" y="1055"/>
                  </a:lnTo>
                  <a:lnTo>
                    <a:pt x="302" y="1231"/>
                  </a:lnTo>
                  <a:lnTo>
                    <a:pt x="202" y="1457"/>
                  </a:lnTo>
                  <a:lnTo>
                    <a:pt x="101" y="1658"/>
                  </a:lnTo>
                  <a:lnTo>
                    <a:pt x="51" y="1884"/>
                  </a:lnTo>
                  <a:lnTo>
                    <a:pt x="26" y="2110"/>
                  </a:lnTo>
                  <a:lnTo>
                    <a:pt x="1" y="2361"/>
                  </a:lnTo>
                  <a:lnTo>
                    <a:pt x="26" y="2612"/>
                  </a:lnTo>
                  <a:lnTo>
                    <a:pt x="51" y="2838"/>
                  </a:lnTo>
                  <a:lnTo>
                    <a:pt x="101" y="3064"/>
                  </a:lnTo>
                  <a:lnTo>
                    <a:pt x="202" y="3265"/>
                  </a:lnTo>
                  <a:lnTo>
                    <a:pt x="302" y="3490"/>
                  </a:lnTo>
                  <a:lnTo>
                    <a:pt x="403" y="3666"/>
                  </a:lnTo>
                  <a:lnTo>
                    <a:pt x="553" y="3867"/>
                  </a:lnTo>
                  <a:lnTo>
                    <a:pt x="704" y="4018"/>
                  </a:lnTo>
                  <a:lnTo>
                    <a:pt x="855" y="4168"/>
                  </a:lnTo>
                  <a:lnTo>
                    <a:pt x="1055" y="4319"/>
                  </a:lnTo>
                  <a:lnTo>
                    <a:pt x="1231" y="4419"/>
                  </a:lnTo>
                  <a:lnTo>
                    <a:pt x="1432" y="4520"/>
                  </a:lnTo>
                  <a:lnTo>
                    <a:pt x="1658" y="4595"/>
                  </a:lnTo>
                  <a:lnTo>
                    <a:pt x="1884" y="4671"/>
                  </a:lnTo>
                  <a:lnTo>
                    <a:pt x="2110" y="4696"/>
                  </a:lnTo>
                  <a:lnTo>
                    <a:pt x="2361" y="4721"/>
                  </a:lnTo>
                  <a:lnTo>
                    <a:pt x="2587" y="4696"/>
                  </a:lnTo>
                  <a:lnTo>
                    <a:pt x="2838" y="4671"/>
                  </a:lnTo>
                  <a:lnTo>
                    <a:pt x="3064" y="4595"/>
                  </a:lnTo>
                  <a:lnTo>
                    <a:pt x="3265" y="4520"/>
                  </a:lnTo>
                  <a:lnTo>
                    <a:pt x="3491" y="4419"/>
                  </a:lnTo>
                  <a:lnTo>
                    <a:pt x="3667" y="4319"/>
                  </a:lnTo>
                  <a:lnTo>
                    <a:pt x="3842" y="4168"/>
                  </a:lnTo>
                  <a:lnTo>
                    <a:pt x="4018" y="4018"/>
                  </a:lnTo>
                  <a:lnTo>
                    <a:pt x="4169" y="3867"/>
                  </a:lnTo>
                  <a:lnTo>
                    <a:pt x="4319" y="3666"/>
                  </a:lnTo>
                  <a:lnTo>
                    <a:pt x="4420" y="3490"/>
                  </a:lnTo>
                  <a:lnTo>
                    <a:pt x="4520" y="3265"/>
                  </a:lnTo>
                  <a:lnTo>
                    <a:pt x="4596" y="3064"/>
                  </a:lnTo>
                  <a:lnTo>
                    <a:pt x="4671" y="2838"/>
                  </a:lnTo>
                  <a:lnTo>
                    <a:pt x="4696" y="2612"/>
                  </a:lnTo>
                  <a:lnTo>
                    <a:pt x="4721" y="2361"/>
                  </a:lnTo>
                  <a:lnTo>
                    <a:pt x="4696" y="2110"/>
                  </a:lnTo>
                  <a:lnTo>
                    <a:pt x="4671" y="1884"/>
                  </a:lnTo>
                  <a:lnTo>
                    <a:pt x="4596" y="1658"/>
                  </a:lnTo>
                  <a:lnTo>
                    <a:pt x="4520" y="1457"/>
                  </a:lnTo>
                  <a:lnTo>
                    <a:pt x="4420" y="1231"/>
                  </a:lnTo>
                  <a:lnTo>
                    <a:pt x="4319" y="1055"/>
                  </a:lnTo>
                  <a:lnTo>
                    <a:pt x="4169" y="854"/>
                  </a:lnTo>
                  <a:lnTo>
                    <a:pt x="4018" y="704"/>
                  </a:lnTo>
                  <a:lnTo>
                    <a:pt x="3842" y="553"/>
                  </a:lnTo>
                  <a:lnTo>
                    <a:pt x="3667" y="402"/>
                  </a:lnTo>
                  <a:lnTo>
                    <a:pt x="3491" y="302"/>
                  </a:lnTo>
                  <a:lnTo>
                    <a:pt x="3265" y="201"/>
                  </a:lnTo>
                  <a:lnTo>
                    <a:pt x="3064" y="126"/>
                  </a:lnTo>
                  <a:lnTo>
                    <a:pt x="2838" y="51"/>
                  </a:lnTo>
                  <a:lnTo>
                    <a:pt x="2587" y="26"/>
                  </a:lnTo>
                  <a:lnTo>
                    <a:pt x="2361"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6"/>
            <p:cNvSpPr/>
            <p:nvPr/>
          </p:nvSpPr>
          <p:spPr>
            <a:xfrm>
              <a:off x="5034298" y="3246072"/>
              <a:ext cx="124503" cy="125166"/>
            </a:xfrm>
            <a:custGeom>
              <a:rect b="b" l="l" r="r" t="t"/>
              <a:pathLst>
                <a:path extrusionOk="0" h="4721" w="4696">
                  <a:moveTo>
                    <a:pt x="2335" y="0"/>
                  </a:moveTo>
                  <a:lnTo>
                    <a:pt x="2109" y="25"/>
                  </a:lnTo>
                  <a:lnTo>
                    <a:pt x="1858" y="51"/>
                  </a:lnTo>
                  <a:lnTo>
                    <a:pt x="1632" y="101"/>
                  </a:lnTo>
                  <a:lnTo>
                    <a:pt x="1431" y="201"/>
                  </a:lnTo>
                  <a:lnTo>
                    <a:pt x="1231" y="302"/>
                  </a:lnTo>
                  <a:lnTo>
                    <a:pt x="1030" y="402"/>
                  </a:lnTo>
                  <a:lnTo>
                    <a:pt x="854" y="553"/>
                  </a:lnTo>
                  <a:lnTo>
                    <a:pt x="678" y="703"/>
                  </a:lnTo>
                  <a:lnTo>
                    <a:pt x="528" y="854"/>
                  </a:lnTo>
                  <a:lnTo>
                    <a:pt x="402" y="1055"/>
                  </a:lnTo>
                  <a:lnTo>
                    <a:pt x="276" y="1231"/>
                  </a:lnTo>
                  <a:lnTo>
                    <a:pt x="176" y="1431"/>
                  </a:lnTo>
                  <a:lnTo>
                    <a:pt x="101" y="1657"/>
                  </a:lnTo>
                  <a:lnTo>
                    <a:pt x="50" y="1883"/>
                  </a:lnTo>
                  <a:lnTo>
                    <a:pt x="0" y="2109"/>
                  </a:lnTo>
                  <a:lnTo>
                    <a:pt x="0" y="2360"/>
                  </a:lnTo>
                  <a:lnTo>
                    <a:pt x="0" y="2586"/>
                  </a:lnTo>
                  <a:lnTo>
                    <a:pt x="50" y="2837"/>
                  </a:lnTo>
                  <a:lnTo>
                    <a:pt x="101" y="3063"/>
                  </a:lnTo>
                  <a:lnTo>
                    <a:pt x="176" y="3264"/>
                  </a:lnTo>
                  <a:lnTo>
                    <a:pt x="276" y="3490"/>
                  </a:lnTo>
                  <a:lnTo>
                    <a:pt x="402" y="3666"/>
                  </a:lnTo>
                  <a:lnTo>
                    <a:pt x="528" y="3842"/>
                  </a:lnTo>
                  <a:lnTo>
                    <a:pt x="678" y="4018"/>
                  </a:lnTo>
                  <a:lnTo>
                    <a:pt x="854" y="4168"/>
                  </a:lnTo>
                  <a:lnTo>
                    <a:pt x="1030" y="4319"/>
                  </a:lnTo>
                  <a:lnTo>
                    <a:pt x="1231" y="4419"/>
                  </a:lnTo>
                  <a:lnTo>
                    <a:pt x="1431" y="4520"/>
                  </a:lnTo>
                  <a:lnTo>
                    <a:pt x="1632" y="4595"/>
                  </a:lnTo>
                  <a:lnTo>
                    <a:pt x="1858" y="4670"/>
                  </a:lnTo>
                  <a:lnTo>
                    <a:pt x="2109" y="4695"/>
                  </a:lnTo>
                  <a:lnTo>
                    <a:pt x="2335" y="4721"/>
                  </a:lnTo>
                  <a:lnTo>
                    <a:pt x="2586" y="4695"/>
                  </a:lnTo>
                  <a:lnTo>
                    <a:pt x="2812" y="4670"/>
                  </a:lnTo>
                  <a:lnTo>
                    <a:pt x="3038" y="4595"/>
                  </a:lnTo>
                  <a:lnTo>
                    <a:pt x="3264" y="4520"/>
                  </a:lnTo>
                  <a:lnTo>
                    <a:pt x="3465" y="4419"/>
                  </a:lnTo>
                  <a:lnTo>
                    <a:pt x="3666" y="4319"/>
                  </a:lnTo>
                  <a:lnTo>
                    <a:pt x="3842" y="4168"/>
                  </a:lnTo>
                  <a:lnTo>
                    <a:pt x="3992" y="4018"/>
                  </a:lnTo>
                  <a:lnTo>
                    <a:pt x="4143" y="3842"/>
                  </a:lnTo>
                  <a:lnTo>
                    <a:pt x="4294" y="3666"/>
                  </a:lnTo>
                  <a:lnTo>
                    <a:pt x="4419" y="3490"/>
                  </a:lnTo>
                  <a:lnTo>
                    <a:pt x="4520" y="3264"/>
                  </a:lnTo>
                  <a:lnTo>
                    <a:pt x="4595" y="3063"/>
                  </a:lnTo>
                  <a:lnTo>
                    <a:pt x="4645" y="2837"/>
                  </a:lnTo>
                  <a:lnTo>
                    <a:pt x="4670" y="2586"/>
                  </a:lnTo>
                  <a:lnTo>
                    <a:pt x="4695" y="2360"/>
                  </a:lnTo>
                  <a:lnTo>
                    <a:pt x="4670" y="2109"/>
                  </a:lnTo>
                  <a:lnTo>
                    <a:pt x="4645" y="1883"/>
                  </a:lnTo>
                  <a:lnTo>
                    <a:pt x="4595" y="1657"/>
                  </a:lnTo>
                  <a:lnTo>
                    <a:pt x="4520" y="1431"/>
                  </a:lnTo>
                  <a:lnTo>
                    <a:pt x="4419" y="1231"/>
                  </a:lnTo>
                  <a:lnTo>
                    <a:pt x="4294" y="1055"/>
                  </a:lnTo>
                  <a:lnTo>
                    <a:pt x="4143" y="854"/>
                  </a:lnTo>
                  <a:lnTo>
                    <a:pt x="3992" y="703"/>
                  </a:lnTo>
                  <a:lnTo>
                    <a:pt x="3842" y="553"/>
                  </a:lnTo>
                  <a:lnTo>
                    <a:pt x="3666" y="402"/>
                  </a:lnTo>
                  <a:lnTo>
                    <a:pt x="3465" y="302"/>
                  </a:lnTo>
                  <a:lnTo>
                    <a:pt x="3264" y="201"/>
                  </a:lnTo>
                  <a:lnTo>
                    <a:pt x="3038" y="101"/>
                  </a:lnTo>
                  <a:lnTo>
                    <a:pt x="2812" y="51"/>
                  </a:lnTo>
                  <a:lnTo>
                    <a:pt x="2586" y="25"/>
                  </a:lnTo>
                  <a:lnTo>
                    <a:pt x="2335"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6"/>
            <p:cNvSpPr/>
            <p:nvPr/>
          </p:nvSpPr>
          <p:spPr>
            <a:xfrm>
              <a:off x="4951076" y="3343267"/>
              <a:ext cx="55279" cy="55252"/>
            </a:xfrm>
            <a:custGeom>
              <a:rect b="b" l="l" r="r" t="t"/>
              <a:pathLst>
                <a:path extrusionOk="0" h="2084" w="2085">
                  <a:moveTo>
                    <a:pt x="905" y="0"/>
                  </a:moveTo>
                  <a:lnTo>
                    <a:pt x="679" y="50"/>
                  </a:lnTo>
                  <a:lnTo>
                    <a:pt x="503" y="151"/>
                  </a:lnTo>
                  <a:lnTo>
                    <a:pt x="352" y="276"/>
                  </a:lnTo>
                  <a:lnTo>
                    <a:pt x="202" y="402"/>
                  </a:lnTo>
                  <a:lnTo>
                    <a:pt x="101" y="578"/>
                  </a:lnTo>
                  <a:lnTo>
                    <a:pt x="26" y="778"/>
                  </a:lnTo>
                  <a:lnTo>
                    <a:pt x="1" y="979"/>
                  </a:lnTo>
                  <a:lnTo>
                    <a:pt x="1" y="1180"/>
                  </a:lnTo>
                  <a:lnTo>
                    <a:pt x="51" y="1381"/>
                  </a:lnTo>
                  <a:lnTo>
                    <a:pt x="151" y="1582"/>
                  </a:lnTo>
                  <a:lnTo>
                    <a:pt x="252" y="1732"/>
                  </a:lnTo>
                  <a:lnTo>
                    <a:pt x="403" y="1883"/>
                  </a:lnTo>
                  <a:lnTo>
                    <a:pt x="578" y="1984"/>
                  </a:lnTo>
                  <a:lnTo>
                    <a:pt x="779" y="2059"/>
                  </a:lnTo>
                  <a:lnTo>
                    <a:pt x="980" y="2084"/>
                  </a:lnTo>
                  <a:lnTo>
                    <a:pt x="1181" y="2084"/>
                  </a:lnTo>
                  <a:lnTo>
                    <a:pt x="1382" y="2034"/>
                  </a:lnTo>
                  <a:lnTo>
                    <a:pt x="1583" y="1933"/>
                  </a:lnTo>
                  <a:lnTo>
                    <a:pt x="1733" y="1833"/>
                  </a:lnTo>
                  <a:lnTo>
                    <a:pt x="1884" y="1682"/>
                  </a:lnTo>
                  <a:lnTo>
                    <a:pt x="1984" y="1506"/>
                  </a:lnTo>
                  <a:lnTo>
                    <a:pt x="2060" y="1306"/>
                  </a:lnTo>
                  <a:lnTo>
                    <a:pt x="2085" y="1105"/>
                  </a:lnTo>
                  <a:lnTo>
                    <a:pt x="2085" y="904"/>
                  </a:lnTo>
                  <a:lnTo>
                    <a:pt x="2035" y="703"/>
                  </a:lnTo>
                  <a:lnTo>
                    <a:pt x="1934" y="502"/>
                  </a:lnTo>
                  <a:lnTo>
                    <a:pt x="1809" y="352"/>
                  </a:lnTo>
                  <a:lnTo>
                    <a:pt x="1658" y="201"/>
                  </a:lnTo>
                  <a:lnTo>
                    <a:pt x="1507" y="100"/>
                  </a:lnTo>
                  <a:lnTo>
                    <a:pt x="1306" y="25"/>
                  </a:lnTo>
                  <a:lnTo>
                    <a:pt x="1106"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6"/>
            <p:cNvSpPr/>
            <p:nvPr/>
          </p:nvSpPr>
          <p:spPr>
            <a:xfrm>
              <a:off x="4951076" y="3288015"/>
              <a:ext cx="55279" cy="55279"/>
            </a:xfrm>
            <a:custGeom>
              <a:rect b="b" l="l" r="r" t="t"/>
              <a:pathLst>
                <a:path extrusionOk="0" h="2085" w="2085">
                  <a:moveTo>
                    <a:pt x="905" y="0"/>
                  </a:moveTo>
                  <a:lnTo>
                    <a:pt x="679" y="50"/>
                  </a:lnTo>
                  <a:lnTo>
                    <a:pt x="503" y="151"/>
                  </a:lnTo>
                  <a:lnTo>
                    <a:pt x="352" y="251"/>
                  </a:lnTo>
                  <a:lnTo>
                    <a:pt x="202" y="402"/>
                  </a:lnTo>
                  <a:lnTo>
                    <a:pt x="101" y="578"/>
                  </a:lnTo>
                  <a:lnTo>
                    <a:pt x="26" y="778"/>
                  </a:lnTo>
                  <a:lnTo>
                    <a:pt x="1" y="979"/>
                  </a:lnTo>
                  <a:lnTo>
                    <a:pt x="1" y="1180"/>
                  </a:lnTo>
                  <a:lnTo>
                    <a:pt x="51" y="1381"/>
                  </a:lnTo>
                  <a:lnTo>
                    <a:pt x="151" y="1582"/>
                  </a:lnTo>
                  <a:lnTo>
                    <a:pt x="252" y="1733"/>
                  </a:lnTo>
                  <a:lnTo>
                    <a:pt x="403" y="1883"/>
                  </a:lnTo>
                  <a:lnTo>
                    <a:pt x="578" y="1984"/>
                  </a:lnTo>
                  <a:lnTo>
                    <a:pt x="779" y="2059"/>
                  </a:lnTo>
                  <a:lnTo>
                    <a:pt x="980" y="2084"/>
                  </a:lnTo>
                  <a:lnTo>
                    <a:pt x="1181" y="2084"/>
                  </a:lnTo>
                  <a:lnTo>
                    <a:pt x="1382" y="2034"/>
                  </a:lnTo>
                  <a:lnTo>
                    <a:pt x="1583" y="1933"/>
                  </a:lnTo>
                  <a:lnTo>
                    <a:pt x="1733" y="1808"/>
                  </a:lnTo>
                  <a:lnTo>
                    <a:pt x="1884" y="1657"/>
                  </a:lnTo>
                  <a:lnTo>
                    <a:pt x="1984" y="1507"/>
                  </a:lnTo>
                  <a:lnTo>
                    <a:pt x="2060" y="1306"/>
                  </a:lnTo>
                  <a:lnTo>
                    <a:pt x="2085" y="1105"/>
                  </a:lnTo>
                  <a:lnTo>
                    <a:pt x="2085" y="904"/>
                  </a:lnTo>
                  <a:lnTo>
                    <a:pt x="2035" y="678"/>
                  </a:lnTo>
                  <a:lnTo>
                    <a:pt x="1934" y="502"/>
                  </a:lnTo>
                  <a:lnTo>
                    <a:pt x="1809" y="352"/>
                  </a:lnTo>
                  <a:lnTo>
                    <a:pt x="1658" y="201"/>
                  </a:lnTo>
                  <a:lnTo>
                    <a:pt x="1507" y="101"/>
                  </a:lnTo>
                  <a:lnTo>
                    <a:pt x="1306" y="25"/>
                  </a:lnTo>
                  <a:lnTo>
                    <a:pt x="1106"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6"/>
            <p:cNvSpPr/>
            <p:nvPr/>
          </p:nvSpPr>
          <p:spPr>
            <a:xfrm>
              <a:off x="4978384" y="3260044"/>
              <a:ext cx="55941" cy="55279"/>
            </a:xfrm>
            <a:custGeom>
              <a:rect b="b" l="l" r="r" t="t"/>
              <a:pathLst>
                <a:path extrusionOk="0" h="2085" w="2110">
                  <a:moveTo>
                    <a:pt x="904" y="1"/>
                  </a:moveTo>
                  <a:lnTo>
                    <a:pt x="703" y="51"/>
                  </a:lnTo>
                  <a:lnTo>
                    <a:pt x="527" y="151"/>
                  </a:lnTo>
                  <a:lnTo>
                    <a:pt x="352" y="277"/>
                  </a:lnTo>
                  <a:lnTo>
                    <a:pt x="226" y="427"/>
                  </a:lnTo>
                  <a:lnTo>
                    <a:pt x="126" y="578"/>
                  </a:lnTo>
                  <a:lnTo>
                    <a:pt x="50" y="779"/>
                  </a:lnTo>
                  <a:lnTo>
                    <a:pt x="0" y="980"/>
                  </a:lnTo>
                  <a:lnTo>
                    <a:pt x="25" y="1181"/>
                  </a:lnTo>
                  <a:lnTo>
                    <a:pt x="76" y="1407"/>
                  </a:lnTo>
                  <a:lnTo>
                    <a:pt x="151" y="1582"/>
                  </a:lnTo>
                  <a:lnTo>
                    <a:pt x="276" y="1733"/>
                  </a:lnTo>
                  <a:lnTo>
                    <a:pt x="427" y="1884"/>
                  </a:lnTo>
                  <a:lnTo>
                    <a:pt x="603" y="1984"/>
                  </a:lnTo>
                  <a:lnTo>
                    <a:pt x="779" y="2059"/>
                  </a:lnTo>
                  <a:lnTo>
                    <a:pt x="979" y="2085"/>
                  </a:lnTo>
                  <a:lnTo>
                    <a:pt x="1205" y="2085"/>
                  </a:lnTo>
                  <a:lnTo>
                    <a:pt x="1406" y="2034"/>
                  </a:lnTo>
                  <a:lnTo>
                    <a:pt x="1582" y="1934"/>
                  </a:lnTo>
                  <a:lnTo>
                    <a:pt x="1758" y="1833"/>
                  </a:lnTo>
                  <a:lnTo>
                    <a:pt x="1883" y="1683"/>
                  </a:lnTo>
                  <a:lnTo>
                    <a:pt x="1984" y="1507"/>
                  </a:lnTo>
                  <a:lnTo>
                    <a:pt x="2059" y="1306"/>
                  </a:lnTo>
                  <a:lnTo>
                    <a:pt x="2109" y="1105"/>
                  </a:lnTo>
                  <a:lnTo>
                    <a:pt x="2084" y="904"/>
                  </a:lnTo>
                  <a:lnTo>
                    <a:pt x="2034" y="704"/>
                  </a:lnTo>
                  <a:lnTo>
                    <a:pt x="1959" y="503"/>
                  </a:lnTo>
                  <a:lnTo>
                    <a:pt x="1833" y="352"/>
                  </a:lnTo>
                  <a:lnTo>
                    <a:pt x="1682" y="227"/>
                  </a:lnTo>
                  <a:lnTo>
                    <a:pt x="1507" y="101"/>
                  </a:lnTo>
                  <a:lnTo>
                    <a:pt x="1331" y="51"/>
                  </a:lnTo>
                  <a:lnTo>
                    <a:pt x="113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6"/>
            <p:cNvSpPr/>
            <p:nvPr/>
          </p:nvSpPr>
          <p:spPr>
            <a:xfrm>
              <a:off x="5130804" y="3274016"/>
              <a:ext cx="55279" cy="55279"/>
            </a:xfrm>
            <a:custGeom>
              <a:rect b="b" l="l" r="r" t="t"/>
              <a:pathLst>
                <a:path extrusionOk="0" h="2085" w="2085">
                  <a:moveTo>
                    <a:pt x="905" y="1"/>
                  </a:moveTo>
                  <a:lnTo>
                    <a:pt x="704" y="51"/>
                  </a:lnTo>
                  <a:lnTo>
                    <a:pt x="528" y="152"/>
                  </a:lnTo>
                  <a:lnTo>
                    <a:pt x="352" y="277"/>
                  </a:lnTo>
                  <a:lnTo>
                    <a:pt x="227" y="403"/>
                  </a:lnTo>
                  <a:lnTo>
                    <a:pt x="101" y="578"/>
                  </a:lnTo>
                  <a:lnTo>
                    <a:pt x="51" y="779"/>
                  </a:lnTo>
                  <a:lnTo>
                    <a:pt x="1" y="980"/>
                  </a:lnTo>
                  <a:lnTo>
                    <a:pt x="26" y="1181"/>
                  </a:lnTo>
                  <a:lnTo>
                    <a:pt x="76" y="1382"/>
                  </a:lnTo>
                  <a:lnTo>
                    <a:pt x="152" y="1583"/>
                  </a:lnTo>
                  <a:lnTo>
                    <a:pt x="277" y="1733"/>
                  </a:lnTo>
                  <a:lnTo>
                    <a:pt x="428" y="1884"/>
                  </a:lnTo>
                  <a:lnTo>
                    <a:pt x="603" y="1984"/>
                  </a:lnTo>
                  <a:lnTo>
                    <a:pt x="779" y="2060"/>
                  </a:lnTo>
                  <a:lnTo>
                    <a:pt x="980" y="2085"/>
                  </a:lnTo>
                  <a:lnTo>
                    <a:pt x="1206" y="2085"/>
                  </a:lnTo>
                  <a:lnTo>
                    <a:pt x="1407" y="2035"/>
                  </a:lnTo>
                  <a:lnTo>
                    <a:pt x="1583" y="1934"/>
                  </a:lnTo>
                  <a:lnTo>
                    <a:pt x="1758" y="1809"/>
                  </a:lnTo>
                  <a:lnTo>
                    <a:pt x="1884" y="1683"/>
                  </a:lnTo>
                  <a:lnTo>
                    <a:pt x="1984" y="1507"/>
                  </a:lnTo>
                  <a:lnTo>
                    <a:pt x="2060" y="1306"/>
                  </a:lnTo>
                  <a:lnTo>
                    <a:pt x="2085" y="1106"/>
                  </a:lnTo>
                  <a:lnTo>
                    <a:pt x="2085" y="905"/>
                  </a:lnTo>
                  <a:lnTo>
                    <a:pt x="2035" y="704"/>
                  </a:lnTo>
                  <a:lnTo>
                    <a:pt x="1959" y="503"/>
                  </a:lnTo>
                  <a:lnTo>
                    <a:pt x="1834" y="352"/>
                  </a:lnTo>
                  <a:lnTo>
                    <a:pt x="1683" y="202"/>
                  </a:lnTo>
                  <a:lnTo>
                    <a:pt x="1507" y="101"/>
                  </a:lnTo>
                  <a:lnTo>
                    <a:pt x="1332" y="26"/>
                  </a:lnTo>
                  <a:lnTo>
                    <a:pt x="1131"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6"/>
            <p:cNvSpPr/>
            <p:nvPr/>
          </p:nvSpPr>
          <p:spPr>
            <a:xfrm>
              <a:off x="5214027" y="3384520"/>
              <a:ext cx="55279" cy="55279"/>
            </a:xfrm>
            <a:custGeom>
              <a:rect b="b" l="l" r="r" t="t"/>
              <a:pathLst>
                <a:path extrusionOk="0" h="2085" w="2085">
                  <a:moveTo>
                    <a:pt x="1105" y="1"/>
                  </a:moveTo>
                  <a:lnTo>
                    <a:pt x="904" y="26"/>
                  </a:lnTo>
                  <a:lnTo>
                    <a:pt x="703" y="76"/>
                  </a:lnTo>
                  <a:lnTo>
                    <a:pt x="502" y="151"/>
                  </a:lnTo>
                  <a:lnTo>
                    <a:pt x="352" y="277"/>
                  </a:lnTo>
                  <a:lnTo>
                    <a:pt x="226" y="428"/>
                  </a:lnTo>
                  <a:lnTo>
                    <a:pt x="101" y="603"/>
                  </a:lnTo>
                  <a:lnTo>
                    <a:pt x="25" y="779"/>
                  </a:lnTo>
                  <a:lnTo>
                    <a:pt x="0" y="980"/>
                  </a:lnTo>
                  <a:lnTo>
                    <a:pt x="0" y="1206"/>
                  </a:lnTo>
                  <a:lnTo>
                    <a:pt x="51" y="1407"/>
                  </a:lnTo>
                  <a:lnTo>
                    <a:pt x="151" y="1582"/>
                  </a:lnTo>
                  <a:lnTo>
                    <a:pt x="277" y="1758"/>
                  </a:lnTo>
                  <a:lnTo>
                    <a:pt x="427" y="1884"/>
                  </a:lnTo>
                  <a:lnTo>
                    <a:pt x="578" y="1984"/>
                  </a:lnTo>
                  <a:lnTo>
                    <a:pt x="779" y="2060"/>
                  </a:lnTo>
                  <a:lnTo>
                    <a:pt x="980" y="2085"/>
                  </a:lnTo>
                  <a:lnTo>
                    <a:pt x="1180" y="2085"/>
                  </a:lnTo>
                  <a:lnTo>
                    <a:pt x="1406" y="2034"/>
                  </a:lnTo>
                  <a:lnTo>
                    <a:pt x="1582" y="1959"/>
                  </a:lnTo>
                  <a:lnTo>
                    <a:pt x="1733" y="1834"/>
                  </a:lnTo>
                  <a:lnTo>
                    <a:pt x="1883" y="1683"/>
                  </a:lnTo>
                  <a:lnTo>
                    <a:pt x="1984" y="1507"/>
                  </a:lnTo>
                  <a:lnTo>
                    <a:pt x="2059" y="1331"/>
                  </a:lnTo>
                  <a:lnTo>
                    <a:pt x="2084" y="1131"/>
                  </a:lnTo>
                  <a:lnTo>
                    <a:pt x="2084" y="905"/>
                  </a:lnTo>
                  <a:lnTo>
                    <a:pt x="2034" y="704"/>
                  </a:lnTo>
                  <a:lnTo>
                    <a:pt x="1934" y="528"/>
                  </a:lnTo>
                  <a:lnTo>
                    <a:pt x="1833" y="352"/>
                  </a:lnTo>
                  <a:lnTo>
                    <a:pt x="1683" y="227"/>
                  </a:lnTo>
                  <a:lnTo>
                    <a:pt x="1507" y="126"/>
                  </a:lnTo>
                  <a:lnTo>
                    <a:pt x="1306" y="51"/>
                  </a:lnTo>
                  <a:lnTo>
                    <a:pt x="1105"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6"/>
            <p:cNvSpPr/>
            <p:nvPr/>
          </p:nvSpPr>
          <p:spPr>
            <a:xfrm>
              <a:off x="5172747" y="3522995"/>
              <a:ext cx="55279" cy="55941"/>
            </a:xfrm>
            <a:custGeom>
              <a:rect b="b" l="l" r="r" t="t"/>
              <a:pathLst>
                <a:path extrusionOk="0" h="2110" w="2085">
                  <a:moveTo>
                    <a:pt x="1105" y="0"/>
                  </a:moveTo>
                  <a:lnTo>
                    <a:pt x="905" y="25"/>
                  </a:lnTo>
                  <a:lnTo>
                    <a:pt x="679" y="75"/>
                  </a:lnTo>
                  <a:lnTo>
                    <a:pt x="503" y="151"/>
                  </a:lnTo>
                  <a:lnTo>
                    <a:pt x="327" y="276"/>
                  </a:lnTo>
                  <a:lnTo>
                    <a:pt x="202" y="427"/>
                  </a:lnTo>
                  <a:lnTo>
                    <a:pt x="101" y="603"/>
                  </a:lnTo>
                  <a:lnTo>
                    <a:pt x="26" y="778"/>
                  </a:lnTo>
                  <a:lnTo>
                    <a:pt x="1" y="979"/>
                  </a:lnTo>
                  <a:lnTo>
                    <a:pt x="1" y="1205"/>
                  </a:lnTo>
                  <a:lnTo>
                    <a:pt x="51" y="1406"/>
                  </a:lnTo>
                  <a:lnTo>
                    <a:pt x="151" y="1582"/>
                  </a:lnTo>
                  <a:lnTo>
                    <a:pt x="252" y="1758"/>
                  </a:lnTo>
                  <a:lnTo>
                    <a:pt x="402" y="1883"/>
                  </a:lnTo>
                  <a:lnTo>
                    <a:pt x="578" y="1984"/>
                  </a:lnTo>
                  <a:lnTo>
                    <a:pt x="779" y="2059"/>
                  </a:lnTo>
                  <a:lnTo>
                    <a:pt x="980" y="2109"/>
                  </a:lnTo>
                  <a:lnTo>
                    <a:pt x="1181" y="2084"/>
                  </a:lnTo>
                  <a:lnTo>
                    <a:pt x="1382" y="2034"/>
                  </a:lnTo>
                  <a:lnTo>
                    <a:pt x="1582" y="1958"/>
                  </a:lnTo>
                  <a:lnTo>
                    <a:pt x="1733" y="1833"/>
                  </a:lnTo>
                  <a:lnTo>
                    <a:pt x="1859" y="1682"/>
                  </a:lnTo>
                  <a:lnTo>
                    <a:pt x="1984" y="1507"/>
                  </a:lnTo>
                  <a:lnTo>
                    <a:pt x="2034" y="1331"/>
                  </a:lnTo>
                  <a:lnTo>
                    <a:pt x="2085" y="1130"/>
                  </a:lnTo>
                  <a:lnTo>
                    <a:pt x="2085" y="904"/>
                  </a:lnTo>
                  <a:lnTo>
                    <a:pt x="2034" y="703"/>
                  </a:lnTo>
                  <a:lnTo>
                    <a:pt x="1934" y="527"/>
                  </a:lnTo>
                  <a:lnTo>
                    <a:pt x="1808" y="352"/>
                  </a:lnTo>
                  <a:lnTo>
                    <a:pt x="1658" y="226"/>
                  </a:lnTo>
                  <a:lnTo>
                    <a:pt x="1507" y="126"/>
                  </a:lnTo>
                  <a:lnTo>
                    <a:pt x="1306" y="50"/>
                  </a:lnTo>
                  <a:lnTo>
                    <a:pt x="1105"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6"/>
            <p:cNvSpPr/>
            <p:nvPr/>
          </p:nvSpPr>
          <p:spPr>
            <a:xfrm>
              <a:off x="5117495" y="3592882"/>
              <a:ext cx="55279" cy="55279"/>
            </a:xfrm>
            <a:custGeom>
              <a:rect b="b" l="l" r="r" t="t"/>
              <a:pathLst>
                <a:path extrusionOk="0" h="2085" w="2085">
                  <a:moveTo>
                    <a:pt x="879" y="0"/>
                  </a:moveTo>
                  <a:lnTo>
                    <a:pt x="679" y="51"/>
                  </a:lnTo>
                  <a:lnTo>
                    <a:pt x="503" y="126"/>
                  </a:lnTo>
                  <a:lnTo>
                    <a:pt x="327" y="251"/>
                  </a:lnTo>
                  <a:lnTo>
                    <a:pt x="202" y="402"/>
                  </a:lnTo>
                  <a:lnTo>
                    <a:pt x="101" y="578"/>
                  </a:lnTo>
                  <a:lnTo>
                    <a:pt x="26" y="754"/>
                  </a:lnTo>
                  <a:lnTo>
                    <a:pt x="1" y="954"/>
                  </a:lnTo>
                  <a:lnTo>
                    <a:pt x="1" y="1180"/>
                  </a:lnTo>
                  <a:lnTo>
                    <a:pt x="51" y="1381"/>
                  </a:lnTo>
                  <a:lnTo>
                    <a:pt x="126" y="1557"/>
                  </a:lnTo>
                  <a:lnTo>
                    <a:pt x="252" y="1733"/>
                  </a:lnTo>
                  <a:lnTo>
                    <a:pt x="402" y="1858"/>
                  </a:lnTo>
                  <a:lnTo>
                    <a:pt x="578" y="1959"/>
                  </a:lnTo>
                  <a:lnTo>
                    <a:pt x="754" y="2034"/>
                  </a:lnTo>
                  <a:lnTo>
                    <a:pt x="955" y="2084"/>
                  </a:lnTo>
                  <a:lnTo>
                    <a:pt x="1181" y="2059"/>
                  </a:lnTo>
                  <a:lnTo>
                    <a:pt x="1382" y="2009"/>
                  </a:lnTo>
                  <a:lnTo>
                    <a:pt x="1557" y="1934"/>
                  </a:lnTo>
                  <a:lnTo>
                    <a:pt x="1733" y="1808"/>
                  </a:lnTo>
                  <a:lnTo>
                    <a:pt x="1859" y="1657"/>
                  </a:lnTo>
                  <a:lnTo>
                    <a:pt x="1959" y="1482"/>
                  </a:lnTo>
                  <a:lnTo>
                    <a:pt x="2034" y="1306"/>
                  </a:lnTo>
                  <a:lnTo>
                    <a:pt x="2085" y="1105"/>
                  </a:lnTo>
                  <a:lnTo>
                    <a:pt x="2060" y="879"/>
                  </a:lnTo>
                  <a:lnTo>
                    <a:pt x="2009" y="678"/>
                  </a:lnTo>
                  <a:lnTo>
                    <a:pt x="1934" y="503"/>
                  </a:lnTo>
                  <a:lnTo>
                    <a:pt x="1808" y="327"/>
                  </a:lnTo>
                  <a:lnTo>
                    <a:pt x="1658" y="201"/>
                  </a:lnTo>
                  <a:lnTo>
                    <a:pt x="1482" y="101"/>
                  </a:lnTo>
                  <a:lnTo>
                    <a:pt x="1306" y="25"/>
                  </a:lnTo>
                  <a:lnTo>
                    <a:pt x="1105"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6"/>
            <p:cNvSpPr/>
            <p:nvPr/>
          </p:nvSpPr>
          <p:spPr>
            <a:xfrm>
              <a:off x="5089551" y="3606191"/>
              <a:ext cx="55279" cy="55279"/>
            </a:xfrm>
            <a:custGeom>
              <a:rect b="b" l="l" r="r" t="t"/>
              <a:pathLst>
                <a:path extrusionOk="0" h="2085" w="2085">
                  <a:moveTo>
                    <a:pt x="1105" y="1"/>
                  </a:moveTo>
                  <a:lnTo>
                    <a:pt x="904" y="26"/>
                  </a:lnTo>
                  <a:lnTo>
                    <a:pt x="703" y="76"/>
                  </a:lnTo>
                  <a:lnTo>
                    <a:pt x="502" y="151"/>
                  </a:lnTo>
                  <a:lnTo>
                    <a:pt x="352" y="277"/>
                  </a:lnTo>
                  <a:lnTo>
                    <a:pt x="201" y="427"/>
                  </a:lnTo>
                  <a:lnTo>
                    <a:pt x="101" y="603"/>
                  </a:lnTo>
                  <a:lnTo>
                    <a:pt x="25" y="779"/>
                  </a:lnTo>
                  <a:lnTo>
                    <a:pt x="0" y="980"/>
                  </a:lnTo>
                  <a:lnTo>
                    <a:pt x="0" y="1206"/>
                  </a:lnTo>
                  <a:lnTo>
                    <a:pt x="50" y="1407"/>
                  </a:lnTo>
                  <a:lnTo>
                    <a:pt x="151" y="1582"/>
                  </a:lnTo>
                  <a:lnTo>
                    <a:pt x="251" y="1758"/>
                  </a:lnTo>
                  <a:lnTo>
                    <a:pt x="402" y="1884"/>
                  </a:lnTo>
                  <a:lnTo>
                    <a:pt x="578" y="1984"/>
                  </a:lnTo>
                  <a:lnTo>
                    <a:pt x="779" y="2059"/>
                  </a:lnTo>
                  <a:lnTo>
                    <a:pt x="979" y="2084"/>
                  </a:lnTo>
                  <a:lnTo>
                    <a:pt x="1180" y="2084"/>
                  </a:lnTo>
                  <a:lnTo>
                    <a:pt x="1381" y="2034"/>
                  </a:lnTo>
                  <a:lnTo>
                    <a:pt x="1582" y="1959"/>
                  </a:lnTo>
                  <a:lnTo>
                    <a:pt x="1733" y="1833"/>
                  </a:lnTo>
                  <a:lnTo>
                    <a:pt x="1883" y="1683"/>
                  </a:lnTo>
                  <a:lnTo>
                    <a:pt x="1984" y="1507"/>
                  </a:lnTo>
                  <a:lnTo>
                    <a:pt x="2059" y="1331"/>
                  </a:lnTo>
                  <a:lnTo>
                    <a:pt x="2084" y="1130"/>
                  </a:lnTo>
                  <a:lnTo>
                    <a:pt x="2084" y="904"/>
                  </a:lnTo>
                  <a:lnTo>
                    <a:pt x="2034" y="704"/>
                  </a:lnTo>
                  <a:lnTo>
                    <a:pt x="1933" y="528"/>
                  </a:lnTo>
                  <a:lnTo>
                    <a:pt x="1808" y="352"/>
                  </a:lnTo>
                  <a:lnTo>
                    <a:pt x="1682" y="226"/>
                  </a:lnTo>
                  <a:lnTo>
                    <a:pt x="1507" y="101"/>
                  </a:lnTo>
                  <a:lnTo>
                    <a:pt x="1306" y="51"/>
                  </a:lnTo>
                  <a:lnTo>
                    <a:pt x="1105"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6"/>
            <p:cNvSpPr/>
            <p:nvPr/>
          </p:nvSpPr>
          <p:spPr>
            <a:xfrm>
              <a:off x="5075552" y="3371211"/>
              <a:ext cx="124529" cy="124503"/>
            </a:xfrm>
            <a:custGeom>
              <a:rect b="b" l="l" r="r" t="t"/>
              <a:pathLst>
                <a:path extrusionOk="0" h="4696" w="4697">
                  <a:moveTo>
                    <a:pt x="2110" y="1"/>
                  </a:moveTo>
                  <a:lnTo>
                    <a:pt x="1884" y="26"/>
                  </a:lnTo>
                  <a:lnTo>
                    <a:pt x="1658" y="101"/>
                  </a:lnTo>
                  <a:lnTo>
                    <a:pt x="1432" y="176"/>
                  </a:lnTo>
                  <a:lnTo>
                    <a:pt x="1231" y="277"/>
                  </a:lnTo>
                  <a:lnTo>
                    <a:pt x="1030" y="402"/>
                  </a:lnTo>
                  <a:lnTo>
                    <a:pt x="855" y="528"/>
                  </a:lnTo>
                  <a:lnTo>
                    <a:pt x="679" y="678"/>
                  </a:lnTo>
                  <a:lnTo>
                    <a:pt x="528" y="854"/>
                  </a:lnTo>
                  <a:lnTo>
                    <a:pt x="403" y="1030"/>
                  </a:lnTo>
                  <a:lnTo>
                    <a:pt x="277" y="1231"/>
                  </a:lnTo>
                  <a:lnTo>
                    <a:pt x="177" y="1432"/>
                  </a:lnTo>
                  <a:lnTo>
                    <a:pt x="101" y="1633"/>
                  </a:lnTo>
                  <a:lnTo>
                    <a:pt x="51" y="1859"/>
                  </a:lnTo>
                  <a:lnTo>
                    <a:pt x="26" y="2110"/>
                  </a:lnTo>
                  <a:lnTo>
                    <a:pt x="1" y="2336"/>
                  </a:lnTo>
                  <a:lnTo>
                    <a:pt x="26" y="2587"/>
                  </a:lnTo>
                  <a:lnTo>
                    <a:pt x="51" y="2813"/>
                  </a:lnTo>
                  <a:lnTo>
                    <a:pt x="101" y="3039"/>
                  </a:lnTo>
                  <a:lnTo>
                    <a:pt x="177" y="3265"/>
                  </a:lnTo>
                  <a:lnTo>
                    <a:pt x="277" y="3465"/>
                  </a:lnTo>
                  <a:lnTo>
                    <a:pt x="403" y="3666"/>
                  </a:lnTo>
                  <a:lnTo>
                    <a:pt x="528" y="3842"/>
                  </a:lnTo>
                  <a:lnTo>
                    <a:pt x="679" y="3993"/>
                  </a:lnTo>
                  <a:lnTo>
                    <a:pt x="855" y="4143"/>
                  </a:lnTo>
                  <a:lnTo>
                    <a:pt x="1030" y="4294"/>
                  </a:lnTo>
                  <a:lnTo>
                    <a:pt x="1231" y="4394"/>
                  </a:lnTo>
                  <a:lnTo>
                    <a:pt x="1432" y="4495"/>
                  </a:lnTo>
                  <a:lnTo>
                    <a:pt x="1658" y="4595"/>
                  </a:lnTo>
                  <a:lnTo>
                    <a:pt x="1884" y="4645"/>
                  </a:lnTo>
                  <a:lnTo>
                    <a:pt x="2110" y="4671"/>
                  </a:lnTo>
                  <a:lnTo>
                    <a:pt x="2361" y="4696"/>
                  </a:lnTo>
                  <a:lnTo>
                    <a:pt x="2587" y="4671"/>
                  </a:lnTo>
                  <a:lnTo>
                    <a:pt x="2838" y="4645"/>
                  </a:lnTo>
                  <a:lnTo>
                    <a:pt x="3039" y="4595"/>
                  </a:lnTo>
                  <a:lnTo>
                    <a:pt x="3265" y="4495"/>
                  </a:lnTo>
                  <a:lnTo>
                    <a:pt x="3466" y="4394"/>
                  </a:lnTo>
                  <a:lnTo>
                    <a:pt x="3667" y="4294"/>
                  </a:lnTo>
                  <a:lnTo>
                    <a:pt x="3842" y="4143"/>
                  </a:lnTo>
                  <a:lnTo>
                    <a:pt x="4018" y="3993"/>
                  </a:lnTo>
                  <a:lnTo>
                    <a:pt x="4169" y="3842"/>
                  </a:lnTo>
                  <a:lnTo>
                    <a:pt x="4294" y="3666"/>
                  </a:lnTo>
                  <a:lnTo>
                    <a:pt x="4420" y="3465"/>
                  </a:lnTo>
                  <a:lnTo>
                    <a:pt x="4520" y="3265"/>
                  </a:lnTo>
                  <a:lnTo>
                    <a:pt x="4596" y="3039"/>
                  </a:lnTo>
                  <a:lnTo>
                    <a:pt x="4646" y="2813"/>
                  </a:lnTo>
                  <a:lnTo>
                    <a:pt x="4696" y="2587"/>
                  </a:lnTo>
                  <a:lnTo>
                    <a:pt x="4696" y="2336"/>
                  </a:lnTo>
                  <a:lnTo>
                    <a:pt x="4696" y="2110"/>
                  </a:lnTo>
                  <a:lnTo>
                    <a:pt x="4646" y="1859"/>
                  </a:lnTo>
                  <a:lnTo>
                    <a:pt x="4596" y="1633"/>
                  </a:lnTo>
                  <a:lnTo>
                    <a:pt x="4520" y="1432"/>
                  </a:lnTo>
                  <a:lnTo>
                    <a:pt x="4420" y="1231"/>
                  </a:lnTo>
                  <a:lnTo>
                    <a:pt x="4294" y="1030"/>
                  </a:lnTo>
                  <a:lnTo>
                    <a:pt x="4169" y="854"/>
                  </a:lnTo>
                  <a:lnTo>
                    <a:pt x="4018" y="678"/>
                  </a:lnTo>
                  <a:lnTo>
                    <a:pt x="3842" y="528"/>
                  </a:lnTo>
                  <a:lnTo>
                    <a:pt x="3667" y="402"/>
                  </a:lnTo>
                  <a:lnTo>
                    <a:pt x="3466" y="277"/>
                  </a:lnTo>
                  <a:lnTo>
                    <a:pt x="3265" y="176"/>
                  </a:lnTo>
                  <a:lnTo>
                    <a:pt x="3039" y="101"/>
                  </a:lnTo>
                  <a:lnTo>
                    <a:pt x="2838" y="26"/>
                  </a:lnTo>
                  <a:lnTo>
                    <a:pt x="2587"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6"/>
            <p:cNvSpPr/>
            <p:nvPr/>
          </p:nvSpPr>
          <p:spPr>
            <a:xfrm>
              <a:off x="5047608" y="3315296"/>
              <a:ext cx="125166" cy="125166"/>
            </a:xfrm>
            <a:custGeom>
              <a:rect b="b" l="l" r="r" t="t"/>
              <a:pathLst>
                <a:path extrusionOk="0" h="4721" w="4721">
                  <a:moveTo>
                    <a:pt x="2361" y="1"/>
                  </a:moveTo>
                  <a:lnTo>
                    <a:pt x="2109" y="26"/>
                  </a:lnTo>
                  <a:lnTo>
                    <a:pt x="1883" y="51"/>
                  </a:lnTo>
                  <a:lnTo>
                    <a:pt x="1658" y="126"/>
                  </a:lnTo>
                  <a:lnTo>
                    <a:pt x="1457" y="201"/>
                  </a:lnTo>
                  <a:lnTo>
                    <a:pt x="1231" y="302"/>
                  </a:lnTo>
                  <a:lnTo>
                    <a:pt x="1055" y="402"/>
                  </a:lnTo>
                  <a:lnTo>
                    <a:pt x="854" y="553"/>
                  </a:lnTo>
                  <a:lnTo>
                    <a:pt x="703" y="704"/>
                  </a:lnTo>
                  <a:lnTo>
                    <a:pt x="553" y="854"/>
                  </a:lnTo>
                  <a:lnTo>
                    <a:pt x="402" y="1055"/>
                  </a:lnTo>
                  <a:lnTo>
                    <a:pt x="302" y="1231"/>
                  </a:lnTo>
                  <a:lnTo>
                    <a:pt x="201" y="1457"/>
                  </a:lnTo>
                  <a:lnTo>
                    <a:pt x="126" y="1658"/>
                  </a:lnTo>
                  <a:lnTo>
                    <a:pt x="51" y="1884"/>
                  </a:lnTo>
                  <a:lnTo>
                    <a:pt x="26" y="2110"/>
                  </a:lnTo>
                  <a:lnTo>
                    <a:pt x="0" y="2361"/>
                  </a:lnTo>
                  <a:lnTo>
                    <a:pt x="26" y="2612"/>
                  </a:lnTo>
                  <a:lnTo>
                    <a:pt x="51" y="2838"/>
                  </a:lnTo>
                  <a:lnTo>
                    <a:pt x="126" y="3064"/>
                  </a:lnTo>
                  <a:lnTo>
                    <a:pt x="201" y="3265"/>
                  </a:lnTo>
                  <a:lnTo>
                    <a:pt x="302" y="3490"/>
                  </a:lnTo>
                  <a:lnTo>
                    <a:pt x="402" y="3666"/>
                  </a:lnTo>
                  <a:lnTo>
                    <a:pt x="553" y="3867"/>
                  </a:lnTo>
                  <a:lnTo>
                    <a:pt x="703" y="4018"/>
                  </a:lnTo>
                  <a:lnTo>
                    <a:pt x="854" y="4168"/>
                  </a:lnTo>
                  <a:lnTo>
                    <a:pt x="1055" y="4319"/>
                  </a:lnTo>
                  <a:lnTo>
                    <a:pt x="1231" y="4419"/>
                  </a:lnTo>
                  <a:lnTo>
                    <a:pt x="1457" y="4520"/>
                  </a:lnTo>
                  <a:lnTo>
                    <a:pt x="1658" y="4595"/>
                  </a:lnTo>
                  <a:lnTo>
                    <a:pt x="1883" y="4671"/>
                  </a:lnTo>
                  <a:lnTo>
                    <a:pt x="2109" y="4696"/>
                  </a:lnTo>
                  <a:lnTo>
                    <a:pt x="2361" y="4721"/>
                  </a:lnTo>
                  <a:lnTo>
                    <a:pt x="2612" y="4696"/>
                  </a:lnTo>
                  <a:lnTo>
                    <a:pt x="2838" y="4671"/>
                  </a:lnTo>
                  <a:lnTo>
                    <a:pt x="3064" y="4595"/>
                  </a:lnTo>
                  <a:lnTo>
                    <a:pt x="3264" y="4520"/>
                  </a:lnTo>
                  <a:lnTo>
                    <a:pt x="3490" y="4419"/>
                  </a:lnTo>
                  <a:lnTo>
                    <a:pt x="3666" y="4319"/>
                  </a:lnTo>
                  <a:lnTo>
                    <a:pt x="3867" y="4168"/>
                  </a:lnTo>
                  <a:lnTo>
                    <a:pt x="4018" y="4018"/>
                  </a:lnTo>
                  <a:lnTo>
                    <a:pt x="4168" y="3867"/>
                  </a:lnTo>
                  <a:lnTo>
                    <a:pt x="4319" y="3666"/>
                  </a:lnTo>
                  <a:lnTo>
                    <a:pt x="4419" y="3490"/>
                  </a:lnTo>
                  <a:lnTo>
                    <a:pt x="4520" y="3265"/>
                  </a:lnTo>
                  <a:lnTo>
                    <a:pt x="4595" y="3064"/>
                  </a:lnTo>
                  <a:lnTo>
                    <a:pt x="4670" y="2838"/>
                  </a:lnTo>
                  <a:lnTo>
                    <a:pt x="4696" y="2612"/>
                  </a:lnTo>
                  <a:lnTo>
                    <a:pt x="4721" y="2361"/>
                  </a:lnTo>
                  <a:lnTo>
                    <a:pt x="4696" y="2110"/>
                  </a:lnTo>
                  <a:lnTo>
                    <a:pt x="4670" y="1884"/>
                  </a:lnTo>
                  <a:lnTo>
                    <a:pt x="4595" y="1658"/>
                  </a:lnTo>
                  <a:lnTo>
                    <a:pt x="4520" y="1457"/>
                  </a:lnTo>
                  <a:lnTo>
                    <a:pt x="4419" y="1231"/>
                  </a:lnTo>
                  <a:lnTo>
                    <a:pt x="4319" y="1055"/>
                  </a:lnTo>
                  <a:lnTo>
                    <a:pt x="4168" y="854"/>
                  </a:lnTo>
                  <a:lnTo>
                    <a:pt x="4018" y="704"/>
                  </a:lnTo>
                  <a:lnTo>
                    <a:pt x="3867" y="553"/>
                  </a:lnTo>
                  <a:lnTo>
                    <a:pt x="3666" y="402"/>
                  </a:lnTo>
                  <a:lnTo>
                    <a:pt x="3490" y="302"/>
                  </a:lnTo>
                  <a:lnTo>
                    <a:pt x="3264" y="201"/>
                  </a:lnTo>
                  <a:lnTo>
                    <a:pt x="3064" y="126"/>
                  </a:lnTo>
                  <a:lnTo>
                    <a:pt x="2838" y="51"/>
                  </a:lnTo>
                  <a:lnTo>
                    <a:pt x="2612" y="26"/>
                  </a:lnTo>
                  <a:lnTo>
                    <a:pt x="2361"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6"/>
            <p:cNvSpPr/>
            <p:nvPr/>
          </p:nvSpPr>
          <p:spPr>
            <a:xfrm>
              <a:off x="4978384" y="3329268"/>
              <a:ext cx="125166" cy="124503"/>
            </a:xfrm>
            <a:custGeom>
              <a:rect b="b" l="l" r="r" t="t"/>
              <a:pathLst>
                <a:path extrusionOk="0" h="4696" w="4721">
                  <a:moveTo>
                    <a:pt x="2360" y="1"/>
                  </a:moveTo>
                  <a:lnTo>
                    <a:pt x="2109" y="26"/>
                  </a:lnTo>
                  <a:lnTo>
                    <a:pt x="1883" y="51"/>
                  </a:lnTo>
                  <a:lnTo>
                    <a:pt x="1657" y="101"/>
                  </a:lnTo>
                  <a:lnTo>
                    <a:pt x="1456" y="177"/>
                  </a:lnTo>
                  <a:lnTo>
                    <a:pt x="1230" y="277"/>
                  </a:lnTo>
                  <a:lnTo>
                    <a:pt x="1055" y="403"/>
                  </a:lnTo>
                  <a:lnTo>
                    <a:pt x="854" y="553"/>
                  </a:lnTo>
                  <a:lnTo>
                    <a:pt x="703" y="704"/>
                  </a:lnTo>
                  <a:lnTo>
                    <a:pt x="553" y="854"/>
                  </a:lnTo>
                  <a:lnTo>
                    <a:pt x="402" y="1030"/>
                  </a:lnTo>
                  <a:lnTo>
                    <a:pt x="302" y="1231"/>
                  </a:lnTo>
                  <a:lnTo>
                    <a:pt x="201" y="1432"/>
                  </a:lnTo>
                  <a:lnTo>
                    <a:pt x="126" y="1658"/>
                  </a:lnTo>
                  <a:lnTo>
                    <a:pt x="50" y="1884"/>
                  </a:lnTo>
                  <a:lnTo>
                    <a:pt x="25" y="2110"/>
                  </a:lnTo>
                  <a:lnTo>
                    <a:pt x="0" y="2361"/>
                  </a:lnTo>
                  <a:lnTo>
                    <a:pt x="25" y="2587"/>
                  </a:lnTo>
                  <a:lnTo>
                    <a:pt x="50" y="2838"/>
                  </a:lnTo>
                  <a:lnTo>
                    <a:pt x="126" y="3064"/>
                  </a:lnTo>
                  <a:lnTo>
                    <a:pt x="201" y="3265"/>
                  </a:lnTo>
                  <a:lnTo>
                    <a:pt x="302" y="3466"/>
                  </a:lnTo>
                  <a:lnTo>
                    <a:pt x="402" y="3666"/>
                  </a:lnTo>
                  <a:lnTo>
                    <a:pt x="553" y="3842"/>
                  </a:lnTo>
                  <a:lnTo>
                    <a:pt x="703" y="4018"/>
                  </a:lnTo>
                  <a:lnTo>
                    <a:pt x="854" y="4169"/>
                  </a:lnTo>
                  <a:lnTo>
                    <a:pt x="1055" y="4294"/>
                  </a:lnTo>
                  <a:lnTo>
                    <a:pt x="1230" y="4420"/>
                  </a:lnTo>
                  <a:lnTo>
                    <a:pt x="1456" y="4520"/>
                  </a:lnTo>
                  <a:lnTo>
                    <a:pt x="1657" y="4595"/>
                  </a:lnTo>
                  <a:lnTo>
                    <a:pt x="1883" y="4646"/>
                  </a:lnTo>
                  <a:lnTo>
                    <a:pt x="2109" y="4696"/>
                  </a:lnTo>
                  <a:lnTo>
                    <a:pt x="2611" y="4696"/>
                  </a:lnTo>
                  <a:lnTo>
                    <a:pt x="2837" y="4646"/>
                  </a:lnTo>
                  <a:lnTo>
                    <a:pt x="3063" y="4595"/>
                  </a:lnTo>
                  <a:lnTo>
                    <a:pt x="3264" y="4520"/>
                  </a:lnTo>
                  <a:lnTo>
                    <a:pt x="3490" y="4420"/>
                  </a:lnTo>
                  <a:lnTo>
                    <a:pt x="3666" y="4294"/>
                  </a:lnTo>
                  <a:lnTo>
                    <a:pt x="3867" y="4169"/>
                  </a:lnTo>
                  <a:lnTo>
                    <a:pt x="4017" y="4018"/>
                  </a:lnTo>
                  <a:lnTo>
                    <a:pt x="4168" y="3842"/>
                  </a:lnTo>
                  <a:lnTo>
                    <a:pt x="4319" y="3666"/>
                  </a:lnTo>
                  <a:lnTo>
                    <a:pt x="4419" y="3466"/>
                  </a:lnTo>
                  <a:lnTo>
                    <a:pt x="4520" y="3265"/>
                  </a:lnTo>
                  <a:lnTo>
                    <a:pt x="4595" y="3064"/>
                  </a:lnTo>
                  <a:lnTo>
                    <a:pt x="4670" y="2838"/>
                  </a:lnTo>
                  <a:lnTo>
                    <a:pt x="4695" y="2587"/>
                  </a:lnTo>
                  <a:lnTo>
                    <a:pt x="4720" y="2361"/>
                  </a:lnTo>
                  <a:lnTo>
                    <a:pt x="4695" y="2110"/>
                  </a:lnTo>
                  <a:lnTo>
                    <a:pt x="4670" y="1884"/>
                  </a:lnTo>
                  <a:lnTo>
                    <a:pt x="4595" y="1658"/>
                  </a:lnTo>
                  <a:lnTo>
                    <a:pt x="4520" y="1432"/>
                  </a:lnTo>
                  <a:lnTo>
                    <a:pt x="4419" y="1231"/>
                  </a:lnTo>
                  <a:lnTo>
                    <a:pt x="4319" y="1030"/>
                  </a:lnTo>
                  <a:lnTo>
                    <a:pt x="4168" y="854"/>
                  </a:lnTo>
                  <a:lnTo>
                    <a:pt x="4017" y="704"/>
                  </a:lnTo>
                  <a:lnTo>
                    <a:pt x="3867" y="553"/>
                  </a:lnTo>
                  <a:lnTo>
                    <a:pt x="3666" y="403"/>
                  </a:lnTo>
                  <a:lnTo>
                    <a:pt x="3490" y="277"/>
                  </a:lnTo>
                  <a:lnTo>
                    <a:pt x="3264" y="177"/>
                  </a:lnTo>
                  <a:lnTo>
                    <a:pt x="3063" y="101"/>
                  </a:lnTo>
                  <a:lnTo>
                    <a:pt x="2837" y="51"/>
                  </a:lnTo>
                  <a:lnTo>
                    <a:pt x="2611" y="26"/>
                  </a:lnTo>
                  <a:lnTo>
                    <a:pt x="236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6"/>
            <p:cNvSpPr/>
            <p:nvPr/>
          </p:nvSpPr>
          <p:spPr>
            <a:xfrm>
              <a:off x="4965074" y="3481715"/>
              <a:ext cx="124503" cy="124503"/>
            </a:xfrm>
            <a:custGeom>
              <a:rect b="b" l="l" r="r" t="t"/>
              <a:pathLst>
                <a:path extrusionOk="0" h="4696" w="4696">
                  <a:moveTo>
                    <a:pt x="2109" y="0"/>
                  </a:moveTo>
                  <a:lnTo>
                    <a:pt x="1858" y="51"/>
                  </a:lnTo>
                  <a:lnTo>
                    <a:pt x="1632" y="101"/>
                  </a:lnTo>
                  <a:lnTo>
                    <a:pt x="1431" y="176"/>
                  </a:lnTo>
                  <a:lnTo>
                    <a:pt x="1230" y="277"/>
                  </a:lnTo>
                  <a:lnTo>
                    <a:pt x="1029" y="402"/>
                  </a:lnTo>
                  <a:lnTo>
                    <a:pt x="854" y="528"/>
                  </a:lnTo>
                  <a:lnTo>
                    <a:pt x="678" y="678"/>
                  </a:lnTo>
                  <a:lnTo>
                    <a:pt x="527" y="854"/>
                  </a:lnTo>
                  <a:lnTo>
                    <a:pt x="402" y="1030"/>
                  </a:lnTo>
                  <a:lnTo>
                    <a:pt x="276" y="1231"/>
                  </a:lnTo>
                  <a:lnTo>
                    <a:pt x="176" y="1432"/>
                  </a:lnTo>
                  <a:lnTo>
                    <a:pt x="100" y="1658"/>
                  </a:lnTo>
                  <a:lnTo>
                    <a:pt x="25" y="1883"/>
                  </a:lnTo>
                  <a:lnTo>
                    <a:pt x="0" y="2109"/>
                  </a:lnTo>
                  <a:lnTo>
                    <a:pt x="0" y="2361"/>
                  </a:lnTo>
                  <a:lnTo>
                    <a:pt x="0" y="2586"/>
                  </a:lnTo>
                  <a:lnTo>
                    <a:pt x="25" y="2812"/>
                  </a:lnTo>
                  <a:lnTo>
                    <a:pt x="100" y="3038"/>
                  </a:lnTo>
                  <a:lnTo>
                    <a:pt x="176" y="3264"/>
                  </a:lnTo>
                  <a:lnTo>
                    <a:pt x="276" y="3465"/>
                  </a:lnTo>
                  <a:lnTo>
                    <a:pt x="402" y="3666"/>
                  </a:lnTo>
                  <a:lnTo>
                    <a:pt x="527" y="3842"/>
                  </a:lnTo>
                  <a:lnTo>
                    <a:pt x="678" y="4018"/>
                  </a:lnTo>
                  <a:lnTo>
                    <a:pt x="854" y="4168"/>
                  </a:lnTo>
                  <a:lnTo>
                    <a:pt x="1029" y="4294"/>
                  </a:lnTo>
                  <a:lnTo>
                    <a:pt x="1230" y="4419"/>
                  </a:lnTo>
                  <a:lnTo>
                    <a:pt x="1431" y="4520"/>
                  </a:lnTo>
                  <a:lnTo>
                    <a:pt x="1632" y="4595"/>
                  </a:lnTo>
                  <a:lnTo>
                    <a:pt x="1858" y="4645"/>
                  </a:lnTo>
                  <a:lnTo>
                    <a:pt x="2109" y="4696"/>
                  </a:lnTo>
                  <a:lnTo>
                    <a:pt x="2586" y="4696"/>
                  </a:lnTo>
                  <a:lnTo>
                    <a:pt x="2812" y="4645"/>
                  </a:lnTo>
                  <a:lnTo>
                    <a:pt x="3038" y="4595"/>
                  </a:lnTo>
                  <a:lnTo>
                    <a:pt x="3264" y="4520"/>
                  </a:lnTo>
                  <a:lnTo>
                    <a:pt x="3465" y="4419"/>
                  </a:lnTo>
                  <a:lnTo>
                    <a:pt x="3666" y="4294"/>
                  </a:lnTo>
                  <a:lnTo>
                    <a:pt x="3842" y="4168"/>
                  </a:lnTo>
                  <a:lnTo>
                    <a:pt x="3992" y="4018"/>
                  </a:lnTo>
                  <a:lnTo>
                    <a:pt x="4143" y="3842"/>
                  </a:lnTo>
                  <a:lnTo>
                    <a:pt x="4293" y="3666"/>
                  </a:lnTo>
                  <a:lnTo>
                    <a:pt x="4419" y="3465"/>
                  </a:lnTo>
                  <a:lnTo>
                    <a:pt x="4494" y="3264"/>
                  </a:lnTo>
                  <a:lnTo>
                    <a:pt x="4595" y="3038"/>
                  </a:lnTo>
                  <a:lnTo>
                    <a:pt x="4645" y="2812"/>
                  </a:lnTo>
                  <a:lnTo>
                    <a:pt x="4670" y="2586"/>
                  </a:lnTo>
                  <a:lnTo>
                    <a:pt x="4695" y="2361"/>
                  </a:lnTo>
                  <a:lnTo>
                    <a:pt x="4670" y="2109"/>
                  </a:lnTo>
                  <a:lnTo>
                    <a:pt x="4645" y="1883"/>
                  </a:lnTo>
                  <a:lnTo>
                    <a:pt x="4595" y="1658"/>
                  </a:lnTo>
                  <a:lnTo>
                    <a:pt x="4494" y="1432"/>
                  </a:lnTo>
                  <a:lnTo>
                    <a:pt x="4419" y="1231"/>
                  </a:lnTo>
                  <a:lnTo>
                    <a:pt x="4293" y="1030"/>
                  </a:lnTo>
                  <a:lnTo>
                    <a:pt x="4143" y="854"/>
                  </a:lnTo>
                  <a:lnTo>
                    <a:pt x="3992" y="678"/>
                  </a:lnTo>
                  <a:lnTo>
                    <a:pt x="3842" y="528"/>
                  </a:lnTo>
                  <a:lnTo>
                    <a:pt x="3666" y="402"/>
                  </a:lnTo>
                  <a:lnTo>
                    <a:pt x="3465" y="277"/>
                  </a:lnTo>
                  <a:lnTo>
                    <a:pt x="3264" y="176"/>
                  </a:lnTo>
                  <a:lnTo>
                    <a:pt x="3038" y="101"/>
                  </a:lnTo>
                  <a:lnTo>
                    <a:pt x="2812" y="51"/>
                  </a:lnTo>
                  <a:lnTo>
                    <a:pt x="2586"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6"/>
            <p:cNvSpPr/>
            <p:nvPr/>
          </p:nvSpPr>
          <p:spPr>
            <a:xfrm>
              <a:off x="5006328" y="3495687"/>
              <a:ext cx="124503" cy="124503"/>
            </a:xfrm>
            <a:custGeom>
              <a:rect b="b" l="l" r="r" t="t"/>
              <a:pathLst>
                <a:path extrusionOk="0" h="4696" w="4696">
                  <a:moveTo>
                    <a:pt x="2110" y="1"/>
                  </a:moveTo>
                  <a:lnTo>
                    <a:pt x="1884" y="51"/>
                  </a:lnTo>
                  <a:lnTo>
                    <a:pt x="1658" y="101"/>
                  </a:lnTo>
                  <a:lnTo>
                    <a:pt x="1432" y="176"/>
                  </a:lnTo>
                  <a:lnTo>
                    <a:pt x="1231" y="277"/>
                  </a:lnTo>
                  <a:lnTo>
                    <a:pt x="1030" y="402"/>
                  </a:lnTo>
                  <a:lnTo>
                    <a:pt x="854" y="528"/>
                  </a:lnTo>
                  <a:lnTo>
                    <a:pt x="679" y="679"/>
                  </a:lnTo>
                  <a:lnTo>
                    <a:pt x="528" y="854"/>
                  </a:lnTo>
                  <a:lnTo>
                    <a:pt x="402" y="1030"/>
                  </a:lnTo>
                  <a:lnTo>
                    <a:pt x="277" y="1231"/>
                  </a:lnTo>
                  <a:lnTo>
                    <a:pt x="176" y="1432"/>
                  </a:lnTo>
                  <a:lnTo>
                    <a:pt x="101" y="1658"/>
                  </a:lnTo>
                  <a:lnTo>
                    <a:pt x="51" y="1884"/>
                  </a:lnTo>
                  <a:lnTo>
                    <a:pt x="1" y="2110"/>
                  </a:lnTo>
                  <a:lnTo>
                    <a:pt x="1" y="2336"/>
                  </a:lnTo>
                  <a:lnTo>
                    <a:pt x="1" y="2587"/>
                  </a:lnTo>
                  <a:lnTo>
                    <a:pt x="51" y="2813"/>
                  </a:lnTo>
                  <a:lnTo>
                    <a:pt x="101" y="3039"/>
                  </a:lnTo>
                  <a:lnTo>
                    <a:pt x="176" y="3265"/>
                  </a:lnTo>
                  <a:lnTo>
                    <a:pt x="277" y="3466"/>
                  </a:lnTo>
                  <a:lnTo>
                    <a:pt x="402" y="3666"/>
                  </a:lnTo>
                  <a:lnTo>
                    <a:pt x="528" y="3842"/>
                  </a:lnTo>
                  <a:lnTo>
                    <a:pt x="679" y="4018"/>
                  </a:lnTo>
                  <a:lnTo>
                    <a:pt x="854" y="4169"/>
                  </a:lnTo>
                  <a:lnTo>
                    <a:pt x="1030" y="4294"/>
                  </a:lnTo>
                  <a:lnTo>
                    <a:pt x="1231" y="4420"/>
                  </a:lnTo>
                  <a:lnTo>
                    <a:pt x="1432" y="4520"/>
                  </a:lnTo>
                  <a:lnTo>
                    <a:pt x="1658" y="4595"/>
                  </a:lnTo>
                  <a:lnTo>
                    <a:pt x="1884" y="4646"/>
                  </a:lnTo>
                  <a:lnTo>
                    <a:pt x="2110" y="4696"/>
                  </a:lnTo>
                  <a:lnTo>
                    <a:pt x="2587" y="4696"/>
                  </a:lnTo>
                  <a:lnTo>
                    <a:pt x="2813" y="4646"/>
                  </a:lnTo>
                  <a:lnTo>
                    <a:pt x="3039" y="4595"/>
                  </a:lnTo>
                  <a:lnTo>
                    <a:pt x="3265" y="4520"/>
                  </a:lnTo>
                  <a:lnTo>
                    <a:pt x="3466" y="4420"/>
                  </a:lnTo>
                  <a:lnTo>
                    <a:pt x="3666" y="4294"/>
                  </a:lnTo>
                  <a:lnTo>
                    <a:pt x="3842" y="4169"/>
                  </a:lnTo>
                  <a:lnTo>
                    <a:pt x="4018" y="4018"/>
                  </a:lnTo>
                  <a:lnTo>
                    <a:pt x="4169" y="3842"/>
                  </a:lnTo>
                  <a:lnTo>
                    <a:pt x="4294" y="3666"/>
                  </a:lnTo>
                  <a:lnTo>
                    <a:pt x="4420" y="3466"/>
                  </a:lnTo>
                  <a:lnTo>
                    <a:pt x="4520" y="3265"/>
                  </a:lnTo>
                  <a:lnTo>
                    <a:pt x="4595" y="3039"/>
                  </a:lnTo>
                  <a:lnTo>
                    <a:pt x="4646" y="2813"/>
                  </a:lnTo>
                  <a:lnTo>
                    <a:pt x="4696" y="2587"/>
                  </a:lnTo>
                  <a:lnTo>
                    <a:pt x="4696" y="2336"/>
                  </a:lnTo>
                  <a:lnTo>
                    <a:pt x="4696" y="2110"/>
                  </a:lnTo>
                  <a:lnTo>
                    <a:pt x="4646" y="1884"/>
                  </a:lnTo>
                  <a:lnTo>
                    <a:pt x="4595" y="1658"/>
                  </a:lnTo>
                  <a:lnTo>
                    <a:pt x="4520" y="1432"/>
                  </a:lnTo>
                  <a:lnTo>
                    <a:pt x="4420" y="1231"/>
                  </a:lnTo>
                  <a:lnTo>
                    <a:pt x="4294" y="1030"/>
                  </a:lnTo>
                  <a:lnTo>
                    <a:pt x="4169" y="854"/>
                  </a:lnTo>
                  <a:lnTo>
                    <a:pt x="4018" y="679"/>
                  </a:lnTo>
                  <a:lnTo>
                    <a:pt x="3842" y="528"/>
                  </a:lnTo>
                  <a:lnTo>
                    <a:pt x="3666" y="402"/>
                  </a:lnTo>
                  <a:lnTo>
                    <a:pt x="3466" y="277"/>
                  </a:lnTo>
                  <a:lnTo>
                    <a:pt x="3265" y="176"/>
                  </a:lnTo>
                  <a:lnTo>
                    <a:pt x="3039" y="101"/>
                  </a:lnTo>
                  <a:lnTo>
                    <a:pt x="2813" y="51"/>
                  </a:lnTo>
                  <a:lnTo>
                    <a:pt x="2587"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6"/>
            <p:cNvSpPr/>
            <p:nvPr/>
          </p:nvSpPr>
          <p:spPr>
            <a:xfrm>
              <a:off x="5047608" y="3453744"/>
              <a:ext cx="125166" cy="125192"/>
            </a:xfrm>
            <a:custGeom>
              <a:rect b="b" l="l" r="r" t="t"/>
              <a:pathLst>
                <a:path extrusionOk="0" h="4722" w="4721">
                  <a:moveTo>
                    <a:pt x="2361" y="1"/>
                  </a:moveTo>
                  <a:lnTo>
                    <a:pt x="2109" y="26"/>
                  </a:lnTo>
                  <a:lnTo>
                    <a:pt x="1883" y="51"/>
                  </a:lnTo>
                  <a:lnTo>
                    <a:pt x="1658" y="126"/>
                  </a:lnTo>
                  <a:lnTo>
                    <a:pt x="1457" y="202"/>
                  </a:lnTo>
                  <a:lnTo>
                    <a:pt x="1231" y="302"/>
                  </a:lnTo>
                  <a:lnTo>
                    <a:pt x="1055" y="403"/>
                  </a:lnTo>
                  <a:lnTo>
                    <a:pt x="854" y="553"/>
                  </a:lnTo>
                  <a:lnTo>
                    <a:pt x="703" y="704"/>
                  </a:lnTo>
                  <a:lnTo>
                    <a:pt x="553" y="855"/>
                  </a:lnTo>
                  <a:lnTo>
                    <a:pt x="402" y="1055"/>
                  </a:lnTo>
                  <a:lnTo>
                    <a:pt x="302" y="1231"/>
                  </a:lnTo>
                  <a:lnTo>
                    <a:pt x="201" y="1457"/>
                  </a:lnTo>
                  <a:lnTo>
                    <a:pt x="126" y="1658"/>
                  </a:lnTo>
                  <a:lnTo>
                    <a:pt x="51" y="1884"/>
                  </a:lnTo>
                  <a:lnTo>
                    <a:pt x="26" y="2110"/>
                  </a:lnTo>
                  <a:lnTo>
                    <a:pt x="0" y="2361"/>
                  </a:lnTo>
                  <a:lnTo>
                    <a:pt x="26" y="2612"/>
                  </a:lnTo>
                  <a:lnTo>
                    <a:pt x="51" y="2838"/>
                  </a:lnTo>
                  <a:lnTo>
                    <a:pt x="126" y="3064"/>
                  </a:lnTo>
                  <a:lnTo>
                    <a:pt x="201" y="3265"/>
                  </a:lnTo>
                  <a:lnTo>
                    <a:pt x="302" y="3491"/>
                  </a:lnTo>
                  <a:lnTo>
                    <a:pt x="402" y="3667"/>
                  </a:lnTo>
                  <a:lnTo>
                    <a:pt x="553" y="3867"/>
                  </a:lnTo>
                  <a:lnTo>
                    <a:pt x="703" y="4018"/>
                  </a:lnTo>
                  <a:lnTo>
                    <a:pt x="854" y="4169"/>
                  </a:lnTo>
                  <a:lnTo>
                    <a:pt x="1055" y="4319"/>
                  </a:lnTo>
                  <a:lnTo>
                    <a:pt x="1231" y="4420"/>
                  </a:lnTo>
                  <a:lnTo>
                    <a:pt x="1457" y="4520"/>
                  </a:lnTo>
                  <a:lnTo>
                    <a:pt x="1658" y="4596"/>
                  </a:lnTo>
                  <a:lnTo>
                    <a:pt x="1883" y="4671"/>
                  </a:lnTo>
                  <a:lnTo>
                    <a:pt x="2109" y="4696"/>
                  </a:lnTo>
                  <a:lnTo>
                    <a:pt x="2361" y="4721"/>
                  </a:lnTo>
                  <a:lnTo>
                    <a:pt x="2612" y="4696"/>
                  </a:lnTo>
                  <a:lnTo>
                    <a:pt x="2838" y="4671"/>
                  </a:lnTo>
                  <a:lnTo>
                    <a:pt x="3064" y="4596"/>
                  </a:lnTo>
                  <a:lnTo>
                    <a:pt x="3264" y="4520"/>
                  </a:lnTo>
                  <a:lnTo>
                    <a:pt x="3490" y="4420"/>
                  </a:lnTo>
                  <a:lnTo>
                    <a:pt x="3666" y="4319"/>
                  </a:lnTo>
                  <a:lnTo>
                    <a:pt x="3867" y="4169"/>
                  </a:lnTo>
                  <a:lnTo>
                    <a:pt x="4018" y="4018"/>
                  </a:lnTo>
                  <a:lnTo>
                    <a:pt x="4168" y="3867"/>
                  </a:lnTo>
                  <a:lnTo>
                    <a:pt x="4319" y="3667"/>
                  </a:lnTo>
                  <a:lnTo>
                    <a:pt x="4419" y="3491"/>
                  </a:lnTo>
                  <a:lnTo>
                    <a:pt x="4520" y="3265"/>
                  </a:lnTo>
                  <a:lnTo>
                    <a:pt x="4595" y="3064"/>
                  </a:lnTo>
                  <a:lnTo>
                    <a:pt x="4670" y="2838"/>
                  </a:lnTo>
                  <a:lnTo>
                    <a:pt x="4696" y="2612"/>
                  </a:lnTo>
                  <a:lnTo>
                    <a:pt x="4721" y="2361"/>
                  </a:lnTo>
                  <a:lnTo>
                    <a:pt x="4696" y="2110"/>
                  </a:lnTo>
                  <a:lnTo>
                    <a:pt x="4670" y="1884"/>
                  </a:lnTo>
                  <a:lnTo>
                    <a:pt x="4595" y="1658"/>
                  </a:lnTo>
                  <a:lnTo>
                    <a:pt x="4520" y="1457"/>
                  </a:lnTo>
                  <a:lnTo>
                    <a:pt x="4419" y="1231"/>
                  </a:lnTo>
                  <a:lnTo>
                    <a:pt x="4319" y="1055"/>
                  </a:lnTo>
                  <a:lnTo>
                    <a:pt x="4168" y="855"/>
                  </a:lnTo>
                  <a:lnTo>
                    <a:pt x="4018" y="704"/>
                  </a:lnTo>
                  <a:lnTo>
                    <a:pt x="3867" y="553"/>
                  </a:lnTo>
                  <a:lnTo>
                    <a:pt x="3666" y="403"/>
                  </a:lnTo>
                  <a:lnTo>
                    <a:pt x="3490" y="302"/>
                  </a:lnTo>
                  <a:lnTo>
                    <a:pt x="3264" y="202"/>
                  </a:lnTo>
                  <a:lnTo>
                    <a:pt x="3064" y="126"/>
                  </a:lnTo>
                  <a:lnTo>
                    <a:pt x="2838" y="51"/>
                  </a:lnTo>
                  <a:lnTo>
                    <a:pt x="2612" y="26"/>
                  </a:lnTo>
                  <a:lnTo>
                    <a:pt x="2361"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6"/>
            <p:cNvSpPr/>
            <p:nvPr/>
          </p:nvSpPr>
          <p:spPr>
            <a:xfrm>
              <a:off x="4965074" y="3371211"/>
              <a:ext cx="124503" cy="124503"/>
            </a:xfrm>
            <a:custGeom>
              <a:rect b="b" l="l" r="r" t="t"/>
              <a:pathLst>
                <a:path extrusionOk="0" h="4696" w="4696">
                  <a:moveTo>
                    <a:pt x="2109" y="1"/>
                  </a:moveTo>
                  <a:lnTo>
                    <a:pt x="1858" y="26"/>
                  </a:lnTo>
                  <a:lnTo>
                    <a:pt x="1632" y="101"/>
                  </a:lnTo>
                  <a:lnTo>
                    <a:pt x="1431" y="176"/>
                  </a:lnTo>
                  <a:lnTo>
                    <a:pt x="1230" y="277"/>
                  </a:lnTo>
                  <a:lnTo>
                    <a:pt x="1029" y="402"/>
                  </a:lnTo>
                  <a:lnTo>
                    <a:pt x="854" y="528"/>
                  </a:lnTo>
                  <a:lnTo>
                    <a:pt x="678" y="678"/>
                  </a:lnTo>
                  <a:lnTo>
                    <a:pt x="527" y="854"/>
                  </a:lnTo>
                  <a:lnTo>
                    <a:pt x="402" y="1030"/>
                  </a:lnTo>
                  <a:lnTo>
                    <a:pt x="276" y="1231"/>
                  </a:lnTo>
                  <a:lnTo>
                    <a:pt x="176" y="1432"/>
                  </a:lnTo>
                  <a:lnTo>
                    <a:pt x="100" y="1633"/>
                  </a:lnTo>
                  <a:lnTo>
                    <a:pt x="25" y="1859"/>
                  </a:lnTo>
                  <a:lnTo>
                    <a:pt x="0" y="2110"/>
                  </a:lnTo>
                  <a:lnTo>
                    <a:pt x="0" y="2336"/>
                  </a:lnTo>
                  <a:lnTo>
                    <a:pt x="0" y="2587"/>
                  </a:lnTo>
                  <a:lnTo>
                    <a:pt x="25" y="2813"/>
                  </a:lnTo>
                  <a:lnTo>
                    <a:pt x="100" y="3039"/>
                  </a:lnTo>
                  <a:lnTo>
                    <a:pt x="176" y="3265"/>
                  </a:lnTo>
                  <a:lnTo>
                    <a:pt x="276" y="3465"/>
                  </a:lnTo>
                  <a:lnTo>
                    <a:pt x="402" y="3666"/>
                  </a:lnTo>
                  <a:lnTo>
                    <a:pt x="527" y="3842"/>
                  </a:lnTo>
                  <a:lnTo>
                    <a:pt x="678" y="3993"/>
                  </a:lnTo>
                  <a:lnTo>
                    <a:pt x="854" y="4143"/>
                  </a:lnTo>
                  <a:lnTo>
                    <a:pt x="1029" y="4294"/>
                  </a:lnTo>
                  <a:lnTo>
                    <a:pt x="1230" y="4394"/>
                  </a:lnTo>
                  <a:lnTo>
                    <a:pt x="1431" y="4495"/>
                  </a:lnTo>
                  <a:lnTo>
                    <a:pt x="1632" y="4595"/>
                  </a:lnTo>
                  <a:lnTo>
                    <a:pt x="1858" y="4645"/>
                  </a:lnTo>
                  <a:lnTo>
                    <a:pt x="2109" y="4671"/>
                  </a:lnTo>
                  <a:lnTo>
                    <a:pt x="2335" y="4696"/>
                  </a:lnTo>
                  <a:lnTo>
                    <a:pt x="2586" y="4671"/>
                  </a:lnTo>
                  <a:lnTo>
                    <a:pt x="2812" y="4645"/>
                  </a:lnTo>
                  <a:lnTo>
                    <a:pt x="3038" y="4595"/>
                  </a:lnTo>
                  <a:lnTo>
                    <a:pt x="3264" y="4495"/>
                  </a:lnTo>
                  <a:lnTo>
                    <a:pt x="3465" y="4394"/>
                  </a:lnTo>
                  <a:lnTo>
                    <a:pt x="3666" y="4294"/>
                  </a:lnTo>
                  <a:lnTo>
                    <a:pt x="3842" y="4143"/>
                  </a:lnTo>
                  <a:lnTo>
                    <a:pt x="3992" y="3993"/>
                  </a:lnTo>
                  <a:lnTo>
                    <a:pt x="4143" y="3842"/>
                  </a:lnTo>
                  <a:lnTo>
                    <a:pt x="4293" y="3666"/>
                  </a:lnTo>
                  <a:lnTo>
                    <a:pt x="4419" y="3465"/>
                  </a:lnTo>
                  <a:lnTo>
                    <a:pt x="4494" y="3265"/>
                  </a:lnTo>
                  <a:lnTo>
                    <a:pt x="4595" y="3039"/>
                  </a:lnTo>
                  <a:lnTo>
                    <a:pt x="4645" y="2813"/>
                  </a:lnTo>
                  <a:lnTo>
                    <a:pt x="4670" y="2587"/>
                  </a:lnTo>
                  <a:lnTo>
                    <a:pt x="4695" y="2336"/>
                  </a:lnTo>
                  <a:lnTo>
                    <a:pt x="4670" y="2110"/>
                  </a:lnTo>
                  <a:lnTo>
                    <a:pt x="4645" y="1859"/>
                  </a:lnTo>
                  <a:lnTo>
                    <a:pt x="4595" y="1633"/>
                  </a:lnTo>
                  <a:lnTo>
                    <a:pt x="4494" y="1432"/>
                  </a:lnTo>
                  <a:lnTo>
                    <a:pt x="4419" y="1231"/>
                  </a:lnTo>
                  <a:lnTo>
                    <a:pt x="4293" y="1030"/>
                  </a:lnTo>
                  <a:lnTo>
                    <a:pt x="4143" y="854"/>
                  </a:lnTo>
                  <a:lnTo>
                    <a:pt x="3992" y="678"/>
                  </a:lnTo>
                  <a:lnTo>
                    <a:pt x="3842" y="528"/>
                  </a:lnTo>
                  <a:lnTo>
                    <a:pt x="3666" y="402"/>
                  </a:lnTo>
                  <a:lnTo>
                    <a:pt x="3465" y="277"/>
                  </a:lnTo>
                  <a:lnTo>
                    <a:pt x="3264" y="176"/>
                  </a:lnTo>
                  <a:lnTo>
                    <a:pt x="3038" y="101"/>
                  </a:lnTo>
                  <a:lnTo>
                    <a:pt x="2812" y="26"/>
                  </a:lnTo>
                  <a:lnTo>
                    <a:pt x="2586"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6"/>
            <p:cNvSpPr/>
            <p:nvPr/>
          </p:nvSpPr>
          <p:spPr>
            <a:xfrm>
              <a:off x="4992356" y="3536967"/>
              <a:ext cx="124503" cy="124503"/>
            </a:xfrm>
            <a:custGeom>
              <a:rect b="b" l="l" r="r" t="t"/>
              <a:pathLst>
                <a:path extrusionOk="0" h="4696" w="4696">
                  <a:moveTo>
                    <a:pt x="2361" y="0"/>
                  </a:moveTo>
                  <a:lnTo>
                    <a:pt x="2110" y="25"/>
                  </a:lnTo>
                  <a:lnTo>
                    <a:pt x="1884" y="51"/>
                  </a:lnTo>
                  <a:lnTo>
                    <a:pt x="1658" y="101"/>
                  </a:lnTo>
                  <a:lnTo>
                    <a:pt x="1432" y="201"/>
                  </a:lnTo>
                  <a:lnTo>
                    <a:pt x="1231" y="302"/>
                  </a:lnTo>
                  <a:lnTo>
                    <a:pt x="1030" y="402"/>
                  </a:lnTo>
                  <a:lnTo>
                    <a:pt x="854" y="553"/>
                  </a:lnTo>
                  <a:lnTo>
                    <a:pt x="703" y="703"/>
                  </a:lnTo>
                  <a:lnTo>
                    <a:pt x="553" y="854"/>
                  </a:lnTo>
                  <a:lnTo>
                    <a:pt x="402" y="1030"/>
                  </a:lnTo>
                  <a:lnTo>
                    <a:pt x="277" y="1231"/>
                  </a:lnTo>
                  <a:lnTo>
                    <a:pt x="201" y="1431"/>
                  </a:lnTo>
                  <a:lnTo>
                    <a:pt x="101" y="1657"/>
                  </a:lnTo>
                  <a:lnTo>
                    <a:pt x="51" y="1883"/>
                  </a:lnTo>
                  <a:lnTo>
                    <a:pt x="26" y="2109"/>
                  </a:lnTo>
                  <a:lnTo>
                    <a:pt x="0" y="2360"/>
                  </a:lnTo>
                  <a:lnTo>
                    <a:pt x="26" y="2586"/>
                  </a:lnTo>
                  <a:lnTo>
                    <a:pt x="51" y="2837"/>
                  </a:lnTo>
                  <a:lnTo>
                    <a:pt x="101" y="3063"/>
                  </a:lnTo>
                  <a:lnTo>
                    <a:pt x="201" y="3264"/>
                  </a:lnTo>
                  <a:lnTo>
                    <a:pt x="277" y="3465"/>
                  </a:lnTo>
                  <a:lnTo>
                    <a:pt x="402" y="3666"/>
                  </a:lnTo>
                  <a:lnTo>
                    <a:pt x="553" y="3842"/>
                  </a:lnTo>
                  <a:lnTo>
                    <a:pt x="703" y="4018"/>
                  </a:lnTo>
                  <a:lnTo>
                    <a:pt x="854" y="4168"/>
                  </a:lnTo>
                  <a:lnTo>
                    <a:pt x="1030" y="4294"/>
                  </a:lnTo>
                  <a:lnTo>
                    <a:pt x="1231" y="4419"/>
                  </a:lnTo>
                  <a:lnTo>
                    <a:pt x="1432" y="4520"/>
                  </a:lnTo>
                  <a:lnTo>
                    <a:pt x="1658" y="4595"/>
                  </a:lnTo>
                  <a:lnTo>
                    <a:pt x="1884" y="4670"/>
                  </a:lnTo>
                  <a:lnTo>
                    <a:pt x="2110" y="4695"/>
                  </a:lnTo>
                  <a:lnTo>
                    <a:pt x="2587" y="4695"/>
                  </a:lnTo>
                  <a:lnTo>
                    <a:pt x="2838" y="4670"/>
                  </a:lnTo>
                  <a:lnTo>
                    <a:pt x="3064" y="4595"/>
                  </a:lnTo>
                  <a:lnTo>
                    <a:pt x="3264" y="4520"/>
                  </a:lnTo>
                  <a:lnTo>
                    <a:pt x="3465" y="4419"/>
                  </a:lnTo>
                  <a:lnTo>
                    <a:pt x="3666" y="4294"/>
                  </a:lnTo>
                  <a:lnTo>
                    <a:pt x="3842" y="4168"/>
                  </a:lnTo>
                  <a:lnTo>
                    <a:pt x="4018" y="4018"/>
                  </a:lnTo>
                  <a:lnTo>
                    <a:pt x="4168" y="3842"/>
                  </a:lnTo>
                  <a:lnTo>
                    <a:pt x="4294" y="3666"/>
                  </a:lnTo>
                  <a:lnTo>
                    <a:pt x="4419" y="3465"/>
                  </a:lnTo>
                  <a:lnTo>
                    <a:pt x="4520" y="3264"/>
                  </a:lnTo>
                  <a:lnTo>
                    <a:pt x="4595" y="3063"/>
                  </a:lnTo>
                  <a:lnTo>
                    <a:pt x="4670" y="2837"/>
                  </a:lnTo>
                  <a:lnTo>
                    <a:pt x="4696" y="2586"/>
                  </a:lnTo>
                  <a:lnTo>
                    <a:pt x="4696" y="2360"/>
                  </a:lnTo>
                  <a:lnTo>
                    <a:pt x="4696" y="2109"/>
                  </a:lnTo>
                  <a:lnTo>
                    <a:pt x="4670" y="1883"/>
                  </a:lnTo>
                  <a:lnTo>
                    <a:pt x="4595" y="1657"/>
                  </a:lnTo>
                  <a:lnTo>
                    <a:pt x="4520" y="1431"/>
                  </a:lnTo>
                  <a:lnTo>
                    <a:pt x="4419" y="1231"/>
                  </a:lnTo>
                  <a:lnTo>
                    <a:pt x="4294" y="1030"/>
                  </a:lnTo>
                  <a:lnTo>
                    <a:pt x="4168" y="854"/>
                  </a:lnTo>
                  <a:lnTo>
                    <a:pt x="4018" y="703"/>
                  </a:lnTo>
                  <a:lnTo>
                    <a:pt x="3842" y="553"/>
                  </a:lnTo>
                  <a:lnTo>
                    <a:pt x="3666" y="402"/>
                  </a:lnTo>
                  <a:lnTo>
                    <a:pt x="3465" y="302"/>
                  </a:lnTo>
                  <a:lnTo>
                    <a:pt x="3264" y="201"/>
                  </a:lnTo>
                  <a:lnTo>
                    <a:pt x="3064" y="101"/>
                  </a:lnTo>
                  <a:lnTo>
                    <a:pt x="2838" y="51"/>
                  </a:lnTo>
                  <a:lnTo>
                    <a:pt x="2587" y="25"/>
                  </a:lnTo>
                  <a:lnTo>
                    <a:pt x="236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6"/>
            <p:cNvSpPr/>
            <p:nvPr/>
          </p:nvSpPr>
          <p:spPr>
            <a:xfrm>
              <a:off x="3617099" y="3610195"/>
              <a:ext cx="549843" cy="250305"/>
            </a:xfrm>
            <a:custGeom>
              <a:rect b="b" l="l" r="r" t="t"/>
              <a:pathLst>
                <a:path extrusionOk="0" h="9441" w="20739">
                  <a:moveTo>
                    <a:pt x="0" y="0"/>
                  </a:moveTo>
                  <a:lnTo>
                    <a:pt x="0" y="8436"/>
                  </a:lnTo>
                  <a:lnTo>
                    <a:pt x="25" y="8637"/>
                  </a:lnTo>
                  <a:lnTo>
                    <a:pt x="101" y="8813"/>
                  </a:lnTo>
                  <a:lnTo>
                    <a:pt x="176" y="8989"/>
                  </a:lnTo>
                  <a:lnTo>
                    <a:pt x="301" y="9139"/>
                  </a:lnTo>
                  <a:lnTo>
                    <a:pt x="452" y="9265"/>
                  </a:lnTo>
                  <a:lnTo>
                    <a:pt x="628" y="9365"/>
                  </a:lnTo>
                  <a:lnTo>
                    <a:pt x="829" y="9416"/>
                  </a:lnTo>
                  <a:lnTo>
                    <a:pt x="1030" y="9441"/>
                  </a:lnTo>
                  <a:lnTo>
                    <a:pt x="19735" y="9441"/>
                  </a:lnTo>
                  <a:lnTo>
                    <a:pt x="19936" y="9416"/>
                  </a:lnTo>
                  <a:lnTo>
                    <a:pt x="20111" y="9365"/>
                  </a:lnTo>
                  <a:lnTo>
                    <a:pt x="20287" y="9265"/>
                  </a:lnTo>
                  <a:lnTo>
                    <a:pt x="20438" y="9139"/>
                  </a:lnTo>
                  <a:lnTo>
                    <a:pt x="20563" y="8989"/>
                  </a:lnTo>
                  <a:lnTo>
                    <a:pt x="20664" y="8813"/>
                  </a:lnTo>
                  <a:lnTo>
                    <a:pt x="20714" y="8637"/>
                  </a:lnTo>
                  <a:lnTo>
                    <a:pt x="20739" y="8436"/>
                  </a:lnTo>
                  <a:lnTo>
                    <a:pt x="207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6"/>
            <p:cNvSpPr/>
            <p:nvPr/>
          </p:nvSpPr>
          <p:spPr>
            <a:xfrm>
              <a:off x="3617099" y="3469069"/>
              <a:ext cx="549843" cy="142478"/>
            </a:xfrm>
            <a:custGeom>
              <a:rect b="b" l="l" r="r" t="t"/>
              <a:pathLst>
                <a:path extrusionOk="0" h="5374" w="20739">
                  <a:moveTo>
                    <a:pt x="0" y="0"/>
                  </a:moveTo>
                  <a:lnTo>
                    <a:pt x="0" y="5373"/>
                  </a:lnTo>
                  <a:lnTo>
                    <a:pt x="20739" y="5373"/>
                  </a:lnTo>
                  <a:lnTo>
                    <a:pt x="207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6"/>
            <p:cNvSpPr/>
            <p:nvPr/>
          </p:nvSpPr>
          <p:spPr>
            <a:xfrm>
              <a:off x="3637063" y="3477712"/>
              <a:ext cx="509915" cy="111193"/>
            </a:xfrm>
            <a:custGeom>
              <a:rect b="b" l="l" r="r" t="t"/>
              <a:pathLst>
                <a:path extrusionOk="0" h="4194" w="19233">
                  <a:moveTo>
                    <a:pt x="0" y="1"/>
                  </a:moveTo>
                  <a:lnTo>
                    <a:pt x="0" y="4194"/>
                  </a:lnTo>
                  <a:lnTo>
                    <a:pt x="19233" y="4194"/>
                  </a:lnTo>
                  <a:lnTo>
                    <a:pt x="1923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6"/>
            <p:cNvSpPr/>
            <p:nvPr/>
          </p:nvSpPr>
          <p:spPr>
            <a:xfrm>
              <a:off x="3525233" y="3477712"/>
              <a:ext cx="107190" cy="132509"/>
            </a:xfrm>
            <a:custGeom>
              <a:rect b="b" l="l" r="r" t="t"/>
              <a:pathLst>
                <a:path extrusionOk="0" h="4998" w="4043">
                  <a:moveTo>
                    <a:pt x="3314" y="1"/>
                  </a:moveTo>
                  <a:lnTo>
                    <a:pt x="2863" y="26"/>
                  </a:lnTo>
                  <a:lnTo>
                    <a:pt x="2360" y="76"/>
                  </a:lnTo>
                  <a:lnTo>
                    <a:pt x="2084" y="126"/>
                  </a:lnTo>
                  <a:lnTo>
                    <a:pt x="1833" y="202"/>
                  </a:lnTo>
                  <a:lnTo>
                    <a:pt x="1582" y="277"/>
                  </a:lnTo>
                  <a:lnTo>
                    <a:pt x="1331" y="402"/>
                  </a:lnTo>
                  <a:lnTo>
                    <a:pt x="1080" y="528"/>
                  </a:lnTo>
                  <a:lnTo>
                    <a:pt x="854" y="704"/>
                  </a:lnTo>
                  <a:lnTo>
                    <a:pt x="678" y="854"/>
                  </a:lnTo>
                  <a:lnTo>
                    <a:pt x="502" y="1030"/>
                  </a:lnTo>
                  <a:lnTo>
                    <a:pt x="377" y="1206"/>
                  </a:lnTo>
                  <a:lnTo>
                    <a:pt x="251" y="1407"/>
                  </a:lnTo>
                  <a:lnTo>
                    <a:pt x="151" y="1633"/>
                  </a:lnTo>
                  <a:lnTo>
                    <a:pt x="76" y="1859"/>
                  </a:lnTo>
                  <a:lnTo>
                    <a:pt x="25" y="2085"/>
                  </a:lnTo>
                  <a:lnTo>
                    <a:pt x="0" y="2361"/>
                  </a:lnTo>
                  <a:lnTo>
                    <a:pt x="0" y="2537"/>
                  </a:lnTo>
                  <a:lnTo>
                    <a:pt x="0" y="2712"/>
                  </a:lnTo>
                  <a:lnTo>
                    <a:pt x="25" y="2888"/>
                  </a:lnTo>
                  <a:lnTo>
                    <a:pt x="76" y="3064"/>
                  </a:lnTo>
                  <a:lnTo>
                    <a:pt x="151" y="3240"/>
                  </a:lnTo>
                  <a:lnTo>
                    <a:pt x="226" y="3390"/>
                  </a:lnTo>
                  <a:lnTo>
                    <a:pt x="327" y="3541"/>
                  </a:lnTo>
                  <a:lnTo>
                    <a:pt x="427" y="3692"/>
                  </a:lnTo>
                  <a:lnTo>
                    <a:pt x="653" y="3892"/>
                  </a:lnTo>
                  <a:lnTo>
                    <a:pt x="879" y="4093"/>
                  </a:lnTo>
                  <a:lnTo>
                    <a:pt x="1130" y="4244"/>
                  </a:lnTo>
                  <a:lnTo>
                    <a:pt x="1406" y="4395"/>
                  </a:lnTo>
                  <a:lnTo>
                    <a:pt x="1682" y="4520"/>
                  </a:lnTo>
                  <a:lnTo>
                    <a:pt x="1984" y="4621"/>
                  </a:lnTo>
                  <a:lnTo>
                    <a:pt x="2561" y="4771"/>
                  </a:lnTo>
                  <a:lnTo>
                    <a:pt x="3088" y="4897"/>
                  </a:lnTo>
                  <a:lnTo>
                    <a:pt x="3540" y="4947"/>
                  </a:lnTo>
                  <a:lnTo>
                    <a:pt x="3992" y="4997"/>
                  </a:lnTo>
                  <a:lnTo>
                    <a:pt x="4017" y="4470"/>
                  </a:lnTo>
                  <a:lnTo>
                    <a:pt x="3616" y="4420"/>
                  </a:lnTo>
                  <a:lnTo>
                    <a:pt x="3214" y="4369"/>
                  </a:lnTo>
                  <a:lnTo>
                    <a:pt x="2737" y="4269"/>
                  </a:lnTo>
                  <a:lnTo>
                    <a:pt x="2210" y="4144"/>
                  </a:lnTo>
                  <a:lnTo>
                    <a:pt x="1959" y="4043"/>
                  </a:lnTo>
                  <a:lnTo>
                    <a:pt x="1682" y="3943"/>
                  </a:lnTo>
                  <a:lnTo>
                    <a:pt x="1456" y="3817"/>
                  </a:lnTo>
                  <a:lnTo>
                    <a:pt x="1205" y="3692"/>
                  </a:lnTo>
                  <a:lnTo>
                    <a:pt x="1005" y="3516"/>
                  </a:lnTo>
                  <a:lnTo>
                    <a:pt x="829" y="3340"/>
                  </a:lnTo>
                  <a:lnTo>
                    <a:pt x="678" y="3139"/>
                  </a:lnTo>
                  <a:lnTo>
                    <a:pt x="578" y="2913"/>
                  </a:lnTo>
                  <a:lnTo>
                    <a:pt x="528" y="2662"/>
                  </a:lnTo>
                  <a:lnTo>
                    <a:pt x="528" y="2386"/>
                  </a:lnTo>
                  <a:lnTo>
                    <a:pt x="553" y="2185"/>
                  </a:lnTo>
                  <a:lnTo>
                    <a:pt x="578" y="2009"/>
                  </a:lnTo>
                  <a:lnTo>
                    <a:pt x="653" y="1834"/>
                  </a:lnTo>
                  <a:lnTo>
                    <a:pt x="728" y="1658"/>
                  </a:lnTo>
                  <a:lnTo>
                    <a:pt x="804" y="1507"/>
                  </a:lnTo>
                  <a:lnTo>
                    <a:pt x="904" y="1357"/>
                  </a:lnTo>
                  <a:lnTo>
                    <a:pt x="1030" y="1231"/>
                  </a:lnTo>
                  <a:lnTo>
                    <a:pt x="1180" y="1106"/>
                  </a:lnTo>
                  <a:lnTo>
                    <a:pt x="1381" y="980"/>
                  </a:lnTo>
                  <a:lnTo>
                    <a:pt x="1582" y="854"/>
                  </a:lnTo>
                  <a:lnTo>
                    <a:pt x="1808" y="754"/>
                  </a:lnTo>
                  <a:lnTo>
                    <a:pt x="2034" y="679"/>
                  </a:lnTo>
                  <a:lnTo>
                    <a:pt x="2260" y="628"/>
                  </a:lnTo>
                  <a:lnTo>
                    <a:pt x="2486" y="578"/>
                  </a:lnTo>
                  <a:lnTo>
                    <a:pt x="2938" y="553"/>
                  </a:lnTo>
                  <a:lnTo>
                    <a:pt x="3340" y="528"/>
                  </a:lnTo>
                  <a:lnTo>
                    <a:pt x="3666" y="553"/>
                  </a:lnTo>
                  <a:lnTo>
                    <a:pt x="3967" y="578"/>
                  </a:lnTo>
                  <a:lnTo>
                    <a:pt x="4043" y="51"/>
                  </a:lnTo>
                  <a:lnTo>
                    <a:pt x="3666" y="26"/>
                  </a:lnTo>
                  <a:lnTo>
                    <a:pt x="3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6"/>
            <p:cNvSpPr/>
            <p:nvPr/>
          </p:nvSpPr>
          <p:spPr>
            <a:xfrm>
              <a:off x="4156947" y="3477712"/>
              <a:ext cx="107190" cy="132509"/>
            </a:xfrm>
            <a:custGeom>
              <a:rect b="b" l="l" r="r" t="t"/>
              <a:pathLst>
                <a:path extrusionOk="0" h="4998" w="4043">
                  <a:moveTo>
                    <a:pt x="729" y="1"/>
                  </a:moveTo>
                  <a:lnTo>
                    <a:pt x="377" y="26"/>
                  </a:lnTo>
                  <a:lnTo>
                    <a:pt x="0" y="51"/>
                  </a:lnTo>
                  <a:lnTo>
                    <a:pt x="76" y="578"/>
                  </a:lnTo>
                  <a:lnTo>
                    <a:pt x="377" y="553"/>
                  </a:lnTo>
                  <a:lnTo>
                    <a:pt x="703" y="528"/>
                  </a:lnTo>
                  <a:lnTo>
                    <a:pt x="1105" y="553"/>
                  </a:lnTo>
                  <a:lnTo>
                    <a:pt x="1557" y="578"/>
                  </a:lnTo>
                  <a:lnTo>
                    <a:pt x="1783" y="628"/>
                  </a:lnTo>
                  <a:lnTo>
                    <a:pt x="2009" y="679"/>
                  </a:lnTo>
                  <a:lnTo>
                    <a:pt x="2235" y="754"/>
                  </a:lnTo>
                  <a:lnTo>
                    <a:pt x="2461" y="854"/>
                  </a:lnTo>
                  <a:lnTo>
                    <a:pt x="2662" y="980"/>
                  </a:lnTo>
                  <a:lnTo>
                    <a:pt x="2863" y="1106"/>
                  </a:lnTo>
                  <a:lnTo>
                    <a:pt x="3013" y="1231"/>
                  </a:lnTo>
                  <a:lnTo>
                    <a:pt x="3114" y="1357"/>
                  </a:lnTo>
                  <a:lnTo>
                    <a:pt x="3239" y="1507"/>
                  </a:lnTo>
                  <a:lnTo>
                    <a:pt x="3315" y="1658"/>
                  </a:lnTo>
                  <a:lnTo>
                    <a:pt x="3390" y="1834"/>
                  </a:lnTo>
                  <a:lnTo>
                    <a:pt x="3440" y="2009"/>
                  </a:lnTo>
                  <a:lnTo>
                    <a:pt x="3490" y="2185"/>
                  </a:lnTo>
                  <a:lnTo>
                    <a:pt x="3515" y="2386"/>
                  </a:lnTo>
                  <a:lnTo>
                    <a:pt x="3515" y="2662"/>
                  </a:lnTo>
                  <a:lnTo>
                    <a:pt x="3465" y="2913"/>
                  </a:lnTo>
                  <a:lnTo>
                    <a:pt x="3365" y="3139"/>
                  </a:lnTo>
                  <a:lnTo>
                    <a:pt x="3214" y="3340"/>
                  </a:lnTo>
                  <a:lnTo>
                    <a:pt x="3038" y="3516"/>
                  </a:lnTo>
                  <a:lnTo>
                    <a:pt x="2812" y="3692"/>
                  </a:lnTo>
                  <a:lnTo>
                    <a:pt x="2586" y="3817"/>
                  </a:lnTo>
                  <a:lnTo>
                    <a:pt x="2361" y="3943"/>
                  </a:lnTo>
                  <a:lnTo>
                    <a:pt x="2084" y="4043"/>
                  </a:lnTo>
                  <a:lnTo>
                    <a:pt x="1833" y="4144"/>
                  </a:lnTo>
                  <a:lnTo>
                    <a:pt x="1306" y="4269"/>
                  </a:lnTo>
                  <a:lnTo>
                    <a:pt x="804" y="4369"/>
                  </a:lnTo>
                  <a:lnTo>
                    <a:pt x="402" y="4420"/>
                  </a:lnTo>
                  <a:lnTo>
                    <a:pt x="26" y="4470"/>
                  </a:lnTo>
                  <a:lnTo>
                    <a:pt x="51" y="4997"/>
                  </a:lnTo>
                  <a:lnTo>
                    <a:pt x="503" y="4947"/>
                  </a:lnTo>
                  <a:lnTo>
                    <a:pt x="954" y="4897"/>
                  </a:lnTo>
                  <a:lnTo>
                    <a:pt x="1482" y="4771"/>
                  </a:lnTo>
                  <a:lnTo>
                    <a:pt x="2059" y="4621"/>
                  </a:lnTo>
                  <a:lnTo>
                    <a:pt x="2361" y="4520"/>
                  </a:lnTo>
                  <a:lnTo>
                    <a:pt x="2637" y="4395"/>
                  </a:lnTo>
                  <a:lnTo>
                    <a:pt x="2913" y="4244"/>
                  </a:lnTo>
                  <a:lnTo>
                    <a:pt x="3164" y="4093"/>
                  </a:lnTo>
                  <a:lnTo>
                    <a:pt x="3390" y="3892"/>
                  </a:lnTo>
                  <a:lnTo>
                    <a:pt x="3591" y="3692"/>
                  </a:lnTo>
                  <a:lnTo>
                    <a:pt x="3716" y="3541"/>
                  </a:lnTo>
                  <a:lnTo>
                    <a:pt x="3817" y="3390"/>
                  </a:lnTo>
                  <a:lnTo>
                    <a:pt x="3892" y="3240"/>
                  </a:lnTo>
                  <a:lnTo>
                    <a:pt x="3967" y="3064"/>
                  </a:lnTo>
                  <a:lnTo>
                    <a:pt x="4018" y="2888"/>
                  </a:lnTo>
                  <a:lnTo>
                    <a:pt x="4043" y="2712"/>
                  </a:lnTo>
                  <a:lnTo>
                    <a:pt x="4043" y="2537"/>
                  </a:lnTo>
                  <a:lnTo>
                    <a:pt x="4043" y="2361"/>
                  </a:lnTo>
                  <a:lnTo>
                    <a:pt x="4018" y="2085"/>
                  </a:lnTo>
                  <a:lnTo>
                    <a:pt x="3942" y="1859"/>
                  </a:lnTo>
                  <a:lnTo>
                    <a:pt x="3867" y="1633"/>
                  </a:lnTo>
                  <a:lnTo>
                    <a:pt x="3792" y="1407"/>
                  </a:lnTo>
                  <a:lnTo>
                    <a:pt x="3666" y="1206"/>
                  </a:lnTo>
                  <a:lnTo>
                    <a:pt x="3515" y="1030"/>
                  </a:lnTo>
                  <a:lnTo>
                    <a:pt x="3365" y="854"/>
                  </a:lnTo>
                  <a:lnTo>
                    <a:pt x="3189" y="704"/>
                  </a:lnTo>
                  <a:lnTo>
                    <a:pt x="2963" y="528"/>
                  </a:lnTo>
                  <a:lnTo>
                    <a:pt x="2712" y="402"/>
                  </a:lnTo>
                  <a:lnTo>
                    <a:pt x="2461" y="277"/>
                  </a:lnTo>
                  <a:lnTo>
                    <a:pt x="2210" y="202"/>
                  </a:lnTo>
                  <a:lnTo>
                    <a:pt x="1959" y="126"/>
                  </a:lnTo>
                  <a:lnTo>
                    <a:pt x="1683" y="76"/>
                  </a:lnTo>
                  <a:lnTo>
                    <a:pt x="1180" y="26"/>
                  </a:lnTo>
                  <a:lnTo>
                    <a:pt x="7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6"/>
            <p:cNvSpPr/>
            <p:nvPr/>
          </p:nvSpPr>
          <p:spPr>
            <a:xfrm>
              <a:off x="3617099" y="3678756"/>
              <a:ext cx="549843" cy="13999"/>
            </a:xfrm>
            <a:custGeom>
              <a:rect b="b" l="l" r="r" t="t"/>
              <a:pathLst>
                <a:path extrusionOk="0" h="528" w="20739">
                  <a:moveTo>
                    <a:pt x="0" y="0"/>
                  </a:moveTo>
                  <a:lnTo>
                    <a:pt x="0" y="528"/>
                  </a:lnTo>
                  <a:lnTo>
                    <a:pt x="20739" y="528"/>
                  </a:lnTo>
                  <a:lnTo>
                    <a:pt x="2073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6"/>
            <p:cNvSpPr/>
            <p:nvPr/>
          </p:nvSpPr>
          <p:spPr>
            <a:xfrm>
              <a:off x="3615747" y="3763278"/>
              <a:ext cx="549206" cy="14025"/>
            </a:xfrm>
            <a:custGeom>
              <a:rect b="b" l="l" r="r" t="t"/>
              <a:pathLst>
                <a:path extrusionOk="0" h="529" w="20715">
                  <a:moveTo>
                    <a:pt x="1" y="1"/>
                  </a:moveTo>
                  <a:lnTo>
                    <a:pt x="1" y="528"/>
                  </a:lnTo>
                  <a:lnTo>
                    <a:pt x="20715" y="528"/>
                  </a:lnTo>
                  <a:lnTo>
                    <a:pt x="2071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6"/>
            <p:cNvSpPr/>
            <p:nvPr/>
          </p:nvSpPr>
          <p:spPr>
            <a:xfrm>
              <a:off x="3615747" y="3473735"/>
              <a:ext cx="272973" cy="136486"/>
            </a:xfrm>
            <a:custGeom>
              <a:rect b="b" l="l" r="r" t="t"/>
              <a:pathLst>
                <a:path extrusionOk="0" h="5148" w="10296">
                  <a:moveTo>
                    <a:pt x="1" y="0"/>
                  </a:moveTo>
                  <a:lnTo>
                    <a:pt x="1" y="5147"/>
                  </a:lnTo>
                  <a:lnTo>
                    <a:pt x="10295" y="5147"/>
                  </a:lnTo>
                  <a:lnTo>
                    <a:pt x="102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6"/>
            <p:cNvSpPr/>
            <p:nvPr/>
          </p:nvSpPr>
          <p:spPr>
            <a:xfrm>
              <a:off x="4049094" y="3336586"/>
              <a:ext cx="88578" cy="187099"/>
            </a:xfrm>
            <a:custGeom>
              <a:rect b="b" l="l" r="r" t="t"/>
              <a:pathLst>
                <a:path extrusionOk="0" h="7057" w="3341">
                  <a:moveTo>
                    <a:pt x="1733" y="1"/>
                  </a:moveTo>
                  <a:lnTo>
                    <a:pt x="1708" y="26"/>
                  </a:lnTo>
                  <a:lnTo>
                    <a:pt x="1683" y="76"/>
                  </a:lnTo>
                  <a:lnTo>
                    <a:pt x="1" y="6629"/>
                  </a:lnTo>
                  <a:lnTo>
                    <a:pt x="1658" y="7056"/>
                  </a:lnTo>
                  <a:lnTo>
                    <a:pt x="3340" y="503"/>
                  </a:lnTo>
                  <a:lnTo>
                    <a:pt x="3340" y="453"/>
                  </a:lnTo>
                  <a:lnTo>
                    <a:pt x="3340" y="428"/>
                  </a:lnTo>
                  <a:lnTo>
                    <a:pt x="3315" y="403"/>
                  </a:lnTo>
                  <a:lnTo>
                    <a:pt x="3265" y="378"/>
                  </a:lnTo>
                  <a:lnTo>
                    <a:pt x="180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6"/>
            <p:cNvSpPr/>
            <p:nvPr/>
          </p:nvSpPr>
          <p:spPr>
            <a:xfrm>
              <a:off x="4074413" y="3357902"/>
              <a:ext cx="67236" cy="33963"/>
            </a:xfrm>
            <a:custGeom>
              <a:rect b="b" l="l" r="r" t="t"/>
              <a:pathLst>
                <a:path extrusionOk="0" h="1281" w="2536">
                  <a:moveTo>
                    <a:pt x="301" y="0"/>
                  </a:moveTo>
                  <a:lnTo>
                    <a:pt x="226" y="51"/>
                  </a:lnTo>
                  <a:lnTo>
                    <a:pt x="151" y="101"/>
                  </a:lnTo>
                  <a:lnTo>
                    <a:pt x="100" y="151"/>
                  </a:lnTo>
                  <a:lnTo>
                    <a:pt x="50" y="226"/>
                  </a:lnTo>
                  <a:lnTo>
                    <a:pt x="25" y="302"/>
                  </a:lnTo>
                  <a:lnTo>
                    <a:pt x="0" y="402"/>
                  </a:lnTo>
                  <a:lnTo>
                    <a:pt x="0" y="477"/>
                  </a:lnTo>
                  <a:lnTo>
                    <a:pt x="25" y="553"/>
                  </a:lnTo>
                  <a:lnTo>
                    <a:pt x="75" y="628"/>
                  </a:lnTo>
                  <a:lnTo>
                    <a:pt x="126" y="703"/>
                  </a:lnTo>
                  <a:lnTo>
                    <a:pt x="176" y="754"/>
                  </a:lnTo>
                  <a:lnTo>
                    <a:pt x="251" y="804"/>
                  </a:lnTo>
                  <a:lnTo>
                    <a:pt x="326" y="829"/>
                  </a:lnTo>
                  <a:lnTo>
                    <a:pt x="1984" y="1256"/>
                  </a:lnTo>
                  <a:lnTo>
                    <a:pt x="2084" y="1281"/>
                  </a:lnTo>
                  <a:lnTo>
                    <a:pt x="2159" y="1281"/>
                  </a:lnTo>
                  <a:lnTo>
                    <a:pt x="2235" y="1256"/>
                  </a:lnTo>
                  <a:lnTo>
                    <a:pt x="2310" y="1206"/>
                  </a:lnTo>
                  <a:lnTo>
                    <a:pt x="2385" y="1155"/>
                  </a:lnTo>
                  <a:lnTo>
                    <a:pt x="2435" y="1105"/>
                  </a:lnTo>
                  <a:lnTo>
                    <a:pt x="2486" y="1030"/>
                  </a:lnTo>
                  <a:lnTo>
                    <a:pt x="2511" y="954"/>
                  </a:lnTo>
                  <a:lnTo>
                    <a:pt x="2536" y="879"/>
                  </a:lnTo>
                  <a:lnTo>
                    <a:pt x="2511" y="779"/>
                  </a:lnTo>
                  <a:lnTo>
                    <a:pt x="2511" y="703"/>
                  </a:lnTo>
                  <a:lnTo>
                    <a:pt x="2461" y="628"/>
                  </a:lnTo>
                  <a:lnTo>
                    <a:pt x="2410" y="553"/>
                  </a:lnTo>
                  <a:lnTo>
                    <a:pt x="2360" y="503"/>
                  </a:lnTo>
                  <a:lnTo>
                    <a:pt x="2285" y="452"/>
                  </a:lnTo>
                  <a:lnTo>
                    <a:pt x="2210" y="427"/>
                  </a:lnTo>
                  <a:lnTo>
                    <a:pt x="55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6"/>
            <p:cNvSpPr/>
            <p:nvPr/>
          </p:nvSpPr>
          <p:spPr>
            <a:xfrm>
              <a:off x="4002512" y="3415805"/>
              <a:ext cx="93881" cy="171774"/>
            </a:xfrm>
            <a:custGeom>
              <a:rect b="b" l="l" r="r" t="t"/>
              <a:pathLst>
                <a:path extrusionOk="0" h="6479" w="3541">
                  <a:moveTo>
                    <a:pt x="3139" y="1"/>
                  </a:moveTo>
                  <a:lnTo>
                    <a:pt x="2888" y="151"/>
                  </a:lnTo>
                  <a:lnTo>
                    <a:pt x="2637" y="327"/>
                  </a:lnTo>
                  <a:lnTo>
                    <a:pt x="2310" y="578"/>
                  </a:lnTo>
                  <a:lnTo>
                    <a:pt x="2009" y="829"/>
                  </a:lnTo>
                  <a:lnTo>
                    <a:pt x="1708" y="1131"/>
                  </a:lnTo>
                  <a:lnTo>
                    <a:pt x="1582" y="1281"/>
                  </a:lnTo>
                  <a:lnTo>
                    <a:pt x="1482" y="1432"/>
                  </a:lnTo>
                  <a:lnTo>
                    <a:pt x="1406" y="1608"/>
                  </a:lnTo>
                  <a:lnTo>
                    <a:pt x="1356" y="1758"/>
                  </a:lnTo>
                  <a:lnTo>
                    <a:pt x="603" y="4420"/>
                  </a:lnTo>
                  <a:lnTo>
                    <a:pt x="0" y="6479"/>
                  </a:lnTo>
                  <a:lnTo>
                    <a:pt x="2160" y="6479"/>
                  </a:lnTo>
                  <a:lnTo>
                    <a:pt x="3541" y="101"/>
                  </a:lnTo>
                  <a:lnTo>
                    <a:pt x="313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6"/>
            <p:cNvSpPr/>
            <p:nvPr/>
          </p:nvSpPr>
          <p:spPr>
            <a:xfrm>
              <a:off x="4048431" y="3418483"/>
              <a:ext cx="78583" cy="169097"/>
            </a:xfrm>
            <a:custGeom>
              <a:rect b="b" l="l" r="r" t="t"/>
              <a:pathLst>
                <a:path extrusionOk="0" h="6378" w="2964">
                  <a:moveTo>
                    <a:pt x="1809" y="0"/>
                  </a:moveTo>
                  <a:lnTo>
                    <a:pt x="1" y="6378"/>
                  </a:lnTo>
                  <a:lnTo>
                    <a:pt x="2135" y="6378"/>
                  </a:lnTo>
                  <a:lnTo>
                    <a:pt x="2461" y="4746"/>
                  </a:lnTo>
                  <a:lnTo>
                    <a:pt x="2712" y="3465"/>
                  </a:lnTo>
                  <a:lnTo>
                    <a:pt x="2938" y="2511"/>
                  </a:lnTo>
                  <a:lnTo>
                    <a:pt x="2964" y="2360"/>
                  </a:lnTo>
                  <a:lnTo>
                    <a:pt x="2964" y="2185"/>
                  </a:lnTo>
                  <a:lnTo>
                    <a:pt x="2964" y="1984"/>
                  </a:lnTo>
                  <a:lnTo>
                    <a:pt x="2913" y="1783"/>
                  </a:lnTo>
                  <a:lnTo>
                    <a:pt x="2813" y="1381"/>
                  </a:lnTo>
                  <a:lnTo>
                    <a:pt x="2662" y="1005"/>
                  </a:lnTo>
                  <a:lnTo>
                    <a:pt x="2512" y="653"/>
                  </a:lnTo>
                  <a:lnTo>
                    <a:pt x="2361" y="377"/>
                  </a:lnTo>
                  <a:lnTo>
                    <a:pt x="2235" y="126"/>
                  </a:lnTo>
                  <a:lnTo>
                    <a:pt x="18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6"/>
            <p:cNvSpPr/>
            <p:nvPr/>
          </p:nvSpPr>
          <p:spPr>
            <a:xfrm>
              <a:off x="4012507" y="3495687"/>
              <a:ext cx="105202" cy="88552"/>
            </a:xfrm>
            <a:custGeom>
              <a:rect b="b" l="l" r="r" t="t"/>
              <a:pathLst>
                <a:path extrusionOk="0" h="3340" w="3968">
                  <a:moveTo>
                    <a:pt x="653" y="1"/>
                  </a:moveTo>
                  <a:lnTo>
                    <a:pt x="0" y="2486"/>
                  </a:lnTo>
                  <a:lnTo>
                    <a:pt x="3339" y="3340"/>
                  </a:lnTo>
                  <a:lnTo>
                    <a:pt x="3967" y="854"/>
                  </a:lnTo>
                  <a:lnTo>
                    <a:pt x="6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6"/>
            <p:cNvSpPr/>
            <p:nvPr/>
          </p:nvSpPr>
          <p:spPr>
            <a:xfrm>
              <a:off x="6130643" y="3916387"/>
              <a:ext cx="203722" cy="215706"/>
            </a:xfrm>
            <a:custGeom>
              <a:rect b="b" l="l" r="r" t="t"/>
              <a:pathLst>
                <a:path extrusionOk="0" h="8136" w="7684">
                  <a:moveTo>
                    <a:pt x="955" y="1"/>
                  </a:moveTo>
                  <a:lnTo>
                    <a:pt x="829" y="26"/>
                  </a:lnTo>
                  <a:lnTo>
                    <a:pt x="704" y="76"/>
                  </a:lnTo>
                  <a:lnTo>
                    <a:pt x="603" y="151"/>
                  </a:lnTo>
                  <a:lnTo>
                    <a:pt x="427" y="302"/>
                  </a:lnTo>
                  <a:lnTo>
                    <a:pt x="277" y="478"/>
                  </a:lnTo>
                  <a:lnTo>
                    <a:pt x="151" y="704"/>
                  </a:lnTo>
                  <a:lnTo>
                    <a:pt x="76" y="955"/>
                  </a:lnTo>
                  <a:lnTo>
                    <a:pt x="26" y="1231"/>
                  </a:lnTo>
                  <a:lnTo>
                    <a:pt x="1" y="1507"/>
                  </a:lnTo>
                  <a:lnTo>
                    <a:pt x="26" y="1808"/>
                  </a:lnTo>
                  <a:lnTo>
                    <a:pt x="51" y="2110"/>
                  </a:lnTo>
                  <a:lnTo>
                    <a:pt x="101" y="2411"/>
                  </a:lnTo>
                  <a:lnTo>
                    <a:pt x="176" y="2712"/>
                  </a:lnTo>
                  <a:lnTo>
                    <a:pt x="277" y="2988"/>
                  </a:lnTo>
                  <a:lnTo>
                    <a:pt x="402" y="3265"/>
                  </a:lnTo>
                  <a:lnTo>
                    <a:pt x="528" y="3491"/>
                  </a:lnTo>
                  <a:lnTo>
                    <a:pt x="653" y="3717"/>
                  </a:lnTo>
                  <a:lnTo>
                    <a:pt x="829" y="3892"/>
                  </a:lnTo>
                  <a:lnTo>
                    <a:pt x="1582" y="4671"/>
                  </a:lnTo>
                  <a:lnTo>
                    <a:pt x="2436" y="5625"/>
                  </a:lnTo>
                  <a:lnTo>
                    <a:pt x="3239" y="6579"/>
                  </a:lnTo>
                  <a:lnTo>
                    <a:pt x="3566" y="6981"/>
                  </a:lnTo>
                  <a:lnTo>
                    <a:pt x="3817" y="7332"/>
                  </a:lnTo>
                  <a:lnTo>
                    <a:pt x="3993" y="7558"/>
                  </a:lnTo>
                  <a:lnTo>
                    <a:pt x="4194" y="7734"/>
                  </a:lnTo>
                  <a:lnTo>
                    <a:pt x="4419" y="7884"/>
                  </a:lnTo>
                  <a:lnTo>
                    <a:pt x="4671" y="7985"/>
                  </a:lnTo>
                  <a:lnTo>
                    <a:pt x="4922" y="8060"/>
                  </a:lnTo>
                  <a:lnTo>
                    <a:pt x="5173" y="8110"/>
                  </a:lnTo>
                  <a:lnTo>
                    <a:pt x="5449" y="8136"/>
                  </a:lnTo>
                  <a:lnTo>
                    <a:pt x="5700" y="8136"/>
                  </a:lnTo>
                  <a:lnTo>
                    <a:pt x="5951" y="8110"/>
                  </a:lnTo>
                  <a:lnTo>
                    <a:pt x="6202" y="8035"/>
                  </a:lnTo>
                  <a:lnTo>
                    <a:pt x="6453" y="7960"/>
                  </a:lnTo>
                  <a:lnTo>
                    <a:pt x="6654" y="7859"/>
                  </a:lnTo>
                  <a:lnTo>
                    <a:pt x="6855" y="7759"/>
                  </a:lnTo>
                  <a:lnTo>
                    <a:pt x="7031" y="7633"/>
                  </a:lnTo>
                  <a:lnTo>
                    <a:pt x="7156" y="7483"/>
                  </a:lnTo>
                  <a:lnTo>
                    <a:pt x="7257" y="7332"/>
                  </a:lnTo>
                  <a:lnTo>
                    <a:pt x="7407" y="6981"/>
                  </a:lnTo>
                  <a:lnTo>
                    <a:pt x="7508" y="6629"/>
                  </a:lnTo>
                  <a:lnTo>
                    <a:pt x="7583" y="6278"/>
                  </a:lnTo>
                  <a:lnTo>
                    <a:pt x="7633" y="5926"/>
                  </a:lnTo>
                  <a:lnTo>
                    <a:pt x="7683" y="5399"/>
                  </a:lnTo>
                  <a:lnTo>
                    <a:pt x="7683" y="5173"/>
                  </a:lnTo>
                  <a:lnTo>
                    <a:pt x="5097" y="2185"/>
                  </a:lnTo>
                  <a:lnTo>
                    <a:pt x="4620" y="1783"/>
                  </a:lnTo>
                  <a:lnTo>
                    <a:pt x="4093" y="1382"/>
                  </a:lnTo>
                  <a:lnTo>
                    <a:pt x="3440" y="955"/>
                  </a:lnTo>
                  <a:lnTo>
                    <a:pt x="3089" y="729"/>
                  </a:lnTo>
                  <a:lnTo>
                    <a:pt x="2737" y="528"/>
                  </a:lnTo>
                  <a:lnTo>
                    <a:pt x="2386" y="352"/>
                  </a:lnTo>
                  <a:lnTo>
                    <a:pt x="2034" y="202"/>
                  </a:lnTo>
                  <a:lnTo>
                    <a:pt x="1683" y="76"/>
                  </a:lnTo>
                  <a:lnTo>
                    <a:pt x="13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6"/>
            <p:cNvSpPr/>
            <p:nvPr/>
          </p:nvSpPr>
          <p:spPr>
            <a:xfrm>
              <a:off x="6460804" y="3916387"/>
              <a:ext cx="203722" cy="215706"/>
            </a:xfrm>
            <a:custGeom>
              <a:rect b="b" l="l" r="r" t="t"/>
              <a:pathLst>
                <a:path extrusionOk="0" h="8136" w="7684">
                  <a:moveTo>
                    <a:pt x="930" y="1"/>
                  </a:moveTo>
                  <a:lnTo>
                    <a:pt x="804" y="26"/>
                  </a:lnTo>
                  <a:lnTo>
                    <a:pt x="704" y="76"/>
                  </a:lnTo>
                  <a:lnTo>
                    <a:pt x="578" y="151"/>
                  </a:lnTo>
                  <a:lnTo>
                    <a:pt x="403" y="302"/>
                  </a:lnTo>
                  <a:lnTo>
                    <a:pt x="252" y="478"/>
                  </a:lnTo>
                  <a:lnTo>
                    <a:pt x="152" y="704"/>
                  </a:lnTo>
                  <a:lnTo>
                    <a:pt x="76" y="955"/>
                  </a:lnTo>
                  <a:lnTo>
                    <a:pt x="26" y="1231"/>
                  </a:lnTo>
                  <a:lnTo>
                    <a:pt x="1" y="1507"/>
                  </a:lnTo>
                  <a:lnTo>
                    <a:pt x="1" y="1808"/>
                  </a:lnTo>
                  <a:lnTo>
                    <a:pt x="26" y="2110"/>
                  </a:lnTo>
                  <a:lnTo>
                    <a:pt x="101" y="2411"/>
                  </a:lnTo>
                  <a:lnTo>
                    <a:pt x="177" y="2712"/>
                  </a:lnTo>
                  <a:lnTo>
                    <a:pt x="277" y="2988"/>
                  </a:lnTo>
                  <a:lnTo>
                    <a:pt x="378" y="3265"/>
                  </a:lnTo>
                  <a:lnTo>
                    <a:pt x="503" y="3491"/>
                  </a:lnTo>
                  <a:lnTo>
                    <a:pt x="654" y="3717"/>
                  </a:lnTo>
                  <a:lnTo>
                    <a:pt x="804" y="3892"/>
                  </a:lnTo>
                  <a:lnTo>
                    <a:pt x="1558" y="4671"/>
                  </a:lnTo>
                  <a:lnTo>
                    <a:pt x="2436" y="5625"/>
                  </a:lnTo>
                  <a:lnTo>
                    <a:pt x="3240" y="6579"/>
                  </a:lnTo>
                  <a:lnTo>
                    <a:pt x="3566" y="6981"/>
                  </a:lnTo>
                  <a:lnTo>
                    <a:pt x="3817" y="7332"/>
                  </a:lnTo>
                  <a:lnTo>
                    <a:pt x="3993" y="7558"/>
                  </a:lnTo>
                  <a:lnTo>
                    <a:pt x="4194" y="7734"/>
                  </a:lnTo>
                  <a:lnTo>
                    <a:pt x="4420" y="7884"/>
                  </a:lnTo>
                  <a:lnTo>
                    <a:pt x="4646" y="7985"/>
                  </a:lnTo>
                  <a:lnTo>
                    <a:pt x="4897" y="8060"/>
                  </a:lnTo>
                  <a:lnTo>
                    <a:pt x="5148" y="8110"/>
                  </a:lnTo>
                  <a:lnTo>
                    <a:pt x="5424" y="8136"/>
                  </a:lnTo>
                  <a:lnTo>
                    <a:pt x="5675" y="8136"/>
                  </a:lnTo>
                  <a:lnTo>
                    <a:pt x="5951" y="8110"/>
                  </a:lnTo>
                  <a:lnTo>
                    <a:pt x="6203" y="8035"/>
                  </a:lnTo>
                  <a:lnTo>
                    <a:pt x="6428" y="7960"/>
                  </a:lnTo>
                  <a:lnTo>
                    <a:pt x="6654" y="7859"/>
                  </a:lnTo>
                  <a:lnTo>
                    <a:pt x="6830" y="7759"/>
                  </a:lnTo>
                  <a:lnTo>
                    <a:pt x="7006" y="7633"/>
                  </a:lnTo>
                  <a:lnTo>
                    <a:pt x="7131" y="7483"/>
                  </a:lnTo>
                  <a:lnTo>
                    <a:pt x="7232" y="7332"/>
                  </a:lnTo>
                  <a:lnTo>
                    <a:pt x="7383" y="6981"/>
                  </a:lnTo>
                  <a:lnTo>
                    <a:pt x="7483" y="6629"/>
                  </a:lnTo>
                  <a:lnTo>
                    <a:pt x="7558" y="6278"/>
                  </a:lnTo>
                  <a:lnTo>
                    <a:pt x="7609" y="5926"/>
                  </a:lnTo>
                  <a:lnTo>
                    <a:pt x="7659" y="5399"/>
                  </a:lnTo>
                  <a:lnTo>
                    <a:pt x="7684" y="5173"/>
                  </a:lnTo>
                  <a:lnTo>
                    <a:pt x="5098" y="2185"/>
                  </a:lnTo>
                  <a:lnTo>
                    <a:pt x="4621" y="1783"/>
                  </a:lnTo>
                  <a:lnTo>
                    <a:pt x="4068" y="1382"/>
                  </a:lnTo>
                  <a:lnTo>
                    <a:pt x="3441" y="955"/>
                  </a:lnTo>
                  <a:lnTo>
                    <a:pt x="3089" y="729"/>
                  </a:lnTo>
                  <a:lnTo>
                    <a:pt x="2738" y="528"/>
                  </a:lnTo>
                  <a:lnTo>
                    <a:pt x="2361" y="352"/>
                  </a:lnTo>
                  <a:lnTo>
                    <a:pt x="2010" y="202"/>
                  </a:lnTo>
                  <a:lnTo>
                    <a:pt x="1683" y="76"/>
                  </a:lnTo>
                  <a:lnTo>
                    <a:pt x="1357" y="1"/>
                  </a:lnTo>
                  <a:close/>
                </a:path>
              </a:pathLst>
            </a:custGeom>
            <a:solidFill>
              <a:srgbClr val="0F0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6"/>
            <p:cNvSpPr/>
            <p:nvPr/>
          </p:nvSpPr>
          <p:spPr>
            <a:xfrm>
              <a:off x="6460804" y="3916387"/>
              <a:ext cx="203722" cy="215706"/>
            </a:xfrm>
            <a:custGeom>
              <a:rect b="b" l="l" r="r" t="t"/>
              <a:pathLst>
                <a:path extrusionOk="0" fill="none" h="8136" w="7684">
                  <a:moveTo>
                    <a:pt x="5098" y="2185"/>
                  </a:moveTo>
                  <a:lnTo>
                    <a:pt x="5098" y="2185"/>
                  </a:lnTo>
                  <a:lnTo>
                    <a:pt x="4621" y="1783"/>
                  </a:lnTo>
                  <a:lnTo>
                    <a:pt x="4068" y="1382"/>
                  </a:lnTo>
                  <a:lnTo>
                    <a:pt x="3441" y="955"/>
                  </a:lnTo>
                  <a:lnTo>
                    <a:pt x="3089" y="729"/>
                  </a:lnTo>
                  <a:lnTo>
                    <a:pt x="2738" y="528"/>
                  </a:lnTo>
                  <a:lnTo>
                    <a:pt x="2361" y="352"/>
                  </a:lnTo>
                  <a:lnTo>
                    <a:pt x="2010" y="202"/>
                  </a:lnTo>
                  <a:lnTo>
                    <a:pt x="1683" y="76"/>
                  </a:lnTo>
                  <a:lnTo>
                    <a:pt x="1357" y="1"/>
                  </a:lnTo>
                  <a:lnTo>
                    <a:pt x="1055" y="1"/>
                  </a:lnTo>
                  <a:lnTo>
                    <a:pt x="930" y="1"/>
                  </a:lnTo>
                  <a:lnTo>
                    <a:pt x="804" y="26"/>
                  </a:lnTo>
                  <a:lnTo>
                    <a:pt x="804" y="26"/>
                  </a:lnTo>
                  <a:lnTo>
                    <a:pt x="704" y="76"/>
                  </a:lnTo>
                  <a:lnTo>
                    <a:pt x="578" y="151"/>
                  </a:lnTo>
                  <a:lnTo>
                    <a:pt x="403" y="302"/>
                  </a:lnTo>
                  <a:lnTo>
                    <a:pt x="252" y="478"/>
                  </a:lnTo>
                  <a:lnTo>
                    <a:pt x="152" y="704"/>
                  </a:lnTo>
                  <a:lnTo>
                    <a:pt x="76" y="955"/>
                  </a:lnTo>
                  <a:lnTo>
                    <a:pt x="26" y="1231"/>
                  </a:lnTo>
                  <a:lnTo>
                    <a:pt x="1" y="1507"/>
                  </a:lnTo>
                  <a:lnTo>
                    <a:pt x="1" y="1808"/>
                  </a:lnTo>
                  <a:lnTo>
                    <a:pt x="26" y="2110"/>
                  </a:lnTo>
                  <a:lnTo>
                    <a:pt x="101" y="2411"/>
                  </a:lnTo>
                  <a:lnTo>
                    <a:pt x="177" y="2712"/>
                  </a:lnTo>
                  <a:lnTo>
                    <a:pt x="277" y="2988"/>
                  </a:lnTo>
                  <a:lnTo>
                    <a:pt x="378" y="3265"/>
                  </a:lnTo>
                  <a:lnTo>
                    <a:pt x="503" y="3491"/>
                  </a:lnTo>
                  <a:lnTo>
                    <a:pt x="654" y="3717"/>
                  </a:lnTo>
                  <a:lnTo>
                    <a:pt x="804" y="3892"/>
                  </a:lnTo>
                  <a:lnTo>
                    <a:pt x="804" y="3892"/>
                  </a:lnTo>
                  <a:lnTo>
                    <a:pt x="1558" y="4671"/>
                  </a:lnTo>
                  <a:lnTo>
                    <a:pt x="2436" y="5625"/>
                  </a:lnTo>
                  <a:lnTo>
                    <a:pt x="3240" y="6579"/>
                  </a:lnTo>
                  <a:lnTo>
                    <a:pt x="3566" y="6981"/>
                  </a:lnTo>
                  <a:lnTo>
                    <a:pt x="3817" y="7332"/>
                  </a:lnTo>
                  <a:lnTo>
                    <a:pt x="3817" y="7332"/>
                  </a:lnTo>
                  <a:lnTo>
                    <a:pt x="3993" y="7558"/>
                  </a:lnTo>
                  <a:lnTo>
                    <a:pt x="4194" y="7734"/>
                  </a:lnTo>
                  <a:lnTo>
                    <a:pt x="4420" y="7884"/>
                  </a:lnTo>
                  <a:lnTo>
                    <a:pt x="4646" y="7985"/>
                  </a:lnTo>
                  <a:lnTo>
                    <a:pt x="4897" y="8060"/>
                  </a:lnTo>
                  <a:lnTo>
                    <a:pt x="5148" y="8110"/>
                  </a:lnTo>
                  <a:lnTo>
                    <a:pt x="5424" y="8136"/>
                  </a:lnTo>
                  <a:lnTo>
                    <a:pt x="5675" y="8136"/>
                  </a:lnTo>
                  <a:lnTo>
                    <a:pt x="5951" y="8110"/>
                  </a:lnTo>
                  <a:lnTo>
                    <a:pt x="6203" y="8035"/>
                  </a:lnTo>
                  <a:lnTo>
                    <a:pt x="6428" y="7960"/>
                  </a:lnTo>
                  <a:lnTo>
                    <a:pt x="6654" y="7859"/>
                  </a:lnTo>
                  <a:lnTo>
                    <a:pt x="6830" y="7759"/>
                  </a:lnTo>
                  <a:lnTo>
                    <a:pt x="7006" y="7633"/>
                  </a:lnTo>
                  <a:lnTo>
                    <a:pt x="7131" y="7483"/>
                  </a:lnTo>
                  <a:lnTo>
                    <a:pt x="7232" y="7332"/>
                  </a:lnTo>
                  <a:lnTo>
                    <a:pt x="7232" y="7332"/>
                  </a:lnTo>
                  <a:lnTo>
                    <a:pt x="7383" y="6981"/>
                  </a:lnTo>
                  <a:lnTo>
                    <a:pt x="7483" y="6629"/>
                  </a:lnTo>
                  <a:lnTo>
                    <a:pt x="7558" y="6278"/>
                  </a:lnTo>
                  <a:lnTo>
                    <a:pt x="7609" y="5926"/>
                  </a:lnTo>
                  <a:lnTo>
                    <a:pt x="7659" y="5399"/>
                  </a:lnTo>
                  <a:lnTo>
                    <a:pt x="7684" y="5173"/>
                  </a:lnTo>
                  <a:lnTo>
                    <a:pt x="5098" y="2185"/>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6"/>
            <p:cNvSpPr/>
            <p:nvPr/>
          </p:nvSpPr>
          <p:spPr>
            <a:xfrm>
              <a:off x="6265778" y="3672101"/>
              <a:ext cx="279601" cy="393419"/>
            </a:xfrm>
            <a:custGeom>
              <a:rect b="b" l="l" r="r" t="t"/>
              <a:pathLst>
                <a:path extrusionOk="0" h="14839" w="10546">
                  <a:moveTo>
                    <a:pt x="9315" y="0"/>
                  </a:moveTo>
                  <a:lnTo>
                    <a:pt x="0" y="11826"/>
                  </a:lnTo>
                  <a:lnTo>
                    <a:pt x="0" y="11926"/>
                  </a:lnTo>
                  <a:lnTo>
                    <a:pt x="0" y="12228"/>
                  </a:lnTo>
                  <a:lnTo>
                    <a:pt x="25" y="12428"/>
                  </a:lnTo>
                  <a:lnTo>
                    <a:pt x="51" y="12654"/>
                  </a:lnTo>
                  <a:lnTo>
                    <a:pt x="126" y="12905"/>
                  </a:lnTo>
                  <a:lnTo>
                    <a:pt x="226" y="13157"/>
                  </a:lnTo>
                  <a:lnTo>
                    <a:pt x="377" y="13433"/>
                  </a:lnTo>
                  <a:lnTo>
                    <a:pt x="553" y="13684"/>
                  </a:lnTo>
                  <a:lnTo>
                    <a:pt x="804" y="13935"/>
                  </a:lnTo>
                  <a:lnTo>
                    <a:pt x="1105" y="14186"/>
                  </a:lnTo>
                  <a:lnTo>
                    <a:pt x="1457" y="14387"/>
                  </a:lnTo>
                  <a:lnTo>
                    <a:pt x="1683" y="14487"/>
                  </a:lnTo>
                  <a:lnTo>
                    <a:pt x="1909" y="14563"/>
                  </a:lnTo>
                  <a:lnTo>
                    <a:pt x="2160" y="14663"/>
                  </a:lnTo>
                  <a:lnTo>
                    <a:pt x="2411" y="14713"/>
                  </a:lnTo>
                  <a:lnTo>
                    <a:pt x="2712" y="14789"/>
                  </a:lnTo>
                  <a:lnTo>
                    <a:pt x="3013" y="14839"/>
                  </a:lnTo>
                  <a:lnTo>
                    <a:pt x="5173" y="11826"/>
                  </a:lnTo>
                  <a:lnTo>
                    <a:pt x="5348" y="11700"/>
                  </a:lnTo>
                  <a:lnTo>
                    <a:pt x="5850" y="11299"/>
                  </a:lnTo>
                  <a:lnTo>
                    <a:pt x="6553" y="10721"/>
                  </a:lnTo>
                  <a:lnTo>
                    <a:pt x="6980" y="10344"/>
                  </a:lnTo>
                  <a:lnTo>
                    <a:pt x="7407" y="9943"/>
                  </a:lnTo>
                  <a:lnTo>
                    <a:pt x="7859" y="9516"/>
                  </a:lnTo>
                  <a:lnTo>
                    <a:pt x="8311" y="9039"/>
                  </a:lnTo>
                  <a:lnTo>
                    <a:pt x="8738" y="8537"/>
                  </a:lnTo>
                  <a:lnTo>
                    <a:pt x="9140" y="8035"/>
                  </a:lnTo>
                  <a:lnTo>
                    <a:pt x="9516" y="7482"/>
                  </a:lnTo>
                  <a:lnTo>
                    <a:pt x="9843" y="6930"/>
                  </a:lnTo>
                  <a:lnTo>
                    <a:pt x="9993" y="6654"/>
                  </a:lnTo>
                  <a:lnTo>
                    <a:pt x="10119" y="6377"/>
                  </a:lnTo>
                  <a:lnTo>
                    <a:pt x="10219" y="6101"/>
                  </a:lnTo>
                  <a:lnTo>
                    <a:pt x="10320" y="5825"/>
                  </a:lnTo>
                  <a:lnTo>
                    <a:pt x="10445" y="5248"/>
                  </a:lnTo>
                  <a:lnTo>
                    <a:pt x="10520" y="4695"/>
                  </a:lnTo>
                  <a:lnTo>
                    <a:pt x="10546" y="4168"/>
                  </a:lnTo>
                  <a:lnTo>
                    <a:pt x="10520" y="3641"/>
                  </a:lnTo>
                  <a:lnTo>
                    <a:pt x="10470" y="3139"/>
                  </a:lnTo>
                  <a:lnTo>
                    <a:pt x="10370" y="2662"/>
                  </a:lnTo>
                  <a:lnTo>
                    <a:pt x="10269" y="2210"/>
                  </a:lnTo>
                  <a:lnTo>
                    <a:pt x="10144" y="1783"/>
                  </a:lnTo>
                  <a:lnTo>
                    <a:pt x="9993" y="1406"/>
                  </a:lnTo>
                  <a:lnTo>
                    <a:pt x="9868" y="1055"/>
                  </a:lnTo>
                  <a:lnTo>
                    <a:pt x="9592" y="502"/>
                  </a:lnTo>
                  <a:lnTo>
                    <a:pt x="9391" y="126"/>
                  </a:lnTo>
                  <a:lnTo>
                    <a:pt x="93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6"/>
            <p:cNvSpPr/>
            <p:nvPr/>
          </p:nvSpPr>
          <p:spPr>
            <a:xfrm>
              <a:off x="6209200" y="4040864"/>
              <a:ext cx="1580967" cy="376796"/>
            </a:xfrm>
            <a:custGeom>
              <a:rect b="b" l="l" r="r" t="t"/>
              <a:pathLst>
                <a:path extrusionOk="0" h="14212" w="59631">
                  <a:moveTo>
                    <a:pt x="28121" y="1"/>
                  </a:moveTo>
                  <a:lnTo>
                    <a:pt x="26464" y="51"/>
                  </a:lnTo>
                  <a:lnTo>
                    <a:pt x="24832" y="101"/>
                  </a:lnTo>
                  <a:lnTo>
                    <a:pt x="23225" y="177"/>
                  </a:lnTo>
                  <a:lnTo>
                    <a:pt x="21668" y="277"/>
                  </a:lnTo>
                  <a:lnTo>
                    <a:pt x="20111" y="377"/>
                  </a:lnTo>
                  <a:lnTo>
                    <a:pt x="18630" y="503"/>
                  </a:lnTo>
                  <a:lnTo>
                    <a:pt x="17149" y="679"/>
                  </a:lnTo>
                  <a:lnTo>
                    <a:pt x="17124" y="1055"/>
                  </a:lnTo>
                  <a:lnTo>
                    <a:pt x="17073" y="1557"/>
                  </a:lnTo>
                  <a:lnTo>
                    <a:pt x="16998" y="1834"/>
                  </a:lnTo>
                  <a:lnTo>
                    <a:pt x="16948" y="2110"/>
                  </a:lnTo>
                  <a:lnTo>
                    <a:pt x="16847" y="2386"/>
                  </a:lnTo>
                  <a:lnTo>
                    <a:pt x="16722" y="2637"/>
                  </a:lnTo>
                  <a:lnTo>
                    <a:pt x="16621" y="2813"/>
                  </a:lnTo>
                  <a:lnTo>
                    <a:pt x="16471" y="2963"/>
                  </a:lnTo>
                  <a:lnTo>
                    <a:pt x="16270" y="3089"/>
                  </a:lnTo>
                  <a:lnTo>
                    <a:pt x="16044" y="3215"/>
                  </a:lnTo>
                  <a:lnTo>
                    <a:pt x="15818" y="3315"/>
                  </a:lnTo>
                  <a:lnTo>
                    <a:pt x="15542" y="3390"/>
                  </a:lnTo>
                  <a:lnTo>
                    <a:pt x="15266" y="3441"/>
                  </a:lnTo>
                  <a:lnTo>
                    <a:pt x="14738" y="3441"/>
                  </a:lnTo>
                  <a:lnTo>
                    <a:pt x="14487" y="3390"/>
                  </a:lnTo>
                  <a:lnTo>
                    <a:pt x="14261" y="3340"/>
                  </a:lnTo>
                  <a:lnTo>
                    <a:pt x="14035" y="3265"/>
                  </a:lnTo>
                  <a:lnTo>
                    <a:pt x="13835" y="3139"/>
                  </a:lnTo>
                  <a:lnTo>
                    <a:pt x="13634" y="3014"/>
                  </a:lnTo>
                  <a:lnTo>
                    <a:pt x="13458" y="2838"/>
                  </a:lnTo>
                  <a:lnTo>
                    <a:pt x="13307" y="2637"/>
                  </a:lnTo>
                  <a:lnTo>
                    <a:pt x="12880" y="2060"/>
                  </a:lnTo>
                  <a:lnTo>
                    <a:pt x="12278" y="1357"/>
                  </a:lnTo>
                  <a:lnTo>
                    <a:pt x="10922" y="1608"/>
                  </a:lnTo>
                  <a:lnTo>
                    <a:pt x="9616" y="1884"/>
                  </a:lnTo>
                  <a:lnTo>
                    <a:pt x="8386" y="2160"/>
                  </a:lnTo>
                  <a:lnTo>
                    <a:pt x="7231" y="2461"/>
                  </a:lnTo>
                  <a:lnTo>
                    <a:pt x="6127" y="2788"/>
                  </a:lnTo>
                  <a:lnTo>
                    <a:pt x="5122" y="3114"/>
                  </a:lnTo>
                  <a:lnTo>
                    <a:pt x="4193" y="3466"/>
                  </a:lnTo>
                  <a:lnTo>
                    <a:pt x="3340" y="3817"/>
                  </a:lnTo>
                  <a:lnTo>
                    <a:pt x="2586" y="4194"/>
                  </a:lnTo>
                  <a:lnTo>
                    <a:pt x="1934" y="4595"/>
                  </a:lnTo>
                  <a:lnTo>
                    <a:pt x="1632" y="4796"/>
                  </a:lnTo>
                  <a:lnTo>
                    <a:pt x="1356" y="4997"/>
                  </a:lnTo>
                  <a:lnTo>
                    <a:pt x="1105" y="5198"/>
                  </a:lnTo>
                  <a:lnTo>
                    <a:pt x="879" y="5399"/>
                  </a:lnTo>
                  <a:lnTo>
                    <a:pt x="678" y="5600"/>
                  </a:lnTo>
                  <a:lnTo>
                    <a:pt x="502" y="5801"/>
                  </a:lnTo>
                  <a:lnTo>
                    <a:pt x="352" y="6027"/>
                  </a:lnTo>
                  <a:lnTo>
                    <a:pt x="226" y="6227"/>
                  </a:lnTo>
                  <a:lnTo>
                    <a:pt x="126" y="6453"/>
                  </a:lnTo>
                  <a:lnTo>
                    <a:pt x="50" y="6654"/>
                  </a:lnTo>
                  <a:lnTo>
                    <a:pt x="25" y="6880"/>
                  </a:lnTo>
                  <a:lnTo>
                    <a:pt x="0" y="7106"/>
                  </a:lnTo>
                  <a:lnTo>
                    <a:pt x="0" y="7282"/>
                  </a:lnTo>
                  <a:lnTo>
                    <a:pt x="50" y="7483"/>
                  </a:lnTo>
                  <a:lnTo>
                    <a:pt x="101" y="7659"/>
                  </a:lnTo>
                  <a:lnTo>
                    <a:pt x="151" y="7834"/>
                  </a:lnTo>
                  <a:lnTo>
                    <a:pt x="251" y="8010"/>
                  </a:lnTo>
                  <a:lnTo>
                    <a:pt x="352" y="8186"/>
                  </a:lnTo>
                  <a:lnTo>
                    <a:pt x="477" y="8362"/>
                  </a:lnTo>
                  <a:lnTo>
                    <a:pt x="603" y="8537"/>
                  </a:lnTo>
                  <a:lnTo>
                    <a:pt x="929" y="8889"/>
                  </a:lnTo>
                  <a:lnTo>
                    <a:pt x="1331" y="9215"/>
                  </a:lnTo>
                  <a:lnTo>
                    <a:pt x="1808" y="9542"/>
                  </a:lnTo>
                  <a:lnTo>
                    <a:pt x="2335" y="9868"/>
                  </a:lnTo>
                  <a:lnTo>
                    <a:pt x="2938" y="10194"/>
                  </a:lnTo>
                  <a:lnTo>
                    <a:pt x="3591" y="10496"/>
                  </a:lnTo>
                  <a:lnTo>
                    <a:pt x="4319" y="10797"/>
                  </a:lnTo>
                  <a:lnTo>
                    <a:pt x="5097" y="11073"/>
                  </a:lnTo>
                  <a:lnTo>
                    <a:pt x="5926" y="11349"/>
                  </a:lnTo>
                  <a:lnTo>
                    <a:pt x="6804" y="11626"/>
                  </a:lnTo>
                  <a:lnTo>
                    <a:pt x="7758" y="11877"/>
                  </a:lnTo>
                  <a:lnTo>
                    <a:pt x="8738" y="12128"/>
                  </a:lnTo>
                  <a:lnTo>
                    <a:pt x="9767" y="12379"/>
                  </a:lnTo>
                  <a:lnTo>
                    <a:pt x="10847" y="12605"/>
                  </a:lnTo>
                  <a:lnTo>
                    <a:pt x="11977" y="12806"/>
                  </a:lnTo>
                  <a:lnTo>
                    <a:pt x="13157" y="13006"/>
                  </a:lnTo>
                  <a:lnTo>
                    <a:pt x="14362" y="13182"/>
                  </a:lnTo>
                  <a:lnTo>
                    <a:pt x="15617" y="13358"/>
                  </a:lnTo>
                  <a:lnTo>
                    <a:pt x="16898" y="13509"/>
                  </a:lnTo>
                  <a:lnTo>
                    <a:pt x="18203" y="13659"/>
                  </a:lnTo>
                  <a:lnTo>
                    <a:pt x="19559" y="13785"/>
                  </a:lnTo>
                  <a:lnTo>
                    <a:pt x="20940" y="13885"/>
                  </a:lnTo>
                  <a:lnTo>
                    <a:pt x="22371" y="13986"/>
                  </a:lnTo>
                  <a:lnTo>
                    <a:pt x="23802" y="14061"/>
                  </a:lnTo>
                  <a:lnTo>
                    <a:pt x="25284" y="14136"/>
                  </a:lnTo>
                  <a:lnTo>
                    <a:pt x="26765" y="14187"/>
                  </a:lnTo>
                  <a:lnTo>
                    <a:pt x="28271" y="14212"/>
                  </a:lnTo>
                  <a:lnTo>
                    <a:pt x="31360" y="14212"/>
                  </a:lnTo>
                  <a:lnTo>
                    <a:pt x="32866" y="14187"/>
                  </a:lnTo>
                  <a:lnTo>
                    <a:pt x="34347" y="14136"/>
                  </a:lnTo>
                  <a:lnTo>
                    <a:pt x="35829" y="14061"/>
                  </a:lnTo>
                  <a:lnTo>
                    <a:pt x="37260" y="13986"/>
                  </a:lnTo>
                  <a:lnTo>
                    <a:pt x="38691" y="13885"/>
                  </a:lnTo>
                  <a:lnTo>
                    <a:pt x="40072" y="13785"/>
                  </a:lnTo>
                  <a:lnTo>
                    <a:pt x="41428" y="13659"/>
                  </a:lnTo>
                  <a:lnTo>
                    <a:pt x="42733" y="13509"/>
                  </a:lnTo>
                  <a:lnTo>
                    <a:pt x="44039" y="13358"/>
                  </a:lnTo>
                  <a:lnTo>
                    <a:pt x="45269" y="13182"/>
                  </a:lnTo>
                  <a:lnTo>
                    <a:pt x="46500" y="13006"/>
                  </a:lnTo>
                  <a:lnTo>
                    <a:pt x="47655" y="12806"/>
                  </a:lnTo>
                  <a:lnTo>
                    <a:pt x="48784" y="12605"/>
                  </a:lnTo>
                  <a:lnTo>
                    <a:pt x="49864" y="12379"/>
                  </a:lnTo>
                  <a:lnTo>
                    <a:pt x="50893" y="12128"/>
                  </a:lnTo>
                  <a:lnTo>
                    <a:pt x="51898" y="11877"/>
                  </a:lnTo>
                  <a:lnTo>
                    <a:pt x="52827" y="11626"/>
                  </a:lnTo>
                  <a:lnTo>
                    <a:pt x="53705" y="11349"/>
                  </a:lnTo>
                  <a:lnTo>
                    <a:pt x="54534" y="11073"/>
                  </a:lnTo>
                  <a:lnTo>
                    <a:pt x="55312" y="10797"/>
                  </a:lnTo>
                  <a:lnTo>
                    <a:pt x="56040" y="10496"/>
                  </a:lnTo>
                  <a:lnTo>
                    <a:pt x="56693" y="10194"/>
                  </a:lnTo>
                  <a:lnTo>
                    <a:pt x="57296" y="9868"/>
                  </a:lnTo>
                  <a:lnTo>
                    <a:pt x="57823" y="9542"/>
                  </a:lnTo>
                  <a:lnTo>
                    <a:pt x="58300" y="9215"/>
                  </a:lnTo>
                  <a:lnTo>
                    <a:pt x="58702" y="8889"/>
                  </a:lnTo>
                  <a:lnTo>
                    <a:pt x="59028" y="8537"/>
                  </a:lnTo>
                  <a:lnTo>
                    <a:pt x="59179" y="8362"/>
                  </a:lnTo>
                  <a:lnTo>
                    <a:pt x="59279" y="8186"/>
                  </a:lnTo>
                  <a:lnTo>
                    <a:pt x="59405" y="8010"/>
                  </a:lnTo>
                  <a:lnTo>
                    <a:pt x="59480" y="7834"/>
                  </a:lnTo>
                  <a:lnTo>
                    <a:pt x="59556" y="7659"/>
                  </a:lnTo>
                  <a:lnTo>
                    <a:pt x="59606" y="7483"/>
                  </a:lnTo>
                  <a:lnTo>
                    <a:pt x="59631" y="7282"/>
                  </a:lnTo>
                  <a:lnTo>
                    <a:pt x="59631" y="7106"/>
                  </a:lnTo>
                  <a:lnTo>
                    <a:pt x="59631" y="6930"/>
                  </a:lnTo>
                  <a:lnTo>
                    <a:pt x="59606" y="6730"/>
                  </a:lnTo>
                  <a:lnTo>
                    <a:pt x="59556" y="6554"/>
                  </a:lnTo>
                  <a:lnTo>
                    <a:pt x="59480" y="6378"/>
                  </a:lnTo>
                  <a:lnTo>
                    <a:pt x="59405" y="6202"/>
                  </a:lnTo>
                  <a:lnTo>
                    <a:pt x="59279" y="6027"/>
                  </a:lnTo>
                  <a:lnTo>
                    <a:pt x="59179" y="5851"/>
                  </a:lnTo>
                  <a:lnTo>
                    <a:pt x="59028" y="5675"/>
                  </a:lnTo>
                  <a:lnTo>
                    <a:pt x="58702" y="5324"/>
                  </a:lnTo>
                  <a:lnTo>
                    <a:pt x="58300" y="4997"/>
                  </a:lnTo>
                  <a:lnTo>
                    <a:pt x="57823" y="4671"/>
                  </a:lnTo>
                  <a:lnTo>
                    <a:pt x="57296" y="4344"/>
                  </a:lnTo>
                  <a:lnTo>
                    <a:pt x="56693" y="4018"/>
                  </a:lnTo>
                  <a:lnTo>
                    <a:pt x="56040" y="3717"/>
                  </a:lnTo>
                  <a:lnTo>
                    <a:pt x="55312" y="3415"/>
                  </a:lnTo>
                  <a:lnTo>
                    <a:pt x="54534" y="3139"/>
                  </a:lnTo>
                  <a:lnTo>
                    <a:pt x="53705" y="2863"/>
                  </a:lnTo>
                  <a:lnTo>
                    <a:pt x="52827" y="2587"/>
                  </a:lnTo>
                  <a:lnTo>
                    <a:pt x="51898" y="2336"/>
                  </a:lnTo>
                  <a:lnTo>
                    <a:pt x="50893" y="2085"/>
                  </a:lnTo>
                  <a:lnTo>
                    <a:pt x="49864" y="1834"/>
                  </a:lnTo>
                  <a:lnTo>
                    <a:pt x="48784" y="1633"/>
                  </a:lnTo>
                  <a:lnTo>
                    <a:pt x="47655" y="1407"/>
                  </a:lnTo>
                  <a:lnTo>
                    <a:pt x="46500" y="1206"/>
                  </a:lnTo>
                  <a:lnTo>
                    <a:pt x="45269" y="1030"/>
                  </a:lnTo>
                  <a:lnTo>
                    <a:pt x="44039" y="854"/>
                  </a:lnTo>
                  <a:lnTo>
                    <a:pt x="42733" y="704"/>
                  </a:lnTo>
                  <a:lnTo>
                    <a:pt x="41428" y="553"/>
                  </a:lnTo>
                  <a:lnTo>
                    <a:pt x="40072" y="428"/>
                  </a:lnTo>
                  <a:lnTo>
                    <a:pt x="38691" y="327"/>
                  </a:lnTo>
                  <a:lnTo>
                    <a:pt x="37260" y="227"/>
                  </a:lnTo>
                  <a:lnTo>
                    <a:pt x="35829" y="151"/>
                  </a:lnTo>
                  <a:lnTo>
                    <a:pt x="34347" y="76"/>
                  </a:lnTo>
                  <a:lnTo>
                    <a:pt x="32866" y="26"/>
                  </a:lnTo>
                  <a:lnTo>
                    <a:pt x="3136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6"/>
            <p:cNvSpPr/>
            <p:nvPr/>
          </p:nvSpPr>
          <p:spPr>
            <a:xfrm>
              <a:off x="6209200" y="4040864"/>
              <a:ext cx="1580967" cy="376796"/>
            </a:xfrm>
            <a:custGeom>
              <a:rect b="b" l="l" r="r" t="t"/>
              <a:pathLst>
                <a:path extrusionOk="0" fill="none" h="14212" w="59631">
                  <a:moveTo>
                    <a:pt x="29828" y="1"/>
                  </a:moveTo>
                  <a:lnTo>
                    <a:pt x="29828" y="1"/>
                  </a:lnTo>
                  <a:lnTo>
                    <a:pt x="28121" y="1"/>
                  </a:lnTo>
                  <a:lnTo>
                    <a:pt x="26464" y="51"/>
                  </a:lnTo>
                  <a:lnTo>
                    <a:pt x="24832" y="101"/>
                  </a:lnTo>
                  <a:lnTo>
                    <a:pt x="23225" y="177"/>
                  </a:lnTo>
                  <a:lnTo>
                    <a:pt x="21668" y="277"/>
                  </a:lnTo>
                  <a:lnTo>
                    <a:pt x="20111" y="377"/>
                  </a:lnTo>
                  <a:lnTo>
                    <a:pt x="18630" y="503"/>
                  </a:lnTo>
                  <a:lnTo>
                    <a:pt x="17149" y="679"/>
                  </a:lnTo>
                  <a:lnTo>
                    <a:pt x="17149" y="679"/>
                  </a:lnTo>
                  <a:lnTo>
                    <a:pt x="17124" y="1055"/>
                  </a:lnTo>
                  <a:lnTo>
                    <a:pt x="17073" y="1557"/>
                  </a:lnTo>
                  <a:lnTo>
                    <a:pt x="16998" y="1834"/>
                  </a:lnTo>
                  <a:lnTo>
                    <a:pt x="16948" y="2110"/>
                  </a:lnTo>
                  <a:lnTo>
                    <a:pt x="16847" y="2386"/>
                  </a:lnTo>
                  <a:lnTo>
                    <a:pt x="16722" y="2637"/>
                  </a:lnTo>
                  <a:lnTo>
                    <a:pt x="16722" y="2637"/>
                  </a:lnTo>
                  <a:lnTo>
                    <a:pt x="16621" y="2813"/>
                  </a:lnTo>
                  <a:lnTo>
                    <a:pt x="16471" y="2963"/>
                  </a:lnTo>
                  <a:lnTo>
                    <a:pt x="16270" y="3089"/>
                  </a:lnTo>
                  <a:lnTo>
                    <a:pt x="16044" y="3215"/>
                  </a:lnTo>
                  <a:lnTo>
                    <a:pt x="15818" y="3315"/>
                  </a:lnTo>
                  <a:lnTo>
                    <a:pt x="15542" y="3390"/>
                  </a:lnTo>
                  <a:lnTo>
                    <a:pt x="15266" y="3441"/>
                  </a:lnTo>
                  <a:lnTo>
                    <a:pt x="14964" y="3441"/>
                  </a:lnTo>
                  <a:lnTo>
                    <a:pt x="14964" y="3441"/>
                  </a:lnTo>
                  <a:lnTo>
                    <a:pt x="14738" y="3441"/>
                  </a:lnTo>
                  <a:lnTo>
                    <a:pt x="14487" y="3390"/>
                  </a:lnTo>
                  <a:lnTo>
                    <a:pt x="14261" y="3340"/>
                  </a:lnTo>
                  <a:lnTo>
                    <a:pt x="14035" y="3265"/>
                  </a:lnTo>
                  <a:lnTo>
                    <a:pt x="13835" y="3139"/>
                  </a:lnTo>
                  <a:lnTo>
                    <a:pt x="13634" y="3014"/>
                  </a:lnTo>
                  <a:lnTo>
                    <a:pt x="13458" y="2838"/>
                  </a:lnTo>
                  <a:lnTo>
                    <a:pt x="13307" y="2637"/>
                  </a:lnTo>
                  <a:lnTo>
                    <a:pt x="13307" y="2637"/>
                  </a:lnTo>
                  <a:lnTo>
                    <a:pt x="12880" y="2060"/>
                  </a:lnTo>
                  <a:lnTo>
                    <a:pt x="12278" y="1357"/>
                  </a:lnTo>
                  <a:lnTo>
                    <a:pt x="12278" y="1357"/>
                  </a:lnTo>
                  <a:lnTo>
                    <a:pt x="10922" y="1608"/>
                  </a:lnTo>
                  <a:lnTo>
                    <a:pt x="9616" y="1884"/>
                  </a:lnTo>
                  <a:lnTo>
                    <a:pt x="8386" y="2160"/>
                  </a:lnTo>
                  <a:lnTo>
                    <a:pt x="7231" y="2461"/>
                  </a:lnTo>
                  <a:lnTo>
                    <a:pt x="6127" y="2788"/>
                  </a:lnTo>
                  <a:lnTo>
                    <a:pt x="5122" y="3114"/>
                  </a:lnTo>
                  <a:lnTo>
                    <a:pt x="4193" y="3466"/>
                  </a:lnTo>
                  <a:lnTo>
                    <a:pt x="3340" y="3817"/>
                  </a:lnTo>
                  <a:lnTo>
                    <a:pt x="2586" y="4194"/>
                  </a:lnTo>
                  <a:lnTo>
                    <a:pt x="1934" y="4595"/>
                  </a:lnTo>
                  <a:lnTo>
                    <a:pt x="1632" y="4796"/>
                  </a:lnTo>
                  <a:lnTo>
                    <a:pt x="1356" y="4997"/>
                  </a:lnTo>
                  <a:lnTo>
                    <a:pt x="1105" y="5198"/>
                  </a:lnTo>
                  <a:lnTo>
                    <a:pt x="879" y="5399"/>
                  </a:lnTo>
                  <a:lnTo>
                    <a:pt x="678" y="5600"/>
                  </a:lnTo>
                  <a:lnTo>
                    <a:pt x="502" y="5801"/>
                  </a:lnTo>
                  <a:lnTo>
                    <a:pt x="352" y="6027"/>
                  </a:lnTo>
                  <a:lnTo>
                    <a:pt x="226" y="6227"/>
                  </a:lnTo>
                  <a:lnTo>
                    <a:pt x="126" y="6453"/>
                  </a:lnTo>
                  <a:lnTo>
                    <a:pt x="50" y="6654"/>
                  </a:lnTo>
                  <a:lnTo>
                    <a:pt x="25" y="6880"/>
                  </a:lnTo>
                  <a:lnTo>
                    <a:pt x="0" y="7106"/>
                  </a:lnTo>
                  <a:lnTo>
                    <a:pt x="0" y="7106"/>
                  </a:lnTo>
                  <a:lnTo>
                    <a:pt x="0" y="7282"/>
                  </a:lnTo>
                  <a:lnTo>
                    <a:pt x="50" y="7483"/>
                  </a:lnTo>
                  <a:lnTo>
                    <a:pt x="101" y="7659"/>
                  </a:lnTo>
                  <a:lnTo>
                    <a:pt x="151" y="7834"/>
                  </a:lnTo>
                  <a:lnTo>
                    <a:pt x="251" y="8010"/>
                  </a:lnTo>
                  <a:lnTo>
                    <a:pt x="352" y="8186"/>
                  </a:lnTo>
                  <a:lnTo>
                    <a:pt x="477" y="8362"/>
                  </a:lnTo>
                  <a:lnTo>
                    <a:pt x="603" y="8537"/>
                  </a:lnTo>
                  <a:lnTo>
                    <a:pt x="929" y="8889"/>
                  </a:lnTo>
                  <a:lnTo>
                    <a:pt x="1331" y="9215"/>
                  </a:lnTo>
                  <a:lnTo>
                    <a:pt x="1808" y="9542"/>
                  </a:lnTo>
                  <a:lnTo>
                    <a:pt x="2335" y="9868"/>
                  </a:lnTo>
                  <a:lnTo>
                    <a:pt x="2938" y="10194"/>
                  </a:lnTo>
                  <a:lnTo>
                    <a:pt x="3591" y="10496"/>
                  </a:lnTo>
                  <a:lnTo>
                    <a:pt x="4319" y="10797"/>
                  </a:lnTo>
                  <a:lnTo>
                    <a:pt x="5097" y="11073"/>
                  </a:lnTo>
                  <a:lnTo>
                    <a:pt x="5926" y="11349"/>
                  </a:lnTo>
                  <a:lnTo>
                    <a:pt x="6804" y="11626"/>
                  </a:lnTo>
                  <a:lnTo>
                    <a:pt x="7758" y="11877"/>
                  </a:lnTo>
                  <a:lnTo>
                    <a:pt x="8738" y="12128"/>
                  </a:lnTo>
                  <a:lnTo>
                    <a:pt x="9767" y="12379"/>
                  </a:lnTo>
                  <a:lnTo>
                    <a:pt x="10847" y="12605"/>
                  </a:lnTo>
                  <a:lnTo>
                    <a:pt x="11977" y="12806"/>
                  </a:lnTo>
                  <a:lnTo>
                    <a:pt x="13157" y="13006"/>
                  </a:lnTo>
                  <a:lnTo>
                    <a:pt x="14362" y="13182"/>
                  </a:lnTo>
                  <a:lnTo>
                    <a:pt x="15617" y="13358"/>
                  </a:lnTo>
                  <a:lnTo>
                    <a:pt x="16898" y="13509"/>
                  </a:lnTo>
                  <a:lnTo>
                    <a:pt x="18203" y="13659"/>
                  </a:lnTo>
                  <a:lnTo>
                    <a:pt x="19559" y="13785"/>
                  </a:lnTo>
                  <a:lnTo>
                    <a:pt x="20940" y="13885"/>
                  </a:lnTo>
                  <a:lnTo>
                    <a:pt x="22371" y="13986"/>
                  </a:lnTo>
                  <a:lnTo>
                    <a:pt x="23802" y="14061"/>
                  </a:lnTo>
                  <a:lnTo>
                    <a:pt x="25284" y="14136"/>
                  </a:lnTo>
                  <a:lnTo>
                    <a:pt x="26765" y="14187"/>
                  </a:lnTo>
                  <a:lnTo>
                    <a:pt x="28271" y="14212"/>
                  </a:lnTo>
                  <a:lnTo>
                    <a:pt x="29828" y="14212"/>
                  </a:lnTo>
                  <a:lnTo>
                    <a:pt x="29828" y="14212"/>
                  </a:lnTo>
                  <a:lnTo>
                    <a:pt x="31360" y="14212"/>
                  </a:lnTo>
                  <a:lnTo>
                    <a:pt x="32866" y="14187"/>
                  </a:lnTo>
                  <a:lnTo>
                    <a:pt x="34347" y="14136"/>
                  </a:lnTo>
                  <a:lnTo>
                    <a:pt x="35829" y="14061"/>
                  </a:lnTo>
                  <a:lnTo>
                    <a:pt x="37260" y="13986"/>
                  </a:lnTo>
                  <a:lnTo>
                    <a:pt x="38691" y="13885"/>
                  </a:lnTo>
                  <a:lnTo>
                    <a:pt x="40072" y="13785"/>
                  </a:lnTo>
                  <a:lnTo>
                    <a:pt x="41428" y="13659"/>
                  </a:lnTo>
                  <a:lnTo>
                    <a:pt x="42733" y="13509"/>
                  </a:lnTo>
                  <a:lnTo>
                    <a:pt x="44039" y="13358"/>
                  </a:lnTo>
                  <a:lnTo>
                    <a:pt x="45269" y="13182"/>
                  </a:lnTo>
                  <a:lnTo>
                    <a:pt x="46500" y="13006"/>
                  </a:lnTo>
                  <a:lnTo>
                    <a:pt x="47655" y="12806"/>
                  </a:lnTo>
                  <a:lnTo>
                    <a:pt x="48784" y="12605"/>
                  </a:lnTo>
                  <a:lnTo>
                    <a:pt x="49864" y="12379"/>
                  </a:lnTo>
                  <a:lnTo>
                    <a:pt x="50893" y="12128"/>
                  </a:lnTo>
                  <a:lnTo>
                    <a:pt x="51898" y="11877"/>
                  </a:lnTo>
                  <a:lnTo>
                    <a:pt x="52827" y="11626"/>
                  </a:lnTo>
                  <a:lnTo>
                    <a:pt x="53705" y="11349"/>
                  </a:lnTo>
                  <a:lnTo>
                    <a:pt x="54534" y="11073"/>
                  </a:lnTo>
                  <a:lnTo>
                    <a:pt x="55312" y="10797"/>
                  </a:lnTo>
                  <a:lnTo>
                    <a:pt x="56040" y="10496"/>
                  </a:lnTo>
                  <a:lnTo>
                    <a:pt x="56693" y="10194"/>
                  </a:lnTo>
                  <a:lnTo>
                    <a:pt x="57296" y="9868"/>
                  </a:lnTo>
                  <a:lnTo>
                    <a:pt x="57823" y="9542"/>
                  </a:lnTo>
                  <a:lnTo>
                    <a:pt x="58300" y="9215"/>
                  </a:lnTo>
                  <a:lnTo>
                    <a:pt x="58702" y="8889"/>
                  </a:lnTo>
                  <a:lnTo>
                    <a:pt x="59028" y="8537"/>
                  </a:lnTo>
                  <a:lnTo>
                    <a:pt x="59179" y="8362"/>
                  </a:lnTo>
                  <a:lnTo>
                    <a:pt x="59279" y="8186"/>
                  </a:lnTo>
                  <a:lnTo>
                    <a:pt x="59405" y="8010"/>
                  </a:lnTo>
                  <a:lnTo>
                    <a:pt x="59480" y="7834"/>
                  </a:lnTo>
                  <a:lnTo>
                    <a:pt x="59556" y="7659"/>
                  </a:lnTo>
                  <a:lnTo>
                    <a:pt x="59606" y="7483"/>
                  </a:lnTo>
                  <a:lnTo>
                    <a:pt x="59631" y="7282"/>
                  </a:lnTo>
                  <a:lnTo>
                    <a:pt x="59631" y="7106"/>
                  </a:lnTo>
                  <a:lnTo>
                    <a:pt x="59631" y="7106"/>
                  </a:lnTo>
                  <a:lnTo>
                    <a:pt x="59631" y="6930"/>
                  </a:lnTo>
                  <a:lnTo>
                    <a:pt x="59606" y="6730"/>
                  </a:lnTo>
                  <a:lnTo>
                    <a:pt x="59556" y="6554"/>
                  </a:lnTo>
                  <a:lnTo>
                    <a:pt x="59480" y="6378"/>
                  </a:lnTo>
                  <a:lnTo>
                    <a:pt x="59405" y="6202"/>
                  </a:lnTo>
                  <a:lnTo>
                    <a:pt x="59279" y="6027"/>
                  </a:lnTo>
                  <a:lnTo>
                    <a:pt x="59179" y="5851"/>
                  </a:lnTo>
                  <a:lnTo>
                    <a:pt x="59028" y="5675"/>
                  </a:lnTo>
                  <a:lnTo>
                    <a:pt x="58702" y="5324"/>
                  </a:lnTo>
                  <a:lnTo>
                    <a:pt x="58300" y="4997"/>
                  </a:lnTo>
                  <a:lnTo>
                    <a:pt x="57823" y="4671"/>
                  </a:lnTo>
                  <a:lnTo>
                    <a:pt x="57296" y="4344"/>
                  </a:lnTo>
                  <a:lnTo>
                    <a:pt x="56693" y="4018"/>
                  </a:lnTo>
                  <a:lnTo>
                    <a:pt x="56040" y="3717"/>
                  </a:lnTo>
                  <a:lnTo>
                    <a:pt x="55312" y="3415"/>
                  </a:lnTo>
                  <a:lnTo>
                    <a:pt x="54534" y="3139"/>
                  </a:lnTo>
                  <a:lnTo>
                    <a:pt x="53705" y="2863"/>
                  </a:lnTo>
                  <a:lnTo>
                    <a:pt x="52827" y="2587"/>
                  </a:lnTo>
                  <a:lnTo>
                    <a:pt x="51898" y="2336"/>
                  </a:lnTo>
                  <a:lnTo>
                    <a:pt x="50893" y="2085"/>
                  </a:lnTo>
                  <a:lnTo>
                    <a:pt x="49864" y="1834"/>
                  </a:lnTo>
                  <a:lnTo>
                    <a:pt x="48784" y="1633"/>
                  </a:lnTo>
                  <a:lnTo>
                    <a:pt x="47655" y="1407"/>
                  </a:lnTo>
                  <a:lnTo>
                    <a:pt x="46500" y="1206"/>
                  </a:lnTo>
                  <a:lnTo>
                    <a:pt x="45269" y="1030"/>
                  </a:lnTo>
                  <a:lnTo>
                    <a:pt x="44039" y="854"/>
                  </a:lnTo>
                  <a:lnTo>
                    <a:pt x="42733" y="704"/>
                  </a:lnTo>
                  <a:lnTo>
                    <a:pt x="41428" y="553"/>
                  </a:lnTo>
                  <a:lnTo>
                    <a:pt x="40072" y="428"/>
                  </a:lnTo>
                  <a:lnTo>
                    <a:pt x="38691" y="327"/>
                  </a:lnTo>
                  <a:lnTo>
                    <a:pt x="37260" y="227"/>
                  </a:lnTo>
                  <a:lnTo>
                    <a:pt x="35829" y="151"/>
                  </a:lnTo>
                  <a:lnTo>
                    <a:pt x="34347" y="76"/>
                  </a:lnTo>
                  <a:lnTo>
                    <a:pt x="32866" y="26"/>
                  </a:lnTo>
                  <a:lnTo>
                    <a:pt x="31360" y="1"/>
                  </a:lnTo>
                  <a:lnTo>
                    <a:pt x="2982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6"/>
            <p:cNvSpPr/>
            <p:nvPr/>
          </p:nvSpPr>
          <p:spPr>
            <a:xfrm>
              <a:off x="6534694" y="4058839"/>
              <a:ext cx="129169" cy="73254"/>
            </a:xfrm>
            <a:custGeom>
              <a:rect b="b" l="l" r="r" t="t"/>
              <a:pathLst>
                <a:path extrusionOk="0" h="2763" w="4872">
                  <a:moveTo>
                    <a:pt x="4872" y="1"/>
                  </a:moveTo>
                  <a:lnTo>
                    <a:pt x="3616" y="151"/>
                  </a:lnTo>
                  <a:lnTo>
                    <a:pt x="2361" y="302"/>
                  </a:lnTo>
                  <a:lnTo>
                    <a:pt x="1181" y="478"/>
                  </a:lnTo>
                  <a:lnTo>
                    <a:pt x="1" y="679"/>
                  </a:lnTo>
                  <a:lnTo>
                    <a:pt x="603" y="1382"/>
                  </a:lnTo>
                  <a:lnTo>
                    <a:pt x="1030" y="1959"/>
                  </a:lnTo>
                  <a:lnTo>
                    <a:pt x="1181" y="2160"/>
                  </a:lnTo>
                  <a:lnTo>
                    <a:pt x="1357" y="2336"/>
                  </a:lnTo>
                  <a:lnTo>
                    <a:pt x="1558" y="2461"/>
                  </a:lnTo>
                  <a:lnTo>
                    <a:pt x="1758" y="2587"/>
                  </a:lnTo>
                  <a:lnTo>
                    <a:pt x="1984" y="2662"/>
                  </a:lnTo>
                  <a:lnTo>
                    <a:pt x="2210" y="2712"/>
                  </a:lnTo>
                  <a:lnTo>
                    <a:pt x="2461" y="2763"/>
                  </a:lnTo>
                  <a:lnTo>
                    <a:pt x="2989" y="2763"/>
                  </a:lnTo>
                  <a:lnTo>
                    <a:pt x="3265" y="2712"/>
                  </a:lnTo>
                  <a:lnTo>
                    <a:pt x="3541" y="2637"/>
                  </a:lnTo>
                  <a:lnTo>
                    <a:pt x="3767" y="2537"/>
                  </a:lnTo>
                  <a:lnTo>
                    <a:pt x="3993" y="2411"/>
                  </a:lnTo>
                  <a:lnTo>
                    <a:pt x="4194" y="2285"/>
                  </a:lnTo>
                  <a:lnTo>
                    <a:pt x="4344" y="2135"/>
                  </a:lnTo>
                  <a:lnTo>
                    <a:pt x="4445" y="1959"/>
                  </a:lnTo>
                  <a:lnTo>
                    <a:pt x="4570" y="1708"/>
                  </a:lnTo>
                  <a:lnTo>
                    <a:pt x="4671" y="1432"/>
                  </a:lnTo>
                  <a:lnTo>
                    <a:pt x="4721" y="1156"/>
                  </a:lnTo>
                  <a:lnTo>
                    <a:pt x="4796" y="879"/>
                  </a:lnTo>
                  <a:lnTo>
                    <a:pt x="4847" y="377"/>
                  </a:lnTo>
                  <a:lnTo>
                    <a:pt x="4872" y="1"/>
                  </a:lnTo>
                  <a:close/>
                </a:path>
              </a:pathLst>
            </a:custGeom>
            <a:solidFill>
              <a:srgbClr val="0B0C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6"/>
            <p:cNvSpPr/>
            <p:nvPr/>
          </p:nvSpPr>
          <p:spPr>
            <a:xfrm>
              <a:off x="6534694" y="4058839"/>
              <a:ext cx="129169" cy="73254"/>
            </a:xfrm>
            <a:custGeom>
              <a:rect b="b" l="l" r="r" t="t"/>
              <a:pathLst>
                <a:path extrusionOk="0" fill="none" h="2763" w="4872">
                  <a:moveTo>
                    <a:pt x="4872" y="1"/>
                  </a:moveTo>
                  <a:lnTo>
                    <a:pt x="4872" y="1"/>
                  </a:lnTo>
                  <a:lnTo>
                    <a:pt x="3616" y="151"/>
                  </a:lnTo>
                  <a:lnTo>
                    <a:pt x="2361" y="302"/>
                  </a:lnTo>
                  <a:lnTo>
                    <a:pt x="1181" y="478"/>
                  </a:lnTo>
                  <a:lnTo>
                    <a:pt x="1" y="679"/>
                  </a:lnTo>
                  <a:lnTo>
                    <a:pt x="1" y="679"/>
                  </a:lnTo>
                  <a:lnTo>
                    <a:pt x="603" y="1382"/>
                  </a:lnTo>
                  <a:lnTo>
                    <a:pt x="1030" y="1959"/>
                  </a:lnTo>
                  <a:lnTo>
                    <a:pt x="1030" y="1959"/>
                  </a:lnTo>
                  <a:lnTo>
                    <a:pt x="1181" y="2160"/>
                  </a:lnTo>
                  <a:lnTo>
                    <a:pt x="1357" y="2336"/>
                  </a:lnTo>
                  <a:lnTo>
                    <a:pt x="1558" y="2461"/>
                  </a:lnTo>
                  <a:lnTo>
                    <a:pt x="1758" y="2587"/>
                  </a:lnTo>
                  <a:lnTo>
                    <a:pt x="1984" y="2662"/>
                  </a:lnTo>
                  <a:lnTo>
                    <a:pt x="2210" y="2712"/>
                  </a:lnTo>
                  <a:lnTo>
                    <a:pt x="2461" y="2763"/>
                  </a:lnTo>
                  <a:lnTo>
                    <a:pt x="2687" y="2763"/>
                  </a:lnTo>
                  <a:lnTo>
                    <a:pt x="2687" y="2763"/>
                  </a:lnTo>
                  <a:lnTo>
                    <a:pt x="2989" y="2763"/>
                  </a:lnTo>
                  <a:lnTo>
                    <a:pt x="3265" y="2712"/>
                  </a:lnTo>
                  <a:lnTo>
                    <a:pt x="3541" y="2637"/>
                  </a:lnTo>
                  <a:lnTo>
                    <a:pt x="3767" y="2537"/>
                  </a:lnTo>
                  <a:lnTo>
                    <a:pt x="3993" y="2411"/>
                  </a:lnTo>
                  <a:lnTo>
                    <a:pt x="4194" y="2285"/>
                  </a:lnTo>
                  <a:lnTo>
                    <a:pt x="4344" y="2135"/>
                  </a:lnTo>
                  <a:lnTo>
                    <a:pt x="4445" y="1959"/>
                  </a:lnTo>
                  <a:lnTo>
                    <a:pt x="4445" y="1959"/>
                  </a:lnTo>
                  <a:lnTo>
                    <a:pt x="4570" y="1708"/>
                  </a:lnTo>
                  <a:lnTo>
                    <a:pt x="4671" y="1432"/>
                  </a:lnTo>
                  <a:lnTo>
                    <a:pt x="4721" y="1156"/>
                  </a:lnTo>
                  <a:lnTo>
                    <a:pt x="4796" y="879"/>
                  </a:lnTo>
                  <a:lnTo>
                    <a:pt x="4847" y="377"/>
                  </a:lnTo>
                  <a:lnTo>
                    <a:pt x="487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6"/>
            <p:cNvSpPr/>
            <p:nvPr/>
          </p:nvSpPr>
          <p:spPr>
            <a:xfrm>
              <a:off x="6427530" y="3767281"/>
              <a:ext cx="911977" cy="447345"/>
            </a:xfrm>
            <a:custGeom>
              <a:rect b="b" l="l" r="r" t="t"/>
              <a:pathLst>
                <a:path extrusionOk="0" h="16873" w="34398">
                  <a:moveTo>
                    <a:pt x="1" y="1"/>
                  </a:moveTo>
                  <a:lnTo>
                    <a:pt x="176" y="1181"/>
                  </a:lnTo>
                  <a:lnTo>
                    <a:pt x="377" y="2310"/>
                  </a:lnTo>
                  <a:lnTo>
                    <a:pt x="628" y="3390"/>
                  </a:lnTo>
                  <a:lnTo>
                    <a:pt x="930" y="4419"/>
                  </a:lnTo>
                  <a:lnTo>
                    <a:pt x="1256" y="5399"/>
                  </a:lnTo>
                  <a:lnTo>
                    <a:pt x="1633" y="6328"/>
                  </a:lnTo>
                  <a:lnTo>
                    <a:pt x="2034" y="7206"/>
                  </a:lnTo>
                  <a:lnTo>
                    <a:pt x="2486" y="8060"/>
                  </a:lnTo>
                  <a:lnTo>
                    <a:pt x="2938" y="8838"/>
                  </a:lnTo>
                  <a:lnTo>
                    <a:pt x="3415" y="9592"/>
                  </a:lnTo>
                  <a:lnTo>
                    <a:pt x="3917" y="10320"/>
                  </a:lnTo>
                  <a:lnTo>
                    <a:pt x="4445" y="10973"/>
                  </a:lnTo>
                  <a:lnTo>
                    <a:pt x="4972" y="11600"/>
                  </a:lnTo>
                  <a:lnTo>
                    <a:pt x="5499" y="12203"/>
                  </a:lnTo>
                  <a:lnTo>
                    <a:pt x="6051" y="12730"/>
                  </a:lnTo>
                  <a:lnTo>
                    <a:pt x="6579" y="13257"/>
                  </a:lnTo>
                  <a:lnTo>
                    <a:pt x="7131" y="13709"/>
                  </a:lnTo>
                  <a:lnTo>
                    <a:pt x="7658" y="14161"/>
                  </a:lnTo>
                  <a:lnTo>
                    <a:pt x="8161" y="14563"/>
                  </a:lnTo>
                  <a:lnTo>
                    <a:pt x="8663" y="14914"/>
                  </a:lnTo>
                  <a:lnTo>
                    <a:pt x="9140" y="15241"/>
                  </a:lnTo>
                  <a:lnTo>
                    <a:pt x="9617" y="15542"/>
                  </a:lnTo>
                  <a:lnTo>
                    <a:pt x="10445" y="16044"/>
                  </a:lnTo>
                  <a:lnTo>
                    <a:pt x="11148" y="16421"/>
                  </a:lnTo>
                  <a:lnTo>
                    <a:pt x="11676" y="16672"/>
                  </a:lnTo>
                  <a:lnTo>
                    <a:pt x="12153" y="16873"/>
                  </a:lnTo>
                  <a:lnTo>
                    <a:pt x="34398" y="16873"/>
                  </a:lnTo>
                  <a:lnTo>
                    <a:pt x="29025" y="1"/>
                  </a:lnTo>
                  <a:close/>
                </a:path>
              </a:pathLst>
            </a:custGeom>
            <a:solidFill>
              <a:srgbClr val="3F1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6"/>
            <p:cNvSpPr/>
            <p:nvPr/>
          </p:nvSpPr>
          <p:spPr>
            <a:xfrm>
              <a:off x="6462818" y="3632810"/>
              <a:ext cx="553846" cy="475316"/>
            </a:xfrm>
            <a:custGeom>
              <a:rect b="b" l="l" r="r" t="t"/>
              <a:pathLst>
                <a:path extrusionOk="0" h="17928" w="20890">
                  <a:moveTo>
                    <a:pt x="12529" y="5073"/>
                  </a:moveTo>
                  <a:lnTo>
                    <a:pt x="12755" y="6453"/>
                  </a:lnTo>
                  <a:lnTo>
                    <a:pt x="12429" y="6052"/>
                  </a:lnTo>
                  <a:lnTo>
                    <a:pt x="11600" y="5073"/>
                  </a:lnTo>
                  <a:close/>
                  <a:moveTo>
                    <a:pt x="5875" y="1"/>
                  </a:moveTo>
                  <a:lnTo>
                    <a:pt x="5398" y="26"/>
                  </a:lnTo>
                  <a:lnTo>
                    <a:pt x="4972" y="51"/>
                  </a:lnTo>
                  <a:lnTo>
                    <a:pt x="4545" y="126"/>
                  </a:lnTo>
                  <a:lnTo>
                    <a:pt x="4143" y="227"/>
                  </a:lnTo>
                  <a:lnTo>
                    <a:pt x="3766" y="327"/>
                  </a:lnTo>
                  <a:lnTo>
                    <a:pt x="3415" y="478"/>
                  </a:lnTo>
                  <a:lnTo>
                    <a:pt x="3088" y="629"/>
                  </a:lnTo>
                  <a:lnTo>
                    <a:pt x="2787" y="804"/>
                  </a:lnTo>
                  <a:lnTo>
                    <a:pt x="2511" y="980"/>
                  </a:lnTo>
                  <a:lnTo>
                    <a:pt x="2235" y="1181"/>
                  </a:lnTo>
                  <a:lnTo>
                    <a:pt x="1984" y="1382"/>
                  </a:lnTo>
                  <a:lnTo>
                    <a:pt x="1758" y="1608"/>
                  </a:lnTo>
                  <a:lnTo>
                    <a:pt x="1532" y="1834"/>
                  </a:lnTo>
                  <a:lnTo>
                    <a:pt x="1356" y="2060"/>
                  </a:lnTo>
                  <a:lnTo>
                    <a:pt x="1005" y="2537"/>
                  </a:lnTo>
                  <a:lnTo>
                    <a:pt x="728" y="3014"/>
                  </a:lnTo>
                  <a:lnTo>
                    <a:pt x="502" y="3466"/>
                  </a:lnTo>
                  <a:lnTo>
                    <a:pt x="327" y="3918"/>
                  </a:lnTo>
                  <a:lnTo>
                    <a:pt x="201" y="4294"/>
                  </a:lnTo>
                  <a:lnTo>
                    <a:pt x="101" y="4621"/>
                  </a:lnTo>
                  <a:lnTo>
                    <a:pt x="25" y="4872"/>
                  </a:lnTo>
                  <a:lnTo>
                    <a:pt x="0" y="5073"/>
                  </a:lnTo>
                  <a:lnTo>
                    <a:pt x="3390" y="5073"/>
                  </a:lnTo>
                  <a:lnTo>
                    <a:pt x="3566" y="5499"/>
                  </a:lnTo>
                  <a:lnTo>
                    <a:pt x="4043" y="6604"/>
                  </a:lnTo>
                  <a:lnTo>
                    <a:pt x="4746" y="8186"/>
                  </a:lnTo>
                  <a:lnTo>
                    <a:pt x="5172" y="9090"/>
                  </a:lnTo>
                  <a:lnTo>
                    <a:pt x="5649" y="10044"/>
                  </a:lnTo>
                  <a:lnTo>
                    <a:pt x="6177" y="11023"/>
                  </a:lnTo>
                  <a:lnTo>
                    <a:pt x="6704" y="12002"/>
                  </a:lnTo>
                  <a:lnTo>
                    <a:pt x="7256" y="12956"/>
                  </a:lnTo>
                  <a:lnTo>
                    <a:pt x="7834" y="13835"/>
                  </a:lnTo>
                  <a:lnTo>
                    <a:pt x="8135" y="14237"/>
                  </a:lnTo>
                  <a:lnTo>
                    <a:pt x="8436" y="14639"/>
                  </a:lnTo>
                  <a:lnTo>
                    <a:pt x="8713" y="14990"/>
                  </a:lnTo>
                  <a:lnTo>
                    <a:pt x="9014" y="15342"/>
                  </a:lnTo>
                  <a:lnTo>
                    <a:pt x="9315" y="15643"/>
                  </a:lnTo>
                  <a:lnTo>
                    <a:pt x="9591" y="15894"/>
                  </a:lnTo>
                  <a:lnTo>
                    <a:pt x="9893" y="16120"/>
                  </a:lnTo>
                  <a:lnTo>
                    <a:pt x="10169" y="16321"/>
                  </a:lnTo>
                  <a:lnTo>
                    <a:pt x="10721" y="16597"/>
                  </a:lnTo>
                  <a:lnTo>
                    <a:pt x="11223" y="16873"/>
                  </a:lnTo>
                  <a:lnTo>
                    <a:pt x="11726" y="17099"/>
                  </a:lnTo>
                  <a:lnTo>
                    <a:pt x="12203" y="17300"/>
                  </a:lnTo>
                  <a:lnTo>
                    <a:pt x="12680" y="17451"/>
                  </a:lnTo>
                  <a:lnTo>
                    <a:pt x="13106" y="17601"/>
                  </a:lnTo>
                  <a:lnTo>
                    <a:pt x="13533" y="17702"/>
                  </a:lnTo>
                  <a:lnTo>
                    <a:pt x="13935" y="17802"/>
                  </a:lnTo>
                  <a:lnTo>
                    <a:pt x="14312" y="17852"/>
                  </a:lnTo>
                  <a:lnTo>
                    <a:pt x="14663" y="17903"/>
                  </a:lnTo>
                  <a:lnTo>
                    <a:pt x="15015" y="17928"/>
                  </a:lnTo>
                  <a:lnTo>
                    <a:pt x="15341" y="17928"/>
                  </a:lnTo>
                  <a:lnTo>
                    <a:pt x="15642" y="17903"/>
                  </a:lnTo>
                  <a:lnTo>
                    <a:pt x="15918" y="17877"/>
                  </a:lnTo>
                  <a:lnTo>
                    <a:pt x="16195" y="17827"/>
                  </a:lnTo>
                  <a:lnTo>
                    <a:pt x="16446" y="17777"/>
                  </a:lnTo>
                  <a:lnTo>
                    <a:pt x="16898" y="17651"/>
                  </a:lnTo>
                  <a:lnTo>
                    <a:pt x="17299" y="17501"/>
                  </a:lnTo>
                  <a:lnTo>
                    <a:pt x="17626" y="17325"/>
                  </a:lnTo>
                  <a:lnTo>
                    <a:pt x="17877" y="17149"/>
                  </a:lnTo>
                  <a:lnTo>
                    <a:pt x="18078" y="16999"/>
                  </a:lnTo>
                  <a:lnTo>
                    <a:pt x="18203" y="16848"/>
                  </a:lnTo>
                  <a:lnTo>
                    <a:pt x="18329" y="16748"/>
                  </a:lnTo>
                  <a:lnTo>
                    <a:pt x="20890" y="8161"/>
                  </a:lnTo>
                  <a:lnTo>
                    <a:pt x="20890" y="8010"/>
                  </a:lnTo>
                  <a:lnTo>
                    <a:pt x="20865" y="7583"/>
                  </a:lnTo>
                  <a:lnTo>
                    <a:pt x="20789" y="6931"/>
                  </a:lnTo>
                  <a:lnTo>
                    <a:pt x="20714" y="6554"/>
                  </a:lnTo>
                  <a:lnTo>
                    <a:pt x="20639" y="6127"/>
                  </a:lnTo>
                  <a:lnTo>
                    <a:pt x="20513" y="5675"/>
                  </a:lnTo>
                  <a:lnTo>
                    <a:pt x="20363" y="5173"/>
                  </a:lnTo>
                  <a:lnTo>
                    <a:pt x="20187" y="4696"/>
                  </a:lnTo>
                  <a:lnTo>
                    <a:pt x="19986" y="4169"/>
                  </a:lnTo>
                  <a:lnTo>
                    <a:pt x="19735" y="3667"/>
                  </a:lnTo>
                  <a:lnTo>
                    <a:pt x="19459" y="3139"/>
                  </a:lnTo>
                  <a:lnTo>
                    <a:pt x="19132" y="2637"/>
                  </a:lnTo>
                  <a:lnTo>
                    <a:pt x="18756" y="2160"/>
                  </a:lnTo>
                  <a:lnTo>
                    <a:pt x="18505" y="1884"/>
                  </a:lnTo>
                  <a:lnTo>
                    <a:pt x="18228" y="1633"/>
                  </a:lnTo>
                  <a:lnTo>
                    <a:pt x="17927" y="1432"/>
                  </a:lnTo>
                  <a:lnTo>
                    <a:pt x="17626" y="1256"/>
                  </a:lnTo>
                  <a:lnTo>
                    <a:pt x="17299" y="1106"/>
                  </a:lnTo>
                  <a:lnTo>
                    <a:pt x="16973" y="1005"/>
                  </a:lnTo>
                  <a:lnTo>
                    <a:pt x="16647" y="905"/>
                  </a:lnTo>
                  <a:lnTo>
                    <a:pt x="16295" y="829"/>
                  </a:lnTo>
                  <a:lnTo>
                    <a:pt x="15969" y="779"/>
                  </a:lnTo>
                  <a:lnTo>
                    <a:pt x="15617" y="754"/>
                  </a:lnTo>
                  <a:lnTo>
                    <a:pt x="15266" y="729"/>
                  </a:lnTo>
                  <a:lnTo>
                    <a:pt x="14939" y="729"/>
                  </a:lnTo>
                  <a:lnTo>
                    <a:pt x="14261" y="779"/>
                  </a:lnTo>
                  <a:lnTo>
                    <a:pt x="13659" y="854"/>
                  </a:lnTo>
                  <a:lnTo>
                    <a:pt x="13282" y="955"/>
                  </a:lnTo>
                  <a:lnTo>
                    <a:pt x="12906" y="1080"/>
                  </a:lnTo>
                  <a:lnTo>
                    <a:pt x="12579" y="1281"/>
                  </a:lnTo>
                  <a:lnTo>
                    <a:pt x="12278" y="1507"/>
                  </a:lnTo>
                  <a:lnTo>
                    <a:pt x="12002" y="1783"/>
                  </a:lnTo>
                  <a:lnTo>
                    <a:pt x="11776" y="2110"/>
                  </a:lnTo>
                  <a:lnTo>
                    <a:pt x="11600" y="2461"/>
                  </a:lnTo>
                  <a:lnTo>
                    <a:pt x="11449" y="2813"/>
                  </a:lnTo>
                  <a:lnTo>
                    <a:pt x="11022" y="4395"/>
                  </a:lnTo>
                  <a:lnTo>
                    <a:pt x="10370" y="3667"/>
                  </a:lnTo>
                  <a:lnTo>
                    <a:pt x="9667" y="2913"/>
                  </a:lnTo>
                  <a:lnTo>
                    <a:pt x="8939" y="2185"/>
                  </a:lnTo>
                  <a:lnTo>
                    <a:pt x="8236" y="1482"/>
                  </a:lnTo>
                  <a:lnTo>
                    <a:pt x="7533" y="905"/>
                  </a:lnTo>
                  <a:lnTo>
                    <a:pt x="7206" y="654"/>
                  </a:lnTo>
                  <a:lnTo>
                    <a:pt x="6905" y="428"/>
                  </a:lnTo>
                  <a:lnTo>
                    <a:pt x="6604" y="252"/>
                  </a:lnTo>
                  <a:lnTo>
                    <a:pt x="6327" y="126"/>
                  </a:lnTo>
                  <a:lnTo>
                    <a:pt x="6101" y="26"/>
                  </a:lnTo>
                  <a:lnTo>
                    <a:pt x="58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6"/>
            <p:cNvSpPr/>
            <p:nvPr/>
          </p:nvSpPr>
          <p:spPr>
            <a:xfrm>
              <a:off x="6850219" y="3535641"/>
              <a:ext cx="507953" cy="529216"/>
            </a:xfrm>
            <a:custGeom>
              <a:rect b="b" l="l" r="r" t="t"/>
              <a:pathLst>
                <a:path extrusionOk="0" h="19961" w="19159">
                  <a:moveTo>
                    <a:pt x="10220" y="0"/>
                  </a:moveTo>
                  <a:lnTo>
                    <a:pt x="9517" y="25"/>
                  </a:lnTo>
                  <a:lnTo>
                    <a:pt x="9190" y="50"/>
                  </a:lnTo>
                  <a:lnTo>
                    <a:pt x="8914" y="101"/>
                  </a:lnTo>
                  <a:lnTo>
                    <a:pt x="8638" y="176"/>
                  </a:lnTo>
                  <a:lnTo>
                    <a:pt x="8437" y="251"/>
                  </a:lnTo>
                  <a:lnTo>
                    <a:pt x="8211" y="327"/>
                  </a:lnTo>
                  <a:lnTo>
                    <a:pt x="8010" y="452"/>
                  </a:lnTo>
                  <a:lnTo>
                    <a:pt x="7784" y="628"/>
                  </a:lnTo>
                  <a:lnTo>
                    <a:pt x="7558" y="804"/>
                  </a:lnTo>
                  <a:lnTo>
                    <a:pt x="7081" y="1230"/>
                  </a:lnTo>
                  <a:lnTo>
                    <a:pt x="6579" y="1733"/>
                  </a:lnTo>
                  <a:lnTo>
                    <a:pt x="6077" y="2310"/>
                  </a:lnTo>
                  <a:lnTo>
                    <a:pt x="5575" y="2913"/>
                  </a:lnTo>
                  <a:lnTo>
                    <a:pt x="5098" y="3565"/>
                  </a:lnTo>
                  <a:lnTo>
                    <a:pt x="4621" y="4218"/>
                  </a:lnTo>
                  <a:lnTo>
                    <a:pt x="3767" y="5448"/>
                  </a:lnTo>
                  <a:lnTo>
                    <a:pt x="3064" y="6503"/>
                  </a:lnTo>
                  <a:lnTo>
                    <a:pt x="2411" y="7532"/>
                  </a:lnTo>
                  <a:lnTo>
                    <a:pt x="2713" y="7809"/>
                  </a:lnTo>
                  <a:lnTo>
                    <a:pt x="3089" y="8110"/>
                  </a:lnTo>
                  <a:lnTo>
                    <a:pt x="3541" y="8436"/>
                  </a:lnTo>
                  <a:lnTo>
                    <a:pt x="4119" y="8813"/>
                  </a:lnTo>
                  <a:lnTo>
                    <a:pt x="4445" y="8989"/>
                  </a:lnTo>
                  <a:lnTo>
                    <a:pt x="4771" y="9164"/>
                  </a:lnTo>
                  <a:lnTo>
                    <a:pt x="5123" y="9315"/>
                  </a:lnTo>
                  <a:lnTo>
                    <a:pt x="5499" y="9466"/>
                  </a:lnTo>
                  <a:lnTo>
                    <a:pt x="5876" y="9591"/>
                  </a:lnTo>
                  <a:lnTo>
                    <a:pt x="6278" y="9667"/>
                  </a:lnTo>
                  <a:lnTo>
                    <a:pt x="5525" y="9817"/>
                  </a:lnTo>
                  <a:lnTo>
                    <a:pt x="3767" y="10169"/>
                  </a:lnTo>
                  <a:lnTo>
                    <a:pt x="1758" y="10570"/>
                  </a:lnTo>
                  <a:lnTo>
                    <a:pt x="905" y="10796"/>
                  </a:lnTo>
                  <a:lnTo>
                    <a:pt x="277" y="10972"/>
                  </a:lnTo>
                  <a:lnTo>
                    <a:pt x="227" y="11198"/>
                  </a:lnTo>
                  <a:lnTo>
                    <a:pt x="126" y="11876"/>
                  </a:lnTo>
                  <a:lnTo>
                    <a:pt x="76" y="12353"/>
                  </a:lnTo>
                  <a:lnTo>
                    <a:pt x="26" y="12905"/>
                  </a:lnTo>
                  <a:lnTo>
                    <a:pt x="1" y="13508"/>
                  </a:lnTo>
                  <a:lnTo>
                    <a:pt x="26" y="14161"/>
                  </a:lnTo>
                  <a:lnTo>
                    <a:pt x="76" y="14864"/>
                  </a:lnTo>
                  <a:lnTo>
                    <a:pt x="177" y="15592"/>
                  </a:lnTo>
                  <a:lnTo>
                    <a:pt x="252" y="15969"/>
                  </a:lnTo>
                  <a:lnTo>
                    <a:pt x="352" y="16345"/>
                  </a:lnTo>
                  <a:lnTo>
                    <a:pt x="453" y="16722"/>
                  </a:lnTo>
                  <a:lnTo>
                    <a:pt x="578" y="17098"/>
                  </a:lnTo>
                  <a:lnTo>
                    <a:pt x="729" y="17475"/>
                  </a:lnTo>
                  <a:lnTo>
                    <a:pt x="905" y="17826"/>
                  </a:lnTo>
                  <a:lnTo>
                    <a:pt x="1081" y="18203"/>
                  </a:lnTo>
                  <a:lnTo>
                    <a:pt x="1281" y="18580"/>
                  </a:lnTo>
                  <a:lnTo>
                    <a:pt x="1532" y="18931"/>
                  </a:lnTo>
                  <a:lnTo>
                    <a:pt x="1784" y="19283"/>
                  </a:lnTo>
                  <a:lnTo>
                    <a:pt x="2060" y="19609"/>
                  </a:lnTo>
                  <a:lnTo>
                    <a:pt x="2386" y="19961"/>
                  </a:lnTo>
                  <a:lnTo>
                    <a:pt x="13735" y="10796"/>
                  </a:lnTo>
                  <a:lnTo>
                    <a:pt x="19158" y="1105"/>
                  </a:lnTo>
                  <a:lnTo>
                    <a:pt x="17777" y="854"/>
                  </a:lnTo>
                  <a:lnTo>
                    <a:pt x="16321" y="603"/>
                  </a:lnTo>
                  <a:lnTo>
                    <a:pt x="14588" y="352"/>
                  </a:lnTo>
                  <a:lnTo>
                    <a:pt x="13685" y="226"/>
                  </a:lnTo>
                  <a:lnTo>
                    <a:pt x="12756" y="126"/>
                  </a:lnTo>
                  <a:lnTo>
                    <a:pt x="11877" y="50"/>
                  </a:lnTo>
                  <a:lnTo>
                    <a:pt x="109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6"/>
            <p:cNvSpPr/>
            <p:nvPr/>
          </p:nvSpPr>
          <p:spPr>
            <a:xfrm>
              <a:off x="7005317" y="3736659"/>
              <a:ext cx="605784" cy="499283"/>
            </a:xfrm>
            <a:custGeom>
              <a:rect b="b" l="l" r="r" t="t"/>
              <a:pathLst>
                <a:path extrusionOk="0" h="18832" w="22849">
                  <a:moveTo>
                    <a:pt x="553" y="1"/>
                  </a:moveTo>
                  <a:lnTo>
                    <a:pt x="453" y="26"/>
                  </a:lnTo>
                  <a:lnTo>
                    <a:pt x="327" y="76"/>
                  </a:lnTo>
                  <a:lnTo>
                    <a:pt x="227" y="151"/>
                  </a:lnTo>
                  <a:lnTo>
                    <a:pt x="127" y="252"/>
                  </a:lnTo>
                  <a:lnTo>
                    <a:pt x="51" y="352"/>
                  </a:lnTo>
                  <a:lnTo>
                    <a:pt x="26" y="478"/>
                  </a:lnTo>
                  <a:lnTo>
                    <a:pt x="1" y="578"/>
                  </a:lnTo>
                  <a:lnTo>
                    <a:pt x="1" y="704"/>
                  </a:lnTo>
                  <a:lnTo>
                    <a:pt x="26" y="829"/>
                  </a:lnTo>
                  <a:lnTo>
                    <a:pt x="51" y="955"/>
                  </a:lnTo>
                  <a:lnTo>
                    <a:pt x="127" y="1055"/>
                  </a:lnTo>
                  <a:lnTo>
                    <a:pt x="227" y="1156"/>
                  </a:lnTo>
                  <a:lnTo>
                    <a:pt x="21820" y="18681"/>
                  </a:lnTo>
                  <a:lnTo>
                    <a:pt x="21895" y="18756"/>
                  </a:lnTo>
                  <a:lnTo>
                    <a:pt x="21995" y="18781"/>
                  </a:lnTo>
                  <a:lnTo>
                    <a:pt x="22096" y="18806"/>
                  </a:lnTo>
                  <a:lnTo>
                    <a:pt x="22221" y="18831"/>
                  </a:lnTo>
                  <a:lnTo>
                    <a:pt x="22347" y="18806"/>
                  </a:lnTo>
                  <a:lnTo>
                    <a:pt x="22497" y="18756"/>
                  </a:lnTo>
                  <a:lnTo>
                    <a:pt x="22598" y="18681"/>
                  </a:lnTo>
                  <a:lnTo>
                    <a:pt x="22723" y="18580"/>
                  </a:lnTo>
                  <a:lnTo>
                    <a:pt x="22799" y="18480"/>
                  </a:lnTo>
                  <a:lnTo>
                    <a:pt x="22824" y="18354"/>
                  </a:lnTo>
                  <a:lnTo>
                    <a:pt x="22849" y="18229"/>
                  </a:lnTo>
                  <a:lnTo>
                    <a:pt x="22849" y="18128"/>
                  </a:lnTo>
                  <a:lnTo>
                    <a:pt x="22824" y="18003"/>
                  </a:lnTo>
                  <a:lnTo>
                    <a:pt x="22774" y="17877"/>
                  </a:lnTo>
                  <a:lnTo>
                    <a:pt x="22723" y="17777"/>
                  </a:lnTo>
                  <a:lnTo>
                    <a:pt x="22623" y="17676"/>
                  </a:lnTo>
                  <a:lnTo>
                    <a:pt x="1030" y="151"/>
                  </a:lnTo>
                  <a:lnTo>
                    <a:pt x="930" y="76"/>
                  </a:lnTo>
                  <a:lnTo>
                    <a:pt x="804" y="26"/>
                  </a:lnTo>
                  <a:lnTo>
                    <a:pt x="6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6"/>
            <p:cNvSpPr/>
            <p:nvPr/>
          </p:nvSpPr>
          <p:spPr>
            <a:xfrm>
              <a:off x="7207687" y="3256041"/>
              <a:ext cx="288933" cy="341534"/>
            </a:xfrm>
            <a:custGeom>
              <a:rect b="b" l="l" r="r" t="t"/>
              <a:pathLst>
                <a:path extrusionOk="0" h="12882" w="10898">
                  <a:moveTo>
                    <a:pt x="4118" y="1"/>
                  </a:moveTo>
                  <a:lnTo>
                    <a:pt x="3792" y="26"/>
                  </a:lnTo>
                  <a:lnTo>
                    <a:pt x="3516" y="51"/>
                  </a:lnTo>
                  <a:lnTo>
                    <a:pt x="3064" y="403"/>
                  </a:lnTo>
                  <a:lnTo>
                    <a:pt x="2034" y="1181"/>
                  </a:lnTo>
                  <a:lnTo>
                    <a:pt x="1482" y="1633"/>
                  </a:lnTo>
                  <a:lnTo>
                    <a:pt x="980" y="2060"/>
                  </a:lnTo>
                  <a:lnTo>
                    <a:pt x="804" y="2236"/>
                  </a:lnTo>
                  <a:lnTo>
                    <a:pt x="653" y="2411"/>
                  </a:lnTo>
                  <a:lnTo>
                    <a:pt x="553" y="2537"/>
                  </a:lnTo>
                  <a:lnTo>
                    <a:pt x="528" y="2637"/>
                  </a:lnTo>
                  <a:lnTo>
                    <a:pt x="528" y="2788"/>
                  </a:lnTo>
                  <a:lnTo>
                    <a:pt x="578" y="2939"/>
                  </a:lnTo>
                  <a:lnTo>
                    <a:pt x="653" y="3089"/>
                  </a:lnTo>
                  <a:lnTo>
                    <a:pt x="729" y="3215"/>
                  </a:lnTo>
                  <a:lnTo>
                    <a:pt x="879" y="3416"/>
                  </a:lnTo>
                  <a:lnTo>
                    <a:pt x="955" y="3491"/>
                  </a:lnTo>
                  <a:lnTo>
                    <a:pt x="754" y="3842"/>
                  </a:lnTo>
                  <a:lnTo>
                    <a:pt x="578" y="4244"/>
                  </a:lnTo>
                  <a:lnTo>
                    <a:pt x="352" y="4721"/>
                  </a:lnTo>
                  <a:lnTo>
                    <a:pt x="176" y="5274"/>
                  </a:lnTo>
                  <a:lnTo>
                    <a:pt x="101" y="5550"/>
                  </a:lnTo>
                  <a:lnTo>
                    <a:pt x="51" y="5851"/>
                  </a:lnTo>
                  <a:lnTo>
                    <a:pt x="1" y="6127"/>
                  </a:lnTo>
                  <a:lnTo>
                    <a:pt x="1" y="6403"/>
                  </a:lnTo>
                  <a:lnTo>
                    <a:pt x="26" y="6680"/>
                  </a:lnTo>
                  <a:lnTo>
                    <a:pt x="101" y="6931"/>
                  </a:lnTo>
                  <a:lnTo>
                    <a:pt x="402" y="7809"/>
                  </a:lnTo>
                  <a:lnTo>
                    <a:pt x="679" y="8487"/>
                  </a:lnTo>
                  <a:lnTo>
                    <a:pt x="955" y="9065"/>
                  </a:lnTo>
                  <a:lnTo>
                    <a:pt x="101" y="11651"/>
                  </a:lnTo>
                  <a:lnTo>
                    <a:pt x="428" y="12002"/>
                  </a:lnTo>
                  <a:lnTo>
                    <a:pt x="754" y="12304"/>
                  </a:lnTo>
                  <a:lnTo>
                    <a:pt x="1080" y="12530"/>
                  </a:lnTo>
                  <a:lnTo>
                    <a:pt x="1432" y="12680"/>
                  </a:lnTo>
                  <a:lnTo>
                    <a:pt x="1758" y="12781"/>
                  </a:lnTo>
                  <a:lnTo>
                    <a:pt x="2060" y="12856"/>
                  </a:lnTo>
                  <a:lnTo>
                    <a:pt x="2386" y="12881"/>
                  </a:lnTo>
                  <a:lnTo>
                    <a:pt x="2662" y="12881"/>
                  </a:lnTo>
                  <a:lnTo>
                    <a:pt x="2938" y="12856"/>
                  </a:lnTo>
                  <a:lnTo>
                    <a:pt x="3189" y="12806"/>
                  </a:lnTo>
                  <a:lnTo>
                    <a:pt x="3415" y="12730"/>
                  </a:lnTo>
                  <a:lnTo>
                    <a:pt x="3591" y="12680"/>
                  </a:lnTo>
                  <a:lnTo>
                    <a:pt x="3867" y="12555"/>
                  </a:lnTo>
                  <a:lnTo>
                    <a:pt x="3943" y="12505"/>
                  </a:lnTo>
                  <a:lnTo>
                    <a:pt x="5675" y="10345"/>
                  </a:lnTo>
                  <a:lnTo>
                    <a:pt x="5926" y="10270"/>
                  </a:lnTo>
                  <a:lnTo>
                    <a:pt x="6227" y="10170"/>
                  </a:lnTo>
                  <a:lnTo>
                    <a:pt x="6604" y="10019"/>
                  </a:lnTo>
                  <a:lnTo>
                    <a:pt x="7031" y="9818"/>
                  </a:lnTo>
                  <a:lnTo>
                    <a:pt x="7533" y="9567"/>
                  </a:lnTo>
                  <a:lnTo>
                    <a:pt x="8035" y="9266"/>
                  </a:lnTo>
                  <a:lnTo>
                    <a:pt x="8562" y="8914"/>
                  </a:lnTo>
                  <a:lnTo>
                    <a:pt x="9090" y="8487"/>
                  </a:lnTo>
                  <a:lnTo>
                    <a:pt x="9316" y="8261"/>
                  </a:lnTo>
                  <a:lnTo>
                    <a:pt x="9567" y="8035"/>
                  </a:lnTo>
                  <a:lnTo>
                    <a:pt x="9793" y="7784"/>
                  </a:lnTo>
                  <a:lnTo>
                    <a:pt x="9994" y="7508"/>
                  </a:lnTo>
                  <a:lnTo>
                    <a:pt x="10194" y="7207"/>
                  </a:lnTo>
                  <a:lnTo>
                    <a:pt x="10370" y="6906"/>
                  </a:lnTo>
                  <a:lnTo>
                    <a:pt x="10521" y="6604"/>
                  </a:lnTo>
                  <a:lnTo>
                    <a:pt x="10671" y="6278"/>
                  </a:lnTo>
                  <a:lnTo>
                    <a:pt x="10772" y="5926"/>
                  </a:lnTo>
                  <a:lnTo>
                    <a:pt x="10847" y="5550"/>
                  </a:lnTo>
                  <a:lnTo>
                    <a:pt x="10897" y="5173"/>
                  </a:lnTo>
                  <a:lnTo>
                    <a:pt x="10897" y="4771"/>
                  </a:lnTo>
                  <a:lnTo>
                    <a:pt x="10872" y="4345"/>
                  </a:lnTo>
                  <a:lnTo>
                    <a:pt x="10822" y="3918"/>
                  </a:lnTo>
                  <a:lnTo>
                    <a:pt x="10722" y="3491"/>
                  </a:lnTo>
                  <a:lnTo>
                    <a:pt x="10596" y="3089"/>
                  </a:lnTo>
                  <a:lnTo>
                    <a:pt x="10445" y="2738"/>
                  </a:lnTo>
                  <a:lnTo>
                    <a:pt x="10270" y="2411"/>
                  </a:lnTo>
                  <a:lnTo>
                    <a:pt x="10044" y="2085"/>
                  </a:lnTo>
                  <a:lnTo>
                    <a:pt x="9818" y="1809"/>
                  </a:lnTo>
                  <a:lnTo>
                    <a:pt x="9592" y="1558"/>
                  </a:lnTo>
                  <a:lnTo>
                    <a:pt x="9316" y="1332"/>
                  </a:lnTo>
                  <a:lnTo>
                    <a:pt x="9039" y="1131"/>
                  </a:lnTo>
                  <a:lnTo>
                    <a:pt x="8738" y="930"/>
                  </a:lnTo>
                  <a:lnTo>
                    <a:pt x="8437" y="779"/>
                  </a:lnTo>
                  <a:lnTo>
                    <a:pt x="8136" y="629"/>
                  </a:lnTo>
                  <a:lnTo>
                    <a:pt x="7809" y="503"/>
                  </a:lnTo>
                  <a:lnTo>
                    <a:pt x="7483" y="403"/>
                  </a:lnTo>
                  <a:lnTo>
                    <a:pt x="6855" y="227"/>
                  </a:lnTo>
                  <a:lnTo>
                    <a:pt x="6202" y="101"/>
                  </a:lnTo>
                  <a:lnTo>
                    <a:pt x="5600" y="26"/>
                  </a:lnTo>
                  <a:lnTo>
                    <a:pt x="504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6"/>
            <p:cNvSpPr/>
            <p:nvPr/>
          </p:nvSpPr>
          <p:spPr>
            <a:xfrm>
              <a:off x="7253633" y="3136893"/>
              <a:ext cx="302216" cy="456015"/>
            </a:xfrm>
            <a:custGeom>
              <a:rect b="b" l="l" r="r" t="t"/>
              <a:pathLst>
                <a:path extrusionOk="0" h="17200" w="11399">
                  <a:moveTo>
                    <a:pt x="4821" y="1"/>
                  </a:moveTo>
                  <a:lnTo>
                    <a:pt x="4519" y="51"/>
                  </a:lnTo>
                  <a:lnTo>
                    <a:pt x="4193" y="101"/>
                  </a:lnTo>
                  <a:lnTo>
                    <a:pt x="3842" y="176"/>
                  </a:lnTo>
                  <a:lnTo>
                    <a:pt x="3515" y="277"/>
                  </a:lnTo>
                  <a:lnTo>
                    <a:pt x="3113" y="402"/>
                  </a:lnTo>
                  <a:lnTo>
                    <a:pt x="2762" y="528"/>
                  </a:lnTo>
                  <a:lnTo>
                    <a:pt x="2436" y="679"/>
                  </a:lnTo>
                  <a:lnTo>
                    <a:pt x="2134" y="854"/>
                  </a:lnTo>
                  <a:lnTo>
                    <a:pt x="1858" y="1030"/>
                  </a:lnTo>
                  <a:lnTo>
                    <a:pt x="1607" y="1206"/>
                  </a:lnTo>
                  <a:lnTo>
                    <a:pt x="1381" y="1407"/>
                  </a:lnTo>
                  <a:lnTo>
                    <a:pt x="1180" y="1608"/>
                  </a:lnTo>
                  <a:lnTo>
                    <a:pt x="1004" y="1834"/>
                  </a:lnTo>
                  <a:lnTo>
                    <a:pt x="854" y="2034"/>
                  </a:lnTo>
                  <a:lnTo>
                    <a:pt x="703" y="2260"/>
                  </a:lnTo>
                  <a:lnTo>
                    <a:pt x="578" y="2486"/>
                  </a:lnTo>
                  <a:lnTo>
                    <a:pt x="477" y="2712"/>
                  </a:lnTo>
                  <a:lnTo>
                    <a:pt x="402" y="2938"/>
                  </a:lnTo>
                  <a:lnTo>
                    <a:pt x="251" y="3390"/>
                  </a:lnTo>
                  <a:lnTo>
                    <a:pt x="176" y="3842"/>
                  </a:lnTo>
                  <a:lnTo>
                    <a:pt x="126" y="4294"/>
                  </a:lnTo>
                  <a:lnTo>
                    <a:pt x="101" y="4721"/>
                  </a:lnTo>
                  <a:lnTo>
                    <a:pt x="101" y="5123"/>
                  </a:lnTo>
                  <a:lnTo>
                    <a:pt x="101" y="5801"/>
                  </a:lnTo>
                  <a:lnTo>
                    <a:pt x="101" y="6052"/>
                  </a:lnTo>
                  <a:lnTo>
                    <a:pt x="75" y="6278"/>
                  </a:lnTo>
                  <a:lnTo>
                    <a:pt x="25" y="6679"/>
                  </a:lnTo>
                  <a:lnTo>
                    <a:pt x="0" y="7056"/>
                  </a:lnTo>
                  <a:lnTo>
                    <a:pt x="0" y="7433"/>
                  </a:lnTo>
                  <a:lnTo>
                    <a:pt x="25" y="7784"/>
                  </a:lnTo>
                  <a:lnTo>
                    <a:pt x="75" y="8110"/>
                  </a:lnTo>
                  <a:lnTo>
                    <a:pt x="151" y="8437"/>
                  </a:lnTo>
                  <a:lnTo>
                    <a:pt x="251" y="8738"/>
                  </a:lnTo>
                  <a:lnTo>
                    <a:pt x="352" y="9014"/>
                  </a:lnTo>
                  <a:lnTo>
                    <a:pt x="552" y="9466"/>
                  </a:lnTo>
                  <a:lnTo>
                    <a:pt x="728" y="9818"/>
                  </a:lnTo>
                  <a:lnTo>
                    <a:pt x="929" y="10119"/>
                  </a:lnTo>
                  <a:lnTo>
                    <a:pt x="703" y="10822"/>
                  </a:lnTo>
                  <a:lnTo>
                    <a:pt x="527" y="11500"/>
                  </a:lnTo>
                  <a:lnTo>
                    <a:pt x="402" y="12103"/>
                  </a:lnTo>
                  <a:lnTo>
                    <a:pt x="301" y="12680"/>
                  </a:lnTo>
                  <a:lnTo>
                    <a:pt x="251" y="13207"/>
                  </a:lnTo>
                  <a:lnTo>
                    <a:pt x="251" y="13709"/>
                  </a:lnTo>
                  <a:lnTo>
                    <a:pt x="251" y="14161"/>
                  </a:lnTo>
                  <a:lnTo>
                    <a:pt x="301" y="14588"/>
                  </a:lnTo>
                  <a:lnTo>
                    <a:pt x="402" y="14965"/>
                  </a:lnTo>
                  <a:lnTo>
                    <a:pt x="502" y="15316"/>
                  </a:lnTo>
                  <a:lnTo>
                    <a:pt x="653" y="15618"/>
                  </a:lnTo>
                  <a:lnTo>
                    <a:pt x="829" y="15894"/>
                  </a:lnTo>
                  <a:lnTo>
                    <a:pt x="1004" y="16145"/>
                  </a:lnTo>
                  <a:lnTo>
                    <a:pt x="1230" y="16371"/>
                  </a:lnTo>
                  <a:lnTo>
                    <a:pt x="1481" y="16572"/>
                  </a:lnTo>
                  <a:lnTo>
                    <a:pt x="1733" y="16722"/>
                  </a:lnTo>
                  <a:lnTo>
                    <a:pt x="2009" y="16873"/>
                  </a:lnTo>
                  <a:lnTo>
                    <a:pt x="2310" y="16973"/>
                  </a:lnTo>
                  <a:lnTo>
                    <a:pt x="2636" y="17074"/>
                  </a:lnTo>
                  <a:lnTo>
                    <a:pt x="2963" y="17124"/>
                  </a:lnTo>
                  <a:lnTo>
                    <a:pt x="3289" y="17174"/>
                  </a:lnTo>
                  <a:lnTo>
                    <a:pt x="3641" y="17199"/>
                  </a:lnTo>
                  <a:lnTo>
                    <a:pt x="4369" y="17199"/>
                  </a:lnTo>
                  <a:lnTo>
                    <a:pt x="4745" y="17149"/>
                  </a:lnTo>
                  <a:lnTo>
                    <a:pt x="5122" y="17124"/>
                  </a:lnTo>
                  <a:lnTo>
                    <a:pt x="5875" y="16973"/>
                  </a:lnTo>
                  <a:lnTo>
                    <a:pt x="6629" y="16798"/>
                  </a:lnTo>
                  <a:lnTo>
                    <a:pt x="7357" y="16572"/>
                  </a:lnTo>
                  <a:lnTo>
                    <a:pt x="7708" y="16446"/>
                  </a:lnTo>
                  <a:lnTo>
                    <a:pt x="8060" y="16296"/>
                  </a:lnTo>
                  <a:lnTo>
                    <a:pt x="8361" y="16120"/>
                  </a:lnTo>
                  <a:lnTo>
                    <a:pt x="8637" y="15944"/>
                  </a:lnTo>
                  <a:lnTo>
                    <a:pt x="8913" y="15768"/>
                  </a:lnTo>
                  <a:lnTo>
                    <a:pt x="9164" y="15567"/>
                  </a:lnTo>
                  <a:lnTo>
                    <a:pt x="9390" y="15341"/>
                  </a:lnTo>
                  <a:lnTo>
                    <a:pt x="9591" y="15115"/>
                  </a:lnTo>
                  <a:lnTo>
                    <a:pt x="9792" y="14889"/>
                  </a:lnTo>
                  <a:lnTo>
                    <a:pt x="9968" y="14638"/>
                  </a:lnTo>
                  <a:lnTo>
                    <a:pt x="10144" y="14412"/>
                  </a:lnTo>
                  <a:lnTo>
                    <a:pt x="10294" y="14136"/>
                  </a:lnTo>
                  <a:lnTo>
                    <a:pt x="10545" y="13609"/>
                  </a:lnTo>
                  <a:lnTo>
                    <a:pt x="10746" y="13082"/>
                  </a:lnTo>
                  <a:lnTo>
                    <a:pt x="10897" y="12529"/>
                  </a:lnTo>
                  <a:lnTo>
                    <a:pt x="11022" y="12002"/>
                  </a:lnTo>
                  <a:lnTo>
                    <a:pt x="11123" y="11475"/>
                  </a:lnTo>
                  <a:lnTo>
                    <a:pt x="11173" y="10948"/>
                  </a:lnTo>
                  <a:lnTo>
                    <a:pt x="11198" y="10471"/>
                  </a:lnTo>
                  <a:lnTo>
                    <a:pt x="11223" y="10019"/>
                  </a:lnTo>
                  <a:lnTo>
                    <a:pt x="11223" y="9265"/>
                  </a:lnTo>
                  <a:lnTo>
                    <a:pt x="11273" y="8562"/>
                  </a:lnTo>
                  <a:lnTo>
                    <a:pt x="11324" y="7709"/>
                  </a:lnTo>
                  <a:lnTo>
                    <a:pt x="11399" y="6805"/>
                  </a:lnTo>
                  <a:lnTo>
                    <a:pt x="11399" y="6328"/>
                  </a:lnTo>
                  <a:lnTo>
                    <a:pt x="11399" y="5851"/>
                  </a:lnTo>
                  <a:lnTo>
                    <a:pt x="11349" y="5349"/>
                  </a:lnTo>
                  <a:lnTo>
                    <a:pt x="11299" y="4872"/>
                  </a:lnTo>
                  <a:lnTo>
                    <a:pt x="11198" y="4420"/>
                  </a:lnTo>
                  <a:lnTo>
                    <a:pt x="11047" y="3968"/>
                  </a:lnTo>
                  <a:lnTo>
                    <a:pt x="10847" y="3541"/>
                  </a:lnTo>
                  <a:lnTo>
                    <a:pt x="10746" y="3315"/>
                  </a:lnTo>
                  <a:lnTo>
                    <a:pt x="10621" y="3139"/>
                  </a:lnTo>
                  <a:lnTo>
                    <a:pt x="10470" y="2938"/>
                  </a:lnTo>
                  <a:lnTo>
                    <a:pt x="10319" y="2763"/>
                  </a:lnTo>
                  <a:lnTo>
                    <a:pt x="10144" y="2587"/>
                  </a:lnTo>
                  <a:lnTo>
                    <a:pt x="9943" y="2411"/>
                  </a:lnTo>
                  <a:lnTo>
                    <a:pt x="9616" y="2110"/>
                  </a:lnTo>
                  <a:lnTo>
                    <a:pt x="9139" y="1658"/>
                  </a:lnTo>
                  <a:lnTo>
                    <a:pt x="8863" y="1432"/>
                  </a:lnTo>
                  <a:lnTo>
                    <a:pt x="8562" y="1181"/>
                  </a:lnTo>
                  <a:lnTo>
                    <a:pt x="8210" y="930"/>
                  </a:lnTo>
                  <a:lnTo>
                    <a:pt x="7834" y="704"/>
                  </a:lnTo>
                  <a:lnTo>
                    <a:pt x="7432" y="478"/>
                  </a:lnTo>
                  <a:lnTo>
                    <a:pt x="6980" y="302"/>
                  </a:lnTo>
                  <a:lnTo>
                    <a:pt x="6503" y="151"/>
                  </a:lnTo>
                  <a:lnTo>
                    <a:pt x="5976" y="51"/>
                  </a:lnTo>
                  <a:lnTo>
                    <a:pt x="5700" y="26"/>
                  </a:lnTo>
                  <a:lnTo>
                    <a:pt x="5423"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6"/>
            <p:cNvSpPr/>
            <p:nvPr/>
          </p:nvSpPr>
          <p:spPr>
            <a:xfrm>
              <a:off x="7734225" y="3204792"/>
              <a:ext cx="203722" cy="204385"/>
            </a:xfrm>
            <a:custGeom>
              <a:rect b="b" l="l" r="r" t="t"/>
              <a:pathLst>
                <a:path extrusionOk="0" h="7709" w="7684">
                  <a:moveTo>
                    <a:pt x="7056" y="1"/>
                  </a:moveTo>
                  <a:lnTo>
                    <a:pt x="6931" y="26"/>
                  </a:lnTo>
                  <a:lnTo>
                    <a:pt x="6805" y="51"/>
                  </a:lnTo>
                  <a:lnTo>
                    <a:pt x="6679" y="126"/>
                  </a:lnTo>
                  <a:lnTo>
                    <a:pt x="6579" y="202"/>
                  </a:lnTo>
                  <a:lnTo>
                    <a:pt x="177" y="6604"/>
                  </a:lnTo>
                  <a:lnTo>
                    <a:pt x="101" y="6704"/>
                  </a:lnTo>
                  <a:lnTo>
                    <a:pt x="51" y="6830"/>
                  </a:lnTo>
                  <a:lnTo>
                    <a:pt x="1" y="6930"/>
                  </a:lnTo>
                  <a:lnTo>
                    <a:pt x="1" y="7056"/>
                  </a:lnTo>
                  <a:lnTo>
                    <a:pt x="1" y="7181"/>
                  </a:lnTo>
                  <a:lnTo>
                    <a:pt x="51" y="7307"/>
                  </a:lnTo>
                  <a:lnTo>
                    <a:pt x="101" y="7407"/>
                  </a:lnTo>
                  <a:lnTo>
                    <a:pt x="177" y="7508"/>
                  </a:lnTo>
                  <a:lnTo>
                    <a:pt x="277" y="7608"/>
                  </a:lnTo>
                  <a:lnTo>
                    <a:pt x="403" y="7658"/>
                  </a:lnTo>
                  <a:lnTo>
                    <a:pt x="503" y="7684"/>
                  </a:lnTo>
                  <a:lnTo>
                    <a:pt x="629" y="7709"/>
                  </a:lnTo>
                  <a:lnTo>
                    <a:pt x="754" y="7684"/>
                  </a:lnTo>
                  <a:lnTo>
                    <a:pt x="880" y="7658"/>
                  </a:lnTo>
                  <a:lnTo>
                    <a:pt x="980" y="7608"/>
                  </a:lnTo>
                  <a:lnTo>
                    <a:pt x="1080" y="7508"/>
                  </a:lnTo>
                  <a:lnTo>
                    <a:pt x="7508" y="1105"/>
                  </a:lnTo>
                  <a:lnTo>
                    <a:pt x="7583" y="1005"/>
                  </a:lnTo>
                  <a:lnTo>
                    <a:pt x="7634" y="905"/>
                  </a:lnTo>
                  <a:lnTo>
                    <a:pt x="7684" y="779"/>
                  </a:lnTo>
                  <a:lnTo>
                    <a:pt x="7684" y="653"/>
                  </a:lnTo>
                  <a:lnTo>
                    <a:pt x="7684" y="528"/>
                  </a:lnTo>
                  <a:lnTo>
                    <a:pt x="7634" y="402"/>
                  </a:lnTo>
                  <a:lnTo>
                    <a:pt x="7583" y="302"/>
                  </a:lnTo>
                  <a:lnTo>
                    <a:pt x="7508" y="202"/>
                  </a:lnTo>
                  <a:lnTo>
                    <a:pt x="7408" y="126"/>
                  </a:lnTo>
                  <a:lnTo>
                    <a:pt x="7282" y="51"/>
                  </a:lnTo>
                  <a:lnTo>
                    <a:pt x="7157" y="26"/>
                  </a:lnTo>
                  <a:lnTo>
                    <a:pt x="70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6"/>
            <p:cNvSpPr/>
            <p:nvPr/>
          </p:nvSpPr>
          <p:spPr>
            <a:xfrm>
              <a:off x="6749710" y="3302650"/>
              <a:ext cx="1102363" cy="911977"/>
            </a:xfrm>
            <a:custGeom>
              <a:rect b="b" l="l" r="r" t="t"/>
              <a:pathLst>
                <a:path extrusionOk="0" h="34398" w="41579">
                  <a:moveTo>
                    <a:pt x="20915" y="0"/>
                  </a:moveTo>
                  <a:lnTo>
                    <a:pt x="20915" y="678"/>
                  </a:lnTo>
                  <a:lnTo>
                    <a:pt x="20639" y="1733"/>
                  </a:lnTo>
                  <a:lnTo>
                    <a:pt x="20363" y="2787"/>
                  </a:lnTo>
                  <a:lnTo>
                    <a:pt x="20087" y="3817"/>
                  </a:lnTo>
                  <a:lnTo>
                    <a:pt x="19785" y="4821"/>
                  </a:lnTo>
                  <a:lnTo>
                    <a:pt x="19484" y="5825"/>
                  </a:lnTo>
                  <a:lnTo>
                    <a:pt x="19158" y="6805"/>
                  </a:lnTo>
                  <a:lnTo>
                    <a:pt x="18806" y="7759"/>
                  </a:lnTo>
                  <a:lnTo>
                    <a:pt x="18455" y="8713"/>
                  </a:lnTo>
                  <a:lnTo>
                    <a:pt x="18103" y="9642"/>
                  </a:lnTo>
                  <a:lnTo>
                    <a:pt x="17727" y="10546"/>
                  </a:lnTo>
                  <a:lnTo>
                    <a:pt x="16973" y="12303"/>
                  </a:lnTo>
                  <a:lnTo>
                    <a:pt x="16195" y="13985"/>
                  </a:lnTo>
                  <a:lnTo>
                    <a:pt x="15367" y="15617"/>
                  </a:lnTo>
                  <a:lnTo>
                    <a:pt x="14538" y="17174"/>
                  </a:lnTo>
                  <a:lnTo>
                    <a:pt x="13659" y="18655"/>
                  </a:lnTo>
                  <a:lnTo>
                    <a:pt x="12806" y="20087"/>
                  </a:lnTo>
                  <a:lnTo>
                    <a:pt x="11927" y="21417"/>
                  </a:lnTo>
                  <a:lnTo>
                    <a:pt x="11048" y="22698"/>
                  </a:lnTo>
                  <a:lnTo>
                    <a:pt x="10169" y="23903"/>
                  </a:lnTo>
                  <a:lnTo>
                    <a:pt x="9290" y="25058"/>
                  </a:lnTo>
                  <a:lnTo>
                    <a:pt x="8437" y="26137"/>
                  </a:lnTo>
                  <a:lnTo>
                    <a:pt x="7583" y="27142"/>
                  </a:lnTo>
                  <a:lnTo>
                    <a:pt x="6755" y="28096"/>
                  </a:lnTo>
                  <a:lnTo>
                    <a:pt x="5951" y="28975"/>
                  </a:lnTo>
                  <a:lnTo>
                    <a:pt x="5198" y="29778"/>
                  </a:lnTo>
                  <a:lnTo>
                    <a:pt x="4470" y="30506"/>
                  </a:lnTo>
                  <a:lnTo>
                    <a:pt x="3767" y="31184"/>
                  </a:lnTo>
                  <a:lnTo>
                    <a:pt x="3114" y="31812"/>
                  </a:lnTo>
                  <a:lnTo>
                    <a:pt x="2511" y="32364"/>
                  </a:lnTo>
                  <a:lnTo>
                    <a:pt x="1457" y="33243"/>
                  </a:lnTo>
                  <a:lnTo>
                    <a:pt x="679" y="33896"/>
                  </a:lnTo>
                  <a:lnTo>
                    <a:pt x="176" y="34272"/>
                  </a:lnTo>
                  <a:lnTo>
                    <a:pt x="1" y="34398"/>
                  </a:lnTo>
                  <a:lnTo>
                    <a:pt x="24280" y="34398"/>
                  </a:lnTo>
                  <a:lnTo>
                    <a:pt x="25133" y="33845"/>
                  </a:lnTo>
                  <a:lnTo>
                    <a:pt x="25937" y="33293"/>
                  </a:lnTo>
                  <a:lnTo>
                    <a:pt x="26715" y="32716"/>
                  </a:lnTo>
                  <a:lnTo>
                    <a:pt x="27468" y="32113"/>
                  </a:lnTo>
                  <a:lnTo>
                    <a:pt x="28222" y="31510"/>
                  </a:lnTo>
                  <a:lnTo>
                    <a:pt x="28925" y="30908"/>
                  </a:lnTo>
                  <a:lnTo>
                    <a:pt x="29603" y="30280"/>
                  </a:lnTo>
                  <a:lnTo>
                    <a:pt x="30255" y="29627"/>
                  </a:lnTo>
                  <a:lnTo>
                    <a:pt x="30883" y="28975"/>
                  </a:lnTo>
                  <a:lnTo>
                    <a:pt x="31486" y="28322"/>
                  </a:lnTo>
                  <a:lnTo>
                    <a:pt x="32088" y="27644"/>
                  </a:lnTo>
                  <a:lnTo>
                    <a:pt x="32641" y="26966"/>
                  </a:lnTo>
                  <a:lnTo>
                    <a:pt x="33168" y="26288"/>
                  </a:lnTo>
                  <a:lnTo>
                    <a:pt x="33695" y="25585"/>
                  </a:lnTo>
                  <a:lnTo>
                    <a:pt x="34197" y="24882"/>
                  </a:lnTo>
                  <a:lnTo>
                    <a:pt x="34674" y="24179"/>
                  </a:lnTo>
                  <a:lnTo>
                    <a:pt x="35126" y="23476"/>
                  </a:lnTo>
                  <a:lnTo>
                    <a:pt x="35553" y="22773"/>
                  </a:lnTo>
                  <a:lnTo>
                    <a:pt x="35955" y="22045"/>
                  </a:lnTo>
                  <a:lnTo>
                    <a:pt x="36357" y="21342"/>
                  </a:lnTo>
                  <a:lnTo>
                    <a:pt x="36733" y="20614"/>
                  </a:lnTo>
                  <a:lnTo>
                    <a:pt x="37085" y="19911"/>
                  </a:lnTo>
                  <a:lnTo>
                    <a:pt x="37436" y="19183"/>
                  </a:lnTo>
                  <a:lnTo>
                    <a:pt x="37763" y="18480"/>
                  </a:lnTo>
                  <a:lnTo>
                    <a:pt x="38340" y="17049"/>
                  </a:lnTo>
                  <a:lnTo>
                    <a:pt x="38867" y="15642"/>
                  </a:lnTo>
                  <a:lnTo>
                    <a:pt x="39344" y="14262"/>
                  </a:lnTo>
                  <a:lnTo>
                    <a:pt x="39746" y="12906"/>
                  </a:lnTo>
                  <a:lnTo>
                    <a:pt x="40123" y="11575"/>
                  </a:lnTo>
                  <a:lnTo>
                    <a:pt x="40424" y="10295"/>
                  </a:lnTo>
                  <a:lnTo>
                    <a:pt x="40675" y="9039"/>
                  </a:lnTo>
                  <a:lnTo>
                    <a:pt x="40901" y="7859"/>
                  </a:lnTo>
                  <a:lnTo>
                    <a:pt x="41077" y="6729"/>
                  </a:lnTo>
                  <a:lnTo>
                    <a:pt x="41227" y="5675"/>
                  </a:lnTo>
                  <a:lnTo>
                    <a:pt x="41328" y="4670"/>
                  </a:lnTo>
                  <a:lnTo>
                    <a:pt x="41428" y="3767"/>
                  </a:lnTo>
                  <a:lnTo>
                    <a:pt x="41478" y="2938"/>
                  </a:lnTo>
                  <a:lnTo>
                    <a:pt x="41529" y="2185"/>
                  </a:lnTo>
                  <a:lnTo>
                    <a:pt x="41579" y="1005"/>
                  </a:lnTo>
                  <a:lnTo>
                    <a:pt x="41579" y="252"/>
                  </a:lnTo>
                  <a:lnTo>
                    <a:pt x="415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6"/>
            <p:cNvSpPr/>
            <p:nvPr/>
          </p:nvSpPr>
          <p:spPr>
            <a:xfrm>
              <a:off x="6749710" y="3302650"/>
              <a:ext cx="1102363" cy="911977"/>
            </a:xfrm>
            <a:custGeom>
              <a:rect b="b" l="l" r="r" t="t"/>
              <a:pathLst>
                <a:path extrusionOk="0" fill="none" h="34398" w="41579">
                  <a:moveTo>
                    <a:pt x="20915" y="0"/>
                  </a:moveTo>
                  <a:lnTo>
                    <a:pt x="41554" y="0"/>
                  </a:lnTo>
                  <a:lnTo>
                    <a:pt x="41554" y="0"/>
                  </a:lnTo>
                  <a:lnTo>
                    <a:pt x="41579" y="252"/>
                  </a:lnTo>
                  <a:lnTo>
                    <a:pt x="41579" y="1005"/>
                  </a:lnTo>
                  <a:lnTo>
                    <a:pt x="41529" y="2185"/>
                  </a:lnTo>
                  <a:lnTo>
                    <a:pt x="41478" y="2938"/>
                  </a:lnTo>
                  <a:lnTo>
                    <a:pt x="41428" y="3767"/>
                  </a:lnTo>
                  <a:lnTo>
                    <a:pt x="41328" y="4670"/>
                  </a:lnTo>
                  <a:lnTo>
                    <a:pt x="41227" y="5675"/>
                  </a:lnTo>
                  <a:lnTo>
                    <a:pt x="41077" y="6729"/>
                  </a:lnTo>
                  <a:lnTo>
                    <a:pt x="40901" y="7859"/>
                  </a:lnTo>
                  <a:lnTo>
                    <a:pt x="40675" y="9039"/>
                  </a:lnTo>
                  <a:lnTo>
                    <a:pt x="40424" y="10295"/>
                  </a:lnTo>
                  <a:lnTo>
                    <a:pt x="40123" y="11575"/>
                  </a:lnTo>
                  <a:lnTo>
                    <a:pt x="39746" y="12906"/>
                  </a:lnTo>
                  <a:lnTo>
                    <a:pt x="39344" y="14262"/>
                  </a:lnTo>
                  <a:lnTo>
                    <a:pt x="38867" y="15642"/>
                  </a:lnTo>
                  <a:lnTo>
                    <a:pt x="38340" y="17049"/>
                  </a:lnTo>
                  <a:lnTo>
                    <a:pt x="37763" y="18480"/>
                  </a:lnTo>
                  <a:lnTo>
                    <a:pt x="37436" y="19183"/>
                  </a:lnTo>
                  <a:lnTo>
                    <a:pt x="37085" y="19911"/>
                  </a:lnTo>
                  <a:lnTo>
                    <a:pt x="36733" y="20614"/>
                  </a:lnTo>
                  <a:lnTo>
                    <a:pt x="36357" y="21342"/>
                  </a:lnTo>
                  <a:lnTo>
                    <a:pt x="35955" y="22045"/>
                  </a:lnTo>
                  <a:lnTo>
                    <a:pt x="35553" y="22773"/>
                  </a:lnTo>
                  <a:lnTo>
                    <a:pt x="35126" y="23476"/>
                  </a:lnTo>
                  <a:lnTo>
                    <a:pt x="34674" y="24179"/>
                  </a:lnTo>
                  <a:lnTo>
                    <a:pt x="34197" y="24882"/>
                  </a:lnTo>
                  <a:lnTo>
                    <a:pt x="33695" y="25585"/>
                  </a:lnTo>
                  <a:lnTo>
                    <a:pt x="33168" y="26288"/>
                  </a:lnTo>
                  <a:lnTo>
                    <a:pt x="32641" y="26966"/>
                  </a:lnTo>
                  <a:lnTo>
                    <a:pt x="32088" y="27644"/>
                  </a:lnTo>
                  <a:lnTo>
                    <a:pt x="31486" y="28322"/>
                  </a:lnTo>
                  <a:lnTo>
                    <a:pt x="30883" y="28975"/>
                  </a:lnTo>
                  <a:lnTo>
                    <a:pt x="30255" y="29627"/>
                  </a:lnTo>
                  <a:lnTo>
                    <a:pt x="29603" y="30280"/>
                  </a:lnTo>
                  <a:lnTo>
                    <a:pt x="28925" y="30908"/>
                  </a:lnTo>
                  <a:lnTo>
                    <a:pt x="28222" y="31510"/>
                  </a:lnTo>
                  <a:lnTo>
                    <a:pt x="27468" y="32113"/>
                  </a:lnTo>
                  <a:lnTo>
                    <a:pt x="26715" y="32716"/>
                  </a:lnTo>
                  <a:lnTo>
                    <a:pt x="25937" y="33293"/>
                  </a:lnTo>
                  <a:lnTo>
                    <a:pt x="25133" y="33845"/>
                  </a:lnTo>
                  <a:lnTo>
                    <a:pt x="24280" y="34398"/>
                  </a:lnTo>
                  <a:lnTo>
                    <a:pt x="1" y="34398"/>
                  </a:lnTo>
                  <a:lnTo>
                    <a:pt x="1" y="34398"/>
                  </a:lnTo>
                  <a:lnTo>
                    <a:pt x="176" y="34272"/>
                  </a:lnTo>
                  <a:lnTo>
                    <a:pt x="679" y="33896"/>
                  </a:lnTo>
                  <a:lnTo>
                    <a:pt x="1457" y="33243"/>
                  </a:lnTo>
                  <a:lnTo>
                    <a:pt x="2511" y="32364"/>
                  </a:lnTo>
                  <a:lnTo>
                    <a:pt x="3114" y="31812"/>
                  </a:lnTo>
                  <a:lnTo>
                    <a:pt x="3767" y="31184"/>
                  </a:lnTo>
                  <a:lnTo>
                    <a:pt x="4470" y="30506"/>
                  </a:lnTo>
                  <a:lnTo>
                    <a:pt x="5198" y="29778"/>
                  </a:lnTo>
                  <a:lnTo>
                    <a:pt x="5951" y="28975"/>
                  </a:lnTo>
                  <a:lnTo>
                    <a:pt x="6755" y="28096"/>
                  </a:lnTo>
                  <a:lnTo>
                    <a:pt x="7583" y="27142"/>
                  </a:lnTo>
                  <a:lnTo>
                    <a:pt x="8437" y="26137"/>
                  </a:lnTo>
                  <a:lnTo>
                    <a:pt x="9290" y="25058"/>
                  </a:lnTo>
                  <a:lnTo>
                    <a:pt x="10169" y="23903"/>
                  </a:lnTo>
                  <a:lnTo>
                    <a:pt x="11048" y="22698"/>
                  </a:lnTo>
                  <a:lnTo>
                    <a:pt x="11927" y="21417"/>
                  </a:lnTo>
                  <a:lnTo>
                    <a:pt x="12806" y="20087"/>
                  </a:lnTo>
                  <a:lnTo>
                    <a:pt x="13659" y="18655"/>
                  </a:lnTo>
                  <a:lnTo>
                    <a:pt x="14538" y="17174"/>
                  </a:lnTo>
                  <a:lnTo>
                    <a:pt x="15367" y="15617"/>
                  </a:lnTo>
                  <a:lnTo>
                    <a:pt x="16195" y="13985"/>
                  </a:lnTo>
                  <a:lnTo>
                    <a:pt x="16973" y="12303"/>
                  </a:lnTo>
                  <a:lnTo>
                    <a:pt x="17727" y="10546"/>
                  </a:lnTo>
                  <a:lnTo>
                    <a:pt x="18103" y="9642"/>
                  </a:lnTo>
                  <a:lnTo>
                    <a:pt x="18455" y="8713"/>
                  </a:lnTo>
                  <a:lnTo>
                    <a:pt x="18806" y="7759"/>
                  </a:lnTo>
                  <a:lnTo>
                    <a:pt x="19158" y="6805"/>
                  </a:lnTo>
                  <a:lnTo>
                    <a:pt x="19484" y="5825"/>
                  </a:lnTo>
                  <a:lnTo>
                    <a:pt x="19785" y="4821"/>
                  </a:lnTo>
                  <a:lnTo>
                    <a:pt x="20087" y="3817"/>
                  </a:lnTo>
                  <a:lnTo>
                    <a:pt x="20363" y="2787"/>
                  </a:lnTo>
                  <a:lnTo>
                    <a:pt x="20639" y="1733"/>
                  </a:lnTo>
                  <a:lnTo>
                    <a:pt x="20915" y="6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6"/>
            <p:cNvSpPr/>
            <p:nvPr/>
          </p:nvSpPr>
          <p:spPr>
            <a:xfrm>
              <a:off x="6641221" y="3757975"/>
              <a:ext cx="409406" cy="193727"/>
            </a:xfrm>
            <a:custGeom>
              <a:rect b="b" l="l" r="r" t="t"/>
              <a:pathLst>
                <a:path extrusionOk="0" h="7307" w="15442">
                  <a:moveTo>
                    <a:pt x="11349" y="0"/>
                  </a:moveTo>
                  <a:lnTo>
                    <a:pt x="9441" y="2586"/>
                  </a:lnTo>
                  <a:lnTo>
                    <a:pt x="0" y="4720"/>
                  </a:lnTo>
                  <a:lnTo>
                    <a:pt x="427" y="7306"/>
                  </a:lnTo>
                  <a:lnTo>
                    <a:pt x="10821" y="6578"/>
                  </a:lnTo>
                  <a:lnTo>
                    <a:pt x="11073" y="6553"/>
                  </a:lnTo>
                  <a:lnTo>
                    <a:pt x="11299" y="6528"/>
                  </a:lnTo>
                  <a:lnTo>
                    <a:pt x="11750" y="6402"/>
                  </a:lnTo>
                  <a:lnTo>
                    <a:pt x="12177" y="6227"/>
                  </a:lnTo>
                  <a:lnTo>
                    <a:pt x="12604" y="6001"/>
                  </a:lnTo>
                  <a:lnTo>
                    <a:pt x="12981" y="5725"/>
                  </a:lnTo>
                  <a:lnTo>
                    <a:pt x="13307" y="5398"/>
                  </a:lnTo>
                  <a:lnTo>
                    <a:pt x="13608" y="5047"/>
                  </a:lnTo>
                  <a:lnTo>
                    <a:pt x="13734" y="4846"/>
                  </a:lnTo>
                  <a:lnTo>
                    <a:pt x="13860" y="4645"/>
                  </a:lnTo>
                  <a:lnTo>
                    <a:pt x="15441" y="1732"/>
                  </a:lnTo>
                  <a:lnTo>
                    <a:pt x="14111" y="1180"/>
                  </a:lnTo>
                  <a:lnTo>
                    <a:pt x="12805" y="628"/>
                  </a:lnTo>
                  <a:lnTo>
                    <a:pt x="1134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6"/>
            <p:cNvSpPr/>
            <p:nvPr/>
          </p:nvSpPr>
          <p:spPr>
            <a:xfrm>
              <a:off x="6536709" y="3808561"/>
              <a:ext cx="150458" cy="149133"/>
            </a:xfrm>
            <a:custGeom>
              <a:rect b="b" l="l" r="r" t="t"/>
              <a:pathLst>
                <a:path extrusionOk="0" h="5625" w="5675">
                  <a:moveTo>
                    <a:pt x="854" y="0"/>
                  </a:moveTo>
                  <a:lnTo>
                    <a:pt x="703" y="25"/>
                  </a:lnTo>
                  <a:lnTo>
                    <a:pt x="553" y="76"/>
                  </a:lnTo>
                  <a:lnTo>
                    <a:pt x="402" y="151"/>
                  </a:lnTo>
                  <a:lnTo>
                    <a:pt x="276" y="276"/>
                  </a:lnTo>
                  <a:lnTo>
                    <a:pt x="176" y="452"/>
                  </a:lnTo>
                  <a:lnTo>
                    <a:pt x="101" y="678"/>
                  </a:lnTo>
                  <a:lnTo>
                    <a:pt x="25" y="929"/>
                  </a:lnTo>
                  <a:lnTo>
                    <a:pt x="0" y="1205"/>
                  </a:lnTo>
                  <a:lnTo>
                    <a:pt x="25" y="1507"/>
                  </a:lnTo>
                  <a:lnTo>
                    <a:pt x="76" y="1833"/>
                  </a:lnTo>
                  <a:lnTo>
                    <a:pt x="151" y="2159"/>
                  </a:lnTo>
                  <a:lnTo>
                    <a:pt x="251" y="2511"/>
                  </a:lnTo>
                  <a:lnTo>
                    <a:pt x="402" y="2837"/>
                  </a:lnTo>
                  <a:lnTo>
                    <a:pt x="578" y="3189"/>
                  </a:lnTo>
                  <a:lnTo>
                    <a:pt x="753" y="3540"/>
                  </a:lnTo>
                  <a:lnTo>
                    <a:pt x="979" y="3867"/>
                  </a:lnTo>
                  <a:lnTo>
                    <a:pt x="1230" y="4168"/>
                  </a:lnTo>
                  <a:lnTo>
                    <a:pt x="1482" y="4469"/>
                  </a:lnTo>
                  <a:lnTo>
                    <a:pt x="1758" y="4746"/>
                  </a:lnTo>
                  <a:lnTo>
                    <a:pt x="2034" y="4997"/>
                  </a:lnTo>
                  <a:lnTo>
                    <a:pt x="2335" y="5197"/>
                  </a:lnTo>
                  <a:lnTo>
                    <a:pt x="2662" y="5398"/>
                  </a:lnTo>
                  <a:lnTo>
                    <a:pt x="2988" y="5524"/>
                  </a:lnTo>
                  <a:lnTo>
                    <a:pt x="3289" y="5599"/>
                  </a:lnTo>
                  <a:lnTo>
                    <a:pt x="3565" y="5624"/>
                  </a:lnTo>
                  <a:lnTo>
                    <a:pt x="3867" y="5624"/>
                  </a:lnTo>
                  <a:lnTo>
                    <a:pt x="4118" y="5574"/>
                  </a:lnTo>
                  <a:lnTo>
                    <a:pt x="4369" y="5499"/>
                  </a:lnTo>
                  <a:lnTo>
                    <a:pt x="4595" y="5398"/>
                  </a:lnTo>
                  <a:lnTo>
                    <a:pt x="4821" y="5273"/>
                  </a:lnTo>
                  <a:lnTo>
                    <a:pt x="4997" y="5147"/>
                  </a:lnTo>
                  <a:lnTo>
                    <a:pt x="5172" y="5022"/>
                  </a:lnTo>
                  <a:lnTo>
                    <a:pt x="5449" y="4796"/>
                  </a:lnTo>
                  <a:lnTo>
                    <a:pt x="5599" y="4595"/>
                  </a:lnTo>
                  <a:lnTo>
                    <a:pt x="5675" y="4520"/>
                  </a:lnTo>
                  <a:lnTo>
                    <a:pt x="3942" y="2812"/>
                  </a:lnTo>
                  <a:lnTo>
                    <a:pt x="3264" y="1908"/>
                  </a:lnTo>
                  <a:lnTo>
                    <a:pt x="2687" y="1180"/>
                  </a:lnTo>
                  <a:lnTo>
                    <a:pt x="2436" y="879"/>
                  </a:lnTo>
                  <a:lnTo>
                    <a:pt x="2235" y="678"/>
                  </a:lnTo>
                  <a:lnTo>
                    <a:pt x="2034" y="502"/>
                  </a:lnTo>
                  <a:lnTo>
                    <a:pt x="1783" y="302"/>
                  </a:lnTo>
                  <a:lnTo>
                    <a:pt x="1482" y="151"/>
                  </a:lnTo>
                  <a:lnTo>
                    <a:pt x="1331" y="76"/>
                  </a:lnTo>
                  <a:lnTo>
                    <a:pt x="1155" y="25"/>
                  </a:lnTo>
                  <a:lnTo>
                    <a:pt x="1004"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6"/>
            <p:cNvSpPr/>
            <p:nvPr/>
          </p:nvSpPr>
          <p:spPr>
            <a:xfrm>
              <a:off x="6615928" y="3835180"/>
              <a:ext cx="36614" cy="58593"/>
            </a:xfrm>
            <a:custGeom>
              <a:rect b="b" l="l" r="r" t="t"/>
              <a:pathLst>
                <a:path extrusionOk="0" h="2210" w="1381">
                  <a:moveTo>
                    <a:pt x="276" y="1"/>
                  </a:moveTo>
                  <a:lnTo>
                    <a:pt x="176" y="26"/>
                  </a:lnTo>
                  <a:lnTo>
                    <a:pt x="100" y="51"/>
                  </a:lnTo>
                  <a:lnTo>
                    <a:pt x="50" y="101"/>
                  </a:lnTo>
                  <a:lnTo>
                    <a:pt x="25" y="176"/>
                  </a:lnTo>
                  <a:lnTo>
                    <a:pt x="0" y="352"/>
                  </a:lnTo>
                  <a:lnTo>
                    <a:pt x="25" y="578"/>
                  </a:lnTo>
                  <a:lnTo>
                    <a:pt x="50" y="754"/>
                  </a:lnTo>
                  <a:lnTo>
                    <a:pt x="100" y="955"/>
                  </a:lnTo>
                  <a:lnTo>
                    <a:pt x="1381" y="2210"/>
                  </a:lnTo>
                  <a:lnTo>
                    <a:pt x="1381" y="2210"/>
                  </a:lnTo>
                  <a:lnTo>
                    <a:pt x="1356" y="1934"/>
                  </a:lnTo>
                  <a:lnTo>
                    <a:pt x="1331" y="1658"/>
                  </a:lnTo>
                  <a:lnTo>
                    <a:pt x="1280" y="1306"/>
                  </a:lnTo>
                  <a:lnTo>
                    <a:pt x="1180" y="955"/>
                  </a:lnTo>
                  <a:lnTo>
                    <a:pt x="1105" y="779"/>
                  </a:lnTo>
                  <a:lnTo>
                    <a:pt x="1029" y="603"/>
                  </a:lnTo>
                  <a:lnTo>
                    <a:pt x="929" y="452"/>
                  </a:lnTo>
                  <a:lnTo>
                    <a:pt x="803" y="302"/>
                  </a:lnTo>
                  <a:lnTo>
                    <a:pt x="678" y="201"/>
                  </a:lnTo>
                  <a:lnTo>
                    <a:pt x="527" y="101"/>
                  </a:lnTo>
                  <a:lnTo>
                    <a:pt x="377" y="26"/>
                  </a:lnTo>
                  <a:lnTo>
                    <a:pt x="276"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6"/>
            <p:cNvSpPr/>
            <p:nvPr/>
          </p:nvSpPr>
          <p:spPr>
            <a:xfrm>
              <a:off x="6386250" y="3714707"/>
              <a:ext cx="713637" cy="606447"/>
            </a:xfrm>
            <a:custGeom>
              <a:rect b="b" l="l" r="r" t="t"/>
              <a:pathLst>
                <a:path extrusionOk="0" h="22874" w="26917">
                  <a:moveTo>
                    <a:pt x="603" y="0"/>
                  </a:moveTo>
                  <a:lnTo>
                    <a:pt x="478" y="25"/>
                  </a:lnTo>
                  <a:lnTo>
                    <a:pt x="352" y="75"/>
                  </a:lnTo>
                  <a:lnTo>
                    <a:pt x="252" y="151"/>
                  </a:lnTo>
                  <a:lnTo>
                    <a:pt x="152" y="226"/>
                  </a:lnTo>
                  <a:lnTo>
                    <a:pt x="76" y="326"/>
                  </a:lnTo>
                  <a:lnTo>
                    <a:pt x="26" y="452"/>
                  </a:lnTo>
                  <a:lnTo>
                    <a:pt x="1" y="578"/>
                  </a:lnTo>
                  <a:lnTo>
                    <a:pt x="1" y="703"/>
                  </a:lnTo>
                  <a:lnTo>
                    <a:pt x="26" y="829"/>
                  </a:lnTo>
                  <a:lnTo>
                    <a:pt x="76" y="929"/>
                  </a:lnTo>
                  <a:lnTo>
                    <a:pt x="152" y="1055"/>
                  </a:lnTo>
                  <a:lnTo>
                    <a:pt x="227" y="1130"/>
                  </a:lnTo>
                  <a:lnTo>
                    <a:pt x="25862" y="22722"/>
                  </a:lnTo>
                  <a:lnTo>
                    <a:pt x="25962" y="22798"/>
                  </a:lnTo>
                  <a:lnTo>
                    <a:pt x="26063" y="22823"/>
                  </a:lnTo>
                  <a:lnTo>
                    <a:pt x="26163" y="22873"/>
                  </a:lnTo>
                  <a:lnTo>
                    <a:pt x="26289" y="22873"/>
                  </a:lnTo>
                  <a:lnTo>
                    <a:pt x="26414" y="22848"/>
                  </a:lnTo>
                  <a:lnTo>
                    <a:pt x="26540" y="22823"/>
                  </a:lnTo>
                  <a:lnTo>
                    <a:pt x="26665" y="22748"/>
                  </a:lnTo>
                  <a:lnTo>
                    <a:pt x="26766" y="22647"/>
                  </a:lnTo>
                  <a:lnTo>
                    <a:pt x="26841" y="22547"/>
                  </a:lnTo>
                  <a:lnTo>
                    <a:pt x="26891" y="22421"/>
                  </a:lnTo>
                  <a:lnTo>
                    <a:pt x="26916" y="22296"/>
                  </a:lnTo>
                  <a:lnTo>
                    <a:pt x="26916" y="22170"/>
                  </a:lnTo>
                  <a:lnTo>
                    <a:pt x="26891" y="22044"/>
                  </a:lnTo>
                  <a:lnTo>
                    <a:pt x="26841" y="21944"/>
                  </a:lnTo>
                  <a:lnTo>
                    <a:pt x="26791" y="21819"/>
                  </a:lnTo>
                  <a:lnTo>
                    <a:pt x="26690" y="21743"/>
                  </a:lnTo>
                  <a:lnTo>
                    <a:pt x="1055" y="151"/>
                  </a:lnTo>
                  <a:lnTo>
                    <a:pt x="955" y="75"/>
                  </a:lnTo>
                  <a:lnTo>
                    <a:pt x="829" y="25"/>
                  </a:lnTo>
                  <a:lnTo>
                    <a:pt x="7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6"/>
            <p:cNvSpPr/>
            <p:nvPr/>
          </p:nvSpPr>
          <p:spPr>
            <a:xfrm>
              <a:off x="6896165" y="4205957"/>
              <a:ext cx="105864" cy="106527"/>
            </a:xfrm>
            <a:custGeom>
              <a:rect b="b" l="l" r="r" t="t"/>
              <a:pathLst>
                <a:path extrusionOk="0" h="4018" w="3993">
                  <a:moveTo>
                    <a:pt x="3340" y="0"/>
                  </a:moveTo>
                  <a:lnTo>
                    <a:pt x="3214" y="26"/>
                  </a:lnTo>
                  <a:lnTo>
                    <a:pt x="3114" y="51"/>
                  </a:lnTo>
                  <a:lnTo>
                    <a:pt x="2988" y="126"/>
                  </a:lnTo>
                  <a:lnTo>
                    <a:pt x="2888" y="201"/>
                  </a:lnTo>
                  <a:lnTo>
                    <a:pt x="176" y="2913"/>
                  </a:lnTo>
                  <a:lnTo>
                    <a:pt x="101" y="3013"/>
                  </a:lnTo>
                  <a:lnTo>
                    <a:pt x="51" y="3114"/>
                  </a:lnTo>
                  <a:lnTo>
                    <a:pt x="0" y="3239"/>
                  </a:lnTo>
                  <a:lnTo>
                    <a:pt x="0" y="3365"/>
                  </a:lnTo>
                  <a:lnTo>
                    <a:pt x="0" y="3490"/>
                  </a:lnTo>
                  <a:lnTo>
                    <a:pt x="51" y="3616"/>
                  </a:lnTo>
                  <a:lnTo>
                    <a:pt x="101" y="3716"/>
                  </a:lnTo>
                  <a:lnTo>
                    <a:pt x="176" y="3817"/>
                  </a:lnTo>
                  <a:lnTo>
                    <a:pt x="277" y="3892"/>
                  </a:lnTo>
                  <a:lnTo>
                    <a:pt x="402" y="3967"/>
                  </a:lnTo>
                  <a:lnTo>
                    <a:pt x="528" y="3993"/>
                  </a:lnTo>
                  <a:lnTo>
                    <a:pt x="628" y="4018"/>
                  </a:lnTo>
                  <a:lnTo>
                    <a:pt x="754" y="3993"/>
                  </a:lnTo>
                  <a:lnTo>
                    <a:pt x="879" y="3967"/>
                  </a:lnTo>
                  <a:lnTo>
                    <a:pt x="1005" y="3892"/>
                  </a:lnTo>
                  <a:lnTo>
                    <a:pt x="1105" y="3817"/>
                  </a:lnTo>
                  <a:lnTo>
                    <a:pt x="3792" y="1105"/>
                  </a:lnTo>
                  <a:lnTo>
                    <a:pt x="3892" y="1005"/>
                  </a:lnTo>
                  <a:lnTo>
                    <a:pt x="3942" y="904"/>
                  </a:lnTo>
                  <a:lnTo>
                    <a:pt x="3967" y="779"/>
                  </a:lnTo>
                  <a:lnTo>
                    <a:pt x="3992" y="653"/>
                  </a:lnTo>
                  <a:lnTo>
                    <a:pt x="3967" y="528"/>
                  </a:lnTo>
                  <a:lnTo>
                    <a:pt x="3942" y="402"/>
                  </a:lnTo>
                  <a:lnTo>
                    <a:pt x="3892" y="302"/>
                  </a:lnTo>
                  <a:lnTo>
                    <a:pt x="3792" y="201"/>
                  </a:lnTo>
                  <a:lnTo>
                    <a:pt x="3691" y="126"/>
                  </a:lnTo>
                  <a:lnTo>
                    <a:pt x="3591" y="51"/>
                  </a:lnTo>
                  <a:lnTo>
                    <a:pt x="3465" y="26"/>
                  </a:lnTo>
                  <a:lnTo>
                    <a:pt x="33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6"/>
            <p:cNvSpPr/>
            <p:nvPr/>
          </p:nvSpPr>
          <p:spPr>
            <a:xfrm>
              <a:off x="6451498" y="3196149"/>
              <a:ext cx="952594" cy="952594"/>
            </a:xfrm>
            <a:custGeom>
              <a:rect b="b" l="l" r="r" t="t"/>
              <a:pathLst>
                <a:path extrusionOk="0" h="35930" w="35930">
                  <a:moveTo>
                    <a:pt x="35151" y="0"/>
                  </a:moveTo>
                  <a:lnTo>
                    <a:pt x="35051" y="50"/>
                  </a:lnTo>
                  <a:lnTo>
                    <a:pt x="34925" y="101"/>
                  </a:lnTo>
                  <a:lnTo>
                    <a:pt x="34825" y="201"/>
                  </a:lnTo>
                  <a:lnTo>
                    <a:pt x="201" y="34824"/>
                  </a:lnTo>
                  <a:lnTo>
                    <a:pt x="126" y="34925"/>
                  </a:lnTo>
                  <a:lnTo>
                    <a:pt x="51" y="35025"/>
                  </a:lnTo>
                  <a:lnTo>
                    <a:pt x="26" y="35151"/>
                  </a:lnTo>
                  <a:lnTo>
                    <a:pt x="0" y="35276"/>
                  </a:lnTo>
                  <a:lnTo>
                    <a:pt x="26" y="35402"/>
                  </a:lnTo>
                  <a:lnTo>
                    <a:pt x="51" y="35527"/>
                  </a:lnTo>
                  <a:lnTo>
                    <a:pt x="126" y="35628"/>
                  </a:lnTo>
                  <a:lnTo>
                    <a:pt x="201" y="35728"/>
                  </a:lnTo>
                  <a:lnTo>
                    <a:pt x="302" y="35804"/>
                  </a:lnTo>
                  <a:lnTo>
                    <a:pt x="402" y="35879"/>
                  </a:lnTo>
                  <a:lnTo>
                    <a:pt x="528" y="35904"/>
                  </a:lnTo>
                  <a:lnTo>
                    <a:pt x="653" y="35929"/>
                  </a:lnTo>
                  <a:lnTo>
                    <a:pt x="779" y="35904"/>
                  </a:lnTo>
                  <a:lnTo>
                    <a:pt x="904" y="35879"/>
                  </a:lnTo>
                  <a:lnTo>
                    <a:pt x="1005" y="35804"/>
                  </a:lnTo>
                  <a:lnTo>
                    <a:pt x="1105" y="35728"/>
                  </a:lnTo>
                  <a:lnTo>
                    <a:pt x="35729" y="1105"/>
                  </a:lnTo>
                  <a:lnTo>
                    <a:pt x="35829" y="1005"/>
                  </a:lnTo>
                  <a:lnTo>
                    <a:pt x="35879" y="879"/>
                  </a:lnTo>
                  <a:lnTo>
                    <a:pt x="35904" y="779"/>
                  </a:lnTo>
                  <a:lnTo>
                    <a:pt x="35929" y="653"/>
                  </a:lnTo>
                  <a:lnTo>
                    <a:pt x="35904" y="528"/>
                  </a:lnTo>
                  <a:lnTo>
                    <a:pt x="35879" y="402"/>
                  </a:lnTo>
                  <a:lnTo>
                    <a:pt x="35829" y="302"/>
                  </a:lnTo>
                  <a:lnTo>
                    <a:pt x="35729" y="201"/>
                  </a:lnTo>
                  <a:lnTo>
                    <a:pt x="35628" y="101"/>
                  </a:lnTo>
                  <a:lnTo>
                    <a:pt x="35528" y="50"/>
                  </a:lnTo>
                  <a:lnTo>
                    <a:pt x="354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16"/>
          <p:cNvGrpSpPr/>
          <p:nvPr/>
        </p:nvGrpSpPr>
        <p:grpSpPr>
          <a:xfrm>
            <a:off x="3472272" y="2978405"/>
            <a:ext cx="1231303" cy="338367"/>
            <a:chOff x="3865050" y="4666150"/>
            <a:chExt cx="2922628" cy="803150"/>
          </a:xfrm>
        </p:grpSpPr>
        <p:grpSp>
          <p:nvGrpSpPr>
            <p:cNvPr id="975" name="Google Shape;975;p16"/>
            <p:cNvGrpSpPr/>
            <p:nvPr/>
          </p:nvGrpSpPr>
          <p:grpSpPr>
            <a:xfrm>
              <a:off x="5307253" y="4666150"/>
              <a:ext cx="1480425" cy="803150"/>
              <a:chOff x="0" y="4340350"/>
              <a:chExt cx="1480425" cy="803150"/>
            </a:xfrm>
          </p:grpSpPr>
          <p:sp>
            <p:nvSpPr>
              <p:cNvPr id="976" name="Google Shape;976;p16"/>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6"/>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 name="Google Shape;978;p16"/>
            <p:cNvGrpSpPr/>
            <p:nvPr/>
          </p:nvGrpSpPr>
          <p:grpSpPr>
            <a:xfrm flipH="1">
              <a:off x="3865050" y="4666150"/>
              <a:ext cx="1480425" cy="803150"/>
              <a:chOff x="0" y="4340350"/>
              <a:chExt cx="1480425" cy="803150"/>
            </a:xfrm>
          </p:grpSpPr>
          <p:sp>
            <p:nvSpPr>
              <p:cNvPr id="979" name="Google Shape;979;p16"/>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6"/>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1" name="Google Shape;981;p16"/>
          <p:cNvGrpSpPr/>
          <p:nvPr/>
        </p:nvGrpSpPr>
        <p:grpSpPr>
          <a:xfrm>
            <a:off x="6170092" y="2655247"/>
            <a:ext cx="653350" cy="713424"/>
            <a:chOff x="8046975" y="4216947"/>
            <a:chExt cx="618000" cy="674824"/>
          </a:xfrm>
        </p:grpSpPr>
        <p:sp>
          <p:nvSpPr>
            <p:cNvPr id="982" name="Google Shape;982;p16"/>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 name="Google Shape;983;p16"/>
            <p:cNvGrpSpPr/>
            <p:nvPr/>
          </p:nvGrpSpPr>
          <p:grpSpPr>
            <a:xfrm flipH="1">
              <a:off x="8182597" y="4216947"/>
              <a:ext cx="383068" cy="635854"/>
              <a:chOff x="1505975" y="3200950"/>
              <a:chExt cx="568603" cy="943964"/>
            </a:xfrm>
          </p:grpSpPr>
          <p:sp>
            <p:nvSpPr>
              <p:cNvPr id="984" name="Google Shape;984;p16"/>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6"/>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6"/>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6"/>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6"/>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6"/>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0" name="Google Shape;990;p16"/>
          <p:cNvGrpSpPr/>
          <p:nvPr/>
        </p:nvGrpSpPr>
        <p:grpSpPr>
          <a:xfrm flipH="1">
            <a:off x="2419167" y="2655247"/>
            <a:ext cx="653350" cy="713424"/>
            <a:chOff x="8046975" y="4216947"/>
            <a:chExt cx="618000" cy="674824"/>
          </a:xfrm>
        </p:grpSpPr>
        <p:sp>
          <p:nvSpPr>
            <p:cNvPr id="991" name="Google Shape;991;p16"/>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 name="Google Shape;992;p16"/>
            <p:cNvGrpSpPr/>
            <p:nvPr/>
          </p:nvGrpSpPr>
          <p:grpSpPr>
            <a:xfrm flipH="1">
              <a:off x="8182597" y="4216947"/>
              <a:ext cx="383068" cy="635854"/>
              <a:chOff x="1505975" y="3200950"/>
              <a:chExt cx="568603" cy="943964"/>
            </a:xfrm>
          </p:grpSpPr>
          <p:sp>
            <p:nvSpPr>
              <p:cNvPr id="993" name="Google Shape;993;p16"/>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6"/>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6"/>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6"/>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6"/>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6"/>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9" name="Google Shape;999;p16"/>
          <p:cNvSpPr txBox="1"/>
          <p:nvPr>
            <p:ph type="title"/>
          </p:nvPr>
        </p:nvSpPr>
        <p:spPr>
          <a:xfrm>
            <a:off x="2996325" y="1149100"/>
            <a:ext cx="3301500" cy="1108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5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pic>
        <p:nvPicPr>
          <p:cNvPr id="1000" name="Google Shape;1000;p16"/>
          <p:cNvPicPr preferRelativeResize="0"/>
          <p:nvPr/>
        </p:nvPicPr>
        <p:blipFill rotWithShape="1">
          <a:blip r:embed="rId3">
            <a:alphaModFix amt="29000"/>
          </a:blip>
          <a:srcRect b="19749" l="20298" r="17263" t="17432"/>
          <a:stretch/>
        </p:blipFill>
        <p:spPr>
          <a:xfrm>
            <a:off x="3005900" y="792300"/>
            <a:ext cx="3291926" cy="1862949"/>
          </a:xfrm>
          <a:prstGeom prst="rect">
            <a:avLst/>
          </a:prstGeom>
          <a:noFill/>
          <a:ln>
            <a:noFill/>
          </a:ln>
        </p:spPr>
      </p:pic>
      <p:grpSp>
        <p:nvGrpSpPr>
          <p:cNvPr id="1001" name="Google Shape;1001;p16"/>
          <p:cNvGrpSpPr/>
          <p:nvPr/>
        </p:nvGrpSpPr>
        <p:grpSpPr>
          <a:xfrm flipH="1">
            <a:off x="4288809" y="4761025"/>
            <a:ext cx="127903" cy="152308"/>
            <a:chOff x="1353350" y="1473225"/>
            <a:chExt cx="190900" cy="227325"/>
          </a:xfrm>
        </p:grpSpPr>
        <p:sp>
          <p:nvSpPr>
            <p:cNvPr id="1002" name="Google Shape;1002;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16"/>
          <p:cNvGrpSpPr/>
          <p:nvPr/>
        </p:nvGrpSpPr>
        <p:grpSpPr>
          <a:xfrm>
            <a:off x="1978021" y="3071675"/>
            <a:ext cx="127903" cy="152308"/>
            <a:chOff x="1353350" y="1473225"/>
            <a:chExt cx="190900" cy="227325"/>
          </a:xfrm>
        </p:grpSpPr>
        <p:sp>
          <p:nvSpPr>
            <p:cNvPr id="1009" name="Google Shape;1009;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16"/>
          <p:cNvGrpSpPr/>
          <p:nvPr/>
        </p:nvGrpSpPr>
        <p:grpSpPr>
          <a:xfrm>
            <a:off x="2299157" y="4856795"/>
            <a:ext cx="80426" cy="95772"/>
            <a:chOff x="1353350" y="1473225"/>
            <a:chExt cx="190900" cy="227325"/>
          </a:xfrm>
        </p:grpSpPr>
        <p:sp>
          <p:nvSpPr>
            <p:cNvPr id="1016" name="Google Shape;1016;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16"/>
          <p:cNvGrpSpPr/>
          <p:nvPr/>
        </p:nvGrpSpPr>
        <p:grpSpPr>
          <a:xfrm flipH="1">
            <a:off x="5636282" y="4712445"/>
            <a:ext cx="80426" cy="95772"/>
            <a:chOff x="1353350" y="1473225"/>
            <a:chExt cx="190900" cy="227325"/>
          </a:xfrm>
        </p:grpSpPr>
        <p:sp>
          <p:nvSpPr>
            <p:cNvPr id="1023" name="Google Shape;1023;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16"/>
          <p:cNvGrpSpPr/>
          <p:nvPr/>
        </p:nvGrpSpPr>
        <p:grpSpPr>
          <a:xfrm flipH="1">
            <a:off x="181146" y="3712375"/>
            <a:ext cx="127903" cy="152308"/>
            <a:chOff x="1353350" y="1473225"/>
            <a:chExt cx="190900" cy="227325"/>
          </a:xfrm>
        </p:grpSpPr>
        <p:sp>
          <p:nvSpPr>
            <p:cNvPr id="1030" name="Google Shape;1030;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16"/>
          <p:cNvGrpSpPr/>
          <p:nvPr/>
        </p:nvGrpSpPr>
        <p:grpSpPr>
          <a:xfrm flipH="1">
            <a:off x="8430784" y="4100500"/>
            <a:ext cx="127903" cy="152308"/>
            <a:chOff x="1353350" y="1473225"/>
            <a:chExt cx="190900" cy="227325"/>
          </a:xfrm>
        </p:grpSpPr>
        <p:sp>
          <p:nvSpPr>
            <p:cNvPr id="1037" name="Google Shape;1037;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16"/>
          <p:cNvGrpSpPr/>
          <p:nvPr/>
        </p:nvGrpSpPr>
        <p:grpSpPr>
          <a:xfrm>
            <a:off x="7148559" y="4599425"/>
            <a:ext cx="127903" cy="152308"/>
            <a:chOff x="1353350" y="1473225"/>
            <a:chExt cx="190900" cy="227325"/>
          </a:xfrm>
        </p:grpSpPr>
        <p:sp>
          <p:nvSpPr>
            <p:cNvPr id="1044" name="Google Shape;1044;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 name="Google Shape;1050;p16"/>
          <p:cNvGrpSpPr/>
          <p:nvPr/>
        </p:nvGrpSpPr>
        <p:grpSpPr>
          <a:xfrm>
            <a:off x="5716709" y="3712375"/>
            <a:ext cx="127903" cy="152308"/>
            <a:chOff x="1353350" y="1473225"/>
            <a:chExt cx="190900" cy="227325"/>
          </a:xfrm>
        </p:grpSpPr>
        <p:sp>
          <p:nvSpPr>
            <p:cNvPr id="1051" name="Google Shape;1051;p1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22_1_1">
    <p:spTree>
      <p:nvGrpSpPr>
        <p:cNvPr id="1057" name="Shape 1057"/>
        <p:cNvGrpSpPr/>
        <p:nvPr/>
      </p:nvGrpSpPr>
      <p:grpSpPr>
        <a:xfrm>
          <a:off x="0" y="0"/>
          <a:ext cx="0" cy="0"/>
          <a:chOff x="0" y="0"/>
          <a:chExt cx="0" cy="0"/>
        </a:xfrm>
      </p:grpSpPr>
      <p:pic>
        <p:nvPicPr>
          <p:cNvPr id="1058" name="Google Shape;1058;p17"/>
          <p:cNvPicPr preferRelativeResize="0"/>
          <p:nvPr/>
        </p:nvPicPr>
        <p:blipFill rotWithShape="1">
          <a:blip r:embed="rId2">
            <a:alphaModFix/>
          </a:blip>
          <a:srcRect b="49944" l="0" r="0" t="0"/>
          <a:stretch/>
        </p:blipFill>
        <p:spPr>
          <a:xfrm flipH="1">
            <a:off x="0" y="0"/>
            <a:ext cx="9144000" cy="2574550"/>
          </a:xfrm>
          <a:prstGeom prst="rect">
            <a:avLst/>
          </a:prstGeom>
          <a:noFill/>
          <a:ln>
            <a:noFill/>
          </a:ln>
        </p:spPr>
      </p:pic>
      <p:grpSp>
        <p:nvGrpSpPr>
          <p:cNvPr id="1059" name="Google Shape;1059;p17"/>
          <p:cNvGrpSpPr/>
          <p:nvPr/>
        </p:nvGrpSpPr>
        <p:grpSpPr>
          <a:xfrm>
            <a:off x="0" y="1294823"/>
            <a:ext cx="9143801" cy="939804"/>
            <a:chOff x="0" y="3057609"/>
            <a:chExt cx="10528268" cy="1082101"/>
          </a:xfrm>
        </p:grpSpPr>
        <p:sp>
          <p:nvSpPr>
            <p:cNvPr id="1060" name="Google Shape;1060;p17"/>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7"/>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 name="Google Shape;1062;p17"/>
          <p:cNvSpPr/>
          <p:nvPr/>
        </p:nvSpPr>
        <p:spPr>
          <a:xfrm>
            <a:off x="-1109294" y="1863606"/>
            <a:ext cx="11511500" cy="710950"/>
          </a:xfrm>
          <a:custGeom>
            <a:rect b="b" l="l" r="r" t="t"/>
            <a:pathLst>
              <a:path extrusionOk="0" h="28438" w="460460">
                <a:moveTo>
                  <a:pt x="30952" y="21114"/>
                </a:moveTo>
                <a:cubicBezTo>
                  <a:pt x="34699" y="18193"/>
                  <a:pt x="38318" y="12605"/>
                  <a:pt x="53050" y="10446"/>
                </a:cubicBezTo>
                <a:cubicBezTo>
                  <a:pt x="67782" y="8287"/>
                  <a:pt x="96802" y="7525"/>
                  <a:pt x="119344" y="8160"/>
                </a:cubicBezTo>
                <a:cubicBezTo>
                  <a:pt x="141887" y="8795"/>
                  <a:pt x="158143" y="11843"/>
                  <a:pt x="188305" y="14256"/>
                </a:cubicBezTo>
                <a:cubicBezTo>
                  <a:pt x="218468" y="16669"/>
                  <a:pt x="271935" y="23527"/>
                  <a:pt x="300319" y="22638"/>
                </a:cubicBezTo>
                <a:cubicBezTo>
                  <a:pt x="328704" y="21749"/>
                  <a:pt x="343817" y="12542"/>
                  <a:pt x="358612" y="8922"/>
                </a:cubicBezTo>
                <a:cubicBezTo>
                  <a:pt x="373408" y="5303"/>
                  <a:pt x="380075" y="2064"/>
                  <a:pt x="389092" y="921"/>
                </a:cubicBezTo>
                <a:cubicBezTo>
                  <a:pt x="398109" y="-222"/>
                  <a:pt x="406809" y="-476"/>
                  <a:pt x="412714" y="2064"/>
                </a:cubicBezTo>
                <a:cubicBezTo>
                  <a:pt x="418620" y="4604"/>
                  <a:pt x="421223" y="12097"/>
                  <a:pt x="424525" y="16161"/>
                </a:cubicBezTo>
                <a:cubicBezTo>
                  <a:pt x="427827" y="20225"/>
                  <a:pt x="498185" y="24480"/>
                  <a:pt x="432526" y="26448"/>
                </a:cubicBezTo>
                <a:cubicBezTo>
                  <a:pt x="366867" y="28417"/>
                  <a:pt x="97500" y="28861"/>
                  <a:pt x="30571" y="27972"/>
                </a:cubicBezTo>
                <a:cubicBezTo>
                  <a:pt x="-36358" y="27083"/>
                  <a:pt x="27206" y="24035"/>
                  <a:pt x="30952" y="21114"/>
                </a:cubicBezTo>
                <a:close/>
              </a:path>
            </a:pathLst>
          </a:custGeom>
          <a:solidFill>
            <a:schemeClr val="dk1"/>
          </a:solidFill>
          <a:ln>
            <a:noFill/>
          </a:ln>
        </p:spPr>
      </p:sp>
      <p:grpSp>
        <p:nvGrpSpPr>
          <p:cNvPr id="1063" name="Google Shape;1063;p17"/>
          <p:cNvGrpSpPr/>
          <p:nvPr/>
        </p:nvGrpSpPr>
        <p:grpSpPr>
          <a:xfrm>
            <a:off x="3895321" y="4808950"/>
            <a:ext cx="127903" cy="152308"/>
            <a:chOff x="1353350" y="1473225"/>
            <a:chExt cx="190900" cy="227325"/>
          </a:xfrm>
        </p:grpSpPr>
        <p:sp>
          <p:nvSpPr>
            <p:cNvPr id="1064" name="Google Shape;1064;p1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17"/>
          <p:cNvGrpSpPr/>
          <p:nvPr/>
        </p:nvGrpSpPr>
        <p:grpSpPr>
          <a:xfrm flipH="1">
            <a:off x="2143146" y="4904725"/>
            <a:ext cx="127903" cy="152308"/>
            <a:chOff x="1353350" y="1473225"/>
            <a:chExt cx="190900" cy="227325"/>
          </a:xfrm>
        </p:grpSpPr>
        <p:sp>
          <p:nvSpPr>
            <p:cNvPr id="1071" name="Google Shape;1071;p1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17"/>
          <p:cNvGrpSpPr/>
          <p:nvPr/>
        </p:nvGrpSpPr>
        <p:grpSpPr>
          <a:xfrm>
            <a:off x="3253062" y="4837220"/>
            <a:ext cx="80426" cy="95772"/>
            <a:chOff x="1353350" y="1473225"/>
            <a:chExt cx="190900" cy="227325"/>
          </a:xfrm>
        </p:grpSpPr>
        <p:sp>
          <p:nvSpPr>
            <p:cNvPr id="1078" name="Google Shape;1078;p1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17"/>
          <p:cNvGrpSpPr/>
          <p:nvPr/>
        </p:nvGrpSpPr>
        <p:grpSpPr>
          <a:xfrm>
            <a:off x="1282662" y="3214495"/>
            <a:ext cx="80426" cy="95772"/>
            <a:chOff x="1353350" y="1473225"/>
            <a:chExt cx="190900" cy="227325"/>
          </a:xfrm>
        </p:grpSpPr>
        <p:sp>
          <p:nvSpPr>
            <p:cNvPr id="1085" name="Google Shape;1085;p1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17"/>
          <p:cNvGrpSpPr/>
          <p:nvPr/>
        </p:nvGrpSpPr>
        <p:grpSpPr>
          <a:xfrm>
            <a:off x="245812" y="3749145"/>
            <a:ext cx="80426" cy="95772"/>
            <a:chOff x="1353350" y="1473225"/>
            <a:chExt cx="190900" cy="227325"/>
          </a:xfrm>
        </p:grpSpPr>
        <p:sp>
          <p:nvSpPr>
            <p:cNvPr id="1092" name="Google Shape;1092;p1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17"/>
          <p:cNvGrpSpPr/>
          <p:nvPr/>
        </p:nvGrpSpPr>
        <p:grpSpPr>
          <a:xfrm>
            <a:off x="2488962" y="3594182"/>
            <a:ext cx="80426" cy="95772"/>
            <a:chOff x="1353350" y="1473225"/>
            <a:chExt cx="190900" cy="227325"/>
          </a:xfrm>
        </p:grpSpPr>
        <p:sp>
          <p:nvSpPr>
            <p:cNvPr id="1099" name="Google Shape;1099;p1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17"/>
          <p:cNvGrpSpPr/>
          <p:nvPr/>
        </p:nvGrpSpPr>
        <p:grpSpPr>
          <a:xfrm>
            <a:off x="3092412" y="4013245"/>
            <a:ext cx="80426" cy="95772"/>
            <a:chOff x="1353350" y="1473225"/>
            <a:chExt cx="190900" cy="227325"/>
          </a:xfrm>
        </p:grpSpPr>
        <p:sp>
          <p:nvSpPr>
            <p:cNvPr id="1106" name="Google Shape;1106;p1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 name="Google Shape;1112;p17"/>
          <p:cNvGrpSpPr/>
          <p:nvPr/>
        </p:nvGrpSpPr>
        <p:grpSpPr>
          <a:xfrm>
            <a:off x="7908687" y="2854320"/>
            <a:ext cx="80426" cy="95772"/>
            <a:chOff x="1353350" y="1473225"/>
            <a:chExt cx="190900" cy="227325"/>
          </a:xfrm>
        </p:grpSpPr>
        <p:sp>
          <p:nvSpPr>
            <p:cNvPr id="1113" name="Google Shape;1113;p1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17"/>
          <p:cNvGrpSpPr/>
          <p:nvPr/>
        </p:nvGrpSpPr>
        <p:grpSpPr>
          <a:xfrm>
            <a:off x="8676871" y="3596850"/>
            <a:ext cx="127903" cy="152308"/>
            <a:chOff x="1353350" y="1473225"/>
            <a:chExt cx="190900" cy="227325"/>
          </a:xfrm>
        </p:grpSpPr>
        <p:sp>
          <p:nvSpPr>
            <p:cNvPr id="1120" name="Google Shape;1120;p1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17"/>
          <p:cNvGrpSpPr/>
          <p:nvPr/>
        </p:nvGrpSpPr>
        <p:grpSpPr>
          <a:xfrm>
            <a:off x="1741350" y="337805"/>
            <a:ext cx="5661300" cy="3106720"/>
            <a:chOff x="1741350" y="337805"/>
            <a:chExt cx="5661300" cy="3106720"/>
          </a:xfrm>
        </p:grpSpPr>
        <p:sp>
          <p:nvSpPr>
            <p:cNvPr id="1127" name="Google Shape;1127;p17"/>
            <p:cNvSpPr/>
            <p:nvPr/>
          </p:nvSpPr>
          <p:spPr>
            <a:xfrm>
              <a:off x="1741350" y="3217125"/>
              <a:ext cx="5661300" cy="2274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 name="Google Shape;1128;p17"/>
            <p:cNvGrpSpPr/>
            <p:nvPr/>
          </p:nvGrpSpPr>
          <p:grpSpPr>
            <a:xfrm>
              <a:off x="1802136" y="337805"/>
              <a:ext cx="5539728" cy="2992392"/>
              <a:chOff x="11217775" y="795550"/>
              <a:chExt cx="2077450" cy="1122175"/>
            </a:xfrm>
          </p:grpSpPr>
          <p:sp>
            <p:nvSpPr>
              <p:cNvPr id="1129" name="Google Shape;1129;p17"/>
              <p:cNvSpPr/>
              <p:nvPr/>
            </p:nvSpPr>
            <p:spPr>
              <a:xfrm>
                <a:off x="11217775" y="795550"/>
                <a:ext cx="2077450" cy="1122175"/>
              </a:xfrm>
              <a:custGeom>
                <a:rect b="b" l="l" r="r" t="t"/>
                <a:pathLst>
                  <a:path extrusionOk="0" h="44887" w="83098">
                    <a:moveTo>
                      <a:pt x="1" y="0"/>
                    </a:moveTo>
                    <a:lnTo>
                      <a:pt x="1" y="44887"/>
                    </a:lnTo>
                    <a:lnTo>
                      <a:pt x="83098" y="44887"/>
                    </a:lnTo>
                    <a:lnTo>
                      <a:pt x="830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7"/>
              <p:cNvSpPr/>
              <p:nvPr/>
            </p:nvSpPr>
            <p:spPr>
              <a:xfrm>
                <a:off x="11238075" y="815825"/>
                <a:ext cx="2036875" cy="1081625"/>
              </a:xfrm>
              <a:custGeom>
                <a:rect b="b" l="l" r="r" t="t"/>
                <a:pathLst>
                  <a:path extrusionOk="0" h="43265" w="81475">
                    <a:moveTo>
                      <a:pt x="0" y="1"/>
                    </a:moveTo>
                    <a:lnTo>
                      <a:pt x="0" y="43264"/>
                    </a:lnTo>
                    <a:lnTo>
                      <a:pt x="81474" y="43264"/>
                    </a:lnTo>
                    <a:lnTo>
                      <a:pt x="814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31" name="Google Shape;1131;p17"/>
            <p:cNvPicPr preferRelativeResize="0"/>
            <p:nvPr/>
          </p:nvPicPr>
          <p:blipFill rotWithShape="1">
            <a:blip r:embed="rId3">
              <a:alphaModFix amt="29000"/>
            </a:blip>
            <a:srcRect b="19749" l="16570" r="16856" t="17432"/>
            <a:stretch/>
          </p:blipFill>
          <p:spPr>
            <a:xfrm>
              <a:off x="1863075" y="397000"/>
              <a:ext cx="5431949" cy="2883001"/>
            </a:xfrm>
            <a:prstGeom prst="rect">
              <a:avLst/>
            </a:prstGeom>
            <a:noFill/>
            <a:ln>
              <a:noFill/>
            </a:ln>
          </p:spPr>
        </p:pic>
      </p:grpSp>
      <p:sp>
        <p:nvSpPr>
          <p:cNvPr id="1132" name="Google Shape;1132;p17"/>
          <p:cNvSpPr/>
          <p:nvPr/>
        </p:nvSpPr>
        <p:spPr>
          <a:xfrm>
            <a:off x="482375" y="1645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7"/>
          <p:cNvSpPr/>
          <p:nvPr/>
        </p:nvSpPr>
        <p:spPr>
          <a:xfrm flipH="1">
            <a:off x="8284025" y="23122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 name="Google Shape;1134;p17"/>
          <p:cNvGrpSpPr/>
          <p:nvPr/>
        </p:nvGrpSpPr>
        <p:grpSpPr>
          <a:xfrm>
            <a:off x="0" y="3502175"/>
            <a:ext cx="2225425" cy="1641325"/>
            <a:chOff x="4026900" y="1175850"/>
            <a:chExt cx="2225425" cy="1641325"/>
          </a:xfrm>
        </p:grpSpPr>
        <p:sp>
          <p:nvSpPr>
            <p:cNvPr id="1135" name="Google Shape;1135;p17"/>
            <p:cNvSpPr/>
            <p:nvPr/>
          </p:nvSpPr>
          <p:spPr>
            <a:xfrm>
              <a:off x="4027350" y="1990500"/>
              <a:ext cx="2224975" cy="372100"/>
            </a:xfrm>
            <a:custGeom>
              <a:rect b="b" l="l" r="r" t="t"/>
              <a:pathLst>
                <a:path extrusionOk="0" h="14884" w="88999">
                  <a:moveTo>
                    <a:pt x="14090" y="1"/>
                  </a:moveTo>
                  <a:lnTo>
                    <a:pt x="1" y="14883"/>
                  </a:lnTo>
                  <a:lnTo>
                    <a:pt x="81327" y="14883"/>
                  </a:lnTo>
                  <a:lnTo>
                    <a:pt x="889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7"/>
            <p:cNvSpPr/>
            <p:nvPr/>
          </p:nvSpPr>
          <p:spPr>
            <a:xfrm>
              <a:off x="4027350" y="1990500"/>
              <a:ext cx="2224975" cy="372100"/>
            </a:xfrm>
            <a:custGeom>
              <a:rect b="b" l="l" r="r" t="t"/>
              <a:pathLst>
                <a:path extrusionOk="0" fill="none" h="14884" w="88999">
                  <a:moveTo>
                    <a:pt x="1" y="14883"/>
                  </a:moveTo>
                  <a:lnTo>
                    <a:pt x="14090" y="1"/>
                  </a:lnTo>
                  <a:lnTo>
                    <a:pt x="88999" y="1"/>
                  </a:lnTo>
                  <a:lnTo>
                    <a:pt x="81327" y="14883"/>
                  </a:lnTo>
                  <a:lnTo>
                    <a:pt x="1" y="148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7"/>
            <p:cNvSpPr/>
            <p:nvPr/>
          </p:nvSpPr>
          <p:spPr>
            <a:xfrm>
              <a:off x="4026900" y="2362575"/>
              <a:ext cx="1597050" cy="454600"/>
            </a:xfrm>
            <a:custGeom>
              <a:rect b="b" l="l" r="r" t="t"/>
              <a:pathLst>
                <a:path extrusionOk="0" h="18184" w="63882">
                  <a:moveTo>
                    <a:pt x="12706" y="0"/>
                  </a:moveTo>
                  <a:lnTo>
                    <a:pt x="11434" y="996"/>
                  </a:lnTo>
                  <a:lnTo>
                    <a:pt x="10180" y="2029"/>
                  </a:lnTo>
                  <a:lnTo>
                    <a:pt x="8944" y="3061"/>
                  </a:lnTo>
                  <a:lnTo>
                    <a:pt x="7746" y="4131"/>
                  </a:lnTo>
                  <a:lnTo>
                    <a:pt x="6565" y="5182"/>
                  </a:lnTo>
                  <a:lnTo>
                    <a:pt x="5459" y="6252"/>
                  </a:lnTo>
                  <a:lnTo>
                    <a:pt x="4924" y="6787"/>
                  </a:lnTo>
                  <a:lnTo>
                    <a:pt x="4408" y="7321"/>
                  </a:lnTo>
                  <a:lnTo>
                    <a:pt x="3910" y="7838"/>
                  </a:lnTo>
                  <a:lnTo>
                    <a:pt x="3430" y="8354"/>
                  </a:lnTo>
                  <a:lnTo>
                    <a:pt x="2988" y="8870"/>
                  </a:lnTo>
                  <a:lnTo>
                    <a:pt x="2564" y="9387"/>
                  </a:lnTo>
                  <a:lnTo>
                    <a:pt x="2158" y="9885"/>
                  </a:lnTo>
                  <a:lnTo>
                    <a:pt x="1789" y="10383"/>
                  </a:lnTo>
                  <a:lnTo>
                    <a:pt x="1457" y="10881"/>
                  </a:lnTo>
                  <a:lnTo>
                    <a:pt x="1144" y="11360"/>
                  </a:lnTo>
                  <a:lnTo>
                    <a:pt x="867" y="11821"/>
                  </a:lnTo>
                  <a:lnTo>
                    <a:pt x="627" y="12282"/>
                  </a:lnTo>
                  <a:lnTo>
                    <a:pt x="424" y="12725"/>
                  </a:lnTo>
                  <a:lnTo>
                    <a:pt x="258" y="13167"/>
                  </a:lnTo>
                  <a:lnTo>
                    <a:pt x="129" y="13591"/>
                  </a:lnTo>
                  <a:lnTo>
                    <a:pt x="56" y="13997"/>
                  </a:lnTo>
                  <a:lnTo>
                    <a:pt x="0" y="14403"/>
                  </a:lnTo>
                  <a:lnTo>
                    <a:pt x="0" y="14587"/>
                  </a:lnTo>
                  <a:lnTo>
                    <a:pt x="0" y="14772"/>
                  </a:lnTo>
                  <a:lnTo>
                    <a:pt x="19" y="14956"/>
                  </a:lnTo>
                  <a:lnTo>
                    <a:pt x="56" y="15141"/>
                  </a:lnTo>
                  <a:lnTo>
                    <a:pt x="92" y="15325"/>
                  </a:lnTo>
                  <a:lnTo>
                    <a:pt x="148" y="15491"/>
                  </a:lnTo>
                  <a:lnTo>
                    <a:pt x="221" y="15675"/>
                  </a:lnTo>
                  <a:lnTo>
                    <a:pt x="314" y="15860"/>
                  </a:lnTo>
                  <a:lnTo>
                    <a:pt x="406" y="16026"/>
                  </a:lnTo>
                  <a:lnTo>
                    <a:pt x="517" y="16192"/>
                  </a:lnTo>
                  <a:lnTo>
                    <a:pt x="627" y="16358"/>
                  </a:lnTo>
                  <a:lnTo>
                    <a:pt x="756" y="16505"/>
                  </a:lnTo>
                  <a:lnTo>
                    <a:pt x="904" y="16634"/>
                  </a:lnTo>
                  <a:lnTo>
                    <a:pt x="1051" y="16782"/>
                  </a:lnTo>
                  <a:lnTo>
                    <a:pt x="1217" y="16892"/>
                  </a:lnTo>
                  <a:lnTo>
                    <a:pt x="1383" y="17022"/>
                  </a:lnTo>
                  <a:lnTo>
                    <a:pt x="1771" y="17243"/>
                  </a:lnTo>
                  <a:lnTo>
                    <a:pt x="2176" y="17427"/>
                  </a:lnTo>
                  <a:lnTo>
                    <a:pt x="2619" y="17612"/>
                  </a:lnTo>
                  <a:lnTo>
                    <a:pt x="3098" y="17759"/>
                  </a:lnTo>
                  <a:lnTo>
                    <a:pt x="3615" y="17870"/>
                  </a:lnTo>
                  <a:lnTo>
                    <a:pt x="4168" y="17981"/>
                  </a:lnTo>
                  <a:lnTo>
                    <a:pt x="4740" y="18054"/>
                  </a:lnTo>
                  <a:lnTo>
                    <a:pt x="5330" y="18110"/>
                  </a:lnTo>
                  <a:lnTo>
                    <a:pt x="5957" y="18146"/>
                  </a:lnTo>
                  <a:lnTo>
                    <a:pt x="6602" y="18183"/>
                  </a:lnTo>
                  <a:lnTo>
                    <a:pt x="7266" y="18183"/>
                  </a:lnTo>
                  <a:lnTo>
                    <a:pt x="8465" y="18165"/>
                  </a:lnTo>
                  <a:lnTo>
                    <a:pt x="9719" y="18110"/>
                  </a:lnTo>
                  <a:lnTo>
                    <a:pt x="11010" y="17999"/>
                  </a:lnTo>
                  <a:lnTo>
                    <a:pt x="12319" y="17888"/>
                  </a:lnTo>
                  <a:lnTo>
                    <a:pt x="13665" y="17741"/>
                  </a:lnTo>
                  <a:lnTo>
                    <a:pt x="15012" y="17575"/>
                  </a:lnTo>
                  <a:lnTo>
                    <a:pt x="17704" y="17206"/>
                  </a:lnTo>
                  <a:lnTo>
                    <a:pt x="20323" y="16856"/>
                  </a:lnTo>
                  <a:lnTo>
                    <a:pt x="21577" y="16690"/>
                  </a:lnTo>
                  <a:lnTo>
                    <a:pt x="22794" y="16542"/>
                  </a:lnTo>
                  <a:lnTo>
                    <a:pt x="23956" y="16431"/>
                  </a:lnTo>
                  <a:lnTo>
                    <a:pt x="25062" y="16321"/>
                  </a:lnTo>
                  <a:lnTo>
                    <a:pt x="26076" y="16265"/>
                  </a:lnTo>
                  <a:lnTo>
                    <a:pt x="27017" y="16247"/>
                  </a:lnTo>
                  <a:lnTo>
                    <a:pt x="27496" y="16247"/>
                  </a:lnTo>
                  <a:lnTo>
                    <a:pt x="27939" y="16265"/>
                  </a:lnTo>
                  <a:lnTo>
                    <a:pt x="28363" y="16302"/>
                  </a:lnTo>
                  <a:lnTo>
                    <a:pt x="28750" y="16358"/>
                  </a:lnTo>
                  <a:lnTo>
                    <a:pt x="29101" y="16431"/>
                  </a:lnTo>
                  <a:lnTo>
                    <a:pt x="29414" y="16524"/>
                  </a:lnTo>
                  <a:lnTo>
                    <a:pt x="29672" y="16634"/>
                  </a:lnTo>
                  <a:lnTo>
                    <a:pt x="29912" y="16763"/>
                  </a:lnTo>
                  <a:lnTo>
                    <a:pt x="30078" y="16874"/>
                  </a:lnTo>
                  <a:lnTo>
                    <a:pt x="30263" y="16948"/>
                  </a:lnTo>
                  <a:lnTo>
                    <a:pt x="30447" y="17022"/>
                  </a:lnTo>
                  <a:lnTo>
                    <a:pt x="30668" y="17077"/>
                  </a:lnTo>
                  <a:lnTo>
                    <a:pt x="30890" y="17114"/>
                  </a:lnTo>
                  <a:lnTo>
                    <a:pt x="31129" y="17151"/>
                  </a:lnTo>
                  <a:lnTo>
                    <a:pt x="31387" y="17169"/>
                  </a:lnTo>
                  <a:lnTo>
                    <a:pt x="31959" y="17169"/>
                  </a:lnTo>
                  <a:lnTo>
                    <a:pt x="32273" y="17151"/>
                  </a:lnTo>
                  <a:lnTo>
                    <a:pt x="32955" y="17058"/>
                  </a:lnTo>
                  <a:lnTo>
                    <a:pt x="33674" y="16948"/>
                  </a:lnTo>
                  <a:lnTo>
                    <a:pt x="34449" y="16782"/>
                  </a:lnTo>
                  <a:lnTo>
                    <a:pt x="35260" y="16579"/>
                  </a:lnTo>
                  <a:lnTo>
                    <a:pt x="36108" y="16321"/>
                  </a:lnTo>
                  <a:lnTo>
                    <a:pt x="37012" y="16044"/>
                  </a:lnTo>
                  <a:lnTo>
                    <a:pt x="37916" y="15712"/>
                  </a:lnTo>
                  <a:lnTo>
                    <a:pt x="38875" y="15362"/>
                  </a:lnTo>
                  <a:lnTo>
                    <a:pt x="39834" y="14975"/>
                  </a:lnTo>
                  <a:lnTo>
                    <a:pt x="40829" y="14569"/>
                  </a:lnTo>
                  <a:lnTo>
                    <a:pt x="41825" y="14126"/>
                  </a:lnTo>
                  <a:lnTo>
                    <a:pt x="42821" y="13684"/>
                  </a:lnTo>
                  <a:lnTo>
                    <a:pt x="43835" y="13204"/>
                  </a:lnTo>
                  <a:lnTo>
                    <a:pt x="44831" y="12706"/>
                  </a:lnTo>
                  <a:lnTo>
                    <a:pt x="45846" y="12190"/>
                  </a:lnTo>
                  <a:lnTo>
                    <a:pt x="46841" y="11655"/>
                  </a:lnTo>
                  <a:lnTo>
                    <a:pt x="47819" y="11120"/>
                  </a:lnTo>
                  <a:lnTo>
                    <a:pt x="48778" y="10567"/>
                  </a:lnTo>
                  <a:lnTo>
                    <a:pt x="49718" y="10014"/>
                  </a:lnTo>
                  <a:lnTo>
                    <a:pt x="50622" y="9461"/>
                  </a:lnTo>
                  <a:lnTo>
                    <a:pt x="51507" y="8889"/>
                  </a:lnTo>
                  <a:lnTo>
                    <a:pt x="52337" y="8336"/>
                  </a:lnTo>
                  <a:lnTo>
                    <a:pt x="53148" y="7782"/>
                  </a:lnTo>
                  <a:lnTo>
                    <a:pt x="53904" y="7229"/>
                  </a:lnTo>
                  <a:lnTo>
                    <a:pt x="54624" y="6676"/>
                  </a:lnTo>
                  <a:lnTo>
                    <a:pt x="55269" y="6141"/>
                  </a:lnTo>
                  <a:lnTo>
                    <a:pt x="55859" y="5625"/>
                  </a:lnTo>
                  <a:lnTo>
                    <a:pt x="56394" y="5127"/>
                  </a:lnTo>
                  <a:lnTo>
                    <a:pt x="56874" y="4629"/>
                  </a:lnTo>
                  <a:lnTo>
                    <a:pt x="57261" y="4168"/>
                  </a:lnTo>
                  <a:lnTo>
                    <a:pt x="57427" y="3947"/>
                  </a:lnTo>
                  <a:lnTo>
                    <a:pt x="57593" y="3725"/>
                  </a:lnTo>
                  <a:lnTo>
                    <a:pt x="57814" y="3393"/>
                  </a:lnTo>
                  <a:lnTo>
                    <a:pt x="58072" y="3080"/>
                  </a:lnTo>
                  <a:lnTo>
                    <a:pt x="58367" y="2766"/>
                  </a:lnTo>
                  <a:lnTo>
                    <a:pt x="58681" y="2490"/>
                  </a:lnTo>
                  <a:lnTo>
                    <a:pt x="59013" y="2213"/>
                  </a:lnTo>
                  <a:lnTo>
                    <a:pt x="59382" y="1955"/>
                  </a:lnTo>
                  <a:lnTo>
                    <a:pt x="59769" y="1715"/>
                  </a:lnTo>
                  <a:lnTo>
                    <a:pt x="60156" y="1475"/>
                  </a:lnTo>
                  <a:lnTo>
                    <a:pt x="60580" y="1254"/>
                  </a:lnTo>
                  <a:lnTo>
                    <a:pt x="61023" y="1051"/>
                  </a:lnTo>
                  <a:lnTo>
                    <a:pt x="61465" y="848"/>
                  </a:lnTo>
                  <a:lnTo>
                    <a:pt x="61926" y="664"/>
                  </a:lnTo>
                  <a:lnTo>
                    <a:pt x="62406" y="480"/>
                  </a:lnTo>
                  <a:lnTo>
                    <a:pt x="62885" y="314"/>
                  </a:lnTo>
                  <a:lnTo>
                    <a:pt x="6388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7"/>
            <p:cNvSpPr/>
            <p:nvPr/>
          </p:nvSpPr>
          <p:spPr>
            <a:xfrm>
              <a:off x="4026900" y="2362575"/>
              <a:ext cx="1597050" cy="454600"/>
            </a:xfrm>
            <a:custGeom>
              <a:rect b="b" l="l" r="r" t="t"/>
              <a:pathLst>
                <a:path extrusionOk="0" fill="none" h="18184" w="63882">
                  <a:moveTo>
                    <a:pt x="63881" y="0"/>
                  </a:moveTo>
                  <a:lnTo>
                    <a:pt x="12706" y="0"/>
                  </a:lnTo>
                  <a:lnTo>
                    <a:pt x="12706" y="0"/>
                  </a:lnTo>
                  <a:lnTo>
                    <a:pt x="11434" y="996"/>
                  </a:lnTo>
                  <a:lnTo>
                    <a:pt x="10180" y="2029"/>
                  </a:lnTo>
                  <a:lnTo>
                    <a:pt x="8944" y="3061"/>
                  </a:lnTo>
                  <a:lnTo>
                    <a:pt x="7746" y="4131"/>
                  </a:lnTo>
                  <a:lnTo>
                    <a:pt x="6565" y="5182"/>
                  </a:lnTo>
                  <a:lnTo>
                    <a:pt x="5459" y="6252"/>
                  </a:lnTo>
                  <a:lnTo>
                    <a:pt x="4924" y="6787"/>
                  </a:lnTo>
                  <a:lnTo>
                    <a:pt x="4408" y="7321"/>
                  </a:lnTo>
                  <a:lnTo>
                    <a:pt x="3910" y="7838"/>
                  </a:lnTo>
                  <a:lnTo>
                    <a:pt x="3430" y="8354"/>
                  </a:lnTo>
                  <a:lnTo>
                    <a:pt x="2988" y="8870"/>
                  </a:lnTo>
                  <a:lnTo>
                    <a:pt x="2564" y="9387"/>
                  </a:lnTo>
                  <a:lnTo>
                    <a:pt x="2158" y="9885"/>
                  </a:lnTo>
                  <a:lnTo>
                    <a:pt x="1789" y="10383"/>
                  </a:lnTo>
                  <a:lnTo>
                    <a:pt x="1457" y="10881"/>
                  </a:lnTo>
                  <a:lnTo>
                    <a:pt x="1144" y="11360"/>
                  </a:lnTo>
                  <a:lnTo>
                    <a:pt x="867" y="11821"/>
                  </a:lnTo>
                  <a:lnTo>
                    <a:pt x="627" y="12282"/>
                  </a:lnTo>
                  <a:lnTo>
                    <a:pt x="424" y="12725"/>
                  </a:lnTo>
                  <a:lnTo>
                    <a:pt x="258" y="13167"/>
                  </a:lnTo>
                  <a:lnTo>
                    <a:pt x="129" y="13591"/>
                  </a:lnTo>
                  <a:lnTo>
                    <a:pt x="56" y="13997"/>
                  </a:lnTo>
                  <a:lnTo>
                    <a:pt x="0" y="14403"/>
                  </a:lnTo>
                  <a:lnTo>
                    <a:pt x="0" y="14587"/>
                  </a:lnTo>
                  <a:lnTo>
                    <a:pt x="0" y="14772"/>
                  </a:lnTo>
                  <a:lnTo>
                    <a:pt x="19" y="14956"/>
                  </a:lnTo>
                  <a:lnTo>
                    <a:pt x="56" y="15141"/>
                  </a:lnTo>
                  <a:lnTo>
                    <a:pt x="92" y="15325"/>
                  </a:lnTo>
                  <a:lnTo>
                    <a:pt x="148" y="15491"/>
                  </a:lnTo>
                  <a:lnTo>
                    <a:pt x="148" y="15491"/>
                  </a:lnTo>
                  <a:lnTo>
                    <a:pt x="221" y="15675"/>
                  </a:lnTo>
                  <a:lnTo>
                    <a:pt x="314" y="15860"/>
                  </a:lnTo>
                  <a:lnTo>
                    <a:pt x="406" y="16026"/>
                  </a:lnTo>
                  <a:lnTo>
                    <a:pt x="517" y="16192"/>
                  </a:lnTo>
                  <a:lnTo>
                    <a:pt x="627" y="16358"/>
                  </a:lnTo>
                  <a:lnTo>
                    <a:pt x="756" y="16505"/>
                  </a:lnTo>
                  <a:lnTo>
                    <a:pt x="904" y="16634"/>
                  </a:lnTo>
                  <a:lnTo>
                    <a:pt x="1051" y="16782"/>
                  </a:lnTo>
                  <a:lnTo>
                    <a:pt x="1217" y="16892"/>
                  </a:lnTo>
                  <a:lnTo>
                    <a:pt x="1383" y="17022"/>
                  </a:lnTo>
                  <a:lnTo>
                    <a:pt x="1771" y="17243"/>
                  </a:lnTo>
                  <a:lnTo>
                    <a:pt x="2176" y="17427"/>
                  </a:lnTo>
                  <a:lnTo>
                    <a:pt x="2619" y="17612"/>
                  </a:lnTo>
                  <a:lnTo>
                    <a:pt x="3098" y="17759"/>
                  </a:lnTo>
                  <a:lnTo>
                    <a:pt x="3615" y="17870"/>
                  </a:lnTo>
                  <a:lnTo>
                    <a:pt x="4168" y="17981"/>
                  </a:lnTo>
                  <a:lnTo>
                    <a:pt x="4740" y="18054"/>
                  </a:lnTo>
                  <a:lnTo>
                    <a:pt x="5330" y="18110"/>
                  </a:lnTo>
                  <a:lnTo>
                    <a:pt x="5957" y="18146"/>
                  </a:lnTo>
                  <a:lnTo>
                    <a:pt x="6602" y="18183"/>
                  </a:lnTo>
                  <a:lnTo>
                    <a:pt x="7266" y="18183"/>
                  </a:lnTo>
                  <a:lnTo>
                    <a:pt x="7266" y="18183"/>
                  </a:lnTo>
                  <a:lnTo>
                    <a:pt x="8465" y="18165"/>
                  </a:lnTo>
                  <a:lnTo>
                    <a:pt x="9719" y="18110"/>
                  </a:lnTo>
                  <a:lnTo>
                    <a:pt x="11010" y="17999"/>
                  </a:lnTo>
                  <a:lnTo>
                    <a:pt x="12319" y="17888"/>
                  </a:lnTo>
                  <a:lnTo>
                    <a:pt x="13665" y="17741"/>
                  </a:lnTo>
                  <a:lnTo>
                    <a:pt x="15012" y="17575"/>
                  </a:lnTo>
                  <a:lnTo>
                    <a:pt x="17704" y="17206"/>
                  </a:lnTo>
                  <a:lnTo>
                    <a:pt x="17704" y="17206"/>
                  </a:lnTo>
                  <a:lnTo>
                    <a:pt x="20323" y="16856"/>
                  </a:lnTo>
                  <a:lnTo>
                    <a:pt x="21577" y="16690"/>
                  </a:lnTo>
                  <a:lnTo>
                    <a:pt x="22794" y="16542"/>
                  </a:lnTo>
                  <a:lnTo>
                    <a:pt x="23956" y="16431"/>
                  </a:lnTo>
                  <a:lnTo>
                    <a:pt x="25062" y="16321"/>
                  </a:lnTo>
                  <a:lnTo>
                    <a:pt x="26076" y="16265"/>
                  </a:lnTo>
                  <a:lnTo>
                    <a:pt x="27017" y="16247"/>
                  </a:lnTo>
                  <a:lnTo>
                    <a:pt x="27017" y="16247"/>
                  </a:lnTo>
                  <a:lnTo>
                    <a:pt x="27496" y="16247"/>
                  </a:lnTo>
                  <a:lnTo>
                    <a:pt x="27939" y="16265"/>
                  </a:lnTo>
                  <a:lnTo>
                    <a:pt x="28363" y="16302"/>
                  </a:lnTo>
                  <a:lnTo>
                    <a:pt x="28750" y="16358"/>
                  </a:lnTo>
                  <a:lnTo>
                    <a:pt x="29101" y="16431"/>
                  </a:lnTo>
                  <a:lnTo>
                    <a:pt x="29414" y="16524"/>
                  </a:lnTo>
                  <a:lnTo>
                    <a:pt x="29672" y="16634"/>
                  </a:lnTo>
                  <a:lnTo>
                    <a:pt x="29912" y="16763"/>
                  </a:lnTo>
                  <a:lnTo>
                    <a:pt x="29912" y="16763"/>
                  </a:lnTo>
                  <a:lnTo>
                    <a:pt x="30078" y="16874"/>
                  </a:lnTo>
                  <a:lnTo>
                    <a:pt x="30263" y="16948"/>
                  </a:lnTo>
                  <a:lnTo>
                    <a:pt x="30447" y="17022"/>
                  </a:lnTo>
                  <a:lnTo>
                    <a:pt x="30668" y="17077"/>
                  </a:lnTo>
                  <a:lnTo>
                    <a:pt x="30890" y="17114"/>
                  </a:lnTo>
                  <a:lnTo>
                    <a:pt x="31129" y="17151"/>
                  </a:lnTo>
                  <a:lnTo>
                    <a:pt x="31387" y="17169"/>
                  </a:lnTo>
                  <a:lnTo>
                    <a:pt x="31664" y="17169"/>
                  </a:lnTo>
                  <a:lnTo>
                    <a:pt x="31664" y="17169"/>
                  </a:lnTo>
                  <a:lnTo>
                    <a:pt x="31959" y="17169"/>
                  </a:lnTo>
                  <a:lnTo>
                    <a:pt x="32273" y="17151"/>
                  </a:lnTo>
                  <a:lnTo>
                    <a:pt x="32955" y="17058"/>
                  </a:lnTo>
                  <a:lnTo>
                    <a:pt x="33674" y="16948"/>
                  </a:lnTo>
                  <a:lnTo>
                    <a:pt x="34449" y="16782"/>
                  </a:lnTo>
                  <a:lnTo>
                    <a:pt x="35260" y="16579"/>
                  </a:lnTo>
                  <a:lnTo>
                    <a:pt x="36108" y="16321"/>
                  </a:lnTo>
                  <a:lnTo>
                    <a:pt x="37012" y="16044"/>
                  </a:lnTo>
                  <a:lnTo>
                    <a:pt x="37916" y="15712"/>
                  </a:lnTo>
                  <a:lnTo>
                    <a:pt x="38875" y="15362"/>
                  </a:lnTo>
                  <a:lnTo>
                    <a:pt x="39834" y="14975"/>
                  </a:lnTo>
                  <a:lnTo>
                    <a:pt x="40829" y="14569"/>
                  </a:lnTo>
                  <a:lnTo>
                    <a:pt x="41825" y="14126"/>
                  </a:lnTo>
                  <a:lnTo>
                    <a:pt x="42821" y="13684"/>
                  </a:lnTo>
                  <a:lnTo>
                    <a:pt x="43835" y="13204"/>
                  </a:lnTo>
                  <a:lnTo>
                    <a:pt x="44831" y="12706"/>
                  </a:lnTo>
                  <a:lnTo>
                    <a:pt x="45846" y="12190"/>
                  </a:lnTo>
                  <a:lnTo>
                    <a:pt x="46841" y="11655"/>
                  </a:lnTo>
                  <a:lnTo>
                    <a:pt x="47819" y="11120"/>
                  </a:lnTo>
                  <a:lnTo>
                    <a:pt x="48778" y="10567"/>
                  </a:lnTo>
                  <a:lnTo>
                    <a:pt x="49718" y="10014"/>
                  </a:lnTo>
                  <a:lnTo>
                    <a:pt x="50622" y="9461"/>
                  </a:lnTo>
                  <a:lnTo>
                    <a:pt x="51507" y="8889"/>
                  </a:lnTo>
                  <a:lnTo>
                    <a:pt x="52337" y="8336"/>
                  </a:lnTo>
                  <a:lnTo>
                    <a:pt x="53148" y="7782"/>
                  </a:lnTo>
                  <a:lnTo>
                    <a:pt x="53904" y="7229"/>
                  </a:lnTo>
                  <a:lnTo>
                    <a:pt x="54624" y="6676"/>
                  </a:lnTo>
                  <a:lnTo>
                    <a:pt x="55269" y="6141"/>
                  </a:lnTo>
                  <a:lnTo>
                    <a:pt x="55859" y="5625"/>
                  </a:lnTo>
                  <a:lnTo>
                    <a:pt x="56394" y="5127"/>
                  </a:lnTo>
                  <a:lnTo>
                    <a:pt x="56874" y="4629"/>
                  </a:lnTo>
                  <a:lnTo>
                    <a:pt x="57261" y="4168"/>
                  </a:lnTo>
                  <a:lnTo>
                    <a:pt x="57427" y="3947"/>
                  </a:lnTo>
                  <a:lnTo>
                    <a:pt x="57593" y="3725"/>
                  </a:lnTo>
                  <a:lnTo>
                    <a:pt x="57593" y="3725"/>
                  </a:lnTo>
                  <a:lnTo>
                    <a:pt x="57814" y="3393"/>
                  </a:lnTo>
                  <a:lnTo>
                    <a:pt x="58072" y="3080"/>
                  </a:lnTo>
                  <a:lnTo>
                    <a:pt x="58367" y="2766"/>
                  </a:lnTo>
                  <a:lnTo>
                    <a:pt x="58681" y="2490"/>
                  </a:lnTo>
                  <a:lnTo>
                    <a:pt x="59013" y="2213"/>
                  </a:lnTo>
                  <a:lnTo>
                    <a:pt x="59382" y="1955"/>
                  </a:lnTo>
                  <a:lnTo>
                    <a:pt x="59769" y="1715"/>
                  </a:lnTo>
                  <a:lnTo>
                    <a:pt x="60156" y="1475"/>
                  </a:lnTo>
                  <a:lnTo>
                    <a:pt x="60580" y="1254"/>
                  </a:lnTo>
                  <a:lnTo>
                    <a:pt x="61023" y="1051"/>
                  </a:lnTo>
                  <a:lnTo>
                    <a:pt x="61465" y="848"/>
                  </a:lnTo>
                  <a:lnTo>
                    <a:pt x="61926" y="664"/>
                  </a:lnTo>
                  <a:lnTo>
                    <a:pt x="62406" y="480"/>
                  </a:lnTo>
                  <a:lnTo>
                    <a:pt x="62885" y="314"/>
                  </a:lnTo>
                  <a:lnTo>
                    <a:pt x="6388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7"/>
            <p:cNvSpPr/>
            <p:nvPr/>
          </p:nvSpPr>
          <p:spPr>
            <a:xfrm>
              <a:off x="4344550" y="2082725"/>
              <a:ext cx="1564775" cy="279875"/>
            </a:xfrm>
            <a:custGeom>
              <a:rect b="b" l="l" r="r" t="t"/>
              <a:pathLst>
                <a:path extrusionOk="0" h="11195" w="62591">
                  <a:moveTo>
                    <a:pt x="50253" y="0"/>
                  </a:moveTo>
                  <a:lnTo>
                    <a:pt x="49847" y="553"/>
                  </a:lnTo>
                  <a:lnTo>
                    <a:pt x="49423" y="1107"/>
                  </a:lnTo>
                  <a:lnTo>
                    <a:pt x="49018" y="1623"/>
                  </a:lnTo>
                  <a:lnTo>
                    <a:pt x="48593" y="2139"/>
                  </a:lnTo>
                  <a:lnTo>
                    <a:pt x="48188" y="2619"/>
                  </a:lnTo>
                  <a:lnTo>
                    <a:pt x="47764" y="3080"/>
                  </a:lnTo>
                  <a:lnTo>
                    <a:pt x="47339" y="3522"/>
                  </a:lnTo>
                  <a:lnTo>
                    <a:pt x="46897" y="3928"/>
                  </a:lnTo>
                  <a:lnTo>
                    <a:pt x="46473" y="4334"/>
                  </a:lnTo>
                  <a:lnTo>
                    <a:pt x="46049" y="4721"/>
                  </a:lnTo>
                  <a:lnTo>
                    <a:pt x="45606" y="5072"/>
                  </a:lnTo>
                  <a:lnTo>
                    <a:pt x="45182" y="5404"/>
                  </a:lnTo>
                  <a:lnTo>
                    <a:pt x="44758" y="5735"/>
                  </a:lnTo>
                  <a:lnTo>
                    <a:pt x="44315" y="6031"/>
                  </a:lnTo>
                  <a:lnTo>
                    <a:pt x="43891" y="6326"/>
                  </a:lnTo>
                  <a:lnTo>
                    <a:pt x="43448" y="6584"/>
                  </a:lnTo>
                  <a:lnTo>
                    <a:pt x="43024" y="6824"/>
                  </a:lnTo>
                  <a:lnTo>
                    <a:pt x="42600" y="7063"/>
                  </a:lnTo>
                  <a:lnTo>
                    <a:pt x="42157" y="7266"/>
                  </a:lnTo>
                  <a:lnTo>
                    <a:pt x="41733" y="7469"/>
                  </a:lnTo>
                  <a:lnTo>
                    <a:pt x="41309" y="7635"/>
                  </a:lnTo>
                  <a:lnTo>
                    <a:pt x="40885" y="7801"/>
                  </a:lnTo>
                  <a:lnTo>
                    <a:pt x="40479" y="7948"/>
                  </a:lnTo>
                  <a:lnTo>
                    <a:pt x="40055" y="8078"/>
                  </a:lnTo>
                  <a:lnTo>
                    <a:pt x="39649" y="8188"/>
                  </a:lnTo>
                  <a:lnTo>
                    <a:pt x="39244" y="8280"/>
                  </a:lnTo>
                  <a:lnTo>
                    <a:pt x="38838" y="8373"/>
                  </a:lnTo>
                  <a:lnTo>
                    <a:pt x="38432" y="8428"/>
                  </a:lnTo>
                  <a:lnTo>
                    <a:pt x="38045" y="8483"/>
                  </a:lnTo>
                  <a:lnTo>
                    <a:pt x="37658" y="8520"/>
                  </a:lnTo>
                  <a:lnTo>
                    <a:pt x="37270" y="8539"/>
                  </a:lnTo>
                  <a:lnTo>
                    <a:pt x="36385" y="8539"/>
                  </a:lnTo>
                  <a:lnTo>
                    <a:pt x="35887" y="8483"/>
                  </a:lnTo>
                  <a:lnTo>
                    <a:pt x="35389" y="8428"/>
                  </a:lnTo>
                  <a:lnTo>
                    <a:pt x="34928" y="8336"/>
                  </a:lnTo>
                  <a:lnTo>
                    <a:pt x="34467" y="8225"/>
                  </a:lnTo>
                  <a:lnTo>
                    <a:pt x="34025" y="8096"/>
                  </a:lnTo>
                  <a:lnTo>
                    <a:pt x="33619" y="7930"/>
                  </a:lnTo>
                  <a:lnTo>
                    <a:pt x="33213" y="7764"/>
                  </a:lnTo>
                  <a:lnTo>
                    <a:pt x="32881" y="7598"/>
                  </a:lnTo>
                  <a:lnTo>
                    <a:pt x="32568" y="7414"/>
                  </a:lnTo>
                  <a:lnTo>
                    <a:pt x="32273" y="7229"/>
                  </a:lnTo>
                  <a:lnTo>
                    <a:pt x="31996" y="7026"/>
                  </a:lnTo>
                  <a:lnTo>
                    <a:pt x="31720" y="6824"/>
                  </a:lnTo>
                  <a:lnTo>
                    <a:pt x="31461" y="6621"/>
                  </a:lnTo>
                  <a:lnTo>
                    <a:pt x="31203" y="6399"/>
                  </a:lnTo>
                  <a:lnTo>
                    <a:pt x="30963" y="6178"/>
                  </a:lnTo>
                  <a:lnTo>
                    <a:pt x="30742" y="5938"/>
                  </a:lnTo>
                  <a:lnTo>
                    <a:pt x="30521" y="5699"/>
                  </a:lnTo>
                  <a:lnTo>
                    <a:pt x="30115" y="5219"/>
                  </a:lnTo>
                  <a:lnTo>
                    <a:pt x="29746" y="4703"/>
                  </a:lnTo>
                  <a:lnTo>
                    <a:pt x="29433" y="4205"/>
                  </a:lnTo>
                  <a:lnTo>
                    <a:pt x="29138" y="3725"/>
                  </a:lnTo>
                  <a:lnTo>
                    <a:pt x="28861" y="3578"/>
                  </a:lnTo>
                  <a:lnTo>
                    <a:pt x="28769" y="3522"/>
                  </a:lnTo>
                  <a:lnTo>
                    <a:pt x="28548" y="3227"/>
                  </a:lnTo>
                  <a:lnTo>
                    <a:pt x="28326" y="2895"/>
                  </a:lnTo>
                  <a:lnTo>
                    <a:pt x="28142" y="2527"/>
                  </a:lnTo>
                  <a:lnTo>
                    <a:pt x="27958" y="2139"/>
                  </a:lnTo>
                  <a:lnTo>
                    <a:pt x="27294" y="2822"/>
                  </a:lnTo>
                  <a:lnTo>
                    <a:pt x="26611" y="3430"/>
                  </a:lnTo>
                  <a:lnTo>
                    <a:pt x="25947" y="4002"/>
                  </a:lnTo>
                  <a:lnTo>
                    <a:pt x="25265" y="4537"/>
                  </a:lnTo>
                  <a:lnTo>
                    <a:pt x="24583" y="5016"/>
                  </a:lnTo>
                  <a:lnTo>
                    <a:pt x="23919" y="5440"/>
                  </a:lnTo>
                  <a:lnTo>
                    <a:pt x="23237" y="5828"/>
                  </a:lnTo>
                  <a:lnTo>
                    <a:pt x="22573" y="6160"/>
                  </a:lnTo>
                  <a:lnTo>
                    <a:pt x="21909" y="6473"/>
                  </a:lnTo>
                  <a:lnTo>
                    <a:pt x="21263" y="6713"/>
                  </a:lnTo>
                  <a:lnTo>
                    <a:pt x="20618" y="6934"/>
                  </a:lnTo>
                  <a:lnTo>
                    <a:pt x="19972" y="7100"/>
                  </a:lnTo>
                  <a:lnTo>
                    <a:pt x="19345" y="7229"/>
                  </a:lnTo>
                  <a:lnTo>
                    <a:pt x="18718" y="7321"/>
                  </a:lnTo>
                  <a:lnTo>
                    <a:pt x="18110" y="7377"/>
                  </a:lnTo>
                  <a:lnTo>
                    <a:pt x="17520" y="7395"/>
                  </a:lnTo>
                  <a:lnTo>
                    <a:pt x="17022" y="7395"/>
                  </a:lnTo>
                  <a:lnTo>
                    <a:pt x="16542" y="7340"/>
                  </a:lnTo>
                  <a:lnTo>
                    <a:pt x="16081" y="7285"/>
                  </a:lnTo>
                  <a:lnTo>
                    <a:pt x="15620" y="7192"/>
                  </a:lnTo>
                  <a:lnTo>
                    <a:pt x="15196" y="7082"/>
                  </a:lnTo>
                  <a:lnTo>
                    <a:pt x="14753" y="6953"/>
                  </a:lnTo>
                  <a:lnTo>
                    <a:pt x="14348" y="6805"/>
                  </a:lnTo>
                  <a:lnTo>
                    <a:pt x="13960" y="6621"/>
                  </a:lnTo>
                  <a:lnTo>
                    <a:pt x="13665" y="6492"/>
                  </a:lnTo>
                  <a:lnTo>
                    <a:pt x="13389" y="6326"/>
                  </a:lnTo>
                  <a:lnTo>
                    <a:pt x="13131" y="6178"/>
                  </a:lnTo>
                  <a:lnTo>
                    <a:pt x="12891" y="5994"/>
                  </a:lnTo>
                  <a:lnTo>
                    <a:pt x="12651" y="5828"/>
                  </a:lnTo>
                  <a:lnTo>
                    <a:pt x="12411" y="5643"/>
                  </a:lnTo>
                  <a:lnTo>
                    <a:pt x="12190" y="5440"/>
                  </a:lnTo>
                  <a:lnTo>
                    <a:pt x="11987" y="5256"/>
                  </a:lnTo>
                  <a:lnTo>
                    <a:pt x="11600" y="4850"/>
                  </a:lnTo>
                  <a:lnTo>
                    <a:pt x="11250" y="4426"/>
                  </a:lnTo>
                  <a:lnTo>
                    <a:pt x="10936" y="3984"/>
                  </a:lnTo>
                  <a:lnTo>
                    <a:pt x="10659" y="3522"/>
                  </a:lnTo>
                  <a:lnTo>
                    <a:pt x="9535" y="4279"/>
                  </a:lnTo>
                  <a:lnTo>
                    <a:pt x="8446" y="4998"/>
                  </a:lnTo>
                  <a:lnTo>
                    <a:pt x="7119" y="5938"/>
                  </a:lnTo>
                  <a:lnTo>
                    <a:pt x="5533" y="7045"/>
                  </a:lnTo>
                  <a:lnTo>
                    <a:pt x="3799" y="8299"/>
                  </a:lnTo>
                  <a:lnTo>
                    <a:pt x="1937" y="9700"/>
                  </a:lnTo>
                  <a:lnTo>
                    <a:pt x="0" y="11194"/>
                  </a:lnTo>
                  <a:lnTo>
                    <a:pt x="51175" y="11194"/>
                  </a:lnTo>
                  <a:lnTo>
                    <a:pt x="52134" y="10918"/>
                  </a:lnTo>
                  <a:lnTo>
                    <a:pt x="53112" y="10678"/>
                  </a:lnTo>
                  <a:lnTo>
                    <a:pt x="54071" y="10456"/>
                  </a:lnTo>
                  <a:lnTo>
                    <a:pt x="55048" y="10235"/>
                  </a:lnTo>
                  <a:lnTo>
                    <a:pt x="56911" y="9829"/>
                  </a:lnTo>
                  <a:lnTo>
                    <a:pt x="57796" y="9645"/>
                  </a:lnTo>
                  <a:lnTo>
                    <a:pt x="58644" y="9442"/>
                  </a:lnTo>
                  <a:lnTo>
                    <a:pt x="59437" y="9239"/>
                  </a:lnTo>
                  <a:lnTo>
                    <a:pt x="60156" y="9036"/>
                  </a:lnTo>
                  <a:lnTo>
                    <a:pt x="60802" y="8815"/>
                  </a:lnTo>
                  <a:lnTo>
                    <a:pt x="61097" y="8705"/>
                  </a:lnTo>
                  <a:lnTo>
                    <a:pt x="61373" y="8594"/>
                  </a:lnTo>
                  <a:lnTo>
                    <a:pt x="61613" y="8465"/>
                  </a:lnTo>
                  <a:lnTo>
                    <a:pt x="61834" y="8336"/>
                  </a:lnTo>
                  <a:lnTo>
                    <a:pt x="62037" y="8207"/>
                  </a:lnTo>
                  <a:lnTo>
                    <a:pt x="62203" y="8059"/>
                  </a:lnTo>
                  <a:lnTo>
                    <a:pt x="62351" y="7912"/>
                  </a:lnTo>
                  <a:lnTo>
                    <a:pt x="62461" y="7764"/>
                  </a:lnTo>
                  <a:lnTo>
                    <a:pt x="62554" y="7598"/>
                  </a:lnTo>
                  <a:lnTo>
                    <a:pt x="62590" y="7432"/>
                  </a:lnTo>
                  <a:lnTo>
                    <a:pt x="57906" y="3283"/>
                  </a:lnTo>
                  <a:lnTo>
                    <a:pt x="57906" y="3301"/>
                  </a:lnTo>
                  <a:lnTo>
                    <a:pt x="57648" y="3393"/>
                  </a:lnTo>
                  <a:lnTo>
                    <a:pt x="57390" y="3486"/>
                  </a:lnTo>
                  <a:lnTo>
                    <a:pt x="57113" y="3559"/>
                  </a:lnTo>
                  <a:lnTo>
                    <a:pt x="56837" y="3596"/>
                  </a:lnTo>
                  <a:lnTo>
                    <a:pt x="56579" y="3633"/>
                  </a:lnTo>
                  <a:lnTo>
                    <a:pt x="56302" y="3670"/>
                  </a:lnTo>
                  <a:lnTo>
                    <a:pt x="55767" y="3688"/>
                  </a:lnTo>
                  <a:lnTo>
                    <a:pt x="55435" y="3670"/>
                  </a:lnTo>
                  <a:lnTo>
                    <a:pt x="55122" y="3670"/>
                  </a:lnTo>
                  <a:lnTo>
                    <a:pt x="54605" y="3615"/>
                  </a:lnTo>
                  <a:lnTo>
                    <a:pt x="54237" y="3559"/>
                  </a:lnTo>
                  <a:lnTo>
                    <a:pt x="54071" y="3522"/>
                  </a:lnTo>
                  <a:lnTo>
                    <a:pt x="53720" y="3596"/>
                  </a:lnTo>
                  <a:lnTo>
                    <a:pt x="53370" y="3652"/>
                  </a:lnTo>
                  <a:lnTo>
                    <a:pt x="53019" y="3670"/>
                  </a:lnTo>
                  <a:lnTo>
                    <a:pt x="52337" y="3670"/>
                  </a:lnTo>
                  <a:lnTo>
                    <a:pt x="52024" y="3652"/>
                  </a:lnTo>
                  <a:lnTo>
                    <a:pt x="51470" y="3596"/>
                  </a:lnTo>
                  <a:lnTo>
                    <a:pt x="51120" y="3541"/>
                  </a:lnTo>
                  <a:lnTo>
                    <a:pt x="50972" y="3504"/>
                  </a:lnTo>
                  <a:lnTo>
                    <a:pt x="5025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7"/>
            <p:cNvSpPr/>
            <p:nvPr/>
          </p:nvSpPr>
          <p:spPr>
            <a:xfrm>
              <a:off x="4344550" y="2082725"/>
              <a:ext cx="1564775" cy="279875"/>
            </a:xfrm>
            <a:custGeom>
              <a:rect b="b" l="l" r="r" t="t"/>
              <a:pathLst>
                <a:path extrusionOk="0" fill="none" h="11195" w="62591">
                  <a:moveTo>
                    <a:pt x="50253" y="0"/>
                  </a:moveTo>
                  <a:lnTo>
                    <a:pt x="50253" y="0"/>
                  </a:lnTo>
                  <a:lnTo>
                    <a:pt x="49847" y="553"/>
                  </a:lnTo>
                  <a:lnTo>
                    <a:pt x="49423" y="1107"/>
                  </a:lnTo>
                  <a:lnTo>
                    <a:pt x="49018" y="1623"/>
                  </a:lnTo>
                  <a:lnTo>
                    <a:pt x="48593" y="2139"/>
                  </a:lnTo>
                  <a:lnTo>
                    <a:pt x="48188" y="2619"/>
                  </a:lnTo>
                  <a:lnTo>
                    <a:pt x="47764" y="3080"/>
                  </a:lnTo>
                  <a:lnTo>
                    <a:pt x="47339" y="3522"/>
                  </a:lnTo>
                  <a:lnTo>
                    <a:pt x="46897" y="3928"/>
                  </a:lnTo>
                  <a:lnTo>
                    <a:pt x="46473" y="4334"/>
                  </a:lnTo>
                  <a:lnTo>
                    <a:pt x="46049" y="4721"/>
                  </a:lnTo>
                  <a:lnTo>
                    <a:pt x="45606" y="5072"/>
                  </a:lnTo>
                  <a:lnTo>
                    <a:pt x="45182" y="5404"/>
                  </a:lnTo>
                  <a:lnTo>
                    <a:pt x="44758" y="5735"/>
                  </a:lnTo>
                  <a:lnTo>
                    <a:pt x="44315" y="6031"/>
                  </a:lnTo>
                  <a:lnTo>
                    <a:pt x="43891" y="6326"/>
                  </a:lnTo>
                  <a:lnTo>
                    <a:pt x="43448" y="6584"/>
                  </a:lnTo>
                  <a:lnTo>
                    <a:pt x="43024" y="6824"/>
                  </a:lnTo>
                  <a:lnTo>
                    <a:pt x="42600" y="7063"/>
                  </a:lnTo>
                  <a:lnTo>
                    <a:pt x="42157" y="7266"/>
                  </a:lnTo>
                  <a:lnTo>
                    <a:pt x="41733" y="7469"/>
                  </a:lnTo>
                  <a:lnTo>
                    <a:pt x="41309" y="7635"/>
                  </a:lnTo>
                  <a:lnTo>
                    <a:pt x="40885" y="7801"/>
                  </a:lnTo>
                  <a:lnTo>
                    <a:pt x="40479" y="7948"/>
                  </a:lnTo>
                  <a:lnTo>
                    <a:pt x="40055" y="8078"/>
                  </a:lnTo>
                  <a:lnTo>
                    <a:pt x="39649" y="8188"/>
                  </a:lnTo>
                  <a:lnTo>
                    <a:pt x="39244" y="8280"/>
                  </a:lnTo>
                  <a:lnTo>
                    <a:pt x="38838" y="8373"/>
                  </a:lnTo>
                  <a:lnTo>
                    <a:pt x="38432" y="8428"/>
                  </a:lnTo>
                  <a:lnTo>
                    <a:pt x="38045" y="8483"/>
                  </a:lnTo>
                  <a:lnTo>
                    <a:pt x="37658" y="8520"/>
                  </a:lnTo>
                  <a:lnTo>
                    <a:pt x="37270" y="8539"/>
                  </a:lnTo>
                  <a:lnTo>
                    <a:pt x="36883" y="8539"/>
                  </a:lnTo>
                  <a:lnTo>
                    <a:pt x="36883" y="8539"/>
                  </a:lnTo>
                  <a:lnTo>
                    <a:pt x="36385" y="8539"/>
                  </a:lnTo>
                  <a:lnTo>
                    <a:pt x="35887" y="8483"/>
                  </a:lnTo>
                  <a:lnTo>
                    <a:pt x="35389" y="8428"/>
                  </a:lnTo>
                  <a:lnTo>
                    <a:pt x="34928" y="8336"/>
                  </a:lnTo>
                  <a:lnTo>
                    <a:pt x="34467" y="8225"/>
                  </a:lnTo>
                  <a:lnTo>
                    <a:pt x="34025" y="8096"/>
                  </a:lnTo>
                  <a:lnTo>
                    <a:pt x="33619" y="7930"/>
                  </a:lnTo>
                  <a:lnTo>
                    <a:pt x="33213" y="7764"/>
                  </a:lnTo>
                  <a:lnTo>
                    <a:pt x="33213" y="7764"/>
                  </a:lnTo>
                  <a:lnTo>
                    <a:pt x="32881" y="7598"/>
                  </a:lnTo>
                  <a:lnTo>
                    <a:pt x="32568" y="7414"/>
                  </a:lnTo>
                  <a:lnTo>
                    <a:pt x="32273" y="7229"/>
                  </a:lnTo>
                  <a:lnTo>
                    <a:pt x="31996" y="7026"/>
                  </a:lnTo>
                  <a:lnTo>
                    <a:pt x="31720" y="6824"/>
                  </a:lnTo>
                  <a:lnTo>
                    <a:pt x="31461" y="6621"/>
                  </a:lnTo>
                  <a:lnTo>
                    <a:pt x="31203" y="6399"/>
                  </a:lnTo>
                  <a:lnTo>
                    <a:pt x="30963" y="6178"/>
                  </a:lnTo>
                  <a:lnTo>
                    <a:pt x="30742" y="5938"/>
                  </a:lnTo>
                  <a:lnTo>
                    <a:pt x="30521" y="5699"/>
                  </a:lnTo>
                  <a:lnTo>
                    <a:pt x="30115" y="5219"/>
                  </a:lnTo>
                  <a:lnTo>
                    <a:pt x="29746" y="4703"/>
                  </a:lnTo>
                  <a:lnTo>
                    <a:pt x="29433" y="4205"/>
                  </a:lnTo>
                  <a:lnTo>
                    <a:pt x="29433" y="4205"/>
                  </a:lnTo>
                  <a:lnTo>
                    <a:pt x="29138" y="3725"/>
                  </a:lnTo>
                  <a:lnTo>
                    <a:pt x="29138" y="3725"/>
                  </a:lnTo>
                  <a:lnTo>
                    <a:pt x="28861" y="3578"/>
                  </a:lnTo>
                  <a:lnTo>
                    <a:pt x="28769" y="3522"/>
                  </a:lnTo>
                  <a:lnTo>
                    <a:pt x="28769" y="3522"/>
                  </a:lnTo>
                  <a:lnTo>
                    <a:pt x="28548" y="3227"/>
                  </a:lnTo>
                  <a:lnTo>
                    <a:pt x="28326" y="2895"/>
                  </a:lnTo>
                  <a:lnTo>
                    <a:pt x="28142" y="2527"/>
                  </a:lnTo>
                  <a:lnTo>
                    <a:pt x="27958" y="2139"/>
                  </a:lnTo>
                  <a:lnTo>
                    <a:pt x="27958" y="2139"/>
                  </a:lnTo>
                  <a:lnTo>
                    <a:pt x="27294" y="2822"/>
                  </a:lnTo>
                  <a:lnTo>
                    <a:pt x="26611" y="3430"/>
                  </a:lnTo>
                  <a:lnTo>
                    <a:pt x="25947" y="4002"/>
                  </a:lnTo>
                  <a:lnTo>
                    <a:pt x="25265" y="4537"/>
                  </a:lnTo>
                  <a:lnTo>
                    <a:pt x="24583" y="5016"/>
                  </a:lnTo>
                  <a:lnTo>
                    <a:pt x="23919" y="5440"/>
                  </a:lnTo>
                  <a:lnTo>
                    <a:pt x="23237" y="5828"/>
                  </a:lnTo>
                  <a:lnTo>
                    <a:pt x="22573" y="6160"/>
                  </a:lnTo>
                  <a:lnTo>
                    <a:pt x="21909" y="6473"/>
                  </a:lnTo>
                  <a:lnTo>
                    <a:pt x="21263" y="6713"/>
                  </a:lnTo>
                  <a:lnTo>
                    <a:pt x="20618" y="6934"/>
                  </a:lnTo>
                  <a:lnTo>
                    <a:pt x="19972" y="7100"/>
                  </a:lnTo>
                  <a:lnTo>
                    <a:pt x="19345" y="7229"/>
                  </a:lnTo>
                  <a:lnTo>
                    <a:pt x="18718" y="7321"/>
                  </a:lnTo>
                  <a:lnTo>
                    <a:pt x="18110" y="7377"/>
                  </a:lnTo>
                  <a:lnTo>
                    <a:pt x="17520" y="7395"/>
                  </a:lnTo>
                  <a:lnTo>
                    <a:pt x="17520" y="7395"/>
                  </a:lnTo>
                  <a:lnTo>
                    <a:pt x="17022" y="7395"/>
                  </a:lnTo>
                  <a:lnTo>
                    <a:pt x="16542" y="7340"/>
                  </a:lnTo>
                  <a:lnTo>
                    <a:pt x="16081" y="7285"/>
                  </a:lnTo>
                  <a:lnTo>
                    <a:pt x="15620" y="7192"/>
                  </a:lnTo>
                  <a:lnTo>
                    <a:pt x="15196" y="7082"/>
                  </a:lnTo>
                  <a:lnTo>
                    <a:pt x="14753" y="6953"/>
                  </a:lnTo>
                  <a:lnTo>
                    <a:pt x="14348" y="6805"/>
                  </a:lnTo>
                  <a:lnTo>
                    <a:pt x="13960" y="6621"/>
                  </a:lnTo>
                  <a:lnTo>
                    <a:pt x="13960" y="6621"/>
                  </a:lnTo>
                  <a:lnTo>
                    <a:pt x="13665" y="6492"/>
                  </a:lnTo>
                  <a:lnTo>
                    <a:pt x="13389" y="6326"/>
                  </a:lnTo>
                  <a:lnTo>
                    <a:pt x="13131" y="6178"/>
                  </a:lnTo>
                  <a:lnTo>
                    <a:pt x="12891" y="5994"/>
                  </a:lnTo>
                  <a:lnTo>
                    <a:pt x="12651" y="5828"/>
                  </a:lnTo>
                  <a:lnTo>
                    <a:pt x="12411" y="5643"/>
                  </a:lnTo>
                  <a:lnTo>
                    <a:pt x="12190" y="5440"/>
                  </a:lnTo>
                  <a:lnTo>
                    <a:pt x="11987" y="5256"/>
                  </a:lnTo>
                  <a:lnTo>
                    <a:pt x="11600" y="4850"/>
                  </a:lnTo>
                  <a:lnTo>
                    <a:pt x="11250" y="4426"/>
                  </a:lnTo>
                  <a:lnTo>
                    <a:pt x="10936" y="3984"/>
                  </a:lnTo>
                  <a:lnTo>
                    <a:pt x="10659" y="3522"/>
                  </a:lnTo>
                  <a:lnTo>
                    <a:pt x="10659" y="3522"/>
                  </a:lnTo>
                  <a:lnTo>
                    <a:pt x="9535" y="4279"/>
                  </a:lnTo>
                  <a:lnTo>
                    <a:pt x="8446" y="4998"/>
                  </a:lnTo>
                  <a:lnTo>
                    <a:pt x="7119" y="5938"/>
                  </a:lnTo>
                  <a:lnTo>
                    <a:pt x="5533" y="7045"/>
                  </a:lnTo>
                  <a:lnTo>
                    <a:pt x="3799" y="8299"/>
                  </a:lnTo>
                  <a:lnTo>
                    <a:pt x="1937" y="9700"/>
                  </a:lnTo>
                  <a:lnTo>
                    <a:pt x="0" y="11194"/>
                  </a:lnTo>
                  <a:lnTo>
                    <a:pt x="51175" y="11194"/>
                  </a:lnTo>
                  <a:lnTo>
                    <a:pt x="51175" y="11194"/>
                  </a:lnTo>
                  <a:lnTo>
                    <a:pt x="52134" y="10918"/>
                  </a:lnTo>
                  <a:lnTo>
                    <a:pt x="53112" y="10678"/>
                  </a:lnTo>
                  <a:lnTo>
                    <a:pt x="54071" y="10456"/>
                  </a:lnTo>
                  <a:lnTo>
                    <a:pt x="55048" y="10235"/>
                  </a:lnTo>
                  <a:lnTo>
                    <a:pt x="56911" y="9829"/>
                  </a:lnTo>
                  <a:lnTo>
                    <a:pt x="57796" y="9645"/>
                  </a:lnTo>
                  <a:lnTo>
                    <a:pt x="58644" y="9442"/>
                  </a:lnTo>
                  <a:lnTo>
                    <a:pt x="59437" y="9239"/>
                  </a:lnTo>
                  <a:lnTo>
                    <a:pt x="60156" y="9036"/>
                  </a:lnTo>
                  <a:lnTo>
                    <a:pt x="60802" y="8815"/>
                  </a:lnTo>
                  <a:lnTo>
                    <a:pt x="61097" y="8705"/>
                  </a:lnTo>
                  <a:lnTo>
                    <a:pt x="61373" y="8594"/>
                  </a:lnTo>
                  <a:lnTo>
                    <a:pt x="61613" y="8465"/>
                  </a:lnTo>
                  <a:lnTo>
                    <a:pt x="61834" y="8336"/>
                  </a:lnTo>
                  <a:lnTo>
                    <a:pt x="62037" y="8207"/>
                  </a:lnTo>
                  <a:lnTo>
                    <a:pt x="62203" y="8059"/>
                  </a:lnTo>
                  <a:lnTo>
                    <a:pt x="62351" y="7912"/>
                  </a:lnTo>
                  <a:lnTo>
                    <a:pt x="62461" y="7764"/>
                  </a:lnTo>
                  <a:lnTo>
                    <a:pt x="62554" y="7598"/>
                  </a:lnTo>
                  <a:lnTo>
                    <a:pt x="62590" y="7432"/>
                  </a:lnTo>
                  <a:lnTo>
                    <a:pt x="57906" y="3283"/>
                  </a:lnTo>
                  <a:lnTo>
                    <a:pt x="57906" y="3283"/>
                  </a:lnTo>
                  <a:lnTo>
                    <a:pt x="57906" y="3301"/>
                  </a:lnTo>
                  <a:lnTo>
                    <a:pt x="57906" y="3301"/>
                  </a:lnTo>
                  <a:lnTo>
                    <a:pt x="57648" y="3393"/>
                  </a:lnTo>
                  <a:lnTo>
                    <a:pt x="57390" y="3486"/>
                  </a:lnTo>
                  <a:lnTo>
                    <a:pt x="57113" y="3559"/>
                  </a:lnTo>
                  <a:lnTo>
                    <a:pt x="56837" y="3596"/>
                  </a:lnTo>
                  <a:lnTo>
                    <a:pt x="56579" y="3633"/>
                  </a:lnTo>
                  <a:lnTo>
                    <a:pt x="56302" y="3670"/>
                  </a:lnTo>
                  <a:lnTo>
                    <a:pt x="55767" y="3688"/>
                  </a:lnTo>
                  <a:lnTo>
                    <a:pt x="55767" y="3688"/>
                  </a:lnTo>
                  <a:lnTo>
                    <a:pt x="55435" y="3670"/>
                  </a:lnTo>
                  <a:lnTo>
                    <a:pt x="55122" y="3670"/>
                  </a:lnTo>
                  <a:lnTo>
                    <a:pt x="54605" y="3615"/>
                  </a:lnTo>
                  <a:lnTo>
                    <a:pt x="54237" y="3559"/>
                  </a:lnTo>
                  <a:lnTo>
                    <a:pt x="54071" y="3522"/>
                  </a:lnTo>
                  <a:lnTo>
                    <a:pt x="54071" y="3522"/>
                  </a:lnTo>
                  <a:lnTo>
                    <a:pt x="53720" y="3596"/>
                  </a:lnTo>
                  <a:lnTo>
                    <a:pt x="53370" y="3652"/>
                  </a:lnTo>
                  <a:lnTo>
                    <a:pt x="53019" y="3670"/>
                  </a:lnTo>
                  <a:lnTo>
                    <a:pt x="52687" y="3670"/>
                  </a:lnTo>
                  <a:lnTo>
                    <a:pt x="52687" y="3670"/>
                  </a:lnTo>
                  <a:lnTo>
                    <a:pt x="52337" y="3670"/>
                  </a:lnTo>
                  <a:lnTo>
                    <a:pt x="52024" y="3652"/>
                  </a:lnTo>
                  <a:lnTo>
                    <a:pt x="51470" y="3596"/>
                  </a:lnTo>
                  <a:lnTo>
                    <a:pt x="51120" y="3541"/>
                  </a:lnTo>
                  <a:lnTo>
                    <a:pt x="50972" y="3504"/>
                  </a:lnTo>
                  <a:lnTo>
                    <a:pt x="502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7"/>
            <p:cNvSpPr/>
            <p:nvPr/>
          </p:nvSpPr>
          <p:spPr>
            <a:xfrm>
              <a:off x="5155975" y="2089625"/>
              <a:ext cx="75625" cy="83950"/>
            </a:xfrm>
            <a:custGeom>
              <a:rect b="b" l="l" r="r" t="t"/>
              <a:pathLst>
                <a:path extrusionOk="0" h="3358" w="3025">
                  <a:moveTo>
                    <a:pt x="2803" y="1"/>
                  </a:moveTo>
                  <a:lnTo>
                    <a:pt x="56" y="536"/>
                  </a:lnTo>
                  <a:lnTo>
                    <a:pt x="0" y="3154"/>
                  </a:lnTo>
                  <a:lnTo>
                    <a:pt x="406" y="3246"/>
                  </a:lnTo>
                  <a:lnTo>
                    <a:pt x="775" y="3320"/>
                  </a:lnTo>
                  <a:lnTo>
                    <a:pt x="1107" y="3339"/>
                  </a:lnTo>
                  <a:lnTo>
                    <a:pt x="1420" y="3357"/>
                  </a:lnTo>
                  <a:lnTo>
                    <a:pt x="1697" y="3339"/>
                  </a:lnTo>
                  <a:lnTo>
                    <a:pt x="1937" y="3320"/>
                  </a:lnTo>
                  <a:lnTo>
                    <a:pt x="2158" y="3265"/>
                  </a:lnTo>
                  <a:lnTo>
                    <a:pt x="2342" y="3210"/>
                  </a:lnTo>
                  <a:lnTo>
                    <a:pt x="2508" y="3154"/>
                  </a:lnTo>
                  <a:lnTo>
                    <a:pt x="2656" y="3081"/>
                  </a:lnTo>
                  <a:lnTo>
                    <a:pt x="2877" y="2951"/>
                  </a:lnTo>
                  <a:lnTo>
                    <a:pt x="2988" y="2859"/>
                  </a:lnTo>
                  <a:lnTo>
                    <a:pt x="3025" y="2822"/>
                  </a:lnTo>
                  <a:lnTo>
                    <a:pt x="2803" y="1"/>
                  </a:lnTo>
                  <a:close/>
                </a:path>
              </a:pathLst>
            </a:custGeom>
            <a:solidFill>
              <a:srgbClr val="E8A3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7"/>
            <p:cNvSpPr/>
            <p:nvPr/>
          </p:nvSpPr>
          <p:spPr>
            <a:xfrm>
              <a:off x="5155975" y="2089625"/>
              <a:ext cx="75625" cy="83950"/>
            </a:xfrm>
            <a:custGeom>
              <a:rect b="b" l="l" r="r" t="t"/>
              <a:pathLst>
                <a:path extrusionOk="0" fill="none" h="3358" w="3025">
                  <a:moveTo>
                    <a:pt x="2803" y="1"/>
                  </a:moveTo>
                  <a:lnTo>
                    <a:pt x="3025" y="2822"/>
                  </a:lnTo>
                  <a:lnTo>
                    <a:pt x="3025" y="2822"/>
                  </a:lnTo>
                  <a:lnTo>
                    <a:pt x="2988" y="2859"/>
                  </a:lnTo>
                  <a:lnTo>
                    <a:pt x="2877" y="2951"/>
                  </a:lnTo>
                  <a:lnTo>
                    <a:pt x="2656" y="3081"/>
                  </a:lnTo>
                  <a:lnTo>
                    <a:pt x="2508" y="3154"/>
                  </a:lnTo>
                  <a:lnTo>
                    <a:pt x="2342" y="3210"/>
                  </a:lnTo>
                  <a:lnTo>
                    <a:pt x="2158" y="3265"/>
                  </a:lnTo>
                  <a:lnTo>
                    <a:pt x="1937" y="3320"/>
                  </a:lnTo>
                  <a:lnTo>
                    <a:pt x="1697" y="3339"/>
                  </a:lnTo>
                  <a:lnTo>
                    <a:pt x="1420" y="3357"/>
                  </a:lnTo>
                  <a:lnTo>
                    <a:pt x="1107" y="3339"/>
                  </a:lnTo>
                  <a:lnTo>
                    <a:pt x="775" y="3320"/>
                  </a:lnTo>
                  <a:lnTo>
                    <a:pt x="406" y="3246"/>
                  </a:lnTo>
                  <a:lnTo>
                    <a:pt x="0" y="3154"/>
                  </a:lnTo>
                  <a:lnTo>
                    <a:pt x="56" y="536"/>
                  </a:lnTo>
                  <a:lnTo>
                    <a:pt x="28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7"/>
            <p:cNvSpPr/>
            <p:nvPr/>
          </p:nvSpPr>
          <p:spPr>
            <a:xfrm>
              <a:off x="5136600" y="2142650"/>
              <a:ext cx="219025" cy="81625"/>
            </a:xfrm>
            <a:custGeom>
              <a:rect b="b" l="l" r="r" t="t"/>
              <a:pathLst>
                <a:path extrusionOk="0" h="3265" w="8761">
                  <a:moveTo>
                    <a:pt x="4076" y="1"/>
                  </a:moveTo>
                  <a:lnTo>
                    <a:pt x="3984" y="19"/>
                  </a:lnTo>
                  <a:lnTo>
                    <a:pt x="3763" y="74"/>
                  </a:lnTo>
                  <a:lnTo>
                    <a:pt x="3541" y="167"/>
                  </a:lnTo>
                  <a:lnTo>
                    <a:pt x="3099" y="388"/>
                  </a:lnTo>
                  <a:lnTo>
                    <a:pt x="2859" y="480"/>
                  </a:lnTo>
                  <a:lnTo>
                    <a:pt x="2748" y="517"/>
                  </a:lnTo>
                  <a:lnTo>
                    <a:pt x="2619" y="554"/>
                  </a:lnTo>
                  <a:lnTo>
                    <a:pt x="2472" y="572"/>
                  </a:lnTo>
                  <a:lnTo>
                    <a:pt x="2306" y="572"/>
                  </a:lnTo>
                  <a:lnTo>
                    <a:pt x="1974" y="535"/>
                  </a:lnTo>
                  <a:lnTo>
                    <a:pt x="1660" y="480"/>
                  </a:lnTo>
                  <a:lnTo>
                    <a:pt x="1347" y="388"/>
                  </a:lnTo>
                  <a:lnTo>
                    <a:pt x="978" y="296"/>
                  </a:lnTo>
                  <a:lnTo>
                    <a:pt x="665" y="222"/>
                  </a:lnTo>
                  <a:lnTo>
                    <a:pt x="406" y="222"/>
                  </a:lnTo>
                  <a:lnTo>
                    <a:pt x="296" y="240"/>
                  </a:lnTo>
                  <a:lnTo>
                    <a:pt x="222" y="296"/>
                  </a:lnTo>
                  <a:lnTo>
                    <a:pt x="148" y="388"/>
                  </a:lnTo>
                  <a:lnTo>
                    <a:pt x="111" y="498"/>
                  </a:lnTo>
                  <a:lnTo>
                    <a:pt x="74" y="646"/>
                  </a:lnTo>
                  <a:lnTo>
                    <a:pt x="38" y="812"/>
                  </a:lnTo>
                  <a:lnTo>
                    <a:pt x="1" y="1218"/>
                  </a:lnTo>
                  <a:lnTo>
                    <a:pt x="1" y="1679"/>
                  </a:lnTo>
                  <a:lnTo>
                    <a:pt x="19" y="2158"/>
                  </a:lnTo>
                  <a:lnTo>
                    <a:pt x="56" y="2601"/>
                  </a:lnTo>
                  <a:lnTo>
                    <a:pt x="93" y="2970"/>
                  </a:lnTo>
                  <a:lnTo>
                    <a:pt x="130" y="3265"/>
                  </a:lnTo>
                  <a:lnTo>
                    <a:pt x="8705" y="3265"/>
                  </a:lnTo>
                  <a:lnTo>
                    <a:pt x="8723" y="3191"/>
                  </a:lnTo>
                  <a:lnTo>
                    <a:pt x="8742" y="3025"/>
                  </a:lnTo>
                  <a:lnTo>
                    <a:pt x="8760" y="2914"/>
                  </a:lnTo>
                  <a:lnTo>
                    <a:pt x="8760" y="2785"/>
                  </a:lnTo>
                  <a:lnTo>
                    <a:pt x="8742" y="2638"/>
                  </a:lnTo>
                  <a:lnTo>
                    <a:pt x="8705" y="2490"/>
                  </a:lnTo>
                  <a:lnTo>
                    <a:pt x="8631" y="2343"/>
                  </a:lnTo>
                  <a:lnTo>
                    <a:pt x="8557" y="2195"/>
                  </a:lnTo>
                  <a:lnTo>
                    <a:pt x="8428" y="2048"/>
                  </a:lnTo>
                  <a:lnTo>
                    <a:pt x="8281" y="1918"/>
                  </a:lnTo>
                  <a:lnTo>
                    <a:pt x="8096" y="1789"/>
                  </a:lnTo>
                  <a:lnTo>
                    <a:pt x="7857" y="1679"/>
                  </a:lnTo>
                  <a:lnTo>
                    <a:pt x="7580" y="1587"/>
                  </a:lnTo>
                  <a:lnTo>
                    <a:pt x="7248" y="1513"/>
                  </a:lnTo>
                  <a:lnTo>
                    <a:pt x="6842" y="1439"/>
                  </a:lnTo>
                  <a:lnTo>
                    <a:pt x="6474" y="1347"/>
                  </a:lnTo>
                  <a:lnTo>
                    <a:pt x="6142" y="1255"/>
                  </a:lnTo>
                  <a:lnTo>
                    <a:pt x="5883" y="1162"/>
                  </a:lnTo>
                  <a:lnTo>
                    <a:pt x="5644" y="1052"/>
                  </a:lnTo>
                  <a:lnTo>
                    <a:pt x="5459" y="941"/>
                  </a:lnTo>
                  <a:lnTo>
                    <a:pt x="5293" y="830"/>
                  </a:lnTo>
                  <a:lnTo>
                    <a:pt x="5146" y="720"/>
                  </a:lnTo>
                  <a:lnTo>
                    <a:pt x="4925" y="517"/>
                  </a:lnTo>
                  <a:lnTo>
                    <a:pt x="4759" y="314"/>
                  </a:lnTo>
                  <a:lnTo>
                    <a:pt x="4611" y="148"/>
                  </a:lnTo>
                  <a:lnTo>
                    <a:pt x="4519" y="93"/>
                  </a:lnTo>
                  <a:lnTo>
                    <a:pt x="4408" y="37"/>
                  </a:lnTo>
                  <a:lnTo>
                    <a:pt x="4298" y="19"/>
                  </a:lnTo>
                  <a:lnTo>
                    <a:pt x="4187" y="1"/>
                  </a:lnTo>
                  <a:close/>
                </a:path>
              </a:pathLst>
            </a:custGeom>
            <a:solidFill>
              <a:srgbClr val="002D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7"/>
            <p:cNvSpPr/>
            <p:nvPr/>
          </p:nvSpPr>
          <p:spPr>
            <a:xfrm>
              <a:off x="5136600" y="2142650"/>
              <a:ext cx="219025" cy="81625"/>
            </a:xfrm>
            <a:custGeom>
              <a:rect b="b" l="l" r="r" t="t"/>
              <a:pathLst>
                <a:path extrusionOk="0" fill="none" h="3265" w="8761">
                  <a:moveTo>
                    <a:pt x="130" y="3265"/>
                  </a:moveTo>
                  <a:lnTo>
                    <a:pt x="8705" y="3265"/>
                  </a:lnTo>
                  <a:lnTo>
                    <a:pt x="8705" y="3265"/>
                  </a:lnTo>
                  <a:lnTo>
                    <a:pt x="8723" y="3191"/>
                  </a:lnTo>
                  <a:lnTo>
                    <a:pt x="8742" y="3025"/>
                  </a:lnTo>
                  <a:lnTo>
                    <a:pt x="8760" y="2914"/>
                  </a:lnTo>
                  <a:lnTo>
                    <a:pt x="8760" y="2785"/>
                  </a:lnTo>
                  <a:lnTo>
                    <a:pt x="8742" y="2638"/>
                  </a:lnTo>
                  <a:lnTo>
                    <a:pt x="8705" y="2490"/>
                  </a:lnTo>
                  <a:lnTo>
                    <a:pt x="8631" y="2343"/>
                  </a:lnTo>
                  <a:lnTo>
                    <a:pt x="8557" y="2195"/>
                  </a:lnTo>
                  <a:lnTo>
                    <a:pt x="8428" y="2048"/>
                  </a:lnTo>
                  <a:lnTo>
                    <a:pt x="8281" y="1918"/>
                  </a:lnTo>
                  <a:lnTo>
                    <a:pt x="8096" y="1789"/>
                  </a:lnTo>
                  <a:lnTo>
                    <a:pt x="7857" y="1679"/>
                  </a:lnTo>
                  <a:lnTo>
                    <a:pt x="7580" y="1587"/>
                  </a:lnTo>
                  <a:lnTo>
                    <a:pt x="7248" y="1513"/>
                  </a:lnTo>
                  <a:lnTo>
                    <a:pt x="7248" y="1513"/>
                  </a:lnTo>
                  <a:lnTo>
                    <a:pt x="6842" y="1439"/>
                  </a:lnTo>
                  <a:lnTo>
                    <a:pt x="6474" y="1347"/>
                  </a:lnTo>
                  <a:lnTo>
                    <a:pt x="6142" y="1255"/>
                  </a:lnTo>
                  <a:lnTo>
                    <a:pt x="5883" y="1162"/>
                  </a:lnTo>
                  <a:lnTo>
                    <a:pt x="5644" y="1052"/>
                  </a:lnTo>
                  <a:lnTo>
                    <a:pt x="5459" y="941"/>
                  </a:lnTo>
                  <a:lnTo>
                    <a:pt x="5293" y="830"/>
                  </a:lnTo>
                  <a:lnTo>
                    <a:pt x="5146" y="720"/>
                  </a:lnTo>
                  <a:lnTo>
                    <a:pt x="4925" y="517"/>
                  </a:lnTo>
                  <a:lnTo>
                    <a:pt x="4759" y="314"/>
                  </a:lnTo>
                  <a:lnTo>
                    <a:pt x="4611" y="148"/>
                  </a:lnTo>
                  <a:lnTo>
                    <a:pt x="4519" y="93"/>
                  </a:lnTo>
                  <a:lnTo>
                    <a:pt x="4408" y="37"/>
                  </a:lnTo>
                  <a:lnTo>
                    <a:pt x="4408" y="37"/>
                  </a:lnTo>
                  <a:lnTo>
                    <a:pt x="4298" y="19"/>
                  </a:lnTo>
                  <a:lnTo>
                    <a:pt x="4187" y="1"/>
                  </a:lnTo>
                  <a:lnTo>
                    <a:pt x="4076" y="1"/>
                  </a:lnTo>
                  <a:lnTo>
                    <a:pt x="3984" y="19"/>
                  </a:lnTo>
                  <a:lnTo>
                    <a:pt x="3763" y="74"/>
                  </a:lnTo>
                  <a:lnTo>
                    <a:pt x="3541" y="167"/>
                  </a:lnTo>
                  <a:lnTo>
                    <a:pt x="3099" y="388"/>
                  </a:lnTo>
                  <a:lnTo>
                    <a:pt x="2859" y="480"/>
                  </a:lnTo>
                  <a:lnTo>
                    <a:pt x="2748" y="517"/>
                  </a:lnTo>
                  <a:lnTo>
                    <a:pt x="2619" y="554"/>
                  </a:lnTo>
                  <a:lnTo>
                    <a:pt x="2619" y="554"/>
                  </a:lnTo>
                  <a:lnTo>
                    <a:pt x="2472" y="572"/>
                  </a:lnTo>
                  <a:lnTo>
                    <a:pt x="2306" y="572"/>
                  </a:lnTo>
                  <a:lnTo>
                    <a:pt x="1974" y="535"/>
                  </a:lnTo>
                  <a:lnTo>
                    <a:pt x="1660" y="480"/>
                  </a:lnTo>
                  <a:lnTo>
                    <a:pt x="1347" y="388"/>
                  </a:lnTo>
                  <a:lnTo>
                    <a:pt x="1347" y="388"/>
                  </a:lnTo>
                  <a:lnTo>
                    <a:pt x="978" y="296"/>
                  </a:lnTo>
                  <a:lnTo>
                    <a:pt x="665" y="222"/>
                  </a:lnTo>
                  <a:lnTo>
                    <a:pt x="517" y="222"/>
                  </a:lnTo>
                  <a:lnTo>
                    <a:pt x="406" y="222"/>
                  </a:lnTo>
                  <a:lnTo>
                    <a:pt x="296" y="240"/>
                  </a:lnTo>
                  <a:lnTo>
                    <a:pt x="222" y="296"/>
                  </a:lnTo>
                  <a:lnTo>
                    <a:pt x="222" y="296"/>
                  </a:lnTo>
                  <a:lnTo>
                    <a:pt x="148" y="388"/>
                  </a:lnTo>
                  <a:lnTo>
                    <a:pt x="111" y="498"/>
                  </a:lnTo>
                  <a:lnTo>
                    <a:pt x="74" y="646"/>
                  </a:lnTo>
                  <a:lnTo>
                    <a:pt x="38" y="812"/>
                  </a:lnTo>
                  <a:lnTo>
                    <a:pt x="1" y="1218"/>
                  </a:lnTo>
                  <a:lnTo>
                    <a:pt x="1" y="1679"/>
                  </a:lnTo>
                  <a:lnTo>
                    <a:pt x="19" y="2158"/>
                  </a:lnTo>
                  <a:lnTo>
                    <a:pt x="56" y="2601"/>
                  </a:lnTo>
                  <a:lnTo>
                    <a:pt x="93" y="2970"/>
                  </a:lnTo>
                  <a:lnTo>
                    <a:pt x="130" y="32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7"/>
            <p:cNvSpPr/>
            <p:nvPr/>
          </p:nvSpPr>
          <p:spPr>
            <a:xfrm>
              <a:off x="5138450" y="2215500"/>
              <a:ext cx="217175" cy="8775"/>
            </a:xfrm>
            <a:custGeom>
              <a:rect b="b" l="l" r="r" t="t"/>
              <a:pathLst>
                <a:path extrusionOk="0" h="351" w="8687">
                  <a:moveTo>
                    <a:pt x="0" y="0"/>
                  </a:moveTo>
                  <a:lnTo>
                    <a:pt x="56" y="351"/>
                  </a:lnTo>
                  <a:lnTo>
                    <a:pt x="8631" y="351"/>
                  </a:lnTo>
                  <a:lnTo>
                    <a:pt x="8649" y="240"/>
                  </a:lnTo>
                  <a:lnTo>
                    <a:pt x="8668" y="129"/>
                  </a:lnTo>
                  <a:lnTo>
                    <a:pt x="86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7"/>
            <p:cNvSpPr/>
            <p:nvPr/>
          </p:nvSpPr>
          <p:spPr>
            <a:xfrm>
              <a:off x="5138450" y="2215500"/>
              <a:ext cx="217175" cy="8775"/>
            </a:xfrm>
            <a:custGeom>
              <a:rect b="b" l="l" r="r" t="t"/>
              <a:pathLst>
                <a:path extrusionOk="0" fill="none" h="351" w="8687">
                  <a:moveTo>
                    <a:pt x="19" y="0"/>
                  </a:moveTo>
                  <a:lnTo>
                    <a:pt x="8686" y="0"/>
                  </a:lnTo>
                  <a:lnTo>
                    <a:pt x="8686" y="0"/>
                  </a:lnTo>
                  <a:lnTo>
                    <a:pt x="8668" y="129"/>
                  </a:lnTo>
                  <a:lnTo>
                    <a:pt x="8649" y="240"/>
                  </a:lnTo>
                  <a:lnTo>
                    <a:pt x="8631" y="351"/>
                  </a:lnTo>
                  <a:lnTo>
                    <a:pt x="56" y="351"/>
                  </a:lnTo>
                  <a:lnTo>
                    <a:pt x="56" y="351"/>
                  </a:lnTo>
                  <a:lnTo>
                    <a:pt x="0" y="0"/>
                  </a:lnTo>
                  <a:lnTo>
                    <a:pt x="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7"/>
            <p:cNvSpPr/>
            <p:nvPr/>
          </p:nvSpPr>
          <p:spPr>
            <a:xfrm>
              <a:off x="4784825" y="1681625"/>
              <a:ext cx="469825" cy="535750"/>
            </a:xfrm>
            <a:custGeom>
              <a:rect b="b" l="l" r="r" t="t"/>
              <a:pathLst>
                <a:path extrusionOk="0" h="21430" w="18793">
                  <a:moveTo>
                    <a:pt x="15584" y="0"/>
                  </a:moveTo>
                  <a:lnTo>
                    <a:pt x="15381" y="19"/>
                  </a:lnTo>
                  <a:lnTo>
                    <a:pt x="14938" y="74"/>
                  </a:lnTo>
                  <a:lnTo>
                    <a:pt x="14459" y="185"/>
                  </a:lnTo>
                  <a:lnTo>
                    <a:pt x="13979" y="351"/>
                  </a:lnTo>
                  <a:lnTo>
                    <a:pt x="13463" y="535"/>
                  </a:lnTo>
                  <a:lnTo>
                    <a:pt x="12947" y="775"/>
                  </a:lnTo>
                  <a:lnTo>
                    <a:pt x="12394" y="1033"/>
                  </a:lnTo>
                  <a:lnTo>
                    <a:pt x="11840" y="1328"/>
                  </a:lnTo>
                  <a:lnTo>
                    <a:pt x="11269" y="1660"/>
                  </a:lnTo>
                  <a:lnTo>
                    <a:pt x="10697" y="2010"/>
                  </a:lnTo>
                  <a:lnTo>
                    <a:pt x="10125" y="2398"/>
                  </a:lnTo>
                  <a:lnTo>
                    <a:pt x="9535" y="2803"/>
                  </a:lnTo>
                  <a:lnTo>
                    <a:pt x="8945" y="3227"/>
                  </a:lnTo>
                  <a:lnTo>
                    <a:pt x="8373" y="3652"/>
                  </a:lnTo>
                  <a:lnTo>
                    <a:pt x="7783" y="4113"/>
                  </a:lnTo>
                  <a:lnTo>
                    <a:pt x="7211" y="4574"/>
                  </a:lnTo>
                  <a:lnTo>
                    <a:pt x="6640" y="5053"/>
                  </a:lnTo>
                  <a:lnTo>
                    <a:pt x="5533" y="6012"/>
                  </a:lnTo>
                  <a:lnTo>
                    <a:pt x="4482" y="6971"/>
                  </a:lnTo>
                  <a:lnTo>
                    <a:pt x="3523" y="7912"/>
                  </a:lnTo>
                  <a:lnTo>
                    <a:pt x="2638" y="8834"/>
                  </a:lnTo>
                  <a:lnTo>
                    <a:pt x="1863" y="9682"/>
                  </a:lnTo>
                  <a:lnTo>
                    <a:pt x="1697" y="9885"/>
                  </a:lnTo>
                  <a:lnTo>
                    <a:pt x="1532" y="10106"/>
                  </a:lnTo>
                  <a:lnTo>
                    <a:pt x="1384" y="10327"/>
                  </a:lnTo>
                  <a:lnTo>
                    <a:pt x="1236" y="10549"/>
                  </a:lnTo>
                  <a:lnTo>
                    <a:pt x="960" y="11028"/>
                  </a:lnTo>
                  <a:lnTo>
                    <a:pt x="739" y="11526"/>
                  </a:lnTo>
                  <a:lnTo>
                    <a:pt x="536" y="12042"/>
                  </a:lnTo>
                  <a:lnTo>
                    <a:pt x="370" y="12559"/>
                  </a:lnTo>
                  <a:lnTo>
                    <a:pt x="241" y="13112"/>
                  </a:lnTo>
                  <a:lnTo>
                    <a:pt x="148" y="13665"/>
                  </a:lnTo>
                  <a:lnTo>
                    <a:pt x="75" y="14218"/>
                  </a:lnTo>
                  <a:lnTo>
                    <a:pt x="19" y="14772"/>
                  </a:lnTo>
                  <a:lnTo>
                    <a:pt x="1" y="15325"/>
                  </a:lnTo>
                  <a:lnTo>
                    <a:pt x="19" y="15878"/>
                  </a:lnTo>
                  <a:lnTo>
                    <a:pt x="56" y="16431"/>
                  </a:lnTo>
                  <a:lnTo>
                    <a:pt x="112" y="16948"/>
                  </a:lnTo>
                  <a:lnTo>
                    <a:pt x="204" y="17483"/>
                  </a:lnTo>
                  <a:lnTo>
                    <a:pt x="314" y="17981"/>
                  </a:lnTo>
                  <a:lnTo>
                    <a:pt x="443" y="18460"/>
                  </a:lnTo>
                  <a:lnTo>
                    <a:pt x="609" y="18921"/>
                  </a:lnTo>
                  <a:lnTo>
                    <a:pt x="775" y="19345"/>
                  </a:lnTo>
                  <a:lnTo>
                    <a:pt x="978" y="19732"/>
                  </a:lnTo>
                  <a:lnTo>
                    <a:pt x="1200" y="20101"/>
                  </a:lnTo>
                  <a:lnTo>
                    <a:pt x="1439" y="20433"/>
                  </a:lnTo>
                  <a:lnTo>
                    <a:pt x="1679" y="20728"/>
                  </a:lnTo>
                  <a:lnTo>
                    <a:pt x="1827" y="20839"/>
                  </a:lnTo>
                  <a:lnTo>
                    <a:pt x="1956" y="20968"/>
                  </a:lnTo>
                  <a:lnTo>
                    <a:pt x="2103" y="21060"/>
                  </a:lnTo>
                  <a:lnTo>
                    <a:pt x="2232" y="21152"/>
                  </a:lnTo>
                  <a:lnTo>
                    <a:pt x="2380" y="21245"/>
                  </a:lnTo>
                  <a:lnTo>
                    <a:pt x="2546" y="21300"/>
                  </a:lnTo>
                  <a:lnTo>
                    <a:pt x="2693" y="21355"/>
                  </a:lnTo>
                  <a:lnTo>
                    <a:pt x="2859" y="21392"/>
                  </a:lnTo>
                  <a:lnTo>
                    <a:pt x="3025" y="21429"/>
                  </a:lnTo>
                  <a:lnTo>
                    <a:pt x="3357" y="21429"/>
                  </a:lnTo>
                  <a:lnTo>
                    <a:pt x="3523" y="21411"/>
                  </a:lnTo>
                  <a:lnTo>
                    <a:pt x="3689" y="21374"/>
                  </a:lnTo>
                  <a:lnTo>
                    <a:pt x="3874" y="21337"/>
                  </a:lnTo>
                  <a:lnTo>
                    <a:pt x="4058" y="21263"/>
                  </a:lnTo>
                  <a:lnTo>
                    <a:pt x="4242" y="21171"/>
                  </a:lnTo>
                  <a:lnTo>
                    <a:pt x="4427" y="21079"/>
                  </a:lnTo>
                  <a:lnTo>
                    <a:pt x="4611" y="20950"/>
                  </a:lnTo>
                  <a:lnTo>
                    <a:pt x="5164" y="20562"/>
                  </a:lnTo>
                  <a:lnTo>
                    <a:pt x="5718" y="20138"/>
                  </a:lnTo>
                  <a:lnTo>
                    <a:pt x="6271" y="19677"/>
                  </a:lnTo>
                  <a:lnTo>
                    <a:pt x="6824" y="19179"/>
                  </a:lnTo>
                  <a:lnTo>
                    <a:pt x="7377" y="18663"/>
                  </a:lnTo>
                  <a:lnTo>
                    <a:pt x="7931" y="18091"/>
                  </a:lnTo>
                  <a:lnTo>
                    <a:pt x="8465" y="17501"/>
                  </a:lnTo>
                  <a:lnTo>
                    <a:pt x="9019" y="16874"/>
                  </a:lnTo>
                  <a:lnTo>
                    <a:pt x="9554" y="16210"/>
                  </a:lnTo>
                  <a:lnTo>
                    <a:pt x="10088" y="15491"/>
                  </a:lnTo>
                  <a:lnTo>
                    <a:pt x="10605" y="14753"/>
                  </a:lnTo>
                  <a:lnTo>
                    <a:pt x="11121" y="13979"/>
                  </a:lnTo>
                  <a:lnTo>
                    <a:pt x="11637" y="13167"/>
                  </a:lnTo>
                  <a:lnTo>
                    <a:pt x="12154" y="12301"/>
                  </a:lnTo>
                  <a:lnTo>
                    <a:pt x="12652" y="11415"/>
                  </a:lnTo>
                  <a:lnTo>
                    <a:pt x="13131" y="10475"/>
                  </a:lnTo>
                  <a:lnTo>
                    <a:pt x="14643" y="18017"/>
                  </a:lnTo>
                  <a:lnTo>
                    <a:pt x="14994" y="18110"/>
                  </a:lnTo>
                  <a:lnTo>
                    <a:pt x="15399" y="18202"/>
                  </a:lnTo>
                  <a:lnTo>
                    <a:pt x="15879" y="18276"/>
                  </a:lnTo>
                  <a:lnTo>
                    <a:pt x="16156" y="18312"/>
                  </a:lnTo>
                  <a:lnTo>
                    <a:pt x="16451" y="18331"/>
                  </a:lnTo>
                  <a:lnTo>
                    <a:pt x="16746" y="18331"/>
                  </a:lnTo>
                  <a:lnTo>
                    <a:pt x="17059" y="18312"/>
                  </a:lnTo>
                  <a:lnTo>
                    <a:pt x="17373" y="18276"/>
                  </a:lnTo>
                  <a:lnTo>
                    <a:pt x="17686" y="18220"/>
                  </a:lnTo>
                  <a:lnTo>
                    <a:pt x="17981" y="18128"/>
                  </a:lnTo>
                  <a:lnTo>
                    <a:pt x="18276" y="18017"/>
                  </a:lnTo>
                  <a:lnTo>
                    <a:pt x="18332" y="17409"/>
                  </a:lnTo>
                  <a:lnTo>
                    <a:pt x="18479" y="15749"/>
                  </a:lnTo>
                  <a:lnTo>
                    <a:pt x="18571" y="14643"/>
                  </a:lnTo>
                  <a:lnTo>
                    <a:pt x="18645" y="13370"/>
                  </a:lnTo>
                  <a:lnTo>
                    <a:pt x="18719" y="12006"/>
                  </a:lnTo>
                  <a:lnTo>
                    <a:pt x="18774" y="10549"/>
                  </a:lnTo>
                  <a:lnTo>
                    <a:pt x="18793" y="9055"/>
                  </a:lnTo>
                  <a:lnTo>
                    <a:pt x="18774" y="7580"/>
                  </a:lnTo>
                  <a:lnTo>
                    <a:pt x="18737" y="6842"/>
                  </a:lnTo>
                  <a:lnTo>
                    <a:pt x="18700" y="6123"/>
                  </a:lnTo>
                  <a:lnTo>
                    <a:pt x="18645" y="5422"/>
                  </a:lnTo>
                  <a:lnTo>
                    <a:pt x="18590" y="4758"/>
                  </a:lnTo>
                  <a:lnTo>
                    <a:pt x="18498" y="4113"/>
                  </a:lnTo>
                  <a:lnTo>
                    <a:pt x="18405" y="3486"/>
                  </a:lnTo>
                  <a:lnTo>
                    <a:pt x="18295" y="2914"/>
                  </a:lnTo>
                  <a:lnTo>
                    <a:pt x="18147" y="2379"/>
                  </a:lnTo>
                  <a:lnTo>
                    <a:pt x="18000" y="1881"/>
                  </a:lnTo>
                  <a:lnTo>
                    <a:pt x="17815" y="1439"/>
                  </a:lnTo>
                  <a:lnTo>
                    <a:pt x="17723" y="1236"/>
                  </a:lnTo>
                  <a:lnTo>
                    <a:pt x="17631" y="1051"/>
                  </a:lnTo>
                  <a:lnTo>
                    <a:pt x="17520" y="885"/>
                  </a:lnTo>
                  <a:lnTo>
                    <a:pt x="17410" y="719"/>
                  </a:lnTo>
                  <a:lnTo>
                    <a:pt x="17280" y="590"/>
                  </a:lnTo>
                  <a:lnTo>
                    <a:pt x="17151" y="461"/>
                  </a:lnTo>
                  <a:lnTo>
                    <a:pt x="17022" y="351"/>
                  </a:lnTo>
                  <a:lnTo>
                    <a:pt x="16875" y="258"/>
                  </a:lnTo>
                  <a:lnTo>
                    <a:pt x="16709" y="185"/>
                  </a:lnTo>
                  <a:lnTo>
                    <a:pt x="16543" y="111"/>
                  </a:lnTo>
                  <a:lnTo>
                    <a:pt x="16358" y="74"/>
                  </a:lnTo>
                  <a:lnTo>
                    <a:pt x="16192" y="37"/>
                  </a:lnTo>
                  <a:lnTo>
                    <a:pt x="1599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7"/>
            <p:cNvSpPr/>
            <p:nvPr/>
          </p:nvSpPr>
          <p:spPr>
            <a:xfrm>
              <a:off x="5226500" y="2089625"/>
              <a:ext cx="75650" cy="83950"/>
            </a:xfrm>
            <a:custGeom>
              <a:rect b="b" l="l" r="r" t="t"/>
              <a:pathLst>
                <a:path extrusionOk="0" h="3358" w="3026">
                  <a:moveTo>
                    <a:pt x="2804" y="1"/>
                  </a:moveTo>
                  <a:lnTo>
                    <a:pt x="56" y="536"/>
                  </a:lnTo>
                  <a:lnTo>
                    <a:pt x="1" y="3154"/>
                  </a:lnTo>
                  <a:lnTo>
                    <a:pt x="406" y="3246"/>
                  </a:lnTo>
                  <a:lnTo>
                    <a:pt x="775" y="3320"/>
                  </a:lnTo>
                  <a:lnTo>
                    <a:pt x="1107" y="3339"/>
                  </a:lnTo>
                  <a:lnTo>
                    <a:pt x="1421" y="3357"/>
                  </a:lnTo>
                  <a:lnTo>
                    <a:pt x="1697" y="3339"/>
                  </a:lnTo>
                  <a:lnTo>
                    <a:pt x="1937" y="3320"/>
                  </a:lnTo>
                  <a:lnTo>
                    <a:pt x="2158" y="3265"/>
                  </a:lnTo>
                  <a:lnTo>
                    <a:pt x="2343" y="3210"/>
                  </a:lnTo>
                  <a:lnTo>
                    <a:pt x="2509" y="3154"/>
                  </a:lnTo>
                  <a:lnTo>
                    <a:pt x="2656" y="3081"/>
                  </a:lnTo>
                  <a:lnTo>
                    <a:pt x="2878" y="2951"/>
                  </a:lnTo>
                  <a:lnTo>
                    <a:pt x="2988" y="2859"/>
                  </a:lnTo>
                  <a:lnTo>
                    <a:pt x="3025" y="2822"/>
                  </a:lnTo>
                  <a:lnTo>
                    <a:pt x="2804" y="1"/>
                  </a:lnTo>
                  <a:close/>
                </a:path>
              </a:pathLst>
            </a:custGeom>
            <a:solidFill>
              <a:srgbClr val="E8A3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7"/>
            <p:cNvSpPr/>
            <p:nvPr/>
          </p:nvSpPr>
          <p:spPr>
            <a:xfrm>
              <a:off x="5226500" y="2089625"/>
              <a:ext cx="75650" cy="83950"/>
            </a:xfrm>
            <a:custGeom>
              <a:rect b="b" l="l" r="r" t="t"/>
              <a:pathLst>
                <a:path extrusionOk="0" fill="none" h="3358" w="3026">
                  <a:moveTo>
                    <a:pt x="2804" y="1"/>
                  </a:moveTo>
                  <a:lnTo>
                    <a:pt x="3025" y="2822"/>
                  </a:lnTo>
                  <a:lnTo>
                    <a:pt x="3025" y="2822"/>
                  </a:lnTo>
                  <a:lnTo>
                    <a:pt x="2988" y="2859"/>
                  </a:lnTo>
                  <a:lnTo>
                    <a:pt x="2878" y="2951"/>
                  </a:lnTo>
                  <a:lnTo>
                    <a:pt x="2656" y="3081"/>
                  </a:lnTo>
                  <a:lnTo>
                    <a:pt x="2509" y="3154"/>
                  </a:lnTo>
                  <a:lnTo>
                    <a:pt x="2343" y="3210"/>
                  </a:lnTo>
                  <a:lnTo>
                    <a:pt x="2158" y="3265"/>
                  </a:lnTo>
                  <a:lnTo>
                    <a:pt x="1937" y="3320"/>
                  </a:lnTo>
                  <a:lnTo>
                    <a:pt x="1697" y="3339"/>
                  </a:lnTo>
                  <a:lnTo>
                    <a:pt x="1421" y="3357"/>
                  </a:lnTo>
                  <a:lnTo>
                    <a:pt x="1107" y="3339"/>
                  </a:lnTo>
                  <a:lnTo>
                    <a:pt x="775" y="3320"/>
                  </a:lnTo>
                  <a:lnTo>
                    <a:pt x="406" y="3246"/>
                  </a:lnTo>
                  <a:lnTo>
                    <a:pt x="1" y="3154"/>
                  </a:lnTo>
                  <a:lnTo>
                    <a:pt x="56" y="536"/>
                  </a:lnTo>
                  <a:lnTo>
                    <a:pt x="280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7"/>
            <p:cNvSpPr/>
            <p:nvPr/>
          </p:nvSpPr>
          <p:spPr>
            <a:xfrm>
              <a:off x="5207150" y="2142650"/>
              <a:ext cx="219000" cy="81625"/>
            </a:xfrm>
            <a:custGeom>
              <a:rect b="b" l="l" r="r" t="t"/>
              <a:pathLst>
                <a:path extrusionOk="0" h="3265" w="8760">
                  <a:moveTo>
                    <a:pt x="4076" y="1"/>
                  </a:moveTo>
                  <a:lnTo>
                    <a:pt x="3984" y="19"/>
                  </a:lnTo>
                  <a:lnTo>
                    <a:pt x="3762" y="74"/>
                  </a:lnTo>
                  <a:lnTo>
                    <a:pt x="3541" y="167"/>
                  </a:lnTo>
                  <a:lnTo>
                    <a:pt x="3098" y="388"/>
                  </a:lnTo>
                  <a:lnTo>
                    <a:pt x="2859" y="480"/>
                  </a:lnTo>
                  <a:lnTo>
                    <a:pt x="2748" y="517"/>
                  </a:lnTo>
                  <a:lnTo>
                    <a:pt x="2619" y="554"/>
                  </a:lnTo>
                  <a:lnTo>
                    <a:pt x="2471" y="572"/>
                  </a:lnTo>
                  <a:lnTo>
                    <a:pt x="2305" y="572"/>
                  </a:lnTo>
                  <a:lnTo>
                    <a:pt x="1973" y="535"/>
                  </a:lnTo>
                  <a:lnTo>
                    <a:pt x="1660" y="480"/>
                  </a:lnTo>
                  <a:lnTo>
                    <a:pt x="1346" y="388"/>
                  </a:lnTo>
                  <a:lnTo>
                    <a:pt x="978" y="296"/>
                  </a:lnTo>
                  <a:lnTo>
                    <a:pt x="664" y="222"/>
                  </a:lnTo>
                  <a:lnTo>
                    <a:pt x="406" y="222"/>
                  </a:lnTo>
                  <a:lnTo>
                    <a:pt x="295" y="240"/>
                  </a:lnTo>
                  <a:lnTo>
                    <a:pt x="222" y="296"/>
                  </a:lnTo>
                  <a:lnTo>
                    <a:pt x="148" y="388"/>
                  </a:lnTo>
                  <a:lnTo>
                    <a:pt x="111" y="498"/>
                  </a:lnTo>
                  <a:lnTo>
                    <a:pt x="74" y="646"/>
                  </a:lnTo>
                  <a:lnTo>
                    <a:pt x="37" y="812"/>
                  </a:lnTo>
                  <a:lnTo>
                    <a:pt x="0" y="1218"/>
                  </a:lnTo>
                  <a:lnTo>
                    <a:pt x="0" y="1679"/>
                  </a:lnTo>
                  <a:lnTo>
                    <a:pt x="19" y="2158"/>
                  </a:lnTo>
                  <a:lnTo>
                    <a:pt x="56" y="2601"/>
                  </a:lnTo>
                  <a:lnTo>
                    <a:pt x="92" y="2970"/>
                  </a:lnTo>
                  <a:lnTo>
                    <a:pt x="129" y="3265"/>
                  </a:lnTo>
                  <a:lnTo>
                    <a:pt x="8705" y="3265"/>
                  </a:lnTo>
                  <a:lnTo>
                    <a:pt x="8723" y="3191"/>
                  </a:lnTo>
                  <a:lnTo>
                    <a:pt x="8760" y="3025"/>
                  </a:lnTo>
                  <a:lnTo>
                    <a:pt x="8760" y="2914"/>
                  </a:lnTo>
                  <a:lnTo>
                    <a:pt x="8760" y="2785"/>
                  </a:lnTo>
                  <a:lnTo>
                    <a:pt x="8741" y="2638"/>
                  </a:lnTo>
                  <a:lnTo>
                    <a:pt x="8705" y="2490"/>
                  </a:lnTo>
                  <a:lnTo>
                    <a:pt x="8631" y="2343"/>
                  </a:lnTo>
                  <a:lnTo>
                    <a:pt x="8557" y="2195"/>
                  </a:lnTo>
                  <a:lnTo>
                    <a:pt x="8428" y="2048"/>
                  </a:lnTo>
                  <a:lnTo>
                    <a:pt x="8280" y="1918"/>
                  </a:lnTo>
                  <a:lnTo>
                    <a:pt x="8096" y="1789"/>
                  </a:lnTo>
                  <a:lnTo>
                    <a:pt x="7856" y="1679"/>
                  </a:lnTo>
                  <a:lnTo>
                    <a:pt x="7580" y="1587"/>
                  </a:lnTo>
                  <a:lnTo>
                    <a:pt x="7248" y="1513"/>
                  </a:lnTo>
                  <a:lnTo>
                    <a:pt x="6842" y="1439"/>
                  </a:lnTo>
                  <a:lnTo>
                    <a:pt x="6473" y="1347"/>
                  </a:lnTo>
                  <a:lnTo>
                    <a:pt x="6141" y="1255"/>
                  </a:lnTo>
                  <a:lnTo>
                    <a:pt x="5883" y="1162"/>
                  </a:lnTo>
                  <a:lnTo>
                    <a:pt x="5643" y="1052"/>
                  </a:lnTo>
                  <a:lnTo>
                    <a:pt x="5459" y="941"/>
                  </a:lnTo>
                  <a:lnTo>
                    <a:pt x="5293" y="830"/>
                  </a:lnTo>
                  <a:lnTo>
                    <a:pt x="5145" y="720"/>
                  </a:lnTo>
                  <a:lnTo>
                    <a:pt x="4924" y="517"/>
                  </a:lnTo>
                  <a:lnTo>
                    <a:pt x="4758" y="314"/>
                  </a:lnTo>
                  <a:lnTo>
                    <a:pt x="4611" y="148"/>
                  </a:lnTo>
                  <a:lnTo>
                    <a:pt x="4518" y="93"/>
                  </a:lnTo>
                  <a:lnTo>
                    <a:pt x="4426" y="37"/>
                  </a:lnTo>
                  <a:lnTo>
                    <a:pt x="4297" y="19"/>
                  </a:lnTo>
                  <a:lnTo>
                    <a:pt x="4186" y="1"/>
                  </a:lnTo>
                  <a:close/>
                </a:path>
              </a:pathLst>
            </a:custGeom>
            <a:solidFill>
              <a:srgbClr val="002D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7"/>
            <p:cNvSpPr/>
            <p:nvPr/>
          </p:nvSpPr>
          <p:spPr>
            <a:xfrm>
              <a:off x="5207150" y="2142650"/>
              <a:ext cx="219000" cy="81625"/>
            </a:xfrm>
            <a:custGeom>
              <a:rect b="b" l="l" r="r" t="t"/>
              <a:pathLst>
                <a:path extrusionOk="0" fill="none" h="3265" w="8760">
                  <a:moveTo>
                    <a:pt x="129" y="3265"/>
                  </a:moveTo>
                  <a:lnTo>
                    <a:pt x="8705" y="3265"/>
                  </a:lnTo>
                  <a:lnTo>
                    <a:pt x="8705" y="3265"/>
                  </a:lnTo>
                  <a:lnTo>
                    <a:pt x="8723" y="3191"/>
                  </a:lnTo>
                  <a:lnTo>
                    <a:pt x="8760" y="3025"/>
                  </a:lnTo>
                  <a:lnTo>
                    <a:pt x="8760" y="2914"/>
                  </a:lnTo>
                  <a:lnTo>
                    <a:pt x="8760" y="2785"/>
                  </a:lnTo>
                  <a:lnTo>
                    <a:pt x="8741" y="2638"/>
                  </a:lnTo>
                  <a:lnTo>
                    <a:pt x="8705" y="2490"/>
                  </a:lnTo>
                  <a:lnTo>
                    <a:pt x="8631" y="2343"/>
                  </a:lnTo>
                  <a:lnTo>
                    <a:pt x="8557" y="2195"/>
                  </a:lnTo>
                  <a:lnTo>
                    <a:pt x="8428" y="2048"/>
                  </a:lnTo>
                  <a:lnTo>
                    <a:pt x="8280" y="1918"/>
                  </a:lnTo>
                  <a:lnTo>
                    <a:pt x="8096" y="1789"/>
                  </a:lnTo>
                  <a:lnTo>
                    <a:pt x="7856" y="1679"/>
                  </a:lnTo>
                  <a:lnTo>
                    <a:pt x="7580" y="1587"/>
                  </a:lnTo>
                  <a:lnTo>
                    <a:pt x="7248" y="1513"/>
                  </a:lnTo>
                  <a:lnTo>
                    <a:pt x="7248" y="1513"/>
                  </a:lnTo>
                  <a:lnTo>
                    <a:pt x="6842" y="1439"/>
                  </a:lnTo>
                  <a:lnTo>
                    <a:pt x="6473" y="1347"/>
                  </a:lnTo>
                  <a:lnTo>
                    <a:pt x="6141" y="1255"/>
                  </a:lnTo>
                  <a:lnTo>
                    <a:pt x="5883" y="1162"/>
                  </a:lnTo>
                  <a:lnTo>
                    <a:pt x="5643" y="1052"/>
                  </a:lnTo>
                  <a:lnTo>
                    <a:pt x="5459" y="941"/>
                  </a:lnTo>
                  <a:lnTo>
                    <a:pt x="5293" y="830"/>
                  </a:lnTo>
                  <a:lnTo>
                    <a:pt x="5145" y="720"/>
                  </a:lnTo>
                  <a:lnTo>
                    <a:pt x="4924" y="517"/>
                  </a:lnTo>
                  <a:lnTo>
                    <a:pt x="4758" y="314"/>
                  </a:lnTo>
                  <a:lnTo>
                    <a:pt x="4611" y="148"/>
                  </a:lnTo>
                  <a:lnTo>
                    <a:pt x="4518" y="93"/>
                  </a:lnTo>
                  <a:lnTo>
                    <a:pt x="4426" y="37"/>
                  </a:lnTo>
                  <a:lnTo>
                    <a:pt x="4426" y="37"/>
                  </a:lnTo>
                  <a:lnTo>
                    <a:pt x="4297" y="19"/>
                  </a:lnTo>
                  <a:lnTo>
                    <a:pt x="4186" y="1"/>
                  </a:lnTo>
                  <a:lnTo>
                    <a:pt x="4076" y="1"/>
                  </a:lnTo>
                  <a:lnTo>
                    <a:pt x="3984" y="19"/>
                  </a:lnTo>
                  <a:lnTo>
                    <a:pt x="3762" y="74"/>
                  </a:lnTo>
                  <a:lnTo>
                    <a:pt x="3541" y="167"/>
                  </a:lnTo>
                  <a:lnTo>
                    <a:pt x="3098" y="388"/>
                  </a:lnTo>
                  <a:lnTo>
                    <a:pt x="2859" y="480"/>
                  </a:lnTo>
                  <a:lnTo>
                    <a:pt x="2748" y="517"/>
                  </a:lnTo>
                  <a:lnTo>
                    <a:pt x="2619" y="554"/>
                  </a:lnTo>
                  <a:lnTo>
                    <a:pt x="2619" y="554"/>
                  </a:lnTo>
                  <a:lnTo>
                    <a:pt x="2471" y="572"/>
                  </a:lnTo>
                  <a:lnTo>
                    <a:pt x="2305" y="572"/>
                  </a:lnTo>
                  <a:lnTo>
                    <a:pt x="1973" y="535"/>
                  </a:lnTo>
                  <a:lnTo>
                    <a:pt x="1660" y="480"/>
                  </a:lnTo>
                  <a:lnTo>
                    <a:pt x="1346" y="388"/>
                  </a:lnTo>
                  <a:lnTo>
                    <a:pt x="1346" y="388"/>
                  </a:lnTo>
                  <a:lnTo>
                    <a:pt x="978" y="296"/>
                  </a:lnTo>
                  <a:lnTo>
                    <a:pt x="664" y="222"/>
                  </a:lnTo>
                  <a:lnTo>
                    <a:pt x="517" y="222"/>
                  </a:lnTo>
                  <a:lnTo>
                    <a:pt x="406" y="222"/>
                  </a:lnTo>
                  <a:lnTo>
                    <a:pt x="295" y="240"/>
                  </a:lnTo>
                  <a:lnTo>
                    <a:pt x="222" y="296"/>
                  </a:lnTo>
                  <a:lnTo>
                    <a:pt x="222" y="296"/>
                  </a:lnTo>
                  <a:lnTo>
                    <a:pt x="148" y="388"/>
                  </a:lnTo>
                  <a:lnTo>
                    <a:pt x="111" y="498"/>
                  </a:lnTo>
                  <a:lnTo>
                    <a:pt x="74" y="646"/>
                  </a:lnTo>
                  <a:lnTo>
                    <a:pt x="37" y="812"/>
                  </a:lnTo>
                  <a:lnTo>
                    <a:pt x="0" y="1218"/>
                  </a:lnTo>
                  <a:lnTo>
                    <a:pt x="0" y="1679"/>
                  </a:lnTo>
                  <a:lnTo>
                    <a:pt x="19" y="2158"/>
                  </a:lnTo>
                  <a:lnTo>
                    <a:pt x="56" y="2601"/>
                  </a:lnTo>
                  <a:lnTo>
                    <a:pt x="92" y="2970"/>
                  </a:lnTo>
                  <a:lnTo>
                    <a:pt x="129" y="32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7"/>
            <p:cNvSpPr/>
            <p:nvPr/>
          </p:nvSpPr>
          <p:spPr>
            <a:xfrm>
              <a:off x="5209450" y="2215500"/>
              <a:ext cx="216700" cy="8775"/>
            </a:xfrm>
            <a:custGeom>
              <a:rect b="b" l="l" r="r" t="t"/>
              <a:pathLst>
                <a:path extrusionOk="0" h="351" w="8668">
                  <a:moveTo>
                    <a:pt x="0" y="0"/>
                  </a:moveTo>
                  <a:lnTo>
                    <a:pt x="37" y="351"/>
                  </a:lnTo>
                  <a:lnTo>
                    <a:pt x="8613" y="351"/>
                  </a:lnTo>
                  <a:lnTo>
                    <a:pt x="8649" y="240"/>
                  </a:lnTo>
                  <a:lnTo>
                    <a:pt x="8649" y="129"/>
                  </a:lnTo>
                  <a:lnTo>
                    <a:pt x="86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7"/>
            <p:cNvSpPr/>
            <p:nvPr/>
          </p:nvSpPr>
          <p:spPr>
            <a:xfrm>
              <a:off x="5209450" y="2215500"/>
              <a:ext cx="216700" cy="8775"/>
            </a:xfrm>
            <a:custGeom>
              <a:rect b="b" l="l" r="r" t="t"/>
              <a:pathLst>
                <a:path extrusionOk="0" fill="none" h="351" w="8668">
                  <a:moveTo>
                    <a:pt x="0" y="0"/>
                  </a:moveTo>
                  <a:lnTo>
                    <a:pt x="8668" y="0"/>
                  </a:lnTo>
                  <a:lnTo>
                    <a:pt x="8668" y="0"/>
                  </a:lnTo>
                  <a:lnTo>
                    <a:pt x="8649" y="129"/>
                  </a:lnTo>
                  <a:lnTo>
                    <a:pt x="8649" y="240"/>
                  </a:lnTo>
                  <a:lnTo>
                    <a:pt x="8613" y="351"/>
                  </a:lnTo>
                  <a:lnTo>
                    <a:pt x="37" y="351"/>
                  </a:lnTo>
                  <a:lnTo>
                    <a:pt x="37" y="351"/>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7"/>
            <p:cNvSpPr/>
            <p:nvPr/>
          </p:nvSpPr>
          <p:spPr>
            <a:xfrm>
              <a:off x="4574600" y="1681625"/>
              <a:ext cx="741375" cy="585075"/>
            </a:xfrm>
            <a:custGeom>
              <a:rect b="b" l="l" r="r" t="t"/>
              <a:pathLst>
                <a:path extrusionOk="0" h="23403" w="29655">
                  <a:moveTo>
                    <a:pt x="26446" y="0"/>
                  </a:moveTo>
                  <a:lnTo>
                    <a:pt x="26243" y="19"/>
                  </a:lnTo>
                  <a:lnTo>
                    <a:pt x="25800" y="74"/>
                  </a:lnTo>
                  <a:lnTo>
                    <a:pt x="25321" y="185"/>
                  </a:lnTo>
                  <a:lnTo>
                    <a:pt x="24841" y="351"/>
                  </a:lnTo>
                  <a:lnTo>
                    <a:pt x="24325" y="535"/>
                  </a:lnTo>
                  <a:lnTo>
                    <a:pt x="23808" y="775"/>
                  </a:lnTo>
                  <a:lnTo>
                    <a:pt x="23255" y="1033"/>
                  </a:lnTo>
                  <a:lnTo>
                    <a:pt x="22702" y="1328"/>
                  </a:lnTo>
                  <a:lnTo>
                    <a:pt x="22130" y="1660"/>
                  </a:lnTo>
                  <a:lnTo>
                    <a:pt x="21559" y="2010"/>
                  </a:lnTo>
                  <a:lnTo>
                    <a:pt x="20987" y="2398"/>
                  </a:lnTo>
                  <a:lnTo>
                    <a:pt x="20397" y="2803"/>
                  </a:lnTo>
                  <a:lnTo>
                    <a:pt x="19807" y="3227"/>
                  </a:lnTo>
                  <a:lnTo>
                    <a:pt x="19235" y="3652"/>
                  </a:lnTo>
                  <a:lnTo>
                    <a:pt x="18645" y="4113"/>
                  </a:lnTo>
                  <a:lnTo>
                    <a:pt x="18073" y="4574"/>
                  </a:lnTo>
                  <a:lnTo>
                    <a:pt x="17501" y="5053"/>
                  </a:lnTo>
                  <a:lnTo>
                    <a:pt x="16395" y="6012"/>
                  </a:lnTo>
                  <a:lnTo>
                    <a:pt x="15344" y="6971"/>
                  </a:lnTo>
                  <a:lnTo>
                    <a:pt x="14366" y="7912"/>
                  </a:lnTo>
                  <a:lnTo>
                    <a:pt x="13500" y="8834"/>
                  </a:lnTo>
                  <a:lnTo>
                    <a:pt x="12725" y="9682"/>
                  </a:lnTo>
                  <a:lnTo>
                    <a:pt x="12356" y="10069"/>
                  </a:lnTo>
                  <a:lnTo>
                    <a:pt x="11969" y="10438"/>
                  </a:lnTo>
                  <a:lnTo>
                    <a:pt x="11545" y="10788"/>
                  </a:lnTo>
                  <a:lnTo>
                    <a:pt x="11102" y="11120"/>
                  </a:lnTo>
                  <a:lnTo>
                    <a:pt x="10641" y="11434"/>
                  </a:lnTo>
                  <a:lnTo>
                    <a:pt x="10162" y="11710"/>
                  </a:lnTo>
                  <a:lnTo>
                    <a:pt x="9664" y="11987"/>
                  </a:lnTo>
                  <a:lnTo>
                    <a:pt x="9148" y="12227"/>
                  </a:lnTo>
                  <a:lnTo>
                    <a:pt x="8631" y="12467"/>
                  </a:lnTo>
                  <a:lnTo>
                    <a:pt x="8115" y="12669"/>
                  </a:lnTo>
                  <a:lnTo>
                    <a:pt x="7580" y="12872"/>
                  </a:lnTo>
                  <a:lnTo>
                    <a:pt x="7045" y="13038"/>
                  </a:lnTo>
                  <a:lnTo>
                    <a:pt x="6510" y="13204"/>
                  </a:lnTo>
                  <a:lnTo>
                    <a:pt x="5994" y="13352"/>
                  </a:lnTo>
                  <a:lnTo>
                    <a:pt x="5459" y="13499"/>
                  </a:lnTo>
                  <a:lnTo>
                    <a:pt x="4961" y="13610"/>
                  </a:lnTo>
                  <a:lnTo>
                    <a:pt x="3965" y="13813"/>
                  </a:lnTo>
                  <a:lnTo>
                    <a:pt x="3043" y="13979"/>
                  </a:lnTo>
                  <a:lnTo>
                    <a:pt x="2195" y="14089"/>
                  </a:lnTo>
                  <a:lnTo>
                    <a:pt x="1457" y="14182"/>
                  </a:lnTo>
                  <a:lnTo>
                    <a:pt x="867" y="14237"/>
                  </a:lnTo>
                  <a:lnTo>
                    <a:pt x="406" y="14274"/>
                  </a:lnTo>
                  <a:lnTo>
                    <a:pt x="1" y="14292"/>
                  </a:lnTo>
                  <a:lnTo>
                    <a:pt x="19" y="14550"/>
                  </a:lnTo>
                  <a:lnTo>
                    <a:pt x="37" y="14864"/>
                  </a:lnTo>
                  <a:lnTo>
                    <a:pt x="93" y="15270"/>
                  </a:lnTo>
                  <a:lnTo>
                    <a:pt x="167" y="15768"/>
                  </a:lnTo>
                  <a:lnTo>
                    <a:pt x="259" y="16339"/>
                  </a:lnTo>
                  <a:lnTo>
                    <a:pt x="425" y="16948"/>
                  </a:lnTo>
                  <a:lnTo>
                    <a:pt x="609" y="17612"/>
                  </a:lnTo>
                  <a:lnTo>
                    <a:pt x="738" y="17962"/>
                  </a:lnTo>
                  <a:lnTo>
                    <a:pt x="867" y="18294"/>
                  </a:lnTo>
                  <a:lnTo>
                    <a:pt x="1015" y="18644"/>
                  </a:lnTo>
                  <a:lnTo>
                    <a:pt x="1181" y="18995"/>
                  </a:lnTo>
                  <a:lnTo>
                    <a:pt x="1365" y="19345"/>
                  </a:lnTo>
                  <a:lnTo>
                    <a:pt x="1568" y="19696"/>
                  </a:lnTo>
                  <a:lnTo>
                    <a:pt x="1789" y="20046"/>
                  </a:lnTo>
                  <a:lnTo>
                    <a:pt x="2029" y="20378"/>
                  </a:lnTo>
                  <a:lnTo>
                    <a:pt x="2287" y="20710"/>
                  </a:lnTo>
                  <a:lnTo>
                    <a:pt x="2564" y="21023"/>
                  </a:lnTo>
                  <a:lnTo>
                    <a:pt x="2877" y="21337"/>
                  </a:lnTo>
                  <a:lnTo>
                    <a:pt x="3209" y="21632"/>
                  </a:lnTo>
                  <a:lnTo>
                    <a:pt x="3560" y="21909"/>
                  </a:lnTo>
                  <a:lnTo>
                    <a:pt x="3929" y="22167"/>
                  </a:lnTo>
                  <a:lnTo>
                    <a:pt x="4334" y="22406"/>
                  </a:lnTo>
                  <a:lnTo>
                    <a:pt x="4758" y="22646"/>
                  </a:lnTo>
                  <a:lnTo>
                    <a:pt x="5220" y="22831"/>
                  </a:lnTo>
                  <a:lnTo>
                    <a:pt x="5699" y="23015"/>
                  </a:lnTo>
                  <a:lnTo>
                    <a:pt x="6197" y="23144"/>
                  </a:lnTo>
                  <a:lnTo>
                    <a:pt x="6695" y="23255"/>
                  </a:lnTo>
                  <a:lnTo>
                    <a:pt x="7230" y="23347"/>
                  </a:lnTo>
                  <a:lnTo>
                    <a:pt x="7783" y="23384"/>
                  </a:lnTo>
                  <a:lnTo>
                    <a:pt x="8336" y="23402"/>
                  </a:lnTo>
                  <a:lnTo>
                    <a:pt x="8908" y="23384"/>
                  </a:lnTo>
                  <a:lnTo>
                    <a:pt x="9498" y="23329"/>
                  </a:lnTo>
                  <a:lnTo>
                    <a:pt x="10088" y="23255"/>
                  </a:lnTo>
                  <a:lnTo>
                    <a:pt x="10697" y="23126"/>
                  </a:lnTo>
                  <a:lnTo>
                    <a:pt x="11324" y="22960"/>
                  </a:lnTo>
                  <a:lnTo>
                    <a:pt x="11951" y="22757"/>
                  </a:lnTo>
                  <a:lnTo>
                    <a:pt x="12578" y="22517"/>
                  </a:lnTo>
                  <a:lnTo>
                    <a:pt x="13223" y="22240"/>
                  </a:lnTo>
                  <a:lnTo>
                    <a:pt x="13869" y="21927"/>
                  </a:lnTo>
                  <a:lnTo>
                    <a:pt x="14514" y="21558"/>
                  </a:lnTo>
                  <a:lnTo>
                    <a:pt x="15178" y="21152"/>
                  </a:lnTo>
                  <a:lnTo>
                    <a:pt x="15823" y="20710"/>
                  </a:lnTo>
                  <a:lnTo>
                    <a:pt x="16487" y="20212"/>
                  </a:lnTo>
                  <a:lnTo>
                    <a:pt x="17133" y="19677"/>
                  </a:lnTo>
                  <a:lnTo>
                    <a:pt x="17797" y="19087"/>
                  </a:lnTo>
                  <a:lnTo>
                    <a:pt x="18442" y="18460"/>
                  </a:lnTo>
                  <a:lnTo>
                    <a:pt x="19087" y="17778"/>
                  </a:lnTo>
                  <a:lnTo>
                    <a:pt x="19733" y="17040"/>
                  </a:lnTo>
                  <a:lnTo>
                    <a:pt x="20360" y="16265"/>
                  </a:lnTo>
                  <a:lnTo>
                    <a:pt x="20987" y="15436"/>
                  </a:lnTo>
                  <a:lnTo>
                    <a:pt x="21614" y="14550"/>
                  </a:lnTo>
                  <a:lnTo>
                    <a:pt x="22222" y="13610"/>
                  </a:lnTo>
                  <a:lnTo>
                    <a:pt x="22831" y="12614"/>
                  </a:lnTo>
                  <a:lnTo>
                    <a:pt x="23421" y="11581"/>
                  </a:lnTo>
                  <a:lnTo>
                    <a:pt x="23993" y="10475"/>
                  </a:lnTo>
                  <a:lnTo>
                    <a:pt x="25745" y="18017"/>
                  </a:lnTo>
                  <a:lnTo>
                    <a:pt x="26058" y="18110"/>
                  </a:lnTo>
                  <a:lnTo>
                    <a:pt x="26409" y="18202"/>
                  </a:lnTo>
                  <a:lnTo>
                    <a:pt x="26870" y="18276"/>
                  </a:lnTo>
                  <a:lnTo>
                    <a:pt x="27109" y="18312"/>
                  </a:lnTo>
                  <a:lnTo>
                    <a:pt x="27386" y="18331"/>
                  </a:lnTo>
                  <a:lnTo>
                    <a:pt x="27663" y="18331"/>
                  </a:lnTo>
                  <a:lnTo>
                    <a:pt x="27958" y="18312"/>
                  </a:lnTo>
                  <a:lnTo>
                    <a:pt x="28253" y="18276"/>
                  </a:lnTo>
                  <a:lnTo>
                    <a:pt x="28548" y="18220"/>
                  </a:lnTo>
                  <a:lnTo>
                    <a:pt x="28843" y="18128"/>
                  </a:lnTo>
                  <a:lnTo>
                    <a:pt x="29138" y="18017"/>
                  </a:lnTo>
                  <a:lnTo>
                    <a:pt x="29193" y="17409"/>
                  </a:lnTo>
                  <a:lnTo>
                    <a:pt x="29341" y="15749"/>
                  </a:lnTo>
                  <a:lnTo>
                    <a:pt x="29433" y="14643"/>
                  </a:lnTo>
                  <a:lnTo>
                    <a:pt x="29507" y="13370"/>
                  </a:lnTo>
                  <a:lnTo>
                    <a:pt x="29581" y="12006"/>
                  </a:lnTo>
                  <a:lnTo>
                    <a:pt x="29636" y="10549"/>
                  </a:lnTo>
                  <a:lnTo>
                    <a:pt x="29654" y="9055"/>
                  </a:lnTo>
                  <a:lnTo>
                    <a:pt x="29636" y="7580"/>
                  </a:lnTo>
                  <a:lnTo>
                    <a:pt x="29599" y="6842"/>
                  </a:lnTo>
                  <a:lnTo>
                    <a:pt x="29562" y="6123"/>
                  </a:lnTo>
                  <a:lnTo>
                    <a:pt x="29507" y="5422"/>
                  </a:lnTo>
                  <a:lnTo>
                    <a:pt x="29452" y="4758"/>
                  </a:lnTo>
                  <a:lnTo>
                    <a:pt x="29359" y="4113"/>
                  </a:lnTo>
                  <a:lnTo>
                    <a:pt x="29267" y="3486"/>
                  </a:lnTo>
                  <a:lnTo>
                    <a:pt x="29156" y="2914"/>
                  </a:lnTo>
                  <a:lnTo>
                    <a:pt x="29009" y="2379"/>
                  </a:lnTo>
                  <a:lnTo>
                    <a:pt x="28861" y="1881"/>
                  </a:lnTo>
                  <a:lnTo>
                    <a:pt x="28677" y="1439"/>
                  </a:lnTo>
                  <a:lnTo>
                    <a:pt x="28585" y="1236"/>
                  </a:lnTo>
                  <a:lnTo>
                    <a:pt x="28493" y="1051"/>
                  </a:lnTo>
                  <a:lnTo>
                    <a:pt x="28382" y="885"/>
                  </a:lnTo>
                  <a:lnTo>
                    <a:pt x="28271" y="719"/>
                  </a:lnTo>
                  <a:lnTo>
                    <a:pt x="28142" y="590"/>
                  </a:lnTo>
                  <a:lnTo>
                    <a:pt x="28013" y="461"/>
                  </a:lnTo>
                  <a:lnTo>
                    <a:pt x="27884" y="351"/>
                  </a:lnTo>
                  <a:lnTo>
                    <a:pt x="27718" y="258"/>
                  </a:lnTo>
                  <a:lnTo>
                    <a:pt x="27570" y="185"/>
                  </a:lnTo>
                  <a:lnTo>
                    <a:pt x="27405" y="111"/>
                  </a:lnTo>
                  <a:lnTo>
                    <a:pt x="27220" y="74"/>
                  </a:lnTo>
                  <a:lnTo>
                    <a:pt x="27036" y="37"/>
                  </a:lnTo>
                  <a:lnTo>
                    <a:pt x="268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7"/>
            <p:cNvSpPr/>
            <p:nvPr/>
          </p:nvSpPr>
          <p:spPr>
            <a:xfrm>
              <a:off x="4574600" y="1681625"/>
              <a:ext cx="741375" cy="585075"/>
            </a:xfrm>
            <a:custGeom>
              <a:rect b="b" l="l" r="r" t="t"/>
              <a:pathLst>
                <a:path extrusionOk="0" fill="none" h="23403" w="29655">
                  <a:moveTo>
                    <a:pt x="1" y="14292"/>
                  </a:moveTo>
                  <a:lnTo>
                    <a:pt x="1" y="14292"/>
                  </a:lnTo>
                  <a:lnTo>
                    <a:pt x="19" y="14550"/>
                  </a:lnTo>
                  <a:lnTo>
                    <a:pt x="37" y="14864"/>
                  </a:lnTo>
                  <a:lnTo>
                    <a:pt x="93" y="15270"/>
                  </a:lnTo>
                  <a:lnTo>
                    <a:pt x="167" y="15768"/>
                  </a:lnTo>
                  <a:lnTo>
                    <a:pt x="259" y="16339"/>
                  </a:lnTo>
                  <a:lnTo>
                    <a:pt x="425" y="16948"/>
                  </a:lnTo>
                  <a:lnTo>
                    <a:pt x="609" y="17612"/>
                  </a:lnTo>
                  <a:lnTo>
                    <a:pt x="738" y="17962"/>
                  </a:lnTo>
                  <a:lnTo>
                    <a:pt x="867" y="18294"/>
                  </a:lnTo>
                  <a:lnTo>
                    <a:pt x="1015" y="18644"/>
                  </a:lnTo>
                  <a:lnTo>
                    <a:pt x="1181" y="18995"/>
                  </a:lnTo>
                  <a:lnTo>
                    <a:pt x="1365" y="19345"/>
                  </a:lnTo>
                  <a:lnTo>
                    <a:pt x="1568" y="19696"/>
                  </a:lnTo>
                  <a:lnTo>
                    <a:pt x="1789" y="20046"/>
                  </a:lnTo>
                  <a:lnTo>
                    <a:pt x="2029" y="20378"/>
                  </a:lnTo>
                  <a:lnTo>
                    <a:pt x="2287" y="20710"/>
                  </a:lnTo>
                  <a:lnTo>
                    <a:pt x="2564" y="21023"/>
                  </a:lnTo>
                  <a:lnTo>
                    <a:pt x="2877" y="21337"/>
                  </a:lnTo>
                  <a:lnTo>
                    <a:pt x="3209" y="21632"/>
                  </a:lnTo>
                  <a:lnTo>
                    <a:pt x="3560" y="21909"/>
                  </a:lnTo>
                  <a:lnTo>
                    <a:pt x="3929" y="22167"/>
                  </a:lnTo>
                  <a:lnTo>
                    <a:pt x="4334" y="22406"/>
                  </a:lnTo>
                  <a:lnTo>
                    <a:pt x="4758" y="22646"/>
                  </a:lnTo>
                  <a:lnTo>
                    <a:pt x="4758" y="22646"/>
                  </a:lnTo>
                  <a:lnTo>
                    <a:pt x="5220" y="22831"/>
                  </a:lnTo>
                  <a:lnTo>
                    <a:pt x="5699" y="23015"/>
                  </a:lnTo>
                  <a:lnTo>
                    <a:pt x="6197" y="23144"/>
                  </a:lnTo>
                  <a:lnTo>
                    <a:pt x="6695" y="23255"/>
                  </a:lnTo>
                  <a:lnTo>
                    <a:pt x="7230" y="23347"/>
                  </a:lnTo>
                  <a:lnTo>
                    <a:pt x="7783" y="23384"/>
                  </a:lnTo>
                  <a:lnTo>
                    <a:pt x="8336" y="23402"/>
                  </a:lnTo>
                  <a:lnTo>
                    <a:pt x="8908" y="23384"/>
                  </a:lnTo>
                  <a:lnTo>
                    <a:pt x="9498" y="23329"/>
                  </a:lnTo>
                  <a:lnTo>
                    <a:pt x="10088" y="23255"/>
                  </a:lnTo>
                  <a:lnTo>
                    <a:pt x="10697" y="23126"/>
                  </a:lnTo>
                  <a:lnTo>
                    <a:pt x="11324" y="22960"/>
                  </a:lnTo>
                  <a:lnTo>
                    <a:pt x="11951" y="22757"/>
                  </a:lnTo>
                  <a:lnTo>
                    <a:pt x="12578" y="22517"/>
                  </a:lnTo>
                  <a:lnTo>
                    <a:pt x="13223" y="22240"/>
                  </a:lnTo>
                  <a:lnTo>
                    <a:pt x="13869" y="21927"/>
                  </a:lnTo>
                  <a:lnTo>
                    <a:pt x="14514" y="21558"/>
                  </a:lnTo>
                  <a:lnTo>
                    <a:pt x="15178" y="21152"/>
                  </a:lnTo>
                  <a:lnTo>
                    <a:pt x="15823" y="20710"/>
                  </a:lnTo>
                  <a:lnTo>
                    <a:pt x="16487" y="20212"/>
                  </a:lnTo>
                  <a:lnTo>
                    <a:pt x="17133" y="19677"/>
                  </a:lnTo>
                  <a:lnTo>
                    <a:pt x="17797" y="19087"/>
                  </a:lnTo>
                  <a:lnTo>
                    <a:pt x="18442" y="18460"/>
                  </a:lnTo>
                  <a:lnTo>
                    <a:pt x="19087" y="17778"/>
                  </a:lnTo>
                  <a:lnTo>
                    <a:pt x="19733" y="17040"/>
                  </a:lnTo>
                  <a:lnTo>
                    <a:pt x="20360" y="16265"/>
                  </a:lnTo>
                  <a:lnTo>
                    <a:pt x="20987" y="15436"/>
                  </a:lnTo>
                  <a:lnTo>
                    <a:pt x="21614" y="14550"/>
                  </a:lnTo>
                  <a:lnTo>
                    <a:pt x="22222" y="13610"/>
                  </a:lnTo>
                  <a:lnTo>
                    <a:pt x="22831" y="12614"/>
                  </a:lnTo>
                  <a:lnTo>
                    <a:pt x="23421" y="11581"/>
                  </a:lnTo>
                  <a:lnTo>
                    <a:pt x="23993" y="10475"/>
                  </a:lnTo>
                  <a:lnTo>
                    <a:pt x="25745" y="18017"/>
                  </a:lnTo>
                  <a:lnTo>
                    <a:pt x="25745" y="18017"/>
                  </a:lnTo>
                  <a:lnTo>
                    <a:pt x="26058" y="18110"/>
                  </a:lnTo>
                  <a:lnTo>
                    <a:pt x="26409" y="18202"/>
                  </a:lnTo>
                  <a:lnTo>
                    <a:pt x="26870" y="18276"/>
                  </a:lnTo>
                  <a:lnTo>
                    <a:pt x="27109" y="18312"/>
                  </a:lnTo>
                  <a:lnTo>
                    <a:pt x="27386" y="18331"/>
                  </a:lnTo>
                  <a:lnTo>
                    <a:pt x="27663" y="18331"/>
                  </a:lnTo>
                  <a:lnTo>
                    <a:pt x="27958" y="18312"/>
                  </a:lnTo>
                  <a:lnTo>
                    <a:pt x="28253" y="18276"/>
                  </a:lnTo>
                  <a:lnTo>
                    <a:pt x="28548" y="18220"/>
                  </a:lnTo>
                  <a:lnTo>
                    <a:pt x="28843" y="18128"/>
                  </a:lnTo>
                  <a:lnTo>
                    <a:pt x="29138" y="18017"/>
                  </a:lnTo>
                  <a:lnTo>
                    <a:pt x="29138" y="18017"/>
                  </a:lnTo>
                  <a:lnTo>
                    <a:pt x="29193" y="17409"/>
                  </a:lnTo>
                  <a:lnTo>
                    <a:pt x="29341" y="15749"/>
                  </a:lnTo>
                  <a:lnTo>
                    <a:pt x="29433" y="14643"/>
                  </a:lnTo>
                  <a:lnTo>
                    <a:pt x="29507" y="13370"/>
                  </a:lnTo>
                  <a:lnTo>
                    <a:pt x="29581" y="12006"/>
                  </a:lnTo>
                  <a:lnTo>
                    <a:pt x="29636" y="10549"/>
                  </a:lnTo>
                  <a:lnTo>
                    <a:pt x="29654" y="9055"/>
                  </a:lnTo>
                  <a:lnTo>
                    <a:pt x="29636" y="7580"/>
                  </a:lnTo>
                  <a:lnTo>
                    <a:pt x="29599" y="6842"/>
                  </a:lnTo>
                  <a:lnTo>
                    <a:pt x="29562" y="6123"/>
                  </a:lnTo>
                  <a:lnTo>
                    <a:pt x="29507" y="5422"/>
                  </a:lnTo>
                  <a:lnTo>
                    <a:pt x="29452" y="4758"/>
                  </a:lnTo>
                  <a:lnTo>
                    <a:pt x="29359" y="4113"/>
                  </a:lnTo>
                  <a:lnTo>
                    <a:pt x="29267" y="3486"/>
                  </a:lnTo>
                  <a:lnTo>
                    <a:pt x="29156" y="2914"/>
                  </a:lnTo>
                  <a:lnTo>
                    <a:pt x="29009" y="2379"/>
                  </a:lnTo>
                  <a:lnTo>
                    <a:pt x="28861" y="1881"/>
                  </a:lnTo>
                  <a:lnTo>
                    <a:pt x="28677" y="1439"/>
                  </a:lnTo>
                  <a:lnTo>
                    <a:pt x="28585" y="1236"/>
                  </a:lnTo>
                  <a:lnTo>
                    <a:pt x="28493" y="1051"/>
                  </a:lnTo>
                  <a:lnTo>
                    <a:pt x="28382" y="885"/>
                  </a:lnTo>
                  <a:lnTo>
                    <a:pt x="28271" y="719"/>
                  </a:lnTo>
                  <a:lnTo>
                    <a:pt x="28271" y="719"/>
                  </a:lnTo>
                  <a:lnTo>
                    <a:pt x="28142" y="590"/>
                  </a:lnTo>
                  <a:lnTo>
                    <a:pt x="28013" y="461"/>
                  </a:lnTo>
                  <a:lnTo>
                    <a:pt x="27884" y="351"/>
                  </a:lnTo>
                  <a:lnTo>
                    <a:pt x="27718" y="258"/>
                  </a:lnTo>
                  <a:lnTo>
                    <a:pt x="27570" y="185"/>
                  </a:lnTo>
                  <a:lnTo>
                    <a:pt x="27405" y="111"/>
                  </a:lnTo>
                  <a:lnTo>
                    <a:pt x="27220" y="74"/>
                  </a:lnTo>
                  <a:lnTo>
                    <a:pt x="27036" y="37"/>
                  </a:lnTo>
                  <a:lnTo>
                    <a:pt x="26851" y="0"/>
                  </a:lnTo>
                  <a:lnTo>
                    <a:pt x="26648" y="0"/>
                  </a:lnTo>
                  <a:lnTo>
                    <a:pt x="26446" y="0"/>
                  </a:lnTo>
                  <a:lnTo>
                    <a:pt x="26243" y="19"/>
                  </a:lnTo>
                  <a:lnTo>
                    <a:pt x="25800" y="74"/>
                  </a:lnTo>
                  <a:lnTo>
                    <a:pt x="25321" y="185"/>
                  </a:lnTo>
                  <a:lnTo>
                    <a:pt x="24841" y="351"/>
                  </a:lnTo>
                  <a:lnTo>
                    <a:pt x="24325" y="535"/>
                  </a:lnTo>
                  <a:lnTo>
                    <a:pt x="23808" y="775"/>
                  </a:lnTo>
                  <a:lnTo>
                    <a:pt x="23255" y="1033"/>
                  </a:lnTo>
                  <a:lnTo>
                    <a:pt x="22702" y="1328"/>
                  </a:lnTo>
                  <a:lnTo>
                    <a:pt x="22130" y="1660"/>
                  </a:lnTo>
                  <a:lnTo>
                    <a:pt x="21559" y="2010"/>
                  </a:lnTo>
                  <a:lnTo>
                    <a:pt x="20987" y="2398"/>
                  </a:lnTo>
                  <a:lnTo>
                    <a:pt x="20397" y="2803"/>
                  </a:lnTo>
                  <a:lnTo>
                    <a:pt x="19807" y="3227"/>
                  </a:lnTo>
                  <a:lnTo>
                    <a:pt x="19235" y="3652"/>
                  </a:lnTo>
                  <a:lnTo>
                    <a:pt x="18645" y="4113"/>
                  </a:lnTo>
                  <a:lnTo>
                    <a:pt x="18073" y="4574"/>
                  </a:lnTo>
                  <a:lnTo>
                    <a:pt x="17501" y="5053"/>
                  </a:lnTo>
                  <a:lnTo>
                    <a:pt x="16395" y="6012"/>
                  </a:lnTo>
                  <a:lnTo>
                    <a:pt x="15344" y="6971"/>
                  </a:lnTo>
                  <a:lnTo>
                    <a:pt x="14366" y="7912"/>
                  </a:lnTo>
                  <a:lnTo>
                    <a:pt x="13500" y="8834"/>
                  </a:lnTo>
                  <a:lnTo>
                    <a:pt x="12725" y="9682"/>
                  </a:lnTo>
                  <a:lnTo>
                    <a:pt x="12725" y="9682"/>
                  </a:lnTo>
                  <a:lnTo>
                    <a:pt x="12356" y="10069"/>
                  </a:lnTo>
                  <a:lnTo>
                    <a:pt x="11969" y="10438"/>
                  </a:lnTo>
                  <a:lnTo>
                    <a:pt x="11545" y="10788"/>
                  </a:lnTo>
                  <a:lnTo>
                    <a:pt x="11102" y="11120"/>
                  </a:lnTo>
                  <a:lnTo>
                    <a:pt x="10641" y="11434"/>
                  </a:lnTo>
                  <a:lnTo>
                    <a:pt x="10162" y="11710"/>
                  </a:lnTo>
                  <a:lnTo>
                    <a:pt x="9664" y="11987"/>
                  </a:lnTo>
                  <a:lnTo>
                    <a:pt x="9148" y="12227"/>
                  </a:lnTo>
                  <a:lnTo>
                    <a:pt x="8631" y="12467"/>
                  </a:lnTo>
                  <a:lnTo>
                    <a:pt x="8115" y="12669"/>
                  </a:lnTo>
                  <a:lnTo>
                    <a:pt x="7580" y="12872"/>
                  </a:lnTo>
                  <a:lnTo>
                    <a:pt x="7045" y="13038"/>
                  </a:lnTo>
                  <a:lnTo>
                    <a:pt x="6510" y="13204"/>
                  </a:lnTo>
                  <a:lnTo>
                    <a:pt x="5994" y="13352"/>
                  </a:lnTo>
                  <a:lnTo>
                    <a:pt x="5459" y="13499"/>
                  </a:lnTo>
                  <a:lnTo>
                    <a:pt x="4961" y="13610"/>
                  </a:lnTo>
                  <a:lnTo>
                    <a:pt x="3965" y="13813"/>
                  </a:lnTo>
                  <a:lnTo>
                    <a:pt x="3043" y="13979"/>
                  </a:lnTo>
                  <a:lnTo>
                    <a:pt x="2195" y="14089"/>
                  </a:lnTo>
                  <a:lnTo>
                    <a:pt x="1457" y="14182"/>
                  </a:lnTo>
                  <a:lnTo>
                    <a:pt x="867" y="14237"/>
                  </a:lnTo>
                  <a:lnTo>
                    <a:pt x="406" y="14274"/>
                  </a:lnTo>
                  <a:lnTo>
                    <a:pt x="1" y="14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7"/>
            <p:cNvSpPr/>
            <p:nvPr/>
          </p:nvSpPr>
          <p:spPr>
            <a:xfrm>
              <a:off x="4573675" y="1680700"/>
              <a:ext cx="743225" cy="586925"/>
            </a:xfrm>
            <a:custGeom>
              <a:rect b="b" l="l" r="r" t="t"/>
              <a:pathLst>
                <a:path extrusionOk="0" h="23477" w="29729">
                  <a:moveTo>
                    <a:pt x="26888" y="74"/>
                  </a:moveTo>
                  <a:lnTo>
                    <a:pt x="27128" y="111"/>
                  </a:lnTo>
                  <a:lnTo>
                    <a:pt x="27349" y="166"/>
                  </a:lnTo>
                  <a:lnTo>
                    <a:pt x="27571" y="240"/>
                  </a:lnTo>
                  <a:lnTo>
                    <a:pt x="27773" y="351"/>
                  </a:lnTo>
                  <a:lnTo>
                    <a:pt x="27958" y="461"/>
                  </a:lnTo>
                  <a:lnTo>
                    <a:pt x="28124" y="609"/>
                  </a:lnTo>
                  <a:lnTo>
                    <a:pt x="28271" y="793"/>
                  </a:lnTo>
                  <a:lnTo>
                    <a:pt x="28474" y="1070"/>
                  </a:lnTo>
                  <a:lnTo>
                    <a:pt x="28640" y="1383"/>
                  </a:lnTo>
                  <a:lnTo>
                    <a:pt x="28788" y="1752"/>
                  </a:lnTo>
                  <a:lnTo>
                    <a:pt x="28935" y="2158"/>
                  </a:lnTo>
                  <a:lnTo>
                    <a:pt x="29064" y="2600"/>
                  </a:lnTo>
                  <a:lnTo>
                    <a:pt x="29175" y="3080"/>
                  </a:lnTo>
                  <a:lnTo>
                    <a:pt x="29267" y="3596"/>
                  </a:lnTo>
                  <a:lnTo>
                    <a:pt x="29359" y="4131"/>
                  </a:lnTo>
                  <a:lnTo>
                    <a:pt x="29433" y="4684"/>
                  </a:lnTo>
                  <a:lnTo>
                    <a:pt x="29489" y="5274"/>
                  </a:lnTo>
                  <a:lnTo>
                    <a:pt x="29544" y="5865"/>
                  </a:lnTo>
                  <a:lnTo>
                    <a:pt x="29581" y="6492"/>
                  </a:lnTo>
                  <a:lnTo>
                    <a:pt x="29636" y="7746"/>
                  </a:lnTo>
                  <a:lnTo>
                    <a:pt x="29654" y="9055"/>
                  </a:lnTo>
                  <a:lnTo>
                    <a:pt x="29618" y="10715"/>
                  </a:lnTo>
                  <a:lnTo>
                    <a:pt x="29562" y="12356"/>
                  </a:lnTo>
                  <a:lnTo>
                    <a:pt x="29489" y="13868"/>
                  </a:lnTo>
                  <a:lnTo>
                    <a:pt x="29396" y="15233"/>
                  </a:lnTo>
                  <a:lnTo>
                    <a:pt x="29304" y="16376"/>
                  </a:lnTo>
                  <a:lnTo>
                    <a:pt x="29212" y="17280"/>
                  </a:lnTo>
                  <a:lnTo>
                    <a:pt x="29157" y="17852"/>
                  </a:lnTo>
                  <a:lnTo>
                    <a:pt x="29141" y="18024"/>
                  </a:lnTo>
                  <a:lnTo>
                    <a:pt x="29141" y="18024"/>
                  </a:lnTo>
                  <a:lnTo>
                    <a:pt x="28972" y="18091"/>
                  </a:lnTo>
                  <a:lnTo>
                    <a:pt x="28769" y="18165"/>
                  </a:lnTo>
                  <a:lnTo>
                    <a:pt x="28585" y="18220"/>
                  </a:lnTo>
                  <a:lnTo>
                    <a:pt x="28382" y="18257"/>
                  </a:lnTo>
                  <a:lnTo>
                    <a:pt x="27995" y="18313"/>
                  </a:lnTo>
                  <a:lnTo>
                    <a:pt x="27607" y="18331"/>
                  </a:lnTo>
                  <a:lnTo>
                    <a:pt x="27239" y="18313"/>
                  </a:lnTo>
                  <a:lnTo>
                    <a:pt x="26907" y="18276"/>
                  </a:lnTo>
                  <a:lnTo>
                    <a:pt x="26593" y="18239"/>
                  </a:lnTo>
                  <a:lnTo>
                    <a:pt x="26335" y="18165"/>
                  </a:lnTo>
                  <a:lnTo>
                    <a:pt x="25929" y="18073"/>
                  </a:lnTo>
                  <a:lnTo>
                    <a:pt x="25837" y="18036"/>
                  </a:lnTo>
                  <a:lnTo>
                    <a:pt x="25816" y="18026"/>
                  </a:lnTo>
                  <a:lnTo>
                    <a:pt x="25816" y="18026"/>
                  </a:lnTo>
                  <a:lnTo>
                    <a:pt x="24048" y="10401"/>
                  </a:lnTo>
                  <a:lnTo>
                    <a:pt x="23993" y="10493"/>
                  </a:lnTo>
                  <a:lnTo>
                    <a:pt x="23550" y="11360"/>
                  </a:lnTo>
                  <a:lnTo>
                    <a:pt x="23089" y="12190"/>
                  </a:lnTo>
                  <a:lnTo>
                    <a:pt x="22628" y="12983"/>
                  </a:lnTo>
                  <a:lnTo>
                    <a:pt x="22149" y="13758"/>
                  </a:lnTo>
                  <a:lnTo>
                    <a:pt x="21669" y="14477"/>
                  </a:lnTo>
                  <a:lnTo>
                    <a:pt x="21190" y="15178"/>
                  </a:lnTo>
                  <a:lnTo>
                    <a:pt x="20710" y="15841"/>
                  </a:lnTo>
                  <a:lnTo>
                    <a:pt x="20212" y="16487"/>
                  </a:lnTo>
                  <a:lnTo>
                    <a:pt x="19715" y="17077"/>
                  </a:lnTo>
                  <a:lnTo>
                    <a:pt x="19217" y="17667"/>
                  </a:lnTo>
                  <a:lnTo>
                    <a:pt x="18700" y="18202"/>
                  </a:lnTo>
                  <a:lnTo>
                    <a:pt x="18202" y="18718"/>
                  </a:lnTo>
                  <a:lnTo>
                    <a:pt x="17686" y="19198"/>
                  </a:lnTo>
                  <a:lnTo>
                    <a:pt x="17188" y="19659"/>
                  </a:lnTo>
                  <a:lnTo>
                    <a:pt x="16672" y="20083"/>
                  </a:lnTo>
                  <a:lnTo>
                    <a:pt x="16155" y="20470"/>
                  </a:lnTo>
                  <a:lnTo>
                    <a:pt x="15657" y="20858"/>
                  </a:lnTo>
                  <a:lnTo>
                    <a:pt x="15141" y="21189"/>
                  </a:lnTo>
                  <a:lnTo>
                    <a:pt x="14625" y="21503"/>
                  </a:lnTo>
                  <a:lnTo>
                    <a:pt x="14127" y="21798"/>
                  </a:lnTo>
                  <a:lnTo>
                    <a:pt x="13610" y="22075"/>
                  </a:lnTo>
                  <a:lnTo>
                    <a:pt x="13113" y="22314"/>
                  </a:lnTo>
                  <a:lnTo>
                    <a:pt x="12615" y="22517"/>
                  </a:lnTo>
                  <a:lnTo>
                    <a:pt x="12117" y="22720"/>
                  </a:lnTo>
                  <a:lnTo>
                    <a:pt x="11619" y="22886"/>
                  </a:lnTo>
                  <a:lnTo>
                    <a:pt x="11139" y="23015"/>
                  </a:lnTo>
                  <a:lnTo>
                    <a:pt x="10660" y="23144"/>
                  </a:lnTo>
                  <a:lnTo>
                    <a:pt x="10180" y="23236"/>
                  </a:lnTo>
                  <a:lnTo>
                    <a:pt x="9719" y="23310"/>
                  </a:lnTo>
                  <a:lnTo>
                    <a:pt x="9258" y="23366"/>
                  </a:lnTo>
                  <a:lnTo>
                    <a:pt x="8797" y="23402"/>
                  </a:lnTo>
                  <a:lnTo>
                    <a:pt x="7875" y="23402"/>
                  </a:lnTo>
                  <a:lnTo>
                    <a:pt x="7396" y="23366"/>
                  </a:lnTo>
                  <a:lnTo>
                    <a:pt x="6935" y="23292"/>
                  </a:lnTo>
                  <a:lnTo>
                    <a:pt x="6474" y="23218"/>
                  </a:lnTo>
                  <a:lnTo>
                    <a:pt x="6049" y="23107"/>
                  </a:lnTo>
                  <a:lnTo>
                    <a:pt x="5625" y="22978"/>
                  </a:lnTo>
                  <a:lnTo>
                    <a:pt x="5220" y="22812"/>
                  </a:lnTo>
                  <a:lnTo>
                    <a:pt x="4814" y="22646"/>
                  </a:lnTo>
                  <a:lnTo>
                    <a:pt x="4390" y="22425"/>
                  </a:lnTo>
                  <a:lnTo>
                    <a:pt x="3984" y="22185"/>
                  </a:lnTo>
                  <a:lnTo>
                    <a:pt x="3615" y="21909"/>
                  </a:lnTo>
                  <a:lnTo>
                    <a:pt x="3265" y="21632"/>
                  </a:lnTo>
                  <a:lnTo>
                    <a:pt x="2933" y="21337"/>
                  </a:lnTo>
                  <a:lnTo>
                    <a:pt x="2638" y="21042"/>
                  </a:lnTo>
                  <a:lnTo>
                    <a:pt x="2361" y="20710"/>
                  </a:lnTo>
                  <a:lnTo>
                    <a:pt x="2103" y="20396"/>
                  </a:lnTo>
                  <a:lnTo>
                    <a:pt x="1863" y="20046"/>
                  </a:lnTo>
                  <a:lnTo>
                    <a:pt x="1642" y="19714"/>
                  </a:lnTo>
                  <a:lnTo>
                    <a:pt x="1439" y="19364"/>
                  </a:lnTo>
                  <a:lnTo>
                    <a:pt x="1255" y="19013"/>
                  </a:lnTo>
                  <a:lnTo>
                    <a:pt x="1089" y="18663"/>
                  </a:lnTo>
                  <a:lnTo>
                    <a:pt x="941" y="18331"/>
                  </a:lnTo>
                  <a:lnTo>
                    <a:pt x="812" y="17981"/>
                  </a:lnTo>
                  <a:lnTo>
                    <a:pt x="683" y="17630"/>
                  </a:lnTo>
                  <a:lnTo>
                    <a:pt x="480" y="16985"/>
                  </a:lnTo>
                  <a:lnTo>
                    <a:pt x="333" y="16358"/>
                  </a:lnTo>
                  <a:lnTo>
                    <a:pt x="240" y="15805"/>
                  </a:lnTo>
                  <a:lnTo>
                    <a:pt x="167" y="15307"/>
                  </a:lnTo>
                  <a:lnTo>
                    <a:pt x="111" y="14901"/>
                  </a:lnTo>
                  <a:lnTo>
                    <a:pt x="93" y="14587"/>
                  </a:lnTo>
                  <a:lnTo>
                    <a:pt x="74" y="14385"/>
                  </a:lnTo>
                  <a:lnTo>
                    <a:pt x="74" y="14364"/>
                  </a:lnTo>
                  <a:lnTo>
                    <a:pt x="443" y="14348"/>
                  </a:lnTo>
                  <a:lnTo>
                    <a:pt x="904" y="14311"/>
                  </a:lnTo>
                  <a:lnTo>
                    <a:pt x="1513" y="14255"/>
                  </a:lnTo>
                  <a:lnTo>
                    <a:pt x="2232" y="14163"/>
                  </a:lnTo>
                  <a:lnTo>
                    <a:pt x="3080" y="14053"/>
                  </a:lnTo>
                  <a:lnTo>
                    <a:pt x="4002" y="13887"/>
                  </a:lnTo>
                  <a:lnTo>
                    <a:pt x="4998" y="13684"/>
                  </a:lnTo>
                  <a:lnTo>
                    <a:pt x="5515" y="13555"/>
                  </a:lnTo>
                  <a:lnTo>
                    <a:pt x="6031" y="13426"/>
                  </a:lnTo>
                  <a:lnTo>
                    <a:pt x="6566" y="13278"/>
                  </a:lnTo>
                  <a:lnTo>
                    <a:pt x="7101" y="13112"/>
                  </a:lnTo>
                  <a:lnTo>
                    <a:pt x="7635" y="12946"/>
                  </a:lnTo>
                  <a:lnTo>
                    <a:pt x="8152" y="12743"/>
                  </a:lnTo>
                  <a:lnTo>
                    <a:pt x="8687" y="12522"/>
                  </a:lnTo>
                  <a:lnTo>
                    <a:pt x="9203" y="12301"/>
                  </a:lnTo>
                  <a:lnTo>
                    <a:pt x="9719" y="12061"/>
                  </a:lnTo>
                  <a:lnTo>
                    <a:pt x="10217" y="11784"/>
                  </a:lnTo>
                  <a:lnTo>
                    <a:pt x="10697" y="11489"/>
                  </a:lnTo>
                  <a:lnTo>
                    <a:pt x="11158" y="11194"/>
                  </a:lnTo>
                  <a:lnTo>
                    <a:pt x="11600" y="10862"/>
                  </a:lnTo>
                  <a:lnTo>
                    <a:pt x="12025" y="10512"/>
                  </a:lnTo>
                  <a:lnTo>
                    <a:pt x="12430" y="10143"/>
                  </a:lnTo>
                  <a:lnTo>
                    <a:pt x="12799" y="9737"/>
                  </a:lnTo>
                  <a:lnTo>
                    <a:pt x="13426" y="9037"/>
                  </a:lnTo>
                  <a:lnTo>
                    <a:pt x="14145" y="8280"/>
                  </a:lnTo>
                  <a:lnTo>
                    <a:pt x="14920" y="7487"/>
                  </a:lnTo>
                  <a:lnTo>
                    <a:pt x="15768" y="6694"/>
                  </a:lnTo>
                  <a:lnTo>
                    <a:pt x="16672" y="5883"/>
                  </a:lnTo>
                  <a:lnTo>
                    <a:pt x="17594" y="5072"/>
                  </a:lnTo>
                  <a:lnTo>
                    <a:pt x="18553" y="4297"/>
                  </a:lnTo>
                  <a:lnTo>
                    <a:pt x="19530" y="3541"/>
                  </a:lnTo>
                  <a:lnTo>
                    <a:pt x="20508" y="2822"/>
                  </a:lnTo>
                  <a:lnTo>
                    <a:pt x="21005" y="2490"/>
                  </a:lnTo>
                  <a:lnTo>
                    <a:pt x="21485" y="2176"/>
                  </a:lnTo>
                  <a:lnTo>
                    <a:pt x="21964" y="1863"/>
                  </a:lnTo>
                  <a:lnTo>
                    <a:pt x="22444" y="1586"/>
                  </a:lnTo>
                  <a:lnTo>
                    <a:pt x="22923" y="1310"/>
                  </a:lnTo>
                  <a:lnTo>
                    <a:pt x="23384" y="1070"/>
                  </a:lnTo>
                  <a:lnTo>
                    <a:pt x="23827" y="849"/>
                  </a:lnTo>
                  <a:lnTo>
                    <a:pt x="24270" y="646"/>
                  </a:lnTo>
                  <a:lnTo>
                    <a:pt x="24712" y="480"/>
                  </a:lnTo>
                  <a:lnTo>
                    <a:pt x="25118" y="332"/>
                  </a:lnTo>
                  <a:lnTo>
                    <a:pt x="25524" y="222"/>
                  </a:lnTo>
                  <a:lnTo>
                    <a:pt x="25911" y="129"/>
                  </a:lnTo>
                  <a:lnTo>
                    <a:pt x="26280" y="92"/>
                  </a:lnTo>
                  <a:lnTo>
                    <a:pt x="26630" y="74"/>
                  </a:lnTo>
                  <a:close/>
                  <a:moveTo>
                    <a:pt x="26630" y="0"/>
                  </a:moveTo>
                  <a:lnTo>
                    <a:pt x="26280" y="19"/>
                  </a:lnTo>
                  <a:lnTo>
                    <a:pt x="25892" y="74"/>
                  </a:lnTo>
                  <a:lnTo>
                    <a:pt x="25505" y="148"/>
                  </a:lnTo>
                  <a:lnTo>
                    <a:pt x="25099" y="258"/>
                  </a:lnTo>
                  <a:lnTo>
                    <a:pt x="24675" y="406"/>
                  </a:lnTo>
                  <a:lnTo>
                    <a:pt x="24251" y="572"/>
                  </a:lnTo>
                  <a:lnTo>
                    <a:pt x="23809" y="775"/>
                  </a:lnTo>
                  <a:lnTo>
                    <a:pt x="23348" y="996"/>
                  </a:lnTo>
                  <a:lnTo>
                    <a:pt x="22647" y="1383"/>
                  </a:lnTo>
                  <a:lnTo>
                    <a:pt x="21928" y="1808"/>
                  </a:lnTo>
                  <a:lnTo>
                    <a:pt x="21208" y="2269"/>
                  </a:lnTo>
                  <a:lnTo>
                    <a:pt x="20471" y="2766"/>
                  </a:lnTo>
                  <a:lnTo>
                    <a:pt x="19733" y="3301"/>
                  </a:lnTo>
                  <a:lnTo>
                    <a:pt x="18995" y="3855"/>
                  </a:lnTo>
                  <a:lnTo>
                    <a:pt x="18276" y="4426"/>
                  </a:lnTo>
                  <a:lnTo>
                    <a:pt x="17557" y="5016"/>
                  </a:lnTo>
                  <a:lnTo>
                    <a:pt x="16856" y="5625"/>
                  </a:lnTo>
                  <a:lnTo>
                    <a:pt x="16174" y="6233"/>
                  </a:lnTo>
                  <a:lnTo>
                    <a:pt x="15510" y="6842"/>
                  </a:lnTo>
                  <a:lnTo>
                    <a:pt x="14883" y="7451"/>
                  </a:lnTo>
                  <a:lnTo>
                    <a:pt x="14274" y="8041"/>
                  </a:lnTo>
                  <a:lnTo>
                    <a:pt x="13721" y="8612"/>
                  </a:lnTo>
                  <a:lnTo>
                    <a:pt x="13205" y="9166"/>
                  </a:lnTo>
                  <a:lnTo>
                    <a:pt x="12744" y="9682"/>
                  </a:lnTo>
                  <a:lnTo>
                    <a:pt x="12375" y="10088"/>
                  </a:lnTo>
                  <a:lnTo>
                    <a:pt x="11969" y="10457"/>
                  </a:lnTo>
                  <a:lnTo>
                    <a:pt x="11563" y="10807"/>
                  </a:lnTo>
                  <a:lnTo>
                    <a:pt x="11121" y="11139"/>
                  </a:lnTo>
                  <a:lnTo>
                    <a:pt x="10660" y="11434"/>
                  </a:lnTo>
                  <a:lnTo>
                    <a:pt x="10180" y="11729"/>
                  </a:lnTo>
                  <a:lnTo>
                    <a:pt x="9682" y="11987"/>
                  </a:lnTo>
                  <a:lnTo>
                    <a:pt x="9166" y="12227"/>
                  </a:lnTo>
                  <a:lnTo>
                    <a:pt x="8650" y="12467"/>
                  </a:lnTo>
                  <a:lnTo>
                    <a:pt x="8133" y="12670"/>
                  </a:lnTo>
                  <a:lnTo>
                    <a:pt x="7599" y="12872"/>
                  </a:lnTo>
                  <a:lnTo>
                    <a:pt x="7064" y="13038"/>
                  </a:lnTo>
                  <a:lnTo>
                    <a:pt x="6547" y="13204"/>
                  </a:lnTo>
                  <a:lnTo>
                    <a:pt x="6013" y="13352"/>
                  </a:lnTo>
                  <a:lnTo>
                    <a:pt x="5496" y="13499"/>
                  </a:lnTo>
                  <a:lnTo>
                    <a:pt x="4980" y="13610"/>
                  </a:lnTo>
                  <a:lnTo>
                    <a:pt x="4002" y="13813"/>
                  </a:lnTo>
                  <a:lnTo>
                    <a:pt x="3062" y="13979"/>
                  </a:lnTo>
                  <a:lnTo>
                    <a:pt x="2232" y="14090"/>
                  </a:lnTo>
                  <a:lnTo>
                    <a:pt x="1494" y="14182"/>
                  </a:lnTo>
                  <a:lnTo>
                    <a:pt x="886" y="14237"/>
                  </a:lnTo>
                  <a:lnTo>
                    <a:pt x="443" y="14274"/>
                  </a:lnTo>
                  <a:lnTo>
                    <a:pt x="148" y="14292"/>
                  </a:lnTo>
                  <a:lnTo>
                    <a:pt x="1" y="14292"/>
                  </a:lnTo>
                  <a:lnTo>
                    <a:pt x="1" y="14329"/>
                  </a:lnTo>
                  <a:lnTo>
                    <a:pt x="19" y="14587"/>
                  </a:lnTo>
                  <a:lnTo>
                    <a:pt x="38" y="14901"/>
                  </a:lnTo>
                  <a:lnTo>
                    <a:pt x="93" y="15307"/>
                  </a:lnTo>
                  <a:lnTo>
                    <a:pt x="167" y="15805"/>
                  </a:lnTo>
                  <a:lnTo>
                    <a:pt x="259" y="16376"/>
                  </a:lnTo>
                  <a:lnTo>
                    <a:pt x="425" y="17003"/>
                  </a:lnTo>
                  <a:lnTo>
                    <a:pt x="609" y="17667"/>
                  </a:lnTo>
                  <a:lnTo>
                    <a:pt x="738" y="17999"/>
                  </a:lnTo>
                  <a:lnTo>
                    <a:pt x="867" y="18349"/>
                  </a:lnTo>
                  <a:lnTo>
                    <a:pt x="1015" y="18700"/>
                  </a:lnTo>
                  <a:lnTo>
                    <a:pt x="1181" y="19050"/>
                  </a:lnTo>
                  <a:lnTo>
                    <a:pt x="1365" y="19401"/>
                  </a:lnTo>
                  <a:lnTo>
                    <a:pt x="1568" y="19751"/>
                  </a:lnTo>
                  <a:lnTo>
                    <a:pt x="1790" y="20101"/>
                  </a:lnTo>
                  <a:lnTo>
                    <a:pt x="2029" y="20433"/>
                  </a:lnTo>
                  <a:lnTo>
                    <a:pt x="2306" y="20765"/>
                  </a:lnTo>
                  <a:lnTo>
                    <a:pt x="2583" y="21079"/>
                  </a:lnTo>
                  <a:lnTo>
                    <a:pt x="2896" y="21392"/>
                  </a:lnTo>
                  <a:lnTo>
                    <a:pt x="3210" y="21687"/>
                  </a:lnTo>
                  <a:lnTo>
                    <a:pt x="3578" y="21982"/>
                  </a:lnTo>
                  <a:lnTo>
                    <a:pt x="3947" y="22241"/>
                  </a:lnTo>
                  <a:lnTo>
                    <a:pt x="4353" y="22480"/>
                  </a:lnTo>
                  <a:lnTo>
                    <a:pt x="4795" y="22702"/>
                  </a:lnTo>
                  <a:lnTo>
                    <a:pt x="5183" y="22886"/>
                  </a:lnTo>
                  <a:lnTo>
                    <a:pt x="5588" y="23034"/>
                  </a:lnTo>
                  <a:lnTo>
                    <a:pt x="6031" y="23163"/>
                  </a:lnTo>
                  <a:lnTo>
                    <a:pt x="6455" y="23273"/>
                  </a:lnTo>
                  <a:lnTo>
                    <a:pt x="6916" y="23366"/>
                  </a:lnTo>
                  <a:lnTo>
                    <a:pt x="7377" y="23421"/>
                  </a:lnTo>
                  <a:lnTo>
                    <a:pt x="7857" y="23476"/>
                  </a:lnTo>
                  <a:lnTo>
                    <a:pt x="8797" y="23476"/>
                  </a:lnTo>
                  <a:lnTo>
                    <a:pt x="9258" y="23439"/>
                  </a:lnTo>
                  <a:lnTo>
                    <a:pt x="9719" y="23384"/>
                  </a:lnTo>
                  <a:lnTo>
                    <a:pt x="10199" y="23310"/>
                  </a:lnTo>
                  <a:lnTo>
                    <a:pt x="10678" y="23218"/>
                  </a:lnTo>
                  <a:lnTo>
                    <a:pt x="11158" y="23089"/>
                  </a:lnTo>
                  <a:lnTo>
                    <a:pt x="11656" y="22941"/>
                  </a:lnTo>
                  <a:lnTo>
                    <a:pt x="12135" y="22775"/>
                  </a:lnTo>
                  <a:lnTo>
                    <a:pt x="12652" y="22591"/>
                  </a:lnTo>
                  <a:lnTo>
                    <a:pt x="13149" y="22370"/>
                  </a:lnTo>
                  <a:lnTo>
                    <a:pt x="13647" y="22130"/>
                  </a:lnTo>
                  <a:lnTo>
                    <a:pt x="14164" y="21872"/>
                  </a:lnTo>
                  <a:lnTo>
                    <a:pt x="14662" y="21577"/>
                  </a:lnTo>
                  <a:lnTo>
                    <a:pt x="15178" y="21263"/>
                  </a:lnTo>
                  <a:lnTo>
                    <a:pt x="15694" y="20913"/>
                  </a:lnTo>
                  <a:lnTo>
                    <a:pt x="16211" y="20544"/>
                  </a:lnTo>
                  <a:lnTo>
                    <a:pt x="16727" y="20138"/>
                  </a:lnTo>
                  <a:lnTo>
                    <a:pt x="17225" y="19714"/>
                  </a:lnTo>
                  <a:lnTo>
                    <a:pt x="17741" y="19253"/>
                  </a:lnTo>
                  <a:lnTo>
                    <a:pt x="18258" y="18774"/>
                  </a:lnTo>
                  <a:lnTo>
                    <a:pt x="18756" y="18257"/>
                  </a:lnTo>
                  <a:lnTo>
                    <a:pt x="19272" y="17704"/>
                  </a:lnTo>
                  <a:lnTo>
                    <a:pt x="19770" y="17132"/>
                  </a:lnTo>
                  <a:lnTo>
                    <a:pt x="20268" y="16524"/>
                  </a:lnTo>
                  <a:lnTo>
                    <a:pt x="20766" y="15897"/>
                  </a:lnTo>
                  <a:lnTo>
                    <a:pt x="21245" y="15233"/>
                  </a:lnTo>
                  <a:lnTo>
                    <a:pt x="21743" y="14532"/>
                  </a:lnTo>
                  <a:lnTo>
                    <a:pt x="22223" y="13794"/>
                  </a:lnTo>
                  <a:lnTo>
                    <a:pt x="22684" y="13020"/>
                  </a:lnTo>
                  <a:lnTo>
                    <a:pt x="23145" y="12227"/>
                  </a:lnTo>
                  <a:lnTo>
                    <a:pt x="23606" y="11397"/>
                  </a:lnTo>
                  <a:lnTo>
                    <a:pt x="24015" y="10627"/>
                  </a:lnTo>
                  <a:lnTo>
                    <a:pt x="25745" y="18073"/>
                  </a:lnTo>
                  <a:lnTo>
                    <a:pt x="25763" y="18091"/>
                  </a:lnTo>
                  <a:lnTo>
                    <a:pt x="25911" y="18128"/>
                  </a:lnTo>
                  <a:lnTo>
                    <a:pt x="26317" y="18239"/>
                  </a:lnTo>
                  <a:lnTo>
                    <a:pt x="26575" y="18294"/>
                  </a:lnTo>
                  <a:lnTo>
                    <a:pt x="26888" y="18349"/>
                  </a:lnTo>
                  <a:lnTo>
                    <a:pt x="27239" y="18386"/>
                  </a:lnTo>
                  <a:lnTo>
                    <a:pt x="27607" y="18405"/>
                  </a:lnTo>
                  <a:lnTo>
                    <a:pt x="27995" y="18386"/>
                  </a:lnTo>
                  <a:lnTo>
                    <a:pt x="28400" y="18331"/>
                  </a:lnTo>
                  <a:lnTo>
                    <a:pt x="28603" y="18294"/>
                  </a:lnTo>
                  <a:lnTo>
                    <a:pt x="28788" y="18239"/>
                  </a:lnTo>
                  <a:lnTo>
                    <a:pt x="28991" y="18165"/>
                  </a:lnTo>
                  <a:lnTo>
                    <a:pt x="29193" y="18091"/>
                  </a:lnTo>
                  <a:lnTo>
                    <a:pt x="29212" y="18073"/>
                  </a:lnTo>
                  <a:lnTo>
                    <a:pt x="29212" y="18054"/>
                  </a:lnTo>
                  <a:lnTo>
                    <a:pt x="29286" y="17280"/>
                  </a:lnTo>
                  <a:lnTo>
                    <a:pt x="29378" y="16395"/>
                  </a:lnTo>
                  <a:lnTo>
                    <a:pt x="29470" y="15233"/>
                  </a:lnTo>
                  <a:lnTo>
                    <a:pt x="29562" y="13868"/>
                  </a:lnTo>
                  <a:lnTo>
                    <a:pt x="29636" y="12356"/>
                  </a:lnTo>
                  <a:lnTo>
                    <a:pt x="29691" y="10733"/>
                  </a:lnTo>
                  <a:lnTo>
                    <a:pt x="29728" y="9055"/>
                  </a:lnTo>
                  <a:lnTo>
                    <a:pt x="29710" y="7746"/>
                  </a:lnTo>
                  <a:lnTo>
                    <a:pt x="29654" y="6473"/>
                  </a:lnTo>
                  <a:lnTo>
                    <a:pt x="29618" y="5865"/>
                  </a:lnTo>
                  <a:lnTo>
                    <a:pt x="29562" y="5256"/>
                  </a:lnTo>
                  <a:lnTo>
                    <a:pt x="29507" y="4684"/>
                  </a:lnTo>
                  <a:lnTo>
                    <a:pt x="29433" y="4113"/>
                  </a:lnTo>
                  <a:lnTo>
                    <a:pt x="29341" y="3578"/>
                  </a:lnTo>
                  <a:lnTo>
                    <a:pt x="29249" y="3062"/>
                  </a:lnTo>
                  <a:lnTo>
                    <a:pt x="29138" y="2582"/>
                  </a:lnTo>
                  <a:lnTo>
                    <a:pt x="29009" y="2139"/>
                  </a:lnTo>
                  <a:lnTo>
                    <a:pt x="28862" y="1734"/>
                  </a:lnTo>
                  <a:lnTo>
                    <a:pt x="28714" y="1346"/>
                  </a:lnTo>
                  <a:lnTo>
                    <a:pt x="28530" y="1033"/>
                  </a:lnTo>
                  <a:lnTo>
                    <a:pt x="28327" y="738"/>
                  </a:lnTo>
                  <a:lnTo>
                    <a:pt x="28179" y="553"/>
                  </a:lnTo>
                  <a:lnTo>
                    <a:pt x="27995" y="406"/>
                  </a:lnTo>
                  <a:lnTo>
                    <a:pt x="27810" y="277"/>
                  </a:lnTo>
                  <a:lnTo>
                    <a:pt x="27589" y="166"/>
                  </a:lnTo>
                  <a:lnTo>
                    <a:pt x="27368" y="92"/>
                  </a:lnTo>
                  <a:lnTo>
                    <a:pt x="27128" y="37"/>
                  </a:lnTo>
                  <a:lnTo>
                    <a:pt x="26888" y="0"/>
                  </a:lnTo>
                  <a:close/>
                </a:path>
              </a:pathLst>
            </a:custGeom>
            <a:solidFill>
              <a:srgbClr val="4FC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7"/>
            <p:cNvSpPr/>
            <p:nvPr/>
          </p:nvSpPr>
          <p:spPr>
            <a:xfrm>
              <a:off x="4573675" y="1680700"/>
              <a:ext cx="743225" cy="586925"/>
            </a:xfrm>
            <a:custGeom>
              <a:rect b="b" l="l" r="r" t="t"/>
              <a:pathLst>
                <a:path extrusionOk="0" fill="none" h="23477" w="29729">
                  <a:moveTo>
                    <a:pt x="38" y="14329"/>
                  </a:moveTo>
                  <a:lnTo>
                    <a:pt x="1" y="14329"/>
                  </a:lnTo>
                  <a:lnTo>
                    <a:pt x="1" y="14329"/>
                  </a:lnTo>
                  <a:lnTo>
                    <a:pt x="19" y="14587"/>
                  </a:lnTo>
                  <a:lnTo>
                    <a:pt x="38" y="14901"/>
                  </a:lnTo>
                  <a:lnTo>
                    <a:pt x="93" y="15307"/>
                  </a:lnTo>
                  <a:lnTo>
                    <a:pt x="167" y="15805"/>
                  </a:lnTo>
                  <a:lnTo>
                    <a:pt x="259" y="16376"/>
                  </a:lnTo>
                  <a:lnTo>
                    <a:pt x="425" y="17003"/>
                  </a:lnTo>
                  <a:lnTo>
                    <a:pt x="609" y="17667"/>
                  </a:lnTo>
                  <a:lnTo>
                    <a:pt x="609" y="17667"/>
                  </a:lnTo>
                  <a:lnTo>
                    <a:pt x="738" y="17999"/>
                  </a:lnTo>
                  <a:lnTo>
                    <a:pt x="867" y="18349"/>
                  </a:lnTo>
                  <a:lnTo>
                    <a:pt x="1015" y="18700"/>
                  </a:lnTo>
                  <a:lnTo>
                    <a:pt x="1181" y="19050"/>
                  </a:lnTo>
                  <a:lnTo>
                    <a:pt x="1365" y="19401"/>
                  </a:lnTo>
                  <a:lnTo>
                    <a:pt x="1568" y="19751"/>
                  </a:lnTo>
                  <a:lnTo>
                    <a:pt x="1790" y="20101"/>
                  </a:lnTo>
                  <a:lnTo>
                    <a:pt x="2029" y="20433"/>
                  </a:lnTo>
                  <a:lnTo>
                    <a:pt x="2306" y="20765"/>
                  </a:lnTo>
                  <a:lnTo>
                    <a:pt x="2583" y="21079"/>
                  </a:lnTo>
                  <a:lnTo>
                    <a:pt x="2896" y="21392"/>
                  </a:lnTo>
                  <a:lnTo>
                    <a:pt x="3210" y="21687"/>
                  </a:lnTo>
                  <a:lnTo>
                    <a:pt x="3578" y="21982"/>
                  </a:lnTo>
                  <a:lnTo>
                    <a:pt x="3947" y="22241"/>
                  </a:lnTo>
                  <a:lnTo>
                    <a:pt x="4353" y="22480"/>
                  </a:lnTo>
                  <a:lnTo>
                    <a:pt x="4795" y="22702"/>
                  </a:lnTo>
                  <a:lnTo>
                    <a:pt x="4795" y="22702"/>
                  </a:lnTo>
                  <a:lnTo>
                    <a:pt x="5183" y="22886"/>
                  </a:lnTo>
                  <a:lnTo>
                    <a:pt x="5588" y="23034"/>
                  </a:lnTo>
                  <a:lnTo>
                    <a:pt x="6031" y="23163"/>
                  </a:lnTo>
                  <a:lnTo>
                    <a:pt x="6455" y="23273"/>
                  </a:lnTo>
                  <a:lnTo>
                    <a:pt x="6916" y="23366"/>
                  </a:lnTo>
                  <a:lnTo>
                    <a:pt x="7377" y="23421"/>
                  </a:lnTo>
                  <a:lnTo>
                    <a:pt x="7857" y="23476"/>
                  </a:lnTo>
                  <a:lnTo>
                    <a:pt x="8355" y="23476"/>
                  </a:lnTo>
                  <a:lnTo>
                    <a:pt x="8355" y="23476"/>
                  </a:lnTo>
                  <a:lnTo>
                    <a:pt x="8797" y="23476"/>
                  </a:lnTo>
                  <a:lnTo>
                    <a:pt x="9258" y="23439"/>
                  </a:lnTo>
                  <a:lnTo>
                    <a:pt x="9719" y="23384"/>
                  </a:lnTo>
                  <a:lnTo>
                    <a:pt x="10199" y="23310"/>
                  </a:lnTo>
                  <a:lnTo>
                    <a:pt x="10678" y="23218"/>
                  </a:lnTo>
                  <a:lnTo>
                    <a:pt x="11158" y="23089"/>
                  </a:lnTo>
                  <a:lnTo>
                    <a:pt x="11656" y="22941"/>
                  </a:lnTo>
                  <a:lnTo>
                    <a:pt x="12135" y="22775"/>
                  </a:lnTo>
                  <a:lnTo>
                    <a:pt x="12652" y="22591"/>
                  </a:lnTo>
                  <a:lnTo>
                    <a:pt x="13149" y="22370"/>
                  </a:lnTo>
                  <a:lnTo>
                    <a:pt x="13647" y="22130"/>
                  </a:lnTo>
                  <a:lnTo>
                    <a:pt x="14164" y="21872"/>
                  </a:lnTo>
                  <a:lnTo>
                    <a:pt x="14662" y="21577"/>
                  </a:lnTo>
                  <a:lnTo>
                    <a:pt x="15178" y="21263"/>
                  </a:lnTo>
                  <a:lnTo>
                    <a:pt x="15694" y="20913"/>
                  </a:lnTo>
                  <a:lnTo>
                    <a:pt x="16211" y="20544"/>
                  </a:lnTo>
                  <a:lnTo>
                    <a:pt x="16727" y="20138"/>
                  </a:lnTo>
                  <a:lnTo>
                    <a:pt x="17225" y="19714"/>
                  </a:lnTo>
                  <a:lnTo>
                    <a:pt x="17741" y="19253"/>
                  </a:lnTo>
                  <a:lnTo>
                    <a:pt x="18258" y="18774"/>
                  </a:lnTo>
                  <a:lnTo>
                    <a:pt x="18756" y="18257"/>
                  </a:lnTo>
                  <a:lnTo>
                    <a:pt x="19272" y="17704"/>
                  </a:lnTo>
                  <a:lnTo>
                    <a:pt x="19770" y="17132"/>
                  </a:lnTo>
                  <a:lnTo>
                    <a:pt x="20268" y="16524"/>
                  </a:lnTo>
                  <a:lnTo>
                    <a:pt x="20766" y="15897"/>
                  </a:lnTo>
                  <a:lnTo>
                    <a:pt x="21245" y="15233"/>
                  </a:lnTo>
                  <a:lnTo>
                    <a:pt x="21743" y="14532"/>
                  </a:lnTo>
                  <a:lnTo>
                    <a:pt x="22223" y="13794"/>
                  </a:lnTo>
                  <a:lnTo>
                    <a:pt x="22684" y="13020"/>
                  </a:lnTo>
                  <a:lnTo>
                    <a:pt x="23145" y="12227"/>
                  </a:lnTo>
                  <a:lnTo>
                    <a:pt x="23606" y="11397"/>
                  </a:lnTo>
                  <a:lnTo>
                    <a:pt x="24067" y="10530"/>
                  </a:lnTo>
                  <a:lnTo>
                    <a:pt x="24030" y="10512"/>
                  </a:lnTo>
                  <a:lnTo>
                    <a:pt x="23993" y="10530"/>
                  </a:lnTo>
                  <a:lnTo>
                    <a:pt x="25745" y="18073"/>
                  </a:lnTo>
                  <a:lnTo>
                    <a:pt x="25763" y="18091"/>
                  </a:lnTo>
                  <a:lnTo>
                    <a:pt x="25763" y="18091"/>
                  </a:lnTo>
                  <a:lnTo>
                    <a:pt x="25911" y="18128"/>
                  </a:lnTo>
                  <a:lnTo>
                    <a:pt x="26317" y="18239"/>
                  </a:lnTo>
                  <a:lnTo>
                    <a:pt x="26575" y="18294"/>
                  </a:lnTo>
                  <a:lnTo>
                    <a:pt x="26888" y="18349"/>
                  </a:lnTo>
                  <a:lnTo>
                    <a:pt x="27239" y="18386"/>
                  </a:lnTo>
                  <a:lnTo>
                    <a:pt x="27607" y="18405"/>
                  </a:lnTo>
                  <a:lnTo>
                    <a:pt x="27607" y="18405"/>
                  </a:lnTo>
                  <a:lnTo>
                    <a:pt x="27995" y="18386"/>
                  </a:lnTo>
                  <a:lnTo>
                    <a:pt x="28400" y="18331"/>
                  </a:lnTo>
                  <a:lnTo>
                    <a:pt x="28603" y="18294"/>
                  </a:lnTo>
                  <a:lnTo>
                    <a:pt x="28788" y="18239"/>
                  </a:lnTo>
                  <a:lnTo>
                    <a:pt x="28991" y="18165"/>
                  </a:lnTo>
                  <a:lnTo>
                    <a:pt x="29193" y="18091"/>
                  </a:lnTo>
                  <a:lnTo>
                    <a:pt x="29212" y="18073"/>
                  </a:lnTo>
                  <a:lnTo>
                    <a:pt x="29212" y="18054"/>
                  </a:lnTo>
                  <a:lnTo>
                    <a:pt x="29212" y="18054"/>
                  </a:lnTo>
                  <a:lnTo>
                    <a:pt x="29286" y="17280"/>
                  </a:lnTo>
                  <a:lnTo>
                    <a:pt x="29378" y="16395"/>
                  </a:lnTo>
                  <a:lnTo>
                    <a:pt x="29470" y="15233"/>
                  </a:lnTo>
                  <a:lnTo>
                    <a:pt x="29562" y="13868"/>
                  </a:lnTo>
                  <a:lnTo>
                    <a:pt x="29636" y="12356"/>
                  </a:lnTo>
                  <a:lnTo>
                    <a:pt x="29691" y="10733"/>
                  </a:lnTo>
                  <a:lnTo>
                    <a:pt x="29728" y="9055"/>
                  </a:lnTo>
                  <a:lnTo>
                    <a:pt x="29728" y="9055"/>
                  </a:lnTo>
                  <a:lnTo>
                    <a:pt x="29710" y="7746"/>
                  </a:lnTo>
                  <a:lnTo>
                    <a:pt x="29654" y="6473"/>
                  </a:lnTo>
                  <a:lnTo>
                    <a:pt x="29618" y="5865"/>
                  </a:lnTo>
                  <a:lnTo>
                    <a:pt x="29562" y="5256"/>
                  </a:lnTo>
                  <a:lnTo>
                    <a:pt x="29507" y="4684"/>
                  </a:lnTo>
                  <a:lnTo>
                    <a:pt x="29433" y="4113"/>
                  </a:lnTo>
                  <a:lnTo>
                    <a:pt x="29433" y="4113"/>
                  </a:lnTo>
                  <a:lnTo>
                    <a:pt x="29341" y="3578"/>
                  </a:lnTo>
                  <a:lnTo>
                    <a:pt x="29249" y="3062"/>
                  </a:lnTo>
                  <a:lnTo>
                    <a:pt x="29138" y="2582"/>
                  </a:lnTo>
                  <a:lnTo>
                    <a:pt x="29009" y="2139"/>
                  </a:lnTo>
                  <a:lnTo>
                    <a:pt x="28862" y="1734"/>
                  </a:lnTo>
                  <a:lnTo>
                    <a:pt x="28714" y="1346"/>
                  </a:lnTo>
                  <a:lnTo>
                    <a:pt x="28530" y="1033"/>
                  </a:lnTo>
                  <a:lnTo>
                    <a:pt x="28327" y="738"/>
                  </a:lnTo>
                  <a:lnTo>
                    <a:pt x="28327" y="738"/>
                  </a:lnTo>
                  <a:lnTo>
                    <a:pt x="28179" y="553"/>
                  </a:lnTo>
                  <a:lnTo>
                    <a:pt x="27995" y="406"/>
                  </a:lnTo>
                  <a:lnTo>
                    <a:pt x="27810" y="277"/>
                  </a:lnTo>
                  <a:lnTo>
                    <a:pt x="27589" y="166"/>
                  </a:lnTo>
                  <a:lnTo>
                    <a:pt x="27368" y="92"/>
                  </a:lnTo>
                  <a:lnTo>
                    <a:pt x="27128" y="37"/>
                  </a:lnTo>
                  <a:lnTo>
                    <a:pt x="26888" y="0"/>
                  </a:lnTo>
                  <a:lnTo>
                    <a:pt x="26630" y="0"/>
                  </a:lnTo>
                  <a:lnTo>
                    <a:pt x="26630" y="0"/>
                  </a:lnTo>
                  <a:lnTo>
                    <a:pt x="26280" y="19"/>
                  </a:lnTo>
                  <a:lnTo>
                    <a:pt x="25892" y="74"/>
                  </a:lnTo>
                  <a:lnTo>
                    <a:pt x="25505" y="148"/>
                  </a:lnTo>
                  <a:lnTo>
                    <a:pt x="25099" y="258"/>
                  </a:lnTo>
                  <a:lnTo>
                    <a:pt x="24675" y="406"/>
                  </a:lnTo>
                  <a:lnTo>
                    <a:pt x="24251" y="572"/>
                  </a:lnTo>
                  <a:lnTo>
                    <a:pt x="23809" y="775"/>
                  </a:lnTo>
                  <a:lnTo>
                    <a:pt x="23348" y="996"/>
                  </a:lnTo>
                  <a:lnTo>
                    <a:pt x="23348" y="996"/>
                  </a:lnTo>
                  <a:lnTo>
                    <a:pt x="22647" y="1383"/>
                  </a:lnTo>
                  <a:lnTo>
                    <a:pt x="21928" y="1808"/>
                  </a:lnTo>
                  <a:lnTo>
                    <a:pt x="21208" y="2269"/>
                  </a:lnTo>
                  <a:lnTo>
                    <a:pt x="20471" y="2766"/>
                  </a:lnTo>
                  <a:lnTo>
                    <a:pt x="19733" y="3301"/>
                  </a:lnTo>
                  <a:lnTo>
                    <a:pt x="18995" y="3855"/>
                  </a:lnTo>
                  <a:lnTo>
                    <a:pt x="18276" y="4426"/>
                  </a:lnTo>
                  <a:lnTo>
                    <a:pt x="17557" y="5016"/>
                  </a:lnTo>
                  <a:lnTo>
                    <a:pt x="16856" y="5625"/>
                  </a:lnTo>
                  <a:lnTo>
                    <a:pt x="16174" y="6233"/>
                  </a:lnTo>
                  <a:lnTo>
                    <a:pt x="15510" y="6842"/>
                  </a:lnTo>
                  <a:lnTo>
                    <a:pt x="14883" y="7451"/>
                  </a:lnTo>
                  <a:lnTo>
                    <a:pt x="14274" y="8041"/>
                  </a:lnTo>
                  <a:lnTo>
                    <a:pt x="13721" y="8612"/>
                  </a:lnTo>
                  <a:lnTo>
                    <a:pt x="13205" y="9166"/>
                  </a:lnTo>
                  <a:lnTo>
                    <a:pt x="12744" y="9682"/>
                  </a:lnTo>
                  <a:lnTo>
                    <a:pt x="12744" y="9682"/>
                  </a:lnTo>
                  <a:lnTo>
                    <a:pt x="12375" y="10088"/>
                  </a:lnTo>
                  <a:lnTo>
                    <a:pt x="11969" y="10457"/>
                  </a:lnTo>
                  <a:lnTo>
                    <a:pt x="11563" y="10807"/>
                  </a:lnTo>
                  <a:lnTo>
                    <a:pt x="11121" y="11139"/>
                  </a:lnTo>
                  <a:lnTo>
                    <a:pt x="10660" y="11434"/>
                  </a:lnTo>
                  <a:lnTo>
                    <a:pt x="10180" y="11729"/>
                  </a:lnTo>
                  <a:lnTo>
                    <a:pt x="9682" y="11987"/>
                  </a:lnTo>
                  <a:lnTo>
                    <a:pt x="9166" y="12227"/>
                  </a:lnTo>
                  <a:lnTo>
                    <a:pt x="8650" y="12467"/>
                  </a:lnTo>
                  <a:lnTo>
                    <a:pt x="8133" y="12670"/>
                  </a:lnTo>
                  <a:lnTo>
                    <a:pt x="7599" y="12872"/>
                  </a:lnTo>
                  <a:lnTo>
                    <a:pt x="7064" y="13038"/>
                  </a:lnTo>
                  <a:lnTo>
                    <a:pt x="6547" y="13204"/>
                  </a:lnTo>
                  <a:lnTo>
                    <a:pt x="6013" y="13352"/>
                  </a:lnTo>
                  <a:lnTo>
                    <a:pt x="5496" y="13499"/>
                  </a:lnTo>
                  <a:lnTo>
                    <a:pt x="4980" y="13610"/>
                  </a:lnTo>
                  <a:lnTo>
                    <a:pt x="4980" y="13610"/>
                  </a:lnTo>
                  <a:lnTo>
                    <a:pt x="4002" y="13813"/>
                  </a:lnTo>
                  <a:lnTo>
                    <a:pt x="3062" y="13979"/>
                  </a:lnTo>
                  <a:lnTo>
                    <a:pt x="2232" y="14090"/>
                  </a:lnTo>
                  <a:lnTo>
                    <a:pt x="1494" y="14182"/>
                  </a:lnTo>
                  <a:lnTo>
                    <a:pt x="1494" y="14182"/>
                  </a:lnTo>
                  <a:lnTo>
                    <a:pt x="886" y="14237"/>
                  </a:lnTo>
                  <a:lnTo>
                    <a:pt x="443" y="14274"/>
                  </a:lnTo>
                  <a:lnTo>
                    <a:pt x="443" y="14274"/>
                  </a:lnTo>
                  <a:lnTo>
                    <a:pt x="148" y="14292"/>
                  </a:lnTo>
                  <a:lnTo>
                    <a:pt x="148" y="14292"/>
                  </a:lnTo>
                  <a:lnTo>
                    <a:pt x="38" y="14292"/>
                  </a:lnTo>
                  <a:lnTo>
                    <a:pt x="1" y="14292"/>
                  </a:lnTo>
                  <a:lnTo>
                    <a:pt x="1" y="14329"/>
                  </a:lnTo>
                  <a:lnTo>
                    <a:pt x="38" y="14329"/>
                  </a:lnTo>
                  <a:lnTo>
                    <a:pt x="38" y="14366"/>
                  </a:lnTo>
                  <a:lnTo>
                    <a:pt x="38" y="14366"/>
                  </a:lnTo>
                  <a:lnTo>
                    <a:pt x="443" y="14348"/>
                  </a:lnTo>
                  <a:lnTo>
                    <a:pt x="904" y="14311"/>
                  </a:lnTo>
                  <a:lnTo>
                    <a:pt x="1513" y="14255"/>
                  </a:lnTo>
                  <a:lnTo>
                    <a:pt x="2232" y="14163"/>
                  </a:lnTo>
                  <a:lnTo>
                    <a:pt x="3080" y="14053"/>
                  </a:lnTo>
                  <a:lnTo>
                    <a:pt x="4002" y="13887"/>
                  </a:lnTo>
                  <a:lnTo>
                    <a:pt x="4998" y="13684"/>
                  </a:lnTo>
                  <a:lnTo>
                    <a:pt x="4998" y="13684"/>
                  </a:lnTo>
                  <a:lnTo>
                    <a:pt x="5515" y="13555"/>
                  </a:lnTo>
                  <a:lnTo>
                    <a:pt x="6031" y="13426"/>
                  </a:lnTo>
                  <a:lnTo>
                    <a:pt x="6566" y="13278"/>
                  </a:lnTo>
                  <a:lnTo>
                    <a:pt x="7101" y="13112"/>
                  </a:lnTo>
                  <a:lnTo>
                    <a:pt x="7635" y="12946"/>
                  </a:lnTo>
                  <a:lnTo>
                    <a:pt x="8152" y="12743"/>
                  </a:lnTo>
                  <a:lnTo>
                    <a:pt x="8687" y="12522"/>
                  </a:lnTo>
                  <a:lnTo>
                    <a:pt x="9203" y="12301"/>
                  </a:lnTo>
                  <a:lnTo>
                    <a:pt x="9719" y="12061"/>
                  </a:lnTo>
                  <a:lnTo>
                    <a:pt x="10217" y="11784"/>
                  </a:lnTo>
                  <a:lnTo>
                    <a:pt x="10697" y="11489"/>
                  </a:lnTo>
                  <a:lnTo>
                    <a:pt x="11158" y="11194"/>
                  </a:lnTo>
                  <a:lnTo>
                    <a:pt x="11600" y="10862"/>
                  </a:lnTo>
                  <a:lnTo>
                    <a:pt x="12025" y="10512"/>
                  </a:lnTo>
                  <a:lnTo>
                    <a:pt x="12430" y="10143"/>
                  </a:lnTo>
                  <a:lnTo>
                    <a:pt x="12799" y="9737"/>
                  </a:lnTo>
                  <a:lnTo>
                    <a:pt x="12799" y="9737"/>
                  </a:lnTo>
                  <a:lnTo>
                    <a:pt x="13426" y="9037"/>
                  </a:lnTo>
                  <a:lnTo>
                    <a:pt x="14145" y="8280"/>
                  </a:lnTo>
                  <a:lnTo>
                    <a:pt x="14920" y="7487"/>
                  </a:lnTo>
                  <a:lnTo>
                    <a:pt x="15768" y="6694"/>
                  </a:lnTo>
                  <a:lnTo>
                    <a:pt x="16672" y="5883"/>
                  </a:lnTo>
                  <a:lnTo>
                    <a:pt x="17594" y="5072"/>
                  </a:lnTo>
                  <a:lnTo>
                    <a:pt x="18553" y="4297"/>
                  </a:lnTo>
                  <a:lnTo>
                    <a:pt x="19530" y="3541"/>
                  </a:lnTo>
                  <a:lnTo>
                    <a:pt x="19530" y="3541"/>
                  </a:lnTo>
                  <a:lnTo>
                    <a:pt x="20508" y="2822"/>
                  </a:lnTo>
                  <a:lnTo>
                    <a:pt x="21005" y="2490"/>
                  </a:lnTo>
                  <a:lnTo>
                    <a:pt x="21485" y="2176"/>
                  </a:lnTo>
                  <a:lnTo>
                    <a:pt x="21964" y="1863"/>
                  </a:lnTo>
                  <a:lnTo>
                    <a:pt x="22444" y="1586"/>
                  </a:lnTo>
                  <a:lnTo>
                    <a:pt x="22923" y="1310"/>
                  </a:lnTo>
                  <a:lnTo>
                    <a:pt x="23384" y="1070"/>
                  </a:lnTo>
                  <a:lnTo>
                    <a:pt x="23384" y="1070"/>
                  </a:lnTo>
                  <a:lnTo>
                    <a:pt x="23827" y="849"/>
                  </a:lnTo>
                  <a:lnTo>
                    <a:pt x="24270" y="646"/>
                  </a:lnTo>
                  <a:lnTo>
                    <a:pt x="24712" y="480"/>
                  </a:lnTo>
                  <a:lnTo>
                    <a:pt x="25118" y="332"/>
                  </a:lnTo>
                  <a:lnTo>
                    <a:pt x="25524" y="222"/>
                  </a:lnTo>
                  <a:lnTo>
                    <a:pt x="25911" y="129"/>
                  </a:lnTo>
                  <a:lnTo>
                    <a:pt x="26280" y="92"/>
                  </a:lnTo>
                  <a:lnTo>
                    <a:pt x="26630" y="74"/>
                  </a:lnTo>
                  <a:lnTo>
                    <a:pt x="26630" y="74"/>
                  </a:lnTo>
                  <a:lnTo>
                    <a:pt x="26888" y="74"/>
                  </a:lnTo>
                  <a:lnTo>
                    <a:pt x="27128" y="111"/>
                  </a:lnTo>
                  <a:lnTo>
                    <a:pt x="27349" y="166"/>
                  </a:lnTo>
                  <a:lnTo>
                    <a:pt x="27571" y="240"/>
                  </a:lnTo>
                  <a:lnTo>
                    <a:pt x="27773" y="351"/>
                  </a:lnTo>
                  <a:lnTo>
                    <a:pt x="27958" y="461"/>
                  </a:lnTo>
                  <a:lnTo>
                    <a:pt x="28124" y="609"/>
                  </a:lnTo>
                  <a:lnTo>
                    <a:pt x="28271" y="793"/>
                  </a:lnTo>
                  <a:lnTo>
                    <a:pt x="28271" y="793"/>
                  </a:lnTo>
                  <a:lnTo>
                    <a:pt x="28474" y="1070"/>
                  </a:lnTo>
                  <a:lnTo>
                    <a:pt x="28640" y="1383"/>
                  </a:lnTo>
                  <a:lnTo>
                    <a:pt x="28788" y="1752"/>
                  </a:lnTo>
                  <a:lnTo>
                    <a:pt x="28935" y="2158"/>
                  </a:lnTo>
                  <a:lnTo>
                    <a:pt x="29064" y="2600"/>
                  </a:lnTo>
                  <a:lnTo>
                    <a:pt x="29175" y="3080"/>
                  </a:lnTo>
                  <a:lnTo>
                    <a:pt x="29267" y="3596"/>
                  </a:lnTo>
                  <a:lnTo>
                    <a:pt x="29359" y="4131"/>
                  </a:lnTo>
                  <a:lnTo>
                    <a:pt x="29359" y="4131"/>
                  </a:lnTo>
                  <a:lnTo>
                    <a:pt x="29433" y="4684"/>
                  </a:lnTo>
                  <a:lnTo>
                    <a:pt x="29489" y="5274"/>
                  </a:lnTo>
                  <a:lnTo>
                    <a:pt x="29544" y="5865"/>
                  </a:lnTo>
                  <a:lnTo>
                    <a:pt x="29581" y="6492"/>
                  </a:lnTo>
                  <a:lnTo>
                    <a:pt x="29636" y="7746"/>
                  </a:lnTo>
                  <a:lnTo>
                    <a:pt x="29654" y="9055"/>
                  </a:lnTo>
                  <a:lnTo>
                    <a:pt x="29654" y="9055"/>
                  </a:lnTo>
                  <a:lnTo>
                    <a:pt x="29618" y="10715"/>
                  </a:lnTo>
                  <a:lnTo>
                    <a:pt x="29562" y="12356"/>
                  </a:lnTo>
                  <a:lnTo>
                    <a:pt x="29489" y="13868"/>
                  </a:lnTo>
                  <a:lnTo>
                    <a:pt x="29396" y="15233"/>
                  </a:lnTo>
                  <a:lnTo>
                    <a:pt x="29396" y="15233"/>
                  </a:lnTo>
                  <a:lnTo>
                    <a:pt x="29304" y="16376"/>
                  </a:lnTo>
                  <a:lnTo>
                    <a:pt x="29212" y="17280"/>
                  </a:lnTo>
                  <a:lnTo>
                    <a:pt x="29212" y="17280"/>
                  </a:lnTo>
                  <a:lnTo>
                    <a:pt x="29157" y="17852"/>
                  </a:lnTo>
                  <a:lnTo>
                    <a:pt x="29157" y="17852"/>
                  </a:lnTo>
                  <a:lnTo>
                    <a:pt x="29138" y="18054"/>
                  </a:lnTo>
                  <a:lnTo>
                    <a:pt x="29175" y="18054"/>
                  </a:lnTo>
                  <a:lnTo>
                    <a:pt x="29157" y="18018"/>
                  </a:lnTo>
                  <a:lnTo>
                    <a:pt x="29157" y="18018"/>
                  </a:lnTo>
                  <a:lnTo>
                    <a:pt x="28972" y="18091"/>
                  </a:lnTo>
                  <a:lnTo>
                    <a:pt x="28769" y="18165"/>
                  </a:lnTo>
                  <a:lnTo>
                    <a:pt x="28585" y="18220"/>
                  </a:lnTo>
                  <a:lnTo>
                    <a:pt x="28382" y="18257"/>
                  </a:lnTo>
                  <a:lnTo>
                    <a:pt x="27995" y="18313"/>
                  </a:lnTo>
                  <a:lnTo>
                    <a:pt x="27607" y="18331"/>
                  </a:lnTo>
                  <a:lnTo>
                    <a:pt x="27607" y="18331"/>
                  </a:lnTo>
                  <a:lnTo>
                    <a:pt x="27239" y="18313"/>
                  </a:lnTo>
                  <a:lnTo>
                    <a:pt x="26907" y="18276"/>
                  </a:lnTo>
                  <a:lnTo>
                    <a:pt x="26593" y="18239"/>
                  </a:lnTo>
                  <a:lnTo>
                    <a:pt x="26335" y="18165"/>
                  </a:lnTo>
                  <a:lnTo>
                    <a:pt x="26335" y="18165"/>
                  </a:lnTo>
                  <a:lnTo>
                    <a:pt x="25929" y="18073"/>
                  </a:lnTo>
                  <a:lnTo>
                    <a:pt x="25929" y="18073"/>
                  </a:lnTo>
                  <a:lnTo>
                    <a:pt x="25837" y="18036"/>
                  </a:lnTo>
                  <a:lnTo>
                    <a:pt x="25837" y="18036"/>
                  </a:lnTo>
                  <a:lnTo>
                    <a:pt x="25800" y="18018"/>
                  </a:lnTo>
                  <a:lnTo>
                    <a:pt x="25782" y="18054"/>
                  </a:lnTo>
                  <a:lnTo>
                    <a:pt x="25819" y="18036"/>
                  </a:lnTo>
                  <a:lnTo>
                    <a:pt x="24048" y="10401"/>
                  </a:lnTo>
                  <a:lnTo>
                    <a:pt x="23993" y="10493"/>
                  </a:lnTo>
                  <a:lnTo>
                    <a:pt x="23993" y="10493"/>
                  </a:lnTo>
                  <a:lnTo>
                    <a:pt x="23550" y="11360"/>
                  </a:lnTo>
                  <a:lnTo>
                    <a:pt x="23089" y="12190"/>
                  </a:lnTo>
                  <a:lnTo>
                    <a:pt x="22628" y="12983"/>
                  </a:lnTo>
                  <a:lnTo>
                    <a:pt x="22149" y="13758"/>
                  </a:lnTo>
                  <a:lnTo>
                    <a:pt x="21669" y="14477"/>
                  </a:lnTo>
                  <a:lnTo>
                    <a:pt x="21190" y="15178"/>
                  </a:lnTo>
                  <a:lnTo>
                    <a:pt x="20710" y="15841"/>
                  </a:lnTo>
                  <a:lnTo>
                    <a:pt x="20212" y="16487"/>
                  </a:lnTo>
                  <a:lnTo>
                    <a:pt x="19715" y="17077"/>
                  </a:lnTo>
                  <a:lnTo>
                    <a:pt x="19217" y="17667"/>
                  </a:lnTo>
                  <a:lnTo>
                    <a:pt x="18700" y="18202"/>
                  </a:lnTo>
                  <a:lnTo>
                    <a:pt x="18202" y="18718"/>
                  </a:lnTo>
                  <a:lnTo>
                    <a:pt x="17686" y="19198"/>
                  </a:lnTo>
                  <a:lnTo>
                    <a:pt x="17188" y="19659"/>
                  </a:lnTo>
                  <a:lnTo>
                    <a:pt x="16672" y="20083"/>
                  </a:lnTo>
                  <a:lnTo>
                    <a:pt x="16155" y="20470"/>
                  </a:lnTo>
                  <a:lnTo>
                    <a:pt x="15657" y="20858"/>
                  </a:lnTo>
                  <a:lnTo>
                    <a:pt x="15141" y="21189"/>
                  </a:lnTo>
                  <a:lnTo>
                    <a:pt x="14625" y="21503"/>
                  </a:lnTo>
                  <a:lnTo>
                    <a:pt x="14127" y="21798"/>
                  </a:lnTo>
                  <a:lnTo>
                    <a:pt x="13610" y="22075"/>
                  </a:lnTo>
                  <a:lnTo>
                    <a:pt x="13113" y="22314"/>
                  </a:lnTo>
                  <a:lnTo>
                    <a:pt x="12615" y="22517"/>
                  </a:lnTo>
                  <a:lnTo>
                    <a:pt x="12117" y="22720"/>
                  </a:lnTo>
                  <a:lnTo>
                    <a:pt x="11619" y="22886"/>
                  </a:lnTo>
                  <a:lnTo>
                    <a:pt x="11139" y="23015"/>
                  </a:lnTo>
                  <a:lnTo>
                    <a:pt x="10660" y="23144"/>
                  </a:lnTo>
                  <a:lnTo>
                    <a:pt x="10180" y="23236"/>
                  </a:lnTo>
                  <a:lnTo>
                    <a:pt x="9719" y="23310"/>
                  </a:lnTo>
                  <a:lnTo>
                    <a:pt x="9258" y="23366"/>
                  </a:lnTo>
                  <a:lnTo>
                    <a:pt x="8797" y="23402"/>
                  </a:lnTo>
                  <a:lnTo>
                    <a:pt x="8355" y="23402"/>
                  </a:lnTo>
                  <a:lnTo>
                    <a:pt x="8355" y="23402"/>
                  </a:lnTo>
                  <a:lnTo>
                    <a:pt x="7875" y="23402"/>
                  </a:lnTo>
                  <a:lnTo>
                    <a:pt x="7396" y="23366"/>
                  </a:lnTo>
                  <a:lnTo>
                    <a:pt x="6935" y="23292"/>
                  </a:lnTo>
                  <a:lnTo>
                    <a:pt x="6474" y="23218"/>
                  </a:lnTo>
                  <a:lnTo>
                    <a:pt x="6049" y="23107"/>
                  </a:lnTo>
                  <a:lnTo>
                    <a:pt x="5625" y="22978"/>
                  </a:lnTo>
                  <a:lnTo>
                    <a:pt x="5220" y="22812"/>
                  </a:lnTo>
                  <a:lnTo>
                    <a:pt x="4814" y="22646"/>
                  </a:lnTo>
                  <a:lnTo>
                    <a:pt x="4814" y="22646"/>
                  </a:lnTo>
                  <a:lnTo>
                    <a:pt x="4390" y="22425"/>
                  </a:lnTo>
                  <a:lnTo>
                    <a:pt x="3984" y="22185"/>
                  </a:lnTo>
                  <a:lnTo>
                    <a:pt x="3615" y="21909"/>
                  </a:lnTo>
                  <a:lnTo>
                    <a:pt x="3265" y="21632"/>
                  </a:lnTo>
                  <a:lnTo>
                    <a:pt x="2933" y="21337"/>
                  </a:lnTo>
                  <a:lnTo>
                    <a:pt x="2638" y="21042"/>
                  </a:lnTo>
                  <a:lnTo>
                    <a:pt x="2361" y="20710"/>
                  </a:lnTo>
                  <a:lnTo>
                    <a:pt x="2103" y="20396"/>
                  </a:lnTo>
                  <a:lnTo>
                    <a:pt x="1863" y="20046"/>
                  </a:lnTo>
                  <a:lnTo>
                    <a:pt x="1642" y="19714"/>
                  </a:lnTo>
                  <a:lnTo>
                    <a:pt x="1439" y="19364"/>
                  </a:lnTo>
                  <a:lnTo>
                    <a:pt x="1255" y="19013"/>
                  </a:lnTo>
                  <a:lnTo>
                    <a:pt x="1089" y="18663"/>
                  </a:lnTo>
                  <a:lnTo>
                    <a:pt x="941" y="18331"/>
                  </a:lnTo>
                  <a:lnTo>
                    <a:pt x="812" y="17981"/>
                  </a:lnTo>
                  <a:lnTo>
                    <a:pt x="683" y="17630"/>
                  </a:lnTo>
                  <a:lnTo>
                    <a:pt x="683" y="17630"/>
                  </a:lnTo>
                  <a:lnTo>
                    <a:pt x="480" y="16985"/>
                  </a:lnTo>
                  <a:lnTo>
                    <a:pt x="333" y="16358"/>
                  </a:lnTo>
                  <a:lnTo>
                    <a:pt x="240" y="15805"/>
                  </a:lnTo>
                  <a:lnTo>
                    <a:pt x="167" y="15307"/>
                  </a:lnTo>
                  <a:lnTo>
                    <a:pt x="167" y="15307"/>
                  </a:lnTo>
                  <a:lnTo>
                    <a:pt x="111" y="14901"/>
                  </a:lnTo>
                  <a:lnTo>
                    <a:pt x="93" y="14587"/>
                  </a:lnTo>
                  <a:lnTo>
                    <a:pt x="93" y="14587"/>
                  </a:lnTo>
                  <a:lnTo>
                    <a:pt x="74" y="14385"/>
                  </a:lnTo>
                  <a:lnTo>
                    <a:pt x="74" y="14385"/>
                  </a:lnTo>
                  <a:lnTo>
                    <a:pt x="74" y="14329"/>
                  </a:lnTo>
                  <a:lnTo>
                    <a:pt x="38" y="14329"/>
                  </a:lnTo>
                  <a:lnTo>
                    <a:pt x="38" y="14366"/>
                  </a:lnTo>
                  <a:lnTo>
                    <a:pt x="38" y="1432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7"/>
            <p:cNvSpPr/>
            <p:nvPr/>
          </p:nvSpPr>
          <p:spPr>
            <a:xfrm>
              <a:off x="4599500" y="2092400"/>
              <a:ext cx="374850" cy="97775"/>
            </a:xfrm>
            <a:custGeom>
              <a:rect b="b" l="l" r="r" t="t"/>
              <a:pathLst>
                <a:path extrusionOk="0" h="3911" w="14994">
                  <a:moveTo>
                    <a:pt x="14993" y="0"/>
                  </a:moveTo>
                  <a:lnTo>
                    <a:pt x="14422" y="406"/>
                  </a:lnTo>
                  <a:lnTo>
                    <a:pt x="14071" y="627"/>
                  </a:lnTo>
                  <a:lnTo>
                    <a:pt x="13684" y="867"/>
                  </a:lnTo>
                  <a:lnTo>
                    <a:pt x="13241" y="1107"/>
                  </a:lnTo>
                  <a:lnTo>
                    <a:pt x="12762" y="1347"/>
                  </a:lnTo>
                  <a:lnTo>
                    <a:pt x="12246" y="1605"/>
                  </a:lnTo>
                  <a:lnTo>
                    <a:pt x="11674" y="1845"/>
                  </a:lnTo>
                  <a:lnTo>
                    <a:pt x="11065" y="2066"/>
                  </a:lnTo>
                  <a:lnTo>
                    <a:pt x="10401" y="2269"/>
                  </a:lnTo>
                  <a:lnTo>
                    <a:pt x="9719" y="2472"/>
                  </a:lnTo>
                  <a:lnTo>
                    <a:pt x="8981" y="2638"/>
                  </a:lnTo>
                  <a:lnTo>
                    <a:pt x="8207" y="2767"/>
                  </a:lnTo>
                  <a:lnTo>
                    <a:pt x="7395" y="2877"/>
                  </a:lnTo>
                  <a:lnTo>
                    <a:pt x="6971" y="2914"/>
                  </a:lnTo>
                  <a:lnTo>
                    <a:pt x="6547" y="2951"/>
                  </a:lnTo>
                  <a:lnTo>
                    <a:pt x="6105" y="2970"/>
                  </a:lnTo>
                  <a:lnTo>
                    <a:pt x="5662" y="2970"/>
                  </a:lnTo>
                  <a:lnTo>
                    <a:pt x="5016" y="2951"/>
                  </a:lnTo>
                  <a:lnTo>
                    <a:pt x="4353" y="2914"/>
                  </a:lnTo>
                  <a:lnTo>
                    <a:pt x="3670" y="2859"/>
                  </a:lnTo>
                  <a:lnTo>
                    <a:pt x="2969" y="2767"/>
                  </a:lnTo>
                  <a:lnTo>
                    <a:pt x="2250" y="2638"/>
                  </a:lnTo>
                  <a:lnTo>
                    <a:pt x="1513" y="2490"/>
                  </a:lnTo>
                  <a:lnTo>
                    <a:pt x="775" y="2306"/>
                  </a:lnTo>
                  <a:lnTo>
                    <a:pt x="0" y="2084"/>
                  </a:lnTo>
                  <a:lnTo>
                    <a:pt x="240" y="2582"/>
                  </a:lnTo>
                  <a:lnTo>
                    <a:pt x="517" y="3080"/>
                  </a:lnTo>
                  <a:lnTo>
                    <a:pt x="886" y="3209"/>
                  </a:lnTo>
                  <a:lnTo>
                    <a:pt x="1328" y="3338"/>
                  </a:lnTo>
                  <a:lnTo>
                    <a:pt x="1845" y="3486"/>
                  </a:lnTo>
                  <a:lnTo>
                    <a:pt x="2435" y="3615"/>
                  </a:lnTo>
                  <a:lnTo>
                    <a:pt x="3080" y="3726"/>
                  </a:lnTo>
                  <a:lnTo>
                    <a:pt x="3799" y="3818"/>
                  </a:lnTo>
                  <a:lnTo>
                    <a:pt x="4555" y="3892"/>
                  </a:lnTo>
                  <a:lnTo>
                    <a:pt x="4961" y="3892"/>
                  </a:lnTo>
                  <a:lnTo>
                    <a:pt x="5367" y="3910"/>
                  </a:lnTo>
                  <a:lnTo>
                    <a:pt x="5902" y="3892"/>
                  </a:lnTo>
                  <a:lnTo>
                    <a:pt x="6436" y="3873"/>
                  </a:lnTo>
                  <a:lnTo>
                    <a:pt x="7008" y="3818"/>
                  </a:lnTo>
                  <a:lnTo>
                    <a:pt x="7580" y="3726"/>
                  </a:lnTo>
                  <a:lnTo>
                    <a:pt x="8170" y="3615"/>
                  </a:lnTo>
                  <a:lnTo>
                    <a:pt x="8760" y="3486"/>
                  </a:lnTo>
                  <a:lnTo>
                    <a:pt x="9369" y="3320"/>
                  </a:lnTo>
                  <a:lnTo>
                    <a:pt x="9977" y="3117"/>
                  </a:lnTo>
                  <a:lnTo>
                    <a:pt x="10604" y="2877"/>
                  </a:lnTo>
                  <a:lnTo>
                    <a:pt x="11231" y="2601"/>
                  </a:lnTo>
                  <a:lnTo>
                    <a:pt x="11858" y="2269"/>
                  </a:lnTo>
                  <a:lnTo>
                    <a:pt x="12485" y="1918"/>
                  </a:lnTo>
                  <a:lnTo>
                    <a:pt x="13112" y="1513"/>
                  </a:lnTo>
                  <a:lnTo>
                    <a:pt x="13739" y="1052"/>
                  </a:lnTo>
                  <a:lnTo>
                    <a:pt x="14366" y="554"/>
                  </a:lnTo>
                  <a:lnTo>
                    <a:pt x="1499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7"/>
            <p:cNvSpPr/>
            <p:nvPr/>
          </p:nvSpPr>
          <p:spPr>
            <a:xfrm>
              <a:off x="4612400" y="2169850"/>
              <a:ext cx="25" cy="25"/>
            </a:xfrm>
            <a:custGeom>
              <a:rect b="b" l="l" r="r" t="t"/>
              <a:pathLst>
                <a:path extrusionOk="0" fill="none" h="1" w="1">
                  <a:moveTo>
                    <a:pt x="1" y="1"/>
                  </a:move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7"/>
            <p:cNvSpPr/>
            <p:nvPr/>
          </p:nvSpPr>
          <p:spPr>
            <a:xfrm>
              <a:off x="4597200" y="2143575"/>
              <a:ext cx="16625" cy="28600"/>
            </a:xfrm>
            <a:custGeom>
              <a:rect b="b" l="l" r="r" t="t"/>
              <a:pathLst>
                <a:path extrusionOk="0" h="1144" w="665">
                  <a:moveTo>
                    <a:pt x="0" y="0"/>
                  </a:moveTo>
                  <a:lnTo>
                    <a:pt x="258" y="554"/>
                  </a:lnTo>
                  <a:lnTo>
                    <a:pt x="553" y="1088"/>
                  </a:lnTo>
                  <a:lnTo>
                    <a:pt x="553" y="1107"/>
                  </a:lnTo>
                  <a:lnTo>
                    <a:pt x="572" y="1107"/>
                  </a:lnTo>
                  <a:lnTo>
                    <a:pt x="664" y="1144"/>
                  </a:lnTo>
                  <a:lnTo>
                    <a:pt x="609" y="1052"/>
                  </a:lnTo>
                  <a:lnTo>
                    <a:pt x="332" y="535"/>
                  </a:lnTo>
                  <a:lnTo>
                    <a:pt x="92" y="37"/>
                  </a:lnTo>
                  <a:lnTo>
                    <a:pt x="0" y="0"/>
                  </a:lnTo>
                  <a:close/>
                </a:path>
              </a:pathLst>
            </a:custGeom>
            <a:solidFill>
              <a:srgbClr val="2EAD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7"/>
            <p:cNvSpPr/>
            <p:nvPr/>
          </p:nvSpPr>
          <p:spPr>
            <a:xfrm>
              <a:off x="4611475" y="2169850"/>
              <a:ext cx="2350" cy="2325"/>
            </a:xfrm>
            <a:custGeom>
              <a:rect b="b" l="l" r="r" t="t"/>
              <a:pathLst>
                <a:path extrusionOk="0" fill="none" h="93" w="94">
                  <a:moveTo>
                    <a:pt x="38" y="1"/>
                  </a:moveTo>
                  <a:lnTo>
                    <a:pt x="19" y="19"/>
                  </a:lnTo>
                  <a:lnTo>
                    <a:pt x="1" y="56"/>
                  </a:lnTo>
                  <a:lnTo>
                    <a:pt x="1" y="56"/>
                  </a:lnTo>
                  <a:lnTo>
                    <a:pt x="93" y="93"/>
                  </a:lnTo>
                  <a:lnTo>
                    <a:pt x="93" y="93"/>
                  </a:lnTo>
                  <a:lnTo>
                    <a:pt x="3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7"/>
            <p:cNvSpPr/>
            <p:nvPr/>
          </p:nvSpPr>
          <p:spPr>
            <a:xfrm>
              <a:off x="4597200" y="2143575"/>
              <a:ext cx="15225" cy="27675"/>
            </a:xfrm>
            <a:custGeom>
              <a:rect b="b" l="l" r="r" t="t"/>
              <a:pathLst>
                <a:path extrusionOk="0" fill="none" h="1107" w="609">
                  <a:moveTo>
                    <a:pt x="0" y="0"/>
                  </a:moveTo>
                  <a:lnTo>
                    <a:pt x="0" y="0"/>
                  </a:lnTo>
                  <a:lnTo>
                    <a:pt x="258" y="554"/>
                  </a:lnTo>
                  <a:lnTo>
                    <a:pt x="553" y="1088"/>
                  </a:lnTo>
                  <a:lnTo>
                    <a:pt x="553" y="1107"/>
                  </a:lnTo>
                  <a:lnTo>
                    <a:pt x="572" y="1107"/>
                  </a:lnTo>
                  <a:lnTo>
                    <a:pt x="590" y="1070"/>
                  </a:lnTo>
                  <a:lnTo>
                    <a:pt x="609" y="1052"/>
                  </a:lnTo>
                  <a:lnTo>
                    <a:pt x="609" y="1052"/>
                  </a:lnTo>
                  <a:lnTo>
                    <a:pt x="332" y="535"/>
                  </a:lnTo>
                  <a:lnTo>
                    <a:pt x="92" y="37"/>
                  </a:lnTo>
                  <a:lnTo>
                    <a:pt x="92" y="37"/>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7"/>
            <p:cNvSpPr/>
            <p:nvPr/>
          </p:nvSpPr>
          <p:spPr>
            <a:xfrm>
              <a:off x="5151825" y="1862800"/>
              <a:ext cx="66400" cy="269275"/>
            </a:xfrm>
            <a:custGeom>
              <a:rect b="b" l="l" r="r" t="t"/>
              <a:pathLst>
                <a:path extrusionOk="0" h="10771" w="2656">
                  <a:moveTo>
                    <a:pt x="0" y="1"/>
                  </a:moveTo>
                  <a:lnTo>
                    <a:pt x="627" y="2656"/>
                  </a:lnTo>
                  <a:lnTo>
                    <a:pt x="1291" y="5386"/>
                  </a:lnTo>
                  <a:lnTo>
                    <a:pt x="1973" y="8115"/>
                  </a:lnTo>
                  <a:lnTo>
                    <a:pt x="2656" y="10770"/>
                  </a:lnTo>
                  <a:lnTo>
                    <a:pt x="2029" y="8115"/>
                  </a:lnTo>
                  <a:lnTo>
                    <a:pt x="1365" y="5367"/>
                  </a:lnTo>
                  <a:lnTo>
                    <a:pt x="683" y="2638"/>
                  </a:lnTo>
                  <a:lnTo>
                    <a:pt x="0" y="1"/>
                  </a:lnTo>
                  <a:close/>
                </a:path>
              </a:pathLst>
            </a:custGeom>
            <a:solidFill>
              <a:srgbClr val="00A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7"/>
            <p:cNvSpPr/>
            <p:nvPr/>
          </p:nvSpPr>
          <p:spPr>
            <a:xfrm>
              <a:off x="5151825" y="1862800"/>
              <a:ext cx="66400" cy="269275"/>
            </a:xfrm>
            <a:custGeom>
              <a:rect b="b" l="l" r="r" t="t"/>
              <a:pathLst>
                <a:path extrusionOk="0" fill="none" h="10771" w="2656">
                  <a:moveTo>
                    <a:pt x="0" y="1"/>
                  </a:moveTo>
                  <a:lnTo>
                    <a:pt x="0" y="1"/>
                  </a:lnTo>
                  <a:lnTo>
                    <a:pt x="683" y="2638"/>
                  </a:lnTo>
                  <a:lnTo>
                    <a:pt x="1365" y="5367"/>
                  </a:lnTo>
                  <a:lnTo>
                    <a:pt x="2029" y="8115"/>
                  </a:lnTo>
                  <a:lnTo>
                    <a:pt x="2656" y="10770"/>
                  </a:lnTo>
                  <a:lnTo>
                    <a:pt x="2656" y="10770"/>
                  </a:lnTo>
                  <a:lnTo>
                    <a:pt x="1973" y="8115"/>
                  </a:lnTo>
                  <a:lnTo>
                    <a:pt x="1291" y="5386"/>
                  </a:lnTo>
                  <a:lnTo>
                    <a:pt x="627" y="265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7"/>
            <p:cNvSpPr/>
            <p:nvPr/>
          </p:nvSpPr>
          <p:spPr>
            <a:xfrm>
              <a:off x="4976625" y="1287900"/>
              <a:ext cx="92225" cy="185825"/>
            </a:xfrm>
            <a:custGeom>
              <a:rect b="b" l="l" r="r" t="t"/>
              <a:pathLst>
                <a:path extrusionOk="0" h="7433" w="3689">
                  <a:moveTo>
                    <a:pt x="3670" y="0"/>
                  </a:moveTo>
                  <a:lnTo>
                    <a:pt x="3523" y="148"/>
                  </a:lnTo>
                  <a:lnTo>
                    <a:pt x="3136" y="553"/>
                  </a:lnTo>
                  <a:lnTo>
                    <a:pt x="2877" y="848"/>
                  </a:lnTo>
                  <a:lnTo>
                    <a:pt x="2582" y="1199"/>
                  </a:lnTo>
                  <a:lnTo>
                    <a:pt x="2269" y="1623"/>
                  </a:lnTo>
                  <a:lnTo>
                    <a:pt x="1937" y="2084"/>
                  </a:lnTo>
                  <a:lnTo>
                    <a:pt x="1605" y="2600"/>
                  </a:lnTo>
                  <a:lnTo>
                    <a:pt x="1273" y="3172"/>
                  </a:lnTo>
                  <a:lnTo>
                    <a:pt x="978" y="3781"/>
                  </a:lnTo>
                  <a:lnTo>
                    <a:pt x="830" y="4094"/>
                  </a:lnTo>
                  <a:lnTo>
                    <a:pt x="683" y="4426"/>
                  </a:lnTo>
                  <a:lnTo>
                    <a:pt x="554" y="4776"/>
                  </a:lnTo>
                  <a:lnTo>
                    <a:pt x="443" y="5127"/>
                  </a:lnTo>
                  <a:lnTo>
                    <a:pt x="332" y="5496"/>
                  </a:lnTo>
                  <a:lnTo>
                    <a:pt x="240" y="5865"/>
                  </a:lnTo>
                  <a:lnTo>
                    <a:pt x="148" y="6233"/>
                  </a:lnTo>
                  <a:lnTo>
                    <a:pt x="93" y="6621"/>
                  </a:lnTo>
                  <a:lnTo>
                    <a:pt x="37" y="7026"/>
                  </a:lnTo>
                  <a:lnTo>
                    <a:pt x="0" y="7432"/>
                  </a:lnTo>
                  <a:lnTo>
                    <a:pt x="0" y="7432"/>
                  </a:lnTo>
                  <a:lnTo>
                    <a:pt x="443" y="7414"/>
                  </a:lnTo>
                  <a:lnTo>
                    <a:pt x="923" y="7377"/>
                  </a:lnTo>
                  <a:lnTo>
                    <a:pt x="1476" y="7303"/>
                  </a:lnTo>
                  <a:lnTo>
                    <a:pt x="1771" y="7248"/>
                  </a:lnTo>
                  <a:lnTo>
                    <a:pt x="2066" y="7192"/>
                  </a:lnTo>
                  <a:lnTo>
                    <a:pt x="2343" y="7119"/>
                  </a:lnTo>
                  <a:lnTo>
                    <a:pt x="2601" y="7026"/>
                  </a:lnTo>
                  <a:lnTo>
                    <a:pt x="2840" y="6897"/>
                  </a:lnTo>
                  <a:lnTo>
                    <a:pt x="3043" y="6768"/>
                  </a:lnTo>
                  <a:lnTo>
                    <a:pt x="3136" y="6694"/>
                  </a:lnTo>
                  <a:lnTo>
                    <a:pt x="3209" y="6621"/>
                  </a:lnTo>
                  <a:lnTo>
                    <a:pt x="3283" y="6547"/>
                  </a:lnTo>
                  <a:lnTo>
                    <a:pt x="3338" y="6455"/>
                  </a:lnTo>
                  <a:lnTo>
                    <a:pt x="3375" y="6344"/>
                  </a:lnTo>
                  <a:lnTo>
                    <a:pt x="3431" y="6215"/>
                  </a:lnTo>
                  <a:lnTo>
                    <a:pt x="3504" y="5901"/>
                  </a:lnTo>
                  <a:lnTo>
                    <a:pt x="3560" y="5496"/>
                  </a:lnTo>
                  <a:lnTo>
                    <a:pt x="3597" y="5035"/>
                  </a:lnTo>
                  <a:lnTo>
                    <a:pt x="3633" y="4518"/>
                  </a:lnTo>
                  <a:lnTo>
                    <a:pt x="3670" y="3983"/>
                  </a:lnTo>
                  <a:lnTo>
                    <a:pt x="3689" y="2859"/>
                  </a:lnTo>
                  <a:lnTo>
                    <a:pt x="3689" y="1789"/>
                  </a:lnTo>
                  <a:lnTo>
                    <a:pt x="3689" y="867"/>
                  </a:lnTo>
                  <a:lnTo>
                    <a:pt x="3670" y="0"/>
                  </a:lnTo>
                  <a:close/>
                </a:path>
              </a:pathLst>
            </a:custGeom>
            <a:solidFill>
              <a:srgbClr val="FFC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7"/>
            <p:cNvSpPr/>
            <p:nvPr/>
          </p:nvSpPr>
          <p:spPr>
            <a:xfrm>
              <a:off x="4544175" y="1175850"/>
              <a:ext cx="766725" cy="990800"/>
            </a:xfrm>
            <a:custGeom>
              <a:rect b="b" l="l" r="r" t="t"/>
              <a:pathLst>
                <a:path extrusionOk="0" h="39632" w="30669">
                  <a:moveTo>
                    <a:pt x="15436" y="1"/>
                  </a:moveTo>
                  <a:lnTo>
                    <a:pt x="14975" y="19"/>
                  </a:lnTo>
                  <a:lnTo>
                    <a:pt x="14495" y="75"/>
                  </a:lnTo>
                  <a:lnTo>
                    <a:pt x="14016" y="167"/>
                  </a:lnTo>
                  <a:lnTo>
                    <a:pt x="13536" y="277"/>
                  </a:lnTo>
                  <a:lnTo>
                    <a:pt x="13039" y="425"/>
                  </a:lnTo>
                  <a:lnTo>
                    <a:pt x="12559" y="628"/>
                  </a:lnTo>
                  <a:lnTo>
                    <a:pt x="12043" y="849"/>
                  </a:lnTo>
                  <a:lnTo>
                    <a:pt x="11545" y="1126"/>
                  </a:lnTo>
                  <a:lnTo>
                    <a:pt x="11028" y="1439"/>
                  </a:lnTo>
                  <a:lnTo>
                    <a:pt x="10549" y="1771"/>
                  </a:lnTo>
                  <a:lnTo>
                    <a:pt x="10088" y="2140"/>
                  </a:lnTo>
                  <a:lnTo>
                    <a:pt x="9664" y="2509"/>
                  </a:lnTo>
                  <a:lnTo>
                    <a:pt x="9258" y="2896"/>
                  </a:lnTo>
                  <a:lnTo>
                    <a:pt x="8889" y="3302"/>
                  </a:lnTo>
                  <a:lnTo>
                    <a:pt x="8539" y="3726"/>
                  </a:lnTo>
                  <a:lnTo>
                    <a:pt x="8225" y="4150"/>
                  </a:lnTo>
                  <a:lnTo>
                    <a:pt x="7930" y="4593"/>
                  </a:lnTo>
                  <a:lnTo>
                    <a:pt x="7672" y="5035"/>
                  </a:lnTo>
                  <a:lnTo>
                    <a:pt x="7432" y="5478"/>
                  </a:lnTo>
                  <a:lnTo>
                    <a:pt x="7211" y="5921"/>
                  </a:lnTo>
                  <a:lnTo>
                    <a:pt x="7008" y="6363"/>
                  </a:lnTo>
                  <a:lnTo>
                    <a:pt x="6824" y="6806"/>
                  </a:lnTo>
                  <a:lnTo>
                    <a:pt x="6676" y="7248"/>
                  </a:lnTo>
                  <a:lnTo>
                    <a:pt x="6529" y="7691"/>
                  </a:lnTo>
                  <a:lnTo>
                    <a:pt x="6400" y="8115"/>
                  </a:lnTo>
                  <a:lnTo>
                    <a:pt x="6289" y="8521"/>
                  </a:lnTo>
                  <a:lnTo>
                    <a:pt x="6197" y="8927"/>
                  </a:lnTo>
                  <a:lnTo>
                    <a:pt x="6049" y="9683"/>
                  </a:lnTo>
                  <a:lnTo>
                    <a:pt x="5957" y="10365"/>
                  </a:lnTo>
                  <a:lnTo>
                    <a:pt x="5883" y="10955"/>
                  </a:lnTo>
                  <a:lnTo>
                    <a:pt x="5865" y="11453"/>
                  </a:lnTo>
                  <a:lnTo>
                    <a:pt x="5846" y="11822"/>
                  </a:lnTo>
                  <a:lnTo>
                    <a:pt x="5846" y="12135"/>
                  </a:lnTo>
                  <a:lnTo>
                    <a:pt x="5644" y="12338"/>
                  </a:lnTo>
                  <a:lnTo>
                    <a:pt x="5422" y="12578"/>
                  </a:lnTo>
                  <a:lnTo>
                    <a:pt x="5127" y="12910"/>
                  </a:lnTo>
                  <a:lnTo>
                    <a:pt x="4758" y="13316"/>
                  </a:lnTo>
                  <a:lnTo>
                    <a:pt x="4353" y="13832"/>
                  </a:lnTo>
                  <a:lnTo>
                    <a:pt x="3910" y="14422"/>
                  </a:lnTo>
                  <a:lnTo>
                    <a:pt x="3449" y="15086"/>
                  </a:lnTo>
                  <a:lnTo>
                    <a:pt x="2970" y="15842"/>
                  </a:lnTo>
                  <a:lnTo>
                    <a:pt x="2730" y="16248"/>
                  </a:lnTo>
                  <a:lnTo>
                    <a:pt x="2508" y="16672"/>
                  </a:lnTo>
                  <a:lnTo>
                    <a:pt x="2269" y="17115"/>
                  </a:lnTo>
                  <a:lnTo>
                    <a:pt x="2029" y="17576"/>
                  </a:lnTo>
                  <a:lnTo>
                    <a:pt x="1808" y="18055"/>
                  </a:lnTo>
                  <a:lnTo>
                    <a:pt x="1605" y="18553"/>
                  </a:lnTo>
                  <a:lnTo>
                    <a:pt x="1384" y="19069"/>
                  </a:lnTo>
                  <a:lnTo>
                    <a:pt x="1199" y="19604"/>
                  </a:lnTo>
                  <a:lnTo>
                    <a:pt x="1015" y="20157"/>
                  </a:lnTo>
                  <a:lnTo>
                    <a:pt x="849" y="20729"/>
                  </a:lnTo>
                  <a:lnTo>
                    <a:pt x="683" y="21319"/>
                  </a:lnTo>
                  <a:lnTo>
                    <a:pt x="554" y="21928"/>
                  </a:lnTo>
                  <a:lnTo>
                    <a:pt x="425" y="22536"/>
                  </a:lnTo>
                  <a:lnTo>
                    <a:pt x="332" y="23182"/>
                  </a:lnTo>
                  <a:lnTo>
                    <a:pt x="240" y="23827"/>
                  </a:lnTo>
                  <a:lnTo>
                    <a:pt x="166" y="24473"/>
                  </a:lnTo>
                  <a:lnTo>
                    <a:pt x="111" y="25137"/>
                  </a:lnTo>
                  <a:lnTo>
                    <a:pt x="74" y="25800"/>
                  </a:lnTo>
                  <a:lnTo>
                    <a:pt x="37" y="26464"/>
                  </a:lnTo>
                  <a:lnTo>
                    <a:pt x="19" y="27128"/>
                  </a:lnTo>
                  <a:lnTo>
                    <a:pt x="0" y="28438"/>
                  </a:lnTo>
                  <a:lnTo>
                    <a:pt x="37" y="29728"/>
                  </a:lnTo>
                  <a:lnTo>
                    <a:pt x="93" y="30982"/>
                  </a:lnTo>
                  <a:lnTo>
                    <a:pt x="166" y="32181"/>
                  </a:lnTo>
                  <a:lnTo>
                    <a:pt x="259" y="33306"/>
                  </a:lnTo>
                  <a:lnTo>
                    <a:pt x="369" y="34357"/>
                  </a:lnTo>
                  <a:lnTo>
                    <a:pt x="480" y="35316"/>
                  </a:lnTo>
                  <a:lnTo>
                    <a:pt x="591" y="36165"/>
                  </a:lnTo>
                  <a:lnTo>
                    <a:pt x="683" y="36902"/>
                  </a:lnTo>
                  <a:lnTo>
                    <a:pt x="849" y="37935"/>
                  </a:lnTo>
                  <a:lnTo>
                    <a:pt x="923" y="38285"/>
                  </a:lnTo>
                  <a:lnTo>
                    <a:pt x="1402" y="38470"/>
                  </a:lnTo>
                  <a:lnTo>
                    <a:pt x="1881" y="38636"/>
                  </a:lnTo>
                  <a:lnTo>
                    <a:pt x="2361" y="38783"/>
                  </a:lnTo>
                  <a:lnTo>
                    <a:pt x="2840" y="38912"/>
                  </a:lnTo>
                  <a:lnTo>
                    <a:pt x="3744" y="39152"/>
                  </a:lnTo>
                  <a:lnTo>
                    <a:pt x="4648" y="39336"/>
                  </a:lnTo>
                  <a:lnTo>
                    <a:pt x="5514" y="39466"/>
                  </a:lnTo>
                  <a:lnTo>
                    <a:pt x="6363" y="39558"/>
                  </a:lnTo>
                  <a:lnTo>
                    <a:pt x="7174" y="39613"/>
                  </a:lnTo>
                  <a:lnTo>
                    <a:pt x="7967" y="39632"/>
                  </a:lnTo>
                  <a:lnTo>
                    <a:pt x="8723" y="39613"/>
                  </a:lnTo>
                  <a:lnTo>
                    <a:pt x="9461" y="39558"/>
                  </a:lnTo>
                  <a:lnTo>
                    <a:pt x="10162" y="39466"/>
                  </a:lnTo>
                  <a:lnTo>
                    <a:pt x="10844" y="39373"/>
                  </a:lnTo>
                  <a:lnTo>
                    <a:pt x="11489" y="39226"/>
                  </a:lnTo>
                  <a:lnTo>
                    <a:pt x="12116" y="39078"/>
                  </a:lnTo>
                  <a:lnTo>
                    <a:pt x="12707" y="38912"/>
                  </a:lnTo>
                  <a:lnTo>
                    <a:pt x="13260" y="38728"/>
                  </a:lnTo>
                  <a:lnTo>
                    <a:pt x="13795" y="38525"/>
                  </a:lnTo>
                  <a:lnTo>
                    <a:pt x="14293" y="38322"/>
                  </a:lnTo>
                  <a:lnTo>
                    <a:pt x="14754" y="38119"/>
                  </a:lnTo>
                  <a:lnTo>
                    <a:pt x="15196" y="37898"/>
                  </a:lnTo>
                  <a:lnTo>
                    <a:pt x="15602" y="37695"/>
                  </a:lnTo>
                  <a:lnTo>
                    <a:pt x="15971" y="37492"/>
                  </a:lnTo>
                  <a:lnTo>
                    <a:pt x="16598" y="37087"/>
                  </a:lnTo>
                  <a:lnTo>
                    <a:pt x="17096" y="36736"/>
                  </a:lnTo>
                  <a:lnTo>
                    <a:pt x="17464" y="36460"/>
                  </a:lnTo>
                  <a:lnTo>
                    <a:pt x="17760" y="36201"/>
                  </a:lnTo>
                  <a:lnTo>
                    <a:pt x="17483" y="35501"/>
                  </a:lnTo>
                  <a:lnTo>
                    <a:pt x="17243" y="34818"/>
                  </a:lnTo>
                  <a:lnTo>
                    <a:pt x="17040" y="34118"/>
                  </a:lnTo>
                  <a:lnTo>
                    <a:pt x="16874" y="33435"/>
                  </a:lnTo>
                  <a:lnTo>
                    <a:pt x="16745" y="32753"/>
                  </a:lnTo>
                  <a:lnTo>
                    <a:pt x="16635" y="32071"/>
                  </a:lnTo>
                  <a:lnTo>
                    <a:pt x="16561" y="31407"/>
                  </a:lnTo>
                  <a:lnTo>
                    <a:pt x="16506" y="30743"/>
                  </a:lnTo>
                  <a:lnTo>
                    <a:pt x="16487" y="30097"/>
                  </a:lnTo>
                  <a:lnTo>
                    <a:pt x="16487" y="29470"/>
                  </a:lnTo>
                  <a:lnTo>
                    <a:pt x="16506" y="28843"/>
                  </a:lnTo>
                  <a:lnTo>
                    <a:pt x="16542" y="28253"/>
                  </a:lnTo>
                  <a:lnTo>
                    <a:pt x="16598" y="27663"/>
                  </a:lnTo>
                  <a:lnTo>
                    <a:pt x="16653" y="27091"/>
                  </a:lnTo>
                  <a:lnTo>
                    <a:pt x="16745" y="26538"/>
                  </a:lnTo>
                  <a:lnTo>
                    <a:pt x="16837" y="26003"/>
                  </a:lnTo>
                  <a:lnTo>
                    <a:pt x="16930" y="25505"/>
                  </a:lnTo>
                  <a:lnTo>
                    <a:pt x="17040" y="25026"/>
                  </a:lnTo>
                  <a:lnTo>
                    <a:pt x="17280" y="24122"/>
                  </a:lnTo>
                  <a:lnTo>
                    <a:pt x="17520" y="23348"/>
                  </a:lnTo>
                  <a:lnTo>
                    <a:pt x="17741" y="22684"/>
                  </a:lnTo>
                  <a:lnTo>
                    <a:pt x="17962" y="22149"/>
                  </a:lnTo>
                  <a:lnTo>
                    <a:pt x="18128" y="21743"/>
                  </a:lnTo>
                  <a:lnTo>
                    <a:pt x="18276" y="21411"/>
                  </a:lnTo>
                  <a:lnTo>
                    <a:pt x="22075" y="21540"/>
                  </a:lnTo>
                  <a:lnTo>
                    <a:pt x="25394" y="21633"/>
                  </a:lnTo>
                  <a:lnTo>
                    <a:pt x="28382" y="21688"/>
                  </a:lnTo>
                  <a:lnTo>
                    <a:pt x="28677" y="21688"/>
                  </a:lnTo>
                  <a:lnTo>
                    <a:pt x="28953" y="21670"/>
                  </a:lnTo>
                  <a:lnTo>
                    <a:pt x="29212" y="21651"/>
                  </a:lnTo>
                  <a:lnTo>
                    <a:pt x="29451" y="21596"/>
                  </a:lnTo>
                  <a:lnTo>
                    <a:pt x="29654" y="21540"/>
                  </a:lnTo>
                  <a:lnTo>
                    <a:pt x="29857" y="21467"/>
                  </a:lnTo>
                  <a:lnTo>
                    <a:pt x="30023" y="21393"/>
                  </a:lnTo>
                  <a:lnTo>
                    <a:pt x="30171" y="21301"/>
                  </a:lnTo>
                  <a:lnTo>
                    <a:pt x="30300" y="21209"/>
                  </a:lnTo>
                  <a:lnTo>
                    <a:pt x="30410" y="21098"/>
                  </a:lnTo>
                  <a:lnTo>
                    <a:pt x="30503" y="20987"/>
                  </a:lnTo>
                  <a:lnTo>
                    <a:pt x="30576" y="20858"/>
                  </a:lnTo>
                  <a:lnTo>
                    <a:pt x="30632" y="20729"/>
                  </a:lnTo>
                  <a:lnTo>
                    <a:pt x="30650" y="20600"/>
                  </a:lnTo>
                  <a:lnTo>
                    <a:pt x="30669" y="20452"/>
                  </a:lnTo>
                  <a:lnTo>
                    <a:pt x="30669" y="20323"/>
                  </a:lnTo>
                  <a:lnTo>
                    <a:pt x="30650" y="20176"/>
                  </a:lnTo>
                  <a:lnTo>
                    <a:pt x="30632" y="20010"/>
                  </a:lnTo>
                  <a:lnTo>
                    <a:pt x="30576" y="19862"/>
                  </a:lnTo>
                  <a:lnTo>
                    <a:pt x="30503" y="19715"/>
                  </a:lnTo>
                  <a:lnTo>
                    <a:pt x="30429" y="19567"/>
                  </a:lnTo>
                  <a:lnTo>
                    <a:pt x="30337" y="19401"/>
                  </a:lnTo>
                  <a:lnTo>
                    <a:pt x="30226" y="19254"/>
                  </a:lnTo>
                  <a:lnTo>
                    <a:pt x="30097" y="19106"/>
                  </a:lnTo>
                  <a:lnTo>
                    <a:pt x="29968" y="18959"/>
                  </a:lnTo>
                  <a:lnTo>
                    <a:pt x="29820" y="18811"/>
                  </a:lnTo>
                  <a:lnTo>
                    <a:pt x="29654" y="18664"/>
                  </a:lnTo>
                  <a:lnTo>
                    <a:pt x="29470" y="18535"/>
                  </a:lnTo>
                  <a:lnTo>
                    <a:pt x="29285" y="18387"/>
                  </a:lnTo>
                  <a:lnTo>
                    <a:pt x="29083" y="18258"/>
                  </a:lnTo>
                  <a:lnTo>
                    <a:pt x="28880" y="18147"/>
                  </a:lnTo>
                  <a:lnTo>
                    <a:pt x="28658" y="18037"/>
                  </a:lnTo>
                  <a:lnTo>
                    <a:pt x="27533" y="17520"/>
                  </a:lnTo>
                  <a:lnTo>
                    <a:pt x="26077" y="16875"/>
                  </a:lnTo>
                  <a:lnTo>
                    <a:pt x="24417" y="16156"/>
                  </a:lnTo>
                  <a:lnTo>
                    <a:pt x="22702" y="15363"/>
                  </a:lnTo>
                  <a:lnTo>
                    <a:pt x="21872" y="14957"/>
                  </a:lnTo>
                  <a:lnTo>
                    <a:pt x="21079" y="14570"/>
                  </a:lnTo>
                  <a:lnTo>
                    <a:pt x="20341" y="14182"/>
                  </a:lnTo>
                  <a:lnTo>
                    <a:pt x="19677" y="13795"/>
                  </a:lnTo>
                  <a:lnTo>
                    <a:pt x="19087" y="13445"/>
                  </a:lnTo>
                  <a:lnTo>
                    <a:pt x="18848" y="13260"/>
                  </a:lnTo>
                  <a:lnTo>
                    <a:pt x="18626" y="13094"/>
                  </a:lnTo>
                  <a:lnTo>
                    <a:pt x="18442" y="12947"/>
                  </a:lnTo>
                  <a:lnTo>
                    <a:pt x="18276" y="12799"/>
                  </a:lnTo>
                  <a:lnTo>
                    <a:pt x="18165" y="12652"/>
                  </a:lnTo>
                  <a:lnTo>
                    <a:pt x="18091" y="12504"/>
                  </a:lnTo>
                  <a:lnTo>
                    <a:pt x="18036" y="12375"/>
                  </a:lnTo>
                  <a:lnTo>
                    <a:pt x="18018" y="12228"/>
                  </a:lnTo>
                  <a:lnTo>
                    <a:pt x="18018" y="12043"/>
                  </a:lnTo>
                  <a:lnTo>
                    <a:pt x="18036" y="11859"/>
                  </a:lnTo>
                  <a:lnTo>
                    <a:pt x="18073" y="11674"/>
                  </a:lnTo>
                  <a:lnTo>
                    <a:pt x="18147" y="11453"/>
                  </a:lnTo>
                  <a:lnTo>
                    <a:pt x="18221" y="11232"/>
                  </a:lnTo>
                  <a:lnTo>
                    <a:pt x="18313" y="11010"/>
                  </a:lnTo>
                  <a:lnTo>
                    <a:pt x="18553" y="10512"/>
                  </a:lnTo>
                  <a:lnTo>
                    <a:pt x="18811" y="9996"/>
                  </a:lnTo>
                  <a:lnTo>
                    <a:pt x="19456" y="8853"/>
                  </a:lnTo>
                  <a:lnTo>
                    <a:pt x="20138" y="7673"/>
                  </a:lnTo>
                  <a:lnTo>
                    <a:pt x="20452" y="7064"/>
                  </a:lnTo>
                  <a:lnTo>
                    <a:pt x="20747" y="6474"/>
                  </a:lnTo>
                  <a:lnTo>
                    <a:pt x="21005" y="5884"/>
                  </a:lnTo>
                  <a:lnTo>
                    <a:pt x="21116" y="5607"/>
                  </a:lnTo>
                  <a:lnTo>
                    <a:pt x="21208" y="5330"/>
                  </a:lnTo>
                  <a:lnTo>
                    <a:pt x="21300" y="5054"/>
                  </a:lnTo>
                  <a:lnTo>
                    <a:pt x="21356" y="4777"/>
                  </a:lnTo>
                  <a:lnTo>
                    <a:pt x="21392" y="4519"/>
                  </a:lnTo>
                  <a:lnTo>
                    <a:pt x="21429" y="4261"/>
                  </a:lnTo>
                  <a:lnTo>
                    <a:pt x="21429" y="4021"/>
                  </a:lnTo>
                  <a:lnTo>
                    <a:pt x="21392" y="3763"/>
                  </a:lnTo>
                  <a:lnTo>
                    <a:pt x="21337" y="3505"/>
                  </a:lnTo>
                  <a:lnTo>
                    <a:pt x="21245" y="3247"/>
                  </a:lnTo>
                  <a:lnTo>
                    <a:pt x="21116" y="2988"/>
                  </a:lnTo>
                  <a:lnTo>
                    <a:pt x="20987" y="2730"/>
                  </a:lnTo>
                  <a:lnTo>
                    <a:pt x="20821" y="2472"/>
                  </a:lnTo>
                  <a:lnTo>
                    <a:pt x="20618" y="2214"/>
                  </a:lnTo>
                  <a:lnTo>
                    <a:pt x="20415" y="1974"/>
                  </a:lnTo>
                  <a:lnTo>
                    <a:pt x="20175" y="1734"/>
                  </a:lnTo>
                  <a:lnTo>
                    <a:pt x="19917" y="1513"/>
                  </a:lnTo>
                  <a:lnTo>
                    <a:pt x="19622" y="1292"/>
                  </a:lnTo>
                  <a:lnTo>
                    <a:pt x="19327" y="1070"/>
                  </a:lnTo>
                  <a:lnTo>
                    <a:pt x="19014" y="886"/>
                  </a:lnTo>
                  <a:lnTo>
                    <a:pt x="18663" y="702"/>
                  </a:lnTo>
                  <a:lnTo>
                    <a:pt x="18313" y="536"/>
                  </a:lnTo>
                  <a:lnTo>
                    <a:pt x="17944" y="388"/>
                  </a:lnTo>
                  <a:lnTo>
                    <a:pt x="17557" y="277"/>
                  </a:lnTo>
                  <a:lnTo>
                    <a:pt x="17151" y="167"/>
                  </a:lnTo>
                  <a:lnTo>
                    <a:pt x="16745" y="93"/>
                  </a:lnTo>
                  <a:lnTo>
                    <a:pt x="16321" y="38"/>
                  </a:lnTo>
                  <a:lnTo>
                    <a:pt x="158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7"/>
            <p:cNvSpPr/>
            <p:nvPr/>
          </p:nvSpPr>
          <p:spPr>
            <a:xfrm>
              <a:off x="4544175" y="1175850"/>
              <a:ext cx="766725" cy="990800"/>
            </a:xfrm>
            <a:custGeom>
              <a:rect b="b" l="l" r="r" t="t"/>
              <a:pathLst>
                <a:path extrusionOk="0" fill="none" h="39632" w="30669">
                  <a:moveTo>
                    <a:pt x="17760" y="36201"/>
                  </a:moveTo>
                  <a:lnTo>
                    <a:pt x="17760" y="36201"/>
                  </a:lnTo>
                  <a:lnTo>
                    <a:pt x="17464" y="36460"/>
                  </a:lnTo>
                  <a:lnTo>
                    <a:pt x="17096" y="36736"/>
                  </a:lnTo>
                  <a:lnTo>
                    <a:pt x="16598" y="37087"/>
                  </a:lnTo>
                  <a:lnTo>
                    <a:pt x="15971" y="37492"/>
                  </a:lnTo>
                  <a:lnTo>
                    <a:pt x="15602" y="37695"/>
                  </a:lnTo>
                  <a:lnTo>
                    <a:pt x="15196" y="37898"/>
                  </a:lnTo>
                  <a:lnTo>
                    <a:pt x="14754" y="38119"/>
                  </a:lnTo>
                  <a:lnTo>
                    <a:pt x="14293" y="38322"/>
                  </a:lnTo>
                  <a:lnTo>
                    <a:pt x="13795" y="38525"/>
                  </a:lnTo>
                  <a:lnTo>
                    <a:pt x="13260" y="38728"/>
                  </a:lnTo>
                  <a:lnTo>
                    <a:pt x="12707" y="38912"/>
                  </a:lnTo>
                  <a:lnTo>
                    <a:pt x="12116" y="39078"/>
                  </a:lnTo>
                  <a:lnTo>
                    <a:pt x="11489" y="39226"/>
                  </a:lnTo>
                  <a:lnTo>
                    <a:pt x="10844" y="39373"/>
                  </a:lnTo>
                  <a:lnTo>
                    <a:pt x="10162" y="39466"/>
                  </a:lnTo>
                  <a:lnTo>
                    <a:pt x="9461" y="39558"/>
                  </a:lnTo>
                  <a:lnTo>
                    <a:pt x="8723" y="39613"/>
                  </a:lnTo>
                  <a:lnTo>
                    <a:pt x="7967" y="39632"/>
                  </a:lnTo>
                  <a:lnTo>
                    <a:pt x="7174" y="39613"/>
                  </a:lnTo>
                  <a:lnTo>
                    <a:pt x="6363" y="39558"/>
                  </a:lnTo>
                  <a:lnTo>
                    <a:pt x="5514" y="39466"/>
                  </a:lnTo>
                  <a:lnTo>
                    <a:pt x="4648" y="39336"/>
                  </a:lnTo>
                  <a:lnTo>
                    <a:pt x="3744" y="39152"/>
                  </a:lnTo>
                  <a:lnTo>
                    <a:pt x="2840" y="38912"/>
                  </a:lnTo>
                  <a:lnTo>
                    <a:pt x="2361" y="38783"/>
                  </a:lnTo>
                  <a:lnTo>
                    <a:pt x="1881" y="38636"/>
                  </a:lnTo>
                  <a:lnTo>
                    <a:pt x="1402" y="38470"/>
                  </a:lnTo>
                  <a:lnTo>
                    <a:pt x="923" y="38285"/>
                  </a:lnTo>
                  <a:lnTo>
                    <a:pt x="923" y="38285"/>
                  </a:lnTo>
                  <a:lnTo>
                    <a:pt x="849" y="37935"/>
                  </a:lnTo>
                  <a:lnTo>
                    <a:pt x="683" y="36902"/>
                  </a:lnTo>
                  <a:lnTo>
                    <a:pt x="591" y="36165"/>
                  </a:lnTo>
                  <a:lnTo>
                    <a:pt x="480" y="35316"/>
                  </a:lnTo>
                  <a:lnTo>
                    <a:pt x="369" y="34357"/>
                  </a:lnTo>
                  <a:lnTo>
                    <a:pt x="259" y="33306"/>
                  </a:lnTo>
                  <a:lnTo>
                    <a:pt x="166" y="32181"/>
                  </a:lnTo>
                  <a:lnTo>
                    <a:pt x="93" y="30982"/>
                  </a:lnTo>
                  <a:lnTo>
                    <a:pt x="37" y="29728"/>
                  </a:lnTo>
                  <a:lnTo>
                    <a:pt x="0" y="28438"/>
                  </a:lnTo>
                  <a:lnTo>
                    <a:pt x="19" y="27128"/>
                  </a:lnTo>
                  <a:lnTo>
                    <a:pt x="37" y="26464"/>
                  </a:lnTo>
                  <a:lnTo>
                    <a:pt x="74" y="25800"/>
                  </a:lnTo>
                  <a:lnTo>
                    <a:pt x="111" y="25137"/>
                  </a:lnTo>
                  <a:lnTo>
                    <a:pt x="166" y="24473"/>
                  </a:lnTo>
                  <a:lnTo>
                    <a:pt x="240" y="23827"/>
                  </a:lnTo>
                  <a:lnTo>
                    <a:pt x="332" y="23182"/>
                  </a:lnTo>
                  <a:lnTo>
                    <a:pt x="332" y="23182"/>
                  </a:lnTo>
                  <a:lnTo>
                    <a:pt x="425" y="22536"/>
                  </a:lnTo>
                  <a:lnTo>
                    <a:pt x="554" y="21928"/>
                  </a:lnTo>
                  <a:lnTo>
                    <a:pt x="683" y="21319"/>
                  </a:lnTo>
                  <a:lnTo>
                    <a:pt x="849" y="20729"/>
                  </a:lnTo>
                  <a:lnTo>
                    <a:pt x="1015" y="20157"/>
                  </a:lnTo>
                  <a:lnTo>
                    <a:pt x="1199" y="19604"/>
                  </a:lnTo>
                  <a:lnTo>
                    <a:pt x="1384" y="19069"/>
                  </a:lnTo>
                  <a:lnTo>
                    <a:pt x="1605" y="18553"/>
                  </a:lnTo>
                  <a:lnTo>
                    <a:pt x="1808" y="18055"/>
                  </a:lnTo>
                  <a:lnTo>
                    <a:pt x="2029" y="17576"/>
                  </a:lnTo>
                  <a:lnTo>
                    <a:pt x="2269" y="17115"/>
                  </a:lnTo>
                  <a:lnTo>
                    <a:pt x="2508" y="16672"/>
                  </a:lnTo>
                  <a:lnTo>
                    <a:pt x="2730" y="16248"/>
                  </a:lnTo>
                  <a:lnTo>
                    <a:pt x="2970" y="15842"/>
                  </a:lnTo>
                  <a:lnTo>
                    <a:pt x="3449" y="15086"/>
                  </a:lnTo>
                  <a:lnTo>
                    <a:pt x="3910" y="14422"/>
                  </a:lnTo>
                  <a:lnTo>
                    <a:pt x="4353" y="13832"/>
                  </a:lnTo>
                  <a:lnTo>
                    <a:pt x="4758" y="13316"/>
                  </a:lnTo>
                  <a:lnTo>
                    <a:pt x="5127" y="12910"/>
                  </a:lnTo>
                  <a:lnTo>
                    <a:pt x="5422" y="12578"/>
                  </a:lnTo>
                  <a:lnTo>
                    <a:pt x="5644" y="12338"/>
                  </a:lnTo>
                  <a:lnTo>
                    <a:pt x="5846" y="12135"/>
                  </a:lnTo>
                  <a:lnTo>
                    <a:pt x="5846" y="12135"/>
                  </a:lnTo>
                  <a:lnTo>
                    <a:pt x="5846" y="11822"/>
                  </a:lnTo>
                  <a:lnTo>
                    <a:pt x="5865" y="11453"/>
                  </a:lnTo>
                  <a:lnTo>
                    <a:pt x="5883" y="10955"/>
                  </a:lnTo>
                  <a:lnTo>
                    <a:pt x="5957" y="10365"/>
                  </a:lnTo>
                  <a:lnTo>
                    <a:pt x="6049" y="9683"/>
                  </a:lnTo>
                  <a:lnTo>
                    <a:pt x="6197" y="8927"/>
                  </a:lnTo>
                  <a:lnTo>
                    <a:pt x="6289" y="8521"/>
                  </a:lnTo>
                  <a:lnTo>
                    <a:pt x="6400" y="8115"/>
                  </a:lnTo>
                  <a:lnTo>
                    <a:pt x="6529" y="7691"/>
                  </a:lnTo>
                  <a:lnTo>
                    <a:pt x="6676" y="7248"/>
                  </a:lnTo>
                  <a:lnTo>
                    <a:pt x="6824" y="6806"/>
                  </a:lnTo>
                  <a:lnTo>
                    <a:pt x="7008" y="6363"/>
                  </a:lnTo>
                  <a:lnTo>
                    <a:pt x="7211" y="5921"/>
                  </a:lnTo>
                  <a:lnTo>
                    <a:pt x="7432" y="5478"/>
                  </a:lnTo>
                  <a:lnTo>
                    <a:pt x="7672" y="5035"/>
                  </a:lnTo>
                  <a:lnTo>
                    <a:pt x="7930" y="4593"/>
                  </a:lnTo>
                  <a:lnTo>
                    <a:pt x="8225" y="4150"/>
                  </a:lnTo>
                  <a:lnTo>
                    <a:pt x="8539" y="3726"/>
                  </a:lnTo>
                  <a:lnTo>
                    <a:pt x="8889" y="3302"/>
                  </a:lnTo>
                  <a:lnTo>
                    <a:pt x="9258" y="2896"/>
                  </a:lnTo>
                  <a:lnTo>
                    <a:pt x="9664" y="2509"/>
                  </a:lnTo>
                  <a:lnTo>
                    <a:pt x="10088" y="2140"/>
                  </a:lnTo>
                  <a:lnTo>
                    <a:pt x="10549" y="1771"/>
                  </a:lnTo>
                  <a:lnTo>
                    <a:pt x="11028" y="1439"/>
                  </a:lnTo>
                  <a:lnTo>
                    <a:pt x="11028" y="1439"/>
                  </a:lnTo>
                  <a:lnTo>
                    <a:pt x="11545" y="1126"/>
                  </a:lnTo>
                  <a:lnTo>
                    <a:pt x="12043" y="849"/>
                  </a:lnTo>
                  <a:lnTo>
                    <a:pt x="12559" y="628"/>
                  </a:lnTo>
                  <a:lnTo>
                    <a:pt x="13039" y="425"/>
                  </a:lnTo>
                  <a:lnTo>
                    <a:pt x="13536" y="277"/>
                  </a:lnTo>
                  <a:lnTo>
                    <a:pt x="14016" y="167"/>
                  </a:lnTo>
                  <a:lnTo>
                    <a:pt x="14495" y="75"/>
                  </a:lnTo>
                  <a:lnTo>
                    <a:pt x="14975" y="19"/>
                  </a:lnTo>
                  <a:lnTo>
                    <a:pt x="15436" y="1"/>
                  </a:lnTo>
                  <a:lnTo>
                    <a:pt x="15879" y="1"/>
                  </a:lnTo>
                  <a:lnTo>
                    <a:pt x="16321" y="38"/>
                  </a:lnTo>
                  <a:lnTo>
                    <a:pt x="16745" y="93"/>
                  </a:lnTo>
                  <a:lnTo>
                    <a:pt x="17151" y="167"/>
                  </a:lnTo>
                  <a:lnTo>
                    <a:pt x="17557" y="277"/>
                  </a:lnTo>
                  <a:lnTo>
                    <a:pt x="17944" y="388"/>
                  </a:lnTo>
                  <a:lnTo>
                    <a:pt x="18313" y="536"/>
                  </a:lnTo>
                  <a:lnTo>
                    <a:pt x="18663" y="702"/>
                  </a:lnTo>
                  <a:lnTo>
                    <a:pt x="19014" y="886"/>
                  </a:lnTo>
                  <a:lnTo>
                    <a:pt x="19327" y="1070"/>
                  </a:lnTo>
                  <a:lnTo>
                    <a:pt x="19622" y="1292"/>
                  </a:lnTo>
                  <a:lnTo>
                    <a:pt x="19917" y="1513"/>
                  </a:lnTo>
                  <a:lnTo>
                    <a:pt x="20175" y="1734"/>
                  </a:lnTo>
                  <a:lnTo>
                    <a:pt x="20415" y="1974"/>
                  </a:lnTo>
                  <a:lnTo>
                    <a:pt x="20618" y="2214"/>
                  </a:lnTo>
                  <a:lnTo>
                    <a:pt x="20821" y="2472"/>
                  </a:lnTo>
                  <a:lnTo>
                    <a:pt x="20987" y="2730"/>
                  </a:lnTo>
                  <a:lnTo>
                    <a:pt x="21116" y="2988"/>
                  </a:lnTo>
                  <a:lnTo>
                    <a:pt x="21245" y="3247"/>
                  </a:lnTo>
                  <a:lnTo>
                    <a:pt x="21337" y="3505"/>
                  </a:lnTo>
                  <a:lnTo>
                    <a:pt x="21392" y="3763"/>
                  </a:lnTo>
                  <a:lnTo>
                    <a:pt x="21429" y="4021"/>
                  </a:lnTo>
                  <a:lnTo>
                    <a:pt x="21429" y="4261"/>
                  </a:lnTo>
                  <a:lnTo>
                    <a:pt x="21429" y="4261"/>
                  </a:lnTo>
                  <a:lnTo>
                    <a:pt x="21392" y="4519"/>
                  </a:lnTo>
                  <a:lnTo>
                    <a:pt x="21356" y="4777"/>
                  </a:lnTo>
                  <a:lnTo>
                    <a:pt x="21300" y="5054"/>
                  </a:lnTo>
                  <a:lnTo>
                    <a:pt x="21208" y="5330"/>
                  </a:lnTo>
                  <a:lnTo>
                    <a:pt x="21116" y="5607"/>
                  </a:lnTo>
                  <a:lnTo>
                    <a:pt x="21005" y="5884"/>
                  </a:lnTo>
                  <a:lnTo>
                    <a:pt x="20747" y="6474"/>
                  </a:lnTo>
                  <a:lnTo>
                    <a:pt x="20452" y="7064"/>
                  </a:lnTo>
                  <a:lnTo>
                    <a:pt x="20138" y="7673"/>
                  </a:lnTo>
                  <a:lnTo>
                    <a:pt x="19456" y="8853"/>
                  </a:lnTo>
                  <a:lnTo>
                    <a:pt x="18811" y="9996"/>
                  </a:lnTo>
                  <a:lnTo>
                    <a:pt x="18553" y="10512"/>
                  </a:lnTo>
                  <a:lnTo>
                    <a:pt x="18313" y="11010"/>
                  </a:lnTo>
                  <a:lnTo>
                    <a:pt x="18221" y="11232"/>
                  </a:lnTo>
                  <a:lnTo>
                    <a:pt x="18147" y="11453"/>
                  </a:lnTo>
                  <a:lnTo>
                    <a:pt x="18073" y="11674"/>
                  </a:lnTo>
                  <a:lnTo>
                    <a:pt x="18036" y="11859"/>
                  </a:lnTo>
                  <a:lnTo>
                    <a:pt x="18018" y="12043"/>
                  </a:lnTo>
                  <a:lnTo>
                    <a:pt x="18018" y="12228"/>
                  </a:lnTo>
                  <a:lnTo>
                    <a:pt x="18036" y="12375"/>
                  </a:lnTo>
                  <a:lnTo>
                    <a:pt x="18091" y="12504"/>
                  </a:lnTo>
                  <a:lnTo>
                    <a:pt x="18091" y="12504"/>
                  </a:lnTo>
                  <a:lnTo>
                    <a:pt x="18165" y="12652"/>
                  </a:lnTo>
                  <a:lnTo>
                    <a:pt x="18276" y="12799"/>
                  </a:lnTo>
                  <a:lnTo>
                    <a:pt x="18442" y="12947"/>
                  </a:lnTo>
                  <a:lnTo>
                    <a:pt x="18626" y="13094"/>
                  </a:lnTo>
                  <a:lnTo>
                    <a:pt x="18848" y="13260"/>
                  </a:lnTo>
                  <a:lnTo>
                    <a:pt x="19087" y="13445"/>
                  </a:lnTo>
                  <a:lnTo>
                    <a:pt x="19677" y="13795"/>
                  </a:lnTo>
                  <a:lnTo>
                    <a:pt x="20341" y="14182"/>
                  </a:lnTo>
                  <a:lnTo>
                    <a:pt x="21079" y="14570"/>
                  </a:lnTo>
                  <a:lnTo>
                    <a:pt x="21872" y="14957"/>
                  </a:lnTo>
                  <a:lnTo>
                    <a:pt x="22702" y="15363"/>
                  </a:lnTo>
                  <a:lnTo>
                    <a:pt x="24417" y="16156"/>
                  </a:lnTo>
                  <a:lnTo>
                    <a:pt x="26077" y="16875"/>
                  </a:lnTo>
                  <a:lnTo>
                    <a:pt x="27533" y="17520"/>
                  </a:lnTo>
                  <a:lnTo>
                    <a:pt x="28658" y="18037"/>
                  </a:lnTo>
                  <a:lnTo>
                    <a:pt x="28658" y="18037"/>
                  </a:lnTo>
                  <a:lnTo>
                    <a:pt x="28880" y="18147"/>
                  </a:lnTo>
                  <a:lnTo>
                    <a:pt x="29083" y="18258"/>
                  </a:lnTo>
                  <a:lnTo>
                    <a:pt x="29285" y="18387"/>
                  </a:lnTo>
                  <a:lnTo>
                    <a:pt x="29470" y="18535"/>
                  </a:lnTo>
                  <a:lnTo>
                    <a:pt x="29654" y="18664"/>
                  </a:lnTo>
                  <a:lnTo>
                    <a:pt x="29820" y="18811"/>
                  </a:lnTo>
                  <a:lnTo>
                    <a:pt x="29968" y="18959"/>
                  </a:lnTo>
                  <a:lnTo>
                    <a:pt x="30097" y="19106"/>
                  </a:lnTo>
                  <a:lnTo>
                    <a:pt x="30226" y="19254"/>
                  </a:lnTo>
                  <a:lnTo>
                    <a:pt x="30337" y="19401"/>
                  </a:lnTo>
                  <a:lnTo>
                    <a:pt x="30429" y="19567"/>
                  </a:lnTo>
                  <a:lnTo>
                    <a:pt x="30503" y="19715"/>
                  </a:lnTo>
                  <a:lnTo>
                    <a:pt x="30576" y="19862"/>
                  </a:lnTo>
                  <a:lnTo>
                    <a:pt x="30632" y="20010"/>
                  </a:lnTo>
                  <a:lnTo>
                    <a:pt x="30650" y="20176"/>
                  </a:lnTo>
                  <a:lnTo>
                    <a:pt x="30669" y="20323"/>
                  </a:lnTo>
                  <a:lnTo>
                    <a:pt x="30669" y="20452"/>
                  </a:lnTo>
                  <a:lnTo>
                    <a:pt x="30650" y="20600"/>
                  </a:lnTo>
                  <a:lnTo>
                    <a:pt x="30632" y="20729"/>
                  </a:lnTo>
                  <a:lnTo>
                    <a:pt x="30576" y="20858"/>
                  </a:lnTo>
                  <a:lnTo>
                    <a:pt x="30503" y="20987"/>
                  </a:lnTo>
                  <a:lnTo>
                    <a:pt x="30410" y="21098"/>
                  </a:lnTo>
                  <a:lnTo>
                    <a:pt x="30300" y="21209"/>
                  </a:lnTo>
                  <a:lnTo>
                    <a:pt x="30171" y="21301"/>
                  </a:lnTo>
                  <a:lnTo>
                    <a:pt x="30023" y="21393"/>
                  </a:lnTo>
                  <a:lnTo>
                    <a:pt x="29857" y="21467"/>
                  </a:lnTo>
                  <a:lnTo>
                    <a:pt x="29654" y="21540"/>
                  </a:lnTo>
                  <a:lnTo>
                    <a:pt x="29451" y="21596"/>
                  </a:lnTo>
                  <a:lnTo>
                    <a:pt x="29212" y="21651"/>
                  </a:lnTo>
                  <a:lnTo>
                    <a:pt x="28953" y="21670"/>
                  </a:lnTo>
                  <a:lnTo>
                    <a:pt x="28677" y="21688"/>
                  </a:lnTo>
                  <a:lnTo>
                    <a:pt x="28382" y="21688"/>
                  </a:lnTo>
                  <a:lnTo>
                    <a:pt x="28382" y="21688"/>
                  </a:lnTo>
                  <a:lnTo>
                    <a:pt x="25394" y="21633"/>
                  </a:lnTo>
                  <a:lnTo>
                    <a:pt x="22075" y="21540"/>
                  </a:lnTo>
                  <a:lnTo>
                    <a:pt x="18276" y="21411"/>
                  </a:lnTo>
                  <a:lnTo>
                    <a:pt x="18276" y="21411"/>
                  </a:lnTo>
                  <a:lnTo>
                    <a:pt x="18128" y="21743"/>
                  </a:lnTo>
                  <a:lnTo>
                    <a:pt x="17962" y="22149"/>
                  </a:lnTo>
                  <a:lnTo>
                    <a:pt x="17741" y="22684"/>
                  </a:lnTo>
                  <a:lnTo>
                    <a:pt x="17520" y="23348"/>
                  </a:lnTo>
                  <a:lnTo>
                    <a:pt x="17280" y="24122"/>
                  </a:lnTo>
                  <a:lnTo>
                    <a:pt x="17040" y="25026"/>
                  </a:lnTo>
                  <a:lnTo>
                    <a:pt x="16930" y="25505"/>
                  </a:lnTo>
                  <a:lnTo>
                    <a:pt x="16837" y="26003"/>
                  </a:lnTo>
                  <a:lnTo>
                    <a:pt x="16745" y="26538"/>
                  </a:lnTo>
                  <a:lnTo>
                    <a:pt x="16653" y="27091"/>
                  </a:lnTo>
                  <a:lnTo>
                    <a:pt x="16598" y="27663"/>
                  </a:lnTo>
                  <a:lnTo>
                    <a:pt x="16542" y="28253"/>
                  </a:lnTo>
                  <a:lnTo>
                    <a:pt x="16506" y="28843"/>
                  </a:lnTo>
                  <a:lnTo>
                    <a:pt x="16487" y="29470"/>
                  </a:lnTo>
                  <a:lnTo>
                    <a:pt x="16487" y="30097"/>
                  </a:lnTo>
                  <a:lnTo>
                    <a:pt x="16506" y="30743"/>
                  </a:lnTo>
                  <a:lnTo>
                    <a:pt x="16561" y="31407"/>
                  </a:lnTo>
                  <a:lnTo>
                    <a:pt x="16635" y="32071"/>
                  </a:lnTo>
                  <a:lnTo>
                    <a:pt x="16745" y="32753"/>
                  </a:lnTo>
                  <a:lnTo>
                    <a:pt x="16874" y="33435"/>
                  </a:lnTo>
                  <a:lnTo>
                    <a:pt x="17040" y="34118"/>
                  </a:lnTo>
                  <a:lnTo>
                    <a:pt x="17243" y="34818"/>
                  </a:lnTo>
                  <a:lnTo>
                    <a:pt x="17483" y="35501"/>
                  </a:lnTo>
                  <a:lnTo>
                    <a:pt x="17760" y="362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7"/>
            <p:cNvSpPr/>
            <p:nvPr/>
          </p:nvSpPr>
          <p:spPr>
            <a:xfrm>
              <a:off x="4562625" y="2049975"/>
              <a:ext cx="414025" cy="66425"/>
            </a:xfrm>
            <a:custGeom>
              <a:rect b="b" l="l" r="r" t="t"/>
              <a:pathLst>
                <a:path extrusionOk="0" h="2657" w="16561">
                  <a:moveTo>
                    <a:pt x="16560" y="1"/>
                  </a:moveTo>
                  <a:lnTo>
                    <a:pt x="16081" y="259"/>
                  </a:lnTo>
                  <a:lnTo>
                    <a:pt x="15620" y="499"/>
                  </a:lnTo>
                  <a:lnTo>
                    <a:pt x="15141" y="738"/>
                  </a:lnTo>
                  <a:lnTo>
                    <a:pt x="14643" y="960"/>
                  </a:lnTo>
                  <a:lnTo>
                    <a:pt x="14218" y="1144"/>
                  </a:lnTo>
                  <a:lnTo>
                    <a:pt x="13776" y="1310"/>
                  </a:lnTo>
                  <a:lnTo>
                    <a:pt x="13333" y="1476"/>
                  </a:lnTo>
                  <a:lnTo>
                    <a:pt x="12891" y="1624"/>
                  </a:lnTo>
                  <a:lnTo>
                    <a:pt x="12448" y="1753"/>
                  </a:lnTo>
                  <a:lnTo>
                    <a:pt x="11987" y="1882"/>
                  </a:lnTo>
                  <a:lnTo>
                    <a:pt x="11083" y="2103"/>
                  </a:lnTo>
                  <a:lnTo>
                    <a:pt x="10161" y="2288"/>
                  </a:lnTo>
                  <a:lnTo>
                    <a:pt x="9239" y="2417"/>
                  </a:lnTo>
                  <a:lnTo>
                    <a:pt x="8317" y="2527"/>
                  </a:lnTo>
                  <a:lnTo>
                    <a:pt x="7377" y="2583"/>
                  </a:lnTo>
                  <a:lnTo>
                    <a:pt x="6436" y="2583"/>
                  </a:lnTo>
                  <a:lnTo>
                    <a:pt x="5496" y="2564"/>
                  </a:lnTo>
                  <a:lnTo>
                    <a:pt x="4574" y="2490"/>
                  </a:lnTo>
                  <a:lnTo>
                    <a:pt x="3633" y="2380"/>
                  </a:lnTo>
                  <a:lnTo>
                    <a:pt x="2711" y="2232"/>
                  </a:lnTo>
                  <a:lnTo>
                    <a:pt x="1789" y="2048"/>
                  </a:lnTo>
                  <a:lnTo>
                    <a:pt x="885" y="1808"/>
                  </a:lnTo>
                  <a:lnTo>
                    <a:pt x="0" y="1550"/>
                  </a:lnTo>
                  <a:lnTo>
                    <a:pt x="756" y="1790"/>
                  </a:lnTo>
                  <a:lnTo>
                    <a:pt x="1531" y="2011"/>
                  </a:lnTo>
                  <a:lnTo>
                    <a:pt x="2305" y="2195"/>
                  </a:lnTo>
                  <a:lnTo>
                    <a:pt x="3098" y="2343"/>
                  </a:lnTo>
                  <a:lnTo>
                    <a:pt x="3891" y="2472"/>
                  </a:lnTo>
                  <a:lnTo>
                    <a:pt x="4703" y="2564"/>
                  </a:lnTo>
                  <a:lnTo>
                    <a:pt x="5496" y="2620"/>
                  </a:lnTo>
                  <a:lnTo>
                    <a:pt x="6307" y="2656"/>
                  </a:lnTo>
                  <a:lnTo>
                    <a:pt x="7118" y="2656"/>
                  </a:lnTo>
                  <a:lnTo>
                    <a:pt x="7911" y="2620"/>
                  </a:lnTo>
                  <a:lnTo>
                    <a:pt x="8723" y="2546"/>
                  </a:lnTo>
                  <a:lnTo>
                    <a:pt x="9516" y="2454"/>
                  </a:lnTo>
                  <a:lnTo>
                    <a:pt x="10309" y="2324"/>
                  </a:lnTo>
                  <a:lnTo>
                    <a:pt x="11102" y="2177"/>
                  </a:lnTo>
                  <a:lnTo>
                    <a:pt x="11876" y="1974"/>
                  </a:lnTo>
                  <a:lnTo>
                    <a:pt x="12651" y="1753"/>
                  </a:lnTo>
                  <a:lnTo>
                    <a:pt x="13167" y="1587"/>
                  </a:lnTo>
                  <a:lnTo>
                    <a:pt x="13665" y="1402"/>
                  </a:lnTo>
                  <a:lnTo>
                    <a:pt x="14163" y="1200"/>
                  </a:lnTo>
                  <a:lnTo>
                    <a:pt x="14661" y="997"/>
                  </a:lnTo>
                  <a:lnTo>
                    <a:pt x="15141" y="757"/>
                  </a:lnTo>
                  <a:lnTo>
                    <a:pt x="15620" y="517"/>
                  </a:lnTo>
                  <a:lnTo>
                    <a:pt x="16099" y="259"/>
                  </a:lnTo>
                  <a:lnTo>
                    <a:pt x="16560"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7"/>
            <p:cNvSpPr/>
            <p:nvPr/>
          </p:nvSpPr>
          <p:spPr>
            <a:xfrm>
              <a:off x="4742425" y="2115450"/>
              <a:ext cx="6000" cy="51200"/>
            </a:xfrm>
            <a:custGeom>
              <a:rect b="b" l="l" r="r" t="t"/>
              <a:pathLst>
                <a:path extrusionOk="0" h="2048" w="240">
                  <a:moveTo>
                    <a:pt x="56" y="1"/>
                  </a:moveTo>
                  <a:lnTo>
                    <a:pt x="19" y="259"/>
                  </a:lnTo>
                  <a:lnTo>
                    <a:pt x="19" y="517"/>
                  </a:lnTo>
                  <a:lnTo>
                    <a:pt x="0" y="775"/>
                  </a:lnTo>
                  <a:lnTo>
                    <a:pt x="19" y="1033"/>
                  </a:lnTo>
                  <a:lnTo>
                    <a:pt x="56" y="1291"/>
                  </a:lnTo>
                  <a:lnTo>
                    <a:pt x="92" y="1550"/>
                  </a:lnTo>
                  <a:lnTo>
                    <a:pt x="166" y="1808"/>
                  </a:lnTo>
                  <a:lnTo>
                    <a:pt x="240" y="2048"/>
                  </a:lnTo>
                  <a:lnTo>
                    <a:pt x="203" y="1789"/>
                  </a:lnTo>
                  <a:lnTo>
                    <a:pt x="148" y="1550"/>
                  </a:lnTo>
                  <a:lnTo>
                    <a:pt x="92" y="1033"/>
                  </a:lnTo>
                  <a:lnTo>
                    <a:pt x="74" y="517"/>
                  </a:lnTo>
                  <a:lnTo>
                    <a:pt x="56"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7"/>
            <p:cNvSpPr/>
            <p:nvPr/>
          </p:nvSpPr>
          <p:spPr>
            <a:xfrm>
              <a:off x="4691250" y="2115450"/>
              <a:ext cx="2325" cy="49350"/>
            </a:xfrm>
            <a:custGeom>
              <a:rect b="b" l="l" r="r" t="t"/>
              <a:pathLst>
                <a:path extrusionOk="0" h="1974" w="93">
                  <a:moveTo>
                    <a:pt x="92" y="1"/>
                  </a:moveTo>
                  <a:lnTo>
                    <a:pt x="19" y="498"/>
                  </a:lnTo>
                  <a:lnTo>
                    <a:pt x="0" y="738"/>
                  </a:lnTo>
                  <a:lnTo>
                    <a:pt x="0" y="978"/>
                  </a:lnTo>
                  <a:lnTo>
                    <a:pt x="0" y="1236"/>
                  </a:lnTo>
                  <a:lnTo>
                    <a:pt x="19" y="1476"/>
                  </a:lnTo>
                  <a:lnTo>
                    <a:pt x="56" y="1734"/>
                  </a:lnTo>
                  <a:lnTo>
                    <a:pt x="92" y="1974"/>
                  </a:lnTo>
                  <a:lnTo>
                    <a:pt x="74" y="1476"/>
                  </a:lnTo>
                  <a:lnTo>
                    <a:pt x="74" y="978"/>
                  </a:lnTo>
                  <a:lnTo>
                    <a:pt x="92"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7"/>
            <p:cNvSpPr/>
            <p:nvPr/>
          </p:nvSpPr>
          <p:spPr>
            <a:xfrm>
              <a:off x="4644675" y="2110375"/>
              <a:ext cx="6025" cy="48900"/>
            </a:xfrm>
            <a:custGeom>
              <a:rect b="b" l="l" r="r" t="t"/>
              <a:pathLst>
                <a:path extrusionOk="0" h="1956" w="241">
                  <a:moveTo>
                    <a:pt x="93" y="1"/>
                  </a:moveTo>
                  <a:lnTo>
                    <a:pt x="38" y="240"/>
                  </a:lnTo>
                  <a:lnTo>
                    <a:pt x="19" y="499"/>
                  </a:lnTo>
                  <a:lnTo>
                    <a:pt x="1" y="738"/>
                  </a:lnTo>
                  <a:lnTo>
                    <a:pt x="19" y="978"/>
                  </a:lnTo>
                  <a:lnTo>
                    <a:pt x="38" y="1236"/>
                  </a:lnTo>
                  <a:lnTo>
                    <a:pt x="93" y="1476"/>
                  </a:lnTo>
                  <a:lnTo>
                    <a:pt x="167" y="1716"/>
                  </a:lnTo>
                  <a:lnTo>
                    <a:pt x="240" y="1955"/>
                  </a:lnTo>
                  <a:lnTo>
                    <a:pt x="204" y="1716"/>
                  </a:lnTo>
                  <a:lnTo>
                    <a:pt x="130" y="1292"/>
                  </a:lnTo>
                  <a:lnTo>
                    <a:pt x="93" y="849"/>
                  </a:lnTo>
                  <a:lnTo>
                    <a:pt x="74" y="425"/>
                  </a:lnTo>
                  <a:lnTo>
                    <a:pt x="93"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7"/>
            <p:cNvSpPr/>
            <p:nvPr/>
          </p:nvSpPr>
          <p:spPr>
            <a:xfrm>
              <a:off x="4600875" y="2099775"/>
              <a:ext cx="8325" cy="47500"/>
            </a:xfrm>
            <a:custGeom>
              <a:rect b="b" l="l" r="r" t="t"/>
              <a:pathLst>
                <a:path extrusionOk="0" h="1900" w="333">
                  <a:moveTo>
                    <a:pt x="56" y="1"/>
                  </a:moveTo>
                  <a:lnTo>
                    <a:pt x="19" y="240"/>
                  </a:lnTo>
                  <a:lnTo>
                    <a:pt x="1" y="498"/>
                  </a:lnTo>
                  <a:lnTo>
                    <a:pt x="1" y="738"/>
                  </a:lnTo>
                  <a:lnTo>
                    <a:pt x="38" y="978"/>
                  </a:lnTo>
                  <a:lnTo>
                    <a:pt x="75" y="1218"/>
                  </a:lnTo>
                  <a:lnTo>
                    <a:pt x="148" y="1457"/>
                  </a:lnTo>
                  <a:lnTo>
                    <a:pt x="222" y="1679"/>
                  </a:lnTo>
                  <a:lnTo>
                    <a:pt x="333" y="1900"/>
                  </a:lnTo>
                  <a:lnTo>
                    <a:pt x="259" y="1660"/>
                  </a:lnTo>
                  <a:lnTo>
                    <a:pt x="167" y="1255"/>
                  </a:lnTo>
                  <a:lnTo>
                    <a:pt x="93" y="849"/>
                  </a:lnTo>
                  <a:lnTo>
                    <a:pt x="56" y="425"/>
                  </a:lnTo>
                  <a:lnTo>
                    <a:pt x="56"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7"/>
            <p:cNvSpPr/>
            <p:nvPr/>
          </p:nvSpPr>
          <p:spPr>
            <a:xfrm>
              <a:off x="4787600" y="2112225"/>
              <a:ext cx="6950" cy="51200"/>
            </a:xfrm>
            <a:custGeom>
              <a:rect b="b" l="l" r="r" t="t"/>
              <a:pathLst>
                <a:path extrusionOk="0" h="2048" w="278">
                  <a:moveTo>
                    <a:pt x="37" y="0"/>
                  </a:moveTo>
                  <a:lnTo>
                    <a:pt x="1" y="259"/>
                  </a:lnTo>
                  <a:lnTo>
                    <a:pt x="1" y="517"/>
                  </a:lnTo>
                  <a:lnTo>
                    <a:pt x="1" y="775"/>
                  </a:lnTo>
                  <a:lnTo>
                    <a:pt x="1" y="1033"/>
                  </a:lnTo>
                  <a:lnTo>
                    <a:pt x="37" y="1291"/>
                  </a:lnTo>
                  <a:lnTo>
                    <a:pt x="93" y="1550"/>
                  </a:lnTo>
                  <a:lnTo>
                    <a:pt x="185" y="1808"/>
                  </a:lnTo>
                  <a:lnTo>
                    <a:pt x="277" y="2047"/>
                  </a:lnTo>
                  <a:lnTo>
                    <a:pt x="203" y="1789"/>
                  </a:lnTo>
                  <a:lnTo>
                    <a:pt x="130" y="1347"/>
                  </a:lnTo>
                  <a:lnTo>
                    <a:pt x="74" y="904"/>
                  </a:lnTo>
                  <a:lnTo>
                    <a:pt x="56" y="443"/>
                  </a:lnTo>
                  <a:lnTo>
                    <a:pt x="37" y="0"/>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7"/>
            <p:cNvSpPr/>
            <p:nvPr/>
          </p:nvSpPr>
          <p:spPr>
            <a:xfrm>
              <a:off x="4832775" y="2104850"/>
              <a:ext cx="13875" cy="48425"/>
            </a:xfrm>
            <a:custGeom>
              <a:rect b="b" l="l" r="r" t="t"/>
              <a:pathLst>
                <a:path extrusionOk="0" h="1937" w="555">
                  <a:moveTo>
                    <a:pt x="1" y="0"/>
                  </a:moveTo>
                  <a:lnTo>
                    <a:pt x="1" y="259"/>
                  </a:lnTo>
                  <a:lnTo>
                    <a:pt x="19" y="517"/>
                  </a:lnTo>
                  <a:lnTo>
                    <a:pt x="56" y="775"/>
                  </a:lnTo>
                  <a:lnTo>
                    <a:pt x="130" y="1015"/>
                  </a:lnTo>
                  <a:lnTo>
                    <a:pt x="204" y="1254"/>
                  </a:lnTo>
                  <a:lnTo>
                    <a:pt x="296" y="1494"/>
                  </a:lnTo>
                  <a:lnTo>
                    <a:pt x="406" y="1715"/>
                  </a:lnTo>
                  <a:lnTo>
                    <a:pt x="554" y="1937"/>
                  </a:lnTo>
                  <a:lnTo>
                    <a:pt x="443" y="1697"/>
                  </a:lnTo>
                  <a:lnTo>
                    <a:pt x="277" y="1291"/>
                  </a:lnTo>
                  <a:lnTo>
                    <a:pt x="167" y="867"/>
                  </a:lnTo>
                  <a:lnTo>
                    <a:pt x="75" y="443"/>
                  </a:lnTo>
                  <a:lnTo>
                    <a:pt x="1" y="0"/>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7"/>
            <p:cNvSpPr/>
            <p:nvPr/>
          </p:nvSpPr>
          <p:spPr>
            <a:xfrm>
              <a:off x="4876575" y="2093775"/>
              <a:ext cx="16175" cy="43825"/>
            </a:xfrm>
            <a:custGeom>
              <a:rect b="b" l="l" r="r" t="t"/>
              <a:pathLst>
                <a:path extrusionOk="0" h="1753" w="647">
                  <a:moveTo>
                    <a:pt x="1" y="1"/>
                  </a:moveTo>
                  <a:lnTo>
                    <a:pt x="93" y="462"/>
                  </a:lnTo>
                  <a:lnTo>
                    <a:pt x="240" y="923"/>
                  </a:lnTo>
                  <a:lnTo>
                    <a:pt x="314" y="1144"/>
                  </a:lnTo>
                  <a:lnTo>
                    <a:pt x="406" y="1347"/>
                  </a:lnTo>
                  <a:lnTo>
                    <a:pt x="517" y="1550"/>
                  </a:lnTo>
                  <a:lnTo>
                    <a:pt x="646" y="1753"/>
                  </a:lnTo>
                  <a:lnTo>
                    <a:pt x="462" y="1329"/>
                  </a:lnTo>
                  <a:lnTo>
                    <a:pt x="314" y="886"/>
                  </a:lnTo>
                  <a:lnTo>
                    <a:pt x="1"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7"/>
            <p:cNvSpPr/>
            <p:nvPr/>
          </p:nvSpPr>
          <p:spPr>
            <a:xfrm>
              <a:off x="4919925" y="2078100"/>
              <a:ext cx="18450" cy="37825"/>
            </a:xfrm>
            <a:custGeom>
              <a:rect b="b" l="l" r="r" t="t"/>
              <a:pathLst>
                <a:path extrusionOk="0" h="1513" w="738">
                  <a:moveTo>
                    <a:pt x="0" y="1"/>
                  </a:moveTo>
                  <a:lnTo>
                    <a:pt x="129" y="406"/>
                  </a:lnTo>
                  <a:lnTo>
                    <a:pt x="203" y="609"/>
                  </a:lnTo>
                  <a:lnTo>
                    <a:pt x="277" y="794"/>
                  </a:lnTo>
                  <a:lnTo>
                    <a:pt x="369" y="997"/>
                  </a:lnTo>
                  <a:lnTo>
                    <a:pt x="480" y="1181"/>
                  </a:lnTo>
                  <a:lnTo>
                    <a:pt x="609" y="1347"/>
                  </a:lnTo>
                  <a:lnTo>
                    <a:pt x="738" y="1513"/>
                  </a:lnTo>
                  <a:lnTo>
                    <a:pt x="535" y="1144"/>
                  </a:lnTo>
                  <a:lnTo>
                    <a:pt x="351" y="775"/>
                  </a:lnTo>
                  <a:lnTo>
                    <a:pt x="0"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7"/>
            <p:cNvSpPr/>
            <p:nvPr/>
          </p:nvSpPr>
          <p:spPr>
            <a:xfrm>
              <a:off x="4954025" y="2062425"/>
              <a:ext cx="18025" cy="31375"/>
            </a:xfrm>
            <a:custGeom>
              <a:rect b="b" l="l" r="r" t="t"/>
              <a:pathLst>
                <a:path extrusionOk="0" h="1255" w="721">
                  <a:moveTo>
                    <a:pt x="1" y="1"/>
                  </a:moveTo>
                  <a:lnTo>
                    <a:pt x="130" y="351"/>
                  </a:lnTo>
                  <a:lnTo>
                    <a:pt x="296" y="683"/>
                  </a:lnTo>
                  <a:lnTo>
                    <a:pt x="388" y="831"/>
                  </a:lnTo>
                  <a:lnTo>
                    <a:pt x="480" y="978"/>
                  </a:lnTo>
                  <a:lnTo>
                    <a:pt x="609" y="1126"/>
                  </a:lnTo>
                  <a:lnTo>
                    <a:pt x="720" y="1255"/>
                  </a:lnTo>
                  <a:lnTo>
                    <a:pt x="536" y="960"/>
                  </a:lnTo>
                  <a:lnTo>
                    <a:pt x="351" y="628"/>
                  </a:lnTo>
                  <a:lnTo>
                    <a:pt x="1" y="1"/>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7"/>
            <p:cNvSpPr/>
            <p:nvPr/>
          </p:nvSpPr>
          <p:spPr>
            <a:xfrm>
              <a:off x="4728600" y="1473700"/>
              <a:ext cx="184425" cy="34600"/>
            </a:xfrm>
            <a:custGeom>
              <a:rect b="b" l="l" r="r" t="t"/>
              <a:pathLst>
                <a:path extrusionOk="0" h="1384" w="7377">
                  <a:moveTo>
                    <a:pt x="0" y="0"/>
                  </a:moveTo>
                  <a:lnTo>
                    <a:pt x="350" y="240"/>
                  </a:lnTo>
                  <a:lnTo>
                    <a:pt x="719" y="461"/>
                  </a:lnTo>
                  <a:lnTo>
                    <a:pt x="1107" y="664"/>
                  </a:lnTo>
                  <a:lnTo>
                    <a:pt x="1494" y="830"/>
                  </a:lnTo>
                  <a:lnTo>
                    <a:pt x="1899" y="977"/>
                  </a:lnTo>
                  <a:lnTo>
                    <a:pt x="2305" y="1107"/>
                  </a:lnTo>
                  <a:lnTo>
                    <a:pt x="2729" y="1199"/>
                  </a:lnTo>
                  <a:lnTo>
                    <a:pt x="3154" y="1291"/>
                  </a:lnTo>
                  <a:lnTo>
                    <a:pt x="3578" y="1346"/>
                  </a:lnTo>
                  <a:lnTo>
                    <a:pt x="4002" y="1365"/>
                  </a:lnTo>
                  <a:lnTo>
                    <a:pt x="4444" y="1383"/>
                  </a:lnTo>
                  <a:lnTo>
                    <a:pt x="4869" y="1365"/>
                  </a:lnTo>
                  <a:lnTo>
                    <a:pt x="5293" y="1328"/>
                  </a:lnTo>
                  <a:lnTo>
                    <a:pt x="5735" y="1273"/>
                  </a:lnTo>
                  <a:lnTo>
                    <a:pt x="6141" y="1199"/>
                  </a:lnTo>
                  <a:lnTo>
                    <a:pt x="6565" y="1088"/>
                  </a:lnTo>
                  <a:lnTo>
                    <a:pt x="6971" y="959"/>
                  </a:lnTo>
                  <a:lnTo>
                    <a:pt x="7377" y="830"/>
                  </a:lnTo>
                  <a:lnTo>
                    <a:pt x="6971" y="941"/>
                  </a:lnTo>
                  <a:lnTo>
                    <a:pt x="6565" y="1051"/>
                  </a:lnTo>
                  <a:lnTo>
                    <a:pt x="6141" y="1143"/>
                  </a:lnTo>
                  <a:lnTo>
                    <a:pt x="5717" y="1217"/>
                  </a:lnTo>
                  <a:lnTo>
                    <a:pt x="5293" y="1273"/>
                  </a:lnTo>
                  <a:lnTo>
                    <a:pt x="4869" y="1291"/>
                  </a:lnTo>
                  <a:lnTo>
                    <a:pt x="4444" y="1309"/>
                  </a:lnTo>
                  <a:lnTo>
                    <a:pt x="4020" y="1291"/>
                  </a:lnTo>
                  <a:lnTo>
                    <a:pt x="3578" y="1273"/>
                  </a:lnTo>
                  <a:lnTo>
                    <a:pt x="3154" y="1217"/>
                  </a:lnTo>
                  <a:lnTo>
                    <a:pt x="2748" y="1143"/>
                  </a:lnTo>
                  <a:lnTo>
                    <a:pt x="2324" y="1033"/>
                  </a:lnTo>
                  <a:lnTo>
                    <a:pt x="1918" y="922"/>
                  </a:lnTo>
                  <a:lnTo>
                    <a:pt x="1512" y="775"/>
                  </a:lnTo>
                  <a:lnTo>
                    <a:pt x="1125" y="627"/>
                  </a:lnTo>
                  <a:lnTo>
                    <a:pt x="738" y="443"/>
                  </a:lnTo>
                  <a:lnTo>
                    <a:pt x="350" y="221"/>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7"/>
            <p:cNvSpPr/>
            <p:nvPr/>
          </p:nvSpPr>
          <p:spPr>
            <a:xfrm>
              <a:off x="4987700" y="1200300"/>
              <a:ext cx="92225" cy="288175"/>
            </a:xfrm>
            <a:custGeom>
              <a:rect b="b" l="l" r="r" t="t"/>
              <a:pathLst>
                <a:path extrusionOk="0" h="11527" w="3689">
                  <a:moveTo>
                    <a:pt x="1402" y="0"/>
                  </a:moveTo>
                  <a:lnTo>
                    <a:pt x="1457" y="148"/>
                  </a:lnTo>
                  <a:lnTo>
                    <a:pt x="1586" y="517"/>
                  </a:lnTo>
                  <a:lnTo>
                    <a:pt x="1641" y="775"/>
                  </a:lnTo>
                  <a:lnTo>
                    <a:pt x="1715" y="1070"/>
                  </a:lnTo>
                  <a:lnTo>
                    <a:pt x="1789" y="1420"/>
                  </a:lnTo>
                  <a:lnTo>
                    <a:pt x="1844" y="1789"/>
                  </a:lnTo>
                  <a:lnTo>
                    <a:pt x="1881" y="2195"/>
                  </a:lnTo>
                  <a:lnTo>
                    <a:pt x="1918" y="2637"/>
                  </a:lnTo>
                  <a:lnTo>
                    <a:pt x="1918" y="3117"/>
                  </a:lnTo>
                  <a:lnTo>
                    <a:pt x="1881" y="3596"/>
                  </a:lnTo>
                  <a:lnTo>
                    <a:pt x="1826" y="4113"/>
                  </a:lnTo>
                  <a:lnTo>
                    <a:pt x="1734" y="4629"/>
                  </a:lnTo>
                  <a:lnTo>
                    <a:pt x="1586" y="5164"/>
                  </a:lnTo>
                  <a:lnTo>
                    <a:pt x="1512" y="5440"/>
                  </a:lnTo>
                  <a:lnTo>
                    <a:pt x="1402" y="5717"/>
                  </a:lnTo>
                  <a:lnTo>
                    <a:pt x="646" y="7653"/>
                  </a:lnTo>
                  <a:lnTo>
                    <a:pt x="350" y="8446"/>
                  </a:lnTo>
                  <a:lnTo>
                    <a:pt x="240" y="8797"/>
                  </a:lnTo>
                  <a:lnTo>
                    <a:pt x="148" y="9147"/>
                  </a:lnTo>
                  <a:lnTo>
                    <a:pt x="74" y="9461"/>
                  </a:lnTo>
                  <a:lnTo>
                    <a:pt x="37" y="9774"/>
                  </a:lnTo>
                  <a:lnTo>
                    <a:pt x="0" y="10069"/>
                  </a:lnTo>
                  <a:lnTo>
                    <a:pt x="19" y="10364"/>
                  </a:lnTo>
                  <a:lnTo>
                    <a:pt x="55" y="10659"/>
                  </a:lnTo>
                  <a:lnTo>
                    <a:pt x="111" y="10936"/>
                  </a:lnTo>
                  <a:lnTo>
                    <a:pt x="221" y="11231"/>
                  </a:lnTo>
                  <a:lnTo>
                    <a:pt x="350" y="11526"/>
                  </a:lnTo>
                  <a:lnTo>
                    <a:pt x="295" y="11397"/>
                  </a:lnTo>
                  <a:lnTo>
                    <a:pt x="277" y="11250"/>
                  </a:lnTo>
                  <a:lnTo>
                    <a:pt x="277" y="11065"/>
                  </a:lnTo>
                  <a:lnTo>
                    <a:pt x="295" y="10881"/>
                  </a:lnTo>
                  <a:lnTo>
                    <a:pt x="332" y="10696"/>
                  </a:lnTo>
                  <a:lnTo>
                    <a:pt x="406" y="10475"/>
                  </a:lnTo>
                  <a:lnTo>
                    <a:pt x="480" y="10254"/>
                  </a:lnTo>
                  <a:lnTo>
                    <a:pt x="572" y="10032"/>
                  </a:lnTo>
                  <a:lnTo>
                    <a:pt x="812" y="9534"/>
                  </a:lnTo>
                  <a:lnTo>
                    <a:pt x="1070" y="9018"/>
                  </a:lnTo>
                  <a:lnTo>
                    <a:pt x="1715" y="7875"/>
                  </a:lnTo>
                  <a:lnTo>
                    <a:pt x="2397" y="6695"/>
                  </a:lnTo>
                  <a:lnTo>
                    <a:pt x="2711" y="6086"/>
                  </a:lnTo>
                  <a:lnTo>
                    <a:pt x="3006" y="5496"/>
                  </a:lnTo>
                  <a:lnTo>
                    <a:pt x="3264" y="4906"/>
                  </a:lnTo>
                  <a:lnTo>
                    <a:pt x="3375" y="4629"/>
                  </a:lnTo>
                  <a:lnTo>
                    <a:pt x="3467" y="4352"/>
                  </a:lnTo>
                  <a:lnTo>
                    <a:pt x="3559" y="4076"/>
                  </a:lnTo>
                  <a:lnTo>
                    <a:pt x="3615" y="3799"/>
                  </a:lnTo>
                  <a:lnTo>
                    <a:pt x="3651" y="3541"/>
                  </a:lnTo>
                  <a:lnTo>
                    <a:pt x="3688" y="3283"/>
                  </a:lnTo>
                  <a:lnTo>
                    <a:pt x="3688" y="3080"/>
                  </a:lnTo>
                  <a:lnTo>
                    <a:pt x="3670" y="2859"/>
                  </a:lnTo>
                  <a:lnTo>
                    <a:pt x="3615" y="2656"/>
                  </a:lnTo>
                  <a:lnTo>
                    <a:pt x="3559" y="2435"/>
                  </a:lnTo>
                  <a:lnTo>
                    <a:pt x="3467" y="2213"/>
                  </a:lnTo>
                  <a:lnTo>
                    <a:pt x="3375" y="1992"/>
                  </a:lnTo>
                  <a:lnTo>
                    <a:pt x="3246" y="1771"/>
                  </a:lnTo>
                  <a:lnTo>
                    <a:pt x="3117" y="1549"/>
                  </a:lnTo>
                  <a:lnTo>
                    <a:pt x="2951" y="1346"/>
                  </a:lnTo>
                  <a:lnTo>
                    <a:pt x="2785" y="1125"/>
                  </a:lnTo>
                  <a:lnTo>
                    <a:pt x="2582" y="922"/>
                  </a:lnTo>
                  <a:lnTo>
                    <a:pt x="2379" y="719"/>
                  </a:lnTo>
                  <a:lnTo>
                    <a:pt x="2158" y="535"/>
                  </a:lnTo>
                  <a:lnTo>
                    <a:pt x="1918" y="351"/>
                  </a:lnTo>
                  <a:lnTo>
                    <a:pt x="1678" y="166"/>
                  </a:lnTo>
                  <a:lnTo>
                    <a:pt x="14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7"/>
            <p:cNvSpPr/>
            <p:nvPr/>
          </p:nvSpPr>
          <p:spPr>
            <a:xfrm>
              <a:off x="5035625" y="1263450"/>
              <a:ext cx="44300" cy="21250"/>
            </a:xfrm>
            <a:custGeom>
              <a:rect b="b" l="l" r="r" t="t"/>
              <a:pathLst>
                <a:path extrusionOk="0" h="850" w="1772">
                  <a:moveTo>
                    <a:pt x="222" y="1"/>
                  </a:moveTo>
                  <a:lnTo>
                    <a:pt x="1" y="19"/>
                  </a:lnTo>
                  <a:lnTo>
                    <a:pt x="222" y="19"/>
                  </a:lnTo>
                  <a:lnTo>
                    <a:pt x="425" y="56"/>
                  </a:lnTo>
                  <a:lnTo>
                    <a:pt x="646" y="111"/>
                  </a:lnTo>
                  <a:lnTo>
                    <a:pt x="849" y="204"/>
                  </a:lnTo>
                  <a:lnTo>
                    <a:pt x="1052" y="296"/>
                  </a:lnTo>
                  <a:lnTo>
                    <a:pt x="1237" y="406"/>
                  </a:lnTo>
                  <a:lnTo>
                    <a:pt x="1403" y="536"/>
                  </a:lnTo>
                  <a:lnTo>
                    <a:pt x="1587" y="683"/>
                  </a:lnTo>
                  <a:lnTo>
                    <a:pt x="1771" y="849"/>
                  </a:lnTo>
                  <a:lnTo>
                    <a:pt x="1605" y="646"/>
                  </a:lnTo>
                  <a:lnTo>
                    <a:pt x="1439" y="499"/>
                  </a:lnTo>
                  <a:lnTo>
                    <a:pt x="1273" y="351"/>
                  </a:lnTo>
                  <a:lnTo>
                    <a:pt x="1071" y="222"/>
                  </a:lnTo>
                  <a:lnTo>
                    <a:pt x="868" y="130"/>
                  </a:lnTo>
                  <a:lnTo>
                    <a:pt x="665" y="56"/>
                  </a:lnTo>
                  <a:lnTo>
                    <a:pt x="4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7"/>
            <p:cNvSpPr/>
            <p:nvPr/>
          </p:nvSpPr>
          <p:spPr>
            <a:xfrm>
              <a:off x="5033800" y="1306325"/>
              <a:ext cx="36450" cy="14775"/>
            </a:xfrm>
            <a:custGeom>
              <a:rect b="b" l="l" r="r" t="t"/>
              <a:pathLst>
                <a:path extrusionOk="0" h="591" w="1458">
                  <a:moveTo>
                    <a:pt x="185" y="1"/>
                  </a:moveTo>
                  <a:lnTo>
                    <a:pt x="0" y="38"/>
                  </a:lnTo>
                  <a:lnTo>
                    <a:pt x="185" y="38"/>
                  </a:lnTo>
                  <a:lnTo>
                    <a:pt x="351" y="56"/>
                  </a:lnTo>
                  <a:lnTo>
                    <a:pt x="517" y="75"/>
                  </a:lnTo>
                  <a:lnTo>
                    <a:pt x="701" y="130"/>
                  </a:lnTo>
                  <a:lnTo>
                    <a:pt x="849" y="185"/>
                  </a:lnTo>
                  <a:lnTo>
                    <a:pt x="1015" y="259"/>
                  </a:lnTo>
                  <a:lnTo>
                    <a:pt x="1162" y="351"/>
                  </a:lnTo>
                  <a:lnTo>
                    <a:pt x="1310" y="462"/>
                  </a:lnTo>
                  <a:lnTo>
                    <a:pt x="1457" y="591"/>
                  </a:lnTo>
                  <a:lnTo>
                    <a:pt x="1328" y="443"/>
                  </a:lnTo>
                  <a:lnTo>
                    <a:pt x="1199" y="314"/>
                  </a:lnTo>
                  <a:lnTo>
                    <a:pt x="1051" y="204"/>
                  </a:lnTo>
                  <a:lnTo>
                    <a:pt x="885" y="130"/>
                  </a:lnTo>
                  <a:lnTo>
                    <a:pt x="719" y="56"/>
                  </a:lnTo>
                  <a:lnTo>
                    <a:pt x="535" y="19"/>
                  </a:lnTo>
                  <a:lnTo>
                    <a:pt x="3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7"/>
            <p:cNvSpPr/>
            <p:nvPr/>
          </p:nvSpPr>
          <p:spPr>
            <a:xfrm>
              <a:off x="5022725" y="1342300"/>
              <a:ext cx="30925" cy="14775"/>
            </a:xfrm>
            <a:custGeom>
              <a:rect b="b" l="l" r="r" t="t"/>
              <a:pathLst>
                <a:path extrusionOk="0" h="591" w="1237">
                  <a:moveTo>
                    <a:pt x="185" y="0"/>
                  </a:moveTo>
                  <a:lnTo>
                    <a:pt x="1" y="37"/>
                  </a:lnTo>
                  <a:lnTo>
                    <a:pt x="185" y="37"/>
                  </a:lnTo>
                  <a:lnTo>
                    <a:pt x="351" y="74"/>
                  </a:lnTo>
                  <a:lnTo>
                    <a:pt x="517" y="111"/>
                  </a:lnTo>
                  <a:lnTo>
                    <a:pt x="683" y="185"/>
                  </a:lnTo>
                  <a:lnTo>
                    <a:pt x="849" y="258"/>
                  </a:lnTo>
                  <a:lnTo>
                    <a:pt x="978" y="351"/>
                  </a:lnTo>
                  <a:lnTo>
                    <a:pt x="1126" y="461"/>
                  </a:lnTo>
                  <a:lnTo>
                    <a:pt x="1236" y="590"/>
                  </a:lnTo>
                  <a:lnTo>
                    <a:pt x="1144" y="443"/>
                  </a:lnTo>
                  <a:lnTo>
                    <a:pt x="1015" y="295"/>
                  </a:lnTo>
                  <a:lnTo>
                    <a:pt x="886" y="185"/>
                  </a:lnTo>
                  <a:lnTo>
                    <a:pt x="720" y="111"/>
                  </a:lnTo>
                  <a:lnTo>
                    <a:pt x="554" y="56"/>
                  </a:lnTo>
                  <a:lnTo>
                    <a:pt x="369" y="19"/>
                  </a:lnTo>
                  <a:lnTo>
                    <a:pt x="1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7"/>
            <p:cNvSpPr/>
            <p:nvPr/>
          </p:nvSpPr>
          <p:spPr>
            <a:xfrm>
              <a:off x="5007975" y="1380550"/>
              <a:ext cx="23550" cy="15250"/>
            </a:xfrm>
            <a:custGeom>
              <a:rect b="b" l="l" r="r" t="t"/>
              <a:pathLst>
                <a:path extrusionOk="0" h="610" w="942">
                  <a:moveTo>
                    <a:pt x="1" y="1"/>
                  </a:moveTo>
                  <a:lnTo>
                    <a:pt x="259" y="130"/>
                  </a:lnTo>
                  <a:lnTo>
                    <a:pt x="498" y="259"/>
                  </a:lnTo>
                  <a:lnTo>
                    <a:pt x="738" y="407"/>
                  </a:lnTo>
                  <a:lnTo>
                    <a:pt x="941" y="609"/>
                  </a:lnTo>
                  <a:lnTo>
                    <a:pt x="867" y="480"/>
                  </a:lnTo>
                  <a:lnTo>
                    <a:pt x="775" y="370"/>
                  </a:lnTo>
                  <a:lnTo>
                    <a:pt x="664" y="277"/>
                  </a:lnTo>
                  <a:lnTo>
                    <a:pt x="554" y="185"/>
                  </a:lnTo>
                  <a:lnTo>
                    <a:pt x="425" y="130"/>
                  </a:lnTo>
                  <a:lnTo>
                    <a:pt x="277" y="75"/>
                  </a:lnTo>
                  <a:lnTo>
                    <a:pt x="148" y="38"/>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7"/>
            <p:cNvSpPr/>
            <p:nvPr/>
          </p:nvSpPr>
          <p:spPr>
            <a:xfrm>
              <a:off x="5705525" y="1984975"/>
              <a:ext cx="270650" cy="267900"/>
            </a:xfrm>
            <a:custGeom>
              <a:rect b="b" l="l" r="r" t="t"/>
              <a:pathLst>
                <a:path extrusionOk="0" h="10716" w="10826">
                  <a:moveTo>
                    <a:pt x="4998" y="1"/>
                  </a:moveTo>
                  <a:lnTo>
                    <a:pt x="4592" y="19"/>
                  </a:lnTo>
                  <a:lnTo>
                    <a:pt x="4150" y="56"/>
                  </a:lnTo>
                  <a:lnTo>
                    <a:pt x="3707" y="111"/>
                  </a:lnTo>
                  <a:lnTo>
                    <a:pt x="3246" y="167"/>
                  </a:lnTo>
                  <a:lnTo>
                    <a:pt x="2803" y="240"/>
                  </a:lnTo>
                  <a:lnTo>
                    <a:pt x="2361" y="333"/>
                  </a:lnTo>
                  <a:lnTo>
                    <a:pt x="1955" y="425"/>
                  </a:lnTo>
                  <a:lnTo>
                    <a:pt x="1549" y="517"/>
                  </a:lnTo>
                  <a:lnTo>
                    <a:pt x="1199" y="628"/>
                  </a:lnTo>
                  <a:lnTo>
                    <a:pt x="867" y="738"/>
                  </a:lnTo>
                  <a:lnTo>
                    <a:pt x="572" y="867"/>
                  </a:lnTo>
                  <a:lnTo>
                    <a:pt x="332" y="996"/>
                  </a:lnTo>
                  <a:lnTo>
                    <a:pt x="166" y="1126"/>
                  </a:lnTo>
                  <a:lnTo>
                    <a:pt x="93" y="1181"/>
                  </a:lnTo>
                  <a:lnTo>
                    <a:pt x="37" y="1255"/>
                  </a:lnTo>
                  <a:lnTo>
                    <a:pt x="0" y="1328"/>
                  </a:lnTo>
                  <a:lnTo>
                    <a:pt x="0" y="1384"/>
                  </a:lnTo>
                  <a:lnTo>
                    <a:pt x="0" y="1476"/>
                  </a:lnTo>
                  <a:lnTo>
                    <a:pt x="19" y="1605"/>
                  </a:lnTo>
                  <a:lnTo>
                    <a:pt x="93" y="1974"/>
                  </a:lnTo>
                  <a:lnTo>
                    <a:pt x="222" y="2472"/>
                  </a:lnTo>
                  <a:lnTo>
                    <a:pt x="388" y="3080"/>
                  </a:lnTo>
                  <a:lnTo>
                    <a:pt x="812" y="4537"/>
                  </a:lnTo>
                  <a:lnTo>
                    <a:pt x="1310" y="6123"/>
                  </a:lnTo>
                  <a:lnTo>
                    <a:pt x="2269" y="9037"/>
                  </a:lnTo>
                  <a:lnTo>
                    <a:pt x="2693" y="10328"/>
                  </a:lnTo>
                  <a:lnTo>
                    <a:pt x="2877" y="10383"/>
                  </a:lnTo>
                  <a:lnTo>
                    <a:pt x="3099" y="10438"/>
                  </a:lnTo>
                  <a:lnTo>
                    <a:pt x="3412" y="10512"/>
                  </a:lnTo>
                  <a:lnTo>
                    <a:pt x="3781" y="10586"/>
                  </a:lnTo>
                  <a:lnTo>
                    <a:pt x="4260" y="10641"/>
                  </a:lnTo>
                  <a:lnTo>
                    <a:pt x="4795" y="10697"/>
                  </a:lnTo>
                  <a:lnTo>
                    <a:pt x="5404" y="10715"/>
                  </a:lnTo>
                  <a:lnTo>
                    <a:pt x="6012" y="10697"/>
                  </a:lnTo>
                  <a:lnTo>
                    <a:pt x="6566" y="10641"/>
                  </a:lnTo>
                  <a:lnTo>
                    <a:pt x="7027" y="10586"/>
                  </a:lnTo>
                  <a:lnTo>
                    <a:pt x="7414" y="10512"/>
                  </a:lnTo>
                  <a:lnTo>
                    <a:pt x="7709" y="10438"/>
                  </a:lnTo>
                  <a:lnTo>
                    <a:pt x="7930" y="10383"/>
                  </a:lnTo>
                  <a:lnTo>
                    <a:pt x="8115" y="10328"/>
                  </a:lnTo>
                  <a:lnTo>
                    <a:pt x="8557" y="9037"/>
                  </a:lnTo>
                  <a:lnTo>
                    <a:pt x="9498" y="6123"/>
                  </a:lnTo>
                  <a:lnTo>
                    <a:pt x="9996" y="4537"/>
                  </a:lnTo>
                  <a:lnTo>
                    <a:pt x="10438" y="3080"/>
                  </a:lnTo>
                  <a:lnTo>
                    <a:pt x="10604" y="2472"/>
                  </a:lnTo>
                  <a:lnTo>
                    <a:pt x="10733" y="1974"/>
                  </a:lnTo>
                  <a:lnTo>
                    <a:pt x="10807" y="1605"/>
                  </a:lnTo>
                  <a:lnTo>
                    <a:pt x="10825" y="1476"/>
                  </a:lnTo>
                  <a:lnTo>
                    <a:pt x="10825" y="1384"/>
                  </a:lnTo>
                  <a:lnTo>
                    <a:pt x="10807" y="1328"/>
                  </a:lnTo>
                  <a:lnTo>
                    <a:pt x="10770" y="1255"/>
                  </a:lnTo>
                  <a:lnTo>
                    <a:pt x="10715" y="1181"/>
                  </a:lnTo>
                  <a:lnTo>
                    <a:pt x="10660" y="1126"/>
                  </a:lnTo>
                  <a:lnTo>
                    <a:pt x="10475" y="996"/>
                  </a:lnTo>
                  <a:lnTo>
                    <a:pt x="10235" y="867"/>
                  </a:lnTo>
                  <a:lnTo>
                    <a:pt x="9959" y="738"/>
                  </a:lnTo>
                  <a:lnTo>
                    <a:pt x="9627" y="628"/>
                  </a:lnTo>
                  <a:lnTo>
                    <a:pt x="9258" y="517"/>
                  </a:lnTo>
                  <a:lnTo>
                    <a:pt x="8871" y="425"/>
                  </a:lnTo>
                  <a:lnTo>
                    <a:pt x="8447" y="333"/>
                  </a:lnTo>
                  <a:lnTo>
                    <a:pt x="8004" y="240"/>
                  </a:lnTo>
                  <a:lnTo>
                    <a:pt x="7561" y="167"/>
                  </a:lnTo>
                  <a:lnTo>
                    <a:pt x="7119" y="111"/>
                  </a:lnTo>
                  <a:lnTo>
                    <a:pt x="6676" y="56"/>
                  </a:lnTo>
                  <a:lnTo>
                    <a:pt x="6234" y="19"/>
                  </a:lnTo>
                  <a:lnTo>
                    <a:pt x="580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7"/>
            <p:cNvSpPr/>
            <p:nvPr/>
          </p:nvSpPr>
          <p:spPr>
            <a:xfrm>
              <a:off x="5807400" y="1984975"/>
              <a:ext cx="73350" cy="267900"/>
            </a:xfrm>
            <a:custGeom>
              <a:rect b="b" l="l" r="r" t="t"/>
              <a:pathLst>
                <a:path extrusionOk="0" h="10716" w="2934">
                  <a:moveTo>
                    <a:pt x="1329" y="1"/>
                  </a:moveTo>
                  <a:lnTo>
                    <a:pt x="683" y="19"/>
                  </a:lnTo>
                  <a:lnTo>
                    <a:pt x="1" y="74"/>
                  </a:lnTo>
                  <a:lnTo>
                    <a:pt x="739" y="10697"/>
                  </a:lnTo>
                  <a:lnTo>
                    <a:pt x="1329" y="10715"/>
                  </a:lnTo>
                  <a:lnTo>
                    <a:pt x="1956" y="10697"/>
                  </a:lnTo>
                  <a:lnTo>
                    <a:pt x="2933" y="93"/>
                  </a:lnTo>
                  <a:lnTo>
                    <a:pt x="2103" y="19"/>
                  </a:lnTo>
                  <a:lnTo>
                    <a:pt x="1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7"/>
            <p:cNvSpPr/>
            <p:nvPr/>
          </p:nvSpPr>
          <p:spPr>
            <a:xfrm>
              <a:off x="5870575" y="1990975"/>
              <a:ext cx="89000" cy="260050"/>
            </a:xfrm>
            <a:custGeom>
              <a:rect b="b" l="l" r="r" t="t"/>
              <a:pathLst>
                <a:path extrusionOk="0" h="10402" w="3560">
                  <a:moveTo>
                    <a:pt x="1420" y="0"/>
                  </a:moveTo>
                  <a:lnTo>
                    <a:pt x="0" y="10401"/>
                  </a:lnTo>
                  <a:lnTo>
                    <a:pt x="351" y="10364"/>
                  </a:lnTo>
                  <a:lnTo>
                    <a:pt x="646" y="10309"/>
                  </a:lnTo>
                  <a:lnTo>
                    <a:pt x="3560" y="590"/>
                  </a:lnTo>
                  <a:lnTo>
                    <a:pt x="3135" y="424"/>
                  </a:lnTo>
                  <a:lnTo>
                    <a:pt x="2619" y="277"/>
                  </a:lnTo>
                  <a:lnTo>
                    <a:pt x="2029" y="129"/>
                  </a:lnTo>
                  <a:lnTo>
                    <a:pt x="14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7"/>
            <p:cNvSpPr/>
            <p:nvPr/>
          </p:nvSpPr>
          <p:spPr>
            <a:xfrm>
              <a:off x="5721650" y="1990975"/>
              <a:ext cx="89000" cy="260050"/>
            </a:xfrm>
            <a:custGeom>
              <a:rect b="b" l="l" r="r" t="t"/>
              <a:pathLst>
                <a:path extrusionOk="0" h="10402" w="3560">
                  <a:moveTo>
                    <a:pt x="2140" y="0"/>
                  </a:moveTo>
                  <a:lnTo>
                    <a:pt x="1531" y="129"/>
                  </a:lnTo>
                  <a:lnTo>
                    <a:pt x="941" y="277"/>
                  </a:lnTo>
                  <a:lnTo>
                    <a:pt x="425" y="424"/>
                  </a:lnTo>
                  <a:lnTo>
                    <a:pt x="1" y="590"/>
                  </a:lnTo>
                  <a:lnTo>
                    <a:pt x="2915" y="10309"/>
                  </a:lnTo>
                  <a:lnTo>
                    <a:pt x="3210" y="10364"/>
                  </a:lnTo>
                  <a:lnTo>
                    <a:pt x="3560" y="10401"/>
                  </a:lnTo>
                  <a:lnTo>
                    <a:pt x="2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7"/>
            <p:cNvSpPr/>
            <p:nvPr/>
          </p:nvSpPr>
          <p:spPr>
            <a:xfrm>
              <a:off x="5711975" y="1913525"/>
              <a:ext cx="259125" cy="130950"/>
            </a:xfrm>
            <a:custGeom>
              <a:rect b="b" l="l" r="r" t="t"/>
              <a:pathLst>
                <a:path extrusionOk="0" h="5238" w="10365">
                  <a:moveTo>
                    <a:pt x="5496" y="0"/>
                  </a:moveTo>
                  <a:lnTo>
                    <a:pt x="5293" y="19"/>
                  </a:lnTo>
                  <a:lnTo>
                    <a:pt x="5127" y="55"/>
                  </a:lnTo>
                  <a:lnTo>
                    <a:pt x="4943" y="111"/>
                  </a:lnTo>
                  <a:lnTo>
                    <a:pt x="4777" y="185"/>
                  </a:lnTo>
                  <a:lnTo>
                    <a:pt x="4611" y="277"/>
                  </a:lnTo>
                  <a:lnTo>
                    <a:pt x="4463" y="369"/>
                  </a:lnTo>
                  <a:lnTo>
                    <a:pt x="4205" y="572"/>
                  </a:lnTo>
                  <a:lnTo>
                    <a:pt x="3984" y="793"/>
                  </a:lnTo>
                  <a:lnTo>
                    <a:pt x="3818" y="978"/>
                  </a:lnTo>
                  <a:lnTo>
                    <a:pt x="3670" y="1144"/>
                  </a:lnTo>
                  <a:lnTo>
                    <a:pt x="3578" y="1070"/>
                  </a:lnTo>
                  <a:lnTo>
                    <a:pt x="3468" y="1014"/>
                  </a:lnTo>
                  <a:lnTo>
                    <a:pt x="3320" y="978"/>
                  </a:lnTo>
                  <a:lnTo>
                    <a:pt x="3246" y="959"/>
                  </a:lnTo>
                  <a:lnTo>
                    <a:pt x="3172" y="959"/>
                  </a:lnTo>
                  <a:lnTo>
                    <a:pt x="3080" y="978"/>
                  </a:lnTo>
                  <a:lnTo>
                    <a:pt x="3006" y="1014"/>
                  </a:lnTo>
                  <a:lnTo>
                    <a:pt x="2914" y="1070"/>
                  </a:lnTo>
                  <a:lnTo>
                    <a:pt x="2841" y="1162"/>
                  </a:lnTo>
                  <a:lnTo>
                    <a:pt x="2748" y="1254"/>
                  </a:lnTo>
                  <a:lnTo>
                    <a:pt x="2675" y="1402"/>
                  </a:lnTo>
                  <a:lnTo>
                    <a:pt x="2545" y="1328"/>
                  </a:lnTo>
                  <a:lnTo>
                    <a:pt x="2398" y="1273"/>
                  </a:lnTo>
                  <a:lnTo>
                    <a:pt x="2214" y="1236"/>
                  </a:lnTo>
                  <a:lnTo>
                    <a:pt x="1992" y="1217"/>
                  </a:lnTo>
                  <a:lnTo>
                    <a:pt x="1882" y="1236"/>
                  </a:lnTo>
                  <a:lnTo>
                    <a:pt x="1752" y="1254"/>
                  </a:lnTo>
                  <a:lnTo>
                    <a:pt x="1623" y="1291"/>
                  </a:lnTo>
                  <a:lnTo>
                    <a:pt x="1494" y="1328"/>
                  </a:lnTo>
                  <a:lnTo>
                    <a:pt x="1384" y="1402"/>
                  </a:lnTo>
                  <a:lnTo>
                    <a:pt x="1255" y="1494"/>
                  </a:lnTo>
                  <a:lnTo>
                    <a:pt x="1144" y="1605"/>
                  </a:lnTo>
                  <a:lnTo>
                    <a:pt x="1052" y="1734"/>
                  </a:lnTo>
                  <a:lnTo>
                    <a:pt x="978" y="1863"/>
                  </a:lnTo>
                  <a:lnTo>
                    <a:pt x="923" y="1992"/>
                  </a:lnTo>
                  <a:lnTo>
                    <a:pt x="886" y="2121"/>
                  </a:lnTo>
                  <a:lnTo>
                    <a:pt x="849" y="2250"/>
                  </a:lnTo>
                  <a:lnTo>
                    <a:pt x="812" y="2508"/>
                  </a:lnTo>
                  <a:lnTo>
                    <a:pt x="830" y="2748"/>
                  </a:lnTo>
                  <a:lnTo>
                    <a:pt x="849" y="2932"/>
                  </a:lnTo>
                  <a:lnTo>
                    <a:pt x="867" y="3098"/>
                  </a:lnTo>
                  <a:lnTo>
                    <a:pt x="830" y="3098"/>
                  </a:lnTo>
                  <a:lnTo>
                    <a:pt x="701" y="3117"/>
                  </a:lnTo>
                  <a:lnTo>
                    <a:pt x="535" y="3172"/>
                  </a:lnTo>
                  <a:lnTo>
                    <a:pt x="443" y="3209"/>
                  </a:lnTo>
                  <a:lnTo>
                    <a:pt x="351" y="3246"/>
                  </a:lnTo>
                  <a:lnTo>
                    <a:pt x="259" y="3320"/>
                  </a:lnTo>
                  <a:lnTo>
                    <a:pt x="185" y="3393"/>
                  </a:lnTo>
                  <a:lnTo>
                    <a:pt x="111" y="3486"/>
                  </a:lnTo>
                  <a:lnTo>
                    <a:pt x="56" y="3596"/>
                  </a:lnTo>
                  <a:lnTo>
                    <a:pt x="19" y="3725"/>
                  </a:lnTo>
                  <a:lnTo>
                    <a:pt x="1" y="3873"/>
                  </a:lnTo>
                  <a:lnTo>
                    <a:pt x="19" y="4057"/>
                  </a:lnTo>
                  <a:lnTo>
                    <a:pt x="56" y="4260"/>
                  </a:lnTo>
                  <a:lnTo>
                    <a:pt x="277" y="4352"/>
                  </a:lnTo>
                  <a:lnTo>
                    <a:pt x="554" y="4445"/>
                  </a:lnTo>
                  <a:lnTo>
                    <a:pt x="923" y="4574"/>
                  </a:lnTo>
                  <a:lnTo>
                    <a:pt x="1384" y="4703"/>
                  </a:lnTo>
                  <a:lnTo>
                    <a:pt x="1918" y="4850"/>
                  </a:lnTo>
                  <a:lnTo>
                    <a:pt x="2527" y="4979"/>
                  </a:lnTo>
                  <a:lnTo>
                    <a:pt x="3209" y="5090"/>
                  </a:lnTo>
                  <a:lnTo>
                    <a:pt x="3947" y="5182"/>
                  </a:lnTo>
                  <a:lnTo>
                    <a:pt x="4334" y="5219"/>
                  </a:lnTo>
                  <a:lnTo>
                    <a:pt x="4740" y="5238"/>
                  </a:lnTo>
                  <a:lnTo>
                    <a:pt x="5570" y="5238"/>
                  </a:lnTo>
                  <a:lnTo>
                    <a:pt x="5994" y="5219"/>
                  </a:lnTo>
                  <a:lnTo>
                    <a:pt x="6437" y="5201"/>
                  </a:lnTo>
                  <a:lnTo>
                    <a:pt x="6898" y="5145"/>
                  </a:lnTo>
                  <a:lnTo>
                    <a:pt x="7340" y="5090"/>
                  </a:lnTo>
                  <a:lnTo>
                    <a:pt x="7801" y="4998"/>
                  </a:lnTo>
                  <a:lnTo>
                    <a:pt x="8281" y="4906"/>
                  </a:lnTo>
                  <a:lnTo>
                    <a:pt x="8742" y="4777"/>
                  </a:lnTo>
                  <a:lnTo>
                    <a:pt x="9221" y="4629"/>
                  </a:lnTo>
                  <a:lnTo>
                    <a:pt x="9701" y="4463"/>
                  </a:lnTo>
                  <a:lnTo>
                    <a:pt x="10180" y="4260"/>
                  </a:lnTo>
                  <a:lnTo>
                    <a:pt x="10254" y="4131"/>
                  </a:lnTo>
                  <a:lnTo>
                    <a:pt x="10309" y="4002"/>
                  </a:lnTo>
                  <a:lnTo>
                    <a:pt x="10365" y="3836"/>
                  </a:lnTo>
                  <a:lnTo>
                    <a:pt x="10365" y="3744"/>
                  </a:lnTo>
                  <a:lnTo>
                    <a:pt x="10365" y="3633"/>
                  </a:lnTo>
                  <a:lnTo>
                    <a:pt x="10365" y="3541"/>
                  </a:lnTo>
                  <a:lnTo>
                    <a:pt x="10328" y="3449"/>
                  </a:lnTo>
                  <a:lnTo>
                    <a:pt x="10272" y="3357"/>
                  </a:lnTo>
                  <a:lnTo>
                    <a:pt x="10199" y="3264"/>
                  </a:lnTo>
                  <a:lnTo>
                    <a:pt x="10106" y="3172"/>
                  </a:lnTo>
                  <a:lnTo>
                    <a:pt x="9977" y="3080"/>
                  </a:lnTo>
                  <a:lnTo>
                    <a:pt x="9977" y="3025"/>
                  </a:lnTo>
                  <a:lnTo>
                    <a:pt x="9959" y="2859"/>
                  </a:lnTo>
                  <a:lnTo>
                    <a:pt x="9904" y="2656"/>
                  </a:lnTo>
                  <a:lnTo>
                    <a:pt x="9867" y="2527"/>
                  </a:lnTo>
                  <a:lnTo>
                    <a:pt x="9811" y="2398"/>
                  </a:lnTo>
                  <a:lnTo>
                    <a:pt x="9738" y="2287"/>
                  </a:lnTo>
                  <a:lnTo>
                    <a:pt x="9627" y="2176"/>
                  </a:lnTo>
                  <a:lnTo>
                    <a:pt x="9516" y="2084"/>
                  </a:lnTo>
                  <a:lnTo>
                    <a:pt x="9369" y="1992"/>
                  </a:lnTo>
                  <a:lnTo>
                    <a:pt x="9203" y="1937"/>
                  </a:lnTo>
                  <a:lnTo>
                    <a:pt x="9018" y="1900"/>
                  </a:lnTo>
                  <a:lnTo>
                    <a:pt x="8797" y="1900"/>
                  </a:lnTo>
                  <a:lnTo>
                    <a:pt x="8539" y="1937"/>
                  </a:lnTo>
                  <a:lnTo>
                    <a:pt x="8520" y="1881"/>
                  </a:lnTo>
                  <a:lnTo>
                    <a:pt x="8465" y="1752"/>
                  </a:lnTo>
                  <a:lnTo>
                    <a:pt x="8373" y="1568"/>
                  </a:lnTo>
                  <a:lnTo>
                    <a:pt x="8299" y="1475"/>
                  </a:lnTo>
                  <a:lnTo>
                    <a:pt x="8225" y="1402"/>
                  </a:lnTo>
                  <a:lnTo>
                    <a:pt x="8133" y="1310"/>
                  </a:lnTo>
                  <a:lnTo>
                    <a:pt x="8023" y="1236"/>
                  </a:lnTo>
                  <a:lnTo>
                    <a:pt x="7893" y="1180"/>
                  </a:lnTo>
                  <a:lnTo>
                    <a:pt x="7728" y="1162"/>
                  </a:lnTo>
                  <a:lnTo>
                    <a:pt x="7562" y="1144"/>
                  </a:lnTo>
                  <a:lnTo>
                    <a:pt x="7377" y="1180"/>
                  </a:lnTo>
                  <a:lnTo>
                    <a:pt x="7156" y="1236"/>
                  </a:lnTo>
                  <a:lnTo>
                    <a:pt x="6916" y="1328"/>
                  </a:lnTo>
                  <a:lnTo>
                    <a:pt x="6842" y="1125"/>
                  </a:lnTo>
                  <a:lnTo>
                    <a:pt x="6732" y="904"/>
                  </a:lnTo>
                  <a:lnTo>
                    <a:pt x="6584" y="664"/>
                  </a:lnTo>
                  <a:lnTo>
                    <a:pt x="6492" y="535"/>
                  </a:lnTo>
                  <a:lnTo>
                    <a:pt x="6381" y="424"/>
                  </a:lnTo>
                  <a:lnTo>
                    <a:pt x="6271" y="314"/>
                  </a:lnTo>
                  <a:lnTo>
                    <a:pt x="6142" y="203"/>
                  </a:lnTo>
                  <a:lnTo>
                    <a:pt x="5994" y="129"/>
                  </a:lnTo>
                  <a:lnTo>
                    <a:pt x="5846" y="55"/>
                  </a:lnTo>
                  <a:lnTo>
                    <a:pt x="5662" y="19"/>
                  </a:lnTo>
                  <a:lnTo>
                    <a:pt x="5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7"/>
            <p:cNvSpPr/>
            <p:nvPr/>
          </p:nvSpPr>
          <p:spPr>
            <a:xfrm>
              <a:off x="5747475" y="1954550"/>
              <a:ext cx="34150" cy="39675"/>
            </a:xfrm>
            <a:custGeom>
              <a:rect b="b" l="l" r="r" t="t"/>
              <a:pathLst>
                <a:path extrusionOk="0" h="1587" w="1366">
                  <a:moveTo>
                    <a:pt x="535" y="0"/>
                  </a:moveTo>
                  <a:lnTo>
                    <a:pt x="498" y="19"/>
                  </a:lnTo>
                  <a:lnTo>
                    <a:pt x="425" y="74"/>
                  </a:lnTo>
                  <a:lnTo>
                    <a:pt x="369" y="166"/>
                  </a:lnTo>
                  <a:lnTo>
                    <a:pt x="332" y="259"/>
                  </a:lnTo>
                  <a:lnTo>
                    <a:pt x="277" y="443"/>
                  </a:lnTo>
                  <a:lnTo>
                    <a:pt x="259" y="535"/>
                  </a:lnTo>
                  <a:lnTo>
                    <a:pt x="167" y="554"/>
                  </a:lnTo>
                  <a:lnTo>
                    <a:pt x="93" y="591"/>
                  </a:lnTo>
                  <a:lnTo>
                    <a:pt x="37" y="609"/>
                  </a:lnTo>
                  <a:lnTo>
                    <a:pt x="19" y="646"/>
                  </a:lnTo>
                  <a:lnTo>
                    <a:pt x="1" y="683"/>
                  </a:lnTo>
                  <a:lnTo>
                    <a:pt x="19" y="720"/>
                  </a:lnTo>
                  <a:lnTo>
                    <a:pt x="56" y="793"/>
                  </a:lnTo>
                  <a:lnTo>
                    <a:pt x="130" y="867"/>
                  </a:lnTo>
                  <a:lnTo>
                    <a:pt x="222" y="923"/>
                  </a:lnTo>
                  <a:lnTo>
                    <a:pt x="314" y="978"/>
                  </a:lnTo>
                  <a:lnTo>
                    <a:pt x="277" y="1052"/>
                  </a:lnTo>
                  <a:lnTo>
                    <a:pt x="203" y="1218"/>
                  </a:lnTo>
                  <a:lnTo>
                    <a:pt x="167" y="1310"/>
                  </a:lnTo>
                  <a:lnTo>
                    <a:pt x="167" y="1402"/>
                  </a:lnTo>
                  <a:lnTo>
                    <a:pt x="185" y="1494"/>
                  </a:lnTo>
                  <a:lnTo>
                    <a:pt x="203" y="1531"/>
                  </a:lnTo>
                  <a:lnTo>
                    <a:pt x="240" y="1550"/>
                  </a:lnTo>
                  <a:lnTo>
                    <a:pt x="332" y="1586"/>
                  </a:lnTo>
                  <a:lnTo>
                    <a:pt x="406" y="1586"/>
                  </a:lnTo>
                  <a:lnTo>
                    <a:pt x="498" y="1568"/>
                  </a:lnTo>
                  <a:lnTo>
                    <a:pt x="572" y="1531"/>
                  </a:lnTo>
                  <a:lnTo>
                    <a:pt x="683" y="1457"/>
                  </a:lnTo>
                  <a:lnTo>
                    <a:pt x="738" y="1420"/>
                  </a:lnTo>
                  <a:lnTo>
                    <a:pt x="794" y="1439"/>
                  </a:lnTo>
                  <a:lnTo>
                    <a:pt x="941" y="1494"/>
                  </a:lnTo>
                  <a:lnTo>
                    <a:pt x="1125" y="1494"/>
                  </a:lnTo>
                  <a:lnTo>
                    <a:pt x="1199" y="1476"/>
                  </a:lnTo>
                  <a:lnTo>
                    <a:pt x="1273" y="1420"/>
                  </a:lnTo>
                  <a:lnTo>
                    <a:pt x="1291" y="1384"/>
                  </a:lnTo>
                  <a:lnTo>
                    <a:pt x="1291" y="1347"/>
                  </a:lnTo>
                  <a:lnTo>
                    <a:pt x="1291" y="1273"/>
                  </a:lnTo>
                  <a:lnTo>
                    <a:pt x="1255" y="1181"/>
                  </a:lnTo>
                  <a:lnTo>
                    <a:pt x="1199" y="1107"/>
                  </a:lnTo>
                  <a:lnTo>
                    <a:pt x="1070" y="978"/>
                  </a:lnTo>
                  <a:lnTo>
                    <a:pt x="1015" y="923"/>
                  </a:lnTo>
                  <a:lnTo>
                    <a:pt x="1089" y="886"/>
                  </a:lnTo>
                  <a:lnTo>
                    <a:pt x="1218" y="757"/>
                  </a:lnTo>
                  <a:lnTo>
                    <a:pt x="1291" y="683"/>
                  </a:lnTo>
                  <a:lnTo>
                    <a:pt x="1328" y="609"/>
                  </a:lnTo>
                  <a:lnTo>
                    <a:pt x="1365" y="535"/>
                  </a:lnTo>
                  <a:lnTo>
                    <a:pt x="1347" y="498"/>
                  </a:lnTo>
                  <a:lnTo>
                    <a:pt x="1347" y="461"/>
                  </a:lnTo>
                  <a:lnTo>
                    <a:pt x="1291" y="425"/>
                  </a:lnTo>
                  <a:lnTo>
                    <a:pt x="1218" y="406"/>
                  </a:lnTo>
                  <a:lnTo>
                    <a:pt x="1052" y="406"/>
                  </a:lnTo>
                  <a:lnTo>
                    <a:pt x="904" y="443"/>
                  </a:lnTo>
                  <a:lnTo>
                    <a:pt x="849" y="461"/>
                  </a:lnTo>
                  <a:lnTo>
                    <a:pt x="830" y="406"/>
                  </a:lnTo>
                  <a:lnTo>
                    <a:pt x="775" y="259"/>
                  </a:lnTo>
                  <a:lnTo>
                    <a:pt x="738" y="166"/>
                  </a:lnTo>
                  <a:lnTo>
                    <a:pt x="683" y="93"/>
                  </a:lnTo>
                  <a:lnTo>
                    <a:pt x="628" y="37"/>
                  </a:lnTo>
                  <a:lnTo>
                    <a:pt x="554" y="0"/>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7"/>
            <p:cNvSpPr/>
            <p:nvPr/>
          </p:nvSpPr>
          <p:spPr>
            <a:xfrm>
              <a:off x="5922200" y="1987275"/>
              <a:ext cx="30450" cy="33700"/>
            </a:xfrm>
            <a:custGeom>
              <a:rect b="b" l="l" r="r" t="t"/>
              <a:pathLst>
                <a:path extrusionOk="0" h="1348" w="1218">
                  <a:moveTo>
                    <a:pt x="702" y="1"/>
                  </a:moveTo>
                  <a:lnTo>
                    <a:pt x="628" y="19"/>
                  </a:lnTo>
                  <a:lnTo>
                    <a:pt x="573" y="75"/>
                  </a:lnTo>
                  <a:lnTo>
                    <a:pt x="499" y="130"/>
                  </a:lnTo>
                  <a:lnTo>
                    <a:pt x="407" y="259"/>
                  </a:lnTo>
                  <a:lnTo>
                    <a:pt x="351" y="314"/>
                  </a:lnTo>
                  <a:lnTo>
                    <a:pt x="167" y="314"/>
                  </a:lnTo>
                  <a:lnTo>
                    <a:pt x="130" y="333"/>
                  </a:lnTo>
                  <a:lnTo>
                    <a:pt x="111" y="351"/>
                  </a:lnTo>
                  <a:lnTo>
                    <a:pt x="111" y="388"/>
                  </a:lnTo>
                  <a:lnTo>
                    <a:pt x="130" y="462"/>
                  </a:lnTo>
                  <a:lnTo>
                    <a:pt x="167" y="536"/>
                  </a:lnTo>
                  <a:lnTo>
                    <a:pt x="204" y="609"/>
                  </a:lnTo>
                  <a:lnTo>
                    <a:pt x="259" y="683"/>
                  </a:lnTo>
                  <a:lnTo>
                    <a:pt x="204" y="720"/>
                  </a:lnTo>
                  <a:lnTo>
                    <a:pt x="93" y="831"/>
                  </a:lnTo>
                  <a:lnTo>
                    <a:pt x="38" y="904"/>
                  </a:lnTo>
                  <a:lnTo>
                    <a:pt x="19" y="960"/>
                  </a:lnTo>
                  <a:lnTo>
                    <a:pt x="1" y="1034"/>
                  </a:lnTo>
                  <a:lnTo>
                    <a:pt x="19" y="1107"/>
                  </a:lnTo>
                  <a:lnTo>
                    <a:pt x="75" y="1144"/>
                  </a:lnTo>
                  <a:lnTo>
                    <a:pt x="148" y="1181"/>
                  </a:lnTo>
                  <a:lnTo>
                    <a:pt x="222" y="1199"/>
                  </a:lnTo>
                  <a:lnTo>
                    <a:pt x="277" y="1181"/>
                  </a:lnTo>
                  <a:lnTo>
                    <a:pt x="388" y="1163"/>
                  </a:lnTo>
                  <a:lnTo>
                    <a:pt x="443" y="1144"/>
                  </a:lnTo>
                  <a:lnTo>
                    <a:pt x="480" y="1199"/>
                  </a:lnTo>
                  <a:lnTo>
                    <a:pt x="591" y="1273"/>
                  </a:lnTo>
                  <a:lnTo>
                    <a:pt x="646" y="1310"/>
                  </a:lnTo>
                  <a:lnTo>
                    <a:pt x="720" y="1329"/>
                  </a:lnTo>
                  <a:lnTo>
                    <a:pt x="794" y="1347"/>
                  </a:lnTo>
                  <a:lnTo>
                    <a:pt x="868" y="1329"/>
                  </a:lnTo>
                  <a:lnTo>
                    <a:pt x="904" y="1273"/>
                  </a:lnTo>
                  <a:lnTo>
                    <a:pt x="923" y="1199"/>
                  </a:lnTo>
                  <a:lnTo>
                    <a:pt x="923" y="1126"/>
                  </a:lnTo>
                  <a:lnTo>
                    <a:pt x="904" y="1052"/>
                  </a:lnTo>
                  <a:lnTo>
                    <a:pt x="849" y="923"/>
                  </a:lnTo>
                  <a:lnTo>
                    <a:pt x="812" y="868"/>
                  </a:lnTo>
                  <a:lnTo>
                    <a:pt x="886" y="849"/>
                  </a:lnTo>
                  <a:lnTo>
                    <a:pt x="1034" y="794"/>
                  </a:lnTo>
                  <a:lnTo>
                    <a:pt x="1107" y="757"/>
                  </a:lnTo>
                  <a:lnTo>
                    <a:pt x="1163" y="720"/>
                  </a:lnTo>
                  <a:lnTo>
                    <a:pt x="1200" y="665"/>
                  </a:lnTo>
                  <a:lnTo>
                    <a:pt x="1218" y="609"/>
                  </a:lnTo>
                  <a:lnTo>
                    <a:pt x="1181" y="554"/>
                  </a:lnTo>
                  <a:lnTo>
                    <a:pt x="1144" y="517"/>
                  </a:lnTo>
                  <a:lnTo>
                    <a:pt x="1070" y="499"/>
                  </a:lnTo>
                  <a:lnTo>
                    <a:pt x="1015" y="480"/>
                  </a:lnTo>
                  <a:lnTo>
                    <a:pt x="886" y="462"/>
                  </a:lnTo>
                  <a:lnTo>
                    <a:pt x="831" y="462"/>
                  </a:lnTo>
                  <a:lnTo>
                    <a:pt x="849" y="407"/>
                  </a:lnTo>
                  <a:lnTo>
                    <a:pt x="849" y="259"/>
                  </a:lnTo>
                  <a:lnTo>
                    <a:pt x="849" y="185"/>
                  </a:lnTo>
                  <a:lnTo>
                    <a:pt x="831" y="111"/>
                  </a:lnTo>
                  <a:lnTo>
                    <a:pt x="794" y="56"/>
                  </a:lnTo>
                  <a:lnTo>
                    <a:pt x="757" y="19"/>
                  </a:lnTo>
                  <a:lnTo>
                    <a:pt x="70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7"/>
            <p:cNvSpPr/>
            <p:nvPr/>
          </p:nvSpPr>
          <p:spPr>
            <a:xfrm>
              <a:off x="5792650" y="1958700"/>
              <a:ext cx="29550" cy="31375"/>
            </a:xfrm>
            <a:custGeom>
              <a:rect b="b" l="l" r="r" t="t"/>
              <a:pathLst>
                <a:path extrusionOk="0" h="1255" w="1182">
                  <a:moveTo>
                    <a:pt x="407" y="0"/>
                  </a:moveTo>
                  <a:lnTo>
                    <a:pt x="351" y="19"/>
                  </a:lnTo>
                  <a:lnTo>
                    <a:pt x="314" y="37"/>
                  </a:lnTo>
                  <a:lnTo>
                    <a:pt x="296" y="93"/>
                  </a:lnTo>
                  <a:lnTo>
                    <a:pt x="259" y="222"/>
                  </a:lnTo>
                  <a:lnTo>
                    <a:pt x="259" y="351"/>
                  </a:lnTo>
                  <a:lnTo>
                    <a:pt x="277" y="406"/>
                  </a:lnTo>
                  <a:lnTo>
                    <a:pt x="222" y="425"/>
                  </a:lnTo>
                  <a:lnTo>
                    <a:pt x="130" y="461"/>
                  </a:lnTo>
                  <a:lnTo>
                    <a:pt x="38" y="535"/>
                  </a:lnTo>
                  <a:lnTo>
                    <a:pt x="19" y="591"/>
                  </a:lnTo>
                  <a:lnTo>
                    <a:pt x="1" y="627"/>
                  </a:lnTo>
                  <a:lnTo>
                    <a:pt x="19" y="720"/>
                  </a:lnTo>
                  <a:lnTo>
                    <a:pt x="56" y="775"/>
                  </a:lnTo>
                  <a:lnTo>
                    <a:pt x="93" y="830"/>
                  </a:lnTo>
                  <a:lnTo>
                    <a:pt x="148" y="867"/>
                  </a:lnTo>
                  <a:lnTo>
                    <a:pt x="259" y="904"/>
                  </a:lnTo>
                  <a:lnTo>
                    <a:pt x="296" y="904"/>
                  </a:lnTo>
                  <a:lnTo>
                    <a:pt x="296" y="959"/>
                  </a:lnTo>
                  <a:lnTo>
                    <a:pt x="333" y="1088"/>
                  </a:lnTo>
                  <a:lnTo>
                    <a:pt x="370" y="1144"/>
                  </a:lnTo>
                  <a:lnTo>
                    <a:pt x="407" y="1199"/>
                  </a:lnTo>
                  <a:lnTo>
                    <a:pt x="462" y="1236"/>
                  </a:lnTo>
                  <a:lnTo>
                    <a:pt x="536" y="1254"/>
                  </a:lnTo>
                  <a:lnTo>
                    <a:pt x="609" y="1236"/>
                  </a:lnTo>
                  <a:lnTo>
                    <a:pt x="665" y="1199"/>
                  </a:lnTo>
                  <a:lnTo>
                    <a:pt x="702" y="1144"/>
                  </a:lnTo>
                  <a:lnTo>
                    <a:pt x="738" y="1088"/>
                  </a:lnTo>
                  <a:lnTo>
                    <a:pt x="775" y="959"/>
                  </a:lnTo>
                  <a:lnTo>
                    <a:pt x="775" y="904"/>
                  </a:lnTo>
                  <a:lnTo>
                    <a:pt x="831" y="904"/>
                  </a:lnTo>
                  <a:lnTo>
                    <a:pt x="960" y="886"/>
                  </a:lnTo>
                  <a:lnTo>
                    <a:pt x="1107" y="830"/>
                  </a:lnTo>
                  <a:lnTo>
                    <a:pt x="1144" y="793"/>
                  </a:lnTo>
                  <a:lnTo>
                    <a:pt x="1181" y="738"/>
                  </a:lnTo>
                  <a:lnTo>
                    <a:pt x="1181" y="683"/>
                  </a:lnTo>
                  <a:lnTo>
                    <a:pt x="1163" y="627"/>
                  </a:lnTo>
                  <a:lnTo>
                    <a:pt x="1107" y="554"/>
                  </a:lnTo>
                  <a:lnTo>
                    <a:pt x="1034" y="498"/>
                  </a:lnTo>
                  <a:lnTo>
                    <a:pt x="997" y="461"/>
                  </a:lnTo>
                  <a:lnTo>
                    <a:pt x="1015" y="332"/>
                  </a:lnTo>
                  <a:lnTo>
                    <a:pt x="1015" y="222"/>
                  </a:lnTo>
                  <a:lnTo>
                    <a:pt x="997" y="185"/>
                  </a:lnTo>
                  <a:lnTo>
                    <a:pt x="978" y="148"/>
                  </a:lnTo>
                  <a:lnTo>
                    <a:pt x="941" y="130"/>
                  </a:lnTo>
                  <a:lnTo>
                    <a:pt x="886" y="130"/>
                  </a:lnTo>
                  <a:lnTo>
                    <a:pt x="775" y="185"/>
                  </a:lnTo>
                  <a:lnTo>
                    <a:pt x="665" y="277"/>
                  </a:lnTo>
                  <a:lnTo>
                    <a:pt x="628" y="240"/>
                  </a:lnTo>
                  <a:lnTo>
                    <a:pt x="554" y="130"/>
                  </a:lnTo>
                  <a:lnTo>
                    <a:pt x="462" y="37"/>
                  </a:lnTo>
                  <a:lnTo>
                    <a:pt x="40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7"/>
            <p:cNvSpPr/>
            <p:nvPr/>
          </p:nvSpPr>
          <p:spPr>
            <a:xfrm>
              <a:off x="5813400" y="1996050"/>
              <a:ext cx="37825" cy="42425"/>
            </a:xfrm>
            <a:custGeom>
              <a:rect b="b" l="l" r="r" t="t"/>
              <a:pathLst>
                <a:path extrusionOk="0" h="1697" w="1513">
                  <a:moveTo>
                    <a:pt x="775" y="0"/>
                  </a:moveTo>
                  <a:lnTo>
                    <a:pt x="720" y="19"/>
                  </a:lnTo>
                  <a:lnTo>
                    <a:pt x="665" y="74"/>
                  </a:lnTo>
                  <a:lnTo>
                    <a:pt x="609" y="148"/>
                  </a:lnTo>
                  <a:lnTo>
                    <a:pt x="554" y="221"/>
                  </a:lnTo>
                  <a:lnTo>
                    <a:pt x="499" y="387"/>
                  </a:lnTo>
                  <a:lnTo>
                    <a:pt x="480" y="461"/>
                  </a:lnTo>
                  <a:lnTo>
                    <a:pt x="406" y="461"/>
                  </a:lnTo>
                  <a:lnTo>
                    <a:pt x="277" y="480"/>
                  </a:lnTo>
                  <a:lnTo>
                    <a:pt x="204" y="498"/>
                  </a:lnTo>
                  <a:lnTo>
                    <a:pt x="130" y="517"/>
                  </a:lnTo>
                  <a:lnTo>
                    <a:pt x="56" y="553"/>
                  </a:lnTo>
                  <a:lnTo>
                    <a:pt x="19" y="627"/>
                  </a:lnTo>
                  <a:lnTo>
                    <a:pt x="1" y="738"/>
                  </a:lnTo>
                  <a:lnTo>
                    <a:pt x="19" y="830"/>
                  </a:lnTo>
                  <a:lnTo>
                    <a:pt x="38" y="922"/>
                  </a:lnTo>
                  <a:lnTo>
                    <a:pt x="93" y="996"/>
                  </a:lnTo>
                  <a:lnTo>
                    <a:pt x="204" y="1088"/>
                  </a:lnTo>
                  <a:lnTo>
                    <a:pt x="259" y="1125"/>
                  </a:lnTo>
                  <a:lnTo>
                    <a:pt x="240" y="1199"/>
                  </a:lnTo>
                  <a:lnTo>
                    <a:pt x="222" y="1365"/>
                  </a:lnTo>
                  <a:lnTo>
                    <a:pt x="240" y="1457"/>
                  </a:lnTo>
                  <a:lnTo>
                    <a:pt x="259" y="1549"/>
                  </a:lnTo>
                  <a:lnTo>
                    <a:pt x="314" y="1623"/>
                  </a:lnTo>
                  <a:lnTo>
                    <a:pt x="351" y="1660"/>
                  </a:lnTo>
                  <a:lnTo>
                    <a:pt x="388" y="1678"/>
                  </a:lnTo>
                  <a:lnTo>
                    <a:pt x="499" y="1697"/>
                  </a:lnTo>
                  <a:lnTo>
                    <a:pt x="591" y="1678"/>
                  </a:lnTo>
                  <a:lnTo>
                    <a:pt x="665" y="1623"/>
                  </a:lnTo>
                  <a:lnTo>
                    <a:pt x="738" y="1549"/>
                  </a:lnTo>
                  <a:lnTo>
                    <a:pt x="849" y="1420"/>
                  </a:lnTo>
                  <a:lnTo>
                    <a:pt x="886" y="1365"/>
                  </a:lnTo>
                  <a:lnTo>
                    <a:pt x="960" y="1383"/>
                  </a:lnTo>
                  <a:lnTo>
                    <a:pt x="1126" y="1402"/>
                  </a:lnTo>
                  <a:lnTo>
                    <a:pt x="1328" y="1402"/>
                  </a:lnTo>
                  <a:lnTo>
                    <a:pt x="1421" y="1383"/>
                  </a:lnTo>
                  <a:lnTo>
                    <a:pt x="1476" y="1328"/>
                  </a:lnTo>
                  <a:lnTo>
                    <a:pt x="1513" y="1273"/>
                  </a:lnTo>
                  <a:lnTo>
                    <a:pt x="1513" y="1199"/>
                  </a:lnTo>
                  <a:lnTo>
                    <a:pt x="1494" y="1125"/>
                  </a:lnTo>
                  <a:lnTo>
                    <a:pt x="1476" y="1051"/>
                  </a:lnTo>
                  <a:lnTo>
                    <a:pt x="1402" y="941"/>
                  </a:lnTo>
                  <a:lnTo>
                    <a:pt x="1365" y="885"/>
                  </a:lnTo>
                  <a:lnTo>
                    <a:pt x="1402" y="848"/>
                  </a:lnTo>
                  <a:lnTo>
                    <a:pt x="1476" y="738"/>
                  </a:lnTo>
                  <a:lnTo>
                    <a:pt x="1494" y="664"/>
                  </a:lnTo>
                  <a:lnTo>
                    <a:pt x="1513" y="590"/>
                  </a:lnTo>
                  <a:lnTo>
                    <a:pt x="1513" y="535"/>
                  </a:lnTo>
                  <a:lnTo>
                    <a:pt x="1494" y="480"/>
                  </a:lnTo>
                  <a:lnTo>
                    <a:pt x="1458" y="424"/>
                  </a:lnTo>
                  <a:lnTo>
                    <a:pt x="1384" y="406"/>
                  </a:lnTo>
                  <a:lnTo>
                    <a:pt x="1310" y="406"/>
                  </a:lnTo>
                  <a:lnTo>
                    <a:pt x="1236" y="424"/>
                  </a:lnTo>
                  <a:lnTo>
                    <a:pt x="1089" y="461"/>
                  </a:lnTo>
                  <a:lnTo>
                    <a:pt x="1033" y="480"/>
                  </a:lnTo>
                  <a:lnTo>
                    <a:pt x="1015" y="406"/>
                  </a:lnTo>
                  <a:lnTo>
                    <a:pt x="978" y="240"/>
                  </a:lnTo>
                  <a:lnTo>
                    <a:pt x="941" y="148"/>
                  </a:lnTo>
                  <a:lnTo>
                    <a:pt x="904" y="74"/>
                  </a:lnTo>
                  <a:lnTo>
                    <a:pt x="849" y="19"/>
                  </a:lnTo>
                  <a:lnTo>
                    <a:pt x="77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7"/>
            <p:cNvSpPr/>
            <p:nvPr/>
          </p:nvSpPr>
          <p:spPr>
            <a:xfrm>
              <a:off x="5843825" y="1960075"/>
              <a:ext cx="35075" cy="34150"/>
            </a:xfrm>
            <a:custGeom>
              <a:rect b="b" l="l" r="r" t="t"/>
              <a:pathLst>
                <a:path extrusionOk="0" h="1366" w="1403">
                  <a:moveTo>
                    <a:pt x="868" y="1"/>
                  </a:moveTo>
                  <a:lnTo>
                    <a:pt x="812" y="19"/>
                  </a:lnTo>
                  <a:lnTo>
                    <a:pt x="757" y="56"/>
                  </a:lnTo>
                  <a:lnTo>
                    <a:pt x="646" y="167"/>
                  </a:lnTo>
                  <a:lnTo>
                    <a:pt x="517" y="351"/>
                  </a:lnTo>
                  <a:lnTo>
                    <a:pt x="443" y="351"/>
                  </a:lnTo>
                  <a:lnTo>
                    <a:pt x="296" y="333"/>
                  </a:lnTo>
                  <a:lnTo>
                    <a:pt x="222" y="333"/>
                  </a:lnTo>
                  <a:lnTo>
                    <a:pt x="130" y="351"/>
                  </a:lnTo>
                  <a:lnTo>
                    <a:pt x="75" y="388"/>
                  </a:lnTo>
                  <a:lnTo>
                    <a:pt x="19" y="462"/>
                  </a:lnTo>
                  <a:lnTo>
                    <a:pt x="1" y="536"/>
                  </a:lnTo>
                  <a:lnTo>
                    <a:pt x="19" y="609"/>
                  </a:lnTo>
                  <a:lnTo>
                    <a:pt x="38" y="683"/>
                  </a:lnTo>
                  <a:lnTo>
                    <a:pt x="75" y="757"/>
                  </a:lnTo>
                  <a:lnTo>
                    <a:pt x="148" y="868"/>
                  </a:lnTo>
                  <a:lnTo>
                    <a:pt x="185" y="904"/>
                  </a:lnTo>
                  <a:lnTo>
                    <a:pt x="167" y="941"/>
                  </a:lnTo>
                  <a:lnTo>
                    <a:pt x="111" y="1052"/>
                  </a:lnTo>
                  <a:lnTo>
                    <a:pt x="93" y="1107"/>
                  </a:lnTo>
                  <a:lnTo>
                    <a:pt x="93" y="1181"/>
                  </a:lnTo>
                  <a:lnTo>
                    <a:pt x="111" y="1255"/>
                  </a:lnTo>
                  <a:lnTo>
                    <a:pt x="167" y="1310"/>
                  </a:lnTo>
                  <a:lnTo>
                    <a:pt x="185" y="1347"/>
                  </a:lnTo>
                  <a:lnTo>
                    <a:pt x="222" y="1347"/>
                  </a:lnTo>
                  <a:lnTo>
                    <a:pt x="314" y="1365"/>
                  </a:lnTo>
                  <a:lnTo>
                    <a:pt x="425" y="1365"/>
                  </a:lnTo>
                  <a:lnTo>
                    <a:pt x="536" y="1329"/>
                  </a:lnTo>
                  <a:lnTo>
                    <a:pt x="720" y="1273"/>
                  </a:lnTo>
                  <a:lnTo>
                    <a:pt x="794" y="1236"/>
                  </a:lnTo>
                  <a:lnTo>
                    <a:pt x="886" y="1273"/>
                  </a:lnTo>
                  <a:lnTo>
                    <a:pt x="1052" y="1329"/>
                  </a:lnTo>
                  <a:lnTo>
                    <a:pt x="1144" y="1347"/>
                  </a:lnTo>
                  <a:lnTo>
                    <a:pt x="1236" y="1347"/>
                  </a:lnTo>
                  <a:lnTo>
                    <a:pt x="1310" y="1329"/>
                  </a:lnTo>
                  <a:lnTo>
                    <a:pt x="1347" y="1310"/>
                  </a:lnTo>
                  <a:lnTo>
                    <a:pt x="1365" y="1273"/>
                  </a:lnTo>
                  <a:lnTo>
                    <a:pt x="1384" y="1199"/>
                  </a:lnTo>
                  <a:lnTo>
                    <a:pt x="1365" y="1126"/>
                  </a:lnTo>
                  <a:lnTo>
                    <a:pt x="1329" y="1052"/>
                  </a:lnTo>
                  <a:lnTo>
                    <a:pt x="1292" y="978"/>
                  </a:lnTo>
                  <a:lnTo>
                    <a:pt x="1199" y="886"/>
                  </a:lnTo>
                  <a:lnTo>
                    <a:pt x="1144" y="831"/>
                  </a:lnTo>
                  <a:lnTo>
                    <a:pt x="1199" y="812"/>
                  </a:lnTo>
                  <a:lnTo>
                    <a:pt x="1292" y="757"/>
                  </a:lnTo>
                  <a:lnTo>
                    <a:pt x="1329" y="720"/>
                  </a:lnTo>
                  <a:lnTo>
                    <a:pt x="1365" y="665"/>
                  </a:lnTo>
                  <a:lnTo>
                    <a:pt x="1402" y="609"/>
                  </a:lnTo>
                  <a:lnTo>
                    <a:pt x="1402" y="536"/>
                  </a:lnTo>
                  <a:lnTo>
                    <a:pt x="1365" y="499"/>
                  </a:lnTo>
                  <a:lnTo>
                    <a:pt x="1329" y="462"/>
                  </a:lnTo>
                  <a:lnTo>
                    <a:pt x="1273" y="425"/>
                  </a:lnTo>
                  <a:lnTo>
                    <a:pt x="1218" y="425"/>
                  </a:lnTo>
                  <a:lnTo>
                    <a:pt x="1107" y="406"/>
                  </a:lnTo>
                  <a:lnTo>
                    <a:pt x="1052" y="425"/>
                  </a:lnTo>
                  <a:lnTo>
                    <a:pt x="997" y="222"/>
                  </a:lnTo>
                  <a:lnTo>
                    <a:pt x="941" y="75"/>
                  </a:lnTo>
                  <a:lnTo>
                    <a:pt x="904" y="38"/>
                  </a:lnTo>
                  <a:lnTo>
                    <a:pt x="86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7"/>
            <p:cNvSpPr/>
            <p:nvPr/>
          </p:nvSpPr>
          <p:spPr>
            <a:xfrm>
              <a:off x="5768225" y="1996975"/>
              <a:ext cx="39200" cy="37350"/>
            </a:xfrm>
            <a:custGeom>
              <a:rect b="b" l="l" r="r" t="t"/>
              <a:pathLst>
                <a:path extrusionOk="0" h="1494" w="1568">
                  <a:moveTo>
                    <a:pt x="554" y="0"/>
                  </a:moveTo>
                  <a:lnTo>
                    <a:pt x="498" y="37"/>
                  </a:lnTo>
                  <a:lnTo>
                    <a:pt x="480" y="92"/>
                  </a:lnTo>
                  <a:lnTo>
                    <a:pt x="425" y="258"/>
                  </a:lnTo>
                  <a:lnTo>
                    <a:pt x="388" y="480"/>
                  </a:lnTo>
                  <a:lnTo>
                    <a:pt x="332" y="498"/>
                  </a:lnTo>
                  <a:lnTo>
                    <a:pt x="203" y="553"/>
                  </a:lnTo>
                  <a:lnTo>
                    <a:pt x="129" y="590"/>
                  </a:lnTo>
                  <a:lnTo>
                    <a:pt x="74" y="646"/>
                  </a:lnTo>
                  <a:lnTo>
                    <a:pt x="19" y="719"/>
                  </a:lnTo>
                  <a:lnTo>
                    <a:pt x="0" y="793"/>
                  </a:lnTo>
                  <a:lnTo>
                    <a:pt x="19" y="867"/>
                  </a:lnTo>
                  <a:lnTo>
                    <a:pt x="74" y="922"/>
                  </a:lnTo>
                  <a:lnTo>
                    <a:pt x="129" y="977"/>
                  </a:lnTo>
                  <a:lnTo>
                    <a:pt x="185" y="1033"/>
                  </a:lnTo>
                  <a:lnTo>
                    <a:pt x="314" y="1088"/>
                  </a:lnTo>
                  <a:lnTo>
                    <a:pt x="351" y="1107"/>
                  </a:lnTo>
                  <a:lnTo>
                    <a:pt x="351" y="1162"/>
                  </a:lnTo>
                  <a:lnTo>
                    <a:pt x="369" y="1273"/>
                  </a:lnTo>
                  <a:lnTo>
                    <a:pt x="369" y="1328"/>
                  </a:lnTo>
                  <a:lnTo>
                    <a:pt x="406" y="1402"/>
                  </a:lnTo>
                  <a:lnTo>
                    <a:pt x="461" y="1457"/>
                  </a:lnTo>
                  <a:lnTo>
                    <a:pt x="517" y="1494"/>
                  </a:lnTo>
                  <a:lnTo>
                    <a:pt x="609" y="1494"/>
                  </a:lnTo>
                  <a:lnTo>
                    <a:pt x="683" y="1457"/>
                  </a:lnTo>
                  <a:lnTo>
                    <a:pt x="775" y="1402"/>
                  </a:lnTo>
                  <a:lnTo>
                    <a:pt x="867" y="1328"/>
                  </a:lnTo>
                  <a:lnTo>
                    <a:pt x="996" y="1180"/>
                  </a:lnTo>
                  <a:lnTo>
                    <a:pt x="1052" y="1125"/>
                  </a:lnTo>
                  <a:lnTo>
                    <a:pt x="1144" y="1107"/>
                  </a:lnTo>
                  <a:lnTo>
                    <a:pt x="1328" y="1088"/>
                  </a:lnTo>
                  <a:lnTo>
                    <a:pt x="1420" y="1070"/>
                  </a:lnTo>
                  <a:lnTo>
                    <a:pt x="1494" y="1033"/>
                  </a:lnTo>
                  <a:lnTo>
                    <a:pt x="1549" y="977"/>
                  </a:lnTo>
                  <a:lnTo>
                    <a:pt x="1568" y="941"/>
                  </a:lnTo>
                  <a:lnTo>
                    <a:pt x="1568" y="904"/>
                  </a:lnTo>
                  <a:lnTo>
                    <a:pt x="1549" y="830"/>
                  </a:lnTo>
                  <a:lnTo>
                    <a:pt x="1494" y="775"/>
                  </a:lnTo>
                  <a:lnTo>
                    <a:pt x="1439" y="719"/>
                  </a:lnTo>
                  <a:lnTo>
                    <a:pt x="1365" y="682"/>
                  </a:lnTo>
                  <a:lnTo>
                    <a:pt x="1236" y="627"/>
                  </a:lnTo>
                  <a:lnTo>
                    <a:pt x="1181" y="609"/>
                  </a:lnTo>
                  <a:lnTo>
                    <a:pt x="1218" y="572"/>
                  </a:lnTo>
                  <a:lnTo>
                    <a:pt x="1273" y="480"/>
                  </a:lnTo>
                  <a:lnTo>
                    <a:pt x="1291" y="406"/>
                  </a:lnTo>
                  <a:lnTo>
                    <a:pt x="1310" y="350"/>
                  </a:lnTo>
                  <a:lnTo>
                    <a:pt x="1291" y="295"/>
                  </a:lnTo>
                  <a:lnTo>
                    <a:pt x="1273" y="240"/>
                  </a:lnTo>
                  <a:lnTo>
                    <a:pt x="1218" y="203"/>
                  </a:lnTo>
                  <a:lnTo>
                    <a:pt x="1162" y="184"/>
                  </a:lnTo>
                  <a:lnTo>
                    <a:pt x="1107" y="184"/>
                  </a:lnTo>
                  <a:lnTo>
                    <a:pt x="1052" y="203"/>
                  </a:lnTo>
                  <a:lnTo>
                    <a:pt x="941" y="258"/>
                  </a:lnTo>
                  <a:lnTo>
                    <a:pt x="904" y="277"/>
                  </a:lnTo>
                  <a:lnTo>
                    <a:pt x="775" y="129"/>
                  </a:lnTo>
                  <a:lnTo>
                    <a:pt x="646" y="37"/>
                  </a:lnTo>
                  <a:lnTo>
                    <a:pt x="591" y="0"/>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7"/>
            <p:cNvSpPr/>
            <p:nvPr/>
          </p:nvSpPr>
          <p:spPr>
            <a:xfrm>
              <a:off x="5892250" y="1961925"/>
              <a:ext cx="32300" cy="30450"/>
            </a:xfrm>
            <a:custGeom>
              <a:rect b="b" l="l" r="r" t="t"/>
              <a:pathLst>
                <a:path extrusionOk="0" h="1218" w="1292">
                  <a:moveTo>
                    <a:pt x="443" y="1"/>
                  </a:moveTo>
                  <a:lnTo>
                    <a:pt x="406" y="19"/>
                  </a:lnTo>
                  <a:lnTo>
                    <a:pt x="387" y="74"/>
                  </a:lnTo>
                  <a:lnTo>
                    <a:pt x="351" y="203"/>
                  </a:lnTo>
                  <a:lnTo>
                    <a:pt x="314" y="388"/>
                  </a:lnTo>
                  <a:lnTo>
                    <a:pt x="258" y="406"/>
                  </a:lnTo>
                  <a:lnTo>
                    <a:pt x="148" y="443"/>
                  </a:lnTo>
                  <a:lnTo>
                    <a:pt x="92" y="480"/>
                  </a:lnTo>
                  <a:lnTo>
                    <a:pt x="55" y="535"/>
                  </a:lnTo>
                  <a:lnTo>
                    <a:pt x="19" y="591"/>
                  </a:lnTo>
                  <a:lnTo>
                    <a:pt x="0" y="646"/>
                  </a:lnTo>
                  <a:lnTo>
                    <a:pt x="19" y="701"/>
                  </a:lnTo>
                  <a:lnTo>
                    <a:pt x="55" y="757"/>
                  </a:lnTo>
                  <a:lnTo>
                    <a:pt x="92" y="812"/>
                  </a:lnTo>
                  <a:lnTo>
                    <a:pt x="148" y="849"/>
                  </a:lnTo>
                  <a:lnTo>
                    <a:pt x="240" y="886"/>
                  </a:lnTo>
                  <a:lnTo>
                    <a:pt x="295" y="904"/>
                  </a:lnTo>
                  <a:lnTo>
                    <a:pt x="277" y="959"/>
                  </a:lnTo>
                  <a:lnTo>
                    <a:pt x="295" y="1033"/>
                  </a:lnTo>
                  <a:lnTo>
                    <a:pt x="295" y="1089"/>
                  </a:lnTo>
                  <a:lnTo>
                    <a:pt x="332" y="1144"/>
                  </a:lnTo>
                  <a:lnTo>
                    <a:pt x="369" y="1181"/>
                  </a:lnTo>
                  <a:lnTo>
                    <a:pt x="424" y="1218"/>
                  </a:lnTo>
                  <a:lnTo>
                    <a:pt x="480" y="1218"/>
                  </a:lnTo>
                  <a:lnTo>
                    <a:pt x="553" y="1199"/>
                  </a:lnTo>
                  <a:lnTo>
                    <a:pt x="627" y="1144"/>
                  </a:lnTo>
                  <a:lnTo>
                    <a:pt x="701" y="1089"/>
                  </a:lnTo>
                  <a:lnTo>
                    <a:pt x="812" y="978"/>
                  </a:lnTo>
                  <a:lnTo>
                    <a:pt x="867" y="923"/>
                  </a:lnTo>
                  <a:lnTo>
                    <a:pt x="922" y="904"/>
                  </a:lnTo>
                  <a:lnTo>
                    <a:pt x="1088" y="886"/>
                  </a:lnTo>
                  <a:lnTo>
                    <a:pt x="1162" y="867"/>
                  </a:lnTo>
                  <a:lnTo>
                    <a:pt x="1217" y="849"/>
                  </a:lnTo>
                  <a:lnTo>
                    <a:pt x="1273" y="794"/>
                  </a:lnTo>
                  <a:lnTo>
                    <a:pt x="1291" y="738"/>
                  </a:lnTo>
                  <a:lnTo>
                    <a:pt x="1273" y="683"/>
                  </a:lnTo>
                  <a:lnTo>
                    <a:pt x="1236" y="628"/>
                  </a:lnTo>
                  <a:lnTo>
                    <a:pt x="1180" y="591"/>
                  </a:lnTo>
                  <a:lnTo>
                    <a:pt x="1125" y="554"/>
                  </a:lnTo>
                  <a:lnTo>
                    <a:pt x="1014" y="517"/>
                  </a:lnTo>
                  <a:lnTo>
                    <a:pt x="959" y="498"/>
                  </a:lnTo>
                  <a:lnTo>
                    <a:pt x="996" y="462"/>
                  </a:lnTo>
                  <a:lnTo>
                    <a:pt x="1033" y="388"/>
                  </a:lnTo>
                  <a:lnTo>
                    <a:pt x="1070" y="277"/>
                  </a:lnTo>
                  <a:lnTo>
                    <a:pt x="1051" y="240"/>
                  </a:lnTo>
                  <a:lnTo>
                    <a:pt x="1033" y="185"/>
                  </a:lnTo>
                  <a:lnTo>
                    <a:pt x="996" y="166"/>
                  </a:lnTo>
                  <a:lnTo>
                    <a:pt x="959" y="148"/>
                  </a:lnTo>
                  <a:lnTo>
                    <a:pt x="848" y="166"/>
                  </a:lnTo>
                  <a:lnTo>
                    <a:pt x="775" y="203"/>
                  </a:lnTo>
                  <a:lnTo>
                    <a:pt x="738" y="222"/>
                  </a:lnTo>
                  <a:lnTo>
                    <a:pt x="627" y="111"/>
                  </a:lnTo>
                  <a:lnTo>
                    <a:pt x="535" y="19"/>
                  </a:lnTo>
                  <a:lnTo>
                    <a:pt x="48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7"/>
            <p:cNvSpPr/>
            <p:nvPr/>
          </p:nvSpPr>
          <p:spPr>
            <a:xfrm>
              <a:off x="5725800" y="1999275"/>
              <a:ext cx="25400" cy="24925"/>
            </a:xfrm>
            <a:custGeom>
              <a:rect b="b" l="l" r="r" t="t"/>
              <a:pathLst>
                <a:path extrusionOk="0" h="997" w="1016">
                  <a:moveTo>
                    <a:pt x="591" y="0"/>
                  </a:moveTo>
                  <a:lnTo>
                    <a:pt x="554" y="37"/>
                  </a:lnTo>
                  <a:lnTo>
                    <a:pt x="462" y="129"/>
                  </a:lnTo>
                  <a:lnTo>
                    <a:pt x="370" y="258"/>
                  </a:lnTo>
                  <a:lnTo>
                    <a:pt x="314" y="240"/>
                  </a:lnTo>
                  <a:lnTo>
                    <a:pt x="148" y="240"/>
                  </a:lnTo>
                  <a:lnTo>
                    <a:pt x="93" y="258"/>
                  </a:lnTo>
                  <a:lnTo>
                    <a:pt x="56" y="295"/>
                  </a:lnTo>
                  <a:lnTo>
                    <a:pt x="19" y="332"/>
                  </a:lnTo>
                  <a:lnTo>
                    <a:pt x="1" y="388"/>
                  </a:lnTo>
                  <a:lnTo>
                    <a:pt x="1" y="443"/>
                  </a:lnTo>
                  <a:lnTo>
                    <a:pt x="56" y="535"/>
                  </a:lnTo>
                  <a:lnTo>
                    <a:pt x="111" y="627"/>
                  </a:lnTo>
                  <a:lnTo>
                    <a:pt x="130" y="664"/>
                  </a:lnTo>
                  <a:lnTo>
                    <a:pt x="111" y="683"/>
                  </a:lnTo>
                  <a:lnTo>
                    <a:pt x="75" y="756"/>
                  </a:lnTo>
                  <a:lnTo>
                    <a:pt x="75" y="849"/>
                  </a:lnTo>
                  <a:lnTo>
                    <a:pt x="75" y="904"/>
                  </a:lnTo>
                  <a:lnTo>
                    <a:pt x="111" y="959"/>
                  </a:lnTo>
                  <a:lnTo>
                    <a:pt x="167" y="978"/>
                  </a:lnTo>
                  <a:lnTo>
                    <a:pt x="241" y="996"/>
                  </a:lnTo>
                  <a:lnTo>
                    <a:pt x="314" y="978"/>
                  </a:lnTo>
                  <a:lnTo>
                    <a:pt x="388" y="959"/>
                  </a:lnTo>
                  <a:lnTo>
                    <a:pt x="517" y="922"/>
                  </a:lnTo>
                  <a:lnTo>
                    <a:pt x="572" y="885"/>
                  </a:lnTo>
                  <a:lnTo>
                    <a:pt x="628" y="922"/>
                  </a:lnTo>
                  <a:lnTo>
                    <a:pt x="757" y="959"/>
                  </a:lnTo>
                  <a:lnTo>
                    <a:pt x="831" y="978"/>
                  </a:lnTo>
                  <a:lnTo>
                    <a:pt x="904" y="978"/>
                  </a:lnTo>
                  <a:lnTo>
                    <a:pt x="960" y="959"/>
                  </a:lnTo>
                  <a:lnTo>
                    <a:pt x="978" y="922"/>
                  </a:lnTo>
                  <a:lnTo>
                    <a:pt x="997" y="867"/>
                  </a:lnTo>
                  <a:lnTo>
                    <a:pt x="978" y="812"/>
                  </a:lnTo>
                  <a:lnTo>
                    <a:pt x="923" y="719"/>
                  </a:lnTo>
                  <a:lnTo>
                    <a:pt x="868" y="646"/>
                  </a:lnTo>
                  <a:lnTo>
                    <a:pt x="831" y="609"/>
                  </a:lnTo>
                  <a:lnTo>
                    <a:pt x="941" y="554"/>
                  </a:lnTo>
                  <a:lnTo>
                    <a:pt x="997" y="480"/>
                  </a:lnTo>
                  <a:lnTo>
                    <a:pt x="1015" y="443"/>
                  </a:lnTo>
                  <a:lnTo>
                    <a:pt x="1015" y="388"/>
                  </a:lnTo>
                  <a:lnTo>
                    <a:pt x="997" y="351"/>
                  </a:lnTo>
                  <a:lnTo>
                    <a:pt x="960" y="332"/>
                  </a:lnTo>
                  <a:lnTo>
                    <a:pt x="886" y="295"/>
                  </a:lnTo>
                  <a:lnTo>
                    <a:pt x="775" y="295"/>
                  </a:lnTo>
                  <a:lnTo>
                    <a:pt x="720" y="166"/>
                  </a:lnTo>
                  <a:lnTo>
                    <a:pt x="683" y="56"/>
                  </a:lnTo>
                  <a:lnTo>
                    <a:pt x="646" y="19"/>
                  </a:lnTo>
                  <a:lnTo>
                    <a:pt x="628" y="0"/>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7"/>
            <p:cNvSpPr/>
            <p:nvPr/>
          </p:nvSpPr>
          <p:spPr>
            <a:xfrm>
              <a:off x="5824925" y="1927800"/>
              <a:ext cx="30450" cy="26775"/>
            </a:xfrm>
            <a:custGeom>
              <a:rect b="b" l="l" r="r" t="t"/>
              <a:pathLst>
                <a:path extrusionOk="0" h="1071" w="1218">
                  <a:moveTo>
                    <a:pt x="499" y="1"/>
                  </a:moveTo>
                  <a:lnTo>
                    <a:pt x="425" y="19"/>
                  </a:lnTo>
                  <a:lnTo>
                    <a:pt x="370" y="75"/>
                  </a:lnTo>
                  <a:lnTo>
                    <a:pt x="351" y="130"/>
                  </a:lnTo>
                  <a:lnTo>
                    <a:pt x="314" y="185"/>
                  </a:lnTo>
                  <a:lnTo>
                    <a:pt x="296" y="296"/>
                  </a:lnTo>
                  <a:lnTo>
                    <a:pt x="296" y="351"/>
                  </a:lnTo>
                  <a:lnTo>
                    <a:pt x="148" y="351"/>
                  </a:lnTo>
                  <a:lnTo>
                    <a:pt x="56" y="388"/>
                  </a:lnTo>
                  <a:lnTo>
                    <a:pt x="19" y="407"/>
                  </a:lnTo>
                  <a:lnTo>
                    <a:pt x="1" y="462"/>
                  </a:lnTo>
                  <a:lnTo>
                    <a:pt x="1" y="499"/>
                  </a:lnTo>
                  <a:lnTo>
                    <a:pt x="19" y="554"/>
                  </a:lnTo>
                  <a:lnTo>
                    <a:pt x="74" y="628"/>
                  </a:lnTo>
                  <a:lnTo>
                    <a:pt x="167" y="702"/>
                  </a:lnTo>
                  <a:lnTo>
                    <a:pt x="130" y="739"/>
                  </a:lnTo>
                  <a:lnTo>
                    <a:pt x="111" y="812"/>
                  </a:lnTo>
                  <a:lnTo>
                    <a:pt x="93" y="868"/>
                  </a:lnTo>
                  <a:lnTo>
                    <a:pt x="93" y="923"/>
                  </a:lnTo>
                  <a:lnTo>
                    <a:pt x="111" y="978"/>
                  </a:lnTo>
                  <a:lnTo>
                    <a:pt x="148" y="1034"/>
                  </a:lnTo>
                  <a:lnTo>
                    <a:pt x="222" y="1052"/>
                  </a:lnTo>
                  <a:lnTo>
                    <a:pt x="296" y="1070"/>
                  </a:lnTo>
                  <a:lnTo>
                    <a:pt x="370" y="1070"/>
                  </a:lnTo>
                  <a:lnTo>
                    <a:pt x="462" y="1052"/>
                  </a:lnTo>
                  <a:lnTo>
                    <a:pt x="609" y="997"/>
                  </a:lnTo>
                  <a:lnTo>
                    <a:pt x="683" y="978"/>
                  </a:lnTo>
                  <a:lnTo>
                    <a:pt x="757" y="997"/>
                  </a:lnTo>
                  <a:lnTo>
                    <a:pt x="923" y="1015"/>
                  </a:lnTo>
                  <a:lnTo>
                    <a:pt x="1015" y="1034"/>
                  </a:lnTo>
                  <a:lnTo>
                    <a:pt x="1089" y="1034"/>
                  </a:lnTo>
                  <a:lnTo>
                    <a:pt x="1163" y="1015"/>
                  </a:lnTo>
                  <a:lnTo>
                    <a:pt x="1199" y="978"/>
                  </a:lnTo>
                  <a:lnTo>
                    <a:pt x="1218" y="923"/>
                  </a:lnTo>
                  <a:lnTo>
                    <a:pt x="1218" y="868"/>
                  </a:lnTo>
                  <a:lnTo>
                    <a:pt x="1163" y="757"/>
                  </a:lnTo>
                  <a:lnTo>
                    <a:pt x="1107" y="683"/>
                  </a:lnTo>
                  <a:lnTo>
                    <a:pt x="1089" y="646"/>
                  </a:lnTo>
                  <a:lnTo>
                    <a:pt x="1126" y="517"/>
                  </a:lnTo>
                  <a:lnTo>
                    <a:pt x="1144" y="407"/>
                  </a:lnTo>
                  <a:lnTo>
                    <a:pt x="1126" y="351"/>
                  </a:lnTo>
                  <a:lnTo>
                    <a:pt x="1107" y="296"/>
                  </a:lnTo>
                  <a:lnTo>
                    <a:pt x="1070" y="259"/>
                  </a:lnTo>
                  <a:lnTo>
                    <a:pt x="1015" y="241"/>
                  </a:lnTo>
                  <a:lnTo>
                    <a:pt x="904" y="241"/>
                  </a:lnTo>
                  <a:lnTo>
                    <a:pt x="794" y="277"/>
                  </a:lnTo>
                  <a:lnTo>
                    <a:pt x="757" y="296"/>
                  </a:lnTo>
                  <a:lnTo>
                    <a:pt x="738" y="241"/>
                  </a:lnTo>
                  <a:lnTo>
                    <a:pt x="701" y="130"/>
                  </a:lnTo>
                  <a:lnTo>
                    <a:pt x="665" y="75"/>
                  </a:lnTo>
                  <a:lnTo>
                    <a:pt x="628" y="38"/>
                  </a:lnTo>
                  <a:lnTo>
                    <a:pt x="55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7"/>
            <p:cNvSpPr/>
            <p:nvPr/>
          </p:nvSpPr>
          <p:spPr>
            <a:xfrm>
              <a:off x="5874725" y="2002500"/>
              <a:ext cx="30450" cy="26750"/>
            </a:xfrm>
            <a:custGeom>
              <a:rect b="b" l="l" r="r" t="t"/>
              <a:pathLst>
                <a:path extrusionOk="0" h="1070" w="1218">
                  <a:moveTo>
                    <a:pt x="480" y="0"/>
                  </a:moveTo>
                  <a:lnTo>
                    <a:pt x="425" y="19"/>
                  </a:lnTo>
                  <a:lnTo>
                    <a:pt x="369" y="56"/>
                  </a:lnTo>
                  <a:lnTo>
                    <a:pt x="332" y="111"/>
                  </a:lnTo>
                  <a:lnTo>
                    <a:pt x="314" y="185"/>
                  </a:lnTo>
                  <a:lnTo>
                    <a:pt x="295" y="295"/>
                  </a:lnTo>
                  <a:lnTo>
                    <a:pt x="295" y="351"/>
                  </a:lnTo>
                  <a:lnTo>
                    <a:pt x="148" y="351"/>
                  </a:lnTo>
                  <a:lnTo>
                    <a:pt x="37" y="388"/>
                  </a:lnTo>
                  <a:lnTo>
                    <a:pt x="19" y="406"/>
                  </a:lnTo>
                  <a:lnTo>
                    <a:pt x="0" y="443"/>
                  </a:lnTo>
                  <a:lnTo>
                    <a:pt x="0" y="498"/>
                  </a:lnTo>
                  <a:lnTo>
                    <a:pt x="19" y="535"/>
                  </a:lnTo>
                  <a:lnTo>
                    <a:pt x="74" y="627"/>
                  </a:lnTo>
                  <a:lnTo>
                    <a:pt x="148" y="683"/>
                  </a:lnTo>
                  <a:lnTo>
                    <a:pt x="129" y="720"/>
                  </a:lnTo>
                  <a:lnTo>
                    <a:pt x="93" y="812"/>
                  </a:lnTo>
                  <a:lnTo>
                    <a:pt x="93" y="867"/>
                  </a:lnTo>
                  <a:lnTo>
                    <a:pt x="93" y="922"/>
                  </a:lnTo>
                  <a:lnTo>
                    <a:pt x="111" y="978"/>
                  </a:lnTo>
                  <a:lnTo>
                    <a:pt x="148" y="1015"/>
                  </a:lnTo>
                  <a:lnTo>
                    <a:pt x="203" y="1052"/>
                  </a:lnTo>
                  <a:lnTo>
                    <a:pt x="295" y="1070"/>
                  </a:lnTo>
                  <a:lnTo>
                    <a:pt x="369" y="1052"/>
                  </a:lnTo>
                  <a:lnTo>
                    <a:pt x="461" y="1033"/>
                  </a:lnTo>
                  <a:lnTo>
                    <a:pt x="609" y="996"/>
                  </a:lnTo>
                  <a:lnTo>
                    <a:pt x="664" y="959"/>
                  </a:lnTo>
                  <a:lnTo>
                    <a:pt x="738" y="978"/>
                  </a:lnTo>
                  <a:lnTo>
                    <a:pt x="904" y="1015"/>
                  </a:lnTo>
                  <a:lnTo>
                    <a:pt x="1088" y="1015"/>
                  </a:lnTo>
                  <a:lnTo>
                    <a:pt x="1162" y="996"/>
                  </a:lnTo>
                  <a:lnTo>
                    <a:pt x="1199" y="959"/>
                  </a:lnTo>
                  <a:lnTo>
                    <a:pt x="1218" y="922"/>
                  </a:lnTo>
                  <a:lnTo>
                    <a:pt x="1218" y="867"/>
                  </a:lnTo>
                  <a:lnTo>
                    <a:pt x="1162" y="756"/>
                  </a:lnTo>
                  <a:lnTo>
                    <a:pt x="1107" y="683"/>
                  </a:lnTo>
                  <a:lnTo>
                    <a:pt x="1070" y="646"/>
                  </a:lnTo>
                  <a:lnTo>
                    <a:pt x="1125" y="517"/>
                  </a:lnTo>
                  <a:lnTo>
                    <a:pt x="1125" y="406"/>
                  </a:lnTo>
                  <a:lnTo>
                    <a:pt x="1125" y="351"/>
                  </a:lnTo>
                  <a:lnTo>
                    <a:pt x="1107" y="295"/>
                  </a:lnTo>
                  <a:lnTo>
                    <a:pt x="1070" y="259"/>
                  </a:lnTo>
                  <a:lnTo>
                    <a:pt x="1015" y="240"/>
                  </a:lnTo>
                  <a:lnTo>
                    <a:pt x="904" y="240"/>
                  </a:lnTo>
                  <a:lnTo>
                    <a:pt x="793" y="259"/>
                  </a:lnTo>
                  <a:lnTo>
                    <a:pt x="738" y="277"/>
                  </a:lnTo>
                  <a:lnTo>
                    <a:pt x="738" y="240"/>
                  </a:lnTo>
                  <a:lnTo>
                    <a:pt x="701" y="129"/>
                  </a:lnTo>
                  <a:lnTo>
                    <a:pt x="664" y="74"/>
                  </a:lnTo>
                  <a:lnTo>
                    <a:pt x="609" y="19"/>
                  </a:lnTo>
                  <a:lnTo>
                    <a:pt x="55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7"/>
            <p:cNvSpPr/>
            <p:nvPr/>
          </p:nvSpPr>
          <p:spPr>
            <a:xfrm>
              <a:off x="5629900" y="2142650"/>
              <a:ext cx="75650" cy="83925"/>
            </a:xfrm>
            <a:custGeom>
              <a:rect b="b" l="l" r="r" t="t"/>
              <a:pathLst>
                <a:path extrusionOk="0" h="3357" w="3026">
                  <a:moveTo>
                    <a:pt x="2804" y="1"/>
                  </a:moveTo>
                  <a:lnTo>
                    <a:pt x="56" y="535"/>
                  </a:lnTo>
                  <a:lnTo>
                    <a:pt x="1" y="3154"/>
                  </a:lnTo>
                  <a:lnTo>
                    <a:pt x="407" y="3246"/>
                  </a:lnTo>
                  <a:lnTo>
                    <a:pt x="776" y="3302"/>
                  </a:lnTo>
                  <a:lnTo>
                    <a:pt x="1107" y="3338"/>
                  </a:lnTo>
                  <a:lnTo>
                    <a:pt x="1421" y="3357"/>
                  </a:lnTo>
                  <a:lnTo>
                    <a:pt x="1698" y="3338"/>
                  </a:lnTo>
                  <a:lnTo>
                    <a:pt x="1937" y="3320"/>
                  </a:lnTo>
                  <a:lnTo>
                    <a:pt x="2159" y="3265"/>
                  </a:lnTo>
                  <a:lnTo>
                    <a:pt x="2343" y="3209"/>
                  </a:lnTo>
                  <a:lnTo>
                    <a:pt x="2509" y="3154"/>
                  </a:lnTo>
                  <a:lnTo>
                    <a:pt x="2657" y="3080"/>
                  </a:lnTo>
                  <a:lnTo>
                    <a:pt x="2878" y="2951"/>
                  </a:lnTo>
                  <a:lnTo>
                    <a:pt x="2988" y="2859"/>
                  </a:lnTo>
                  <a:lnTo>
                    <a:pt x="3025" y="2822"/>
                  </a:lnTo>
                  <a:lnTo>
                    <a:pt x="280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7"/>
            <p:cNvSpPr/>
            <p:nvPr/>
          </p:nvSpPr>
          <p:spPr>
            <a:xfrm>
              <a:off x="5610550" y="2195200"/>
              <a:ext cx="219025" cy="81650"/>
            </a:xfrm>
            <a:custGeom>
              <a:rect b="b" l="l" r="r" t="t"/>
              <a:pathLst>
                <a:path extrusionOk="0" h="3266" w="8761">
                  <a:moveTo>
                    <a:pt x="4076" y="1"/>
                  </a:moveTo>
                  <a:lnTo>
                    <a:pt x="3984" y="19"/>
                  </a:lnTo>
                  <a:lnTo>
                    <a:pt x="3762" y="93"/>
                  </a:lnTo>
                  <a:lnTo>
                    <a:pt x="3541" y="185"/>
                  </a:lnTo>
                  <a:lnTo>
                    <a:pt x="3099" y="407"/>
                  </a:lnTo>
                  <a:lnTo>
                    <a:pt x="2859" y="499"/>
                  </a:lnTo>
                  <a:lnTo>
                    <a:pt x="2748" y="536"/>
                  </a:lnTo>
                  <a:lnTo>
                    <a:pt x="2619" y="573"/>
                  </a:lnTo>
                  <a:lnTo>
                    <a:pt x="2453" y="591"/>
                  </a:lnTo>
                  <a:lnTo>
                    <a:pt x="2269" y="591"/>
                  </a:lnTo>
                  <a:lnTo>
                    <a:pt x="2103" y="573"/>
                  </a:lnTo>
                  <a:lnTo>
                    <a:pt x="1918" y="536"/>
                  </a:lnTo>
                  <a:lnTo>
                    <a:pt x="1550" y="462"/>
                  </a:lnTo>
                  <a:lnTo>
                    <a:pt x="1218" y="370"/>
                  </a:lnTo>
                  <a:lnTo>
                    <a:pt x="886" y="296"/>
                  </a:lnTo>
                  <a:lnTo>
                    <a:pt x="609" y="241"/>
                  </a:lnTo>
                  <a:lnTo>
                    <a:pt x="498" y="222"/>
                  </a:lnTo>
                  <a:lnTo>
                    <a:pt x="388" y="241"/>
                  </a:lnTo>
                  <a:lnTo>
                    <a:pt x="296" y="259"/>
                  </a:lnTo>
                  <a:lnTo>
                    <a:pt x="222" y="314"/>
                  </a:lnTo>
                  <a:lnTo>
                    <a:pt x="148" y="388"/>
                  </a:lnTo>
                  <a:lnTo>
                    <a:pt x="111" y="517"/>
                  </a:lnTo>
                  <a:lnTo>
                    <a:pt x="74" y="665"/>
                  </a:lnTo>
                  <a:lnTo>
                    <a:pt x="37" y="831"/>
                  </a:lnTo>
                  <a:lnTo>
                    <a:pt x="0" y="1236"/>
                  </a:lnTo>
                  <a:lnTo>
                    <a:pt x="0" y="1697"/>
                  </a:lnTo>
                  <a:lnTo>
                    <a:pt x="19" y="2159"/>
                  </a:lnTo>
                  <a:lnTo>
                    <a:pt x="56" y="2620"/>
                  </a:lnTo>
                  <a:lnTo>
                    <a:pt x="93" y="2988"/>
                  </a:lnTo>
                  <a:lnTo>
                    <a:pt x="130" y="3265"/>
                  </a:lnTo>
                  <a:lnTo>
                    <a:pt x="8705" y="3265"/>
                  </a:lnTo>
                  <a:lnTo>
                    <a:pt x="8723" y="3210"/>
                  </a:lnTo>
                  <a:lnTo>
                    <a:pt x="8760" y="3044"/>
                  </a:lnTo>
                  <a:lnTo>
                    <a:pt x="8760" y="2933"/>
                  </a:lnTo>
                  <a:lnTo>
                    <a:pt x="8760" y="2804"/>
                  </a:lnTo>
                  <a:lnTo>
                    <a:pt x="8742" y="2656"/>
                  </a:lnTo>
                  <a:lnTo>
                    <a:pt x="8705" y="2509"/>
                  </a:lnTo>
                  <a:lnTo>
                    <a:pt x="8631" y="2361"/>
                  </a:lnTo>
                  <a:lnTo>
                    <a:pt x="8557" y="2214"/>
                  </a:lnTo>
                  <a:lnTo>
                    <a:pt x="8428" y="2066"/>
                  </a:lnTo>
                  <a:lnTo>
                    <a:pt x="8281" y="1919"/>
                  </a:lnTo>
                  <a:lnTo>
                    <a:pt x="8096" y="1808"/>
                  </a:lnTo>
                  <a:lnTo>
                    <a:pt x="7856" y="1697"/>
                  </a:lnTo>
                  <a:lnTo>
                    <a:pt x="7580" y="1605"/>
                  </a:lnTo>
                  <a:lnTo>
                    <a:pt x="7248" y="1532"/>
                  </a:lnTo>
                  <a:lnTo>
                    <a:pt x="6842" y="1458"/>
                  </a:lnTo>
                  <a:lnTo>
                    <a:pt x="6473" y="1366"/>
                  </a:lnTo>
                  <a:lnTo>
                    <a:pt x="6141" y="1273"/>
                  </a:lnTo>
                  <a:lnTo>
                    <a:pt x="5883" y="1181"/>
                  </a:lnTo>
                  <a:lnTo>
                    <a:pt x="5644" y="1070"/>
                  </a:lnTo>
                  <a:lnTo>
                    <a:pt x="5459" y="960"/>
                  </a:lnTo>
                  <a:lnTo>
                    <a:pt x="5293" y="849"/>
                  </a:lnTo>
                  <a:lnTo>
                    <a:pt x="5146" y="739"/>
                  </a:lnTo>
                  <a:lnTo>
                    <a:pt x="4924" y="517"/>
                  </a:lnTo>
                  <a:lnTo>
                    <a:pt x="4758" y="333"/>
                  </a:lnTo>
                  <a:lnTo>
                    <a:pt x="4611" y="167"/>
                  </a:lnTo>
                  <a:lnTo>
                    <a:pt x="4519" y="112"/>
                  </a:lnTo>
                  <a:lnTo>
                    <a:pt x="4408" y="56"/>
                  </a:lnTo>
                  <a:lnTo>
                    <a:pt x="4297" y="19"/>
                  </a:lnTo>
                  <a:lnTo>
                    <a:pt x="4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7"/>
            <p:cNvSpPr/>
            <p:nvPr/>
          </p:nvSpPr>
          <p:spPr>
            <a:xfrm>
              <a:off x="5612850" y="2268525"/>
              <a:ext cx="216725" cy="8325"/>
            </a:xfrm>
            <a:custGeom>
              <a:rect b="b" l="l" r="r" t="t"/>
              <a:pathLst>
                <a:path extrusionOk="0" h="333" w="8669">
                  <a:moveTo>
                    <a:pt x="1" y="0"/>
                  </a:moveTo>
                  <a:lnTo>
                    <a:pt x="38" y="332"/>
                  </a:lnTo>
                  <a:lnTo>
                    <a:pt x="8613" y="332"/>
                  </a:lnTo>
                  <a:lnTo>
                    <a:pt x="8650" y="240"/>
                  </a:lnTo>
                  <a:lnTo>
                    <a:pt x="8650" y="129"/>
                  </a:lnTo>
                  <a:lnTo>
                    <a:pt x="86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7"/>
            <p:cNvSpPr/>
            <p:nvPr/>
          </p:nvSpPr>
          <p:spPr>
            <a:xfrm>
              <a:off x="5250475" y="1714800"/>
              <a:ext cx="472125" cy="535750"/>
            </a:xfrm>
            <a:custGeom>
              <a:rect b="b" l="l" r="r" t="t"/>
              <a:pathLst>
                <a:path extrusionOk="0" h="21430" w="18885">
                  <a:moveTo>
                    <a:pt x="15584" y="1"/>
                  </a:moveTo>
                  <a:lnTo>
                    <a:pt x="15381" y="19"/>
                  </a:lnTo>
                  <a:lnTo>
                    <a:pt x="14938" y="75"/>
                  </a:lnTo>
                  <a:lnTo>
                    <a:pt x="14459" y="185"/>
                  </a:lnTo>
                  <a:lnTo>
                    <a:pt x="13979" y="333"/>
                  </a:lnTo>
                  <a:lnTo>
                    <a:pt x="13463" y="536"/>
                  </a:lnTo>
                  <a:lnTo>
                    <a:pt x="12928" y="757"/>
                  </a:lnTo>
                  <a:lnTo>
                    <a:pt x="12393" y="1034"/>
                  </a:lnTo>
                  <a:lnTo>
                    <a:pt x="11840" y="1329"/>
                  </a:lnTo>
                  <a:lnTo>
                    <a:pt x="11268" y="1661"/>
                  </a:lnTo>
                  <a:lnTo>
                    <a:pt x="10697" y="2011"/>
                  </a:lnTo>
                  <a:lnTo>
                    <a:pt x="10125" y="2398"/>
                  </a:lnTo>
                  <a:lnTo>
                    <a:pt x="9535" y="2804"/>
                  </a:lnTo>
                  <a:lnTo>
                    <a:pt x="8945" y="3210"/>
                  </a:lnTo>
                  <a:lnTo>
                    <a:pt x="8373" y="3652"/>
                  </a:lnTo>
                  <a:lnTo>
                    <a:pt x="7783" y="4113"/>
                  </a:lnTo>
                  <a:lnTo>
                    <a:pt x="7211" y="4574"/>
                  </a:lnTo>
                  <a:lnTo>
                    <a:pt x="6640" y="5035"/>
                  </a:lnTo>
                  <a:lnTo>
                    <a:pt x="5533" y="6013"/>
                  </a:lnTo>
                  <a:lnTo>
                    <a:pt x="4482" y="6972"/>
                  </a:lnTo>
                  <a:lnTo>
                    <a:pt x="3505" y="7912"/>
                  </a:lnTo>
                  <a:lnTo>
                    <a:pt x="2638" y="8834"/>
                  </a:lnTo>
                  <a:lnTo>
                    <a:pt x="1863" y="9683"/>
                  </a:lnTo>
                  <a:lnTo>
                    <a:pt x="1697" y="9886"/>
                  </a:lnTo>
                  <a:lnTo>
                    <a:pt x="1531" y="10107"/>
                  </a:lnTo>
                  <a:lnTo>
                    <a:pt x="1365" y="10328"/>
                  </a:lnTo>
                  <a:lnTo>
                    <a:pt x="1236" y="10549"/>
                  </a:lnTo>
                  <a:lnTo>
                    <a:pt x="960" y="11029"/>
                  </a:lnTo>
                  <a:lnTo>
                    <a:pt x="738" y="11527"/>
                  </a:lnTo>
                  <a:lnTo>
                    <a:pt x="535" y="12043"/>
                  </a:lnTo>
                  <a:lnTo>
                    <a:pt x="370" y="12560"/>
                  </a:lnTo>
                  <a:lnTo>
                    <a:pt x="240" y="13113"/>
                  </a:lnTo>
                  <a:lnTo>
                    <a:pt x="130" y="13666"/>
                  </a:lnTo>
                  <a:lnTo>
                    <a:pt x="56" y="14219"/>
                  </a:lnTo>
                  <a:lnTo>
                    <a:pt x="19" y="14773"/>
                  </a:lnTo>
                  <a:lnTo>
                    <a:pt x="1" y="15326"/>
                  </a:lnTo>
                  <a:lnTo>
                    <a:pt x="19" y="15879"/>
                  </a:lnTo>
                  <a:lnTo>
                    <a:pt x="56" y="16414"/>
                  </a:lnTo>
                  <a:lnTo>
                    <a:pt x="111" y="16949"/>
                  </a:lnTo>
                  <a:lnTo>
                    <a:pt x="204" y="17465"/>
                  </a:lnTo>
                  <a:lnTo>
                    <a:pt x="314" y="17981"/>
                  </a:lnTo>
                  <a:lnTo>
                    <a:pt x="443" y="18461"/>
                  </a:lnTo>
                  <a:lnTo>
                    <a:pt x="609" y="18903"/>
                  </a:lnTo>
                  <a:lnTo>
                    <a:pt x="775" y="19346"/>
                  </a:lnTo>
                  <a:lnTo>
                    <a:pt x="978" y="19733"/>
                  </a:lnTo>
                  <a:lnTo>
                    <a:pt x="1199" y="20102"/>
                  </a:lnTo>
                  <a:lnTo>
                    <a:pt x="1421" y="20434"/>
                  </a:lnTo>
                  <a:lnTo>
                    <a:pt x="1679" y="20711"/>
                  </a:lnTo>
                  <a:lnTo>
                    <a:pt x="1808" y="20840"/>
                  </a:lnTo>
                  <a:lnTo>
                    <a:pt x="1955" y="20969"/>
                  </a:lnTo>
                  <a:lnTo>
                    <a:pt x="2085" y="21061"/>
                  </a:lnTo>
                  <a:lnTo>
                    <a:pt x="2232" y="21153"/>
                  </a:lnTo>
                  <a:lnTo>
                    <a:pt x="2380" y="21245"/>
                  </a:lnTo>
                  <a:lnTo>
                    <a:pt x="2527" y="21301"/>
                  </a:lnTo>
                  <a:lnTo>
                    <a:pt x="2693" y="21356"/>
                  </a:lnTo>
                  <a:lnTo>
                    <a:pt x="2859" y="21393"/>
                  </a:lnTo>
                  <a:lnTo>
                    <a:pt x="3007" y="21430"/>
                  </a:lnTo>
                  <a:lnTo>
                    <a:pt x="3339" y="21430"/>
                  </a:lnTo>
                  <a:lnTo>
                    <a:pt x="3523" y="21411"/>
                  </a:lnTo>
                  <a:lnTo>
                    <a:pt x="3689" y="21375"/>
                  </a:lnTo>
                  <a:lnTo>
                    <a:pt x="3873" y="21319"/>
                  </a:lnTo>
                  <a:lnTo>
                    <a:pt x="4058" y="21264"/>
                  </a:lnTo>
                  <a:lnTo>
                    <a:pt x="4242" y="21172"/>
                  </a:lnTo>
                  <a:lnTo>
                    <a:pt x="4427" y="21079"/>
                  </a:lnTo>
                  <a:lnTo>
                    <a:pt x="4611" y="20950"/>
                  </a:lnTo>
                  <a:lnTo>
                    <a:pt x="5164" y="20563"/>
                  </a:lnTo>
                  <a:lnTo>
                    <a:pt x="5718" y="20139"/>
                  </a:lnTo>
                  <a:lnTo>
                    <a:pt x="6271" y="19678"/>
                  </a:lnTo>
                  <a:lnTo>
                    <a:pt x="6824" y="19180"/>
                  </a:lnTo>
                  <a:lnTo>
                    <a:pt x="7377" y="18664"/>
                  </a:lnTo>
                  <a:lnTo>
                    <a:pt x="7931" y="18092"/>
                  </a:lnTo>
                  <a:lnTo>
                    <a:pt x="8465" y="17502"/>
                  </a:lnTo>
                  <a:lnTo>
                    <a:pt x="9019" y="16875"/>
                  </a:lnTo>
                  <a:lnTo>
                    <a:pt x="9553" y="16192"/>
                  </a:lnTo>
                  <a:lnTo>
                    <a:pt x="10088" y="15492"/>
                  </a:lnTo>
                  <a:lnTo>
                    <a:pt x="10605" y="14754"/>
                  </a:lnTo>
                  <a:lnTo>
                    <a:pt x="11121" y="13980"/>
                  </a:lnTo>
                  <a:lnTo>
                    <a:pt x="11637" y="13168"/>
                  </a:lnTo>
                  <a:lnTo>
                    <a:pt x="12135" y="12301"/>
                  </a:lnTo>
                  <a:lnTo>
                    <a:pt x="12633" y="11416"/>
                  </a:lnTo>
                  <a:lnTo>
                    <a:pt x="13131" y="10476"/>
                  </a:lnTo>
                  <a:lnTo>
                    <a:pt x="14735" y="18221"/>
                  </a:lnTo>
                  <a:lnTo>
                    <a:pt x="15123" y="18295"/>
                  </a:lnTo>
                  <a:lnTo>
                    <a:pt x="15528" y="18350"/>
                  </a:lnTo>
                  <a:lnTo>
                    <a:pt x="16063" y="18387"/>
                  </a:lnTo>
                  <a:lnTo>
                    <a:pt x="16653" y="18387"/>
                  </a:lnTo>
                  <a:lnTo>
                    <a:pt x="16967" y="18369"/>
                  </a:lnTo>
                  <a:lnTo>
                    <a:pt x="17280" y="18350"/>
                  </a:lnTo>
                  <a:lnTo>
                    <a:pt x="17612" y="18295"/>
                  </a:lnTo>
                  <a:lnTo>
                    <a:pt x="17926" y="18221"/>
                  </a:lnTo>
                  <a:lnTo>
                    <a:pt x="18221" y="18129"/>
                  </a:lnTo>
                  <a:lnTo>
                    <a:pt x="18516" y="18018"/>
                  </a:lnTo>
                  <a:lnTo>
                    <a:pt x="18571" y="17391"/>
                  </a:lnTo>
                  <a:lnTo>
                    <a:pt x="18700" y="15750"/>
                  </a:lnTo>
                  <a:lnTo>
                    <a:pt x="18756" y="14643"/>
                  </a:lnTo>
                  <a:lnTo>
                    <a:pt x="18829" y="13371"/>
                  </a:lnTo>
                  <a:lnTo>
                    <a:pt x="18866" y="11988"/>
                  </a:lnTo>
                  <a:lnTo>
                    <a:pt x="18885" y="10549"/>
                  </a:lnTo>
                  <a:lnTo>
                    <a:pt x="18885" y="9056"/>
                  </a:lnTo>
                  <a:lnTo>
                    <a:pt x="18848" y="7580"/>
                  </a:lnTo>
                  <a:lnTo>
                    <a:pt x="18811" y="6843"/>
                  </a:lnTo>
                  <a:lnTo>
                    <a:pt x="18756" y="6123"/>
                  </a:lnTo>
                  <a:lnTo>
                    <a:pt x="18700" y="5423"/>
                  </a:lnTo>
                  <a:lnTo>
                    <a:pt x="18627" y="4759"/>
                  </a:lnTo>
                  <a:lnTo>
                    <a:pt x="18534" y="4095"/>
                  </a:lnTo>
                  <a:lnTo>
                    <a:pt x="18424" y="3486"/>
                  </a:lnTo>
                  <a:lnTo>
                    <a:pt x="18295" y="2915"/>
                  </a:lnTo>
                  <a:lnTo>
                    <a:pt x="18165" y="2361"/>
                  </a:lnTo>
                  <a:lnTo>
                    <a:pt x="18000" y="1882"/>
                  </a:lnTo>
                  <a:lnTo>
                    <a:pt x="17815" y="1439"/>
                  </a:lnTo>
                  <a:lnTo>
                    <a:pt x="17723" y="1236"/>
                  </a:lnTo>
                  <a:lnTo>
                    <a:pt x="17631" y="1052"/>
                  </a:lnTo>
                  <a:lnTo>
                    <a:pt x="17520" y="886"/>
                  </a:lnTo>
                  <a:lnTo>
                    <a:pt x="17409" y="720"/>
                  </a:lnTo>
                  <a:lnTo>
                    <a:pt x="17280" y="591"/>
                  </a:lnTo>
                  <a:lnTo>
                    <a:pt x="17151" y="462"/>
                  </a:lnTo>
                  <a:lnTo>
                    <a:pt x="17004" y="351"/>
                  </a:lnTo>
                  <a:lnTo>
                    <a:pt x="16856" y="259"/>
                  </a:lnTo>
                  <a:lnTo>
                    <a:pt x="16709" y="185"/>
                  </a:lnTo>
                  <a:lnTo>
                    <a:pt x="16543" y="112"/>
                  </a:lnTo>
                  <a:lnTo>
                    <a:pt x="16358" y="75"/>
                  </a:lnTo>
                  <a:lnTo>
                    <a:pt x="16174" y="38"/>
                  </a:lnTo>
                  <a:lnTo>
                    <a:pt x="15989" y="1"/>
                  </a:lnTo>
                  <a:close/>
                </a:path>
              </a:pathLst>
            </a:custGeom>
            <a:solidFill>
              <a:srgbClr val="FF9D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7"/>
            <p:cNvSpPr/>
            <p:nvPr/>
          </p:nvSpPr>
          <p:spPr>
            <a:xfrm>
              <a:off x="5250475" y="1714800"/>
              <a:ext cx="472125" cy="535750"/>
            </a:xfrm>
            <a:custGeom>
              <a:rect b="b" l="l" r="r" t="t"/>
              <a:pathLst>
                <a:path extrusionOk="0" fill="none" h="21430" w="18885">
                  <a:moveTo>
                    <a:pt x="4611" y="20950"/>
                  </a:moveTo>
                  <a:lnTo>
                    <a:pt x="4611" y="20950"/>
                  </a:lnTo>
                  <a:lnTo>
                    <a:pt x="5164" y="20563"/>
                  </a:lnTo>
                  <a:lnTo>
                    <a:pt x="5718" y="20139"/>
                  </a:lnTo>
                  <a:lnTo>
                    <a:pt x="6271" y="19678"/>
                  </a:lnTo>
                  <a:lnTo>
                    <a:pt x="6824" y="19180"/>
                  </a:lnTo>
                  <a:lnTo>
                    <a:pt x="7377" y="18664"/>
                  </a:lnTo>
                  <a:lnTo>
                    <a:pt x="7931" y="18092"/>
                  </a:lnTo>
                  <a:lnTo>
                    <a:pt x="8465" y="17502"/>
                  </a:lnTo>
                  <a:lnTo>
                    <a:pt x="9019" y="16875"/>
                  </a:lnTo>
                  <a:lnTo>
                    <a:pt x="9553" y="16192"/>
                  </a:lnTo>
                  <a:lnTo>
                    <a:pt x="10088" y="15492"/>
                  </a:lnTo>
                  <a:lnTo>
                    <a:pt x="10605" y="14754"/>
                  </a:lnTo>
                  <a:lnTo>
                    <a:pt x="11121" y="13980"/>
                  </a:lnTo>
                  <a:lnTo>
                    <a:pt x="11637" y="13168"/>
                  </a:lnTo>
                  <a:lnTo>
                    <a:pt x="12135" y="12301"/>
                  </a:lnTo>
                  <a:lnTo>
                    <a:pt x="12633" y="11416"/>
                  </a:lnTo>
                  <a:lnTo>
                    <a:pt x="13131" y="10476"/>
                  </a:lnTo>
                  <a:lnTo>
                    <a:pt x="14735" y="18221"/>
                  </a:lnTo>
                  <a:lnTo>
                    <a:pt x="14735" y="18221"/>
                  </a:lnTo>
                  <a:lnTo>
                    <a:pt x="15123" y="18295"/>
                  </a:lnTo>
                  <a:lnTo>
                    <a:pt x="15528" y="18350"/>
                  </a:lnTo>
                  <a:lnTo>
                    <a:pt x="16063" y="18387"/>
                  </a:lnTo>
                  <a:lnTo>
                    <a:pt x="16340" y="18387"/>
                  </a:lnTo>
                  <a:lnTo>
                    <a:pt x="16653" y="18387"/>
                  </a:lnTo>
                  <a:lnTo>
                    <a:pt x="16967" y="18369"/>
                  </a:lnTo>
                  <a:lnTo>
                    <a:pt x="17280" y="18350"/>
                  </a:lnTo>
                  <a:lnTo>
                    <a:pt x="17612" y="18295"/>
                  </a:lnTo>
                  <a:lnTo>
                    <a:pt x="17926" y="18221"/>
                  </a:lnTo>
                  <a:lnTo>
                    <a:pt x="18221" y="18129"/>
                  </a:lnTo>
                  <a:lnTo>
                    <a:pt x="18516" y="18018"/>
                  </a:lnTo>
                  <a:lnTo>
                    <a:pt x="18516" y="18018"/>
                  </a:lnTo>
                  <a:lnTo>
                    <a:pt x="18571" y="17391"/>
                  </a:lnTo>
                  <a:lnTo>
                    <a:pt x="18700" y="15750"/>
                  </a:lnTo>
                  <a:lnTo>
                    <a:pt x="18756" y="14643"/>
                  </a:lnTo>
                  <a:lnTo>
                    <a:pt x="18829" y="13371"/>
                  </a:lnTo>
                  <a:lnTo>
                    <a:pt x="18866" y="11988"/>
                  </a:lnTo>
                  <a:lnTo>
                    <a:pt x="18885" y="10549"/>
                  </a:lnTo>
                  <a:lnTo>
                    <a:pt x="18885" y="9056"/>
                  </a:lnTo>
                  <a:lnTo>
                    <a:pt x="18848" y="7580"/>
                  </a:lnTo>
                  <a:lnTo>
                    <a:pt x="18811" y="6843"/>
                  </a:lnTo>
                  <a:lnTo>
                    <a:pt x="18756" y="6123"/>
                  </a:lnTo>
                  <a:lnTo>
                    <a:pt x="18700" y="5423"/>
                  </a:lnTo>
                  <a:lnTo>
                    <a:pt x="18627" y="4759"/>
                  </a:lnTo>
                  <a:lnTo>
                    <a:pt x="18534" y="4095"/>
                  </a:lnTo>
                  <a:lnTo>
                    <a:pt x="18424" y="3486"/>
                  </a:lnTo>
                  <a:lnTo>
                    <a:pt x="18295" y="2915"/>
                  </a:lnTo>
                  <a:lnTo>
                    <a:pt x="18165" y="2361"/>
                  </a:lnTo>
                  <a:lnTo>
                    <a:pt x="18000" y="1882"/>
                  </a:lnTo>
                  <a:lnTo>
                    <a:pt x="17815" y="1439"/>
                  </a:lnTo>
                  <a:lnTo>
                    <a:pt x="17723" y="1236"/>
                  </a:lnTo>
                  <a:lnTo>
                    <a:pt x="17631" y="1052"/>
                  </a:lnTo>
                  <a:lnTo>
                    <a:pt x="17520" y="886"/>
                  </a:lnTo>
                  <a:lnTo>
                    <a:pt x="17409" y="720"/>
                  </a:lnTo>
                  <a:lnTo>
                    <a:pt x="17409" y="720"/>
                  </a:lnTo>
                  <a:lnTo>
                    <a:pt x="17280" y="591"/>
                  </a:lnTo>
                  <a:lnTo>
                    <a:pt x="17151" y="462"/>
                  </a:lnTo>
                  <a:lnTo>
                    <a:pt x="17004" y="351"/>
                  </a:lnTo>
                  <a:lnTo>
                    <a:pt x="16856" y="259"/>
                  </a:lnTo>
                  <a:lnTo>
                    <a:pt x="16709" y="185"/>
                  </a:lnTo>
                  <a:lnTo>
                    <a:pt x="16543" y="112"/>
                  </a:lnTo>
                  <a:lnTo>
                    <a:pt x="16358" y="75"/>
                  </a:lnTo>
                  <a:lnTo>
                    <a:pt x="16174" y="38"/>
                  </a:lnTo>
                  <a:lnTo>
                    <a:pt x="15989" y="1"/>
                  </a:lnTo>
                  <a:lnTo>
                    <a:pt x="15787" y="1"/>
                  </a:lnTo>
                  <a:lnTo>
                    <a:pt x="15584" y="1"/>
                  </a:lnTo>
                  <a:lnTo>
                    <a:pt x="15381" y="19"/>
                  </a:lnTo>
                  <a:lnTo>
                    <a:pt x="14938" y="75"/>
                  </a:lnTo>
                  <a:lnTo>
                    <a:pt x="14459" y="185"/>
                  </a:lnTo>
                  <a:lnTo>
                    <a:pt x="13979" y="333"/>
                  </a:lnTo>
                  <a:lnTo>
                    <a:pt x="13463" y="536"/>
                  </a:lnTo>
                  <a:lnTo>
                    <a:pt x="12928" y="757"/>
                  </a:lnTo>
                  <a:lnTo>
                    <a:pt x="12393" y="1034"/>
                  </a:lnTo>
                  <a:lnTo>
                    <a:pt x="11840" y="1329"/>
                  </a:lnTo>
                  <a:lnTo>
                    <a:pt x="11268" y="1661"/>
                  </a:lnTo>
                  <a:lnTo>
                    <a:pt x="10697" y="2011"/>
                  </a:lnTo>
                  <a:lnTo>
                    <a:pt x="10125" y="2398"/>
                  </a:lnTo>
                  <a:lnTo>
                    <a:pt x="9535" y="2804"/>
                  </a:lnTo>
                  <a:lnTo>
                    <a:pt x="8945" y="3210"/>
                  </a:lnTo>
                  <a:lnTo>
                    <a:pt x="8373" y="3652"/>
                  </a:lnTo>
                  <a:lnTo>
                    <a:pt x="7783" y="4113"/>
                  </a:lnTo>
                  <a:lnTo>
                    <a:pt x="7211" y="4574"/>
                  </a:lnTo>
                  <a:lnTo>
                    <a:pt x="6640" y="5035"/>
                  </a:lnTo>
                  <a:lnTo>
                    <a:pt x="5533" y="6013"/>
                  </a:lnTo>
                  <a:lnTo>
                    <a:pt x="4482" y="6972"/>
                  </a:lnTo>
                  <a:lnTo>
                    <a:pt x="3505" y="7912"/>
                  </a:lnTo>
                  <a:lnTo>
                    <a:pt x="2638" y="8834"/>
                  </a:lnTo>
                  <a:lnTo>
                    <a:pt x="1863" y="9683"/>
                  </a:lnTo>
                  <a:lnTo>
                    <a:pt x="1863" y="9683"/>
                  </a:lnTo>
                  <a:lnTo>
                    <a:pt x="1697" y="9886"/>
                  </a:lnTo>
                  <a:lnTo>
                    <a:pt x="1531" y="10107"/>
                  </a:lnTo>
                  <a:lnTo>
                    <a:pt x="1365" y="10328"/>
                  </a:lnTo>
                  <a:lnTo>
                    <a:pt x="1236" y="10549"/>
                  </a:lnTo>
                  <a:lnTo>
                    <a:pt x="960" y="11029"/>
                  </a:lnTo>
                  <a:lnTo>
                    <a:pt x="738" y="11527"/>
                  </a:lnTo>
                  <a:lnTo>
                    <a:pt x="535" y="12043"/>
                  </a:lnTo>
                  <a:lnTo>
                    <a:pt x="370" y="12560"/>
                  </a:lnTo>
                  <a:lnTo>
                    <a:pt x="240" y="13113"/>
                  </a:lnTo>
                  <a:lnTo>
                    <a:pt x="130" y="13666"/>
                  </a:lnTo>
                  <a:lnTo>
                    <a:pt x="56" y="14219"/>
                  </a:lnTo>
                  <a:lnTo>
                    <a:pt x="19" y="14773"/>
                  </a:lnTo>
                  <a:lnTo>
                    <a:pt x="1" y="15326"/>
                  </a:lnTo>
                  <a:lnTo>
                    <a:pt x="19" y="15879"/>
                  </a:lnTo>
                  <a:lnTo>
                    <a:pt x="56" y="16414"/>
                  </a:lnTo>
                  <a:lnTo>
                    <a:pt x="111" y="16949"/>
                  </a:lnTo>
                  <a:lnTo>
                    <a:pt x="204" y="17465"/>
                  </a:lnTo>
                  <a:lnTo>
                    <a:pt x="314" y="17981"/>
                  </a:lnTo>
                  <a:lnTo>
                    <a:pt x="443" y="18461"/>
                  </a:lnTo>
                  <a:lnTo>
                    <a:pt x="609" y="18903"/>
                  </a:lnTo>
                  <a:lnTo>
                    <a:pt x="775" y="19346"/>
                  </a:lnTo>
                  <a:lnTo>
                    <a:pt x="978" y="19733"/>
                  </a:lnTo>
                  <a:lnTo>
                    <a:pt x="1199" y="20102"/>
                  </a:lnTo>
                  <a:lnTo>
                    <a:pt x="1421" y="20434"/>
                  </a:lnTo>
                  <a:lnTo>
                    <a:pt x="1679" y="20711"/>
                  </a:lnTo>
                  <a:lnTo>
                    <a:pt x="1808" y="20840"/>
                  </a:lnTo>
                  <a:lnTo>
                    <a:pt x="1955" y="20969"/>
                  </a:lnTo>
                  <a:lnTo>
                    <a:pt x="2085" y="21061"/>
                  </a:lnTo>
                  <a:lnTo>
                    <a:pt x="2232" y="21153"/>
                  </a:lnTo>
                  <a:lnTo>
                    <a:pt x="2380" y="21245"/>
                  </a:lnTo>
                  <a:lnTo>
                    <a:pt x="2527" y="21301"/>
                  </a:lnTo>
                  <a:lnTo>
                    <a:pt x="2693" y="21356"/>
                  </a:lnTo>
                  <a:lnTo>
                    <a:pt x="2859" y="21393"/>
                  </a:lnTo>
                  <a:lnTo>
                    <a:pt x="3007" y="21430"/>
                  </a:lnTo>
                  <a:lnTo>
                    <a:pt x="3173" y="21430"/>
                  </a:lnTo>
                  <a:lnTo>
                    <a:pt x="3339" y="21430"/>
                  </a:lnTo>
                  <a:lnTo>
                    <a:pt x="3523" y="21411"/>
                  </a:lnTo>
                  <a:lnTo>
                    <a:pt x="3689" y="21375"/>
                  </a:lnTo>
                  <a:lnTo>
                    <a:pt x="3873" y="21319"/>
                  </a:lnTo>
                  <a:lnTo>
                    <a:pt x="4058" y="21264"/>
                  </a:lnTo>
                  <a:lnTo>
                    <a:pt x="4242" y="21172"/>
                  </a:lnTo>
                  <a:lnTo>
                    <a:pt x="4427" y="21079"/>
                  </a:lnTo>
                  <a:lnTo>
                    <a:pt x="4611" y="2095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7"/>
            <p:cNvSpPr/>
            <p:nvPr/>
          </p:nvSpPr>
          <p:spPr>
            <a:xfrm>
              <a:off x="5709675" y="2142650"/>
              <a:ext cx="76100" cy="83925"/>
            </a:xfrm>
            <a:custGeom>
              <a:rect b="b" l="l" r="r" t="t"/>
              <a:pathLst>
                <a:path extrusionOk="0" h="3357" w="3044">
                  <a:moveTo>
                    <a:pt x="2803" y="1"/>
                  </a:moveTo>
                  <a:lnTo>
                    <a:pt x="74" y="535"/>
                  </a:lnTo>
                  <a:lnTo>
                    <a:pt x="0" y="3154"/>
                  </a:lnTo>
                  <a:lnTo>
                    <a:pt x="406" y="3246"/>
                  </a:lnTo>
                  <a:lnTo>
                    <a:pt x="775" y="3302"/>
                  </a:lnTo>
                  <a:lnTo>
                    <a:pt x="1107" y="3338"/>
                  </a:lnTo>
                  <a:lnTo>
                    <a:pt x="1420" y="3357"/>
                  </a:lnTo>
                  <a:lnTo>
                    <a:pt x="1697" y="3338"/>
                  </a:lnTo>
                  <a:lnTo>
                    <a:pt x="1955" y="3320"/>
                  </a:lnTo>
                  <a:lnTo>
                    <a:pt x="2158" y="3265"/>
                  </a:lnTo>
                  <a:lnTo>
                    <a:pt x="2361" y="3209"/>
                  </a:lnTo>
                  <a:lnTo>
                    <a:pt x="2527" y="3154"/>
                  </a:lnTo>
                  <a:lnTo>
                    <a:pt x="2674" y="3080"/>
                  </a:lnTo>
                  <a:lnTo>
                    <a:pt x="2877" y="2951"/>
                  </a:lnTo>
                  <a:lnTo>
                    <a:pt x="3006" y="2859"/>
                  </a:lnTo>
                  <a:lnTo>
                    <a:pt x="3043" y="2822"/>
                  </a:lnTo>
                  <a:lnTo>
                    <a:pt x="280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7"/>
            <p:cNvSpPr/>
            <p:nvPr/>
          </p:nvSpPr>
          <p:spPr>
            <a:xfrm>
              <a:off x="5690775" y="2195200"/>
              <a:ext cx="218550" cy="81650"/>
            </a:xfrm>
            <a:custGeom>
              <a:rect b="b" l="l" r="r" t="t"/>
              <a:pathLst>
                <a:path extrusionOk="0" h="3266" w="8742">
                  <a:moveTo>
                    <a:pt x="4076" y="1"/>
                  </a:moveTo>
                  <a:lnTo>
                    <a:pt x="3965" y="19"/>
                  </a:lnTo>
                  <a:lnTo>
                    <a:pt x="3744" y="93"/>
                  </a:lnTo>
                  <a:lnTo>
                    <a:pt x="3541" y="185"/>
                  </a:lnTo>
                  <a:lnTo>
                    <a:pt x="3080" y="407"/>
                  </a:lnTo>
                  <a:lnTo>
                    <a:pt x="2859" y="499"/>
                  </a:lnTo>
                  <a:lnTo>
                    <a:pt x="2730" y="536"/>
                  </a:lnTo>
                  <a:lnTo>
                    <a:pt x="2619" y="573"/>
                  </a:lnTo>
                  <a:lnTo>
                    <a:pt x="2435" y="591"/>
                  </a:lnTo>
                  <a:lnTo>
                    <a:pt x="2269" y="591"/>
                  </a:lnTo>
                  <a:lnTo>
                    <a:pt x="2084" y="573"/>
                  </a:lnTo>
                  <a:lnTo>
                    <a:pt x="1900" y="536"/>
                  </a:lnTo>
                  <a:lnTo>
                    <a:pt x="1549" y="462"/>
                  </a:lnTo>
                  <a:lnTo>
                    <a:pt x="1199" y="370"/>
                  </a:lnTo>
                  <a:lnTo>
                    <a:pt x="885" y="296"/>
                  </a:lnTo>
                  <a:lnTo>
                    <a:pt x="609" y="241"/>
                  </a:lnTo>
                  <a:lnTo>
                    <a:pt x="480" y="222"/>
                  </a:lnTo>
                  <a:lnTo>
                    <a:pt x="369" y="241"/>
                  </a:lnTo>
                  <a:lnTo>
                    <a:pt x="277" y="259"/>
                  </a:lnTo>
                  <a:lnTo>
                    <a:pt x="203" y="314"/>
                  </a:lnTo>
                  <a:lnTo>
                    <a:pt x="148" y="388"/>
                  </a:lnTo>
                  <a:lnTo>
                    <a:pt x="92" y="517"/>
                  </a:lnTo>
                  <a:lnTo>
                    <a:pt x="56" y="665"/>
                  </a:lnTo>
                  <a:lnTo>
                    <a:pt x="37" y="831"/>
                  </a:lnTo>
                  <a:lnTo>
                    <a:pt x="0" y="1236"/>
                  </a:lnTo>
                  <a:lnTo>
                    <a:pt x="0" y="1697"/>
                  </a:lnTo>
                  <a:lnTo>
                    <a:pt x="19" y="2159"/>
                  </a:lnTo>
                  <a:lnTo>
                    <a:pt x="37" y="2620"/>
                  </a:lnTo>
                  <a:lnTo>
                    <a:pt x="74" y="2988"/>
                  </a:lnTo>
                  <a:lnTo>
                    <a:pt x="129" y="3265"/>
                  </a:lnTo>
                  <a:lnTo>
                    <a:pt x="8705" y="3265"/>
                  </a:lnTo>
                  <a:lnTo>
                    <a:pt x="8723" y="3210"/>
                  </a:lnTo>
                  <a:lnTo>
                    <a:pt x="8741" y="3044"/>
                  </a:lnTo>
                  <a:lnTo>
                    <a:pt x="8741" y="2933"/>
                  </a:lnTo>
                  <a:lnTo>
                    <a:pt x="8741" y="2804"/>
                  </a:lnTo>
                  <a:lnTo>
                    <a:pt x="8723" y="2656"/>
                  </a:lnTo>
                  <a:lnTo>
                    <a:pt x="8686" y="2509"/>
                  </a:lnTo>
                  <a:lnTo>
                    <a:pt x="8631" y="2361"/>
                  </a:lnTo>
                  <a:lnTo>
                    <a:pt x="8539" y="2214"/>
                  </a:lnTo>
                  <a:lnTo>
                    <a:pt x="8428" y="2066"/>
                  </a:lnTo>
                  <a:lnTo>
                    <a:pt x="8280" y="1919"/>
                  </a:lnTo>
                  <a:lnTo>
                    <a:pt x="8078" y="1808"/>
                  </a:lnTo>
                  <a:lnTo>
                    <a:pt x="7856" y="1697"/>
                  </a:lnTo>
                  <a:lnTo>
                    <a:pt x="7580" y="1605"/>
                  </a:lnTo>
                  <a:lnTo>
                    <a:pt x="7248" y="1532"/>
                  </a:lnTo>
                  <a:lnTo>
                    <a:pt x="6824" y="1458"/>
                  </a:lnTo>
                  <a:lnTo>
                    <a:pt x="6455" y="1366"/>
                  </a:lnTo>
                  <a:lnTo>
                    <a:pt x="6141" y="1273"/>
                  </a:lnTo>
                  <a:lnTo>
                    <a:pt x="5865" y="1181"/>
                  </a:lnTo>
                  <a:lnTo>
                    <a:pt x="5643" y="1070"/>
                  </a:lnTo>
                  <a:lnTo>
                    <a:pt x="5440" y="960"/>
                  </a:lnTo>
                  <a:lnTo>
                    <a:pt x="5274" y="849"/>
                  </a:lnTo>
                  <a:lnTo>
                    <a:pt x="5145" y="739"/>
                  </a:lnTo>
                  <a:lnTo>
                    <a:pt x="4924" y="517"/>
                  </a:lnTo>
                  <a:lnTo>
                    <a:pt x="4758" y="333"/>
                  </a:lnTo>
                  <a:lnTo>
                    <a:pt x="4592" y="167"/>
                  </a:lnTo>
                  <a:lnTo>
                    <a:pt x="4500" y="112"/>
                  </a:lnTo>
                  <a:lnTo>
                    <a:pt x="4408" y="56"/>
                  </a:lnTo>
                  <a:lnTo>
                    <a:pt x="4297" y="19"/>
                  </a:lnTo>
                  <a:lnTo>
                    <a:pt x="41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7"/>
            <p:cNvSpPr/>
            <p:nvPr/>
          </p:nvSpPr>
          <p:spPr>
            <a:xfrm>
              <a:off x="5692625" y="2268525"/>
              <a:ext cx="216700" cy="8325"/>
            </a:xfrm>
            <a:custGeom>
              <a:rect b="b" l="l" r="r" t="t"/>
              <a:pathLst>
                <a:path extrusionOk="0" h="333" w="8668">
                  <a:moveTo>
                    <a:pt x="0" y="0"/>
                  </a:moveTo>
                  <a:lnTo>
                    <a:pt x="55" y="332"/>
                  </a:lnTo>
                  <a:lnTo>
                    <a:pt x="8631" y="332"/>
                  </a:lnTo>
                  <a:lnTo>
                    <a:pt x="8649" y="240"/>
                  </a:lnTo>
                  <a:lnTo>
                    <a:pt x="8667" y="129"/>
                  </a:lnTo>
                  <a:lnTo>
                    <a:pt x="86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7"/>
            <p:cNvSpPr/>
            <p:nvPr/>
          </p:nvSpPr>
          <p:spPr>
            <a:xfrm>
              <a:off x="5037950" y="1714800"/>
              <a:ext cx="766725" cy="581400"/>
            </a:xfrm>
            <a:custGeom>
              <a:rect b="b" l="l" r="r" t="t"/>
              <a:pathLst>
                <a:path extrusionOk="0" h="23256" w="30669">
                  <a:moveTo>
                    <a:pt x="27478" y="1"/>
                  </a:moveTo>
                  <a:lnTo>
                    <a:pt x="27275" y="19"/>
                  </a:lnTo>
                  <a:lnTo>
                    <a:pt x="26814" y="75"/>
                  </a:lnTo>
                  <a:lnTo>
                    <a:pt x="26353" y="185"/>
                  </a:lnTo>
                  <a:lnTo>
                    <a:pt x="25874" y="333"/>
                  </a:lnTo>
                  <a:lnTo>
                    <a:pt x="25357" y="536"/>
                  </a:lnTo>
                  <a:lnTo>
                    <a:pt x="24822" y="757"/>
                  </a:lnTo>
                  <a:lnTo>
                    <a:pt x="24288" y="1034"/>
                  </a:lnTo>
                  <a:lnTo>
                    <a:pt x="23734" y="1329"/>
                  </a:lnTo>
                  <a:lnTo>
                    <a:pt x="23163" y="1661"/>
                  </a:lnTo>
                  <a:lnTo>
                    <a:pt x="22591" y="2011"/>
                  </a:lnTo>
                  <a:lnTo>
                    <a:pt x="22019" y="2398"/>
                  </a:lnTo>
                  <a:lnTo>
                    <a:pt x="21429" y="2804"/>
                  </a:lnTo>
                  <a:lnTo>
                    <a:pt x="20839" y="3210"/>
                  </a:lnTo>
                  <a:lnTo>
                    <a:pt x="20249" y="3652"/>
                  </a:lnTo>
                  <a:lnTo>
                    <a:pt x="19677" y="4113"/>
                  </a:lnTo>
                  <a:lnTo>
                    <a:pt x="19106" y="4574"/>
                  </a:lnTo>
                  <a:lnTo>
                    <a:pt x="18534" y="5035"/>
                  </a:lnTo>
                  <a:lnTo>
                    <a:pt x="17427" y="6013"/>
                  </a:lnTo>
                  <a:lnTo>
                    <a:pt x="16376" y="6972"/>
                  </a:lnTo>
                  <a:lnTo>
                    <a:pt x="15399" y="7912"/>
                  </a:lnTo>
                  <a:lnTo>
                    <a:pt x="14532" y="8834"/>
                  </a:lnTo>
                  <a:lnTo>
                    <a:pt x="13757" y="9683"/>
                  </a:lnTo>
                  <a:lnTo>
                    <a:pt x="13389" y="10070"/>
                  </a:lnTo>
                  <a:lnTo>
                    <a:pt x="12983" y="10439"/>
                  </a:lnTo>
                  <a:lnTo>
                    <a:pt x="12540" y="10789"/>
                  </a:lnTo>
                  <a:lnTo>
                    <a:pt x="12079" y="11121"/>
                  </a:lnTo>
                  <a:lnTo>
                    <a:pt x="11600" y="11435"/>
                  </a:lnTo>
                  <a:lnTo>
                    <a:pt x="11083" y="11711"/>
                  </a:lnTo>
                  <a:lnTo>
                    <a:pt x="10567" y="11969"/>
                  </a:lnTo>
                  <a:lnTo>
                    <a:pt x="10014" y="12228"/>
                  </a:lnTo>
                  <a:lnTo>
                    <a:pt x="9461" y="12449"/>
                  </a:lnTo>
                  <a:lnTo>
                    <a:pt x="8889" y="12670"/>
                  </a:lnTo>
                  <a:lnTo>
                    <a:pt x="8317" y="12855"/>
                  </a:lnTo>
                  <a:lnTo>
                    <a:pt x="7746" y="13039"/>
                  </a:lnTo>
                  <a:lnTo>
                    <a:pt x="7174" y="13205"/>
                  </a:lnTo>
                  <a:lnTo>
                    <a:pt x="6602" y="13353"/>
                  </a:lnTo>
                  <a:lnTo>
                    <a:pt x="6031" y="13482"/>
                  </a:lnTo>
                  <a:lnTo>
                    <a:pt x="5477" y="13592"/>
                  </a:lnTo>
                  <a:lnTo>
                    <a:pt x="4389" y="13795"/>
                  </a:lnTo>
                  <a:lnTo>
                    <a:pt x="3357" y="13961"/>
                  </a:lnTo>
                  <a:lnTo>
                    <a:pt x="2434" y="14072"/>
                  </a:lnTo>
                  <a:lnTo>
                    <a:pt x="1623" y="14145"/>
                  </a:lnTo>
                  <a:lnTo>
                    <a:pt x="959" y="14201"/>
                  </a:lnTo>
                  <a:lnTo>
                    <a:pt x="443" y="14238"/>
                  </a:lnTo>
                  <a:lnTo>
                    <a:pt x="0" y="14256"/>
                  </a:lnTo>
                  <a:lnTo>
                    <a:pt x="56" y="14514"/>
                  </a:lnTo>
                  <a:lnTo>
                    <a:pt x="111" y="14828"/>
                  </a:lnTo>
                  <a:lnTo>
                    <a:pt x="203" y="15215"/>
                  </a:lnTo>
                  <a:lnTo>
                    <a:pt x="314" y="15713"/>
                  </a:lnTo>
                  <a:lnTo>
                    <a:pt x="498" y="16266"/>
                  </a:lnTo>
                  <a:lnTo>
                    <a:pt x="701" y="16875"/>
                  </a:lnTo>
                  <a:lnTo>
                    <a:pt x="959" y="17520"/>
                  </a:lnTo>
                  <a:lnTo>
                    <a:pt x="1125" y="17852"/>
                  </a:lnTo>
                  <a:lnTo>
                    <a:pt x="1291" y="18184"/>
                  </a:lnTo>
                  <a:lnTo>
                    <a:pt x="1476" y="18535"/>
                  </a:lnTo>
                  <a:lnTo>
                    <a:pt x="1660" y="18866"/>
                  </a:lnTo>
                  <a:lnTo>
                    <a:pt x="1881" y="19217"/>
                  </a:lnTo>
                  <a:lnTo>
                    <a:pt x="2103" y="19567"/>
                  </a:lnTo>
                  <a:lnTo>
                    <a:pt x="2361" y="19899"/>
                  </a:lnTo>
                  <a:lnTo>
                    <a:pt x="2619" y="20231"/>
                  </a:lnTo>
                  <a:lnTo>
                    <a:pt x="2914" y="20563"/>
                  </a:lnTo>
                  <a:lnTo>
                    <a:pt x="3209" y="20877"/>
                  </a:lnTo>
                  <a:lnTo>
                    <a:pt x="3541" y="21172"/>
                  </a:lnTo>
                  <a:lnTo>
                    <a:pt x="3873" y="21467"/>
                  </a:lnTo>
                  <a:lnTo>
                    <a:pt x="4242" y="21743"/>
                  </a:lnTo>
                  <a:lnTo>
                    <a:pt x="4629" y="22002"/>
                  </a:lnTo>
                  <a:lnTo>
                    <a:pt x="5035" y="22241"/>
                  </a:lnTo>
                  <a:lnTo>
                    <a:pt x="5477" y="22481"/>
                  </a:lnTo>
                  <a:lnTo>
                    <a:pt x="5920" y="22665"/>
                  </a:lnTo>
                  <a:lnTo>
                    <a:pt x="6399" y="22850"/>
                  </a:lnTo>
                  <a:lnTo>
                    <a:pt x="6897" y="22979"/>
                  </a:lnTo>
                  <a:lnTo>
                    <a:pt x="7414" y="23108"/>
                  </a:lnTo>
                  <a:lnTo>
                    <a:pt x="7948" y="23182"/>
                  </a:lnTo>
                  <a:lnTo>
                    <a:pt x="8502" y="23237"/>
                  </a:lnTo>
                  <a:lnTo>
                    <a:pt x="9073" y="23256"/>
                  </a:lnTo>
                  <a:lnTo>
                    <a:pt x="9664" y="23256"/>
                  </a:lnTo>
                  <a:lnTo>
                    <a:pt x="10272" y="23200"/>
                  </a:lnTo>
                  <a:lnTo>
                    <a:pt x="10881" y="23126"/>
                  </a:lnTo>
                  <a:lnTo>
                    <a:pt x="11508" y="22997"/>
                  </a:lnTo>
                  <a:lnTo>
                    <a:pt x="12135" y="22850"/>
                  </a:lnTo>
                  <a:lnTo>
                    <a:pt x="12780" y="22647"/>
                  </a:lnTo>
                  <a:lnTo>
                    <a:pt x="13426" y="22426"/>
                  </a:lnTo>
                  <a:lnTo>
                    <a:pt x="14071" y="22149"/>
                  </a:lnTo>
                  <a:lnTo>
                    <a:pt x="14735" y="21836"/>
                  </a:lnTo>
                  <a:lnTo>
                    <a:pt x="15399" y="21485"/>
                  </a:lnTo>
                  <a:lnTo>
                    <a:pt x="16063" y="21079"/>
                  </a:lnTo>
                  <a:lnTo>
                    <a:pt x="16745" y="20637"/>
                  </a:lnTo>
                  <a:lnTo>
                    <a:pt x="17409" y="20157"/>
                  </a:lnTo>
                  <a:lnTo>
                    <a:pt x="18073" y="19623"/>
                  </a:lnTo>
                  <a:lnTo>
                    <a:pt x="18737" y="19051"/>
                  </a:lnTo>
                  <a:lnTo>
                    <a:pt x="19401" y="18424"/>
                  </a:lnTo>
                  <a:lnTo>
                    <a:pt x="20064" y="17742"/>
                  </a:lnTo>
                  <a:lnTo>
                    <a:pt x="20710" y="17022"/>
                  </a:lnTo>
                  <a:lnTo>
                    <a:pt x="21355" y="16248"/>
                  </a:lnTo>
                  <a:lnTo>
                    <a:pt x="22001" y="15418"/>
                  </a:lnTo>
                  <a:lnTo>
                    <a:pt x="22628" y="14533"/>
                  </a:lnTo>
                  <a:lnTo>
                    <a:pt x="23255" y="13611"/>
                  </a:lnTo>
                  <a:lnTo>
                    <a:pt x="23845" y="12615"/>
                  </a:lnTo>
                  <a:lnTo>
                    <a:pt x="24435" y="11582"/>
                  </a:lnTo>
                  <a:lnTo>
                    <a:pt x="25025" y="10476"/>
                  </a:lnTo>
                  <a:lnTo>
                    <a:pt x="26335" y="18239"/>
                  </a:lnTo>
                  <a:lnTo>
                    <a:pt x="26722" y="18313"/>
                  </a:lnTo>
                  <a:lnTo>
                    <a:pt x="27146" y="18350"/>
                  </a:lnTo>
                  <a:lnTo>
                    <a:pt x="27681" y="18387"/>
                  </a:lnTo>
                  <a:lnTo>
                    <a:pt x="27976" y="18405"/>
                  </a:lnTo>
                  <a:lnTo>
                    <a:pt x="28271" y="18405"/>
                  </a:lnTo>
                  <a:lnTo>
                    <a:pt x="28603" y="18387"/>
                  </a:lnTo>
                  <a:lnTo>
                    <a:pt x="28916" y="18350"/>
                  </a:lnTo>
                  <a:lnTo>
                    <a:pt x="29248" y="18295"/>
                  </a:lnTo>
                  <a:lnTo>
                    <a:pt x="29562" y="18221"/>
                  </a:lnTo>
                  <a:lnTo>
                    <a:pt x="29875" y="18129"/>
                  </a:lnTo>
                  <a:lnTo>
                    <a:pt x="30170" y="18018"/>
                  </a:lnTo>
                  <a:lnTo>
                    <a:pt x="30226" y="17391"/>
                  </a:lnTo>
                  <a:lnTo>
                    <a:pt x="30373" y="15750"/>
                  </a:lnTo>
                  <a:lnTo>
                    <a:pt x="30465" y="14643"/>
                  </a:lnTo>
                  <a:lnTo>
                    <a:pt x="30539" y="13371"/>
                  </a:lnTo>
                  <a:lnTo>
                    <a:pt x="30613" y="11988"/>
                  </a:lnTo>
                  <a:lnTo>
                    <a:pt x="30650" y="10549"/>
                  </a:lnTo>
                  <a:lnTo>
                    <a:pt x="30668" y="9056"/>
                  </a:lnTo>
                  <a:lnTo>
                    <a:pt x="30650" y="7580"/>
                  </a:lnTo>
                  <a:lnTo>
                    <a:pt x="30631" y="6843"/>
                  </a:lnTo>
                  <a:lnTo>
                    <a:pt x="30595" y="6123"/>
                  </a:lnTo>
                  <a:lnTo>
                    <a:pt x="30539" y="5423"/>
                  </a:lnTo>
                  <a:lnTo>
                    <a:pt x="30484" y="4759"/>
                  </a:lnTo>
                  <a:lnTo>
                    <a:pt x="30392" y="4095"/>
                  </a:lnTo>
                  <a:lnTo>
                    <a:pt x="30299" y="3486"/>
                  </a:lnTo>
                  <a:lnTo>
                    <a:pt x="30170" y="2915"/>
                  </a:lnTo>
                  <a:lnTo>
                    <a:pt x="30041" y="2361"/>
                  </a:lnTo>
                  <a:lnTo>
                    <a:pt x="29894" y="1882"/>
                  </a:lnTo>
                  <a:lnTo>
                    <a:pt x="29709" y="1439"/>
                  </a:lnTo>
                  <a:lnTo>
                    <a:pt x="29617" y="1236"/>
                  </a:lnTo>
                  <a:lnTo>
                    <a:pt x="29525" y="1052"/>
                  </a:lnTo>
                  <a:lnTo>
                    <a:pt x="29414" y="886"/>
                  </a:lnTo>
                  <a:lnTo>
                    <a:pt x="29304" y="720"/>
                  </a:lnTo>
                  <a:lnTo>
                    <a:pt x="29175" y="591"/>
                  </a:lnTo>
                  <a:lnTo>
                    <a:pt x="29045" y="462"/>
                  </a:lnTo>
                  <a:lnTo>
                    <a:pt x="28898" y="351"/>
                  </a:lnTo>
                  <a:lnTo>
                    <a:pt x="28750" y="259"/>
                  </a:lnTo>
                  <a:lnTo>
                    <a:pt x="28603" y="185"/>
                  </a:lnTo>
                  <a:lnTo>
                    <a:pt x="28437" y="112"/>
                  </a:lnTo>
                  <a:lnTo>
                    <a:pt x="28252" y="75"/>
                  </a:lnTo>
                  <a:lnTo>
                    <a:pt x="28068" y="38"/>
                  </a:lnTo>
                  <a:lnTo>
                    <a:pt x="278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7"/>
            <p:cNvSpPr/>
            <p:nvPr/>
          </p:nvSpPr>
          <p:spPr>
            <a:xfrm>
              <a:off x="5037950" y="1714800"/>
              <a:ext cx="766725" cy="581400"/>
            </a:xfrm>
            <a:custGeom>
              <a:rect b="b" l="l" r="r" t="t"/>
              <a:pathLst>
                <a:path extrusionOk="0" fill="none" h="23256" w="30669">
                  <a:moveTo>
                    <a:pt x="0" y="14256"/>
                  </a:moveTo>
                  <a:lnTo>
                    <a:pt x="0" y="14256"/>
                  </a:lnTo>
                  <a:lnTo>
                    <a:pt x="56" y="14514"/>
                  </a:lnTo>
                  <a:lnTo>
                    <a:pt x="111" y="14828"/>
                  </a:lnTo>
                  <a:lnTo>
                    <a:pt x="203" y="15215"/>
                  </a:lnTo>
                  <a:lnTo>
                    <a:pt x="314" y="15713"/>
                  </a:lnTo>
                  <a:lnTo>
                    <a:pt x="498" y="16266"/>
                  </a:lnTo>
                  <a:lnTo>
                    <a:pt x="701" y="16875"/>
                  </a:lnTo>
                  <a:lnTo>
                    <a:pt x="959" y="17520"/>
                  </a:lnTo>
                  <a:lnTo>
                    <a:pt x="1125" y="17852"/>
                  </a:lnTo>
                  <a:lnTo>
                    <a:pt x="1291" y="18184"/>
                  </a:lnTo>
                  <a:lnTo>
                    <a:pt x="1476" y="18535"/>
                  </a:lnTo>
                  <a:lnTo>
                    <a:pt x="1660" y="18866"/>
                  </a:lnTo>
                  <a:lnTo>
                    <a:pt x="1881" y="19217"/>
                  </a:lnTo>
                  <a:lnTo>
                    <a:pt x="2103" y="19567"/>
                  </a:lnTo>
                  <a:lnTo>
                    <a:pt x="2361" y="19899"/>
                  </a:lnTo>
                  <a:lnTo>
                    <a:pt x="2619" y="20231"/>
                  </a:lnTo>
                  <a:lnTo>
                    <a:pt x="2914" y="20563"/>
                  </a:lnTo>
                  <a:lnTo>
                    <a:pt x="3209" y="20877"/>
                  </a:lnTo>
                  <a:lnTo>
                    <a:pt x="3541" y="21172"/>
                  </a:lnTo>
                  <a:lnTo>
                    <a:pt x="3873" y="21467"/>
                  </a:lnTo>
                  <a:lnTo>
                    <a:pt x="4242" y="21743"/>
                  </a:lnTo>
                  <a:lnTo>
                    <a:pt x="4629" y="22002"/>
                  </a:lnTo>
                  <a:lnTo>
                    <a:pt x="5035" y="22241"/>
                  </a:lnTo>
                  <a:lnTo>
                    <a:pt x="5477" y="22481"/>
                  </a:lnTo>
                  <a:lnTo>
                    <a:pt x="5477" y="22481"/>
                  </a:lnTo>
                  <a:lnTo>
                    <a:pt x="5920" y="22665"/>
                  </a:lnTo>
                  <a:lnTo>
                    <a:pt x="6399" y="22850"/>
                  </a:lnTo>
                  <a:lnTo>
                    <a:pt x="6897" y="22979"/>
                  </a:lnTo>
                  <a:lnTo>
                    <a:pt x="7414" y="23108"/>
                  </a:lnTo>
                  <a:lnTo>
                    <a:pt x="7948" y="23182"/>
                  </a:lnTo>
                  <a:lnTo>
                    <a:pt x="8502" y="23237"/>
                  </a:lnTo>
                  <a:lnTo>
                    <a:pt x="9073" y="23256"/>
                  </a:lnTo>
                  <a:lnTo>
                    <a:pt x="9664" y="23256"/>
                  </a:lnTo>
                  <a:lnTo>
                    <a:pt x="10272" y="23200"/>
                  </a:lnTo>
                  <a:lnTo>
                    <a:pt x="10881" y="23126"/>
                  </a:lnTo>
                  <a:lnTo>
                    <a:pt x="11508" y="22997"/>
                  </a:lnTo>
                  <a:lnTo>
                    <a:pt x="12135" y="22850"/>
                  </a:lnTo>
                  <a:lnTo>
                    <a:pt x="12780" y="22647"/>
                  </a:lnTo>
                  <a:lnTo>
                    <a:pt x="13426" y="22426"/>
                  </a:lnTo>
                  <a:lnTo>
                    <a:pt x="14071" y="22149"/>
                  </a:lnTo>
                  <a:lnTo>
                    <a:pt x="14735" y="21836"/>
                  </a:lnTo>
                  <a:lnTo>
                    <a:pt x="15399" y="21485"/>
                  </a:lnTo>
                  <a:lnTo>
                    <a:pt x="16063" y="21079"/>
                  </a:lnTo>
                  <a:lnTo>
                    <a:pt x="16745" y="20637"/>
                  </a:lnTo>
                  <a:lnTo>
                    <a:pt x="17409" y="20157"/>
                  </a:lnTo>
                  <a:lnTo>
                    <a:pt x="18073" y="19623"/>
                  </a:lnTo>
                  <a:lnTo>
                    <a:pt x="18737" y="19051"/>
                  </a:lnTo>
                  <a:lnTo>
                    <a:pt x="19401" y="18424"/>
                  </a:lnTo>
                  <a:lnTo>
                    <a:pt x="20064" y="17742"/>
                  </a:lnTo>
                  <a:lnTo>
                    <a:pt x="20710" y="17022"/>
                  </a:lnTo>
                  <a:lnTo>
                    <a:pt x="21355" y="16248"/>
                  </a:lnTo>
                  <a:lnTo>
                    <a:pt x="22001" y="15418"/>
                  </a:lnTo>
                  <a:lnTo>
                    <a:pt x="22628" y="14533"/>
                  </a:lnTo>
                  <a:lnTo>
                    <a:pt x="23255" y="13611"/>
                  </a:lnTo>
                  <a:lnTo>
                    <a:pt x="23845" y="12615"/>
                  </a:lnTo>
                  <a:lnTo>
                    <a:pt x="24435" y="11582"/>
                  </a:lnTo>
                  <a:lnTo>
                    <a:pt x="25025" y="10476"/>
                  </a:lnTo>
                  <a:lnTo>
                    <a:pt x="26335" y="18239"/>
                  </a:lnTo>
                  <a:lnTo>
                    <a:pt x="26335" y="18239"/>
                  </a:lnTo>
                  <a:lnTo>
                    <a:pt x="26722" y="18313"/>
                  </a:lnTo>
                  <a:lnTo>
                    <a:pt x="27146" y="18350"/>
                  </a:lnTo>
                  <a:lnTo>
                    <a:pt x="27681" y="18387"/>
                  </a:lnTo>
                  <a:lnTo>
                    <a:pt x="27976" y="18405"/>
                  </a:lnTo>
                  <a:lnTo>
                    <a:pt x="28271" y="18405"/>
                  </a:lnTo>
                  <a:lnTo>
                    <a:pt x="28603" y="18387"/>
                  </a:lnTo>
                  <a:lnTo>
                    <a:pt x="28916" y="18350"/>
                  </a:lnTo>
                  <a:lnTo>
                    <a:pt x="29248" y="18295"/>
                  </a:lnTo>
                  <a:lnTo>
                    <a:pt x="29562" y="18221"/>
                  </a:lnTo>
                  <a:lnTo>
                    <a:pt x="29875" y="18129"/>
                  </a:lnTo>
                  <a:lnTo>
                    <a:pt x="30170" y="18018"/>
                  </a:lnTo>
                  <a:lnTo>
                    <a:pt x="30170" y="18018"/>
                  </a:lnTo>
                  <a:lnTo>
                    <a:pt x="30226" y="17391"/>
                  </a:lnTo>
                  <a:lnTo>
                    <a:pt x="30373" y="15750"/>
                  </a:lnTo>
                  <a:lnTo>
                    <a:pt x="30465" y="14643"/>
                  </a:lnTo>
                  <a:lnTo>
                    <a:pt x="30539" y="13371"/>
                  </a:lnTo>
                  <a:lnTo>
                    <a:pt x="30613" y="11988"/>
                  </a:lnTo>
                  <a:lnTo>
                    <a:pt x="30650" y="10549"/>
                  </a:lnTo>
                  <a:lnTo>
                    <a:pt x="30668" y="9056"/>
                  </a:lnTo>
                  <a:lnTo>
                    <a:pt x="30650" y="7580"/>
                  </a:lnTo>
                  <a:lnTo>
                    <a:pt x="30631" y="6843"/>
                  </a:lnTo>
                  <a:lnTo>
                    <a:pt x="30595" y="6123"/>
                  </a:lnTo>
                  <a:lnTo>
                    <a:pt x="30539" y="5423"/>
                  </a:lnTo>
                  <a:lnTo>
                    <a:pt x="30484" y="4759"/>
                  </a:lnTo>
                  <a:lnTo>
                    <a:pt x="30392" y="4095"/>
                  </a:lnTo>
                  <a:lnTo>
                    <a:pt x="30299" y="3486"/>
                  </a:lnTo>
                  <a:lnTo>
                    <a:pt x="30170" y="2915"/>
                  </a:lnTo>
                  <a:lnTo>
                    <a:pt x="30041" y="2361"/>
                  </a:lnTo>
                  <a:lnTo>
                    <a:pt x="29894" y="1882"/>
                  </a:lnTo>
                  <a:lnTo>
                    <a:pt x="29709" y="1439"/>
                  </a:lnTo>
                  <a:lnTo>
                    <a:pt x="29617" y="1236"/>
                  </a:lnTo>
                  <a:lnTo>
                    <a:pt x="29525" y="1052"/>
                  </a:lnTo>
                  <a:lnTo>
                    <a:pt x="29414" y="886"/>
                  </a:lnTo>
                  <a:lnTo>
                    <a:pt x="29304" y="720"/>
                  </a:lnTo>
                  <a:lnTo>
                    <a:pt x="29304" y="720"/>
                  </a:lnTo>
                  <a:lnTo>
                    <a:pt x="29175" y="591"/>
                  </a:lnTo>
                  <a:lnTo>
                    <a:pt x="29045" y="462"/>
                  </a:lnTo>
                  <a:lnTo>
                    <a:pt x="28898" y="351"/>
                  </a:lnTo>
                  <a:lnTo>
                    <a:pt x="28750" y="259"/>
                  </a:lnTo>
                  <a:lnTo>
                    <a:pt x="28603" y="185"/>
                  </a:lnTo>
                  <a:lnTo>
                    <a:pt x="28437" y="112"/>
                  </a:lnTo>
                  <a:lnTo>
                    <a:pt x="28252" y="75"/>
                  </a:lnTo>
                  <a:lnTo>
                    <a:pt x="28068" y="38"/>
                  </a:lnTo>
                  <a:lnTo>
                    <a:pt x="27884" y="1"/>
                  </a:lnTo>
                  <a:lnTo>
                    <a:pt x="27681" y="1"/>
                  </a:lnTo>
                  <a:lnTo>
                    <a:pt x="27478" y="1"/>
                  </a:lnTo>
                  <a:lnTo>
                    <a:pt x="27275" y="19"/>
                  </a:lnTo>
                  <a:lnTo>
                    <a:pt x="26814" y="75"/>
                  </a:lnTo>
                  <a:lnTo>
                    <a:pt x="26353" y="185"/>
                  </a:lnTo>
                  <a:lnTo>
                    <a:pt x="25874" y="333"/>
                  </a:lnTo>
                  <a:lnTo>
                    <a:pt x="25357" y="536"/>
                  </a:lnTo>
                  <a:lnTo>
                    <a:pt x="24822" y="757"/>
                  </a:lnTo>
                  <a:lnTo>
                    <a:pt x="24288" y="1034"/>
                  </a:lnTo>
                  <a:lnTo>
                    <a:pt x="23734" y="1329"/>
                  </a:lnTo>
                  <a:lnTo>
                    <a:pt x="23163" y="1661"/>
                  </a:lnTo>
                  <a:lnTo>
                    <a:pt x="22591" y="2011"/>
                  </a:lnTo>
                  <a:lnTo>
                    <a:pt x="22019" y="2398"/>
                  </a:lnTo>
                  <a:lnTo>
                    <a:pt x="21429" y="2804"/>
                  </a:lnTo>
                  <a:lnTo>
                    <a:pt x="20839" y="3210"/>
                  </a:lnTo>
                  <a:lnTo>
                    <a:pt x="20249" y="3652"/>
                  </a:lnTo>
                  <a:lnTo>
                    <a:pt x="19677" y="4113"/>
                  </a:lnTo>
                  <a:lnTo>
                    <a:pt x="19106" y="4574"/>
                  </a:lnTo>
                  <a:lnTo>
                    <a:pt x="18534" y="5035"/>
                  </a:lnTo>
                  <a:lnTo>
                    <a:pt x="17427" y="6013"/>
                  </a:lnTo>
                  <a:lnTo>
                    <a:pt x="16376" y="6972"/>
                  </a:lnTo>
                  <a:lnTo>
                    <a:pt x="15399" y="7912"/>
                  </a:lnTo>
                  <a:lnTo>
                    <a:pt x="14532" y="8834"/>
                  </a:lnTo>
                  <a:lnTo>
                    <a:pt x="13757" y="9683"/>
                  </a:lnTo>
                  <a:lnTo>
                    <a:pt x="13757" y="9683"/>
                  </a:lnTo>
                  <a:lnTo>
                    <a:pt x="13389" y="10070"/>
                  </a:lnTo>
                  <a:lnTo>
                    <a:pt x="12983" y="10439"/>
                  </a:lnTo>
                  <a:lnTo>
                    <a:pt x="12540" y="10789"/>
                  </a:lnTo>
                  <a:lnTo>
                    <a:pt x="12079" y="11121"/>
                  </a:lnTo>
                  <a:lnTo>
                    <a:pt x="11600" y="11435"/>
                  </a:lnTo>
                  <a:lnTo>
                    <a:pt x="11083" y="11711"/>
                  </a:lnTo>
                  <a:lnTo>
                    <a:pt x="10567" y="11969"/>
                  </a:lnTo>
                  <a:lnTo>
                    <a:pt x="10014" y="12228"/>
                  </a:lnTo>
                  <a:lnTo>
                    <a:pt x="9461" y="12449"/>
                  </a:lnTo>
                  <a:lnTo>
                    <a:pt x="8889" y="12670"/>
                  </a:lnTo>
                  <a:lnTo>
                    <a:pt x="8317" y="12855"/>
                  </a:lnTo>
                  <a:lnTo>
                    <a:pt x="7746" y="13039"/>
                  </a:lnTo>
                  <a:lnTo>
                    <a:pt x="7174" y="13205"/>
                  </a:lnTo>
                  <a:lnTo>
                    <a:pt x="6602" y="13353"/>
                  </a:lnTo>
                  <a:lnTo>
                    <a:pt x="6031" y="13482"/>
                  </a:lnTo>
                  <a:lnTo>
                    <a:pt x="5477" y="13592"/>
                  </a:lnTo>
                  <a:lnTo>
                    <a:pt x="4389" y="13795"/>
                  </a:lnTo>
                  <a:lnTo>
                    <a:pt x="3357" y="13961"/>
                  </a:lnTo>
                  <a:lnTo>
                    <a:pt x="2434" y="14072"/>
                  </a:lnTo>
                  <a:lnTo>
                    <a:pt x="1623" y="14145"/>
                  </a:lnTo>
                  <a:lnTo>
                    <a:pt x="959" y="14201"/>
                  </a:lnTo>
                  <a:lnTo>
                    <a:pt x="443" y="14238"/>
                  </a:lnTo>
                  <a:lnTo>
                    <a:pt x="0" y="142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7"/>
            <p:cNvSpPr/>
            <p:nvPr/>
          </p:nvSpPr>
          <p:spPr>
            <a:xfrm>
              <a:off x="5072975" y="2175850"/>
              <a:ext cx="7400" cy="12000"/>
            </a:xfrm>
            <a:custGeom>
              <a:rect b="b" l="l" r="r" t="t"/>
              <a:pathLst>
                <a:path extrusionOk="0" h="480" w="296">
                  <a:moveTo>
                    <a:pt x="1" y="0"/>
                  </a:moveTo>
                  <a:lnTo>
                    <a:pt x="296" y="480"/>
                  </a:lnTo>
                  <a:lnTo>
                    <a:pt x="19" y="0"/>
                  </a:lnTo>
                  <a:close/>
                </a:path>
              </a:pathLst>
            </a:custGeom>
            <a:solidFill>
              <a:srgbClr val="0010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7"/>
            <p:cNvSpPr/>
            <p:nvPr/>
          </p:nvSpPr>
          <p:spPr>
            <a:xfrm>
              <a:off x="5072975" y="2175850"/>
              <a:ext cx="7400" cy="12000"/>
            </a:xfrm>
            <a:custGeom>
              <a:rect b="b" l="l" r="r" t="t"/>
              <a:pathLst>
                <a:path extrusionOk="0" fill="none" h="480" w="296">
                  <a:moveTo>
                    <a:pt x="1" y="0"/>
                  </a:moveTo>
                  <a:lnTo>
                    <a:pt x="1" y="0"/>
                  </a:lnTo>
                  <a:lnTo>
                    <a:pt x="296" y="480"/>
                  </a:lnTo>
                  <a:lnTo>
                    <a:pt x="296" y="480"/>
                  </a:lnTo>
                  <a:lnTo>
                    <a:pt x="19" y="0"/>
                  </a:lnTo>
                  <a:lnTo>
                    <a:pt x="19"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7"/>
            <p:cNvSpPr/>
            <p:nvPr/>
          </p:nvSpPr>
          <p:spPr>
            <a:xfrm>
              <a:off x="5073450" y="2119600"/>
              <a:ext cx="376225" cy="107900"/>
            </a:xfrm>
            <a:custGeom>
              <a:rect b="b" l="l" r="r" t="t"/>
              <a:pathLst>
                <a:path extrusionOk="0" h="4316" w="15049">
                  <a:moveTo>
                    <a:pt x="15048" y="0"/>
                  </a:moveTo>
                  <a:lnTo>
                    <a:pt x="14274" y="462"/>
                  </a:lnTo>
                  <a:lnTo>
                    <a:pt x="13518" y="867"/>
                  </a:lnTo>
                  <a:lnTo>
                    <a:pt x="12799" y="1255"/>
                  </a:lnTo>
                  <a:lnTo>
                    <a:pt x="12079" y="1586"/>
                  </a:lnTo>
                  <a:lnTo>
                    <a:pt x="11379" y="1882"/>
                  </a:lnTo>
                  <a:lnTo>
                    <a:pt x="10696" y="2140"/>
                  </a:lnTo>
                  <a:lnTo>
                    <a:pt x="10014" y="2379"/>
                  </a:lnTo>
                  <a:lnTo>
                    <a:pt x="9368" y="2582"/>
                  </a:lnTo>
                  <a:lnTo>
                    <a:pt x="8741" y="2748"/>
                  </a:lnTo>
                  <a:lnTo>
                    <a:pt x="8133" y="2896"/>
                  </a:lnTo>
                  <a:lnTo>
                    <a:pt x="7543" y="3006"/>
                  </a:lnTo>
                  <a:lnTo>
                    <a:pt x="6971" y="3099"/>
                  </a:lnTo>
                  <a:lnTo>
                    <a:pt x="6418" y="3172"/>
                  </a:lnTo>
                  <a:lnTo>
                    <a:pt x="5883" y="3209"/>
                  </a:lnTo>
                  <a:lnTo>
                    <a:pt x="5367" y="3246"/>
                  </a:lnTo>
                  <a:lnTo>
                    <a:pt x="4408" y="3246"/>
                  </a:lnTo>
                  <a:lnTo>
                    <a:pt x="3965" y="3209"/>
                  </a:lnTo>
                  <a:lnTo>
                    <a:pt x="3559" y="3191"/>
                  </a:lnTo>
                  <a:lnTo>
                    <a:pt x="3154" y="3136"/>
                  </a:lnTo>
                  <a:lnTo>
                    <a:pt x="2785" y="3080"/>
                  </a:lnTo>
                  <a:lnTo>
                    <a:pt x="2416" y="3025"/>
                  </a:lnTo>
                  <a:lnTo>
                    <a:pt x="1771" y="2877"/>
                  </a:lnTo>
                  <a:lnTo>
                    <a:pt x="1199" y="2711"/>
                  </a:lnTo>
                  <a:lnTo>
                    <a:pt x="719" y="2545"/>
                  </a:lnTo>
                  <a:lnTo>
                    <a:pt x="314" y="2398"/>
                  </a:lnTo>
                  <a:lnTo>
                    <a:pt x="0" y="2250"/>
                  </a:lnTo>
                  <a:lnTo>
                    <a:pt x="0" y="2250"/>
                  </a:lnTo>
                  <a:lnTo>
                    <a:pt x="277" y="2730"/>
                  </a:lnTo>
                  <a:lnTo>
                    <a:pt x="572" y="3209"/>
                  </a:lnTo>
                  <a:lnTo>
                    <a:pt x="1051" y="3467"/>
                  </a:lnTo>
                  <a:lnTo>
                    <a:pt x="1549" y="3689"/>
                  </a:lnTo>
                  <a:lnTo>
                    <a:pt x="2084" y="3873"/>
                  </a:lnTo>
                  <a:lnTo>
                    <a:pt x="2656" y="4039"/>
                  </a:lnTo>
                  <a:lnTo>
                    <a:pt x="3246" y="4150"/>
                  </a:lnTo>
                  <a:lnTo>
                    <a:pt x="3854" y="4242"/>
                  </a:lnTo>
                  <a:lnTo>
                    <a:pt x="4481" y="4297"/>
                  </a:lnTo>
                  <a:lnTo>
                    <a:pt x="5127" y="4316"/>
                  </a:lnTo>
                  <a:lnTo>
                    <a:pt x="5735" y="4297"/>
                  </a:lnTo>
                  <a:lnTo>
                    <a:pt x="6344" y="4260"/>
                  </a:lnTo>
                  <a:lnTo>
                    <a:pt x="6971" y="4187"/>
                  </a:lnTo>
                  <a:lnTo>
                    <a:pt x="7598" y="4076"/>
                  </a:lnTo>
                  <a:lnTo>
                    <a:pt x="8225" y="3929"/>
                  </a:lnTo>
                  <a:lnTo>
                    <a:pt x="8871" y="3744"/>
                  </a:lnTo>
                  <a:lnTo>
                    <a:pt x="9516" y="3541"/>
                  </a:lnTo>
                  <a:lnTo>
                    <a:pt x="10143" y="3302"/>
                  </a:lnTo>
                  <a:lnTo>
                    <a:pt x="10788" y="3006"/>
                  </a:lnTo>
                  <a:lnTo>
                    <a:pt x="11415" y="2693"/>
                  </a:lnTo>
                  <a:lnTo>
                    <a:pt x="12042" y="2343"/>
                  </a:lnTo>
                  <a:lnTo>
                    <a:pt x="12669" y="1955"/>
                  </a:lnTo>
                  <a:lnTo>
                    <a:pt x="13278" y="1531"/>
                  </a:lnTo>
                  <a:lnTo>
                    <a:pt x="13887" y="1052"/>
                  </a:lnTo>
                  <a:lnTo>
                    <a:pt x="14477" y="554"/>
                  </a:lnTo>
                  <a:lnTo>
                    <a:pt x="15048" y="0"/>
                  </a:lnTo>
                  <a:close/>
                </a:path>
              </a:pathLst>
            </a:custGeom>
            <a:solidFill>
              <a:srgbClr val="FFA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7"/>
            <p:cNvSpPr/>
            <p:nvPr/>
          </p:nvSpPr>
          <p:spPr>
            <a:xfrm>
              <a:off x="5073450" y="2119600"/>
              <a:ext cx="376225" cy="107900"/>
            </a:xfrm>
            <a:custGeom>
              <a:rect b="b" l="l" r="r" t="t"/>
              <a:pathLst>
                <a:path extrusionOk="0" fill="none" h="4316" w="15049">
                  <a:moveTo>
                    <a:pt x="15048" y="0"/>
                  </a:moveTo>
                  <a:lnTo>
                    <a:pt x="15048" y="0"/>
                  </a:lnTo>
                  <a:lnTo>
                    <a:pt x="14274" y="462"/>
                  </a:lnTo>
                  <a:lnTo>
                    <a:pt x="13518" y="867"/>
                  </a:lnTo>
                  <a:lnTo>
                    <a:pt x="12799" y="1255"/>
                  </a:lnTo>
                  <a:lnTo>
                    <a:pt x="12079" y="1586"/>
                  </a:lnTo>
                  <a:lnTo>
                    <a:pt x="11379" y="1882"/>
                  </a:lnTo>
                  <a:lnTo>
                    <a:pt x="10696" y="2140"/>
                  </a:lnTo>
                  <a:lnTo>
                    <a:pt x="10014" y="2379"/>
                  </a:lnTo>
                  <a:lnTo>
                    <a:pt x="9368" y="2582"/>
                  </a:lnTo>
                  <a:lnTo>
                    <a:pt x="8741" y="2748"/>
                  </a:lnTo>
                  <a:lnTo>
                    <a:pt x="8133" y="2896"/>
                  </a:lnTo>
                  <a:lnTo>
                    <a:pt x="7543" y="3006"/>
                  </a:lnTo>
                  <a:lnTo>
                    <a:pt x="6971" y="3099"/>
                  </a:lnTo>
                  <a:lnTo>
                    <a:pt x="6418" y="3172"/>
                  </a:lnTo>
                  <a:lnTo>
                    <a:pt x="5883" y="3209"/>
                  </a:lnTo>
                  <a:lnTo>
                    <a:pt x="5367" y="3246"/>
                  </a:lnTo>
                  <a:lnTo>
                    <a:pt x="4869" y="3246"/>
                  </a:lnTo>
                  <a:lnTo>
                    <a:pt x="4869" y="3246"/>
                  </a:lnTo>
                  <a:lnTo>
                    <a:pt x="4408" y="3246"/>
                  </a:lnTo>
                  <a:lnTo>
                    <a:pt x="3965" y="3209"/>
                  </a:lnTo>
                  <a:lnTo>
                    <a:pt x="3559" y="3191"/>
                  </a:lnTo>
                  <a:lnTo>
                    <a:pt x="3154" y="3136"/>
                  </a:lnTo>
                  <a:lnTo>
                    <a:pt x="2785" y="3080"/>
                  </a:lnTo>
                  <a:lnTo>
                    <a:pt x="2416" y="3025"/>
                  </a:lnTo>
                  <a:lnTo>
                    <a:pt x="1771" y="2877"/>
                  </a:lnTo>
                  <a:lnTo>
                    <a:pt x="1199" y="2711"/>
                  </a:lnTo>
                  <a:lnTo>
                    <a:pt x="719" y="2545"/>
                  </a:lnTo>
                  <a:lnTo>
                    <a:pt x="314" y="2398"/>
                  </a:lnTo>
                  <a:lnTo>
                    <a:pt x="0" y="2250"/>
                  </a:lnTo>
                  <a:lnTo>
                    <a:pt x="0" y="2250"/>
                  </a:lnTo>
                  <a:lnTo>
                    <a:pt x="277" y="2730"/>
                  </a:lnTo>
                  <a:lnTo>
                    <a:pt x="277" y="2730"/>
                  </a:lnTo>
                  <a:lnTo>
                    <a:pt x="572" y="3209"/>
                  </a:lnTo>
                  <a:lnTo>
                    <a:pt x="572" y="3209"/>
                  </a:lnTo>
                  <a:lnTo>
                    <a:pt x="1051" y="3467"/>
                  </a:lnTo>
                  <a:lnTo>
                    <a:pt x="1549" y="3689"/>
                  </a:lnTo>
                  <a:lnTo>
                    <a:pt x="2084" y="3873"/>
                  </a:lnTo>
                  <a:lnTo>
                    <a:pt x="2656" y="4039"/>
                  </a:lnTo>
                  <a:lnTo>
                    <a:pt x="3246" y="4150"/>
                  </a:lnTo>
                  <a:lnTo>
                    <a:pt x="3854" y="4242"/>
                  </a:lnTo>
                  <a:lnTo>
                    <a:pt x="4481" y="4297"/>
                  </a:lnTo>
                  <a:lnTo>
                    <a:pt x="5127" y="4316"/>
                  </a:lnTo>
                  <a:lnTo>
                    <a:pt x="5127" y="4316"/>
                  </a:lnTo>
                  <a:lnTo>
                    <a:pt x="5735" y="4297"/>
                  </a:lnTo>
                  <a:lnTo>
                    <a:pt x="6344" y="4260"/>
                  </a:lnTo>
                  <a:lnTo>
                    <a:pt x="6971" y="4187"/>
                  </a:lnTo>
                  <a:lnTo>
                    <a:pt x="7598" y="4076"/>
                  </a:lnTo>
                  <a:lnTo>
                    <a:pt x="8225" y="3929"/>
                  </a:lnTo>
                  <a:lnTo>
                    <a:pt x="8871" y="3744"/>
                  </a:lnTo>
                  <a:lnTo>
                    <a:pt x="9516" y="3541"/>
                  </a:lnTo>
                  <a:lnTo>
                    <a:pt x="10143" y="3302"/>
                  </a:lnTo>
                  <a:lnTo>
                    <a:pt x="10788" y="3006"/>
                  </a:lnTo>
                  <a:lnTo>
                    <a:pt x="11415" y="2693"/>
                  </a:lnTo>
                  <a:lnTo>
                    <a:pt x="12042" y="2343"/>
                  </a:lnTo>
                  <a:lnTo>
                    <a:pt x="12669" y="1955"/>
                  </a:lnTo>
                  <a:lnTo>
                    <a:pt x="13278" y="1531"/>
                  </a:lnTo>
                  <a:lnTo>
                    <a:pt x="13887" y="1052"/>
                  </a:lnTo>
                  <a:lnTo>
                    <a:pt x="14477" y="554"/>
                  </a:lnTo>
                  <a:lnTo>
                    <a:pt x="1504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7"/>
            <p:cNvSpPr/>
            <p:nvPr/>
          </p:nvSpPr>
          <p:spPr>
            <a:xfrm>
              <a:off x="5649725" y="1893225"/>
              <a:ext cx="46600" cy="277575"/>
            </a:xfrm>
            <a:custGeom>
              <a:rect b="b" l="l" r="r" t="t"/>
              <a:pathLst>
                <a:path extrusionOk="0" h="11103" w="1864">
                  <a:moveTo>
                    <a:pt x="1" y="1"/>
                  </a:moveTo>
                  <a:lnTo>
                    <a:pt x="444" y="2749"/>
                  </a:lnTo>
                  <a:lnTo>
                    <a:pt x="905" y="5552"/>
                  </a:lnTo>
                  <a:lnTo>
                    <a:pt x="1384" y="8373"/>
                  </a:lnTo>
                  <a:lnTo>
                    <a:pt x="1864" y="11102"/>
                  </a:lnTo>
                  <a:lnTo>
                    <a:pt x="1439" y="8373"/>
                  </a:lnTo>
                  <a:lnTo>
                    <a:pt x="978" y="5552"/>
                  </a:lnTo>
                  <a:lnTo>
                    <a:pt x="499" y="2730"/>
                  </a:lnTo>
                  <a:lnTo>
                    <a:pt x="1" y="1"/>
                  </a:lnTo>
                  <a:close/>
                </a:path>
              </a:pathLst>
            </a:custGeom>
            <a:solidFill>
              <a:srgbClr val="FF9D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7"/>
            <p:cNvSpPr/>
            <p:nvPr/>
          </p:nvSpPr>
          <p:spPr>
            <a:xfrm>
              <a:off x="5015350" y="1553900"/>
              <a:ext cx="467525" cy="646875"/>
            </a:xfrm>
            <a:custGeom>
              <a:rect b="b" l="l" r="r" t="t"/>
              <a:pathLst>
                <a:path extrusionOk="0" h="25875" w="18701">
                  <a:moveTo>
                    <a:pt x="10365" y="1"/>
                  </a:moveTo>
                  <a:lnTo>
                    <a:pt x="9793" y="19"/>
                  </a:lnTo>
                  <a:lnTo>
                    <a:pt x="9221" y="56"/>
                  </a:lnTo>
                  <a:lnTo>
                    <a:pt x="8668" y="111"/>
                  </a:lnTo>
                  <a:lnTo>
                    <a:pt x="8133" y="185"/>
                  </a:lnTo>
                  <a:lnTo>
                    <a:pt x="7598" y="277"/>
                  </a:lnTo>
                  <a:lnTo>
                    <a:pt x="7101" y="370"/>
                  </a:lnTo>
                  <a:lnTo>
                    <a:pt x="6621" y="480"/>
                  </a:lnTo>
                  <a:lnTo>
                    <a:pt x="6160" y="609"/>
                  </a:lnTo>
                  <a:lnTo>
                    <a:pt x="5717" y="757"/>
                  </a:lnTo>
                  <a:lnTo>
                    <a:pt x="5312" y="904"/>
                  </a:lnTo>
                  <a:lnTo>
                    <a:pt x="4943" y="1070"/>
                  </a:lnTo>
                  <a:lnTo>
                    <a:pt x="4611" y="1236"/>
                  </a:lnTo>
                  <a:lnTo>
                    <a:pt x="4316" y="1421"/>
                  </a:lnTo>
                  <a:lnTo>
                    <a:pt x="4058" y="1605"/>
                  </a:lnTo>
                  <a:lnTo>
                    <a:pt x="3873" y="1771"/>
                  </a:lnTo>
                  <a:lnTo>
                    <a:pt x="3689" y="1956"/>
                  </a:lnTo>
                  <a:lnTo>
                    <a:pt x="3504" y="2140"/>
                  </a:lnTo>
                  <a:lnTo>
                    <a:pt x="3320" y="2361"/>
                  </a:lnTo>
                  <a:lnTo>
                    <a:pt x="3154" y="2601"/>
                  </a:lnTo>
                  <a:lnTo>
                    <a:pt x="2988" y="2841"/>
                  </a:lnTo>
                  <a:lnTo>
                    <a:pt x="2656" y="3376"/>
                  </a:lnTo>
                  <a:lnTo>
                    <a:pt x="2343" y="3966"/>
                  </a:lnTo>
                  <a:lnTo>
                    <a:pt x="2066" y="4611"/>
                  </a:lnTo>
                  <a:lnTo>
                    <a:pt x="1789" y="5294"/>
                  </a:lnTo>
                  <a:lnTo>
                    <a:pt x="1531" y="6013"/>
                  </a:lnTo>
                  <a:lnTo>
                    <a:pt x="1291" y="6769"/>
                  </a:lnTo>
                  <a:lnTo>
                    <a:pt x="1070" y="7562"/>
                  </a:lnTo>
                  <a:lnTo>
                    <a:pt x="867" y="8392"/>
                  </a:lnTo>
                  <a:lnTo>
                    <a:pt x="683" y="9240"/>
                  </a:lnTo>
                  <a:lnTo>
                    <a:pt x="517" y="10107"/>
                  </a:lnTo>
                  <a:lnTo>
                    <a:pt x="388" y="10992"/>
                  </a:lnTo>
                  <a:lnTo>
                    <a:pt x="259" y="11877"/>
                  </a:lnTo>
                  <a:lnTo>
                    <a:pt x="167" y="12781"/>
                  </a:lnTo>
                  <a:lnTo>
                    <a:pt x="93" y="13684"/>
                  </a:lnTo>
                  <a:lnTo>
                    <a:pt x="37" y="14588"/>
                  </a:lnTo>
                  <a:lnTo>
                    <a:pt x="1" y="15492"/>
                  </a:lnTo>
                  <a:lnTo>
                    <a:pt x="1" y="16377"/>
                  </a:lnTo>
                  <a:lnTo>
                    <a:pt x="19" y="17244"/>
                  </a:lnTo>
                  <a:lnTo>
                    <a:pt x="56" y="18092"/>
                  </a:lnTo>
                  <a:lnTo>
                    <a:pt x="130" y="18922"/>
                  </a:lnTo>
                  <a:lnTo>
                    <a:pt x="222" y="19733"/>
                  </a:lnTo>
                  <a:lnTo>
                    <a:pt x="333" y="20508"/>
                  </a:lnTo>
                  <a:lnTo>
                    <a:pt x="480" y="21245"/>
                  </a:lnTo>
                  <a:lnTo>
                    <a:pt x="664" y="21946"/>
                  </a:lnTo>
                  <a:lnTo>
                    <a:pt x="849" y="22592"/>
                  </a:lnTo>
                  <a:lnTo>
                    <a:pt x="960" y="22905"/>
                  </a:lnTo>
                  <a:lnTo>
                    <a:pt x="1089" y="23200"/>
                  </a:lnTo>
                  <a:lnTo>
                    <a:pt x="1218" y="23477"/>
                  </a:lnTo>
                  <a:lnTo>
                    <a:pt x="1347" y="23753"/>
                  </a:lnTo>
                  <a:lnTo>
                    <a:pt x="1476" y="24012"/>
                  </a:lnTo>
                  <a:lnTo>
                    <a:pt x="1623" y="24251"/>
                  </a:lnTo>
                  <a:lnTo>
                    <a:pt x="1771" y="24473"/>
                  </a:lnTo>
                  <a:lnTo>
                    <a:pt x="1937" y="24675"/>
                  </a:lnTo>
                  <a:lnTo>
                    <a:pt x="2232" y="24841"/>
                  </a:lnTo>
                  <a:lnTo>
                    <a:pt x="2582" y="24989"/>
                  </a:lnTo>
                  <a:lnTo>
                    <a:pt x="3062" y="25192"/>
                  </a:lnTo>
                  <a:lnTo>
                    <a:pt x="3338" y="25284"/>
                  </a:lnTo>
                  <a:lnTo>
                    <a:pt x="3670" y="25395"/>
                  </a:lnTo>
                  <a:lnTo>
                    <a:pt x="4021" y="25487"/>
                  </a:lnTo>
                  <a:lnTo>
                    <a:pt x="4408" y="25579"/>
                  </a:lnTo>
                  <a:lnTo>
                    <a:pt x="4832" y="25671"/>
                  </a:lnTo>
                  <a:lnTo>
                    <a:pt x="5275" y="25745"/>
                  </a:lnTo>
                  <a:lnTo>
                    <a:pt x="5736" y="25800"/>
                  </a:lnTo>
                  <a:lnTo>
                    <a:pt x="6252" y="25837"/>
                  </a:lnTo>
                  <a:lnTo>
                    <a:pt x="6787" y="25874"/>
                  </a:lnTo>
                  <a:lnTo>
                    <a:pt x="7340" y="25874"/>
                  </a:lnTo>
                  <a:lnTo>
                    <a:pt x="7930" y="25856"/>
                  </a:lnTo>
                  <a:lnTo>
                    <a:pt x="8557" y="25819"/>
                  </a:lnTo>
                  <a:lnTo>
                    <a:pt x="9184" y="25745"/>
                  </a:lnTo>
                  <a:lnTo>
                    <a:pt x="9867" y="25634"/>
                  </a:lnTo>
                  <a:lnTo>
                    <a:pt x="10568" y="25487"/>
                  </a:lnTo>
                  <a:lnTo>
                    <a:pt x="11287" y="25321"/>
                  </a:lnTo>
                  <a:lnTo>
                    <a:pt x="12024" y="25100"/>
                  </a:lnTo>
                  <a:lnTo>
                    <a:pt x="12799" y="24841"/>
                  </a:lnTo>
                  <a:lnTo>
                    <a:pt x="13592" y="24546"/>
                  </a:lnTo>
                  <a:lnTo>
                    <a:pt x="14403" y="24196"/>
                  </a:lnTo>
                  <a:lnTo>
                    <a:pt x="15252" y="23809"/>
                  </a:lnTo>
                  <a:lnTo>
                    <a:pt x="16118" y="23366"/>
                  </a:lnTo>
                  <a:lnTo>
                    <a:pt x="17004" y="22850"/>
                  </a:lnTo>
                  <a:lnTo>
                    <a:pt x="17907" y="22297"/>
                  </a:lnTo>
                  <a:lnTo>
                    <a:pt x="17797" y="22075"/>
                  </a:lnTo>
                  <a:lnTo>
                    <a:pt x="17520" y="21448"/>
                  </a:lnTo>
                  <a:lnTo>
                    <a:pt x="17114" y="20508"/>
                  </a:lnTo>
                  <a:lnTo>
                    <a:pt x="16893" y="19954"/>
                  </a:lnTo>
                  <a:lnTo>
                    <a:pt x="16672" y="19364"/>
                  </a:lnTo>
                  <a:lnTo>
                    <a:pt x="16450" y="18737"/>
                  </a:lnTo>
                  <a:lnTo>
                    <a:pt x="16266" y="18073"/>
                  </a:lnTo>
                  <a:lnTo>
                    <a:pt x="16081" y="17410"/>
                  </a:lnTo>
                  <a:lnTo>
                    <a:pt x="15952" y="16746"/>
                  </a:lnTo>
                  <a:lnTo>
                    <a:pt x="15842" y="16100"/>
                  </a:lnTo>
                  <a:lnTo>
                    <a:pt x="15823" y="15787"/>
                  </a:lnTo>
                  <a:lnTo>
                    <a:pt x="15805" y="15473"/>
                  </a:lnTo>
                  <a:lnTo>
                    <a:pt x="15786" y="15160"/>
                  </a:lnTo>
                  <a:lnTo>
                    <a:pt x="15805" y="14865"/>
                  </a:lnTo>
                  <a:lnTo>
                    <a:pt x="15842" y="14570"/>
                  </a:lnTo>
                  <a:lnTo>
                    <a:pt x="15879" y="14311"/>
                  </a:lnTo>
                  <a:lnTo>
                    <a:pt x="15952" y="14035"/>
                  </a:lnTo>
                  <a:lnTo>
                    <a:pt x="16026" y="13777"/>
                  </a:lnTo>
                  <a:lnTo>
                    <a:pt x="16229" y="13223"/>
                  </a:lnTo>
                  <a:lnTo>
                    <a:pt x="16469" y="12670"/>
                  </a:lnTo>
                  <a:lnTo>
                    <a:pt x="16745" y="12117"/>
                  </a:lnTo>
                  <a:lnTo>
                    <a:pt x="17336" y="10937"/>
                  </a:lnTo>
                  <a:lnTo>
                    <a:pt x="17631" y="10328"/>
                  </a:lnTo>
                  <a:lnTo>
                    <a:pt x="17907" y="9701"/>
                  </a:lnTo>
                  <a:lnTo>
                    <a:pt x="18165" y="9037"/>
                  </a:lnTo>
                  <a:lnTo>
                    <a:pt x="18276" y="8705"/>
                  </a:lnTo>
                  <a:lnTo>
                    <a:pt x="18387" y="8355"/>
                  </a:lnTo>
                  <a:lnTo>
                    <a:pt x="18479" y="8004"/>
                  </a:lnTo>
                  <a:lnTo>
                    <a:pt x="18553" y="7636"/>
                  </a:lnTo>
                  <a:lnTo>
                    <a:pt x="18608" y="7267"/>
                  </a:lnTo>
                  <a:lnTo>
                    <a:pt x="18663" y="6898"/>
                  </a:lnTo>
                  <a:lnTo>
                    <a:pt x="18682" y="6511"/>
                  </a:lnTo>
                  <a:lnTo>
                    <a:pt x="18700" y="6123"/>
                  </a:lnTo>
                  <a:lnTo>
                    <a:pt x="18682" y="5736"/>
                  </a:lnTo>
                  <a:lnTo>
                    <a:pt x="18663" y="5312"/>
                  </a:lnTo>
                  <a:lnTo>
                    <a:pt x="18608" y="4906"/>
                  </a:lnTo>
                  <a:lnTo>
                    <a:pt x="18516" y="4482"/>
                  </a:lnTo>
                  <a:lnTo>
                    <a:pt x="18405" y="4040"/>
                  </a:lnTo>
                  <a:lnTo>
                    <a:pt x="18276" y="3597"/>
                  </a:lnTo>
                  <a:lnTo>
                    <a:pt x="18202" y="3357"/>
                  </a:lnTo>
                  <a:lnTo>
                    <a:pt x="18110" y="3154"/>
                  </a:lnTo>
                  <a:lnTo>
                    <a:pt x="17999" y="2951"/>
                  </a:lnTo>
                  <a:lnTo>
                    <a:pt x="17889" y="2749"/>
                  </a:lnTo>
                  <a:lnTo>
                    <a:pt x="17760" y="2564"/>
                  </a:lnTo>
                  <a:lnTo>
                    <a:pt x="17631" y="2380"/>
                  </a:lnTo>
                  <a:lnTo>
                    <a:pt x="17465" y="2195"/>
                  </a:lnTo>
                  <a:lnTo>
                    <a:pt x="17317" y="2029"/>
                  </a:lnTo>
                  <a:lnTo>
                    <a:pt x="17151" y="1863"/>
                  </a:lnTo>
                  <a:lnTo>
                    <a:pt x="16967" y="1716"/>
                  </a:lnTo>
                  <a:lnTo>
                    <a:pt x="16598" y="1439"/>
                  </a:lnTo>
                  <a:lnTo>
                    <a:pt x="16174" y="1181"/>
                  </a:lnTo>
                  <a:lnTo>
                    <a:pt x="15731" y="960"/>
                  </a:lnTo>
                  <a:lnTo>
                    <a:pt x="15270" y="757"/>
                  </a:lnTo>
                  <a:lnTo>
                    <a:pt x="14772" y="573"/>
                  </a:lnTo>
                  <a:lnTo>
                    <a:pt x="14274" y="425"/>
                  </a:lnTo>
                  <a:lnTo>
                    <a:pt x="13739" y="296"/>
                  </a:lnTo>
                  <a:lnTo>
                    <a:pt x="13186" y="204"/>
                  </a:lnTo>
                  <a:lnTo>
                    <a:pt x="12633" y="111"/>
                  </a:lnTo>
                  <a:lnTo>
                    <a:pt x="12080" y="56"/>
                  </a:lnTo>
                  <a:lnTo>
                    <a:pt x="11508" y="19"/>
                  </a:lnTo>
                  <a:lnTo>
                    <a:pt x="1093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7"/>
            <p:cNvSpPr/>
            <p:nvPr/>
          </p:nvSpPr>
          <p:spPr>
            <a:xfrm>
              <a:off x="5015350" y="1553900"/>
              <a:ext cx="467525" cy="646875"/>
            </a:xfrm>
            <a:custGeom>
              <a:rect b="b" l="l" r="r" t="t"/>
              <a:pathLst>
                <a:path extrusionOk="0" fill="none" h="25875" w="18701">
                  <a:moveTo>
                    <a:pt x="1937" y="24675"/>
                  </a:moveTo>
                  <a:lnTo>
                    <a:pt x="1937" y="24675"/>
                  </a:lnTo>
                  <a:lnTo>
                    <a:pt x="2232" y="24841"/>
                  </a:lnTo>
                  <a:lnTo>
                    <a:pt x="2582" y="24989"/>
                  </a:lnTo>
                  <a:lnTo>
                    <a:pt x="3062" y="25192"/>
                  </a:lnTo>
                  <a:lnTo>
                    <a:pt x="3338" y="25284"/>
                  </a:lnTo>
                  <a:lnTo>
                    <a:pt x="3670" y="25395"/>
                  </a:lnTo>
                  <a:lnTo>
                    <a:pt x="4021" y="25487"/>
                  </a:lnTo>
                  <a:lnTo>
                    <a:pt x="4408" y="25579"/>
                  </a:lnTo>
                  <a:lnTo>
                    <a:pt x="4832" y="25671"/>
                  </a:lnTo>
                  <a:lnTo>
                    <a:pt x="5275" y="25745"/>
                  </a:lnTo>
                  <a:lnTo>
                    <a:pt x="5736" y="25800"/>
                  </a:lnTo>
                  <a:lnTo>
                    <a:pt x="6252" y="25837"/>
                  </a:lnTo>
                  <a:lnTo>
                    <a:pt x="6787" y="25874"/>
                  </a:lnTo>
                  <a:lnTo>
                    <a:pt x="7340" y="25874"/>
                  </a:lnTo>
                  <a:lnTo>
                    <a:pt x="7930" y="25856"/>
                  </a:lnTo>
                  <a:lnTo>
                    <a:pt x="8557" y="25819"/>
                  </a:lnTo>
                  <a:lnTo>
                    <a:pt x="9184" y="25745"/>
                  </a:lnTo>
                  <a:lnTo>
                    <a:pt x="9867" y="25634"/>
                  </a:lnTo>
                  <a:lnTo>
                    <a:pt x="10568" y="25487"/>
                  </a:lnTo>
                  <a:lnTo>
                    <a:pt x="11287" y="25321"/>
                  </a:lnTo>
                  <a:lnTo>
                    <a:pt x="12024" y="25100"/>
                  </a:lnTo>
                  <a:lnTo>
                    <a:pt x="12799" y="24841"/>
                  </a:lnTo>
                  <a:lnTo>
                    <a:pt x="13592" y="24546"/>
                  </a:lnTo>
                  <a:lnTo>
                    <a:pt x="14403" y="24196"/>
                  </a:lnTo>
                  <a:lnTo>
                    <a:pt x="15252" y="23809"/>
                  </a:lnTo>
                  <a:lnTo>
                    <a:pt x="16118" y="23366"/>
                  </a:lnTo>
                  <a:lnTo>
                    <a:pt x="17004" y="22850"/>
                  </a:lnTo>
                  <a:lnTo>
                    <a:pt x="17907" y="22297"/>
                  </a:lnTo>
                  <a:lnTo>
                    <a:pt x="17907" y="22297"/>
                  </a:lnTo>
                  <a:lnTo>
                    <a:pt x="17797" y="22075"/>
                  </a:lnTo>
                  <a:lnTo>
                    <a:pt x="17520" y="21448"/>
                  </a:lnTo>
                  <a:lnTo>
                    <a:pt x="17114" y="20508"/>
                  </a:lnTo>
                  <a:lnTo>
                    <a:pt x="16893" y="19954"/>
                  </a:lnTo>
                  <a:lnTo>
                    <a:pt x="16672" y="19364"/>
                  </a:lnTo>
                  <a:lnTo>
                    <a:pt x="16450" y="18737"/>
                  </a:lnTo>
                  <a:lnTo>
                    <a:pt x="16266" y="18073"/>
                  </a:lnTo>
                  <a:lnTo>
                    <a:pt x="16081" y="17410"/>
                  </a:lnTo>
                  <a:lnTo>
                    <a:pt x="15952" y="16746"/>
                  </a:lnTo>
                  <a:lnTo>
                    <a:pt x="15842" y="16100"/>
                  </a:lnTo>
                  <a:lnTo>
                    <a:pt x="15823" y="15787"/>
                  </a:lnTo>
                  <a:lnTo>
                    <a:pt x="15805" y="15473"/>
                  </a:lnTo>
                  <a:lnTo>
                    <a:pt x="15786" y="15160"/>
                  </a:lnTo>
                  <a:lnTo>
                    <a:pt x="15805" y="14865"/>
                  </a:lnTo>
                  <a:lnTo>
                    <a:pt x="15842" y="14570"/>
                  </a:lnTo>
                  <a:lnTo>
                    <a:pt x="15879" y="14311"/>
                  </a:lnTo>
                  <a:lnTo>
                    <a:pt x="15879" y="14311"/>
                  </a:lnTo>
                  <a:lnTo>
                    <a:pt x="15952" y="14035"/>
                  </a:lnTo>
                  <a:lnTo>
                    <a:pt x="16026" y="13777"/>
                  </a:lnTo>
                  <a:lnTo>
                    <a:pt x="16229" y="13223"/>
                  </a:lnTo>
                  <a:lnTo>
                    <a:pt x="16469" y="12670"/>
                  </a:lnTo>
                  <a:lnTo>
                    <a:pt x="16745" y="12117"/>
                  </a:lnTo>
                  <a:lnTo>
                    <a:pt x="17336" y="10937"/>
                  </a:lnTo>
                  <a:lnTo>
                    <a:pt x="17631" y="10328"/>
                  </a:lnTo>
                  <a:lnTo>
                    <a:pt x="17907" y="9701"/>
                  </a:lnTo>
                  <a:lnTo>
                    <a:pt x="18165" y="9037"/>
                  </a:lnTo>
                  <a:lnTo>
                    <a:pt x="18276" y="8705"/>
                  </a:lnTo>
                  <a:lnTo>
                    <a:pt x="18387" y="8355"/>
                  </a:lnTo>
                  <a:lnTo>
                    <a:pt x="18479" y="8004"/>
                  </a:lnTo>
                  <a:lnTo>
                    <a:pt x="18553" y="7636"/>
                  </a:lnTo>
                  <a:lnTo>
                    <a:pt x="18608" y="7267"/>
                  </a:lnTo>
                  <a:lnTo>
                    <a:pt x="18663" y="6898"/>
                  </a:lnTo>
                  <a:lnTo>
                    <a:pt x="18682" y="6511"/>
                  </a:lnTo>
                  <a:lnTo>
                    <a:pt x="18700" y="6123"/>
                  </a:lnTo>
                  <a:lnTo>
                    <a:pt x="18682" y="5736"/>
                  </a:lnTo>
                  <a:lnTo>
                    <a:pt x="18663" y="5312"/>
                  </a:lnTo>
                  <a:lnTo>
                    <a:pt x="18608" y="4906"/>
                  </a:lnTo>
                  <a:lnTo>
                    <a:pt x="18516" y="4482"/>
                  </a:lnTo>
                  <a:lnTo>
                    <a:pt x="18405" y="4040"/>
                  </a:lnTo>
                  <a:lnTo>
                    <a:pt x="18276" y="3597"/>
                  </a:lnTo>
                  <a:lnTo>
                    <a:pt x="18276" y="3597"/>
                  </a:lnTo>
                  <a:lnTo>
                    <a:pt x="18202" y="3357"/>
                  </a:lnTo>
                  <a:lnTo>
                    <a:pt x="18110" y="3154"/>
                  </a:lnTo>
                  <a:lnTo>
                    <a:pt x="17999" y="2951"/>
                  </a:lnTo>
                  <a:lnTo>
                    <a:pt x="17889" y="2749"/>
                  </a:lnTo>
                  <a:lnTo>
                    <a:pt x="17760" y="2564"/>
                  </a:lnTo>
                  <a:lnTo>
                    <a:pt x="17631" y="2380"/>
                  </a:lnTo>
                  <a:lnTo>
                    <a:pt x="17465" y="2195"/>
                  </a:lnTo>
                  <a:lnTo>
                    <a:pt x="17317" y="2029"/>
                  </a:lnTo>
                  <a:lnTo>
                    <a:pt x="17151" y="1863"/>
                  </a:lnTo>
                  <a:lnTo>
                    <a:pt x="16967" y="1716"/>
                  </a:lnTo>
                  <a:lnTo>
                    <a:pt x="16598" y="1439"/>
                  </a:lnTo>
                  <a:lnTo>
                    <a:pt x="16174" y="1181"/>
                  </a:lnTo>
                  <a:lnTo>
                    <a:pt x="15731" y="960"/>
                  </a:lnTo>
                  <a:lnTo>
                    <a:pt x="15270" y="757"/>
                  </a:lnTo>
                  <a:lnTo>
                    <a:pt x="14772" y="573"/>
                  </a:lnTo>
                  <a:lnTo>
                    <a:pt x="14274" y="425"/>
                  </a:lnTo>
                  <a:lnTo>
                    <a:pt x="13739" y="296"/>
                  </a:lnTo>
                  <a:lnTo>
                    <a:pt x="13186" y="204"/>
                  </a:lnTo>
                  <a:lnTo>
                    <a:pt x="12633" y="111"/>
                  </a:lnTo>
                  <a:lnTo>
                    <a:pt x="12080" y="56"/>
                  </a:lnTo>
                  <a:lnTo>
                    <a:pt x="11508" y="19"/>
                  </a:lnTo>
                  <a:lnTo>
                    <a:pt x="10936" y="1"/>
                  </a:lnTo>
                  <a:lnTo>
                    <a:pt x="10365" y="1"/>
                  </a:lnTo>
                  <a:lnTo>
                    <a:pt x="9793" y="19"/>
                  </a:lnTo>
                  <a:lnTo>
                    <a:pt x="9221" y="56"/>
                  </a:lnTo>
                  <a:lnTo>
                    <a:pt x="8668" y="111"/>
                  </a:lnTo>
                  <a:lnTo>
                    <a:pt x="8133" y="185"/>
                  </a:lnTo>
                  <a:lnTo>
                    <a:pt x="7598" y="277"/>
                  </a:lnTo>
                  <a:lnTo>
                    <a:pt x="7101" y="370"/>
                  </a:lnTo>
                  <a:lnTo>
                    <a:pt x="6621" y="480"/>
                  </a:lnTo>
                  <a:lnTo>
                    <a:pt x="6160" y="609"/>
                  </a:lnTo>
                  <a:lnTo>
                    <a:pt x="5717" y="757"/>
                  </a:lnTo>
                  <a:lnTo>
                    <a:pt x="5312" y="904"/>
                  </a:lnTo>
                  <a:lnTo>
                    <a:pt x="4943" y="1070"/>
                  </a:lnTo>
                  <a:lnTo>
                    <a:pt x="4611" y="1236"/>
                  </a:lnTo>
                  <a:lnTo>
                    <a:pt x="4316" y="1421"/>
                  </a:lnTo>
                  <a:lnTo>
                    <a:pt x="4058" y="1605"/>
                  </a:lnTo>
                  <a:lnTo>
                    <a:pt x="4058" y="1605"/>
                  </a:lnTo>
                  <a:lnTo>
                    <a:pt x="3873" y="1771"/>
                  </a:lnTo>
                  <a:lnTo>
                    <a:pt x="3689" y="1956"/>
                  </a:lnTo>
                  <a:lnTo>
                    <a:pt x="3504" y="2140"/>
                  </a:lnTo>
                  <a:lnTo>
                    <a:pt x="3320" y="2361"/>
                  </a:lnTo>
                  <a:lnTo>
                    <a:pt x="3154" y="2601"/>
                  </a:lnTo>
                  <a:lnTo>
                    <a:pt x="2988" y="2841"/>
                  </a:lnTo>
                  <a:lnTo>
                    <a:pt x="2656" y="3376"/>
                  </a:lnTo>
                  <a:lnTo>
                    <a:pt x="2343" y="3966"/>
                  </a:lnTo>
                  <a:lnTo>
                    <a:pt x="2066" y="4611"/>
                  </a:lnTo>
                  <a:lnTo>
                    <a:pt x="1789" y="5294"/>
                  </a:lnTo>
                  <a:lnTo>
                    <a:pt x="1531" y="6013"/>
                  </a:lnTo>
                  <a:lnTo>
                    <a:pt x="1291" y="6769"/>
                  </a:lnTo>
                  <a:lnTo>
                    <a:pt x="1070" y="7562"/>
                  </a:lnTo>
                  <a:lnTo>
                    <a:pt x="867" y="8392"/>
                  </a:lnTo>
                  <a:lnTo>
                    <a:pt x="683" y="9240"/>
                  </a:lnTo>
                  <a:lnTo>
                    <a:pt x="517" y="10107"/>
                  </a:lnTo>
                  <a:lnTo>
                    <a:pt x="388" y="10992"/>
                  </a:lnTo>
                  <a:lnTo>
                    <a:pt x="259" y="11877"/>
                  </a:lnTo>
                  <a:lnTo>
                    <a:pt x="167" y="12781"/>
                  </a:lnTo>
                  <a:lnTo>
                    <a:pt x="93" y="13684"/>
                  </a:lnTo>
                  <a:lnTo>
                    <a:pt x="37" y="14588"/>
                  </a:lnTo>
                  <a:lnTo>
                    <a:pt x="1" y="15492"/>
                  </a:lnTo>
                  <a:lnTo>
                    <a:pt x="1" y="16377"/>
                  </a:lnTo>
                  <a:lnTo>
                    <a:pt x="19" y="17244"/>
                  </a:lnTo>
                  <a:lnTo>
                    <a:pt x="56" y="18092"/>
                  </a:lnTo>
                  <a:lnTo>
                    <a:pt x="130" y="18922"/>
                  </a:lnTo>
                  <a:lnTo>
                    <a:pt x="222" y="19733"/>
                  </a:lnTo>
                  <a:lnTo>
                    <a:pt x="333" y="20508"/>
                  </a:lnTo>
                  <a:lnTo>
                    <a:pt x="480" y="21245"/>
                  </a:lnTo>
                  <a:lnTo>
                    <a:pt x="664" y="21946"/>
                  </a:lnTo>
                  <a:lnTo>
                    <a:pt x="849" y="22592"/>
                  </a:lnTo>
                  <a:lnTo>
                    <a:pt x="960" y="22905"/>
                  </a:lnTo>
                  <a:lnTo>
                    <a:pt x="1089" y="23200"/>
                  </a:lnTo>
                  <a:lnTo>
                    <a:pt x="1218" y="23477"/>
                  </a:lnTo>
                  <a:lnTo>
                    <a:pt x="1347" y="23753"/>
                  </a:lnTo>
                  <a:lnTo>
                    <a:pt x="1476" y="24012"/>
                  </a:lnTo>
                  <a:lnTo>
                    <a:pt x="1623" y="24251"/>
                  </a:lnTo>
                  <a:lnTo>
                    <a:pt x="1771" y="24473"/>
                  </a:lnTo>
                  <a:lnTo>
                    <a:pt x="1937" y="2467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7"/>
            <p:cNvSpPr/>
            <p:nvPr/>
          </p:nvSpPr>
          <p:spPr>
            <a:xfrm>
              <a:off x="5532625" y="1622600"/>
              <a:ext cx="261900" cy="134200"/>
            </a:xfrm>
            <a:custGeom>
              <a:rect b="b" l="l" r="r" t="t"/>
              <a:pathLst>
                <a:path extrusionOk="0" h="5368" w="10476">
                  <a:moveTo>
                    <a:pt x="1347" y="1"/>
                  </a:moveTo>
                  <a:lnTo>
                    <a:pt x="1" y="4740"/>
                  </a:lnTo>
                  <a:lnTo>
                    <a:pt x="1513" y="4906"/>
                  </a:lnTo>
                  <a:lnTo>
                    <a:pt x="3062" y="5072"/>
                  </a:lnTo>
                  <a:lnTo>
                    <a:pt x="4869" y="5220"/>
                  </a:lnTo>
                  <a:lnTo>
                    <a:pt x="5791" y="5275"/>
                  </a:lnTo>
                  <a:lnTo>
                    <a:pt x="6695" y="5330"/>
                  </a:lnTo>
                  <a:lnTo>
                    <a:pt x="7562" y="5367"/>
                  </a:lnTo>
                  <a:lnTo>
                    <a:pt x="8355" y="5367"/>
                  </a:lnTo>
                  <a:lnTo>
                    <a:pt x="9056" y="5349"/>
                  </a:lnTo>
                  <a:lnTo>
                    <a:pt x="9369" y="5312"/>
                  </a:lnTo>
                  <a:lnTo>
                    <a:pt x="9627" y="5293"/>
                  </a:lnTo>
                  <a:lnTo>
                    <a:pt x="9867" y="5238"/>
                  </a:lnTo>
                  <a:lnTo>
                    <a:pt x="10051" y="5201"/>
                  </a:lnTo>
                  <a:lnTo>
                    <a:pt x="10199" y="5127"/>
                  </a:lnTo>
                  <a:lnTo>
                    <a:pt x="10291" y="5054"/>
                  </a:lnTo>
                  <a:lnTo>
                    <a:pt x="10346" y="4980"/>
                  </a:lnTo>
                  <a:lnTo>
                    <a:pt x="10402" y="4888"/>
                  </a:lnTo>
                  <a:lnTo>
                    <a:pt x="10439" y="4777"/>
                  </a:lnTo>
                  <a:lnTo>
                    <a:pt x="10457" y="4666"/>
                  </a:lnTo>
                  <a:lnTo>
                    <a:pt x="10476" y="4556"/>
                  </a:lnTo>
                  <a:lnTo>
                    <a:pt x="10476" y="4427"/>
                  </a:lnTo>
                  <a:lnTo>
                    <a:pt x="10420" y="4168"/>
                  </a:lnTo>
                  <a:lnTo>
                    <a:pt x="10346" y="3873"/>
                  </a:lnTo>
                  <a:lnTo>
                    <a:pt x="10217" y="3578"/>
                  </a:lnTo>
                  <a:lnTo>
                    <a:pt x="10033" y="3265"/>
                  </a:lnTo>
                  <a:lnTo>
                    <a:pt x="9830" y="2951"/>
                  </a:lnTo>
                  <a:lnTo>
                    <a:pt x="9590" y="2638"/>
                  </a:lnTo>
                  <a:lnTo>
                    <a:pt x="9314" y="2343"/>
                  </a:lnTo>
                  <a:lnTo>
                    <a:pt x="9019" y="2048"/>
                  </a:lnTo>
                  <a:lnTo>
                    <a:pt x="8687" y="1771"/>
                  </a:lnTo>
                  <a:lnTo>
                    <a:pt x="8336" y="1513"/>
                  </a:lnTo>
                  <a:lnTo>
                    <a:pt x="7949" y="1273"/>
                  </a:lnTo>
                  <a:lnTo>
                    <a:pt x="7562" y="1070"/>
                  </a:lnTo>
                  <a:lnTo>
                    <a:pt x="7156" y="923"/>
                  </a:lnTo>
                  <a:lnTo>
                    <a:pt x="6732" y="775"/>
                  </a:lnTo>
                  <a:lnTo>
                    <a:pt x="6289" y="665"/>
                  </a:lnTo>
                  <a:lnTo>
                    <a:pt x="5810" y="554"/>
                  </a:lnTo>
                  <a:lnTo>
                    <a:pt x="5330" y="443"/>
                  </a:lnTo>
                  <a:lnTo>
                    <a:pt x="4353" y="296"/>
                  </a:lnTo>
                  <a:lnTo>
                    <a:pt x="3431" y="167"/>
                  </a:lnTo>
                  <a:lnTo>
                    <a:pt x="2601" y="93"/>
                  </a:lnTo>
                  <a:lnTo>
                    <a:pt x="1937" y="38"/>
                  </a:lnTo>
                  <a:lnTo>
                    <a:pt x="134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7"/>
            <p:cNvSpPr/>
            <p:nvPr/>
          </p:nvSpPr>
          <p:spPr>
            <a:xfrm>
              <a:off x="5532625" y="1622600"/>
              <a:ext cx="261900" cy="134200"/>
            </a:xfrm>
            <a:custGeom>
              <a:rect b="b" l="l" r="r" t="t"/>
              <a:pathLst>
                <a:path extrusionOk="0" fill="none" h="5368" w="10476">
                  <a:moveTo>
                    <a:pt x="1347" y="1"/>
                  </a:moveTo>
                  <a:lnTo>
                    <a:pt x="1347" y="1"/>
                  </a:lnTo>
                  <a:lnTo>
                    <a:pt x="1937" y="38"/>
                  </a:lnTo>
                  <a:lnTo>
                    <a:pt x="2601" y="93"/>
                  </a:lnTo>
                  <a:lnTo>
                    <a:pt x="3431" y="167"/>
                  </a:lnTo>
                  <a:lnTo>
                    <a:pt x="4353" y="296"/>
                  </a:lnTo>
                  <a:lnTo>
                    <a:pt x="5330" y="443"/>
                  </a:lnTo>
                  <a:lnTo>
                    <a:pt x="5810" y="554"/>
                  </a:lnTo>
                  <a:lnTo>
                    <a:pt x="6289" y="665"/>
                  </a:lnTo>
                  <a:lnTo>
                    <a:pt x="6732" y="775"/>
                  </a:lnTo>
                  <a:lnTo>
                    <a:pt x="7156" y="923"/>
                  </a:lnTo>
                  <a:lnTo>
                    <a:pt x="7156" y="923"/>
                  </a:lnTo>
                  <a:lnTo>
                    <a:pt x="7562" y="1070"/>
                  </a:lnTo>
                  <a:lnTo>
                    <a:pt x="7949" y="1273"/>
                  </a:lnTo>
                  <a:lnTo>
                    <a:pt x="8336" y="1513"/>
                  </a:lnTo>
                  <a:lnTo>
                    <a:pt x="8687" y="1771"/>
                  </a:lnTo>
                  <a:lnTo>
                    <a:pt x="9019" y="2048"/>
                  </a:lnTo>
                  <a:lnTo>
                    <a:pt x="9314" y="2343"/>
                  </a:lnTo>
                  <a:lnTo>
                    <a:pt x="9590" y="2638"/>
                  </a:lnTo>
                  <a:lnTo>
                    <a:pt x="9830" y="2951"/>
                  </a:lnTo>
                  <a:lnTo>
                    <a:pt x="10033" y="3265"/>
                  </a:lnTo>
                  <a:lnTo>
                    <a:pt x="10217" y="3578"/>
                  </a:lnTo>
                  <a:lnTo>
                    <a:pt x="10346" y="3873"/>
                  </a:lnTo>
                  <a:lnTo>
                    <a:pt x="10420" y="4168"/>
                  </a:lnTo>
                  <a:lnTo>
                    <a:pt x="10476" y="4427"/>
                  </a:lnTo>
                  <a:lnTo>
                    <a:pt x="10476" y="4556"/>
                  </a:lnTo>
                  <a:lnTo>
                    <a:pt x="10457" y="4666"/>
                  </a:lnTo>
                  <a:lnTo>
                    <a:pt x="10439" y="4777"/>
                  </a:lnTo>
                  <a:lnTo>
                    <a:pt x="10402" y="4888"/>
                  </a:lnTo>
                  <a:lnTo>
                    <a:pt x="10346" y="4980"/>
                  </a:lnTo>
                  <a:lnTo>
                    <a:pt x="10291" y="5054"/>
                  </a:lnTo>
                  <a:lnTo>
                    <a:pt x="10291" y="5054"/>
                  </a:lnTo>
                  <a:lnTo>
                    <a:pt x="10199" y="5127"/>
                  </a:lnTo>
                  <a:lnTo>
                    <a:pt x="10051" y="5201"/>
                  </a:lnTo>
                  <a:lnTo>
                    <a:pt x="9867" y="5238"/>
                  </a:lnTo>
                  <a:lnTo>
                    <a:pt x="9627" y="5293"/>
                  </a:lnTo>
                  <a:lnTo>
                    <a:pt x="9369" y="5312"/>
                  </a:lnTo>
                  <a:lnTo>
                    <a:pt x="9056" y="5349"/>
                  </a:lnTo>
                  <a:lnTo>
                    <a:pt x="8355" y="5367"/>
                  </a:lnTo>
                  <a:lnTo>
                    <a:pt x="7562" y="5367"/>
                  </a:lnTo>
                  <a:lnTo>
                    <a:pt x="6695" y="5330"/>
                  </a:lnTo>
                  <a:lnTo>
                    <a:pt x="5791" y="5275"/>
                  </a:lnTo>
                  <a:lnTo>
                    <a:pt x="4869" y="5220"/>
                  </a:lnTo>
                  <a:lnTo>
                    <a:pt x="3062" y="5072"/>
                  </a:lnTo>
                  <a:lnTo>
                    <a:pt x="1513" y="4906"/>
                  </a:lnTo>
                  <a:lnTo>
                    <a:pt x="1" y="4740"/>
                  </a:lnTo>
                  <a:lnTo>
                    <a:pt x="13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7"/>
            <p:cNvSpPr/>
            <p:nvPr/>
          </p:nvSpPr>
          <p:spPr>
            <a:xfrm>
              <a:off x="5301200" y="1558975"/>
              <a:ext cx="340725" cy="205650"/>
            </a:xfrm>
            <a:custGeom>
              <a:rect b="b" l="l" r="r" t="t"/>
              <a:pathLst>
                <a:path extrusionOk="0" h="8226" w="13629">
                  <a:moveTo>
                    <a:pt x="2305" y="1"/>
                  </a:moveTo>
                  <a:lnTo>
                    <a:pt x="1992" y="38"/>
                  </a:lnTo>
                  <a:lnTo>
                    <a:pt x="1715" y="93"/>
                  </a:lnTo>
                  <a:lnTo>
                    <a:pt x="1439" y="167"/>
                  </a:lnTo>
                  <a:lnTo>
                    <a:pt x="1199" y="277"/>
                  </a:lnTo>
                  <a:lnTo>
                    <a:pt x="978" y="425"/>
                  </a:lnTo>
                  <a:lnTo>
                    <a:pt x="793" y="609"/>
                  </a:lnTo>
                  <a:lnTo>
                    <a:pt x="609" y="794"/>
                  </a:lnTo>
                  <a:lnTo>
                    <a:pt x="461" y="1015"/>
                  </a:lnTo>
                  <a:lnTo>
                    <a:pt x="332" y="1255"/>
                  </a:lnTo>
                  <a:lnTo>
                    <a:pt x="222" y="1513"/>
                  </a:lnTo>
                  <a:lnTo>
                    <a:pt x="148" y="1790"/>
                  </a:lnTo>
                  <a:lnTo>
                    <a:pt x="74" y="2085"/>
                  </a:lnTo>
                  <a:lnTo>
                    <a:pt x="37" y="2380"/>
                  </a:lnTo>
                  <a:lnTo>
                    <a:pt x="0" y="2693"/>
                  </a:lnTo>
                  <a:lnTo>
                    <a:pt x="0" y="3007"/>
                  </a:lnTo>
                  <a:lnTo>
                    <a:pt x="19" y="3339"/>
                  </a:lnTo>
                  <a:lnTo>
                    <a:pt x="56" y="3652"/>
                  </a:lnTo>
                  <a:lnTo>
                    <a:pt x="129" y="3984"/>
                  </a:lnTo>
                  <a:lnTo>
                    <a:pt x="203" y="4298"/>
                  </a:lnTo>
                  <a:lnTo>
                    <a:pt x="314" y="4630"/>
                  </a:lnTo>
                  <a:lnTo>
                    <a:pt x="424" y="4943"/>
                  </a:lnTo>
                  <a:lnTo>
                    <a:pt x="572" y="5238"/>
                  </a:lnTo>
                  <a:lnTo>
                    <a:pt x="738" y="5533"/>
                  </a:lnTo>
                  <a:lnTo>
                    <a:pt x="922" y="5810"/>
                  </a:lnTo>
                  <a:lnTo>
                    <a:pt x="1125" y="6068"/>
                  </a:lnTo>
                  <a:lnTo>
                    <a:pt x="1346" y="6326"/>
                  </a:lnTo>
                  <a:lnTo>
                    <a:pt x="1586" y="6547"/>
                  </a:lnTo>
                  <a:lnTo>
                    <a:pt x="1863" y="6750"/>
                  </a:lnTo>
                  <a:lnTo>
                    <a:pt x="2139" y="6935"/>
                  </a:lnTo>
                  <a:lnTo>
                    <a:pt x="2435" y="7101"/>
                  </a:lnTo>
                  <a:lnTo>
                    <a:pt x="2766" y="7230"/>
                  </a:lnTo>
                  <a:lnTo>
                    <a:pt x="3117" y="7322"/>
                  </a:lnTo>
                  <a:lnTo>
                    <a:pt x="3467" y="7377"/>
                  </a:lnTo>
                  <a:lnTo>
                    <a:pt x="6381" y="7728"/>
                  </a:lnTo>
                  <a:lnTo>
                    <a:pt x="8944" y="7986"/>
                  </a:lnTo>
                  <a:lnTo>
                    <a:pt x="11452" y="8226"/>
                  </a:lnTo>
                  <a:lnTo>
                    <a:pt x="11563" y="8078"/>
                  </a:lnTo>
                  <a:lnTo>
                    <a:pt x="11858" y="7654"/>
                  </a:lnTo>
                  <a:lnTo>
                    <a:pt x="12042" y="7377"/>
                  </a:lnTo>
                  <a:lnTo>
                    <a:pt x="12264" y="7027"/>
                  </a:lnTo>
                  <a:lnTo>
                    <a:pt x="12485" y="6640"/>
                  </a:lnTo>
                  <a:lnTo>
                    <a:pt x="12725" y="6215"/>
                  </a:lnTo>
                  <a:lnTo>
                    <a:pt x="12928" y="5773"/>
                  </a:lnTo>
                  <a:lnTo>
                    <a:pt x="13149" y="5293"/>
                  </a:lnTo>
                  <a:lnTo>
                    <a:pt x="13315" y="4795"/>
                  </a:lnTo>
                  <a:lnTo>
                    <a:pt x="13462" y="4279"/>
                  </a:lnTo>
                  <a:lnTo>
                    <a:pt x="13518" y="4021"/>
                  </a:lnTo>
                  <a:lnTo>
                    <a:pt x="13573" y="3763"/>
                  </a:lnTo>
                  <a:lnTo>
                    <a:pt x="13592" y="3505"/>
                  </a:lnTo>
                  <a:lnTo>
                    <a:pt x="13610" y="3246"/>
                  </a:lnTo>
                  <a:lnTo>
                    <a:pt x="13628" y="2988"/>
                  </a:lnTo>
                  <a:lnTo>
                    <a:pt x="13610" y="2730"/>
                  </a:lnTo>
                  <a:lnTo>
                    <a:pt x="13573" y="2472"/>
                  </a:lnTo>
                  <a:lnTo>
                    <a:pt x="13536" y="2214"/>
                  </a:lnTo>
                  <a:lnTo>
                    <a:pt x="13167" y="2103"/>
                  </a:lnTo>
                  <a:lnTo>
                    <a:pt x="12172" y="1826"/>
                  </a:lnTo>
                  <a:lnTo>
                    <a:pt x="10715" y="1439"/>
                  </a:lnTo>
                  <a:lnTo>
                    <a:pt x="8944" y="997"/>
                  </a:lnTo>
                  <a:lnTo>
                    <a:pt x="7985" y="775"/>
                  </a:lnTo>
                  <a:lnTo>
                    <a:pt x="7026" y="572"/>
                  </a:lnTo>
                  <a:lnTo>
                    <a:pt x="6067" y="388"/>
                  </a:lnTo>
                  <a:lnTo>
                    <a:pt x="5127" y="222"/>
                  </a:lnTo>
                  <a:lnTo>
                    <a:pt x="4223" y="111"/>
                  </a:lnTo>
                  <a:lnTo>
                    <a:pt x="3393" y="19"/>
                  </a:lnTo>
                  <a:lnTo>
                    <a:pt x="30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7"/>
            <p:cNvSpPr/>
            <p:nvPr/>
          </p:nvSpPr>
          <p:spPr>
            <a:xfrm>
              <a:off x="5301200" y="1558975"/>
              <a:ext cx="340725" cy="205650"/>
            </a:xfrm>
            <a:custGeom>
              <a:rect b="b" l="l" r="r" t="t"/>
              <a:pathLst>
                <a:path extrusionOk="0" fill="none" h="8226" w="13629">
                  <a:moveTo>
                    <a:pt x="11452" y="8226"/>
                  </a:moveTo>
                  <a:lnTo>
                    <a:pt x="11452" y="8226"/>
                  </a:lnTo>
                  <a:lnTo>
                    <a:pt x="11563" y="8078"/>
                  </a:lnTo>
                  <a:lnTo>
                    <a:pt x="11858" y="7654"/>
                  </a:lnTo>
                  <a:lnTo>
                    <a:pt x="12042" y="7377"/>
                  </a:lnTo>
                  <a:lnTo>
                    <a:pt x="12264" y="7027"/>
                  </a:lnTo>
                  <a:lnTo>
                    <a:pt x="12485" y="6640"/>
                  </a:lnTo>
                  <a:lnTo>
                    <a:pt x="12725" y="6215"/>
                  </a:lnTo>
                  <a:lnTo>
                    <a:pt x="12928" y="5773"/>
                  </a:lnTo>
                  <a:lnTo>
                    <a:pt x="13149" y="5293"/>
                  </a:lnTo>
                  <a:lnTo>
                    <a:pt x="13315" y="4795"/>
                  </a:lnTo>
                  <a:lnTo>
                    <a:pt x="13462" y="4279"/>
                  </a:lnTo>
                  <a:lnTo>
                    <a:pt x="13518" y="4021"/>
                  </a:lnTo>
                  <a:lnTo>
                    <a:pt x="13573" y="3763"/>
                  </a:lnTo>
                  <a:lnTo>
                    <a:pt x="13592" y="3505"/>
                  </a:lnTo>
                  <a:lnTo>
                    <a:pt x="13610" y="3246"/>
                  </a:lnTo>
                  <a:lnTo>
                    <a:pt x="13628" y="2988"/>
                  </a:lnTo>
                  <a:lnTo>
                    <a:pt x="13610" y="2730"/>
                  </a:lnTo>
                  <a:lnTo>
                    <a:pt x="13573" y="2472"/>
                  </a:lnTo>
                  <a:lnTo>
                    <a:pt x="13536" y="2214"/>
                  </a:lnTo>
                  <a:lnTo>
                    <a:pt x="13536" y="2214"/>
                  </a:lnTo>
                  <a:lnTo>
                    <a:pt x="13167" y="2103"/>
                  </a:lnTo>
                  <a:lnTo>
                    <a:pt x="12172" y="1826"/>
                  </a:lnTo>
                  <a:lnTo>
                    <a:pt x="10715" y="1439"/>
                  </a:lnTo>
                  <a:lnTo>
                    <a:pt x="8944" y="997"/>
                  </a:lnTo>
                  <a:lnTo>
                    <a:pt x="7985" y="775"/>
                  </a:lnTo>
                  <a:lnTo>
                    <a:pt x="7026" y="572"/>
                  </a:lnTo>
                  <a:lnTo>
                    <a:pt x="6067" y="388"/>
                  </a:lnTo>
                  <a:lnTo>
                    <a:pt x="5127" y="222"/>
                  </a:lnTo>
                  <a:lnTo>
                    <a:pt x="4223" y="111"/>
                  </a:lnTo>
                  <a:lnTo>
                    <a:pt x="3393" y="19"/>
                  </a:lnTo>
                  <a:lnTo>
                    <a:pt x="3006" y="1"/>
                  </a:lnTo>
                  <a:lnTo>
                    <a:pt x="2637" y="1"/>
                  </a:lnTo>
                  <a:lnTo>
                    <a:pt x="2305" y="1"/>
                  </a:lnTo>
                  <a:lnTo>
                    <a:pt x="1992" y="38"/>
                  </a:lnTo>
                  <a:lnTo>
                    <a:pt x="1992" y="38"/>
                  </a:lnTo>
                  <a:lnTo>
                    <a:pt x="1715" y="93"/>
                  </a:lnTo>
                  <a:lnTo>
                    <a:pt x="1439" y="167"/>
                  </a:lnTo>
                  <a:lnTo>
                    <a:pt x="1199" y="277"/>
                  </a:lnTo>
                  <a:lnTo>
                    <a:pt x="978" y="425"/>
                  </a:lnTo>
                  <a:lnTo>
                    <a:pt x="793" y="609"/>
                  </a:lnTo>
                  <a:lnTo>
                    <a:pt x="609" y="794"/>
                  </a:lnTo>
                  <a:lnTo>
                    <a:pt x="461" y="1015"/>
                  </a:lnTo>
                  <a:lnTo>
                    <a:pt x="332" y="1255"/>
                  </a:lnTo>
                  <a:lnTo>
                    <a:pt x="222" y="1513"/>
                  </a:lnTo>
                  <a:lnTo>
                    <a:pt x="148" y="1790"/>
                  </a:lnTo>
                  <a:lnTo>
                    <a:pt x="74" y="2085"/>
                  </a:lnTo>
                  <a:lnTo>
                    <a:pt x="37" y="2380"/>
                  </a:lnTo>
                  <a:lnTo>
                    <a:pt x="0" y="2693"/>
                  </a:lnTo>
                  <a:lnTo>
                    <a:pt x="0" y="3007"/>
                  </a:lnTo>
                  <a:lnTo>
                    <a:pt x="19" y="3339"/>
                  </a:lnTo>
                  <a:lnTo>
                    <a:pt x="56" y="3652"/>
                  </a:lnTo>
                  <a:lnTo>
                    <a:pt x="129" y="3984"/>
                  </a:lnTo>
                  <a:lnTo>
                    <a:pt x="203" y="4298"/>
                  </a:lnTo>
                  <a:lnTo>
                    <a:pt x="314" y="4630"/>
                  </a:lnTo>
                  <a:lnTo>
                    <a:pt x="424" y="4943"/>
                  </a:lnTo>
                  <a:lnTo>
                    <a:pt x="572" y="5238"/>
                  </a:lnTo>
                  <a:lnTo>
                    <a:pt x="738" y="5533"/>
                  </a:lnTo>
                  <a:lnTo>
                    <a:pt x="922" y="5810"/>
                  </a:lnTo>
                  <a:lnTo>
                    <a:pt x="1125" y="6068"/>
                  </a:lnTo>
                  <a:lnTo>
                    <a:pt x="1346" y="6326"/>
                  </a:lnTo>
                  <a:lnTo>
                    <a:pt x="1586" y="6547"/>
                  </a:lnTo>
                  <a:lnTo>
                    <a:pt x="1863" y="6750"/>
                  </a:lnTo>
                  <a:lnTo>
                    <a:pt x="2139" y="6935"/>
                  </a:lnTo>
                  <a:lnTo>
                    <a:pt x="2435" y="7101"/>
                  </a:lnTo>
                  <a:lnTo>
                    <a:pt x="2766" y="7230"/>
                  </a:lnTo>
                  <a:lnTo>
                    <a:pt x="3117" y="7322"/>
                  </a:lnTo>
                  <a:lnTo>
                    <a:pt x="3467" y="7377"/>
                  </a:lnTo>
                  <a:lnTo>
                    <a:pt x="3467" y="7377"/>
                  </a:lnTo>
                  <a:lnTo>
                    <a:pt x="6381" y="7728"/>
                  </a:lnTo>
                  <a:lnTo>
                    <a:pt x="8944" y="7986"/>
                  </a:lnTo>
                  <a:lnTo>
                    <a:pt x="11452" y="8226"/>
                  </a:ln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7"/>
            <p:cNvSpPr/>
            <p:nvPr/>
          </p:nvSpPr>
          <p:spPr>
            <a:xfrm>
              <a:off x="5053625" y="1553900"/>
              <a:ext cx="375300" cy="289100"/>
            </a:xfrm>
            <a:custGeom>
              <a:rect b="b" l="l" r="r" t="t"/>
              <a:pathLst>
                <a:path extrusionOk="0" h="11564" w="15012">
                  <a:moveTo>
                    <a:pt x="8631" y="1"/>
                  </a:moveTo>
                  <a:lnTo>
                    <a:pt x="8114" y="38"/>
                  </a:lnTo>
                  <a:lnTo>
                    <a:pt x="7598" y="75"/>
                  </a:lnTo>
                  <a:lnTo>
                    <a:pt x="7100" y="111"/>
                  </a:lnTo>
                  <a:lnTo>
                    <a:pt x="6602" y="185"/>
                  </a:lnTo>
                  <a:lnTo>
                    <a:pt x="6123" y="259"/>
                  </a:lnTo>
                  <a:lnTo>
                    <a:pt x="5662" y="351"/>
                  </a:lnTo>
                  <a:lnTo>
                    <a:pt x="5219" y="443"/>
                  </a:lnTo>
                  <a:lnTo>
                    <a:pt x="4795" y="554"/>
                  </a:lnTo>
                  <a:lnTo>
                    <a:pt x="4389" y="683"/>
                  </a:lnTo>
                  <a:lnTo>
                    <a:pt x="4002" y="812"/>
                  </a:lnTo>
                  <a:lnTo>
                    <a:pt x="3652" y="960"/>
                  </a:lnTo>
                  <a:lnTo>
                    <a:pt x="3320" y="1107"/>
                  </a:lnTo>
                  <a:lnTo>
                    <a:pt x="3025" y="1255"/>
                  </a:lnTo>
                  <a:lnTo>
                    <a:pt x="2748" y="1421"/>
                  </a:lnTo>
                  <a:lnTo>
                    <a:pt x="2527" y="1605"/>
                  </a:lnTo>
                  <a:lnTo>
                    <a:pt x="2342" y="1771"/>
                  </a:lnTo>
                  <a:lnTo>
                    <a:pt x="2158" y="1937"/>
                  </a:lnTo>
                  <a:lnTo>
                    <a:pt x="1973" y="2140"/>
                  </a:lnTo>
                  <a:lnTo>
                    <a:pt x="1807" y="2361"/>
                  </a:lnTo>
                  <a:lnTo>
                    <a:pt x="1623" y="2583"/>
                  </a:lnTo>
                  <a:lnTo>
                    <a:pt x="1457" y="2841"/>
                  </a:lnTo>
                  <a:lnTo>
                    <a:pt x="1144" y="3357"/>
                  </a:lnTo>
                  <a:lnTo>
                    <a:pt x="830" y="3947"/>
                  </a:lnTo>
                  <a:lnTo>
                    <a:pt x="535" y="4593"/>
                  </a:lnTo>
                  <a:lnTo>
                    <a:pt x="258" y="5275"/>
                  </a:lnTo>
                  <a:lnTo>
                    <a:pt x="0" y="5994"/>
                  </a:lnTo>
                  <a:lnTo>
                    <a:pt x="111" y="6087"/>
                  </a:lnTo>
                  <a:lnTo>
                    <a:pt x="222" y="6197"/>
                  </a:lnTo>
                  <a:lnTo>
                    <a:pt x="387" y="6271"/>
                  </a:lnTo>
                  <a:lnTo>
                    <a:pt x="572" y="6363"/>
                  </a:lnTo>
                  <a:lnTo>
                    <a:pt x="775" y="6418"/>
                  </a:lnTo>
                  <a:lnTo>
                    <a:pt x="1033" y="6474"/>
                  </a:lnTo>
                  <a:lnTo>
                    <a:pt x="1328" y="6492"/>
                  </a:lnTo>
                  <a:lnTo>
                    <a:pt x="1660" y="6511"/>
                  </a:lnTo>
                  <a:lnTo>
                    <a:pt x="2066" y="6492"/>
                  </a:lnTo>
                  <a:lnTo>
                    <a:pt x="2527" y="6455"/>
                  </a:lnTo>
                  <a:lnTo>
                    <a:pt x="2545" y="6603"/>
                  </a:lnTo>
                  <a:lnTo>
                    <a:pt x="2619" y="7027"/>
                  </a:lnTo>
                  <a:lnTo>
                    <a:pt x="2674" y="7304"/>
                  </a:lnTo>
                  <a:lnTo>
                    <a:pt x="2766" y="7636"/>
                  </a:lnTo>
                  <a:lnTo>
                    <a:pt x="2877" y="7986"/>
                  </a:lnTo>
                  <a:lnTo>
                    <a:pt x="3006" y="8355"/>
                  </a:lnTo>
                  <a:lnTo>
                    <a:pt x="3191" y="8742"/>
                  </a:lnTo>
                  <a:lnTo>
                    <a:pt x="3393" y="9129"/>
                  </a:lnTo>
                  <a:lnTo>
                    <a:pt x="3652" y="9517"/>
                  </a:lnTo>
                  <a:lnTo>
                    <a:pt x="3799" y="9701"/>
                  </a:lnTo>
                  <a:lnTo>
                    <a:pt x="3947" y="9885"/>
                  </a:lnTo>
                  <a:lnTo>
                    <a:pt x="4113" y="10070"/>
                  </a:lnTo>
                  <a:lnTo>
                    <a:pt x="4297" y="10236"/>
                  </a:lnTo>
                  <a:lnTo>
                    <a:pt x="4481" y="10402"/>
                  </a:lnTo>
                  <a:lnTo>
                    <a:pt x="4684" y="10549"/>
                  </a:lnTo>
                  <a:lnTo>
                    <a:pt x="4906" y="10697"/>
                  </a:lnTo>
                  <a:lnTo>
                    <a:pt x="5127" y="10826"/>
                  </a:lnTo>
                  <a:lnTo>
                    <a:pt x="5367" y="10937"/>
                  </a:lnTo>
                  <a:lnTo>
                    <a:pt x="5625" y="11047"/>
                  </a:lnTo>
                  <a:lnTo>
                    <a:pt x="5975" y="11158"/>
                  </a:lnTo>
                  <a:lnTo>
                    <a:pt x="6307" y="11269"/>
                  </a:lnTo>
                  <a:lnTo>
                    <a:pt x="6658" y="11361"/>
                  </a:lnTo>
                  <a:lnTo>
                    <a:pt x="7026" y="11435"/>
                  </a:lnTo>
                  <a:lnTo>
                    <a:pt x="7377" y="11490"/>
                  </a:lnTo>
                  <a:lnTo>
                    <a:pt x="7746" y="11527"/>
                  </a:lnTo>
                  <a:lnTo>
                    <a:pt x="8096" y="11564"/>
                  </a:lnTo>
                  <a:lnTo>
                    <a:pt x="8852" y="11564"/>
                  </a:lnTo>
                  <a:lnTo>
                    <a:pt x="9239" y="11527"/>
                  </a:lnTo>
                  <a:lnTo>
                    <a:pt x="9608" y="11453"/>
                  </a:lnTo>
                  <a:lnTo>
                    <a:pt x="9977" y="11379"/>
                  </a:lnTo>
                  <a:lnTo>
                    <a:pt x="10327" y="11250"/>
                  </a:lnTo>
                  <a:lnTo>
                    <a:pt x="10678" y="11103"/>
                  </a:lnTo>
                  <a:lnTo>
                    <a:pt x="10991" y="10937"/>
                  </a:lnTo>
                  <a:lnTo>
                    <a:pt x="11286" y="10734"/>
                  </a:lnTo>
                  <a:lnTo>
                    <a:pt x="11563" y="10494"/>
                  </a:lnTo>
                  <a:lnTo>
                    <a:pt x="11803" y="10217"/>
                  </a:lnTo>
                  <a:lnTo>
                    <a:pt x="11913" y="10070"/>
                  </a:lnTo>
                  <a:lnTo>
                    <a:pt x="12024" y="9904"/>
                  </a:lnTo>
                  <a:lnTo>
                    <a:pt x="12116" y="9738"/>
                  </a:lnTo>
                  <a:lnTo>
                    <a:pt x="12208" y="9572"/>
                  </a:lnTo>
                  <a:lnTo>
                    <a:pt x="12282" y="9388"/>
                  </a:lnTo>
                  <a:lnTo>
                    <a:pt x="12356" y="9185"/>
                  </a:lnTo>
                  <a:lnTo>
                    <a:pt x="12411" y="8982"/>
                  </a:lnTo>
                  <a:lnTo>
                    <a:pt x="12467" y="8779"/>
                  </a:lnTo>
                  <a:lnTo>
                    <a:pt x="12522" y="8539"/>
                  </a:lnTo>
                  <a:lnTo>
                    <a:pt x="12559" y="8318"/>
                  </a:lnTo>
                  <a:lnTo>
                    <a:pt x="12577" y="8060"/>
                  </a:lnTo>
                  <a:lnTo>
                    <a:pt x="12596" y="7820"/>
                  </a:lnTo>
                  <a:lnTo>
                    <a:pt x="12688" y="7838"/>
                  </a:lnTo>
                  <a:lnTo>
                    <a:pt x="12946" y="7875"/>
                  </a:lnTo>
                  <a:lnTo>
                    <a:pt x="13333" y="7931"/>
                  </a:lnTo>
                  <a:lnTo>
                    <a:pt x="13573" y="7949"/>
                  </a:lnTo>
                  <a:lnTo>
                    <a:pt x="14108" y="7949"/>
                  </a:lnTo>
                  <a:lnTo>
                    <a:pt x="14403" y="7912"/>
                  </a:lnTo>
                  <a:lnTo>
                    <a:pt x="14716" y="7857"/>
                  </a:lnTo>
                  <a:lnTo>
                    <a:pt x="15012" y="7783"/>
                  </a:lnTo>
                  <a:lnTo>
                    <a:pt x="13370" y="7580"/>
                  </a:lnTo>
                  <a:lnTo>
                    <a:pt x="13020" y="7525"/>
                  </a:lnTo>
                  <a:lnTo>
                    <a:pt x="12669" y="7433"/>
                  </a:lnTo>
                  <a:lnTo>
                    <a:pt x="12356" y="7304"/>
                  </a:lnTo>
                  <a:lnTo>
                    <a:pt x="12042" y="7138"/>
                  </a:lnTo>
                  <a:lnTo>
                    <a:pt x="11766" y="6953"/>
                  </a:lnTo>
                  <a:lnTo>
                    <a:pt x="11489" y="6750"/>
                  </a:lnTo>
                  <a:lnTo>
                    <a:pt x="11249" y="6529"/>
                  </a:lnTo>
                  <a:lnTo>
                    <a:pt x="11028" y="6289"/>
                  </a:lnTo>
                  <a:lnTo>
                    <a:pt x="10825" y="6013"/>
                  </a:lnTo>
                  <a:lnTo>
                    <a:pt x="10641" y="5736"/>
                  </a:lnTo>
                  <a:lnTo>
                    <a:pt x="10475" y="5441"/>
                  </a:lnTo>
                  <a:lnTo>
                    <a:pt x="10327" y="5146"/>
                  </a:lnTo>
                  <a:lnTo>
                    <a:pt x="10217" y="4833"/>
                  </a:lnTo>
                  <a:lnTo>
                    <a:pt x="10106" y="4519"/>
                  </a:lnTo>
                  <a:lnTo>
                    <a:pt x="10032" y="4187"/>
                  </a:lnTo>
                  <a:lnTo>
                    <a:pt x="9959" y="3874"/>
                  </a:lnTo>
                  <a:lnTo>
                    <a:pt x="9922" y="3542"/>
                  </a:lnTo>
                  <a:lnTo>
                    <a:pt x="9903" y="3228"/>
                  </a:lnTo>
                  <a:lnTo>
                    <a:pt x="9903" y="2896"/>
                  </a:lnTo>
                  <a:lnTo>
                    <a:pt x="9922" y="2601"/>
                  </a:lnTo>
                  <a:lnTo>
                    <a:pt x="9977" y="2288"/>
                  </a:lnTo>
                  <a:lnTo>
                    <a:pt x="10032" y="2011"/>
                  </a:lnTo>
                  <a:lnTo>
                    <a:pt x="10125" y="1734"/>
                  </a:lnTo>
                  <a:lnTo>
                    <a:pt x="10235" y="1476"/>
                  </a:lnTo>
                  <a:lnTo>
                    <a:pt x="10364" y="1236"/>
                  </a:lnTo>
                  <a:lnTo>
                    <a:pt x="10512" y="1015"/>
                  </a:lnTo>
                  <a:lnTo>
                    <a:pt x="10696" y="812"/>
                  </a:lnTo>
                  <a:lnTo>
                    <a:pt x="10881" y="646"/>
                  </a:lnTo>
                  <a:lnTo>
                    <a:pt x="11102" y="499"/>
                  </a:lnTo>
                  <a:lnTo>
                    <a:pt x="11342" y="370"/>
                  </a:lnTo>
                  <a:lnTo>
                    <a:pt x="11600" y="296"/>
                  </a:lnTo>
                  <a:lnTo>
                    <a:pt x="11876" y="241"/>
                  </a:lnTo>
                  <a:lnTo>
                    <a:pt x="11213" y="130"/>
                  </a:lnTo>
                  <a:lnTo>
                    <a:pt x="10530" y="56"/>
                  </a:lnTo>
                  <a:lnTo>
                    <a:pt x="9848" y="19"/>
                  </a:lnTo>
                  <a:lnTo>
                    <a:pt x="914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7"/>
            <p:cNvSpPr/>
            <p:nvPr/>
          </p:nvSpPr>
          <p:spPr>
            <a:xfrm>
              <a:off x="5053625" y="1553900"/>
              <a:ext cx="375300" cy="289100"/>
            </a:xfrm>
            <a:custGeom>
              <a:rect b="b" l="l" r="r" t="t"/>
              <a:pathLst>
                <a:path extrusionOk="0" fill="none" h="11564" w="15012">
                  <a:moveTo>
                    <a:pt x="9147" y="1"/>
                  </a:moveTo>
                  <a:lnTo>
                    <a:pt x="9147" y="1"/>
                  </a:lnTo>
                  <a:lnTo>
                    <a:pt x="8631" y="1"/>
                  </a:lnTo>
                  <a:lnTo>
                    <a:pt x="8114" y="38"/>
                  </a:lnTo>
                  <a:lnTo>
                    <a:pt x="7598" y="75"/>
                  </a:lnTo>
                  <a:lnTo>
                    <a:pt x="7100" y="111"/>
                  </a:lnTo>
                  <a:lnTo>
                    <a:pt x="6602" y="185"/>
                  </a:lnTo>
                  <a:lnTo>
                    <a:pt x="6123" y="259"/>
                  </a:lnTo>
                  <a:lnTo>
                    <a:pt x="5662" y="351"/>
                  </a:lnTo>
                  <a:lnTo>
                    <a:pt x="5219" y="443"/>
                  </a:lnTo>
                  <a:lnTo>
                    <a:pt x="4795" y="554"/>
                  </a:lnTo>
                  <a:lnTo>
                    <a:pt x="4389" y="683"/>
                  </a:lnTo>
                  <a:lnTo>
                    <a:pt x="4002" y="812"/>
                  </a:lnTo>
                  <a:lnTo>
                    <a:pt x="3652" y="960"/>
                  </a:lnTo>
                  <a:lnTo>
                    <a:pt x="3320" y="1107"/>
                  </a:lnTo>
                  <a:lnTo>
                    <a:pt x="3025" y="1255"/>
                  </a:lnTo>
                  <a:lnTo>
                    <a:pt x="2748" y="1421"/>
                  </a:lnTo>
                  <a:lnTo>
                    <a:pt x="2527" y="1605"/>
                  </a:lnTo>
                  <a:lnTo>
                    <a:pt x="2527" y="1605"/>
                  </a:lnTo>
                  <a:lnTo>
                    <a:pt x="2527" y="1605"/>
                  </a:lnTo>
                  <a:lnTo>
                    <a:pt x="2527" y="1605"/>
                  </a:lnTo>
                  <a:lnTo>
                    <a:pt x="2342" y="1771"/>
                  </a:lnTo>
                  <a:lnTo>
                    <a:pt x="2158" y="1937"/>
                  </a:lnTo>
                  <a:lnTo>
                    <a:pt x="1973" y="2140"/>
                  </a:lnTo>
                  <a:lnTo>
                    <a:pt x="1807" y="2361"/>
                  </a:lnTo>
                  <a:lnTo>
                    <a:pt x="1623" y="2583"/>
                  </a:lnTo>
                  <a:lnTo>
                    <a:pt x="1457" y="2841"/>
                  </a:lnTo>
                  <a:lnTo>
                    <a:pt x="1144" y="3357"/>
                  </a:lnTo>
                  <a:lnTo>
                    <a:pt x="830" y="3947"/>
                  </a:lnTo>
                  <a:lnTo>
                    <a:pt x="535" y="4593"/>
                  </a:lnTo>
                  <a:lnTo>
                    <a:pt x="258" y="5275"/>
                  </a:lnTo>
                  <a:lnTo>
                    <a:pt x="0" y="5994"/>
                  </a:lnTo>
                  <a:lnTo>
                    <a:pt x="0" y="5994"/>
                  </a:lnTo>
                  <a:lnTo>
                    <a:pt x="111" y="6087"/>
                  </a:lnTo>
                  <a:lnTo>
                    <a:pt x="222" y="6197"/>
                  </a:lnTo>
                  <a:lnTo>
                    <a:pt x="387" y="6271"/>
                  </a:lnTo>
                  <a:lnTo>
                    <a:pt x="572" y="6363"/>
                  </a:lnTo>
                  <a:lnTo>
                    <a:pt x="775" y="6418"/>
                  </a:lnTo>
                  <a:lnTo>
                    <a:pt x="1033" y="6474"/>
                  </a:lnTo>
                  <a:lnTo>
                    <a:pt x="1328" y="6492"/>
                  </a:lnTo>
                  <a:lnTo>
                    <a:pt x="1660" y="6511"/>
                  </a:lnTo>
                  <a:lnTo>
                    <a:pt x="1660" y="6511"/>
                  </a:lnTo>
                  <a:lnTo>
                    <a:pt x="2066" y="6492"/>
                  </a:lnTo>
                  <a:lnTo>
                    <a:pt x="2527" y="6455"/>
                  </a:lnTo>
                  <a:lnTo>
                    <a:pt x="2527" y="6455"/>
                  </a:lnTo>
                  <a:lnTo>
                    <a:pt x="2545" y="6603"/>
                  </a:lnTo>
                  <a:lnTo>
                    <a:pt x="2619" y="7027"/>
                  </a:lnTo>
                  <a:lnTo>
                    <a:pt x="2674" y="7304"/>
                  </a:lnTo>
                  <a:lnTo>
                    <a:pt x="2766" y="7636"/>
                  </a:lnTo>
                  <a:lnTo>
                    <a:pt x="2877" y="7986"/>
                  </a:lnTo>
                  <a:lnTo>
                    <a:pt x="3006" y="8355"/>
                  </a:lnTo>
                  <a:lnTo>
                    <a:pt x="3191" y="8742"/>
                  </a:lnTo>
                  <a:lnTo>
                    <a:pt x="3393" y="9129"/>
                  </a:lnTo>
                  <a:lnTo>
                    <a:pt x="3652" y="9517"/>
                  </a:lnTo>
                  <a:lnTo>
                    <a:pt x="3799" y="9701"/>
                  </a:lnTo>
                  <a:lnTo>
                    <a:pt x="3947" y="9885"/>
                  </a:lnTo>
                  <a:lnTo>
                    <a:pt x="4113" y="10070"/>
                  </a:lnTo>
                  <a:lnTo>
                    <a:pt x="4297" y="10236"/>
                  </a:lnTo>
                  <a:lnTo>
                    <a:pt x="4481" y="10402"/>
                  </a:lnTo>
                  <a:lnTo>
                    <a:pt x="4684" y="10549"/>
                  </a:lnTo>
                  <a:lnTo>
                    <a:pt x="4906" y="10697"/>
                  </a:lnTo>
                  <a:lnTo>
                    <a:pt x="5127" y="10826"/>
                  </a:lnTo>
                  <a:lnTo>
                    <a:pt x="5367" y="10937"/>
                  </a:lnTo>
                  <a:lnTo>
                    <a:pt x="5625" y="11047"/>
                  </a:lnTo>
                  <a:lnTo>
                    <a:pt x="5625" y="11047"/>
                  </a:lnTo>
                  <a:lnTo>
                    <a:pt x="5975" y="11158"/>
                  </a:lnTo>
                  <a:lnTo>
                    <a:pt x="6307" y="11269"/>
                  </a:lnTo>
                  <a:lnTo>
                    <a:pt x="6658" y="11361"/>
                  </a:lnTo>
                  <a:lnTo>
                    <a:pt x="7026" y="11435"/>
                  </a:lnTo>
                  <a:lnTo>
                    <a:pt x="7377" y="11490"/>
                  </a:lnTo>
                  <a:lnTo>
                    <a:pt x="7746" y="11527"/>
                  </a:lnTo>
                  <a:lnTo>
                    <a:pt x="8096" y="11564"/>
                  </a:lnTo>
                  <a:lnTo>
                    <a:pt x="8446" y="11564"/>
                  </a:lnTo>
                  <a:lnTo>
                    <a:pt x="8446" y="11564"/>
                  </a:lnTo>
                  <a:lnTo>
                    <a:pt x="8852" y="11564"/>
                  </a:lnTo>
                  <a:lnTo>
                    <a:pt x="9239" y="11527"/>
                  </a:lnTo>
                  <a:lnTo>
                    <a:pt x="9608" y="11453"/>
                  </a:lnTo>
                  <a:lnTo>
                    <a:pt x="9977" y="11379"/>
                  </a:lnTo>
                  <a:lnTo>
                    <a:pt x="10327" y="11250"/>
                  </a:lnTo>
                  <a:lnTo>
                    <a:pt x="10678" y="11103"/>
                  </a:lnTo>
                  <a:lnTo>
                    <a:pt x="10991" y="10937"/>
                  </a:lnTo>
                  <a:lnTo>
                    <a:pt x="11286" y="10734"/>
                  </a:lnTo>
                  <a:lnTo>
                    <a:pt x="11563" y="10494"/>
                  </a:lnTo>
                  <a:lnTo>
                    <a:pt x="11803" y="10217"/>
                  </a:lnTo>
                  <a:lnTo>
                    <a:pt x="11913" y="10070"/>
                  </a:lnTo>
                  <a:lnTo>
                    <a:pt x="12024" y="9904"/>
                  </a:lnTo>
                  <a:lnTo>
                    <a:pt x="12116" y="9738"/>
                  </a:lnTo>
                  <a:lnTo>
                    <a:pt x="12208" y="9572"/>
                  </a:lnTo>
                  <a:lnTo>
                    <a:pt x="12282" y="9388"/>
                  </a:lnTo>
                  <a:lnTo>
                    <a:pt x="12356" y="9185"/>
                  </a:lnTo>
                  <a:lnTo>
                    <a:pt x="12411" y="8982"/>
                  </a:lnTo>
                  <a:lnTo>
                    <a:pt x="12467" y="8779"/>
                  </a:lnTo>
                  <a:lnTo>
                    <a:pt x="12522" y="8539"/>
                  </a:lnTo>
                  <a:lnTo>
                    <a:pt x="12559" y="8318"/>
                  </a:lnTo>
                  <a:lnTo>
                    <a:pt x="12577" y="8060"/>
                  </a:lnTo>
                  <a:lnTo>
                    <a:pt x="12596" y="7820"/>
                  </a:lnTo>
                  <a:lnTo>
                    <a:pt x="12596" y="7820"/>
                  </a:lnTo>
                  <a:lnTo>
                    <a:pt x="12688" y="7838"/>
                  </a:lnTo>
                  <a:lnTo>
                    <a:pt x="12946" y="7875"/>
                  </a:lnTo>
                  <a:lnTo>
                    <a:pt x="13333" y="7931"/>
                  </a:lnTo>
                  <a:lnTo>
                    <a:pt x="13573" y="7949"/>
                  </a:lnTo>
                  <a:lnTo>
                    <a:pt x="13813" y="7949"/>
                  </a:lnTo>
                  <a:lnTo>
                    <a:pt x="13813" y="7949"/>
                  </a:lnTo>
                  <a:lnTo>
                    <a:pt x="14108" y="7949"/>
                  </a:lnTo>
                  <a:lnTo>
                    <a:pt x="14403" y="7912"/>
                  </a:lnTo>
                  <a:lnTo>
                    <a:pt x="14716" y="7857"/>
                  </a:lnTo>
                  <a:lnTo>
                    <a:pt x="15012" y="7783"/>
                  </a:lnTo>
                  <a:lnTo>
                    <a:pt x="15012" y="7783"/>
                  </a:lnTo>
                  <a:lnTo>
                    <a:pt x="13370" y="7580"/>
                  </a:lnTo>
                  <a:lnTo>
                    <a:pt x="13370" y="7580"/>
                  </a:lnTo>
                  <a:lnTo>
                    <a:pt x="13020" y="7525"/>
                  </a:lnTo>
                  <a:lnTo>
                    <a:pt x="12669" y="7433"/>
                  </a:lnTo>
                  <a:lnTo>
                    <a:pt x="12356" y="7304"/>
                  </a:lnTo>
                  <a:lnTo>
                    <a:pt x="12042" y="7138"/>
                  </a:lnTo>
                  <a:lnTo>
                    <a:pt x="11766" y="6953"/>
                  </a:lnTo>
                  <a:lnTo>
                    <a:pt x="11489" y="6750"/>
                  </a:lnTo>
                  <a:lnTo>
                    <a:pt x="11249" y="6529"/>
                  </a:lnTo>
                  <a:lnTo>
                    <a:pt x="11028" y="6289"/>
                  </a:lnTo>
                  <a:lnTo>
                    <a:pt x="10825" y="6013"/>
                  </a:lnTo>
                  <a:lnTo>
                    <a:pt x="10641" y="5736"/>
                  </a:lnTo>
                  <a:lnTo>
                    <a:pt x="10475" y="5441"/>
                  </a:lnTo>
                  <a:lnTo>
                    <a:pt x="10327" y="5146"/>
                  </a:lnTo>
                  <a:lnTo>
                    <a:pt x="10217" y="4833"/>
                  </a:lnTo>
                  <a:lnTo>
                    <a:pt x="10106" y="4519"/>
                  </a:lnTo>
                  <a:lnTo>
                    <a:pt x="10032" y="4187"/>
                  </a:lnTo>
                  <a:lnTo>
                    <a:pt x="9959" y="3874"/>
                  </a:lnTo>
                  <a:lnTo>
                    <a:pt x="9922" y="3542"/>
                  </a:lnTo>
                  <a:lnTo>
                    <a:pt x="9903" y="3228"/>
                  </a:lnTo>
                  <a:lnTo>
                    <a:pt x="9903" y="2896"/>
                  </a:lnTo>
                  <a:lnTo>
                    <a:pt x="9922" y="2601"/>
                  </a:lnTo>
                  <a:lnTo>
                    <a:pt x="9977" y="2288"/>
                  </a:lnTo>
                  <a:lnTo>
                    <a:pt x="10032" y="2011"/>
                  </a:lnTo>
                  <a:lnTo>
                    <a:pt x="10125" y="1734"/>
                  </a:lnTo>
                  <a:lnTo>
                    <a:pt x="10235" y="1476"/>
                  </a:lnTo>
                  <a:lnTo>
                    <a:pt x="10364" y="1236"/>
                  </a:lnTo>
                  <a:lnTo>
                    <a:pt x="10512" y="1015"/>
                  </a:lnTo>
                  <a:lnTo>
                    <a:pt x="10696" y="812"/>
                  </a:lnTo>
                  <a:lnTo>
                    <a:pt x="10881" y="646"/>
                  </a:lnTo>
                  <a:lnTo>
                    <a:pt x="11102" y="499"/>
                  </a:lnTo>
                  <a:lnTo>
                    <a:pt x="11342" y="370"/>
                  </a:lnTo>
                  <a:lnTo>
                    <a:pt x="11600" y="296"/>
                  </a:lnTo>
                  <a:lnTo>
                    <a:pt x="11876" y="241"/>
                  </a:lnTo>
                  <a:lnTo>
                    <a:pt x="11876" y="241"/>
                  </a:lnTo>
                  <a:lnTo>
                    <a:pt x="11213" y="130"/>
                  </a:lnTo>
                  <a:lnTo>
                    <a:pt x="10530" y="56"/>
                  </a:lnTo>
                  <a:lnTo>
                    <a:pt x="9848" y="19"/>
                  </a:lnTo>
                  <a:lnTo>
                    <a:pt x="91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7"/>
            <p:cNvSpPr/>
            <p:nvPr/>
          </p:nvSpPr>
          <p:spPr>
            <a:xfrm>
              <a:off x="5350975" y="1558975"/>
              <a:ext cx="151250" cy="19400"/>
            </a:xfrm>
            <a:custGeom>
              <a:rect b="b" l="l" r="r" t="t"/>
              <a:pathLst>
                <a:path extrusionOk="0" h="776" w="6050">
                  <a:moveTo>
                    <a:pt x="683" y="1"/>
                  </a:moveTo>
                  <a:lnTo>
                    <a:pt x="683" y="1"/>
                  </a:lnTo>
                  <a:lnTo>
                    <a:pt x="333" y="1"/>
                  </a:lnTo>
                  <a:lnTo>
                    <a:pt x="1" y="38"/>
                  </a:lnTo>
                  <a:lnTo>
                    <a:pt x="1" y="38"/>
                  </a:lnTo>
                  <a:lnTo>
                    <a:pt x="1" y="38"/>
                  </a:lnTo>
                  <a:lnTo>
                    <a:pt x="1" y="38"/>
                  </a:lnTo>
                  <a:lnTo>
                    <a:pt x="333" y="1"/>
                  </a:lnTo>
                  <a:lnTo>
                    <a:pt x="683" y="1"/>
                  </a:lnTo>
                  <a:lnTo>
                    <a:pt x="683" y="1"/>
                  </a:lnTo>
                  <a:lnTo>
                    <a:pt x="1236" y="19"/>
                  </a:lnTo>
                  <a:lnTo>
                    <a:pt x="1845" y="56"/>
                  </a:lnTo>
                  <a:lnTo>
                    <a:pt x="2491" y="130"/>
                  </a:lnTo>
                  <a:lnTo>
                    <a:pt x="3173" y="222"/>
                  </a:lnTo>
                  <a:lnTo>
                    <a:pt x="3874" y="351"/>
                  </a:lnTo>
                  <a:lnTo>
                    <a:pt x="4593" y="480"/>
                  </a:lnTo>
                  <a:lnTo>
                    <a:pt x="6050" y="775"/>
                  </a:lnTo>
                  <a:lnTo>
                    <a:pt x="6050" y="775"/>
                  </a:lnTo>
                  <a:lnTo>
                    <a:pt x="4593" y="480"/>
                  </a:lnTo>
                  <a:lnTo>
                    <a:pt x="3874" y="351"/>
                  </a:lnTo>
                  <a:lnTo>
                    <a:pt x="3173" y="222"/>
                  </a:lnTo>
                  <a:lnTo>
                    <a:pt x="2491" y="130"/>
                  </a:lnTo>
                  <a:lnTo>
                    <a:pt x="1845" y="56"/>
                  </a:lnTo>
                  <a:lnTo>
                    <a:pt x="1236" y="19"/>
                  </a:lnTo>
                  <a:lnTo>
                    <a:pt x="683" y="1"/>
                  </a:lnTo>
                  <a:close/>
                </a:path>
              </a:pathLst>
            </a:custGeom>
            <a:solidFill>
              <a:srgbClr val="FF9D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7"/>
            <p:cNvSpPr/>
            <p:nvPr/>
          </p:nvSpPr>
          <p:spPr>
            <a:xfrm>
              <a:off x="5350975" y="1558975"/>
              <a:ext cx="151250" cy="19400"/>
            </a:xfrm>
            <a:custGeom>
              <a:rect b="b" l="l" r="r" t="t"/>
              <a:pathLst>
                <a:path extrusionOk="0" fill="none" h="776" w="6050">
                  <a:moveTo>
                    <a:pt x="683" y="1"/>
                  </a:moveTo>
                  <a:lnTo>
                    <a:pt x="683" y="1"/>
                  </a:lnTo>
                  <a:lnTo>
                    <a:pt x="333" y="1"/>
                  </a:lnTo>
                  <a:lnTo>
                    <a:pt x="1" y="38"/>
                  </a:lnTo>
                  <a:lnTo>
                    <a:pt x="1" y="38"/>
                  </a:lnTo>
                  <a:lnTo>
                    <a:pt x="1" y="38"/>
                  </a:lnTo>
                  <a:lnTo>
                    <a:pt x="1" y="38"/>
                  </a:lnTo>
                  <a:lnTo>
                    <a:pt x="333" y="1"/>
                  </a:lnTo>
                  <a:lnTo>
                    <a:pt x="683" y="1"/>
                  </a:lnTo>
                  <a:lnTo>
                    <a:pt x="683" y="1"/>
                  </a:lnTo>
                  <a:lnTo>
                    <a:pt x="1236" y="19"/>
                  </a:lnTo>
                  <a:lnTo>
                    <a:pt x="1845" y="56"/>
                  </a:lnTo>
                  <a:lnTo>
                    <a:pt x="2491" y="130"/>
                  </a:lnTo>
                  <a:lnTo>
                    <a:pt x="3173" y="222"/>
                  </a:lnTo>
                  <a:lnTo>
                    <a:pt x="3874" y="351"/>
                  </a:lnTo>
                  <a:lnTo>
                    <a:pt x="4593" y="480"/>
                  </a:lnTo>
                  <a:lnTo>
                    <a:pt x="6050" y="775"/>
                  </a:lnTo>
                  <a:lnTo>
                    <a:pt x="6050" y="775"/>
                  </a:lnTo>
                  <a:lnTo>
                    <a:pt x="4593" y="480"/>
                  </a:lnTo>
                  <a:lnTo>
                    <a:pt x="3874" y="351"/>
                  </a:lnTo>
                  <a:lnTo>
                    <a:pt x="3173" y="222"/>
                  </a:lnTo>
                  <a:lnTo>
                    <a:pt x="2491" y="130"/>
                  </a:lnTo>
                  <a:lnTo>
                    <a:pt x="1845" y="56"/>
                  </a:lnTo>
                  <a:lnTo>
                    <a:pt x="1236" y="19"/>
                  </a:lnTo>
                  <a:lnTo>
                    <a:pt x="6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7"/>
            <p:cNvSpPr/>
            <p:nvPr/>
          </p:nvSpPr>
          <p:spPr>
            <a:xfrm>
              <a:off x="5350975" y="1559900"/>
              <a:ext cx="25" cy="25"/>
            </a:xfrm>
            <a:custGeom>
              <a:rect b="b" l="l" r="r" t="t"/>
              <a:pathLst>
                <a:path extrusionOk="0" h="1" w="1">
                  <a:moveTo>
                    <a:pt x="1" y="1"/>
                  </a:moveTo>
                  <a:lnTo>
                    <a:pt x="1" y="1"/>
                  </a:lnTo>
                  <a:lnTo>
                    <a:pt x="1" y="1"/>
                  </a:lnTo>
                  <a:lnTo>
                    <a:pt x="1" y="1"/>
                  </a:lnTo>
                  <a:lnTo>
                    <a:pt x="1" y="1"/>
                  </a:lnTo>
                  <a:lnTo>
                    <a:pt x="1" y="1"/>
                  </a:lnTo>
                  <a:lnTo>
                    <a:pt x="1" y="1"/>
                  </a:lnTo>
                  <a:close/>
                </a:path>
              </a:pathLst>
            </a:custGeom>
            <a:solidFill>
              <a:srgbClr val="FF39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7"/>
            <p:cNvSpPr/>
            <p:nvPr/>
          </p:nvSpPr>
          <p:spPr>
            <a:xfrm>
              <a:off x="5350975" y="1559900"/>
              <a:ext cx="25" cy="25"/>
            </a:xfrm>
            <a:custGeom>
              <a:rect b="b" l="l" r="r" t="t"/>
              <a:pathLst>
                <a:path extrusionOk="0" fill="none" h="1" w="1">
                  <a:moveTo>
                    <a:pt x="1" y="1"/>
                  </a:moveTo>
                  <a:lnTo>
                    <a:pt x="1" y="1"/>
                  </a:ln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7"/>
            <p:cNvSpPr/>
            <p:nvPr/>
          </p:nvSpPr>
          <p:spPr>
            <a:xfrm>
              <a:off x="5502200" y="1578350"/>
              <a:ext cx="1875" cy="475"/>
            </a:xfrm>
            <a:custGeom>
              <a:rect b="b" l="l" r="r" t="t"/>
              <a:pathLst>
                <a:path extrusionOk="0" h="19" w="75">
                  <a:moveTo>
                    <a:pt x="56" y="19"/>
                  </a:moveTo>
                  <a:lnTo>
                    <a:pt x="56" y="19"/>
                  </a:lnTo>
                  <a:lnTo>
                    <a:pt x="74" y="19"/>
                  </a:lnTo>
                  <a:lnTo>
                    <a:pt x="74" y="19"/>
                  </a:lnTo>
                  <a:lnTo>
                    <a:pt x="56" y="19"/>
                  </a:lnTo>
                  <a:close/>
                  <a:moveTo>
                    <a:pt x="38" y="19"/>
                  </a:moveTo>
                  <a:lnTo>
                    <a:pt x="38" y="19"/>
                  </a:lnTo>
                  <a:lnTo>
                    <a:pt x="56" y="19"/>
                  </a:lnTo>
                  <a:lnTo>
                    <a:pt x="56" y="19"/>
                  </a:lnTo>
                  <a:lnTo>
                    <a:pt x="38" y="19"/>
                  </a:lnTo>
                  <a:close/>
                  <a:moveTo>
                    <a:pt x="19" y="19"/>
                  </a:moveTo>
                  <a:lnTo>
                    <a:pt x="19" y="19"/>
                  </a:lnTo>
                  <a:lnTo>
                    <a:pt x="38" y="19"/>
                  </a:lnTo>
                  <a:lnTo>
                    <a:pt x="38" y="19"/>
                  </a:lnTo>
                  <a:lnTo>
                    <a:pt x="19" y="19"/>
                  </a:lnTo>
                  <a:close/>
                  <a:moveTo>
                    <a:pt x="1" y="0"/>
                  </a:moveTo>
                  <a:lnTo>
                    <a:pt x="1" y="0"/>
                  </a:lnTo>
                  <a:lnTo>
                    <a:pt x="19" y="19"/>
                  </a:lnTo>
                  <a:lnTo>
                    <a:pt x="19" y="19"/>
                  </a:lnTo>
                  <a:lnTo>
                    <a:pt x="1" y="0"/>
                  </a:lnTo>
                  <a:close/>
                </a:path>
              </a:pathLst>
            </a:custGeom>
            <a:solidFill>
              <a:srgbClr val="FF9D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7"/>
            <p:cNvSpPr/>
            <p:nvPr/>
          </p:nvSpPr>
          <p:spPr>
            <a:xfrm>
              <a:off x="5503600" y="1578800"/>
              <a:ext cx="475" cy="25"/>
            </a:xfrm>
            <a:custGeom>
              <a:rect b="b" l="l" r="r" t="t"/>
              <a:pathLst>
                <a:path extrusionOk="0" fill="none" h="1" w="19">
                  <a:moveTo>
                    <a:pt x="0" y="1"/>
                  </a:moveTo>
                  <a:lnTo>
                    <a:pt x="0" y="1"/>
                  </a:lnTo>
                  <a:lnTo>
                    <a:pt x="18" y="1"/>
                  </a:lnTo>
                  <a:lnTo>
                    <a:pt x="18"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7"/>
            <p:cNvSpPr/>
            <p:nvPr/>
          </p:nvSpPr>
          <p:spPr>
            <a:xfrm>
              <a:off x="5503125" y="1578800"/>
              <a:ext cx="500" cy="25"/>
            </a:xfrm>
            <a:custGeom>
              <a:rect b="b" l="l" r="r" t="t"/>
              <a:pathLst>
                <a:path extrusionOk="0" fill="none" h="1" w="20">
                  <a:moveTo>
                    <a:pt x="1" y="1"/>
                  </a:moveTo>
                  <a:lnTo>
                    <a:pt x="1" y="1"/>
                  </a:lnTo>
                  <a:lnTo>
                    <a:pt x="19" y="1"/>
                  </a:lnTo>
                  <a:lnTo>
                    <a:pt x="19"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7"/>
            <p:cNvSpPr/>
            <p:nvPr/>
          </p:nvSpPr>
          <p:spPr>
            <a:xfrm>
              <a:off x="5502675" y="1578800"/>
              <a:ext cx="475" cy="25"/>
            </a:xfrm>
            <a:custGeom>
              <a:rect b="b" l="l" r="r" t="t"/>
              <a:pathLst>
                <a:path extrusionOk="0" fill="none" h="1" w="19">
                  <a:moveTo>
                    <a:pt x="0" y="1"/>
                  </a:moveTo>
                  <a:lnTo>
                    <a:pt x="0" y="1"/>
                  </a:lnTo>
                  <a:lnTo>
                    <a:pt x="19" y="1"/>
                  </a:lnTo>
                  <a:lnTo>
                    <a:pt x="19"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7"/>
            <p:cNvSpPr/>
            <p:nvPr/>
          </p:nvSpPr>
          <p:spPr>
            <a:xfrm>
              <a:off x="5502200" y="1578350"/>
              <a:ext cx="500" cy="475"/>
            </a:xfrm>
            <a:custGeom>
              <a:rect b="b" l="l" r="r" t="t"/>
              <a:pathLst>
                <a:path extrusionOk="0" fill="none" h="19" w="20">
                  <a:moveTo>
                    <a:pt x="1" y="0"/>
                  </a:moveTo>
                  <a:lnTo>
                    <a:pt x="1" y="0"/>
                  </a:lnTo>
                  <a:lnTo>
                    <a:pt x="19" y="19"/>
                  </a:lnTo>
                  <a:lnTo>
                    <a:pt x="19" y="19"/>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7"/>
            <p:cNvSpPr/>
            <p:nvPr/>
          </p:nvSpPr>
          <p:spPr>
            <a:xfrm>
              <a:off x="5301200" y="1558975"/>
              <a:ext cx="287700" cy="189525"/>
            </a:xfrm>
            <a:custGeom>
              <a:rect b="b" l="l" r="r" t="t"/>
              <a:pathLst>
                <a:path extrusionOk="0" h="7581" w="11508">
                  <a:moveTo>
                    <a:pt x="2324" y="1"/>
                  </a:moveTo>
                  <a:lnTo>
                    <a:pt x="1992" y="38"/>
                  </a:lnTo>
                  <a:lnTo>
                    <a:pt x="1973" y="38"/>
                  </a:lnTo>
                  <a:lnTo>
                    <a:pt x="1697" y="93"/>
                  </a:lnTo>
                  <a:lnTo>
                    <a:pt x="1439" y="167"/>
                  </a:lnTo>
                  <a:lnTo>
                    <a:pt x="1199" y="296"/>
                  </a:lnTo>
                  <a:lnTo>
                    <a:pt x="978" y="443"/>
                  </a:lnTo>
                  <a:lnTo>
                    <a:pt x="793" y="609"/>
                  </a:lnTo>
                  <a:lnTo>
                    <a:pt x="609" y="812"/>
                  </a:lnTo>
                  <a:lnTo>
                    <a:pt x="461" y="1033"/>
                  </a:lnTo>
                  <a:lnTo>
                    <a:pt x="332" y="1273"/>
                  </a:lnTo>
                  <a:lnTo>
                    <a:pt x="222" y="1531"/>
                  </a:lnTo>
                  <a:lnTo>
                    <a:pt x="129" y="1808"/>
                  </a:lnTo>
                  <a:lnTo>
                    <a:pt x="74" y="2085"/>
                  </a:lnTo>
                  <a:lnTo>
                    <a:pt x="19" y="2398"/>
                  </a:lnTo>
                  <a:lnTo>
                    <a:pt x="0" y="2693"/>
                  </a:lnTo>
                  <a:lnTo>
                    <a:pt x="0" y="3025"/>
                  </a:lnTo>
                  <a:lnTo>
                    <a:pt x="19" y="3339"/>
                  </a:lnTo>
                  <a:lnTo>
                    <a:pt x="56" y="3671"/>
                  </a:lnTo>
                  <a:lnTo>
                    <a:pt x="129" y="3984"/>
                  </a:lnTo>
                  <a:lnTo>
                    <a:pt x="203" y="4316"/>
                  </a:lnTo>
                  <a:lnTo>
                    <a:pt x="314" y="4630"/>
                  </a:lnTo>
                  <a:lnTo>
                    <a:pt x="424" y="4943"/>
                  </a:lnTo>
                  <a:lnTo>
                    <a:pt x="572" y="5238"/>
                  </a:lnTo>
                  <a:lnTo>
                    <a:pt x="738" y="5533"/>
                  </a:lnTo>
                  <a:lnTo>
                    <a:pt x="922" y="5810"/>
                  </a:lnTo>
                  <a:lnTo>
                    <a:pt x="1125" y="6086"/>
                  </a:lnTo>
                  <a:lnTo>
                    <a:pt x="1346" y="6326"/>
                  </a:lnTo>
                  <a:lnTo>
                    <a:pt x="1586" y="6547"/>
                  </a:lnTo>
                  <a:lnTo>
                    <a:pt x="1863" y="6750"/>
                  </a:lnTo>
                  <a:lnTo>
                    <a:pt x="2139" y="6935"/>
                  </a:lnTo>
                  <a:lnTo>
                    <a:pt x="2453" y="7101"/>
                  </a:lnTo>
                  <a:lnTo>
                    <a:pt x="2766" y="7230"/>
                  </a:lnTo>
                  <a:lnTo>
                    <a:pt x="3117" y="7322"/>
                  </a:lnTo>
                  <a:lnTo>
                    <a:pt x="3467" y="7377"/>
                  </a:lnTo>
                  <a:lnTo>
                    <a:pt x="5109" y="7580"/>
                  </a:lnTo>
                  <a:lnTo>
                    <a:pt x="5274" y="7506"/>
                  </a:lnTo>
                  <a:lnTo>
                    <a:pt x="5440" y="7433"/>
                  </a:lnTo>
                  <a:lnTo>
                    <a:pt x="5606" y="7359"/>
                  </a:lnTo>
                  <a:lnTo>
                    <a:pt x="5754" y="7248"/>
                  </a:lnTo>
                  <a:lnTo>
                    <a:pt x="5957" y="7082"/>
                  </a:lnTo>
                  <a:lnTo>
                    <a:pt x="6141" y="6916"/>
                  </a:lnTo>
                  <a:lnTo>
                    <a:pt x="6289" y="6750"/>
                  </a:lnTo>
                  <a:lnTo>
                    <a:pt x="6418" y="6584"/>
                  </a:lnTo>
                  <a:lnTo>
                    <a:pt x="6529" y="6400"/>
                  </a:lnTo>
                  <a:lnTo>
                    <a:pt x="6602" y="6234"/>
                  </a:lnTo>
                  <a:lnTo>
                    <a:pt x="6676" y="6068"/>
                  </a:lnTo>
                  <a:lnTo>
                    <a:pt x="6731" y="5920"/>
                  </a:lnTo>
                  <a:lnTo>
                    <a:pt x="6787" y="5644"/>
                  </a:lnTo>
                  <a:lnTo>
                    <a:pt x="6805" y="5422"/>
                  </a:lnTo>
                  <a:lnTo>
                    <a:pt x="6805" y="5220"/>
                  </a:lnTo>
                  <a:lnTo>
                    <a:pt x="7156" y="5238"/>
                  </a:lnTo>
                  <a:lnTo>
                    <a:pt x="7524" y="5220"/>
                  </a:lnTo>
                  <a:lnTo>
                    <a:pt x="7985" y="5183"/>
                  </a:lnTo>
                  <a:lnTo>
                    <a:pt x="8244" y="5146"/>
                  </a:lnTo>
                  <a:lnTo>
                    <a:pt x="8520" y="5091"/>
                  </a:lnTo>
                  <a:lnTo>
                    <a:pt x="8797" y="5035"/>
                  </a:lnTo>
                  <a:lnTo>
                    <a:pt x="9073" y="4943"/>
                  </a:lnTo>
                  <a:lnTo>
                    <a:pt x="9350" y="4851"/>
                  </a:lnTo>
                  <a:lnTo>
                    <a:pt x="9645" y="4722"/>
                  </a:lnTo>
                  <a:lnTo>
                    <a:pt x="9903" y="4574"/>
                  </a:lnTo>
                  <a:lnTo>
                    <a:pt x="10180" y="4408"/>
                  </a:lnTo>
                  <a:lnTo>
                    <a:pt x="10420" y="4205"/>
                  </a:lnTo>
                  <a:lnTo>
                    <a:pt x="10659" y="3984"/>
                  </a:lnTo>
                  <a:lnTo>
                    <a:pt x="10862" y="3726"/>
                  </a:lnTo>
                  <a:lnTo>
                    <a:pt x="11065" y="3431"/>
                  </a:lnTo>
                  <a:lnTo>
                    <a:pt x="11176" y="3191"/>
                  </a:lnTo>
                  <a:lnTo>
                    <a:pt x="11286" y="2970"/>
                  </a:lnTo>
                  <a:lnTo>
                    <a:pt x="11360" y="2730"/>
                  </a:lnTo>
                  <a:lnTo>
                    <a:pt x="11434" y="2509"/>
                  </a:lnTo>
                  <a:lnTo>
                    <a:pt x="11471" y="2287"/>
                  </a:lnTo>
                  <a:lnTo>
                    <a:pt x="11508" y="2066"/>
                  </a:lnTo>
                  <a:lnTo>
                    <a:pt x="11508" y="1845"/>
                  </a:lnTo>
                  <a:lnTo>
                    <a:pt x="11508" y="1642"/>
                  </a:lnTo>
                  <a:lnTo>
                    <a:pt x="9922" y="1236"/>
                  </a:lnTo>
                  <a:lnTo>
                    <a:pt x="9037" y="1015"/>
                  </a:lnTo>
                  <a:lnTo>
                    <a:pt x="8114" y="794"/>
                  </a:lnTo>
                  <a:lnTo>
                    <a:pt x="8059" y="794"/>
                  </a:lnTo>
                  <a:lnTo>
                    <a:pt x="8041" y="775"/>
                  </a:lnTo>
                  <a:lnTo>
                    <a:pt x="6584" y="480"/>
                  </a:lnTo>
                  <a:lnTo>
                    <a:pt x="5865" y="351"/>
                  </a:lnTo>
                  <a:lnTo>
                    <a:pt x="5164" y="222"/>
                  </a:lnTo>
                  <a:lnTo>
                    <a:pt x="4482" y="130"/>
                  </a:lnTo>
                  <a:lnTo>
                    <a:pt x="3836" y="56"/>
                  </a:lnTo>
                  <a:lnTo>
                    <a:pt x="3227" y="19"/>
                  </a:lnTo>
                  <a:lnTo>
                    <a:pt x="267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7"/>
            <p:cNvSpPr/>
            <p:nvPr/>
          </p:nvSpPr>
          <p:spPr>
            <a:xfrm>
              <a:off x="5301200" y="1558975"/>
              <a:ext cx="287700" cy="189525"/>
            </a:xfrm>
            <a:custGeom>
              <a:rect b="b" l="l" r="r" t="t"/>
              <a:pathLst>
                <a:path extrusionOk="0" fill="none" h="7581" w="11508">
                  <a:moveTo>
                    <a:pt x="2674" y="1"/>
                  </a:moveTo>
                  <a:lnTo>
                    <a:pt x="2674" y="1"/>
                  </a:lnTo>
                  <a:lnTo>
                    <a:pt x="2324" y="1"/>
                  </a:lnTo>
                  <a:lnTo>
                    <a:pt x="1992" y="38"/>
                  </a:lnTo>
                  <a:lnTo>
                    <a:pt x="1992" y="38"/>
                  </a:lnTo>
                  <a:lnTo>
                    <a:pt x="1992" y="38"/>
                  </a:lnTo>
                  <a:lnTo>
                    <a:pt x="1992" y="38"/>
                  </a:lnTo>
                  <a:lnTo>
                    <a:pt x="1992" y="38"/>
                  </a:lnTo>
                  <a:lnTo>
                    <a:pt x="1992" y="38"/>
                  </a:lnTo>
                  <a:lnTo>
                    <a:pt x="1992" y="38"/>
                  </a:lnTo>
                  <a:lnTo>
                    <a:pt x="1973" y="38"/>
                  </a:lnTo>
                  <a:lnTo>
                    <a:pt x="1973" y="38"/>
                  </a:lnTo>
                  <a:lnTo>
                    <a:pt x="1697" y="93"/>
                  </a:lnTo>
                  <a:lnTo>
                    <a:pt x="1439" y="167"/>
                  </a:lnTo>
                  <a:lnTo>
                    <a:pt x="1199" y="296"/>
                  </a:lnTo>
                  <a:lnTo>
                    <a:pt x="978" y="443"/>
                  </a:lnTo>
                  <a:lnTo>
                    <a:pt x="793" y="609"/>
                  </a:lnTo>
                  <a:lnTo>
                    <a:pt x="609" y="812"/>
                  </a:lnTo>
                  <a:lnTo>
                    <a:pt x="461" y="1033"/>
                  </a:lnTo>
                  <a:lnTo>
                    <a:pt x="332" y="1273"/>
                  </a:lnTo>
                  <a:lnTo>
                    <a:pt x="222" y="1531"/>
                  </a:lnTo>
                  <a:lnTo>
                    <a:pt x="129" y="1808"/>
                  </a:lnTo>
                  <a:lnTo>
                    <a:pt x="74" y="2085"/>
                  </a:lnTo>
                  <a:lnTo>
                    <a:pt x="19" y="2398"/>
                  </a:lnTo>
                  <a:lnTo>
                    <a:pt x="0" y="2693"/>
                  </a:lnTo>
                  <a:lnTo>
                    <a:pt x="0" y="3025"/>
                  </a:lnTo>
                  <a:lnTo>
                    <a:pt x="19" y="3339"/>
                  </a:lnTo>
                  <a:lnTo>
                    <a:pt x="56" y="3671"/>
                  </a:lnTo>
                  <a:lnTo>
                    <a:pt x="129" y="3984"/>
                  </a:lnTo>
                  <a:lnTo>
                    <a:pt x="203" y="4316"/>
                  </a:lnTo>
                  <a:lnTo>
                    <a:pt x="314" y="4630"/>
                  </a:lnTo>
                  <a:lnTo>
                    <a:pt x="424" y="4943"/>
                  </a:lnTo>
                  <a:lnTo>
                    <a:pt x="572" y="5238"/>
                  </a:lnTo>
                  <a:lnTo>
                    <a:pt x="738" y="5533"/>
                  </a:lnTo>
                  <a:lnTo>
                    <a:pt x="922" y="5810"/>
                  </a:lnTo>
                  <a:lnTo>
                    <a:pt x="1125" y="6086"/>
                  </a:lnTo>
                  <a:lnTo>
                    <a:pt x="1346" y="6326"/>
                  </a:lnTo>
                  <a:lnTo>
                    <a:pt x="1586" y="6547"/>
                  </a:lnTo>
                  <a:lnTo>
                    <a:pt x="1863" y="6750"/>
                  </a:lnTo>
                  <a:lnTo>
                    <a:pt x="2139" y="6935"/>
                  </a:lnTo>
                  <a:lnTo>
                    <a:pt x="2453" y="7101"/>
                  </a:lnTo>
                  <a:lnTo>
                    <a:pt x="2766" y="7230"/>
                  </a:lnTo>
                  <a:lnTo>
                    <a:pt x="3117" y="7322"/>
                  </a:lnTo>
                  <a:lnTo>
                    <a:pt x="3467" y="7377"/>
                  </a:lnTo>
                  <a:lnTo>
                    <a:pt x="3467" y="7377"/>
                  </a:lnTo>
                  <a:lnTo>
                    <a:pt x="5109" y="7580"/>
                  </a:lnTo>
                  <a:lnTo>
                    <a:pt x="5109" y="7580"/>
                  </a:lnTo>
                  <a:lnTo>
                    <a:pt x="5274" y="7506"/>
                  </a:lnTo>
                  <a:lnTo>
                    <a:pt x="5440" y="7433"/>
                  </a:lnTo>
                  <a:lnTo>
                    <a:pt x="5606" y="7359"/>
                  </a:lnTo>
                  <a:lnTo>
                    <a:pt x="5754" y="7248"/>
                  </a:lnTo>
                  <a:lnTo>
                    <a:pt x="5754" y="7248"/>
                  </a:lnTo>
                  <a:lnTo>
                    <a:pt x="5957" y="7082"/>
                  </a:lnTo>
                  <a:lnTo>
                    <a:pt x="6141" y="6916"/>
                  </a:lnTo>
                  <a:lnTo>
                    <a:pt x="6289" y="6750"/>
                  </a:lnTo>
                  <a:lnTo>
                    <a:pt x="6418" y="6584"/>
                  </a:lnTo>
                  <a:lnTo>
                    <a:pt x="6529" y="6400"/>
                  </a:lnTo>
                  <a:lnTo>
                    <a:pt x="6602" y="6234"/>
                  </a:lnTo>
                  <a:lnTo>
                    <a:pt x="6676" y="6068"/>
                  </a:lnTo>
                  <a:lnTo>
                    <a:pt x="6731" y="5920"/>
                  </a:lnTo>
                  <a:lnTo>
                    <a:pt x="6787" y="5644"/>
                  </a:lnTo>
                  <a:lnTo>
                    <a:pt x="6805" y="5422"/>
                  </a:lnTo>
                  <a:lnTo>
                    <a:pt x="6805" y="5220"/>
                  </a:lnTo>
                  <a:lnTo>
                    <a:pt x="6805" y="5220"/>
                  </a:lnTo>
                  <a:lnTo>
                    <a:pt x="7156" y="5238"/>
                  </a:lnTo>
                  <a:lnTo>
                    <a:pt x="7156" y="5238"/>
                  </a:lnTo>
                  <a:lnTo>
                    <a:pt x="7524" y="5220"/>
                  </a:lnTo>
                  <a:lnTo>
                    <a:pt x="7985" y="5183"/>
                  </a:lnTo>
                  <a:lnTo>
                    <a:pt x="8244" y="5146"/>
                  </a:lnTo>
                  <a:lnTo>
                    <a:pt x="8520" y="5091"/>
                  </a:lnTo>
                  <a:lnTo>
                    <a:pt x="8797" y="5035"/>
                  </a:lnTo>
                  <a:lnTo>
                    <a:pt x="9073" y="4943"/>
                  </a:lnTo>
                  <a:lnTo>
                    <a:pt x="9350" y="4851"/>
                  </a:lnTo>
                  <a:lnTo>
                    <a:pt x="9645" y="4722"/>
                  </a:lnTo>
                  <a:lnTo>
                    <a:pt x="9903" y="4574"/>
                  </a:lnTo>
                  <a:lnTo>
                    <a:pt x="10180" y="4408"/>
                  </a:lnTo>
                  <a:lnTo>
                    <a:pt x="10420" y="4205"/>
                  </a:lnTo>
                  <a:lnTo>
                    <a:pt x="10659" y="3984"/>
                  </a:lnTo>
                  <a:lnTo>
                    <a:pt x="10862" y="3726"/>
                  </a:lnTo>
                  <a:lnTo>
                    <a:pt x="11065" y="3431"/>
                  </a:lnTo>
                  <a:lnTo>
                    <a:pt x="11065" y="3431"/>
                  </a:lnTo>
                  <a:lnTo>
                    <a:pt x="11176" y="3191"/>
                  </a:lnTo>
                  <a:lnTo>
                    <a:pt x="11286" y="2970"/>
                  </a:lnTo>
                  <a:lnTo>
                    <a:pt x="11360" y="2730"/>
                  </a:lnTo>
                  <a:lnTo>
                    <a:pt x="11434" y="2509"/>
                  </a:lnTo>
                  <a:lnTo>
                    <a:pt x="11471" y="2287"/>
                  </a:lnTo>
                  <a:lnTo>
                    <a:pt x="11508" y="2066"/>
                  </a:lnTo>
                  <a:lnTo>
                    <a:pt x="11508" y="1845"/>
                  </a:lnTo>
                  <a:lnTo>
                    <a:pt x="11508" y="1642"/>
                  </a:lnTo>
                  <a:lnTo>
                    <a:pt x="11508" y="1642"/>
                  </a:lnTo>
                  <a:lnTo>
                    <a:pt x="9922" y="1236"/>
                  </a:lnTo>
                  <a:lnTo>
                    <a:pt x="9037" y="1015"/>
                  </a:lnTo>
                  <a:lnTo>
                    <a:pt x="8114" y="794"/>
                  </a:lnTo>
                  <a:lnTo>
                    <a:pt x="8114" y="794"/>
                  </a:lnTo>
                  <a:lnTo>
                    <a:pt x="8096" y="794"/>
                  </a:lnTo>
                  <a:lnTo>
                    <a:pt x="8096" y="794"/>
                  </a:lnTo>
                  <a:lnTo>
                    <a:pt x="8096" y="794"/>
                  </a:lnTo>
                  <a:lnTo>
                    <a:pt x="8096" y="794"/>
                  </a:lnTo>
                  <a:lnTo>
                    <a:pt x="8078" y="794"/>
                  </a:lnTo>
                  <a:lnTo>
                    <a:pt x="8078" y="794"/>
                  </a:lnTo>
                  <a:lnTo>
                    <a:pt x="8078" y="794"/>
                  </a:lnTo>
                  <a:lnTo>
                    <a:pt x="8078" y="794"/>
                  </a:lnTo>
                  <a:lnTo>
                    <a:pt x="8059" y="794"/>
                  </a:lnTo>
                  <a:lnTo>
                    <a:pt x="8059" y="794"/>
                  </a:lnTo>
                  <a:lnTo>
                    <a:pt x="8059" y="794"/>
                  </a:lnTo>
                  <a:lnTo>
                    <a:pt x="8059" y="794"/>
                  </a:lnTo>
                  <a:lnTo>
                    <a:pt x="8041" y="775"/>
                  </a:lnTo>
                  <a:lnTo>
                    <a:pt x="8041" y="775"/>
                  </a:lnTo>
                  <a:lnTo>
                    <a:pt x="8041" y="775"/>
                  </a:lnTo>
                  <a:lnTo>
                    <a:pt x="8041" y="775"/>
                  </a:lnTo>
                  <a:lnTo>
                    <a:pt x="6584" y="480"/>
                  </a:lnTo>
                  <a:lnTo>
                    <a:pt x="5865" y="351"/>
                  </a:lnTo>
                  <a:lnTo>
                    <a:pt x="5164" y="222"/>
                  </a:lnTo>
                  <a:lnTo>
                    <a:pt x="4482" y="130"/>
                  </a:lnTo>
                  <a:lnTo>
                    <a:pt x="3836" y="56"/>
                  </a:lnTo>
                  <a:lnTo>
                    <a:pt x="3227" y="19"/>
                  </a:lnTo>
                  <a:lnTo>
                    <a:pt x="267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7"/>
            <p:cNvSpPr/>
            <p:nvPr/>
          </p:nvSpPr>
          <p:spPr>
            <a:xfrm>
              <a:off x="5056850" y="1201675"/>
              <a:ext cx="521000" cy="614600"/>
            </a:xfrm>
            <a:custGeom>
              <a:rect b="b" l="l" r="r" t="t"/>
              <a:pathLst>
                <a:path extrusionOk="0" h="24584" w="20840">
                  <a:moveTo>
                    <a:pt x="12504" y="1"/>
                  </a:moveTo>
                  <a:lnTo>
                    <a:pt x="12098" y="37"/>
                  </a:lnTo>
                  <a:lnTo>
                    <a:pt x="11655" y="111"/>
                  </a:lnTo>
                  <a:lnTo>
                    <a:pt x="11231" y="203"/>
                  </a:lnTo>
                  <a:lnTo>
                    <a:pt x="10789" y="333"/>
                  </a:lnTo>
                  <a:lnTo>
                    <a:pt x="10327" y="480"/>
                  </a:lnTo>
                  <a:lnTo>
                    <a:pt x="9885" y="664"/>
                  </a:lnTo>
                  <a:lnTo>
                    <a:pt x="9424" y="849"/>
                  </a:lnTo>
                  <a:lnTo>
                    <a:pt x="8981" y="1070"/>
                  </a:lnTo>
                  <a:lnTo>
                    <a:pt x="8539" y="1291"/>
                  </a:lnTo>
                  <a:lnTo>
                    <a:pt x="8096" y="1531"/>
                  </a:lnTo>
                  <a:lnTo>
                    <a:pt x="7653" y="1789"/>
                  </a:lnTo>
                  <a:lnTo>
                    <a:pt x="7229" y="2048"/>
                  </a:lnTo>
                  <a:lnTo>
                    <a:pt x="6824" y="2306"/>
                  </a:lnTo>
                  <a:lnTo>
                    <a:pt x="6418" y="2582"/>
                  </a:lnTo>
                  <a:lnTo>
                    <a:pt x="6049" y="2859"/>
                  </a:lnTo>
                  <a:lnTo>
                    <a:pt x="5348" y="3394"/>
                  </a:lnTo>
                  <a:lnTo>
                    <a:pt x="4740" y="3910"/>
                  </a:lnTo>
                  <a:lnTo>
                    <a:pt x="4463" y="4168"/>
                  </a:lnTo>
                  <a:lnTo>
                    <a:pt x="4242" y="4408"/>
                  </a:lnTo>
                  <a:lnTo>
                    <a:pt x="4021" y="4629"/>
                  </a:lnTo>
                  <a:lnTo>
                    <a:pt x="3855" y="4832"/>
                  </a:lnTo>
                  <a:lnTo>
                    <a:pt x="3725" y="5017"/>
                  </a:lnTo>
                  <a:lnTo>
                    <a:pt x="3633" y="5183"/>
                  </a:lnTo>
                  <a:lnTo>
                    <a:pt x="3559" y="5330"/>
                  </a:lnTo>
                  <a:lnTo>
                    <a:pt x="3504" y="5478"/>
                  </a:lnTo>
                  <a:lnTo>
                    <a:pt x="3449" y="5644"/>
                  </a:lnTo>
                  <a:lnTo>
                    <a:pt x="3412" y="5810"/>
                  </a:lnTo>
                  <a:lnTo>
                    <a:pt x="3375" y="6123"/>
                  </a:lnTo>
                  <a:lnTo>
                    <a:pt x="3375" y="6437"/>
                  </a:lnTo>
                  <a:lnTo>
                    <a:pt x="3394" y="6769"/>
                  </a:lnTo>
                  <a:lnTo>
                    <a:pt x="3449" y="7064"/>
                  </a:lnTo>
                  <a:lnTo>
                    <a:pt x="3523" y="7359"/>
                  </a:lnTo>
                  <a:lnTo>
                    <a:pt x="3615" y="7654"/>
                  </a:lnTo>
                  <a:lnTo>
                    <a:pt x="3707" y="7912"/>
                  </a:lnTo>
                  <a:lnTo>
                    <a:pt x="3799" y="8152"/>
                  </a:lnTo>
                  <a:lnTo>
                    <a:pt x="4002" y="8557"/>
                  </a:lnTo>
                  <a:lnTo>
                    <a:pt x="4131" y="8816"/>
                  </a:lnTo>
                  <a:lnTo>
                    <a:pt x="4205" y="8908"/>
                  </a:lnTo>
                  <a:lnTo>
                    <a:pt x="4205" y="8908"/>
                  </a:lnTo>
                  <a:lnTo>
                    <a:pt x="3947" y="8889"/>
                  </a:lnTo>
                  <a:lnTo>
                    <a:pt x="3670" y="8908"/>
                  </a:lnTo>
                  <a:lnTo>
                    <a:pt x="3338" y="8926"/>
                  </a:lnTo>
                  <a:lnTo>
                    <a:pt x="2988" y="8982"/>
                  </a:lnTo>
                  <a:lnTo>
                    <a:pt x="2803" y="9037"/>
                  </a:lnTo>
                  <a:lnTo>
                    <a:pt x="2637" y="9092"/>
                  </a:lnTo>
                  <a:lnTo>
                    <a:pt x="2471" y="9166"/>
                  </a:lnTo>
                  <a:lnTo>
                    <a:pt x="2342" y="9258"/>
                  </a:lnTo>
                  <a:lnTo>
                    <a:pt x="2213" y="9369"/>
                  </a:lnTo>
                  <a:lnTo>
                    <a:pt x="2103" y="9498"/>
                  </a:lnTo>
                  <a:lnTo>
                    <a:pt x="2029" y="9627"/>
                  </a:lnTo>
                  <a:lnTo>
                    <a:pt x="1992" y="9775"/>
                  </a:lnTo>
                  <a:lnTo>
                    <a:pt x="1955" y="9922"/>
                  </a:lnTo>
                  <a:lnTo>
                    <a:pt x="1955" y="10088"/>
                  </a:lnTo>
                  <a:lnTo>
                    <a:pt x="1974" y="10236"/>
                  </a:lnTo>
                  <a:lnTo>
                    <a:pt x="1992" y="10383"/>
                  </a:lnTo>
                  <a:lnTo>
                    <a:pt x="2084" y="10678"/>
                  </a:lnTo>
                  <a:lnTo>
                    <a:pt x="2176" y="10918"/>
                  </a:lnTo>
                  <a:lnTo>
                    <a:pt x="2287" y="11121"/>
                  </a:lnTo>
                  <a:lnTo>
                    <a:pt x="2398" y="11305"/>
                  </a:lnTo>
                  <a:lnTo>
                    <a:pt x="2305" y="11342"/>
                  </a:lnTo>
                  <a:lnTo>
                    <a:pt x="2066" y="11434"/>
                  </a:lnTo>
                  <a:lnTo>
                    <a:pt x="1900" y="11508"/>
                  </a:lnTo>
                  <a:lnTo>
                    <a:pt x="1734" y="11600"/>
                  </a:lnTo>
                  <a:lnTo>
                    <a:pt x="1531" y="11729"/>
                  </a:lnTo>
                  <a:lnTo>
                    <a:pt x="1347" y="11877"/>
                  </a:lnTo>
                  <a:lnTo>
                    <a:pt x="1144" y="12043"/>
                  </a:lnTo>
                  <a:lnTo>
                    <a:pt x="941" y="12246"/>
                  </a:lnTo>
                  <a:lnTo>
                    <a:pt x="775" y="12467"/>
                  </a:lnTo>
                  <a:lnTo>
                    <a:pt x="609" y="12725"/>
                  </a:lnTo>
                  <a:lnTo>
                    <a:pt x="480" y="13020"/>
                  </a:lnTo>
                  <a:lnTo>
                    <a:pt x="369" y="13334"/>
                  </a:lnTo>
                  <a:lnTo>
                    <a:pt x="332" y="13518"/>
                  </a:lnTo>
                  <a:lnTo>
                    <a:pt x="295" y="13703"/>
                  </a:lnTo>
                  <a:lnTo>
                    <a:pt x="277" y="13887"/>
                  </a:lnTo>
                  <a:lnTo>
                    <a:pt x="277" y="14090"/>
                  </a:lnTo>
                  <a:lnTo>
                    <a:pt x="295" y="14311"/>
                  </a:lnTo>
                  <a:lnTo>
                    <a:pt x="314" y="14532"/>
                  </a:lnTo>
                  <a:lnTo>
                    <a:pt x="369" y="15012"/>
                  </a:lnTo>
                  <a:lnTo>
                    <a:pt x="461" y="15455"/>
                  </a:lnTo>
                  <a:lnTo>
                    <a:pt x="572" y="15879"/>
                  </a:lnTo>
                  <a:lnTo>
                    <a:pt x="683" y="16247"/>
                  </a:lnTo>
                  <a:lnTo>
                    <a:pt x="775" y="16524"/>
                  </a:lnTo>
                  <a:lnTo>
                    <a:pt x="867" y="16782"/>
                  </a:lnTo>
                  <a:lnTo>
                    <a:pt x="812" y="16838"/>
                  </a:lnTo>
                  <a:lnTo>
                    <a:pt x="664" y="17022"/>
                  </a:lnTo>
                  <a:lnTo>
                    <a:pt x="480" y="17280"/>
                  </a:lnTo>
                  <a:lnTo>
                    <a:pt x="388" y="17428"/>
                  </a:lnTo>
                  <a:lnTo>
                    <a:pt x="277" y="17594"/>
                  </a:lnTo>
                  <a:lnTo>
                    <a:pt x="185" y="17778"/>
                  </a:lnTo>
                  <a:lnTo>
                    <a:pt x="111" y="17981"/>
                  </a:lnTo>
                  <a:lnTo>
                    <a:pt x="56" y="18184"/>
                  </a:lnTo>
                  <a:lnTo>
                    <a:pt x="19" y="18387"/>
                  </a:lnTo>
                  <a:lnTo>
                    <a:pt x="0" y="18590"/>
                  </a:lnTo>
                  <a:lnTo>
                    <a:pt x="37" y="18792"/>
                  </a:lnTo>
                  <a:lnTo>
                    <a:pt x="93" y="19014"/>
                  </a:lnTo>
                  <a:lnTo>
                    <a:pt x="185" y="19217"/>
                  </a:lnTo>
                  <a:lnTo>
                    <a:pt x="277" y="19327"/>
                  </a:lnTo>
                  <a:lnTo>
                    <a:pt x="369" y="19456"/>
                  </a:lnTo>
                  <a:lnTo>
                    <a:pt x="480" y="19549"/>
                  </a:lnTo>
                  <a:lnTo>
                    <a:pt x="590" y="19641"/>
                  </a:lnTo>
                  <a:lnTo>
                    <a:pt x="701" y="19733"/>
                  </a:lnTo>
                  <a:lnTo>
                    <a:pt x="812" y="19788"/>
                  </a:lnTo>
                  <a:lnTo>
                    <a:pt x="1070" y="19899"/>
                  </a:lnTo>
                  <a:lnTo>
                    <a:pt x="1328" y="19973"/>
                  </a:lnTo>
                  <a:lnTo>
                    <a:pt x="1605" y="20028"/>
                  </a:lnTo>
                  <a:lnTo>
                    <a:pt x="1881" y="20046"/>
                  </a:lnTo>
                  <a:lnTo>
                    <a:pt x="2140" y="20028"/>
                  </a:lnTo>
                  <a:lnTo>
                    <a:pt x="2398" y="20010"/>
                  </a:lnTo>
                  <a:lnTo>
                    <a:pt x="2637" y="19991"/>
                  </a:lnTo>
                  <a:lnTo>
                    <a:pt x="3043" y="19899"/>
                  </a:lnTo>
                  <a:lnTo>
                    <a:pt x="3320" y="19825"/>
                  </a:lnTo>
                  <a:lnTo>
                    <a:pt x="3430" y="19788"/>
                  </a:lnTo>
                  <a:lnTo>
                    <a:pt x="3412" y="19973"/>
                  </a:lnTo>
                  <a:lnTo>
                    <a:pt x="3394" y="20176"/>
                  </a:lnTo>
                  <a:lnTo>
                    <a:pt x="3412" y="20452"/>
                  </a:lnTo>
                  <a:lnTo>
                    <a:pt x="3430" y="20784"/>
                  </a:lnTo>
                  <a:lnTo>
                    <a:pt x="3486" y="21134"/>
                  </a:lnTo>
                  <a:lnTo>
                    <a:pt x="3578" y="21540"/>
                  </a:lnTo>
                  <a:lnTo>
                    <a:pt x="3633" y="21743"/>
                  </a:lnTo>
                  <a:lnTo>
                    <a:pt x="3707" y="21946"/>
                  </a:lnTo>
                  <a:lnTo>
                    <a:pt x="3799" y="22167"/>
                  </a:lnTo>
                  <a:lnTo>
                    <a:pt x="3891" y="22370"/>
                  </a:lnTo>
                  <a:lnTo>
                    <a:pt x="4021" y="22573"/>
                  </a:lnTo>
                  <a:lnTo>
                    <a:pt x="4150" y="22794"/>
                  </a:lnTo>
                  <a:lnTo>
                    <a:pt x="4297" y="22979"/>
                  </a:lnTo>
                  <a:lnTo>
                    <a:pt x="4482" y="23181"/>
                  </a:lnTo>
                  <a:lnTo>
                    <a:pt x="4666" y="23366"/>
                  </a:lnTo>
                  <a:lnTo>
                    <a:pt x="4887" y="23550"/>
                  </a:lnTo>
                  <a:lnTo>
                    <a:pt x="5127" y="23735"/>
                  </a:lnTo>
                  <a:lnTo>
                    <a:pt x="5385" y="23882"/>
                  </a:lnTo>
                  <a:lnTo>
                    <a:pt x="5662" y="24030"/>
                  </a:lnTo>
                  <a:lnTo>
                    <a:pt x="5975" y="24177"/>
                  </a:lnTo>
                  <a:lnTo>
                    <a:pt x="6307" y="24288"/>
                  </a:lnTo>
                  <a:lnTo>
                    <a:pt x="6676" y="24399"/>
                  </a:lnTo>
                  <a:lnTo>
                    <a:pt x="7063" y="24472"/>
                  </a:lnTo>
                  <a:lnTo>
                    <a:pt x="7488" y="24546"/>
                  </a:lnTo>
                  <a:lnTo>
                    <a:pt x="7912" y="24583"/>
                  </a:lnTo>
                  <a:lnTo>
                    <a:pt x="8299" y="24583"/>
                  </a:lnTo>
                  <a:lnTo>
                    <a:pt x="8668" y="24565"/>
                  </a:lnTo>
                  <a:lnTo>
                    <a:pt x="9018" y="24528"/>
                  </a:lnTo>
                  <a:lnTo>
                    <a:pt x="9332" y="24472"/>
                  </a:lnTo>
                  <a:lnTo>
                    <a:pt x="9627" y="24380"/>
                  </a:lnTo>
                  <a:lnTo>
                    <a:pt x="9903" y="24270"/>
                  </a:lnTo>
                  <a:lnTo>
                    <a:pt x="10143" y="24159"/>
                  </a:lnTo>
                  <a:lnTo>
                    <a:pt x="10383" y="24011"/>
                  </a:lnTo>
                  <a:lnTo>
                    <a:pt x="10586" y="23864"/>
                  </a:lnTo>
                  <a:lnTo>
                    <a:pt x="10770" y="23698"/>
                  </a:lnTo>
                  <a:lnTo>
                    <a:pt x="10936" y="23513"/>
                  </a:lnTo>
                  <a:lnTo>
                    <a:pt x="11084" y="23329"/>
                  </a:lnTo>
                  <a:lnTo>
                    <a:pt x="11231" y="23145"/>
                  </a:lnTo>
                  <a:lnTo>
                    <a:pt x="11342" y="22942"/>
                  </a:lnTo>
                  <a:lnTo>
                    <a:pt x="11452" y="22739"/>
                  </a:lnTo>
                  <a:lnTo>
                    <a:pt x="11545" y="22536"/>
                  </a:lnTo>
                  <a:lnTo>
                    <a:pt x="11618" y="22333"/>
                  </a:lnTo>
                  <a:lnTo>
                    <a:pt x="11747" y="21946"/>
                  </a:lnTo>
                  <a:lnTo>
                    <a:pt x="11821" y="21559"/>
                  </a:lnTo>
                  <a:lnTo>
                    <a:pt x="11877" y="21227"/>
                  </a:lnTo>
                  <a:lnTo>
                    <a:pt x="11895" y="20932"/>
                  </a:lnTo>
                  <a:lnTo>
                    <a:pt x="11913" y="20710"/>
                  </a:lnTo>
                  <a:lnTo>
                    <a:pt x="11913" y="20526"/>
                  </a:lnTo>
                  <a:lnTo>
                    <a:pt x="12282" y="20655"/>
                  </a:lnTo>
                  <a:lnTo>
                    <a:pt x="12651" y="20766"/>
                  </a:lnTo>
                  <a:lnTo>
                    <a:pt x="12983" y="20858"/>
                  </a:lnTo>
                  <a:lnTo>
                    <a:pt x="13297" y="20913"/>
                  </a:lnTo>
                  <a:lnTo>
                    <a:pt x="13573" y="20969"/>
                  </a:lnTo>
                  <a:lnTo>
                    <a:pt x="13850" y="20987"/>
                  </a:lnTo>
                  <a:lnTo>
                    <a:pt x="14090" y="20987"/>
                  </a:lnTo>
                  <a:lnTo>
                    <a:pt x="14329" y="20969"/>
                  </a:lnTo>
                  <a:lnTo>
                    <a:pt x="14532" y="20932"/>
                  </a:lnTo>
                  <a:lnTo>
                    <a:pt x="14717" y="20895"/>
                  </a:lnTo>
                  <a:lnTo>
                    <a:pt x="14901" y="20839"/>
                  </a:lnTo>
                  <a:lnTo>
                    <a:pt x="15067" y="20766"/>
                  </a:lnTo>
                  <a:lnTo>
                    <a:pt x="15196" y="20673"/>
                  </a:lnTo>
                  <a:lnTo>
                    <a:pt x="15325" y="20581"/>
                  </a:lnTo>
                  <a:lnTo>
                    <a:pt x="15454" y="20489"/>
                  </a:lnTo>
                  <a:lnTo>
                    <a:pt x="15546" y="20378"/>
                  </a:lnTo>
                  <a:lnTo>
                    <a:pt x="15639" y="20268"/>
                  </a:lnTo>
                  <a:lnTo>
                    <a:pt x="15712" y="20157"/>
                  </a:lnTo>
                  <a:lnTo>
                    <a:pt x="15841" y="19936"/>
                  </a:lnTo>
                  <a:lnTo>
                    <a:pt x="15934" y="19696"/>
                  </a:lnTo>
                  <a:lnTo>
                    <a:pt x="15989" y="19493"/>
                  </a:lnTo>
                  <a:lnTo>
                    <a:pt x="16026" y="19309"/>
                  </a:lnTo>
                  <a:lnTo>
                    <a:pt x="16044" y="19161"/>
                  </a:lnTo>
                  <a:lnTo>
                    <a:pt x="16044" y="19032"/>
                  </a:lnTo>
                  <a:lnTo>
                    <a:pt x="16192" y="19032"/>
                  </a:lnTo>
                  <a:lnTo>
                    <a:pt x="16561" y="18995"/>
                  </a:lnTo>
                  <a:lnTo>
                    <a:pt x="17095" y="18940"/>
                  </a:lnTo>
                  <a:lnTo>
                    <a:pt x="17409" y="18885"/>
                  </a:lnTo>
                  <a:lnTo>
                    <a:pt x="17741" y="18811"/>
                  </a:lnTo>
                  <a:lnTo>
                    <a:pt x="18091" y="18719"/>
                  </a:lnTo>
                  <a:lnTo>
                    <a:pt x="18442" y="18608"/>
                  </a:lnTo>
                  <a:lnTo>
                    <a:pt x="18792" y="18460"/>
                  </a:lnTo>
                  <a:lnTo>
                    <a:pt x="19124" y="18276"/>
                  </a:lnTo>
                  <a:lnTo>
                    <a:pt x="19438" y="18073"/>
                  </a:lnTo>
                  <a:lnTo>
                    <a:pt x="19585" y="17963"/>
                  </a:lnTo>
                  <a:lnTo>
                    <a:pt x="19733" y="17833"/>
                  </a:lnTo>
                  <a:lnTo>
                    <a:pt x="19862" y="17704"/>
                  </a:lnTo>
                  <a:lnTo>
                    <a:pt x="19991" y="17557"/>
                  </a:lnTo>
                  <a:lnTo>
                    <a:pt x="20101" y="17391"/>
                  </a:lnTo>
                  <a:lnTo>
                    <a:pt x="20194" y="17225"/>
                  </a:lnTo>
                  <a:lnTo>
                    <a:pt x="20286" y="17059"/>
                  </a:lnTo>
                  <a:lnTo>
                    <a:pt x="20360" y="16875"/>
                  </a:lnTo>
                  <a:lnTo>
                    <a:pt x="20415" y="16709"/>
                  </a:lnTo>
                  <a:lnTo>
                    <a:pt x="20452" y="16524"/>
                  </a:lnTo>
                  <a:lnTo>
                    <a:pt x="20470" y="16340"/>
                  </a:lnTo>
                  <a:lnTo>
                    <a:pt x="20470" y="16137"/>
                  </a:lnTo>
                  <a:lnTo>
                    <a:pt x="20470" y="15952"/>
                  </a:lnTo>
                  <a:lnTo>
                    <a:pt x="20470" y="15768"/>
                  </a:lnTo>
                  <a:lnTo>
                    <a:pt x="20397" y="15399"/>
                  </a:lnTo>
                  <a:lnTo>
                    <a:pt x="20304" y="15030"/>
                  </a:lnTo>
                  <a:lnTo>
                    <a:pt x="20194" y="14680"/>
                  </a:lnTo>
                  <a:lnTo>
                    <a:pt x="20046" y="14330"/>
                  </a:lnTo>
                  <a:lnTo>
                    <a:pt x="19899" y="14016"/>
                  </a:lnTo>
                  <a:lnTo>
                    <a:pt x="19733" y="13721"/>
                  </a:lnTo>
                  <a:lnTo>
                    <a:pt x="19438" y="13242"/>
                  </a:lnTo>
                  <a:lnTo>
                    <a:pt x="19216" y="12928"/>
                  </a:lnTo>
                  <a:lnTo>
                    <a:pt x="19142" y="12799"/>
                  </a:lnTo>
                  <a:lnTo>
                    <a:pt x="19272" y="12688"/>
                  </a:lnTo>
                  <a:lnTo>
                    <a:pt x="19401" y="12578"/>
                  </a:lnTo>
                  <a:lnTo>
                    <a:pt x="19511" y="12449"/>
                  </a:lnTo>
                  <a:lnTo>
                    <a:pt x="19604" y="12319"/>
                  </a:lnTo>
                  <a:lnTo>
                    <a:pt x="19677" y="12190"/>
                  </a:lnTo>
                  <a:lnTo>
                    <a:pt x="19751" y="12061"/>
                  </a:lnTo>
                  <a:lnTo>
                    <a:pt x="19788" y="11932"/>
                  </a:lnTo>
                  <a:lnTo>
                    <a:pt x="19825" y="11803"/>
                  </a:lnTo>
                  <a:lnTo>
                    <a:pt x="19862" y="11545"/>
                  </a:lnTo>
                  <a:lnTo>
                    <a:pt x="19862" y="11287"/>
                  </a:lnTo>
                  <a:lnTo>
                    <a:pt x="19825" y="11047"/>
                  </a:lnTo>
                  <a:lnTo>
                    <a:pt x="19769" y="10807"/>
                  </a:lnTo>
                  <a:lnTo>
                    <a:pt x="19677" y="10586"/>
                  </a:lnTo>
                  <a:lnTo>
                    <a:pt x="19585" y="10383"/>
                  </a:lnTo>
                  <a:lnTo>
                    <a:pt x="19493" y="10199"/>
                  </a:lnTo>
                  <a:lnTo>
                    <a:pt x="19401" y="10033"/>
                  </a:lnTo>
                  <a:lnTo>
                    <a:pt x="19235" y="9811"/>
                  </a:lnTo>
                  <a:lnTo>
                    <a:pt x="19179" y="9719"/>
                  </a:lnTo>
                  <a:lnTo>
                    <a:pt x="19493" y="9535"/>
                  </a:lnTo>
                  <a:lnTo>
                    <a:pt x="19769" y="9332"/>
                  </a:lnTo>
                  <a:lnTo>
                    <a:pt x="20009" y="9111"/>
                  </a:lnTo>
                  <a:lnTo>
                    <a:pt x="20231" y="8871"/>
                  </a:lnTo>
                  <a:lnTo>
                    <a:pt x="20415" y="8613"/>
                  </a:lnTo>
                  <a:lnTo>
                    <a:pt x="20562" y="8336"/>
                  </a:lnTo>
                  <a:lnTo>
                    <a:pt x="20692" y="8060"/>
                  </a:lnTo>
                  <a:lnTo>
                    <a:pt x="20765" y="7783"/>
                  </a:lnTo>
                  <a:lnTo>
                    <a:pt x="20821" y="7506"/>
                  </a:lnTo>
                  <a:lnTo>
                    <a:pt x="20839" y="7230"/>
                  </a:lnTo>
                  <a:lnTo>
                    <a:pt x="20821" y="6971"/>
                  </a:lnTo>
                  <a:lnTo>
                    <a:pt x="20765" y="6695"/>
                  </a:lnTo>
                  <a:lnTo>
                    <a:pt x="20673" y="6455"/>
                  </a:lnTo>
                  <a:lnTo>
                    <a:pt x="20544" y="6234"/>
                  </a:lnTo>
                  <a:lnTo>
                    <a:pt x="20397" y="6013"/>
                  </a:lnTo>
                  <a:lnTo>
                    <a:pt x="20194" y="5828"/>
                  </a:lnTo>
                  <a:lnTo>
                    <a:pt x="19806" y="5496"/>
                  </a:lnTo>
                  <a:lnTo>
                    <a:pt x="19456" y="5164"/>
                  </a:lnTo>
                  <a:lnTo>
                    <a:pt x="19161" y="4814"/>
                  </a:lnTo>
                  <a:lnTo>
                    <a:pt x="19013" y="4629"/>
                  </a:lnTo>
                  <a:lnTo>
                    <a:pt x="18884" y="4445"/>
                  </a:lnTo>
                  <a:lnTo>
                    <a:pt x="18774" y="4242"/>
                  </a:lnTo>
                  <a:lnTo>
                    <a:pt x="18645" y="4021"/>
                  </a:lnTo>
                  <a:lnTo>
                    <a:pt x="18423" y="3541"/>
                  </a:lnTo>
                  <a:lnTo>
                    <a:pt x="18220" y="2970"/>
                  </a:lnTo>
                  <a:lnTo>
                    <a:pt x="17999" y="2287"/>
                  </a:lnTo>
                  <a:lnTo>
                    <a:pt x="17944" y="2121"/>
                  </a:lnTo>
                  <a:lnTo>
                    <a:pt x="17870" y="1955"/>
                  </a:lnTo>
                  <a:lnTo>
                    <a:pt x="17796" y="1808"/>
                  </a:lnTo>
                  <a:lnTo>
                    <a:pt x="17704" y="1679"/>
                  </a:lnTo>
                  <a:lnTo>
                    <a:pt x="17612" y="1550"/>
                  </a:lnTo>
                  <a:lnTo>
                    <a:pt x="17501" y="1439"/>
                  </a:lnTo>
                  <a:lnTo>
                    <a:pt x="17391" y="1328"/>
                  </a:lnTo>
                  <a:lnTo>
                    <a:pt x="17280" y="1236"/>
                  </a:lnTo>
                  <a:lnTo>
                    <a:pt x="17040" y="1089"/>
                  </a:lnTo>
                  <a:lnTo>
                    <a:pt x="16782" y="978"/>
                  </a:lnTo>
                  <a:lnTo>
                    <a:pt x="16505" y="886"/>
                  </a:lnTo>
                  <a:lnTo>
                    <a:pt x="16247" y="830"/>
                  </a:lnTo>
                  <a:lnTo>
                    <a:pt x="15989" y="794"/>
                  </a:lnTo>
                  <a:lnTo>
                    <a:pt x="15749" y="775"/>
                  </a:lnTo>
                  <a:lnTo>
                    <a:pt x="15510" y="775"/>
                  </a:lnTo>
                  <a:lnTo>
                    <a:pt x="15325" y="794"/>
                  </a:lnTo>
                  <a:lnTo>
                    <a:pt x="15030" y="812"/>
                  </a:lnTo>
                  <a:lnTo>
                    <a:pt x="14919" y="830"/>
                  </a:lnTo>
                  <a:lnTo>
                    <a:pt x="14772" y="701"/>
                  </a:lnTo>
                  <a:lnTo>
                    <a:pt x="14643" y="572"/>
                  </a:lnTo>
                  <a:lnTo>
                    <a:pt x="14495" y="480"/>
                  </a:lnTo>
                  <a:lnTo>
                    <a:pt x="14329" y="369"/>
                  </a:lnTo>
                  <a:lnTo>
                    <a:pt x="14182" y="296"/>
                  </a:lnTo>
                  <a:lnTo>
                    <a:pt x="14016" y="222"/>
                  </a:lnTo>
                  <a:lnTo>
                    <a:pt x="13850" y="148"/>
                  </a:lnTo>
                  <a:lnTo>
                    <a:pt x="13665" y="111"/>
                  </a:lnTo>
                  <a:lnTo>
                    <a:pt x="13297" y="37"/>
                  </a:lnTo>
                  <a:lnTo>
                    <a:pt x="129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17"/>
          <p:cNvGrpSpPr/>
          <p:nvPr/>
        </p:nvGrpSpPr>
        <p:grpSpPr>
          <a:xfrm>
            <a:off x="245795" y="1588713"/>
            <a:ext cx="1117314" cy="1433887"/>
            <a:chOff x="245795" y="1512513"/>
            <a:chExt cx="1117314" cy="1433887"/>
          </a:xfrm>
        </p:grpSpPr>
        <p:grpSp>
          <p:nvGrpSpPr>
            <p:cNvPr id="1235" name="Google Shape;1235;p17"/>
            <p:cNvGrpSpPr/>
            <p:nvPr/>
          </p:nvGrpSpPr>
          <p:grpSpPr>
            <a:xfrm>
              <a:off x="245795" y="1512513"/>
              <a:ext cx="1117314" cy="1389695"/>
              <a:chOff x="10269725" y="1788625"/>
              <a:chExt cx="960800" cy="1195025"/>
            </a:xfrm>
          </p:grpSpPr>
          <p:sp>
            <p:nvSpPr>
              <p:cNvPr id="1236" name="Google Shape;1236;p17"/>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7"/>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7"/>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7"/>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7"/>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7"/>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7"/>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7"/>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 name="Google Shape;1244;p17"/>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 name="Google Shape;1245;p17"/>
          <p:cNvGrpSpPr/>
          <p:nvPr/>
        </p:nvGrpSpPr>
        <p:grpSpPr>
          <a:xfrm flipH="1">
            <a:off x="7871353" y="1973852"/>
            <a:ext cx="735528" cy="943928"/>
            <a:chOff x="245795" y="1512513"/>
            <a:chExt cx="1117314" cy="1433887"/>
          </a:xfrm>
        </p:grpSpPr>
        <p:grpSp>
          <p:nvGrpSpPr>
            <p:cNvPr id="1246" name="Google Shape;1246;p17"/>
            <p:cNvGrpSpPr/>
            <p:nvPr/>
          </p:nvGrpSpPr>
          <p:grpSpPr>
            <a:xfrm>
              <a:off x="245795" y="1512513"/>
              <a:ext cx="1117314" cy="1389695"/>
              <a:chOff x="10269725" y="1788625"/>
              <a:chExt cx="960800" cy="1195025"/>
            </a:xfrm>
          </p:grpSpPr>
          <p:sp>
            <p:nvSpPr>
              <p:cNvPr id="1247" name="Google Shape;1247;p17"/>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7"/>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7"/>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7"/>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7"/>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7"/>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7"/>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7"/>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 name="Google Shape;1255;p17"/>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17"/>
          <p:cNvGrpSpPr/>
          <p:nvPr/>
        </p:nvGrpSpPr>
        <p:grpSpPr>
          <a:xfrm>
            <a:off x="5700321" y="3565925"/>
            <a:ext cx="127903" cy="152308"/>
            <a:chOff x="1353350" y="1473225"/>
            <a:chExt cx="190900" cy="227325"/>
          </a:xfrm>
        </p:grpSpPr>
        <p:sp>
          <p:nvSpPr>
            <p:cNvPr id="1257" name="Google Shape;1257;p1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 name="Google Shape;1263;p17"/>
          <p:cNvGrpSpPr/>
          <p:nvPr/>
        </p:nvGrpSpPr>
        <p:grpSpPr>
          <a:xfrm>
            <a:off x="3466888" y="3134675"/>
            <a:ext cx="2210225" cy="1852925"/>
            <a:chOff x="1065675" y="2964225"/>
            <a:chExt cx="2210225" cy="1852925"/>
          </a:xfrm>
        </p:grpSpPr>
        <p:sp>
          <p:nvSpPr>
            <p:cNvPr id="1264" name="Google Shape;1264;p17"/>
            <p:cNvSpPr/>
            <p:nvPr/>
          </p:nvSpPr>
          <p:spPr>
            <a:xfrm>
              <a:off x="1065675" y="4000175"/>
              <a:ext cx="2210225" cy="407100"/>
            </a:xfrm>
            <a:custGeom>
              <a:rect b="b" l="l" r="r" t="t"/>
              <a:pathLst>
                <a:path extrusionOk="0" h="16284" w="88409">
                  <a:moveTo>
                    <a:pt x="8926" y="0"/>
                  </a:moveTo>
                  <a:lnTo>
                    <a:pt x="0" y="16284"/>
                  </a:lnTo>
                  <a:lnTo>
                    <a:pt x="88408" y="16284"/>
                  </a:lnTo>
                  <a:lnTo>
                    <a:pt x="799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7"/>
            <p:cNvSpPr/>
            <p:nvPr/>
          </p:nvSpPr>
          <p:spPr>
            <a:xfrm>
              <a:off x="1065675" y="4000175"/>
              <a:ext cx="2210225" cy="407100"/>
            </a:xfrm>
            <a:custGeom>
              <a:rect b="b" l="l" r="r" t="t"/>
              <a:pathLst>
                <a:path extrusionOk="0" fill="none" h="16284" w="88409">
                  <a:moveTo>
                    <a:pt x="0" y="16284"/>
                  </a:moveTo>
                  <a:lnTo>
                    <a:pt x="8926" y="0"/>
                  </a:lnTo>
                  <a:lnTo>
                    <a:pt x="79999" y="0"/>
                  </a:lnTo>
                  <a:lnTo>
                    <a:pt x="88408" y="16284"/>
                  </a:lnTo>
                  <a:lnTo>
                    <a:pt x="0" y="162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7"/>
            <p:cNvSpPr/>
            <p:nvPr/>
          </p:nvSpPr>
          <p:spPr>
            <a:xfrm>
              <a:off x="1541000" y="4407250"/>
              <a:ext cx="1230050" cy="409900"/>
            </a:xfrm>
            <a:custGeom>
              <a:rect b="b" l="l" r="r" t="t"/>
              <a:pathLst>
                <a:path extrusionOk="0" h="16396" w="49202">
                  <a:moveTo>
                    <a:pt x="0" y="1"/>
                  </a:moveTo>
                  <a:lnTo>
                    <a:pt x="350" y="204"/>
                  </a:lnTo>
                  <a:lnTo>
                    <a:pt x="664" y="425"/>
                  </a:lnTo>
                  <a:lnTo>
                    <a:pt x="977" y="646"/>
                  </a:lnTo>
                  <a:lnTo>
                    <a:pt x="1291" y="868"/>
                  </a:lnTo>
                  <a:lnTo>
                    <a:pt x="1568" y="1107"/>
                  </a:lnTo>
                  <a:lnTo>
                    <a:pt x="1844" y="1347"/>
                  </a:lnTo>
                  <a:lnTo>
                    <a:pt x="2121" y="1587"/>
                  </a:lnTo>
                  <a:lnTo>
                    <a:pt x="2379" y="1845"/>
                  </a:lnTo>
                  <a:lnTo>
                    <a:pt x="2877" y="2380"/>
                  </a:lnTo>
                  <a:lnTo>
                    <a:pt x="3338" y="2915"/>
                  </a:lnTo>
                  <a:lnTo>
                    <a:pt x="3762" y="3486"/>
                  </a:lnTo>
                  <a:lnTo>
                    <a:pt x="4149" y="4076"/>
                  </a:lnTo>
                  <a:lnTo>
                    <a:pt x="4537" y="4667"/>
                  </a:lnTo>
                  <a:lnTo>
                    <a:pt x="4887" y="5257"/>
                  </a:lnTo>
                  <a:lnTo>
                    <a:pt x="5219" y="5884"/>
                  </a:lnTo>
                  <a:lnTo>
                    <a:pt x="5551" y="6492"/>
                  </a:lnTo>
                  <a:lnTo>
                    <a:pt x="6178" y="7728"/>
                  </a:lnTo>
                  <a:lnTo>
                    <a:pt x="6787" y="8963"/>
                  </a:lnTo>
                  <a:lnTo>
                    <a:pt x="7082" y="9572"/>
                  </a:lnTo>
                  <a:lnTo>
                    <a:pt x="7395" y="10162"/>
                  </a:lnTo>
                  <a:lnTo>
                    <a:pt x="7727" y="10752"/>
                  </a:lnTo>
                  <a:lnTo>
                    <a:pt x="8059" y="11324"/>
                  </a:lnTo>
                  <a:lnTo>
                    <a:pt x="8409" y="11877"/>
                  </a:lnTo>
                  <a:lnTo>
                    <a:pt x="8778" y="12412"/>
                  </a:lnTo>
                  <a:lnTo>
                    <a:pt x="9184" y="12910"/>
                  </a:lnTo>
                  <a:lnTo>
                    <a:pt x="9608" y="13408"/>
                  </a:lnTo>
                  <a:lnTo>
                    <a:pt x="10051" y="13869"/>
                  </a:lnTo>
                  <a:lnTo>
                    <a:pt x="10290" y="14072"/>
                  </a:lnTo>
                  <a:lnTo>
                    <a:pt x="10549" y="14293"/>
                  </a:lnTo>
                  <a:lnTo>
                    <a:pt x="10807" y="14496"/>
                  </a:lnTo>
                  <a:lnTo>
                    <a:pt x="11065" y="14680"/>
                  </a:lnTo>
                  <a:lnTo>
                    <a:pt x="11342" y="14865"/>
                  </a:lnTo>
                  <a:lnTo>
                    <a:pt x="11637" y="15049"/>
                  </a:lnTo>
                  <a:lnTo>
                    <a:pt x="11932" y="15215"/>
                  </a:lnTo>
                  <a:lnTo>
                    <a:pt x="12245" y="15381"/>
                  </a:lnTo>
                  <a:lnTo>
                    <a:pt x="12559" y="15529"/>
                  </a:lnTo>
                  <a:lnTo>
                    <a:pt x="12891" y="15658"/>
                  </a:lnTo>
                  <a:lnTo>
                    <a:pt x="13241" y="15787"/>
                  </a:lnTo>
                  <a:lnTo>
                    <a:pt x="13591" y="15897"/>
                  </a:lnTo>
                  <a:lnTo>
                    <a:pt x="13979" y="16008"/>
                  </a:lnTo>
                  <a:lnTo>
                    <a:pt x="14366" y="16100"/>
                  </a:lnTo>
                  <a:lnTo>
                    <a:pt x="15030" y="16229"/>
                  </a:lnTo>
                  <a:lnTo>
                    <a:pt x="15657" y="16322"/>
                  </a:lnTo>
                  <a:lnTo>
                    <a:pt x="16284" y="16377"/>
                  </a:lnTo>
                  <a:lnTo>
                    <a:pt x="16856" y="16395"/>
                  </a:lnTo>
                  <a:lnTo>
                    <a:pt x="17390" y="16377"/>
                  </a:lnTo>
                  <a:lnTo>
                    <a:pt x="17888" y="16340"/>
                  </a:lnTo>
                  <a:lnTo>
                    <a:pt x="18386" y="16266"/>
                  </a:lnTo>
                  <a:lnTo>
                    <a:pt x="18847" y="16174"/>
                  </a:lnTo>
                  <a:lnTo>
                    <a:pt x="19290" y="16045"/>
                  </a:lnTo>
                  <a:lnTo>
                    <a:pt x="19714" y="15916"/>
                  </a:lnTo>
                  <a:lnTo>
                    <a:pt x="20120" y="15750"/>
                  </a:lnTo>
                  <a:lnTo>
                    <a:pt x="20489" y="15584"/>
                  </a:lnTo>
                  <a:lnTo>
                    <a:pt x="20857" y="15381"/>
                  </a:lnTo>
                  <a:lnTo>
                    <a:pt x="21208" y="15178"/>
                  </a:lnTo>
                  <a:lnTo>
                    <a:pt x="21558" y="14975"/>
                  </a:lnTo>
                  <a:lnTo>
                    <a:pt x="21872" y="14754"/>
                  </a:lnTo>
                  <a:lnTo>
                    <a:pt x="22185" y="14514"/>
                  </a:lnTo>
                  <a:lnTo>
                    <a:pt x="22480" y="14275"/>
                  </a:lnTo>
                  <a:lnTo>
                    <a:pt x="23033" y="13795"/>
                  </a:lnTo>
                  <a:lnTo>
                    <a:pt x="23531" y="13297"/>
                  </a:lnTo>
                  <a:lnTo>
                    <a:pt x="24011" y="12836"/>
                  </a:lnTo>
                  <a:lnTo>
                    <a:pt x="24472" y="12394"/>
                  </a:lnTo>
                  <a:lnTo>
                    <a:pt x="24896" y="12006"/>
                  </a:lnTo>
                  <a:lnTo>
                    <a:pt x="25099" y="11822"/>
                  </a:lnTo>
                  <a:lnTo>
                    <a:pt x="25302" y="11656"/>
                  </a:lnTo>
                  <a:lnTo>
                    <a:pt x="25505" y="11527"/>
                  </a:lnTo>
                  <a:lnTo>
                    <a:pt x="25707" y="11416"/>
                  </a:lnTo>
                  <a:lnTo>
                    <a:pt x="25910" y="11305"/>
                  </a:lnTo>
                  <a:lnTo>
                    <a:pt x="26113" y="11250"/>
                  </a:lnTo>
                  <a:lnTo>
                    <a:pt x="26334" y="11195"/>
                  </a:lnTo>
                  <a:lnTo>
                    <a:pt x="26537" y="11176"/>
                  </a:lnTo>
                  <a:lnTo>
                    <a:pt x="26703" y="11195"/>
                  </a:lnTo>
                  <a:lnTo>
                    <a:pt x="26851" y="11213"/>
                  </a:lnTo>
                  <a:lnTo>
                    <a:pt x="27017" y="11269"/>
                  </a:lnTo>
                  <a:lnTo>
                    <a:pt x="27201" y="11324"/>
                  </a:lnTo>
                  <a:lnTo>
                    <a:pt x="28215" y="11767"/>
                  </a:lnTo>
                  <a:lnTo>
                    <a:pt x="29635" y="12338"/>
                  </a:lnTo>
                  <a:lnTo>
                    <a:pt x="30465" y="12652"/>
                  </a:lnTo>
                  <a:lnTo>
                    <a:pt x="31350" y="12984"/>
                  </a:lnTo>
                  <a:lnTo>
                    <a:pt x="32309" y="13316"/>
                  </a:lnTo>
                  <a:lnTo>
                    <a:pt x="33324" y="13629"/>
                  </a:lnTo>
                  <a:lnTo>
                    <a:pt x="34356" y="13961"/>
                  </a:lnTo>
                  <a:lnTo>
                    <a:pt x="35408" y="14256"/>
                  </a:lnTo>
                  <a:lnTo>
                    <a:pt x="36477" y="14514"/>
                  </a:lnTo>
                  <a:lnTo>
                    <a:pt x="37547" y="14754"/>
                  </a:lnTo>
                  <a:lnTo>
                    <a:pt x="38598" y="14957"/>
                  </a:lnTo>
                  <a:lnTo>
                    <a:pt x="39114" y="15049"/>
                  </a:lnTo>
                  <a:lnTo>
                    <a:pt x="39631" y="15104"/>
                  </a:lnTo>
                  <a:lnTo>
                    <a:pt x="40147" y="15160"/>
                  </a:lnTo>
                  <a:lnTo>
                    <a:pt x="40645" y="15197"/>
                  </a:lnTo>
                  <a:lnTo>
                    <a:pt x="41124" y="15234"/>
                  </a:lnTo>
                  <a:lnTo>
                    <a:pt x="41973" y="15234"/>
                  </a:lnTo>
                  <a:lnTo>
                    <a:pt x="42342" y="15215"/>
                  </a:lnTo>
                  <a:lnTo>
                    <a:pt x="42692" y="15178"/>
                  </a:lnTo>
                  <a:lnTo>
                    <a:pt x="43042" y="15141"/>
                  </a:lnTo>
                  <a:lnTo>
                    <a:pt x="43374" y="15086"/>
                  </a:lnTo>
                  <a:lnTo>
                    <a:pt x="43688" y="15012"/>
                  </a:lnTo>
                  <a:lnTo>
                    <a:pt x="43983" y="14920"/>
                  </a:lnTo>
                  <a:lnTo>
                    <a:pt x="44278" y="14828"/>
                  </a:lnTo>
                  <a:lnTo>
                    <a:pt x="44555" y="14699"/>
                  </a:lnTo>
                  <a:lnTo>
                    <a:pt x="44813" y="14570"/>
                  </a:lnTo>
                  <a:lnTo>
                    <a:pt x="45052" y="14422"/>
                  </a:lnTo>
                  <a:lnTo>
                    <a:pt x="45274" y="14256"/>
                  </a:lnTo>
                  <a:lnTo>
                    <a:pt x="45477" y="14072"/>
                  </a:lnTo>
                  <a:lnTo>
                    <a:pt x="45661" y="13869"/>
                  </a:lnTo>
                  <a:lnTo>
                    <a:pt x="45827" y="13648"/>
                  </a:lnTo>
                  <a:lnTo>
                    <a:pt x="45975" y="13408"/>
                  </a:lnTo>
                  <a:lnTo>
                    <a:pt x="46141" y="13057"/>
                  </a:lnTo>
                  <a:lnTo>
                    <a:pt x="46306" y="12707"/>
                  </a:lnTo>
                  <a:lnTo>
                    <a:pt x="46454" y="12338"/>
                  </a:lnTo>
                  <a:lnTo>
                    <a:pt x="46583" y="11951"/>
                  </a:lnTo>
                  <a:lnTo>
                    <a:pt x="46712" y="11564"/>
                  </a:lnTo>
                  <a:lnTo>
                    <a:pt x="46841" y="11158"/>
                  </a:lnTo>
                  <a:lnTo>
                    <a:pt x="47044" y="10347"/>
                  </a:lnTo>
                  <a:lnTo>
                    <a:pt x="47247" y="9480"/>
                  </a:lnTo>
                  <a:lnTo>
                    <a:pt x="47395" y="8613"/>
                  </a:lnTo>
                  <a:lnTo>
                    <a:pt x="47560" y="7728"/>
                  </a:lnTo>
                  <a:lnTo>
                    <a:pt x="47690" y="6824"/>
                  </a:lnTo>
                  <a:lnTo>
                    <a:pt x="47966" y="5017"/>
                  </a:lnTo>
                  <a:lnTo>
                    <a:pt x="48114" y="4113"/>
                  </a:lnTo>
                  <a:lnTo>
                    <a:pt x="48280" y="3247"/>
                  </a:lnTo>
                  <a:lnTo>
                    <a:pt x="48464" y="2380"/>
                  </a:lnTo>
                  <a:lnTo>
                    <a:pt x="48667" y="1550"/>
                  </a:lnTo>
                  <a:lnTo>
                    <a:pt x="48778" y="1144"/>
                  </a:lnTo>
                  <a:lnTo>
                    <a:pt x="48907" y="757"/>
                  </a:lnTo>
                  <a:lnTo>
                    <a:pt x="49054" y="370"/>
                  </a:lnTo>
                  <a:lnTo>
                    <a:pt x="4920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7"/>
            <p:cNvSpPr/>
            <p:nvPr/>
          </p:nvSpPr>
          <p:spPr>
            <a:xfrm>
              <a:off x="1541000" y="4407250"/>
              <a:ext cx="1230050" cy="409900"/>
            </a:xfrm>
            <a:custGeom>
              <a:rect b="b" l="l" r="r" t="t"/>
              <a:pathLst>
                <a:path extrusionOk="0" fill="none" h="16396" w="49202">
                  <a:moveTo>
                    <a:pt x="49202" y="1"/>
                  </a:moveTo>
                  <a:lnTo>
                    <a:pt x="0" y="1"/>
                  </a:lnTo>
                  <a:lnTo>
                    <a:pt x="0" y="1"/>
                  </a:lnTo>
                  <a:lnTo>
                    <a:pt x="350" y="204"/>
                  </a:lnTo>
                  <a:lnTo>
                    <a:pt x="664" y="425"/>
                  </a:lnTo>
                  <a:lnTo>
                    <a:pt x="977" y="646"/>
                  </a:lnTo>
                  <a:lnTo>
                    <a:pt x="1291" y="868"/>
                  </a:lnTo>
                  <a:lnTo>
                    <a:pt x="1568" y="1107"/>
                  </a:lnTo>
                  <a:lnTo>
                    <a:pt x="1844" y="1347"/>
                  </a:lnTo>
                  <a:lnTo>
                    <a:pt x="2121" y="1587"/>
                  </a:lnTo>
                  <a:lnTo>
                    <a:pt x="2379" y="1845"/>
                  </a:lnTo>
                  <a:lnTo>
                    <a:pt x="2877" y="2380"/>
                  </a:lnTo>
                  <a:lnTo>
                    <a:pt x="3338" y="2915"/>
                  </a:lnTo>
                  <a:lnTo>
                    <a:pt x="3762" y="3486"/>
                  </a:lnTo>
                  <a:lnTo>
                    <a:pt x="4149" y="4076"/>
                  </a:lnTo>
                  <a:lnTo>
                    <a:pt x="4537" y="4667"/>
                  </a:lnTo>
                  <a:lnTo>
                    <a:pt x="4887" y="5257"/>
                  </a:lnTo>
                  <a:lnTo>
                    <a:pt x="5219" y="5884"/>
                  </a:lnTo>
                  <a:lnTo>
                    <a:pt x="5551" y="6492"/>
                  </a:lnTo>
                  <a:lnTo>
                    <a:pt x="6178" y="7728"/>
                  </a:lnTo>
                  <a:lnTo>
                    <a:pt x="6787" y="8963"/>
                  </a:lnTo>
                  <a:lnTo>
                    <a:pt x="7082" y="9572"/>
                  </a:lnTo>
                  <a:lnTo>
                    <a:pt x="7395" y="10162"/>
                  </a:lnTo>
                  <a:lnTo>
                    <a:pt x="7727" y="10752"/>
                  </a:lnTo>
                  <a:lnTo>
                    <a:pt x="8059" y="11324"/>
                  </a:lnTo>
                  <a:lnTo>
                    <a:pt x="8409" y="11877"/>
                  </a:lnTo>
                  <a:lnTo>
                    <a:pt x="8778" y="12412"/>
                  </a:lnTo>
                  <a:lnTo>
                    <a:pt x="9184" y="12910"/>
                  </a:lnTo>
                  <a:lnTo>
                    <a:pt x="9608" y="13408"/>
                  </a:lnTo>
                  <a:lnTo>
                    <a:pt x="10051" y="13869"/>
                  </a:lnTo>
                  <a:lnTo>
                    <a:pt x="10290" y="14072"/>
                  </a:lnTo>
                  <a:lnTo>
                    <a:pt x="10549" y="14293"/>
                  </a:lnTo>
                  <a:lnTo>
                    <a:pt x="10807" y="14496"/>
                  </a:lnTo>
                  <a:lnTo>
                    <a:pt x="11065" y="14680"/>
                  </a:lnTo>
                  <a:lnTo>
                    <a:pt x="11342" y="14865"/>
                  </a:lnTo>
                  <a:lnTo>
                    <a:pt x="11637" y="15049"/>
                  </a:lnTo>
                  <a:lnTo>
                    <a:pt x="11932" y="15215"/>
                  </a:lnTo>
                  <a:lnTo>
                    <a:pt x="12245" y="15381"/>
                  </a:lnTo>
                  <a:lnTo>
                    <a:pt x="12559" y="15529"/>
                  </a:lnTo>
                  <a:lnTo>
                    <a:pt x="12891" y="15658"/>
                  </a:lnTo>
                  <a:lnTo>
                    <a:pt x="13241" y="15787"/>
                  </a:lnTo>
                  <a:lnTo>
                    <a:pt x="13591" y="15897"/>
                  </a:lnTo>
                  <a:lnTo>
                    <a:pt x="13979" y="16008"/>
                  </a:lnTo>
                  <a:lnTo>
                    <a:pt x="14366" y="16100"/>
                  </a:lnTo>
                  <a:lnTo>
                    <a:pt x="14366" y="16100"/>
                  </a:lnTo>
                  <a:lnTo>
                    <a:pt x="15030" y="16229"/>
                  </a:lnTo>
                  <a:lnTo>
                    <a:pt x="15657" y="16322"/>
                  </a:lnTo>
                  <a:lnTo>
                    <a:pt x="16284" y="16377"/>
                  </a:lnTo>
                  <a:lnTo>
                    <a:pt x="16856" y="16395"/>
                  </a:lnTo>
                  <a:lnTo>
                    <a:pt x="16856" y="16395"/>
                  </a:lnTo>
                  <a:lnTo>
                    <a:pt x="17390" y="16377"/>
                  </a:lnTo>
                  <a:lnTo>
                    <a:pt x="17888" y="16340"/>
                  </a:lnTo>
                  <a:lnTo>
                    <a:pt x="18386" y="16266"/>
                  </a:lnTo>
                  <a:lnTo>
                    <a:pt x="18847" y="16174"/>
                  </a:lnTo>
                  <a:lnTo>
                    <a:pt x="19290" y="16045"/>
                  </a:lnTo>
                  <a:lnTo>
                    <a:pt x="19714" y="15916"/>
                  </a:lnTo>
                  <a:lnTo>
                    <a:pt x="20120" y="15750"/>
                  </a:lnTo>
                  <a:lnTo>
                    <a:pt x="20489" y="15584"/>
                  </a:lnTo>
                  <a:lnTo>
                    <a:pt x="20857" y="15381"/>
                  </a:lnTo>
                  <a:lnTo>
                    <a:pt x="21208" y="15178"/>
                  </a:lnTo>
                  <a:lnTo>
                    <a:pt x="21558" y="14975"/>
                  </a:lnTo>
                  <a:lnTo>
                    <a:pt x="21872" y="14754"/>
                  </a:lnTo>
                  <a:lnTo>
                    <a:pt x="22185" y="14514"/>
                  </a:lnTo>
                  <a:lnTo>
                    <a:pt x="22480" y="14275"/>
                  </a:lnTo>
                  <a:lnTo>
                    <a:pt x="23033" y="13795"/>
                  </a:lnTo>
                  <a:lnTo>
                    <a:pt x="23033" y="13795"/>
                  </a:lnTo>
                  <a:lnTo>
                    <a:pt x="23531" y="13297"/>
                  </a:lnTo>
                  <a:lnTo>
                    <a:pt x="24011" y="12836"/>
                  </a:lnTo>
                  <a:lnTo>
                    <a:pt x="24472" y="12394"/>
                  </a:lnTo>
                  <a:lnTo>
                    <a:pt x="24896" y="12006"/>
                  </a:lnTo>
                  <a:lnTo>
                    <a:pt x="25099" y="11822"/>
                  </a:lnTo>
                  <a:lnTo>
                    <a:pt x="25302" y="11656"/>
                  </a:lnTo>
                  <a:lnTo>
                    <a:pt x="25505" y="11527"/>
                  </a:lnTo>
                  <a:lnTo>
                    <a:pt x="25707" y="11416"/>
                  </a:lnTo>
                  <a:lnTo>
                    <a:pt x="25910" y="11305"/>
                  </a:lnTo>
                  <a:lnTo>
                    <a:pt x="26113" y="11250"/>
                  </a:lnTo>
                  <a:lnTo>
                    <a:pt x="26334" y="11195"/>
                  </a:lnTo>
                  <a:lnTo>
                    <a:pt x="26537" y="11176"/>
                  </a:lnTo>
                  <a:lnTo>
                    <a:pt x="26537" y="11176"/>
                  </a:lnTo>
                  <a:lnTo>
                    <a:pt x="26703" y="11195"/>
                  </a:lnTo>
                  <a:lnTo>
                    <a:pt x="26851" y="11213"/>
                  </a:lnTo>
                  <a:lnTo>
                    <a:pt x="27017" y="11269"/>
                  </a:lnTo>
                  <a:lnTo>
                    <a:pt x="27201" y="11324"/>
                  </a:lnTo>
                  <a:lnTo>
                    <a:pt x="27201" y="11324"/>
                  </a:lnTo>
                  <a:lnTo>
                    <a:pt x="28215" y="11767"/>
                  </a:lnTo>
                  <a:lnTo>
                    <a:pt x="29635" y="12338"/>
                  </a:lnTo>
                  <a:lnTo>
                    <a:pt x="30465" y="12652"/>
                  </a:lnTo>
                  <a:lnTo>
                    <a:pt x="31350" y="12984"/>
                  </a:lnTo>
                  <a:lnTo>
                    <a:pt x="32309" y="13316"/>
                  </a:lnTo>
                  <a:lnTo>
                    <a:pt x="33324" y="13629"/>
                  </a:lnTo>
                  <a:lnTo>
                    <a:pt x="34356" y="13961"/>
                  </a:lnTo>
                  <a:lnTo>
                    <a:pt x="35408" y="14256"/>
                  </a:lnTo>
                  <a:lnTo>
                    <a:pt x="36477" y="14514"/>
                  </a:lnTo>
                  <a:lnTo>
                    <a:pt x="37547" y="14754"/>
                  </a:lnTo>
                  <a:lnTo>
                    <a:pt x="38598" y="14957"/>
                  </a:lnTo>
                  <a:lnTo>
                    <a:pt x="39114" y="15049"/>
                  </a:lnTo>
                  <a:lnTo>
                    <a:pt x="39631" y="15104"/>
                  </a:lnTo>
                  <a:lnTo>
                    <a:pt x="40147" y="15160"/>
                  </a:lnTo>
                  <a:lnTo>
                    <a:pt x="40645" y="15197"/>
                  </a:lnTo>
                  <a:lnTo>
                    <a:pt x="41124" y="15234"/>
                  </a:lnTo>
                  <a:lnTo>
                    <a:pt x="41604" y="15234"/>
                  </a:lnTo>
                  <a:lnTo>
                    <a:pt x="41604" y="15234"/>
                  </a:lnTo>
                  <a:lnTo>
                    <a:pt x="41973" y="15234"/>
                  </a:lnTo>
                  <a:lnTo>
                    <a:pt x="42342" y="15215"/>
                  </a:lnTo>
                  <a:lnTo>
                    <a:pt x="42692" y="15178"/>
                  </a:lnTo>
                  <a:lnTo>
                    <a:pt x="43042" y="15141"/>
                  </a:lnTo>
                  <a:lnTo>
                    <a:pt x="43374" y="15086"/>
                  </a:lnTo>
                  <a:lnTo>
                    <a:pt x="43688" y="15012"/>
                  </a:lnTo>
                  <a:lnTo>
                    <a:pt x="43983" y="14920"/>
                  </a:lnTo>
                  <a:lnTo>
                    <a:pt x="44278" y="14828"/>
                  </a:lnTo>
                  <a:lnTo>
                    <a:pt x="44555" y="14699"/>
                  </a:lnTo>
                  <a:lnTo>
                    <a:pt x="44813" y="14570"/>
                  </a:lnTo>
                  <a:lnTo>
                    <a:pt x="45052" y="14422"/>
                  </a:lnTo>
                  <a:lnTo>
                    <a:pt x="45274" y="14256"/>
                  </a:lnTo>
                  <a:lnTo>
                    <a:pt x="45477" y="14072"/>
                  </a:lnTo>
                  <a:lnTo>
                    <a:pt x="45661" y="13869"/>
                  </a:lnTo>
                  <a:lnTo>
                    <a:pt x="45827" y="13648"/>
                  </a:lnTo>
                  <a:lnTo>
                    <a:pt x="45975" y="13408"/>
                  </a:lnTo>
                  <a:lnTo>
                    <a:pt x="45975" y="13408"/>
                  </a:lnTo>
                  <a:lnTo>
                    <a:pt x="46141" y="13057"/>
                  </a:lnTo>
                  <a:lnTo>
                    <a:pt x="46306" y="12707"/>
                  </a:lnTo>
                  <a:lnTo>
                    <a:pt x="46454" y="12338"/>
                  </a:lnTo>
                  <a:lnTo>
                    <a:pt x="46583" y="11951"/>
                  </a:lnTo>
                  <a:lnTo>
                    <a:pt x="46712" y="11564"/>
                  </a:lnTo>
                  <a:lnTo>
                    <a:pt x="46841" y="11158"/>
                  </a:lnTo>
                  <a:lnTo>
                    <a:pt x="47044" y="10347"/>
                  </a:lnTo>
                  <a:lnTo>
                    <a:pt x="47247" y="9480"/>
                  </a:lnTo>
                  <a:lnTo>
                    <a:pt x="47395" y="8613"/>
                  </a:lnTo>
                  <a:lnTo>
                    <a:pt x="47560" y="7728"/>
                  </a:lnTo>
                  <a:lnTo>
                    <a:pt x="47690" y="6824"/>
                  </a:lnTo>
                  <a:lnTo>
                    <a:pt x="47966" y="5017"/>
                  </a:lnTo>
                  <a:lnTo>
                    <a:pt x="48114" y="4113"/>
                  </a:lnTo>
                  <a:lnTo>
                    <a:pt x="48280" y="3247"/>
                  </a:lnTo>
                  <a:lnTo>
                    <a:pt x="48464" y="2380"/>
                  </a:lnTo>
                  <a:lnTo>
                    <a:pt x="48667" y="1550"/>
                  </a:lnTo>
                  <a:lnTo>
                    <a:pt x="48778" y="1144"/>
                  </a:lnTo>
                  <a:lnTo>
                    <a:pt x="48907" y="757"/>
                  </a:lnTo>
                  <a:lnTo>
                    <a:pt x="49054" y="370"/>
                  </a:lnTo>
                  <a:lnTo>
                    <a:pt x="4920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7"/>
            <p:cNvSpPr/>
            <p:nvPr/>
          </p:nvSpPr>
          <p:spPr>
            <a:xfrm>
              <a:off x="1399925" y="4096525"/>
              <a:ext cx="1470725" cy="310750"/>
            </a:xfrm>
            <a:custGeom>
              <a:rect b="b" l="l" r="r" t="t"/>
              <a:pathLst>
                <a:path extrusionOk="0" h="12430" w="58829">
                  <a:moveTo>
                    <a:pt x="57906" y="0"/>
                  </a:moveTo>
                  <a:lnTo>
                    <a:pt x="57814" y="259"/>
                  </a:lnTo>
                  <a:lnTo>
                    <a:pt x="57685" y="498"/>
                  </a:lnTo>
                  <a:lnTo>
                    <a:pt x="57537" y="738"/>
                  </a:lnTo>
                  <a:lnTo>
                    <a:pt x="57390" y="959"/>
                  </a:lnTo>
                  <a:lnTo>
                    <a:pt x="57205" y="1199"/>
                  </a:lnTo>
                  <a:lnTo>
                    <a:pt x="57021" y="1420"/>
                  </a:lnTo>
                  <a:lnTo>
                    <a:pt x="56800" y="1642"/>
                  </a:lnTo>
                  <a:lnTo>
                    <a:pt x="56578" y="1863"/>
                  </a:lnTo>
                  <a:lnTo>
                    <a:pt x="56339" y="2047"/>
                  </a:lnTo>
                  <a:lnTo>
                    <a:pt x="56043" y="2232"/>
                  </a:lnTo>
                  <a:lnTo>
                    <a:pt x="55712" y="2398"/>
                  </a:lnTo>
                  <a:lnTo>
                    <a:pt x="55343" y="2564"/>
                  </a:lnTo>
                  <a:lnTo>
                    <a:pt x="54937" y="2730"/>
                  </a:lnTo>
                  <a:lnTo>
                    <a:pt x="54494" y="2896"/>
                  </a:lnTo>
                  <a:lnTo>
                    <a:pt x="54015" y="3043"/>
                  </a:lnTo>
                  <a:lnTo>
                    <a:pt x="53517" y="3191"/>
                  </a:lnTo>
                  <a:lnTo>
                    <a:pt x="52466" y="3486"/>
                  </a:lnTo>
                  <a:lnTo>
                    <a:pt x="51341" y="3744"/>
                  </a:lnTo>
                  <a:lnTo>
                    <a:pt x="50179" y="3984"/>
                  </a:lnTo>
                  <a:lnTo>
                    <a:pt x="49017" y="4205"/>
                  </a:lnTo>
                  <a:lnTo>
                    <a:pt x="47929" y="4389"/>
                  </a:lnTo>
                  <a:lnTo>
                    <a:pt x="46897" y="4555"/>
                  </a:lnTo>
                  <a:lnTo>
                    <a:pt x="45071" y="4814"/>
                  </a:lnTo>
                  <a:lnTo>
                    <a:pt x="43761" y="4980"/>
                  </a:lnTo>
                  <a:lnTo>
                    <a:pt x="43171" y="5035"/>
                  </a:lnTo>
                  <a:lnTo>
                    <a:pt x="42803" y="5127"/>
                  </a:lnTo>
                  <a:lnTo>
                    <a:pt x="42415" y="5201"/>
                  </a:lnTo>
                  <a:lnTo>
                    <a:pt x="41622" y="5311"/>
                  </a:lnTo>
                  <a:lnTo>
                    <a:pt x="40811" y="5385"/>
                  </a:lnTo>
                  <a:lnTo>
                    <a:pt x="39944" y="5422"/>
                  </a:lnTo>
                  <a:lnTo>
                    <a:pt x="39483" y="5441"/>
                  </a:lnTo>
                  <a:lnTo>
                    <a:pt x="38598" y="5422"/>
                  </a:lnTo>
                  <a:lnTo>
                    <a:pt x="37713" y="5348"/>
                  </a:lnTo>
                  <a:lnTo>
                    <a:pt x="36846" y="5256"/>
                  </a:lnTo>
                  <a:lnTo>
                    <a:pt x="36422" y="5201"/>
                  </a:lnTo>
                  <a:lnTo>
                    <a:pt x="35998" y="5127"/>
                  </a:lnTo>
                  <a:lnTo>
                    <a:pt x="35574" y="5035"/>
                  </a:lnTo>
                  <a:lnTo>
                    <a:pt x="35149" y="4943"/>
                  </a:lnTo>
                  <a:lnTo>
                    <a:pt x="34744" y="4832"/>
                  </a:lnTo>
                  <a:lnTo>
                    <a:pt x="34356" y="4721"/>
                  </a:lnTo>
                  <a:lnTo>
                    <a:pt x="33951" y="4574"/>
                  </a:lnTo>
                  <a:lnTo>
                    <a:pt x="33582" y="4445"/>
                  </a:lnTo>
                  <a:lnTo>
                    <a:pt x="33213" y="4279"/>
                  </a:lnTo>
                  <a:lnTo>
                    <a:pt x="32844" y="4131"/>
                  </a:lnTo>
                  <a:lnTo>
                    <a:pt x="32770" y="4094"/>
                  </a:lnTo>
                  <a:lnTo>
                    <a:pt x="31609" y="4168"/>
                  </a:lnTo>
                  <a:lnTo>
                    <a:pt x="30428" y="4242"/>
                  </a:lnTo>
                  <a:lnTo>
                    <a:pt x="29248" y="4260"/>
                  </a:lnTo>
                  <a:lnTo>
                    <a:pt x="28086" y="4279"/>
                  </a:lnTo>
                  <a:lnTo>
                    <a:pt x="26961" y="4260"/>
                  </a:lnTo>
                  <a:lnTo>
                    <a:pt x="25929" y="4242"/>
                  </a:lnTo>
                  <a:lnTo>
                    <a:pt x="25578" y="4389"/>
                  </a:lnTo>
                  <a:lnTo>
                    <a:pt x="25228" y="4519"/>
                  </a:lnTo>
                  <a:lnTo>
                    <a:pt x="24859" y="4648"/>
                  </a:lnTo>
                  <a:lnTo>
                    <a:pt x="24490" y="4758"/>
                  </a:lnTo>
                  <a:lnTo>
                    <a:pt x="24103" y="4869"/>
                  </a:lnTo>
                  <a:lnTo>
                    <a:pt x="23716" y="4961"/>
                  </a:lnTo>
                  <a:lnTo>
                    <a:pt x="22923" y="5127"/>
                  </a:lnTo>
                  <a:lnTo>
                    <a:pt x="22111" y="5238"/>
                  </a:lnTo>
                  <a:lnTo>
                    <a:pt x="21300" y="5330"/>
                  </a:lnTo>
                  <a:lnTo>
                    <a:pt x="20470" y="5385"/>
                  </a:lnTo>
                  <a:lnTo>
                    <a:pt x="19640" y="5404"/>
                  </a:lnTo>
                  <a:lnTo>
                    <a:pt x="19179" y="5385"/>
                  </a:lnTo>
                  <a:lnTo>
                    <a:pt x="18386" y="5367"/>
                  </a:lnTo>
                  <a:lnTo>
                    <a:pt x="17630" y="5293"/>
                  </a:lnTo>
                  <a:lnTo>
                    <a:pt x="16911" y="5201"/>
                  </a:lnTo>
                  <a:lnTo>
                    <a:pt x="16210" y="5072"/>
                  </a:lnTo>
                  <a:lnTo>
                    <a:pt x="15546" y="4906"/>
                  </a:lnTo>
                  <a:lnTo>
                    <a:pt x="14919" y="4703"/>
                  </a:lnTo>
                  <a:lnTo>
                    <a:pt x="14329" y="4482"/>
                  </a:lnTo>
                  <a:lnTo>
                    <a:pt x="13776" y="4242"/>
                  </a:lnTo>
                  <a:lnTo>
                    <a:pt x="12632" y="4260"/>
                  </a:lnTo>
                  <a:lnTo>
                    <a:pt x="11341" y="4279"/>
                  </a:lnTo>
                  <a:lnTo>
                    <a:pt x="9995" y="4260"/>
                  </a:lnTo>
                  <a:lnTo>
                    <a:pt x="8631" y="4223"/>
                  </a:lnTo>
                  <a:lnTo>
                    <a:pt x="7948" y="4187"/>
                  </a:lnTo>
                  <a:lnTo>
                    <a:pt x="7266" y="4131"/>
                  </a:lnTo>
                  <a:lnTo>
                    <a:pt x="6602" y="4076"/>
                  </a:lnTo>
                  <a:lnTo>
                    <a:pt x="5957" y="4002"/>
                  </a:lnTo>
                  <a:lnTo>
                    <a:pt x="5348" y="3928"/>
                  </a:lnTo>
                  <a:lnTo>
                    <a:pt x="4758" y="3836"/>
                  </a:lnTo>
                  <a:lnTo>
                    <a:pt x="4205" y="3726"/>
                  </a:lnTo>
                  <a:lnTo>
                    <a:pt x="3707" y="3596"/>
                  </a:lnTo>
                  <a:lnTo>
                    <a:pt x="3246" y="3449"/>
                  </a:lnTo>
                  <a:lnTo>
                    <a:pt x="2840" y="3283"/>
                  </a:lnTo>
                  <a:lnTo>
                    <a:pt x="2656" y="3191"/>
                  </a:lnTo>
                  <a:lnTo>
                    <a:pt x="2490" y="3099"/>
                  </a:lnTo>
                  <a:lnTo>
                    <a:pt x="2342" y="2988"/>
                  </a:lnTo>
                  <a:lnTo>
                    <a:pt x="2213" y="2896"/>
                  </a:lnTo>
                  <a:lnTo>
                    <a:pt x="1992" y="2674"/>
                  </a:lnTo>
                  <a:lnTo>
                    <a:pt x="1789" y="2453"/>
                  </a:lnTo>
                  <a:lnTo>
                    <a:pt x="1586" y="2213"/>
                  </a:lnTo>
                  <a:lnTo>
                    <a:pt x="1420" y="1974"/>
                  </a:lnTo>
                  <a:lnTo>
                    <a:pt x="1254" y="1715"/>
                  </a:lnTo>
                  <a:lnTo>
                    <a:pt x="1125" y="1457"/>
                  </a:lnTo>
                  <a:lnTo>
                    <a:pt x="996" y="1199"/>
                  </a:lnTo>
                  <a:lnTo>
                    <a:pt x="885" y="922"/>
                  </a:lnTo>
                  <a:lnTo>
                    <a:pt x="572" y="959"/>
                  </a:lnTo>
                  <a:lnTo>
                    <a:pt x="461" y="1273"/>
                  </a:lnTo>
                  <a:lnTo>
                    <a:pt x="350" y="1642"/>
                  </a:lnTo>
                  <a:lnTo>
                    <a:pt x="240" y="2121"/>
                  </a:lnTo>
                  <a:lnTo>
                    <a:pt x="129" y="2730"/>
                  </a:lnTo>
                  <a:lnTo>
                    <a:pt x="74" y="3062"/>
                  </a:lnTo>
                  <a:lnTo>
                    <a:pt x="37" y="3412"/>
                  </a:lnTo>
                  <a:lnTo>
                    <a:pt x="18" y="3799"/>
                  </a:lnTo>
                  <a:lnTo>
                    <a:pt x="0" y="4187"/>
                  </a:lnTo>
                  <a:lnTo>
                    <a:pt x="18" y="4592"/>
                  </a:lnTo>
                  <a:lnTo>
                    <a:pt x="55" y="5016"/>
                  </a:lnTo>
                  <a:lnTo>
                    <a:pt x="111" y="5459"/>
                  </a:lnTo>
                  <a:lnTo>
                    <a:pt x="184" y="5902"/>
                  </a:lnTo>
                  <a:lnTo>
                    <a:pt x="277" y="6363"/>
                  </a:lnTo>
                  <a:lnTo>
                    <a:pt x="424" y="6824"/>
                  </a:lnTo>
                  <a:lnTo>
                    <a:pt x="590" y="7285"/>
                  </a:lnTo>
                  <a:lnTo>
                    <a:pt x="793" y="7764"/>
                  </a:lnTo>
                  <a:lnTo>
                    <a:pt x="1033" y="8225"/>
                  </a:lnTo>
                  <a:lnTo>
                    <a:pt x="1309" y="8705"/>
                  </a:lnTo>
                  <a:lnTo>
                    <a:pt x="1641" y="9166"/>
                  </a:lnTo>
                  <a:lnTo>
                    <a:pt x="2010" y="9627"/>
                  </a:lnTo>
                  <a:lnTo>
                    <a:pt x="2416" y="10088"/>
                  </a:lnTo>
                  <a:lnTo>
                    <a:pt x="2895" y="10549"/>
                  </a:lnTo>
                  <a:lnTo>
                    <a:pt x="3412" y="10991"/>
                  </a:lnTo>
                  <a:lnTo>
                    <a:pt x="3983" y="11416"/>
                  </a:lnTo>
                  <a:lnTo>
                    <a:pt x="4297" y="11618"/>
                  </a:lnTo>
                  <a:lnTo>
                    <a:pt x="4610" y="11840"/>
                  </a:lnTo>
                  <a:lnTo>
                    <a:pt x="4961" y="12043"/>
                  </a:lnTo>
                  <a:lnTo>
                    <a:pt x="5311" y="12227"/>
                  </a:lnTo>
                  <a:lnTo>
                    <a:pt x="5643" y="12430"/>
                  </a:lnTo>
                  <a:lnTo>
                    <a:pt x="54845" y="12430"/>
                  </a:lnTo>
                  <a:lnTo>
                    <a:pt x="55011" y="12043"/>
                  </a:lnTo>
                  <a:lnTo>
                    <a:pt x="55195" y="11655"/>
                  </a:lnTo>
                  <a:lnTo>
                    <a:pt x="55398" y="11287"/>
                  </a:lnTo>
                  <a:lnTo>
                    <a:pt x="55619" y="10955"/>
                  </a:lnTo>
                  <a:lnTo>
                    <a:pt x="55859" y="10623"/>
                  </a:lnTo>
                  <a:lnTo>
                    <a:pt x="56099" y="10309"/>
                  </a:lnTo>
                  <a:lnTo>
                    <a:pt x="56375" y="10014"/>
                  </a:lnTo>
                  <a:lnTo>
                    <a:pt x="56670" y="9737"/>
                  </a:lnTo>
                  <a:lnTo>
                    <a:pt x="56947" y="9479"/>
                  </a:lnTo>
                  <a:lnTo>
                    <a:pt x="57224" y="9221"/>
                  </a:lnTo>
                  <a:lnTo>
                    <a:pt x="57445" y="8944"/>
                  </a:lnTo>
                  <a:lnTo>
                    <a:pt x="57666" y="8668"/>
                  </a:lnTo>
                  <a:lnTo>
                    <a:pt x="57869" y="8373"/>
                  </a:lnTo>
                  <a:lnTo>
                    <a:pt x="58035" y="8078"/>
                  </a:lnTo>
                  <a:lnTo>
                    <a:pt x="58201" y="7783"/>
                  </a:lnTo>
                  <a:lnTo>
                    <a:pt x="58330" y="7469"/>
                  </a:lnTo>
                  <a:lnTo>
                    <a:pt x="58441" y="7174"/>
                  </a:lnTo>
                  <a:lnTo>
                    <a:pt x="58552" y="6842"/>
                  </a:lnTo>
                  <a:lnTo>
                    <a:pt x="58625" y="6529"/>
                  </a:lnTo>
                  <a:lnTo>
                    <a:pt x="58699" y="6215"/>
                  </a:lnTo>
                  <a:lnTo>
                    <a:pt x="58754" y="5883"/>
                  </a:lnTo>
                  <a:lnTo>
                    <a:pt x="58791" y="5570"/>
                  </a:lnTo>
                  <a:lnTo>
                    <a:pt x="58810" y="5238"/>
                  </a:lnTo>
                  <a:lnTo>
                    <a:pt x="58828" y="4906"/>
                  </a:lnTo>
                  <a:lnTo>
                    <a:pt x="58828" y="4592"/>
                  </a:lnTo>
                  <a:lnTo>
                    <a:pt x="58828" y="4260"/>
                  </a:lnTo>
                  <a:lnTo>
                    <a:pt x="58773" y="3615"/>
                  </a:lnTo>
                  <a:lnTo>
                    <a:pt x="58681" y="2969"/>
                  </a:lnTo>
                  <a:lnTo>
                    <a:pt x="58552" y="2324"/>
                  </a:lnTo>
                  <a:lnTo>
                    <a:pt x="58422" y="1715"/>
                  </a:lnTo>
                  <a:lnTo>
                    <a:pt x="58256" y="1125"/>
                  </a:lnTo>
                  <a:lnTo>
                    <a:pt x="58090" y="554"/>
                  </a:lnTo>
                  <a:lnTo>
                    <a:pt x="5790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7"/>
            <p:cNvSpPr/>
            <p:nvPr/>
          </p:nvSpPr>
          <p:spPr>
            <a:xfrm>
              <a:off x="1399925" y="4096525"/>
              <a:ext cx="1470725" cy="310750"/>
            </a:xfrm>
            <a:custGeom>
              <a:rect b="b" l="l" r="r" t="t"/>
              <a:pathLst>
                <a:path extrusionOk="0" fill="none" h="12430" w="58829">
                  <a:moveTo>
                    <a:pt x="57906" y="0"/>
                  </a:moveTo>
                  <a:lnTo>
                    <a:pt x="57906" y="0"/>
                  </a:lnTo>
                  <a:lnTo>
                    <a:pt x="57814" y="259"/>
                  </a:lnTo>
                  <a:lnTo>
                    <a:pt x="57685" y="498"/>
                  </a:lnTo>
                  <a:lnTo>
                    <a:pt x="57537" y="738"/>
                  </a:lnTo>
                  <a:lnTo>
                    <a:pt x="57390" y="959"/>
                  </a:lnTo>
                  <a:lnTo>
                    <a:pt x="57205" y="1199"/>
                  </a:lnTo>
                  <a:lnTo>
                    <a:pt x="57021" y="1420"/>
                  </a:lnTo>
                  <a:lnTo>
                    <a:pt x="56800" y="1642"/>
                  </a:lnTo>
                  <a:lnTo>
                    <a:pt x="56578" y="1863"/>
                  </a:lnTo>
                  <a:lnTo>
                    <a:pt x="56578" y="1863"/>
                  </a:lnTo>
                  <a:lnTo>
                    <a:pt x="56339" y="2047"/>
                  </a:lnTo>
                  <a:lnTo>
                    <a:pt x="56043" y="2232"/>
                  </a:lnTo>
                  <a:lnTo>
                    <a:pt x="55712" y="2398"/>
                  </a:lnTo>
                  <a:lnTo>
                    <a:pt x="55343" y="2564"/>
                  </a:lnTo>
                  <a:lnTo>
                    <a:pt x="54937" y="2730"/>
                  </a:lnTo>
                  <a:lnTo>
                    <a:pt x="54494" y="2896"/>
                  </a:lnTo>
                  <a:lnTo>
                    <a:pt x="54015" y="3043"/>
                  </a:lnTo>
                  <a:lnTo>
                    <a:pt x="53517" y="3191"/>
                  </a:lnTo>
                  <a:lnTo>
                    <a:pt x="53517" y="3191"/>
                  </a:lnTo>
                  <a:lnTo>
                    <a:pt x="52466" y="3486"/>
                  </a:lnTo>
                  <a:lnTo>
                    <a:pt x="51341" y="3744"/>
                  </a:lnTo>
                  <a:lnTo>
                    <a:pt x="50179" y="3984"/>
                  </a:lnTo>
                  <a:lnTo>
                    <a:pt x="49017" y="4205"/>
                  </a:lnTo>
                  <a:lnTo>
                    <a:pt x="49017" y="4205"/>
                  </a:lnTo>
                  <a:lnTo>
                    <a:pt x="47929" y="4389"/>
                  </a:lnTo>
                  <a:lnTo>
                    <a:pt x="46897" y="4555"/>
                  </a:lnTo>
                  <a:lnTo>
                    <a:pt x="45071" y="4814"/>
                  </a:lnTo>
                  <a:lnTo>
                    <a:pt x="43761" y="4980"/>
                  </a:lnTo>
                  <a:lnTo>
                    <a:pt x="43171" y="5035"/>
                  </a:lnTo>
                  <a:lnTo>
                    <a:pt x="43171" y="5035"/>
                  </a:lnTo>
                  <a:lnTo>
                    <a:pt x="42803" y="5127"/>
                  </a:lnTo>
                  <a:lnTo>
                    <a:pt x="42415" y="5201"/>
                  </a:lnTo>
                  <a:lnTo>
                    <a:pt x="41622" y="5311"/>
                  </a:lnTo>
                  <a:lnTo>
                    <a:pt x="40811" y="5385"/>
                  </a:lnTo>
                  <a:lnTo>
                    <a:pt x="39944" y="5422"/>
                  </a:lnTo>
                  <a:lnTo>
                    <a:pt x="39944" y="5422"/>
                  </a:lnTo>
                  <a:lnTo>
                    <a:pt x="39483" y="5441"/>
                  </a:lnTo>
                  <a:lnTo>
                    <a:pt x="39483" y="5441"/>
                  </a:lnTo>
                  <a:lnTo>
                    <a:pt x="38598" y="5422"/>
                  </a:lnTo>
                  <a:lnTo>
                    <a:pt x="37713" y="5348"/>
                  </a:lnTo>
                  <a:lnTo>
                    <a:pt x="36846" y="5256"/>
                  </a:lnTo>
                  <a:lnTo>
                    <a:pt x="36422" y="5201"/>
                  </a:lnTo>
                  <a:lnTo>
                    <a:pt x="35998" y="5127"/>
                  </a:lnTo>
                  <a:lnTo>
                    <a:pt x="35574" y="5035"/>
                  </a:lnTo>
                  <a:lnTo>
                    <a:pt x="35149" y="4943"/>
                  </a:lnTo>
                  <a:lnTo>
                    <a:pt x="34744" y="4832"/>
                  </a:lnTo>
                  <a:lnTo>
                    <a:pt x="34356" y="4721"/>
                  </a:lnTo>
                  <a:lnTo>
                    <a:pt x="33951" y="4574"/>
                  </a:lnTo>
                  <a:lnTo>
                    <a:pt x="33582" y="4445"/>
                  </a:lnTo>
                  <a:lnTo>
                    <a:pt x="33213" y="4279"/>
                  </a:lnTo>
                  <a:lnTo>
                    <a:pt x="32844" y="4131"/>
                  </a:lnTo>
                  <a:lnTo>
                    <a:pt x="32844" y="4131"/>
                  </a:lnTo>
                  <a:lnTo>
                    <a:pt x="32770" y="4094"/>
                  </a:lnTo>
                  <a:lnTo>
                    <a:pt x="32770" y="4094"/>
                  </a:lnTo>
                  <a:lnTo>
                    <a:pt x="31609" y="4168"/>
                  </a:lnTo>
                  <a:lnTo>
                    <a:pt x="30428" y="4242"/>
                  </a:lnTo>
                  <a:lnTo>
                    <a:pt x="29248" y="4260"/>
                  </a:lnTo>
                  <a:lnTo>
                    <a:pt x="28086" y="4279"/>
                  </a:lnTo>
                  <a:lnTo>
                    <a:pt x="28086" y="4279"/>
                  </a:lnTo>
                  <a:lnTo>
                    <a:pt x="26961" y="4260"/>
                  </a:lnTo>
                  <a:lnTo>
                    <a:pt x="25929" y="4242"/>
                  </a:lnTo>
                  <a:lnTo>
                    <a:pt x="25929" y="4242"/>
                  </a:lnTo>
                  <a:lnTo>
                    <a:pt x="25578" y="4389"/>
                  </a:lnTo>
                  <a:lnTo>
                    <a:pt x="25228" y="4519"/>
                  </a:lnTo>
                  <a:lnTo>
                    <a:pt x="24859" y="4648"/>
                  </a:lnTo>
                  <a:lnTo>
                    <a:pt x="24490" y="4758"/>
                  </a:lnTo>
                  <a:lnTo>
                    <a:pt x="24103" y="4869"/>
                  </a:lnTo>
                  <a:lnTo>
                    <a:pt x="23716" y="4961"/>
                  </a:lnTo>
                  <a:lnTo>
                    <a:pt x="22923" y="5127"/>
                  </a:lnTo>
                  <a:lnTo>
                    <a:pt x="22111" y="5238"/>
                  </a:lnTo>
                  <a:lnTo>
                    <a:pt x="21300" y="5330"/>
                  </a:lnTo>
                  <a:lnTo>
                    <a:pt x="20470" y="5385"/>
                  </a:lnTo>
                  <a:lnTo>
                    <a:pt x="19640" y="5404"/>
                  </a:lnTo>
                  <a:lnTo>
                    <a:pt x="19640" y="5404"/>
                  </a:lnTo>
                  <a:lnTo>
                    <a:pt x="19179" y="5385"/>
                  </a:lnTo>
                  <a:lnTo>
                    <a:pt x="19179" y="5385"/>
                  </a:lnTo>
                  <a:lnTo>
                    <a:pt x="18386" y="5367"/>
                  </a:lnTo>
                  <a:lnTo>
                    <a:pt x="17630" y="5293"/>
                  </a:lnTo>
                  <a:lnTo>
                    <a:pt x="16911" y="5201"/>
                  </a:lnTo>
                  <a:lnTo>
                    <a:pt x="16210" y="5072"/>
                  </a:lnTo>
                  <a:lnTo>
                    <a:pt x="15546" y="4906"/>
                  </a:lnTo>
                  <a:lnTo>
                    <a:pt x="14919" y="4703"/>
                  </a:lnTo>
                  <a:lnTo>
                    <a:pt x="14329" y="4482"/>
                  </a:lnTo>
                  <a:lnTo>
                    <a:pt x="13776" y="4242"/>
                  </a:lnTo>
                  <a:lnTo>
                    <a:pt x="13776" y="4242"/>
                  </a:lnTo>
                  <a:lnTo>
                    <a:pt x="12632" y="4260"/>
                  </a:lnTo>
                  <a:lnTo>
                    <a:pt x="11341" y="4279"/>
                  </a:lnTo>
                  <a:lnTo>
                    <a:pt x="11341" y="4279"/>
                  </a:lnTo>
                  <a:lnTo>
                    <a:pt x="9995" y="4260"/>
                  </a:lnTo>
                  <a:lnTo>
                    <a:pt x="8631" y="4223"/>
                  </a:lnTo>
                  <a:lnTo>
                    <a:pt x="7948" y="4187"/>
                  </a:lnTo>
                  <a:lnTo>
                    <a:pt x="7266" y="4131"/>
                  </a:lnTo>
                  <a:lnTo>
                    <a:pt x="6602" y="4076"/>
                  </a:lnTo>
                  <a:lnTo>
                    <a:pt x="5957" y="4002"/>
                  </a:lnTo>
                  <a:lnTo>
                    <a:pt x="5348" y="3928"/>
                  </a:lnTo>
                  <a:lnTo>
                    <a:pt x="4758" y="3836"/>
                  </a:lnTo>
                  <a:lnTo>
                    <a:pt x="4205" y="3726"/>
                  </a:lnTo>
                  <a:lnTo>
                    <a:pt x="3707" y="3596"/>
                  </a:lnTo>
                  <a:lnTo>
                    <a:pt x="3246" y="3449"/>
                  </a:lnTo>
                  <a:lnTo>
                    <a:pt x="2840" y="3283"/>
                  </a:lnTo>
                  <a:lnTo>
                    <a:pt x="2656" y="3191"/>
                  </a:lnTo>
                  <a:lnTo>
                    <a:pt x="2490" y="3099"/>
                  </a:lnTo>
                  <a:lnTo>
                    <a:pt x="2342" y="2988"/>
                  </a:lnTo>
                  <a:lnTo>
                    <a:pt x="2213" y="2896"/>
                  </a:lnTo>
                  <a:lnTo>
                    <a:pt x="2213" y="2896"/>
                  </a:lnTo>
                  <a:lnTo>
                    <a:pt x="1992" y="2674"/>
                  </a:lnTo>
                  <a:lnTo>
                    <a:pt x="1789" y="2453"/>
                  </a:lnTo>
                  <a:lnTo>
                    <a:pt x="1586" y="2213"/>
                  </a:lnTo>
                  <a:lnTo>
                    <a:pt x="1420" y="1974"/>
                  </a:lnTo>
                  <a:lnTo>
                    <a:pt x="1254" y="1715"/>
                  </a:lnTo>
                  <a:lnTo>
                    <a:pt x="1125" y="1457"/>
                  </a:lnTo>
                  <a:lnTo>
                    <a:pt x="996" y="1199"/>
                  </a:lnTo>
                  <a:lnTo>
                    <a:pt x="885" y="922"/>
                  </a:lnTo>
                  <a:lnTo>
                    <a:pt x="885" y="922"/>
                  </a:lnTo>
                  <a:lnTo>
                    <a:pt x="572" y="959"/>
                  </a:lnTo>
                  <a:lnTo>
                    <a:pt x="572" y="959"/>
                  </a:lnTo>
                  <a:lnTo>
                    <a:pt x="461" y="1273"/>
                  </a:lnTo>
                  <a:lnTo>
                    <a:pt x="350" y="1642"/>
                  </a:lnTo>
                  <a:lnTo>
                    <a:pt x="240" y="2121"/>
                  </a:lnTo>
                  <a:lnTo>
                    <a:pt x="129" y="2730"/>
                  </a:lnTo>
                  <a:lnTo>
                    <a:pt x="74" y="3062"/>
                  </a:lnTo>
                  <a:lnTo>
                    <a:pt x="37" y="3412"/>
                  </a:lnTo>
                  <a:lnTo>
                    <a:pt x="18" y="3799"/>
                  </a:lnTo>
                  <a:lnTo>
                    <a:pt x="0" y="4187"/>
                  </a:lnTo>
                  <a:lnTo>
                    <a:pt x="18" y="4592"/>
                  </a:lnTo>
                  <a:lnTo>
                    <a:pt x="55" y="5016"/>
                  </a:lnTo>
                  <a:lnTo>
                    <a:pt x="111" y="5459"/>
                  </a:lnTo>
                  <a:lnTo>
                    <a:pt x="184" y="5902"/>
                  </a:lnTo>
                  <a:lnTo>
                    <a:pt x="277" y="6363"/>
                  </a:lnTo>
                  <a:lnTo>
                    <a:pt x="424" y="6824"/>
                  </a:lnTo>
                  <a:lnTo>
                    <a:pt x="590" y="7285"/>
                  </a:lnTo>
                  <a:lnTo>
                    <a:pt x="793" y="7764"/>
                  </a:lnTo>
                  <a:lnTo>
                    <a:pt x="1033" y="8225"/>
                  </a:lnTo>
                  <a:lnTo>
                    <a:pt x="1309" y="8705"/>
                  </a:lnTo>
                  <a:lnTo>
                    <a:pt x="1641" y="9166"/>
                  </a:lnTo>
                  <a:lnTo>
                    <a:pt x="2010" y="9627"/>
                  </a:lnTo>
                  <a:lnTo>
                    <a:pt x="2416" y="10088"/>
                  </a:lnTo>
                  <a:lnTo>
                    <a:pt x="2895" y="10549"/>
                  </a:lnTo>
                  <a:lnTo>
                    <a:pt x="3412" y="10991"/>
                  </a:lnTo>
                  <a:lnTo>
                    <a:pt x="3983" y="11416"/>
                  </a:lnTo>
                  <a:lnTo>
                    <a:pt x="4297" y="11618"/>
                  </a:lnTo>
                  <a:lnTo>
                    <a:pt x="4610" y="11840"/>
                  </a:lnTo>
                  <a:lnTo>
                    <a:pt x="4961" y="12043"/>
                  </a:lnTo>
                  <a:lnTo>
                    <a:pt x="5311" y="12227"/>
                  </a:lnTo>
                  <a:lnTo>
                    <a:pt x="5311" y="12227"/>
                  </a:lnTo>
                  <a:lnTo>
                    <a:pt x="5643" y="12430"/>
                  </a:lnTo>
                  <a:lnTo>
                    <a:pt x="54845" y="12430"/>
                  </a:lnTo>
                  <a:lnTo>
                    <a:pt x="54845" y="12430"/>
                  </a:lnTo>
                  <a:lnTo>
                    <a:pt x="55011" y="12043"/>
                  </a:lnTo>
                  <a:lnTo>
                    <a:pt x="55195" y="11655"/>
                  </a:lnTo>
                  <a:lnTo>
                    <a:pt x="55398" y="11287"/>
                  </a:lnTo>
                  <a:lnTo>
                    <a:pt x="55619" y="10955"/>
                  </a:lnTo>
                  <a:lnTo>
                    <a:pt x="55859" y="10623"/>
                  </a:lnTo>
                  <a:lnTo>
                    <a:pt x="56099" y="10309"/>
                  </a:lnTo>
                  <a:lnTo>
                    <a:pt x="56375" y="10014"/>
                  </a:lnTo>
                  <a:lnTo>
                    <a:pt x="56670" y="9737"/>
                  </a:lnTo>
                  <a:lnTo>
                    <a:pt x="56670" y="9737"/>
                  </a:lnTo>
                  <a:lnTo>
                    <a:pt x="56947" y="9479"/>
                  </a:lnTo>
                  <a:lnTo>
                    <a:pt x="57224" y="9221"/>
                  </a:lnTo>
                  <a:lnTo>
                    <a:pt x="57445" y="8944"/>
                  </a:lnTo>
                  <a:lnTo>
                    <a:pt x="57666" y="8668"/>
                  </a:lnTo>
                  <a:lnTo>
                    <a:pt x="57869" y="8373"/>
                  </a:lnTo>
                  <a:lnTo>
                    <a:pt x="58035" y="8078"/>
                  </a:lnTo>
                  <a:lnTo>
                    <a:pt x="58201" y="7783"/>
                  </a:lnTo>
                  <a:lnTo>
                    <a:pt x="58330" y="7469"/>
                  </a:lnTo>
                  <a:lnTo>
                    <a:pt x="58441" y="7174"/>
                  </a:lnTo>
                  <a:lnTo>
                    <a:pt x="58552" y="6842"/>
                  </a:lnTo>
                  <a:lnTo>
                    <a:pt x="58625" y="6529"/>
                  </a:lnTo>
                  <a:lnTo>
                    <a:pt x="58699" y="6215"/>
                  </a:lnTo>
                  <a:lnTo>
                    <a:pt x="58754" y="5883"/>
                  </a:lnTo>
                  <a:lnTo>
                    <a:pt x="58791" y="5570"/>
                  </a:lnTo>
                  <a:lnTo>
                    <a:pt x="58810" y="5238"/>
                  </a:lnTo>
                  <a:lnTo>
                    <a:pt x="58828" y="4906"/>
                  </a:lnTo>
                  <a:lnTo>
                    <a:pt x="58828" y="4592"/>
                  </a:lnTo>
                  <a:lnTo>
                    <a:pt x="58828" y="4260"/>
                  </a:lnTo>
                  <a:lnTo>
                    <a:pt x="58773" y="3615"/>
                  </a:lnTo>
                  <a:lnTo>
                    <a:pt x="58681" y="2969"/>
                  </a:lnTo>
                  <a:lnTo>
                    <a:pt x="58552" y="2324"/>
                  </a:lnTo>
                  <a:lnTo>
                    <a:pt x="58422" y="1715"/>
                  </a:lnTo>
                  <a:lnTo>
                    <a:pt x="58256" y="1125"/>
                  </a:lnTo>
                  <a:lnTo>
                    <a:pt x="58090" y="554"/>
                  </a:lnTo>
                  <a:lnTo>
                    <a:pt x="5790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7"/>
            <p:cNvSpPr/>
            <p:nvPr/>
          </p:nvSpPr>
          <p:spPr>
            <a:xfrm>
              <a:off x="1986350" y="3923175"/>
              <a:ext cx="385000" cy="280325"/>
            </a:xfrm>
            <a:custGeom>
              <a:rect b="b" l="l" r="r" t="t"/>
              <a:pathLst>
                <a:path extrusionOk="0" h="11213" w="15400">
                  <a:moveTo>
                    <a:pt x="3947" y="0"/>
                  </a:moveTo>
                  <a:lnTo>
                    <a:pt x="1" y="11084"/>
                  </a:lnTo>
                  <a:lnTo>
                    <a:pt x="498" y="11102"/>
                  </a:lnTo>
                  <a:lnTo>
                    <a:pt x="1845" y="11157"/>
                  </a:lnTo>
                  <a:lnTo>
                    <a:pt x="2748" y="11194"/>
                  </a:lnTo>
                  <a:lnTo>
                    <a:pt x="3763" y="11194"/>
                  </a:lnTo>
                  <a:lnTo>
                    <a:pt x="4869" y="11213"/>
                  </a:lnTo>
                  <a:lnTo>
                    <a:pt x="6049" y="11194"/>
                  </a:lnTo>
                  <a:lnTo>
                    <a:pt x="7230" y="11157"/>
                  </a:lnTo>
                  <a:lnTo>
                    <a:pt x="8428" y="11084"/>
                  </a:lnTo>
                  <a:lnTo>
                    <a:pt x="9572" y="10991"/>
                  </a:lnTo>
                  <a:lnTo>
                    <a:pt x="10125" y="10936"/>
                  </a:lnTo>
                  <a:lnTo>
                    <a:pt x="10660" y="10862"/>
                  </a:lnTo>
                  <a:lnTo>
                    <a:pt x="11176" y="10770"/>
                  </a:lnTo>
                  <a:lnTo>
                    <a:pt x="11655" y="10678"/>
                  </a:lnTo>
                  <a:lnTo>
                    <a:pt x="12098" y="10567"/>
                  </a:lnTo>
                  <a:lnTo>
                    <a:pt x="12522" y="10457"/>
                  </a:lnTo>
                  <a:lnTo>
                    <a:pt x="12891" y="10309"/>
                  </a:lnTo>
                  <a:lnTo>
                    <a:pt x="13241" y="10162"/>
                  </a:lnTo>
                  <a:lnTo>
                    <a:pt x="13518" y="9996"/>
                  </a:lnTo>
                  <a:lnTo>
                    <a:pt x="13647" y="9922"/>
                  </a:lnTo>
                  <a:lnTo>
                    <a:pt x="13758" y="9830"/>
                  </a:lnTo>
                  <a:lnTo>
                    <a:pt x="13961" y="9627"/>
                  </a:lnTo>
                  <a:lnTo>
                    <a:pt x="14145" y="9442"/>
                  </a:lnTo>
                  <a:lnTo>
                    <a:pt x="14329" y="9221"/>
                  </a:lnTo>
                  <a:lnTo>
                    <a:pt x="14495" y="9018"/>
                  </a:lnTo>
                  <a:lnTo>
                    <a:pt x="14643" y="8779"/>
                  </a:lnTo>
                  <a:lnTo>
                    <a:pt x="14772" y="8557"/>
                  </a:lnTo>
                  <a:lnTo>
                    <a:pt x="14901" y="8317"/>
                  </a:lnTo>
                  <a:lnTo>
                    <a:pt x="14993" y="8078"/>
                  </a:lnTo>
                  <a:lnTo>
                    <a:pt x="15104" y="7838"/>
                  </a:lnTo>
                  <a:lnTo>
                    <a:pt x="15178" y="7598"/>
                  </a:lnTo>
                  <a:lnTo>
                    <a:pt x="15252" y="7340"/>
                  </a:lnTo>
                  <a:lnTo>
                    <a:pt x="15307" y="7100"/>
                  </a:lnTo>
                  <a:lnTo>
                    <a:pt x="15344" y="6842"/>
                  </a:lnTo>
                  <a:lnTo>
                    <a:pt x="15381" y="6584"/>
                  </a:lnTo>
                  <a:lnTo>
                    <a:pt x="15399" y="6344"/>
                  </a:lnTo>
                  <a:lnTo>
                    <a:pt x="15399" y="6104"/>
                  </a:lnTo>
                  <a:lnTo>
                    <a:pt x="15381" y="5846"/>
                  </a:lnTo>
                  <a:lnTo>
                    <a:pt x="15362" y="5607"/>
                  </a:lnTo>
                  <a:lnTo>
                    <a:pt x="15325" y="5385"/>
                  </a:lnTo>
                  <a:lnTo>
                    <a:pt x="15288" y="5146"/>
                  </a:lnTo>
                  <a:lnTo>
                    <a:pt x="15233" y="4924"/>
                  </a:lnTo>
                  <a:lnTo>
                    <a:pt x="15159" y="4703"/>
                  </a:lnTo>
                  <a:lnTo>
                    <a:pt x="15067" y="4500"/>
                  </a:lnTo>
                  <a:lnTo>
                    <a:pt x="14975" y="4297"/>
                  </a:lnTo>
                  <a:lnTo>
                    <a:pt x="14864" y="4113"/>
                  </a:lnTo>
                  <a:lnTo>
                    <a:pt x="14735" y="3928"/>
                  </a:lnTo>
                  <a:lnTo>
                    <a:pt x="14606" y="3762"/>
                  </a:lnTo>
                  <a:lnTo>
                    <a:pt x="14459" y="3596"/>
                  </a:lnTo>
                  <a:lnTo>
                    <a:pt x="14311" y="3449"/>
                  </a:lnTo>
                  <a:lnTo>
                    <a:pt x="14127" y="3320"/>
                  </a:lnTo>
                  <a:lnTo>
                    <a:pt x="13942" y="3209"/>
                  </a:lnTo>
                  <a:lnTo>
                    <a:pt x="13758" y="3117"/>
                  </a:lnTo>
                  <a:lnTo>
                    <a:pt x="13297" y="2914"/>
                  </a:lnTo>
                  <a:lnTo>
                    <a:pt x="12725" y="2693"/>
                  </a:lnTo>
                  <a:lnTo>
                    <a:pt x="12061" y="2453"/>
                  </a:lnTo>
                  <a:lnTo>
                    <a:pt x="11324" y="2213"/>
                  </a:lnTo>
                  <a:lnTo>
                    <a:pt x="9719" y="1697"/>
                  </a:lnTo>
                  <a:lnTo>
                    <a:pt x="8059" y="1181"/>
                  </a:lnTo>
                  <a:lnTo>
                    <a:pt x="6492" y="720"/>
                  </a:lnTo>
                  <a:lnTo>
                    <a:pt x="5183" y="351"/>
                  </a:lnTo>
                  <a:lnTo>
                    <a:pt x="3947" y="0"/>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7"/>
            <p:cNvSpPr/>
            <p:nvPr/>
          </p:nvSpPr>
          <p:spPr>
            <a:xfrm>
              <a:off x="1986350" y="3923175"/>
              <a:ext cx="385000" cy="280325"/>
            </a:xfrm>
            <a:custGeom>
              <a:rect b="b" l="l" r="r" t="t"/>
              <a:pathLst>
                <a:path extrusionOk="0" fill="none" h="11213" w="15400">
                  <a:moveTo>
                    <a:pt x="3947" y="0"/>
                  </a:moveTo>
                  <a:lnTo>
                    <a:pt x="3947" y="0"/>
                  </a:lnTo>
                  <a:lnTo>
                    <a:pt x="5183" y="351"/>
                  </a:lnTo>
                  <a:lnTo>
                    <a:pt x="6492" y="720"/>
                  </a:lnTo>
                  <a:lnTo>
                    <a:pt x="8059" y="1181"/>
                  </a:lnTo>
                  <a:lnTo>
                    <a:pt x="9719" y="1697"/>
                  </a:lnTo>
                  <a:lnTo>
                    <a:pt x="11324" y="2213"/>
                  </a:lnTo>
                  <a:lnTo>
                    <a:pt x="12061" y="2453"/>
                  </a:lnTo>
                  <a:lnTo>
                    <a:pt x="12725" y="2693"/>
                  </a:lnTo>
                  <a:lnTo>
                    <a:pt x="13297" y="2914"/>
                  </a:lnTo>
                  <a:lnTo>
                    <a:pt x="13758" y="3117"/>
                  </a:lnTo>
                  <a:lnTo>
                    <a:pt x="13758" y="3117"/>
                  </a:lnTo>
                  <a:lnTo>
                    <a:pt x="13942" y="3209"/>
                  </a:lnTo>
                  <a:lnTo>
                    <a:pt x="14127" y="3320"/>
                  </a:lnTo>
                  <a:lnTo>
                    <a:pt x="14311" y="3449"/>
                  </a:lnTo>
                  <a:lnTo>
                    <a:pt x="14459" y="3596"/>
                  </a:lnTo>
                  <a:lnTo>
                    <a:pt x="14606" y="3762"/>
                  </a:lnTo>
                  <a:lnTo>
                    <a:pt x="14735" y="3928"/>
                  </a:lnTo>
                  <a:lnTo>
                    <a:pt x="14864" y="4113"/>
                  </a:lnTo>
                  <a:lnTo>
                    <a:pt x="14975" y="4297"/>
                  </a:lnTo>
                  <a:lnTo>
                    <a:pt x="15067" y="4500"/>
                  </a:lnTo>
                  <a:lnTo>
                    <a:pt x="15159" y="4703"/>
                  </a:lnTo>
                  <a:lnTo>
                    <a:pt x="15233" y="4924"/>
                  </a:lnTo>
                  <a:lnTo>
                    <a:pt x="15288" y="5146"/>
                  </a:lnTo>
                  <a:lnTo>
                    <a:pt x="15325" y="5385"/>
                  </a:lnTo>
                  <a:lnTo>
                    <a:pt x="15362" y="5607"/>
                  </a:lnTo>
                  <a:lnTo>
                    <a:pt x="15381" y="5846"/>
                  </a:lnTo>
                  <a:lnTo>
                    <a:pt x="15399" y="6104"/>
                  </a:lnTo>
                  <a:lnTo>
                    <a:pt x="15399" y="6344"/>
                  </a:lnTo>
                  <a:lnTo>
                    <a:pt x="15381" y="6584"/>
                  </a:lnTo>
                  <a:lnTo>
                    <a:pt x="15344" y="6842"/>
                  </a:lnTo>
                  <a:lnTo>
                    <a:pt x="15307" y="7100"/>
                  </a:lnTo>
                  <a:lnTo>
                    <a:pt x="15252" y="7340"/>
                  </a:lnTo>
                  <a:lnTo>
                    <a:pt x="15178" y="7598"/>
                  </a:lnTo>
                  <a:lnTo>
                    <a:pt x="15104" y="7838"/>
                  </a:lnTo>
                  <a:lnTo>
                    <a:pt x="14993" y="8078"/>
                  </a:lnTo>
                  <a:lnTo>
                    <a:pt x="14901" y="8317"/>
                  </a:lnTo>
                  <a:lnTo>
                    <a:pt x="14772" y="8557"/>
                  </a:lnTo>
                  <a:lnTo>
                    <a:pt x="14643" y="8779"/>
                  </a:lnTo>
                  <a:lnTo>
                    <a:pt x="14495" y="9018"/>
                  </a:lnTo>
                  <a:lnTo>
                    <a:pt x="14329" y="9221"/>
                  </a:lnTo>
                  <a:lnTo>
                    <a:pt x="14145" y="9442"/>
                  </a:lnTo>
                  <a:lnTo>
                    <a:pt x="13961" y="9627"/>
                  </a:lnTo>
                  <a:lnTo>
                    <a:pt x="13758" y="9830"/>
                  </a:lnTo>
                  <a:lnTo>
                    <a:pt x="13758" y="9830"/>
                  </a:lnTo>
                  <a:lnTo>
                    <a:pt x="13647" y="9922"/>
                  </a:lnTo>
                  <a:lnTo>
                    <a:pt x="13518" y="9996"/>
                  </a:lnTo>
                  <a:lnTo>
                    <a:pt x="13241" y="10162"/>
                  </a:lnTo>
                  <a:lnTo>
                    <a:pt x="12891" y="10309"/>
                  </a:lnTo>
                  <a:lnTo>
                    <a:pt x="12522" y="10457"/>
                  </a:lnTo>
                  <a:lnTo>
                    <a:pt x="12098" y="10567"/>
                  </a:lnTo>
                  <a:lnTo>
                    <a:pt x="11655" y="10678"/>
                  </a:lnTo>
                  <a:lnTo>
                    <a:pt x="11176" y="10770"/>
                  </a:lnTo>
                  <a:lnTo>
                    <a:pt x="10660" y="10862"/>
                  </a:lnTo>
                  <a:lnTo>
                    <a:pt x="10125" y="10936"/>
                  </a:lnTo>
                  <a:lnTo>
                    <a:pt x="9572" y="10991"/>
                  </a:lnTo>
                  <a:lnTo>
                    <a:pt x="8428" y="11084"/>
                  </a:lnTo>
                  <a:lnTo>
                    <a:pt x="7230" y="11157"/>
                  </a:lnTo>
                  <a:lnTo>
                    <a:pt x="6049" y="11194"/>
                  </a:lnTo>
                  <a:lnTo>
                    <a:pt x="4869" y="11213"/>
                  </a:lnTo>
                  <a:lnTo>
                    <a:pt x="3763" y="11194"/>
                  </a:lnTo>
                  <a:lnTo>
                    <a:pt x="2748" y="11194"/>
                  </a:lnTo>
                  <a:lnTo>
                    <a:pt x="1845" y="11157"/>
                  </a:lnTo>
                  <a:lnTo>
                    <a:pt x="498" y="11102"/>
                  </a:lnTo>
                  <a:lnTo>
                    <a:pt x="1" y="11084"/>
                  </a:lnTo>
                  <a:lnTo>
                    <a:pt x="39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7"/>
            <p:cNvSpPr/>
            <p:nvPr/>
          </p:nvSpPr>
          <p:spPr>
            <a:xfrm>
              <a:off x="1414200" y="3923175"/>
              <a:ext cx="385000" cy="280325"/>
            </a:xfrm>
            <a:custGeom>
              <a:rect b="b" l="l" r="r" t="t"/>
              <a:pathLst>
                <a:path extrusionOk="0" h="11213" w="15400">
                  <a:moveTo>
                    <a:pt x="11453" y="0"/>
                  </a:moveTo>
                  <a:lnTo>
                    <a:pt x="10217" y="351"/>
                  </a:lnTo>
                  <a:lnTo>
                    <a:pt x="8908" y="720"/>
                  </a:lnTo>
                  <a:lnTo>
                    <a:pt x="7359" y="1181"/>
                  </a:lnTo>
                  <a:lnTo>
                    <a:pt x="5681" y="1697"/>
                  </a:lnTo>
                  <a:lnTo>
                    <a:pt x="4076" y="2213"/>
                  </a:lnTo>
                  <a:lnTo>
                    <a:pt x="3339" y="2453"/>
                  </a:lnTo>
                  <a:lnTo>
                    <a:pt x="2675" y="2693"/>
                  </a:lnTo>
                  <a:lnTo>
                    <a:pt x="2103" y="2914"/>
                  </a:lnTo>
                  <a:lnTo>
                    <a:pt x="1642" y="3117"/>
                  </a:lnTo>
                  <a:lnTo>
                    <a:pt x="1458" y="3209"/>
                  </a:lnTo>
                  <a:lnTo>
                    <a:pt x="1273" y="3320"/>
                  </a:lnTo>
                  <a:lnTo>
                    <a:pt x="1107" y="3449"/>
                  </a:lnTo>
                  <a:lnTo>
                    <a:pt x="941" y="3596"/>
                  </a:lnTo>
                  <a:lnTo>
                    <a:pt x="794" y="3762"/>
                  </a:lnTo>
                  <a:lnTo>
                    <a:pt x="665" y="3928"/>
                  </a:lnTo>
                  <a:lnTo>
                    <a:pt x="536" y="4113"/>
                  </a:lnTo>
                  <a:lnTo>
                    <a:pt x="425" y="4297"/>
                  </a:lnTo>
                  <a:lnTo>
                    <a:pt x="333" y="4500"/>
                  </a:lnTo>
                  <a:lnTo>
                    <a:pt x="240" y="4703"/>
                  </a:lnTo>
                  <a:lnTo>
                    <a:pt x="185" y="4924"/>
                  </a:lnTo>
                  <a:lnTo>
                    <a:pt x="111" y="5146"/>
                  </a:lnTo>
                  <a:lnTo>
                    <a:pt x="74" y="5385"/>
                  </a:lnTo>
                  <a:lnTo>
                    <a:pt x="38" y="5607"/>
                  </a:lnTo>
                  <a:lnTo>
                    <a:pt x="19" y="5846"/>
                  </a:lnTo>
                  <a:lnTo>
                    <a:pt x="1" y="6104"/>
                  </a:lnTo>
                  <a:lnTo>
                    <a:pt x="1" y="6344"/>
                  </a:lnTo>
                  <a:lnTo>
                    <a:pt x="19" y="6584"/>
                  </a:lnTo>
                  <a:lnTo>
                    <a:pt x="56" y="6842"/>
                  </a:lnTo>
                  <a:lnTo>
                    <a:pt x="93" y="7100"/>
                  </a:lnTo>
                  <a:lnTo>
                    <a:pt x="148" y="7340"/>
                  </a:lnTo>
                  <a:lnTo>
                    <a:pt x="222" y="7598"/>
                  </a:lnTo>
                  <a:lnTo>
                    <a:pt x="314" y="7838"/>
                  </a:lnTo>
                  <a:lnTo>
                    <a:pt x="406" y="8078"/>
                  </a:lnTo>
                  <a:lnTo>
                    <a:pt x="517" y="8317"/>
                  </a:lnTo>
                  <a:lnTo>
                    <a:pt x="628" y="8557"/>
                  </a:lnTo>
                  <a:lnTo>
                    <a:pt x="775" y="8779"/>
                  </a:lnTo>
                  <a:lnTo>
                    <a:pt x="923" y="9018"/>
                  </a:lnTo>
                  <a:lnTo>
                    <a:pt x="1070" y="9221"/>
                  </a:lnTo>
                  <a:lnTo>
                    <a:pt x="1255" y="9442"/>
                  </a:lnTo>
                  <a:lnTo>
                    <a:pt x="1439" y="9627"/>
                  </a:lnTo>
                  <a:lnTo>
                    <a:pt x="1642" y="9830"/>
                  </a:lnTo>
                  <a:lnTo>
                    <a:pt x="1753" y="9922"/>
                  </a:lnTo>
                  <a:lnTo>
                    <a:pt x="1882" y="9996"/>
                  </a:lnTo>
                  <a:lnTo>
                    <a:pt x="2177" y="10162"/>
                  </a:lnTo>
                  <a:lnTo>
                    <a:pt x="2509" y="10309"/>
                  </a:lnTo>
                  <a:lnTo>
                    <a:pt x="2878" y="10457"/>
                  </a:lnTo>
                  <a:lnTo>
                    <a:pt x="3302" y="10567"/>
                  </a:lnTo>
                  <a:lnTo>
                    <a:pt x="3744" y="10678"/>
                  </a:lnTo>
                  <a:lnTo>
                    <a:pt x="4224" y="10770"/>
                  </a:lnTo>
                  <a:lnTo>
                    <a:pt x="4740" y="10862"/>
                  </a:lnTo>
                  <a:lnTo>
                    <a:pt x="5275" y="10936"/>
                  </a:lnTo>
                  <a:lnTo>
                    <a:pt x="5828" y="10991"/>
                  </a:lnTo>
                  <a:lnTo>
                    <a:pt x="6972" y="11084"/>
                  </a:lnTo>
                  <a:lnTo>
                    <a:pt x="8170" y="11157"/>
                  </a:lnTo>
                  <a:lnTo>
                    <a:pt x="9369" y="11194"/>
                  </a:lnTo>
                  <a:lnTo>
                    <a:pt x="10531" y="11213"/>
                  </a:lnTo>
                  <a:lnTo>
                    <a:pt x="11637" y="11194"/>
                  </a:lnTo>
                  <a:lnTo>
                    <a:pt x="12652" y="11194"/>
                  </a:lnTo>
                  <a:lnTo>
                    <a:pt x="13555" y="11157"/>
                  </a:lnTo>
                  <a:lnTo>
                    <a:pt x="14901" y="11102"/>
                  </a:lnTo>
                  <a:lnTo>
                    <a:pt x="15399" y="11084"/>
                  </a:lnTo>
                  <a:lnTo>
                    <a:pt x="11453" y="0"/>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7"/>
            <p:cNvSpPr/>
            <p:nvPr/>
          </p:nvSpPr>
          <p:spPr>
            <a:xfrm>
              <a:off x="1414200" y="3923175"/>
              <a:ext cx="385000" cy="280325"/>
            </a:xfrm>
            <a:custGeom>
              <a:rect b="b" l="l" r="r" t="t"/>
              <a:pathLst>
                <a:path extrusionOk="0" fill="none" h="11213" w="15400">
                  <a:moveTo>
                    <a:pt x="11453" y="0"/>
                  </a:moveTo>
                  <a:lnTo>
                    <a:pt x="11453" y="0"/>
                  </a:lnTo>
                  <a:lnTo>
                    <a:pt x="10217" y="351"/>
                  </a:lnTo>
                  <a:lnTo>
                    <a:pt x="8908" y="720"/>
                  </a:lnTo>
                  <a:lnTo>
                    <a:pt x="7359" y="1181"/>
                  </a:lnTo>
                  <a:lnTo>
                    <a:pt x="5681" y="1697"/>
                  </a:lnTo>
                  <a:lnTo>
                    <a:pt x="4076" y="2213"/>
                  </a:lnTo>
                  <a:lnTo>
                    <a:pt x="3339" y="2453"/>
                  </a:lnTo>
                  <a:lnTo>
                    <a:pt x="2675" y="2693"/>
                  </a:lnTo>
                  <a:lnTo>
                    <a:pt x="2103" y="2914"/>
                  </a:lnTo>
                  <a:lnTo>
                    <a:pt x="1642" y="3117"/>
                  </a:lnTo>
                  <a:lnTo>
                    <a:pt x="1642" y="3117"/>
                  </a:lnTo>
                  <a:lnTo>
                    <a:pt x="1458" y="3209"/>
                  </a:lnTo>
                  <a:lnTo>
                    <a:pt x="1273" y="3320"/>
                  </a:lnTo>
                  <a:lnTo>
                    <a:pt x="1107" y="3449"/>
                  </a:lnTo>
                  <a:lnTo>
                    <a:pt x="941" y="3596"/>
                  </a:lnTo>
                  <a:lnTo>
                    <a:pt x="794" y="3762"/>
                  </a:lnTo>
                  <a:lnTo>
                    <a:pt x="665" y="3928"/>
                  </a:lnTo>
                  <a:lnTo>
                    <a:pt x="536" y="4113"/>
                  </a:lnTo>
                  <a:lnTo>
                    <a:pt x="425" y="4297"/>
                  </a:lnTo>
                  <a:lnTo>
                    <a:pt x="333" y="4500"/>
                  </a:lnTo>
                  <a:lnTo>
                    <a:pt x="240" y="4703"/>
                  </a:lnTo>
                  <a:lnTo>
                    <a:pt x="185" y="4924"/>
                  </a:lnTo>
                  <a:lnTo>
                    <a:pt x="111" y="5146"/>
                  </a:lnTo>
                  <a:lnTo>
                    <a:pt x="74" y="5385"/>
                  </a:lnTo>
                  <a:lnTo>
                    <a:pt x="38" y="5607"/>
                  </a:lnTo>
                  <a:lnTo>
                    <a:pt x="19" y="5846"/>
                  </a:lnTo>
                  <a:lnTo>
                    <a:pt x="1" y="6104"/>
                  </a:lnTo>
                  <a:lnTo>
                    <a:pt x="1" y="6344"/>
                  </a:lnTo>
                  <a:lnTo>
                    <a:pt x="19" y="6584"/>
                  </a:lnTo>
                  <a:lnTo>
                    <a:pt x="56" y="6842"/>
                  </a:lnTo>
                  <a:lnTo>
                    <a:pt x="93" y="7100"/>
                  </a:lnTo>
                  <a:lnTo>
                    <a:pt x="148" y="7340"/>
                  </a:lnTo>
                  <a:lnTo>
                    <a:pt x="222" y="7598"/>
                  </a:lnTo>
                  <a:lnTo>
                    <a:pt x="314" y="7838"/>
                  </a:lnTo>
                  <a:lnTo>
                    <a:pt x="406" y="8078"/>
                  </a:lnTo>
                  <a:lnTo>
                    <a:pt x="517" y="8317"/>
                  </a:lnTo>
                  <a:lnTo>
                    <a:pt x="628" y="8557"/>
                  </a:lnTo>
                  <a:lnTo>
                    <a:pt x="775" y="8779"/>
                  </a:lnTo>
                  <a:lnTo>
                    <a:pt x="923" y="9018"/>
                  </a:lnTo>
                  <a:lnTo>
                    <a:pt x="1070" y="9221"/>
                  </a:lnTo>
                  <a:lnTo>
                    <a:pt x="1255" y="9442"/>
                  </a:lnTo>
                  <a:lnTo>
                    <a:pt x="1439" y="9627"/>
                  </a:lnTo>
                  <a:lnTo>
                    <a:pt x="1642" y="9830"/>
                  </a:lnTo>
                  <a:lnTo>
                    <a:pt x="1642" y="9830"/>
                  </a:lnTo>
                  <a:lnTo>
                    <a:pt x="1753" y="9922"/>
                  </a:lnTo>
                  <a:lnTo>
                    <a:pt x="1882" y="9996"/>
                  </a:lnTo>
                  <a:lnTo>
                    <a:pt x="2177" y="10162"/>
                  </a:lnTo>
                  <a:lnTo>
                    <a:pt x="2509" y="10309"/>
                  </a:lnTo>
                  <a:lnTo>
                    <a:pt x="2878" y="10457"/>
                  </a:lnTo>
                  <a:lnTo>
                    <a:pt x="3302" y="10567"/>
                  </a:lnTo>
                  <a:lnTo>
                    <a:pt x="3744" y="10678"/>
                  </a:lnTo>
                  <a:lnTo>
                    <a:pt x="4224" y="10770"/>
                  </a:lnTo>
                  <a:lnTo>
                    <a:pt x="4740" y="10862"/>
                  </a:lnTo>
                  <a:lnTo>
                    <a:pt x="5275" y="10936"/>
                  </a:lnTo>
                  <a:lnTo>
                    <a:pt x="5828" y="10991"/>
                  </a:lnTo>
                  <a:lnTo>
                    <a:pt x="6972" y="11084"/>
                  </a:lnTo>
                  <a:lnTo>
                    <a:pt x="8170" y="11157"/>
                  </a:lnTo>
                  <a:lnTo>
                    <a:pt x="9369" y="11194"/>
                  </a:lnTo>
                  <a:lnTo>
                    <a:pt x="10531" y="11213"/>
                  </a:lnTo>
                  <a:lnTo>
                    <a:pt x="11637" y="11194"/>
                  </a:lnTo>
                  <a:lnTo>
                    <a:pt x="12652" y="11194"/>
                  </a:lnTo>
                  <a:lnTo>
                    <a:pt x="13555" y="11157"/>
                  </a:lnTo>
                  <a:lnTo>
                    <a:pt x="14901" y="11102"/>
                  </a:lnTo>
                  <a:lnTo>
                    <a:pt x="15399" y="11084"/>
                  </a:lnTo>
                  <a:lnTo>
                    <a:pt x="114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7"/>
            <p:cNvSpPr/>
            <p:nvPr/>
          </p:nvSpPr>
          <p:spPr>
            <a:xfrm>
              <a:off x="1657175" y="3899200"/>
              <a:ext cx="490550" cy="331975"/>
            </a:xfrm>
            <a:custGeom>
              <a:rect b="b" l="l" r="r" t="t"/>
              <a:pathLst>
                <a:path extrusionOk="0" h="13279" w="19622">
                  <a:moveTo>
                    <a:pt x="17704" y="0"/>
                  </a:moveTo>
                  <a:lnTo>
                    <a:pt x="1181" y="683"/>
                  </a:lnTo>
                  <a:lnTo>
                    <a:pt x="1107" y="867"/>
                  </a:lnTo>
                  <a:lnTo>
                    <a:pt x="941" y="1384"/>
                  </a:lnTo>
                  <a:lnTo>
                    <a:pt x="683" y="2177"/>
                  </a:lnTo>
                  <a:lnTo>
                    <a:pt x="554" y="2656"/>
                  </a:lnTo>
                  <a:lnTo>
                    <a:pt x="424" y="3191"/>
                  </a:lnTo>
                  <a:lnTo>
                    <a:pt x="314" y="3744"/>
                  </a:lnTo>
                  <a:lnTo>
                    <a:pt x="203" y="4334"/>
                  </a:lnTo>
                  <a:lnTo>
                    <a:pt x="111" y="4961"/>
                  </a:lnTo>
                  <a:lnTo>
                    <a:pt x="37" y="5588"/>
                  </a:lnTo>
                  <a:lnTo>
                    <a:pt x="0" y="6215"/>
                  </a:lnTo>
                  <a:lnTo>
                    <a:pt x="0" y="6842"/>
                  </a:lnTo>
                  <a:lnTo>
                    <a:pt x="19" y="7156"/>
                  </a:lnTo>
                  <a:lnTo>
                    <a:pt x="56" y="7469"/>
                  </a:lnTo>
                  <a:lnTo>
                    <a:pt x="93" y="7783"/>
                  </a:lnTo>
                  <a:lnTo>
                    <a:pt x="148" y="8078"/>
                  </a:lnTo>
                  <a:lnTo>
                    <a:pt x="203" y="8373"/>
                  </a:lnTo>
                  <a:lnTo>
                    <a:pt x="295" y="8649"/>
                  </a:lnTo>
                  <a:lnTo>
                    <a:pt x="388" y="8945"/>
                  </a:lnTo>
                  <a:lnTo>
                    <a:pt x="498" y="9203"/>
                  </a:lnTo>
                  <a:lnTo>
                    <a:pt x="627" y="9479"/>
                  </a:lnTo>
                  <a:lnTo>
                    <a:pt x="775" y="9738"/>
                  </a:lnTo>
                  <a:lnTo>
                    <a:pt x="922" y="9977"/>
                  </a:lnTo>
                  <a:lnTo>
                    <a:pt x="1088" y="10217"/>
                  </a:lnTo>
                  <a:lnTo>
                    <a:pt x="1273" y="10457"/>
                  </a:lnTo>
                  <a:lnTo>
                    <a:pt x="1476" y="10678"/>
                  </a:lnTo>
                  <a:lnTo>
                    <a:pt x="1679" y="10881"/>
                  </a:lnTo>
                  <a:lnTo>
                    <a:pt x="1900" y="11102"/>
                  </a:lnTo>
                  <a:lnTo>
                    <a:pt x="2140" y="11287"/>
                  </a:lnTo>
                  <a:lnTo>
                    <a:pt x="2398" y="11489"/>
                  </a:lnTo>
                  <a:lnTo>
                    <a:pt x="2656" y="11655"/>
                  </a:lnTo>
                  <a:lnTo>
                    <a:pt x="2933" y="11840"/>
                  </a:lnTo>
                  <a:lnTo>
                    <a:pt x="3228" y="11987"/>
                  </a:lnTo>
                  <a:lnTo>
                    <a:pt x="3523" y="12153"/>
                  </a:lnTo>
                  <a:lnTo>
                    <a:pt x="3836" y="12301"/>
                  </a:lnTo>
                  <a:lnTo>
                    <a:pt x="4168" y="12430"/>
                  </a:lnTo>
                  <a:lnTo>
                    <a:pt x="4500" y="12559"/>
                  </a:lnTo>
                  <a:lnTo>
                    <a:pt x="4850" y="12670"/>
                  </a:lnTo>
                  <a:lnTo>
                    <a:pt x="5201" y="12780"/>
                  </a:lnTo>
                  <a:lnTo>
                    <a:pt x="5570" y="12873"/>
                  </a:lnTo>
                  <a:lnTo>
                    <a:pt x="5957" y="12965"/>
                  </a:lnTo>
                  <a:lnTo>
                    <a:pt x="6344" y="13039"/>
                  </a:lnTo>
                  <a:lnTo>
                    <a:pt x="6731" y="13112"/>
                  </a:lnTo>
                  <a:lnTo>
                    <a:pt x="7156" y="13168"/>
                  </a:lnTo>
                  <a:lnTo>
                    <a:pt x="7580" y="13204"/>
                  </a:lnTo>
                  <a:lnTo>
                    <a:pt x="8004" y="13241"/>
                  </a:lnTo>
                  <a:lnTo>
                    <a:pt x="8889" y="13278"/>
                  </a:lnTo>
                  <a:lnTo>
                    <a:pt x="9811" y="13278"/>
                  </a:lnTo>
                  <a:lnTo>
                    <a:pt x="10715" y="13241"/>
                  </a:lnTo>
                  <a:lnTo>
                    <a:pt x="11618" y="13168"/>
                  </a:lnTo>
                  <a:lnTo>
                    <a:pt x="12061" y="13112"/>
                  </a:lnTo>
                  <a:lnTo>
                    <a:pt x="12504" y="13039"/>
                  </a:lnTo>
                  <a:lnTo>
                    <a:pt x="12946" y="12965"/>
                  </a:lnTo>
                  <a:lnTo>
                    <a:pt x="13370" y="12873"/>
                  </a:lnTo>
                  <a:lnTo>
                    <a:pt x="13795" y="12762"/>
                  </a:lnTo>
                  <a:lnTo>
                    <a:pt x="14219" y="12651"/>
                  </a:lnTo>
                  <a:lnTo>
                    <a:pt x="14624" y="12522"/>
                  </a:lnTo>
                  <a:lnTo>
                    <a:pt x="15030" y="12375"/>
                  </a:lnTo>
                  <a:lnTo>
                    <a:pt x="15417" y="12227"/>
                  </a:lnTo>
                  <a:lnTo>
                    <a:pt x="15786" y="12061"/>
                  </a:lnTo>
                  <a:lnTo>
                    <a:pt x="16155" y="11895"/>
                  </a:lnTo>
                  <a:lnTo>
                    <a:pt x="16505" y="11711"/>
                  </a:lnTo>
                  <a:lnTo>
                    <a:pt x="16837" y="11508"/>
                  </a:lnTo>
                  <a:lnTo>
                    <a:pt x="17151" y="11287"/>
                  </a:lnTo>
                  <a:lnTo>
                    <a:pt x="17464" y="11065"/>
                  </a:lnTo>
                  <a:lnTo>
                    <a:pt x="17759" y="10807"/>
                  </a:lnTo>
                  <a:lnTo>
                    <a:pt x="18018" y="10567"/>
                  </a:lnTo>
                  <a:lnTo>
                    <a:pt x="18276" y="10291"/>
                  </a:lnTo>
                  <a:lnTo>
                    <a:pt x="18516" y="10014"/>
                  </a:lnTo>
                  <a:lnTo>
                    <a:pt x="18718" y="9701"/>
                  </a:lnTo>
                  <a:lnTo>
                    <a:pt x="18903" y="9387"/>
                  </a:lnTo>
                  <a:lnTo>
                    <a:pt x="19087" y="9074"/>
                  </a:lnTo>
                  <a:lnTo>
                    <a:pt x="19235" y="8723"/>
                  </a:lnTo>
                  <a:lnTo>
                    <a:pt x="19345" y="8373"/>
                  </a:lnTo>
                  <a:lnTo>
                    <a:pt x="19438" y="8004"/>
                  </a:lnTo>
                  <a:lnTo>
                    <a:pt x="19511" y="7617"/>
                  </a:lnTo>
                  <a:lnTo>
                    <a:pt x="19567" y="7211"/>
                  </a:lnTo>
                  <a:lnTo>
                    <a:pt x="19604" y="6824"/>
                  </a:lnTo>
                  <a:lnTo>
                    <a:pt x="19622" y="6455"/>
                  </a:lnTo>
                  <a:lnTo>
                    <a:pt x="19622" y="6068"/>
                  </a:lnTo>
                  <a:lnTo>
                    <a:pt x="19604" y="5699"/>
                  </a:lnTo>
                  <a:lnTo>
                    <a:pt x="19585" y="5348"/>
                  </a:lnTo>
                  <a:lnTo>
                    <a:pt x="19548" y="4980"/>
                  </a:lnTo>
                  <a:lnTo>
                    <a:pt x="19493" y="4648"/>
                  </a:lnTo>
                  <a:lnTo>
                    <a:pt x="19382" y="3984"/>
                  </a:lnTo>
                  <a:lnTo>
                    <a:pt x="19216" y="3357"/>
                  </a:lnTo>
                  <a:lnTo>
                    <a:pt x="19032" y="2767"/>
                  </a:lnTo>
                  <a:lnTo>
                    <a:pt x="18847" y="2232"/>
                  </a:lnTo>
                  <a:lnTo>
                    <a:pt x="18645" y="1734"/>
                  </a:lnTo>
                  <a:lnTo>
                    <a:pt x="18442" y="1291"/>
                  </a:lnTo>
                  <a:lnTo>
                    <a:pt x="18257" y="922"/>
                  </a:lnTo>
                  <a:lnTo>
                    <a:pt x="18073" y="591"/>
                  </a:lnTo>
                  <a:lnTo>
                    <a:pt x="17815" y="166"/>
                  </a:lnTo>
                  <a:lnTo>
                    <a:pt x="17704" y="0"/>
                  </a:lnTo>
                  <a:close/>
                </a:path>
              </a:pathLst>
            </a:custGeom>
            <a:solidFill>
              <a:srgbClr val="001E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7"/>
            <p:cNvSpPr/>
            <p:nvPr/>
          </p:nvSpPr>
          <p:spPr>
            <a:xfrm>
              <a:off x="1657175" y="3899200"/>
              <a:ext cx="490550" cy="331975"/>
            </a:xfrm>
            <a:custGeom>
              <a:rect b="b" l="l" r="r" t="t"/>
              <a:pathLst>
                <a:path extrusionOk="0" fill="none" h="13279" w="19622">
                  <a:moveTo>
                    <a:pt x="17704" y="0"/>
                  </a:moveTo>
                  <a:lnTo>
                    <a:pt x="17704" y="0"/>
                  </a:lnTo>
                  <a:lnTo>
                    <a:pt x="17815" y="166"/>
                  </a:lnTo>
                  <a:lnTo>
                    <a:pt x="18073" y="591"/>
                  </a:lnTo>
                  <a:lnTo>
                    <a:pt x="18257" y="922"/>
                  </a:lnTo>
                  <a:lnTo>
                    <a:pt x="18442" y="1291"/>
                  </a:lnTo>
                  <a:lnTo>
                    <a:pt x="18645" y="1734"/>
                  </a:lnTo>
                  <a:lnTo>
                    <a:pt x="18847" y="2232"/>
                  </a:lnTo>
                  <a:lnTo>
                    <a:pt x="19032" y="2767"/>
                  </a:lnTo>
                  <a:lnTo>
                    <a:pt x="19216" y="3357"/>
                  </a:lnTo>
                  <a:lnTo>
                    <a:pt x="19382" y="3984"/>
                  </a:lnTo>
                  <a:lnTo>
                    <a:pt x="19493" y="4648"/>
                  </a:lnTo>
                  <a:lnTo>
                    <a:pt x="19548" y="4980"/>
                  </a:lnTo>
                  <a:lnTo>
                    <a:pt x="19585" y="5348"/>
                  </a:lnTo>
                  <a:lnTo>
                    <a:pt x="19604" y="5699"/>
                  </a:lnTo>
                  <a:lnTo>
                    <a:pt x="19622" y="6068"/>
                  </a:lnTo>
                  <a:lnTo>
                    <a:pt x="19622" y="6455"/>
                  </a:lnTo>
                  <a:lnTo>
                    <a:pt x="19604" y="6824"/>
                  </a:lnTo>
                  <a:lnTo>
                    <a:pt x="19567" y="7211"/>
                  </a:lnTo>
                  <a:lnTo>
                    <a:pt x="19511" y="7617"/>
                  </a:lnTo>
                  <a:lnTo>
                    <a:pt x="19511" y="7617"/>
                  </a:lnTo>
                  <a:lnTo>
                    <a:pt x="19438" y="8004"/>
                  </a:lnTo>
                  <a:lnTo>
                    <a:pt x="19345" y="8373"/>
                  </a:lnTo>
                  <a:lnTo>
                    <a:pt x="19235" y="8723"/>
                  </a:lnTo>
                  <a:lnTo>
                    <a:pt x="19087" y="9074"/>
                  </a:lnTo>
                  <a:lnTo>
                    <a:pt x="18903" y="9387"/>
                  </a:lnTo>
                  <a:lnTo>
                    <a:pt x="18718" y="9701"/>
                  </a:lnTo>
                  <a:lnTo>
                    <a:pt x="18516" y="10014"/>
                  </a:lnTo>
                  <a:lnTo>
                    <a:pt x="18276" y="10291"/>
                  </a:lnTo>
                  <a:lnTo>
                    <a:pt x="18018" y="10567"/>
                  </a:lnTo>
                  <a:lnTo>
                    <a:pt x="17759" y="10807"/>
                  </a:lnTo>
                  <a:lnTo>
                    <a:pt x="17464" y="11065"/>
                  </a:lnTo>
                  <a:lnTo>
                    <a:pt x="17151" y="11287"/>
                  </a:lnTo>
                  <a:lnTo>
                    <a:pt x="16837" y="11508"/>
                  </a:lnTo>
                  <a:lnTo>
                    <a:pt x="16505" y="11711"/>
                  </a:lnTo>
                  <a:lnTo>
                    <a:pt x="16155" y="11895"/>
                  </a:lnTo>
                  <a:lnTo>
                    <a:pt x="15786" y="12061"/>
                  </a:lnTo>
                  <a:lnTo>
                    <a:pt x="15417" y="12227"/>
                  </a:lnTo>
                  <a:lnTo>
                    <a:pt x="15030" y="12375"/>
                  </a:lnTo>
                  <a:lnTo>
                    <a:pt x="14624" y="12522"/>
                  </a:lnTo>
                  <a:lnTo>
                    <a:pt x="14219" y="12651"/>
                  </a:lnTo>
                  <a:lnTo>
                    <a:pt x="13795" y="12762"/>
                  </a:lnTo>
                  <a:lnTo>
                    <a:pt x="13370" y="12873"/>
                  </a:lnTo>
                  <a:lnTo>
                    <a:pt x="12946" y="12965"/>
                  </a:lnTo>
                  <a:lnTo>
                    <a:pt x="12504" y="13039"/>
                  </a:lnTo>
                  <a:lnTo>
                    <a:pt x="12061" y="13112"/>
                  </a:lnTo>
                  <a:lnTo>
                    <a:pt x="11618" y="13168"/>
                  </a:lnTo>
                  <a:lnTo>
                    <a:pt x="10715" y="13241"/>
                  </a:lnTo>
                  <a:lnTo>
                    <a:pt x="9811" y="13278"/>
                  </a:lnTo>
                  <a:lnTo>
                    <a:pt x="8889" y="13278"/>
                  </a:lnTo>
                  <a:lnTo>
                    <a:pt x="8889" y="13278"/>
                  </a:lnTo>
                  <a:lnTo>
                    <a:pt x="8004" y="13241"/>
                  </a:lnTo>
                  <a:lnTo>
                    <a:pt x="7580" y="13204"/>
                  </a:lnTo>
                  <a:lnTo>
                    <a:pt x="7156" y="13168"/>
                  </a:lnTo>
                  <a:lnTo>
                    <a:pt x="6731" y="13112"/>
                  </a:lnTo>
                  <a:lnTo>
                    <a:pt x="6344" y="13039"/>
                  </a:lnTo>
                  <a:lnTo>
                    <a:pt x="5957" y="12965"/>
                  </a:lnTo>
                  <a:lnTo>
                    <a:pt x="5570" y="12873"/>
                  </a:lnTo>
                  <a:lnTo>
                    <a:pt x="5201" y="12780"/>
                  </a:lnTo>
                  <a:lnTo>
                    <a:pt x="4850" y="12670"/>
                  </a:lnTo>
                  <a:lnTo>
                    <a:pt x="4500" y="12559"/>
                  </a:lnTo>
                  <a:lnTo>
                    <a:pt x="4168" y="12430"/>
                  </a:lnTo>
                  <a:lnTo>
                    <a:pt x="3836" y="12301"/>
                  </a:lnTo>
                  <a:lnTo>
                    <a:pt x="3523" y="12153"/>
                  </a:lnTo>
                  <a:lnTo>
                    <a:pt x="3228" y="11987"/>
                  </a:lnTo>
                  <a:lnTo>
                    <a:pt x="2933" y="11840"/>
                  </a:lnTo>
                  <a:lnTo>
                    <a:pt x="2656" y="11655"/>
                  </a:lnTo>
                  <a:lnTo>
                    <a:pt x="2398" y="11489"/>
                  </a:lnTo>
                  <a:lnTo>
                    <a:pt x="2140" y="11287"/>
                  </a:lnTo>
                  <a:lnTo>
                    <a:pt x="1900" y="11102"/>
                  </a:lnTo>
                  <a:lnTo>
                    <a:pt x="1679" y="10881"/>
                  </a:lnTo>
                  <a:lnTo>
                    <a:pt x="1476" y="10678"/>
                  </a:lnTo>
                  <a:lnTo>
                    <a:pt x="1273" y="10457"/>
                  </a:lnTo>
                  <a:lnTo>
                    <a:pt x="1088" y="10217"/>
                  </a:lnTo>
                  <a:lnTo>
                    <a:pt x="922" y="9977"/>
                  </a:lnTo>
                  <a:lnTo>
                    <a:pt x="775" y="9738"/>
                  </a:lnTo>
                  <a:lnTo>
                    <a:pt x="627" y="9479"/>
                  </a:lnTo>
                  <a:lnTo>
                    <a:pt x="498" y="9203"/>
                  </a:lnTo>
                  <a:lnTo>
                    <a:pt x="388" y="8945"/>
                  </a:lnTo>
                  <a:lnTo>
                    <a:pt x="295" y="8649"/>
                  </a:lnTo>
                  <a:lnTo>
                    <a:pt x="203" y="8373"/>
                  </a:lnTo>
                  <a:lnTo>
                    <a:pt x="148" y="8078"/>
                  </a:lnTo>
                  <a:lnTo>
                    <a:pt x="148" y="8078"/>
                  </a:lnTo>
                  <a:lnTo>
                    <a:pt x="93" y="7783"/>
                  </a:lnTo>
                  <a:lnTo>
                    <a:pt x="56" y="7469"/>
                  </a:lnTo>
                  <a:lnTo>
                    <a:pt x="19" y="7156"/>
                  </a:lnTo>
                  <a:lnTo>
                    <a:pt x="0" y="6842"/>
                  </a:lnTo>
                  <a:lnTo>
                    <a:pt x="0" y="6215"/>
                  </a:lnTo>
                  <a:lnTo>
                    <a:pt x="37" y="5588"/>
                  </a:lnTo>
                  <a:lnTo>
                    <a:pt x="111" y="4961"/>
                  </a:lnTo>
                  <a:lnTo>
                    <a:pt x="203" y="4334"/>
                  </a:lnTo>
                  <a:lnTo>
                    <a:pt x="314" y="3744"/>
                  </a:lnTo>
                  <a:lnTo>
                    <a:pt x="424" y="3191"/>
                  </a:lnTo>
                  <a:lnTo>
                    <a:pt x="554" y="2656"/>
                  </a:lnTo>
                  <a:lnTo>
                    <a:pt x="683" y="2177"/>
                  </a:lnTo>
                  <a:lnTo>
                    <a:pt x="941" y="1384"/>
                  </a:lnTo>
                  <a:lnTo>
                    <a:pt x="1107" y="867"/>
                  </a:lnTo>
                  <a:lnTo>
                    <a:pt x="1181" y="683"/>
                  </a:lnTo>
                  <a:lnTo>
                    <a:pt x="1770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7"/>
            <p:cNvSpPr/>
            <p:nvPr/>
          </p:nvSpPr>
          <p:spPr>
            <a:xfrm>
              <a:off x="2124650" y="3936075"/>
              <a:ext cx="12025" cy="16625"/>
            </a:xfrm>
            <a:custGeom>
              <a:rect b="b" l="l" r="r" t="t"/>
              <a:pathLst>
                <a:path extrusionOk="0" h="665" w="481">
                  <a:moveTo>
                    <a:pt x="259" y="1"/>
                  </a:moveTo>
                  <a:lnTo>
                    <a:pt x="185" y="130"/>
                  </a:lnTo>
                  <a:lnTo>
                    <a:pt x="1" y="388"/>
                  </a:lnTo>
                  <a:lnTo>
                    <a:pt x="112" y="665"/>
                  </a:lnTo>
                  <a:lnTo>
                    <a:pt x="480" y="75"/>
                  </a:lnTo>
                  <a:lnTo>
                    <a:pt x="259" y="1"/>
                  </a:lnTo>
                  <a:close/>
                </a:path>
              </a:pathLst>
            </a:custGeom>
            <a:solidFill>
              <a:srgbClr val="0014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7"/>
            <p:cNvSpPr/>
            <p:nvPr/>
          </p:nvSpPr>
          <p:spPr>
            <a:xfrm>
              <a:off x="2124650" y="3936075"/>
              <a:ext cx="12025" cy="16625"/>
            </a:xfrm>
            <a:custGeom>
              <a:rect b="b" l="l" r="r" t="t"/>
              <a:pathLst>
                <a:path extrusionOk="0" fill="none" h="665" w="481">
                  <a:moveTo>
                    <a:pt x="259" y="1"/>
                  </a:moveTo>
                  <a:lnTo>
                    <a:pt x="259" y="1"/>
                  </a:lnTo>
                  <a:lnTo>
                    <a:pt x="185" y="130"/>
                  </a:lnTo>
                  <a:lnTo>
                    <a:pt x="1" y="388"/>
                  </a:lnTo>
                  <a:lnTo>
                    <a:pt x="1" y="388"/>
                  </a:lnTo>
                  <a:lnTo>
                    <a:pt x="112" y="665"/>
                  </a:lnTo>
                  <a:lnTo>
                    <a:pt x="112" y="665"/>
                  </a:lnTo>
                  <a:lnTo>
                    <a:pt x="480" y="75"/>
                  </a:lnTo>
                  <a:lnTo>
                    <a:pt x="480" y="75"/>
                  </a:lnTo>
                  <a:lnTo>
                    <a:pt x="25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7"/>
            <p:cNvSpPr/>
            <p:nvPr/>
          </p:nvSpPr>
          <p:spPr>
            <a:xfrm>
              <a:off x="1664075" y="3931925"/>
              <a:ext cx="13875" cy="16625"/>
            </a:xfrm>
            <a:custGeom>
              <a:rect b="b" l="l" r="r" t="t"/>
              <a:pathLst>
                <a:path extrusionOk="0" h="665" w="555">
                  <a:moveTo>
                    <a:pt x="185" y="1"/>
                  </a:moveTo>
                  <a:lnTo>
                    <a:pt x="1" y="56"/>
                  </a:lnTo>
                  <a:lnTo>
                    <a:pt x="204" y="333"/>
                  </a:lnTo>
                  <a:lnTo>
                    <a:pt x="480" y="665"/>
                  </a:lnTo>
                  <a:lnTo>
                    <a:pt x="554" y="388"/>
                  </a:lnTo>
                  <a:lnTo>
                    <a:pt x="296" y="130"/>
                  </a:lnTo>
                  <a:lnTo>
                    <a:pt x="185" y="1"/>
                  </a:lnTo>
                  <a:close/>
                </a:path>
              </a:pathLst>
            </a:custGeom>
            <a:solidFill>
              <a:srgbClr val="0014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7"/>
            <p:cNvSpPr/>
            <p:nvPr/>
          </p:nvSpPr>
          <p:spPr>
            <a:xfrm>
              <a:off x="1664075" y="3931925"/>
              <a:ext cx="13875" cy="16625"/>
            </a:xfrm>
            <a:custGeom>
              <a:rect b="b" l="l" r="r" t="t"/>
              <a:pathLst>
                <a:path extrusionOk="0" fill="none" h="665" w="555">
                  <a:moveTo>
                    <a:pt x="185" y="1"/>
                  </a:moveTo>
                  <a:lnTo>
                    <a:pt x="185" y="1"/>
                  </a:lnTo>
                  <a:lnTo>
                    <a:pt x="1" y="56"/>
                  </a:lnTo>
                  <a:lnTo>
                    <a:pt x="1" y="56"/>
                  </a:lnTo>
                  <a:lnTo>
                    <a:pt x="204" y="333"/>
                  </a:lnTo>
                  <a:lnTo>
                    <a:pt x="480" y="665"/>
                  </a:lnTo>
                  <a:lnTo>
                    <a:pt x="480" y="665"/>
                  </a:lnTo>
                  <a:lnTo>
                    <a:pt x="554" y="388"/>
                  </a:lnTo>
                  <a:lnTo>
                    <a:pt x="554" y="388"/>
                  </a:lnTo>
                  <a:lnTo>
                    <a:pt x="296" y="130"/>
                  </a:lnTo>
                  <a:lnTo>
                    <a:pt x="18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7"/>
            <p:cNvSpPr/>
            <p:nvPr/>
          </p:nvSpPr>
          <p:spPr>
            <a:xfrm>
              <a:off x="1676075" y="3941625"/>
              <a:ext cx="451375" cy="118500"/>
            </a:xfrm>
            <a:custGeom>
              <a:rect b="b" l="l" r="r" t="t"/>
              <a:pathLst>
                <a:path extrusionOk="0" h="4740" w="18055">
                  <a:moveTo>
                    <a:pt x="74" y="0"/>
                  </a:moveTo>
                  <a:lnTo>
                    <a:pt x="0" y="277"/>
                  </a:lnTo>
                  <a:lnTo>
                    <a:pt x="295" y="590"/>
                  </a:lnTo>
                  <a:lnTo>
                    <a:pt x="627" y="922"/>
                  </a:lnTo>
                  <a:lnTo>
                    <a:pt x="1033" y="1272"/>
                  </a:lnTo>
                  <a:lnTo>
                    <a:pt x="1457" y="1641"/>
                  </a:lnTo>
                  <a:lnTo>
                    <a:pt x="1937" y="2010"/>
                  </a:lnTo>
                  <a:lnTo>
                    <a:pt x="2472" y="2379"/>
                  </a:lnTo>
                  <a:lnTo>
                    <a:pt x="3043" y="2748"/>
                  </a:lnTo>
                  <a:lnTo>
                    <a:pt x="3652" y="3098"/>
                  </a:lnTo>
                  <a:lnTo>
                    <a:pt x="4297" y="3430"/>
                  </a:lnTo>
                  <a:lnTo>
                    <a:pt x="4980" y="3744"/>
                  </a:lnTo>
                  <a:lnTo>
                    <a:pt x="5330" y="3891"/>
                  </a:lnTo>
                  <a:lnTo>
                    <a:pt x="5699" y="4020"/>
                  </a:lnTo>
                  <a:lnTo>
                    <a:pt x="6068" y="4149"/>
                  </a:lnTo>
                  <a:lnTo>
                    <a:pt x="6455" y="4260"/>
                  </a:lnTo>
                  <a:lnTo>
                    <a:pt x="6842" y="4371"/>
                  </a:lnTo>
                  <a:lnTo>
                    <a:pt x="7229" y="4463"/>
                  </a:lnTo>
                  <a:lnTo>
                    <a:pt x="7654" y="4537"/>
                  </a:lnTo>
                  <a:lnTo>
                    <a:pt x="8059" y="4610"/>
                  </a:lnTo>
                  <a:lnTo>
                    <a:pt x="8483" y="4666"/>
                  </a:lnTo>
                  <a:lnTo>
                    <a:pt x="8908" y="4703"/>
                  </a:lnTo>
                  <a:lnTo>
                    <a:pt x="9350" y="4721"/>
                  </a:lnTo>
                  <a:lnTo>
                    <a:pt x="9793" y="4739"/>
                  </a:lnTo>
                  <a:lnTo>
                    <a:pt x="10162" y="4739"/>
                  </a:lnTo>
                  <a:lnTo>
                    <a:pt x="10567" y="4721"/>
                  </a:lnTo>
                  <a:lnTo>
                    <a:pt x="10992" y="4684"/>
                  </a:lnTo>
                  <a:lnTo>
                    <a:pt x="11397" y="4629"/>
                  </a:lnTo>
                  <a:lnTo>
                    <a:pt x="11803" y="4574"/>
                  </a:lnTo>
                  <a:lnTo>
                    <a:pt x="12172" y="4500"/>
                  </a:lnTo>
                  <a:lnTo>
                    <a:pt x="12541" y="4426"/>
                  </a:lnTo>
                  <a:lnTo>
                    <a:pt x="12891" y="4334"/>
                  </a:lnTo>
                  <a:lnTo>
                    <a:pt x="13241" y="4242"/>
                  </a:lnTo>
                  <a:lnTo>
                    <a:pt x="13555" y="4131"/>
                  </a:lnTo>
                  <a:lnTo>
                    <a:pt x="13868" y="4002"/>
                  </a:lnTo>
                  <a:lnTo>
                    <a:pt x="14163" y="3891"/>
                  </a:lnTo>
                  <a:lnTo>
                    <a:pt x="14458" y="3762"/>
                  </a:lnTo>
                  <a:lnTo>
                    <a:pt x="14717" y="3615"/>
                  </a:lnTo>
                  <a:lnTo>
                    <a:pt x="15233" y="3319"/>
                  </a:lnTo>
                  <a:lnTo>
                    <a:pt x="15694" y="3006"/>
                  </a:lnTo>
                  <a:lnTo>
                    <a:pt x="16118" y="2692"/>
                  </a:lnTo>
                  <a:lnTo>
                    <a:pt x="16487" y="2361"/>
                  </a:lnTo>
                  <a:lnTo>
                    <a:pt x="16837" y="2029"/>
                  </a:lnTo>
                  <a:lnTo>
                    <a:pt x="17133" y="1678"/>
                  </a:lnTo>
                  <a:lnTo>
                    <a:pt x="17409" y="1346"/>
                  </a:lnTo>
                  <a:lnTo>
                    <a:pt x="17649" y="1033"/>
                  </a:lnTo>
                  <a:lnTo>
                    <a:pt x="18055" y="443"/>
                  </a:lnTo>
                  <a:lnTo>
                    <a:pt x="17944" y="166"/>
                  </a:lnTo>
                  <a:lnTo>
                    <a:pt x="17796" y="369"/>
                  </a:lnTo>
                  <a:lnTo>
                    <a:pt x="17594" y="590"/>
                  </a:lnTo>
                  <a:lnTo>
                    <a:pt x="17372" y="848"/>
                  </a:lnTo>
                  <a:lnTo>
                    <a:pt x="17096" y="1125"/>
                  </a:lnTo>
                  <a:lnTo>
                    <a:pt x="16782" y="1402"/>
                  </a:lnTo>
                  <a:lnTo>
                    <a:pt x="16450" y="1678"/>
                  </a:lnTo>
                  <a:lnTo>
                    <a:pt x="16044" y="1973"/>
                  </a:lnTo>
                  <a:lnTo>
                    <a:pt x="15620" y="2250"/>
                  </a:lnTo>
                  <a:lnTo>
                    <a:pt x="15141" y="2527"/>
                  </a:lnTo>
                  <a:lnTo>
                    <a:pt x="14606" y="2766"/>
                  </a:lnTo>
                  <a:lnTo>
                    <a:pt x="14034" y="3006"/>
                  </a:lnTo>
                  <a:lnTo>
                    <a:pt x="13739" y="3098"/>
                  </a:lnTo>
                  <a:lnTo>
                    <a:pt x="13426" y="3190"/>
                  </a:lnTo>
                  <a:lnTo>
                    <a:pt x="13094" y="3283"/>
                  </a:lnTo>
                  <a:lnTo>
                    <a:pt x="12762" y="3356"/>
                  </a:lnTo>
                  <a:lnTo>
                    <a:pt x="12412" y="3430"/>
                  </a:lnTo>
                  <a:lnTo>
                    <a:pt x="12043" y="3485"/>
                  </a:lnTo>
                  <a:lnTo>
                    <a:pt x="11674" y="3541"/>
                  </a:lnTo>
                  <a:lnTo>
                    <a:pt x="11287" y="3578"/>
                  </a:lnTo>
                  <a:lnTo>
                    <a:pt x="10881" y="3596"/>
                  </a:lnTo>
                  <a:lnTo>
                    <a:pt x="10457" y="3596"/>
                  </a:lnTo>
                  <a:lnTo>
                    <a:pt x="9737" y="3578"/>
                  </a:lnTo>
                  <a:lnTo>
                    <a:pt x="8963" y="3504"/>
                  </a:lnTo>
                  <a:lnTo>
                    <a:pt x="8004" y="3375"/>
                  </a:lnTo>
                  <a:lnTo>
                    <a:pt x="7100" y="3227"/>
                  </a:lnTo>
                  <a:lnTo>
                    <a:pt x="6271" y="3043"/>
                  </a:lnTo>
                  <a:lnTo>
                    <a:pt x="5478" y="2822"/>
                  </a:lnTo>
                  <a:lnTo>
                    <a:pt x="4758" y="2600"/>
                  </a:lnTo>
                  <a:lnTo>
                    <a:pt x="4076" y="2361"/>
                  </a:lnTo>
                  <a:lnTo>
                    <a:pt x="3467" y="2121"/>
                  </a:lnTo>
                  <a:lnTo>
                    <a:pt x="2896" y="1863"/>
                  </a:lnTo>
                  <a:lnTo>
                    <a:pt x="2379" y="1586"/>
                  </a:lnTo>
                  <a:lnTo>
                    <a:pt x="1900" y="1328"/>
                  </a:lnTo>
                  <a:lnTo>
                    <a:pt x="1494" y="1070"/>
                  </a:lnTo>
                  <a:lnTo>
                    <a:pt x="1125" y="830"/>
                  </a:lnTo>
                  <a:lnTo>
                    <a:pt x="793" y="590"/>
                  </a:lnTo>
                  <a:lnTo>
                    <a:pt x="517" y="369"/>
                  </a:lnTo>
                  <a:lnTo>
                    <a:pt x="277" y="184"/>
                  </a:lnTo>
                  <a:lnTo>
                    <a:pt x="74" y="0"/>
                  </a:lnTo>
                  <a:close/>
                </a:path>
              </a:pathLst>
            </a:custGeom>
            <a:solidFill>
              <a:srgbClr val="0014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7"/>
            <p:cNvSpPr/>
            <p:nvPr/>
          </p:nvSpPr>
          <p:spPr>
            <a:xfrm>
              <a:off x="1676075" y="3941625"/>
              <a:ext cx="451375" cy="118500"/>
            </a:xfrm>
            <a:custGeom>
              <a:rect b="b" l="l" r="r" t="t"/>
              <a:pathLst>
                <a:path extrusionOk="0" fill="none" h="4740" w="18055">
                  <a:moveTo>
                    <a:pt x="74" y="0"/>
                  </a:moveTo>
                  <a:lnTo>
                    <a:pt x="74" y="0"/>
                  </a:lnTo>
                  <a:lnTo>
                    <a:pt x="0" y="277"/>
                  </a:lnTo>
                  <a:lnTo>
                    <a:pt x="0" y="277"/>
                  </a:lnTo>
                  <a:lnTo>
                    <a:pt x="295" y="590"/>
                  </a:lnTo>
                  <a:lnTo>
                    <a:pt x="627" y="922"/>
                  </a:lnTo>
                  <a:lnTo>
                    <a:pt x="1033" y="1272"/>
                  </a:lnTo>
                  <a:lnTo>
                    <a:pt x="1457" y="1641"/>
                  </a:lnTo>
                  <a:lnTo>
                    <a:pt x="1937" y="2010"/>
                  </a:lnTo>
                  <a:lnTo>
                    <a:pt x="2472" y="2379"/>
                  </a:lnTo>
                  <a:lnTo>
                    <a:pt x="3043" y="2748"/>
                  </a:lnTo>
                  <a:lnTo>
                    <a:pt x="3652" y="3098"/>
                  </a:lnTo>
                  <a:lnTo>
                    <a:pt x="4297" y="3430"/>
                  </a:lnTo>
                  <a:lnTo>
                    <a:pt x="4980" y="3744"/>
                  </a:lnTo>
                  <a:lnTo>
                    <a:pt x="5330" y="3891"/>
                  </a:lnTo>
                  <a:lnTo>
                    <a:pt x="5699" y="4020"/>
                  </a:lnTo>
                  <a:lnTo>
                    <a:pt x="6068" y="4149"/>
                  </a:lnTo>
                  <a:lnTo>
                    <a:pt x="6455" y="4260"/>
                  </a:lnTo>
                  <a:lnTo>
                    <a:pt x="6842" y="4371"/>
                  </a:lnTo>
                  <a:lnTo>
                    <a:pt x="7229" y="4463"/>
                  </a:lnTo>
                  <a:lnTo>
                    <a:pt x="7654" y="4537"/>
                  </a:lnTo>
                  <a:lnTo>
                    <a:pt x="8059" y="4610"/>
                  </a:lnTo>
                  <a:lnTo>
                    <a:pt x="8483" y="4666"/>
                  </a:lnTo>
                  <a:lnTo>
                    <a:pt x="8908" y="4703"/>
                  </a:lnTo>
                  <a:lnTo>
                    <a:pt x="9350" y="4721"/>
                  </a:lnTo>
                  <a:lnTo>
                    <a:pt x="9793" y="4739"/>
                  </a:lnTo>
                  <a:lnTo>
                    <a:pt x="9793" y="4739"/>
                  </a:lnTo>
                  <a:lnTo>
                    <a:pt x="10162" y="4739"/>
                  </a:lnTo>
                  <a:lnTo>
                    <a:pt x="10567" y="4721"/>
                  </a:lnTo>
                  <a:lnTo>
                    <a:pt x="10567" y="4721"/>
                  </a:lnTo>
                  <a:lnTo>
                    <a:pt x="10992" y="4684"/>
                  </a:lnTo>
                  <a:lnTo>
                    <a:pt x="11397" y="4629"/>
                  </a:lnTo>
                  <a:lnTo>
                    <a:pt x="11803" y="4574"/>
                  </a:lnTo>
                  <a:lnTo>
                    <a:pt x="12172" y="4500"/>
                  </a:lnTo>
                  <a:lnTo>
                    <a:pt x="12541" y="4426"/>
                  </a:lnTo>
                  <a:lnTo>
                    <a:pt x="12891" y="4334"/>
                  </a:lnTo>
                  <a:lnTo>
                    <a:pt x="13241" y="4242"/>
                  </a:lnTo>
                  <a:lnTo>
                    <a:pt x="13555" y="4131"/>
                  </a:lnTo>
                  <a:lnTo>
                    <a:pt x="13868" y="4002"/>
                  </a:lnTo>
                  <a:lnTo>
                    <a:pt x="14163" y="3891"/>
                  </a:lnTo>
                  <a:lnTo>
                    <a:pt x="14458" y="3762"/>
                  </a:lnTo>
                  <a:lnTo>
                    <a:pt x="14717" y="3615"/>
                  </a:lnTo>
                  <a:lnTo>
                    <a:pt x="15233" y="3319"/>
                  </a:lnTo>
                  <a:lnTo>
                    <a:pt x="15694" y="3006"/>
                  </a:lnTo>
                  <a:lnTo>
                    <a:pt x="16118" y="2692"/>
                  </a:lnTo>
                  <a:lnTo>
                    <a:pt x="16487" y="2361"/>
                  </a:lnTo>
                  <a:lnTo>
                    <a:pt x="16837" y="2029"/>
                  </a:lnTo>
                  <a:lnTo>
                    <a:pt x="17133" y="1678"/>
                  </a:lnTo>
                  <a:lnTo>
                    <a:pt x="17409" y="1346"/>
                  </a:lnTo>
                  <a:lnTo>
                    <a:pt x="17649" y="1033"/>
                  </a:lnTo>
                  <a:lnTo>
                    <a:pt x="18055" y="443"/>
                  </a:lnTo>
                  <a:lnTo>
                    <a:pt x="18055" y="443"/>
                  </a:lnTo>
                  <a:lnTo>
                    <a:pt x="17944" y="166"/>
                  </a:lnTo>
                  <a:lnTo>
                    <a:pt x="17944" y="166"/>
                  </a:lnTo>
                  <a:lnTo>
                    <a:pt x="17796" y="369"/>
                  </a:lnTo>
                  <a:lnTo>
                    <a:pt x="17594" y="590"/>
                  </a:lnTo>
                  <a:lnTo>
                    <a:pt x="17372" y="848"/>
                  </a:lnTo>
                  <a:lnTo>
                    <a:pt x="17096" y="1125"/>
                  </a:lnTo>
                  <a:lnTo>
                    <a:pt x="16782" y="1402"/>
                  </a:lnTo>
                  <a:lnTo>
                    <a:pt x="16450" y="1678"/>
                  </a:lnTo>
                  <a:lnTo>
                    <a:pt x="16044" y="1973"/>
                  </a:lnTo>
                  <a:lnTo>
                    <a:pt x="15620" y="2250"/>
                  </a:lnTo>
                  <a:lnTo>
                    <a:pt x="15141" y="2527"/>
                  </a:lnTo>
                  <a:lnTo>
                    <a:pt x="14606" y="2766"/>
                  </a:lnTo>
                  <a:lnTo>
                    <a:pt x="14034" y="3006"/>
                  </a:lnTo>
                  <a:lnTo>
                    <a:pt x="13739" y="3098"/>
                  </a:lnTo>
                  <a:lnTo>
                    <a:pt x="13426" y="3190"/>
                  </a:lnTo>
                  <a:lnTo>
                    <a:pt x="13094" y="3283"/>
                  </a:lnTo>
                  <a:lnTo>
                    <a:pt x="12762" y="3356"/>
                  </a:lnTo>
                  <a:lnTo>
                    <a:pt x="12412" y="3430"/>
                  </a:lnTo>
                  <a:lnTo>
                    <a:pt x="12043" y="3485"/>
                  </a:lnTo>
                  <a:lnTo>
                    <a:pt x="11674" y="3541"/>
                  </a:lnTo>
                  <a:lnTo>
                    <a:pt x="11287" y="3578"/>
                  </a:lnTo>
                  <a:lnTo>
                    <a:pt x="10881" y="3596"/>
                  </a:lnTo>
                  <a:lnTo>
                    <a:pt x="10457" y="3596"/>
                  </a:lnTo>
                  <a:lnTo>
                    <a:pt x="10457" y="3596"/>
                  </a:lnTo>
                  <a:lnTo>
                    <a:pt x="9737" y="3578"/>
                  </a:lnTo>
                  <a:lnTo>
                    <a:pt x="8963" y="3504"/>
                  </a:lnTo>
                  <a:lnTo>
                    <a:pt x="8963" y="3504"/>
                  </a:lnTo>
                  <a:lnTo>
                    <a:pt x="8004" y="3375"/>
                  </a:lnTo>
                  <a:lnTo>
                    <a:pt x="7100" y="3227"/>
                  </a:lnTo>
                  <a:lnTo>
                    <a:pt x="6271" y="3043"/>
                  </a:lnTo>
                  <a:lnTo>
                    <a:pt x="5478" y="2822"/>
                  </a:lnTo>
                  <a:lnTo>
                    <a:pt x="4758" y="2600"/>
                  </a:lnTo>
                  <a:lnTo>
                    <a:pt x="4076" y="2361"/>
                  </a:lnTo>
                  <a:lnTo>
                    <a:pt x="3467" y="2121"/>
                  </a:lnTo>
                  <a:lnTo>
                    <a:pt x="2896" y="1863"/>
                  </a:lnTo>
                  <a:lnTo>
                    <a:pt x="2379" y="1586"/>
                  </a:lnTo>
                  <a:lnTo>
                    <a:pt x="1900" y="1328"/>
                  </a:lnTo>
                  <a:lnTo>
                    <a:pt x="1494" y="1070"/>
                  </a:lnTo>
                  <a:lnTo>
                    <a:pt x="1125" y="830"/>
                  </a:lnTo>
                  <a:lnTo>
                    <a:pt x="793" y="590"/>
                  </a:lnTo>
                  <a:lnTo>
                    <a:pt x="517" y="369"/>
                  </a:lnTo>
                  <a:lnTo>
                    <a:pt x="277" y="184"/>
                  </a:lnTo>
                  <a:lnTo>
                    <a:pt x="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7"/>
            <p:cNvSpPr/>
            <p:nvPr/>
          </p:nvSpPr>
          <p:spPr>
            <a:xfrm>
              <a:off x="2529900" y="3598150"/>
              <a:ext cx="136050" cy="251275"/>
            </a:xfrm>
            <a:custGeom>
              <a:rect b="b" l="l" r="r" t="t"/>
              <a:pathLst>
                <a:path extrusionOk="0" h="10051" w="5442">
                  <a:moveTo>
                    <a:pt x="4095" y="0"/>
                  </a:moveTo>
                  <a:lnTo>
                    <a:pt x="75" y="1512"/>
                  </a:lnTo>
                  <a:lnTo>
                    <a:pt x="19" y="2268"/>
                  </a:lnTo>
                  <a:lnTo>
                    <a:pt x="1" y="3080"/>
                  </a:lnTo>
                  <a:lnTo>
                    <a:pt x="1" y="4094"/>
                  </a:lnTo>
                  <a:lnTo>
                    <a:pt x="1" y="4666"/>
                  </a:lnTo>
                  <a:lnTo>
                    <a:pt x="19" y="5238"/>
                  </a:lnTo>
                  <a:lnTo>
                    <a:pt x="56" y="5846"/>
                  </a:lnTo>
                  <a:lnTo>
                    <a:pt x="112" y="6436"/>
                  </a:lnTo>
                  <a:lnTo>
                    <a:pt x="167" y="7026"/>
                  </a:lnTo>
                  <a:lnTo>
                    <a:pt x="259" y="7616"/>
                  </a:lnTo>
                  <a:lnTo>
                    <a:pt x="370" y="8170"/>
                  </a:lnTo>
                  <a:lnTo>
                    <a:pt x="499" y="8686"/>
                  </a:lnTo>
                  <a:lnTo>
                    <a:pt x="591" y="8926"/>
                  </a:lnTo>
                  <a:lnTo>
                    <a:pt x="683" y="9129"/>
                  </a:lnTo>
                  <a:lnTo>
                    <a:pt x="812" y="9313"/>
                  </a:lnTo>
                  <a:lnTo>
                    <a:pt x="941" y="9479"/>
                  </a:lnTo>
                  <a:lnTo>
                    <a:pt x="1089" y="9627"/>
                  </a:lnTo>
                  <a:lnTo>
                    <a:pt x="1255" y="9756"/>
                  </a:lnTo>
                  <a:lnTo>
                    <a:pt x="1421" y="9848"/>
                  </a:lnTo>
                  <a:lnTo>
                    <a:pt x="1605" y="9922"/>
                  </a:lnTo>
                  <a:lnTo>
                    <a:pt x="1790" y="9977"/>
                  </a:lnTo>
                  <a:lnTo>
                    <a:pt x="1993" y="10032"/>
                  </a:lnTo>
                  <a:lnTo>
                    <a:pt x="2195" y="10051"/>
                  </a:lnTo>
                  <a:lnTo>
                    <a:pt x="2398" y="10051"/>
                  </a:lnTo>
                  <a:lnTo>
                    <a:pt x="2620" y="10032"/>
                  </a:lnTo>
                  <a:lnTo>
                    <a:pt x="2841" y="9995"/>
                  </a:lnTo>
                  <a:lnTo>
                    <a:pt x="3044" y="9940"/>
                  </a:lnTo>
                  <a:lnTo>
                    <a:pt x="3265" y="9866"/>
                  </a:lnTo>
                  <a:lnTo>
                    <a:pt x="3468" y="9793"/>
                  </a:lnTo>
                  <a:lnTo>
                    <a:pt x="3689" y="9682"/>
                  </a:lnTo>
                  <a:lnTo>
                    <a:pt x="3892" y="9571"/>
                  </a:lnTo>
                  <a:lnTo>
                    <a:pt x="4095" y="9442"/>
                  </a:lnTo>
                  <a:lnTo>
                    <a:pt x="4279" y="9295"/>
                  </a:lnTo>
                  <a:lnTo>
                    <a:pt x="4464" y="9147"/>
                  </a:lnTo>
                  <a:lnTo>
                    <a:pt x="4630" y="8981"/>
                  </a:lnTo>
                  <a:lnTo>
                    <a:pt x="4777" y="8815"/>
                  </a:lnTo>
                  <a:lnTo>
                    <a:pt x="4925" y="8612"/>
                  </a:lnTo>
                  <a:lnTo>
                    <a:pt x="5054" y="8428"/>
                  </a:lnTo>
                  <a:lnTo>
                    <a:pt x="5165" y="8207"/>
                  </a:lnTo>
                  <a:lnTo>
                    <a:pt x="5257" y="8004"/>
                  </a:lnTo>
                  <a:lnTo>
                    <a:pt x="5349" y="7764"/>
                  </a:lnTo>
                  <a:lnTo>
                    <a:pt x="5404" y="7543"/>
                  </a:lnTo>
                  <a:lnTo>
                    <a:pt x="5441" y="7303"/>
                  </a:lnTo>
                  <a:lnTo>
                    <a:pt x="5441" y="7045"/>
                  </a:lnTo>
                  <a:lnTo>
                    <a:pt x="5423" y="6436"/>
                  </a:lnTo>
                  <a:lnTo>
                    <a:pt x="5386" y="5809"/>
                  </a:lnTo>
                  <a:lnTo>
                    <a:pt x="5312" y="5182"/>
                  </a:lnTo>
                  <a:lnTo>
                    <a:pt x="5238" y="4555"/>
                  </a:lnTo>
                  <a:lnTo>
                    <a:pt x="5128" y="3947"/>
                  </a:lnTo>
                  <a:lnTo>
                    <a:pt x="5017" y="3375"/>
                  </a:lnTo>
                  <a:lnTo>
                    <a:pt x="4888" y="2822"/>
                  </a:lnTo>
                  <a:lnTo>
                    <a:pt x="4759" y="2287"/>
                  </a:lnTo>
                  <a:lnTo>
                    <a:pt x="4519" y="1365"/>
                  </a:lnTo>
                  <a:lnTo>
                    <a:pt x="4298" y="646"/>
                  </a:lnTo>
                  <a:lnTo>
                    <a:pt x="409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7"/>
            <p:cNvSpPr/>
            <p:nvPr/>
          </p:nvSpPr>
          <p:spPr>
            <a:xfrm>
              <a:off x="2529900" y="3598150"/>
              <a:ext cx="136050" cy="251275"/>
            </a:xfrm>
            <a:custGeom>
              <a:rect b="b" l="l" r="r" t="t"/>
              <a:pathLst>
                <a:path extrusionOk="0" fill="none" h="10051" w="5442">
                  <a:moveTo>
                    <a:pt x="4095" y="0"/>
                  </a:moveTo>
                  <a:lnTo>
                    <a:pt x="4095" y="0"/>
                  </a:lnTo>
                  <a:lnTo>
                    <a:pt x="4298" y="646"/>
                  </a:lnTo>
                  <a:lnTo>
                    <a:pt x="4519" y="1365"/>
                  </a:lnTo>
                  <a:lnTo>
                    <a:pt x="4759" y="2287"/>
                  </a:lnTo>
                  <a:lnTo>
                    <a:pt x="4888" y="2822"/>
                  </a:lnTo>
                  <a:lnTo>
                    <a:pt x="5017" y="3375"/>
                  </a:lnTo>
                  <a:lnTo>
                    <a:pt x="5128" y="3947"/>
                  </a:lnTo>
                  <a:lnTo>
                    <a:pt x="5238" y="4555"/>
                  </a:lnTo>
                  <a:lnTo>
                    <a:pt x="5312" y="5182"/>
                  </a:lnTo>
                  <a:lnTo>
                    <a:pt x="5386" y="5809"/>
                  </a:lnTo>
                  <a:lnTo>
                    <a:pt x="5423" y="6436"/>
                  </a:lnTo>
                  <a:lnTo>
                    <a:pt x="5441" y="7045"/>
                  </a:lnTo>
                  <a:lnTo>
                    <a:pt x="5441" y="7045"/>
                  </a:lnTo>
                  <a:lnTo>
                    <a:pt x="5441" y="7303"/>
                  </a:lnTo>
                  <a:lnTo>
                    <a:pt x="5404" y="7543"/>
                  </a:lnTo>
                  <a:lnTo>
                    <a:pt x="5349" y="7764"/>
                  </a:lnTo>
                  <a:lnTo>
                    <a:pt x="5257" y="8004"/>
                  </a:lnTo>
                  <a:lnTo>
                    <a:pt x="5165" y="8207"/>
                  </a:lnTo>
                  <a:lnTo>
                    <a:pt x="5054" y="8428"/>
                  </a:lnTo>
                  <a:lnTo>
                    <a:pt x="4925" y="8612"/>
                  </a:lnTo>
                  <a:lnTo>
                    <a:pt x="4777" y="8815"/>
                  </a:lnTo>
                  <a:lnTo>
                    <a:pt x="4630" y="8981"/>
                  </a:lnTo>
                  <a:lnTo>
                    <a:pt x="4464" y="9147"/>
                  </a:lnTo>
                  <a:lnTo>
                    <a:pt x="4279" y="9295"/>
                  </a:lnTo>
                  <a:lnTo>
                    <a:pt x="4095" y="9442"/>
                  </a:lnTo>
                  <a:lnTo>
                    <a:pt x="3892" y="9571"/>
                  </a:lnTo>
                  <a:lnTo>
                    <a:pt x="3689" y="9682"/>
                  </a:lnTo>
                  <a:lnTo>
                    <a:pt x="3468" y="9793"/>
                  </a:lnTo>
                  <a:lnTo>
                    <a:pt x="3265" y="9866"/>
                  </a:lnTo>
                  <a:lnTo>
                    <a:pt x="3044" y="9940"/>
                  </a:lnTo>
                  <a:lnTo>
                    <a:pt x="2841" y="9995"/>
                  </a:lnTo>
                  <a:lnTo>
                    <a:pt x="2620" y="10032"/>
                  </a:lnTo>
                  <a:lnTo>
                    <a:pt x="2398" y="10051"/>
                  </a:lnTo>
                  <a:lnTo>
                    <a:pt x="2195" y="10051"/>
                  </a:lnTo>
                  <a:lnTo>
                    <a:pt x="1993" y="10032"/>
                  </a:lnTo>
                  <a:lnTo>
                    <a:pt x="1790" y="9977"/>
                  </a:lnTo>
                  <a:lnTo>
                    <a:pt x="1605" y="9922"/>
                  </a:lnTo>
                  <a:lnTo>
                    <a:pt x="1421" y="9848"/>
                  </a:lnTo>
                  <a:lnTo>
                    <a:pt x="1255" y="9756"/>
                  </a:lnTo>
                  <a:lnTo>
                    <a:pt x="1089" y="9627"/>
                  </a:lnTo>
                  <a:lnTo>
                    <a:pt x="941" y="9479"/>
                  </a:lnTo>
                  <a:lnTo>
                    <a:pt x="812" y="9313"/>
                  </a:lnTo>
                  <a:lnTo>
                    <a:pt x="683" y="9129"/>
                  </a:lnTo>
                  <a:lnTo>
                    <a:pt x="591" y="8926"/>
                  </a:lnTo>
                  <a:lnTo>
                    <a:pt x="499" y="8686"/>
                  </a:lnTo>
                  <a:lnTo>
                    <a:pt x="499" y="8686"/>
                  </a:lnTo>
                  <a:lnTo>
                    <a:pt x="370" y="8170"/>
                  </a:lnTo>
                  <a:lnTo>
                    <a:pt x="259" y="7616"/>
                  </a:lnTo>
                  <a:lnTo>
                    <a:pt x="167" y="7026"/>
                  </a:lnTo>
                  <a:lnTo>
                    <a:pt x="112" y="6436"/>
                  </a:lnTo>
                  <a:lnTo>
                    <a:pt x="56" y="5846"/>
                  </a:lnTo>
                  <a:lnTo>
                    <a:pt x="19" y="5238"/>
                  </a:lnTo>
                  <a:lnTo>
                    <a:pt x="1" y="4666"/>
                  </a:lnTo>
                  <a:lnTo>
                    <a:pt x="1" y="4094"/>
                  </a:lnTo>
                  <a:lnTo>
                    <a:pt x="1" y="3080"/>
                  </a:lnTo>
                  <a:lnTo>
                    <a:pt x="19" y="2268"/>
                  </a:lnTo>
                  <a:lnTo>
                    <a:pt x="75" y="1512"/>
                  </a:lnTo>
                  <a:lnTo>
                    <a:pt x="40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7"/>
            <p:cNvSpPr/>
            <p:nvPr/>
          </p:nvSpPr>
          <p:spPr>
            <a:xfrm>
              <a:off x="2469050" y="3360700"/>
              <a:ext cx="183525" cy="316775"/>
            </a:xfrm>
            <a:custGeom>
              <a:rect b="b" l="l" r="r" t="t"/>
              <a:pathLst>
                <a:path extrusionOk="0" h="12671" w="7341">
                  <a:moveTo>
                    <a:pt x="1937" y="1"/>
                  </a:moveTo>
                  <a:lnTo>
                    <a:pt x="1845" y="148"/>
                  </a:lnTo>
                  <a:lnTo>
                    <a:pt x="1568" y="517"/>
                  </a:lnTo>
                  <a:lnTo>
                    <a:pt x="1199" y="1107"/>
                  </a:lnTo>
                  <a:lnTo>
                    <a:pt x="1015" y="1458"/>
                  </a:lnTo>
                  <a:lnTo>
                    <a:pt x="812" y="1845"/>
                  </a:lnTo>
                  <a:lnTo>
                    <a:pt x="609" y="2251"/>
                  </a:lnTo>
                  <a:lnTo>
                    <a:pt x="425" y="2693"/>
                  </a:lnTo>
                  <a:lnTo>
                    <a:pt x="277" y="3154"/>
                  </a:lnTo>
                  <a:lnTo>
                    <a:pt x="148" y="3615"/>
                  </a:lnTo>
                  <a:lnTo>
                    <a:pt x="56" y="4095"/>
                  </a:lnTo>
                  <a:lnTo>
                    <a:pt x="19" y="4335"/>
                  </a:lnTo>
                  <a:lnTo>
                    <a:pt x="1" y="4556"/>
                  </a:lnTo>
                  <a:lnTo>
                    <a:pt x="1" y="4796"/>
                  </a:lnTo>
                  <a:lnTo>
                    <a:pt x="19" y="5035"/>
                  </a:lnTo>
                  <a:lnTo>
                    <a:pt x="38" y="5257"/>
                  </a:lnTo>
                  <a:lnTo>
                    <a:pt x="93" y="5496"/>
                  </a:lnTo>
                  <a:lnTo>
                    <a:pt x="333" y="6492"/>
                  </a:lnTo>
                  <a:lnTo>
                    <a:pt x="609" y="7636"/>
                  </a:lnTo>
                  <a:lnTo>
                    <a:pt x="1218" y="9996"/>
                  </a:lnTo>
                  <a:lnTo>
                    <a:pt x="1955" y="12670"/>
                  </a:lnTo>
                  <a:lnTo>
                    <a:pt x="2269" y="12615"/>
                  </a:lnTo>
                  <a:lnTo>
                    <a:pt x="2582" y="12559"/>
                  </a:lnTo>
                  <a:lnTo>
                    <a:pt x="2896" y="12486"/>
                  </a:lnTo>
                  <a:lnTo>
                    <a:pt x="3191" y="12412"/>
                  </a:lnTo>
                  <a:lnTo>
                    <a:pt x="3763" y="12228"/>
                  </a:lnTo>
                  <a:lnTo>
                    <a:pt x="4279" y="12006"/>
                  </a:lnTo>
                  <a:lnTo>
                    <a:pt x="4759" y="11766"/>
                  </a:lnTo>
                  <a:lnTo>
                    <a:pt x="5201" y="11527"/>
                  </a:lnTo>
                  <a:lnTo>
                    <a:pt x="5607" y="11269"/>
                  </a:lnTo>
                  <a:lnTo>
                    <a:pt x="5957" y="11010"/>
                  </a:lnTo>
                  <a:lnTo>
                    <a:pt x="6289" y="10752"/>
                  </a:lnTo>
                  <a:lnTo>
                    <a:pt x="6566" y="10512"/>
                  </a:lnTo>
                  <a:lnTo>
                    <a:pt x="6787" y="10291"/>
                  </a:lnTo>
                  <a:lnTo>
                    <a:pt x="6990" y="10107"/>
                  </a:lnTo>
                  <a:lnTo>
                    <a:pt x="7248" y="9812"/>
                  </a:lnTo>
                  <a:lnTo>
                    <a:pt x="7340" y="9701"/>
                  </a:lnTo>
                  <a:lnTo>
                    <a:pt x="6990" y="8668"/>
                  </a:lnTo>
                  <a:lnTo>
                    <a:pt x="6640" y="7672"/>
                  </a:lnTo>
                  <a:lnTo>
                    <a:pt x="6271" y="6750"/>
                  </a:lnTo>
                  <a:lnTo>
                    <a:pt x="5902" y="5884"/>
                  </a:lnTo>
                  <a:lnTo>
                    <a:pt x="5533" y="5072"/>
                  </a:lnTo>
                  <a:lnTo>
                    <a:pt x="5164" y="4335"/>
                  </a:lnTo>
                  <a:lnTo>
                    <a:pt x="4795" y="3634"/>
                  </a:lnTo>
                  <a:lnTo>
                    <a:pt x="4427" y="3007"/>
                  </a:lnTo>
                  <a:lnTo>
                    <a:pt x="4076" y="2435"/>
                  </a:lnTo>
                  <a:lnTo>
                    <a:pt x="3726" y="1919"/>
                  </a:lnTo>
                  <a:lnTo>
                    <a:pt x="3375" y="1458"/>
                  </a:lnTo>
                  <a:lnTo>
                    <a:pt x="3062" y="1052"/>
                  </a:lnTo>
                  <a:lnTo>
                    <a:pt x="2748" y="702"/>
                  </a:lnTo>
                  <a:lnTo>
                    <a:pt x="2453" y="425"/>
                  </a:lnTo>
                  <a:lnTo>
                    <a:pt x="2177" y="185"/>
                  </a:lnTo>
                  <a:lnTo>
                    <a:pt x="19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7"/>
            <p:cNvSpPr/>
            <p:nvPr/>
          </p:nvSpPr>
          <p:spPr>
            <a:xfrm>
              <a:off x="2478725" y="3923175"/>
              <a:ext cx="374850" cy="298300"/>
            </a:xfrm>
            <a:custGeom>
              <a:rect b="b" l="l" r="r" t="t"/>
              <a:pathLst>
                <a:path extrusionOk="0" h="11932" w="14994">
                  <a:moveTo>
                    <a:pt x="3947" y="0"/>
                  </a:moveTo>
                  <a:lnTo>
                    <a:pt x="1" y="11932"/>
                  </a:lnTo>
                  <a:lnTo>
                    <a:pt x="480" y="11877"/>
                  </a:lnTo>
                  <a:lnTo>
                    <a:pt x="1790" y="11729"/>
                  </a:lnTo>
                  <a:lnTo>
                    <a:pt x="3652" y="11453"/>
                  </a:lnTo>
                  <a:lnTo>
                    <a:pt x="4722" y="11287"/>
                  </a:lnTo>
                  <a:lnTo>
                    <a:pt x="5865" y="11102"/>
                  </a:lnTo>
                  <a:lnTo>
                    <a:pt x="7027" y="10881"/>
                  </a:lnTo>
                  <a:lnTo>
                    <a:pt x="8170" y="10641"/>
                  </a:lnTo>
                  <a:lnTo>
                    <a:pt x="9295" y="10383"/>
                  </a:lnTo>
                  <a:lnTo>
                    <a:pt x="10365" y="10088"/>
                  </a:lnTo>
                  <a:lnTo>
                    <a:pt x="10863" y="9940"/>
                  </a:lnTo>
                  <a:lnTo>
                    <a:pt x="11324" y="9793"/>
                  </a:lnTo>
                  <a:lnTo>
                    <a:pt x="11767" y="9627"/>
                  </a:lnTo>
                  <a:lnTo>
                    <a:pt x="12172" y="9461"/>
                  </a:lnTo>
                  <a:lnTo>
                    <a:pt x="12541" y="9295"/>
                  </a:lnTo>
                  <a:lnTo>
                    <a:pt x="12873" y="9129"/>
                  </a:lnTo>
                  <a:lnTo>
                    <a:pt x="13168" y="8944"/>
                  </a:lnTo>
                  <a:lnTo>
                    <a:pt x="13389" y="8760"/>
                  </a:lnTo>
                  <a:lnTo>
                    <a:pt x="13592" y="8576"/>
                  </a:lnTo>
                  <a:lnTo>
                    <a:pt x="13795" y="8391"/>
                  </a:lnTo>
                  <a:lnTo>
                    <a:pt x="13961" y="8188"/>
                  </a:lnTo>
                  <a:lnTo>
                    <a:pt x="14127" y="7986"/>
                  </a:lnTo>
                  <a:lnTo>
                    <a:pt x="14275" y="7783"/>
                  </a:lnTo>
                  <a:lnTo>
                    <a:pt x="14404" y="7580"/>
                  </a:lnTo>
                  <a:lnTo>
                    <a:pt x="14514" y="7359"/>
                  </a:lnTo>
                  <a:lnTo>
                    <a:pt x="14625" y="7156"/>
                  </a:lnTo>
                  <a:lnTo>
                    <a:pt x="14717" y="6934"/>
                  </a:lnTo>
                  <a:lnTo>
                    <a:pt x="14791" y="6732"/>
                  </a:lnTo>
                  <a:lnTo>
                    <a:pt x="14865" y="6510"/>
                  </a:lnTo>
                  <a:lnTo>
                    <a:pt x="14920" y="6307"/>
                  </a:lnTo>
                  <a:lnTo>
                    <a:pt x="14957" y="6086"/>
                  </a:lnTo>
                  <a:lnTo>
                    <a:pt x="14975" y="5883"/>
                  </a:lnTo>
                  <a:lnTo>
                    <a:pt x="14994" y="5680"/>
                  </a:lnTo>
                  <a:lnTo>
                    <a:pt x="14994" y="5459"/>
                  </a:lnTo>
                  <a:lnTo>
                    <a:pt x="14975" y="5256"/>
                  </a:lnTo>
                  <a:lnTo>
                    <a:pt x="14938" y="5072"/>
                  </a:lnTo>
                  <a:lnTo>
                    <a:pt x="14902" y="4869"/>
                  </a:lnTo>
                  <a:lnTo>
                    <a:pt x="14865" y="4685"/>
                  </a:lnTo>
                  <a:lnTo>
                    <a:pt x="14791" y="4482"/>
                  </a:lnTo>
                  <a:lnTo>
                    <a:pt x="14717" y="4316"/>
                  </a:lnTo>
                  <a:lnTo>
                    <a:pt x="14625" y="4131"/>
                  </a:lnTo>
                  <a:lnTo>
                    <a:pt x="14533" y="3965"/>
                  </a:lnTo>
                  <a:lnTo>
                    <a:pt x="14422" y="3799"/>
                  </a:lnTo>
                  <a:lnTo>
                    <a:pt x="14293" y="3652"/>
                  </a:lnTo>
                  <a:lnTo>
                    <a:pt x="14145" y="3504"/>
                  </a:lnTo>
                  <a:lnTo>
                    <a:pt x="13998" y="3375"/>
                  </a:lnTo>
                  <a:lnTo>
                    <a:pt x="13850" y="3246"/>
                  </a:lnTo>
                  <a:lnTo>
                    <a:pt x="13666" y="3117"/>
                  </a:lnTo>
                  <a:lnTo>
                    <a:pt x="13482" y="3006"/>
                  </a:lnTo>
                  <a:lnTo>
                    <a:pt x="13297" y="2914"/>
                  </a:lnTo>
                  <a:lnTo>
                    <a:pt x="12836" y="2711"/>
                  </a:lnTo>
                  <a:lnTo>
                    <a:pt x="12283" y="2508"/>
                  </a:lnTo>
                  <a:lnTo>
                    <a:pt x="11637" y="2269"/>
                  </a:lnTo>
                  <a:lnTo>
                    <a:pt x="10937" y="2047"/>
                  </a:lnTo>
                  <a:lnTo>
                    <a:pt x="9406" y="1549"/>
                  </a:lnTo>
                  <a:lnTo>
                    <a:pt x="7820" y="1088"/>
                  </a:lnTo>
                  <a:lnTo>
                    <a:pt x="6345" y="664"/>
                  </a:lnTo>
                  <a:lnTo>
                    <a:pt x="5109" y="314"/>
                  </a:lnTo>
                  <a:lnTo>
                    <a:pt x="39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7"/>
            <p:cNvSpPr/>
            <p:nvPr/>
          </p:nvSpPr>
          <p:spPr>
            <a:xfrm>
              <a:off x="2478725" y="3923175"/>
              <a:ext cx="374850" cy="298300"/>
            </a:xfrm>
            <a:custGeom>
              <a:rect b="b" l="l" r="r" t="t"/>
              <a:pathLst>
                <a:path extrusionOk="0" fill="none" h="11932" w="14994">
                  <a:moveTo>
                    <a:pt x="3947" y="0"/>
                  </a:moveTo>
                  <a:lnTo>
                    <a:pt x="3947" y="0"/>
                  </a:lnTo>
                  <a:lnTo>
                    <a:pt x="5109" y="314"/>
                  </a:lnTo>
                  <a:lnTo>
                    <a:pt x="6345" y="664"/>
                  </a:lnTo>
                  <a:lnTo>
                    <a:pt x="7820" y="1088"/>
                  </a:lnTo>
                  <a:lnTo>
                    <a:pt x="9406" y="1549"/>
                  </a:lnTo>
                  <a:lnTo>
                    <a:pt x="10937" y="2047"/>
                  </a:lnTo>
                  <a:lnTo>
                    <a:pt x="11637" y="2269"/>
                  </a:lnTo>
                  <a:lnTo>
                    <a:pt x="12283" y="2508"/>
                  </a:lnTo>
                  <a:lnTo>
                    <a:pt x="12836" y="2711"/>
                  </a:lnTo>
                  <a:lnTo>
                    <a:pt x="13297" y="2914"/>
                  </a:lnTo>
                  <a:lnTo>
                    <a:pt x="13297" y="2914"/>
                  </a:lnTo>
                  <a:lnTo>
                    <a:pt x="13482" y="3006"/>
                  </a:lnTo>
                  <a:lnTo>
                    <a:pt x="13666" y="3117"/>
                  </a:lnTo>
                  <a:lnTo>
                    <a:pt x="13850" y="3246"/>
                  </a:lnTo>
                  <a:lnTo>
                    <a:pt x="13998" y="3375"/>
                  </a:lnTo>
                  <a:lnTo>
                    <a:pt x="14145" y="3504"/>
                  </a:lnTo>
                  <a:lnTo>
                    <a:pt x="14293" y="3652"/>
                  </a:lnTo>
                  <a:lnTo>
                    <a:pt x="14422" y="3799"/>
                  </a:lnTo>
                  <a:lnTo>
                    <a:pt x="14533" y="3965"/>
                  </a:lnTo>
                  <a:lnTo>
                    <a:pt x="14625" y="4131"/>
                  </a:lnTo>
                  <a:lnTo>
                    <a:pt x="14717" y="4316"/>
                  </a:lnTo>
                  <a:lnTo>
                    <a:pt x="14791" y="4482"/>
                  </a:lnTo>
                  <a:lnTo>
                    <a:pt x="14865" y="4685"/>
                  </a:lnTo>
                  <a:lnTo>
                    <a:pt x="14902" y="4869"/>
                  </a:lnTo>
                  <a:lnTo>
                    <a:pt x="14938" y="5072"/>
                  </a:lnTo>
                  <a:lnTo>
                    <a:pt x="14975" y="5256"/>
                  </a:lnTo>
                  <a:lnTo>
                    <a:pt x="14994" y="5459"/>
                  </a:lnTo>
                  <a:lnTo>
                    <a:pt x="14994" y="5680"/>
                  </a:lnTo>
                  <a:lnTo>
                    <a:pt x="14975" y="5883"/>
                  </a:lnTo>
                  <a:lnTo>
                    <a:pt x="14957" y="6086"/>
                  </a:lnTo>
                  <a:lnTo>
                    <a:pt x="14920" y="6307"/>
                  </a:lnTo>
                  <a:lnTo>
                    <a:pt x="14865" y="6510"/>
                  </a:lnTo>
                  <a:lnTo>
                    <a:pt x="14791" y="6732"/>
                  </a:lnTo>
                  <a:lnTo>
                    <a:pt x="14717" y="6934"/>
                  </a:lnTo>
                  <a:lnTo>
                    <a:pt x="14625" y="7156"/>
                  </a:lnTo>
                  <a:lnTo>
                    <a:pt x="14514" y="7359"/>
                  </a:lnTo>
                  <a:lnTo>
                    <a:pt x="14404" y="7580"/>
                  </a:lnTo>
                  <a:lnTo>
                    <a:pt x="14275" y="7783"/>
                  </a:lnTo>
                  <a:lnTo>
                    <a:pt x="14127" y="7986"/>
                  </a:lnTo>
                  <a:lnTo>
                    <a:pt x="13961" y="8188"/>
                  </a:lnTo>
                  <a:lnTo>
                    <a:pt x="13795" y="8391"/>
                  </a:lnTo>
                  <a:lnTo>
                    <a:pt x="13592" y="8576"/>
                  </a:lnTo>
                  <a:lnTo>
                    <a:pt x="13389" y="8760"/>
                  </a:lnTo>
                  <a:lnTo>
                    <a:pt x="13389" y="8760"/>
                  </a:lnTo>
                  <a:lnTo>
                    <a:pt x="13168" y="8944"/>
                  </a:lnTo>
                  <a:lnTo>
                    <a:pt x="12873" y="9129"/>
                  </a:lnTo>
                  <a:lnTo>
                    <a:pt x="12541" y="9295"/>
                  </a:lnTo>
                  <a:lnTo>
                    <a:pt x="12172" y="9461"/>
                  </a:lnTo>
                  <a:lnTo>
                    <a:pt x="11767" y="9627"/>
                  </a:lnTo>
                  <a:lnTo>
                    <a:pt x="11324" y="9793"/>
                  </a:lnTo>
                  <a:lnTo>
                    <a:pt x="10863" y="9940"/>
                  </a:lnTo>
                  <a:lnTo>
                    <a:pt x="10365" y="10088"/>
                  </a:lnTo>
                  <a:lnTo>
                    <a:pt x="9295" y="10383"/>
                  </a:lnTo>
                  <a:lnTo>
                    <a:pt x="8170" y="10641"/>
                  </a:lnTo>
                  <a:lnTo>
                    <a:pt x="7027" y="10881"/>
                  </a:lnTo>
                  <a:lnTo>
                    <a:pt x="5865" y="11102"/>
                  </a:lnTo>
                  <a:lnTo>
                    <a:pt x="4722" y="11287"/>
                  </a:lnTo>
                  <a:lnTo>
                    <a:pt x="3652" y="11453"/>
                  </a:lnTo>
                  <a:lnTo>
                    <a:pt x="1790" y="11729"/>
                  </a:lnTo>
                  <a:lnTo>
                    <a:pt x="480" y="11877"/>
                  </a:lnTo>
                  <a:lnTo>
                    <a:pt x="1" y="11932"/>
                  </a:lnTo>
                  <a:lnTo>
                    <a:pt x="39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7"/>
            <p:cNvSpPr/>
            <p:nvPr/>
          </p:nvSpPr>
          <p:spPr>
            <a:xfrm>
              <a:off x="2130200" y="3899200"/>
              <a:ext cx="490550" cy="331975"/>
            </a:xfrm>
            <a:custGeom>
              <a:rect b="b" l="l" r="r" t="t"/>
              <a:pathLst>
                <a:path extrusionOk="0" h="13279" w="19622">
                  <a:moveTo>
                    <a:pt x="1918" y="0"/>
                  </a:moveTo>
                  <a:lnTo>
                    <a:pt x="1807" y="166"/>
                  </a:lnTo>
                  <a:lnTo>
                    <a:pt x="1549" y="591"/>
                  </a:lnTo>
                  <a:lnTo>
                    <a:pt x="1365" y="922"/>
                  </a:lnTo>
                  <a:lnTo>
                    <a:pt x="1180" y="1291"/>
                  </a:lnTo>
                  <a:lnTo>
                    <a:pt x="978" y="1734"/>
                  </a:lnTo>
                  <a:lnTo>
                    <a:pt x="775" y="2232"/>
                  </a:lnTo>
                  <a:lnTo>
                    <a:pt x="590" y="2767"/>
                  </a:lnTo>
                  <a:lnTo>
                    <a:pt x="406" y="3357"/>
                  </a:lnTo>
                  <a:lnTo>
                    <a:pt x="240" y="3984"/>
                  </a:lnTo>
                  <a:lnTo>
                    <a:pt x="129" y="4648"/>
                  </a:lnTo>
                  <a:lnTo>
                    <a:pt x="74" y="4980"/>
                  </a:lnTo>
                  <a:lnTo>
                    <a:pt x="37" y="5348"/>
                  </a:lnTo>
                  <a:lnTo>
                    <a:pt x="19" y="5699"/>
                  </a:lnTo>
                  <a:lnTo>
                    <a:pt x="0" y="6068"/>
                  </a:lnTo>
                  <a:lnTo>
                    <a:pt x="0" y="6455"/>
                  </a:lnTo>
                  <a:lnTo>
                    <a:pt x="19" y="6824"/>
                  </a:lnTo>
                  <a:lnTo>
                    <a:pt x="56" y="7211"/>
                  </a:lnTo>
                  <a:lnTo>
                    <a:pt x="111" y="7617"/>
                  </a:lnTo>
                  <a:lnTo>
                    <a:pt x="185" y="8004"/>
                  </a:lnTo>
                  <a:lnTo>
                    <a:pt x="277" y="8373"/>
                  </a:lnTo>
                  <a:lnTo>
                    <a:pt x="387" y="8723"/>
                  </a:lnTo>
                  <a:lnTo>
                    <a:pt x="535" y="9074"/>
                  </a:lnTo>
                  <a:lnTo>
                    <a:pt x="719" y="9387"/>
                  </a:lnTo>
                  <a:lnTo>
                    <a:pt x="904" y="9701"/>
                  </a:lnTo>
                  <a:lnTo>
                    <a:pt x="1107" y="10014"/>
                  </a:lnTo>
                  <a:lnTo>
                    <a:pt x="1346" y="10291"/>
                  </a:lnTo>
                  <a:lnTo>
                    <a:pt x="1605" y="10567"/>
                  </a:lnTo>
                  <a:lnTo>
                    <a:pt x="1863" y="10807"/>
                  </a:lnTo>
                  <a:lnTo>
                    <a:pt x="2158" y="11065"/>
                  </a:lnTo>
                  <a:lnTo>
                    <a:pt x="2471" y="11287"/>
                  </a:lnTo>
                  <a:lnTo>
                    <a:pt x="2785" y="11508"/>
                  </a:lnTo>
                  <a:lnTo>
                    <a:pt x="3117" y="11711"/>
                  </a:lnTo>
                  <a:lnTo>
                    <a:pt x="3467" y="11895"/>
                  </a:lnTo>
                  <a:lnTo>
                    <a:pt x="3836" y="12061"/>
                  </a:lnTo>
                  <a:lnTo>
                    <a:pt x="4205" y="12227"/>
                  </a:lnTo>
                  <a:lnTo>
                    <a:pt x="4592" y="12375"/>
                  </a:lnTo>
                  <a:lnTo>
                    <a:pt x="4998" y="12522"/>
                  </a:lnTo>
                  <a:lnTo>
                    <a:pt x="5404" y="12651"/>
                  </a:lnTo>
                  <a:lnTo>
                    <a:pt x="5828" y="12762"/>
                  </a:lnTo>
                  <a:lnTo>
                    <a:pt x="6252" y="12873"/>
                  </a:lnTo>
                  <a:lnTo>
                    <a:pt x="6676" y="12965"/>
                  </a:lnTo>
                  <a:lnTo>
                    <a:pt x="7119" y="13039"/>
                  </a:lnTo>
                  <a:lnTo>
                    <a:pt x="7561" y="13112"/>
                  </a:lnTo>
                  <a:lnTo>
                    <a:pt x="8004" y="13168"/>
                  </a:lnTo>
                  <a:lnTo>
                    <a:pt x="8907" y="13241"/>
                  </a:lnTo>
                  <a:lnTo>
                    <a:pt x="9811" y="13278"/>
                  </a:lnTo>
                  <a:lnTo>
                    <a:pt x="10733" y="13278"/>
                  </a:lnTo>
                  <a:lnTo>
                    <a:pt x="11618" y="13241"/>
                  </a:lnTo>
                  <a:lnTo>
                    <a:pt x="12042" y="13204"/>
                  </a:lnTo>
                  <a:lnTo>
                    <a:pt x="12467" y="13168"/>
                  </a:lnTo>
                  <a:lnTo>
                    <a:pt x="12872" y="13112"/>
                  </a:lnTo>
                  <a:lnTo>
                    <a:pt x="13278" y="13039"/>
                  </a:lnTo>
                  <a:lnTo>
                    <a:pt x="13665" y="12965"/>
                  </a:lnTo>
                  <a:lnTo>
                    <a:pt x="14053" y="12873"/>
                  </a:lnTo>
                  <a:lnTo>
                    <a:pt x="14421" y="12780"/>
                  </a:lnTo>
                  <a:lnTo>
                    <a:pt x="14772" y="12670"/>
                  </a:lnTo>
                  <a:lnTo>
                    <a:pt x="15122" y="12559"/>
                  </a:lnTo>
                  <a:lnTo>
                    <a:pt x="15454" y="12430"/>
                  </a:lnTo>
                  <a:lnTo>
                    <a:pt x="15786" y="12301"/>
                  </a:lnTo>
                  <a:lnTo>
                    <a:pt x="16100" y="12153"/>
                  </a:lnTo>
                  <a:lnTo>
                    <a:pt x="16395" y="11987"/>
                  </a:lnTo>
                  <a:lnTo>
                    <a:pt x="16690" y="11840"/>
                  </a:lnTo>
                  <a:lnTo>
                    <a:pt x="16966" y="11655"/>
                  </a:lnTo>
                  <a:lnTo>
                    <a:pt x="17225" y="11489"/>
                  </a:lnTo>
                  <a:lnTo>
                    <a:pt x="17483" y="11287"/>
                  </a:lnTo>
                  <a:lnTo>
                    <a:pt x="17704" y="11102"/>
                  </a:lnTo>
                  <a:lnTo>
                    <a:pt x="17944" y="10881"/>
                  </a:lnTo>
                  <a:lnTo>
                    <a:pt x="18147" y="10678"/>
                  </a:lnTo>
                  <a:lnTo>
                    <a:pt x="18349" y="10457"/>
                  </a:lnTo>
                  <a:lnTo>
                    <a:pt x="18534" y="10217"/>
                  </a:lnTo>
                  <a:lnTo>
                    <a:pt x="18700" y="9977"/>
                  </a:lnTo>
                  <a:lnTo>
                    <a:pt x="18847" y="9738"/>
                  </a:lnTo>
                  <a:lnTo>
                    <a:pt x="18995" y="9479"/>
                  </a:lnTo>
                  <a:lnTo>
                    <a:pt x="19124" y="9203"/>
                  </a:lnTo>
                  <a:lnTo>
                    <a:pt x="19235" y="8945"/>
                  </a:lnTo>
                  <a:lnTo>
                    <a:pt x="19327" y="8649"/>
                  </a:lnTo>
                  <a:lnTo>
                    <a:pt x="19419" y="8373"/>
                  </a:lnTo>
                  <a:lnTo>
                    <a:pt x="19474" y="8078"/>
                  </a:lnTo>
                  <a:lnTo>
                    <a:pt x="19530" y="7783"/>
                  </a:lnTo>
                  <a:lnTo>
                    <a:pt x="19567" y="7469"/>
                  </a:lnTo>
                  <a:lnTo>
                    <a:pt x="19603" y="7156"/>
                  </a:lnTo>
                  <a:lnTo>
                    <a:pt x="19622" y="6842"/>
                  </a:lnTo>
                  <a:lnTo>
                    <a:pt x="19622" y="6215"/>
                  </a:lnTo>
                  <a:lnTo>
                    <a:pt x="19585" y="5588"/>
                  </a:lnTo>
                  <a:lnTo>
                    <a:pt x="19511" y="4961"/>
                  </a:lnTo>
                  <a:lnTo>
                    <a:pt x="19419" y="4334"/>
                  </a:lnTo>
                  <a:lnTo>
                    <a:pt x="19308" y="3744"/>
                  </a:lnTo>
                  <a:lnTo>
                    <a:pt x="19198" y="3191"/>
                  </a:lnTo>
                  <a:lnTo>
                    <a:pt x="19069" y="2656"/>
                  </a:lnTo>
                  <a:lnTo>
                    <a:pt x="18940" y="2177"/>
                  </a:lnTo>
                  <a:lnTo>
                    <a:pt x="18681" y="1384"/>
                  </a:lnTo>
                  <a:lnTo>
                    <a:pt x="18515" y="867"/>
                  </a:lnTo>
                  <a:lnTo>
                    <a:pt x="18442" y="683"/>
                  </a:lnTo>
                  <a:lnTo>
                    <a:pt x="19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7"/>
            <p:cNvSpPr/>
            <p:nvPr/>
          </p:nvSpPr>
          <p:spPr>
            <a:xfrm>
              <a:off x="2130200" y="3899200"/>
              <a:ext cx="490550" cy="331975"/>
            </a:xfrm>
            <a:custGeom>
              <a:rect b="b" l="l" r="r" t="t"/>
              <a:pathLst>
                <a:path extrusionOk="0" fill="none" h="13279" w="19622">
                  <a:moveTo>
                    <a:pt x="1918" y="0"/>
                  </a:moveTo>
                  <a:lnTo>
                    <a:pt x="1918" y="0"/>
                  </a:lnTo>
                  <a:lnTo>
                    <a:pt x="1807" y="166"/>
                  </a:lnTo>
                  <a:lnTo>
                    <a:pt x="1549" y="591"/>
                  </a:lnTo>
                  <a:lnTo>
                    <a:pt x="1365" y="922"/>
                  </a:lnTo>
                  <a:lnTo>
                    <a:pt x="1180" y="1291"/>
                  </a:lnTo>
                  <a:lnTo>
                    <a:pt x="978" y="1734"/>
                  </a:lnTo>
                  <a:lnTo>
                    <a:pt x="775" y="2232"/>
                  </a:lnTo>
                  <a:lnTo>
                    <a:pt x="590" y="2767"/>
                  </a:lnTo>
                  <a:lnTo>
                    <a:pt x="406" y="3357"/>
                  </a:lnTo>
                  <a:lnTo>
                    <a:pt x="240" y="3984"/>
                  </a:lnTo>
                  <a:lnTo>
                    <a:pt x="129" y="4648"/>
                  </a:lnTo>
                  <a:lnTo>
                    <a:pt x="74" y="4980"/>
                  </a:lnTo>
                  <a:lnTo>
                    <a:pt x="37" y="5348"/>
                  </a:lnTo>
                  <a:lnTo>
                    <a:pt x="19" y="5699"/>
                  </a:lnTo>
                  <a:lnTo>
                    <a:pt x="0" y="6068"/>
                  </a:lnTo>
                  <a:lnTo>
                    <a:pt x="0" y="6455"/>
                  </a:lnTo>
                  <a:lnTo>
                    <a:pt x="19" y="6824"/>
                  </a:lnTo>
                  <a:lnTo>
                    <a:pt x="56" y="7211"/>
                  </a:lnTo>
                  <a:lnTo>
                    <a:pt x="111" y="7617"/>
                  </a:lnTo>
                  <a:lnTo>
                    <a:pt x="111" y="7617"/>
                  </a:lnTo>
                  <a:lnTo>
                    <a:pt x="185" y="8004"/>
                  </a:lnTo>
                  <a:lnTo>
                    <a:pt x="277" y="8373"/>
                  </a:lnTo>
                  <a:lnTo>
                    <a:pt x="387" y="8723"/>
                  </a:lnTo>
                  <a:lnTo>
                    <a:pt x="535" y="9074"/>
                  </a:lnTo>
                  <a:lnTo>
                    <a:pt x="719" y="9387"/>
                  </a:lnTo>
                  <a:lnTo>
                    <a:pt x="904" y="9701"/>
                  </a:lnTo>
                  <a:lnTo>
                    <a:pt x="1107" y="10014"/>
                  </a:lnTo>
                  <a:lnTo>
                    <a:pt x="1346" y="10291"/>
                  </a:lnTo>
                  <a:lnTo>
                    <a:pt x="1605" y="10567"/>
                  </a:lnTo>
                  <a:lnTo>
                    <a:pt x="1863" y="10807"/>
                  </a:lnTo>
                  <a:lnTo>
                    <a:pt x="2158" y="11065"/>
                  </a:lnTo>
                  <a:lnTo>
                    <a:pt x="2471" y="11287"/>
                  </a:lnTo>
                  <a:lnTo>
                    <a:pt x="2785" y="11508"/>
                  </a:lnTo>
                  <a:lnTo>
                    <a:pt x="3117" y="11711"/>
                  </a:lnTo>
                  <a:lnTo>
                    <a:pt x="3467" y="11895"/>
                  </a:lnTo>
                  <a:lnTo>
                    <a:pt x="3836" y="12061"/>
                  </a:lnTo>
                  <a:lnTo>
                    <a:pt x="4205" y="12227"/>
                  </a:lnTo>
                  <a:lnTo>
                    <a:pt x="4592" y="12375"/>
                  </a:lnTo>
                  <a:lnTo>
                    <a:pt x="4998" y="12522"/>
                  </a:lnTo>
                  <a:lnTo>
                    <a:pt x="5404" y="12651"/>
                  </a:lnTo>
                  <a:lnTo>
                    <a:pt x="5828" y="12762"/>
                  </a:lnTo>
                  <a:lnTo>
                    <a:pt x="6252" y="12873"/>
                  </a:lnTo>
                  <a:lnTo>
                    <a:pt x="6676" y="12965"/>
                  </a:lnTo>
                  <a:lnTo>
                    <a:pt x="7119" y="13039"/>
                  </a:lnTo>
                  <a:lnTo>
                    <a:pt x="7561" y="13112"/>
                  </a:lnTo>
                  <a:lnTo>
                    <a:pt x="8004" y="13168"/>
                  </a:lnTo>
                  <a:lnTo>
                    <a:pt x="8907" y="13241"/>
                  </a:lnTo>
                  <a:lnTo>
                    <a:pt x="9811" y="13278"/>
                  </a:lnTo>
                  <a:lnTo>
                    <a:pt x="10733" y="13278"/>
                  </a:lnTo>
                  <a:lnTo>
                    <a:pt x="10733" y="13278"/>
                  </a:lnTo>
                  <a:lnTo>
                    <a:pt x="11618" y="13241"/>
                  </a:lnTo>
                  <a:lnTo>
                    <a:pt x="12042" y="13204"/>
                  </a:lnTo>
                  <a:lnTo>
                    <a:pt x="12467" y="13168"/>
                  </a:lnTo>
                  <a:lnTo>
                    <a:pt x="12872" y="13112"/>
                  </a:lnTo>
                  <a:lnTo>
                    <a:pt x="13278" y="13039"/>
                  </a:lnTo>
                  <a:lnTo>
                    <a:pt x="13665" y="12965"/>
                  </a:lnTo>
                  <a:lnTo>
                    <a:pt x="14053" y="12873"/>
                  </a:lnTo>
                  <a:lnTo>
                    <a:pt x="14421" y="12780"/>
                  </a:lnTo>
                  <a:lnTo>
                    <a:pt x="14772" y="12670"/>
                  </a:lnTo>
                  <a:lnTo>
                    <a:pt x="15122" y="12559"/>
                  </a:lnTo>
                  <a:lnTo>
                    <a:pt x="15454" y="12430"/>
                  </a:lnTo>
                  <a:lnTo>
                    <a:pt x="15786" y="12301"/>
                  </a:lnTo>
                  <a:lnTo>
                    <a:pt x="16100" y="12153"/>
                  </a:lnTo>
                  <a:lnTo>
                    <a:pt x="16395" y="11987"/>
                  </a:lnTo>
                  <a:lnTo>
                    <a:pt x="16690" y="11840"/>
                  </a:lnTo>
                  <a:lnTo>
                    <a:pt x="16966" y="11655"/>
                  </a:lnTo>
                  <a:lnTo>
                    <a:pt x="17225" y="11489"/>
                  </a:lnTo>
                  <a:lnTo>
                    <a:pt x="17483" y="11287"/>
                  </a:lnTo>
                  <a:lnTo>
                    <a:pt x="17704" y="11102"/>
                  </a:lnTo>
                  <a:lnTo>
                    <a:pt x="17944" y="10881"/>
                  </a:lnTo>
                  <a:lnTo>
                    <a:pt x="18147" y="10678"/>
                  </a:lnTo>
                  <a:lnTo>
                    <a:pt x="18349" y="10457"/>
                  </a:lnTo>
                  <a:lnTo>
                    <a:pt x="18534" y="10217"/>
                  </a:lnTo>
                  <a:lnTo>
                    <a:pt x="18700" y="9977"/>
                  </a:lnTo>
                  <a:lnTo>
                    <a:pt x="18847" y="9738"/>
                  </a:lnTo>
                  <a:lnTo>
                    <a:pt x="18995" y="9479"/>
                  </a:lnTo>
                  <a:lnTo>
                    <a:pt x="19124" y="9203"/>
                  </a:lnTo>
                  <a:lnTo>
                    <a:pt x="19235" y="8945"/>
                  </a:lnTo>
                  <a:lnTo>
                    <a:pt x="19327" y="8649"/>
                  </a:lnTo>
                  <a:lnTo>
                    <a:pt x="19419" y="8373"/>
                  </a:lnTo>
                  <a:lnTo>
                    <a:pt x="19474" y="8078"/>
                  </a:lnTo>
                  <a:lnTo>
                    <a:pt x="19474" y="8078"/>
                  </a:lnTo>
                  <a:lnTo>
                    <a:pt x="19530" y="7783"/>
                  </a:lnTo>
                  <a:lnTo>
                    <a:pt x="19567" y="7469"/>
                  </a:lnTo>
                  <a:lnTo>
                    <a:pt x="19603" y="7156"/>
                  </a:lnTo>
                  <a:lnTo>
                    <a:pt x="19622" y="6842"/>
                  </a:lnTo>
                  <a:lnTo>
                    <a:pt x="19622" y="6215"/>
                  </a:lnTo>
                  <a:lnTo>
                    <a:pt x="19585" y="5588"/>
                  </a:lnTo>
                  <a:lnTo>
                    <a:pt x="19511" y="4961"/>
                  </a:lnTo>
                  <a:lnTo>
                    <a:pt x="19419" y="4334"/>
                  </a:lnTo>
                  <a:lnTo>
                    <a:pt x="19308" y="3744"/>
                  </a:lnTo>
                  <a:lnTo>
                    <a:pt x="19198" y="3191"/>
                  </a:lnTo>
                  <a:lnTo>
                    <a:pt x="19069" y="2656"/>
                  </a:lnTo>
                  <a:lnTo>
                    <a:pt x="18940" y="2177"/>
                  </a:lnTo>
                  <a:lnTo>
                    <a:pt x="18681" y="1384"/>
                  </a:lnTo>
                  <a:lnTo>
                    <a:pt x="18515" y="867"/>
                  </a:lnTo>
                  <a:lnTo>
                    <a:pt x="18442" y="683"/>
                  </a:lnTo>
                  <a:lnTo>
                    <a:pt x="191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7"/>
            <p:cNvSpPr/>
            <p:nvPr/>
          </p:nvSpPr>
          <p:spPr>
            <a:xfrm>
              <a:off x="2601825" y="3939775"/>
              <a:ext cx="3725" cy="6475"/>
            </a:xfrm>
            <a:custGeom>
              <a:rect b="b" l="l" r="r" t="t"/>
              <a:pathLst>
                <a:path extrusionOk="0" h="259" w="149">
                  <a:moveTo>
                    <a:pt x="148" y="0"/>
                  </a:moveTo>
                  <a:lnTo>
                    <a:pt x="1" y="203"/>
                  </a:lnTo>
                  <a:lnTo>
                    <a:pt x="19" y="258"/>
                  </a:lnTo>
                  <a:lnTo>
                    <a:pt x="148" y="0"/>
                  </a:lnTo>
                  <a:close/>
                </a:path>
              </a:pathLst>
            </a:custGeom>
            <a:solidFill>
              <a:srgbClr val="00B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7"/>
            <p:cNvSpPr/>
            <p:nvPr/>
          </p:nvSpPr>
          <p:spPr>
            <a:xfrm>
              <a:off x="2601825" y="3939775"/>
              <a:ext cx="3725" cy="6475"/>
            </a:xfrm>
            <a:custGeom>
              <a:rect b="b" l="l" r="r" t="t"/>
              <a:pathLst>
                <a:path extrusionOk="0" fill="none" h="259" w="149">
                  <a:moveTo>
                    <a:pt x="148" y="0"/>
                  </a:moveTo>
                  <a:lnTo>
                    <a:pt x="148" y="0"/>
                  </a:lnTo>
                  <a:lnTo>
                    <a:pt x="1" y="203"/>
                  </a:lnTo>
                  <a:lnTo>
                    <a:pt x="1" y="203"/>
                  </a:lnTo>
                  <a:lnTo>
                    <a:pt x="19" y="258"/>
                  </a:lnTo>
                  <a:lnTo>
                    <a:pt x="19" y="258"/>
                  </a:lnTo>
                  <a:lnTo>
                    <a:pt x="14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7"/>
            <p:cNvSpPr/>
            <p:nvPr/>
          </p:nvSpPr>
          <p:spPr>
            <a:xfrm>
              <a:off x="2146325" y="3946675"/>
              <a:ext cx="454600" cy="135575"/>
            </a:xfrm>
            <a:custGeom>
              <a:rect b="b" l="l" r="r" t="t"/>
              <a:pathLst>
                <a:path extrusionOk="0" h="5423" w="18184">
                  <a:moveTo>
                    <a:pt x="18165" y="1"/>
                  </a:moveTo>
                  <a:lnTo>
                    <a:pt x="17760" y="499"/>
                  </a:lnTo>
                  <a:lnTo>
                    <a:pt x="17336" y="960"/>
                  </a:lnTo>
                  <a:lnTo>
                    <a:pt x="16893" y="1384"/>
                  </a:lnTo>
                  <a:lnTo>
                    <a:pt x="16414" y="1790"/>
                  </a:lnTo>
                  <a:lnTo>
                    <a:pt x="15916" y="2159"/>
                  </a:lnTo>
                  <a:lnTo>
                    <a:pt x="15399" y="2509"/>
                  </a:lnTo>
                  <a:lnTo>
                    <a:pt x="14864" y="2822"/>
                  </a:lnTo>
                  <a:lnTo>
                    <a:pt x="14311" y="3099"/>
                  </a:lnTo>
                  <a:lnTo>
                    <a:pt x="13740" y="3376"/>
                  </a:lnTo>
                  <a:lnTo>
                    <a:pt x="13168" y="3597"/>
                  </a:lnTo>
                  <a:lnTo>
                    <a:pt x="12578" y="3818"/>
                  </a:lnTo>
                  <a:lnTo>
                    <a:pt x="11969" y="4003"/>
                  </a:lnTo>
                  <a:lnTo>
                    <a:pt x="11361" y="4150"/>
                  </a:lnTo>
                  <a:lnTo>
                    <a:pt x="10752" y="4279"/>
                  </a:lnTo>
                  <a:lnTo>
                    <a:pt x="10143" y="4390"/>
                  </a:lnTo>
                  <a:lnTo>
                    <a:pt x="9516" y="4464"/>
                  </a:lnTo>
                  <a:lnTo>
                    <a:pt x="8926" y="4519"/>
                  </a:lnTo>
                  <a:lnTo>
                    <a:pt x="8318" y="4537"/>
                  </a:lnTo>
                  <a:lnTo>
                    <a:pt x="7709" y="4519"/>
                  </a:lnTo>
                  <a:lnTo>
                    <a:pt x="7101" y="4464"/>
                  </a:lnTo>
                  <a:lnTo>
                    <a:pt x="6510" y="4372"/>
                  </a:lnTo>
                  <a:lnTo>
                    <a:pt x="5920" y="4242"/>
                  </a:lnTo>
                  <a:lnTo>
                    <a:pt x="5349" y="4076"/>
                  </a:lnTo>
                  <a:lnTo>
                    <a:pt x="4795" y="3874"/>
                  </a:lnTo>
                  <a:lnTo>
                    <a:pt x="4261" y="3634"/>
                  </a:lnTo>
                  <a:lnTo>
                    <a:pt x="3726" y="3357"/>
                  </a:lnTo>
                  <a:lnTo>
                    <a:pt x="3228" y="3044"/>
                  </a:lnTo>
                  <a:lnTo>
                    <a:pt x="2730" y="2712"/>
                  </a:lnTo>
                  <a:lnTo>
                    <a:pt x="2269" y="2343"/>
                  </a:lnTo>
                  <a:lnTo>
                    <a:pt x="1826" y="1956"/>
                  </a:lnTo>
                  <a:lnTo>
                    <a:pt x="1402" y="1532"/>
                  </a:lnTo>
                  <a:lnTo>
                    <a:pt x="997" y="1070"/>
                  </a:lnTo>
                  <a:lnTo>
                    <a:pt x="628" y="573"/>
                  </a:lnTo>
                  <a:lnTo>
                    <a:pt x="277" y="75"/>
                  </a:lnTo>
                  <a:lnTo>
                    <a:pt x="130" y="425"/>
                  </a:lnTo>
                  <a:lnTo>
                    <a:pt x="1" y="794"/>
                  </a:lnTo>
                  <a:lnTo>
                    <a:pt x="111" y="1052"/>
                  </a:lnTo>
                  <a:lnTo>
                    <a:pt x="259" y="1347"/>
                  </a:lnTo>
                  <a:lnTo>
                    <a:pt x="462" y="1698"/>
                  </a:lnTo>
                  <a:lnTo>
                    <a:pt x="720" y="2048"/>
                  </a:lnTo>
                  <a:lnTo>
                    <a:pt x="1033" y="2435"/>
                  </a:lnTo>
                  <a:lnTo>
                    <a:pt x="1384" y="2822"/>
                  </a:lnTo>
                  <a:lnTo>
                    <a:pt x="1789" y="3210"/>
                  </a:lnTo>
                  <a:lnTo>
                    <a:pt x="2011" y="3394"/>
                  </a:lnTo>
                  <a:lnTo>
                    <a:pt x="2251" y="3579"/>
                  </a:lnTo>
                  <a:lnTo>
                    <a:pt x="2509" y="3763"/>
                  </a:lnTo>
                  <a:lnTo>
                    <a:pt x="2767" y="3947"/>
                  </a:lnTo>
                  <a:lnTo>
                    <a:pt x="3062" y="4132"/>
                  </a:lnTo>
                  <a:lnTo>
                    <a:pt x="3357" y="4298"/>
                  </a:lnTo>
                  <a:lnTo>
                    <a:pt x="3671" y="4464"/>
                  </a:lnTo>
                  <a:lnTo>
                    <a:pt x="4002" y="4611"/>
                  </a:lnTo>
                  <a:lnTo>
                    <a:pt x="4334" y="4759"/>
                  </a:lnTo>
                  <a:lnTo>
                    <a:pt x="4703" y="4888"/>
                  </a:lnTo>
                  <a:lnTo>
                    <a:pt x="5072" y="4999"/>
                  </a:lnTo>
                  <a:lnTo>
                    <a:pt x="5478" y="5109"/>
                  </a:lnTo>
                  <a:lnTo>
                    <a:pt x="5883" y="5201"/>
                  </a:lnTo>
                  <a:lnTo>
                    <a:pt x="6308" y="5275"/>
                  </a:lnTo>
                  <a:lnTo>
                    <a:pt x="6750" y="5349"/>
                  </a:lnTo>
                  <a:lnTo>
                    <a:pt x="7211" y="5386"/>
                  </a:lnTo>
                  <a:lnTo>
                    <a:pt x="7691" y="5423"/>
                  </a:lnTo>
                  <a:lnTo>
                    <a:pt x="8742" y="5423"/>
                  </a:lnTo>
                  <a:lnTo>
                    <a:pt x="9332" y="5386"/>
                  </a:lnTo>
                  <a:lnTo>
                    <a:pt x="9996" y="5312"/>
                  </a:lnTo>
                  <a:lnTo>
                    <a:pt x="10623" y="5220"/>
                  </a:lnTo>
                  <a:lnTo>
                    <a:pt x="11213" y="5091"/>
                  </a:lnTo>
                  <a:lnTo>
                    <a:pt x="11785" y="4962"/>
                  </a:lnTo>
                  <a:lnTo>
                    <a:pt x="12320" y="4796"/>
                  </a:lnTo>
                  <a:lnTo>
                    <a:pt x="12836" y="4630"/>
                  </a:lnTo>
                  <a:lnTo>
                    <a:pt x="13315" y="4445"/>
                  </a:lnTo>
                  <a:lnTo>
                    <a:pt x="13776" y="4224"/>
                  </a:lnTo>
                  <a:lnTo>
                    <a:pt x="14219" y="4021"/>
                  </a:lnTo>
                  <a:lnTo>
                    <a:pt x="14625" y="3781"/>
                  </a:lnTo>
                  <a:lnTo>
                    <a:pt x="14994" y="3542"/>
                  </a:lnTo>
                  <a:lnTo>
                    <a:pt x="15362" y="3302"/>
                  </a:lnTo>
                  <a:lnTo>
                    <a:pt x="15694" y="3062"/>
                  </a:lnTo>
                  <a:lnTo>
                    <a:pt x="16008" y="2804"/>
                  </a:lnTo>
                  <a:lnTo>
                    <a:pt x="16303" y="2546"/>
                  </a:lnTo>
                  <a:lnTo>
                    <a:pt x="16561" y="2288"/>
                  </a:lnTo>
                  <a:lnTo>
                    <a:pt x="16856" y="1974"/>
                  </a:lnTo>
                  <a:lnTo>
                    <a:pt x="17133" y="1661"/>
                  </a:lnTo>
                  <a:lnTo>
                    <a:pt x="17372" y="1366"/>
                  </a:lnTo>
                  <a:lnTo>
                    <a:pt x="17575" y="1070"/>
                  </a:lnTo>
                  <a:lnTo>
                    <a:pt x="17778" y="794"/>
                  </a:lnTo>
                  <a:lnTo>
                    <a:pt x="17926" y="536"/>
                  </a:lnTo>
                  <a:lnTo>
                    <a:pt x="18184" y="75"/>
                  </a:lnTo>
                  <a:lnTo>
                    <a:pt x="1816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7"/>
            <p:cNvSpPr/>
            <p:nvPr/>
          </p:nvSpPr>
          <p:spPr>
            <a:xfrm>
              <a:off x="2600450" y="3944850"/>
              <a:ext cx="1875" cy="3700"/>
            </a:xfrm>
            <a:custGeom>
              <a:rect b="b" l="l" r="r" t="t"/>
              <a:pathLst>
                <a:path extrusionOk="0" h="148" w="75">
                  <a:moveTo>
                    <a:pt x="56" y="0"/>
                  </a:moveTo>
                  <a:lnTo>
                    <a:pt x="0" y="74"/>
                  </a:lnTo>
                  <a:lnTo>
                    <a:pt x="19" y="148"/>
                  </a:lnTo>
                  <a:lnTo>
                    <a:pt x="74" y="55"/>
                  </a:lnTo>
                  <a:lnTo>
                    <a:pt x="56" y="0"/>
                  </a:lnTo>
                  <a:close/>
                </a:path>
              </a:pathLst>
            </a:custGeom>
            <a:solidFill>
              <a:srgbClr val="20AF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7"/>
            <p:cNvSpPr/>
            <p:nvPr/>
          </p:nvSpPr>
          <p:spPr>
            <a:xfrm>
              <a:off x="2600450" y="3944850"/>
              <a:ext cx="1875" cy="3700"/>
            </a:xfrm>
            <a:custGeom>
              <a:rect b="b" l="l" r="r" t="t"/>
              <a:pathLst>
                <a:path extrusionOk="0" fill="none" h="148" w="75">
                  <a:moveTo>
                    <a:pt x="56" y="0"/>
                  </a:moveTo>
                  <a:lnTo>
                    <a:pt x="56" y="0"/>
                  </a:lnTo>
                  <a:lnTo>
                    <a:pt x="0" y="74"/>
                  </a:lnTo>
                  <a:lnTo>
                    <a:pt x="0" y="74"/>
                  </a:lnTo>
                  <a:lnTo>
                    <a:pt x="19" y="148"/>
                  </a:lnTo>
                  <a:lnTo>
                    <a:pt x="19" y="148"/>
                  </a:lnTo>
                  <a:lnTo>
                    <a:pt x="74" y="55"/>
                  </a:lnTo>
                  <a:lnTo>
                    <a:pt x="74" y="55"/>
                  </a:lnTo>
                  <a:lnTo>
                    <a:pt x="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7"/>
            <p:cNvSpPr/>
            <p:nvPr/>
          </p:nvSpPr>
          <p:spPr>
            <a:xfrm>
              <a:off x="2602300" y="3932850"/>
              <a:ext cx="7850" cy="16175"/>
            </a:xfrm>
            <a:custGeom>
              <a:rect b="b" l="l" r="r" t="t"/>
              <a:pathLst>
                <a:path extrusionOk="0" h="647" w="314">
                  <a:moveTo>
                    <a:pt x="277" y="1"/>
                  </a:moveTo>
                  <a:lnTo>
                    <a:pt x="203" y="130"/>
                  </a:lnTo>
                  <a:lnTo>
                    <a:pt x="129" y="277"/>
                  </a:lnTo>
                  <a:lnTo>
                    <a:pt x="0" y="535"/>
                  </a:lnTo>
                  <a:lnTo>
                    <a:pt x="37" y="646"/>
                  </a:lnTo>
                  <a:lnTo>
                    <a:pt x="222" y="222"/>
                  </a:lnTo>
                  <a:lnTo>
                    <a:pt x="314" y="1"/>
                  </a:lnTo>
                  <a:close/>
                </a:path>
              </a:pathLst>
            </a:custGeom>
            <a:solidFill>
              <a:srgbClr val="00B1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7"/>
            <p:cNvSpPr/>
            <p:nvPr/>
          </p:nvSpPr>
          <p:spPr>
            <a:xfrm>
              <a:off x="2602300" y="3932850"/>
              <a:ext cx="7850" cy="16175"/>
            </a:xfrm>
            <a:custGeom>
              <a:rect b="b" l="l" r="r" t="t"/>
              <a:pathLst>
                <a:path extrusionOk="0" fill="none" h="647" w="314">
                  <a:moveTo>
                    <a:pt x="277" y="1"/>
                  </a:moveTo>
                  <a:lnTo>
                    <a:pt x="277" y="1"/>
                  </a:lnTo>
                  <a:lnTo>
                    <a:pt x="203" y="130"/>
                  </a:lnTo>
                  <a:lnTo>
                    <a:pt x="129" y="277"/>
                  </a:lnTo>
                  <a:lnTo>
                    <a:pt x="129" y="277"/>
                  </a:lnTo>
                  <a:lnTo>
                    <a:pt x="0" y="535"/>
                  </a:lnTo>
                  <a:lnTo>
                    <a:pt x="0" y="535"/>
                  </a:lnTo>
                  <a:lnTo>
                    <a:pt x="37" y="646"/>
                  </a:lnTo>
                  <a:lnTo>
                    <a:pt x="37" y="646"/>
                  </a:lnTo>
                  <a:lnTo>
                    <a:pt x="222" y="222"/>
                  </a:lnTo>
                  <a:lnTo>
                    <a:pt x="314" y="1"/>
                  </a:lnTo>
                  <a:lnTo>
                    <a:pt x="314" y="1"/>
                  </a:lnTo>
                  <a:lnTo>
                    <a:pt x="2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7"/>
            <p:cNvSpPr/>
            <p:nvPr/>
          </p:nvSpPr>
          <p:spPr>
            <a:xfrm>
              <a:off x="2609200" y="3931475"/>
              <a:ext cx="1425" cy="1400"/>
            </a:xfrm>
            <a:custGeom>
              <a:rect b="b" l="l" r="r" t="t"/>
              <a:pathLst>
                <a:path extrusionOk="0" h="56" w="57">
                  <a:moveTo>
                    <a:pt x="19" y="0"/>
                  </a:moveTo>
                  <a:lnTo>
                    <a:pt x="19" y="19"/>
                  </a:lnTo>
                  <a:lnTo>
                    <a:pt x="1" y="56"/>
                  </a:lnTo>
                  <a:lnTo>
                    <a:pt x="38" y="56"/>
                  </a:lnTo>
                  <a:lnTo>
                    <a:pt x="38" y="37"/>
                  </a:lnTo>
                  <a:lnTo>
                    <a:pt x="56" y="0"/>
                  </a:lnTo>
                  <a:close/>
                </a:path>
              </a:pathLst>
            </a:custGeom>
            <a:solidFill>
              <a:srgbClr val="2EAD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7"/>
            <p:cNvSpPr/>
            <p:nvPr/>
          </p:nvSpPr>
          <p:spPr>
            <a:xfrm>
              <a:off x="2609200" y="3931000"/>
              <a:ext cx="1425" cy="1875"/>
            </a:xfrm>
            <a:custGeom>
              <a:rect b="b" l="l" r="r" t="t"/>
              <a:pathLst>
                <a:path extrusionOk="0" fill="none" h="75" w="57">
                  <a:moveTo>
                    <a:pt x="19" y="1"/>
                  </a:moveTo>
                  <a:lnTo>
                    <a:pt x="19" y="1"/>
                  </a:lnTo>
                  <a:lnTo>
                    <a:pt x="19" y="38"/>
                  </a:lnTo>
                  <a:lnTo>
                    <a:pt x="19" y="38"/>
                  </a:lnTo>
                  <a:lnTo>
                    <a:pt x="1" y="75"/>
                  </a:lnTo>
                  <a:lnTo>
                    <a:pt x="1" y="75"/>
                  </a:lnTo>
                  <a:lnTo>
                    <a:pt x="38" y="75"/>
                  </a:lnTo>
                  <a:lnTo>
                    <a:pt x="38" y="75"/>
                  </a:lnTo>
                  <a:lnTo>
                    <a:pt x="38" y="56"/>
                  </a:lnTo>
                  <a:lnTo>
                    <a:pt x="56" y="19"/>
                  </a:lnTo>
                  <a:lnTo>
                    <a:pt x="19" y="19"/>
                  </a:lnTo>
                  <a:lnTo>
                    <a:pt x="19" y="19"/>
                  </a:lnTo>
                  <a:lnTo>
                    <a:pt x="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7"/>
            <p:cNvSpPr/>
            <p:nvPr/>
          </p:nvSpPr>
          <p:spPr>
            <a:xfrm>
              <a:off x="2144475" y="3946225"/>
              <a:ext cx="8800" cy="23075"/>
            </a:xfrm>
            <a:custGeom>
              <a:rect b="b" l="l" r="r" t="t"/>
              <a:pathLst>
                <a:path extrusionOk="0" h="923" w="352">
                  <a:moveTo>
                    <a:pt x="296" y="0"/>
                  </a:moveTo>
                  <a:lnTo>
                    <a:pt x="148" y="388"/>
                  </a:lnTo>
                  <a:lnTo>
                    <a:pt x="1" y="793"/>
                  </a:lnTo>
                  <a:lnTo>
                    <a:pt x="1" y="812"/>
                  </a:lnTo>
                  <a:lnTo>
                    <a:pt x="38" y="923"/>
                  </a:lnTo>
                  <a:lnTo>
                    <a:pt x="185" y="480"/>
                  </a:lnTo>
                  <a:lnTo>
                    <a:pt x="351" y="93"/>
                  </a:lnTo>
                  <a:lnTo>
                    <a:pt x="296" y="0"/>
                  </a:lnTo>
                  <a:close/>
                </a:path>
              </a:pathLst>
            </a:custGeom>
            <a:solidFill>
              <a:srgbClr val="2EAD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7"/>
            <p:cNvSpPr/>
            <p:nvPr/>
          </p:nvSpPr>
          <p:spPr>
            <a:xfrm>
              <a:off x="2144475" y="3946225"/>
              <a:ext cx="8800" cy="23075"/>
            </a:xfrm>
            <a:custGeom>
              <a:rect b="b" l="l" r="r" t="t"/>
              <a:pathLst>
                <a:path extrusionOk="0" fill="none" h="923" w="352">
                  <a:moveTo>
                    <a:pt x="296" y="0"/>
                  </a:moveTo>
                  <a:lnTo>
                    <a:pt x="296" y="0"/>
                  </a:lnTo>
                  <a:lnTo>
                    <a:pt x="148" y="388"/>
                  </a:lnTo>
                  <a:lnTo>
                    <a:pt x="1" y="793"/>
                  </a:lnTo>
                  <a:lnTo>
                    <a:pt x="1" y="812"/>
                  </a:lnTo>
                  <a:lnTo>
                    <a:pt x="1" y="812"/>
                  </a:lnTo>
                  <a:lnTo>
                    <a:pt x="1" y="812"/>
                  </a:lnTo>
                  <a:lnTo>
                    <a:pt x="38" y="923"/>
                  </a:lnTo>
                  <a:lnTo>
                    <a:pt x="38" y="923"/>
                  </a:lnTo>
                  <a:lnTo>
                    <a:pt x="185" y="480"/>
                  </a:lnTo>
                  <a:lnTo>
                    <a:pt x="351" y="93"/>
                  </a:lnTo>
                  <a:lnTo>
                    <a:pt x="351" y="93"/>
                  </a:lnTo>
                  <a:lnTo>
                    <a:pt x="29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7"/>
            <p:cNvSpPr/>
            <p:nvPr/>
          </p:nvSpPr>
          <p:spPr>
            <a:xfrm>
              <a:off x="2600900" y="3946225"/>
              <a:ext cx="2350" cy="5100"/>
            </a:xfrm>
            <a:custGeom>
              <a:rect b="b" l="l" r="r" t="t"/>
              <a:pathLst>
                <a:path extrusionOk="0" h="204" w="94">
                  <a:moveTo>
                    <a:pt x="56" y="0"/>
                  </a:moveTo>
                  <a:lnTo>
                    <a:pt x="1" y="93"/>
                  </a:lnTo>
                  <a:lnTo>
                    <a:pt x="38" y="203"/>
                  </a:lnTo>
                  <a:lnTo>
                    <a:pt x="93" y="111"/>
                  </a:lnTo>
                  <a:lnTo>
                    <a:pt x="56" y="0"/>
                  </a:lnTo>
                  <a:close/>
                </a:path>
              </a:pathLst>
            </a:custGeom>
            <a:solidFill>
              <a:srgbClr val="2EAD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7"/>
            <p:cNvSpPr/>
            <p:nvPr/>
          </p:nvSpPr>
          <p:spPr>
            <a:xfrm>
              <a:off x="2600900" y="3946225"/>
              <a:ext cx="2350" cy="5100"/>
            </a:xfrm>
            <a:custGeom>
              <a:rect b="b" l="l" r="r" t="t"/>
              <a:pathLst>
                <a:path extrusionOk="0" fill="none" h="204" w="94">
                  <a:moveTo>
                    <a:pt x="56" y="0"/>
                  </a:moveTo>
                  <a:lnTo>
                    <a:pt x="56" y="0"/>
                  </a:lnTo>
                  <a:lnTo>
                    <a:pt x="1" y="93"/>
                  </a:lnTo>
                  <a:lnTo>
                    <a:pt x="1" y="93"/>
                  </a:lnTo>
                  <a:lnTo>
                    <a:pt x="38" y="203"/>
                  </a:lnTo>
                  <a:lnTo>
                    <a:pt x="38" y="203"/>
                  </a:lnTo>
                  <a:lnTo>
                    <a:pt x="93" y="111"/>
                  </a:lnTo>
                  <a:lnTo>
                    <a:pt x="93" y="111"/>
                  </a:lnTo>
                  <a:lnTo>
                    <a:pt x="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7"/>
            <p:cNvSpPr/>
            <p:nvPr/>
          </p:nvSpPr>
          <p:spPr>
            <a:xfrm>
              <a:off x="2146325" y="3338125"/>
              <a:ext cx="462900" cy="721550"/>
            </a:xfrm>
            <a:custGeom>
              <a:rect b="b" l="l" r="r" t="t"/>
              <a:pathLst>
                <a:path extrusionOk="0" h="28862" w="18516">
                  <a:moveTo>
                    <a:pt x="8853" y="0"/>
                  </a:moveTo>
                  <a:lnTo>
                    <a:pt x="8207" y="37"/>
                  </a:lnTo>
                  <a:lnTo>
                    <a:pt x="7543" y="92"/>
                  </a:lnTo>
                  <a:lnTo>
                    <a:pt x="6879" y="203"/>
                  </a:lnTo>
                  <a:lnTo>
                    <a:pt x="6215" y="332"/>
                  </a:lnTo>
                  <a:lnTo>
                    <a:pt x="5570" y="517"/>
                  </a:lnTo>
                  <a:lnTo>
                    <a:pt x="5256" y="627"/>
                  </a:lnTo>
                  <a:lnTo>
                    <a:pt x="4943" y="738"/>
                  </a:lnTo>
                  <a:lnTo>
                    <a:pt x="4648" y="867"/>
                  </a:lnTo>
                  <a:lnTo>
                    <a:pt x="4353" y="996"/>
                  </a:lnTo>
                  <a:lnTo>
                    <a:pt x="4058" y="1144"/>
                  </a:lnTo>
                  <a:lnTo>
                    <a:pt x="3781" y="1291"/>
                  </a:lnTo>
                  <a:lnTo>
                    <a:pt x="3505" y="1457"/>
                  </a:lnTo>
                  <a:lnTo>
                    <a:pt x="3246" y="1641"/>
                  </a:lnTo>
                  <a:lnTo>
                    <a:pt x="3007" y="1826"/>
                  </a:lnTo>
                  <a:lnTo>
                    <a:pt x="2767" y="2029"/>
                  </a:lnTo>
                  <a:lnTo>
                    <a:pt x="2564" y="2250"/>
                  </a:lnTo>
                  <a:lnTo>
                    <a:pt x="2343" y="2471"/>
                  </a:lnTo>
                  <a:lnTo>
                    <a:pt x="2158" y="2693"/>
                  </a:lnTo>
                  <a:lnTo>
                    <a:pt x="1992" y="2951"/>
                  </a:lnTo>
                  <a:lnTo>
                    <a:pt x="1826" y="3209"/>
                  </a:lnTo>
                  <a:lnTo>
                    <a:pt x="1679" y="3467"/>
                  </a:lnTo>
                  <a:lnTo>
                    <a:pt x="1568" y="3744"/>
                  </a:lnTo>
                  <a:lnTo>
                    <a:pt x="1458" y="4039"/>
                  </a:lnTo>
                  <a:lnTo>
                    <a:pt x="1384" y="4352"/>
                  </a:lnTo>
                  <a:lnTo>
                    <a:pt x="1328" y="4666"/>
                  </a:lnTo>
                  <a:lnTo>
                    <a:pt x="1292" y="4998"/>
                  </a:lnTo>
                  <a:lnTo>
                    <a:pt x="1273" y="5330"/>
                  </a:lnTo>
                  <a:lnTo>
                    <a:pt x="1273" y="6067"/>
                  </a:lnTo>
                  <a:lnTo>
                    <a:pt x="1273" y="6860"/>
                  </a:lnTo>
                  <a:lnTo>
                    <a:pt x="1347" y="8575"/>
                  </a:lnTo>
                  <a:lnTo>
                    <a:pt x="1421" y="10420"/>
                  </a:lnTo>
                  <a:lnTo>
                    <a:pt x="1531" y="12282"/>
                  </a:lnTo>
                  <a:lnTo>
                    <a:pt x="1624" y="14071"/>
                  </a:lnTo>
                  <a:lnTo>
                    <a:pt x="1697" y="15694"/>
                  </a:lnTo>
                  <a:lnTo>
                    <a:pt x="1716" y="16432"/>
                  </a:lnTo>
                  <a:lnTo>
                    <a:pt x="1716" y="17077"/>
                  </a:lnTo>
                  <a:lnTo>
                    <a:pt x="1716" y="17649"/>
                  </a:lnTo>
                  <a:lnTo>
                    <a:pt x="1697" y="18128"/>
                  </a:lnTo>
                  <a:lnTo>
                    <a:pt x="1642" y="18571"/>
                  </a:lnTo>
                  <a:lnTo>
                    <a:pt x="1568" y="19013"/>
                  </a:lnTo>
                  <a:lnTo>
                    <a:pt x="1476" y="19493"/>
                  </a:lnTo>
                  <a:lnTo>
                    <a:pt x="1365" y="19991"/>
                  </a:lnTo>
                  <a:lnTo>
                    <a:pt x="1236" y="20470"/>
                  </a:lnTo>
                  <a:lnTo>
                    <a:pt x="1089" y="20950"/>
                  </a:lnTo>
                  <a:lnTo>
                    <a:pt x="794" y="21872"/>
                  </a:lnTo>
                  <a:lnTo>
                    <a:pt x="499" y="22683"/>
                  </a:lnTo>
                  <a:lnTo>
                    <a:pt x="240" y="23329"/>
                  </a:lnTo>
                  <a:lnTo>
                    <a:pt x="1" y="23919"/>
                  </a:lnTo>
                  <a:lnTo>
                    <a:pt x="148" y="24158"/>
                  </a:lnTo>
                  <a:lnTo>
                    <a:pt x="314" y="24435"/>
                  </a:lnTo>
                  <a:lnTo>
                    <a:pt x="554" y="24785"/>
                  </a:lnTo>
                  <a:lnTo>
                    <a:pt x="867" y="25210"/>
                  </a:lnTo>
                  <a:lnTo>
                    <a:pt x="1255" y="25671"/>
                  </a:lnTo>
                  <a:lnTo>
                    <a:pt x="1476" y="25910"/>
                  </a:lnTo>
                  <a:lnTo>
                    <a:pt x="1716" y="26150"/>
                  </a:lnTo>
                  <a:lnTo>
                    <a:pt x="1974" y="26390"/>
                  </a:lnTo>
                  <a:lnTo>
                    <a:pt x="2251" y="26648"/>
                  </a:lnTo>
                  <a:lnTo>
                    <a:pt x="2546" y="26888"/>
                  </a:lnTo>
                  <a:lnTo>
                    <a:pt x="2859" y="27128"/>
                  </a:lnTo>
                  <a:lnTo>
                    <a:pt x="3209" y="27349"/>
                  </a:lnTo>
                  <a:lnTo>
                    <a:pt x="3560" y="27589"/>
                  </a:lnTo>
                  <a:lnTo>
                    <a:pt x="3947" y="27791"/>
                  </a:lnTo>
                  <a:lnTo>
                    <a:pt x="4334" y="27994"/>
                  </a:lnTo>
                  <a:lnTo>
                    <a:pt x="4759" y="28179"/>
                  </a:lnTo>
                  <a:lnTo>
                    <a:pt x="5201" y="28345"/>
                  </a:lnTo>
                  <a:lnTo>
                    <a:pt x="5662" y="28492"/>
                  </a:lnTo>
                  <a:lnTo>
                    <a:pt x="6160" y="28621"/>
                  </a:lnTo>
                  <a:lnTo>
                    <a:pt x="6658" y="28714"/>
                  </a:lnTo>
                  <a:lnTo>
                    <a:pt x="7193" y="28787"/>
                  </a:lnTo>
                  <a:lnTo>
                    <a:pt x="7746" y="28843"/>
                  </a:lnTo>
                  <a:lnTo>
                    <a:pt x="8318" y="28861"/>
                  </a:lnTo>
                  <a:lnTo>
                    <a:pt x="8926" y="28843"/>
                  </a:lnTo>
                  <a:lnTo>
                    <a:pt x="9535" y="28787"/>
                  </a:lnTo>
                  <a:lnTo>
                    <a:pt x="10162" y="28695"/>
                  </a:lnTo>
                  <a:lnTo>
                    <a:pt x="10752" y="28603"/>
                  </a:lnTo>
                  <a:lnTo>
                    <a:pt x="11324" y="28474"/>
                  </a:lnTo>
                  <a:lnTo>
                    <a:pt x="11858" y="28345"/>
                  </a:lnTo>
                  <a:lnTo>
                    <a:pt x="12375" y="28197"/>
                  </a:lnTo>
                  <a:lnTo>
                    <a:pt x="12873" y="28031"/>
                  </a:lnTo>
                  <a:lnTo>
                    <a:pt x="13334" y="27865"/>
                  </a:lnTo>
                  <a:lnTo>
                    <a:pt x="13776" y="27681"/>
                  </a:lnTo>
                  <a:lnTo>
                    <a:pt x="14201" y="27478"/>
                  </a:lnTo>
                  <a:lnTo>
                    <a:pt x="14606" y="27275"/>
                  </a:lnTo>
                  <a:lnTo>
                    <a:pt x="14975" y="27072"/>
                  </a:lnTo>
                  <a:lnTo>
                    <a:pt x="15344" y="26851"/>
                  </a:lnTo>
                  <a:lnTo>
                    <a:pt x="15676" y="26630"/>
                  </a:lnTo>
                  <a:lnTo>
                    <a:pt x="15989" y="26427"/>
                  </a:lnTo>
                  <a:lnTo>
                    <a:pt x="16284" y="26205"/>
                  </a:lnTo>
                  <a:lnTo>
                    <a:pt x="16561" y="25984"/>
                  </a:lnTo>
                  <a:lnTo>
                    <a:pt x="17041" y="25560"/>
                  </a:lnTo>
                  <a:lnTo>
                    <a:pt x="17446" y="25154"/>
                  </a:lnTo>
                  <a:lnTo>
                    <a:pt x="17797" y="24767"/>
                  </a:lnTo>
                  <a:lnTo>
                    <a:pt x="18073" y="24435"/>
                  </a:lnTo>
                  <a:lnTo>
                    <a:pt x="18276" y="24158"/>
                  </a:lnTo>
                  <a:lnTo>
                    <a:pt x="18405" y="23937"/>
                  </a:lnTo>
                  <a:lnTo>
                    <a:pt x="18516" y="23753"/>
                  </a:lnTo>
                  <a:lnTo>
                    <a:pt x="18276" y="23163"/>
                  </a:lnTo>
                  <a:lnTo>
                    <a:pt x="18018" y="22499"/>
                  </a:lnTo>
                  <a:lnTo>
                    <a:pt x="17704" y="21669"/>
                  </a:lnTo>
                  <a:lnTo>
                    <a:pt x="17372" y="20747"/>
                  </a:lnTo>
                  <a:lnTo>
                    <a:pt x="17077" y="19769"/>
                  </a:lnTo>
                  <a:lnTo>
                    <a:pt x="16930" y="19290"/>
                  </a:lnTo>
                  <a:lnTo>
                    <a:pt x="16819" y="18829"/>
                  </a:lnTo>
                  <a:lnTo>
                    <a:pt x="16727" y="18386"/>
                  </a:lnTo>
                  <a:lnTo>
                    <a:pt x="16653" y="17962"/>
                  </a:lnTo>
                  <a:lnTo>
                    <a:pt x="16616" y="17483"/>
                  </a:lnTo>
                  <a:lnTo>
                    <a:pt x="16580" y="16893"/>
                  </a:lnTo>
                  <a:lnTo>
                    <a:pt x="16561" y="16173"/>
                  </a:lnTo>
                  <a:lnTo>
                    <a:pt x="16561" y="15399"/>
                  </a:lnTo>
                  <a:lnTo>
                    <a:pt x="16580" y="13610"/>
                  </a:lnTo>
                  <a:lnTo>
                    <a:pt x="16635" y="11692"/>
                  </a:lnTo>
                  <a:lnTo>
                    <a:pt x="16709" y="9737"/>
                  </a:lnTo>
                  <a:lnTo>
                    <a:pt x="16819" y="7912"/>
                  </a:lnTo>
                  <a:lnTo>
                    <a:pt x="16911" y="6344"/>
                  </a:lnTo>
                  <a:lnTo>
                    <a:pt x="17004" y="5164"/>
                  </a:lnTo>
                  <a:lnTo>
                    <a:pt x="17022" y="4684"/>
                  </a:lnTo>
                  <a:lnTo>
                    <a:pt x="17004" y="4463"/>
                  </a:lnTo>
                  <a:lnTo>
                    <a:pt x="17004" y="4223"/>
                  </a:lnTo>
                  <a:lnTo>
                    <a:pt x="16967" y="3984"/>
                  </a:lnTo>
                  <a:lnTo>
                    <a:pt x="16930" y="3744"/>
                  </a:lnTo>
                  <a:lnTo>
                    <a:pt x="16875" y="3523"/>
                  </a:lnTo>
                  <a:lnTo>
                    <a:pt x="16801" y="3283"/>
                  </a:lnTo>
                  <a:lnTo>
                    <a:pt x="16709" y="3061"/>
                  </a:lnTo>
                  <a:lnTo>
                    <a:pt x="16616" y="2840"/>
                  </a:lnTo>
                  <a:lnTo>
                    <a:pt x="16487" y="2619"/>
                  </a:lnTo>
                  <a:lnTo>
                    <a:pt x="16358" y="2416"/>
                  </a:lnTo>
                  <a:lnTo>
                    <a:pt x="16211" y="2195"/>
                  </a:lnTo>
                  <a:lnTo>
                    <a:pt x="16026" y="1992"/>
                  </a:lnTo>
                  <a:lnTo>
                    <a:pt x="15842" y="1807"/>
                  </a:lnTo>
                  <a:lnTo>
                    <a:pt x="15621" y="1605"/>
                  </a:lnTo>
                  <a:lnTo>
                    <a:pt x="15399" y="1439"/>
                  </a:lnTo>
                  <a:lnTo>
                    <a:pt x="15141" y="1254"/>
                  </a:lnTo>
                  <a:lnTo>
                    <a:pt x="14864" y="1088"/>
                  </a:lnTo>
                  <a:lnTo>
                    <a:pt x="14551" y="941"/>
                  </a:lnTo>
                  <a:lnTo>
                    <a:pt x="14237" y="793"/>
                  </a:lnTo>
                  <a:lnTo>
                    <a:pt x="13887" y="664"/>
                  </a:lnTo>
                  <a:lnTo>
                    <a:pt x="13500" y="535"/>
                  </a:lnTo>
                  <a:lnTo>
                    <a:pt x="13113" y="424"/>
                  </a:lnTo>
                  <a:lnTo>
                    <a:pt x="12670" y="332"/>
                  </a:lnTo>
                  <a:lnTo>
                    <a:pt x="12227" y="240"/>
                  </a:lnTo>
                  <a:lnTo>
                    <a:pt x="11729" y="166"/>
                  </a:lnTo>
                  <a:lnTo>
                    <a:pt x="11213" y="111"/>
                  </a:lnTo>
                  <a:lnTo>
                    <a:pt x="10678" y="56"/>
                  </a:lnTo>
                  <a:lnTo>
                    <a:pt x="10107" y="19"/>
                  </a:lnTo>
                  <a:lnTo>
                    <a:pt x="9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7"/>
            <p:cNvSpPr/>
            <p:nvPr/>
          </p:nvSpPr>
          <p:spPr>
            <a:xfrm>
              <a:off x="2146325" y="3338125"/>
              <a:ext cx="462900" cy="721550"/>
            </a:xfrm>
            <a:custGeom>
              <a:rect b="b" l="l" r="r" t="t"/>
              <a:pathLst>
                <a:path extrusionOk="0" fill="none" h="28862" w="18516">
                  <a:moveTo>
                    <a:pt x="8853" y="0"/>
                  </a:moveTo>
                  <a:lnTo>
                    <a:pt x="8853" y="0"/>
                  </a:lnTo>
                  <a:lnTo>
                    <a:pt x="8207" y="37"/>
                  </a:lnTo>
                  <a:lnTo>
                    <a:pt x="7543" y="92"/>
                  </a:lnTo>
                  <a:lnTo>
                    <a:pt x="6879" y="203"/>
                  </a:lnTo>
                  <a:lnTo>
                    <a:pt x="6215" y="332"/>
                  </a:lnTo>
                  <a:lnTo>
                    <a:pt x="5570" y="517"/>
                  </a:lnTo>
                  <a:lnTo>
                    <a:pt x="5256" y="627"/>
                  </a:lnTo>
                  <a:lnTo>
                    <a:pt x="4943" y="738"/>
                  </a:lnTo>
                  <a:lnTo>
                    <a:pt x="4648" y="867"/>
                  </a:lnTo>
                  <a:lnTo>
                    <a:pt x="4353" y="996"/>
                  </a:lnTo>
                  <a:lnTo>
                    <a:pt x="4058" y="1144"/>
                  </a:lnTo>
                  <a:lnTo>
                    <a:pt x="3781" y="1291"/>
                  </a:lnTo>
                  <a:lnTo>
                    <a:pt x="3505" y="1457"/>
                  </a:lnTo>
                  <a:lnTo>
                    <a:pt x="3246" y="1641"/>
                  </a:lnTo>
                  <a:lnTo>
                    <a:pt x="3007" y="1826"/>
                  </a:lnTo>
                  <a:lnTo>
                    <a:pt x="2767" y="2029"/>
                  </a:lnTo>
                  <a:lnTo>
                    <a:pt x="2564" y="2250"/>
                  </a:lnTo>
                  <a:lnTo>
                    <a:pt x="2343" y="2471"/>
                  </a:lnTo>
                  <a:lnTo>
                    <a:pt x="2158" y="2693"/>
                  </a:lnTo>
                  <a:lnTo>
                    <a:pt x="1992" y="2951"/>
                  </a:lnTo>
                  <a:lnTo>
                    <a:pt x="1826" y="3209"/>
                  </a:lnTo>
                  <a:lnTo>
                    <a:pt x="1679" y="3467"/>
                  </a:lnTo>
                  <a:lnTo>
                    <a:pt x="1568" y="3744"/>
                  </a:lnTo>
                  <a:lnTo>
                    <a:pt x="1458" y="4039"/>
                  </a:lnTo>
                  <a:lnTo>
                    <a:pt x="1384" y="4352"/>
                  </a:lnTo>
                  <a:lnTo>
                    <a:pt x="1328" y="4666"/>
                  </a:lnTo>
                  <a:lnTo>
                    <a:pt x="1292" y="4998"/>
                  </a:lnTo>
                  <a:lnTo>
                    <a:pt x="1273" y="5330"/>
                  </a:lnTo>
                  <a:lnTo>
                    <a:pt x="1273" y="5330"/>
                  </a:lnTo>
                  <a:lnTo>
                    <a:pt x="1273" y="6067"/>
                  </a:lnTo>
                  <a:lnTo>
                    <a:pt x="1273" y="6860"/>
                  </a:lnTo>
                  <a:lnTo>
                    <a:pt x="1347" y="8575"/>
                  </a:lnTo>
                  <a:lnTo>
                    <a:pt x="1421" y="10420"/>
                  </a:lnTo>
                  <a:lnTo>
                    <a:pt x="1531" y="12282"/>
                  </a:lnTo>
                  <a:lnTo>
                    <a:pt x="1624" y="14071"/>
                  </a:lnTo>
                  <a:lnTo>
                    <a:pt x="1697" y="15694"/>
                  </a:lnTo>
                  <a:lnTo>
                    <a:pt x="1716" y="16432"/>
                  </a:lnTo>
                  <a:lnTo>
                    <a:pt x="1716" y="17077"/>
                  </a:lnTo>
                  <a:lnTo>
                    <a:pt x="1716" y="17649"/>
                  </a:lnTo>
                  <a:lnTo>
                    <a:pt x="1697" y="18128"/>
                  </a:lnTo>
                  <a:lnTo>
                    <a:pt x="1697" y="18128"/>
                  </a:lnTo>
                  <a:lnTo>
                    <a:pt x="1642" y="18571"/>
                  </a:lnTo>
                  <a:lnTo>
                    <a:pt x="1568" y="19013"/>
                  </a:lnTo>
                  <a:lnTo>
                    <a:pt x="1476" y="19493"/>
                  </a:lnTo>
                  <a:lnTo>
                    <a:pt x="1365" y="19991"/>
                  </a:lnTo>
                  <a:lnTo>
                    <a:pt x="1236" y="20470"/>
                  </a:lnTo>
                  <a:lnTo>
                    <a:pt x="1089" y="20950"/>
                  </a:lnTo>
                  <a:lnTo>
                    <a:pt x="794" y="21872"/>
                  </a:lnTo>
                  <a:lnTo>
                    <a:pt x="499" y="22683"/>
                  </a:lnTo>
                  <a:lnTo>
                    <a:pt x="240" y="23329"/>
                  </a:lnTo>
                  <a:lnTo>
                    <a:pt x="1" y="23919"/>
                  </a:lnTo>
                  <a:lnTo>
                    <a:pt x="1" y="23919"/>
                  </a:lnTo>
                  <a:lnTo>
                    <a:pt x="148" y="24158"/>
                  </a:lnTo>
                  <a:lnTo>
                    <a:pt x="314" y="24435"/>
                  </a:lnTo>
                  <a:lnTo>
                    <a:pt x="554" y="24785"/>
                  </a:lnTo>
                  <a:lnTo>
                    <a:pt x="867" y="25210"/>
                  </a:lnTo>
                  <a:lnTo>
                    <a:pt x="1255" y="25671"/>
                  </a:lnTo>
                  <a:lnTo>
                    <a:pt x="1476" y="25910"/>
                  </a:lnTo>
                  <a:lnTo>
                    <a:pt x="1716" y="26150"/>
                  </a:lnTo>
                  <a:lnTo>
                    <a:pt x="1974" y="26390"/>
                  </a:lnTo>
                  <a:lnTo>
                    <a:pt x="2251" y="26648"/>
                  </a:lnTo>
                  <a:lnTo>
                    <a:pt x="2546" y="26888"/>
                  </a:lnTo>
                  <a:lnTo>
                    <a:pt x="2859" y="27128"/>
                  </a:lnTo>
                  <a:lnTo>
                    <a:pt x="3209" y="27349"/>
                  </a:lnTo>
                  <a:lnTo>
                    <a:pt x="3560" y="27589"/>
                  </a:lnTo>
                  <a:lnTo>
                    <a:pt x="3947" y="27791"/>
                  </a:lnTo>
                  <a:lnTo>
                    <a:pt x="4334" y="27994"/>
                  </a:lnTo>
                  <a:lnTo>
                    <a:pt x="4759" y="28179"/>
                  </a:lnTo>
                  <a:lnTo>
                    <a:pt x="5201" y="28345"/>
                  </a:lnTo>
                  <a:lnTo>
                    <a:pt x="5662" y="28492"/>
                  </a:lnTo>
                  <a:lnTo>
                    <a:pt x="6160" y="28621"/>
                  </a:lnTo>
                  <a:lnTo>
                    <a:pt x="6658" y="28714"/>
                  </a:lnTo>
                  <a:lnTo>
                    <a:pt x="7193" y="28787"/>
                  </a:lnTo>
                  <a:lnTo>
                    <a:pt x="7746" y="28843"/>
                  </a:lnTo>
                  <a:lnTo>
                    <a:pt x="8318" y="28861"/>
                  </a:lnTo>
                  <a:lnTo>
                    <a:pt x="8926" y="28843"/>
                  </a:lnTo>
                  <a:lnTo>
                    <a:pt x="9535" y="28787"/>
                  </a:lnTo>
                  <a:lnTo>
                    <a:pt x="9535" y="28787"/>
                  </a:lnTo>
                  <a:lnTo>
                    <a:pt x="10162" y="28695"/>
                  </a:lnTo>
                  <a:lnTo>
                    <a:pt x="10752" y="28603"/>
                  </a:lnTo>
                  <a:lnTo>
                    <a:pt x="11324" y="28474"/>
                  </a:lnTo>
                  <a:lnTo>
                    <a:pt x="11858" y="28345"/>
                  </a:lnTo>
                  <a:lnTo>
                    <a:pt x="12375" y="28197"/>
                  </a:lnTo>
                  <a:lnTo>
                    <a:pt x="12873" y="28031"/>
                  </a:lnTo>
                  <a:lnTo>
                    <a:pt x="13334" y="27865"/>
                  </a:lnTo>
                  <a:lnTo>
                    <a:pt x="13776" y="27681"/>
                  </a:lnTo>
                  <a:lnTo>
                    <a:pt x="14201" y="27478"/>
                  </a:lnTo>
                  <a:lnTo>
                    <a:pt x="14606" y="27275"/>
                  </a:lnTo>
                  <a:lnTo>
                    <a:pt x="14975" y="27072"/>
                  </a:lnTo>
                  <a:lnTo>
                    <a:pt x="15344" y="26851"/>
                  </a:lnTo>
                  <a:lnTo>
                    <a:pt x="15676" y="26630"/>
                  </a:lnTo>
                  <a:lnTo>
                    <a:pt x="15989" y="26427"/>
                  </a:lnTo>
                  <a:lnTo>
                    <a:pt x="16284" y="26205"/>
                  </a:lnTo>
                  <a:lnTo>
                    <a:pt x="16561" y="25984"/>
                  </a:lnTo>
                  <a:lnTo>
                    <a:pt x="17041" y="25560"/>
                  </a:lnTo>
                  <a:lnTo>
                    <a:pt x="17446" y="25154"/>
                  </a:lnTo>
                  <a:lnTo>
                    <a:pt x="17797" y="24767"/>
                  </a:lnTo>
                  <a:lnTo>
                    <a:pt x="18073" y="24435"/>
                  </a:lnTo>
                  <a:lnTo>
                    <a:pt x="18276" y="24158"/>
                  </a:lnTo>
                  <a:lnTo>
                    <a:pt x="18405" y="23937"/>
                  </a:lnTo>
                  <a:lnTo>
                    <a:pt x="18516" y="23753"/>
                  </a:lnTo>
                  <a:lnTo>
                    <a:pt x="18516" y="23753"/>
                  </a:lnTo>
                  <a:lnTo>
                    <a:pt x="18276" y="23163"/>
                  </a:lnTo>
                  <a:lnTo>
                    <a:pt x="18018" y="22499"/>
                  </a:lnTo>
                  <a:lnTo>
                    <a:pt x="17704" y="21669"/>
                  </a:lnTo>
                  <a:lnTo>
                    <a:pt x="17372" y="20747"/>
                  </a:lnTo>
                  <a:lnTo>
                    <a:pt x="17077" y="19769"/>
                  </a:lnTo>
                  <a:lnTo>
                    <a:pt x="16930" y="19290"/>
                  </a:lnTo>
                  <a:lnTo>
                    <a:pt x="16819" y="18829"/>
                  </a:lnTo>
                  <a:lnTo>
                    <a:pt x="16727" y="18386"/>
                  </a:lnTo>
                  <a:lnTo>
                    <a:pt x="16653" y="17962"/>
                  </a:lnTo>
                  <a:lnTo>
                    <a:pt x="16653" y="17962"/>
                  </a:lnTo>
                  <a:lnTo>
                    <a:pt x="16616" y="17483"/>
                  </a:lnTo>
                  <a:lnTo>
                    <a:pt x="16580" y="16893"/>
                  </a:lnTo>
                  <a:lnTo>
                    <a:pt x="16561" y="16173"/>
                  </a:lnTo>
                  <a:lnTo>
                    <a:pt x="16561" y="15399"/>
                  </a:lnTo>
                  <a:lnTo>
                    <a:pt x="16580" y="13610"/>
                  </a:lnTo>
                  <a:lnTo>
                    <a:pt x="16635" y="11692"/>
                  </a:lnTo>
                  <a:lnTo>
                    <a:pt x="16709" y="9737"/>
                  </a:lnTo>
                  <a:lnTo>
                    <a:pt x="16819" y="7912"/>
                  </a:lnTo>
                  <a:lnTo>
                    <a:pt x="16911" y="6344"/>
                  </a:lnTo>
                  <a:lnTo>
                    <a:pt x="17004" y="5164"/>
                  </a:lnTo>
                  <a:lnTo>
                    <a:pt x="17004" y="5164"/>
                  </a:lnTo>
                  <a:lnTo>
                    <a:pt x="17022" y="4684"/>
                  </a:lnTo>
                  <a:lnTo>
                    <a:pt x="17004" y="4463"/>
                  </a:lnTo>
                  <a:lnTo>
                    <a:pt x="17004" y="4223"/>
                  </a:lnTo>
                  <a:lnTo>
                    <a:pt x="16967" y="3984"/>
                  </a:lnTo>
                  <a:lnTo>
                    <a:pt x="16930" y="3744"/>
                  </a:lnTo>
                  <a:lnTo>
                    <a:pt x="16875" y="3523"/>
                  </a:lnTo>
                  <a:lnTo>
                    <a:pt x="16801" y="3283"/>
                  </a:lnTo>
                  <a:lnTo>
                    <a:pt x="16709" y="3061"/>
                  </a:lnTo>
                  <a:lnTo>
                    <a:pt x="16616" y="2840"/>
                  </a:lnTo>
                  <a:lnTo>
                    <a:pt x="16487" y="2619"/>
                  </a:lnTo>
                  <a:lnTo>
                    <a:pt x="16358" y="2416"/>
                  </a:lnTo>
                  <a:lnTo>
                    <a:pt x="16211" y="2195"/>
                  </a:lnTo>
                  <a:lnTo>
                    <a:pt x="16026" y="1992"/>
                  </a:lnTo>
                  <a:lnTo>
                    <a:pt x="15842" y="1807"/>
                  </a:lnTo>
                  <a:lnTo>
                    <a:pt x="15621" y="1605"/>
                  </a:lnTo>
                  <a:lnTo>
                    <a:pt x="15399" y="1439"/>
                  </a:lnTo>
                  <a:lnTo>
                    <a:pt x="15141" y="1254"/>
                  </a:lnTo>
                  <a:lnTo>
                    <a:pt x="14864" y="1088"/>
                  </a:lnTo>
                  <a:lnTo>
                    <a:pt x="14551" y="941"/>
                  </a:lnTo>
                  <a:lnTo>
                    <a:pt x="14237" y="793"/>
                  </a:lnTo>
                  <a:lnTo>
                    <a:pt x="13887" y="664"/>
                  </a:lnTo>
                  <a:lnTo>
                    <a:pt x="13500" y="535"/>
                  </a:lnTo>
                  <a:lnTo>
                    <a:pt x="13113" y="424"/>
                  </a:lnTo>
                  <a:lnTo>
                    <a:pt x="12670" y="332"/>
                  </a:lnTo>
                  <a:lnTo>
                    <a:pt x="12227" y="240"/>
                  </a:lnTo>
                  <a:lnTo>
                    <a:pt x="11729" y="166"/>
                  </a:lnTo>
                  <a:lnTo>
                    <a:pt x="11213" y="111"/>
                  </a:lnTo>
                  <a:lnTo>
                    <a:pt x="10678" y="56"/>
                  </a:lnTo>
                  <a:lnTo>
                    <a:pt x="10107" y="19"/>
                  </a:lnTo>
                  <a:lnTo>
                    <a:pt x="9498" y="0"/>
                  </a:lnTo>
                  <a:lnTo>
                    <a:pt x="88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7"/>
            <p:cNvSpPr/>
            <p:nvPr/>
          </p:nvSpPr>
          <p:spPr>
            <a:xfrm>
              <a:off x="2169850" y="3815300"/>
              <a:ext cx="419550" cy="107425"/>
            </a:xfrm>
            <a:custGeom>
              <a:rect b="b" l="l" r="r" t="t"/>
              <a:pathLst>
                <a:path extrusionOk="0" h="4297" w="16782">
                  <a:moveTo>
                    <a:pt x="15934" y="0"/>
                  </a:moveTo>
                  <a:lnTo>
                    <a:pt x="572" y="314"/>
                  </a:lnTo>
                  <a:lnTo>
                    <a:pt x="443" y="848"/>
                  </a:lnTo>
                  <a:lnTo>
                    <a:pt x="314" y="1365"/>
                  </a:lnTo>
                  <a:lnTo>
                    <a:pt x="148" y="1900"/>
                  </a:lnTo>
                  <a:lnTo>
                    <a:pt x="0" y="2416"/>
                  </a:lnTo>
                  <a:lnTo>
                    <a:pt x="221" y="2729"/>
                  </a:lnTo>
                  <a:lnTo>
                    <a:pt x="480" y="3043"/>
                  </a:lnTo>
                  <a:lnTo>
                    <a:pt x="775" y="3375"/>
                  </a:lnTo>
                  <a:lnTo>
                    <a:pt x="1070" y="3670"/>
                  </a:lnTo>
                  <a:lnTo>
                    <a:pt x="1236" y="3799"/>
                  </a:lnTo>
                  <a:lnTo>
                    <a:pt x="1402" y="3928"/>
                  </a:lnTo>
                  <a:lnTo>
                    <a:pt x="1568" y="4039"/>
                  </a:lnTo>
                  <a:lnTo>
                    <a:pt x="1734" y="4131"/>
                  </a:lnTo>
                  <a:lnTo>
                    <a:pt x="1900" y="4205"/>
                  </a:lnTo>
                  <a:lnTo>
                    <a:pt x="2066" y="4260"/>
                  </a:lnTo>
                  <a:lnTo>
                    <a:pt x="2232" y="4297"/>
                  </a:lnTo>
                  <a:lnTo>
                    <a:pt x="2471" y="4297"/>
                  </a:lnTo>
                  <a:lnTo>
                    <a:pt x="3357" y="4223"/>
                  </a:lnTo>
                  <a:lnTo>
                    <a:pt x="4924" y="4057"/>
                  </a:lnTo>
                  <a:lnTo>
                    <a:pt x="9202" y="3578"/>
                  </a:lnTo>
                  <a:lnTo>
                    <a:pt x="16782" y="2711"/>
                  </a:lnTo>
                  <a:lnTo>
                    <a:pt x="16542" y="2047"/>
                  </a:lnTo>
                  <a:lnTo>
                    <a:pt x="16321" y="1365"/>
                  </a:lnTo>
                  <a:lnTo>
                    <a:pt x="16118" y="682"/>
                  </a:lnTo>
                  <a:lnTo>
                    <a:pt x="15934" y="0"/>
                  </a:lnTo>
                  <a:close/>
                </a:path>
              </a:pathLst>
            </a:custGeom>
            <a:solidFill>
              <a:srgbClr val="FFA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7"/>
            <p:cNvSpPr/>
            <p:nvPr/>
          </p:nvSpPr>
          <p:spPr>
            <a:xfrm>
              <a:off x="2169850" y="3815300"/>
              <a:ext cx="419550" cy="107425"/>
            </a:xfrm>
            <a:custGeom>
              <a:rect b="b" l="l" r="r" t="t"/>
              <a:pathLst>
                <a:path extrusionOk="0" fill="none" h="4297" w="16782">
                  <a:moveTo>
                    <a:pt x="15934" y="0"/>
                  </a:moveTo>
                  <a:lnTo>
                    <a:pt x="572" y="314"/>
                  </a:lnTo>
                  <a:lnTo>
                    <a:pt x="572" y="314"/>
                  </a:lnTo>
                  <a:lnTo>
                    <a:pt x="443" y="848"/>
                  </a:lnTo>
                  <a:lnTo>
                    <a:pt x="314" y="1365"/>
                  </a:lnTo>
                  <a:lnTo>
                    <a:pt x="148" y="1900"/>
                  </a:lnTo>
                  <a:lnTo>
                    <a:pt x="0" y="2416"/>
                  </a:lnTo>
                  <a:lnTo>
                    <a:pt x="0" y="2416"/>
                  </a:lnTo>
                  <a:lnTo>
                    <a:pt x="221" y="2729"/>
                  </a:lnTo>
                  <a:lnTo>
                    <a:pt x="480" y="3043"/>
                  </a:lnTo>
                  <a:lnTo>
                    <a:pt x="775" y="3375"/>
                  </a:lnTo>
                  <a:lnTo>
                    <a:pt x="1070" y="3670"/>
                  </a:lnTo>
                  <a:lnTo>
                    <a:pt x="1236" y="3799"/>
                  </a:lnTo>
                  <a:lnTo>
                    <a:pt x="1402" y="3928"/>
                  </a:lnTo>
                  <a:lnTo>
                    <a:pt x="1568" y="4039"/>
                  </a:lnTo>
                  <a:lnTo>
                    <a:pt x="1734" y="4131"/>
                  </a:lnTo>
                  <a:lnTo>
                    <a:pt x="1900" y="4205"/>
                  </a:lnTo>
                  <a:lnTo>
                    <a:pt x="2066" y="4260"/>
                  </a:lnTo>
                  <a:lnTo>
                    <a:pt x="2232" y="4297"/>
                  </a:lnTo>
                  <a:lnTo>
                    <a:pt x="2398" y="4297"/>
                  </a:lnTo>
                  <a:lnTo>
                    <a:pt x="2398" y="4297"/>
                  </a:lnTo>
                  <a:lnTo>
                    <a:pt x="2471" y="4297"/>
                  </a:lnTo>
                  <a:lnTo>
                    <a:pt x="2471" y="4297"/>
                  </a:lnTo>
                  <a:lnTo>
                    <a:pt x="3357" y="4223"/>
                  </a:lnTo>
                  <a:lnTo>
                    <a:pt x="4924" y="4057"/>
                  </a:lnTo>
                  <a:lnTo>
                    <a:pt x="9202" y="3578"/>
                  </a:lnTo>
                  <a:lnTo>
                    <a:pt x="16782" y="2711"/>
                  </a:lnTo>
                  <a:lnTo>
                    <a:pt x="16782" y="2711"/>
                  </a:lnTo>
                  <a:lnTo>
                    <a:pt x="16542" y="2047"/>
                  </a:lnTo>
                  <a:lnTo>
                    <a:pt x="16321" y="1365"/>
                  </a:lnTo>
                  <a:lnTo>
                    <a:pt x="16118" y="682"/>
                  </a:lnTo>
                  <a:lnTo>
                    <a:pt x="159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7"/>
            <p:cNvSpPr/>
            <p:nvPr/>
          </p:nvSpPr>
          <p:spPr>
            <a:xfrm>
              <a:off x="2146325" y="3540500"/>
              <a:ext cx="463375" cy="519625"/>
            </a:xfrm>
            <a:custGeom>
              <a:rect b="b" l="l" r="r" t="t"/>
              <a:pathLst>
                <a:path extrusionOk="0" h="20785" w="18535">
                  <a:moveTo>
                    <a:pt x="16801" y="1"/>
                  </a:moveTo>
                  <a:lnTo>
                    <a:pt x="16690" y="2251"/>
                  </a:lnTo>
                  <a:lnTo>
                    <a:pt x="16689" y="2278"/>
                  </a:lnTo>
                  <a:lnTo>
                    <a:pt x="16727" y="1513"/>
                  </a:lnTo>
                  <a:lnTo>
                    <a:pt x="16801" y="1"/>
                  </a:lnTo>
                  <a:close/>
                  <a:moveTo>
                    <a:pt x="1384" y="1476"/>
                  </a:moveTo>
                  <a:lnTo>
                    <a:pt x="1568" y="5128"/>
                  </a:lnTo>
                  <a:lnTo>
                    <a:pt x="1660" y="7046"/>
                  </a:lnTo>
                  <a:lnTo>
                    <a:pt x="1716" y="8779"/>
                  </a:lnTo>
                  <a:lnTo>
                    <a:pt x="1716" y="9240"/>
                  </a:lnTo>
                  <a:lnTo>
                    <a:pt x="1697" y="9683"/>
                  </a:lnTo>
                  <a:lnTo>
                    <a:pt x="1660" y="10144"/>
                  </a:lnTo>
                  <a:lnTo>
                    <a:pt x="1605" y="10605"/>
                  </a:lnTo>
                  <a:lnTo>
                    <a:pt x="1476" y="11269"/>
                  </a:lnTo>
                  <a:lnTo>
                    <a:pt x="1328" y="11933"/>
                  </a:lnTo>
                  <a:lnTo>
                    <a:pt x="1144" y="12596"/>
                  </a:lnTo>
                  <a:lnTo>
                    <a:pt x="941" y="13260"/>
                  </a:lnTo>
                  <a:lnTo>
                    <a:pt x="720" y="13906"/>
                  </a:lnTo>
                  <a:lnTo>
                    <a:pt x="480" y="14551"/>
                  </a:lnTo>
                  <a:lnTo>
                    <a:pt x="1" y="15842"/>
                  </a:lnTo>
                  <a:lnTo>
                    <a:pt x="185" y="16156"/>
                  </a:lnTo>
                  <a:lnTo>
                    <a:pt x="369" y="16469"/>
                  </a:lnTo>
                  <a:lnTo>
                    <a:pt x="572" y="16764"/>
                  </a:lnTo>
                  <a:lnTo>
                    <a:pt x="794" y="17059"/>
                  </a:lnTo>
                  <a:lnTo>
                    <a:pt x="1015" y="17336"/>
                  </a:lnTo>
                  <a:lnTo>
                    <a:pt x="1255" y="17613"/>
                  </a:lnTo>
                  <a:lnTo>
                    <a:pt x="1494" y="17871"/>
                  </a:lnTo>
                  <a:lnTo>
                    <a:pt x="1734" y="18129"/>
                  </a:lnTo>
                  <a:lnTo>
                    <a:pt x="1992" y="18369"/>
                  </a:lnTo>
                  <a:lnTo>
                    <a:pt x="2269" y="18590"/>
                  </a:lnTo>
                  <a:lnTo>
                    <a:pt x="2546" y="18811"/>
                  </a:lnTo>
                  <a:lnTo>
                    <a:pt x="2822" y="19033"/>
                  </a:lnTo>
                  <a:lnTo>
                    <a:pt x="3099" y="19217"/>
                  </a:lnTo>
                  <a:lnTo>
                    <a:pt x="3394" y="19401"/>
                  </a:lnTo>
                  <a:lnTo>
                    <a:pt x="3707" y="19586"/>
                  </a:lnTo>
                  <a:lnTo>
                    <a:pt x="4002" y="19752"/>
                  </a:lnTo>
                  <a:lnTo>
                    <a:pt x="4316" y="19899"/>
                  </a:lnTo>
                  <a:lnTo>
                    <a:pt x="4629" y="20047"/>
                  </a:lnTo>
                  <a:lnTo>
                    <a:pt x="4961" y="20176"/>
                  </a:lnTo>
                  <a:lnTo>
                    <a:pt x="5293" y="20287"/>
                  </a:lnTo>
                  <a:lnTo>
                    <a:pt x="5625" y="20397"/>
                  </a:lnTo>
                  <a:lnTo>
                    <a:pt x="5957" y="20489"/>
                  </a:lnTo>
                  <a:lnTo>
                    <a:pt x="6308" y="20563"/>
                  </a:lnTo>
                  <a:lnTo>
                    <a:pt x="6640" y="20637"/>
                  </a:lnTo>
                  <a:lnTo>
                    <a:pt x="6990" y="20692"/>
                  </a:lnTo>
                  <a:lnTo>
                    <a:pt x="7340" y="20729"/>
                  </a:lnTo>
                  <a:lnTo>
                    <a:pt x="7709" y="20766"/>
                  </a:lnTo>
                  <a:lnTo>
                    <a:pt x="8060" y="20784"/>
                  </a:lnTo>
                  <a:lnTo>
                    <a:pt x="8797" y="20784"/>
                  </a:lnTo>
                  <a:lnTo>
                    <a:pt x="9148" y="20748"/>
                  </a:lnTo>
                  <a:lnTo>
                    <a:pt x="9516" y="20711"/>
                  </a:lnTo>
                  <a:lnTo>
                    <a:pt x="10143" y="20637"/>
                  </a:lnTo>
                  <a:lnTo>
                    <a:pt x="10752" y="20526"/>
                  </a:lnTo>
                  <a:lnTo>
                    <a:pt x="11361" y="20397"/>
                  </a:lnTo>
                  <a:lnTo>
                    <a:pt x="11969" y="20250"/>
                  </a:lnTo>
                  <a:lnTo>
                    <a:pt x="12578" y="20065"/>
                  </a:lnTo>
                  <a:lnTo>
                    <a:pt x="13168" y="19844"/>
                  </a:lnTo>
                  <a:lnTo>
                    <a:pt x="13740" y="19623"/>
                  </a:lnTo>
                  <a:lnTo>
                    <a:pt x="14311" y="19346"/>
                  </a:lnTo>
                  <a:lnTo>
                    <a:pt x="14864" y="19069"/>
                  </a:lnTo>
                  <a:lnTo>
                    <a:pt x="15399" y="18756"/>
                  </a:lnTo>
                  <a:lnTo>
                    <a:pt x="15916" y="18406"/>
                  </a:lnTo>
                  <a:lnTo>
                    <a:pt x="16414" y="18037"/>
                  </a:lnTo>
                  <a:lnTo>
                    <a:pt x="16893" y="17631"/>
                  </a:lnTo>
                  <a:lnTo>
                    <a:pt x="17336" y="17207"/>
                  </a:lnTo>
                  <a:lnTo>
                    <a:pt x="17760" y="16746"/>
                  </a:lnTo>
                  <a:lnTo>
                    <a:pt x="18165" y="16248"/>
                  </a:lnTo>
                  <a:lnTo>
                    <a:pt x="18368" y="15971"/>
                  </a:lnTo>
                  <a:lnTo>
                    <a:pt x="18461" y="15805"/>
                  </a:lnTo>
                  <a:lnTo>
                    <a:pt x="18534" y="15658"/>
                  </a:lnTo>
                  <a:lnTo>
                    <a:pt x="18165" y="14736"/>
                  </a:lnTo>
                  <a:lnTo>
                    <a:pt x="17797" y="13795"/>
                  </a:lnTo>
                  <a:lnTo>
                    <a:pt x="17465" y="12873"/>
                  </a:lnTo>
                  <a:lnTo>
                    <a:pt x="17151" y="11914"/>
                  </a:lnTo>
                  <a:lnTo>
                    <a:pt x="17022" y="11435"/>
                  </a:lnTo>
                  <a:lnTo>
                    <a:pt x="16893" y="10955"/>
                  </a:lnTo>
                  <a:lnTo>
                    <a:pt x="16782" y="10476"/>
                  </a:lnTo>
                  <a:lnTo>
                    <a:pt x="16690" y="9978"/>
                  </a:lnTo>
                  <a:lnTo>
                    <a:pt x="16635" y="9480"/>
                  </a:lnTo>
                  <a:lnTo>
                    <a:pt x="16598" y="8982"/>
                  </a:lnTo>
                  <a:lnTo>
                    <a:pt x="16580" y="7857"/>
                  </a:lnTo>
                  <a:lnTo>
                    <a:pt x="16561" y="6751"/>
                  </a:lnTo>
                  <a:lnTo>
                    <a:pt x="16580" y="5626"/>
                  </a:lnTo>
                  <a:lnTo>
                    <a:pt x="16616" y="4501"/>
                  </a:lnTo>
                  <a:lnTo>
                    <a:pt x="16689" y="2278"/>
                  </a:lnTo>
                  <a:lnTo>
                    <a:pt x="16653" y="3007"/>
                  </a:lnTo>
                  <a:lnTo>
                    <a:pt x="16598" y="4501"/>
                  </a:lnTo>
                  <a:lnTo>
                    <a:pt x="16561" y="5994"/>
                  </a:lnTo>
                  <a:lnTo>
                    <a:pt x="16543" y="6953"/>
                  </a:lnTo>
                  <a:lnTo>
                    <a:pt x="16543" y="7931"/>
                  </a:lnTo>
                  <a:lnTo>
                    <a:pt x="16561" y="8890"/>
                  </a:lnTo>
                  <a:lnTo>
                    <a:pt x="16598" y="9369"/>
                  </a:lnTo>
                  <a:lnTo>
                    <a:pt x="16635" y="9867"/>
                  </a:lnTo>
                  <a:lnTo>
                    <a:pt x="16782" y="10605"/>
                  </a:lnTo>
                  <a:lnTo>
                    <a:pt x="16967" y="11361"/>
                  </a:lnTo>
                  <a:lnTo>
                    <a:pt x="17170" y="12080"/>
                  </a:lnTo>
                  <a:lnTo>
                    <a:pt x="17409" y="12818"/>
                  </a:lnTo>
                  <a:lnTo>
                    <a:pt x="17668" y="13537"/>
                  </a:lnTo>
                  <a:lnTo>
                    <a:pt x="17944" y="14256"/>
                  </a:lnTo>
                  <a:lnTo>
                    <a:pt x="18497" y="15676"/>
                  </a:lnTo>
                  <a:lnTo>
                    <a:pt x="18331" y="15934"/>
                  </a:lnTo>
                  <a:lnTo>
                    <a:pt x="18129" y="16211"/>
                  </a:lnTo>
                  <a:lnTo>
                    <a:pt x="17926" y="16488"/>
                  </a:lnTo>
                  <a:lnTo>
                    <a:pt x="17704" y="16746"/>
                  </a:lnTo>
                  <a:lnTo>
                    <a:pt x="17465" y="17004"/>
                  </a:lnTo>
                  <a:lnTo>
                    <a:pt x="17225" y="17262"/>
                  </a:lnTo>
                  <a:lnTo>
                    <a:pt x="16967" y="17502"/>
                  </a:lnTo>
                  <a:lnTo>
                    <a:pt x="16709" y="17723"/>
                  </a:lnTo>
                  <a:lnTo>
                    <a:pt x="16321" y="18055"/>
                  </a:lnTo>
                  <a:lnTo>
                    <a:pt x="15897" y="18350"/>
                  </a:lnTo>
                  <a:lnTo>
                    <a:pt x="15473" y="18645"/>
                  </a:lnTo>
                  <a:lnTo>
                    <a:pt x="15049" y="18903"/>
                  </a:lnTo>
                  <a:lnTo>
                    <a:pt x="14588" y="19162"/>
                  </a:lnTo>
                  <a:lnTo>
                    <a:pt x="14127" y="19383"/>
                  </a:lnTo>
                  <a:lnTo>
                    <a:pt x="13666" y="19604"/>
                  </a:lnTo>
                  <a:lnTo>
                    <a:pt x="13186" y="19789"/>
                  </a:lnTo>
                  <a:lnTo>
                    <a:pt x="12707" y="19973"/>
                  </a:lnTo>
                  <a:lnTo>
                    <a:pt x="12209" y="20121"/>
                  </a:lnTo>
                  <a:lnTo>
                    <a:pt x="11711" y="20268"/>
                  </a:lnTo>
                  <a:lnTo>
                    <a:pt x="11213" y="20379"/>
                  </a:lnTo>
                  <a:lnTo>
                    <a:pt x="10697" y="20489"/>
                  </a:lnTo>
                  <a:lnTo>
                    <a:pt x="10199" y="20563"/>
                  </a:lnTo>
                  <a:lnTo>
                    <a:pt x="9682" y="20637"/>
                  </a:lnTo>
                  <a:lnTo>
                    <a:pt x="9184" y="20692"/>
                  </a:lnTo>
                  <a:lnTo>
                    <a:pt x="8834" y="20711"/>
                  </a:lnTo>
                  <a:lnTo>
                    <a:pt x="8484" y="20729"/>
                  </a:lnTo>
                  <a:lnTo>
                    <a:pt x="7783" y="20729"/>
                  </a:lnTo>
                  <a:lnTo>
                    <a:pt x="7433" y="20692"/>
                  </a:lnTo>
                  <a:lnTo>
                    <a:pt x="7101" y="20655"/>
                  </a:lnTo>
                  <a:lnTo>
                    <a:pt x="6750" y="20619"/>
                  </a:lnTo>
                  <a:lnTo>
                    <a:pt x="6418" y="20545"/>
                  </a:lnTo>
                  <a:lnTo>
                    <a:pt x="6086" y="20471"/>
                  </a:lnTo>
                  <a:lnTo>
                    <a:pt x="5754" y="20397"/>
                  </a:lnTo>
                  <a:lnTo>
                    <a:pt x="5441" y="20287"/>
                  </a:lnTo>
                  <a:lnTo>
                    <a:pt x="5109" y="20176"/>
                  </a:lnTo>
                  <a:lnTo>
                    <a:pt x="4795" y="20065"/>
                  </a:lnTo>
                  <a:lnTo>
                    <a:pt x="4482" y="19918"/>
                  </a:lnTo>
                  <a:lnTo>
                    <a:pt x="4187" y="19789"/>
                  </a:lnTo>
                  <a:lnTo>
                    <a:pt x="3873" y="19623"/>
                  </a:lnTo>
                  <a:lnTo>
                    <a:pt x="3578" y="19457"/>
                  </a:lnTo>
                  <a:lnTo>
                    <a:pt x="3283" y="19291"/>
                  </a:lnTo>
                  <a:lnTo>
                    <a:pt x="3007" y="19106"/>
                  </a:lnTo>
                  <a:lnTo>
                    <a:pt x="2730" y="18903"/>
                  </a:lnTo>
                  <a:lnTo>
                    <a:pt x="2453" y="18701"/>
                  </a:lnTo>
                  <a:lnTo>
                    <a:pt x="2195" y="18479"/>
                  </a:lnTo>
                  <a:lnTo>
                    <a:pt x="1937" y="18258"/>
                  </a:lnTo>
                  <a:lnTo>
                    <a:pt x="1697" y="18018"/>
                  </a:lnTo>
                  <a:lnTo>
                    <a:pt x="1458" y="17779"/>
                  </a:lnTo>
                  <a:lnTo>
                    <a:pt x="1218" y="17520"/>
                  </a:lnTo>
                  <a:lnTo>
                    <a:pt x="997" y="17262"/>
                  </a:lnTo>
                  <a:lnTo>
                    <a:pt x="794" y="16986"/>
                  </a:lnTo>
                  <a:lnTo>
                    <a:pt x="572" y="16709"/>
                  </a:lnTo>
                  <a:lnTo>
                    <a:pt x="388" y="16414"/>
                  </a:lnTo>
                  <a:lnTo>
                    <a:pt x="204" y="16119"/>
                  </a:lnTo>
                  <a:lnTo>
                    <a:pt x="19" y="15824"/>
                  </a:lnTo>
                  <a:lnTo>
                    <a:pt x="277" y="15215"/>
                  </a:lnTo>
                  <a:lnTo>
                    <a:pt x="517" y="14570"/>
                  </a:lnTo>
                  <a:lnTo>
                    <a:pt x="757" y="13924"/>
                  </a:lnTo>
                  <a:lnTo>
                    <a:pt x="978" y="13279"/>
                  </a:lnTo>
                  <a:lnTo>
                    <a:pt x="1181" y="12615"/>
                  </a:lnTo>
                  <a:lnTo>
                    <a:pt x="1365" y="11951"/>
                  </a:lnTo>
                  <a:lnTo>
                    <a:pt x="1513" y="11269"/>
                  </a:lnTo>
                  <a:lnTo>
                    <a:pt x="1642" y="10605"/>
                  </a:lnTo>
                  <a:lnTo>
                    <a:pt x="1697" y="10144"/>
                  </a:lnTo>
                  <a:lnTo>
                    <a:pt x="1734" y="9683"/>
                  </a:lnTo>
                  <a:lnTo>
                    <a:pt x="1734" y="9240"/>
                  </a:lnTo>
                  <a:lnTo>
                    <a:pt x="1734" y="8779"/>
                  </a:lnTo>
                  <a:lnTo>
                    <a:pt x="1679" y="7027"/>
                  </a:lnTo>
                  <a:lnTo>
                    <a:pt x="1587" y="5128"/>
                  </a:lnTo>
                  <a:lnTo>
                    <a:pt x="1384" y="1476"/>
                  </a:lnTo>
                  <a:close/>
                </a:path>
              </a:pathLst>
            </a:custGeom>
            <a:solidFill>
              <a:srgbClr val="FF9D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7"/>
            <p:cNvSpPr/>
            <p:nvPr/>
          </p:nvSpPr>
          <p:spPr>
            <a:xfrm>
              <a:off x="2146325" y="3540500"/>
              <a:ext cx="463375" cy="519625"/>
            </a:xfrm>
            <a:custGeom>
              <a:rect b="b" l="l" r="r" t="t"/>
              <a:pathLst>
                <a:path extrusionOk="0" fill="none" h="20785" w="18535">
                  <a:moveTo>
                    <a:pt x="1384" y="1476"/>
                  </a:moveTo>
                  <a:lnTo>
                    <a:pt x="1384" y="1476"/>
                  </a:lnTo>
                  <a:lnTo>
                    <a:pt x="1587" y="5128"/>
                  </a:lnTo>
                  <a:lnTo>
                    <a:pt x="1679" y="7027"/>
                  </a:lnTo>
                  <a:lnTo>
                    <a:pt x="1734" y="8779"/>
                  </a:lnTo>
                  <a:lnTo>
                    <a:pt x="1734" y="8779"/>
                  </a:lnTo>
                  <a:lnTo>
                    <a:pt x="1734" y="9240"/>
                  </a:lnTo>
                  <a:lnTo>
                    <a:pt x="1734" y="9683"/>
                  </a:lnTo>
                  <a:lnTo>
                    <a:pt x="1697" y="10144"/>
                  </a:lnTo>
                  <a:lnTo>
                    <a:pt x="1642" y="10605"/>
                  </a:lnTo>
                  <a:lnTo>
                    <a:pt x="1642" y="10605"/>
                  </a:lnTo>
                  <a:lnTo>
                    <a:pt x="1513" y="11269"/>
                  </a:lnTo>
                  <a:lnTo>
                    <a:pt x="1365" y="11951"/>
                  </a:lnTo>
                  <a:lnTo>
                    <a:pt x="1181" y="12615"/>
                  </a:lnTo>
                  <a:lnTo>
                    <a:pt x="978" y="13279"/>
                  </a:lnTo>
                  <a:lnTo>
                    <a:pt x="757" y="13924"/>
                  </a:lnTo>
                  <a:lnTo>
                    <a:pt x="517" y="14570"/>
                  </a:lnTo>
                  <a:lnTo>
                    <a:pt x="277" y="15215"/>
                  </a:lnTo>
                  <a:lnTo>
                    <a:pt x="19" y="15824"/>
                  </a:lnTo>
                  <a:lnTo>
                    <a:pt x="19" y="15824"/>
                  </a:lnTo>
                  <a:lnTo>
                    <a:pt x="204" y="16119"/>
                  </a:lnTo>
                  <a:lnTo>
                    <a:pt x="388" y="16414"/>
                  </a:lnTo>
                  <a:lnTo>
                    <a:pt x="572" y="16709"/>
                  </a:lnTo>
                  <a:lnTo>
                    <a:pt x="794" y="16986"/>
                  </a:lnTo>
                  <a:lnTo>
                    <a:pt x="997" y="17262"/>
                  </a:lnTo>
                  <a:lnTo>
                    <a:pt x="1218" y="17520"/>
                  </a:lnTo>
                  <a:lnTo>
                    <a:pt x="1458" y="17779"/>
                  </a:lnTo>
                  <a:lnTo>
                    <a:pt x="1697" y="18018"/>
                  </a:lnTo>
                  <a:lnTo>
                    <a:pt x="1937" y="18258"/>
                  </a:lnTo>
                  <a:lnTo>
                    <a:pt x="2195" y="18479"/>
                  </a:lnTo>
                  <a:lnTo>
                    <a:pt x="2453" y="18701"/>
                  </a:lnTo>
                  <a:lnTo>
                    <a:pt x="2730" y="18903"/>
                  </a:lnTo>
                  <a:lnTo>
                    <a:pt x="3007" y="19106"/>
                  </a:lnTo>
                  <a:lnTo>
                    <a:pt x="3283" y="19291"/>
                  </a:lnTo>
                  <a:lnTo>
                    <a:pt x="3578" y="19457"/>
                  </a:lnTo>
                  <a:lnTo>
                    <a:pt x="3873" y="19623"/>
                  </a:lnTo>
                  <a:lnTo>
                    <a:pt x="4187" y="19789"/>
                  </a:lnTo>
                  <a:lnTo>
                    <a:pt x="4482" y="19918"/>
                  </a:lnTo>
                  <a:lnTo>
                    <a:pt x="4795" y="20065"/>
                  </a:lnTo>
                  <a:lnTo>
                    <a:pt x="5109" y="20176"/>
                  </a:lnTo>
                  <a:lnTo>
                    <a:pt x="5441" y="20287"/>
                  </a:lnTo>
                  <a:lnTo>
                    <a:pt x="5754" y="20397"/>
                  </a:lnTo>
                  <a:lnTo>
                    <a:pt x="6086" y="20471"/>
                  </a:lnTo>
                  <a:lnTo>
                    <a:pt x="6418" y="20545"/>
                  </a:lnTo>
                  <a:lnTo>
                    <a:pt x="6750" y="20619"/>
                  </a:lnTo>
                  <a:lnTo>
                    <a:pt x="7101" y="20655"/>
                  </a:lnTo>
                  <a:lnTo>
                    <a:pt x="7433" y="20692"/>
                  </a:lnTo>
                  <a:lnTo>
                    <a:pt x="7783" y="20729"/>
                  </a:lnTo>
                  <a:lnTo>
                    <a:pt x="8133" y="20729"/>
                  </a:lnTo>
                  <a:lnTo>
                    <a:pt x="8484" y="20729"/>
                  </a:lnTo>
                  <a:lnTo>
                    <a:pt x="8834" y="20711"/>
                  </a:lnTo>
                  <a:lnTo>
                    <a:pt x="9184" y="20692"/>
                  </a:lnTo>
                  <a:lnTo>
                    <a:pt x="9184" y="20692"/>
                  </a:lnTo>
                  <a:lnTo>
                    <a:pt x="9682" y="20637"/>
                  </a:lnTo>
                  <a:lnTo>
                    <a:pt x="10199" y="20563"/>
                  </a:lnTo>
                  <a:lnTo>
                    <a:pt x="10697" y="20489"/>
                  </a:lnTo>
                  <a:lnTo>
                    <a:pt x="11213" y="20379"/>
                  </a:lnTo>
                  <a:lnTo>
                    <a:pt x="11711" y="20268"/>
                  </a:lnTo>
                  <a:lnTo>
                    <a:pt x="12209" y="20121"/>
                  </a:lnTo>
                  <a:lnTo>
                    <a:pt x="12707" y="19973"/>
                  </a:lnTo>
                  <a:lnTo>
                    <a:pt x="13186" y="19789"/>
                  </a:lnTo>
                  <a:lnTo>
                    <a:pt x="13666" y="19604"/>
                  </a:lnTo>
                  <a:lnTo>
                    <a:pt x="14127" y="19383"/>
                  </a:lnTo>
                  <a:lnTo>
                    <a:pt x="14588" y="19162"/>
                  </a:lnTo>
                  <a:lnTo>
                    <a:pt x="15049" y="18903"/>
                  </a:lnTo>
                  <a:lnTo>
                    <a:pt x="15473" y="18645"/>
                  </a:lnTo>
                  <a:lnTo>
                    <a:pt x="15897" y="18350"/>
                  </a:lnTo>
                  <a:lnTo>
                    <a:pt x="16321" y="18055"/>
                  </a:lnTo>
                  <a:lnTo>
                    <a:pt x="16709" y="17723"/>
                  </a:lnTo>
                  <a:lnTo>
                    <a:pt x="16709" y="17723"/>
                  </a:lnTo>
                  <a:lnTo>
                    <a:pt x="16967" y="17502"/>
                  </a:lnTo>
                  <a:lnTo>
                    <a:pt x="17225" y="17262"/>
                  </a:lnTo>
                  <a:lnTo>
                    <a:pt x="17465" y="17004"/>
                  </a:lnTo>
                  <a:lnTo>
                    <a:pt x="17704" y="16746"/>
                  </a:lnTo>
                  <a:lnTo>
                    <a:pt x="17926" y="16488"/>
                  </a:lnTo>
                  <a:lnTo>
                    <a:pt x="18129" y="16211"/>
                  </a:lnTo>
                  <a:lnTo>
                    <a:pt x="18331" y="15934"/>
                  </a:lnTo>
                  <a:lnTo>
                    <a:pt x="18497" y="15676"/>
                  </a:lnTo>
                  <a:lnTo>
                    <a:pt x="18497" y="15676"/>
                  </a:lnTo>
                  <a:lnTo>
                    <a:pt x="17944" y="14256"/>
                  </a:lnTo>
                  <a:lnTo>
                    <a:pt x="17668" y="13537"/>
                  </a:lnTo>
                  <a:lnTo>
                    <a:pt x="17409" y="12818"/>
                  </a:lnTo>
                  <a:lnTo>
                    <a:pt x="17170" y="12080"/>
                  </a:lnTo>
                  <a:lnTo>
                    <a:pt x="16967" y="11361"/>
                  </a:lnTo>
                  <a:lnTo>
                    <a:pt x="16782" y="10605"/>
                  </a:lnTo>
                  <a:lnTo>
                    <a:pt x="16635" y="9867"/>
                  </a:lnTo>
                  <a:lnTo>
                    <a:pt x="16635" y="9867"/>
                  </a:lnTo>
                  <a:lnTo>
                    <a:pt x="16598" y="9369"/>
                  </a:lnTo>
                  <a:lnTo>
                    <a:pt x="16561" y="8890"/>
                  </a:lnTo>
                  <a:lnTo>
                    <a:pt x="16543" y="7931"/>
                  </a:lnTo>
                  <a:lnTo>
                    <a:pt x="16543" y="6953"/>
                  </a:lnTo>
                  <a:lnTo>
                    <a:pt x="16561" y="5994"/>
                  </a:lnTo>
                  <a:lnTo>
                    <a:pt x="16561" y="5994"/>
                  </a:lnTo>
                  <a:lnTo>
                    <a:pt x="16598" y="4501"/>
                  </a:lnTo>
                  <a:lnTo>
                    <a:pt x="16653" y="3007"/>
                  </a:lnTo>
                  <a:lnTo>
                    <a:pt x="16727" y="1513"/>
                  </a:lnTo>
                  <a:lnTo>
                    <a:pt x="16801" y="1"/>
                  </a:lnTo>
                  <a:lnTo>
                    <a:pt x="16801" y="1"/>
                  </a:lnTo>
                  <a:lnTo>
                    <a:pt x="16690" y="2251"/>
                  </a:lnTo>
                  <a:lnTo>
                    <a:pt x="16616" y="4501"/>
                  </a:lnTo>
                  <a:lnTo>
                    <a:pt x="16580" y="5626"/>
                  </a:lnTo>
                  <a:lnTo>
                    <a:pt x="16561" y="6751"/>
                  </a:lnTo>
                  <a:lnTo>
                    <a:pt x="16580" y="7857"/>
                  </a:lnTo>
                  <a:lnTo>
                    <a:pt x="16598" y="8982"/>
                  </a:lnTo>
                  <a:lnTo>
                    <a:pt x="16598" y="8982"/>
                  </a:lnTo>
                  <a:lnTo>
                    <a:pt x="16635" y="9480"/>
                  </a:lnTo>
                  <a:lnTo>
                    <a:pt x="16690" y="9978"/>
                  </a:lnTo>
                  <a:lnTo>
                    <a:pt x="16690" y="9978"/>
                  </a:lnTo>
                  <a:lnTo>
                    <a:pt x="16782" y="10476"/>
                  </a:lnTo>
                  <a:lnTo>
                    <a:pt x="16893" y="10955"/>
                  </a:lnTo>
                  <a:lnTo>
                    <a:pt x="17022" y="11435"/>
                  </a:lnTo>
                  <a:lnTo>
                    <a:pt x="17151" y="11914"/>
                  </a:lnTo>
                  <a:lnTo>
                    <a:pt x="17465" y="12873"/>
                  </a:lnTo>
                  <a:lnTo>
                    <a:pt x="17797" y="13795"/>
                  </a:lnTo>
                  <a:lnTo>
                    <a:pt x="17797" y="13795"/>
                  </a:lnTo>
                  <a:lnTo>
                    <a:pt x="18165" y="14736"/>
                  </a:lnTo>
                  <a:lnTo>
                    <a:pt x="18534" y="15658"/>
                  </a:lnTo>
                  <a:lnTo>
                    <a:pt x="18534" y="15658"/>
                  </a:lnTo>
                  <a:lnTo>
                    <a:pt x="18461" y="15805"/>
                  </a:lnTo>
                  <a:lnTo>
                    <a:pt x="18368" y="15971"/>
                  </a:lnTo>
                  <a:lnTo>
                    <a:pt x="18165" y="16248"/>
                  </a:lnTo>
                  <a:lnTo>
                    <a:pt x="18165" y="16248"/>
                  </a:lnTo>
                  <a:lnTo>
                    <a:pt x="17760" y="16746"/>
                  </a:lnTo>
                  <a:lnTo>
                    <a:pt x="17336" y="17207"/>
                  </a:lnTo>
                  <a:lnTo>
                    <a:pt x="16893" y="17631"/>
                  </a:lnTo>
                  <a:lnTo>
                    <a:pt x="16414" y="18037"/>
                  </a:lnTo>
                  <a:lnTo>
                    <a:pt x="15916" y="18406"/>
                  </a:lnTo>
                  <a:lnTo>
                    <a:pt x="15399" y="18756"/>
                  </a:lnTo>
                  <a:lnTo>
                    <a:pt x="14864" y="19069"/>
                  </a:lnTo>
                  <a:lnTo>
                    <a:pt x="14311" y="19346"/>
                  </a:lnTo>
                  <a:lnTo>
                    <a:pt x="13740" y="19623"/>
                  </a:lnTo>
                  <a:lnTo>
                    <a:pt x="13168" y="19844"/>
                  </a:lnTo>
                  <a:lnTo>
                    <a:pt x="12578" y="20065"/>
                  </a:lnTo>
                  <a:lnTo>
                    <a:pt x="11969" y="20250"/>
                  </a:lnTo>
                  <a:lnTo>
                    <a:pt x="11361" y="20397"/>
                  </a:lnTo>
                  <a:lnTo>
                    <a:pt x="10752" y="20526"/>
                  </a:lnTo>
                  <a:lnTo>
                    <a:pt x="10143" y="20637"/>
                  </a:lnTo>
                  <a:lnTo>
                    <a:pt x="9516" y="20711"/>
                  </a:lnTo>
                  <a:lnTo>
                    <a:pt x="9516" y="20711"/>
                  </a:lnTo>
                  <a:lnTo>
                    <a:pt x="9148" y="20748"/>
                  </a:lnTo>
                  <a:lnTo>
                    <a:pt x="8797" y="20784"/>
                  </a:lnTo>
                  <a:lnTo>
                    <a:pt x="8428" y="20784"/>
                  </a:lnTo>
                  <a:lnTo>
                    <a:pt x="8060" y="20784"/>
                  </a:lnTo>
                  <a:lnTo>
                    <a:pt x="7709" y="20766"/>
                  </a:lnTo>
                  <a:lnTo>
                    <a:pt x="7340" y="20729"/>
                  </a:lnTo>
                  <a:lnTo>
                    <a:pt x="6990" y="20692"/>
                  </a:lnTo>
                  <a:lnTo>
                    <a:pt x="6640" y="20637"/>
                  </a:lnTo>
                  <a:lnTo>
                    <a:pt x="6308" y="20563"/>
                  </a:lnTo>
                  <a:lnTo>
                    <a:pt x="5957" y="20489"/>
                  </a:lnTo>
                  <a:lnTo>
                    <a:pt x="5625" y="20397"/>
                  </a:lnTo>
                  <a:lnTo>
                    <a:pt x="5293" y="20287"/>
                  </a:lnTo>
                  <a:lnTo>
                    <a:pt x="4961" y="20176"/>
                  </a:lnTo>
                  <a:lnTo>
                    <a:pt x="4629" y="20047"/>
                  </a:lnTo>
                  <a:lnTo>
                    <a:pt x="4316" y="19899"/>
                  </a:lnTo>
                  <a:lnTo>
                    <a:pt x="4002" y="19752"/>
                  </a:lnTo>
                  <a:lnTo>
                    <a:pt x="3707" y="19586"/>
                  </a:lnTo>
                  <a:lnTo>
                    <a:pt x="3394" y="19401"/>
                  </a:lnTo>
                  <a:lnTo>
                    <a:pt x="3099" y="19217"/>
                  </a:lnTo>
                  <a:lnTo>
                    <a:pt x="2822" y="19033"/>
                  </a:lnTo>
                  <a:lnTo>
                    <a:pt x="2546" y="18811"/>
                  </a:lnTo>
                  <a:lnTo>
                    <a:pt x="2269" y="18590"/>
                  </a:lnTo>
                  <a:lnTo>
                    <a:pt x="1992" y="18369"/>
                  </a:lnTo>
                  <a:lnTo>
                    <a:pt x="1734" y="18129"/>
                  </a:lnTo>
                  <a:lnTo>
                    <a:pt x="1494" y="17871"/>
                  </a:lnTo>
                  <a:lnTo>
                    <a:pt x="1255" y="17613"/>
                  </a:lnTo>
                  <a:lnTo>
                    <a:pt x="1015" y="17336"/>
                  </a:lnTo>
                  <a:lnTo>
                    <a:pt x="794" y="17059"/>
                  </a:lnTo>
                  <a:lnTo>
                    <a:pt x="572" y="16764"/>
                  </a:lnTo>
                  <a:lnTo>
                    <a:pt x="369" y="16469"/>
                  </a:lnTo>
                  <a:lnTo>
                    <a:pt x="185" y="16156"/>
                  </a:lnTo>
                  <a:lnTo>
                    <a:pt x="1" y="15842"/>
                  </a:lnTo>
                  <a:lnTo>
                    <a:pt x="1" y="15842"/>
                  </a:lnTo>
                  <a:lnTo>
                    <a:pt x="480" y="14551"/>
                  </a:lnTo>
                  <a:lnTo>
                    <a:pt x="720" y="13906"/>
                  </a:lnTo>
                  <a:lnTo>
                    <a:pt x="941" y="13260"/>
                  </a:lnTo>
                  <a:lnTo>
                    <a:pt x="1144" y="12596"/>
                  </a:lnTo>
                  <a:lnTo>
                    <a:pt x="1328" y="11933"/>
                  </a:lnTo>
                  <a:lnTo>
                    <a:pt x="1476" y="11269"/>
                  </a:lnTo>
                  <a:lnTo>
                    <a:pt x="1605" y="10605"/>
                  </a:lnTo>
                  <a:lnTo>
                    <a:pt x="1605" y="10605"/>
                  </a:lnTo>
                  <a:lnTo>
                    <a:pt x="1660" y="10144"/>
                  </a:lnTo>
                  <a:lnTo>
                    <a:pt x="1697" y="9683"/>
                  </a:lnTo>
                  <a:lnTo>
                    <a:pt x="1716" y="9240"/>
                  </a:lnTo>
                  <a:lnTo>
                    <a:pt x="1716" y="8779"/>
                  </a:lnTo>
                  <a:lnTo>
                    <a:pt x="1716" y="8779"/>
                  </a:lnTo>
                  <a:lnTo>
                    <a:pt x="1660" y="7046"/>
                  </a:lnTo>
                  <a:lnTo>
                    <a:pt x="1568" y="5128"/>
                  </a:lnTo>
                  <a:lnTo>
                    <a:pt x="1384" y="147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7"/>
            <p:cNvSpPr/>
            <p:nvPr/>
          </p:nvSpPr>
          <p:spPr>
            <a:xfrm>
              <a:off x="2119125" y="2964225"/>
              <a:ext cx="456000" cy="533900"/>
            </a:xfrm>
            <a:custGeom>
              <a:rect b="b" l="l" r="r" t="t"/>
              <a:pathLst>
                <a:path extrusionOk="0" h="21356" w="18240">
                  <a:moveTo>
                    <a:pt x="7248" y="0"/>
                  </a:moveTo>
                  <a:lnTo>
                    <a:pt x="6510" y="19"/>
                  </a:lnTo>
                  <a:lnTo>
                    <a:pt x="5828" y="74"/>
                  </a:lnTo>
                  <a:lnTo>
                    <a:pt x="5183" y="166"/>
                  </a:lnTo>
                  <a:lnTo>
                    <a:pt x="4574" y="277"/>
                  </a:lnTo>
                  <a:lnTo>
                    <a:pt x="4021" y="424"/>
                  </a:lnTo>
                  <a:lnTo>
                    <a:pt x="3504" y="609"/>
                  </a:lnTo>
                  <a:lnTo>
                    <a:pt x="3025" y="812"/>
                  </a:lnTo>
                  <a:lnTo>
                    <a:pt x="2582" y="1033"/>
                  </a:lnTo>
                  <a:lnTo>
                    <a:pt x="2195" y="1273"/>
                  </a:lnTo>
                  <a:lnTo>
                    <a:pt x="1826" y="1549"/>
                  </a:lnTo>
                  <a:lnTo>
                    <a:pt x="1513" y="1826"/>
                  </a:lnTo>
                  <a:lnTo>
                    <a:pt x="1218" y="2139"/>
                  </a:lnTo>
                  <a:lnTo>
                    <a:pt x="960" y="2453"/>
                  </a:lnTo>
                  <a:lnTo>
                    <a:pt x="738" y="2785"/>
                  </a:lnTo>
                  <a:lnTo>
                    <a:pt x="554" y="3117"/>
                  </a:lnTo>
                  <a:lnTo>
                    <a:pt x="388" y="3467"/>
                  </a:lnTo>
                  <a:lnTo>
                    <a:pt x="259" y="3836"/>
                  </a:lnTo>
                  <a:lnTo>
                    <a:pt x="148" y="4186"/>
                  </a:lnTo>
                  <a:lnTo>
                    <a:pt x="74" y="4574"/>
                  </a:lnTo>
                  <a:lnTo>
                    <a:pt x="19" y="4942"/>
                  </a:lnTo>
                  <a:lnTo>
                    <a:pt x="1" y="5311"/>
                  </a:lnTo>
                  <a:lnTo>
                    <a:pt x="1" y="5680"/>
                  </a:lnTo>
                  <a:lnTo>
                    <a:pt x="19" y="6049"/>
                  </a:lnTo>
                  <a:lnTo>
                    <a:pt x="56" y="6418"/>
                  </a:lnTo>
                  <a:lnTo>
                    <a:pt x="111" y="6787"/>
                  </a:lnTo>
                  <a:lnTo>
                    <a:pt x="185" y="7137"/>
                  </a:lnTo>
                  <a:lnTo>
                    <a:pt x="277" y="7469"/>
                  </a:lnTo>
                  <a:lnTo>
                    <a:pt x="388" y="7801"/>
                  </a:lnTo>
                  <a:lnTo>
                    <a:pt x="499" y="8114"/>
                  </a:lnTo>
                  <a:lnTo>
                    <a:pt x="646" y="8428"/>
                  </a:lnTo>
                  <a:lnTo>
                    <a:pt x="794" y="8705"/>
                  </a:lnTo>
                  <a:lnTo>
                    <a:pt x="941" y="8981"/>
                  </a:lnTo>
                  <a:lnTo>
                    <a:pt x="1162" y="9332"/>
                  </a:lnTo>
                  <a:lnTo>
                    <a:pt x="1347" y="9682"/>
                  </a:lnTo>
                  <a:lnTo>
                    <a:pt x="1531" y="10032"/>
                  </a:lnTo>
                  <a:lnTo>
                    <a:pt x="1679" y="10401"/>
                  </a:lnTo>
                  <a:lnTo>
                    <a:pt x="1826" y="10770"/>
                  </a:lnTo>
                  <a:lnTo>
                    <a:pt x="1955" y="11157"/>
                  </a:lnTo>
                  <a:lnTo>
                    <a:pt x="2085" y="11545"/>
                  </a:lnTo>
                  <a:lnTo>
                    <a:pt x="2177" y="11932"/>
                  </a:lnTo>
                  <a:lnTo>
                    <a:pt x="2269" y="12338"/>
                  </a:lnTo>
                  <a:lnTo>
                    <a:pt x="2343" y="12725"/>
                  </a:lnTo>
                  <a:lnTo>
                    <a:pt x="2416" y="13130"/>
                  </a:lnTo>
                  <a:lnTo>
                    <a:pt x="2472" y="13536"/>
                  </a:lnTo>
                  <a:lnTo>
                    <a:pt x="2546" y="14329"/>
                  </a:lnTo>
                  <a:lnTo>
                    <a:pt x="2582" y="15141"/>
                  </a:lnTo>
                  <a:lnTo>
                    <a:pt x="2582" y="15915"/>
                  </a:lnTo>
                  <a:lnTo>
                    <a:pt x="2546" y="16708"/>
                  </a:lnTo>
                  <a:lnTo>
                    <a:pt x="2490" y="17446"/>
                  </a:lnTo>
                  <a:lnTo>
                    <a:pt x="2398" y="18183"/>
                  </a:lnTo>
                  <a:lnTo>
                    <a:pt x="2287" y="18866"/>
                  </a:lnTo>
                  <a:lnTo>
                    <a:pt x="2158" y="19530"/>
                  </a:lnTo>
                  <a:lnTo>
                    <a:pt x="2011" y="20138"/>
                  </a:lnTo>
                  <a:lnTo>
                    <a:pt x="1863" y="20691"/>
                  </a:lnTo>
                  <a:lnTo>
                    <a:pt x="2435" y="20784"/>
                  </a:lnTo>
                  <a:lnTo>
                    <a:pt x="3080" y="20894"/>
                  </a:lnTo>
                  <a:lnTo>
                    <a:pt x="3929" y="21023"/>
                  </a:lnTo>
                  <a:lnTo>
                    <a:pt x="4924" y="21153"/>
                  </a:lnTo>
                  <a:lnTo>
                    <a:pt x="6031" y="21245"/>
                  </a:lnTo>
                  <a:lnTo>
                    <a:pt x="6621" y="21300"/>
                  </a:lnTo>
                  <a:lnTo>
                    <a:pt x="7211" y="21337"/>
                  </a:lnTo>
                  <a:lnTo>
                    <a:pt x="7820" y="21355"/>
                  </a:lnTo>
                  <a:lnTo>
                    <a:pt x="8428" y="21355"/>
                  </a:lnTo>
                  <a:lnTo>
                    <a:pt x="8502" y="20913"/>
                  </a:lnTo>
                  <a:lnTo>
                    <a:pt x="8539" y="20470"/>
                  </a:lnTo>
                  <a:lnTo>
                    <a:pt x="8539" y="20028"/>
                  </a:lnTo>
                  <a:lnTo>
                    <a:pt x="8502" y="19567"/>
                  </a:lnTo>
                  <a:lnTo>
                    <a:pt x="8428" y="19087"/>
                  </a:lnTo>
                  <a:lnTo>
                    <a:pt x="8336" y="18552"/>
                  </a:lnTo>
                  <a:lnTo>
                    <a:pt x="8207" y="17981"/>
                  </a:lnTo>
                  <a:lnTo>
                    <a:pt x="8041" y="17335"/>
                  </a:lnTo>
                  <a:lnTo>
                    <a:pt x="8244" y="17612"/>
                  </a:lnTo>
                  <a:lnTo>
                    <a:pt x="8428" y="17944"/>
                  </a:lnTo>
                  <a:lnTo>
                    <a:pt x="8687" y="18405"/>
                  </a:lnTo>
                  <a:lnTo>
                    <a:pt x="8945" y="18958"/>
                  </a:lnTo>
                  <a:lnTo>
                    <a:pt x="9074" y="19290"/>
                  </a:lnTo>
                  <a:lnTo>
                    <a:pt x="9203" y="19640"/>
                  </a:lnTo>
                  <a:lnTo>
                    <a:pt x="9332" y="20028"/>
                  </a:lnTo>
                  <a:lnTo>
                    <a:pt x="9443" y="20415"/>
                  </a:lnTo>
                  <a:lnTo>
                    <a:pt x="9553" y="20839"/>
                  </a:lnTo>
                  <a:lnTo>
                    <a:pt x="9645" y="21282"/>
                  </a:lnTo>
                  <a:lnTo>
                    <a:pt x="10254" y="21226"/>
                  </a:lnTo>
                  <a:lnTo>
                    <a:pt x="10881" y="21116"/>
                  </a:lnTo>
                  <a:lnTo>
                    <a:pt x="11545" y="20987"/>
                  </a:lnTo>
                  <a:lnTo>
                    <a:pt x="12209" y="20821"/>
                  </a:lnTo>
                  <a:lnTo>
                    <a:pt x="12873" y="20636"/>
                  </a:lnTo>
                  <a:lnTo>
                    <a:pt x="13518" y="20433"/>
                  </a:lnTo>
                  <a:lnTo>
                    <a:pt x="14108" y="20212"/>
                  </a:lnTo>
                  <a:lnTo>
                    <a:pt x="14662" y="19972"/>
                  </a:lnTo>
                  <a:lnTo>
                    <a:pt x="14680" y="19585"/>
                  </a:lnTo>
                  <a:lnTo>
                    <a:pt x="14680" y="19235"/>
                  </a:lnTo>
                  <a:lnTo>
                    <a:pt x="14643" y="18921"/>
                  </a:lnTo>
                  <a:lnTo>
                    <a:pt x="14569" y="18589"/>
                  </a:lnTo>
                  <a:lnTo>
                    <a:pt x="14477" y="18257"/>
                  </a:lnTo>
                  <a:lnTo>
                    <a:pt x="14348" y="17852"/>
                  </a:lnTo>
                  <a:lnTo>
                    <a:pt x="13979" y="16837"/>
                  </a:lnTo>
                  <a:lnTo>
                    <a:pt x="14145" y="17003"/>
                  </a:lnTo>
                  <a:lnTo>
                    <a:pt x="14311" y="17224"/>
                  </a:lnTo>
                  <a:lnTo>
                    <a:pt x="14532" y="17520"/>
                  </a:lnTo>
                  <a:lnTo>
                    <a:pt x="14754" y="17925"/>
                  </a:lnTo>
                  <a:lnTo>
                    <a:pt x="14883" y="18165"/>
                  </a:lnTo>
                  <a:lnTo>
                    <a:pt x="14993" y="18423"/>
                  </a:lnTo>
                  <a:lnTo>
                    <a:pt x="15123" y="18700"/>
                  </a:lnTo>
                  <a:lnTo>
                    <a:pt x="15233" y="19013"/>
                  </a:lnTo>
                  <a:lnTo>
                    <a:pt x="15344" y="19345"/>
                  </a:lnTo>
                  <a:lnTo>
                    <a:pt x="15436" y="19696"/>
                  </a:lnTo>
                  <a:lnTo>
                    <a:pt x="15528" y="19696"/>
                  </a:lnTo>
                  <a:lnTo>
                    <a:pt x="15768" y="19640"/>
                  </a:lnTo>
                  <a:lnTo>
                    <a:pt x="16118" y="19530"/>
                  </a:lnTo>
                  <a:lnTo>
                    <a:pt x="16321" y="19456"/>
                  </a:lnTo>
                  <a:lnTo>
                    <a:pt x="16543" y="19345"/>
                  </a:lnTo>
                  <a:lnTo>
                    <a:pt x="16782" y="19216"/>
                  </a:lnTo>
                  <a:lnTo>
                    <a:pt x="17004" y="19050"/>
                  </a:lnTo>
                  <a:lnTo>
                    <a:pt x="17243" y="18866"/>
                  </a:lnTo>
                  <a:lnTo>
                    <a:pt x="17465" y="18644"/>
                  </a:lnTo>
                  <a:lnTo>
                    <a:pt x="17686" y="18386"/>
                  </a:lnTo>
                  <a:lnTo>
                    <a:pt x="17889" y="18091"/>
                  </a:lnTo>
                  <a:lnTo>
                    <a:pt x="18073" y="17759"/>
                  </a:lnTo>
                  <a:lnTo>
                    <a:pt x="18239" y="17372"/>
                  </a:lnTo>
                  <a:lnTo>
                    <a:pt x="18221" y="17169"/>
                  </a:lnTo>
                  <a:lnTo>
                    <a:pt x="18202" y="16616"/>
                  </a:lnTo>
                  <a:lnTo>
                    <a:pt x="18147" y="15768"/>
                  </a:lnTo>
                  <a:lnTo>
                    <a:pt x="18036" y="14661"/>
                  </a:lnTo>
                  <a:lnTo>
                    <a:pt x="17963" y="14016"/>
                  </a:lnTo>
                  <a:lnTo>
                    <a:pt x="17870" y="13333"/>
                  </a:lnTo>
                  <a:lnTo>
                    <a:pt x="17741" y="12614"/>
                  </a:lnTo>
                  <a:lnTo>
                    <a:pt x="17612" y="11858"/>
                  </a:lnTo>
                  <a:lnTo>
                    <a:pt x="17446" y="11083"/>
                  </a:lnTo>
                  <a:lnTo>
                    <a:pt x="17262" y="10291"/>
                  </a:lnTo>
                  <a:lnTo>
                    <a:pt x="17040" y="9479"/>
                  </a:lnTo>
                  <a:lnTo>
                    <a:pt x="16801" y="8668"/>
                  </a:lnTo>
                  <a:lnTo>
                    <a:pt x="16524" y="7856"/>
                  </a:lnTo>
                  <a:lnTo>
                    <a:pt x="16211" y="7045"/>
                  </a:lnTo>
                  <a:lnTo>
                    <a:pt x="15860" y="6252"/>
                  </a:lnTo>
                  <a:lnTo>
                    <a:pt x="15676" y="5865"/>
                  </a:lnTo>
                  <a:lnTo>
                    <a:pt x="15473" y="5477"/>
                  </a:lnTo>
                  <a:lnTo>
                    <a:pt x="15270" y="5108"/>
                  </a:lnTo>
                  <a:lnTo>
                    <a:pt x="15049" y="4721"/>
                  </a:lnTo>
                  <a:lnTo>
                    <a:pt x="14828" y="4371"/>
                  </a:lnTo>
                  <a:lnTo>
                    <a:pt x="14588" y="4020"/>
                  </a:lnTo>
                  <a:lnTo>
                    <a:pt x="14348" y="3670"/>
                  </a:lnTo>
                  <a:lnTo>
                    <a:pt x="14090" y="3338"/>
                  </a:lnTo>
                  <a:lnTo>
                    <a:pt x="13813" y="3006"/>
                  </a:lnTo>
                  <a:lnTo>
                    <a:pt x="13537" y="2693"/>
                  </a:lnTo>
                  <a:lnTo>
                    <a:pt x="13242" y="2398"/>
                  </a:lnTo>
                  <a:lnTo>
                    <a:pt x="12928" y="2121"/>
                  </a:lnTo>
                  <a:lnTo>
                    <a:pt x="12615" y="1844"/>
                  </a:lnTo>
                  <a:lnTo>
                    <a:pt x="12283" y="1586"/>
                  </a:lnTo>
                  <a:lnTo>
                    <a:pt x="11932" y="1346"/>
                  </a:lnTo>
                  <a:lnTo>
                    <a:pt x="11582" y="1125"/>
                  </a:lnTo>
                  <a:lnTo>
                    <a:pt x="11213" y="922"/>
                  </a:lnTo>
                  <a:lnTo>
                    <a:pt x="10826" y="738"/>
                  </a:lnTo>
                  <a:lnTo>
                    <a:pt x="10438" y="572"/>
                  </a:lnTo>
                  <a:lnTo>
                    <a:pt x="10014" y="424"/>
                  </a:lnTo>
                  <a:lnTo>
                    <a:pt x="9590" y="295"/>
                  </a:lnTo>
                  <a:lnTo>
                    <a:pt x="9166" y="185"/>
                  </a:lnTo>
                  <a:lnTo>
                    <a:pt x="8705" y="111"/>
                  </a:lnTo>
                  <a:lnTo>
                    <a:pt x="8244" y="56"/>
                  </a:lnTo>
                  <a:lnTo>
                    <a:pt x="7746" y="19"/>
                  </a:lnTo>
                  <a:lnTo>
                    <a:pt x="7248"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7"/>
            <p:cNvSpPr/>
            <p:nvPr/>
          </p:nvSpPr>
          <p:spPr>
            <a:xfrm>
              <a:off x="1857250" y="3292925"/>
              <a:ext cx="139725" cy="145250"/>
            </a:xfrm>
            <a:custGeom>
              <a:rect b="b" l="l" r="r" t="t"/>
              <a:pathLst>
                <a:path extrusionOk="0" h="5810" w="5589">
                  <a:moveTo>
                    <a:pt x="1218" y="1"/>
                  </a:moveTo>
                  <a:lnTo>
                    <a:pt x="1" y="4464"/>
                  </a:lnTo>
                  <a:lnTo>
                    <a:pt x="185" y="4667"/>
                  </a:lnTo>
                  <a:lnTo>
                    <a:pt x="388" y="4833"/>
                  </a:lnTo>
                  <a:lnTo>
                    <a:pt x="609" y="4999"/>
                  </a:lnTo>
                  <a:lnTo>
                    <a:pt x="812" y="5146"/>
                  </a:lnTo>
                  <a:lnTo>
                    <a:pt x="1034" y="5257"/>
                  </a:lnTo>
                  <a:lnTo>
                    <a:pt x="1273" y="5367"/>
                  </a:lnTo>
                  <a:lnTo>
                    <a:pt x="1495" y="5460"/>
                  </a:lnTo>
                  <a:lnTo>
                    <a:pt x="1734" y="5552"/>
                  </a:lnTo>
                  <a:lnTo>
                    <a:pt x="1956" y="5626"/>
                  </a:lnTo>
                  <a:lnTo>
                    <a:pt x="2195" y="5681"/>
                  </a:lnTo>
                  <a:lnTo>
                    <a:pt x="2656" y="5755"/>
                  </a:lnTo>
                  <a:lnTo>
                    <a:pt x="3118" y="5792"/>
                  </a:lnTo>
                  <a:lnTo>
                    <a:pt x="3560" y="5810"/>
                  </a:lnTo>
                  <a:lnTo>
                    <a:pt x="3984" y="5792"/>
                  </a:lnTo>
                  <a:lnTo>
                    <a:pt x="4353" y="5755"/>
                  </a:lnTo>
                  <a:lnTo>
                    <a:pt x="4703" y="5699"/>
                  </a:lnTo>
                  <a:lnTo>
                    <a:pt x="5017" y="5644"/>
                  </a:lnTo>
                  <a:lnTo>
                    <a:pt x="5441" y="5552"/>
                  </a:lnTo>
                  <a:lnTo>
                    <a:pt x="5589" y="5496"/>
                  </a:lnTo>
                  <a:lnTo>
                    <a:pt x="525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7"/>
            <p:cNvSpPr/>
            <p:nvPr/>
          </p:nvSpPr>
          <p:spPr>
            <a:xfrm>
              <a:off x="1579725" y="3391125"/>
              <a:ext cx="228700" cy="445850"/>
            </a:xfrm>
            <a:custGeom>
              <a:rect b="b" l="l" r="r" t="t"/>
              <a:pathLst>
                <a:path extrusionOk="0" h="17834" w="9148">
                  <a:moveTo>
                    <a:pt x="6787" y="1"/>
                  </a:moveTo>
                  <a:lnTo>
                    <a:pt x="6418" y="278"/>
                  </a:lnTo>
                  <a:lnTo>
                    <a:pt x="6049" y="610"/>
                  </a:lnTo>
                  <a:lnTo>
                    <a:pt x="5662" y="978"/>
                  </a:lnTo>
                  <a:lnTo>
                    <a:pt x="5293" y="1421"/>
                  </a:lnTo>
                  <a:lnTo>
                    <a:pt x="4924" y="1919"/>
                  </a:lnTo>
                  <a:lnTo>
                    <a:pt x="4555" y="2472"/>
                  </a:lnTo>
                  <a:lnTo>
                    <a:pt x="4168" y="3099"/>
                  </a:lnTo>
                  <a:lnTo>
                    <a:pt x="3799" y="3800"/>
                  </a:lnTo>
                  <a:lnTo>
                    <a:pt x="3412" y="4574"/>
                  </a:lnTo>
                  <a:lnTo>
                    <a:pt x="3025" y="5423"/>
                  </a:lnTo>
                  <a:lnTo>
                    <a:pt x="2619" y="6363"/>
                  </a:lnTo>
                  <a:lnTo>
                    <a:pt x="2213" y="7378"/>
                  </a:lnTo>
                  <a:lnTo>
                    <a:pt x="1789" y="8466"/>
                  </a:lnTo>
                  <a:lnTo>
                    <a:pt x="1365" y="9646"/>
                  </a:lnTo>
                  <a:lnTo>
                    <a:pt x="941" y="10937"/>
                  </a:lnTo>
                  <a:lnTo>
                    <a:pt x="480" y="12301"/>
                  </a:lnTo>
                  <a:lnTo>
                    <a:pt x="314" y="12928"/>
                  </a:lnTo>
                  <a:lnTo>
                    <a:pt x="166" y="13500"/>
                  </a:lnTo>
                  <a:lnTo>
                    <a:pt x="74" y="14035"/>
                  </a:lnTo>
                  <a:lnTo>
                    <a:pt x="19" y="14533"/>
                  </a:lnTo>
                  <a:lnTo>
                    <a:pt x="0" y="14975"/>
                  </a:lnTo>
                  <a:lnTo>
                    <a:pt x="19" y="15400"/>
                  </a:lnTo>
                  <a:lnTo>
                    <a:pt x="74" y="15787"/>
                  </a:lnTo>
                  <a:lnTo>
                    <a:pt x="148" y="16137"/>
                  </a:lnTo>
                  <a:lnTo>
                    <a:pt x="258" y="16432"/>
                  </a:lnTo>
                  <a:lnTo>
                    <a:pt x="387" y="16709"/>
                  </a:lnTo>
                  <a:lnTo>
                    <a:pt x="553" y="16967"/>
                  </a:lnTo>
                  <a:lnTo>
                    <a:pt x="719" y="17170"/>
                  </a:lnTo>
                  <a:lnTo>
                    <a:pt x="922" y="17354"/>
                  </a:lnTo>
                  <a:lnTo>
                    <a:pt x="1144" y="17502"/>
                  </a:lnTo>
                  <a:lnTo>
                    <a:pt x="1365" y="17631"/>
                  </a:lnTo>
                  <a:lnTo>
                    <a:pt x="1605" y="17723"/>
                  </a:lnTo>
                  <a:lnTo>
                    <a:pt x="1863" y="17779"/>
                  </a:lnTo>
                  <a:lnTo>
                    <a:pt x="2121" y="17834"/>
                  </a:lnTo>
                  <a:lnTo>
                    <a:pt x="2656" y="17834"/>
                  </a:lnTo>
                  <a:lnTo>
                    <a:pt x="2914" y="17797"/>
                  </a:lnTo>
                  <a:lnTo>
                    <a:pt x="3172" y="17742"/>
                  </a:lnTo>
                  <a:lnTo>
                    <a:pt x="3449" y="17668"/>
                  </a:lnTo>
                  <a:lnTo>
                    <a:pt x="3688" y="17557"/>
                  </a:lnTo>
                  <a:lnTo>
                    <a:pt x="3947" y="17447"/>
                  </a:lnTo>
                  <a:lnTo>
                    <a:pt x="4186" y="17299"/>
                  </a:lnTo>
                  <a:lnTo>
                    <a:pt x="4408" y="17151"/>
                  </a:lnTo>
                  <a:lnTo>
                    <a:pt x="4611" y="16967"/>
                  </a:lnTo>
                  <a:lnTo>
                    <a:pt x="4795" y="16783"/>
                  </a:lnTo>
                  <a:lnTo>
                    <a:pt x="4979" y="16580"/>
                  </a:lnTo>
                  <a:lnTo>
                    <a:pt x="5127" y="16359"/>
                  </a:lnTo>
                  <a:lnTo>
                    <a:pt x="5256" y="16119"/>
                  </a:lnTo>
                  <a:lnTo>
                    <a:pt x="5477" y="15602"/>
                  </a:lnTo>
                  <a:lnTo>
                    <a:pt x="5735" y="14975"/>
                  </a:lnTo>
                  <a:lnTo>
                    <a:pt x="5994" y="14293"/>
                  </a:lnTo>
                  <a:lnTo>
                    <a:pt x="6270" y="13537"/>
                  </a:lnTo>
                  <a:lnTo>
                    <a:pt x="6842" y="11896"/>
                  </a:lnTo>
                  <a:lnTo>
                    <a:pt x="7395" y="10144"/>
                  </a:lnTo>
                  <a:lnTo>
                    <a:pt x="7930" y="8410"/>
                  </a:lnTo>
                  <a:lnTo>
                    <a:pt x="8409" y="6787"/>
                  </a:lnTo>
                  <a:lnTo>
                    <a:pt x="8797" y="5367"/>
                  </a:lnTo>
                  <a:lnTo>
                    <a:pt x="9073" y="4261"/>
                  </a:lnTo>
                  <a:lnTo>
                    <a:pt x="9129" y="4040"/>
                  </a:lnTo>
                  <a:lnTo>
                    <a:pt x="9147" y="3818"/>
                  </a:lnTo>
                  <a:lnTo>
                    <a:pt x="9147" y="3597"/>
                  </a:lnTo>
                  <a:lnTo>
                    <a:pt x="9147" y="3394"/>
                  </a:lnTo>
                  <a:lnTo>
                    <a:pt x="9110" y="3173"/>
                  </a:lnTo>
                  <a:lnTo>
                    <a:pt x="9073" y="2970"/>
                  </a:lnTo>
                  <a:lnTo>
                    <a:pt x="9018" y="2767"/>
                  </a:lnTo>
                  <a:lnTo>
                    <a:pt x="8963" y="2583"/>
                  </a:lnTo>
                  <a:lnTo>
                    <a:pt x="8870" y="2398"/>
                  </a:lnTo>
                  <a:lnTo>
                    <a:pt x="8797" y="2214"/>
                  </a:lnTo>
                  <a:lnTo>
                    <a:pt x="8594" y="1845"/>
                  </a:lnTo>
                  <a:lnTo>
                    <a:pt x="8373" y="1532"/>
                  </a:lnTo>
                  <a:lnTo>
                    <a:pt x="8151" y="1218"/>
                  </a:lnTo>
                  <a:lnTo>
                    <a:pt x="7893" y="960"/>
                  </a:lnTo>
                  <a:lnTo>
                    <a:pt x="7653" y="720"/>
                  </a:lnTo>
                  <a:lnTo>
                    <a:pt x="7432" y="499"/>
                  </a:lnTo>
                  <a:lnTo>
                    <a:pt x="7229" y="333"/>
                  </a:lnTo>
                  <a:lnTo>
                    <a:pt x="6916" y="93"/>
                  </a:lnTo>
                  <a:lnTo>
                    <a:pt x="678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7"/>
            <p:cNvSpPr/>
            <p:nvPr/>
          </p:nvSpPr>
          <p:spPr>
            <a:xfrm>
              <a:off x="1579725" y="3391125"/>
              <a:ext cx="228700" cy="445850"/>
            </a:xfrm>
            <a:custGeom>
              <a:rect b="b" l="l" r="r" t="t"/>
              <a:pathLst>
                <a:path extrusionOk="0" fill="none" h="17834" w="9148">
                  <a:moveTo>
                    <a:pt x="6787" y="1"/>
                  </a:moveTo>
                  <a:lnTo>
                    <a:pt x="6787" y="1"/>
                  </a:lnTo>
                  <a:lnTo>
                    <a:pt x="6418" y="278"/>
                  </a:lnTo>
                  <a:lnTo>
                    <a:pt x="6049" y="610"/>
                  </a:lnTo>
                  <a:lnTo>
                    <a:pt x="5662" y="978"/>
                  </a:lnTo>
                  <a:lnTo>
                    <a:pt x="5293" y="1421"/>
                  </a:lnTo>
                  <a:lnTo>
                    <a:pt x="4924" y="1919"/>
                  </a:lnTo>
                  <a:lnTo>
                    <a:pt x="4555" y="2472"/>
                  </a:lnTo>
                  <a:lnTo>
                    <a:pt x="4168" y="3099"/>
                  </a:lnTo>
                  <a:lnTo>
                    <a:pt x="3799" y="3800"/>
                  </a:lnTo>
                  <a:lnTo>
                    <a:pt x="3412" y="4574"/>
                  </a:lnTo>
                  <a:lnTo>
                    <a:pt x="3025" y="5423"/>
                  </a:lnTo>
                  <a:lnTo>
                    <a:pt x="2619" y="6363"/>
                  </a:lnTo>
                  <a:lnTo>
                    <a:pt x="2213" y="7378"/>
                  </a:lnTo>
                  <a:lnTo>
                    <a:pt x="1789" y="8466"/>
                  </a:lnTo>
                  <a:lnTo>
                    <a:pt x="1365" y="9646"/>
                  </a:lnTo>
                  <a:lnTo>
                    <a:pt x="941" y="10937"/>
                  </a:lnTo>
                  <a:lnTo>
                    <a:pt x="480" y="12301"/>
                  </a:lnTo>
                  <a:lnTo>
                    <a:pt x="480" y="12301"/>
                  </a:lnTo>
                  <a:lnTo>
                    <a:pt x="314" y="12928"/>
                  </a:lnTo>
                  <a:lnTo>
                    <a:pt x="166" y="13500"/>
                  </a:lnTo>
                  <a:lnTo>
                    <a:pt x="74" y="14035"/>
                  </a:lnTo>
                  <a:lnTo>
                    <a:pt x="19" y="14533"/>
                  </a:lnTo>
                  <a:lnTo>
                    <a:pt x="0" y="14975"/>
                  </a:lnTo>
                  <a:lnTo>
                    <a:pt x="19" y="15400"/>
                  </a:lnTo>
                  <a:lnTo>
                    <a:pt x="74" y="15787"/>
                  </a:lnTo>
                  <a:lnTo>
                    <a:pt x="148" y="16137"/>
                  </a:lnTo>
                  <a:lnTo>
                    <a:pt x="258" y="16432"/>
                  </a:lnTo>
                  <a:lnTo>
                    <a:pt x="387" y="16709"/>
                  </a:lnTo>
                  <a:lnTo>
                    <a:pt x="553" y="16967"/>
                  </a:lnTo>
                  <a:lnTo>
                    <a:pt x="719" y="17170"/>
                  </a:lnTo>
                  <a:lnTo>
                    <a:pt x="922" y="17354"/>
                  </a:lnTo>
                  <a:lnTo>
                    <a:pt x="1144" y="17502"/>
                  </a:lnTo>
                  <a:lnTo>
                    <a:pt x="1365" y="17631"/>
                  </a:lnTo>
                  <a:lnTo>
                    <a:pt x="1605" y="17723"/>
                  </a:lnTo>
                  <a:lnTo>
                    <a:pt x="1863" y="17779"/>
                  </a:lnTo>
                  <a:lnTo>
                    <a:pt x="2121" y="17834"/>
                  </a:lnTo>
                  <a:lnTo>
                    <a:pt x="2379" y="17834"/>
                  </a:lnTo>
                  <a:lnTo>
                    <a:pt x="2656" y="17834"/>
                  </a:lnTo>
                  <a:lnTo>
                    <a:pt x="2914" y="17797"/>
                  </a:lnTo>
                  <a:lnTo>
                    <a:pt x="3172" y="17742"/>
                  </a:lnTo>
                  <a:lnTo>
                    <a:pt x="3449" y="17668"/>
                  </a:lnTo>
                  <a:lnTo>
                    <a:pt x="3688" y="17557"/>
                  </a:lnTo>
                  <a:lnTo>
                    <a:pt x="3947" y="17447"/>
                  </a:lnTo>
                  <a:lnTo>
                    <a:pt x="4186" y="17299"/>
                  </a:lnTo>
                  <a:lnTo>
                    <a:pt x="4408" y="17151"/>
                  </a:lnTo>
                  <a:lnTo>
                    <a:pt x="4611" y="16967"/>
                  </a:lnTo>
                  <a:lnTo>
                    <a:pt x="4795" y="16783"/>
                  </a:lnTo>
                  <a:lnTo>
                    <a:pt x="4979" y="16580"/>
                  </a:lnTo>
                  <a:lnTo>
                    <a:pt x="5127" y="16359"/>
                  </a:lnTo>
                  <a:lnTo>
                    <a:pt x="5256" y="16119"/>
                  </a:lnTo>
                  <a:lnTo>
                    <a:pt x="5256" y="16119"/>
                  </a:lnTo>
                  <a:lnTo>
                    <a:pt x="5477" y="15602"/>
                  </a:lnTo>
                  <a:lnTo>
                    <a:pt x="5735" y="14975"/>
                  </a:lnTo>
                  <a:lnTo>
                    <a:pt x="5994" y="14293"/>
                  </a:lnTo>
                  <a:lnTo>
                    <a:pt x="6270" y="13537"/>
                  </a:lnTo>
                  <a:lnTo>
                    <a:pt x="6842" y="11896"/>
                  </a:lnTo>
                  <a:lnTo>
                    <a:pt x="7395" y="10144"/>
                  </a:lnTo>
                  <a:lnTo>
                    <a:pt x="7930" y="8410"/>
                  </a:lnTo>
                  <a:lnTo>
                    <a:pt x="8409" y="6787"/>
                  </a:lnTo>
                  <a:lnTo>
                    <a:pt x="8797" y="5367"/>
                  </a:lnTo>
                  <a:lnTo>
                    <a:pt x="9073" y="4261"/>
                  </a:lnTo>
                  <a:lnTo>
                    <a:pt x="9073" y="4261"/>
                  </a:lnTo>
                  <a:lnTo>
                    <a:pt x="9129" y="4040"/>
                  </a:lnTo>
                  <a:lnTo>
                    <a:pt x="9147" y="3818"/>
                  </a:lnTo>
                  <a:lnTo>
                    <a:pt x="9147" y="3597"/>
                  </a:lnTo>
                  <a:lnTo>
                    <a:pt x="9147" y="3394"/>
                  </a:lnTo>
                  <a:lnTo>
                    <a:pt x="9110" y="3173"/>
                  </a:lnTo>
                  <a:lnTo>
                    <a:pt x="9073" y="2970"/>
                  </a:lnTo>
                  <a:lnTo>
                    <a:pt x="9018" y="2767"/>
                  </a:lnTo>
                  <a:lnTo>
                    <a:pt x="8963" y="2583"/>
                  </a:lnTo>
                  <a:lnTo>
                    <a:pt x="8870" y="2398"/>
                  </a:lnTo>
                  <a:lnTo>
                    <a:pt x="8797" y="2214"/>
                  </a:lnTo>
                  <a:lnTo>
                    <a:pt x="8594" y="1845"/>
                  </a:lnTo>
                  <a:lnTo>
                    <a:pt x="8373" y="1532"/>
                  </a:lnTo>
                  <a:lnTo>
                    <a:pt x="8151" y="1218"/>
                  </a:lnTo>
                  <a:lnTo>
                    <a:pt x="7893" y="960"/>
                  </a:lnTo>
                  <a:lnTo>
                    <a:pt x="7653" y="720"/>
                  </a:lnTo>
                  <a:lnTo>
                    <a:pt x="7432" y="499"/>
                  </a:lnTo>
                  <a:lnTo>
                    <a:pt x="7229" y="333"/>
                  </a:lnTo>
                  <a:lnTo>
                    <a:pt x="6916" y="93"/>
                  </a:lnTo>
                  <a:lnTo>
                    <a:pt x="678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7"/>
            <p:cNvSpPr/>
            <p:nvPr/>
          </p:nvSpPr>
          <p:spPr>
            <a:xfrm>
              <a:off x="1668700" y="3334425"/>
              <a:ext cx="462900" cy="697125"/>
            </a:xfrm>
            <a:custGeom>
              <a:rect b="b" l="l" r="r" t="t"/>
              <a:pathLst>
                <a:path extrusionOk="0" h="27885" w="18516">
                  <a:moveTo>
                    <a:pt x="7322" y="1"/>
                  </a:moveTo>
                  <a:lnTo>
                    <a:pt x="6879" y="1421"/>
                  </a:lnTo>
                  <a:lnTo>
                    <a:pt x="6547" y="1402"/>
                  </a:lnTo>
                  <a:lnTo>
                    <a:pt x="5957" y="1402"/>
                  </a:lnTo>
                  <a:lnTo>
                    <a:pt x="5662" y="1421"/>
                  </a:lnTo>
                  <a:lnTo>
                    <a:pt x="5367" y="1458"/>
                  </a:lnTo>
                  <a:lnTo>
                    <a:pt x="5109" y="1513"/>
                  </a:lnTo>
                  <a:lnTo>
                    <a:pt x="4832" y="1568"/>
                  </a:lnTo>
                  <a:lnTo>
                    <a:pt x="4574" y="1642"/>
                  </a:lnTo>
                  <a:lnTo>
                    <a:pt x="4334" y="1716"/>
                  </a:lnTo>
                  <a:lnTo>
                    <a:pt x="4094" y="1808"/>
                  </a:lnTo>
                  <a:lnTo>
                    <a:pt x="3855" y="1919"/>
                  </a:lnTo>
                  <a:lnTo>
                    <a:pt x="3633" y="2029"/>
                  </a:lnTo>
                  <a:lnTo>
                    <a:pt x="3430" y="2140"/>
                  </a:lnTo>
                  <a:lnTo>
                    <a:pt x="3228" y="2269"/>
                  </a:lnTo>
                  <a:lnTo>
                    <a:pt x="3043" y="2398"/>
                  </a:lnTo>
                  <a:lnTo>
                    <a:pt x="2859" y="2546"/>
                  </a:lnTo>
                  <a:lnTo>
                    <a:pt x="2693" y="2693"/>
                  </a:lnTo>
                  <a:lnTo>
                    <a:pt x="2527" y="2841"/>
                  </a:lnTo>
                  <a:lnTo>
                    <a:pt x="2379" y="3007"/>
                  </a:lnTo>
                  <a:lnTo>
                    <a:pt x="2250" y="3154"/>
                  </a:lnTo>
                  <a:lnTo>
                    <a:pt x="2121" y="3320"/>
                  </a:lnTo>
                  <a:lnTo>
                    <a:pt x="2010" y="3505"/>
                  </a:lnTo>
                  <a:lnTo>
                    <a:pt x="1900" y="3671"/>
                  </a:lnTo>
                  <a:lnTo>
                    <a:pt x="1808" y="3855"/>
                  </a:lnTo>
                  <a:lnTo>
                    <a:pt x="1734" y="4021"/>
                  </a:lnTo>
                  <a:lnTo>
                    <a:pt x="1660" y="4205"/>
                  </a:lnTo>
                  <a:lnTo>
                    <a:pt x="1605" y="4390"/>
                  </a:lnTo>
                  <a:lnTo>
                    <a:pt x="1568" y="4574"/>
                  </a:lnTo>
                  <a:lnTo>
                    <a:pt x="1531" y="4759"/>
                  </a:lnTo>
                  <a:lnTo>
                    <a:pt x="1513" y="4943"/>
                  </a:lnTo>
                  <a:lnTo>
                    <a:pt x="1513" y="5127"/>
                  </a:lnTo>
                  <a:lnTo>
                    <a:pt x="1513" y="5312"/>
                  </a:lnTo>
                  <a:lnTo>
                    <a:pt x="1549" y="5828"/>
                  </a:lnTo>
                  <a:lnTo>
                    <a:pt x="1568" y="6474"/>
                  </a:lnTo>
                  <a:lnTo>
                    <a:pt x="1586" y="7193"/>
                  </a:lnTo>
                  <a:lnTo>
                    <a:pt x="1586" y="7986"/>
                  </a:lnTo>
                  <a:lnTo>
                    <a:pt x="1549" y="9738"/>
                  </a:lnTo>
                  <a:lnTo>
                    <a:pt x="1494" y="11619"/>
                  </a:lnTo>
                  <a:lnTo>
                    <a:pt x="1402" y="13463"/>
                  </a:lnTo>
                  <a:lnTo>
                    <a:pt x="1291" y="15178"/>
                  </a:lnTo>
                  <a:lnTo>
                    <a:pt x="1181" y="16616"/>
                  </a:lnTo>
                  <a:lnTo>
                    <a:pt x="1125" y="17188"/>
                  </a:lnTo>
                  <a:lnTo>
                    <a:pt x="1070" y="17668"/>
                  </a:lnTo>
                  <a:lnTo>
                    <a:pt x="941" y="18553"/>
                  </a:lnTo>
                  <a:lnTo>
                    <a:pt x="775" y="19549"/>
                  </a:lnTo>
                  <a:lnTo>
                    <a:pt x="425" y="21596"/>
                  </a:lnTo>
                  <a:lnTo>
                    <a:pt x="0" y="23901"/>
                  </a:lnTo>
                  <a:lnTo>
                    <a:pt x="111" y="24030"/>
                  </a:lnTo>
                  <a:lnTo>
                    <a:pt x="277" y="24196"/>
                  </a:lnTo>
                  <a:lnTo>
                    <a:pt x="498" y="24399"/>
                  </a:lnTo>
                  <a:lnTo>
                    <a:pt x="775" y="24657"/>
                  </a:lnTo>
                  <a:lnTo>
                    <a:pt x="1144" y="24933"/>
                  </a:lnTo>
                  <a:lnTo>
                    <a:pt x="1586" y="25229"/>
                  </a:lnTo>
                  <a:lnTo>
                    <a:pt x="2103" y="25560"/>
                  </a:lnTo>
                  <a:lnTo>
                    <a:pt x="2693" y="25892"/>
                  </a:lnTo>
                  <a:lnTo>
                    <a:pt x="3357" y="26224"/>
                  </a:lnTo>
                  <a:lnTo>
                    <a:pt x="3726" y="26390"/>
                  </a:lnTo>
                  <a:lnTo>
                    <a:pt x="4113" y="26556"/>
                  </a:lnTo>
                  <a:lnTo>
                    <a:pt x="4537" y="26704"/>
                  </a:lnTo>
                  <a:lnTo>
                    <a:pt x="4961" y="26870"/>
                  </a:lnTo>
                  <a:lnTo>
                    <a:pt x="5422" y="27017"/>
                  </a:lnTo>
                  <a:lnTo>
                    <a:pt x="5902" y="27146"/>
                  </a:lnTo>
                  <a:lnTo>
                    <a:pt x="6400" y="27294"/>
                  </a:lnTo>
                  <a:lnTo>
                    <a:pt x="6916" y="27405"/>
                  </a:lnTo>
                  <a:lnTo>
                    <a:pt x="7469" y="27515"/>
                  </a:lnTo>
                  <a:lnTo>
                    <a:pt x="8041" y="27626"/>
                  </a:lnTo>
                  <a:lnTo>
                    <a:pt x="8631" y="27718"/>
                  </a:lnTo>
                  <a:lnTo>
                    <a:pt x="9258" y="27792"/>
                  </a:lnTo>
                  <a:lnTo>
                    <a:pt x="9867" y="27847"/>
                  </a:lnTo>
                  <a:lnTo>
                    <a:pt x="10457" y="27884"/>
                  </a:lnTo>
                  <a:lnTo>
                    <a:pt x="11028" y="27884"/>
                  </a:lnTo>
                  <a:lnTo>
                    <a:pt x="11582" y="27847"/>
                  </a:lnTo>
                  <a:lnTo>
                    <a:pt x="12098" y="27810"/>
                  </a:lnTo>
                  <a:lnTo>
                    <a:pt x="12614" y="27737"/>
                  </a:lnTo>
                  <a:lnTo>
                    <a:pt x="13075" y="27644"/>
                  </a:lnTo>
                  <a:lnTo>
                    <a:pt x="13536" y="27534"/>
                  </a:lnTo>
                  <a:lnTo>
                    <a:pt x="13979" y="27405"/>
                  </a:lnTo>
                  <a:lnTo>
                    <a:pt x="14385" y="27276"/>
                  </a:lnTo>
                  <a:lnTo>
                    <a:pt x="14772" y="27110"/>
                  </a:lnTo>
                  <a:lnTo>
                    <a:pt x="15141" y="26944"/>
                  </a:lnTo>
                  <a:lnTo>
                    <a:pt x="15491" y="26778"/>
                  </a:lnTo>
                  <a:lnTo>
                    <a:pt x="15805" y="26593"/>
                  </a:lnTo>
                  <a:lnTo>
                    <a:pt x="16118" y="26409"/>
                  </a:lnTo>
                  <a:lnTo>
                    <a:pt x="16395" y="26224"/>
                  </a:lnTo>
                  <a:lnTo>
                    <a:pt x="16671" y="26022"/>
                  </a:lnTo>
                  <a:lnTo>
                    <a:pt x="16911" y="25837"/>
                  </a:lnTo>
                  <a:lnTo>
                    <a:pt x="17354" y="25450"/>
                  </a:lnTo>
                  <a:lnTo>
                    <a:pt x="17723" y="25081"/>
                  </a:lnTo>
                  <a:lnTo>
                    <a:pt x="17999" y="24749"/>
                  </a:lnTo>
                  <a:lnTo>
                    <a:pt x="18220" y="24472"/>
                  </a:lnTo>
                  <a:lnTo>
                    <a:pt x="18386" y="24251"/>
                  </a:lnTo>
                  <a:lnTo>
                    <a:pt x="18516" y="24067"/>
                  </a:lnTo>
                  <a:lnTo>
                    <a:pt x="18368" y="21946"/>
                  </a:lnTo>
                  <a:lnTo>
                    <a:pt x="18091" y="18147"/>
                  </a:lnTo>
                  <a:lnTo>
                    <a:pt x="18018" y="17096"/>
                  </a:lnTo>
                  <a:lnTo>
                    <a:pt x="17944" y="15731"/>
                  </a:lnTo>
                  <a:lnTo>
                    <a:pt x="17796" y="12356"/>
                  </a:lnTo>
                  <a:lnTo>
                    <a:pt x="17667" y="8705"/>
                  </a:lnTo>
                  <a:lnTo>
                    <a:pt x="17557" y="5478"/>
                  </a:lnTo>
                  <a:lnTo>
                    <a:pt x="17538" y="5054"/>
                  </a:lnTo>
                  <a:lnTo>
                    <a:pt x="17483" y="4666"/>
                  </a:lnTo>
                  <a:lnTo>
                    <a:pt x="17391" y="4316"/>
                  </a:lnTo>
                  <a:lnTo>
                    <a:pt x="17280" y="4002"/>
                  </a:lnTo>
                  <a:lnTo>
                    <a:pt x="17151" y="3744"/>
                  </a:lnTo>
                  <a:lnTo>
                    <a:pt x="16985" y="3505"/>
                  </a:lnTo>
                  <a:lnTo>
                    <a:pt x="16782" y="3283"/>
                  </a:lnTo>
                  <a:lnTo>
                    <a:pt x="16579" y="3099"/>
                  </a:lnTo>
                  <a:lnTo>
                    <a:pt x="16339" y="2933"/>
                  </a:lnTo>
                  <a:lnTo>
                    <a:pt x="16081" y="2785"/>
                  </a:lnTo>
                  <a:lnTo>
                    <a:pt x="15786" y="2656"/>
                  </a:lnTo>
                  <a:lnTo>
                    <a:pt x="15491" y="2527"/>
                  </a:lnTo>
                  <a:lnTo>
                    <a:pt x="15159" y="2416"/>
                  </a:lnTo>
                  <a:lnTo>
                    <a:pt x="14809" y="2324"/>
                  </a:lnTo>
                  <a:lnTo>
                    <a:pt x="14053" y="2121"/>
                  </a:lnTo>
                  <a:lnTo>
                    <a:pt x="14219" y="1107"/>
                  </a:lnTo>
                  <a:lnTo>
                    <a:pt x="13831" y="1236"/>
                  </a:lnTo>
                  <a:lnTo>
                    <a:pt x="13444" y="1347"/>
                  </a:lnTo>
                  <a:lnTo>
                    <a:pt x="13075" y="1439"/>
                  </a:lnTo>
                  <a:lnTo>
                    <a:pt x="12707" y="1513"/>
                  </a:lnTo>
                  <a:lnTo>
                    <a:pt x="12356" y="1568"/>
                  </a:lnTo>
                  <a:lnTo>
                    <a:pt x="12006" y="1605"/>
                  </a:lnTo>
                  <a:lnTo>
                    <a:pt x="11360" y="1605"/>
                  </a:lnTo>
                  <a:lnTo>
                    <a:pt x="11047" y="1587"/>
                  </a:lnTo>
                  <a:lnTo>
                    <a:pt x="10752" y="1568"/>
                  </a:lnTo>
                  <a:lnTo>
                    <a:pt x="10457" y="1513"/>
                  </a:lnTo>
                  <a:lnTo>
                    <a:pt x="10180" y="1458"/>
                  </a:lnTo>
                  <a:lnTo>
                    <a:pt x="9903" y="1402"/>
                  </a:lnTo>
                  <a:lnTo>
                    <a:pt x="9645" y="1328"/>
                  </a:lnTo>
                  <a:lnTo>
                    <a:pt x="9184" y="1162"/>
                  </a:lnTo>
                  <a:lnTo>
                    <a:pt x="8760" y="978"/>
                  </a:lnTo>
                  <a:lnTo>
                    <a:pt x="8391" y="775"/>
                  </a:lnTo>
                  <a:lnTo>
                    <a:pt x="8059" y="591"/>
                  </a:lnTo>
                  <a:lnTo>
                    <a:pt x="7801" y="406"/>
                  </a:lnTo>
                  <a:lnTo>
                    <a:pt x="7598" y="240"/>
                  </a:lnTo>
                  <a:lnTo>
                    <a:pt x="7432" y="111"/>
                  </a:lnTo>
                  <a:lnTo>
                    <a:pt x="73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7"/>
            <p:cNvSpPr/>
            <p:nvPr/>
          </p:nvSpPr>
          <p:spPr>
            <a:xfrm>
              <a:off x="1668700" y="3334425"/>
              <a:ext cx="462900" cy="697125"/>
            </a:xfrm>
            <a:custGeom>
              <a:rect b="b" l="l" r="r" t="t"/>
              <a:pathLst>
                <a:path extrusionOk="0" fill="none" h="27885" w="18516">
                  <a:moveTo>
                    <a:pt x="18091" y="18147"/>
                  </a:moveTo>
                  <a:lnTo>
                    <a:pt x="18091" y="18147"/>
                  </a:lnTo>
                  <a:lnTo>
                    <a:pt x="18018" y="17096"/>
                  </a:lnTo>
                  <a:lnTo>
                    <a:pt x="17944" y="15731"/>
                  </a:lnTo>
                  <a:lnTo>
                    <a:pt x="17796" y="12356"/>
                  </a:lnTo>
                  <a:lnTo>
                    <a:pt x="17667" y="8705"/>
                  </a:lnTo>
                  <a:lnTo>
                    <a:pt x="17557" y="5478"/>
                  </a:lnTo>
                  <a:lnTo>
                    <a:pt x="17557" y="5478"/>
                  </a:lnTo>
                  <a:lnTo>
                    <a:pt x="17538" y="5054"/>
                  </a:lnTo>
                  <a:lnTo>
                    <a:pt x="17483" y="4666"/>
                  </a:lnTo>
                  <a:lnTo>
                    <a:pt x="17391" y="4316"/>
                  </a:lnTo>
                  <a:lnTo>
                    <a:pt x="17280" y="4002"/>
                  </a:lnTo>
                  <a:lnTo>
                    <a:pt x="17151" y="3744"/>
                  </a:lnTo>
                  <a:lnTo>
                    <a:pt x="16985" y="3505"/>
                  </a:lnTo>
                  <a:lnTo>
                    <a:pt x="16782" y="3283"/>
                  </a:lnTo>
                  <a:lnTo>
                    <a:pt x="16579" y="3099"/>
                  </a:lnTo>
                  <a:lnTo>
                    <a:pt x="16339" y="2933"/>
                  </a:lnTo>
                  <a:lnTo>
                    <a:pt x="16081" y="2785"/>
                  </a:lnTo>
                  <a:lnTo>
                    <a:pt x="15786" y="2656"/>
                  </a:lnTo>
                  <a:lnTo>
                    <a:pt x="15491" y="2527"/>
                  </a:lnTo>
                  <a:lnTo>
                    <a:pt x="15159" y="2416"/>
                  </a:lnTo>
                  <a:lnTo>
                    <a:pt x="14809" y="2324"/>
                  </a:lnTo>
                  <a:lnTo>
                    <a:pt x="14053" y="2121"/>
                  </a:lnTo>
                  <a:lnTo>
                    <a:pt x="14219" y="1107"/>
                  </a:lnTo>
                  <a:lnTo>
                    <a:pt x="14219" y="1107"/>
                  </a:lnTo>
                  <a:lnTo>
                    <a:pt x="13831" y="1236"/>
                  </a:lnTo>
                  <a:lnTo>
                    <a:pt x="13444" y="1347"/>
                  </a:lnTo>
                  <a:lnTo>
                    <a:pt x="13075" y="1439"/>
                  </a:lnTo>
                  <a:lnTo>
                    <a:pt x="12707" y="1513"/>
                  </a:lnTo>
                  <a:lnTo>
                    <a:pt x="12356" y="1568"/>
                  </a:lnTo>
                  <a:lnTo>
                    <a:pt x="12006" y="1605"/>
                  </a:lnTo>
                  <a:lnTo>
                    <a:pt x="11674" y="1605"/>
                  </a:lnTo>
                  <a:lnTo>
                    <a:pt x="11360" y="1605"/>
                  </a:lnTo>
                  <a:lnTo>
                    <a:pt x="11047" y="1587"/>
                  </a:lnTo>
                  <a:lnTo>
                    <a:pt x="10752" y="1568"/>
                  </a:lnTo>
                  <a:lnTo>
                    <a:pt x="10457" y="1513"/>
                  </a:lnTo>
                  <a:lnTo>
                    <a:pt x="10180" y="1458"/>
                  </a:lnTo>
                  <a:lnTo>
                    <a:pt x="9903" y="1402"/>
                  </a:lnTo>
                  <a:lnTo>
                    <a:pt x="9645" y="1328"/>
                  </a:lnTo>
                  <a:lnTo>
                    <a:pt x="9184" y="1162"/>
                  </a:lnTo>
                  <a:lnTo>
                    <a:pt x="8760" y="978"/>
                  </a:lnTo>
                  <a:lnTo>
                    <a:pt x="8391" y="775"/>
                  </a:lnTo>
                  <a:lnTo>
                    <a:pt x="8059" y="591"/>
                  </a:lnTo>
                  <a:lnTo>
                    <a:pt x="7801" y="406"/>
                  </a:lnTo>
                  <a:lnTo>
                    <a:pt x="7598" y="240"/>
                  </a:lnTo>
                  <a:lnTo>
                    <a:pt x="7432" y="111"/>
                  </a:lnTo>
                  <a:lnTo>
                    <a:pt x="7322" y="1"/>
                  </a:lnTo>
                  <a:lnTo>
                    <a:pt x="6879" y="1421"/>
                  </a:lnTo>
                  <a:lnTo>
                    <a:pt x="6879" y="1421"/>
                  </a:lnTo>
                  <a:lnTo>
                    <a:pt x="6547" y="1402"/>
                  </a:lnTo>
                  <a:lnTo>
                    <a:pt x="6252" y="1402"/>
                  </a:lnTo>
                  <a:lnTo>
                    <a:pt x="5957" y="1402"/>
                  </a:lnTo>
                  <a:lnTo>
                    <a:pt x="5662" y="1421"/>
                  </a:lnTo>
                  <a:lnTo>
                    <a:pt x="5367" y="1458"/>
                  </a:lnTo>
                  <a:lnTo>
                    <a:pt x="5109" y="1513"/>
                  </a:lnTo>
                  <a:lnTo>
                    <a:pt x="4832" y="1568"/>
                  </a:lnTo>
                  <a:lnTo>
                    <a:pt x="4574" y="1642"/>
                  </a:lnTo>
                  <a:lnTo>
                    <a:pt x="4334" y="1716"/>
                  </a:lnTo>
                  <a:lnTo>
                    <a:pt x="4094" y="1808"/>
                  </a:lnTo>
                  <a:lnTo>
                    <a:pt x="3855" y="1919"/>
                  </a:lnTo>
                  <a:lnTo>
                    <a:pt x="3633" y="2029"/>
                  </a:lnTo>
                  <a:lnTo>
                    <a:pt x="3430" y="2140"/>
                  </a:lnTo>
                  <a:lnTo>
                    <a:pt x="3228" y="2269"/>
                  </a:lnTo>
                  <a:lnTo>
                    <a:pt x="3043" y="2398"/>
                  </a:lnTo>
                  <a:lnTo>
                    <a:pt x="2859" y="2546"/>
                  </a:lnTo>
                  <a:lnTo>
                    <a:pt x="2693" y="2693"/>
                  </a:lnTo>
                  <a:lnTo>
                    <a:pt x="2527" y="2841"/>
                  </a:lnTo>
                  <a:lnTo>
                    <a:pt x="2379" y="3007"/>
                  </a:lnTo>
                  <a:lnTo>
                    <a:pt x="2250" y="3154"/>
                  </a:lnTo>
                  <a:lnTo>
                    <a:pt x="2121" y="3320"/>
                  </a:lnTo>
                  <a:lnTo>
                    <a:pt x="2010" y="3505"/>
                  </a:lnTo>
                  <a:lnTo>
                    <a:pt x="1900" y="3671"/>
                  </a:lnTo>
                  <a:lnTo>
                    <a:pt x="1808" y="3855"/>
                  </a:lnTo>
                  <a:lnTo>
                    <a:pt x="1734" y="4021"/>
                  </a:lnTo>
                  <a:lnTo>
                    <a:pt x="1660" y="4205"/>
                  </a:lnTo>
                  <a:lnTo>
                    <a:pt x="1605" y="4390"/>
                  </a:lnTo>
                  <a:lnTo>
                    <a:pt x="1568" y="4574"/>
                  </a:lnTo>
                  <a:lnTo>
                    <a:pt x="1531" y="4759"/>
                  </a:lnTo>
                  <a:lnTo>
                    <a:pt x="1513" y="4943"/>
                  </a:lnTo>
                  <a:lnTo>
                    <a:pt x="1513" y="5127"/>
                  </a:lnTo>
                  <a:lnTo>
                    <a:pt x="1513" y="5312"/>
                  </a:lnTo>
                  <a:lnTo>
                    <a:pt x="1513" y="5312"/>
                  </a:lnTo>
                  <a:lnTo>
                    <a:pt x="1549" y="5828"/>
                  </a:lnTo>
                  <a:lnTo>
                    <a:pt x="1568" y="6474"/>
                  </a:lnTo>
                  <a:lnTo>
                    <a:pt x="1586" y="7193"/>
                  </a:lnTo>
                  <a:lnTo>
                    <a:pt x="1586" y="7986"/>
                  </a:lnTo>
                  <a:lnTo>
                    <a:pt x="1549" y="9738"/>
                  </a:lnTo>
                  <a:lnTo>
                    <a:pt x="1494" y="11619"/>
                  </a:lnTo>
                  <a:lnTo>
                    <a:pt x="1402" y="13463"/>
                  </a:lnTo>
                  <a:lnTo>
                    <a:pt x="1291" y="15178"/>
                  </a:lnTo>
                  <a:lnTo>
                    <a:pt x="1181" y="16616"/>
                  </a:lnTo>
                  <a:lnTo>
                    <a:pt x="1125" y="17188"/>
                  </a:lnTo>
                  <a:lnTo>
                    <a:pt x="1070" y="17668"/>
                  </a:lnTo>
                  <a:lnTo>
                    <a:pt x="1070" y="17668"/>
                  </a:lnTo>
                  <a:lnTo>
                    <a:pt x="941" y="18553"/>
                  </a:lnTo>
                  <a:lnTo>
                    <a:pt x="775" y="19549"/>
                  </a:lnTo>
                  <a:lnTo>
                    <a:pt x="425" y="21596"/>
                  </a:lnTo>
                  <a:lnTo>
                    <a:pt x="0" y="23901"/>
                  </a:lnTo>
                  <a:lnTo>
                    <a:pt x="0" y="23901"/>
                  </a:lnTo>
                  <a:lnTo>
                    <a:pt x="111" y="24030"/>
                  </a:lnTo>
                  <a:lnTo>
                    <a:pt x="277" y="24196"/>
                  </a:lnTo>
                  <a:lnTo>
                    <a:pt x="498" y="24399"/>
                  </a:lnTo>
                  <a:lnTo>
                    <a:pt x="775" y="24657"/>
                  </a:lnTo>
                  <a:lnTo>
                    <a:pt x="1144" y="24933"/>
                  </a:lnTo>
                  <a:lnTo>
                    <a:pt x="1586" y="25229"/>
                  </a:lnTo>
                  <a:lnTo>
                    <a:pt x="2103" y="25560"/>
                  </a:lnTo>
                  <a:lnTo>
                    <a:pt x="2693" y="25892"/>
                  </a:lnTo>
                  <a:lnTo>
                    <a:pt x="3357" y="26224"/>
                  </a:lnTo>
                  <a:lnTo>
                    <a:pt x="3726" y="26390"/>
                  </a:lnTo>
                  <a:lnTo>
                    <a:pt x="4113" y="26556"/>
                  </a:lnTo>
                  <a:lnTo>
                    <a:pt x="4537" y="26704"/>
                  </a:lnTo>
                  <a:lnTo>
                    <a:pt x="4961" y="26870"/>
                  </a:lnTo>
                  <a:lnTo>
                    <a:pt x="5422" y="27017"/>
                  </a:lnTo>
                  <a:lnTo>
                    <a:pt x="5902" y="27146"/>
                  </a:lnTo>
                  <a:lnTo>
                    <a:pt x="6400" y="27294"/>
                  </a:lnTo>
                  <a:lnTo>
                    <a:pt x="6916" y="27405"/>
                  </a:lnTo>
                  <a:lnTo>
                    <a:pt x="7469" y="27515"/>
                  </a:lnTo>
                  <a:lnTo>
                    <a:pt x="8041" y="27626"/>
                  </a:lnTo>
                  <a:lnTo>
                    <a:pt x="8631" y="27718"/>
                  </a:lnTo>
                  <a:lnTo>
                    <a:pt x="9258" y="27792"/>
                  </a:lnTo>
                  <a:lnTo>
                    <a:pt x="9258" y="27792"/>
                  </a:lnTo>
                  <a:lnTo>
                    <a:pt x="9867" y="27847"/>
                  </a:lnTo>
                  <a:lnTo>
                    <a:pt x="10457" y="27884"/>
                  </a:lnTo>
                  <a:lnTo>
                    <a:pt x="11028" y="27884"/>
                  </a:lnTo>
                  <a:lnTo>
                    <a:pt x="11582" y="27847"/>
                  </a:lnTo>
                  <a:lnTo>
                    <a:pt x="12098" y="27810"/>
                  </a:lnTo>
                  <a:lnTo>
                    <a:pt x="12614" y="27737"/>
                  </a:lnTo>
                  <a:lnTo>
                    <a:pt x="13075" y="27644"/>
                  </a:lnTo>
                  <a:lnTo>
                    <a:pt x="13536" y="27534"/>
                  </a:lnTo>
                  <a:lnTo>
                    <a:pt x="13979" y="27405"/>
                  </a:lnTo>
                  <a:lnTo>
                    <a:pt x="14385" y="27276"/>
                  </a:lnTo>
                  <a:lnTo>
                    <a:pt x="14772" y="27110"/>
                  </a:lnTo>
                  <a:lnTo>
                    <a:pt x="15141" y="26944"/>
                  </a:lnTo>
                  <a:lnTo>
                    <a:pt x="15491" y="26778"/>
                  </a:lnTo>
                  <a:lnTo>
                    <a:pt x="15805" y="26593"/>
                  </a:lnTo>
                  <a:lnTo>
                    <a:pt x="16118" y="26409"/>
                  </a:lnTo>
                  <a:lnTo>
                    <a:pt x="16395" y="26224"/>
                  </a:lnTo>
                  <a:lnTo>
                    <a:pt x="16671" y="26022"/>
                  </a:lnTo>
                  <a:lnTo>
                    <a:pt x="16911" y="25837"/>
                  </a:lnTo>
                  <a:lnTo>
                    <a:pt x="17354" y="25450"/>
                  </a:lnTo>
                  <a:lnTo>
                    <a:pt x="17723" y="25081"/>
                  </a:lnTo>
                  <a:lnTo>
                    <a:pt x="17999" y="24749"/>
                  </a:lnTo>
                  <a:lnTo>
                    <a:pt x="18220" y="24472"/>
                  </a:lnTo>
                  <a:lnTo>
                    <a:pt x="18386" y="24251"/>
                  </a:lnTo>
                  <a:lnTo>
                    <a:pt x="18516" y="24067"/>
                  </a:lnTo>
                  <a:lnTo>
                    <a:pt x="18516" y="24067"/>
                  </a:lnTo>
                  <a:lnTo>
                    <a:pt x="18368" y="21946"/>
                  </a:lnTo>
                  <a:lnTo>
                    <a:pt x="18091" y="1814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7"/>
            <p:cNvSpPr/>
            <p:nvPr/>
          </p:nvSpPr>
          <p:spPr>
            <a:xfrm>
              <a:off x="2125125" y="3844800"/>
              <a:ext cx="25" cy="2325"/>
            </a:xfrm>
            <a:custGeom>
              <a:rect b="b" l="l" r="r" t="t"/>
              <a:pathLst>
                <a:path extrusionOk="0" h="93" w="1">
                  <a:moveTo>
                    <a:pt x="0" y="0"/>
                  </a:moveTo>
                  <a:lnTo>
                    <a:pt x="0" y="0"/>
                  </a:lnTo>
                  <a:lnTo>
                    <a:pt x="0" y="93"/>
                  </a:lnTo>
                  <a:lnTo>
                    <a:pt x="0" y="93"/>
                  </a:lnTo>
                  <a:lnTo>
                    <a:pt x="0" y="93"/>
                  </a:lnTo>
                  <a:lnTo>
                    <a:pt x="0" y="93"/>
                  </a:lnTo>
                  <a:lnTo>
                    <a:pt x="0" y="0"/>
                  </a:lnTo>
                  <a:close/>
                </a:path>
              </a:pathLst>
            </a:custGeom>
            <a:solidFill>
              <a:srgbClr val="EEE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7"/>
            <p:cNvSpPr/>
            <p:nvPr/>
          </p:nvSpPr>
          <p:spPr>
            <a:xfrm>
              <a:off x="2125125" y="3844800"/>
              <a:ext cx="25" cy="2325"/>
            </a:xfrm>
            <a:custGeom>
              <a:rect b="b" l="l" r="r" t="t"/>
              <a:pathLst>
                <a:path extrusionOk="0" fill="none" h="93" w="1">
                  <a:moveTo>
                    <a:pt x="0" y="0"/>
                  </a:moveTo>
                  <a:lnTo>
                    <a:pt x="0" y="0"/>
                  </a:lnTo>
                  <a:lnTo>
                    <a:pt x="0" y="93"/>
                  </a:lnTo>
                  <a:lnTo>
                    <a:pt x="0" y="93"/>
                  </a:lnTo>
                  <a:lnTo>
                    <a:pt x="0" y="93"/>
                  </a:lnTo>
                  <a:lnTo>
                    <a:pt x="0" y="93"/>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7"/>
            <p:cNvSpPr/>
            <p:nvPr/>
          </p:nvSpPr>
          <p:spPr>
            <a:xfrm>
              <a:off x="1679300" y="3811150"/>
              <a:ext cx="445850" cy="89450"/>
            </a:xfrm>
            <a:custGeom>
              <a:rect b="b" l="l" r="r" t="t"/>
              <a:pathLst>
                <a:path extrusionOk="0" h="3578" w="17834">
                  <a:moveTo>
                    <a:pt x="17741" y="0"/>
                  </a:moveTo>
                  <a:lnTo>
                    <a:pt x="17391" y="535"/>
                  </a:lnTo>
                  <a:lnTo>
                    <a:pt x="17040" y="996"/>
                  </a:lnTo>
                  <a:lnTo>
                    <a:pt x="16690" y="1439"/>
                  </a:lnTo>
                  <a:lnTo>
                    <a:pt x="16340" y="1807"/>
                  </a:lnTo>
                  <a:lnTo>
                    <a:pt x="16174" y="1973"/>
                  </a:lnTo>
                  <a:lnTo>
                    <a:pt x="15989" y="2102"/>
                  </a:lnTo>
                  <a:lnTo>
                    <a:pt x="15823" y="2232"/>
                  </a:lnTo>
                  <a:lnTo>
                    <a:pt x="15657" y="2342"/>
                  </a:lnTo>
                  <a:lnTo>
                    <a:pt x="15473" y="2416"/>
                  </a:lnTo>
                  <a:lnTo>
                    <a:pt x="15307" y="2490"/>
                  </a:lnTo>
                  <a:lnTo>
                    <a:pt x="15141" y="2527"/>
                  </a:lnTo>
                  <a:lnTo>
                    <a:pt x="14846" y="2527"/>
                  </a:lnTo>
                  <a:lnTo>
                    <a:pt x="11508" y="2139"/>
                  </a:lnTo>
                  <a:lnTo>
                    <a:pt x="6658" y="1586"/>
                  </a:lnTo>
                  <a:lnTo>
                    <a:pt x="388" y="867"/>
                  </a:lnTo>
                  <a:lnTo>
                    <a:pt x="1" y="2527"/>
                  </a:lnTo>
                  <a:lnTo>
                    <a:pt x="923" y="1605"/>
                  </a:lnTo>
                  <a:lnTo>
                    <a:pt x="2545" y="1918"/>
                  </a:lnTo>
                  <a:lnTo>
                    <a:pt x="4260" y="2232"/>
                  </a:lnTo>
                  <a:lnTo>
                    <a:pt x="6363" y="2600"/>
                  </a:lnTo>
                  <a:lnTo>
                    <a:pt x="8613" y="2951"/>
                  </a:lnTo>
                  <a:lnTo>
                    <a:pt x="9719" y="3117"/>
                  </a:lnTo>
                  <a:lnTo>
                    <a:pt x="10826" y="3283"/>
                  </a:lnTo>
                  <a:lnTo>
                    <a:pt x="11858" y="3393"/>
                  </a:lnTo>
                  <a:lnTo>
                    <a:pt x="12799" y="3504"/>
                  </a:lnTo>
                  <a:lnTo>
                    <a:pt x="13647" y="3559"/>
                  </a:lnTo>
                  <a:lnTo>
                    <a:pt x="14366" y="3578"/>
                  </a:lnTo>
                  <a:lnTo>
                    <a:pt x="14827" y="3559"/>
                  </a:lnTo>
                  <a:lnTo>
                    <a:pt x="15030" y="3541"/>
                  </a:lnTo>
                  <a:lnTo>
                    <a:pt x="15196" y="3522"/>
                  </a:lnTo>
                  <a:lnTo>
                    <a:pt x="15362" y="3467"/>
                  </a:lnTo>
                  <a:lnTo>
                    <a:pt x="15528" y="3393"/>
                  </a:lnTo>
                  <a:lnTo>
                    <a:pt x="15713" y="3320"/>
                  </a:lnTo>
                  <a:lnTo>
                    <a:pt x="15879" y="3227"/>
                  </a:lnTo>
                  <a:lnTo>
                    <a:pt x="16229" y="3006"/>
                  </a:lnTo>
                  <a:lnTo>
                    <a:pt x="16561" y="2748"/>
                  </a:lnTo>
                  <a:lnTo>
                    <a:pt x="16893" y="2453"/>
                  </a:lnTo>
                  <a:lnTo>
                    <a:pt x="17225" y="2121"/>
                  </a:lnTo>
                  <a:lnTo>
                    <a:pt x="17538" y="1789"/>
                  </a:lnTo>
                  <a:lnTo>
                    <a:pt x="17833" y="1439"/>
                  </a:lnTo>
                  <a:lnTo>
                    <a:pt x="17833" y="1346"/>
                  </a:lnTo>
                  <a:lnTo>
                    <a:pt x="17741" y="0"/>
                  </a:lnTo>
                  <a:close/>
                </a:path>
              </a:pathLst>
            </a:custGeom>
            <a:solidFill>
              <a:srgbClr val="DBC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7"/>
            <p:cNvSpPr/>
            <p:nvPr/>
          </p:nvSpPr>
          <p:spPr>
            <a:xfrm>
              <a:off x="1679300" y="3811150"/>
              <a:ext cx="445850" cy="89450"/>
            </a:xfrm>
            <a:custGeom>
              <a:rect b="b" l="l" r="r" t="t"/>
              <a:pathLst>
                <a:path extrusionOk="0" fill="none" h="3578" w="17834">
                  <a:moveTo>
                    <a:pt x="17741" y="0"/>
                  </a:moveTo>
                  <a:lnTo>
                    <a:pt x="17741" y="0"/>
                  </a:lnTo>
                  <a:lnTo>
                    <a:pt x="17391" y="535"/>
                  </a:lnTo>
                  <a:lnTo>
                    <a:pt x="17040" y="996"/>
                  </a:lnTo>
                  <a:lnTo>
                    <a:pt x="16690" y="1439"/>
                  </a:lnTo>
                  <a:lnTo>
                    <a:pt x="16340" y="1807"/>
                  </a:lnTo>
                  <a:lnTo>
                    <a:pt x="16174" y="1973"/>
                  </a:lnTo>
                  <a:lnTo>
                    <a:pt x="15989" y="2102"/>
                  </a:lnTo>
                  <a:lnTo>
                    <a:pt x="15823" y="2232"/>
                  </a:lnTo>
                  <a:lnTo>
                    <a:pt x="15657" y="2342"/>
                  </a:lnTo>
                  <a:lnTo>
                    <a:pt x="15473" y="2416"/>
                  </a:lnTo>
                  <a:lnTo>
                    <a:pt x="15307" y="2490"/>
                  </a:lnTo>
                  <a:lnTo>
                    <a:pt x="15141" y="2527"/>
                  </a:lnTo>
                  <a:lnTo>
                    <a:pt x="14975" y="2527"/>
                  </a:lnTo>
                  <a:lnTo>
                    <a:pt x="14975" y="2527"/>
                  </a:lnTo>
                  <a:lnTo>
                    <a:pt x="14846" y="2527"/>
                  </a:lnTo>
                  <a:lnTo>
                    <a:pt x="14846" y="2527"/>
                  </a:lnTo>
                  <a:lnTo>
                    <a:pt x="11508" y="2139"/>
                  </a:lnTo>
                  <a:lnTo>
                    <a:pt x="6658" y="1586"/>
                  </a:lnTo>
                  <a:lnTo>
                    <a:pt x="388" y="867"/>
                  </a:lnTo>
                  <a:lnTo>
                    <a:pt x="1" y="2527"/>
                  </a:lnTo>
                  <a:lnTo>
                    <a:pt x="923" y="1605"/>
                  </a:lnTo>
                  <a:lnTo>
                    <a:pt x="923" y="1605"/>
                  </a:lnTo>
                  <a:lnTo>
                    <a:pt x="2545" y="1918"/>
                  </a:lnTo>
                  <a:lnTo>
                    <a:pt x="4260" y="2232"/>
                  </a:lnTo>
                  <a:lnTo>
                    <a:pt x="6363" y="2600"/>
                  </a:lnTo>
                  <a:lnTo>
                    <a:pt x="8613" y="2951"/>
                  </a:lnTo>
                  <a:lnTo>
                    <a:pt x="9719" y="3117"/>
                  </a:lnTo>
                  <a:lnTo>
                    <a:pt x="10826" y="3283"/>
                  </a:lnTo>
                  <a:lnTo>
                    <a:pt x="11858" y="3393"/>
                  </a:lnTo>
                  <a:lnTo>
                    <a:pt x="12799" y="3504"/>
                  </a:lnTo>
                  <a:lnTo>
                    <a:pt x="13647" y="3559"/>
                  </a:lnTo>
                  <a:lnTo>
                    <a:pt x="14366" y="3578"/>
                  </a:lnTo>
                  <a:lnTo>
                    <a:pt x="14366" y="3578"/>
                  </a:lnTo>
                  <a:lnTo>
                    <a:pt x="14827" y="3559"/>
                  </a:lnTo>
                  <a:lnTo>
                    <a:pt x="15030" y="3541"/>
                  </a:lnTo>
                  <a:lnTo>
                    <a:pt x="15196" y="3522"/>
                  </a:lnTo>
                  <a:lnTo>
                    <a:pt x="15196" y="3522"/>
                  </a:lnTo>
                  <a:lnTo>
                    <a:pt x="15362" y="3467"/>
                  </a:lnTo>
                  <a:lnTo>
                    <a:pt x="15528" y="3393"/>
                  </a:lnTo>
                  <a:lnTo>
                    <a:pt x="15713" y="3320"/>
                  </a:lnTo>
                  <a:lnTo>
                    <a:pt x="15879" y="3227"/>
                  </a:lnTo>
                  <a:lnTo>
                    <a:pt x="16229" y="3006"/>
                  </a:lnTo>
                  <a:lnTo>
                    <a:pt x="16561" y="2748"/>
                  </a:lnTo>
                  <a:lnTo>
                    <a:pt x="16893" y="2453"/>
                  </a:lnTo>
                  <a:lnTo>
                    <a:pt x="17225" y="2121"/>
                  </a:lnTo>
                  <a:lnTo>
                    <a:pt x="17538" y="1789"/>
                  </a:lnTo>
                  <a:lnTo>
                    <a:pt x="17833" y="1439"/>
                  </a:lnTo>
                  <a:lnTo>
                    <a:pt x="17833" y="1439"/>
                  </a:lnTo>
                  <a:lnTo>
                    <a:pt x="17833" y="1346"/>
                  </a:lnTo>
                  <a:lnTo>
                    <a:pt x="17833" y="1346"/>
                  </a:lnTo>
                  <a:lnTo>
                    <a:pt x="177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7"/>
            <p:cNvSpPr/>
            <p:nvPr/>
          </p:nvSpPr>
          <p:spPr>
            <a:xfrm>
              <a:off x="1798250" y="2964225"/>
              <a:ext cx="341650" cy="402050"/>
            </a:xfrm>
            <a:custGeom>
              <a:rect b="b" l="l" r="r" t="t"/>
              <a:pathLst>
                <a:path extrusionOk="0" h="16082" w="13666">
                  <a:moveTo>
                    <a:pt x="8281" y="0"/>
                  </a:moveTo>
                  <a:lnTo>
                    <a:pt x="8115" y="19"/>
                  </a:lnTo>
                  <a:lnTo>
                    <a:pt x="7930" y="56"/>
                  </a:lnTo>
                  <a:lnTo>
                    <a:pt x="7764" y="92"/>
                  </a:lnTo>
                  <a:lnTo>
                    <a:pt x="7432" y="203"/>
                  </a:lnTo>
                  <a:lnTo>
                    <a:pt x="7137" y="351"/>
                  </a:lnTo>
                  <a:lnTo>
                    <a:pt x="6879" y="498"/>
                  </a:lnTo>
                  <a:lnTo>
                    <a:pt x="6639" y="627"/>
                  </a:lnTo>
                  <a:lnTo>
                    <a:pt x="6455" y="775"/>
                  </a:lnTo>
                  <a:lnTo>
                    <a:pt x="6326" y="885"/>
                  </a:lnTo>
                  <a:lnTo>
                    <a:pt x="6197" y="978"/>
                  </a:lnTo>
                  <a:lnTo>
                    <a:pt x="6068" y="885"/>
                  </a:lnTo>
                  <a:lnTo>
                    <a:pt x="5939" y="812"/>
                  </a:lnTo>
                  <a:lnTo>
                    <a:pt x="5828" y="756"/>
                  </a:lnTo>
                  <a:lnTo>
                    <a:pt x="5699" y="701"/>
                  </a:lnTo>
                  <a:lnTo>
                    <a:pt x="5459" y="646"/>
                  </a:lnTo>
                  <a:lnTo>
                    <a:pt x="5238" y="627"/>
                  </a:lnTo>
                  <a:lnTo>
                    <a:pt x="5016" y="646"/>
                  </a:lnTo>
                  <a:lnTo>
                    <a:pt x="4814" y="683"/>
                  </a:lnTo>
                  <a:lnTo>
                    <a:pt x="4629" y="756"/>
                  </a:lnTo>
                  <a:lnTo>
                    <a:pt x="4445" y="849"/>
                  </a:lnTo>
                  <a:lnTo>
                    <a:pt x="4297" y="959"/>
                  </a:lnTo>
                  <a:lnTo>
                    <a:pt x="4150" y="1070"/>
                  </a:lnTo>
                  <a:lnTo>
                    <a:pt x="3928" y="1273"/>
                  </a:lnTo>
                  <a:lnTo>
                    <a:pt x="3781" y="1439"/>
                  </a:lnTo>
                  <a:lnTo>
                    <a:pt x="3726" y="1512"/>
                  </a:lnTo>
                  <a:lnTo>
                    <a:pt x="3578" y="1494"/>
                  </a:lnTo>
                  <a:lnTo>
                    <a:pt x="3412" y="1494"/>
                  </a:lnTo>
                  <a:lnTo>
                    <a:pt x="3283" y="1512"/>
                  </a:lnTo>
                  <a:lnTo>
                    <a:pt x="3135" y="1531"/>
                  </a:lnTo>
                  <a:lnTo>
                    <a:pt x="3025" y="1568"/>
                  </a:lnTo>
                  <a:lnTo>
                    <a:pt x="2896" y="1623"/>
                  </a:lnTo>
                  <a:lnTo>
                    <a:pt x="2693" y="1734"/>
                  </a:lnTo>
                  <a:lnTo>
                    <a:pt x="2508" y="1881"/>
                  </a:lnTo>
                  <a:lnTo>
                    <a:pt x="2361" y="2047"/>
                  </a:lnTo>
                  <a:lnTo>
                    <a:pt x="2232" y="2232"/>
                  </a:lnTo>
                  <a:lnTo>
                    <a:pt x="2121" y="2434"/>
                  </a:lnTo>
                  <a:lnTo>
                    <a:pt x="2029" y="2619"/>
                  </a:lnTo>
                  <a:lnTo>
                    <a:pt x="1974" y="2822"/>
                  </a:lnTo>
                  <a:lnTo>
                    <a:pt x="1881" y="3154"/>
                  </a:lnTo>
                  <a:lnTo>
                    <a:pt x="1845" y="3412"/>
                  </a:lnTo>
                  <a:lnTo>
                    <a:pt x="1826" y="3504"/>
                  </a:lnTo>
                  <a:lnTo>
                    <a:pt x="1605" y="3596"/>
                  </a:lnTo>
                  <a:lnTo>
                    <a:pt x="1402" y="3688"/>
                  </a:lnTo>
                  <a:lnTo>
                    <a:pt x="1218" y="3799"/>
                  </a:lnTo>
                  <a:lnTo>
                    <a:pt x="1070" y="3910"/>
                  </a:lnTo>
                  <a:lnTo>
                    <a:pt x="922" y="4039"/>
                  </a:lnTo>
                  <a:lnTo>
                    <a:pt x="812" y="4168"/>
                  </a:lnTo>
                  <a:lnTo>
                    <a:pt x="720" y="4297"/>
                  </a:lnTo>
                  <a:lnTo>
                    <a:pt x="627" y="4445"/>
                  </a:lnTo>
                  <a:lnTo>
                    <a:pt x="554" y="4592"/>
                  </a:lnTo>
                  <a:lnTo>
                    <a:pt x="498" y="4740"/>
                  </a:lnTo>
                  <a:lnTo>
                    <a:pt x="461" y="4887"/>
                  </a:lnTo>
                  <a:lnTo>
                    <a:pt x="443" y="5035"/>
                  </a:lnTo>
                  <a:lnTo>
                    <a:pt x="425" y="5348"/>
                  </a:lnTo>
                  <a:lnTo>
                    <a:pt x="443" y="5643"/>
                  </a:lnTo>
                  <a:lnTo>
                    <a:pt x="480" y="5938"/>
                  </a:lnTo>
                  <a:lnTo>
                    <a:pt x="554" y="6197"/>
                  </a:lnTo>
                  <a:lnTo>
                    <a:pt x="627" y="6455"/>
                  </a:lnTo>
                  <a:lnTo>
                    <a:pt x="720" y="6676"/>
                  </a:lnTo>
                  <a:lnTo>
                    <a:pt x="867" y="6989"/>
                  </a:lnTo>
                  <a:lnTo>
                    <a:pt x="922" y="7119"/>
                  </a:lnTo>
                  <a:lnTo>
                    <a:pt x="757" y="7248"/>
                  </a:lnTo>
                  <a:lnTo>
                    <a:pt x="609" y="7377"/>
                  </a:lnTo>
                  <a:lnTo>
                    <a:pt x="480" y="7506"/>
                  </a:lnTo>
                  <a:lnTo>
                    <a:pt x="351" y="7617"/>
                  </a:lnTo>
                  <a:lnTo>
                    <a:pt x="259" y="7746"/>
                  </a:lnTo>
                  <a:lnTo>
                    <a:pt x="185" y="7875"/>
                  </a:lnTo>
                  <a:lnTo>
                    <a:pt x="111" y="8004"/>
                  </a:lnTo>
                  <a:lnTo>
                    <a:pt x="74" y="8133"/>
                  </a:lnTo>
                  <a:lnTo>
                    <a:pt x="37" y="8244"/>
                  </a:lnTo>
                  <a:lnTo>
                    <a:pt x="0" y="8373"/>
                  </a:lnTo>
                  <a:lnTo>
                    <a:pt x="0" y="8594"/>
                  </a:lnTo>
                  <a:lnTo>
                    <a:pt x="19" y="8815"/>
                  </a:lnTo>
                  <a:lnTo>
                    <a:pt x="74" y="9018"/>
                  </a:lnTo>
                  <a:lnTo>
                    <a:pt x="166" y="9221"/>
                  </a:lnTo>
                  <a:lnTo>
                    <a:pt x="259" y="9387"/>
                  </a:lnTo>
                  <a:lnTo>
                    <a:pt x="351" y="9534"/>
                  </a:lnTo>
                  <a:lnTo>
                    <a:pt x="461" y="9664"/>
                  </a:lnTo>
                  <a:lnTo>
                    <a:pt x="627" y="9848"/>
                  </a:lnTo>
                  <a:lnTo>
                    <a:pt x="683" y="9903"/>
                  </a:lnTo>
                  <a:lnTo>
                    <a:pt x="591" y="10032"/>
                  </a:lnTo>
                  <a:lnTo>
                    <a:pt x="498" y="10161"/>
                  </a:lnTo>
                  <a:lnTo>
                    <a:pt x="443" y="10272"/>
                  </a:lnTo>
                  <a:lnTo>
                    <a:pt x="388" y="10383"/>
                  </a:lnTo>
                  <a:lnTo>
                    <a:pt x="351" y="10493"/>
                  </a:lnTo>
                  <a:lnTo>
                    <a:pt x="332" y="10604"/>
                  </a:lnTo>
                  <a:lnTo>
                    <a:pt x="314" y="10696"/>
                  </a:lnTo>
                  <a:lnTo>
                    <a:pt x="314" y="10807"/>
                  </a:lnTo>
                  <a:lnTo>
                    <a:pt x="351" y="10991"/>
                  </a:lnTo>
                  <a:lnTo>
                    <a:pt x="425" y="11157"/>
                  </a:lnTo>
                  <a:lnTo>
                    <a:pt x="535" y="11323"/>
                  </a:lnTo>
                  <a:lnTo>
                    <a:pt x="664" y="11452"/>
                  </a:lnTo>
                  <a:lnTo>
                    <a:pt x="793" y="11581"/>
                  </a:lnTo>
                  <a:lnTo>
                    <a:pt x="941" y="11692"/>
                  </a:lnTo>
                  <a:lnTo>
                    <a:pt x="1236" y="11876"/>
                  </a:lnTo>
                  <a:lnTo>
                    <a:pt x="1439" y="11969"/>
                  </a:lnTo>
                  <a:lnTo>
                    <a:pt x="1531" y="12006"/>
                  </a:lnTo>
                  <a:lnTo>
                    <a:pt x="1549" y="12172"/>
                  </a:lnTo>
                  <a:lnTo>
                    <a:pt x="1586" y="12356"/>
                  </a:lnTo>
                  <a:lnTo>
                    <a:pt x="1642" y="12577"/>
                  </a:lnTo>
                  <a:lnTo>
                    <a:pt x="1734" y="12854"/>
                  </a:lnTo>
                  <a:lnTo>
                    <a:pt x="1845" y="13167"/>
                  </a:lnTo>
                  <a:lnTo>
                    <a:pt x="2011" y="13518"/>
                  </a:lnTo>
                  <a:lnTo>
                    <a:pt x="2195" y="13868"/>
                  </a:lnTo>
                  <a:lnTo>
                    <a:pt x="2435" y="14219"/>
                  </a:lnTo>
                  <a:lnTo>
                    <a:pt x="2564" y="14403"/>
                  </a:lnTo>
                  <a:lnTo>
                    <a:pt x="2711" y="14587"/>
                  </a:lnTo>
                  <a:lnTo>
                    <a:pt x="2877" y="14753"/>
                  </a:lnTo>
                  <a:lnTo>
                    <a:pt x="3043" y="14919"/>
                  </a:lnTo>
                  <a:lnTo>
                    <a:pt x="3246" y="15085"/>
                  </a:lnTo>
                  <a:lnTo>
                    <a:pt x="3449" y="15233"/>
                  </a:lnTo>
                  <a:lnTo>
                    <a:pt x="3670" y="15380"/>
                  </a:lnTo>
                  <a:lnTo>
                    <a:pt x="3892" y="15509"/>
                  </a:lnTo>
                  <a:lnTo>
                    <a:pt x="4150" y="15639"/>
                  </a:lnTo>
                  <a:lnTo>
                    <a:pt x="4426" y="15749"/>
                  </a:lnTo>
                  <a:lnTo>
                    <a:pt x="4703" y="15841"/>
                  </a:lnTo>
                  <a:lnTo>
                    <a:pt x="5016" y="15934"/>
                  </a:lnTo>
                  <a:lnTo>
                    <a:pt x="5330" y="15989"/>
                  </a:lnTo>
                  <a:lnTo>
                    <a:pt x="5680" y="16044"/>
                  </a:lnTo>
                  <a:lnTo>
                    <a:pt x="6012" y="16081"/>
                  </a:lnTo>
                  <a:lnTo>
                    <a:pt x="6676" y="16081"/>
                  </a:lnTo>
                  <a:lnTo>
                    <a:pt x="6990" y="16044"/>
                  </a:lnTo>
                  <a:lnTo>
                    <a:pt x="7285" y="15989"/>
                  </a:lnTo>
                  <a:lnTo>
                    <a:pt x="7561" y="15934"/>
                  </a:lnTo>
                  <a:lnTo>
                    <a:pt x="7838" y="15841"/>
                  </a:lnTo>
                  <a:lnTo>
                    <a:pt x="8096" y="15749"/>
                  </a:lnTo>
                  <a:lnTo>
                    <a:pt x="8336" y="15639"/>
                  </a:lnTo>
                  <a:lnTo>
                    <a:pt x="8576" y="15528"/>
                  </a:lnTo>
                  <a:lnTo>
                    <a:pt x="8797" y="15399"/>
                  </a:lnTo>
                  <a:lnTo>
                    <a:pt x="9018" y="15270"/>
                  </a:lnTo>
                  <a:lnTo>
                    <a:pt x="9221" y="15122"/>
                  </a:lnTo>
                  <a:lnTo>
                    <a:pt x="9406" y="14975"/>
                  </a:lnTo>
                  <a:lnTo>
                    <a:pt x="9756" y="14661"/>
                  </a:lnTo>
                  <a:lnTo>
                    <a:pt x="10069" y="14366"/>
                  </a:lnTo>
                  <a:lnTo>
                    <a:pt x="10328" y="14053"/>
                  </a:lnTo>
                  <a:lnTo>
                    <a:pt x="10530" y="13758"/>
                  </a:lnTo>
                  <a:lnTo>
                    <a:pt x="10715" y="13499"/>
                  </a:lnTo>
                  <a:lnTo>
                    <a:pt x="10844" y="13278"/>
                  </a:lnTo>
                  <a:lnTo>
                    <a:pt x="10955" y="13112"/>
                  </a:lnTo>
                  <a:lnTo>
                    <a:pt x="11028" y="12965"/>
                  </a:lnTo>
                  <a:lnTo>
                    <a:pt x="11250" y="12891"/>
                  </a:lnTo>
                  <a:lnTo>
                    <a:pt x="11471" y="12799"/>
                  </a:lnTo>
                  <a:lnTo>
                    <a:pt x="11655" y="12706"/>
                  </a:lnTo>
                  <a:lnTo>
                    <a:pt x="11840" y="12614"/>
                  </a:lnTo>
                  <a:lnTo>
                    <a:pt x="12153" y="12430"/>
                  </a:lnTo>
                  <a:lnTo>
                    <a:pt x="12430" y="12208"/>
                  </a:lnTo>
                  <a:lnTo>
                    <a:pt x="12633" y="12006"/>
                  </a:lnTo>
                  <a:lnTo>
                    <a:pt x="12799" y="11784"/>
                  </a:lnTo>
                  <a:lnTo>
                    <a:pt x="12928" y="11563"/>
                  </a:lnTo>
                  <a:lnTo>
                    <a:pt x="13020" y="11360"/>
                  </a:lnTo>
                  <a:lnTo>
                    <a:pt x="13075" y="11157"/>
                  </a:lnTo>
                  <a:lnTo>
                    <a:pt x="13112" y="10954"/>
                  </a:lnTo>
                  <a:lnTo>
                    <a:pt x="13131" y="10788"/>
                  </a:lnTo>
                  <a:lnTo>
                    <a:pt x="13131" y="10641"/>
                  </a:lnTo>
                  <a:lnTo>
                    <a:pt x="13112" y="10420"/>
                  </a:lnTo>
                  <a:lnTo>
                    <a:pt x="13094" y="10346"/>
                  </a:lnTo>
                  <a:lnTo>
                    <a:pt x="13223" y="10161"/>
                  </a:lnTo>
                  <a:lnTo>
                    <a:pt x="13334" y="9977"/>
                  </a:lnTo>
                  <a:lnTo>
                    <a:pt x="13426" y="9793"/>
                  </a:lnTo>
                  <a:lnTo>
                    <a:pt x="13500" y="9608"/>
                  </a:lnTo>
                  <a:lnTo>
                    <a:pt x="13555" y="9424"/>
                  </a:lnTo>
                  <a:lnTo>
                    <a:pt x="13610" y="9239"/>
                  </a:lnTo>
                  <a:lnTo>
                    <a:pt x="13647" y="9073"/>
                  </a:lnTo>
                  <a:lnTo>
                    <a:pt x="13665" y="8907"/>
                  </a:lnTo>
                  <a:lnTo>
                    <a:pt x="13665" y="8575"/>
                  </a:lnTo>
                  <a:lnTo>
                    <a:pt x="13647" y="8262"/>
                  </a:lnTo>
                  <a:lnTo>
                    <a:pt x="13592" y="7967"/>
                  </a:lnTo>
                  <a:lnTo>
                    <a:pt x="13518" y="7690"/>
                  </a:lnTo>
                  <a:lnTo>
                    <a:pt x="13407" y="7432"/>
                  </a:lnTo>
                  <a:lnTo>
                    <a:pt x="13315" y="7211"/>
                  </a:lnTo>
                  <a:lnTo>
                    <a:pt x="13204" y="7026"/>
                  </a:lnTo>
                  <a:lnTo>
                    <a:pt x="13094" y="6860"/>
                  </a:lnTo>
                  <a:lnTo>
                    <a:pt x="12928" y="6621"/>
                  </a:lnTo>
                  <a:lnTo>
                    <a:pt x="12854" y="6547"/>
                  </a:lnTo>
                  <a:lnTo>
                    <a:pt x="12983" y="6067"/>
                  </a:lnTo>
                  <a:lnTo>
                    <a:pt x="13057" y="5625"/>
                  </a:lnTo>
                  <a:lnTo>
                    <a:pt x="13094" y="5238"/>
                  </a:lnTo>
                  <a:lnTo>
                    <a:pt x="13094" y="4869"/>
                  </a:lnTo>
                  <a:lnTo>
                    <a:pt x="13038" y="4555"/>
                  </a:lnTo>
                  <a:lnTo>
                    <a:pt x="12965" y="4279"/>
                  </a:lnTo>
                  <a:lnTo>
                    <a:pt x="12873" y="4020"/>
                  </a:lnTo>
                  <a:lnTo>
                    <a:pt x="12762" y="3818"/>
                  </a:lnTo>
                  <a:lnTo>
                    <a:pt x="12651" y="3615"/>
                  </a:lnTo>
                  <a:lnTo>
                    <a:pt x="12522" y="3467"/>
                  </a:lnTo>
                  <a:lnTo>
                    <a:pt x="12393" y="3338"/>
                  </a:lnTo>
                  <a:lnTo>
                    <a:pt x="12282" y="3246"/>
                  </a:lnTo>
                  <a:lnTo>
                    <a:pt x="12116" y="3117"/>
                  </a:lnTo>
                  <a:lnTo>
                    <a:pt x="12043" y="3080"/>
                  </a:lnTo>
                  <a:lnTo>
                    <a:pt x="12043" y="2785"/>
                  </a:lnTo>
                  <a:lnTo>
                    <a:pt x="12006" y="2545"/>
                  </a:lnTo>
                  <a:lnTo>
                    <a:pt x="11950" y="2324"/>
                  </a:lnTo>
                  <a:lnTo>
                    <a:pt x="11877" y="2139"/>
                  </a:lnTo>
                  <a:lnTo>
                    <a:pt x="11766" y="1973"/>
                  </a:lnTo>
                  <a:lnTo>
                    <a:pt x="11655" y="1844"/>
                  </a:lnTo>
                  <a:lnTo>
                    <a:pt x="11545" y="1752"/>
                  </a:lnTo>
                  <a:lnTo>
                    <a:pt x="11416" y="1660"/>
                  </a:lnTo>
                  <a:lnTo>
                    <a:pt x="11287" y="1586"/>
                  </a:lnTo>
                  <a:lnTo>
                    <a:pt x="11157" y="1549"/>
                  </a:lnTo>
                  <a:lnTo>
                    <a:pt x="10936" y="1476"/>
                  </a:lnTo>
                  <a:lnTo>
                    <a:pt x="10770" y="1457"/>
                  </a:lnTo>
                  <a:lnTo>
                    <a:pt x="10715" y="1457"/>
                  </a:lnTo>
                  <a:lnTo>
                    <a:pt x="10530" y="1199"/>
                  </a:lnTo>
                  <a:lnTo>
                    <a:pt x="10364" y="959"/>
                  </a:lnTo>
                  <a:lnTo>
                    <a:pt x="10180" y="756"/>
                  </a:lnTo>
                  <a:lnTo>
                    <a:pt x="9977" y="572"/>
                  </a:lnTo>
                  <a:lnTo>
                    <a:pt x="9793" y="424"/>
                  </a:lnTo>
                  <a:lnTo>
                    <a:pt x="9608" y="295"/>
                  </a:lnTo>
                  <a:lnTo>
                    <a:pt x="9424" y="203"/>
                  </a:lnTo>
                  <a:lnTo>
                    <a:pt x="9221" y="129"/>
                  </a:lnTo>
                  <a:lnTo>
                    <a:pt x="9037" y="56"/>
                  </a:lnTo>
                  <a:lnTo>
                    <a:pt x="8852" y="19"/>
                  </a:lnTo>
                  <a:lnTo>
                    <a:pt x="86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7"/>
            <p:cNvSpPr/>
            <p:nvPr/>
          </p:nvSpPr>
          <p:spPr>
            <a:xfrm>
              <a:off x="1641025" y="3569100"/>
              <a:ext cx="558350" cy="306150"/>
            </a:xfrm>
            <a:custGeom>
              <a:rect b="b" l="l" r="r" t="t"/>
              <a:pathLst>
                <a:path extrusionOk="0" h="12246" w="22334">
                  <a:moveTo>
                    <a:pt x="18645" y="0"/>
                  </a:moveTo>
                  <a:lnTo>
                    <a:pt x="18147" y="941"/>
                  </a:lnTo>
                  <a:lnTo>
                    <a:pt x="17612" y="1937"/>
                  </a:lnTo>
                  <a:lnTo>
                    <a:pt x="16985" y="3080"/>
                  </a:lnTo>
                  <a:lnTo>
                    <a:pt x="16303" y="4260"/>
                  </a:lnTo>
                  <a:lnTo>
                    <a:pt x="15639" y="5348"/>
                  </a:lnTo>
                  <a:lnTo>
                    <a:pt x="15326" y="5809"/>
                  </a:lnTo>
                  <a:lnTo>
                    <a:pt x="15068" y="6197"/>
                  </a:lnTo>
                  <a:lnTo>
                    <a:pt x="14828" y="6510"/>
                  </a:lnTo>
                  <a:lnTo>
                    <a:pt x="14717" y="6621"/>
                  </a:lnTo>
                  <a:lnTo>
                    <a:pt x="14625" y="6713"/>
                  </a:lnTo>
                  <a:lnTo>
                    <a:pt x="14514" y="6768"/>
                  </a:lnTo>
                  <a:lnTo>
                    <a:pt x="14348" y="6842"/>
                  </a:lnTo>
                  <a:lnTo>
                    <a:pt x="14127" y="6897"/>
                  </a:lnTo>
                  <a:lnTo>
                    <a:pt x="13850" y="6953"/>
                  </a:lnTo>
                  <a:lnTo>
                    <a:pt x="13186" y="7045"/>
                  </a:lnTo>
                  <a:lnTo>
                    <a:pt x="12375" y="7119"/>
                  </a:lnTo>
                  <a:lnTo>
                    <a:pt x="11435" y="7193"/>
                  </a:lnTo>
                  <a:lnTo>
                    <a:pt x="10420" y="7229"/>
                  </a:lnTo>
                  <a:lnTo>
                    <a:pt x="9351" y="7266"/>
                  </a:lnTo>
                  <a:lnTo>
                    <a:pt x="8263" y="7285"/>
                  </a:lnTo>
                  <a:lnTo>
                    <a:pt x="6160" y="7322"/>
                  </a:lnTo>
                  <a:lnTo>
                    <a:pt x="4335" y="7322"/>
                  </a:lnTo>
                  <a:lnTo>
                    <a:pt x="2583" y="7303"/>
                  </a:lnTo>
                  <a:lnTo>
                    <a:pt x="2564" y="7285"/>
                  </a:lnTo>
                  <a:lnTo>
                    <a:pt x="2472" y="7248"/>
                  </a:lnTo>
                  <a:lnTo>
                    <a:pt x="2325" y="7211"/>
                  </a:lnTo>
                  <a:lnTo>
                    <a:pt x="2214" y="7211"/>
                  </a:lnTo>
                  <a:lnTo>
                    <a:pt x="2103" y="7229"/>
                  </a:lnTo>
                  <a:lnTo>
                    <a:pt x="1974" y="7248"/>
                  </a:lnTo>
                  <a:lnTo>
                    <a:pt x="1827" y="7303"/>
                  </a:lnTo>
                  <a:lnTo>
                    <a:pt x="1661" y="7377"/>
                  </a:lnTo>
                  <a:lnTo>
                    <a:pt x="1476" y="7469"/>
                  </a:lnTo>
                  <a:lnTo>
                    <a:pt x="1273" y="7598"/>
                  </a:lnTo>
                  <a:lnTo>
                    <a:pt x="1070" y="7764"/>
                  </a:lnTo>
                  <a:lnTo>
                    <a:pt x="831" y="7967"/>
                  </a:lnTo>
                  <a:lnTo>
                    <a:pt x="591" y="8225"/>
                  </a:lnTo>
                  <a:lnTo>
                    <a:pt x="462" y="8354"/>
                  </a:lnTo>
                  <a:lnTo>
                    <a:pt x="351" y="8502"/>
                  </a:lnTo>
                  <a:lnTo>
                    <a:pt x="259" y="8649"/>
                  </a:lnTo>
                  <a:lnTo>
                    <a:pt x="185" y="8815"/>
                  </a:lnTo>
                  <a:lnTo>
                    <a:pt x="130" y="8981"/>
                  </a:lnTo>
                  <a:lnTo>
                    <a:pt x="75" y="9147"/>
                  </a:lnTo>
                  <a:lnTo>
                    <a:pt x="38" y="9313"/>
                  </a:lnTo>
                  <a:lnTo>
                    <a:pt x="19" y="9498"/>
                  </a:lnTo>
                  <a:lnTo>
                    <a:pt x="1" y="9664"/>
                  </a:lnTo>
                  <a:lnTo>
                    <a:pt x="1" y="9848"/>
                  </a:lnTo>
                  <a:lnTo>
                    <a:pt x="19" y="10198"/>
                  </a:lnTo>
                  <a:lnTo>
                    <a:pt x="75" y="10549"/>
                  </a:lnTo>
                  <a:lnTo>
                    <a:pt x="167" y="10881"/>
                  </a:lnTo>
                  <a:lnTo>
                    <a:pt x="296" y="11194"/>
                  </a:lnTo>
                  <a:lnTo>
                    <a:pt x="443" y="11471"/>
                  </a:lnTo>
                  <a:lnTo>
                    <a:pt x="609" y="11729"/>
                  </a:lnTo>
                  <a:lnTo>
                    <a:pt x="775" y="11932"/>
                  </a:lnTo>
                  <a:lnTo>
                    <a:pt x="868" y="12024"/>
                  </a:lnTo>
                  <a:lnTo>
                    <a:pt x="960" y="12098"/>
                  </a:lnTo>
                  <a:lnTo>
                    <a:pt x="1052" y="12153"/>
                  </a:lnTo>
                  <a:lnTo>
                    <a:pt x="1163" y="12209"/>
                  </a:lnTo>
                  <a:lnTo>
                    <a:pt x="1255" y="12227"/>
                  </a:lnTo>
                  <a:lnTo>
                    <a:pt x="1347" y="12245"/>
                  </a:lnTo>
                  <a:lnTo>
                    <a:pt x="1439" y="12227"/>
                  </a:lnTo>
                  <a:lnTo>
                    <a:pt x="1532" y="12209"/>
                  </a:lnTo>
                  <a:lnTo>
                    <a:pt x="1919" y="10549"/>
                  </a:lnTo>
                  <a:lnTo>
                    <a:pt x="8189" y="11268"/>
                  </a:lnTo>
                  <a:lnTo>
                    <a:pt x="13039" y="11821"/>
                  </a:lnTo>
                  <a:lnTo>
                    <a:pt x="16377" y="12209"/>
                  </a:lnTo>
                  <a:lnTo>
                    <a:pt x="16617" y="12209"/>
                  </a:lnTo>
                  <a:lnTo>
                    <a:pt x="16746" y="12190"/>
                  </a:lnTo>
                  <a:lnTo>
                    <a:pt x="16856" y="12153"/>
                  </a:lnTo>
                  <a:lnTo>
                    <a:pt x="17115" y="12061"/>
                  </a:lnTo>
                  <a:lnTo>
                    <a:pt x="17373" y="11914"/>
                  </a:lnTo>
                  <a:lnTo>
                    <a:pt x="17612" y="11729"/>
                  </a:lnTo>
                  <a:lnTo>
                    <a:pt x="17871" y="11489"/>
                  </a:lnTo>
                  <a:lnTo>
                    <a:pt x="18129" y="11231"/>
                  </a:lnTo>
                  <a:lnTo>
                    <a:pt x="18387" y="10936"/>
                  </a:lnTo>
                  <a:lnTo>
                    <a:pt x="18627" y="10604"/>
                  </a:lnTo>
                  <a:lnTo>
                    <a:pt x="18885" y="10254"/>
                  </a:lnTo>
                  <a:lnTo>
                    <a:pt x="19143" y="9885"/>
                  </a:lnTo>
                  <a:lnTo>
                    <a:pt x="19383" y="9498"/>
                  </a:lnTo>
                  <a:lnTo>
                    <a:pt x="19862" y="8686"/>
                  </a:lnTo>
                  <a:lnTo>
                    <a:pt x="20305" y="7838"/>
                  </a:lnTo>
                  <a:lnTo>
                    <a:pt x="20729" y="6990"/>
                  </a:lnTo>
                  <a:lnTo>
                    <a:pt x="21116" y="6160"/>
                  </a:lnTo>
                  <a:lnTo>
                    <a:pt x="21467" y="5367"/>
                  </a:lnTo>
                  <a:lnTo>
                    <a:pt x="21762" y="4684"/>
                  </a:lnTo>
                  <a:lnTo>
                    <a:pt x="22167" y="3633"/>
                  </a:lnTo>
                  <a:lnTo>
                    <a:pt x="22333" y="3228"/>
                  </a:lnTo>
                  <a:lnTo>
                    <a:pt x="1864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7"/>
            <p:cNvSpPr/>
            <p:nvPr/>
          </p:nvSpPr>
          <p:spPr>
            <a:xfrm>
              <a:off x="1641025" y="3569100"/>
              <a:ext cx="558350" cy="306150"/>
            </a:xfrm>
            <a:custGeom>
              <a:rect b="b" l="l" r="r" t="t"/>
              <a:pathLst>
                <a:path extrusionOk="0" fill="none" h="12246" w="22334">
                  <a:moveTo>
                    <a:pt x="18645" y="0"/>
                  </a:moveTo>
                  <a:lnTo>
                    <a:pt x="18645" y="0"/>
                  </a:lnTo>
                  <a:lnTo>
                    <a:pt x="18147" y="941"/>
                  </a:lnTo>
                  <a:lnTo>
                    <a:pt x="17612" y="1937"/>
                  </a:lnTo>
                  <a:lnTo>
                    <a:pt x="16985" y="3080"/>
                  </a:lnTo>
                  <a:lnTo>
                    <a:pt x="16303" y="4260"/>
                  </a:lnTo>
                  <a:lnTo>
                    <a:pt x="15639" y="5348"/>
                  </a:lnTo>
                  <a:lnTo>
                    <a:pt x="15326" y="5809"/>
                  </a:lnTo>
                  <a:lnTo>
                    <a:pt x="15068" y="6197"/>
                  </a:lnTo>
                  <a:lnTo>
                    <a:pt x="14828" y="6510"/>
                  </a:lnTo>
                  <a:lnTo>
                    <a:pt x="14717" y="6621"/>
                  </a:lnTo>
                  <a:lnTo>
                    <a:pt x="14625" y="6713"/>
                  </a:lnTo>
                  <a:lnTo>
                    <a:pt x="14625" y="6713"/>
                  </a:lnTo>
                  <a:lnTo>
                    <a:pt x="14514" y="6768"/>
                  </a:lnTo>
                  <a:lnTo>
                    <a:pt x="14348" y="6842"/>
                  </a:lnTo>
                  <a:lnTo>
                    <a:pt x="14127" y="6897"/>
                  </a:lnTo>
                  <a:lnTo>
                    <a:pt x="13850" y="6953"/>
                  </a:lnTo>
                  <a:lnTo>
                    <a:pt x="13186" y="7045"/>
                  </a:lnTo>
                  <a:lnTo>
                    <a:pt x="12375" y="7119"/>
                  </a:lnTo>
                  <a:lnTo>
                    <a:pt x="11435" y="7193"/>
                  </a:lnTo>
                  <a:lnTo>
                    <a:pt x="10420" y="7229"/>
                  </a:lnTo>
                  <a:lnTo>
                    <a:pt x="9351" y="7266"/>
                  </a:lnTo>
                  <a:lnTo>
                    <a:pt x="8263" y="7285"/>
                  </a:lnTo>
                  <a:lnTo>
                    <a:pt x="6160" y="7322"/>
                  </a:lnTo>
                  <a:lnTo>
                    <a:pt x="4335" y="7322"/>
                  </a:lnTo>
                  <a:lnTo>
                    <a:pt x="2583" y="7303"/>
                  </a:lnTo>
                  <a:lnTo>
                    <a:pt x="2583" y="7303"/>
                  </a:lnTo>
                  <a:lnTo>
                    <a:pt x="2564" y="7285"/>
                  </a:lnTo>
                  <a:lnTo>
                    <a:pt x="2472" y="7248"/>
                  </a:lnTo>
                  <a:lnTo>
                    <a:pt x="2325" y="7211"/>
                  </a:lnTo>
                  <a:lnTo>
                    <a:pt x="2214" y="7211"/>
                  </a:lnTo>
                  <a:lnTo>
                    <a:pt x="2103" y="7229"/>
                  </a:lnTo>
                  <a:lnTo>
                    <a:pt x="1974" y="7248"/>
                  </a:lnTo>
                  <a:lnTo>
                    <a:pt x="1827" y="7303"/>
                  </a:lnTo>
                  <a:lnTo>
                    <a:pt x="1661" y="7377"/>
                  </a:lnTo>
                  <a:lnTo>
                    <a:pt x="1476" y="7469"/>
                  </a:lnTo>
                  <a:lnTo>
                    <a:pt x="1273" y="7598"/>
                  </a:lnTo>
                  <a:lnTo>
                    <a:pt x="1070" y="7764"/>
                  </a:lnTo>
                  <a:lnTo>
                    <a:pt x="831" y="7967"/>
                  </a:lnTo>
                  <a:lnTo>
                    <a:pt x="591" y="8225"/>
                  </a:lnTo>
                  <a:lnTo>
                    <a:pt x="591" y="8225"/>
                  </a:lnTo>
                  <a:lnTo>
                    <a:pt x="462" y="8354"/>
                  </a:lnTo>
                  <a:lnTo>
                    <a:pt x="351" y="8502"/>
                  </a:lnTo>
                  <a:lnTo>
                    <a:pt x="259" y="8649"/>
                  </a:lnTo>
                  <a:lnTo>
                    <a:pt x="185" y="8815"/>
                  </a:lnTo>
                  <a:lnTo>
                    <a:pt x="130" y="8981"/>
                  </a:lnTo>
                  <a:lnTo>
                    <a:pt x="75" y="9147"/>
                  </a:lnTo>
                  <a:lnTo>
                    <a:pt x="38" y="9313"/>
                  </a:lnTo>
                  <a:lnTo>
                    <a:pt x="19" y="9498"/>
                  </a:lnTo>
                  <a:lnTo>
                    <a:pt x="1" y="9664"/>
                  </a:lnTo>
                  <a:lnTo>
                    <a:pt x="1" y="9848"/>
                  </a:lnTo>
                  <a:lnTo>
                    <a:pt x="19" y="10198"/>
                  </a:lnTo>
                  <a:lnTo>
                    <a:pt x="75" y="10549"/>
                  </a:lnTo>
                  <a:lnTo>
                    <a:pt x="167" y="10881"/>
                  </a:lnTo>
                  <a:lnTo>
                    <a:pt x="296" y="11194"/>
                  </a:lnTo>
                  <a:lnTo>
                    <a:pt x="443" y="11471"/>
                  </a:lnTo>
                  <a:lnTo>
                    <a:pt x="609" y="11729"/>
                  </a:lnTo>
                  <a:lnTo>
                    <a:pt x="775" y="11932"/>
                  </a:lnTo>
                  <a:lnTo>
                    <a:pt x="868" y="12024"/>
                  </a:lnTo>
                  <a:lnTo>
                    <a:pt x="960" y="12098"/>
                  </a:lnTo>
                  <a:lnTo>
                    <a:pt x="1052" y="12153"/>
                  </a:lnTo>
                  <a:lnTo>
                    <a:pt x="1163" y="12209"/>
                  </a:lnTo>
                  <a:lnTo>
                    <a:pt x="1255" y="12227"/>
                  </a:lnTo>
                  <a:lnTo>
                    <a:pt x="1347" y="12245"/>
                  </a:lnTo>
                  <a:lnTo>
                    <a:pt x="1439" y="12227"/>
                  </a:lnTo>
                  <a:lnTo>
                    <a:pt x="1532" y="12209"/>
                  </a:lnTo>
                  <a:lnTo>
                    <a:pt x="1919" y="10549"/>
                  </a:lnTo>
                  <a:lnTo>
                    <a:pt x="1919" y="10549"/>
                  </a:lnTo>
                  <a:lnTo>
                    <a:pt x="8189" y="11268"/>
                  </a:lnTo>
                  <a:lnTo>
                    <a:pt x="13039" y="11821"/>
                  </a:lnTo>
                  <a:lnTo>
                    <a:pt x="16377" y="12209"/>
                  </a:lnTo>
                  <a:lnTo>
                    <a:pt x="16377" y="12209"/>
                  </a:lnTo>
                  <a:lnTo>
                    <a:pt x="16488" y="12209"/>
                  </a:lnTo>
                  <a:lnTo>
                    <a:pt x="16617" y="12209"/>
                  </a:lnTo>
                  <a:lnTo>
                    <a:pt x="16746" y="12190"/>
                  </a:lnTo>
                  <a:lnTo>
                    <a:pt x="16856" y="12153"/>
                  </a:lnTo>
                  <a:lnTo>
                    <a:pt x="17115" y="12061"/>
                  </a:lnTo>
                  <a:lnTo>
                    <a:pt x="17373" y="11914"/>
                  </a:lnTo>
                  <a:lnTo>
                    <a:pt x="17612" y="11729"/>
                  </a:lnTo>
                  <a:lnTo>
                    <a:pt x="17871" y="11489"/>
                  </a:lnTo>
                  <a:lnTo>
                    <a:pt x="18129" y="11231"/>
                  </a:lnTo>
                  <a:lnTo>
                    <a:pt x="18387" y="10936"/>
                  </a:lnTo>
                  <a:lnTo>
                    <a:pt x="18627" y="10604"/>
                  </a:lnTo>
                  <a:lnTo>
                    <a:pt x="18885" y="10254"/>
                  </a:lnTo>
                  <a:lnTo>
                    <a:pt x="19143" y="9885"/>
                  </a:lnTo>
                  <a:lnTo>
                    <a:pt x="19383" y="9498"/>
                  </a:lnTo>
                  <a:lnTo>
                    <a:pt x="19862" y="8686"/>
                  </a:lnTo>
                  <a:lnTo>
                    <a:pt x="20305" y="7838"/>
                  </a:lnTo>
                  <a:lnTo>
                    <a:pt x="20729" y="6990"/>
                  </a:lnTo>
                  <a:lnTo>
                    <a:pt x="21116" y="6160"/>
                  </a:lnTo>
                  <a:lnTo>
                    <a:pt x="21467" y="5367"/>
                  </a:lnTo>
                  <a:lnTo>
                    <a:pt x="21762" y="4684"/>
                  </a:lnTo>
                  <a:lnTo>
                    <a:pt x="22167" y="3633"/>
                  </a:lnTo>
                  <a:lnTo>
                    <a:pt x="22333" y="3228"/>
                  </a:lnTo>
                  <a:lnTo>
                    <a:pt x="1864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7"/>
            <p:cNvSpPr/>
            <p:nvPr/>
          </p:nvSpPr>
          <p:spPr>
            <a:xfrm>
              <a:off x="2110825" y="3572325"/>
              <a:ext cx="73325" cy="64100"/>
            </a:xfrm>
            <a:custGeom>
              <a:rect b="b" l="l" r="r" t="t"/>
              <a:pathLst>
                <a:path extrusionOk="0" h="2564" w="2933">
                  <a:moveTo>
                    <a:pt x="1" y="0"/>
                  </a:moveTo>
                  <a:lnTo>
                    <a:pt x="1" y="0"/>
                  </a:lnTo>
                  <a:lnTo>
                    <a:pt x="2933" y="2564"/>
                  </a:lnTo>
                  <a:lnTo>
                    <a:pt x="2933" y="2564"/>
                  </a:lnTo>
                  <a:lnTo>
                    <a:pt x="1" y="0"/>
                  </a:lnTo>
                  <a:close/>
                </a:path>
              </a:pathLst>
            </a:custGeom>
            <a:solidFill>
              <a:srgbClr val="F9E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7"/>
            <p:cNvSpPr/>
            <p:nvPr/>
          </p:nvSpPr>
          <p:spPr>
            <a:xfrm>
              <a:off x="2110825" y="3572325"/>
              <a:ext cx="73325" cy="64100"/>
            </a:xfrm>
            <a:custGeom>
              <a:rect b="b" l="l" r="r" t="t"/>
              <a:pathLst>
                <a:path extrusionOk="0" fill="none" h="2564" w="2933">
                  <a:moveTo>
                    <a:pt x="1" y="0"/>
                  </a:moveTo>
                  <a:lnTo>
                    <a:pt x="1" y="0"/>
                  </a:lnTo>
                  <a:lnTo>
                    <a:pt x="2933" y="2564"/>
                  </a:lnTo>
                  <a:lnTo>
                    <a:pt x="2933" y="256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7"/>
            <p:cNvSpPr/>
            <p:nvPr/>
          </p:nvSpPr>
          <p:spPr>
            <a:xfrm>
              <a:off x="2184600" y="3636875"/>
              <a:ext cx="14775" cy="12925"/>
            </a:xfrm>
            <a:custGeom>
              <a:rect b="b" l="l" r="r" t="t"/>
              <a:pathLst>
                <a:path extrusionOk="0" h="517" w="591">
                  <a:moveTo>
                    <a:pt x="0" y="0"/>
                  </a:moveTo>
                  <a:lnTo>
                    <a:pt x="0" y="0"/>
                  </a:lnTo>
                  <a:lnTo>
                    <a:pt x="590" y="517"/>
                  </a:lnTo>
                  <a:lnTo>
                    <a:pt x="590" y="517"/>
                  </a:lnTo>
                  <a:lnTo>
                    <a:pt x="0" y="0"/>
                  </a:lnTo>
                  <a:close/>
                </a:path>
              </a:pathLst>
            </a:custGeom>
            <a:solidFill>
              <a:srgbClr val="F9B7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7"/>
            <p:cNvSpPr/>
            <p:nvPr/>
          </p:nvSpPr>
          <p:spPr>
            <a:xfrm>
              <a:off x="2184600" y="3636875"/>
              <a:ext cx="14775" cy="12925"/>
            </a:xfrm>
            <a:custGeom>
              <a:rect b="b" l="l" r="r" t="t"/>
              <a:pathLst>
                <a:path extrusionOk="0" fill="none" h="517" w="591">
                  <a:moveTo>
                    <a:pt x="0" y="0"/>
                  </a:moveTo>
                  <a:lnTo>
                    <a:pt x="0" y="0"/>
                  </a:lnTo>
                  <a:lnTo>
                    <a:pt x="590" y="517"/>
                  </a:lnTo>
                  <a:lnTo>
                    <a:pt x="590" y="517"/>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7"/>
            <p:cNvSpPr/>
            <p:nvPr/>
          </p:nvSpPr>
          <p:spPr>
            <a:xfrm>
              <a:off x="2184125" y="3636400"/>
              <a:ext cx="500" cy="500"/>
            </a:xfrm>
            <a:custGeom>
              <a:rect b="b" l="l" r="r" t="t"/>
              <a:pathLst>
                <a:path extrusionOk="0" h="20" w="20">
                  <a:moveTo>
                    <a:pt x="1" y="1"/>
                  </a:moveTo>
                  <a:lnTo>
                    <a:pt x="1" y="1"/>
                  </a:lnTo>
                  <a:lnTo>
                    <a:pt x="19" y="19"/>
                  </a:lnTo>
                  <a:lnTo>
                    <a:pt x="19" y="19"/>
                  </a:lnTo>
                  <a:lnTo>
                    <a:pt x="1" y="1"/>
                  </a:lnTo>
                  <a:close/>
                </a:path>
              </a:pathLst>
            </a:custGeom>
            <a:solidFill>
              <a:srgbClr val="F98F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7"/>
            <p:cNvSpPr/>
            <p:nvPr/>
          </p:nvSpPr>
          <p:spPr>
            <a:xfrm>
              <a:off x="2184125" y="3636400"/>
              <a:ext cx="500" cy="500"/>
            </a:xfrm>
            <a:custGeom>
              <a:rect b="b" l="l" r="r" t="t"/>
              <a:pathLst>
                <a:path extrusionOk="0" fill="none" h="20" w="20">
                  <a:moveTo>
                    <a:pt x="1" y="1"/>
                  </a:moveTo>
                  <a:lnTo>
                    <a:pt x="1" y="1"/>
                  </a:lnTo>
                  <a:lnTo>
                    <a:pt x="19" y="19"/>
                  </a:lnTo>
                  <a:lnTo>
                    <a:pt x="19" y="1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7"/>
            <p:cNvSpPr/>
            <p:nvPr/>
          </p:nvSpPr>
          <p:spPr>
            <a:xfrm>
              <a:off x="2045825" y="3569100"/>
              <a:ext cx="65025" cy="110675"/>
            </a:xfrm>
            <a:custGeom>
              <a:rect b="b" l="l" r="r" t="t"/>
              <a:pathLst>
                <a:path extrusionOk="0" h="4427" w="2601">
                  <a:moveTo>
                    <a:pt x="2453" y="0"/>
                  </a:moveTo>
                  <a:lnTo>
                    <a:pt x="2453" y="0"/>
                  </a:lnTo>
                  <a:lnTo>
                    <a:pt x="1660" y="1494"/>
                  </a:lnTo>
                  <a:lnTo>
                    <a:pt x="867" y="2914"/>
                  </a:lnTo>
                  <a:lnTo>
                    <a:pt x="0" y="4426"/>
                  </a:lnTo>
                  <a:lnTo>
                    <a:pt x="0" y="4426"/>
                  </a:lnTo>
                  <a:lnTo>
                    <a:pt x="0" y="4426"/>
                  </a:lnTo>
                  <a:lnTo>
                    <a:pt x="0" y="4426"/>
                  </a:lnTo>
                  <a:lnTo>
                    <a:pt x="867" y="2914"/>
                  </a:lnTo>
                  <a:lnTo>
                    <a:pt x="1660" y="1494"/>
                  </a:lnTo>
                  <a:lnTo>
                    <a:pt x="2453" y="0"/>
                  </a:lnTo>
                  <a:lnTo>
                    <a:pt x="2601" y="129"/>
                  </a:lnTo>
                  <a:lnTo>
                    <a:pt x="2601" y="129"/>
                  </a:lnTo>
                  <a:lnTo>
                    <a:pt x="2453" y="0"/>
                  </a:lnTo>
                  <a:close/>
                </a:path>
              </a:pathLst>
            </a:custGeom>
            <a:solidFill>
              <a:srgbClr val="E5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7"/>
            <p:cNvSpPr/>
            <p:nvPr/>
          </p:nvSpPr>
          <p:spPr>
            <a:xfrm>
              <a:off x="2045825" y="3569100"/>
              <a:ext cx="65025" cy="110675"/>
            </a:xfrm>
            <a:custGeom>
              <a:rect b="b" l="l" r="r" t="t"/>
              <a:pathLst>
                <a:path extrusionOk="0" fill="none" h="4427" w="2601">
                  <a:moveTo>
                    <a:pt x="2453" y="0"/>
                  </a:moveTo>
                  <a:lnTo>
                    <a:pt x="2453" y="0"/>
                  </a:lnTo>
                  <a:lnTo>
                    <a:pt x="1660" y="1494"/>
                  </a:lnTo>
                  <a:lnTo>
                    <a:pt x="867" y="2914"/>
                  </a:lnTo>
                  <a:lnTo>
                    <a:pt x="0" y="4426"/>
                  </a:lnTo>
                  <a:lnTo>
                    <a:pt x="0" y="4426"/>
                  </a:lnTo>
                  <a:lnTo>
                    <a:pt x="0" y="4426"/>
                  </a:lnTo>
                  <a:lnTo>
                    <a:pt x="0" y="4426"/>
                  </a:lnTo>
                  <a:lnTo>
                    <a:pt x="867" y="2914"/>
                  </a:lnTo>
                  <a:lnTo>
                    <a:pt x="1660" y="1494"/>
                  </a:lnTo>
                  <a:lnTo>
                    <a:pt x="2453" y="0"/>
                  </a:lnTo>
                  <a:lnTo>
                    <a:pt x="2601" y="129"/>
                  </a:lnTo>
                  <a:lnTo>
                    <a:pt x="2601" y="129"/>
                  </a:lnTo>
                  <a:lnTo>
                    <a:pt x="24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7"/>
            <p:cNvSpPr/>
            <p:nvPr/>
          </p:nvSpPr>
          <p:spPr>
            <a:xfrm>
              <a:off x="2199350" y="3649775"/>
              <a:ext cx="25" cy="25"/>
            </a:xfrm>
            <a:custGeom>
              <a:rect b="b" l="l" r="r" t="t"/>
              <a:pathLst>
                <a:path extrusionOk="0" h="1" w="1">
                  <a:moveTo>
                    <a:pt x="0" y="1"/>
                  </a:moveTo>
                  <a:lnTo>
                    <a:pt x="0" y="1"/>
                  </a:lnTo>
                  <a:lnTo>
                    <a:pt x="0" y="1"/>
                  </a:lnTo>
                  <a:lnTo>
                    <a:pt x="0" y="1"/>
                  </a:lnTo>
                  <a:lnTo>
                    <a:pt x="0" y="1"/>
                  </a:lnTo>
                  <a:close/>
                </a:path>
              </a:pathLst>
            </a:custGeom>
            <a:solidFill>
              <a:srgbClr val="F9B7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7"/>
            <p:cNvSpPr/>
            <p:nvPr/>
          </p:nvSpPr>
          <p:spPr>
            <a:xfrm>
              <a:off x="2199350" y="364977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7"/>
            <p:cNvSpPr/>
            <p:nvPr/>
          </p:nvSpPr>
          <p:spPr>
            <a:xfrm>
              <a:off x="2045825" y="3569100"/>
              <a:ext cx="153550" cy="236075"/>
            </a:xfrm>
            <a:custGeom>
              <a:rect b="b" l="l" r="r" t="t"/>
              <a:pathLst>
                <a:path extrusionOk="0" h="9443" w="6142">
                  <a:moveTo>
                    <a:pt x="2453" y="0"/>
                  </a:moveTo>
                  <a:lnTo>
                    <a:pt x="1660" y="1494"/>
                  </a:lnTo>
                  <a:lnTo>
                    <a:pt x="867" y="2914"/>
                  </a:lnTo>
                  <a:lnTo>
                    <a:pt x="0" y="4426"/>
                  </a:lnTo>
                  <a:lnTo>
                    <a:pt x="1531" y="6861"/>
                  </a:lnTo>
                  <a:lnTo>
                    <a:pt x="2416" y="8225"/>
                  </a:lnTo>
                  <a:lnTo>
                    <a:pt x="3228" y="9442"/>
                  </a:lnTo>
                  <a:lnTo>
                    <a:pt x="3523" y="8944"/>
                  </a:lnTo>
                  <a:lnTo>
                    <a:pt x="3799" y="8428"/>
                  </a:lnTo>
                  <a:lnTo>
                    <a:pt x="4076" y="7893"/>
                  </a:lnTo>
                  <a:lnTo>
                    <a:pt x="4353" y="7377"/>
                  </a:lnTo>
                  <a:lnTo>
                    <a:pt x="4832" y="6344"/>
                  </a:lnTo>
                  <a:lnTo>
                    <a:pt x="5275" y="5385"/>
                  </a:lnTo>
                  <a:lnTo>
                    <a:pt x="5625" y="4537"/>
                  </a:lnTo>
                  <a:lnTo>
                    <a:pt x="5902" y="3855"/>
                  </a:lnTo>
                  <a:lnTo>
                    <a:pt x="6141" y="3228"/>
                  </a:lnTo>
                  <a:lnTo>
                    <a:pt x="5551" y="2711"/>
                  </a:lnTo>
                  <a:lnTo>
                    <a:pt x="5533" y="2693"/>
                  </a:lnTo>
                  <a:lnTo>
                    <a:pt x="2601" y="129"/>
                  </a:lnTo>
                  <a:lnTo>
                    <a:pt x="2453" y="0"/>
                  </a:lnTo>
                  <a:close/>
                </a:path>
              </a:pathLst>
            </a:custGeom>
            <a:solidFill>
              <a:srgbClr val="E394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7"/>
            <p:cNvSpPr/>
            <p:nvPr/>
          </p:nvSpPr>
          <p:spPr>
            <a:xfrm>
              <a:off x="2045825" y="3569100"/>
              <a:ext cx="153550" cy="236075"/>
            </a:xfrm>
            <a:custGeom>
              <a:rect b="b" l="l" r="r" t="t"/>
              <a:pathLst>
                <a:path extrusionOk="0" fill="none" h="9443" w="6142">
                  <a:moveTo>
                    <a:pt x="2453" y="0"/>
                  </a:moveTo>
                  <a:lnTo>
                    <a:pt x="2453" y="0"/>
                  </a:lnTo>
                  <a:lnTo>
                    <a:pt x="1660" y="1494"/>
                  </a:lnTo>
                  <a:lnTo>
                    <a:pt x="867" y="2914"/>
                  </a:lnTo>
                  <a:lnTo>
                    <a:pt x="0" y="4426"/>
                  </a:lnTo>
                  <a:lnTo>
                    <a:pt x="0" y="4426"/>
                  </a:lnTo>
                  <a:lnTo>
                    <a:pt x="1531" y="6861"/>
                  </a:lnTo>
                  <a:lnTo>
                    <a:pt x="2416" y="8225"/>
                  </a:lnTo>
                  <a:lnTo>
                    <a:pt x="3228" y="9442"/>
                  </a:lnTo>
                  <a:lnTo>
                    <a:pt x="3228" y="9442"/>
                  </a:lnTo>
                  <a:lnTo>
                    <a:pt x="3523" y="8944"/>
                  </a:lnTo>
                  <a:lnTo>
                    <a:pt x="3799" y="8428"/>
                  </a:lnTo>
                  <a:lnTo>
                    <a:pt x="4076" y="7893"/>
                  </a:lnTo>
                  <a:lnTo>
                    <a:pt x="4353" y="7377"/>
                  </a:lnTo>
                  <a:lnTo>
                    <a:pt x="4832" y="6344"/>
                  </a:lnTo>
                  <a:lnTo>
                    <a:pt x="5275" y="5385"/>
                  </a:lnTo>
                  <a:lnTo>
                    <a:pt x="5625" y="4537"/>
                  </a:lnTo>
                  <a:lnTo>
                    <a:pt x="5902" y="3855"/>
                  </a:lnTo>
                  <a:lnTo>
                    <a:pt x="6141" y="3228"/>
                  </a:lnTo>
                  <a:lnTo>
                    <a:pt x="6141" y="3228"/>
                  </a:lnTo>
                  <a:lnTo>
                    <a:pt x="6141" y="3228"/>
                  </a:lnTo>
                  <a:lnTo>
                    <a:pt x="6141" y="3228"/>
                  </a:lnTo>
                  <a:lnTo>
                    <a:pt x="6141" y="3228"/>
                  </a:lnTo>
                  <a:lnTo>
                    <a:pt x="5551" y="2711"/>
                  </a:lnTo>
                  <a:lnTo>
                    <a:pt x="5533" y="2693"/>
                  </a:lnTo>
                  <a:lnTo>
                    <a:pt x="2601" y="129"/>
                  </a:lnTo>
                  <a:lnTo>
                    <a:pt x="24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7"/>
            <p:cNvSpPr/>
            <p:nvPr/>
          </p:nvSpPr>
          <p:spPr>
            <a:xfrm>
              <a:off x="2059200" y="3417875"/>
              <a:ext cx="214400" cy="320450"/>
            </a:xfrm>
            <a:custGeom>
              <a:rect b="b" l="l" r="r" t="t"/>
              <a:pathLst>
                <a:path extrusionOk="0" h="12818" w="8576">
                  <a:moveTo>
                    <a:pt x="5662" y="1"/>
                  </a:moveTo>
                  <a:lnTo>
                    <a:pt x="5514" y="19"/>
                  </a:lnTo>
                  <a:lnTo>
                    <a:pt x="5367" y="74"/>
                  </a:lnTo>
                  <a:lnTo>
                    <a:pt x="5219" y="111"/>
                  </a:lnTo>
                  <a:lnTo>
                    <a:pt x="5072" y="185"/>
                  </a:lnTo>
                  <a:lnTo>
                    <a:pt x="4924" y="277"/>
                  </a:lnTo>
                  <a:lnTo>
                    <a:pt x="4777" y="388"/>
                  </a:lnTo>
                  <a:lnTo>
                    <a:pt x="4611" y="517"/>
                  </a:lnTo>
                  <a:lnTo>
                    <a:pt x="4445" y="701"/>
                  </a:lnTo>
                  <a:lnTo>
                    <a:pt x="4260" y="886"/>
                  </a:lnTo>
                  <a:lnTo>
                    <a:pt x="3891" y="1365"/>
                  </a:lnTo>
                  <a:lnTo>
                    <a:pt x="3486" y="1937"/>
                  </a:lnTo>
                  <a:lnTo>
                    <a:pt x="3080" y="2545"/>
                  </a:lnTo>
                  <a:lnTo>
                    <a:pt x="2674" y="3228"/>
                  </a:lnTo>
                  <a:lnTo>
                    <a:pt x="2269" y="3910"/>
                  </a:lnTo>
                  <a:lnTo>
                    <a:pt x="1863" y="4611"/>
                  </a:lnTo>
                  <a:lnTo>
                    <a:pt x="1144" y="5976"/>
                  </a:lnTo>
                  <a:lnTo>
                    <a:pt x="535" y="7119"/>
                  </a:lnTo>
                  <a:lnTo>
                    <a:pt x="0" y="8225"/>
                  </a:lnTo>
                  <a:lnTo>
                    <a:pt x="19" y="8410"/>
                  </a:lnTo>
                  <a:lnTo>
                    <a:pt x="56" y="8613"/>
                  </a:lnTo>
                  <a:lnTo>
                    <a:pt x="129" y="8871"/>
                  </a:lnTo>
                  <a:lnTo>
                    <a:pt x="222" y="9184"/>
                  </a:lnTo>
                  <a:lnTo>
                    <a:pt x="351" y="9553"/>
                  </a:lnTo>
                  <a:lnTo>
                    <a:pt x="498" y="9922"/>
                  </a:lnTo>
                  <a:lnTo>
                    <a:pt x="719" y="10328"/>
                  </a:lnTo>
                  <a:lnTo>
                    <a:pt x="959" y="10733"/>
                  </a:lnTo>
                  <a:lnTo>
                    <a:pt x="1107" y="10936"/>
                  </a:lnTo>
                  <a:lnTo>
                    <a:pt x="1273" y="11139"/>
                  </a:lnTo>
                  <a:lnTo>
                    <a:pt x="1439" y="11342"/>
                  </a:lnTo>
                  <a:lnTo>
                    <a:pt x="1642" y="11526"/>
                  </a:lnTo>
                  <a:lnTo>
                    <a:pt x="1844" y="11711"/>
                  </a:lnTo>
                  <a:lnTo>
                    <a:pt x="2066" y="11895"/>
                  </a:lnTo>
                  <a:lnTo>
                    <a:pt x="2305" y="12061"/>
                  </a:lnTo>
                  <a:lnTo>
                    <a:pt x="2564" y="12209"/>
                  </a:lnTo>
                  <a:lnTo>
                    <a:pt x="2822" y="12356"/>
                  </a:lnTo>
                  <a:lnTo>
                    <a:pt x="3117" y="12485"/>
                  </a:lnTo>
                  <a:lnTo>
                    <a:pt x="3430" y="12596"/>
                  </a:lnTo>
                  <a:lnTo>
                    <a:pt x="3762" y="12688"/>
                  </a:lnTo>
                  <a:lnTo>
                    <a:pt x="4113" y="12762"/>
                  </a:lnTo>
                  <a:lnTo>
                    <a:pt x="4482" y="12817"/>
                  </a:lnTo>
                  <a:lnTo>
                    <a:pt x="4666" y="12541"/>
                  </a:lnTo>
                  <a:lnTo>
                    <a:pt x="5182" y="11785"/>
                  </a:lnTo>
                  <a:lnTo>
                    <a:pt x="5883" y="10660"/>
                  </a:lnTo>
                  <a:lnTo>
                    <a:pt x="6289" y="9996"/>
                  </a:lnTo>
                  <a:lnTo>
                    <a:pt x="6694" y="9277"/>
                  </a:lnTo>
                  <a:lnTo>
                    <a:pt x="7082" y="8539"/>
                  </a:lnTo>
                  <a:lnTo>
                    <a:pt x="7469" y="7783"/>
                  </a:lnTo>
                  <a:lnTo>
                    <a:pt x="7819" y="7027"/>
                  </a:lnTo>
                  <a:lnTo>
                    <a:pt x="8114" y="6271"/>
                  </a:lnTo>
                  <a:lnTo>
                    <a:pt x="8244" y="5920"/>
                  </a:lnTo>
                  <a:lnTo>
                    <a:pt x="8354" y="5570"/>
                  </a:lnTo>
                  <a:lnTo>
                    <a:pt x="8428" y="5219"/>
                  </a:lnTo>
                  <a:lnTo>
                    <a:pt x="8502" y="4888"/>
                  </a:lnTo>
                  <a:lnTo>
                    <a:pt x="8557" y="4574"/>
                  </a:lnTo>
                  <a:lnTo>
                    <a:pt x="8576" y="4261"/>
                  </a:lnTo>
                  <a:lnTo>
                    <a:pt x="8576" y="3984"/>
                  </a:lnTo>
                  <a:lnTo>
                    <a:pt x="8539" y="3726"/>
                  </a:lnTo>
                  <a:lnTo>
                    <a:pt x="8446" y="3228"/>
                  </a:lnTo>
                  <a:lnTo>
                    <a:pt x="8317" y="2767"/>
                  </a:lnTo>
                  <a:lnTo>
                    <a:pt x="8170" y="2324"/>
                  </a:lnTo>
                  <a:lnTo>
                    <a:pt x="8004" y="1918"/>
                  </a:lnTo>
                  <a:lnTo>
                    <a:pt x="7819" y="1531"/>
                  </a:lnTo>
                  <a:lnTo>
                    <a:pt x="7617" y="1199"/>
                  </a:lnTo>
                  <a:lnTo>
                    <a:pt x="7395" y="886"/>
                  </a:lnTo>
                  <a:lnTo>
                    <a:pt x="7156" y="628"/>
                  </a:lnTo>
                  <a:lnTo>
                    <a:pt x="6897" y="406"/>
                  </a:lnTo>
                  <a:lnTo>
                    <a:pt x="6768" y="314"/>
                  </a:lnTo>
                  <a:lnTo>
                    <a:pt x="6639" y="222"/>
                  </a:lnTo>
                  <a:lnTo>
                    <a:pt x="6510" y="148"/>
                  </a:lnTo>
                  <a:lnTo>
                    <a:pt x="6363" y="93"/>
                  </a:lnTo>
                  <a:lnTo>
                    <a:pt x="6233" y="56"/>
                  </a:lnTo>
                  <a:lnTo>
                    <a:pt x="6086" y="19"/>
                  </a:lnTo>
                  <a:lnTo>
                    <a:pt x="59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7"/>
            <p:cNvSpPr/>
            <p:nvPr/>
          </p:nvSpPr>
          <p:spPr>
            <a:xfrm>
              <a:off x="2091475" y="3569100"/>
              <a:ext cx="527900" cy="312600"/>
            </a:xfrm>
            <a:custGeom>
              <a:rect b="b" l="l" r="r" t="t"/>
              <a:pathLst>
                <a:path extrusionOk="0" h="12504" w="21116">
                  <a:moveTo>
                    <a:pt x="3670" y="0"/>
                  </a:moveTo>
                  <a:lnTo>
                    <a:pt x="0" y="3228"/>
                  </a:lnTo>
                  <a:lnTo>
                    <a:pt x="148" y="3633"/>
                  </a:lnTo>
                  <a:lnTo>
                    <a:pt x="572" y="4684"/>
                  </a:lnTo>
                  <a:lnTo>
                    <a:pt x="867" y="5367"/>
                  </a:lnTo>
                  <a:lnTo>
                    <a:pt x="1217" y="6160"/>
                  </a:lnTo>
                  <a:lnTo>
                    <a:pt x="1605" y="6990"/>
                  </a:lnTo>
                  <a:lnTo>
                    <a:pt x="2029" y="7838"/>
                  </a:lnTo>
                  <a:lnTo>
                    <a:pt x="2471" y="8686"/>
                  </a:lnTo>
                  <a:lnTo>
                    <a:pt x="2951" y="9498"/>
                  </a:lnTo>
                  <a:lnTo>
                    <a:pt x="3191" y="9885"/>
                  </a:lnTo>
                  <a:lnTo>
                    <a:pt x="3449" y="10254"/>
                  </a:lnTo>
                  <a:lnTo>
                    <a:pt x="3688" y="10604"/>
                  </a:lnTo>
                  <a:lnTo>
                    <a:pt x="3947" y="10936"/>
                  </a:lnTo>
                  <a:lnTo>
                    <a:pt x="4205" y="11231"/>
                  </a:lnTo>
                  <a:lnTo>
                    <a:pt x="4463" y="11489"/>
                  </a:lnTo>
                  <a:lnTo>
                    <a:pt x="4721" y="11729"/>
                  </a:lnTo>
                  <a:lnTo>
                    <a:pt x="4961" y="11914"/>
                  </a:lnTo>
                  <a:lnTo>
                    <a:pt x="5219" y="12061"/>
                  </a:lnTo>
                  <a:lnTo>
                    <a:pt x="5459" y="12153"/>
                  </a:lnTo>
                  <a:lnTo>
                    <a:pt x="5588" y="12190"/>
                  </a:lnTo>
                  <a:lnTo>
                    <a:pt x="5717" y="12209"/>
                  </a:lnTo>
                  <a:lnTo>
                    <a:pt x="5957" y="12209"/>
                  </a:lnTo>
                  <a:lnTo>
                    <a:pt x="7266" y="12061"/>
                  </a:lnTo>
                  <a:lnTo>
                    <a:pt x="9129" y="11895"/>
                  </a:lnTo>
                  <a:lnTo>
                    <a:pt x="13610" y="11508"/>
                  </a:lnTo>
                  <a:lnTo>
                    <a:pt x="19364" y="11028"/>
                  </a:lnTo>
                  <a:lnTo>
                    <a:pt x="19769" y="12485"/>
                  </a:lnTo>
                  <a:lnTo>
                    <a:pt x="19862" y="12504"/>
                  </a:lnTo>
                  <a:lnTo>
                    <a:pt x="20046" y="12504"/>
                  </a:lnTo>
                  <a:lnTo>
                    <a:pt x="20138" y="12467"/>
                  </a:lnTo>
                  <a:lnTo>
                    <a:pt x="20212" y="12430"/>
                  </a:lnTo>
                  <a:lnTo>
                    <a:pt x="20304" y="12375"/>
                  </a:lnTo>
                  <a:lnTo>
                    <a:pt x="20378" y="12301"/>
                  </a:lnTo>
                  <a:lnTo>
                    <a:pt x="20470" y="12227"/>
                  </a:lnTo>
                  <a:lnTo>
                    <a:pt x="20618" y="12024"/>
                  </a:lnTo>
                  <a:lnTo>
                    <a:pt x="20747" y="11784"/>
                  </a:lnTo>
                  <a:lnTo>
                    <a:pt x="20876" y="11508"/>
                  </a:lnTo>
                  <a:lnTo>
                    <a:pt x="20968" y="11194"/>
                  </a:lnTo>
                  <a:lnTo>
                    <a:pt x="21042" y="10862"/>
                  </a:lnTo>
                  <a:lnTo>
                    <a:pt x="21097" y="10512"/>
                  </a:lnTo>
                  <a:lnTo>
                    <a:pt x="21116" y="10143"/>
                  </a:lnTo>
                  <a:lnTo>
                    <a:pt x="21116" y="9774"/>
                  </a:lnTo>
                  <a:lnTo>
                    <a:pt x="21060" y="9387"/>
                  </a:lnTo>
                  <a:lnTo>
                    <a:pt x="20986" y="9018"/>
                  </a:lnTo>
                  <a:lnTo>
                    <a:pt x="20876" y="8668"/>
                  </a:lnTo>
                  <a:lnTo>
                    <a:pt x="20802" y="8502"/>
                  </a:lnTo>
                  <a:lnTo>
                    <a:pt x="20710" y="8336"/>
                  </a:lnTo>
                  <a:lnTo>
                    <a:pt x="20581" y="8096"/>
                  </a:lnTo>
                  <a:lnTo>
                    <a:pt x="20433" y="7893"/>
                  </a:lnTo>
                  <a:lnTo>
                    <a:pt x="20304" y="7727"/>
                  </a:lnTo>
                  <a:lnTo>
                    <a:pt x="20157" y="7598"/>
                  </a:lnTo>
                  <a:lnTo>
                    <a:pt x="20028" y="7488"/>
                  </a:lnTo>
                  <a:lnTo>
                    <a:pt x="19880" y="7395"/>
                  </a:lnTo>
                  <a:lnTo>
                    <a:pt x="19732" y="7340"/>
                  </a:lnTo>
                  <a:lnTo>
                    <a:pt x="19585" y="7303"/>
                  </a:lnTo>
                  <a:lnTo>
                    <a:pt x="19437" y="7285"/>
                  </a:lnTo>
                  <a:lnTo>
                    <a:pt x="19271" y="7266"/>
                  </a:lnTo>
                  <a:lnTo>
                    <a:pt x="18552" y="7266"/>
                  </a:lnTo>
                  <a:lnTo>
                    <a:pt x="18110" y="7248"/>
                  </a:lnTo>
                  <a:lnTo>
                    <a:pt x="17796" y="7248"/>
                  </a:lnTo>
                  <a:lnTo>
                    <a:pt x="17354" y="7229"/>
                  </a:lnTo>
                  <a:lnTo>
                    <a:pt x="16099" y="7229"/>
                  </a:lnTo>
                  <a:lnTo>
                    <a:pt x="14514" y="7248"/>
                  </a:lnTo>
                  <a:lnTo>
                    <a:pt x="12780" y="7229"/>
                  </a:lnTo>
                  <a:lnTo>
                    <a:pt x="11913" y="7211"/>
                  </a:lnTo>
                  <a:lnTo>
                    <a:pt x="11065" y="7193"/>
                  </a:lnTo>
                  <a:lnTo>
                    <a:pt x="10272" y="7156"/>
                  </a:lnTo>
                  <a:lnTo>
                    <a:pt x="9534" y="7100"/>
                  </a:lnTo>
                  <a:lnTo>
                    <a:pt x="8889" y="7027"/>
                  </a:lnTo>
                  <a:lnTo>
                    <a:pt x="8354" y="6953"/>
                  </a:lnTo>
                  <a:lnTo>
                    <a:pt x="8133" y="6897"/>
                  </a:lnTo>
                  <a:lnTo>
                    <a:pt x="7948" y="6842"/>
                  </a:lnTo>
                  <a:lnTo>
                    <a:pt x="7801" y="6768"/>
                  </a:lnTo>
                  <a:lnTo>
                    <a:pt x="7709" y="6713"/>
                  </a:lnTo>
                  <a:lnTo>
                    <a:pt x="7616" y="6621"/>
                  </a:lnTo>
                  <a:lnTo>
                    <a:pt x="7506" y="6510"/>
                  </a:lnTo>
                  <a:lnTo>
                    <a:pt x="7266" y="6197"/>
                  </a:lnTo>
                  <a:lnTo>
                    <a:pt x="6989" y="5809"/>
                  </a:lnTo>
                  <a:lnTo>
                    <a:pt x="6694" y="5348"/>
                  </a:lnTo>
                  <a:lnTo>
                    <a:pt x="6030" y="4260"/>
                  </a:lnTo>
                  <a:lnTo>
                    <a:pt x="5348" y="3080"/>
                  </a:lnTo>
                  <a:lnTo>
                    <a:pt x="4721" y="1937"/>
                  </a:lnTo>
                  <a:lnTo>
                    <a:pt x="4186" y="941"/>
                  </a:lnTo>
                  <a:lnTo>
                    <a:pt x="3670"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7"/>
            <p:cNvSpPr/>
            <p:nvPr/>
          </p:nvSpPr>
          <p:spPr>
            <a:xfrm>
              <a:off x="1985425" y="3404050"/>
              <a:ext cx="592000" cy="483650"/>
            </a:xfrm>
            <a:custGeom>
              <a:rect b="b" l="l" r="r" t="t"/>
              <a:pathLst>
                <a:path extrusionOk="0" h="19346" w="23680">
                  <a:moveTo>
                    <a:pt x="2914" y="0"/>
                  </a:moveTo>
                  <a:lnTo>
                    <a:pt x="2748" y="19"/>
                  </a:lnTo>
                  <a:lnTo>
                    <a:pt x="2564" y="56"/>
                  </a:lnTo>
                  <a:lnTo>
                    <a:pt x="2398" y="93"/>
                  </a:lnTo>
                  <a:lnTo>
                    <a:pt x="2214" y="148"/>
                  </a:lnTo>
                  <a:lnTo>
                    <a:pt x="2048" y="222"/>
                  </a:lnTo>
                  <a:lnTo>
                    <a:pt x="1863" y="314"/>
                  </a:lnTo>
                  <a:lnTo>
                    <a:pt x="1697" y="406"/>
                  </a:lnTo>
                  <a:lnTo>
                    <a:pt x="1531" y="517"/>
                  </a:lnTo>
                  <a:lnTo>
                    <a:pt x="1365" y="646"/>
                  </a:lnTo>
                  <a:lnTo>
                    <a:pt x="1218" y="775"/>
                  </a:lnTo>
                  <a:lnTo>
                    <a:pt x="1070" y="922"/>
                  </a:lnTo>
                  <a:lnTo>
                    <a:pt x="923" y="1088"/>
                  </a:lnTo>
                  <a:lnTo>
                    <a:pt x="794" y="1254"/>
                  </a:lnTo>
                  <a:lnTo>
                    <a:pt x="665" y="1439"/>
                  </a:lnTo>
                  <a:lnTo>
                    <a:pt x="535" y="1623"/>
                  </a:lnTo>
                  <a:lnTo>
                    <a:pt x="425" y="1826"/>
                  </a:lnTo>
                  <a:lnTo>
                    <a:pt x="333" y="2029"/>
                  </a:lnTo>
                  <a:lnTo>
                    <a:pt x="240" y="2250"/>
                  </a:lnTo>
                  <a:lnTo>
                    <a:pt x="167" y="2471"/>
                  </a:lnTo>
                  <a:lnTo>
                    <a:pt x="111" y="2711"/>
                  </a:lnTo>
                  <a:lnTo>
                    <a:pt x="56" y="2951"/>
                  </a:lnTo>
                  <a:lnTo>
                    <a:pt x="19" y="3191"/>
                  </a:lnTo>
                  <a:lnTo>
                    <a:pt x="1" y="3449"/>
                  </a:lnTo>
                  <a:lnTo>
                    <a:pt x="1" y="3707"/>
                  </a:lnTo>
                  <a:lnTo>
                    <a:pt x="19" y="3965"/>
                  </a:lnTo>
                  <a:lnTo>
                    <a:pt x="38" y="4242"/>
                  </a:lnTo>
                  <a:lnTo>
                    <a:pt x="93" y="4500"/>
                  </a:lnTo>
                  <a:lnTo>
                    <a:pt x="167" y="4795"/>
                  </a:lnTo>
                  <a:lnTo>
                    <a:pt x="259" y="5090"/>
                  </a:lnTo>
                  <a:lnTo>
                    <a:pt x="369" y="5422"/>
                  </a:lnTo>
                  <a:lnTo>
                    <a:pt x="646" y="6104"/>
                  </a:lnTo>
                  <a:lnTo>
                    <a:pt x="978" y="6842"/>
                  </a:lnTo>
                  <a:lnTo>
                    <a:pt x="1347" y="7598"/>
                  </a:lnTo>
                  <a:lnTo>
                    <a:pt x="1753" y="8373"/>
                  </a:lnTo>
                  <a:lnTo>
                    <a:pt x="2195" y="9147"/>
                  </a:lnTo>
                  <a:lnTo>
                    <a:pt x="2619" y="9903"/>
                  </a:lnTo>
                  <a:lnTo>
                    <a:pt x="3486" y="11305"/>
                  </a:lnTo>
                  <a:lnTo>
                    <a:pt x="4205" y="12467"/>
                  </a:lnTo>
                  <a:lnTo>
                    <a:pt x="4924" y="13536"/>
                  </a:lnTo>
                  <a:lnTo>
                    <a:pt x="5386" y="14292"/>
                  </a:lnTo>
                  <a:lnTo>
                    <a:pt x="5939" y="15196"/>
                  </a:lnTo>
                  <a:lnTo>
                    <a:pt x="6547" y="16173"/>
                  </a:lnTo>
                  <a:lnTo>
                    <a:pt x="6861" y="16671"/>
                  </a:lnTo>
                  <a:lnTo>
                    <a:pt x="7193" y="17132"/>
                  </a:lnTo>
                  <a:lnTo>
                    <a:pt x="7543" y="17593"/>
                  </a:lnTo>
                  <a:lnTo>
                    <a:pt x="7875" y="18018"/>
                  </a:lnTo>
                  <a:lnTo>
                    <a:pt x="8225" y="18405"/>
                  </a:lnTo>
                  <a:lnTo>
                    <a:pt x="8576" y="18737"/>
                  </a:lnTo>
                  <a:lnTo>
                    <a:pt x="8742" y="18866"/>
                  </a:lnTo>
                  <a:lnTo>
                    <a:pt x="8908" y="18995"/>
                  </a:lnTo>
                  <a:lnTo>
                    <a:pt x="9074" y="19106"/>
                  </a:lnTo>
                  <a:lnTo>
                    <a:pt x="9258" y="19198"/>
                  </a:lnTo>
                  <a:lnTo>
                    <a:pt x="9424" y="19272"/>
                  </a:lnTo>
                  <a:lnTo>
                    <a:pt x="9590" y="19309"/>
                  </a:lnTo>
                  <a:lnTo>
                    <a:pt x="9756" y="19345"/>
                  </a:lnTo>
                  <a:lnTo>
                    <a:pt x="9904" y="19345"/>
                  </a:lnTo>
                  <a:lnTo>
                    <a:pt x="12762" y="19143"/>
                  </a:lnTo>
                  <a:lnTo>
                    <a:pt x="17391" y="18829"/>
                  </a:lnTo>
                  <a:lnTo>
                    <a:pt x="23587" y="18442"/>
                  </a:lnTo>
                  <a:lnTo>
                    <a:pt x="23643" y="17962"/>
                  </a:lnTo>
                  <a:lnTo>
                    <a:pt x="23679" y="17483"/>
                  </a:lnTo>
                  <a:lnTo>
                    <a:pt x="23661" y="17022"/>
                  </a:lnTo>
                  <a:lnTo>
                    <a:pt x="23624" y="16598"/>
                  </a:lnTo>
                  <a:lnTo>
                    <a:pt x="23569" y="16173"/>
                  </a:lnTo>
                  <a:lnTo>
                    <a:pt x="23477" y="15768"/>
                  </a:lnTo>
                  <a:lnTo>
                    <a:pt x="23366" y="15399"/>
                  </a:lnTo>
                  <a:lnTo>
                    <a:pt x="23255" y="15067"/>
                  </a:lnTo>
                  <a:lnTo>
                    <a:pt x="23145" y="14753"/>
                  </a:lnTo>
                  <a:lnTo>
                    <a:pt x="23016" y="14477"/>
                  </a:lnTo>
                  <a:lnTo>
                    <a:pt x="22794" y="14016"/>
                  </a:lnTo>
                  <a:lnTo>
                    <a:pt x="22647" y="13739"/>
                  </a:lnTo>
                  <a:lnTo>
                    <a:pt x="22573" y="13629"/>
                  </a:lnTo>
                  <a:lnTo>
                    <a:pt x="11969" y="12706"/>
                  </a:lnTo>
                  <a:lnTo>
                    <a:pt x="11342" y="11692"/>
                  </a:lnTo>
                  <a:lnTo>
                    <a:pt x="10807" y="10770"/>
                  </a:lnTo>
                  <a:lnTo>
                    <a:pt x="10309" y="9940"/>
                  </a:lnTo>
                  <a:lnTo>
                    <a:pt x="9535" y="8576"/>
                  </a:lnTo>
                  <a:lnTo>
                    <a:pt x="8705" y="7137"/>
                  </a:lnTo>
                  <a:lnTo>
                    <a:pt x="7691" y="5459"/>
                  </a:lnTo>
                  <a:lnTo>
                    <a:pt x="7156" y="4611"/>
                  </a:lnTo>
                  <a:lnTo>
                    <a:pt x="6621" y="3744"/>
                  </a:lnTo>
                  <a:lnTo>
                    <a:pt x="6086" y="2933"/>
                  </a:lnTo>
                  <a:lnTo>
                    <a:pt x="5570" y="2176"/>
                  </a:lnTo>
                  <a:lnTo>
                    <a:pt x="5072" y="1513"/>
                  </a:lnTo>
                  <a:lnTo>
                    <a:pt x="4629" y="941"/>
                  </a:lnTo>
                  <a:lnTo>
                    <a:pt x="4408" y="720"/>
                  </a:lnTo>
                  <a:lnTo>
                    <a:pt x="4224" y="517"/>
                  </a:lnTo>
                  <a:lnTo>
                    <a:pt x="4058" y="369"/>
                  </a:lnTo>
                  <a:lnTo>
                    <a:pt x="3892" y="259"/>
                  </a:lnTo>
                  <a:lnTo>
                    <a:pt x="3744" y="166"/>
                  </a:lnTo>
                  <a:lnTo>
                    <a:pt x="3578" y="111"/>
                  </a:lnTo>
                  <a:lnTo>
                    <a:pt x="3431" y="56"/>
                  </a:lnTo>
                  <a:lnTo>
                    <a:pt x="3265" y="19"/>
                  </a:lnTo>
                  <a:lnTo>
                    <a:pt x="308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17"/>
          <p:cNvGrpSpPr/>
          <p:nvPr/>
        </p:nvGrpSpPr>
        <p:grpSpPr>
          <a:xfrm>
            <a:off x="5479861" y="3362646"/>
            <a:ext cx="3664061" cy="1852875"/>
            <a:chOff x="2828650" y="4395725"/>
            <a:chExt cx="2137850" cy="1081150"/>
          </a:xfrm>
        </p:grpSpPr>
        <p:sp>
          <p:nvSpPr>
            <p:cNvPr id="1337" name="Google Shape;1337;p17"/>
            <p:cNvSpPr/>
            <p:nvPr/>
          </p:nvSpPr>
          <p:spPr>
            <a:xfrm>
              <a:off x="2828650" y="5237125"/>
              <a:ext cx="618750" cy="239750"/>
            </a:xfrm>
            <a:custGeom>
              <a:rect b="b" l="l" r="r" t="t"/>
              <a:pathLst>
                <a:path extrusionOk="0" h="9590" w="24750">
                  <a:moveTo>
                    <a:pt x="24749" y="0"/>
                  </a:moveTo>
                  <a:lnTo>
                    <a:pt x="22758" y="93"/>
                  </a:lnTo>
                  <a:lnTo>
                    <a:pt x="20618" y="222"/>
                  </a:lnTo>
                  <a:lnTo>
                    <a:pt x="18055" y="388"/>
                  </a:lnTo>
                  <a:lnTo>
                    <a:pt x="16672" y="498"/>
                  </a:lnTo>
                  <a:lnTo>
                    <a:pt x="15289" y="609"/>
                  </a:lnTo>
                  <a:lnTo>
                    <a:pt x="13887" y="738"/>
                  </a:lnTo>
                  <a:lnTo>
                    <a:pt x="12560" y="886"/>
                  </a:lnTo>
                  <a:lnTo>
                    <a:pt x="11269" y="1052"/>
                  </a:lnTo>
                  <a:lnTo>
                    <a:pt x="10107" y="1218"/>
                  </a:lnTo>
                  <a:lnTo>
                    <a:pt x="9056" y="1402"/>
                  </a:lnTo>
                  <a:lnTo>
                    <a:pt x="8595" y="1494"/>
                  </a:lnTo>
                  <a:lnTo>
                    <a:pt x="8171" y="1586"/>
                  </a:lnTo>
                  <a:lnTo>
                    <a:pt x="7931" y="1660"/>
                  </a:lnTo>
                  <a:lnTo>
                    <a:pt x="7691" y="1752"/>
                  </a:lnTo>
                  <a:lnTo>
                    <a:pt x="7433" y="1863"/>
                  </a:lnTo>
                  <a:lnTo>
                    <a:pt x="7193" y="1992"/>
                  </a:lnTo>
                  <a:lnTo>
                    <a:pt x="6935" y="2121"/>
                  </a:lnTo>
                  <a:lnTo>
                    <a:pt x="6677" y="2269"/>
                  </a:lnTo>
                  <a:lnTo>
                    <a:pt x="6160" y="2619"/>
                  </a:lnTo>
                  <a:lnTo>
                    <a:pt x="5626" y="3025"/>
                  </a:lnTo>
                  <a:lnTo>
                    <a:pt x="5091" y="3486"/>
                  </a:lnTo>
                  <a:lnTo>
                    <a:pt x="4556" y="3984"/>
                  </a:lnTo>
                  <a:lnTo>
                    <a:pt x="4021" y="4519"/>
                  </a:lnTo>
                  <a:lnTo>
                    <a:pt x="3486" y="5090"/>
                  </a:lnTo>
                  <a:lnTo>
                    <a:pt x="2970" y="5680"/>
                  </a:lnTo>
                  <a:lnTo>
                    <a:pt x="2435" y="6307"/>
                  </a:lnTo>
                  <a:lnTo>
                    <a:pt x="1937" y="6953"/>
                  </a:lnTo>
                  <a:lnTo>
                    <a:pt x="1421" y="7598"/>
                  </a:lnTo>
                  <a:lnTo>
                    <a:pt x="941" y="8262"/>
                  </a:lnTo>
                  <a:lnTo>
                    <a:pt x="462" y="8926"/>
                  </a:lnTo>
                  <a:lnTo>
                    <a:pt x="1" y="9590"/>
                  </a:lnTo>
                  <a:lnTo>
                    <a:pt x="7230" y="9590"/>
                  </a:lnTo>
                  <a:lnTo>
                    <a:pt x="7746" y="9184"/>
                  </a:lnTo>
                  <a:lnTo>
                    <a:pt x="7986" y="9000"/>
                  </a:lnTo>
                  <a:lnTo>
                    <a:pt x="8207" y="8852"/>
                  </a:lnTo>
                  <a:lnTo>
                    <a:pt x="8429" y="8742"/>
                  </a:lnTo>
                  <a:lnTo>
                    <a:pt x="8613" y="8649"/>
                  </a:lnTo>
                  <a:lnTo>
                    <a:pt x="8798" y="8594"/>
                  </a:lnTo>
                  <a:lnTo>
                    <a:pt x="8945" y="8576"/>
                  </a:lnTo>
                  <a:lnTo>
                    <a:pt x="15344" y="8613"/>
                  </a:lnTo>
                  <a:lnTo>
                    <a:pt x="20600" y="8631"/>
                  </a:lnTo>
                  <a:lnTo>
                    <a:pt x="24749" y="0"/>
                  </a:lnTo>
                  <a:close/>
                </a:path>
              </a:pathLst>
            </a:custGeom>
            <a:solidFill>
              <a:srgbClr val="FF5C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7"/>
            <p:cNvSpPr/>
            <p:nvPr/>
          </p:nvSpPr>
          <p:spPr>
            <a:xfrm>
              <a:off x="2828650" y="5237125"/>
              <a:ext cx="618750" cy="239750"/>
            </a:xfrm>
            <a:custGeom>
              <a:rect b="b" l="l" r="r" t="t"/>
              <a:pathLst>
                <a:path extrusionOk="0" fill="none" h="9590" w="24750">
                  <a:moveTo>
                    <a:pt x="20600" y="8631"/>
                  </a:moveTo>
                  <a:lnTo>
                    <a:pt x="24749" y="0"/>
                  </a:lnTo>
                  <a:lnTo>
                    <a:pt x="24749" y="0"/>
                  </a:lnTo>
                  <a:lnTo>
                    <a:pt x="22758" y="93"/>
                  </a:lnTo>
                  <a:lnTo>
                    <a:pt x="20618" y="222"/>
                  </a:lnTo>
                  <a:lnTo>
                    <a:pt x="18055" y="388"/>
                  </a:lnTo>
                  <a:lnTo>
                    <a:pt x="16672" y="498"/>
                  </a:lnTo>
                  <a:lnTo>
                    <a:pt x="15289" y="609"/>
                  </a:lnTo>
                  <a:lnTo>
                    <a:pt x="13887" y="738"/>
                  </a:lnTo>
                  <a:lnTo>
                    <a:pt x="12560" y="886"/>
                  </a:lnTo>
                  <a:lnTo>
                    <a:pt x="11269" y="1052"/>
                  </a:lnTo>
                  <a:lnTo>
                    <a:pt x="10107" y="1218"/>
                  </a:lnTo>
                  <a:lnTo>
                    <a:pt x="9056" y="1402"/>
                  </a:lnTo>
                  <a:lnTo>
                    <a:pt x="8595" y="1494"/>
                  </a:lnTo>
                  <a:lnTo>
                    <a:pt x="8171" y="1586"/>
                  </a:lnTo>
                  <a:lnTo>
                    <a:pt x="8171" y="1586"/>
                  </a:lnTo>
                  <a:lnTo>
                    <a:pt x="7931" y="1660"/>
                  </a:lnTo>
                  <a:lnTo>
                    <a:pt x="7691" y="1752"/>
                  </a:lnTo>
                  <a:lnTo>
                    <a:pt x="7433" y="1863"/>
                  </a:lnTo>
                  <a:lnTo>
                    <a:pt x="7193" y="1992"/>
                  </a:lnTo>
                  <a:lnTo>
                    <a:pt x="6935" y="2121"/>
                  </a:lnTo>
                  <a:lnTo>
                    <a:pt x="6677" y="2269"/>
                  </a:lnTo>
                  <a:lnTo>
                    <a:pt x="6160" y="2619"/>
                  </a:lnTo>
                  <a:lnTo>
                    <a:pt x="5626" y="3025"/>
                  </a:lnTo>
                  <a:lnTo>
                    <a:pt x="5091" y="3486"/>
                  </a:lnTo>
                  <a:lnTo>
                    <a:pt x="4556" y="3984"/>
                  </a:lnTo>
                  <a:lnTo>
                    <a:pt x="4021" y="4519"/>
                  </a:lnTo>
                  <a:lnTo>
                    <a:pt x="3486" y="5090"/>
                  </a:lnTo>
                  <a:lnTo>
                    <a:pt x="2970" y="5680"/>
                  </a:lnTo>
                  <a:lnTo>
                    <a:pt x="2435" y="6307"/>
                  </a:lnTo>
                  <a:lnTo>
                    <a:pt x="1937" y="6953"/>
                  </a:lnTo>
                  <a:lnTo>
                    <a:pt x="1421" y="7598"/>
                  </a:lnTo>
                  <a:lnTo>
                    <a:pt x="941" y="8262"/>
                  </a:lnTo>
                  <a:lnTo>
                    <a:pt x="462" y="8926"/>
                  </a:lnTo>
                  <a:lnTo>
                    <a:pt x="1" y="9590"/>
                  </a:lnTo>
                  <a:lnTo>
                    <a:pt x="7230" y="9590"/>
                  </a:lnTo>
                  <a:lnTo>
                    <a:pt x="7230" y="9590"/>
                  </a:lnTo>
                  <a:lnTo>
                    <a:pt x="7746" y="9184"/>
                  </a:lnTo>
                  <a:lnTo>
                    <a:pt x="7986" y="9000"/>
                  </a:lnTo>
                  <a:lnTo>
                    <a:pt x="8207" y="8852"/>
                  </a:lnTo>
                  <a:lnTo>
                    <a:pt x="8429" y="8742"/>
                  </a:lnTo>
                  <a:lnTo>
                    <a:pt x="8613" y="8649"/>
                  </a:lnTo>
                  <a:lnTo>
                    <a:pt x="8798" y="8594"/>
                  </a:lnTo>
                  <a:lnTo>
                    <a:pt x="8945" y="8576"/>
                  </a:lnTo>
                  <a:lnTo>
                    <a:pt x="8945" y="8576"/>
                  </a:lnTo>
                  <a:lnTo>
                    <a:pt x="15344" y="8613"/>
                  </a:lnTo>
                  <a:lnTo>
                    <a:pt x="20600" y="863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7"/>
            <p:cNvSpPr/>
            <p:nvPr/>
          </p:nvSpPr>
          <p:spPr>
            <a:xfrm>
              <a:off x="3858625" y="4948975"/>
              <a:ext cx="276625" cy="273425"/>
            </a:xfrm>
            <a:custGeom>
              <a:rect b="b" l="l" r="r" t="t"/>
              <a:pathLst>
                <a:path extrusionOk="0" h="10937" w="11065">
                  <a:moveTo>
                    <a:pt x="5533" y="1"/>
                  </a:moveTo>
                  <a:lnTo>
                    <a:pt x="5127" y="19"/>
                  </a:lnTo>
                  <a:lnTo>
                    <a:pt x="4703" y="37"/>
                  </a:lnTo>
                  <a:lnTo>
                    <a:pt x="4242" y="74"/>
                  </a:lnTo>
                  <a:lnTo>
                    <a:pt x="3799" y="130"/>
                  </a:lnTo>
                  <a:lnTo>
                    <a:pt x="3338" y="185"/>
                  </a:lnTo>
                  <a:lnTo>
                    <a:pt x="2877" y="259"/>
                  </a:lnTo>
                  <a:lnTo>
                    <a:pt x="2434" y="351"/>
                  </a:lnTo>
                  <a:lnTo>
                    <a:pt x="2010" y="443"/>
                  </a:lnTo>
                  <a:lnTo>
                    <a:pt x="1604" y="535"/>
                  </a:lnTo>
                  <a:lnTo>
                    <a:pt x="1236" y="646"/>
                  </a:lnTo>
                  <a:lnTo>
                    <a:pt x="904" y="775"/>
                  </a:lnTo>
                  <a:lnTo>
                    <a:pt x="609" y="886"/>
                  </a:lnTo>
                  <a:lnTo>
                    <a:pt x="369" y="1015"/>
                  </a:lnTo>
                  <a:lnTo>
                    <a:pt x="184" y="1144"/>
                  </a:lnTo>
                  <a:lnTo>
                    <a:pt x="111" y="1218"/>
                  </a:lnTo>
                  <a:lnTo>
                    <a:pt x="55" y="1291"/>
                  </a:lnTo>
                  <a:lnTo>
                    <a:pt x="19" y="1365"/>
                  </a:lnTo>
                  <a:lnTo>
                    <a:pt x="0" y="1421"/>
                  </a:lnTo>
                  <a:lnTo>
                    <a:pt x="0" y="1513"/>
                  </a:lnTo>
                  <a:lnTo>
                    <a:pt x="19" y="1642"/>
                  </a:lnTo>
                  <a:lnTo>
                    <a:pt x="111" y="2029"/>
                  </a:lnTo>
                  <a:lnTo>
                    <a:pt x="240" y="2545"/>
                  </a:lnTo>
                  <a:lnTo>
                    <a:pt x="406" y="3172"/>
                  </a:lnTo>
                  <a:lnTo>
                    <a:pt x="848" y="4629"/>
                  </a:lnTo>
                  <a:lnTo>
                    <a:pt x="1365" y="6271"/>
                  </a:lnTo>
                  <a:lnTo>
                    <a:pt x="2324" y="9221"/>
                  </a:lnTo>
                  <a:lnTo>
                    <a:pt x="2766" y="10549"/>
                  </a:lnTo>
                  <a:lnTo>
                    <a:pt x="2951" y="10604"/>
                  </a:lnTo>
                  <a:lnTo>
                    <a:pt x="3172" y="10678"/>
                  </a:lnTo>
                  <a:lnTo>
                    <a:pt x="3486" y="10752"/>
                  </a:lnTo>
                  <a:lnTo>
                    <a:pt x="3891" y="10807"/>
                  </a:lnTo>
                  <a:lnTo>
                    <a:pt x="4352" y="10881"/>
                  </a:lnTo>
                  <a:lnTo>
                    <a:pt x="4905" y="10918"/>
                  </a:lnTo>
                  <a:lnTo>
                    <a:pt x="5533" y="10936"/>
                  </a:lnTo>
                  <a:lnTo>
                    <a:pt x="6160" y="10918"/>
                  </a:lnTo>
                  <a:lnTo>
                    <a:pt x="6713" y="10881"/>
                  </a:lnTo>
                  <a:lnTo>
                    <a:pt x="7192" y="10807"/>
                  </a:lnTo>
                  <a:lnTo>
                    <a:pt x="7579" y="10752"/>
                  </a:lnTo>
                  <a:lnTo>
                    <a:pt x="7893" y="10678"/>
                  </a:lnTo>
                  <a:lnTo>
                    <a:pt x="8114" y="10604"/>
                  </a:lnTo>
                  <a:lnTo>
                    <a:pt x="8299" y="10549"/>
                  </a:lnTo>
                  <a:lnTo>
                    <a:pt x="8741" y="9221"/>
                  </a:lnTo>
                  <a:lnTo>
                    <a:pt x="9700" y="6271"/>
                  </a:lnTo>
                  <a:lnTo>
                    <a:pt x="10217" y="4629"/>
                  </a:lnTo>
                  <a:lnTo>
                    <a:pt x="10659" y="3172"/>
                  </a:lnTo>
                  <a:lnTo>
                    <a:pt x="10825" y="2545"/>
                  </a:lnTo>
                  <a:lnTo>
                    <a:pt x="10973" y="2029"/>
                  </a:lnTo>
                  <a:lnTo>
                    <a:pt x="11046" y="1642"/>
                  </a:lnTo>
                  <a:lnTo>
                    <a:pt x="11065" y="1513"/>
                  </a:lnTo>
                  <a:lnTo>
                    <a:pt x="11065" y="1421"/>
                  </a:lnTo>
                  <a:lnTo>
                    <a:pt x="11046" y="1365"/>
                  </a:lnTo>
                  <a:lnTo>
                    <a:pt x="11010" y="1291"/>
                  </a:lnTo>
                  <a:lnTo>
                    <a:pt x="10954" y="1218"/>
                  </a:lnTo>
                  <a:lnTo>
                    <a:pt x="10881" y="1144"/>
                  </a:lnTo>
                  <a:lnTo>
                    <a:pt x="10696" y="1015"/>
                  </a:lnTo>
                  <a:lnTo>
                    <a:pt x="10456" y="886"/>
                  </a:lnTo>
                  <a:lnTo>
                    <a:pt x="10180" y="775"/>
                  </a:lnTo>
                  <a:lnTo>
                    <a:pt x="9829" y="646"/>
                  </a:lnTo>
                  <a:lnTo>
                    <a:pt x="9461" y="535"/>
                  </a:lnTo>
                  <a:lnTo>
                    <a:pt x="9055" y="443"/>
                  </a:lnTo>
                  <a:lnTo>
                    <a:pt x="8631" y="351"/>
                  </a:lnTo>
                  <a:lnTo>
                    <a:pt x="8188" y="259"/>
                  </a:lnTo>
                  <a:lnTo>
                    <a:pt x="7745" y="185"/>
                  </a:lnTo>
                  <a:lnTo>
                    <a:pt x="7284" y="130"/>
                  </a:lnTo>
                  <a:lnTo>
                    <a:pt x="6823" y="74"/>
                  </a:lnTo>
                  <a:lnTo>
                    <a:pt x="6381" y="37"/>
                  </a:lnTo>
                  <a:lnTo>
                    <a:pt x="5938" y="19"/>
                  </a:lnTo>
                  <a:lnTo>
                    <a:pt x="5533" y="1"/>
                  </a:lnTo>
                  <a:close/>
                </a:path>
              </a:pathLst>
            </a:custGeom>
            <a:solidFill>
              <a:srgbClr val="FF5C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7"/>
            <p:cNvSpPr/>
            <p:nvPr/>
          </p:nvSpPr>
          <p:spPr>
            <a:xfrm>
              <a:off x="3858625" y="4948975"/>
              <a:ext cx="276625" cy="273425"/>
            </a:xfrm>
            <a:custGeom>
              <a:rect b="b" l="l" r="r" t="t"/>
              <a:pathLst>
                <a:path extrusionOk="0" fill="none" h="10937" w="11065">
                  <a:moveTo>
                    <a:pt x="5533" y="1"/>
                  </a:moveTo>
                  <a:lnTo>
                    <a:pt x="5533" y="1"/>
                  </a:lnTo>
                  <a:lnTo>
                    <a:pt x="5127" y="19"/>
                  </a:lnTo>
                  <a:lnTo>
                    <a:pt x="4703" y="37"/>
                  </a:lnTo>
                  <a:lnTo>
                    <a:pt x="4242" y="74"/>
                  </a:lnTo>
                  <a:lnTo>
                    <a:pt x="3799" y="130"/>
                  </a:lnTo>
                  <a:lnTo>
                    <a:pt x="3338" y="185"/>
                  </a:lnTo>
                  <a:lnTo>
                    <a:pt x="2877" y="259"/>
                  </a:lnTo>
                  <a:lnTo>
                    <a:pt x="2434" y="351"/>
                  </a:lnTo>
                  <a:lnTo>
                    <a:pt x="2010" y="443"/>
                  </a:lnTo>
                  <a:lnTo>
                    <a:pt x="1604" y="535"/>
                  </a:lnTo>
                  <a:lnTo>
                    <a:pt x="1236" y="646"/>
                  </a:lnTo>
                  <a:lnTo>
                    <a:pt x="904" y="775"/>
                  </a:lnTo>
                  <a:lnTo>
                    <a:pt x="609" y="886"/>
                  </a:lnTo>
                  <a:lnTo>
                    <a:pt x="369" y="1015"/>
                  </a:lnTo>
                  <a:lnTo>
                    <a:pt x="184" y="1144"/>
                  </a:lnTo>
                  <a:lnTo>
                    <a:pt x="111" y="1218"/>
                  </a:lnTo>
                  <a:lnTo>
                    <a:pt x="55" y="1291"/>
                  </a:lnTo>
                  <a:lnTo>
                    <a:pt x="19" y="1365"/>
                  </a:lnTo>
                  <a:lnTo>
                    <a:pt x="0" y="1421"/>
                  </a:lnTo>
                  <a:lnTo>
                    <a:pt x="0" y="1421"/>
                  </a:lnTo>
                  <a:lnTo>
                    <a:pt x="0" y="1513"/>
                  </a:lnTo>
                  <a:lnTo>
                    <a:pt x="19" y="1642"/>
                  </a:lnTo>
                  <a:lnTo>
                    <a:pt x="111" y="2029"/>
                  </a:lnTo>
                  <a:lnTo>
                    <a:pt x="240" y="2545"/>
                  </a:lnTo>
                  <a:lnTo>
                    <a:pt x="406" y="3172"/>
                  </a:lnTo>
                  <a:lnTo>
                    <a:pt x="848" y="4629"/>
                  </a:lnTo>
                  <a:lnTo>
                    <a:pt x="1365" y="6271"/>
                  </a:lnTo>
                  <a:lnTo>
                    <a:pt x="2324" y="9221"/>
                  </a:lnTo>
                  <a:lnTo>
                    <a:pt x="2766" y="10549"/>
                  </a:lnTo>
                  <a:lnTo>
                    <a:pt x="2766" y="10549"/>
                  </a:lnTo>
                  <a:lnTo>
                    <a:pt x="2951" y="10604"/>
                  </a:lnTo>
                  <a:lnTo>
                    <a:pt x="3172" y="10678"/>
                  </a:lnTo>
                  <a:lnTo>
                    <a:pt x="3486" y="10752"/>
                  </a:lnTo>
                  <a:lnTo>
                    <a:pt x="3891" y="10807"/>
                  </a:lnTo>
                  <a:lnTo>
                    <a:pt x="4352" y="10881"/>
                  </a:lnTo>
                  <a:lnTo>
                    <a:pt x="4905" y="10918"/>
                  </a:lnTo>
                  <a:lnTo>
                    <a:pt x="5533" y="10936"/>
                  </a:lnTo>
                  <a:lnTo>
                    <a:pt x="5533" y="10936"/>
                  </a:lnTo>
                  <a:lnTo>
                    <a:pt x="6160" y="10918"/>
                  </a:lnTo>
                  <a:lnTo>
                    <a:pt x="6713" y="10881"/>
                  </a:lnTo>
                  <a:lnTo>
                    <a:pt x="7192" y="10807"/>
                  </a:lnTo>
                  <a:lnTo>
                    <a:pt x="7579" y="10752"/>
                  </a:lnTo>
                  <a:lnTo>
                    <a:pt x="7893" y="10678"/>
                  </a:lnTo>
                  <a:lnTo>
                    <a:pt x="8114" y="10604"/>
                  </a:lnTo>
                  <a:lnTo>
                    <a:pt x="8299" y="10549"/>
                  </a:lnTo>
                  <a:lnTo>
                    <a:pt x="8299" y="10549"/>
                  </a:lnTo>
                  <a:lnTo>
                    <a:pt x="8741" y="9221"/>
                  </a:lnTo>
                  <a:lnTo>
                    <a:pt x="9700" y="6271"/>
                  </a:lnTo>
                  <a:lnTo>
                    <a:pt x="10217" y="4629"/>
                  </a:lnTo>
                  <a:lnTo>
                    <a:pt x="10659" y="3172"/>
                  </a:lnTo>
                  <a:lnTo>
                    <a:pt x="10825" y="2545"/>
                  </a:lnTo>
                  <a:lnTo>
                    <a:pt x="10973" y="2029"/>
                  </a:lnTo>
                  <a:lnTo>
                    <a:pt x="11046" y="1642"/>
                  </a:lnTo>
                  <a:lnTo>
                    <a:pt x="11065" y="1513"/>
                  </a:lnTo>
                  <a:lnTo>
                    <a:pt x="11065" y="1421"/>
                  </a:lnTo>
                  <a:lnTo>
                    <a:pt x="11065" y="1421"/>
                  </a:lnTo>
                  <a:lnTo>
                    <a:pt x="11046" y="1365"/>
                  </a:lnTo>
                  <a:lnTo>
                    <a:pt x="11010" y="1291"/>
                  </a:lnTo>
                  <a:lnTo>
                    <a:pt x="10954" y="1218"/>
                  </a:lnTo>
                  <a:lnTo>
                    <a:pt x="10881" y="1144"/>
                  </a:lnTo>
                  <a:lnTo>
                    <a:pt x="10696" y="1015"/>
                  </a:lnTo>
                  <a:lnTo>
                    <a:pt x="10456" y="886"/>
                  </a:lnTo>
                  <a:lnTo>
                    <a:pt x="10180" y="775"/>
                  </a:lnTo>
                  <a:lnTo>
                    <a:pt x="9829" y="646"/>
                  </a:lnTo>
                  <a:lnTo>
                    <a:pt x="9461" y="535"/>
                  </a:lnTo>
                  <a:lnTo>
                    <a:pt x="9055" y="443"/>
                  </a:lnTo>
                  <a:lnTo>
                    <a:pt x="8631" y="351"/>
                  </a:lnTo>
                  <a:lnTo>
                    <a:pt x="8188" y="259"/>
                  </a:lnTo>
                  <a:lnTo>
                    <a:pt x="7745" y="185"/>
                  </a:lnTo>
                  <a:lnTo>
                    <a:pt x="7284" y="130"/>
                  </a:lnTo>
                  <a:lnTo>
                    <a:pt x="6823" y="74"/>
                  </a:lnTo>
                  <a:lnTo>
                    <a:pt x="6381" y="37"/>
                  </a:lnTo>
                  <a:lnTo>
                    <a:pt x="5938" y="19"/>
                  </a:lnTo>
                  <a:lnTo>
                    <a:pt x="553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7"/>
            <p:cNvSpPr/>
            <p:nvPr/>
          </p:nvSpPr>
          <p:spPr>
            <a:xfrm>
              <a:off x="3962800" y="4948975"/>
              <a:ext cx="75175" cy="273425"/>
            </a:xfrm>
            <a:custGeom>
              <a:rect b="b" l="l" r="r" t="t"/>
              <a:pathLst>
                <a:path extrusionOk="0" h="10937" w="3007">
                  <a:moveTo>
                    <a:pt x="1366" y="1"/>
                  </a:moveTo>
                  <a:lnTo>
                    <a:pt x="702" y="19"/>
                  </a:lnTo>
                  <a:lnTo>
                    <a:pt x="1" y="74"/>
                  </a:lnTo>
                  <a:lnTo>
                    <a:pt x="757" y="10918"/>
                  </a:lnTo>
                  <a:lnTo>
                    <a:pt x="1366" y="10936"/>
                  </a:lnTo>
                  <a:lnTo>
                    <a:pt x="2011" y="10918"/>
                  </a:lnTo>
                  <a:lnTo>
                    <a:pt x="3007" y="111"/>
                  </a:lnTo>
                  <a:lnTo>
                    <a:pt x="2158" y="37"/>
                  </a:lnTo>
                  <a:lnTo>
                    <a:pt x="1753" y="19"/>
                  </a:lnTo>
                  <a:lnTo>
                    <a:pt x="13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7"/>
            <p:cNvSpPr/>
            <p:nvPr/>
          </p:nvSpPr>
          <p:spPr>
            <a:xfrm>
              <a:off x="3962800" y="4948975"/>
              <a:ext cx="75175" cy="273425"/>
            </a:xfrm>
            <a:custGeom>
              <a:rect b="b" l="l" r="r" t="t"/>
              <a:pathLst>
                <a:path extrusionOk="0" fill="none" h="10937" w="3007">
                  <a:moveTo>
                    <a:pt x="2011" y="10918"/>
                  </a:moveTo>
                  <a:lnTo>
                    <a:pt x="3007" y="111"/>
                  </a:lnTo>
                  <a:lnTo>
                    <a:pt x="3007" y="111"/>
                  </a:lnTo>
                  <a:lnTo>
                    <a:pt x="2158" y="37"/>
                  </a:lnTo>
                  <a:lnTo>
                    <a:pt x="1753" y="19"/>
                  </a:lnTo>
                  <a:lnTo>
                    <a:pt x="1366" y="1"/>
                  </a:lnTo>
                  <a:lnTo>
                    <a:pt x="1366" y="1"/>
                  </a:lnTo>
                  <a:lnTo>
                    <a:pt x="702" y="19"/>
                  </a:lnTo>
                  <a:lnTo>
                    <a:pt x="1" y="74"/>
                  </a:lnTo>
                  <a:lnTo>
                    <a:pt x="757" y="10918"/>
                  </a:lnTo>
                  <a:lnTo>
                    <a:pt x="757" y="10918"/>
                  </a:lnTo>
                  <a:lnTo>
                    <a:pt x="1366" y="10936"/>
                  </a:lnTo>
                  <a:lnTo>
                    <a:pt x="1366" y="10936"/>
                  </a:lnTo>
                  <a:lnTo>
                    <a:pt x="2011" y="109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7"/>
            <p:cNvSpPr/>
            <p:nvPr/>
          </p:nvSpPr>
          <p:spPr>
            <a:xfrm>
              <a:off x="4027350" y="4955425"/>
              <a:ext cx="91325" cy="265125"/>
            </a:xfrm>
            <a:custGeom>
              <a:rect b="b" l="l" r="r" t="t"/>
              <a:pathLst>
                <a:path extrusionOk="0" h="10605" w="3653">
                  <a:moveTo>
                    <a:pt x="1458" y="1"/>
                  </a:moveTo>
                  <a:lnTo>
                    <a:pt x="1" y="10605"/>
                  </a:lnTo>
                  <a:lnTo>
                    <a:pt x="1" y="10605"/>
                  </a:lnTo>
                  <a:lnTo>
                    <a:pt x="351" y="10568"/>
                  </a:lnTo>
                  <a:lnTo>
                    <a:pt x="665" y="10512"/>
                  </a:lnTo>
                  <a:lnTo>
                    <a:pt x="3652" y="609"/>
                  </a:lnTo>
                  <a:lnTo>
                    <a:pt x="3191" y="425"/>
                  </a:lnTo>
                  <a:lnTo>
                    <a:pt x="2675" y="277"/>
                  </a:lnTo>
                  <a:lnTo>
                    <a:pt x="2085" y="130"/>
                  </a:lnTo>
                  <a:lnTo>
                    <a:pt x="14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7"/>
            <p:cNvSpPr/>
            <p:nvPr/>
          </p:nvSpPr>
          <p:spPr>
            <a:xfrm>
              <a:off x="4027350" y="4955425"/>
              <a:ext cx="91325" cy="265125"/>
            </a:xfrm>
            <a:custGeom>
              <a:rect b="b" l="l" r="r" t="t"/>
              <a:pathLst>
                <a:path extrusionOk="0" fill="none" h="10605" w="3653">
                  <a:moveTo>
                    <a:pt x="3652" y="609"/>
                  </a:moveTo>
                  <a:lnTo>
                    <a:pt x="3652" y="609"/>
                  </a:lnTo>
                  <a:lnTo>
                    <a:pt x="3191" y="425"/>
                  </a:lnTo>
                  <a:lnTo>
                    <a:pt x="2675" y="277"/>
                  </a:lnTo>
                  <a:lnTo>
                    <a:pt x="2085" y="130"/>
                  </a:lnTo>
                  <a:lnTo>
                    <a:pt x="1458" y="1"/>
                  </a:lnTo>
                  <a:lnTo>
                    <a:pt x="1" y="10605"/>
                  </a:lnTo>
                  <a:lnTo>
                    <a:pt x="1" y="10605"/>
                  </a:lnTo>
                  <a:lnTo>
                    <a:pt x="351" y="10568"/>
                  </a:lnTo>
                  <a:lnTo>
                    <a:pt x="665" y="10512"/>
                  </a:lnTo>
                  <a:lnTo>
                    <a:pt x="3652" y="6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7"/>
            <p:cNvSpPr/>
            <p:nvPr/>
          </p:nvSpPr>
          <p:spPr>
            <a:xfrm>
              <a:off x="3875200" y="4955425"/>
              <a:ext cx="91325" cy="265125"/>
            </a:xfrm>
            <a:custGeom>
              <a:rect b="b" l="l" r="r" t="t"/>
              <a:pathLst>
                <a:path extrusionOk="0" h="10605" w="3653">
                  <a:moveTo>
                    <a:pt x="2195" y="1"/>
                  </a:moveTo>
                  <a:lnTo>
                    <a:pt x="1568" y="130"/>
                  </a:lnTo>
                  <a:lnTo>
                    <a:pt x="978" y="277"/>
                  </a:lnTo>
                  <a:lnTo>
                    <a:pt x="462" y="425"/>
                  </a:lnTo>
                  <a:lnTo>
                    <a:pt x="1" y="609"/>
                  </a:lnTo>
                  <a:lnTo>
                    <a:pt x="2988" y="10512"/>
                  </a:lnTo>
                  <a:lnTo>
                    <a:pt x="3284" y="10568"/>
                  </a:lnTo>
                  <a:lnTo>
                    <a:pt x="3652" y="10605"/>
                  </a:lnTo>
                  <a:lnTo>
                    <a:pt x="21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7"/>
            <p:cNvSpPr/>
            <p:nvPr/>
          </p:nvSpPr>
          <p:spPr>
            <a:xfrm>
              <a:off x="3875200" y="4955425"/>
              <a:ext cx="91325" cy="265125"/>
            </a:xfrm>
            <a:custGeom>
              <a:rect b="b" l="l" r="r" t="t"/>
              <a:pathLst>
                <a:path extrusionOk="0" fill="none" h="10605" w="3653">
                  <a:moveTo>
                    <a:pt x="2988" y="10512"/>
                  </a:moveTo>
                  <a:lnTo>
                    <a:pt x="2988" y="10512"/>
                  </a:lnTo>
                  <a:lnTo>
                    <a:pt x="3284" y="10568"/>
                  </a:lnTo>
                  <a:lnTo>
                    <a:pt x="3652" y="10605"/>
                  </a:lnTo>
                  <a:lnTo>
                    <a:pt x="2195" y="1"/>
                  </a:lnTo>
                  <a:lnTo>
                    <a:pt x="2195" y="1"/>
                  </a:lnTo>
                  <a:lnTo>
                    <a:pt x="1568" y="130"/>
                  </a:lnTo>
                  <a:lnTo>
                    <a:pt x="978" y="277"/>
                  </a:lnTo>
                  <a:lnTo>
                    <a:pt x="462" y="425"/>
                  </a:lnTo>
                  <a:lnTo>
                    <a:pt x="1" y="609"/>
                  </a:lnTo>
                  <a:lnTo>
                    <a:pt x="2988" y="105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7"/>
            <p:cNvSpPr/>
            <p:nvPr/>
          </p:nvSpPr>
          <p:spPr>
            <a:xfrm>
              <a:off x="3865525" y="4876600"/>
              <a:ext cx="264675" cy="133725"/>
            </a:xfrm>
            <a:custGeom>
              <a:rect b="b" l="l" r="r" t="t"/>
              <a:pathLst>
                <a:path extrusionOk="0" h="5349" w="10587">
                  <a:moveTo>
                    <a:pt x="5404" y="0"/>
                  </a:moveTo>
                  <a:lnTo>
                    <a:pt x="5220" y="37"/>
                  </a:lnTo>
                  <a:lnTo>
                    <a:pt x="5054" y="111"/>
                  </a:lnTo>
                  <a:lnTo>
                    <a:pt x="4888" y="185"/>
                  </a:lnTo>
                  <a:lnTo>
                    <a:pt x="4722" y="277"/>
                  </a:lnTo>
                  <a:lnTo>
                    <a:pt x="4556" y="369"/>
                  </a:lnTo>
                  <a:lnTo>
                    <a:pt x="4298" y="590"/>
                  </a:lnTo>
                  <a:lnTo>
                    <a:pt x="4076" y="793"/>
                  </a:lnTo>
                  <a:lnTo>
                    <a:pt x="3892" y="978"/>
                  </a:lnTo>
                  <a:lnTo>
                    <a:pt x="3763" y="1162"/>
                  </a:lnTo>
                  <a:lnTo>
                    <a:pt x="3652" y="1088"/>
                  </a:lnTo>
                  <a:lnTo>
                    <a:pt x="3541" y="1033"/>
                  </a:lnTo>
                  <a:lnTo>
                    <a:pt x="3394" y="978"/>
                  </a:lnTo>
                  <a:lnTo>
                    <a:pt x="3228" y="978"/>
                  </a:lnTo>
                  <a:lnTo>
                    <a:pt x="3154" y="996"/>
                  </a:lnTo>
                  <a:lnTo>
                    <a:pt x="3062" y="1033"/>
                  </a:lnTo>
                  <a:lnTo>
                    <a:pt x="2988" y="1088"/>
                  </a:lnTo>
                  <a:lnTo>
                    <a:pt x="2896" y="1162"/>
                  </a:lnTo>
                  <a:lnTo>
                    <a:pt x="2822" y="1273"/>
                  </a:lnTo>
                  <a:lnTo>
                    <a:pt x="2748" y="1420"/>
                  </a:lnTo>
                  <a:lnTo>
                    <a:pt x="2601" y="1346"/>
                  </a:lnTo>
                  <a:lnTo>
                    <a:pt x="2453" y="1291"/>
                  </a:lnTo>
                  <a:lnTo>
                    <a:pt x="2269" y="1254"/>
                  </a:lnTo>
                  <a:lnTo>
                    <a:pt x="2029" y="1236"/>
                  </a:lnTo>
                  <a:lnTo>
                    <a:pt x="1919" y="1236"/>
                  </a:lnTo>
                  <a:lnTo>
                    <a:pt x="1790" y="1273"/>
                  </a:lnTo>
                  <a:lnTo>
                    <a:pt x="1660" y="1291"/>
                  </a:lnTo>
                  <a:lnTo>
                    <a:pt x="1531" y="1346"/>
                  </a:lnTo>
                  <a:lnTo>
                    <a:pt x="1402" y="1420"/>
                  </a:lnTo>
                  <a:lnTo>
                    <a:pt x="1292" y="1512"/>
                  </a:lnTo>
                  <a:lnTo>
                    <a:pt x="1163" y="1623"/>
                  </a:lnTo>
                  <a:lnTo>
                    <a:pt x="1070" y="1752"/>
                  </a:lnTo>
                  <a:lnTo>
                    <a:pt x="997" y="1881"/>
                  </a:lnTo>
                  <a:lnTo>
                    <a:pt x="941" y="2010"/>
                  </a:lnTo>
                  <a:lnTo>
                    <a:pt x="904" y="2158"/>
                  </a:lnTo>
                  <a:lnTo>
                    <a:pt x="867" y="2287"/>
                  </a:lnTo>
                  <a:lnTo>
                    <a:pt x="831" y="2545"/>
                  </a:lnTo>
                  <a:lnTo>
                    <a:pt x="849" y="2785"/>
                  </a:lnTo>
                  <a:lnTo>
                    <a:pt x="867" y="2988"/>
                  </a:lnTo>
                  <a:lnTo>
                    <a:pt x="886" y="3154"/>
                  </a:lnTo>
                  <a:lnTo>
                    <a:pt x="849" y="3154"/>
                  </a:lnTo>
                  <a:lnTo>
                    <a:pt x="720" y="3172"/>
                  </a:lnTo>
                  <a:lnTo>
                    <a:pt x="554" y="3228"/>
                  </a:lnTo>
                  <a:lnTo>
                    <a:pt x="462" y="3264"/>
                  </a:lnTo>
                  <a:lnTo>
                    <a:pt x="370" y="3301"/>
                  </a:lnTo>
                  <a:lnTo>
                    <a:pt x="277" y="3375"/>
                  </a:lnTo>
                  <a:lnTo>
                    <a:pt x="185" y="3449"/>
                  </a:lnTo>
                  <a:lnTo>
                    <a:pt x="111" y="3541"/>
                  </a:lnTo>
                  <a:lnTo>
                    <a:pt x="56" y="3652"/>
                  </a:lnTo>
                  <a:lnTo>
                    <a:pt x="19" y="3799"/>
                  </a:lnTo>
                  <a:lnTo>
                    <a:pt x="1" y="3947"/>
                  </a:lnTo>
                  <a:lnTo>
                    <a:pt x="19" y="4131"/>
                  </a:lnTo>
                  <a:lnTo>
                    <a:pt x="56" y="4334"/>
                  </a:lnTo>
                  <a:lnTo>
                    <a:pt x="296" y="4426"/>
                  </a:lnTo>
                  <a:lnTo>
                    <a:pt x="572" y="4537"/>
                  </a:lnTo>
                  <a:lnTo>
                    <a:pt x="941" y="4648"/>
                  </a:lnTo>
                  <a:lnTo>
                    <a:pt x="1402" y="4795"/>
                  </a:lnTo>
                  <a:lnTo>
                    <a:pt x="1955" y="4943"/>
                  </a:lnTo>
                  <a:lnTo>
                    <a:pt x="2582" y="5072"/>
                  </a:lnTo>
                  <a:lnTo>
                    <a:pt x="3265" y="5182"/>
                  </a:lnTo>
                  <a:lnTo>
                    <a:pt x="4021" y="5275"/>
                  </a:lnTo>
                  <a:lnTo>
                    <a:pt x="4427" y="5311"/>
                  </a:lnTo>
                  <a:lnTo>
                    <a:pt x="4832" y="5330"/>
                  </a:lnTo>
                  <a:lnTo>
                    <a:pt x="5257" y="5348"/>
                  </a:lnTo>
                  <a:lnTo>
                    <a:pt x="5681" y="5330"/>
                  </a:lnTo>
                  <a:lnTo>
                    <a:pt x="6123" y="5330"/>
                  </a:lnTo>
                  <a:lnTo>
                    <a:pt x="6584" y="5293"/>
                  </a:lnTo>
                  <a:lnTo>
                    <a:pt x="7027" y="5238"/>
                  </a:lnTo>
                  <a:lnTo>
                    <a:pt x="7506" y="5182"/>
                  </a:lnTo>
                  <a:lnTo>
                    <a:pt x="7967" y="5090"/>
                  </a:lnTo>
                  <a:lnTo>
                    <a:pt x="8447" y="4979"/>
                  </a:lnTo>
                  <a:lnTo>
                    <a:pt x="8926" y="4869"/>
                  </a:lnTo>
                  <a:lnTo>
                    <a:pt x="9406" y="4703"/>
                  </a:lnTo>
                  <a:lnTo>
                    <a:pt x="9904" y="4537"/>
                  </a:lnTo>
                  <a:lnTo>
                    <a:pt x="10383" y="4334"/>
                  </a:lnTo>
                  <a:lnTo>
                    <a:pt x="10457" y="4205"/>
                  </a:lnTo>
                  <a:lnTo>
                    <a:pt x="10531" y="4076"/>
                  </a:lnTo>
                  <a:lnTo>
                    <a:pt x="10568" y="3891"/>
                  </a:lnTo>
                  <a:lnTo>
                    <a:pt x="10586" y="3799"/>
                  </a:lnTo>
                  <a:lnTo>
                    <a:pt x="10586" y="3707"/>
                  </a:lnTo>
                  <a:lnTo>
                    <a:pt x="10568" y="3615"/>
                  </a:lnTo>
                  <a:lnTo>
                    <a:pt x="10549" y="3504"/>
                  </a:lnTo>
                  <a:lnTo>
                    <a:pt x="10494" y="3412"/>
                  </a:lnTo>
                  <a:lnTo>
                    <a:pt x="10420" y="3320"/>
                  </a:lnTo>
                  <a:lnTo>
                    <a:pt x="10309" y="3228"/>
                  </a:lnTo>
                  <a:lnTo>
                    <a:pt x="10180" y="3135"/>
                  </a:lnTo>
                  <a:lnTo>
                    <a:pt x="10180" y="3080"/>
                  </a:lnTo>
                  <a:lnTo>
                    <a:pt x="10162" y="2914"/>
                  </a:lnTo>
                  <a:lnTo>
                    <a:pt x="10107" y="2693"/>
                  </a:lnTo>
                  <a:lnTo>
                    <a:pt x="10070" y="2564"/>
                  </a:lnTo>
                  <a:lnTo>
                    <a:pt x="10014" y="2453"/>
                  </a:lnTo>
                  <a:lnTo>
                    <a:pt x="9941" y="2324"/>
                  </a:lnTo>
                  <a:lnTo>
                    <a:pt x="9830" y="2213"/>
                  </a:lnTo>
                  <a:lnTo>
                    <a:pt x="9719" y="2103"/>
                  </a:lnTo>
                  <a:lnTo>
                    <a:pt x="9572" y="2029"/>
                  </a:lnTo>
                  <a:lnTo>
                    <a:pt x="9406" y="1973"/>
                  </a:lnTo>
                  <a:lnTo>
                    <a:pt x="9203" y="1937"/>
                  </a:lnTo>
                  <a:lnTo>
                    <a:pt x="8982" y="1918"/>
                  </a:lnTo>
                  <a:lnTo>
                    <a:pt x="8705" y="1955"/>
                  </a:lnTo>
                  <a:lnTo>
                    <a:pt x="8687" y="1900"/>
                  </a:lnTo>
                  <a:lnTo>
                    <a:pt x="8650" y="1771"/>
                  </a:lnTo>
                  <a:lnTo>
                    <a:pt x="8558" y="1605"/>
                  </a:lnTo>
                  <a:lnTo>
                    <a:pt x="8484" y="1494"/>
                  </a:lnTo>
                  <a:lnTo>
                    <a:pt x="8392" y="1420"/>
                  </a:lnTo>
                  <a:lnTo>
                    <a:pt x="8299" y="1328"/>
                  </a:lnTo>
                  <a:lnTo>
                    <a:pt x="8189" y="1254"/>
                  </a:lnTo>
                  <a:lnTo>
                    <a:pt x="8060" y="1199"/>
                  </a:lnTo>
                  <a:lnTo>
                    <a:pt x="7894" y="1162"/>
                  </a:lnTo>
                  <a:lnTo>
                    <a:pt x="7728" y="1162"/>
                  </a:lnTo>
                  <a:lnTo>
                    <a:pt x="7525" y="1181"/>
                  </a:lnTo>
                  <a:lnTo>
                    <a:pt x="7303" y="1236"/>
                  </a:lnTo>
                  <a:lnTo>
                    <a:pt x="7064" y="1346"/>
                  </a:lnTo>
                  <a:lnTo>
                    <a:pt x="6972" y="1125"/>
                  </a:lnTo>
                  <a:lnTo>
                    <a:pt x="6879" y="904"/>
                  </a:lnTo>
                  <a:lnTo>
                    <a:pt x="6713" y="664"/>
                  </a:lnTo>
                  <a:lnTo>
                    <a:pt x="6621" y="535"/>
                  </a:lnTo>
                  <a:lnTo>
                    <a:pt x="6511" y="424"/>
                  </a:lnTo>
                  <a:lnTo>
                    <a:pt x="6400" y="295"/>
                  </a:lnTo>
                  <a:lnTo>
                    <a:pt x="6271" y="203"/>
                  </a:lnTo>
                  <a:lnTo>
                    <a:pt x="6123" y="111"/>
                  </a:lnTo>
                  <a:lnTo>
                    <a:pt x="5957" y="56"/>
                  </a:lnTo>
                  <a:lnTo>
                    <a:pt x="57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7"/>
            <p:cNvSpPr/>
            <p:nvPr/>
          </p:nvSpPr>
          <p:spPr>
            <a:xfrm>
              <a:off x="3865525" y="4876600"/>
              <a:ext cx="264675" cy="133725"/>
            </a:xfrm>
            <a:custGeom>
              <a:rect b="b" l="l" r="r" t="t"/>
              <a:pathLst>
                <a:path extrusionOk="0" fill="none" h="5349" w="10587">
                  <a:moveTo>
                    <a:pt x="56" y="4334"/>
                  </a:moveTo>
                  <a:lnTo>
                    <a:pt x="56" y="4334"/>
                  </a:lnTo>
                  <a:lnTo>
                    <a:pt x="296" y="4426"/>
                  </a:lnTo>
                  <a:lnTo>
                    <a:pt x="572" y="4537"/>
                  </a:lnTo>
                  <a:lnTo>
                    <a:pt x="941" y="4648"/>
                  </a:lnTo>
                  <a:lnTo>
                    <a:pt x="1402" y="4795"/>
                  </a:lnTo>
                  <a:lnTo>
                    <a:pt x="1955" y="4943"/>
                  </a:lnTo>
                  <a:lnTo>
                    <a:pt x="2582" y="5072"/>
                  </a:lnTo>
                  <a:lnTo>
                    <a:pt x="3265" y="5182"/>
                  </a:lnTo>
                  <a:lnTo>
                    <a:pt x="4021" y="5275"/>
                  </a:lnTo>
                  <a:lnTo>
                    <a:pt x="4427" y="5311"/>
                  </a:lnTo>
                  <a:lnTo>
                    <a:pt x="4832" y="5330"/>
                  </a:lnTo>
                  <a:lnTo>
                    <a:pt x="5257" y="5348"/>
                  </a:lnTo>
                  <a:lnTo>
                    <a:pt x="5681" y="5330"/>
                  </a:lnTo>
                  <a:lnTo>
                    <a:pt x="6123" y="5330"/>
                  </a:lnTo>
                  <a:lnTo>
                    <a:pt x="6584" y="5293"/>
                  </a:lnTo>
                  <a:lnTo>
                    <a:pt x="7027" y="5238"/>
                  </a:lnTo>
                  <a:lnTo>
                    <a:pt x="7506" y="5182"/>
                  </a:lnTo>
                  <a:lnTo>
                    <a:pt x="7967" y="5090"/>
                  </a:lnTo>
                  <a:lnTo>
                    <a:pt x="8447" y="4979"/>
                  </a:lnTo>
                  <a:lnTo>
                    <a:pt x="8926" y="4869"/>
                  </a:lnTo>
                  <a:lnTo>
                    <a:pt x="9406" y="4703"/>
                  </a:lnTo>
                  <a:lnTo>
                    <a:pt x="9904" y="4537"/>
                  </a:lnTo>
                  <a:lnTo>
                    <a:pt x="10383" y="4334"/>
                  </a:lnTo>
                  <a:lnTo>
                    <a:pt x="10383" y="4334"/>
                  </a:lnTo>
                  <a:lnTo>
                    <a:pt x="10457" y="4205"/>
                  </a:lnTo>
                  <a:lnTo>
                    <a:pt x="10531" y="4076"/>
                  </a:lnTo>
                  <a:lnTo>
                    <a:pt x="10568" y="3891"/>
                  </a:lnTo>
                  <a:lnTo>
                    <a:pt x="10586" y="3799"/>
                  </a:lnTo>
                  <a:lnTo>
                    <a:pt x="10586" y="3707"/>
                  </a:lnTo>
                  <a:lnTo>
                    <a:pt x="10568" y="3615"/>
                  </a:lnTo>
                  <a:lnTo>
                    <a:pt x="10549" y="3504"/>
                  </a:lnTo>
                  <a:lnTo>
                    <a:pt x="10494" y="3412"/>
                  </a:lnTo>
                  <a:lnTo>
                    <a:pt x="10420" y="3320"/>
                  </a:lnTo>
                  <a:lnTo>
                    <a:pt x="10309" y="3228"/>
                  </a:lnTo>
                  <a:lnTo>
                    <a:pt x="10180" y="3135"/>
                  </a:lnTo>
                  <a:lnTo>
                    <a:pt x="10180" y="3135"/>
                  </a:lnTo>
                  <a:lnTo>
                    <a:pt x="10180" y="3080"/>
                  </a:lnTo>
                  <a:lnTo>
                    <a:pt x="10162" y="2914"/>
                  </a:lnTo>
                  <a:lnTo>
                    <a:pt x="10107" y="2693"/>
                  </a:lnTo>
                  <a:lnTo>
                    <a:pt x="10070" y="2564"/>
                  </a:lnTo>
                  <a:lnTo>
                    <a:pt x="10014" y="2453"/>
                  </a:lnTo>
                  <a:lnTo>
                    <a:pt x="9941" y="2324"/>
                  </a:lnTo>
                  <a:lnTo>
                    <a:pt x="9830" y="2213"/>
                  </a:lnTo>
                  <a:lnTo>
                    <a:pt x="9719" y="2103"/>
                  </a:lnTo>
                  <a:lnTo>
                    <a:pt x="9572" y="2029"/>
                  </a:lnTo>
                  <a:lnTo>
                    <a:pt x="9406" y="1973"/>
                  </a:lnTo>
                  <a:lnTo>
                    <a:pt x="9203" y="1937"/>
                  </a:lnTo>
                  <a:lnTo>
                    <a:pt x="8982" y="1918"/>
                  </a:lnTo>
                  <a:lnTo>
                    <a:pt x="8705" y="1955"/>
                  </a:lnTo>
                  <a:lnTo>
                    <a:pt x="8705" y="1955"/>
                  </a:lnTo>
                  <a:lnTo>
                    <a:pt x="8687" y="1900"/>
                  </a:lnTo>
                  <a:lnTo>
                    <a:pt x="8650" y="1771"/>
                  </a:lnTo>
                  <a:lnTo>
                    <a:pt x="8558" y="1605"/>
                  </a:lnTo>
                  <a:lnTo>
                    <a:pt x="8484" y="1494"/>
                  </a:lnTo>
                  <a:lnTo>
                    <a:pt x="8392" y="1420"/>
                  </a:lnTo>
                  <a:lnTo>
                    <a:pt x="8299" y="1328"/>
                  </a:lnTo>
                  <a:lnTo>
                    <a:pt x="8189" y="1254"/>
                  </a:lnTo>
                  <a:lnTo>
                    <a:pt x="8060" y="1199"/>
                  </a:lnTo>
                  <a:lnTo>
                    <a:pt x="7894" y="1162"/>
                  </a:lnTo>
                  <a:lnTo>
                    <a:pt x="7728" y="1162"/>
                  </a:lnTo>
                  <a:lnTo>
                    <a:pt x="7525" y="1181"/>
                  </a:lnTo>
                  <a:lnTo>
                    <a:pt x="7303" y="1236"/>
                  </a:lnTo>
                  <a:lnTo>
                    <a:pt x="7064" y="1346"/>
                  </a:lnTo>
                  <a:lnTo>
                    <a:pt x="7064" y="1346"/>
                  </a:lnTo>
                  <a:lnTo>
                    <a:pt x="6972" y="1125"/>
                  </a:lnTo>
                  <a:lnTo>
                    <a:pt x="6879" y="904"/>
                  </a:lnTo>
                  <a:lnTo>
                    <a:pt x="6713" y="664"/>
                  </a:lnTo>
                  <a:lnTo>
                    <a:pt x="6621" y="535"/>
                  </a:lnTo>
                  <a:lnTo>
                    <a:pt x="6511" y="424"/>
                  </a:lnTo>
                  <a:lnTo>
                    <a:pt x="6400" y="295"/>
                  </a:lnTo>
                  <a:lnTo>
                    <a:pt x="6271" y="203"/>
                  </a:lnTo>
                  <a:lnTo>
                    <a:pt x="6123" y="111"/>
                  </a:lnTo>
                  <a:lnTo>
                    <a:pt x="5957" y="56"/>
                  </a:lnTo>
                  <a:lnTo>
                    <a:pt x="5791" y="0"/>
                  </a:lnTo>
                  <a:lnTo>
                    <a:pt x="5607" y="0"/>
                  </a:lnTo>
                  <a:lnTo>
                    <a:pt x="5607" y="0"/>
                  </a:lnTo>
                  <a:lnTo>
                    <a:pt x="5404" y="0"/>
                  </a:lnTo>
                  <a:lnTo>
                    <a:pt x="5220" y="37"/>
                  </a:lnTo>
                  <a:lnTo>
                    <a:pt x="5054" y="111"/>
                  </a:lnTo>
                  <a:lnTo>
                    <a:pt x="4888" y="185"/>
                  </a:lnTo>
                  <a:lnTo>
                    <a:pt x="4722" y="277"/>
                  </a:lnTo>
                  <a:lnTo>
                    <a:pt x="4556" y="369"/>
                  </a:lnTo>
                  <a:lnTo>
                    <a:pt x="4298" y="590"/>
                  </a:lnTo>
                  <a:lnTo>
                    <a:pt x="4076" y="793"/>
                  </a:lnTo>
                  <a:lnTo>
                    <a:pt x="3892" y="978"/>
                  </a:lnTo>
                  <a:lnTo>
                    <a:pt x="3763" y="1162"/>
                  </a:lnTo>
                  <a:lnTo>
                    <a:pt x="3763" y="1162"/>
                  </a:lnTo>
                  <a:lnTo>
                    <a:pt x="3652" y="1088"/>
                  </a:lnTo>
                  <a:lnTo>
                    <a:pt x="3541" y="1033"/>
                  </a:lnTo>
                  <a:lnTo>
                    <a:pt x="3394" y="978"/>
                  </a:lnTo>
                  <a:lnTo>
                    <a:pt x="3320" y="978"/>
                  </a:lnTo>
                  <a:lnTo>
                    <a:pt x="3228" y="978"/>
                  </a:lnTo>
                  <a:lnTo>
                    <a:pt x="3154" y="996"/>
                  </a:lnTo>
                  <a:lnTo>
                    <a:pt x="3062" y="1033"/>
                  </a:lnTo>
                  <a:lnTo>
                    <a:pt x="2988" y="1088"/>
                  </a:lnTo>
                  <a:lnTo>
                    <a:pt x="2896" y="1162"/>
                  </a:lnTo>
                  <a:lnTo>
                    <a:pt x="2822" y="1273"/>
                  </a:lnTo>
                  <a:lnTo>
                    <a:pt x="2748" y="1420"/>
                  </a:lnTo>
                  <a:lnTo>
                    <a:pt x="2748" y="1420"/>
                  </a:lnTo>
                  <a:lnTo>
                    <a:pt x="2601" y="1346"/>
                  </a:lnTo>
                  <a:lnTo>
                    <a:pt x="2453" y="1291"/>
                  </a:lnTo>
                  <a:lnTo>
                    <a:pt x="2269" y="1254"/>
                  </a:lnTo>
                  <a:lnTo>
                    <a:pt x="2029" y="1236"/>
                  </a:lnTo>
                  <a:lnTo>
                    <a:pt x="1919" y="1236"/>
                  </a:lnTo>
                  <a:lnTo>
                    <a:pt x="1790" y="1273"/>
                  </a:lnTo>
                  <a:lnTo>
                    <a:pt x="1660" y="1291"/>
                  </a:lnTo>
                  <a:lnTo>
                    <a:pt x="1531" y="1346"/>
                  </a:lnTo>
                  <a:lnTo>
                    <a:pt x="1402" y="1420"/>
                  </a:lnTo>
                  <a:lnTo>
                    <a:pt x="1292" y="1512"/>
                  </a:lnTo>
                  <a:lnTo>
                    <a:pt x="1292" y="1512"/>
                  </a:lnTo>
                  <a:lnTo>
                    <a:pt x="1163" y="1623"/>
                  </a:lnTo>
                  <a:lnTo>
                    <a:pt x="1070" y="1752"/>
                  </a:lnTo>
                  <a:lnTo>
                    <a:pt x="997" y="1881"/>
                  </a:lnTo>
                  <a:lnTo>
                    <a:pt x="941" y="2010"/>
                  </a:lnTo>
                  <a:lnTo>
                    <a:pt x="904" y="2158"/>
                  </a:lnTo>
                  <a:lnTo>
                    <a:pt x="867" y="2287"/>
                  </a:lnTo>
                  <a:lnTo>
                    <a:pt x="831" y="2545"/>
                  </a:lnTo>
                  <a:lnTo>
                    <a:pt x="849" y="2785"/>
                  </a:lnTo>
                  <a:lnTo>
                    <a:pt x="867" y="2988"/>
                  </a:lnTo>
                  <a:lnTo>
                    <a:pt x="886" y="3154"/>
                  </a:lnTo>
                  <a:lnTo>
                    <a:pt x="886" y="3154"/>
                  </a:lnTo>
                  <a:lnTo>
                    <a:pt x="849" y="3154"/>
                  </a:lnTo>
                  <a:lnTo>
                    <a:pt x="720" y="3172"/>
                  </a:lnTo>
                  <a:lnTo>
                    <a:pt x="554" y="3228"/>
                  </a:lnTo>
                  <a:lnTo>
                    <a:pt x="462" y="3264"/>
                  </a:lnTo>
                  <a:lnTo>
                    <a:pt x="370" y="3301"/>
                  </a:lnTo>
                  <a:lnTo>
                    <a:pt x="277" y="3375"/>
                  </a:lnTo>
                  <a:lnTo>
                    <a:pt x="185" y="3449"/>
                  </a:lnTo>
                  <a:lnTo>
                    <a:pt x="111" y="3541"/>
                  </a:lnTo>
                  <a:lnTo>
                    <a:pt x="56" y="3652"/>
                  </a:lnTo>
                  <a:lnTo>
                    <a:pt x="19" y="3799"/>
                  </a:lnTo>
                  <a:lnTo>
                    <a:pt x="1" y="3947"/>
                  </a:lnTo>
                  <a:lnTo>
                    <a:pt x="19" y="4131"/>
                  </a:lnTo>
                  <a:lnTo>
                    <a:pt x="56" y="43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7"/>
            <p:cNvSpPr/>
            <p:nvPr/>
          </p:nvSpPr>
          <p:spPr>
            <a:xfrm>
              <a:off x="3901950" y="4918550"/>
              <a:ext cx="34600" cy="40125"/>
            </a:xfrm>
            <a:custGeom>
              <a:rect b="b" l="l" r="r" t="t"/>
              <a:pathLst>
                <a:path extrusionOk="0" h="1605" w="1384">
                  <a:moveTo>
                    <a:pt x="498" y="0"/>
                  </a:moveTo>
                  <a:lnTo>
                    <a:pt x="443" y="56"/>
                  </a:lnTo>
                  <a:lnTo>
                    <a:pt x="388" y="148"/>
                  </a:lnTo>
                  <a:lnTo>
                    <a:pt x="333" y="240"/>
                  </a:lnTo>
                  <a:lnTo>
                    <a:pt x="277" y="443"/>
                  </a:lnTo>
                  <a:lnTo>
                    <a:pt x="259" y="535"/>
                  </a:lnTo>
                  <a:lnTo>
                    <a:pt x="148" y="554"/>
                  </a:lnTo>
                  <a:lnTo>
                    <a:pt x="93" y="591"/>
                  </a:lnTo>
                  <a:lnTo>
                    <a:pt x="37" y="609"/>
                  </a:lnTo>
                  <a:lnTo>
                    <a:pt x="19" y="646"/>
                  </a:lnTo>
                  <a:lnTo>
                    <a:pt x="1" y="683"/>
                  </a:lnTo>
                  <a:lnTo>
                    <a:pt x="19" y="720"/>
                  </a:lnTo>
                  <a:lnTo>
                    <a:pt x="56" y="812"/>
                  </a:lnTo>
                  <a:lnTo>
                    <a:pt x="130" y="867"/>
                  </a:lnTo>
                  <a:lnTo>
                    <a:pt x="222" y="941"/>
                  </a:lnTo>
                  <a:lnTo>
                    <a:pt x="314" y="996"/>
                  </a:lnTo>
                  <a:lnTo>
                    <a:pt x="277" y="1070"/>
                  </a:lnTo>
                  <a:lnTo>
                    <a:pt x="203" y="1236"/>
                  </a:lnTo>
                  <a:lnTo>
                    <a:pt x="167" y="1328"/>
                  </a:lnTo>
                  <a:lnTo>
                    <a:pt x="167" y="1420"/>
                  </a:lnTo>
                  <a:lnTo>
                    <a:pt x="185" y="1513"/>
                  </a:lnTo>
                  <a:lnTo>
                    <a:pt x="203" y="1550"/>
                  </a:lnTo>
                  <a:lnTo>
                    <a:pt x="240" y="1568"/>
                  </a:lnTo>
                  <a:lnTo>
                    <a:pt x="333" y="1605"/>
                  </a:lnTo>
                  <a:lnTo>
                    <a:pt x="425" y="1605"/>
                  </a:lnTo>
                  <a:lnTo>
                    <a:pt x="498" y="1586"/>
                  </a:lnTo>
                  <a:lnTo>
                    <a:pt x="572" y="1550"/>
                  </a:lnTo>
                  <a:lnTo>
                    <a:pt x="701" y="1476"/>
                  </a:lnTo>
                  <a:lnTo>
                    <a:pt x="738" y="1439"/>
                  </a:lnTo>
                  <a:lnTo>
                    <a:pt x="812" y="1457"/>
                  </a:lnTo>
                  <a:lnTo>
                    <a:pt x="960" y="1513"/>
                  </a:lnTo>
                  <a:lnTo>
                    <a:pt x="1144" y="1513"/>
                  </a:lnTo>
                  <a:lnTo>
                    <a:pt x="1218" y="1494"/>
                  </a:lnTo>
                  <a:lnTo>
                    <a:pt x="1291" y="1439"/>
                  </a:lnTo>
                  <a:lnTo>
                    <a:pt x="1310" y="1402"/>
                  </a:lnTo>
                  <a:lnTo>
                    <a:pt x="1328" y="1365"/>
                  </a:lnTo>
                  <a:lnTo>
                    <a:pt x="1310" y="1273"/>
                  </a:lnTo>
                  <a:lnTo>
                    <a:pt x="1273" y="1199"/>
                  </a:lnTo>
                  <a:lnTo>
                    <a:pt x="1218" y="1125"/>
                  </a:lnTo>
                  <a:lnTo>
                    <a:pt x="1089" y="996"/>
                  </a:lnTo>
                  <a:lnTo>
                    <a:pt x="1033" y="941"/>
                  </a:lnTo>
                  <a:lnTo>
                    <a:pt x="1107" y="886"/>
                  </a:lnTo>
                  <a:lnTo>
                    <a:pt x="1236" y="757"/>
                  </a:lnTo>
                  <a:lnTo>
                    <a:pt x="1310" y="683"/>
                  </a:lnTo>
                  <a:lnTo>
                    <a:pt x="1365" y="609"/>
                  </a:lnTo>
                  <a:lnTo>
                    <a:pt x="1384" y="535"/>
                  </a:lnTo>
                  <a:lnTo>
                    <a:pt x="1384" y="498"/>
                  </a:lnTo>
                  <a:lnTo>
                    <a:pt x="1365" y="461"/>
                  </a:lnTo>
                  <a:lnTo>
                    <a:pt x="1310" y="425"/>
                  </a:lnTo>
                  <a:lnTo>
                    <a:pt x="1236" y="406"/>
                  </a:lnTo>
                  <a:lnTo>
                    <a:pt x="1162" y="388"/>
                  </a:lnTo>
                  <a:lnTo>
                    <a:pt x="1070" y="406"/>
                  </a:lnTo>
                  <a:lnTo>
                    <a:pt x="923" y="443"/>
                  </a:lnTo>
                  <a:lnTo>
                    <a:pt x="867" y="461"/>
                  </a:lnTo>
                  <a:lnTo>
                    <a:pt x="849" y="388"/>
                  </a:lnTo>
                  <a:lnTo>
                    <a:pt x="794" y="240"/>
                  </a:lnTo>
                  <a:lnTo>
                    <a:pt x="757" y="166"/>
                  </a:lnTo>
                  <a:lnTo>
                    <a:pt x="701" y="93"/>
                  </a:lnTo>
                  <a:lnTo>
                    <a:pt x="646" y="19"/>
                  </a:lnTo>
                  <a:lnTo>
                    <a:pt x="57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7"/>
            <p:cNvSpPr/>
            <p:nvPr/>
          </p:nvSpPr>
          <p:spPr>
            <a:xfrm>
              <a:off x="3901950" y="4918550"/>
              <a:ext cx="34600" cy="40125"/>
            </a:xfrm>
            <a:custGeom>
              <a:rect b="b" l="l" r="r" t="t"/>
              <a:pathLst>
                <a:path extrusionOk="0" fill="none" h="1605" w="1384">
                  <a:moveTo>
                    <a:pt x="314" y="996"/>
                  </a:moveTo>
                  <a:lnTo>
                    <a:pt x="314" y="996"/>
                  </a:lnTo>
                  <a:lnTo>
                    <a:pt x="222" y="941"/>
                  </a:lnTo>
                  <a:lnTo>
                    <a:pt x="130" y="867"/>
                  </a:lnTo>
                  <a:lnTo>
                    <a:pt x="56" y="812"/>
                  </a:lnTo>
                  <a:lnTo>
                    <a:pt x="19" y="720"/>
                  </a:lnTo>
                  <a:lnTo>
                    <a:pt x="1" y="683"/>
                  </a:lnTo>
                  <a:lnTo>
                    <a:pt x="19" y="646"/>
                  </a:lnTo>
                  <a:lnTo>
                    <a:pt x="37" y="609"/>
                  </a:lnTo>
                  <a:lnTo>
                    <a:pt x="93" y="591"/>
                  </a:lnTo>
                  <a:lnTo>
                    <a:pt x="148" y="554"/>
                  </a:lnTo>
                  <a:lnTo>
                    <a:pt x="259" y="535"/>
                  </a:lnTo>
                  <a:lnTo>
                    <a:pt x="259" y="535"/>
                  </a:lnTo>
                  <a:lnTo>
                    <a:pt x="277" y="443"/>
                  </a:lnTo>
                  <a:lnTo>
                    <a:pt x="333" y="240"/>
                  </a:lnTo>
                  <a:lnTo>
                    <a:pt x="388" y="148"/>
                  </a:lnTo>
                  <a:lnTo>
                    <a:pt x="443" y="56"/>
                  </a:lnTo>
                  <a:lnTo>
                    <a:pt x="498" y="0"/>
                  </a:lnTo>
                  <a:lnTo>
                    <a:pt x="535" y="0"/>
                  </a:lnTo>
                  <a:lnTo>
                    <a:pt x="572" y="0"/>
                  </a:lnTo>
                  <a:lnTo>
                    <a:pt x="572" y="0"/>
                  </a:lnTo>
                  <a:lnTo>
                    <a:pt x="646" y="19"/>
                  </a:lnTo>
                  <a:lnTo>
                    <a:pt x="701" y="93"/>
                  </a:lnTo>
                  <a:lnTo>
                    <a:pt x="757" y="166"/>
                  </a:lnTo>
                  <a:lnTo>
                    <a:pt x="794" y="240"/>
                  </a:lnTo>
                  <a:lnTo>
                    <a:pt x="849" y="388"/>
                  </a:lnTo>
                  <a:lnTo>
                    <a:pt x="867" y="461"/>
                  </a:lnTo>
                  <a:lnTo>
                    <a:pt x="867" y="461"/>
                  </a:lnTo>
                  <a:lnTo>
                    <a:pt x="923" y="443"/>
                  </a:lnTo>
                  <a:lnTo>
                    <a:pt x="1070" y="406"/>
                  </a:lnTo>
                  <a:lnTo>
                    <a:pt x="1162" y="388"/>
                  </a:lnTo>
                  <a:lnTo>
                    <a:pt x="1236" y="406"/>
                  </a:lnTo>
                  <a:lnTo>
                    <a:pt x="1310" y="425"/>
                  </a:lnTo>
                  <a:lnTo>
                    <a:pt x="1365" y="461"/>
                  </a:lnTo>
                  <a:lnTo>
                    <a:pt x="1365" y="461"/>
                  </a:lnTo>
                  <a:lnTo>
                    <a:pt x="1384" y="498"/>
                  </a:lnTo>
                  <a:lnTo>
                    <a:pt x="1384" y="535"/>
                  </a:lnTo>
                  <a:lnTo>
                    <a:pt x="1365" y="609"/>
                  </a:lnTo>
                  <a:lnTo>
                    <a:pt x="1310" y="683"/>
                  </a:lnTo>
                  <a:lnTo>
                    <a:pt x="1236" y="757"/>
                  </a:lnTo>
                  <a:lnTo>
                    <a:pt x="1107" y="886"/>
                  </a:lnTo>
                  <a:lnTo>
                    <a:pt x="1033" y="941"/>
                  </a:lnTo>
                  <a:lnTo>
                    <a:pt x="1033" y="941"/>
                  </a:lnTo>
                  <a:lnTo>
                    <a:pt x="1089" y="996"/>
                  </a:lnTo>
                  <a:lnTo>
                    <a:pt x="1218" y="1125"/>
                  </a:lnTo>
                  <a:lnTo>
                    <a:pt x="1273" y="1199"/>
                  </a:lnTo>
                  <a:lnTo>
                    <a:pt x="1310" y="1273"/>
                  </a:lnTo>
                  <a:lnTo>
                    <a:pt x="1328" y="1365"/>
                  </a:lnTo>
                  <a:lnTo>
                    <a:pt x="1310" y="1402"/>
                  </a:lnTo>
                  <a:lnTo>
                    <a:pt x="1291" y="1439"/>
                  </a:lnTo>
                  <a:lnTo>
                    <a:pt x="1291" y="1439"/>
                  </a:lnTo>
                  <a:lnTo>
                    <a:pt x="1218" y="1494"/>
                  </a:lnTo>
                  <a:lnTo>
                    <a:pt x="1144" y="1513"/>
                  </a:lnTo>
                  <a:lnTo>
                    <a:pt x="1052" y="1513"/>
                  </a:lnTo>
                  <a:lnTo>
                    <a:pt x="960" y="1513"/>
                  </a:lnTo>
                  <a:lnTo>
                    <a:pt x="812" y="1457"/>
                  </a:lnTo>
                  <a:lnTo>
                    <a:pt x="738" y="1439"/>
                  </a:lnTo>
                  <a:lnTo>
                    <a:pt x="738" y="1439"/>
                  </a:lnTo>
                  <a:lnTo>
                    <a:pt x="701" y="1476"/>
                  </a:lnTo>
                  <a:lnTo>
                    <a:pt x="572" y="1550"/>
                  </a:lnTo>
                  <a:lnTo>
                    <a:pt x="498" y="1586"/>
                  </a:lnTo>
                  <a:lnTo>
                    <a:pt x="425" y="1605"/>
                  </a:lnTo>
                  <a:lnTo>
                    <a:pt x="333" y="1605"/>
                  </a:lnTo>
                  <a:lnTo>
                    <a:pt x="240" y="1568"/>
                  </a:lnTo>
                  <a:lnTo>
                    <a:pt x="240" y="1568"/>
                  </a:lnTo>
                  <a:lnTo>
                    <a:pt x="203" y="1550"/>
                  </a:lnTo>
                  <a:lnTo>
                    <a:pt x="185" y="1513"/>
                  </a:lnTo>
                  <a:lnTo>
                    <a:pt x="167" y="1420"/>
                  </a:lnTo>
                  <a:lnTo>
                    <a:pt x="167" y="1328"/>
                  </a:lnTo>
                  <a:lnTo>
                    <a:pt x="203" y="1236"/>
                  </a:lnTo>
                  <a:lnTo>
                    <a:pt x="277" y="1070"/>
                  </a:lnTo>
                  <a:lnTo>
                    <a:pt x="314" y="9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7"/>
            <p:cNvSpPr/>
            <p:nvPr/>
          </p:nvSpPr>
          <p:spPr>
            <a:xfrm>
              <a:off x="4080375" y="4951750"/>
              <a:ext cx="30900" cy="34125"/>
            </a:xfrm>
            <a:custGeom>
              <a:rect b="b" l="l" r="r" t="t"/>
              <a:pathLst>
                <a:path extrusionOk="0" h="1365" w="1236">
                  <a:moveTo>
                    <a:pt x="701" y="0"/>
                  </a:moveTo>
                  <a:lnTo>
                    <a:pt x="646" y="19"/>
                  </a:lnTo>
                  <a:lnTo>
                    <a:pt x="572" y="56"/>
                  </a:lnTo>
                  <a:lnTo>
                    <a:pt x="498" y="129"/>
                  </a:lnTo>
                  <a:lnTo>
                    <a:pt x="388" y="258"/>
                  </a:lnTo>
                  <a:lnTo>
                    <a:pt x="351" y="314"/>
                  </a:lnTo>
                  <a:lnTo>
                    <a:pt x="166" y="314"/>
                  </a:lnTo>
                  <a:lnTo>
                    <a:pt x="129" y="332"/>
                  </a:lnTo>
                  <a:lnTo>
                    <a:pt x="111" y="369"/>
                  </a:lnTo>
                  <a:lnTo>
                    <a:pt x="93" y="387"/>
                  </a:lnTo>
                  <a:lnTo>
                    <a:pt x="111" y="461"/>
                  </a:lnTo>
                  <a:lnTo>
                    <a:pt x="148" y="553"/>
                  </a:lnTo>
                  <a:lnTo>
                    <a:pt x="203" y="627"/>
                  </a:lnTo>
                  <a:lnTo>
                    <a:pt x="259" y="701"/>
                  </a:lnTo>
                  <a:lnTo>
                    <a:pt x="203" y="738"/>
                  </a:lnTo>
                  <a:lnTo>
                    <a:pt x="93" y="849"/>
                  </a:lnTo>
                  <a:lnTo>
                    <a:pt x="37" y="904"/>
                  </a:lnTo>
                  <a:lnTo>
                    <a:pt x="0" y="978"/>
                  </a:lnTo>
                  <a:lnTo>
                    <a:pt x="0" y="1051"/>
                  </a:lnTo>
                  <a:lnTo>
                    <a:pt x="19" y="1125"/>
                  </a:lnTo>
                  <a:lnTo>
                    <a:pt x="74" y="1162"/>
                  </a:lnTo>
                  <a:lnTo>
                    <a:pt x="148" y="1199"/>
                  </a:lnTo>
                  <a:lnTo>
                    <a:pt x="203" y="1217"/>
                  </a:lnTo>
                  <a:lnTo>
                    <a:pt x="277" y="1199"/>
                  </a:lnTo>
                  <a:lnTo>
                    <a:pt x="388" y="1180"/>
                  </a:lnTo>
                  <a:lnTo>
                    <a:pt x="443" y="1162"/>
                  </a:lnTo>
                  <a:lnTo>
                    <a:pt x="480" y="1217"/>
                  </a:lnTo>
                  <a:lnTo>
                    <a:pt x="591" y="1291"/>
                  </a:lnTo>
                  <a:lnTo>
                    <a:pt x="664" y="1328"/>
                  </a:lnTo>
                  <a:lnTo>
                    <a:pt x="720" y="1346"/>
                  </a:lnTo>
                  <a:lnTo>
                    <a:pt x="793" y="1365"/>
                  </a:lnTo>
                  <a:lnTo>
                    <a:pt x="867" y="1346"/>
                  </a:lnTo>
                  <a:lnTo>
                    <a:pt x="922" y="1291"/>
                  </a:lnTo>
                  <a:lnTo>
                    <a:pt x="941" y="1236"/>
                  </a:lnTo>
                  <a:lnTo>
                    <a:pt x="922" y="1144"/>
                  </a:lnTo>
                  <a:lnTo>
                    <a:pt x="904" y="1070"/>
                  </a:lnTo>
                  <a:lnTo>
                    <a:pt x="849" y="941"/>
                  </a:lnTo>
                  <a:lnTo>
                    <a:pt x="830" y="867"/>
                  </a:lnTo>
                  <a:lnTo>
                    <a:pt x="886" y="849"/>
                  </a:lnTo>
                  <a:lnTo>
                    <a:pt x="1033" y="812"/>
                  </a:lnTo>
                  <a:lnTo>
                    <a:pt x="1107" y="775"/>
                  </a:lnTo>
                  <a:lnTo>
                    <a:pt x="1181" y="719"/>
                  </a:lnTo>
                  <a:lnTo>
                    <a:pt x="1218" y="664"/>
                  </a:lnTo>
                  <a:lnTo>
                    <a:pt x="1236" y="609"/>
                  </a:lnTo>
                  <a:lnTo>
                    <a:pt x="1199" y="572"/>
                  </a:lnTo>
                  <a:lnTo>
                    <a:pt x="1144" y="517"/>
                  </a:lnTo>
                  <a:lnTo>
                    <a:pt x="1088" y="498"/>
                  </a:lnTo>
                  <a:lnTo>
                    <a:pt x="1015" y="480"/>
                  </a:lnTo>
                  <a:lnTo>
                    <a:pt x="904" y="461"/>
                  </a:lnTo>
                  <a:lnTo>
                    <a:pt x="849" y="461"/>
                  </a:lnTo>
                  <a:lnTo>
                    <a:pt x="849" y="406"/>
                  </a:lnTo>
                  <a:lnTo>
                    <a:pt x="849" y="258"/>
                  </a:lnTo>
                  <a:lnTo>
                    <a:pt x="849" y="185"/>
                  </a:lnTo>
                  <a:lnTo>
                    <a:pt x="830" y="111"/>
                  </a:lnTo>
                  <a:lnTo>
                    <a:pt x="812" y="56"/>
                  </a:lnTo>
                  <a:lnTo>
                    <a:pt x="75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7"/>
            <p:cNvSpPr/>
            <p:nvPr/>
          </p:nvSpPr>
          <p:spPr>
            <a:xfrm>
              <a:off x="3948050" y="4922700"/>
              <a:ext cx="30000" cy="31825"/>
            </a:xfrm>
            <a:custGeom>
              <a:rect b="b" l="l" r="r" t="t"/>
              <a:pathLst>
                <a:path extrusionOk="0" h="1273" w="1200">
                  <a:moveTo>
                    <a:pt x="370" y="0"/>
                  </a:moveTo>
                  <a:lnTo>
                    <a:pt x="314" y="37"/>
                  </a:lnTo>
                  <a:lnTo>
                    <a:pt x="296" y="74"/>
                  </a:lnTo>
                  <a:lnTo>
                    <a:pt x="277" y="222"/>
                  </a:lnTo>
                  <a:lnTo>
                    <a:pt x="259" y="351"/>
                  </a:lnTo>
                  <a:lnTo>
                    <a:pt x="277" y="406"/>
                  </a:lnTo>
                  <a:lnTo>
                    <a:pt x="222" y="425"/>
                  </a:lnTo>
                  <a:lnTo>
                    <a:pt x="130" y="461"/>
                  </a:lnTo>
                  <a:lnTo>
                    <a:pt x="38" y="535"/>
                  </a:lnTo>
                  <a:lnTo>
                    <a:pt x="19" y="591"/>
                  </a:lnTo>
                  <a:lnTo>
                    <a:pt x="1" y="627"/>
                  </a:lnTo>
                  <a:lnTo>
                    <a:pt x="19" y="720"/>
                  </a:lnTo>
                  <a:lnTo>
                    <a:pt x="56" y="793"/>
                  </a:lnTo>
                  <a:lnTo>
                    <a:pt x="93" y="830"/>
                  </a:lnTo>
                  <a:lnTo>
                    <a:pt x="148" y="867"/>
                  </a:lnTo>
                  <a:lnTo>
                    <a:pt x="259" y="904"/>
                  </a:lnTo>
                  <a:lnTo>
                    <a:pt x="296" y="922"/>
                  </a:lnTo>
                  <a:lnTo>
                    <a:pt x="314" y="978"/>
                  </a:lnTo>
                  <a:lnTo>
                    <a:pt x="333" y="1107"/>
                  </a:lnTo>
                  <a:lnTo>
                    <a:pt x="370" y="1162"/>
                  </a:lnTo>
                  <a:lnTo>
                    <a:pt x="406" y="1218"/>
                  </a:lnTo>
                  <a:lnTo>
                    <a:pt x="462" y="1254"/>
                  </a:lnTo>
                  <a:lnTo>
                    <a:pt x="536" y="1273"/>
                  </a:lnTo>
                  <a:lnTo>
                    <a:pt x="609" y="1254"/>
                  </a:lnTo>
                  <a:lnTo>
                    <a:pt x="665" y="1218"/>
                  </a:lnTo>
                  <a:lnTo>
                    <a:pt x="720" y="1162"/>
                  </a:lnTo>
                  <a:lnTo>
                    <a:pt x="738" y="1088"/>
                  </a:lnTo>
                  <a:lnTo>
                    <a:pt x="775" y="978"/>
                  </a:lnTo>
                  <a:lnTo>
                    <a:pt x="794" y="922"/>
                  </a:lnTo>
                  <a:lnTo>
                    <a:pt x="849" y="904"/>
                  </a:lnTo>
                  <a:lnTo>
                    <a:pt x="978" y="886"/>
                  </a:lnTo>
                  <a:lnTo>
                    <a:pt x="1126" y="830"/>
                  </a:lnTo>
                  <a:lnTo>
                    <a:pt x="1163" y="793"/>
                  </a:lnTo>
                  <a:lnTo>
                    <a:pt x="1199" y="738"/>
                  </a:lnTo>
                  <a:lnTo>
                    <a:pt x="1199" y="683"/>
                  </a:lnTo>
                  <a:lnTo>
                    <a:pt x="1181" y="646"/>
                  </a:lnTo>
                  <a:lnTo>
                    <a:pt x="1126" y="554"/>
                  </a:lnTo>
                  <a:lnTo>
                    <a:pt x="1052" y="498"/>
                  </a:lnTo>
                  <a:lnTo>
                    <a:pt x="1015" y="461"/>
                  </a:lnTo>
                  <a:lnTo>
                    <a:pt x="1033" y="332"/>
                  </a:lnTo>
                  <a:lnTo>
                    <a:pt x="1033" y="222"/>
                  </a:lnTo>
                  <a:lnTo>
                    <a:pt x="1015" y="166"/>
                  </a:lnTo>
                  <a:lnTo>
                    <a:pt x="997" y="129"/>
                  </a:lnTo>
                  <a:lnTo>
                    <a:pt x="904" y="129"/>
                  </a:lnTo>
                  <a:lnTo>
                    <a:pt x="794" y="185"/>
                  </a:lnTo>
                  <a:lnTo>
                    <a:pt x="701" y="240"/>
                  </a:lnTo>
                  <a:lnTo>
                    <a:pt x="665" y="277"/>
                  </a:lnTo>
                  <a:lnTo>
                    <a:pt x="628" y="222"/>
                  </a:lnTo>
                  <a:lnTo>
                    <a:pt x="554" y="129"/>
                  </a:lnTo>
                  <a:lnTo>
                    <a:pt x="462" y="19"/>
                  </a:lnTo>
                  <a:lnTo>
                    <a:pt x="40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7"/>
            <p:cNvSpPr/>
            <p:nvPr/>
          </p:nvSpPr>
          <p:spPr>
            <a:xfrm>
              <a:off x="3969275" y="4960500"/>
              <a:ext cx="38750" cy="43375"/>
            </a:xfrm>
            <a:custGeom>
              <a:rect b="b" l="l" r="r" t="t"/>
              <a:pathLst>
                <a:path extrusionOk="0" h="1735" w="1550">
                  <a:moveTo>
                    <a:pt x="793" y="1"/>
                  </a:moveTo>
                  <a:lnTo>
                    <a:pt x="719" y="19"/>
                  </a:lnTo>
                  <a:lnTo>
                    <a:pt x="664" y="74"/>
                  </a:lnTo>
                  <a:lnTo>
                    <a:pt x="609" y="148"/>
                  </a:lnTo>
                  <a:lnTo>
                    <a:pt x="572" y="222"/>
                  </a:lnTo>
                  <a:lnTo>
                    <a:pt x="498" y="388"/>
                  </a:lnTo>
                  <a:lnTo>
                    <a:pt x="479" y="462"/>
                  </a:lnTo>
                  <a:lnTo>
                    <a:pt x="424" y="462"/>
                  </a:lnTo>
                  <a:lnTo>
                    <a:pt x="277" y="480"/>
                  </a:lnTo>
                  <a:lnTo>
                    <a:pt x="184" y="499"/>
                  </a:lnTo>
                  <a:lnTo>
                    <a:pt x="111" y="535"/>
                  </a:lnTo>
                  <a:lnTo>
                    <a:pt x="55" y="572"/>
                  </a:lnTo>
                  <a:lnTo>
                    <a:pt x="18" y="628"/>
                  </a:lnTo>
                  <a:lnTo>
                    <a:pt x="0" y="757"/>
                  </a:lnTo>
                  <a:lnTo>
                    <a:pt x="0" y="849"/>
                  </a:lnTo>
                  <a:lnTo>
                    <a:pt x="37" y="941"/>
                  </a:lnTo>
                  <a:lnTo>
                    <a:pt x="92" y="1015"/>
                  </a:lnTo>
                  <a:lnTo>
                    <a:pt x="203" y="1107"/>
                  </a:lnTo>
                  <a:lnTo>
                    <a:pt x="258" y="1144"/>
                  </a:lnTo>
                  <a:lnTo>
                    <a:pt x="240" y="1218"/>
                  </a:lnTo>
                  <a:lnTo>
                    <a:pt x="221" y="1402"/>
                  </a:lnTo>
                  <a:lnTo>
                    <a:pt x="240" y="1494"/>
                  </a:lnTo>
                  <a:lnTo>
                    <a:pt x="258" y="1587"/>
                  </a:lnTo>
                  <a:lnTo>
                    <a:pt x="314" y="1660"/>
                  </a:lnTo>
                  <a:lnTo>
                    <a:pt x="350" y="1697"/>
                  </a:lnTo>
                  <a:lnTo>
                    <a:pt x="406" y="1716"/>
                  </a:lnTo>
                  <a:lnTo>
                    <a:pt x="443" y="1734"/>
                  </a:lnTo>
                  <a:lnTo>
                    <a:pt x="498" y="1734"/>
                  </a:lnTo>
                  <a:lnTo>
                    <a:pt x="590" y="1697"/>
                  </a:lnTo>
                  <a:lnTo>
                    <a:pt x="682" y="1660"/>
                  </a:lnTo>
                  <a:lnTo>
                    <a:pt x="756" y="1587"/>
                  </a:lnTo>
                  <a:lnTo>
                    <a:pt x="848" y="1457"/>
                  </a:lnTo>
                  <a:lnTo>
                    <a:pt x="885" y="1384"/>
                  </a:lnTo>
                  <a:lnTo>
                    <a:pt x="959" y="1402"/>
                  </a:lnTo>
                  <a:lnTo>
                    <a:pt x="1143" y="1439"/>
                  </a:lnTo>
                  <a:lnTo>
                    <a:pt x="1346" y="1439"/>
                  </a:lnTo>
                  <a:lnTo>
                    <a:pt x="1438" y="1402"/>
                  </a:lnTo>
                  <a:lnTo>
                    <a:pt x="1494" y="1365"/>
                  </a:lnTo>
                  <a:lnTo>
                    <a:pt x="1531" y="1292"/>
                  </a:lnTo>
                  <a:lnTo>
                    <a:pt x="1531" y="1218"/>
                  </a:lnTo>
                  <a:lnTo>
                    <a:pt x="1512" y="1144"/>
                  </a:lnTo>
                  <a:lnTo>
                    <a:pt x="1494" y="1070"/>
                  </a:lnTo>
                  <a:lnTo>
                    <a:pt x="1420" y="960"/>
                  </a:lnTo>
                  <a:lnTo>
                    <a:pt x="1383" y="904"/>
                  </a:lnTo>
                  <a:lnTo>
                    <a:pt x="1420" y="867"/>
                  </a:lnTo>
                  <a:lnTo>
                    <a:pt x="1494" y="757"/>
                  </a:lnTo>
                  <a:lnTo>
                    <a:pt x="1531" y="683"/>
                  </a:lnTo>
                  <a:lnTo>
                    <a:pt x="1549" y="609"/>
                  </a:lnTo>
                  <a:lnTo>
                    <a:pt x="1549" y="535"/>
                  </a:lnTo>
                  <a:lnTo>
                    <a:pt x="1531" y="480"/>
                  </a:lnTo>
                  <a:lnTo>
                    <a:pt x="1475" y="443"/>
                  </a:lnTo>
                  <a:lnTo>
                    <a:pt x="1420" y="425"/>
                  </a:lnTo>
                  <a:lnTo>
                    <a:pt x="1328" y="425"/>
                  </a:lnTo>
                  <a:lnTo>
                    <a:pt x="1254" y="443"/>
                  </a:lnTo>
                  <a:lnTo>
                    <a:pt x="1107" y="480"/>
                  </a:lnTo>
                  <a:lnTo>
                    <a:pt x="1051" y="499"/>
                  </a:lnTo>
                  <a:lnTo>
                    <a:pt x="1033" y="425"/>
                  </a:lnTo>
                  <a:lnTo>
                    <a:pt x="977" y="259"/>
                  </a:lnTo>
                  <a:lnTo>
                    <a:pt x="959" y="167"/>
                  </a:lnTo>
                  <a:lnTo>
                    <a:pt x="904" y="74"/>
                  </a:lnTo>
                  <a:lnTo>
                    <a:pt x="848" y="19"/>
                  </a:lnTo>
                  <a:lnTo>
                    <a:pt x="793" y="1"/>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7"/>
            <p:cNvSpPr/>
            <p:nvPr/>
          </p:nvSpPr>
          <p:spPr>
            <a:xfrm>
              <a:off x="3969275" y="4960500"/>
              <a:ext cx="38750" cy="43375"/>
            </a:xfrm>
            <a:custGeom>
              <a:rect b="b" l="l" r="r" t="t"/>
              <a:pathLst>
                <a:path extrusionOk="0" fill="none" h="1735" w="1550">
                  <a:moveTo>
                    <a:pt x="479" y="462"/>
                  </a:moveTo>
                  <a:lnTo>
                    <a:pt x="479" y="462"/>
                  </a:lnTo>
                  <a:lnTo>
                    <a:pt x="498" y="388"/>
                  </a:lnTo>
                  <a:lnTo>
                    <a:pt x="572" y="222"/>
                  </a:lnTo>
                  <a:lnTo>
                    <a:pt x="609" y="148"/>
                  </a:lnTo>
                  <a:lnTo>
                    <a:pt x="664" y="74"/>
                  </a:lnTo>
                  <a:lnTo>
                    <a:pt x="719" y="19"/>
                  </a:lnTo>
                  <a:lnTo>
                    <a:pt x="793" y="1"/>
                  </a:lnTo>
                  <a:lnTo>
                    <a:pt x="793" y="1"/>
                  </a:lnTo>
                  <a:lnTo>
                    <a:pt x="848" y="19"/>
                  </a:lnTo>
                  <a:lnTo>
                    <a:pt x="904" y="74"/>
                  </a:lnTo>
                  <a:lnTo>
                    <a:pt x="959" y="167"/>
                  </a:lnTo>
                  <a:lnTo>
                    <a:pt x="977" y="259"/>
                  </a:lnTo>
                  <a:lnTo>
                    <a:pt x="1033" y="425"/>
                  </a:lnTo>
                  <a:lnTo>
                    <a:pt x="1051" y="499"/>
                  </a:lnTo>
                  <a:lnTo>
                    <a:pt x="1051" y="499"/>
                  </a:lnTo>
                  <a:lnTo>
                    <a:pt x="1107" y="480"/>
                  </a:lnTo>
                  <a:lnTo>
                    <a:pt x="1254" y="443"/>
                  </a:lnTo>
                  <a:lnTo>
                    <a:pt x="1328" y="425"/>
                  </a:lnTo>
                  <a:lnTo>
                    <a:pt x="1420" y="425"/>
                  </a:lnTo>
                  <a:lnTo>
                    <a:pt x="1475" y="443"/>
                  </a:lnTo>
                  <a:lnTo>
                    <a:pt x="1531" y="480"/>
                  </a:lnTo>
                  <a:lnTo>
                    <a:pt x="1531" y="480"/>
                  </a:lnTo>
                  <a:lnTo>
                    <a:pt x="1549" y="535"/>
                  </a:lnTo>
                  <a:lnTo>
                    <a:pt x="1549" y="609"/>
                  </a:lnTo>
                  <a:lnTo>
                    <a:pt x="1531" y="683"/>
                  </a:lnTo>
                  <a:lnTo>
                    <a:pt x="1494" y="757"/>
                  </a:lnTo>
                  <a:lnTo>
                    <a:pt x="1420" y="867"/>
                  </a:lnTo>
                  <a:lnTo>
                    <a:pt x="1383" y="904"/>
                  </a:lnTo>
                  <a:lnTo>
                    <a:pt x="1383" y="904"/>
                  </a:lnTo>
                  <a:lnTo>
                    <a:pt x="1420" y="960"/>
                  </a:lnTo>
                  <a:lnTo>
                    <a:pt x="1494" y="1070"/>
                  </a:lnTo>
                  <a:lnTo>
                    <a:pt x="1512" y="1144"/>
                  </a:lnTo>
                  <a:lnTo>
                    <a:pt x="1531" y="1218"/>
                  </a:lnTo>
                  <a:lnTo>
                    <a:pt x="1531" y="1292"/>
                  </a:lnTo>
                  <a:lnTo>
                    <a:pt x="1494" y="1365"/>
                  </a:lnTo>
                  <a:lnTo>
                    <a:pt x="1494" y="1365"/>
                  </a:lnTo>
                  <a:lnTo>
                    <a:pt x="1438" y="1402"/>
                  </a:lnTo>
                  <a:lnTo>
                    <a:pt x="1346" y="1439"/>
                  </a:lnTo>
                  <a:lnTo>
                    <a:pt x="1254" y="1439"/>
                  </a:lnTo>
                  <a:lnTo>
                    <a:pt x="1143" y="1439"/>
                  </a:lnTo>
                  <a:lnTo>
                    <a:pt x="959" y="1402"/>
                  </a:lnTo>
                  <a:lnTo>
                    <a:pt x="885" y="1384"/>
                  </a:lnTo>
                  <a:lnTo>
                    <a:pt x="885" y="1384"/>
                  </a:lnTo>
                  <a:lnTo>
                    <a:pt x="848" y="1457"/>
                  </a:lnTo>
                  <a:lnTo>
                    <a:pt x="756" y="1587"/>
                  </a:lnTo>
                  <a:lnTo>
                    <a:pt x="682" y="1660"/>
                  </a:lnTo>
                  <a:lnTo>
                    <a:pt x="590" y="1697"/>
                  </a:lnTo>
                  <a:lnTo>
                    <a:pt x="498" y="1734"/>
                  </a:lnTo>
                  <a:lnTo>
                    <a:pt x="443" y="1734"/>
                  </a:lnTo>
                  <a:lnTo>
                    <a:pt x="406" y="1716"/>
                  </a:lnTo>
                  <a:lnTo>
                    <a:pt x="406" y="1716"/>
                  </a:lnTo>
                  <a:lnTo>
                    <a:pt x="350" y="1697"/>
                  </a:lnTo>
                  <a:lnTo>
                    <a:pt x="314" y="1660"/>
                  </a:lnTo>
                  <a:lnTo>
                    <a:pt x="258" y="1587"/>
                  </a:lnTo>
                  <a:lnTo>
                    <a:pt x="240" y="1494"/>
                  </a:lnTo>
                  <a:lnTo>
                    <a:pt x="221" y="1402"/>
                  </a:lnTo>
                  <a:lnTo>
                    <a:pt x="240" y="1218"/>
                  </a:lnTo>
                  <a:lnTo>
                    <a:pt x="258" y="1144"/>
                  </a:lnTo>
                  <a:lnTo>
                    <a:pt x="258" y="1144"/>
                  </a:lnTo>
                  <a:lnTo>
                    <a:pt x="203" y="1107"/>
                  </a:lnTo>
                  <a:lnTo>
                    <a:pt x="92" y="1015"/>
                  </a:lnTo>
                  <a:lnTo>
                    <a:pt x="37" y="941"/>
                  </a:lnTo>
                  <a:lnTo>
                    <a:pt x="0" y="849"/>
                  </a:lnTo>
                  <a:lnTo>
                    <a:pt x="0" y="757"/>
                  </a:lnTo>
                  <a:lnTo>
                    <a:pt x="18" y="628"/>
                  </a:lnTo>
                  <a:lnTo>
                    <a:pt x="18" y="628"/>
                  </a:lnTo>
                  <a:lnTo>
                    <a:pt x="55" y="572"/>
                  </a:lnTo>
                  <a:lnTo>
                    <a:pt x="111" y="535"/>
                  </a:lnTo>
                  <a:lnTo>
                    <a:pt x="184" y="499"/>
                  </a:lnTo>
                  <a:lnTo>
                    <a:pt x="277" y="480"/>
                  </a:lnTo>
                  <a:lnTo>
                    <a:pt x="424" y="462"/>
                  </a:lnTo>
                  <a:lnTo>
                    <a:pt x="479" y="4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7"/>
            <p:cNvSpPr/>
            <p:nvPr/>
          </p:nvSpPr>
          <p:spPr>
            <a:xfrm>
              <a:off x="4000150" y="4924075"/>
              <a:ext cx="35525" cy="34600"/>
            </a:xfrm>
            <a:custGeom>
              <a:rect b="b" l="l" r="r" t="t"/>
              <a:pathLst>
                <a:path extrusionOk="0" h="1384" w="1421">
                  <a:moveTo>
                    <a:pt x="830" y="1"/>
                  </a:moveTo>
                  <a:lnTo>
                    <a:pt x="775" y="38"/>
                  </a:lnTo>
                  <a:lnTo>
                    <a:pt x="646" y="167"/>
                  </a:lnTo>
                  <a:lnTo>
                    <a:pt x="517" y="351"/>
                  </a:lnTo>
                  <a:lnTo>
                    <a:pt x="462" y="333"/>
                  </a:lnTo>
                  <a:lnTo>
                    <a:pt x="222" y="333"/>
                  </a:lnTo>
                  <a:lnTo>
                    <a:pt x="148" y="351"/>
                  </a:lnTo>
                  <a:lnTo>
                    <a:pt x="74" y="388"/>
                  </a:lnTo>
                  <a:lnTo>
                    <a:pt x="19" y="462"/>
                  </a:lnTo>
                  <a:lnTo>
                    <a:pt x="1" y="536"/>
                  </a:lnTo>
                  <a:lnTo>
                    <a:pt x="19" y="609"/>
                  </a:lnTo>
                  <a:lnTo>
                    <a:pt x="37" y="683"/>
                  </a:lnTo>
                  <a:lnTo>
                    <a:pt x="74" y="757"/>
                  </a:lnTo>
                  <a:lnTo>
                    <a:pt x="148" y="867"/>
                  </a:lnTo>
                  <a:lnTo>
                    <a:pt x="185" y="923"/>
                  </a:lnTo>
                  <a:lnTo>
                    <a:pt x="167" y="960"/>
                  </a:lnTo>
                  <a:lnTo>
                    <a:pt x="111" y="1052"/>
                  </a:lnTo>
                  <a:lnTo>
                    <a:pt x="111" y="1126"/>
                  </a:lnTo>
                  <a:lnTo>
                    <a:pt x="93" y="1199"/>
                  </a:lnTo>
                  <a:lnTo>
                    <a:pt x="111" y="1273"/>
                  </a:lnTo>
                  <a:lnTo>
                    <a:pt x="167" y="1329"/>
                  </a:lnTo>
                  <a:lnTo>
                    <a:pt x="203" y="1365"/>
                  </a:lnTo>
                  <a:lnTo>
                    <a:pt x="240" y="1365"/>
                  </a:lnTo>
                  <a:lnTo>
                    <a:pt x="333" y="1384"/>
                  </a:lnTo>
                  <a:lnTo>
                    <a:pt x="443" y="1384"/>
                  </a:lnTo>
                  <a:lnTo>
                    <a:pt x="554" y="1347"/>
                  </a:lnTo>
                  <a:lnTo>
                    <a:pt x="738" y="1273"/>
                  </a:lnTo>
                  <a:lnTo>
                    <a:pt x="812" y="1236"/>
                  </a:lnTo>
                  <a:lnTo>
                    <a:pt x="904" y="1273"/>
                  </a:lnTo>
                  <a:lnTo>
                    <a:pt x="1070" y="1347"/>
                  </a:lnTo>
                  <a:lnTo>
                    <a:pt x="1181" y="1365"/>
                  </a:lnTo>
                  <a:lnTo>
                    <a:pt x="1273" y="1365"/>
                  </a:lnTo>
                  <a:lnTo>
                    <a:pt x="1347" y="1347"/>
                  </a:lnTo>
                  <a:lnTo>
                    <a:pt x="1365" y="1329"/>
                  </a:lnTo>
                  <a:lnTo>
                    <a:pt x="1384" y="1292"/>
                  </a:lnTo>
                  <a:lnTo>
                    <a:pt x="1402" y="1218"/>
                  </a:lnTo>
                  <a:lnTo>
                    <a:pt x="1384" y="1126"/>
                  </a:lnTo>
                  <a:lnTo>
                    <a:pt x="1347" y="1052"/>
                  </a:lnTo>
                  <a:lnTo>
                    <a:pt x="1310" y="997"/>
                  </a:lnTo>
                  <a:lnTo>
                    <a:pt x="1218" y="886"/>
                  </a:lnTo>
                  <a:lnTo>
                    <a:pt x="1181" y="849"/>
                  </a:lnTo>
                  <a:lnTo>
                    <a:pt x="1218" y="831"/>
                  </a:lnTo>
                  <a:lnTo>
                    <a:pt x="1310" y="757"/>
                  </a:lnTo>
                  <a:lnTo>
                    <a:pt x="1365" y="720"/>
                  </a:lnTo>
                  <a:lnTo>
                    <a:pt x="1402" y="665"/>
                  </a:lnTo>
                  <a:lnTo>
                    <a:pt x="1421" y="609"/>
                  </a:lnTo>
                  <a:lnTo>
                    <a:pt x="1421" y="554"/>
                  </a:lnTo>
                  <a:lnTo>
                    <a:pt x="1402" y="499"/>
                  </a:lnTo>
                  <a:lnTo>
                    <a:pt x="1347" y="462"/>
                  </a:lnTo>
                  <a:lnTo>
                    <a:pt x="1291" y="425"/>
                  </a:lnTo>
                  <a:lnTo>
                    <a:pt x="1236" y="425"/>
                  </a:lnTo>
                  <a:lnTo>
                    <a:pt x="1126" y="406"/>
                  </a:lnTo>
                  <a:lnTo>
                    <a:pt x="1070" y="406"/>
                  </a:lnTo>
                  <a:lnTo>
                    <a:pt x="1033" y="222"/>
                  </a:lnTo>
                  <a:lnTo>
                    <a:pt x="960" y="74"/>
                  </a:lnTo>
                  <a:lnTo>
                    <a:pt x="923" y="19"/>
                  </a:lnTo>
                  <a:lnTo>
                    <a:pt x="88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7"/>
            <p:cNvSpPr/>
            <p:nvPr/>
          </p:nvSpPr>
          <p:spPr>
            <a:xfrm>
              <a:off x="3923150" y="4961425"/>
              <a:ext cx="40150" cy="38300"/>
            </a:xfrm>
            <a:custGeom>
              <a:rect b="b" l="l" r="r" t="t"/>
              <a:pathLst>
                <a:path extrusionOk="0" h="1532" w="1606">
                  <a:moveTo>
                    <a:pt x="554" y="0"/>
                  </a:moveTo>
                  <a:lnTo>
                    <a:pt x="517" y="37"/>
                  </a:lnTo>
                  <a:lnTo>
                    <a:pt x="480" y="93"/>
                  </a:lnTo>
                  <a:lnTo>
                    <a:pt x="425" y="259"/>
                  </a:lnTo>
                  <a:lnTo>
                    <a:pt x="388" y="480"/>
                  </a:lnTo>
                  <a:lnTo>
                    <a:pt x="333" y="498"/>
                  </a:lnTo>
                  <a:lnTo>
                    <a:pt x="204" y="572"/>
                  </a:lnTo>
                  <a:lnTo>
                    <a:pt x="130" y="609"/>
                  </a:lnTo>
                  <a:lnTo>
                    <a:pt x="56" y="664"/>
                  </a:lnTo>
                  <a:lnTo>
                    <a:pt x="19" y="738"/>
                  </a:lnTo>
                  <a:lnTo>
                    <a:pt x="1" y="812"/>
                  </a:lnTo>
                  <a:lnTo>
                    <a:pt x="19" y="886"/>
                  </a:lnTo>
                  <a:lnTo>
                    <a:pt x="56" y="941"/>
                  </a:lnTo>
                  <a:lnTo>
                    <a:pt x="112" y="996"/>
                  </a:lnTo>
                  <a:lnTo>
                    <a:pt x="185" y="1052"/>
                  </a:lnTo>
                  <a:lnTo>
                    <a:pt x="314" y="1125"/>
                  </a:lnTo>
                  <a:lnTo>
                    <a:pt x="370" y="1144"/>
                  </a:lnTo>
                  <a:lnTo>
                    <a:pt x="351" y="1181"/>
                  </a:lnTo>
                  <a:lnTo>
                    <a:pt x="370" y="1310"/>
                  </a:lnTo>
                  <a:lnTo>
                    <a:pt x="388" y="1365"/>
                  </a:lnTo>
                  <a:lnTo>
                    <a:pt x="407" y="1420"/>
                  </a:lnTo>
                  <a:lnTo>
                    <a:pt x="462" y="1476"/>
                  </a:lnTo>
                  <a:lnTo>
                    <a:pt x="517" y="1513"/>
                  </a:lnTo>
                  <a:lnTo>
                    <a:pt x="573" y="1531"/>
                  </a:lnTo>
                  <a:lnTo>
                    <a:pt x="609" y="1531"/>
                  </a:lnTo>
                  <a:lnTo>
                    <a:pt x="702" y="1494"/>
                  </a:lnTo>
                  <a:lnTo>
                    <a:pt x="794" y="1439"/>
                  </a:lnTo>
                  <a:lnTo>
                    <a:pt x="886" y="1365"/>
                  </a:lnTo>
                  <a:lnTo>
                    <a:pt x="1015" y="1218"/>
                  </a:lnTo>
                  <a:lnTo>
                    <a:pt x="1070" y="1144"/>
                  </a:lnTo>
                  <a:lnTo>
                    <a:pt x="1163" y="1144"/>
                  </a:lnTo>
                  <a:lnTo>
                    <a:pt x="1347" y="1107"/>
                  </a:lnTo>
                  <a:lnTo>
                    <a:pt x="1439" y="1089"/>
                  </a:lnTo>
                  <a:lnTo>
                    <a:pt x="1532" y="1052"/>
                  </a:lnTo>
                  <a:lnTo>
                    <a:pt x="1587" y="996"/>
                  </a:lnTo>
                  <a:lnTo>
                    <a:pt x="1605" y="959"/>
                  </a:lnTo>
                  <a:lnTo>
                    <a:pt x="1605" y="923"/>
                  </a:lnTo>
                  <a:lnTo>
                    <a:pt x="1568" y="849"/>
                  </a:lnTo>
                  <a:lnTo>
                    <a:pt x="1532" y="793"/>
                  </a:lnTo>
                  <a:lnTo>
                    <a:pt x="1458" y="738"/>
                  </a:lnTo>
                  <a:lnTo>
                    <a:pt x="1384" y="701"/>
                  </a:lnTo>
                  <a:lnTo>
                    <a:pt x="1255" y="646"/>
                  </a:lnTo>
                  <a:lnTo>
                    <a:pt x="1200" y="627"/>
                  </a:lnTo>
                  <a:lnTo>
                    <a:pt x="1236" y="591"/>
                  </a:lnTo>
                  <a:lnTo>
                    <a:pt x="1292" y="480"/>
                  </a:lnTo>
                  <a:lnTo>
                    <a:pt x="1310" y="425"/>
                  </a:lnTo>
                  <a:lnTo>
                    <a:pt x="1329" y="369"/>
                  </a:lnTo>
                  <a:lnTo>
                    <a:pt x="1310" y="296"/>
                  </a:lnTo>
                  <a:lnTo>
                    <a:pt x="1292" y="240"/>
                  </a:lnTo>
                  <a:lnTo>
                    <a:pt x="1236" y="203"/>
                  </a:lnTo>
                  <a:lnTo>
                    <a:pt x="1126" y="203"/>
                  </a:lnTo>
                  <a:lnTo>
                    <a:pt x="1070" y="222"/>
                  </a:lnTo>
                  <a:lnTo>
                    <a:pt x="960" y="259"/>
                  </a:lnTo>
                  <a:lnTo>
                    <a:pt x="923" y="296"/>
                  </a:lnTo>
                  <a:lnTo>
                    <a:pt x="775" y="130"/>
                  </a:lnTo>
                  <a:lnTo>
                    <a:pt x="665" y="37"/>
                  </a:lnTo>
                  <a:lnTo>
                    <a:pt x="609" y="0"/>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7"/>
            <p:cNvSpPr/>
            <p:nvPr/>
          </p:nvSpPr>
          <p:spPr>
            <a:xfrm>
              <a:off x="3923150" y="4961425"/>
              <a:ext cx="40150" cy="38300"/>
            </a:xfrm>
            <a:custGeom>
              <a:rect b="b" l="l" r="r" t="t"/>
              <a:pathLst>
                <a:path extrusionOk="0" fill="none" h="1532" w="1606">
                  <a:moveTo>
                    <a:pt x="388" y="480"/>
                  </a:moveTo>
                  <a:lnTo>
                    <a:pt x="388" y="480"/>
                  </a:lnTo>
                  <a:lnTo>
                    <a:pt x="425" y="259"/>
                  </a:lnTo>
                  <a:lnTo>
                    <a:pt x="480" y="93"/>
                  </a:lnTo>
                  <a:lnTo>
                    <a:pt x="517" y="37"/>
                  </a:lnTo>
                  <a:lnTo>
                    <a:pt x="554" y="0"/>
                  </a:lnTo>
                  <a:lnTo>
                    <a:pt x="554" y="0"/>
                  </a:lnTo>
                  <a:lnTo>
                    <a:pt x="609" y="0"/>
                  </a:lnTo>
                  <a:lnTo>
                    <a:pt x="665" y="37"/>
                  </a:lnTo>
                  <a:lnTo>
                    <a:pt x="775" y="130"/>
                  </a:lnTo>
                  <a:lnTo>
                    <a:pt x="923" y="296"/>
                  </a:lnTo>
                  <a:lnTo>
                    <a:pt x="923" y="296"/>
                  </a:lnTo>
                  <a:lnTo>
                    <a:pt x="960" y="259"/>
                  </a:lnTo>
                  <a:lnTo>
                    <a:pt x="1070" y="222"/>
                  </a:lnTo>
                  <a:lnTo>
                    <a:pt x="1126" y="203"/>
                  </a:lnTo>
                  <a:lnTo>
                    <a:pt x="1181" y="203"/>
                  </a:lnTo>
                  <a:lnTo>
                    <a:pt x="1236" y="203"/>
                  </a:lnTo>
                  <a:lnTo>
                    <a:pt x="1292" y="240"/>
                  </a:lnTo>
                  <a:lnTo>
                    <a:pt x="1292" y="240"/>
                  </a:lnTo>
                  <a:lnTo>
                    <a:pt x="1310" y="296"/>
                  </a:lnTo>
                  <a:lnTo>
                    <a:pt x="1329" y="369"/>
                  </a:lnTo>
                  <a:lnTo>
                    <a:pt x="1310" y="425"/>
                  </a:lnTo>
                  <a:lnTo>
                    <a:pt x="1292" y="480"/>
                  </a:lnTo>
                  <a:lnTo>
                    <a:pt x="1236" y="591"/>
                  </a:lnTo>
                  <a:lnTo>
                    <a:pt x="1200" y="627"/>
                  </a:lnTo>
                  <a:lnTo>
                    <a:pt x="1200" y="627"/>
                  </a:lnTo>
                  <a:lnTo>
                    <a:pt x="1255" y="646"/>
                  </a:lnTo>
                  <a:lnTo>
                    <a:pt x="1384" y="701"/>
                  </a:lnTo>
                  <a:lnTo>
                    <a:pt x="1458" y="738"/>
                  </a:lnTo>
                  <a:lnTo>
                    <a:pt x="1532" y="793"/>
                  </a:lnTo>
                  <a:lnTo>
                    <a:pt x="1568" y="849"/>
                  </a:lnTo>
                  <a:lnTo>
                    <a:pt x="1605" y="923"/>
                  </a:lnTo>
                  <a:lnTo>
                    <a:pt x="1605" y="923"/>
                  </a:lnTo>
                  <a:lnTo>
                    <a:pt x="1605" y="959"/>
                  </a:lnTo>
                  <a:lnTo>
                    <a:pt x="1587" y="996"/>
                  </a:lnTo>
                  <a:lnTo>
                    <a:pt x="1532" y="1052"/>
                  </a:lnTo>
                  <a:lnTo>
                    <a:pt x="1439" y="1089"/>
                  </a:lnTo>
                  <a:lnTo>
                    <a:pt x="1347" y="1107"/>
                  </a:lnTo>
                  <a:lnTo>
                    <a:pt x="1163" y="1144"/>
                  </a:lnTo>
                  <a:lnTo>
                    <a:pt x="1070" y="1144"/>
                  </a:lnTo>
                  <a:lnTo>
                    <a:pt x="1070" y="1144"/>
                  </a:lnTo>
                  <a:lnTo>
                    <a:pt x="1015" y="1218"/>
                  </a:lnTo>
                  <a:lnTo>
                    <a:pt x="886" y="1365"/>
                  </a:lnTo>
                  <a:lnTo>
                    <a:pt x="794" y="1439"/>
                  </a:lnTo>
                  <a:lnTo>
                    <a:pt x="702" y="1494"/>
                  </a:lnTo>
                  <a:lnTo>
                    <a:pt x="609" y="1531"/>
                  </a:lnTo>
                  <a:lnTo>
                    <a:pt x="573" y="1531"/>
                  </a:lnTo>
                  <a:lnTo>
                    <a:pt x="517" y="1513"/>
                  </a:lnTo>
                  <a:lnTo>
                    <a:pt x="517" y="1513"/>
                  </a:lnTo>
                  <a:lnTo>
                    <a:pt x="462" y="1476"/>
                  </a:lnTo>
                  <a:lnTo>
                    <a:pt x="407" y="1420"/>
                  </a:lnTo>
                  <a:lnTo>
                    <a:pt x="388" y="1365"/>
                  </a:lnTo>
                  <a:lnTo>
                    <a:pt x="370" y="1310"/>
                  </a:lnTo>
                  <a:lnTo>
                    <a:pt x="351" y="1181"/>
                  </a:lnTo>
                  <a:lnTo>
                    <a:pt x="370" y="1144"/>
                  </a:lnTo>
                  <a:lnTo>
                    <a:pt x="370" y="1144"/>
                  </a:lnTo>
                  <a:lnTo>
                    <a:pt x="314" y="1125"/>
                  </a:lnTo>
                  <a:lnTo>
                    <a:pt x="185" y="1052"/>
                  </a:lnTo>
                  <a:lnTo>
                    <a:pt x="112" y="996"/>
                  </a:lnTo>
                  <a:lnTo>
                    <a:pt x="56" y="941"/>
                  </a:lnTo>
                  <a:lnTo>
                    <a:pt x="19" y="886"/>
                  </a:lnTo>
                  <a:lnTo>
                    <a:pt x="1" y="812"/>
                  </a:lnTo>
                  <a:lnTo>
                    <a:pt x="1" y="812"/>
                  </a:lnTo>
                  <a:lnTo>
                    <a:pt x="19" y="738"/>
                  </a:lnTo>
                  <a:lnTo>
                    <a:pt x="56" y="664"/>
                  </a:lnTo>
                  <a:lnTo>
                    <a:pt x="130" y="609"/>
                  </a:lnTo>
                  <a:lnTo>
                    <a:pt x="204" y="572"/>
                  </a:lnTo>
                  <a:lnTo>
                    <a:pt x="333" y="498"/>
                  </a:lnTo>
                  <a:lnTo>
                    <a:pt x="388" y="4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7"/>
            <p:cNvSpPr/>
            <p:nvPr/>
          </p:nvSpPr>
          <p:spPr>
            <a:xfrm>
              <a:off x="4049475" y="4925925"/>
              <a:ext cx="32775" cy="30925"/>
            </a:xfrm>
            <a:custGeom>
              <a:rect b="b" l="l" r="r" t="t"/>
              <a:pathLst>
                <a:path extrusionOk="0" h="1237" w="1311">
                  <a:moveTo>
                    <a:pt x="462" y="0"/>
                  </a:moveTo>
                  <a:lnTo>
                    <a:pt x="425" y="19"/>
                  </a:lnTo>
                  <a:lnTo>
                    <a:pt x="388" y="74"/>
                  </a:lnTo>
                  <a:lnTo>
                    <a:pt x="351" y="203"/>
                  </a:lnTo>
                  <a:lnTo>
                    <a:pt x="333" y="388"/>
                  </a:lnTo>
                  <a:lnTo>
                    <a:pt x="277" y="406"/>
                  </a:lnTo>
                  <a:lnTo>
                    <a:pt x="167" y="443"/>
                  </a:lnTo>
                  <a:lnTo>
                    <a:pt x="111" y="480"/>
                  </a:lnTo>
                  <a:lnTo>
                    <a:pt x="56" y="535"/>
                  </a:lnTo>
                  <a:lnTo>
                    <a:pt x="19" y="591"/>
                  </a:lnTo>
                  <a:lnTo>
                    <a:pt x="1" y="646"/>
                  </a:lnTo>
                  <a:lnTo>
                    <a:pt x="19" y="701"/>
                  </a:lnTo>
                  <a:lnTo>
                    <a:pt x="56" y="757"/>
                  </a:lnTo>
                  <a:lnTo>
                    <a:pt x="93" y="812"/>
                  </a:lnTo>
                  <a:lnTo>
                    <a:pt x="148" y="849"/>
                  </a:lnTo>
                  <a:lnTo>
                    <a:pt x="259" y="904"/>
                  </a:lnTo>
                  <a:lnTo>
                    <a:pt x="296" y="923"/>
                  </a:lnTo>
                  <a:lnTo>
                    <a:pt x="296" y="959"/>
                  </a:lnTo>
                  <a:lnTo>
                    <a:pt x="296" y="1052"/>
                  </a:lnTo>
                  <a:lnTo>
                    <a:pt x="314" y="1107"/>
                  </a:lnTo>
                  <a:lnTo>
                    <a:pt x="333" y="1162"/>
                  </a:lnTo>
                  <a:lnTo>
                    <a:pt x="370" y="1199"/>
                  </a:lnTo>
                  <a:lnTo>
                    <a:pt x="425" y="1236"/>
                  </a:lnTo>
                  <a:lnTo>
                    <a:pt x="499" y="1236"/>
                  </a:lnTo>
                  <a:lnTo>
                    <a:pt x="573" y="1218"/>
                  </a:lnTo>
                  <a:lnTo>
                    <a:pt x="646" y="1162"/>
                  </a:lnTo>
                  <a:lnTo>
                    <a:pt x="720" y="1107"/>
                  </a:lnTo>
                  <a:lnTo>
                    <a:pt x="831" y="978"/>
                  </a:lnTo>
                  <a:lnTo>
                    <a:pt x="886" y="923"/>
                  </a:lnTo>
                  <a:lnTo>
                    <a:pt x="960" y="923"/>
                  </a:lnTo>
                  <a:lnTo>
                    <a:pt x="1107" y="904"/>
                  </a:lnTo>
                  <a:lnTo>
                    <a:pt x="1181" y="886"/>
                  </a:lnTo>
                  <a:lnTo>
                    <a:pt x="1255" y="849"/>
                  </a:lnTo>
                  <a:lnTo>
                    <a:pt x="1310" y="812"/>
                  </a:lnTo>
                  <a:lnTo>
                    <a:pt x="1310" y="738"/>
                  </a:lnTo>
                  <a:lnTo>
                    <a:pt x="1292" y="683"/>
                  </a:lnTo>
                  <a:lnTo>
                    <a:pt x="1255" y="628"/>
                  </a:lnTo>
                  <a:lnTo>
                    <a:pt x="1200" y="591"/>
                  </a:lnTo>
                  <a:lnTo>
                    <a:pt x="1144" y="554"/>
                  </a:lnTo>
                  <a:lnTo>
                    <a:pt x="1034" y="517"/>
                  </a:lnTo>
                  <a:lnTo>
                    <a:pt x="997" y="498"/>
                  </a:lnTo>
                  <a:lnTo>
                    <a:pt x="1015" y="462"/>
                  </a:lnTo>
                  <a:lnTo>
                    <a:pt x="1052" y="388"/>
                  </a:lnTo>
                  <a:lnTo>
                    <a:pt x="1089" y="277"/>
                  </a:lnTo>
                  <a:lnTo>
                    <a:pt x="1089" y="240"/>
                  </a:lnTo>
                  <a:lnTo>
                    <a:pt x="1052" y="185"/>
                  </a:lnTo>
                  <a:lnTo>
                    <a:pt x="1015" y="166"/>
                  </a:lnTo>
                  <a:lnTo>
                    <a:pt x="978" y="148"/>
                  </a:lnTo>
                  <a:lnTo>
                    <a:pt x="868" y="166"/>
                  </a:lnTo>
                  <a:lnTo>
                    <a:pt x="794" y="203"/>
                  </a:lnTo>
                  <a:lnTo>
                    <a:pt x="757" y="222"/>
                  </a:lnTo>
                  <a:lnTo>
                    <a:pt x="646" y="93"/>
                  </a:lnTo>
                  <a:lnTo>
                    <a:pt x="554" y="19"/>
                  </a:lnTo>
                  <a:lnTo>
                    <a:pt x="49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7"/>
            <p:cNvSpPr/>
            <p:nvPr/>
          </p:nvSpPr>
          <p:spPr>
            <a:xfrm>
              <a:off x="3879825" y="4963725"/>
              <a:ext cx="25850" cy="25375"/>
            </a:xfrm>
            <a:custGeom>
              <a:rect b="b" l="l" r="r" t="t"/>
              <a:pathLst>
                <a:path extrusionOk="0" h="1015" w="1034">
                  <a:moveTo>
                    <a:pt x="627" y="1"/>
                  </a:moveTo>
                  <a:lnTo>
                    <a:pt x="591" y="19"/>
                  </a:lnTo>
                  <a:lnTo>
                    <a:pt x="554" y="38"/>
                  </a:lnTo>
                  <a:lnTo>
                    <a:pt x="461" y="130"/>
                  </a:lnTo>
                  <a:lnTo>
                    <a:pt x="369" y="259"/>
                  </a:lnTo>
                  <a:lnTo>
                    <a:pt x="148" y="259"/>
                  </a:lnTo>
                  <a:lnTo>
                    <a:pt x="93" y="277"/>
                  </a:lnTo>
                  <a:lnTo>
                    <a:pt x="56" y="296"/>
                  </a:lnTo>
                  <a:lnTo>
                    <a:pt x="19" y="333"/>
                  </a:lnTo>
                  <a:lnTo>
                    <a:pt x="0" y="388"/>
                  </a:lnTo>
                  <a:lnTo>
                    <a:pt x="0" y="443"/>
                  </a:lnTo>
                  <a:lnTo>
                    <a:pt x="56" y="554"/>
                  </a:lnTo>
                  <a:lnTo>
                    <a:pt x="111" y="646"/>
                  </a:lnTo>
                  <a:lnTo>
                    <a:pt x="129" y="683"/>
                  </a:lnTo>
                  <a:lnTo>
                    <a:pt x="111" y="701"/>
                  </a:lnTo>
                  <a:lnTo>
                    <a:pt x="74" y="775"/>
                  </a:lnTo>
                  <a:lnTo>
                    <a:pt x="74" y="831"/>
                  </a:lnTo>
                  <a:lnTo>
                    <a:pt x="74" y="886"/>
                  </a:lnTo>
                  <a:lnTo>
                    <a:pt x="74" y="923"/>
                  </a:lnTo>
                  <a:lnTo>
                    <a:pt x="111" y="978"/>
                  </a:lnTo>
                  <a:lnTo>
                    <a:pt x="166" y="1015"/>
                  </a:lnTo>
                  <a:lnTo>
                    <a:pt x="314" y="1015"/>
                  </a:lnTo>
                  <a:lnTo>
                    <a:pt x="388" y="997"/>
                  </a:lnTo>
                  <a:lnTo>
                    <a:pt x="535" y="941"/>
                  </a:lnTo>
                  <a:lnTo>
                    <a:pt x="591" y="923"/>
                  </a:lnTo>
                  <a:lnTo>
                    <a:pt x="646" y="941"/>
                  </a:lnTo>
                  <a:lnTo>
                    <a:pt x="775" y="978"/>
                  </a:lnTo>
                  <a:lnTo>
                    <a:pt x="849" y="997"/>
                  </a:lnTo>
                  <a:lnTo>
                    <a:pt x="959" y="997"/>
                  </a:lnTo>
                  <a:lnTo>
                    <a:pt x="996" y="941"/>
                  </a:lnTo>
                  <a:lnTo>
                    <a:pt x="1015" y="886"/>
                  </a:lnTo>
                  <a:lnTo>
                    <a:pt x="996" y="831"/>
                  </a:lnTo>
                  <a:lnTo>
                    <a:pt x="941" y="738"/>
                  </a:lnTo>
                  <a:lnTo>
                    <a:pt x="886" y="646"/>
                  </a:lnTo>
                  <a:lnTo>
                    <a:pt x="849" y="628"/>
                  </a:lnTo>
                  <a:lnTo>
                    <a:pt x="886" y="609"/>
                  </a:lnTo>
                  <a:lnTo>
                    <a:pt x="941" y="554"/>
                  </a:lnTo>
                  <a:lnTo>
                    <a:pt x="1015" y="499"/>
                  </a:lnTo>
                  <a:lnTo>
                    <a:pt x="1033" y="443"/>
                  </a:lnTo>
                  <a:lnTo>
                    <a:pt x="1033" y="406"/>
                  </a:lnTo>
                  <a:lnTo>
                    <a:pt x="1015" y="370"/>
                  </a:lnTo>
                  <a:lnTo>
                    <a:pt x="978" y="333"/>
                  </a:lnTo>
                  <a:lnTo>
                    <a:pt x="886" y="314"/>
                  </a:lnTo>
                  <a:lnTo>
                    <a:pt x="775" y="314"/>
                  </a:lnTo>
                  <a:lnTo>
                    <a:pt x="738" y="167"/>
                  </a:lnTo>
                  <a:lnTo>
                    <a:pt x="701" y="56"/>
                  </a:lnTo>
                  <a:lnTo>
                    <a:pt x="664" y="19"/>
                  </a:lnTo>
                  <a:lnTo>
                    <a:pt x="627" y="1"/>
                  </a:lnTo>
                  <a:close/>
                </a:path>
              </a:pathLst>
            </a:custGeom>
            <a:solidFill>
              <a:srgbClr val="FDC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7"/>
            <p:cNvSpPr/>
            <p:nvPr/>
          </p:nvSpPr>
          <p:spPr>
            <a:xfrm>
              <a:off x="3879825" y="4963725"/>
              <a:ext cx="25850" cy="25375"/>
            </a:xfrm>
            <a:custGeom>
              <a:rect b="b" l="l" r="r" t="t"/>
              <a:pathLst>
                <a:path extrusionOk="0" fill="none" h="1015" w="1034">
                  <a:moveTo>
                    <a:pt x="369" y="259"/>
                  </a:moveTo>
                  <a:lnTo>
                    <a:pt x="369" y="259"/>
                  </a:lnTo>
                  <a:lnTo>
                    <a:pt x="461" y="130"/>
                  </a:lnTo>
                  <a:lnTo>
                    <a:pt x="554" y="38"/>
                  </a:lnTo>
                  <a:lnTo>
                    <a:pt x="591" y="19"/>
                  </a:lnTo>
                  <a:lnTo>
                    <a:pt x="627" y="1"/>
                  </a:lnTo>
                  <a:lnTo>
                    <a:pt x="627" y="1"/>
                  </a:lnTo>
                  <a:lnTo>
                    <a:pt x="664" y="19"/>
                  </a:lnTo>
                  <a:lnTo>
                    <a:pt x="701" y="56"/>
                  </a:lnTo>
                  <a:lnTo>
                    <a:pt x="738" y="167"/>
                  </a:lnTo>
                  <a:lnTo>
                    <a:pt x="775" y="314"/>
                  </a:lnTo>
                  <a:lnTo>
                    <a:pt x="775" y="314"/>
                  </a:lnTo>
                  <a:lnTo>
                    <a:pt x="812" y="314"/>
                  </a:lnTo>
                  <a:lnTo>
                    <a:pt x="886" y="314"/>
                  </a:lnTo>
                  <a:lnTo>
                    <a:pt x="978" y="333"/>
                  </a:lnTo>
                  <a:lnTo>
                    <a:pt x="1015" y="370"/>
                  </a:lnTo>
                  <a:lnTo>
                    <a:pt x="1033" y="406"/>
                  </a:lnTo>
                  <a:lnTo>
                    <a:pt x="1033" y="406"/>
                  </a:lnTo>
                  <a:lnTo>
                    <a:pt x="1033" y="443"/>
                  </a:lnTo>
                  <a:lnTo>
                    <a:pt x="1015" y="499"/>
                  </a:lnTo>
                  <a:lnTo>
                    <a:pt x="941" y="554"/>
                  </a:lnTo>
                  <a:lnTo>
                    <a:pt x="886" y="609"/>
                  </a:lnTo>
                  <a:lnTo>
                    <a:pt x="849" y="628"/>
                  </a:lnTo>
                  <a:lnTo>
                    <a:pt x="849" y="628"/>
                  </a:lnTo>
                  <a:lnTo>
                    <a:pt x="886" y="646"/>
                  </a:lnTo>
                  <a:lnTo>
                    <a:pt x="941" y="738"/>
                  </a:lnTo>
                  <a:lnTo>
                    <a:pt x="996" y="831"/>
                  </a:lnTo>
                  <a:lnTo>
                    <a:pt x="1015" y="886"/>
                  </a:lnTo>
                  <a:lnTo>
                    <a:pt x="996" y="941"/>
                  </a:lnTo>
                  <a:lnTo>
                    <a:pt x="996" y="941"/>
                  </a:lnTo>
                  <a:lnTo>
                    <a:pt x="959" y="997"/>
                  </a:lnTo>
                  <a:lnTo>
                    <a:pt x="922" y="997"/>
                  </a:lnTo>
                  <a:lnTo>
                    <a:pt x="849" y="997"/>
                  </a:lnTo>
                  <a:lnTo>
                    <a:pt x="775" y="978"/>
                  </a:lnTo>
                  <a:lnTo>
                    <a:pt x="646" y="941"/>
                  </a:lnTo>
                  <a:lnTo>
                    <a:pt x="591" y="923"/>
                  </a:lnTo>
                  <a:lnTo>
                    <a:pt x="591" y="923"/>
                  </a:lnTo>
                  <a:lnTo>
                    <a:pt x="535" y="941"/>
                  </a:lnTo>
                  <a:lnTo>
                    <a:pt x="388" y="997"/>
                  </a:lnTo>
                  <a:lnTo>
                    <a:pt x="314" y="1015"/>
                  </a:lnTo>
                  <a:lnTo>
                    <a:pt x="240" y="1015"/>
                  </a:lnTo>
                  <a:lnTo>
                    <a:pt x="166" y="1015"/>
                  </a:lnTo>
                  <a:lnTo>
                    <a:pt x="111" y="978"/>
                  </a:lnTo>
                  <a:lnTo>
                    <a:pt x="111" y="978"/>
                  </a:lnTo>
                  <a:lnTo>
                    <a:pt x="74" y="923"/>
                  </a:lnTo>
                  <a:lnTo>
                    <a:pt x="74" y="886"/>
                  </a:lnTo>
                  <a:lnTo>
                    <a:pt x="74" y="831"/>
                  </a:lnTo>
                  <a:lnTo>
                    <a:pt x="74" y="775"/>
                  </a:lnTo>
                  <a:lnTo>
                    <a:pt x="111" y="701"/>
                  </a:lnTo>
                  <a:lnTo>
                    <a:pt x="129" y="683"/>
                  </a:lnTo>
                  <a:lnTo>
                    <a:pt x="129" y="683"/>
                  </a:lnTo>
                  <a:lnTo>
                    <a:pt x="111" y="646"/>
                  </a:lnTo>
                  <a:lnTo>
                    <a:pt x="56" y="554"/>
                  </a:lnTo>
                  <a:lnTo>
                    <a:pt x="0" y="443"/>
                  </a:lnTo>
                  <a:lnTo>
                    <a:pt x="0" y="388"/>
                  </a:lnTo>
                  <a:lnTo>
                    <a:pt x="19" y="333"/>
                  </a:lnTo>
                  <a:lnTo>
                    <a:pt x="19" y="333"/>
                  </a:lnTo>
                  <a:lnTo>
                    <a:pt x="56" y="296"/>
                  </a:lnTo>
                  <a:lnTo>
                    <a:pt x="93" y="277"/>
                  </a:lnTo>
                  <a:lnTo>
                    <a:pt x="148" y="259"/>
                  </a:lnTo>
                  <a:lnTo>
                    <a:pt x="222" y="259"/>
                  </a:lnTo>
                  <a:lnTo>
                    <a:pt x="332" y="259"/>
                  </a:lnTo>
                  <a:lnTo>
                    <a:pt x="369" y="25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7"/>
            <p:cNvSpPr/>
            <p:nvPr/>
          </p:nvSpPr>
          <p:spPr>
            <a:xfrm>
              <a:off x="3980800" y="4890875"/>
              <a:ext cx="31375" cy="27225"/>
            </a:xfrm>
            <a:custGeom>
              <a:rect b="b" l="l" r="r" t="t"/>
              <a:pathLst>
                <a:path extrusionOk="0" h="1089" w="1255">
                  <a:moveTo>
                    <a:pt x="498" y="1"/>
                  </a:moveTo>
                  <a:lnTo>
                    <a:pt x="443" y="19"/>
                  </a:lnTo>
                  <a:lnTo>
                    <a:pt x="387" y="75"/>
                  </a:lnTo>
                  <a:lnTo>
                    <a:pt x="350" y="130"/>
                  </a:lnTo>
                  <a:lnTo>
                    <a:pt x="332" y="185"/>
                  </a:lnTo>
                  <a:lnTo>
                    <a:pt x="314" y="314"/>
                  </a:lnTo>
                  <a:lnTo>
                    <a:pt x="314" y="351"/>
                  </a:lnTo>
                  <a:lnTo>
                    <a:pt x="258" y="351"/>
                  </a:lnTo>
                  <a:lnTo>
                    <a:pt x="166" y="370"/>
                  </a:lnTo>
                  <a:lnTo>
                    <a:pt x="111" y="370"/>
                  </a:lnTo>
                  <a:lnTo>
                    <a:pt x="55" y="388"/>
                  </a:lnTo>
                  <a:lnTo>
                    <a:pt x="18" y="425"/>
                  </a:lnTo>
                  <a:lnTo>
                    <a:pt x="0" y="462"/>
                  </a:lnTo>
                  <a:lnTo>
                    <a:pt x="18" y="517"/>
                  </a:lnTo>
                  <a:lnTo>
                    <a:pt x="37" y="554"/>
                  </a:lnTo>
                  <a:lnTo>
                    <a:pt x="92" y="646"/>
                  </a:lnTo>
                  <a:lnTo>
                    <a:pt x="166" y="720"/>
                  </a:lnTo>
                  <a:lnTo>
                    <a:pt x="148" y="757"/>
                  </a:lnTo>
                  <a:lnTo>
                    <a:pt x="111" y="831"/>
                  </a:lnTo>
                  <a:lnTo>
                    <a:pt x="92" y="886"/>
                  </a:lnTo>
                  <a:lnTo>
                    <a:pt x="111" y="941"/>
                  </a:lnTo>
                  <a:lnTo>
                    <a:pt x="111" y="997"/>
                  </a:lnTo>
                  <a:lnTo>
                    <a:pt x="166" y="1052"/>
                  </a:lnTo>
                  <a:lnTo>
                    <a:pt x="221" y="1089"/>
                  </a:lnTo>
                  <a:lnTo>
                    <a:pt x="387" y="1089"/>
                  </a:lnTo>
                  <a:lnTo>
                    <a:pt x="480" y="1071"/>
                  </a:lnTo>
                  <a:lnTo>
                    <a:pt x="627" y="1015"/>
                  </a:lnTo>
                  <a:lnTo>
                    <a:pt x="701" y="997"/>
                  </a:lnTo>
                  <a:lnTo>
                    <a:pt x="775" y="1015"/>
                  </a:lnTo>
                  <a:lnTo>
                    <a:pt x="941" y="1034"/>
                  </a:lnTo>
                  <a:lnTo>
                    <a:pt x="1033" y="1052"/>
                  </a:lnTo>
                  <a:lnTo>
                    <a:pt x="1125" y="1052"/>
                  </a:lnTo>
                  <a:lnTo>
                    <a:pt x="1180" y="1034"/>
                  </a:lnTo>
                  <a:lnTo>
                    <a:pt x="1236" y="997"/>
                  </a:lnTo>
                  <a:lnTo>
                    <a:pt x="1254" y="941"/>
                  </a:lnTo>
                  <a:lnTo>
                    <a:pt x="1236" y="886"/>
                  </a:lnTo>
                  <a:lnTo>
                    <a:pt x="1199" y="775"/>
                  </a:lnTo>
                  <a:lnTo>
                    <a:pt x="1143" y="702"/>
                  </a:lnTo>
                  <a:lnTo>
                    <a:pt x="1107" y="665"/>
                  </a:lnTo>
                  <a:lnTo>
                    <a:pt x="1143" y="536"/>
                  </a:lnTo>
                  <a:lnTo>
                    <a:pt x="1162" y="425"/>
                  </a:lnTo>
                  <a:lnTo>
                    <a:pt x="1162" y="351"/>
                  </a:lnTo>
                  <a:lnTo>
                    <a:pt x="1143" y="314"/>
                  </a:lnTo>
                  <a:lnTo>
                    <a:pt x="1107" y="278"/>
                  </a:lnTo>
                  <a:lnTo>
                    <a:pt x="1051" y="259"/>
                  </a:lnTo>
                  <a:lnTo>
                    <a:pt x="996" y="241"/>
                  </a:lnTo>
                  <a:lnTo>
                    <a:pt x="922" y="259"/>
                  </a:lnTo>
                  <a:lnTo>
                    <a:pt x="811" y="278"/>
                  </a:lnTo>
                  <a:lnTo>
                    <a:pt x="775" y="296"/>
                  </a:lnTo>
                  <a:lnTo>
                    <a:pt x="756" y="241"/>
                  </a:lnTo>
                  <a:lnTo>
                    <a:pt x="719" y="130"/>
                  </a:lnTo>
                  <a:lnTo>
                    <a:pt x="682" y="75"/>
                  </a:lnTo>
                  <a:lnTo>
                    <a:pt x="627" y="38"/>
                  </a:lnTo>
                  <a:lnTo>
                    <a:pt x="57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7"/>
            <p:cNvSpPr/>
            <p:nvPr/>
          </p:nvSpPr>
          <p:spPr>
            <a:xfrm>
              <a:off x="4031500" y="4966950"/>
              <a:ext cx="31375" cy="27225"/>
            </a:xfrm>
            <a:custGeom>
              <a:rect b="b" l="l" r="r" t="t"/>
              <a:pathLst>
                <a:path extrusionOk="0" h="1089" w="1255">
                  <a:moveTo>
                    <a:pt x="499" y="1"/>
                  </a:moveTo>
                  <a:lnTo>
                    <a:pt x="443" y="19"/>
                  </a:lnTo>
                  <a:lnTo>
                    <a:pt x="388" y="75"/>
                  </a:lnTo>
                  <a:lnTo>
                    <a:pt x="351" y="130"/>
                  </a:lnTo>
                  <a:lnTo>
                    <a:pt x="333" y="185"/>
                  </a:lnTo>
                  <a:lnTo>
                    <a:pt x="314" y="314"/>
                  </a:lnTo>
                  <a:lnTo>
                    <a:pt x="314" y="351"/>
                  </a:lnTo>
                  <a:lnTo>
                    <a:pt x="259" y="351"/>
                  </a:lnTo>
                  <a:lnTo>
                    <a:pt x="167" y="370"/>
                  </a:lnTo>
                  <a:lnTo>
                    <a:pt x="111" y="370"/>
                  </a:lnTo>
                  <a:lnTo>
                    <a:pt x="56" y="388"/>
                  </a:lnTo>
                  <a:lnTo>
                    <a:pt x="19" y="425"/>
                  </a:lnTo>
                  <a:lnTo>
                    <a:pt x="1" y="462"/>
                  </a:lnTo>
                  <a:lnTo>
                    <a:pt x="19" y="517"/>
                  </a:lnTo>
                  <a:lnTo>
                    <a:pt x="37" y="554"/>
                  </a:lnTo>
                  <a:lnTo>
                    <a:pt x="93" y="646"/>
                  </a:lnTo>
                  <a:lnTo>
                    <a:pt x="167" y="720"/>
                  </a:lnTo>
                  <a:lnTo>
                    <a:pt x="148" y="757"/>
                  </a:lnTo>
                  <a:lnTo>
                    <a:pt x="111" y="831"/>
                  </a:lnTo>
                  <a:lnTo>
                    <a:pt x="93" y="886"/>
                  </a:lnTo>
                  <a:lnTo>
                    <a:pt x="111" y="941"/>
                  </a:lnTo>
                  <a:lnTo>
                    <a:pt x="111" y="997"/>
                  </a:lnTo>
                  <a:lnTo>
                    <a:pt x="167" y="1052"/>
                  </a:lnTo>
                  <a:lnTo>
                    <a:pt x="222" y="1089"/>
                  </a:lnTo>
                  <a:lnTo>
                    <a:pt x="388" y="1089"/>
                  </a:lnTo>
                  <a:lnTo>
                    <a:pt x="480" y="1070"/>
                  </a:lnTo>
                  <a:lnTo>
                    <a:pt x="628" y="1015"/>
                  </a:lnTo>
                  <a:lnTo>
                    <a:pt x="701" y="997"/>
                  </a:lnTo>
                  <a:lnTo>
                    <a:pt x="775" y="1015"/>
                  </a:lnTo>
                  <a:lnTo>
                    <a:pt x="941" y="1034"/>
                  </a:lnTo>
                  <a:lnTo>
                    <a:pt x="1033" y="1052"/>
                  </a:lnTo>
                  <a:lnTo>
                    <a:pt x="1126" y="1052"/>
                  </a:lnTo>
                  <a:lnTo>
                    <a:pt x="1181" y="1034"/>
                  </a:lnTo>
                  <a:lnTo>
                    <a:pt x="1236" y="997"/>
                  </a:lnTo>
                  <a:lnTo>
                    <a:pt x="1255" y="941"/>
                  </a:lnTo>
                  <a:lnTo>
                    <a:pt x="1236" y="886"/>
                  </a:lnTo>
                  <a:lnTo>
                    <a:pt x="1199" y="775"/>
                  </a:lnTo>
                  <a:lnTo>
                    <a:pt x="1144" y="702"/>
                  </a:lnTo>
                  <a:lnTo>
                    <a:pt x="1107" y="665"/>
                  </a:lnTo>
                  <a:lnTo>
                    <a:pt x="1144" y="536"/>
                  </a:lnTo>
                  <a:lnTo>
                    <a:pt x="1162" y="425"/>
                  </a:lnTo>
                  <a:lnTo>
                    <a:pt x="1162" y="370"/>
                  </a:lnTo>
                  <a:lnTo>
                    <a:pt x="1144" y="314"/>
                  </a:lnTo>
                  <a:lnTo>
                    <a:pt x="1107" y="277"/>
                  </a:lnTo>
                  <a:lnTo>
                    <a:pt x="1052" y="259"/>
                  </a:lnTo>
                  <a:lnTo>
                    <a:pt x="996" y="241"/>
                  </a:lnTo>
                  <a:lnTo>
                    <a:pt x="923" y="259"/>
                  </a:lnTo>
                  <a:lnTo>
                    <a:pt x="812" y="277"/>
                  </a:lnTo>
                  <a:lnTo>
                    <a:pt x="775" y="296"/>
                  </a:lnTo>
                  <a:lnTo>
                    <a:pt x="757" y="241"/>
                  </a:lnTo>
                  <a:lnTo>
                    <a:pt x="720" y="130"/>
                  </a:lnTo>
                  <a:lnTo>
                    <a:pt x="683" y="75"/>
                  </a:lnTo>
                  <a:lnTo>
                    <a:pt x="628" y="38"/>
                  </a:lnTo>
                  <a:lnTo>
                    <a:pt x="57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7"/>
            <p:cNvSpPr/>
            <p:nvPr/>
          </p:nvSpPr>
          <p:spPr>
            <a:xfrm>
              <a:off x="4031500" y="4966950"/>
              <a:ext cx="31375" cy="27225"/>
            </a:xfrm>
            <a:custGeom>
              <a:rect b="b" l="l" r="r" t="t"/>
              <a:pathLst>
                <a:path extrusionOk="0" fill="none" h="1089" w="1255">
                  <a:moveTo>
                    <a:pt x="314" y="351"/>
                  </a:moveTo>
                  <a:lnTo>
                    <a:pt x="314" y="351"/>
                  </a:lnTo>
                  <a:lnTo>
                    <a:pt x="314" y="314"/>
                  </a:lnTo>
                  <a:lnTo>
                    <a:pt x="333" y="185"/>
                  </a:lnTo>
                  <a:lnTo>
                    <a:pt x="351" y="130"/>
                  </a:lnTo>
                  <a:lnTo>
                    <a:pt x="388" y="75"/>
                  </a:lnTo>
                  <a:lnTo>
                    <a:pt x="443" y="19"/>
                  </a:lnTo>
                  <a:lnTo>
                    <a:pt x="499" y="1"/>
                  </a:lnTo>
                  <a:lnTo>
                    <a:pt x="499" y="1"/>
                  </a:lnTo>
                  <a:lnTo>
                    <a:pt x="572" y="1"/>
                  </a:lnTo>
                  <a:lnTo>
                    <a:pt x="628" y="38"/>
                  </a:lnTo>
                  <a:lnTo>
                    <a:pt x="683" y="75"/>
                  </a:lnTo>
                  <a:lnTo>
                    <a:pt x="720" y="130"/>
                  </a:lnTo>
                  <a:lnTo>
                    <a:pt x="757" y="241"/>
                  </a:lnTo>
                  <a:lnTo>
                    <a:pt x="775" y="296"/>
                  </a:lnTo>
                  <a:lnTo>
                    <a:pt x="775" y="296"/>
                  </a:lnTo>
                  <a:lnTo>
                    <a:pt x="812" y="277"/>
                  </a:lnTo>
                  <a:lnTo>
                    <a:pt x="923" y="259"/>
                  </a:lnTo>
                  <a:lnTo>
                    <a:pt x="996" y="241"/>
                  </a:lnTo>
                  <a:lnTo>
                    <a:pt x="1052" y="259"/>
                  </a:lnTo>
                  <a:lnTo>
                    <a:pt x="1107" y="277"/>
                  </a:lnTo>
                  <a:lnTo>
                    <a:pt x="1144" y="314"/>
                  </a:lnTo>
                  <a:lnTo>
                    <a:pt x="1144" y="314"/>
                  </a:lnTo>
                  <a:lnTo>
                    <a:pt x="1162" y="370"/>
                  </a:lnTo>
                  <a:lnTo>
                    <a:pt x="1162" y="425"/>
                  </a:lnTo>
                  <a:lnTo>
                    <a:pt x="1144" y="536"/>
                  </a:lnTo>
                  <a:lnTo>
                    <a:pt x="1107" y="665"/>
                  </a:lnTo>
                  <a:lnTo>
                    <a:pt x="1107" y="665"/>
                  </a:lnTo>
                  <a:lnTo>
                    <a:pt x="1144" y="702"/>
                  </a:lnTo>
                  <a:lnTo>
                    <a:pt x="1199" y="775"/>
                  </a:lnTo>
                  <a:lnTo>
                    <a:pt x="1236" y="886"/>
                  </a:lnTo>
                  <a:lnTo>
                    <a:pt x="1255" y="941"/>
                  </a:lnTo>
                  <a:lnTo>
                    <a:pt x="1236" y="997"/>
                  </a:lnTo>
                  <a:lnTo>
                    <a:pt x="1236" y="997"/>
                  </a:lnTo>
                  <a:lnTo>
                    <a:pt x="1181" y="1034"/>
                  </a:lnTo>
                  <a:lnTo>
                    <a:pt x="1126" y="1052"/>
                  </a:lnTo>
                  <a:lnTo>
                    <a:pt x="1033" y="1052"/>
                  </a:lnTo>
                  <a:lnTo>
                    <a:pt x="941" y="1034"/>
                  </a:lnTo>
                  <a:lnTo>
                    <a:pt x="775" y="1015"/>
                  </a:lnTo>
                  <a:lnTo>
                    <a:pt x="701" y="997"/>
                  </a:lnTo>
                  <a:lnTo>
                    <a:pt x="701" y="997"/>
                  </a:lnTo>
                  <a:lnTo>
                    <a:pt x="628" y="1015"/>
                  </a:lnTo>
                  <a:lnTo>
                    <a:pt x="480" y="1070"/>
                  </a:lnTo>
                  <a:lnTo>
                    <a:pt x="388" y="1089"/>
                  </a:lnTo>
                  <a:lnTo>
                    <a:pt x="296" y="1089"/>
                  </a:lnTo>
                  <a:lnTo>
                    <a:pt x="222" y="1089"/>
                  </a:lnTo>
                  <a:lnTo>
                    <a:pt x="167" y="1052"/>
                  </a:lnTo>
                  <a:lnTo>
                    <a:pt x="167" y="1052"/>
                  </a:lnTo>
                  <a:lnTo>
                    <a:pt x="111" y="997"/>
                  </a:lnTo>
                  <a:lnTo>
                    <a:pt x="111" y="941"/>
                  </a:lnTo>
                  <a:lnTo>
                    <a:pt x="93" y="886"/>
                  </a:lnTo>
                  <a:lnTo>
                    <a:pt x="111" y="831"/>
                  </a:lnTo>
                  <a:lnTo>
                    <a:pt x="148" y="757"/>
                  </a:lnTo>
                  <a:lnTo>
                    <a:pt x="167" y="720"/>
                  </a:lnTo>
                  <a:lnTo>
                    <a:pt x="167" y="720"/>
                  </a:lnTo>
                  <a:lnTo>
                    <a:pt x="93" y="646"/>
                  </a:lnTo>
                  <a:lnTo>
                    <a:pt x="37" y="554"/>
                  </a:lnTo>
                  <a:lnTo>
                    <a:pt x="19" y="517"/>
                  </a:lnTo>
                  <a:lnTo>
                    <a:pt x="1" y="462"/>
                  </a:lnTo>
                  <a:lnTo>
                    <a:pt x="1" y="462"/>
                  </a:lnTo>
                  <a:lnTo>
                    <a:pt x="19" y="425"/>
                  </a:lnTo>
                  <a:lnTo>
                    <a:pt x="56" y="388"/>
                  </a:lnTo>
                  <a:lnTo>
                    <a:pt x="111" y="370"/>
                  </a:lnTo>
                  <a:lnTo>
                    <a:pt x="167" y="370"/>
                  </a:lnTo>
                  <a:lnTo>
                    <a:pt x="259" y="351"/>
                  </a:lnTo>
                  <a:lnTo>
                    <a:pt x="314" y="35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7"/>
            <p:cNvSpPr/>
            <p:nvPr/>
          </p:nvSpPr>
          <p:spPr>
            <a:xfrm>
              <a:off x="4221900" y="4481025"/>
              <a:ext cx="251750" cy="338425"/>
            </a:xfrm>
            <a:custGeom>
              <a:rect b="b" l="l" r="r" t="t"/>
              <a:pathLst>
                <a:path extrusionOk="0" h="13537" w="10070">
                  <a:moveTo>
                    <a:pt x="5755" y="1"/>
                  </a:moveTo>
                  <a:lnTo>
                    <a:pt x="5441" y="19"/>
                  </a:lnTo>
                  <a:lnTo>
                    <a:pt x="5128" y="37"/>
                  </a:lnTo>
                  <a:lnTo>
                    <a:pt x="4833" y="93"/>
                  </a:lnTo>
                  <a:lnTo>
                    <a:pt x="4537" y="130"/>
                  </a:lnTo>
                  <a:lnTo>
                    <a:pt x="3984" y="277"/>
                  </a:lnTo>
                  <a:lnTo>
                    <a:pt x="3486" y="425"/>
                  </a:lnTo>
                  <a:lnTo>
                    <a:pt x="3044" y="591"/>
                  </a:lnTo>
                  <a:lnTo>
                    <a:pt x="2693" y="757"/>
                  </a:lnTo>
                  <a:lnTo>
                    <a:pt x="2417" y="886"/>
                  </a:lnTo>
                  <a:lnTo>
                    <a:pt x="2195" y="996"/>
                  </a:lnTo>
                  <a:lnTo>
                    <a:pt x="1827" y="1937"/>
                  </a:lnTo>
                  <a:lnTo>
                    <a:pt x="1458" y="2933"/>
                  </a:lnTo>
                  <a:lnTo>
                    <a:pt x="1052" y="4131"/>
                  </a:lnTo>
                  <a:lnTo>
                    <a:pt x="831" y="4777"/>
                  </a:lnTo>
                  <a:lnTo>
                    <a:pt x="628" y="5441"/>
                  </a:lnTo>
                  <a:lnTo>
                    <a:pt x="444" y="6086"/>
                  </a:lnTo>
                  <a:lnTo>
                    <a:pt x="296" y="6732"/>
                  </a:lnTo>
                  <a:lnTo>
                    <a:pt x="148" y="7340"/>
                  </a:lnTo>
                  <a:lnTo>
                    <a:pt x="56" y="7893"/>
                  </a:lnTo>
                  <a:lnTo>
                    <a:pt x="1" y="8410"/>
                  </a:lnTo>
                  <a:lnTo>
                    <a:pt x="1" y="8631"/>
                  </a:lnTo>
                  <a:lnTo>
                    <a:pt x="1" y="8834"/>
                  </a:lnTo>
                  <a:lnTo>
                    <a:pt x="38" y="9018"/>
                  </a:lnTo>
                  <a:lnTo>
                    <a:pt x="56" y="9203"/>
                  </a:lnTo>
                  <a:lnTo>
                    <a:pt x="112" y="9369"/>
                  </a:lnTo>
                  <a:lnTo>
                    <a:pt x="167" y="9535"/>
                  </a:lnTo>
                  <a:lnTo>
                    <a:pt x="222" y="9682"/>
                  </a:lnTo>
                  <a:lnTo>
                    <a:pt x="296" y="9811"/>
                  </a:lnTo>
                  <a:lnTo>
                    <a:pt x="370" y="9940"/>
                  </a:lnTo>
                  <a:lnTo>
                    <a:pt x="462" y="10070"/>
                  </a:lnTo>
                  <a:lnTo>
                    <a:pt x="665" y="10272"/>
                  </a:lnTo>
                  <a:lnTo>
                    <a:pt x="868" y="10457"/>
                  </a:lnTo>
                  <a:lnTo>
                    <a:pt x="1089" y="10623"/>
                  </a:lnTo>
                  <a:lnTo>
                    <a:pt x="1329" y="10733"/>
                  </a:lnTo>
                  <a:lnTo>
                    <a:pt x="1550" y="10844"/>
                  </a:lnTo>
                  <a:lnTo>
                    <a:pt x="1771" y="10918"/>
                  </a:lnTo>
                  <a:lnTo>
                    <a:pt x="1974" y="10992"/>
                  </a:lnTo>
                  <a:lnTo>
                    <a:pt x="2159" y="11028"/>
                  </a:lnTo>
                  <a:lnTo>
                    <a:pt x="2417" y="11084"/>
                  </a:lnTo>
                  <a:lnTo>
                    <a:pt x="2527" y="11084"/>
                  </a:lnTo>
                  <a:lnTo>
                    <a:pt x="2527" y="13481"/>
                  </a:lnTo>
                  <a:lnTo>
                    <a:pt x="2786" y="13500"/>
                  </a:lnTo>
                  <a:lnTo>
                    <a:pt x="3025" y="13518"/>
                  </a:lnTo>
                  <a:lnTo>
                    <a:pt x="3523" y="13537"/>
                  </a:lnTo>
                  <a:lnTo>
                    <a:pt x="4021" y="13500"/>
                  </a:lnTo>
                  <a:lnTo>
                    <a:pt x="4501" y="13426"/>
                  </a:lnTo>
                  <a:lnTo>
                    <a:pt x="4962" y="13334"/>
                  </a:lnTo>
                  <a:lnTo>
                    <a:pt x="5404" y="13223"/>
                  </a:lnTo>
                  <a:lnTo>
                    <a:pt x="5810" y="13094"/>
                  </a:lnTo>
                  <a:lnTo>
                    <a:pt x="6197" y="12946"/>
                  </a:lnTo>
                  <a:lnTo>
                    <a:pt x="6566" y="12799"/>
                  </a:lnTo>
                  <a:lnTo>
                    <a:pt x="6880" y="12651"/>
                  </a:lnTo>
                  <a:lnTo>
                    <a:pt x="7396" y="12393"/>
                  </a:lnTo>
                  <a:lnTo>
                    <a:pt x="7728" y="12190"/>
                  </a:lnTo>
                  <a:lnTo>
                    <a:pt x="7839" y="12117"/>
                  </a:lnTo>
                  <a:lnTo>
                    <a:pt x="10070" y="2490"/>
                  </a:lnTo>
                  <a:lnTo>
                    <a:pt x="9812" y="2084"/>
                  </a:lnTo>
                  <a:lnTo>
                    <a:pt x="9554" y="1734"/>
                  </a:lnTo>
                  <a:lnTo>
                    <a:pt x="9258" y="1402"/>
                  </a:lnTo>
                  <a:lnTo>
                    <a:pt x="8963" y="1125"/>
                  </a:lnTo>
                  <a:lnTo>
                    <a:pt x="8668" y="886"/>
                  </a:lnTo>
                  <a:lnTo>
                    <a:pt x="8355" y="664"/>
                  </a:lnTo>
                  <a:lnTo>
                    <a:pt x="8041" y="498"/>
                  </a:lnTo>
                  <a:lnTo>
                    <a:pt x="7709" y="351"/>
                  </a:lnTo>
                  <a:lnTo>
                    <a:pt x="7396" y="222"/>
                  </a:lnTo>
                  <a:lnTo>
                    <a:pt x="7064" y="130"/>
                  </a:lnTo>
                  <a:lnTo>
                    <a:pt x="6732" y="74"/>
                  </a:lnTo>
                  <a:lnTo>
                    <a:pt x="6400" y="19"/>
                  </a:lnTo>
                  <a:lnTo>
                    <a:pt x="608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7"/>
            <p:cNvSpPr/>
            <p:nvPr/>
          </p:nvSpPr>
          <p:spPr>
            <a:xfrm>
              <a:off x="3902875" y="4733200"/>
              <a:ext cx="649150" cy="730325"/>
            </a:xfrm>
            <a:custGeom>
              <a:rect b="b" l="l" r="r" t="t"/>
              <a:pathLst>
                <a:path extrusionOk="0" h="29213" w="25966">
                  <a:moveTo>
                    <a:pt x="21798" y="1"/>
                  </a:moveTo>
                  <a:lnTo>
                    <a:pt x="21761" y="19"/>
                  </a:lnTo>
                  <a:lnTo>
                    <a:pt x="21503" y="204"/>
                  </a:lnTo>
                  <a:lnTo>
                    <a:pt x="21208" y="370"/>
                  </a:lnTo>
                  <a:lnTo>
                    <a:pt x="20858" y="536"/>
                  </a:lnTo>
                  <a:lnTo>
                    <a:pt x="20489" y="702"/>
                  </a:lnTo>
                  <a:lnTo>
                    <a:pt x="20083" y="849"/>
                  </a:lnTo>
                  <a:lnTo>
                    <a:pt x="19659" y="997"/>
                  </a:lnTo>
                  <a:lnTo>
                    <a:pt x="19198" y="1126"/>
                  </a:lnTo>
                  <a:lnTo>
                    <a:pt x="18718" y="1237"/>
                  </a:lnTo>
                  <a:lnTo>
                    <a:pt x="18239" y="1347"/>
                  </a:lnTo>
                  <a:lnTo>
                    <a:pt x="17723" y="1421"/>
                  </a:lnTo>
                  <a:lnTo>
                    <a:pt x="17188" y="1476"/>
                  </a:lnTo>
                  <a:lnTo>
                    <a:pt x="16635" y="1495"/>
                  </a:lnTo>
                  <a:lnTo>
                    <a:pt x="16081" y="1495"/>
                  </a:lnTo>
                  <a:lnTo>
                    <a:pt x="15528" y="1458"/>
                  </a:lnTo>
                  <a:lnTo>
                    <a:pt x="14956" y="1384"/>
                  </a:lnTo>
                  <a:lnTo>
                    <a:pt x="14403" y="1273"/>
                  </a:lnTo>
                  <a:lnTo>
                    <a:pt x="14385" y="1273"/>
                  </a:lnTo>
                  <a:lnTo>
                    <a:pt x="14366" y="1292"/>
                  </a:lnTo>
                  <a:lnTo>
                    <a:pt x="14329" y="1347"/>
                  </a:lnTo>
                  <a:lnTo>
                    <a:pt x="14311" y="1439"/>
                  </a:lnTo>
                  <a:lnTo>
                    <a:pt x="14311" y="1550"/>
                  </a:lnTo>
                  <a:lnTo>
                    <a:pt x="14329" y="1864"/>
                  </a:lnTo>
                  <a:lnTo>
                    <a:pt x="14348" y="2214"/>
                  </a:lnTo>
                  <a:lnTo>
                    <a:pt x="14440" y="2896"/>
                  </a:lnTo>
                  <a:lnTo>
                    <a:pt x="14477" y="3210"/>
                  </a:lnTo>
                  <a:lnTo>
                    <a:pt x="14237" y="3265"/>
                  </a:lnTo>
                  <a:lnTo>
                    <a:pt x="13979" y="3339"/>
                  </a:lnTo>
                  <a:lnTo>
                    <a:pt x="13739" y="3413"/>
                  </a:lnTo>
                  <a:lnTo>
                    <a:pt x="13518" y="3505"/>
                  </a:lnTo>
                  <a:lnTo>
                    <a:pt x="13278" y="3597"/>
                  </a:lnTo>
                  <a:lnTo>
                    <a:pt x="13057" y="3708"/>
                  </a:lnTo>
                  <a:lnTo>
                    <a:pt x="12651" y="3947"/>
                  </a:lnTo>
                  <a:lnTo>
                    <a:pt x="12246" y="4224"/>
                  </a:lnTo>
                  <a:lnTo>
                    <a:pt x="11877" y="4538"/>
                  </a:lnTo>
                  <a:lnTo>
                    <a:pt x="11508" y="4870"/>
                  </a:lnTo>
                  <a:lnTo>
                    <a:pt x="11176" y="5238"/>
                  </a:lnTo>
                  <a:lnTo>
                    <a:pt x="10862" y="5626"/>
                  </a:lnTo>
                  <a:lnTo>
                    <a:pt x="10549" y="6050"/>
                  </a:lnTo>
                  <a:lnTo>
                    <a:pt x="10254" y="6492"/>
                  </a:lnTo>
                  <a:lnTo>
                    <a:pt x="9977" y="6972"/>
                  </a:lnTo>
                  <a:lnTo>
                    <a:pt x="9719" y="7451"/>
                  </a:lnTo>
                  <a:lnTo>
                    <a:pt x="9442" y="7968"/>
                  </a:lnTo>
                  <a:lnTo>
                    <a:pt x="9203" y="8502"/>
                  </a:lnTo>
                  <a:lnTo>
                    <a:pt x="8945" y="9056"/>
                  </a:lnTo>
                  <a:lnTo>
                    <a:pt x="8188" y="10715"/>
                  </a:lnTo>
                  <a:lnTo>
                    <a:pt x="6990" y="13260"/>
                  </a:lnTo>
                  <a:lnTo>
                    <a:pt x="3984" y="19623"/>
                  </a:lnTo>
                  <a:lnTo>
                    <a:pt x="0" y="27958"/>
                  </a:lnTo>
                  <a:lnTo>
                    <a:pt x="1384" y="28216"/>
                  </a:lnTo>
                  <a:lnTo>
                    <a:pt x="2730" y="28419"/>
                  </a:lnTo>
                  <a:lnTo>
                    <a:pt x="4021" y="28604"/>
                  </a:lnTo>
                  <a:lnTo>
                    <a:pt x="5293" y="28770"/>
                  </a:lnTo>
                  <a:lnTo>
                    <a:pt x="6510" y="28899"/>
                  </a:lnTo>
                  <a:lnTo>
                    <a:pt x="7709" y="29009"/>
                  </a:lnTo>
                  <a:lnTo>
                    <a:pt x="8852" y="29083"/>
                  </a:lnTo>
                  <a:lnTo>
                    <a:pt x="9940" y="29157"/>
                  </a:lnTo>
                  <a:lnTo>
                    <a:pt x="11010" y="29194"/>
                  </a:lnTo>
                  <a:lnTo>
                    <a:pt x="12024" y="29212"/>
                  </a:lnTo>
                  <a:lnTo>
                    <a:pt x="13002" y="29212"/>
                  </a:lnTo>
                  <a:lnTo>
                    <a:pt x="13942" y="29194"/>
                  </a:lnTo>
                  <a:lnTo>
                    <a:pt x="14846" y="29175"/>
                  </a:lnTo>
                  <a:lnTo>
                    <a:pt x="15694" y="29138"/>
                  </a:lnTo>
                  <a:lnTo>
                    <a:pt x="16506" y="29083"/>
                  </a:lnTo>
                  <a:lnTo>
                    <a:pt x="17262" y="29009"/>
                  </a:lnTo>
                  <a:lnTo>
                    <a:pt x="17981" y="28954"/>
                  </a:lnTo>
                  <a:lnTo>
                    <a:pt x="18663" y="28862"/>
                  </a:lnTo>
                  <a:lnTo>
                    <a:pt x="19880" y="28696"/>
                  </a:lnTo>
                  <a:lnTo>
                    <a:pt x="20913" y="28530"/>
                  </a:lnTo>
                  <a:lnTo>
                    <a:pt x="21780" y="28364"/>
                  </a:lnTo>
                  <a:lnTo>
                    <a:pt x="22444" y="28198"/>
                  </a:lnTo>
                  <a:lnTo>
                    <a:pt x="22923" y="28087"/>
                  </a:lnTo>
                  <a:lnTo>
                    <a:pt x="23310" y="27958"/>
                  </a:lnTo>
                  <a:lnTo>
                    <a:pt x="23384" y="27774"/>
                  </a:lnTo>
                  <a:lnTo>
                    <a:pt x="23605" y="27165"/>
                  </a:lnTo>
                  <a:lnTo>
                    <a:pt x="23919" y="26169"/>
                  </a:lnTo>
                  <a:lnTo>
                    <a:pt x="24085" y="25542"/>
                  </a:lnTo>
                  <a:lnTo>
                    <a:pt x="24288" y="24786"/>
                  </a:lnTo>
                  <a:lnTo>
                    <a:pt x="24491" y="23956"/>
                  </a:lnTo>
                  <a:lnTo>
                    <a:pt x="24712" y="23016"/>
                  </a:lnTo>
                  <a:lnTo>
                    <a:pt x="24915" y="21983"/>
                  </a:lnTo>
                  <a:lnTo>
                    <a:pt x="25136" y="20858"/>
                  </a:lnTo>
                  <a:lnTo>
                    <a:pt x="25339" y="19641"/>
                  </a:lnTo>
                  <a:lnTo>
                    <a:pt x="25542" y="18313"/>
                  </a:lnTo>
                  <a:lnTo>
                    <a:pt x="25708" y="16893"/>
                  </a:lnTo>
                  <a:lnTo>
                    <a:pt x="25874" y="15381"/>
                  </a:lnTo>
                  <a:lnTo>
                    <a:pt x="25948" y="14607"/>
                  </a:lnTo>
                  <a:lnTo>
                    <a:pt x="25966" y="13869"/>
                  </a:lnTo>
                  <a:lnTo>
                    <a:pt x="25966" y="13131"/>
                  </a:lnTo>
                  <a:lnTo>
                    <a:pt x="25948" y="12412"/>
                  </a:lnTo>
                  <a:lnTo>
                    <a:pt x="25892" y="11730"/>
                  </a:lnTo>
                  <a:lnTo>
                    <a:pt x="25800" y="11047"/>
                  </a:lnTo>
                  <a:lnTo>
                    <a:pt x="25708" y="10402"/>
                  </a:lnTo>
                  <a:lnTo>
                    <a:pt x="25579" y="9775"/>
                  </a:lnTo>
                  <a:lnTo>
                    <a:pt x="25450" y="9148"/>
                  </a:lnTo>
                  <a:lnTo>
                    <a:pt x="25284" y="8576"/>
                  </a:lnTo>
                  <a:lnTo>
                    <a:pt x="25118" y="8005"/>
                  </a:lnTo>
                  <a:lnTo>
                    <a:pt x="24933" y="7451"/>
                  </a:lnTo>
                  <a:lnTo>
                    <a:pt x="24749" y="6935"/>
                  </a:lnTo>
                  <a:lnTo>
                    <a:pt x="24546" y="6437"/>
                  </a:lnTo>
                  <a:lnTo>
                    <a:pt x="24343" y="5976"/>
                  </a:lnTo>
                  <a:lnTo>
                    <a:pt x="24140" y="5515"/>
                  </a:lnTo>
                  <a:lnTo>
                    <a:pt x="23919" y="5091"/>
                  </a:lnTo>
                  <a:lnTo>
                    <a:pt x="23698" y="4685"/>
                  </a:lnTo>
                  <a:lnTo>
                    <a:pt x="23292" y="3966"/>
                  </a:lnTo>
                  <a:lnTo>
                    <a:pt x="22886" y="3339"/>
                  </a:lnTo>
                  <a:lnTo>
                    <a:pt x="22517" y="2823"/>
                  </a:lnTo>
                  <a:lnTo>
                    <a:pt x="22222" y="2417"/>
                  </a:lnTo>
                  <a:lnTo>
                    <a:pt x="21983" y="2122"/>
                  </a:lnTo>
                  <a:lnTo>
                    <a:pt x="21761" y="1882"/>
                  </a:lnTo>
                  <a:lnTo>
                    <a:pt x="21817" y="1550"/>
                  </a:lnTo>
                  <a:lnTo>
                    <a:pt x="21872" y="1218"/>
                  </a:lnTo>
                  <a:lnTo>
                    <a:pt x="21927" y="849"/>
                  </a:lnTo>
                  <a:lnTo>
                    <a:pt x="21946" y="499"/>
                  </a:lnTo>
                  <a:lnTo>
                    <a:pt x="21946" y="333"/>
                  </a:lnTo>
                  <a:lnTo>
                    <a:pt x="21946" y="204"/>
                  </a:lnTo>
                  <a:lnTo>
                    <a:pt x="21909" y="93"/>
                  </a:lnTo>
                  <a:lnTo>
                    <a:pt x="21890" y="19"/>
                  </a:lnTo>
                  <a:lnTo>
                    <a:pt x="218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7"/>
            <p:cNvSpPr/>
            <p:nvPr/>
          </p:nvSpPr>
          <p:spPr>
            <a:xfrm>
              <a:off x="3902875" y="4733200"/>
              <a:ext cx="649150" cy="730325"/>
            </a:xfrm>
            <a:custGeom>
              <a:rect b="b" l="l" r="r" t="t"/>
              <a:pathLst>
                <a:path extrusionOk="0" fill="none" h="29213" w="25966">
                  <a:moveTo>
                    <a:pt x="14477" y="3210"/>
                  </a:moveTo>
                  <a:lnTo>
                    <a:pt x="14477" y="3210"/>
                  </a:lnTo>
                  <a:lnTo>
                    <a:pt x="14440" y="2896"/>
                  </a:lnTo>
                  <a:lnTo>
                    <a:pt x="14348" y="2214"/>
                  </a:lnTo>
                  <a:lnTo>
                    <a:pt x="14329" y="1864"/>
                  </a:lnTo>
                  <a:lnTo>
                    <a:pt x="14311" y="1550"/>
                  </a:lnTo>
                  <a:lnTo>
                    <a:pt x="14311" y="1439"/>
                  </a:lnTo>
                  <a:lnTo>
                    <a:pt x="14329" y="1347"/>
                  </a:lnTo>
                  <a:lnTo>
                    <a:pt x="14366" y="1292"/>
                  </a:lnTo>
                  <a:lnTo>
                    <a:pt x="14385" y="1273"/>
                  </a:lnTo>
                  <a:lnTo>
                    <a:pt x="14403" y="1273"/>
                  </a:lnTo>
                  <a:lnTo>
                    <a:pt x="14403" y="1273"/>
                  </a:lnTo>
                  <a:lnTo>
                    <a:pt x="14956" y="1384"/>
                  </a:lnTo>
                  <a:lnTo>
                    <a:pt x="15528" y="1458"/>
                  </a:lnTo>
                  <a:lnTo>
                    <a:pt x="16081" y="1495"/>
                  </a:lnTo>
                  <a:lnTo>
                    <a:pt x="16635" y="1495"/>
                  </a:lnTo>
                  <a:lnTo>
                    <a:pt x="17188" y="1476"/>
                  </a:lnTo>
                  <a:lnTo>
                    <a:pt x="17723" y="1421"/>
                  </a:lnTo>
                  <a:lnTo>
                    <a:pt x="18239" y="1347"/>
                  </a:lnTo>
                  <a:lnTo>
                    <a:pt x="18718" y="1237"/>
                  </a:lnTo>
                  <a:lnTo>
                    <a:pt x="19198" y="1126"/>
                  </a:lnTo>
                  <a:lnTo>
                    <a:pt x="19659" y="997"/>
                  </a:lnTo>
                  <a:lnTo>
                    <a:pt x="20083" y="849"/>
                  </a:lnTo>
                  <a:lnTo>
                    <a:pt x="20489" y="702"/>
                  </a:lnTo>
                  <a:lnTo>
                    <a:pt x="20858" y="536"/>
                  </a:lnTo>
                  <a:lnTo>
                    <a:pt x="21208" y="370"/>
                  </a:lnTo>
                  <a:lnTo>
                    <a:pt x="21503" y="204"/>
                  </a:lnTo>
                  <a:lnTo>
                    <a:pt x="21761" y="19"/>
                  </a:lnTo>
                  <a:lnTo>
                    <a:pt x="21761" y="19"/>
                  </a:lnTo>
                  <a:lnTo>
                    <a:pt x="21798" y="1"/>
                  </a:lnTo>
                  <a:lnTo>
                    <a:pt x="21835" y="1"/>
                  </a:lnTo>
                  <a:lnTo>
                    <a:pt x="21854" y="1"/>
                  </a:lnTo>
                  <a:lnTo>
                    <a:pt x="21890" y="19"/>
                  </a:lnTo>
                  <a:lnTo>
                    <a:pt x="21909" y="93"/>
                  </a:lnTo>
                  <a:lnTo>
                    <a:pt x="21946" y="204"/>
                  </a:lnTo>
                  <a:lnTo>
                    <a:pt x="21946" y="333"/>
                  </a:lnTo>
                  <a:lnTo>
                    <a:pt x="21946" y="499"/>
                  </a:lnTo>
                  <a:lnTo>
                    <a:pt x="21927" y="849"/>
                  </a:lnTo>
                  <a:lnTo>
                    <a:pt x="21872" y="1218"/>
                  </a:lnTo>
                  <a:lnTo>
                    <a:pt x="21817" y="1550"/>
                  </a:lnTo>
                  <a:lnTo>
                    <a:pt x="21761" y="1882"/>
                  </a:lnTo>
                  <a:lnTo>
                    <a:pt x="21761" y="1882"/>
                  </a:lnTo>
                  <a:lnTo>
                    <a:pt x="21983" y="2122"/>
                  </a:lnTo>
                  <a:lnTo>
                    <a:pt x="22222" y="2417"/>
                  </a:lnTo>
                  <a:lnTo>
                    <a:pt x="22517" y="2823"/>
                  </a:lnTo>
                  <a:lnTo>
                    <a:pt x="22886" y="3339"/>
                  </a:lnTo>
                  <a:lnTo>
                    <a:pt x="23292" y="3966"/>
                  </a:lnTo>
                  <a:lnTo>
                    <a:pt x="23698" y="4685"/>
                  </a:lnTo>
                  <a:lnTo>
                    <a:pt x="23919" y="5091"/>
                  </a:lnTo>
                  <a:lnTo>
                    <a:pt x="24140" y="5515"/>
                  </a:lnTo>
                  <a:lnTo>
                    <a:pt x="24343" y="5976"/>
                  </a:lnTo>
                  <a:lnTo>
                    <a:pt x="24546" y="6437"/>
                  </a:lnTo>
                  <a:lnTo>
                    <a:pt x="24749" y="6935"/>
                  </a:lnTo>
                  <a:lnTo>
                    <a:pt x="24933" y="7451"/>
                  </a:lnTo>
                  <a:lnTo>
                    <a:pt x="25118" y="8005"/>
                  </a:lnTo>
                  <a:lnTo>
                    <a:pt x="25284" y="8576"/>
                  </a:lnTo>
                  <a:lnTo>
                    <a:pt x="25450" y="9148"/>
                  </a:lnTo>
                  <a:lnTo>
                    <a:pt x="25579" y="9775"/>
                  </a:lnTo>
                  <a:lnTo>
                    <a:pt x="25708" y="10402"/>
                  </a:lnTo>
                  <a:lnTo>
                    <a:pt x="25800" y="11047"/>
                  </a:lnTo>
                  <a:lnTo>
                    <a:pt x="25892" y="11730"/>
                  </a:lnTo>
                  <a:lnTo>
                    <a:pt x="25948" y="12412"/>
                  </a:lnTo>
                  <a:lnTo>
                    <a:pt x="25966" y="13131"/>
                  </a:lnTo>
                  <a:lnTo>
                    <a:pt x="25966" y="13869"/>
                  </a:lnTo>
                  <a:lnTo>
                    <a:pt x="25948" y="14607"/>
                  </a:lnTo>
                  <a:lnTo>
                    <a:pt x="25874" y="15381"/>
                  </a:lnTo>
                  <a:lnTo>
                    <a:pt x="25874" y="15381"/>
                  </a:lnTo>
                  <a:lnTo>
                    <a:pt x="25708" y="16893"/>
                  </a:lnTo>
                  <a:lnTo>
                    <a:pt x="25542" y="18313"/>
                  </a:lnTo>
                  <a:lnTo>
                    <a:pt x="25339" y="19641"/>
                  </a:lnTo>
                  <a:lnTo>
                    <a:pt x="25136" y="20858"/>
                  </a:lnTo>
                  <a:lnTo>
                    <a:pt x="24915" y="21983"/>
                  </a:lnTo>
                  <a:lnTo>
                    <a:pt x="24712" y="23016"/>
                  </a:lnTo>
                  <a:lnTo>
                    <a:pt x="24491" y="23956"/>
                  </a:lnTo>
                  <a:lnTo>
                    <a:pt x="24288" y="24786"/>
                  </a:lnTo>
                  <a:lnTo>
                    <a:pt x="24085" y="25542"/>
                  </a:lnTo>
                  <a:lnTo>
                    <a:pt x="23919" y="26169"/>
                  </a:lnTo>
                  <a:lnTo>
                    <a:pt x="23605" y="27165"/>
                  </a:lnTo>
                  <a:lnTo>
                    <a:pt x="23384" y="27774"/>
                  </a:lnTo>
                  <a:lnTo>
                    <a:pt x="23310" y="27958"/>
                  </a:lnTo>
                  <a:lnTo>
                    <a:pt x="23310" y="27958"/>
                  </a:lnTo>
                  <a:lnTo>
                    <a:pt x="22923" y="28087"/>
                  </a:lnTo>
                  <a:lnTo>
                    <a:pt x="22444" y="28198"/>
                  </a:lnTo>
                  <a:lnTo>
                    <a:pt x="21780" y="28364"/>
                  </a:lnTo>
                  <a:lnTo>
                    <a:pt x="20913" y="28530"/>
                  </a:lnTo>
                  <a:lnTo>
                    <a:pt x="19880" y="28696"/>
                  </a:lnTo>
                  <a:lnTo>
                    <a:pt x="18663" y="28862"/>
                  </a:lnTo>
                  <a:lnTo>
                    <a:pt x="17981" y="28954"/>
                  </a:lnTo>
                  <a:lnTo>
                    <a:pt x="17262" y="29009"/>
                  </a:lnTo>
                  <a:lnTo>
                    <a:pt x="16506" y="29083"/>
                  </a:lnTo>
                  <a:lnTo>
                    <a:pt x="15694" y="29138"/>
                  </a:lnTo>
                  <a:lnTo>
                    <a:pt x="14846" y="29175"/>
                  </a:lnTo>
                  <a:lnTo>
                    <a:pt x="13942" y="29194"/>
                  </a:lnTo>
                  <a:lnTo>
                    <a:pt x="13002" y="29212"/>
                  </a:lnTo>
                  <a:lnTo>
                    <a:pt x="12024" y="29212"/>
                  </a:lnTo>
                  <a:lnTo>
                    <a:pt x="11010" y="29194"/>
                  </a:lnTo>
                  <a:lnTo>
                    <a:pt x="9940" y="29157"/>
                  </a:lnTo>
                  <a:lnTo>
                    <a:pt x="8852" y="29083"/>
                  </a:lnTo>
                  <a:lnTo>
                    <a:pt x="7709" y="29009"/>
                  </a:lnTo>
                  <a:lnTo>
                    <a:pt x="6510" y="28899"/>
                  </a:lnTo>
                  <a:lnTo>
                    <a:pt x="5293" y="28770"/>
                  </a:lnTo>
                  <a:lnTo>
                    <a:pt x="4021" y="28604"/>
                  </a:lnTo>
                  <a:lnTo>
                    <a:pt x="2730" y="28419"/>
                  </a:lnTo>
                  <a:lnTo>
                    <a:pt x="1384" y="28216"/>
                  </a:lnTo>
                  <a:lnTo>
                    <a:pt x="0" y="27958"/>
                  </a:lnTo>
                  <a:lnTo>
                    <a:pt x="0" y="27958"/>
                  </a:lnTo>
                  <a:lnTo>
                    <a:pt x="3984" y="19623"/>
                  </a:lnTo>
                  <a:lnTo>
                    <a:pt x="6990" y="13260"/>
                  </a:lnTo>
                  <a:lnTo>
                    <a:pt x="8188" y="10715"/>
                  </a:lnTo>
                  <a:lnTo>
                    <a:pt x="8945" y="9056"/>
                  </a:lnTo>
                  <a:lnTo>
                    <a:pt x="8945" y="9056"/>
                  </a:lnTo>
                  <a:lnTo>
                    <a:pt x="9203" y="8502"/>
                  </a:lnTo>
                  <a:lnTo>
                    <a:pt x="9442" y="7968"/>
                  </a:lnTo>
                  <a:lnTo>
                    <a:pt x="9719" y="7451"/>
                  </a:lnTo>
                  <a:lnTo>
                    <a:pt x="9977" y="6972"/>
                  </a:lnTo>
                  <a:lnTo>
                    <a:pt x="10254" y="6492"/>
                  </a:lnTo>
                  <a:lnTo>
                    <a:pt x="10549" y="6050"/>
                  </a:lnTo>
                  <a:lnTo>
                    <a:pt x="10862" y="5626"/>
                  </a:lnTo>
                  <a:lnTo>
                    <a:pt x="11176" y="5238"/>
                  </a:lnTo>
                  <a:lnTo>
                    <a:pt x="11508" y="4870"/>
                  </a:lnTo>
                  <a:lnTo>
                    <a:pt x="11877" y="4538"/>
                  </a:lnTo>
                  <a:lnTo>
                    <a:pt x="12246" y="4224"/>
                  </a:lnTo>
                  <a:lnTo>
                    <a:pt x="12651" y="3947"/>
                  </a:lnTo>
                  <a:lnTo>
                    <a:pt x="13057" y="3708"/>
                  </a:lnTo>
                  <a:lnTo>
                    <a:pt x="13278" y="3597"/>
                  </a:lnTo>
                  <a:lnTo>
                    <a:pt x="13518" y="3505"/>
                  </a:lnTo>
                  <a:lnTo>
                    <a:pt x="13739" y="3413"/>
                  </a:lnTo>
                  <a:lnTo>
                    <a:pt x="13979" y="3339"/>
                  </a:lnTo>
                  <a:lnTo>
                    <a:pt x="14237" y="3265"/>
                  </a:lnTo>
                  <a:lnTo>
                    <a:pt x="14477" y="32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7"/>
            <p:cNvSpPr/>
            <p:nvPr/>
          </p:nvSpPr>
          <p:spPr>
            <a:xfrm>
              <a:off x="4276300" y="4794525"/>
              <a:ext cx="156800" cy="26775"/>
            </a:xfrm>
            <a:custGeom>
              <a:rect b="b" l="l" r="r" t="t"/>
              <a:pathLst>
                <a:path extrusionOk="0" h="1071" w="6272">
                  <a:moveTo>
                    <a:pt x="6271" y="1"/>
                  </a:moveTo>
                  <a:lnTo>
                    <a:pt x="5884" y="148"/>
                  </a:lnTo>
                  <a:lnTo>
                    <a:pt x="5515" y="277"/>
                  </a:lnTo>
                  <a:lnTo>
                    <a:pt x="4851" y="480"/>
                  </a:lnTo>
                  <a:lnTo>
                    <a:pt x="4169" y="646"/>
                  </a:lnTo>
                  <a:lnTo>
                    <a:pt x="3486" y="775"/>
                  </a:lnTo>
                  <a:lnTo>
                    <a:pt x="2786" y="867"/>
                  </a:lnTo>
                  <a:lnTo>
                    <a:pt x="2103" y="941"/>
                  </a:lnTo>
                  <a:lnTo>
                    <a:pt x="1403" y="978"/>
                  </a:lnTo>
                  <a:lnTo>
                    <a:pt x="702" y="997"/>
                  </a:lnTo>
                  <a:lnTo>
                    <a:pt x="1" y="997"/>
                  </a:lnTo>
                  <a:lnTo>
                    <a:pt x="407" y="1033"/>
                  </a:lnTo>
                  <a:lnTo>
                    <a:pt x="812" y="1052"/>
                  </a:lnTo>
                  <a:lnTo>
                    <a:pt x="1200" y="1070"/>
                  </a:lnTo>
                  <a:lnTo>
                    <a:pt x="1605" y="1070"/>
                  </a:lnTo>
                  <a:lnTo>
                    <a:pt x="2011" y="1052"/>
                  </a:lnTo>
                  <a:lnTo>
                    <a:pt x="2417" y="1033"/>
                  </a:lnTo>
                  <a:lnTo>
                    <a:pt x="2804" y="978"/>
                  </a:lnTo>
                  <a:lnTo>
                    <a:pt x="3210" y="941"/>
                  </a:lnTo>
                  <a:lnTo>
                    <a:pt x="3597" y="867"/>
                  </a:lnTo>
                  <a:lnTo>
                    <a:pt x="4003" y="794"/>
                  </a:lnTo>
                  <a:lnTo>
                    <a:pt x="4390" y="701"/>
                  </a:lnTo>
                  <a:lnTo>
                    <a:pt x="4777" y="591"/>
                  </a:lnTo>
                  <a:lnTo>
                    <a:pt x="5146" y="462"/>
                  </a:lnTo>
                  <a:lnTo>
                    <a:pt x="5533" y="333"/>
                  </a:lnTo>
                  <a:lnTo>
                    <a:pt x="5902" y="167"/>
                  </a:lnTo>
                  <a:lnTo>
                    <a:pt x="627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7"/>
            <p:cNvSpPr/>
            <p:nvPr/>
          </p:nvSpPr>
          <p:spPr>
            <a:xfrm>
              <a:off x="4221000" y="4395725"/>
              <a:ext cx="315825" cy="341650"/>
            </a:xfrm>
            <a:custGeom>
              <a:rect b="b" l="l" r="r" t="t"/>
              <a:pathLst>
                <a:path extrusionOk="0" h="13666" w="12633">
                  <a:moveTo>
                    <a:pt x="5625" y="1"/>
                  </a:moveTo>
                  <a:lnTo>
                    <a:pt x="5237" y="19"/>
                  </a:lnTo>
                  <a:lnTo>
                    <a:pt x="4850" y="75"/>
                  </a:lnTo>
                  <a:lnTo>
                    <a:pt x="4481" y="148"/>
                  </a:lnTo>
                  <a:lnTo>
                    <a:pt x="4094" y="241"/>
                  </a:lnTo>
                  <a:lnTo>
                    <a:pt x="3725" y="351"/>
                  </a:lnTo>
                  <a:lnTo>
                    <a:pt x="3375" y="499"/>
                  </a:lnTo>
                  <a:lnTo>
                    <a:pt x="3024" y="646"/>
                  </a:lnTo>
                  <a:lnTo>
                    <a:pt x="2674" y="812"/>
                  </a:lnTo>
                  <a:lnTo>
                    <a:pt x="2361" y="997"/>
                  </a:lnTo>
                  <a:lnTo>
                    <a:pt x="2047" y="1200"/>
                  </a:lnTo>
                  <a:lnTo>
                    <a:pt x="1752" y="1421"/>
                  </a:lnTo>
                  <a:lnTo>
                    <a:pt x="1475" y="1642"/>
                  </a:lnTo>
                  <a:lnTo>
                    <a:pt x="1217" y="1863"/>
                  </a:lnTo>
                  <a:lnTo>
                    <a:pt x="977" y="2122"/>
                  </a:lnTo>
                  <a:lnTo>
                    <a:pt x="756" y="2361"/>
                  </a:lnTo>
                  <a:lnTo>
                    <a:pt x="572" y="2620"/>
                  </a:lnTo>
                  <a:lnTo>
                    <a:pt x="406" y="2878"/>
                  </a:lnTo>
                  <a:lnTo>
                    <a:pt x="277" y="3154"/>
                  </a:lnTo>
                  <a:lnTo>
                    <a:pt x="166" y="3431"/>
                  </a:lnTo>
                  <a:lnTo>
                    <a:pt x="74" y="3689"/>
                  </a:lnTo>
                  <a:lnTo>
                    <a:pt x="18" y="3929"/>
                  </a:lnTo>
                  <a:lnTo>
                    <a:pt x="0" y="4150"/>
                  </a:lnTo>
                  <a:lnTo>
                    <a:pt x="0" y="4335"/>
                  </a:lnTo>
                  <a:lnTo>
                    <a:pt x="18" y="4519"/>
                  </a:lnTo>
                  <a:lnTo>
                    <a:pt x="74" y="4667"/>
                  </a:lnTo>
                  <a:lnTo>
                    <a:pt x="148" y="4796"/>
                  </a:lnTo>
                  <a:lnTo>
                    <a:pt x="240" y="4925"/>
                  </a:lnTo>
                  <a:lnTo>
                    <a:pt x="350" y="5017"/>
                  </a:lnTo>
                  <a:lnTo>
                    <a:pt x="480" y="5109"/>
                  </a:lnTo>
                  <a:lnTo>
                    <a:pt x="627" y="5183"/>
                  </a:lnTo>
                  <a:lnTo>
                    <a:pt x="775" y="5257"/>
                  </a:lnTo>
                  <a:lnTo>
                    <a:pt x="941" y="5312"/>
                  </a:lnTo>
                  <a:lnTo>
                    <a:pt x="1291" y="5404"/>
                  </a:lnTo>
                  <a:lnTo>
                    <a:pt x="1641" y="5478"/>
                  </a:lnTo>
                  <a:lnTo>
                    <a:pt x="2010" y="5552"/>
                  </a:lnTo>
                  <a:lnTo>
                    <a:pt x="2361" y="5607"/>
                  </a:lnTo>
                  <a:lnTo>
                    <a:pt x="2692" y="5681"/>
                  </a:lnTo>
                  <a:lnTo>
                    <a:pt x="2840" y="5718"/>
                  </a:lnTo>
                  <a:lnTo>
                    <a:pt x="2969" y="5773"/>
                  </a:lnTo>
                  <a:lnTo>
                    <a:pt x="3080" y="5828"/>
                  </a:lnTo>
                  <a:lnTo>
                    <a:pt x="3190" y="5902"/>
                  </a:lnTo>
                  <a:lnTo>
                    <a:pt x="3264" y="5976"/>
                  </a:lnTo>
                  <a:lnTo>
                    <a:pt x="3338" y="6068"/>
                  </a:lnTo>
                  <a:lnTo>
                    <a:pt x="3375" y="6179"/>
                  </a:lnTo>
                  <a:lnTo>
                    <a:pt x="3375" y="6289"/>
                  </a:lnTo>
                  <a:lnTo>
                    <a:pt x="3393" y="6548"/>
                  </a:lnTo>
                  <a:lnTo>
                    <a:pt x="3412" y="6806"/>
                  </a:lnTo>
                  <a:lnTo>
                    <a:pt x="3449" y="7027"/>
                  </a:lnTo>
                  <a:lnTo>
                    <a:pt x="3504" y="7248"/>
                  </a:lnTo>
                  <a:lnTo>
                    <a:pt x="3559" y="7433"/>
                  </a:lnTo>
                  <a:lnTo>
                    <a:pt x="3633" y="7617"/>
                  </a:lnTo>
                  <a:lnTo>
                    <a:pt x="3707" y="7783"/>
                  </a:lnTo>
                  <a:lnTo>
                    <a:pt x="3781" y="7931"/>
                  </a:lnTo>
                  <a:lnTo>
                    <a:pt x="3873" y="8078"/>
                  </a:lnTo>
                  <a:lnTo>
                    <a:pt x="3965" y="8207"/>
                  </a:lnTo>
                  <a:lnTo>
                    <a:pt x="4057" y="8318"/>
                  </a:lnTo>
                  <a:lnTo>
                    <a:pt x="4168" y="8410"/>
                  </a:lnTo>
                  <a:lnTo>
                    <a:pt x="4389" y="8595"/>
                  </a:lnTo>
                  <a:lnTo>
                    <a:pt x="4610" y="8724"/>
                  </a:lnTo>
                  <a:lnTo>
                    <a:pt x="4832" y="8816"/>
                  </a:lnTo>
                  <a:lnTo>
                    <a:pt x="5053" y="8890"/>
                  </a:lnTo>
                  <a:lnTo>
                    <a:pt x="5256" y="8927"/>
                  </a:lnTo>
                  <a:lnTo>
                    <a:pt x="5440" y="8963"/>
                  </a:lnTo>
                  <a:lnTo>
                    <a:pt x="5809" y="8963"/>
                  </a:lnTo>
                  <a:lnTo>
                    <a:pt x="6786" y="9388"/>
                  </a:lnTo>
                  <a:lnTo>
                    <a:pt x="6436" y="11103"/>
                  </a:lnTo>
                  <a:lnTo>
                    <a:pt x="6528" y="11361"/>
                  </a:lnTo>
                  <a:lnTo>
                    <a:pt x="6639" y="11619"/>
                  </a:lnTo>
                  <a:lnTo>
                    <a:pt x="6805" y="11896"/>
                  </a:lnTo>
                  <a:lnTo>
                    <a:pt x="6989" y="12172"/>
                  </a:lnTo>
                  <a:lnTo>
                    <a:pt x="7192" y="12449"/>
                  </a:lnTo>
                  <a:lnTo>
                    <a:pt x="7432" y="12707"/>
                  </a:lnTo>
                  <a:lnTo>
                    <a:pt x="7690" y="12947"/>
                  </a:lnTo>
                  <a:lnTo>
                    <a:pt x="7967" y="13150"/>
                  </a:lnTo>
                  <a:lnTo>
                    <a:pt x="8280" y="13334"/>
                  </a:lnTo>
                  <a:lnTo>
                    <a:pt x="8594" y="13500"/>
                  </a:lnTo>
                  <a:lnTo>
                    <a:pt x="8760" y="13555"/>
                  </a:lnTo>
                  <a:lnTo>
                    <a:pt x="8926" y="13592"/>
                  </a:lnTo>
                  <a:lnTo>
                    <a:pt x="9110" y="13629"/>
                  </a:lnTo>
                  <a:lnTo>
                    <a:pt x="9276" y="13666"/>
                  </a:lnTo>
                  <a:lnTo>
                    <a:pt x="9645" y="13666"/>
                  </a:lnTo>
                  <a:lnTo>
                    <a:pt x="9829" y="13648"/>
                  </a:lnTo>
                  <a:lnTo>
                    <a:pt x="10014" y="13611"/>
                  </a:lnTo>
                  <a:lnTo>
                    <a:pt x="10198" y="13555"/>
                  </a:lnTo>
                  <a:lnTo>
                    <a:pt x="10401" y="13500"/>
                  </a:lnTo>
                  <a:lnTo>
                    <a:pt x="10585" y="13408"/>
                  </a:lnTo>
                  <a:lnTo>
                    <a:pt x="10788" y="13316"/>
                  </a:lnTo>
                  <a:lnTo>
                    <a:pt x="10973" y="13186"/>
                  </a:lnTo>
                  <a:lnTo>
                    <a:pt x="11157" y="13039"/>
                  </a:lnTo>
                  <a:lnTo>
                    <a:pt x="11323" y="12891"/>
                  </a:lnTo>
                  <a:lnTo>
                    <a:pt x="11471" y="12707"/>
                  </a:lnTo>
                  <a:lnTo>
                    <a:pt x="11600" y="12523"/>
                  </a:lnTo>
                  <a:lnTo>
                    <a:pt x="11747" y="12301"/>
                  </a:lnTo>
                  <a:lnTo>
                    <a:pt x="11858" y="12080"/>
                  </a:lnTo>
                  <a:lnTo>
                    <a:pt x="11969" y="11859"/>
                  </a:lnTo>
                  <a:lnTo>
                    <a:pt x="12061" y="11601"/>
                  </a:lnTo>
                  <a:lnTo>
                    <a:pt x="12153" y="11361"/>
                  </a:lnTo>
                  <a:lnTo>
                    <a:pt x="12319" y="10808"/>
                  </a:lnTo>
                  <a:lnTo>
                    <a:pt x="12430" y="10254"/>
                  </a:lnTo>
                  <a:lnTo>
                    <a:pt x="12522" y="9664"/>
                  </a:lnTo>
                  <a:lnTo>
                    <a:pt x="12577" y="9056"/>
                  </a:lnTo>
                  <a:lnTo>
                    <a:pt x="12614" y="8447"/>
                  </a:lnTo>
                  <a:lnTo>
                    <a:pt x="12632" y="7838"/>
                  </a:lnTo>
                  <a:lnTo>
                    <a:pt x="12632" y="7248"/>
                  </a:lnTo>
                  <a:lnTo>
                    <a:pt x="12614" y="6658"/>
                  </a:lnTo>
                  <a:lnTo>
                    <a:pt x="12577" y="6123"/>
                  </a:lnTo>
                  <a:lnTo>
                    <a:pt x="12522" y="5607"/>
                  </a:lnTo>
                  <a:lnTo>
                    <a:pt x="12485" y="5128"/>
                  </a:lnTo>
                  <a:lnTo>
                    <a:pt x="12448" y="4925"/>
                  </a:lnTo>
                  <a:lnTo>
                    <a:pt x="12411" y="4722"/>
                  </a:lnTo>
                  <a:lnTo>
                    <a:pt x="12356" y="4537"/>
                  </a:lnTo>
                  <a:lnTo>
                    <a:pt x="12300" y="4353"/>
                  </a:lnTo>
                  <a:lnTo>
                    <a:pt x="12227" y="4187"/>
                  </a:lnTo>
                  <a:lnTo>
                    <a:pt x="12153" y="4040"/>
                  </a:lnTo>
                  <a:lnTo>
                    <a:pt x="11987" y="3781"/>
                  </a:lnTo>
                  <a:lnTo>
                    <a:pt x="11803" y="3560"/>
                  </a:lnTo>
                  <a:lnTo>
                    <a:pt x="11600" y="3394"/>
                  </a:lnTo>
                  <a:lnTo>
                    <a:pt x="11397" y="3247"/>
                  </a:lnTo>
                  <a:lnTo>
                    <a:pt x="11176" y="3136"/>
                  </a:lnTo>
                  <a:lnTo>
                    <a:pt x="10973" y="3044"/>
                  </a:lnTo>
                  <a:lnTo>
                    <a:pt x="10788" y="2988"/>
                  </a:lnTo>
                  <a:lnTo>
                    <a:pt x="10604" y="2951"/>
                  </a:lnTo>
                  <a:lnTo>
                    <a:pt x="10438" y="2915"/>
                  </a:lnTo>
                  <a:lnTo>
                    <a:pt x="10106" y="2915"/>
                  </a:lnTo>
                  <a:lnTo>
                    <a:pt x="9885" y="2454"/>
                  </a:lnTo>
                  <a:lnTo>
                    <a:pt x="9645" y="2048"/>
                  </a:lnTo>
                  <a:lnTo>
                    <a:pt x="9387" y="1679"/>
                  </a:lnTo>
                  <a:lnTo>
                    <a:pt x="9110" y="1347"/>
                  </a:lnTo>
                  <a:lnTo>
                    <a:pt x="8815" y="1070"/>
                  </a:lnTo>
                  <a:lnTo>
                    <a:pt x="8502" y="812"/>
                  </a:lnTo>
                  <a:lnTo>
                    <a:pt x="8170" y="609"/>
                  </a:lnTo>
                  <a:lnTo>
                    <a:pt x="7838" y="425"/>
                  </a:lnTo>
                  <a:lnTo>
                    <a:pt x="7487" y="277"/>
                  </a:lnTo>
                  <a:lnTo>
                    <a:pt x="7118" y="167"/>
                  </a:lnTo>
                  <a:lnTo>
                    <a:pt x="6750" y="75"/>
                  </a:lnTo>
                  <a:lnTo>
                    <a:pt x="6381" y="19"/>
                  </a:lnTo>
                  <a:lnTo>
                    <a:pt x="59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7"/>
            <p:cNvSpPr/>
            <p:nvPr/>
          </p:nvSpPr>
          <p:spPr>
            <a:xfrm>
              <a:off x="4366225" y="4602750"/>
              <a:ext cx="49350" cy="70550"/>
            </a:xfrm>
            <a:custGeom>
              <a:rect b="b" l="l" r="r" t="t"/>
              <a:pathLst>
                <a:path extrusionOk="0" h="2822" w="1974">
                  <a:moveTo>
                    <a:pt x="885" y="0"/>
                  </a:moveTo>
                  <a:lnTo>
                    <a:pt x="719" y="18"/>
                  </a:lnTo>
                  <a:lnTo>
                    <a:pt x="553" y="74"/>
                  </a:lnTo>
                  <a:lnTo>
                    <a:pt x="406" y="148"/>
                  </a:lnTo>
                  <a:lnTo>
                    <a:pt x="258" y="240"/>
                  </a:lnTo>
                  <a:lnTo>
                    <a:pt x="148" y="369"/>
                  </a:lnTo>
                  <a:lnTo>
                    <a:pt x="55" y="516"/>
                  </a:lnTo>
                  <a:lnTo>
                    <a:pt x="0" y="682"/>
                  </a:lnTo>
                  <a:lnTo>
                    <a:pt x="627" y="2822"/>
                  </a:lnTo>
                  <a:lnTo>
                    <a:pt x="682" y="2822"/>
                  </a:lnTo>
                  <a:lnTo>
                    <a:pt x="848" y="2785"/>
                  </a:lnTo>
                  <a:lnTo>
                    <a:pt x="1070" y="2711"/>
                  </a:lnTo>
                  <a:lnTo>
                    <a:pt x="1180" y="2656"/>
                  </a:lnTo>
                  <a:lnTo>
                    <a:pt x="1309" y="2600"/>
                  </a:lnTo>
                  <a:lnTo>
                    <a:pt x="1439" y="2508"/>
                  </a:lnTo>
                  <a:lnTo>
                    <a:pt x="1568" y="2397"/>
                  </a:lnTo>
                  <a:lnTo>
                    <a:pt x="1678" y="2268"/>
                  </a:lnTo>
                  <a:lnTo>
                    <a:pt x="1789" y="2102"/>
                  </a:lnTo>
                  <a:lnTo>
                    <a:pt x="1863" y="1936"/>
                  </a:lnTo>
                  <a:lnTo>
                    <a:pt x="1936" y="1715"/>
                  </a:lnTo>
                  <a:lnTo>
                    <a:pt x="1973" y="1475"/>
                  </a:lnTo>
                  <a:lnTo>
                    <a:pt x="1973" y="1199"/>
                  </a:lnTo>
                  <a:lnTo>
                    <a:pt x="1955" y="941"/>
                  </a:lnTo>
                  <a:lnTo>
                    <a:pt x="1881" y="701"/>
                  </a:lnTo>
                  <a:lnTo>
                    <a:pt x="1789" y="498"/>
                  </a:lnTo>
                  <a:lnTo>
                    <a:pt x="1678" y="332"/>
                  </a:lnTo>
                  <a:lnTo>
                    <a:pt x="1549" y="203"/>
                  </a:lnTo>
                  <a:lnTo>
                    <a:pt x="1383" y="111"/>
                  </a:lnTo>
                  <a:lnTo>
                    <a:pt x="1236" y="37"/>
                  </a:lnTo>
                  <a:lnTo>
                    <a:pt x="105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7"/>
            <p:cNvSpPr/>
            <p:nvPr/>
          </p:nvSpPr>
          <p:spPr>
            <a:xfrm>
              <a:off x="3697250" y="4836025"/>
              <a:ext cx="636250" cy="476725"/>
            </a:xfrm>
            <a:custGeom>
              <a:rect b="b" l="l" r="r" t="t"/>
              <a:pathLst>
                <a:path extrusionOk="0" h="19069" w="25450">
                  <a:moveTo>
                    <a:pt x="22038" y="0"/>
                  </a:moveTo>
                  <a:lnTo>
                    <a:pt x="21761" y="19"/>
                  </a:lnTo>
                  <a:lnTo>
                    <a:pt x="21503" y="56"/>
                  </a:lnTo>
                  <a:lnTo>
                    <a:pt x="21227" y="111"/>
                  </a:lnTo>
                  <a:lnTo>
                    <a:pt x="20950" y="203"/>
                  </a:lnTo>
                  <a:lnTo>
                    <a:pt x="20673" y="314"/>
                  </a:lnTo>
                  <a:lnTo>
                    <a:pt x="20378" y="443"/>
                  </a:lnTo>
                  <a:lnTo>
                    <a:pt x="20102" y="627"/>
                  </a:lnTo>
                  <a:lnTo>
                    <a:pt x="19825" y="830"/>
                  </a:lnTo>
                  <a:lnTo>
                    <a:pt x="19548" y="1052"/>
                  </a:lnTo>
                  <a:lnTo>
                    <a:pt x="19272" y="1328"/>
                  </a:lnTo>
                  <a:lnTo>
                    <a:pt x="19014" y="1623"/>
                  </a:lnTo>
                  <a:lnTo>
                    <a:pt x="18442" y="2306"/>
                  </a:lnTo>
                  <a:lnTo>
                    <a:pt x="17833" y="3080"/>
                  </a:lnTo>
                  <a:lnTo>
                    <a:pt x="17170" y="3928"/>
                  </a:lnTo>
                  <a:lnTo>
                    <a:pt x="16469" y="4851"/>
                  </a:lnTo>
                  <a:lnTo>
                    <a:pt x="15067" y="6768"/>
                  </a:lnTo>
                  <a:lnTo>
                    <a:pt x="13684" y="8686"/>
                  </a:lnTo>
                  <a:lnTo>
                    <a:pt x="12430" y="10457"/>
                  </a:lnTo>
                  <a:lnTo>
                    <a:pt x="11434" y="11914"/>
                  </a:lnTo>
                  <a:lnTo>
                    <a:pt x="10494" y="13260"/>
                  </a:lnTo>
                  <a:lnTo>
                    <a:pt x="1882" y="13260"/>
                  </a:lnTo>
                  <a:lnTo>
                    <a:pt x="1587" y="13389"/>
                  </a:lnTo>
                  <a:lnTo>
                    <a:pt x="1310" y="13555"/>
                  </a:lnTo>
                  <a:lnTo>
                    <a:pt x="1070" y="13721"/>
                  </a:lnTo>
                  <a:lnTo>
                    <a:pt x="849" y="13905"/>
                  </a:lnTo>
                  <a:lnTo>
                    <a:pt x="683" y="14090"/>
                  </a:lnTo>
                  <a:lnTo>
                    <a:pt x="517" y="14293"/>
                  </a:lnTo>
                  <a:lnTo>
                    <a:pt x="388" y="14477"/>
                  </a:lnTo>
                  <a:lnTo>
                    <a:pt x="296" y="14680"/>
                  </a:lnTo>
                  <a:lnTo>
                    <a:pt x="203" y="14846"/>
                  </a:lnTo>
                  <a:lnTo>
                    <a:pt x="130" y="15030"/>
                  </a:lnTo>
                  <a:lnTo>
                    <a:pt x="56" y="15307"/>
                  </a:lnTo>
                  <a:lnTo>
                    <a:pt x="19" y="15510"/>
                  </a:lnTo>
                  <a:lnTo>
                    <a:pt x="1" y="15583"/>
                  </a:lnTo>
                  <a:lnTo>
                    <a:pt x="499" y="15934"/>
                  </a:lnTo>
                  <a:lnTo>
                    <a:pt x="1015" y="16266"/>
                  </a:lnTo>
                  <a:lnTo>
                    <a:pt x="1568" y="16561"/>
                  </a:lnTo>
                  <a:lnTo>
                    <a:pt x="2140" y="16856"/>
                  </a:lnTo>
                  <a:lnTo>
                    <a:pt x="2730" y="17114"/>
                  </a:lnTo>
                  <a:lnTo>
                    <a:pt x="3338" y="17372"/>
                  </a:lnTo>
                  <a:lnTo>
                    <a:pt x="3965" y="17594"/>
                  </a:lnTo>
                  <a:lnTo>
                    <a:pt x="4592" y="17796"/>
                  </a:lnTo>
                  <a:lnTo>
                    <a:pt x="5238" y="17999"/>
                  </a:lnTo>
                  <a:lnTo>
                    <a:pt x="5883" y="18165"/>
                  </a:lnTo>
                  <a:lnTo>
                    <a:pt x="6547" y="18313"/>
                  </a:lnTo>
                  <a:lnTo>
                    <a:pt x="7193" y="18460"/>
                  </a:lnTo>
                  <a:lnTo>
                    <a:pt x="7857" y="18571"/>
                  </a:lnTo>
                  <a:lnTo>
                    <a:pt x="8502" y="18682"/>
                  </a:lnTo>
                  <a:lnTo>
                    <a:pt x="9148" y="18774"/>
                  </a:lnTo>
                  <a:lnTo>
                    <a:pt x="9775" y="18866"/>
                  </a:lnTo>
                  <a:lnTo>
                    <a:pt x="10402" y="18921"/>
                  </a:lnTo>
                  <a:lnTo>
                    <a:pt x="11010" y="18977"/>
                  </a:lnTo>
                  <a:lnTo>
                    <a:pt x="12172" y="19050"/>
                  </a:lnTo>
                  <a:lnTo>
                    <a:pt x="13260" y="19069"/>
                  </a:lnTo>
                  <a:lnTo>
                    <a:pt x="14219" y="19050"/>
                  </a:lnTo>
                  <a:lnTo>
                    <a:pt x="15049" y="18995"/>
                  </a:lnTo>
                  <a:lnTo>
                    <a:pt x="15418" y="18958"/>
                  </a:lnTo>
                  <a:lnTo>
                    <a:pt x="15731" y="18903"/>
                  </a:lnTo>
                  <a:lnTo>
                    <a:pt x="16008" y="18848"/>
                  </a:lnTo>
                  <a:lnTo>
                    <a:pt x="16247" y="18792"/>
                  </a:lnTo>
                  <a:lnTo>
                    <a:pt x="16432" y="18718"/>
                  </a:lnTo>
                  <a:lnTo>
                    <a:pt x="16561" y="18663"/>
                  </a:lnTo>
                  <a:lnTo>
                    <a:pt x="16672" y="18552"/>
                  </a:lnTo>
                  <a:lnTo>
                    <a:pt x="16838" y="18405"/>
                  </a:lnTo>
                  <a:lnTo>
                    <a:pt x="17262" y="17944"/>
                  </a:lnTo>
                  <a:lnTo>
                    <a:pt x="17797" y="17317"/>
                  </a:lnTo>
                  <a:lnTo>
                    <a:pt x="18424" y="16542"/>
                  </a:lnTo>
                  <a:lnTo>
                    <a:pt x="19106" y="15639"/>
                  </a:lnTo>
                  <a:lnTo>
                    <a:pt x="19862" y="14624"/>
                  </a:lnTo>
                  <a:lnTo>
                    <a:pt x="20637" y="13536"/>
                  </a:lnTo>
                  <a:lnTo>
                    <a:pt x="21430" y="12375"/>
                  </a:lnTo>
                  <a:lnTo>
                    <a:pt x="22204" y="11213"/>
                  </a:lnTo>
                  <a:lnTo>
                    <a:pt x="22942" y="10014"/>
                  </a:lnTo>
                  <a:lnTo>
                    <a:pt x="23624" y="8852"/>
                  </a:lnTo>
                  <a:lnTo>
                    <a:pt x="23938" y="8281"/>
                  </a:lnTo>
                  <a:lnTo>
                    <a:pt x="24233" y="7727"/>
                  </a:lnTo>
                  <a:lnTo>
                    <a:pt x="24491" y="7174"/>
                  </a:lnTo>
                  <a:lnTo>
                    <a:pt x="24731" y="6658"/>
                  </a:lnTo>
                  <a:lnTo>
                    <a:pt x="24952" y="6160"/>
                  </a:lnTo>
                  <a:lnTo>
                    <a:pt x="25118" y="5680"/>
                  </a:lnTo>
                  <a:lnTo>
                    <a:pt x="25265" y="5238"/>
                  </a:lnTo>
                  <a:lnTo>
                    <a:pt x="25376" y="4832"/>
                  </a:lnTo>
                  <a:lnTo>
                    <a:pt x="25431" y="4445"/>
                  </a:lnTo>
                  <a:lnTo>
                    <a:pt x="25450" y="4094"/>
                  </a:lnTo>
                  <a:lnTo>
                    <a:pt x="25450" y="3781"/>
                  </a:lnTo>
                  <a:lnTo>
                    <a:pt x="25413" y="3467"/>
                  </a:lnTo>
                  <a:lnTo>
                    <a:pt x="25376" y="3154"/>
                  </a:lnTo>
                  <a:lnTo>
                    <a:pt x="25302" y="2859"/>
                  </a:lnTo>
                  <a:lnTo>
                    <a:pt x="25210" y="2582"/>
                  </a:lnTo>
                  <a:lnTo>
                    <a:pt x="25099" y="2306"/>
                  </a:lnTo>
                  <a:lnTo>
                    <a:pt x="24989" y="2047"/>
                  </a:lnTo>
                  <a:lnTo>
                    <a:pt x="24860" y="1789"/>
                  </a:lnTo>
                  <a:lnTo>
                    <a:pt x="24694" y="1549"/>
                  </a:lnTo>
                  <a:lnTo>
                    <a:pt x="24546" y="1328"/>
                  </a:lnTo>
                  <a:lnTo>
                    <a:pt x="24362" y="1107"/>
                  </a:lnTo>
                  <a:lnTo>
                    <a:pt x="24177" y="922"/>
                  </a:lnTo>
                  <a:lnTo>
                    <a:pt x="23974" y="738"/>
                  </a:lnTo>
                  <a:lnTo>
                    <a:pt x="23753" y="572"/>
                  </a:lnTo>
                  <a:lnTo>
                    <a:pt x="23532" y="443"/>
                  </a:lnTo>
                  <a:lnTo>
                    <a:pt x="23311" y="314"/>
                  </a:lnTo>
                  <a:lnTo>
                    <a:pt x="23071" y="203"/>
                  </a:lnTo>
                  <a:lnTo>
                    <a:pt x="22813" y="130"/>
                  </a:lnTo>
                  <a:lnTo>
                    <a:pt x="22573" y="56"/>
                  </a:lnTo>
                  <a:lnTo>
                    <a:pt x="22296" y="19"/>
                  </a:lnTo>
                  <a:lnTo>
                    <a:pt x="2203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7"/>
            <p:cNvSpPr/>
            <p:nvPr/>
          </p:nvSpPr>
          <p:spPr>
            <a:xfrm>
              <a:off x="3697250" y="4836025"/>
              <a:ext cx="636250" cy="476725"/>
            </a:xfrm>
            <a:custGeom>
              <a:rect b="b" l="l" r="r" t="t"/>
              <a:pathLst>
                <a:path extrusionOk="0" fill="none" h="19069" w="25450">
                  <a:moveTo>
                    <a:pt x="1" y="15583"/>
                  </a:moveTo>
                  <a:lnTo>
                    <a:pt x="1" y="15583"/>
                  </a:lnTo>
                  <a:lnTo>
                    <a:pt x="19" y="15510"/>
                  </a:lnTo>
                  <a:lnTo>
                    <a:pt x="56" y="15307"/>
                  </a:lnTo>
                  <a:lnTo>
                    <a:pt x="130" y="15030"/>
                  </a:lnTo>
                  <a:lnTo>
                    <a:pt x="203" y="14846"/>
                  </a:lnTo>
                  <a:lnTo>
                    <a:pt x="296" y="14680"/>
                  </a:lnTo>
                  <a:lnTo>
                    <a:pt x="388" y="14477"/>
                  </a:lnTo>
                  <a:lnTo>
                    <a:pt x="517" y="14293"/>
                  </a:lnTo>
                  <a:lnTo>
                    <a:pt x="683" y="14090"/>
                  </a:lnTo>
                  <a:lnTo>
                    <a:pt x="849" y="13905"/>
                  </a:lnTo>
                  <a:lnTo>
                    <a:pt x="1070" y="13721"/>
                  </a:lnTo>
                  <a:lnTo>
                    <a:pt x="1310" y="13555"/>
                  </a:lnTo>
                  <a:lnTo>
                    <a:pt x="1587" y="13389"/>
                  </a:lnTo>
                  <a:lnTo>
                    <a:pt x="1882" y="13260"/>
                  </a:lnTo>
                  <a:lnTo>
                    <a:pt x="10494" y="13260"/>
                  </a:lnTo>
                  <a:lnTo>
                    <a:pt x="10494" y="13260"/>
                  </a:lnTo>
                  <a:lnTo>
                    <a:pt x="11434" y="11914"/>
                  </a:lnTo>
                  <a:lnTo>
                    <a:pt x="12430" y="10457"/>
                  </a:lnTo>
                  <a:lnTo>
                    <a:pt x="13684" y="8686"/>
                  </a:lnTo>
                  <a:lnTo>
                    <a:pt x="15067" y="6768"/>
                  </a:lnTo>
                  <a:lnTo>
                    <a:pt x="16469" y="4851"/>
                  </a:lnTo>
                  <a:lnTo>
                    <a:pt x="17170" y="3928"/>
                  </a:lnTo>
                  <a:lnTo>
                    <a:pt x="17833" y="3080"/>
                  </a:lnTo>
                  <a:lnTo>
                    <a:pt x="18442" y="2306"/>
                  </a:lnTo>
                  <a:lnTo>
                    <a:pt x="19014" y="1623"/>
                  </a:lnTo>
                  <a:lnTo>
                    <a:pt x="19014" y="1623"/>
                  </a:lnTo>
                  <a:lnTo>
                    <a:pt x="19272" y="1328"/>
                  </a:lnTo>
                  <a:lnTo>
                    <a:pt x="19548" y="1052"/>
                  </a:lnTo>
                  <a:lnTo>
                    <a:pt x="19825" y="830"/>
                  </a:lnTo>
                  <a:lnTo>
                    <a:pt x="20102" y="627"/>
                  </a:lnTo>
                  <a:lnTo>
                    <a:pt x="20378" y="443"/>
                  </a:lnTo>
                  <a:lnTo>
                    <a:pt x="20673" y="314"/>
                  </a:lnTo>
                  <a:lnTo>
                    <a:pt x="20950" y="203"/>
                  </a:lnTo>
                  <a:lnTo>
                    <a:pt x="21227" y="111"/>
                  </a:lnTo>
                  <a:lnTo>
                    <a:pt x="21503" y="56"/>
                  </a:lnTo>
                  <a:lnTo>
                    <a:pt x="21761" y="19"/>
                  </a:lnTo>
                  <a:lnTo>
                    <a:pt x="22038" y="0"/>
                  </a:lnTo>
                  <a:lnTo>
                    <a:pt x="22296" y="19"/>
                  </a:lnTo>
                  <a:lnTo>
                    <a:pt x="22573" y="56"/>
                  </a:lnTo>
                  <a:lnTo>
                    <a:pt x="22813" y="130"/>
                  </a:lnTo>
                  <a:lnTo>
                    <a:pt x="23071" y="203"/>
                  </a:lnTo>
                  <a:lnTo>
                    <a:pt x="23311" y="314"/>
                  </a:lnTo>
                  <a:lnTo>
                    <a:pt x="23532" y="443"/>
                  </a:lnTo>
                  <a:lnTo>
                    <a:pt x="23753" y="572"/>
                  </a:lnTo>
                  <a:lnTo>
                    <a:pt x="23974" y="738"/>
                  </a:lnTo>
                  <a:lnTo>
                    <a:pt x="24177" y="922"/>
                  </a:lnTo>
                  <a:lnTo>
                    <a:pt x="24362" y="1107"/>
                  </a:lnTo>
                  <a:lnTo>
                    <a:pt x="24546" y="1328"/>
                  </a:lnTo>
                  <a:lnTo>
                    <a:pt x="24694" y="1549"/>
                  </a:lnTo>
                  <a:lnTo>
                    <a:pt x="24860" y="1789"/>
                  </a:lnTo>
                  <a:lnTo>
                    <a:pt x="24989" y="2047"/>
                  </a:lnTo>
                  <a:lnTo>
                    <a:pt x="25099" y="2306"/>
                  </a:lnTo>
                  <a:lnTo>
                    <a:pt x="25210" y="2582"/>
                  </a:lnTo>
                  <a:lnTo>
                    <a:pt x="25302" y="2859"/>
                  </a:lnTo>
                  <a:lnTo>
                    <a:pt x="25376" y="3154"/>
                  </a:lnTo>
                  <a:lnTo>
                    <a:pt x="25413" y="3467"/>
                  </a:lnTo>
                  <a:lnTo>
                    <a:pt x="25450" y="3781"/>
                  </a:lnTo>
                  <a:lnTo>
                    <a:pt x="25450" y="4094"/>
                  </a:lnTo>
                  <a:lnTo>
                    <a:pt x="25450" y="4094"/>
                  </a:lnTo>
                  <a:lnTo>
                    <a:pt x="25431" y="4445"/>
                  </a:lnTo>
                  <a:lnTo>
                    <a:pt x="25376" y="4832"/>
                  </a:lnTo>
                  <a:lnTo>
                    <a:pt x="25265" y="5238"/>
                  </a:lnTo>
                  <a:lnTo>
                    <a:pt x="25118" y="5680"/>
                  </a:lnTo>
                  <a:lnTo>
                    <a:pt x="24952" y="6160"/>
                  </a:lnTo>
                  <a:lnTo>
                    <a:pt x="24731" y="6658"/>
                  </a:lnTo>
                  <a:lnTo>
                    <a:pt x="24491" y="7174"/>
                  </a:lnTo>
                  <a:lnTo>
                    <a:pt x="24233" y="7727"/>
                  </a:lnTo>
                  <a:lnTo>
                    <a:pt x="23938" y="8281"/>
                  </a:lnTo>
                  <a:lnTo>
                    <a:pt x="23624" y="8852"/>
                  </a:lnTo>
                  <a:lnTo>
                    <a:pt x="22942" y="10014"/>
                  </a:lnTo>
                  <a:lnTo>
                    <a:pt x="22204" y="11213"/>
                  </a:lnTo>
                  <a:lnTo>
                    <a:pt x="21430" y="12375"/>
                  </a:lnTo>
                  <a:lnTo>
                    <a:pt x="20637" y="13536"/>
                  </a:lnTo>
                  <a:lnTo>
                    <a:pt x="19862" y="14624"/>
                  </a:lnTo>
                  <a:lnTo>
                    <a:pt x="19106" y="15639"/>
                  </a:lnTo>
                  <a:lnTo>
                    <a:pt x="18424" y="16542"/>
                  </a:lnTo>
                  <a:lnTo>
                    <a:pt x="17797" y="17317"/>
                  </a:lnTo>
                  <a:lnTo>
                    <a:pt x="17262" y="17944"/>
                  </a:lnTo>
                  <a:lnTo>
                    <a:pt x="16838" y="18405"/>
                  </a:lnTo>
                  <a:lnTo>
                    <a:pt x="16672" y="18552"/>
                  </a:lnTo>
                  <a:lnTo>
                    <a:pt x="16561" y="18663"/>
                  </a:lnTo>
                  <a:lnTo>
                    <a:pt x="16561" y="18663"/>
                  </a:lnTo>
                  <a:lnTo>
                    <a:pt x="16432" y="18718"/>
                  </a:lnTo>
                  <a:lnTo>
                    <a:pt x="16247" y="18792"/>
                  </a:lnTo>
                  <a:lnTo>
                    <a:pt x="16008" y="18848"/>
                  </a:lnTo>
                  <a:lnTo>
                    <a:pt x="15731" y="18903"/>
                  </a:lnTo>
                  <a:lnTo>
                    <a:pt x="15418" y="18958"/>
                  </a:lnTo>
                  <a:lnTo>
                    <a:pt x="15049" y="18995"/>
                  </a:lnTo>
                  <a:lnTo>
                    <a:pt x="14219" y="19050"/>
                  </a:lnTo>
                  <a:lnTo>
                    <a:pt x="13260" y="19069"/>
                  </a:lnTo>
                  <a:lnTo>
                    <a:pt x="12172" y="19050"/>
                  </a:lnTo>
                  <a:lnTo>
                    <a:pt x="11010" y="18977"/>
                  </a:lnTo>
                  <a:lnTo>
                    <a:pt x="10402" y="18921"/>
                  </a:lnTo>
                  <a:lnTo>
                    <a:pt x="9775" y="18866"/>
                  </a:lnTo>
                  <a:lnTo>
                    <a:pt x="9148" y="18774"/>
                  </a:lnTo>
                  <a:lnTo>
                    <a:pt x="8502" y="18682"/>
                  </a:lnTo>
                  <a:lnTo>
                    <a:pt x="7857" y="18571"/>
                  </a:lnTo>
                  <a:lnTo>
                    <a:pt x="7193" y="18460"/>
                  </a:lnTo>
                  <a:lnTo>
                    <a:pt x="6547" y="18313"/>
                  </a:lnTo>
                  <a:lnTo>
                    <a:pt x="5883" y="18165"/>
                  </a:lnTo>
                  <a:lnTo>
                    <a:pt x="5238" y="17999"/>
                  </a:lnTo>
                  <a:lnTo>
                    <a:pt x="4592" y="17796"/>
                  </a:lnTo>
                  <a:lnTo>
                    <a:pt x="3965" y="17594"/>
                  </a:lnTo>
                  <a:lnTo>
                    <a:pt x="3338" y="17372"/>
                  </a:lnTo>
                  <a:lnTo>
                    <a:pt x="2730" y="17114"/>
                  </a:lnTo>
                  <a:lnTo>
                    <a:pt x="2140" y="16856"/>
                  </a:lnTo>
                  <a:lnTo>
                    <a:pt x="1568" y="16561"/>
                  </a:lnTo>
                  <a:lnTo>
                    <a:pt x="1015" y="16266"/>
                  </a:lnTo>
                  <a:lnTo>
                    <a:pt x="499" y="15934"/>
                  </a:lnTo>
                  <a:lnTo>
                    <a:pt x="1" y="155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7"/>
            <p:cNvSpPr/>
            <p:nvPr/>
          </p:nvSpPr>
          <p:spPr>
            <a:xfrm>
              <a:off x="3602750" y="5169825"/>
              <a:ext cx="131400" cy="59475"/>
            </a:xfrm>
            <a:custGeom>
              <a:rect b="b" l="l" r="r" t="t"/>
              <a:pathLst>
                <a:path extrusionOk="0" h="2379" w="5256">
                  <a:moveTo>
                    <a:pt x="4076" y="0"/>
                  </a:moveTo>
                  <a:lnTo>
                    <a:pt x="3799" y="18"/>
                  </a:lnTo>
                  <a:lnTo>
                    <a:pt x="3541" y="55"/>
                  </a:lnTo>
                  <a:lnTo>
                    <a:pt x="3283" y="111"/>
                  </a:lnTo>
                  <a:lnTo>
                    <a:pt x="3043" y="166"/>
                  </a:lnTo>
                  <a:lnTo>
                    <a:pt x="2803" y="240"/>
                  </a:lnTo>
                  <a:lnTo>
                    <a:pt x="2563" y="332"/>
                  </a:lnTo>
                  <a:lnTo>
                    <a:pt x="2342" y="424"/>
                  </a:lnTo>
                  <a:lnTo>
                    <a:pt x="2139" y="516"/>
                  </a:lnTo>
                  <a:lnTo>
                    <a:pt x="1752" y="738"/>
                  </a:lnTo>
                  <a:lnTo>
                    <a:pt x="1383" y="977"/>
                  </a:lnTo>
                  <a:lnTo>
                    <a:pt x="1070" y="1236"/>
                  </a:lnTo>
                  <a:lnTo>
                    <a:pt x="793" y="1475"/>
                  </a:lnTo>
                  <a:lnTo>
                    <a:pt x="553" y="1715"/>
                  </a:lnTo>
                  <a:lnTo>
                    <a:pt x="369" y="1918"/>
                  </a:lnTo>
                  <a:lnTo>
                    <a:pt x="92" y="2250"/>
                  </a:lnTo>
                  <a:lnTo>
                    <a:pt x="0" y="2379"/>
                  </a:lnTo>
                  <a:lnTo>
                    <a:pt x="424" y="2268"/>
                  </a:lnTo>
                  <a:lnTo>
                    <a:pt x="848" y="2176"/>
                  </a:lnTo>
                  <a:lnTo>
                    <a:pt x="1254" y="2121"/>
                  </a:lnTo>
                  <a:lnTo>
                    <a:pt x="1660" y="2084"/>
                  </a:lnTo>
                  <a:lnTo>
                    <a:pt x="2029" y="2065"/>
                  </a:lnTo>
                  <a:lnTo>
                    <a:pt x="2397" y="2065"/>
                  </a:lnTo>
                  <a:lnTo>
                    <a:pt x="2748" y="2084"/>
                  </a:lnTo>
                  <a:lnTo>
                    <a:pt x="3061" y="2121"/>
                  </a:lnTo>
                  <a:lnTo>
                    <a:pt x="3615" y="2195"/>
                  </a:lnTo>
                  <a:lnTo>
                    <a:pt x="4039" y="2268"/>
                  </a:lnTo>
                  <a:lnTo>
                    <a:pt x="4315" y="2342"/>
                  </a:lnTo>
                  <a:lnTo>
                    <a:pt x="4408" y="2379"/>
                  </a:lnTo>
                  <a:lnTo>
                    <a:pt x="5256" y="111"/>
                  </a:lnTo>
                  <a:lnTo>
                    <a:pt x="4942" y="55"/>
                  </a:lnTo>
                  <a:lnTo>
                    <a:pt x="4647" y="18"/>
                  </a:lnTo>
                  <a:lnTo>
                    <a:pt x="4352" y="0"/>
                  </a:lnTo>
                  <a:close/>
                </a:path>
              </a:pathLst>
            </a:custGeom>
            <a:solidFill>
              <a:srgbClr val="FFC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7"/>
            <p:cNvSpPr/>
            <p:nvPr/>
          </p:nvSpPr>
          <p:spPr>
            <a:xfrm>
              <a:off x="3602750" y="5169825"/>
              <a:ext cx="131400" cy="59475"/>
            </a:xfrm>
            <a:custGeom>
              <a:rect b="b" l="l" r="r" t="t"/>
              <a:pathLst>
                <a:path extrusionOk="0" fill="none" h="2379" w="5256">
                  <a:moveTo>
                    <a:pt x="0" y="2379"/>
                  </a:moveTo>
                  <a:lnTo>
                    <a:pt x="0" y="2379"/>
                  </a:lnTo>
                  <a:lnTo>
                    <a:pt x="92" y="2250"/>
                  </a:lnTo>
                  <a:lnTo>
                    <a:pt x="369" y="1918"/>
                  </a:lnTo>
                  <a:lnTo>
                    <a:pt x="553" y="1715"/>
                  </a:lnTo>
                  <a:lnTo>
                    <a:pt x="793" y="1475"/>
                  </a:lnTo>
                  <a:lnTo>
                    <a:pt x="1070" y="1236"/>
                  </a:lnTo>
                  <a:lnTo>
                    <a:pt x="1383" y="977"/>
                  </a:lnTo>
                  <a:lnTo>
                    <a:pt x="1752" y="738"/>
                  </a:lnTo>
                  <a:lnTo>
                    <a:pt x="2139" y="516"/>
                  </a:lnTo>
                  <a:lnTo>
                    <a:pt x="2342" y="424"/>
                  </a:lnTo>
                  <a:lnTo>
                    <a:pt x="2563" y="332"/>
                  </a:lnTo>
                  <a:lnTo>
                    <a:pt x="2803" y="240"/>
                  </a:lnTo>
                  <a:lnTo>
                    <a:pt x="3043" y="166"/>
                  </a:lnTo>
                  <a:lnTo>
                    <a:pt x="3283" y="111"/>
                  </a:lnTo>
                  <a:lnTo>
                    <a:pt x="3541" y="55"/>
                  </a:lnTo>
                  <a:lnTo>
                    <a:pt x="3799" y="18"/>
                  </a:lnTo>
                  <a:lnTo>
                    <a:pt x="4076" y="0"/>
                  </a:lnTo>
                  <a:lnTo>
                    <a:pt x="4352" y="0"/>
                  </a:lnTo>
                  <a:lnTo>
                    <a:pt x="4647" y="18"/>
                  </a:lnTo>
                  <a:lnTo>
                    <a:pt x="4942" y="55"/>
                  </a:lnTo>
                  <a:lnTo>
                    <a:pt x="5256" y="111"/>
                  </a:lnTo>
                  <a:lnTo>
                    <a:pt x="4408" y="2379"/>
                  </a:lnTo>
                  <a:lnTo>
                    <a:pt x="4408" y="2379"/>
                  </a:lnTo>
                  <a:lnTo>
                    <a:pt x="4315" y="2342"/>
                  </a:lnTo>
                  <a:lnTo>
                    <a:pt x="4039" y="2268"/>
                  </a:lnTo>
                  <a:lnTo>
                    <a:pt x="3615" y="2195"/>
                  </a:lnTo>
                  <a:lnTo>
                    <a:pt x="3061" y="2121"/>
                  </a:lnTo>
                  <a:lnTo>
                    <a:pt x="2748" y="2084"/>
                  </a:lnTo>
                  <a:lnTo>
                    <a:pt x="2397" y="2065"/>
                  </a:lnTo>
                  <a:lnTo>
                    <a:pt x="2029" y="2065"/>
                  </a:lnTo>
                  <a:lnTo>
                    <a:pt x="1660" y="2084"/>
                  </a:lnTo>
                  <a:lnTo>
                    <a:pt x="1254" y="2121"/>
                  </a:lnTo>
                  <a:lnTo>
                    <a:pt x="848" y="2176"/>
                  </a:lnTo>
                  <a:lnTo>
                    <a:pt x="424" y="2268"/>
                  </a:lnTo>
                  <a:lnTo>
                    <a:pt x="0" y="23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7"/>
            <p:cNvSpPr/>
            <p:nvPr/>
          </p:nvSpPr>
          <p:spPr>
            <a:xfrm>
              <a:off x="3292925" y="4789000"/>
              <a:ext cx="509000" cy="677750"/>
            </a:xfrm>
            <a:custGeom>
              <a:rect b="b" l="l" r="r" t="t"/>
              <a:pathLst>
                <a:path extrusionOk="0" h="27110" w="20360">
                  <a:moveTo>
                    <a:pt x="14274" y="0"/>
                  </a:moveTo>
                  <a:lnTo>
                    <a:pt x="13795" y="19"/>
                  </a:lnTo>
                  <a:lnTo>
                    <a:pt x="13278" y="56"/>
                  </a:lnTo>
                  <a:lnTo>
                    <a:pt x="12707" y="148"/>
                  </a:lnTo>
                  <a:lnTo>
                    <a:pt x="12412" y="203"/>
                  </a:lnTo>
                  <a:lnTo>
                    <a:pt x="12116" y="277"/>
                  </a:lnTo>
                  <a:lnTo>
                    <a:pt x="11821" y="369"/>
                  </a:lnTo>
                  <a:lnTo>
                    <a:pt x="11508" y="461"/>
                  </a:lnTo>
                  <a:lnTo>
                    <a:pt x="11194" y="572"/>
                  </a:lnTo>
                  <a:lnTo>
                    <a:pt x="10881" y="701"/>
                  </a:lnTo>
                  <a:lnTo>
                    <a:pt x="10567" y="849"/>
                  </a:lnTo>
                  <a:lnTo>
                    <a:pt x="10235" y="1015"/>
                  </a:lnTo>
                  <a:lnTo>
                    <a:pt x="9922" y="1199"/>
                  </a:lnTo>
                  <a:lnTo>
                    <a:pt x="9608" y="1420"/>
                  </a:lnTo>
                  <a:lnTo>
                    <a:pt x="9295" y="1642"/>
                  </a:lnTo>
                  <a:lnTo>
                    <a:pt x="8981" y="1881"/>
                  </a:lnTo>
                  <a:lnTo>
                    <a:pt x="8686" y="2158"/>
                  </a:lnTo>
                  <a:lnTo>
                    <a:pt x="8391" y="2453"/>
                  </a:lnTo>
                  <a:lnTo>
                    <a:pt x="8373" y="2711"/>
                  </a:lnTo>
                  <a:lnTo>
                    <a:pt x="8299" y="3467"/>
                  </a:lnTo>
                  <a:lnTo>
                    <a:pt x="8225" y="4021"/>
                  </a:lnTo>
                  <a:lnTo>
                    <a:pt x="8133" y="4666"/>
                  </a:lnTo>
                  <a:lnTo>
                    <a:pt x="8022" y="5422"/>
                  </a:lnTo>
                  <a:lnTo>
                    <a:pt x="7875" y="6252"/>
                  </a:lnTo>
                  <a:lnTo>
                    <a:pt x="7672" y="7193"/>
                  </a:lnTo>
                  <a:lnTo>
                    <a:pt x="7451" y="8188"/>
                  </a:lnTo>
                  <a:lnTo>
                    <a:pt x="7174" y="9276"/>
                  </a:lnTo>
                  <a:lnTo>
                    <a:pt x="6842" y="10420"/>
                  </a:lnTo>
                  <a:lnTo>
                    <a:pt x="6473" y="11637"/>
                  </a:lnTo>
                  <a:lnTo>
                    <a:pt x="6031" y="12909"/>
                  </a:lnTo>
                  <a:lnTo>
                    <a:pt x="5533" y="14219"/>
                  </a:lnTo>
                  <a:lnTo>
                    <a:pt x="5275" y="14901"/>
                  </a:lnTo>
                  <a:lnTo>
                    <a:pt x="4980" y="15583"/>
                  </a:lnTo>
                  <a:lnTo>
                    <a:pt x="4390" y="16893"/>
                  </a:lnTo>
                  <a:lnTo>
                    <a:pt x="3670" y="18516"/>
                  </a:lnTo>
                  <a:lnTo>
                    <a:pt x="2011" y="22038"/>
                  </a:lnTo>
                  <a:lnTo>
                    <a:pt x="591" y="25007"/>
                  </a:lnTo>
                  <a:lnTo>
                    <a:pt x="0" y="26243"/>
                  </a:lnTo>
                  <a:lnTo>
                    <a:pt x="1513" y="26482"/>
                  </a:lnTo>
                  <a:lnTo>
                    <a:pt x="2951" y="26685"/>
                  </a:lnTo>
                  <a:lnTo>
                    <a:pt x="4297" y="26833"/>
                  </a:lnTo>
                  <a:lnTo>
                    <a:pt x="5570" y="26943"/>
                  </a:lnTo>
                  <a:lnTo>
                    <a:pt x="6750" y="27036"/>
                  </a:lnTo>
                  <a:lnTo>
                    <a:pt x="7875" y="27091"/>
                  </a:lnTo>
                  <a:lnTo>
                    <a:pt x="8908" y="27109"/>
                  </a:lnTo>
                  <a:lnTo>
                    <a:pt x="9867" y="27109"/>
                  </a:lnTo>
                  <a:lnTo>
                    <a:pt x="10770" y="27072"/>
                  </a:lnTo>
                  <a:lnTo>
                    <a:pt x="11600" y="27017"/>
                  </a:lnTo>
                  <a:lnTo>
                    <a:pt x="12375" y="26943"/>
                  </a:lnTo>
                  <a:lnTo>
                    <a:pt x="13075" y="26851"/>
                  </a:lnTo>
                  <a:lnTo>
                    <a:pt x="13721" y="26740"/>
                  </a:lnTo>
                  <a:lnTo>
                    <a:pt x="14311" y="26611"/>
                  </a:lnTo>
                  <a:lnTo>
                    <a:pt x="14864" y="26482"/>
                  </a:lnTo>
                  <a:lnTo>
                    <a:pt x="15344" y="26335"/>
                  </a:lnTo>
                  <a:lnTo>
                    <a:pt x="15786" y="26169"/>
                  </a:lnTo>
                  <a:lnTo>
                    <a:pt x="16174" y="26021"/>
                  </a:lnTo>
                  <a:lnTo>
                    <a:pt x="16524" y="25855"/>
                  </a:lnTo>
                  <a:lnTo>
                    <a:pt x="16819" y="25689"/>
                  </a:lnTo>
                  <a:lnTo>
                    <a:pt x="17096" y="25523"/>
                  </a:lnTo>
                  <a:lnTo>
                    <a:pt x="17317" y="25357"/>
                  </a:lnTo>
                  <a:lnTo>
                    <a:pt x="17520" y="25191"/>
                  </a:lnTo>
                  <a:lnTo>
                    <a:pt x="17686" y="25044"/>
                  </a:lnTo>
                  <a:lnTo>
                    <a:pt x="17815" y="24896"/>
                  </a:lnTo>
                  <a:lnTo>
                    <a:pt x="17926" y="24767"/>
                  </a:lnTo>
                  <a:lnTo>
                    <a:pt x="18073" y="24564"/>
                  </a:lnTo>
                  <a:lnTo>
                    <a:pt x="18147" y="24417"/>
                  </a:lnTo>
                  <a:lnTo>
                    <a:pt x="18165" y="24362"/>
                  </a:lnTo>
                  <a:lnTo>
                    <a:pt x="18239" y="24122"/>
                  </a:lnTo>
                  <a:lnTo>
                    <a:pt x="18442" y="23439"/>
                  </a:lnTo>
                  <a:lnTo>
                    <a:pt x="18737" y="22351"/>
                  </a:lnTo>
                  <a:lnTo>
                    <a:pt x="18903" y="21651"/>
                  </a:lnTo>
                  <a:lnTo>
                    <a:pt x="19069" y="20876"/>
                  </a:lnTo>
                  <a:lnTo>
                    <a:pt x="19253" y="20028"/>
                  </a:lnTo>
                  <a:lnTo>
                    <a:pt x="19438" y="19106"/>
                  </a:lnTo>
                  <a:lnTo>
                    <a:pt x="19622" y="18110"/>
                  </a:lnTo>
                  <a:lnTo>
                    <a:pt x="19788" y="17040"/>
                  </a:lnTo>
                  <a:lnTo>
                    <a:pt x="19954" y="15934"/>
                  </a:lnTo>
                  <a:lnTo>
                    <a:pt x="20102" y="14754"/>
                  </a:lnTo>
                  <a:lnTo>
                    <a:pt x="20212" y="13536"/>
                  </a:lnTo>
                  <a:lnTo>
                    <a:pt x="20323" y="12264"/>
                  </a:lnTo>
                  <a:lnTo>
                    <a:pt x="20360" y="11489"/>
                  </a:lnTo>
                  <a:lnTo>
                    <a:pt x="20360" y="10752"/>
                  </a:lnTo>
                  <a:lnTo>
                    <a:pt x="20341" y="10033"/>
                  </a:lnTo>
                  <a:lnTo>
                    <a:pt x="20286" y="9350"/>
                  </a:lnTo>
                  <a:lnTo>
                    <a:pt x="20212" y="8686"/>
                  </a:lnTo>
                  <a:lnTo>
                    <a:pt x="20102" y="8041"/>
                  </a:lnTo>
                  <a:lnTo>
                    <a:pt x="19991" y="7432"/>
                  </a:lnTo>
                  <a:lnTo>
                    <a:pt x="19843" y="6842"/>
                  </a:lnTo>
                  <a:lnTo>
                    <a:pt x="19696" y="6289"/>
                  </a:lnTo>
                  <a:lnTo>
                    <a:pt x="19511" y="5754"/>
                  </a:lnTo>
                  <a:lnTo>
                    <a:pt x="19327" y="5238"/>
                  </a:lnTo>
                  <a:lnTo>
                    <a:pt x="19124" y="4758"/>
                  </a:lnTo>
                  <a:lnTo>
                    <a:pt x="18921" y="4297"/>
                  </a:lnTo>
                  <a:lnTo>
                    <a:pt x="18700" y="3873"/>
                  </a:lnTo>
                  <a:lnTo>
                    <a:pt x="18497" y="3449"/>
                  </a:lnTo>
                  <a:lnTo>
                    <a:pt x="18257" y="3062"/>
                  </a:lnTo>
                  <a:lnTo>
                    <a:pt x="18036" y="2711"/>
                  </a:lnTo>
                  <a:lnTo>
                    <a:pt x="17815" y="2379"/>
                  </a:lnTo>
                  <a:lnTo>
                    <a:pt x="17594" y="2066"/>
                  </a:lnTo>
                  <a:lnTo>
                    <a:pt x="17372" y="1771"/>
                  </a:lnTo>
                  <a:lnTo>
                    <a:pt x="16948" y="1273"/>
                  </a:lnTo>
                  <a:lnTo>
                    <a:pt x="16579" y="849"/>
                  </a:lnTo>
                  <a:lnTo>
                    <a:pt x="16266" y="535"/>
                  </a:lnTo>
                  <a:lnTo>
                    <a:pt x="16008" y="314"/>
                  </a:lnTo>
                  <a:lnTo>
                    <a:pt x="15786" y="129"/>
                  </a:lnTo>
                  <a:lnTo>
                    <a:pt x="15602" y="93"/>
                  </a:lnTo>
                  <a:lnTo>
                    <a:pt x="15381" y="56"/>
                  </a:lnTo>
                  <a:lnTo>
                    <a:pt x="15086" y="37"/>
                  </a:lnTo>
                  <a:lnTo>
                    <a:pt x="14717" y="0"/>
                  </a:lnTo>
                  <a:close/>
                </a:path>
              </a:pathLst>
            </a:custGeom>
            <a:solidFill>
              <a:srgbClr val="FF5C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7"/>
            <p:cNvSpPr/>
            <p:nvPr/>
          </p:nvSpPr>
          <p:spPr>
            <a:xfrm>
              <a:off x="3292925" y="4789000"/>
              <a:ext cx="509000" cy="677750"/>
            </a:xfrm>
            <a:custGeom>
              <a:rect b="b" l="l" r="r" t="t"/>
              <a:pathLst>
                <a:path extrusionOk="0" fill="none" h="27110" w="20360">
                  <a:moveTo>
                    <a:pt x="4980" y="15583"/>
                  </a:moveTo>
                  <a:lnTo>
                    <a:pt x="4980" y="15583"/>
                  </a:lnTo>
                  <a:lnTo>
                    <a:pt x="4390" y="16893"/>
                  </a:lnTo>
                  <a:lnTo>
                    <a:pt x="3670" y="18516"/>
                  </a:lnTo>
                  <a:lnTo>
                    <a:pt x="2011" y="22038"/>
                  </a:lnTo>
                  <a:lnTo>
                    <a:pt x="591" y="25007"/>
                  </a:lnTo>
                  <a:lnTo>
                    <a:pt x="0" y="26243"/>
                  </a:lnTo>
                  <a:lnTo>
                    <a:pt x="0" y="26243"/>
                  </a:lnTo>
                  <a:lnTo>
                    <a:pt x="1513" y="26482"/>
                  </a:lnTo>
                  <a:lnTo>
                    <a:pt x="2951" y="26685"/>
                  </a:lnTo>
                  <a:lnTo>
                    <a:pt x="4297" y="26833"/>
                  </a:lnTo>
                  <a:lnTo>
                    <a:pt x="5570" y="26943"/>
                  </a:lnTo>
                  <a:lnTo>
                    <a:pt x="6750" y="27036"/>
                  </a:lnTo>
                  <a:lnTo>
                    <a:pt x="7875" y="27091"/>
                  </a:lnTo>
                  <a:lnTo>
                    <a:pt x="8908" y="27109"/>
                  </a:lnTo>
                  <a:lnTo>
                    <a:pt x="9867" y="27109"/>
                  </a:lnTo>
                  <a:lnTo>
                    <a:pt x="10770" y="27072"/>
                  </a:lnTo>
                  <a:lnTo>
                    <a:pt x="11600" y="27017"/>
                  </a:lnTo>
                  <a:lnTo>
                    <a:pt x="12375" y="26943"/>
                  </a:lnTo>
                  <a:lnTo>
                    <a:pt x="13075" y="26851"/>
                  </a:lnTo>
                  <a:lnTo>
                    <a:pt x="13721" y="26740"/>
                  </a:lnTo>
                  <a:lnTo>
                    <a:pt x="14311" y="26611"/>
                  </a:lnTo>
                  <a:lnTo>
                    <a:pt x="14864" y="26482"/>
                  </a:lnTo>
                  <a:lnTo>
                    <a:pt x="15344" y="26335"/>
                  </a:lnTo>
                  <a:lnTo>
                    <a:pt x="15786" y="26169"/>
                  </a:lnTo>
                  <a:lnTo>
                    <a:pt x="16174" y="26021"/>
                  </a:lnTo>
                  <a:lnTo>
                    <a:pt x="16524" y="25855"/>
                  </a:lnTo>
                  <a:lnTo>
                    <a:pt x="16819" y="25689"/>
                  </a:lnTo>
                  <a:lnTo>
                    <a:pt x="17096" y="25523"/>
                  </a:lnTo>
                  <a:lnTo>
                    <a:pt x="17317" y="25357"/>
                  </a:lnTo>
                  <a:lnTo>
                    <a:pt x="17520" y="25191"/>
                  </a:lnTo>
                  <a:lnTo>
                    <a:pt x="17686" y="25044"/>
                  </a:lnTo>
                  <a:lnTo>
                    <a:pt x="17815" y="24896"/>
                  </a:lnTo>
                  <a:lnTo>
                    <a:pt x="17926" y="24767"/>
                  </a:lnTo>
                  <a:lnTo>
                    <a:pt x="18073" y="24564"/>
                  </a:lnTo>
                  <a:lnTo>
                    <a:pt x="18147" y="24417"/>
                  </a:lnTo>
                  <a:lnTo>
                    <a:pt x="18165" y="24362"/>
                  </a:lnTo>
                  <a:lnTo>
                    <a:pt x="18165" y="24362"/>
                  </a:lnTo>
                  <a:lnTo>
                    <a:pt x="18239" y="24122"/>
                  </a:lnTo>
                  <a:lnTo>
                    <a:pt x="18442" y="23439"/>
                  </a:lnTo>
                  <a:lnTo>
                    <a:pt x="18737" y="22351"/>
                  </a:lnTo>
                  <a:lnTo>
                    <a:pt x="18903" y="21651"/>
                  </a:lnTo>
                  <a:lnTo>
                    <a:pt x="19069" y="20876"/>
                  </a:lnTo>
                  <a:lnTo>
                    <a:pt x="19253" y="20028"/>
                  </a:lnTo>
                  <a:lnTo>
                    <a:pt x="19438" y="19106"/>
                  </a:lnTo>
                  <a:lnTo>
                    <a:pt x="19622" y="18110"/>
                  </a:lnTo>
                  <a:lnTo>
                    <a:pt x="19788" y="17040"/>
                  </a:lnTo>
                  <a:lnTo>
                    <a:pt x="19954" y="15934"/>
                  </a:lnTo>
                  <a:lnTo>
                    <a:pt x="20102" y="14754"/>
                  </a:lnTo>
                  <a:lnTo>
                    <a:pt x="20212" y="13536"/>
                  </a:lnTo>
                  <a:lnTo>
                    <a:pt x="20323" y="12264"/>
                  </a:lnTo>
                  <a:lnTo>
                    <a:pt x="20323" y="12264"/>
                  </a:lnTo>
                  <a:lnTo>
                    <a:pt x="20360" y="11489"/>
                  </a:lnTo>
                  <a:lnTo>
                    <a:pt x="20360" y="10752"/>
                  </a:lnTo>
                  <a:lnTo>
                    <a:pt x="20341" y="10033"/>
                  </a:lnTo>
                  <a:lnTo>
                    <a:pt x="20286" y="9350"/>
                  </a:lnTo>
                  <a:lnTo>
                    <a:pt x="20212" y="8686"/>
                  </a:lnTo>
                  <a:lnTo>
                    <a:pt x="20102" y="8041"/>
                  </a:lnTo>
                  <a:lnTo>
                    <a:pt x="19991" y="7432"/>
                  </a:lnTo>
                  <a:lnTo>
                    <a:pt x="19843" y="6842"/>
                  </a:lnTo>
                  <a:lnTo>
                    <a:pt x="19696" y="6289"/>
                  </a:lnTo>
                  <a:lnTo>
                    <a:pt x="19511" y="5754"/>
                  </a:lnTo>
                  <a:lnTo>
                    <a:pt x="19327" y="5238"/>
                  </a:lnTo>
                  <a:lnTo>
                    <a:pt x="19124" y="4758"/>
                  </a:lnTo>
                  <a:lnTo>
                    <a:pt x="18921" y="4297"/>
                  </a:lnTo>
                  <a:lnTo>
                    <a:pt x="18700" y="3873"/>
                  </a:lnTo>
                  <a:lnTo>
                    <a:pt x="18497" y="3449"/>
                  </a:lnTo>
                  <a:lnTo>
                    <a:pt x="18257" y="3062"/>
                  </a:lnTo>
                  <a:lnTo>
                    <a:pt x="18036" y="2711"/>
                  </a:lnTo>
                  <a:lnTo>
                    <a:pt x="17815" y="2379"/>
                  </a:lnTo>
                  <a:lnTo>
                    <a:pt x="17594" y="2066"/>
                  </a:lnTo>
                  <a:lnTo>
                    <a:pt x="17372" y="1771"/>
                  </a:lnTo>
                  <a:lnTo>
                    <a:pt x="16948" y="1273"/>
                  </a:lnTo>
                  <a:lnTo>
                    <a:pt x="16579" y="849"/>
                  </a:lnTo>
                  <a:lnTo>
                    <a:pt x="16266" y="535"/>
                  </a:lnTo>
                  <a:lnTo>
                    <a:pt x="16008" y="314"/>
                  </a:lnTo>
                  <a:lnTo>
                    <a:pt x="15786" y="129"/>
                  </a:lnTo>
                  <a:lnTo>
                    <a:pt x="15786" y="129"/>
                  </a:lnTo>
                  <a:lnTo>
                    <a:pt x="15602" y="93"/>
                  </a:lnTo>
                  <a:lnTo>
                    <a:pt x="15381" y="56"/>
                  </a:lnTo>
                  <a:lnTo>
                    <a:pt x="15086" y="37"/>
                  </a:lnTo>
                  <a:lnTo>
                    <a:pt x="14717" y="0"/>
                  </a:lnTo>
                  <a:lnTo>
                    <a:pt x="14274" y="0"/>
                  </a:lnTo>
                  <a:lnTo>
                    <a:pt x="13795" y="19"/>
                  </a:lnTo>
                  <a:lnTo>
                    <a:pt x="13278" y="56"/>
                  </a:lnTo>
                  <a:lnTo>
                    <a:pt x="12707" y="148"/>
                  </a:lnTo>
                  <a:lnTo>
                    <a:pt x="12412" y="203"/>
                  </a:lnTo>
                  <a:lnTo>
                    <a:pt x="12116" y="277"/>
                  </a:lnTo>
                  <a:lnTo>
                    <a:pt x="11821" y="369"/>
                  </a:lnTo>
                  <a:lnTo>
                    <a:pt x="11508" y="461"/>
                  </a:lnTo>
                  <a:lnTo>
                    <a:pt x="11194" y="572"/>
                  </a:lnTo>
                  <a:lnTo>
                    <a:pt x="10881" y="701"/>
                  </a:lnTo>
                  <a:lnTo>
                    <a:pt x="10567" y="849"/>
                  </a:lnTo>
                  <a:lnTo>
                    <a:pt x="10235" y="1015"/>
                  </a:lnTo>
                  <a:lnTo>
                    <a:pt x="9922" y="1199"/>
                  </a:lnTo>
                  <a:lnTo>
                    <a:pt x="9608" y="1420"/>
                  </a:lnTo>
                  <a:lnTo>
                    <a:pt x="9295" y="1642"/>
                  </a:lnTo>
                  <a:lnTo>
                    <a:pt x="8981" y="1881"/>
                  </a:lnTo>
                  <a:lnTo>
                    <a:pt x="8686" y="2158"/>
                  </a:lnTo>
                  <a:lnTo>
                    <a:pt x="8391" y="2453"/>
                  </a:lnTo>
                  <a:lnTo>
                    <a:pt x="8391" y="2453"/>
                  </a:lnTo>
                  <a:lnTo>
                    <a:pt x="8373" y="2711"/>
                  </a:lnTo>
                  <a:lnTo>
                    <a:pt x="8299" y="3467"/>
                  </a:lnTo>
                  <a:lnTo>
                    <a:pt x="8225" y="4021"/>
                  </a:lnTo>
                  <a:lnTo>
                    <a:pt x="8133" y="4666"/>
                  </a:lnTo>
                  <a:lnTo>
                    <a:pt x="8022" y="5422"/>
                  </a:lnTo>
                  <a:lnTo>
                    <a:pt x="7875" y="6252"/>
                  </a:lnTo>
                  <a:lnTo>
                    <a:pt x="7672" y="7193"/>
                  </a:lnTo>
                  <a:lnTo>
                    <a:pt x="7451" y="8188"/>
                  </a:lnTo>
                  <a:lnTo>
                    <a:pt x="7174" y="9276"/>
                  </a:lnTo>
                  <a:lnTo>
                    <a:pt x="6842" y="10420"/>
                  </a:lnTo>
                  <a:lnTo>
                    <a:pt x="6473" y="11637"/>
                  </a:lnTo>
                  <a:lnTo>
                    <a:pt x="6031" y="12909"/>
                  </a:lnTo>
                  <a:lnTo>
                    <a:pt x="5533" y="14219"/>
                  </a:lnTo>
                  <a:lnTo>
                    <a:pt x="5275" y="14901"/>
                  </a:lnTo>
                  <a:lnTo>
                    <a:pt x="4980" y="155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7"/>
            <p:cNvSpPr/>
            <p:nvPr/>
          </p:nvSpPr>
          <p:spPr>
            <a:xfrm>
              <a:off x="3176275" y="4954050"/>
              <a:ext cx="116675" cy="126800"/>
            </a:xfrm>
            <a:custGeom>
              <a:rect b="b" l="l" r="r" t="t"/>
              <a:pathLst>
                <a:path extrusionOk="0" h="5072" w="4667">
                  <a:moveTo>
                    <a:pt x="1" y="0"/>
                  </a:moveTo>
                  <a:lnTo>
                    <a:pt x="314" y="5072"/>
                  </a:lnTo>
                  <a:lnTo>
                    <a:pt x="3984" y="5072"/>
                  </a:lnTo>
                  <a:lnTo>
                    <a:pt x="46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7"/>
            <p:cNvSpPr/>
            <p:nvPr/>
          </p:nvSpPr>
          <p:spPr>
            <a:xfrm>
              <a:off x="3173975" y="4954050"/>
              <a:ext cx="118975" cy="30450"/>
            </a:xfrm>
            <a:custGeom>
              <a:rect b="b" l="l" r="r" t="t"/>
              <a:pathLst>
                <a:path extrusionOk="0" h="1218" w="4759">
                  <a:moveTo>
                    <a:pt x="93" y="0"/>
                  </a:moveTo>
                  <a:lnTo>
                    <a:pt x="1" y="572"/>
                  </a:lnTo>
                  <a:lnTo>
                    <a:pt x="1" y="627"/>
                  </a:lnTo>
                  <a:lnTo>
                    <a:pt x="37" y="683"/>
                  </a:lnTo>
                  <a:lnTo>
                    <a:pt x="111" y="738"/>
                  </a:lnTo>
                  <a:lnTo>
                    <a:pt x="185" y="793"/>
                  </a:lnTo>
                  <a:lnTo>
                    <a:pt x="425" y="904"/>
                  </a:lnTo>
                  <a:lnTo>
                    <a:pt x="720" y="996"/>
                  </a:lnTo>
                  <a:lnTo>
                    <a:pt x="1070" y="1088"/>
                  </a:lnTo>
                  <a:lnTo>
                    <a:pt x="1494" y="1162"/>
                  </a:lnTo>
                  <a:lnTo>
                    <a:pt x="1937" y="1199"/>
                  </a:lnTo>
                  <a:lnTo>
                    <a:pt x="2398" y="1218"/>
                  </a:lnTo>
                  <a:lnTo>
                    <a:pt x="2877" y="1199"/>
                  </a:lnTo>
                  <a:lnTo>
                    <a:pt x="3320" y="1162"/>
                  </a:lnTo>
                  <a:lnTo>
                    <a:pt x="3707" y="1088"/>
                  </a:lnTo>
                  <a:lnTo>
                    <a:pt x="4058" y="996"/>
                  </a:lnTo>
                  <a:lnTo>
                    <a:pt x="4353" y="904"/>
                  </a:lnTo>
                  <a:lnTo>
                    <a:pt x="4574" y="793"/>
                  </a:lnTo>
                  <a:lnTo>
                    <a:pt x="4648" y="738"/>
                  </a:lnTo>
                  <a:lnTo>
                    <a:pt x="4703" y="664"/>
                  </a:lnTo>
                  <a:lnTo>
                    <a:pt x="4740" y="609"/>
                  </a:lnTo>
                  <a:lnTo>
                    <a:pt x="4758" y="554"/>
                  </a:lnTo>
                  <a:lnTo>
                    <a:pt x="47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7"/>
            <p:cNvSpPr/>
            <p:nvPr/>
          </p:nvSpPr>
          <p:spPr>
            <a:xfrm>
              <a:off x="3176275" y="4940675"/>
              <a:ext cx="116675" cy="30450"/>
            </a:xfrm>
            <a:custGeom>
              <a:rect b="b" l="l" r="r" t="t"/>
              <a:pathLst>
                <a:path extrusionOk="0" h="1218" w="4667">
                  <a:moveTo>
                    <a:pt x="2324" y="1"/>
                  </a:moveTo>
                  <a:lnTo>
                    <a:pt x="1863" y="19"/>
                  </a:lnTo>
                  <a:lnTo>
                    <a:pt x="1421" y="56"/>
                  </a:lnTo>
                  <a:lnTo>
                    <a:pt x="1034" y="93"/>
                  </a:lnTo>
                  <a:lnTo>
                    <a:pt x="683" y="167"/>
                  </a:lnTo>
                  <a:lnTo>
                    <a:pt x="406" y="240"/>
                  </a:lnTo>
                  <a:lnTo>
                    <a:pt x="185" y="333"/>
                  </a:lnTo>
                  <a:lnTo>
                    <a:pt x="111" y="388"/>
                  </a:lnTo>
                  <a:lnTo>
                    <a:pt x="56" y="425"/>
                  </a:lnTo>
                  <a:lnTo>
                    <a:pt x="19" y="480"/>
                  </a:lnTo>
                  <a:lnTo>
                    <a:pt x="1" y="535"/>
                  </a:lnTo>
                  <a:lnTo>
                    <a:pt x="19" y="591"/>
                  </a:lnTo>
                  <a:lnTo>
                    <a:pt x="56" y="646"/>
                  </a:lnTo>
                  <a:lnTo>
                    <a:pt x="111" y="701"/>
                  </a:lnTo>
                  <a:lnTo>
                    <a:pt x="185" y="775"/>
                  </a:lnTo>
                  <a:lnTo>
                    <a:pt x="388" y="886"/>
                  </a:lnTo>
                  <a:lnTo>
                    <a:pt x="683" y="978"/>
                  </a:lnTo>
                  <a:lnTo>
                    <a:pt x="1015" y="1070"/>
                  </a:lnTo>
                  <a:lnTo>
                    <a:pt x="1402" y="1144"/>
                  </a:lnTo>
                  <a:lnTo>
                    <a:pt x="1845" y="1199"/>
                  </a:lnTo>
                  <a:lnTo>
                    <a:pt x="2306" y="1218"/>
                  </a:lnTo>
                  <a:lnTo>
                    <a:pt x="2785" y="1199"/>
                  </a:lnTo>
                  <a:lnTo>
                    <a:pt x="3228" y="1144"/>
                  </a:lnTo>
                  <a:lnTo>
                    <a:pt x="3615" y="1070"/>
                  </a:lnTo>
                  <a:lnTo>
                    <a:pt x="3966" y="978"/>
                  </a:lnTo>
                  <a:lnTo>
                    <a:pt x="4261" y="886"/>
                  </a:lnTo>
                  <a:lnTo>
                    <a:pt x="4482" y="775"/>
                  </a:lnTo>
                  <a:lnTo>
                    <a:pt x="4556" y="701"/>
                  </a:lnTo>
                  <a:lnTo>
                    <a:pt x="4611" y="646"/>
                  </a:lnTo>
                  <a:lnTo>
                    <a:pt x="4648" y="591"/>
                  </a:lnTo>
                  <a:lnTo>
                    <a:pt x="4666" y="535"/>
                  </a:lnTo>
                  <a:lnTo>
                    <a:pt x="4648" y="480"/>
                  </a:lnTo>
                  <a:lnTo>
                    <a:pt x="4611" y="425"/>
                  </a:lnTo>
                  <a:lnTo>
                    <a:pt x="4556" y="388"/>
                  </a:lnTo>
                  <a:lnTo>
                    <a:pt x="4482" y="333"/>
                  </a:lnTo>
                  <a:lnTo>
                    <a:pt x="4261" y="240"/>
                  </a:lnTo>
                  <a:lnTo>
                    <a:pt x="3984" y="167"/>
                  </a:lnTo>
                  <a:lnTo>
                    <a:pt x="3634" y="93"/>
                  </a:lnTo>
                  <a:lnTo>
                    <a:pt x="3246" y="56"/>
                  </a:lnTo>
                  <a:lnTo>
                    <a:pt x="2804" y="19"/>
                  </a:lnTo>
                  <a:lnTo>
                    <a:pt x="2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7"/>
            <p:cNvSpPr/>
            <p:nvPr/>
          </p:nvSpPr>
          <p:spPr>
            <a:xfrm>
              <a:off x="3228850" y="4869225"/>
              <a:ext cx="49350" cy="86700"/>
            </a:xfrm>
            <a:custGeom>
              <a:rect b="b" l="l" r="r" t="t"/>
              <a:pathLst>
                <a:path extrusionOk="0" h="3468" w="1974">
                  <a:moveTo>
                    <a:pt x="1697" y="0"/>
                  </a:moveTo>
                  <a:lnTo>
                    <a:pt x="1605" y="37"/>
                  </a:lnTo>
                  <a:lnTo>
                    <a:pt x="240" y="885"/>
                  </a:lnTo>
                  <a:lnTo>
                    <a:pt x="203" y="922"/>
                  </a:lnTo>
                  <a:lnTo>
                    <a:pt x="166" y="978"/>
                  </a:lnTo>
                  <a:lnTo>
                    <a:pt x="129" y="1014"/>
                  </a:lnTo>
                  <a:lnTo>
                    <a:pt x="129" y="1088"/>
                  </a:lnTo>
                  <a:lnTo>
                    <a:pt x="0" y="3449"/>
                  </a:lnTo>
                  <a:lnTo>
                    <a:pt x="203" y="3467"/>
                  </a:lnTo>
                  <a:lnTo>
                    <a:pt x="480" y="3449"/>
                  </a:lnTo>
                  <a:lnTo>
                    <a:pt x="609" y="1236"/>
                  </a:lnTo>
                  <a:lnTo>
                    <a:pt x="1863" y="443"/>
                  </a:lnTo>
                  <a:lnTo>
                    <a:pt x="1936" y="387"/>
                  </a:lnTo>
                  <a:lnTo>
                    <a:pt x="1973" y="295"/>
                  </a:lnTo>
                  <a:lnTo>
                    <a:pt x="1973" y="203"/>
                  </a:lnTo>
                  <a:lnTo>
                    <a:pt x="1936" y="111"/>
                  </a:lnTo>
                  <a:lnTo>
                    <a:pt x="1863" y="37"/>
                  </a:lnTo>
                  <a:lnTo>
                    <a:pt x="17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7"/>
            <p:cNvSpPr/>
            <p:nvPr/>
          </p:nvSpPr>
          <p:spPr>
            <a:xfrm>
              <a:off x="3180425" y="5017675"/>
              <a:ext cx="103300" cy="63175"/>
            </a:xfrm>
            <a:custGeom>
              <a:rect b="b" l="l" r="r" t="t"/>
              <a:pathLst>
                <a:path extrusionOk="0" h="2527" w="4132">
                  <a:moveTo>
                    <a:pt x="1" y="0"/>
                  </a:moveTo>
                  <a:lnTo>
                    <a:pt x="148" y="2527"/>
                  </a:lnTo>
                  <a:lnTo>
                    <a:pt x="3818" y="2527"/>
                  </a:lnTo>
                  <a:lnTo>
                    <a:pt x="4132" y="259"/>
                  </a:lnTo>
                  <a:lnTo>
                    <a:pt x="3763" y="369"/>
                  </a:lnTo>
                  <a:lnTo>
                    <a:pt x="3431" y="443"/>
                  </a:lnTo>
                  <a:lnTo>
                    <a:pt x="3099" y="498"/>
                  </a:lnTo>
                  <a:lnTo>
                    <a:pt x="2785" y="535"/>
                  </a:lnTo>
                  <a:lnTo>
                    <a:pt x="2472" y="554"/>
                  </a:lnTo>
                  <a:lnTo>
                    <a:pt x="2177" y="554"/>
                  </a:lnTo>
                  <a:lnTo>
                    <a:pt x="1900" y="535"/>
                  </a:lnTo>
                  <a:lnTo>
                    <a:pt x="1642" y="517"/>
                  </a:lnTo>
                  <a:lnTo>
                    <a:pt x="1384" y="480"/>
                  </a:lnTo>
                  <a:lnTo>
                    <a:pt x="1144" y="424"/>
                  </a:lnTo>
                  <a:lnTo>
                    <a:pt x="923" y="369"/>
                  </a:lnTo>
                  <a:lnTo>
                    <a:pt x="702" y="314"/>
                  </a:lnTo>
                  <a:lnTo>
                    <a:pt x="314" y="166"/>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7"/>
            <p:cNvSpPr/>
            <p:nvPr/>
          </p:nvSpPr>
          <p:spPr>
            <a:xfrm>
              <a:off x="3166150" y="4834175"/>
              <a:ext cx="398350" cy="384075"/>
            </a:xfrm>
            <a:custGeom>
              <a:rect b="b" l="l" r="r" t="t"/>
              <a:pathLst>
                <a:path extrusionOk="0" h="15363" w="15934">
                  <a:moveTo>
                    <a:pt x="13757" y="1"/>
                  </a:moveTo>
                  <a:lnTo>
                    <a:pt x="13628" y="38"/>
                  </a:lnTo>
                  <a:lnTo>
                    <a:pt x="13499" y="74"/>
                  </a:lnTo>
                  <a:lnTo>
                    <a:pt x="13370" y="130"/>
                  </a:lnTo>
                  <a:lnTo>
                    <a:pt x="13241" y="204"/>
                  </a:lnTo>
                  <a:lnTo>
                    <a:pt x="13001" y="369"/>
                  </a:lnTo>
                  <a:lnTo>
                    <a:pt x="12762" y="591"/>
                  </a:lnTo>
                  <a:lnTo>
                    <a:pt x="12559" y="831"/>
                  </a:lnTo>
                  <a:lnTo>
                    <a:pt x="12337" y="1126"/>
                  </a:lnTo>
                  <a:lnTo>
                    <a:pt x="12153" y="1439"/>
                  </a:lnTo>
                  <a:lnTo>
                    <a:pt x="11969" y="1771"/>
                  </a:lnTo>
                  <a:lnTo>
                    <a:pt x="11803" y="2140"/>
                  </a:lnTo>
                  <a:lnTo>
                    <a:pt x="11637" y="2527"/>
                  </a:lnTo>
                  <a:lnTo>
                    <a:pt x="11489" y="2933"/>
                  </a:lnTo>
                  <a:lnTo>
                    <a:pt x="11342" y="3357"/>
                  </a:lnTo>
                  <a:lnTo>
                    <a:pt x="11212" y="3800"/>
                  </a:lnTo>
                  <a:lnTo>
                    <a:pt x="10973" y="4685"/>
                  </a:lnTo>
                  <a:lnTo>
                    <a:pt x="10770" y="5588"/>
                  </a:lnTo>
                  <a:lnTo>
                    <a:pt x="10604" y="6492"/>
                  </a:lnTo>
                  <a:lnTo>
                    <a:pt x="10456" y="7340"/>
                  </a:lnTo>
                  <a:lnTo>
                    <a:pt x="10346" y="8133"/>
                  </a:lnTo>
                  <a:lnTo>
                    <a:pt x="10272" y="8834"/>
                  </a:lnTo>
                  <a:lnTo>
                    <a:pt x="10161" y="9885"/>
                  </a:lnTo>
                  <a:lnTo>
                    <a:pt x="10143" y="10273"/>
                  </a:lnTo>
                  <a:lnTo>
                    <a:pt x="9829" y="10217"/>
                  </a:lnTo>
                  <a:lnTo>
                    <a:pt x="9479" y="10143"/>
                  </a:lnTo>
                  <a:lnTo>
                    <a:pt x="9110" y="10033"/>
                  </a:lnTo>
                  <a:lnTo>
                    <a:pt x="8723" y="9922"/>
                  </a:lnTo>
                  <a:lnTo>
                    <a:pt x="7911" y="9646"/>
                  </a:lnTo>
                  <a:lnTo>
                    <a:pt x="7118" y="9369"/>
                  </a:lnTo>
                  <a:lnTo>
                    <a:pt x="6381" y="9074"/>
                  </a:lnTo>
                  <a:lnTo>
                    <a:pt x="5791" y="8834"/>
                  </a:lnTo>
                  <a:lnTo>
                    <a:pt x="5237" y="8613"/>
                  </a:lnTo>
                  <a:lnTo>
                    <a:pt x="5201" y="8336"/>
                  </a:lnTo>
                  <a:lnTo>
                    <a:pt x="5127" y="8115"/>
                  </a:lnTo>
                  <a:lnTo>
                    <a:pt x="5035" y="7949"/>
                  </a:lnTo>
                  <a:lnTo>
                    <a:pt x="4942" y="7838"/>
                  </a:lnTo>
                  <a:lnTo>
                    <a:pt x="4850" y="7764"/>
                  </a:lnTo>
                  <a:lnTo>
                    <a:pt x="4776" y="7728"/>
                  </a:lnTo>
                  <a:lnTo>
                    <a:pt x="4703" y="7709"/>
                  </a:lnTo>
                  <a:lnTo>
                    <a:pt x="4647" y="7894"/>
                  </a:lnTo>
                  <a:lnTo>
                    <a:pt x="4574" y="8060"/>
                  </a:lnTo>
                  <a:lnTo>
                    <a:pt x="4518" y="8207"/>
                  </a:lnTo>
                  <a:lnTo>
                    <a:pt x="4444" y="8355"/>
                  </a:lnTo>
                  <a:lnTo>
                    <a:pt x="4352" y="8465"/>
                  </a:lnTo>
                  <a:lnTo>
                    <a:pt x="4260" y="8557"/>
                  </a:lnTo>
                  <a:lnTo>
                    <a:pt x="4168" y="8650"/>
                  </a:lnTo>
                  <a:lnTo>
                    <a:pt x="4057" y="8723"/>
                  </a:lnTo>
                  <a:lnTo>
                    <a:pt x="3947" y="8779"/>
                  </a:lnTo>
                  <a:lnTo>
                    <a:pt x="3817" y="8816"/>
                  </a:lnTo>
                  <a:lnTo>
                    <a:pt x="3688" y="8834"/>
                  </a:lnTo>
                  <a:lnTo>
                    <a:pt x="3541" y="8853"/>
                  </a:lnTo>
                  <a:lnTo>
                    <a:pt x="3227" y="8871"/>
                  </a:lnTo>
                  <a:lnTo>
                    <a:pt x="2858" y="8834"/>
                  </a:lnTo>
                  <a:lnTo>
                    <a:pt x="2582" y="8779"/>
                  </a:lnTo>
                  <a:lnTo>
                    <a:pt x="2324" y="8723"/>
                  </a:lnTo>
                  <a:lnTo>
                    <a:pt x="2084" y="8631"/>
                  </a:lnTo>
                  <a:lnTo>
                    <a:pt x="1863" y="8539"/>
                  </a:lnTo>
                  <a:lnTo>
                    <a:pt x="1660" y="8428"/>
                  </a:lnTo>
                  <a:lnTo>
                    <a:pt x="1475" y="8318"/>
                  </a:lnTo>
                  <a:lnTo>
                    <a:pt x="1309" y="8189"/>
                  </a:lnTo>
                  <a:lnTo>
                    <a:pt x="1143" y="8078"/>
                  </a:lnTo>
                  <a:lnTo>
                    <a:pt x="885" y="7838"/>
                  </a:lnTo>
                  <a:lnTo>
                    <a:pt x="719" y="7635"/>
                  </a:lnTo>
                  <a:lnTo>
                    <a:pt x="572" y="7451"/>
                  </a:lnTo>
                  <a:lnTo>
                    <a:pt x="443" y="7469"/>
                  </a:lnTo>
                  <a:lnTo>
                    <a:pt x="350" y="7525"/>
                  </a:lnTo>
                  <a:lnTo>
                    <a:pt x="277" y="7580"/>
                  </a:lnTo>
                  <a:lnTo>
                    <a:pt x="240" y="7635"/>
                  </a:lnTo>
                  <a:lnTo>
                    <a:pt x="184" y="7691"/>
                  </a:lnTo>
                  <a:lnTo>
                    <a:pt x="166" y="7764"/>
                  </a:lnTo>
                  <a:lnTo>
                    <a:pt x="148" y="7912"/>
                  </a:lnTo>
                  <a:lnTo>
                    <a:pt x="166" y="8041"/>
                  </a:lnTo>
                  <a:lnTo>
                    <a:pt x="203" y="8152"/>
                  </a:lnTo>
                  <a:lnTo>
                    <a:pt x="240" y="8262"/>
                  </a:lnTo>
                  <a:lnTo>
                    <a:pt x="166" y="8318"/>
                  </a:lnTo>
                  <a:lnTo>
                    <a:pt x="92" y="8392"/>
                  </a:lnTo>
                  <a:lnTo>
                    <a:pt x="55" y="8447"/>
                  </a:lnTo>
                  <a:lnTo>
                    <a:pt x="19" y="8539"/>
                  </a:lnTo>
                  <a:lnTo>
                    <a:pt x="0" y="8613"/>
                  </a:lnTo>
                  <a:lnTo>
                    <a:pt x="0" y="8687"/>
                  </a:lnTo>
                  <a:lnTo>
                    <a:pt x="37" y="8853"/>
                  </a:lnTo>
                  <a:lnTo>
                    <a:pt x="74" y="8982"/>
                  </a:lnTo>
                  <a:lnTo>
                    <a:pt x="148" y="9111"/>
                  </a:lnTo>
                  <a:lnTo>
                    <a:pt x="203" y="9203"/>
                  </a:lnTo>
                  <a:lnTo>
                    <a:pt x="166" y="9221"/>
                  </a:lnTo>
                  <a:lnTo>
                    <a:pt x="129" y="9258"/>
                  </a:lnTo>
                  <a:lnTo>
                    <a:pt x="92" y="9332"/>
                  </a:lnTo>
                  <a:lnTo>
                    <a:pt x="74" y="9406"/>
                  </a:lnTo>
                  <a:lnTo>
                    <a:pt x="37" y="9498"/>
                  </a:lnTo>
                  <a:lnTo>
                    <a:pt x="37" y="9609"/>
                  </a:lnTo>
                  <a:lnTo>
                    <a:pt x="55" y="9738"/>
                  </a:lnTo>
                  <a:lnTo>
                    <a:pt x="74" y="9885"/>
                  </a:lnTo>
                  <a:lnTo>
                    <a:pt x="129" y="10033"/>
                  </a:lnTo>
                  <a:lnTo>
                    <a:pt x="221" y="10199"/>
                  </a:lnTo>
                  <a:lnTo>
                    <a:pt x="332" y="10365"/>
                  </a:lnTo>
                  <a:lnTo>
                    <a:pt x="498" y="10549"/>
                  </a:lnTo>
                  <a:lnTo>
                    <a:pt x="682" y="10734"/>
                  </a:lnTo>
                  <a:lnTo>
                    <a:pt x="922" y="10936"/>
                  </a:lnTo>
                  <a:lnTo>
                    <a:pt x="1199" y="11139"/>
                  </a:lnTo>
                  <a:lnTo>
                    <a:pt x="1549" y="11342"/>
                  </a:lnTo>
                  <a:lnTo>
                    <a:pt x="2342" y="11766"/>
                  </a:lnTo>
                  <a:lnTo>
                    <a:pt x="3264" y="12227"/>
                  </a:lnTo>
                  <a:lnTo>
                    <a:pt x="4297" y="12707"/>
                  </a:lnTo>
                  <a:lnTo>
                    <a:pt x="5403" y="13186"/>
                  </a:lnTo>
                  <a:lnTo>
                    <a:pt x="6602" y="13666"/>
                  </a:lnTo>
                  <a:lnTo>
                    <a:pt x="7819" y="14127"/>
                  </a:lnTo>
                  <a:lnTo>
                    <a:pt x="9073" y="14569"/>
                  </a:lnTo>
                  <a:lnTo>
                    <a:pt x="10327" y="14975"/>
                  </a:lnTo>
                  <a:lnTo>
                    <a:pt x="10917" y="15141"/>
                  </a:lnTo>
                  <a:lnTo>
                    <a:pt x="11452" y="15252"/>
                  </a:lnTo>
                  <a:lnTo>
                    <a:pt x="11969" y="15325"/>
                  </a:lnTo>
                  <a:lnTo>
                    <a:pt x="12448" y="15362"/>
                  </a:lnTo>
                  <a:lnTo>
                    <a:pt x="12891" y="15344"/>
                  </a:lnTo>
                  <a:lnTo>
                    <a:pt x="13112" y="15325"/>
                  </a:lnTo>
                  <a:lnTo>
                    <a:pt x="13315" y="15289"/>
                  </a:lnTo>
                  <a:lnTo>
                    <a:pt x="13499" y="15252"/>
                  </a:lnTo>
                  <a:lnTo>
                    <a:pt x="13684" y="15196"/>
                  </a:lnTo>
                  <a:lnTo>
                    <a:pt x="13868" y="15123"/>
                  </a:lnTo>
                  <a:lnTo>
                    <a:pt x="14034" y="15049"/>
                  </a:lnTo>
                  <a:lnTo>
                    <a:pt x="14200" y="14957"/>
                  </a:lnTo>
                  <a:lnTo>
                    <a:pt x="14347" y="14864"/>
                  </a:lnTo>
                  <a:lnTo>
                    <a:pt x="14495" y="14754"/>
                  </a:lnTo>
                  <a:lnTo>
                    <a:pt x="14624" y="14643"/>
                  </a:lnTo>
                  <a:lnTo>
                    <a:pt x="14772" y="14514"/>
                  </a:lnTo>
                  <a:lnTo>
                    <a:pt x="14882" y="14385"/>
                  </a:lnTo>
                  <a:lnTo>
                    <a:pt x="14993" y="14237"/>
                  </a:lnTo>
                  <a:lnTo>
                    <a:pt x="15104" y="14071"/>
                  </a:lnTo>
                  <a:lnTo>
                    <a:pt x="15214" y="13905"/>
                  </a:lnTo>
                  <a:lnTo>
                    <a:pt x="15288" y="13721"/>
                  </a:lnTo>
                  <a:lnTo>
                    <a:pt x="15454" y="13334"/>
                  </a:lnTo>
                  <a:lnTo>
                    <a:pt x="15583" y="12910"/>
                  </a:lnTo>
                  <a:lnTo>
                    <a:pt x="15675" y="12430"/>
                  </a:lnTo>
                  <a:lnTo>
                    <a:pt x="15767" y="11840"/>
                  </a:lnTo>
                  <a:lnTo>
                    <a:pt x="15823" y="11102"/>
                  </a:lnTo>
                  <a:lnTo>
                    <a:pt x="15878" y="10217"/>
                  </a:lnTo>
                  <a:lnTo>
                    <a:pt x="15915" y="9240"/>
                  </a:lnTo>
                  <a:lnTo>
                    <a:pt x="15933" y="8189"/>
                  </a:lnTo>
                  <a:lnTo>
                    <a:pt x="15915" y="7082"/>
                  </a:lnTo>
                  <a:lnTo>
                    <a:pt x="15878" y="5957"/>
                  </a:lnTo>
                  <a:lnTo>
                    <a:pt x="15804" y="4851"/>
                  </a:lnTo>
                  <a:lnTo>
                    <a:pt x="15749" y="4316"/>
                  </a:lnTo>
                  <a:lnTo>
                    <a:pt x="15694" y="3800"/>
                  </a:lnTo>
                  <a:lnTo>
                    <a:pt x="15620" y="3283"/>
                  </a:lnTo>
                  <a:lnTo>
                    <a:pt x="15528" y="2804"/>
                  </a:lnTo>
                  <a:lnTo>
                    <a:pt x="15436" y="2343"/>
                  </a:lnTo>
                  <a:lnTo>
                    <a:pt x="15325" y="1919"/>
                  </a:lnTo>
                  <a:lnTo>
                    <a:pt x="15214" y="1531"/>
                  </a:lnTo>
                  <a:lnTo>
                    <a:pt x="15085" y="1162"/>
                  </a:lnTo>
                  <a:lnTo>
                    <a:pt x="14938" y="849"/>
                  </a:lnTo>
                  <a:lnTo>
                    <a:pt x="14772" y="572"/>
                  </a:lnTo>
                  <a:lnTo>
                    <a:pt x="14606" y="351"/>
                  </a:lnTo>
                  <a:lnTo>
                    <a:pt x="14513" y="259"/>
                  </a:lnTo>
                  <a:lnTo>
                    <a:pt x="14403" y="185"/>
                  </a:lnTo>
                  <a:lnTo>
                    <a:pt x="14311" y="111"/>
                  </a:lnTo>
                  <a:lnTo>
                    <a:pt x="14200" y="56"/>
                  </a:lnTo>
                  <a:lnTo>
                    <a:pt x="14089" y="19"/>
                  </a:lnTo>
                  <a:lnTo>
                    <a:pt x="1397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7"/>
            <p:cNvSpPr/>
            <p:nvPr/>
          </p:nvSpPr>
          <p:spPr>
            <a:xfrm>
              <a:off x="3166150" y="4834175"/>
              <a:ext cx="398350" cy="384075"/>
            </a:xfrm>
            <a:custGeom>
              <a:rect b="b" l="l" r="r" t="t"/>
              <a:pathLst>
                <a:path extrusionOk="0" fill="none" h="15363" w="15934">
                  <a:moveTo>
                    <a:pt x="10143" y="10273"/>
                  </a:moveTo>
                  <a:lnTo>
                    <a:pt x="10143" y="10273"/>
                  </a:lnTo>
                  <a:lnTo>
                    <a:pt x="10161" y="9885"/>
                  </a:lnTo>
                  <a:lnTo>
                    <a:pt x="10272" y="8834"/>
                  </a:lnTo>
                  <a:lnTo>
                    <a:pt x="10346" y="8133"/>
                  </a:lnTo>
                  <a:lnTo>
                    <a:pt x="10456" y="7340"/>
                  </a:lnTo>
                  <a:lnTo>
                    <a:pt x="10604" y="6492"/>
                  </a:lnTo>
                  <a:lnTo>
                    <a:pt x="10770" y="5588"/>
                  </a:lnTo>
                  <a:lnTo>
                    <a:pt x="10973" y="4685"/>
                  </a:lnTo>
                  <a:lnTo>
                    <a:pt x="11212" y="3800"/>
                  </a:lnTo>
                  <a:lnTo>
                    <a:pt x="11342" y="3357"/>
                  </a:lnTo>
                  <a:lnTo>
                    <a:pt x="11489" y="2933"/>
                  </a:lnTo>
                  <a:lnTo>
                    <a:pt x="11637" y="2527"/>
                  </a:lnTo>
                  <a:lnTo>
                    <a:pt x="11803" y="2140"/>
                  </a:lnTo>
                  <a:lnTo>
                    <a:pt x="11969" y="1771"/>
                  </a:lnTo>
                  <a:lnTo>
                    <a:pt x="12153" y="1439"/>
                  </a:lnTo>
                  <a:lnTo>
                    <a:pt x="12337" y="1126"/>
                  </a:lnTo>
                  <a:lnTo>
                    <a:pt x="12559" y="831"/>
                  </a:lnTo>
                  <a:lnTo>
                    <a:pt x="12762" y="591"/>
                  </a:lnTo>
                  <a:lnTo>
                    <a:pt x="13001" y="369"/>
                  </a:lnTo>
                  <a:lnTo>
                    <a:pt x="13241" y="204"/>
                  </a:lnTo>
                  <a:lnTo>
                    <a:pt x="13370" y="130"/>
                  </a:lnTo>
                  <a:lnTo>
                    <a:pt x="13499" y="74"/>
                  </a:lnTo>
                  <a:lnTo>
                    <a:pt x="13499" y="74"/>
                  </a:lnTo>
                  <a:lnTo>
                    <a:pt x="13628" y="38"/>
                  </a:lnTo>
                  <a:lnTo>
                    <a:pt x="13757" y="1"/>
                  </a:lnTo>
                  <a:lnTo>
                    <a:pt x="13868" y="1"/>
                  </a:lnTo>
                  <a:lnTo>
                    <a:pt x="13979" y="1"/>
                  </a:lnTo>
                  <a:lnTo>
                    <a:pt x="14089" y="19"/>
                  </a:lnTo>
                  <a:lnTo>
                    <a:pt x="14200" y="56"/>
                  </a:lnTo>
                  <a:lnTo>
                    <a:pt x="14311" y="111"/>
                  </a:lnTo>
                  <a:lnTo>
                    <a:pt x="14403" y="185"/>
                  </a:lnTo>
                  <a:lnTo>
                    <a:pt x="14513" y="259"/>
                  </a:lnTo>
                  <a:lnTo>
                    <a:pt x="14606" y="351"/>
                  </a:lnTo>
                  <a:lnTo>
                    <a:pt x="14772" y="572"/>
                  </a:lnTo>
                  <a:lnTo>
                    <a:pt x="14938" y="849"/>
                  </a:lnTo>
                  <a:lnTo>
                    <a:pt x="15085" y="1162"/>
                  </a:lnTo>
                  <a:lnTo>
                    <a:pt x="15214" y="1531"/>
                  </a:lnTo>
                  <a:lnTo>
                    <a:pt x="15325" y="1919"/>
                  </a:lnTo>
                  <a:lnTo>
                    <a:pt x="15436" y="2343"/>
                  </a:lnTo>
                  <a:lnTo>
                    <a:pt x="15528" y="2804"/>
                  </a:lnTo>
                  <a:lnTo>
                    <a:pt x="15620" y="3283"/>
                  </a:lnTo>
                  <a:lnTo>
                    <a:pt x="15694" y="3800"/>
                  </a:lnTo>
                  <a:lnTo>
                    <a:pt x="15749" y="4316"/>
                  </a:lnTo>
                  <a:lnTo>
                    <a:pt x="15804" y="4851"/>
                  </a:lnTo>
                  <a:lnTo>
                    <a:pt x="15878" y="5957"/>
                  </a:lnTo>
                  <a:lnTo>
                    <a:pt x="15915" y="7082"/>
                  </a:lnTo>
                  <a:lnTo>
                    <a:pt x="15933" y="8189"/>
                  </a:lnTo>
                  <a:lnTo>
                    <a:pt x="15915" y="9240"/>
                  </a:lnTo>
                  <a:lnTo>
                    <a:pt x="15878" y="10217"/>
                  </a:lnTo>
                  <a:lnTo>
                    <a:pt x="15823" y="11102"/>
                  </a:lnTo>
                  <a:lnTo>
                    <a:pt x="15767" y="11840"/>
                  </a:lnTo>
                  <a:lnTo>
                    <a:pt x="15675" y="12430"/>
                  </a:lnTo>
                  <a:lnTo>
                    <a:pt x="15675" y="12430"/>
                  </a:lnTo>
                  <a:lnTo>
                    <a:pt x="15583" y="12910"/>
                  </a:lnTo>
                  <a:lnTo>
                    <a:pt x="15454" y="13334"/>
                  </a:lnTo>
                  <a:lnTo>
                    <a:pt x="15288" y="13721"/>
                  </a:lnTo>
                  <a:lnTo>
                    <a:pt x="15214" y="13905"/>
                  </a:lnTo>
                  <a:lnTo>
                    <a:pt x="15104" y="14071"/>
                  </a:lnTo>
                  <a:lnTo>
                    <a:pt x="14993" y="14237"/>
                  </a:lnTo>
                  <a:lnTo>
                    <a:pt x="14882" y="14385"/>
                  </a:lnTo>
                  <a:lnTo>
                    <a:pt x="14772" y="14514"/>
                  </a:lnTo>
                  <a:lnTo>
                    <a:pt x="14624" y="14643"/>
                  </a:lnTo>
                  <a:lnTo>
                    <a:pt x="14495" y="14754"/>
                  </a:lnTo>
                  <a:lnTo>
                    <a:pt x="14347" y="14864"/>
                  </a:lnTo>
                  <a:lnTo>
                    <a:pt x="14200" y="14957"/>
                  </a:lnTo>
                  <a:lnTo>
                    <a:pt x="14034" y="15049"/>
                  </a:lnTo>
                  <a:lnTo>
                    <a:pt x="13868" y="15123"/>
                  </a:lnTo>
                  <a:lnTo>
                    <a:pt x="13684" y="15196"/>
                  </a:lnTo>
                  <a:lnTo>
                    <a:pt x="13499" y="15252"/>
                  </a:lnTo>
                  <a:lnTo>
                    <a:pt x="13315" y="15289"/>
                  </a:lnTo>
                  <a:lnTo>
                    <a:pt x="13112" y="15325"/>
                  </a:lnTo>
                  <a:lnTo>
                    <a:pt x="12891" y="15344"/>
                  </a:lnTo>
                  <a:lnTo>
                    <a:pt x="12448" y="15362"/>
                  </a:lnTo>
                  <a:lnTo>
                    <a:pt x="11969" y="15325"/>
                  </a:lnTo>
                  <a:lnTo>
                    <a:pt x="11452" y="15252"/>
                  </a:lnTo>
                  <a:lnTo>
                    <a:pt x="10917" y="15141"/>
                  </a:lnTo>
                  <a:lnTo>
                    <a:pt x="10327" y="14975"/>
                  </a:lnTo>
                  <a:lnTo>
                    <a:pt x="10327" y="14975"/>
                  </a:lnTo>
                  <a:lnTo>
                    <a:pt x="9073" y="14569"/>
                  </a:lnTo>
                  <a:lnTo>
                    <a:pt x="7819" y="14127"/>
                  </a:lnTo>
                  <a:lnTo>
                    <a:pt x="6602" y="13666"/>
                  </a:lnTo>
                  <a:lnTo>
                    <a:pt x="5403" y="13186"/>
                  </a:lnTo>
                  <a:lnTo>
                    <a:pt x="4297" y="12707"/>
                  </a:lnTo>
                  <a:lnTo>
                    <a:pt x="3264" y="12227"/>
                  </a:lnTo>
                  <a:lnTo>
                    <a:pt x="2342" y="11766"/>
                  </a:lnTo>
                  <a:lnTo>
                    <a:pt x="1549" y="11342"/>
                  </a:lnTo>
                  <a:lnTo>
                    <a:pt x="1549" y="11342"/>
                  </a:lnTo>
                  <a:lnTo>
                    <a:pt x="1199" y="11139"/>
                  </a:lnTo>
                  <a:lnTo>
                    <a:pt x="922" y="10936"/>
                  </a:lnTo>
                  <a:lnTo>
                    <a:pt x="682" y="10734"/>
                  </a:lnTo>
                  <a:lnTo>
                    <a:pt x="498" y="10549"/>
                  </a:lnTo>
                  <a:lnTo>
                    <a:pt x="332" y="10365"/>
                  </a:lnTo>
                  <a:lnTo>
                    <a:pt x="221" y="10199"/>
                  </a:lnTo>
                  <a:lnTo>
                    <a:pt x="129" y="10033"/>
                  </a:lnTo>
                  <a:lnTo>
                    <a:pt x="74" y="9885"/>
                  </a:lnTo>
                  <a:lnTo>
                    <a:pt x="55" y="9738"/>
                  </a:lnTo>
                  <a:lnTo>
                    <a:pt x="37" y="9609"/>
                  </a:lnTo>
                  <a:lnTo>
                    <a:pt x="37" y="9498"/>
                  </a:lnTo>
                  <a:lnTo>
                    <a:pt x="74" y="9406"/>
                  </a:lnTo>
                  <a:lnTo>
                    <a:pt x="92" y="9332"/>
                  </a:lnTo>
                  <a:lnTo>
                    <a:pt x="129" y="9258"/>
                  </a:lnTo>
                  <a:lnTo>
                    <a:pt x="166" y="9221"/>
                  </a:lnTo>
                  <a:lnTo>
                    <a:pt x="203" y="9203"/>
                  </a:lnTo>
                  <a:lnTo>
                    <a:pt x="203" y="9203"/>
                  </a:lnTo>
                  <a:lnTo>
                    <a:pt x="148" y="9111"/>
                  </a:lnTo>
                  <a:lnTo>
                    <a:pt x="74" y="8982"/>
                  </a:lnTo>
                  <a:lnTo>
                    <a:pt x="37" y="8853"/>
                  </a:lnTo>
                  <a:lnTo>
                    <a:pt x="0" y="8687"/>
                  </a:lnTo>
                  <a:lnTo>
                    <a:pt x="0" y="8613"/>
                  </a:lnTo>
                  <a:lnTo>
                    <a:pt x="19" y="8539"/>
                  </a:lnTo>
                  <a:lnTo>
                    <a:pt x="55" y="8447"/>
                  </a:lnTo>
                  <a:lnTo>
                    <a:pt x="92" y="8392"/>
                  </a:lnTo>
                  <a:lnTo>
                    <a:pt x="166" y="8318"/>
                  </a:lnTo>
                  <a:lnTo>
                    <a:pt x="240" y="8262"/>
                  </a:lnTo>
                  <a:lnTo>
                    <a:pt x="240" y="8262"/>
                  </a:lnTo>
                  <a:lnTo>
                    <a:pt x="203" y="8152"/>
                  </a:lnTo>
                  <a:lnTo>
                    <a:pt x="166" y="8041"/>
                  </a:lnTo>
                  <a:lnTo>
                    <a:pt x="148" y="7912"/>
                  </a:lnTo>
                  <a:lnTo>
                    <a:pt x="166" y="7764"/>
                  </a:lnTo>
                  <a:lnTo>
                    <a:pt x="184" y="7691"/>
                  </a:lnTo>
                  <a:lnTo>
                    <a:pt x="240" y="7635"/>
                  </a:lnTo>
                  <a:lnTo>
                    <a:pt x="277" y="7580"/>
                  </a:lnTo>
                  <a:lnTo>
                    <a:pt x="350" y="7525"/>
                  </a:lnTo>
                  <a:lnTo>
                    <a:pt x="443" y="7469"/>
                  </a:lnTo>
                  <a:lnTo>
                    <a:pt x="572" y="7451"/>
                  </a:lnTo>
                  <a:lnTo>
                    <a:pt x="572" y="7451"/>
                  </a:lnTo>
                  <a:lnTo>
                    <a:pt x="719" y="7635"/>
                  </a:lnTo>
                  <a:lnTo>
                    <a:pt x="885" y="7838"/>
                  </a:lnTo>
                  <a:lnTo>
                    <a:pt x="1143" y="8078"/>
                  </a:lnTo>
                  <a:lnTo>
                    <a:pt x="1309" y="8189"/>
                  </a:lnTo>
                  <a:lnTo>
                    <a:pt x="1475" y="8318"/>
                  </a:lnTo>
                  <a:lnTo>
                    <a:pt x="1660" y="8428"/>
                  </a:lnTo>
                  <a:lnTo>
                    <a:pt x="1863" y="8539"/>
                  </a:lnTo>
                  <a:lnTo>
                    <a:pt x="2084" y="8631"/>
                  </a:lnTo>
                  <a:lnTo>
                    <a:pt x="2324" y="8723"/>
                  </a:lnTo>
                  <a:lnTo>
                    <a:pt x="2582" y="8779"/>
                  </a:lnTo>
                  <a:lnTo>
                    <a:pt x="2858" y="8834"/>
                  </a:lnTo>
                  <a:lnTo>
                    <a:pt x="2858" y="8834"/>
                  </a:lnTo>
                  <a:lnTo>
                    <a:pt x="3227" y="8871"/>
                  </a:lnTo>
                  <a:lnTo>
                    <a:pt x="3541" y="8853"/>
                  </a:lnTo>
                  <a:lnTo>
                    <a:pt x="3688" y="8834"/>
                  </a:lnTo>
                  <a:lnTo>
                    <a:pt x="3817" y="8816"/>
                  </a:lnTo>
                  <a:lnTo>
                    <a:pt x="3947" y="8779"/>
                  </a:lnTo>
                  <a:lnTo>
                    <a:pt x="4057" y="8723"/>
                  </a:lnTo>
                  <a:lnTo>
                    <a:pt x="4168" y="8650"/>
                  </a:lnTo>
                  <a:lnTo>
                    <a:pt x="4260" y="8557"/>
                  </a:lnTo>
                  <a:lnTo>
                    <a:pt x="4352" y="8465"/>
                  </a:lnTo>
                  <a:lnTo>
                    <a:pt x="4444" y="8355"/>
                  </a:lnTo>
                  <a:lnTo>
                    <a:pt x="4518" y="8207"/>
                  </a:lnTo>
                  <a:lnTo>
                    <a:pt x="4574" y="8060"/>
                  </a:lnTo>
                  <a:lnTo>
                    <a:pt x="4647" y="7894"/>
                  </a:lnTo>
                  <a:lnTo>
                    <a:pt x="4703" y="7709"/>
                  </a:lnTo>
                  <a:lnTo>
                    <a:pt x="4703" y="7709"/>
                  </a:lnTo>
                  <a:lnTo>
                    <a:pt x="4776" y="7728"/>
                  </a:lnTo>
                  <a:lnTo>
                    <a:pt x="4850" y="7764"/>
                  </a:lnTo>
                  <a:lnTo>
                    <a:pt x="4942" y="7838"/>
                  </a:lnTo>
                  <a:lnTo>
                    <a:pt x="5035" y="7949"/>
                  </a:lnTo>
                  <a:lnTo>
                    <a:pt x="5127" y="8115"/>
                  </a:lnTo>
                  <a:lnTo>
                    <a:pt x="5201" y="8336"/>
                  </a:lnTo>
                  <a:lnTo>
                    <a:pt x="5237" y="8613"/>
                  </a:lnTo>
                  <a:lnTo>
                    <a:pt x="5237" y="8613"/>
                  </a:lnTo>
                  <a:lnTo>
                    <a:pt x="5791" y="8834"/>
                  </a:lnTo>
                  <a:lnTo>
                    <a:pt x="6381" y="9074"/>
                  </a:lnTo>
                  <a:lnTo>
                    <a:pt x="7118" y="9369"/>
                  </a:lnTo>
                  <a:lnTo>
                    <a:pt x="7911" y="9646"/>
                  </a:lnTo>
                  <a:lnTo>
                    <a:pt x="8723" y="9922"/>
                  </a:lnTo>
                  <a:lnTo>
                    <a:pt x="9110" y="10033"/>
                  </a:lnTo>
                  <a:lnTo>
                    <a:pt x="9479" y="10143"/>
                  </a:lnTo>
                  <a:lnTo>
                    <a:pt x="9829" y="10217"/>
                  </a:lnTo>
                  <a:lnTo>
                    <a:pt x="10143" y="102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7"/>
            <p:cNvSpPr/>
            <p:nvPr/>
          </p:nvSpPr>
          <p:spPr>
            <a:xfrm>
              <a:off x="3471800" y="4481025"/>
              <a:ext cx="251750" cy="338425"/>
            </a:xfrm>
            <a:custGeom>
              <a:rect b="b" l="l" r="r" t="t"/>
              <a:pathLst>
                <a:path extrusionOk="0" h="13537" w="10070">
                  <a:moveTo>
                    <a:pt x="5754" y="1"/>
                  </a:moveTo>
                  <a:lnTo>
                    <a:pt x="5441" y="19"/>
                  </a:lnTo>
                  <a:lnTo>
                    <a:pt x="5127" y="37"/>
                  </a:lnTo>
                  <a:lnTo>
                    <a:pt x="4832" y="93"/>
                  </a:lnTo>
                  <a:lnTo>
                    <a:pt x="4537" y="130"/>
                  </a:lnTo>
                  <a:lnTo>
                    <a:pt x="3984" y="277"/>
                  </a:lnTo>
                  <a:lnTo>
                    <a:pt x="3468" y="425"/>
                  </a:lnTo>
                  <a:lnTo>
                    <a:pt x="3044" y="591"/>
                  </a:lnTo>
                  <a:lnTo>
                    <a:pt x="2675" y="757"/>
                  </a:lnTo>
                  <a:lnTo>
                    <a:pt x="2417" y="886"/>
                  </a:lnTo>
                  <a:lnTo>
                    <a:pt x="2177" y="996"/>
                  </a:lnTo>
                  <a:lnTo>
                    <a:pt x="1826" y="1937"/>
                  </a:lnTo>
                  <a:lnTo>
                    <a:pt x="1458" y="2933"/>
                  </a:lnTo>
                  <a:lnTo>
                    <a:pt x="1033" y="4131"/>
                  </a:lnTo>
                  <a:lnTo>
                    <a:pt x="831" y="4777"/>
                  </a:lnTo>
                  <a:lnTo>
                    <a:pt x="628" y="5441"/>
                  </a:lnTo>
                  <a:lnTo>
                    <a:pt x="443" y="6086"/>
                  </a:lnTo>
                  <a:lnTo>
                    <a:pt x="277" y="6732"/>
                  </a:lnTo>
                  <a:lnTo>
                    <a:pt x="148" y="7340"/>
                  </a:lnTo>
                  <a:lnTo>
                    <a:pt x="56" y="7893"/>
                  </a:lnTo>
                  <a:lnTo>
                    <a:pt x="1" y="8410"/>
                  </a:lnTo>
                  <a:lnTo>
                    <a:pt x="1" y="8631"/>
                  </a:lnTo>
                  <a:lnTo>
                    <a:pt x="1" y="8834"/>
                  </a:lnTo>
                  <a:lnTo>
                    <a:pt x="19" y="9018"/>
                  </a:lnTo>
                  <a:lnTo>
                    <a:pt x="56" y="9203"/>
                  </a:lnTo>
                  <a:lnTo>
                    <a:pt x="93" y="9369"/>
                  </a:lnTo>
                  <a:lnTo>
                    <a:pt x="148" y="9535"/>
                  </a:lnTo>
                  <a:lnTo>
                    <a:pt x="222" y="9682"/>
                  </a:lnTo>
                  <a:lnTo>
                    <a:pt x="296" y="9811"/>
                  </a:lnTo>
                  <a:lnTo>
                    <a:pt x="370" y="9940"/>
                  </a:lnTo>
                  <a:lnTo>
                    <a:pt x="462" y="10070"/>
                  </a:lnTo>
                  <a:lnTo>
                    <a:pt x="646" y="10272"/>
                  </a:lnTo>
                  <a:lnTo>
                    <a:pt x="867" y="10457"/>
                  </a:lnTo>
                  <a:lnTo>
                    <a:pt x="1089" y="10623"/>
                  </a:lnTo>
                  <a:lnTo>
                    <a:pt x="1310" y="10733"/>
                  </a:lnTo>
                  <a:lnTo>
                    <a:pt x="1550" y="10844"/>
                  </a:lnTo>
                  <a:lnTo>
                    <a:pt x="1771" y="10918"/>
                  </a:lnTo>
                  <a:lnTo>
                    <a:pt x="1974" y="10992"/>
                  </a:lnTo>
                  <a:lnTo>
                    <a:pt x="2140" y="11028"/>
                  </a:lnTo>
                  <a:lnTo>
                    <a:pt x="2417" y="11084"/>
                  </a:lnTo>
                  <a:lnTo>
                    <a:pt x="2527" y="11084"/>
                  </a:lnTo>
                  <a:lnTo>
                    <a:pt x="2527" y="13481"/>
                  </a:lnTo>
                  <a:lnTo>
                    <a:pt x="2767" y="13500"/>
                  </a:lnTo>
                  <a:lnTo>
                    <a:pt x="3025" y="13518"/>
                  </a:lnTo>
                  <a:lnTo>
                    <a:pt x="3523" y="13537"/>
                  </a:lnTo>
                  <a:lnTo>
                    <a:pt x="4021" y="13500"/>
                  </a:lnTo>
                  <a:lnTo>
                    <a:pt x="4500" y="13426"/>
                  </a:lnTo>
                  <a:lnTo>
                    <a:pt x="4961" y="13334"/>
                  </a:lnTo>
                  <a:lnTo>
                    <a:pt x="5404" y="13223"/>
                  </a:lnTo>
                  <a:lnTo>
                    <a:pt x="5810" y="13094"/>
                  </a:lnTo>
                  <a:lnTo>
                    <a:pt x="6197" y="12946"/>
                  </a:lnTo>
                  <a:lnTo>
                    <a:pt x="6547" y="12799"/>
                  </a:lnTo>
                  <a:lnTo>
                    <a:pt x="6879" y="12651"/>
                  </a:lnTo>
                  <a:lnTo>
                    <a:pt x="7396" y="12393"/>
                  </a:lnTo>
                  <a:lnTo>
                    <a:pt x="7728" y="12190"/>
                  </a:lnTo>
                  <a:lnTo>
                    <a:pt x="7838" y="12117"/>
                  </a:lnTo>
                  <a:lnTo>
                    <a:pt x="10070" y="2490"/>
                  </a:lnTo>
                  <a:lnTo>
                    <a:pt x="9812" y="2084"/>
                  </a:lnTo>
                  <a:lnTo>
                    <a:pt x="9535" y="1734"/>
                  </a:lnTo>
                  <a:lnTo>
                    <a:pt x="9258" y="1402"/>
                  </a:lnTo>
                  <a:lnTo>
                    <a:pt x="8963" y="1125"/>
                  </a:lnTo>
                  <a:lnTo>
                    <a:pt x="8668" y="886"/>
                  </a:lnTo>
                  <a:lnTo>
                    <a:pt x="8355" y="664"/>
                  </a:lnTo>
                  <a:lnTo>
                    <a:pt x="8041" y="498"/>
                  </a:lnTo>
                  <a:lnTo>
                    <a:pt x="7709" y="351"/>
                  </a:lnTo>
                  <a:lnTo>
                    <a:pt x="7396" y="222"/>
                  </a:lnTo>
                  <a:lnTo>
                    <a:pt x="7064" y="130"/>
                  </a:lnTo>
                  <a:lnTo>
                    <a:pt x="6732" y="74"/>
                  </a:lnTo>
                  <a:lnTo>
                    <a:pt x="6400" y="19"/>
                  </a:lnTo>
                  <a:lnTo>
                    <a:pt x="608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7"/>
            <p:cNvSpPr/>
            <p:nvPr/>
          </p:nvSpPr>
          <p:spPr>
            <a:xfrm>
              <a:off x="3477350" y="4456125"/>
              <a:ext cx="420950" cy="639475"/>
            </a:xfrm>
            <a:custGeom>
              <a:rect b="b" l="l" r="r" t="t"/>
              <a:pathLst>
                <a:path extrusionOk="0" h="25579" w="16838">
                  <a:moveTo>
                    <a:pt x="4795" y="1"/>
                  </a:moveTo>
                  <a:lnTo>
                    <a:pt x="4408" y="19"/>
                  </a:lnTo>
                  <a:lnTo>
                    <a:pt x="4039" y="74"/>
                  </a:lnTo>
                  <a:lnTo>
                    <a:pt x="3688" y="148"/>
                  </a:lnTo>
                  <a:lnTo>
                    <a:pt x="3356" y="259"/>
                  </a:lnTo>
                  <a:lnTo>
                    <a:pt x="3043" y="406"/>
                  </a:lnTo>
                  <a:lnTo>
                    <a:pt x="2748" y="572"/>
                  </a:lnTo>
                  <a:lnTo>
                    <a:pt x="2453" y="757"/>
                  </a:lnTo>
                  <a:lnTo>
                    <a:pt x="2195" y="960"/>
                  </a:lnTo>
                  <a:lnTo>
                    <a:pt x="1936" y="1162"/>
                  </a:lnTo>
                  <a:lnTo>
                    <a:pt x="1715" y="1402"/>
                  </a:lnTo>
                  <a:lnTo>
                    <a:pt x="1494" y="1624"/>
                  </a:lnTo>
                  <a:lnTo>
                    <a:pt x="1291" y="1882"/>
                  </a:lnTo>
                  <a:lnTo>
                    <a:pt x="1107" y="2121"/>
                  </a:lnTo>
                  <a:lnTo>
                    <a:pt x="941" y="2361"/>
                  </a:lnTo>
                  <a:lnTo>
                    <a:pt x="645" y="2841"/>
                  </a:lnTo>
                  <a:lnTo>
                    <a:pt x="406" y="3283"/>
                  </a:lnTo>
                  <a:lnTo>
                    <a:pt x="221" y="3671"/>
                  </a:lnTo>
                  <a:lnTo>
                    <a:pt x="92" y="3966"/>
                  </a:lnTo>
                  <a:lnTo>
                    <a:pt x="0" y="4242"/>
                  </a:lnTo>
                  <a:lnTo>
                    <a:pt x="92" y="4371"/>
                  </a:lnTo>
                  <a:lnTo>
                    <a:pt x="203" y="4500"/>
                  </a:lnTo>
                  <a:lnTo>
                    <a:pt x="424" y="4722"/>
                  </a:lnTo>
                  <a:lnTo>
                    <a:pt x="664" y="4906"/>
                  </a:lnTo>
                  <a:lnTo>
                    <a:pt x="922" y="5054"/>
                  </a:lnTo>
                  <a:lnTo>
                    <a:pt x="1180" y="5183"/>
                  </a:lnTo>
                  <a:lnTo>
                    <a:pt x="1438" y="5256"/>
                  </a:lnTo>
                  <a:lnTo>
                    <a:pt x="1697" y="5330"/>
                  </a:lnTo>
                  <a:lnTo>
                    <a:pt x="1955" y="5367"/>
                  </a:lnTo>
                  <a:lnTo>
                    <a:pt x="2195" y="5386"/>
                  </a:lnTo>
                  <a:lnTo>
                    <a:pt x="2416" y="5386"/>
                  </a:lnTo>
                  <a:lnTo>
                    <a:pt x="2803" y="5367"/>
                  </a:lnTo>
                  <a:lnTo>
                    <a:pt x="3043" y="5349"/>
                  </a:lnTo>
                  <a:lnTo>
                    <a:pt x="3154" y="5330"/>
                  </a:lnTo>
                  <a:lnTo>
                    <a:pt x="3209" y="5496"/>
                  </a:lnTo>
                  <a:lnTo>
                    <a:pt x="3264" y="5644"/>
                  </a:lnTo>
                  <a:lnTo>
                    <a:pt x="3412" y="5902"/>
                  </a:lnTo>
                  <a:lnTo>
                    <a:pt x="3578" y="6105"/>
                  </a:lnTo>
                  <a:lnTo>
                    <a:pt x="3762" y="6271"/>
                  </a:lnTo>
                  <a:lnTo>
                    <a:pt x="3965" y="6400"/>
                  </a:lnTo>
                  <a:lnTo>
                    <a:pt x="4168" y="6492"/>
                  </a:lnTo>
                  <a:lnTo>
                    <a:pt x="4371" y="6566"/>
                  </a:lnTo>
                  <a:lnTo>
                    <a:pt x="4573" y="6603"/>
                  </a:lnTo>
                  <a:lnTo>
                    <a:pt x="4758" y="6621"/>
                  </a:lnTo>
                  <a:lnTo>
                    <a:pt x="4942" y="6640"/>
                  </a:lnTo>
                  <a:lnTo>
                    <a:pt x="5256" y="6603"/>
                  </a:lnTo>
                  <a:lnTo>
                    <a:pt x="5459" y="6566"/>
                  </a:lnTo>
                  <a:lnTo>
                    <a:pt x="5532" y="6547"/>
                  </a:lnTo>
                  <a:lnTo>
                    <a:pt x="5920" y="6713"/>
                  </a:lnTo>
                  <a:lnTo>
                    <a:pt x="6067" y="6787"/>
                  </a:lnTo>
                  <a:lnTo>
                    <a:pt x="6196" y="6879"/>
                  </a:lnTo>
                  <a:lnTo>
                    <a:pt x="6325" y="6972"/>
                  </a:lnTo>
                  <a:lnTo>
                    <a:pt x="6418" y="7045"/>
                  </a:lnTo>
                  <a:lnTo>
                    <a:pt x="6510" y="7138"/>
                  </a:lnTo>
                  <a:lnTo>
                    <a:pt x="6584" y="7230"/>
                  </a:lnTo>
                  <a:lnTo>
                    <a:pt x="6620" y="7322"/>
                  </a:lnTo>
                  <a:lnTo>
                    <a:pt x="6676" y="7414"/>
                  </a:lnTo>
                  <a:lnTo>
                    <a:pt x="6694" y="7506"/>
                  </a:lnTo>
                  <a:lnTo>
                    <a:pt x="6713" y="7580"/>
                  </a:lnTo>
                  <a:lnTo>
                    <a:pt x="6713" y="7765"/>
                  </a:lnTo>
                  <a:lnTo>
                    <a:pt x="6694" y="7930"/>
                  </a:lnTo>
                  <a:lnTo>
                    <a:pt x="6639" y="8078"/>
                  </a:lnTo>
                  <a:lnTo>
                    <a:pt x="6547" y="8226"/>
                  </a:lnTo>
                  <a:lnTo>
                    <a:pt x="6473" y="8355"/>
                  </a:lnTo>
                  <a:lnTo>
                    <a:pt x="6381" y="8465"/>
                  </a:lnTo>
                  <a:lnTo>
                    <a:pt x="6233" y="8631"/>
                  </a:lnTo>
                  <a:lnTo>
                    <a:pt x="6178" y="8687"/>
                  </a:lnTo>
                  <a:lnTo>
                    <a:pt x="5993" y="8797"/>
                  </a:lnTo>
                  <a:lnTo>
                    <a:pt x="5532" y="9129"/>
                  </a:lnTo>
                  <a:lnTo>
                    <a:pt x="5219" y="9369"/>
                  </a:lnTo>
                  <a:lnTo>
                    <a:pt x="4869" y="9682"/>
                  </a:lnTo>
                  <a:lnTo>
                    <a:pt x="4481" y="10033"/>
                  </a:lnTo>
                  <a:lnTo>
                    <a:pt x="4076" y="10420"/>
                  </a:lnTo>
                  <a:lnTo>
                    <a:pt x="3651" y="10881"/>
                  </a:lnTo>
                  <a:lnTo>
                    <a:pt x="3227" y="11379"/>
                  </a:lnTo>
                  <a:lnTo>
                    <a:pt x="2822" y="11914"/>
                  </a:lnTo>
                  <a:lnTo>
                    <a:pt x="2637" y="12209"/>
                  </a:lnTo>
                  <a:lnTo>
                    <a:pt x="2434" y="12504"/>
                  </a:lnTo>
                  <a:lnTo>
                    <a:pt x="2250" y="12817"/>
                  </a:lnTo>
                  <a:lnTo>
                    <a:pt x="2084" y="13149"/>
                  </a:lnTo>
                  <a:lnTo>
                    <a:pt x="1918" y="13481"/>
                  </a:lnTo>
                  <a:lnTo>
                    <a:pt x="1770" y="13832"/>
                  </a:lnTo>
                  <a:lnTo>
                    <a:pt x="1623" y="14182"/>
                  </a:lnTo>
                  <a:lnTo>
                    <a:pt x="1494" y="14551"/>
                  </a:lnTo>
                  <a:lnTo>
                    <a:pt x="1383" y="14938"/>
                  </a:lnTo>
                  <a:lnTo>
                    <a:pt x="1291" y="15326"/>
                  </a:lnTo>
                  <a:lnTo>
                    <a:pt x="1217" y="15731"/>
                  </a:lnTo>
                  <a:lnTo>
                    <a:pt x="1162" y="16137"/>
                  </a:lnTo>
                  <a:lnTo>
                    <a:pt x="1143" y="16580"/>
                  </a:lnTo>
                  <a:lnTo>
                    <a:pt x="1143" y="17022"/>
                  </a:lnTo>
                  <a:lnTo>
                    <a:pt x="1180" y="17465"/>
                  </a:lnTo>
                  <a:lnTo>
                    <a:pt x="1217" y="17907"/>
                  </a:lnTo>
                  <a:lnTo>
                    <a:pt x="1291" y="18368"/>
                  </a:lnTo>
                  <a:lnTo>
                    <a:pt x="1402" y="18829"/>
                  </a:lnTo>
                  <a:lnTo>
                    <a:pt x="1512" y="19309"/>
                  </a:lnTo>
                  <a:lnTo>
                    <a:pt x="1660" y="19770"/>
                  </a:lnTo>
                  <a:lnTo>
                    <a:pt x="1844" y="20212"/>
                  </a:lnTo>
                  <a:lnTo>
                    <a:pt x="2029" y="20674"/>
                  </a:lnTo>
                  <a:lnTo>
                    <a:pt x="2250" y="21116"/>
                  </a:lnTo>
                  <a:lnTo>
                    <a:pt x="2490" y="21540"/>
                  </a:lnTo>
                  <a:lnTo>
                    <a:pt x="2766" y="21964"/>
                  </a:lnTo>
                  <a:lnTo>
                    <a:pt x="3061" y="22389"/>
                  </a:lnTo>
                  <a:lnTo>
                    <a:pt x="3375" y="22776"/>
                  </a:lnTo>
                  <a:lnTo>
                    <a:pt x="3707" y="23145"/>
                  </a:lnTo>
                  <a:lnTo>
                    <a:pt x="4076" y="23514"/>
                  </a:lnTo>
                  <a:lnTo>
                    <a:pt x="4444" y="23845"/>
                  </a:lnTo>
                  <a:lnTo>
                    <a:pt x="4850" y="24159"/>
                  </a:lnTo>
                  <a:lnTo>
                    <a:pt x="5293" y="24454"/>
                  </a:lnTo>
                  <a:lnTo>
                    <a:pt x="5735" y="24712"/>
                  </a:lnTo>
                  <a:lnTo>
                    <a:pt x="6215" y="24933"/>
                  </a:lnTo>
                  <a:lnTo>
                    <a:pt x="6713" y="25136"/>
                  </a:lnTo>
                  <a:lnTo>
                    <a:pt x="7229" y="25302"/>
                  </a:lnTo>
                  <a:lnTo>
                    <a:pt x="7764" y="25431"/>
                  </a:lnTo>
                  <a:lnTo>
                    <a:pt x="8336" y="25524"/>
                  </a:lnTo>
                  <a:lnTo>
                    <a:pt x="8926" y="25579"/>
                  </a:lnTo>
                  <a:lnTo>
                    <a:pt x="9534" y="25579"/>
                  </a:lnTo>
                  <a:lnTo>
                    <a:pt x="10161" y="25542"/>
                  </a:lnTo>
                  <a:lnTo>
                    <a:pt x="10807" y="25468"/>
                  </a:lnTo>
                  <a:lnTo>
                    <a:pt x="11452" y="25358"/>
                  </a:lnTo>
                  <a:lnTo>
                    <a:pt x="12061" y="25210"/>
                  </a:lnTo>
                  <a:lnTo>
                    <a:pt x="12632" y="25063"/>
                  </a:lnTo>
                  <a:lnTo>
                    <a:pt x="13167" y="24878"/>
                  </a:lnTo>
                  <a:lnTo>
                    <a:pt x="13647" y="24675"/>
                  </a:lnTo>
                  <a:lnTo>
                    <a:pt x="14108" y="24454"/>
                  </a:lnTo>
                  <a:lnTo>
                    <a:pt x="14532" y="24233"/>
                  </a:lnTo>
                  <a:lnTo>
                    <a:pt x="14919" y="23975"/>
                  </a:lnTo>
                  <a:lnTo>
                    <a:pt x="15251" y="23698"/>
                  </a:lnTo>
                  <a:lnTo>
                    <a:pt x="15565" y="23421"/>
                  </a:lnTo>
                  <a:lnTo>
                    <a:pt x="15841" y="23126"/>
                  </a:lnTo>
                  <a:lnTo>
                    <a:pt x="16081" y="22813"/>
                  </a:lnTo>
                  <a:lnTo>
                    <a:pt x="16302" y="22499"/>
                  </a:lnTo>
                  <a:lnTo>
                    <a:pt x="16468" y="22167"/>
                  </a:lnTo>
                  <a:lnTo>
                    <a:pt x="16597" y="21817"/>
                  </a:lnTo>
                  <a:lnTo>
                    <a:pt x="16708" y="21485"/>
                  </a:lnTo>
                  <a:lnTo>
                    <a:pt x="16782" y="21116"/>
                  </a:lnTo>
                  <a:lnTo>
                    <a:pt x="16819" y="20766"/>
                  </a:lnTo>
                  <a:lnTo>
                    <a:pt x="16837" y="20397"/>
                  </a:lnTo>
                  <a:lnTo>
                    <a:pt x="16800" y="20028"/>
                  </a:lnTo>
                  <a:lnTo>
                    <a:pt x="16745" y="19641"/>
                  </a:lnTo>
                  <a:lnTo>
                    <a:pt x="16671" y="19272"/>
                  </a:lnTo>
                  <a:lnTo>
                    <a:pt x="16542" y="18885"/>
                  </a:lnTo>
                  <a:lnTo>
                    <a:pt x="16394" y="18516"/>
                  </a:lnTo>
                  <a:lnTo>
                    <a:pt x="16210" y="18147"/>
                  </a:lnTo>
                  <a:lnTo>
                    <a:pt x="16007" y="17760"/>
                  </a:lnTo>
                  <a:lnTo>
                    <a:pt x="15767" y="17391"/>
                  </a:lnTo>
                  <a:lnTo>
                    <a:pt x="15509" y="17022"/>
                  </a:lnTo>
                  <a:lnTo>
                    <a:pt x="15214" y="16672"/>
                  </a:lnTo>
                  <a:lnTo>
                    <a:pt x="14882" y="16303"/>
                  </a:lnTo>
                  <a:lnTo>
                    <a:pt x="14532" y="15953"/>
                  </a:lnTo>
                  <a:lnTo>
                    <a:pt x="14145" y="15621"/>
                  </a:lnTo>
                  <a:lnTo>
                    <a:pt x="13923" y="15418"/>
                  </a:lnTo>
                  <a:lnTo>
                    <a:pt x="13720" y="15196"/>
                  </a:lnTo>
                  <a:lnTo>
                    <a:pt x="13554" y="14994"/>
                  </a:lnTo>
                  <a:lnTo>
                    <a:pt x="13407" y="14791"/>
                  </a:lnTo>
                  <a:lnTo>
                    <a:pt x="13278" y="14569"/>
                  </a:lnTo>
                  <a:lnTo>
                    <a:pt x="13167" y="14348"/>
                  </a:lnTo>
                  <a:lnTo>
                    <a:pt x="13093" y="14127"/>
                  </a:lnTo>
                  <a:lnTo>
                    <a:pt x="13038" y="13906"/>
                  </a:lnTo>
                  <a:lnTo>
                    <a:pt x="13001" y="13684"/>
                  </a:lnTo>
                  <a:lnTo>
                    <a:pt x="12964" y="13444"/>
                  </a:lnTo>
                  <a:lnTo>
                    <a:pt x="12946" y="13205"/>
                  </a:lnTo>
                  <a:lnTo>
                    <a:pt x="12946" y="12965"/>
                  </a:lnTo>
                  <a:lnTo>
                    <a:pt x="12983" y="12449"/>
                  </a:lnTo>
                  <a:lnTo>
                    <a:pt x="13057" y="11895"/>
                  </a:lnTo>
                  <a:lnTo>
                    <a:pt x="13241" y="10697"/>
                  </a:lnTo>
                  <a:lnTo>
                    <a:pt x="13333" y="10033"/>
                  </a:lnTo>
                  <a:lnTo>
                    <a:pt x="13407" y="9314"/>
                  </a:lnTo>
                  <a:lnTo>
                    <a:pt x="13462" y="8539"/>
                  </a:lnTo>
                  <a:lnTo>
                    <a:pt x="13462" y="8133"/>
                  </a:lnTo>
                  <a:lnTo>
                    <a:pt x="13462" y="7709"/>
                  </a:lnTo>
                  <a:lnTo>
                    <a:pt x="13444" y="7285"/>
                  </a:lnTo>
                  <a:lnTo>
                    <a:pt x="13407" y="6824"/>
                  </a:lnTo>
                  <a:lnTo>
                    <a:pt x="13352" y="6345"/>
                  </a:lnTo>
                  <a:lnTo>
                    <a:pt x="13296" y="5865"/>
                  </a:lnTo>
                  <a:lnTo>
                    <a:pt x="13204" y="5386"/>
                  </a:lnTo>
                  <a:lnTo>
                    <a:pt x="13075" y="4925"/>
                  </a:lnTo>
                  <a:lnTo>
                    <a:pt x="12946" y="4519"/>
                  </a:lnTo>
                  <a:lnTo>
                    <a:pt x="12798" y="4132"/>
                  </a:lnTo>
                  <a:lnTo>
                    <a:pt x="12632" y="3763"/>
                  </a:lnTo>
                  <a:lnTo>
                    <a:pt x="12448" y="3431"/>
                  </a:lnTo>
                  <a:lnTo>
                    <a:pt x="12245" y="3117"/>
                  </a:lnTo>
                  <a:lnTo>
                    <a:pt x="12024" y="2841"/>
                  </a:lnTo>
                  <a:lnTo>
                    <a:pt x="11803" y="2564"/>
                  </a:lnTo>
                  <a:lnTo>
                    <a:pt x="11581" y="2343"/>
                  </a:lnTo>
                  <a:lnTo>
                    <a:pt x="11341" y="2121"/>
                  </a:lnTo>
                  <a:lnTo>
                    <a:pt x="11102" y="1919"/>
                  </a:lnTo>
                  <a:lnTo>
                    <a:pt x="10844" y="1753"/>
                  </a:lnTo>
                  <a:lnTo>
                    <a:pt x="10585" y="1587"/>
                  </a:lnTo>
                  <a:lnTo>
                    <a:pt x="10346" y="1458"/>
                  </a:lnTo>
                  <a:lnTo>
                    <a:pt x="10087" y="1328"/>
                  </a:lnTo>
                  <a:lnTo>
                    <a:pt x="9848" y="1218"/>
                  </a:lnTo>
                  <a:lnTo>
                    <a:pt x="9590" y="1126"/>
                  </a:lnTo>
                  <a:lnTo>
                    <a:pt x="9129" y="997"/>
                  </a:lnTo>
                  <a:lnTo>
                    <a:pt x="8686" y="886"/>
                  </a:lnTo>
                  <a:lnTo>
                    <a:pt x="8299" y="831"/>
                  </a:lnTo>
                  <a:lnTo>
                    <a:pt x="7985" y="794"/>
                  </a:lnTo>
                  <a:lnTo>
                    <a:pt x="7745" y="775"/>
                  </a:lnTo>
                  <a:lnTo>
                    <a:pt x="7524" y="775"/>
                  </a:lnTo>
                  <a:lnTo>
                    <a:pt x="7026" y="535"/>
                  </a:lnTo>
                  <a:lnTo>
                    <a:pt x="6547" y="333"/>
                  </a:lnTo>
                  <a:lnTo>
                    <a:pt x="6067" y="185"/>
                  </a:lnTo>
                  <a:lnTo>
                    <a:pt x="5625" y="74"/>
                  </a:lnTo>
                  <a:lnTo>
                    <a:pt x="5201" y="19"/>
                  </a:lnTo>
                  <a:lnTo>
                    <a:pt x="47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7"/>
            <p:cNvSpPr/>
            <p:nvPr/>
          </p:nvSpPr>
          <p:spPr>
            <a:xfrm>
              <a:off x="3477350" y="4456125"/>
              <a:ext cx="420950" cy="639475"/>
            </a:xfrm>
            <a:custGeom>
              <a:rect b="b" l="l" r="r" t="t"/>
              <a:pathLst>
                <a:path extrusionOk="0" fill="none" h="25579" w="16838">
                  <a:moveTo>
                    <a:pt x="5532" y="6547"/>
                  </a:moveTo>
                  <a:lnTo>
                    <a:pt x="5532" y="6547"/>
                  </a:lnTo>
                  <a:lnTo>
                    <a:pt x="5459" y="6566"/>
                  </a:lnTo>
                  <a:lnTo>
                    <a:pt x="5256" y="6603"/>
                  </a:lnTo>
                  <a:lnTo>
                    <a:pt x="4942" y="6640"/>
                  </a:lnTo>
                  <a:lnTo>
                    <a:pt x="4758" y="6621"/>
                  </a:lnTo>
                  <a:lnTo>
                    <a:pt x="4573" y="6603"/>
                  </a:lnTo>
                  <a:lnTo>
                    <a:pt x="4371" y="6566"/>
                  </a:lnTo>
                  <a:lnTo>
                    <a:pt x="4168" y="6492"/>
                  </a:lnTo>
                  <a:lnTo>
                    <a:pt x="3965" y="6400"/>
                  </a:lnTo>
                  <a:lnTo>
                    <a:pt x="3762" y="6271"/>
                  </a:lnTo>
                  <a:lnTo>
                    <a:pt x="3578" y="6105"/>
                  </a:lnTo>
                  <a:lnTo>
                    <a:pt x="3412" y="5902"/>
                  </a:lnTo>
                  <a:lnTo>
                    <a:pt x="3264" y="5644"/>
                  </a:lnTo>
                  <a:lnTo>
                    <a:pt x="3209" y="5496"/>
                  </a:lnTo>
                  <a:lnTo>
                    <a:pt x="3154" y="5330"/>
                  </a:lnTo>
                  <a:lnTo>
                    <a:pt x="3154" y="5330"/>
                  </a:lnTo>
                  <a:lnTo>
                    <a:pt x="3043" y="5349"/>
                  </a:lnTo>
                  <a:lnTo>
                    <a:pt x="2803" y="5367"/>
                  </a:lnTo>
                  <a:lnTo>
                    <a:pt x="2416" y="5386"/>
                  </a:lnTo>
                  <a:lnTo>
                    <a:pt x="2195" y="5386"/>
                  </a:lnTo>
                  <a:lnTo>
                    <a:pt x="1955" y="5367"/>
                  </a:lnTo>
                  <a:lnTo>
                    <a:pt x="1697" y="5330"/>
                  </a:lnTo>
                  <a:lnTo>
                    <a:pt x="1438" y="5256"/>
                  </a:lnTo>
                  <a:lnTo>
                    <a:pt x="1180" y="5183"/>
                  </a:lnTo>
                  <a:lnTo>
                    <a:pt x="922" y="5054"/>
                  </a:lnTo>
                  <a:lnTo>
                    <a:pt x="664" y="4906"/>
                  </a:lnTo>
                  <a:lnTo>
                    <a:pt x="424" y="4722"/>
                  </a:lnTo>
                  <a:lnTo>
                    <a:pt x="203" y="4500"/>
                  </a:lnTo>
                  <a:lnTo>
                    <a:pt x="92" y="4371"/>
                  </a:lnTo>
                  <a:lnTo>
                    <a:pt x="0" y="4242"/>
                  </a:lnTo>
                  <a:lnTo>
                    <a:pt x="0" y="4242"/>
                  </a:lnTo>
                  <a:lnTo>
                    <a:pt x="92" y="3966"/>
                  </a:lnTo>
                  <a:lnTo>
                    <a:pt x="221" y="3671"/>
                  </a:lnTo>
                  <a:lnTo>
                    <a:pt x="406" y="3283"/>
                  </a:lnTo>
                  <a:lnTo>
                    <a:pt x="645" y="2841"/>
                  </a:lnTo>
                  <a:lnTo>
                    <a:pt x="941" y="2361"/>
                  </a:lnTo>
                  <a:lnTo>
                    <a:pt x="1107" y="2121"/>
                  </a:lnTo>
                  <a:lnTo>
                    <a:pt x="1291" y="1882"/>
                  </a:lnTo>
                  <a:lnTo>
                    <a:pt x="1494" y="1624"/>
                  </a:lnTo>
                  <a:lnTo>
                    <a:pt x="1715" y="1402"/>
                  </a:lnTo>
                  <a:lnTo>
                    <a:pt x="1936" y="1162"/>
                  </a:lnTo>
                  <a:lnTo>
                    <a:pt x="2195" y="960"/>
                  </a:lnTo>
                  <a:lnTo>
                    <a:pt x="2453" y="757"/>
                  </a:lnTo>
                  <a:lnTo>
                    <a:pt x="2748" y="572"/>
                  </a:lnTo>
                  <a:lnTo>
                    <a:pt x="3043" y="406"/>
                  </a:lnTo>
                  <a:lnTo>
                    <a:pt x="3356" y="259"/>
                  </a:lnTo>
                  <a:lnTo>
                    <a:pt x="3688" y="148"/>
                  </a:lnTo>
                  <a:lnTo>
                    <a:pt x="4039" y="74"/>
                  </a:lnTo>
                  <a:lnTo>
                    <a:pt x="4408" y="19"/>
                  </a:lnTo>
                  <a:lnTo>
                    <a:pt x="4795" y="1"/>
                  </a:lnTo>
                  <a:lnTo>
                    <a:pt x="5201" y="19"/>
                  </a:lnTo>
                  <a:lnTo>
                    <a:pt x="5625" y="74"/>
                  </a:lnTo>
                  <a:lnTo>
                    <a:pt x="6067" y="185"/>
                  </a:lnTo>
                  <a:lnTo>
                    <a:pt x="6547" y="333"/>
                  </a:lnTo>
                  <a:lnTo>
                    <a:pt x="7026" y="535"/>
                  </a:lnTo>
                  <a:lnTo>
                    <a:pt x="7524" y="775"/>
                  </a:lnTo>
                  <a:lnTo>
                    <a:pt x="7524" y="775"/>
                  </a:lnTo>
                  <a:lnTo>
                    <a:pt x="7745" y="775"/>
                  </a:lnTo>
                  <a:lnTo>
                    <a:pt x="7985" y="794"/>
                  </a:lnTo>
                  <a:lnTo>
                    <a:pt x="8299" y="831"/>
                  </a:lnTo>
                  <a:lnTo>
                    <a:pt x="8686" y="886"/>
                  </a:lnTo>
                  <a:lnTo>
                    <a:pt x="9129" y="997"/>
                  </a:lnTo>
                  <a:lnTo>
                    <a:pt x="9590" y="1126"/>
                  </a:lnTo>
                  <a:lnTo>
                    <a:pt x="9848" y="1218"/>
                  </a:lnTo>
                  <a:lnTo>
                    <a:pt x="10087" y="1328"/>
                  </a:lnTo>
                  <a:lnTo>
                    <a:pt x="10346" y="1458"/>
                  </a:lnTo>
                  <a:lnTo>
                    <a:pt x="10585" y="1587"/>
                  </a:lnTo>
                  <a:lnTo>
                    <a:pt x="10844" y="1753"/>
                  </a:lnTo>
                  <a:lnTo>
                    <a:pt x="11102" y="1919"/>
                  </a:lnTo>
                  <a:lnTo>
                    <a:pt x="11341" y="2121"/>
                  </a:lnTo>
                  <a:lnTo>
                    <a:pt x="11581" y="2343"/>
                  </a:lnTo>
                  <a:lnTo>
                    <a:pt x="11803" y="2564"/>
                  </a:lnTo>
                  <a:lnTo>
                    <a:pt x="12024" y="2841"/>
                  </a:lnTo>
                  <a:lnTo>
                    <a:pt x="12245" y="3117"/>
                  </a:lnTo>
                  <a:lnTo>
                    <a:pt x="12448" y="3431"/>
                  </a:lnTo>
                  <a:lnTo>
                    <a:pt x="12632" y="3763"/>
                  </a:lnTo>
                  <a:lnTo>
                    <a:pt x="12798" y="4132"/>
                  </a:lnTo>
                  <a:lnTo>
                    <a:pt x="12946" y="4519"/>
                  </a:lnTo>
                  <a:lnTo>
                    <a:pt x="13075" y="4925"/>
                  </a:lnTo>
                  <a:lnTo>
                    <a:pt x="13204" y="5386"/>
                  </a:lnTo>
                  <a:lnTo>
                    <a:pt x="13296" y="5865"/>
                  </a:lnTo>
                  <a:lnTo>
                    <a:pt x="13296" y="5865"/>
                  </a:lnTo>
                  <a:lnTo>
                    <a:pt x="13352" y="6345"/>
                  </a:lnTo>
                  <a:lnTo>
                    <a:pt x="13407" y="6824"/>
                  </a:lnTo>
                  <a:lnTo>
                    <a:pt x="13444" y="7285"/>
                  </a:lnTo>
                  <a:lnTo>
                    <a:pt x="13462" y="7709"/>
                  </a:lnTo>
                  <a:lnTo>
                    <a:pt x="13462" y="8133"/>
                  </a:lnTo>
                  <a:lnTo>
                    <a:pt x="13462" y="8539"/>
                  </a:lnTo>
                  <a:lnTo>
                    <a:pt x="13407" y="9314"/>
                  </a:lnTo>
                  <a:lnTo>
                    <a:pt x="13333" y="10033"/>
                  </a:lnTo>
                  <a:lnTo>
                    <a:pt x="13241" y="10697"/>
                  </a:lnTo>
                  <a:lnTo>
                    <a:pt x="13057" y="11895"/>
                  </a:lnTo>
                  <a:lnTo>
                    <a:pt x="12983" y="12449"/>
                  </a:lnTo>
                  <a:lnTo>
                    <a:pt x="12946" y="12965"/>
                  </a:lnTo>
                  <a:lnTo>
                    <a:pt x="12946" y="13205"/>
                  </a:lnTo>
                  <a:lnTo>
                    <a:pt x="12964" y="13444"/>
                  </a:lnTo>
                  <a:lnTo>
                    <a:pt x="13001" y="13684"/>
                  </a:lnTo>
                  <a:lnTo>
                    <a:pt x="13038" y="13906"/>
                  </a:lnTo>
                  <a:lnTo>
                    <a:pt x="13093" y="14127"/>
                  </a:lnTo>
                  <a:lnTo>
                    <a:pt x="13167" y="14348"/>
                  </a:lnTo>
                  <a:lnTo>
                    <a:pt x="13278" y="14569"/>
                  </a:lnTo>
                  <a:lnTo>
                    <a:pt x="13407" y="14791"/>
                  </a:lnTo>
                  <a:lnTo>
                    <a:pt x="13554" y="14994"/>
                  </a:lnTo>
                  <a:lnTo>
                    <a:pt x="13720" y="15196"/>
                  </a:lnTo>
                  <a:lnTo>
                    <a:pt x="13923" y="15418"/>
                  </a:lnTo>
                  <a:lnTo>
                    <a:pt x="14145" y="15621"/>
                  </a:lnTo>
                  <a:lnTo>
                    <a:pt x="14145" y="15621"/>
                  </a:lnTo>
                  <a:lnTo>
                    <a:pt x="14532" y="15953"/>
                  </a:lnTo>
                  <a:lnTo>
                    <a:pt x="14882" y="16303"/>
                  </a:lnTo>
                  <a:lnTo>
                    <a:pt x="15214" y="16672"/>
                  </a:lnTo>
                  <a:lnTo>
                    <a:pt x="15509" y="17022"/>
                  </a:lnTo>
                  <a:lnTo>
                    <a:pt x="15767" y="17391"/>
                  </a:lnTo>
                  <a:lnTo>
                    <a:pt x="16007" y="17760"/>
                  </a:lnTo>
                  <a:lnTo>
                    <a:pt x="16210" y="18147"/>
                  </a:lnTo>
                  <a:lnTo>
                    <a:pt x="16394" y="18516"/>
                  </a:lnTo>
                  <a:lnTo>
                    <a:pt x="16542" y="18885"/>
                  </a:lnTo>
                  <a:lnTo>
                    <a:pt x="16671" y="19272"/>
                  </a:lnTo>
                  <a:lnTo>
                    <a:pt x="16745" y="19641"/>
                  </a:lnTo>
                  <a:lnTo>
                    <a:pt x="16800" y="20028"/>
                  </a:lnTo>
                  <a:lnTo>
                    <a:pt x="16837" y="20397"/>
                  </a:lnTo>
                  <a:lnTo>
                    <a:pt x="16819" y="20766"/>
                  </a:lnTo>
                  <a:lnTo>
                    <a:pt x="16782" y="21116"/>
                  </a:lnTo>
                  <a:lnTo>
                    <a:pt x="16708" y="21485"/>
                  </a:lnTo>
                  <a:lnTo>
                    <a:pt x="16597" y="21817"/>
                  </a:lnTo>
                  <a:lnTo>
                    <a:pt x="16468" y="22167"/>
                  </a:lnTo>
                  <a:lnTo>
                    <a:pt x="16302" y="22499"/>
                  </a:lnTo>
                  <a:lnTo>
                    <a:pt x="16081" y="22813"/>
                  </a:lnTo>
                  <a:lnTo>
                    <a:pt x="15841" y="23126"/>
                  </a:lnTo>
                  <a:lnTo>
                    <a:pt x="15565" y="23421"/>
                  </a:lnTo>
                  <a:lnTo>
                    <a:pt x="15251" y="23698"/>
                  </a:lnTo>
                  <a:lnTo>
                    <a:pt x="14919" y="23975"/>
                  </a:lnTo>
                  <a:lnTo>
                    <a:pt x="14532" y="24233"/>
                  </a:lnTo>
                  <a:lnTo>
                    <a:pt x="14108" y="24454"/>
                  </a:lnTo>
                  <a:lnTo>
                    <a:pt x="13647" y="24675"/>
                  </a:lnTo>
                  <a:lnTo>
                    <a:pt x="13167" y="24878"/>
                  </a:lnTo>
                  <a:lnTo>
                    <a:pt x="12632" y="25063"/>
                  </a:lnTo>
                  <a:lnTo>
                    <a:pt x="12061" y="25210"/>
                  </a:lnTo>
                  <a:lnTo>
                    <a:pt x="11452" y="25358"/>
                  </a:lnTo>
                  <a:lnTo>
                    <a:pt x="10807" y="25468"/>
                  </a:lnTo>
                  <a:lnTo>
                    <a:pt x="10807" y="25468"/>
                  </a:lnTo>
                  <a:lnTo>
                    <a:pt x="10161" y="25542"/>
                  </a:lnTo>
                  <a:lnTo>
                    <a:pt x="9534" y="25579"/>
                  </a:lnTo>
                  <a:lnTo>
                    <a:pt x="8926" y="25579"/>
                  </a:lnTo>
                  <a:lnTo>
                    <a:pt x="8336" y="25524"/>
                  </a:lnTo>
                  <a:lnTo>
                    <a:pt x="7764" y="25431"/>
                  </a:lnTo>
                  <a:lnTo>
                    <a:pt x="7229" y="25302"/>
                  </a:lnTo>
                  <a:lnTo>
                    <a:pt x="6713" y="25136"/>
                  </a:lnTo>
                  <a:lnTo>
                    <a:pt x="6215" y="24933"/>
                  </a:lnTo>
                  <a:lnTo>
                    <a:pt x="5735" y="24712"/>
                  </a:lnTo>
                  <a:lnTo>
                    <a:pt x="5293" y="24454"/>
                  </a:lnTo>
                  <a:lnTo>
                    <a:pt x="4850" y="24159"/>
                  </a:lnTo>
                  <a:lnTo>
                    <a:pt x="4444" y="23845"/>
                  </a:lnTo>
                  <a:lnTo>
                    <a:pt x="4076" y="23514"/>
                  </a:lnTo>
                  <a:lnTo>
                    <a:pt x="3707" y="23145"/>
                  </a:lnTo>
                  <a:lnTo>
                    <a:pt x="3375" y="22776"/>
                  </a:lnTo>
                  <a:lnTo>
                    <a:pt x="3061" y="22389"/>
                  </a:lnTo>
                  <a:lnTo>
                    <a:pt x="2766" y="21964"/>
                  </a:lnTo>
                  <a:lnTo>
                    <a:pt x="2490" y="21540"/>
                  </a:lnTo>
                  <a:lnTo>
                    <a:pt x="2250" y="21116"/>
                  </a:lnTo>
                  <a:lnTo>
                    <a:pt x="2029" y="20674"/>
                  </a:lnTo>
                  <a:lnTo>
                    <a:pt x="1844" y="20212"/>
                  </a:lnTo>
                  <a:lnTo>
                    <a:pt x="1660" y="19770"/>
                  </a:lnTo>
                  <a:lnTo>
                    <a:pt x="1512" y="19309"/>
                  </a:lnTo>
                  <a:lnTo>
                    <a:pt x="1402" y="18829"/>
                  </a:lnTo>
                  <a:lnTo>
                    <a:pt x="1291" y="18368"/>
                  </a:lnTo>
                  <a:lnTo>
                    <a:pt x="1217" y="17907"/>
                  </a:lnTo>
                  <a:lnTo>
                    <a:pt x="1180" y="17465"/>
                  </a:lnTo>
                  <a:lnTo>
                    <a:pt x="1143" y="17022"/>
                  </a:lnTo>
                  <a:lnTo>
                    <a:pt x="1143" y="16580"/>
                  </a:lnTo>
                  <a:lnTo>
                    <a:pt x="1162" y="16137"/>
                  </a:lnTo>
                  <a:lnTo>
                    <a:pt x="1217" y="15731"/>
                  </a:lnTo>
                  <a:lnTo>
                    <a:pt x="1291" y="15326"/>
                  </a:lnTo>
                  <a:lnTo>
                    <a:pt x="1291" y="15326"/>
                  </a:lnTo>
                  <a:lnTo>
                    <a:pt x="1383" y="14938"/>
                  </a:lnTo>
                  <a:lnTo>
                    <a:pt x="1494" y="14551"/>
                  </a:lnTo>
                  <a:lnTo>
                    <a:pt x="1623" y="14182"/>
                  </a:lnTo>
                  <a:lnTo>
                    <a:pt x="1770" y="13832"/>
                  </a:lnTo>
                  <a:lnTo>
                    <a:pt x="1918" y="13481"/>
                  </a:lnTo>
                  <a:lnTo>
                    <a:pt x="2084" y="13149"/>
                  </a:lnTo>
                  <a:lnTo>
                    <a:pt x="2250" y="12817"/>
                  </a:lnTo>
                  <a:lnTo>
                    <a:pt x="2434" y="12504"/>
                  </a:lnTo>
                  <a:lnTo>
                    <a:pt x="2637" y="12209"/>
                  </a:lnTo>
                  <a:lnTo>
                    <a:pt x="2822" y="11914"/>
                  </a:lnTo>
                  <a:lnTo>
                    <a:pt x="3227" y="11379"/>
                  </a:lnTo>
                  <a:lnTo>
                    <a:pt x="3651" y="10881"/>
                  </a:lnTo>
                  <a:lnTo>
                    <a:pt x="4076" y="10420"/>
                  </a:lnTo>
                  <a:lnTo>
                    <a:pt x="4481" y="10033"/>
                  </a:lnTo>
                  <a:lnTo>
                    <a:pt x="4869" y="9682"/>
                  </a:lnTo>
                  <a:lnTo>
                    <a:pt x="5219" y="9369"/>
                  </a:lnTo>
                  <a:lnTo>
                    <a:pt x="5532" y="9129"/>
                  </a:lnTo>
                  <a:lnTo>
                    <a:pt x="5993" y="8797"/>
                  </a:lnTo>
                  <a:lnTo>
                    <a:pt x="6178" y="8687"/>
                  </a:lnTo>
                  <a:lnTo>
                    <a:pt x="6178" y="8687"/>
                  </a:lnTo>
                  <a:lnTo>
                    <a:pt x="6233" y="8631"/>
                  </a:lnTo>
                  <a:lnTo>
                    <a:pt x="6381" y="8465"/>
                  </a:lnTo>
                  <a:lnTo>
                    <a:pt x="6473" y="8355"/>
                  </a:lnTo>
                  <a:lnTo>
                    <a:pt x="6547" y="8226"/>
                  </a:lnTo>
                  <a:lnTo>
                    <a:pt x="6639" y="8078"/>
                  </a:lnTo>
                  <a:lnTo>
                    <a:pt x="6694" y="7930"/>
                  </a:lnTo>
                  <a:lnTo>
                    <a:pt x="6713" y="7765"/>
                  </a:lnTo>
                  <a:lnTo>
                    <a:pt x="6713" y="7580"/>
                  </a:lnTo>
                  <a:lnTo>
                    <a:pt x="6694" y="7506"/>
                  </a:lnTo>
                  <a:lnTo>
                    <a:pt x="6676" y="7414"/>
                  </a:lnTo>
                  <a:lnTo>
                    <a:pt x="6620" y="7322"/>
                  </a:lnTo>
                  <a:lnTo>
                    <a:pt x="6584" y="7230"/>
                  </a:lnTo>
                  <a:lnTo>
                    <a:pt x="6510" y="7138"/>
                  </a:lnTo>
                  <a:lnTo>
                    <a:pt x="6418" y="7045"/>
                  </a:lnTo>
                  <a:lnTo>
                    <a:pt x="6325" y="6972"/>
                  </a:lnTo>
                  <a:lnTo>
                    <a:pt x="6196" y="6879"/>
                  </a:lnTo>
                  <a:lnTo>
                    <a:pt x="6067" y="6787"/>
                  </a:lnTo>
                  <a:lnTo>
                    <a:pt x="5920" y="6713"/>
                  </a:lnTo>
                  <a:lnTo>
                    <a:pt x="5532" y="654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7"/>
            <p:cNvSpPr/>
            <p:nvPr/>
          </p:nvSpPr>
          <p:spPr>
            <a:xfrm>
              <a:off x="3615650" y="4602750"/>
              <a:ext cx="49825" cy="70550"/>
            </a:xfrm>
            <a:custGeom>
              <a:rect b="b" l="l" r="r" t="t"/>
              <a:pathLst>
                <a:path extrusionOk="0" h="2822" w="1993">
                  <a:moveTo>
                    <a:pt x="904" y="0"/>
                  </a:moveTo>
                  <a:lnTo>
                    <a:pt x="738" y="18"/>
                  </a:lnTo>
                  <a:lnTo>
                    <a:pt x="572" y="74"/>
                  </a:lnTo>
                  <a:lnTo>
                    <a:pt x="406" y="148"/>
                  </a:lnTo>
                  <a:lnTo>
                    <a:pt x="277" y="240"/>
                  </a:lnTo>
                  <a:lnTo>
                    <a:pt x="166" y="369"/>
                  </a:lnTo>
                  <a:lnTo>
                    <a:pt x="74" y="516"/>
                  </a:lnTo>
                  <a:lnTo>
                    <a:pt x="0" y="682"/>
                  </a:lnTo>
                  <a:lnTo>
                    <a:pt x="646" y="2822"/>
                  </a:lnTo>
                  <a:lnTo>
                    <a:pt x="701" y="2822"/>
                  </a:lnTo>
                  <a:lnTo>
                    <a:pt x="849" y="2785"/>
                  </a:lnTo>
                  <a:lnTo>
                    <a:pt x="1070" y="2711"/>
                  </a:lnTo>
                  <a:lnTo>
                    <a:pt x="1199" y="2656"/>
                  </a:lnTo>
                  <a:lnTo>
                    <a:pt x="1328" y="2600"/>
                  </a:lnTo>
                  <a:lnTo>
                    <a:pt x="1457" y="2508"/>
                  </a:lnTo>
                  <a:lnTo>
                    <a:pt x="1586" y="2397"/>
                  </a:lnTo>
                  <a:lnTo>
                    <a:pt x="1697" y="2268"/>
                  </a:lnTo>
                  <a:lnTo>
                    <a:pt x="1808" y="2102"/>
                  </a:lnTo>
                  <a:lnTo>
                    <a:pt x="1881" y="1936"/>
                  </a:lnTo>
                  <a:lnTo>
                    <a:pt x="1955" y="1715"/>
                  </a:lnTo>
                  <a:lnTo>
                    <a:pt x="1992" y="1475"/>
                  </a:lnTo>
                  <a:lnTo>
                    <a:pt x="1992" y="1199"/>
                  </a:lnTo>
                  <a:lnTo>
                    <a:pt x="1955" y="941"/>
                  </a:lnTo>
                  <a:lnTo>
                    <a:pt x="1900" y="701"/>
                  </a:lnTo>
                  <a:lnTo>
                    <a:pt x="1808" y="498"/>
                  </a:lnTo>
                  <a:lnTo>
                    <a:pt x="1697" y="332"/>
                  </a:lnTo>
                  <a:lnTo>
                    <a:pt x="1568" y="203"/>
                  </a:lnTo>
                  <a:lnTo>
                    <a:pt x="1402" y="111"/>
                  </a:lnTo>
                  <a:lnTo>
                    <a:pt x="1236" y="37"/>
                  </a:lnTo>
                  <a:lnTo>
                    <a:pt x="1070" y="0"/>
                  </a:lnTo>
                  <a:close/>
                </a:path>
              </a:pathLst>
            </a:custGeom>
            <a:solidFill>
              <a:srgbClr val="E8A3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7"/>
            <p:cNvSpPr/>
            <p:nvPr/>
          </p:nvSpPr>
          <p:spPr>
            <a:xfrm>
              <a:off x="3615650" y="4450125"/>
              <a:ext cx="79325" cy="158625"/>
            </a:xfrm>
            <a:custGeom>
              <a:rect b="b" l="l" r="r" t="t"/>
              <a:pathLst>
                <a:path extrusionOk="0" h="6345" w="3173">
                  <a:moveTo>
                    <a:pt x="959" y="1"/>
                  </a:moveTo>
                  <a:lnTo>
                    <a:pt x="738" y="19"/>
                  </a:lnTo>
                  <a:lnTo>
                    <a:pt x="554" y="38"/>
                  </a:lnTo>
                  <a:lnTo>
                    <a:pt x="406" y="75"/>
                  </a:lnTo>
                  <a:lnTo>
                    <a:pt x="259" y="112"/>
                  </a:lnTo>
                  <a:lnTo>
                    <a:pt x="74" y="204"/>
                  </a:lnTo>
                  <a:lnTo>
                    <a:pt x="0" y="241"/>
                  </a:lnTo>
                  <a:lnTo>
                    <a:pt x="203" y="425"/>
                  </a:lnTo>
                  <a:lnTo>
                    <a:pt x="369" y="628"/>
                  </a:lnTo>
                  <a:lnTo>
                    <a:pt x="535" y="831"/>
                  </a:lnTo>
                  <a:lnTo>
                    <a:pt x="664" y="1052"/>
                  </a:lnTo>
                  <a:lnTo>
                    <a:pt x="793" y="1273"/>
                  </a:lnTo>
                  <a:lnTo>
                    <a:pt x="904" y="1495"/>
                  </a:lnTo>
                  <a:lnTo>
                    <a:pt x="996" y="1734"/>
                  </a:lnTo>
                  <a:lnTo>
                    <a:pt x="1070" y="1974"/>
                  </a:lnTo>
                  <a:lnTo>
                    <a:pt x="1144" y="2214"/>
                  </a:lnTo>
                  <a:lnTo>
                    <a:pt x="1199" y="2454"/>
                  </a:lnTo>
                  <a:lnTo>
                    <a:pt x="1273" y="2952"/>
                  </a:lnTo>
                  <a:lnTo>
                    <a:pt x="1310" y="3431"/>
                  </a:lnTo>
                  <a:lnTo>
                    <a:pt x="1310" y="3892"/>
                  </a:lnTo>
                  <a:lnTo>
                    <a:pt x="1291" y="4335"/>
                  </a:lnTo>
                  <a:lnTo>
                    <a:pt x="1254" y="4759"/>
                  </a:lnTo>
                  <a:lnTo>
                    <a:pt x="1199" y="5128"/>
                  </a:lnTo>
                  <a:lnTo>
                    <a:pt x="1144" y="5460"/>
                  </a:lnTo>
                  <a:lnTo>
                    <a:pt x="1052" y="5939"/>
                  </a:lnTo>
                  <a:lnTo>
                    <a:pt x="996" y="6105"/>
                  </a:lnTo>
                  <a:lnTo>
                    <a:pt x="1586" y="6345"/>
                  </a:lnTo>
                  <a:lnTo>
                    <a:pt x="1863" y="5958"/>
                  </a:lnTo>
                  <a:lnTo>
                    <a:pt x="2103" y="5552"/>
                  </a:lnTo>
                  <a:lnTo>
                    <a:pt x="2306" y="5128"/>
                  </a:lnTo>
                  <a:lnTo>
                    <a:pt x="2472" y="4685"/>
                  </a:lnTo>
                  <a:lnTo>
                    <a:pt x="2638" y="4242"/>
                  </a:lnTo>
                  <a:lnTo>
                    <a:pt x="2767" y="3818"/>
                  </a:lnTo>
                  <a:lnTo>
                    <a:pt x="2859" y="3394"/>
                  </a:lnTo>
                  <a:lnTo>
                    <a:pt x="2951" y="2988"/>
                  </a:lnTo>
                  <a:lnTo>
                    <a:pt x="3025" y="2601"/>
                  </a:lnTo>
                  <a:lnTo>
                    <a:pt x="3080" y="2251"/>
                  </a:lnTo>
                  <a:lnTo>
                    <a:pt x="3135" y="1661"/>
                  </a:lnTo>
                  <a:lnTo>
                    <a:pt x="3172" y="1273"/>
                  </a:lnTo>
                  <a:lnTo>
                    <a:pt x="3172" y="1126"/>
                  </a:lnTo>
                  <a:lnTo>
                    <a:pt x="2859" y="831"/>
                  </a:lnTo>
                  <a:lnTo>
                    <a:pt x="2545" y="573"/>
                  </a:lnTo>
                  <a:lnTo>
                    <a:pt x="2250" y="370"/>
                  </a:lnTo>
                  <a:lnTo>
                    <a:pt x="1955" y="222"/>
                  </a:lnTo>
                  <a:lnTo>
                    <a:pt x="1697" y="130"/>
                  </a:lnTo>
                  <a:lnTo>
                    <a:pt x="1420" y="56"/>
                  </a:lnTo>
                  <a:lnTo>
                    <a:pt x="1181" y="19"/>
                  </a:lnTo>
                  <a:lnTo>
                    <a:pt x="9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7"/>
            <p:cNvSpPr/>
            <p:nvPr/>
          </p:nvSpPr>
          <p:spPr>
            <a:xfrm>
              <a:off x="3940675" y="4947125"/>
              <a:ext cx="723400" cy="448150"/>
            </a:xfrm>
            <a:custGeom>
              <a:rect b="b" l="l" r="r" t="t"/>
              <a:pathLst>
                <a:path extrusionOk="0" h="17926" w="28936">
                  <a:moveTo>
                    <a:pt x="28474" y="130"/>
                  </a:moveTo>
                  <a:lnTo>
                    <a:pt x="28472" y="130"/>
                  </a:lnTo>
                  <a:lnTo>
                    <a:pt x="28935" y="185"/>
                  </a:lnTo>
                  <a:lnTo>
                    <a:pt x="28935" y="185"/>
                  </a:lnTo>
                  <a:lnTo>
                    <a:pt x="28474" y="130"/>
                  </a:lnTo>
                  <a:close/>
                  <a:moveTo>
                    <a:pt x="25099" y="1"/>
                  </a:moveTo>
                  <a:lnTo>
                    <a:pt x="24362" y="38"/>
                  </a:lnTo>
                  <a:lnTo>
                    <a:pt x="23643" y="93"/>
                  </a:lnTo>
                  <a:lnTo>
                    <a:pt x="22905" y="167"/>
                  </a:lnTo>
                  <a:lnTo>
                    <a:pt x="22204" y="259"/>
                  </a:lnTo>
                  <a:lnTo>
                    <a:pt x="21503" y="388"/>
                  </a:lnTo>
                  <a:lnTo>
                    <a:pt x="20821" y="517"/>
                  </a:lnTo>
                  <a:lnTo>
                    <a:pt x="20139" y="683"/>
                  </a:lnTo>
                  <a:lnTo>
                    <a:pt x="19456" y="868"/>
                  </a:lnTo>
                  <a:lnTo>
                    <a:pt x="18811" y="1070"/>
                  </a:lnTo>
                  <a:lnTo>
                    <a:pt x="18165" y="1292"/>
                  </a:lnTo>
                  <a:lnTo>
                    <a:pt x="17520" y="1531"/>
                  </a:lnTo>
                  <a:lnTo>
                    <a:pt x="16893" y="1790"/>
                  </a:lnTo>
                  <a:lnTo>
                    <a:pt x="16284" y="2066"/>
                  </a:lnTo>
                  <a:lnTo>
                    <a:pt x="15694" y="2361"/>
                  </a:lnTo>
                  <a:lnTo>
                    <a:pt x="15104" y="2693"/>
                  </a:lnTo>
                  <a:lnTo>
                    <a:pt x="14532" y="3025"/>
                  </a:lnTo>
                  <a:lnTo>
                    <a:pt x="13961" y="3376"/>
                  </a:lnTo>
                  <a:lnTo>
                    <a:pt x="13408" y="3763"/>
                  </a:lnTo>
                  <a:lnTo>
                    <a:pt x="12873" y="4150"/>
                  </a:lnTo>
                  <a:lnTo>
                    <a:pt x="12338" y="4556"/>
                  </a:lnTo>
                  <a:lnTo>
                    <a:pt x="11840" y="4980"/>
                  </a:lnTo>
                  <a:lnTo>
                    <a:pt x="11342" y="5441"/>
                  </a:lnTo>
                  <a:lnTo>
                    <a:pt x="10844" y="5902"/>
                  </a:lnTo>
                  <a:lnTo>
                    <a:pt x="10383" y="6382"/>
                  </a:lnTo>
                  <a:lnTo>
                    <a:pt x="9922" y="6879"/>
                  </a:lnTo>
                  <a:lnTo>
                    <a:pt x="9480" y="7377"/>
                  </a:lnTo>
                  <a:lnTo>
                    <a:pt x="9055" y="7912"/>
                  </a:lnTo>
                  <a:lnTo>
                    <a:pt x="7562" y="9812"/>
                  </a:lnTo>
                  <a:lnTo>
                    <a:pt x="6197" y="11527"/>
                  </a:lnTo>
                  <a:lnTo>
                    <a:pt x="4980" y="13039"/>
                  </a:lnTo>
                  <a:lnTo>
                    <a:pt x="4408" y="13721"/>
                  </a:lnTo>
                  <a:lnTo>
                    <a:pt x="3855" y="14367"/>
                  </a:lnTo>
                  <a:lnTo>
                    <a:pt x="3320" y="14938"/>
                  </a:lnTo>
                  <a:lnTo>
                    <a:pt x="2822" y="15473"/>
                  </a:lnTo>
                  <a:lnTo>
                    <a:pt x="2324" y="15953"/>
                  </a:lnTo>
                  <a:lnTo>
                    <a:pt x="1845" y="16377"/>
                  </a:lnTo>
                  <a:lnTo>
                    <a:pt x="1365" y="16764"/>
                  </a:lnTo>
                  <a:lnTo>
                    <a:pt x="904" y="17078"/>
                  </a:lnTo>
                  <a:lnTo>
                    <a:pt x="443" y="17354"/>
                  </a:lnTo>
                  <a:lnTo>
                    <a:pt x="222" y="17483"/>
                  </a:lnTo>
                  <a:lnTo>
                    <a:pt x="1" y="17575"/>
                  </a:lnTo>
                  <a:lnTo>
                    <a:pt x="831" y="17631"/>
                  </a:lnTo>
                  <a:lnTo>
                    <a:pt x="1623" y="17705"/>
                  </a:lnTo>
                  <a:lnTo>
                    <a:pt x="2361" y="17797"/>
                  </a:lnTo>
                  <a:lnTo>
                    <a:pt x="3007" y="17889"/>
                  </a:lnTo>
                  <a:lnTo>
                    <a:pt x="3320" y="17926"/>
                  </a:lnTo>
                  <a:lnTo>
                    <a:pt x="3615" y="17926"/>
                  </a:lnTo>
                  <a:lnTo>
                    <a:pt x="3929" y="17907"/>
                  </a:lnTo>
                  <a:lnTo>
                    <a:pt x="4224" y="17871"/>
                  </a:lnTo>
                  <a:lnTo>
                    <a:pt x="4519" y="17815"/>
                  </a:lnTo>
                  <a:lnTo>
                    <a:pt x="4814" y="17741"/>
                  </a:lnTo>
                  <a:lnTo>
                    <a:pt x="5109" y="17631"/>
                  </a:lnTo>
                  <a:lnTo>
                    <a:pt x="5404" y="17502"/>
                  </a:lnTo>
                  <a:lnTo>
                    <a:pt x="5699" y="17354"/>
                  </a:lnTo>
                  <a:lnTo>
                    <a:pt x="5994" y="17188"/>
                  </a:lnTo>
                  <a:lnTo>
                    <a:pt x="6289" y="16985"/>
                  </a:lnTo>
                  <a:lnTo>
                    <a:pt x="6603" y="16764"/>
                  </a:lnTo>
                  <a:lnTo>
                    <a:pt x="6898" y="16524"/>
                  </a:lnTo>
                  <a:lnTo>
                    <a:pt x="7211" y="16266"/>
                  </a:lnTo>
                  <a:lnTo>
                    <a:pt x="7525" y="15990"/>
                  </a:lnTo>
                  <a:lnTo>
                    <a:pt x="7857" y="15676"/>
                  </a:lnTo>
                  <a:lnTo>
                    <a:pt x="8502" y="15012"/>
                  </a:lnTo>
                  <a:lnTo>
                    <a:pt x="9203" y="14256"/>
                  </a:lnTo>
                  <a:lnTo>
                    <a:pt x="9922" y="13408"/>
                  </a:lnTo>
                  <a:lnTo>
                    <a:pt x="10697" y="12467"/>
                  </a:lnTo>
                  <a:lnTo>
                    <a:pt x="11508" y="11453"/>
                  </a:lnTo>
                  <a:lnTo>
                    <a:pt x="12375" y="10365"/>
                  </a:lnTo>
                  <a:lnTo>
                    <a:pt x="14293" y="7912"/>
                  </a:lnTo>
                  <a:lnTo>
                    <a:pt x="14625" y="7506"/>
                  </a:lnTo>
                  <a:lnTo>
                    <a:pt x="14957" y="7119"/>
                  </a:lnTo>
                  <a:lnTo>
                    <a:pt x="15289" y="6732"/>
                  </a:lnTo>
                  <a:lnTo>
                    <a:pt x="15639" y="6345"/>
                  </a:lnTo>
                  <a:lnTo>
                    <a:pt x="16008" y="5976"/>
                  </a:lnTo>
                  <a:lnTo>
                    <a:pt x="16377" y="5625"/>
                  </a:lnTo>
                  <a:lnTo>
                    <a:pt x="16745" y="5275"/>
                  </a:lnTo>
                  <a:lnTo>
                    <a:pt x="17133" y="4943"/>
                  </a:lnTo>
                  <a:lnTo>
                    <a:pt x="17520" y="4611"/>
                  </a:lnTo>
                  <a:lnTo>
                    <a:pt x="17926" y="4298"/>
                  </a:lnTo>
                  <a:lnTo>
                    <a:pt x="18331" y="3984"/>
                  </a:lnTo>
                  <a:lnTo>
                    <a:pt x="18737" y="3689"/>
                  </a:lnTo>
                  <a:lnTo>
                    <a:pt x="19161" y="3412"/>
                  </a:lnTo>
                  <a:lnTo>
                    <a:pt x="19585" y="3136"/>
                  </a:lnTo>
                  <a:lnTo>
                    <a:pt x="20028" y="2878"/>
                  </a:lnTo>
                  <a:lnTo>
                    <a:pt x="20471" y="2619"/>
                  </a:lnTo>
                  <a:lnTo>
                    <a:pt x="20913" y="2380"/>
                  </a:lnTo>
                  <a:lnTo>
                    <a:pt x="21374" y="2140"/>
                  </a:lnTo>
                  <a:lnTo>
                    <a:pt x="21835" y="1919"/>
                  </a:lnTo>
                  <a:lnTo>
                    <a:pt x="22315" y="1716"/>
                  </a:lnTo>
                  <a:lnTo>
                    <a:pt x="22794" y="1513"/>
                  </a:lnTo>
                  <a:lnTo>
                    <a:pt x="23274" y="1329"/>
                  </a:lnTo>
                  <a:lnTo>
                    <a:pt x="23772" y="1163"/>
                  </a:lnTo>
                  <a:lnTo>
                    <a:pt x="24270" y="997"/>
                  </a:lnTo>
                  <a:lnTo>
                    <a:pt x="24767" y="849"/>
                  </a:lnTo>
                  <a:lnTo>
                    <a:pt x="25284" y="702"/>
                  </a:lnTo>
                  <a:lnTo>
                    <a:pt x="25800" y="572"/>
                  </a:lnTo>
                  <a:lnTo>
                    <a:pt x="26317" y="462"/>
                  </a:lnTo>
                  <a:lnTo>
                    <a:pt x="26851" y="370"/>
                  </a:lnTo>
                  <a:lnTo>
                    <a:pt x="27386" y="277"/>
                  </a:lnTo>
                  <a:lnTo>
                    <a:pt x="27921" y="185"/>
                  </a:lnTo>
                  <a:lnTo>
                    <a:pt x="28472" y="130"/>
                  </a:lnTo>
                  <a:lnTo>
                    <a:pt x="28161" y="93"/>
                  </a:lnTo>
                  <a:lnTo>
                    <a:pt x="27386" y="38"/>
                  </a:lnTo>
                  <a:lnTo>
                    <a:pt x="266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7"/>
            <p:cNvSpPr/>
            <p:nvPr/>
          </p:nvSpPr>
          <p:spPr>
            <a:xfrm>
              <a:off x="3940675" y="4947125"/>
              <a:ext cx="723400" cy="448150"/>
            </a:xfrm>
            <a:custGeom>
              <a:rect b="b" l="l" r="r" t="t"/>
              <a:pathLst>
                <a:path extrusionOk="0" fill="none" h="17926" w="28936">
                  <a:moveTo>
                    <a:pt x="14293" y="7912"/>
                  </a:moveTo>
                  <a:lnTo>
                    <a:pt x="14293" y="7912"/>
                  </a:lnTo>
                  <a:lnTo>
                    <a:pt x="14625" y="7506"/>
                  </a:lnTo>
                  <a:lnTo>
                    <a:pt x="14957" y="7119"/>
                  </a:lnTo>
                  <a:lnTo>
                    <a:pt x="15289" y="6732"/>
                  </a:lnTo>
                  <a:lnTo>
                    <a:pt x="15639" y="6345"/>
                  </a:lnTo>
                  <a:lnTo>
                    <a:pt x="16008" y="5976"/>
                  </a:lnTo>
                  <a:lnTo>
                    <a:pt x="16377" y="5625"/>
                  </a:lnTo>
                  <a:lnTo>
                    <a:pt x="16745" y="5275"/>
                  </a:lnTo>
                  <a:lnTo>
                    <a:pt x="17133" y="4943"/>
                  </a:lnTo>
                  <a:lnTo>
                    <a:pt x="17520" y="4611"/>
                  </a:lnTo>
                  <a:lnTo>
                    <a:pt x="17926" y="4298"/>
                  </a:lnTo>
                  <a:lnTo>
                    <a:pt x="18331" y="3984"/>
                  </a:lnTo>
                  <a:lnTo>
                    <a:pt x="18737" y="3689"/>
                  </a:lnTo>
                  <a:lnTo>
                    <a:pt x="19161" y="3412"/>
                  </a:lnTo>
                  <a:lnTo>
                    <a:pt x="19585" y="3136"/>
                  </a:lnTo>
                  <a:lnTo>
                    <a:pt x="20028" y="2878"/>
                  </a:lnTo>
                  <a:lnTo>
                    <a:pt x="20471" y="2619"/>
                  </a:lnTo>
                  <a:lnTo>
                    <a:pt x="20913" y="2380"/>
                  </a:lnTo>
                  <a:lnTo>
                    <a:pt x="21374" y="2140"/>
                  </a:lnTo>
                  <a:lnTo>
                    <a:pt x="21835" y="1919"/>
                  </a:lnTo>
                  <a:lnTo>
                    <a:pt x="22315" y="1716"/>
                  </a:lnTo>
                  <a:lnTo>
                    <a:pt x="22794" y="1513"/>
                  </a:lnTo>
                  <a:lnTo>
                    <a:pt x="23274" y="1329"/>
                  </a:lnTo>
                  <a:lnTo>
                    <a:pt x="23772" y="1163"/>
                  </a:lnTo>
                  <a:lnTo>
                    <a:pt x="24270" y="997"/>
                  </a:lnTo>
                  <a:lnTo>
                    <a:pt x="24767" y="849"/>
                  </a:lnTo>
                  <a:lnTo>
                    <a:pt x="25284" y="702"/>
                  </a:lnTo>
                  <a:lnTo>
                    <a:pt x="25800" y="572"/>
                  </a:lnTo>
                  <a:lnTo>
                    <a:pt x="26317" y="462"/>
                  </a:lnTo>
                  <a:lnTo>
                    <a:pt x="26851" y="370"/>
                  </a:lnTo>
                  <a:lnTo>
                    <a:pt x="27386" y="277"/>
                  </a:lnTo>
                  <a:lnTo>
                    <a:pt x="27921" y="185"/>
                  </a:lnTo>
                  <a:lnTo>
                    <a:pt x="28474" y="130"/>
                  </a:lnTo>
                  <a:lnTo>
                    <a:pt x="28474" y="130"/>
                  </a:lnTo>
                  <a:lnTo>
                    <a:pt x="28935" y="185"/>
                  </a:lnTo>
                  <a:lnTo>
                    <a:pt x="28935" y="185"/>
                  </a:lnTo>
                  <a:lnTo>
                    <a:pt x="28161" y="93"/>
                  </a:lnTo>
                  <a:lnTo>
                    <a:pt x="27386" y="38"/>
                  </a:lnTo>
                  <a:lnTo>
                    <a:pt x="26612" y="1"/>
                  </a:lnTo>
                  <a:lnTo>
                    <a:pt x="25856" y="1"/>
                  </a:lnTo>
                  <a:lnTo>
                    <a:pt x="25099" y="1"/>
                  </a:lnTo>
                  <a:lnTo>
                    <a:pt x="24362" y="38"/>
                  </a:lnTo>
                  <a:lnTo>
                    <a:pt x="23643" y="93"/>
                  </a:lnTo>
                  <a:lnTo>
                    <a:pt x="22905" y="167"/>
                  </a:lnTo>
                  <a:lnTo>
                    <a:pt x="22204" y="259"/>
                  </a:lnTo>
                  <a:lnTo>
                    <a:pt x="21503" y="388"/>
                  </a:lnTo>
                  <a:lnTo>
                    <a:pt x="20821" y="517"/>
                  </a:lnTo>
                  <a:lnTo>
                    <a:pt x="20139" y="683"/>
                  </a:lnTo>
                  <a:lnTo>
                    <a:pt x="19456" y="868"/>
                  </a:lnTo>
                  <a:lnTo>
                    <a:pt x="18811" y="1070"/>
                  </a:lnTo>
                  <a:lnTo>
                    <a:pt x="18165" y="1292"/>
                  </a:lnTo>
                  <a:lnTo>
                    <a:pt x="17520" y="1531"/>
                  </a:lnTo>
                  <a:lnTo>
                    <a:pt x="16893" y="1790"/>
                  </a:lnTo>
                  <a:lnTo>
                    <a:pt x="16284" y="2066"/>
                  </a:lnTo>
                  <a:lnTo>
                    <a:pt x="15694" y="2361"/>
                  </a:lnTo>
                  <a:lnTo>
                    <a:pt x="15104" y="2693"/>
                  </a:lnTo>
                  <a:lnTo>
                    <a:pt x="14532" y="3025"/>
                  </a:lnTo>
                  <a:lnTo>
                    <a:pt x="13961" y="3376"/>
                  </a:lnTo>
                  <a:lnTo>
                    <a:pt x="13408" y="3763"/>
                  </a:lnTo>
                  <a:lnTo>
                    <a:pt x="12873" y="4150"/>
                  </a:lnTo>
                  <a:lnTo>
                    <a:pt x="12338" y="4556"/>
                  </a:lnTo>
                  <a:lnTo>
                    <a:pt x="11840" y="4980"/>
                  </a:lnTo>
                  <a:lnTo>
                    <a:pt x="11342" y="5441"/>
                  </a:lnTo>
                  <a:lnTo>
                    <a:pt x="10844" y="5902"/>
                  </a:lnTo>
                  <a:lnTo>
                    <a:pt x="10383" y="6382"/>
                  </a:lnTo>
                  <a:lnTo>
                    <a:pt x="9922" y="6879"/>
                  </a:lnTo>
                  <a:lnTo>
                    <a:pt x="9480" y="7377"/>
                  </a:lnTo>
                  <a:lnTo>
                    <a:pt x="9055" y="7912"/>
                  </a:lnTo>
                  <a:lnTo>
                    <a:pt x="9055" y="7912"/>
                  </a:lnTo>
                  <a:lnTo>
                    <a:pt x="7562" y="9812"/>
                  </a:lnTo>
                  <a:lnTo>
                    <a:pt x="6197" y="11527"/>
                  </a:lnTo>
                  <a:lnTo>
                    <a:pt x="4980" y="13039"/>
                  </a:lnTo>
                  <a:lnTo>
                    <a:pt x="4408" y="13721"/>
                  </a:lnTo>
                  <a:lnTo>
                    <a:pt x="3855" y="14367"/>
                  </a:lnTo>
                  <a:lnTo>
                    <a:pt x="3320" y="14938"/>
                  </a:lnTo>
                  <a:lnTo>
                    <a:pt x="2822" y="15473"/>
                  </a:lnTo>
                  <a:lnTo>
                    <a:pt x="2324" y="15953"/>
                  </a:lnTo>
                  <a:lnTo>
                    <a:pt x="1845" y="16377"/>
                  </a:lnTo>
                  <a:lnTo>
                    <a:pt x="1365" y="16764"/>
                  </a:lnTo>
                  <a:lnTo>
                    <a:pt x="904" y="17078"/>
                  </a:lnTo>
                  <a:lnTo>
                    <a:pt x="443" y="17354"/>
                  </a:lnTo>
                  <a:lnTo>
                    <a:pt x="222" y="17483"/>
                  </a:lnTo>
                  <a:lnTo>
                    <a:pt x="1" y="17575"/>
                  </a:lnTo>
                  <a:lnTo>
                    <a:pt x="1" y="17575"/>
                  </a:lnTo>
                  <a:lnTo>
                    <a:pt x="831" y="17631"/>
                  </a:lnTo>
                  <a:lnTo>
                    <a:pt x="1623" y="17705"/>
                  </a:lnTo>
                  <a:lnTo>
                    <a:pt x="2361" y="17797"/>
                  </a:lnTo>
                  <a:lnTo>
                    <a:pt x="3007" y="17889"/>
                  </a:lnTo>
                  <a:lnTo>
                    <a:pt x="3007" y="17889"/>
                  </a:lnTo>
                  <a:lnTo>
                    <a:pt x="3320" y="17926"/>
                  </a:lnTo>
                  <a:lnTo>
                    <a:pt x="3615" y="17926"/>
                  </a:lnTo>
                  <a:lnTo>
                    <a:pt x="3929" y="17907"/>
                  </a:lnTo>
                  <a:lnTo>
                    <a:pt x="4224" y="17871"/>
                  </a:lnTo>
                  <a:lnTo>
                    <a:pt x="4519" y="17815"/>
                  </a:lnTo>
                  <a:lnTo>
                    <a:pt x="4814" y="17741"/>
                  </a:lnTo>
                  <a:lnTo>
                    <a:pt x="5109" y="17631"/>
                  </a:lnTo>
                  <a:lnTo>
                    <a:pt x="5404" y="17502"/>
                  </a:lnTo>
                  <a:lnTo>
                    <a:pt x="5699" y="17354"/>
                  </a:lnTo>
                  <a:lnTo>
                    <a:pt x="5994" y="17188"/>
                  </a:lnTo>
                  <a:lnTo>
                    <a:pt x="6289" y="16985"/>
                  </a:lnTo>
                  <a:lnTo>
                    <a:pt x="6603" y="16764"/>
                  </a:lnTo>
                  <a:lnTo>
                    <a:pt x="6898" y="16524"/>
                  </a:lnTo>
                  <a:lnTo>
                    <a:pt x="7211" y="16266"/>
                  </a:lnTo>
                  <a:lnTo>
                    <a:pt x="7525" y="15990"/>
                  </a:lnTo>
                  <a:lnTo>
                    <a:pt x="7857" y="15676"/>
                  </a:lnTo>
                  <a:lnTo>
                    <a:pt x="8502" y="15012"/>
                  </a:lnTo>
                  <a:lnTo>
                    <a:pt x="9203" y="14256"/>
                  </a:lnTo>
                  <a:lnTo>
                    <a:pt x="9922" y="13408"/>
                  </a:lnTo>
                  <a:lnTo>
                    <a:pt x="10697" y="12467"/>
                  </a:lnTo>
                  <a:lnTo>
                    <a:pt x="11508" y="11453"/>
                  </a:lnTo>
                  <a:lnTo>
                    <a:pt x="12375" y="10365"/>
                  </a:lnTo>
                  <a:lnTo>
                    <a:pt x="14293" y="79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7"/>
            <p:cNvSpPr/>
            <p:nvPr/>
          </p:nvSpPr>
          <p:spPr>
            <a:xfrm>
              <a:off x="4726750" y="4961875"/>
              <a:ext cx="7400" cy="1425"/>
            </a:xfrm>
            <a:custGeom>
              <a:rect b="b" l="l" r="r" t="t"/>
              <a:pathLst>
                <a:path extrusionOk="0" h="57" w="296">
                  <a:moveTo>
                    <a:pt x="0" y="1"/>
                  </a:moveTo>
                  <a:lnTo>
                    <a:pt x="0" y="1"/>
                  </a:lnTo>
                  <a:lnTo>
                    <a:pt x="295" y="56"/>
                  </a:lnTo>
                  <a:lnTo>
                    <a:pt x="295" y="56"/>
                  </a:lnTo>
                  <a:lnTo>
                    <a:pt x="0" y="1"/>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7"/>
            <p:cNvSpPr/>
            <p:nvPr/>
          </p:nvSpPr>
          <p:spPr>
            <a:xfrm>
              <a:off x="4726750" y="4961875"/>
              <a:ext cx="7400" cy="1425"/>
            </a:xfrm>
            <a:custGeom>
              <a:rect b="b" l="l" r="r" t="t"/>
              <a:pathLst>
                <a:path extrusionOk="0" fill="none" h="57" w="296">
                  <a:moveTo>
                    <a:pt x="0" y="1"/>
                  </a:moveTo>
                  <a:lnTo>
                    <a:pt x="0" y="1"/>
                  </a:lnTo>
                  <a:lnTo>
                    <a:pt x="295" y="56"/>
                  </a:lnTo>
                  <a:lnTo>
                    <a:pt x="295" y="5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7"/>
            <p:cNvSpPr/>
            <p:nvPr/>
          </p:nvSpPr>
          <p:spPr>
            <a:xfrm>
              <a:off x="4749325" y="4966950"/>
              <a:ext cx="8325" cy="1875"/>
            </a:xfrm>
            <a:custGeom>
              <a:rect b="b" l="l" r="r" t="t"/>
              <a:pathLst>
                <a:path extrusionOk="0" h="75" w="333">
                  <a:moveTo>
                    <a:pt x="1" y="1"/>
                  </a:moveTo>
                  <a:lnTo>
                    <a:pt x="1" y="1"/>
                  </a:lnTo>
                  <a:lnTo>
                    <a:pt x="333" y="75"/>
                  </a:lnTo>
                  <a:lnTo>
                    <a:pt x="333" y="75"/>
                  </a:lnTo>
                  <a:lnTo>
                    <a:pt x="1" y="1"/>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7"/>
            <p:cNvSpPr/>
            <p:nvPr/>
          </p:nvSpPr>
          <p:spPr>
            <a:xfrm>
              <a:off x="4749325" y="4966950"/>
              <a:ext cx="8325" cy="1875"/>
            </a:xfrm>
            <a:custGeom>
              <a:rect b="b" l="l" r="r" t="t"/>
              <a:pathLst>
                <a:path extrusionOk="0" fill="none" h="75" w="333">
                  <a:moveTo>
                    <a:pt x="1" y="1"/>
                  </a:moveTo>
                  <a:lnTo>
                    <a:pt x="1" y="1"/>
                  </a:lnTo>
                  <a:lnTo>
                    <a:pt x="333" y="75"/>
                  </a:lnTo>
                  <a:lnTo>
                    <a:pt x="333" y="75"/>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7"/>
            <p:cNvSpPr/>
            <p:nvPr/>
          </p:nvSpPr>
          <p:spPr>
            <a:xfrm>
              <a:off x="4695850" y="4955900"/>
              <a:ext cx="10625" cy="1850"/>
            </a:xfrm>
            <a:custGeom>
              <a:rect b="b" l="l" r="r" t="t"/>
              <a:pathLst>
                <a:path extrusionOk="0" h="74" w="425">
                  <a:moveTo>
                    <a:pt x="1" y="0"/>
                  </a:moveTo>
                  <a:lnTo>
                    <a:pt x="1" y="0"/>
                  </a:lnTo>
                  <a:lnTo>
                    <a:pt x="425" y="74"/>
                  </a:lnTo>
                  <a:lnTo>
                    <a:pt x="425" y="74"/>
                  </a:lnTo>
                  <a:lnTo>
                    <a:pt x="1" y="0"/>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7"/>
            <p:cNvSpPr/>
            <p:nvPr/>
          </p:nvSpPr>
          <p:spPr>
            <a:xfrm>
              <a:off x="4695850" y="4955900"/>
              <a:ext cx="10625" cy="1850"/>
            </a:xfrm>
            <a:custGeom>
              <a:rect b="b" l="l" r="r" t="t"/>
              <a:pathLst>
                <a:path extrusionOk="0" fill="none" h="74" w="425">
                  <a:moveTo>
                    <a:pt x="1" y="0"/>
                  </a:moveTo>
                  <a:lnTo>
                    <a:pt x="1" y="0"/>
                  </a:lnTo>
                  <a:lnTo>
                    <a:pt x="425" y="74"/>
                  </a:lnTo>
                  <a:lnTo>
                    <a:pt x="425" y="7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7"/>
            <p:cNvSpPr/>
            <p:nvPr/>
          </p:nvSpPr>
          <p:spPr>
            <a:xfrm>
              <a:off x="3884900" y="5394325"/>
              <a:ext cx="6925" cy="500"/>
            </a:xfrm>
            <a:custGeom>
              <a:rect b="b" l="l" r="r" t="t"/>
              <a:pathLst>
                <a:path extrusionOk="0" h="20" w="277">
                  <a:moveTo>
                    <a:pt x="0" y="1"/>
                  </a:moveTo>
                  <a:lnTo>
                    <a:pt x="0" y="1"/>
                  </a:lnTo>
                  <a:lnTo>
                    <a:pt x="277" y="19"/>
                  </a:lnTo>
                  <a:lnTo>
                    <a:pt x="277" y="19"/>
                  </a:lnTo>
                  <a:lnTo>
                    <a:pt x="0" y="1"/>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7"/>
            <p:cNvSpPr/>
            <p:nvPr/>
          </p:nvSpPr>
          <p:spPr>
            <a:xfrm>
              <a:off x="3884900" y="5394325"/>
              <a:ext cx="6925" cy="500"/>
            </a:xfrm>
            <a:custGeom>
              <a:rect b="b" l="l" r="r" t="t"/>
              <a:pathLst>
                <a:path extrusionOk="0" fill="none" h="20" w="277">
                  <a:moveTo>
                    <a:pt x="0" y="1"/>
                  </a:moveTo>
                  <a:lnTo>
                    <a:pt x="0" y="1"/>
                  </a:lnTo>
                  <a:lnTo>
                    <a:pt x="277" y="19"/>
                  </a:lnTo>
                  <a:lnTo>
                    <a:pt x="277" y="19"/>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7"/>
            <p:cNvSpPr/>
            <p:nvPr/>
          </p:nvSpPr>
          <p:spPr>
            <a:xfrm>
              <a:off x="4673725" y="4952675"/>
              <a:ext cx="11550" cy="1850"/>
            </a:xfrm>
            <a:custGeom>
              <a:rect b="b" l="l" r="r" t="t"/>
              <a:pathLst>
                <a:path extrusionOk="0" h="74" w="462">
                  <a:moveTo>
                    <a:pt x="0" y="0"/>
                  </a:moveTo>
                  <a:lnTo>
                    <a:pt x="0" y="0"/>
                  </a:lnTo>
                  <a:lnTo>
                    <a:pt x="462" y="74"/>
                  </a:lnTo>
                  <a:lnTo>
                    <a:pt x="462" y="74"/>
                  </a:lnTo>
                  <a:lnTo>
                    <a:pt x="0" y="0"/>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7"/>
            <p:cNvSpPr/>
            <p:nvPr/>
          </p:nvSpPr>
          <p:spPr>
            <a:xfrm>
              <a:off x="4673725" y="4952675"/>
              <a:ext cx="11550" cy="1850"/>
            </a:xfrm>
            <a:custGeom>
              <a:rect b="b" l="l" r="r" t="t"/>
              <a:pathLst>
                <a:path extrusionOk="0" fill="none" h="74" w="462">
                  <a:moveTo>
                    <a:pt x="0" y="0"/>
                  </a:moveTo>
                  <a:lnTo>
                    <a:pt x="0" y="0"/>
                  </a:lnTo>
                  <a:lnTo>
                    <a:pt x="462" y="74"/>
                  </a:lnTo>
                  <a:lnTo>
                    <a:pt x="462" y="7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7"/>
            <p:cNvSpPr/>
            <p:nvPr/>
          </p:nvSpPr>
          <p:spPr>
            <a:xfrm>
              <a:off x="4773300" y="4972950"/>
              <a:ext cx="7400" cy="1875"/>
            </a:xfrm>
            <a:custGeom>
              <a:rect b="b" l="l" r="r" t="t"/>
              <a:pathLst>
                <a:path extrusionOk="0" h="75" w="296">
                  <a:moveTo>
                    <a:pt x="1" y="1"/>
                  </a:moveTo>
                  <a:lnTo>
                    <a:pt x="1" y="1"/>
                  </a:lnTo>
                  <a:lnTo>
                    <a:pt x="296" y="74"/>
                  </a:lnTo>
                  <a:lnTo>
                    <a:pt x="296" y="74"/>
                  </a:lnTo>
                  <a:lnTo>
                    <a:pt x="1" y="1"/>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7"/>
            <p:cNvSpPr/>
            <p:nvPr/>
          </p:nvSpPr>
          <p:spPr>
            <a:xfrm>
              <a:off x="4773300" y="4972950"/>
              <a:ext cx="7400" cy="1875"/>
            </a:xfrm>
            <a:custGeom>
              <a:rect b="b" l="l" r="r" t="t"/>
              <a:pathLst>
                <a:path extrusionOk="0" fill="none" h="75" w="296">
                  <a:moveTo>
                    <a:pt x="1" y="1"/>
                  </a:moveTo>
                  <a:lnTo>
                    <a:pt x="1" y="1"/>
                  </a:lnTo>
                  <a:lnTo>
                    <a:pt x="296" y="74"/>
                  </a:lnTo>
                  <a:lnTo>
                    <a:pt x="296" y="7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7"/>
            <p:cNvSpPr/>
            <p:nvPr/>
          </p:nvSpPr>
          <p:spPr>
            <a:xfrm>
              <a:off x="3898725" y="5395250"/>
              <a:ext cx="25" cy="25"/>
            </a:xfrm>
            <a:custGeom>
              <a:rect b="b" l="l" r="r" t="t"/>
              <a:pathLst>
                <a:path extrusionOk="0" h="1" w="1">
                  <a:moveTo>
                    <a:pt x="0" y="1"/>
                  </a:moveTo>
                  <a:lnTo>
                    <a:pt x="0" y="1"/>
                  </a:lnTo>
                  <a:lnTo>
                    <a:pt x="0" y="1"/>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7"/>
            <p:cNvSpPr/>
            <p:nvPr/>
          </p:nvSpPr>
          <p:spPr>
            <a:xfrm>
              <a:off x="3898725" y="5395250"/>
              <a:ext cx="25" cy="2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7"/>
            <p:cNvSpPr/>
            <p:nvPr/>
          </p:nvSpPr>
          <p:spPr>
            <a:xfrm>
              <a:off x="3608275" y="5386500"/>
              <a:ext cx="276650" cy="90375"/>
            </a:xfrm>
            <a:custGeom>
              <a:rect b="b" l="l" r="r" t="t"/>
              <a:pathLst>
                <a:path extrusionOk="0" h="3615" w="11066">
                  <a:moveTo>
                    <a:pt x="7156" y="0"/>
                  </a:moveTo>
                  <a:lnTo>
                    <a:pt x="6787" y="19"/>
                  </a:lnTo>
                  <a:lnTo>
                    <a:pt x="6418" y="37"/>
                  </a:lnTo>
                  <a:lnTo>
                    <a:pt x="6031" y="74"/>
                  </a:lnTo>
                  <a:lnTo>
                    <a:pt x="5643" y="130"/>
                  </a:lnTo>
                  <a:lnTo>
                    <a:pt x="5256" y="203"/>
                  </a:lnTo>
                  <a:lnTo>
                    <a:pt x="4869" y="277"/>
                  </a:lnTo>
                  <a:lnTo>
                    <a:pt x="4500" y="369"/>
                  </a:lnTo>
                  <a:lnTo>
                    <a:pt x="4113" y="498"/>
                  </a:lnTo>
                  <a:lnTo>
                    <a:pt x="3726" y="627"/>
                  </a:lnTo>
                  <a:lnTo>
                    <a:pt x="3357" y="775"/>
                  </a:lnTo>
                  <a:lnTo>
                    <a:pt x="2988" y="959"/>
                  </a:lnTo>
                  <a:lnTo>
                    <a:pt x="2619" y="1144"/>
                  </a:lnTo>
                  <a:lnTo>
                    <a:pt x="2269" y="1365"/>
                  </a:lnTo>
                  <a:lnTo>
                    <a:pt x="1900" y="1605"/>
                  </a:lnTo>
                  <a:lnTo>
                    <a:pt x="1568" y="1882"/>
                  </a:lnTo>
                  <a:lnTo>
                    <a:pt x="1236" y="2158"/>
                  </a:lnTo>
                  <a:lnTo>
                    <a:pt x="904" y="2490"/>
                  </a:lnTo>
                  <a:lnTo>
                    <a:pt x="591" y="2840"/>
                  </a:lnTo>
                  <a:lnTo>
                    <a:pt x="277" y="3209"/>
                  </a:lnTo>
                  <a:lnTo>
                    <a:pt x="0" y="3615"/>
                  </a:lnTo>
                  <a:lnTo>
                    <a:pt x="5238" y="3615"/>
                  </a:lnTo>
                  <a:lnTo>
                    <a:pt x="5496" y="3246"/>
                  </a:lnTo>
                  <a:lnTo>
                    <a:pt x="5791" y="2896"/>
                  </a:lnTo>
                  <a:lnTo>
                    <a:pt x="6068" y="2564"/>
                  </a:lnTo>
                  <a:lnTo>
                    <a:pt x="6363" y="2269"/>
                  </a:lnTo>
                  <a:lnTo>
                    <a:pt x="6676" y="1992"/>
                  </a:lnTo>
                  <a:lnTo>
                    <a:pt x="6990" y="1734"/>
                  </a:lnTo>
                  <a:lnTo>
                    <a:pt x="7303" y="1494"/>
                  </a:lnTo>
                  <a:lnTo>
                    <a:pt x="7635" y="1291"/>
                  </a:lnTo>
                  <a:lnTo>
                    <a:pt x="7967" y="1089"/>
                  </a:lnTo>
                  <a:lnTo>
                    <a:pt x="8299" y="904"/>
                  </a:lnTo>
                  <a:lnTo>
                    <a:pt x="8649" y="757"/>
                  </a:lnTo>
                  <a:lnTo>
                    <a:pt x="9000" y="609"/>
                  </a:lnTo>
                  <a:lnTo>
                    <a:pt x="9350" y="498"/>
                  </a:lnTo>
                  <a:lnTo>
                    <a:pt x="9701" y="388"/>
                  </a:lnTo>
                  <a:lnTo>
                    <a:pt x="10051" y="296"/>
                  </a:lnTo>
                  <a:lnTo>
                    <a:pt x="10401" y="222"/>
                  </a:lnTo>
                  <a:lnTo>
                    <a:pt x="11065" y="314"/>
                  </a:lnTo>
                  <a:lnTo>
                    <a:pt x="11065" y="314"/>
                  </a:lnTo>
                  <a:lnTo>
                    <a:pt x="9922" y="148"/>
                  </a:lnTo>
                  <a:lnTo>
                    <a:pt x="9295" y="93"/>
                  </a:lnTo>
                  <a:lnTo>
                    <a:pt x="8613" y="37"/>
                  </a:lnTo>
                  <a:lnTo>
                    <a:pt x="7893" y="0"/>
                  </a:lnTo>
                  <a:close/>
                </a:path>
              </a:pathLst>
            </a:custGeom>
            <a:solidFill>
              <a:srgbClr val="003D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7"/>
            <p:cNvSpPr/>
            <p:nvPr/>
          </p:nvSpPr>
          <p:spPr>
            <a:xfrm>
              <a:off x="3608275" y="5386500"/>
              <a:ext cx="276650" cy="90375"/>
            </a:xfrm>
            <a:custGeom>
              <a:rect b="b" l="l" r="r" t="t"/>
              <a:pathLst>
                <a:path extrusionOk="0" fill="none" h="3615" w="11066">
                  <a:moveTo>
                    <a:pt x="10401" y="222"/>
                  </a:moveTo>
                  <a:lnTo>
                    <a:pt x="10401" y="222"/>
                  </a:lnTo>
                  <a:lnTo>
                    <a:pt x="11065" y="314"/>
                  </a:lnTo>
                  <a:lnTo>
                    <a:pt x="11065" y="314"/>
                  </a:lnTo>
                  <a:lnTo>
                    <a:pt x="9922" y="148"/>
                  </a:lnTo>
                  <a:lnTo>
                    <a:pt x="9295" y="93"/>
                  </a:lnTo>
                  <a:lnTo>
                    <a:pt x="8613" y="37"/>
                  </a:lnTo>
                  <a:lnTo>
                    <a:pt x="7893" y="0"/>
                  </a:lnTo>
                  <a:lnTo>
                    <a:pt x="7156" y="0"/>
                  </a:lnTo>
                  <a:lnTo>
                    <a:pt x="6787" y="19"/>
                  </a:lnTo>
                  <a:lnTo>
                    <a:pt x="6418" y="37"/>
                  </a:lnTo>
                  <a:lnTo>
                    <a:pt x="6031" y="74"/>
                  </a:lnTo>
                  <a:lnTo>
                    <a:pt x="5643" y="130"/>
                  </a:lnTo>
                  <a:lnTo>
                    <a:pt x="5256" y="203"/>
                  </a:lnTo>
                  <a:lnTo>
                    <a:pt x="4869" y="277"/>
                  </a:lnTo>
                  <a:lnTo>
                    <a:pt x="4500" y="369"/>
                  </a:lnTo>
                  <a:lnTo>
                    <a:pt x="4113" y="498"/>
                  </a:lnTo>
                  <a:lnTo>
                    <a:pt x="3726" y="627"/>
                  </a:lnTo>
                  <a:lnTo>
                    <a:pt x="3357" y="775"/>
                  </a:lnTo>
                  <a:lnTo>
                    <a:pt x="2988" y="959"/>
                  </a:lnTo>
                  <a:lnTo>
                    <a:pt x="2619" y="1144"/>
                  </a:lnTo>
                  <a:lnTo>
                    <a:pt x="2269" y="1365"/>
                  </a:lnTo>
                  <a:lnTo>
                    <a:pt x="1900" y="1605"/>
                  </a:lnTo>
                  <a:lnTo>
                    <a:pt x="1568" y="1882"/>
                  </a:lnTo>
                  <a:lnTo>
                    <a:pt x="1236" y="2158"/>
                  </a:lnTo>
                  <a:lnTo>
                    <a:pt x="904" y="2490"/>
                  </a:lnTo>
                  <a:lnTo>
                    <a:pt x="591" y="2840"/>
                  </a:lnTo>
                  <a:lnTo>
                    <a:pt x="277" y="3209"/>
                  </a:lnTo>
                  <a:lnTo>
                    <a:pt x="0" y="3615"/>
                  </a:lnTo>
                  <a:lnTo>
                    <a:pt x="5238" y="3615"/>
                  </a:lnTo>
                  <a:lnTo>
                    <a:pt x="5238" y="3615"/>
                  </a:lnTo>
                  <a:lnTo>
                    <a:pt x="5496" y="3246"/>
                  </a:lnTo>
                  <a:lnTo>
                    <a:pt x="5791" y="2896"/>
                  </a:lnTo>
                  <a:lnTo>
                    <a:pt x="6068" y="2564"/>
                  </a:lnTo>
                  <a:lnTo>
                    <a:pt x="6363" y="2269"/>
                  </a:lnTo>
                  <a:lnTo>
                    <a:pt x="6676" y="1992"/>
                  </a:lnTo>
                  <a:lnTo>
                    <a:pt x="6990" y="1734"/>
                  </a:lnTo>
                  <a:lnTo>
                    <a:pt x="7303" y="1494"/>
                  </a:lnTo>
                  <a:lnTo>
                    <a:pt x="7635" y="1291"/>
                  </a:lnTo>
                  <a:lnTo>
                    <a:pt x="7967" y="1089"/>
                  </a:lnTo>
                  <a:lnTo>
                    <a:pt x="8299" y="904"/>
                  </a:lnTo>
                  <a:lnTo>
                    <a:pt x="8649" y="757"/>
                  </a:lnTo>
                  <a:lnTo>
                    <a:pt x="9000" y="609"/>
                  </a:lnTo>
                  <a:lnTo>
                    <a:pt x="9350" y="498"/>
                  </a:lnTo>
                  <a:lnTo>
                    <a:pt x="9701" y="388"/>
                  </a:lnTo>
                  <a:lnTo>
                    <a:pt x="10051" y="296"/>
                  </a:lnTo>
                  <a:lnTo>
                    <a:pt x="10401" y="2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7"/>
            <p:cNvSpPr/>
            <p:nvPr/>
          </p:nvSpPr>
          <p:spPr>
            <a:xfrm>
              <a:off x="4734125" y="4963275"/>
              <a:ext cx="8775" cy="1875"/>
            </a:xfrm>
            <a:custGeom>
              <a:rect b="b" l="l" r="r" t="t"/>
              <a:pathLst>
                <a:path extrusionOk="0" h="75" w="351">
                  <a:moveTo>
                    <a:pt x="0" y="0"/>
                  </a:moveTo>
                  <a:lnTo>
                    <a:pt x="0" y="0"/>
                  </a:lnTo>
                  <a:lnTo>
                    <a:pt x="351" y="74"/>
                  </a:lnTo>
                  <a:lnTo>
                    <a:pt x="351" y="74"/>
                  </a:lnTo>
                  <a:lnTo>
                    <a:pt x="0" y="0"/>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7"/>
            <p:cNvSpPr/>
            <p:nvPr/>
          </p:nvSpPr>
          <p:spPr>
            <a:xfrm>
              <a:off x="4734125" y="4963275"/>
              <a:ext cx="8775" cy="1875"/>
            </a:xfrm>
            <a:custGeom>
              <a:rect b="b" l="l" r="r" t="t"/>
              <a:pathLst>
                <a:path extrusionOk="0" fill="none" h="75" w="351">
                  <a:moveTo>
                    <a:pt x="0" y="0"/>
                  </a:moveTo>
                  <a:lnTo>
                    <a:pt x="0" y="0"/>
                  </a:lnTo>
                  <a:lnTo>
                    <a:pt x="351" y="74"/>
                  </a:lnTo>
                  <a:lnTo>
                    <a:pt x="351" y="7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7"/>
            <p:cNvSpPr/>
            <p:nvPr/>
          </p:nvSpPr>
          <p:spPr>
            <a:xfrm>
              <a:off x="4757625" y="4968800"/>
              <a:ext cx="15700" cy="4175"/>
            </a:xfrm>
            <a:custGeom>
              <a:rect b="b" l="l" r="r" t="t"/>
              <a:pathLst>
                <a:path extrusionOk="0" h="167" w="628">
                  <a:moveTo>
                    <a:pt x="609" y="148"/>
                  </a:moveTo>
                  <a:lnTo>
                    <a:pt x="609" y="148"/>
                  </a:lnTo>
                  <a:lnTo>
                    <a:pt x="628" y="167"/>
                  </a:lnTo>
                  <a:lnTo>
                    <a:pt x="628" y="167"/>
                  </a:lnTo>
                  <a:lnTo>
                    <a:pt x="609" y="148"/>
                  </a:lnTo>
                  <a:close/>
                  <a:moveTo>
                    <a:pt x="407" y="93"/>
                  </a:moveTo>
                  <a:lnTo>
                    <a:pt x="407" y="93"/>
                  </a:lnTo>
                  <a:lnTo>
                    <a:pt x="425" y="111"/>
                  </a:lnTo>
                  <a:lnTo>
                    <a:pt x="425" y="111"/>
                  </a:lnTo>
                  <a:lnTo>
                    <a:pt x="407" y="93"/>
                  </a:lnTo>
                  <a:close/>
                  <a:moveTo>
                    <a:pt x="1" y="1"/>
                  </a:moveTo>
                  <a:lnTo>
                    <a:pt x="1" y="1"/>
                  </a:lnTo>
                  <a:lnTo>
                    <a:pt x="388" y="93"/>
                  </a:lnTo>
                  <a:lnTo>
                    <a:pt x="388" y="93"/>
                  </a:lnTo>
                  <a:lnTo>
                    <a:pt x="1" y="1"/>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7"/>
            <p:cNvSpPr/>
            <p:nvPr/>
          </p:nvSpPr>
          <p:spPr>
            <a:xfrm>
              <a:off x="4772850" y="4972500"/>
              <a:ext cx="475" cy="475"/>
            </a:xfrm>
            <a:custGeom>
              <a:rect b="b" l="l" r="r" t="t"/>
              <a:pathLst>
                <a:path extrusionOk="0" fill="none" h="19" w="19">
                  <a:moveTo>
                    <a:pt x="0" y="0"/>
                  </a:moveTo>
                  <a:lnTo>
                    <a:pt x="0" y="0"/>
                  </a:lnTo>
                  <a:lnTo>
                    <a:pt x="19" y="19"/>
                  </a:lnTo>
                  <a:lnTo>
                    <a:pt x="19"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7"/>
            <p:cNvSpPr/>
            <p:nvPr/>
          </p:nvSpPr>
          <p:spPr>
            <a:xfrm>
              <a:off x="4767775" y="4971100"/>
              <a:ext cx="475" cy="500"/>
            </a:xfrm>
            <a:custGeom>
              <a:rect b="b" l="l" r="r" t="t"/>
              <a:pathLst>
                <a:path extrusionOk="0" fill="none" h="20" w="19">
                  <a:moveTo>
                    <a:pt x="1" y="1"/>
                  </a:moveTo>
                  <a:lnTo>
                    <a:pt x="1" y="1"/>
                  </a:lnTo>
                  <a:lnTo>
                    <a:pt x="19" y="19"/>
                  </a:lnTo>
                  <a:lnTo>
                    <a:pt x="19" y="1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7"/>
            <p:cNvSpPr/>
            <p:nvPr/>
          </p:nvSpPr>
          <p:spPr>
            <a:xfrm>
              <a:off x="4757625" y="4968800"/>
              <a:ext cx="9725" cy="2325"/>
            </a:xfrm>
            <a:custGeom>
              <a:rect b="b" l="l" r="r" t="t"/>
              <a:pathLst>
                <a:path extrusionOk="0" fill="none" h="93" w="389">
                  <a:moveTo>
                    <a:pt x="1" y="1"/>
                  </a:moveTo>
                  <a:lnTo>
                    <a:pt x="1" y="1"/>
                  </a:lnTo>
                  <a:lnTo>
                    <a:pt x="388" y="93"/>
                  </a:lnTo>
                  <a:lnTo>
                    <a:pt x="388" y="93"/>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7"/>
            <p:cNvSpPr/>
            <p:nvPr/>
          </p:nvSpPr>
          <p:spPr>
            <a:xfrm>
              <a:off x="4685250" y="4954500"/>
              <a:ext cx="5550" cy="950"/>
            </a:xfrm>
            <a:custGeom>
              <a:rect b="b" l="l" r="r" t="t"/>
              <a:pathLst>
                <a:path extrusionOk="0" h="38" w="222">
                  <a:moveTo>
                    <a:pt x="1" y="1"/>
                  </a:moveTo>
                  <a:lnTo>
                    <a:pt x="1" y="1"/>
                  </a:lnTo>
                  <a:lnTo>
                    <a:pt x="222" y="38"/>
                  </a:lnTo>
                  <a:lnTo>
                    <a:pt x="222" y="38"/>
                  </a:lnTo>
                  <a:lnTo>
                    <a:pt x="1" y="1"/>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7"/>
            <p:cNvSpPr/>
            <p:nvPr/>
          </p:nvSpPr>
          <p:spPr>
            <a:xfrm>
              <a:off x="4685250" y="4954500"/>
              <a:ext cx="5550" cy="950"/>
            </a:xfrm>
            <a:custGeom>
              <a:rect b="b" l="l" r="r" t="t"/>
              <a:pathLst>
                <a:path extrusionOk="0" fill="none" h="38" w="222">
                  <a:moveTo>
                    <a:pt x="1" y="1"/>
                  </a:moveTo>
                  <a:lnTo>
                    <a:pt x="1" y="1"/>
                  </a:lnTo>
                  <a:lnTo>
                    <a:pt x="222" y="38"/>
                  </a:lnTo>
                  <a:lnTo>
                    <a:pt x="222" y="3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7"/>
            <p:cNvSpPr/>
            <p:nvPr/>
          </p:nvSpPr>
          <p:spPr>
            <a:xfrm>
              <a:off x="4706450" y="4957725"/>
              <a:ext cx="7875" cy="1425"/>
            </a:xfrm>
            <a:custGeom>
              <a:rect b="b" l="l" r="r" t="t"/>
              <a:pathLst>
                <a:path extrusionOk="0" h="57" w="315">
                  <a:moveTo>
                    <a:pt x="1" y="1"/>
                  </a:moveTo>
                  <a:lnTo>
                    <a:pt x="1" y="1"/>
                  </a:lnTo>
                  <a:lnTo>
                    <a:pt x="314" y="56"/>
                  </a:lnTo>
                  <a:lnTo>
                    <a:pt x="314" y="56"/>
                  </a:lnTo>
                  <a:lnTo>
                    <a:pt x="1" y="1"/>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7"/>
            <p:cNvSpPr/>
            <p:nvPr/>
          </p:nvSpPr>
          <p:spPr>
            <a:xfrm>
              <a:off x="4706450" y="4957725"/>
              <a:ext cx="7875" cy="1425"/>
            </a:xfrm>
            <a:custGeom>
              <a:rect b="b" l="l" r="r" t="t"/>
              <a:pathLst>
                <a:path extrusionOk="0" fill="none" h="57" w="315">
                  <a:moveTo>
                    <a:pt x="1" y="1"/>
                  </a:moveTo>
                  <a:lnTo>
                    <a:pt x="1" y="1"/>
                  </a:lnTo>
                  <a:lnTo>
                    <a:pt x="314" y="56"/>
                  </a:lnTo>
                  <a:lnTo>
                    <a:pt x="314" y="5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7"/>
            <p:cNvSpPr/>
            <p:nvPr/>
          </p:nvSpPr>
          <p:spPr>
            <a:xfrm>
              <a:off x="4803725" y="4981250"/>
              <a:ext cx="162775" cy="475350"/>
            </a:xfrm>
            <a:custGeom>
              <a:rect b="b" l="l" r="r" t="t"/>
              <a:pathLst>
                <a:path extrusionOk="0" h="19014" w="6511">
                  <a:moveTo>
                    <a:pt x="1" y="0"/>
                  </a:moveTo>
                  <a:lnTo>
                    <a:pt x="259" y="93"/>
                  </a:lnTo>
                  <a:lnTo>
                    <a:pt x="425" y="148"/>
                  </a:lnTo>
                  <a:lnTo>
                    <a:pt x="425" y="148"/>
                  </a:lnTo>
                  <a:lnTo>
                    <a:pt x="1" y="0"/>
                  </a:lnTo>
                  <a:close/>
                  <a:moveTo>
                    <a:pt x="425" y="148"/>
                  </a:moveTo>
                  <a:lnTo>
                    <a:pt x="820" y="309"/>
                  </a:lnTo>
                  <a:lnTo>
                    <a:pt x="820" y="309"/>
                  </a:lnTo>
                  <a:lnTo>
                    <a:pt x="794" y="296"/>
                  </a:lnTo>
                  <a:lnTo>
                    <a:pt x="536" y="185"/>
                  </a:lnTo>
                  <a:lnTo>
                    <a:pt x="425" y="148"/>
                  </a:lnTo>
                  <a:close/>
                  <a:moveTo>
                    <a:pt x="820" y="309"/>
                  </a:moveTo>
                  <a:lnTo>
                    <a:pt x="1034" y="425"/>
                  </a:lnTo>
                  <a:lnTo>
                    <a:pt x="1396" y="612"/>
                  </a:lnTo>
                  <a:lnTo>
                    <a:pt x="1396" y="612"/>
                  </a:lnTo>
                  <a:lnTo>
                    <a:pt x="1237" y="517"/>
                  </a:lnTo>
                  <a:lnTo>
                    <a:pt x="831" y="314"/>
                  </a:lnTo>
                  <a:lnTo>
                    <a:pt x="820" y="309"/>
                  </a:lnTo>
                  <a:close/>
                  <a:moveTo>
                    <a:pt x="1396" y="612"/>
                  </a:moveTo>
                  <a:lnTo>
                    <a:pt x="1605" y="738"/>
                  </a:lnTo>
                  <a:lnTo>
                    <a:pt x="1974" y="978"/>
                  </a:lnTo>
                  <a:lnTo>
                    <a:pt x="2290" y="1210"/>
                  </a:lnTo>
                  <a:lnTo>
                    <a:pt x="2290" y="1210"/>
                  </a:lnTo>
                  <a:lnTo>
                    <a:pt x="1993" y="978"/>
                  </a:lnTo>
                  <a:lnTo>
                    <a:pt x="1532" y="683"/>
                  </a:lnTo>
                  <a:lnTo>
                    <a:pt x="1396" y="612"/>
                  </a:lnTo>
                  <a:close/>
                  <a:moveTo>
                    <a:pt x="2290" y="1210"/>
                  </a:moveTo>
                  <a:lnTo>
                    <a:pt x="2356" y="1262"/>
                  </a:lnTo>
                  <a:lnTo>
                    <a:pt x="2356" y="1262"/>
                  </a:lnTo>
                  <a:lnTo>
                    <a:pt x="2325" y="1236"/>
                  </a:lnTo>
                  <a:lnTo>
                    <a:pt x="2290" y="1210"/>
                  </a:lnTo>
                  <a:close/>
                  <a:moveTo>
                    <a:pt x="2356" y="1262"/>
                  </a:moveTo>
                  <a:lnTo>
                    <a:pt x="2502" y="1384"/>
                  </a:lnTo>
                  <a:lnTo>
                    <a:pt x="2502" y="1384"/>
                  </a:lnTo>
                  <a:lnTo>
                    <a:pt x="2417" y="1310"/>
                  </a:lnTo>
                  <a:lnTo>
                    <a:pt x="2356" y="1262"/>
                  </a:lnTo>
                  <a:close/>
                  <a:moveTo>
                    <a:pt x="2502" y="1384"/>
                  </a:moveTo>
                  <a:lnTo>
                    <a:pt x="2735" y="1586"/>
                  </a:lnTo>
                  <a:lnTo>
                    <a:pt x="2735" y="1586"/>
                  </a:lnTo>
                  <a:lnTo>
                    <a:pt x="2657" y="1513"/>
                  </a:lnTo>
                  <a:lnTo>
                    <a:pt x="2502" y="1384"/>
                  </a:lnTo>
                  <a:close/>
                  <a:moveTo>
                    <a:pt x="2735" y="1586"/>
                  </a:moveTo>
                  <a:lnTo>
                    <a:pt x="2912" y="1753"/>
                  </a:lnTo>
                  <a:lnTo>
                    <a:pt x="2912" y="1753"/>
                  </a:lnTo>
                  <a:lnTo>
                    <a:pt x="2841" y="1679"/>
                  </a:lnTo>
                  <a:lnTo>
                    <a:pt x="2735" y="1586"/>
                  </a:lnTo>
                  <a:close/>
                  <a:moveTo>
                    <a:pt x="2912" y="1753"/>
                  </a:moveTo>
                  <a:lnTo>
                    <a:pt x="3228" y="2084"/>
                  </a:lnTo>
                  <a:lnTo>
                    <a:pt x="3355" y="2230"/>
                  </a:lnTo>
                  <a:lnTo>
                    <a:pt x="3284" y="2140"/>
                  </a:lnTo>
                  <a:lnTo>
                    <a:pt x="2970" y="1808"/>
                  </a:lnTo>
                  <a:lnTo>
                    <a:pt x="2912" y="1753"/>
                  </a:lnTo>
                  <a:close/>
                  <a:moveTo>
                    <a:pt x="3355" y="2230"/>
                  </a:moveTo>
                  <a:lnTo>
                    <a:pt x="3560" y="2490"/>
                  </a:lnTo>
                  <a:lnTo>
                    <a:pt x="3828" y="2830"/>
                  </a:lnTo>
                  <a:lnTo>
                    <a:pt x="3597" y="2509"/>
                  </a:lnTo>
                  <a:lnTo>
                    <a:pt x="3355" y="2230"/>
                  </a:lnTo>
                  <a:close/>
                  <a:moveTo>
                    <a:pt x="3828" y="2830"/>
                  </a:moveTo>
                  <a:lnTo>
                    <a:pt x="3846" y="2854"/>
                  </a:lnTo>
                  <a:lnTo>
                    <a:pt x="3846" y="2854"/>
                  </a:lnTo>
                  <a:lnTo>
                    <a:pt x="3837" y="2840"/>
                  </a:lnTo>
                  <a:lnTo>
                    <a:pt x="3828" y="2830"/>
                  </a:lnTo>
                  <a:close/>
                  <a:moveTo>
                    <a:pt x="3846" y="2854"/>
                  </a:moveTo>
                  <a:lnTo>
                    <a:pt x="4033" y="3136"/>
                  </a:lnTo>
                  <a:lnTo>
                    <a:pt x="3929" y="2970"/>
                  </a:lnTo>
                  <a:lnTo>
                    <a:pt x="3846" y="2854"/>
                  </a:lnTo>
                  <a:close/>
                  <a:moveTo>
                    <a:pt x="4033" y="3136"/>
                  </a:moveTo>
                  <a:lnTo>
                    <a:pt x="4242" y="3467"/>
                  </a:lnTo>
                  <a:lnTo>
                    <a:pt x="4370" y="3678"/>
                  </a:lnTo>
                  <a:lnTo>
                    <a:pt x="4370" y="3678"/>
                  </a:lnTo>
                  <a:lnTo>
                    <a:pt x="4335" y="3615"/>
                  </a:lnTo>
                  <a:lnTo>
                    <a:pt x="4095" y="3228"/>
                  </a:lnTo>
                  <a:lnTo>
                    <a:pt x="4033" y="3136"/>
                  </a:lnTo>
                  <a:close/>
                  <a:moveTo>
                    <a:pt x="4370" y="3678"/>
                  </a:moveTo>
                  <a:lnTo>
                    <a:pt x="4574" y="4039"/>
                  </a:lnTo>
                  <a:lnTo>
                    <a:pt x="4685" y="4251"/>
                  </a:lnTo>
                  <a:lnTo>
                    <a:pt x="4556" y="3984"/>
                  </a:lnTo>
                  <a:lnTo>
                    <a:pt x="4370" y="3678"/>
                  </a:lnTo>
                  <a:close/>
                  <a:moveTo>
                    <a:pt x="4685" y="4251"/>
                  </a:moveTo>
                  <a:lnTo>
                    <a:pt x="4814" y="4519"/>
                  </a:lnTo>
                  <a:lnTo>
                    <a:pt x="5072" y="5090"/>
                  </a:lnTo>
                  <a:lnTo>
                    <a:pt x="4999" y="4906"/>
                  </a:lnTo>
                  <a:lnTo>
                    <a:pt x="4796" y="4463"/>
                  </a:lnTo>
                  <a:lnTo>
                    <a:pt x="4685" y="4251"/>
                  </a:lnTo>
                  <a:close/>
                  <a:moveTo>
                    <a:pt x="5072" y="5090"/>
                  </a:moveTo>
                  <a:lnTo>
                    <a:pt x="5183" y="5367"/>
                  </a:lnTo>
                  <a:lnTo>
                    <a:pt x="5367" y="5846"/>
                  </a:lnTo>
                  <a:lnTo>
                    <a:pt x="5312" y="5680"/>
                  </a:lnTo>
                  <a:lnTo>
                    <a:pt x="5072" y="5090"/>
                  </a:lnTo>
                  <a:lnTo>
                    <a:pt x="5072" y="5090"/>
                  </a:lnTo>
                  <a:close/>
                  <a:moveTo>
                    <a:pt x="5367" y="5846"/>
                  </a:moveTo>
                  <a:lnTo>
                    <a:pt x="5515" y="6289"/>
                  </a:lnTo>
                  <a:lnTo>
                    <a:pt x="5699" y="6934"/>
                  </a:lnTo>
                  <a:lnTo>
                    <a:pt x="5865" y="7598"/>
                  </a:lnTo>
                  <a:lnTo>
                    <a:pt x="6013" y="8262"/>
                  </a:lnTo>
                  <a:lnTo>
                    <a:pt x="6142" y="8963"/>
                  </a:lnTo>
                  <a:lnTo>
                    <a:pt x="6243" y="9602"/>
                  </a:lnTo>
                  <a:lnTo>
                    <a:pt x="6243" y="9602"/>
                  </a:lnTo>
                  <a:lnTo>
                    <a:pt x="6234" y="9535"/>
                  </a:lnTo>
                  <a:lnTo>
                    <a:pt x="6160" y="8963"/>
                  </a:lnTo>
                  <a:lnTo>
                    <a:pt x="6050" y="8428"/>
                  </a:lnTo>
                  <a:lnTo>
                    <a:pt x="5939" y="7875"/>
                  </a:lnTo>
                  <a:lnTo>
                    <a:pt x="5810" y="7359"/>
                  </a:lnTo>
                  <a:lnTo>
                    <a:pt x="5681" y="6842"/>
                  </a:lnTo>
                  <a:lnTo>
                    <a:pt x="5533" y="6326"/>
                  </a:lnTo>
                  <a:lnTo>
                    <a:pt x="5367" y="5846"/>
                  </a:lnTo>
                  <a:close/>
                  <a:moveTo>
                    <a:pt x="6243" y="9602"/>
                  </a:moveTo>
                  <a:lnTo>
                    <a:pt x="6308" y="10106"/>
                  </a:lnTo>
                  <a:lnTo>
                    <a:pt x="6349" y="10424"/>
                  </a:lnTo>
                  <a:lnTo>
                    <a:pt x="6345" y="10383"/>
                  </a:lnTo>
                  <a:lnTo>
                    <a:pt x="6253" y="9664"/>
                  </a:lnTo>
                  <a:lnTo>
                    <a:pt x="6243" y="9602"/>
                  </a:lnTo>
                  <a:close/>
                  <a:moveTo>
                    <a:pt x="6349" y="10424"/>
                  </a:moveTo>
                  <a:lnTo>
                    <a:pt x="6419" y="11121"/>
                  </a:lnTo>
                  <a:lnTo>
                    <a:pt x="6474" y="11877"/>
                  </a:lnTo>
                  <a:lnTo>
                    <a:pt x="6475" y="11907"/>
                  </a:lnTo>
                  <a:lnTo>
                    <a:pt x="6474" y="11858"/>
                  </a:lnTo>
                  <a:lnTo>
                    <a:pt x="6437" y="11268"/>
                  </a:lnTo>
                  <a:lnTo>
                    <a:pt x="6382" y="10678"/>
                  </a:lnTo>
                  <a:lnTo>
                    <a:pt x="6349" y="10424"/>
                  </a:lnTo>
                  <a:close/>
                  <a:moveTo>
                    <a:pt x="6475" y="11907"/>
                  </a:moveTo>
                  <a:lnTo>
                    <a:pt x="6492" y="12467"/>
                  </a:lnTo>
                  <a:lnTo>
                    <a:pt x="6511" y="13075"/>
                  </a:lnTo>
                  <a:lnTo>
                    <a:pt x="6511" y="12633"/>
                  </a:lnTo>
                  <a:lnTo>
                    <a:pt x="6475" y="11907"/>
                  </a:lnTo>
                  <a:close/>
                  <a:moveTo>
                    <a:pt x="6511" y="14200"/>
                  </a:moveTo>
                  <a:lnTo>
                    <a:pt x="6492" y="14993"/>
                  </a:lnTo>
                  <a:lnTo>
                    <a:pt x="6488" y="15092"/>
                  </a:lnTo>
                  <a:lnTo>
                    <a:pt x="6492" y="15012"/>
                  </a:lnTo>
                  <a:lnTo>
                    <a:pt x="6511" y="14348"/>
                  </a:lnTo>
                  <a:lnTo>
                    <a:pt x="6511" y="14200"/>
                  </a:lnTo>
                  <a:close/>
                  <a:moveTo>
                    <a:pt x="6488" y="15092"/>
                  </a:moveTo>
                  <a:lnTo>
                    <a:pt x="6455" y="15657"/>
                  </a:lnTo>
                  <a:lnTo>
                    <a:pt x="6420" y="16291"/>
                  </a:lnTo>
                  <a:lnTo>
                    <a:pt x="6455" y="15786"/>
                  </a:lnTo>
                  <a:lnTo>
                    <a:pt x="6488" y="15092"/>
                  </a:lnTo>
                  <a:close/>
                  <a:moveTo>
                    <a:pt x="6420" y="16291"/>
                  </a:moveTo>
                  <a:lnTo>
                    <a:pt x="6416" y="16356"/>
                  </a:lnTo>
                  <a:lnTo>
                    <a:pt x="6419" y="16321"/>
                  </a:lnTo>
                  <a:lnTo>
                    <a:pt x="6420" y="16291"/>
                  </a:lnTo>
                  <a:close/>
                  <a:moveTo>
                    <a:pt x="6416" y="16356"/>
                  </a:moveTo>
                  <a:lnTo>
                    <a:pt x="6371" y="16898"/>
                  </a:lnTo>
                  <a:lnTo>
                    <a:pt x="6400" y="16579"/>
                  </a:lnTo>
                  <a:lnTo>
                    <a:pt x="6416" y="16356"/>
                  </a:lnTo>
                  <a:close/>
                  <a:moveTo>
                    <a:pt x="6371" y="16898"/>
                  </a:moveTo>
                  <a:lnTo>
                    <a:pt x="6326" y="17391"/>
                  </a:lnTo>
                  <a:lnTo>
                    <a:pt x="6282" y="17874"/>
                  </a:lnTo>
                  <a:lnTo>
                    <a:pt x="6308" y="17667"/>
                  </a:lnTo>
                  <a:lnTo>
                    <a:pt x="6371" y="16898"/>
                  </a:lnTo>
                  <a:close/>
                  <a:moveTo>
                    <a:pt x="6282" y="17874"/>
                  </a:moveTo>
                  <a:lnTo>
                    <a:pt x="6142" y="19014"/>
                  </a:lnTo>
                  <a:lnTo>
                    <a:pt x="6253" y="18202"/>
                  </a:lnTo>
                  <a:lnTo>
                    <a:pt x="6282" y="17874"/>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7"/>
            <p:cNvSpPr/>
            <p:nvPr/>
          </p:nvSpPr>
          <p:spPr>
            <a:xfrm>
              <a:off x="4803725" y="4981250"/>
              <a:ext cx="162775" cy="475350"/>
            </a:xfrm>
            <a:custGeom>
              <a:rect b="b" l="l" r="r" t="t"/>
              <a:pathLst>
                <a:path extrusionOk="0" fill="none" h="19014" w="6511">
                  <a:moveTo>
                    <a:pt x="1" y="0"/>
                  </a:moveTo>
                  <a:lnTo>
                    <a:pt x="1" y="0"/>
                  </a:lnTo>
                  <a:lnTo>
                    <a:pt x="425" y="148"/>
                  </a:lnTo>
                  <a:lnTo>
                    <a:pt x="831" y="314"/>
                  </a:lnTo>
                  <a:lnTo>
                    <a:pt x="1237" y="517"/>
                  </a:lnTo>
                  <a:lnTo>
                    <a:pt x="1605" y="738"/>
                  </a:lnTo>
                  <a:lnTo>
                    <a:pt x="1974" y="978"/>
                  </a:lnTo>
                  <a:lnTo>
                    <a:pt x="2325" y="1236"/>
                  </a:lnTo>
                  <a:lnTo>
                    <a:pt x="2657" y="1513"/>
                  </a:lnTo>
                  <a:lnTo>
                    <a:pt x="2970" y="1808"/>
                  </a:lnTo>
                  <a:lnTo>
                    <a:pt x="3284" y="2140"/>
                  </a:lnTo>
                  <a:lnTo>
                    <a:pt x="3560" y="2490"/>
                  </a:lnTo>
                  <a:lnTo>
                    <a:pt x="3837" y="2840"/>
                  </a:lnTo>
                  <a:lnTo>
                    <a:pt x="4095" y="3228"/>
                  </a:lnTo>
                  <a:lnTo>
                    <a:pt x="4335" y="3615"/>
                  </a:lnTo>
                  <a:lnTo>
                    <a:pt x="4574" y="4039"/>
                  </a:lnTo>
                  <a:lnTo>
                    <a:pt x="4796" y="4463"/>
                  </a:lnTo>
                  <a:lnTo>
                    <a:pt x="4999" y="4906"/>
                  </a:lnTo>
                  <a:lnTo>
                    <a:pt x="5183" y="5367"/>
                  </a:lnTo>
                  <a:lnTo>
                    <a:pt x="5367" y="5846"/>
                  </a:lnTo>
                  <a:lnTo>
                    <a:pt x="5533" y="6326"/>
                  </a:lnTo>
                  <a:lnTo>
                    <a:pt x="5681" y="6842"/>
                  </a:lnTo>
                  <a:lnTo>
                    <a:pt x="5810" y="7359"/>
                  </a:lnTo>
                  <a:lnTo>
                    <a:pt x="5939" y="7875"/>
                  </a:lnTo>
                  <a:lnTo>
                    <a:pt x="6050" y="8428"/>
                  </a:lnTo>
                  <a:lnTo>
                    <a:pt x="6160" y="8963"/>
                  </a:lnTo>
                  <a:lnTo>
                    <a:pt x="6234" y="9535"/>
                  </a:lnTo>
                  <a:lnTo>
                    <a:pt x="6308" y="10106"/>
                  </a:lnTo>
                  <a:lnTo>
                    <a:pt x="6382" y="10678"/>
                  </a:lnTo>
                  <a:lnTo>
                    <a:pt x="6437" y="11268"/>
                  </a:lnTo>
                  <a:lnTo>
                    <a:pt x="6474" y="11858"/>
                  </a:lnTo>
                  <a:lnTo>
                    <a:pt x="6492" y="12467"/>
                  </a:lnTo>
                  <a:lnTo>
                    <a:pt x="6511" y="13075"/>
                  </a:lnTo>
                  <a:lnTo>
                    <a:pt x="6511" y="13702"/>
                  </a:lnTo>
                  <a:lnTo>
                    <a:pt x="6511" y="13702"/>
                  </a:lnTo>
                  <a:lnTo>
                    <a:pt x="6511" y="13702"/>
                  </a:lnTo>
                  <a:lnTo>
                    <a:pt x="6511" y="14348"/>
                  </a:lnTo>
                  <a:lnTo>
                    <a:pt x="6492" y="15012"/>
                  </a:lnTo>
                  <a:lnTo>
                    <a:pt x="6455" y="15657"/>
                  </a:lnTo>
                  <a:lnTo>
                    <a:pt x="6419" y="16321"/>
                  </a:lnTo>
                  <a:lnTo>
                    <a:pt x="6308" y="17667"/>
                  </a:lnTo>
                  <a:lnTo>
                    <a:pt x="6142" y="19014"/>
                  </a:lnTo>
                  <a:lnTo>
                    <a:pt x="6142" y="19014"/>
                  </a:lnTo>
                  <a:lnTo>
                    <a:pt x="6253" y="18202"/>
                  </a:lnTo>
                  <a:lnTo>
                    <a:pt x="6326" y="17391"/>
                  </a:lnTo>
                  <a:lnTo>
                    <a:pt x="6400" y="16579"/>
                  </a:lnTo>
                  <a:lnTo>
                    <a:pt x="6455" y="15786"/>
                  </a:lnTo>
                  <a:lnTo>
                    <a:pt x="6492" y="14993"/>
                  </a:lnTo>
                  <a:lnTo>
                    <a:pt x="6511" y="14200"/>
                  </a:lnTo>
                  <a:lnTo>
                    <a:pt x="6511" y="13407"/>
                  </a:lnTo>
                  <a:lnTo>
                    <a:pt x="6511" y="12633"/>
                  </a:lnTo>
                  <a:lnTo>
                    <a:pt x="6474" y="11877"/>
                  </a:lnTo>
                  <a:lnTo>
                    <a:pt x="6419" y="11121"/>
                  </a:lnTo>
                  <a:lnTo>
                    <a:pt x="6345" y="10383"/>
                  </a:lnTo>
                  <a:lnTo>
                    <a:pt x="6253" y="9664"/>
                  </a:lnTo>
                  <a:lnTo>
                    <a:pt x="6142" y="8963"/>
                  </a:lnTo>
                  <a:lnTo>
                    <a:pt x="6013" y="8262"/>
                  </a:lnTo>
                  <a:lnTo>
                    <a:pt x="5865" y="7598"/>
                  </a:lnTo>
                  <a:lnTo>
                    <a:pt x="5699" y="6934"/>
                  </a:lnTo>
                  <a:lnTo>
                    <a:pt x="5515" y="6289"/>
                  </a:lnTo>
                  <a:lnTo>
                    <a:pt x="5312" y="5680"/>
                  </a:lnTo>
                  <a:lnTo>
                    <a:pt x="5072" y="5090"/>
                  </a:lnTo>
                  <a:lnTo>
                    <a:pt x="4814" y="4519"/>
                  </a:lnTo>
                  <a:lnTo>
                    <a:pt x="4556" y="3984"/>
                  </a:lnTo>
                  <a:lnTo>
                    <a:pt x="4242" y="3467"/>
                  </a:lnTo>
                  <a:lnTo>
                    <a:pt x="3929" y="2970"/>
                  </a:lnTo>
                  <a:lnTo>
                    <a:pt x="3597" y="2509"/>
                  </a:lnTo>
                  <a:lnTo>
                    <a:pt x="3228" y="2084"/>
                  </a:lnTo>
                  <a:lnTo>
                    <a:pt x="2841" y="1679"/>
                  </a:lnTo>
                  <a:lnTo>
                    <a:pt x="2417" y="1310"/>
                  </a:lnTo>
                  <a:lnTo>
                    <a:pt x="1993" y="978"/>
                  </a:lnTo>
                  <a:lnTo>
                    <a:pt x="1532" y="683"/>
                  </a:lnTo>
                  <a:lnTo>
                    <a:pt x="1034" y="425"/>
                  </a:lnTo>
                  <a:lnTo>
                    <a:pt x="794" y="296"/>
                  </a:lnTo>
                  <a:lnTo>
                    <a:pt x="536" y="185"/>
                  </a:lnTo>
                  <a:lnTo>
                    <a:pt x="259" y="93"/>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7"/>
            <p:cNvSpPr/>
            <p:nvPr/>
          </p:nvSpPr>
          <p:spPr>
            <a:xfrm>
              <a:off x="4780675" y="4974800"/>
              <a:ext cx="23075" cy="6475"/>
            </a:xfrm>
            <a:custGeom>
              <a:rect b="b" l="l" r="r" t="t"/>
              <a:pathLst>
                <a:path extrusionOk="0" fill="none" h="259" w="923">
                  <a:moveTo>
                    <a:pt x="1" y="0"/>
                  </a:moveTo>
                  <a:lnTo>
                    <a:pt x="1" y="0"/>
                  </a:lnTo>
                  <a:lnTo>
                    <a:pt x="923" y="258"/>
                  </a:lnTo>
                  <a:lnTo>
                    <a:pt x="923" y="258"/>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7"/>
            <p:cNvSpPr/>
            <p:nvPr/>
          </p:nvSpPr>
          <p:spPr>
            <a:xfrm>
              <a:off x="4664050" y="4951750"/>
              <a:ext cx="9700" cy="950"/>
            </a:xfrm>
            <a:custGeom>
              <a:rect b="b" l="l" r="r" t="t"/>
              <a:pathLst>
                <a:path extrusionOk="0" h="38" w="388">
                  <a:moveTo>
                    <a:pt x="0" y="0"/>
                  </a:moveTo>
                  <a:lnTo>
                    <a:pt x="0" y="0"/>
                  </a:lnTo>
                  <a:lnTo>
                    <a:pt x="387" y="37"/>
                  </a:lnTo>
                  <a:lnTo>
                    <a:pt x="387" y="37"/>
                  </a:lnTo>
                  <a:lnTo>
                    <a:pt x="0" y="0"/>
                  </a:lnTo>
                  <a:close/>
                </a:path>
              </a:pathLst>
            </a:custGeom>
            <a:solidFill>
              <a:srgbClr val="B2C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7"/>
            <p:cNvSpPr/>
            <p:nvPr/>
          </p:nvSpPr>
          <p:spPr>
            <a:xfrm>
              <a:off x="4664050" y="4951750"/>
              <a:ext cx="9700" cy="950"/>
            </a:xfrm>
            <a:custGeom>
              <a:rect b="b" l="l" r="r" t="t"/>
              <a:pathLst>
                <a:path extrusionOk="0" fill="none" h="38" w="388">
                  <a:moveTo>
                    <a:pt x="0" y="0"/>
                  </a:moveTo>
                  <a:lnTo>
                    <a:pt x="0" y="0"/>
                  </a:lnTo>
                  <a:lnTo>
                    <a:pt x="387" y="37"/>
                  </a:lnTo>
                  <a:lnTo>
                    <a:pt x="387" y="37"/>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7"/>
            <p:cNvSpPr/>
            <p:nvPr/>
          </p:nvSpPr>
          <p:spPr>
            <a:xfrm>
              <a:off x="3739200" y="4950350"/>
              <a:ext cx="1227300" cy="526525"/>
            </a:xfrm>
            <a:custGeom>
              <a:rect b="b" l="l" r="r" t="t"/>
              <a:pathLst>
                <a:path extrusionOk="0" h="21061" w="49092">
                  <a:moveTo>
                    <a:pt x="36533" y="1"/>
                  </a:moveTo>
                  <a:lnTo>
                    <a:pt x="35980" y="56"/>
                  </a:lnTo>
                  <a:lnTo>
                    <a:pt x="35445" y="148"/>
                  </a:lnTo>
                  <a:lnTo>
                    <a:pt x="34910" y="241"/>
                  </a:lnTo>
                  <a:lnTo>
                    <a:pt x="34376" y="333"/>
                  </a:lnTo>
                  <a:lnTo>
                    <a:pt x="33859" y="443"/>
                  </a:lnTo>
                  <a:lnTo>
                    <a:pt x="33343" y="573"/>
                  </a:lnTo>
                  <a:lnTo>
                    <a:pt x="32826" y="720"/>
                  </a:lnTo>
                  <a:lnTo>
                    <a:pt x="32329" y="868"/>
                  </a:lnTo>
                  <a:lnTo>
                    <a:pt x="31831" y="1034"/>
                  </a:lnTo>
                  <a:lnTo>
                    <a:pt x="31333" y="1200"/>
                  </a:lnTo>
                  <a:lnTo>
                    <a:pt x="30853" y="1384"/>
                  </a:lnTo>
                  <a:lnTo>
                    <a:pt x="30374" y="1587"/>
                  </a:lnTo>
                  <a:lnTo>
                    <a:pt x="29894" y="1790"/>
                  </a:lnTo>
                  <a:lnTo>
                    <a:pt x="29433" y="2011"/>
                  </a:lnTo>
                  <a:lnTo>
                    <a:pt x="28972" y="2251"/>
                  </a:lnTo>
                  <a:lnTo>
                    <a:pt x="28530" y="2490"/>
                  </a:lnTo>
                  <a:lnTo>
                    <a:pt x="28087" y="2749"/>
                  </a:lnTo>
                  <a:lnTo>
                    <a:pt x="27644" y="3007"/>
                  </a:lnTo>
                  <a:lnTo>
                    <a:pt x="27220" y="3283"/>
                  </a:lnTo>
                  <a:lnTo>
                    <a:pt x="26796" y="3560"/>
                  </a:lnTo>
                  <a:lnTo>
                    <a:pt x="26390" y="3855"/>
                  </a:lnTo>
                  <a:lnTo>
                    <a:pt x="25985" y="4169"/>
                  </a:lnTo>
                  <a:lnTo>
                    <a:pt x="25579" y="4482"/>
                  </a:lnTo>
                  <a:lnTo>
                    <a:pt x="25192" y="4814"/>
                  </a:lnTo>
                  <a:lnTo>
                    <a:pt x="24804" y="5146"/>
                  </a:lnTo>
                  <a:lnTo>
                    <a:pt x="24436" y="5496"/>
                  </a:lnTo>
                  <a:lnTo>
                    <a:pt x="24067" y="5847"/>
                  </a:lnTo>
                  <a:lnTo>
                    <a:pt x="23698" y="6216"/>
                  </a:lnTo>
                  <a:lnTo>
                    <a:pt x="23348" y="6603"/>
                  </a:lnTo>
                  <a:lnTo>
                    <a:pt x="23016" y="6990"/>
                  </a:lnTo>
                  <a:lnTo>
                    <a:pt x="22684" y="7377"/>
                  </a:lnTo>
                  <a:lnTo>
                    <a:pt x="22352" y="7783"/>
                  </a:lnTo>
                  <a:lnTo>
                    <a:pt x="20434" y="10236"/>
                  </a:lnTo>
                  <a:lnTo>
                    <a:pt x="19567" y="11324"/>
                  </a:lnTo>
                  <a:lnTo>
                    <a:pt x="18756" y="12338"/>
                  </a:lnTo>
                  <a:lnTo>
                    <a:pt x="17981" y="13279"/>
                  </a:lnTo>
                  <a:lnTo>
                    <a:pt x="17262" y="14127"/>
                  </a:lnTo>
                  <a:lnTo>
                    <a:pt x="16561" y="14883"/>
                  </a:lnTo>
                  <a:lnTo>
                    <a:pt x="15916" y="15547"/>
                  </a:lnTo>
                  <a:lnTo>
                    <a:pt x="15584" y="15861"/>
                  </a:lnTo>
                  <a:lnTo>
                    <a:pt x="15270" y="16137"/>
                  </a:lnTo>
                  <a:lnTo>
                    <a:pt x="14957" y="16395"/>
                  </a:lnTo>
                  <a:lnTo>
                    <a:pt x="14662" y="16635"/>
                  </a:lnTo>
                  <a:lnTo>
                    <a:pt x="14348" y="16856"/>
                  </a:lnTo>
                  <a:lnTo>
                    <a:pt x="14053" y="17059"/>
                  </a:lnTo>
                  <a:lnTo>
                    <a:pt x="13758" y="17225"/>
                  </a:lnTo>
                  <a:lnTo>
                    <a:pt x="13463" y="17373"/>
                  </a:lnTo>
                  <a:lnTo>
                    <a:pt x="13168" y="17502"/>
                  </a:lnTo>
                  <a:lnTo>
                    <a:pt x="12873" y="17612"/>
                  </a:lnTo>
                  <a:lnTo>
                    <a:pt x="12578" y="17686"/>
                  </a:lnTo>
                  <a:lnTo>
                    <a:pt x="12283" y="17742"/>
                  </a:lnTo>
                  <a:lnTo>
                    <a:pt x="11988" y="17778"/>
                  </a:lnTo>
                  <a:lnTo>
                    <a:pt x="11674" y="17797"/>
                  </a:lnTo>
                  <a:lnTo>
                    <a:pt x="11379" y="17797"/>
                  </a:lnTo>
                  <a:lnTo>
                    <a:pt x="11066" y="17760"/>
                  </a:lnTo>
                  <a:lnTo>
                    <a:pt x="10420" y="17668"/>
                  </a:lnTo>
                  <a:lnTo>
                    <a:pt x="9682" y="17576"/>
                  </a:lnTo>
                  <a:lnTo>
                    <a:pt x="8890" y="17502"/>
                  </a:lnTo>
                  <a:lnTo>
                    <a:pt x="8060" y="17446"/>
                  </a:lnTo>
                  <a:lnTo>
                    <a:pt x="7635" y="17594"/>
                  </a:lnTo>
                  <a:lnTo>
                    <a:pt x="7230" y="17705"/>
                  </a:lnTo>
                  <a:lnTo>
                    <a:pt x="7027" y="17742"/>
                  </a:lnTo>
                  <a:lnTo>
                    <a:pt x="6806" y="17778"/>
                  </a:lnTo>
                  <a:lnTo>
                    <a:pt x="6603" y="17797"/>
                  </a:lnTo>
                  <a:lnTo>
                    <a:pt x="6381" y="17797"/>
                  </a:lnTo>
                  <a:lnTo>
                    <a:pt x="6105" y="17778"/>
                  </a:lnTo>
                  <a:lnTo>
                    <a:pt x="5828" y="17760"/>
                  </a:lnTo>
                  <a:lnTo>
                    <a:pt x="5164" y="17668"/>
                  </a:lnTo>
                  <a:lnTo>
                    <a:pt x="4814" y="17742"/>
                  </a:lnTo>
                  <a:lnTo>
                    <a:pt x="4464" y="17834"/>
                  </a:lnTo>
                  <a:lnTo>
                    <a:pt x="4113" y="17944"/>
                  </a:lnTo>
                  <a:lnTo>
                    <a:pt x="3763" y="18055"/>
                  </a:lnTo>
                  <a:lnTo>
                    <a:pt x="3412" y="18203"/>
                  </a:lnTo>
                  <a:lnTo>
                    <a:pt x="3062" y="18350"/>
                  </a:lnTo>
                  <a:lnTo>
                    <a:pt x="2730" y="18535"/>
                  </a:lnTo>
                  <a:lnTo>
                    <a:pt x="2398" y="18737"/>
                  </a:lnTo>
                  <a:lnTo>
                    <a:pt x="2066" y="18940"/>
                  </a:lnTo>
                  <a:lnTo>
                    <a:pt x="1753" y="19180"/>
                  </a:lnTo>
                  <a:lnTo>
                    <a:pt x="1439" y="19438"/>
                  </a:lnTo>
                  <a:lnTo>
                    <a:pt x="1126" y="19715"/>
                  </a:lnTo>
                  <a:lnTo>
                    <a:pt x="831" y="20010"/>
                  </a:lnTo>
                  <a:lnTo>
                    <a:pt x="554" y="20342"/>
                  </a:lnTo>
                  <a:lnTo>
                    <a:pt x="259" y="20692"/>
                  </a:lnTo>
                  <a:lnTo>
                    <a:pt x="1" y="21061"/>
                  </a:lnTo>
                  <a:lnTo>
                    <a:pt x="48612" y="21061"/>
                  </a:lnTo>
                  <a:lnTo>
                    <a:pt x="48723" y="20231"/>
                  </a:lnTo>
                  <a:lnTo>
                    <a:pt x="48834" y="19383"/>
                  </a:lnTo>
                  <a:lnTo>
                    <a:pt x="48926" y="18553"/>
                  </a:lnTo>
                  <a:lnTo>
                    <a:pt x="49000" y="17723"/>
                  </a:lnTo>
                  <a:lnTo>
                    <a:pt x="49036" y="16893"/>
                  </a:lnTo>
                  <a:lnTo>
                    <a:pt x="49073" y="16082"/>
                  </a:lnTo>
                  <a:lnTo>
                    <a:pt x="49092" y="15252"/>
                  </a:lnTo>
                  <a:lnTo>
                    <a:pt x="49092" y="14459"/>
                  </a:lnTo>
                  <a:lnTo>
                    <a:pt x="49073" y="13666"/>
                  </a:lnTo>
                  <a:lnTo>
                    <a:pt x="49036" y="12873"/>
                  </a:lnTo>
                  <a:lnTo>
                    <a:pt x="48981" y="12098"/>
                  </a:lnTo>
                  <a:lnTo>
                    <a:pt x="48889" y="11342"/>
                  </a:lnTo>
                  <a:lnTo>
                    <a:pt x="48797" y="10605"/>
                  </a:lnTo>
                  <a:lnTo>
                    <a:pt x="48668" y="9885"/>
                  </a:lnTo>
                  <a:lnTo>
                    <a:pt x="48539" y="9185"/>
                  </a:lnTo>
                  <a:lnTo>
                    <a:pt x="48373" y="8502"/>
                  </a:lnTo>
                  <a:lnTo>
                    <a:pt x="48188" y="7820"/>
                  </a:lnTo>
                  <a:lnTo>
                    <a:pt x="47985" y="7193"/>
                  </a:lnTo>
                  <a:lnTo>
                    <a:pt x="47746" y="6566"/>
                  </a:lnTo>
                  <a:lnTo>
                    <a:pt x="47506" y="5976"/>
                  </a:lnTo>
                  <a:lnTo>
                    <a:pt x="47229" y="5404"/>
                  </a:lnTo>
                  <a:lnTo>
                    <a:pt x="46934" y="4851"/>
                  </a:lnTo>
                  <a:lnTo>
                    <a:pt x="46602" y="4353"/>
                  </a:lnTo>
                  <a:lnTo>
                    <a:pt x="46252" y="3855"/>
                  </a:lnTo>
                  <a:lnTo>
                    <a:pt x="45883" y="3413"/>
                  </a:lnTo>
                  <a:lnTo>
                    <a:pt x="45496" y="2988"/>
                  </a:lnTo>
                  <a:lnTo>
                    <a:pt x="45072" y="2601"/>
                  </a:lnTo>
                  <a:lnTo>
                    <a:pt x="44850" y="2435"/>
                  </a:lnTo>
                  <a:lnTo>
                    <a:pt x="44629" y="2251"/>
                  </a:lnTo>
                  <a:lnTo>
                    <a:pt x="44389" y="2103"/>
                  </a:lnTo>
                  <a:lnTo>
                    <a:pt x="44149" y="1937"/>
                  </a:lnTo>
                  <a:lnTo>
                    <a:pt x="43910" y="1808"/>
                  </a:lnTo>
                  <a:lnTo>
                    <a:pt x="43652" y="1679"/>
                  </a:lnTo>
                  <a:lnTo>
                    <a:pt x="43393" y="1550"/>
                  </a:lnTo>
                  <a:lnTo>
                    <a:pt x="43135" y="1439"/>
                  </a:lnTo>
                  <a:lnTo>
                    <a:pt x="42859" y="1329"/>
                  </a:lnTo>
                  <a:lnTo>
                    <a:pt x="42582" y="1236"/>
                  </a:lnTo>
                  <a:lnTo>
                    <a:pt x="41660" y="978"/>
                  </a:lnTo>
                  <a:lnTo>
                    <a:pt x="41365" y="905"/>
                  </a:lnTo>
                  <a:lnTo>
                    <a:pt x="40738" y="739"/>
                  </a:lnTo>
                  <a:lnTo>
                    <a:pt x="40406" y="665"/>
                  </a:lnTo>
                  <a:lnTo>
                    <a:pt x="39797" y="517"/>
                  </a:lnTo>
                  <a:lnTo>
                    <a:pt x="39502" y="462"/>
                  </a:lnTo>
                  <a:lnTo>
                    <a:pt x="38691" y="296"/>
                  </a:lnTo>
                  <a:lnTo>
                    <a:pt x="38267" y="222"/>
                  </a:lnTo>
                  <a:lnTo>
                    <a:pt x="37843" y="167"/>
                  </a:lnTo>
                  <a:lnTo>
                    <a:pt x="37381" y="93"/>
                  </a:lnTo>
                  <a:lnTo>
                    <a:pt x="36994" y="56"/>
                  </a:lnTo>
                  <a:lnTo>
                    <a:pt x="365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7"/>
            <p:cNvSpPr/>
            <p:nvPr/>
          </p:nvSpPr>
          <p:spPr>
            <a:xfrm>
              <a:off x="3739200" y="4950350"/>
              <a:ext cx="1227300" cy="526525"/>
            </a:xfrm>
            <a:custGeom>
              <a:rect b="b" l="l" r="r" t="t"/>
              <a:pathLst>
                <a:path extrusionOk="0" fill="none" h="21061" w="49092">
                  <a:moveTo>
                    <a:pt x="1" y="21061"/>
                  </a:moveTo>
                  <a:lnTo>
                    <a:pt x="48612" y="21061"/>
                  </a:lnTo>
                  <a:lnTo>
                    <a:pt x="48612" y="21061"/>
                  </a:lnTo>
                  <a:lnTo>
                    <a:pt x="48723" y="20231"/>
                  </a:lnTo>
                  <a:lnTo>
                    <a:pt x="48834" y="19383"/>
                  </a:lnTo>
                  <a:lnTo>
                    <a:pt x="48926" y="18553"/>
                  </a:lnTo>
                  <a:lnTo>
                    <a:pt x="49000" y="17723"/>
                  </a:lnTo>
                  <a:lnTo>
                    <a:pt x="49036" y="16893"/>
                  </a:lnTo>
                  <a:lnTo>
                    <a:pt x="49073" y="16082"/>
                  </a:lnTo>
                  <a:lnTo>
                    <a:pt x="49092" y="15252"/>
                  </a:lnTo>
                  <a:lnTo>
                    <a:pt x="49092" y="14459"/>
                  </a:lnTo>
                  <a:lnTo>
                    <a:pt x="49073" y="13666"/>
                  </a:lnTo>
                  <a:lnTo>
                    <a:pt x="49036" y="12873"/>
                  </a:lnTo>
                  <a:lnTo>
                    <a:pt x="48981" y="12098"/>
                  </a:lnTo>
                  <a:lnTo>
                    <a:pt x="48889" y="11342"/>
                  </a:lnTo>
                  <a:lnTo>
                    <a:pt x="48797" y="10605"/>
                  </a:lnTo>
                  <a:lnTo>
                    <a:pt x="48668" y="9885"/>
                  </a:lnTo>
                  <a:lnTo>
                    <a:pt x="48539" y="9185"/>
                  </a:lnTo>
                  <a:lnTo>
                    <a:pt x="48373" y="8502"/>
                  </a:lnTo>
                  <a:lnTo>
                    <a:pt x="48188" y="7820"/>
                  </a:lnTo>
                  <a:lnTo>
                    <a:pt x="47985" y="7193"/>
                  </a:lnTo>
                  <a:lnTo>
                    <a:pt x="47746" y="6566"/>
                  </a:lnTo>
                  <a:lnTo>
                    <a:pt x="47506" y="5976"/>
                  </a:lnTo>
                  <a:lnTo>
                    <a:pt x="47229" y="5404"/>
                  </a:lnTo>
                  <a:lnTo>
                    <a:pt x="46934" y="4851"/>
                  </a:lnTo>
                  <a:lnTo>
                    <a:pt x="46602" y="4353"/>
                  </a:lnTo>
                  <a:lnTo>
                    <a:pt x="46252" y="3855"/>
                  </a:lnTo>
                  <a:lnTo>
                    <a:pt x="45883" y="3413"/>
                  </a:lnTo>
                  <a:lnTo>
                    <a:pt x="45496" y="2988"/>
                  </a:lnTo>
                  <a:lnTo>
                    <a:pt x="45072" y="2601"/>
                  </a:lnTo>
                  <a:lnTo>
                    <a:pt x="44850" y="2435"/>
                  </a:lnTo>
                  <a:lnTo>
                    <a:pt x="44629" y="2251"/>
                  </a:lnTo>
                  <a:lnTo>
                    <a:pt x="44389" y="2103"/>
                  </a:lnTo>
                  <a:lnTo>
                    <a:pt x="44149" y="1937"/>
                  </a:lnTo>
                  <a:lnTo>
                    <a:pt x="43910" y="1808"/>
                  </a:lnTo>
                  <a:lnTo>
                    <a:pt x="43652" y="1679"/>
                  </a:lnTo>
                  <a:lnTo>
                    <a:pt x="43393" y="1550"/>
                  </a:lnTo>
                  <a:lnTo>
                    <a:pt x="43135" y="1439"/>
                  </a:lnTo>
                  <a:lnTo>
                    <a:pt x="42859" y="1329"/>
                  </a:lnTo>
                  <a:lnTo>
                    <a:pt x="42582" y="1236"/>
                  </a:lnTo>
                  <a:lnTo>
                    <a:pt x="42582" y="1236"/>
                  </a:lnTo>
                  <a:lnTo>
                    <a:pt x="41660" y="978"/>
                  </a:lnTo>
                  <a:lnTo>
                    <a:pt x="41660" y="978"/>
                  </a:lnTo>
                  <a:lnTo>
                    <a:pt x="41365" y="905"/>
                  </a:lnTo>
                  <a:lnTo>
                    <a:pt x="41365" y="905"/>
                  </a:lnTo>
                  <a:lnTo>
                    <a:pt x="40738" y="739"/>
                  </a:lnTo>
                  <a:lnTo>
                    <a:pt x="40738" y="739"/>
                  </a:lnTo>
                  <a:lnTo>
                    <a:pt x="40406" y="665"/>
                  </a:lnTo>
                  <a:lnTo>
                    <a:pt x="40406" y="665"/>
                  </a:lnTo>
                  <a:lnTo>
                    <a:pt x="39797" y="517"/>
                  </a:lnTo>
                  <a:lnTo>
                    <a:pt x="39797" y="517"/>
                  </a:lnTo>
                  <a:lnTo>
                    <a:pt x="39502" y="462"/>
                  </a:lnTo>
                  <a:lnTo>
                    <a:pt x="39502" y="462"/>
                  </a:lnTo>
                  <a:lnTo>
                    <a:pt x="38691" y="296"/>
                  </a:lnTo>
                  <a:lnTo>
                    <a:pt x="38691" y="296"/>
                  </a:lnTo>
                  <a:lnTo>
                    <a:pt x="38267" y="222"/>
                  </a:lnTo>
                  <a:lnTo>
                    <a:pt x="38267" y="222"/>
                  </a:lnTo>
                  <a:lnTo>
                    <a:pt x="37843" y="167"/>
                  </a:lnTo>
                  <a:lnTo>
                    <a:pt x="37843" y="167"/>
                  </a:lnTo>
                  <a:lnTo>
                    <a:pt x="37381" y="93"/>
                  </a:lnTo>
                  <a:lnTo>
                    <a:pt x="37381" y="93"/>
                  </a:lnTo>
                  <a:lnTo>
                    <a:pt x="36994" y="56"/>
                  </a:lnTo>
                  <a:lnTo>
                    <a:pt x="36994" y="56"/>
                  </a:lnTo>
                  <a:lnTo>
                    <a:pt x="36533" y="1"/>
                  </a:lnTo>
                  <a:lnTo>
                    <a:pt x="36533" y="1"/>
                  </a:lnTo>
                  <a:lnTo>
                    <a:pt x="35980" y="56"/>
                  </a:lnTo>
                  <a:lnTo>
                    <a:pt x="35445" y="148"/>
                  </a:lnTo>
                  <a:lnTo>
                    <a:pt x="34910" y="241"/>
                  </a:lnTo>
                  <a:lnTo>
                    <a:pt x="34376" y="333"/>
                  </a:lnTo>
                  <a:lnTo>
                    <a:pt x="33859" y="443"/>
                  </a:lnTo>
                  <a:lnTo>
                    <a:pt x="33343" y="573"/>
                  </a:lnTo>
                  <a:lnTo>
                    <a:pt x="32826" y="720"/>
                  </a:lnTo>
                  <a:lnTo>
                    <a:pt x="32329" y="868"/>
                  </a:lnTo>
                  <a:lnTo>
                    <a:pt x="31831" y="1034"/>
                  </a:lnTo>
                  <a:lnTo>
                    <a:pt x="31333" y="1200"/>
                  </a:lnTo>
                  <a:lnTo>
                    <a:pt x="30853" y="1384"/>
                  </a:lnTo>
                  <a:lnTo>
                    <a:pt x="30374" y="1587"/>
                  </a:lnTo>
                  <a:lnTo>
                    <a:pt x="29894" y="1790"/>
                  </a:lnTo>
                  <a:lnTo>
                    <a:pt x="29433" y="2011"/>
                  </a:lnTo>
                  <a:lnTo>
                    <a:pt x="28972" y="2251"/>
                  </a:lnTo>
                  <a:lnTo>
                    <a:pt x="28530" y="2490"/>
                  </a:lnTo>
                  <a:lnTo>
                    <a:pt x="28087" y="2749"/>
                  </a:lnTo>
                  <a:lnTo>
                    <a:pt x="27644" y="3007"/>
                  </a:lnTo>
                  <a:lnTo>
                    <a:pt x="27220" y="3283"/>
                  </a:lnTo>
                  <a:lnTo>
                    <a:pt x="26796" y="3560"/>
                  </a:lnTo>
                  <a:lnTo>
                    <a:pt x="26390" y="3855"/>
                  </a:lnTo>
                  <a:lnTo>
                    <a:pt x="25985" y="4169"/>
                  </a:lnTo>
                  <a:lnTo>
                    <a:pt x="25579" y="4482"/>
                  </a:lnTo>
                  <a:lnTo>
                    <a:pt x="25192" y="4814"/>
                  </a:lnTo>
                  <a:lnTo>
                    <a:pt x="24804" y="5146"/>
                  </a:lnTo>
                  <a:lnTo>
                    <a:pt x="24436" y="5496"/>
                  </a:lnTo>
                  <a:lnTo>
                    <a:pt x="24067" y="5847"/>
                  </a:lnTo>
                  <a:lnTo>
                    <a:pt x="23698" y="6216"/>
                  </a:lnTo>
                  <a:lnTo>
                    <a:pt x="23348" y="6603"/>
                  </a:lnTo>
                  <a:lnTo>
                    <a:pt x="23016" y="6990"/>
                  </a:lnTo>
                  <a:lnTo>
                    <a:pt x="22684" y="7377"/>
                  </a:lnTo>
                  <a:lnTo>
                    <a:pt x="22352" y="7783"/>
                  </a:lnTo>
                  <a:lnTo>
                    <a:pt x="22352" y="7783"/>
                  </a:lnTo>
                  <a:lnTo>
                    <a:pt x="20434" y="10236"/>
                  </a:lnTo>
                  <a:lnTo>
                    <a:pt x="19567" y="11324"/>
                  </a:lnTo>
                  <a:lnTo>
                    <a:pt x="18756" y="12338"/>
                  </a:lnTo>
                  <a:lnTo>
                    <a:pt x="17981" y="13279"/>
                  </a:lnTo>
                  <a:lnTo>
                    <a:pt x="17262" y="14127"/>
                  </a:lnTo>
                  <a:lnTo>
                    <a:pt x="16561" y="14883"/>
                  </a:lnTo>
                  <a:lnTo>
                    <a:pt x="15916" y="15547"/>
                  </a:lnTo>
                  <a:lnTo>
                    <a:pt x="15584" y="15861"/>
                  </a:lnTo>
                  <a:lnTo>
                    <a:pt x="15270" y="16137"/>
                  </a:lnTo>
                  <a:lnTo>
                    <a:pt x="14957" y="16395"/>
                  </a:lnTo>
                  <a:lnTo>
                    <a:pt x="14662" y="16635"/>
                  </a:lnTo>
                  <a:lnTo>
                    <a:pt x="14348" y="16856"/>
                  </a:lnTo>
                  <a:lnTo>
                    <a:pt x="14053" y="17059"/>
                  </a:lnTo>
                  <a:lnTo>
                    <a:pt x="13758" y="17225"/>
                  </a:lnTo>
                  <a:lnTo>
                    <a:pt x="13463" y="17373"/>
                  </a:lnTo>
                  <a:lnTo>
                    <a:pt x="13168" y="17502"/>
                  </a:lnTo>
                  <a:lnTo>
                    <a:pt x="12873" y="17612"/>
                  </a:lnTo>
                  <a:lnTo>
                    <a:pt x="12578" y="17686"/>
                  </a:lnTo>
                  <a:lnTo>
                    <a:pt x="12283" y="17742"/>
                  </a:lnTo>
                  <a:lnTo>
                    <a:pt x="11988" y="17778"/>
                  </a:lnTo>
                  <a:lnTo>
                    <a:pt x="11674" y="17797"/>
                  </a:lnTo>
                  <a:lnTo>
                    <a:pt x="11379" y="17797"/>
                  </a:lnTo>
                  <a:lnTo>
                    <a:pt x="11066" y="17760"/>
                  </a:lnTo>
                  <a:lnTo>
                    <a:pt x="11066" y="17760"/>
                  </a:lnTo>
                  <a:lnTo>
                    <a:pt x="10420" y="17668"/>
                  </a:lnTo>
                  <a:lnTo>
                    <a:pt x="9682" y="17576"/>
                  </a:lnTo>
                  <a:lnTo>
                    <a:pt x="8890" y="17502"/>
                  </a:lnTo>
                  <a:lnTo>
                    <a:pt x="8060" y="17446"/>
                  </a:lnTo>
                  <a:lnTo>
                    <a:pt x="8060" y="17446"/>
                  </a:lnTo>
                  <a:lnTo>
                    <a:pt x="7635" y="17594"/>
                  </a:lnTo>
                  <a:lnTo>
                    <a:pt x="7230" y="17705"/>
                  </a:lnTo>
                  <a:lnTo>
                    <a:pt x="7027" y="17742"/>
                  </a:lnTo>
                  <a:lnTo>
                    <a:pt x="6806" y="17778"/>
                  </a:lnTo>
                  <a:lnTo>
                    <a:pt x="6603" y="17797"/>
                  </a:lnTo>
                  <a:lnTo>
                    <a:pt x="6381" y="17797"/>
                  </a:lnTo>
                  <a:lnTo>
                    <a:pt x="6381" y="17797"/>
                  </a:lnTo>
                  <a:lnTo>
                    <a:pt x="6381" y="17797"/>
                  </a:lnTo>
                  <a:lnTo>
                    <a:pt x="6105" y="17778"/>
                  </a:lnTo>
                  <a:lnTo>
                    <a:pt x="6105" y="17778"/>
                  </a:lnTo>
                  <a:lnTo>
                    <a:pt x="5828" y="17760"/>
                  </a:lnTo>
                  <a:lnTo>
                    <a:pt x="5828" y="17760"/>
                  </a:lnTo>
                  <a:lnTo>
                    <a:pt x="5164" y="17668"/>
                  </a:lnTo>
                  <a:lnTo>
                    <a:pt x="5164" y="17668"/>
                  </a:lnTo>
                  <a:lnTo>
                    <a:pt x="4814" y="17742"/>
                  </a:lnTo>
                  <a:lnTo>
                    <a:pt x="4464" y="17834"/>
                  </a:lnTo>
                  <a:lnTo>
                    <a:pt x="4113" y="17944"/>
                  </a:lnTo>
                  <a:lnTo>
                    <a:pt x="3763" y="18055"/>
                  </a:lnTo>
                  <a:lnTo>
                    <a:pt x="3412" y="18203"/>
                  </a:lnTo>
                  <a:lnTo>
                    <a:pt x="3062" y="18350"/>
                  </a:lnTo>
                  <a:lnTo>
                    <a:pt x="2730" y="18535"/>
                  </a:lnTo>
                  <a:lnTo>
                    <a:pt x="2398" y="18737"/>
                  </a:lnTo>
                  <a:lnTo>
                    <a:pt x="2066" y="18940"/>
                  </a:lnTo>
                  <a:lnTo>
                    <a:pt x="1753" y="19180"/>
                  </a:lnTo>
                  <a:lnTo>
                    <a:pt x="1439" y="19438"/>
                  </a:lnTo>
                  <a:lnTo>
                    <a:pt x="1126" y="19715"/>
                  </a:lnTo>
                  <a:lnTo>
                    <a:pt x="831" y="20010"/>
                  </a:lnTo>
                  <a:lnTo>
                    <a:pt x="554" y="20342"/>
                  </a:lnTo>
                  <a:lnTo>
                    <a:pt x="259" y="20692"/>
                  </a:lnTo>
                  <a:lnTo>
                    <a:pt x="1" y="2106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7"/>
            <p:cNvSpPr/>
            <p:nvPr/>
          </p:nvSpPr>
          <p:spPr>
            <a:xfrm>
              <a:off x="4204400" y="4950350"/>
              <a:ext cx="762100" cy="526525"/>
            </a:xfrm>
            <a:custGeom>
              <a:rect b="b" l="l" r="r" t="t"/>
              <a:pathLst>
                <a:path extrusionOk="0" h="21061" w="30484">
                  <a:moveTo>
                    <a:pt x="17907" y="1"/>
                  </a:moveTo>
                  <a:lnTo>
                    <a:pt x="17354" y="56"/>
                  </a:lnTo>
                  <a:lnTo>
                    <a:pt x="16819" y="148"/>
                  </a:lnTo>
                  <a:lnTo>
                    <a:pt x="16284" y="241"/>
                  </a:lnTo>
                  <a:lnTo>
                    <a:pt x="15768" y="333"/>
                  </a:lnTo>
                  <a:lnTo>
                    <a:pt x="15233" y="443"/>
                  </a:lnTo>
                  <a:lnTo>
                    <a:pt x="14716" y="573"/>
                  </a:lnTo>
                  <a:lnTo>
                    <a:pt x="14218" y="720"/>
                  </a:lnTo>
                  <a:lnTo>
                    <a:pt x="13702" y="868"/>
                  </a:lnTo>
                  <a:lnTo>
                    <a:pt x="13204" y="1034"/>
                  </a:lnTo>
                  <a:lnTo>
                    <a:pt x="12725" y="1200"/>
                  </a:lnTo>
                  <a:lnTo>
                    <a:pt x="12227" y="1384"/>
                  </a:lnTo>
                  <a:lnTo>
                    <a:pt x="11766" y="1587"/>
                  </a:lnTo>
                  <a:lnTo>
                    <a:pt x="11286" y="1790"/>
                  </a:lnTo>
                  <a:lnTo>
                    <a:pt x="10825" y="2011"/>
                  </a:lnTo>
                  <a:lnTo>
                    <a:pt x="10364" y="2251"/>
                  </a:lnTo>
                  <a:lnTo>
                    <a:pt x="9922" y="2490"/>
                  </a:lnTo>
                  <a:lnTo>
                    <a:pt x="9479" y="2749"/>
                  </a:lnTo>
                  <a:lnTo>
                    <a:pt x="9036" y="3007"/>
                  </a:lnTo>
                  <a:lnTo>
                    <a:pt x="8612" y="3283"/>
                  </a:lnTo>
                  <a:lnTo>
                    <a:pt x="8188" y="3560"/>
                  </a:lnTo>
                  <a:lnTo>
                    <a:pt x="7782" y="3855"/>
                  </a:lnTo>
                  <a:lnTo>
                    <a:pt x="7377" y="4169"/>
                  </a:lnTo>
                  <a:lnTo>
                    <a:pt x="6971" y="4482"/>
                  </a:lnTo>
                  <a:lnTo>
                    <a:pt x="6584" y="4814"/>
                  </a:lnTo>
                  <a:lnTo>
                    <a:pt x="6196" y="5146"/>
                  </a:lnTo>
                  <a:lnTo>
                    <a:pt x="5828" y="5496"/>
                  </a:lnTo>
                  <a:lnTo>
                    <a:pt x="5459" y="5847"/>
                  </a:lnTo>
                  <a:lnTo>
                    <a:pt x="5090" y="6216"/>
                  </a:lnTo>
                  <a:lnTo>
                    <a:pt x="4740" y="6603"/>
                  </a:lnTo>
                  <a:lnTo>
                    <a:pt x="4408" y="6990"/>
                  </a:lnTo>
                  <a:lnTo>
                    <a:pt x="4076" y="7377"/>
                  </a:lnTo>
                  <a:lnTo>
                    <a:pt x="3744" y="7783"/>
                  </a:lnTo>
                  <a:lnTo>
                    <a:pt x="3596" y="7968"/>
                  </a:lnTo>
                  <a:lnTo>
                    <a:pt x="1881" y="10162"/>
                  </a:lnTo>
                  <a:lnTo>
                    <a:pt x="351" y="12080"/>
                  </a:lnTo>
                  <a:lnTo>
                    <a:pt x="406" y="12689"/>
                  </a:lnTo>
                  <a:lnTo>
                    <a:pt x="443" y="13297"/>
                  </a:lnTo>
                  <a:lnTo>
                    <a:pt x="480" y="14035"/>
                  </a:lnTo>
                  <a:lnTo>
                    <a:pt x="480" y="14791"/>
                  </a:lnTo>
                  <a:lnTo>
                    <a:pt x="480" y="14920"/>
                  </a:lnTo>
                  <a:lnTo>
                    <a:pt x="480" y="15676"/>
                  </a:lnTo>
                  <a:lnTo>
                    <a:pt x="461" y="16432"/>
                  </a:lnTo>
                  <a:lnTo>
                    <a:pt x="406" y="17188"/>
                  </a:lnTo>
                  <a:lnTo>
                    <a:pt x="351" y="17963"/>
                  </a:lnTo>
                  <a:lnTo>
                    <a:pt x="295" y="18737"/>
                  </a:lnTo>
                  <a:lnTo>
                    <a:pt x="203" y="19512"/>
                  </a:lnTo>
                  <a:lnTo>
                    <a:pt x="111" y="20286"/>
                  </a:lnTo>
                  <a:lnTo>
                    <a:pt x="0" y="21061"/>
                  </a:lnTo>
                  <a:lnTo>
                    <a:pt x="30004" y="21061"/>
                  </a:lnTo>
                  <a:lnTo>
                    <a:pt x="30115" y="20286"/>
                  </a:lnTo>
                  <a:lnTo>
                    <a:pt x="30207" y="19512"/>
                  </a:lnTo>
                  <a:lnTo>
                    <a:pt x="30299" y="18737"/>
                  </a:lnTo>
                  <a:lnTo>
                    <a:pt x="30373" y="17963"/>
                  </a:lnTo>
                  <a:lnTo>
                    <a:pt x="30428" y="17207"/>
                  </a:lnTo>
                  <a:lnTo>
                    <a:pt x="30465" y="16432"/>
                  </a:lnTo>
                  <a:lnTo>
                    <a:pt x="30484" y="15676"/>
                  </a:lnTo>
                  <a:lnTo>
                    <a:pt x="30484" y="14938"/>
                  </a:lnTo>
                  <a:lnTo>
                    <a:pt x="30484" y="14311"/>
                  </a:lnTo>
                  <a:lnTo>
                    <a:pt x="30465" y="13703"/>
                  </a:lnTo>
                  <a:lnTo>
                    <a:pt x="30447" y="13094"/>
                  </a:lnTo>
                  <a:lnTo>
                    <a:pt x="30410" y="12504"/>
                  </a:lnTo>
                  <a:lnTo>
                    <a:pt x="30355" y="11914"/>
                  </a:lnTo>
                  <a:lnTo>
                    <a:pt x="30281" y="11342"/>
                  </a:lnTo>
                  <a:lnTo>
                    <a:pt x="30207" y="10771"/>
                  </a:lnTo>
                  <a:lnTo>
                    <a:pt x="30133" y="10199"/>
                  </a:lnTo>
                  <a:lnTo>
                    <a:pt x="30023" y="9664"/>
                  </a:lnTo>
                  <a:lnTo>
                    <a:pt x="29912" y="9111"/>
                  </a:lnTo>
                  <a:lnTo>
                    <a:pt x="29783" y="8595"/>
                  </a:lnTo>
                  <a:lnTo>
                    <a:pt x="29654" y="8078"/>
                  </a:lnTo>
                  <a:lnTo>
                    <a:pt x="29506" y="7562"/>
                  </a:lnTo>
                  <a:lnTo>
                    <a:pt x="29340" y="7082"/>
                  </a:lnTo>
                  <a:lnTo>
                    <a:pt x="29156" y="6603"/>
                  </a:lnTo>
                  <a:lnTo>
                    <a:pt x="28972" y="6142"/>
                  </a:lnTo>
                  <a:lnTo>
                    <a:pt x="28769" y="5699"/>
                  </a:lnTo>
                  <a:lnTo>
                    <a:pt x="28547" y="5275"/>
                  </a:lnTo>
                  <a:lnTo>
                    <a:pt x="28308" y="4851"/>
                  </a:lnTo>
                  <a:lnTo>
                    <a:pt x="28068" y="4464"/>
                  </a:lnTo>
                  <a:lnTo>
                    <a:pt x="27810" y="4076"/>
                  </a:lnTo>
                  <a:lnTo>
                    <a:pt x="27533" y="3726"/>
                  </a:lnTo>
                  <a:lnTo>
                    <a:pt x="27257" y="3376"/>
                  </a:lnTo>
                  <a:lnTo>
                    <a:pt x="26943" y="3044"/>
                  </a:lnTo>
                  <a:lnTo>
                    <a:pt x="26630" y="2749"/>
                  </a:lnTo>
                  <a:lnTo>
                    <a:pt x="26298" y="2472"/>
                  </a:lnTo>
                  <a:lnTo>
                    <a:pt x="25947" y="2214"/>
                  </a:lnTo>
                  <a:lnTo>
                    <a:pt x="25578" y="1974"/>
                  </a:lnTo>
                  <a:lnTo>
                    <a:pt x="25210" y="1753"/>
                  </a:lnTo>
                  <a:lnTo>
                    <a:pt x="24804" y="1550"/>
                  </a:lnTo>
                  <a:lnTo>
                    <a:pt x="24398" y="1384"/>
                  </a:lnTo>
                  <a:lnTo>
                    <a:pt x="23974" y="1236"/>
                  </a:lnTo>
                  <a:lnTo>
                    <a:pt x="23052" y="978"/>
                  </a:lnTo>
                  <a:lnTo>
                    <a:pt x="22757" y="905"/>
                  </a:lnTo>
                  <a:lnTo>
                    <a:pt x="22130" y="739"/>
                  </a:lnTo>
                  <a:lnTo>
                    <a:pt x="21798" y="665"/>
                  </a:lnTo>
                  <a:lnTo>
                    <a:pt x="21189" y="517"/>
                  </a:lnTo>
                  <a:lnTo>
                    <a:pt x="20894" y="462"/>
                  </a:lnTo>
                  <a:lnTo>
                    <a:pt x="20083" y="296"/>
                  </a:lnTo>
                  <a:lnTo>
                    <a:pt x="19659" y="222"/>
                  </a:lnTo>
                  <a:lnTo>
                    <a:pt x="19235" y="167"/>
                  </a:lnTo>
                  <a:lnTo>
                    <a:pt x="18773" y="93"/>
                  </a:lnTo>
                  <a:lnTo>
                    <a:pt x="18386" y="56"/>
                  </a:lnTo>
                  <a:lnTo>
                    <a:pt x="1792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7"/>
            <p:cNvSpPr/>
            <p:nvPr/>
          </p:nvSpPr>
          <p:spPr>
            <a:xfrm>
              <a:off x="3739200" y="4950350"/>
              <a:ext cx="1227300" cy="526525"/>
            </a:xfrm>
            <a:custGeom>
              <a:rect b="b" l="l" r="r" t="t"/>
              <a:pathLst>
                <a:path extrusionOk="0" fill="none" h="21061" w="49092">
                  <a:moveTo>
                    <a:pt x="36533" y="1"/>
                  </a:moveTo>
                  <a:lnTo>
                    <a:pt x="36533" y="1"/>
                  </a:lnTo>
                  <a:lnTo>
                    <a:pt x="36515" y="1"/>
                  </a:lnTo>
                  <a:lnTo>
                    <a:pt x="36515" y="1"/>
                  </a:lnTo>
                  <a:lnTo>
                    <a:pt x="35962" y="56"/>
                  </a:lnTo>
                  <a:lnTo>
                    <a:pt x="35427" y="148"/>
                  </a:lnTo>
                  <a:lnTo>
                    <a:pt x="34892" y="241"/>
                  </a:lnTo>
                  <a:lnTo>
                    <a:pt x="34376" y="333"/>
                  </a:lnTo>
                  <a:lnTo>
                    <a:pt x="33841" y="443"/>
                  </a:lnTo>
                  <a:lnTo>
                    <a:pt x="33324" y="573"/>
                  </a:lnTo>
                  <a:lnTo>
                    <a:pt x="32826" y="720"/>
                  </a:lnTo>
                  <a:lnTo>
                    <a:pt x="32310" y="868"/>
                  </a:lnTo>
                  <a:lnTo>
                    <a:pt x="31812" y="1034"/>
                  </a:lnTo>
                  <a:lnTo>
                    <a:pt x="31333" y="1200"/>
                  </a:lnTo>
                  <a:lnTo>
                    <a:pt x="30835" y="1384"/>
                  </a:lnTo>
                  <a:lnTo>
                    <a:pt x="30374" y="1587"/>
                  </a:lnTo>
                  <a:lnTo>
                    <a:pt x="29894" y="1790"/>
                  </a:lnTo>
                  <a:lnTo>
                    <a:pt x="29433" y="2011"/>
                  </a:lnTo>
                  <a:lnTo>
                    <a:pt x="28972" y="2251"/>
                  </a:lnTo>
                  <a:lnTo>
                    <a:pt x="28530" y="2490"/>
                  </a:lnTo>
                  <a:lnTo>
                    <a:pt x="28087" y="2749"/>
                  </a:lnTo>
                  <a:lnTo>
                    <a:pt x="27644" y="3007"/>
                  </a:lnTo>
                  <a:lnTo>
                    <a:pt x="27220" y="3283"/>
                  </a:lnTo>
                  <a:lnTo>
                    <a:pt x="26796" y="3560"/>
                  </a:lnTo>
                  <a:lnTo>
                    <a:pt x="26390" y="3855"/>
                  </a:lnTo>
                  <a:lnTo>
                    <a:pt x="25985" y="4169"/>
                  </a:lnTo>
                  <a:lnTo>
                    <a:pt x="25579" y="4482"/>
                  </a:lnTo>
                  <a:lnTo>
                    <a:pt x="25192" y="4814"/>
                  </a:lnTo>
                  <a:lnTo>
                    <a:pt x="24804" y="5146"/>
                  </a:lnTo>
                  <a:lnTo>
                    <a:pt x="24436" y="5496"/>
                  </a:lnTo>
                  <a:lnTo>
                    <a:pt x="24067" y="5847"/>
                  </a:lnTo>
                  <a:lnTo>
                    <a:pt x="23698" y="6216"/>
                  </a:lnTo>
                  <a:lnTo>
                    <a:pt x="23348" y="6603"/>
                  </a:lnTo>
                  <a:lnTo>
                    <a:pt x="23016" y="6990"/>
                  </a:lnTo>
                  <a:lnTo>
                    <a:pt x="22684" y="7377"/>
                  </a:lnTo>
                  <a:lnTo>
                    <a:pt x="22352" y="7783"/>
                  </a:lnTo>
                  <a:lnTo>
                    <a:pt x="22352" y="7783"/>
                  </a:lnTo>
                  <a:lnTo>
                    <a:pt x="22204" y="7968"/>
                  </a:lnTo>
                  <a:lnTo>
                    <a:pt x="22204" y="7968"/>
                  </a:lnTo>
                  <a:lnTo>
                    <a:pt x="20489" y="10162"/>
                  </a:lnTo>
                  <a:lnTo>
                    <a:pt x="18959" y="12080"/>
                  </a:lnTo>
                  <a:lnTo>
                    <a:pt x="18959" y="12080"/>
                  </a:lnTo>
                  <a:lnTo>
                    <a:pt x="19014" y="12689"/>
                  </a:lnTo>
                  <a:lnTo>
                    <a:pt x="19051" y="13297"/>
                  </a:lnTo>
                  <a:lnTo>
                    <a:pt x="19051" y="13297"/>
                  </a:lnTo>
                  <a:lnTo>
                    <a:pt x="19088" y="14035"/>
                  </a:lnTo>
                  <a:lnTo>
                    <a:pt x="19088" y="14791"/>
                  </a:lnTo>
                  <a:lnTo>
                    <a:pt x="19088" y="14791"/>
                  </a:lnTo>
                  <a:lnTo>
                    <a:pt x="19088" y="14920"/>
                  </a:lnTo>
                  <a:lnTo>
                    <a:pt x="19088" y="14920"/>
                  </a:lnTo>
                  <a:lnTo>
                    <a:pt x="19088" y="14920"/>
                  </a:lnTo>
                  <a:lnTo>
                    <a:pt x="19088" y="14920"/>
                  </a:lnTo>
                  <a:lnTo>
                    <a:pt x="19088" y="15676"/>
                  </a:lnTo>
                  <a:lnTo>
                    <a:pt x="19069" y="16432"/>
                  </a:lnTo>
                  <a:lnTo>
                    <a:pt x="19014" y="17188"/>
                  </a:lnTo>
                  <a:lnTo>
                    <a:pt x="18959" y="17963"/>
                  </a:lnTo>
                  <a:lnTo>
                    <a:pt x="18903" y="18737"/>
                  </a:lnTo>
                  <a:lnTo>
                    <a:pt x="18811" y="19512"/>
                  </a:lnTo>
                  <a:lnTo>
                    <a:pt x="18719" y="20286"/>
                  </a:lnTo>
                  <a:lnTo>
                    <a:pt x="18608" y="21061"/>
                  </a:lnTo>
                  <a:lnTo>
                    <a:pt x="18608" y="21061"/>
                  </a:lnTo>
                  <a:lnTo>
                    <a:pt x="18719" y="20286"/>
                  </a:lnTo>
                  <a:lnTo>
                    <a:pt x="18811" y="19512"/>
                  </a:lnTo>
                  <a:lnTo>
                    <a:pt x="18903" y="18737"/>
                  </a:lnTo>
                  <a:lnTo>
                    <a:pt x="18959" y="17963"/>
                  </a:lnTo>
                  <a:lnTo>
                    <a:pt x="19014" y="17188"/>
                  </a:lnTo>
                  <a:lnTo>
                    <a:pt x="19069" y="16432"/>
                  </a:lnTo>
                  <a:lnTo>
                    <a:pt x="19088" y="15676"/>
                  </a:lnTo>
                  <a:lnTo>
                    <a:pt x="19088" y="14920"/>
                  </a:lnTo>
                  <a:lnTo>
                    <a:pt x="19088" y="14920"/>
                  </a:lnTo>
                  <a:lnTo>
                    <a:pt x="19088" y="14920"/>
                  </a:lnTo>
                  <a:lnTo>
                    <a:pt x="19088" y="15676"/>
                  </a:lnTo>
                  <a:lnTo>
                    <a:pt x="19069" y="16432"/>
                  </a:lnTo>
                  <a:lnTo>
                    <a:pt x="19014" y="17188"/>
                  </a:lnTo>
                  <a:lnTo>
                    <a:pt x="18959" y="17963"/>
                  </a:lnTo>
                  <a:lnTo>
                    <a:pt x="18903" y="18737"/>
                  </a:lnTo>
                  <a:lnTo>
                    <a:pt x="18811" y="19512"/>
                  </a:lnTo>
                  <a:lnTo>
                    <a:pt x="18719" y="20286"/>
                  </a:lnTo>
                  <a:lnTo>
                    <a:pt x="18608" y="21061"/>
                  </a:lnTo>
                  <a:lnTo>
                    <a:pt x="1" y="21061"/>
                  </a:lnTo>
                  <a:lnTo>
                    <a:pt x="1" y="21061"/>
                  </a:lnTo>
                  <a:lnTo>
                    <a:pt x="48612" y="21061"/>
                  </a:lnTo>
                  <a:lnTo>
                    <a:pt x="48612" y="21061"/>
                  </a:lnTo>
                  <a:lnTo>
                    <a:pt x="48723" y="20286"/>
                  </a:lnTo>
                  <a:lnTo>
                    <a:pt x="48815" y="19512"/>
                  </a:lnTo>
                  <a:lnTo>
                    <a:pt x="48907" y="18737"/>
                  </a:lnTo>
                  <a:lnTo>
                    <a:pt x="48981" y="17963"/>
                  </a:lnTo>
                  <a:lnTo>
                    <a:pt x="49036" y="17207"/>
                  </a:lnTo>
                  <a:lnTo>
                    <a:pt x="49073" y="16432"/>
                  </a:lnTo>
                  <a:lnTo>
                    <a:pt x="49092" y="15676"/>
                  </a:lnTo>
                  <a:lnTo>
                    <a:pt x="49092" y="14938"/>
                  </a:lnTo>
                  <a:lnTo>
                    <a:pt x="49092" y="14938"/>
                  </a:lnTo>
                  <a:lnTo>
                    <a:pt x="49092" y="14311"/>
                  </a:lnTo>
                  <a:lnTo>
                    <a:pt x="49073" y="13703"/>
                  </a:lnTo>
                  <a:lnTo>
                    <a:pt x="49055" y="13094"/>
                  </a:lnTo>
                  <a:lnTo>
                    <a:pt x="49018" y="12504"/>
                  </a:lnTo>
                  <a:lnTo>
                    <a:pt x="48963" y="11914"/>
                  </a:lnTo>
                  <a:lnTo>
                    <a:pt x="48889" y="11342"/>
                  </a:lnTo>
                  <a:lnTo>
                    <a:pt x="48815" y="10771"/>
                  </a:lnTo>
                  <a:lnTo>
                    <a:pt x="48741" y="10199"/>
                  </a:lnTo>
                  <a:lnTo>
                    <a:pt x="48631" y="9664"/>
                  </a:lnTo>
                  <a:lnTo>
                    <a:pt x="48520" y="9111"/>
                  </a:lnTo>
                  <a:lnTo>
                    <a:pt x="48391" y="8595"/>
                  </a:lnTo>
                  <a:lnTo>
                    <a:pt x="48262" y="8078"/>
                  </a:lnTo>
                  <a:lnTo>
                    <a:pt x="48114" y="7562"/>
                  </a:lnTo>
                  <a:lnTo>
                    <a:pt x="47948" y="7082"/>
                  </a:lnTo>
                  <a:lnTo>
                    <a:pt x="47764" y="6603"/>
                  </a:lnTo>
                  <a:lnTo>
                    <a:pt x="47580" y="6142"/>
                  </a:lnTo>
                  <a:lnTo>
                    <a:pt x="47377" y="5699"/>
                  </a:lnTo>
                  <a:lnTo>
                    <a:pt x="47155" y="5275"/>
                  </a:lnTo>
                  <a:lnTo>
                    <a:pt x="46916" y="4851"/>
                  </a:lnTo>
                  <a:lnTo>
                    <a:pt x="46676" y="4464"/>
                  </a:lnTo>
                  <a:lnTo>
                    <a:pt x="46418" y="4076"/>
                  </a:lnTo>
                  <a:lnTo>
                    <a:pt x="46141" y="3726"/>
                  </a:lnTo>
                  <a:lnTo>
                    <a:pt x="45865" y="3376"/>
                  </a:lnTo>
                  <a:lnTo>
                    <a:pt x="45551" y="3044"/>
                  </a:lnTo>
                  <a:lnTo>
                    <a:pt x="45238" y="2749"/>
                  </a:lnTo>
                  <a:lnTo>
                    <a:pt x="44906" y="2472"/>
                  </a:lnTo>
                  <a:lnTo>
                    <a:pt x="44555" y="2214"/>
                  </a:lnTo>
                  <a:lnTo>
                    <a:pt x="44186" y="1974"/>
                  </a:lnTo>
                  <a:lnTo>
                    <a:pt x="43818" y="1753"/>
                  </a:lnTo>
                  <a:lnTo>
                    <a:pt x="43412" y="1550"/>
                  </a:lnTo>
                  <a:lnTo>
                    <a:pt x="43006" y="1384"/>
                  </a:lnTo>
                  <a:lnTo>
                    <a:pt x="42582" y="1236"/>
                  </a:lnTo>
                  <a:lnTo>
                    <a:pt x="42582" y="1236"/>
                  </a:lnTo>
                  <a:lnTo>
                    <a:pt x="41660" y="978"/>
                  </a:lnTo>
                  <a:lnTo>
                    <a:pt x="41660" y="978"/>
                  </a:lnTo>
                  <a:lnTo>
                    <a:pt x="41365" y="905"/>
                  </a:lnTo>
                  <a:lnTo>
                    <a:pt x="41365" y="905"/>
                  </a:lnTo>
                  <a:lnTo>
                    <a:pt x="40738" y="739"/>
                  </a:lnTo>
                  <a:lnTo>
                    <a:pt x="40738" y="739"/>
                  </a:lnTo>
                  <a:lnTo>
                    <a:pt x="40406" y="665"/>
                  </a:lnTo>
                  <a:lnTo>
                    <a:pt x="40406" y="665"/>
                  </a:lnTo>
                  <a:lnTo>
                    <a:pt x="39797" y="517"/>
                  </a:lnTo>
                  <a:lnTo>
                    <a:pt x="39797" y="517"/>
                  </a:lnTo>
                  <a:lnTo>
                    <a:pt x="39502" y="462"/>
                  </a:lnTo>
                  <a:lnTo>
                    <a:pt x="39502" y="462"/>
                  </a:lnTo>
                  <a:lnTo>
                    <a:pt x="38691" y="296"/>
                  </a:lnTo>
                  <a:lnTo>
                    <a:pt x="38691" y="296"/>
                  </a:lnTo>
                  <a:lnTo>
                    <a:pt x="38267" y="222"/>
                  </a:lnTo>
                  <a:lnTo>
                    <a:pt x="38267" y="222"/>
                  </a:lnTo>
                  <a:lnTo>
                    <a:pt x="37843" y="167"/>
                  </a:lnTo>
                  <a:lnTo>
                    <a:pt x="37843" y="167"/>
                  </a:lnTo>
                  <a:lnTo>
                    <a:pt x="37381" y="93"/>
                  </a:lnTo>
                  <a:lnTo>
                    <a:pt x="37381" y="93"/>
                  </a:lnTo>
                  <a:lnTo>
                    <a:pt x="36994" y="56"/>
                  </a:lnTo>
                  <a:lnTo>
                    <a:pt x="36994" y="56"/>
                  </a:lnTo>
                  <a:lnTo>
                    <a:pt x="3653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7"/>
            <p:cNvSpPr/>
            <p:nvPr/>
          </p:nvSpPr>
          <p:spPr>
            <a:xfrm>
              <a:off x="4204400" y="5320100"/>
              <a:ext cx="12000" cy="156775"/>
            </a:xfrm>
            <a:custGeom>
              <a:rect b="b" l="l" r="r" t="t"/>
              <a:pathLst>
                <a:path extrusionOk="0" h="6271" w="480">
                  <a:moveTo>
                    <a:pt x="0" y="6271"/>
                  </a:moveTo>
                  <a:lnTo>
                    <a:pt x="0" y="6271"/>
                  </a:lnTo>
                  <a:lnTo>
                    <a:pt x="111" y="5478"/>
                  </a:lnTo>
                  <a:lnTo>
                    <a:pt x="203" y="4685"/>
                  </a:lnTo>
                  <a:lnTo>
                    <a:pt x="295" y="3892"/>
                  </a:lnTo>
                  <a:lnTo>
                    <a:pt x="369" y="3099"/>
                  </a:lnTo>
                  <a:lnTo>
                    <a:pt x="424" y="2306"/>
                  </a:lnTo>
                  <a:lnTo>
                    <a:pt x="461" y="1532"/>
                  </a:lnTo>
                  <a:lnTo>
                    <a:pt x="480" y="757"/>
                  </a:lnTo>
                  <a:lnTo>
                    <a:pt x="480" y="1"/>
                  </a:lnTo>
                  <a:lnTo>
                    <a:pt x="480" y="1"/>
                  </a:lnTo>
                  <a:lnTo>
                    <a:pt x="480" y="757"/>
                  </a:lnTo>
                  <a:lnTo>
                    <a:pt x="461" y="1532"/>
                  </a:lnTo>
                  <a:lnTo>
                    <a:pt x="424" y="2306"/>
                  </a:lnTo>
                  <a:lnTo>
                    <a:pt x="369" y="3099"/>
                  </a:lnTo>
                  <a:lnTo>
                    <a:pt x="295" y="3892"/>
                  </a:lnTo>
                  <a:lnTo>
                    <a:pt x="203" y="4685"/>
                  </a:lnTo>
                  <a:lnTo>
                    <a:pt x="111" y="5478"/>
                  </a:lnTo>
                  <a:lnTo>
                    <a:pt x="0" y="627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7"/>
            <p:cNvSpPr/>
            <p:nvPr/>
          </p:nvSpPr>
          <p:spPr>
            <a:xfrm>
              <a:off x="4204400" y="5320100"/>
              <a:ext cx="12000" cy="156775"/>
            </a:xfrm>
            <a:custGeom>
              <a:rect b="b" l="l" r="r" t="t"/>
              <a:pathLst>
                <a:path extrusionOk="0" fill="none" h="6271" w="480">
                  <a:moveTo>
                    <a:pt x="0" y="6271"/>
                  </a:moveTo>
                  <a:lnTo>
                    <a:pt x="0" y="6271"/>
                  </a:lnTo>
                  <a:lnTo>
                    <a:pt x="111" y="5478"/>
                  </a:lnTo>
                  <a:lnTo>
                    <a:pt x="203" y="4685"/>
                  </a:lnTo>
                  <a:lnTo>
                    <a:pt x="295" y="3892"/>
                  </a:lnTo>
                  <a:lnTo>
                    <a:pt x="369" y="3099"/>
                  </a:lnTo>
                  <a:lnTo>
                    <a:pt x="424" y="2306"/>
                  </a:lnTo>
                  <a:lnTo>
                    <a:pt x="461" y="1532"/>
                  </a:lnTo>
                  <a:lnTo>
                    <a:pt x="480" y="757"/>
                  </a:lnTo>
                  <a:lnTo>
                    <a:pt x="480" y="1"/>
                  </a:lnTo>
                  <a:lnTo>
                    <a:pt x="480" y="1"/>
                  </a:lnTo>
                  <a:lnTo>
                    <a:pt x="480" y="757"/>
                  </a:lnTo>
                  <a:lnTo>
                    <a:pt x="461" y="1532"/>
                  </a:lnTo>
                  <a:lnTo>
                    <a:pt x="424" y="2306"/>
                  </a:lnTo>
                  <a:lnTo>
                    <a:pt x="369" y="3099"/>
                  </a:lnTo>
                  <a:lnTo>
                    <a:pt x="295" y="3892"/>
                  </a:lnTo>
                  <a:lnTo>
                    <a:pt x="203" y="4685"/>
                  </a:lnTo>
                  <a:lnTo>
                    <a:pt x="111" y="5478"/>
                  </a:lnTo>
                  <a:lnTo>
                    <a:pt x="0" y="62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7"/>
            <p:cNvSpPr/>
            <p:nvPr/>
          </p:nvSpPr>
          <p:spPr>
            <a:xfrm>
              <a:off x="4213150" y="5250500"/>
              <a:ext cx="2325" cy="32300"/>
            </a:xfrm>
            <a:custGeom>
              <a:rect b="b" l="l" r="r" t="t"/>
              <a:pathLst>
                <a:path extrusionOk="0" h="1292" w="93">
                  <a:moveTo>
                    <a:pt x="1" y="0"/>
                  </a:moveTo>
                  <a:lnTo>
                    <a:pt x="1" y="0"/>
                  </a:lnTo>
                  <a:lnTo>
                    <a:pt x="56" y="646"/>
                  </a:lnTo>
                  <a:lnTo>
                    <a:pt x="93" y="1291"/>
                  </a:lnTo>
                  <a:lnTo>
                    <a:pt x="93" y="1291"/>
                  </a:lnTo>
                  <a:lnTo>
                    <a:pt x="56" y="646"/>
                  </a:lnTo>
                  <a:lnTo>
                    <a:pt x="1" y="0"/>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7"/>
            <p:cNvSpPr/>
            <p:nvPr/>
          </p:nvSpPr>
          <p:spPr>
            <a:xfrm>
              <a:off x="4213150" y="5250500"/>
              <a:ext cx="2325" cy="32300"/>
            </a:xfrm>
            <a:custGeom>
              <a:rect b="b" l="l" r="r" t="t"/>
              <a:pathLst>
                <a:path extrusionOk="0" fill="none" h="1292" w="93">
                  <a:moveTo>
                    <a:pt x="1" y="0"/>
                  </a:moveTo>
                  <a:lnTo>
                    <a:pt x="1" y="0"/>
                  </a:lnTo>
                  <a:lnTo>
                    <a:pt x="56" y="646"/>
                  </a:lnTo>
                  <a:lnTo>
                    <a:pt x="93" y="1291"/>
                  </a:lnTo>
                  <a:lnTo>
                    <a:pt x="93" y="1291"/>
                  </a:lnTo>
                  <a:lnTo>
                    <a:pt x="56" y="64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7"/>
            <p:cNvSpPr/>
            <p:nvPr/>
          </p:nvSpPr>
          <p:spPr>
            <a:xfrm>
              <a:off x="3999225" y="4966950"/>
              <a:ext cx="8325" cy="1875"/>
            </a:xfrm>
            <a:custGeom>
              <a:rect b="b" l="l" r="r" t="t"/>
              <a:pathLst>
                <a:path extrusionOk="0" h="75" w="333">
                  <a:moveTo>
                    <a:pt x="1" y="1"/>
                  </a:moveTo>
                  <a:lnTo>
                    <a:pt x="1" y="1"/>
                  </a:lnTo>
                  <a:lnTo>
                    <a:pt x="333" y="75"/>
                  </a:lnTo>
                  <a:lnTo>
                    <a:pt x="333" y="75"/>
                  </a:lnTo>
                  <a:lnTo>
                    <a:pt x="1" y="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7"/>
            <p:cNvSpPr/>
            <p:nvPr/>
          </p:nvSpPr>
          <p:spPr>
            <a:xfrm>
              <a:off x="3999225" y="4966950"/>
              <a:ext cx="8325" cy="1875"/>
            </a:xfrm>
            <a:custGeom>
              <a:rect b="b" l="l" r="r" t="t"/>
              <a:pathLst>
                <a:path extrusionOk="0" fill="none" h="75" w="333">
                  <a:moveTo>
                    <a:pt x="1" y="1"/>
                  </a:moveTo>
                  <a:lnTo>
                    <a:pt x="1" y="1"/>
                  </a:lnTo>
                  <a:lnTo>
                    <a:pt x="333" y="75"/>
                  </a:lnTo>
                  <a:lnTo>
                    <a:pt x="333" y="75"/>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7"/>
            <p:cNvSpPr/>
            <p:nvPr/>
          </p:nvSpPr>
          <p:spPr>
            <a:xfrm>
              <a:off x="4196550" y="5155975"/>
              <a:ext cx="9250" cy="39675"/>
            </a:xfrm>
            <a:custGeom>
              <a:rect b="b" l="l" r="r" t="t"/>
              <a:pathLst>
                <a:path extrusionOk="0" h="1587" w="370">
                  <a:moveTo>
                    <a:pt x="1" y="1"/>
                  </a:moveTo>
                  <a:lnTo>
                    <a:pt x="1" y="1"/>
                  </a:lnTo>
                  <a:lnTo>
                    <a:pt x="203" y="794"/>
                  </a:lnTo>
                  <a:lnTo>
                    <a:pt x="369" y="1587"/>
                  </a:lnTo>
                  <a:lnTo>
                    <a:pt x="369" y="1587"/>
                  </a:lnTo>
                  <a:lnTo>
                    <a:pt x="203" y="794"/>
                  </a:lnTo>
                  <a:lnTo>
                    <a:pt x="1" y="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7"/>
            <p:cNvSpPr/>
            <p:nvPr/>
          </p:nvSpPr>
          <p:spPr>
            <a:xfrm>
              <a:off x="4196550" y="5155975"/>
              <a:ext cx="9250" cy="39675"/>
            </a:xfrm>
            <a:custGeom>
              <a:rect b="b" l="l" r="r" t="t"/>
              <a:pathLst>
                <a:path extrusionOk="0" fill="none" h="1587" w="370">
                  <a:moveTo>
                    <a:pt x="1" y="1"/>
                  </a:moveTo>
                  <a:lnTo>
                    <a:pt x="1" y="1"/>
                  </a:lnTo>
                  <a:lnTo>
                    <a:pt x="203" y="794"/>
                  </a:lnTo>
                  <a:lnTo>
                    <a:pt x="369" y="1587"/>
                  </a:lnTo>
                  <a:lnTo>
                    <a:pt x="369" y="1587"/>
                  </a:lnTo>
                  <a:lnTo>
                    <a:pt x="203" y="79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7"/>
            <p:cNvSpPr/>
            <p:nvPr/>
          </p:nvSpPr>
          <p:spPr>
            <a:xfrm>
              <a:off x="4187800" y="5127850"/>
              <a:ext cx="6475" cy="19850"/>
            </a:xfrm>
            <a:custGeom>
              <a:rect b="b" l="l" r="r" t="t"/>
              <a:pathLst>
                <a:path extrusionOk="0" h="794" w="259">
                  <a:moveTo>
                    <a:pt x="0" y="1"/>
                  </a:moveTo>
                  <a:lnTo>
                    <a:pt x="0" y="1"/>
                  </a:lnTo>
                  <a:lnTo>
                    <a:pt x="258" y="794"/>
                  </a:lnTo>
                  <a:lnTo>
                    <a:pt x="258" y="794"/>
                  </a:lnTo>
                  <a:lnTo>
                    <a:pt x="0" y="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7"/>
            <p:cNvSpPr/>
            <p:nvPr/>
          </p:nvSpPr>
          <p:spPr>
            <a:xfrm>
              <a:off x="4187800" y="5127850"/>
              <a:ext cx="6475" cy="19850"/>
            </a:xfrm>
            <a:custGeom>
              <a:rect b="b" l="l" r="r" t="t"/>
              <a:pathLst>
                <a:path extrusionOk="0" fill="none" h="794" w="259">
                  <a:moveTo>
                    <a:pt x="0" y="1"/>
                  </a:moveTo>
                  <a:lnTo>
                    <a:pt x="0" y="1"/>
                  </a:lnTo>
                  <a:lnTo>
                    <a:pt x="258" y="794"/>
                  </a:lnTo>
                  <a:lnTo>
                    <a:pt x="258" y="794"/>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7"/>
            <p:cNvSpPr/>
            <p:nvPr/>
          </p:nvSpPr>
          <p:spPr>
            <a:xfrm>
              <a:off x="4023200" y="4972950"/>
              <a:ext cx="7400" cy="1875"/>
            </a:xfrm>
            <a:custGeom>
              <a:rect b="b" l="l" r="r" t="t"/>
              <a:pathLst>
                <a:path extrusionOk="0" h="75" w="296">
                  <a:moveTo>
                    <a:pt x="1" y="1"/>
                  </a:moveTo>
                  <a:lnTo>
                    <a:pt x="1" y="1"/>
                  </a:lnTo>
                  <a:lnTo>
                    <a:pt x="296" y="74"/>
                  </a:lnTo>
                  <a:lnTo>
                    <a:pt x="296" y="74"/>
                  </a:lnTo>
                  <a:lnTo>
                    <a:pt x="1" y="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7"/>
            <p:cNvSpPr/>
            <p:nvPr/>
          </p:nvSpPr>
          <p:spPr>
            <a:xfrm>
              <a:off x="4023200" y="4972950"/>
              <a:ext cx="7400" cy="1875"/>
            </a:xfrm>
            <a:custGeom>
              <a:rect b="b" l="l" r="r" t="t"/>
              <a:pathLst>
                <a:path extrusionOk="0" fill="none" h="75" w="296">
                  <a:moveTo>
                    <a:pt x="1" y="1"/>
                  </a:moveTo>
                  <a:lnTo>
                    <a:pt x="1" y="1"/>
                  </a:lnTo>
                  <a:lnTo>
                    <a:pt x="296" y="74"/>
                  </a:lnTo>
                  <a:lnTo>
                    <a:pt x="296" y="7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7"/>
            <p:cNvSpPr/>
            <p:nvPr/>
          </p:nvSpPr>
          <p:spPr>
            <a:xfrm>
              <a:off x="3945750" y="4955900"/>
              <a:ext cx="10625" cy="1850"/>
            </a:xfrm>
            <a:custGeom>
              <a:rect b="b" l="l" r="r" t="t"/>
              <a:pathLst>
                <a:path extrusionOk="0" h="74" w="425">
                  <a:moveTo>
                    <a:pt x="1" y="0"/>
                  </a:moveTo>
                  <a:lnTo>
                    <a:pt x="1" y="0"/>
                  </a:lnTo>
                  <a:lnTo>
                    <a:pt x="425" y="74"/>
                  </a:lnTo>
                  <a:lnTo>
                    <a:pt x="425" y="74"/>
                  </a:lnTo>
                  <a:lnTo>
                    <a:pt x="1" y="0"/>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7"/>
            <p:cNvSpPr/>
            <p:nvPr/>
          </p:nvSpPr>
          <p:spPr>
            <a:xfrm>
              <a:off x="3945750" y="4955900"/>
              <a:ext cx="10625" cy="1850"/>
            </a:xfrm>
            <a:custGeom>
              <a:rect b="b" l="l" r="r" t="t"/>
              <a:pathLst>
                <a:path extrusionOk="0" fill="none" h="74" w="425">
                  <a:moveTo>
                    <a:pt x="1" y="0"/>
                  </a:moveTo>
                  <a:lnTo>
                    <a:pt x="1" y="0"/>
                  </a:lnTo>
                  <a:lnTo>
                    <a:pt x="425" y="74"/>
                  </a:lnTo>
                  <a:lnTo>
                    <a:pt x="425" y="7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7"/>
            <p:cNvSpPr/>
            <p:nvPr/>
          </p:nvSpPr>
          <p:spPr>
            <a:xfrm>
              <a:off x="3976650" y="4961875"/>
              <a:ext cx="7400" cy="1425"/>
            </a:xfrm>
            <a:custGeom>
              <a:rect b="b" l="l" r="r" t="t"/>
              <a:pathLst>
                <a:path extrusionOk="0" h="57" w="296">
                  <a:moveTo>
                    <a:pt x="0" y="1"/>
                  </a:moveTo>
                  <a:lnTo>
                    <a:pt x="0" y="1"/>
                  </a:lnTo>
                  <a:lnTo>
                    <a:pt x="295" y="56"/>
                  </a:lnTo>
                  <a:lnTo>
                    <a:pt x="295" y="56"/>
                  </a:lnTo>
                  <a:lnTo>
                    <a:pt x="0" y="1"/>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7"/>
            <p:cNvSpPr/>
            <p:nvPr/>
          </p:nvSpPr>
          <p:spPr>
            <a:xfrm>
              <a:off x="3976650" y="4961875"/>
              <a:ext cx="7400" cy="1425"/>
            </a:xfrm>
            <a:custGeom>
              <a:rect b="b" l="l" r="r" t="t"/>
              <a:pathLst>
                <a:path extrusionOk="0" fill="none" h="57" w="296">
                  <a:moveTo>
                    <a:pt x="0" y="1"/>
                  </a:moveTo>
                  <a:lnTo>
                    <a:pt x="0" y="1"/>
                  </a:lnTo>
                  <a:lnTo>
                    <a:pt x="295" y="56"/>
                  </a:lnTo>
                  <a:lnTo>
                    <a:pt x="295" y="5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7"/>
            <p:cNvSpPr/>
            <p:nvPr/>
          </p:nvSpPr>
          <p:spPr>
            <a:xfrm>
              <a:off x="3923625" y="4952675"/>
              <a:ext cx="11550" cy="1850"/>
            </a:xfrm>
            <a:custGeom>
              <a:rect b="b" l="l" r="r" t="t"/>
              <a:pathLst>
                <a:path extrusionOk="0" h="74" w="462">
                  <a:moveTo>
                    <a:pt x="0" y="0"/>
                  </a:moveTo>
                  <a:lnTo>
                    <a:pt x="0" y="0"/>
                  </a:lnTo>
                  <a:lnTo>
                    <a:pt x="461" y="74"/>
                  </a:lnTo>
                  <a:lnTo>
                    <a:pt x="461" y="74"/>
                  </a:lnTo>
                  <a:lnTo>
                    <a:pt x="0" y="0"/>
                  </a:lnTo>
                  <a:close/>
                </a:path>
              </a:pathLst>
            </a:custGeom>
            <a:solidFill>
              <a:srgbClr val="006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7"/>
            <p:cNvSpPr/>
            <p:nvPr/>
          </p:nvSpPr>
          <p:spPr>
            <a:xfrm>
              <a:off x="3923625" y="4952675"/>
              <a:ext cx="11550" cy="1850"/>
            </a:xfrm>
            <a:custGeom>
              <a:rect b="b" l="l" r="r" t="t"/>
              <a:pathLst>
                <a:path extrusionOk="0" fill="none" h="74" w="462">
                  <a:moveTo>
                    <a:pt x="0" y="0"/>
                  </a:moveTo>
                  <a:lnTo>
                    <a:pt x="0" y="0"/>
                  </a:lnTo>
                  <a:lnTo>
                    <a:pt x="461" y="74"/>
                  </a:lnTo>
                  <a:lnTo>
                    <a:pt x="461" y="7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7"/>
            <p:cNvSpPr/>
            <p:nvPr/>
          </p:nvSpPr>
          <p:spPr>
            <a:xfrm>
              <a:off x="2857700" y="4947125"/>
              <a:ext cx="1056275" cy="529750"/>
            </a:xfrm>
            <a:custGeom>
              <a:rect b="b" l="l" r="r" t="t"/>
              <a:pathLst>
                <a:path extrusionOk="0" h="21190" w="42251">
                  <a:moveTo>
                    <a:pt x="38414" y="1"/>
                  </a:moveTo>
                  <a:lnTo>
                    <a:pt x="37677" y="38"/>
                  </a:lnTo>
                  <a:lnTo>
                    <a:pt x="36939" y="93"/>
                  </a:lnTo>
                  <a:lnTo>
                    <a:pt x="36220" y="167"/>
                  </a:lnTo>
                  <a:lnTo>
                    <a:pt x="35519" y="259"/>
                  </a:lnTo>
                  <a:lnTo>
                    <a:pt x="34818" y="388"/>
                  </a:lnTo>
                  <a:lnTo>
                    <a:pt x="34117" y="517"/>
                  </a:lnTo>
                  <a:lnTo>
                    <a:pt x="33435" y="683"/>
                  </a:lnTo>
                  <a:lnTo>
                    <a:pt x="32771" y="868"/>
                  </a:lnTo>
                  <a:lnTo>
                    <a:pt x="32126" y="1070"/>
                  </a:lnTo>
                  <a:lnTo>
                    <a:pt x="31462" y="1292"/>
                  </a:lnTo>
                  <a:lnTo>
                    <a:pt x="30835" y="1531"/>
                  </a:lnTo>
                  <a:lnTo>
                    <a:pt x="30208" y="1790"/>
                  </a:lnTo>
                  <a:lnTo>
                    <a:pt x="29599" y="2066"/>
                  </a:lnTo>
                  <a:lnTo>
                    <a:pt x="28991" y="2361"/>
                  </a:lnTo>
                  <a:lnTo>
                    <a:pt x="28419" y="2693"/>
                  </a:lnTo>
                  <a:lnTo>
                    <a:pt x="27829" y="3025"/>
                  </a:lnTo>
                  <a:lnTo>
                    <a:pt x="27276" y="3376"/>
                  </a:lnTo>
                  <a:lnTo>
                    <a:pt x="26722" y="3763"/>
                  </a:lnTo>
                  <a:lnTo>
                    <a:pt x="26188" y="4150"/>
                  </a:lnTo>
                  <a:lnTo>
                    <a:pt x="25653" y="4556"/>
                  </a:lnTo>
                  <a:lnTo>
                    <a:pt x="25136" y="4980"/>
                  </a:lnTo>
                  <a:lnTo>
                    <a:pt x="24638" y="5441"/>
                  </a:lnTo>
                  <a:lnTo>
                    <a:pt x="24159" y="5902"/>
                  </a:lnTo>
                  <a:lnTo>
                    <a:pt x="23698" y="6382"/>
                  </a:lnTo>
                  <a:lnTo>
                    <a:pt x="23237" y="6879"/>
                  </a:lnTo>
                  <a:lnTo>
                    <a:pt x="22794" y="7377"/>
                  </a:lnTo>
                  <a:lnTo>
                    <a:pt x="22352" y="7912"/>
                  </a:lnTo>
                  <a:lnTo>
                    <a:pt x="20452" y="10365"/>
                  </a:lnTo>
                  <a:lnTo>
                    <a:pt x="19586" y="11453"/>
                  </a:lnTo>
                  <a:lnTo>
                    <a:pt x="18756" y="12467"/>
                  </a:lnTo>
                  <a:lnTo>
                    <a:pt x="18000" y="13408"/>
                  </a:lnTo>
                  <a:lnTo>
                    <a:pt x="17262" y="14256"/>
                  </a:lnTo>
                  <a:lnTo>
                    <a:pt x="16580" y="15012"/>
                  </a:lnTo>
                  <a:lnTo>
                    <a:pt x="15916" y="15676"/>
                  </a:lnTo>
                  <a:lnTo>
                    <a:pt x="15602" y="15990"/>
                  </a:lnTo>
                  <a:lnTo>
                    <a:pt x="15289" y="16266"/>
                  </a:lnTo>
                  <a:lnTo>
                    <a:pt x="14975" y="16524"/>
                  </a:lnTo>
                  <a:lnTo>
                    <a:pt x="14662" y="16764"/>
                  </a:lnTo>
                  <a:lnTo>
                    <a:pt x="14367" y="16985"/>
                  </a:lnTo>
                  <a:lnTo>
                    <a:pt x="14072" y="17188"/>
                  </a:lnTo>
                  <a:lnTo>
                    <a:pt x="13777" y="17354"/>
                  </a:lnTo>
                  <a:lnTo>
                    <a:pt x="13481" y="17502"/>
                  </a:lnTo>
                  <a:lnTo>
                    <a:pt x="13186" y="17631"/>
                  </a:lnTo>
                  <a:lnTo>
                    <a:pt x="12891" y="17741"/>
                  </a:lnTo>
                  <a:lnTo>
                    <a:pt x="12596" y="17815"/>
                  </a:lnTo>
                  <a:lnTo>
                    <a:pt x="12283" y="17871"/>
                  </a:lnTo>
                  <a:lnTo>
                    <a:pt x="11988" y="17907"/>
                  </a:lnTo>
                  <a:lnTo>
                    <a:pt x="11693" y="17926"/>
                  </a:lnTo>
                  <a:lnTo>
                    <a:pt x="11379" y="17926"/>
                  </a:lnTo>
                  <a:lnTo>
                    <a:pt x="11066" y="17889"/>
                  </a:lnTo>
                  <a:lnTo>
                    <a:pt x="9941" y="17723"/>
                  </a:lnTo>
                  <a:lnTo>
                    <a:pt x="9295" y="17668"/>
                  </a:lnTo>
                  <a:lnTo>
                    <a:pt x="8631" y="17612"/>
                  </a:lnTo>
                  <a:lnTo>
                    <a:pt x="7912" y="17575"/>
                  </a:lnTo>
                  <a:lnTo>
                    <a:pt x="7174" y="17575"/>
                  </a:lnTo>
                  <a:lnTo>
                    <a:pt x="6806" y="17594"/>
                  </a:lnTo>
                  <a:lnTo>
                    <a:pt x="6418" y="17612"/>
                  </a:lnTo>
                  <a:lnTo>
                    <a:pt x="6050" y="17649"/>
                  </a:lnTo>
                  <a:lnTo>
                    <a:pt x="5662" y="17705"/>
                  </a:lnTo>
                  <a:lnTo>
                    <a:pt x="5275" y="17778"/>
                  </a:lnTo>
                  <a:lnTo>
                    <a:pt x="4888" y="17852"/>
                  </a:lnTo>
                  <a:lnTo>
                    <a:pt x="4500" y="17944"/>
                  </a:lnTo>
                  <a:lnTo>
                    <a:pt x="4132" y="18073"/>
                  </a:lnTo>
                  <a:lnTo>
                    <a:pt x="3744" y="18202"/>
                  </a:lnTo>
                  <a:lnTo>
                    <a:pt x="3376" y="18350"/>
                  </a:lnTo>
                  <a:lnTo>
                    <a:pt x="3007" y="18534"/>
                  </a:lnTo>
                  <a:lnTo>
                    <a:pt x="2638" y="18719"/>
                  </a:lnTo>
                  <a:lnTo>
                    <a:pt x="2269" y="18940"/>
                  </a:lnTo>
                  <a:lnTo>
                    <a:pt x="1919" y="19180"/>
                  </a:lnTo>
                  <a:lnTo>
                    <a:pt x="1587" y="19457"/>
                  </a:lnTo>
                  <a:lnTo>
                    <a:pt x="1236" y="19733"/>
                  </a:lnTo>
                  <a:lnTo>
                    <a:pt x="923" y="20065"/>
                  </a:lnTo>
                  <a:lnTo>
                    <a:pt x="609" y="20415"/>
                  </a:lnTo>
                  <a:lnTo>
                    <a:pt x="296" y="20784"/>
                  </a:lnTo>
                  <a:lnTo>
                    <a:pt x="1" y="21190"/>
                  </a:lnTo>
                  <a:lnTo>
                    <a:pt x="4851" y="21190"/>
                  </a:lnTo>
                  <a:lnTo>
                    <a:pt x="5220" y="21024"/>
                  </a:lnTo>
                  <a:lnTo>
                    <a:pt x="5589" y="20895"/>
                  </a:lnTo>
                  <a:lnTo>
                    <a:pt x="5976" y="20766"/>
                  </a:lnTo>
                  <a:lnTo>
                    <a:pt x="6363" y="20674"/>
                  </a:lnTo>
                  <a:lnTo>
                    <a:pt x="6732" y="20581"/>
                  </a:lnTo>
                  <a:lnTo>
                    <a:pt x="7138" y="20526"/>
                  </a:lnTo>
                  <a:lnTo>
                    <a:pt x="7525" y="20471"/>
                  </a:lnTo>
                  <a:lnTo>
                    <a:pt x="7912" y="20434"/>
                  </a:lnTo>
                  <a:lnTo>
                    <a:pt x="8299" y="20397"/>
                  </a:lnTo>
                  <a:lnTo>
                    <a:pt x="9480" y="20397"/>
                  </a:lnTo>
                  <a:lnTo>
                    <a:pt x="10254" y="20434"/>
                  </a:lnTo>
                  <a:lnTo>
                    <a:pt x="11010" y="20508"/>
                  </a:lnTo>
                  <a:lnTo>
                    <a:pt x="11748" y="20600"/>
                  </a:lnTo>
                  <a:lnTo>
                    <a:pt x="12467" y="20711"/>
                  </a:lnTo>
                  <a:lnTo>
                    <a:pt x="13777" y="20932"/>
                  </a:lnTo>
                  <a:lnTo>
                    <a:pt x="14385" y="21042"/>
                  </a:lnTo>
                  <a:lnTo>
                    <a:pt x="14920" y="21116"/>
                  </a:lnTo>
                  <a:lnTo>
                    <a:pt x="15399" y="21172"/>
                  </a:lnTo>
                  <a:lnTo>
                    <a:pt x="15823" y="21190"/>
                  </a:lnTo>
                  <a:lnTo>
                    <a:pt x="16137" y="21172"/>
                  </a:lnTo>
                  <a:lnTo>
                    <a:pt x="16451" y="21116"/>
                  </a:lnTo>
                  <a:lnTo>
                    <a:pt x="16764" y="21024"/>
                  </a:lnTo>
                  <a:lnTo>
                    <a:pt x="17078" y="20913"/>
                  </a:lnTo>
                  <a:lnTo>
                    <a:pt x="17391" y="20747"/>
                  </a:lnTo>
                  <a:lnTo>
                    <a:pt x="17705" y="20563"/>
                  </a:lnTo>
                  <a:lnTo>
                    <a:pt x="18000" y="20342"/>
                  </a:lnTo>
                  <a:lnTo>
                    <a:pt x="18313" y="20102"/>
                  </a:lnTo>
                  <a:lnTo>
                    <a:pt x="18627" y="19807"/>
                  </a:lnTo>
                  <a:lnTo>
                    <a:pt x="18959" y="19512"/>
                  </a:lnTo>
                  <a:lnTo>
                    <a:pt x="19272" y="19180"/>
                  </a:lnTo>
                  <a:lnTo>
                    <a:pt x="19586" y="18830"/>
                  </a:lnTo>
                  <a:lnTo>
                    <a:pt x="19917" y="18442"/>
                  </a:lnTo>
                  <a:lnTo>
                    <a:pt x="20249" y="18037"/>
                  </a:lnTo>
                  <a:lnTo>
                    <a:pt x="20932" y="17151"/>
                  </a:lnTo>
                  <a:lnTo>
                    <a:pt x="21633" y="16192"/>
                  </a:lnTo>
                  <a:lnTo>
                    <a:pt x="22370" y="15160"/>
                  </a:lnTo>
                  <a:lnTo>
                    <a:pt x="23938" y="12928"/>
                  </a:lnTo>
                  <a:lnTo>
                    <a:pt x="24786" y="11711"/>
                  </a:lnTo>
                  <a:lnTo>
                    <a:pt x="25671" y="10476"/>
                  </a:lnTo>
                  <a:lnTo>
                    <a:pt x="26612" y="9203"/>
                  </a:lnTo>
                  <a:lnTo>
                    <a:pt x="27608" y="7912"/>
                  </a:lnTo>
                  <a:lnTo>
                    <a:pt x="27921" y="7506"/>
                  </a:lnTo>
                  <a:lnTo>
                    <a:pt x="28271" y="7119"/>
                  </a:lnTo>
                  <a:lnTo>
                    <a:pt x="28603" y="6732"/>
                  </a:lnTo>
                  <a:lnTo>
                    <a:pt x="28954" y="6345"/>
                  </a:lnTo>
                  <a:lnTo>
                    <a:pt x="29323" y="5976"/>
                  </a:lnTo>
                  <a:lnTo>
                    <a:pt x="29691" y="5625"/>
                  </a:lnTo>
                  <a:lnTo>
                    <a:pt x="30060" y="5275"/>
                  </a:lnTo>
                  <a:lnTo>
                    <a:pt x="30448" y="4943"/>
                  </a:lnTo>
                  <a:lnTo>
                    <a:pt x="30835" y="4611"/>
                  </a:lnTo>
                  <a:lnTo>
                    <a:pt x="31241" y="4298"/>
                  </a:lnTo>
                  <a:lnTo>
                    <a:pt x="31646" y="3984"/>
                  </a:lnTo>
                  <a:lnTo>
                    <a:pt x="32052" y="3689"/>
                  </a:lnTo>
                  <a:lnTo>
                    <a:pt x="32476" y="3412"/>
                  </a:lnTo>
                  <a:lnTo>
                    <a:pt x="32900" y="3136"/>
                  </a:lnTo>
                  <a:lnTo>
                    <a:pt x="33343" y="2878"/>
                  </a:lnTo>
                  <a:lnTo>
                    <a:pt x="33785" y="2619"/>
                  </a:lnTo>
                  <a:lnTo>
                    <a:pt x="34228" y="2380"/>
                  </a:lnTo>
                  <a:lnTo>
                    <a:pt x="34689" y="2140"/>
                  </a:lnTo>
                  <a:lnTo>
                    <a:pt x="35150" y="1919"/>
                  </a:lnTo>
                  <a:lnTo>
                    <a:pt x="35630" y="1716"/>
                  </a:lnTo>
                  <a:lnTo>
                    <a:pt x="36109" y="1513"/>
                  </a:lnTo>
                  <a:lnTo>
                    <a:pt x="36589" y="1329"/>
                  </a:lnTo>
                  <a:lnTo>
                    <a:pt x="37068" y="1163"/>
                  </a:lnTo>
                  <a:lnTo>
                    <a:pt x="37566" y="997"/>
                  </a:lnTo>
                  <a:lnTo>
                    <a:pt x="38082" y="849"/>
                  </a:lnTo>
                  <a:lnTo>
                    <a:pt x="38580" y="702"/>
                  </a:lnTo>
                  <a:lnTo>
                    <a:pt x="39097" y="572"/>
                  </a:lnTo>
                  <a:lnTo>
                    <a:pt x="39631" y="462"/>
                  </a:lnTo>
                  <a:lnTo>
                    <a:pt x="40148" y="370"/>
                  </a:lnTo>
                  <a:lnTo>
                    <a:pt x="40683" y="277"/>
                  </a:lnTo>
                  <a:lnTo>
                    <a:pt x="41236" y="185"/>
                  </a:lnTo>
                  <a:lnTo>
                    <a:pt x="41771" y="130"/>
                  </a:lnTo>
                  <a:lnTo>
                    <a:pt x="42250" y="185"/>
                  </a:lnTo>
                  <a:lnTo>
                    <a:pt x="41476" y="93"/>
                  </a:lnTo>
                  <a:lnTo>
                    <a:pt x="40701" y="38"/>
                  </a:lnTo>
                  <a:lnTo>
                    <a:pt x="399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7"/>
            <p:cNvSpPr/>
            <p:nvPr/>
          </p:nvSpPr>
          <p:spPr>
            <a:xfrm>
              <a:off x="2857700" y="4947125"/>
              <a:ext cx="1056275" cy="529750"/>
            </a:xfrm>
            <a:custGeom>
              <a:rect b="b" l="l" r="r" t="t"/>
              <a:pathLst>
                <a:path extrusionOk="0" fill="none" h="21190" w="42251">
                  <a:moveTo>
                    <a:pt x="15823" y="21190"/>
                  </a:moveTo>
                  <a:lnTo>
                    <a:pt x="15823" y="21190"/>
                  </a:lnTo>
                  <a:lnTo>
                    <a:pt x="16137" y="21172"/>
                  </a:lnTo>
                  <a:lnTo>
                    <a:pt x="16451" y="21116"/>
                  </a:lnTo>
                  <a:lnTo>
                    <a:pt x="16764" y="21024"/>
                  </a:lnTo>
                  <a:lnTo>
                    <a:pt x="17078" y="20913"/>
                  </a:lnTo>
                  <a:lnTo>
                    <a:pt x="17391" y="20747"/>
                  </a:lnTo>
                  <a:lnTo>
                    <a:pt x="17705" y="20563"/>
                  </a:lnTo>
                  <a:lnTo>
                    <a:pt x="18000" y="20342"/>
                  </a:lnTo>
                  <a:lnTo>
                    <a:pt x="18313" y="20102"/>
                  </a:lnTo>
                  <a:lnTo>
                    <a:pt x="18627" y="19807"/>
                  </a:lnTo>
                  <a:lnTo>
                    <a:pt x="18959" y="19512"/>
                  </a:lnTo>
                  <a:lnTo>
                    <a:pt x="19272" y="19180"/>
                  </a:lnTo>
                  <a:lnTo>
                    <a:pt x="19586" y="18830"/>
                  </a:lnTo>
                  <a:lnTo>
                    <a:pt x="19917" y="18442"/>
                  </a:lnTo>
                  <a:lnTo>
                    <a:pt x="20249" y="18037"/>
                  </a:lnTo>
                  <a:lnTo>
                    <a:pt x="20932" y="17151"/>
                  </a:lnTo>
                  <a:lnTo>
                    <a:pt x="21633" y="16192"/>
                  </a:lnTo>
                  <a:lnTo>
                    <a:pt x="22370" y="15160"/>
                  </a:lnTo>
                  <a:lnTo>
                    <a:pt x="23938" y="12928"/>
                  </a:lnTo>
                  <a:lnTo>
                    <a:pt x="24786" y="11711"/>
                  </a:lnTo>
                  <a:lnTo>
                    <a:pt x="25671" y="10476"/>
                  </a:lnTo>
                  <a:lnTo>
                    <a:pt x="26612" y="9203"/>
                  </a:lnTo>
                  <a:lnTo>
                    <a:pt x="27608" y="7912"/>
                  </a:lnTo>
                  <a:lnTo>
                    <a:pt x="27608" y="7912"/>
                  </a:lnTo>
                  <a:lnTo>
                    <a:pt x="27921" y="7506"/>
                  </a:lnTo>
                  <a:lnTo>
                    <a:pt x="28271" y="7119"/>
                  </a:lnTo>
                  <a:lnTo>
                    <a:pt x="28603" y="6732"/>
                  </a:lnTo>
                  <a:lnTo>
                    <a:pt x="28954" y="6345"/>
                  </a:lnTo>
                  <a:lnTo>
                    <a:pt x="29323" y="5976"/>
                  </a:lnTo>
                  <a:lnTo>
                    <a:pt x="29691" y="5625"/>
                  </a:lnTo>
                  <a:lnTo>
                    <a:pt x="30060" y="5275"/>
                  </a:lnTo>
                  <a:lnTo>
                    <a:pt x="30448" y="4943"/>
                  </a:lnTo>
                  <a:lnTo>
                    <a:pt x="30835" y="4611"/>
                  </a:lnTo>
                  <a:lnTo>
                    <a:pt x="31241" y="4298"/>
                  </a:lnTo>
                  <a:lnTo>
                    <a:pt x="31646" y="3984"/>
                  </a:lnTo>
                  <a:lnTo>
                    <a:pt x="32052" y="3689"/>
                  </a:lnTo>
                  <a:lnTo>
                    <a:pt x="32476" y="3412"/>
                  </a:lnTo>
                  <a:lnTo>
                    <a:pt x="32900" y="3136"/>
                  </a:lnTo>
                  <a:lnTo>
                    <a:pt x="33343" y="2878"/>
                  </a:lnTo>
                  <a:lnTo>
                    <a:pt x="33785" y="2619"/>
                  </a:lnTo>
                  <a:lnTo>
                    <a:pt x="34228" y="2380"/>
                  </a:lnTo>
                  <a:lnTo>
                    <a:pt x="34689" y="2140"/>
                  </a:lnTo>
                  <a:lnTo>
                    <a:pt x="35150" y="1919"/>
                  </a:lnTo>
                  <a:lnTo>
                    <a:pt x="35630" y="1716"/>
                  </a:lnTo>
                  <a:lnTo>
                    <a:pt x="36109" y="1513"/>
                  </a:lnTo>
                  <a:lnTo>
                    <a:pt x="36589" y="1329"/>
                  </a:lnTo>
                  <a:lnTo>
                    <a:pt x="37068" y="1163"/>
                  </a:lnTo>
                  <a:lnTo>
                    <a:pt x="37566" y="997"/>
                  </a:lnTo>
                  <a:lnTo>
                    <a:pt x="38082" y="849"/>
                  </a:lnTo>
                  <a:lnTo>
                    <a:pt x="38580" y="702"/>
                  </a:lnTo>
                  <a:lnTo>
                    <a:pt x="39097" y="572"/>
                  </a:lnTo>
                  <a:lnTo>
                    <a:pt x="39631" y="462"/>
                  </a:lnTo>
                  <a:lnTo>
                    <a:pt x="40148" y="370"/>
                  </a:lnTo>
                  <a:lnTo>
                    <a:pt x="40683" y="277"/>
                  </a:lnTo>
                  <a:lnTo>
                    <a:pt x="41236" y="185"/>
                  </a:lnTo>
                  <a:lnTo>
                    <a:pt x="41771" y="130"/>
                  </a:lnTo>
                  <a:lnTo>
                    <a:pt x="41771" y="130"/>
                  </a:lnTo>
                  <a:lnTo>
                    <a:pt x="42250" y="185"/>
                  </a:lnTo>
                  <a:lnTo>
                    <a:pt x="42250" y="185"/>
                  </a:lnTo>
                  <a:lnTo>
                    <a:pt x="41476" y="93"/>
                  </a:lnTo>
                  <a:lnTo>
                    <a:pt x="40701" y="38"/>
                  </a:lnTo>
                  <a:lnTo>
                    <a:pt x="39926" y="1"/>
                  </a:lnTo>
                  <a:lnTo>
                    <a:pt x="39170" y="1"/>
                  </a:lnTo>
                  <a:lnTo>
                    <a:pt x="38414" y="1"/>
                  </a:lnTo>
                  <a:lnTo>
                    <a:pt x="37677" y="38"/>
                  </a:lnTo>
                  <a:lnTo>
                    <a:pt x="36939" y="93"/>
                  </a:lnTo>
                  <a:lnTo>
                    <a:pt x="36220" y="167"/>
                  </a:lnTo>
                  <a:lnTo>
                    <a:pt x="35519" y="259"/>
                  </a:lnTo>
                  <a:lnTo>
                    <a:pt x="34818" y="388"/>
                  </a:lnTo>
                  <a:lnTo>
                    <a:pt x="34117" y="517"/>
                  </a:lnTo>
                  <a:lnTo>
                    <a:pt x="33435" y="683"/>
                  </a:lnTo>
                  <a:lnTo>
                    <a:pt x="32771" y="868"/>
                  </a:lnTo>
                  <a:lnTo>
                    <a:pt x="32126" y="1070"/>
                  </a:lnTo>
                  <a:lnTo>
                    <a:pt x="31462" y="1292"/>
                  </a:lnTo>
                  <a:lnTo>
                    <a:pt x="30835" y="1531"/>
                  </a:lnTo>
                  <a:lnTo>
                    <a:pt x="30208" y="1790"/>
                  </a:lnTo>
                  <a:lnTo>
                    <a:pt x="29599" y="2066"/>
                  </a:lnTo>
                  <a:lnTo>
                    <a:pt x="28991" y="2361"/>
                  </a:lnTo>
                  <a:lnTo>
                    <a:pt x="28419" y="2693"/>
                  </a:lnTo>
                  <a:lnTo>
                    <a:pt x="27829" y="3025"/>
                  </a:lnTo>
                  <a:lnTo>
                    <a:pt x="27276" y="3376"/>
                  </a:lnTo>
                  <a:lnTo>
                    <a:pt x="26722" y="3763"/>
                  </a:lnTo>
                  <a:lnTo>
                    <a:pt x="26188" y="4150"/>
                  </a:lnTo>
                  <a:lnTo>
                    <a:pt x="25653" y="4556"/>
                  </a:lnTo>
                  <a:lnTo>
                    <a:pt x="25136" y="4980"/>
                  </a:lnTo>
                  <a:lnTo>
                    <a:pt x="24638" y="5441"/>
                  </a:lnTo>
                  <a:lnTo>
                    <a:pt x="24159" y="5902"/>
                  </a:lnTo>
                  <a:lnTo>
                    <a:pt x="23698" y="6382"/>
                  </a:lnTo>
                  <a:lnTo>
                    <a:pt x="23237" y="6879"/>
                  </a:lnTo>
                  <a:lnTo>
                    <a:pt x="22794" y="7377"/>
                  </a:lnTo>
                  <a:lnTo>
                    <a:pt x="22352" y="7912"/>
                  </a:lnTo>
                  <a:lnTo>
                    <a:pt x="22352" y="7912"/>
                  </a:lnTo>
                  <a:lnTo>
                    <a:pt x="20452" y="10365"/>
                  </a:lnTo>
                  <a:lnTo>
                    <a:pt x="19586" y="11453"/>
                  </a:lnTo>
                  <a:lnTo>
                    <a:pt x="18756" y="12467"/>
                  </a:lnTo>
                  <a:lnTo>
                    <a:pt x="18000" y="13408"/>
                  </a:lnTo>
                  <a:lnTo>
                    <a:pt x="17262" y="14256"/>
                  </a:lnTo>
                  <a:lnTo>
                    <a:pt x="16580" y="15012"/>
                  </a:lnTo>
                  <a:lnTo>
                    <a:pt x="15916" y="15676"/>
                  </a:lnTo>
                  <a:lnTo>
                    <a:pt x="15602" y="15990"/>
                  </a:lnTo>
                  <a:lnTo>
                    <a:pt x="15289" y="16266"/>
                  </a:lnTo>
                  <a:lnTo>
                    <a:pt x="14975" y="16524"/>
                  </a:lnTo>
                  <a:lnTo>
                    <a:pt x="14662" y="16764"/>
                  </a:lnTo>
                  <a:lnTo>
                    <a:pt x="14367" y="16985"/>
                  </a:lnTo>
                  <a:lnTo>
                    <a:pt x="14072" y="17188"/>
                  </a:lnTo>
                  <a:lnTo>
                    <a:pt x="13777" y="17354"/>
                  </a:lnTo>
                  <a:lnTo>
                    <a:pt x="13481" y="17502"/>
                  </a:lnTo>
                  <a:lnTo>
                    <a:pt x="13186" y="17631"/>
                  </a:lnTo>
                  <a:lnTo>
                    <a:pt x="12891" y="17741"/>
                  </a:lnTo>
                  <a:lnTo>
                    <a:pt x="12596" y="17815"/>
                  </a:lnTo>
                  <a:lnTo>
                    <a:pt x="12283" y="17871"/>
                  </a:lnTo>
                  <a:lnTo>
                    <a:pt x="11988" y="17907"/>
                  </a:lnTo>
                  <a:lnTo>
                    <a:pt x="11693" y="17926"/>
                  </a:lnTo>
                  <a:lnTo>
                    <a:pt x="11379" y="17926"/>
                  </a:lnTo>
                  <a:lnTo>
                    <a:pt x="11066" y="17889"/>
                  </a:lnTo>
                  <a:lnTo>
                    <a:pt x="11066" y="17889"/>
                  </a:lnTo>
                  <a:lnTo>
                    <a:pt x="9941" y="17723"/>
                  </a:lnTo>
                  <a:lnTo>
                    <a:pt x="9295" y="17668"/>
                  </a:lnTo>
                  <a:lnTo>
                    <a:pt x="8631" y="17612"/>
                  </a:lnTo>
                  <a:lnTo>
                    <a:pt x="7912" y="17575"/>
                  </a:lnTo>
                  <a:lnTo>
                    <a:pt x="7174" y="17575"/>
                  </a:lnTo>
                  <a:lnTo>
                    <a:pt x="6806" y="17594"/>
                  </a:lnTo>
                  <a:lnTo>
                    <a:pt x="6418" y="17612"/>
                  </a:lnTo>
                  <a:lnTo>
                    <a:pt x="6050" y="17649"/>
                  </a:lnTo>
                  <a:lnTo>
                    <a:pt x="5662" y="17705"/>
                  </a:lnTo>
                  <a:lnTo>
                    <a:pt x="5275" y="17778"/>
                  </a:lnTo>
                  <a:lnTo>
                    <a:pt x="4888" y="17852"/>
                  </a:lnTo>
                  <a:lnTo>
                    <a:pt x="4500" y="17944"/>
                  </a:lnTo>
                  <a:lnTo>
                    <a:pt x="4132" y="18073"/>
                  </a:lnTo>
                  <a:lnTo>
                    <a:pt x="3744" y="18202"/>
                  </a:lnTo>
                  <a:lnTo>
                    <a:pt x="3376" y="18350"/>
                  </a:lnTo>
                  <a:lnTo>
                    <a:pt x="3007" y="18534"/>
                  </a:lnTo>
                  <a:lnTo>
                    <a:pt x="2638" y="18719"/>
                  </a:lnTo>
                  <a:lnTo>
                    <a:pt x="2269" y="18940"/>
                  </a:lnTo>
                  <a:lnTo>
                    <a:pt x="1919" y="19180"/>
                  </a:lnTo>
                  <a:lnTo>
                    <a:pt x="1587" y="19457"/>
                  </a:lnTo>
                  <a:lnTo>
                    <a:pt x="1236" y="19733"/>
                  </a:lnTo>
                  <a:lnTo>
                    <a:pt x="923" y="20065"/>
                  </a:lnTo>
                  <a:lnTo>
                    <a:pt x="609" y="20415"/>
                  </a:lnTo>
                  <a:lnTo>
                    <a:pt x="296" y="20784"/>
                  </a:lnTo>
                  <a:lnTo>
                    <a:pt x="1" y="21190"/>
                  </a:lnTo>
                  <a:lnTo>
                    <a:pt x="4851" y="21190"/>
                  </a:lnTo>
                  <a:lnTo>
                    <a:pt x="4851" y="21190"/>
                  </a:lnTo>
                  <a:lnTo>
                    <a:pt x="5220" y="21024"/>
                  </a:lnTo>
                  <a:lnTo>
                    <a:pt x="5589" y="20895"/>
                  </a:lnTo>
                  <a:lnTo>
                    <a:pt x="5976" y="20766"/>
                  </a:lnTo>
                  <a:lnTo>
                    <a:pt x="6363" y="20674"/>
                  </a:lnTo>
                  <a:lnTo>
                    <a:pt x="6732" y="20581"/>
                  </a:lnTo>
                  <a:lnTo>
                    <a:pt x="7138" y="20526"/>
                  </a:lnTo>
                  <a:lnTo>
                    <a:pt x="7525" y="20471"/>
                  </a:lnTo>
                  <a:lnTo>
                    <a:pt x="7912" y="20434"/>
                  </a:lnTo>
                  <a:lnTo>
                    <a:pt x="8299" y="20397"/>
                  </a:lnTo>
                  <a:lnTo>
                    <a:pt x="8705" y="20397"/>
                  </a:lnTo>
                  <a:lnTo>
                    <a:pt x="9480" y="20397"/>
                  </a:lnTo>
                  <a:lnTo>
                    <a:pt x="10254" y="20434"/>
                  </a:lnTo>
                  <a:lnTo>
                    <a:pt x="11010" y="20508"/>
                  </a:lnTo>
                  <a:lnTo>
                    <a:pt x="11748" y="20600"/>
                  </a:lnTo>
                  <a:lnTo>
                    <a:pt x="12467" y="20711"/>
                  </a:lnTo>
                  <a:lnTo>
                    <a:pt x="13777" y="20932"/>
                  </a:lnTo>
                  <a:lnTo>
                    <a:pt x="14385" y="21042"/>
                  </a:lnTo>
                  <a:lnTo>
                    <a:pt x="14920" y="21116"/>
                  </a:lnTo>
                  <a:lnTo>
                    <a:pt x="15399" y="21172"/>
                  </a:lnTo>
                  <a:lnTo>
                    <a:pt x="15823" y="211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7"/>
            <p:cNvSpPr/>
            <p:nvPr/>
          </p:nvSpPr>
          <p:spPr>
            <a:xfrm>
              <a:off x="3913950" y="4951750"/>
              <a:ext cx="9700" cy="950"/>
            </a:xfrm>
            <a:custGeom>
              <a:rect b="b" l="l" r="r" t="t"/>
              <a:pathLst>
                <a:path extrusionOk="0" h="38" w="388">
                  <a:moveTo>
                    <a:pt x="0" y="0"/>
                  </a:moveTo>
                  <a:lnTo>
                    <a:pt x="0" y="0"/>
                  </a:lnTo>
                  <a:lnTo>
                    <a:pt x="387" y="37"/>
                  </a:lnTo>
                  <a:lnTo>
                    <a:pt x="387" y="37"/>
                  </a:lnTo>
                  <a:lnTo>
                    <a:pt x="0" y="0"/>
                  </a:lnTo>
                  <a:close/>
                </a:path>
              </a:pathLst>
            </a:custGeom>
            <a:solidFill>
              <a:srgbClr val="B1A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7"/>
            <p:cNvSpPr/>
            <p:nvPr/>
          </p:nvSpPr>
          <p:spPr>
            <a:xfrm>
              <a:off x="3913950" y="4951750"/>
              <a:ext cx="9700" cy="950"/>
            </a:xfrm>
            <a:custGeom>
              <a:rect b="b" l="l" r="r" t="t"/>
              <a:pathLst>
                <a:path extrusionOk="0" fill="none" h="38" w="388">
                  <a:moveTo>
                    <a:pt x="0" y="0"/>
                  </a:moveTo>
                  <a:lnTo>
                    <a:pt x="0" y="0"/>
                  </a:lnTo>
                  <a:lnTo>
                    <a:pt x="387" y="37"/>
                  </a:lnTo>
                  <a:lnTo>
                    <a:pt x="387" y="37"/>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7"/>
            <p:cNvSpPr/>
            <p:nvPr/>
          </p:nvSpPr>
          <p:spPr>
            <a:xfrm>
              <a:off x="4030575" y="4974800"/>
              <a:ext cx="4650" cy="1400"/>
            </a:xfrm>
            <a:custGeom>
              <a:rect b="b" l="l" r="r" t="t"/>
              <a:pathLst>
                <a:path extrusionOk="0" h="56" w="186">
                  <a:moveTo>
                    <a:pt x="1" y="0"/>
                  </a:moveTo>
                  <a:lnTo>
                    <a:pt x="1" y="0"/>
                  </a:lnTo>
                  <a:lnTo>
                    <a:pt x="185" y="56"/>
                  </a:lnTo>
                  <a:lnTo>
                    <a:pt x="185" y="56"/>
                  </a:lnTo>
                  <a:lnTo>
                    <a:pt x="185" y="56"/>
                  </a:lnTo>
                  <a:lnTo>
                    <a:pt x="185" y="56"/>
                  </a:lnTo>
                  <a:lnTo>
                    <a:pt x="1" y="0"/>
                  </a:lnTo>
                  <a:close/>
                </a:path>
              </a:pathLst>
            </a:custGeom>
            <a:solidFill>
              <a:srgbClr val="B2C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7"/>
            <p:cNvSpPr/>
            <p:nvPr/>
          </p:nvSpPr>
          <p:spPr>
            <a:xfrm>
              <a:off x="4030575" y="4974800"/>
              <a:ext cx="4650" cy="1400"/>
            </a:xfrm>
            <a:custGeom>
              <a:rect b="b" l="l" r="r" t="t"/>
              <a:pathLst>
                <a:path extrusionOk="0" fill="none" h="56" w="186">
                  <a:moveTo>
                    <a:pt x="1" y="0"/>
                  </a:moveTo>
                  <a:lnTo>
                    <a:pt x="1" y="0"/>
                  </a:lnTo>
                  <a:lnTo>
                    <a:pt x="185" y="56"/>
                  </a:lnTo>
                  <a:lnTo>
                    <a:pt x="185" y="56"/>
                  </a:lnTo>
                  <a:lnTo>
                    <a:pt x="185" y="56"/>
                  </a:lnTo>
                  <a:lnTo>
                    <a:pt x="185" y="5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7"/>
            <p:cNvSpPr/>
            <p:nvPr/>
          </p:nvSpPr>
          <p:spPr>
            <a:xfrm>
              <a:off x="4035200" y="4976175"/>
              <a:ext cx="18000" cy="5100"/>
            </a:xfrm>
            <a:custGeom>
              <a:rect b="b" l="l" r="r" t="t"/>
              <a:pathLst>
                <a:path extrusionOk="0" h="204" w="720">
                  <a:moveTo>
                    <a:pt x="0" y="1"/>
                  </a:moveTo>
                  <a:lnTo>
                    <a:pt x="0" y="1"/>
                  </a:lnTo>
                  <a:lnTo>
                    <a:pt x="0" y="1"/>
                  </a:lnTo>
                  <a:lnTo>
                    <a:pt x="0" y="1"/>
                  </a:lnTo>
                  <a:lnTo>
                    <a:pt x="719" y="203"/>
                  </a:lnTo>
                  <a:lnTo>
                    <a:pt x="719" y="203"/>
                  </a:lnTo>
                  <a:lnTo>
                    <a:pt x="0" y="1"/>
                  </a:lnTo>
                  <a:close/>
                </a:path>
              </a:pathLst>
            </a:custGeom>
            <a:solidFill>
              <a:srgbClr val="B1A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7"/>
            <p:cNvSpPr/>
            <p:nvPr/>
          </p:nvSpPr>
          <p:spPr>
            <a:xfrm>
              <a:off x="4035200" y="4976175"/>
              <a:ext cx="18000" cy="5100"/>
            </a:xfrm>
            <a:custGeom>
              <a:rect b="b" l="l" r="r" t="t"/>
              <a:pathLst>
                <a:path extrusionOk="0" fill="none" h="204" w="720">
                  <a:moveTo>
                    <a:pt x="0" y="1"/>
                  </a:moveTo>
                  <a:lnTo>
                    <a:pt x="0" y="1"/>
                  </a:lnTo>
                  <a:lnTo>
                    <a:pt x="0" y="1"/>
                  </a:lnTo>
                  <a:lnTo>
                    <a:pt x="0" y="1"/>
                  </a:lnTo>
                  <a:lnTo>
                    <a:pt x="719" y="203"/>
                  </a:lnTo>
                  <a:lnTo>
                    <a:pt x="719" y="203"/>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7"/>
            <p:cNvSpPr/>
            <p:nvPr/>
          </p:nvSpPr>
          <p:spPr>
            <a:xfrm>
              <a:off x="3935150" y="4954500"/>
              <a:ext cx="5550" cy="950"/>
            </a:xfrm>
            <a:custGeom>
              <a:rect b="b" l="l" r="r" t="t"/>
              <a:pathLst>
                <a:path extrusionOk="0" h="38" w="222">
                  <a:moveTo>
                    <a:pt x="0" y="1"/>
                  </a:moveTo>
                  <a:lnTo>
                    <a:pt x="0" y="1"/>
                  </a:lnTo>
                  <a:lnTo>
                    <a:pt x="222" y="38"/>
                  </a:lnTo>
                  <a:lnTo>
                    <a:pt x="222" y="38"/>
                  </a:lnTo>
                  <a:lnTo>
                    <a:pt x="0" y="1"/>
                  </a:lnTo>
                  <a:close/>
                </a:path>
              </a:pathLst>
            </a:custGeom>
            <a:solidFill>
              <a:srgbClr val="B2C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7"/>
            <p:cNvSpPr/>
            <p:nvPr/>
          </p:nvSpPr>
          <p:spPr>
            <a:xfrm>
              <a:off x="3935150" y="4954500"/>
              <a:ext cx="5550" cy="950"/>
            </a:xfrm>
            <a:custGeom>
              <a:rect b="b" l="l" r="r" t="t"/>
              <a:pathLst>
                <a:path extrusionOk="0" fill="none" h="38" w="222">
                  <a:moveTo>
                    <a:pt x="0" y="1"/>
                  </a:moveTo>
                  <a:lnTo>
                    <a:pt x="0" y="1"/>
                  </a:lnTo>
                  <a:lnTo>
                    <a:pt x="222" y="38"/>
                  </a:lnTo>
                  <a:lnTo>
                    <a:pt x="222" y="38"/>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7"/>
            <p:cNvSpPr/>
            <p:nvPr/>
          </p:nvSpPr>
          <p:spPr>
            <a:xfrm>
              <a:off x="3956350" y="4957725"/>
              <a:ext cx="4175" cy="950"/>
            </a:xfrm>
            <a:custGeom>
              <a:rect b="b" l="l" r="r" t="t"/>
              <a:pathLst>
                <a:path extrusionOk="0" h="38" w="167">
                  <a:moveTo>
                    <a:pt x="1" y="1"/>
                  </a:moveTo>
                  <a:lnTo>
                    <a:pt x="1" y="1"/>
                  </a:lnTo>
                  <a:lnTo>
                    <a:pt x="167" y="38"/>
                  </a:lnTo>
                  <a:lnTo>
                    <a:pt x="167" y="38"/>
                  </a:lnTo>
                  <a:lnTo>
                    <a:pt x="1" y="1"/>
                  </a:lnTo>
                  <a:close/>
                </a:path>
              </a:pathLst>
            </a:custGeom>
            <a:solidFill>
              <a:srgbClr val="B2C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7"/>
            <p:cNvSpPr/>
            <p:nvPr/>
          </p:nvSpPr>
          <p:spPr>
            <a:xfrm>
              <a:off x="3956350" y="4957725"/>
              <a:ext cx="4175" cy="950"/>
            </a:xfrm>
            <a:custGeom>
              <a:rect b="b" l="l" r="r" t="t"/>
              <a:pathLst>
                <a:path extrusionOk="0" fill="none" h="38" w="167">
                  <a:moveTo>
                    <a:pt x="1" y="1"/>
                  </a:moveTo>
                  <a:lnTo>
                    <a:pt x="1" y="1"/>
                  </a:lnTo>
                  <a:lnTo>
                    <a:pt x="167" y="38"/>
                  </a:lnTo>
                  <a:lnTo>
                    <a:pt x="167" y="3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7"/>
            <p:cNvSpPr/>
            <p:nvPr/>
          </p:nvSpPr>
          <p:spPr>
            <a:xfrm>
              <a:off x="4007525" y="4968800"/>
              <a:ext cx="15700" cy="4175"/>
            </a:xfrm>
            <a:custGeom>
              <a:rect b="b" l="l" r="r" t="t"/>
              <a:pathLst>
                <a:path extrusionOk="0" h="167" w="628">
                  <a:moveTo>
                    <a:pt x="609" y="148"/>
                  </a:moveTo>
                  <a:lnTo>
                    <a:pt x="609" y="148"/>
                  </a:lnTo>
                  <a:lnTo>
                    <a:pt x="628" y="167"/>
                  </a:lnTo>
                  <a:lnTo>
                    <a:pt x="628" y="167"/>
                  </a:lnTo>
                  <a:lnTo>
                    <a:pt x="609" y="148"/>
                  </a:lnTo>
                  <a:close/>
                  <a:moveTo>
                    <a:pt x="314" y="74"/>
                  </a:moveTo>
                  <a:lnTo>
                    <a:pt x="314" y="74"/>
                  </a:lnTo>
                  <a:lnTo>
                    <a:pt x="333" y="93"/>
                  </a:lnTo>
                  <a:lnTo>
                    <a:pt x="333" y="93"/>
                  </a:lnTo>
                  <a:lnTo>
                    <a:pt x="314" y="74"/>
                  </a:lnTo>
                  <a:close/>
                  <a:moveTo>
                    <a:pt x="1" y="1"/>
                  </a:moveTo>
                  <a:lnTo>
                    <a:pt x="1" y="1"/>
                  </a:lnTo>
                  <a:lnTo>
                    <a:pt x="314" y="74"/>
                  </a:lnTo>
                  <a:lnTo>
                    <a:pt x="314" y="74"/>
                  </a:lnTo>
                  <a:lnTo>
                    <a:pt x="1" y="1"/>
                  </a:lnTo>
                  <a:close/>
                </a:path>
              </a:pathLst>
            </a:custGeom>
            <a:solidFill>
              <a:srgbClr val="B2C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7"/>
            <p:cNvSpPr/>
            <p:nvPr/>
          </p:nvSpPr>
          <p:spPr>
            <a:xfrm>
              <a:off x="4022750" y="4972500"/>
              <a:ext cx="475" cy="475"/>
            </a:xfrm>
            <a:custGeom>
              <a:rect b="b" l="l" r="r" t="t"/>
              <a:pathLst>
                <a:path extrusionOk="0" fill="none" h="19" w="19">
                  <a:moveTo>
                    <a:pt x="0" y="0"/>
                  </a:moveTo>
                  <a:lnTo>
                    <a:pt x="0" y="0"/>
                  </a:lnTo>
                  <a:lnTo>
                    <a:pt x="19" y="19"/>
                  </a:lnTo>
                  <a:lnTo>
                    <a:pt x="19"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7"/>
            <p:cNvSpPr/>
            <p:nvPr/>
          </p:nvSpPr>
          <p:spPr>
            <a:xfrm>
              <a:off x="4015375" y="4970650"/>
              <a:ext cx="475" cy="475"/>
            </a:xfrm>
            <a:custGeom>
              <a:rect b="b" l="l" r="r" t="t"/>
              <a:pathLst>
                <a:path extrusionOk="0" fill="none" h="19" w="19">
                  <a:moveTo>
                    <a:pt x="0" y="0"/>
                  </a:moveTo>
                  <a:lnTo>
                    <a:pt x="0" y="0"/>
                  </a:lnTo>
                  <a:lnTo>
                    <a:pt x="19" y="19"/>
                  </a:lnTo>
                  <a:lnTo>
                    <a:pt x="19"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7"/>
            <p:cNvSpPr/>
            <p:nvPr/>
          </p:nvSpPr>
          <p:spPr>
            <a:xfrm>
              <a:off x="4007525" y="4968800"/>
              <a:ext cx="7875" cy="1875"/>
            </a:xfrm>
            <a:custGeom>
              <a:rect b="b" l="l" r="r" t="t"/>
              <a:pathLst>
                <a:path extrusionOk="0" fill="none" h="75" w="315">
                  <a:moveTo>
                    <a:pt x="1" y="1"/>
                  </a:moveTo>
                  <a:lnTo>
                    <a:pt x="1" y="1"/>
                  </a:lnTo>
                  <a:lnTo>
                    <a:pt x="314" y="74"/>
                  </a:lnTo>
                  <a:lnTo>
                    <a:pt x="314" y="7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7"/>
            <p:cNvSpPr/>
            <p:nvPr/>
          </p:nvSpPr>
          <p:spPr>
            <a:xfrm>
              <a:off x="3984025" y="4963275"/>
              <a:ext cx="950" cy="475"/>
            </a:xfrm>
            <a:custGeom>
              <a:rect b="b" l="l" r="r" t="t"/>
              <a:pathLst>
                <a:path extrusionOk="0" h="19" w="38">
                  <a:moveTo>
                    <a:pt x="0" y="0"/>
                  </a:moveTo>
                  <a:lnTo>
                    <a:pt x="0" y="0"/>
                  </a:lnTo>
                  <a:lnTo>
                    <a:pt x="37" y="19"/>
                  </a:lnTo>
                  <a:lnTo>
                    <a:pt x="37" y="19"/>
                  </a:lnTo>
                  <a:lnTo>
                    <a:pt x="37" y="19"/>
                  </a:lnTo>
                  <a:lnTo>
                    <a:pt x="0" y="0"/>
                  </a:lnTo>
                  <a:close/>
                </a:path>
              </a:pathLst>
            </a:custGeom>
            <a:solidFill>
              <a:srgbClr val="B2CA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7"/>
            <p:cNvSpPr/>
            <p:nvPr/>
          </p:nvSpPr>
          <p:spPr>
            <a:xfrm>
              <a:off x="3984025" y="4963275"/>
              <a:ext cx="950" cy="475"/>
            </a:xfrm>
            <a:custGeom>
              <a:rect b="b" l="l" r="r" t="t"/>
              <a:pathLst>
                <a:path extrusionOk="0" fill="none" h="19" w="38">
                  <a:moveTo>
                    <a:pt x="0" y="0"/>
                  </a:moveTo>
                  <a:lnTo>
                    <a:pt x="0" y="0"/>
                  </a:lnTo>
                  <a:lnTo>
                    <a:pt x="37" y="19"/>
                  </a:lnTo>
                  <a:lnTo>
                    <a:pt x="37" y="19"/>
                  </a:lnTo>
                  <a:lnTo>
                    <a:pt x="37"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7"/>
            <p:cNvSpPr/>
            <p:nvPr/>
          </p:nvSpPr>
          <p:spPr>
            <a:xfrm>
              <a:off x="3984950" y="4963725"/>
              <a:ext cx="7400" cy="1425"/>
            </a:xfrm>
            <a:custGeom>
              <a:rect b="b" l="l" r="r" t="t"/>
              <a:pathLst>
                <a:path extrusionOk="0" h="57" w="296">
                  <a:moveTo>
                    <a:pt x="0" y="1"/>
                  </a:moveTo>
                  <a:lnTo>
                    <a:pt x="0" y="1"/>
                  </a:lnTo>
                  <a:lnTo>
                    <a:pt x="0" y="1"/>
                  </a:lnTo>
                  <a:lnTo>
                    <a:pt x="295" y="56"/>
                  </a:lnTo>
                  <a:lnTo>
                    <a:pt x="295" y="56"/>
                  </a:lnTo>
                  <a:lnTo>
                    <a:pt x="0" y="1"/>
                  </a:lnTo>
                  <a:close/>
                </a:path>
              </a:pathLst>
            </a:custGeom>
            <a:solidFill>
              <a:srgbClr val="B1A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7"/>
            <p:cNvSpPr/>
            <p:nvPr/>
          </p:nvSpPr>
          <p:spPr>
            <a:xfrm>
              <a:off x="3984950" y="4963725"/>
              <a:ext cx="7400" cy="1425"/>
            </a:xfrm>
            <a:custGeom>
              <a:rect b="b" l="l" r="r" t="t"/>
              <a:pathLst>
                <a:path extrusionOk="0" fill="none" h="57" w="296">
                  <a:moveTo>
                    <a:pt x="0" y="1"/>
                  </a:moveTo>
                  <a:lnTo>
                    <a:pt x="0" y="1"/>
                  </a:lnTo>
                  <a:lnTo>
                    <a:pt x="0" y="1"/>
                  </a:lnTo>
                  <a:lnTo>
                    <a:pt x="295" y="56"/>
                  </a:lnTo>
                  <a:lnTo>
                    <a:pt x="295" y="5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7"/>
            <p:cNvSpPr/>
            <p:nvPr/>
          </p:nvSpPr>
          <p:spPr>
            <a:xfrm>
              <a:off x="4211300" y="5233900"/>
              <a:ext cx="1875" cy="16625"/>
            </a:xfrm>
            <a:custGeom>
              <a:rect b="b" l="l" r="r" t="t"/>
              <a:pathLst>
                <a:path extrusionOk="0" h="665" w="75">
                  <a:moveTo>
                    <a:pt x="1" y="0"/>
                  </a:moveTo>
                  <a:lnTo>
                    <a:pt x="1" y="0"/>
                  </a:lnTo>
                  <a:lnTo>
                    <a:pt x="75" y="664"/>
                  </a:lnTo>
                  <a:lnTo>
                    <a:pt x="75" y="664"/>
                  </a:lnTo>
                  <a:lnTo>
                    <a:pt x="1" y="0"/>
                  </a:lnTo>
                  <a:close/>
                </a:path>
              </a:pathLst>
            </a:custGeom>
            <a:solidFill>
              <a:srgbClr val="0032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7"/>
            <p:cNvSpPr/>
            <p:nvPr/>
          </p:nvSpPr>
          <p:spPr>
            <a:xfrm>
              <a:off x="4211300" y="5233900"/>
              <a:ext cx="1875" cy="16625"/>
            </a:xfrm>
            <a:custGeom>
              <a:rect b="b" l="l" r="r" t="t"/>
              <a:pathLst>
                <a:path extrusionOk="0" fill="none" h="665" w="75">
                  <a:moveTo>
                    <a:pt x="1" y="0"/>
                  </a:moveTo>
                  <a:lnTo>
                    <a:pt x="1" y="0"/>
                  </a:lnTo>
                  <a:lnTo>
                    <a:pt x="75" y="664"/>
                  </a:lnTo>
                  <a:lnTo>
                    <a:pt x="75" y="66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7"/>
            <p:cNvSpPr/>
            <p:nvPr/>
          </p:nvSpPr>
          <p:spPr>
            <a:xfrm>
              <a:off x="3253275" y="4950350"/>
              <a:ext cx="963125" cy="526525"/>
            </a:xfrm>
            <a:custGeom>
              <a:rect b="b" l="l" r="r" t="t"/>
              <a:pathLst>
                <a:path extrusionOk="0" h="21061" w="38525">
                  <a:moveTo>
                    <a:pt x="25948" y="1"/>
                  </a:moveTo>
                  <a:lnTo>
                    <a:pt x="25413" y="56"/>
                  </a:lnTo>
                  <a:lnTo>
                    <a:pt x="24860" y="148"/>
                  </a:lnTo>
                  <a:lnTo>
                    <a:pt x="24325" y="241"/>
                  </a:lnTo>
                  <a:lnTo>
                    <a:pt x="23808" y="333"/>
                  </a:lnTo>
                  <a:lnTo>
                    <a:pt x="23274" y="443"/>
                  </a:lnTo>
                  <a:lnTo>
                    <a:pt x="22757" y="573"/>
                  </a:lnTo>
                  <a:lnTo>
                    <a:pt x="22259" y="720"/>
                  </a:lnTo>
                  <a:lnTo>
                    <a:pt x="21743" y="868"/>
                  </a:lnTo>
                  <a:lnTo>
                    <a:pt x="21245" y="1034"/>
                  </a:lnTo>
                  <a:lnTo>
                    <a:pt x="20766" y="1200"/>
                  </a:lnTo>
                  <a:lnTo>
                    <a:pt x="20286" y="1384"/>
                  </a:lnTo>
                  <a:lnTo>
                    <a:pt x="19807" y="1587"/>
                  </a:lnTo>
                  <a:lnTo>
                    <a:pt x="19327" y="1790"/>
                  </a:lnTo>
                  <a:lnTo>
                    <a:pt x="18866" y="2011"/>
                  </a:lnTo>
                  <a:lnTo>
                    <a:pt x="18405" y="2251"/>
                  </a:lnTo>
                  <a:lnTo>
                    <a:pt x="17962" y="2490"/>
                  </a:lnTo>
                  <a:lnTo>
                    <a:pt x="17520" y="2749"/>
                  </a:lnTo>
                  <a:lnTo>
                    <a:pt x="17077" y="3007"/>
                  </a:lnTo>
                  <a:lnTo>
                    <a:pt x="16653" y="3283"/>
                  </a:lnTo>
                  <a:lnTo>
                    <a:pt x="16229" y="3560"/>
                  </a:lnTo>
                  <a:lnTo>
                    <a:pt x="15823" y="3855"/>
                  </a:lnTo>
                  <a:lnTo>
                    <a:pt x="15418" y="4169"/>
                  </a:lnTo>
                  <a:lnTo>
                    <a:pt x="15012" y="4482"/>
                  </a:lnTo>
                  <a:lnTo>
                    <a:pt x="14625" y="4814"/>
                  </a:lnTo>
                  <a:lnTo>
                    <a:pt x="14237" y="5146"/>
                  </a:lnTo>
                  <a:lnTo>
                    <a:pt x="13868" y="5496"/>
                  </a:lnTo>
                  <a:lnTo>
                    <a:pt x="13500" y="5847"/>
                  </a:lnTo>
                  <a:lnTo>
                    <a:pt x="13131" y="6216"/>
                  </a:lnTo>
                  <a:lnTo>
                    <a:pt x="12780" y="6603"/>
                  </a:lnTo>
                  <a:lnTo>
                    <a:pt x="12448" y="6990"/>
                  </a:lnTo>
                  <a:lnTo>
                    <a:pt x="12098" y="7377"/>
                  </a:lnTo>
                  <a:lnTo>
                    <a:pt x="11785" y="7783"/>
                  </a:lnTo>
                  <a:lnTo>
                    <a:pt x="10789" y="9074"/>
                  </a:lnTo>
                  <a:lnTo>
                    <a:pt x="9848" y="10347"/>
                  </a:lnTo>
                  <a:lnTo>
                    <a:pt x="8963" y="11582"/>
                  </a:lnTo>
                  <a:lnTo>
                    <a:pt x="8115" y="12799"/>
                  </a:lnTo>
                  <a:lnTo>
                    <a:pt x="6547" y="15031"/>
                  </a:lnTo>
                  <a:lnTo>
                    <a:pt x="5810" y="16063"/>
                  </a:lnTo>
                  <a:lnTo>
                    <a:pt x="5109" y="17022"/>
                  </a:lnTo>
                  <a:lnTo>
                    <a:pt x="4426" y="17908"/>
                  </a:lnTo>
                  <a:lnTo>
                    <a:pt x="4094" y="18313"/>
                  </a:lnTo>
                  <a:lnTo>
                    <a:pt x="3763" y="18701"/>
                  </a:lnTo>
                  <a:lnTo>
                    <a:pt x="3449" y="19051"/>
                  </a:lnTo>
                  <a:lnTo>
                    <a:pt x="3136" y="19383"/>
                  </a:lnTo>
                  <a:lnTo>
                    <a:pt x="2804" y="19678"/>
                  </a:lnTo>
                  <a:lnTo>
                    <a:pt x="2490" y="19973"/>
                  </a:lnTo>
                  <a:lnTo>
                    <a:pt x="2177" y="20213"/>
                  </a:lnTo>
                  <a:lnTo>
                    <a:pt x="1882" y="20434"/>
                  </a:lnTo>
                  <a:lnTo>
                    <a:pt x="1568" y="20618"/>
                  </a:lnTo>
                  <a:lnTo>
                    <a:pt x="1255" y="20784"/>
                  </a:lnTo>
                  <a:lnTo>
                    <a:pt x="941" y="20895"/>
                  </a:lnTo>
                  <a:lnTo>
                    <a:pt x="628" y="20987"/>
                  </a:lnTo>
                  <a:lnTo>
                    <a:pt x="314" y="21043"/>
                  </a:lnTo>
                  <a:lnTo>
                    <a:pt x="0" y="21061"/>
                  </a:lnTo>
                  <a:lnTo>
                    <a:pt x="38045" y="21061"/>
                  </a:lnTo>
                  <a:lnTo>
                    <a:pt x="38156" y="20268"/>
                  </a:lnTo>
                  <a:lnTo>
                    <a:pt x="38248" y="19475"/>
                  </a:lnTo>
                  <a:lnTo>
                    <a:pt x="38340" y="18682"/>
                  </a:lnTo>
                  <a:lnTo>
                    <a:pt x="38414" y="17889"/>
                  </a:lnTo>
                  <a:lnTo>
                    <a:pt x="38469" y="17096"/>
                  </a:lnTo>
                  <a:lnTo>
                    <a:pt x="38506" y="16322"/>
                  </a:lnTo>
                  <a:lnTo>
                    <a:pt x="38525" y="15547"/>
                  </a:lnTo>
                  <a:lnTo>
                    <a:pt x="38525" y="14791"/>
                  </a:lnTo>
                  <a:lnTo>
                    <a:pt x="38525" y="14035"/>
                  </a:lnTo>
                  <a:lnTo>
                    <a:pt x="38488" y="13297"/>
                  </a:lnTo>
                  <a:lnTo>
                    <a:pt x="38451" y="12652"/>
                  </a:lnTo>
                  <a:lnTo>
                    <a:pt x="38396" y="12006"/>
                  </a:lnTo>
                  <a:lnTo>
                    <a:pt x="38322" y="11269"/>
                  </a:lnTo>
                  <a:lnTo>
                    <a:pt x="38211" y="10531"/>
                  </a:lnTo>
                  <a:lnTo>
                    <a:pt x="38100" y="9812"/>
                  </a:lnTo>
                  <a:lnTo>
                    <a:pt x="37934" y="9019"/>
                  </a:lnTo>
                  <a:lnTo>
                    <a:pt x="37732" y="8226"/>
                  </a:lnTo>
                  <a:lnTo>
                    <a:pt x="37639" y="7894"/>
                  </a:lnTo>
                  <a:lnTo>
                    <a:pt x="37381" y="7101"/>
                  </a:lnTo>
                  <a:lnTo>
                    <a:pt x="37160" y="6492"/>
                  </a:lnTo>
                  <a:lnTo>
                    <a:pt x="36902" y="5921"/>
                  </a:lnTo>
                  <a:lnTo>
                    <a:pt x="36625" y="5367"/>
                  </a:lnTo>
                  <a:lnTo>
                    <a:pt x="36349" y="4833"/>
                  </a:lnTo>
                  <a:lnTo>
                    <a:pt x="36053" y="4372"/>
                  </a:lnTo>
                  <a:lnTo>
                    <a:pt x="35740" y="3929"/>
                  </a:lnTo>
                  <a:lnTo>
                    <a:pt x="35408" y="3505"/>
                  </a:lnTo>
                  <a:lnTo>
                    <a:pt x="35150" y="3228"/>
                  </a:lnTo>
                  <a:lnTo>
                    <a:pt x="34873" y="2952"/>
                  </a:lnTo>
                  <a:lnTo>
                    <a:pt x="34578" y="2675"/>
                  </a:lnTo>
                  <a:lnTo>
                    <a:pt x="34283" y="2435"/>
                  </a:lnTo>
                  <a:lnTo>
                    <a:pt x="34025" y="2251"/>
                  </a:lnTo>
                  <a:lnTo>
                    <a:pt x="33767" y="2066"/>
                  </a:lnTo>
                  <a:lnTo>
                    <a:pt x="33490" y="1900"/>
                  </a:lnTo>
                  <a:lnTo>
                    <a:pt x="33213" y="1734"/>
                  </a:lnTo>
                  <a:lnTo>
                    <a:pt x="32918" y="1587"/>
                  </a:lnTo>
                  <a:lnTo>
                    <a:pt x="32623" y="1458"/>
                  </a:lnTo>
                  <a:lnTo>
                    <a:pt x="32328" y="1347"/>
                  </a:lnTo>
                  <a:lnTo>
                    <a:pt x="31996" y="1236"/>
                  </a:lnTo>
                  <a:lnTo>
                    <a:pt x="31093" y="978"/>
                  </a:lnTo>
                  <a:lnTo>
                    <a:pt x="30798" y="905"/>
                  </a:lnTo>
                  <a:lnTo>
                    <a:pt x="30171" y="739"/>
                  </a:lnTo>
                  <a:lnTo>
                    <a:pt x="29839" y="665"/>
                  </a:lnTo>
                  <a:lnTo>
                    <a:pt x="29230" y="517"/>
                  </a:lnTo>
                  <a:lnTo>
                    <a:pt x="28935" y="462"/>
                  </a:lnTo>
                  <a:lnTo>
                    <a:pt x="28124" y="296"/>
                  </a:lnTo>
                  <a:lnTo>
                    <a:pt x="27700" y="222"/>
                  </a:lnTo>
                  <a:lnTo>
                    <a:pt x="27275" y="167"/>
                  </a:lnTo>
                  <a:lnTo>
                    <a:pt x="26814" y="93"/>
                  </a:lnTo>
                  <a:lnTo>
                    <a:pt x="26427" y="56"/>
                  </a:lnTo>
                  <a:lnTo>
                    <a:pt x="259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7"/>
            <p:cNvSpPr/>
            <p:nvPr/>
          </p:nvSpPr>
          <p:spPr>
            <a:xfrm>
              <a:off x="3253275" y="4950350"/>
              <a:ext cx="963125" cy="526525"/>
            </a:xfrm>
            <a:custGeom>
              <a:rect b="b" l="l" r="r" t="t"/>
              <a:pathLst>
                <a:path extrusionOk="0" fill="none" h="21061" w="38525">
                  <a:moveTo>
                    <a:pt x="11785" y="7783"/>
                  </a:moveTo>
                  <a:lnTo>
                    <a:pt x="11785" y="7783"/>
                  </a:lnTo>
                  <a:lnTo>
                    <a:pt x="10789" y="9074"/>
                  </a:lnTo>
                  <a:lnTo>
                    <a:pt x="9848" y="10347"/>
                  </a:lnTo>
                  <a:lnTo>
                    <a:pt x="8963" y="11582"/>
                  </a:lnTo>
                  <a:lnTo>
                    <a:pt x="8115" y="12799"/>
                  </a:lnTo>
                  <a:lnTo>
                    <a:pt x="6547" y="15031"/>
                  </a:lnTo>
                  <a:lnTo>
                    <a:pt x="5810" y="16063"/>
                  </a:lnTo>
                  <a:lnTo>
                    <a:pt x="5109" y="17022"/>
                  </a:lnTo>
                  <a:lnTo>
                    <a:pt x="4426" y="17908"/>
                  </a:lnTo>
                  <a:lnTo>
                    <a:pt x="4094" y="18313"/>
                  </a:lnTo>
                  <a:lnTo>
                    <a:pt x="3763" y="18701"/>
                  </a:lnTo>
                  <a:lnTo>
                    <a:pt x="3449" y="19051"/>
                  </a:lnTo>
                  <a:lnTo>
                    <a:pt x="3136" y="19383"/>
                  </a:lnTo>
                  <a:lnTo>
                    <a:pt x="2804" y="19678"/>
                  </a:lnTo>
                  <a:lnTo>
                    <a:pt x="2490" y="19973"/>
                  </a:lnTo>
                  <a:lnTo>
                    <a:pt x="2177" y="20213"/>
                  </a:lnTo>
                  <a:lnTo>
                    <a:pt x="1882" y="20434"/>
                  </a:lnTo>
                  <a:lnTo>
                    <a:pt x="1568" y="20618"/>
                  </a:lnTo>
                  <a:lnTo>
                    <a:pt x="1255" y="20784"/>
                  </a:lnTo>
                  <a:lnTo>
                    <a:pt x="941" y="20895"/>
                  </a:lnTo>
                  <a:lnTo>
                    <a:pt x="628" y="20987"/>
                  </a:lnTo>
                  <a:lnTo>
                    <a:pt x="314" y="21043"/>
                  </a:lnTo>
                  <a:lnTo>
                    <a:pt x="0" y="21061"/>
                  </a:lnTo>
                  <a:lnTo>
                    <a:pt x="38045" y="21061"/>
                  </a:lnTo>
                  <a:lnTo>
                    <a:pt x="38045" y="21061"/>
                  </a:lnTo>
                  <a:lnTo>
                    <a:pt x="38156" y="20268"/>
                  </a:lnTo>
                  <a:lnTo>
                    <a:pt x="38248" y="19475"/>
                  </a:lnTo>
                  <a:lnTo>
                    <a:pt x="38340" y="18682"/>
                  </a:lnTo>
                  <a:lnTo>
                    <a:pt x="38414" y="17889"/>
                  </a:lnTo>
                  <a:lnTo>
                    <a:pt x="38469" y="17096"/>
                  </a:lnTo>
                  <a:lnTo>
                    <a:pt x="38506" y="16322"/>
                  </a:lnTo>
                  <a:lnTo>
                    <a:pt x="38525" y="15547"/>
                  </a:lnTo>
                  <a:lnTo>
                    <a:pt x="38525" y="14791"/>
                  </a:lnTo>
                  <a:lnTo>
                    <a:pt x="38525" y="14791"/>
                  </a:lnTo>
                  <a:lnTo>
                    <a:pt x="38525" y="14035"/>
                  </a:lnTo>
                  <a:lnTo>
                    <a:pt x="38488" y="13297"/>
                  </a:lnTo>
                  <a:lnTo>
                    <a:pt x="38488" y="13297"/>
                  </a:lnTo>
                  <a:lnTo>
                    <a:pt x="38451" y="12652"/>
                  </a:lnTo>
                  <a:lnTo>
                    <a:pt x="38396" y="12006"/>
                  </a:lnTo>
                  <a:lnTo>
                    <a:pt x="38396" y="12006"/>
                  </a:lnTo>
                  <a:lnTo>
                    <a:pt x="38322" y="11269"/>
                  </a:lnTo>
                  <a:lnTo>
                    <a:pt x="38322" y="11269"/>
                  </a:lnTo>
                  <a:lnTo>
                    <a:pt x="38211" y="10531"/>
                  </a:lnTo>
                  <a:lnTo>
                    <a:pt x="38100" y="9812"/>
                  </a:lnTo>
                  <a:lnTo>
                    <a:pt x="38100" y="9812"/>
                  </a:lnTo>
                  <a:lnTo>
                    <a:pt x="37934" y="9019"/>
                  </a:lnTo>
                  <a:lnTo>
                    <a:pt x="37732" y="8226"/>
                  </a:lnTo>
                  <a:lnTo>
                    <a:pt x="37732" y="8226"/>
                  </a:lnTo>
                  <a:lnTo>
                    <a:pt x="37639" y="7894"/>
                  </a:lnTo>
                  <a:lnTo>
                    <a:pt x="37639" y="7894"/>
                  </a:lnTo>
                  <a:lnTo>
                    <a:pt x="37381" y="7101"/>
                  </a:lnTo>
                  <a:lnTo>
                    <a:pt x="37381" y="7101"/>
                  </a:lnTo>
                  <a:lnTo>
                    <a:pt x="37160" y="6492"/>
                  </a:lnTo>
                  <a:lnTo>
                    <a:pt x="36902" y="5921"/>
                  </a:lnTo>
                  <a:lnTo>
                    <a:pt x="36625" y="5367"/>
                  </a:lnTo>
                  <a:lnTo>
                    <a:pt x="36349" y="4833"/>
                  </a:lnTo>
                  <a:lnTo>
                    <a:pt x="36349" y="4833"/>
                  </a:lnTo>
                  <a:lnTo>
                    <a:pt x="36053" y="4372"/>
                  </a:lnTo>
                  <a:lnTo>
                    <a:pt x="36053" y="4372"/>
                  </a:lnTo>
                  <a:lnTo>
                    <a:pt x="35740" y="3929"/>
                  </a:lnTo>
                  <a:lnTo>
                    <a:pt x="35408" y="3505"/>
                  </a:lnTo>
                  <a:lnTo>
                    <a:pt x="35408" y="3505"/>
                  </a:lnTo>
                  <a:lnTo>
                    <a:pt x="35150" y="3228"/>
                  </a:lnTo>
                  <a:lnTo>
                    <a:pt x="34873" y="2952"/>
                  </a:lnTo>
                  <a:lnTo>
                    <a:pt x="34578" y="2675"/>
                  </a:lnTo>
                  <a:lnTo>
                    <a:pt x="34283" y="2435"/>
                  </a:lnTo>
                  <a:lnTo>
                    <a:pt x="34283" y="2435"/>
                  </a:lnTo>
                  <a:lnTo>
                    <a:pt x="34025" y="2251"/>
                  </a:lnTo>
                  <a:lnTo>
                    <a:pt x="33767" y="2066"/>
                  </a:lnTo>
                  <a:lnTo>
                    <a:pt x="33490" y="1900"/>
                  </a:lnTo>
                  <a:lnTo>
                    <a:pt x="33213" y="1734"/>
                  </a:lnTo>
                  <a:lnTo>
                    <a:pt x="32918" y="1587"/>
                  </a:lnTo>
                  <a:lnTo>
                    <a:pt x="32623" y="1458"/>
                  </a:lnTo>
                  <a:lnTo>
                    <a:pt x="32328" y="1347"/>
                  </a:lnTo>
                  <a:lnTo>
                    <a:pt x="31996" y="1236"/>
                  </a:lnTo>
                  <a:lnTo>
                    <a:pt x="31996" y="1236"/>
                  </a:lnTo>
                  <a:lnTo>
                    <a:pt x="31093" y="978"/>
                  </a:lnTo>
                  <a:lnTo>
                    <a:pt x="31093" y="978"/>
                  </a:lnTo>
                  <a:lnTo>
                    <a:pt x="30798" y="905"/>
                  </a:lnTo>
                  <a:lnTo>
                    <a:pt x="30798" y="905"/>
                  </a:lnTo>
                  <a:lnTo>
                    <a:pt x="30171" y="739"/>
                  </a:lnTo>
                  <a:lnTo>
                    <a:pt x="30171" y="739"/>
                  </a:lnTo>
                  <a:lnTo>
                    <a:pt x="29839" y="665"/>
                  </a:lnTo>
                  <a:lnTo>
                    <a:pt x="29839" y="665"/>
                  </a:lnTo>
                  <a:lnTo>
                    <a:pt x="29230" y="517"/>
                  </a:lnTo>
                  <a:lnTo>
                    <a:pt x="29230" y="517"/>
                  </a:lnTo>
                  <a:lnTo>
                    <a:pt x="28935" y="462"/>
                  </a:lnTo>
                  <a:lnTo>
                    <a:pt x="28935" y="462"/>
                  </a:lnTo>
                  <a:lnTo>
                    <a:pt x="28124" y="296"/>
                  </a:lnTo>
                  <a:lnTo>
                    <a:pt x="28124" y="296"/>
                  </a:lnTo>
                  <a:lnTo>
                    <a:pt x="27700" y="222"/>
                  </a:lnTo>
                  <a:lnTo>
                    <a:pt x="27700" y="222"/>
                  </a:lnTo>
                  <a:lnTo>
                    <a:pt x="27275" y="167"/>
                  </a:lnTo>
                  <a:lnTo>
                    <a:pt x="27275" y="167"/>
                  </a:lnTo>
                  <a:lnTo>
                    <a:pt x="26814" y="93"/>
                  </a:lnTo>
                  <a:lnTo>
                    <a:pt x="26814" y="93"/>
                  </a:lnTo>
                  <a:lnTo>
                    <a:pt x="26427" y="56"/>
                  </a:lnTo>
                  <a:lnTo>
                    <a:pt x="26427" y="56"/>
                  </a:lnTo>
                  <a:lnTo>
                    <a:pt x="25948" y="1"/>
                  </a:lnTo>
                  <a:lnTo>
                    <a:pt x="25948" y="1"/>
                  </a:lnTo>
                  <a:lnTo>
                    <a:pt x="25413" y="56"/>
                  </a:lnTo>
                  <a:lnTo>
                    <a:pt x="24860" y="148"/>
                  </a:lnTo>
                  <a:lnTo>
                    <a:pt x="24325" y="241"/>
                  </a:lnTo>
                  <a:lnTo>
                    <a:pt x="23808" y="333"/>
                  </a:lnTo>
                  <a:lnTo>
                    <a:pt x="23274" y="443"/>
                  </a:lnTo>
                  <a:lnTo>
                    <a:pt x="22757" y="573"/>
                  </a:lnTo>
                  <a:lnTo>
                    <a:pt x="22259" y="720"/>
                  </a:lnTo>
                  <a:lnTo>
                    <a:pt x="21743" y="868"/>
                  </a:lnTo>
                  <a:lnTo>
                    <a:pt x="21245" y="1034"/>
                  </a:lnTo>
                  <a:lnTo>
                    <a:pt x="20766" y="1200"/>
                  </a:lnTo>
                  <a:lnTo>
                    <a:pt x="20286" y="1384"/>
                  </a:lnTo>
                  <a:lnTo>
                    <a:pt x="19807" y="1587"/>
                  </a:lnTo>
                  <a:lnTo>
                    <a:pt x="19327" y="1790"/>
                  </a:lnTo>
                  <a:lnTo>
                    <a:pt x="18866" y="2011"/>
                  </a:lnTo>
                  <a:lnTo>
                    <a:pt x="18405" y="2251"/>
                  </a:lnTo>
                  <a:lnTo>
                    <a:pt x="17962" y="2490"/>
                  </a:lnTo>
                  <a:lnTo>
                    <a:pt x="17520" y="2749"/>
                  </a:lnTo>
                  <a:lnTo>
                    <a:pt x="17077" y="3007"/>
                  </a:lnTo>
                  <a:lnTo>
                    <a:pt x="16653" y="3283"/>
                  </a:lnTo>
                  <a:lnTo>
                    <a:pt x="16229" y="3560"/>
                  </a:lnTo>
                  <a:lnTo>
                    <a:pt x="15823" y="3855"/>
                  </a:lnTo>
                  <a:lnTo>
                    <a:pt x="15418" y="4169"/>
                  </a:lnTo>
                  <a:lnTo>
                    <a:pt x="15012" y="4482"/>
                  </a:lnTo>
                  <a:lnTo>
                    <a:pt x="14625" y="4814"/>
                  </a:lnTo>
                  <a:lnTo>
                    <a:pt x="14237" y="5146"/>
                  </a:lnTo>
                  <a:lnTo>
                    <a:pt x="13868" y="5496"/>
                  </a:lnTo>
                  <a:lnTo>
                    <a:pt x="13500" y="5847"/>
                  </a:lnTo>
                  <a:lnTo>
                    <a:pt x="13131" y="6216"/>
                  </a:lnTo>
                  <a:lnTo>
                    <a:pt x="12780" y="6603"/>
                  </a:lnTo>
                  <a:lnTo>
                    <a:pt x="12448" y="6990"/>
                  </a:lnTo>
                  <a:lnTo>
                    <a:pt x="12098" y="7377"/>
                  </a:lnTo>
                  <a:lnTo>
                    <a:pt x="11785" y="77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7"/>
            <p:cNvSpPr/>
            <p:nvPr/>
          </p:nvSpPr>
          <p:spPr>
            <a:xfrm>
              <a:off x="3253275" y="4950350"/>
              <a:ext cx="963125" cy="526525"/>
            </a:xfrm>
            <a:custGeom>
              <a:rect b="b" l="l" r="r" t="t"/>
              <a:pathLst>
                <a:path extrusionOk="0" h="21061" w="38525">
                  <a:moveTo>
                    <a:pt x="25948" y="1"/>
                  </a:moveTo>
                  <a:lnTo>
                    <a:pt x="25394" y="56"/>
                  </a:lnTo>
                  <a:lnTo>
                    <a:pt x="24860" y="148"/>
                  </a:lnTo>
                  <a:lnTo>
                    <a:pt x="24325" y="241"/>
                  </a:lnTo>
                  <a:lnTo>
                    <a:pt x="23790" y="333"/>
                  </a:lnTo>
                  <a:lnTo>
                    <a:pt x="23274" y="443"/>
                  </a:lnTo>
                  <a:lnTo>
                    <a:pt x="22757" y="573"/>
                  </a:lnTo>
                  <a:lnTo>
                    <a:pt x="22241" y="720"/>
                  </a:lnTo>
                  <a:lnTo>
                    <a:pt x="21743" y="868"/>
                  </a:lnTo>
                  <a:lnTo>
                    <a:pt x="21245" y="1034"/>
                  </a:lnTo>
                  <a:lnTo>
                    <a:pt x="20747" y="1200"/>
                  </a:lnTo>
                  <a:lnTo>
                    <a:pt x="20268" y="1384"/>
                  </a:lnTo>
                  <a:lnTo>
                    <a:pt x="19788" y="1587"/>
                  </a:lnTo>
                  <a:lnTo>
                    <a:pt x="19327" y="1790"/>
                  </a:lnTo>
                  <a:lnTo>
                    <a:pt x="18866" y="2011"/>
                  </a:lnTo>
                  <a:lnTo>
                    <a:pt x="18405" y="2251"/>
                  </a:lnTo>
                  <a:lnTo>
                    <a:pt x="17944" y="2490"/>
                  </a:lnTo>
                  <a:lnTo>
                    <a:pt x="17501" y="2749"/>
                  </a:lnTo>
                  <a:lnTo>
                    <a:pt x="17077" y="3007"/>
                  </a:lnTo>
                  <a:lnTo>
                    <a:pt x="16653" y="3283"/>
                  </a:lnTo>
                  <a:lnTo>
                    <a:pt x="16229" y="3560"/>
                  </a:lnTo>
                  <a:lnTo>
                    <a:pt x="15805" y="3855"/>
                  </a:lnTo>
                  <a:lnTo>
                    <a:pt x="15399" y="4169"/>
                  </a:lnTo>
                  <a:lnTo>
                    <a:pt x="15012" y="4482"/>
                  </a:lnTo>
                  <a:lnTo>
                    <a:pt x="14625" y="4814"/>
                  </a:lnTo>
                  <a:lnTo>
                    <a:pt x="14237" y="5146"/>
                  </a:lnTo>
                  <a:lnTo>
                    <a:pt x="13868" y="5496"/>
                  </a:lnTo>
                  <a:lnTo>
                    <a:pt x="13500" y="5847"/>
                  </a:lnTo>
                  <a:lnTo>
                    <a:pt x="13131" y="6216"/>
                  </a:lnTo>
                  <a:lnTo>
                    <a:pt x="12780" y="6603"/>
                  </a:lnTo>
                  <a:lnTo>
                    <a:pt x="12448" y="6990"/>
                  </a:lnTo>
                  <a:lnTo>
                    <a:pt x="12098" y="7377"/>
                  </a:lnTo>
                  <a:lnTo>
                    <a:pt x="11785" y="7783"/>
                  </a:lnTo>
                  <a:lnTo>
                    <a:pt x="10789" y="9074"/>
                  </a:lnTo>
                  <a:lnTo>
                    <a:pt x="9848" y="10347"/>
                  </a:lnTo>
                  <a:lnTo>
                    <a:pt x="8963" y="11582"/>
                  </a:lnTo>
                  <a:lnTo>
                    <a:pt x="8115" y="12799"/>
                  </a:lnTo>
                  <a:lnTo>
                    <a:pt x="6547" y="15031"/>
                  </a:lnTo>
                  <a:lnTo>
                    <a:pt x="5810" y="16063"/>
                  </a:lnTo>
                  <a:lnTo>
                    <a:pt x="5109" y="17022"/>
                  </a:lnTo>
                  <a:lnTo>
                    <a:pt x="4426" y="17908"/>
                  </a:lnTo>
                  <a:lnTo>
                    <a:pt x="4094" y="18313"/>
                  </a:lnTo>
                  <a:lnTo>
                    <a:pt x="3763" y="18701"/>
                  </a:lnTo>
                  <a:lnTo>
                    <a:pt x="3449" y="19051"/>
                  </a:lnTo>
                  <a:lnTo>
                    <a:pt x="3136" y="19383"/>
                  </a:lnTo>
                  <a:lnTo>
                    <a:pt x="2804" y="19678"/>
                  </a:lnTo>
                  <a:lnTo>
                    <a:pt x="2490" y="19973"/>
                  </a:lnTo>
                  <a:lnTo>
                    <a:pt x="2177" y="20213"/>
                  </a:lnTo>
                  <a:lnTo>
                    <a:pt x="1882" y="20434"/>
                  </a:lnTo>
                  <a:lnTo>
                    <a:pt x="1568" y="20618"/>
                  </a:lnTo>
                  <a:lnTo>
                    <a:pt x="1255" y="20784"/>
                  </a:lnTo>
                  <a:lnTo>
                    <a:pt x="941" y="20895"/>
                  </a:lnTo>
                  <a:lnTo>
                    <a:pt x="628" y="20987"/>
                  </a:lnTo>
                  <a:lnTo>
                    <a:pt x="314" y="21043"/>
                  </a:lnTo>
                  <a:lnTo>
                    <a:pt x="0" y="21061"/>
                  </a:lnTo>
                  <a:lnTo>
                    <a:pt x="38045" y="21061"/>
                  </a:lnTo>
                  <a:lnTo>
                    <a:pt x="38156" y="20286"/>
                  </a:lnTo>
                  <a:lnTo>
                    <a:pt x="38248" y="19512"/>
                  </a:lnTo>
                  <a:lnTo>
                    <a:pt x="38340" y="18737"/>
                  </a:lnTo>
                  <a:lnTo>
                    <a:pt x="38396" y="17963"/>
                  </a:lnTo>
                  <a:lnTo>
                    <a:pt x="38451" y="17188"/>
                  </a:lnTo>
                  <a:lnTo>
                    <a:pt x="38506" y="16432"/>
                  </a:lnTo>
                  <a:lnTo>
                    <a:pt x="38525" y="15676"/>
                  </a:lnTo>
                  <a:lnTo>
                    <a:pt x="38525" y="14920"/>
                  </a:lnTo>
                  <a:lnTo>
                    <a:pt x="38525" y="14791"/>
                  </a:lnTo>
                  <a:lnTo>
                    <a:pt x="38525" y="14035"/>
                  </a:lnTo>
                  <a:lnTo>
                    <a:pt x="38488" y="13297"/>
                  </a:lnTo>
                  <a:lnTo>
                    <a:pt x="38451" y="12689"/>
                  </a:lnTo>
                  <a:lnTo>
                    <a:pt x="38396" y="12080"/>
                  </a:lnTo>
                  <a:lnTo>
                    <a:pt x="38396" y="12006"/>
                  </a:lnTo>
                  <a:lnTo>
                    <a:pt x="38322" y="11342"/>
                  </a:lnTo>
                  <a:lnTo>
                    <a:pt x="38322" y="11269"/>
                  </a:lnTo>
                  <a:lnTo>
                    <a:pt x="38211" y="10531"/>
                  </a:lnTo>
                  <a:lnTo>
                    <a:pt x="38100" y="9812"/>
                  </a:lnTo>
                  <a:lnTo>
                    <a:pt x="37934" y="9019"/>
                  </a:lnTo>
                  <a:lnTo>
                    <a:pt x="37732" y="8226"/>
                  </a:lnTo>
                  <a:lnTo>
                    <a:pt x="37639" y="7894"/>
                  </a:lnTo>
                  <a:lnTo>
                    <a:pt x="37381" y="7101"/>
                  </a:lnTo>
                  <a:lnTo>
                    <a:pt x="37307" y="6880"/>
                  </a:lnTo>
                  <a:lnTo>
                    <a:pt x="37086" y="6326"/>
                  </a:lnTo>
                  <a:lnTo>
                    <a:pt x="36865" y="5810"/>
                  </a:lnTo>
                  <a:lnTo>
                    <a:pt x="36607" y="5312"/>
                  </a:lnTo>
                  <a:lnTo>
                    <a:pt x="36349" y="4833"/>
                  </a:lnTo>
                  <a:lnTo>
                    <a:pt x="36053" y="4372"/>
                  </a:lnTo>
                  <a:lnTo>
                    <a:pt x="35740" y="3929"/>
                  </a:lnTo>
                  <a:lnTo>
                    <a:pt x="35408" y="3505"/>
                  </a:lnTo>
                  <a:lnTo>
                    <a:pt x="35150" y="3228"/>
                  </a:lnTo>
                  <a:lnTo>
                    <a:pt x="34873" y="2952"/>
                  </a:lnTo>
                  <a:lnTo>
                    <a:pt x="34578" y="2675"/>
                  </a:lnTo>
                  <a:lnTo>
                    <a:pt x="34283" y="2435"/>
                  </a:lnTo>
                  <a:lnTo>
                    <a:pt x="34025" y="2251"/>
                  </a:lnTo>
                  <a:lnTo>
                    <a:pt x="33767" y="2066"/>
                  </a:lnTo>
                  <a:lnTo>
                    <a:pt x="33490" y="1882"/>
                  </a:lnTo>
                  <a:lnTo>
                    <a:pt x="33195" y="1734"/>
                  </a:lnTo>
                  <a:lnTo>
                    <a:pt x="33140" y="1698"/>
                  </a:lnTo>
                  <a:lnTo>
                    <a:pt x="32863" y="1568"/>
                  </a:lnTo>
                  <a:lnTo>
                    <a:pt x="32586" y="1439"/>
                  </a:lnTo>
                  <a:lnTo>
                    <a:pt x="32291" y="1347"/>
                  </a:lnTo>
                  <a:lnTo>
                    <a:pt x="31996" y="1236"/>
                  </a:lnTo>
                  <a:lnTo>
                    <a:pt x="31277" y="1034"/>
                  </a:lnTo>
                  <a:lnTo>
                    <a:pt x="31093" y="978"/>
                  </a:lnTo>
                  <a:lnTo>
                    <a:pt x="30798" y="905"/>
                  </a:lnTo>
                  <a:lnTo>
                    <a:pt x="30171" y="739"/>
                  </a:lnTo>
                  <a:lnTo>
                    <a:pt x="29839" y="665"/>
                  </a:lnTo>
                  <a:lnTo>
                    <a:pt x="29562" y="591"/>
                  </a:lnTo>
                  <a:lnTo>
                    <a:pt x="29267" y="536"/>
                  </a:lnTo>
                  <a:lnTo>
                    <a:pt x="29230" y="517"/>
                  </a:lnTo>
                  <a:lnTo>
                    <a:pt x="28935" y="462"/>
                  </a:lnTo>
                  <a:lnTo>
                    <a:pt x="28124" y="296"/>
                  </a:lnTo>
                  <a:lnTo>
                    <a:pt x="27700" y="222"/>
                  </a:lnTo>
                  <a:lnTo>
                    <a:pt x="27275" y="167"/>
                  </a:lnTo>
                  <a:lnTo>
                    <a:pt x="26814" y="93"/>
                  </a:lnTo>
                  <a:lnTo>
                    <a:pt x="26427" y="56"/>
                  </a:lnTo>
                  <a:lnTo>
                    <a:pt x="26132" y="19"/>
                  </a:lnTo>
                  <a:lnTo>
                    <a:pt x="2594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7"/>
            <p:cNvSpPr/>
            <p:nvPr/>
          </p:nvSpPr>
          <p:spPr>
            <a:xfrm>
              <a:off x="3253275" y="4950350"/>
              <a:ext cx="963125" cy="526525"/>
            </a:xfrm>
            <a:custGeom>
              <a:rect b="b" l="l" r="r" t="t"/>
              <a:pathLst>
                <a:path extrusionOk="0" fill="none" h="21061" w="38525">
                  <a:moveTo>
                    <a:pt x="25948" y="1"/>
                  </a:moveTo>
                  <a:lnTo>
                    <a:pt x="25948" y="1"/>
                  </a:lnTo>
                  <a:lnTo>
                    <a:pt x="25948" y="1"/>
                  </a:lnTo>
                  <a:lnTo>
                    <a:pt x="25948" y="1"/>
                  </a:lnTo>
                  <a:lnTo>
                    <a:pt x="25394" y="56"/>
                  </a:lnTo>
                  <a:lnTo>
                    <a:pt x="24860" y="148"/>
                  </a:lnTo>
                  <a:lnTo>
                    <a:pt x="24325" y="241"/>
                  </a:lnTo>
                  <a:lnTo>
                    <a:pt x="23790" y="333"/>
                  </a:lnTo>
                  <a:lnTo>
                    <a:pt x="23274" y="443"/>
                  </a:lnTo>
                  <a:lnTo>
                    <a:pt x="22757" y="573"/>
                  </a:lnTo>
                  <a:lnTo>
                    <a:pt x="22241" y="720"/>
                  </a:lnTo>
                  <a:lnTo>
                    <a:pt x="21743" y="868"/>
                  </a:lnTo>
                  <a:lnTo>
                    <a:pt x="21245" y="1034"/>
                  </a:lnTo>
                  <a:lnTo>
                    <a:pt x="20747" y="1200"/>
                  </a:lnTo>
                  <a:lnTo>
                    <a:pt x="20268" y="1384"/>
                  </a:lnTo>
                  <a:lnTo>
                    <a:pt x="19788" y="1587"/>
                  </a:lnTo>
                  <a:lnTo>
                    <a:pt x="19327" y="1790"/>
                  </a:lnTo>
                  <a:lnTo>
                    <a:pt x="18866" y="2011"/>
                  </a:lnTo>
                  <a:lnTo>
                    <a:pt x="18405" y="2251"/>
                  </a:lnTo>
                  <a:lnTo>
                    <a:pt x="17944" y="2490"/>
                  </a:lnTo>
                  <a:lnTo>
                    <a:pt x="17501" y="2749"/>
                  </a:lnTo>
                  <a:lnTo>
                    <a:pt x="17077" y="3007"/>
                  </a:lnTo>
                  <a:lnTo>
                    <a:pt x="16653" y="3283"/>
                  </a:lnTo>
                  <a:lnTo>
                    <a:pt x="16229" y="3560"/>
                  </a:lnTo>
                  <a:lnTo>
                    <a:pt x="15805" y="3855"/>
                  </a:lnTo>
                  <a:lnTo>
                    <a:pt x="15399" y="4169"/>
                  </a:lnTo>
                  <a:lnTo>
                    <a:pt x="15012" y="4482"/>
                  </a:lnTo>
                  <a:lnTo>
                    <a:pt x="14625" y="4814"/>
                  </a:lnTo>
                  <a:lnTo>
                    <a:pt x="14237" y="5146"/>
                  </a:lnTo>
                  <a:lnTo>
                    <a:pt x="13868" y="5496"/>
                  </a:lnTo>
                  <a:lnTo>
                    <a:pt x="13500" y="5847"/>
                  </a:lnTo>
                  <a:lnTo>
                    <a:pt x="13131" y="6216"/>
                  </a:lnTo>
                  <a:lnTo>
                    <a:pt x="12780" y="6603"/>
                  </a:lnTo>
                  <a:lnTo>
                    <a:pt x="12448" y="6990"/>
                  </a:lnTo>
                  <a:lnTo>
                    <a:pt x="12098" y="7377"/>
                  </a:lnTo>
                  <a:lnTo>
                    <a:pt x="11785" y="7783"/>
                  </a:lnTo>
                  <a:lnTo>
                    <a:pt x="11785" y="7783"/>
                  </a:lnTo>
                  <a:lnTo>
                    <a:pt x="10789" y="9074"/>
                  </a:lnTo>
                  <a:lnTo>
                    <a:pt x="9848" y="10347"/>
                  </a:lnTo>
                  <a:lnTo>
                    <a:pt x="8963" y="11582"/>
                  </a:lnTo>
                  <a:lnTo>
                    <a:pt x="8115" y="12799"/>
                  </a:lnTo>
                  <a:lnTo>
                    <a:pt x="6547" y="15031"/>
                  </a:lnTo>
                  <a:lnTo>
                    <a:pt x="5810" y="16063"/>
                  </a:lnTo>
                  <a:lnTo>
                    <a:pt x="5109" y="17022"/>
                  </a:lnTo>
                  <a:lnTo>
                    <a:pt x="4426" y="17908"/>
                  </a:lnTo>
                  <a:lnTo>
                    <a:pt x="4094" y="18313"/>
                  </a:lnTo>
                  <a:lnTo>
                    <a:pt x="3763" y="18701"/>
                  </a:lnTo>
                  <a:lnTo>
                    <a:pt x="3449" y="19051"/>
                  </a:lnTo>
                  <a:lnTo>
                    <a:pt x="3136" y="19383"/>
                  </a:lnTo>
                  <a:lnTo>
                    <a:pt x="2804" y="19678"/>
                  </a:lnTo>
                  <a:lnTo>
                    <a:pt x="2490" y="19973"/>
                  </a:lnTo>
                  <a:lnTo>
                    <a:pt x="2177" y="20213"/>
                  </a:lnTo>
                  <a:lnTo>
                    <a:pt x="1882" y="20434"/>
                  </a:lnTo>
                  <a:lnTo>
                    <a:pt x="1568" y="20618"/>
                  </a:lnTo>
                  <a:lnTo>
                    <a:pt x="1255" y="20784"/>
                  </a:lnTo>
                  <a:lnTo>
                    <a:pt x="941" y="20895"/>
                  </a:lnTo>
                  <a:lnTo>
                    <a:pt x="628" y="20987"/>
                  </a:lnTo>
                  <a:lnTo>
                    <a:pt x="314" y="21043"/>
                  </a:lnTo>
                  <a:lnTo>
                    <a:pt x="0" y="21061"/>
                  </a:lnTo>
                  <a:lnTo>
                    <a:pt x="38045" y="21061"/>
                  </a:lnTo>
                  <a:lnTo>
                    <a:pt x="38045" y="21061"/>
                  </a:lnTo>
                  <a:lnTo>
                    <a:pt x="38156" y="20286"/>
                  </a:lnTo>
                  <a:lnTo>
                    <a:pt x="38248" y="19512"/>
                  </a:lnTo>
                  <a:lnTo>
                    <a:pt x="38340" y="18737"/>
                  </a:lnTo>
                  <a:lnTo>
                    <a:pt x="38396" y="17963"/>
                  </a:lnTo>
                  <a:lnTo>
                    <a:pt x="38451" y="17188"/>
                  </a:lnTo>
                  <a:lnTo>
                    <a:pt x="38506" y="16432"/>
                  </a:lnTo>
                  <a:lnTo>
                    <a:pt x="38525" y="15676"/>
                  </a:lnTo>
                  <a:lnTo>
                    <a:pt x="38525" y="14920"/>
                  </a:lnTo>
                  <a:lnTo>
                    <a:pt x="38525" y="14920"/>
                  </a:lnTo>
                  <a:lnTo>
                    <a:pt x="38525" y="14791"/>
                  </a:lnTo>
                  <a:lnTo>
                    <a:pt x="38525" y="14791"/>
                  </a:lnTo>
                  <a:lnTo>
                    <a:pt x="38525" y="14035"/>
                  </a:lnTo>
                  <a:lnTo>
                    <a:pt x="38488" y="13297"/>
                  </a:lnTo>
                  <a:lnTo>
                    <a:pt x="38488" y="13297"/>
                  </a:lnTo>
                  <a:lnTo>
                    <a:pt x="38451" y="12689"/>
                  </a:lnTo>
                  <a:lnTo>
                    <a:pt x="38396" y="12080"/>
                  </a:lnTo>
                  <a:lnTo>
                    <a:pt x="38396" y="12080"/>
                  </a:lnTo>
                  <a:lnTo>
                    <a:pt x="38396" y="12006"/>
                  </a:lnTo>
                  <a:lnTo>
                    <a:pt x="38396" y="12006"/>
                  </a:lnTo>
                  <a:lnTo>
                    <a:pt x="38322" y="11342"/>
                  </a:lnTo>
                  <a:lnTo>
                    <a:pt x="38322" y="11342"/>
                  </a:lnTo>
                  <a:lnTo>
                    <a:pt x="38322" y="11269"/>
                  </a:lnTo>
                  <a:lnTo>
                    <a:pt x="38322" y="11269"/>
                  </a:lnTo>
                  <a:lnTo>
                    <a:pt x="38211" y="10531"/>
                  </a:lnTo>
                  <a:lnTo>
                    <a:pt x="38100" y="9812"/>
                  </a:lnTo>
                  <a:lnTo>
                    <a:pt x="38100" y="9812"/>
                  </a:lnTo>
                  <a:lnTo>
                    <a:pt x="37934" y="9019"/>
                  </a:lnTo>
                  <a:lnTo>
                    <a:pt x="37732" y="8226"/>
                  </a:lnTo>
                  <a:lnTo>
                    <a:pt x="37732" y="8226"/>
                  </a:lnTo>
                  <a:lnTo>
                    <a:pt x="37639" y="7894"/>
                  </a:lnTo>
                  <a:lnTo>
                    <a:pt x="37639" y="7894"/>
                  </a:lnTo>
                  <a:lnTo>
                    <a:pt x="37381" y="7101"/>
                  </a:lnTo>
                  <a:lnTo>
                    <a:pt x="37381" y="7101"/>
                  </a:lnTo>
                  <a:lnTo>
                    <a:pt x="37307" y="6880"/>
                  </a:lnTo>
                  <a:lnTo>
                    <a:pt x="37307" y="6880"/>
                  </a:lnTo>
                  <a:lnTo>
                    <a:pt x="37086" y="6326"/>
                  </a:lnTo>
                  <a:lnTo>
                    <a:pt x="36865" y="5810"/>
                  </a:lnTo>
                  <a:lnTo>
                    <a:pt x="36607" y="5312"/>
                  </a:lnTo>
                  <a:lnTo>
                    <a:pt x="36349" y="4833"/>
                  </a:lnTo>
                  <a:lnTo>
                    <a:pt x="36349" y="4833"/>
                  </a:lnTo>
                  <a:lnTo>
                    <a:pt x="36053" y="4372"/>
                  </a:lnTo>
                  <a:lnTo>
                    <a:pt x="36053" y="4372"/>
                  </a:lnTo>
                  <a:lnTo>
                    <a:pt x="35740" y="3929"/>
                  </a:lnTo>
                  <a:lnTo>
                    <a:pt x="35408" y="3505"/>
                  </a:lnTo>
                  <a:lnTo>
                    <a:pt x="35408" y="3505"/>
                  </a:lnTo>
                  <a:lnTo>
                    <a:pt x="35150" y="3228"/>
                  </a:lnTo>
                  <a:lnTo>
                    <a:pt x="34873" y="2952"/>
                  </a:lnTo>
                  <a:lnTo>
                    <a:pt x="34578" y="2675"/>
                  </a:lnTo>
                  <a:lnTo>
                    <a:pt x="34283" y="2435"/>
                  </a:lnTo>
                  <a:lnTo>
                    <a:pt x="34283" y="2435"/>
                  </a:lnTo>
                  <a:lnTo>
                    <a:pt x="34025" y="2251"/>
                  </a:lnTo>
                  <a:lnTo>
                    <a:pt x="33767" y="2066"/>
                  </a:lnTo>
                  <a:lnTo>
                    <a:pt x="33490" y="1882"/>
                  </a:lnTo>
                  <a:lnTo>
                    <a:pt x="33195" y="1734"/>
                  </a:lnTo>
                  <a:lnTo>
                    <a:pt x="33195" y="1734"/>
                  </a:lnTo>
                  <a:lnTo>
                    <a:pt x="33140" y="1698"/>
                  </a:lnTo>
                  <a:lnTo>
                    <a:pt x="33140" y="1698"/>
                  </a:lnTo>
                  <a:lnTo>
                    <a:pt x="32863" y="1568"/>
                  </a:lnTo>
                  <a:lnTo>
                    <a:pt x="32586" y="1439"/>
                  </a:lnTo>
                  <a:lnTo>
                    <a:pt x="32291" y="1347"/>
                  </a:lnTo>
                  <a:lnTo>
                    <a:pt x="31996" y="1236"/>
                  </a:lnTo>
                  <a:lnTo>
                    <a:pt x="31996" y="1236"/>
                  </a:lnTo>
                  <a:lnTo>
                    <a:pt x="31996" y="1236"/>
                  </a:lnTo>
                  <a:lnTo>
                    <a:pt x="31277" y="1034"/>
                  </a:lnTo>
                  <a:lnTo>
                    <a:pt x="31277" y="1034"/>
                  </a:lnTo>
                  <a:lnTo>
                    <a:pt x="31093" y="978"/>
                  </a:lnTo>
                  <a:lnTo>
                    <a:pt x="31093" y="978"/>
                  </a:lnTo>
                  <a:lnTo>
                    <a:pt x="30798" y="905"/>
                  </a:lnTo>
                  <a:lnTo>
                    <a:pt x="30798" y="905"/>
                  </a:lnTo>
                  <a:lnTo>
                    <a:pt x="30171" y="739"/>
                  </a:lnTo>
                  <a:lnTo>
                    <a:pt x="30171" y="739"/>
                  </a:lnTo>
                  <a:lnTo>
                    <a:pt x="29839" y="665"/>
                  </a:lnTo>
                  <a:lnTo>
                    <a:pt x="29839" y="665"/>
                  </a:lnTo>
                  <a:lnTo>
                    <a:pt x="29562" y="591"/>
                  </a:lnTo>
                  <a:lnTo>
                    <a:pt x="29562" y="591"/>
                  </a:lnTo>
                  <a:lnTo>
                    <a:pt x="29267" y="536"/>
                  </a:lnTo>
                  <a:lnTo>
                    <a:pt x="29267" y="536"/>
                  </a:lnTo>
                  <a:lnTo>
                    <a:pt x="29230" y="517"/>
                  </a:lnTo>
                  <a:lnTo>
                    <a:pt x="29230" y="517"/>
                  </a:lnTo>
                  <a:lnTo>
                    <a:pt x="28935" y="462"/>
                  </a:lnTo>
                  <a:lnTo>
                    <a:pt x="28935" y="462"/>
                  </a:lnTo>
                  <a:lnTo>
                    <a:pt x="28124" y="296"/>
                  </a:lnTo>
                  <a:lnTo>
                    <a:pt x="28124" y="296"/>
                  </a:lnTo>
                  <a:lnTo>
                    <a:pt x="27700" y="222"/>
                  </a:lnTo>
                  <a:lnTo>
                    <a:pt x="27700" y="222"/>
                  </a:lnTo>
                  <a:lnTo>
                    <a:pt x="27275" y="167"/>
                  </a:lnTo>
                  <a:lnTo>
                    <a:pt x="27275" y="167"/>
                  </a:lnTo>
                  <a:lnTo>
                    <a:pt x="26814" y="93"/>
                  </a:lnTo>
                  <a:lnTo>
                    <a:pt x="26814" y="93"/>
                  </a:lnTo>
                  <a:lnTo>
                    <a:pt x="26427" y="56"/>
                  </a:lnTo>
                  <a:lnTo>
                    <a:pt x="26427" y="56"/>
                  </a:lnTo>
                  <a:lnTo>
                    <a:pt x="26427" y="56"/>
                  </a:lnTo>
                  <a:lnTo>
                    <a:pt x="26132" y="19"/>
                  </a:lnTo>
                  <a:lnTo>
                    <a:pt x="26132" y="19"/>
                  </a:lnTo>
                  <a:lnTo>
                    <a:pt x="259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 name="Google Shape;1469;p17"/>
          <p:cNvGrpSpPr/>
          <p:nvPr/>
        </p:nvGrpSpPr>
        <p:grpSpPr>
          <a:xfrm>
            <a:off x="1454047" y="2718139"/>
            <a:ext cx="548100" cy="726374"/>
            <a:chOff x="1406522" y="2727589"/>
            <a:chExt cx="548100" cy="726374"/>
          </a:xfrm>
        </p:grpSpPr>
        <p:sp>
          <p:nvSpPr>
            <p:cNvPr id="1470" name="Google Shape;1470;p17"/>
            <p:cNvSpPr/>
            <p:nvPr/>
          </p:nvSpPr>
          <p:spPr>
            <a:xfrm>
              <a:off x="1406522" y="3387963"/>
              <a:ext cx="5481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1" name="Google Shape;1471;p17"/>
            <p:cNvGrpSpPr/>
            <p:nvPr/>
          </p:nvGrpSpPr>
          <p:grpSpPr>
            <a:xfrm flipH="1">
              <a:off x="1493435" y="2727589"/>
              <a:ext cx="408882" cy="678805"/>
              <a:chOff x="7035900" y="3201016"/>
              <a:chExt cx="568603" cy="943964"/>
            </a:xfrm>
          </p:grpSpPr>
          <p:sp>
            <p:nvSpPr>
              <p:cNvPr id="1472" name="Google Shape;1472;p17"/>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7"/>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7"/>
              <p:cNvSpPr/>
              <p:nvPr/>
            </p:nvSpPr>
            <p:spPr>
              <a:xfrm flipH="1">
                <a:off x="7035900"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7"/>
              <p:cNvSpPr/>
              <p:nvPr/>
            </p:nvSpPr>
            <p:spPr>
              <a:xfrm flipH="1">
                <a:off x="7084561"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7"/>
              <p:cNvSpPr/>
              <p:nvPr/>
            </p:nvSpPr>
            <p:spPr>
              <a:xfrm flipH="1">
                <a:off x="7142081"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7"/>
              <p:cNvSpPr/>
              <p:nvPr/>
            </p:nvSpPr>
            <p:spPr>
              <a:xfrm flipH="1">
                <a:off x="7130719"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7"/>
              <p:cNvSpPr/>
              <p:nvPr/>
            </p:nvSpPr>
            <p:spPr>
              <a:xfrm flipH="1">
                <a:off x="7173334"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9" name="Google Shape;1479;p17"/>
          <p:cNvGrpSpPr/>
          <p:nvPr/>
        </p:nvGrpSpPr>
        <p:grpSpPr>
          <a:xfrm flipH="1">
            <a:off x="7140372" y="2801439"/>
            <a:ext cx="548100" cy="726374"/>
            <a:chOff x="1406522" y="2727589"/>
            <a:chExt cx="548100" cy="726374"/>
          </a:xfrm>
        </p:grpSpPr>
        <p:sp>
          <p:nvSpPr>
            <p:cNvPr id="1480" name="Google Shape;1480;p17"/>
            <p:cNvSpPr/>
            <p:nvPr/>
          </p:nvSpPr>
          <p:spPr>
            <a:xfrm>
              <a:off x="1406522" y="3387963"/>
              <a:ext cx="5481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 name="Google Shape;1481;p17"/>
            <p:cNvGrpSpPr/>
            <p:nvPr/>
          </p:nvGrpSpPr>
          <p:grpSpPr>
            <a:xfrm flipH="1">
              <a:off x="1493435" y="2727589"/>
              <a:ext cx="408882" cy="678805"/>
              <a:chOff x="7035900" y="3201016"/>
              <a:chExt cx="568603" cy="943964"/>
            </a:xfrm>
          </p:grpSpPr>
          <p:sp>
            <p:nvSpPr>
              <p:cNvPr id="1482" name="Google Shape;1482;p17"/>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7"/>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7"/>
              <p:cNvSpPr/>
              <p:nvPr/>
            </p:nvSpPr>
            <p:spPr>
              <a:xfrm flipH="1">
                <a:off x="7035900"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7"/>
              <p:cNvSpPr/>
              <p:nvPr/>
            </p:nvSpPr>
            <p:spPr>
              <a:xfrm flipH="1">
                <a:off x="7084561"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7"/>
              <p:cNvSpPr/>
              <p:nvPr/>
            </p:nvSpPr>
            <p:spPr>
              <a:xfrm flipH="1">
                <a:off x="7142081"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7"/>
              <p:cNvSpPr/>
              <p:nvPr/>
            </p:nvSpPr>
            <p:spPr>
              <a:xfrm flipH="1">
                <a:off x="7130719"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7"/>
              <p:cNvSpPr/>
              <p:nvPr/>
            </p:nvSpPr>
            <p:spPr>
              <a:xfrm flipH="1">
                <a:off x="7173334"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22_1_1_1">
    <p:spTree>
      <p:nvGrpSpPr>
        <p:cNvPr id="1489" name="Shape 1489"/>
        <p:cNvGrpSpPr/>
        <p:nvPr/>
      </p:nvGrpSpPr>
      <p:grpSpPr>
        <a:xfrm>
          <a:off x="0" y="0"/>
          <a:ext cx="0" cy="0"/>
          <a:chOff x="0" y="0"/>
          <a:chExt cx="0" cy="0"/>
        </a:xfrm>
      </p:grpSpPr>
      <p:sp>
        <p:nvSpPr>
          <p:cNvPr id="1490" name="Google Shape;1490;p18"/>
          <p:cNvSpPr/>
          <p:nvPr/>
        </p:nvSpPr>
        <p:spPr>
          <a:xfrm>
            <a:off x="0" y="0"/>
            <a:ext cx="9144000" cy="4599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91" name="Google Shape;1491;p18"/>
          <p:cNvPicPr preferRelativeResize="0"/>
          <p:nvPr/>
        </p:nvPicPr>
        <p:blipFill rotWithShape="1">
          <a:blip r:embed="rId2">
            <a:alphaModFix amt="29000"/>
          </a:blip>
          <a:srcRect b="7700" l="0" r="0" t="303"/>
          <a:stretch/>
        </p:blipFill>
        <p:spPr>
          <a:xfrm>
            <a:off x="128025" y="-3849"/>
            <a:ext cx="8887949" cy="4599299"/>
          </a:xfrm>
          <a:prstGeom prst="rect">
            <a:avLst/>
          </a:prstGeom>
          <a:noFill/>
          <a:ln>
            <a:noFill/>
          </a:ln>
        </p:spPr>
      </p:pic>
      <p:sp>
        <p:nvSpPr>
          <p:cNvPr id="1492" name="Google Shape;1492;p18"/>
          <p:cNvSpPr/>
          <p:nvPr/>
        </p:nvSpPr>
        <p:spPr>
          <a:xfrm flipH="1" rot="10800000">
            <a:off x="0" y="4577575"/>
            <a:ext cx="9144000" cy="59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 name="Google Shape;1493;p18"/>
          <p:cNvGrpSpPr/>
          <p:nvPr/>
        </p:nvGrpSpPr>
        <p:grpSpPr>
          <a:xfrm>
            <a:off x="0" y="0"/>
            <a:ext cx="9144000" cy="5168188"/>
            <a:chOff x="0" y="0"/>
            <a:chExt cx="9144000" cy="5143500"/>
          </a:xfrm>
        </p:grpSpPr>
        <p:sp>
          <p:nvSpPr>
            <p:cNvPr id="1494" name="Google Shape;1494;p18"/>
            <p:cNvSpPr/>
            <p:nvPr/>
          </p:nvSpPr>
          <p:spPr>
            <a:xfrm>
              <a:off x="0" y="0"/>
              <a:ext cx="4364539" cy="5143445"/>
            </a:xfrm>
            <a:custGeom>
              <a:rect b="b" l="l" r="r" t="t"/>
              <a:pathLst>
                <a:path extrusionOk="0" h="100355" w="107793">
                  <a:moveTo>
                    <a:pt x="1" y="1"/>
                  </a:moveTo>
                  <a:lnTo>
                    <a:pt x="1" y="100355"/>
                  </a:lnTo>
                  <a:lnTo>
                    <a:pt x="59819" y="100355"/>
                  </a:lnTo>
                  <a:lnTo>
                    <a:pt x="59056" y="98533"/>
                  </a:lnTo>
                  <a:lnTo>
                    <a:pt x="58292" y="96735"/>
                  </a:lnTo>
                  <a:lnTo>
                    <a:pt x="57480" y="94986"/>
                  </a:lnTo>
                  <a:lnTo>
                    <a:pt x="56667" y="93287"/>
                  </a:lnTo>
                  <a:lnTo>
                    <a:pt x="55805" y="91612"/>
                  </a:lnTo>
                  <a:lnTo>
                    <a:pt x="54919" y="90012"/>
                  </a:lnTo>
                  <a:lnTo>
                    <a:pt x="54032" y="88436"/>
                  </a:lnTo>
                  <a:lnTo>
                    <a:pt x="53096" y="86909"/>
                  </a:lnTo>
                  <a:lnTo>
                    <a:pt x="52160" y="85407"/>
                  </a:lnTo>
                  <a:lnTo>
                    <a:pt x="51200" y="83978"/>
                  </a:lnTo>
                  <a:lnTo>
                    <a:pt x="50239" y="82574"/>
                  </a:lnTo>
                  <a:lnTo>
                    <a:pt x="49230" y="81195"/>
                  </a:lnTo>
                  <a:lnTo>
                    <a:pt x="48245" y="79890"/>
                  </a:lnTo>
                  <a:lnTo>
                    <a:pt x="47210" y="78609"/>
                  </a:lnTo>
                  <a:lnTo>
                    <a:pt x="46201" y="77354"/>
                  </a:lnTo>
                  <a:lnTo>
                    <a:pt x="45142" y="76147"/>
                  </a:lnTo>
                  <a:lnTo>
                    <a:pt x="44107" y="74989"/>
                  </a:lnTo>
                  <a:lnTo>
                    <a:pt x="43048" y="73857"/>
                  </a:lnTo>
                  <a:lnTo>
                    <a:pt x="41989" y="72748"/>
                  </a:lnTo>
                  <a:lnTo>
                    <a:pt x="40906" y="71689"/>
                  </a:lnTo>
                  <a:lnTo>
                    <a:pt x="39847" y="70680"/>
                  </a:lnTo>
                  <a:lnTo>
                    <a:pt x="38763" y="69695"/>
                  </a:lnTo>
                  <a:lnTo>
                    <a:pt x="37680" y="68734"/>
                  </a:lnTo>
                  <a:lnTo>
                    <a:pt x="36621" y="67823"/>
                  </a:lnTo>
                  <a:lnTo>
                    <a:pt x="35537" y="66936"/>
                  </a:lnTo>
                  <a:lnTo>
                    <a:pt x="34454" y="66074"/>
                  </a:lnTo>
                  <a:lnTo>
                    <a:pt x="33395" y="65262"/>
                  </a:lnTo>
                  <a:lnTo>
                    <a:pt x="32336" y="64474"/>
                  </a:lnTo>
                  <a:lnTo>
                    <a:pt x="31277" y="63710"/>
                  </a:lnTo>
                  <a:lnTo>
                    <a:pt x="30218" y="62996"/>
                  </a:lnTo>
                  <a:lnTo>
                    <a:pt x="29183" y="62307"/>
                  </a:lnTo>
                  <a:lnTo>
                    <a:pt x="28149" y="61642"/>
                  </a:lnTo>
                  <a:lnTo>
                    <a:pt x="27139" y="61001"/>
                  </a:lnTo>
                  <a:lnTo>
                    <a:pt x="26130" y="60386"/>
                  </a:lnTo>
                  <a:lnTo>
                    <a:pt x="25145" y="59819"/>
                  </a:lnTo>
                  <a:lnTo>
                    <a:pt x="24160" y="59253"/>
                  </a:lnTo>
                  <a:lnTo>
                    <a:pt x="23199" y="58736"/>
                  </a:lnTo>
                  <a:lnTo>
                    <a:pt x="22263" y="58243"/>
                  </a:lnTo>
                  <a:lnTo>
                    <a:pt x="20416" y="57307"/>
                  </a:lnTo>
                  <a:lnTo>
                    <a:pt x="18692" y="56495"/>
                  </a:lnTo>
                  <a:lnTo>
                    <a:pt x="17042" y="55756"/>
                  </a:lnTo>
                  <a:lnTo>
                    <a:pt x="15516" y="55140"/>
                  </a:lnTo>
                  <a:lnTo>
                    <a:pt x="14087" y="54574"/>
                  </a:lnTo>
                  <a:lnTo>
                    <a:pt x="12807" y="54106"/>
                  </a:lnTo>
                  <a:lnTo>
                    <a:pt x="11649" y="53712"/>
                  </a:lnTo>
                  <a:lnTo>
                    <a:pt x="10639" y="53392"/>
                  </a:lnTo>
                  <a:lnTo>
                    <a:pt x="9802" y="53145"/>
                  </a:lnTo>
                  <a:lnTo>
                    <a:pt x="8645" y="52825"/>
                  </a:lnTo>
                  <a:lnTo>
                    <a:pt x="8226" y="52727"/>
                  </a:lnTo>
                  <a:lnTo>
                    <a:pt x="9851" y="52530"/>
                  </a:lnTo>
                  <a:lnTo>
                    <a:pt x="11477" y="52308"/>
                  </a:lnTo>
                  <a:lnTo>
                    <a:pt x="14654" y="51865"/>
                  </a:lnTo>
                  <a:lnTo>
                    <a:pt x="17781" y="51348"/>
                  </a:lnTo>
                  <a:lnTo>
                    <a:pt x="20860" y="50806"/>
                  </a:lnTo>
                  <a:lnTo>
                    <a:pt x="23864" y="50190"/>
                  </a:lnTo>
                  <a:lnTo>
                    <a:pt x="26819" y="49550"/>
                  </a:lnTo>
                  <a:lnTo>
                    <a:pt x="29725" y="48860"/>
                  </a:lnTo>
                  <a:lnTo>
                    <a:pt x="32557" y="48146"/>
                  </a:lnTo>
                  <a:lnTo>
                    <a:pt x="35340" y="47358"/>
                  </a:lnTo>
                  <a:lnTo>
                    <a:pt x="38049" y="46570"/>
                  </a:lnTo>
                  <a:lnTo>
                    <a:pt x="40733" y="45733"/>
                  </a:lnTo>
                  <a:lnTo>
                    <a:pt x="43344" y="44846"/>
                  </a:lnTo>
                  <a:lnTo>
                    <a:pt x="45905" y="43959"/>
                  </a:lnTo>
                  <a:lnTo>
                    <a:pt x="48392" y="43024"/>
                  </a:lnTo>
                  <a:lnTo>
                    <a:pt x="50855" y="42063"/>
                  </a:lnTo>
                  <a:lnTo>
                    <a:pt x="53244" y="41078"/>
                  </a:lnTo>
                  <a:lnTo>
                    <a:pt x="55583" y="40068"/>
                  </a:lnTo>
                  <a:lnTo>
                    <a:pt x="57849" y="39034"/>
                  </a:lnTo>
                  <a:lnTo>
                    <a:pt x="60090" y="37975"/>
                  </a:lnTo>
                  <a:lnTo>
                    <a:pt x="62257" y="36916"/>
                  </a:lnTo>
                  <a:lnTo>
                    <a:pt x="64375" y="35833"/>
                  </a:lnTo>
                  <a:lnTo>
                    <a:pt x="66444" y="34724"/>
                  </a:lnTo>
                  <a:lnTo>
                    <a:pt x="68463" y="33616"/>
                  </a:lnTo>
                  <a:lnTo>
                    <a:pt x="70409" y="32483"/>
                  </a:lnTo>
                  <a:lnTo>
                    <a:pt x="72330" y="31351"/>
                  </a:lnTo>
                  <a:lnTo>
                    <a:pt x="74177" y="30218"/>
                  </a:lnTo>
                  <a:lnTo>
                    <a:pt x="75975" y="29060"/>
                  </a:lnTo>
                  <a:lnTo>
                    <a:pt x="77723" y="27927"/>
                  </a:lnTo>
                  <a:lnTo>
                    <a:pt x="79422" y="26770"/>
                  </a:lnTo>
                  <a:lnTo>
                    <a:pt x="81072" y="25612"/>
                  </a:lnTo>
                  <a:lnTo>
                    <a:pt x="82648" y="24480"/>
                  </a:lnTo>
                  <a:lnTo>
                    <a:pt x="84200" y="23322"/>
                  </a:lnTo>
                  <a:lnTo>
                    <a:pt x="85678" y="22189"/>
                  </a:lnTo>
                  <a:lnTo>
                    <a:pt x="87131" y="21057"/>
                  </a:lnTo>
                  <a:lnTo>
                    <a:pt x="88510" y="19948"/>
                  </a:lnTo>
                  <a:lnTo>
                    <a:pt x="89839" y="18840"/>
                  </a:lnTo>
                  <a:lnTo>
                    <a:pt x="91145" y="17732"/>
                  </a:lnTo>
                  <a:lnTo>
                    <a:pt x="92376" y="16648"/>
                  </a:lnTo>
                  <a:lnTo>
                    <a:pt x="93558" y="15589"/>
                  </a:lnTo>
                  <a:lnTo>
                    <a:pt x="94691" y="14555"/>
                  </a:lnTo>
                  <a:lnTo>
                    <a:pt x="95799" y="13521"/>
                  </a:lnTo>
                  <a:lnTo>
                    <a:pt x="96833" y="12536"/>
                  </a:lnTo>
                  <a:lnTo>
                    <a:pt x="97819" y="11551"/>
                  </a:lnTo>
                  <a:lnTo>
                    <a:pt x="98779" y="10615"/>
                  </a:lnTo>
                  <a:lnTo>
                    <a:pt x="100503" y="8792"/>
                  </a:lnTo>
                  <a:lnTo>
                    <a:pt x="102054" y="7093"/>
                  </a:lnTo>
                  <a:lnTo>
                    <a:pt x="103409" y="5566"/>
                  </a:lnTo>
                  <a:lnTo>
                    <a:pt x="104591" y="4187"/>
                  </a:lnTo>
                  <a:lnTo>
                    <a:pt x="105576" y="2956"/>
                  </a:lnTo>
                  <a:lnTo>
                    <a:pt x="106389" y="1946"/>
                  </a:lnTo>
                  <a:lnTo>
                    <a:pt x="107004" y="1109"/>
                  </a:lnTo>
                  <a:lnTo>
                    <a:pt x="107448" y="518"/>
                  </a:lnTo>
                  <a:lnTo>
                    <a:pt x="1077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8"/>
            <p:cNvSpPr/>
            <p:nvPr/>
          </p:nvSpPr>
          <p:spPr>
            <a:xfrm>
              <a:off x="333078" y="0"/>
              <a:ext cx="3583729" cy="2702391"/>
            </a:xfrm>
            <a:custGeom>
              <a:rect b="b" l="l" r="r" t="t"/>
              <a:pathLst>
                <a:path extrusionOk="0" h="52727" w="88509">
                  <a:moveTo>
                    <a:pt x="76171" y="1"/>
                  </a:moveTo>
                  <a:lnTo>
                    <a:pt x="75161" y="1503"/>
                  </a:lnTo>
                  <a:lnTo>
                    <a:pt x="74127" y="2980"/>
                  </a:lnTo>
                  <a:lnTo>
                    <a:pt x="73019" y="4458"/>
                  </a:lnTo>
                  <a:lnTo>
                    <a:pt x="71886" y="5911"/>
                  </a:lnTo>
                  <a:lnTo>
                    <a:pt x="70704" y="7339"/>
                  </a:lnTo>
                  <a:lnTo>
                    <a:pt x="69497" y="8743"/>
                  </a:lnTo>
                  <a:lnTo>
                    <a:pt x="68241" y="10147"/>
                  </a:lnTo>
                  <a:lnTo>
                    <a:pt x="66936" y="11501"/>
                  </a:lnTo>
                  <a:lnTo>
                    <a:pt x="65606" y="12856"/>
                  </a:lnTo>
                  <a:lnTo>
                    <a:pt x="64252" y="14210"/>
                  </a:lnTo>
                  <a:lnTo>
                    <a:pt x="62848" y="15515"/>
                  </a:lnTo>
                  <a:lnTo>
                    <a:pt x="61419" y="16821"/>
                  </a:lnTo>
                  <a:lnTo>
                    <a:pt x="59991" y="18101"/>
                  </a:lnTo>
                  <a:lnTo>
                    <a:pt x="58513" y="19357"/>
                  </a:lnTo>
                  <a:lnTo>
                    <a:pt x="57011" y="20613"/>
                  </a:lnTo>
                  <a:lnTo>
                    <a:pt x="55509" y="21820"/>
                  </a:lnTo>
                  <a:lnTo>
                    <a:pt x="53982" y="23027"/>
                  </a:lnTo>
                  <a:lnTo>
                    <a:pt x="52431" y="24209"/>
                  </a:lnTo>
                  <a:lnTo>
                    <a:pt x="50879" y="25366"/>
                  </a:lnTo>
                  <a:lnTo>
                    <a:pt x="49303" y="26499"/>
                  </a:lnTo>
                  <a:lnTo>
                    <a:pt x="47727" y="27607"/>
                  </a:lnTo>
                  <a:lnTo>
                    <a:pt x="46126" y="28715"/>
                  </a:lnTo>
                  <a:lnTo>
                    <a:pt x="44550" y="29774"/>
                  </a:lnTo>
                  <a:lnTo>
                    <a:pt x="42949" y="30833"/>
                  </a:lnTo>
                  <a:lnTo>
                    <a:pt x="41349" y="31868"/>
                  </a:lnTo>
                  <a:lnTo>
                    <a:pt x="39748" y="32877"/>
                  </a:lnTo>
                  <a:lnTo>
                    <a:pt x="38147" y="33862"/>
                  </a:lnTo>
                  <a:lnTo>
                    <a:pt x="36571" y="34823"/>
                  </a:lnTo>
                  <a:lnTo>
                    <a:pt x="34995" y="35759"/>
                  </a:lnTo>
                  <a:lnTo>
                    <a:pt x="33419" y="36670"/>
                  </a:lnTo>
                  <a:lnTo>
                    <a:pt x="30291" y="38443"/>
                  </a:lnTo>
                  <a:lnTo>
                    <a:pt x="27262" y="40093"/>
                  </a:lnTo>
                  <a:lnTo>
                    <a:pt x="24282" y="41669"/>
                  </a:lnTo>
                  <a:lnTo>
                    <a:pt x="21401" y="43147"/>
                  </a:lnTo>
                  <a:lnTo>
                    <a:pt x="18643" y="44526"/>
                  </a:lnTo>
                  <a:lnTo>
                    <a:pt x="15983" y="45807"/>
                  </a:lnTo>
                  <a:lnTo>
                    <a:pt x="13496" y="46989"/>
                  </a:lnTo>
                  <a:lnTo>
                    <a:pt x="11156" y="48048"/>
                  </a:lnTo>
                  <a:lnTo>
                    <a:pt x="8989" y="49008"/>
                  </a:lnTo>
                  <a:lnTo>
                    <a:pt x="7019" y="49870"/>
                  </a:lnTo>
                  <a:lnTo>
                    <a:pt x="5246" y="50609"/>
                  </a:lnTo>
                  <a:lnTo>
                    <a:pt x="2438" y="51766"/>
                  </a:lnTo>
                  <a:lnTo>
                    <a:pt x="640" y="52480"/>
                  </a:lnTo>
                  <a:lnTo>
                    <a:pt x="0" y="52727"/>
                  </a:lnTo>
                  <a:lnTo>
                    <a:pt x="0" y="52727"/>
                  </a:lnTo>
                  <a:lnTo>
                    <a:pt x="2635" y="52037"/>
                  </a:lnTo>
                  <a:lnTo>
                    <a:pt x="5246" y="51323"/>
                  </a:lnTo>
                  <a:lnTo>
                    <a:pt x="7807" y="50584"/>
                  </a:lnTo>
                  <a:lnTo>
                    <a:pt x="10343" y="49796"/>
                  </a:lnTo>
                  <a:lnTo>
                    <a:pt x="12831" y="48983"/>
                  </a:lnTo>
                  <a:lnTo>
                    <a:pt x="15293" y="48146"/>
                  </a:lnTo>
                  <a:lnTo>
                    <a:pt x="17707" y="47284"/>
                  </a:lnTo>
                  <a:lnTo>
                    <a:pt x="20071" y="46398"/>
                  </a:lnTo>
                  <a:lnTo>
                    <a:pt x="22435" y="45462"/>
                  </a:lnTo>
                  <a:lnTo>
                    <a:pt x="24725" y="44526"/>
                  </a:lnTo>
                  <a:lnTo>
                    <a:pt x="26991" y="43565"/>
                  </a:lnTo>
                  <a:lnTo>
                    <a:pt x="29232" y="42605"/>
                  </a:lnTo>
                  <a:lnTo>
                    <a:pt x="31399" y="41595"/>
                  </a:lnTo>
                  <a:lnTo>
                    <a:pt x="33566" y="40586"/>
                  </a:lnTo>
                  <a:lnTo>
                    <a:pt x="35684" y="39551"/>
                  </a:lnTo>
                  <a:lnTo>
                    <a:pt x="37753" y="38517"/>
                  </a:lnTo>
                  <a:lnTo>
                    <a:pt x="39772" y="37458"/>
                  </a:lnTo>
                  <a:lnTo>
                    <a:pt x="41767" y="36374"/>
                  </a:lnTo>
                  <a:lnTo>
                    <a:pt x="43737" y="35291"/>
                  </a:lnTo>
                  <a:lnTo>
                    <a:pt x="45658" y="34207"/>
                  </a:lnTo>
                  <a:lnTo>
                    <a:pt x="47530" y="33124"/>
                  </a:lnTo>
                  <a:lnTo>
                    <a:pt x="49352" y="32015"/>
                  </a:lnTo>
                  <a:lnTo>
                    <a:pt x="51150" y="30932"/>
                  </a:lnTo>
                  <a:lnTo>
                    <a:pt x="52923" y="29824"/>
                  </a:lnTo>
                  <a:lnTo>
                    <a:pt x="54647" y="28715"/>
                  </a:lnTo>
                  <a:lnTo>
                    <a:pt x="56322" y="27607"/>
                  </a:lnTo>
                  <a:lnTo>
                    <a:pt x="57947" y="26499"/>
                  </a:lnTo>
                  <a:lnTo>
                    <a:pt x="59548" y="25391"/>
                  </a:lnTo>
                  <a:lnTo>
                    <a:pt x="61099" y="24307"/>
                  </a:lnTo>
                  <a:lnTo>
                    <a:pt x="62602" y="23199"/>
                  </a:lnTo>
                  <a:lnTo>
                    <a:pt x="64079" y="22115"/>
                  </a:lnTo>
                  <a:lnTo>
                    <a:pt x="65507" y="21057"/>
                  </a:lnTo>
                  <a:lnTo>
                    <a:pt x="66911" y="19973"/>
                  </a:lnTo>
                  <a:lnTo>
                    <a:pt x="68266" y="18939"/>
                  </a:lnTo>
                  <a:lnTo>
                    <a:pt x="69571" y="17904"/>
                  </a:lnTo>
                  <a:lnTo>
                    <a:pt x="70827" y="16870"/>
                  </a:lnTo>
                  <a:lnTo>
                    <a:pt x="73216" y="14875"/>
                  </a:lnTo>
                  <a:lnTo>
                    <a:pt x="75457" y="12954"/>
                  </a:lnTo>
                  <a:lnTo>
                    <a:pt x="77525" y="11107"/>
                  </a:lnTo>
                  <a:lnTo>
                    <a:pt x="79397" y="9383"/>
                  </a:lnTo>
                  <a:lnTo>
                    <a:pt x="81121" y="7758"/>
                  </a:lnTo>
                  <a:lnTo>
                    <a:pt x="82648" y="6256"/>
                  </a:lnTo>
                  <a:lnTo>
                    <a:pt x="84027" y="4877"/>
                  </a:lnTo>
                  <a:lnTo>
                    <a:pt x="85209" y="3645"/>
                  </a:lnTo>
                  <a:lnTo>
                    <a:pt x="86219" y="2586"/>
                  </a:lnTo>
                  <a:lnTo>
                    <a:pt x="87031" y="1675"/>
                  </a:lnTo>
                  <a:lnTo>
                    <a:pt x="88140" y="444"/>
                  </a:lnTo>
                  <a:lnTo>
                    <a:pt x="8850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8"/>
            <p:cNvSpPr/>
            <p:nvPr/>
          </p:nvSpPr>
          <p:spPr>
            <a:xfrm>
              <a:off x="0" y="0"/>
              <a:ext cx="2607556" cy="2702391"/>
            </a:xfrm>
            <a:custGeom>
              <a:rect b="b" l="l" r="r" t="t"/>
              <a:pathLst>
                <a:path extrusionOk="0" h="52727" w="64400">
                  <a:moveTo>
                    <a:pt x="50067" y="1"/>
                  </a:moveTo>
                  <a:lnTo>
                    <a:pt x="49648" y="1626"/>
                  </a:lnTo>
                  <a:lnTo>
                    <a:pt x="49156" y="3227"/>
                  </a:lnTo>
                  <a:lnTo>
                    <a:pt x="48614" y="4778"/>
                  </a:lnTo>
                  <a:lnTo>
                    <a:pt x="48048" y="6330"/>
                  </a:lnTo>
                  <a:lnTo>
                    <a:pt x="47432" y="7856"/>
                  </a:lnTo>
                  <a:lnTo>
                    <a:pt x="46792" y="9334"/>
                  </a:lnTo>
                  <a:lnTo>
                    <a:pt x="46102" y="10812"/>
                  </a:lnTo>
                  <a:lnTo>
                    <a:pt x="45388" y="12265"/>
                  </a:lnTo>
                  <a:lnTo>
                    <a:pt x="44625" y="13668"/>
                  </a:lnTo>
                  <a:lnTo>
                    <a:pt x="43836" y="15072"/>
                  </a:lnTo>
                  <a:lnTo>
                    <a:pt x="43024" y="16451"/>
                  </a:lnTo>
                  <a:lnTo>
                    <a:pt x="42162" y="17781"/>
                  </a:lnTo>
                  <a:lnTo>
                    <a:pt x="41300" y="19111"/>
                  </a:lnTo>
                  <a:lnTo>
                    <a:pt x="40389" y="20416"/>
                  </a:lnTo>
                  <a:lnTo>
                    <a:pt x="39453" y="21672"/>
                  </a:lnTo>
                  <a:lnTo>
                    <a:pt x="38517" y="22928"/>
                  </a:lnTo>
                  <a:lnTo>
                    <a:pt x="37557" y="24135"/>
                  </a:lnTo>
                  <a:lnTo>
                    <a:pt x="36572" y="25342"/>
                  </a:lnTo>
                  <a:lnTo>
                    <a:pt x="35562" y="26499"/>
                  </a:lnTo>
                  <a:lnTo>
                    <a:pt x="34528" y="27657"/>
                  </a:lnTo>
                  <a:lnTo>
                    <a:pt x="33518" y="28765"/>
                  </a:lnTo>
                  <a:lnTo>
                    <a:pt x="32459" y="29873"/>
                  </a:lnTo>
                  <a:lnTo>
                    <a:pt x="31400" y="30932"/>
                  </a:lnTo>
                  <a:lnTo>
                    <a:pt x="30341" y="31966"/>
                  </a:lnTo>
                  <a:lnTo>
                    <a:pt x="29282" y="33001"/>
                  </a:lnTo>
                  <a:lnTo>
                    <a:pt x="28198" y="33986"/>
                  </a:lnTo>
                  <a:lnTo>
                    <a:pt x="27115" y="34946"/>
                  </a:lnTo>
                  <a:lnTo>
                    <a:pt x="26031" y="35907"/>
                  </a:lnTo>
                  <a:lnTo>
                    <a:pt x="24948" y="36818"/>
                  </a:lnTo>
                  <a:lnTo>
                    <a:pt x="23864" y="37704"/>
                  </a:lnTo>
                  <a:lnTo>
                    <a:pt x="22805" y="38566"/>
                  </a:lnTo>
                  <a:lnTo>
                    <a:pt x="21722" y="39404"/>
                  </a:lnTo>
                  <a:lnTo>
                    <a:pt x="20663" y="40216"/>
                  </a:lnTo>
                  <a:lnTo>
                    <a:pt x="19604" y="41029"/>
                  </a:lnTo>
                  <a:lnTo>
                    <a:pt x="17510" y="42531"/>
                  </a:lnTo>
                  <a:lnTo>
                    <a:pt x="15491" y="43910"/>
                  </a:lnTo>
                  <a:lnTo>
                    <a:pt x="13521" y="45215"/>
                  </a:lnTo>
                  <a:lnTo>
                    <a:pt x="11625" y="46422"/>
                  </a:lnTo>
                  <a:lnTo>
                    <a:pt x="9827" y="47506"/>
                  </a:lnTo>
                  <a:lnTo>
                    <a:pt x="8152" y="48491"/>
                  </a:lnTo>
                  <a:lnTo>
                    <a:pt x="6576" y="49377"/>
                  </a:lnTo>
                  <a:lnTo>
                    <a:pt x="5148" y="50165"/>
                  </a:lnTo>
                  <a:lnTo>
                    <a:pt x="3867" y="50830"/>
                  </a:lnTo>
                  <a:lnTo>
                    <a:pt x="2759" y="51421"/>
                  </a:lnTo>
                  <a:lnTo>
                    <a:pt x="1798" y="51889"/>
                  </a:lnTo>
                  <a:lnTo>
                    <a:pt x="469" y="52505"/>
                  </a:lnTo>
                  <a:lnTo>
                    <a:pt x="1" y="52727"/>
                  </a:lnTo>
                  <a:lnTo>
                    <a:pt x="1" y="52727"/>
                  </a:lnTo>
                  <a:lnTo>
                    <a:pt x="912" y="52579"/>
                  </a:lnTo>
                  <a:lnTo>
                    <a:pt x="1798" y="52407"/>
                  </a:lnTo>
                  <a:lnTo>
                    <a:pt x="3572" y="52012"/>
                  </a:lnTo>
                  <a:lnTo>
                    <a:pt x="5320" y="51594"/>
                  </a:lnTo>
                  <a:lnTo>
                    <a:pt x="7044" y="51101"/>
                  </a:lnTo>
                  <a:lnTo>
                    <a:pt x="8768" y="50559"/>
                  </a:lnTo>
                  <a:lnTo>
                    <a:pt x="10467" y="49968"/>
                  </a:lnTo>
                  <a:lnTo>
                    <a:pt x="12142" y="49353"/>
                  </a:lnTo>
                  <a:lnTo>
                    <a:pt x="13792" y="48663"/>
                  </a:lnTo>
                  <a:lnTo>
                    <a:pt x="15417" y="47949"/>
                  </a:lnTo>
                  <a:lnTo>
                    <a:pt x="17018" y="47186"/>
                  </a:lnTo>
                  <a:lnTo>
                    <a:pt x="18619" y="46373"/>
                  </a:lnTo>
                  <a:lnTo>
                    <a:pt x="20195" y="45536"/>
                  </a:lnTo>
                  <a:lnTo>
                    <a:pt x="21746" y="44674"/>
                  </a:lnTo>
                  <a:lnTo>
                    <a:pt x="23273" y="43762"/>
                  </a:lnTo>
                  <a:lnTo>
                    <a:pt x="24775" y="42827"/>
                  </a:lnTo>
                  <a:lnTo>
                    <a:pt x="26253" y="41842"/>
                  </a:lnTo>
                  <a:lnTo>
                    <a:pt x="27706" y="40857"/>
                  </a:lnTo>
                  <a:lnTo>
                    <a:pt x="29134" y="39847"/>
                  </a:lnTo>
                  <a:lnTo>
                    <a:pt x="30538" y="38788"/>
                  </a:lnTo>
                  <a:lnTo>
                    <a:pt x="31942" y="37729"/>
                  </a:lnTo>
                  <a:lnTo>
                    <a:pt x="33296" y="36645"/>
                  </a:lnTo>
                  <a:lnTo>
                    <a:pt x="34626" y="35537"/>
                  </a:lnTo>
                  <a:lnTo>
                    <a:pt x="35956" y="34429"/>
                  </a:lnTo>
                  <a:lnTo>
                    <a:pt x="37236" y="33296"/>
                  </a:lnTo>
                  <a:lnTo>
                    <a:pt x="38492" y="32163"/>
                  </a:lnTo>
                  <a:lnTo>
                    <a:pt x="39724" y="31006"/>
                  </a:lnTo>
                  <a:lnTo>
                    <a:pt x="40930" y="29848"/>
                  </a:lnTo>
                  <a:lnTo>
                    <a:pt x="42113" y="28691"/>
                  </a:lnTo>
                  <a:lnTo>
                    <a:pt x="43270" y="27509"/>
                  </a:lnTo>
                  <a:lnTo>
                    <a:pt x="44403" y="26351"/>
                  </a:lnTo>
                  <a:lnTo>
                    <a:pt x="45511" y="25194"/>
                  </a:lnTo>
                  <a:lnTo>
                    <a:pt x="46570" y="24012"/>
                  </a:lnTo>
                  <a:lnTo>
                    <a:pt x="47629" y="22854"/>
                  </a:lnTo>
                  <a:lnTo>
                    <a:pt x="48639" y="21697"/>
                  </a:lnTo>
                  <a:lnTo>
                    <a:pt x="49624" y="20564"/>
                  </a:lnTo>
                  <a:lnTo>
                    <a:pt x="50584" y="19431"/>
                  </a:lnTo>
                  <a:lnTo>
                    <a:pt x="52431" y="17190"/>
                  </a:lnTo>
                  <a:lnTo>
                    <a:pt x="54130" y="15048"/>
                  </a:lnTo>
                  <a:lnTo>
                    <a:pt x="55731" y="12954"/>
                  </a:lnTo>
                  <a:lnTo>
                    <a:pt x="57184" y="10984"/>
                  </a:lnTo>
                  <a:lnTo>
                    <a:pt x="58514" y="9112"/>
                  </a:lnTo>
                  <a:lnTo>
                    <a:pt x="59721" y="7364"/>
                  </a:lnTo>
                  <a:lnTo>
                    <a:pt x="60804" y="5763"/>
                  </a:lnTo>
                  <a:lnTo>
                    <a:pt x="61740" y="4335"/>
                  </a:lnTo>
                  <a:lnTo>
                    <a:pt x="62553" y="3079"/>
                  </a:lnTo>
                  <a:lnTo>
                    <a:pt x="63193" y="2020"/>
                  </a:lnTo>
                  <a:lnTo>
                    <a:pt x="64104" y="518"/>
                  </a:lnTo>
                  <a:lnTo>
                    <a:pt x="6440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8"/>
            <p:cNvSpPr/>
            <p:nvPr/>
          </p:nvSpPr>
          <p:spPr>
            <a:xfrm>
              <a:off x="0" y="0"/>
              <a:ext cx="1401035" cy="2702391"/>
            </a:xfrm>
            <a:custGeom>
              <a:rect b="b" l="l" r="r" t="t"/>
              <a:pathLst>
                <a:path extrusionOk="0" h="52727" w="34602">
                  <a:moveTo>
                    <a:pt x="19825" y="1"/>
                  </a:moveTo>
                  <a:lnTo>
                    <a:pt x="19801" y="1454"/>
                  </a:lnTo>
                  <a:lnTo>
                    <a:pt x="19751" y="2882"/>
                  </a:lnTo>
                  <a:lnTo>
                    <a:pt x="19653" y="4286"/>
                  </a:lnTo>
                  <a:lnTo>
                    <a:pt x="19554" y="5689"/>
                  </a:lnTo>
                  <a:lnTo>
                    <a:pt x="19431" y="7068"/>
                  </a:lnTo>
                  <a:lnTo>
                    <a:pt x="19259" y="8448"/>
                  </a:lnTo>
                  <a:lnTo>
                    <a:pt x="19086" y="9802"/>
                  </a:lnTo>
                  <a:lnTo>
                    <a:pt x="18889" y="11156"/>
                  </a:lnTo>
                  <a:lnTo>
                    <a:pt x="18668" y="12462"/>
                  </a:lnTo>
                  <a:lnTo>
                    <a:pt x="18422" y="13767"/>
                  </a:lnTo>
                  <a:lnTo>
                    <a:pt x="18175" y="15072"/>
                  </a:lnTo>
                  <a:lnTo>
                    <a:pt x="17904" y="16353"/>
                  </a:lnTo>
                  <a:lnTo>
                    <a:pt x="17609" y="17609"/>
                  </a:lnTo>
                  <a:lnTo>
                    <a:pt x="17289" y="18840"/>
                  </a:lnTo>
                  <a:lnTo>
                    <a:pt x="16969" y="20071"/>
                  </a:lnTo>
                  <a:lnTo>
                    <a:pt x="16624" y="21278"/>
                  </a:lnTo>
                  <a:lnTo>
                    <a:pt x="16254" y="22485"/>
                  </a:lnTo>
                  <a:lnTo>
                    <a:pt x="15885" y="23642"/>
                  </a:lnTo>
                  <a:lnTo>
                    <a:pt x="15516" y="24800"/>
                  </a:lnTo>
                  <a:lnTo>
                    <a:pt x="15122" y="25933"/>
                  </a:lnTo>
                  <a:lnTo>
                    <a:pt x="14703" y="27041"/>
                  </a:lnTo>
                  <a:lnTo>
                    <a:pt x="14284" y="28149"/>
                  </a:lnTo>
                  <a:lnTo>
                    <a:pt x="13866" y="29208"/>
                  </a:lnTo>
                  <a:lnTo>
                    <a:pt x="13447" y="30267"/>
                  </a:lnTo>
                  <a:lnTo>
                    <a:pt x="12560" y="32311"/>
                  </a:lnTo>
                  <a:lnTo>
                    <a:pt x="11649" y="34281"/>
                  </a:lnTo>
                  <a:lnTo>
                    <a:pt x="10738" y="36153"/>
                  </a:lnTo>
                  <a:lnTo>
                    <a:pt x="9827" y="37951"/>
                  </a:lnTo>
                  <a:lnTo>
                    <a:pt x="8891" y="39650"/>
                  </a:lnTo>
                  <a:lnTo>
                    <a:pt x="7980" y="41275"/>
                  </a:lnTo>
                  <a:lnTo>
                    <a:pt x="7093" y="42777"/>
                  </a:lnTo>
                  <a:lnTo>
                    <a:pt x="6207" y="44206"/>
                  </a:lnTo>
                  <a:lnTo>
                    <a:pt x="5369" y="45511"/>
                  </a:lnTo>
                  <a:lnTo>
                    <a:pt x="4557" y="46718"/>
                  </a:lnTo>
                  <a:lnTo>
                    <a:pt x="3793" y="47826"/>
                  </a:lnTo>
                  <a:lnTo>
                    <a:pt x="3079" y="48836"/>
                  </a:lnTo>
                  <a:lnTo>
                    <a:pt x="2414" y="49722"/>
                  </a:lnTo>
                  <a:lnTo>
                    <a:pt x="1823" y="50510"/>
                  </a:lnTo>
                  <a:lnTo>
                    <a:pt x="863" y="51717"/>
                  </a:lnTo>
                  <a:lnTo>
                    <a:pt x="222" y="52480"/>
                  </a:lnTo>
                  <a:lnTo>
                    <a:pt x="1" y="52727"/>
                  </a:lnTo>
                  <a:lnTo>
                    <a:pt x="1" y="52727"/>
                  </a:lnTo>
                  <a:lnTo>
                    <a:pt x="1528" y="51717"/>
                  </a:lnTo>
                  <a:lnTo>
                    <a:pt x="2980" y="50732"/>
                  </a:lnTo>
                  <a:lnTo>
                    <a:pt x="4409" y="49698"/>
                  </a:lnTo>
                  <a:lnTo>
                    <a:pt x="5788" y="48663"/>
                  </a:lnTo>
                  <a:lnTo>
                    <a:pt x="7118" y="47604"/>
                  </a:lnTo>
                  <a:lnTo>
                    <a:pt x="8398" y="46570"/>
                  </a:lnTo>
                  <a:lnTo>
                    <a:pt x="9654" y="45486"/>
                  </a:lnTo>
                  <a:lnTo>
                    <a:pt x="10886" y="44403"/>
                  </a:lnTo>
                  <a:lnTo>
                    <a:pt x="12043" y="43319"/>
                  </a:lnTo>
                  <a:lnTo>
                    <a:pt x="13176" y="42236"/>
                  </a:lnTo>
                  <a:lnTo>
                    <a:pt x="14284" y="41152"/>
                  </a:lnTo>
                  <a:lnTo>
                    <a:pt x="15343" y="40044"/>
                  </a:lnTo>
                  <a:lnTo>
                    <a:pt x="16353" y="38936"/>
                  </a:lnTo>
                  <a:lnTo>
                    <a:pt x="17338" y="37827"/>
                  </a:lnTo>
                  <a:lnTo>
                    <a:pt x="18274" y="36719"/>
                  </a:lnTo>
                  <a:lnTo>
                    <a:pt x="19185" y="35611"/>
                  </a:lnTo>
                  <a:lnTo>
                    <a:pt x="20072" y="34503"/>
                  </a:lnTo>
                  <a:lnTo>
                    <a:pt x="20909" y="33395"/>
                  </a:lnTo>
                  <a:lnTo>
                    <a:pt x="21722" y="32286"/>
                  </a:lnTo>
                  <a:lnTo>
                    <a:pt x="22510" y="31178"/>
                  </a:lnTo>
                  <a:lnTo>
                    <a:pt x="23248" y="30070"/>
                  </a:lnTo>
                  <a:lnTo>
                    <a:pt x="23963" y="28962"/>
                  </a:lnTo>
                  <a:lnTo>
                    <a:pt x="24652" y="27878"/>
                  </a:lnTo>
                  <a:lnTo>
                    <a:pt x="25317" y="26795"/>
                  </a:lnTo>
                  <a:lnTo>
                    <a:pt x="25933" y="25711"/>
                  </a:lnTo>
                  <a:lnTo>
                    <a:pt x="26524" y="24652"/>
                  </a:lnTo>
                  <a:lnTo>
                    <a:pt x="27090" y="23593"/>
                  </a:lnTo>
                  <a:lnTo>
                    <a:pt x="27632" y="22534"/>
                  </a:lnTo>
                  <a:lnTo>
                    <a:pt x="28149" y="21500"/>
                  </a:lnTo>
                  <a:lnTo>
                    <a:pt x="28642" y="20465"/>
                  </a:lnTo>
                  <a:lnTo>
                    <a:pt x="29110" y="19456"/>
                  </a:lnTo>
                  <a:lnTo>
                    <a:pt x="29553" y="18471"/>
                  </a:lnTo>
                  <a:lnTo>
                    <a:pt x="29972" y="17486"/>
                  </a:lnTo>
                  <a:lnTo>
                    <a:pt x="30366" y="16525"/>
                  </a:lnTo>
                  <a:lnTo>
                    <a:pt x="31080" y="14654"/>
                  </a:lnTo>
                  <a:lnTo>
                    <a:pt x="31720" y="12856"/>
                  </a:lnTo>
                  <a:lnTo>
                    <a:pt x="32262" y="11132"/>
                  </a:lnTo>
                  <a:lnTo>
                    <a:pt x="32754" y="9506"/>
                  </a:lnTo>
                  <a:lnTo>
                    <a:pt x="33148" y="7980"/>
                  </a:lnTo>
                  <a:lnTo>
                    <a:pt x="33493" y="6576"/>
                  </a:lnTo>
                  <a:lnTo>
                    <a:pt x="33789" y="5271"/>
                  </a:lnTo>
                  <a:lnTo>
                    <a:pt x="34010" y="4113"/>
                  </a:lnTo>
                  <a:lnTo>
                    <a:pt x="34207" y="3054"/>
                  </a:lnTo>
                  <a:lnTo>
                    <a:pt x="34355" y="2168"/>
                  </a:lnTo>
                  <a:lnTo>
                    <a:pt x="34454" y="1404"/>
                  </a:lnTo>
                  <a:lnTo>
                    <a:pt x="34577" y="370"/>
                  </a:lnTo>
                  <a:lnTo>
                    <a:pt x="346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8"/>
            <p:cNvSpPr/>
            <p:nvPr/>
          </p:nvSpPr>
          <p:spPr>
            <a:xfrm>
              <a:off x="0" y="0"/>
              <a:ext cx="403888" cy="2702391"/>
            </a:xfrm>
            <a:custGeom>
              <a:rect b="b" l="l" r="r" t="t"/>
              <a:pathLst>
                <a:path extrusionOk="0" h="52727" w="9975">
                  <a:moveTo>
                    <a:pt x="1" y="1"/>
                  </a:moveTo>
                  <a:lnTo>
                    <a:pt x="1" y="52727"/>
                  </a:lnTo>
                  <a:lnTo>
                    <a:pt x="1158" y="49648"/>
                  </a:lnTo>
                  <a:lnTo>
                    <a:pt x="2217" y="46644"/>
                  </a:lnTo>
                  <a:lnTo>
                    <a:pt x="3202" y="43738"/>
                  </a:lnTo>
                  <a:lnTo>
                    <a:pt x="4089" y="40906"/>
                  </a:lnTo>
                  <a:lnTo>
                    <a:pt x="4901" y="38148"/>
                  </a:lnTo>
                  <a:lnTo>
                    <a:pt x="5640" y="35512"/>
                  </a:lnTo>
                  <a:lnTo>
                    <a:pt x="6305" y="32927"/>
                  </a:lnTo>
                  <a:lnTo>
                    <a:pt x="6921" y="30439"/>
                  </a:lnTo>
                  <a:lnTo>
                    <a:pt x="7438" y="28051"/>
                  </a:lnTo>
                  <a:lnTo>
                    <a:pt x="7906" y="25760"/>
                  </a:lnTo>
                  <a:lnTo>
                    <a:pt x="8325" y="23544"/>
                  </a:lnTo>
                  <a:lnTo>
                    <a:pt x="8669" y="21426"/>
                  </a:lnTo>
                  <a:lnTo>
                    <a:pt x="8989" y="19382"/>
                  </a:lnTo>
                  <a:lnTo>
                    <a:pt x="9236" y="17461"/>
                  </a:lnTo>
                  <a:lnTo>
                    <a:pt x="9457" y="15614"/>
                  </a:lnTo>
                  <a:lnTo>
                    <a:pt x="9630" y="13890"/>
                  </a:lnTo>
                  <a:lnTo>
                    <a:pt x="9753" y="12240"/>
                  </a:lnTo>
                  <a:lnTo>
                    <a:pt x="9851" y="10689"/>
                  </a:lnTo>
                  <a:lnTo>
                    <a:pt x="9925" y="9260"/>
                  </a:lnTo>
                  <a:lnTo>
                    <a:pt x="9950" y="7906"/>
                  </a:lnTo>
                  <a:lnTo>
                    <a:pt x="9975" y="6674"/>
                  </a:lnTo>
                  <a:lnTo>
                    <a:pt x="9975" y="5517"/>
                  </a:lnTo>
                  <a:lnTo>
                    <a:pt x="9950" y="4483"/>
                  </a:lnTo>
                  <a:lnTo>
                    <a:pt x="9925" y="3571"/>
                  </a:lnTo>
                  <a:lnTo>
                    <a:pt x="9851" y="2020"/>
                  </a:lnTo>
                  <a:lnTo>
                    <a:pt x="9753" y="912"/>
                  </a:lnTo>
                  <a:lnTo>
                    <a:pt x="9654" y="222"/>
                  </a:lnTo>
                  <a:lnTo>
                    <a:pt x="963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8"/>
            <p:cNvSpPr/>
            <p:nvPr/>
          </p:nvSpPr>
          <p:spPr>
            <a:xfrm>
              <a:off x="333078" y="2702394"/>
              <a:ext cx="1696167" cy="2441105"/>
            </a:xfrm>
            <a:custGeom>
              <a:rect b="b" l="l" r="r" t="t"/>
              <a:pathLst>
                <a:path extrusionOk="0" h="47629" w="41891">
                  <a:moveTo>
                    <a:pt x="0" y="1"/>
                  </a:moveTo>
                  <a:lnTo>
                    <a:pt x="1256" y="1109"/>
                  </a:lnTo>
                  <a:lnTo>
                    <a:pt x="2487" y="2217"/>
                  </a:lnTo>
                  <a:lnTo>
                    <a:pt x="3669" y="3350"/>
                  </a:lnTo>
                  <a:lnTo>
                    <a:pt x="4827" y="4458"/>
                  </a:lnTo>
                  <a:lnTo>
                    <a:pt x="5960" y="5566"/>
                  </a:lnTo>
                  <a:lnTo>
                    <a:pt x="7068" y="6675"/>
                  </a:lnTo>
                  <a:lnTo>
                    <a:pt x="8127" y="7783"/>
                  </a:lnTo>
                  <a:lnTo>
                    <a:pt x="9186" y="8866"/>
                  </a:lnTo>
                  <a:lnTo>
                    <a:pt x="10196" y="9975"/>
                  </a:lnTo>
                  <a:lnTo>
                    <a:pt x="11181" y="11058"/>
                  </a:lnTo>
                  <a:lnTo>
                    <a:pt x="12116" y="12142"/>
                  </a:lnTo>
                  <a:lnTo>
                    <a:pt x="13052" y="13225"/>
                  </a:lnTo>
                  <a:lnTo>
                    <a:pt x="13963" y="14309"/>
                  </a:lnTo>
                  <a:lnTo>
                    <a:pt x="14825" y="15368"/>
                  </a:lnTo>
                  <a:lnTo>
                    <a:pt x="15663" y="16427"/>
                  </a:lnTo>
                  <a:lnTo>
                    <a:pt x="16475" y="17486"/>
                  </a:lnTo>
                  <a:lnTo>
                    <a:pt x="17288" y="18520"/>
                  </a:lnTo>
                  <a:lnTo>
                    <a:pt x="18052" y="19554"/>
                  </a:lnTo>
                  <a:lnTo>
                    <a:pt x="19504" y="21574"/>
                  </a:lnTo>
                  <a:lnTo>
                    <a:pt x="20859" y="23569"/>
                  </a:lnTo>
                  <a:lnTo>
                    <a:pt x="22115" y="25514"/>
                  </a:lnTo>
                  <a:lnTo>
                    <a:pt x="23297" y="27410"/>
                  </a:lnTo>
                  <a:lnTo>
                    <a:pt x="24381" y="29257"/>
                  </a:lnTo>
                  <a:lnTo>
                    <a:pt x="25366" y="31031"/>
                  </a:lnTo>
                  <a:lnTo>
                    <a:pt x="26302" y="32730"/>
                  </a:lnTo>
                  <a:lnTo>
                    <a:pt x="27114" y="34380"/>
                  </a:lnTo>
                  <a:lnTo>
                    <a:pt x="27878" y="35956"/>
                  </a:lnTo>
                  <a:lnTo>
                    <a:pt x="28567" y="37433"/>
                  </a:lnTo>
                  <a:lnTo>
                    <a:pt x="29183" y="38837"/>
                  </a:lnTo>
                  <a:lnTo>
                    <a:pt x="29725" y="40142"/>
                  </a:lnTo>
                  <a:lnTo>
                    <a:pt x="30217" y="41374"/>
                  </a:lnTo>
                  <a:lnTo>
                    <a:pt x="30636" y="42507"/>
                  </a:lnTo>
                  <a:lnTo>
                    <a:pt x="31005" y="43541"/>
                  </a:lnTo>
                  <a:lnTo>
                    <a:pt x="31325" y="44477"/>
                  </a:lnTo>
                  <a:lnTo>
                    <a:pt x="31572" y="45289"/>
                  </a:lnTo>
                  <a:lnTo>
                    <a:pt x="31966" y="46570"/>
                  </a:lnTo>
                  <a:lnTo>
                    <a:pt x="32163" y="47358"/>
                  </a:lnTo>
                  <a:lnTo>
                    <a:pt x="32237" y="47629"/>
                  </a:lnTo>
                  <a:lnTo>
                    <a:pt x="41890" y="47629"/>
                  </a:lnTo>
                  <a:lnTo>
                    <a:pt x="41472" y="46102"/>
                  </a:lnTo>
                  <a:lnTo>
                    <a:pt x="41004" y="44600"/>
                  </a:lnTo>
                  <a:lnTo>
                    <a:pt x="40487" y="43147"/>
                  </a:lnTo>
                  <a:lnTo>
                    <a:pt x="39969" y="41694"/>
                  </a:lnTo>
                  <a:lnTo>
                    <a:pt x="39403" y="40266"/>
                  </a:lnTo>
                  <a:lnTo>
                    <a:pt x="38812" y="38862"/>
                  </a:lnTo>
                  <a:lnTo>
                    <a:pt x="38196" y="37507"/>
                  </a:lnTo>
                  <a:lnTo>
                    <a:pt x="37531" y="36153"/>
                  </a:lnTo>
                  <a:lnTo>
                    <a:pt x="36866" y="34823"/>
                  </a:lnTo>
                  <a:lnTo>
                    <a:pt x="36177" y="33542"/>
                  </a:lnTo>
                  <a:lnTo>
                    <a:pt x="35463" y="32286"/>
                  </a:lnTo>
                  <a:lnTo>
                    <a:pt x="34724" y="31031"/>
                  </a:lnTo>
                  <a:lnTo>
                    <a:pt x="33960" y="29824"/>
                  </a:lnTo>
                  <a:lnTo>
                    <a:pt x="33197" y="28617"/>
                  </a:lnTo>
                  <a:lnTo>
                    <a:pt x="32409" y="27460"/>
                  </a:lnTo>
                  <a:lnTo>
                    <a:pt x="31596" y="26327"/>
                  </a:lnTo>
                  <a:lnTo>
                    <a:pt x="30759" y="25219"/>
                  </a:lnTo>
                  <a:lnTo>
                    <a:pt x="29946" y="24110"/>
                  </a:lnTo>
                  <a:lnTo>
                    <a:pt x="29084" y="23051"/>
                  </a:lnTo>
                  <a:lnTo>
                    <a:pt x="28222" y="22017"/>
                  </a:lnTo>
                  <a:lnTo>
                    <a:pt x="27360" y="21007"/>
                  </a:lnTo>
                  <a:lnTo>
                    <a:pt x="26499" y="20022"/>
                  </a:lnTo>
                  <a:lnTo>
                    <a:pt x="25612" y="19062"/>
                  </a:lnTo>
                  <a:lnTo>
                    <a:pt x="24725" y="18126"/>
                  </a:lnTo>
                  <a:lnTo>
                    <a:pt x="23839" y="17190"/>
                  </a:lnTo>
                  <a:lnTo>
                    <a:pt x="22952" y="16304"/>
                  </a:lnTo>
                  <a:lnTo>
                    <a:pt x="22041" y="15442"/>
                  </a:lnTo>
                  <a:lnTo>
                    <a:pt x="21154" y="14604"/>
                  </a:lnTo>
                  <a:lnTo>
                    <a:pt x="20268" y="13792"/>
                  </a:lnTo>
                  <a:lnTo>
                    <a:pt x="19381" y="13004"/>
                  </a:lnTo>
                  <a:lnTo>
                    <a:pt x="18495" y="12240"/>
                  </a:lnTo>
                  <a:lnTo>
                    <a:pt x="17608" y="11477"/>
                  </a:lnTo>
                  <a:lnTo>
                    <a:pt x="15860" y="10073"/>
                  </a:lnTo>
                  <a:lnTo>
                    <a:pt x="14160" y="8743"/>
                  </a:lnTo>
                  <a:lnTo>
                    <a:pt x="12510" y="7536"/>
                  </a:lnTo>
                  <a:lnTo>
                    <a:pt x="10910" y="6404"/>
                  </a:lnTo>
                  <a:lnTo>
                    <a:pt x="9383" y="5369"/>
                  </a:lnTo>
                  <a:lnTo>
                    <a:pt x="7930" y="4433"/>
                  </a:lnTo>
                  <a:lnTo>
                    <a:pt x="6551" y="3572"/>
                  </a:lnTo>
                  <a:lnTo>
                    <a:pt x="5295" y="2808"/>
                  </a:lnTo>
                  <a:lnTo>
                    <a:pt x="4137" y="2143"/>
                  </a:lnTo>
                  <a:lnTo>
                    <a:pt x="3103" y="1577"/>
                  </a:lnTo>
                  <a:lnTo>
                    <a:pt x="2192" y="1084"/>
                  </a:lnTo>
                  <a:lnTo>
                    <a:pt x="1453" y="690"/>
                  </a:lnTo>
                  <a:lnTo>
                    <a:pt x="369" y="173"/>
                  </a:lnTo>
                  <a:lnTo>
                    <a:pt x="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8"/>
            <p:cNvSpPr/>
            <p:nvPr/>
          </p:nvSpPr>
          <p:spPr>
            <a:xfrm>
              <a:off x="0" y="2702394"/>
              <a:ext cx="1181660" cy="2441105"/>
            </a:xfrm>
            <a:custGeom>
              <a:rect b="b" l="l" r="r" t="t"/>
              <a:pathLst>
                <a:path extrusionOk="0" h="47629" w="29184">
                  <a:moveTo>
                    <a:pt x="1" y="1"/>
                  </a:moveTo>
                  <a:lnTo>
                    <a:pt x="222" y="222"/>
                  </a:lnTo>
                  <a:lnTo>
                    <a:pt x="838" y="887"/>
                  </a:lnTo>
                  <a:lnTo>
                    <a:pt x="1798" y="1995"/>
                  </a:lnTo>
                  <a:lnTo>
                    <a:pt x="2389" y="2710"/>
                  </a:lnTo>
                  <a:lnTo>
                    <a:pt x="3030" y="3522"/>
                  </a:lnTo>
                  <a:lnTo>
                    <a:pt x="3744" y="4433"/>
                  </a:lnTo>
                  <a:lnTo>
                    <a:pt x="4507" y="5419"/>
                  </a:lnTo>
                  <a:lnTo>
                    <a:pt x="5320" y="6527"/>
                  </a:lnTo>
                  <a:lnTo>
                    <a:pt x="6157" y="7709"/>
                  </a:lnTo>
                  <a:lnTo>
                    <a:pt x="7019" y="8989"/>
                  </a:lnTo>
                  <a:lnTo>
                    <a:pt x="7930" y="10369"/>
                  </a:lnTo>
                  <a:lnTo>
                    <a:pt x="8842" y="11822"/>
                  </a:lnTo>
                  <a:lnTo>
                    <a:pt x="9753" y="13348"/>
                  </a:lnTo>
                  <a:lnTo>
                    <a:pt x="10689" y="14974"/>
                  </a:lnTo>
                  <a:lnTo>
                    <a:pt x="11600" y="16673"/>
                  </a:lnTo>
                  <a:lnTo>
                    <a:pt x="12511" y="18446"/>
                  </a:lnTo>
                  <a:lnTo>
                    <a:pt x="13398" y="20293"/>
                  </a:lnTo>
                  <a:lnTo>
                    <a:pt x="14260" y="22214"/>
                  </a:lnTo>
                  <a:lnTo>
                    <a:pt x="14678" y="23224"/>
                  </a:lnTo>
                  <a:lnTo>
                    <a:pt x="15072" y="24233"/>
                  </a:lnTo>
                  <a:lnTo>
                    <a:pt x="15491" y="25243"/>
                  </a:lnTo>
                  <a:lnTo>
                    <a:pt x="15885" y="26278"/>
                  </a:lnTo>
                  <a:lnTo>
                    <a:pt x="16254" y="27336"/>
                  </a:lnTo>
                  <a:lnTo>
                    <a:pt x="16624" y="28420"/>
                  </a:lnTo>
                  <a:lnTo>
                    <a:pt x="16969" y="29504"/>
                  </a:lnTo>
                  <a:lnTo>
                    <a:pt x="17313" y="30612"/>
                  </a:lnTo>
                  <a:lnTo>
                    <a:pt x="17633" y="31745"/>
                  </a:lnTo>
                  <a:lnTo>
                    <a:pt x="17929" y="32878"/>
                  </a:lnTo>
                  <a:lnTo>
                    <a:pt x="18225" y="34035"/>
                  </a:lnTo>
                  <a:lnTo>
                    <a:pt x="18495" y="35192"/>
                  </a:lnTo>
                  <a:lnTo>
                    <a:pt x="18766" y="36375"/>
                  </a:lnTo>
                  <a:lnTo>
                    <a:pt x="18988" y="37581"/>
                  </a:lnTo>
                  <a:lnTo>
                    <a:pt x="19210" y="38788"/>
                  </a:lnTo>
                  <a:lnTo>
                    <a:pt x="19407" y="40019"/>
                  </a:lnTo>
                  <a:lnTo>
                    <a:pt x="19579" y="41251"/>
                  </a:lnTo>
                  <a:lnTo>
                    <a:pt x="19727" y="42507"/>
                  </a:lnTo>
                  <a:lnTo>
                    <a:pt x="19850" y="43763"/>
                  </a:lnTo>
                  <a:lnTo>
                    <a:pt x="19948" y="45043"/>
                  </a:lnTo>
                  <a:lnTo>
                    <a:pt x="20022" y="46348"/>
                  </a:lnTo>
                  <a:lnTo>
                    <a:pt x="20072" y="47629"/>
                  </a:lnTo>
                  <a:lnTo>
                    <a:pt x="29183" y="47629"/>
                  </a:lnTo>
                  <a:lnTo>
                    <a:pt x="29134" y="47235"/>
                  </a:lnTo>
                  <a:lnTo>
                    <a:pt x="28962" y="46078"/>
                  </a:lnTo>
                  <a:lnTo>
                    <a:pt x="28666" y="44255"/>
                  </a:lnTo>
                  <a:lnTo>
                    <a:pt x="28469" y="43122"/>
                  </a:lnTo>
                  <a:lnTo>
                    <a:pt x="28223" y="41866"/>
                  </a:lnTo>
                  <a:lnTo>
                    <a:pt x="27903" y="40463"/>
                  </a:lnTo>
                  <a:lnTo>
                    <a:pt x="27558" y="38960"/>
                  </a:lnTo>
                  <a:lnTo>
                    <a:pt x="27139" y="37360"/>
                  </a:lnTo>
                  <a:lnTo>
                    <a:pt x="26672" y="35685"/>
                  </a:lnTo>
                  <a:lnTo>
                    <a:pt x="26154" y="33912"/>
                  </a:lnTo>
                  <a:lnTo>
                    <a:pt x="25563" y="32065"/>
                  </a:lnTo>
                  <a:lnTo>
                    <a:pt x="24898" y="30193"/>
                  </a:lnTo>
                  <a:lnTo>
                    <a:pt x="24160" y="28248"/>
                  </a:lnTo>
                  <a:lnTo>
                    <a:pt x="23766" y="27263"/>
                  </a:lnTo>
                  <a:lnTo>
                    <a:pt x="23372" y="26278"/>
                  </a:lnTo>
                  <a:lnTo>
                    <a:pt x="22928" y="25268"/>
                  </a:lnTo>
                  <a:lnTo>
                    <a:pt x="22485" y="24283"/>
                  </a:lnTo>
                  <a:lnTo>
                    <a:pt x="21992" y="23273"/>
                  </a:lnTo>
                  <a:lnTo>
                    <a:pt x="21500" y="22263"/>
                  </a:lnTo>
                  <a:lnTo>
                    <a:pt x="21007" y="21254"/>
                  </a:lnTo>
                  <a:lnTo>
                    <a:pt x="20466" y="20269"/>
                  </a:lnTo>
                  <a:lnTo>
                    <a:pt x="19899" y="19259"/>
                  </a:lnTo>
                  <a:lnTo>
                    <a:pt x="19308" y="18249"/>
                  </a:lnTo>
                  <a:lnTo>
                    <a:pt x="18717" y="17264"/>
                  </a:lnTo>
                  <a:lnTo>
                    <a:pt x="18077" y="16279"/>
                  </a:lnTo>
                  <a:lnTo>
                    <a:pt x="17436" y="15294"/>
                  </a:lnTo>
                  <a:lnTo>
                    <a:pt x="16772" y="14333"/>
                  </a:lnTo>
                  <a:lnTo>
                    <a:pt x="16057" y="13373"/>
                  </a:lnTo>
                  <a:lnTo>
                    <a:pt x="15343" y="12413"/>
                  </a:lnTo>
                  <a:lnTo>
                    <a:pt x="14580" y="11477"/>
                  </a:lnTo>
                  <a:lnTo>
                    <a:pt x="13816" y="10566"/>
                  </a:lnTo>
                  <a:lnTo>
                    <a:pt x="13004" y="9654"/>
                  </a:lnTo>
                  <a:lnTo>
                    <a:pt x="12191" y="8768"/>
                  </a:lnTo>
                  <a:lnTo>
                    <a:pt x="11329" y="7906"/>
                  </a:lnTo>
                  <a:lnTo>
                    <a:pt x="10442" y="7069"/>
                  </a:lnTo>
                  <a:lnTo>
                    <a:pt x="9531" y="6231"/>
                  </a:lnTo>
                  <a:lnTo>
                    <a:pt x="8595" y="5443"/>
                  </a:lnTo>
                  <a:lnTo>
                    <a:pt x="7635" y="4655"/>
                  </a:lnTo>
                  <a:lnTo>
                    <a:pt x="6625" y="3892"/>
                  </a:lnTo>
                  <a:lnTo>
                    <a:pt x="5591" y="3178"/>
                  </a:lnTo>
                  <a:lnTo>
                    <a:pt x="4557" y="2488"/>
                  </a:lnTo>
                  <a:lnTo>
                    <a:pt x="3448" y="1798"/>
                  </a:lnTo>
                  <a:lnTo>
                    <a:pt x="2340" y="1183"/>
                  </a:lnTo>
                  <a:lnTo>
                    <a:pt x="1183" y="567"/>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8"/>
            <p:cNvSpPr/>
            <p:nvPr/>
          </p:nvSpPr>
          <p:spPr>
            <a:xfrm>
              <a:off x="0" y="2702394"/>
              <a:ext cx="458711" cy="2441105"/>
            </a:xfrm>
            <a:custGeom>
              <a:rect b="b" l="l" r="r" t="t"/>
              <a:pathLst>
                <a:path extrusionOk="0" h="47629" w="11329">
                  <a:moveTo>
                    <a:pt x="1" y="1"/>
                  </a:moveTo>
                  <a:lnTo>
                    <a:pt x="1" y="47629"/>
                  </a:lnTo>
                  <a:lnTo>
                    <a:pt x="11157" y="47629"/>
                  </a:lnTo>
                  <a:lnTo>
                    <a:pt x="11181" y="47407"/>
                  </a:lnTo>
                  <a:lnTo>
                    <a:pt x="11230" y="46767"/>
                  </a:lnTo>
                  <a:lnTo>
                    <a:pt x="11304" y="45683"/>
                  </a:lnTo>
                  <a:lnTo>
                    <a:pt x="11329" y="44181"/>
                  </a:lnTo>
                  <a:lnTo>
                    <a:pt x="11329" y="43295"/>
                  </a:lnTo>
                  <a:lnTo>
                    <a:pt x="11304" y="42310"/>
                  </a:lnTo>
                  <a:lnTo>
                    <a:pt x="11280" y="41226"/>
                  </a:lnTo>
                  <a:lnTo>
                    <a:pt x="11206" y="40044"/>
                  </a:lnTo>
                  <a:lnTo>
                    <a:pt x="11132" y="38788"/>
                  </a:lnTo>
                  <a:lnTo>
                    <a:pt x="11009" y="37433"/>
                  </a:lnTo>
                  <a:lnTo>
                    <a:pt x="10861" y="35981"/>
                  </a:lnTo>
                  <a:lnTo>
                    <a:pt x="10664" y="34454"/>
                  </a:lnTo>
                  <a:lnTo>
                    <a:pt x="10442" y="32853"/>
                  </a:lnTo>
                  <a:lnTo>
                    <a:pt x="10172" y="31154"/>
                  </a:lnTo>
                  <a:lnTo>
                    <a:pt x="9851" y="29381"/>
                  </a:lnTo>
                  <a:lnTo>
                    <a:pt x="9507" y="27533"/>
                  </a:lnTo>
                  <a:lnTo>
                    <a:pt x="9088" y="25613"/>
                  </a:lnTo>
                  <a:lnTo>
                    <a:pt x="8595" y="23618"/>
                  </a:lnTo>
                  <a:lnTo>
                    <a:pt x="8078" y="21549"/>
                  </a:lnTo>
                  <a:lnTo>
                    <a:pt x="7463" y="19407"/>
                  </a:lnTo>
                  <a:lnTo>
                    <a:pt x="6798" y="17190"/>
                  </a:lnTo>
                  <a:lnTo>
                    <a:pt x="6083" y="14925"/>
                  </a:lnTo>
                  <a:lnTo>
                    <a:pt x="5271" y="12585"/>
                  </a:lnTo>
                  <a:lnTo>
                    <a:pt x="4384" y="10196"/>
                  </a:lnTo>
                  <a:lnTo>
                    <a:pt x="3424" y="7733"/>
                  </a:lnTo>
                  <a:lnTo>
                    <a:pt x="2365" y="5197"/>
                  </a:lnTo>
                  <a:lnTo>
                    <a:pt x="1232" y="2636"/>
                  </a:lnTo>
                  <a:lnTo>
                    <a:pt x="641" y="1331"/>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8"/>
            <p:cNvSpPr/>
            <p:nvPr/>
          </p:nvSpPr>
          <p:spPr>
            <a:xfrm>
              <a:off x="0" y="2644324"/>
              <a:ext cx="387935" cy="117471"/>
            </a:xfrm>
            <a:custGeom>
              <a:rect b="b" l="l" r="r" t="t"/>
              <a:pathLst>
                <a:path extrusionOk="0" h="2292" w="9581">
                  <a:moveTo>
                    <a:pt x="1" y="1"/>
                  </a:moveTo>
                  <a:lnTo>
                    <a:pt x="1" y="2291"/>
                  </a:lnTo>
                  <a:lnTo>
                    <a:pt x="8349" y="2291"/>
                  </a:lnTo>
                  <a:lnTo>
                    <a:pt x="8645" y="2217"/>
                  </a:lnTo>
                  <a:lnTo>
                    <a:pt x="8891" y="2094"/>
                  </a:lnTo>
                  <a:lnTo>
                    <a:pt x="9113" y="1971"/>
                  </a:lnTo>
                  <a:lnTo>
                    <a:pt x="9310" y="1799"/>
                  </a:lnTo>
                  <a:lnTo>
                    <a:pt x="9457" y="1602"/>
                  </a:lnTo>
                  <a:lnTo>
                    <a:pt x="9531" y="1380"/>
                  </a:lnTo>
                  <a:lnTo>
                    <a:pt x="9556" y="1257"/>
                  </a:lnTo>
                  <a:lnTo>
                    <a:pt x="9580" y="1158"/>
                  </a:lnTo>
                  <a:lnTo>
                    <a:pt x="9556" y="1035"/>
                  </a:lnTo>
                  <a:lnTo>
                    <a:pt x="9531" y="912"/>
                  </a:lnTo>
                  <a:lnTo>
                    <a:pt x="9457" y="690"/>
                  </a:lnTo>
                  <a:lnTo>
                    <a:pt x="9310" y="493"/>
                  </a:lnTo>
                  <a:lnTo>
                    <a:pt x="9113" y="321"/>
                  </a:lnTo>
                  <a:lnTo>
                    <a:pt x="8891" y="198"/>
                  </a:lnTo>
                  <a:lnTo>
                    <a:pt x="8645" y="75"/>
                  </a:lnTo>
                  <a:lnTo>
                    <a:pt x="8349" y="25"/>
                  </a:lnTo>
                  <a:lnTo>
                    <a:pt x="80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8"/>
            <p:cNvSpPr/>
            <p:nvPr/>
          </p:nvSpPr>
          <p:spPr>
            <a:xfrm>
              <a:off x="4779418" y="0"/>
              <a:ext cx="4364498" cy="5143445"/>
            </a:xfrm>
            <a:custGeom>
              <a:rect b="b" l="l" r="r" t="t"/>
              <a:pathLst>
                <a:path extrusionOk="0" h="100355" w="107792">
                  <a:moveTo>
                    <a:pt x="0" y="1"/>
                  </a:moveTo>
                  <a:lnTo>
                    <a:pt x="345" y="518"/>
                  </a:lnTo>
                  <a:lnTo>
                    <a:pt x="788" y="1109"/>
                  </a:lnTo>
                  <a:lnTo>
                    <a:pt x="1429" y="1946"/>
                  </a:lnTo>
                  <a:lnTo>
                    <a:pt x="2217" y="2956"/>
                  </a:lnTo>
                  <a:lnTo>
                    <a:pt x="3202" y="4187"/>
                  </a:lnTo>
                  <a:lnTo>
                    <a:pt x="4384" y="5566"/>
                  </a:lnTo>
                  <a:lnTo>
                    <a:pt x="5738" y="7093"/>
                  </a:lnTo>
                  <a:lnTo>
                    <a:pt x="7290" y="8792"/>
                  </a:lnTo>
                  <a:lnTo>
                    <a:pt x="9038" y="10615"/>
                  </a:lnTo>
                  <a:lnTo>
                    <a:pt x="9974" y="11551"/>
                  </a:lnTo>
                  <a:lnTo>
                    <a:pt x="10959" y="12536"/>
                  </a:lnTo>
                  <a:lnTo>
                    <a:pt x="12018" y="13521"/>
                  </a:lnTo>
                  <a:lnTo>
                    <a:pt x="13102" y="14555"/>
                  </a:lnTo>
                  <a:lnTo>
                    <a:pt x="14235" y="15589"/>
                  </a:lnTo>
                  <a:lnTo>
                    <a:pt x="15417" y="16648"/>
                  </a:lnTo>
                  <a:lnTo>
                    <a:pt x="16673" y="17732"/>
                  </a:lnTo>
                  <a:lnTo>
                    <a:pt x="17953" y="18840"/>
                  </a:lnTo>
                  <a:lnTo>
                    <a:pt x="19283" y="19948"/>
                  </a:lnTo>
                  <a:lnTo>
                    <a:pt x="20687" y="21057"/>
                  </a:lnTo>
                  <a:lnTo>
                    <a:pt x="22115" y="22189"/>
                  </a:lnTo>
                  <a:lnTo>
                    <a:pt x="23617" y="23322"/>
                  </a:lnTo>
                  <a:lnTo>
                    <a:pt x="25144" y="24480"/>
                  </a:lnTo>
                  <a:lnTo>
                    <a:pt x="26745" y="25612"/>
                  </a:lnTo>
                  <a:lnTo>
                    <a:pt x="28395" y="26770"/>
                  </a:lnTo>
                  <a:lnTo>
                    <a:pt x="30094" y="27927"/>
                  </a:lnTo>
                  <a:lnTo>
                    <a:pt x="31843" y="29060"/>
                  </a:lnTo>
                  <a:lnTo>
                    <a:pt x="33641" y="30218"/>
                  </a:lnTo>
                  <a:lnTo>
                    <a:pt x="35488" y="31351"/>
                  </a:lnTo>
                  <a:lnTo>
                    <a:pt x="37384" y="32483"/>
                  </a:lnTo>
                  <a:lnTo>
                    <a:pt x="39354" y="33616"/>
                  </a:lnTo>
                  <a:lnTo>
                    <a:pt x="41349" y="34724"/>
                  </a:lnTo>
                  <a:lnTo>
                    <a:pt x="43417" y="35833"/>
                  </a:lnTo>
                  <a:lnTo>
                    <a:pt x="45535" y="36916"/>
                  </a:lnTo>
                  <a:lnTo>
                    <a:pt x="47727" y="37975"/>
                  </a:lnTo>
                  <a:lnTo>
                    <a:pt x="49944" y="39034"/>
                  </a:lnTo>
                  <a:lnTo>
                    <a:pt x="52234" y="40068"/>
                  </a:lnTo>
                  <a:lnTo>
                    <a:pt x="54573" y="41078"/>
                  </a:lnTo>
                  <a:lnTo>
                    <a:pt x="56962" y="42063"/>
                  </a:lnTo>
                  <a:lnTo>
                    <a:pt x="59400" y="43024"/>
                  </a:lnTo>
                  <a:lnTo>
                    <a:pt x="61912" y="43959"/>
                  </a:lnTo>
                  <a:lnTo>
                    <a:pt x="64449" y="44846"/>
                  </a:lnTo>
                  <a:lnTo>
                    <a:pt x="67084" y="45733"/>
                  </a:lnTo>
                  <a:lnTo>
                    <a:pt x="69744" y="46570"/>
                  </a:lnTo>
                  <a:lnTo>
                    <a:pt x="72477" y="47358"/>
                  </a:lnTo>
                  <a:lnTo>
                    <a:pt x="75260" y="48146"/>
                  </a:lnTo>
                  <a:lnTo>
                    <a:pt x="78092" y="48860"/>
                  </a:lnTo>
                  <a:lnTo>
                    <a:pt x="80973" y="49550"/>
                  </a:lnTo>
                  <a:lnTo>
                    <a:pt x="83929" y="50190"/>
                  </a:lnTo>
                  <a:lnTo>
                    <a:pt x="86958" y="50806"/>
                  </a:lnTo>
                  <a:lnTo>
                    <a:pt x="90011" y="51348"/>
                  </a:lnTo>
                  <a:lnTo>
                    <a:pt x="93139" y="51865"/>
                  </a:lnTo>
                  <a:lnTo>
                    <a:pt x="96316" y="52308"/>
                  </a:lnTo>
                  <a:lnTo>
                    <a:pt x="97941" y="52530"/>
                  </a:lnTo>
                  <a:lnTo>
                    <a:pt x="99567" y="52727"/>
                  </a:lnTo>
                  <a:lnTo>
                    <a:pt x="99173" y="52825"/>
                  </a:lnTo>
                  <a:lnTo>
                    <a:pt x="97991" y="53145"/>
                  </a:lnTo>
                  <a:lnTo>
                    <a:pt x="97153" y="53392"/>
                  </a:lnTo>
                  <a:lnTo>
                    <a:pt x="96144" y="53712"/>
                  </a:lnTo>
                  <a:lnTo>
                    <a:pt x="95011" y="54106"/>
                  </a:lnTo>
                  <a:lnTo>
                    <a:pt x="93705" y="54574"/>
                  </a:lnTo>
                  <a:lnTo>
                    <a:pt x="92302" y="55140"/>
                  </a:lnTo>
                  <a:lnTo>
                    <a:pt x="90750" y="55756"/>
                  </a:lnTo>
                  <a:lnTo>
                    <a:pt x="89125" y="56495"/>
                  </a:lnTo>
                  <a:lnTo>
                    <a:pt x="87376" y="57307"/>
                  </a:lnTo>
                  <a:lnTo>
                    <a:pt x="85554" y="58243"/>
                  </a:lnTo>
                  <a:lnTo>
                    <a:pt x="84618" y="58736"/>
                  </a:lnTo>
                  <a:lnTo>
                    <a:pt x="83658" y="59253"/>
                  </a:lnTo>
                  <a:lnTo>
                    <a:pt x="82673" y="59819"/>
                  </a:lnTo>
                  <a:lnTo>
                    <a:pt x="81688" y="60386"/>
                  </a:lnTo>
                  <a:lnTo>
                    <a:pt x="80678" y="61001"/>
                  </a:lnTo>
                  <a:lnTo>
                    <a:pt x="79644" y="61642"/>
                  </a:lnTo>
                  <a:lnTo>
                    <a:pt x="78609" y="62307"/>
                  </a:lnTo>
                  <a:lnTo>
                    <a:pt x="77575" y="62996"/>
                  </a:lnTo>
                  <a:lnTo>
                    <a:pt x="76541" y="63710"/>
                  </a:lnTo>
                  <a:lnTo>
                    <a:pt x="75482" y="64474"/>
                  </a:lnTo>
                  <a:lnTo>
                    <a:pt x="74398" y="65262"/>
                  </a:lnTo>
                  <a:lnTo>
                    <a:pt x="73339" y="66074"/>
                  </a:lnTo>
                  <a:lnTo>
                    <a:pt x="72255" y="66936"/>
                  </a:lnTo>
                  <a:lnTo>
                    <a:pt x="71196" y="67823"/>
                  </a:lnTo>
                  <a:lnTo>
                    <a:pt x="70113" y="68734"/>
                  </a:lnTo>
                  <a:lnTo>
                    <a:pt x="69029" y="69695"/>
                  </a:lnTo>
                  <a:lnTo>
                    <a:pt x="67970" y="70680"/>
                  </a:lnTo>
                  <a:lnTo>
                    <a:pt x="66887" y="71689"/>
                  </a:lnTo>
                  <a:lnTo>
                    <a:pt x="65828" y="72748"/>
                  </a:lnTo>
                  <a:lnTo>
                    <a:pt x="64769" y="73857"/>
                  </a:lnTo>
                  <a:lnTo>
                    <a:pt x="63710" y="74989"/>
                  </a:lnTo>
                  <a:lnTo>
                    <a:pt x="62651" y="76147"/>
                  </a:lnTo>
                  <a:lnTo>
                    <a:pt x="61617" y="77354"/>
                  </a:lnTo>
                  <a:lnTo>
                    <a:pt x="60582" y="78609"/>
                  </a:lnTo>
                  <a:lnTo>
                    <a:pt x="59573" y="79890"/>
                  </a:lnTo>
                  <a:lnTo>
                    <a:pt x="58563" y="81195"/>
                  </a:lnTo>
                  <a:lnTo>
                    <a:pt x="57578" y="82574"/>
                  </a:lnTo>
                  <a:lnTo>
                    <a:pt x="56593" y="83978"/>
                  </a:lnTo>
                  <a:lnTo>
                    <a:pt x="55632" y="85407"/>
                  </a:lnTo>
                  <a:lnTo>
                    <a:pt x="54696" y="86909"/>
                  </a:lnTo>
                  <a:lnTo>
                    <a:pt x="53785" y="88436"/>
                  </a:lnTo>
                  <a:lnTo>
                    <a:pt x="52874" y="90012"/>
                  </a:lnTo>
                  <a:lnTo>
                    <a:pt x="52012" y="91612"/>
                  </a:lnTo>
                  <a:lnTo>
                    <a:pt x="51150" y="93287"/>
                  </a:lnTo>
                  <a:lnTo>
                    <a:pt x="50313" y="94986"/>
                  </a:lnTo>
                  <a:lnTo>
                    <a:pt x="49500" y="96735"/>
                  </a:lnTo>
                  <a:lnTo>
                    <a:pt x="48737" y="98533"/>
                  </a:lnTo>
                  <a:lnTo>
                    <a:pt x="47998" y="100355"/>
                  </a:lnTo>
                  <a:lnTo>
                    <a:pt x="107792" y="100355"/>
                  </a:lnTo>
                  <a:lnTo>
                    <a:pt x="1077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8"/>
            <p:cNvSpPr/>
            <p:nvPr/>
          </p:nvSpPr>
          <p:spPr>
            <a:xfrm>
              <a:off x="5227126" y="0"/>
              <a:ext cx="3583770" cy="2702391"/>
            </a:xfrm>
            <a:custGeom>
              <a:rect b="b" l="l" r="r" t="t"/>
              <a:pathLst>
                <a:path extrusionOk="0" h="52727" w="88510">
                  <a:moveTo>
                    <a:pt x="1" y="1"/>
                  </a:moveTo>
                  <a:lnTo>
                    <a:pt x="370" y="444"/>
                  </a:lnTo>
                  <a:lnTo>
                    <a:pt x="1478" y="1675"/>
                  </a:lnTo>
                  <a:lnTo>
                    <a:pt x="2316" y="2586"/>
                  </a:lnTo>
                  <a:lnTo>
                    <a:pt x="3301" y="3645"/>
                  </a:lnTo>
                  <a:lnTo>
                    <a:pt x="4507" y="4877"/>
                  </a:lnTo>
                  <a:lnTo>
                    <a:pt x="5862" y="6256"/>
                  </a:lnTo>
                  <a:lnTo>
                    <a:pt x="7389" y="7758"/>
                  </a:lnTo>
                  <a:lnTo>
                    <a:pt x="9113" y="9383"/>
                  </a:lnTo>
                  <a:lnTo>
                    <a:pt x="11009" y="11107"/>
                  </a:lnTo>
                  <a:lnTo>
                    <a:pt x="13053" y="12954"/>
                  </a:lnTo>
                  <a:lnTo>
                    <a:pt x="15294" y="14875"/>
                  </a:lnTo>
                  <a:lnTo>
                    <a:pt x="17707" y="16870"/>
                  </a:lnTo>
                  <a:lnTo>
                    <a:pt x="18963" y="17904"/>
                  </a:lnTo>
                  <a:lnTo>
                    <a:pt x="20269" y="18939"/>
                  </a:lnTo>
                  <a:lnTo>
                    <a:pt x="21623" y="19973"/>
                  </a:lnTo>
                  <a:lnTo>
                    <a:pt x="23002" y="21057"/>
                  </a:lnTo>
                  <a:lnTo>
                    <a:pt x="24431" y="22115"/>
                  </a:lnTo>
                  <a:lnTo>
                    <a:pt x="25908" y="23199"/>
                  </a:lnTo>
                  <a:lnTo>
                    <a:pt x="27410" y="24307"/>
                  </a:lnTo>
                  <a:lnTo>
                    <a:pt x="28987" y="25391"/>
                  </a:lnTo>
                  <a:lnTo>
                    <a:pt x="30563" y="26499"/>
                  </a:lnTo>
                  <a:lnTo>
                    <a:pt x="32213" y="27607"/>
                  </a:lnTo>
                  <a:lnTo>
                    <a:pt x="33887" y="28715"/>
                  </a:lnTo>
                  <a:lnTo>
                    <a:pt x="35611" y="29824"/>
                  </a:lnTo>
                  <a:lnTo>
                    <a:pt x="37360" y="30932"/>
                  </a:lnTo>
                  <a:lnTo>
                    <a:pt x="39157" y="32015"/>
                  </a:lnTo>
                  <a:lnTo>
                    <a:pt x="41004" y="33124"/>
                  </a:lnTo>
                  <a:lnTo>
                    <a:pt x="42876" y="34207"/>
                  </a:lnTo>
                  <a:lnTo>
                    <a:pt x="44797" y="35291"/>
                  </a:lnTo>
                  <a:lnTo>
                    <a:pt x="46742" y="36374"/>
                  </a:lnTo>
                  <a:lnTo>
                    <a:pt x="48737" y="37458"/>
                  </a:lnTo>
                  <a:lnTo>
                    <a:pt x="50781" y="38517"/>
                  </a:lnTo>
                  <a:lnTo>
                    <a:pt x="52850" y="39551"/>
                  </a:lnTo>
                  <a:lnTo>
                    <a:pt x="54968" y="40586"/>
                  </a:lnTo>
                  <a:lnTo>
                    <a:pt x="57110" y="41595"/>
                  </a:lnTo>
                  <a:lnTo>
                    <a:pt x="59302" y="42605"/>
                  </a:lnTo>
                  <a:lnTo>
                    <a:pt x="61519" y="43565"/>
                  </a:lnTo>
                  <a:lnTo>
                    <a:pt x="63784" y="44526"/>
                  </a:lnTo>
                  <a:lnTo>
                    <a:pt x="66099" y="45462"/>
                  </a:lnTo>
                  <a:lnTo>
                    <a:pt x="68439" y="46398"/>
                  </a:lnTo>
                  <a:lnTo>
                    <a:pt x="70828" y="47284"/>
                  </a:lnTo>
                  <a:lnTo>
                    <a:pt x="73241" y="48146"/>
                  </a:lnTo>
                  <a:lnTo>
                    <a:pt x="75679" y="48983"/>
                  </a:lnTo>
                  <a:lnTo>
                    <a:pt x="78191" y="49796"/>
                  </a:lnTo>
                  <a:lnTo>
                    <a:pt x="80703" y="50584"/>
                  </a:lnTo>
                  <a:lnTo>
                    <a:pt x="83264" y="51323"/>
                  </a:lnTo>
                  <a:lnTo>
                    <a:pt x="85875" y="52037"/>
                  </a:lnTo>
                  <a:lnTo>
                    <a:pt x="88510" y="52727"/>
                  </a:lnTo>
                  <a:lnTo>
                    <a:pt x="88510" y="52727"/>
                  </a:lnTo>
                  <a:lnTo>
                    <a:pt x="87894" y="52480"/>
                  </a:lnTo>
                  <a:lnTo>
                    <a:pt x="86096" y="51766"/>
                  </a:lnTo>
                  <a:lnTo>
                    <a:pt x="83264" y="50609"/>
                  </a:lnTo>
                  <a:lnTo>
                    <a:pt x="81491" y="49870"/>
                  </a:lnTo>
                  <a:lnTo>
                    <a:pt x="79521" y="49008"/>
                  </a:lnTo>
                  <a:lnTo>
                    <a:pt x="77378" y="48048"/>
                  </a:lnTo>
                  <a:lnTo>
                    <a:pt x="75039" y="46989"/>
                  </a:lnTo>
                  <a:lnTo>
                    <a:pt x="72527" y="45807"/>
                  </a:lnTo>
                  <a:lnTo>
                    <a:pt x="69892" y="44526"/>
                  </a:lnTo>
                  <a:lnTo>
                    <a:pt x="67109" y="43147"/>
                  </a:lnTo>
                  <a:lnTo>
                    <a:pt x="64252" y="41669"/>
                  </a:lnTo>
                  <a:lnTo>
                    <a:pt x="61272" y="40093"/>
                  </a:lnTo>
                  <a:lnTo>
                    <a:pt x="58219" y="38443"/>
                  </a:lnTo>
                  <a:lnTo>
                    <a:pt x="55116" y="36670"/>
                  </a:lnTo>
                  <a:lnTo>
                    <a:pt x="53539" y="35759"/>
                  </a:lnTo>
                  <a:lnTo>
                    <a:pt x="51939" y="34823"/>
                  </a:lnTo>
                  <a:lnTo>
                    <a:pt x="50363" y="33862"/>
                  </a:lnTo>
                  <a:lnTo>
                    <a:pt x="48762" y="32877"/>
                  </a:lnTo>
                  <a:lnTo>
                    <a:pt x="47161" y="31868"/>
                  </a:lnTo>
                  <a:lnTo>
                    <a:pt x="45585" y="30833"/>
                  </a:lnTo>
                  <a:lnTo>
                    <a:pt x="43984" y="29774"/>
                  </a:lnTo>
                  <a:lnTo>
                    <a:pt x="42384" y="28715"/>
                  </a:lnTo>
                  <a:lnTo>
                    <a:pt x="40807" y="27607"/>
                  </a:lnTo>
                  <a:lnTo>
                    <a:pt x="39207" y="26499"/>
                  </a:lnTo>
                  <a:lnTo>
                    <a:pt x="37655" y="25366"/>
                  </a:lnTo>
                  <a:lnTo>
                    <a:pt x="36079" y="24209"/>
                  </a:lnTo>
                  <a:lnTo>
                    <a:pt x="34552" y="23027"/>
                  </a:lnTo>
                  <a:lnTo>
                    <a:pt x="33001" y="21820"/>
                  </a:lnTo>
                  <a:lnTo>
                    <a:pt x="31498" y="20613"/>
                  </a:lnTo>
                  <a:lnTo>
                    <a:pt x="29996" y="19357"/>
                  </a:lnTo>
                  <a:lnTo>
                    <a:pt x="28543" y="18101"/>
                  </a:lnTo>
                  <a:lnTo>
                    <a:pt x="27090" y="16821"/>
                  </a:lnTo>
                  <a:lnTo>
                    <a:pt x="25662" y="15515"/>
                  </a:lnTo>
                  <a:lnTo>
                    <a:pt x="24283" y="14210"/>
                  </a:lnTo>
                  <a:lnTo>
                    <a:pt x="22904" y="12856"/>
                  </a:lnTo>
                  <a:lnTo>
                    <a:pt x="21574" y="11501"/>
                  </a:lnTo>
                  <a:lnTo>
                    <a:pt x="20293" y="10147"/>
                  </a:lnTo>
                  <a:lnTo>
                    <a:pt x="19037" y="8743"/>
                  </a:lnTo>
                  <a:lnTo>
                    <a:pt x="17806" y="7339"/>
                  </a:lnTo>
                  <a:lnTo>
                    <a:pt x="16624" y="5911"/>
                  </a:lnTo>
                  <a:lnTo>
                    <a:pt x="15491" y="4458"/>
                  </a:lnTo>
                  <a:lnTo>
                    <a:pt x="14407" y="2980"/>
                  </a:lnTo>
                  <a:lnTo>
                    <a:pt x="13348" y="1503"/>
                  </a:lnTo>
                  <a:lnTo>
                    <a:pt x="1236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8"/>
            <p:cNvSpPr/>
            <p:nvPr/>
          </p:nvSpPr>
          <p:spPr>
            <a:xfrm>
              <a:off x="6537409" y="0"/>
              <a:ext cx="2606544" cy="2702391"/>
            </a:xfrm>
            <a:custGeom>
              <a:rect b="b" l="l" r="r" t="t"/>
              <a:pathLst>
                <a:path extrusionOk="0" h="52727" w="64375">
                  <a:moveTo>
                    <a:pt x="0" y="1"/>
                  </a:moveTo>
                  <a:lnTo>
                    <a:pt x="296" y="518"/>
                  </a:lnTo>
                  <a:lnTo>
                    <a:pt x="1182" y="2020"/>
                  </a:lnTo>
                  <a:lnTo>
                    <a:pt x="1847" y="3079"/>
                  </a:lnTo>
                  <a:lnTo>
                    <a:pt x="2635" y="4335"/>
                  </a:lnTo>
                  <a:lnTo>
                    <a:pt x="3596" y="5763"/>
                  </a:lnTo>
                  <a:lnTo>
                    <a:pt x="4655" y="7364"/>
                  </a:lnTo>
                  <a:lnTo>
                    <a:pt x="5862" y="9112"/>
                  </a:lnTo>
                  <a:lnTo>
                    <a:pt x="7191" y="10984"/>
                  </a:lnTo>
                  <a:lnTo>
                    <a:pt x="8669" y="12954"/>
                  </a:lnTo>
                  <a:lnTo>
                    <a:pt x="10245" y="15048"/>
                  </a:lnTo>
                  <a:lnTo>
                    <a:pt x="11969" y="17190"/>
                  </a:lnTo>
                  <a:lnTo>
                    <a:pt x="13791" y="19431"/>
                  </a:lnTo>
                  <a:lnTo>
                    <a:pt x="14752" y="20564"/>
                  </a:lnTo>
                  <a:lnTo>
                    <a:pt x="15737" y="21697"/>
                  </a:lnTo>
                  <a:lnTo>
                    <a:pt x="16771" y="22854"/>
                  </a:lnTo>
                  <a:lnTo>
                    <a:pt x="17806" y="24012"/>
                  </a:lnTo>
                  <a:lnTo>
                    <a:pt x="18889" y="25194"/>
                  </a:lnTo>
                  <a:lnTo>
                    <a:pt x="19973" y="26351"/>
                  </a:lnTo>
                  <a:lnTo>
                    <a:pt x="21106" y="27509"/>
                  </a:lnTo>
                  <a:lnTo>
                    <a:pt x="22263" y="28691"/>
                  </a:lnTo>
                  <a:lnTo>
                    <a:pt x="23445" y="29848"/>
                  </a:lnTo>
                  <a:lnTo>
                    <a:pt x="24652" y="31006"/>
                  </a:lnTo>
                  <a:lnTo>
                    <a:pt x="25883" y="32163"/>
                  </a:lnTo>
                  <a:lnTo>
                    <a:pt x="27164" y="33296"/>
                  </a:lnTo>
                  <a:lnTo>
                    <a:pt x="28444" y="34429"/>
                  </a:lnTo>
                  <a:lnTo>
                    <a:pt x="29750" y="35537"/>
                  </a:lnTo>
                  <a:lnTo>
                    <a:pt x="31079" y="36645"/>
                  </a:lnTo>
                  <a:lnTo>
                    <a:pt x="32459" y="37729"/>
                  </a:lnTo>
                  <a:lnTo>
                    <a:pt x="33838" y="38788"/>
                  </a:lnTo>
                  <a:lnTo>
                    <a:pt x="35241" y="39847"/>
                  </a:lnTo>
                  <a:lnTo>
                    <a:pt x="36694" y="40857"/>
                  </a:lnTo>
                  <a:lnTo>
                    <a:pt x="38147" y="41842"/>
                  </a:lnTo>
                  <a:lnTo>
                    <a:pt x="39625" y="42827"/>
                  </a:lnTo>
                  <a:lnTo>
                    <a:pt x="41127" y="43762"/>
                  </a:lnTo>
                  <a:lnTo>
                    <a:pt x="42654" y="44674"/>
                  </a:lnTo>
                  <a:lnTo>
                    <a:pt x="44206" y="45536"/>
                  </a:lnTo>
                  <a:lnTo>
                    <a:pt x="45757" y="46373"/>
                  </a:lnTo>
                  <a:lnTo>
                    <a:pt x="47358" y="47186"/>
                  </a:lnTo>
                  <a:lnTo>
                    <a:pt x="48959" y="47949"/>
                  </a:lnTo>
                  <a:lnTo>
                    <a:pt x="50609" y="48663"/>
                  </a:lnTo>
                  <a:lnTo>
                    <a:pt x="52259" y="49353"/>
                  </a:lnTo>
                  <a:lnTo>
                    <a:pt x="53933" y="49968"/>
                  </a:lnTo>
                  <a:lnTo>
                    <a:pt x="55632" y="50559"/>
                  </a:lnTo>
                  <a:lnTo>
                    <a:pt x="57332" y="51101"/>
                  </a:lnTo>
                  <a:lnTo>
                    <a:pt x="59056" y="51594"/>
                  </a:lnTo>
                  <a:lnTo>
                    <a:pt x="60829" y="52012"/>
                  </a:lnTo>
                  <a:lnTo>
                    <a:pt x="62577" y="52407"/>
                  </a:lnTo>
                  <a:lnTo>
                    <a:pt x="63488" y="52579"/>
                  </a:lnTo>
                  <a:lnTo>
                    <a:pt x="64375" y="52727"/>
                  </a:lnTo>
                  <a:lnTo>
                    <a:pt x="63907" y="52505"/>
                  </a:lnTo>
                  <a:lnTo>
                    <a:pt x="62577" y="51889"/>
                  </a:lnTo>
                  <a:lnTo>
                    <a:pt x="61641" y="51421"/>
                  </a:lnTo>
                  <a:lnTo>
                    <a:pt x="60509" y="50830"/>
                  </a:lnTo>
                  <a:lnTo>
                    <a:pt x="59228" y="50165"/>
                  </a:lnTo>
                  <a:lnTo>
                    <a:pt x="57800" y="49377"/>
                  </a:lnTo>
                  <a:lnTo>
                    <a:pt x="56224" y="48491"/>
                  </a:lnTo>
                  <a:lnTo>
                    <a:pt x="54549" y="47506"/>
                  </a:lnTo>
                  <a:lnTo>
                    <a:pt x="52751" y="46422"/>
                  </a:lnTo>
                  <a:lnTo>
                    <a:pt x="50879" y="45215"/>
                  </a:lnTo>
                  <a:lnTo>
                    <a:pt x="48909" y="43910"/>
                  </a:lnTo>
                  <a:lnTo>
                    <a:pt x="46865" y="42531"/>
                  </a:lnTo>
                  <a:lnTo>
                    <a:pt x="44797" y="41029"/>
                  </a:lnTo>
                  <a:lnTo>
                    <a:pt x="43738" y="40216"/>
                  </a:lnTo>
                  <a:lnTo>
                    <a:pt x="42654" y="39404"/>
                  </a:lnTo>
                  <a:lnTo>
                    <a:pt x="41595" y="38566"/>
                  </a:lnTo>
                  <a:lnTo>
                    <a:pt x="40512" y="37704"/>
                  </a:lnTo>
                  <a:lnTo>
                    <a:pt x="39428" y="36818"/>
                  </a:lnTo>
                  <a:lnTo>
                    <a:pt x="38344" y="35907"/>
                  </a:lnTo>
                  <a:lnTo>
                    <a:pt x="37261" y="34946"/>
                  </a:lnTo>
                  <a:lnTo>
                    <a:pt x="36202" y="33986"/>
                  </a:lnTo>
                  <a:lnTo>
                    <a:pt x="35118" y="33001"/>
                  </a:lnTo>
                  <a:lnTo>
                    <a:pt x="34035" y="31966"/>
                  </a:lnTo>
                  <a:lnTo>
                    <a:pt x="32976" y="30932"/>
                  </a:lnTo>
                  <a:lnTo>
                    <a:pt x="31917" y="29873"/>
                  </a:lnTo>
                  <a:lnTo>
                    <a:pt x="30882" y="28765"/>
                  </a:lnTo>
                  <a:lnTo>
                    <a:pt x="29848" y="27657"/>
                  </a:lnTo>
                  <a:lnTo>
                    <a:pt x="28838" y="26499"/>
                  </a:lnTo>
                  <a:lnTo>
                    <a:pt x="27829" y="25342"/>
                  </a:lnTo>
                  <a:lnTo>
                    <a:pt x="26844" y="24135"/>
                  </a:lnTo>
                  <a:lnTo>
                    <a:pt x="25859" y="22928"/>
                  </a:lnTo>
                  <a:lnTo>
                    <a:pt x="24923" y="21672"/>
                  </a:lnTo>
                  <a:lnTo>
                    <a:pt x="23987" y="20416"/>
                  </a:lnTo>
                  <a:lnTo>
                    <a:pt x="23100" y="19111"/>
                  </a:lnTo>
                  <a:lnTo>
                    <a:pt x="22214" y="17781"/>
                  </a:lnTo>
                  <a:lnTo>
                    <a:pt x="21377" y="16451"/>
                  </a:lnTo>
                  <a:lnTo>
                    <a:pt x="20539" y="15072"/>
                  </a:lnTo>
                  <a:lnTo>
                    <a:pt x="19751" y="13668"/>
                  </a:lnTo>
                  <a:lnTo>
                    <a:pt x="19012" y="12265"/>
                  </a:lnTo>
                  <a:lnTo>
                    <a:pt x="18274" y="10812"/>
                  </a:lnTo>
                  <a:lnTo>
                    <a:pt x="17584" y="9334"/>
                  </a:lnTo>
                  <a:lnTo>
                    <a:pt x="16944" y="7856"/>
                  </a:lnTo>
                  <a:lnTo>
                    <a:pt x="16328" y="6330"/>
                  </a:lnTo>
                  <a:lnTo>
                    <a:pt x="15762" y="4778"/>
                  </a:lnTo>
                  <a:lnTo>
                    <a:pt x="15220" y="3227"/>
                  </a:lnTo>
                  <a:lnTo>
                    <a:pt x="14752" y="1626"/>
                  </a:lnTo>
                  <a:lnTo>
                    <a:pt x="1430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8"/>
            <p:cNvSpPr/>
            <p:nvPr/>
          </p:nvSpPr>
          <p:spPr>
            <a:xfrm>
              <a:off x="7743956" y="0"/>
              <a:ext cx="1400023" cy="2702391"/>
            </a:xfrm>
            <a:custGeom>
              <a:rect b="b" l="l" r="r" t="t"/>
              <a:pathLst>
                <a:path extrusionOk="0" h="52727" w="34577">
                  <a:moveTo>
                    <a:pt x="1" y="1"/>
                  </a:moveTo>
                  <a:lnTo>
                    <a:pt x="26" y="370"/>
                  </a:lnTo>
                  <a:lnTo>
                    <a:pt x="149" y="1404"/>
                  </a:lnTo>
                  <a:lnTo>
                    <a:pt x="247" y="2168"/>
                  </a:lnTo>
                  <a:lnTo>
                    <a:pt x="395" y="3054"/>
                  </a:lnTo>
                  <a:lnTo>
                    <a:pt x="567" y="4113"/>
                  </a:lnTo>
                  <a:lnTo>
                    <a:pt x="814" y="5271"/>
                  </a:lnTo>
                  <a:lnTo>
                    <a:pt x="1084" y="6576"/>
                  </a:lnTo>
                  <a:lnTo>
                    <a:pt x="1429" y="7980"/>
                  </a:lnTo>
                  <a:lnTo>
                    <a:pt x="1848" y="9506"/>
                  </a:lnTo>
                  <a:lnTo>
                    <a:pt x="2316" y="11132"/>
                  </a:lnTo>
                  <a:lnTo>
                    <a:pt x="2882" y="12856"/>
                  </a:lnTo>
                  <a:lnTo>
                    <a:pt x="3523" y="14654"/>
                  </a:lnTo>
                  <a:lnTo>
                    <a:pt x="4237" y="16525"/>
                  </a:lnTo>
                  <a:lnTo>
                    <a:pt x="4631" y="17486"/>
                  </a:lnTo>
                  <a:lnTo>
                    <a:pt x="5049" y="18471"/>
                  </a:lnTo>
                  <a:lnTo>
                    <a:pt x="5468" y="19456"/>
                  </a:lnTo>
                  <a:lnTo>
                    <a:pt x="5936" y="20465"/>
                  </a:lnTo>
                  <a:lnTo>
                    <a:pt x="6429" y="21500"/>
                  </a:lnTo>
                  <a:lnTo>
                    <a:pt x="6946" y="22534"/>
                  </a:lnTo>
                  <a:lnTo>
                    <a:pt x="7487" y="23593"/>
                  </a:lnTo>
                  <a:lnTo>
                    <a:pt x="8054" y="24652"/>
                  </a:lnTo>
                  <a:lnTo>
                    <a:pt x="8645" y="25711"/>
                  </a:lnTo>
                  <a:lnTo>
                    <a:pt x="9285" y="26795"/>
                  </a:lnTo>
                  <a:lnTo>
                    <a:pt x="9926" y="27878"/>
                  </a:lnTo>
                  <a:lnTo>
                    <a:pt x="10615" y="28962"/>
                  </a:lnTo>
                  <a:lnTo>
                    <a:pt x="11329" y="30070"/>
                  </a:lnTo>
                  <a:lnTo>
                    <a:pt x="12093" y="31178"/>
                  </a:lnTo>
                  <a:lnTo>
                    <a:pt x="12856" y="32286"/>
                  </a:lnTo>
                  <a:lnTo>
                    <a:pt x="13669" y="33395"/>
                  </a:lnTo>
                  <a:lnTo>
                    <a:pt x="14506" y="34503"/>
                  </a:lnTo>
                  <a:lnTo>
                    <a:pt x="15393" y="35611"/>
                  </a:lnTo>
                  <a:lnTo>
                    <a:pt x="16304" y="36719"/>
                  </a:lnTo>
                  <a:lnTo>
                    <a:pt x="17264" y="37827"/>
                  </a:lnTo>
                  <a:lnTo>
                    <a:pt x="18249" y="38936"/>
                  </a:lnTo>
                  <a:lnTo>
                    <a:pt x="19259" y="40044"/>
                  </a:lnTo>
                  <a:lnTo>
                    <a:pt x="20318" y="41152"/>
                  </a:lnTo>
                  <a:lnTo>
                    <a:pt x="21402" y="42236"/>
                  </a:lnTo>
                  <a:lnTo>
                    <a:pt x="22534" y="43319"/>
                  </a:lnTo>
                  <a:lnTo>
                    <a:pt x="23717" y="44403"/>
                  </a:lnTo>
                  <a:lnTo>
                    <a:pt x="24923" y="45486"/>
                  </a:lnTo>
                  <a:lnTo>
                    <a:pt x="26179" y="46570"/>
                  </a:lnTo>
                  <a:lnTo>
                    <a:pt x="27460" y="47604"/>
                  </a:lnTo>
                  <a:lnTo>
                    <a:pt x="28814" y="48663"/>
                  </a:lnTo>
                  <a:lnTo>
                    <a:pt x="30193" y="49698"/>
                  </a:lnTo>
                  <a:lnTo>
                    <a:pt x="31597" y="50732"/>
                  </a:lnTo>
                  <a:lnTo>
                    <a:pt x="33075" y="51717"/>
                  </a:lnTo>
                  <a:lnTo>
                    <a:pt x="34577" y="52727"/>
                  </a:lnTo>
                  <a:lnTo>
                    <a:pt x="34355" y="52480"/>
                  </a:lnTo>
                  <a:lnTo>
                    <a:pt x="33740" y="51717"/>
                  </a:lnTo>
                  <a:lnTo>
                    <a:pt x="32779" y="50510"/>
                  </a:lnTo>
                  <a:lnTo>
                    <a:pt x="32188" y="49722"/>
                  </a:lnTo>
                  <a:lnTo>
                    <a:pt x="31523" y="48836"/>
                  </a:lnTo>
                  <a:lnTo>
                    <a:pt x="30809" y="47826"/>
                  </a:lnTo>
                  <a:lnTo>
                    <a:pt x="30046" y="46718"/>
                  </a:lnTo>
                  <a:lnTo>
                    <a:pt x="29233" y="45511"/>
                  </a:lnTo>
                  <a:lnTo>
                    <a:pt x="28371" y="44206"/>
                  </a:lnTo>
                  <a:lnTo>
                    <a:pt x="27509" y="42777"/>
                  </a:lnTo>
                  <a:lnTo>
                    <a:pt x="26598" y="41275"/>
                  </a:lnTo>
                  <a:lnTo>
                    <a:pt x="25687" y="39650"/>
                  </a:lnTo>
                  <a:lnTo>
                    <a:pt x="24776" y="37951"/>
                  </a:lnTo>
                  <a:lnTo>
                    <a:pt x="23840" y="36153"/>
                  </a:lnTo>
                  <a:lnTo>
                    <a:pt x="22929" y="34281"/>
                  </a:lnTo>
                  <a:lnTo>
                    <a:pt x="22042" y="32311"/>
                  </a:lnTo>
                  <a:lnTo>
                    <a:pt x="21155" y="30267"/>
                  </a:lnTo>
                  <a:lnTo>
                    <a:pt x="20712" y="29208"/>
                  </a:lnTo>
                  <a:lnTo>
                    <a:pt x="20293" y="28149"/>
                  </a:lnTo>
                  <a:lnTo>
                    <a:pt x="19875" y="27041"/>
                  </a:lnTo>
                  <a:lnTo>
                    <a:pt x="19481" y="25933"/>
                  </a:lnTo>
                  <a:lnTo>
                    <a:pt x="19087" y="24800"/>
                  </a:lnTo>
                  <a:lnTo>
                    <a:pt x="18693" y="23642"/>
                  </a:lnTo>
                  <a:lnTo>
                    <a:pt x="18323" y="22485"/>
                  </a:lnTo>
                  <a:lnTo>
                    <a:pt x="17979" y="21278"/>
                  </a:lnTo>
                  <a:lnTo>
                    <a:pt x="17634" y="20071"/>
                  </a:lnTo>
                  <a:lnTo>
                    <a:pt x="17314" y="18840"/>
                  </a:lnTo>
                  <a:lnTo>
                    <a:pt x="16993" y="17609"/>
                  </a:lnTo>
                  <a:lnTo>
                    <a:pt x="16698" y="16353"/>
                  </a:lnTo>
                  <a:lnTo>
                    <a:pt x="16427" y="15072"/>
                  </a:lnTo>
                  <a:lnTo>
                    <a:pt x="16156" y="13767"/>
                  </a:lnTo>
                  <a:lnTo>
                    <a:pt x="15910" y="12462"/>
                  </a:lnTo>
                  <a:lnTo>
                    <a:pt x="15688" y="11156"/>
                  </a:lnTo>
                  <a:lnTo>
                    <a:pt x="15491" y="9802"/>
                  </a:lnTo>
                  <a:lnTo>
                    <a:pt x="15319" y="8448"/>
                  </a:lnTo>
                  <a:lnTo>
                    <a:pt x="15171" y="7068"/>
                  </a:lnTo>
                  <a:lnTo>
                    <a:pt x="15023" y="5689"/>
                  </a:lnTo>
                  <a:lnTo>
                    <a:pt x="14925" y="4286"/>
                  </a:lnTo>
                  <a:lnTo>
                    <a:pt x="14851" y="2882"/>
                  </a:lnTo>
                  <a:lnTo>
                    <a:pt x="14802" y="1454"/>
                  </a:lnTo>
                  <a:lnTo>
                    <a:pt x="1477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8"/>
            <p:cNvSpPr/>
            <p:nvPr/>
          </p:nvSpPr>
          <p:spPr>
            <a:xfrm>
              <a:off x="8740152" y="0"/>
              <a:ext cx="403847" cy="2702391"/>
            </a:xfrm>
            <a:custGeom>
              <a:rect b="b" l="l" r="r" t="t"/>
              <a:pathLst>
                <a:path extrusionOk="0" h="52727" w="9974">
                  <a:moveTo>
                    <a:pt x="345" y="1"/>
                  </a:moveTo>
                  <a:lnTo>
                    <a:pt x="320" y="222"/>
                  </a:lnTo>
                  <a:lnTo>
                    <a:pt x="246" y="912"/>
                  </a:lnTo>
                  <a:lnTo>
                    <a:pt x="148" y="2020"/>
                  </a:lnTo>
                  <a:lnTo>
                    <a:pt x="49" y="3571"/>
                  </a:lnTo>
                  <a:lnTo>
                    <a:pt x="25" y="4483"/>
                  </a:lnTo>
                  <a:lnTo>
                    <a:pt x="0" y="5517"/>
                  </a:lnTo>
                  <a:lnTo>
                    <a:pt x="0" y="6674"/>
                  </a:lnTo>
                  <a:lnTo>
                    <a:pt x="25" y="7906"/>
                  </a:lnTo>
                  <a:lnTo>
                    <a:pt x="74" y="9260"/>
                  </a:lnTo>
                  <a:lnTo>
                    <a:pt x="123" y="10689"/>
                  </a:lnTo>
                  <a:lnTo>
                    <a:pt x="222" y="12240"/>
                  </a:lnTo>
                  <a:lnTo>
                    <a:pt x="370" y="13890"/>
                  </a:lnTo>
                  <a:lnTo>
                    <a:pt x="542" y="15614"/>
                  </a:lnTo>
                  <a:lnTo>
                    <a:pt x="739" y="17461"/>
                  </a:lnTo>
                  <a:lnTo>
                    <a:pt x="1010" y="19382"/>
                  </a:lnTo>
                  <a:lnTo>
                    <a:pt x="1305" y="21426"/>
                  </a:lnTo>
                  <a:lnTo>
                    <a:pt x="1675" y="23544"/>
                  </a:lnTo>
                  <a:lnTo>
                    <a:pt x="2069" y="25760"/>
                  </a:lnTo>
                  <a:lnTo>
                    <a:pt x="2537" y="28051"/>
                  </a:lnTo>
                  <a:lnTo>
                    <a:pt x="3078" y="30439"/>
                  </a:lnTo>
                  <a:lnTo>
                    <a:pt x="3670" y="32927"/>
                  </a:lnTo>
                  <a:lnTo>
                    <a:pt x="4334" y="35512"/>
                  </a:lnTo>
                  <a:lnTo>
                    <a:pt x="5073" y="38148"/>
                  </a:lnTo>
                  <a:lnTo>
                    <a:pt x="5886" y="40906"/>
                  </a:lnTo>
                  <a:lnTo>
                    <a:pt x="6773" y="43738"/>
                  </a:lnTo>
                  <a:lnTo>
                    <a:pt x="7758" y="46644"/>
                  </a:lnTo>
                  <a:lnTo>
                    <a:pt x="8817" y="49648"/>
                  </a:lnTo>
                  <a:lnTo>
                    <a:pt x="9974" y="52727"/>
                  </a:lnTo>
                  <a:lnTo>
                    <a:pt x="997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8"/>
            <p:cNvSpPr/>
            <p:nvPr/>
          </p:nvSpPr>
          <p:spPr>
            <a:xfrm>
              <a:off x="7114768" y="2702394"/>
              <a:ext cx="1696167" cy="2441105"/>
            </a:xfrm>
            <a:custGeom>
              <a:rect b="b" l="l" r="r" t="t"/>
              <a:pathLst>
                <a:path extrusionOk="0" h="47629" w="41891">
                  <a:moveTo>
                    <a:pt x="41891" y="1"/>
                  </a:moveTo>
                  <a:lnTo>
                    <a:pt x="41521" y="173"/>
                  </a:lnTo>
                  <a:lnTo>
                    <a:pt x="40462" y="690"/>
                  </a:lnTo>
                  <a:lnTo>
                    <a:pt x="39699" y="1084"/>
                  </a:lnTo>
                  <a:lnTo>
                    <a:pt x="38788" y="1577"/>
                  </a:lnTo>
                  <a:lnTo>
                    <a:pt x="37753" y="2143"/>
                  </a:lnTo>
                  <a:lnTo>
                    <a:pt x="36596" y="2808"/>
                  </a:lnTo>
                  <a:lnTo>
                    <a:pt x="35340" y="3572"/>
                  </a:lnTo>
                  <a:lnTo>
                    <a:pt x="33985" y="4433"/>
                  </a:lnTo>
                  <a:lnTo>
                    <a:pt x="32532" y="5369"/>
                  </a:lnTo>
                  <a:lnTo>
                    <a:pt x="30981" y="6404"/>
                  </a:lnTo>
                  <a:lnTo>
                    <a:pt x="29405" y="7536"/>
                  </a:lnTo>
                  <a:lnTo>
                    <a:pt x="27730" y="8743"/>
                  </a:lnTo>
                  <a:lnTo>
                    <a:pt x="26031" y="10073"/>
                  </a:lnTo>
                  <a:lnTo>
                    <a:pt x="24282" y="11477"/>
                  </a:lnTo>
                  <a:lnTo>
                    <a:pt x="23420" y="12240"/>
                  </a:lnTo>
                  <a:lnTo>
                    <a:pt x="22534" y="13004"/>
                  </a:lnTo>
                  <a:lnTo>
                    <a:pt x="21647" y="13792"/>
                  </a:lnTo>
                  <a:lnTo>
                    <a:pt x="20736" y="14604"/>
                  </a:lnTo>
                  <a:lnTo>
                    <a:pt x="19850" y="15442"/>
                  </a:lnTo>
                  <a:lnTo>
                    <a:pt x="18963" y="16304"/>
                  </a:lnTo>
                  <a:lnTo>
                    <a:pt x="18076" y="17190"/>
                  </a:lnTo>
                  <a:lnTo>
                    <a:pt x="17165" y="18126"/>
                  </a:lnTo>
                  <a:lnTo>
                    <a:pt x="16279" y="19062"/>
                  </a:lnTo>
                  <a:lnTo>
                    <a:pt x="15417" y="20022"/>
                  </a:lnTo>
                  <a:lnTo>
                    <a:pt x="14530" y="21007"/>
                  </a:lnTo>
                  <a:lnTo>
                    <a:pt x="13668" y="22017"/>
                  </a:lnTo>
                  <a:lnTo>
                    <a:pt x="12806" y="23051"/>
                  </a:lnTo>
                  <a:lnTo>
                    <a:pt x="11969" y="24110"/>
                  </a:lnTo>
                  <a:lnTo>
                    <a:pt x="11132" y="25219"/>
                  </a:lnTo>
                  <a:lnTo>
                    <a:pt x="10319" y="26327"/>
                  </a:lnTo>
                  <a:lnTo>
                    <a:pt x="9506" y="27460"/>
                  </a:lnTo>
                  <a:lnTo>
                    <a:pt x="8718" y="28617"/>
                  </a:lnTo>
                  <a:lnTo>
                    <a:pt x="7930" y="29824"/>
                  </a:lnTo>
                  <a:lnTo>
                    <a:pt x="7191" y="31031"/>
                  </a:lnTo>
                  <a:lnTo>
                    <a:pt x="6453" y="32286"/>
                  </a:lnTo>
                  <a:lnTo>
                    <a:pt x="5738" y="33542"/>
                  </a:lnTo>
                  <a:lnTo>
                    <a:pt x="5024" y="34823"/>
                  </a:lnTo>
                  <a:lnTo>
                    <a:pt x="4359" y="36153"/>
                  </a:lnTo>
                  <a:lnTo>
                    <a:pt x="3719" y="37507"/>
                  </a:lnTo>
                  <a:lnTo>
                    <a:pt x="3103" y="38862"/>
                  </a:lnTo>
                  <a:lnTo>
                    <a:pt x="2512" y="40266"/>
                  </a:lnTo>
                  <a:lnTo>
                    <a:pt x="1946" y="41694"/>
                  </a:lnTo>
                  <a:lnTo>
                    <a:pt x="1404" y="43147"/>
                  </a:lnTo>
                  <a:lnTo>
                    <a:pt x="912" y="44600"/>
                  </a:lnTo>
                  <a:lnTo>
                    <a:pt x="444" y="46102"/>
                  </a:lnTo>
                  <a:lnTo>
                    <a:pt x="0" y="47629"/>
                  </a:lnTo>
                  <a:lnTo>
                    <a:pt x="9679" y="47629"/>
                  </a:lnTo>
                  <a:lnTo>
                    <a:pt x="9728" y="47358"/>
                  </a:lnTo>
                  <a:lnTo>
                    <a:pt x="9950" y="46570"/>
                  </a:lnTo>
                  <a:lnTo>
                    <a:pt x="10319" y="45289"/>
                  </a:lnTo>
                  <a:lnTo>
                    <a:pt x="10590" y="44477"/>
                  </a:lnTo>
                  <a:lnTo>
                    <a:pt x="10885" y="43541"/>
                  </a:lnTo>
                  <a:lnTo>
                    <a:pt x="11255" y="42507"/>
                  </a:lnTo>
                  <a:lnTo>
                    <a:pt x="11673" y="41374"/>
                  </a:lnTo>
                  <a:lnTo>
                    <a:pt x="12166" y="40142"/>
                  </a:lnTo>
                  <a:lnTo>
                    <a:pt x="12708" y="38837"/>
                  </a:lnTo>
                  <a:lnTo>
                    <a:pt x="13323" y="37433"/>
                  </a:lnTo>
                  <a:lnTo>
                    <a:pt x="14013" y="35956"/>
                  </a:lnTo>
                  <a:lnTo>
                    <a:pt x="14776" y="34380"/>
                  </a:lnTo>
                  <a:lnTo>
                    <a:pt x="15614" y="32730"/>
                  </a:lnTo>
                  <a:lnTo>
                    <a:pt x="16525" y="31031"/>
                  </a:lnTo>
                  <a:lnTo>
                    <a:pt x="17535" y="29257"/>
                  </a:lnTo>
                  <a:lnTo>
                    <a:pt x="18618" y="27410"/>
                  </a:lnTo>
                  <a:lnTo>
                    <a:pt x="19776" y="25514"/>
                  </a:lnTo>
                  <a:lnTo>
                    <a:pt x="21032" y="23569"/>
                  </a:lnTo>
                  <a:lnTo>
                    <a:pt x="22411" y="21574"/>
                  </a:lnTo>
                  <a:lnTo>
                    <a:pt x="23864" y="19554"/>
                  </a:lnTo>
                  <a:lnTo>
                    <a:pt x="24627" y="18520"/>
                  </a:lnTo>
                  <a:lnTo>
                    <a:pt x="25415" y="17486"/>
                  </a:lnTo>
                  <a:lnTo>
                    <a:pt x="26228" y="16427"/>
                  </a:lnTo>
                  <a:lnTo>
                    <a:pt x="27090" y="15368"/>
                  </a:lnTo>
                  <a:lnTo>
                    <a:pt x="27952" y="14309"/>
                  </a:lnTo>
                  <a:lnTo>
                    <a:pt x="28838" y="13225"/>
                  </a:lnTo>
                  <a:lnTo>
                    <a:pt x="29774" y="12142"/>
                  </a:lnTo>
                  <a:lnTo>
                    <a:pt x="30735" y="11058"/>
                  </a:lnTo>
                  <a:lnTo>
                    <a:pt x="31720" y="9975"/>
                  </a:lnTo>
                  <a:lnTo>
                    <a:pt x="32729" y="8866"/>
                  </a:lnTo>
                  <a:lnTo>
                    <a:pt x="33764" y="7783"/>
                  </a:lnTo>
                  <a:lnTo>
                    <a:pt x="34823" y="6675"/>
                  </a:lnTo>
                  <a:lnTo>
                    <a:pt x="35931" y="5566"/>
                  </a:lnTo>
                  <a:lnTo>
                    <a:pt x="37064" y="4458"/>
                  </a:lnTo>
                  <a:lnTo>
                    <a:pt x="38221" y="3350"/>
                  </a:lnTo>
                  <a:lnTo>
                    <a:pt x="39403" y="2217"/>
                  </a:lnTo>
                  <a:lnTo>
                    <a:pt x="40635" y="1109"/>
                  </a:lnTo>
                  <a:lnTo>
                    <a:pt x="4189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8"/>
            <p:cNvSpPr/>
            <p:nvPr/>
          </p:nvSpPr>
          <p:spPr>
            <a:xfrm>
              <a:off x="7963335" y="2702394"/>
              <a:ext cx="1180648" cy="2441105"/>
            </a:xfrm>
            <a:custGeom>
              <a:rect b="b" l="l" r="r" t="t"/>
              <a:pathLst>
                <a:path extrusionOk="0" h="47629" w="29159">
                  <a:moveTo>
                    <a:pt x="29159" y="1"/>
                  </a:moveTo>
                  <a:lnTo>
                    <a:pt x="27977" y="567"/>
                  </a:lnTo>
                  <a:lnTo>
                    <a:pt x="26819" y="1183"/>
                  </a:lnTo>
                  <a:lnTo>
                    <a:pt x="25711" y="1798"/>
                  </a:lnTo>
                  <a:lnTo>
                    <a:pt x="24628" y="2488"/>
                  </a:lnTo>
                  <a:lnTo>
                    <a:pt x="23569" y="3178"/>
                  </a:lnTo>
                  <a:lnTo>
                    <a:pt x="22534" y="3892"/>
                  </a:lnTo>
                  <a:lnTo>
                    <a:pt x="21549" y="4655"/>
                  </a:lnTo>
                  <a:lnTo>
                    <a:pt x="20564" y="5443"/>
                  </a:lnTo>
                  <a:lnTo>
                    <a:pt x="19628" y="6231"/>
                  </a:lnTo>
                  <a:lnTo>
                    <a:pt x="18717" y="7069"/>
                  </a:lnTo>
                  <a:lnTo>
                    <a:pt x="17855" y="7906"/>
                  </a:lnTo>
                  <a:lnTo>
                    <a:pt x="16993" y="8768"/>
                  </a:lnTo>
                  <a:lnTo>
                    <a:pt x="16156" y="9654"/>
                  </a:lnTo>
                  <a:lnTo>
                    <a:pt x="15368" y="10566"/>
                  </a:lnTo>
                  <a:lnTo>
                    <a:pt x="14580" y="11477"/>
                  </a:lnTo>
                  <a:lnTo>
                    <a:pt x="13841" y="12413"/>
                  </a:lnTo>
                  <a:lnTo>
                    <a:pt x="13102" y="13373"/>
                  </a:lnTo>
                  <a:lnTo>
                    <a:pt x="12413" y="14333"/>
                  </a:lnTo>
                  <a:lnTo>
                    <a:pt x="11723" y="15294"/>
                  </a:lnTo>
                  <a:lnTo>
                    <a:pt x="11083" y="16279"/>
                  </a:lnTo>
                  <a:lnTo>
                    <a:pt x="10443" y="17264"/>
                  </a:lnTo>
                  <a:lnTo>
                    <a:pt x="9852" y="18249"/>
                  </a:lnTo>
                  <a:lnTo>
                    <a:pt x="9261" y="19259"/>
                  </a:lnTo>
                  <a:lnTo>
                    <a:pt x="8719" y="20269"/>
                  </a:lnTo>
                  <a:lnTo>
                    <a:pt x="8177" y="21254"/>
                  </a:lnTo>
                  <a:lnTo>
                    <a:pt x="7660" y="22263"/>
                  </a:lnTo>
                  <a:lnTo>
                    <a:pt x="7167" y="23273"/>
                  </a:lnTo>
                  <a:lnTo>
                    <a:pt x="6699" y="24283"/>
                  </a:lnTo>
                  <a:lnTo>
                    <a:pt x="6231" y="25268"/>
                  </a:lnTo>
                  <a:lnTo>
                    <a:pt x="5813" y="26278"/>
                  </a:lnTo>
                  <a:lnTo>
                    <a:pt x="5394" y="27263"/>
                  </a:lnTo>
                  <a:lnTo>
                    <a:pt x="5000" y="28248"/>
                  </a:lnTo>
                  <a:lnTo>
                    <a:pt x="4261" y="30193"/>
                  </a:lnTo>
                  <a:lnTo>
                    <a:pt x="3621" y="32065"/>
                  </a:lnTo>
                  <a:lnTo>
                    <a:pt x="3005" y="33912"/>
                  </a:lnTo>
                  <a:lnTo>
                    <a:pt x="2488" y="35685"/>
                  </a:lnTo>
                  <a:lnTo>
                    <a:pt x="2020" y="37360"/>
                  </a:lnTo>
                  <a:lnTo>
                    <a:pt x="1626" y="38960"/>
                  </a:lnTo>
                  <a:lnTo>
                    <a:pt x="1257" y="40463"/>
                  </a:lnTo>
                  <a:lnTo>
                    <a:pt x="961" y="41866"/>
                  </a:lnTo>
                  <a:lnTo>
                    <a:pt x="715" y="43122"/>
                  </a:lnTo>
                  <a:lnTo>
                    <a:pt x="493" y="44255"/>
                  </a:lnTo>
                  <a:lnTo>
                    <a:pt x="198" y="46078"/>
                  </a:lnTo>
                  <a:lnTo>
                    <a:pt x="25" y="47235"/>
                  </a:lnTo>
                  <a:lnTo>
                    <a:pt x="1" y="47629"/>
                  </a:lnTo>
                  <a:lnTo>
                    <a:pt x="9088" y="47629"/>
                  </a:lnTo>
                  <a:lnTo>
                    <a:pt x="9137" y="46348"/>
                  </a:lnTo>
                  <a:lnTo>
                    <a:pt x="9211" y="45043"/>
                  </a:lnTo>
                  <a:lnTo>
                    <a:pt x="9310" y="43763"/>
                  </a:lnTo>
                  <a:lnTo>
                    <a:pt x="9433" y="42507"/>
                  </a:lnTo>
                  <a:lnTo>
                    <a:pt x="9605" y="41251"/>
                  </a:lnTo>
                  <a:lnTo>
                    <a:pt x="9778" y="40019"/>
                  </a:lnTo>
                  <a:lnTo>
                    <a:pt x="9950" y="38788"/>
                  </a:lnTo>
                  <a:lnTo>
                    <a:pt x="10172" y="37581"/>
                  </a:lnTo>
                  <a:lnTo>
                    <a:pt x="10418" y="36375"/>
                  </a:lnTo>
                  <a:lnTo>
                    <a:pt x="10664" y="35192"/>
                  </a:lnTo>
                  <a:lnTo>
                    <a:pt x="10935" y="34035"/>
                  </a:lnTo>
                  <a:lnTo>
                    <a:pt x="11231" y="32878"/>
                  </a:lnTo>
                  <a:lnTo>
                    <a:pt x="11526" y="31745"/>
                  </a:lnTo>
                  <a:lnTo>
                    <a:pt x="11871" y="30612"/>
                  </a:lnTo>
                  <a:lnTo>
                    <a:pt x="12191" y="29504"/>
                  </a:lnTo>
                  <a:lnTo>
                    <a:pt x="12561" y="28420"/>
                  </a:lnTo>
                  <a:lnTo>
                    <a:pt x="12905" y="27336"/>
                  </a:lnTo>
                  <a:lnTo>
                    <a:pt x="13299" y="26278"/>
                  </a:lnTo>
                  <a:lnTo>
                    <a:pt x="13693" y="25243"/>
                  </a:lnTo>
                  <a:lnTo>
                    <a:pt x="14087" y="24233"/>
                  </a:lnTo>
                  <a:lnTo>
                    <a:pt x="14506" y="23224"/>
                  </a:lnTo>
                  <a:lnTo>
                    <a:pt x="14925" y="22214"/>
                  </a:lnTo>
                  <a:lnTo>
                    <a:pt x="15787" y="20293"/>
                  </a:lnTo>
                  <a:lnTo>
                    <a:pt x="16673" y="18446"/>
                  </a:lnTo>
                  <a:lnTo>
                    <a:pt x="17584" y="16673"/>
                  </a:lnTo>
                  <a:lnTo>
                    <a:pt x="18496" y="14974"/>
                  </a:lnTo>
                  <a:lnTo>
                    <a:pt x="19407" y="13348"/>
                  </a:lnTo>
                  <a:lnTo>
                    <a:pt x="20343" y="11822"/>
                  </a:lnTo>
                  <a:lnTo>
                    <a:pt x="21254" y="10369"/>
                  </a:lnTo>
                  <a:lnTo>
                    <a:pt x="22140" y="8989"/>
                  </a:lnTo>
                  <a:lnTo>
                    <a:pt x="23002" y="7709"/>
                  </a:lnTo>
                  <a:lnTo>
                    <a:pt x="23864" y="6527"/>
                  </a:lnTo>
                  <a:lnTo>
                    <a:pt x="24652" y="5419"/>
                  </a:lnTo>
                  <a:lnTo>
                    <a:pt x="25416" y="4433"/>
                  </a:lnTo>
                  <a:lnTo>
                    <a:pt x="26130" y="3522"/>
                  </a:lnTo>
                  <a:lnTo>
                    <a:pt x="26795" y="2710"/>
                  </a:lnTo>
                  <a:lnTo>
                    <a:pt x="27361" y="1995"/>
                  </a:lnTo>
                  <a:lnTo>
                    <a:pt x="28322" y="887"/>
                  </a:lnTo>
                  <a:lnTo>
                    <a:pt x="28937" y="222"/>
                  </a:lnTo>
                  <a:lnTo>
                    <a:pt x="2915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8"/>
            <p:cNvSpPr/>
            <p:nvPr/>
          </p:nvSpPr>
          <p:spPr>
            <a:xfrm>
              <a:off x="8686299" y="2702394"/>
              <a:ext cx="457699" cy="2441105"/>
            </a:xfrm>
            <a:custGeom>
              <a:rect b="b" l="l" r="r" t="t"/>
              <a:pathLst>
                <a:path extrusionOk="0" h="47629" w="11304">
                  <a:moveTo>
                    <a:pt x="11304" y="1"/>
                  </a:moveTo>
                  <a:lnTo>
                    <a:pt x="10688" y="1331"/>
                  </a:lnTo>
                  <a:lnTo>
                    <a:pt x="10073" y="2636"/>
                  </a:lnTo>
                  <a:lnTo>
                    <a:pt x="8940" y="5197"/>
                  </a:lnTo>
                  <a:lnTo>
                    <a:pt x="7906" y="7733"/>
                  </a:lnTo>
                  <a:lnTo>
                    <a:pt x="6920" y="10196"/>
                  </a:lnTo>
                  <a:lnTo>
                    <a:pt x="6058" y="12585"/>
                  </a:lnTo>
                  <a:lnTo>
                    <a:pt x="5246" y="14925"/>
                  </a:lnTo>
                  <a:lnTo>
                    <a:pt x="4507" y="17190"/>
                  </a:lnTo>
                  <a:lnTo>
                    <a:pt x="3842" y="19407"/>
                  </a:lnTo>
                  <a:lnTo>
                    <a:pt x="3251" y="21549"/>
                  </a:lnTo>
                  <a:lnTo>
                    <a:pt x="2709" y="23618"/>
                  </a:lnTo>
                  <a:lnTo>
                    <a:pt x="2241" y="25613"/>
                  </a:lnTo>
                  <a:lnTo>
                    <a:pt x="1823" y="27533"/>
                  </a:lnTo>
                  <a:lnTo>
                    <a:pt x="1453" y="29381"/>
                  </a:lnTo>
                  <a:lnTo>
                    <a:pt x="1133" y="31154"/>
                  </a:lnTo>
                  <a:lnTo>
                    <a:pt x="862" y="32853"/>
                  </a:lnTo>
                  <a:lnTo>
                    <a:pt x="641" y="34454"/>
                  </a:lnTo>
                  <a:lnTo>
                    <a:pt x="468" y="35981"/>
                  </a:lnTo>
                  <a:lnTo>
                    <a:pt x="320" y="37433"/>
                  </a:lnTo>
                  <a:lnTo>
                    <a:pt x="197" y="38788"/>
                  </a:lnTo>
                  <a:lnTo>
                    <a:pt x="99" y="40044"/>
                  </a:lnTo>
                  <a:lnTo>
                    <a:pt x="50" y="41226"/>
                  </a:lnTo>
                  <a:lnTo>
                    <a:pt x="0" y="42310"/>
                  </a:lnTo>
                  <a:lnTo>
                    <a:pt x="0" y="43295"/>
                  </a:lnTo>
                  <a:lnTo>
                    <a:pt x="0" y="44181"/>
                  </a:lnTo>
                  <a:lnTo>
                    <a:pt x="25" y="45683"/>
                  </a:lnTo>
                  <a:lnTo>
                    <a:pt x="74" y="46767"/>
                  </a:lnTo>
                  <a:lnTo>
                    <a:pt x="123" y="47407"/>
                  </a:lnTo>
                  <a:lnTo>
                    <a:pt x="148" y="47629"/>
                  </a:lnTo>
                  <a:lnTo>
                    <a:pt x="11304" y="47629"/>
                  </a:lnTo>
                  <a:lnTo>
                    <a:pt x="1130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8"/>
            <p:cNvSpPr/>
            <p:nvPr/>
          </p:nvSpPr>
          <p:spPr>
            <a:xfrm>
              <a:off x="8757077" y="2644324"/>
              <a:ext cx="386922" cy="117471"/>
            </a:xfrm>
            <a:custGeom>
              <a:rect b="b" l="l" r="r" t="t"/>
              <a:pathLst>
                <a:path extrusionOk="0" h="2292" w="9556">
                  <a:moveTo>
                    <a:pt x="1528" y="1"/>
                  </a:moveTo>
                  <a:lnTo>
                    <a:pt x="1208" y="25"/>
                  </a:lnTo>
                  <a:lnTo>
                    <a:pt x="937" y="75"/>
                  </a:lnTo>
                  <a:lnTo>
                    <a:pt x="666" y="198"/>
                  </a:lnTo>
                  <a:lnTo>
                    <a:pt x="444" y="321"/>
                  </a:lnTo>
                  <a:lnTo>
                    <a:pt x="272" y="493"/>
                  </a:lnTo>
                  <a:lnTo>
                    <a:pt x="124" y="690"/>
                  </a:lnTo>
                  <a:lnTo>
                    <a:pt x="25" y="912"/>
                  </a:lnTo>
                  <a:lnTo>
                    <a:pt x="1" y="1035"/>
                  </a:lnTo>
                  <a:lnTo>
                    <a:pt x="1" y="1158"/>
                  </a:lnTo>
                  <a:lnTo>
                    <a:pt x="1" y="1257"/>
                  </a:lnTo>
                  <a:lnTo>
                    <a:pt x="25" y="1380"/>
                  </a:lnTo>
                  <a:lnTo>
                    <a:pt x="124" y="1602"/>
                  </a:lnTo>
                  <a:lnTo>
                    <a:pt x="272" y="1799"/>
                  </a:lnTo>
                  <a:lnTo>
                    <a:pt x="444" y="1971"/>
                  </a:lnTo>
                  <a:lnTo>
                    <a:pt x="666" y="2094"/>
                  </a:lnTo>
                  <a:lnTo>
                    <a:pt x="937" y="2217"/>
                  </a:lnTo>
                  <a:lnTo>
                    <a:pt x="1208" y="2291"/>
                  </a:lnTo>
                  <a:lnTo>
                    <a:pt x="9556" y="2291"/>
                  </a:lnTo>
                  <a:lnTo>
                    <a:pt x="95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22_1_1_1_1">
    <p:spTree>
      <p:nvGrpSpPr>
        <p:cNvPr id="1512" name="Shape 1512"/>
        <p:cNvGrpSpPr/>
        <p:nvPr/>
      </p:nvGrpSpPr>
      <p:grpSpPr>
        <a:xfrm>
          <a:off x="0" y="0"/>
          <a:ext cx="0" cy="0"/>
          <a:chOff x="0" y="0"/>
          <a:chExt cx="0" cy="0"/>
        </a:xfrm>
      </p:grpSpPr>
      <p:sp>
        <p:nvSpPr>
          <p:cNvPr id="1513" name="Google Shape;1513;p19"/>
          <p:cNvSpPr txBox="1"/>
          <p:nvPr>
            <p:ph type="title"/>
          </p:nvPr>
        </p:nvSpPr>
        <p:spPr>
          <a:xfrm>
            <a:off x="1807550" y="445975"/>
            <a:ext cx="5618700" cy="390600"/>
          </a:xfrm>
          <a:prstGeom prst="rect">
            <a:avLst/>
          </a:prstGeom>
          <a:effectLst>
            <a:outerShdw rotWithShape="0" algn="bl" dir="3000000" dist="9525">
              <a:schemeClr val="accent5"/>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pic>
        <p:nvPicPr>
          <p:cNvPr id="1514" name="Google Shape;1514;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15" name="Google Shape;1515;p19"/>
          <p:cNvSpPr/>
          <p:nvPr/>
        </p:nvSpPr>
        <p:spPr>
          <a:xfrm>
            <a:off x="3647935" y="97613"/>
            <a:ext cx="1848130" cy="365707"/>
          </a:xfrm>
          <a:custGeom>
            <a:rect b="b" l="l" r="r" t="t"/>
            <a:pathLst>
              <a:path extrusionOk="0" h="22154" w="111957">
                <a:moveTo>
                  <a:pt x="43249" y="1"/>
                </a:moveTo>
                <a:lnTo>
                  <a:pt x="43069" y="21"/>
                </a:lnTo>
                <a:lnTo>
                  <a:pt x="42910" y="61"/>
                </a:lnTo>
                <a:lnTo>
                  <a:pt x="42770" y="120"/>
                </a:lnTo>
                <a:lnTo>
                  <a:pt x="42611" y="180"/>
                </a:lnTo>
                <a:lnTo>
                  <a:pt x="42472" y="280"/>
                </a:lnTo>
                <a:lnTo>
                  <a:pt x="42352" y="359"/>
                </a:lnTo>
                <a:lnTo>
                  <a:pt x="42233" y="479"/>
                </a:lnTo>
                <a:lnTo>
                  <a:pt x="42113" y="578"/>
                </a:lnTo>
                <a:lnTo>
                  <a:pt x="41994" y="718"/>
                </a:lnTo>
                <a:lnTo>
                  <a:pt x="41914" y="857"/>
                </a:lnTo>
                <a:lnTo>
                  <a:pt x="41834" y="997"/>
                </a:lnTo>
                <a:lnTo>
                  <a:pt x="41755" y="1156"/>
                </a:lnTo>
                <a:lnTo>
                  <a:pt x="41695" y="1316"/>
                </a:lnTo>
                <a:lnTo>
                  <a:pt x="41655" y="1475"/>
                </a:lnTo>
                <a:lnTo>
                  <a:pt x="41615" y="1654"/>
                </a:lnTo>
                <a:lnTo>
                  <a:pt x="41376" y="1594"/>
                </a:lnTo>
                <a:lnTo>
                  <a:pt x="40918" y="1594"/>
                </a:lnTo>
                <a:lnTo>
                  <a:pt x="40719" y="1634"/>
                </a:lnTo>
                <a:lnTo>
                  <a:pt x="40519" y="1674"/>
                </a:lnTo>
                <a:lnTo>
                  <a:pt x="40320" y="1734"/>
                </a:lnTo>
                <a:lnTo>
                  <a:pt x="40141" y="1814"/>
                </a:lnTo>
                <a:lnTo>
                  <a:pt x="39982" y="1913"/>
                </a:lnTo>
                <a:lnTo>
                  <a:pt x="39822" y="2033"/>
                </a:lnTo>
                <a:lnTo>
                  <a:pt x="39683" y="2152"/>
                </a:lnTo>
                <a:lnTo>
                  <a:pt x="39543" y="2292"/>
                </a:lnTo>
                <a:lnTo>
                  <a:pt x="39424" y="2451"/>
                </a:lnTo>
                <a:lnTo>
                  <a:pt x="39324" y="2610"/>
                </a:lnTo>
                <a:lnTo>
                  <a:pt x="39225" y="2770"/>
                </a:lnTo>
                <a:lnTo>
                  <a:pt x="39165" y="2949"/>
                </a:lnTo>
                <a:lnTo>
                  <a:pt x="39105" y="3148"/>
                </a:lnTo>
                <a:lnTo>
                  <a:pt x="39085" y="3348"/>
                </a:lnTo>
                <a:lnTo>
                  <a:pt x="39065" y="3547"/>
                </a:lnTo>
                <a:lnTo>
                  <a:pt x="39085" y="3686"/>
                </a:lnTo>
                <a:lnTo>
                  <a:pt x="39105" y="3846"/>
                </a:lnTo>
                <a:lnTo>
                  <a:pt x="39125" y="3985"/>
                </a:lnTo>
                <a:lnTo>
                  <a:pt x="39165" y="4144"/>
                </a:lnTo>
                <a:lnTo>
                  <a:pt x="39284" y="4403"/>
                </a:lnTo>
                <a:lnTo>
                  <a:pt x="39444" y="4662"/>
                </a:lnTo>
                <a:lnTo>
                  <a:pt x="39284" y="4742"/>
                </a:lnTo>
                <a:lnTo>
                  <a:pt x="39125" y="4822"/>
                </a:lnTo>
                <a:lnTo>
                  <a:pt x="38985" y="4921"/>
                </a:lnTo>
                <a:lnTo>
                  <a:pt x="38866" y="5041"/>
                </a:lnTo>
                <a:lnTo>
                  <a:pt x="38766" y="5160"/>
                </a:lnTo>
                <a:lnTo>
                  <a:pt x="38667" y="5300"/>
                </a:lnTo>
                <a:lnTo>
                  <a:pt x="38587" y="5459"/>
                </a:lnTo>
                <a:lnTo>
                  <a:pt x="38527" y="5599"/>
                </a:lnTo>
                <a:lnTo>
                  <a:pt x="38129" y="5539"/>
                </a:lnTo>
                <a:lnTo>
                  <a:pt x="37711" y="5519"/>
                </a:lnTo>
                <a:lnTo>
                  <a:pt x="37332" y="5539"/>
                </a:lnTo>
                <a:lnTo>
                  <a:pt x="36954" y="5599"/>
                </a:lnTo>
                <a:lnTo>
                  <a:pt x="36595" y="5678"/>
                </a:lnTo>
                <a:lnTo>
                  <a:pt x="36256" y="5798"/>
                </a:lnTo>
                <a:lnTo>
                  <a:pt x="35938" y="5937"/>
                </a:lnTo>
                <a:lnTo>
                  <a:pt x="35619" y="6117"/>
                </a:lnTo>
                <a:lnTo>
                  <a:pt x="35340" y="6316"/>
                </a:lnTo>
                <a:lnTo>
                  <a:pt x="35061" y="6535"/>
                </a:lnTo>
                <a:lnTo>
                  <a:pt x="34822" y="6774"/>
                </a:lnTo>
                <a:lnTo>
                  <a:pt x="34603" y="7033"/>
                </a:lnTo>
                <a:lnTo>
                  <a:pt x="34424" y="7332"/>
                </a:lnTo>
                <a:lnTo>
                  <a:pt x="34264" y="7631"/>
                </a:lnTo>
                <a:lnTo>
                  <a:pt x="34145" y="7949"/>
                </a:lnTo>
                <a:lnTo>
                  <a:pt x="34045" y="8268"/>
                </a:lnTo>
                <a:lnTo>
                  <a:pt x="33985" y="8607"/>
                </a:lnTo>
                <a:lnTo>
                  <a:pt x="33965" y="8965"/>
                </a:lnTo>
                <a:lnTo>
                  <a:pt x="33985" y="9085"/>
                </a:lnTo>
                <a:lnTo>
                  <a:pt x="33826" y="9125"/>
                </a:lnTo>
                <a:lnTo>
                  <a:pt x="33667" y="9164"/>
                </a:lnTo>
                <a:lnTo>
                  <a:pt x="33527" y="9204"/>
                </a:lnTo>
                <a:lnTo>
                  <a:pt x="33368" y="9284"/>
                </a:lnTo>
                <a:lnTo>
                  <a:pt x="33248" y="9344"/>
                </a:lnTo>
                <a:lnTo>
                  <a:pt x="33109" y="9443"/>
                </a:lnTo>
                <a:lnTo>
                  <a:pt x="32989" y="9543"/>
                </a:lnTo>
                <a:lnTo>
                  <a:pt x="32890" y="9643"/>
                </a:lnTo>
                <a:lnTo>
                  <a:pt x="32790" y="9762"/>
                </a:lnTo>
                <a:lnTo>
                  <a:pt x="32690" y="9882"/>
                </a:lnTo>
                <a:lnTo>
                  <a:pt x="32611" y="10021"/>
                </a:lnTo>
                <a:lnTo>
                  <a:pt x="32551" y="10161"/>
                </a:lnTo>
                <a:lnTo>
                  <a:pt x="32511" y="10300"/>
                </a:lnTo>
                <a:lnTo>
                  <a:pt x="32471" y="10459"/>
                </a:lnTo>
                <a:lnTo>
                  <a:pt x="32431" y="10619"/>
                </a:lnTo>
                <a:lnTo>
                  <a:pt x="32431" y="10778"/>
                </a:lnTo>
                <a:lnTo>
                  <a:pt x="32312" y="10778"/>
                </a:lnTo>
                <a:lnTo>
                  <a:pt x="32212" y="10818"/>
                </a:lnTo>
                <a:lnTo>
                  <a:pt x="32113" y="10858"/>
                </a:lnTo>
                <a:lnTo>
                  <a:pt x="32033" y="10918"/>
                </a:lnTo>
                <a:lnTo>
                  <a:pt x="31933" y="10738"/>
                </a:lnTo>
                <a:lnTo>
                  <a:pt x="31834" y="10579"/>
                </a:lnTo>
                <a:lnTo>
                  <a:pt x="31694" y="10420"/>
                </a:lnTo>
                <a:lnTo>
                  <a:pt x="31555" y="10300"/>
                </a:lnTo>
                <a:lnTo>
                  <a:pt x="31396" y="10200"/>
                </a:lnTo>
                <a:lnTo>
                  <a:pt x="31216" y="10121"/>
                </a:lnTo>
                <a:lnTo>
                  <a:pt x="31017" y="10081"/>
                </a:lnTo>
                <a:lnTo>
                  <a:pt x="30838" y="10061"/>
                </a:lnTo>
                <a:lnTo>
                  <a:pt x="30678" y="10081"/>
                </a:lnTo>
                <a:lnTo>
                  <a:pt x="30539" y="10101"/>
                </a:lnTo>
                <a:lnTo>
                  <a:pt x="30400" y="10141"/>
                </a:lnTo>
                <a:lnTo>
                  <a:pt x="30280" y="10200"/>
                </a:lnTo>
                <a:lnTo>
                  <a:pt x="30160" y="9921"/>
                </a:lnTo>
                <a:lnTo>
                  <a:pt x="30021" y="9643"/>
                </a:lnTo>
                <a:lnTo>
                  <a:pt x="29862" y="9384"/>
                </a:lnTo>
                <a:lnTo>
                  <a:pt x="29682" y="9145"/>
                </a:lnTo>
                <a:lnTo>
                  <a:pt x="29483" y="8906"/>
                </a:lnTo>
                <a:lnTo>
                  <a:pt x="29284" y="8686"/>
                </a:lnTo>
                <a:lnTo>
                  <a:pt x="29065" y="8487"/>
                </a:lnTo>
                <a:lnTo>
                  <a:pt x="28826" y="8308"/>
                </a:lnTo>
                <a:lnTo>
                  <a:pt x="28587" y="8149"/>
                </a:lnTo>
                <a:lnTo>
                  <a:pt x="28328" y="7989"/>
                </a:lnTo>
                <a:lnTo>
                  <a:pt x="28049" y="7870"/>
                </a:lnTo>
                <a:lnTo>
                  <a:pt x="27770" y="7770"/>
                </a:lnTo>
                <a:lnTo>
                  <a:pt x="27491" y="7670"/>
                </a:lnTo>
                <a:lnTo>
                  <a:pt x="27192" y="7611"/>
                </a:lnTo>
                <a:lnTo>
                  <a:pt x="26893" y="7571"/>
                </a:lnTo>
                <a:lnTo>
                  <a:pt x="26256" y="7571"/>
                </a:lnTo>
                <a:lnTo>
                  <a:pt x="25937" y="7611"/>
                </a:lnTo>
                <a:lnTo>
                  <a:pt x="25638" y="7690"/>
                </a:lnTo>
                <a:lnTo>
                  <a:pt x="25340" y="7770"/>
                </a:lnTo>
                <a:lnTo>
                  <a:pt x="25061" y="7890"/>
                </a:lnTo>
                <a:lnTo>
                  <a:pt x="24782" y="8009"/>
                </a:lnTo>
                <a:lnTo>
                  <a:pt x="24523" y="8168"/>
                </a:lnTo>
                <a:lnTo>
                  <a:pt x="24284" y="8348"/>
                </a:lnTo>
                <a:lnTo>
                  <a:pt x="24045" y="8527"/>
                </a:lnTo>
                <a:lnTo>
                  <a:pt x="23826" y="8746"/>
                </a:lnTo>
                <a:lnTo>
                  <a:pt x="23606" y="8965"/>
                </a:lnTo>
                <a:lnTo>
                  <a:pt x="23427" y="9204"/>
                </a:lnTo>
                <a:lnTo>
                  <a:pt x="23248" y="9463"/>
                </a:lnTo>
                <a:lnTo>
                  <a:pt x="23088" y="9742"/>
                </a:lnTo>
                <a:lnTo>
                  <a:pt x="22949" y="10021"/>
                </a:lnTo>
                <a:lnTo>
                  <a:pt x="22849" y="10320"/>
                </a:lnTo>
                <a:lnTo>
                  <a:pt x="22610" y="10360"/>
                </a:lnTo>
                <a:lnTo>
                  <a:pt x="22411" y="10400"/>
                </a:lnTo>
                <a:lnTo>
                  <a:pt x="22192" y="10479"/>
                </a:lnTo>
                <a:lnTo>
                  <a:pt x="21993" y="10539"/>
                </a:lnTo>
                <a:lnTo>
                  <a:pt x="21794" y="10639"/>
                </a:lnTo>
                <a:lnTo>
                  <a:pt x="21594" y="10738"/>
                </a:lnTo>
                <a:lnTo>
                  <a:pt x="21415" y="10838"/>
                </a:lnTo>
                <a:lnTo>
                  <a:pt x="21256" y="10957"/>
                </a:lnTo>
                <a:lnTo>
                  <a:pt x="21096" y="11077"/>
                </a:lnTo>
                <a:lnTo>
                  <a:pt x="20937" y="11216"/>
                </a:lnTo>
                <a:lnTo>
                  <a:pt x="20798" y="11376"/>
                </a:lnTo>
                <a:lnTo>
                  <a:pt x="20658" y="11515"/>
                </a:lnTo>
                <a:lnTo>
                  <a:pt x="20539" y="11694"/>
                </a:lnTo>
                <a:lnTo>
                  <a:pt x="20439" y="11854"/>
                </a:lnTo>
                <a:lnTo>
                  <a:pt x="20339" y="12033"/>
                </a:lnTo>
                <a:lnTo>
                  <a:pt x="20260" y="12212"/>
                </a:lnTo>
                <a:lnTo>
                  <a:pt x="19841" y="11894"/>
                </a:lnTo>
                <a:lnTo>
                  <a:pt x="19383" y="11615"/>
                </a:lnTo>
                <a:lnTo>
                  <a:pt x="18905" y="11376"/>
                </a:lnTo>
                <a:lnTo>
                  <a:pt x="18387" y="11177"/>
                </a:lnTo>
                <a:lnTo>
                  <a:pt x="17869" y="11017"/>
                </a:lnTo>
                <a:lnTo>
                  <a:pt x="17590" y="10937"/>
                </a:lnTo>
                <a:lnTo>
                  <a:pt x="17311" y="10898"/>
                </a:lnTo>
                <a:lnTo>
                  <a:pt x="17032" y="10858"/>
                </a:lnTo>
                <a:lnTo>
                  <a:pt x="16754" y="10818"/>
                </a:lnTo>
                <a:lnTo>
                  <a:pt x="16455" y="10798"/>
                </a:lnTo>
                <a:lnTo>
                  <a:pt x="15877" y="10798"/>
                </a:lnTo>
                <a:lnTo>
                  <a:pt x="15578" y="10818"/>
                </a:lnTo>
                <a:lnTo>
                  <a:pt x="15020" y="10898"/>
                </a:lnTo>
                <a:lnTo>
                  <a:pt x="14483" y="10997"/>
                </a:lnTo>
                <a:lnTo>
                  <a:pt x="13965" y="11157"/>
                </a:lnTo>
                <a:lnTo>
                  <a:pt x="13467" y="11356"/>
                </a:lnTo>
                <a:lnTo>
                  <a:pt x="12989" y="11595"/>
                </a:lnTo>
                <a:lnTo>
                  <a:pt x="12530" y="11854"/>
                </a:lnTo>
                <a:lnTo>
                  <a:pt x="12112" y="12153"/>
                </a:lnTo>
                <a:lnTo>
                  <a:pt x="11733" y="12491"/>
                </a:lnTo>
                <a:lnTo>
                  <a:pt x="11375" y="12850"/>
                </a:lnTo>
                <a:lnTo>
                  <a:pt x="11056" y="13248"/>
                </a:lnTo>
                <a:lnTo>
                  <a:pt x="10777" y="13667"/>
                </a:lnTo>
                <a:lnTo>
                  <a:pt x="10538" y="14105"/>
                </a:lnTo>
                <a:lnTo>
                  <a:pt x="10439" y="14324"/>
                </a:lnTo>
                <a:lnTo>
                  <a:pt x="10339" y="14563"/>
                </a:lnTo>
                <a:lnTo>
                  <a:pt x="10259" y="14802"/>
                </a:lnTo>
                <a:lnTo>
                  <a:pt x="10200" y="15041"/>
                </a:lnTo>
                <a:lnTo>
                  <a:pt x="10140" y="15280"/>
                </a:lnTo>
                <a:lnTo>
                  <a:pt x="10100" y="15539"/>
                </a:lnTo>
                <a:lnTo>
                  <a:pt x="9821" y="15539"/>
                </a:lnTo>
                <a:lnTo>
                  <a:pt x="9562" y="15579"/>
                </a:lnTo>
                <a:lnTo>
                  <a:pt x="9283" y="15599"/>
                </a:lnTo>
                <a:lnTo>
                  <a:pt x="9024" y="15659"/>
                </a:lnTo>
                <a:lnTo>
                  <a:pt x="8785" y="15719"/>
                </a:lnTo>
                <a:lnTo>
                  <a:pt x="8526" y="15798"/>
                </a:lnTo>
                <a:lnTo>
                  <a:pt x="8287" y="15878"/>
                </a:lnTo>
                <a:lnTo>
                  <a:pt x="8048" y="15978"/>
                </a:lnTo>
                <a:lnTo>
                  <a:pt x="7809" y="16097"/>
                </a:lnTo>
                <a:lnTo>
                  <a:pt x="7590" y="16217"/>
                </a:lnTo>
                <a:lnTo>
                  <a:pt x="7371" y="16356"/>
                </a:lnTo>
                <a:lnTo>
                  <a:pt x="7152" y="16495"/>
                </a:lnTo>
                <a:lnTo>
                  <a:pt x="6952" y="16635"/>
                </a:lnTo>
                <a:lnTo>
                  <a:pt x="6753" y="16814"/>
                </a:lnTo>
                <a:lnTo>
                  <a:pt x="6554" y="16974"/>
                </a:lnTo>
                <a:lnTo>
                  <a:pt x="6375" y="17153"/>
                </a:lnTo>
                <a:lnTo>
                  <a:pt x="6195" y="17352"/>
                </a:lnTo>
                <a:lnTo>
                  <a:pt x="6036" y="17551"/>
                </a:lnTo>
                <a:lnTo>
                  <a:pt x="5877" y="17750"/>
                </a:lnTo>
                <a:lnTo>
                  <a:pt x="5737" y="17970"/>
                </a:lnTo>
                <a:lnTo>
                  <a:pt x="5598" y="18189"/>
                </a:lnTo>
                <a:lnTo>
                  <a:pt x="5458" y="18428"/>
                </a:lnTo>
                <a:lnTo>
                  <a:pt x="5339" y="18667"/>
                </a:lnTo>
                <a:lnTo>
                  <a:pt x="5239" y="18906"/>
                </a:lnTo>
                <a:lnTo>
                  <a:pt x="5140" y="19145"/>
                </a:lnTo>
                <a:lnTo>
                  <a:pt x="5060" y="19404"/>
                </a:lnTo>
                <a:lnTo>
                  <a:pt x="5000" y="19663"/>
                </a:lnTo>
                <a:lnTo>
                  <a:pt x="4940" y="19922"/>
                </a:lnTo>
                <a:lnTo>
                  <a:pt x="4881" y="20201"/>
                </a:lnTo>
                <a:lnTo>
                  <a:pt x="4861" y="20460"/>
                </a:lnTo>
                <a:lnTo>
                  <a:pt x="4841" y="20739"/>
                </a:lnTo>
                <a:lnTo>
                  <a:pt x="4821" y="21018"/>
                </a:lnTo>
                <a:lnTo>
                  <a:pt x="4841" y="21077"/>
                </a:lnTo>
                <a:lnTo>
                  <a:pt x="4383" y="21037"/>
                </a:lnTo>
                <a:lnTo>
                  <a:pt x="3924" y="21018"/>
                </a:lnTo>
                <a:lnTo>
                  <a:pt x="3367" y="21037"/>
                </a:lnTo>
                <a:lnTo>
                  <a:pt x="2829" y="21097"/>
                </a:lnTo>
                <a:lnTo>
                  <a:pt x="2311" y="21197"/>
                </a:lnTo>
                <a:lnTo>
                  <a:pt x="1793" y="21316"/>
                </a:lnTo>
                <a:lnTo>
                  <a:pt x="1315" y="21476"/>
                </a:lnTo>
                <a:lnTo>
                  <a:pt x="857" y="21675"/>
                </a:lnTo>
                <a:lnTo>
                  <a:pt x="398" y="21894"/>
                </a:lnTo>
                <a:lnTo>
                  <a:pt x="0" y="22153"/>
                </a:lnTo>
                <a:lnTo>
                  <a:pt x="111956" y="22153"/>
                </a:lnTo>
                <a:lnTo>
                  <a:pt x="111857" y="21874"/>
                </a:lnTo>
                <a:lnTo>
                  <a:pt x="111737" y="21595"/>
                </a:lnTo>
                <a:lnTo>
                  <a:pt x="111578" y="21336"/>
                </a:lnTo>
                <a:lnTo>
                  <a:pt x="111418" y="21097"/>
                </a:lnTo>
                <a:lnTo>
                  <a:pt x="111219" y="20858"/>
                </a:lnTo>
                <a:lnTo>
                  <a:pt x="111000" y="20659"/>
                </a:lnTo>
                <a:lnTo>
                  <a:pt x="110761" y="20440"/>
                </a:lnTo>
                <a:lnTo>
                  <a:pt x="110502" y="20261"/>
                </a:lnTo>
                <a:lnTo>
                  <a:pt x="110223" y="20101"/>
                </a:lnTo>
                <a:lnTo>
                  <a:pt x="109944" y="19942"/>
                </a:lnTo>
                <a:lnTo>
                  <a:pt x="109626" y="19822"/>
                </a:lnTo>
                <a:lnTo>
                  <a:pt x="109307" y="19703"/>
                </a:lnTo>
                <a:lnTo>
                  <a:pt x="108968" y="19623"/>
                </a:lnTo>
                <a:lnTo>
                  <a:pt x="108629" y="19563"/>
                </a:lnTo>
                <a:lnTo>
                  <a:pt x="108271" y="19523"/>
                </a:lnTo>
                <a:lnTo>
                  <a:pt x="107912" y="19504"/>
                </a:lnTo>
                <a:lnTo>
                  <a:pt x="107594" y="19523"/>
                </a:lnTo>
                <a:lnTo>
                  <a:pt x="107275" y="19543"/>
                </a:lnTo>
                <a:lnTo>
                  <a:pt x="106976" y="19603"/>
                </a:lnTo>
                <a:lnTo>
                  <a:pt x="106677" y="19663"/>
                </a:lnTo>
                <a:lnTo>
                  <a:pt x="106378" y="19763"/>
                </a:lnTo>
                <a:lnTo>
                  <a:pt x="106099" y="19862"/>
                </a:lnTo>
                <a:lnTo>
                  <a:pt x="105841" y="19982"/>
                </a:lnTo>
                <a:lnTo>
                  <a:pt x="105582" y="20121"/>
                </a:lnTo>
                <a:lnTo>
                  <a:pt x="105601" y="19982"/>
                </a:lnTo>
                <a:lnTo>
                  <a:pt x="105582" y="19763"/>
                </a:lnTo>
                <a:lnTo>
                  <a:pt x="105542" y="19543"/>
                </a:lnTo>
                <a:lnTo>
                  <a:pt x="105502" y="19344"/>
                </a:lnTo>
                <a:lnTo>
                  <a:pt x="105422" y="19165"/>
                </a:lnTo>
                <a:lnTo>
                  <a:pt x="105323" y="18966"/>
                </a:lnTo>
                <a:lnTo>
                  <a:pt x="105223" y="18806"/>
                </a:lnTo>
                <a:lnTo>
                  <a:pt x="105084" y="18627"/>
                </a:lnTo>
                <a:lnTo>
                  <a:pt x="104944" y="18468"/>
                </a:lnTo>
                <a:lnTo>
                  <a:pt x="104785" y="18328"/>
                </a:lnTo>
                <a:lnTo>
                  <a:pt x="104605" y="18189"/>
                </a:lnTo>
                <a:lnTo>
                  <a:pt x="104426" y="18069"/>
                </a:lnTo>
                <a:lnTo>
                  <a:pt x="104227" y="17970"/>
                </a:lnTo>
                <a:lnTo>
                  <a:pt x="104028" y="17890"/>
                </a:lnTo>
                <a:lnTo>
                  <a:pt x="103809" y="17810"/>
                </a:lnTo>
                <a:lnTo>
                  <a:pt x="103570" y="17750"/>
                </a:lnTo>
                <a:lnTo>
                  <a:pt x="103350" y="17711"/>
                </a:lnTo>
                <a:lnTo>
                  <a:pt x="103370" y="17511"/>
                </a:lnTo>
                <a:lnTo>
                  <a:pt x="103390" y="17312"/>
                </a:lnTo>
                <a:lnTo>
                  <a:pt x="103370" y="16834"/>
                </a:lnTo>
                <a:lnTo>
                  <a:pt x="103291" y="16376"/>
                </a:lnTo>
                <a:lnTo>
                  <a:pt x="103191" y="15938"/>
                </a:lnTo>
                <a:lnTo>
                  <a:pt x="103052" y="15519"/>
                </a:lnTo>
                <a:lnTo>
                  <a:pt x="102852" y="15101"/>
                </a:lnTo>
                <a:lnTo>
                  <a:pt x="102653" y="14722"/>
                </a:lnTo>
                <a:lnTo>
                  <a:pt x="102394" y="14384"/>
                </a:lnTo>
                <a:lnTo>
                  <a:pt x="102115" y="14045"/>
                </a:lnTo>
                <a:lnTo>
                  <a:pt x="101816" y="13746"/>
                </a:lnTo>
                <a:lnTo>
                  <a:pt x="101478" y="13487"/>
                </a:lnTo>
                <a:lnTo>
                  <a:pt x="101119" y="13248"/>
                </a:lnTo>
                <a:lnTo>
                  <a:pt x="100741" y="13069"/>
                </a:lnTo>
                <a:lnTo>
                  <a:pt x="100342" y="12910"/>
                </a:lnTo>
                <a:lnTo>
                  <a:pt x="99924" y="12790"/>
                </a:lnTo>
                <a:lnTo>
                  <a:pt x="99506" y="12730"/>
                </a:lnTo>
                <a:lnTo>
                  <a:pt x="99286" y="12710"/>
                </a:lnTo>
                <a:lnTo>
                  <a:pt x="99047" y="12691"/>
                </a:lnTo>
                <a:lnTo>
                  <a:pt x="98868" y="12710"/>
                </a:lnTo>
                <a:lnTo>
                  <a:pt x="98689" y="12730"/>
                </a:lnTo>
                <a:lnTo>
                  <a:pt x="98589" y="12153"/>
                </a:lnTo>
                <a:lnTo>
                  <a:pt x="98450" y="11575"/>
                </a:lnTo>
                <a:lnTo>
                  <a:pt x="98271" y="11037"/>
                </a:lnTo>
                <a:lnTo>
                  <a:pt x="98051" y="10499"/>
                </a:lnTo>
                <a:lnTo>
                  <a:pt x="97792" y="10021"/>
                </a:lnTo>
                <a:lnTo>
                  <a:pt x="97494" y="9543"/>
                </a:lnTo>
                <a:lnTo>
                  <a:pt x="97155" y="9105"/>
                </a:lnTo>
                <a:lnTo>
                  <a:pt x="96796" y="8706"/>
                </a:lnTo>
                <a:lnTo>
                  <a:pt x="96418" y="8348"/>
                </a:lnTo>
                <a:lnTo>
                  <a:pt x="96219" y="8188"/>
                </a:lnTo>
                <a:lnTo>
                  <a:pt x="96000" y="8029"/>
                </a:lnTo>
                <a:lnTo>
                  <a:pt x="95780" y="7890"/>
                </a:lnTo>
                <a:lnTo>
                  <a:pt x="95561" y="7750"/>
                </a:lnTo>
                <a:lnTo>
                  <a:pt x="95342" y="7631"/>
                </a:lnTo>
                <a:lnTo>
                  <a:pt x="95103" y="7511"/>
                </a:lnTo>
                <a:lnTo>
                  <a:pt x="94864" y="7411"/>
                </a:lnTo>
                <a:lnTo>
                  <a:pt x="94625" y="7332"/>
                </a:lnTo>
                <a:lnTo>
                  <a:pt x="94366" y="7252"/>
                </a:lnTo>
                <a:lnTo>
                  <a:pt x="94127" y="7192"/>
                </a:lnTo>
                <a:lnTo>
                  <a:pt x="93868" y="7152"/>
                </a:lnTo>
                <a:lnTo>
                  <a:pt x="93609" y="7113"/>
                </a:lnTo>
                <a:lnTo>
                  <a:pt x="93330" y="7093"/>
                </a:lnTo>
                <a:lnTo>
                  <a:pt x="93071" y="7093"/>
                </a:lnTo>
                <a:lnTo>
                  <a:pt x="92633" y="7113"/>
                </a:lnTo>
                <a:lnTo>
                  <a:pt x="92215" y="7152"/>
                </a:lnTo>
                <a:lnTo>
                  <a:pt x="91816" y="7252"/>
                </a:lnTo>
                <a:lnTo>
                  <a:pt x="91398" y="7372"/>
                </a:lnTo>
                <a:lnTo>
                  <a:pt x="91019" y="7531"/>
                </a:lnTo>
                <a:lnTo>
                  <a:pt x="90641" y="7730"/>
                </a:lnTo>
                <a:lnTo>
                  <a:pt x="90282" y="7949"/>
                </a:lnTo>
                <a:lnTo>
                  <a:pt x="89924" y="8188"/>
                </a:lnTo>
                <a:lnTo>
                  <a:pt x="89605" y="8467"/>
                </a:lnTo>
                <a:lnTo>
                  <a:pt x="89286" y="8766"/>
                </a:lnTo>
                <a:lnTo>
                  <a:pt x="89007" y="9085"/>
                </a:lnTo>
                <a:lnTo>
                  <a:pt x="88728" y="9443"/>
                </a:lnTo>
                <a:lnTo>
                  <a:pt x="88489" y="9802"/>
                </a:lnTo>
                <a:lnTo>
                  <a:pt x="88250" y="10200"/>
                </a:lnTo>
                <a:lnTo>
                  <a:pt x="88051" y="10599"/>
                </a:lnTo>
                <a:lnTo>
                  <a:pt x="87872" y="11037"/>
                </a:lnTo>
                <a:lnTo>
                  <a:pt x="87453" y="10957"/>
                </a:lnTo>
                <a:lnTo>
                  <a:pt x="87234" y="10957"/>
                </a:lnTo>
                <a:lnTo>
                  <a:pt x="87015" y="10937"/>
                </a:lnTo>
                <a:lnTo>
                  <a:pt x="86736" y="10957"/>
                </a:lnTo>
                <a:lnTo>
                  <a:pt x="86437" y="10977"/>
                </a:lnTo>
                <a:lnTo>
                  <a:pt x="86159" y="11037"/>
                </a:lnTo>
                <a:lnTo>
                  <a:pt x="85880" y="11097"/>
                </a:lnTo>
                <a:lnTo>
                  <a:pt x="85601" y="11196"/>
                </a:lnTo>
                <a:lnTo>
                  <a:pt x="85342" y="11296"/>
                </a:lnTo>
                <a:lnTo>
                  <a:pt x="85083" y="11416"/>
                </a:lnTo>
                <a:lnTo>
                  <a:pt x="84824" y="11555"/>
                </a:lnTo>
                <a:lnTo>
                  <a:pt x="84585" y="11714"/>
                </a:lnTo>
                <a:lnTo>
                  <a:pt x="84346" y="11874"/>
                </a:lnTo>
                <a:lnTo>
                  <a:pt x="84107" y="12073"/>
                </a:lnTo>
                <a:lnTo>
                  <a:pt x="83888" y="12272"/>
                </a:lnTo>
                <a:lnTo>
                  <a:pt x="83688" y="12471"/>
                </a:lnTo>
                <a:lnTo>
                  <a:pt x="83489" y="12710"/>
                </a:lnTo>
                <a:lnTo>
                  <a:pt x="83310" y="12949"/>
                </a:lnTo>
                <a:lnTo>
                  <a:pt x="83131" y="13189"/>
                </a:lnTo>
                <a:lnTo>
                  <a:pt x="82573" y="13129"/>
                </a:lnTo>
                <a:lnTo>
                  <a:pt x="82294" y="13109"/>
                </a:lnTo>
                <a:lnTo>
                  <a:pt x="81656" y="13109"/>
                </a:lnTo>
                <a:lnTo>
                  <a:pt x="81298" y="13149"/>
                </a:lnTo>
                <a:lnTo>
                  <a:pt x="80959" y="13189"/>
                </a:lnTo>
                <a:lnTo>
                  <a:pt x="80620" y="13248"/>
                </a:lnTo>
                <a:lnTo>
                  <a:pt x="80282" y="13308"/>
                </a:lnTo>
                <a:lnTo>
                  <a:pt x="79963" y="13408"/>
                </a:lnTo>
                <a:lnTo>
                  <a:pt x="79644" y="13507"/>
                </a:lnTo>
                <a:lnTo>
                  <a:pt x="79346" y="13627"/>
                </a:lnTo>
                <a:lnTo>
                  <a:pt x="79146" y="13487"/>
                </a:lnTo>
                <a:lnTo>
                  <a:pt x="78947" y="13368"/>
                </a:lnTo>
                <a:lnTo>
                  <a:pt x="78748" y="13248"/>
                </a:lnTo>
                <a:lnTo>
                  <a:pt x="78529" y="13169"/>
                </a:lnTo>
                <a:lnTo>
                  <a:pt x="78290" y="13089"/>
                </a:lnTo>
                <a:lnTo>
                  <a:pt x="78051" y="13029"/>
                </a:lnTo>
                <a:lnTo>
                  <a:pt x="77812" y="13009"/>
                </a:lnTo>
                <a:lnTo>
                  <a:pt x="77553" y="12989"/>
                </a:lnTo>
                <a:lnTo>
                  <a:pt x="77214" y="13009"/>
                </a:lnTo>
                <a:lnTo>
                  <a:pt x="76895" y="13069"/>
                </a:lnTo>
                <a:lnTo>
                  <a:pt x="76576" y="13169"/>
                </a:lnTo>
                <a:lnTo>
                  <a:pt x="76278" y="13288"/>
                </a:lnTo>
                <a:lnTo>
                  <a:pt x="75999" y="13448"/>
                </a:lnTo>
                <a:lnTo>
                  <a:pt x="75740" y="13647"/>
                </a:lnTo>
                <a:lnTo>
                  <a:pt x="75521" y="13866"/>
                </a:lnTo>
                <a:lnTo>
                  <a:pt x="75302" y="14105"/>
                </a:lnTo>
                <a:lnTo>
                  <a:pt x="74963" y="14025"/>
                </a:lnTo>
                <a:lnTo>
                  <a:pt x="74624" y="13965"/>
                </a:lnTo>
                <a:lnTo>
                  <a:pt x="74266" y="13926"/>
                </a:lnTo>
                <a:lnTo>
                  <a:pt x="73509" y="13926"/>
                </a:lnTo>
                <a:lnTo>
                  <a:pt x="73110" y="13985"/>
                </a:lnTo>
                <a:lnTo>
                  <a:pt x="72712" y="14045"/>
                </a:lnTo>
                <a:lnTo>
                  <a:pt x="72333" y="14145"/>
                </a:lnTo>
                <a:lnTo>
                  <a:pt x="71975" y="14264"/>
                </a:lnTo>
                <a:lnTo>
                  <a:pt x="71616" y="14424"/>
                </a:lnTo>
                <a:lnTo>
                  <a:pt x="71277" y="14583"/>
                </a:lnTo>
                <a:lnTo>
                  <a:pt x="70939" y="14782"/>
                </a:lnTo>
                <a:lnTo>
                  <a:pt x="70919" y="14663"/>
                </a:lnTo>
                <a:lnTo>
                  <a:pt x="70879" y="14523"/>
                </a:lnTo>
                <a:lnTo>
                  <a:pt x="70839" y="14424"/>
                </a:lnTo>
                <a:lnTo>
                  <a:pt x="70779" y="14304"/>
                </a:lnTo>
                <a:lnTo>
                  <a:pt x="70620" y="14105"/>
                </a:lnTo>
                <a:lnTo>
                  <a:pt x="70441" y="13926"/>
                </a:lnTo>
                <a:lnTo>
                  <a:pt x="70222" y="13766"/>
                </a:lnTo>
                <a:lnTo>
                  <a:pt x="69963" y="13667"/>
                </a:lnTo>
                <a:lnTo>
                  <a:pt x="69704" y="13587"/>
                </a:lnTo>
                <a:lnTo>
                  <a:pt x="69564" y="13567"/>
                </a:lnTo>
                <a:lnTo>
                  <a:pt x="69265" y="13567"/>
                </a:lnTo>
                <a:lnTo>
                  <a:pt x="69126" y="13587"/>
                </a:lnTo>
                <a:lnTo>
                  <a:pt x="68867" y="13667"/>
                </a:lnTo>
                <a:lnTo>
                  <a:pt x="68847" y="13467"/>
                </a:lnTo>
                <a:lnTo>
                  <a:pt x="68827" y="13288"/>
                </a:lnTo>
                <a:lnTo>
                  <a:pt x="68767" y="13109"/>
                </a:lnTo>
                <a:lnTo>
                  <a:pt x="68708" y="12930"/>
                </a:lnTo>
                <a:lnTo>
                  <a:pt x="68628" y="12770"/>
                </a:lnTo>
                <a:lnTo>
                  <a:pt x="68528" y="12611"/>
                </a:lnTo>
                <a:lnTo>
                  <a:pt x="68429" y="12471"/>
                </a:lnTo>
                <a:lnTo>
                  <a:pt x="68329" y="12332"/>
                </a:lnTo>
                <a:lnTo>
                  <a:pt x="68210" y="12212"/>
                </a:lnTo>
                <a:lnTo>
                  <a:pt x="68070" y="12093"/>
                </a:lnTo>
                <a:lnTo>
                  <a:pt x="67931" y="11993"/>
                </a:lnTo>
                <a:lnTo>
                  <a:pt x="67771" y="11914"/>
                </a:lnTo>
                <a:lnTo>
                  <a:pt x="67612" y="11854"/>
                </a:lnTo>
                <a:lnTo>
                  <a:pt x="67453" y="11794"/>
                </a:lnTo>
                <a:lnTo>
                  <a:pt x="67293" y="11754"/>
                </a:lnTo>
                <a:lnTo>
                  <a:pt x="67114" y="11734"/>
                </a:lnTo>
                <a:lnTo>
                  <a:pt x="66994" y="11376"/>
                </a:lnTo>
                <a:lnTo>
                  <a:pt x="66835" y="11037"/>
                </a:lnTo>
                <a:lnTo>
                  <a:pt x="66656" y="10718"/>
                </a:lnTo>
                <a:lnTo>
                  <a:pt x="66437" y="10400"/>
                </a:lnTo>
                <a:lnTo>
                  <a:pt x="66198" y="10101"/>
                </a:lnTo>
                <a:lnTo>
                  <a:pt x="65939" y="9842"/>
                </a:lnTo>
                <a:lnTo>
                  <a:pt x="65660" y="9583"/>
                </a:lnTo>
                <a:lnTo>
                  <a:pt x="65341" y="9344"/>
                </a:lnTo>
                <a:lnTo>
                  <a:pt x="65002" y="9145"/>
                </a:lnTo>
                <a:lnTo>
                  <a:pt x="64664" y="8945"/>
                </a:lnTo>
                <a:lnTo>
                  <a:pt x="64285" y="8786"/>
                </a:lnTo>
                <a:lnTo>
                  <a:pt x="63907" y="8647"/>
                </a:lnTo>
                <a:lnTo>
                  <a:pt x="63508" y="8547"/>
                </a:lnTo>
                <a:lnTo>
                  <a:pt x="63090" y="8467"/>
                </a:lnTo>
                <a:lnTo>
                  <a:pt x="62652" y="8407"/>
                </a:lnTo>
                <a:lnTo>
                  <a:pt x="62233" y="8388"/>
                </a:lnTo>
                <a:lnTo>
                  <a:pt x="61935" y="8407"/>
                </a:lnTo>
                <a:lnTo>
                  <a:pt x="61656" y="8427"/>
                </a:lnTo>
                <a:lnTo>
                  <a:pt x="61377" y="8467"/>
                </a:lnTo>
                <a:lnTo>
                  <a:pt x="61118" y="8507"/>
                </a:lnTo>
                <a:lnTo>
                  <a:pt x="60839" y="8567"/>
                </a:lnTo>
                <a:lnTo>
                  <a:pt x="60580" y="8647"/>
                </a:lnTo>
                <a:lnTo>
                  <a:pt x="60341" y="8726"/>
                </a:lnTo>
                <a:lnTo>
                  <a:pt x="60082" y="8826"/>
                </a:lnTo>
                <a:lnTo>
                  <a:pt x="59843" y="8925"/>
                </a:lnTo>
                <a:lnTo>
                  <a:pt x="59604" y="9045"/>
                </a:lnTo>
                <a:lnTo>
                  <a:pt x="59385" y="9164"/>
                </a:lnTo>
                <a:lnTo>
                  <a:pt x="59166" y="9304"/>
                </a:lnTo>
                <a:lnTo>
                  <a:pt x="58966" y="9463"/>
                </a:lnTo>
                <a:lnTo>
                  <a:pt x="58767" y="9603"/>
                </a:lnTo>
                <a:lnTo>
                  <a:pt x="58568" y="9782"/>
                </a:lnTo>
                <a:lnTo>
                  <a:pt x="58409" y="9941"/>
                </a:lnTo>
                <a:lnTo>
                  <a:pt x="57910" y="9663"/>
                </a:lnTo>
                <a:lnTo>
                  <a:pt x="57851" y="9443"/>
                </a:lnTo>
                <a:lnTo>
                  <a:pt x="57751" y="9244"/>
                </a:lnTo>
                <a:lnTo>
                  <a:pt x="57652" y="9045"/>
                </a:lnTo>
                <a:lnTo>
                  <a:pt x="57552" y="8846"/>
                </a:lnTo>
                <a:lnTo>
                  <a:pt x="57412" y="8666"/>
                </a:lnTo>
                <a:lnTo>
                  <a:pt x="57273" y="8507"/>
                </a:lnTo>
                <a:lnTo>
                  <a:pt x="57114" y="8348"/>
                </a:lnTo>
                <a:lnTo>
                  <a:pt x="56934" y="8188"/>
                </a:lnTo>
                <a:lnTo>
                  <a:pt x="56755" y="8069"/>
                </a:lnTo>
                <a:lnTo>
                  <a:pt x="56576" y="7949"/>
                </a:lnTo>
                <a:lnTo>
                  <a:pt x="56377" y="7830"/>
                </a:lnTo>
                <a:lnTo>
                  <a:pt x="56157" y="7750"/>
                </a:lnTo>
                <a:lnTo>
                  <a:pt x="55938" y="7670"/>
                </a:lnTo>
                <a:lnTo>
                  <a:pt x="55719" y="7631"/>
                </a:lnTo>
                <a:lnTo>
                  <a:pt x="55480" y="7591"/>
                </a:lnTo>
                <a:lnTo>
                  <a:pt x="55241" y="7571"/>
                </a:lnTo>
                <a:lnTo>
                  <a:pt x="55181" y="7172"/>
                </a:lnTo>
                <a:lnTo>
                  <a:pt x="55082" y="6794"/>
                </a:lnTo>
                <a:lnTo>
                  <a:pt x="54942" y="6415"/>
                </a:lnTo>
                <a:lnTo>
                  <a:pt x="54763" y="6057"/>
                </a:lnTo>
                <a:lnTo>
                  <a:pt x="54564" y="5718"/>
                </a:lnTo>
                <a:lnTo>
                  <a:pt x="54305" y="5399"/>
                </a:lnTo>
                <a:lnTo>
                  <a:pt x="54046" y="5121"/>
                </a:lnTo>
                <a:lnTo>
                  <a:pt x="53747" y="4842"/>
                </a:lnTo>
                <a:lnTo>
                  <a:pt x="53408" y="4603"/>
                </a:lnTo>
                <a:lnTo>
                  <a:pt x="53070" y="4383"/>
                </a:lnTo>
                <a:lnTo>
                  <a:pt x="52691" y="4184"/>
                </a:lnTo>
                <a:lnTo>
                  <a:pt x="52293" y="4025"/>
                </a:lnTo>
                <a:lnTo>
                  <a:pt x="51894" y="3905"/>
                </a:lnTo>
                <a:lnTo>
                  <a:pt x="51456" y="3806"/>
                </a:lnTo>
                <a:lnTo>
                  <a:pt x="51018" y="3746"/>
                </a:lnTo>
                <a:lnTo>
                  <a:pt x="50560" y="3726"/>
                </a:lnTo>
                <a:lnTo>
                  <a:pt x="50201" y="3746"/>
                </a:lnTo>
                <a:lnTo>
                  <a:pt x="49842" y="3766"/>
                </a:lnTo>
                <a:lnTo>
                  <a:pt x="49504" y="3826"/>
                </a:lnTo>
                <a:lnTo>
                  <a:pt x="49165" y="3905"/>
                </a:lnTo>
                <a:lnTo>
                  <a:pt x="49205" y="3726"/>
                </a:lnTo>
                <a:lnTo>
                  <a:pt x="49185" y="3607"/>
                </a:lnTo>
                <a:lnTo>
                  <a:pt x="49165" y="3467"/>
                </a:lnTo>
                <a:lnTo>
                  <a:pt x="49145" y="3348"/>
                </a:lnTo>
                <a:lnTo>
                  <a:pt x="49085" y="3248"/>
                </a:lnTo>
                <a:lnTo>
                  <a:pt x="49026" y="3128"/>
                </a:lnTo>
                <a:lnTo>
                  <a:pt x="48966" y="3029"/>
                </a:lnTo>
                <a:lnTo>
                  <a:pt x="48807" y="2850"/>
                </a:lnTo>
                <a:lnTo>
                  <a:pt x="48607" y="2690"/>
                </a:lnTo>
                <a:lnTo>
                  <a:pt x="48508" y="2630"/>
                </a:lnTo>
                <a:lnTo>
                  <a:pt x="48388" y="2571"/>
                </a:lnTo>
                <a:lnTo>
                  <a:pt x="48269" y="2531"/>
                </a:lnTo>
                <a:lnTo>
                  <a:pt x="48129" y="2491"/>
                </a:lnTo>
                <a:lnTo>
                  <a:pt x="48010" y="2471"/>
                </a:lnTo>
                <a:lnTo>
                  <a:pt x="47870" y="2471"/>
                </a:lnTo>
                <a:lnTo>
                  <a:pt x="47771" y="2491"/>
                </a:lnTo>
                <a:lnTo>
                  <a:pt x="47751" y="2292"/>
                </a:lnTo>
                <a:lnTo>
                  <a:pt x="47691" y="2112"/>
                </a:lnTo>
                <a:lnTo>
                  <a:pt x="47631" y="1953"/>
                </a:lnTo>
                <a:lnTo>
                  <a:pt x="47571" y="1774"/>
                </a:lnTo>
                <a:lnTo>
                  <a:pt x="47472" y="1634"/>
                </a:lnTo>
                <a:lnTo>
                  <a:pt x="47372" y="1475"/>
                </a:lnTo>
                <a:lnTo>
                  <a:pt x="47273" y="1336"/>
                </a:lnTo>
                <a:lnTo>
                  <a:pt x="47133" y="1216"/>
                </a:lnTo>
                <a:lnTo>
                  <a:pt x="47014" y="1096"/>
                </a:lnTo>
                <a:lnTo>
                  <a:pt x="46874" y="997"/>
                </a:lnTo>
                <a:lnTo>
                  <a:pt x="46715" y="917"/>
                </a:lnTo>
                <a:lnTo>
                  <a:pt x="46555" y="837"/>
                </a:lnTo>
                <a:lnTo>
                  <a:pt x="46396" y="778"/>
                </a:lnTo>
                <a:lnTo>
                  <a:pt x="46217" y="738"/>
                </a:lnTo>
                <a:lnTo>
                  <a:pt x="46038" y="718"/>
                </a:lnTo>
                <a:lnTo>
                  <a:pt x="45858" y="698"/>
                </a:lnTo>
                <a:lnTo>
                  <a:pt x="45619" y="718"/>
                </a:lnTo>
                <a:lnTo>
                  <a:pt x="45400" y="758"/>
                </a:lnTo>
                <a:lnTo>
                  <a:pt x="45181" y="837"/>
                </a:lnTo>
                <a:lnTo>
                  <a:pt x="44962" y="937"/>
                </a:lnTo>
                <a:lnTo>
                  <a:pt x="44842" y="738"/>
                </a:lnTo>
                <a:lnTo>
                  <a:pt x="44683" y="559"/>
                </a:lnTo>
                <a:lnTo>
                  <a:pt x="44504" y="399"/>
                </a:lnTo>
                <a:lnTo>
                  <a:pt x="44324" y="260"/>
                </a:lnTo>
                <a:lnTo>
                  <a:pt x="44105" y="140"/>
                </a:lnTo>
                <a:lnTo>
                  <a:pt x="43886" y="61"/>
                </a:lnTo>
                <a:lnTo>
                  <a:pt x="43667" y="21"/>
                </a:lnTo>
                <a:lnTo>
                  <a:pt x="43408"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9"/>
          <p:cNvSpPr/>
          <p:nvPr/>
        </p:nvSpPr>
        <p:spPr>
          <a:xfrm>
            <a:off x="336275" y="485988"/>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9"/>
          <p:cNvSpPr/>
          <p:nvPr/>
        </p:nvSpPr>
        <p:spPr>
          <a:xfrm flipH="1">
            <a:off x="8182550" y="488953"/>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8" name="Google Shape;1518;p19"/>
          <p:cNvGrpSpPr/>
          <p:nvPr/>
        </p:nvGrpSpPr>
        <p:grpSpPr>
          <a:xfrm>
            <a:off x="6942440" y="3493810"/>
            <a:ext cx="1077573" cy="296121"/>
            <a:chOff x="3865050" y="4666150"/>
            <a:chExt cx="2922628" cy="803150"/>
          </a:xfrm>
        </p:grpSpPr>
        <p:grpSp>
          <p:nvGrpSpPr>
            <p:cNvPr id="1519" name="Google Shape;1519;p19"/>
            <p:cNvGrpSpPr/>
            <p:nvPr/>
          </p:nvGrpSpPr>
          <p:grpSpPr>
            <a:xfrm>
              <a:off x="5307253" y="4666150"/>
              <a:ext cx="1480425" cy="803150"/>
              <a:chOff x="0" y="4340350"/>
              <a:chExt cx="1480425" cy="803150"/>
            </a:xfrm>
          </p:grpSpPr>
          <p:sp>
            <p:nvSpPr>
              <p:cNvPr id="1520" name="Google Shape;1520;p19"/>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9"/>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19"/>
            <p:cNvGrpSpPr/>
            <p:nvPr/>
          </p:nvGrpSpPr>
          <p:grpSpPr>
            <a:xfrm flipH="1">
              <a:off x="3865050" y="4666150"/>
              <a:ext cx="1480425" cy="803150"/>
              <a:chOff x="0" y="4340350"/>
              <a:chExt cx="1480425" cy="803150"/>
            </a:xfrm>
          </p:grpSpPr>
          <p:sp>
            <p:nvSpPr>
              <p:cNvPr id="1523" name="Google Shape;1523;p19"/>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9"/>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5" name="Google Shape;1525;p19"/>
          <p:cNvGrpSpPr/>
          <p:nvPr/>
        </p:nvGrpSpPr>
        <p:grpSpPr>
          <a:xfrm>
            <a:off x="627365" y="3884335"/>
            <a:ext cx="1077573" cy="296121"/>
            <a:chOff x="3865050" y="4666150"/>
            <a:chExt cx="2922628" cy="803150"/>
          </a:xfrm>
        </p:grpSpPr>
        <p:grpSp>
          <p:nvGrpSpPr>
            <p:cNvPr id="1526" name="Google Shape;1526;p19"/>
            <p:cNvGrpSpPr/>
            <p:nvPr/>
          </p:nvGrpSpPr>
          <p:grpSpPr>
            <a:xfrm>
              <a:off x="5307253" y="4666150"/>
              <a:ext cx="1480425" cy="803150"/>
              <a:chOff x="0" y="4340350"/>
              <a:chExt cx="1480425" cy="803150"/>
            </a:xfrm>
          </p:grpSpPr>
          <p:sp>
            <p:nvSpPr>
              <p:cNvPr id="1527" name="Google Shape;1527;p19"/>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9"/>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19"/>
            <p:cNvGrpSpPr/>
            <p:nvPr/>
          </p:nvGrpSpPr>
          <p:grpSpPr>
            <a:xfrm flipH="1">
              <a:off x="3865050" y="4666150"/>
              <a:ext cx="1480425" cy="803150"/>
              <a:chOff x="0" y="4340350"/>
              <a:chExt cx="1480425" cy="803150"/>
            </a:xfrm>
          </p:grpSpPr>
          <p:sp>
            <p:nvSpPr>
              <p:cNvPr id="1530" name="Google Shape;1530;p19"/>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9"/>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32" name="Google Shape;1532;p19"/>
          <p:cNvSpPr/>
          <p:nvPr/>
        </p:nvSpPr>
        <p:spPr>
          <a:xfrm>
            <a:off x="0" y="2600350"/>
            <a:ext cx="9144057" cy="2543087"/>
          </a:xfrm>
          <a:custGeom>
            <a:rect b="b" l="l" r="r" t="t"/>
            <a:pathLst>
              <a:path extrusionOk="0" h="87204" w="236418">
                <a:moveTo>
                  <a:pt x="4482" y="0"/>
                </a:moveTo>
                <a:lnTo>
                  <a:pt x="4063" y="25"/>
                </a:lnTo>
                <a:lnTo>
                  <a:pt x="3645" y="25"/>
                </a:lnTo>
                <a:lnTo>
                  <a:pt x="2857" y="99"/>
                </a:lnTo>
                <a:lnTo>
                  <a:pt x="2069" y="222"/>
                </a:lnTo>
                <a:lnTo>
                  <a:pt x="1330" y="369"/>
                </a:lnTo>
                <a:lnTo>
                  <a:pt x="640" y="542"/>
                </a:lnTo>
                <a:lnTo>
                  <a:pt x="0" y="739"/>
                </a:lnTo>
                <a:lnTo>
                  <a:pt x="0" y="87204"/>
                </a:lnTo>
                <a:lnTo>
                  <a:pt x="236418" y="87204"/>
                </a:lnTo>
                <a:lnTo>
                  <a:pt x="236418" y="1699"/>
                </a:lnTo>
                <a:lnTo>
                  <a:pt x="235950" y="1478"/>
                </a:lnTo>
                <a:lnTo>
                  <a:pt x="235482" y="1256"/>
                </a:lnTo>
                <a:lnTo>
                  <a:pt x="235014" y="1059"/>
                </a:lnTo>
                <a:lnTo>
                  <a:pt x="234546" y="887"/>
                </a:lnTo>
                <a:lnTo>
                  <a:pt x="234078" y="739"/>
                </a:lnTo>
                <a:lnTo>
                  <a:pt x="233610" y="616"/>
                </a:lnTo>
                <a:lnTo>
                  <a:pt x="233167" y="493"/>
                </a:lnTo>
                <a:lnTo>
                  <a:pt x="232699" y="394"/>
                </a:lnTo>
                <a:lnTo>
                  <a:pt x="232256" y="320"/>
                </a:lnTo>
                <a:lnTo>
                  <a:pt x="231813" y="271"/>
                </a:lnTo>
                <a:lnTo>
                  <a:pt x="231369" y="246"/>
                </a:lnTo>
                <a:lnTo>
                  <a:pt x="230926" y="222"/>
                </a:lnTo>
                <a:lnTo>
                  <a:pt x="230507" y="197"/>
                </a:lnTo>
                <a:lnTo>
                  <a:pt x="230064" y="222"/>
                </a:lnTo>
                <a:lnTo>
                  <a:pt x="229227" y="271"/>
                </a:lnTo>
                <a:lnTo>
                  <a:pt x="228390" y="394"/>
                </a:lnTo>
                <a:lnTo>
                  <a:pt x="227602" y="566"/>
                </a:lnTo>
                <a:lnTo>
                  <a:pt x="226813" y="763"/>
                </a:lnTo>
                <a:lnTo>
                  <a:pt x="226050" y="1010"/>
                </a:lnTo>
                <a:lnTo>
                  <a:pt x="225336" y="1305"/>
                </a:lnTo>
                <a:lnTo>
                  <a:pt x="224622" y="1601"/>
                </a:lnTo>
                <a:lnTo>
                  <a:pt x="223932" y="1946"/>
                </a:lnTo>
                <a:lnTo>
                  <a:pt x="223292" y="2315"/>
                </a:lnTo>
                <a:lnTo>
                  <a:pt x="222676" y="2684"/>
                </a:lnTo>
                <a:lnTo>
                  <a:pt x="222085" y="3078"/>
                </a:lnTo>
                <a:lnTo>
                  <a:pt x="221519" y="3472"/>
                </a:lnTo>
                <a:lnTo>
                  <a:pt x="221002" y="3842"/>
                </a:lnTo>
                <a:lnTo>
                  <a:pt x="220509" y="4236"/>
                </a:lnTo>
                <a:lnTo>
                  <a:pt x="220041" y="4630"/>
                </a:lnTo>
                <a:lnTo>
                  <a:pt x="219253" y="5344"/>
                </a:lnTo>
                <a:lnTo>
                  <a:pt x="218613" y="5960"/>
                </a:lnTo>
                <a:lnTo>
                  <a:pt x="218145" y="6452"/>
                </a:lnTo>
                <a:lnTo>
                  <a:pt x="217775" y="6896"/>
                </a:lnTo>
                <a:lnTo>
                  <a:pt x="217307" y="6477"/>
                </a:lnTo>
                <a:lnTo>
                  <a:pt x="216864" y="6083"/>
                </a:lnTo>
                <a:lnTo>
                  <a:pt x="216396" y="5713"/>
                </a:lnTo>
                <a:lnTo>
                  <a:pt x="215953" y="5369"/>
                </a:lnTo>
                <a:lnTo>
                  <a:pt x="215510" y="5073"/>
                </a:lnTo>
                <a:lnTo>
                  <a:pt x="215066" y="4778"/>
                </a:lnTo>
                <a:lnTo>
                  <a:pt x="214648" y="4507"/>
                </a:lnTo>
                <a:lnTo>
                  <a:pt x="214204" y="4260"/>
                </a:lnTo>
                <a:lnTo>
                  <a:pt x="213786" y="4039"/>
                </a:lnTo>
                <a:lnTo>
                  <a:pt x="213343" y="3817"/>
                </a:lnTo>
                <a:lnTo>
                  <a:pt x="212924" y="3645"/>
                </a:lnTo>
                <a:lnTo>
                  <a:pt x="212530" y="3472"/>
                </a:lnTo>
                <a:lnTo>
                  <a:pt x="212111" y="3349"/>
                </a:lnTo>
                <a:lnTo>
                  <a:pt x="211693" y="3226"/>
                </a:lnTo>
                <a:lnTo>
                  <a:pt x="211299" y="3103"/>
                </a:lnTo>
                <a:lnTo>
                  <a:pt x="210904" y="3029"/>
                </a:lnTo>
                <a:lnTo>
                  <a:pt x="210510" y="2955"/>
                </a:lnTo>
                <a:lnTo>
                  <a:pt x="210141" y="2881"/>
                </a:lnTo>
                <a:lnTo>
                  <a:pt x="209378" y="2832"/>
                </a:lnTo>
                <a:lnTo>
                  <a:pt x="208639" y="2807"/>
                </a:lnTo>
                <a:lnTo>
                  <a:pt x="207925" y="2857"/>
                </a:lnTo>
                <a:lnTo>
                  <a:pt x="207260" y="2955"/>
                </a:lnTo>
                <a:lnTo>
                  <a:pt x="206595" y="3078"/>
                </a:lnTo>
                <a:lnTo>
                  <a:pt x="205954" y="3251"/>
                </a:lnTo>
                <a:lnTo>
                  <a:pt x="205363" y="3448"/>
                </a:lnTo>
                <a:lnTo>
                  <a:pt x="204772" y="3669"/>
                </a:lnTo>
                <a:lnTo>
                  <a:pt x="204231" y="3916"/>
                </a:lnTo>
                <a:lnTo>
                  <a:pt x="203713" y="4187"/>
                </a:lnTo>
                <a:lnTo>
                  <a:pt x="203221" y="4482"/>
                </a:lnTo>
                <a:lnTo>
                  <a:pt x="202778" y="4753"/>
                </a:lnTo>
                <a:lnTo>
                  <a:pt x="202359" y="5049"/>
                </a:lnTo>
                <a:lnTo>
                  <a:pt x="201990" y="5319"/>
                </a:lnTo>
                <a:lnTo>
                  <a:pt x="201645" y="5590"/>
                </a:lnTo>
                <a:lnTo>
                  <a:pt x="201054" y="6107"/>
                </a:lnTo>
                <a:lnTo>
                  <a:pt x="200635" y="6526"/>
                </a:lnTo>
                <a:lnTo>
                  <a:pt x="200290" y="6896"/>
                </a:lnTo>
                <a:lnTo>
                  <a:pt x="199946" y="6501"/>
                </a:lnTo>
                <a:lnTo>
                  <a:pt x="199625" y="6157"/>
                </a:lnTo>
                <a:lnTo>
                  <a:pt x="199305" y="5837"/>
                </a:lnTo>
                <a:lnTo>
                  <a:pt x="198985" y="5566"/>
                </a:lnTo>
                <a:lnTo>
                  <a:pt x="198665" y="5319"/>
                </a:lnTo>
                <a:lnTo>
                  <a:pt x="198345" y="5098"/>
                </a:lnTo>
                <a:lnTo>
                  <a:pt x="198025" y="4901"/>
                </a:lnTo>
                <a:lnTo>
                  <a:pt x="197704" y="4728"/>
                </a:lnTo>
                <a:lnTo>
                  <a:pt x="197409" y="4605"/>
                </a:lnTo>
                <a:lnTo>
                  <a:pt x="197113" y="4482"/>
                </a:lnTo>
                <a:lnTo>
                  <a:pt x="196818" y="4384"/>
                </a:lnTo>
                <a:lnTo>
                  <a:pt x="196522" y="4310"/>
                </a:lnTo>
                <a:lnTo>
                  <a:pt x="196252" y="4260"/>
                </a:lnTo>
                <a:lnTo>
                  <a:pt x="195981" y="4211"/>
                </a:lnTo>
                <a:lnTo>
                  <a:pt x="195463" y="4187"/>
                </a:lnTo>
                <a:lnTo>
                  <a:pt x="194996" y="4187"/>
                </a:lnTo>
                <a:lnTo>
                  <a:pt x="194577" y="4236"/>
                </a:lnTo>
                <a:lnTo>
                  <a:pt x="194207" y="4334"/>
                </a:lnTo>
                <a:lnTo>
                  <a:pt x="193887" y="4408"/>
                </a:lnTo>
                <a:lnTo>
                  <a:pt x="193641" y="4507"/>
                </a:lnTo>
                <a:lnTo>
                  <a:pt x="193444" y="4605"/>
                </a:lnTo>
                <a:lnTo>
                  <a:pt x="193296" y="4679"/>
                </a:lnTo>
                <a:lnTo>
                  <a:pt x="192754" y="4285"/>
                </a:lnTo>
                <a:lnTo>
                  <a:pt x="192213" y="3891"/>
                </a:lnTo>
                <a:lnTo>
                  <a:pt x="191671" y="3546"/>
                </a:lnTo>
                <a:lnTo>
                  <a:pt x="191154" y="3226"/>
                </a:lnTo>
                <a:lnTo>
                  <a:pt x="190637" y="2931"/>
                </a:lnTo>
                <a:lnTo>
                  <a:pt x="190119" y="2660"/>
                </a:lnTo>
                <a:lnTo>
                  <a:pt x="189627" y="2413"/>
                </a:lnTo>
                <a:lnTo>
                  <a:pt x="189134" y="2192"/>
                </a:lnTo>
                <a:lnTo>
                  <a:pt x="188642" y="1970"/>
                </a:lnTo>
                <a:lnTo>
                  <a:pt x="188149" y="1798"/>
                </a:lnTo>
                <a:lnTo>
                  <a:pt x="187681" y="1625"/>
                </a:lnTo>
                <a:lnTo>
                  <a:pt x="187213" y="1502"/>
                </a:lnTo>
                <a:lnTo>
                  <a:pt x="186746" y="1379"/>
                </a:lnTo>
                <a:lnTo>
                  <a:pt x="186302" y="1281"/>
                </a:lnTo>
                <a:lnTo>
                  <a:pt x="185859" y="1182"/>
                </a:lnTo>
                <a:lnTo>
                  <a:pt x="185416" y="1133"/>
                </a:lnTo>
                <a:lnTo>
                  <a:pt x="184997" y="1084"/>
                </a:lnTo>
                <a:lnTo>
                  <a:pt x="184554" y="1034"/>
                </a:lnTo>
                <a:lnTo>
                  <a:pt x="184135" y="1034"/>
                </a:lnTo>
                <a:lnTo>
                  <a:pt x="183741" y="1010"/>
                </a:lnTo>
                <a:lnTo>
                  <a:pt x="182953" y="1059"/>
                </a:lnTo>
                <a:lnTo>
                  <a:pt x="182190" y="1157"/>
                </a:lnTo>
                <a:lnTo>
                  <a:pt x="181451" y="1281"/>
                </a:lnTo>
                <a:lnTo>
                  <a:pt x="180761" y="1478"/>
                </a:lnTo>
                <a:lnTo>
                  <a:pt x="180096" y="1675"/>
                </a:lnTo>
                <a:lnTo>
                  <a:pt x="179481" y="1921"/>
                </a:lnTo>
                <a:lnTo>
                  <a:pt x="178865" y="2216"/>
                </a:lnTo>
                <a:lnTo>
                  <a:pt x="178323" y="2487"/>
                </a:lnTo>
                <a:lnTo>
                  <a:pt x="177781" y="2807"/>
                </a:lnTo>
                <a:lnTo>
                  <a:pt x="177289" y="3128"/>
                </a:lnTo>
                <a:lnTo>
                  <a:pt x="176846" y="3448"/>
                </a:lnTo>
                <a:lnTo>
                  <a:pt x="176427" y="3768"/>
                </a:lnTo>
                <a:lnTo>
                  <a:pt x="176057" y="4088"/>
                </a:lnTo>
                <a:lnTo>
                  <a:pt x="175713" y="4408"/>
                </a:lnTo>
                <a:lnTo>
                  <a:pt x="175146" y="4950"/>
                </a:lnTo>
                <a:lnTo>
                  <a:pt x="174728" y="5418"/>
                </a:lnTo>
                <a:lnTo>
                  <a:pt x="174481" y="5713"/>
                </a:lnTo>
                <a:lnTo>
                  <a:pt x="174407" y="5812"/>
                </a:lnTo>
                <a:lnTo>
                  <a:pt x="59893" y="5812"/>
                </a:lnTo>
                <a:lnTo>
                  <a:pt x="59154" y="5443"/>
                </a:lnTo>
                <a:lnTo>
                  <a:pt x="58415" y="5098"/>
                </a:lnTo>
                <a:lnTo>
                  <a:pt x="57701" y="4778"/>
                </a:lnTo>
                <a:lnTo>
                  <a:pt x="57011" y="4482"/>
                </a:lnTo>
                <a:lnTo>
                  <a:pt x="56322" y="4211"/>
                </a:lnTo>
                <a:lnTo>
                  <a:pt x="55657" y="3965"/>
                </a:lnTo>
                <a:lnTo>
                  <a:pt x="54992" y="3743"/>
                </a:lnTo>
                <a:lnTo>
                  <a:pt x="54351" y="3522"/>
                </a:lnTo>
                <a:lnTo>
                  <a:pt x="53711" y="3325"/>
                </a:lnTo>
                <a:lnTo>
                  <a:pt x="53120" y="3177"/>
                </a:lnTo>
                <a:lnTo>
                  <a:pt x="52504" y="3029"/>
                </a:lnTo>
                <a:lnTo>
                  <a:pt x="51938" y="2881"/>
                </a:lnTo>
                <a:lnTo>
                  <a:pt x="51347" y="2783"/>
                </a:lnTo>
                <a:lnTo>
                  <a:pt x="50805" y="2684"/>
                </a:lnTo>
                <a:lnTo>
                  <a:pt x="49722" y="2537"/>
                </a:lnTo>
                <a:lnTo>
                  <a:pt x="48712" y="2463"/>
                </a:lnTo>
                <a:lnTo>
                  <a:pt x="47751" y="2463"/>
                </a:lnTo>
                <a:lnTo>
                  <a:pt x="46840" y="2487"/>
                </a:lnTo>
                <a:lnTo>
                  <a:pt x="45978" y="2586"/>
                </a:lnTo>
                <a:lnTo>
                  <a:pt x="45166" y="2709"/>
                </a:lnTo>
                <a:lnTo>
                  <a:pt x="44402" y="2857"/>
                </a:lnTo>
                <a:lnTo>
                  <a:pt x="43688" y="3078"/>
                </a:lnTo>
                <a:lnTo>
                  <a:pt x="43023" y="3300"/>
                </a:lnTo>
                <a:lnTo>
                  <a:pt x="42407" y="3546"/>
                </a:lnTo>
                <a:lnTo>
                  <a:pt x="41841" y="3817"/>
                </a:lnTo>
                <a:lnTo>
                  <a:pt x="41324" y="4113"/>
                </a:lnTo>
                <a:lnTo>
                  <a:pt x="40831" y="4408"/>
                </a:lnTo>
                <a:lnTo>
                  <a:pt x="40388" y="4704"/>
                </a:lnTo>
                <a:lnTo>
                  <a:pt x="39994" y="4999"/>
                </a:lnTo>
                <a:lnTo>
                  <a:pt x="39649" y="5295"/>
                </a:lnTo>
                <a:lnTo>
                  <a:pt x="39354" y="5590"/>
                </a:lnTo>
                <a:lnTo>
                  <a:pt x="39058" y="5837"/>
                </a:lnTo>
                <a:lnTo>
                  <a:pt x="38837" y="6107"/>
                </a:lnTo>
                <a:lnTo>
                  <a:pt x="38492" y="6501"/>
                </a:lnTo>
                <a:lnTo>
                  <a:pt x="38270" y="6797"/>
                </a:lnTo>
                <a:lnTo>
                  <a:pt x="38221" y="6896"/>
                </a:lnTo>
                <a:lnTo>
                  <a:pt x="37753" y="6526"/>
                </a:lnTo>
                <a:lnTo>
                  <a:pt x="37310" y="6181"/>
                </a:lnTo>
                <a:lnTo>
                  <a:pt x="36866" y="5910"/>
                </a:lnTo>
                <a:lnTo>
                  <a:pt x="36423" y="5664"/>
                </a:lnTo>
                <a:lnTo>
                  <a:pt x="35980" y="5467"/>
                </a:lnTo>
                <a:lnTo>
                  <a:pt x="35561" y="5295"/>
                </a:lnTo>
                <a:lnTo>
                  <a:pt x="35143" y="5172"/>
                </a:lnTo>
                <a:lnTo>
                  <a:pt x="34724" y="5073"/>
                </a:lnTo>
                <a:lnTo>
                  <a:pt x="34330" y="5024"/>
                </a:lnTo>
                <a:lnTo>
                  <a:pt x="33936" y="4999"/>
                </a:lnTo>
                <a:lnTo>
                  <a:pt x="33197" y="4999"/>
                </a:lnTo>
                <a:lnTo>
                  <a:pt x="32828" y="5049"/>
                </a:lnTo>
                <a:lnTo>
                  <a:pt x="32483" y="5122"/>
                </a:lnTo>
                <a:lnTo>
                  <a:pt x="32163" y="5196"/>
                </a:lnTo>
                <a:lnTo>
                  <a:pt x="31843" y="5295"/>
                </a:lnTo>
                <a:lnTo>
                  <a:pt x="31522" y="5393"/>
                </a:lnTo>
                <a:lnTo>
                  <a:pt x="31227" y="5516"/>
                </a:lnTo>
                <a:lnTo>
                  <a:pt x="30710" y="5763"/>
                </a:lnTo>
                <a:lnTo>
                  <a:pt x="30242" y="6034"/>
                </a:lnTo>
                <a:lnTo>
                  <a:pt x="29848" y="6280"/>
                </a:lnTo>
                <a:lnTo>
                  <a:pt x="29552" y="6526"/>
                </a:lnTo>
                <a:lnTo>
                  <a:pt x="29306" y="6723"/>
                </a:lnTo>
                <a:lnTo>
                  <a:pt x="29134" y="6896"/>
                </a:lnTo>
                <a:lnTo>
                  <a:pt x="28764" y="6378"/>
                </a:lnTo>
                <a:lnTo>
                  <a:pt x="28395" y="5886"/>
                </a:lnTo>
                <a:lnTo>
                  <a:pt x="28050" y="5467"/>
                </a:lnTo>
                <a:lnTo>
                  <a:pt x="27681" y="5098"/>
                </a:lnTo>
                <a:lnTo>
                  <a:pt x="27287" y="4778"/>
                </a:lnTo>
                <a:lnTo>
                  <a:pt x="26917" y="4482"/>
                </a:lnTo>
                <a:lnTo>
                  <a:pt x="26548" y="4260"/>
                </a:lnTo>
                <a:lnTo>
                  <a:pt x="26154" y="4039"/>
                </a:lnTo>
                <a:lnTo>
                  <a:pt x="25784" y="3891"/>
                </a:lnTo>
                <a:lnTo>
                  <a:pt x="25415" y="3743"/>
                </a:lnTo>
                <a:lnTo>
                  <a:pt x="25046" y="3669"/>
                </a:lnTo>
                <a:lnTo>
                  <a:pt x="24676" y="3596"/>
                </a:lnTo>
                <a:lnTo>
                  <a:pt x="24331" y="3546"/>
                </a:lnTo>
                <a:lnTo>
                  <a:pt x="23962" y="3522"/>
                </a:lnTo>
                <a:lnTo>
                  <a:pt x="23617" y="3546"/>
                </a:lnTo>
                <a:lnTo>
                  <a:pt x="23297" y="3571"/>
                </a:lnTo>
                <a:lnTo>
                  <a:pt x="22977" y="3596"/>
                </a:lnTo>
                <a:lnTo>
                  <a:pt x="22657" y="3669"/>
                </a:lnTo>
                <a:lnTo>
                  <a:pt x="22090" y="3817"/>
                </a:lnTo>
                <a:lnTo>
                  <a:pt x="21573" y="3990"/>
                </a:lnTo>
                <a:lnTo>
                  <a:pt x="21130" y="4187"/>
                </a:lnTo>
                <a:lnTo>
                  <a:pt x="20760" y="4359"/>
                </a:lnTo>
                <a:lnTo>
                  <a:pt x="20490" y="4531"/>
                </a:lnTo>
                <a:lnTo>
                  <a:pt x="20268" y="4679"/>
                </a:lnTo>
                <a:lnTo>
                  <a:pt x="19923" y="4236"/>
                </a:lnTo>
                <a:lnTo>
                  <a:pt x="19603" y="3866"/>
                </a:lnTo>
                <a:lnTo>
                  <a:pt x="19283" y="3546"/>
                </a:lnTo>
                <a:lnTo>
                  <a:pt x="18938" y="3275"/>
                </a:lnTo>
                <a:lnTo>
                  <a:pt x="18618" y="3054"/>
                </a:lnTo>
                <a:lnTo>
                  <a:pt x="18298" y="2857"/>
                </a:lnTo>
                <a:lnTo>
                  <a:pt x="17978" y="2709"/>
                </a:lnTo>
                <a:lnTo>
                  <a:pt x="17657" y="2610"/>
                </a:lnTo>
                <a:lnTo>
                  <a:pt x="17337" y="2537"/>
                </a:lnTo>
                <a:lnTo>
                  <a:pt x="17042" y="2512"/>
                </a:lnTo>
                <a:lnTo>
                  <a:pt x="16722" y="2512"/>
                </a:lnTo>
                <a:lnTo>
                  <a:pt x="16426" y="2537"/>
                </a:lnTo>
                <a:lnTo>
                  <a:pt x="16155" y="2586"/>
                </a:lnTo>
                <a:lnTo>
                  <a:pt x="15860" y="2660"/>
                </a:lnTo>
                <a:lnTo>
                  <a:pt x="15589" y="2734"/>
                </a:lnTo>
                <a:lnTo>
                  <a:pt x="15343" y="2832"/>
                </a:lnTo>
                <a:lnTo>
                  <a:pt x="15072" y="2955"/>
                </a:lnTo>
                <a:lnTo>
                  <a:pt x="14850" y="3103"/>
                </a:lnTo>
                <a:lnTo>
                  <a:pt x="14407" y="3399"/>
                </a:lnTo>
                <a:lnTo>
                  <a:pt x="14013" y="3694"/>
                </a:lnTo>
                <a:lnTo>
                  <a:pt x="13668" y="3990"/>
                </a:lnTo>
                <a:lnTo>
                  <a:pt x="13397" y="4260"/>
                </a:lnTo>
                <a:lnTo>
                  <a:pt x="13200" y="4482"/>
                </a:lnTo>
                <a:lnTo>
                  <a:pt x="13028" y="4679"/>
                </a:lnTo>
                <a:lnTo>
                  <a:pt x="12634" y="4162"/>
                </a:lnTo>
                <a:lnTo>
                  <a:pt x="12240" y="3694"/>
                </a:lnTo>
                <a:lnTo>
                  <a:pt x="11821" y="3251"/>
                </a:lnTo>
                <a:lnTo>
                  <a:pt x="11427" y="2832"/>
                </a:lnTo>
                <a:lnTo>
                  <a:pt x="11008" y="2463"/>
                </a:lnTo>
                <a:lnTo>
                  <a:pt x="10565" y="2118"/>
                </a:lnTo>
                <a:lnTo>
                  <a:pt x="10146" y="1798"/>
                </a:lnTo>
                <a:lnTo>
                  <a:pt x="9703" y="1502"/>
                </a:lnTo>
                <a:lnTo>
                  <a:pt x="9284" y="1256"/>
                </a:lnTo>
                <a:lnTo>
                  <a:pt x="8841" y="1034"/>
                </a:lnTo>
                <a:lnTo>
                  <a:pt x="8398" y="813"/>
                </a:lnTo>
                <a:lnTo>
                  <a:pt x="7954" y="640"/>
                </a:lnTo>
                <a:lnTo>
                  <a:pt x="7511" y="493"/>
                </a:lnTo>
                <a:lnTo>
                  <a:pt x="7068" y="369"/>
                </a:lnTo>
                <a:lnTo>
                  <a:pt x="6649" y="246"/>
                </a:lnTo>
                <a:lnTo>
                  <a:pt x="6206" y="172"/>
                </a:lnTo>
                <a:lnTo>
                  <a:pt x="5763" y="99"/>
                </a:lnTo>
                <a:lnTo>
                  <a:pt x="5344" y="49"/>
                </a:lnTo>
                <a:lnTo>
                  <a:pt x="4901" y="25"/>
                </a:lnTo>
                <a:lnTo>
                  <a:pt x="44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 name="Google Shape;1533;p19"/>
          <p:cNvGrpSpPr/>
          <p:nvPr/>
        </p:nvGrpSpPr>
        <p:grpSpPr>
          <a:xfrm flipH="1">
            <a:off x="7554300" y="1100989"/>
            <a:ext cx="422300" cy="2021475"/>
            <a:chOff x="1072525" y="292825"/>
            <a:chExt cx="422300" cy="2021475"/>
          </a:xfrm>
        </p:grpSpPr>
        <p:sp>
          <p:nvSpPr>
            <p:cNvPr id="1534" name="Google Shape;1534;p19"/>
            <p:cNvSpPr/>
            <p:nvPr/>
          </p:nvSpPr>
          <p:spPr>
            <a:xfrm>
              <a:off x="1072525" y="292825"/>
              <a:ext cx="422300" cy="2021475"/>
            </a:xfrm>
            <a:custGeom>
              <a:rect b="b" l="l" r="r" t="t"/>
              <a:pathLst>
                <a:path extrusionOk="0" h="80859" w="16892">
                  <a:moveTo>
                    <a:pt x="0" y="0"/>
                  </a:moveTo>
                  <a:lnTo>
                    <a:pt x="0" y="80859"/>
                  </a:lnTo>
                  <a:lnTo>
                    <a:pt x="16892" y="80859"/>
                  </a:lnTo>
                  <a:lnTo>
                    <a:pt x="168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9"/>
            <p:cNvSpPr/>
            <p:nvPr/>
          </p:nvSpPr>
          <p:spPr>
            <a:xfrm>
              <a:off x="1072525" y="292825"/>
              <a:ext cx="422300" cy="2021475"/>
            </a:xfrm>
            <a:custGeom>
              <a:rect b="b" l="l" r="r" t="t"/>
              <a:pathLst>
                <a:path extrusionOk="0" fill="none" h="80859" w="16892">
                  <a:moveTo>
                    <a:pt x="16892" y="80859"/>
                  </a:moveTo>
                  <a:lnTo>
                    <a:pt x="0" y="80859"/>
                  </a:lnTo>
                  <a:lnTo>
                    <a:pt x="0" y="0"/>
                  </a:lnTo>
                  <a:lnTo>
                    <a:pt x="16892" y="0"/>
                  </a:lnTo>
                  <a:lnTo>
                    <a:pt x="16892" y="8085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9"/>
            <p:cNvSpPr/>
            <p:nvPr/>
          </p:nvSpPr>
          <p:spPr>
            <a:xfrm>
              <a:off x="1072525" y="1020325"/>
              <a:ext cx="422300" cy="1293975"/>
            </a:xfrm>
            <a:custGeom>
              <a:rect b="b" l="l" r="r" t="t"/>
              <a:pathLst>
                <a:path extrusionOk="0" fill="none" h="51759" w="16892">
                  <a:moveTo>
                    <a:pt x="0" y="0"/>
                  </a:moveTo>
                  <a:lnTo>
                    <a:pt x="0" y="51759"/>
                  </a:lnTo>
                  <a:lnTo>
                    <a:pt x="16892" y="51759"/>
                  </a:lnTo>
                  <a:lnTo>
                    <a:pt x="16892" y="38548"/>
                  </a:lnTo>
                  <a:lnTo>
                    <a:pt x="16892" y="38548"/>
                  </a:lnTo>
                  <a:lnTo>
                    <a:pt x="16401" y="38876"/>
                  </a:lnTo>
                  <a:lnTo>
                    <a:pt x="15890" y="39182"/>
                  </a:lnTo>
                  <a:lnTo>
                    <a:pt x="15358" y="39428"/>
                  </a:lnTo>
                  <a:lnTo>
                    <a:pt x="14785" y="39632"/>
                  </a:lnTo>
                  <a:lnTo>
                    <a:pt x="14213" y="39816"/>
                  </a:lnTo>
                  <a:lnTo>
                    <a:pt x="13906" y="39878"/>
                  </a:lnTo>
                  <a:lnTo>
                    <a:pt x="13620" y="39939"/>
                  </a:lnTo>
                  <a:lnTo>
                    <a:pt x="13313" y="39980"/>
                  </a:lnTo>
                  <a:lnTo>
                    <a:pt x="12986" y="40000"/>
                  </a:lnTo>
                  <a:lnTo>
                    <a:pt x="12679" y="40021"/>
                  </a:lnTo>
                  <a:lnTo>
                    <a:pt x="12372" y="40041"/>
                  </a:lnTo>
                  <a:lnTo>
                    <a:pt x="12372" y="40041"/>
                  </a:lnTo>
                  <a:lnTo>
                    <a:pt x="11963" y="40021"/>
                  </a:lnTo>
                  <a:lnTo>
                    <a:pt x="11575" y="40000"/>
                  </a:lnTo>
                  <a:lnTo>
                    <a:pt x="11186" y="39939"/>
                  </a:lnTo>
                  <a:lnTo>
                    <a:pt x="10818" y="39878"/>
                  </a:lnTo>
                  <a:lnTo>
                    <a:pt x="10450" y="39796"/>
                  </a:lnTo>
                  <a:lnTo>
                    <a:pt x="10082" y="39694"/>
                  </a:lnTo>
                  <a:lnTo>
                    <a:pt x="9714" y="39571"/>
                  </a:lnTo>
                  <a:lnTo>
                    <a:pt x="9366" y="39428"/>
                  </a:lnTo>
                  <a:lnTo>
                    <a:pt x="9039" y="39285"/>
                  </a:lnTo>
                  <a:lnTo>
                    <a:pt x="8712" y="39101"/>
                  </a:lnTo>
                  <a:lnTo>
                    <a:pt x="8384" y="38916"/>
                  </a:lnTo>
                  <a:lnTo>
                    <a:pt x="8078" y="38712"/>
                  </a:lnTo>
                  <a:lnTo>
                    <a:pt x="7771" y="38507"/>
                  </a:lnTo>
                  <a:lnTo>
                    <a:pt x="7485" y="38283"/>
                  </a:lnTo>
                  <a:lnTo>
                    <a:pt x="7198" y="38037"/>
                  </a:lnTo>
                  <a:lnTo>
                    <a:pt x="6932" y="37792"/>
                  </a:lnTo>
                  <a:lnTo>
                    <a:pt x="6667" y="37526"/>
                  </a:lnTo>
                  <a:lnTo>
                    <a:pt x="6442" y="37240"/>
                  </a:lnTo>
                  <a:lnTo>
                    <a:pt x="6217" y="36953"/>
                  </a:lnTo>
                  <a:lnTo>
                    <a:pt x="5992" y="36647"/>
                  </a:lnTo>
                  <a:lnTo>
                    <a:pt x="5787" y="36340"/>
                  </a:lnTo>
                  <a:lnTo>
                    <a:pt x="5603" y="36013"/>
                  </a:lnTo>
                  <a:lnTo>
                    <a:pt x="5440" y="35685"/>
                  </a:lnTo>
                  <a:lnTo>
                    <a:pt x="5276" y="35338"/>
                  </a:lnTo>
                  <a:lnTo>
                    <a:pt x="5153" y="34990"/>
                  </a:lnTo>
                  <a:lnTo>
                    <a:pt x="5031" y="34642"/>
                  </a:lnTo>
                  <a:lnTo>
                    <a:pt x="4928" y="34274"/>
                  </a:lnTo>
                  <a:lnTo>
                    <a:pt x="4826" y="33906"/>
                  </a:lnTo>
                  <a:lnTo>
                    <a:pt x="4765" y="33518"/>
                  </a:lnTo>
                  <a:lnTo>
                    <a:pt x="4724" y="33129"/>
                  </a:lnTo>
                  <a:lnTo>
                    <a:pt x="4683" y="32741"/>
                  </a:lnTo>
                  <a:lnTo>
                    <a:pt x="4683" y="32352"/>
                  </a:lnTo>
                  <a:lnTo>
                    <a:pt x="4683" y="32352"/>
                  </a:lnTo>
                  <a:lnTo>
                    <a:pt x="4683" y="32352"/>
                  </a:lnTo>
                  <a:lnTo>
                    <a:pt x="4683" y="32352"/>
                  </a:lnTo>
                  <a:lnTo>
                    <a:pt x="4683" y="32352"/>
                  </a:lnTo>
                  <a:lnTo>
                    <a:pt x="4683" y="31943"/>
                  </a:lnTo>
                  <a:lnTo>
                    <a:pt x="4724" y="31555"/>
                  </a:lnTo>
                  <a:lnTo>
                    <a:pt x="4765" y="31186"/>
                  </a:lnTo>
                  <a:lnTo>
                    <a:pt x="4826" y="30798"/>
                  </a:lnTo>
                  <a:lnTo>
                    <a:pt x="4928" y="30430"/>
                  </a:lnTo>
                  <a:lnTo>
                    <a:pt x="5031" y="30062"/>
                  </a:lnTo>
                  <a:lnTo>
                    <a:pt x="5153" y="29714"/>
                  </a:lnTo>
                  <a:lnTo>
                    <a:pt x="5276" y="29366"/>
                  </a:lnTo>
                  <a:lnTo>
                    <a:pt x="5440" y="29019"/>
                  </a:lnTo>
                  <a:lnTo>
                    <a:pt x="5603" y="28692"/>
                  </a:lnTo>
                  <a:lnTo>
                    <a:pt x="5787" y="28364"/>
                  </a:lnTo>
                  <a:lnTo>
                    <a:pt x="5992" y="28058"/>
                  </a:lnTo>
                  <a:lnTo>
                    <a:pt x="6217" y="27751"/>
                  </a:lnTo>
                  <a:lnTo>
                    <a:pt x="6442" y="27465"/>
                  </a:lnTo>
                  <a:lnTo>
                    <a:pt x="6667" y="27178"/>
                  </a:lnTo>
                  <a:lnTo>
                    <a:pt x="6932" y="26912"/>
                  </a:lnTo>
                  <a:lnTo>
                    <a:pt x="7198" y="26667"/>
                  </a:lnTo>
                  <a:lnTo>
                    <a:pt x="7485" y="26422"/>
                  </a:lnTo>
                  <a:lnTo>
                    <a:pt x="7771" y="26197"/>
                  </a:lnTo>
                  <a:lnTo>
                    <a:pt x="8078" y="25972"/>
                  </a:lnTo>
                  <a:lnTo>
                    <a:pt x="8384" y="25767"/>
                  </a:lnTo>
                  <a:lnTo>
                    <a:pt x="8712" y="25583"/>
                  </a:lnTo>
                  <a:lnTo>
                    <a:pt x="9039" y="25420"/>
                  </a:lnTo>
                  <a:lnTo>
                    <a:pt x="9366" y="25256"/>
                  </a:lnTo>
                  <a:lnTo>
                    <a:pt x="9714" y="25133"/>
                  </a:lnTo>
                  <a:lnTo>
                    <a:pt x="10082" y="25011"/>
                  </a:lnTo>
                  <a:lnTo>
                    <a:pt x="10450" y="24908"/>
                  </a:lnTo>
                  <a:lnTo>
                    <a:pt x="10818" y="24826"/>
                  </a:lnTo>
                  <a:lnTo>
                    <a:pt x="11186" y="24745"/>
                  </a:lnTo>
                  <a:lnTo>
                    <a:pt x="11575" y="24704"/>
                  </a:lnTo>
                  <a:lnTo>
                    <a:pt x="11963" y="24663"/>
                  </a:lnTo>
                  <a:lnTo>
                    <a:pt x="12372" y="24663"/>
                  </a:lnTo>
                  <a:lnTo>
                    <a:pt x="12372" y="24663"/>
                  </a:lnTo>
                  <a:lnTo>
                    <a:pt x="12679" y="24663"/>
                  </a:lnTo>
                  <a:lnTo>
                    <a:pt x="12986" y="24683"/>
                  </a:lnTo>
                  <a:lnTo>
                    <a:pt x="13313" y="24724"/>
                  </a:lnTo>
                  <a:lnTo>
                    <a:pt x="13620" y="24765"/>
                  </a:lnTo>
                  <a:lnTo>
                    <a:pt x="13906" y="24826"/>
                  </a:lnTo>
                  <a:lnTo>
                    <a:pt x="14213" y="24888"/>
                  </a:lnTo>
                  <a:lnTo>
                    <a:pt x="14785" y="25051"/>
                  </a:lnTo>
                  <a:lnTo>
                    <a:pt x="15358" y="25256"/>
                  </a:lnTo>
                  <a:lnTo>
                    <a:pt x="15890" y="25522"/>
                  </a:lnTo>
                  <a:lnTo>
                    <a:pt x="16401" y="25808"/>
                  </a:lnTo>
                  <a:lnTo>
                    <a:pt x="16892" y="26135"/>
                  </a:lnTo>
                  <a:lnTo>
                    <a:pt x="16892" y="17546"/>
                  </a:lnTo>
                  <a:lnTo>
                    <a:pt x="16892" y="17546"/>
                  </a:lnTo>
                  <a:lnTo>
                    <a:pt x="16401" y="17874"/>
                  </a:lnTo>
                  <a:lnTo>
                    <a:pt x="15890" y="18160"/>
                  </a:lnTo>
                  <a:lnTo>
                    <a:pt x="15358" y="18426"/>
                  </a:lnTo>
                  <a:lnTo>
                    <a:pt x="14785" y="18630"/>
                  </a:lnTo>
                  <a:lnTo>
                    <a:pt x="14213" y="18794"/>
                  </a:lnTo>
                  <a:lnTo>
                    <a:pt x="13906" y="18855"/>
                  </a:lnTo>
                  <a:lnTo>
                    <a:pt x="13620" y="18916"/>
                  </a:lnTo>
                  <a:lnTo>
                    <a:pt x="13313" y="18957"/>
                  </a:lnTo>
                  <a:lnTo>
                    <a:pt x="12986" y="18998"/>
                  </a:lnTo>
                  <a:lnTo>
                    <a:pt x="12679" y="19019"/>
                  </a:lnTo>
                  <a:lnTo>
                    <a:pt x="12372" y="19019"/>
                  </a:lnTo>
                  <a:lnTo>
                    <a:pt x="12372" y="19019"/>
                  </a:lnTo>
                  <a:lnTo>
                    <a:pt x="11963" y="19019"/>
                  </a:lnTo>
                  <a:lnTo>
                    <a:pt x="11575" y="18978"/>
                  </a:lnTo>
                  <a:lnTo>
                    <a:pt x="11186" y="18937"/>
                  </a:lnTo>
                  <a:lnTo>
                    <a:pt x="10818" y="18855"/>
                  </a:lnTo>
                  <a:lnTo>
                    <a:pt x="10450" y="18773"/>
                  </a:lnTo>
                  <a:lnTo>
                    <a:pt x="10082" y="18671"/>
                  </a:lnTo>
                  <a:lnTo>
                    <a:pt x="9714" y="18548"/>
                  </a:lnTo>
                  <a:lnTo>
                    <a:pt x="9366" y="18405"/>
                  </a:lnTo>
                  <a:lnTo>
                    <a:pt x="9039" y="18262"/>
                  </a:lnTo>
                  <a:lnTo>
                    <a:pt x="8712" y="18098"/>
                  </a:lnTo>
                  <a:lnTo>
                    <a:pt x="8384" y="17914"/>
                  </a:lnTo>
                  <a:lnTo>
                    <a:pt x="8078" y="17710"/>
                  </a:lnTo>
                  <a:lnTo>
                    <a:pt x="7771" y="17485"/>
                  </a:lnTo>
                  <a:lnTo>
                    <a:pt x="7485" y="17260"/>
                  </a:lnTo>
                  <a:lnTo>
                    <a:pt x="7198" y="17015"/>
                  </a:lnTo>
                  <a:lnTo>
                    <a:pt x="6932" y="16769"/>
                  </a:lnTo>
                  <a:lnTo>
                    <a:pt x="6667" y="16503"/>
                  </a:lnTo>
                  <a:lnTo>
                    <a:pt x="6442" y="16217"/>
                  </a:lnTo>
                  <a:lnTo>
                    <a:pt x="6217" y="15931"/>
                  </a:lnTo>
                  <a:lnTo>
                    <a:pt x="5992" y="15624"/>
                  </a:lnTo>
                  <a:lnTo>
                    <a:pt x="5787" y="15317"/>
                  </a:lnTo>
                  <a:lnTo>
                    <a:pt x="5603" y="14990"/>
                  </a:lnTo>
                  <a:lnTo>
                    <a:pt x="5440" y="14663"/>
                  </a:lnTo>
                  <a:lnTo>
                    <a:pt x="5276" y="14315"/>
                  </a:lnTo>
                  <a:lnTo>
                    <a:pt x="5153" y="13968"/>
                  </a:lnTo>
                  <a:lnTo>
                    <a:pt x="5031" y="13620"/>
                  </a:lnTo>
                  <a:lnTo>
                    <a:pt x="4928" y="13252"/>
                  </a:lnTo>
                  <a:lnTo>
                    <a:pt x="4826" y="12884"/>
                  </a:lnTo>
                  <a:lnTo>
                    <a:pt x="4765" y="12495"/>
                  </a:lnTo>
                  <a:lnTo>
                    <a:pt x="4724" y="12127"/>
                  </a:lnTo>
                  <a:lnTo>
                    <a:pt x="4683" y="11739"/>
                  </a:lnTo>
                  <a:lnTo>
                    <a:pt x="4683" y="11330"/>
                  </a:lnTo>
                  <a:lnTo>
                    <a:pt x="4683" y="11330"/>
                  </a:lnTo>
                  <a:lnTo>
                    <a:pt x="4683" y="11330"/>
                  </a:lnTo>
                  <a:lnTo>
                    <a:pt x="4683" y="11330"/>
                  </a:lnTo>
                  <a:lnTo>
                    <a:pt x="4683" y="11330"/>
                  </a:lnTo>
                  <a:lnTo>
                    <a:pt x="4683" y="10941"/>
                  </a:lnTo>
                  <a:lnTo>
                    <a:pt x="4724" y="10552"/>
                  </a:lnTo>
                  <a:lnTo>
                    <a:pt x="4765" y="10164"/>
                  </a:lnTo>
                  <a:lnTo>
                    <a:pt x="4826" y="9775"/>
                  </a:lnTo>
                  <a:lnTo>
                    <a:pt x="4928" y="9407"/>
                  </a:lnTo>
                  <a:lnTo>
                    <a:pt x="5031" y="9039"/>
                  </a:lnTo>
                  <a:lnTo>
                    <a:pt x="5153" y="8692"/>
                  </a:lnTo>
                  <a:lnTo>
                    <a:pt x="5276" y="8344"/>
                  </a:lnTo>
                  <a:lnTo>
                    <a:pt x="5440" y="7996"/>
                  </a:lnTo>
                  <a:lnTo>
                    <a:pt x="5603" y="7669"/>
                  </a:lnTo>
                  <a:lnTo>
                    <a:pt x="5787" y="7342"/>
                  </a:lnTo>
                  <a:lnTo>
                    <a:pt x="5992" y="7035"/>
                  </a:lnTo>
                  <a:lnTo>
                    <a:pt x="6217" y="6728"/>
                  </a:lnTo>
                  <a:lnTo>
                    <a:pt x="6442" y="6442"/>
                  </a:lnTo>
                  <a:lnTo>
                    <a:pt x="6667" y="6156"/>
                  </a:lnTo>
                  <a:lnTo>
                    <a:pt x="6932" y="5890"/>
                  </a:lnTo>
                  <a:lnTo>
                    <a:pt x="7198" y="5644"/>
                  </a:lnTo>
                  <a:lnTo>
                    <a:pt x="7485" y="5399"/>
                  </a:lnTo>
                  <a:lnTo>
                    <a:pt x="7771" y="5174"/>
                  </a:lnTo>
                  <a:lnTo>
                    <a:pt x="8078" y="4970"/>
                  </a:lnTo>
                  <a:lnTo>
                    <a:pt x="8384" y="4765"/>
                  </a:lnTo>
                  <a:lnTo>
                    <a:pt x="8712" y="4581"/>
                  </a:lnTo>
                  <a:lnTo>
                    <a:pt x="9039" y="4397"/>
                  </a:lnTo>
                  <a:lnTo>
                    <a:pt x="9366" y="4254"/>
                  </a:lnTo>
                  <a:lnTo>
                    <a:pt x="9714" y="4111"/>
                  </a:lnTo>
                  <a:lnTo>
                    <a:pt x="10082" y="3988"/>
                  </a:lnTo>
                  <a:lnTo>
                    <a:pt x="10450" y="3886"/>
                  </a:lnTo>
                  <a:lnTo>
                    <a:pt x="10818" y="3804"/>
                  </a:lnTo>
                  <a:lnTo>
                    <a:pt x="11186" y="3743"/>
                  </a:lnTo>
                  <a:lnTo>
                    <a:pt x="11575" y="3681"/>
                  </a:lnTo>
                  <a:lnTo>
                    <a:pt x="11963" y="3661"/>
                  </a:lnTo>
                  <a:lnTo>
                    <a:pt x="12372" y="3640"/>
                  </a:lnTo>
                  <a:lnTo>
                    <a:pt x="12372" y="3640"/>
                  </a:lnTo>
                  <a:lnTo>
                    <a:pt x="12679" y="3661"/>
                  </a:lnTo>
                  <a:lnTo>
                    <a:pt x="12986" y="3681"/>
                  </a:lnTo>
                  <a:lnTo>
                    <a:pt x="13313" y="3702"/>
                  </a:lnTo>
                  <a:lnTo>
                    <a:pt x="13620" y="3743"/>
                  </a:lnTo>
                  <a:lnTo>
                    <a:pt x="13906" y="3804"/>
                  </a:lnTo>
                  <a:lnTo>
                    <a:pt x="14213" y="3865"/>
                  </a:lnTo>
                  <a:lnTo>
                    <a:pt x="14785" y="4029"/>
                  </a:lnTo>
                  <a:lnTo>
                    <a:pt x="15358" y="4254"/>
                  </a:lnTo>
                  <a:lnTo>
                    <a:pt x="15890" y="4499"/>
                  </a:lnTo>
                  <a:lnTo>
                    <a:pt x="16401" y="4806"/>
                  </a:lnTo>
                  <a:lnTo>
                    <a:pt x="16892" y="5133"/>
                  </a:lnTo>
                  <a:lnTo>
                    <a:pt x="16892" y="1493"/>
                  </a:lnTo>
                  <a:lnTo>
                    <a:pt x="16892" y="1493"/>
                  </a:lnTo>
                  <a:lnTo>
                    <a:pt x="15419" y="1657"/>
                  </a:lnTo>
                  <a:lnTo>
                    <a:pt x="13988" y="1759"/>
                  </a:lnTo>
                  <a:lnTo>
                    <a:pt x="12618" y="1841"/>
                  </a:lnTo>
                  <a:lnTo>
                    <a:pt x="11288" y="1861"/>
                  </a:lnTo>
                  <a:lnTo>
                    <a:pt x="11288" y="1861"/>
                  </a:lnTo>
                  <a:lnTo>
                    <a:pt x="10348" y="1841"/>
                  </a:lnTo>
                  <a:lnTo>
                    <a:pt x="9427" y="1820"/>
                  </a:lnTo>
                  <a:lnTo>
                    <a:pt x="8548" y="1759"/>
                  </a:lnTo>
                  <a:lnTo>
                    <a:pt x="7689" y="1698"/>
                  </a:lnTo>
                  <a:lnTo>
                    <a:pt x="6871" y="1595"/>
                  </a:lnTo>
                  <a:lnTo>
                    <a:pt x="6094" y="1493"/>
                  </a:lnTo>
                  <a:lnTo>
                    <a:pt x="5337" y="1391"/>
                  </a:lnTo>
                  <a:lnTo>
                    <a:pt x="4601" y="1268"/>
                  </a:lnTo>
                  <a:lnTo>
                    <a:pt x="3926" y="1125"/>
                  </a:lnTo>
                  <a:lnTo>
                    <a:pt x="3252" y="982"/>
                  </a:lnTo>
                  <a:lnTo>
                    <a:pt x="2638" y="818"/>
                  </a:lnTo>
                  <a:lnTo>
                    <a:pt x="2045" y="675"/>
                  </a:lnTo>
                  <a:lnTo>
                    <a:pt x="1472" y="512"/>
                  </a:lnTo>
                  <a:lnTo>
                    <a:pt x="961" y="348"/>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9"/>
            <p:cNvSpPr/>
            <p:nvPr/>
          </p:nvSpPr>
          <p:spPr>
            <a:xfrm>
              <a:off x="1189600" y="586275"/>
              <a:ext cx="305225" cy="383975"/>
            </a:xfrm>
            <a:custGeom>
              <a:rect b="b" l="l" r="r" t="t"/>
              <a:pathLst>
                <a:path extrusionOk="0" h="15359" w="12209">
                  <a:moveTo>
                    <a:pt x="7280" y="0"/>
                  </a:moveTo>
                  <a:lnTo>
                    <a:pt x="6892" y="41"/>
                  </a:lnTo>
                  <a:lnTo>
                    <a:pt x="6503" y="82"/>
                  </a:lnTo>
                  <a:lnTo>
                    <a:pt x="6135" y="144"/>
                  </a:lnTo>
                  <a:lnTo>
                    <a:pt x="5767" y="246"/>
                  </a:lnTo>
                  <a:lnTo>
                    <a:pt x="5399" y="348"/>
                  </a:lnTo>
                  <a:lnTo>
                    <a:pt x="5031" y="471"/>
                  </a:lnTo>
                  <a:lnTo>
                    <a:pt x="4683" y="593"/>
                  </a:lnTo>
                  <a:lnTo>
                    <a:pt x="4356" y="757"/>
                  </a:lnTo>
                  <a:lnTo>
                    <a:pt x="4029" y="921"/>
                  </a:lnTo>
                  <a:lnTo>
                    <a:pt x="3701" y="1105"/>
                  </a:lnTo>
                  <a:lnTo>
                    <a:pt x="3395" y="1309"/>
                  </a:lnTo>
                  <a:lnTo>
                    <a:pt x="3088" y="1514"/>
                  </a:lnTo>
                  <a:lnTo>
                    <a:pt x="2802" y="1759"/>
                  </a:lnTo>
                  <a:lnTo>
                    <a:pt x="2515" y="1984"/>
                  </a:lnTo>
                  <a:lnTo>
                    <a:pt x="2249" y="2250"/>
                  </a:lnTo>
                  <a:lnTo>
                    <a:pt x="1984" y="2516"/>
                  </a:lnTo>
                  <a:lnTo>
                    <a:pt x="1759" y="2802"/>
                  </a:lnTo>
                  <a:lnTo>
                    <a:pt x="1534" y="3088"/>
                  </a:lnTo>
                  <a:lnTo>
                    <a:pt x="1309" y="3375"/>
                  </a:lnTo>
                  <a:lnTo>
                    <a:pt x="1104" y="3702"/>
                  </a:lnTo>
                  <a:lnTo>
                    <a:pt x="920" y="4009"/>
                  </a:lnTo>
                  <a:lnTo>
                    <a:pt x="757" y="4356"/>
                  </a:lnTo>
                  <a:lnTo>
                    <a:pt x="593" y="4683"/>
                  </a:lnTo>
                  <a:lnTo>
                    <a:pt x="470" y="5031"/>
                  </a:lnTo>
                  <a:lnTo>
                    <a:pt x="348" y="5399"/>
                  </a:lnTo>
                  <a:lnTo>
                    <a:pt x="245" y="5767"/>
                  </a:lnTo>
                  <a:lnTo>
                    <a:pt x="143" y="6135"/>
                  </a:lnTo>
                  <a:lnTo>
                    <a:pt x="82" y="6503"/>
                  </a:lnTo>
                  <a:lnTo>
                    <a:pt x="41" y="6892"/>
                  </a:lnTo>
                  <a:lnTo>
                    <a:pt x="0" y="7281"/>
                  </a:lnTo>
                  <a:lnTo>
                    <a:pt x="0" y="7690"/>
                  </a:lnTo>
                  <a:lnTo>
                    <a:pt x="0" y="8078"/>
                  </a:lnTo>
                  <a:lnTo>
                    <a:pt x="41" y="8467"/>
                  </a:lnTo>
                  <a:lnTo>
                    <a:pt x="82" y="8855"/>
                  </a:lnTo>
                  <a:lnTo>
                    <a:pt x="143" y="9223"/>
                  </a:lnTo>
                  <a:lnTo>
                    <a:pt x="245" y="9612"/>
                  </a:lnTo>
                  <a:lnTo>
                    <a:pt x="348" y="9959"/>
                  </a:lnTo>
                  <a:lnTo>
                    <a:pt x="470" y="10328"/>
                  </a:lnTo>
                  <a:lnTo>
                    <a:pt x="593" y="10675"/>
                  </a:lnTo>
                  <a:lnTo>
                    <a:pt x="757" y="11023"/>
                  </a:lnTo>
                  <a:lnTo>
                    <a:pt x="920" y="11350"/>
                  </a:lnTo>
                  <a:lnTo>
                    <a:pt x="1104" y="11657"/>
                  </a:lnTo>
                  <a:lnTo>
                    <a:pt x="1309" y="11984"/>
                  </a:lnTo>
                  <a:lnTo>
                    <a:pt x="1534" y="12270"/>
                  </a:lnTo>
                  <a:lnTo>
                    <a:pt x="1759" y="12577"/>
                  </a:lnTo>
                  <a:lnTo>
                    <a:pt x="1984" y="12843"/>
                  </a:lnTo>
                  <a:lnTo>
                    <a:pt x="2249" y="13109"/>
                  </a:lnTo>
                  <a:lnTo>
                    <a:pt x="2515" y="13375"/>
                  </a:lnTo>
                  <a:lnTo>
                    <a:pt x="2802" y="13620"/>
                  </a:lnTo>
                  <a:lnTo>
                    <a:pt x="3088" y="13845"/>
                  </a:lnTo>
                  <a:lnTo>
                    <a:pt x="3395" y="14049"/>
                  </a:lnTo>
                  <a:lnTo>
                    <a:pt x="3701" y="14254"/>
                  </a:lnTo>
                  <a:lnTo>
                    <a:pt x="4029" y="14438"/>
                  </a:lnTo>
                  <a:lnTo>
                    <a:pt x="4356" y="14602"/>
                  </a:lnTo>
                  <a:lnTo>
                    <a:pt x="4683" y="14765"/>
                  </a:lnTo>
                  <a:lnTo>
                    <a:pt x="5031" y="14908"/>
                  </a:lnTo>
                  <a:lnTo>
                    <a:pt x="5399" y="15031"/>
                  </a:lnTo>
                  <a:lnTo>
                    <a:pt x="5767" y="15133"/>
                  </a:lnTo>
                  <a:lnTo>
                    <a:pt x="6135" y="15215"/>
                  </a:lnTo>
                  <a:lnTo>
                    <a:pt x="6503" y="15276"/>
                  </a:lnTo>
                  <a:lnTo>
                    <a:pt x="6892" y="15317"/>
                  </a:lnTo>
                  <a:lnTo>
                    <a:pt x="7280" y="15358"/>
                  </a:lnTo>
                  <a:lnTo>
                    <a:pt x="7996" y="15358"/>
                  </a:lnTo>
                  <a:lnTo>
                    <a:pt x="8303" y="15338"/>
                  </a:lnTo>
                  <a:lnTo>
                    <a:pt x="8630" y="15317"/>
                  </a:lnTo>
                  <a:lnTo>
                    <a:pt x="8937" y="15276"/>
                  </a:lnTo>
                  <a:lnTo>
                    <a:pt x="9223" y="15215"/>
                  </a:lnTo>
                  <a:lnTo>
                    <a:pt x="9530" y="15154"/>
                  </a:lnTo>
                  <a:lnTo>
                    <a:pt x="10102" y="14970"/>
                  </a:lnTo>
                  <a:lnTo>
                    <a:pt x="10675" y="14765"/>
                  </a:lnTo>
                  <a:lnTo>
                    <a:pt x="11207" y="14520"/>
                  </a:lnTo>
                  <a:lnTo>
                    <a:pt x="11718" y="14213"/>
                  </a:lnTo>
                  <a:lnTo>
                    <a:pt x="12209" y="13886"/>
                  </a:lnTo>
                  <a:lnTo>
                    <a:pt x="12209" y="1473"/>
                  </a:lnTo>
                  <a:lnTo>
                    <a:pt x="11718" y="1146"/>
                  </a:lnTo>
                  <a:lnTo>
                    <a:pt x="11207" y="859"/>
                  </a:lnTo>
                  <a:lnTo>
                    <a:pt x="10675" y="593"/>
                  </a:lnTo>
                  <a:lnTo>
                    <a:pt x="10102" y="389"/>
                  </a:lnTo>
                  <a:lnTo>
                    <a:pt x="9530" y="225"/>
                  </a:lnTo>
                  <a:lnTo>
                    <a:pt x="9223" y="144"/>
                  </a:lnTo>
                  <a:lnTo>
                    <a:pt x="8937" y="103"/>
                  </a:lnTo>
                  <a:lnTo>
                    <a:pt x="8630" y="62"/>
                  </a:lnTo>
                  <a:lnTo>
                    <a:pt x="8303" y="21"/>
                  </a:lnTo>
                  <a:lnTo>
                    <a:pt x="79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9"/>
            <p:cNvSpPr/>
            <p:nvPr/>
          </p:nvSpPr>
          <p:spPr>
            <a:xfrm>
              <a:off x="1189600" y="586275"/>
              <a:ext cx="305225" cy="383975"/>
            </a:xfrm>
            <a:custGeom>
              <a:rect b="b" l="l" r="r" t="t"/>
              <a:pathLst>
                <a:path extrusionOk="0" fill="none" h="15359" w="12209">
                  <a:moveTo>
                    <a:pt x="7689" y="0"/>
                  </a:moveTo>
                  <a:lnTo>
                    <a:pt x="7689" y="0"/>
                  </a:lnTo>
                  <a:lnTo>
                    <a:pt x="7996" y="0"/>
                  </a:lnTo>
                  <a:lnTo>
                    <a:pt x="8303" y="21"/>
                  </a:lnTo>
                  <a:lnTo>
                    <a:pt x="8630" y="62"/>
                  </a:lnTo>
                  <a:lnTo>
                    <a:pt x="8937" y="103"/>
                  </a:lnTo>
                  <a:lnTo>
                    <a:pt x="9223" y="144"/>
                  </a:lnTo>
                  <a:lnTo>
                    <a:pt x="9530" y="225"/>
                  </a:lnTo>
                  <a:lnTo>
                    <a:pt x="10102" y="389"/>
                  </a:lnTo>
                  <a:lnTo>
                    <a:pt x="10675" y="593"/>
                  </a:lnTo>
                  <a:lnTo>
                    <a:pt x="11207" y="859"/>
                  </a:lnTo>
                  <a:lnTo>
                    <a:pt x="11718" y="1146"/>
                  </a:lnTo>
                  <a:lnTo>
                    <a:pt x="12209" y="1473"/>
                  </a:lnTo>
                  <a:lnTo>
                    <a:pt x="12209" y="13886"/>
                  </a:lnTo>
                  <a:lnTo>
                    <a:pt x="12209" y="13886"/>
                  </a:lnTo>
                  <a:lnTo>
                    <a:pt x="11718" y="14213"/>
                  </a:lnTo>
                  <a:lnTo>
                    <a:pt x="11207" y="14520"/>
                  </a:lnTo>
                  <a:lnTo>
                    <a:pt x="10675" y="14765"/>
                  </a:lnTo>
                  <a:lnTo>
                    <a:pt x="10102" y="14970"/>
                  </a:lnTo>
                  <a:lnTo>
                    <a:pt x="9530" y="15154"/>
                  </a:lnTo>
                  <a:lnTo>
                    <a:pt x="9223" y="15215"/>
                  </a:lnTo>
                  <a:lnTo>
                    <a:pt x="8937" y="15276"/>
                  </a:lnTo>
                  <a:lnTo>
                    <a:pt x="8630" y="15317"/>
                  </a:lnTo>
                  <a:lnTo>
                    <a:pt x="8303" y="15338"/>
                  </a:lnTo>
                  <a:lnTo>
                    <a:pt x="7996" y="15358"/>
                  </a:lnTo>
                  <a:lnTo>
                    <a:pt x="7689" y="15358"/>
                  </a:lnTo>
                  <a:lnTo>
                    <a:pt x="7689" y="15358"/>
                  </a:lnTo>
                  <a:lnTo>
                    <a:pt x="7280" y="15358"/>
                  </a:lnTo>
                  <a:lnTo>
                    <a:pt x="6892" y="15317"/>
                  </a:lnTo>
                  <a:lnTo>
                    <a:pt x="6503" y="15276"/>
                  </a:lnTo>
                  <a:lnTo>
                    <a:pt x="6135" y="15215"/>
                  </a:lnTo>
                  <a:lnTo>
                    <a:pt x="5767" y="15133"/>
                  </a:lnTo>
                  <a:lnTo>
                    <a:pt x="5399" y="15031"/>
                  </a:lnTo>
                  <a:lnTo>
                    <a:pt x="5031" y="14908"/>
                  </a:lnTo>
                  <a:lnTo>
                    <a:pt x="4683" y="14765"/>
                  </a:lnTo>
                  <a:lnTo>
                    <a:pt x="4356" y="14602"/>
                  </a:lnTo>
                  <a:lnTo>
                    <a:pt x="4029" y="14438"/>
                  </a:lnTo>
                  <a:lnTo>
                    <a:pt x="3701" y="14254"/>
                  </a:lnTo>
                  <a:lnTo>
                    <a:pt x="3395" y="14049"/>
                  </a:lnTo>
                  <a:lnTo>
                    <a:pt x="3088" y="13845"/>
                  </a:lnTo>
                  <a:lnTo>
                    <a:pt x="2802" y="13620"/>
                  </a:lnTo>
                  <a:lnTo>
                    <a:pt x="2515" y="13375"/>
                  </a:lnTo>
                  <a:lnTo>
                    <a:pt x="2249" y="13109"/>
                  </a:lnTo>
                  <a:lnTo>
                    <a:pt x="1984" y="12843"/>
                  </a:lnTo>
                  <a:lnTo>
                    <a:pt x="1759" y="12577"/>
                  </a:lnTo>
                  <a:lnTo>
                    <a:pt x="1534" y="12270"/>
                  </a:lnTo>
                  <a:lnTo>
                    <a:pt x="1309" y="11984"/>
                  </a:lnTo>
                  <a:lnTo>
                    <a:pt x="1104" y="11657"/>
                  </a:lnTo>
                  <a:lnTo>
                    <a:pt x="920" y="11350"/>
                  </a:lnTo>
                  <a:lnTo>
                    <a:pt x="757" y="11023"/>
                  </a:lnTo>
                  <a:lnTo>
                    <a:pt x="593" y="10675"/>
                  </a:lnTo>
                  <a:lnTo>
                    <a:pt x="470" y="10328"/>
                  </a:lnTo>
                  <a:lnTo>
                    <a:pt x="348" y="9959"/>
                  </a:lnTo>
                  <a:lnTo>
                    <a:pt x="245" y="9612"/>
                  </a:lnTo>
                  <a:lnTo>
                    <a:pt x="143" y="9223"/>
                  </a:lnTo>
                  <a:lnTo>
                    <a:pt x="82" y="8855"/>
                  </a:lnTo>
                  <a:lnTo>
                    <a:pt x="41" y="8467"/>
                  </a:lnTo>
                  <a:lnTo>
                    <a:pt x="0" y="8078"/>
                  </a:lnTo>
                  <a:lnTo>
                    <a:pt x="0" y="7690"/>
                  </a:lnTo>
                  <a:lnTo>
                    <a:pt x="0" y="7690"/>
                  </a:lnTo>
                  <a:lnTo>
                    <a:pt x="0" y="7281"/>
                  </a:lnTo>
                  <a:lnTo>
                    <a:pt x="41" y="6892"/>
                  </a:lnTo>
                  <a:lnTo>
                    <a:pt x="82" y="6503"/>
                  </a:lnTo>
                  <a:lnTo>
                    <a:pt x="143" y="6135"/>
                  </a:lnTo>
                  <a:lnTo>
                    <a:pt x="245" y="5767"/>
                  </a:lnTo>
                  <a:lnTo>
                    <a:pt x="348" y="5399"/>
                  </a:lnTo>
                  <a:lnTo>
                    <a:pt x="470" y="5031"/>
                  </a:lnTo>
                  <a:lnTo>
                    <a:pt x="593" y="4683"/>
                  </a:lnTo>
                  <a:lnTo>
                    <a:pt x="757" y="4356"/>
                  </a:lnTo>
                  <a:lnTo>
                    <a:pt x="920" y="4009"/>
                  </a:lnTo>
                  <a:lnTo>
                    <a:pt x="1104" y="3702"/>
                  </a:lnTo>
                  <a:lnTo>
                    <a:pt x="1309" y="3375"/>
                  </a:lnTo>
                  <a:lnTo>
                    <a:pt x="1534" y="3088"/>
                  </a:lnTo>
                  <a:lnTo>
                    <a:pt x="1759" y="2802"/>
                  </a:lnTo>
                  <a:lnTo>
                    <a:pt x="1984" y="2516"/>
                  </a:lnTo>
                  <a:lnTo>
                    <a:pt x="2249" y="2250"/>
                  </a:lnTo>
                  <a:lnTo>
                    <a:pt x="2515" y="1984"/>
                  </a:lnTo>
                  <a:lnTo>
                    <a:pt x="2802" y="1759"/>
                  </a:lnTo>
                  <a:lnTo>
                    <a:pt x="3088" y="1514"/>
                  </a:lnTo>
                  <a:lnTo>
                    <a:pt x="3395" y="1309"/>
                  </a:lnTo>
                  <a:lnTo>
                    <a:pt x="3701" y="1105"/>
                  </a:lnTo>
                  <a:lnTo>
                    <a:pt x="4029" y="921"/>
                  </a:lnTo>
                  <a:lnTo>
                    <a:pt x="4356" y="757"/>
                  </a:lnTo>
                  <a:lnTo>
                    <a:pt x="4683" y="593"/>
                  </a:lnTo>
                  <a:lnTo>
                    <a:pt x="5031" y="471"/>
                  </a:lnTo>
                  <a:lnTo>
                    <a:pt x="5399" y="348"/>
                  </a:lnTo>
                  <a:lnTo>
                    <a:pt x="5767" y="246"/>
                  </a:lnTo>
                  <a:lnTo>
                    <a:pt x="6135" y="144"/>
                  </a:lnTo>
                  <a:lnTo>
                    <a:pt x="6503" y="82"/>
                  </a:lnTo>
                  <a:lnTo>
                    <a:pt x="6892" y="41"/>
                  </a:lnTo>
                  <a:lnTo>
                    <a:pt x="7280" y="0"/>
                  </a:lnTo>
                  <a:lnTo>
                    <a:pt x="768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9"/>
            <p:cNvSpPr/>
            <p:nvPr/>
          </p:nvSpPr>
          <p:spPr>
            <a:xfrm>
              <a:off x="1189600" y="757550"/>
              <a:ext cx="305225" cy="212700"/>
            </a:xfrm>
            <a:custGeom>
              <a:rect b="b" l="l" r="r" t="t"/>
              <a:pathLst>
                <a:path extrusionOk="0" h="8508" w="12209">
                  <a:moveTo>
                    <a:pt x="41" y="0"/>
                  </a:moveTo>
                  <a:lnTo>
                    <a:pt x="0" y="409"/>
                  </a:lnTo>
                  <a:lnTo>
                    <a:pt x="0" y="839"/>
                  </a:lnTo>
                  <a:lnTo>
                    <a:pt x="0" y="1227"/>
                  </a:lnTo>
                  <a:lnTo>
                    <a:pt x="41" y="1616"/>
                  </a:lnTo>
                  <a:lnTo>
                    <a:pt x="82" y="2004"/>
                  </a:lnTo>
                  <a:lnTo>
                    <a:pt x="143" y="2372"/>
                  </a:lnTo>
                  <a:lnTo>
                    <a:pt x="245" y="2761"/>
                  </a:lnTo>
                  <a:lnTo>
                    <a:pt x="348" y="3108"/>
                  </a:lnTo>
                  <a:lnTo>
                    <a:pt x="470" y="3477"/>
                  </a:lnTo>
                  <a:lnTo>
                    <a:pt x="593" y="3824"/>
                  </a:lnTo>
                  <a:lnTo>
                    <a:pt x="757" y="4172"/>
                  </a:lnTo>
                  <a:lnTo>
                    <a:pt x="920" y="4499"/>
                  </a:lnTo>
                  <a:lnTo>
                    <a:pt x="1104" y="4806"/>
                  </a:lnTo>
                  <a:lnTo>
                    <a:pt x="1309" y="5133"/>
                  </a:lnTo>
                  <a:lnTo>
                    <a:pt x="1534" y="5419"/>
                  </a:lnTo>
                  <a:lnTo>
                    <a:pt x="1759" y="5726"/>
                  </a:lnTo>
                  <a:lnTo>
                    <a:pt x="1984" y="5992"/>
                  </a:lnTo>
                  <a:lnTo>
                    <a:pt x="2249" y="6258"/>
                  </a:lnTo>
                  <a:lnTo>
                    <a:pt x="2515" y="6524"/>
                  </a:lnTo>
                  <a:lnTo>
                    <a:pt x="2802" y="6769"/>
                  </a:lnTo>
                  <a:lnTo>
                    <a:pt x="3088" y="6994"/>
                  </a:lnTo>
                  <a:lnTo>
                    <a:pt x="3395" y="7198"/>
                  </a:lnTo>
                  <a:lnTo>
                    <a:pt x="3701" y="7403"/>
                  </a:lnTo>
                  <a:lnTo>
                    <a:pt x="4029" y="7587"/>
                  </a:lnTo>
                  <a:lnTo>
                    <a:pt x="4356" y="7751"/>
                  </a:lnTo>
                  <a:lnTo>
                    <a:pt x="4683" y="7914"/>
                  </a:lnTo>
                  <a:lnTo>
                    <a:pt x="5031" y="8057"/>
                  </a:lnTo>
                  <a:lnTo>
                    <a:pt x="5399" y="8180"/>
                  </a:lnTo>
                  <a:lnTo>
                    <a:pt x="5767" y="8282"/>
                  </a:lnTo>
                  <a:lnTo>
                    <a:pt x="6135" y="8364"/>
                  </a:lnTo>
                  <a:lnTo>
                    <a:pt x="6503" y="8425"/>
                  </a:lnTo>
                  <a:lnTo>
                    <a:pt x="6892" y="8466"/>
                  </a:lnTo>
                  <a:lnTo>
                    <a:pt x="7280" y="8507"/>
                  </a:lnTo>
                  <a:lnTo>
                    <a:pt x="7996" y="8507"/>
                  </a:lnTo>
                  <a:lnTo>
                    <a:pt x="8303" y="8487"/>
                  </a:lnTo>
                  <a:lnTo>
                    <a:pt x="8630" y="8466"/>
                  </a:lnTo>
                  <a:lnTo>
                    <a:pt x="8937" y="8425"/>
                  </a:lnTo>
                  <a:lnTo>
                    <a:pt x="9223" y="8364"/>
                  </a:lnTo>
                  <a:lnTo>
                    <a:pt x="9530" y="8303"/>
                  </a:lnTo>
                  <a:lnTo>
                    <a:pt x="10102" y="8119"/>
                  </a:lnTo>
                  <a:lnTo>
                    <a:pt x="10675" y="7914"/>
                  </a:lnTo>
                  <a:lnTo>
                    <a:pt x="11207" y="7669"/>
                  </a:lnTo>
                  <a:lnTo>
                    <a:pt x="11718" y="7362"/>
                  </a:lnTo>
                  <a:lnTo>
                    <a:pt x="12209" y="7035"/>
                  </a:lnTo>
                  <a:lnTo>
                    <a:pt x="12209" y="5378"/>
                  </a:lnTo>
                  <a:lnTo>
                    <a:pt x="11718" y="5706"/>
                  </a:lnTo>
                  <a:lnTo>
                    <a:pt x="11207" y="6012"/>
                  </a:lnTo>
                  <a:lnTo>
                    <a:pt x="10675" y="6258"/>
                  </a:lnTo>
                  <a:lnTo>
                    <a:pt x="10102" y="6462"/>
                  </a:lnTo>
                  <a:lnTo>
                    <a:pt x="9530" y="6646"/>
                  </a:lnTo>
                  <a:lnTo>
                    <a:pt x="9223" y="6708"/>
                  </a:lnTo>
                  <a:lnTo>
                    <a:pt x="8937" y="6769"/>
                  </a:lnTo>
                  <a:lnTo>
                    <a:pt x="8630" y="6810"/>
                  </a:lnTo>
                  <a:lnTo>
                    <a:pt x="8303" y="6830"/>
                  </a:lnTo>
                  <a:lnTo>
                    <a:pt x="7996" y="6851"/>
                  </a:lnTo>
                  <a:lnTo>
                    <a:pt x="7689" y="6871"/>
                  </a:lnTo>
                  <a:lnTo>
                    <a:pt x="7321" y="6851"/>
                  </a:lnTo>
                  <a:lnTo>
                    <a:pt x="6953" y="6830"/>
                  </a:lnTo>
                  <a:lnTo>
                    <a:pt x="6585" y="6789"/>
                  </a:lnTo>
                  <a:lnTo>
                    <a:pt x="6237" y="6728"/>
                  </a:lnTo>
                  <a:lnTo>
                    <a:pt x="5890" y="6646"/>
                  </a:lnTo>
                  <a:lnTo>
                    <a:pt x="5542" y="6565"/>
                  </a:lnTo>
                  <a:lnTo>
                    <a:pt x="5194" y="6462"/>
                  </a:lnTo>
                  <a:lnTo>
                    <a:pt x="4867" y="6340"/>
                  </a:lnTo>
                  <a:lnTo>
                    <a:pt x="4560" y="6196"/>
                  </a:lnTo>
                  <a:lnTo>
                    <a:pt x="4233" y="6053"/>
                  </a:lnTo>
                  <a:lnTo>
                    <a:pt x="3926" y="5890"/>
                  </a:lnTo>
                  <a:lnTo>
                    <a:pt x="3640" y="5706"/>
                  </a:lnTo>
                  <a:lnTo>
                    <a:pt x="3333" y="5522"/>
                  </a:lnTo>
                  <a:lnTo>
                    <a:pt x="3067" y="5317"/>
                  </a:lnTo>
                  <a:lnTo>
                    <a:pt x="2781" y="5113"/>
                  </a:lnTo>
                  <a:lnTo>
                    <a:pt x="2536" y="4888"/>
                  </a:lnTo>
                  <a:lnTo>
                    <a:pt x="2270" y="4642"/>
                  </a:lnTo>
                  <a:lnTo>
                    <a:pt x="2045" y="4397"/>
                  </a:lnTo>
                  <a:lnTo>
                    <a:pt x="1820" y="4131"/>
                  </a:lnTo>
                  <a:lnTo>
                    <a:pt x="1595" y="3865"/>
                  </a:lnTo>
                  <a:lnTo>
                    <a:pt x="1391" y="3599"/>
                  </a:lnTo>
                  <a:lnTo>
                    <a:pt x="1207" y="3293"/>
                  </a:lnTo>
                  <a:lnTo>
                    <a:pt x="1022" y="3006"/>
                  </a:lnTo>
                  <a:lnTo>
                    <a:pt x="859" y="2699"/>
                  </a:lnTo>
                  <a:lnTo>
                    <a:pt x="695" y="2393"/>
                  </a:lnTo>
                  <a:lnTo>
                    <a:pt x="552" y="2066"/>
                  </a:lnTo>
                  <a:lnTo>
                    <a:pt x="429" y="1738"/>
                  </a:lnTo>
                  <a:lnTo>
                    <a:pt x="327" y="1411"/>
                  </a:lnTo>
                  <a:lnTo>
                    <a:pt x="225" y="1063"/>
                  </a:lnTo>
                  <a:lnTo>
                    <a:pt x="143" y="716"/>
                  </a:lnTo>
                  <a:lnTo>
                    <a:pt x="82" y="368"/>
                  </a:lnTo>
                  <a:lnTo>
                    <a:pt x="4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9"/>
            <p:cNvSpPr/>
            <p:nvPr/>
          </p:nvSpPr>
          <p:spPr>
            <a:xfrm>
              <a:off x="1189600" y="757550"/>
              <a:ext cx="305225" cy="212700"/>
            </a:xfrm>
            <a:custGeom>
              <a:rect b="b" l="l" r="r" t="t"/>
              <a:pathLst>
                <a:path extrusionOk="0" fill="none" h="8508" w="12209">
                  <a:moveTo>
                    <a:pt x="41" y="0"/>
                  </a:moveTo>
                  <a:lnTo>
                    <a:pt x="41" y="0"/>
                  </a:lnTo>
                  <a:lnTo>
                    <a:pt x="0" y="409"/>
                  </a:lnTo>
                  <a:lnTo>
                    <a:pt x="0" y="839"/>
                  </a:lnTo>
                  <a:lnTo>
                    <a:pt x="0" y="839"/>
                  </a:lnTo>
                  <a:lnTo>
                    <a:pt x="0" y="839"/>
                  </a:lnTo>
                  <a:lnTo>
                    <a:pt x="0" y="1227"/>
                  </a:lnTo>
                  <a:lnTo>
                    <a:pt x="41" y="1616"/>
                  </a:lnTo>
                  <a:lnTo>
                    <a:pt x="82" y="2004"/>
                  </a:lnTo>
                  <a:lnTo>
                    <a:pt x="143" y="2372"/>
                  </a:lnTo>
                  <a:lnTo>
                    <a:pt x="245" y="2761"/>
                  </a:lnTo>
                  <a:lnTo>
                    <a:pt x="348" y="3108"/>
                  </a:lnTo>
                  <a:lnTo>
                    <a:pt x="470" y="3477"/>
                  </a:lnTo>
                  <a:lnTo>
                    <a:pt x="593" y="3824"/>
                  </a:lnTo>
                  <a:lnTo>
                    <a:pt x="757" y="4172"/>
                  </a:lnTo>
                  <a:lnTo>
                    <a:pt x="920" y="4499"/>
                  </a:lnTo>
                  <a:lnTo>
                    <a:pt x="1104" y="4806"/>
                  </a:lnTo>
                  <a:lnTo>
                    <a:pt x="1309" y="5133"/>
                  </a:lnTo>
                  <a:lnTo>
                    <a:pt x="1534" y="5419"/>
                  </a:lnTo>
                  <a:lnTo>
                    <a:pt x="1759" y="5726"/>
                  </a:lnTo>
                  <a:lnTo>
                    <a:pt x="1984" y="5992"/>
                  </a:lnTo>
                  <a:lnTo>
                    <a:pt x="2249" y="6258"/>
                  </a:lnTo>
                  <a:lnTo>
                    <a:pt x="2515" y="6524"/>
                  </a:lnTo>
                  <a:lnTo>
                    <a:pt x="2802" y="6769"/>
                  </a:lnTo>
                  <a:lnTo>
                    <a:pt x="3088" y="6994"/>
                  </a:lnTo>
                  <a:lnTo>
                    <a:pt x="3395" y="7198"/>
                  </a:lnTo>
                  <a:lnTo>
                    <a:pt x="3701" y="7403"/>
                  </a:lnTo>
                  <a:lnTo>
                    <a:pt x="4029" y="7587"/>
                  </a:lnTo>
                  <a:lnTo>
                    <a:pt x="4356" y="7751"/>
                  </a:lnTo>
                  <a:lnTo>
                    <a:pt x="4683" y="7914"/>
                  </a:lnTo>
                  <a:lnTo>
                    <a:pt x="5031" y="8057"/>
                  </a:lnTo>
                  <a:lnTo>
                    <a:pt x="5399" y="8180"/>
                  </a:lnTo>
                  <a:lnTo>
                    <a:pt x="5767" y="8282"/>
                  </a:lnTo>
                  <a:lnTo>
                    <a:pt x="6135" y="8364"/>
                  </a:lnTo>
                  <a:lnTo>
                    <a:pt x="6503" y="8425"/>
                  </a:lnTo>
                  <a:lnTo>
                    <a:pt x="6892" y="8466"/>
                  </a:lnTo>
                  <a:lnTo>
                    <a:pt x="7280" y="8507"/>
                  </a:lnTo>
                  <a:lnTo>
                    <a:pt x="7689" y="8507"/>
                  </a:lnTo>
                  <a:lnTo>
                    <a:pt x="7689" y="8507"/>
                  </a:lnTo>
                  <a:lnTo>
                    <a:pt x="7996" y="8507"/>
                  </a:lnTo>
                  <a:lnTo>
                    <a:pt x="8303" y="8487"/>
                  </a:lnTo>
                  <a:lnTo>
                    <a:pt x="8630" y="8466"/>
                  </a:lnTo>
                  <a:lnTo>
                    <a:pt x="8937" y="8425"/>
                  </a:lnTo>
                  <a:lnTo>
                    <a:pt x="9223" y="8364"/>
                  </a:lnTo>
                  <a:lnTo>
                    <a:pt x="9530" y="8303"/>
                  </a:lnTo>
                  <a:lnTo>
                    <a:pt x="10102" y="8119"/>
                  </a:lnTo>
                  <a:lnTo>
                    <a:pt x="10675" y="7914"/>
                  </a:lnTo>
                  <a:lnTo>
                    <a:pt x="11207" y="7669"/>
                  </a:lnTo>
                  <a:lnTo>
                    <a:pt x="11718" y="7362"/>
                  </a:lnTo>
                  <a:lnTo>
                    <a:pt x="12209" y="7035"/>
                  </a:lnTo>
                  <a:lnTo>
                    <a:pt x="12209" y="5378"/>
                  </a:lnTo>
                  <a:lnTo>
                    <a:pt x="12209" y="5378"/>
                  </a:lnTo>
                  <a:lnTo>
                    <a:pt x="11718" y="5706"/>
                  </a:lnTo>
                  <a:lnTo>
                    <a:pt x="11207" y="6012"/>
                  </a:lnTo>
                  <a:lnTo>
                    <a:pt x="10675" y="6258"/>
                  </a:lnTo>
                  <a:lnTo>
                    <a:pt x="10102" y="6462"/>
                  </a:lnTo>
                  <a:lnTo>
                    <a:pt x="9530" y="6646"/>
                  </a:lnTo>
                  <a:lnTo>
                    <a:pt x="9223" y="6708"/>
                  </a:lnTo>
                  <a:lnTo>
                    <a:pt x="8937" y="6769"/>
                  </a:lnTo>
                  <a:lnTo>
                    <a:pt x="8630" y="6810"/>
                  </a:lnTo>
                  <a:lnTo>
                    <a:pt x="8303" y="6830"/>
                  </a:lnTo>
                  <a:lnTo>
                    <a:pt x="7996" y="6851"/>
                  </a:lnTo>
                  <a:lnTo>
                    <a:pt x="7689" y="6871"/>
                  </a:lnTo>
                  <a:lnTo>
                    <a:pt x="7689" y="6871"/>
                  </a:lnTo>
                  <a:lnTo>
                    <a:pt x="7321" y="6851"/>
                  </a:lnTo>
                  <a:lnTo>
                    <a:pt x="6953" y="6830"/>
                  </a:lnTo>
                  <a:lnTo>
                    <a:pt x="6585" y="6789"/>
                  </a:lnTo>
                  <a:lnTo>
                    <a:pt x="6237" y="6728"/>
                  </a:lnTo>
                  <a:lnTo>
                    <a:pt x="5890" y="6646"/>
                  </a:lnTo>
                  <a:lnTo>
                    <a:pt x="5542" y="6565"/>
                  </a:lnTo>
                  <a:lnTo>
                    <a:pt x="5194" y="6462"/>
                  </a:lnTo>
                  <a:lnTo>
                    <a:pt x="4867" y="6340"/>
                  </a:lnTo>
                  <a:lnTo>
                    <a:pt x="4560" y="6196"/>
                  </a:lnTo>
                  <a:lnTo>
                    <a:pt x="4233" y="6053"/>
                  </a:lnTo>
                  <a:lnTo>
                    <a:pt x="3926" y="5890"/>
                  </a:lnTo>
                  <a:lnTo>
                    <a:pt x="3640" y="5706"/>
                  </a:lnTo>
                  <a:lnTo>
                    <a:pt x="3333" y="5522"/>
                  </a:lnTo>
                  <a:lnTo>
                    <a:pt x="3067" y="5317"/>
                  </a:lnTo>
                  <a:lnTo>
                    <a:pt x="2781" y="5113"/>
                  </a:lnTo>
                  <a:lnTo>
                    <a:pt x="2536" y="4888"/>
                  </a:lnTo>
                  <a:lnTo>
                    <a:pt x="2270" y="4642"/>
                  </a:lnTo>
                  <a:lnTo>
                    <a:pt x="2045" y="4397"/>
                  </a:lnTo>
                  <a:lnTo>
                    <a:pt x="1820" y="4131"/>
                  </a:lnTo>
                  <a:lnTo>
                    <a:pt x="1595" y="3865"/>
                  </a:lnTo>
                  <a:lnTo>
                    <a:pt x="1391" y="3599"/>
                  </a:lnTo>
                  <a:lnTo>
                    <a:pt x="1207" y="3293"/>
                  </a:lnTo>
                  <a:lnTo>
                    <a:pt x="1022" y="3006"/>
                  </a:lnTo>
                  <a:lnTo>
                    <a:pt x="859" y="2699"/>
                  </a:lnTo>
                  <a:lnTo>
                    <a:pt x="695" y="2393"/>
                  </a:lnTo>
                  <a:lnTo>
                    <a:pt x="552" y="2066"/>
                  </a:lnTo>
                  <a:lnTo>
                    <a:pt x="429" y="1738"/>
                  </a:lnTo>
                  <a:lnTo>
                    <a:pt x="327" y="1411"/>
                  </a:lnTo>
                  <a:lnTo>
                    <a:pt x="225" y="1063"/>
                  </a:lnTo>
                  <a:lnTo>
                    <a:pt x="143" y="716"/>
                  </a:lnTo>
                  <a:lnTo>
                    <a:pt x="82" y="368"/>
                  </a:lnTo>
                  <a:lnTo>
                    <a:pt x="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9"/>
            <p:cNvSpPr/>
            <p:nvPr/>
          </p:nvSpPr>
          <p:spPr>
            <a:xfrm>
              <a:off x="1291325" y="688000"/>
              <a:ext cx="180500" cy="180500"/>
            </a:xfrm>
            <a:custGeom>
              <a:rect b="b" l="l" r="r" t="t"/>
              <a:pathLst>
                <a:path extrusionOk="0" h="7220" w="7220">
                  <a:moveTo>
                    <a:pt x="3620" y="1"/>
                  </a:moveTo>
                  <a:lnTo>
                    <a:pt x="3252" y="21"/>
                  </a:lnTo>
                  <a:lnTo>
                    <a:pt x="2884" y="83"/>
                  </a:lnTo>
                  <a:lnTo>
                    <a:pt x="2536" y="165"/>
                  </a:lnTo>
                  <a:lnTo>
                    <a:pt x="2209" y="287"/>
                  </a:lnTo>
                  <a:lnTo>
                    <a:pt x="1902" y="451"/>
                  </a:lnTo>
                  <a:lnTo>
                    <a:pt x="1596" y="614"/>
                  </a:lnTo>
                  <a:lnTo>
                    <a:pt x="1309" y="819"/>
                  </a:lnTo>
                  <a:lnTo>
                    <a:pt x="1064" y="1064"/>
                  </a:lnTo>
                  <a:lnTo>
                    <a:pt x="839" y="1310"/>
                  </a:lnTo>
                  <a:lnTo>
                    <a:pt x="614" y="1596"/>
                  </a:lnTo>
                  <a:lnTo>
                    <a:pt x="450" y="1903"/>
                  </a:lnTo>
                  <a:lnTo>
                    <a:pt x="287" y="2209"/>
                  </a:lnTo>
                  <a:lnTo>
                    <a:pt x="164" y="2537"/>
                  </a:lnTo>
                  <a:lnTo>
                    <a:pt x="82" y="2884"/>
                  </a:lnTo>
                  <a:lnTo>
                    <a:pt x="21" y="3252"/>
                  </a:lnTo>
                  <a:lnTo>
                    <a:pt x="1" y="3621"/>
                  </a:lnTo>
                  <a:lnTo>
                    <a:pt x="21" y="3989"/>
                  </a:lnTo>
                  <a:lnTo>
                    <a:pt x="82" y="4336"/>
                  </a:lnTo>
                  <a:lnTo>
                    <a:pt x="164" y="4684"/>
                  </a:lnTo>
                  <a:lnTo>
                    <a:pt x="287" y="5011"/>
                  </a:lnTo>
                  <a:lnTo>
                    <a:pt x="450" y="5338"/>
                  </a:lnTo>
                  <a:lnTo>
                    <a:pt x="614" y="5625"/>
                  </a:lnTo>
                  <a:lnTo>
                    <a:pt x="839" y="5911"/>
                  </a:lnTo>
                  <a:lnTo>
                    <a:pt x="1064" y="6156"/>
                  </a:lnTo>
                  <a:lnTo>
                    <a:pt x="1309" y="6402"/>
                  </a:lnTo>
                  <a:lnTo>
                    <a:pt x="1596" y="6606"/>
                  </a:lnTo>
                  <a:lnTo>
                    <a:pt x="1902" y="6790"/>
                  </a:lnTo>
                  <a:lnTo>
                    <a:pt x="2209" y="6933"/>
                  </a:lnTo>
                  <a:lnTo>
                    <a:pt x="2536" y="7056"/>
                  </a:lnTo>
                  <a:lnTo>
                    <a:pt x="2884" y="7138"/>
                  </a:lnTo>
                  <a:lnTo>
                    <a:pt x="3252" y="7199"/>
                  </a:lnTo>
                  <a:lnTo>
                    <a:pt x="3620" y="7220"/>
                  </a:lnTo>
                  <a:lnTo>
                    <a:pt x="3988" y="7199"/>
                  </a:lnTo>
                  <a:lnTo>
                    <a:pt x="4336" y="7138"/>
                  </a:lnTo>
                  <a:lnTo>
                    <a:pt x="4684" y="7056"/>
                  </a:lnTo>
                  <a:lnTo>
                    <a:pt x="5011" y="6933"/>
                  </a:lnTo>
                  <a:lnTo>
                    <a:pt x="5338" y="6790"/>
                  </a:lnTo>
                  <a:lnTo>
                    <a:pt x="5624" y="6606"/>
                  </a:lnTo>
                  <a:lnTo>
                    <a:pt x="5911" y="6402"/>
                  </a:lnTo>
                  <a:lnTo>
                    <a:pt x="6156" y="6156"/>
                  </a:lnTo>
                  <a:lnTo>
                    <a:pt x="6401" y="5911"/>
                  </a:lnTo>
                  <a:lnTo>
                    <a:pt x="6606" y="5625"/>
                  </a:lnTo>
                  <a:lnTo>
                    <a:pt x="6790" y="5338"/>
                  </a:lnTo>
                  <a:lnTo>
                    <a:pt x="6933" y="5011"/>
                  </a:lnTo>
                  <a:lnTo>
                    <a:pt x="7056" y="4684"/>
                  </a:lnTo>
                  <a:lnTo>
                    <a:pt x="7138" y="4336"/>
                  </a:lnTo>
                  <a:lnTo>
                    <a:pt x="7199" y="3989"/>
                  </a:lnTo>
                  <a:lnTo>
                    <a:pt x="7219" y="3621"/>
                  </a:lnTo>
                  <a:lnTo>
                    <a:pt x="7199" y="3252"/>
                  </a:lnTo>
                  <a:lnTo>
                    <a:pt x="7138" y="2884"/>
                  </a:lnTo>
                  <a:lnTo>
                    <a:pt x="7056" y="2537"/>
                  </a:lnTo>
                  <a:lnTo>
                    <a:pt x="6933" y="2209"/>
                  </a:lnTo>
                  <a:lnTo>
                    <a:pt x="6790" y="1903"/>
                  </a:lnTo>
                  <a:lnTo>
                    <a:pt x="6606" y="1596"/>
                  </a:lnTo>
                  <a:lnTo>
                    <a:pt x="6401" y="1310"/>
                  </a:lnTo>
                  <a:lnTo>
                    <a:pt x="6156" y="1064"/>
                  </a:lnTo>
                  <a:lnTo>
                    <a:pt x="5911" y="819"/>
                  </a:lnTo>
                  <a:lnTo>
                    <a:pt x="5624" y="614"/>
                  </a:lnTo>
                  <a:lnTo>
                    <a:pt x="5338" y="451"/>
                  </a:lnTo>
                  <a:lnTo>
                    <a:pt x="5011" y="287"/>
                  </a:lnTo>
                  <a:lnTo>
                    <a:pt x="4684" y="165"/>
                  </a:lnTo>
                  <a:lnTo>
                    <a:pt x="4336" y="83"/>
                  </a:lnTo>
                  <a:lnTo>
                    <a:pt x="3988" y="21"/>
                  </a:lnTo>
                  <a:lnTo>
                    <a:pt x="36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9"/>
            <p:cNvSpPr/>
            <p:nvPr/>
          </p:nvSpPr>
          <p:spPr>
            <a:xfrm>
              <a:off x="1291325" y="688000"/>
              <a:ext cx="180500" cy="180500"/>
            </a:xfrm>
            <a:custGeom>
              <a:rect b="b" l="l" r="r" t="t"/>
              <a:pathLst>
                <a:path extrusionOk="0" fill="none" h="7220" w="7220">
                  <a:moveTo>
                    <a:pt x="7219" y="3621"/>
                  </a:moveTo>
                  <a:lnTo>
                    <a:pt x="7219" y="3621"/>
                  </a:lnTo>
                  <a:lnTo>
                    <a:pt x="7199" y="3989"/>
                  </a:lnTo>
                  <a:lnTo>
                    <a:pt x="7138" y="4336"/>
                  </a:lnTo>
                  <a:lnTo>
                    <a:pt x="7056" y="4684"/>
                  </a:lnTo>
                  <a:lnTo>
                    <a:pt x="6933" y="5011"/>
                  </a:lnTo>
                  <a:lnTo>
                    <a:pt x="6790" y="5338"/>
                  </a:lnTo>
                  <a:lnTo>
                    <a:pt x="6606" y="5625"/>
                  </a:lnTo>
                  <a:lnTo>
                    <a:pt x="6401" y="5911"/>
                  </a:lnTo>
                  <a:lnTo>
                    <a:pt x="6156" y="6156"/>
                  </a:lnTo>
                  <a:lnTo>
                    <a:pt x="5911" y="6402"/>
                  </a:lnTo>
                  <a:lnTo>
                    <a:pt x="5624" y="6606"/>
                  </a:lnTo>
                  <a:lnTo>
                    <a:pt x="5338" y="6790"/>
                  </a:lnTo>
                  <a:lnTo>
                    <a:pt x="5011" y="6933"/>
                  </a:lnTo>
                  <a:lnTo>
                    <a:pt x="4684" y="7056"/>
                  </a:lnTo>
                  <a:lnTo>
                    <a:pt x="4336" y="7138"/>
                  </a:lnTo>
                  <a:lnTo>
                    <a:pt x="3988" y="7199"/>
                  </a:lnTo>
                  <a:lnTo>
                    <a:pt x="3620" y="7220"/>
                  </a:lnTo>
                  <a:lnTo>
                    <a:pt x="3620" y="7220"/>
                  </a:lnTo>
                  <a:lnTo>
                    <a:pt x="3252" y="7199"/>
                  </a:lnTo>
                  <a:lnTo>
                    <a:pt x="2884" y="7138"/>
                  </a:lnTo>
                  <a:lnTo>
                    <a:pt x="2536" y="7056"/>
                  </a:lnTo>
                  <a:lnTo>
                    <a:pt x="2209" y="6933"/>
                  </a:lnTo>
                  <a:lnTo>
                    <a:pt x="1902" y="6790"/>
                  </a:lnTo>
                  <a:lnTo>
                    <a:pt x="1596" y="6606"/>
                  </a:lnTo>
                  <a:lnTo>
                    <a:pt x="1309" y="6402"/>
                  </a:lnTo>
                  <a:lnTo>
                    <a:pt x="1064" y="6156"/>
                  </a:lnTo>
                  <a:lnTo>
                    <a:pt x="839" y="5911"/>
                  </a:lnTo>
                  <a:lnTo>
                    <a:pt x="614" y="5625"/>
                  </a:lnTo>
                  <a:lnTo>
                    <a:pt x="450" y="5338"/>
                  </a:lnTo>
                  <a:lnTo>
                    <a:pt x="287" y="5011"/>
                  </a:lnTo>
                  <a:lnTo>
                    <a:pt x="164" y="4684"/>
                  </a:lnTo>
                  <a:lnTo>
                    <a:pt x="82" y="4336"/>
                  </a:lnTo>
                  <a:lnTo>
                    <a:pt x="21" y="3989"/>
                  </a:lnTo>
                  <a:lnTo>
                    <a:pt x="1" y="3621"/>
                  </a:lnTo>
                  <a:lnTo>
                    <a:pt x="1" y="3621"/>
                  </a:lnTo>
                  <a:lnTo>
                    <a:pt x="21" y="3252"/>
                  </a:lnTo>
                  <a:lnTo>
                    <a:pt x="82" y="2884"/>
                  </a:lnTo>
                  <a:lnTo>
                    <a:pt x="164" y="2537"/>
                  </a:lnTo>
                  <a:lnTo>
                    <a:pt x="287" y="2209"/>
                  </a:lnTo>
                  <a:lnTo>
                    <a:pt x="450" y="1903"/>
                  </a:lnTo>
                  <a:lnTo>
                    <a:pt x="614" y="1596"/>
                  </a:lnTo>
                  <a:lnTo>
                    <a:pt x="839" y="1310"/>
                  </a:lnTo>
                  <a:lnTo>
                    <a:pt x="1064" y="1064"/>
                  </a:lnTo>
                  <a:lnTo>
                    <a:pt x="1309" y="819"/>
                  </a:lnTo>
                  <a:lnTo>
                    <a:pt x="1596" y="614"/>
                  </a:lnTo>
                  <a:lnTo>
                    <a:pt x="1902" y="451"/>
                  </a:lnTo>
                  <a:lnTo>
                    <a:pt x="2209" y="287"/>
                  </a:lnTo>
                  <a:lnTo>
                    <a:pt x="2536" y="165"/>
                  </a:lnTo>
                  <a:lnTo>
                    <a:pt x="2884" y="83"/>
                  </a:lnTo>
                  <a:lnTo>
                    <a:pt x="3252" y="21"/>
                  </a:lnTo>
                  <a:lnTo>
                    <a:pt x="3620" y="1"/>
                  </a:lnTo>
                  <a:lnTo>
                    <a:pt x="3620" y="1"/>
                  </a:lnTo>
                  <a:lnTo>
                    <a:pt x="3988" y="21"/>
                  </a:lnTo>
                  <a:lnTo>
                    <a:pt x="4336" y="83"/>
                  </a:lnTo>
                  <a:lnTo>
                    <a:pt x="4684" y="165"/>
                  </a:lnTo>
                  <a:lnTo>
                    <a:pt x="5011" y="287"/>
                  </a:lnTo>
                  <a:lnTo>
                    <a:pt x="5338" y="451"/>
                  </a:lnTo>
                  <a:lnTo>
                    <a:pt x="5624" y="614"/>
                  </a:lnTo>
                  <a:lnTo>
                    <a:pt x="5911" y="819"/>
                  </a:lnTo>
                  <a:lnTo>
                    <a:pt x="6156" y="1064"/>
                  </a:lnTo>
                  <a:lnTo>
                    <a:pt x="6401" y="1310"/>
                  </a:lnTo>
                  <a:lnTo>
                    <a:pt x="6606" y="1596"/>
                  </a:lnTo>
                  <a:lnTo>
                    <a:pt x="6790" y="1903"/>
                  </a:lnTo>
                  <a:lnTo>
                    <a:pt x="6933" y="2209"/>
                  </a:lnTo>
                  <a:lnTo>
                    <a:pt x="7056" y="2537"/>
                  </a:lnTo>
                  <a:lnTo>
                    <a:pt x="7138" y="2884"/>
                  </a:lnTo>
                  <a:lnTo>
                    <a:pt x="7199" y="3252"/>
                  </a:lnTo>
                  <a:lnTo>
                    <a:pt x="7219" y="36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9"/>
            <p:cNvSpPr/>
            <p:nvPr/>
          </p:nvSpPr>
          <p:spPr>
            <a:xfrm>
              <a:off x="1291325" y="778000"/>
              <a:ext cx="180500" cy="525"/>
            </a:xfrm>
            <a:custGeom>
              <a:rect b="b" l="l" r="r" t="t"/>
              <a:pathLst>
                <a:path extrusionOk="0" h="21" w="7220">
                  <a:moveTo>
                    <a:pt x="7219" y="0"/>
                  </a:moveTo>
                  <a:lnTo>
                    <a:pt x="7219" y="0"/>
                  </a:lnTo>
                  <a:lnTo>
                    <a:pt x="7219" y="21"/>
                  </a:lnTo>
                  <a:lnTo>
                    <a:pt x="7219" y="21"/>
                  </a:lnTo>
                  <a:lnTo>
                    <a:pt x="7219" y="21"/>
                  </a:lnTo>
                  <a:lnTo>
                    <a:pt x="7219" y="21"/>
                  </a:lnTo>
                  <a:lnTo>
                    <a:pt x="7219" y="0"/>
                  </a:lnTo>
                  <a:close/>
                  <a:moveTo>
                    <a:pt x="1" y="0"/>
                  </a:moveTo>
                  <a:lnTo>
                    <a:pt x="1" y="0"/>
                  </a:lnTo>
                  <a:lnTo>
                    <a:pt x="1" y="21"/>
                  </a:lnTo>
                  <a:lnTo>
                    <a:pt x="1" y="21"/>
                  </a:lnTo>
                  <a:lnTo>
                    <a:pt x="1" y="21"/>
                  </a:lnTo>
                  <a:lnTo>
                    <a:pt x="1" y="21"/>
                  </a:lnTo>
                  <a:lnTo>
                    <a:pt x="1" y="0"/>
                  </a:lnTo>
                  <a:close/>
                </a:path>
              </a:pathLst>
            </a:custGeom>
            <a:solidFill>
              <a:srgbClr val="2E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9"/>
            <p:cNvSpPr/>
            <p:nvPr/>
          </p:nvSpPr>
          <p:spPr>
            <a:xfrm>
              <a:off x="1471800" y="778000"/>
              <a:ext cx="25" cy="525"/>
            </a:xfrm>
            <a:custGeom>
              <a:rect b="b" l="l" r="r" t="t"/>
              <a:pathLst>
                <a:path extrusionOk="0" fill="none" h="21" w="1">
                  <a:moveTo>
                    <a:pt x="0" y="0"/>
                  </a:moveTo>
                  <a:lnTo>
                    <a:pt x="0" y="0"/>
                  </a:lnTo>
                  <a:lnTo>
                    <a:pt x="0" y="21"/>
                  </a:lnTo>
                  <a:lnTo>
                    <a:pt x="0" y="21"/>
                  </a:lnTo>
                  <a:lnTo>
                    <a:pt x="0" y="21"/>
                  </a:lnTo>
                  <a:lnTo>
                    <a:pt x="0"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9"/>
            <p:cNvSpPr/>
            <p:nvPr/>
          </p:nvSpPr>
          <p:spPr>
            <a:xfrm>
              <a:off x="1291325" y="778000"/>
              <a:ext cx="25" cy="525"/>
            </a:xfrm>
            <a:custGeom>
              <a:rect b="b" l="l" r="r" t="t"/>
              <a:pathLst>
                <a:path extrusionOk="0" fill="none" h="21" w="1">
                  <a:moveTo>
                    <a:pt x="1" y="0"/>
                  </a:moveTo>
                  <a:lnTo>
                    <a:pt x="1" y="0"/>
                  </a:lnTo>
                  <a:lnTo>
                    <a:pt x="1" y="21"/>
                  </a:lnTo>
                  <a:lnTo>
                    <a:pt x="1" y="21"/>
                  </a:lnTo>
                  <a:lnTo>
                    <a:pt x="1" y="21"/>
                  </a:lnTo>
                  <a:lnTo>
                    <a:pt x="1"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9"/>
            <p:cNvSpPr/>
            <p:nvPr/>
          </p:nvSpPr>
          <p:spPr>
            <a:xfrm>
              <a:off x="1291325" y="761125"/>
              <a:ext cx="180500" cy="107375"/>
            </a:xfrm>
            <a:custGeom>
              <a:rect b="b" l="l" r="r" t="t"/>
              <a:pathLst>
                <a:path extrusionOk="0" h="4295" w="7220">
                  <a:moveTo>
                    <a:pt x="82" y="0"/>
                  </a:moveTo>
                  <a:lnTo>
                    <a:pt x="21" y="348"/>
                  </a:lnTo>
                  <a:lnTo>
                    <a:pt x="1" y="675"/>
                  </a:lnTo>
                  <a:lnTo>
                    <a:pt x="1" y="696"/>
                  </a:lnTo>
                  <a:lnTo>
                    <a:pt x="21" y="1064"/>
                  </a:lnTo>
                  <a:lnTo>
                    <a:pt x="82" y="1411"/>
                  </a:lnTo>
                  <a:lnTo>
                    <a:pt x="164" y="1759"/>
                  </a:lnTo>
                  <a:lnTo>
                    <a:pt x="287" y="2086"/>
                  </a:lnTo>
                  <a:lnTo>
                    <a:pt x="450" y="2413"/>
                  </a:lnTo>
                  <a:lnTo>
                    <a:pt x="614" y="2700"/>
                  </a:lnTo>
                  <a:lnTo>
                    <a:pt x="839" y="2986"/>
                  </a:lnTo>
                  <a:lnTo>
                    <a:pt x="1064" y="3231"/>
                  </a:lnTo>
                  <a:lnTo>
                    <a:pt x="1330" y="3477"/>
                  </a:lnTo>
                  <a:lnTo>
                    <a:pt x="1596" y="3681"/>
                  </a:lnTo>
                  <a:lnTo>
                    <a:pt x="1902" y="3865"/>
                  </a:lnTo>
                  <a:lnTo>
                    <a:pt x="2209" y="4008"/>
                  </a:lnTo>
                  <a:lnTo>
                    <a:pt x="2536" y="4131"/>
                  </a:lnTo>
                  <a:lnTo>
                    <a:pt x="2884" y="4213"/>
                  </a:lnTo>
                  <a:lnTo>
                    <a:pt x="3252" y="4274"/>
                  </a:lnTo>
                  <a:lnTo>
                    <a:pt x="3620" y="4295"/>
                  </a:lnTo>
                  <a:lnTo>
                    <a:pt x="3988" y="4274"/>
                  </a:lnTo>
                  <a:lnTo>
                    <a:pt x="4336" y="4213"/>
                  </a:lnTo>
                  <a:lnTo>
                    <a:pt x="4684" y="4131"/>
                  </a:lnTo>
                  <a:lnTo>
                    <a:pt x="5011" y="4008"/>
                  </a:lnTo>
                  <a:lnTo>
                    <a:pt x="5338" y="3865"/>
                  </a:lnTo>
                  <a:lnTo>
                    <a:pt x="5624" y="3681"/>
                  </a:lnTo>
                  <a:lnTo>
                    <a:pt x="5911" y="3477"/>
                  </a:lnTo>
                  <a:lnTo>
                    <a:pt x="6156" y="3231"/>
                  </a:lnTo>
                  <a:lnTo>
                    <a:pt x="6401" y="2986"/>
                  </a:lnTo>
                  <a:lnTo>
                    <a:pt x="6606" y="2700"/>
                  </a:lnTo>
                  <a:lnTo>
                    <a:pt x="6790" y="2413"/>
                  </a:lnTo>
                  <a:lnTo>
                    <a:pt x="6933" y="2086"/>
                  </a:lnTo>
                  <a:lnTo>
                    <a:pt x="7056" y="1759"/>
                  </a:lnTo>
                  <a:lnTo>
                    <a:pt x="7138" y="1411"/>
                  </a:lnTo>
                  <a:lnTo>
                    <a:pt x="7199" y="1064"/>
                  </a:lnTo>
                  <a:lnTo>
                    <a:pt x="7219" y="696"/>
                  </a:lnTo>
                  <a:lnTo>
                    <a:pt x="7219" y="675"/>
                  </a:lnTo>
                  <a:lnTo>
                    <a:pt x="7199" y="348"/>
                  </a:lnTo>
                  <a:lnTo>
                    <a:pt x="7158" y="0"/>
                  </a:lnTo>
                  <a:lnTo>
                    <a:pt x="7076" y="307"/>
                  </a:lnTo>
                  <a:lnTo>
                    <a:pt x="6974" y="614"/>
                  </a:lnTo>
                  <a:lnTo>
                    <a:pt x="6851" y="900"/>
                  </a:lnTo>
                  <a:lnTo>
                    <a:pt x="6708" y="1166"/>
                  </a:lnTo>
                  <a:lnTo>
                    <a:pt x="6544" y="1432"/>
                  </a:lnTo>
                  <a:lnTo>
                    <a:pt x="6360" y="1657"/>
                  </a:lnTo>
                  <a:lnTo>
                    <a:pt x="6156" y="1882"/>
                  </a:lnTo>
                  <a:lnTo>
                    <a:pt x="5931" y="2086"/>
                  </a:lnTo>
                  <a:lnTo>
                    <a:pt x="5686" y="2270"/>
                  </a:lnTo>
                  <a:lnTo>
                    <a:pt x="5420" y="2454"/>
                  </a:lnTo>
                  <a:lnTo>
                    <a:pt x="5154" y="2597"/>
                  </a:lnTo>
                  <a:lnTo>
                    <a:pt x="4868" y="2700"/>
                  </a:lnTo>
                  <a:lnTo>
                    <a:pt x="4561" y="2802"/>
                  </a:lnTo>
                  <a:lnTo>
                    <a:pt x="4254" y="2884"/>
                  </a:lnTo>
                  <a:lnTo>
                    <a:pt x="3947" y="2925"/>
                  </a:lnTo>
                  <a:lnTo>
                    <a:pt x="3293" y="2925"/>
                  </a:lnTo>
                  <a:lnTo>
                    <a:pt x="2966" y="2884"/>
                  </a:lnTo>
                  <a:lnTo>
                    <a:pt x="2659" y="2802"/>
                  </a:lnTo>
                  <a:lnTo>
                    <a:pt x="2373" y="2700"/>
                  </a:lnTo>
                  <a:lnTo>
                    <a:pt x="2086" y="2597"/>
                  </a:lnTo>
                  <a:lnTo>
                    <a:pt x="1800" y="2454"/>
                  </a:lnTo>
                  <a:lnTo>
                    <a:pt x="1555" y="2270"/>
                  </a:lnTo>
                  <a:lnTo>
                    <a:pt x="1309" y="2086"/>
                  </a:lnTo>
                  <a:lnTo>
                    <a:pt x="1084" y="1882"/>
                  </a:lnTo>
                  <a:lnTo>
                    <a:pt x="880" y="1657"/>
                  </a:lnTo>
                  <a:lnTo>
                    <a:pt x="675" y="1432"/>
                  </a:lnTo>
                  <a:lnTo>
                    <a:pt x="512" y="1166"/>
                  </a:lnTo>
                  <a:lnTo>
                    <a:pt x="369" y="900"/>
                  </a:lnTo>
                  <a:lnTo>
                    <a:pt x="246" y="614"/>
                  </a:lnTo>
                  <a:lnTo>
                    <a:pt x="144" y="307"/>
                  </a:lnTo>
                  <a:lnTo>
                    <a:pt x="82" y="0"/>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9"/>
            <p:cNvSpPr/>
            <p:nvPr/>
          </p:nvSpPr>
          <p:spPr>
            <a:xfrm>
              <a:off x="1291325" y="761125"/>
              <a:ext cx="180500" cy="107375"/>
            </a:xfrm>
            <a:custGeom>
              <a:rect b="b" l="l" r="r" t="t"/>
              <a:pathLst>
                <a:path extrusionOk="0" fill="none" h="4295" w="7220">
                  <a:moveTo>
                    <a:pt x="7158" y="0"/>
                  </a:moveTo>
                  <a:lnTo>
                    <a:pt x="7158" y="0"/>
                  </a:lnTo>
                  <a:lnTo>
                    <a:pt x="7076" y="307"/>
                  </a:lnTo>
                  <a:lnTo>
                    <a:pt x="6974" y="614"/>
                  </a:lnTo>
                  <a:lnTo>
                    <a:pt x="6851" y="900"/>
                  </a:lnTo>
                  <a:lnTo>
                    <a:pt x="6708" y="1166"/>
                  </a:lnTo>
                  <a:lnTo>
                    <a:pt x="6544" y="1432"/>
                  </a:lnTo>
                  <a:lnTo>
                    <a:pt x="6360" y="1657"/>
                  </a:lnTo>
                  <a:lnTo>
                    <a:pt x="6156" y="1882"/>
                  </a:lnTo>
                  <a:lnTo>
                    <a:pt x="5931" y="2086"/>
                  </a:lnTo>
                  <a:lnTo>
                    <a:pt x="5686" y="2270"/>
                  </a:lnTo>
                  <a:lnTo>
                    <a:pt x="5420" y="2454"/>
                  </a:lnTo>
                  <a:lnTo>
                    <a:pt x="5154" y="2597"/>
                  </a:lnTo>
                  <a:lnTo>
                    <a:pt x="4868" y="2700"/>
                  </a:lnTo>
                  <a:lnTo>
                    <a:pt x="4561" y="2802"/>
                  </a:lnTo>
                  <a:lnTo>
                    <a:pt x="4254" y="2884"/>
                  </a:lnTo>
                  <a:lnTo>
                    <a:pt x="3947" y="2925"/>
                  </a:lnTo>
                  <a:lnTo>
                    <a:pt x="3620" y="2925"/>
                  </a:lnTo>
                  <a:lnTo>
                    <a:pt x="3620" y="2925"/>
                  </a:lnTo>
                  <a:lnTo>
                    <a:pt x="3293" y="2925"/>
                  </a:lnTo>
                  <a:lnTo>
                    <a:pt x="2966" y="2884"/>
                  </a:lnTo>
                  <a:lnTo>
                    <a:pt x="2659" y="2802"/>
                  </a:lnTo>
                  <a:lnTo>
                    <a:pt x="2373" y="2700"/>
                  </a:lnTo>
                  <a:lnTo>
                    <a:pt x="2086" y="2597"/>
                  </a:lnTo>
                  <a:lnTo>
                    <a:pt x="1800" y="2454"/>
                  </a:lnTo>
                  <a:lnTo>
                    <a:pt x="1555" y="2270"/>
                  </a:lnTo>
                  <a:lnTo>
                    <a:pt x="1309" y="2086"/>
                  </a:lnTo>
                  <a:lnTo>
                    <a:pt x="1084" y="1882"/>
                  </a:lnTo>
                  <a:lnTo>
                    <a:pt x="880" y="1657"/>
                  </a:lnTo>
                  <a:lnTo>
                    <a:pt x="675" y="1432"/>
                  </a:lnTo>
                  <a:lnTo>
                    <a:pt x="512" y="1166"/>
                  </a:lnTo>
                  <a:lnTo>
                    <a:pt x="369" y="900"/>
                  </a:lnTo>
                  <a:lnTo>
                    <a:pt x="246" y="614"/>
                  </a:lnTo>
                  <a:lnTo>
                    <a:pt x="144" y="307"/>
                  </a:lnTo>
                  <a:lnTo>
                    <a:pt x="82" y="0"/>
                  </a:lnTo>
                  <a:lnTo>
                    <a:pt x="82" y="0"/>
                  </a:lnTo>
                  <a:lnTo>
                    <a:pt x="21" y="348"/>
                  </a:lnTo>
                  <a:lnTo>
                    <a:pt x="1" y="675"/>
                  </a:lnTo>
                  <a:lnTo>
                    <a:pt x="1" y="675"/>
                  </a:lnTo>
                  <a:lnTo>
                    <a:pt x="1" y="696"/>
                  </a:lnTo>
                  <a:lnTo>
                    <a:pt x="1" y="696"/>
                  </a:lnTo>
                  <a:lnTo>
                    <a:pt x="21" y="1064"/>
                  </a:lnTo>
                  <a:lnTo>
                    <a:pt x="82" y="1411"/>
                  </a:lnTo>
                  <a:lnTo>
                    <a:pt x="164" y="1759"/>
                  </a:lnTo>
                  <a:lnTo>
                    <a:pt x="287" y="2086"/>
                  </a:lnTo>
                  <a:lnTo>
                    <a:pt x="450" y="2413"/>
                  </a:lnTo>
                  <a:lnTo>
                    <a:pt x="614" y="2700"/>
                  </a:lnTo>
                  <a:lnTo>
                    <a:pt x="839" y="2986"/>
                  </a:lnTo>
                  <a:lnTo>
                    <a:pt x="1064" y="3231"/>
                  </a:lnTo>
                  <a:lnTo>
                    <a:pt x="1330" y="3477"/>
                  </a:lnTo>
                  <a:lnTo>
                    <a:pt x="1596" y="3681"/>
                  </a:lnTo>
                  <a:lnTo>
                    <a:pt x="1902" y="3865"/>
                  </a:lnTo>
                  <a:lnTo>
                    <a:pt x="2209" y="4008"/>
                  </a:lnTo>
                  <a:lnTo>
                    <a:pt x="2536" y="4131"/>
                  </a:lnTo>
                  <a:lnTo>
                    <a:pt x="2884" y="4213"/>
                  </a:lnTo>
                  <a:lnTo>
                    <a:pt x="3252" y="4274"/>
                  </a:lnTo>
                  <a:lnTo>
                    <a:pt x="3620" y="4295"/>
                  </a:lnTo>
                  <a:lnTo>
                    <a:pt x="3620" y="4295"/>
                  </a:lnTo>
                  <a:lnTo>
                    <a:pt x="3988" y="4274"/>
                  </a:lnTo>
                  <a:lnTo>
                    <a:pt x="4336" y="4213"/>
                  </a:lnTo>
                  <a:lnTo>
                    <a:pt x="4684" y="4131"/>
                  </a:lnTo>
                  <a:lnTo>
                    <a:pt x="5011" y="4008"/>
                  </a:lnTo>
                  <a:lnTo>
                    <a:pt x="5338" y="3865"/>
                  </a:lnTo>
                  <a:lnTo>
                    <a:pt x="5624" y="3681"/>
                  </a:lnTo>
                  <a:lnTo>
                    <a:pt x="5911" y="3477"/>
                  </a:lnTo>
                  <a:lnTo>
                    <a:pt x="6156" y="3231"/>
                  </a:lnTo>
                  <a:lnTo>
                    <a:pt x="6401" y="2986"/>
                  </a:lnTo>
                  <a:lnTo>
                    <a:pt x="6606" y="2700"/>
                  </a:lnTo>
                  <a:lnTo>
                    <a:pt x="6790" y="2413"/>
                  </a:lnTo>
                  <a:lnTo>
                    <a:pt x="6933" y="2086"/>
                  </a:lnTo>
                  <a:lnTo>
                    <a:pt x="7056" y="1759"/>
                  </a:lnTo>
                  <a:lnTo>
                    <a:pt x="7138" y="1411"/>
                  </a:lnTo>
                  <a:lnTo>
                    <a:pt x="7199" y="1064"/>
                  </a:lnTo>
                  <a:lnTo>
                    <a:pt x="7219" y="696"/>
                  </a:lnTo>
                  <a:lnTo>
                    <a:pt x="7219" y="696"/>
                  </a:lnTo>
                  <a:lnTo>
                    <a:pt x="7219" y="675"/>
                  </a:lnTo>
                  <a:lnTo>
                    <a:pt x="7219" y="675"/>
                  </a:lnTo>
                  <a:lnTo>
                    <a:pt x="7199" y="348"/>
                  </a:lnTo>
                  <a:lnTo>
                    <a:pt x="715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9"/>
            <p:cNvSpPr/>
            <p:nvPr/>
          </p:nvSpPr>
          <p:spPr>
            <a:xfrm>
              <a:off x="1189600" y="1111325"/>
              <a:ext cx="305225" cy="384475"/>
            </a:xfrm>
            <a:custGeom>
              <a:rect b="b" l="l" r="r" t="t"/>
              <a:pathLst>
                <a:path extrusionOk="0" h="15379" w="12209">
                  <a:moveTo>
                    <a:pt x="7689" y="0"/>
                  </a:moveTo>
                  <a:lnTo>
                    <a:pt x="7280" y="21"/>
                  </a:lnTo>
                  <a:lnTo>
                    <a:pt x="6892" y="41"/>
                  </a:lnTo>
                  <a:lnTo>
                    <a:pt x="6503" y="103"/>
                  </a:lnTo>
                  <a:lnTo>
                    <a:pt x="6135" y="164"/>
                  </a:lnTo>
                  <a:lnTo>
                    <a:pt x="5767" y="246"/>
                  </a:lnTo>
                  <a:lnTo>
                    <a:pt x="5399" y="348"/>
                  </a:lnTo>
                  <a:lnTo>
                    <a:pt x="5031" y="471"/>
                  </a:lnTo>
                  <a:lnTo>
                    <a:pt x="4683" y="614"/>
                  </a:lnTo>
                  <a:lnTo>
                    <a:pt x="4356" y="757"/>
                  </a:lnTo>
                  <a:lnTo>
                    <a:pt x="4029" y="941"/>
                  </a:lnTo>
                  <a:lnTo>
                    <a:pt x="3701" y="1125"/>
                  </a:lnTo>
                  <a:lnTo>
                    <a:pt x="3395" y="1330"/>
                  </a:lnTo>
                  <a:lnTo>
                    <a:pt x="3088" y="1534"/>
                  </a:lnTo>
                  <a:lnTo>
                    <a:pt x="2802" y="1759"/>
                  </a:lnTo>
                  <a:lnTo>
                    <a:pt x="2515" y="2004"/>
                  </a:lnTo>
                  <a:lnTo>
                    <a:pt x="2249" y="2250"/>
                  </a:lnTo>
                  <a:lnTo>
                    <a:pt x="1984" y="2516"/>
                  </a:lnTo>
                  <a:lnTo>
                    <a:pt x="1759" y="2802"/>
                  </a:lnTo>
                  <a:lnTo>
                    <a:pt x="1534" y="3088"/>
                  </a:lnTo>
                  <a:lnTo>
                    <a:pt x="1309" y="3395"/>
                  </a:lnTo>
                  <a:lnTo>
                    <a:pt x="1104" y="3702"/>
                  </a:lnTo>
                  <a:lnTo>
                    <a:pt x="920" y="4029"/>
                  </a:lnTo>
                  <a:lnTo>
                    <a:pt x="757" y="4356"/>
                  </a:lnTo>
                  <a:lnTo>
                    <a:pt x="593" y="4704"/>
                  </a:lnTo>
                  <a:lnTo>
                    <a:pt x="470" y="5052"/>
                  </a:lnTo>
                  <a:lnTo>
                    <a:pt x="348" y="5399"/>
                  </a:lnTo>
                  <a:lnTo>
                    <a:pt x="245" y="5767"/>
                  </a:lnTo>
                  <a:lnTo>
                    <a:pt x="143" y="6135"/>
                  </a:lnTo>
                  <a:lnTo>
                    <a:pt x="82" y="6524"/>
                  </a:lnTo>
                  <a:lnTo>
                    <a:pt x="41" y="6912"/>
                  </a:lnTo>
                  <a:lnTo>
                    <a:pt x="0" y="7301"/>
                  </a:lnTo>
                  <a:lnTo>
                    <a:pt x="0" y="7690"/>
                  </a:lnTo>
                  <a:lnTo>
                    <a:pt x="0" y="8099"/>
                  </a:lnTo>
                  <a:lnTo>
                    <a:pt x="41" y="8487"/>
                  </a:lnTo>
                  <a:lnTo>
                    <a:pt x="82" y="8855"/>
                  </a:lnTo>
                  <a:lnTo>
                    <a:pt x="143" y="9244"/>
                  </a:lnTo>
                  <a:lnTo>
                    <a:pt x="245" y="9612"/>
                  </a:lnTo>
                  <a:lnTo>
                    <a:pt x="348" y="9980"/>
                  </a:lnTo>
                  <a:lnTo>
                    <a:pt x="470" y="10328"/>
                  </a:lnTo>
                  <a:lnTo>
                    <a:pt x="593" y="10675"/>
                  </a:lnTo>
                  <a:lnTo>
                    <a:pt x="757" y="11023"/>
                  </a:lnTo>
                  <a:lnTo>
                    <a:pt x="920" y="11350"/>
                  </a:lnTo>
                  <a:lnTo>
                    <a:pt x="1104" y="11677"/>
                  </a:lnTo>
                  <a:lnTo>
                    <a:pt x="1309" y="11984"/>
                  </a:lnTo>
                  <a:lnTo>
                    <a:pt x="1534" y="12291"/>
                  </a:lnTo>
                  <a:lnTo>
                    <a:pt x="1759" y="12577"/>
                  </a:lnTo>
                  <a:lnTo>
                    <a:pt x="1984" y="12863"/>
                  </a:lnTo>
                  <a:lnTo>
                    <a:pt x="2249" y="13129"/>
                  </a:lnTo>
                  <a:lnTo>
                    <a:pt x="2515" y="13375"/>
                  </a:lnTo>
                  <a:lnTo>
                    <a:pt x="2802" y="13620"/>
                  </a:lnTo>
                  <a:lnTo>
                    <a:pt x="3088" y="13845"/>
                  </a:lnTo>
                  <a:lnTo>
                    <a:pt x="3395" y="14070"/>
                  </a:lnTo>
                  <a:lnTo>
                    <a:pt x="3701" y="14274"/>
                  </a:lnTo>
                  <a:lnTo>
                    <a:pt x="4029" y="14458"/>
                  </a:lnTo>
                  <a:lnTo>
                    <a:pt x="4356" y="14622"/>
                  </a:lnTo>
                  <a:lnTo>
                    <a:pt x="4683" y="14765"/>
                  </a:lnTo>
                  <a:lnTo>
                    <a:pt x="5031" y="14908"/>
                  </a:lnTo>
                  <a:lnTo>
                    <a:pt x="5399" y="15031"/>
                  </a:lnTo>
                  <a:lnTo>
                    <a:pt x="5767" y="15133"/>
                  </a:lnTo>
                  <a:lnTo>
                    <a:pt x="6135" y="15215"/>
                  </a:lnTo>
                  <a:lnTo>
                    <a:pt x="6503" y="15297"/>
                  </a:lnTo>
                  <a:lnTo>
                    <a:pt x="6892" y="15338"/>
                  </a:lnTo>
                  <a:lnTo>
                    <a:pt x="7280" y="15379"/>
                  </a:lnTo>
                  <a:lnTo>
                    <a:pt x="7996" y="15379"/>
                  </a:lnTo>
                  <a:lnTo>
                    <a:pt x="8303" y="15358"/>
                  </a:lnTo>
                  <a:lnTo>
                    <a:pt x="8630" y="15317"/>
                  </a:lnTo>
                  <a:lnTo>
                    <a:pt x="8937" y="15276"/>
                  </a:lnTo>
                  <a:lnTo>
                    <a:pt x="9223" y="15215"/>
                  </a:lnTo>
                  <a:lnTo>
                    <a:pt x="9530" y="15154"/>
                  </a:lnTo>
                  <a:lnTo>
                    <a:pt x="10102" y="14990"/>
                  </a:lnTo>
                  <a:lnTo>
                    <a:pt x="10675" y="14786"/>
                  </a:lnTo>
                  <a:lnTo>
                    <a:pt x="11207" y="14520"/>
                  </a:lnTo>
                  <a:lnTo>
                    <a:pt x="11718" y="14234"/>
                  </a:lnTo>
                  <a:lnTo>
                    <a:pt x="12209" y="13906"/>
                  </a:lnTo>
                  <a:lnTo>
                    <a:pt x="12209" y="1493"/>
                  </a:lnTo>
                  <a:lnTo>
                    <a:pt x="11718" y="1166"/>
                  </a:lnTo>
                  <a:lnTo>
                    <a:pt x="11207" y="859"/>
                  </a:lnTo>
                  <a:lnTo>
                    <a:pt x="10675" y="614"/>
                  </a:lnTo>
                  <a:lnTo>
                    <a:pt x="10102" y="389"/>
                  </a:lnTo>
                  <a:lnTo>
                    <a:pt x="9530" y="225"/>
                  </a:lnTo>
                  <a:lnTo>
                    <a:pt x="9223" y="164"/>
                  </a:lnTo>
                  <a:lnTo>
                    <a:pt x="8937" y="103"/>
                  </a:lnTo>
                  <a:lnTo>
                    <a:pt x="8630" y="62"/>
                  </a:lnTo>
                  <a:lnTo>
                    <a:pt x="8303" y="41"/>
                  </a:lnTo>
                  <a:lnTo>
                    <a:pt x="7996" y="21"/>
                  </a:lnTo>
                  <a:lnTo>
                    <a:pt x="76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9"/>
            <p:cNvSpPr/>
            <p:nvPr/>
          </p:nvSpPr>
          <p:spPr>
            <a:xfrm>
              <a:off x="1189600" y="1111325"/>
              <a:ext cx="305225" cy="384475"/>
            </a:xfrm>
            <a:custGeom>
              <a:rect b="b" l="l" r="r" t="t"/>
              <a:pathLst>
                <a:path extrusionOk="0" fill="none" h="15379" w="12209">
                  <a:moveTo>
                    <a:pt x="7689" y="0"/>
                  </a:moveTo>
                  <a:lnTo>
                    <a:pt x="7689" y="0"/>
                  </a:lnTo>
                  <a:lnTo>
                    <a:pt x="7996" y="21"/>
                  </a:lnTo>
                  <a:lnTo>
                    <a:pt x="8303" y="41"/>
                  </a:lnTo>
                  <a:lnTo>
                    <a:pt x="8630" y="62"/>
                  </a:lnTo>
                  <a:lnTo>
                    <a:pt x="8937" y="103"/>
                  </a:lnTo>
                  <a:lnTo>
                    <a:pt x="9223" y="164"/>
                  </a:lnTo>
                  <a:lnTo>
                    <a:pt x="9530" y="225"/>
                  </a:lnTo>
                  <a:lnTo>
                    <a:pt x="10102" y="389"/>
                  </a:lnTo>
                  <a:lnTo>
                    <a:pt x="10675" y="614"/>
                  </a:lnTo>
                  <a:lnTo>
                    <a:pt x="11207" y="859"/>
                  </a:lnTo>
                  <a:lnTo>
                    <a:pt x="11718" y="1166"/>
                  </a:lnTo>
                  <a:lnTo>
                    <a:pt x="12209" y="1493"/>
                  </a:lnTo>
                  <a:lnTo>
                    <a:pt x="12209" y="13906"/>
                  </a:lnTo>
                  <a:lnTo>
                    <a:pt x="12209" y="13906"/>
                  </a:lnTo>
                  <a:lnTo>
                    <a:pt x="11718" y="14234"/>
                  </a:lnTo>
                  <a:lnTo>
                    <a:pt x="11207" y="14520"/>
                  </a:lnTo>
                  <a:lnTo>
                    <a:pt x="10675" y="14786"/>
                  </a:lnTo>
                  <a:lnTo>
                    <a:pt x="10102" y="14990"/>
                  </a:lnTo>
                  <a:lnTo>
                    <a:pt x="9530" y="15154"/>
                  </a:lnTo>
                  <a:lnTo>
                    <a:pt x="9223" y="15215"/>
                  </a:lnTo>
                  <a:lnTo>
                    <a:pt x="8937" y="15276"/>
                  </a:lnTo>
                  <a:lnTo>
                    <a:pt x="8630" y="15317"/>
                  </a:lnTo>
                  <a:lnTo>
                    <a:pt x="8303" y="15358"/>
                  </a:lnTo>
                  <a:lnTo>
                    <a:pt x="7996" y="15379"/>
                  </a:lnTo>
                  <a:lnTo>
                    <a:pt x="7689" y="15379"/>
                  </a:lnTo>
                  <a:lnTo>
                    <a:pt x="7689" y="15379"/>
                  </a:lnTo>
                  <a:lnTo>
                    <a:pt x="7280" y="15379"/>
                  </a:lnTo>
                  <a:lnTo>
                    <a:pt x="6892" y="15338"/>
                  </a:lnTo>
                  <a:lnTo>
                    <a:pt x="6503" y="15297"/>
                  </a:lnTo>
                  <a:lnTo>
                    <a:pt x="6135" y="15215"/>
                  </a:lnTo>
                  <a:lnTo>
                    <a:pt x="5767" y="15133"/>
                  </a:lnTo>
                  <a:lnTo>
                    <a:pt x="5399" y="15031"/>
                  </a:lnTo>
                  <a:lnTo>
                    <a:pt x="5031" y="14908"/>
                  </a:lnTo>
                  <a:lnTo>
                    <a:pt x="4683" y="14765"/>
                  </a:lnTo>
                  <a:lnTo>
                    <a:pt x="4356" y="14622"/>
                  </a:lnTo>
                  <a:lnTo>
                    <a:pt x="4029" y="14458"/>
                  </a:lnTo>
                  <a:lnTo>
                    <a:pt x="3701" y="14274"/>
                  </a:lnTo>
                  <a:lnTo>
                    <a:pt x="3395" y="14070"/>
                  </a:lnTo>
                  <a:lnTo>
                    <a:pt x="3088" y="13845"/>
                  </a:lnTo>
                  <a:lnTo>
                    <a:pt x="2802" y="13620"/>
                  </a:lnTo>
                  <a:lnTo>
                    <a:pt x="2515" y="13375"/>
                  </a:lnTo>
                  <a:lnTo>
                    <a:pt x="2249" y="13129"/>
                  </a:lnTo>
                  <a:lnTo>
                    <a:pt x="1984" y="12863"/>
                  </a:lnTo>
                  <a:lnTo>
                    <a:pt x="1759" y="12577"/>
                  </a:lnTo>
                  <a:lnTo>
                    <a:pt x="1534" y="12291"/>
                  </a:lnTo>
                  <a:lnTo>
                    <a:pt x="1309" y="11984"/>
                  </a:lnTo>
                  <a:lnTo>
                    <a:pt x="1104" y="11677"/>
                  </a:lnTo>
                  <a:lnTo>
                    <a:pt x="920" y="11350"/>
                  </a:lnTo>
                  <a:lnTo>
                    <a:pt x="757" y="11023"/>
                  </a:lnTo>
                  <a:lnTo>
                    <a:pt x="593" y="10675"/>
                  </a:lnTo>
                  <a:lnTo>
                    <a:pt x="470" y="10328"/>
                  </a:lnTo>
                  <a:lnTo>
                    <a:pt x="348" y="9980"/>
                  </a:lnTo>
                  <a:lnTo>
                    <a:pt x="245" y="9612"/>
                  </a:lnTo>
                  <a:lnTo>
                    <a:pt x="143" y="9244"/>
                  </a:lnTo>
                  <a:lnTo>
                    <a:pt x="82" y="8855"/>
                  </a:lnTo>
                  <a:lnTo>
                    <a:pt x="41" y="8487"/>
                  </a:lnTo>
                  <a:lnTo>
                    <a:pt x="0" y="8099"/>
                  </a:lnTo>
                  <a:lnTo>
                    <a:pt x="0" y="7690"/>
                  </a:lnTo>
                  <a:lnTo>
                    <a:pt x="0" y="7690"/>
                  </a:lnTo>
                  <a:lnTo>
                    <a:pt x="0" y="7301"/>
                  </a:lnTo>
                  <a:lnTo>
                    <a:pt x="41" y="6912"/>
                  </a:lnTo>
                  <a:lnTo>
                    <a:pt x="82" y="6524"/>
                  </a:lnTo>
                  <a:lnTo>
                    <a:pt x="143" y="6135"/>
                  </a:lnTo>
                  <a:lnTo>
                    <a:pt x="245" y="5767"/>
                  </a:lnTo>
                  <a:lnTo>
                    <a:pt x="348" y="5399"/>
                  </a:lnTo>
                  <a:lnTo>
                    <a:pt x="470" y="5052"/>
                  </a:lnTo>
                  <a:lnTo>
                    <a:pt x="593" y="4704"/>
                  </a:lnTo>
                  <a:lnTo>
                    <a:pt x="757" y="4356"/>
                  </a:lnTo>
                  <a:lnTo>
                    <a:pt x="920" y="4029"/>
                  </a:lnTo>
                  <a:lnTo>
                    <a:pt x="1104" y="3702"/>
                  </a:lnTo>
                  <a:lnTo>
                    <a:pt x="1309" y="3395"/>
                  </a:lnTo>
                  <a:lnTo>
                    <a:pt x="1534" y="3088"/>
                  </a:lnTo>
                  <a:lnTo>
                    <a:pt x="1759" y="2802"/>
                  </a:lnTo>
                  <a:lnTo>
                    <a:pt x="1984" y="2516"/>
                  </a:lnTo>
                  <a:lnTo>
                    <a:pt x="2249" y="2250"/>
                  </a:lnTo>
                  <a:lnTo>
                    <a:pt x="2515" y="2004"/>
                  </a:lnTo>
                  <a:lnTo>
                    <a:pt x="2802" y="1759"/>
                  </a:lnTo>
                  <a:lnTo>
                    <a:pt x="3088" y="1534"/>
                  </a:lnTo>
                  <a:lnTo>
                    <a:pt x="3395" y="1330"/>
                  </a:lnTo>
                  <a:lnTo>
                    <a:pt x="3701" y="1125"/>
                  </a:lnTo>
                  <a:lnTo>
                    <a:pt x="4029" y="941"/>
                  </a:lnTo>
                  <a:lnTo>
                    <a:pt x="4356" y="757"/>
                  </a:lnTo>
                  <a:lnTo>
                    <a:pt x="4683" y="614"/>
                  </a:lnTo>
                  <a:lnTo>
                    <a:pt x="5031" y="471"/>
                  </a:lnTo>
                  <a:lnTo>
                    <a:pt x="5399" y="348"/>
                  </a:lnTo>
                  <a:lnTo>
                    <a:pt x="5767" y="246"/>
                  </a:lnTo>
                  <a:lnTo>
                    <a:pt x="6135" y="164"/>
                  </a:lnTo>
                  <a:lnTo>
                    <a:pt x="6503" y="103"/>
                  </a:lnTo>
                  <a:lnTo>
                    <a:pt x="6892" y="41"/>
                  </a:lnTo>
                  <a:lnTo>
                    <a:pt x="7280" y="21"/>
                  </a:lnTo>
                  <a:lnTo>
                    <a:pt x="768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9"/>
            <p:cNvSpPr/>
            <p:nvPr/>
          </p:nvSpPr>
          <p:spPr>
            <a:xfrm>
              <a:off x="1189600" y="1283100"/>
              <a:ext cx="305225" cy="212700"/>
            </a:xfrm>
            <a:custGeom>
              <a:rect b="b" l="l" r="r" t="t"/>
              <a:pathLst>
                <a:path extrusionOk="0" h="8508" w="12209">
                  <a:moveTo>
                    <a:pt x="41" y="1"/>
                  </a:moveTo>
                  <a:lnTo>
                    <a:pt x="0" y="410"/>
                  </a:lnTo>
                  <a:lnTo>
                    <a:pt x="0" y="819"/>
                  </a:lnTo>
                  <a:lnTo>
                    <a:pt x="0" y="1228"/>
                  </a:lnTo>
                  <a:lnTo>
                    <a:pt x="41" y="1616"/>
                  </a:lnTo>
                  <a:lnTo>
                    <a:pt x="82" y="1984"/>
                  </a:lnTo>
                  <a:lnTo>
                    <a:pt x="143" y="2373"/>
                  </a:lnTo>
                  <a:lnTo>
                    <a:pt x="245" y="2741"/>
                  </a:lnTo>
                  <a:lnTo>
                    <a:pt x="348" y="3109"/>
                  </a:lnTo>
                  <a:lnTo>
                    <a:pt x="470" y="3457"/>
                  </a:lnTo>
                  <a:lnTo>
                    <a:pt x="593" y="3804"/>
                  </a:lnTo>
                  <a:lnTo>
                    <a:pt x="757" y="4152"/>
                  </a:lnTo>
                  <a:lnTo>
                    <a:pt x="920" y="4479"/>
                  </a:lnTo>
                  <a:lnTo>
                    <a:pt x="1104" y="4806"/>
                  </a:lnTo>
                  <a:lnTo>
                    <a:pt x="1309" y="5113"/>
                  </a:lnTo>
                  <a:lnTo>
                    <a:pt x="1534" y="5420"/>
                  </a:lnTo>
                  <a:lnTo>
                    <a:pt x="1759" y="5706"/>
                  </a:lnTo>
                  <a:lnTo>
                    <a:pt x="1984" y="5992"/>
                  </a:lnTo>
                  <a:lnTo>
                    <a:pt x="2249" y="6258"/>
                  </a:lnTo>
                  <a:lnTo>
                    <a:pt x="2515" y="6504"/>
                  </a:lnTo>
                  <a:lnTo>
                    <a:pt x="2802" y="6749"/>
                  </a:lnTo>
                  <a:lnTo>
                    <a:pt x="3088" y="6974"/>
                  </a:lnTo>
                  <a:lnTo>
                    <a:pt x="3395" y="7199"/>
                  </a:lnTo>
                  <a:lnTo>
                    <a:pt x="3701" y="7403"/>
                  </a:lnTo>
                  <a:lnTo>
                    <a:pt x="4029" y="7587"/>
                  </a:lnTo>
                  <a:lnTo>
                    <a:pt x="4356" y="7751"/>
                  </a:lnTo>
                  <a:lnTo>
                    <a:pt x="4683" y="7894"/>
                  </a:lnTo>
                  <a:lnTo>
                    <a:pt x="5031" y="8037"/>
                  </a:lnTo>
                  <a:lnTo>
                    <a:pt x="5399" y="8160"/>
                  </a:lnTo>
                  <a:lnTo>
                    <a:pt x="5767" y="8262"/>
                  </a:lnTo>
                  <a:lnTo>
                    <a:pt x="6135" y="8344"/>
                  </a:lnTo>
                  <a:lnTo>
                    <a:pt x="6503" y="8426"/>
                  </a:lnTo>
                  <a:lnTo>
                    <a:pt x="6892" y="8467"/>
                  </a:lnTo>
                  <a:lnTo>
                    <a:pt x="7280" y="8508"/>
                  </a:lnTo>
                  <a:lnTo>
                    <a:pt x="7996" y="8508"/>
                  </a:lnTo>
                  <a:lnTo>
                    <a:pt x="8303" y="8487"/>
                  </a:lnTo>
                  <a:lnTo>
                    <a:pt x="8630" y="8446"/>
                  </a:lnTo>
                  <a:lnTo>
                    <a:pt x="8937" y="8405"/>
                  </a:lnTo>
                  <a:lnTo>
                    <a:pt x="9223" y="8344"/>
                  </a:lnTo>
                  <a:lnTo>
                    <a:pt x="9530" y="8283"/>
                  </a:lnTo>
                  <a:lnTo>
                    <a:pt x="10102" y="8119"/>
                  </a:lnTo>
                  <a:lnTo>
                    <a:pt x="10675" y="7915"/>
                  </a:lnTo>
                  <a:lnTo>
                    <a:pt x="11207" y="7649"/>
                  </a:lnTo>
                  <a:lnTo>
                    <a:pt x="11718" y="7363"/>
                  </a:lnTo>
                  <a:lnTo>
                    <a:pt x="12209" y="7035"/>
                  </a:lnTo>
                  <a:lnTo>
                    <a:pt x="12209" y="5379"/>
                  </a:lnTo>
                  <a:lnTo>
                    <a:pt x="11718" y="5706"/>
                  </a:lnTo>
                  <a:lnTo>
                    <a:pt x="11207" y="5992"/>
                  </a:lnTo>
                  <a:lnTo>
                    <a:pt x="10675" y="6258"/>
                  </a:lnTo>
                  <a:lnTo>
                    <a:pt x="10102" y="6463"/>
                  </a:lnTo>
                  <a:lnTo>
                    <a:pt x="9530" y="6626"/>
                  </a:lnTo>
                  <a:lnTo>
                    <a:pt x="9223" y="6708"/>
                  </a:lnTo>
                  <a:lnTo>
                    <a:pt x="8937" y="6749"/>
                  </a:lnTo>
                  <a:lnTo>
                    <a:pt x="8630" y="6790"/>
                  </a:lnTo>
                  <a:lnTo>
                    <a:pt x="8303" y="6831"/>
                  </a:lnTo>
                  <a:lnTo>
                    <a:pt x="7996" y="6851"/>
                  </a:lnTo>
                  <a:lnTo>
                    <a:pt x="7321" y="6851"/>
                  </a:lnTo>
                  <a:lnTo>
                    <a:pt x="6953" y="6810"/>
                  </a:lnTo>
                  <a:lnTo>
                    <a:pt x="6585" y="6769"/>
                  </a:lnTo>
                  <a:lnTo>
                    <a:pt x="6237" y="6708"/>
                  </a:lnTo>
                  <a:lnTo>
                    <a:pt x="5890" y="6647"/>
                  </a:lnTo>
                  <a:lnTo>
                    <a:pt x="5542" y="6545"/>
                  </a:lnTo>
                  <a:lnTo>
                    <a:pt x="5194" y="6442"/>
                  </a:lnTo>
                  <a:lnTo>
                    <a:pt x="4867" y="6320"/>
                  </a:lnTo>
                  <a:lnTo>
                    <a:pt x="4560" y="6197"/>
                  </a:lnTo>
                  <a:lnTo>
                    <a:pt x="4233" y="6033"/>
                  </a:lnTo>
                  <a:lnTo>
                    <a:pt x="3926" y="5870"/>
                  </a:lnTo>
                  <a:lnTo>
                    <a:pt x="3640" y="5706"/>
                  </a:lnTo>
                  <a:lnTo>
                    <a:pt x="3333" y="5502"/>
                  </a:lnTo>
                  <a:lnTo>
                    <a:pt x="3067" y="5318"/>
                  </a:lnTo>
                  <a:lnTo>
                    <a:pt x="2781" y="5093"/>
                  </a:lnTo>
                  <a:lnTo>
                    <a:pt x="2536" y="4868"/>
                  </a:lnTo>
                  <a:lnTo>
                    <a:pt x="2270" y="4643"/>
                  </a:lnTo>
                  <a:lnTo>
                    <a:pt x="2045" y="4377"/>
                  </a:lnTo>
                  <a:lnTo>
                    <a:pt x="1820" y="4131"/>
                  </a:lnTo>
                  <a:lnTo>
                    <a:pt x="1595" y="3866"/>
                  </a:lnTo>
                  <a:lnTo>
                    <a:pt x="1391" y="3579"/>
                  </a:lnTo>
                  <a:lnTo>
                    <a:pt x="1207" y="3293"/>
                  </a:lnTo>
                  <a:lnTo>
                    <a:pt x="1022" y="3007"/>
                  </a:lnTo>
                  <a:lnTo>
                    <a:pt x="859" y="2700"/>
                  </a:lnTo>
                  <a:lnTo>
                    <a:pt x="695" y="2373"/>
                  </a:lnTo>
                  <a:lnTo>
                    <a:pt x="552" y="2066"/>
                  </a:lnTo>
                  <a:lnTo>
                    <a:pt x="429" y="1739"/>
                  </a:lnTo>
                  <a:lnTo>
                    <a:pt x="327" y="1391"/>
                  </a:lnTo>
                  <a:lnTo>
                    <a:pt x="225" y="1064"/>
                  </a:lnTo>
                  <a:lnTo>
                    <a:pt x="143" y="716"/>
                  </a:lnTo>
                  <a:lnTo>
                    <a:pt x="82" y="348"/>
                  </a:lnTo>
                  <a:lnTo>
                    <a:pt x="41" y="1"/>
                  </a:lnTo>
                  <a:close/>
                </a:path>
              </a:pathLst>
            </a:custGeom>
            <a:solidFill>
              <a:srgbClr val="2A0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9"/>
            <p:cNvSpPr/>
            <p:nvPr/>
          </p:nvSpPr>
          <p:spPr>
            <a:xfrm>
              <a:off x="1189600" y="1283100"/>
              <a:ext cx="305225" cy="212700"/>
            </a:xfrm>
            <a:custGeom>
              <a:rect b="b" l="l" r="r" t="t"/>
              <a:pathLst>
                <a:path extrusionOk="0" fill="none" h="8508" w="12209">
                  <a:moveTo>
                    <a:pt x="41" y="1"/>
                  </a:moveTo>
                  <a:lnTo>
                    <a:pt x="41" y="1"/>
                  </a:lnTo>
                  <a:lnTo>
                    <a:pt x="0" y="410"/>
                  </a:lnTo>
                  <a:lnTo>
                    <a:pt x="0" y="819"/>
                  </a:lnTo>
                  <a:lnTo>
                    <a:pt x="0" y="819"/>
                  </a:lnTo>
                  <a:lnTo>
                    <a:pt x="0" y="819"/>
                  </a:lnTo>
                  <a:lnTo>
                    <a:pt x="0" y="1228"/>
                  </a:lnTo>
                  <a:lnTo>
                    <a:pt x="41" y="1616"/>
                  </a:lnTo>
                  <a:lnTo>
                    <a:pt x="82" y="1984"/>
                  </a:lnTo>
                  <a:lnTo>
                    <a:pt x="143" y="2373"/>
                  </a:lnTo>
                  <a:lnTo>
                    <a:pt x="245" y="2741"/>
                  </a:lnTo>
                  <a:lnTo>
                    <a:pt x="348" y="3109"/>
                  </a:lnTo>
                  <a:lnTo>
                    <a:pt x="470" y="3457"/>
                  </a:lnTo>
                  <a:lnTo>
                    <a:pt x="593" y="3804"/>
                  </a:lnTo>
                  <a:lnTo>
                    <a:pt x="757" y="4152"/>
                  </a:lnTo>
                  <a:lnTo>
                    <a:pt x="920" y="4479"/>
                  </a:lnTo>
                  <a:lnTo>
                    <a:pt x="1104" y="4806"/>
                  </a:lnTo>
                  <a:lnTo>
                    <a:pt x="1309" y="5113"/>
                  </a:lnTo>
                  <a:lnTo>
                    <a:pt x="1534" y="5420"/>
                  </a:lnTo>
                  <a:lnTo>
                    <a:pt x="1759" y="5706"/>
                  </a:lnTo>
                  <a:lnTo>
                    <a:pt x="1984" y="5992"/>
                  </a:lnTo>
                  <a:lnTo>
                    <a:pt x="2249" y="6258"/>
                  </a:lnTo>
                  <a:lnTo>
                    <a:pt x="2515" y="6504"/>
                  </a:lnTo>
                  <a:lnTo>
                    <a:pt x="2802" y="6749"/>
                  </a:lnTo>
                  <a:lnTo>
                    <a:pt x="3088" y="6974"/>
                  </a:lnTo>
                  <a:lnTo>
                    <a:pt x="3395" y="7199"/>
                  </a:lnTo>
                  <a:lnTo>
                    <a:pt x="3701" y="7403"/>
                  </a:lnTo>
                  <a:lnTo>
                    <a:pt x="4029" y="7587"/>
                  </a:lnTo>
                  <a:lnTo>
                    <a:pt x="4356" y="7751"/>
                  </a:lnTo>
                  <a:lnTo>
                    <a:pt x="4683" y="7894"/>
                  </a:lnTo>
                  <a:lnTo>
                    <a:pt x="5031" y="8037"/>
                  </a:lnTo>
                  <a:lnTo>
                    <a:pt x="5399" y="8160"/>
                  </a:lnTo>
                  <a:lnTo>
                    <a:pt x="5767" y="8262"/>
                  </a:lnTo>
                  <a:lnTo>
                    <a:pt x="6135" y="8344"/>
                  </a:lnTo>
                  <a:lnTo>
                    <a:pt x="6503" y="8426"/>
                  </a:lnTo>
                  <a:lnTo>
                    <a:pt x="6892" y="8467"/>
                  </a:lnTo>
                  <a:lnTo>
                    <a:pt x="7280" y="8508"/>
                  </a:lnTo>
                  <a:lnTo>
                    <a:pt x="7689" y="8508"/>
                  </a:lnTo>
                  <a:lnTo>
                    <a:pt x="7689" y="8508"/>
                  </a:lnTo>
                  <a:lnTo>
                    <a:pt x="7996" y="8508"/>
                  </a:lnTo>
                  <a:lnTo>
                    <a:pt x="8303" y="8487"/>
                  </a:lnTo>
                  <a:lnTo>
                    <a:pt x="8630" y="8446"/>
                  </a:lnTo>
                  <a:lnTo>
                    <a:pt x="8937" y="8405"/>
                  </a:lnTo>
                  <a:lnTo>
                    <a:pt x="9223" y="8344"/>
                  </a:lnTo>
                  <a:lnTo>
                    <a:pt x="9530" y="8283"/>
                  </a:lnTo>
                  <a:lnTo>
                    <a:pt x="10102" y="8119"/>
                  </a:lnTo>
                  <a:lnTo>
                    <a:pt x="10675" y="7915"/>
                  </a:lnTo>
                  <a:lnTo>
                    <a:pt x="11207" y="7649"/>
                  </a:lnTo>
                  <a:lnTo>
                    <a:pt x="11718" y="7363"/>
                  </a:lnTo>
                  <a:lnTo>
                    <a:pt x="12209" y="7035"/>
                  </a:lnTo>
                  <a:lnTo>
                    <a:pt x="12209" y="5379"/>
                  </a:lnTo>
                  <a:lnTo>
                    <a:pt x="12209" y="5379"/>
                  </a:lnTo>
                  <a:lnTo>
                    <a:pt x="11718" y="5706"/>
                  </a:lnTo>
                  <a:lnTo>
                    <a:pt x="11207" y="5992"/>
                  </a:lnTo>
                  <a:lnTo>
                    <a:pt x="10675" y="6258"/>
                  </a:lnTo>
                  <a:lnTo>
                    <a:pt x="10102" y="6463"/>
                  </a:lnTo>
                  <a:lnTo>
                    <a:pt x="9530" y="6626"/>
                  </a:lnTo>
                  <a:lnTo>
                    <a:pt x="9223" y="6708"/>
                  </a:lnTo>
                  <a:lnTo>
                    <a:pt x="8937" y="6749"/>
                  </a:lnTo>
                  <a:lnTo>
                    <a:pt x="8630" y="6790"/>
                  </a:lnTo>
                  <a:lnTo>
                    <a:pt x="8303" y="6831"/>
                  </a:lnTo>
                  <a:lnTo>
                    <a:pt x="7996" y="6851"/>
                  </a:lnTo>
                  <a:lnTo>
                    <a:pt x="7689" y="6851"/>
                  </a:lnTo>
                  <a:lnTo>
                    <a:pt x="7689" y="6851"/>
                  </a:lnTo>
                  <a:lnTo>
                    <a:pt x="7321" y="6851"/>
                  </a:lnTo>
                  <a:lnTo>
                    <a:pt x="6953" y="6810"/>
                  </a:lnTo>
                  <a:lnTo>
                    <a:pt x="6585" y="6769"/>
                  </a:lnTo>
                  <a:lnTo>
                    <a:pt x="6237" y="6708"/>
                  </a:lnTo>
                  <a:lnTo>
                    <a:pt x="5890" y="6647"/>
                  </a:lnTo>
                  <a:lnTo>
                    <a:pt x="5542" y="6545"/>
                  </a:lnTo>
                  <a:lnTo>
                    <a:pt x="5194" y="6442"/>
                  </a:lnTo>
                  <a:lnTo>
                    <a:pt x="4867" y="6320"/>
                  </a:lnTo>
                  <a:lnTo>
                    <a:pt x="4560" y="6197"/>
                  </a:lnTo>
                  <a:lnTo>
                    <a:pt x="4233" y="6033"/>
                  </a:lnTo>
                  <a:lnTo>
                    <a:pt x="3926" y="5870"/>
                  </a:lnTo>
                  <a:lnTo>
                    <a:pt x="3640" y="5706"/>
                  </a:lnTo>
                  <a:lnTo>
                    <a:pt x="3333" y="5502"/>
                  </a:lnTo>
                  <a:lnTo>
                    <a:pt x="3067" y="5318"/>
                  </a:lnTo>
                  <a:lnTo>
                    <a:pt x="2781" y="5093"/>
                  </a:lnTo>
                  <a:lnTo>
                    <a:pt x="2536" y="4868"/>
                  </a:lnTo>
                  <a:lnTo>
                    <a:pt x="2270" y="4643"/>
                  </a:lnTo>
                  <a:lnTo>
                    <a:pt x="2045" y="4377"/>
                  </a:lnTo>
                  <a:lnTo>
                    <a:pt x="1820" y="4131"/>
                  </a:lnTo>
                  <a:lnTo>
                    <a:pt x="1595" y="3866"/>
                  </a:lnTo>
                  <a:lnTo>
                    <a:pt x="1391" y="3579"/>
                  </a:lnTo>
                  <a:lnTo>
                    <a:pt x="1207" y="3293"/>
                  </a:lnTo>
                  <a:lnTo>
                    <a:pt x="1022" y="3007"/>
                  </a:lnTo>
                  <a:lnTo>
                    <a:pt x="859" y="2700"/>
                  </a:lnTo>
                  <a:lnTo>
                    <a:pt x="695" y="2373"/>
                  </a:lnTo>
                  <a:lnTo>
                    <a:pt x="552" y="2066"/>
                  </a:lnTo>
                  <a:lnTo>
                    <a:pt x="429" y="1739"/>
                  </a:lnTo>
                  <a:lnTo>
                    <a:pt x="327" y="1391"/>
                  </a:lnTo>
                  <a:lnTo>
                    <a:pt x="225" y="1064"/>
                  </a:lnTo>
                  <a:lnTo>
                    <a:pt x="143" y="716"/>
                  </a:lnTo>
                  <a:lnTo>
                    <a:pt x="82" y="348"/>
                  </a:lnTo>
                  <a:lnTo>
                    <a:pt x="41"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9"/>
            <p:cNvSpPr/>
            <p:nvPr/>
          </p:nvSpPr>
          <p:spPr>
            <a:xfrm>
              <a:off x="1291325" y="1213575"/>
              <a:ext cx="180500" cy="180500"/>
            </a:xfrm>
            <a:custGeom>
              <a:rect b="b" l="l" r="r" t="t"/>
              <a:pathLst>
                <a:path extrusionOk="0" h="7220" w="7220">
                  <a:moveTo>
                    <a:pt x="3620" y="0"/>
                  </a:moveTo>
                  <a:lnTo>
                    <a:pt x="3252" y="21"/>
                  </a:lnTo>
                  <a:lnTo>
                    <a:pt x="2884" y="62"/>
                  </a:lnTo>
                  <a:lnTo>
                    <a:pt x="2536" y="164"/>
                  </a:lnTo>
                  <a:lnTo>
                    <a:pt x="2209" y="287"/>
                  </a:lnTo>
                  <a:lnTo>
                    <a:pt x="1902" y="430"/>
                  </a:lnTo>
                  <a:lnTo>
                    <a:pt x="1596" y="614"/>
                  </a:lnTo>
                  <a:lnTo>
                    <a:pt x="1309" y="818"/>
                  </a:lnTo>
                  <a:lnTo>
                    <a:pt x="1064" y="1043"/>
                  </a:lnTo>
                  <a:lnTo>
                    <a:pt x="839" y="1309"/>
                  </a:lnTo>
                  <a:lnTo>
                    <a:pt x="614" y="1595"/>
                  </a:lnTo>
                  <a:lnTo>
                    <a:pt x="450" y="1882"/>
                  </a:lnTo>
                  <a:lnTo>
                    <a:pt x="287" y="2209"/>
                  </a:lnTo>
                  <a:lnTo>
                    <a:pt x="164" y="2536"/>
                  </a:lnTo>
                  <a:lnTo>
                    <a:pt x="82" y="2884"/>
                  </a:lnTo>
                  <a:lnTo>
                    <a:pt x="21" y="3231"/>
                  </a:lnTo>
                  <a:lnTo>
                    <a:pt x="1" y="3600"/>
                  </a:lnTo>
                  <a:lnTo>
                    <a:pt x="21" y="3968"/>
                  </a:lnTo>
                  <a:lnTo>
                    <a:pt x="82" y="4336"/>
                  </a:lnTo>
                  <a:lnTo>
                    <a:pt x="164" y="4683"/>
                  </a:lnTo>
                  <a:lnTo>
                    <a:pt x="287" y="5011"/>
                  </a:lnTo>
                  <a:lnTo>
                    <a:pt x="450" y="5317"/>
                  </a:lnTo>
                  <a:lnTo>
                    <a:pt x="614" y="5624"/>
                  </a:lnTo>
                  <a:lnTo>
                    <a:pt x="839" y="5890"/>
                  </a:lnTo>
                  <a:lnTo>
                    <a:pt x="1064" y="6156"/>
                  </a:lnTo>
                  <a:lnTo>
                    <a:pt x="1309" y="6381"/>
                  </a:lnTo>
                  <a:lnTo>
                    <a:pt x="1596" y="6585"/>
                  </a:lnTo>
                  <a:lnTo>
                    <a:pt x="1902" y="6769"/>
                  </a:lnTo>
                  <a:lnTo>
                    <a:pt x="2209" y="6933"/>
                  </a:lnTo>
                  <a:lnTo>
                    <a:pt x="2536" y="7056"/>
                  </a:lnTo>
                  <a:lnTo>
                    <a:pt x="2884" y="7137"/>
                  </a:lnTo>
                  <a:lnTo>
                    <a:pt x="3252" y="7199"/>
                  </a:lnTo>
                  <a:lnTo>
                    <a:pt x="3620" y="7219"/>
                  </a:lnTo>
                  <a:lnTo>
                    <a:pt x="3988" y="7199"/>
                  </a:lnTo>
                  <a:lnTo>
                    <a:pt x="4336" y="7137"/>
                  </a:lnTo>
                  <a:lnTo>
                    <a:pt x="4684" y="7056"/>
                  </a:lnTo>
                  <a:lnTo>
                    <a:pt x="5011" y="6933"/>
                  </a:lnTo>
                  <a:lnTo>
                    <a:pt x="5338" y="6769"/>
                  </a:lnTo>
                  <a:lnTo>
                    <a:pt x="5624" y="6585"/>
                  </a:lnTo>
                  <a:lnTo>
                    <a:pt x="5911" y="6381"/>
                  </a:lnTo>
                  <a:lnTo>
                    <a:pt x="6156" y="6156"/>
                  </a:lnTo>
                  <a:lnTo>
                    <a:pt x="6401" y="5890"/>
                  </a:lnTo>
                  <a:lnTo>
                    <a:pt x="6606" y="5624"/>
                  </a:lnTo>
                  <a:lnTo>
                    <a:pt x="6790" y="5317"/>
                  </a:lnTo>
                  <a:lnTo>
                    <a:pt x="6933" y="5011"/>
                  </a:lnTo>
                  <a:lnTo>
                    <a:pt x="7056" y="4683"/>
                  </a:lnTo>
                  <a:lnTo>
                    <a:pt x="7138" y="4336"/>
                  </a:lnTo>
                  <a:lnTo>
                    <a:pt x="7199" y="3968"/>
                  </a:lnTo>
                  <a:lnTo>
                    <a:pt x="7219" y="3600"/>
                  </a:lnTo>
                  <a:lnTo>
                    <a:pt x="7199" y="3231"/>
                  </a:lnTo>
                  <a:lnTo>
                    <a:pt x="7138" y="2884"/>
                  </a:lnTo>
                  <a:lnTo>
                    <a:pt x="7056" y="2536"/>
                  </a:lnTo>
                  <a:lnTo>
                    <a:pt x="6933" y="2209"/>
                  </a:lnTo>
                  <a:lnTo>
                    <a:pt x="6790" y="1882"/>
                  </a:lnTo>
                  <a:lnTo>
                    <a:pt x="6606" y="1595"/>
                  </a:lnTo>
                  <a:lnTo>
                    <a:pt x="6401" y="1309"/>
                  </a:lnTo>
                  <a:lnTo>
                    <a:pt x="6156" y="1043"/>
                  </a:lnTo>
                  <a:lnTo>
                    <a:pt x="5911" y="818"/>
                  </a:lnTo>
                  <a:lnTo>
                    <a:pt x="5624" y="614"/>
                  </a:lnTo>
                  <a:lnTo>
                    <a:pt x="5338" y="430"/>
                  </a:lnTo>
                  <a:lnTo>
                    <a:pt x="5011" y="287"/>
                  </a:lnTo>
                  <a:lnTo>
                    <a:pt x="4684" y="164"/>
                  </a:lnTo>
                  <a:lnTo>
                    <a:pt x="4336" y="62"/>
                  </a:lnTo>
                  <a:lnTo>
                    <a:pt x="3988" y="21"/>
                  </a:lnTo>
                  <a:lnTo>
                    <a:pt x="3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9"/>
            <p:cNvSpPr/>
            <p:nvPr/>
          </p:nvSpPr>
          <p:spPr>
            <a:xfrm>
              <a:off x="1291325" y="1213575"/>
              <a:ext cx="180500" cy="180500"/>
            </a:xfrm>
            <a:custGeom>
              <a:rect b="b" l="l" r="r" t="t"/>
              <a:pathLst>
                <a:path extrusionOk="0" fill="none" h="7220" w="7220">
                  <a:moveTo>
                    <a:pt x="7219" y="3600"/>
                  </a:moveTo>
                  <a:lnTo>
                    <a:pt x="7219" y="3600"/>
                  </a:lnTo>
                  <a:lnTo>
                    <a:pt x="7199" y="3968"/>
                  </a:lnTo>
                  <a:lnTo>
                    <a:pt x="7138" y="4336"/>
                  </a:lnTo>
                  <a:lnTo>
                    <a:pt x="7056" y="4683"/>
                  </a:lnTo>
                  <a:lnTo>
                    <a:pt x="6933" y="5011"/>
                  </a:lnTo>
                  <a:lnTo>
                    <a:pt x="6790" y="5317"/>
                  </a:lnTo>
                  <a:lnTo>
                    <a:pt x="6606" y="5624"/>
                  </a:lnTo>
                  <a:lnTo>
                    <a:pt x="6401" y="5890"/>
                  </a:lnTo>
                  <a:lnTo>
                    <a:pt x="6156" y="6156"/>
                  </a:lnTo>
                  <a:lnTo>
                    <a:pt x="5911" y="6381"/>
                  </a:lnTo>
                  <a:lnTo>
                    <a:pt x="5624" y="6585"/>
                  </a:lnTo>
                  <a:lnTo>
                    <a:pt x="5338" y="6769"/>
                  </a:lnTo>
                  <a:lnTo>
                    <a:pt x="5011" y="6933"/>
                  </a:lnTo>
                  <a:lnTo>
                    <a:pt x="4684" y="7056"/>
                  </a:lnTo>
                  <a:lnTo>
                    <a:pt x="4336" y="7137"/>
                  </a:lnTo>
                  <a:lnTo>
                    <a:pt x="3988" y="7199"/>
                  </a:lnTo>
                  <a:lnTo>
                    <a:pt x="3620" y="7219"/>
                  </a:lnTo>
                  <a:lnTo>
                    <a:pt x="3620" y="7219"/>
                  </a:lnTo>
                  <a:lnTo>
                    <a:pt x="3252" y="7199"/>
                  </a:lnTo>
                  <a:lnTo>
                    <a:pt x="2884" y="7137"/>
                  </a:lnTo>
                  <a:lnTo>
                    <a:pt x="2536" y="7056"/>
                  </a:lnTo>
                  <a:lnTo>
                    <a:pt x="2209" y="6933"/>
                  </a:lnTo>
                  <a:lnTo>
                    <a:pt x="1902" y="6769"/>
                  </a:lnTo>
                  <a:lnTo>
                    <a:pt x="1596" y="6585"/>
                  </a:lnTo>
                  <a:lnTo>
                    <a:pt x="1309" y="6381"/>
                  </a:lnTo>
                  <a:lnTo>
                    <a:pt x="1064" y="6156"/>
                  </a:lnTo>
                  <a:lnTo>
                    <a:pt x="839" y="5890"/>
                  </a:lnTo>
                  <a:lnTo>
                    <a:pt x="614" y="5624"/>
                  </a:lnTo>
                  <a:lnTo>
                    <a:pt x="450" y="5317"/>
                  </a:lnTo>
                  <a:lnTo>
                    <a:pt x="287" y="5011"/>
                  </a:lnTo>
                  <a:lnTo>
                    <a:pt x="164" y="4683"/>
                  </a:lnTo>
                  <a:lnTo>
                    <a:pt x="82" y="4336"/>
                  </a:lnTo>
                  <a:lnTo>
                    <a:pt x="21" y="3968"/>
                  </a:lnTo>
                  <a:lnTo>
                    <a:pt x="1" y="3600"/>
                  </a:lnTo>
                  <a:lnTo>
                    <a:pt x="1" y="3600"/>
                  </a:lnTo>
                  <a:lnTo>
                    <a:pt x="21" y="3231"/>
                  </a:lnTo>
                  <a:lnTo>
                    <a:pt x="82" y="2884"/>
                  </a:lnTo>
                  <a:lnTo>
                    <a:pt x="164" y="2536"/>
                  </a:lnTo>
                  <a:lnTo>
                    <a:pt x="287" y="2209"/>
                  </a:lnTo>
                  <a:lnTo>
                    <a:pt x="450" y="1882"/>
                  </a:lnTo>
                  <a:lnTo>
                    <a:pt x="614" y="1595"/>
                  </a:lnTo>
                  <a:lnTo>
                    <a:pt x="839" y="1309"/>
                  </a:lnTo>
                  <a:lnTo>
                    <a:pt x="1064" y="1043"/>
                  </a:lnTo>
                  <a:lnTo>
                    <a:pt x="1309" y="818"/>
                  </a:lnTo>
                  <a:lnTo>
                    <a:pt x="1596" y="614"/>
                  </a:lnTo>
                  <a:lnTo>
                    <a:pt x="1902" y="430"/>
                  </a:lnTo>
                  <a:lnTo>
                    <a:pt x="2209" y="287"/>
                  </a:lnTo>
                  <a:lnTo>
                    <a:pt x="2536" y="164"/>
                  </a:lnTo>
                  <a:lnTo>
                    <a:pt x="2884" y="62"/>
                  </a:lnTo>
                  <a:lnTo>
                    <a:pt x="3252" y="21"/>
                  </a:lnTo>
                  <a:lnTo>
                    <a:pt x="3620" y="0"/>
                  </a:lnTo>
                  <a:lnTo>
                    <a:pt x="3620" y="0"/>
                  </a:lnTo>
                  <a:lnTo>
                    <a:pt x="3988" y="21"/>
                  </a:lnTo>
                  <a:lnTo>
                    <a:pt x="4336" y="62"/>
                  </a:lnTo>
                  <a:lnTo>
                    <a:pt x="4684" y="164"/>
                  </a:lnTo>
                  <a:lnTo>
                    <a:pt x="5011" y="287"/>
                  </a:lnTo>
                  <a:lnTo>
                    <a:pt x="5338" y="430"/>
                  </a:lnTo>
                  <a:lnTo>
                    <a:pt x="5624" y="614"/>
                  </a:lnTo>
                  <a:lnTo>
                    <a:pt x="5911" y="818"/>
                  </a:lnTo>
                  <a:lnTo>
                    <a:pt x="6156" y="1043"/>
                  </a:lnTo>
                  <a:lnTo>
                    <a:pt x="6401" y="1309"/>
                  </a:lnTo>
                  <a:lnTo>
                    <a:pt x="6606" y="1595"/>
                  </a:lnTo>
                  <a:lnTo>
                    <a:pt x="6790" y="1882"/>
                  </a:lnTo>
                  <a:lnTo>
                    <a:pt x="6933" y="2209"/>
                  </a:lnTo>
                  <a:lnTo>
                    <a:pt x="7056" y="2536"/>
                  </a:lnTo>
                  <a:lnTo>
                    <a:pt x="7138" y="2884"/>
                  </a:lnTo>
                  <a:lnTo>
                    <a:pt x="7199" y="3231"/>
                  </a:lnTo>
                  <a:lnTo>
                    <a:pt x="7219" y="36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9"/>
            <p:cNvSpPr/>
            <p:nvPr/>
          </p:nvSpPr>
          <p:spPr>
            <a:xfrm>
              <a:off x="1291325" y="1286675"/>
              <a:ext cx="180500" cy="107400"/>
            </a:xfrm>
            <a:custGeom>
              <a:rect b="b" l="l" r="r" t="t"/>
              <a:pathLst>
                <a:path extrusionOk="0" h="4296" w="7220">
                  <a:moveTo>
                    <a:pt x="82" y="1"/>
                  </a:moveTo>
                  <a:lnTo>
                    <a:pt x="21" y="328"/>
                  </a:lnTo>
                  <a:lnTo>
                    <a:pt x="1" y="676"/>
                  </a:lnTo>
                  <a:lnTo>
                    <a:pt x="21" y="1044"/>
                  </a:lnTo>
                  <a:lnTo>
                    <a:pt x="82" y="1412"/>
                  </a:lnTo>
                  <a:lnTo>
                    <a:pt x="164" y="1759"/>
                  </a:lnTo>
                  <a:lnTo>
                    <a:pt x="287" y="2087"/>
                  </a:lnTo>
                  <a:lnTo>
                    <a:pt x="450" y="2393"/>
                  </a:lnTo>
                  <a:lnTo>
                    <a:pt x="614" y="2700"/>
                  </a:lnTo>
                  <a:lnTo>
                    <a:pt x="839" y="2966"/>
                  </a:lnTo>
                  <a:lnTo>
                    <a:pt x="1064" y="3232"/>
                  </a:lnTo>
                  <a:lnTo>
                    <a:pt x="1309" y="3457"/>
                  </a:lnTo>
                  <a:lnTo>
                    <a:pt x="1596" y="3661"/>
                  </a:lnTo>
                  <a:lnTo>
                    <a:pt x="1902" y="3845"/>
                  </a:lnTo>
                  <a:lnTo>
                    <a:pt x="2209" y="4009"/>
                  </a:lnTo>
                  <a:lnTo>
                    <a:pt x="2536" y="4132"/>
                  </a:lnTo>
                  <a:lnTo>
                    <a:pt x="2884" y="4213"/>
                  </a:lnTo>
                  <a:lnTo>
                    <a:pt x="3252" y="4275"/>
                  </a:lnTo>
                  <a:lnTo>
                    <a:pt x="3620" y="4295"/>
                  </a:lnTo>
                  <a:lnTo>
                    <a:pt x="3988" y="4275"/>
                  </a:lnTo>
                  <a:lnTo>
                    <a:pt x="4336" y="4213"/>
                  </a:lnTo>
                  <a:lnTo>
                    <a:pt x="4684" y="4132"/>
                  </a:lnTo>
                  <a:lnTo>
                    <a:pt x="5011" y="4009"/>
                  </a:lnTo>
                  <a:lnTo>
                    <a:pt x="5338" y="3845"/>
                  </a:lnTo>
                  <a:lnTo>
                    <a:pt x="5624" y="3661"/>
                  </a:lnTo>
                  <a:lnTo>
                    <a:pt x="5911" y="3457"/>
                  </a:lnTo>
                  <a:lnTo>
                    <a:pt x="6156" y="3232"/>
                  </a:lnTo>
                  <a:lnTo>
                    <a:pt x="6401" y="2966"/>
                  </a:lnTo>
                  <a:lnTo>
                    <a:pt x="6606" y="2700"/>
                  </a:lnTo>
                  <a:lnTo>
                    <a:pt x="6790" y="2393"/>
                  </a:lnTo>
                  <a:lnTo>
                    <a:pt x="6933" y="2087"/>
                  </a:lnTo>
                  <a:lnTo>
                    <a:pt x="7056" y="1759"/>
                  </a:lnTo>
                  <a:lnTo>
                    <a:pt x="7138" y="1412"/>
                  </a:lnTo>
                  <a:lnTo>
                    <a:pt x="7199" y="1044"/>
                  </a:lnTo>
                  <a:lnTo>
                    <a:pt x="7219" y="676"/>
                  </a:lnTo>
                  <a:lnTo>
                    <a:pt x="7199" y="328"/>
                  </a:lnTo>
                  <a:lnTo>
                    <a:pt x="7158" y="1"/>
                  </a:lnTo>
                  <a:lnTo>
                    <a:pt x="7076" y="307"/>
                  </a:lnTo>
                  <a:lnTo>
                    <a:pt x="6974" y="594"/>
                  </a:lnTo>
                  <a:lnTo>
                    <a:pt x="6851" y="880"/>
                  </a:lnTo>
                  <a:lnTo>
                    <a:pt x="6708" y="1166"/>
                  </a:lnTo>
                  <a:lnTo>
                    <a:pt x="6544" y="1412"/>
                  </a:lnTo>
                  <a:lnTo>
                    <a:pt x="6360" y="1657"/>
                  </a:lnTo>
                  <a:lnTo>
                    <a:pt x="6156" y="1882"/>
                  </a:lnTo>
                  <a:lnTo>
                    <a:pt x="5931" y="2087"/>
                  </a:lnTo>
                  <a:lnTo>
                    <a:pt x="5686" y="2271"/>
                  </a:lnTo>
                  <a:lnTo>
                    <a:pt x="5420" y="2434"/>
                  </a:lnTo>
                  <a:lnTo>
                    <a:pt x="5154" y="2577"/>
                  </a:lnTo>
                  <a:lnTo>
                    <a:pt x="4868" y="2700"/>
                  </a:lnTo>
                  <a:lnTo>
                    <a:pt x="4561" y="2802"/>
                  </a:lnTo>
                  <a:lnTo>
                    <a:pt x="4254" y="2864"/>
                  </a:lnTo>
                  <a:lnTo>
                    <a:pt x="3947" y="2905"/>
                  </a:lnTo>
                  <a:lnTo>
                    <a:pt x="3620" y="2925"/>
                  </a:lnTo>
                  <a:lnTo>
                    <a:pt x="3293" y="2905"/>
                  </a:lnTo>
                  <a:lnTo>
                    <a:pt x="2966" y="2864"/>
                  </a:lnTo>
                  <a:lnTo>
                    <a:pt x="2659" y="2802"/>
                  </a:lnTo>
                  <a:lnTo>
                    <a:pt x="2373" y="2700"/>
                  </a:lnTo>
                  <a:lnTo>
                    <a:pt x="2086" y="2577"/>
                  </a:lnTo>
                  <a:lnTo>
                    <a:pt x="1800" y="2434"/>
                  </a:lnTo>
                  <a:lnTo>
                    <a:pt x="1555" y="2271"/>
                  </a:lnTo>
                  <a:lnTo>
                    <a:pt x="1309" y="2087"/>
                  </a:lnTo>
                  <a:lnTo>
                    <a:pt x="1084" y="1882"/>
                  </a:lnTo>
                  <a:lnTo>
                    <a:pt x="880" y="1657"/>
                  </a:lnTo>
                  <a:lnTo>
                    <a:pt x="675" y="1412"/>
                  </a:lnTo>
                  <a:lnTo>
                    <a:pt x="512" y="1166"/>
                  </a:lnTo>
                  <a:lnTo>
                    <a:pt x="369" y="880"/>
                  </a:lnTo>
                  <a:lnTo>
                    <a:pt x="246" y="594"/>
                  </a:lnTo>
                  <a:lnTo>
                    <a:pt x="144" y="307"/>
                  </a:lnTo>
                  <a:lnTo>
                    <a:pt x="82" y="1"/>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9"/>
            <p:cNvSpPr/>
            <p:nvPr/>
          </p:nvSpPr>
          <p:spPr>
            <a:xfrm>
              <a:off x="1291325" y="1286675"/>
              <a:ext cx="180500" cy="107400"/>
            </a:xfrm>
            <a:custGeom>
              <a:rect b="b" l="l" r="r" t="t"/>
              <a:pathLst>
                <a:path extrusionOk="0" fill="none" h="4296" w="7220">
                  <a:moveTo>
                    <a:pt x="7158" y="1"/>
                  </a:moveTo>
                  <a:lnTo>
                    <a:pt x="7158" y="1"/>
                  </a:lnTo>
                  <a:lnTo>
                    <a:pt x="7076" y="307"/>
                  </a:lnTo>
                  <a:lnTo>
                    <a:pt x="6974" y="594"/>
                  </a:lnTo>
                  <a:lnTo>
                    <a:pt x="6851" y="880"/>
                  </a:lnTo>
                  <a:lnTo>
                    <a:pt x="6708" y="1166"/>
                  </a:lnTo>
                  <a:lnTo>
                    <a:pt x="6544" y="1412"/>
                  </a:lnTo>
                  <a:lnTo>
                    <a:pt x="6360" y="1657"/>
                  </a:lnTo>
                  <a:lnTo>
                    <a:pt x="6156" y="1882"/>
                  </a:lnTo>
                  <a:lnTo>
                    <a:pt x="5931" y="2087"/>
                  </a:lnTo>
                  <a:lnTo>
                    <a:pt x="5686" y="2271"/>
                  </a:lnTo>
                  <a:lnTo>
                    <a:pt x="5420" y="2434"/>
                  </a:lnTo>
                  <a:lnTo>
                    <a:pt x="5154" y="2577"/>
                  </a:lnTo>
                  <a:lnTo>
                    <a:pt x="4868" y="2700"/>
                  </a:lnTo>
                  <a:lnTo>
                    <a:pt x="4561" y="2802"/>
                  </a:lnTo>
                  <a:lnTo>
                    <a:pt x="4254" y="2864"/>
                  </a:lnTo>
                  <a:lnTo>
                    <a:pt x="3947" y="2905"/>
                  </a:lnTo>
                  <a:lnTo>
                    <a:pt x="3620" y="2925"/>
                  </a:lnTo>
                  <a:lnTo>
                    <a:pt x="3620" y="2925"/>
                  </a:lnTo>
                  <a:lnTo>
                    <a:pt x="3293" y="2905"/>
                  </a:lnTo>
                  <a:lnTo>
                    <a:pt x="2966" y="2864"/>
                  </a:lnTo>
                  <a:lnTo>
                    <a:pt x="2659" y="2802"/>
                  </a:lnTo>
                  <a:lnTo>
                    <a:pt x="2373" y="2700"/>
                  </a:lnTo>
                  <a:lnTo>
                    <a:pt x="2086" y="2577"/>
                  </a:lnTo>
                  <a:lnTo>
                    <a:pt x="1800" y="2434"/>
                  </a:lnTo>
                  <a:lnTo>
                    <a:pt x="1555" y="2271"/>
                  </a:lnTo>
                  <a:lnTo>
                    <a:pt x="1309" y="2087"/>
                  </a:lnTo>
                  <a:lnTo>
                    <a:pt x="1084" y="1882"/>
                  </a:lnTo>
                  <a:lnTo>
                    <a:pt x="880" y="1657"/>
                  </a:lnTo>
                  <a:lnTo>
                    <a:pt x="675" y="1412"/>
                  </a:lnTo>
                  <a:lnTo>
                    <a:pt x="512" y="1166"/>
                  </a:lnTo>
                  <a:lnTo>
                    <a:pt x="369" y="880"/>
                  </a:lnTo>
                  <a:lnTo>
                    <a:pt x="246" y="594"/>
                  </a:lnTo>
                  <a:lnTo>
                    <a:pt x="144" y="307"/>
                  </a:lnTo>
                  <a:lnTo>
                    <a:pt x="82" y="1"/>
                  </a:lnTo>
                  <a:lnTo>
                    <a:pt x="82" y="1"/>
                  </a:lnTo>
                  <a:lnTo>
                    <a:pt x="21" y="328"/>
                  </a:lnTo>
                  <a:lnTo>
                    <a:pt x="1" y="676"/>
                  </a:lnTo>
                  <a:lnTo>
                    <a:pt x="1" y="676"/>
                  </a:lnTo>
                  <a:lnTo>
                    <a:pt x="1" y="676"/>
                  </a:lnTo>
                  <a:lnTo>
                    <a:pt x="21" y="1044"/>
                  </a:lnTo>
                  <a:lnTo>
                    <a:pt x="82" y="1412"/>
                  </a:lnTo>
                  <a:lnTo>
                    <a:pt x="164" y="1759"/>
                  </a:lnTo>
                  <a:lnTo>
                    <a:pt x="287" y="2087"/>
                  </a:lnTo>
                  <a:lnTo>
                    <a:pt x="450" y="2393"/>
                  </a:lnTo>
                  <a:lnTo>
                    <a:pt x="614" y="2700"/>
                  </a:lnTo>
                  <a:lnTo>
                    <a:pt x="839" y="2966"/>
                  </a:lnTo>
                  <a:lnTo>
                    <a:pt x="1064" y="3232"/>
                  </a:lnTo>
                  <a:lnTo>
                    <a:pt x="1309" y="3457"/>
                  </a:lnTo>
                  <a:lnTo>
                    <a:pt x="1596" y="3661"/>
                  </a:lnTo>
                  <a:lnTo>
                    <a:pt x="1902" y="3845"/>
                  </a:lnTo>
                  <a:lnTo>
                    <a:pt x="2209" y="4009"/>
                  </a:lnTo>
                  <a:lnTo>
                    <a:pt x="2536" y="4132"/>
                  </a:lnTo>
                  <a:lnTo>
                    <a:pt x="2884" y="4213"/>
                  </a:lnTo>
                  <a:lnTo>
                    <a:pt x="3252" y="4275"/>
                  </a:lnTo>
                  <a:lnTo>
                    <a:pt x="3620" y="4295"/>
                  </a:lnTo>
                  <a:lnTo>
                    <a:pt x="3620" y="4295"/>
                  </a:lnTo>
                  <a:lnTo>
                    <a:pt x="3988" y="4275"/>
                  </a:lnTo>
                  <a:lnTo>
                    <a:pt x="4336" y="4213"/>
                  </a:lnTo>
                  <a:lnTo>
                    <a:pt x="4684" y="4132"/>
                  </a:lnTo>
                  <a:lnTo>
                    <a:pt x="5011" y="4009"/>
                  </a:lnTo>
                  <a:lnTo>
                    <a:pt x="5338" y="3845"/>
                  </a:lnTo>
                  <a:lnTo>
                    <a:pt x="5624" y="3661"/>
                  </a:lnTo>
                  <a:lnTo>
                    <a:pt x="5911" y="3457"/>
                  </a:lnTo>
                  <a:lnTo>
                    <a:pt x="6156" y="3232"/>
                  </a:lnTo>
                  <a:lnTo>
                    <a:pt x="6401" y="2966"/>
                  </a:lnTo>
                  <a:lnTo>
                    <a:pt x="6606" y="2700"/>
                  </a:lnTo>
                  <a:lnTo>
                    <a:pt x="6790" y="2393"/>
                  </a:lnTo>
                  <a:lnTo>
                    <a:pt x="6933" y="2087"/>
                  </a:lnTo>
                  <a:lnTo>
                    <a:pt x="7056" y="1759"/>
                  </a:lnTo>
                  <a:lnTo>
                    <a:pt x="7138" y="1412"/>
                  </a:lnTo>
                  <a:lnTo>
                    <a:pt x="7199" y="1044"/>
                  </a:lnTo>
                  <a:lnTo>
                    <a:pt x="7219" y="676"/>
                  </a:lnTo>
                  <a:lnTo>
                    <a:pt x="7219" y="676"/>
                  </a:lnTo>
                  <a:lnTo>
                    <a:pt x="7219" y="676"/>
                  </a:lnTo>
                  <a:lnTo>
                    <a:pt x="7199" y="328"/>
                  </a:lnTo>
                  <a:lnTo>
                    <a:pt x="71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9"/>
            <p:cNvSpPr/>
            <p:nvPr/>
          </p:nvSpPr>
          <p:spPr>
            <a:xfrm>
              <a:off x="1189600" y="1636875"/>
              <a:ext cx="305225" cy="384500"/>
            </a:xfrm>
            <a:custGeom>
              <a:rect b="b" l="l" r="r" t="t"/>
              <a:pathLst>
                <a:path extrusionOk="0" h="15380" w="12209">
                  <a:moveTo>
                    <a:pt x="7280" y="1"/>
                  </a:moveTo>
                  <a:lnTo>
                    <a:pt x="6892" y="42"/>
                  </a:lnTo>
                  <a:lnTo>
                    <a:pt x="6503" y="83"/>
                  </a:lnTo>
                  <a:lnTo>
                    <a:pt x="6135" y="164"/>
                  </a:lnTo>
                  <a:lnTo>
                    <a:pt x="5767" y="246"/>
                  </a:lnTo>
                  <a:lnTo>
                    <a:pt x="5399" y="349"/>
                  </a:lnTo>
                  <a:lnTo>
                    <a:pt x="5031" y="471"/>
                  </a:lnTo>
                  <a:lnTo>
                    <a:pt x="4683" y="594"/>
                  </a:lnTo>
                  <a:lnTo>
                    <a:pt x="4356" y="758"/>
                  </a:lnTo>
                  <a:lnTo>
                    <a:pt x="4029" y="921"/>
                  </a:lnTo>
                  <a:lnTo>
                    <a:pt x="3701" y="1105"/>
                  </a:lnTo>
                  <a:lnTo>
                    <a:pt x="3395" y="1310"/>
                  </a:lnTo>
                  <a:lnTo>
                    <a:pt x="3088" y="1535"/>
                  </a:lnTo>
                  <a:lnTo>
                    <a:pt x="2802" y="1760"/>
                  </a:lnTo>
                  <a:lnTo>
                    <a:pt x="2515" y="2005"/>
                  </a:lnTo>
                  <a:lnTo>
                    <a:pt x="2249" y="2250"/>
                  </a:lnTo>
                  <a:lnTo>
                    <a:pt x="1984" y="2516"/>
                  </a:lnTo>
                  <a:lnTo>
                    <a:pt x="1759" y="2803"/>
                  </a:lnTo>
                  <a:lnTo>
                    <a:pt x="1534" y="3089"/>
                  </a:lnTo>
                  <a:lnTo>
                    <a:pt x="1309" y="3396"/>
                  </a:lnTo>
                  <a:lnTo>
                    <a:pt x="1104" y="3702"/>
                  </a:lnTo>
                  <a:lnTo>
                    <a:pt x="920" y="4030"/>
                  </a:lnTo>
                  <a:lnTo>
                    <a:pt x="757" y="4357"/>
                  </a:lnTo>
                  <a:lnTo>
                    <a:pt x="593" y="4704"/>
                  </a:lnTo>
                  <a:lnTo>
                    <a:pt x="470" y="5052"/>
                  </a:lnTo>
                  <a:lnTo>
                    <a:pt x="348" y="5400"/>
                  </a:lnTo>
                  <a:lnTo>
                    <a:pt x="245" y="5768"/>
                  </a:lnTo>
                  <a:lnTo>
                    <a:pt x="143" y="6136"/>
                  </a:lnTo>
                  <a:lnTo>
                    <a:pt x="82" y="6524"/>
                  </a:lnTo>
                  <a:lnTo>
                    <a:pt x="41" y="6893"/>
                  </a:lnTo>
                  <a:lnTo>
                    <a:pt x="0" y="7281"/>
                  </a:lnTo>
                  <a:lnTo>
                    <a:pt x="0" y="7690"/>
                  </a:lnTo>
                  <a:lnTo>
                    <a:pt x="0" y="8079"/>
                  </a:lnTo>
                  <a:lnTo>
                    <a:pt x="41" y="8467"/>
                  </a:lnTo>
                  <a:lnTo>
                    <a:pt x="82" y="8856"/>
                  </a:lnTo>
                  <a:lnTo>
                    <a:pt x="143" y="9244"/>
                  </a:lnTo>
                  <a:lnTo>
                    <a:pt x="245" y="9612"/>
                  </a:lnTo>
                  <a:lnTo>
                    <a:pt x="348" y="9980"/>
                  </a:lnTo>
                  <a:lnTo>
                    <a:pt x="470" y="10328"/>
                  </a:lnTo>
                  <a:lnTo>
                    <a:pt x="593" y="10676"/>
                  </a:lnTo>
                  <a:lnTo>
                    <a:pt x="757" y="11023"/>
                  </a:lnTo>
                  <a:lnTo>
                    <a:pt x="920" y="11351"/>
                  </a:lnTo>
                  <a:lnTo>
                    <a:pt x="1104" y="11678"/>
                  </a:lnTo>
                  <a:lnTo>
                    <a:pt x="1309" y="11985"/>
                  </a:lnTo>
                  <a:lnTo>
                    <a:pt x="1534" y="12291"/>
                  </a:lnTo>
                  <a:lnTo>
                    <a:pt x="1759" y="12578"/>
                  </a:lnTo>
                  <a:lnTo>
                    <a:pt x="1984" y="12864"/>
                  </a:lnTo>
                  <a:lnTo>
                    <a:pt x="2249" y="13130"/>
                  </a:lnTo>
                  <a:lnTo>
                    <a:pt x="2515" y="13375"/>
                  </a:lnTo>
                  <a:lnTo>
                    <a:pt x="2802" y="13621"/>
                  </a:lnTo>
                  <a:lnTo>
                    <a:pt x="3088" y="13845"/>
                  </a:lnTo>
                  <a:lnTo>
                    <a:pt x="3395" y="14050"/>
                  </a:lnTo>
                  <a:lnTo>
                    <a:pt x="3701" y="14254"/>
                  </a:lnTo>
                  <a:lnTo>
                    <a:pt x="4029" y="14439"/>
                  </a:lnTo>
                  <a:lnTo>
                    <a:pt x="4356" y="14623"/>
                  </a:lnTo>
                  <a:lnTo>
                    <a:pt x="4683" y="14766"/>
                  </a:lnTo>
                  <a:lnTo>
                    <a:pt x="5031" y="14909"/>
                  </a:lnTo>
                  <a:lnTo>
                    <a:pt x="5399" y="15032"/>
                  </a:lnTo>
                  <a:lnTo>
                    <a:pt x="5767" y="15134"/>
                  </a:lnTo>
                  <a:lnTo>
                    <a:pt x="6135" y="15216"/>
                  </a:lnTo>
                  <a:lnTo>
                    <a:pt x="6503" y="15277"/>
                  </a:lnTo>
                  <a:lnTo>
                    <a:pt x="6892" y="15338"/>
                  </a:lnTo>
                  <a:lnTo>
                    <a:pt x="7280" y="15359"/>
                  </a:lnTo>
                  <a:lnTo>
                    <a:pt x="7689" y="15379"/>
                  </a:lnTo>
                  <a:lnTo>
                    <a:pt x="7996" y="15359"/>
                  </a:lnTo>
                  <a:lnTo>
                    <a:pt x="8303" y="15338"/>
                  </a:lnTo>
                  <a:lnTo>
                    <a:pt x="8630" y="15318"/>
                  </a:lnTo>
                  <a:lnTo>
                    <a:pt x="8937" y="15277"/>
                  </a:lnTo>
                  <a:lnTo>
                    <a:pt x="9223" y="15216"/>
                  </a:lnTo>
                  <a:lnTo>
                    <a:pt x="9530" y="15154"/>
                  </a:lnTo>
                  <a:lnTo>
                    <a:pt x="10102" y="14970"/>
                  </a:lnTo>
                  <a:lnTo>
                    <a:pt x="10675" y="14766"/>
                  </a:lnTo>
                  <a:lnTo>
                    <a:pt x="11207" y="14520"/>
                  </a:lnTo>
                  <a:lnTo>
                    <a:pt x="11718" y="14214"/>
                  </a:lnTo>
                  <a:lnTo>
                    <a:pt x="12209" y="13886"/>
                  </a:lnTo>
                  <a:lnTo>
                    <a:pt x="12209" y="1473"/>
                  </a:lnTo>
                  <a:lnTo>
                    <a:pt x="11718" y="1146"/>
                  </a:lnTo>
                  <a:lnTo>
                    <a:pt x="11207" y="860"/>
                  </a:lnTo>
                  <a:lnTo>
                    <a:pt x="10675" y="594"/>
                  </a:lnTo>
                  <a:lnTo>
                    <a:pt x="10102" y="389"/>
                  </a:lnTo>
                  <a:lnTo>
                    <a:pt x="9530" y="226"/>
                  </a:lnTo>
                  <a:lnTo>
                    <a:pt x="9223" y="164"/>
                  </a:lnTo>
                  <a:lnTo>
                    <a:pt x="8937" y="103"/>
                  </a:lnTo>
                  <a:lnTo>
                    <a:pt x="8630" y="62"/>
                  </a:lnTo>
                  <a:lnTo>
                    <a:pt x="8303" y="21"/>
                  </a:lnTo>
                  <a:lnTo>
                    <a:pt x="79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9"/>
            <p:cNvSpPr/>
            <p:nvPr/>
          </p:nvSpPr>
          <p:spPr>
            <a:xfrm>
              <a:off x="1189600" y="1636875"/>
              <a:ext cx="305225" cy="384500"/>
            </a:xfrm>
            <a:custGeom>
              <a:rect b="b" l="l" r="r" t="t"/>
              <a:pathLst>
                <a:path extrusionOk="0" fill="none" h="15380" w="12209">
                  <a:moveTo>
                    <a:pt x="7689" y="1"/>
                  </a:moveTo>
                  <a:lnTo>
                    <a:pt x="7689" y="1"/>
                  </a:lnTo>
                  <a:lnTo>
                    <a:pt x="7996" y="1"/>
                  </a:lnTo>
                  <a:lnTo>
                    <a:pt x="8303" y="21"/>
                  </a:lnTo>
                  <a:lnTo>
                    <a:pt x="8630" y="62"/>
                  </a:lnTo>
                  <a:lnTo>
                    <a:pt x="8937" y="103"/>
                  </a:lnTo>
                  <a:lnTo>
                    <a:pt x="9223" y="164"/>
                  </a:lnTo>
                  <a:lnTo>
                    <a:pt x="9530" y="226"/>
                  </a:lnTo>
                  <a:lnTo>
                    <a:pt x="10102" y="389"/>
                  </a:lnTo>
                  <a:lnTo>
                    <a:pt x="10675" y="594"/>
                  </a:lnTo>
                  <a:lnTo>
                    <a:pt x="11207" y="860"/>
                  </a:lnTo>
                  <a:lnTo>
                    <a:pt x="11718" y="1146"/>
                  </a:lnTo>
                  <a:lnTo>
                    <a:pt x="12209" y="1473"/>
                  </a:lnTo>
                  <a:lnTo>
                    <a:pt x="12209" y="13886"/>
                  </a:lnTo>
                  <a:lnTo>
                    <a:pt x="12209" y="13886"/>
                  </a:lnTo>
                  <a:lnTo>
                    <a:pt x="11718" y="14214"/>
                  </a:lnTo>
                  <a:lnTo>
                    <a:pt x="11207" y="14520"/>
                  </a:lnTo>
                  <a:lnTo>
                    <a:pt x="10675" y="14766"/>
                  </a:lnTo>
                  <a:lnTo>
                    <a:pt x="10102" y="14970"/>
                  </a:lnTo>
                  <a:lnTo>
                    <a:pt x="9530" y="15154"/>
                  </a:lnTo>
                  <a:lnTo>
                    <a:pt x="9223" y="15216"/>
                  </a:lnTo>
                  <a:lnTo>
                    <a:pt x="8937" y="15277"/>
                  </a:lnTo>
                  <a:lnTo>
                    <a:pt x="8630" y="15318"/>
                  </a:lnTo>
                  <a:lnTo>
                    <a:pt x="8303" y="15338"/>
                  </a:lnTo>
                  <a:lnTo>
                    <a:pt x="7996" y="15359"/>
                  </a:lnTo>
                  <a:lnTo>
                    <a:pt x="7689" y="15379"/>
                  </a:lnTo>
                  <a:lnTo>
                    <a:pt x="7689" y="15379"/>
                  </a:lnTo>
                  <a:lnTo>
                    <a:pt x="7280" y="15359"/>
                  </a:lnTo>
                  <a:lnTo>
                    <a:pt x="6892" y="15338"/>
                  </a:lnTo>
                  <a:lnTo>
                    <a:pt x="6503" y="15277"/>
                  </a:lnTo>
                  <a:lnTo>
                    <a:pt x="6135" y="15216"/>
                  </a:lnTo>
                  <a:lnTo>
                    <a:pt x="5767" y="15134"/>
                  </a:lnTo>
                  <a:lnTo>
                    <a:pt x="5399" y="15032"/>
                  </a:lnTo>
                  <a:lnTo>
                    <a:pt x="5031" y="14909"/>
                  </a:lnTo>
                  <a:lnTo>
                    <a:pt x="4683" y="14766"/>
                  </a:lnTo>
                  <a:lnTo>
                    <a:pt x="4356" y="14623"/>
                  </a:lnTo>
                  <a:lnTo>
                    <a:pt x="4029" y="14439"/>
                  </a:lnTo>
                  <a:lnTo>
                    <a:pt x="3701" y="14254"/>
                  </a:lnTo>
                  <a:lnTo>
                    <a:pt x="3395" y="14050"/>
                  </a:lnTo>
                  <a:lnTo>
                    <a:pt x="3088" y="13845"/>
                  </a:lnTo>
                  <a:lnTo>
                    <a:pt x="2802" y="13621"/>
                  </a:lnTo>
                  <a:lnTo>
                    <a:pt x="2515" y="13375"/>
                  </a:lnTo>
                  <a:lnTo>
                    <a:pt x="2249" y="13130"/>
                  </a:lnTo>
                  <a:lnTo>
                    <a:pt x="1984" y="12864"/>
                  </a:lnTo>
                  <a:lnTo>
                    <a:pt x="1759" y="12578"/>
                  </a:lnTo>
                  <a:lnTo>
                    <a:pt x="1534" y="12291"/>
                  </a:lnTo>
                  <a:lnTo>
                    <a:pt x="1309" y="11985"/>
                  </a:lnTo>
                  <a:lnTo>
                    <a:pt x="1104" y="11678"/>
                  </a:lnTo>
                  <a:lnTo>
                    <a:pt x="920" y="11351"/>
                  </a:lnTo>
                  <a:lnTo>
                    <a:pt x="757" y="11023"/>
                  </a:lnTo>
                  <a:lnTo>
                    <a:pt x="593" y="10676"/>
                  </a:lnTo>
                  <a:lnTo>
                    <a:pt x="470" y="10328"/>
                  </a:lnTo>
                  <a:lnTo>
                    <a:pt x="348" y="9980"/>
                  </a:lnTo>
                  <a:lnTo>
                    <a:pt x="245" y="9612"/>
                  </a:lnTo>
                  <a:lnTo>
                    <a:pt x="143" y="9244"/>
                  </a:lnTo>
                  <a:lnTo>
                    <a:pt x="82" y="8856"/>
                  </a:lnTo>
                  <a:lnTo>
                    <a:pt x="41" y="8467"/>
                  </a:lnTo>
                  <a:lnTo>
                    <a:pt x="0" y="8079"/>
                  </a:lnTo>
                  <a:lnTo>
                    <a:pt x="0" y="7690"/>
                  </a:lnTo>
                  <a:lnTo>
                    <a:pt x="0" y="7690"/>
                  </a:lnTo>
                  <a:lnTo>
                    <a:pt x="0" y="7281"/>
                  </a:lnTo>
                  <a:lnTo>
                    <a:pt x="41" y="6893"/>
                  </a:lnTo>
                  <a:lnTo>
                    <a:pt x="82" y="6524"/>
                  </a:lnTo>
                  <a:lnTo>
                    <a:pt x="143" y="6136"/>
                  </a:lnTo>
                  <a:lnTo>
                    <a:pt x="245" y="5768"/>
                  </a:lnTo>
                  <a:lnTo>
                    <a:pt x="348" y="5400"/>
                  </a:lnTo>
                  <a:lnTo>
                    <a:pt x="470" y="5052"/>
                  </a:lnTo>
                  <a:lnTo>
                    <a:pt x="593" y="4704"/>
                  </a:lnTo>
                  <a:lnTo>
                    <a:pt x="757" y="4357"/>
                  </a:lnTo>
                  <a:lnTo>
                    <a:pt x="920" y="4030"/>
                  </a:lnTo>
                  <a:lnTo>
                    <a:pt x="1104" y="3702"/>
                  </a:lnTo>
                  <a:lnTo>
                    <a:pt x="1309" y="3396"/>
                  </a:lnTo>
                  <a:lnTo>
                    <a:pt x="1534" y="3089"/>
                  </a:lnTo>
                  <a:lnTo>
                    <a:pt x="1759" y="2803"/>
                  </a:lnTo>
                  <a:lnTo>
                    <a:pt x="1984" y="2516"/>
                  </a:lnTo>
                  <a:lnTo>
                    <a:pt x="2249" y="2250"/>
                  </a:lnTo>
                  <a:lnTo>
                    <a:pt x="2515" y="2005"/>
                  </a:lnTo>
                  <a:lnTo>
                    <a:pt x="2802" y="1760"/>
                  </a:lnTo>
                  <a:lnTo>
                    <a:pt x="3088" y="1535"/>
                  </a:lnTo>
                  <a:lnTo>
                    <a:pt x="3395" y="1310"/>
                  </a:lnTo>
                  <a:lnTo>
                    <a:pt x="3701" y="1105"/>
                  </a:lnTo>
                  <a:lnTo>
                    <a:pt x="4029" y="921"/>
                  </a:lnTo>
                  <a:lnTo>
                    <a:pt x="4356" y="758"/>
                  </a:lnTo>
                  <a:lnTo>
                    <a:pt x="4683" y="594"/>
                  </a:lnTo>
                  <a:lnTo>
                    <a:pt x="5031" y="471"/>
                  </a:lnTo>
                  <a:lnTo>
                    <a:pt x="5399" y="349"/>
                  </a:lnTo>
                  <a:lnTo>
                    <a:pt x="5767" y="246"/>
                  </a:lnTo>
                  <a:lnTo>
                    <a:pt x="6135" y="164"/>
                  </a:lnTo>
                  <a:lnTo>
                    <a:pt x="6503" y="83"/>
                  </a:lnTo>
                  <a:lnTo>
                    <a:pt x="6892" y="42"/>
                  </a:lnTo>
                  <a:lnTo>
                    <a:pt x="7280" y="1"/>
                  </a:lnTo>
                  <a:lnTo>
                    <a:pt x="76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9"/>
            <p:cNvSpPr/>
            <p:nvPr/>
          </p:nvSpPr>
          <p:spPr>
            <a:xfrm>
              <a:off x="1189600" y="1808150"/>
              <a:ext cx="305225" cy="213225"/>
            </a:xfrm>
            <a:custGeom>
              <a:rect b="b" l="l" r="r" t="t"/>
              <a:pathLst>
                <a:path extrusionOk="0" h="8529" w="12209">
                  <a:moveTo>
                    <a:pt x="41" y="1"/>
                  </a:moveTo>
                  <a:lnTo>
                    <a:pt x="0" y="410"/>
                  </a:lnTo>
                  <a:lnTo>
                    <a:pt x="0" y="839"/>
                  </a:lnTo>
                  <a:lnTo>
                    <a:pt x="0" y="1228"/>
                  </a:lnTo>
                  <a:lnTo>
                    <a:pt x="41" y="1616"/>
                  </a:lnTo>
                  <a:lnTo>
                    <a:pt x="82" y="2005"/>
                  </a:lnTo>
                  <a:lnTo>
                    <a:pt x="143" y="2393"/>
                  </a:lnTo>
                  <a:lnTo>
                    <a:pt x="245" y="2761"/>
                  </a:lnTo>
                  <a:lnTo>
                    <a:pt x="348" y="3129"/>
                  </a:lnTo>
                  <a:lnTo>
                    <a:pt x="470" y="3477"/>
                  </a:lnTo>
                  <a:lnTo>
                    <a:pt x="593" y="3825"/>
                  </a:lnTo>
                  <a:lnTo>
                    <a:pt x="757" y="4172"/>
                  </a:lnTo>
                  <a:lnTo>
                    <a:pt x="920" y="4500"/>
                  </a:lnTo>
                  <a:lnTo>
                    <a:pt x="1104" y="4827"/>
                  </a:lnTo>
                  <a:lnTo>
                    <a:pt x="1309" y="5134"/>
                  </a:lnTo>
                  <a:lnTo>
                    <a:pt x="1534" y="5440"/>
                  </a:lnTo>
                  <a:lnTo>
                    <a:pt x="1759" y="5727"/>
                  </a:lnTo>
                  <a:lnTo>
                    <a:pt x="1984" y="6013"/>
                  </a:lnTo>
                  <a:lnTo>
                    <a:pt x="2249" y="6279"/>
                  </a:lnTo>
                  <a:lnTo>
                    <a:pt x="2515" y="6524"/>
                  </a:lnTo>
                  <a:lnTo>
                    <a:pt x="2802" y="6770"/>
                  </a:lnTo>
                  <a:lnTo>
                    <a:pt x="3088" y="6994"/>
                  </a:lnTo>
                  <a:lnTo>
                    <a:pt x="3395" y="7199"/>
                  </a:lnTo>
                  <a:lnTo>
                    <a:pt x="3701" y="7403"/>
                  </a:lnTo>
                  <a:lnTo>
                    <a:pt x="4029" y="7588"/>
                  </a:lnTo>
                  <a:lnTo>
                    <a:pt x="4356" y="7772"/>
                  </a:lnTo>
                  <a:lnTo>
                    <a:pt x="4683" y="7915"/>
                  </a:lnTo>
                  <a:lnTo>
                    <a:pt x="5031" y="8058"/>
                  </a:lnTo>
                  <a:lnTo>
                    <a:pt x="5399" y="8181"/>
                  </a:lnTo>
                  <a:lnTo>
                    <a:pt x="5767" y="8283"/>
                  </a:lnTo>
                  <a:lnTo>
                    <a:pt x="6135" y="8365"/>
                  </a:lnTo>
                  <a:lnTo>
                    <a:pt x="6503" y="8426"/>
                  </a:lnTo>
                  <a:lnTo>
                    <a:pt x="6892" y="8487"/>
                  </a:lnTo>
                  <a:lnTo>
                    <a:pt x="7280" y="8508"/>
                  </a:lnTo>
                  <a:lnTo>
                    <a:pt x="7689" y="8528"/>
                  </a:lnTo>
                  <a:lnTo>
                    <a:pt x="7996" y="8508"/>
                  </a:lnTo>
                  <a:lnTo>
                    <a:pt x="8303" y="8487"/>
                  </a:lnTo>
                  <a:lnTo>
                    <a:pt x="8630" y="8467"/>
                  </a:lnTo>
                  <a:lnTo>
                    <a:pt x="8937" y="8426"/>
                  </a:lnTo>
                  <a:lnTo>
                    <a:pt x="9223" y="8365"/>
                  </a:lnTo>
                  <a:lnTo>
                    <a:pt x="9530" y="8303"/>
                  </a:lnTo>
                  <a:lnTo>
                    <a:pt x="10102" y="8119"/>
                  </a:lnTo>
                  <a:lnTo>
                    <a:pt x="10675" y="7915"/>
                  </a:lnTo>
                  <a:lnTo>
                    <a:pt x="11207" y="7669"/>
                  </a:lnTo>
                  <a:lnTo>
                    <a:pt x="11718" y="7363"/>
                  </a:lnTo>
                  <a:lnTo>
                    <a:pt x="12209" y="7035"/>
                  </a:lnTo>
                  <a:lnTo>
                    <a:pt x="12209" y="5379"/>
                  </a:lnTo>
                  <a:lnTo>
                    <a:pt x="11718" y="5727"/>
                  </a:lnTo>
                  <a:lnTo>
                    <a:pt x="11207" y="6013"/>
                  </a:lnTo>
                  <a:lnTo>
                    <a:pt x="10675" y="6258"/>
                  </a:lnTo>
                  <a:lnTo>
                    <a:pt x="10102" y="6483"/>
                  </a:lnTo>
                  <a:lnTo>
                    <a:pt x="9530" y="6647"/>
                  </a:lnTo>
                  <a:lnTo>
                    <a:pt x="9223" y="6708"/>
                  </a:lnTo>
                  <a:lnTo>
                    <a:pt x="8937" y="6770"/>
                  </a:lnTo>
                  <a:lnTo>
                    <a:pt x="8630" y="6810"/>
                  </a:lnTo>
                  <a:lnTo>
                    <a:pt x="8303" y="6851"/>
                  </a:lnTo>
                  <a:lnTo>
                    <a:pt x="7996" y="6851"/>
                  </a:lnTo>
                  <a:lnTo>
                    <a:pt x="7689" y="6872"/>
                  </a:lnTo>
                  <a:lnTo>
                    <a:pt x="7321" y="6851"/>
                  </a:lnTo>
                  <a:lnTo>
                    <a:pt x="6953" y="6831"/>
                  </a:lnTo>
                  <a:lnTo>
                    <a:pt x="6585" y="6790"/>
                  </a:lnTo>
                  <a:lnTo>
                    <a:pt x="6237" y="6729"/>
                  </a:lnTo>
                  <a:lnTo>
                    <a:pt x="5890" y="6647"/>
                  </a:lnTo>
                  <a:lnTo>
                    <a:pt x="5542" y="6565"/>
                  </a:lnTo>
                  <a:lnTo>
                    <a:pt x="5194" y="6463"/>
                  </a:lnTo>
                  <a:lnTo>
                    <a:pt x="4867" y="6340"/>
                  </a:lnTo>
                  <a:lnTo>
                    <a:pt x="4560" y="6197"/>
                  </a:lnTo>
                  <a:lnTo>
                    <a:pt x="4233" y="6054"/>
                  </a:lnTo>
                  <a:lnTo>
                    <a:pt x="3926" y="5890"/>
                  </a:lnTo>
                  <a:lnTo>
                    <a:pt x="3640" y="5706"/>
                  </a:lnTo>
                  <a:lnTo>
                    <a:pt x="3333" y="5522"/>
                  </a:lnTo>
                  <a:lnTo>
                    <a:pt x="3067" y="5318"/>
                  </a:lnTo>
                  <a:lnTo>
                    <a:pt x="2781" y="5113"/>
                  </a:lnTo>
                  <a:lnTo>
                    <a:pt x="2536" y="4888"/>
                  </a:lnTo>
                  <a:lnTo>
                    <a:pt x="2270" y="4643"/>
                  </a:lnTo>
                  <a:lnTo>
                    <a:pt x="2045" y="4397"/>
                  </a:lnTo>
                  <a:lnTo>
                    <a:pt x="1820" y="4131"/>
                  </a:lnTo>
                  <a:lnTo>
                    <a:pt x="1595" y="3866"/>
                  </a:lnTo>
                  <a:lnTo>
                    <a:pt x="1391" y="3600"/>
                  </a:lnTo>
                  <a:lnTo>
                    <a:pt x="1207" y="3313"/>
                  </a:lnTo>
                  <a:lnTo>
                    <a:pt x="1022" y="3007"/>
                  </a:lnTo>
                  <a:lnTo>
                    <a:pt x="859" y="2700"/>
                  </a:lnTo>
                  <a:lnTo>
                    <a:pt x="695" y="2393"/>
                  </a:lnTo>
                  <a:lnTo>
                    <a:pt x="552" y="2066"/>
                  </a:lnTo>
                  <a:lnTo>
                    <a:pt x="429" y="1739"/>
                  </a:lnTo>
                  <a:lnTo>
                    <a:pt x="327" y="1412"/>
                  </a:lnTo>
                  <a:lnTo>
                    <a:pt x="225" y="1064"/>
                  </a:lnTo>
                  <a:lnTo>
                    <a:pt x="143" y="716"/>
                  </a:lnTo>
                  <a:lnTo>
                    <a:pt x="82" y="369"/>
                  </a:lnTo>
                  <a:lnTo>
                    <a:pt x="4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9"/>
            <p:cNvSpPr/>
            <p:nvPr/>
          </p:nvSpPr>
          <p:spPr>
            <a:xfrm>
              <a:off x="1189600" y="1808150"/>
              <a:ext cx="305225" cy="213225"/>
            </a:xfrm>
            <a:custGeom>
              <a:rect b="b" l="l" r="r" t="t"/>
              <a:pathLst>
                <a:path extrusionOk="0" fill="none" h="8529" w="12209">
                  <a:moveTo>
                    <a:pt x="41" y="1"/>
                  </a:moveTo>
                  <a:lnTo>
                    <a:pt x="41" y="1"/>
                  </a:lnTo>
                  <a:lnTo>
                    <a:pt x="0" y="410"/>
                  </a:lnTo>
                  <a:lnTo>
                    <a:pt x="0" y="839"/>
                  </a:lnTo>
                  <a:lnTo>
                    <a:pt x="0" y="839"/>
                  </a:lnTo>
                  <a:lnTo>
                    <a:pt x="0" y="839"/>
                  </a:lnTo>
                  <a:lnTo>
                    <a:pt x="0" y="1228"/>
                  </a:lnTo>
                  <a:lnTo>
                    <a:pt x="41" y="1616"/>
                  </a:lnTo>
                  <a:lnTo>
                    <a:pt x="82" y="2005"/>
                  </a:lnTo>
                  <a:lnTo>
                    <a:pt x="143" y="2393"/>
                  </a:lnTo>
                  <a:lnTo>
                    <a:pt x="245" y="2761"/>
                  </a:lnTo>
                  <a:lnTo>
                    <a:pt x="348" y="3129"/>
                  </a:lnTo>
                  <a:lnTo>
                    <a:pt x="470" y="3477"/>
                  </a:lnTo>
                  <a:lnTo>
                    <a:pt x="593" y="3825"/>
                  </a:lnTo>
                  <a:lnTo>
                    <a:pt x="757" y="4172"/>
                  </a:lnTo>
                  <a:lnTo>
                    <a:pt x="920" y="4500"/>
                  </a:lnTo>
                  <a:lnTo>
                    <a:pt x="1104" y="4827"/>
                  </a:lnTo>
                  <a:lnTo>
                    <a:pt x="1309" y="5134"/>
                  </a:lnTo>
                  <a:lnTo>
                    <a:pt x="1534" y="5440"/>
                  </a:lnTo>
                  <a:lnTo>
                    <a:pt x="1759" y="5727"/>
                  </a:lnTo>
                  <a:lnTo>
                    <a:pt x="1984" y="6013"/>
                  </a:lnTo>
                  <a:lnTo>
                    <a:pt x="2249" y="6279"/>
                  </a:lnTo>
                  <a:lnTo>
                    <a:pt x="2515" y="6524"/>
                  </a:lnTo>
                  <a:lnTo>
                    <a:pt x="2802" y="6770"/>
                  </a:lnTo>
                  <a:lnTo>
                    <a:pt x="3088" y="6994"/>
                  </a:lnTo>
                  <a:lnTo>
                    <a:pt x="3395" y="7199"/>
                  </a:lnTo>
                  <a:lnTo>
                    <a:pt x="3701" y="7403"/>
                  </a:lnTo>
                  <a:lnTo>
                    <a:pt x="4029" y="7588"/>
                  </a:lnTo>
                  <a:lnTo>
                    <a:pt x="4356" y="7772"/>
                  </a:lnTo>
                  <a:lnTo>
                    <a:pt x="4683" y="7915"/>
                  </a:lnTo>
                  <a:lnTo>
                    <a:pt x="5031" y="8058"/>
                  </a:lnTo>
                  <a:lnTo>
                    <a:pt x="5399" y="8181"/>
                  </a:lnTo>
                  <a:lnTo>
                    <a:pt x="5767" y="8283"/>
                  </a:lnTo>
                  <a:lnTo>
                    <a:pt x="6135" y="8365"/>
                  </a:lnTo>
                  <a:lnTo>
                    <a:pt x="6503" y="8426"/>
                  </a:lnTo>
                  <a:lnTo>
                    <a:pt x="6892" y="8487"/>
                  </a:lnTo>
                  <a:lnTo>
                    <a:pt x="7280" y="8508"/>
                  </a:lnTo>
                  <a:lnTo>
                    <a:pt x="7689" y="8528"/>
                  </a:lnTo>
                  <a:lnTo>
                    <a:pt x="7689" y="8528"/>
                  </a:lnTo>
                  <a:lnTo>
                    <a:pt x="7996" y="8508"/>
                  </a:lnTo>
                  <a:lnTo>
                    <a:pt x="8303" y="8487"/>
                  </a:lnTo>
                  <a:lnTo>
                    <a:pt x="8630" y="8467"/>
                  </a:lnTo>
                  <a:lnTo>
                    <a:pt x="8937" y="8426"/>
                  </a:lnTo>
                  <a:lnTo>
                    <a:pt x="9223" y="8365"/>
                  </a:lnTo>
                  <a:lnTo>
                    <a:pt x="9530" y="8303"/>
                  </a:lnTo>
                  <a:lnTo>
                    <a:pt x="10102" y="8119"/>
                  </a:lnTo>
                  <a:lnTo>
                    <a:pt x="10675" y="7915"/>
                  </a:lnTo>
                  <a:lnTo>
                    <a:pt x="11207" y="7669"/>
                  </a:lnTo>
                  <a:lnTo>
                    <a:pt x="11718" y="7363"/>
                  </a:lnTo>
                  <a:lnTo>
                    <a:pt x="12209" y="7035"/>
                  </a:lnTo>
                  <a:lnTo>
                    <a:pt x="12209" y="5379"/>
                  </a:lnTo>
                  <a:lnTo>
                    <a:pt x="12209" y="5379"/>
                  </a:lnTo>
                  <a:lnTo>
                    <a:pt x="11718" y="5727"/>
                  </a:lnTo>
                  <a:lnTo>
                    <a:pt x="11207" y="6013"/>
                  </a:lnTo>
                  <a:lnTo>
                    <a:pt x="10675" y="6258"/>
                  </a:lnTo>
                  <a:lnTo>
                    <a:pt x="10102" y="6483"/>
                  </a:lnTo>
                  <a:lnTo>
                    <a:pt x="9530" y="6647"/>
                  </a:lnTo>
                  <a:lnTo>
                    <a:pt x="9223" y="6708"/>
                  </a:lnTo>
                  <a:lnTo>
                    <a:pt x="8937" y="6770"/>
                  </a:lnTo>
                  <a:lnTo>
                    <a:pt x="8630" y="6810"/>
                  </a:lnTo>
                  <a:lnTo>
                    <a:pt x="8303" y="6851"/>
                  </a:lnTo>
                  <a:lnTo>
                    <a:pt x="7996" y="6851"/>
                  </a:lnTo>
                  <a:lnTo>
                    <a:pt x="7689" y="6872"/>
                  </a:lnTo>
                  <a:lnTo>
                    <a:pt x="7689" y="6872"/>
                  </a:lnTo>
                  <a:lnTo>
                    <a:pt x="7321" y="6851"/>
                  </a:lnTo>
                  <a:lnTo>
                    <a:pt x="6953" y="6831"/>
                  </a:lnTo>
                  <a:lnTo>
                    <a:pt x="6585" y="6790"/>
                  </a:lnTo>
                  <a:lnTo>
                    <a:pt x="6237" y="6729"/>
                  </a:lnTo>
                  <a:lnTo>
                    <a:pt x="5890" y="6647"/>
                  </a:lnTo>
                  <a:lnTo>
                    <a:pt x="5542" y="6565"/>
                  </a:lnTo>
                  <a:lnTo>
                    <a:pt x="5194" y="6463"/>
                  </a:lnTo>
                  <a:lnTo>
                    <a:pt x="4867" y="6340"/>
                  </a:lnTo>
                  <a:lnTo>
                    <a:pt x="4560" y="6197"/>
                  </a:lnTo>
                  <a:lnTo>
                    <a:pt x="4233" y="6054"/>
                  </a:lnTo>
                  <a:lnTo>
                    <a:pt x="3926" y="5890"/>
                  </a:lnTo>
                  <a:lnTo>
                    <a:pt x="3640" y="5706"/>
                  </a:lnTo>
                  <a:lnTo>
                    <a:pt x="3333" y="5522"/>
                  </a:lnTo>
                  <a:lnTo>
                    <a:pt x="3067" y="5318"/>
                  </a:lnTo>
                  <a:lnTo>
                    <a:pt x="2781" y="5113"/>
                  </a:lnTo>
                  <a:lnTo>
                    <a:pt x="2536" y="4888"/>
                  </a:lnTo>
                  <a:lnTo>
                    <a:pt x="2270" y="4643"/>
                  </a:lnTo>
                  <a:lnTo>
                    <a:pt x="2045" y="4397"/>
                  </a:lnTo>
                  <a:lnTo>
                    <a:pt x="1820" y="4131"/>
                  </a:lnTo>
                  <a:lnTo>
                    <a:pt x="1595" y="3866"/>
                  </a:lnTo>
                  <a:lnTo>
                    <a:pt x="1391" y="3600"/>
                  </a:lnTo>
                  <a:lnTo>
                    <a:pt x="1207" y="3313"/>
                  </a:lnTo>
                  <a:lnTo>
                    <a:pt x="1022" y="3007"/>
                  </a:lnTo>
                  <a:lnTo>
                    <a:pt x="859" y="2700"/>
                  </a:lnTo>
                  <a:lnTo>
                    <a:pt x="695" y="2393"/>
                  </a:lnTo>
                  <a:lnTo>
                    <a:pt x="552" y="2066"/>
                  </a:lnTo>
                  <a:lnTo>
                    <a:pt x="429" y="1739"/>
                  </a:lnTo>
                  <a:lnTo>
                    <a:pt x="327" y="1412"/>
                  </a:lnTo>
                  <a:lnTo>
                    <a:pt x="225" y="1064"/>
                  </a:lnTo>
                  <a:lnTo>
                    <a:pt x="143" y="716"/>
                  </a:lnTo>
                  <a:lnTo>
                    <a:pt x="82" y="369"/>
                  </a:lnTo>
                  <a:lnTo>
                    <a:pt x="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9"/>
            <p:cNvSpPr/>
            <p:nvPr/>
          </p:nvSpPr>
          <p:spPr>
            <a:xfrm>
              <a:off x="1291325" y="1738625"/>
              <a:ext cx="180500" cy="180500"/>
            </a:xfrm>
            <a:custGeom>
              <a:rect b="b" l="l" r="r" t="t"/>
              <a:pathLst>
                <a:path extrusionOk="0" h="7220" w="7220">
                  <a:moveTo>
                    <a:pt x="3620" y="0"/>
                  </a:moveTo>
                  <a:lnTo>
                    <a:pt x="3252" y="21"/>
                  </a:lnTo>
                  <a:lnTo>
                    <a:pt x="2884" y="82"/>
                  </a:lnTo>
                  <a:lnTo>
                    <a:pt x="2536" y="164"/>
                  </a:lnTo>
                  <a:lnTo>
                    <a:pt x="2209" y="287"/>
                  </a:lnTo>
                  <a:lnTo>
                    <a:pt x="1902" y="450"/>
                  </a:lnTo>
                  <a:lnTo>
                    <a:pt x="1596" y="634"/>
                  </a:lnTo>
                  <a:lnTo>
                    <a:pt x="1309" y="839"/>
                  </a:lnTo>
                  <a:lnTo>
                    <a:pt x="1064" y="1064"/>
                  </a:lnTo>
                  <a:lnTo>
                    <a:pt x="839" y="1330"/>
                  </a:lnTo>
                  <a:lnTo>
                    <a:pt x="614" y="1596"/>
                  </a:lnTo>
                  <a:lnTo>
                    <a:pt x="450" y="1902"/>
                  </a:lnTo>
                  <a:lnTo>
                    <a:pt x="287" y="2209"/>
                  </a:lnTo>
                  <a:lnTo>
                    <a:pt x="164" y="2536"/>
                  </a:lnTo>
                  <a:lnTo>
                    <a:pt x="82" y="2884"/>
                  </a:lnTo>
                  <a:lnTo>
                    <a:pt x="21" y="3252"/>
                  </a:lnTo>
                  <a:lnTo>
                    <a:pt x="1" y="3620"/>
                  </a:lnTo>
                  <a:lnTo>
                    <a:pt x="21" y="3988"/>
                  </a:lnTo>
                  <a:lnTo>
                    <a:pt x="82" y="4336"/>
                  </a:lnTo>
                  <a:lnTo>
                    <a:pt x="164" y="4683"/>
                  </a:lnTo>
                  <a:lnTo>
                    <a:pt x="287" y="5011"/>
                  </a:lnTo>
                  <a:lnTo>
                    <a:pt x="450" y="5338"/>
                  </a:lnTo>
                  <a:lnTo>
                    <a:pt x="614" y="5624"/>
                  </a:lnTo>
                  <a:lnTo>
                    <a:pt x="839" y="5910"/>
                  </a:lnTo>
                  <a:lnTo>
                    <a:pt x="1064" y="6176"/>
                  </a:lnTo>
                  <a:lnTo>
                    <a:pt x="1309" y="6401"/>
                  </a:lnTo>
                  <a:lnTo>
                    <a:pt x="1596" y="6606"/>
                  </a:lnTo>
                  <a:lnTo>
                    <a:pt x="1902" y="6790"/>
                  </a:lnTo>
                  <a:lnTo>
                    <a:pt x="2209" y="6933"/>
                  </a:lnTo>
                  <a:lnTo>
                    <a:pt x="2536" y="7056"/>
                  </a:lnTo>
                  <a:lnTo>
                    <a:pt x="2884" y="7158"/>
                  </a:lnTo>
                  <a:lnTo>
                    <a:pt x="3252" y="7199"/>
                  </a:lnTo>
                  <a:lnTo>
                    <a:pt x="3620" y="7219"/>
                  </a:lnTo>
                  <a:lnTo>
                    <a:pt x="3988" y="7199"/>
                  </a:lnTo>
                  <a:lnTo>
                    <a:pt x="4336" y="7158"/>
                  </a:lnTo>
                  <a:lnTo>
                    <a:pt x="4684" y="7056"/>
                  </a:lnTo>
                  <a:lnTo>
                    <a:pt x="5011" y="6933"/>
                  </a:lnTo>
                  <a:lnTo>
                    <a:pt x="5338" y="6790"/>
                  </a:lnTo>
                  <a:lnTo>
                    <a:pt x="5624" y="6606"/>
                  </a:lnTo>
                  <a:lnTo>
                    <a:pt x="5911" y="6401"/>
                  </a:lnTo>
                  <a:lnTo>
                    <a:pt x="6156" y="6176"/>
                  </a:lnTo>
                  <a:lnTo>
                    <a:pt x="6401" y="5910"/>
                  </a:lnTo>
                  <a:lnTo>
                    <a:pt x="6606" y="5624"/>
                  </a:lnTo>
                  <a:lnTo>
                    <a:pt x="6790" y="5338"/>
                  </a:lnTo>
                  <a:lnTo>
                    <a:pt x="6933" y="5011"/>
                  </a:lnTo>
                  <a:lnTo>
                    <a:pt x="7056" y="4683"/>
                  </a:lnTo>
                  <a:lnTo>
                    <a:pt x="7138" y="4336"/>
                  </a:lnTo>
                  <a:lnTo>
                    <a:pt x="7199" y="3988"/>
                  </a:lnTo>
                  <a:lnTo>
                    <a:pt x="7219" y="3620"/>
                  </a:lnTo>
                  <a:lnTo>
                    <a:pt x="7199" y="3252"/>
                  </a:lnTo>
                  <a:lnTo>
                    <a:pt x="7138" y="2884"/>
                  </a:lnTo>
                  <a:lnTo>
                    <a:pt x="7056" y="2536"/>
                  </a:lnTo>
                  <a:lnTo>
                    <a:pt x="6933" y="2209"/>
                  </a:lnTo>
                  <a:lnTo>
                    <a:pt x="6790" y="1902"/>
                  </a:lnTo>
                  <a:lnTo>
                    <a:pt x="6606" y="1596"/>
                  </a:lnTo>
                  <a:lnTo>
                    <a:pt x="6401" y="1330"/>
                  </a:lnTo>
                  <a:lnTo>
                    <a:pt x="6156" y="1064"/>
                  </a:lnTo>
                  <a:lnTo>
                    <a:pt x="5911" y="839"/>
                  </a:lnTo>
                  <a:lnTo>
                    <a:pt x="5624" y="634"/>
                  </a:lnTo>
                  <a:lnTo>
                    <a:pt x="5338" y="450"/>
                  </a:lnTo>
                  <a:lnTo>
                    <a:pt x="5011" y="287"/>
                  </a:lnTo>
                  <a:lnTo>
                    <a:pt x="4684" y="164"/>
                  </a:lnTo>
                  <a:lnTo>
                    <a:pt x="4336" y="82"/>
                  </a:lnTo>
                  <a:lnTo>
                    <a:pt x="3988" y="21"/>
                  </a:lnTo>
                  <a:lnTo>
                    <a:pt x="3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9"/>
            <p:cNvSpPr/>
            <p:nvPr/>
          </p:nvSpPr>
          <p:spPr>
            <a:xfrm>
              <a:off x="1291325" y="1738625"/>
              <a:ext cx="180500" cy="180500"/>
            </a:xfrm>
            <a:custGeom>
              <a:rect b="b" l="l" r="r" t="t"/>
              <a:pathLst>
                <a:path extrusionOk="0" fill="none" h="7220" w="7220">
                  <a:moveTo>
                    <a:pt x="7219" y="3620"/>
                  </a:moveTo>
                  <a:lnTo>
                    <a:pt x="7219" y="3620"/>
                  </a:lnTo>
                  <a:lnTo>
                    <a:pt x="7199" y="3988"/>
                  </a:lnTo>
                  <a:lnTo>
                    <a:pt x="7138" y="4336"/>
                  </a:lnTo>
                  <a:lnTo>
                    <a:pt x="7056" y="4683"/>
                  </a:lnTo>
                  <a:lnTo>
                    <a:pt x="6933" y="5011"/>
                  </a:lnTo>
                  <a:lnTo>
                    <a:pt x="6790" y="5338"/>
                  </a:lnTo>
                  <a:lnTo>
                    <a:pt x="6606" y="5624"/>
                  </a:lnTo>
                  <a:lnTo>
                    <a:pt x="6401" y="5910"/>
                  </a:lnTo>
                  <a:lnTo>
                    <a:pt x="6156" y="6176"/>
                  </a:lnTo>
                  <a:lnTo>
                    <a:pt x="5911" y="6401"/>
                  </a:lnTo>
                  <a:lnTo>
                    <a:pt x="5624" y="6606"/>
                  </a:lnTo>
                  <a:lnTo>
                    <a:pt x="5338" y="6790"/>
                  </a:lnTo>
                  <a:lnTo>
                    <a:pt x="5011" y="6933"/>
                  </a:lnTo>
                  <a:lnTo>
                    <a:pt x="4684" y="7056"/>
                  </a:lnTo>
                  <a:lnTo>
                    <a:pt x="4336" y="7158"/>
                  </a:lnTo>
                  <a:lnTo>
                    <a:pt x="3988" y="7199"/>
                  </a:lnTo>
                  <a:lnTo>
                    <a:pt x="3620" y="7219"/>
                  </a:lnTo>
                  <a:lnTo>
                    <a:pt x="3620" y="7219"/>
                  </a:lnTo>
                  <a:lnTo>
                    <a:pt x="3252" y="7199"/>
                  </a:lnTo>
                  <a:lnTo>
                    <a:pt x="2884" y="7158"/>
                  </a:lnTo>
                  <a:lnTo>
                    <a:pt x="2536" y="7056"/>
                  </a:lnTo>
                  <a:lnTo>
                    <a:pt x="2209" y="6933"/>
                  </a:lnTo>
                  <a:lnTo>
                    <a:pt x="1902" y="6790"/>
                  </a:lnTo>
                  <a:lnTo>
                    <a:pt x="1596" y="6606"/>
                  </a:lnTo>
                  <a:lnTo>
                    <a:pt x="1309" y="6401"/>
                  </a:lnTo>
                  <a:lnTo>
                    <a:pt x="1064" y="6176"/>
                  </a:lnTo>
                  <a:lnTo>
                    <a:pt x="839" y="5910"/>
                  </a:lnTo>
                  <a:lnTo>
                    <a:pt x="614" y="5624"/>
                  </a:lnTo>
                  <a:lnTo>
                    <a:pt x="450" y="5338"/>
                  </a:lnTo>
                  <a:lnTo>
                    <a:pt x="287" y="5011"/>
                  </a:lnTo>
                  <a:lnTo>
                    <a:pt x="164" y="4683"/>
                  </a:lnTo>
                  <a:lnTo>
                    <a:pt x="82" y="4336"/>
                  </a:lnTo>
                  <a:lnTo>
                    <a:pt x="21" y="3988"/>
                  </a:lnTo>
                  <a:lnTo>
                    <a:pt x="1" y="3620"/>
                  </a:lnTo>
                  <a:lnTo>
                    <a:pt x="1" y="3620"/>
                  </a:lnTo>
                  <a:lnTo>
                    <a:pt x="21" y="3252"/>
                  </a:lnTo>
                  <a:lnTo>
                    <a:pt x="82" y="2884"/>
                  </a:lnTo>
                  <a:lnTo>
                    <a:pt x="164" y="2536"/>
                  </a:lnTo>
                  <a:lnTo>
                    <a:pt x="287" y="2209"/>
                  </a:lnTo>
                  <a:lnTo>
                    <a:pt x="450" y="1902"/>
                  </a:lnTo>
                  <a:lnTo>
                    <a:pt x="614" y="1596"/>
                  </a:lnTo>
                  <a:lnTo>
                    <a:pt x="839" y="1330"/>
                  </a:lnTo>
                  <a:lnTo>
                    <a:pt x="1064" y="1064"/>
                  </a:lnTo>
                  <a:lnTo>
                    <a:pt x="1309" y="839"/>
                  </a:lnTo>
                  <a:lnTo>
                    <a:pt x="1596" y="634"/>
                  </a:lnTo>
                  <a:lnTo>
                    <a:pt x="1902" y="450"/>
                  </a:lnTo>
                  <a:lnTo>
                    <a:pt x="2209" y="287"/>
                  </a:lnTo>
                  <a:lnTo>
                    <a:pt x="2536" y="164"/>
                  </a:lnTo>
                  <a:lnTo>
                    <a:pt x="2884" y="82"/>
                  </a:lnTo>
                  <a:lnTo>
                    <a:pt x="3252" y="21"/>
                  </a:lnTo>
                  <a:lnTo>
                    <a:pt x="3620" y="0"/>
                  </a:lnTo>
                  <a:lnTo>
                    <a:pt x="3620" y="0"/>
                  </a:lnTo>
                  <a:lnTo>
                    <a:pt x="3988" y="21"/>
                  </a:lnTo>
                  <a:lnTo>
                    <a:pt x="4336" y="82"/>
                  </a:lnTo>
                  <a:lnTo>
                    <a:pt x="4684" y="164"/>
                  </a:lnTo>
                  <a:lnTo>
                    <a:pt x="5011" y="287"/>
                  </a:lnTo>
                  <a:lnTo>
                    <a:pt x="5338" y="450"/>
                  </a:lnTo>
                  <a:lnTo>
                    <a:pt x="5624" y="634"/>
                  </a:lnTo>
                  <a:lnTo>
                    <a:pt x="5911" y="839"/>
                  </a:lnTo>
                  <a:lnTo>
                    <a:pt x="6156" y="1064"/>
                  </a:lnTo>
                  <a:lnTo>
                    <a:pt x="6401" y="1330"/>
                  </a:lnTo>
                  <a:lnTo>
                    <a:pt x="6606" y="1596"/>
                  </a:lnTo>
                  <a:lnTo>
                    <a:pt x="6790" y="1902"/>
                  </a:lnTo>
                  <a:lnTo>
                    <a:pt x="6933" y="2209"/>
                  </a:lnTo>
                  <a:lnTo>
                    <a:pt x="7056" y="2536"/>
                  </a:lnTo>
                  <a:lnTo>
                    <a:pt x="7138" y="2884"/>
                  </a:lnTo>
                  <a:lnTo>
                    <a:pt x="7199" y="3252"/>
                  </a:lnTo>
                  <a:lnTo>
                    <a:pt x="7219" y="36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9"/>
            <p:cNvSpPr/>
            <p:nvPr/>
          </p:nvSpPr>
          <p:spPr>
            <a:xfrm>
              <a:off x="1291325" y="1811725"/>
              <a:ext cx="180500" cy="107400"/>
            </a:xfrm>
            <a:custGeom>
              <a:rect b="b" l="l" r="r" t="t"/>
              <a:pathLst>
                <a:path extrusionOk="0" h="4296" w="7220">
                  <a:moveTo>
                    <a:pt x="82" y="1"/>
                  </a:moveTo>
                  <a:lnTo>
                    <a:pt x="21" y="348"/>
                  </a:lnTo>
                  <a:lnTo>
                    <a:pt x="1" y="696"/>
                  </a:lnTo>
                  <a:lnTo>
                    <a:pt x="21" y="1064"/>
                  </a:lnTo>
                  <a:lnTo>
                    <a:pt x="82" y="1412"/>
                  </a:lnTo>
                  <a:lnTo>
                    <a:pt x="164" y="1759"/>
                  </a:lnTo>
                  <a:lnTo>
                    <a:pt x="287" y="2087"/>
                  </a:lnTo>
                  <a:lnTo>
                    <a:pt x="450" y="2414"/>
                  </a:lnTo>
                  <a:lnTo>
                    <a:pt x="614" y="2700"/>
                  </a:lnTo>
                  <a:lnTo>
                    <a:pt x="839" y="2986"/>
                  </a:lnTo>
                  <a:lnTo>
                    <a:pt x="1064" y="3252"/>
                  </a:lnTo>
                  <a:lnTo>
                    <a:pt x="1309" y="3477"/>
                  </a:lnTo>
                  <a:lnTo>
                    <a:pt x="1596" y="3682"/>
                  </a:lnTo>
                  <a:lnTo>
                    <a:pt x="1902" y="3866"/>
                  </a:lnTo>
                  <a:lnTo>
                    <a:pt x="2209" y="4009"/>
                  </a:lnTo>
                  <a:lnTo>
                    <a:pt x="2536" y="4132"/>
                  </a:lnTo>
                  <a:lnTo>
                    <a:pt x="2884" y="4234"/>
                  </a:lnTo>
                  <a:lnTo>
                    <a:pt x="3252" y="4275"/>
                  </a:lnTo>
                  <a:lnTo>
                    <a:pt x="3620" y="4295"/>
                  </a:lnTo>
                  <a:lnTo>
                    <a:pt x="3988" y="4275"/>
                  </a:lnTo>
                  <a:lnTo>
                    <a:pt x="4336" y="4234"/>
                  </a:lnTo>
                  <a:lnTo>
                    <a:pt x="4684" y="4132"/>
                  </a:lnTo>
                  <a:lnTo>
                    <a:pt x="5011" y="4009"/>
                  </a:lnTo>
                  <a:lnTo>
                    <a:pt x="5338" y="3866"/>
                  </a:lnTo>
                  <a:lnTo>
                    <a:pt x="5624" y="3682"/>
                  </a:lnTo>
                  <a:lnTo>
                    <a:pt x="5911" y="3477"/>
                  </a:lnTo>
                  <a:lnTo>
                    <a:pt x="6156" y="3252"/>
                  </a:lnTo>
                  <a:lnTo>
                    <a:pt x="6401" y="2986"/>
                  </a:lnTo>
                  <a:lnTo>
                    <a:pt x="6606" y="2700"/>
                  </a:lnTo>
                  <a:lnTo>
                    <a:pt x="6790" y="2414"/>
                  </a:lnTo>
                  <a:lnTo>
                    <a:pt x="6933" y="2087"/>
                  </a:lnTo>
                  <a:lnTo>
                    <a:pt x="7056" y="1759"/>
                  </a:lnTo>
                  <a:lnTo>
                    <a:pt x="7138" y="1412"/>
                  </a:lnTo>
                  <a:lnTo>
                    <a:pt x="7199" y="1064"/>
                  </a:lnTo>
                  <a:lnTo>
                    <a:pt x="7219" y="696"/>
                  </a:lnTo>
                  <a:lnTo>
                    <a:pt x="7199" y="348"/>
                  </a:lnTo>
                  <a:lnTo>
                    <a:pt x="7158" y="1"/>
                  </a:lnTo>
                  <a:lnTo>
                    <a:pt x="7076" y="328"/>
                  </a:lnTo>
                  <a:lnTo>
                    <a:pt x="6974" y="614"/>
                  </a:lnTo>
                  <a:lnTo>
                    <a:pt x="6851" y="901"/>
                  </a:lnTo>
                  <a:lnTo>
                    <a:pt x="6708" y="1166"/>
                  </a:lnTo>
                  <a:lnTo>
                    <a:pt x="6544" y="1432"/>
                  </a:lnTo>
                  <a:lnTo>
                    <a:pt x="6360" y="1678"/>
                  </a:lnTo>
                  <a:lnTo>
                    <a:pt x="6156" y="1903"/>
                  </a:lnTo>
                  <a:lnTo>
                    <a:pt x="5931" y="2107"/>
                  </a:lnTo>
                  <a:lnTo>
                    <a:pt x="5686" y="2291"/>
                  </a:lnTo>
                  <a:lnTo>
                    <a:pt x="5420" y="2455"/>
                  </a:lnTo>
                  <a:lnTo>
                    <a:pt x="5154" y="2598"/>
                  </a:lnTo>
                  <a:lnTo>
                    <a:pt x="4868" y="2721"/>
                  </a:lnTo>
                  <a:lnTo>
                    <a:pt x="4561" y="2802"/>
                  </a:lnTo>
                  <a:lnTo>
                    <a:pt x="4254" y="2884"/>
                  </a:lnTo>
                  <a:lnTo>
                    <a:pt x="3947" y="2925"/>
                  </a:lnTo>
                  <a:lnTo>
                    <a:pt x="3620" y="2946"/>
                  </a:lnTo>
                  <a:lnTo>
                    <a:pt x="3293" y="2925"/>
                  </a:lnTo>
                  <a:lnTo>
                    <a:pt x="2966" y="2884"/>
                  </a:lnTo>
                  <a:lnTo>
                    <a:pt x="2659" y="2802"/>
                  </a:lnTo>
                  <a:lnTo>
                    <a:pt x="2373" y="2721"/>
                  </a:lnTo>
                  <a:lnTo>
                    <a:pt x="2086" y="2598"/>
                  </a:lnTo>
                  <a:lnTo>
                    <a:pt x="1800" y="2455"/>
                  </a:lnTo>
                  <a:lnTo>
                    <a:pt x="1555" y="2291"/>
                  </a:lnTo>
                  <a:lnTo>
                    <a:pt x="1309" y="2107"/>
                  </a:lnTo>
                  <a:lnTo>
                    <a:pt x="1084" y="1903"/>
                  </a:lnTo>
                  <a:lnTo>
                    <a:pt x="880" y="1678"/>
                  </a:lnTo>
                  <a:lnTo>
                    <a:pt x="675" y="1432"/>
                  </a:lnTo>
                  <a:lnTo>
                    <a:pt x="512" y="1166"/>
                  </a:lnTo>
                  <a:lnTo>
                    <a:pt x="369" y="901"/>
                  </a:lnTo>
                  <a:lnTo>
                    <a:pt x="246" y="614"/>
                  </a:lnTo>
                  <a:lnTo>
                    <a:pt x="144" y="328"/>
                  </a:lnTo>
                  <a:lnTo>
                    <a:pt x="82" y="1"/>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9"/>
            <p:cNvSpPr/>
            <p:nvPr/>
          </p:nvSpPr>
          <p:spPr>
            <a:xfrm>
              <a:off x="1291325" y="1811725"/>
              <a:ext cx="180500" cy="107400"/>
            </a:xfrm>
            <a:custGeom>
              <a:rect b="b" l="l" r="r" t="t"/>
              <a:pathLst>
                <a:path extrusionOk="0" fill="none" h="4296" w="7220">
                  <a:moveTo>
                    <a:pt x="7158" y="1"/>
                  </a:moveTo>
                  <a:lnTo>
                    <a:pt x="7158" y="1"/>
                  </a:lnTo>
                  <a:lnTo>
                    <a:pt x="7076" y="328"/>
                  </a:lnTo>
                  <a:lnTo>
                    <a:pt x="6974" y="614"/>
                  </a:lnTo>
                  <a:lnTo>
                    <a:pt x="6851" y="901"/>
                  </a:lnTo>
                  <a:lnTo>
                    <a:pt x="6708" y="1166"/>
                  </a:lnTo>
                  <a:lnTo>
                    <a:pt x="6544" y="1432"/>
                  </a:lnTo>
                  <a:lnTo>
                    <a:pt x="6360" y="1678"/>
                  </a:lnTo>
                  <a:lnTo>
                    <a:pt x="6156" y="1903"/>
                  </a:lnTo>
                  <a:lnTo>
                    <a:pt x="5931" y="2107"/>
                  </a:lnTo>
                  <a:lnTo>
                    <a:pt x="5686" y="2291"/>
                  </a:lnTo>
                  <a:lnTo>
                    <a:pt x="5420" y="2455"/>
                  </a:lnTo>
                  <a:lnTo>
                    <a:pt x="5154" y="2598"/>
                  </a:lnTo>
                  <a:lnTo>
                    <a:pt x="4868" y="2721"/>
                  </a:lnTo>
                  <a:lnTo>
                    <a:pt x="4561" y="2802"/>
                  </a:lnTo>
                  <a:lnTo>
                    <a:pt x="4254" y="2884"/>
                  </a:lnTo>
                  <a:lnTo>
                    <a:pt x="3947" y="2925"/>
                  </a:lnTo>
                  <a:lnTo>
                    <a:pt x="3620" y="2946"/>
                  </a:lnTo>
                  <a:lnTo>
                    <a:pt x="3620" y="2946"/>
                  </a:lnTo>
                  <a:lnTo>
                    <a:pt x="3293" y="2925"/>
                  </a:lnTo>
                  <a:lnTo>
                    <a:pt x="2966" y="2884"/>
                  </a:lnTo>
                  <a:lnTo>
                    <a:pt x="2659" y="2802"/>
                  </a:lnTo>
                  <a:lnTo>
                    <a:pt x="2373" y="2721"/>
                  </a:lnTo>
                  <a:lnTo>
                    <a:pt x="2086" y="2598"/>
                  </a:lnTo>
                  <a:lnTo>
                    <a:pt x="1800" y="2455"/>
                  </a:lnTo>
                  <a:lnTo>
                    <a:pt x="1555" y="2291"/>
                  </a:lnTo>
                  <a:lnTo>
                    <a:pt x="1309" y="2107"/>
                  </a:lnTo>
                  <a:lnTo>
                    <a:pt x="1084" y="1903"/>
                  </a:lnTo>
                  <a:lnTo>
                    <a:pt x="880" y="1678"/>
                  </a:lnTo>
                  <a:lnTo>
                    <a:pt x="675" y="1432"/>
                  </a:lnTo>
                  <a:lnTo>
                    <a:pt x="512" y="1166"/>
                  </a:lnTo>
                  <a:lnTo>
                    <a:pt x="369" y="901"/>
                  </a:lnTo>
                  <a:lnTo>
                    <a:pt x="246" y="614"/>
                  </a:lnTo>
                  <a:lnTo>
                    <a:pt x="144" y="328"/>
                  </a:lnTo>
                  <a:lnTo>
                    <a:pt x="82" y="1"/>
                  </a:lnTo>
                  <a:lnTo>
                    <a:pt x="82" y="1"/>
                  </a:lnTo>
                  <a:lnTo>
                    <a:pt x="21" y="348"/>
                  </a:lnTo>
                  <a:lnTo>
                    <a:pt x="1" y="696"/>
                  </a:lnTo>
                  <a:lnTo>
                    <a:pt x="1" y="696"/>
                  </a:lnTo>
                  <a:lnTo>
                    <a:pt x="1" y="696"/>
                  </a:lnTo>
                  <a:lnTo>
                    <a:pt x="21" y="1064"/>
                  </a:lnTo>
                  <a:lnTo>
                    <a:pt x="82" y="1412"/>
                  </a:lnTo>
                  <a:lnTo>
                    <a:pt x="164" y="1759"/>
                  </a:lnTo>
                  <a:lnTo>
                    <a:pt x="287" y="2087"/>
                  </a:lnTo>
                  <a:lnTo>
                    <a:pt x="450" y="2414"/>
                  </a:lnTo>
                  <a:lnTo>
                    <a:pt x="614" y="2700"/>
                  </a:lnTo>
                  <a:lnTo>
                    <a:pt x="839" y="2986"/>
                  </a:lnTo>
                  <a:lnTo>
                    <a:pt x="1064" y="3252"/>
                  </a:lnTo>
                  <a:lnTo>
                    <a:pt x="1309" y="3477"/>
                  </a:lnTo>
                  <a:lnTo>
                    <a:pt x="1596" y="3682"/>
                  </a:lnTo>
                  <a:lnTo>
                    <a:pt x="1902" y="3866"/>
                  </a:lnTo>
                  <a:lnTo>
                    <a:pt x="2209" y="4009"/>
                  </a:lnTo>
                  <a:lnTo>
                    <a:pt x="2536" y="4132"/>
                  </a:lnTo>
                  <a:lnTo>
                    <a:pt x="2884" y="4234"/>
                  </a:lnTo>
                  <a:lnTo>
                    <a:pt x="3252" y="4275"/>
                  </a:lnTo>
                  <a:lnTo>
                    <a:pt x="3620" y="4295"/>
                  </a:lnTo>
                  <a:lnTo>
                    <a:pt x="3620" y="4295"/>
                  </a:lnTo>
                  <a:lnTo>
                    <a:pt x="3988" y="4275"/>
                  </a:lnTo>
                  <a:lnTo>
                    <a:pt x="4336" y="4234"/>
                  </a:lnTo>
                  <a:lnTo>
                    <a:pt x="4684" y="4132"/>
                  </a:lnTo>
                  <a:lnTo>
                    <a:pt x="5011" y="4009"/>
                  </a:lnTo>
                  <a:lnTo>
                    <a:pt x="5338" y="3866"/>
                  </a:lnTo>
                  <a:lnTo>
                    <a:pt x="5624" y="3682"/>
                  </a:lnTo>
                  <a:lnTo>
                    <a:pt x="5911" y="3477"/>
                  </a:lnTo>
                  <a:lnTo>
                    <a:pt x="6156" y="3252"/>
                  </a:lnTo>
                  <a:lnTo>
                    <a:pt x="6401" y="2986"/>
                  </a:lnTo>
                  <a:lnTo>
                    <a:pt x="6606" y="2700"/>
                  </a:lnTo>
                  <a:lnTo>
                    <a:pt x="6790" y="2414"/>
                  </a:lnTo>
                  <a:lnTo>
                    <a:pt x="6933" y="2087"/>
                  </a:lnTo>
                  <a:lnTo>
                    <a:pt x="7056" y="1759"/>
                  </a:lnTo>
                  <a:lnTo>
                    <a:pt x="7138" y="1412"/>
                  </a:lnTo>
                  <a:lnTo>
                    <a:pt x="7199" y="1064"/>
                  </a:lnTo>
                  <a:lnTo>
                    <a:pt x="7219" y="696"/>
                  </a:lnTo>
                  <a:lnTo>
                    <a:pt x="7219" y="696"/>
                  </a:lnTo>
                  <a:lnTo>
                    <a:pt x="7219" y="696"/>
                  </a:lnTo>
                  <a:lnTo>
                    <a:pt x="7199" y="348"/>
                  </a:lnTo>
                  <a:lnTo>
                    <a:pt x="71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19"/>
          <p:cNvGrpSpPr/>
          <p:nvPr/>
        </p:nvGrpSpPr>
        <p:grpSpPr>
          <a:xfrm>
            <a:off x="1205875" y="1100989"/>
            <a:ext cx="422300" cy="2021475"/>
            <a:chOff x="1072525" y="292825"/>
            <a:chExt cx="422300" cy="2021475"/>
          </a:xfrm>
        </p:grpSpPr>
        <p:sp>
          <p:nvSpPr>
            <p:cNvPr id="1565" name="Google Shape;1565;p19"/>
            <p:cNvSpPr/>
            <p:nvPr/>
          </p:nvSpPr>
          <p:spPr>
            <a:xfrm>
              <a:off x="1072525" y="292825"/>
              <a:ext cx="422300" cy="2021475"/>
            </a:xfrm>
            <a:custGeom>
              <a:rect b="b" l="l" r="r" t="t"/>
              <a:pathLst>
                <a:path extrusionOk="0" h="80859" w="16892">
                  <a:moveTo>
                    <a:pt x="0" y="0"/>
                  </a:moveTo>
                  <a:lnTo>
                    <a:pt x="0" y="80859"/>
                  </a:lnTo>
                  <a:lnTo>
                    <a:pt x="16892" y="80859"/>
                  </a:lnTo>
                  <a:lnTo>
                    <a:pt x="168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9"/>
            <p:cNvSpPr/>
            <p:nvPr/>
          </p:nvSpPr>
          <p:spPr>
            <a:xfrm>
              <a:off x="1072525" y="292825"/>
              <a:ext cx="422300" cy="2021475"/>
            </a:xfrm>
            <a:custGeom>
              <a:rect b="b" l="l" r="r" t="t"/>
              <a:pathLst>
                <a:path extrusionOk="0" fill="none" h="80859" w="16892">
                  <a:moveTo>
                    <a:pt x="16892" y="80859"/>
                  </a:moveTo>
                  <a:lnTo>
                    <a:pt x="0" y="80859"/>
                  </a:lnTo>
                  <a:lnTo>
                    <a:pt x="0" y="0"/>
                  </a:lnTo>
                  <a:lnTo>
                    <a:pt x="16892" y="0"/>
                  </a:lnTo>
                  <a:lnTo>
                    <a:pt x="16892" y="8085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9"/>
            <p:cNvSpPr/>
            <p:nvPr/>
          </p:nvSpPr>
          <p:spPr>
            <a:xfrm>
              <a:off x="1072525" y="1020325"/>
              <a:ext cx="422300" cy="1293975"/>
            </a:xfrm>
            <a:custGeom>
              <a:rect b="b" l="l" r="r" t="t"/>
              <a:pathLst>
                <a:path extrusionOk="0" fill="none" h="51759" w="16892">
                  <a:moveTo>
                    <a:pt x="0" y="0"/>
                  </a:moveTo>
                  <a:lnTo>
                    <a:pt x="0" y="51759"/>
                  </a:lnTo>
                  <a:lnTo>
                    <a:pt x="16892" y="51759"/>
                  </a:lnTo>
                  <a:lnTo>
                    <a:pt x="16892" y="38548"/>
                  </a:lnTo>
                  <a:lnTo>
                    <a:pt x="16892" y="38548"/>
                  </a:lnTo>
                  <a:lnTo>
                    <a:pt x="16401" y="38876"/>
                  </a:lnTo>
                  <a:lnTo>
                    <a:pt x="15890" y="39182"/>
                  </a:lnTo>
                  <a:lnTo>
                    <a:pt x="15358" y="39428"/>
                  </a:lnTo>
                  <a:lnTo>
                    <a:pt x="14785" y="39632"/>
                  </a:lnTo>
                  <a:lnTo>
                    <a:pt x="14213" y="39816"/>
                  </a:lnTo>
                  <a:lnTo>
                    <a:pt x="13906" y="39878"/>
                  </a:lnTo>
                  <a:lnTo>
                    <a:pt x="13620" y="39939"/>
                  </a:lnTo>
                  <a:lnTo>
                    <a:pt x="13313" y="39980"/>
                  </a:lnTo>
                  <a:lnTo>
                    <a:pt x="12986" y="40000"/>
                  </a:lnTo>
                  <a:lnTo>
                    <a:pt x="12679" y="40021"/>
                  </a:lnTo>
                  <a:lnTo>
                    <a:pt x="12372" y="40041"/>
                  </a:lnTo>
                  <a:lnTo>
                    <a:pt x="12372" y="40041"/>
                  </a:lnTo>
                  <a:lnTo>
                    <a:pt x="11963" y="40021"/>
                  </a:lnTo>
                  <a:lnTo>
                    <a:pt x="11575" y="40000"/>
                  </a:lnTo>
                  <a:lnTo>
                    <a:pt x="11186" y="39939"/>
                  </a:lnTo>
                  <a:lnTo>
                    <a:pt x="10818" y="39878"/>
                  </a:lnTo>
                  <a:lnTo>
                    <a:pt x="10450" y="39796"/>
                  </a:lnTo>
                  <a:lnTo>
                    <a:pt x="10082" y="39694"/>
                  </a:lnTo>
                  <a:lnTo>
                    <a:pt x="9714" y="39571"/>
                  </a:lnTo>
                  <a:lnTo>
                    <a:pt x="9366" y="39428"/>
                  </a:lnTo>
                  <a:lnTo>
                    <a:pt x="9039" y="39285"/>
                  </a:lnTo>
                  <a:lnTo>
                    <a:pt x="8712" y="39101"/>
                  </a:lnTo>
                  <a:lnTo>
                    <a:pt x="8384" y="38916"/>
                  </a:lnTo>
                  <a:lnTo>
                    <a:pt x="8078" y="38712"/>
                  </a:lnTo>
                  <a:lnTo>
                    <a:pt x="7771" y="38507"/>
                  </a:lnTo>
                  <a:lnTo>
                    <a:pt x="7485" y="38283"/>
                  </a:lnTo>
                  <a:lnTo>
                    <a:pt x="7198" y="38037"/>
                  </a:lnTo>
                  <a:lnTo>
                    <a:pt x="6932" y="37792"/>
                  </a:lnTo>
                  <a:lnTo>
                    <a:pt x="6667" y="37526"/>
                  </a:lnTo>
                  <a:lnTo>
                    <a:pt x="6442" y="37240"/>
                  </a:lnTo>
                  <a:lnTo>
                    <a:pt x="6217" y="36953"/>
                  </a:lnTo>
                  <a:lnTo>
                    <a:pt x="5992" y="36647"/>
                  </a:lnTo>
                  <a:lnTo>
                    <a:pt x="5787" y="36340"/>
                  </a:lnTo>
                  <a:lnTo>
                    <a:pt x="5603" y="36013"/>
                  </a:lnTo>
                  <a:lnTo>
                    <a:pt x="5440" y="35685"/>
                  </a:lnTo>
                  <a:lnTo>
                    <a:pt x="5276" y="35338"/>
                  </a:lnTo>
                  <a:lnTo>
                    <a:pt x="5153" y="34990"/>
                  </a:lnTo>
                  <a:lnTo>
                    <a:pt x="5031" y="34642"/>
                  </a:lnTo>
                  <a:lnTo>
                    <a:pt x="4928" y="34274"/>
                  </a:lnTo>
                  <a:lnTo>
                    <a:pt x="4826" y="33906"/>
                  </a:lnTo>
                  <a:lnTo>
                    <a:pt x="4765" y="33518"/>
                  </a:lnTo>
                  <a:lnTo>
                    <a:pt x="4724" y="33129"/>
                  </a:lnTo>
                  <a:lnTo>
                    <a:pt x="4683" y="32741"/>
                  </a:lnTo>
                  <a:lnTo>
                    <a:pt x="4683" y="32352"/>
                  </a:lnTo>
                  <a:lnTo>
                    <a:pt x="4683" y="32352"/>
                  </a:lnTo>
                  <a:lnTo>
                    <a:pt x="4683" y="32352"/>
                  </a:lnTo>
                  <a:lnTo>
                    <a:pt x="4683" y="32352"/>
                  </a:lnTo>
                  <a:lnTo>
                    <a:pt x="4683" y="32352"/>
                  </a:lnTo>
                  <a:lnTo>
                    <a:pt x="4683" y="31943"/>
                  </a:lnTo>
                  <a:lnTo>
                    <a:pt x="4724" y="31555"/>
                  </a:lnTo>
                  <a:lnTo>
                    <a:pt x="4765" y="31186"/>
                  </a:lnTo>
                  <a:lnTo>
                    <a:pt x="4826" y="30798"/>
                  </a:lnTo>
                  <a:lnTo>
                    <a:pt x="4928" y="30430"/>
                  </a:lnTo>
                  <a:lnTo>
                    <a:pt x="5031" y="30062"/>
                  </a:lnTo>
                  <a:lnTo>
                    <a:pt x="5153" y="29714"/>
                  </a:lnTo>
                  <a:lnTo>
                    <a:pt x="5276" y="29366"/>
                  </a:lnTo>
                  <a:lnTo>
                    <a:pt x="5440" y="29019"/>
                  </a:lnTo>
                  <a:lnTo>
                    <a:pt x="5603" y="28692"/>
                  </a:lnTo>
                  <a:lnTo>
                    <a:pt x="5787" y="28364"/>
                  </a:lnTo>
                  <a:lnTo>
                    <a:pt x="5992" y="28058"/>
                  </a:lnTo>
                  <a:lnTo>
                    <a:pt x="6217" y="27751"/>
                  </a:lnTo>
                  <a:lnTo>
                    <a:pt x="6442" y="27465"/>
                  </a:lnTo>
                  <a:lnTo>
                    <a:pt x="6667" y="27178"/>
                  </a:lnTo>
                  <a:lnTo>
                    <a:pt x="6932" y="26912"/>
                  </a:lnTo>
                  <a:lnTo>
                    <a:pt x="7198" y="26667"/>
                  </a:lnTo>
                  <a:lnTo>
                    <a:pt x="7485" y="26422"/>
                  </a:lnTo>
                  <a:lnTo>
                    <a:pt x="7771" y="26197"/>
                  </a:lnTo>
                  <a:lnTo>
                    <a:pt x="8078" y="25972"/>
                  </a:lnTo>
                  <a:lnTo>
                    <a:pt x="8384" y="25767"/>
                  </a:lnTo>
                  <a:lnTo>
                    <a:pt x="8712" y="25583"/>
                  </a:lnTo>
                  <a:lnTo>
                    <a:pt x="9039" y="25420"/>
                  </a:lnTo>
                  <a:lnTo>
                    <a:pt x="9366" y="25256"/>
                  </a:lnTo>
                  <a:lnTo>
                    <a:pt x="9714" y="25133"/>
                  </a:lnTo>
                  <a:lnTo>
                    <a:pt x="10082" y="25011"/>
                  </a:lnTo>
                  <a:lnTo>
                    <a:pt x="10450" y="24908"/>
                  </a:lnTo>
                  <a:lnTo>
                    <a:pt x="10818" y="24826"/>
                  </a:lnTo>
                  <a:lnTo>
                    <a:pt x="11186" y="24745"/>
                  </a:lnTo>
                  <a:lnTo>
                    <a:pt x="11575" y="24704"/>
                  </a:lnTo>
                  <a:lnTo>
                    <a:pt x="11963" y="24663"/>
                  </a:lnTo>
                  <a:lnTo>
                    <a:pt x="12372" y="24663"/>
                  </a:lnTo>
                  <a:lnTo>
                    <a:pt x="12372" y="24663"/>
                  </a:lnTo>
                  <a:lnTo>
                    <a:pt x="12679" y="24663"/>
                  </a:lnTo>
                  <a:lnTo>
                    <a:pt x="12986" y="24683"/>
                  </a:lnTo>
                  <a:lnTo>
                    <a:pt x="13313" y="24724"/>
                  </a:lnTo>
                  <a:lnTo>
                    <a:pt x="13620" y="24765"/>
                  </a:lnTo>
                  <a:lnTo>
                    <a:pt x="13906" y="24826"/>
                  </a:lnTo>
                  <a:lnTo>
                    <a:pt x="14213" y="24888"/>
                  </a:lnTo>
                  <a:lnTo>
                    <a:pt x="14785" y="25051"/>
                  </a:lnTo>
                  <a:lnTo>
                    <a:pt x="15358" y="25256"/>
                  </a:lnTo>
                  <a:lnTo>
                    <a:pt x="15890" y="25522"/>
                  </a:lnTo>
                  <a:lnTo>
                    <a:pt x="16401" y="25808"/>
                  </a:lnTo>
                  <a:lnTo>
                    <a:pt x="16892" y="26135"/>
                  </a:lnTo>
                  <a:lnTo>
                    <a:pt x="16892" y="17546"/>
                  </a:lnTo>
                  <a:lnTo>
                    <a:pt x="16892" y="17546"/>
                  </a:lnTo>
                  <a:lnTo>
                    <a:pt x="16401" y="17874"/>
                  </a:lnTo>
                  <a:lnTo>
                    <a:pt x="15890" y="18160"/>
                  </a:lnTo>
                  <a:lnTo>
                    <a:pt x="15358" y="18426"/>
                  </a:lnTo>
                  <a:lnTo>
                    <a:pt x="14785" y="18630"/>
                  </a:lnTo>
                  <a:lnTo>
                    <a:pt x="14213" y="18794"/>
                  </a:lnTo>
                  <a:lnTo>
                    <a:pt x="13906" y="18855"/>
                  </a:lnTo>
                  <a:lnTo>
                    <a:pt x="13620" y="18916"/>
                  </a:lnTo>
                  <a:lnTo>
                    <a:pt x="13313" y="18957"/>
                  </a:lnTo>
                  <a:lnTo>
                    <a:pt x="12986" y="18998"/>
                  </a:lnTo>
                  <a:lnTo>
                    <a:pt x="12679" y="19019"/>
                  </a:lnTo>
                  <a:lnTo>
                    <a:pt x="12372" y="19019"/>
                  </a:lnTo>
                  <a:lnTo>
                    <a:pt x="12372" y="19019"/>
                  </a:lnTo>
                  <a:lnTo>
                    <a:pt x="11963" y="19019"/>
                  </a:lnTo>
                  <a:lnTo>
                    <a:pt x="11575" y="18978"/>
                  </a:lnTo>
                  <a:lnTo>
                    <a:pt x="11186" y="18937"/>
                  </a:lnTo>
                  <a:lnTo>
                    <a:pt x="10818" y="18855"/>
                  </a:lnTo>
                  <a:lnTo>
                    <a:pt x="10450" y="18773"/>
                  </a:lnTo>
                  <a:lnTo>
                    <a:pt x="10082" y="18671"/>
                  </a:lnTo>
                  <a:lnTo>
                    <a:pt x="9714" y="18548"/>
                  </a:lnTo>
                  <a:lnTo>
                    <a:pt x="9366" y="18405"/>
                  </a:lnTo>
                  <a:lnTo>
                    <a:pt x="9039" y="18262"/>
                  </a:lnTo>
                  <a:lnTo>
                    <a:pt x="8712" y="18098"/>
                  </a:lnTo>
                  <a:lnTo>
                    <a:pt x="8384" y="17914"/>
                  </a:lnTo>
                  <a:lnTo>
                    <a:pt x="8078" y="17710"/>
                  </a:lnTo>
                  <a:lnTo>
                    <a:pt x="7771" y="17485"/>
                  </a:lnTo>
                  <a:lnTo>
                    <a:pt x="7485" y="17260"/>
                  </a:lnTo>
                  <a:lnTo>
                    <a:pt x="7198" y="17015"/>
                  </a:lnTo>
                  <a:lnTo>
                    <a:pt x="6932" y="16769"/>
                  </a:lnTo>
                  <a:lnTo>
                    <a:pt x="6667" y="16503"/>
                  </a:lnTo>
                  <a:lnTo>
                    <a:pt x="6442" y="16217"/>
                  </a:lnTo>
                  <a:lnTo>
                    <a:pt x="6217" y="15931"/>
                  </a:lnTo>
                  <a:lnTo>
                    <a:pt x="5992" y="15624"/>
                  </a:lnTo>
                  <a:lnTo>
                    <a:pt x="5787" y="15317"/>
                  </a:lnTo>
                  <a:lnTo>
                    <a:pt x="5603" y="14990"/>
                  </a:lnTo>
                  <a:lnTo>
                    <a:pt x="5440" y="14663"/>
                  </a:lnTo>
                  <a:lnTo>
                    <a:pt x="5276" y="14315"/>
                  </a:lnTo>
                  <a:lnTo>
                    <a:pt x="5153" y="13968"/>
                  </a:lnTo>
                  <a:lnTo>
                    <a:pt x="5031" y="13620"/>
                  </a:lnTo>
                  <a:lnTo>
                    <a:pt x="4928" y="13252"/>
                  </a:lnTo>
                  <a:lnTo>
                    <a:pt x="4826" y="12884"/>
                  </a:lnTo>
                  <a:lnTo>
                    <a:pt x="4765" y="12495"/>
                  </a:lnTo>
                  <a:lnTo>
                    <a:pt x="4724" y="12127"/>
                  </a:lnTo>
                  <a:lnTo>
                    <a:pt x="4683" y="11739"/>
                  </a:lnTo>
                  <a:lnTo>
                    <a:pt x="4683" y="11330"/>
                  </a:lnTo>
                  <a:lnTo>
                    <a:pt x="4683" y="11330"/>
                  </a:lnTo>
                  <a:lnTo>
                    <a:pt x="4683" y="11330"/>
                  </a:lnTo>
                  <a:lnTo>
                    <a:pt x="4683" y="11330"/>
                  </a:lnTo>
                  <a:lnTo>
                    <a:pt x="4683" y="11330"/>
                  </a:lnTo>
                  <a:lnTo>
                    <a:pt x="4683" y="10941"/>
                  </a:lnTo>
                  <a:lnTo>
                    <a:pt x="4724" y="10552"/>
                  </a:lnTo>
                  <a:lnTo>
                    <a:pt x="4765" y="10164"/>
                  </a:lnTo>
                  <a:lnTo>
                    <a:pt x="4826" y="9775"/>
                  </a:lnTo>
                  <a:lnTo>
                    <a:pt x="4928" y="9407"/>
                  </a:lnTo>
                  <a:lnTo>
                    <a:pt x="5031" y="9039"/>
                  </a:lnTo>
                  <a:lnTo>
                    <a:pt x="5153" y="8692"/>
                  </a:lnTo>
                  <a:lnTo>
                    <a:pt x="5276" y="8344"/>
                  </a:lnTo>
                  <a:lnTo>
                    <a:pt x="5440" y="7996"/>
                  </a:lnTo>
                  <a:lnTo>
                    <a:pt x="5603" y="7669"/>
                  </a:lnTo>
                  <a:lnTo>
                    <a:pt x="5787" y="7342"/>
                  </a:lnTo>
                  <a:lnTo>
                    <a:pt x="5992" y="7035"/>
                  </a:lnTo>
                  <a:lnTo>
                    <a:pt x="6217" y="6728"/>
                  </a:lnTo>
                  <a:lnTo>
                    <a:pt x="6442" y="6442"/>
                  </a:lnTo>
                  <a:lnTo>
                    <a:pt x="6667" y="6156"/>
                  </a:lnTo>
                  <a:lnTo>
                    <a:pt x="6932" y="5890"/>
                  </a:lnTo>
                  <a:lnTo>
                    <a:pt x="7198" y="5644"/>
                  </a:lnTo>
                  <a:lnTo>
                    <a:pt x="7485" y="5399"/>
                  </a:lnTo>
                  <a:lnTo>
                    <a:pt x="7771" y="5174"/>
                  </a:lnTo>
                  <a:lnTo>
                    <a:pt x="8078" y="4970"/>
                  </a:lnTo>
                  <a:lnTo>
                    <a:pt x="8384" y="4765"/>
                  </a:lnTo>
                  <a:lnTo>
                    <a:pt x="8712" y="4581"/>
                  </a:lnTo>
                  <a:lnTo>
                    <a:pt x="9039" y="4397"/>
                  </a:lnTo>
                  <a:lnTo>
                    <a:pt x="9366" y="4254"/>
                  </a:lnTo>
                  <a:lnTo>
                    <a:pt x="9714" y="4111"/>
                  </a:lnTo>
                  <a:lnTo>
                    <a:pt x="10082" y="3988"/>
                  </a:lnTo>
                  <a:lnTo>
                    <a:pt x="10450" y="3886"/>
                  </a:lnTo>
                  <a:lnTo>
                    <a:pt x="10818" y="3804"/>
                  </a:lnTo>
                  <a:lnTo>
                    <a:pt x="11186" y="3743"/>
                  </a:lnTo>
                  <a:lnTo>
                    <a:pt x="11575" y="3681"/>
                  </a:lnTo>
                  <a:lnTo>
                    <a:pt x="11963" y="3661"/>
                  </a:lnTo>
                  <a:lnTo>
                    <a:pt x="12372" y="3640"/>
                  </a:lnTo>
                  <a:lnTo>
                    <a:pt x="12372" y="3640"/>
                  </a:lnTo>
                  <a:lnTo>
                    <a:pt x="12679" y="3661"/>
                  </a:lnTo>
                  <a:lnTo>
                    <a:pt x="12986" y="3681"/>
                  </a:lnTo>
                  <a:lnTo>
                    <a:pt x="13313" y="3702"/>
                  </a:lnTo>
                  <a:lnTo>
                    <a:pt x="13620" y="3743"/>
                  </a:lnTo>
                  <a:lnTo>
                    <a:pt x="13906" y="3804"/>
                  </a:lnTo>
                  <a:lnTo>
                    <a:pt x="14213" y="3865"/>
                  </a:lnTo>
                  <a:lnTo>
                    <a:pt x="14785" y="4029"/>
                  </a:lnTo>
                  <a:lnTo>
                    <a:pt x="15358" y="4254"/>
                  </a:lnTo>
                  <a:lnTo>
                    <a:pt x="15890" y="4499"/>
                  </a:lnTo>
                  <a:lnTo>
                    <a:pt x="16401" y="4806"/>
                  </a:lnTo>
                  <a:lnTo>
                    <a:pt x="16892" y="5133"/>
                  </a:lnTo>
                  <a:lnTo>
                    <a:pt x="16892" y="1493"/>
                  </a:lnTo>
                  <a:lnTo>
                    <a:pt x="16892" y="1493"/>
                  </a:lnTo>
                  <a:lnTo>
                    <a:pt x="15419" y="1657"/>
                  </a:lnTo>
                  <a:lnTo>
                    <a:pt x="13988" y="1759"/>
                  </a:lnTo>
                  <a:lnTo>
                    <a:pt x="12618" y="1841"/>
                  </a:lnTo>
                  <a:lnTo>
                    <a:pt x="11288" y="1861"/>
                  </a:lnTo>
                  <a:lnTo>
                    <a:pt x="11288" y="1861"/>
                  </a:lnTo>
                  <a:lnTo>
                    <a:pt x="10348" y="1841"/>
                  </a:lnTo>
                  <a:lnTo>
                    <a:pt x="9427" y="1820"/>
                  </a:lnTo>
                  <a:lnTo>
                    <a:pt x="8548" y="1759"/>
                  </a:lnTo>
                  <a:lnTo>
                    <a:pt x="7689" y="1698"/>
                  </a:lnTo>
                  <a:lnTo>
                    <a:pt x="6871" y="1595"/>
                  </a:lnTo>
                  <a:lnTo>
                    <a:pt x="6094" y="1493"/>
                  </a:lnTo>
                  <a:lnTo>
                    <a:pt x="5337" y="1391"/>
                  </a:lnTo>
                  <a:lnTo>
                    <a:pt x="4601" y="1268"/>
                  </a:lnTo>
                  <a:lnTo>
                    <a:pt x="3926" y="1125"/>
                  </a:lnTo>
                  <a:lnTo>
                    <a:pt x="3252" y="982"/>
                  </a:lnTo>
                  <a:lnTo>
                    <a:pt x="2638" y="818"/>
                  </a:lnTo>
                  <a:lnTo>
                    <a:pt x="2045" y="675"/>
                  </a:lnTo>
                  <a:lnTo>
                    <a:pt x="1472" y="512"/>
                  </a:lnTo>
                  <a:lnTo>
                    <a:pt x="961" y="348"/>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9"/>
            <p:cNvSpPr/>
            <p:nvPr/>
          </p:nvSpPr>
          <p:spPr>
            <a:xfrm>
              <a:off x="1189600" y="586275"/>
              <a:ext cx="305225" cy="383975"/>
            </a:xfrm>
            <a:custGeom>
              <a:rect b="b" l="l" r="r" t="t"/>
              <a:pathLst>
                <a:path extrusionOk="0" h="15359" w="12209">
                  <a:moveTo>
                    <a:pt x="7280" y="0"/>
                  </a:moveTo>
                  <a:lnTo>
                    <a:pt x="6892" y="41"/>
                  </a:lnTo>
                  <a:lnTo>
                    <a:pt x="6503" y="82"/>
                  </a:lnTo>
                  <a:lnTo>
                    <a:pt x="6135" y="144"/>
                  </a:lnTo>
                  <a:lnTo>
                    <a:pt x="5767" y="246"/>
                  </a:lnTo>
                  <a:lnTo>
                    <a:pt x="5399" y="348"/>
                  </a:lnTo>
                  <a:lnTo>
                    <a:pt x="5031" y="471"/>
                  </a:lnTo>
                  <a:lnTo>
                    <a:pt x="4683" y="593"/>
                  </a:lnTo>
                  <a:lnTo>
                    <a:pt x="4356" y="757"/>
                  </a:lnTo>
                  <a:lnTo>
                    <a:pt x="4029" y="921"/>
                  </a:lnTo>
                  <a:lnTo>
                    <a:pt x="3701" y="1105"/>
                  </a:lnTo>
                  <a:lnTo>
                    <a:pt x="3395" y="1309"/>
                  </a:lnTo>
                  <a:lnTo>
                    <a:pt x="3088" y="1514"/>
                  </a:lnTo>
                  <a:lnTo>
                    <a:pt x="2802" y="1759"/>
                  </a:lnTo>
                  <a:lnTo>
                    <a:pt x="2515" y="1984"/>
                  </a:lnTo>
                  <a:lnTo>
                    <a:pt x="2249" y="2250"/>
                  </a:lnTo>
                  <a:lnTo>
                    <a:pt x="1984" y="2516"/>
                  </a:lnTo>
                  <a:lnTo>
                    <a:pt x="1759" y="2802"/>
                  </a:lnTo>
                  <a:lnTo>
                    <a:pt x="1534" y="3088"/>
                  </a:lnTo>
                  <a:lnTo>
                    <a:pt x="1309" y="3375"/>
                  </a:lnTo>
                  <a:lnTo>
                    <a:pt x="1104" y="3702"/>
                  </a:lnTo>
                  <a:lnTo>
                    <a:pt x="920" y="4009"/>
                  </a:lnTo>
                  <a:lnTo>
                    <a:pt x="757" y="4356"/>
                  </a:lnTo>
                  <a:lnTo>
                    <a:pt x="593" y="4683"/>
                  </a:lnTo>
                  <a:lnTo>
                    <a:pt x="470" y="5031"/>
                  </a:lnTo>
                  <a:lnTo>
                    <a:pt x="348" y="5399"/>
                  </a:lnTo>
                  <a:lnTo>
                    <a:pt x="245" y="5767"/>
                  </a:lnTo>
                  <a:lnTo>
                    <a:pt x="143" y="6135"/>
                  </a:lnTo>
                  <a:lnTo>
                    <a:pt x="82" y="6503"/>
                  </a:lnTo>
                  <a:lnTo>
                    <a:pt x="41" y="6892"/>
                  </a:lnTo>
                  <a:lnTo>
                    <a:pt x="0" y="7281"/>
                  </a:lnTo>
                  <a:lnTo>
                    <a:pt x="0" y="7690"/>
                  </a:lnTo>
                  <a:lnTo>
                    <a:pt x="0" y="8078"/>
                  </a:lnTo>
                  <a:lnTo>
                    <a:pt x="41" y="8467"/>
                  </a:lnTo>
                  <a:lnTo>
                    <a:pt x="82" y="8855"/>
                  </a:lnTo>
                  <a:lnTo>
                    <a:pt x="143" y="9223"/>
                  </a:lnTo>
                  <a:lnTo>
                    <a:pt x="245" y="9612"/>
                  </a:lnTo>
                  <a:lnTo>
                    <a:pt x="348" y="9959"/>
                  </a:lnTo>
                  <a:lnTo>
                    <a:pt x="470" y="10328"/>
                  </a:lnTo>
                  <a:lnTo>
                    <a:pt x="593" y="10675"/>
                  </a:lnTo>
                  <a:lnTo>
                    <a:pt x="757" y="11023"/>
                  </a:lnTo>
                  <a:lnTo>
                    <a:pt x="920" y="11350"/>
                  </a:lnTo>
                  <a:lnTo>
                    <a:pt x="1104" y="11657"/>
                  </a:lnTo>
                  <a:lnTo>
                    <a:pt x="1309" y="11984"/>
                  </a:lnTo>
                  <a:lnTo>
                    <a:pt x="1534" y="12270"/>
                  </a:lnTo>
                  <a:lnTo>
                    <a:pt x="1759" y="12577"/>
                  </a:lnTo>
                  <a:lnTo>
                    <a:pt x="1984" y="12843"/>
                  </a:lnTo>
                  <a:lnTo>
                    <a:pt x="2249" y="13109"/>
                  </a:lnTo>
                  <a:lnTo>
                    <a:pt x="2515" y="13375"/>
                  </a:lnTo>
                  <a:lnTo>
                    <a:pt x="2802" y="13620"/>
                  </a:lnTo>
                  <a:lnTo>
                    <a:pt x="3088" y="13845"/>
                  </a:lnTo>
                  <a:lnTo>
                    <a:pt x="3395" y="14049"/>
                  </a:lnTo>
                  <a:lnTo>
                    <a:pt x="3701" y="14254"/>
                  </a:lnTo>
                  <a:lnTo>
                    <a:pt x="4029" y="14438"/>
                  </a:lnTo>
                  <a:lnTo>
                    <a:pt x="4356" y="14602"/>
                  </a:lnTo>
                  <a:lnTo>
                    <a:pt x="4683" y="14765"/>
                  </a:lnTo>
                  <a:lnTo>
                    <a:pt x="5031" y="14908"/>
                  </a:lnTo>
                  <a:lnTo>
                    <a:pt x="5399" y="15031"/>
                  </a:lnTo>
                  <a:lnTo>
                    <a:pt x="5767" y="15133"/>
                  </a:lnTo>
                  <a:lnTo>
                    <a:pt x="6135" y="15215"/>
                  </a:lnTo>
                  <a:lnTo>
                    <a:pt x="6503" y="15276"/>
                  </a:lnTo>
                  <a:lnTo>
                    <a:pt x="6892" y="15317"/>
                  </a:lnTo>
                  <a:lnTo>
                    <a:pt x="7280" y="15358"/>
                  </a:lnTo>
                  <a:lnTo>
                    <a:pt x="7996" y="15358"/>
                  </a:lnTo>
                  <a:lnTo>
                    <a:pt x="8303" y="15338"/>
                  </a:lnTo>
                  <a:lnTo>
                    <a:pt x="8630" y="15317"/>
                  </a:lnTo>
                  <a:lnTo>
                    <a:pt x="8937" y="15276"/>
                  </a:lnTo>
                  <a:lnTo>
                    <a:pt x="9223" y="15215"/>
                  </a:lnTo>
                  <a:lnTo>
                    <a:pt x="9530" y="15154"/>
                  </a:lnTo>
                  <a:lnTo>
                    <a:pt x="10102" y="14970"/>
                  </a:lnTo>
                  <a:lnTo>
                    <a:pt x="10675" y="14765"/>
                  </a:lnTo>
                  <a:lnTo>
                    <a:pt x="11207" y="14520"/>
                  </a:lnTo>
                  <a:lnTo>
                    <a:pt x="11718" y="14213"/>
                  </a:lnTo>
                  <a:lnTo>
                    <a:pt x="12209" y="13886"/>
                  </a:lnTo>
                  <a:lnTo>
                    <a:pt x="12209" y="1473"/>
                  </a:lnTo>
                  <a:lnTo>
                    <a:pt x="11718" y="1146"/>
                  </a:lnTo>
                  <a:lnTo>
                    <a:pt x="11207" y="859"/>
                  </a:lnTo>
                  <a:lnTo>
                    <a:pt x="10675" y="593"/>
                  </a:lnTo>
                  <a:lnTo>
                    <a:pt x="10102" y="389"/>
                  </a:lnTo>
                  <a:lnTo>
                    <a:pt x="9530" y="225"/>
                  </a:lnTo>
                  <a:lnTo>
                    <a:pt x="9223" y="144"/>
                  </a:lnTo>
                  <a:lnTo>
                    <a:pt x="8937" y="103"/>
                  </a:lnTo>
                  <a:lnTo>
                    <a:pt x="8630" y="62"/>
                  </a:lnTo>
                  <a:lnTo>
                    <a:pt x="8303" y="21"/>
                  </a:lnTo>
                  <a:lnTo>
                    <a:pt x="79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9"/>
            <p:cNvSpPr/>
            <p:nvPr/>
          </p:nvSpPr>
          <p:spPr>
            <a:xfrm>
              <a:off x="1189600" y="586275"/>
              <a:ext cx="305225" cy="383975"/>
            </a:xfrm>
            <a:custGeom>
              <a:rect b="b" l="l" r="r" t="t"/>
              <a:pathLst>
                <a:path extrusionOk="0" fill="none" h="15359" w="12209">
                  <a:moveTo>
                    <a:pt x="7689" y="0"/>
                  </a:moveTo>
                  <a:lnTo>
                    <a:pt x="7689" y="0"/>
                  </a:lnTo>
                  <a:lnTo>
                    <a:pt x="7996" y="0"/>
                  </a:lnTo>
                  <a:lnTo>
                    <a:pt x="8303" y="21"/>
                  </a:lnTo>
                  <a:lnTo>
                    <a:pt x="8630" y="62"/>
                  </a:lnTo>
                  <a:lnTo>
                    <a:pt x="8937" y="103"/>
                  </a:lnTo>
                  <a:lnTo>
                    <a:pt x="9223" y="144"/>
                  </a:lnTo>
                  <a:lnTo>
                    <a:pt x="9530" y="225"/>
                  </a:lnTo>
                  <a:lnTo>
                    <a:pt x="10102" y="389"/>
                  </a:lnTo>
                  <a:lnTo>
                    <a:pt x="10675" y="593"/>
                  </a:lnTo>
                  <a:lnTo>
                    <a:pt x="11207" y="859"/>
                  </a:lnTo>
                  <a:lnTo>
                    <a:pt x="11718" y="1146"/>
                  </a:lnTo>
                  <a:lnTo>
                    <a:pt x="12209" y="1473"/>
                  </a:lnTo>
                  <a:lnTo>
                    <a:pt x="12209" y="13886"/>
                  </a:lnTo>
                  <a:lnTo>
                    <a:pt x="12209" y="13886"/>
                  </a:lnTo>
                  <a:lnTo>
                    <a:pt x="11718" y="14213"/>
                  </a:lnTo>
                  <a:lnTo>
                    <a:pt x="11207" y="14520"/>
                  </a:lnTo>
                  <a:lnTo>
                    <a:pt x="10675" y="14765"/>
                  </a:lnTo>
                  <a:lnTo>
                    <a:pt x="10102" y="14970"/>
                  </a:lnTo>
                  <a:lnTo>
                    <a:pt x="9530" y="15154"/>
                  </a:lnTo>
                  <a:lnTo>
                    <a:pt x="9223" y="15215"/>
                  </a:lnTo>
                  <a:lnTo>
                    <a:pt x="8937" y="15276"/>
                  </a:lnTo>
                  <a:lnTo>
                    <a:pt x="8630" y="15317"/>
                  </a:lnTo>
                  <a:lnTo>
                    <a:pt x="8303" y="15338"/>
                  </a:lnTo>
                  <a:lnTo>
                    <a:pt x="7996" y="15358"/>
                  </a:lnTo>
                  <a:lnTo>
                    <a:pt x="7689" y="15358"/>
                  </a:lnTo>
                  <a:lnTo>
                    <a:pt x="7689" y="15358"/>
                  </a:lnTo>
                  <a:lnTo>
                    <a:pt x="7280" y="15358"/>
                  </a:lnTo>
                  <a:lnTo>
                    <a:pt x="6892" y="15317"/>
                  </a:lnTo>
                  <a:lnTo>
                    <a:pt x="6503" y="15276"/>
                  </a:lnTo>
                  <a:lnTo>
                    <a:pt x="6135" y="15215"/>
                  </a:lnTo>
                  <a:lnTo>
                    <a:pt x="5767" y="15133"/>
                  </a:lnTo>
                  <a:lnTo>
                    <a:pt x="5399" y="15031"/>
                  </a:lnTo>
                  <a:lnTo>
                    <a:pt x="5031" y="14908"/>
                  </a:lnTo>
                  <a:lnTo>
                    <a:pt x="4683" y="14765"/>
                  </a:lnTo>
                  <a:lnTo>
                    <a:pt x="4356" y="14602"/>
                  </a:lnTo>
                  <a:lnTo>
                    <a:pt x="4029" y="14438"/>
                  </a:lnTo>
                  <a:lnTo>
                    <a:pt x="3701" y="14254"/>
                  </a:lnTo>
                  <a:lnTo>
                    <a:pt x="3395" y="14049"/>
                  </a:lnTo>
                  <a:lnTo>
                    <a:pt x="3088" y="13845"/>
                  </a:lnTo>
                  <a:lnTo>
                    <a:pt x="2802" y="13620"/>
                  </a:lnTo>
                  <a:lnTo>
                    <a:pt x="2515" y="13375"/>
                  </a:lnTo>
                  <a:lnTo>
                    <a:pt x="2249" y="13109"/>
                  </a:lnTo>
                  <a:lnTo>
                    <a:pt x="1984" y="12843"/>
                  </a:lnTo>
                  <a:lnTo>
                    <a:pt x="1759" y="12577"/>
                  </a:lnTo>
                  <a:lnTo>
                    <a:pt x="1534" y="12270"/>
                  </a:lnTo>
                  <a:lnTo>
                    <a:pt x="1309" y="11984"/>
                  </a:lnTo>
                  <a:lnTo>
                    <a:pt x="1104" y="11657"/>
                  </a:lnTo>
                  <a:lnTo>
                    <a:pt x="920" y="11350"/>
                  </a:lnTo>
                  <a:lnTo>
                    <a:pt x="757" y="11023"/>
                  </a:lnTo>
                  <a:lnTo>
                    <a:pt x="593" y="10675"/>
                  </a:lnTo>
                  <a:lnTo>
                    <a:pt x="470" y="10328"/>
                  </a:lnTo>
                  <a:lnTo>
                    <a:pt x="348" y="9959"/>
                  </a:lnTo>
                  <a:lnTo>
                    <a:pt x="245" y="9612"/>
                  </a:lnTo>
                  <a:lnTo>
                    <a:pt x="143" y="9223"/>
                  </a:lnTo>
                  <a:lnTo>
                    <a:pt x="82" y="8855"/>
                  </a:lnTo>
                  <a:lnTo>
                    <a:pt x="41" y="8467"/>
                  </a:lnTo>
                  <a:lnTo>
                    <a:pt x="0" y="8078"/>
                  </a:lnTo>
                  <a:lnTo>
                    <a:pt x="0" y="7690"/>
                  </a:lnTo>
                  <a:lnTo>
                    <a:pt x="0" y="7690"/>
                  </a:lnTo>
                  <a:lnTo>
                    <a:pt x="0" y="7281"/>
                  </a:lnTo>
                  <a:lnTo>
                    <a:pt x="41" y="6892"/>
                  </a:lnTo>
                  <a:lnTo>
                    <a:pt x="82" y="6503"/>
                  </a:lnTo>
                  <a:lnTo>
                    <a:pt x="143" y="6135"/>
                  </a:lnTo>
                  <a:lnTo>
                    <a:pt x="245" y="5767"/>
                  </a:lnTo>
                  <a:lnTo>
                    <a:pt x="348" y="5399"/>
                  </a:lnTo>
                  <a:lnTo>
                    <a:pt x="470" y="5031"/>
                  </a:lnTo>
                  <a:lnTo>
                    <a:pt x="593" y="4683"/>
                  </a:lnTo>
                  <a:lnTo>
                    <a:pt x="757" y="4356"/>
                  </a:lnTo>
                  <a:lnTo>
                    <a:pt x="920" y="4009"/>
                  </a:lnTo>
                  <a:lnTo>
                    <a:pt x="1104" y="3702"/>
                  </a:lnTo>
                  <a:lnTo>
                    <a:pt x="1309" y="3375"/>
                  </a:lnTo>
                  <a:lnTo>
                    <a:pt x="1534" y="3088"/>
                  </a:lnTo>
                  <a:lnTo>
                    <a:pt x="1759" y="2802"/>
                  </a:lnTo>
                  <a:lnTo>
                    <a:pt x="1984" y="2516"/>
                  </a:lnTo>
                  <a:lnTo>
                    <a:pt x="2249" y="2250"/>
                  </a:lnTo>
                  <a:lnTo>
                    <a:pt x="2515" y="1984"/>
                  </a:lnTo>
                  <a:lnTo>
                    <a:pt x="2802" y="1759"/>
                  </a:lnTo>
                  <a:lnTo>
                    <a:pt x="3088" y="1514"/>
                  </a:lnTo>
                  <a:lnTo>
                    <a:pt x="3395" y="1309"/>
                  </a:lnTo>
                  <a:lnTo>
                    <a:pt x="3701" y="1105"/>
                  </a:lnTo>
                  <a:lnTo>
                    <a:pt x="4029" y="921"/>
                  </a:lnTo>
                  <a:lnTo>
                    <a:pt x="4356" y="757"/>
                  </a:lnTo>
                  <a:lnTo>
                    <a:pt x="4683" y="593"/>
                  </a:lnTo>
                  <a:lnTo>
                    <a:pt x="5031" y="471"/>
                  </a:lnTo>
                  <a:lnTo>
                    <a:pt x="5399" y="348"/>
                  </a:lnTo>
                  <a:lnTo>
                    <a:pt x="5767" y="246"/>
                  </a:lnTo>
                  <a:lnTo>
                    <a:pt x="6135" y="144"/>
                  </a:lnTo>
                  <a:lnTo>
                    <a:pt x="6503" y="82"/>
                  </a:lnTo>
                  <a:lnTo>
                    <a:pt x="6892" y="41"/>
                  </a:lnTo>
                  <a:lnTo>
                    <a:pt x="7280" y="0"/>
                  </a:lnTo>
                  <a:lnTo>
                    <a:pt x="768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9"/>
            <p:cNvSpPr/>
            <p:nvPr/>
          </p:nvSpPr>
          <p:spPr>
            <a:xfrm>
              <a:off x="1189600" y="757550"/>
              <a:ext cx="305225" cy="212700"/>
            </a:xfrm>
            <a:custGeom>
              <a:rect b="b" l="l" r="r" t="t"/>
              <a:pathLst>
                <a:path extrusionOk="0" h="8508" w="12209">
                  <a:moveTo>
                    <a:pt x="41" y="0"/>
                  </a:moveTo>
                  <a:lnTo>
                    <a:pt x="0" y="409"/>
                  </a:lnTo>
                  <a:lnTo>
                    <a:pt x="0" y="839"/>
                  </a:lnTo>
                  <a:lnTo>
                    <a:pt x="0" y="1227"/>
                  </a:lnTo>
                  <a:lnTo>
                    <a:pt x="41" y="1616"/>
                  </a:lnTo>
                  <a:lnTo>
                    <a:pt x="82" y="2004"/>
                  </a:lnTo>
                  <a:lnTo>
                    <a:pt x="143" y="2372"/>
                  </a:lnTo>
                  <a:lnTo>
                    <a:pt x="245" y="2761"/>
                  </a:lnTo>
                  <a:lnTo>
                    <a:pt x="348" y="3108"/>
                  </a:lnTo>
                  <a:lnTo>
                    <a:pt x="470" y="3477"/>
                  </a:lnTo>
                  <a:lnTo>
                    <a:pt x="593" y="3824"/>
                  </a:lnTo>
                  <a:lnTo>
                    <a:pt x="757" y="4172"/>
                  </a:lnTo>
                  <a:lnTo>
                    <a:pt x="920" y="4499"/>
                  </a:lnTo>
                  <a:lnTo>
                    <a:pt x="1104" y="4806"/>
                  </a:lnTo>
                  <a:lnTo>
                    <a:pt x="1309" y="5133"/>
                  </a:lnTo>
                  <a:lnTo>
                    <a:pt x="1534" y="5419"/>
                  </a:lnTo>
                  <a:lnTo>
                    <a:pt x="1759" y="5726"/>
                  </a:lnTo>
                  <a:lnTo>
                    <a:pt x="1984" y="5992"/>
                  </a:lnTo>
                  <a:lnTo>
                    <a:pt x="2249" y="6258"/>
                  </a:lnTo>
                  <a:lnTo>
                    <a:pt x="2515" y="6524"/>
                  </a:lnTo>
                  <a:lnTo>
                    <a:pt x="2802" y="6769"/>
                  </a:lnTo>
                  <a:lnTo>
                    <a:pt x="3088" y="6994"/>
                  </a:lnTo>
                  <a:lnTo>
                    <a:pt x="3395" y="7198"/>
                  </a:lnTo>
                  <a:lnTo>
                    <a:pt x="3701" y="7403"/>
                  </a:lnTo>
                  <a:lnTo>
                    <a:pt x="4029" y="7587"/>
                  </a:lnTo>
                  <a:lnTo>
                    <a:pt x="4356" y="7751"/>
                  </a:lnTo>
                  <a:lnTo>
                    <a:pt x="4683" y="7914"/>
                  </a:lnTo>
                  <a:lnTo>
                    <a:pt x="5031" y="8057"/>
                  </a:lnTo>
                  <a:lnTo>
                    <a:pt x="5399" y="8180"/>
                  </a:lnTo>
                  <a:lnTo>
                    <a:pt x="5767" y="8282"/>
                  </a:lnTo>
                  <a:lnTo>
                    <a:pt x="6135" y="8364"/>
                  </a:lnTo>
                  <a:lnTo>
                    <a:pt x="6503" y="8425"/>
                  </a:lnTo>
                  <a:lnTo>
                    <a:pt x="6892" y="8466"/>
                  </a:lnTo>
                  <a:lnTo>
                    <a:pt x="7280" y="8507"/>
                  </a:lnTo>
                  <a:lnTo>
                    <a:pt x="7996" y="8507"/>
                  </a:lnTo>
                  <a:lnTo>
                    <a:pt x="8303" y="8487"/>
                  </a:lnTo>
                  <a:lnTo>
                    <a:pt x="8630" y="8466"/>
                  </a:lnTo>
                  <a:lnTo>
                    <a:pt x="8937" y="8425"/>
                  </a:lnTo>
                  <a:lnTo>
                    <a:pt x="9223" y="8364"/>
                  </a:lnTo>
                  <a:lnTo>
                    <a:pt x="9530" y="8303"/>
                  </a:lnTo>
                  <a:lnTo>
                    <a:pt x="10102" y="8119"/>
                  </a:lnTo>
                  <a:lnTo>
                    <a:pt x="10675" y="7914"/>
                  </a:lnTo>
                  <a:lnTo>
                    <a:pt x="11207" y="7669"/>
                  </a:lnTo>
                  <a:lnTo>
                    <a:pt x="11718" y="7362"/>
                  </a:lnTo>
                  <a:lnTo>
                    <a:pt x="12209" y="7035"/>
                  </a:lnTo>
                  <a:lnTo>
                    <a:pt x="12209" y="5378"/>
                  </a:lnTo>
                  <a:lnTo>
                    <a:pt x="11718" y="5706"/>
                  </a:lnTo>
                  <a:lnTo>
                    <a:pt x="11207" y="6012"/>
                  </a:lnTo>
                  <a:lnTo>
                    <a:pt x="10675" y="6258"/>
                  </a:lnTo>
                  <a:lnTo>
                    <a:pt x="10102" y="6462"/>
                  </a:lnTo>
                  <a:lnTo>
                    <a:pt x="9530" y="6646"/>
                  </a:lnTo>
                  <a:lnTo>
                    <a:pt x="9223" y="6708"/>
                  </a:lnTo>
                  <a:lnTo>
                    <a:pt x="8937" y="6769"/>
                  </a:lnTo>
                  <a:lnTo>
                    <a:pt x="8630" y="6810"/>
                  </a:lnTo>
                  <a:lnTo>
                    <a:pt x="8303" y="6830"/>
                  </a:lnTo>
                  <a:lnTo>
                    <a:pt x="7996" y="6851"/>
                  </a:lnTo>
                  <a:lnTo>
                    <a:pt x="7689" y="6871"/>
                  </a:lnTo>
                  <a:lnTo>
                    <a:pt x="7321" y="6851"/>
                  </a:lnTo>
                  <a:lnTo>
                    <a:pt x="6953" y="6830"/>
                  </a:lnTo>
                  <a:lnTo>
                    <a:pt x="6585" y="6789"/>
                  </a:lnTo>
                  <a:lnTo>
                    <a:pt x="6237" y="6728"/>
                  </a:lnTo>
                  <a:lnTo>
                    <a:pt x="5890" y="6646"/>
                  </a:lnTo>
                  <a:lnTo>
                    <a:pt x="5542" y="6565"/>
                  </a:lnTo>
                  <a:lnTo>
                    <a:pt x="5194" y="6462"/>
                  </a:lnTo>
                  <a:lnTo>
                    <a:pt x="4867" y="6340"/>
                  </a:lnTo>
                  <a:lnTo>
                    <a:pt x="4560" y="6196"/>
                  </a:lnTo>
                  <a:lnTo>
                    <a:pt x="4233" y="6053"/>
                  </a:lnTo>
                  <a:lnTo>
                    <a:pt x="3926" y="5890"/>
                  </a:lnTo>
                  <a:lnTo>
                    <a:pt x="3640" y="5706"/>
                  </a:lnTo>
                  <a:lnTo>
                    <a:pt x="3333" y="5522"/>
                  </a:lnTo>
                  <a:lnTo>
                    <a:pt x="3067" y="5317"/>
                  </a:lnTo>
                  <a:lnTo>
                    <a:pt x="2781" y="5113"/>
                  </a:lnTo>
                  <a:lnTo>
                    <a:pt x="2536" y="4888"/>
                  </a:lnTo>
                  <a:lnTo>
                    <a:pt x="2270" y="4642"/>
                  </a:lnTo>
                  <a:lnTo>
                    <a:pt x="2045" y="4397"/>
                  </a:lnTo>
                  <a:lnTo>
                    <a:pt x="1820" y="4131"/>
                  </a:lnTo>
                  <a:lnTo>
                    <a:pt x="1595" y="3865"/>
                  </a:lnTo>
                  <a:lnTo>
                    <a:pt x="1391" y="3599"/>
                  </a:lnTo>
                  <a:lnTo>
                    <a:pt x="1207" y="3293"/>
                  </a:lnTo>
                  <a:lnTo>
                    <a:pt x="1022" y="3006"/>
                  </a:lnTo>
                  <a:lnTo>
                    <a:pt x="859" y="2699"/>
                  </a:lnTo>
                  <a:lnTo>
                    <a:pt x="695" y="2393"/>
                  </a:lnTo>
                  <a:lnTo>
                    <a:pt x="552" y="2066"/>
                  </a:lnTo>
                  <a:lnTo>
                    <a:pt x="429" y="1738"/>
                  </a:lnTo>
                  <a:lnTo>
                    <a:pt x="327" y="1411"/>
                  </a:lnTo>
                  <a:lnTo>
                    <a:pt x="225" y="1063"/>
                  </a:lnTo>
                  <a:lnTo>
                    <a:pt x="143" y="716"/>
                  </a:lnTo>
                  <a:lnTo>
                    <a:pt x="82" y="368"/>
                  </a:lnTo>
                  <a:lnTo>
                    <a:pt x="4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9"/>
            <p:cNvSpPr/>
            <p:nvPr/>
          </p:nvSpPr>
          <p:spPr>
            <a:xfrm>
              <a:off x="1189600" y="757550"/>
              <a:ext cx="305225" cy="212700"/>
            </a:xfrm>
            <a:custGeom>
              <a:rect b="b" l="l" r="r" t="t"/>
              <a:pathLst>
                <a:path extrusionOk="0" fill="none" h="8508" w="12209">
                  <a:moveTo>
                    <a:pt x="41" y="0"/>
                  </a:moveTo>
                  <a:lnTo>
                    <a:pt x="41" y="0"/>
                  </a:lnTo>
                  <a:lnTo>
                    <a:pt x="0" y="409"/>
                  </a:lnTo>
                  <a:lnTo>
                    <a:pt x="0" y="839"/>
                  </a:lnTo>
                  <a:lnTo>
                    <a:pt x="0" y="839"/>
                  </a:lnTo>
                  <a:lnTo>
                    <a:pt x="0" y="839"/>
                  </a:lnTo>
                  <a:lnTo>
                    <a:pt x="0" y="1227"/>
                  </a:lnTo>
                  <a:lnTo>
                    <a:pt x="41" y="1616"/>
                  </a:lnTo>
                  <a:lnTo>
                    <a:pt x="82" y="2004"/>
                  </a:lnTo>
                  <a:lnTo>
                    <a:pt x="143" y="2372"/>
                  </a:lnTo>
                  <a:lnTo>
                    <a:pt x="245" y="2761"/>
                  </a:lnTo>
                  <a:lnTo>
                    <a:pt x="348" y="3108"/>
                  </a:lnTo>
                  <a:lnTo>
                    <a:pt x="470" y="3477"/>
                  </a:lnTo>
                  <a:lnTo>
                    <a:pt x="593" y="3824"/>
                  </a:lnTo>
                  <a:lnTo>
                    <a:pt x="757" y="4172"/>
                  </a:lnTo>
                  <a:lnTo>
                    <a:pt x="920" y="4499"/>
                  </a:lnTo>
                  <a:lnTo>
                    <a:pt x="1104" y="4806"/>
                  </a:lnTo>
                  <a:lnTo>
                    <a:pt x="1309" y="5133"/>
                  </a:lnTo>
                  <a:lnTo>
                    <a:pt x="1534" y="5419"/>
                  </a:lnTo>
                  <a:lnTo>
                    <a:pt x="1759" y="5726"/>
                  </a:lnTo>
                  <a:lnTo>
                    <a:pt x="1984" y="5992"/>
                  </a:lnTo>
                  <a:lnTo>
                    <a:pt x="2249" y="6258"/>
                  </a:lnTo>
                  <a:lnTo>
                    <a:pt x="2515" y="6524"/>
                  </a:lnTo>
                  <a:lnTo>
                    <a:pt x="2802" y="6769"/>
                  </a:lnTo>
                  <a:lnTo>
                    <a:pt x="3088" y="6994"/>
                  </a:lnTo>
                  <a:lnTo>
                    <a:pt x="3395" y="7198"/>
                  </a:lnTo>
                  <a:lnTo>
                    <a:pt x="3701" y="7403"/>
                  </a:lnTo>
                  <a:lnTo>
                    <a:pt x="4029" y="7587"/>
                  </a:lnTo>
                  <a:lnTo>
                    <a:pt x="4356" y="7751"/>
                  </a:lnTo>
                  <a:lnTo>
                    <a:pt x="4683" y="7914"/>
                  </a:lnTo>
                  <a:lnTo>
                    <a:pt x="5031" y="8057"/>
                  </a:lnTo>
                  <a:lnTo>
                    <a:pt x="5399" y="8180"/>
                  </a:lnTo>
                  <a:lnTo>
                    <a:pt x="5767" y="8282"/>
                  </a:lnTo>
                  <a:lnTo>
                    <a:pt x="6135" y="8364"/>
                  </a:lnTo>
                  <a:lnTo>
                    <a:pt x="6503" y="8425"/>
                  </a:lnTo>
                  <a:lnTo>
                    <a:pt x="6892" y="8466"/>
                  </a:lnTo>
                  <a:lnTo>
                    <a:pt x="7280" y="8507"/>
                  </a:lnTo>
                  <a:lnTo>
                    <a:pt x="7689" y="8507"/>
                  </a:lnTo>
                  <a:lnTo>
                    <a:pt x="7689" y="8507"/>
                  </a:lnTo>
                  <a:lnTo>
                    <a:pt x="7996" y="8507"/>
                  </a:lnTo>
                  <a:lnTo>
                    <a:pt x="8303" y="8487"/>
                  </a:lnTo>
                  <a:lnTo>
                    <a:pt x="8630" y="8466"/>
                  </a:lnTo>
                  <a:lnTo>
                    <a:pt x="8937" y="8425"/>
                  </a:lnTo>
                  <a:lnTo>
                    <a:pt x="9223" y="8364"/>
                  </a:lnTo>
                  <a:lnTo>
                    <a:pt x="9530" y="8303"/>
                  </a:lnTo>
                  <a:lnTo>
                    <a:pt x="10102" y="8119"/>
                  </a:lnTo>
                  <a:lnTo>
                    <a:pt x="10675" y="7914"/>
                  </a:lnTo>
                  <a:lnTo>
                    <a:pt x="11207" y="7669"/>
                  </a:lnTo>
                  <a:lnTo>
                    <a:pt x="11718" y="7362"/>
                  </a:lnTo>
                  <a:lnTo>
                    <a:pt x="12209" y="7035"/>
                  </a:lnTo>
                  <a:lnTo>
                    <a:pt x="12209" y="5378"/>
                  </a:lnTo>
                  <a:lnTo>
                    <a:pt x="12209" y="5378"/>
                  </a:lnTo>
                  <a:lnTo>
                    <a:pt x="11718" y="5706"/>
                  </a:lnTo>
                  <a:lnTo>
                    <a:pt x="11207" y="6012"/>
                  </a:lnTo>
                  <a:lnTo>
                    <a:pt x="10675" y="6258"/>
                  </a:lnTo>
                  <a:lnTo>
                    <a:pt x="10102" y="6462"/>
                  </a:lnTo>
                  <a:lnTo>
                    <a:pt x="9530" y="6646"/>
                  </a:lnTo>
                  <a:lnTo>
                    <a:pt x="9223" y="6708"/>
                  </a:lnTo>
                  <a:lnTo>
                    <a:pt x="8937" y="6769"/>
                  </a:lnTo>
                  <a:lnTo>
                    <a:pt x="8630" y="6810"/>
                  </a:lnTo>
                  <a:lnTo>
                    <a:pt x="8303" y="6830"/>
                  </a:lnTo>
                  <a:lnTo>
                    <a:pt x="7996" y="6851"/>
                  </a:lnTo>
                  <a:lnTo>
                    <a:pt x="7689" y="6871"/>
                  </a:lnTo>
                  <a:lnTo>
                    <a:pt x="7689" y="6871"/>
                  </a:lnTo>
                  <a:lnTo>
                    <a:pt x="7321" y="6851"/>
                  </a:lnTo>
                  <a:lnTo>
                    <a:pt x="6953" y="6830"/>
                  </a:lnTo>
                  <a:lnTo>
                    <a:pt x="6585" y="6789"/>
                  </a:lnTo>
                  <a:lnTo>
                    <a:pt x="6237" y="6728"/>
                  </a:lnTo>
                  <a:lnTo>
                    <a:pt x="5890" y="6646"/>
                  </a:lnTo>
                  <a:lnTo>
                    <a:pt x="5542" y="6565"/>
                  </a:lnTo>
                  <a:lnTo>
                    <a:pt x="5194" y="6462"/>
                  </a:lnTo>
                  <a:lnTo>
                    <a:pt x="4867" y="6340"/>
                  </a:lnTo>
                  <a:lnTo>
                    <a:pt x="4560" y="6196"/>
                  </a:lnTo>
                  <a:lnTo>
                    <a:pt x="4233" y="6053"/>
                  </a:lnTo>
                  <a:lnTo>
                    <a:pt x="3926" y="5890"/>
                  </a:lnTo>
                  <a:lnTo>
                    <a:pt x="3640" y="5706"/>
                  </a:lnTo>
                  <a:lnTo>
                    <a:pt x="3333" y="5522"/>
                  </a:lnTo>
                  <a:lnTo>
                    <a:pt x="3067" y="5317"/>
                  </a:lnTo>
                  <a:lnTo>
                    <a:pt x="2781" y="5113"/>
                  </a:lnTo>
                  <a:lnTo>
                    <a:pt x="2536" y="4888"/>
                  </a:lnTo>
                  <a:lnTo>
                    <a:pt x="2270" y="4642"/>
                  </a:lnTo>
                  <a:lnTo>
                    <a:pt x="2045" y="4397"/>
                  </a:lnTo>
                  <a:lnTo>
                    <a:pt x="1820" y="4131"/>
                  </a:lnTo>
                  <a:lnTo>
                    <a:pt x="1595" y="3865"/>
                  </a:lnTo>
                  <a:lnTo>
                    <a:pt x="1391" y="3599"/>
                  </a:lnTo>
                  <a:lnTo>
                    <a:pt x="1207" y="3293"/>
                  </a:lnTo>
                  <a:lnTo>
                    <a:pt x="1022" y="3006"/>
                  </a:lnTo>
                  <a:lnTo>
                    <a:pt x="859" y="2699"/>
                  </a:lnTo>
                  <a:lnTo>
                    <a:pt x="695" y="2393"/>
                  </a:lnTo>
                  <a:lnTo>
                    <a:pt x="552" y="2066"/>
                  </a:lnTo>
                  <a:lnTo>
                    <a:pt x="429" y="1738"/>
                  </a:lnTo>
                  <a:lnTo>
                    <a:pt x="327" y="1411"/>
                  </a:lnTo>
                  <a:lnTo>
                    <a:pt x="225" y="1063"/>
                  </a:lnTo>
                  <a:lnTo>
                    <a:pt x="143" y="716"/>
                  </a:lnTo>
                  <a:lnTo>
                    <a:pt x="82" y="368"/>
                  </a:lnTo>
                  <a:lnTo>
                    <a:pt x="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9"/>
            <p:cNvSpPr/>
            <p:nvPr/>
          </p:nvSpPr>
          <p:spPr>
            <a:xfrm>
              <a:off x="1291325" y="688000"/>
              <a:ext cx="180500" cy="180500"/>
            </a:xfrm>
            <a:custGeom>
              <a:rect b="b" l="l" r="r" t="t"/>
              <a:pathLst>
                <a:path extrusionOk="0" h="7220" w="7220">
                  <a:moveTo>
                    <a:pt x="3620" y="1"/>
                  </a:moveTo>
                  <a:lnTo>
                    <a:pt x="3252" y="21"/>
                  </a:lnTo>
                  <a:lnTo>
                    <a:pt x="2884" y="83"/>
                  </a:lnTo>
                  <a:lnTo>
                    <a:pt x="2536" y="165"/>
                  </a:lnTo>
                  <a:lnTo>
                    <a:pt x="2209" y="287"/>
                  </a:lnTo>
                  <a:lnTo>
                    <a:pt x="1902" y="451"/>
                  </a:lnTo>
                  <a:lnTo>
                    <a:pt x="1596" y="614"/>
                  </a:lnTo>
                  <a:lnTo>
                    <a:pt x="1309" y="819"/>
                  </a:lnTo>
                  <a:lnTo>
                    <a:pt x="1064" y="1064"/>
                  </a:lnTo>
                  <a:lnTo>
                    <a:pt x="839" y="1310"/>
                  </a:lnTo>
                  <a:lnTo>
                    <a:pt x="614" y="1596"/>
                  </a:lnTo>
                  <a:lnTo>
                    <a:pt x="450" y="1903"/>
                  </a:lnTo>
                  <a:lnTo>
                    <a:pt x="287" y="2209"/>
                  </a:lnTo>
                  <a:lnTo>
                    <a:pt x="164" y="2537"/>
                  </a:lnTo>
                  <a:lnTo>
                    <a:pt x="82" y="2884"/>
                  </a:lnTo>
                  <a:lnTo>
                    <a:pt x="21" y="3252"/>
                  </a:lnTo>
                  <a:lnTo>
                    <a:pt x="1" y="3621"/>
                  </a:lnTo>
                  <a:lnTo>
                    <a:pt x="21" y="3989"/>
                  </a:lnTo>
                  <a:lnTo>
                    <a:pt x="82" y="4336"/>
                  </a:lnTo>
                  <a:lnTo>
                    <a:pt x="164" y="4684"/>
                  </a:lnTo>
                  <a:lnTo>
                    <a:pt x="287" y="5011"/>
                  </a:lnTo>
                  <a:lnTo>
                    <a:pt x="450" y="5338"/>
                  </a:lnTo>
                  <a:lnTo>
                    <a:pt x="614" y="5625"/>
                  </a:lnTo>
                  <a:lnTo>
                    <a:pt x="839" y="5911"/>
                  </a:lnTo>
                  <a:lnTo>
                    <a:pt x="1064" y="6156"/>
                  </a:lnTo>
                  <a:lnTo>
                    <a:pt x="1309" y="6402"/>
                  </a:lnTo>
                  <a:lnTo>
                    <a:pt x="1596" y="6606"/>
                  </a:lnTo>
                  <a:lnTo>
                    <a:pt x="1902" y="6790"/>
                  </a:lnTo>
                  <a:lnTo>
                    <a:pt x="2209" y="6933"/>
                  </a:lnTo>
                  <a:lnTo>
                    <a:pt x="2536" y="7056"/>
                  </a:lnTo>
                  <a:lnTo>
                    <a:pt x="2884" y="7138"/>
                  </a:lnTo>
                  <a:lnTo>
                    <a:pt x="3252" y="7199"/>
                  </a:lnTo>
                  <a:lnTo>
                    <a:pt x="3620" y="7220"/>
                  </a:lnTo>
                  <a:lnTo>
                    <a:pt x="3988" y="7199"/>
                  </a:lnTo>
                  <a:lnTo>
                    <a:pt x="4336" y="7138"/>
                  </a:lnTo>
                  <a:lnTo>
                    <a:pt x="4684" y="7056"/>
                  </a:lnTo>
                  <a:lnTo>
                    <a:pt x="5011" y="6933"/>
                  </a:lnTo>
                  <a:lnTo>
                    <a:pt x="5338" y="6790"/>
                  </a:lnTo>
                  <a:lnTo>
                    <a:pt x="5624" y="6606"/>
                  </a:lnTo>
                  <a:lnTo>
                    <a:pt x="5911" y="6402"/>
                  </a:lnTo>
                  <a:lnTo>
                    <a:pt x="6156" y="6156"/>
                  </a:lnTo>
                  <a:lnTo>
                    <a:pt x="6401" y="5911"/>
                  </a:lnTo>
                  <a:lnTo>
                    <a:pt x="6606" y="5625"/>
                  </a:lnTo>
                  <a:lnTo>
                    <a:pt x="6790" y="5338"/>
                  </a:lnTo>
                  <a:lnTo>
                    <a:pt x="6933" y="5011"/>
                  </a:lnTo>
                  <a:lnTo>
                    <a:pt x="7056" y="4684"/>
                  </a:lnTo>
                  <a:lnTo>
                    <a:pt x="7138" y="4336"/>
                  </a:lnTo>
                  <a:lnTo>
                    <a:pt x="7199" y="3989"/>
                  </a:lnTo>
                  <a:lnTo>
                    <a:pt x="7219" y="3621"/>
                  </a:lnTo>
                  <a:lnTo>
                    <a:pt x="7199" y="3252"/>
                  </a:lnTo>
                  <a:lnTo>
                    <a:pt x="7138" y="2884"/>
                  </a:lnTo>
                  <a:lnTo>
                    <a:pt x="7056" y="2537"/>
                  </a:lnTo>
                  <a:lnTo>
                    <a:pt x="6933" y="2209"/>
                  </a:lnTo>
                  <a:lnTo>
                    <a:pt x="6790" y="1903"/>
                  </a:lnTo>
                  <a:lnTo>
                    <a:pt x="6606" y="1596"/>
                  </a:lnTo>
                  <a:lnTo>
                    <a:pt x="6401" y="1310"/>
                  </a:lnTo>
                  <a:lnTo>
                    <a:pt x="6156" y="1064"/>
                  </a:lnTo>
                  <a:lnTo>
                    <a:pt x="5911" y="819"/>
                  </a:lnTo>
                  <a:lnTo>
                    <a:pt x="5624" y="614"/>
                  </a:lnTo>
                  <a:lnTo>
                    <a:pt x="5338" y="451"/>
                  </a:lnTo>
                  <a:lnTo>
                    <a:pt x="5011" y="287"/>
                  </a:lnTo>
                  <a:lnTo>
                    <a:pt x="4684" y="165"/>
                  </a:lnTo>
                  <a:lnTo>
                    <a:pt x="4336" y="83"/>
                  </a:lnTo>
                  <a:lnTo>
                    <a:pt x="3988" y="21"/>
                  </a:lnTo>
                  <a:lnTo>
                    <a:pt x="36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9"/>
            <p:cNvSpPr/>
            <p:nvPr/>
          </p:nvSpPr>
          <p:spPr>
            <a:xfrm>
              <a:off x="1291325" y="688000"/>
              <a:ext cx="180500" cy="180500"/>
            </a:xfrm>
            <a:custGeom>
              <a:rect b="b" l="l" r="r" t="t"/>
              <a:pathLst>
                <a:path extrusionOk="0" fill="none" h="7220" w="7220">
                  <a:moveTo>
                    <a:pt x="7219" y="3621"/>
                  </a:moveTo>
                  <a:lnTo>
                    <a:pt x="7219" y="3621"/>
                  </a:lnTo>
                  <a:lnTo>
                    <a:pt x="7199" y="3989"/>
                  </a:lnTo>
                  <a:lnTo>
                    <a:pt x="7138" y="4336"/>
                  </a:lnTo>
                  <a:lnTo>
                    <a:pt x="7056" y="4684"/>
                  </a:lnTo>
                  <a:lnTo>
                    <a:pt x="6933" y="5011"/>
                  </a:lnTo>
                  <a:lnTo>
                    <a:pt x="6790" y="5338"/>
                  </a:lnTo>
                  <a:lnTo>
                    <a:pt x="6606" y="5625"/>
                  </a:lnTo>
                  <a:lnTo>
                    <a:pt x="6401" y="5911"/>
                  </a:lnTo>
                  <a:lnTo>
                    <a:pt x="6156" y="6156"/>
                  </a:lnTo>
                  <a:lnTo>
                    <a:pt x="5911" y="6402"/>
                  </a:lnTo>
                  <a:lnTo>
                    <a:pt x="5624" y="6606"/>
                  </a:lnTo>
                  <a:lnTo>
                    <a:pt x="5338" y="6790"/>
                  </a:lnTo>
                  <a:lnTo>
                    <a:pt x="5011" y="6933"/>
                  </a:lnTo>
                  <a:lnTo>
                    <a:pt x="4684" y="7056"/>
                  </a:lnTo>
                  <a:lnTo>
                    <a:pt x="4336" y="7138"/>
                  </a:lnTo>
                  <a:lnTo>
                    <a:pt x="3988" y="7199"/>
                  </a:lnTo>
                  <a:lnTo>
                    <a:pt x="3620" y="7220"/>
                  </a:lnTo>
                  <a:lnTo>
                    <a:pt x="3620" y="7220"/>
                  </a:lnTo>
                  <a:lnTo>
                    <a:pt x="3252" y="7199"/>
                  </a:lnTo>
                  <a:lnTo>
                    <a:pt x="2884" y="7138"/>
                  </a:lnTo>
                  <a:lnTo>
                    <a:pt x="2536" y="7056"/>
                  </a:lnTo>
                  <a:lnTo>
                    <a:pt x="2209" y="6933"/>
                  </a:lnTo>
                  <a:lnTo>
                    <a:pt x="1902" y="6790"/>
                  </a:lnTo>
                  <a:lnTo>
                    <a:pt x="1596" y="6606"/>
                  </a:lnTo>
                  <a:lnTo>
                    <a:pt x="1309" y="6402"/>
                  </a:lnTo>
                  <a:lnTo>
                    <a:pt x="1064" y="6156"/>
                  </a:lnTo>
                  <a:lnTo>
                    <a:pt x="839" y="5911"/>
                  </a:lnTo>
                  <a:lnTo>
                    <a:pt x="614" y="5625"/>
                  </a:lnTo>
                  <a:lnTo>
                    <a:pt x="450" y="5338"/>
                  </a:lnTo>
                  <a:lnTo>
                    <a:pt x="287" y="5011"/>
                  </a:lnTo>
                  <a:lnTo>
                    <a:pt x="164" y="4684"/>
                  </a:lnTo>
                  <a:lnTo>
                    <a:pt x="82" y="4336"/>
                  </a:lnTo>
                  <a:lnTo>
                    <a:pt x="21" y="3989"/>
                  </a:lnTo>
                  <a:lnTo>
                    <a:pt x="1" y="3621"/>
                  </a:lnTo>
                  <a:lnTo>
                    <a:pt x="1" y="3621"/>
                  </a:lnTo>
                  <a:lnTo>
                    <a:pt x="21" y="3252"/>
                  </a:lnTo>
                  <a:lnTo>
                    <a:pt x="82" y="2884"/>
                  </a:lnTo>
                  <a:lnTo>
                    <a:pt x="164" y="2537"/>
                  </a:lnTo>
                  <a:lnTo>
                    <a:pt x="287" y="2209"/>
                  </a:lnTo>
                  <a:lnTo>
                    <a:pt x="450" y="1903"/>
                  </a:lnTo>
                  <a:lnTo>
                    <a:pt x="614" y="1596"/>
                  </a:lnTo>
                  <a:lnTo>
                    <a:pt x="839" y="1310"/>
                  </a:lnTo>
                  <a:lnTo>
                    <a:pt x="1064" y="1064"/>
                  </a:lnTo>
                  <a:lnTo>
                    <a:pt x="1309" y="819"/>
                  </a:lnTo>
                  <a:lnTo>
                    <a:pt x="1596" y="614"/>
                  </a:lnTo>
                  <a:lnTo>
                    <a:pt x="1902" y="451"/>
                  </a:lnTo>
                  <a:lnTo>
                    <a:pt x="2209" y="287"/>
                  </a:lnTo>
                  <a:lnTo>
                    <a:pt x="2536" y="165"/>
                  </a:lnTo>
                  <a:lnTo>
                    <a:pt x="2884" y="83"/>
                  </a:lnTo>
                  <a:lnTo>
                    <a:pt x="3252" y="21"/>
                  </a:lnTo>
                  <a:lnTo>
                    <a:pt x="3620" y="1"/>
                  </a:lnTo>
                  <a:lnTo>
                    <a:pt x="3620" y="1"/>
                  </a:lnTo>
                  <a:lnTo>
                    <a:pt x="3988" y="21"/>
                  </a:lnTo>
                  <a:lnTo>
                    <a:pt x="4336" y="83"/>
                  </a:lnTo>
                  <a:lnTo>
                    <a:pt x="4684" y="165"/>
                  </a:lnTo>
                  <a:lnTo>
                    <a:pt x="5011" y="287"/>
                  </a:lnTo>
                  <a:lnTo>
                    <a:pt x="5338" y="451"/>
                  </a:lnTo>
                  <a:lnTo>
                    <a:pt x="5624" y="614"/>
                  </a:lnTo>
                  <a:lnTo>
                    <a:pt x="5911" y="819"/>
                  </a:lnTo>
                  <a:lnTo>
                    <a:pt x="6156" y="1064"/>
                  </a:lnTo>
                  <a:lnTo>
                    <a:pt x="6401" y="1310"/>
                  </a:lnTo>
                  <a:lnTo>
                    <a:pt x="6606" y="1596"/>
                  </a:lnTo>
                  <a:lnTo>
                    <a:pt x="6790" y="1903"/>
                  </a:lnTo>
                  <a:lnTo>
                    <a:pt x="6933" y="2209"/>
                  </a:lnTo>
                  <a:lnTo>
                    <a:pt x="7056" y="2537"/>
                  </a:lnTo>
                  <a:lnTo>
                    <a:pt x="7138" y="2884"/>
                  </a:lnTo>
                  <a:lnTo>
                    <a:pt x="7199" y="3252"/>
                  </a:lnTo>
                  <a:lnTo>
                    <a:pt x="7219" y="36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9"/>
            <p:cNvSpPr/>
            <p:nvPr/>
          </p:nvSpPr>
          <p:spPr>
            <a:xfrm>
              <a:off x="1291325" y="778000"/>
              <a:ext cx="180500" cy="525"/>
            </a:xfrm>
            <a:custGeom>
              <a:rect b="b" l="l" r="r" t="t"/>
              <a:pathLst>
                <a:path extrusionOk="0" h="21" w="7220">
                  <a:moveTo>
                    <a:pt x="7219" y="0"/>
                  </a:moveTo>
                  <a:lnTo>
                    <a:pt x="7219" y="0"/>
                  </a:lnTo>
                  <a:lnTo>
                    <a:pt x="7219" y="21"/>
                  </a:lnTo>
                  <a:lnTo>
                    <a:pt x="7219" y="21"/>
                  </a:lnTo>
                  <a:lnTo>
                    <a:pt x="7219" y="21"/>
                  </a:lnTo>
                  <a:lnTo>
                    <a:pt x="7219" y="21"/>
                  </a:lnTo>
                  <a:lnTo>
                    <a:pt x="7219" y="0"/>
                  </a:lnTo>
                  <a:close/>
                  <a:moveTo>
                    <a:pt x="1" y="0"/>
                  </a:moveTo>
                  <a:lnTo>
                    <a:pt x="1" y="0"/>
                  </a:lnTo>
                  <a:lnTo>
                    <a:pt x="1" y="21"/>
                  </a:lnTo>
                  <a:lnTo>
                    <a:pt x="1" y="21"/>
                  </a:lnTo>
                  <a:lnTo>
                    <a:pt x="1" y="21"/>
                  </a:lnTo>
                  <a:lnTo>
                    <a:pt x="1" y="21"/>
                  </a:lnTo>
                  <a:lnTo>
                    <a:pt x="1" y="0"/>
                  </a:lnTo>
                  <a:close/>
                </a:path>
              </a:pathLst>
            </a:custGeom>
            <a:solidFill>
              <a:srgbClr val="2E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9"/>
            <p:cNvSpPr/>
            <p:nvPr/>
          </p:nvSpPr>
          <p:spPr>
            <a:xfrm>
              <a:off x="1471800" y="778000"/>
              <a:ext cx="25" cy="525"/>
            </a:xfrm>
            <a:custGeom>
              <a:rect b="b" l="l" r="r" t="t"/>
              <a:pathLst>
                <a:path extrusionOk="0" fill="none" h="21" w="1">
                  <a:moveTo>
                    <a:pt x="0" y="0"/>
                  </a:moveTo>
                  <a:lnTo>
                    <a:pt x="0" y="0"/>
                  </a:lnTo>
                  <a:lnTo>
                    <a:pt x="0" y="21"/>
                  </a:lnTo>
                  <a:lnTo>
                    <a:pt x="0" y="21"/>
                  </a:lnTo>
                  <a:lnTo>
                    <a:pt x="0" y="21"/>
                  </a:lnTo>
                  <a:lnTo>
                    <a:pt x="0"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9"/>
            <p:cNvSpPr/>
            <p:nvPr/>
          </p:nvSpPr>
          <p:spPr>
            <a:xfrm>
              <a:off x="1291325" y="778000"/>
              <a:ext cx="25" cy="525"/>
            </a:xfrm>
            <a:custGeom>
              <a:rect b="b" l="l" r="r" t="t"/>
              <a:pathLst>
                <a:path extrusionOk="0" fill="none" h="21" w="1">
                  <a:moveTo>
                    <a:pt x="1" y="0"/>
                  </a:moveTo>
                  <a:lnTo>
                    <a:pt x="1" y="0"/>
                  </a:lnTo>
                  <a:lnTo>
                    <a:pt x="1" y="21"/>
                  </a:lnTo>
                  <a:lnTo>
                    <a:pt x="1" y="21"/>
                  </a:lnTo>
                  <a:lnTo>
                    <a:pt x="1" y="21"/>
                  </a:lnTo>
                  <a:lnTo>
                    <a:pt x="1"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9"/>
            <p:cNvSpPr/>
            <p:nvPr/>
          </p:nvSpPr>
          <p:spPr>
            <a:xfrm>
              <a:off x="1291325" y="761125"/>
              <a:ext cx="180500" cy="107375"/>
            </a:xfrm>
            <a:custGeom>
              <a:rect b="b" l="l" r="r" t="t"/>
              <a:pathLst>
                <a:path extrusionOk="0" h="4295" w="7220">
                  <a:moveTo>
                    <a:pt x="82" y="0"/>
                  </a:moveTo>
                  <a:lnTo>
                    <a:pt x="21" y="348"/>
                  </a:lnTo>
                  <a:lnTo>
                    <a:pt x="1" y="675"/>
                  </a:lnTo>
                  <a:lnTo>
                    <a:pt x="1" y="696"/>
                  </a:lnTo>
                  <a:lnTo>
                    <a:pt x="21" y="1064"/>
                  </a:lnTo>
                  <a:lnTo>
                    <a:pt x="82" y="1411"/>
                  </a:lnTo>
                  <a:lnTo>
                    <a:pt x="164" y="1759"/>
                  </a:lnTo>
                  <a:lnTo>
                    <a:pt x="287" y="2086"/>
                  </a:lnTo>
                  <a:lnTo>
                    <a:pt x="450" y="2413"/>
                  </a:lnTo>
                  <a:lnTo>
                    <a:pt x="614" y="2700"/>
                  </a:lnTo>
                  <a:lnTo>
                    <a:pt x="839" y="2986"/>
                  </a:lnTo>
                  <a:lnTo>
                    <a:pt x="1064" y="3231"/>
                  </a:lnTo>
                  <a:lnTo>
                    <a:pt x="1330" y="3477"/>
                  </a:lnTo>
                  <a:lnTo>
                    <a:pt x="1596" y="3681"/>
                  </a:lnTo>
                  <a:lnTo>
                    <a:pt x="1902" y="3865"/>
                  </a:lnTo>
                  <a:lnTo>
                    <a:pt x="2209" y="4008"/>
                  </a:lnTo>
                  <a:lnTo>
                    <a:pt x="2536" y="4131"/>
                  </a:lnTo>
                  <a:lnTo>
                    <a:pt x="2884" y="4213"/>
                  </a:lnTo>
                  <a:lnTo>
                    <a:pt x="3252" y="4274"/>
                  </a:lnTo>
                  <a:lnTo>
                    <a:pt x="3620" y="4295"/>
                  </a:lnTo>
                  <a:lnTo>
                    <a:pt x="3988" y="4274"/>
                  </a:lnTo>
                  <a:lnTo>
                    <a:pt x="4336" y="4213"/>
                  </a:lnTo>
                  <a:lnTo>
                    <a:pt x="4684" y="4131"/>
                  </a:lnTo>
                  <a:lnTo>
                    <a:pt x="5011" y="4008"/>
                  </a:lnTo>
                  <a:lnTo>
                    <a:pt x="5338" y="3865"/>
                  </a:lnTo>
                  <a:lnTo>
                    <a:pt x="5624" y="3681"/>
                  </a:lnTo>
                  <a:lnTo>
                    <a:pt x="5911" y="3477"/>
                  </a:lnTo>
                  <a:lnTo>
                    <a:pt x="6156" y="3231"/>
                  </a:lnTo>
                  <a:lnTo>
                    <a:pt x="6401" y="2986"/>
                  </a:lnTo>
                  <a:lnTo>
                    <a:pt x="6606" y="2700"/>
                  </a:lnTo>
                  <a:lnTo>
                    <a:pt x="6790" y="2413"/>
                  </a:lnTo>
                  <a:lnTo>
                    <a:pt x="6933" y="2086"/>
                  </a:lnTo>
                  <a:lnTo>
                    <a:pt x="7056" y="1759"/>
                  </a:lnTo>
                  <a:lnTo>
                    <a:pt x="7138" y="1411"/>
                  </a:lnTo>
                  <a:lnTo>
                    <a:pt x="7199" y="1064"/>
                  </a:lnTo>
                  <a:lnTo>
                    <a:pt x="7219" y="696"/>
                  </a:lnTo>
                  <a:lnTo>
                    <a:pt x="7219" y="675"/>
                  </a:lnTo>
                  <a:lnTo>
                    <a:pt x="7199" y="348"/>
                  </a:lnTo>
                  <a:lnTo>
                    <a:pt x="7158" y="0"/>
                  </a:lnTo>
                  <a:lnTo>
                    <a:pt x="7076" y="307"/>
                  </a:lnTo>
                  <a:lnTo>
                    <a:pt x="6974" y="614"/>
                  </a:lnTo>
                  <a:lnTo>
                    <a:pt x="6851" y="900"/>
                  </a:lnTo>
                  <a:lnTo>
                    <a:pt x="6708" y="1166"/>
                  </a:lnTo>
                  <a:lnTo>
                    <a:pt x="6544" y="1432"/>
                  </a:lnTo>
                  <a:lnTo>
                    <a:pt x="6360" y="1657"/>
                  </a:lnTo>
                  <a:lnTo>
                    <a:pt x="6156" y="1882"/>
                  </a:lnTo>
                  <a:lnTo>
                    <a:pt x="5931" y="2086"/>
                  </a:lnTo>
                  <a:lnTo>
                    <a:pt x="5686" y="2270"/>
                  </a:lnTo>
                  <a:lnTo>
                    <a:pt x="5420" y="2454"/>
                  </a:lnTo>
                  <a:lnTo>
                    <a:pt x="5154" y="2597"/>
                  </a:lnTo>
                  <a:lnTo>
                    <a:pt x="4868" y="2700"/>
                  </a:lnTo>
                  <a:lnTo>
                    <a:pt x="4561" y="2802"/>
                  </a:lnTo>
                  <a:lnTo>
                    <a:pt x="4254" y="2884"/>
                  </a:lnTo>
                  <a:lnTo>
                    <a:pt x="3947" y="2925"/>
                  </a:lnTo>
                  <a:lnTo>
                    <a:pt x="3293" y="2925"/>
                  </a:lnTo>
                  <a:lnTo>
                    <a:pt x="2966" y="2884"/>
                  </a:lnTo>
                  <a:lnTo>
                    <a:pt x="2659" y="2802"/>
                  </a:lnTo>
                  <a:lnTo>
                    <a:pt x="2373" y="2700"/>
                  </a:lnTo>
                  <a:lnTo>
                    <a:pt x="2086" y="2597"/>
                  </a:lnTo>
                  <a:lnTo>
                    <a:pt x="1800" y="2454"/>
                  </a:lnTo>
                  <a:lnTo>
                    <a:pt x="1555" y="2270"/>
                  </a:lnTo>
                  <a:lnTo>
                    <a:pt x="1309" y="2086"/>
                  </a:lnTo>
                  <a:lnTo>
                    <a:pt x="1084" y="1882"/>
                  </a:lnTo>
                  <a:lnTo>
                    <a:pt x="880" y="1657"/>
                  </a:lnTo>
                  <a:lnTo>
                    <a:pt x="675" y="1432"/>
                  </a:lnTo>
                  <a:lnTo>
                    <a:pt x="512" y="1166"/>
                  </a:lnTo>
                  <a:lnTo>
                    <a:pt x="369" y="900"/>
                  </a:lnTo>
                  <a:lnTo>
                    <a:pt x="246" y="614"/>
                  </a:lnTo>
                  <a:lnTo>
                    <a:pt x="144" y="307"/>
                  </a:lnTo>
                  <a:lnTo>
                    <a:pt x="82" y="0"/>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9"/>
            <p:cNvSpPr/>
            <p:nvPr/>
          </p:nvSpPr>
          <p:spPr>
            <a:xfrm>
              <a:off x="1291325" y="761125"/>
              <a:ext cx="180500" cy="107375"/>
            </a:xfrm>
            <a:custGeom>
              <a:rect b="b" l="l" r="r" t="t"/>
              <a:pathLst>
                <a:path extrusionOk="0" fill="none" h="4295" w="7220">
                  <a:moveTo>
                    <a:pt x="7158" y="0"/>
                  </a:moveTo>
                  <a:lnTo>
                    <a:pt x="7158" y="0"/>
                  </a:lnTo>
                  <a:lnTo>
                    <a:pt x="7076" y="307"/>
                  </a:lnTo>
                  <a:lnTo>
                    <a:pt x="6974" y="614"/>
                  </a:lnTo>
                  <a:lnTo>
                    <a:pt x="6851" y="900"/>
                  </a:lnTo>
                  <a:lnTo>
                    <a:pt x="6708" y="1166"/>
                  </a:lnTo>
                  <a:lnTo>
                    <a:pt x="6544" y="1432"/>
                  </a:lnTo>
                  <a:lnTo>
                    <a:pt x="6360" y="1657"/>
                  </a:lnTo>
                  <a:lnTo>
                    <a:pt x="6156" y="1882"/>
                  </a:lnTo>
                  <a:lnTo>
                    <a:pt x="5931" y="2086"/>
                  </a:lnTo>
                  <a:lnTo>
                    <a:pt x="5686" y="2270"/>
                  </a:lnTo>
                  <a:lnTo>
                    <a:pt x="5420" y="2454"/>
                  </a:lnTo>
                  <a:lnTo>
                    <a:pt x="5154" y="2597"/>
                  </a:lnTo>
                  <a:lnTo>
                    <a:pt x="4868" y="2700"/>
                  </a:lnTo>
                  <a:lnTo>
                    <a:pt x="4561" y="2802"/>
                  </a:lnTo>
                  <a:lnTo>
                    <a:pt x="4254" y="2884"/>
                  </a:lnTo>
                  <a:lnTo>
                    <a:pt x="3947" y="2925"/>
                  </a:lnTo>
                  <a:lnTo>
                    <a:pt x="3620" y="2925"/>
                  </a:lnTo>
                  <a:lnTo>
                    <a:pt x="3620" y="2925"/>
                  </a:lnTo>
                  <a:lnTo>
                    <a:pt x="3293" y="2925"/>
                  </a:lnTo>
                  <a:lnTo>
                    <a:pt x="2966" y="2884"/>
                  </a:lnTo>
                  <a:lnTo>
                    <a:pt x="2659" y="2802"/>
                  </a:lnTo>
                  <a:lnTo>
                    <a:pt x="2373" y="2700"/>
                  </a:lnTo>
                  <a:lnTo>
                    <a:pt x="2086" y="2597"/>
                  </a:lnTo>
                  <a:lnTo>
                    <a:pt x="1800" y="2454"/>
                  </a:lnTo>
                  <a:lnTo>
                    <a:pt x="1555" y="2270"/>
                  </a:lnTo>
                  <a:lnTo>
                    <a:pt x="1309" y="2086"/>
                  </a:lnTo>
                  <a:lnTo>
                    <a:pt x="1084" y="1882"/>
                  </a:lnTo>
                  <a:lnTo>
                    <a:pt x="880" y="1657"/>
                  </a:lnTo>
                  <a:lnTo>
                    <a:pt x="675" y="1432"/>
                  </a:lnTo>
                  <a:lnTo>
                    <a:pt x="512" y="1166"/>
                  </a:lnTo>
                  <a:lnTo>
                    <a:pt x="369" y="900"/>
                  </a:lnTo>
                  <a:lnTo>
                    <a:pt x="246" y="614"/>
                  </a:lnTo>
                  <a:lnTo>
                    <a:pt x="144" y="307"/>
                  </a:lnTo>
                  <a:lnTo>
                    <a:pt x="82" y="0"/>
                  </a:lnTo>
                  <a:lnTo>
                    <a:pt x="82" y="0"/>
                  </a:lnTo>
                  <a:lnTo>
                    <a:pt x="21" y="348"/>
                  </a:lnTo>
                  <a:lnTo>
                    <a:pt x="1" y="675"/>
                  </a:lnTo>
                  <a:lnTo>
                    <a:pt x="1" y="675"/>
                  </a:lnTo>
                  <a:lnTo>
                    <a:pt x="1" y="696"/>
                  </a:lnTo>
                  <a:lnTo>
                    <a:pt x="1" y="696"/>
                  </a:lnTo>
                  <a:lnTo>
                    <a:pt x="21" y="1064"/>
                  </a:lnTo>
                  <a:lnTo>
                    <a:pt x="82" y="1411"/>
                  </a:lnTo>
                  <a:lnTo>
                    <a:pt x="164" y="1759"/>
                  </a:lnTo>
                  <a:lnTo>
                    <a:pt x="287" y="2086"/>
                  </a:lnTo>
                  <a:lnTo>
                    <a:pt x="450" y="2413"/>
                  </a:lnTo>
                  <a:lnTo>
                    <a:pt x="614" y="2700"/>
                  </a:lnTo>
                  <a:lnTo>
                    <a:pt x="839" y="2986"/>
                  </a:lnTo>
                  <a:lnTo>
                    <a:pt x="1064" y="3231"/>
                  </a:lnTo>
                  <a:lnTo>
                    <a:pt x="1330" y="3477"/>
                  </a:lnTo>
                  <a:lnTo>
                    <a:pt x="1596" y="3681"/>
                  </a:lnTo>
                  <a:lnTo>
                    <a:pt x="1902" y="3865"/>
                  </a:lnTo>
                  <a:lnTo>
                    <a:pt x="2209" y="4008"/>
                  </a:lnTo>
                  <a:lnTo>
                    <a:pt x="2536" y="4131"/>
                  </a:lnTo>
                  <a:lnTo>
                    <a:pt x="2884" y="4213"/>
                  </a:lnTo>
                  <a:lnTo>
                    <a:pt x="3252" y="4274"/>
                  </a:lnTo>
                  <a:lnTo>
                    <a:pt x="3620" y="4295"/>
                  </a:lnTo>
                  <a:lnTo>
                    <a:pt x="3620" y="4295"/>
                  </a:lnTo>
                  <a:lnTo>
                    <a:pt x="3988" y="4274"/>
                  </a:lnTo>
                  <a:lnTo>
                    <a:pt x="4336" y="4213"/>
                  </a:lnTo>
                  <a:lnTo>
                    <a:pt x="4684" y="4131"/>
                  </a:lnTo>
                  <a:lnTo>
                    <a:pt x="5011" y="4008"/>
                  </a:lnTo>
                  <a:lnTo>
                    <a:pt x="5338" y="3865"/>
                  </a:lnTo>
                  <a:lnTo>
                    <a:pt x="5624" y="3681"/>
                  </a:lnTo>
                  <a:lnTo>
                    <a:pt x="5911" y="3477"/>
                  </a:lnTo>
                  <a:lnTo>
                    <a:pt x="6156" y="3231"/>
                  </a:lnTo>
                  <a:lnTo>
                    <a:pt x="6401" y="2986"/>
                  </a:lnTo>
                  <a:lnTo>
                    <a:pt x="6606" y="2700"/>
                  </a:lnTo>
                  <a:lnTo>
                    <a:pt x="6790" y="2413"/>
                  </a:lnTo>
                  <a:lnTo>
                    <a:pt x="6933" y="2086"/>
                  </a:lnTo>
                  <a:lnTo>
                    <a:pt x="7056" y="1759"/>
                  </a:lnTo>
                  <a:lnTo>
                    <a:pt x="7138" y="1411"/>
                  </a:lnTo>
                  <a:lnTo>
                    <a:pt x="7199" y="1064"/>
                  </a:lnTo>
                  <a:lnTo>
                    <a:pt x="7219" y="696"/>
                  </a:lnTo>
                  <a:lnTo>
                    <a:pt x="7219" y="696"/>
                  </a:lnTo>
                  <a:lnTo>
                    <a:pt x="7219" y="675"/>
                  </a:lnTo>
                  <a:lnTo>
                    <a:pt x="7219" y="675"/>
                  </a:lnTo>
                  <a:lnTo>
                    <a:pt x="7199" y="348"/>
                  </a:lnTo>
                  <a:lnTo>
                    <a:pt x="715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9"/>
            <p:cNvSpPr/>
            <p:nvPr/>
          </p:nvSpPr>
          <p:spPr>
            <a:xfrm>
              <a:off x="1189600" y="1111325"/>
              <a:ext cx="305225" cy="384475"/>
            </a:xfrm>
            <a:custGeom>
              <a:rect b="b" l="l" r="r" t="t"/>
              <a:pathLst>
                <a:path extrusionOk="0" h="15379" w="12209">
                  <a:moveTo>
                    <a:pt x="7689" y="0"/>
                  </a:moveTo>
                  <a:lnTo>
                    <a:pt x="7280" y="21"/>
                  </a:lnTo>
                  <a:lnTo>
                    <a:pt x="6892" y="41"/>
                  </a:lnTo>
                  <a:lnTo>
                    <a:pt x="6503" y="103"/>
                  </a:lnTo>
                  <a:lnTo>
                    <a:pt x="6135" y="164"/>
                  </a:lnTo>
                  <a:lnTo>
                    <a:pt x="5767" y="246"/>
                  </a:lnTo>
                  <a:lnTo>
                    <a:pt x="5399" y="348"/>
                  </a:lnTo>
                  <a:lnTo>
                    <a:pt x="5031" y="471"/>
                  </a:lnTo>
                  <a:lnTo>
                    <a:pt x="4683" y="614"/>
                  </a:lnTo>
                  <a:lnTo>
                    <a:pt x="4356" y="757"/>
                  </a:lnTo>
                  <a:lnTo>
                    <a:pt x="4029" y="941"/>
                  </a:lnTo>
                  <a:lnTo>
                    <a:pt x="3701" y="1125"/>
                  </a:lnTo>
                  <a:lnTo>
                    <a:pt x="3395" y="1330"/>
                  </a:lnTo>
                  <a:lnTo>
                    <a:pt x="3088" y="1534"/>
                  </a:lnTo>
                  <a:lnTo>
                    <a:pt x="2802" y="1759"/>
                  </a:lnTo>
                  <a:lnTo>
                    <a:pt x="2515" y="2004"/>
                  </a:lnTo>
                  <a:lnTo>
                    <a:pt x="2249" y="2250"/>
                  </a:lnTo>
                  <a:lnTo>
                    <a:pt x="1984" y="2516"/>
                  </a:lnTo>
                  <a:lnTo>
                    <a:pt x="1759" y="2802"/>
                  </a:lnTo>
                  <a:lnTo>
                    <a:pt x="1534" y="3088"/>
                  </a:lnTo>
                  <a:lnTo>
                    <a:pt x="1309" y="3395"/>
                  </a:lnTo>
                  <a:lnTo>
                    <a:pt x="1104" y="3702"/>
                  </a:lnTo>
                  <a:lnTo>
                    <a:pt x="920" y="4029"/>
                  </a:lnTo>
                  <a:lnTo>
                    <a:pt x="757" y="4356"/>
                  </a:lnTo>
                  <a:lnTo>
                    <a:pt x="593" y="4704"/>
                  </a:lnTo>
                  <a:lnTo>
                    <a:pt x="470" y="5052"/>
                  </a:lnTo>
                  <a:lnTo>
                    <a:pt x="348" y="5399"/>
                  </a:lnTo>
                  <a:lnTo>
                    <a:pt x="245" y="5767"/>
                  </a:lnTo>
                  <a:lnTo>
                    <a:pt x="143" y="6135"/>
                  </a:lnTo>
                  <a:lnTo>
                    <a:pt x="82" y="6524"/>
                  </a:lnTo>
                  <a:lnTo>
                    <a:pt x="41" y="6912"/>
                  </a:lnTo>
                  <a:lnTo>
                    <a:pt x="0" y="7301"/>
                  </a:lnTo>
                  <a:lnTo>
                    <a:pt x="0" y="7690"/>
                  </a:lnTo>
                  <a:lnTo>
                    <a:pt x="0" y="8099"/>
                  </a:lnTo>
                  <a:lnTo>
                    <a:pt x="41" y="8487"/>
                  </a:lnTo>
                  <a:lnTo>
                    <a:pt x="82" y="8855"/>
                  </a:lnTo>
                  <a:lnTo>
                    <a:pt x="143" y="9244"/>
                  </a:lnTo>
                  <a:lnTo>
                    <a:pt x="245" y="9612"/>
                  </a:lnTo>
                  <a:lnTo>
                    <a:pt x="348" y="9980"/>
                  </a:lnTo>
                  <a:lnTo>
                    <a:pt x="470" y="10328"/>
                  </a:lnTo>
                  <a:lnTo>
                    <a:pt x="593" y="10675"/>
                  </a:lnTo>
                  <a:lnTo>
                    <a:pt x="757" y="11023"/>
                  </a:lnTo>
                  <a:lnTo>
                    <a:pt x="920" y="11350"/>
                  </a:lnTo>
                  <a:lnTo>
                    <a:pt x="1104" y="11677"/>
                  </a:lnTo>
                  <a:lnTo>
                    <a:pt x="1309" y="11984"/>
                  </a:lnTo>
                  <a:lnTo>
                    <a:pt x="1534" y="12291"/>
                  </a:lnTo>
                  <a:lnTo>
                    <a:pt x="1759" y="12577"/>
                  </a:lnTo>
                  <a:lnTo>
                    <a:pt x="1984" y="12863"/>
                  </a:lnTo>
                  <a:lnTo>
                    <a:pt x="2249" y="13129"/>
                  </a:lnTo>
                  <a:lnTo>
                    <a:pt x="2515" y="13375"/>
                  </a:lnTo>
                  <a:lnTo>
                    <a:pt x="2802" y="13620"/>
                  </a:lnTo>
                  <a:lnTo>
                    <a:pt x="3088" y="13845"/>
                  </a:lnTo>
                  <a:lnTo>
                    <a:pt x="3395" y="14070"/>
                  </a:lnTo>
                  <a:lnTo>
                    <a:pt x="3701" y="14274"/>
                  </a:lnTo>
                  <a:lnTo>
                    <a:pt x="4029" y="14458"/>
                  </a:lnTo>
                  <a:lnTo>
                    <a:pt x="4356" y="14622"/>
                  </a:lnTo>
                  <a:lnTo>
                    <a:pt x="4683" y="14765"/>
                  </a:lnTo>
                  <a:lnTo>
                    <a:pt x="5031" y="14908"/>
                  </a:lnTo>
                  <a:lnTo>
                    <a:pt x="5399" y="15031"/>
                  </a:lnTo>
                  <a:lnTo>
                    <a:pt x="5767" y="15133"/>
                  </a:lnTo>
                  <a:lnTo>
                    <a:pt x="6135" y="15215"/>
                  </a:lnTo>
                  <a:lnTo>
                    <a:pt x="6503" y="15297"/>
                  </a:lnTo>
                  <a:lnTo>
                    <a:pt x="6892" y="15338"/>
                  </a:lnTo>
                  <a:lnTo>
                    <a:pt x="7280" y="15379"/>
                  </a:lnTo>
                  <a:lnTo>
                    <a:pt x="7996" y="15379"/>
                  </a:lnTo>
                  <a:lnTo>
                    <a:pt x="8303" y="15358"/>
                  </a:lnTo>
                  <a:lnTo>
                    <a:pt x="8630" y="15317"/>
                  </a:lnTo>
                  <a:lnTo>
                    <a:pt x="8937" y="15276"/>
                  </a:lnTo>
                  <a:lnTo>
                    <a:pt x="9223" y="15215"/>
                  </a:lnTo>
                  <a:lnTo>
                    <a:pt x="9530" y="15154"/>
                  </a:lnTo>
                  <a:lnTo>
                    <a:pt x="10102" y="14990"/>
                  </a:lnTo>
                  <a:lnTo>
                    <a:pt x="10675" y="14786"/>
                  </a:lnTo>
                  <a:lnTo>
                    <a:pt x="11207" y="14520"/>
                  </a:lnTo>
                  <a:lnTo>
                    <a:pt x="11718" y="14234"/>
                  </a:lnTo>
                  <a:lnTo>
                    <a:pt x="12209" y="13906"/>
                  </a:lnTo>
                  <a:lnTo>
                    <a:pt x="12209" y="1493"/>
                  </a:lnTo>
                  <a:lnTo>
                    <a:pt x="11718" y="1166"/>
                  </a:lnTo>
                  <a:lnTo>
                    <a:pt x="11207" y="859"/>
                  </a:lnTo>
                  <a:lnTo>
                    <a:pt x="10675" y="614"/>
                  </a:lnTo>
                  <a:lnTo>
                    <a:pt x="10102" y="389"/>
                  </a:lnTo>
                  <a:lnTo>
                    <a:pt x="9530" y="225"/>
                  </a:lnTo>
                  <a:lnTo>
                    <a:pt x="9223" y="164"/>
                  </a:lnTo>
                  <a:lnTo>
                    <a:pt x="8937" y="103"/>
                  </a:lnTo>
                  <a:lnTo>
                    <a:pt x="8630" y="62"/>
                  </a:lnTo>
                  <a:lnTo>
                    <a:pt x="8303" y="41"/>
                  </a:lnTo>
                  <a:lnTo>
                    <a:pt x="7996" y="21"/>
                  </a:lnTo>
                  <a:lnTo>
                    <a:pt x="76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9"/>
            <p:cNvSpPr/>
            <p:nvPr/>
          </p:nvSpPr>
          <p:spPr>
            <a:xfrm>
              <a:off x="1189600" y="1111325"/>
              <a:ext cx="305225" cy="384475"/>
            </a:xfrm>
            <a:custGeom>
              <a:rect b="b" l="l" r="r" t="t"/>
              <a:pathLst>
                <a:path extrusionOk="0" fill="none" h="15379" w="12209">
                  <a:moveTo>
                    <a:pt x="7689" y="0"/>
                  </a:moveTo>
                  <a:lnTo>
                    <a:pt x="7689" y="0"/>
                  </a:lnTo>
                  <a:lnTo>
                    <a:pt x="7996" y="21"/>
                  </a:lnTo>
                  <a:lnTo>
                    <a:pt x="8303" y="41"/>
                  </a:lnTo>
                  <a:lnTo>
                    <a:pt x="8630" y="62"/>
                  </a:lnTo>
                  <a:lnTo>
                    <a:pt x="8937" y="103"/>
                  </a:lnTo>
                  <a:lnTo>
                    <a:pt x="9223" y="164"/>
                  </a:lnTo>
                  <a:lnTo>
                    <a:pt x="9530" y="225"/>
                  </a:lnTo>
                  <a:lnTo>
                    <a:pt x="10102" y="389"/>
                  </a:lnTo>
                  <a:lnTo>
                    <a:pt x="10675" y="614"/>
                  </a:lnTo>
                  <a:lnTo>
                    <a:pt x="11207" y="859"/>
                  </a:lnTo>
                  <a:lnTo>
                    <a:pt x="11718" y="1166"/>
                  </a:lnTo>
                  <a:lnTo>
                    <a:pt x="12209" y="1493"/>
                  </a:lnTo>
                  <a:lnTo>
                    <a:pt x="12209" y="13906"/>
                  </a:lnTo>
                  <a:lnTo>
                    <a:pt x="12209" y="13906"/>
                  </a:lnTo>
                  <a:lnTo>
                    <a:pt x="11718" y="14234"/>
                  </a:lnTo>
                  <a:lnTo>
                    <a:pt x="11207" y="14520"/>
                  </a:lnTo>
                  <a:lnTo>
                    <a:pt x="10675" y="14786"/>
                  </a:lnTo>
                  <a:lnTo>
                    <a:pt x="10102" y="14990"/>
                  </a:lnTo>
                  <a:lnTo>
                    <a:pt x="9530" y="15154"/>
                  </a:lnTo>
                  <a:lnTo>
                    <a:pt x="9223" y="15215"/>
                  </a:lnTo>
                  <a:lnTo>
                    <a:pt x="8937" y="15276"/>
                  </a:lnTo>
                  <a:lnTo>
                    <a:pt x="8630" y="15317"/>
                  </a:lnTo>
                  <a:lnTo>
                    <a:pt x="8303" y="15358"/>
                  </a:lnTo>
                  <a:lnTo>
                    <a:pt x="7996" y="15379"/>
                  </a:lnTo>
                  <a:lnTo>
                    <a:pt x="7689" y="15379"/>
                  </a:lnTo>
                  <a:lnTo>
                    <a:pt x="7689" y="15379"/>
                  </a:lnTo>
                  <a:lnTo>
                    <a:pt x="7280" y="15379"/>
                  </a:lnTo>
                  <a:lnTo>
                    <a:pt x="6892" y="15338"/>
                  </a:lnTo>
                  <a:lnTo>
                    <a:pt x="6503" y="15297"/>
                  </a:lnTo>
                  <a:lnTo>
                    <a:pt x="6135" y="15215"/>
                  </a:lnTo>
                  <a:lnTo>
                    <a:pt x="5767" y="15133"/>
                  </a:lnTo>
                  <a:lnTo>
                    <a:pt x="5399" y="15031"/>
                  </a:lnTo>
                  <a:lnTo>
                    <a:pt x="5031" y="14908"/>
                  </a:lnTo>
                  <a:lnTo>
                    <a:pt x="4683" y="14765"/>
                  </a:lnTo>
                  <a:lnTo>
                    <a:pt x="4356" y="14622"/>
                  </a:lnTo>
                  <a:lnTo>
                    <a:pt x="4029" y="14458"/>
                  </a:lnTo>
                  <a:lnTo>
                    <a:pt x="3701" y="14274"/>
                  </a:lnTo>
                  <a:lnTo>
                    <a:pt x="3395" y="14070"/>
                  </a:lnTo>
                  <a:lnTo>
                    <a:pt x="3088" y="13845"/>
                  </a:lnTo>
                  <a:lnTo>
                    <a:pt x="2802" y="13620"/>
                  </a:lnTo>
                  <a:lnTo>
                    <a:pt x="2515" y="13375"/>
                  </a:lnTo>
                  <a:lnTo>
                    <a:pt x="2249" y="13129"/>
                  </a:lnTo>
                  <a:lnTo>
                    <a:pt x="1984" y="12863"/>
                  </a:lnTo>
                  <a:lnTo>
                    <a:pt x="1759" y="12577"/>
                  </a:lnTo>
                  <a:lnTo>
                    <a:pt x="1534" y="12291"/>
                  </a:lnTo>
                  <a:lnTo>
                    <a:pt x="1309" y="11984"/>
                  </a:lnTo>
                  <a:lnTo>
                    <a:pt x="1104" y="11677"/>
                  </a:lnTo>
                  <a:lnTo>
                    <a:pt x="920" y="11350"/>
                  </a:lnTo>
                  <a:lnTo>
                    <a:pt x="757" y="11023"/>
                  </a:lnTo>
                  <a:lnTo>
                    <a:pt x="593" y="10675"/>
                  </a:lnTo>
                  <a:lnTo>
                    <a:pt x="470" y="10328"/>
                  </a:lnTo>
                  <a:lnTo>
                    <a:pt x="348" y="9980"/>
                  </a:lnTo>
                  <a:lnTo>
                    <a:pt x="245" y="9612"/>
                  </a:lnTo>
                  <a:lnTo>
                    <a:pt x="143" y="9244"/>
                  </a:lnTo>
                  <a:lnTo>
                    <a:pt x="82" y="8855"/>
                  </a:lnTo>
                  <a:lnTo>
                    <a:pt x="41" y="8487"/>
                  </a:lnTo>
                  <a:lnTo>
                    <a:pt x="0" y="8099"/>
                  </a:lnTo>
                  <a:lnTo>
                    <a:pt x="0" y="7690"/>
                  </a:lnTo>
                  <a:lnTo>
                    <a:pt x="0" y="7690"/>
                  </a:lnTo>
                  <a:lnTo>
                    <a:pt x="0" y="7301"/>
                  </a:lnTo>
                  <a:lnTo>
                    <a:pt x="41" y="6912"/>
                  </a:lnTo>
                  <a:lnTo>
                    <a:pt x="82" y="6524"/>
                  </a:lnTo>
                  <a:lnTo>
                    <a:pt x="143" y="6135"/>
                  </a:lnTo>
                  <a:lnTo>
                    <a:pt x="245" y="5767"/>
                  </a:lnTo>
                  <a:lnTo>
                    <a:pt x="348" y="5399"/>
                  </a:lnTo>
                  <a:lnTo>
                    <a:pt x="470" y="5052"/>
                  </a:lnTo>
                  <a:lnTo>
                    <a:pt x="593" y="4704"/>
                  </a:lnTo>
                  <a:lnTo>
                    <a:pt x="757" y="4356"/>
                  </a:lnTo>
                  <a:lnTo>
                    <a:pt x="920" y="4029"/>
                  </a:lnTo>
                  <a:lnTo>
                    <a:pt x="1104" y="3702"/>
                  </a:lnTo>
                  <a:lnTo>
                    <a:pt x="1309" y="3395"/>
                  </a:lnTo>
                  <a:lnTo>
                    <a:pt x="1534" y="3088"/>
                  </a:lnTo>
                  <a:lnTo>
                    <a:pt x="1759" y="2802"/>
                  </a:lnTo>
                  <a:lnTo>
                    <a:pt x="1984" y="2516"/>
                  </a:lnTo>
                  <a:lnTo>
                    <a:pt x="2249" y="2250"/>
                  </a:lnTo>
                  <a:lnTo>
                    <a:pt x="2515" y="2004"/>
                  </a:lnTo>
                  <a:lnTo>
                    <a:pt x="2802" y="1759"/>
                  </a:lnTo>
                  <a:lnTo>
                    <a:pt x="3088" y="1534"/>
                  </a:lnTo>
                  <a:lnTo>
                    <a:pt x="3395" y="1330"/>
                  </a:lnTo>
                  <a:lnTo>
                    <a:pt x="3701" y="1125"/>
                  </a:lnTo>
                  <a:lnTo>
                    <a:pt x="4029" y="941"/>
                  </a:lnTo>
                  <a:lnTo>
                    <a:pt x="4356" y="757"/>
                  </a:lnTo>
                  <a:lnTo>
                    <a:pt x="4683" y="614"/>
                  </a:lnTo>
                  <a:lnTo>
                    <a:pt x="5031" y="471"/>
                  </a:lnTo>
                  <a:lnTo>
                    <a:pt x="5399" y="348"/>
                  </a:lnTo>
                  <a:lnTo>
                    <a:pt x="5767" y="246"/>
                  </a:lnTo>
                  <a:lnTo>
                    <a:pt x="6135" y="164"/>
                  </a:lnTo>
                  <a:lnTo>
                    <a:pt x="6503" y="103"/>
                  </a:lnTo>
                  <a:lnTo>
                    <a:pt x="6892" y="41"/>
                  </a:lnTo>
                  <a:lnTo>
                    <a:pt x="7280" y="21"/>
                  </a:lnTo>
                  <a:lnTo>
                    <a:pt x="768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9"/>
            <p:cNvSpPr/>
            <p:nvPr/>
          </p:nvSpPr>
          <p:spPr>
            <a:xfrm>
              <a:off x="1189600" y="1283100"/>
              <a:ext cx="305225" cy="212700"/>
            </a:xfrm>
            <a:custGeom>
              <a:rect b="b" l="l" r="r" t="t"/>
              <a:pathLst>
                <a:path extrusionOk="0" h="8508" w="12209">
                  <a:moveTo>
                    <a:pt x="41" y="1"/>
                  </a:moveTo>
                  <a:lnTo>
                    <a:pt x="0" y="410"/>
                  </a:lnTo>
                  <a:lnTo>
                    <a:pt x="0" y="819"/>
                  </a:lnTo>
                  <a:lnTo>
                    <a:pt x="0" y="1228"/>
                  </a:lnTo>
                  <a:lnTo>
                    <a:pt x="41" y="1616"/>
                  </a:lnTo>
                  <a:lnTo>
                    <a:pt x="82" y="1984"/>
                  </a:lnTo>
                  <a:lnTo>
                    <a:pt x="143" y="2373"/>
                  </a:lnTo>
                  <a:lnTo>
                    <a:pt x="245" y="2741"/>
                  </a:lnTo>
                  <a:lnTo>
                    <a:pt x="348" y="3109"/>
                  </a:lnTo>
                  <a:lnTo>
                    <a:pt x="470" y="3457"/>
                  </a:lnTo>
                  <a:lnTo>
                    <a:pt x="593" y="3804"/>
                  </a:lnTo>
                  <a:lnTo>
                    <a:pt x="757" y="4152"/>
                  </a:lnTo>
                  <a:lnTo>
                    <a:pt x="920" y="4479"/>
                  </a:lnTo>
                  <a:lnTo>
                    <a:pt x="1104" y="4806"/>
                  </a:lnTo>
                  <a:lnTo>
                    <a:pt x="1309" y="5113"/>
                  </a:lnTo>
                  <a:lnTo>
                    <a:pt x="1534" y="5420"/>
                  </a:lnTo>
                  <a:lnTo>
                    <a:pt x="1759" y="5706"/>
                  </a:lnTo>
                  <a:lnTo>
                    <a:pt x="1984" y="5992"/>
                  </a:lnTo>
                  <a:lnTo>
                    <a:pt x="2249" y="6258"/>
                  </a:lnTo>
                  <a:lnTo>
                    <a:pt x="2515" y="6504"/>
                  </a:lnTo>
                  <a:lnTo>
                    <a:pt x="2802" y="6749"/>
                  </a:lnTo>
                  <a:lnTo>
                    <a:pt x="3088" y="6974"/>
                  </a:lnTo>
                  <a:lnTo>
                    <a:pt x="3395" y="7199"/>
                  </a:lnTo>
                  <a:lnTo>
                    <a:pt x="3701" y="7403"/>
                  </a:lnTo>
                  <a:lnTo>
                    <a:pt x="4029" y="7587"/>
                  </a:lnTo>
                  <a:lnTo>
                    <a:pt x="4356" y="7751"/>
                  </a:lnTo>
                  <a:lnTo>
                    <a:pt x="4683" y="7894"/>
                  </a:lnTo>
                  <a:lnTo>
                    <a:pt x="5031" y="8037"/>
                  </a:lnTo>
                  <a:lnTo>
                    <a:pt x="5399" y="8160"/>
                  </a:lnTo>
                  <a:lnTo>
                    <a:pt x="5767" y="8262"/>
                  </a:lnTo>
                  <a:lnTo>
                    <a:pt x="6135" y="8344"/>
                  </a:lnTo>
                  <a:lnTo>
                    <a:pt x="6503" y="8426"/>
                  </a:lnTo>
                  <a:lnTo>
                    <a:pt x="6892" y="8467"/>
                  </a:lnTo>
                  <a:lnTo>
                    <a:pt x="7280" y="8508"/>
                  </a:lnTo>
                  <a:lnTo>
                    <a:pt x="7996" y="8508"/>
                  </a:lnTo>
                  <a:lnTo>
                    <a:pt x="8303" y="8487"/>
                  </a:lnTo>
                  <a:lnTo>
                    <a:pt x="8630" y="8446"/>
                  </a:lnTo>
                  <a:lnTo>
                    <a:pt x="8937" y="8405"/>
                  </a:lnTo>
                  <a:lnTo>
                    <a:pt x="9223" y="8344"/>
                  </a:lnTo>
                  <a:lnTo>
                    <a:pt x="9530" y="8283"/>
                  </a:lnTo>
                  <a:lnTo>
                    <a:pt x="10102" y="8119"/>
                  </a:lnTo>
                  <a:lnTo>
                    <a:pt x="10675" y="7915"/>
                  </a:lnTo>
                  <a:lnTo>
                    <a:pt x="11207" y="7649"/>
                  </a:lnTo>
                  <a:lnTo>
                    <a:pt x="11718" y="7363"/>
                  </a:lnTo>
                  <a:lnTo>
                    <a:pt x="12209" y="7035"/>
                  </a:lnTo>
                  <a:lnTo>
                    <a:pt x="12209" y="5379"/>
                  </a:lnTo>
                  <a:lnTo>
                    <a:pt x="11718" y="5706"/>
                  </a:lnTo>
                  <a:lnTo>
                    <a:pt x="11207" y="5992"/>
                  </a:lnTo>
                  <a:lnTo>
                    <a:pt x="10675" y="6258"/>
                  </a:lnTo>
                  <a:lnTo>
                    <a:pt x="10102" y="6463"/>
                  </a:lnTo>
                  <a:lnTo>
                    <a:pt x="9530" y="6626"/>
                  </a:lnTo>
                  <a:lnTo>
                    <a:pt x="9223" y="6708"/>
                  </a:lnTo>
                  <a:lnTo>
                    <a:pt x="8937" y="6749"/>
                  </a:lnTo>
                  <a:lnTo>
                    <a:pt x="8630" y="6790"/>
                  </a:lnTo>
                  <a:lnTo>
                    <a:pt x="8303" y="6831"/>
                  </a:lnTo>
                  <a:lnTo>
                    <a:pt x="7996" y="6851"/>
                  </a:lnTo>
                  <a:lnTo>
                    <a:pt x="7321" y="6851"/>
                  </a:lnTo>
                  <a:lnTo>
                    <a:pt x="6953" y="6810"/>
                  </a:lnTo>
                  <a:lnTo>
                    <a:pt x="6585" y="6769"/>
                  </a:lnTo>
                  <a:lnTo>
                    <a:pt x="6237" y="6708"/>
                  </a:lnTo>
                  <a:lnTo>
                    <a:pt x="5890" y="6647"/>
                  </a:lnTo>
                  <a:lnTo>
                    <a:pt x="5542" y="6545"/>
                  </a:lnTo>
                  <a:lnTo>
                    <a:pt x="5194" y="6442"/>
                  </a:lnTo>
                  <a:lnTo>
                    <a:pt x="4867" y="6320"/>
                  </a:lnTo>
                  <a:lnTo>
                    <a:pt x="4560" y="6197"/>
                  </a:lnTo>
                  <a:lnTo>
                    <a:pt x="4233" y="6033"/>
                  </a:lnTo>
                  <a:lnTo>
                    <a:pt x="3926" y="5870"/>
                  </a:lnTo>
                  <a:lnTo>
                    <a:pt x="3640" y="5706"/>
                  </a:lnTo>
                  <a:lnTo>
                    <a:pt x="3333" y="5502"/>
                  </a:lnTo>
                  <a:lnTo>
                    <a:pt x="3067" y="5318"/>
                  </a:lnTo>
                  <a:lnTo>
                    <a:pt x="2781" y="5093"/>
                  </a:lnTo>
                  <a:lnTo>
                    <a:pt x="2536" y="4868"/>
                  </a:lnTo>
                  <a:lnTo>
                    <a:pt x="2270" y="4643"/>
                  </a:lnTo>
                  <a:lnTo>
                    <a:pt x="2045" y="4377"/>
                  </a:lnTo>
                  <a:lnTo>
                    <a:pt x="1820" y="4131"/>
                  </a:lnTo>
                  <a:lnTo>
                    <a:pt x="1595" y="3866"/>
                  </a:lnTo>
                  <a:lnTo>
                    <a:pt x="1391" y="3579"/>
                  </a:lnTo>
                  <a:lnTo>
                    <a:pt x="1207" y="3293"/>
                  </a:lnTo>
                  <a:lnTo>
                    <a:pt x="1022" y="3007"/>
                  </a:lnTo>
                  <a:lnTo>
                    <a:pt x="859" y="2700"/>
                  </a:lnTo>
                  <a:lnTo>
                    <a:pt x="695" y="2373"/>
                  </a:lnTo>
                  <a:lnTo>
                    <a:pt x="552" y="2066"/>
                  </a:lnTo>
                  <a:lnTo>
                    <a:pt x="429" y="1739"/>
                  </a:lnTo>
                  <a:lnTo>
                    <a:pt x="327" y="1391"/>
                  </a:lnTo>
                  <a:lnTo>
                    <a:pt x="225" y="1064"/>
                  </a:lnTo>
                  <a:lnTo>
                    <a:pt x="143" y="716"/>
                  </a:lnTo>
                  <a:lnTo>
                    <a:pt x="82" y="348"/>
                  </a:lnTo>
                  <a:lnTo>
                    <a:pt x="41" y="1"/>
                  </a:lnTo>
                  <a:close/>
                </a:path>
              </a:pathLst>
            </a:custGeom>
            <a:solidFill>
              <a:srgbClr val="2A0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9"/>
            <p:cNvSpPr/>
            <p:nvPr/>
          </p:nvSpPr>
          <p:spPr>
            <a:xfrm>
              <a:off x="1189600" y="1283100"/>
              <a:ext cx="305225" cy="212700"/>
            </a:xfrm>
            <a:custGeom>
              <a:rect b="b" l="l" r="r" t="t"/>
              <a:pathLst>
                <a:path extrusionOk="0" fill="none" h="8508" w="12209">
                  <a:moveTo>
                    <a:pt x="41" y="1"/>
                  </a:moveTo>
                  <a:lnTo>
                    <a:pt x="41" y="1"/>
                  </a:lnTo>
                  <a:lnTo>
                    <a:pt x="0" y="410"/>
                  </a:lnTo>
                  <a:lnTo>
                    <a:pt x="0" y="819"/>
                  </a:lnTo>
                  <a:lnTo>
                    <a:pt x="0" y="819"/>
                  </a:lnTo>
                  <a:lnTo>
                    <a:pt x="0" y="819"/>
                  </a:lnTo>
                  <a:lnTo>
                    <a:pt x="0" y="1228"/>
                  </a:lnTo>
                  <a:lnTo>
                    <a:pt x="41" y="1616"/>
                  </a:lnTo>
                  <a:lnTo>
                    <a:pt x="82" y="1984"/>
                  </a:lnTo>
                  <a:lnTo>
                    <a:pt x="143" y="2373"/>
                  </a:lnTo>
                  <a:lnTo>
                    <a:pt x="245" y="2741"/>
                  </a:lnTo>
                  <a:lnTo>
                    <a:pt x="348" y="3109"/>
                  </a:lnTo>
                  <a:lnTo>
                    <a:pt x="470" y="3457"/>
                  </a:lnTo>
                  <a:lnTo>
                    <a:pt x="593" y="3804"/>
                  </a:lnTo>
                  <a:lnTo>
                    <a:pt x="757" y="4152"/>
                  </a:lnTo>
                  <a:lnTo>
                    <a:pt x="920" y="4479"/>
                  </a:lnTo>
                  <a:lnTo>
                    <a:pt x="1104" y="4806"/>
                  </a:lnTo>
                  <a:lnTo>
                    <a:pt x="1309" y="5113"/>
                  </a:lnTo>
                  <a:lnTo>
                    <a:pt x="1534" y="5420"/>
                  </a:lnTo>
                  <a:lnTo>
                    <a:pt x="1759" y="5706"/>
                  </a:lnTo>
                  <a:lnTo>
                    <a:pt x="1984" y="5992"/>
                  </a:lnTo>
                  <a:lnTo>
                    <a:pt x="2249" y="6258"/>
                  </a:lnTo>
                  <a:lnTo>
                    <a:pt x="2515" y="6504"/>
                  </a:lnTo>
                  <a:lnTo>
                    <a:pt x="2802" y="6749"/>
                  </a:lnTo>
                  <a:lnTo>
                    <a:pt x="3088" y="6974"/>
                  </a:lnTo>
                  <a:lnTo>
                    <a:pt x="3395" y="7199"/>
                  </a:lnTo>
                  <a:lnTo>
                    <a:pt x="3701" y="7403"/>
                  </a:lnTo>
                  <a:lnTo>
                    <a:pt x="4029" y="7587"/>
                  </a:lnTo>
                  <a:lnTo>
                    <a:pt x="4356" y="7751"/>
                  </a:lnTo>
                  <a:lnTo>
                    <a:pt x="4683" y="7894"/>
                  </a:lnTo>
                  <a:lnTo>
                    <a:pt x="5031" y="8037"/>
                  </a:lnTo>
                  <a:lnTo>
                    <a:pt x="5399" y="8160"/>
                  </a:lnTo>
                  <a:lnTo>
                    <a:pt x="5767" y="8262"/>
                  </a:lnTo>
                  <a:lnTo>
                    <a:pt x="6135" y="8344"/>
                  </a:lnTo>
                  <a:lnTo>
                    <a:pt x="6503" y="8426"/>
                  </a:lnTo>
                  <a:lnTo>
                    <a:pt x="6892" y="8467"/>
                  </a:lnTo>
                  <a:lnTo>
                    <a:pt x="7280" y="8508"/>
                  </a:lnTo>
                  <a:lnTo>
                    <a:pt x="7689" y="8508"/>
                  </a:lnTo>
                  <a:lnTo>
                    <a:pt x="7689" y="8508"/>
                  </a:lnTo>
                  <a:lnTo>
                    <a:pt x="7996" y="8508"/>
                  </a:lnTo>
                  <a:lnTo>
                    <a:pt x="8303" y="8487"/>
                  </a:lnTo>
                  <a:lnTo>
                    <a:pt x="8630" y="8446"/>
                  </a:lnTo>
                  <a:lnTo>
                    <a:pt x="8937" y="8405"/>
                  </a:lnTo>
                  <a:lnTo>
                    <a:pt x="9223" y="8344"/>
                  </a:lnTo>
                  <a:lnTo>
                    <a:pt x="9530" y="8283"/>
                  </a:lnTo>
                  <a:lnTo>
                    <a:pt x="10102" y="8119"/>
                  </a:lnTo>
                  <a:lnTo>
                    <a:pt x="10675" y="7915"/>
                  </a:lnTo>
                  <a:lnTo>
                    <a:pt x="11207" y="7649"/>
                  </a:lnTo>
                  <a:lnTo>
                    <a:pt x="11718" y="7363"/>
                  </a:lnTo>
                  <a:lnTo>
                    <a:pt x="12209" y="7035"/>
                  </a:lnTo>
                  <a:lnTo>
                    <a:pt x="12209" y="5379"/>
                  </a:lnTo>
                  <a:lnTo>
                    <a:pt x="12209" y="5379"/>
                  </a:lnTo>
                  <a:lnTo>
                    <a:pt x="11718" y="5706"/>
                  </a:lnTo>
                  <a:lnTo>
                    <a:pt x="11207" y="5992"/>
                  </a:lnTo>
                  <a:lnTo>
                    <a:pt x="10675" y="6258"/>
                  </a:lnTo>
                  <a:lnTo>
                    <a:pt x="10102" y="6463"/>
                  </a:lnTo>
                  <a:lnTo>
                    <a:pt x="9530" y="6626"/>
                  </a:lnTo>
                  <a:lnTo>
                    <a:pt x="9223" y="6708"/>
                  </a:lnTo>
                  <a:lnTo>
                    <a:pt x="8937" y="6749"/>
                  </a:lnTo>
                  <a:lnTo>
                    <a:pt x="8630" y="6790"/>
                  </a:lnTo>
                  <a:lnTo>
                    <a:pt x="8303" y="6831"/>
                  </a:lnTo>
                  <a:lnTo>
                    <a:pt x="7996" y="6851"/>
                  </a:lnTo>
                  <a:lnTo>
                    <a:pt x="7689" y="6851"/>
                  </a:lnTo>
                  <a:lnTo>
                    <a:pt x="7689" y="6851"/>
                  </a:lnTo>
                  <a:lnTo>
                    <a:pt x="7321" y="6851"/>
                  </a:lnTo>
                  <a:lnTo>
                    <a:pt x="6953" y="6810"/>
                  </a:lnTo>
                  <a:lnTo>
                    <a:pt x="6585" y="6769"/>
                  </a:lnTo>
                  <a:lnTo>
                    <a:pt x="6237" y="6708"/>
                  </a:lnTo>
                  <a:lnTo>
                    <a:pt x="5890" y="6647"/>
                  </a:lnTo>
                  <a:lnTo>
                    <a:pt x="5542" y="6545"/>
                  </a:lnTo>
                  <a:lnTo>
                    <a:pt x="5194" y="6442"/>
                  </a:lnTo>
                  <a:lnTo>
                    <a:pt x="4867" y="6320"/>
                  </a:lnTo>
                  <a:lnTo>
                    <a:pt x="4560" y="6197"/>
                  </a:lnTo>
                  <a:lnTo>
                    <a:pt x="4233" y="6033"/>
                  </a:lnTo>
                  <a:lnTo>
                    <a:pt x="3926" y="5870"/>
                  </a:lnTo>
                  <a:lnTo>
                    <a:pt x="3640" y="5706"/>
                  </a:lnTo>
                  <a:lnTo>
                    <a:pt x="3333" y="5502"/>
                  </a:lnTo>
                  <a:lnTo>
                    <a:pt x="3067" y="5318"/>
                  </a:lnTo>
                  <a:lnTo>
                    <a:pt x="2781" y="5093"/>
                  </a:lnTo>
                  <a:lnTo>
                    <a:pt x="2536" y="4868"/>
                  </a:lnTo>
                  <a:lnTo>
                    <a:pt x="2270" y="4643"/>
                  </a:lnTo>
                  <a:lnTo>
                    <a:pt x="2045" y="4377"/>
                  </a:lnTo>
                  <a:lnTo>
                    <a:pt x="1820" y="4131"/>
                  </a:lnTo>
                  <a:lnTo>
                    <a:pt x="1595" y="3866"/>
                  </a:lnTo>
                  <a:lnTo>
                    <a:pt x="1391" y="3579"/>
                  </a:lnTo>
                  <a:lnTo>
                    <a:pt x="1207" y="3293"/>
                  </a:lnTo>
                  <a:lnTo>
                    <a:pt x="1022" y="3007"/>
                  </a:lnTo>
                  <a:lnTo>
                    <a:pt x="859" y="2700"/>
                  </a:lnTo>
                  <a:lnTo>
                    <a:pt x="695" y="2373"/>
                  </a:lnTo>
                  <a:lnTo>
                    <a:pt x="552" y="2066"/>
                  </a:lnTo>
                  <a:lnTo>
                    <a:pt x="429" y="1739"/>
                  </a:lnTo>
                  <a:lnTo>
                    <a:pt x="327" y="1391"/>
                  </a:lnTo>
                  <a:lnTo>
                    <a:pt x="225" y="1064"/>
                  </a:lnTo>
                  <a:lnTo>
                    <a:pt x="143" y="716"/>
                  </a:lnTo>
                  <a:lnTo>
                    <a:pt x="82" y="348"/>
                  </a:lnTo>
                  <a:lnTo>
                    <a:pt x="41"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9"/>
            <p:cNvSpPr/>
            <p:nvPr/>
          </p:nvSpPr>
          <p:spPr>
            <a:xfrm>
              <a:off x="1291325" y="1213575"/>
              <a:ext cx="180500" cy="180500"/>
            </a:xfrm>
            <a:custGeom>
              <a:rect b="b" l="l" r="r" t="t"/>
              <a:pathLst>
                <a:path extrusionOk="0" h="7220" w="7220">
                  <a:moveTo>
                    <a:pt x="3620" y="0"/>
                  </a:moveTo>
                  <a:lnTo>
                    <a:pt x="3252" y="21"/>
                  </a:lnTo>
                  <a:lnTo>
                    <a:pt x="2884" y="62"/>
                  </a:lnTo>
                  <a:lnTo>
                    <a:pt x="2536" y="164"/>
                  </a:lnTo>
                  <a:lnTo>
                    <a:pt x="2209" y="287"/>
                  </a:lnTo>
                  <a:lnTo>
                    <a:pt x="1902" y="430"/>
                  </a:lnTo>
                  <a:lnTo>
                    <a:pt x="1596" y="614"/>
                  </a:lnTo>
                  <a:lnTo>
                    <a:pt x="1309" y="818"/>
                  </a:lnTo>
                  <a:lnTo>
                    <a:pt x="1064" y="1043"/>
                  </a:lnTo>
                  <a:lnTo>
                    <a:pt x="839" y="1309"/>
                  </a:lnTo>
                  <a:lnTo>
                    <a:pt x="614" y="1595"/>
                  </a:lnTo>
                  <a:lnTo>
                    <a:pt x="450" y="1882"/>
                  </a:lnTo>
                  <a:lnTo>
                    <a:pt x="287" y="2209"/>
                  </a:lnTo>
                  <a:lnTo>
                    <a:pt x="164" y="2536"/>
                  </a:lnTo>
                  <a:lnTo>
                    <a:pt x="82" y="2884"/>
                  </a:lnTo>
                  <a:lnTo>
                    <a:pt x="21" y="3231"/>
                  </a:lnTo>
                  <a:lnTo>
                    <a:pt x="1" y="3600"/>
                  </a:lnTo>
                  <a:lnTo>
                    <a:pt x="21" y="3968"/>
                  </a:lnTo>
                  <a:lnTo>
                    <a:pt x="82" y="4336"/>
                  </a:lnTo>
                  <a:lnTo>
                    <a:pt x="164" y="4683"/>
                  </a:lnTo>
                  <a:lnTo>
                    <a:pt x="287" y="5011"/>
                  </a:lnTo>
                  <a:lnTo>
                    <a:pt x="450" y="5317"/>
                  </a:lnTo>
                  <a:lnTo>
                    <a:pt x="614" y="5624"/>
                  </a:lnTo>
                  <a:lnTo>
                    <a:pt x="839" y="5890"/>
                  </a:lnTo>
                  <a:lnTo>
                    <a:pt x="1064" y="6156"/>
                  </a:lnTo>
                  <a:lnTo>
                    <a:pt x="1309" y="6381"/>
                  </a:lnTo>
                  <a:lnTo>
                    <a:pt x="1596" y="6585"/>
                  </a:lnTo>
                  <a:lnTo>
                    <a:pt x="1902" y="6769"/>
                  </a:lnTo>
                  <a:lnTo>
                    <a:pt x="2209" y="6933"/>
                  </a:lnTo>
                  <a:lnTo>
                    <a:pt x="2536" y="7056"/>
                  </a:lnTo>
                  <a:lnTo>
                    <a:pt x="2884" y="7137"/>
                  </a:lnTo>
                  <a:lnTo>
                    <a:pt x="3252" y="7199"/>
                  </a:lnTo>
                  <a:lnTo>
                    <a:pt x="3620" y="7219"/>
                  </a:lnTo>
                  <a:lnTo>
                    <a:pt x="3988" y="7199"/>
                  </a:lnTo>
                  <a:lnTo>
                    <a:pt x="4336" y="7137"/>
                  </a:lnTo>
                  <a:lnTo>
                    <a:pt x="4684" y="7056"/>
                  </a:lnTo>
                  <a:lnTo>
                    <a:pt x="5011" y="6933"/>
                  </a:lnTo>
                  <a:lnTo>
                    <a:pt x="5338" y="6769"/>
                  </a:lnTo>
                  <a:lnTo>
                    <a:pt x="5624" y="6585"/>
                  </a:lnTo>
                  <a:lnTo>
                    <a:pt x="5911" y="6381"/>
                  </a:lnTo>
                  <a:lnTo>
                    <a:pt x="6156" y="6156"/>
                  </a:lnTo>
                  <a:lnTo>
                    <a:pt x="6401" y="5890"/>
                  </a:lnTo>
                  <a:lnTo>
                    <a:pt x="6606" y="5624"/>
                  </a:lnTo>
                  <a:lnTo>
                    <a:pt x="6790" y="5317"/>
                  </a:lnTo>
                  <a:lnTo>
                    <a:pt x="6933" y="5011"/>
                  </a:lnTo>
                  <a:lnTo>
                    <a:pt x="7056" y="4683"/>
                  </a:lnTo>
                  <a:lnTo>
                    <a:pt x="7138" y="4336"/>
                  </a:lnTo>
                  <a:lnTo>
                    <a:pt x="7199" y="3968"/>
                  </a:lnTo>
                  <a:lnTo>
                    <a:pt x="7219" y="3600"/>
                  </a:lnTo>
                  <a:lnTo>
                    <a:pt x="7199" y="3231"/>
                  </a:lnTo>
                  <a:lnTo>
                    <a:pt x="7138" y="2884"/>
                  </a:lnTo>
                  <a:lnTo>
                    <a:pt x="7056" y="2536"/>
                  </a:lnTo>
                  <a:lnTo>
                    <a:pt x="6933" y="2209"/>
                  </a:lnTo>
                  <a:lnTo>
                    <a:pt x="6790" y="1882"/>
                  </a:lnTo>
                  <a:lnTo>
                    <a:pt x="6606" y="1595"/>
                  </a:lnTo>
                  <a:lnTo>
                    <a:pt x="6401" y="1309"/>
                  </a:lnTo>
                  <a:lnTo>
                    <a:pt x="6156" y="1043"/>
                  </a:lnTo>
                  <a:lnTo>
                    <a:pt x="5911" y="818"/>
                  </a:lnTo>
                  <a:lnTo>
                    <a:pt x="5624" y="614"/>
                  </a:lnTo>
                  <a:lnTo>
                    <a:pt x="5338" y="430"/>
                  </a:lnTo>
                  <a:lnTo>
                    <a:pt x="5011" y="287"/>
                  </a:lnTo>
                  <a:lnTo>
                    <a:pt x="4684" y="164"/>
                  </a:lnTo>
                  <a:lnTo>
                    <a:pt x="4336" y="62"/>
                  </a:lnTo>
                  <a:lnTo>
                    <a:pt x="3988" y="21"/>
                  </a:lnTo>
                  <a:lnTo>
                    <a:pt x="3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9"/>
            <p:cNvSpPr/>
            <p:nvPr/>
          </p:nvSpPr>
          <p:spPr>
            <a:xfrm>
              <a:off x="1291325" y="1213575"/>
              <a:ext cx="180500" cy="180500"/>
            </a:xfrm>
            <a:custGeom>
              <a:rect b="b" l="l" r="r" t="t"/>
              <a:pathLst>
                <a:path extrusionOk="0" fill="none" h="7220" w="7220">
                  <a:moveTo>
                    <a:pt x="7219" y="3600"/>
                  </a:moveTo>
                  <a:lnTo>
                    <a:pt x="7219" y="3600"/>
                  </a:lnTo>
                  <a:lnTo>
                    <a:pt x="7199" y="3968"/>
                  </a:lnTo>
                  <a:lnTo>
                    <a:pt x="7138" y="4336"/>
                  </a:lnTo>
                  <a:lnTo>
                    <a:pt x="7056" y="4683"/>
                  </a:lnTo>
                  <a:lnTo>
                    <a:pt x="6933" y="5011"/>
                  </a:lnTo>
                  <a:lnTo>
                    <a:pt x="6790" y="5317"/>
                  </a:lnTo>
                  <a:lnTo>
                    <a:pt x="6606" y="5624"/>
                  </a:lnTo>
                  <a:lnTo>
                    <a:pt x="6401" y="5890"/>
                  </a:lnTo>
                  <a:lnTo>
                    <a:pt x="6156" y="6156"/>
                  </a:lnTo>
                  <a:lnTo>
                    <a:pt x="5911" y="6381"/>
                  </a:lnTo>
                  <a:lnTo>
                    <a:pt x="5624" y="6585"/>
                  </a:lnTo>
                  <a:lnTo>
                    <a:pt x="5338" y="6769"/>
                  </a:lnTo>
                  <a:lnTo>
                    <a:pt x="5011" y="6933"/>
                  </a:lnTo>
                  <a:lnTo>
                    <a:pt x="4684" y="7056"/>
                  </a:lnTo>
                  <a:lnTo>
                    <a:pt x="4336" y="7137"/>
                  </a:lnTo>
                  <a:lnTo>
                    <a:pt x="3988" y="7199"/>
                  </a:lnTo>
                  <a:lnTo>
                    <a:pt x="3620" y="7219"/>
                  </a:lnTo>
                  <a:lnTo>
                    <a:pt x="3620" y="7219"/>
                  </a:lnTo>
                  <a:lnTo>
                    <a:pt x="3252" y="7199"/>
                  </a:lnTo>
                  <a:lnTo>
                    <a:pt x="2884" y="7137"/>
                  </a:lnTo>
                  <a:lnTo>
                    <a:pt x="2536" y="7056"/>
                  </a:lnTo>
                  <a:lnTo>
                    <a:pt x="2209" y="6933"/>
                  </a:lnTo>
                  <a:lnTo>
                    <a:pt x="1902" y="6769"/>
                  </a:lnTo>
                  <a:lnTo>
                    <a:pt x="1596" y="6585"/>
                  </a:lnTo>
                  <a:lnTo>
                    <a:pt x="1309" y="6381"/>
                  </a:lnTo>
                  <a:lnTo>
                    <a:pt x="1064" y="6156"/>
                  </a:lnTo>
                  <a:lnTo>
                    <a:pt x="839" y="5890"/>
                  </a:lnTo>
                  <a:lnTo>
                    <a:pt x="614" y="5624"/>
                  </a:lnTo>
                  <a:lnTo>
                    <a:pt x="450" y="5317"/>
                  </a:lnTo>
                  <a:lnTo>
                    <a:pt x="287" y="5011"/>
                  </a:lnTo>
                  <a:lnTo>
                    <a:pt x="164" y="4683"/>
                  </a:lnTo>
                  <a:lnTo>
                    <a:pt x="82" y="4336"/>
                  </a:lnTo>
                  <a:lnTo>
                    <a:pt x="21" y="3968"/>
                  </a:lnTo>
                  <a:lnTo>
                    <a:pt x="1" y="3600"/>
                  </a:lnTo>
                  <a:lnTo>
                    <a:pt x="1" y="3600"/>
                  </a:lnTo>
                  <a:lnTo>
                    <a:pt x="21" y="3231"/>
                  </a:lnTo>
                  <a:lnTo>
                    <a:pt x="82" y="2884"/>
                  </a:lnTo>
                  <a:lnTo>
                    <a:pt x="164" y="2536"/>
                  </a:lnTo>
                  <a:lnTo>
                    <a:pt x="287" y="2209"/>
                  </a:lnTo>
                  <a:lnTo>
                    <a:pt x="450" y="1882"/>
                  </a:lnTo>
                  <a:lnTo>
                    <a:pt x="614" y="1595"/>
                  </a:lnTo>
                  <a:lnTo>
                    <a:pt x="839" y="1309"/>
                  </a:lnTo>
                  <a:lnTo>
                    <a:pt x="1064" y="1043"/>
                  </a:lnTo>
                  <a:lnTo>
                    <a:pt x="1309" y="818"/>
                  </a:lnTo>
                  <a:lnTo>
                    <a:pt x="1596" y="614"/>
                  </a:lnTo>
                  <a:lnTo>
                    <a:pt x="1902" y="430"/>
                  </a:lnTo>
                  <a:lnTo>
                    <a:pt x="2209" y="287"/>
                  </a:lnTo>
                  <a:lnTo>
                    <a:pt x="2536" y="164"/>
                  </a:lnTo>
                  <a:lnTo>
                    <a:pt x="2884" y="62"/>
                  </a:lnTo>
                  <a:lnTo>
                    <a:pt x="3252" y="21"/>
                  </a:lnTo>
                  <a:lnTo>
                    <a:pt x="3620" y="0"/>
                  </a:lnTo>
                  <a:lnTo>
                    <a:pt x="3620" y="0"/>
                  </a:lnTo>
                  <a:lnTo>
                    <a:pt x="3988" y="21"/>
                  </a:lnTo>
                  <a:lnTo>
                    <a:pt x="4336" y="62"/>
                  </a:lnTo>
                  <a:lnTo>
                    <a:pt x="4684" y="164"/>
                  </a:lnTo>
                  <a:lnTo>
                    <a:pt x="5011" y="287"/>
                  </a:lnTo>
                  <a:lnTo>
                    <a:pt x="5338" y="430"/>
                  </a:lnTo>
                  <a:lnTo>
                    <a:pt x="5624" y="614"/>
                  </a:lnTo>
                  <a:lnTo>
                    <a:pt x="5911" y="818"/>
                  </a:lnTo>
                  <a:lnTo>
                    <a:pt x="6156" y="1043"/>
                  </a:lnTo>
                  <a:lnTo>
                    <a:pt x="6401" y="1309"/>
                  </a:lnTo>
                  <a:lnTo>
                    <a:pt x="6606" y="1595"/>
                  </a:lnTo>
                  <a:lnTo>
                    <a:pt x="6790" y="1882"/>
                  </a:lnTo>
                  <a:lnTo>
                    <a:pt x="6933" y="2209"/>
                  </a:lnTo>
                  <a:lnTo>
                    <a:pt x="7056" y="2536"/>
                  </a:lnTo>
                  <a:lnTo>
                    <a:pt x="7138" y="2884"/>
                  </a:lnTo>
                  <a:lnTo>
                    <a:pt x="7199" y="3231"/>
                  </a:lnTo>
                  <a:lnTo>
                    <a:pt x="7219" y="36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9"/>
            <p:cNvSpPr/>
            <p:nvPr/>
          </p:nvSpPr>
          <p:spPr>
            <a:xfrm>
              <a:off x="1291325" y="1286675"/>
              <a:ext cx="180500" cy="107400"/>
            </a:xfrm>
            <a:custGeom>
              <a:rect b="b" l="l" r="r" t="t"/>
              <a:pathLst>
                <a:path extrusionOk="0" h="4296" w="7220">
                  <a:moveTo>
                    <a:pt x="82" y="1"/>
                  </a:moveTo>
                  <a:lnTo>
                    <a:pt x="21" y="328"/>
                  </a:lnTo>
                  <a:lnTo>
                    <a:pt x="1" y="676"/>
                  </a:lnTo>
                  <a:lnTo>
                    <a:pt x="21" y="1044"/>
                  </a:lnTo>
                  <a:lnTo>
                    <a:pt x="82" y="1412"/>
                  </a:lnTo>
                  <a:lnTo>
                    <a:pt x="164" y="1759"/>
                  </a:lnTo>
                  <a:lnTo>
                    <a:pt x="287" y="2087"/>
                  </a:lnTo>
                  <a:lnTo>
                    <a:pt x="450" y="2393"/>
                  </a:lnTo>
                  <a:lnTo>
                    <a:pt x="614" y="2700"/>
                  </a:lnTo>
                  <a:lnTo>
                    <a:pt x="839" y="2966"/>
                  </a:lnTo>
                  <a:lnTo>
                    <a:pt x="1064" y="3232"/>
                  </a:lnTo>
                  <a:lnTo>
                    <a:pt x="1309" y="3457"/>
                  </a:lnTo>
                  <a:lnTo>
                    <a:pt x="1596" y="3661"/>
                  </a:lnTo>
                  <a:lnTo>
                    <a:pt x="1902" y="3845"/>
                  </a:lnTo>
                  <a:lnTo>
                    <a:pt x="2209" y="4009"/>
                  </a:lnTo>
                  <a:lnTo>
                    <a:pt x="2536" y="4132"/>
                  </a:lnTo>
                  <a:lnTo>
                    <a:pt x="2884" y="4213"/>
                  </a:lnTo>
                  <a:lnTo>
                    <a:pt x="3252" y="4275"/>
                  </a:lnTo>
                  <a:lnTo>
                    <a:pt x="3620" y="4295"/>
                  </a:lnTo>
                  <a:lnTo>
                    <a:pt x="3988" y="4275"/>
                  </a:lnTo>
                  <a:lnTo>
                    <a:pt x="4336" y="4213"/>
                  </a:lnTo>
                  <a:lnTo>
                    <a:pt x="4684" y="4132"/>
                  </a:lnTo>
                  <a:lnTo>
                    <a:pt x="5011" y="4009"/>
                  </a:lnTo>
                  <a:lnTo>
                    <a:pt x="5338" y="3845"/>
                  </a:lnTo>
                  <a:lnTo>
                    <a:pt x="5624" y="3661"/>
                  </a:lnTo>
                  <a:lnTo>
                    <a:pt x="5911" y="3457"/>
                  </a:lnTo>
                  <a:lnTo>
                    <a:pt x="6156" y="3232"/>
                  </a:lnTo>
                  <a:lnTo>
                    <a:pt x="6401" y="2966"/>
                  </a:lnTo>
                  <a:lnTo>
                    <a:pt x="6606" y="2700"/>
                  </a:lnTo>
                  <a:lnTo>
                    <a:pt x="6790" y="2393"/>
                  </a:lnTo>
                  <a:lnTo>
                    <a:pt x="6933" y="2087"/>
                  </a:lnTo>
                  <a:lnTo>
                    <a:pt x="7056" y="1759"/>
                  </a:lnTo>
                  <a:lnTo>
                    <a:pt x="7138" y="1412"/>
                  </a:lnTo>
                  <a:lnTo>
                    <a:pt x="7199" y="1044"/>
                  </a:lnTo>
                  <a:lnTo>
                    <a:pt x="7219" y="676"/>
                  </a:lnTo>
                  <a:lnTo>
                    <a:pt x="7199" y="328"/>
                  </a:lnTo>
                  <a:lnTo>
                    <a:pt x="7158" y="1"/>
                  </a:lnTo>
                  <a:lnTo>
                    <a:pt x="7076" y="307"/>
                  </a:lnTo>
                  <a:lnTo>
                    <a:pt x="6974" y="594"/>
                  </a:lnTo>
                  <a:lnTo>
                    <a:pt x="6851" y="880"/>
                  </a:lnTo>
                  <a:lnTo>
                    <a:pt x="6708" y="1166"/>
                  </a:lnTo>
                  <a:lnTo>
                    <a:pt x="6544" y="1412"/>
                  </a:lnTo>
                  <a:lnTo>
                    <a:pt x="6360" y="1657"/>
                  </a:lnTo>
                  <a:lnTo>
                    <a:pt x="6156" y="1882"/>
                  </a:lnTo>
                  <a:lnTo>
                    <a:pt x="5931" y="2087"/>
                  </a:lnTo>
                  <a:lnTo>
                    <a:pt x="5686" y="2271"/>
                  </a:lnTo>
                  <a:lnTo>
                    <a:pt x="5420" y="2434"/>
                  </a:lnTo>
                  <a:lnTo>
                    <a:pt x="5154" y="2577"/>
                  </a:lnTo>
                  <a:lnTo>
                    <a:pt x="4868" y="2700"/>
                  </a:lnTo>
                  <a:lnTo>
                    <a:pt x="4561" y="2802"/>
                  </a:lnTo>
                  <a:lnTo>
                    <a:pt x="4254" y="2864"/>
                  </a:lnTo>
                  <a:lnTo>
                    <a:pt x="3947" y="2905"/>
                  </a:lnTo>
                  <a:lnTo>
                    <a:pt x="3620" y="2925"/>
                  </a:lnTo>
                  <a:lnTo>
                    <a:pt x="3293" y="2905"/>
                  </a:lnTo>
                  <a:lnTo>
                    <a:pt x="2966" y="2864"/>
                  </a:lnTo>
                  <a:lnTo>
                    <a:pt x="2659" y="2802"/>
                  </a:lnTo>
                  <a:lnTo>
                    <a:pt x="2373" y="2700"/>
                  </a:lnTo>
                  <a:lnTo>
                    <a:pt x="2086" y="2577"/>
                  </a:lnTo>
                  <a:lnTo>
                    <a:pt x="1800" y="2434"/>
                  </a:lnTo>
                  <a:lnTo>
                    <a:pt x="1555" y="2271"/>
                  </a:lnTo>
                  <a:lnTo>
                    <a:pt x="1309" y="2087"/>
                  </a:lnTo>
                  <a:lnTo>
                    <a:pt x="1084" y="1882"/>
                  </a:lnTo>
                  <a:lnTo>
                    <a:pt x="880" y="1657"/>
                  </a:lnTo>
                  <a:lnTo>
                    <a:pt x="675" y="1412"/>
                  </a:lnTo>
                  <a:lnTo>
                    <a:pt x="512" y="1166"/>
                  </a:lnTo>
                  <a:lnTo>
                    <a:pt x="369" y="880"/>
                  </a:lnTo>
                  <a:lnTo>
                    <a:pt x="246" y="594"/>
                  </a:lnTo>
                  <a:lnTo>
                    <a:pt x="144" y="307"/>
                  </a:lnTo>
                  <a:lnTo>
                    <a:pt x="82" y="1"/>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9"/>
            <p:cNvSpPr/>
            <p:nvPr/>
          </p:nvSpPr>
          <p:spPr>
            <a:xfrm>
              <a:off x="1291325" y="1286675"/>
              <a:ext cx="180500" cy="107400"/>
            </a:xfrm>
            <a:custGeom>
              <a:rect b="b" l="l" r="r" t="t"/>
              <a:pathLst>
                <a:path extrusionOk="0" fill="none" h="4296" w="7220">
                  <a:moveTo>
                    <a:pt x="7158" y="1"/>
                  </a:moveTo>
                  <a:lnTo>
                    <a:pt x="7158" y="1"/>
                  </a:lnTo>
                  <a:lnTo>
                    <a:pt x="7076" y="307"/>
                  </a:lnTo>
                  <a:lnTo>
                    <a:pt x="6974" y="594"/>
                  </a:lnTo>
                  <a:lnTo>
                    <a:pt x="6851" y="880"/>
                  </a:lnTo>
                  <a:lnTo>
                    <a:pt x="6708" y="1166"/>
                  </a:lnTo>
                  <a:lnTo>
                    <a:pt x="6544" y="1412"/>
                  </a:lnTo>
                  <a:lnTo>
                    <a:pt x="6360" y="1657"/>
                  </a:lnTo>
                  <a:lnTo>
                    <a:pt x="6156" y="1882"/>
                  </a:lnTo>
                  <a:lnTo>
                    <a:pt x="5931" y="2087"/>
                  </a:lnTo>
                  <a:lnTo>
                    <a:pt x="5686" y="2271"/>
                  </a:lnTo>
                  <a:lnTo>
                    <a:pt x="5420" y="2434"/>
                  </a:lnTo>
                  <a:lnTo>
                    <a:pt x="5154" y="2577"/>
                  </a:lnTo>
                  <a:lnTo>
                    <a:pt x="4868" y="2700"/>
                  </a:lnTo>
                  <a:lnTo>
                    <a:pt x="4561" y="2802"/>
                  </a:lnTo>
                  <a:lnTo>
                    <a:pt x="4254" y="2864"/>
                  </a:lnTo>
                  <a:lnTo>
                    <a:pt x="3947" y="2905"/>
                  </a:lnTo>
                  <a:lnTo>
                    <a:pt x="3620" y="2925"/>
                  </a:lnTo>
                  <a:lnTo>
                    <a:pt x="3620" y="2925"/>
                  </a:lnTo>
                  <a:lnTo>
                    <a:pt x="3293" y="2905"/>
                  </a:lnTo>
                  <a:lnTo>
                    <a:pt x="2966" y="2864"/>
                  </a:lnTo>
                  <a:lnTo>
                    <a:pt x="2659" y="2802"/>
                  </a:lnTo>
                  <a:lnTo>
                    <a:pt x="2373" y="2700"/>
                  </a:lnTo>
                  <a:lnTo>
                    <a:pt x="2086" y="2577"/>
                  </a:lnTo>
                  <a:lnTo>
                    <a:pt x="1800" y="2434"/>
                  </a:lnTo>
                  <a:lnTo>
                    <a:pt x="1555" y="2271"/>
                  </a:lnTo>
                  <a:lnTo>
                    <a:pt x="1309" y="2087"/>
                  </a:lnTo>
                  <a:lnTo>
                    <a:pt x="1084" y="1882"/>
                  </a:lnTo>
                  <a:lnTo>
                    <a:pt x="880" y="1657"/>
                  </a:lnTo>
                  <a:lnTo>
                    <a:pt x="675" y="1412"/>
                  </a:lnTo>
                  <a:lnTo>
                    <a:pt x="512" y="1166"/>
                  </a:lnTo>
                  <a:lnTo>
                    <a:pt x="369" y="880"/>
                  </a:lnTo>
                  <a:lnTo>
                    <a:pt x="246" y="594"/>
                  </a:lnTo>
                  <a:lnTo>
                    <a:pt x="144" y="307"/>
                  </a:lnTo>
                  <a:lnTo>
                    <a:pt x="82" y="1"/>
                  </a:lnTo>
                  <a:lnTo>
                    <a:pt x="82" y="1"/>
                  </a:lnTo>
                  <a:lnTo>
                    <a:pt x="21" y="328"/>
                  </a:lnTo>
                  <a:lnTo>
                    <a:pt x="1" y="676"/>
                  </a:lnTo>
                  <a:lnTo>
                    <a:pt x="1" y="676"/>
                  </a:lnTo>
                  <a:lnTo>
                    <a:pt x="1" y="676"/>
                  </a:lnTo>
                  <a:lnTo>
                    <a:pt x="21" y="1044"/>
                  </a:lnTo>
                  <a:lnTo>
                    <a:pt x="82" y="1412"/>
                  </a:lnTo>
                  <a:lnTo>
                    <a:pt x="164" y="1759"/>
                  </a:lnTo>
                  <a:lnTo>
                    <a:pt x="287" y="2087"/>
                  </a:lnTo>
                  <a:lnTo>
                    <a:pt x="450" y="2393"/>
                  </a:lnTo>
                  <a:lnTo>
                    <a:pt x="614" y="2700"/>
                  </a:lnTo>
                  <a:lnTo>
                    <a:pt x="839" y="2966"/>
                  </a:lnTo>
                  <a:lnTo>
                    <a:pt x="1064" y="3232"/>
                  </a:lnTo>
                  <a:lnTo>
                    <a:pt x="1309" y="3457"/>
                  </a:lnTo>
                  <a:lnTo>
                    <a:pt x="1596" y="3661"/>
                  </a:lnTo>
                  <a:lnTo>
                    <a:pt x="1902" y="3845"/>
                  </a:lnTo>
                  <a:lnTo>
                    <a:pt x="2209" y="4009"/>
                  </a:lnTo>
                  <a:lnTo>
                    <a:pt x="2536" y="4132"/>
                  </a:lnTo>
                  <a:lnTo>
                    <a:pt x="2884" y="4213"/>
                  </a:lnTo>
                  <a:lnTo>
                    <a:pt x="3252" y="4275"/>
                  </a:lnTo>
                  <a:lnTo>
                    <a:pt x="3620" y="4295"/>
                  </a:lnTo>
                  <a:lnTo>
                    <a:pt x="3620" y="4295"/>
                  </a:lnTo>
                  <a:lnTo>
                    <a:pt x="3988" y="4275"/>
                  </a:lnTo>
                  <a:lnTo>
                    <a:pt x="4336" y="4213"/>
                  </a:lnTo>
                  <a:lnTo>
                    <a:pt x="4684" y="4132"/>
                  </a:lnTo>
                  <a:lnTo>
                    <a:pt x="5011" y="4009"/>
                  </a:lnTo>
                  <a:lnTo>
                    <a:pt x="5338" y="3845"/>
                  </a:lnTo>
                  <a:lnTo>
                    <a:pt x="5624" y="3661"/>
                  </a:lnTo>
                  <a:lnTo>
                    <a:pt x="5911" y="3457"/>
                  </a:lnTo>
                  <a:lnTo>
                    <a:pt x="6156" y="3232"/>
                  </a:lnTo>
                  <a:lnTo>
                    <a:pt x="6401" y="2966"/>
                  </a:lnTo>
                  <a:lnTo>
                    <a:pt x="6606" y="2700"/>
                  </a:lnTo>
                  <a:lnTo>
                    <a:pt x="6790" y="2393"/>
                  </a:lnTo>
                  <a:lnTo>
                    <a:pt x="6933" y="2087"/>
                  </a:lnTo>
                  <a:lnTo>
                    <a:pt x="7056" y="1759"/>
                  </a:lnTo>
                  <a:lnTo>
                    <a:pt x="7138" y="1412"/>
                  </a:lnTo>
                  <a:lnTo>
                    <a:pt x="7199" y="1044"/>
                  </a:lnTo>
                  <a:lnTo>
                    <a:pt x="7219" y="676"/>
                  </a:lnTo>
                  <a:lnTo>
                    <a:pt x="7219" y="676"/>
                  </a:lnTo>
                  <a:lnTo>
                    <a:pt x="7219" y="676"/>
                  </a:lnTo>
                  <a:lnTo>
                    <a:pt x="7199" y="328"/>
                  </a:lnTo>
                  <a:lnTo>
                    <a:pt x="71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9"/>
            <p:cNvSpPr/>
            <p:nvPr/>
          </p:nvSpPr>
          <p:spPr>
            <a:xfrm>
              <a:off x="1189600" y="1636875"/>
              <a:ext cx="305225" cy="384500"/>
            </a:xfrm>
            <a:custGeom>
              <a:rect b="b" l="l" r="r" t="t"/>
              <a:pathLst>
                <a:path extrusionOk="0" h="15380" w="12209">
                  <a:moveTo>
                    <a:pt x="7280" y="1"/>
                  </a:moveTo>
                  <a:lnTo>
                    <a:pt x="6892" y="42"/>
                  </a:lnTo>
                  <a:lnTo>
                    <a:pt x="6503" y="83"/>
                  </a:lnTo>
                  <a:lnTo>
                    <a:pt x="6135" y="164"/>
                  </a:lnTo>
                  <a:lnTo>
                    <a:pt x="5767" y="246"/>
                  </a:lnTo>
                  <a:lnTo>
                    <a:pt x="5399" y="349"/>
                  </a:lnTo>
                  <a:lnTo>
                    <a:pt x="5031" y="471"/>
                  </a:lnTo>
                  <a:lnTo>
                    <a:pt x="4683" y="594"/>
                  </a:lnTo>
                  <a:lnTo>
                    <a:pt x="4356" y="758"/>
                  </a:lnTo>
                  <a:lnTo>
                    <a:pt x="4029" y="921"/>
                  </a:lnTo>
                  <a:lnTo>
                    <a:pt x="3701" y="1105"/>
                  </a:lnTo>
                  <a:lnTo>
                    <a:pt x="3395" y="1310"/>
                  </a:lnTo>
                  <a:lnTo>
                    <a:pt x="3088" y="1535"/>
                  </a:lnTo>
                  <a:lnTo>
                    <a:pt x="2802" y="1760"/>
                  </a:lnTo>
                  <a:lnTo>
                    <a:pt x="2515" y="2005"/>
                  </a:lnTo>
                  <a:lnTo>
                    <a:pt x="2249" y="2250"/>
                  </a:lnTo>
                  <a:lnTo>
                    <a:pt x="1984" y="2516"/>
                  </a:lnTo>
                  <a:lnTo>
                    <a:pt x="1759" y="2803"/>
                  </a:lnTo>
                  <a:lnTo>
                    <a:pt x="1534" y="3089"/>
                  </a:lnTo>
                  <a:lnTo>
                    <a:pt x="1309" y="3396"/>
                  </a:lnTo>
                  <a:lnTo>
                    <a:pt x="1104" y="3702"/>
                  </a:lnTo>
                  <a:lnTo>
                    <a:pt x="920" y="4030"/>
                  </a:lnTo>
                  <a:lnTo>
                    <a:pt x="757" y="4357"/>
                  </a:lnTo>
                  <a:lnTo>
                    <a:pt x="593" y="4704"/>
                  </a:lnTo>
                  <a:lnTo>
                    <a:pt x="470" y="5052"/>
                  </a:lnTo>
                  <a:lnTo>
                    <a:pt x="348" y="5400"/>
                  </a:lnTo>
                  <a:lnTo>
                    <a:pt x="245" y="5768"/>
                  </a:lnTo>
                  <a:lnTo>
                    <a:pt x="143" y="6136"/>
                  </a:lnTo>
                  <a:lnTo>
                    <a:pt x="82" y="6524"/>
                  </a:lnTo>
                  <a:lnTo>
                    <a:pt x="41" y="6893"/>
                  </a:lnTo>
                  <a:lnTo>
                    <a:pt x="0" y="7281"/>
                  </a:lnTo>
                  <a:lnTo>
                    <a:pt x="0" y="7690"/>
                  </a:lnTo>
                  <a:lnTo>
                    <a:pt x="0" y="8079"/>
                  </a:lnTo>
                  <a:lnTo>
                    <a:pt x="41" y="8467"/>
                  </a:lnTo>
                  <a:lnTo>
                    <a:pt x="82" y="8856"/>
                  </a:lnTo>
                  <a:lnTo>
                    <a:pt x="143" y="9244"/>
                  </a:lnTo>
                  <a:lnTo>
                    <a:pt x="245" y="9612"/>
                  </a:lnTo>
                  <a:lnTo>
                    <a:pt x="348" y="9980"/>
                  </a:lnTo>
                  <a:lnTo>
                    <a:pt x="470" y="10328"/>
                  </a:lnTo>
                  <a:lnTo>
                    <a:pt x="593" y="10676"/>
                  </a:lnTo>
                  <a:lnTo>
                    <a:pt x="757" y="11023"/>
                  </a:lnTo>
                  <a:lnTo>
                    <a:pt x="920" y="11351"/>
                  </a:lnTo>
                  <a:lnTo>
                    <a:pt x="1104" y="11678"/>
                  </a:lnTo>
                  <a:lnTo>
                    <a:pt x="1309" y="11985"/>
                  </a:lnTo>
                  <a:lnTo>
                    <a:pt x="1534" y="12291"/>
                  </a:lnTo>
                  <a:lnTo>
                    <a:pt x="1759" y="12578"/>
                  </a:lnTo>
                  <a:lnTo>
                    <a:pt x="1984" y="12864"/>
                  </a:lnTo>
                  <a:lnTo>
                    <a:pt x="2249" y="13130"/>
                  </a:lnTo>
                  <a:lnTo>
                    <a:pt x="2515" y="13375"/>
                  </a:lnTo>
                  <a:lnTo>
                    <a:pt x="2802" y="13621"/>
                  </a:lnTo>
                  <a:lnTo>
                    <a:pt x="3088" y="13845"/>
                  </a:lnTo>
                  <a:lnTo>
                    <a:pt x="3395" y="14050"/>
                  </a:lnTo>
                  <a:lnTo>
                    <a:pt x="3701" y="14254"/>
                  </a:lnTo>
                  <a:lnTo>
                    <a:pt x="4029" y="14439"/>
                  </a:lnTo>
                  <a:lnTo>
                    <a:pt x="4356" y="14623"/>
                  </a:lnTo>
                  <a:lnTo>
                    <a:pt x="4683" y="14766"/>
                  </a:lnTo>
                  <a:lnTo>
                    <a:pt x="5031" y="14909"/>
                  </a:lnTo>
                  <a:lnTo>
                    <a:pt x="5399" y="15032"/>
                  </a:lnTo>
                  <a:lnTo>
                    <a:pt x="5767" y="15134"/>
                  </a:lnTo>
                  <a:lnTo>
                    <a:pt x="6135" y="15216"/>
                  </a:lnTo>
                  <a:lnTo>
                    <a:pt x="6503" y="15277"/>
                  </a:lnTo>
                  <a:lnTo>
                    <a:pt x="6892" y="15338"/>
                  </a:lnTo>
                  <a:lnTo>
                    <a:pt x="7280" y="15359"/>
                  </a:lnTo>
                  <a:lnTo>
                    <a:pt x="7689" y="15379"/>
                  </a:lnTo>
                  <a:lnTo>
                    <a:pt x="7996" y="15359"/>
                  </a:lnTo>
                  <a:lnTo>
                    <a:pt x="8303" y="15338"/>
                  </a:lnTo>
                  <a:lnTo>
                    <a:pt x="8630" y="15318"/>
                  </a:lnTo>
                  <a:lnTo>
                    <a:pt x="8937" y="15277"/>
                  </a:lnTo>
                  <a:lnTo>
                    <a:pt x="9223" y="15216"/>
                  </a:lnTo>
                  <a:lnTo>
                    <a:pt x="9530" y="15154"/>
                  </a:lnTo>
                  <a:lnTo>
                    <a:pt x="10102" y="14970"/>
                  </a:lnTo>
                  <a:lnTo>
                    <a:pt x="10675" y="14766"/>
                  </a:lnTo>
                  <a:lnTo>
                    <a:pt x="11207" y="14520"/>
                  </a:lnTo>
                  <a:lnTo>
                    <a:pt x="11718" y="14214"/>
                  </a:lnTo>
                  <a:lnTo>
                    <a:pt x="12209" y="13886"/>
                  </a:lnTo>
                  <a:lnTo>
                    <a:pt x="12209" y="1473"/>
                  </a:lnTo>
                  <a:lnTo>
                    <a:pt x="11718" y="1146"/>
                  </a:lnTo>
                  <a:lnTo>
                    <a:pt x="11207" y="860"/>
                  </a:lnTo>
                  <a:lnTo>
                    <a:pt x="10675" y="594"/>
                  </a:lnTo>
                  <a:lnTo>
                    <a:pt x="10102" y="389"/>
                  </a:lnTo>
                  <a:lnTo>
                    <a:pt x="9530" y="226"/>
                  </a:lnTo>
                  <a:lnTo>
                    <a:pt x="9223" y="164"/>
                  </a:lnTo>
                  <a:lnTo>
                    <a:pt x="8937" y="103"/>
                  </a:lnTo>
                  <a:lnTo>
                    <a:pt x="8630" y="62"/>
                  </a:lnTo>
                  <a:lnTo>
                    <a:pt x="8303" y="21"/>
                  </a:lnTo>
                  <a:lnTo>
                    <a:pt x="79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9"/>
            <p:cNvSpPr/>
            <p:nvPr/>
          </p:nvSpPr>
          <p:spPr>
            <a:xfrm>
              <a:off x="1189600" y="1636875"/>
              <a:ext cx="305225" cy="384500"/>
            </a:xfrm>
            <a:custGeom>
              <a:rect b="b" l="l" r="r" t="t"/>
              <a:pathLst>
                <a:path extrusionOk="0" fill="none" h="15380" w="12209">
                  <a:moveTo>
                    <a:pt x="7689" y="1"/>
                  </a:moveTo>
                  <a:lnTo>
                    <a:pt x="7689" y="1"/>
                  </a:lnTo>
                  <a:lnTo>
                    <a:pt x="7996" y="1"/>
                  </a:lnTo>
                  <a:lnTo>
                    <a:pt x="8303" y="21"/>
                  </a:lnTo>
                  <a:lnTo>
                    <a:pt x="8630" y="62"/>
                  </a:lnTo>
                  <a:lnTo>
                    <a:pt x="8937" y="103"/>
                  </a:lnTo>
                  <a:lnTo>
                    <a:pt x="9223" y="164"/>
                  </a:lnTo>
                  <a:lnTo>
                    <a:pt x="9530" y="226"/>
                  </a:lnTo>
                  <a:lnTo>
                    <a:pt x="10102" y="389"/>
                  </a:lnTo>
                  <a:lnTo>
                    <a:pt x="10675" y="594"/>
                  </a:lnTo>
                  <a:lnTo>
                    <a:pt x="11207" y="860"/>
                  </a:lnTo>
                  <a:lnTo>
                    <a:pt x="11718" y="1146"/>
                  </a:lnTo>
                  <a:lnTo>
                    <a:pt x="12209" y="1473"/>
                  </a:lnTo>
                  <a:lnTo>
                    <a:pt x="12209" y="13886"/>
                  </a:lnTo>
                  <a:lnTo>
                    <a:pt x="12209" y="13886"/>
                  </a:lnTo>
                  <a:lnTo>
                    <a:pt x="11718" y="14214"/>
                  </a:lnTo>
                  <a:lnTo>
                    <a:pt x="11207" y="14520"/>
                  </a:lnTo>
                  <a:lnTo>
                    <a:pt x="10675" y="14766"/>
                  </a:lnTo>
                  <a:lnTo>
                    <a:pt x="10102" y="14970"/>
                  </a:lnTo>
                  <a:lnTo>
                    <a:pt x="9530" y="15154"/>
                  </a:lnTo>
                  <a:lnTo>
                    <a:pt x="9223" y="15216"/>
                  </a:lnTo>
                  <a:lnTo>
                    <a:pt x="8937" y="15277"/>
                  </a:lnTo>
                  <a:lnTo>
                    <a:pt x="8630" y="15318"/>
                  </a:lnTo>
                  <a:lnTo>
                    <a:pt x="8303" y="15338"/>
                  </a:lnTo>
                  <a:lnTo>
                    <a:pt x="7996" y="15359"/>
                  </a:lnTo>
                  <a:lnTo>
                    <a:pt x="7689" y="15379"/>
                  </a:lnTo>
                  <a:lnTo>
                    <a:pt x="7689" y="15379"/>
                  </a:lnTo>
                  <a:lnTo>
                    <a:pt x="7280" y="15359"/>
                  </a:lnTo>
                  <a:lnTo>
                    <a:pt x="6892" y="15338"/>
                  </a:lnTo>
                  <a:lnTo>
                    <a:pt x="6503" y="15277"/>
                  </a:lnTo>
                  <a:lnTo>
                    <a:pt x="6135" y="15216"/>
                  </a:lnTo>
                  <a:lnTo>
                    <a:pt x="5767" y="15134"/>
                  </a:lnTo>
                  <a:lnTo>
                    <a:pt x="5399" y="15032"/>
                  </a:lnTo>
                  <a:lnTo>
                    <a:pt x="5031" y="14909"/>
                  </a:lnTo>
                  <a:lnTo>
                    <a:pt x="4683" y="14766"/>
                  </a:lnTo>
                  <a:lnTo>
                    <a:pt x="4356" y="14623"/>
                  </a:lnTo>
                  <a:lnTo>
                    <a:pt x="4029" y="14439"/>
                  </a:lnTo>
                  <a:lnTo>
                    <a:pt x="3701" y="14254"/>
                  </a:lnTo>
                  <a:lnTo>
                    <a:pt x="3395" y="14050"/>
                  </a:lnTo>
                  <a:lnTo>
                    <a:pt x="3088" y="13845"/>
                  </a:lnTo>
                  <a:lnTo>
                    <a:pt x="2802" y="13621"/>
                  </a:lnTo>
                  <a:lnTo>
                    <a:pt x="2515" y="13375"/>
                  </a:lnTo>
                  <a:lnTo>
                    <a:pt x="2249" y="13130"/>
                  </a:lnTo>
                  <a:lnTo>
                    <a:pt x="1984" y="12864"/>
                  </a:lnTo>
                  <a:lnTo>
                    <a:pt x="1759" y="12578"/>
                  </a:lnTo>
                  <a:lnTo>
                    <a:pt x="1534" y="12291"/>
                  </a:lnTo>
                  <a:lnTo>
                    <a:pt x="1309" y="11985"/>
                  </a:lnTo>
                  <a:lnTo>
                    <a:pt x="1104" y="11678"/>
                  </a:lnTo>
                  <a:lnTo>
                    <a:pt x="920" y="11351"/>
                  </a:lnTo>
                  <a:lnTo>
                    <a:pt x="757" y="11023"/>
                  </a:lnTo>
                  <a:lnTo>
                    <a:pt x="593" y="10676"/>
                  </a:lnTo>
                  <a:lnTo>
                    <a:pt x="470" y="10328"/>
                  </a:lnTo>
                  <a:lnTo>
                    <a:pt x="348" y="9980"/>
                  </a:lnTo>
                  <a:lnTo>
                    <a:pt x="245" y="9612"/>
                  </a:lnTo>
                  <a:lnTo>
                    <a:pt x="143" y="9244"/>
                  </a:lnTo>
                  <a:lnTo>
                    <a:pt x="82" y="8856"/>
                  </a:lnTo>
                  <a:lnTo>
                    <a:pt x="41" y="8467"/>
                  </a:lnTo>
                  <a:lnTo>
                    <a:pt x="0" y="8079"/>
                  </a:lnTo>
                  <a:lnTo>
                    <a:pt x="0" y="7690"/>
                  </a:lnTo>
                  <a:lnTo>
                    <a:pt x="0" y="7690"/>
                  </a:lnTo>
                  <a:lnTo>
                    <a:pt x="0" y="7281"/>
                  </a:lnTo>
                  <a:lnTo>
                    <a:pt x="41" y="6893"/>
                  </a:lnTo>
                  <a:lnTo>
                    <a:pt x="82" y="6524"/>
                  </a:lnTo>
                  <a:lnTo>
                    <a:pt x="143" y="6136"/>
                  </a:lnTo>
                  <a:lnTo>
                    <a:pt x="245" y="5768"/>
                  </a:lnTo>
                  <a:lnTo>
                    <a:pt x="348" y="5400"/>
                  </a:lnTo>
                  <a:lnTo>
                    <a:pt x="470" y="5052"/>
                  </a:lnTo>
                  <a:lnTo>
                    <a:pt x="593" y="4704"/>
                  </a:lnTo>
                  <a:lnTo>
                    <a:pt x="757" y="4357"/>
                  </a:lnTo>
                  <a:lnTo>
                    <a:pt x="920" y="4030"/>
                  </a:lnTo>
                  <a:lnTo>
                    <a:pt x="1104" y="3702"/>
                  </a:lnTo>
                  <a:lnTo>
                    <a:pt x="1309" y="3396"/>
                  </a:lnTo>
                  <a:lnTo>
                    <a:pt x="1534" y="3089"/>
                  </a:lnTo>
                  <a:lnTo>
                    <a:pt x="1759" y="2803"/>
                  </a:lnTo>
                  <a:lnTo>
                    <a:pt x="1984" y="2516"/>
                  </a:lnTo>
                  <a:lnTo>
                    <a:pt x="2249" y="2250"/>
                  </a:lnTo>
                  <a:lnTo>
                    <a:pt x="2515" y="2005"/>
                  </a:lnTo>
                  <a:lnTo>
                    <a:pt x="2802" y="1760"/>
                  </a:lnTo>
                  <a:lnTo>
                    <a:pt x="3088" y="1535"/>
                  </a:lnTo>
                  <a:lnTo>
                    <a:pt x="3395" y="1310"/>
                  </a:lnTo>
                  <a:lnTo>
                    <a:pt x="3701" y="1105"/>
                  </a:lnTo>
                  <a:lnTo>
                    <a:pt x="4029" y="921"/>
                  </a:lnTo>
                  <a:lnTo>
                    <a:pt x="4356" y="758"/>
                  </a:lnTo>
                  <a:lnTo>
                    <a:pt x="4683" y="594"/>
                  </a:lnTo>
                  <a:lnTo>
                    <a:pt x="5031" y="471"/>
                  </a:lnTo>
                  <a:lnTo>
                    <a:pt x="5399" y="349"/>
                  </a:lnTo>
                  <a:lnTo>
                    <a:pt x="5767" y="246"/>
                  </a:lnTo>
                  <a:lnTo>
                    <a:pt x="6135" y="164"/>
                  </a:lnTo>
                  <a:lnTo>
                    <a:pt x="6503" y="83"/>
                  </a:lnTo>
                  <a:lnTo>
                    <a:pt x="6892" y="42"/>
                  </a:lnTo>
                  <a:lnTo>
                    <a:pt x="7280" y="1"/>
                  </a:lnTo>
                  <a:lnTo>
                    <a:pt x="76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9"/>
            <p:cNvSpPr/>
            <p:nvPr/>
          </p:nvSpPr>
          <p:spPr>
            <a:xfrm>
              <a:off x="1189600" y="1808150"/>
              <a:ext cx="305225" cy="213225"/>
            </a:xfrm>
            <a:custGeom>
              <a:rect b="b" l="l" r="r" t="t"/>
              <a:pathLst>
                <a:path extrusionOk="0" h="8529" w="12209">
                  <a:moveTo>
                    <a:pt x="41" y="1"/>
                  </a:moveTo>
                  <a:lnTo>
                    <a:pt x="0" y="410"/>
                  </a:lnTo>
                  <a:lnTo>
                    <a:pt x="0" y="839"/>
                  </a:lnTo>
                  <a:lnTo>
                    <a:pt x="0" y="1228"/>
                  </a:lnTo>
                  <a:lnTo>
                    <a:pt x="41" y="1616"/>
                  </a:lnTo>
                  <a:lnTo>
                    <a:pt x="82" y="2005"/>
                  </a:lnTo>
                  <a:lnTo>
                    <a:pt x="143" y="2393"/>
                  </a:lnTo>
                  <a:lnTo>
                    <a:pt x="245" y="2761"/>
                  </a:lnTo>
                  <a:lnTo>
                    <a:pt x="348" y="3129"/>
                  </a:lnTo>
                  <a:lnTo>
                    <a:pt x="470" y="3477"/>
                  </a:lnTo>
                  <a:lnTo>
                    <a:pt x="593" y="3825"/>
                  </a:lnTo>
                  <a:lnTo>
                    <a:pt x="757" y="4172"/>
                  </a:lnTo>
                  <a:lnTo>
                    <a:pt x="920" y="4500"/>
                  </a:lnTo>
                  <a:lnTo>
                    <a:pt x="1104" y="4827"/>
                  </a:lnTo>
                  <a:lnTo>
                    <a:pt x="1309" y="5134"/>
                  </a:lnTo>
                  <a:lnTo>
                    <a:pt x="1534" y="5440"/>
                  </a:lnTo>
                  <a:lnTo>
                    <a:pt x="1759" y="5727"/>
                  </a:lnTo>
                  <a:lnTo>
                    <a:pt x="1984" y="6013"/>
                  </a:lnTo>
                  <a:lnTo>
                    <a:pt x="2249" y="6279"/>
                  </a:lnTo>
                  <a:lnTo>
                    <a:pt x="2515" y="6524"/>
                  </a:lnTo>
                  <a:lnTo>
                    <a:pt x="2802" y="6770"/>
                  </a:lnTo>
                  <a:lnTo>
                    <a:pt x="3088" y="6994"/>
                  </a:lnTo>
                  <a:lnTo>
                    <a:pt x="3395" y="7199"/>
                  </a:lnTo>
                  <a:lnTo>
                    <a:pt x="3701" y="7403"/>
                  </a:lnTo>
                  <a:lnTo>
                    <a:pt x="4029" y="7588"/>
                  </a:lnTo>
                  <a:lnTo>
                    <a:pt x="4356" y="7772"/>
                  </a:lnTo>
                  <a:lnTo>
                    <a:pt x="4683" y="7915"/>
                  </a:lnTo>
                  <a:lnTo>
                    <a:pt x="5031" y="8058"/>
                  </a:lnTo>
                  <a:lnTo>
                    <a:pt x="5399" y="8181"/>
                  </a:lnTo>
                  <a:lnTo>
                    <a:pt x="5767" y="8283"/>
                  </a:lnTo>
                  <a:lnTo>
                    <a:pt x="6135" y="8365"/>
                  </a:lnTo>
                  <a:lnTo>
                    <a:pt x="6503" y="8426"/>
                  </a:lnTo>
                  <a:lnTo>
                    <a:pt x="6892" y="8487"/>
                  </a:lnTo>
                  <a:lnTo>
                    <a:pt x="7280" y="8508"/>
                  </a:lnTo>
                  <a:lnTo>
                    <a:pt x="7689" y="8528"/>
                  </a:lnTo>
                  <a:lnTo>
                    <a:pt x="7996" y="8508"/>
                  </a:lnTo>
                  <a:lnTo>
                    <a:pt x="8303" y="8487"/>
                  </a:lnTo>
                  <a:lnTo>
                    <a:pt x="8630" y="8467"/>
                  </a:lnTo>
                  <a:lnTo>
                    <a:pt x="8937" y="8426"/>
                  </a:lnTo>
                  <a:lnTo>
                    <a:pt x="9223" y="8365"/>
                  </a:lnTo>
                  <a:lnTo>
                    <a:pt x="9530" y="8303"/>
                  </a:lnTo>
                  <a:lnTo>
                    <a:pt x="10102" y="8119"/>
                  </a:lnTo>
                  <a:lnTo>
                    <a:pt x="10675" y="7915"/>
                  </a:lnTo>
                  <a:lnTo>
                    <a:pt x="11207" y="7669"/>
                  </a:lnTo>
                  <a:lnTo>
                    <a:pt x="11718" y="7363"/>
                  </a:lnTo>
                  <a:lnTo>
                    <a:pt x="12209" y="7035"/>
                  </a:lnTo>
                  <a:lnTo>
                    <a:pt x="12209" y="5379"/>
                  </a:lnTo>
                  <a:lnTo>
                    <a:pt x="11718" y="5727"/>
                  </a:lnTo>
                  <a:lnTo>
                    <a:pt x="11207" y="6013"/>
                  </a:lnTo>
                  <a:lnTo>
                    <a:pt x="10675" y="6258"/>
                  </a:lnTo>
                  <a:lnTo>
                    <a:pt x="10102" y="6483"/>
                  </a:lnTo>
                  <a:lnTo>
                    <a:pt x="9530" y="6647"/>
                  </a:lnTo>
                  <a:lnTo>
                    <a:pt x="9223" y="6708"/>
                  </a:lnTo>
                  <a:lnTo>
                    <a:pt x="8937" y="6770"/>
                  </a:lnTo>
                  <a:lnTo>
                    <a:pt x="8630" y="6810"/>
                  </a:lnTo>
                  <a:lnTo>
                    <a:pt x="8303" y="6851"/>
                  </a:lnTo>
                  <a:lnTo>
                    <a:pt x="7996" y="6851"/>
                  </a:lnTo>
                  <a:lnTo>
                    <a:pt x="7689" y="6872"/>
                  </a:lnTo>
                  <a:lnTo>
                    <a:pt x="7321" y="6851"/>
                  </a:lnTo>
                  <a:lnTo>
                    <a:pt x="6953" y="6831"/>
                  </a:lnTo>
                  <a:lnTo>
                    <a:pt x="6585" y="6790"/>
                  </a:lnTo>
                  <a:lnTo>
                    <a:pt x="6237" y="6729"/>
                  </a:lnTo>
                  <a:lnTo>
                    <a:pt x="5890" y="6647"/>
                  </a:lnTo>
                  <a:lnTo>
                    <a:pt x="5542" y="6565"/>
                  </a:lnTo>
                  <a:lnTo>
                    <a:pt x="5194" y="6463"/>
                  </a:lnTo>
                  <a:lnTo>
                    <a:pt x="4867" y="6340"/>
                  </a:lnTo>
                  <a:lnTo>
                    <a:pt x="4560" y="6197"/>
                  </a:lnTo>
                  <a:lnTo>
                    <a:pt x="4233" y="6054"/>
                  </a:lnTo>
                  <a:lnTo>
                    <a:pt x="3926" y="5890"/>
                  </a:lnTo>
                  <a:lnTo>
                    <a:pt x="3640" y="5706"/>
                  </a:lnTo>
                  <a:lnTo>
                    <a:pt x="3333" y="5522"/>
                  </a:lnTo>
                  <a:lnTo>
                    <a:pt x="3067" y="5318"/>
                  </a:lnTo>
                  <a:lnTo>
                    <a:pt x="2781" y="5113"/>
                  </a:lnTo>
                  <a:lnTo>
                    <a:pt x="2536" y="4888"/>
                  </a:lnTo>
                  <a:lnTo>
                    <a:pt x="2270" y="4643"/>
                  </a:lnTo>
                  <a:lnTo>
                    <a:pt x="2045" y="4397"/>
                  </a:lnTo>
                  <a:lnTo>
                    <a:pt x="1820" y="4131"/>
                  </a:lnTo>
                  <a:lnTo>
                    <a:pt x="1595" y="3866"/>
                  </a:lnTo>
                  <a:lnTo>
                    <a:pt x="1391" y="3600"/>
                  </a:lnTo>
                  <a:lnTo>
                    <a:pt x="1207" y="3313"/>
                  </a:lnTo>
                  <a:lnTo>
                    <a:pt x="1022" y="3007"/>
                  </a:lnTo>
                  <a:lnTo>
                    <a:pt x="859" y="2700"/>
                  </a:lnTo>
                  <a:lnTo>
                    <a:pt x="695" y="2393"/>
                  </a:lnTo>
                  <a:lnTo>
                    <a:pt x="552" y="2066"/>
                  </a:lnTo>
                  <a:lnTo>
                    <a:pt x="429" y="1739"/>
                  </a:lnTo>
                  <a:lnTo>
                    <a:pt x="327" y="1412"/>
                  </a:lnTo>
                  <a:lnTo>
                    <a:pt x="225" y="1064"/>
                  </a:lnTo>
                  <a:lnTo>
                    <a:pt x="143" y="716"/>
                  </a:lnTo>
                  <a:lnTo>
                    <a:pt x="82" y="369"/>
                  </a:lnTo>
                  <a:lnTo>
                    <a:pt x="4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9"/>
            <p:cNvSpPr/>
            <p:nvPr/>
          </p:nvSpPr>
          <p:spPr>
            <a:xfrm>
              <a:off x="1189600" y="1808150"/>
              <a:ext cx="305225" cy="213225"/>
            </a:xfrm>
            <a:custGeom>
              <a:rect b="b" l="l" r="r" t="t"/>
              <a:pathLst>
                <a:path extrusionOk="0" fill="none" h="8529" w="12209">
                  <a:moveTo>
                    <a:pt x="41" y="1"/>
                  </a:moveTo>
                  <a:lnTo>
                    <a:pt x="41" y="1"/>
                  </a:lnTo>
                  <a:lnTo>
                    <a:pt x="0" y="410"/>
                  </a:lnTo>
                  <a:lnTo>
                    <a:pt x="0" y="839"/>
                  </a:lnTo>
                  <a:lnTo>
                    <a:pt x="0" y="839"/>
                  </a:lnTo>
                  <a:lnTo>
                    <a:pt x="0" y="839"/>
                  </a:lnTo>
                  <a:lnTo>
                    <a:pt x="0" y="1228"/>
                  </a:lnTo>
                  <a:lnTo>
                    <a:pt x="41" y="1616"/>
                  </a:lnTo>
                  <a:lnTo>
                    <a:pt x="82" y="2005"/>
                  </a:lnTo>
                  <a:lnTo>
                    <a:pt x="143" y="2393"/>
                  </a:lnTo>
                  <a:lnTo>
                    <a:pt x="245" y="2761"/>
                  </a:lnTo>
                  <a:lnTo>
                    <a:pt x="348" y="3129"/>
                  </a:lnTo>
                  <a:lnTo>
                    <a:pt x="470" y="3477"/>
                  </a:lnTo>
                  <a:lnTo>
                    <a:pt x="593" y="3825"/>
                  </a:lnTo>
                  <a:lnTo>
                    <a:pt x="757" y="4172"/>
                  </a:lnTo>
                  <a:lnTo>
                    <a:pt x="920" y="4500"/>
                  </a:lnTo>
                  <a:lnTo>
                    <a:pt x="1104" y="4827"/>
                  </a:lnTo>
                  <a:lnTo>
                    <a:pt x="1309" y="5134"/>
                  </a:lnTo>
                  <a:lnTo>
                    <a:pt x="1534" y="5440"/>
                  </a:lnTo>
                  <a:lnTo>
                    <a:pt x="1759" y="5727"/>
                  </a:lnTo>
                  <a:lnTo>
                    <a:pt x="1984" y="6013"/>
                  </a:lnTo>
                  <a:lnTo>
                    <a:pt x="2249" y="6279"/>
                  </a:lnTo>
                  <a:lnTo>
                    <a:pt x="2515" y="6524"/>
                  </a:lnTo>
                  <a:lnTo>
                    <a:pt x="2802" y="6770"/>
                  </a:lnTo>
                  <a:lnTo>
                    <a:pt x="3088" y="6994"/>
                  </a:lnTo>
                  <a:lnTo>
                    <a:pt x="3395" y="7199"/>
                  </a:lnTo>
                  <a:lnTo>
                    <a:pt x="3701" y="7403"/>
                  </a:lnTo>
                  <a:lnTo>
                    <a:pt x="4029" y="7588"/>
                  </a:lnTo>
                  <a:lnTo>
                    <a:pt x="4356" y="7772"/>
                  </a:lnTo>
                  <a:lnTo>
                    <a:pt x="4683" y="7915"/>
                  </a:lnTo>
                  <a:lnTo>
                    <a:pt x="5031" y="8058"/>
                  </a:lnTo>
                  <a:lnTo>
                    <a:pt x="5399" y="8181"/>
                  </a:lnTo>
                  <a:lnTo>
                    <a:pt x="5767" y="8283"/>
                  </a:lnTo>
                  <a:lnTo>
                    <a:pt x="6135" y="8365"/>
                  </a:lnTo>
                  <a:lnTo>
                    <a:pt x="6503" y="8426"/>
                  </a:lnTo>
                  <a:lnTo>
                    <a:pt x="6892" y="8487"/>
                  </a:lnTo>
                  <a:lnTo>
                    <a:pt x="7280" y="8508"/>
                  </a:lnTo>
                  <a:lnTo>
                    <a:pt x="7689" y="8528"/>
                  </a:lnTo>
                  <a:lnTo>
                    <a:pt x="7689" y="8528"/>
                  </a:lnTo>
                  <a:lnTo>
                    <a:pt x="7996" y="8508"/>
                  </a:lnTo>
                  <a:lnTo>
                    <a:pt x="8303" y="8487"/>
                  </a:lnTo>
                  <a:lnTo>
                    <a:pt x="8630" y="8467"/>
                  </a:lnTo>
                  <a:lnTo>
                    <a:pt x="8937" y="8426"/>
                  </a:lnTo>
                  <a:lnTo>
                    <a:pt x="9223" y="8365"/>
                  </a:lnTo>
                  <a:lnTo>
                    <a:pt x="9530" y="8303"/>
                  </a:lnTo>
                  <a:lnTo>
                    <a:pt x="10102" y="8119"/>
                  </a:lnTo>
                  <a:lnTo>
                    <a:pt x="10675" y="7915"/>
                  </a:lnTo>
                  <a:lnTo>
                    <a:pt x="11207" y="7669"/>
                  </a:lnTo>
                  <a:lnTo>
                    <a:pt x="11718" y="7363"/>
                  </a:lnTo>
                  <a:lnTo>
                    <a:pt x="12209" y="7035"/>
                  </a:lnTo>
                  <a:lnTo>
                    <a:pt x="12209" y="5379"/>
                  </a:lnTo>
                  <a:lnTo>
                    <a:pt x="12209" y="5379"/>
                  </a:lnTo>
                  <a:lnTo>
                    <a:pt x="11718" y="5727"/>
                  </a:lnTo>
                  <a:lnTo>
                    <a:pt x="11207" y="6013"/>
                  </a:lnTo>
                  <a:lnTo>
                    <a:pt x="10675" y="6258"/>
                  </a:lnTo>
                  <a:lnTo>
                    <a:pt x="10102" y="6483"/>
                  </a:lnTo>
                  <a:lnTo>
                    <a:pt x="9530" y="6647"/>
                  </a:lnTo>
                  <a:lnTo>
                    <a:pt x="9223" y="6708"/>
                  </a:lnTo>
                  <a:lnTo>
                    <a:pt x="8937" y="6770"/>
                  </a:lnTo>
                  <a:lnTo>
                    <a:pt x="8630" y="6810"/>
                  </a:lnTo>
                  <a:lnTo>
                    <a:pt x="8303" y="6851"/>
                  </a:lnTo>
                  <a:lnTo>
                    <a:pt x="7996" y="6851"/>
                  </a:lnTo>
                  <a:lnTo>
                    <a:pt x="7689" y="6872"/>
                  </a:lnTo>
                  <a:lnTo>
                    <a:pt x="7689" y="6872"/>
                  </a:lnTo>
                  <a:lnTo>
                    <a:pt x="7321" y="6851"/>
                  </a:lnTo>
                  <a:lnTo>
                    <a:pt x="6953" y="6831"/>
                  </a:lnTo>
                  <a:lnTo>
                    <a:pt x="6585" y="6790"/>
                  </a:lnTo>
                  <a:lnTo>
                    <a:pt x="6237" y="6729"/>
                  </a:lnTo>
                  <a:lnTo>
                    <a:pt x="5890" y="6647"/>
                  </a:lnTo>
                  <a:lnTo>
                    <a:pt x="5542" y="6565"/>
                  </a:lnTo>
                  <a:lnTo>
                    <a:pt x="5194" y="6463"/>
                  </a:lnTo>
                  <a:lnTo>
                    <a:pt x="4867" y="6340"/>
                  </a:lnTo>
                  <a:lnTo>
                    <a:pt x="4560" y="6197"/>
                  </a:lnTo>
                  <a:lnTo>
                    <a:pt x="4233" y="6054"/>
                  </a:lnTo>
                  <a:lnTo>
                    <a:pt x="3926" y="5890"/>
                  </a:lnTo>
                  <a:lnTo>
                    <a:pt x="3640" y="5706"/>
                  </a:lnTo>
                  <a:lnTo>
                    <a:pt x="3333" y="5522"/>
                  </a:lnTo>
                  <a:lnTo>
                    <a:pt x="3067" y="5318"/>
                  </a:lnTo>
                  <a:lnTo>
                    <a:pt x="2781" y="5113"/>
                  </a:lnTo>
                  <a:lnTo>
                    <a:pt x="2536" y="4888"/>
                  </a:lnTo>
                  <a:lnTo>
                    <a:pt x="2270" y="4643"/>
                  </a:lnTo>
                  <a:lnTo>
                    <a:pt x="2045" y="4397"/>
                  </a:lnTo>
                  <a:lnTo>
                    <a:pt x="1820" y="4131"/>
                  </a:lnTo>
                  <a:lnTo>
                    <a:pt x="1595" y="3866"/>
                  </a:lnTo>
                  <a:lnTo>
                    <a:pt x="1391" y="3600"/>
                  </a:lnTo>
                  <a:lnTo>
                    <a:pt x="1207" y="3313"/>
                  </a:lnTo>
                  <a:lnTo>
                    <a:pt x="1022" y="3007"/>
                  </a:lnTo>
                  <a:lnTo>
                    <a:pt x="859" y="2700"/>
                  </a:lnTo>
                  <a:lnTo>
                    <a:pt x="695" y="2393"/>
                  </a:lnTo>
                  <a:lnTo>
                    <a:pt x="552" y="2066"/>
                  </a:lnTo>
                  <a:lnTo>
                    <a:pt x="429" y="1739"/>
                  </a:lnTo>
                  <a:lnTo>
                    <a:pt x="327" y="1412"/>
                  </a:lnTo>
                  <a:lnTo>
                    <a:pt x="225" y="1064"/>
                  </a:lnTo>
                  <a:lnTo>
                    <a:pt x="143" y="716"/>
                  </a:lnTo>
                  <a:lnTo>
                    <a:pt x="82" y="369"/>
                  </a:lnTo>
                  <a:lnTo>
                    <a:pt x="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9"/>
            <p:cNvSpPr/>
            <p:nvPr/>
          </p:nvSpPr>
          <p:spPr>
            <a:xfrm>
              <a:off x="1291325" y="1738625"/>
              <a:ext cx="180500" cy="180500"/>
            </a:xfrm>
            <a:custGeom>
              <a:rect b="b" l="l" r="r" t="t"/>
              <a:pathLst>
                <a:path extrusionOk="0" h="7220" w="7220">
                  <a:moveTo>
                    <a:pt x="3620" y="0"/>
                  </a:moveTo>
                  <a:lnTo>
                    <a:pt x="3252" y="21"/>
                  </a:lnTo>
                  <a:lnTo>
                    <a:pt x="2884" y="82"/>
                  </a:lnTo>
                  <a:lnTo>
                    <a:pt x="2536" y="164"/>
                  </a:lnTo>
                  <a:lnTo>
                    <a:pt x="2209" y="287"/>
                  </a:lnTo>
                  <a:lnTo>
                    <a:pt x="1902" y="450"/>
                  </a:lnTo>
                  <a:lnTo>
                    <a:pt x="1596" y="634"/>
                  </a:lnTo>
                  <a:lnTo>
                    <a:pt x="1309" y="839"/>
                  </a:lnTo>
                  <a:lnTo>
                    <a:pt x="1064" y="1064"/>
                  </a:lnTo>
                  <a:lnTo>
                    <a:pt x="839" y="1330"/>
                  </a:lnTo>
                  <a:lnTo>
                    <a:pt x="614" y="1596"/>
                  </a:lnTo>
                  <a:lnTo>
                    <a:pt x="450" y="1902"/>
                  </a:lnTo>
                  <a:lnTo>
                    <a:pt x="287" y="2209"/>
                  </a:lnTo>
                  <a:lnTo>
                    <a:pt x="164" y="2536"/>
                  </a:lnTo>
                  <a:lnTo>
                    <a:pt x="82" y="2884"/>
                  </a:lnTo>
                  <a:lnTo>
                    <a:pt x="21" y="3252"/>
                  </a:lnTo>
                  <a:lnTo>
                    <a:pt x="1" y="3620"/>
                  </a:lnTo>
                  <a:lnTo>
                    <a:pt x="21" y="3988"/>
                  </a:lnTo>
                  <a:lnTo>
                    <a:pt x="82" y="4336"/>
                  </a:lnTo>
                  <a:lnTo>
                    <a:pt x="164" y="4683"/>
                  </a:lnTo>
                  <a:lnTo>
                    <a:pt x="287" y="5011"/>
                  </a:lnTo>
                  <a:lnTo>
                    <a:pt x="450" y="5338"/>
                  </a:lnTo>
                  <a:lnTo>
                    <a:pt x="614" y="5624"/>
                  </a:lnTo>
                  <a:lnTo>
                    <a:pt x="839" y="5910"/>
                  </a:lnTo>
                  <a:lnTo>
                    <a:pt x="1064" y="6176"/>
                  </a:lnTo>
                  <a:lnTo>
                    <a:pt x="1309" y="6401"/>
                  </a:lnTo>
                  <a:lnTo>
                    <a:pt x="1596" y="6606"/>
                  </a:lnTo>
                  <a:lnTo>
                    <a:pt x="1902" y="6790"/>
                  </a:lnTo>
                  <a:lnTo>
                    <a:pt x="2209" y="6933"/>
                  </a:lnTo>
                  <a:lnTo>
                    <a:pt x="2536" y="7056"/>
                  </a:lnTo>
                  <a:lnTo>
                    <a:pt x="2884" y="7158"/>
                  </a:lnTo>
                  <a:lnTo>
                    <a:pt x="3252" y="7199"/>
                  </a:lnTo>
                  <a:lnTo>
                    <a:pt x="3620" y="7219"/>
                  </a:lnTo>
                  <a:lnTo>
                    <a:pt x="3988" y="7199"/>
                  </a:lnTo>
                  <a:lnTo>
                    <a:pt x="4336" y="7158"/>
                  </a:lnTo>
                  <a:lnTo>
                    <a:pt x="4684" y="7056"/>
                  </a:lnTo>
                  <a:lnTo>
                    <a:pt x="5011" y="6933"/>
                  </a:lnTo>
                  <a:lnTo>
                    <a:pt x="5338" y="6790"/>
                  </a:lnTo>
                  <a:lnTo>
                    <a:pt x="5624" y="6606"/>
                  </a:lnTo>
                  <a:lnTo>
                    <a:pt x="5911" y="6401"/>
                  </a:lnTo>
                  <a:lnTo>
                    <a:pt x="6156" y="6176"/>
                  </a:lnTo>
                  <a:lnTo>
                    <a:pt x="6401" y="5910"/>
                  </a:lnTo>
                  <a:lnTo>
                    <a:pt x="6606" y="5624"/>
                  </a:lnTo>
                  <a:lnTo>
                    <a:pt x="6790" y="5338"/>
                  </a:lnTo>
                  <a:lnTo>
                    <a:pt x="6933" y="5011"/>
                  </a:lnTo>
                  <a:lnTo>
                    <a:pt x="7056" y="4683"/>
                  </a:lnTo>
                  <a:lnTo>
                    <a:pt x="7138" y="4336"/>
                  </a:lnTo>
                  <a:lnTo>
                    <a:pt x="7199" y="3988"/>
                  </a:lnTo>
                  <a:lnTo>
                    <a:pt x="7219" y="3620"/>
                  </a:lnTo>
                  <a:lnTo>
                    <a:pt x="7199" y="3252"/>
                  </a:lnTo>
                  <a:lnTo>
                    <a:pt x="7138" y="2884"/>
                  </a:lnTo>
                  <a:lnTo>
                    <a:pt x="7056" y="2536"/>
                  </a:lnTo>
                  <a:lnTo>
                    <a:pt x="6933" y="2209"/>
                  </a:lnTo>
                  <a:lnTo>
                    <a:pt x="6790" y="1902"/>
                  </a:lnTo>
                  <a:lnTo>
                    <a:pt x="6606" y="1596"/>
                  </a:lnTo>
                  <a:lnTo>
                    <a:pt x="6401" y="1330"/>
                  </a:lnTo>
                  <a:lnTo>
                    <a:pt x="6156" y="1064"/>
                  </a:lnTo>
                  <a:lnTo>
                    <a:pt x="5911" y="839"/>
                  </a:lnTo>
                  <a:lnTo>
                    <a:pt x="5624" y="634"/>
                  </a:lnTo>
                  <a:lnTo>
                    <a:pt x="5338" y="450"/>
                  </a:lnTo>
                  <a:lnTo>
                    <a:pt x="5011" y="287"/>
                  </a:lnTo>
                  <a:lnTo>
                    <a:pt x="4684" y="164"/>
                  </a:lnTo>
                  <a:lnTo>
                    <a:pt x="4336" y="82"/>
                  </a:lnTo>
                  <a:lnTo>
                    <a:pt x="3988" y="21"/>
                  </a:lnTo>
                  <a:lnTo>
                    <a:pt x="3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9"/>
            <p:cNvSpPr/>
            <p:nvPr/>
          </p:nvSpPr>
          <p:spPr>
            <a:xfrm>
              <a:off x="1291325" y="1738625"/>
              <a:ext cx="180500" cy="180500"/>
            </a:xfrm>
            <a:custGeom>
              <a:rect b="b" l="l" r="r" t="t"/>
              <a:pathLst>
                <a:path extrusionOk="0" fill="none" h="7220" w="7220">
                  <a:moveTo>
                    <a:pt x="7219" y="3620"/>
                  </a:moveTo>
                  <a:lnTo>
                    <a:pt x="7219" y="3620"/>
                  </a:lnTo>
                  <a:lnTo>
                    <a:pt x="7199" y="3988"/>
                  </a:lnTo>
                  <a:lnTo>
                    <a:pt x="7138" y="4336"/>
                  </a:lnTo>
                  <a:lnTo>
                    <a:pt x="7056" y="4683"/>
                  </a:lnTo>
                  <a:lnTo>
                    <a:pt x="6933" y="5011"/>
                  </a:lnTo>
                  <a:lnTo>
                    <a:pt x="6790" y="5338"/>
                  </a:lnTo>
                  <a:lnTo>
                    <a:pt x="6606" y="5624"/>
                  </a:lnTo>
                  <a:lnTo>
                    <a:pt x="6401" y="5910"/>
                  </a:lnTo>
                  <a:lnTo>
                    <a:pt x="6156" y="6176"/>
                  </a:lnTo>
                  <a:lnTo>
                    <a:pt x="5911" y="6401"/>
                  </a:lnTo>
                  <a:lnTo>
                    <a:pt x="5624" y="6606"/>
                  </a:lnTo>
                  <a:lnTo>
                    <a:pt x="5338" y="6790"/>
                  </a:lnTo>
                  <a:lnTo>
                    <a:pt x="5011" y="6933"/>
                  </a:lnTo>
                  <a:lnTo>
                    <a:pt x="4684" y="7056"/>
                  </a:lnTo>
                  <a:lnTo>
                    <a:pt x="4336" y="7158"/>
                  </a:lnTo>
                  <a:lnTo>
                    <a:pt x="3988" y="7199"/>
                  </a:lnTo>
                  <a:lnTo>
                    <a:pt x="3620" y="7219"/>
                  </a:lnTo>
                  <a:lnTo>
                    <a:pt x="3620" y="7219"/>
                  </a:lnTo>
                  <a:lnTo>
                    <a:pt x="3252" y="7199"/>
                  </a:lnTo>
                  <a:lnTo>
                    <a:pt x="2884" y="7158"/>
                  </a:lnTo>
                  <a:lnTo>
                    <a:pt x="2536" y="7056"/>
                  </a:lnTo>
                  <a:lnTo>
                    <a:pt x="2209" y="6933"/>
                  </a:lnTo>
                  <a:lnTo>
                    <a:pt x="1902" y="6790"/>
                  </a:lnTo>
                  <a:lnTo>
                    <a:pt x="1596" y="6606"/>
                  </a:lnTo>
                  <a:lnTo>
                    <a:pt x="1309" y="6401"/>
                  </a:lnTo>
                  <a:lnTo>
                    <a:pt x="1064" y="6176"/>
                  </a:lnTo>
                  <a:lnTo>
                    <a:pt x="839" y="5910"/>
                  </a:lnTo>
                  <a:lnTo>
                    <a:pt x="614" y="5624"/>
                  </a:lnTo>
                  <a:lnTo>
                    <a:pt x="450" y="5338"/>
                  </a:lnTo>
                  <a:lnTo>
                    <a:pt x="287" y="5011"/>
                  </a:lnTo>
                  <a:lnTo>
                    <a:pt x="164" y="4683"/>
                  </a:lnTo>
                  <a:lnTo>
                    <a:pt x="82" y="4336"/>
                  </a:lnTo>
                  <a:lnTo>
                    <a:pt x="21" y="3988"/>
                  </a:lnTo>
                  <a:lnTo>
                    <a:pt x="1" y="3620"/>
                  </a:lnTo>
                  <a:lnTo>
                    <a:pt x="1" y="3620"/>
                  </a:lnTo>
                  <a:lnTo>
                    <a:pt x="21" y="3252"/>
                  </a:lnTo>
                  <a:lnTo>
                    <a:pt x="82" y="2884"/>
                  </a:lnTo>
                  <a:lnTo>
                    <a:pt x="164" y="2536"/>
                  </a:lnTo>
                  <a:lnTo>
                    <a:pt x="287" y="2209"/>
                  </a:lnTo>
                  <a:lnTo>
                    <a:pt x="450" y="1902"/>
                  </a:lnTo>
                  <a:lnTo>
                    <a:pt x="614" y="1596"/>
                  </a:lnTo>
                  <a:lnTo>
                    <a:pt x="839" y="1330"/>
                  </a:lnTo>
                  <a:lnTo>
                    <a:pt x="1064" y="1064"/>
                  </a:lnTo>
                  <a:lnTo>
                    <a:pt x="1309" y="839"/>
                  </a:lnTo>
                  <a:lnTo>
                    <a:pt x="1596" y="634"/>
                  </a:lnTo>
                  <a:lnTo>
                    <a:pt x="1902" y="450"/>
                  </a:lnTo>
                  <a:lnTo>
                    <a:pt x="2209" y="287"/>
                  </a:lnTo>
                  <a:lnTo>
                    <a:pt x="2536" y="164"/>
                  </a:lnTo>
                  <a:lnTo>
                    <a:pt x="2884" y="82"/>
                  </a:lnTo>
                  <a:lnTo>
                    <a:pt x="3252" y="21"/>
                  </a:lnTo>
                  <a:lnTo>
                    <a:pt x="3620" y="0"/>
                  </a:lnTo>
                  <a:lnTo>
                    <a:pt x="3620" y="0"/>
                  </a:lnTo>
                  <a:lnTo>
                    <a:pt x="3988" y="21"/>
                  </a:lnTo>
                  <a:lnTo>
                    <a:pt x="4336" y="82"/>
                  </a:lnTo>
                  <a:lnTo>
                    <a:pt x="4684" y="164"/>
                  </a:lnTo>
                  <a:lnTo>
                    <a:pt x="5011" y="287"/>
                  </a:lnTo>
                  <a:lnTo>
                    <a:pt x="5338" y="450"/>
                  </a:lnTo>
                  <a:lnTo>
                    <a:pt x="5624" y="634"/>
                  </a:lnTo>
                  <a:lnTo>
                    <a:pt x="5911" y="839"/>
                  </a:lnTo>
                  <a:lnTo>
                    <a:pt x="6156" y="1064"/>
                  </a:lnTo>
                  <a:lnTo>
                    <a:pt x="6401" y="1330"/>
                  </a:lnTo>
                  <a:lnTo>
                    <a:pt x="6606" y="1596"/>
                  </a:lnTo>
                  <a:lnTo>
                    <a:pt x="6790" y="1902"/>
                  </a:lnTo>
                  <a:lnTo>
                    <a:pt x="6933" y="2209"/>
                  </a:lnTo>
                  <a:lnTo>
                    <a:pt x="7056" y="2536"/>
                  </a:lnTo>
                  <a:lnTo>
                    <a:pt x="7138" y="2884"/>
                  </a:lnTo>
                  <a:lnTo>
                    <a:pt x="7199" y="3252"/>
                  </a:lnTo>
                  <a:lnTo>
                    <a:pt x="7219" y="36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9"/>
            <p:cNvSpPr/>
            <p:nvPr/>
          </p:nvSpPr>
          <p:spPr>
            <a:xfrm>
              <a:off x="1291325" y="1811725"/>
              <a:ext cx="180500" cy="107400"/>
            </a:xfrm>
            <a:custGeom>
              <a:rect b="b" l="l" r="r" t="t"/>
              <a:pathLst>
                <a:path extrusionOk="0" h="4296" w="7220">
                  <a:moveTo>
                    <a:pt x="82" y="1"/>
                  </a:moveTo>
                  <a:lnTo>
                    <a:pt x="21" y="348"/>
                  </a:lnTo>
                  <a:lnTo>
                    <a:pt x="1" y="696"/>
                  </a:lnTo>
                  <a:lnTo>
                    <a:pt x="21" y="1064"/>
                  </a:lnTo>
                  <a:lnTo>
                    <a:pt x="82" y="1412"/>
                  </a:lnTo>
                  <a:lnTo>
                    <a:pt x="164" y="1759"/>
                  </a:lnTo>
                  <a:lnTo>
                    <a:pt x="287" y="2087"/>
                  </a:lnTo>
                  <a:lnTo>
                    <a:pt x="450" y="2414"/>
                  </a:lnTo>
                  <a:lnTo>
                    <a:pt x="614" y="2700"/>
                  </a:lnTo>
                  <a:lnTo>
                    <a:pt x="839" y="2986"/>
                  </a:lnTo>
                  <a:lnTo>
                    <a:pt x="1064" y="3252"/>
                  </a:lnTo>
                  <a:lnTo>
                    <a:pt x="1309" y="3477"/>
                  </a:lnTo>
                  <a:lnTo>
                    <a:pt x="1596" y="3682"/>
                  </a:lnTo>
                  <a:lnTo>
                    <a:pt x="1902" y="3866"/>
                  </a:lnTo>
                  <a:lnTo>
                    <a:pt x="2209" y="4009"/>
                  </a:lnTo>
                  <a:lnTo>
                    <a:pt x="2536" y="4132"/>
                  </a:lnTo>
                  <a:lnTo>
                    <a:pt x="2884" y="4234"/>
                  </a:lnTo>
                  <a:lnTo>
                    <a:pt x="3252" y="4275"/>
                  </a:lnTo>
                  <a:lnTo>
                    <a:pt x="3620" y="4295"/>
                  </a:lnTo>
                  <a:lnTo>
                    <a:pt x="3988" y="4275"/>
                  </a:lnTo>
                  <a:lnTo>
                    <a:pt x="4336" y="4234"/>
                  </a:lnTo>
                  <a:lnTo>
                    <a:pt x="4684" y="4132"/>
                  </a:lnTo>
                  <a:lnTo>
                    <a:pt x="5011" y="4009"/>
                  </a:lnTo>
                  <a:lnTo>
                    <a:pt x="5338" y="3866"/>
                  </a:lnTo>
                  <a:lnTo>
                    <a:pt x="5624" y="3682"/>
                  </a:lnTo>
                  <a:lnTo>
                    <a:pt x="5911" y="3477"/>
                  </a:lnTo>
                  <a:lnTo>
                    <a:pt x="6156" y="3252"/>
                  </a:lnTo>
                  <a:lnTo>
                    <a:pt x="6401" y="2986"/>
                  </a:lnTo>
                  <a:lnTo>
                    <a:pt x="6606" y="2700"/>
                  </a:lnTo>
                  <a:lnTo>
                    <a:pt x="6790" y="2414"/>
                  </a:lnTo>
                  <a:lnTo>
                    <a:pt x="6933" y="2087"/>
                  </a:lnTo>
                  <a:lnTo>
                    <a:pt x="7056" y="1759"/>
                  </a:lnTo>
                  <a:lnTo>
                    <a:pt x="7138" y="1412"/>
                  </a:lnTo>
                  <a:lnTo>
                    <a:pt x="7199" y="1064"/>
                  </a:lnTo>
                  <a:lnTo>
                    <a:pt x="7219" y="696"/>
                  </a:lnTo>
                  <a:lnTo>
                    <a:pt x="7199" y="348"/>
                  </a:lnTo>
                  <a:lnTo>
                    <a:pt x="7158" y="1"/>
                  </a:lnTo>
                  <a:lnTo>
                    <a:pt x="7076" y="328"/>
                  </a:lnTo>
                  <a:lnTo>
                    <a:pt x="6974" y="614"/>
                  </a:lnTo>
                  <a:lnTo>
                    <a:pt x="6851" y="901"/>
                  </a:lnTo>
                  <a:lnTo>
                    <a:pt x="6708" y="1166"/>
                  </a:lnTo>
                  <a:lnTo>
                    <a:pt x="6544" y="1432"/>
                  </a:lnTo>
                  <a:lnTo>
                    <a:pt x="6360" y="1678"/>
                  </a:lnTo>
                  <a:lnTo>
                    <a:pt x="6156" y="1903"/>
                  </a:lnTo>
                  <a:lnTo>
                    <a:pt x="5931" y="2107"/>
                  </a:lnTo>
                  <a:lnTo>
                    <a:pt x="5686" y="2291"/>
                  </a:lnTo>
                  <a:lnTo>
                    <a:pt x="5420" y="2455"/>
                  </a:lnTo>
                  <a:lnTo>
                    <a:pt x="5154" y="2598"/>
                  </a:lnTo>
                  <a:lnTo>
                    <a:pt x="4868" y="2721"/>
                  </a:lnTo>
                  <a:lnTo>
                    <a:pt x="4561" y="2802"/>
                  </a:lnTo>
                  <a:lnTo>
                    <a:pt x="4254" y="2884"/>
                  </a:lnTo>
                  <a:lnTo>
                    <a:pt x="3947" y="2925"/>
                  </a:lnTo>
                  <a:lnTo>
                    <a:pt x="3620" y="2946"/>
                  </a:lnTo>
                  <a:lnTo>
                    <a:pt x="3293" y="2925"/>
                  </a:lnTo>
                  <a:lnTo>
                    <a:pt x="2966" y="2884"/>
                  </a:lnTo>
                  <a:lnTo>
                    <a:pt x="2659" y="2802"/>
                  </a:lnTo>
                  <a:lnTo>
                    <a:pt x="2373" y="2721"/>
                  </a:lnTo>
                  <a:lnTo>
                    <a:pt x="2086" y="2598"/>
                  </a:lnTo>
                  <a:lnTo>
                    <a:pt x="1800" y="2455"/>
                  </a:lnTo>
                  <a:lnTo>
                    <a:pt x="1555" y="2291"/>
                  </a:lnTo>
                  <a:lnTo>
                    <a:pt x="1309" y="2107"/>
                  </a:lnTo>
                  <a:lnTo>
                    <a:pt x="1084" y="1903"/>
                  </a:lnTo>
                  <a:lnTo>
                    <a:pt x="880" y="1678"/>
                  </a:lnTo>
                  <a:lnTo>
                    <a:pt x="675" y="1432"/>
                  </a:lnTo>
                  <a:lnTo>
                    <a:pt x="512" y="1166"/>
                  </a:lnTo>
                  <a:lnTo>
                    <a:pt x="369" y="901"/>
                  </a:lnTo>
                  <a:lnTo>
                    <a:pt x="246" y="614"/>
                  </a:lnTo>
                  <a:lnTo>
                    <a:pt x="144" y="328"/>
                  </a:lnTo>
                  <a:lnTo>
                    <a:pt x="82" y="1"/>
                  </a:lnTo>
                  <a:close/>
                </a:path>
              </a:pathLst>
            </a:custGeom>
            <a:solidFill>
              <a:srgbClr val="3C16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9"/>
            <p:cNvSpPr/>
            <p:nvPr/>
          </p:nvSpPr>
          <p:spPr>
            <a:xfrm>
              <a:off x="1291325" y="1811725"/>
              <a:ext cx="180500" cy="107400"/>
            </a:xfrm>
            <a:custGeom>
              <a:rect b="b" l="l" r="r" t="t"/>
              <a:pathLst>
                <a:path extrusionOk="0" fill="none" h="4296" w="7220">
                  <a:moveTo>
                    <a:pt x="7158" y="1"/>
                  </a:moveTo>
                  <a:lnTo>
                    <a:pt x="7158" y="1"/>
                  </a:lnTo>
                  <a:lnTo>
                    <a:pt x="7076" y="328"/>
                  </a:lnTo>
                  <a:lnTo>
                    <a:pt x="6974" y="614"/>
                  </a:lnTo>
                  <a:lnTo>
                    <a:pt x="6851" y="901"/>
                  </a:lnTo>
                  <a:lnTo>
                    <a:pt x="6708" y="1166"/>
                  </a:lnTo>
                  <a:lnTo>
                    <a:pt x="6544" y="1432"/>
                  </a:lnTo>
                  <a:lnTo>
                    <a:pt x="6360" y="1678"/>
                  </a:lnTo>
                  <a:lnTo>
                    <a:pt x="6156" y="1903"/>
                  </a:lnTo>
                  <a:lnTo>
                    <a:pt x="5931" y="2107"/>
                  </a:lnTo>
                  <a:lnTo>
                    <a:pt x="5686" y="2291"/>
                  </a:lnTo>
                  <a:lnTo>
                    <a:pt x="5420" y="2455"/>
                  </a:lnTo>
                  <a:lnTo>
                    <a:pt x="5154" y="2598"/>
                  </a:lnTo>
                  <a:lnTo>
                    <a:pt x="4868" y="2721"/>
                  </a:lnTo>
                  <a:lnTo>
                    <a:pt x="4561" y="2802"/>
                  </a:lnTo>
                  <a:lnTo>
                    <a:pt x="4254" y="2884"/>
                  </a:lnTo>
                  <a:lnTo>
                    <a:pt x="3947" y="2925"/>
                  </a:lnTo>
                  <a:lnTo>
                    <a:pt x="3620" y="2946"/>
                  </a:lnTo>
                  <a:lnTo>
                    <a:pt x="3620" y="2946"/>
                  </a:lnTo>
                  <a:lnTo>
                    <a:pt x="3293" y="2925"/>
                  </a:lnTo>
                  <a:lnTo>
                    <a:pt x="2966" y="2884"/>
                  </a:lnTo>
                  <a:lnTo>
                    <a:pt x="2659" y="2802"/>
                  </a:lnTo>
                  <a:lnTo>
                    <a:pt x="2373" y="2721"/>
                  </a:lnTo>
                  <a:lnTo>
                    <a:pt x="2086" y="2598"/>
                  </a:lnTo>
                  <a:lnTo>
                    <a:pt x="1800" y="2455"/>
                  </a:lnTo>
                  <a:lnTo>
                    <a:pt x="1555" y="2291"/>
                  </a:lnTo>
                  <a:lnTo>
                    <a:pt x="1309" y="2107"/>
                  </a:lnTo>
                  <a:lnTo>
                    <a:pt x="1084" y="1903"/>
                  </a:lnTo>
                  <a:lnTo>
                    <a:pt x="880" y="1678"/>
                  </a:lnTo>
                  <a:lnTo>
                    <a:pt x="675" y="1432"/>
                  </a:lnTo>
                  <a:lnTo>
                    <a:pt x="512" y="1166"/>
                  </a:lnTo>
                  <a:lnTo>
                    <a:pt x="369" y="901"/>
                  </a:lnTo>
                  <a:lnTo>
                    <a:pt x="246" y="614"/>
                  </a:lnTo>
                  <a:lnTo>
                    <a:pt x="144" y="328"/>
                  </a:lnTo>
                  <a:lnTo>
                    <a:pt x="82" y="1"/>
                  </a:lnTo>
                  <a:lnTo>
                    <a:pt x="82" y="1"/>
                  </a:lnTo>
                  <a:lnTo>
                    <a:pt x="21" y="348"/>
                  </a:lnTo>
                  <a:lnTo>
                    <a:pt x="1" y="696"/>
                  </a:lnTo>
                  <a:lnTo>
                    <a:pt x="1" y="696"/>
                  </a:lnTo>
                  <a:lnTo>
                    <a:pt x="1" y="696"/>
                  </a:lnTo>
                  <a:lnTo>
                    <a:pt x="21" y="1064"/>
                  </a:lnTo>
                  <a:lnTo>
                    <a:pt x="82" y="1412"/>
                  </a:lnTo>
                  <a:lnTo>
                    <a:pt x="164" y="1759"/>
                  </a:lnTo>
                  <a:lnTo>
                    <a:pt x="287" y="2087"/>
                  </a:lnTo>
                  <a:lnTo>
                    <a:pt x="450" y="2414"/>
                  </a:lnTo>
                  <a:lnTo>
                    <a:pt x="614" y="2700"/>
                  </a:lnTo>
                  <a:lnTo>
                    <a:pt x="839" y="2986"/>
                  </a:lnTo>
                  <a:lnTo>
                    <a:pt x="1064" y="3252"/>
                  </a:lnTo>
                  <a:lnTo>
                    <a:pt x="1309" y="3477"/>
                  </a:lnTo>
                  <a:lnTo>
                    <a:pt x="1596" y="3682"/>
                  </a:lnTo>
                  <a:lnTo>
                    <a:pt x="1902" y="3866"/>
                  </a:lnTo>
                  <a:lnTo>
                    <a:pt x="2209" y="4009"/>
                  </a:lnTo>
                  <a:lnTo>
                    <a:pt x="2536" y="4132"/>
                  </a:lnTo>
                  <a:lnTo>
                    <a:pt x="2884" y="4234"/>
                  </a:lnTo>
                  <a:lnTo>
                    <a:pt x="3252" y="4275"/>
                  </a:lnTo>
                  <a:lnTo>
                    <a:pt x="3620" y="4295"/>
                  </a:lnTo>
                  <a:lnTo>
                    <a:pt x="3620" y="4295"/>
                  </a:lnTo>
                  <a:lnTo>
                    <a:pt x="3988" y="4275"/>
                  </a:lnTo>
                  <a:lnTo>
                    <a:pt x="4336" y="4234"/>
                  </a:lnTo>
                  <a:lnTo>
                    <a:pt x="4684" y="4132"/>
                  </a:lnTo>
                  <a:lnTo>
                    <a:pt x="5011" y="4009"/>
                  </a:lnTo>
                  <a:lnTo>
                    <a:pt x="5338" y="3866"/>
                  </a:lnTo>
                  <a:lnTo>
                    <a:pt x="5624" y="3682"/>
                  </a:lnTo>
                  <a:lnTo>
                    <a:pt x="5911" y="3477"/>
                  </a:lnTo>
                  <a:lnTo>
                    <a:pt x="6156" y="3252"/>
                  </a:lnTo>
                  <a:lnTo>
                    <a:pt x="6401" y="2986"/>
                  </a:lnTo>
                  <a:lnTo>
                    <a:pt x="6606" y="2700"/>
                  </a:lnTo>
                  <a:lnTo>
                    <a:pt x="6790" y="2414"/>
                  </a:lnTo>
                  <a:lnTo>
                    <a:pt x="6933" y="2087"/>
                  </a:lnTo>
                  <a:lnTo>
                    <a:pt x="7056" y="1759"/>
                  </a:lnTo>
                  <a:lnTo>
                    <a:pt x="7138" y="1412"/>
                  </a:lnTo>
                  <a:lnTo>
                    <a:pt x="7199" y="1064"/>
                  </a:lnTo>
                  <a:lnTo>
                    <a:pt x="7219" y="696"/>
                  </a:lnTo>
                  <a:lnTo>
                    <a:pt x="7219" y="696"/>
                  </a:lnTo>
                  <a:lnTo>
                    <a:pt x="7219" y="696"/>
                  </a:lnTo>
                  <a:lnTo>
                    <a:pt x="7199" y="348"/>
                  </a:lnTo>
                  <a:lnTo>
                    <a:pt x="71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 name="Google Shape;1595;p19"/>
          <p:cNvGrpSpPr/>
          <p:nvPr/>
        </p:nvGrpSpPr>
        <p:grpSpPr>
          <a:xfrm>
            <a:off x="1461000" y="398349"/>
            <a:ext cx="6222000" cy="3434588"/>
            <a:chOff x="1449475" y="245949"/>
            <a:chExt cx="6222000" cy="3434588"/>
          </a:xfrm>
        </p:grpSpPr>
        <p:sp>
          <p:nvSpPr>
            <p:cNvPr id="1596" name="Google Shape;1596;p19"/>
            <p:cNvSpPr/>
            <p:nvPr/>
          </p:nvSpPr>
          <p:spPr>
            <a:xfrm>
              <a:off x="1449475" y="3523338"/>
              <a:ext cx="6222000" cy="1572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7" name="Google Shape;1597;p19"/>
            <p:cNvGrpSpPr/>
            <p:nvPr/>
          </p:nvGrpSpPr>
          <p:grpSpPr>
            <a:xfrm>
              <a:off x="1602550" y="245949"/>
              <a:ext cx="5938892" cy="3352761"/>
              <a:chOff x="2236094" y="22541"/>
              <a:chExt cx="4311356" cy="2433946"/>
            </a:xfrm>
          </p:grpSpPr>
          <p:sp>
            <p:nvSpPr>
              <p:cNvPr id="1598" name="Google Shape;1598;p19"/>
              <p:cNvSpPr/>
              <p:nvPr/>
            </p:nvSpPr>
            <p:spPr>
              <a:xfrm>
                <a:off x="2236094" y="22541"/>
                <a:ext cx="4311350" cy="2433946"/>
              </a:xfrm>
              <a:custGeom>
                <a:rect b="b" l="l" r="r" t="t"/>
                <a:pathLst>
                  <a:path extrusionOk="0" h="88733" w="172454">
                    <a:moveTo>
                      <a:pt x="1" y="0"/>
                    </a:moveTo>
                    <a:lnTo>
                      <a:pt x="1" y="88732"/>
                    </a:lnTo>
                    <a:lnTo>
                      <a:pt x="172454" y="88732"/>
                    </a:lnTo>
                    <a:lnTo>
                      <a:pt x="1724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9"/>
              <p:cNvSpPr/>
              <p:nvPr/>
            </p:nvSpPr>
            <p:spPr>
              <a:xfrm>
                <a:off x="2236100" y="238125"/>
                <a:ext cx="4311350" cy="2218325"/>
              </a:xfrm>
              <a:custGeom>
                <a:rect b="b" l="l" r="r" t="t"/>
                <a:pathLst>
                  <a:path extrusionOk="0" fill="none" h="88733" w="172454">
                    <a:moveTo>
                      <a:pt x="172454" y="88732"/>
                    </a:moveTo>
                    <a:lnTo>
                      <a:pt x="1" y="88732"/>
                    </a:lnTo>
                    <a:lnTo>
                      <a:pt x="1" y="0"/>
                    </a:lnTo>
                    <a:lnTo>
                      <a:pt x="172454" y="0"/>
                    </a:lnTo>
                    <a:lnTo>
                      <a:pt x="172454" y="8873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9"/>
              <p:cNvSpPr/>
              <p:nvPr/>
            </p:nvSpPr>
            <p:spPr>
              <a:xfrm>
                <a:off x="2236100" y="1555600"/>
                <a:ext cx="25" cy="900850"/>
              </a:xfrm>
              <a:custGeom>
                <a:rect b="b" l="l" r="r" t="t"/>
                <a:pathLst>
                  <a:path extrusionOk="0" h="36034" w="1">
                    <a:moveTo>
                      <a:pt x="1" y="0"/>
                    </a:moveTo>
                    <a:lnTo>
                      <a:pt x="1" y="36033"/>
                    </a:lnTo>
                    <a:lnTo>
                      <a:pt x="1" y="0"/>
                    </a:lnTo>
                    <a:lnTo>
                      <a:pt x="1" y="0"/>
                    </a:lnTo>
                    <a:lnTo>
                      <a:pt x="1" y="0"/>
                    </a:lnTo>
                    <a:close/>
                  </a:path>
                </a:pathLst>
              </a:custGeom>
              <a:solidFill>
                <a:srgbClr val="E3DD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9"/>
              <p:cNvSpPr/>
              <p:nvPr/>
            </p:nvSpPr>
            <p:spPr>
              <a:xfrm>
                <a:off x="2236100" y="1555600"/>
                <a:ext cx="25" cy="900850"/>
              </a:xfrm>
              <a:custGeom>
                <a:rect b="b" l="l" r="r" t="t"/>
                <a:pathLst>
                  <a:path extrusionOk="0" fill="none" h="36034" w="1">
                    <a:moveTo>
                      <a:pt x="1" y="0"/>
                    </a:moveTo>
                    <a:lnTo>
                      <a:pt x="1" y="36033"/>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9"/>
              <p:cNvSpPr/>
              <p:nvPr/>
            </p:nvSpPr>
            <p:spPr>
              <a:xfrm>
                <a:off x="2236100" y="1547925"/>
                <a:ext cx="4311350" cy="908525"/>
              </a:xfrm>
              <a:custGeom>
                <a:rect b="b" l="l" r="r" t="t"/>
                <a:pathLst>
                  <a:path extrusionOk="0" h="36341" w="172454">
                    <a:moveTo>
                      <a:pt x="172454" y="1"/>
                    </a:moveTo>
                    <a:lnTo>
                      <a:pt x="169714" y="900"/>
                    </a:lnTo>
                    <a:lnTo>
                      <a:pt x="166973" y="1759"/>
                    </a:lnTo>
                    <a:lnTo>
                      <a:pt x="166973" y="30859"/>
                    </a:lnTo>
                    <a:lnTo>
                      <a:pt x="5481" y="30859"/>
                    </a:lnTo>
                    <a:lnTo>
                      <a:pt x="5481" y="1943"/>
                    </a:lnTo>
                    <a:lnTo>
                      <a:pt x="2516" y="1084"/>
                    </a:lnTo>
                    <a:lnTo>
                      <a:pt x="1" y="307"/>
                    </a:lnTo>
                    <a:lnTo>
                      <a:pt x="1" y="36340"/>
                    </a:lnTo>
                    <a:lnTo>
                      <a:pt x="172454" y="36340"/>
                    </a:lnTo>
                    <a:lnTo>
                      <a:pt x="1724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9"/>
              <p:cNvSpPr/>
              <p:nvPr/>
            </p:nvSpPr>
            <p:spPr>
              <a:xfrm>
                <a:off x="2236100" y="1547925"/>
                <a:ext cx="4311350" cy="908525"/>
              </a:xfrm>
              <a:custGeom>
                <a:rect b="b" l="l" r="r" t="t"/>
                <a:pathLst>
                  <a:path extrusionOk="0" fill="none" h="36341" w="172454">
                    <a:moveTo>
                      <a:pt x="172454" y="1"/>
                    </a:moveTo>
                    <a:lnTo>
                      <a:pt x="172454" y="1"/>
                    </a:lnTo>
                    <a:lnTo>
                      <a:pt x="169714" y="900"/>
                    </a:lnTo>
                    <a:lnTo>
                      <a:pt x="166973" y="1759"/>
                    </a:lnTo>
                    <a:lnTo>
                      <a:pt x="166973" y="30859"/>
                    </a:lnTo>
                    <a:lnTo>
                      <a:pt x="5481" y="30859"/>
                    </a:lnTo>
                    <a:lnTo>
                      <a:pt x="5481" y="1943"/>
                    </a:lnTo>
                    <a:lnTo>
                      <a:pt x="5481" y="1943"/>
                    </a:lnTo>
                    <a:lnTo>
                      <a:pt x="2516" y="1084"/>
                    </a:lnTo>
                    <a:lnTo>
                      <a:pt x="1" y="307"/>
                    </a:lnTo>
                    <a:lnTo>
                      <a:pt x="1" y="36340"/>
                    </a:lnTo>
                    <a:lnTo>
                      <a:pt x="172454" y="36340"/>
                    </a:lnTo>
                    <a:lnTo>
                      <a:pt x="17245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9"/>
              <p:cNvSpPr/>
              <p:nvPr/>
            </p:nvSpPr>
            <p:spPr>
              <a:xfrm>
                <a:off x="2373125" y="375650"/>
                <a:ext cx="4037325" cy="1943775"/>
              </a:xfrm>
              <a:custGeom>
                <a:rect b="b" l="l" r="r" t="t"/>
                <a:pathLst>
                  <a:path extrusionOk="0" h="77751" w="161493">
                    <a:moveTo>
                      <a:pt x="0" y="0"/>
                    </a:moveTo>
                    <a:lnTo>
                      <a:pt x="0" y="77750"/>
                    </a:lnTo>
                    <a:lnTo>
                      <a:pt x="161492" y="77750"/>
                    </a:lnTo>
                    <a:lnTo>
                      <a:pt x="1614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9"/>
              <p:cNvSpPr/>
              <p:nvPr/>
            </p:nvSpPr>
            <p:spPr>
              <a:xfrm>
                <a:off x="2373125" y="375650"/>
                <a:ext cx="4037325" cy="1943775"/>
              </a:xfrm>
              <a:custGeom>
                <a:rect b="b" l="l" r="r" t="t"/>
                <a:pathLst>
                  <a:path extrusionOk="0" fill="none" h="77751" w="161493">
                    <a:moveTo>
                      <a:pt x="0" y="77750"/>
                    </a:moveTo>
                    <a:lnTo>
                      <a:pt x="161492" y="77750"/>
                    </a:lnTo>
                    <a:lnTo>
                      <a:pt x="161492" y="0"/>
                    </a:lnTo>
                    <a:lnTo>
                      <a:pt x="0" y="0"/>
                    </a:lnTo>
                    <a:lnTo>
                      <a:pt x="0" y="7775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9"/>
              <p:cNvSpPr/>
              <p:nvPr/>
            </p:nvSpPr>
            <p:spPr>
              <a:xfrm>
                <a:off x="3332225" y="424200"/>
                <a:ext cx="2124250" cy="1895225"/>
              </a:xfrm>
              <a:custGeom>
                <a:rect b="b" l="l" r="r" t="t"/>
                <a:pathLst>
                  <a:path extrusionOk="0" h="75809" w="84970">
                    <a:moveTo>
                      <a:pt x="12556" y="1"/>
                    </a:moveTo>
                    <a:lnTo>
                      <a:pt x="12413" y="21"/>
                    </a:lnTo>
                    <a:lnTo>
                      <a:pt x="12250" y="42"/>
                    </a:lnTo>
                    <a:lnTo>
                      <a:pt x="12106" y="103"/>
                    </a:lnTo>
                    <a:lnTo>
                      <a:pt x="11984" y="164"/>
                    </a:lnTo>
                    <a:lnTo>
                      <a:pt x="11861" y="246"/>
                    </a:lnTo>
                    <a:lnTo>
                      <a:pt x="11738" y="328"/>
                    </a:lnTo>
                    <a:lnTo>
                      <a:pt x="11636" y="451"/>
                    </a:lnTo>
                    <a:lnTo>
                      <a:pt x="11575" y="573"/>
                    </a:lnTo>
                    <a:lnTo>
                      <a:pt x="11513" y="676"/>
                    </a:lnTo>
                    <a:lnTo>
                      <a:pt x="11493" y="778"/>
                    </a:lnTo>
                    <a:lnTo>
                      <a:pt x="11452" y="1003"/>
                    </a:lnTo>
                    <a:lnTo>
                      <a:pt x="11452" y="1228"/>
                    </a:lnTo>
                    <a:lnTo>
                      <a:pt x="11473" y="1432"/>
                    </a:lnTo>
                    <a:lnTo>
                      <a:pt x="11554" y="1964"/>
                    </a:lnTo>
                    <a:lnTo>
                      <a:pt x="11677" y="2496"/>
                    </a:lnTo>
                    <a:lnTo>
                      <a:pt x="11922" y="3559"/>
                    </a:lnTo>
                    <a:lnTo>
                      <a:pt x="12045" y="4091"/>
                    </a:lnTo>
                    <a:lnTo>
                      <a:pt x="12127" y="4602"/>
                    </a:lnTo>
                    <a:lnTo>
                      <a:pt x="12147" y="4868"/>
                    </a:lnTo>
                    <a:lnTo>
                      <a:pt x="12147" y="5134"/>
                    </a:lnTo>
                    <a:lnTo>
                      <a:pt x="12147" y="5400"/>
                    </a:lnTo>
                    <a:lnTo>
                      <a:pt x="12127" y="5665"/>
                    </a:lnTo>
                    <a:lnTo>
                      <a:pt x="12106" y="5870"/>
                    </a:lnTo>
                    <a:lnTo>
                      <a:pt x="11738" y="5706"/>
                    </a:lnTo>
                    <a:lnTo>
                      <a:pt x="11370" y="5563"/>
                    </a:lnTo>
                    <a:lnTo>
                      <a:pt x="10941" y="5481"/>
                    </a:lnTo>
                    <a:lnTo>
                      <a:pt x="10491" y="5420"/>
                    </a:lnTo>
                    <a:lnTo>
                      <a:pt x="10430" y="5052"/>
                    </a:lnTo>
                    <a:lnTo>
                      <a:pt x="10368" y="4684"/>
                    </a:lnTo>
                    <a:lnTo>
                      <a:pt x="10266" y="4316"/>
                    </a:lnTo>
                    <a:lnTo>
                      <a:pt x="10164" y="3968"/>
                    </a:lnTo>
                    <a:lnTo>
                      <a:pt x="10041" y="3600"/>
                    </a:lnTo>
                    <a:lnTo>
                      <a:pt x="9898" y="3252"/>
                    </a:lnTo>
                    <a:lnTo>
                      <a:pt x="9755" y="2905"/>
                    </a:lnTo>
                    <a:lnTo>
                      <a:pt x="9591" y="2577"/>
                    </a:lnTo>
                    <a:lnTo>
                      <a:pt x="9325" y="2066"/>
                    </a:lnTo>
                    <a:lnTo>
                      <a:pt x="9182" y="1841"/>
                    </a:lnTo>
                    <a:lnTo>
                      <a:pt x="9019" y="1596"/>
                    </a:lnTo>
                    <a:lnTo>
                      <a:pt x="8834" y="1371"/>
                    </a:lnTo>
                    <a:lnTo>
                      <a:pt x="8650" y="1166"/>
                    </a:lnTo>
                    <a:lnTo>
                      <a:pt x="8446" y="982"/>
                    </a:lnTo>
                    <a:lnTo>
                      <a:pt x="8221" y="819"/>
                    </a:lnTo>
                    <a:lnTo>
                      <a:pt x="7976" y="676"/>
                    </a:lnTo>
                    <a:lnTo>
                      <a:pt x="7710" y="553"/>
                    </a:lnTo>
                    <a:lnTo>
                      <a:pt x="7444" y="471"/>
                    </a:lnTo>
                    <a:lnTo>
                      <a:pt x="7158" y="410"/>
                    </a:lnTo>
                    <a:lnTo>
                      <a:pt x="6892" y="410"/>
                    </a:lnTo>
                    <a:lnTo>
                      <a:pt x="6605" y="430"/>
                    </a:lnTo>
                    <a:lnTo>
                      <a:pt x="6340" y="512"/>
                    </a:lnTo>
                    <a:lnTo>
                      <a:pt x="6217" y="553"/>
                    </a:lnTo>
                    <a:lnTo>
                      <a:pt x="6094" y="614"/>
                    </a:lnTo>
                    <a:lnTo>
                      <a:pt x="5972" y="696"/>
                    </a:lnTo>
                    <a:lnTo>
                      <a:pt x="5849" y="798"/>
                    </a:lnTo>
                    <a:lnTo>
                      <a:pt x="5747" y="921"/>
                    </a:lnTo>
                    <a:lnTo>
                      <a:pt x="5644" y="1023"/>
                    </a:lnTo>
                    <a:lnTo>
                      <a:pt x="5583" y="1166"/>
                    </a:lnTo>
                    <a:lnTo>
                      <a:pt x="5522" y="1310"/>
                    </a:lnTo>
                    <a:lnTo>
                      <a:pt x="5501" y="1453"/>
                    </a:lnTo>
                    <a:lnTo>
                      <a:pt x="5481" y="1596"/>
                    </a:lnTo>
                    <a:lnTo>
                      <a:pt x="5501" y="1698"/>
                    </a:lnTo>
                    <a:lnTo>
                      <a:pt x="5522" y="1800"/>
                    </a:lnTo>
                    <a:lnTo>
                      <a:pt x="5583" y="2005"/>
                    </a:lnTo>
                    <a:lnTo>
                      <a:pt x="5685" y="2209"/>
                    </a:lnTo>
                    <a:lnTo>
                      <a:pt x="5808" y="2393"/>
                    </a:lnTo>
                    <a:lnTo>
                      <a:pt x="6135" y="2823"/>
                    </a:lnTo>
                    <a:lnTo>
                      <a:pt x="6483" y="3252"/>
                    </a:lnTo>
                    <a:lnTo>
                      <a:pt x="7198" y="4050"/>
                    </a:lnTo>
                    <a:lnTo>
                      <a:pt x="7546" y="4459"/>
                    </a:lnTo>
                    <a:lnTo>
                      <a:pt x="7873" y="4888"/>
                    </a:lnTo>
                    <a:lnTo>
                      <a:pt x="8016" y="5113"/>
                    </a:lnTo>
                    <a:lnTo>
                      <a:pt x="8160" y="5338"/>
                    </a:lnTo>
                    <a:lnTo>
                      <a:pt x="8262" y="5584"/>
                    </a:lnTo>
                    <a:lnTo>
                      <a:pt x="8385" y="5829"/>
                    </a:lnTo>
                    <a:lnTo>
                      <a:pt x="8466" y="6115"/>
                    </a:lnTo>
                    <a:lnTo>
                      <a:pt x="8221" y="6299"/>
                    </a:lnTo>
                    <a:lnTo>
                      <a:pt x="7976" y="6504"/>
                    </a:lnTo>
                    <a:lnTo>
                      <a:pt x="7730" y="6729"/>
                    </a:lnTo>
                    <a:lnTo>
                      <a:pt x="7464" y="6974"/>
                    </a:lnTo>
                    <a:lnTo>
                      <a:pt x="7198" y="6565"/>
                    </a:lnTo>
                    <a:lnTo>
                      <a:pt x="6892" y="6197"/>
                    </a:lnTo>
                    <a:lnTo>
                      <a:pt x="6565" y="5829"/>
                    </a:lnTo>
                    <a:lnTo>
                      <a:pt x="6196" y="5502"/>
                    </a:lnTo>
                    <a:lnTo>
                      <a:pt x="5828" y="5175"/>
                    </a:lnTo>
                    <a:lnTo>
                      <a:pt x="5440" y="4888"/>
                    </a:lnTo>
                    <a:lnTo>
                      <a:pt x="5031" y="4602"/>
                    </a:lnTo>
                    <a:lnTo>
                      <a:pt x="4622" y="4357"/>
                    </a:lnTo>
                    <a:lnTo>
                      <a:pt x="4111" y="4091"/>
                    </a:lnTo>
                    <a:lnTo>
                      <a:pt x="3865" y="3968"/>
                    </a:lnTo>
                    <a:lnTo>
                      <a:pt x="3599" y="3866"/>
                    </a:lnTo>
                    <a:lnTo>
                      <a:pt x="3333" y="3784"/>
                    </a:lnTo>
                    <a:lnTo>
                      <a:pt x="3047" y="3723"/>
                    </a:lnTo>
                    <a:lnTo>
                      <a:pt x="2781" y="3661"/>
                    </a:lnTo>
                    <a:lnTo>
                      <a:pt x="2495" y="3641"/>
                    </a:lnTo>
                    <a:lnTo>
                      <a:pt x="2209" y="3661"/>
                    </a:lnTo>
                    <a:lnTo>
                      <a:pt x="1943" y="3702"/>
                    </a:lnTo>
                    <a:lnTo>
                      <a:pt x="1657" y="3784"/>
                    </a:lnTo>
                    <a:lnTo>
                      <a:pt x="1391" y="3907"/>
                    </a:lnTo>
                    <a:lnTo>
                      <a:pt x="1166" y="4050"/>
                    </a:lnTo>
                    <a:lnTo>
                      <a:pt x="941" y="4213"/>
                    </a:lnTo>
                    <a:lnTo>
                      <a:pt x="757" y="4418"/>
                    </a:lnTo>
                    <a:lnTo>
                      <a:pt x="675" y="4541"/>
                    </a:lnTo>
                    <a:lnTo>
                      <a:pt x="614" y="4663"/>
                    </a:lnTo>
                    <a:lnTo>
                      <a:pt x="552" y="4806"/>
                    </a:lnTo>
                    <a:lnTo>
                      <a:pt x="511" y="4950"/>
                    </a:lnTo>
                    <a:lnTo>
                      <a:pt x="491" y="5093"/>
                    </a:lnTo>
                    <a:lnTo>
                      <a:pt x="471" y="5236"/>
                    </a:lnTo>
                    <a:lnTo>
                      <a:pt x="491" y="5400"/>
                    </a:lnTo>
                    <a:lnTo>
                      <a:pt x="511" y="5543"/>
                    </a:lnTo>
                    <a:lnTo>
                      <a:pt x="573" y="5686"/>
                    </a:lnTo>
                    <a:lnTo>
                      <a:pt x="634" y="5809"/>
                    </a:lnTo>
                    <a:lnTo>
                      <a:pt x="716" y="5890"/>
                    </a:lnTo>
                    <a:lnTo>
                      <a:pt x="777" y="5972"/>
                    </a:lnTo>
                    <a:lnTo>
                      <a:pt x="961" y="6095"/>
                    </a:lnTo>
                    <a:lnTo>
                      <a:pt x="1145" y="6218"/>
                    </a:lnTo>
                    <a:lnTo>
                      <a:pt x="1350" y="6299"/>
                    </a:lnTo>
                    <a:lnTo>
                      <a:pt x="1861" y="6483"/>
                    </a:lnTo>
                    <a:lnTo>
                      <a:pt x="2393" y="6627"/>
                    </a:lnTo>
                    <a:lnTo>
                      <a:pt x="3436" y="6913"/>
                    </a:lnTo>
                    <a:lnTo>
                      <a:pt x="3947" y="7056"/>
                    </a:lnTo>
                    <a:lnTo>
                      <a:pt x="4458" y="7240"/>
                    </a:lnTo>
                    <a:lnTo>
                      <a:pt x="4704" y="7342"/>
                    </a:lnTo>
                    <a:lnTo>
                      <a:pt x="4929" y="7465"/>
                    </a:lnTo>
                    <a:lnTo>
                      <a:pt x="5174" y="7588"/>
                    </a:lnTo>
                    <a:lnTo>
                      <a:pt x="5399" y="7751"/>
                    </a:lnTo>
                    <a:lnTo>
                      <a:pt x="5603" y="7894"/>
                    </a:lnTo>
                    <a:lnTo>
                      <a:pt x="5808" y="8078"/>
                    </a:lnTo>
                    <a:lnTo>
                      <a:pt x="6176" y="8447"/>
                    </a:lnTo>
                    <a:lnTo>
                      <a:pt x="5849" y="8876"/>
                    </a:lnTo>
                    <a:lnTo>
                      <a:pt x="5522" y="9326"/>
                    </a:lnTo>
                    <a:lnTo>
                      <a:pt x="5215" y="9796"/>
                    </a:lnTo>
                    <a:lnTo>
                      <a:pt x="4888" y="10267"/>
                    </a:lnTo>
                    <a:lnTo>
                      <a:pt x="4581" y="10778"/>
                    </a:lnTo>
                    <a:lnTo>
                      <a:pt x="4274" y="11310"/>
                    </a:lnTo>
                    <a:lnTo>
                      <a:pt x="3681" y="12393"/>
                    </a:lnTo>
                    <a:lnTo>
                      <a:pt x="3088" y="13539"/>
                    </a:lnTo>
                    <a:lnTo>
                      <a:pt x="2556" y="14745"/>
                    </a:lnTo>
                    <a:lnTo>
                      <a:pt x="2291" y="15359"/>
                    </a:lnTo>
                    <a:lnTo>
                      <a:pt x="2045" y="15972"/>
                    </a:lnTo>
                    <a:lnTo>
                      <a:pt x="1800" y="16606"/>
                    </a:lnTo>
                    <a:lnTo>
                      <a:pt x="1575" y="17240"/>
                    </a:lnTo>
                    <a:lnTo>
                      <a:pt x="1370" y="17874"/>
                    </a:lnTo>
                    <a:lnTo>
                      <a:pt x="1166" y="18508"/>
                    </a:lnTo>
                    <a:lnTo>
                      <a:pt x="961" y="19162"/>
                    </a:lnTo>
                    <a:lnTo>
                      <a:pt x="798" y="19796"/>
                    </a:lnTo>
                    <a:lnTo>
                      <a:pt x="634" y="20451"/>
                    </a:lnTo>
                    <a:lnTo>
                      <a:pt x="491" y="21105"/>
                    </a:lnTo>
                    <a:lnTo>
                      <a:pt x="368" y="21739"/>
                    </a:lnTo>
                    <a:lnTo>
                      <a:pt x="266" y="22393"/>
                    </a:lnTo>
                    <a:lnTo>
                      <a:pt x="164" y="23027"/>
                    </a:lnTo>
                    <a:lnTo>
                      <a:pt x="82" y="23661"/>
                    </a:lnTo>
                    <a:lnTo>
                      <a:pt x="41" y="24275"/>
                    </a:lnTo>
                    <a:lnTo>
                      <a:pt x="0" y="24888"/>
                    </a:lnTo>
                    <a:lnTo>
                      <a:pt x="0" y="25502"/>
                    </a:lnTo>
                    <a:lnTo>
                      <a:pt x="0" y="26095"/>
                    </a:lnTo>
                    <a:lnTo>
                      <a:pt x="41" y="26688"/>
                    </a:lnTo>
                    <a:lnTo>
                      <a:pt x="82" y="27260"/>
                    </a:lnTo>
                    <a:lnTo>
                      <a:pt x="205" y="27997"/>
                    </a:lnTo>
                    <a:lnTo>
                      <a:pt x="327" y="28610"/>
                    </a:lnTo>
                    <a:lnTo>
                      <a:pt x="409" y="28896"/>
                    </a:lnTo>
                    <a:lnTo>
                      <a:pt x="491" y="29162"/>
                    </a:lnTo>
                    <a:lnTo>
                      <a:pt x="593" y="29408"/>
                    </a:lnTo>
                    <a:lnTo>
                      <a:pt x="675" y="29612"/>
                    </a:lnTo>
                    <a:lnTo>
                      <a:pt x="777" y="29817"/>
                    </a:lnTo>
                    <a:lnTo>
                      <a:pt x="900" y="30001"/>
                    </a:lnTo>
                    <a:lnTo>
                      <a:pt x="1002" y="30164"/>
                    </a:lnTo>
                    <a:lnTo>
                      <a:pt x="1125" y="30307"/>
                    </a:lnTo>
                    <a:lnTo>
                      <a:pt x="1248" y="30430"/>
                    </a:lnTo>
                    <a:lnTo>
                      <a:pt x="1370" y="30532"/>
                    </a:lnTo>
                    <a:lnTo>
                      <a:pt x="1513" y="30614"/>
                    </a:lnTo>
                    <a:lnTo>
                      <a:pt x="1636" y="30696"/>
                    </a:lnTo>
                    <a:lnTo>
                      <a:pt x="1779" y="30737"/>
                    </a:lnTo>
                    <a:lnTo>
                      <a:pt x="1922" y="30778"/>
                    </a:lnTo>
                    <a:lnTo>
                      <a:pt x="2066" y="30798"/>
                    </a:lnTo>
                    <a:lnTo>
                      <a:pt x="2229" y="30819"/>
                    </a:lnTo>
                    <a:lnTo>
                      <a:pt x="2372" y="30819"/>
                    </a:lnTo>
                    <a:lnTo>
                      <a:pt x="2536" y="30798"/>
                    </a:lnTo>
                    <a:lnTo>
                      <a:pt x="2679" y="30757"/>
                    </a:lnTo>
                    <a:lnTo>
                      <a:pt x="2843" y="30716"/>
                    </a:lnTo>
                    <a:lnTo>
                      <a:pt x="3170" y="30573"/>
                    </a:lnTo>
                    <a:lnTo>
                      <a:pt x="3477" y="30389"/>
                    </a:lnTo>
                    <a:lnTo>
                      <a:pt x="3804" y="30164"/>
                    </a:lnTo>
                    <a:lnTo>
                      <a:pt x="4131" y="29898"/>
                    </a:lnTo>
                    <a:lnTo>
                      <a:pt x="4049" y="30594"/>
                    </a:lnTo>
                    <a:lnTo>
                      <a:pt x="3988" y="31269"/>
                    </a:lnTo>
                    <a:lnTo>
                      <a:pt x="3927" y="31964"/>
                    </a:lnTo>
                    <a:lnTo>
                      <a:pt x="3886" y="32659"/>
                    </a:lnTo>
                    <a:lnTo>
                      <a:pt x="3865" y="33355"/>
                    </a:lnTo>
                    <a:lnTo>
                      <a:pt x="3865" y="34050"/>
                    </a:lnTo>
                    <a:lnTo>
                      <a:pt x="3865" y="34745"/>
                    </a:lnTo>
                    <a:lnTo>
                      <a:pt x="3906" y="35440"/>
                    </a:lnTo>
                    <a:lnTo>
                      <a:pt x="3967" y="36115"/>
                    </a:lnTo>
                    <a:lnTo>
                      <a:pt x="4049" y="36770"/>
                    </a:lnTo>
                    <a:lnTo>
                      <a:pt x="4131" y="37424"/>
                    </a:lnTo>
                    <a:lnTo>
                      <a:pt x="4274" y="38058"/>
                    </a:lnTo>
                    <a:lnTo>
                      <a:pt x="4417" y="38692"/>
                    </a:lnTo>
                    <a:lnTo>
                      <a:pt x="4601" y="39285"/>
                    </a:lnTo>
                    <a:lnTo>
                      <a:pt x="4806" y="39858"/>
                    </a:lnTo>
                    <a:lnTo>
                      <a:pt x="5051" y="40410"/>
                    </a:lnTo>
                    <a:lnTo>
                      <a:pt x="5317" y="40962"/>
                    </a:lnTo>
                    <a:lnTo>
                      <a:pt x="5583" y="41432"/>
                    </a:lnTo>
                    <a:lnTo>
                      <a:pt x="5869" y="41862"/>
                    </a:lnTo>
                    <a:lnTo>
                      <a:pt x="6156" y="42230"/>
                    </a:lnTo>
                    <a:lnTo>
                      <a:pt x="6442" y="42537"/>
                    </a:lnTo>
                    <a:lnTo>
                      <a:pt x="6728" y="42802"/>
                    </a:lnTo>
                    <a:lnTo>
                      <a:pt x="7035" y="43007"/>
                    </a:lnTo>
                    <a:lnTo>
                      <a:pt x="7321" y="43170"/>
                    </a:lnTo>
                    <a:lnTo>
                      <a:pt x="7607" y="43293"/>
                    </a:lnTo>
                    <a:lnTo>
                      <a:pt x="7894" y="43375"/>
                    </a:lnTo>
                    <a:lnTo>
                      <a:pt x="8201" y="43395"/>
                    </a:lnTo>
                    <a:lnTo>
                      <a:pt x="8487" y="43395"/>
                    </a:lnTo>
                    <a:lnTo>
                      <a:pt x="8773" y="43355"/>
                    </a:lnTo>
                    <a:lnTo>
                      <a:pt x="9039" y="43273"/>
                    </a:lnTo>
                    <a:lnTo>
                      <a:pt x="9325" y="43150"/>
                    </a:lnTo>
                    <a:lnTo>
                      <a:pt x="9591" y="43007"/>
                    </a:lnTo>
                    <a:lnTo>
                      <a:pt x="9632" y="43457"/>
                    </a:lnTo>
                    <a:lnTo>
                      <a:pt x="9693" y="43866"/>
                    </a:lnTo>
                    <a:lnTo>
                      <a:pt x="9755" y="44295"/>
                    </a:lnTo>
                    <a:lnTo>
                      <a:pt x="9857" y="44704"/>
                    </a:lnTo>
                    <a:lnTo>
                      <a:pt x="9959" y="45093"/>
                    </a:lnTo>
                    <a:lnTo>
                      <a:pt x="10082" y="45481"/>
                    </a:lnTo>
                    <a:lnTo>
                      <a:pt x="10225" y="45870"/>
                    </a:lnTo>
                    <a:lnTo>
                      <a:pt x="10368" y="46218"/>
                    </a:lnTo>
                    <a:lnTo>
                      <a:pt x="10552" y="46565"/>
                    </a:lnTo>
                    <a:lnTo>
                      <a:pt x="10757" y="46872"/>
                    </a:lnTo>
                    <a:lnTo>
                      <a:pt x="10961" y="47179"/>
                    </a:lnTo>
                    <a:lnTo>
                      <a:pt x="11207" y="47445"/>
                    </a:lnTo>
                    <a:lnTo>
                      <a:pt x="11473" y="47710"/>
                    </a:lnTo>
                    <a:lnTo>
                      <a:pt x="11759" y="47935"/>
                    </a:lnTo>
                    <a:lnTo>
                      <a:pt x="12066" y="48119"/>
                    </a:lnTo>
                    <a:lnTo>
                      <a:pt x="12393" y="48303"/>
                    </a:lnTo>
                    <a:lnTo>
                      <a:pt x="12638" y="48406"/>
                    </a:lnTo>
                    <a:lnTo>
                      <a:pt x="12904" y="48487"/>
                    </a:lnTo>
                    <a:lnTo>
                      <a:pt x="13149" y="48569"/>
                    </a:lnTo>
                    <a:lnTo>
                      <a:pt x="13395" y="48610"/>
                    </a:lnTo>
                    <a:lnTo>
                      <a:pt x="13620" y="48651"/>
                    </a:lnTo>
                    <a:lnTo>
                      <a:pt x="13865" y="48671"/>
                    </a:lnTo>
                    <a:lnTo>
                      <a:pt x="14315" y="48671"/>
                    </a:lnTo>
                    <a:lnTo>
                      <a:pt x="14520" y="48631"/>
                    </a:lnTo>
                    <a:lnTo>
                      <a:pt x="14744" y="48590"/>
                    </a:lnTo>
                    <a:lnTo>
                      <a:pt x="14949" y="48549"/>
                    </a:lnTo>
                    <a:lnTo>
                      <a:pt x="15153" y="48487"/>
                    </a:lnTo>
                    <a:lnTo>
                      <a:pt x="15338" y="48406"/>
                    </a:lnTo>
                    <a:lnTo>
                      <a:pt x="15542" y="48303"/>
                    </a:lnTo>
                    <a:lnTo>
                      <a:pt x="15910" y="48099"/>
                    </a:lnTo>
                    <a:lnTo>
                      <a:pt x="15992" y="48671"/>
                    </a:lnTo>
                    <a:lnTo>
                      <a:pt x="16094" y="49244"/>
                    </a:lnTo>
                    <a:lnTo>
                      <a:pt x="16258" y="49817"/>
                    </a:lnTo>
                    <a:lnTo>
                      <a:pt x="16442" y="50389"/>
                    </a:lnTo>
                    <a:lnTo>
                      <a:pt x="16687" y="50941"/>
                    </a:lnTo>
                    <a:lnTo>
                      <a:pt x="16974" y="51473"/>
                    </a:lnTo>
                    <a:lnTo>
                      <a:pt x="17137" y="51739"/>
                    </a:lnTo>
                    <a:lnTo>
                      <a:pt x="17301" y="52005"/>
                    </a:lnTo>
                    <a:lnTo>
                      <a:pt x="17485" y="52271"/>
                    </a:lnTo>
                    <a:lnTo>
                      <a:pt x="17689" y="52516"/>
                    </a:lnTo>
                    <a:lnTo>
                      <a:pt x="18016" y="52884"/>
                    </a:lnTo>
                    <a:lnTo>
                      <a:pt x="18344" y="53211"/>
                    </a:lnTo>
                    <a:lnTo>
                      <a:pt x="18691" y="53498"/>
                    </a:lnTo>
                    <a:lnTo>
                      <a:pt x="19059" y="53743"/>
                    </a:lnTo>
                    <a:lnTo>
                      <a:pt x="19427" y="53948"/>
                    </a:lnTo>
                    <a:lnTo>
                      <a:pt x="19796" y="54111"/>
                    </a:lnTo>
                    <a:lnTo>
                      <a:pt x="20184" y="54234"/>
                    </a:lnTo>
                    <a:lnTo>
                      <a:pt x="20573" y="54316"/>
                    </a:lnTo>
                    <a:lnTo>
                      <a:pt x="20143" y="56115"/>
                    </a:lnTo>
                    <a:lnTo>
                      <a:pt x="19734" y="57874"/>
                    </a:lnTo>
                    <a:lnTo>
                      <a:pt x="19346" y="59592"/>
                    </a:lnTo>
                    <a:lnTo>
                      <a:pt x="18978" y="61289"/>
                    </a:lnTo>
                    <a:lnTo>
                      <a:pt x="18303" y="64500"/>
                    </a:lnTo>
                    <a:lnTo>
                      <a:pt x="17730" y="67465"/>
                    </a:lnTo>
                    <a:lnTo>
                      <a:pt x="17239" y="70123"/>
                    </a:lnTo>
                    <a:lnTo>
                      <a:pt x="16851" y="72434"/>
                    </a:lnTo>
                    <a:lnTo>
                      <a:pt x="16524" y="74336"/>
                    </a:lnTo>
                    <a:lnTo>
                      <a:pt x="16299" y="75808"/>
                    </a:lnTo>
                    <a:lnTo>
                      <a:pt x="68671" y="75808"/>
                    </a:lnTo>
                    <a:lnTo>
                      <a:pt x="68425" y="74336"/>
                    </a:lnTo>
                    <a:lnTo>
                      <a:pt x="68118" y="72434"/>
                    </a:lnTo>
                    <a:lnTo>
                      <a:pt x="67709" y="70123"/>
                    </a:lnTo>
                    <a:lnTo>
                      <a:pt x="67219" y="67465"/>
                    </a:lnTo>
                    <a:lnTo>
                      <a:pt x="66646" y="64500"/>
                    </a:lnTo>
                    <a:lnTo>
                      <a:pt x="65971" y="61289"/>
                    </a:lnTo>
                    <a:lnTo>
                      <a:pt x="65624" y="59592"/>
                    </a:lnTo>
                    <a:lnTo>
                      <a:pt x="65235" y="57874"/>
                    </a:lnTo>
                    <a:lnTo>
                      <a:pt x="64826" y="56115"/>
                    </a:lnTo>
                    <a:lnTo>
                      <a:pt x="64376" y="54316"/>
                    </a:lnTo>
                    <a:lnTo>
                      <a:pt x="64765" y="54234"/>
                    </a:lnTo>
                    <a:lnTo>
                      <a:pt x="65153" y="54111"/>
                    </a:lnTo>
                    <a:lnTo>
                      <a:pt x="65521" y="53948"/>
                    </a:lnTo>
                    <a:lnTo>
                      <a:pt x="65910" y="53743"/>
                    </a:lnTo>
                    <a:lnTo>
                      <a:pt x="66258" y="53498"/>
                    </a:lnTo>
                    <a:lnTo>
                      <a:pt x="66605" y="53211"/>
                    </a:lnTo>
                    <a:lnTo>
                      <a:pt x="66953" y="52884"/>
                    </a:lnTo>
                    <a:lnTo>
                      <a:pt x="67280" y="52516"/>
                    </a:lnTo>
                    <a:lnTo>
                      <a:pt x="67485" y="52271"/>
                    </a:lnTo>
                    <a:lnTo>
                      <a:pt x="67669" y="52005"/>
                    </a:lnTo>
                    <a:lnTo>
                      <a:pt x="67832" y="51739"/>
                    </a:lnTo>
                    <a:lnTo>
                      <a:pt x="67996" y="51473"/>
                    </a:lnTo>
                    <a:lnTo>
                      <a:pt x="68262" y="50941"/>
                    </a:lnTo>
                    <a:lnTo>
                      <a:pt x="68507" y="50389"/>
                    </a:lnTo>
                    <a:lnTo>
                      <a:pt x="68712" y="49817"/>
                    </a:lnTo>
                    <a:lnTo>
                      <a:pt x="68855" y="49244"/>
                    </a:lnTo>
                    <a:lnTo>
                      <a:pt x="68977" y="48671"/>
                    </a:lnTo>
                    <a:lnTo>
                      <a:pt x="69059" y="48099"/>
                    </a:lnTo>
                    <a:lnTo>
                      <a:pt x="69427" y="48303"/>
                    </a:lnTo>
                    <a:lnTo>
                      <a:pt x="69611" y="48406"/>
                    </a:lnTo>
                    <a:lnTo>
                      <a:pt x="69816" y="48487"/>
                    </a:lnTo>
                    <a:lnTo>
                      <a:pt x="70020" y="48549"/>
                    </a:lnTo>
                    <a:lnTo>
                      <a:pt x="70225" y="48590"/>
                    </a:lnTo>
                    <a:lnTo>
                      <a:pt x="70429" y="48631"/>
                    </a:lnTo>
                    <a:lnTo>
                      <a:pt x="70654" y="48671"/>
                    </a:lnTo>
                    <a:lnTo>
                      <a:pt x="71104" y="48671"/>
                    </a:lnTo>
                    <a:lnTo>
                      <a:pt x="71329" y="48651"/>
                    </a:lnTo>
                    <a:lnTo>
                      <a:pt x="71574" y="48610"/>
                    </a:lnTo>
                    <a:lnTo>
                      <a:pt x="71820" y="48569"/>
                    </a:lnTo>
                    <a:lnTo>
                      <a:pt x="72065" y="48487"/>
                    </a:lnTo>
                    <a:lnTo>
                      <a:pt x="72311" y="48406"/>
                    </a:lnTo>
                    <a:lnTo>
                      <a:pt x="72577" y="48303"/>
                    </a:lnTo>
                    <a:lnTo>
                      <a:pt x="72904" y="48119"/>
                    </a:lnTo>
                    <a:lnTo>
                      <a:pt x="73210" y="47935"/>
                    </a:lnTo>
                    <a:lnTo>
                      <a:pt x="73497" y="47710"/>
                    </a:lnTo>
                    <a:lnTo>
                      <a:pt x="73742" y="47445"/>
                    </a:lnTo>
                    <a:lnTo>
                      <a:pt x="73988" y="47179"/>
                    </a:lnTo>
                    <a:lnTo>
                      <a:pt x="74213" y="46872"/>
                    </a:lnTo>
                    <a:lnTo>
                      <a:pt x="74397" y="46565"/>
                    </a:lnTo>
                    <a:lnTo>
                      <a:pt x="74581" y="46218"/>
                    </a:lnTo>
                    <a:lnTo>
                      <a:pt x="74744" y="45870"/>
                    </a:lnTo>
                    <a:lnTo>
                      <a:pt x="74887" y="45481"/>
                    </a:lnTo>
                    <a:lnTo>
                      <a:pt x="75010" y="45093"/>
                    </a:lnTo>
                    <a:lnTo>
                      <a:pt x="75112" y="44704"/>
                    </a:lnTo>
                    <a:lnTo>
                      <a:pt x="75194" y="44295"/>
                    </a:lnTo>
                    <a:lnTo>
                      <a:pt x="75276" y="43866"/>
                    </a:lnTo>
                    <a:lnTo>
                      <a:pt x="75337" y="43457"/>
                    </a:lnTo>
                    <a:lnTo>
                      <a:pt x="75378" y="43007"/>
                    </a:lnTo>
                    <a:lnTo>
                      <a:pt x="75644" y="43150"/>
                    </a:lnTo>
                    <a:lnTo>
                      <a:pt x="75910" y="43273"/>
                    </a:lnTo>
                    <a:lnTo>
                      <a:pt x="76196" y="43355"/>
                    </a:lnTo>
                    <a:lnTo>
                      <a:pt x="76482" y="43395"/>
                    </a:lnTo>
                    <a:lnTo>
                      <a:pt x="76769" y="43395"/>
                    </a:lnTo>
                    <a:lnTo>
                      <a:pt x="77055" y="43375"/>
                    </a:lnTo>
                    <a:lnTo>
                      <a:pt x="77341" y="43293"/>
                    </a:lnTo>
                    <a:lnTo>
                      <a:pt x="77648" y="43170"/>
                    </a:lnTo>
                    <a:lnTo>
                      <a:pt x="77934" y="43007"/>
                    </a:lnTo>
                    <a:lnTo>
                      <a:pt x="78221" y="42802"/>
                    </a:lnTo>
                    <a:lnTo>
                      <a:pt x="78507" y="42537"/>
                    </a:lnTo>
                    <a:lnTo>
                      <a:pt x="78814" y="42230"/>
                    </a:lnTo>
                    <a:lnTo>
                      <a:pt x="79100" y="41862"/>
                    </a:lnTo>
                    <a:lnTo>
                      <a:pt x="79366" y="41432"/>
                    </a:lnTo>
                    <a:lnTo>
                      <a:pt x="79652" y="40962"/>
                    </a:lnTo>
                    <a:lnTo>
                      <a:pt x="79918" y="40410"/>
                    </a:lnTo>
                    <a:lnTo>
                      <a:pt x="80143" y="39858"/>
                    </a:lnTo>
                    <a:lnTo>
                      <a:pt x="80368" y="39285"/>
                    </a:lnTo>
                    <a:lnTo>
                      <a:pt x="80532" y="38692"/>
                    </a:lnTo>
                    <a:lnTo>
                      <a:pt x="80695" y="38058"/>
                    </a:lnTo>
                    <a:lnTo>
                      <a:pt x="80818" y="37424"/>
                    </a:lnTo>
                    <a:lnTo>
                      <a:pt x="80920" y="36770"/>
                    </a:lnTo>
                    <a:lnTo>
                      <a:pt x="81002" y="36115"/>
                    </a:lnTo>
                    <a:lnTo>
                      <a:pt x="81063" y="35440"/>
                    </a:lnTo>
                    <a:lnTo>
                      <a:pt x="81084" y="34745"/>
                    </a:lnTo>
                    <a:lnTo>
                      <a:pt x="81104" y="34050"/>
                    </a:lnTo>
                    <a:lnTo>
                      <a:pt x="81104" y="33355"/>
                    </a:lnTo>
                    <a:lnTo>
                      <a:pt x="81084" y="32659"/>
                    </a:lnTo>
                    <a:lnTo>
                      <a:pt x="81043" y="31964"/>
                    </a:lnTo>
                    <a:lnTo>
                      <a:pt x="80981" y="31269"/>
                    </a:lnTo>
                    <a:lnTo>
                      <a:pt x="80900" y="30594"/>
                    </a:lnTo>
                    <a:lnTo>
                      <a:pt x="80818" y="29898"/>
                    </a:lnTo>
                    <a:lnTo>
                      <a:pt x="81145" y="30164"/>
                    </a:lnTo>
                    <a:lnTo>
                      <a:pt x="81472" y="30389"/>
                    </a:lnTo>
                    <a:lnTo>
                      <a:pt x="81799" y="30573"/>
                    </a:lnTo>
                    <a:lnTo>
                      <a:pt x="82127" y="30716"/>
                    </a:lnTo>
                    <a:lnTo>
                      <a:pt x="82270" y="30757"/>
                    </a:lnTo>
                    <a:lnTo>
                      <a:pt x="82433" y="30798"/>
                    </a:lnTo>
                    <a:lnTo>
                      <a:pt x="82576" y="30819"/>
                    </a:lnTo>
                    <a:lnTo>
                      <a:pt x="82740" y="30819"/>
                    </a:lnTo>
                    <a:lnTo>
                      <a:pt x="82883" y="30798"/>
                    </a:lnTo>
                    <a:lnTo>
                      <a:pt x="83026" y="30778"/>
                    </a:lnTo>
                    <a:lnTo>
                      <a:pt x="83170" y="30737"/>
                    </a:lnTo>
                    <a:lnTo>
                      <a:pt x="83313" y="30696"/>
                    </a:lnTo>
                    <a:lnTo>
                      <a:pt x="83456" y="30614"/>
                    </a:lnTo>
                    <a:lnTo>
                      <a:pt x="83579" y="30532"/>
                    </a:lnTo>
                    <a:lnTo>
                      <a:pt x="83701" y="30430"/>
                    </a:lnTo>
                    <a:lnTo>
                      <a:pt x="83824" y="30307"/>
                    </a:lnTo>
                    <a:lnTo>
                      <a:pt x="83947" y="30164"/>
                    </a:lnTo>
                    <a:lnTo>
                      <a:pt x="84069" y="30001"/>
                    </a:lnTo>
                    <a:lnTo>
                      <a:pt x="84172" y="29817"/>
                    </a:lnTo>
                    <a:lnTo>
                      <a:pt x="84274" y="29612"/>
                    </a:lnTo>
                    <a:lnTo>
                      <a:pt x="84376" y="29408"/>
                    </a:lnTo>
                    <a:lnTo>
                      <a:pt x="84458" y="29162"/>
                    </a:lnTo>
                    <a:lnTo>
                      <a:pt x="84540" y="28896"/>
                    </a:lnTo>
                    <a:lnTo>
                      <a:pt x="84621" y="28610"/>
                    </a:lnTo>
                    <a:lnTo>
                      <a:pt x="84765" y="27997"/>
                    </a:lnTo>
                    <a:lnTo>
                      <a:pt x="84867" y="27260"/>
                    </a:lnTo>
                    <a:lnTo>
                      <a:pt x="84928" y="26688"/>
                    </a:lnTo>
                    <a:lnTo>
                      <a:pt x="84949" y="26095"/>
                    </a:lnTo>
                    <a:lnTo>
                      <a:pt x="84969" y="25502"/>
                    </a:lnTo>
                    <a:lnTo>
                      <a:pt x="84949" y="24888"/>
                    </a:lnTo>
                    <a:lnTo>
                      <a:pt x="84928" y="24275"/>
                    </a:lnTo>
                    <a:lnTo>
                      <a:pt x="84867" y="23661"/>
                    </a:lnTo>
                    <a:lnTo>
                      <a:pt x="84785" y="23027"/>
                    </a:lnTo>
                    <a:lnTo>
                      <a:pt x="84703" y="22393"/>
                    </a:lnTo>
                    <a:lnTo>
                      <a:pt x="84601" y="21739"/>
                    </a:lnTo>
                    <a:lnTo>
                      <a:pt x="84458" y="21105"/>
                    </a:lnTo>
                    <a:lnTo>
                      <a:pt x="84315" y="20451"/>
                    </a:lnTo>
                    <a:lnTo>
                      <a:pt x="84172" y="19796"/>
                    </a:lnTo>
                    <a:lnTo>
                      <a:pt x="83988" y="19162"/>
                    </a:lnTo>
                    <a:lnTo>
                      <a:pt x="83803" y="18508"/>
                    </a:lnTo>
                    <a:lnTo>
                      <a:pt x="83599" y="17874"/>
                    </a:lnTo>
                    <a:lnTo>
                      <a:pt x="83374" y="17240"/>
                    </a:lnTo>
                    <a:lnTo>
                      <a:pt x="83149" y="16606"/>
                    </a:lnTo>
                    <a:lnTo>
                      <a:pt x="82924" y="15972"/>
                    </a:lnTo>
                    <a:lnTo>
                      <a:pt x="82658" y="15359"/>
                    </a:lnTo>
                    <a:lnTo>
                      <a:pt x="82413" y="14745"/>
                    </a:lnTo>
                    <a:lnTo>
                      <a:pt x="81861" y="13539"/>
                    </a:lnTo>
                    <a:lnTo>
                      <a:pt x="81288" y="12393"/>
                    </a:lnTo>
                    <a:lnTo>
                      <a:pt x="80675" y="11310"/>
                    </a:lnTo>
                    <a:lnTo>
                      <a:pt x="80368" y="10778"/>
                    </a:lnTo>
                    <a:lnTo>
                      <a:pt x="80061" y="10267"/>
                    </a:lnTo>
                    <a:lnTo>
                      <a:pt x="79754" y="9796"/>
                    </a:lnTo>
                    <a:lnTo>
                      <a:pt x="79427" y="9326"/>
                    </a:lnTo>
                    <a:lnTo>
                      <a:pt x="79100" y="8876"/>
                    </a:lnTo>
                    <a:lnTo>
                      <a:pt x="78793" y="8447"/>
                    </a:lnTo>
                    <a:lnTo>
                      <a:pt x="79161" y="8078"/>
                    </a:lnTo>
                    <a:lnTo>
                      <a:pt x="79366" y="7894"/>
                    </a:lnTo>
                    <a:lnTo>
                      <a:pt x="79570" y="7751"/>
                    </a:lnTo>
                    <a:lnTo>
                      <a:pt x="79795" y="7588"/>
                    </a:lnTo>
                    <a:lnTo>
                      <a:pt x="80020" y="7465"/>
                    </a:lnTo>
                    <a:lnTo>
                      <a:pt x="80266" y="7342"/>
                    </a:lnTo>
                    <a:lnTo>
                      <a:pt x="80511" y="7240"/>
                    </a:lnTo>
                    <a:lnTo>
                      <a:pt x="81002" y="7056"/>
                    </a:lnTo>
                    <a:lnTo>
                      <a:pt x="81534" y="6913"/>
                    </a:lnTo>
                    <a:lnTo>
                      <a:pt x="82576" y="6627"/>
                    </a:lnTo>
                    <a:lnTo>
                      <a:pt x="83088" y="6483"/>
                    </a:lnTo>
                    <a:lnTo>
                      <a:pt x="83599" y="6299"/>
                    </a:lnTo>
                    <a:lnTo>
                      <a:pt x="83803" y="6218"/>
                    </a:lnTo>
                    <a:lnTo>
                      <a:pt x="84008" y="6095"/>
                    </a:lnTo>
                    <a:lnTo>
                      <a:pt x="84172" y="5972"/>
                    </a:lnTo>
                    <a:lnTo>
                      <a:pt x="84253" y="5890"/>
                    </a:lnTo>
                    <a:lnTo>
                      <a:pt x="84315" y="5809"/>
                    </a:lnTo>
                    <a:lnTo>
                      <a:pt x="84397" y="5686"/>
                    </a:lnTo>
                    <a:lnTo>
                      <a:pt x="84437" y="5543"/>
                    </a:lnTo>
                    <a:lnTo>
                      <a:pt x="84478" y="5400"/>
                    </a:lnTo>
                    <a:lnTo>
                      <a:pt x="84478" y="5236"/>
                    </a:lnTo>
                    <a:lnTo>
                      <a:pt x="84478" y="5093"/>
                    </a:lnTo>
                    <a:lnTo>
                      <a:pt x="84437" y="4950"/>
                    </a:lnTo>
                    <a:lnTo>
                      <a:pt x="84397" y="4806"/>
                    </a:lnTo>
                    <a:lnTo>
                      <a:pt x="84335" y="4663"/>
                    </a:lnTo>
                    <a:lnTo>
                      <a:pt x="84274" y="4541"/>
                    </a:lnTo>
                    <a:lnTo>
                      <a:pt x="84192" y="4418"/>
                    </a:lnTo>
                    <a:lnTo>
                      <a:pt x="84008" y="4213"/>
                    </a:lnTo>
                    <a:lnTo>
                      <a:pt x="83803" y="4050"/>
                    </a:lnTo>
                    <a:lnTo>
                      <a:pt x="83558" y="3907"/>
                    </a:lnTo>
                    <a:lnTo>
                      <a:pt x="83292" y="3784"/>
                    </a:lnTo>
                    <a:lnTo>
                      <a:pt x="83026" y="3702"/>
                    </a:lnTo>
                    <a:lnTo>
                      <a:pt x="82740" y="3661"/>
                    </a:lnTo>
                    <a:lnTo>
                      <a:pt x="82454" y="3641"/>
                    </a:lnTo>
                    <a:lnTo>
                      <a:pt x="82188" y="3661"/>
                    </a:lnTo>
                    <a:lnTo>
                      <a:pt x="81902" y="3723"/>
                    </a:lnTo>
                    <a:lnTo>
                      <a:pt x="81636" y="3784"/>
                    </a:lnTo>
                    <a:lnTo>
                      <a:pt x="81370" y="3866"/>
                    </a:lnTo>
                    <a:lnTo>
                      <a:pt x="81104" y="3968"/>
                    </a:lnTo>
                    <a:lnTo>
                      <a:pt x="80838" y="4091"/>
                    </a:lnTo>
                    <a:lnTo>
                      <a:pt x="80347" y="4357"/>
                    </a:lnTo>
                    <a:lnTo>
                      <a:pt x="79918" y="4602"/>
                    </a:lnTo>
                    <a:lnTo>
                      <a:pt x="79529" y="4888"/>
                    </a:lnTo>
                    <a:lnTo>
                      <a:pt x="79120" y="5175"/>
                    </a:lnTo>
                    <a:lnTo>
                      <a:pt x="78752" y="5502"/>
                    </a:lnTo>
                    <a:lnTo>
                      <a:pt x="78405" y="5829"/>
                    </a:lnTo>
                    <a:lnTo>
                      <a:pt x="78057" y="6197"/>
                    </a:lnTo>
                    <a:lnTo>
                      <a:pt x="77771" y="6565"/>
                    </a:lnTo>
                    <a:lnTo>
                      <a:pt x="77484" y="6974"/>
                    </a:lnTo>
                    <a:lnTo>
                      <a:pt x="77239" y="6729"/>
                    </a:lnTo>
                    <a:lnTo>
                      <a:pt x="76973" y="6504"/>
                    </a:lnTo>
                    <a:lnTo>
                      <a:pt x="76728" y="6299"/>
                    </a:lnTo>
                    <a:lnTo>
                      <a:pt x="76482" y="6115"/>
                    </a:lnTo>
                    <a:lnTo>
                      <a:pt x="76585" y="5829"/>
                    </a:lnTo>
                    <a:lnTo>
                      <a:pt x="76687" y="5584"/>
                    </a:lnTo>
                    <a:lnTo>
                      <a:pt x="76810" y="5338"/>
                    </a:lnTo>
                    <a:lnTo>
                      <a:pt x="76932" y="5113"/>
                    </a:lnTo>
                    <a:lnTo>
                      <a:pt x="77096" y="4888"/>
                    </a:lnTo>
                    <a:lnTo>
                      <a:pt x="77403" y="4459"/>
                    </a:lnTo>
                    <a:lnTo>
                      <a:pt x="77750" y="4050"/>
                    </a:lnTo>
                    <a:lnTo>
                      <a:pt x="78487" y="3252"/>
                    </a:lnTo>
                    <a:lnTo>
                      <a:pt x="78834" y="2823"/>
                    </a:lnTo>
                    <a:lnTo>
                      <a:pt x="79141" y="2393"/>
                    </a:lnTo>
                    <a:lnTo>
                      <a:pt x="79264" y="2209"/>
                    </a:lnTo>
                    <a:lnTo>
                      <a:pt x="79366" y="2005"/>
                    </a:lnTo>
                    <a:lnTo>
                      <a:pt x="79448" y="1800"/>
                    </a:lnTo>
                    <a:lnTo>
                      <a:pt x="79468" y="1698"/>
                    </a:lnTo>
                    <a:lnTo>
                      <a:pt x="79468" y="1596"/>
                    </a:lnTo>
                    <a:lnTo>
                      <a:pt x="79468" y="1453"/>
                    </a:lnTo>
                    <a:lnTo>
                      <a:pt x="79427" y="1310"/>
                    </a:lnTo>
                    <a:lnTo>
                      <a:pt x="79386" y="1166"/>
                    </a:lnTo>
                    <a:lnTo>
                      <a:pt x="79305" y="1023"/>
                    </a:lnTo>
                    <a:lnTo>
                      <a:pt x="79223" y="921"/>
                    </a:lnTo>
                    <a:lnTo>
                      <a:pt x="79120" y="798"/>
                    </a:lnTo>
                    <a:lnTo>
                      <a:pt x="78998" y="696"/>
                    </a:lnTo>
                    <a:lnTo>
                      <a:pt x="78875" y="614"/>
                    </a:lnTo>
                    <a:lnTo>
                      <a:pt x="78752" y="553"/>
                    </a:lnTo>
                    <a:lnTo>
                      <a:pt x="78609" y="512"/>
                    </a:lnTo>
                    <a:lnTo>
                      <a:pt x="78343" y="430"/>
                    </a:lnTo>
                    <a:lnTo>
                      <a:pt x="78078" y="410"/>
                    </a:lnTo>
                    <a:lnTo>
                      <a:pt x="77791" y="410"/>
                    </a:lnTo>
                    <a:lnTo>
                      <a:pt x="77505" y="471"/>
                    </a:lnTo>
                    <a:lnTo>
                      <a:pt x="77239" y="553"/>
                    </a:lnTo>
                    <a:lnTo>
                      <a:pt x="76973" y="676"/>
                    </a:lnTo>
                    <a:lnTo>
                      <a:pt x="76748" y="819"/>
                    </a:lnTo>
                    <a:lnTo>
                      <a:pt x="76523" y="982"/>
                    </a:lnTo>
                    <a:lnTo>
                      <a:pt x="76319" y="1166"/>
                    </a:lnTo>
                    <a:lnTo>
                      <a:pt x="76114" y="1371"/>
                    </a:lnTo>
                    <a:lnTo>
                      <a:pt x="75951" y="1596"/>
                    </a:lnTo>
                    <a:lnTo>
                      <a:pt x="75787" y="1841"/>
                    </a:lnTo>
                    <a:lnTo>
                      <a:pt x="75624" y="2066"/>
                    </a:lnTo>
                    <a:lnTo>
                      <a:pt x="75358" y="2577"/>
                    </a:lnTo>
                    <a:lnTo>
                      <a:pt x="75194" y="2905"/>
                    </a:lnTo>
                    <a:lnTo>
                      <a:pt x="75051" y="3252"/>
                    </a:lnTo>
                    <a:lnTo>
                      <a:pt x="74908" y="3600"/>
                    </a:lnTo>
                    <a:lnTo>
                      <a:pt x="74785" y="3968"/>
                    </a:lnTo>
                    <a:lnTo>
                      <a:pt x="74683" y="4316"/>
                    </a:lnTo>
                    <a:lnTo>
                      <a:pt x="74601" y="4684"/>
                    </a:lnTo>
                    <a:lnTo>
                      <a:pt x="74519" y="5052"/>
                    </a:lnTo>
                    <a:lnTo>
                      <a:pt x="74478" y="5420"/>
                    </a:lnTo>
                    <a:lnTo>
                      <a:pt x="74008" y="5481"/>
                    </a:lnTo>
                    <a:lnTo>
                      <a:pt x="73599" y="5563"/>
                    </a:lnTo>
                    <a:lnTo>
                      <a:pt x="73210" y="5706"/>
                    </a:lnTo>
                    <a:lnTo>
                      <a:pt x="72863" y="5870"/>
                    </a:lnTo>
                    <a:lnTo>
                      <a:pt x="72822" y="5665"/>
                    </a:lnTo>
                    <a:lnTo>
                      <a:pt x="72801" y="5400"/>
                    </a:lnTo>
                    <a:lnTo>
                      <a:pt x="72801" y="5134"/>
                    </a:lnTo>
                    <a:lnTo>
                      <a:pt x="72822" y="4868"/>
                    </a:lnTo>
                    <a:lnTo>
                      <a:pt x="72842" y="4602"/>
                    </a:lnTo>
                    <a:lnTo>
                      <a:pt x="72924" y="4091"/>
                    </a:lnTo>
                    <a:lnTo>
                      <a:pt x="73026" y="3559"/>
                    </a:lnTo>
                    <a:lnTo>
                      <a:pt x="73292" y="2496"/>
                    </a:lnTo>
                    <a:lnTo>
                      <a:pt x="73395" y="1964"/>
                    </a:lnTo>
                    <a:lnTo>
                      <a:pt x="73476" y="1432"/>
                    </a:lnTo>
                    <a:lnTo>
                      <a:pt x="73497" y="1228"/>
                    </a:lnTo>
                    <a:lnTo>
                      <a:pt x="73497" y="1003"/>
                    </a:lnTo>
                    <a:lnTo>
                      <a:pt x="73476" y="778"/>
                    </a:lnTo>
                    <a:lnTo>
                      <a:pt x="73435" y="676"/>
                    </a:lnTo>
                    <a:lnTo>
                      <a:pt x="73395" y="573"/>
                    </a:lnTo>
                    <a:lnTo>
                      <a:pt x="73313" y="451"/>
                    </a:lnTo>
                    <a:lnTo>
                      <a:pt x="73210" y="328"/>
                    </a:lnTo>
                    <a:lnTo>
                      <a:pt x="73108" y="246"/>
                    </a:lnTo>
                    <a:lnTo>
                      <a:pt x="72986" y="164"/>
                    </a:lnTo>
                    <a:lnTo>
                      <a:pt x="72842" y="103"/>
                    </a:lnTo>
                    <a:lnTo>
                      <a:pt x="72699" y="42"/>
                    </a:lnTo>
                    <a:lnTo>
                      <a:pt x="72556" y="21"/>
                    </a:lnTo>
                    <a:lnTo>
                      <a:pt x="72392" y="1"/>
                    </a:lnTo>
                    <a:lnTo>
                      <a:pt x="72270" y="1"/>
                    </a:lnTo>
                    <a:lnTo>
                      <a:pt x="72127" y="21"/>
                    </a:lnTo>
                    <a:lnTo>
                      <a:pt x="71861" y="83"/>
                    </a:lnTo>
                    <a:lnTo>
                      <a:pt x="71595" y="185"/>
                    </a:lnTo>
                    <a:lnTo>
                      <a:pt x="71350" y="328"/>
                    </a:lnTo>
                    <a:lnTo>
                      <a:pt x="71125" y="512"/>
                    </a:lnTo>
                    <a:lnTo>
                      <a:pt x="70941" y="717"/>
                    </a:lnTo>
                    <a:lnTo>
                      <a:pt x="70756" y="941"/>
                    </a:lnTo>
                    <a:lnTo>
                      <a:pt x="70613" y="1166"/>
                    </a:lnTo>
                    <a:lnTo>
                      <a:pt x="70491" y="1432"/>
                    </a:lnTo>
                    <a:lnTo>
                      <a:pt x="70409" y="1698"/>
                    </a:lnTo>
                    <a:lnTo>
                      <a:pt x="70327" y="1964"/>
                    </a:lnTo>
                    <a:lnTo>
                      <a:pt x="70286" y="2250"/>
                    </a:lnTo>
                    <a:lnTo>
                      <a:pt x="70245" y="2516"/>
                    </a:lnTo>
                    <a:lnTo>
                      <a:pt x="70225" y="2802"/>
                    </a:lnTo>
                    <a:lnTo>
                      <a:pt x="70225" y="3375"/>
                    </a:lnTo>
                    <a:lnTo>
                      <a:pt x="70245" y="3907"/>
                    </a:lnTo>
                    <a:lnTo>
                      <a:pt x="70307" y="4418"/>
                    </a:lnTo>
                    <a:lnTo>
                      <a:pt x="70388" y="4950"/>
                    </a:lnTo>
                    <a:lnTo>
                      <a:pt x="70511" y="5461"/>
                    </a:lnTo>
                    <a:lnTo>
                      <a:pt x="70654" y="5972"/>
                    </a:lnTo>
                    <a:lnTo>
                      <a:pt x="70838" y="6463"/>
                    </a:lnTo>
                    <a:lnTo>
                      <a:pt x="71063" y="6933"/>
                    </a:lnTo>
                    <a:lnTo>
                      <a:pt x="71309" y="7383"/>
                    </a:lnTo>
                    <a:lnTo>
                      <a:pt x="71165" y="7649"/>
                    </a:lnTo>
                    <a:lnTo>
                      <a:pt x="71043" y="7915"/>
                    </a:lnTo>
                    <a:lnTo>
                      <a:pt x="70941" y="8160"/>
                    </a:lnTo>
                    <a:lnTo>
                      <a:pt x="70838" y="8406"/>
                    </a:lnTo>
                    <a:lnTo>
                      <a:pt x="70716" y="8896"/>
                    </a:lnTo>
                    <a:lnTo>
                      <a:pt x="70613" y="9326"/>
                    </a:lnTo>
                    <a:lnTo>
                      <a:pt x="70307" y="8999"/>
                    </a:lnTo>
                    <a:lnTo>
                      <a:pt x="70020" y="8651"/>
                    </a:lnTo>
                    <a:lnTo>
                      <a:pt x="69775" y="8303"/>
                    </a:lnTo>
                    <a:lnTo>
                      <a:pt x="69530" y="7915"/>
                    </a:lnTo>
                    <a:lnTo>
                      <a:pt x="69284" y="7424"/>
                    </a:lnTo>
                    <a:lnTo>
                      <a:pt x="69141" y="7179"/>
                    </a:lnTo>
                    <a:lnTo>
                      <a:pt x="68998" y="6933"/>
                    </a:lnTo>
                    <a:lnTo>
                      <a:pt x="68834" y="6729"/>
                    </a:lnTo>
                    <a:lnTo>
                      <a:pt x="68650" y="6524"/>
                    </a:lnTo>
                    <a:lnTo>
                      <a:pt x="68425" y="6361"/>
                    </a:lnTo>
                    <a:lnTo>
                      <a:pt x="68323" y="6299"/>
                    </a:lnTo>
                    <a:lnTo>
                      <a:pt x="68200" y="6238"/>
                    </a:lnTo>
                    <a:lnTo>
                      <a:pt x="68037" y="6197"/>
                    </a:lnTo>
                    <a:lnTo>
                      <a:pt x="67873" y="6177"/>
                    </a:lnTo>
                    <a:lnTo>
                      <a:pt x="67709" y="6177"/>
                    </a:lnTo>
                    <a:lnTo>
                      <a:pt x="67546" y="6197"/>
                    </a:lnTo>
                    <a:lnTo>
                      <a:pt x="67382" y="6238"/>
                    </a:lnTo>
                    <a:lnTo>
                      <a:pt x="67239" y="6299"/>
                    </a:lnTo>
                    <a:lnTo>
                      <a:pt x="67076" y="6381"/>
                    </a:lnTo>
                    <a:lnTo>
                      <a:pt x="66932" y="6463"/>
                    </a:lnTo>
                    <a:lnTo>
                      <a:pt x="66810" y="6565"/>
                    </a:lnTo>
                    <a:lnTo>
                      <a:pt x="66687" y="6688"/>
                    </a:lnTo>
                    <a:lnTo>
                      <a:pt x="66564" y="6831"/>
                    </a:lnTo>
                    <a:lnTo>
                      <a:pt x="66462" y="6974"/>
                    </a:lnTo>
                    <a:lnTo>
                      <a:pt x="66380" y="7117"/>
                    </a:lnTo>
                    <a:lnTo>
                      <a:pt x="66298" y="7281"/>
                    </a:lnTo>
                    <a:lnTo>
                      <a:pt x="66258" y="7445"/>
                    </a:lnTo>
                    <a:lnTo>
                      <a:pt x="66217" y="7608"/>
                    </a:lnTo>
                    <a:lnTo>
                      <a:pt x="66196" y="7772"/>
                    </a:lnTo>
                    <a:lnTo>
                      <a:pt x="66176" y="7935"/>
                    </a:lnTo>
                    <a:lnTo>
                      <a:pt x="66196" y="8119"/>
                    </a:lnTo>
                    <a:lnTo>
                      <a:pt x="66196" y="8283"/>
                    </a:lnTo>
                    <a:lnTo>
                      <a:pt x="66278" y="8610"/>
                    </a:lnTo>
                    <a:lnTo>
                      <a:pt x="66380" y="8937"/>
                    </a:lnTo>
                    <a:lnTo>
                      <a:pt x="66523" y="9244"/>
                    </a:lnTo>
                    <a:lnTo>
                      <a:pt x="66687" y="9551"/>
                    </a:lnTo>
                    <a:lnTo>
                      <a:pt x="66891" y="9837"/>
                    </a:lnTo>
                    <a:lnTo>
                      <a:pt x="67096" y="10103"/>
                    </a:lnTo>
                    <a:lnTo>
                      <a:pt x="67444" y="10492"/>
                    </a:lnTo>
                    <a:lnTo>
                      <a:pt x="67832" y="10839"/>
                    </a:lnTo>
                    <a:lnTo>
                      <a:pt x="68241" y="11166"/>
                    </a:lnTo>
                    <a:lnTo>
                      <a:pt x="68671" y="11453"/>
                    </a:lnTo>
                    <a:lnTo>
                      <a:pt x="69121" y="11719"/>
                    </a:lnTo>
                    <a:lnTo>
                      <a:pt x="69591" y="11923"/>
                    </a:lnTo>
                    <a:lnTo>
                      <a:pt x="70061" y="12107"/>
                    </a:lnTo>
                    <a:lnTo>
                      <a:pt x="70572" y="12250"/>
                    </a:lnTo>
                    <a:lnTo>
                      <a:pt x="70532" y="13518"/>
                    </a:lnTo>
                    <a:lnTo>
                      <a:pt x="70470" y="14745"/>
                    </a:lnTo>
                    <a:lnTo>
                      <a:pt x="70388" y="15931"/>
                    </a:lnTo>
                    <a:lnTo>
                      <a:pt x="70266" y="17097"/>
                    </a:lnTo>
                    <a:lnTo>
                      <a:pt x="70102" y="18201"/>
                    </a:lnTo>
                    <a:lnTo>
                      <a:pt x="69918" y="19285"/>
                    </a:lnTo>
                    <a:lnTo>
                      <a:pt x="69693" y="20328"/>
                    </a:lnTo>
                    <a:lnTo>
                      <a:pt x="69448" y="21350"/>
                    </a:lnTo>
                    <a:lnTo>
                      <a:pt x="69182" y="22332"/>
                    </a:lnTo>
                    <a:lnTo>
                      <a:pt x="68896" y="23293"/>
                    </a:lnTo>
                    <a:lnTo>
                      <a:pt x="68568" y="24213"/>
                    </a:lnTo>
                    <a:lnTo>
                      <a:pt x="68241" y="25093"/>
                    </a:lnTo>
                    <a:lnTo>
                      <a:pt x="67894" y="25952"/>
                    </a:lnTo>
                    <a:lnTo>
                      <a:pt x="67505" y="26770"/>
                    </a:lnTo>
                    <a:lnTo>
                      <a:pt x="67116" y="27567"/>
                    </a:lnTo>
                    <a:lnTo>
                      <a:pt x="66707" y="28324"/>
                    </a:lnTo>
                    <a:lnTo>
                      <a:pt x="66278" y="29060"/>
                    </a:lnTo>
                    <a:lnTo>
                      <a:pt x="65849" y="29776"/>
                    </a:lnTo>
                    <a:lnTo>
                      <a:pt x="65399" y="30451"/>
                    </a:lnTo>
                    <a:lnTo>
                      <a:pt x="64949" y="31105"/>
                    </a:lnTo>
                    <a:lnTo>
                      <a:pt x="64478" y="31739"/>
                    </a:lnTo>
                    <a:lnTo>
                      <a:pt x="64008" y="32332"/>
                    </a:lnTo>
                    <a:lnTo>
                      <a:pt x="63538" y="32905"/>
                    </a:lnTo>
                    <a:lnTo>
                      <a:pt x="63047" y="33457"/>
                    </a:lnTo>
                    <a:lnTo>
                      <a:pt x="62556" y="33968"/>
                    </a:lnTo>
                    <a:lnTo>
                      <a:pt x="62065" y="34459"/>
                    </a:lnTo>
                    <a:lnTo>
                      <a:pt x="61575" y="34929"/>
                    </a:lnTo>
                    <a:lnTo>
                      <a:pt x="61084" y="35379"/>
                    </a:lnTo>
                    <a:lnTo>
                      <a:pt x="60613" y="35809"/>
                    </a:lnTo>
                    <a:lnTo>
                      <a:pt x="60123" y="36218"/>
                    </a:lnTo>
                    <a:lnTo>
                      <a:pt x="59652" y="36606"/>
                    </a:lnTo>
                    <a:lnTo>
                      <a:pt x="59182" y="36954"/>
                    </a:lnTo>
                    <a:lnTo>
                      <a:pt x="58793" y="35911"/>
                    </a:lnTo>
                    <a:lnTo>
                      <a:pt x="58384" y="34888"/>
                    </a:lnTo>
                    <a:lnTo>
                      <a:pt x="57975" y="33886"/>
                    </a:lnTo>
                    <a:lnTo>
                      <a:pt x="57546" y="32884"/>
                    </a:lnTo>
                    <a:lnTo>
                      <a:pt x="57116" y="31903"/>
                    </a:lnTo>
                    <a:lnTo>
                      <a:pt x="56687" y="30941"/>
                    </a:lnTo>
                    <a:lnTo>
                      <a:pt x="56258" y="30001"/>
                    </a:lnTo>
                    <a:lnTo>
                      <a:pt x="55787" y="29081"/>
                    </a:lnTo>
                    <a:lnTo>
                      <a:pt x="55337" y="28181"/>
                    </a:lnTo>
                    <a:lnTo>
                      <a:pt x="54867" y="27301"/>
                    </a:lnTo>
                    <a:lnTo>
                      <a:pt x="54397" y="26442"/>
                    </a:lnTo>
                    <a:lnTo>
                      <a:pt x="53906" y="25624"/>
                    </a:lnTo>
                    <a:lnTo>
                      <a:pt x="53415" y="24827"/>
                    </a:lnTo>
                    <a:lnTo>
                      <a:pt x="52924" y="24070"/>
                    </a:lnTo>
                    <a:lnTo>
                      <a:pt x="52413" y="23334"/>
                    </a:lnTo>
                    <a:lnTo>
                      <a:pt x="51881" y="22618"/>
                    </a:lnTo>
                    <a:lnTo>
                      <a:pt x="51370" y="21943"/>
                    </a:lnTo>
                    <a:lnTo>
                      <a:pt x="50838" y="21310"/>
                    </a:lnTo>
                    <a:lnTo>
                      <a:pt x="50286" y="20696"/>
                    </a:lnTo>
                    <a:lnTo>
                      <a:pt x="49734" y="20144"/>
                    </a:lnTo>
                    <a:lnTo>
                      <a:pt x="49182" y="19612"/>
                    </a:lnTo>
                    <a:lnTo>
                      <a:pt x="48609" y="19121"/>
                    </a:lnTo>
                    <a:lnTo>
                      <a:pt x="48037" y="18672"/>
                    </a:lnTo>
                    <a:lnTo>
                      <a:pt x="47464" y="18263"/>
                    </a:lnTo>
                    <a:lnTo>
                      <a:pt x="46871" y="17894"/>
                    </a:lnTo>
                    <a:lnTo>
                      <a:pt x="46258" y="17567"/>
                    </a:lnTo>
                    <a:lnTo>
                      <a:pt x="45644" y="17301"/>
                    </a:lnTo>
                    <a:lnTo>
                      <a:pt x="45031" y="17076"/>
                    </a:lnTo>
                    <a:lnTo>
                      <a:pt x="44724" y="16974"/>
                    </a:lnTo>
                    <a:lnTo>
                      <a:pt x="44417" y="16892"/>
                    </a:lnTo>
                    <a:lnTo>
                      <a:pt x="44090" y="16811"/>
                    </a:lnTo>
                    <a:lnTo>
                      <a:pt x="43783" y="16770"/>
                    </a:lnTo>
                    <a:lnTo>
                      <a:pt x="43456" y="16708"/>
                    </a:lnTo>
                    <a:lnTo>
                      <a:pt x="43129" y="16688"/>
                    </a:lnTo>
                    <a:lnTo>
                      <a:pt x="42802" y="16667"/>
                    </a:lnTo>
                    <a:lnTo>
                      <a:pt x="42474" y="16647"/>
                    </a:lnTo>
                    <a:lnTo>
                      <a:pt x="42147" y="16667"/>
                    </a:lnTo>
                    <a:lnTo>
                      <a:pt x="41820" y="16688"/>
                    </a:lnTo>
                    <a:lnTo>
                      <a:pt x="41513" y="16708"/>
                    </a:lnTo>
                    <a:lnTo>
                      <a:pt x="41186" y="16770"/>
                    </a:lnTo>
                    <a:lnTo>
                      <a:pt x="40859" y="16811"/>
                    </a:lnTo>
                    <a:lnTo>
                      <a:pt x="40552" y="16892"/>
                    </a:lnTo>
                    <a:lnTo>
                      <a:pt x="40245" y="16974"/>
                    </a:lnTo>
                    <a:lnTo>
                      <a:pt x="39918" y="17076"/>
                    </a:lnTo>
                    <a:lnTo>
                      <a:pt x="39305" y="17301"/>
                    </a:lnTo>
                    <a:lnTo>
                      <a:pt x="38691" y="17567"/>
                    </a:lnTo>
                    <a:lnTo>
                      <a:pt x="38098" y="17894"/>
                    </a:lnTo>
                    <a:lnTo>
                      <a:pt x="37505" y="18263"/>
                    </a:lnTo>
                    <a:lnTo>
                      <a:pt x="36912" y="18672"/>
                    </a:lnTo>
                    <a:lnTo>
                      <a:pt x="36339" y="19121"/>
                    </a:lnTo>
                    <a:lnTo>
                      <a:pt x="35787" y="19612"/>
                    </a:lnTo>
                    <a:lnTo>
                      <a:pt x="35215" y="20144"/>
                    </a:lnTo>
                    <a:lnTo>
                      <a:pt x="34663" y="20696"/>
                    </a:lnTo>
                    <a:lnTo>
                      <a:pt x="34131" y="21310"/>
                    </a:lnTo>
                    <a:lnTo>
                      <a:pt x="33599" y="21943"/>
                    </a:lnTo>
                    <a:lnTo>
                      <a:pt x="33068" y="22618"/>
                    </a:lnTo>
                    <a:lnTo>
                      <a:pt x="32556" y="23334"/>
                    </a:lnTo>
                    <a:lnTo>
                      <a:pt x="32045" y="24070"/>
                    </a:lnTo>
                    <a:lnTo>
                      <a:pt x="31534" y="24827"/>
                    </a:lnTo>
                    <a:lnTo>
                      <a:pt x="31043" y="25624"/>
                    </a:lnTo>
                    <a:lnTo>
                      <a:pt x="30573" y="26442"/>
                    </a:lnTo>
                    <a:lnTo>
                      <a:pt x="30082" y="27301"/>
                    </a:lnTo>
                    <a:lnTo>
                      <a:pt x="29611" y="28181"/>
                    </a:lnTo>
                    <a:lnTo>
                      <a:pt x="29162" y="29081"/>
                    </a:lnTo>
                    <a:lnTo>
                      <a:pt x="28712" y="30001"/>
                    </a:lnTo>
                    <a:lnTo>
                      <a:pt x="28262" y="30941"/>
                    </a:lnTo>
                    <a:lnTo>
                      <a:pt x="27832" y="31903"/>
                    </a:lnTo>
                    <a:lnTo>
                      <a:pt x="27403" y="32884"/>
                    </a:lnTo>
                    <a:lnTo>
                      <a:pt x="26994" y="33886"/>
                    </a:lnTo>
                    <a:lnTo>
                      <a:pt x="26585" y="34888"/>
                    </a:lnTo>
                    <a:lnTo>
                      <a:pt x="26176" y="35911"/>
                    </a:lnTo>
                    <a:lnTo>
                      <a:pt x="25787" y="36954"/>
                    </a:lnTo>
                    <a:lnTo>
                      <a:pt x="25317" y="36606"/>
                    </a:lnTo>
                    <a:lnTo>
                      <a:pt x="24826" y="36218"/>
                    </a:lnTo>
                    <a:lnTo>
                      <a:pt x="24356" y="35809"/>
                    </a:lnTo>
                    <a:lnTo>
                      <a:pt x="23865" y="35379"/>
                    </a:lnTo>
                    <a:lnTo>
                      <a:pt x="23374" y="34929"/>
                    </a:lnTo>
                    <a:lnTo>
                      <a:pt x="22883" y="34459"/>
                    </a:lnTo>
                    <a:lnTo>
                      <a:pt x="22393" y="33968"/>
                    </a:lnTo>
                    <a:lnTo>
                      <a:pt x="21902" y="33457"/>
                    </a:lnTo>
                    <a:lnTo>
                      <a:pt x="21432" y="32905"/>
                    </a:lnTo>
                    <a:lnTo>
                      <a:pt x="20941" y="32332"/>
                    </a:lnTo>
                    <a:lnTo>
                      <a:pt x="20470" y="31739"/>
                    </a:lnTo>
                    <a:lnTo>
                      <a:pt x="20000" y="31105"/>
                    </a:lnTo>
                    <a:lnTo>
                      <a:pt x="19550" y="30451"/>
                    </a:lnTo>
                    <a:lnTo>
                      <a:pt x="19100" y="29776"/>
                    </a:lnTo>
                    <a:lnTo>
                      <a:pt x="18671" y="29060"/>
                    </a:lnTo>
                    <a:lnTo>
                      <a:pt x="18241" y="28324"/>
                    </a:lnTo>
                    <a:lnTo>
                      <a:pt x="17832" y="27567"/>
                    </a:lnTo>
                    <a:lnTo>
                      <a:pt x="17444" y="26770"/>
                    </a:lnTo>
                    <a:lnTo>
                      <a:pt x="17076" y="25952"/>
                    </a:lnTo>
                    <a:lnTo>
                      <a:pt x="16708" y="25093"/>
                    </a:lnTo>
                    <a:lnTo>
                      <a:pt x="16380" y="24213"/>
                    </a:lnTo>
                    <a:lnTo>
                      <a:pt x="16074" y="23293"/>
                    </a:lnTo>
                    <a:lnTo>
                      <a:pt x="15767" y="22332"/>
                    </a:lnTo>
                    <a:lnTo>
                      <a:pt x="15501" y="21350"/>
                    </a:lnTo>
                    <a:lnTo>
                      <a:pt x="15256" y="20328"/>
                    </a:lnTo>
                    <a:lnTo>
                      <a:pt x="15051" y="19285"/>
                    </a:lnTo>
                    <a:lnTo>
                      <a:pt x="14867" y="18201"/>
                    </a:lnTo>
                    <a:lnTo>
                      <a:pt x="14704" y="17097"/>
                    </a:lnTo>
                    <a:lnTo>
                      <a:pt x="14581" y="15931"/>
                    </a:lnTo>
                    <a:lnTo>
                      <a:pt x="14479" y="14745"/>
                    </a:lnTo>
                    <a:lnTo>
                      <a:pt x="14417" y="13518"/>
                    </a:lnTo>
                    <a:lnTo>
                      <a:pt x="14397" y="12250"/>
                    </a:lnTo>
                    <a:lnTo>
                      <a:pt x="14888" y="12107"/>
                    </a:lnTo>
                    <a:lnTo>
                      <a:pt x="15378" y="11923"/>
                    </a:lnTo>
                    <a:lnTo>
                      <a:pt x="15849" y="11719"/>
                    </a:lnTo>
                    <a:lnTo>
                      <a:pt x="16299" y="11453"/>
                    </a:lnTo>
                    <a:lnTo>
                      <a:pt x="16728" y="11166"/>
                    </a:lnTo>
                    <a:lnTo>
                      <a:pt x="17117" y="10839"/>
                    </a:lnTo>
                    <a:lnTo>
                      <a:pt x="17505" y="10492"/>
                    </a:lnTo>
                    <a:lnTo>
                      <a:pt x="17853" y="10103"/>
                    </a:lnTo>
                    <a:lnTo>
                      <a:pt x="18057" y="9837"/>
                    </a:lnTo>
                    <a:lnTo>
                      <a:pt x="18262" y="9551"/>
                    </a:lnTo>
                    <a:lnTo>
                      <a:pt x="18425" y="9244"/>
                    </a:lnTo>
                    <a:lnTo>
                      <a:pt x="18569" y="8937"/>
                    </a:lnTo>
                    <a:lnTo>
                      <a:pt x="18691" y="8610"/>
                    </a:lnTo>
                    <a:lnTo>
                      <a:pt x="18753" y="8283"/>
                    </a:lnTo>
                    <a:lnTo>
                      <a:pt x="18773" y="8119"/>
                    </a:lnTo>
                    <a:lnTo>
                      <a:pt x="18773" y="7935"/>
                    </a:lnTo>
                    <a:lnTo>
                      <a:pt x="18773" y="7772"/>
                    </a:lnTo>
                    <a:lnTo>
                      <a:pt x="18753" y="7608"/>
                    </a:lnTo>
                    <a:lnTo>
                      <a:pt x="18712" y="7445"/>
                    </a:lnTo>
                    <a:lnTo>
                      <a:pt x="18650" y="7281"/>
                    </a:lnTo>
                    <a:lnTo>
                      <a:pt x="18589" y="7117"/>
                    </a:lnTo>
                    <a:lnTo>
                      <a:pt x="18487" y="6974"/>
                    </a:lnTo>
                    <a:lnTo>
                      <a:pt x="18385" y="6831"/>
                    </a:lnTo>
                    <a:lnTo>
                      <a:pt x="18282" y="6688"/>
                    </a:lnTo>
                    <a:lnTo>
                      <a:pt x="18160" y="6565"/>
                    </a:lnTo>
                    <a:lnTo>
                      <a:pt x="18016" y="6463"/>
                    </a:lnTo>
                    <a:lnTo>
                      <a:pt x="17873" y="6381"/>
                    </a:lnTo>
                    <a:lnTo>
                      <a:pt x="17730" y="6299"/>
                    </a:lnTo>
                    <a:lnTo>
                      <a:pt x="17567" y="6238"/>
                    </a:lnTo>
                    <a:lnTo>
                      <a:pt x="17423" y="6197"/>
                    </a:lnTo>
                    <a:lnTo>
                      <a:pt x="17260" y="6177"/>
                    </a:lnTo>
                    <a:lnTo>
                      <a:pt x="17096" y="6177"/>
                    </a:lnTo>
                    <a:lnTo>
                      <a:pt x="16933" y="6197"/>
                    </a:lnTo>
                    <a:lnTo>
                      <a:pt x="16769" y="6238"/>
                    </a:lnTo>
                    <a:lnTo>
                      <a:pt x="16646" y="6299"/>
                    </a:lnTo>
                    <a:lnTo>
                      <a:pt x="16524" y="6361"/>
                    </a:lnTo>
                    <a:lnTo>
                      <a:pt x="16319" y="6524"/>
                    </a:lnTo>
                    <a:lnTo>
                      <a:pt x="16135" y="6729"/>
                    </a:lnTo>
                    <a:lnTo>
                      <a:pt x="15971" y="6933"/>
                    </a:lnTo>
                    <a:lnTo>
                      <a:pt x="15828" y="7179"/>
                    </a:lnTo>
                    <a:lnTo>
                      <a:pt x="15685" y="7424"/>
                    </a:lnTo>
                    <a:lnTo>
                      <a:pt x="15419" y="7915"/>
                    </a:lnTo>
                    <a:lnTo>
                      <a:pt x="15194" y="8303"/>
                    </a:lnTo>
                    <a:lnTo>
                      <a:pt x="14929" y="8651"/>
                    </a:lnTo>
                    <a:lnTo>
                      <a:pt x="14642" y="8999"/>
                    </a:lnTo>
                    <a:lnTo>
                      <a:pt x="14335" y="9326"/>
                    </a:lnTo>
                    <a:lnTo>
                      <a:pt x="14254" y="8896"/>
                    </a:lnTo>
                    <a:lnTo>
                      <a:pt x="14111" y="8406"/>
                    </a:lnTo>
                    <a:lnTo>
                      <a:pt x="14029" y="8160"/>
                    </a:lnTo>
                    <a:lnTo>
                      <a:pt x="13906" y="7915"/>
                    </a:lnTo>
                    <a:lnTo>
                      <a:pt x="13783" y="7649"/>
                    </a:lnTo>
                    <a:lnTo>
                      <a:pt x="13640" y="7383"/>
                    </a:lnTo>
                    <a:lnTo>
                      <a:pt x="13906" y="6933"/>
                    </a:lnTo>
                    <a:lnTo>
                      <a:pt x="14131" y="6463"/>
                    </a:lnTo>
                    <a:lnTo>
                      <a:pt x="14315" y="5972"/>
                    </a:lnTo>
                    <a:lnTo>
                      <a:pt x="14458" y="5461"/>
                    </a:lnTo>
                    <a:lnTo>
                      <a:pt x="14560" y="4950"/>
                    </a:lnTo>
                    <a:lnTo>
                      <a:pt x="14663" y="4418"/>
                    </a:lnTo>
                    <a:lnTo>
                      <a:pt x="14704" y="3907"/>
                    </a:lnTo>
                    <a:lnTo>
                      <a:pt x="14744" y="3375"/>
                    </a:lnTo>
                    <a:lnTo>
                      <a:pt x="14724" y="2802"/>
                    </a:lnTo>
                    <a:lnTo>
                      <a:pt x="14704" y="2516"/>
                    </a:lnTo>
                    <a:lnTo>
                      <a:pt x="14683" y="2250"/>
                    </a:lnTo>
                    <a:lnTo>
                      <a:pt x="14622" y="1964"/>
                    </a:lnTo>
                    <a:lnTo>
                      <a:pt x="14560" y="1698"/>
                    </a:lnTo>
                    <a:lnTo>
                      <a:pt x="14458" y="1432"/>
                    </a:lnTo>
                    <a:lnTo>
                      <a:pt x="14356" y="1166"/>
                    </a:lnTo>
                    <a:lnTo>
                      <a:pt x="14192" y="941"/>
                    </a:lnTo>
                    <a:lnTo>
                      <a:pt x="14029" y="717"/>
                    </a:lnTo>
                    <a:lnTo>
                      <a:pt x="13824" y="512"/>
                    </a:lnTo>
                    <a:lnTo>
                      <a:pt x="13599" y="328"/>
                    </a:lnTo>
                    <a:lnTo>
                      <a:pt x="13354" y="185"/>
                    </a:lnTo>
                    <a:lnTo>
                      <a:pt x="13108" y="83"/>
                    </a:lnTo>
                    <a:lnTo>
                      <a:pt x="12843" y="21"/>
                    </a:lnTo>
                    <a:lnTo>
                      <a:pt x="126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9"/>
              <p:cNvSpPr/>
              <p:nvPr/>
            </p:nvSpPr>
            <p:spPr>
              <a:xfrm>
                <a:off x="3332225" y="424200"/>
                <a:ext cx="2124250" cy="1895225"/>
              </a:xfrm>
              <a:custGeom>
                <a:rect b="b" l="l" r="r" t="t"/>
                <a:pathLst>
                  <a:path extrusionOk="0" fill="none" h="75809" w="84970">
                    <a:moveTo>
                      <a:pt x="79570" y="7751"/>
                    </a:moveTo>
                    <a:lnTo>
                      <a:pt x="79570" y="7751"/>
                    </a:lnTo>
                    <a:lnTo>
                      <a:pt x="79795" y="7588"/>
                    </a:lnTo>
                    <a:lnTo>
                      <a:pt x="80020" y="7465"/>
                    </a:lnTo>
                    <a:lnTo>
                      <a:pt x="80266" y="7342"/>
                    </a:lnTo>
                    <a:lnTo>
                      <a:pt x="80511" y="7240"/>
                    </a:lnTo>
                    <a:lnTo>
                      <a:pt x="81002" y="7056"/>
                    </a:lnTo>
                    <a:lnTo>
                      <a:pt x="81534" y="6913"/>
                    </a:lnTo>
                    <a:lnTo>
                      <a:pt x="82576" y="6627"/>
                    </a:lnTo>
                    <a:lnTo>
                      <a:pt x="83088" y="6483"/>
                    </a:lnTo>
                    <a:lnTo>
                      <a:pt x="83599" y="6299"/>
                    </a:lnTo>
                    <a:lnTo>
                      <a:pt x="83599" y="6299"/>
                    </a:lnTo>
                    <a:lnTo>
                      <a:pt x="83803" y="6218"/>
                    </a:lnTo>
                    <a:lnTo>
                      <a:pt x="84008" y="6095"/>
                    </a:lnTo>
                    <a:lnTo>
                      <a:pt x="84172" y="5972"/>
                    </a:lnTo>
                    <a:lnTo>
                      <a:pt x="84253" y="5890"/>
                    </a:lnTo>
                    <a:lnTo>
                      <a:pt x="84315" y="5809"/>
                    </a:lnTo>
                    <a:lnTo>
                      <a:pt x="84315" y="5809"/>
                    </a:lnTo>
                    <a:lnTo>
                      <a:pt x="84397" y="5686"/>
                    </a:lnTo>
                    <a:lnTo>
                      <a:pt x="84437" y="5543"/>
                    </a:lnTo>
                    <a:lnTo>
                      <a:pt x="84478" y="5400"/>
                    </a:lnTo>
                    <a:lnTo>
                      <a:pt x="84478" y="5236"/>
                    </a:lnTo>
                    <a:lnTo>
                      <a:pt x="84478" y="5093"/>
                    </a:lnTo>
                    <a:lnTo>
                      <a:pt x="84437" y="4950"/>
                    </a:lnTo>
                    <a:lnTo>
                      <a:pt x="84397" y="4806"/>
                    </a:lnTo>
                    <a:lnTo>
                      <a:pt x="84335" y="4663"/>
                    </a:lnTo>
                    <a:lnTo>
                      <a:pt x="84335" y="4663"/>
                    </a:lnTo>
                    <a:lnTo>
                      <a:pt x="84274" y="4541"/>
                    </a:lnTo>
                    <a:lnTo>
                      <a:pt x="84192" y="4418"/>
                    </a:lnTo>
                    <a:lnTo>
                      <a:pt x="84008" y="4213"/>
                    </a:lnTo>
                    <a:lnTo>
                      <a:pt x="83803" y="4050"/>
                    </a:lnTo>
                    <a:lnTo>
                      <a:pt x="83558" y="3907"/>
                    </a:lnTo>
                    <a:lnTo>
                      <a:pt x="83292" y="3784"/>
                    </a:lnTo>
                    <a:lnTo>
                      <a:pt x="83026" y="3702"/>
                    </a:lnTo>
                    <a:lnTo>
                      <a:pt x="82740" y="3661"/>
                    </a:lnTo>
                    <a:lnTo>
                      <a:pt x="82454" y="3641"/>
                    </a:lnTo>
                    <a:lnTo>
                      <a:pt x="82454" y="3641"/>
                    </a:lnTo>
                    <a:lnTo>
                      <a:pt x="82188" y="3661"/>
                    </a:lnTo>
                    <a:lnTo>
                      <a:pt x="81902" y="3723"/>
                    </a:lnTo>
                    <a:lnTo>
                      <a:pt x="81636" y="3784"/>
                    </a:lnTo>
                    <a:lnTo>
                      <a:pt x="81370" y="3866"/>
                    </a:lnTo>
                    <a:lnTo>
                      <a:pt x="81104" y="3968"/>
                    </a:lnTo>
                    <a:lnTo>
                      <a:pt x="80838" y="4091"/>
                    </a:lnTo>
                    <a:lnTo>
                      <a:pt x="80347" y="4357"/>
                    </a:lnTo>
                    <a:lnTo>
                      <a:pt x="80347" y="4357"/>
                    </a:lnTo>
                    <a:lnTo>
                      <a:pt x="79918" y="4602"/>
                    </a:lnTo>
                    <a:lnTo>
                      <a:pt x="79529" y="4888"/>
                    </a:lnTo>
                    <a:lnTo>
                      <a:pt x="79120" y="5175"/>
                    </a:lnTo>
                    <a:lnTo>
                      <a:pt x="78752" y="5502"/>
                    </a:lnTo>
                    <a:lnTo>
                      <a:pt x="78405" y="5829"/>
                    </a:lnTo>
                    <a:lnTo>
                      <a:pt x="78057" y="6197"/>
                    </a:lnTo>
                    <a:lnTo>
                      <a:pt x="77771" y="6565"/>
                    </a:lnTo>
                    <a:lnTo>
                      <a:pt x="77484" y="6974"/>
                    </a:lnTo>
                    <a:lnTo>
                      <a:pt x="77484" y="6974"/>
                    </a:lnTo>
                    <a:lnTo>
                      <a:pt x="77239" y="6729"/>
                    </a:lnTo>
                    <a:lnTo>
                      <a:pt x="76973" y="6504"/>
                    </a:lnTo>
                    <a:lnTo>
                      <a:pt x="76728" y="6299"/>
                    </a:lnTo>
                    <a:lnTo>
                      <a:pt x="76482" y="6115"/>
                    </a:lnTo>
                    <a:lnTo>
                      <a:pt x="76482" y="6115"/>
                    </a:lnTo>
                    <a:lnTo>
                      <a:pt x="76585" y="5829"/>
                    </a:lnTo>
                    <a:lnTo>
                      <a:pt x="76585" y="5829"/>
                    </a:lnTo>
                    <a:lnTo>
                      <a:pt x="76687" y="5584"/>
                    </a:lnTo>
                    <a:lnTo>
                      <a:pt x="76810" y="5338"/>
                    </a:lnTo>
                    <a:lnTo>
                      <a:pt x="76932" y="5113"/>
                    </a:lnTo>
                    <a:lnTo>
                      <a:pt x="77096" y="4888"/>
                    </a:lnTo>
                    <a:lnTo>
                      <a:pt x="77403" y="4459"/>
                    </a:lnTo>
                    <a:lnTo>
                      <a:pt x="77750" y="4050"/>
                    </a:lnTo>
                    <a:lnTo>
                      <a:pt x="78487" y="3252"/>
                    </a:lnTo>
                    <a:lnTo>
                      <a:pt x="78834" y="2823"/>
                    </a:lnTo>
                    <a:lnTo>
                      <a:pt x="79141" y="2393"/>
                    </a:lnTo>
                    <a:lnTo>
                      <a:pt x="79141" y="2393"/>
                    </a:lnTo>
                    <a:lnTo>
                      <a:pt x="79264" y="2209"/>
                    </a:lnTo>
                    <a:lnTo>
                      <a:pt x="79366" y="2005"/>
                    </a:lnTo>
                    <a:lnTo>
                      <a:pt x="79448" y="1800"/>
                    </a:lnTo>
                    <a:lnTo>
                      <a:pt x="79468" y="1698"/>
                    </a:lnTo>
                    <a:lnTo>
                      <a:pt x="79468" y="1596"/>
                    </a:lnTo>
                    <a:lnTo>
                      <a:pt x="79468" y="1596"/>
                    </a:lnTo>
                    <a:lnTo>
                      <a:pt x="79468" y="1453"/>
                    </a:lnTo>
                    <a:lnTo>
                      <a:pt x="79427" y="1310"/>
                    </a:lnTo>
                    <a:lnTo>
                      <a:pt x="79386" y="1166"/>
                    </a:lnTo>
                    <a:lnTo>
                      <a:pt x="79305" y="1023"/>
                    </a:lnTo>
                    <a:lnTo>
                      <a:pt x="79223" y="921"/>
                    </a:lnTo>
                    <a:lnTo>
                      <a:pt x="79120" y="798"/>
                    </a:lnTo>
                    <a:lnTo>
                      <a:pt x="78998" y="696"/>
                    </a:lnTo>
                    <a:lnTo>
                      <a:pt x="78875" y="614"/>
                    </a:lnTo>
                    <a:lnTo>
                      <a:pt x="78875" y="614"/>
                    </a:lnTo>
                    <a:lnTo>
                      <a:pt x="78752" y="553"/>
                    </a:lnTo>
                    <a:lnTo>
                      <a:pt x="78609" y="512"/>
                    </a:lnTo>
                    <a:lnTo>
                      <a:pt x="78343" y="430"/>
                    </a:lnTo>
                    <a:lnTo>
                      <a:pt x="78078" y="410"/>
                    </a:lnTo>
                    <a:lnTo>
                      <a:pt x="77791" y="410"/>
                    </a:lnTo>
                    <a:lnTo>
                      <a:pt x="77505" y="471"/>
                    </a:lnTo>
                    <a:lnTo>
                      <a:pt x="77239" y="553"/>
                    </a:lnTo>
                    <a:lnTo>
                      <a:pt x="76973" y="676"/>
                    </a:lnTo>
                    <a:lnTo>
                      <a:pt x="76748" y="819"/>
                    </a:lnTo>
                    <a:lnTo>
                      <a:pt x="76748" y="819"/>
                    </a:lnTo>
                    <a:lnTo>
                      <a:pt x="76523" y="982"/>
                    </a:lnTo>
                    <a:lnTo>
                      <a:pt x="76319" y="1166"/>
                    </a:lnTo>
                    <a:lnTo>
                      <a:pt x="76114" y="1371"/>
                    </a:lnTo>
                    <a:lnTo>
                      <a:pt x="75951" y="1596"/>
                    </a:lnTo>
                    <a:lnTo>
                      <a:pt x="75787" y="1841"/>
                    </a:lnTo>
                    <a:lnTo>
                      <a:pt x="75624" y="2066"/>
                    </a:lnTo>
                    <a:lnTo>
                      <a:pt x="75358" y="2577"/>
                    </a:lnTo>
                    <a:lnTo>
                      <a:pt x="75358" y="2577"/>
                    </a:lnTo>
                    <a:lnTo>
                      <a:pt x="75194" y="2905"/>
                    </a:lnTo>
                    <a:lnTo>
                      <a:pt x="75051" y="3252"/>
                    </a:lnTo>
                    <a:lnTo>
                      <a:pt x="74908" y="3600"/>
                    </a:lnTo>
                    <a:lnTo>
                      <a:pt x="74785" y="3968"/>
                    </a:lnTo>
                    <a:lnTo>
                      <a:pt x="74683" y="4316"/>
                    </a:lnTo>
                    <a:lnTo>
                      <a:pt x="74601" y="4684"/>
                    </a:lnTo>
                    <a:lnTo>
                      <a:pt x="74519" y="5052"/>
                    </a:lnTo>
                    <a:lnTo>
                      <a:pt x="74478" y="5420"/>
                    </a:lnTo>
                    <a:lnTo>
                      <a:pt x="74478" y="5420"/>
                    </a:lnTo>
                    <a:lnTo>
                      <a:pt x="74008" y="5481"/>
                    </a:lnTo>
                    <a:lnTo>
                      <a:pt x="73599" y="5563"/>
                    </a:lnTo>
                    <a:lnTo>
                      <a:pt x="73210" y="5706"/>
                    </a:lnTo>
                    <a:lnTo>
                      <a:pt x="72863" y="5870"/>
                    </a:lnTo>
                    <a:lnTo>
                      <a:pt x="72863" y="5870"/>
                    </a:lnTo>
                    <a:lnTo>
                      <a:pt x="72822" y="5665"/>
                    </a:lnTo>
                    <a:lnTo>
                      <a:pt x="72822" y="5665"/>
                    </a:lnTo>
                    <a:lnTo>
                      <a:pt x="72801" y="5400"/>
                    </a:lnTo>
                    <a:lnTo>
                      <a:pt x="72801" y="5134"/>
                    </a:lnTo>
                    <a:lnTo>
                      <a:pt x="72822" y="4868"/>
                    </a:lnTo>
                    <a:lnTo>
                      <a:pt x="72842" y="4602"/>
                    </a:lnTo>
                    <a:lnTo>
                      <a:pt x="72924" y="4091"/>
                    </a:lnTo>
                    <a:lnTo>
                      <a:pt x="73026" y="3559"/>
                    </a:lnTo>
                    <a:lnTo>
                      <a:pt x="73292" y="2496"/>
                    </a:lnTo>
                    <a:lnTo>
                      <a:pt x="73395" y="1964"/>
                    </a:lnTo>
                    <a:lnTo>
                      <a:pt x="73476" y="1432"/>
                    </a:lnTo>
                    <a:lnTo>
                      <a:pt x="73476" y="1432"/>
                    </a:lnTo>
                    <a:lnTo>
                      <a:pt x="73497" y="1228"/>
                    </a:lnTo>
                    <a:lnTo>
                      <a:pt x="73497" y="1003"/>
                    </a:lnTo>
                    <a:lnTo>
                      <a:pt x="73476" y="778"/>
                    </a:lnTo>
                    <a:lnTo>
                      <a:pt x="73435" y="676"/>
                    </a:lnTo>
                    <a:lnTo>
                      <a:pt x="73395" y="573"/>
                    </a:lnTo>
                    <a:lnTo>
                      <a:pt x="73395" y="573"/>
                    </a:lnTo>
                    <a:lnTo>
                      <a:pt x="73313" y="451"/>
                    </a:lnTo>
                    <a:lnTo>
                      <a:pt x="73210" y="328"/>
                    </a:lnTo>
                    <a:lnTo>
                      <a:pt x="73108" y="246"/>
                    </a:lnTo>
                    <a:lnTo>
                      <a:pt x="72986" y="164"/>
                    </a:lnTo>
                    <a:lnTo>
                      <a:pt x="72842" y="103"/>
                    </a:lnTo>
                    <a:lnTo>
                      <a:pt x="72699" y="42"/>
                    </a:lnTo>
                    <a:lnTo>
                      <a:pt x="72556" y="21"/>
                    </a:lnTo>
                    <a:lnTo>
                      <a:pt x="72392" y="1"/>
                    </a:lnTo>
                    <a:lnTo>
                      <a:pt x="72392" y="1"/>
                    </a:lnTo>
                    <a:lnTo>
                      <a:pt x="72270" y="1"/>
                    </a:lnTo>
                    <a:lnTo>
                      <a:pt x="72127" y="21"/>
                    </a:lnTo>
                    <a:lnTo>
                      <a:pt x="71861" y="83"/>
                    </a:lnTo>
                    <a:lnTo>
                      <a:pt x="71595" y="185"/>
                    </a:lnTo>
                    <a:lnTo>
                      <a:pt x="71350" y="328"/>
                    </a:lnTo>
                    <a:lnTo>
                      <a:pt x="71125" y="512"/>
                    </a:lnTo>
                    <a:lnTo>
                      <a:pt x="70941" y="717"/>
                    </a:lnTo>
                    <a:lnTo>
                      <a:pt x="70756" y="941"/>
                    </a:lnTo>
                    <a:lnTo>
                      <a:pt x="70613" y="1166"/>
                    </a:lnTo>
                    <a:lnTo>
                      <a:pt x="70613" y="1166"/>
                    </a:lnTo>
                    <a:lnTo>
                      <a:pt x="70491" y="1432"/>
                    </a:lnTo>
                    <a:lnTo>
                      <a:pt x="70409" y="1698"/>
                    </a:lnTo>
                    <a:lnTo>
                      <a:pt x="70327" y="1964"/>
                    </a:lnTo>
                    <a:lnTo>
                      <a:pt x="70286" y="2250"/>
                    </a:lnTo>
                    <a:lnTo>
                      <a:pt x="70245" y="2516"/>
                    </a:lnTo>
                    <a:lnTo>
                      <a:pt x="70225" y="2802"/>
                    </a:lnTo>
                    <a:lnTo>
                      <a:pt x="70225" y="3375"/>
                    </a:lnTo>
                    <a:lnTo>
                      <a:pt x="70225" y="3375"/>
                    </a:lnTo>
                    <a:lnTo>
                      <a:pt x="70245" y="3907"/>
                    </a:lnTo>
                    <a:lnTo>
                      <a:pt x="70307" y="4418"/>
                    </a:lnTo>
                    <a:lnTo>
                      <a:pt x="70388" y="4950"/>
                    </a:lnTo>
                    <a:lnTo>
                      <a:pt x="70511" y="5461"/>
                    </a:lnTo>
                    <a:lnTo>
                      <a:pt x="70654" y="5972"/>
                    </a:lnTo>
                    <a:lnTo>
                      <a:pt x="70838" y="6463"/>
                    </a:lnTo>
                    <a:lnTo>
                      <a:pt x="71063" y="6933"/>
                    </a:lnTo>
                    <a:lnTo>
                      <a:pt x="71309" y="7383"/>
                    </a:lnTo>
                    <a:lnTo>
                      <a:pt x="71309" y="7383"/>
                    </a:lnTo>
                    <a:lnTo>
                      <a:pt x="71165" y="7649"/>
                    </a:lnTo>
                    <a:lnTo>
                      <a:pt x="71043" y="7915"/>
                    </a:lnTo>
                    <a:lnTo>
                      <a:pt x="70941" y="8160"/>
                    </a:lnTo>
                    <a:lnTo>
                      <a:pt x="70838" y="8406"/>
                    </a:lnTo>
                    <a:lnTo>
                      <a:pt x="70716" y="8896"/>
                    </a:lnTo>
                    <a:lnTo>
                      <a:pt x="70613" y="9326"/>
                    </a:lnTo>
                    <a:lnTo>
                      <a:pt x="70613" y="9326"/>
                    </a:lnTo>
                    <a:lnTo>
                      <a:pt x="70307" y="8999"/>
                    </a:lnTo>
                    <a:lnTo>
                      <a:pt x="70020" y="8651"/>
                    </a:lnTo>
                    <a:lnTo>
                      <a:pt x="69775" y="8303"/>
                    </a:lnTo>
                    <a:lnTo>
                      <a:pt x="69530" y="7915"/>
                    </a:lnTo>
                    <a:lnTo>
                      <a:pt x="69530" y="7915"/>
                    </a:lnTo>
                    <a:lnTo>
                      <a:pt x="69284" y="7424"/>
                    </a:lnTo>
                    <a:lnTo>
                      <a:pt x="69141" y="7179"/>
                    </a:lnTo>
                    <a:lnTo>
                      <a:pt x="68998" y="6933"/>
                    </a:lnTo>
                    <a:lnTo>
                      <a:pt x="68834" y="6729"/>
                    </a:lnTo>
                    <a:lnTo>
                      <a:pt x="68650" y="6524"/>
                    </a:lnTo>
                    <a:lnTo>
                      <a:pt x="68425" y="6361"/>
                    </a:lnTo>
                    <a:lnTo>
                      <a:pt x="68323" y="6299"/>
                    </a:lnTo>
                    <a:lnTo>
                      <a:pt x="68200" y="6238"/>
                    </a:lnTo>
                    <a:lnTo>
                      <a:pt x="68200" y="6238"/>
                    </a:lnTo>
                    <a:lnTo>
                      <a:pt x="68037" y="6197"/>
                    </a:lnTo>
                    <a:lnTo>
                      <a:pt x="67873" y="6177"/>
                    </a:lnTo>
                    <a:lnTo>
                      <a:pt x="67709" y="6177"/>
                    </a:lnTo>
                    <a:lnTo>
                      <a:pt x="67546" y="6197"/>
                    </a:lnTo>
                    <a:lnTo>
                      <a:pt x="67382" y="6238"/>
                    </a:lnTo>
                    <a:lnTo>
                      <a:pt x="67239" y="6299"/>
                    </a:lnTo>
                    <a:lnTo>
                      <a:pt x="67076" y="6381"/>
                    </a:lnTo>
                    <a:lnTo>
                      <a:pt x="66932" y="6463"/>
                    </a:lnTo>
                    <a:lnTo>
                      <a:pt x="66810" y="6565"/>
                    </a:lnTo>
                    <a:lnTo>
                      <a:pt x="66687" y="6688"/>
                    </a:lnTo>
                    <a:lnTo>
                      <a:pt x="66564" y="6831"/>
                    </a:lnTo>
                    <a:lnTo>
                      <a:pt x="66462" y="6974"/>
                    </a:lnTo>
                    <a:lnTo>
                      <a:pt x="66380" y="7117"/>
                    </a:lnTo>
                    <a:lnTo>
                      <a:pt x="66298" y="7281"/>
                    </a:lnTo>
                    <a:lnTo>
                      <a:pt x="66258" y="7445"/>
                    </a:lnTo>
                    <a:lnTo>
                      <a:pt x="66217" y="7608"/>
                    </a:lnTo>
                    <a:lnTo>
                      <a:pt x="66217" y="7608"/>
                    </a:lnTo>
                    <a:lnTo>
                      <a:pt x="66196" y="7772"/>
                    </a:lnTo>
                    <a:lnTo>
                      <a:pt x="66176" y="7935"/>
                    </a:lnTo>
                    <a:lnTo>
                      <a:pt x="66196" y="8119"/>
                    </a:lnTo>
                    <a:lnTo>
                      <a:pt x="66196" y="8283"/>
                    </a:lnTo>
                    <a:lnTo>
                      <a:pt x="66278" y="8610"/>
                    </a:lnTo>
                    <a:lnTo>
                      <a:pt x="66380" y="8937"/>
                    </a:lnTo>
                    <a:lnTo>
                      <a:pt x="66523" y="9244"/>
                    </a:lnTo>
                    <a:lnTo>
                      <a:pt x="66687" y="9551"/>
                    </a:lnTo>
                    <a:lnTo>
                      <a:pt x="66891" y="9837"/>
                    </a:lnTo>
                    <a:lnTo>
                      <a:pt x="67096" y="10103"/>
                    </a:lnTo>
                    <a:lnTo>
                      <a:pt x="67096" y="10103"/>
                    </a:lnTo>
                    <a:lnTo>
                      <a:pt x="67444" y="10492"/>
                    </a:lnTo>
                    <a:lnTo>
                      <a:pt x="67832" y="10839"/>
                    </a:lnTo>
                    <a:lnTo>
                      <a:pt x="68241" y="11166"/>
                    </a:lnTo>
                    <a:lnTo>
                      <a:pt x="68671" y="11453"/>
                    </a:lnTo>
                    <a:lnTo>
                      <a:pt x="69121" y="11719"/>
                    </a:lnTo>
                    <a:lnTo>
                      <a:pt x="69591" y="11923"/>
                    </a:lnTo>
                    <a:lnTo>
                      <a:pt x="70061" y="12107"/>
                    </a:lnTo>
                    <a:lnTo>
                      <a:pt x="70572" y="12250"/>
                    </a:lnTo>
                    <a:lnTo>
                      <a:pt x="70572" y="12250"/>
                    </a:lnTo>
                    <a:lnTo>
                      <a:pt x="70532" y="13518"/>
                    </a:lnTo>
                    <a:lnTo>
                      <a:pt x="70470" y="14745"/>
                    </a:lnTo>
                    <a:lnTo>
                      <a:pt x="70388" y="15931"/>
                    </a:lnTo>
                    <a:lnTo>
                      <a:pt x="70266" y="17097"/>
                    </a:lnTo>
                    <a:lnTo>
                      <a:pt x="70102" y="18201"/>
                    </a:lnTo>
                    <a:lnTo>
                      <a:pt x="69918" y="19285"/>
                    </a:lnTo>
                    <a:lnTo>
                      <a:pt x="69693" y="20328"/>
                    </a:lnTo>
                    <a:lnTo>
                      <a:pt x="69448" y="21350"/>
                    </a:lnTo>
                    <a:lnTo>
                      <a:pt x="69182" y="22332"/>
                    </a:lnTo>
                    <a:lnTo>
                      <a:pt x="68896" y="23293"/>
                    </a:lnTo>
                    <a:lnTo>
                      <a:pt x="68568" y="24213"/>
                    </a:lnTo>
                    <a:lnTo>
                      <a:pt x="68241" y="25093"/>
                    </a:lnTo>
                    <a:lnTo>
                      <a:pt x="67894" y="25952"/>
                    </a:lnTo>
                    <a:lnTo>
                      <a:pt x="67505" y="26770"/>
                    </a:lnTo>
                    <a:lnTo>
                      <a:pt x="67116" y="27567"/>
                    </a:lnTo>
                    <a:lnTo>
                      <a:pt x="66707" y="28324"/>
                    </a:lnTo>
                    <a:lnTo>
                      <a:pt x="66278" y="29060"/>
                    </a:lnTo>
                    <a:lnTo>
                      <a:pt x="65849" y="29776"/>
                    </a:lnTo>
                    <a:lnTo>
                      <a:pt x="65399" y="30451"/>
                    </a:lnTo>
                    <a:lnTo>
                      <a:pt x="64949" y="31105"/>
                    </a:lnTo>
                    <a:lnTo>
                      <a:pt x="64478" y="31739"/>
                    </a:lnTo>
                    <a:lnTo>
                      <a:pt x="64008" y="32332"/>
                    </a:lnTo>
                    <a:lnTo>
                      <a:pt x="63538" y="32905"/>
                    </a:lnTo>
                    <a:lnTo>
                      <a:pt x="63047" y="33457"/>
                    </a:lnTo>
                    <a:lnTo>
                      <a:pt x="62556" y="33968"/>
                    </a:lnTo>
                    <a:lnTo>
                      <a:pt x="62065" y="34459"/>
                    </a:lnTo>
                    <a:lnTo>
                      <a:pt x="61575" y="34929"/>
                    </a:lnTo>
                    <a:lnTo>
                      <a:pt x="61084" y="35379"/>
                    </a:lnTo>
                    <a:lnTo>
                      <a:pt x="60613" y="35809"/>
                    </a:lnTo>
                    <a:lnTo>
                      <a:pt x="60123" y="36218"/>
                    </a:lnTo>
                    <a:lnTo>
                      <a:pt x="59652" y="36606"/>
                    </a:lnTo>
                    <a:lnTo>
                      <a:pt x="59182" y="36954"/>
                    </a:lnTo>
                    <a:lnTo>
                      <a:pt x="59182" y="36954"/>
                    </a:lnTo>
                    <a:lnTo>
                      <a:pt x="58793" y="35911"/>
                    </a:lnTo>
                    <a:lnTo>
                      <a:pt x="58384" y="34888"/>
                    </a:lnTo>
                    <a:lnTo>
                      <a:pt x="57975" y="33886"/>
                    </a:lnTo>
                    <a:lnTo>
                      <a:pt x="57546" y="32884"/>
                    </a:lnTo>
                    <a:lnTo>
                      <a:pt x="57116" y="31903"/>
                    </a:lnTo>
                    <a:lnTo>
                      <a:pt x="56687" y="30941"/>
                    </a:lnTo>
                    <a:lnTo>
                      <a:pt x="56258" y="30001"/>
                    </a:lnTo>
                    <a:lnTo>
                      <a:pt x="55787" y="29081"/>
                    </a:lnTo>
                    <a:lnTo>
                      <a:pt x="55337" y="28181"/>
                    </a:lnTo>
                    <a:lnTo>
                      <a:pt x="54867" y="27301"/>
                    </a:lnTo>
                    <a:lnTo>
                      <a:pt x="54397" y="26442"/>
                    </a:lnTo>
                    <a:lnTo>
                      <a:pt x="53906" y="25624"/>
                    </a:lnTo>
                    <a:lnTo>
                      <a:pt x="53415" y="24827"/>
                    </a:lnTo>
                    <a:lnTo>
                      <a:pt x="52924" y="24070"/>
                    </a:lnTo>
                    <a:lnTo>
                      <a:pt x="52413" y="23334"/>
                    </a:lnTo>
                    <a:lnTo>
                      <a:pt x="51881" y="22618"/>
                    </a:lnTo>
                    <a:lnTo>
                      <a:pt x="51370" y="21943"/>
                    </a:lnTo>
                    <a:lnTo>
                      <a:pt x="50838" y="21310"/>
                    </a:lnTo>
                    <a:lnTo>
                      <a:pt x="50286" y="20696"/>
                    </a:lnTo>
                    <a:lnTo>
                      <a:pt x="49734" y="20144"/>
                    </a:lnTo>
                    <a:lnTo>
                      <a:pt x="49182" y="19612"/>
                    </a:lnTo>
                    <a:lnTo>
                      <a:pt x="48609" y="19121"/>
                    </a:lnTo>
                    <a:lnTo>
                      <a:pt x="48037" y="18672"/>
                    </a:lnTo>
                    <a:lnTo>
                      <a:pt x="47464" y="18263"/>
                    </a:lnTo>
                    <a:lnTo>
                      <a:pt x="46871" y="17894"/>
                    </a:lnTo>
                    <a:lnTo>
                      <a:pt x="46258" y="17567"/>
                    </a:lnTo>
                    <a:lnTo>
                      <a:pt x="45644" y="17301"/>
                    </a:lnTo>
                    <a:lnTo>
                      <a:pt x="45031" y="17076"/>
                    </a:lnTo>
                    <a:lnTo>
                      <a:pt x="44724" y="16974"/>
                    </a:lnTo>
                    <a:lnTo>
                      <a:pt x="44417" y="16892"/>
                    </a:lnTo>
                    <a:lnTo>
                      <a:pt x="44090" y="16811"/>
                    </a:lnTo>
                    <a:lnTo>
                      <a:pt x="43783" y="16770"/>
                    </a:lnTo>
                    <a:lnTo>
                      <a:pt x="43456" y="16708"/>
                    </a:lnTo>
                    <a:lnTo>
                      <a:pt x="43129" y="16688"/>
                    </a:lnTo>
                    <a:lnTo>
                      <a:pt x="42802" y="16667"/>
                    </a:lnTo>
                    <a:lnTo>
                      <a:pt x="42474" y="16647"/>
                    </a:lnTo>
                    <a:lnTo>
                      <a:pt x="42474" y="16647"/>
                    </a:lnTo>
                    <a:lnTo>
                      <a:pt x="42147" y="16667"/>
                    </a:lnTo>
                    <a:lnTo>
                      <a:pt x="41820" y="16688"/>
                    </a:lnTo>
                    <a:lnTo>
                      <a:pt x="41513" y="16708"/>
                    </a:lnTo>
                    <a:lnTo>
                      <a:pt x="41186" y="16770"/>
                    </a:lnTo>
                    <a:lnTo>
                      <a:pt x="40859" y="16811"/>
                    </a:lnTo>
                    <a:lnTo>
                      <a:pt x="40552" y="16892"/>
                    </a:lnTo>
                    <a:lnTo>
                      <a:pt x="40245" y="16974"/>
                    </a:lnTo>
                    <a:lnTo>
                      <a:pt x="39918" y="17076"/>
                    </a:lnTo>
                    <a:lnTo>
                      <a:pt x="39305" y="17301"/>
                    </a:lnTo>
                    <a:lnTo>
                      <a:pt x="38691" y="17567"/>
                    </a:lnTo>
                    <a:lnTo>
                      <a:pt x="38098" y="17894"/>
                    </a:lnTo>
                    <a:lnTo>
                      <a:pt x="37505" y="18263"/>
                    </a:lnTo>
                    <a:lnTo>
                      <a:pt x="36912" y="18672"/>
                    </a:lnTo>
                    <a:lnTo>
                      <a:pt x="36339" y="19121"/>
                    </a:lnTo>
                    <a:lnTo>
                      <a:pt x="35787" y="19612"/>
                    </a:lnTo>
                    <a:lnTo>
                      <a:pt x="35215" y="20144"/>
                    </a:lnTo>
                    <a:lnTo>
                      <a:pt x="34663" y="20696"/>
                    </a:lnTo>
                    <a:lnTo>
                      <a:pt x="34131" y="21310"/>
                    </a:lnTo>
                    <a:lnTo>
                      <a:pt x="33599" y="21943"/>
                    </a:lnTo>
                    <a:lnTo>
                      <a:pt x="33068" y="22618"/>
                    </a:lnTo>
                    <a:lnTo>
                      <a:pt x="32556" y="23334"/>
                    </a:lnTo>
                    <a:lnTo>
                      <a:pt x="32045" y="24070"/>
                    </a:lnTo>
                    <a:lnTo>
                      <a:pt x="31534" y="24827"/>
                    </a:lnTo>
                    <a:lnTo>
                      <a:pt x="31043" y="25624"/>
                    </a:lnTo>
                    <a:lnTo>
                      <a:pt x="30573" y="26442"/>
                    </a:lnTo>
                    <a:lnTo>
                      <a:pt x="30082" y="27301"/>
                    </a:lnTo>
                    <a:lnTo>
                      <a:pt x="29611" y="28181"/>
                    </a:lnTo>
                    <a:lnTo>
                      <a:pt x="29162" y="29081"/>
                    </a:lnTo>
                    <a:lnTo>
                      <a:pt x="28712" y="30001"/>
                    </a:lnTo>
                    <a:lnTo>
                      <a:pt x="28262" y="30941"/>
                    </a:lnTo>
                    <a:lnTo>
                      <a:pt x="27832" y="31903"/>
                    </a:lnTo>
                    <a:lnTo>
                      <a:pt x="27403" y="32884"/>
                    </a:lnTo>
                    <a:lnTo>
                      <a:pt x="26994" y="33886"/>
                    </a:lnTo>
                    <a:lnTo>
                      <a:pt x="26585" y="34888"/>
                    </a:lnTo>
                    <a:lnTo>
                      <a:pt x="26176" y="35911"/>
                    </a:lnTo>
                    <a:lnTo>
                      <a:pt x="25787" y="36954"/>
                    </a:lnTo>
                    <a:lnTo>
                      <a:pt x="25787" y="36954"/>
                    </a:lnTo>
                    <a:lnTo>
                      <a:pt x="25317" y="36606"/>
                    </a:lnTo>
                    <a:lnTo>
                      <a:pt x="24826" y="36218"/>
                    </a:lnTo>
                    <a:lnTo>
                      <a:pt x="24356" y="35809"/>
                    </a:lnTo>
                    <a:lnTo>
                      <a:pt x="23865" y="35379"/>
                    </a:lnTo>
                    <a:lnTo>
                      <a:pt x="23374" y="34929"/>
                    </a:lnTo>
                    <a:lnTo>
                      <a:pt x="22883" y="34459"/>
                    </a:lnTo>
                    <a:lnTo>
                      <a:pt x="22393" y="33968"/>
                    </a:lnTo>
                    <a:lnTo>
                      <a:pt x="21902" y="33457"/>
                    </a:lnTo>
                    <a:lnTo>
                      <a:pt x="21432" y="32905"/>
                    </a:lnTo>
                    <a:lnTo>
                      <a:pt x="20941" y="32332"/>
                    </a:lnTo>
                    <a:lnTo>
                      <a:pt x="20470" y="31739"/>
                    </a:lnTo>
                    <a:lnTo>
                      <a:pt x="20000" y="31105"/>
                    </a:lnTo>
                    <a:lnTo>
                      <a:pt x="19550" y="30451"/>
                    </a:lnTo>
                    <a:lnTo>
                      <a:pt x="19100" y="29776"/>
                    </a:lnTo>
                    <a:lnTo>
                      <a:pt x="18671" y="29060"/>
                    </a:lnTo>
                    <a:lnTo>
                      <a:pt x="18241" y="28324"/>
                    </a:lnTo>
                    <a:lnTo>
                      <a:pt x="17832" y="27567"/>
                    </a:lnTo>
                    <a:lnTo>
                      <a:pt x="17444" y="26770"/>
                    </a:lnTo>
                    <a:lnTo>
                      <a:pt x="17076" y="25952"/>
                    </a:lnTo>
                    <a:lnTo>
                      <a:pt x="16708" y="25093"/>
                    </a:lnTo>
                    <a:lnTo>
                      <a:pt x="16380" y="24213"/>
                    </a:lnTo>
                    <a:lnTo>
                      <a:pt x="16074" y="23293"/>
                    </a:lnTo>
                    <a:lnTo>
                      <a:pt x="15767" y="22332"/>
                    </a:lnTo>
                    <a:lnTo>
                      <a:pt x="15501" y="21350"/>
                    </a:lnTo>
                    <a:lnTo>
                      <a:pt x="15256" y="20328"/>
                    </a:lnTo>
                    <a:lnTo>
                      <a:pt x="15051" y="19285"/>
                    </a:lnTo>
                    <a:lnTo>
                      <a:pt x="14867" y="18201"/>
                    </a:lnTo>
                    <a:lnTo>
                      <a:pt x="14704" y="17097"/>
                    </a:lnTo>
                    <a:lnTo>
                      <a:pt x="14581" y="15931"/>
                    </a:lnTo>
                    <a:lnTo>
                      <a:pt x="14479" y="14745"/>
                    </a:lnTo>
                    <a:lnTo>
                      <a:pt x="14417" y="13518"/>
                    </a:lnTo>
                    <a:lnTo>
                      <a:pt x="14397" y="12250"/>
                    </a:lnTo>
                    <a:lnTo>
                      <a:pt x="14397" y="12250"/>
                    </a:lnTo>
                    <a:lnTo>
                      <a:pt x="14888" y="12107"/>
                    </a:lnTo>
                    <a:lnTo>
                      <a:pt x="15378" y="11923"/>
                    </a:lnTo>
                    <a:lnTo>
                      <a:pt x="15849" y="11719"/>
                    </a:lnTo>
                    <a:lnTo>
                      <a:pt x="16299" y="11453"/>
                    </a:lnTo>
                    <a:lnTo>
                      <a:pt x="16728" y="11166"/>
                    </a:lnTo>
                    <a:lnTo>
                      <a:pt x="17117" y="10839"/>
                    </a:lnTo>
                    <a:lnTo>
                      <a:pt x="17505" y="10492"/>
                    </a:lnTo>
                    <a:lnTo>
                      <a:pt x="17853" y="10103"/>
                    </a:lnTo>
                    <a:lnTo>
                      <a:pt x="17853" y="10103"/>
                    </a:lnTo>
                    <a:lnTo>
                      <a:pt x="18057" y="9837"/>
                    </a:lnTo>
                    <a:lnTo>
                      <a:pt x="18262" y="9551"/>
                    </a:lnTo>
                    <a:lnTo>
                      <a:pt x="18425" y="9244"/>
                    </a:lnTo>
                    <a:lnTo>
                      <a:pt x="18569" y="8937"/>
                    </a:lnTo>
                    <a:lnTo>
                      <a:pt x="18691" y="8610"/>
                    </a:lnTo>
                    <a:lnTo>
                      <a:pt x="18753" y="8283"/>
                    </a:lnTo>
                    <a:lnTo>
                      <a:pt x="18773" y="8119"/>
                    </a:lnTo>
                    <a:lnTo>
                      <a:pt x="18773" y="7935"/>
                    </a:lnTo>
                    <a:lnTo>
                      <a:pt x="18773" y="7772"/>
                    </a:lnTo>
                    <a:lnTo>
                      <a:pt x="18753" y="7608"/>
                    </a:lnTo>
                    <a:lnTo>
                      <a:pt x="18753" y="7608"/>
                    </a:lnTo>
                    <a:lnTo>
                      <a:pt x="18712" y="7445"/>
                    </a:lnTo>
                    <a:lnTo>
                      <a:pt x="18650" y="7281"/>
                    </a:lnTo>
                    <a:lnTo>
                      <a:pt x="18589" y="7117"/>
                    </a:lnTo>
                    <a:lnTo>
                      <a:pt x="18487" y="6974"/>
                    </a:lnTo>
                    <a:lnTo>
                      <a:pt x="18385" y="6831"/>
                    </a:lnTo>
                    <a:lnTo>
                      <a:pt x="18282" y="6688"/>
                    </a:lnTo>
                    <a:lnTo>
                      <a:pt x="18160" y="6565"/>
                    </a:lnTo>
                    <a:lnTo>
                      <a:pt x="18016" y="6463"/>
                    </a:lnTo>
                    <a:lnTo>
                      <a:pt x="17873" y="6381"/>
                    </a:lnTo>
                    <a:lnTo>
                      <a:pt x="17730" y="6299"/>
                    </a:lnTo>
                    <a:lnTo>
                      <a:pt x="17567" y="6238"/>
                    </a:lnTo>
                    <a:lnTo>
                      <a:pt x="17423" y="6197"/>
                    </a:lnTo>
                    <a:lnTo>
                      <a:pt x="17260" y="6177"/>
                    </a:lnTo>
                    <a:lnTo>
                      <a:pt x="17096" y="6177"/>
                    </a:lnTo>
                    <a:lnTo>
                      <a:pt x="16933" y="6197"/>
                    </a:lnTo>
                    <a:lnTo>
                      <a:pt x="16769" y="6238"/>
                    </a:lnTo>
                    <a:lnTo>
                      <a:pt x="16769" y="6238"/>
                    </a:lnTo>
                    <a:lnTo>
                      <a:pt x="16646" y="6299"/>
                    </a:lnTo>
                    <a:lnTo>
                      <a:pt x="16524" y="6361"/>
                    </a:lnTo>
                    <a:lnTo>
                      <a:pt x="16319" y="6524"/>
                    </a:lnTo>
                    <a:lnTo>
                      <a:pt x="16135" y="6729"/>
                    </a:lnTo>
                    <a:lnTo>
                      <a:pt x="15971" y="6933"/>
                    </a:lnTo>
                    <a:lnTo>
                      <a:pt x="15828" y="7179"/>
                    </a:lnTo>
                    <a:lnTo>
                      <a:pt x="15685" y="7424"/>
                    </a:lnTo>
                    <a:lnTo>
                      <a:pt x="15419" y="7915"/>
                    </a:lnTo>
                    <a:lnTo>
                      <a:pt x="15419" y="7915"/>
                    </a:lnTo>
                    <a:lnTo>
                      <a:pt x="15194" y="8303"/>
                    </a:lnTo>
                    <a:lnTo>
                      <a:pt x="14929" y="8651"/>
                    </a:lnTo>
                    <a:lnTo>
                      <a:pt x="14642" y="8999"/>
                    </a:lnTo>
                    <a:lnTo>
                      <a:pt x="14335" y="9326"/>
                    </a:lnTo>
                    <a:lnTo>
                      <a:pt x="14335" y="9326"/>
                    </a:lnTo>
                    <a:lnTo>
                      <a:pt x="14254" y="8896"/>
                    </a:lnTo>
                    <a:lnTo>
                      <a:pt x="14111" y="8406"/>
                    </a:lnTo>
                    <a:lnTo>
                      <a:pt x="14029" y="8160"/>
                    </a:lnTo>
                    <a:lnTo>
                      <a:pt x="13906" y="7915"/>
                    </a:lnTo>
                    <a:lnTo>
                      <a:pt x="13783" y="7649"/>
                    </a:lnTo>
                    <a:lnTo>
                      <a:pt x="13640" y="7383"/>
                    </a:lnTo>
                    <a:lnTo>
                      <a:pt x="13640" y="7383"/>
                    </a:lnTo>
                    <a:lnTo>
                      <a:pt x="13906" y="6933"/>
                    </a:lnTo>
                    <a:lnTo>
                      <a:pt x="14131" y="6463"/>
                    </a:lnTo>
                    <a:lnTo>
                      <a:pt x="14315" y="5972"/>
                    </a:lnTo>
                    <a:lnTo>
                      <a:pt x="14458" y="5461"/>
                    </a:lnTo>
                    <a:lnTo>
                      <a:pt x="14560" y="4950"/>
                    </a:lnTo>
                    <a:lnTo>
                      <a:pt x="14663" y="4418"/>
                    </a:lnTo>
                    <a:lnTo>
                      <a:pt x="14704" y="3907"/>
                    </a:lnTo>
                    <a:lnTo>
                      <a:pt x="14744" y="3375"/>
                    </a:lnTo>
                    <a:lnTo>
                      <a:pt x="14744" y="3375"/>
                    </a:lnTo>
                    <a:lnTo>
                      <a:pt x="14724" y="2802"/>
                    </a:lnTo>
                    <a:lnTo>
                      <a:pt x="14704" y="2516"/>
                    </a:lnTo>
                    <a:lnTo>
                      <a:pt x="14683" y="2250"/>
                    </a:lnTo>
                    <a:lnTo>
                      <a:pt x="14622" y="1964"/>
                    </a:lnTo>
                    <a:lnTo>
                      <a:pt x="14560" y="1698"/>
                    </a:lnTo>
                    <a:lnTo>
                      <a:pt x="14458" y="1432"/>
                    </a:lnTo>
                    <a:lnTo>
                      <a:pt x="14356" y="1166"/>
                    </a:lnTo>
                    <a:lnTo>
                      <a:pt x="14356" y="1166"/>
                    </a:lnTo>
                    <a:lnTo>
                      <a:pt x="14192" y="941"/>
                    </a:lnTo>
                    <a:lnTo>
                      <a:pt x="14029" y="717"/>
                    </a:lnTo>
                    <a:lnTo>
                      <a:pt x="13824" y="512"/>
                    </a:lnTo>
                    <a:lnTo>
                      <a:pt x="13599" y="328"/>
                    </a:lnTo>
                    <a:lnTo>
                      <a:pt x="13354" y="185"/>
                    </a:lnTo>
                    <a:lnTo>
                      <a:pt x="13108" y="83"/>
                    </a:lnTo>
                    <a:lnTo>
                      <a:pt x="12843" y="21"/>
                    </a:lnTo>
                    <a:lnTo>
                      <a:pt x="12699" y="1"/>
                    </a:lnTo>
                    <a:lnTo>
                      <a:pt x="12556" y="1"/>
                    </a:lnTo>
                    <a:lnTo>
                      <a:pt x="12556" y="1"/>
                    </a:lnTo>
                    <a:lnTo>
                      <a:pt x="12413" y="21"/>
                    </a:lnTo>
                    <a:lnTo>
                      <a:pt x="12250" y="42"/>
                    </a:lnTo>
                    <a:lnTo>
                      <a:pt x="12106" y="103"/>
                    </a:lnTo>
                    <a:lnTo>
                      <a:pt x="11984" y="164"/>
                    </a:lnTo>
                    <a:lnTo>
                      <a:pt x="11861" y="246"/>
                    </a:lnTo>
                    <a:lnTo>
                      <a:pt x="11738" y="328"/>
                    </a:lnTo>
                    <a:lnTo>
                      <a:pt x="11636" y="451"/>
                    </a:lnTo>
                    <a:lnTo>
                      <a:pt x="11575" y="573"/>
                    </a:lnTo>
                    <a:lnTo>
                      <a:pt x="11575" y="573"/>
                    </a:lnTo>
                    <a:lnTo>
                      <a:pt x="11513" y="676"/>
                    </a:lnTo>
                    <a:lnTo>
                      <a:pt x="11493" y="778"/>
                    </a:lnTo>
                    <a:lnTo>
                      <a:pt x="11452" y="1003"/>
                    </a:lnTo>
                    <a:lnTo>
                      <a:pt x="11452" y="1228"/>
                    </a:lnTo>
                    <a:lnTo>
                      <a:pt x="11473" y="1432"/>
                    </a:lnTo>
                    <a:lnTo>
                      <a:pt x="11473" y="1432"/>
                    </a:lnTo>
                    <a:lnTo>
                      <a:pt x="11554" y="1964"/>
                    </a:lnTo>
                    <a:lnTo>
                      <a:pt x="11677" y="2496"/>
                    </a:lnTo>
                    <a:lnTo>
                      <a:pt x="11922" y="3559"/>
                    </a:lnTo>
                    <a:lnTo>
                      <a:pt x="12045" y="4091"/>
                    </a:lnTo>
                    <a:lnTo>
                      <a:pt x="12127" y="4602"/>
                    </a:lnTo>
                    <a:lnTo>
                      <a:pt x="12147" y="4868"/>
                    </a:lnTo>
                    <a:lnTo>
                      <a:pt x="12147" y="5134"/>
                    </a:lnTo>
                    <a:lnTo>
                      <a:pt x="12147" y="5400"/>
                    </a:lnTo>
                    <a:lnTo>
                      <a:pt x="12127" y="5665"/>
                    </a:lnTo>
                    <a:lnTo>
                      <a:pt x="12127" y="5665"/>
                    </a:lnTo>
                    <a:lnTo>
                      <a:pt x="12106" y="5870"/>
                    </a:lnTo>
                    <a:lnTo>
                      <a:pt x="12106" y="5870"/>
                    </a:lnTo>
                    <a:lnTo>
                      <a:pt x="11738" y="5706"/>
                    </a:lnTo>
                    <a:lnTo>
                      <a:pt x="11370" y="5563"/>
                    </a:lnTo>
                    <a:lnTo>
                      <a:pt x="10941" y="5481"/>
                    </a:lnTo>
                    <a:lnTo>
                      <a:pt x="10491" y="5420"/>
                    </a:lnTo>
                    <a:lnTo>
                      <a:pt x="10491" y="5420"/>
                    </a:lnTo>
                    <a:lnTo>
                      <a:pt x="10430" y="5052"/>
                    </a:lnTo>
                    <a:lnTo>
                      <a:pt x="10368" y="4684"/>
                    </a:lnTo>
                    <a:lnTo>
                      <a:pt x="10266" y="4316"/>
                    </a:lnTo>
                    <a:lnTo>
                      <a:pt x="10164" y="3968"/>
                    </a:lnTo>
                    <a:lnTo>
                      <a:pt x="10041" y="3600"/>
                    </a:lnTo>
                    <a:lnTo>
                      <a:pt x="9898" y="3252"/>
                    </a:lnTo>
                    <a:lnTo>
                      <a:pt x="9755" y="2905"/>
                    </a:lnTo>
                    <a:lnTo>
                      <a:pt x="9591" y="2577"/>
                    </a:lnTo>
                    <a:lnTo>
                      <a:pt x="9591" y="2577"/>
                    </a:lnTo>
                    <a:lnTo>
                      <a:pt x="9325" y="2066"/>
                    </a:lnTo>
                    <a:lnTo>
                      <a:pt x="9182" y="1841"/>
                    </a:lnTo>
                    <a:lnTo>
                      <a:pt x="9019" y="1596"/>
                    </a:lnTo>
                    <a:lnTo>
                      <a:pt x="8834" y="1371"/>
                    </a:lnTo>
                    <a:lnTo>
                      <a:pt x="8650" y="1166"/>
                    </a:lnTo>
                    <a:lnTo>
                      <a:pt x="8446" y="982"/>
                    </a:lnTo>
                    <a:lnTo>
                      <a:pt x="8221" y="819"/>
                    </a:lnTo>
                    <a:lnTo>
                      <a:pt x="8221" y="819"/>
                    </a:lnTo>
                    <a:lnTo>
                      <a:pt x="7976" y="676"/>
                    </a:lnTo>
                    <a:lnTo>
                      <a:pt x="7710" y="553"/>
                    </a:lnTo>
                    <a:lnTo>
                      <a:pt x="7444" y="471"/>
                    </a:lnTo>
                    <a:lnTo>
                      <a:pt x="7158" y="410"/>
                    </a:lnTo>
                    <a:lnTo>
                      <a:pt x="6892" y="410"/>
                    </a:lnTo>
                    <a:lnTo>
                      <a:pt x="6605" y="430"/>
                    </a:lnTo>
                    <a:lnTo>
                      <a:pt x="6340" y="512"/>
                    </a:lnTo>
                    <a:lnTo>
                      <a:pt x="6217" y="553"/>
                    </a:lnTo>
                    <a:lnTo>
                      <a:pt x="6094" y="614"/>
                    </a:lnTo>
                    <a:lnTo>
                      <a:pt x="6094" y="614"/>
                    </a:lnTo>
                    <a:lnTo>
                      <a:pt x="5972" y="696"/>
                    </a:lnTo>
                    <a:lnTo>
                      <a:pt x="5849" y="798"/>
                    </a:lnTo>
                    <a:lnTo>
                      <a:pt x="5747" y="921"/>
                    </a:lnTo>
                    <a:lnTo>
                      <a:pt x="5644" y="1023"/>
                    </a:lnTo>
                    <a:lnTo>
                      <a:pt x="5583" y="1166"/>
                    </a:lnTo>
                    <a:lnTo>
                      <a:pt x="5522" y="1310"/>
                    </a:lnTo>
                    <a:lnTo>
                      <a:pt x="5501" y="1453"/>
                    </a:lnTo>
                    <a:lnTo>
                      <a:pt x="5481" y="1596"/>
                    </a:lnTo>
                    <a:lnTo>
                      <a:pt x="5481" y="1596"/>
                    </a:lnTo>
                    <a:lnTo>
                      <a:pt x="5501" y="1698"/>
                    </a:lnTo>
                    <a:lnTo>
                      <a:pt x="5522" y="1800"/>
                    </a:lnTo>
                    <a:lnTo>
                      <a:pt x="5583" y="2005"/>
                    </a:lnTo>
                    <a:lnTo>
                      <a:pt x="5685" y="2209"/>
                    </a:lnTo>
                    <a:lnTo>
                      <a:pt x="5808" y="2393"/>
                    </a:lnTo>
                    <a:lnTo>
                      <a:pt x="5808" y="2393"/>
                    </a:lnTo>
                    <a:lnTo>
                      <a:pt x="6135" y="2823"/>
                    </a:lnTo>
                    <a:lnTo>
                      <a:pt x="6483" y="3252"/>
                    </a:lnTo>
                    <a:lnTo>
                      <a:pt x="7198" y="4050"/>
                    </a:lnTo>
                    <a:lnTo>
                      <a:pt x="7546" y="4459"/>
                    </a:lnTo>
                    <a:lnTo>
                      <a:pt x="7873" y="4888"/>
                    </a:lnTo>
                    <a:lnTo>
                      <a:pt x="8016" y="5113"/>
                    </a:lnTo>
                    <a:lnTo>
                      <a:pt x="8160" y="5338"/>
                    </a:lnTo>
                    <a:lnTo>
                      <a:pt x="8262" y="5584"/>
                    </a:lnTo>
                    <a:lnTo>
                      <a:pt x="8385" y="5829"/>
                    </a:lnTo>
                    <a:lnTo>
                      <a:pt x="8385" y="5829"/>
                    </a:lnTo>
                    <a:lnTo>
                      <a:pt x="8466" y="6115"/>
                    </a:lnTo>
                    <a:lnTo>
                      <a:pt x="8466" y="6115"/>
                    </a:lnTo>
                    <a:lnTo>
                      <a:pt x="8221" y="6299"/>
                    </a:lnTo>
                    <a:lnTo>
                      <a:pt x="7976" y="6504"/>
                    </a:lnTo>
                    <a:lnTo>
                      <a:pt x="7730" y="6729"/>
                    </a:lnTo>
                    <a:lnTo>
                      <a:pt x="7464" y="6974"/>
                    </a:lnTo>
                    <a:lnTo>
                      <a:pt x="7464" y="6974"/>
                    </a:lnTo>
                    <a:lnTo>
                      <a:pt x="7198" y="6565"/>
                    </a:lnTo>
                    <a:lnTo>
                      <a:pt x="6892" y="6197"/>
                    </a:lnTo>
                    <a:lnTo>
                      <a:pt x="6565" y="5829"/>
                    </a:lnTo>
                    <a:lnTo>
                      <a:pt x="6196" y="5502"/>
                    </a:lnTo>
                    <a:lnTo>
                      <a:pt x="5828" y="5175"/>
                    </a:lnTo>
                    <a:lnTo>
                      <a:pt x="5440" y="4888"/>
                    </a:lnTo>
                    <a:lnTo>
                      <a:pt x="5031" y="4602"/>
                    </a:lnTo>
                    <a:lnTo>
                      <a:pt x="4622" y="4357"/>
                    </a:lnTo>
                    <a:lnTo>
                      <a:pt x="4622" y="4357"/>
                    </a:lnTo>
                    <a:lnTo>
                      <a:pt x="4111" y="4091"/>
                    </a:lnTo>
                    <a:lnTo>
                      <a:pt x="3865" y="3968"/>
                    </a:lnTo>
                    <a:lnTo>
                      <a:pt x="3599" y="3866"/>
                    </a:lnTo>
                    <a:lnTo>
                      <a:pt x="3333" y="3784"/>
                    </a:lnTo>
                    <a:lnTo>
                      <a:pt x="3047" y="3723"/>
                    </a:lnTo>
                    <a:lnTo>
                      <a:pt x="2781" y="3661"/>
                    </a:lnTo>
                    <a:lnTo>
                      <a:pt x="2495" y="3641"/>
                    </a:lnTo>
                    <a:lnTo>
                      <a:pt x="2495" y="3641"/>
                    </a:lnTo>
                    <a:lnTo>
                      <a:pt x="2209" y="3661"/>
                    </a:lnTo>
                    <a:lnTo>
                      <a:pt x="1943" y="3702"/>
                    </a:lnTo>
                    <a:lnTo>
                      <a:pt x="1657" y="3784"/>
                    </a:lnTo>
                    <a:lnTo>
                      <a:pt x="1391" y="3907"/>
                    </a:lnTo>
                    <a:lnTo>
                      <a:pt x="1166" y="4050"/>
                    </a:lnTo>
                    <a:lnTo>
                      <a:pt x="941" y="4213"/>
                    </a:lnTo>
                    <a:lnTo>
                      <a:pt x="757" y="4418"/>
                    </a:lnTo>
                    <a:lnTo>
                      <a:pt x="675" y="4541"/>
                    </a:lnTo>
                    <a:lnTo>
                      <a:pt x="614" y="4663"/>
                    </a:lnTo>
                    <a:lnTo>
                      <a:pt x="614" y="4663"/>
                    </a:lnTo>
                    <a:lnTo>
                      <a:pt x="552" y="4806"/>
                    </a:lnTo>
                    <a:lnTo>
                      <a:pt x="511" y="4950"/>
                    </a:lnTo>
                    <a:lnTo>
                      <a:pt x="491" y="5093"/>
                    </a:lnTo>
                    <a:lnTo>
                      <a:pt x="471" y="5236"/>
                    </a:lnTo>
                    <a:lnTo>
                      <a:pt x="491" y="5400"/>
                    </a:lnTo>
                    <a:lnTo>
                      <a:pt x="511" y="5543"/>
                    </a:lnTo>
                    <a:lnTo>
                      <a:pt x="573" y="5686"/>
                    </a:lnTo>
                    <a:lnTo>
                      <a:pt x="634" y="5809"/>
                    </a:lnTo>
                    <a:lnTo>
                      <a:pt x="634" y="5809"/>
                    </a:lnTo>
                    <a:lnTo>
                      <a:pt x="716" y="5890"/>
                    </a:lnTo>
                    <a:lnTo>
                      <a:pt x="777" y="5972"/>
                    </a:lnTo>
                    <a:lnTo>
                      <a:pt x="961" y="6095"/>
                    </a:lnTo>
                    <a:lnTo>
                      <a:pt x="1145" y="6218"/>
                    </a:lnTo>
                    <a:lnTo>
                      <a:pt x="1350" y="6299"/>
                    </a:lnTo>
                    <a:lnTo>
                      <a:pt x="1350" y="6299"/>
                    </a:lnTo>
                    <a:lnTo>
                      <a:pt x="1861" y="6483"/>
                    </a:lnTo>
                    <a:lnTo>
                      <a:pt x="2393" y="6627"/>
                    </a:lnTo>
                    <a:lnTo>
                      <a:pt x="3436" y="6913"/>
                    </a:lnTo>
                    <a:lnTo>
                      <a:pt x="3947" y="7056"/>
                    </a:lnTo>
                    <a:lnTo>
                      <a:pt x="4458" y="7240"/>
                    </a:lnTo>
                    <a:lnTo>
                      <a:pt x="4704" y="7342"/>
                    </a:lnTo>
                    <a:lnTo>
                      <a:pt x="4929" y="7465"/>
                    </a:lnTo>
                    <a:lnTo>
                      <a:pt x="5174" y="7588"/>
                    </a:lnTo>
                    <a:lnTo>
                      <a:pt x="5399" y="7751"/>
                    </a:lnTo>
                    <a:lnTo>
                      <a:pt x="5399" y="7751"/>
                    </a:lnTo>
                    <a:lnTo>
                      <a:pt x="5603" y="7894"/>
                    </a:lnTo>
                    <a:lnTo>
                      <a:pt x="5808" y="8078"/>
                    </a:lnTo>
                    <a:lnTo>
                      <a:pt x="6176" y="8447"/>
                    </a:lnTo>
                    <a:lnTo>
                      <a:pt x="6176" y="8447"/>
                    </a:lnTo>
                    <a:lnTo>
                      <a:pt x="5849" y="8876"/>
                    </a:lnTo>
                    <a:lnTo>
                      <a:pt x="5522" y="9326"/>
                    </a:lnTo>
                    <a:lnTo>
                      <a:pt x="5215" y="9796"/>
                    </a:lnTo>
                    <a:lnTo>
                      <a:pt x="4888" y="10267"/>
                    </a:lnTo>
                    <a:lnTo>
                      <a:pt x="4581" y="10778"/>
                    </a:lnTo>
                    <a:lnTo>
                      <a:pt x="4274" y="11310"/>
                    </a:lnTo>
                    <a:lnTo>
                      <a:pt x="3681" y="12393"/>
                    </a:lnTo>
                    <a:lnTo>
                      <a:pt x="3088" y="13539"/>
                    </a:lnTo>
                    <a:lnTo>
                      <a:pt x="2556" y="14745"/>
                    </a:lnTo>
                    <a:lnTo>
                      <a:pt x="2291" y="15359"/>
                    </a:lnTo>
                    <a:lnTo>
                      <a:pt x="2045" y="15972"/>
                    </a:lnTo>
                    <a:lnTo>
                      <a:pt x="1800" y="16606"/>
                    </a:lnTo>
                    <a:lnTo>
                      <a:pt x="1575" y="17240"/>
                    </a:lnTo>
                    <a:lnTo>
                      <a:pt x="1370" y="17874"/>
                    </a:lnTo>
                    <a:lnTo>
                      <a:pt x="1166" y="18508"/>
                    </a:lnTo>
                    <a:lnTo>
                      <a:pt x="961" y="19162"/>
                    </a:lnTo>
                    <a:lnTo>
                      <a:pt x="798" y="19796"/>
                    </a:lnTo>
                    <a:lnTo>
                      <a:pt x="634" y="20451"/>
                    </a:lnTo>
                    <a:lnTo>
                      <a:pt x="491" y="21105"/>
                    </a:lnTo>
                    <a:lnTo>
                      <a:pt x="368" y="21739"/>
                    </a:lnTo>
                    <a:lnTo>
                      <a:pt x="266" y="22393"/>
                    </a:lnTo>
                    <a:lnTo>
                      <a:pt x="164" y="23027"/>
                    </a:lnTo>
                    <a:lnTo>
                      <a:pt x="82" y="23661"/>
                    </a:lnTo>
                    <a:lnTo>
                      <a:pt x="41" y="24275"/>
                    </a:lnTo>
                    <a:lnTo>
                      <a:pt x="0" y="24888"/>
                    </a:lnTo>
                    <a:lnTo>
                      <a:pt x="0" y="25502"/>
                    </a:lnTo>
                    <a:lnTo>
                      <a:pt x="0" y="26095"/>
                    </a:lnTo>
                    <a:lnTo>
                      <a:pt x="41" y="26688"/>
                    </a:lnTo>
                    <a:lnTo>
                      <a:pt x="82" y="27260"/>
                    </a:lnTo>
                    <a:lnTo>
                      <a:pt x="82" y="27260"/>
                    </a:lnTo>
                    <a:lnTo>
                      <a:pt x="205" y="27997"/>
                    </a:lnTo>
                    <a:lnTo>
                      <a:pt x="327" y="28610"/>
                    </a:lnTo>
                    <a:lnTo>
                      <a:pt x="409" y="28896"/>
                    </a:lnTo>
                    <a:lnTo>
                      <a:pt x="491" y="29162"/>
                    </a:lnTo>
                    <a:lnTo>
                      <a:pt x="593" y="29408"/>
                    </a:lnTo>
                    <a:lnTo>
                      <a:pt x="675" y="29612"/>
                    </a:lnTo>
                    <a:lnTo>
                      <a:pt x="777" y="29817"/>
                    </a:lnTo>
                    <a:lnTo>
                      <a:pt x="900" y="30001"/>
                    </a:lnTo>
                    <a:lnTo>
                      <a:pt x="1002" y="30164"/>
                    </a:lnTo>
                    <a:lnTo>
                      <a:pt x="1125" y="30307"/>
                    </a:lnTo>
                    <a:lnTo>
                      <a:pt x="1248" y="30430"/>
                    </a:lnTo>
                    <a:lnTo>
                      <a:pt x="1370" y="30532"/>
                    </a:lnTo>
                    <a:lnTo>
                      <a:pt x="1513" y="30614"/>
                    </a:lnTo>
                    <a:lnTo>
                      <a:pt x="1636" y="30696"/>
                    </a:lnTo>
                    <a:lnTo>
                      <a:pt x="1779" y="30737"/>
                    </a:lnTo>
                    <a:lnTo>
                      <a:pt x="1922" y="30778"/>
                    </a:lnTo>
                    <a:lnTo>
                      <a:pt x="2066" y="30798"/>
                    </a:lnTo>
                    <a:lnTo>
                      <a:pt x="2229" y="30819"/>
                    </a:lnTo>
                    <a:lnTo>
                      <a:pt x="2372" y="30819"/>
                    </a:lnTo>
                    <a:lnTo>
                      <a:pt x="2536" y="30798"/>
                    </a:lnTo>
                    <a:lnTo>
                      <a:pt x="2679" y="30757"/>
                    </a:lnTo>
                    <a:lnTo>
                      <a:pt x="2843" y="30716"/>
                    </a:lnTo>
                    <a:lnTo>
                      <a:pt x="3170" y="30573"/>
                    </a:lnTo>
                    <a:lnTo>
                      <a:pt x="3477" y="30389"/>
                    </a:lnTo>
                    <a:lnTo>
                      <a:pt x="3804" y="30164"/>
                    </a:lnTo>
                    <a:lnTo>
                      <a:pt x="4131" y="29898"/>
                    </a:lnTo>
                    <a:lnTo>
                      <a:pt x="4131" y="29898"/>
                    </a:lnTo>
                    <a:lnTo>
                      <a:pt x="4049" y="30594"/>
                    </a:lnTo>
                    <a:lnTo>
                      <a:pt x="3988" y="31269"/>
                    </a:lnTo>
                    <a:lnTo>
                      <a:pt x="3927" y="31964"/>
                    </a:lnTo>
                    <a:lnTo>
                      <a:pt x="3886" y="32659"/>
                    </a:lnTo>
                    <a:lnTo>
                      <a:pt x="3865" y="33355"/>
                    </a:lnTo>
                    <a:lnTo>
                      <a:pt x="3865" y="34050"/>
                    </a:lnTo>
                    <a:lnTo>
                      <a:pt x="3865" y="34745"/>
                    </a:lnTo>
                    <a:lnTo>
                      <a:pt x="3906" y="35440"/>
                    </a:lnTo>
                    <a:lnTo>
                      <a:pt x="3967" y="36115"/>
                    </a:lnTo>
                    <a:lnTo>
                      <a:pt x="4049" y="36770"/>
                    </a:lnTo>
                    <a:lnTo>
                      <a:pt x="4131" y="37424"/>
                    </a:lnTo>
                    <a:lnTo>
                      <a:pt x="4274" y="38058"/>
                    </a:lnTo>
                    <a:lnTo>
                      <a:pt x="4417" y="38692"/>
                    </a:lnTo>
                    <a:lnTo>
                      <a:pt x="4601" y="39285"/>
                    </a:lnTo>
                    <a:lnTo>
                      <a:pt x="4806" y="39858"/>
                    </a:lnTo>
                    <a:lnTo>
                      <a:pt x="5051" y="40410"/>
                    </a:lnTo>
                    <a:lnTo>
                      <a:pt x="5051" y="40410"/>
                    </a:lnTo>
                    <a:lnTo>
                      <a:pt x="5317" y="40962"/>
                    </a:lnTo>
                    <a:lnTo>
                      <a:pt x="5583" y="41432"/>
                    </a:lnTo>
                    <a:lnTo>
                      <a:pt x="5869" y="41862"/>
                    </a:lnTo>
                    <a:lnTo>
                      <a:pt x="6156" y="42230"/>
                    </a:lnTo>
                    <a:lnTo>
                      <a:pt x="6442" y="42537"/>
                    </a:lnTo>
                    <a:lnTo>
                      <a:pt x="6728" y="42802"/>
                    </a:lnTo>
                    <a:lnTo>
                      <a:pt x="7035" y="43007"/>
                    </a:lnTo>
                    <a:lnTo>
                      <a:pt x="7321" y="43170"/>
                    </a:lnTo>
                    <a:lnTo>
                      <a:pt x="7607" y="43293"/>
                    </a:lnTo>
                    <a:lnTo>
                      <a:pt x="7894" y="43375"/>
                    </a:lnTo>
                    <a:lnTo>
                      <a:pt x="8201" y="43395"/>
                    </a:lnTo>
                    <a:lnTo>
                      <a:pt x="8487" y="43395"/>
                    </a:lnTo>
                    <a:lnTo>
                      <a:pt x="8773" y="43355"/>
                    </a:lnTo>
                    <a:lnTo>
                      <a:pt x="9039" y="43273"/>
                    </a:lnTo>
                    <a:lnTo>
                      <a:pt x="9325" y="43150"/>
                    </a:lnTo>
                    <a:lnTo>
                      <a:pt x="9591" y="43007"/>
                    </a:lnTo>
                    <a:lnTo>
                      <a:pt x="9591" y="43007"/>
                    </a:lnTo>
                    <a:lnTo>
                      <a:pt x="9632" y="43457"/>
                    </a:lnTo>
                    <a:lnTo>
                      <a:pt x="9693" y="43866"/>
                    </a:lnTo>
                    <a:lnTo>
                      <a:pt x="9755" y="44295"/>
                    </a:lnTo>
                    <a:lnTo>
                      <a:pt x="9857" y="44704"/>
                    </a:lnTo>
                    <a:lnTo>
                      <a:pt x="9959" y="45093"/>
                    </a:lnTo>
                    <a:lnTo>
                      <a:pt x="10082" y="45481"/>
                    </a:lnTo>
                    <a:lnTo>
                      <a:pt x="10225" y="45870"/>
                    </a:lnTo>
                    <a:lnTo>
                      <a:pt x="10368" y="46218"/>
                    </a:lnTo>
                    <a:lnTo>
                      <a:pt x="10552" y="46565"/>
                    </a:lnTo>
                    <a:lnTo>
                      <a:pt x="10757" y="46872"/>
                    </a:lnTo>
                    <a:lnTo>
                      <a:pt x="10961" y="47179"/>
                    </a:lnTo>
                    <a:lnTo>
                      <a:pt x="11207" y="47445"/>
                    </a:lnTo>
                    <a:lnTo>
                      <a:pt x="11473" y="47710"/>
                    </a:lnTo>
                    <a:lnTo>
                      <a:pt x="11759" y="47935"/>
                    </a:lnTo>
                    <a:lnTo>
                      <a:pt x="12066" y="48119"/>
                    </a:lnTo>
                    <a:lnTo>
                      <a:pt x="12393" y="48303"/>
                    </a:lnTo>
                    <a:lnTo>
                      <a:pt x="12393" y="48303"/>
                    </a:lnTo>
                    <a:lnTo>
                      <a:pt x="12638" y="48406"/>
                    </a:lnTo>
                    <a:lnTo>
                      <a:pt x="12904" y="48487"/>
                    </a:lnTo>
                    <a:lnTo>
                      <a:pt x="13149" y="48569"/>
                    </a:lnTo>
                    <a:lnTo>
                      <a:pt x="13395" y="48610"/>
                    </a:lnTo>
                    <a:lnTo>
                      <a:pt x="13620" y="48651"/>
                    </a:lnTo>
                    <a:lnTo>
                      <a:pt x="13865" y="48671"/>
                    </a:lnTo>
                    <a:lnTo>
                      <a:pt x="14090" y="48671"/>
                    </a:lnTo>
                    <a:lnTo>
                      <a:pt x="14315" y="48671"/>
                    </a:lnTo>
                    <a:lnTo>
                      <a:pt x="14520" y="48631"/>
                    </a:lnTo>
                    <a:lnTo>
                      <a:pt x="14744" y="48590"/>
                    </a:lnTo>
                    <a:lnTo>
                      <a:pt x="14949" y="48549"/>
                    </a:lnTo>
                    <a:lnTo>
                      <a:pt x="15153" y="48487"/>
                    </a:lnTo>
                    <a:lnTo>
                      <a:pt x="15338" y="48406"/>
                    </a:lnTo>
                    <a:lnTo>
                      <a:pt x="15542" y="48303"/>
                    </a:lnTo>
                    <a:lnTo>
                      <a:pt x="15910" y="48099"/>
                    </a:lnTo>
                    <a:lnTo>
                      <a:pt x="15910" y="48099"/>
                    </a:lnTo>
                    <a:lnTo>
                      <a:pt x="15992" y="48671"/>
                    </a:lnTo>
                    <a:lnTo>
                      <a:pt x="16094" y="49244"/>
                    </a:lnTo>
                    <a:lnTo>
                      <a:pt x="16258" y="49817"/>
                    </a:lnTo>
                    <a:lnTo>
                      <a:pt x="16442" y="50389"/>
                    </a:lnTo>
                    <a:lnTo>
                      <a:pt x="16687" y="50941"/>
                    </a:lnTo>
                    <a:lnTo>
                      <a:pt x="16974" y="51473"/>
                    </a:lnTo>
                    <a:lnTo>
                      <a:pt x="17137" y="51739"/>
                    </a:lnTo>
                    <a:lnTo>
                      <a:pt x="17301" y="52005"/>
                    </a:lnTo>
                    <a:lnTo>
                      <a:pt x="17485" y="52271"/>
                    </a:lnTo>
                    <a:lnTo>
                      <a:pt x="17689" y="52516"/>
                    </a:lnTo>
                    <a:lnTo>
                      <a:pt x="17689" y="52516"/>
                    </a:lnTo>
                    <a:lnTo>
                      <a:pt x="18016" y="52884"/>
                    </a:lnTo>
                    <a:lnTo>
                      <a:pt x="18344" y="53211"/>
                    </a:lnTo>
                    <a:lnTo>
                      <a:pt x="18691" y="53498"/>
                    </a:lnTo>
                    <a:lnTo>
                      <a:pt x="19059" y="53743"/>
                    </a:lnTo>
                    <a:lnTo>
                      <a:pt x="19427" y="53948"/>
                    </a:lnTo>
                    <a:lnTo>
                      <a:pt x="19796" y="54111"/>
                    </a:lnTo>
                    <a:lnTo>
                      <a:pt x="20184" y="54234"/>
                    </a:lnTo>
                    <a:lnTo>
                      <a:pt x="20573" y="54316"/>
                    </a:lnTo>
                    <a:lnTo>
                      <a:pt x="20573" y="54316"/>
                    </a:lnTo>
                    <a:lnTo>
                      <a:pt x="20143" y="56115"/>
                    </a:lnTo>
                    <a:lnTo>
                      <a:pt x="19734" y="57874"/>
                    </a:lnTo>
                    <a:lnTo>
                      <a:pt x="19346" y="59592"/>
                    </a:lnTo>
                    <a:lnTo>
                      <a:pt x="18978" y="61289"/>
                    </a:lnTo>
                    <a:lnTo>
                      <a:pt x="18303" y="64500"/>
                    </a:lnTo>
                    <a:lnTo>
                      <a:pt x="17730" y="67465"/>
                    </a:lnTo>
                    <a:lnTo>
                      <a:pt x="17239" y="70123"/>
                    </a:lnTo>
                    <a:lnTo>
                      <a:pt x="16851" y="72434"/>
                    </a:lnTo>
                    <a:lnTo>
                      <a:pt x="16524" y="74336"/>
                    </a:lnTo>
                    <a:lnTo>
                      <a:pt x="16299" y="75808"/>
                    </a:lnTo>
                    <a:lnTo>
                      <a:pt x="68671" y="75808"/>
                    </a:lnTo>
                    <a:lnTo>
                      <a:pt x="68671" y="75808"/>
                    </a:lnTo>
                    <a:lnTo>
                      <a:pt x="68425" y="74336"/>
                    </a:lnTo>
                    <a:lnTo>
                      <a:pt x="68118" y="72434"/>
                    </a:lnTo>
                    <a:lnTo>
                      <a:pt x="67709" y="70123"/>
                    </a:lnTo>
                    <a:lnTo>
                      <a:pt x="67219" y="67465"/>
                    </a:lnTo>
                    <a:lnTo>
                      <a:pt x="66646" y="64500"/>
                    </a:lnTo>
                    <a:lnTo>
                      <a:pt x="65971" y="61289"/>
                    </a:lnTo>
                    <a:lnTo>
                      <a:pt x="65624" y="59592"/>
                    </a:lnTo>
                    <a:lnTo>
                      <a:pt x="65235" y="57874"/>
                    </a:lnTo>
                    <a:lnTo>
                      <a:pt x="64826" y="56115"/>
                    </a:lnTo>
                    <a:lnTo>
                      <a:pt x="64376" y="54316"/>
                    </a:lnTo>
                    <a:lnTo>
                      <a:pt x="64376" y="54316"/>
                    </a:lnTo>
                    <a:lnTo>
                      <a:pt x="64765" y="54234"/>
                    </a:lnTo>
                    <a:lnTo>
                      <a:pt x="65153" y="54111"/>
                    </a:lnTo>
                    <a:lnTo>
                      <a:pt x="65521" y="53948"/>
                    </a:lnTo>
                    <a:lnTo>
                      <a:pt x="65910" y="53743"/>
                    </a:lnTo>
                    <a:lnTo>
                      <a:pt x="66258" y="53498"/>
                    </a:lnTo>
                    <a:lnTo>
                      <a:pt x="66605" y="53211"/>
                    </a:lnTo>
                    <a:lnTo>
                      <a:pt x="66953" y="52884"/>
                    </a:lnTo>
                    <a:lnTo>
                      <a:pt x="67280" y="52516"/>
                    </a:lnTo>
                    <a:lnTo>
                      <a:pt x="67280" y="52516"/>
                    </a:lnTo>
                    <a:lnTo>
                      <a:pt x="67485" y="52271"/>
                    </a:lnTo>
                    <a:lnTo>
                      <a:pt x="67669" y="52005"/>
                    </a:lnTo>
                    <a:lnTo>
                      <a:pt x="67832" y="51739"/>
                    </a:lnTo>
                    <a:lnTo>
                      <a:pt x="67996" y="51473"/>
                    </a:lnTo>
                    <a:lnTo>
                      <a:pt x="68262" y="50941"/>
                    </a:lnTo>
                    <a:lnTo>
                      <a:pt x="68507" y="50389"/>
                    </a:lnTo>
                    <a:lnTo>
                      <a:pt x="68712" y="49817"/>
                    </a:lnTo>
                    <a:lnTo>
                      <a:pt x="68855" y="49244"/>
                    </a:lnTo>
                    <a:lnTo>
                      <a:pt x="68977" y="48671"/>
                    </a:lnTo>
                    <a:lnTo>
                      <a:pt x="69059" y="48099"/>
                    </a:lnTo>
                    <a:lnTo>
                      <a:pt x="69059" y="48099"/>
                    </a:lnTo>
                    <a:lnTo>
                      <a:pt x="69427" y="48303"/>
                    </a:lnTo>
                    <a:lnTo>
                      <a:pt x="69611" y="48406"/>
                    </a:lnTo>
                    <a:lnTo>
                      <a:pt x="69816" y="48487"/>
                    </a:lnTo>
                    <a:lnTo>
                      <a:pt x="70020" y="48549"/>
                    </a:lnTo>
                    <a:lnTo>
                      <a:pt x="70225" y="48590"/>
                    </a:lnTo>
                    <a:lnTo>
                      <a:pt x="70429" y="48631"/>
                    </a:lnTo>
                    <a:lnTo>
                      <a:pt x="70654" y="48671"/>
                    </a:lnTo>
                    <a:lnTo>
                      <a:pt x="70879" y="48671"/>
                    </a:lnTo>
                    <a:lnTo>
                      <a:pt x="71104" y="48671"/>
                    </a:lnTo>
                    <a:lnTo>
                      <a:pt x="71329" y="48651"/>
                    </a:lnTo>
                    <a:lnTo>
                      <a:pt x="71574" y="48610"/>
                    </a:lnTo>
                    <a:lnTo>
                      <a:pt x="71820" y="48569"/>
                    </a:lnTo>
                    <a:lnTo>
                      <a:pt x="72065" y="48487"/>
                    </a:lnTo>
                    <a:lnTo>
                      <a:pt x="72311" y="48406"/>
                    </a:lnTo>
                    <a:lnTo>
                      <a:pt x="72577" y="48303"/>
                    </a:lnTo>
                    <a:lnTo>
                      <a:pt x="72577" y="48303"/>
                    </a:lnTo>
                    <a:lnTo>
                      <a:pt x="72904" y="48119"/>
                    </a:lnTo>
                    <a:lnTo>
                      <a:pt x="73210" y="47935"/>
                    </a:lnTo>
                    <a:lnTo>
                      <a:pt x="73497" y="47710"/>
                    </a:lnTo>
                    <a:lnTo>
                      <a:pt x="73742" y="47445"/>
                    </a:lnTo>
                    <a:lnTo>
                      <a:pt x="73988" y="47179"/>
                    </a:lnTo>
                    <a:lnTo>
                      <a:pt x="74213" y="46872"/>
                    </a:lnTo>
                    <a:lnTo>
                      <a:pt x="74397" y="46565"/>
                    </a:lnTo>
                    <a:lnTo>
                      <a:pt x="74581" y="46218"/>
                    </a:lnTo>
                    <a:lnTo>
                      <a:pt x="74744" y="45870"/>
                    </a:lnTo>
                    <a:lnTo>
                      <a:pt x="74887" y="45481"/>
                    </a:lnTo>
                    <a:lnTo>
                      <a:pt x="75010" y="45093"/>
                    </a:lnTo>
                    <a:lnTo>
                      <a:pt x="75112" y="44704"/>
                    </a:lnTo>
                    <a:lnTo>
                      <a:pt x="75194" y="44295"/>
                    </a:lnTo>
                    <a:lnTo>
                      <a:pt x="75276" y="43866"/>
                    </a:lnTo>
                    <a:lnTo>
                      <a:pt x="75337" y="43457"/>
                    </a:lnTo>
                    <a:lnTo>
                      <a:pt x="75378" y="43007"/>
                    </a:lnTo>
                    <a:lnTo>
                      <a:pt x="75378" y="43007"/>
                    </a:lnTo>
                    <a:lnTo>
                      <a:pt x="75644" y="43150"/>
                    </a:lnTo>
                    <a:lnTo>
                      <a:pt x="75910" y="43273"/>
                    </a:lnTo>
                    <a:lnTo>
                      <a:pt x="76196" y="43355"/>
                    </a:lnTo>
                    <a:lnTo>
                      <a:pt x="76482" y="43395"/>
                    </a:lnTo>
                    <a:lnTo>
                      <a:pt x="76769" y="43395"/>
                    </a:lnTo>
                    <a:lnTo>
                      <a:pt x="77055" y="43375"/>
                    </a:lnTo>
                    <a:lnTo>
                      <a:pt x="77341" y="43293"/>
                    </a:lnTo>
                    <a:lnTo>
                      <a:pt x="77648" y="43170"/>
                    </a:lnTo>
                    <a:lnTo>
                      <a:pt x="77934" y="43007"/>
                    </a:lnTo>
                    <a:lnTo>
                      <a:pt x="78221" y="42802"/>
                    </a:lnTo>
                    <a:lnTo>
                      <a:pt x="78507" y="42537"/>
                    </a:lnTo>
                    <a:lnTo>
                      <a:pt x="78814" y="42230"/>
                    </a:lnTo>
                    <a:lnTo>
                      <a:pt x="79100" y="41862"/>
                    </a:lnTo>
                    <a:lnTo>
                      <a:pt x="79366" y="41432"/>
                    </a:lnTo>
                    <a:lnTo>
                      <a:pt x="79652" y="40962"/>
                    </a:lnTo>
                    <a:lnTo>
                      <a:pt x="79918" y="40410"/>
                    </a:lnTo>
                    <a:lnTo>
                      <a:pt x="79918" y="40410"/>
                    </a:lnTo>
                    <a:lnTo>
                      <a:pt x="80143" y="39858"/>
                    </a:lnTo>
                    <a:lnTo>
                      <a:pt x="80368" y="39285"/>
                    </a:lnTo>
                    <a:lnTo>
                      <a:pt x="80532" y="38692"/>
                    </a:lnTo>
                    <a:lnTo>
                      <a:pt x="80695" y="38058"/>
                    </a:lnTo>
                    <a:lnTo>
                      <a:pt x="80818" y="37424"/>
                    </a:lnTo>
                    <a:lnTo>
                      <a:pt x="80920" y="36770"/>
                    </a:lnTo>
                    <a:lnTo>
                      <a:pt x="81002" y="36115"/>
                    </a:lnTo>
                    <a:lnTo>
                      <a:pt x="81063" y="35440"/>
                    </a:lnTo>
                    <a:lnTo>
                      <a:pt x="81084" y="34745"/>
                    </a:lnTo>
                    <a:lnTo>
                      <a:pt x="81104" y="34050"/>
                    </a:lnTo>
                    <a:lnTo>
                      <a:pt x="81104" y="33355"/>
                    </a:lnTo>
                    <a:lnTo>
                      <a:pt x="81084" y="32659"/>
                    </a:lnTo>
                    <a:lnTo>
                      <a:pt x="81043" y="31964"/>
                    </a:lnTo>
                    <a:lnTo>
                      <a:pt x="80981" y="31269"/>
                    </a:lnTo>
                    <a:lnTo>
                      <a:pt x="80900" y="30594"/>
                    </a:lnTo>
                    <a:lnTo>
                      <a:pt x="80818" y="29898"/>
                    </a:lnTo>
                    <a:lnTo>
                      <a:pt x="80818" y="29898"/>
                    </a:lnTo>
                    <a:lnTo>
                      <a:pt x="81145" y="30164"/>
                    </a:lnTo>
                    <a:lnTo>
                      <a:pt x="81472" y="30389"/>
                    </a:lnTo>
                    <a:lnTo>
                      <a:pt x="81799" y="30573"/>
                    </a:lnTo>
                    <a:lnTo>
                      <a:pt x="82127" y="30716"/>
                    </a:lnTo>
                    <a:lnTo>
                      <a:pt x="82270" y="30757"/>
                    </a:lnTo>
                    <a:lnTo>
                      <a:pt x="82433" y="30798"/>
                    </a:lnTo>
                    <a:lnTo>
                      <a:pt x="82576" y="30819"/>
                    </a:lnTo>
                    <a:lnTo>
                      <a:pt x="82740" y="30819"/>
                    </a:lnTo>
                    <a:lnTo>
                      <a:pt x="82883" y="30798"/>
                    </a:lnTo>
                    <a:lnTo>
                      <a:pt x="83026" y="30778"/>
                    </a:lnTo>
                    <a:lnTo>
                      <a:pt x="83170" y="30737"/>
                    </a:lnTo>
                    <a:lnTo>
                      <a:pt x="83313" y="30696"/>
                    </a:lnTo>
                    <a:lnTo>
                      <a:pt x="83456" y="30614"/>
                    </a:lnTo>
                    <a:lnTo>
                      <a:pt x="83579" y="30532"/>
                    </a:lnTo>
                    <a:lnTo>
                      <a:pt x="83701" y="30430"/>
                    </a:lnTo>
                    <a:lnTo>
                      <a:pt x="83824" y="30307"/>
                    </a:lnTo>
                    <a:lnTo>
                      <a:pt x="83947" y="30164"/>
                    </a:lnTo>
                    <a:lnTo>
                      <a:pt x="84069" y="30001"/>
                    </a:lnTo>
                    <a:lnTo>
                      <a:pt x="84172" y="29817"/>
                    </a:lnTo>
                    <a:lnTo>
                      <a:pt x="84274" y="29612"/>
                    </a:lnTo>
                    <a:lnTo>
                      <a:pt x="84376" y="29408"/>
                    </a:lnTo>
                    <a:lnTo>
                      <a:pt x="84458" y="29162"/>
                    </a:lnTo>
                    <a:lnTo>
                      <a:pt x="84540" y="28896"/>
                    </a:lnTo>
                    <a:lnTo>
                      <a:pt x="84621" y="28610"/>
                    </a:lnTo>
                    <a:lnTo>
                      <a:pt x="84765" y="27997"/>
                    </a:lnTo>
                    <a:lnTo>
                      <a:pt x="84867" y="27260"/>
                    </a:lnTo>
                    <a:lnTo>
                      <a:pt x="84867" y="27260"/>
                    </a:lnTo>
                    <a:lnTo>
                      <a:pt x="84928" y="26688"/>
                    </a:lnTo>
                    <a:lnTo>
                      <a:pt x="84949" y="26095"/>
                    </a:lnTo>
                    <a:lnTo>
                      <a:pt x="84969" y="25502"/>
                    </a:lnTo>
                    <a:lnTo>
                      <a:pt x="84949" y="24888"/>
                    </a:lnTo>
                    <a:lnTo>
                      <a:pt x="84928" y="24275"/>
                    </a:lnTo>
                    <a:lnTo>
                      <a:pt x="84867" y="23661"/>
                    </a:lnTo>
                    <a:lnTo>
                      <a:pt x="84785" y="23027"/>
                    </a:lnTo>
                    <a:lnTo>
                      <a:pt x="84703" y="22393"/>
                    </a:lnTo>
                    <a:lnTo>
                      <a:pt x="84601" y="21739"/>
                    </a:lnTo>
                    <a:lnTo>
                      <a:pt x="84458" y="21105"/>
                    </a:lnTo>
                    <a:lnTo>
                      <a:pt x="84315" y="20451"/>
                    </a:lnTo>
                    <a:lnTo>
                      <a:pt x="84172" y="19796"/>
                    </a:lnTo>
                    <a:lnTo>
                      <a:pt x="83988" y="19162"/>
                    </a:lnTo>
                    <a:lnTo>
                      <a:pt x="83803" y="18508"/>
                    </a:lnTo>
                    <a:lnTo>
                      <a:pt x="83599" y="17874"/>
                    </a:lnTo>
                    <a:lnTo>
                      <a:pt x="83374" y="17240"/>
                    </a:lnTo>
                    <a:lnTo>
                      <a:pt x="83149" y="16606"/>
                    </a:lnTo>
                    <a:lnTo>
                      <a:pt x="82924" y="15972"/>
                    </a:lnTo>
                    <a:lnTo>
                      <a:pt x="82658" y="15359"/>
                    </a:lnTo>
                    <a:lnTo>
                      <a:pt x="82413" y="14745"/>
                    </a:lnTo>
                    <a:lnTo>
                      <a:pt x="81861" y="13539"/>
                    </a:lnTo>
                    <a:lnTo>
                      <a:pt x="81288" y="12393"/>
                    </a:lnTo>
                    <a:lnTo>
                      <a:pt x="80675" y="11310"/>
                    </a:lnTo>
                    <a:lnTo>
                      <a:pt x="80368" y="10778"/>
                    </a:lnTo>
                    <a:lnTo>
                      <a:pt x="80061" y="10267"/>
                    </a:lnTo>
                    <a:lnTo>
                      <a:pt x="79754" y="9796"/>
                    </a:lnTo>
                    <a:lnTo>
                      <a:pt x="79427" y="9326"/>
                    </a:lnTo>
                    <a:lnTo>
                      <a:pt x="79100" y="8876"/>
                    </a:lnTo>
                    <a:lnTo>
                      <a:pt x="78793" y="8447"/>
                    </a:lnTo>
                    <a:lnTo>
                      <a:pt x="78793" y="8447"/>
                    </a:lnTo>
                    <a:lnTo>
                      <a:pt x="79161" y="8078"/>
                    </a:lnTo>
                    <a:lnTo>
                      <a:pt x="79366" y="7894"/>
                    </a:lnTo>
                    <a:lnTo>
                      <a:pt x="79570" y="775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9"/>
              <p:cNvSpPr/>
              <p:nvPr/>
            </p:nvSpPr>
            <p:spPr>
              <a:xfrm>
                <a:off x="4941625" y="424200"/>
                <a:ext cx="510750" cy="1357900"/>
              </a:xfrm>
              <a:custGeom>
                <a:rect b="b" l="l" r="r" t="t"/>
                <a:pathLst>
                  <a:path extrusionOk="0" h="54316" w="20430">
                    <a:moveTo>
                      <a:pt x="2843" y="52577"/>
                    </a:moveTo>
                    <a:lnTo>
                      <a:pt x="2843" y="52577"/>
                    </a:lnTo>
                    <a:lnTo>
                      <a:pt x="2515" y="52946"/>
                    </a:lnTo>
                    <a:lnTo>
                      <a:pt x="2188" y="53252"/>
                    </a:lnTo>
                    <a:lnTo>
                      <a:pt x="1841" y="53539"/>
                    </a:lnTo>
                    <a:lnTo>
                      <a:pt x="1493" y="53764"/>
                    </a:lnTo>
                    <a:lnTo>
                      <a:pt x="1125" y="53948"/>
                    </a:lnTo>
                    <a:lnTo>
                      <a:pt x="757" y="54111"/>
                    </a:lnTo>
                    <a:lnTo>
                      <a:pt x="389" y="54234"/>
                    </a:lnTo>
                    <a:lnTo>
                      <a:pt x="0" y="54316"/>
                    </a:lnTo>
                    <a:lnTo>
                      <a:pt x="0" y="54316"/>
                    </a:lnTo>
                    <a:lnTo>
                      <a:pt x="389" y="54234"/>
                    </a:lnTo>
                    <a:lnTo>
                      <a:pt x="757" y="54111"/>
                    </a:lnTo>
                    <a:lnTo>
                      <a:pt x="1125" y="53948"/>
                    </a:lnTo>
                    <a:lnTo>
                      <a:pt x="1493" y="53764"/>
                    </a:lnTo>
                    <a:lnTo>
                      <a:pt x="1841" y="53539"/>
                    </a:lnTo>
                    <a:lnTo>
                      <a:pt x="2188" y="53252"/>
                    </a:lnTo>
                    <a:lnTo>
                      <a:pt x="2515" y="52946"/>
                    </a:lnTo>
                    <a:lnTo>
                      <a:pt x="2843" y="52577"/>
                    </a:lnTo>
                    <a:close/>
                    <a:moveTo>
                      <a:pt x="8201" y="48303"/>
                    </a:moveTo>
                    <a:lnTo>
                      <a:pt x="8201" y="48303"/>
                    </a:lnTo>
                    <a:lnTo>
                      <a:pt x="7771" y="48467"/>
                    </a:lnTo>
                    <a:lnTo>
                      <a:pt x="7342" y="48590"/>
                    </a:lnTo>
                    <a:lnTo>
                      <a:pt x="6933" y="48651"/>
                    </a:lnTo>
                    <a:lnTo>
                      <a:pt x="6544" y="48671"/>
                    </a:lnTo>
                    <a:lnTo>
                      <a:pt x="6544" y="48671"/>
                    </a:lnTo>
                    <a:lnTo>
                      <a:pt x="6544" y="48671"/>
                    </a:lnTo>
                    <a:lnTo>
                      <a:pt x="6933" y="48651"/>
                    </a:lnTo>
                    <a:lnTo>
                      <a:pt x="7342" y="48590"/>
                    </a:lnTo>
                    <a:lnTo>
                      <a:pt x="7771" y="48467"/>
                    </a:lnTo>
                    <a:lnTo>
                      <a:pt x="8201" y="48303"/>
                    </a:lnTo>
                    <a:close/>
                    <a:moveTo>
                      <a:pt x="4683" y="48099"/>
                    </a:moveTo>
                    <a:lnTo>
                      <a:pt x="4683" y="48099"/>
                    </a:lnTo>
                    <a:lnTo>
                      <a:pt x="4601" y="48651"/>
                    </a:lnTo>
                    <a:lnTo>
                      <a:pt x="4499" y="49203"/>
                    </a:lnTo>
                    <a:lnTo>
                      <a:pt x="4336" y="49755"/>
                    </a:lnTo>
                    <a:lnTo>
                      <a:pt x="4172" y="50307"/>
                    </a:lnTo>
                    <a:lnTo>
                      <a:pt x="3947" y="50839"/>
                    </a:lnTo>
                    <a:lnTo>
                      <a:pt x="3681" y="51371"/>
                    </a:lnTo>
                    <a:lnTo>
                      <a:pt x="3374" y="51882"/>
                    </a:lnTo>
                    <a:lnTo>
                      <a:pt x="3006" y="52373"/>
                    </a:lnTo>
                    <a:lnTo>
                      <a:pt x="3006" y="52373"/>
                    </a:lnTo>
                    <a:lnTo>
                      <a:pt x="3374" y="51882"/>
                    </a:lnTo>
                    <a:lnTo>
                      <a:pt x="3681" y="51371"/>
                    </a:lnTo>
                    <a:lnTo>
                      <a:pt x="3947" y="50839"/>
                    </a:lnTo>
                    <a:lnTo>
                      <a:pt x="4172" y="50307"/>
                    </a:lnTo>
                    <a:lnTo>
                      <a:pt x="4336" y="49755"/>
                    </a:lnTo>
                    <a:lnTo>
                      <a:pt x="4499" y="49203"/>
                    </a:lnTo>
                    <a:lnTo>
                      <a:pt x="4601" y="48651"/>
                    </a:lnTo>
                    <a:lnTo>
                      <a:pt x="4683" y="48099"/>
                    </a:lnTo>
                    <a:close/>
                    <a:moveTo>
                      <a:pt x="16442" y="29898"/>
                    </a:moveTo>
                    <a:lnTo>
                      <a:pt x="16442" y="29898"/>
                    </a:lnTo>
                    <a:lnTo>
                      <a:pt x="16524" y="30594"/>
                    </a:lnTo>
                    <a:lnTo>
                      <a:pt x="16605" y="31269"/>
                    </a:lnTo>
                    <a:lnTo>
                      <a:pt x="16667" y="31964"/>
                    </a:lnTo>
                    <a:lnTo>
                      <a:pt x="16708" y="32659"/>
                    </a:lnTo>
                    <a:lnTo>
                      <a:pt x="16728" y="33355"/>
                    </a:lnTo>
                    <a:lnTo>
                      <a:pt x="16728" y="34050"/>
                    </a:lnTo>
                    <a:lnTo>
                      <a:pt x="16708" y="34745"/>
                    </a:lnTo>
                    <a:lnTo>
                      <a:pt x="16687" y="35440"/>
                    </a:lnTo>
                    <a:lnTo>
                      <a:pt x="16626" y="36115"/>
                    </a:lnTo>
                    <a:lnTo>
                      <a:pt x="16544" y="36770"/>
                    </a:lnTo>
                    <a:lnTo>
                      <a:pt x="16442" y="37424"/>
                    </a:lnTo>
                    <a:lnTo>
                      <a:pt x="16319" y="38058"/>
                    </a:lnTo>
                    <a:lnTo>
                      <a:pt x="16156" y="38692"/>
                    </a:lnTo>
                    <a:lnTo>
                      <a:pt x="15992" y="39285"/>
                    </a:lnTo>
                    <a:lnTo>
                      <a:pt x="15767" y="39858"/>
                    </a:lnTo>
                    <a:lnTo>
                      <a:pt x="15542" y="40410"/>
                    </a:lnTo>
                    <a:lnTo>
                      <a:pt x="15542" y="40410"/>
                    </a:lnTo>
                    <a:lnTo>
                      <a:pt x="15358" y="40798"/>
                    </a:lnTo>
                    <a:lnTo>
                      <a:pt x="15153" y="41166"/>
                    </a:lnTo>
                    <a:lnTo>
                      <a:pt x="14969" y="41494"/>
                    </a:lnTo>
                    <a:lnTo>
                      <a:pt x="14765" y="41800"/>
                    </a:lnTo>
                    <a:lnTo>
                      <a:pt x="14560" y="42066"/>
                    </a:lnTo>
                    <a:lnTo>
                      <a:pt x="14356" y="42312"/>
                    </a:lnTo>
                    <a:lnTo>
                      <a:pt x="14151" y="42537"/>
                    </a:lnTo>
                    <a:lnTo>
                      <a:pt x="13947" y="42721"/>
                    </a:lnTo>
                    <a:lnTo>
                      <a:pt x="13742" y="42884"/>
                    </a:lnTo>
                    <a:lnTo>
                      <a:pt x="13538" y="43027"/>
                    </a:lnTo>
                    <a:lnTo>
                      <a:pt x="13333" y="43150"/>
                    </a:lnTo>
                    <a:lnTo>
                      <a:pt x="13129" y="43232"/>
                    </a:lnTo>
                    <a:lnTo>
                      <a:pt x="12924" y="43314"/>
                    </a:lnTo>
                    <a:lnTo>
                      <a:pt x="12699" y="43375"/>
                    </a:lnTo>
                    <a:lnTo>
                      <a:pt x="12495" y="43395"/>
                    </a:lnTo>
                    <a:lnTo>
                      <a:pt x="12290" y="43395"/>
                    </a:lnTo>
                    <a:lnTo>
                      <a:pt x="12290" y="43395"/>
                    </a:lnTo>
                    <a:lnTo>
                      <a:pt x="12290" y="43395"/>
                    </a:lnTo>
                    <a:lnTo>
                      <a:pt x="12495" y="43395"/>
                    </a:lnTo>
                    <a:lnTo>
                      <a:pt x="12699" y="43375"/>
                    </a:lnTo>
                    <a:lnTo>
                      <a:pt x="12924" y="43314"/>
                    </a:lnTo>
                    <a:lnTo>
                      <a:pt x="13129" y="43232"/>
                    </a:lnTo>
                    <a:lnTo>
                      <a:pt x="13333" y="43150"/>
                    </a:lnTo>
                    <a:lnTo>
                      <a:pt x="13538" y="43027"/>
                    </a:lnTo>
                    <a:lnTo>
                      <a:pt x="13742" y="42884"/>
                    </a:lnTo>
                    <a:lnTo>
                      <a:pt x="13947" y="42721"/>
                    </a:lnTo>
                    <a:lnTo>
                      <a:pt x="14151" y="42537"/>
                    </a:lnTo>
                    <a:lnTo>
                      <a:pt x="14356" y="42312"/>
                    </a:lnTo>
                    <a:lnTo>
                      <a:pt x="14560" y="42066"/>
                    </a:lnTo>
                    <a:lnTo>
                      <a:pt x="14765" y="41800"/>
                    </a:lnTo>
                    <a:lnTo>
                      <a:pt x="14969" y="41494"/>
                    </a:lnTo>
                    <a:lnTo>
                      <a:pt x="15153" y="41166"/>
                    </a:lnTo>
                    <a:lnTo>
                      <a:pt x="15358" y="40798"/>
                    </a:lnTo>
                    <a:lnTo>
                      <a:pt x="15542" y="40410"/>
                    </a:lnTo>
                    <a:lnTo>
                      <a:pt x="15542" y="40410"/>
                    </a:lnTo>
                    <a:lnTo>
                      <a:pt x="15767" y="39858"/>
                    </a:lnTo>
                    <a:lnTo>
                      <a:pt x="15992" y="39285"/>
                    </a:lnTo>
                    <a:lnTo>
                      <a:pt x="16156" y="38692"/>
                    </a:lnTo>
                    <a:lnTo>
                      <a:pt x="16319" y="38058"/>
                    </a:lnTo>
                    <a:lnTo>
                      <a:pt x="16442" y="37424"/>
                    </a:lnTo>
                    <a:lnTo>
                      <a:pt x="16544" y="36770"/>
                    </a:lnTo>
                    <a:lnTo>
                      <a:pt x="16626" y="36115"/>
                    </a:lnTo>
                    <a:lnTo>
                      <a:pt x="16687" y="35440"/>
                    </a:lnTo>
                    <a:lnTo>
                      <a:pt x="16708" y="34745"/>
                    </a:lnTo>
                    <a:lnTo>
                      <a:pt x="16728" y="34050"/>
                    </a:lnTo>
                    <a:lnTo>
                      <a:pt x="16728" y="33355"/>
                    </a:lnTo>
                    <a:lnTo>
                      <a:pt x="16708" y="32659"/>
                    </a:lnTo>
                    <a:lnTo>
                      <a:pt x="16667" y="31964"/>
                    </a:lnTo>
                    <a:lnTo>
                      <a:pt x="16605" y="31269"/>
                    </a:lnTo>
                    <a:lnTo>
                      <a:pt x="16524" y="30594"/>
                    </a:lnTo>
                    <a:lnTo>
                      <a:pt x="16442" y="29898"/>
                    </a:lnTo>
                    <a:lnTo>
                      <a:pt x="16442" y="29898"/>
                    </a:lnTo>
                    <a:lnTo>
                      <a:pt x="16442" y="29898"/>
                    </a:lnTo>
                    <a:close/>
                    <a:moveTo>
                      <a:pt x="20430" y="27710"/>
                    </a:moveTo>
                    <a:lnTo>
                      <a:pt x="20430" y="27710"/>
                    </a:lnTo>
                    <a:lnTo>
                      <a:pt x="20368" y="28119"/>
                    </a:lnTo>
                    <a:lnTo>
                      <a:pt x="20286" y="28487"/>
                    </a:lnTo>
                    <a:lnTo>
                      <a:pt x="20184" y="28835"/>
                    </a:lnTo>
                    <a:lnTo>
                      <a:pt x="20102" y="29142"/>
                    </a:lnTo>
                    <a:lnTo>
                      <a:pt x="19980" y="29428"/>
                    </a:lnTo>
                    <a:lnTo>
                      <a:pt x="19877" y="29674"/>
                    </a:lnTo>
                    <a:lnTo>
                      <a:pt x="19755" y="29898"/>
                    </a:lnTo>
                    <a:lnTo>
                      <a:pt x="19612" y="30103"/>
                    </a:lnTo>
                    <a:lnTo>
                      <a:pt x="19468" y="30287"/>
                    </a:lnTo>
                    <a:lnTo>
                      <a:pt x="19325" y="30430"/>
                    </a:lnTo>
                    <a:lnTo>
                      <a:pt x="19182" y="30553"/>
                    </a:lnTo>
                    <a:lnTo>
                      <a:pt x="19018" y="30655"/>
                    </a:lnTo>
                    <a:lnTo>
                      <a:pt x="18855" y="30716"/>
                    </a:lnTo>
                    <a:lnTo>
                      <a:pt x="18691" y="30778"/>
                    </a:lnTo>
                    <a:lnTo>
                      <a:pt x="18528" y="30798"/>
                    </a:lnTo>
                    <a:lnTo>
                      <a:pt x="18344" y="30819"/>
                    </a:lnTo>
                    <a:lnTo>
                      <a:pt x="18344" y="30819"/>
                    </a:lnTo>
                    <a:lnTo>
                      <a:pt x="18344" y="30819"/>
                    </a:lnTo>
                    <a:lnTo>
                      <a:pt x="18528" y="30798"/>
                    </a:lnTo>
                    <a:lnTo>
                      <a:pt x="18691" y="30778"/>
                    </a:lnTo>
                    <a:lnTo>
                      <a:pt x="18855" y="30716"/>
                    </a:lnTo>
                    <a:lnTo>
                      <a:pt x="19018" y="30655"/>
                    </a:lnTo>
                    <a:lnTo>
                      <a:pt x="19182" y="30553"/>
                    </a:lnTo>
                    <a:lnTo>
                      <a:pt x="19325" y="30430"/>
                    </a:lnTo>
                    <a:lnTo>
                      <a:pt x="19468" y="30287"/>
                    </a:lnTo>
                    <a:lnTo>
                      <a:pt x="19612" y="30103"/>
                    </a:lnTo>
                    <a:lnTo>
                      <a:pt x="19755" y="29898"/>
                    </a:lnTo>
                    <a:lnTo>
                      <a:pt x="19877" y="29674"/>
                    </a:lnTo>
                    <a:lnTo>
                      <a:pt x="19980" y="29428"/>
                    </a:lnTo>
                    <a:lnTo>
                      <a:pt x="20102" y="29142"/>
                    </a:lnTo>
                    <a:lnTo>
                      <a:pt x="20184" y="28835"/>
                    </a:lnTo>
                    <a:lnTo>
                      <a:pt x="20286" y="28487"/>
                    </a:lnTo>
                    <a:lnTo>
                      <a:pt x="20368" y="28119"/>
                    </a:lnTo>
                    <a:lnTo>
                      <a:pt x="20430" y="27710"/>
                    </a:lnTo>
                    <a:close/>
                    <a:moveTo>
                      <a:pt x="15153" y="7772"/>
                    </a:moveTo>
                    <a:lnTo>
                      <a:pt x="15153" y="7772"/>
                    </a:lnTo>
                    <a:lnTo>
                      <a:pt x="14969" y="7915"/>
                    </a:lnTo>
                    <a:lnTo>
                      <a:pt x="14765" y="8099"/>
                    </a:lnTo>
                    <a:lnTo>
                      <a:pt x="14417" y="8447"/>
                    </a:lnTo>
                    <a:lnTo>
                      <a:pt x="14417" y="8447"/>
                    </a:lnTo>
                    <a:lnTo>
                      <a:pt x="14765" y="8099"/>
                    </a:lnTo>
                    <a:lnTo>
                      <a:pt x="14969" y="7915"/>
                    </a:lnTo>
                    <a:lnTo>
                      <a:pt x="15153" y="7772"/>
                    </a:lnTo>
                    <a:close/>
                    <a:moveTo>
                      <a:pt x="19223" y="6299"/>
                    </a:moveTo>
                    <a:lnTo>
                      <a:pt x="19223" y="6299"/>
                    </a:lnTo>
                    <a:lnTo>
                      <a:pt x="18732" y="6483"/>
                    </a:lnTo>
                    <a:lnTo>
                      <a:pt x="18221" y="6627"/>
                    </a:lnTo>
                    <a:lnTo>
                      <a:pt x="17198" y="6892"/>
                    </a:lnTo>
                    <a:lnTo>
                      <a:pt x="16687" y="7056"/>
                    </a:lnTo>
                    <a:lnTo>
                      <a:pt x="16196" y="7220"/>
                    </a:lnTo>
                    <a:lnTo>
                      <a:pt x="15951" y="7322"/>
                    </a:lnTo>
                    <a:lnTo>
                      <a:pt x="15726" y="7424"/>
                    </a:lnTo>
                    <a:lnTo>
                      <a:pt x="15501" y="7547"/>
                    </a:lnTo>
                    <a:lnTo>
                      <a:pt x="15276" y="7690"/>
                    </a:lnTo>
                    <a:lnTo>
                      <a:pt x="15276" y="7690"/>
                    </a:lnTo>
                    <a:lnTo>
                      <a:pt x="15501" y="7547"/>
                    </a:lnTo>
                    <a:lnTo>
                      <a:pt x="15726" y="7424"/>
                    </a:lnTo>
                    <a:lnTo>
                      <a:pt x="15951" y="7322"/>
                    </a:lnTo>
                    <a:lnTo>
                      <a:pt x="16196" y="7220"/>
                    </a:lnTo>
                    <a:lnTo>
                      <a:pt x="16687" y="7056"/>
                    </a:lnTo>
                    <a:lnTo>
                      <a:pt x="17198" y="6892"/>
                    </a:lnTo>
                    <a:lnTo>
                      <a:pt x="18221" y="6627"/>
                    </a:lnTo>
                    <a:lnTo>
                      <a:pt x="18732" y="6483"/>
                    </a:lnTo>
                    <a:lnTo>
                      <a:pt x="19223" y="6299"/>
                    </a:lnTo>
                    <a:close/>
                    <a:moveTo>
                      <a:pt x="12106" y="6115"/>
                    </a:moveTo>
                    <a:lnTo>
                      <a:pt x="12106" y="6115"/>
                    </a:lnTo>
                    <a:lnTo>
                      <a:pt x="12106" y="6115"/>
                    </a:lnTo>
                    <a:lnTo>
                      <a:pt x="12352" y="6299"/>
                    </a:lnTo>
                    <a:lnTo>
                      <a:pt x="12597" y="6504"/>
                    </a:lnTo>
                    <a:lnTo>
                      <a:pt x="12863" y="6729"/>
                    </a:lnTo>
                    <a:lnTo>
                      <a:pt x="13108" y="6974"/>
                    </a:lnTo>
                    <a:lnTo>
                      <a:pt x="13108" y="6974"/>
                    </a:lnTo>
                    <a:lnTo>
                      <a:pt x="13313" y="6667"/>
                    </a:lnTo>
                    <a:lnTo>
                      <a:pt x="13313" y="6667"/>
                    </a:lnTo>
                    <a:lnTo>
                      <a:pt x="13108" y="6974"/>
                    </a:lnTo>
                    <a:lnTo>
                      <a:pt x="13108" y="6974"/>
                    </a:lnTo>
                    <a:lnTo>
                      <a:pt x="12863" y="6729"/>
                    </a:lnTo>
                    <a:lnTo>
                      <a:pt x="12597" y="6504"/>
                    </a:lnTo>
                    <a:lnTo>
                      <a:pt x="12352" y="6299"/>
                    </a:lnTo>
                    <a:lnTo>
                      <a:pt x="12106" y="6115"/>
                    </a:lnTo>
                    <a:close/>
                    <a:moveTo>
                      <a:pt x="12209" y="5829"/>
                    </a:moveTo>
                    <a:lnTo>
                      <a:pt x="12209" y="5829"/>
                    </a:lnTo>
                    <a:lnTo>
                      <a:pt x="12106" y="6115"/>
                    </a:lnTo>
                    <a:lnTo>
                      <a:pt x="12106" y="6115"/>
                    </a:lnTo>
                    <a:lnTo>
                      <a:pt x="12209" y="5829"/>
                    </a:lnTo>
                    <a:close/>
                    <a:moveTo>
                      <a:pt x="18119" y="3641"/>
                    </a:moveTo>
                    <a:lnTo>
                      <a:pt x="18119" y="3641"/>
                    </a:lnTo>
                    <a:lnTo>
                      <a:pt x="18119" y="3641"/>
                    </a:lnTo>
                    <a:lnTo>
                      <a:pt x="18405" y="3661"/>
                    </a:lnTo>
                    <a:lnTo>
                      <a:pt x="18671" y="3723"/>
                    </a:lnTo>
                    <a:lnTo>
                      <a:pt x="18957" y="3804"/>
                    </a:lnTo>
                    <a:lnTo>
                      <a:pt x="19203" y="3907"/>
                    </a:lnTo>
                    <a:lnTo>
                      <a:pt x="19427" y="4050"/>
                    </a:lnTo>
                    <a:lnTo>
                      <a:pt x="19652" y="4234"/>
                    </a:lnTo>
                    <a:lnTo>
                      <a:pt x="19816" y="4438"/>
                    </a:lnTo>
                    <a:lnTo>
                      <a:pt x="19898" y="4541"/>
                    </a:lnTo>
                    <a:lnTo>
                      <a:pt x="19959" y="4663"/>
                    </a:lnTo>
                    <a:lnTo>
                      <a:pt x="19959" y="4663"/>
                    </a:lnTo>
                    <a:lnTo>
                      <a:pt x="20021" y="4806"/>
                    </a:lnTo>
                    <a:lnTo>
                      <a:pt x="20061" y="4950"/>
                    </a:lnTo>
                    <a:lnTo>
                      <a:pt x="20102" y="5093"/>
                    </a:lnTo>
                    <a:lnTo>
                      <a:pt x="20102" y="5236"/>
                    </a:lnTo>
                    <a:lnTo>
                      <a:pt x="20102" y="5400"/>
                    </a:lnTo>
                    <a:lnTo>
                      <a:pt x="20061" y="5543"/>
                    </a:lnTo>
                    <a:lnTo>
                      <a:pt x="20021" y="5686"/>
                    </a:lnTo>
                    <a:lnTo>
                      <a:pt x="19939" y="5809"/>
                    </a:lnTo>
                    <a:lnTo>
                      <a:pt x="19939" y="5809"/>
                    </a:lnTo>
                    <a:lnTo>
                      <a:pt x="19877" y="5890"/>
                    </a:lnTo>
                    <a:lnTo>
                      <a:pt x="19796" y="5972"/>
                    </a:lnTo>
                    <a:lnTo>
                      <a:pt x="19632" y="6095"/>
                    </a:lnTo>
                    <a:lnTo>
                      <a:pt x="19427" y="6218"/>
                    </a:lnTo>
                    <a:lnTo>
                      <a:pt x="19223" y="6299"/>
                    </a:lnTo>
                    <a:lnTo>
                      <a:pt x="19223" y="6299"/>
                    </a:lnTo>
                    <a:lnTo>
                      <a:pt x="19427" y="6218"/>
                    </a:lnTo>
                    <a:lnTo>
                      <a:pt x="19632" y="6095"/>
                    </a:lnTo>
                    <a:lnTo>
                      <a:pt x="19796" y="5972"/>
                    </a:lnTo>
                    <a:lnTo>
                      <a:pt x="19877" y="5890"/>
                    </a:lnTo>
                    <a:lnTo>
                      <a:pt x="19939" y="5809"/>
                    </a:lnTo>
                    <a:lnTo>
                      <a:pt x="19939" y="5809"/>
                    </a:lnTo>
                    <a:lnTo>
                      <a:pt x="20021" y="5686"/>
                    </a:lnTo>
                    <a:lnTo>
                      <a:pt x="20061" y="5543"/>
                    </a:lnTo>
                    <a:lnTo>
                      <a:pt x="20102" y="5400"/>
                    </a:lnTo>
                    <a:lnTo>
                      <a:pt x="20102" y="5236"/>
                    </a:lnTo>
                    <a:lnTo>
                      <a:pt x="20102" y="5093"/>
                    </a:lnTo>
                    <a:lnTo>
                      <a:pt x="20061" y="4950"/>
                    </a:lnTo>
                    <a:lnTo>
                      <a:pt x="20021" y="4806"/>
                    </a:lnTo>
                    <a:lnTo>
                      <a:pt x="19959" y="4663"/>
                    </a:lnTo>
                    <a:lnTo>
                      <a:pt x="19959" y="4663"/>
                    </a:lnTo>
                    <a:lnTo>
                      <a:pt x="19898" y="4541"/>
                    </a:lnTo>
                    <a:lnTo>
                      <a:pt x="19816" y="4438"/>
                    </a:lnTo>
                    <a:lnTo>
                      <a:pt x="19652" y="4234"/>
                    </a:lnTo>
                    <a:lnTo>
                      <a:pt x="19427" y="4050"/>
                    </a:lnTo>
                    <a:lnTo>
                      <a:pt x="19203" y="3907"/>
                    </a:lnTo>
                    <a:lnTo>
                      <a:pt x="18957" y="3804"/>
                    </a:lnTo>
                    <a:lnTo>
                      <a:pt x="18671" y="3723"/>
                    </a:lnTo>
                    <a:lnTo>
                      <a:pt x="18405" y="3661"/>
                    </a:lnTo>
                    <a:lnTo>
                      <a:pt x="18119" y="3641"/>
                    </a:lnTo>
                    <a:close/>
                    <a:moveTo>
                      <a:pt x="9100" y="1453"/>
                    </a:moveTo>
                    <a:lnTo>
                      <a:pt x="9100" y="1453"/>
                    </a:lnTo>
                    <a:lnTo>
                      <a:pt x="9019" y="1984"/>
                    </a:lnTo>
                    <a:lnTo>
                      <a:pt x="8916" y="2516"/>
                    </a:lnTo>
                    <a:lnTo>
                      <a:pt x="8650" y="3559"/>
                    </a:lnTo>
                    <a:lnTo>
                      <a:pt x="8548" y="4091"/>
                    </a:lnTo>
                    <a:lnTo>
                      <a:pt x="8466" y="4622"/>
                    </a:lnTo>
                    <a:lnTo>
                      <a:pt x="8446" y="4868"/>
                    </a:lnTo>
                    <a:lnTo>
                      <a:pt x="8425" y="5134"/>
                    </a:lnTo>
                    <a:lnTo>
                      <a:pt x="8425" y="5400"/>
                    </a:lnTo>
                    <a:lnTo>
                      <a:pt x="8446" y="5665"/>
                    </a:lnTo>
                    <a:lnTo>
                      <a:pt x="8446" y="5665"/>
                    </a:lnTo>
                    <a:lnTo>
                      <a:pt x="8487" y="5870"/>
                    </a:lnTo>
                    <a:lnTo>
                      <a:pt x="8487" y="5870"/>
                    </a:lnTo>
                    <a:lnTo>
                      <a:pt x="8487" y="5870"/>
                    </a:lnTo>
                    <a:lnTo>
                      <a:pt x="8487" y="5870"/>
                    </a:lnTo>
                    <a:lnTo>
                      <a:pt x="8446" y="5665"/>
                    </a:lnTo>
                    <a:lnTo>
                      <a:pt x="8446" y="5665"/>
                    </a:lnTo>
                    <a:lnTo>
                      <a:pt x="8425" y="5400"/>
                    </a:lnTo>
                    <a:lnTo>
                      <a:pt x="8425" y="5134"/>
                    </a:lnTo>
                    <a:lnTo>
                      <a:pt x="8446" y="4868"/>
                    </a:lnTo>
                    <a:lnTo>
                      <a:pt x="8466" y="4622"/>
                    </a:lnTo>
                    <a:lnTo>
                      <a:pt x="8548" y="4091"/>
                    </a:lnTo>
                    <a:lnTo>
                      <a:pt x="8650" y="3559"/>
                    </a:lnTo>
                    <a:lnTo>
                      <a:pt x="8916" y="2516"/>
                    </a:lnTo>
                    <a:lnTo>
                      <a:pt x="9019" y="1984"/>
                    </a:lnTo>
                    <a:lnTo>
                      <a:pt x="9100" y="1453"/>
                    </a:lnTo>
                    <a:close/>
                    <a:moveTo>
                      <a:pt x="13640" y="410"/>
                    </a:moveTo>
                    <a:lnTo>
                      <a:pt x="13640" y="410"/>
                    </a:lnTo>
                    <a:lnTo>
                      <a:pt x="13640" y="410"/>
                    </a:lnTo>
                    <a:lnTo>
                      <a:pt x="13865" y="410"/>
                    </a:lnTo>
                    <a:lnTo>
                      <a:pt x="14090" y="451"/>
                    </a:lnTo>
                    <a:lnTo>
                      <a:pt x="14295" y="532"/>
                    </a:lnTo>
                    <a:lnTo>
                      <a:pt x="14499" y="614"/>
                    </a:lnTo>
                    <a:lnTo>
                      <a:pt x="14499" y="614"/>
                    </a:lnTo>
                    <a:lnTo>
                      <a:pt x="14622" y="696"/>
                    </a:lnTo>
                    <a:lnTo>
                      <a:pt x="14744" y="798"/>
                    </a:lnTo>
                    <a:lnTo>
                      <a:pt x="14847" y="921"/>
                    </a:lnTo>
                    <a:lnTo>
                      <a:pt x="14929" y="1023"/>
                    </a:lnTo>
                    <a:lnTo>
                      <a:pt x="15010" y="1166"/>
                    </a:lnTo>
                    <a:lnTo>
                      <a:pt x="15051" y="1310"/>
                    </a:lnTo>
                    <a:lnTo>
                      <a:pt x="15092" y="1453"/>
                    </a:lnTo>
                    <a:lnTo>
                      <a:pt x="15092" y="1596"/>
                    </a:lnTo>
                    <a:lnTo>
                      <a:pt x="15092" y="1596"/>
                    </a:lnTo>
                    <a:lnTo>
                      <a:pt x="15092" y="1698"/>
                    </a:lnTo>
                    <a:lnTo>
                      <a:pt x="15072" y="1800"/>
                    </a:lnTo>
                    <a:lnTo>
                      <a:pt x="14990" y="2005"/>
                    </a:lnTo>
                    <a:lnTo>
                      <a:pt x="14888" y="2209"/>
                    </a:lnTo>
                    <a:lnTo>
                      <a:pt x="14765" y="2393"/>
                    </a:lnTo>
                    <a:lnTo>
                      <a:pt x="14765" y="2393"/>
                    </a:lnTo>
                    <a:lnTo>
                      <a:pt x="14888" y="2209"/>
                    </a:lnTo>
                    <a:lnTo>
                      <a:pt x="14990" y="2005"/>
                    </a:lnTo>
                    <a:lnTo>
                      <a:pt x="15072" y="1800"/>
                    </a:lnTo>
                    <a:lnTo>
                      <a:pt x="15092" y="1698"/>
                    </a:lnTo>
                    <a:lnTo>
                      <a:pt x="15092" y="1596"/>
                    </a:lnTo>
                    <a:lnTo>
                      <a:pt x="15092" y="1596"/>
                    </a:lnTo>
                    <a:lnTo>
                      <a:pt x="15092" y="1453"/>
                    </a:lnTo>
                    <a:lnTo>
                      <a:pt x="15051" y="1310"/>
                    </a:lnTo>
                    <a:lnTo>
                      <a:pt x="15010" y="1166"/>
                    </a:lnTo>
                    <a:lnTo>
                      <a:pt x="14929" y="1023"/>
                    </a:lnTo>
                    <a:lnTo>
                      <a:pt x="14847" y="921"/>
                    </a:lnTo>
                    <a:lnTo>
                      <a:pt x="14744" y="798"/>
                    </a:lnTo>
                    <a:lnTo>
                      <a:pt x="14622" y="696"/>
                    </a:lnTo>
                    <a:lnTo>
                      <a:pt x="14499" y="614"/>
                    </a:lnTo>
                    <a:lnTo>
                      <a:pt x="14499" y="614"/>
                    </a:lnTo>
                    <a:lnTo>
                      <a:pt x="14295" y="532"/>
                    </a:lnTo>
                    <a:lnTo>
                      <a:pt x="14090" y="451"/>
                    </a:lnTo>
                    <a:lnTo>
                      <a:pt x="13865" y="410"/>
                    </a:lnTo>
                    <a:lnTo>
                      <a:pt x="13640" y="410"/>
                    </a:lnTo>
                    <a:close/>
                    <a:moveTo>
                      <a:pt x="8016" y="1"/>
                    </a:moveTo>
                    <a:lnTo>
                      <a:pt x="8016" y="1"/>
                    </a:lnTo>
                    <a:lnTo>
                      <a:pt x="8016" y="1"/>
                    </a:lnTo>
                    <a:lnTo>
                      <a:pt x="8016" y="1"/>
                    </a:lnTo>
                    <a:lnTo>
                      <a:pt x="8180" y="21"/>
                    </a:lnTo>
                    <a:lnTo>
                      <a:pt x="8323" y="42"/>
                    </a:lnTo>
                    <a:lnTo>
                      <a:pt x="8466" y="103"/>
                    </a:lnTo>
                    <a:lnTo>
                      <a:pt x="8610" y="164"/>
                    </a:lnTo>
                    <a:lnTo>
                      <a:pt x="8732" y="246"/>
                    </a:lnTo>
                    <a:lnTo>
                      <a:pt x="8834" y="328"/>
                    </a:lnTo>
                    <a:lnTo>
                      <a:pt x="8937" y="451"/>
                    </a:lnTo>
                    <a:lnTo>
                      <a:pt x="9019" y="573"/>
                    </a:lnTo>
                    <a:lnTo>
                      <a:pt x="9019" y="573"/>
                    </a:lnTo>
                    <a:lnTo>
                      <a:pt x="9059" y="676"/>
                    </a:lnTo>
                    <a:lnTo>
                      <a:pt x="9100" y="778"/>
                    </a:lnTo>
                    <a:lnTo>
                      <a:pt x="9121" y="1003"/>
                    </a:lnTo>
                    <a:lnTo>
                      <a:pt x="9121" y="1228"/>
                    </a:lnTo>
                    <a:lnTo>
                      <a:pt x="9100" y="1432"/>
                    </a:lnTo>
                    <a:lnTo>
                      <a:pt x="9100" y="1432"/>
                    </a:lnTo>
                    <a:lnTo>
                      <a:pt x="9121" y="1228"/>
                    </a:lnTo>
                    <a:lnTo>
                      <a:pt x="9121" y="1003"/>
                    </a:lnTo>
                    <a:lnTo>
                      <a:pt x="9100" y="778"/>
                    </a:lnTo>
                    <a:lnTo>
                      <a:pt x="9059" y="676"/>
                    </a:lnTo>
                    <a:lnTo>
                      <a:pt x="9019" y="573"/>
                    </a:lnTo>
                    <a:lnTo>
                      <a:pt x="9019" y="573"/>
                    </a:lnTo>
                    <a:lnTo>
                      <a:pt x="8937" y="451"/>
                    </a:lnTo>
                    <a:lnTo>
                      <a:pt x="8834" y="328"/>
                    </a:lnTo>
                    <a:lnTo>
                      <a:pt x="8732" y="246"/>
                    </a:lnTo>
                    <a:lnTo>
                      <a:pt x="8610" y="164"/>
                    </a:lnTo>
                    <a:lnTo>
                      <a:pt x="8466" y="103"/>
                    </a:lnTo>
                    <a:lnTo>
                      <a:pt x="8323" y="42"/>
                    </a:lnTo>
                    <a:lnTo>
                      <a:pt x="8180" y="21"/>
                    </a:lnTo>
                    <a:lnTo>
                      <a:pt x="8016" y="1"/>
                    </a:lnTo>
                    <a:close/>
                  </a:path>
                </a:pathLst>
              </a:custGeom>
              <a:solidFill>
                <a:srgbClr val="6C35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9"/>
              <p:cNvSpPr/>
              <p:nvPr/>
            </p:nvSpPr>
            <p:spPr>
              <a:xfrm>
                <a:off x="4941625" y="1738625"/>
                <a:ext cx="71075" cy="43475"/>
              </a:xfrm>
              <a:custGeom>
                <a:rect b="b" l="l" r="r" t="t"/>
                <a:pathLst>
                  <a:path extrusionOk="0" fill="none" h="1739" w="2843">
                    <a:moveTo>
                      <a:pt x="2843" y="0"/>
                    </a:moveTo>
                    <a:lnTo>
                      <a:pt x="2843" y="0"/>
                    </a:lnTo>
                    <a:lnTo>
                      <a:pt x="2515" y="369"/>
                    </a:lnTo>
                    <a:lnTo>
                      <a:pt x="2188" y="675"/>
                    </a:lnTo>
                    <a:lnTo>
                      <a:pt x="1841" y="962"/>
                    </a:lnTo>
                    <a:lnTo>
                      <a:pt x="1493" y="1187"/>
                    </a:lnTo>
                    <a:lnTo>
                      <a:pt x="1125" y="1371"/>
                    </a:lnTo>
                    <a:lnTo>
                      <a:pt x="757" y="1534"/>
                    </a:lnTo>
                    <a:lnTo>
                      <a:pt x="389" y="1657"/>
                    </a:lnTo>
                    <a:lnTo>
                      <a:pt x="0" y="1739"/>
                    </a:lnTo>
                    <a:lnTo>
                      <a:pt x="0" y="1739"/>
                    </a:lnTo>
                    <a:lnTo>
                      <a:pt x="389" y="1657"/>
                    </a:lnTo>
                    <a:lnTo>
                      <a:pt x="757" y="1534"/>
                    </a:lnTo>
                    <a:lnTo>
                      <a:pt x="1125" y="1371"/>
                    </a:lnTo>
                    <a:lnTo>
                      <a:pt x="1493" y="1187"/>
                    </a:lnTo>
                    <a:lnTo>
                      <a:pt x="1841" y="962"/>
                    </a:lnTo>
                    <a:lnTo>
                      <a:pt x="2188" y="675"/>
                    </a:lnTo>
                    <a:lnTo>
                      <a:pt x="2515" y="369"/>
                    </a:lnTo>
                    <a:lnTo>
                      <a:pt x="284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9"/>
              <p:cNvSpPr/>
              <p:nvPr/>
            </p:nvSpPr>
            <p:spPr>
              <a:xfrm>
                <a:off x="5105225" y="1631775"/>
                <a:ext cx="41425" cy="9225"/>
              </a:xfrm>
              <a:custGeom>
                <a:rect b="b" l="l" r="r" t="t"/>
                <a:pathLst>
                  <a:path extrusionOk="0" fill="none" h="369" w="1657">
                    <a:moveTo>
                      <a:pt x="1657" y="0"/>
                    </a:moveTo>
                    <a:lnTo>
                      <a:pt x="1657" y="0"/>
                    </a:lnTo>
                    <a:lnTo>
                      <a:pt x="1227" y="164"/>
                    </a:lnTo>
                    <a:lnTo>
                      <a:pt x="798" y="287"/>
                    </a:lnTo>
                    <a:lnTo>
                      <a:pt x="389" y="348"/>
                    </a:lnTo>
                    <a:lnTo>
                      <a:pt x="0" y="368"/>
                    </a:lnTo>
                    <a:lnTo>
                      <a:pt x="0" y="368"/>
                    </a:lnTo>
                    <a:lnTo>
                      <a:pt x="0" y="368"/>
                    </a:lnTo>
                    <a:lnTo>
                      <a:pt x="389" y="348"/>
                    </a:lnTo>
                    <a:lnTo>
                      <a:pt x="798" y="287"/>
                    </a:lnTo>
                    <a:lnTo>
                      <a:pt x="1227" y="164"/>
                    </a:lnTo>
                    <a:lnTo>
                      <a:pt x="16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9"/>
              <p:cNvSpPr/>
              <p:nvPr/>
            </p:nvSpPr>
            <p:spPr>
              <a:xfrm>
                <a:off x="5016775" y="1626650"/>
                <a:ext cx="41950" cy="106875"/>
              </a:xfrm>
              <a:custGeom>
                <a:rect b="b" l="l" r="r" t="t"/>
                <a:pathLst>
                  <a:path extrusionOk="0" fill="none" h="4275" w="1678">
                    <a:moveTo>
                      <a:pt x="1677" y="1"/>
                    </a:moveTo>
                    <a:lnTo>
                      <a:pt x="1677" y="1"/>
                    </a:lnTo>
                    <a:lnTo>
                      <a:pt x="1595" y="553"/>
                    </a:lnTo>
                    <a:lnTo>
                      <a:pt x="1493" y="1105"/>
                    </a:lnTo>
                    <a:lnTo>
                      <a:pt x="1330" y="1657"/>
                    </a:lnTo>
                    <a:lnTo>
                      <a:pt x="1166" y="2209"/>
                    </a:lnTo>
                    <a:lnTo>
                      <a:pt x="941" y="2741"/>
                    </a:lnTo>
                    <a:lnTo>
                      <a:pt x="675" y="3273"/>
                    </a:lnTo>
                    <a:lnTo>
                      <a:pt x="368" y="3784"/>
                    </a:lnTo>
                    <a:lnTo>
                      <a:pt x="0" y="4275"/>
                    </a:lnTo>
                    <a:lnTo>
                      <a:pt x="0" y="4275"/>
                    </a:lnTo>
                    <a:lnTo>
                      <a:pt x="368" y="3784"/>
                    </a:lnTo>
                    <a:lnTo>
                      <a:pt x="675" y="3273"/>
                    </a:lnTo>
                    <a:lnTo>
                      <a:pt x="941" y="2741"/>
                    </a:lnTo>
                    <a:lnTo>
                      <a:pt x="1166" y="2209"/>
                    </a:lnTo>
                    <a:lnTo>
                      <a:pt x="1330" y="1657"/>
                    </a:lnTo>
                    <a:lnTo>
                      <a:pt x="1493" y="1105"/>
                    </a:lnTo>
                    <a:lnTo>
                      <a:pt x="1595" y="553"/>
                    </a:lnTo>
                    <a:lnTo>
                      <a:pt x="16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9"/>
              <p:cNvSpPr/>
              <p:nvPr/>
            </p:nvSpPr>
            <p:spPr>
              <a:xfrm>
                <a:off x="5248875" y="1171650"/>
                <a:ext cx="110975" cy="337450"/>
              </a:xfrm>
              <a:custGeom>
                <a:rect b="b" l="l" r="r" t="t"/>
                <a:pathLst>
                  <a:path extrusionOk="0" fill="none" h="13498" w="4439">
                    <a:moveTo>
                      <a:pt x="4152" y="0"/>
                    </a:moveTo>
                    <a:lnTo>
                      <a:pt x="4152" y="0"/>
                    </a:lnTo>
                    <a:lnTo>
                      <a:pt x="4234" y="696"/>
                    </a:lnTo>
                    <a:lnTo>
                      <a:pt x="4315" y="1371"/>
                    </a:lnTo>
                    <a:lnTo>
                      <a:pt x="4377" y="2066"/>
                    </a:lnTo>
                    <a:lnTo>
                      <a:pt x="4418" y="2761"/>
                    </a:lnTo>
                    <a:lnTo>
                      <a:pt x="4438" y="3457"/>
                    </a:lnTo>
                    <a:lnTo>
                      <a:pt x="4438" y="4152"/>
                    </a:lnTo>
                    <a:lnTo>
                      <a:pt x="4418" y="4847"/>
                    </a:lnTo>
                    <a:lnTo>
                      <a:pt x="4397" y="5542"/>
                    </a:lnTo>
                    <a:lnTo>
                      <a:pt x="4336" y="6217"/>
                    </a:lnTo>
                    <a:lnTo>
                      <a:pt x="4254" y="6872"/>
                    </a:lnTo>
                    <a:lnTo>
                      <a:pt x="4152" y="7526"/>
                    </a:lnTo>
                    <a:lnTo>
                      <a:pt x="4029" y="8160"/>
                    </a:lnTo>
                    <a:lnTo>
                      <a:pt x="3866" y="8794"/>
                    </a:lnTo>
                    <a:lnTo>
                      <a:pt x="3702" y="9387"/>
                    </a:lnTo>
                    <a:lnTo>
                      <a:pt x="3477" y="9960"/>
                    </a:lnTo>
                    <a:lnTo>
                      <a:pt x="3252" y="10512"/>
                    </a:lnTo>
                    <a:lnTo>
                      <a:pt x="3252" y="10512"/>
                    </a:lnTo>
                    <a:lnTo>
                      <a:pt x="3068" y="10900"/>
                    </a:lnTo>
                    <a:lnTo>
                      <a:pt x="2863" y="11268"/>
                    </a:lnTo>
                    <a:lnTo>
                      <a:pt x="2679" y="11596"/>
                    </a:lnTo>
                    <a:lnTo>
                      <a:pt x="2475" y="11902"/>
                    </a:lnTo>
                    <a:lnTo>
                      <a:pt x="2270" y="12168"/>
                    </a:lnTo>
                    <a:lnTo>
                      <a:pt x="2066" y="12414"/>
                    </a:lnTo>
                    <a:lnTo>
                      <a:pt x="1861" y="12639"/>
                    </a:lnTo>
                    <a:lnTo>
                      <a:pt x="1657" y="12823"/>
                    </a:lnTo>
                    <a:lnTo>
                      <a:pt x="1452" y="12986"/>
                    </a:lnTo>
                    <a:lnTo>
                      <a:pt x="1248" y="13129"/>
                    </a:lnTo>
                    <a:lnTo>
                      <a:pt x="1043" y="13252"/>
                    </a:lnTo>
                    <a:lnTo>
                      <a:pt x="839" y="13334"/>
                    </a:lnTo>
                    <a:lnTo>
                      <a:pt x="634" y="13416"/>
                    </a:lnTo>
                    <a:lnTo>
                      <a:pt x="409" y="13477"/>
                    </a:lnTo>
                    <a:lnTo>
                      <a:pt x="205" y="13497"/>
                    </a:lnTo>
                    <a:lnTo>
                      <a:pt x="0" y="13497"/>
                    </a:lnTo>
                    <a:lnTo>
                      <a:pt x="0" y="13497"/>
                    </a:lnTo>
                    <a:lnTo>
                      <a:pt x="0" y="13497"/>
                    </a:lnTo>
                    <a:lnTo>
                      <a:pt x="205" y="13497"/>
                    </a:lnTo>
                    <a:lnTo>
                      <a:pt x="409" y="13477"/>
                    </a:lnTo>
                    <a:lnTo>
                      <a:pt x="634" y="13416"/>
                    </a:lnTo>
                    <a:lnTo>
                      <a:pt x="839" y="13334"/>
                    </a:lnTo>
                    <a:lnTo>
                      <a:pt x="1043" y="13252"/>
                    </a:lnTo>
                    <a:lnTo>
                      <a:pt x="1248" y="13129"/>
                    </a:lnTo>
                    <a:lnTo>
                      <a:pt x="1452" y="12986"/>
                    </a:lnTo>
                    <a:lnTo>
                      <a:pt x="1657" y="12823"/>
                    </a:lnTo>
                    <a:lnTo>
                      <a:pt x="1861" y="12639"/>
                    </a:lnTo>
                    <a:lnTo>
                      <a:pt x="2066" y="12414"/>
                    </a:lnTo>
                    <a:lnTo>
                      <a:pt x="2270" y="12168"/>
                    </a:lnTo>
                    <a:lnTo>
                      <a:pt x="2475" y="11902"/>
                    </a:lnTo>
                    <a:lnTo>
                      <a:pt x="2679" y="11596"/>
                    </a:lnTo>
                    <a:lnTo>
                      <a:pt x="2863" y="11268"/>
                    </a:lnTo>
                    <a:lnTo>
                      <a:pt x="3068" y="10900"/>
                    </a:lnTo>
                    <a:lnTo>
                      <a:pt x="3252" y="10512"/>
                    </a:lnTo>
                    <a:lnTo>
                      <a:pt x="3252" y="10512"/>
                    </a:lnTo>
                    <a:lnTo>
                      <a:pt x="3477" y="9960"/>
                    </a:lnTo>
                    <a:lnTo>
                      <a:pt x="3702" y="9387"/>
                    </a:lnTo>
                    <a:lnTo>
                      <a:pt x="3866" y="8794"/>
                    </a:lnTo>
                    <a:lnTo>
                      <a:pt x="4029" y="8160"/>
                    </a:lnTo>
                    <a:lnTo>
                      <a:pt x="4152" y="7526"/>
                    </a:lnTo>
                    <a:lnTo>
                      <a:pt x="4254" y="6872"/>
                    </a:lnTo>
                    <a:lnTo>
                      <a:pt x="4336" y="6217"/>
                    </a:lnTo>
                    <a:lnTo>
                      <a:pt x="4397" y="5542"/>
                    </a:lnTo>
                    <a:lnTo>
                      <a:pt x="4418" y="4847"/>
                    </a:lnTo>
                    <a:lnTo>
                      <a:pt x="4438" y="4152"/>
                    </a:lnTo>
                    <a:lnTo>
                      <a:pt x="4438" y="3457"/>
                    </a:lnTo>
                    <a:lnTo>
                      <a:pt x="4418" y="2761"/>
                    </a:lnTo>
                    <a:lnTo>
                      <a:pt x="4377" y="2066"/>
                    </a:lnTo>
                    <a:lnTo>
                      <a:pt x="4315" y="1371"/>
                    </a:lnTo>
                    <a:lnTo>
                      <a:pt x="4234" y="696"/>
                    </a:lnTo>
                    <a:lnTo>
                      <a:pt x="4152" y="0"/>
                    </a:lnTo>
                    <a:lnTo>
                      <a:pt x="4152" y="0"/>
                    </a:lnTo>
                    <a:lnTo>
                      <a:pt x="415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9"/>
              <p:cNvSpPr/>
              <p:nvPr/>
            </p:nvSpPr>
            <p:spPr>
              <a:xfrm>
                <a:off x="5400200" y="1116950"/>
                <a:ext cx="52175" cy="77725"/>
              </a:xfrm>
              <a:custGeom>
                <a:rect b="b" l="l" r="r" t="t"/>
                <a:pathLst>
                  <a:path extrusionOk="0" fill="none" h="3109" w="2087">
                    <a:moveTo>
                      <a:pt x="2087" y="0"/>
                    </a:moveTo>
                    <a:lnTo>
                      <a:pt x="2087" y="0"/>
                    </a:lnTo>
                    <a:lnTo>
                      <a:pt x="2025" y="409"/>
                    </a:lnTo>
                    <a:lnTo>
                      <a:pt x="1943" y="777"/>
                    </a:lnTo>
                    <a:lnTo>
                      <a:pt x="1841" y="1125"/>
                    </a:lnTo>
                    <a:lnTo>
                      <a:pt x="1759" y="1432"/>
                    </a:lnTo>
                    <a:lnTo>
                      <a:pt x="1637" y="1718"/>
                    </a:lnTo>
                    <a:lnTo>
                      <a:pt x="1534" y="1964"/>
                    </a:lnTo>
                    <a:lnTo>
                      <a:pt x="1412" y="2188"/>
                    </a:lnTo>
                    <a:lnTo>
                      <a:pt x="1269" y="2393"/>
                    </a:lnTo>
                    <a:lnTo>
                      <a:pt x="1125" y="2577"/>
                    </a:lnTo>
                    <a:lnTo>
                      <a:pt x="982" y="2720"/>
                    </a:lnTo>
                    <a:lnTo>
                      <a:pt x="839" y="2843"/>
                    </a:lnTo>
                    <a:lnTo>
                      <a:pt x="675" y="2945"/>
                    </a:lnTo>
                    <a:lnTo>
                      <a:pt x="512" y="3006"/>
                    </a:lnTo>
                    <a:lnTo>
                      <a:pt x="348" y="3068"/>
                    </a:lnTo>
                    <a:lnTo>
                      <a:pt x="185" y="3088"/>
                    </a:lnTo>
                    <a:lnTo>
                      <a:pt x="1" y="3109"/>
                    </a:lnTo>
                    <a:lnTo>
                      <a:pt x="1" y="3109"/>
                    </a:lnTo>
                    <a:lnTo>
                      <a:pt x="1" y="3109"/>
                    </a:lnTo>
                    <a:lnTo>
                      <a:pt x="185" y="3088"/>
                    </a:lnTo>
                    <a:lnTo>
                      <a:pt x="348" y="3068"/>
                    </a:lnTo>
                    <a:lnTo>
                      <a:pt x="512" y="3006"/>
                    </a:lnTo>
                    <a:lnTo>
                      <a:pt x="675" y="2945"/>
                    </a:lnTo>
                    <a:lnTo>
                      <a:pt x="839" y="2843"/>
                    </a:lnTo>
                    <a:lnTo>
                      <a:pt x="982" y="2720"/>
                    </a:lnTo>
                    <a:lnTo>
                      <a:pt x="1125" y="2577"/>
                    </a:lnTo>
                    <a:lnTo>
                      <a:pt x="1269" y="2393"/>
                    </a:lnTo>
                    <a:lnTo>
                      <a:pt x="1412" y="2188"/>
                    </a:lnTo>
                    <a:lnTo>
                      <a:pt x="1534" y="1964"/>
                    </a:lnTo>
                    <a:lnTo>
                      <a:pt x="1637" y="1718"/>
                    </a:lnTo>
                    <a:lnTo>
                      <a:pt x="1759" y="1432"/>
                    </a:lnTo>
                    <a:lnTo>
                      <a:pt x="1841" y="1125"/>
                    </a:lnTo>
                    <a:lnTo>
                      <a:pt x="1943" y="777"/>
                    </a:lnTo>
                    <a:lnTo>
                      <a:pt x="2025" y="409"/>
                    </a:lnTo>
                    <a:lnTo>
                      <a:pt x="20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9"/>
              <p:cNvSpPr/>
              <p:nvPr/>
            </p:nvSpPr>
            <p:spPr>
              <a:xfrm>
                <a:off x="5302050" y="618475"/>
                <a:ext cx="18425" cy="16900"/>
              </a:xfrm>
              <a:custGeom>
                <a:rect b="b" l="l" r="r" t="t"/>
                <a:pathLst>
                  <a:path extrusionOk="0" fill="none" h="676" w="737">
                    <a:moveTo>
                      <a:pt x="736" y="1"/>
                    </a:moveTo>
                    <a:lnTo>
                      <a:pt x="736" y="1"/>
                    </a:lnTo>
                    <a:lnTo>
                      <a:pt x="552" y="144"/>
                    </a:lnTo>
                    <a:lnTo>
                      <a:pt x="348" y="328"/>
                    </a:lnTo>
                    <a:lnTo>
                      <a:pt x="0" y="676"/>
                    </a:lnTo>
                    <a:lnTo>
                      <a:pt x="0" y="676"/>
                    </a:lnTo>
                    <a:lnTo>
                      <a:pt x="348" y="328"/>
                    </a:lnTo>
                    <a:lnTo>
                      <a:pt x="552" y="144"/>
                    </a:lnTo>
                    <a:lnTo>
                      <a:pt x="7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9"/>
              <p:cNvSpPr/>
              <p:nvPr/>
            </p:nvSpPr>
            <p:spPr>
              <a:xfrm>
                <a:off x="5323525" y="581675"/>
                <a:ext cx="98675" cy="34775"/>
              </a:xfrm>
              <a:custGeom>
                <a:rect b="b" l="l" r="r" t="t"/>
                <a:pathLst>
                  <a:path extrusionOk="0" fill="none" h="1391" w="3947">
                    <a:moveTo>
                      <a:pt x="3947" y="0"/>
                    </a:moveTo>
                    <a:lnTo>
                      <a:pt x="3947" y="0"/>
                    </a:lnTo>
                    <a:lnTo>
                      <a:pt x="3456" y="184"/>
                    </a:lnTo>
                    <a:lnTo>
                      <a:pt x="2945" y="328"/>
                    </a:lnTo>
                    <a:lnTo>
                      <a:pt x="1922" y="593"/>
                    </a:lnTo>
                    <a:lnTo>
                      <a:pt x="1411" y="757"/>
                    </a:lnTo>
                    <a:lnTo>
                      <a:pt x="920" y="921"/>
                    </a:lnTo>
                    <a:lnTo>
                      <a:pt x="675" y="1023"/>
                    </a:lnTo>
                    <a:lnTo>
                      <a:pt x="450" y="1125"/>
                    </a:lnTo>
                    <a:lnTo>
                      <a:pt x="225" y="1248"/>
                    </a:lnTo>
                    <a:lnTo>
                      <a:pt x="0" y="1391"/>
                    </a:lnTo>
                    <a:lnTo>
                      <a:pt x="0" y="1391"/>
                    </a:lnTo>
                    <a:lnTo>
                      <a:pt x="225" y="1248"/>
                    </a:lnTo>
                    <a:lnTo>
                      <a:pt x="450" y="1125"/>
                    </a:lnTo>
                    <a:lnTo>
                      <a:pt x="675" y="1023"/>
                    </a:lnTo>
                    <a:lnTo>
                      <a:pt x="920" y="921"/>
                    </a:lnTo>
                    <a:lnTo>
                      <a:pt x="1411" y="757"/>
                    </a:lnTo>
                    <a:lnTo>
                      <a:pt x="1922" y="593"/>
                    </a:lnTo>
                    <a:lnTo>
                      <a:pt x="2945" y="328"/>
                    </a:lnTo>
                    <a:lnTo>
                      <a:pt x="3456" y="184"/>
                    </a:lnTo>
                    <a:lnTo>
                      <a:pt x="39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9"/>
              <p:cNvSpPr/>
              <p:nvPr/>
            </p:nvSpPr>
            <p:spPr>
              <a:xfrm>
                <a:off x="5244275" y="577075"/>
                <a:ext cx="30175" cy="21500"/>
              </a:xfrm>
              <a:custGeom>
                <a:rect b="b" l="l" r="r" t="t"/>
                <a:pathLst>
                  <a:path extrusionOk="0" fill="none" h="860" w="1207">
                    <a:moveTo>
                      <a:pt x="0" y="0"/>
                    </a:moveTo>
                    <a:lnTo>
                      <a:pt x="0" y="0"/>
                    </a:lnTo>
                    <a:lnTo>
                      <a:pt x="0" y="0"/>
                    </a:lnTo>
                    <a:lnTo>
                      <a:pt x="246" y="184"/>
                    </a:lnTo>
                    <a:lnTo>
                      <a:pt x="491" y="389"/>
                    </a:lnTo>
                    <a:lnTo>
                      <a:pt x="757" y="614"/>
                    </a:lnTo>
                    <a:lnTo>
                      <a:pt x="1002" y="859"/>
                    </a:lnTo>
                    <a:lnTo>
                      <a:pt x="1002" y="859"/>
                    </a:lnTo>
                    <a:lnTo>
                      <a:pt x="1207" y="552"/>
                    </a:lnTo>
                    <a:lnTo>
                      <a:pt x="1207" y="552"/>
                    </a:lnTo>
                    <a:lnTo>
                      <a:pt x="1002" y="859"/>
                    </a:lnTo>
                    <a:lnTo>
                      <a:pt x="1002" y="859"/>
                    </a:lnTo>
                    <a:lnTo>
                      <a:pt x="757" y="614"/>
                    </a:lnTo>
                    <a:lnTo>
                      <a:pt x="491" y="389"/>
                    </a:lnTo>
                    <a:lnTo>
                      <a:pt x="246" y="18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9"/>
              <p:cNvSpPr/>
              <p:nvPr/>
            </p:nvSpPr>
            <p:spPr>
              <a:xfrm>
                <a:off x="5244275" y="569900"/>
                <a:ext cx="2575" cy="7200"/>
              </a:xfrm>
              <a:custGeom>
                <a:rect b="b" l="l" r="r" t="t"/>
                <a:pathLst>
                  <a:path extrusionOk="0" fill="none" h="288" w="103">
                    <a:moveTo>
                      <a:pt x="103" y="1"/>
                    </a:moveTo>
                    <a:lnTo>
                      <a:pt x="103" y="1"/>
                    </a:lnTo>
                    <a:lnTo>
                      <a:pt x="0" y="287"/>
                    </a:lnTo>
                    <a:lnTo>
                      <a:pt x="0" y="287"/>
                    </a:lnTo>
                    <a:lnTo>
                      <a:pt x="1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9"/>
              <p:cNvSpPr/>
              <p:nvPr/>
            </p:nvSpPr>
            <p:spPr>
              <a:xfrm>
                <a:off x="5394575" y="515200"/>
                <a:ext cx="49625" cy="66500"/>
              </a:xfrm>
              <a:custGeom>
                <a:rect b="b" l="l" r="r" t="t"/>
                <a:pathLst>
                  <a:path extrusionOk="0" fill="none" h="2660" w="1985">
                    <a:moveTo>
                      <a:pt x="1" y="1"/>
                    </a:moveTo>
                    <a:lnTo>
                      <a:pt x="1" y="1"/>
                    </a:lnTo>
                    <a:lnTo>
                      <a:pt x="1" y="1"/>
                    </a:lnTo>
                    <a:lnTo>
                      <a:pt x="287" y="21"/>
                    </a:lnTo>
                    <a:lnTo>
                      <a:pt x="553" y="83"/>
                    </a:lnTo>
                    <a:lnTo>
                      <a:pt x="839" y="164"/>
                    </a:lnTo>
                    <a:lnTo>
                      <a:pt x="1085" y="267"/>
                    </a:lnTo>
                    <a:lnTo>
                      <a:pt x="1309" y="410"/>
                    </a:lnTo>
                    <a:lnTo>
                      <a:pt x="1534" y="594"/>
                    </a:lnTo>
                    <a:lnTo>
                      <a:pt x="1698" y="798"/>
                    </a:lnTo>
                    <a:lnTo>
                      <a:pt x="1780" y="901"/>
                    </a:lnTo>
                    <a:lnTo>
                      <a:pt x="1841" y="1023"/>
                    </a:lnTo>
                    <a:lnTo>
                      <a:pt x="1841" y="1023"/>
                    </a:lnTo>
                    <a:lnTo>
                      <a:pt x="1903" y="1166"/>
                    </a:lnTo>
                    <a:lnTo>
                      <a:pt x="1943" y="1310"/>
                    </a:lnTo>
                    <a:lnTo>
                      <a:pt x="1984" y="1453"/>
                    </a:lnTo>
                    <a:lnTo>
                      <a:pt x="1984" y="1596"/>
                    </a:lnTo>
                    <a:lnTo>
                      <a:pt x="1984" y="1760"/>
                    </a:lnTo>
                    <a:lnTo>
                      <a:pt x="1943" y="1903"/>
                    </a:lnTo>
                    <a:lnTo>
                      <a:pt x="1903" y="2046"/>
                    </a:lnTo>
                    <a:lnTo>
                      <a:pt x="1821" y="2169"/>
                    </a:lnTo>
                    <a:lnTo>
                      <a:pt x="1821" y="2169"/>
                    </a:lnTo>
                    <a:lnTo>
                      <a:pt x="1759" y="2250"/>
                    </a:lnTo>
                    <a:lnTo>
                      <a:pt x="1678" y="2332"/>
                    </a:lnTo>
                    <a:lnTo>
                      <a:pt x="1514" y="2455"/>
                    </a:lnTo>
                    <a:lnTo>
                      <a:pt x="1309" y="2578"/>
                    </a:lnTo>
                    <a:lnTo>
                      <a:pt x="1105" y="2659"/>
                    </a:lnTo>
                    <a:lnTo>
                      <a:pt x="1105" y="2659"/>
                    </a:lnTo>
                    <a:lnTo>
                      <a:pt x="1309" y="2578"/>
                    </a:lnTo>
                    <a:lnTo>
                      <a:pt x="1514" y="2455"/>
                    </a:lnTo>
                    <a:lnTo>
                      <a:pt x="1678" y="2332"/>
                    </a:lnTo>
                    <a:lnTo>
                      <a:pt x="1759" y="2250"/>
                    </a:lnTo>
                    <a:lnTo>
                      <a:pt x="1821" y="2169"/>
                    </a:lnTo>
                    <a:lnTo>
                      <a:pt x="1821" y="2169"/>
                    </a:lnTo>
                    <a:lnTo>
                      <a:pt x="1903" y="2046"/>
                    </a:lnTo>
                    <a:lnTo>
                      <a:pt x="1943" y="1903"/>
                    </a:lnTo>
                    <a:lnTo>
                      <a:pt x="1984" y="1760"/>
                    </a:lnTo>
                    <a:lnTo>
                      <a:pt x="1984" y="1596"/>
                    </a:lnTo>
                    <a:lnTo>
                      <a:pt x="1984" y="1453"/>
                    </a:lnTo>
                    <a:lnTo>
                      <a:pt x="1943" y="1310"/>
                    </a:lnTo>
                    <a:lnTo>
                      <a:pt x="1903" y="1166"/>
                    </a:lnTo>
                    <a:lnTo>
                      <a:pt x="1841" y="1023"/>
                    </a:lnTo>
                    <a:lnTo>
                      <a:pt x="1841" y="1023"/>
                    </a:lnTo>
                    <a:lnTo>
                      <a:pt x="1780" y="901"/>
                    </a:lnTo>
                    <a:lnTo>
                      <a:pt x="1698" y="798"/>
                    </a:lnTo>
                    <a:lnTo>
                      <a:pt x="1534" y="594"/>
                    </a:lnTo>
                    <a:lnTo>
                      <a:pt x="1309" y="410"/>
                    </a:lnTo>
                    <a:lnTo>
                      <a:pt x="1085" y="267"/>
                    </a:lnTo>
                    <a:lnTo>
                      <a:pt x="839" y="164"/>
                    </a:lnTo>
                    <a:lnTo>
                      <a:pt x="553" y="83"/>
                    </a:lnTo>
                    <a:lnTo>
                      <a:pt x="287" y="2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9"/>
              <p:cNvSpPr/>
              <p:nvPr/>
            </p:nvSpPr>
            <p:spPr>
              <a:xfrm>
                <a:off x="5152250" y="460500"/>
                <a:ext cx="16900" cy="110450"/>
              </a:xfrm>
              <a:custGeom>
                <a:rect b="b" l="l" r="r" t="t"/>
                <a:pathLst>
                  <a:path extrusionOk="0" fill="none" h="4418" w="676">
                    <a:moveTo>
                      <a:pt x="675" y="1"/>
                    </a:moveTo>
                    <a:lnTo>
                      <a:pt x="675" y="1"/>
                    </a:lnTo>
                    <a:lnTo>
                      <a:pt x="594" y="532"/>
                    </a:lnTo>
                    <a:lnTo>
                      <a:pt x="491" y="1064"/>
                    </a:lnTo>
                    <a:lnTo>
                      <a:pt x="225" y="2107"/>
                    </a:lnTo>
                    <a:lnTo>
                      <a:pt x="123" y="2639"/>
                    </a:lnTo>
                    <a:lnTo>
                      <a:pt x="41" y="3170"/>
                    </a:lnTo>
                    <a:lnTo>
                      <a:pt x="21" y="3416"/>
                    </a:lnTo>
                    <a:lnTo>
                      <a:pt x="0" y="3682"/>
                    </a:lnTo>
                    <a:lnTo>
                      <a:pt x="0" y="3948"/>
                    </a:lnTo>
                    <a:lnTo>
                      <a:pt x="21" y="4213"/>
                    </a:lnTo>
                    <a:lnTo>
                      <a:pt x="21" y="4213"/>
                    </a:lnTo>
                    <a:lnTo>
                      <a:pt x="62" y="4418"/>
                    </a:lnTo>
                    <a:lnTo>
                      <a:pt x="62" y="4418"/>
                    </a:lnTo>
                    <a:lnTo>
                      <a:pt x="62" y="4418"/>
                    </a:lnTo>
                    <a:lnTo>
                      <a:pt x="62" y="4418"/>
                    </a:lnTo>
                    <a:lnTo>
                      <a:pt x="21" y="4213"/>
                    </a:lnTo>
                    <a:lnTo>
                      <a:pt x="21" y="4213"/>
                    </a:lnTo>
                    <a:lnTo>
                      <a:pt x="0" y="3948"/>
                    </a:lnTo>
                    <a:lnTo>
                      <a:pt x="0" y="3682"/>
                    </a:lnTo>
                    <a:lnTo>
                      <a:pt x="21" y="3416"/>
                    </a:lnTo>
                    <a:lnTo>
                      <a:pt x="41" y="3170"/>
                    </a:lnTo>
                    <a:lnTo>
                      <a:pt x="123" y="2639"/>
                    </a:lnTo>
                    <a:lnTo>
                      <a:pt x="225" y="2107"/>
                    </a:lnTo>
                    <a:lnTo>
                      <a:pt x="491" y="1064"/>
                    </a:lnTo>
                    <a:lnTo>
                      <a:pt x="594" y="532"/>
                    </a:lnTo>
                    <a:lnTo>
                      <a:pt x="67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9"/>
              <p:cNvSpPr/>
              <p:nvPr/>
            </p:nvSpPr>
            <p:spPr>
              <a:xfrm>
                <a:off x="5282625" y="434425"/>
                <a:ext cx="36325" cy="49625"/>
              </a:xfrm>
              <a:custGeom>
                <a:rect b="b" l="l" r="r" t="t"/>
                <a:pathLst>
                  <a:path extrusionOk="0" fill="none" h="1985" w="1453">
                    <a:moveTo>
                      <a:pt x="0" y="1"/>
                    </a:moveTo>
                    <a:lnTo>
                      <a:pt x="0" y="1"/>
                    </a:lnTo>
                    <a:lnTo>
                      <a:pt x="0" y="1"/>
                    </a:lnTo>
                    <a:lnTo>
                      <a:pt x="225" y="1"/>
                    </a:lnTo>
                    <a:lnTo>
                      <a:pt x="450" y="42"/>
                    </a:lnTo>
                    <a:lnTo>
                      <a:pt x="655" y="123"/>
                    </a:lnTo>
                    <a:lnTo>
                      <a:pt x="859" y="205"/>
                    </a:lnTo>
                    <a:lnTo>
                      <a:pt x="859" y="205"/>
                    </a:lnTo>
                    <a:lnTo>
                      <a:pt x="982" y="287"/>
                    </a:lnTo>
                    <a:lnTo>
                      <a:pt x="1104" y="389"/>
                    </a:lnTo>
                    <a:lnTo>
                      <a:pt x="1207" y="512"/>
                    </a:lnTo>
                    <a:lnTo>
                      <a:pt x="1289" y="614"/>
                    </a:lnTo>
                    <a:lnTo>
                      <a:pt x="1370" y="757"/>
                    </a:lnTo>
                    <a:lnTo>
                      <a:pt x="1411" y="901"/>
                    </a:lnTo>
                    <a:lnTo>
                      <a:pt x="1452" y="1044"/>
                    </a:lnTo>
                    <a:lnTo>
                      <a:pt x="1452" y="1187"/>
                    </a:lnTo>
                    <a:lnTo>
                      <a:pt x="1452" y="1187"/>
                    </a:lnTo>
                    <a:lnTo>
                      <a:pt x="1452" y="1289"/>
                    </a:lnTo>
                    <a:lnTo>
                      <a:pt x="1432" y="1391"/>
                    </a:lnTo>
                    <a:lnTo>
                      <a:pt x="1350" y="1596"/>
                    </a:lnTo>
                    <a:lnTo>
                      <a:pt x="1248" y="1800"/>
                    </a:lnTo>
                    <a:lnTo>
                      <a:pt x="1125" y="1984"/>
                    </a:lnTo>
                    <a:lnTo>
                      <a:pt x="1125" y="1984"/>
                    </a:lnTo>
                    <a:lnTo>
                      <a:pt x="1248" y="1800"/>
                    </a:lnTo>
                    <a:lnTo>
                      <a:pt x="1350" y="1596"/>
                    </a:lnTo>
                    <a:lnTo>
                      <a:pt x="1432" y="1391"/>
                    </a:lnTo>
                    <a:lnTo>
                      <a:pt x="1452" y="1289"/>
                    </a:lnTo>
                    <a:lnTo>
                      <a:pt x="1452" y="1187"/>
                    </a:lnTo>
                    <a:lnTo>
                      <a:pt x="1452" y="1187"/>
                    </a:lnTo>
                    <a:lnTo>
                      <a:pt x="1452" y="1044"/>
                    </a:lnTo>
                    <a:lnTo>
                      <a:pt x="1411" y="901"/>
                    </a:lnTo>
                    <a:lnTo>
                      <a:pt x="1370" y="757"/>
                    </a:lnTo>
                    <a:lnTo>
                      <a:pt x="1289" y="614"/>
                    </a:lnTo>
                    <a:lnTo>
                      <a:pt x="1207" y="512"/>
                    </a:lnTo>
                    <a:lnTo>
                      <a:pt x="1104" y="389"/>
                    </a:lnTo>
                    <a:lnTo>
                      <a:pt x="982" y="287"/>
                    </a:lnTo>
                    <a:lnTo>
                      <a:pt x="859" y="205"/>
                    </a:lnTo>
                    <a:lnTo>
                      <a:pt x="859" y="205"/>
                    </a:lnTo>
                    <a:lnTo>
                      <a:pt x="655" y="123"/>
                    </a:lnTo>
                    <a:lnTo>
                      <a:pt x="450" y="42"/>
                    </a:lnTo>
                    <a:lnTo>
                      <a:pt x="225"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9"/>
              <p:cNvSpPr/>
              <p:nvPr/>
            </p:nvSpPr>
            <p:spPr>
              <a:xfrm>
                <a:off x="5142025" y="424200"/>
                <a:ext cx="27625" cy="35825"/>
              </a:xfrm>
              <a:custGeom>
                <a:rect b="b" l="l" r="r" t="t"/>
                <a:pathLst>
                  <a:path extrusionOk="0" fill="none" h="1433" w="1105">
                    <a:moveTo>
                      <a:pt x="0" y="1"/>
                    </a:moveTo>
                    <a:lnTo>
                      <a:pt x="0" y="1"/>
                    </a:lnTo>
                    <a:lnTo>
                      <a:pt x="0" y="1"/>
                    </a:lnTo>
                    <a:lnTo>
                      <a:pt x="0" y="1"/>
                    </a:lnTo>
                    <a:lnTo>
                      <a:pt x="164" y="21"/>
                    </a:lnTo>
                    <a:lnTo>
                      <a:pt x="307" y="42"/>
                    </a:lnTo>
                    <a:lnTo>
                      <a:pt x="450" y="103"/>
                    </a:lnTo>
                    <a:lnTo>
                      <a:pt x="594" y="164"/>
                    </a:lnTo>
                    <a:lnTo>
                      <a:pt x="716" y="246"/>
                    </a:lnTo>
                    <a:lnTo>
                      <a:pt x="818" y="328"/>
                    </a:lnTo>
                    <a:lnTo>
                      <a:pt x="921" y="451"/>
                    </a:lnTo>
                    <a:lnTo>
                      <a:pt x="1003" y="573"/>
                    </a:lnTo>
                    <a:lnTo>
                      <a:pt x="1003" y="573"/>
                    </a:lnTo>
                    <a:lnTo>
                      <a:pt x="1043" y="676"/>
                    </a:lnTo>
                    <a:lnTo>
                      <a:pt x="1084" y="778"/>
                    </a:lnTo>
                    <a:lnTo>
                      <a:pt x="1105" y="1003"/>
                    </a:lnTo>
                    <a:lnTo>
                      <a:pt x="1105" y="1228"/>
                    </a:lnTo>
                    <a:lnTo>
                      <a:pt x="1084" y="1432"/>
                    </a:lnTo>
                    <a:lnTo>
                      <a:pt x="1084" y="1432"/>
                    </a:lnTo>
                    <a:lnTo>
                      <a:pt x="1105" y="1228"/>
                    </a:lnTo>
                    <a:lnTo>
                      <a:pt x="1105" y="1003"/>
                    </a:lnTo>
                    <a:lnTo>
                      <a:pt x="1084" y="778"/>
                    </a:lnTo>
                    <a:lnTo>
                      <a:pt x="1043" y="676"/>
                    </a:lnTo>
                    <a:lnTo>
                      <a:pt x="1003" y="573"/>
                    </a:lnTo>
                    <a:lnTo>
                      <a:pt x="1003" y="573"/>
                    </a:lnTo>
                    <a:lnTo>
                      <a:pt x="921" y="451"/>
                    </a:lnTo>
                    <a:lnTo>
                      <a:pt x="818" y="328"/>
                    </a:lnTo>
                    <a:lnTo>
                      <a:pt x="716" y="246"/>
                    </a:lnTo>
                    <a:lnTo>
                      <a:pt x="594" y="164"/>
                    </a:lnTo>
                    <a:lnTo>
                      <a:pt x="450" y="103"/>
                    </a:lnTo>
                    <a:lnTo>
                      <a:pt x="307" y="42"/>
                    </a:lnTo>
                    <a:lnTo>
                      <a:pt x="164" y="2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9"/>
              <p:cNvSpPr/>
              <p:nvPr/>
            </p:nvSpPr>
            <p:spPr>
              <a:xfrm>
                <a:off x="4902250" y="424200"/>
                <a:ext cx="554225" cy="1357900"/>
              </a:xfrm>
              <a:custGeom>
                <a:rect b="b" l="l" r="r" t="t"/>
                <a:pathLst>
                  <a:path extrusionOk="0" h="54316" w="22169">
                    <a:moveTo>
                      <a:pt x="9591" y="1"/>
                    </a:moveTo>
                    <a:lnTo>
                      <a:pt x="9448" y="389"/>
                    </a:lnTo>
                    <a:lnTo>
                      <a:pt x="9305" y="798"/>
                    </a:lnTo>
                    <a:lnTo>
                      <a:pt x="9182" y="1248"/>
                    </a:lnTo>
                    <a:lnTo>
                      <a:pt x="9060" y="1698"/>
                    </a:lnTo>
                    <a:lnTo>
                      <a:pt x="8958" y="2189"/>
                    </a:lnTo>
                    <a:lnTo>
                      <a:pt x="8876" y="2700"/>
                    </a:lnTo>
                    <a:lnTo>
                      <a:pt x="8814" y="3211"/>
                    </a:lnTo>
                    <a:lnTo>
                      <a:pt x="8794" y="3743"/>
                    </a:lnTo>
                    <a:lnTo>
                      <a:pt x="8814" y="4295"/>
                    </a:lnTo>
                    <a:lnTo>
                      <a:pt x="8855" y="4827"/>
                    </a:lnTo>
                    <a:lnTo>
                      <a:pt x="8937" y="5400"/>
                    </a:lnTo>
                    <a:lnTo>
                      <a:pt x="9080" y="5952"/>
                    </a:lnTo>
                    <a:lnTo>
                      <a:pt x="9162" y="6218"/>
                    </a:lnTo>
                    <a:lnTo>
                      <a:pt x="9264" y="6504"/>
                    </a:lnTo>
                    <a:lnTo>
                      <a:pt x="9387" y="6790"/>
                    </a:lnTo>
                    <a:lnTo>
                      <a:pt x="9510" y="7056"/>
                    </a:lnTo>
                    <a:lnTo>
                      <a:pt x="9653" y="7322"/>
                    </a:lnTo>
                    <a:lnTo>
                      <a:pt x="9816" y="7608"/>
                    </a:lnTo>
                    <a:lnTo>
                      <a:pt x="9980" y="7874"/>
                    </a:lnTo>
                    <a:lnTo>
                      <a:pt x="10185" y="8140"/>
                    </a:lnTo>
                    <a:lnTo>
                      <a:pt x="10471" y="8569"/>
                    </a:lnTo>
                    <a:lnTo>
                      <a:pt x="10737" y="9019"/>
                    </a:lnTo>
                    <a:lnTo>
                      <a:pt x="11003" y="9469"/>
                    </a:lnTo>
                    <a:lnTo>
                      <a:pt x="11248" y="9960"/>
                    </a:lnTo>
                    <a:lnTo>
                      <a:pt x="11473" y="10471"/>
                    </a:lnTo>
                    <a:lnTo>
                      <a:pt x="11677" y="11003"/>
                    </a:lnTo>
                    <a:lnTo>
                      <a:pt x="11861" y="11534"/>
                    </a:lnTo>
                    <a:lnTo>
                      <a:pt x="12025" y="12066"/>
                    </a:lnTo>
                    <a:lnTo>
                      <a:pt x="12189" y="12639"/>
                    </a:lnTo>
                    <a:lnTo>
                      <a:pt x="12311" y="13191"/>
                    </a:lnTo>
                    <a:lnTo>
                      <a:pt x="12434" y="13764"/>
                    </a:lnTo>
                    <a:lnTo>
                      <a:pt x="12557" y="14336"/>
                    </a:lnTo>
                    <a:lnTo>
                      <a:pt x="12639" y="14909"/>
                    </a:lnTo>
                    <a:lnTo>
                      <a:pt x="12720" y="15481"/>
                    </a:lnTo>
                    <a:lnTo>
                      <a:pt x="12782" y="16054"/>
                    </a:lnTo>
                    <a:lnTo>
                      <a:pt x="12843" y="16627"/>
                    </a:lnTo>
                    <a:lnTo>
                      <a:pt x="12884" y="17179"/>
                    </a:lnTo>
                    <a:lnTo>
                      <a:pt x="12904" y="17710"/>
                    </a:lnTo>
                    <a:lnTo>
                      <a:pt x="12904" y="18263"/>
                    </a:lnTo>
                    <a:lnTo>
                      <a:pt x="12904" y="18774"/>
                    </a:lnTo>
                    <a:lnTo>
                      <a:pt x="12904" y="19285"/>
                    </a:lnTo>
                    <a:lnTo>
                      <a:pt x="12863" y="19776"/>
                    </a:lnTo>
                    <a:lnTo>
                      <a:pt x="12843" y="20246"/>
                    </a:lnTo>
                    <a:lnTo>
                      <a:pt x="12782" y="20696"/>
                    </a:lnTo>
                    <a:lnTo>
                      <a:pt x="12720" y="21105"/>
                    </a:lnTo>
                    <a:lnTo>
                      <a:pt x="12659" y="21514"/>
                    </a:lnTo>
                    <a:lnTo>
                      <a:pt x="12577" y="21882"/>
                    </a:lnTo>
                    <a:lnTo>
                      <a:pt x="12495" y="22209"/>
                    </a:lnTo>
                    <a:lnTo>
                      <a:pt x="12393" y="22516"/>
                    </a:lnTo>
                    <a:lnTo>
                      <a:pt x="12291" y="22782"/>
                    </a:lnTo>
                    <a:lnTo>
                      <a:pt x="12168" y="23027"/>
                    </a:lnTo>
                    <a:lnTo>
                      <a:pt x="12045" y="23211"/>
                    </a:lnTo>
                    <a:lnTo>
                      <a:pt x="11923" y="23395"/>
                    </a:lnTo>
                    <a:lnTo>
                      <a:pt x="11841" y="23600"/>
                    </a:lnTo>
                    <a:lnTo>
                      <a:pt x="11759" y="23784"/>
                    </a:lnTo>
                    <a:lnTo>
                      <a:pt x="11698" y="24009"/>
                    </a:lnTo>
                    <a:lnTo>
                      <a:pt x="11657" y="24213"/>
                    </a:lnTo>
                    <a:lnTo>
                      <a:pt x="11636" y="24438"/>
                    </a:lnTo>
                    <a:lnTo>
                      <a:pt x="11636" y="24684"/>
                    </a:lnTo>
                    <a:lnTo>
                      <a:pt x="11636" y="24929"/>
                    </a:lnTo>
                    <a:lnTo>
                      <a:pt x="11677" y="25440"/>
                    </a:lnTo>
                    <a:lnTo>
                      <a:pt x="11739" y="25972"/>
                    </a:lnTo>
                    <a:lnTo>
                      <a:pt x="11923" y="27117"/>
                    </a:lnTo>
                    <a:lnTo>
                      <a:pt x="12005" y="27731"/>
                    </a:lnTo>
                    <a:lnTo>
                      <a:pt x="12086" y="28344"/>
                    </a:lnTo>
                    <a:lnTo>
                      <a:pt x="12127" y="28978"/>
                    </a:lnTo>
                    <a:lnTo>
                      <a:pt x="12127" y="29305"/>
                    </a:lnTo>
                    <a:lnTo>
                      <a:pt x="12107" y="29633"/>
                    </a:lnTo>
                    <a:lnTo>
                      <a:pt x="12086" y="29960"/>
                    </a:lnTo>
                    <a:lnTo>
                      <a:pt x="12045" y="30287"/>
                    </a:lnTo>
                    <a:lnTo>
                      <a:pt x="12005" y="30635"/>
                    </a:lnTo>
                    <a:lnTo>
                      <a:pt x="11923" y="30962"/>
                    </a:lnTo>
                    <a:lnTo>
                      <a:pt x="11841" y="31310"/>
                    </a:lnTo>
                    <a:lnTo>
                      <a:pt x="11718" y="31637"/>
                    </a:lnTo>
                    <a:lnTo>
                      <a:pt x="11575" y="31984"/>
                    </a:lnTo>
                    <a:lnTo>
                      <a:pt x="11412" y="32312"/>
                    </a:lnTo>
                    <a:lnTo>
                      <a:pt x="11248" y="32659"/>
                    </a:lnTo>
                    <a:lnTo>
                      <a:pt x="11105" y="33007"/>
                    </a:lnTo>
                    <a:lnTo>
                      <a:pt x="10982" y="33334"/>
                    </a:lnTo>
                    <a:lnTo>
                      <a:pt x="10880" y="33682"/>
                    </a:lnTo>
                    <a:lnTo>
                      <a:pt x="10798" y="34029"/>
                    </a:lnTo>
                    <a:lnTo>
                      <a:pt x="10716" y="34377"/>
                    </a:lnTo>
                    <a:lnTo>
                      <a:pt x="10594" y="35052"/>
                    </a:lnTo>
                    <a:lnTo>
                      <a:pt x="10491" y="35727"/>
                    </a:lnTo>
                    <a:lnTo>
                      <a:pt x="10389" y="36381"/>
                    </a:lnTo>
                    <a:lnTo>
                      <a:pt x="10307" y="37015"/>
                    </a:lnTo>
                    <a:lnTo>
                      <a:pt x="10185" y="37629"/>
                    </a:lnTo>
                    <a:lnTo>
                      <a:pt x="10103" y="37915"/>
                    </a:lnTo>
                    <a:lnTo>
                      <a:pt x="10021" y="38201"/>
                    </a:lnTo>
                    <a:lnTo>
                      <a:pt x="9919" y="38467"/>
                    </a:lnTo>
                    <a:lnTo>
                      <a:pt x="9796" y="38733"/>
                    </a:lnTo>
                    <a:lnTo>
                      <a:pt x="9653" y="38978"/>
                    </a:lnTo>
                    <a:lnTo>
                      <a:pt x="9489" y="39224"/>
                    </a:lnTo>
                    <a:lnTo>
                      <a:pt x="9305" y="39449"/>
                    </a:lnTo>
                    <a:lnTo>
                      <a:pt x="9101" y="39653"/>
                    </a:lnTo>
                    <a:lnTo>
                      <a:pt x="8876" y="39858"/>
                    </a:lnTo>
                    <a:lnTo>
                      <a:pt x="8610" y="40042"/>
                    </a:lnTo>
                    <a:lnTo>
                      <a:pt x="8324" y="40205"/>
                    </a:lnTo>
                    <a:lnTo>
                      <a:pt x="7996" y="40369"/>
                    </a:lnTo>
                    <a:lnTo>
                      <a:pt x="7628" y="40492"/>
                    </a:lnTo>
                    <a:lnTo>
                      <a:pt x="7240" y="40614"/>
                    </a:lnTo>
                    <a:lnTo>
                      <a:pt x="6790" y="40716"/>
                    </a:lnTo>
                    <a:lnTo>
                      <a:pt x="6320" y="40798"/>
                    </a:lnTo>
                    <a:lnTo>
                      <a:pt x="5338" y="40941"/>
                    </a:lnTo>
                    <a:lnTo>
                      <a:pt x="4868" y="41023"/>
                    </a:lnTo>
                    <a:lnTo>
                      <a:pt x="4418" y="41125"/>
                    </a:lnTo>
                    <a:lnTo>
                      <a:pt x="3988" y="41248"/>
                    </a:lnTo>
                    <a:lnTo>
                      <a:pt x="3579" y="41371"/>
                    </a:lnTo>
                    <a:lnTo>
                      <a:pt x="3191" y="41494"/>
                    </a:lnTo>
                    <a:lnTo>
                      <a:pt x="2802" y="41657"/>
                    </a:lnTo>
                    <a:lnTo>
                      <a:pt x="2455" y="41821"/>
                    </a:lnTo>
                    <a:lnTo>
                      <a:pt x="2107" y="42005"/>
                    </a:lnTo>
                    <a:lnTo>
                      <a:pt x="1800" y="42230"/>
                    </a:lnTo>
                    <a:lnTo>
                      <a:pt x="1514" y="42455"/>
                    </a:lnTo>
                    <a:lnTo>
                      <a:pt x="1248" y="42721"/>
                    </a:lnTo>
                    <a:lnTo>
                      <a:pt x="1003" y="43007"/>
                    </a:lnTo>
                    <a:lnTo>
                      <a:pt x="778" y="43314"/>
                    </a:lnTo>
                    <a:lnTo>
                      <a:pt x="594" y="43641"/>
                    </a:lnTo>
                    <a:lnTo>
                      <a:pt x="410" y="44029"/>
                    </a:lnTo>
                    <a:lnTo>
                      <a:pt x="287" y="44418"/>
                    </a:lnTo>
                    <a:lnTo>
                      <a:pt x="164" y="44868"/>
                    </a:lnTo>
                    <a:lnTo>
                      <a:pt x="82" y="45338"/>
                    </a:lnTo>
                    <a:lnTo>
                      <a:pt x="21" y="45829"/>
                    </a:lnTo>
                    <a:lnTo>
                      <a:pt x="1" y="46381"/>
                    </a:lnTo>
                    <a:lnTo>
                      <a:pt x="1" y="46974"/>
                    </a:lnTo>
                    <a:lnTo>
                      <a:pt x="41" y="47608"/>
                    </a:lnTo>
                    <a:lnTo>
                      <a:pt x="123" y="48262"/>
                    </a:lnTo>
                    <a:lnTo>
                      <a:pt x="225" y="48978"/>
                    </a:lnTo>
                    <a:lnTo>
                      <a:pt x="369" y="49755"/>
                    </a:lnTo>
                    <a:lnTo>
                      <a:pt x="532" y="50553"/>
                    </a:lnTo>
                    <a:lnTo>
                      <a:pt x="737" y="51412"/>
                    </a:lnTo>
                    <a:lnTo>
                      <a:pt x="982" y="52332"/>
                    </a:lnTo>
                    <a:lnTo>
                      <a:pt x="1268" y="53293"/>
                    </a:lnTo>
                    <a:lnTo>
                      <a:pt x="1575" y="54316"/>
                    </a:lnTo>
                    <a:lnTo>
                      <a:pt x="1964" y="54234"/>
                    </a:lnTo>
                    <a:lnTo>
                      <a:pt x="2332" y="54111"/>
                    </a:lnTo>
                    <a:lnTo>
                      <a:pt x="2700" y="53948"/>
                    </a:lnTo>
                    <a:lnTo>
                      <a:pt x="3068" y="53764"/>
                    </a:lnTo>
                    <a:lnTo>
                      <a:pt x="3416" y="53539"/>
                    </a:lnTo>
                    <a:lnTo>
                      <a:pt x="3763" y="53252"/>
                    </a:lnTo>
                    <a:lnTo>
                      <a:pt x="4090" y="52946"/>
                    </a:lnTo>
                    <a:lnTo>
                      <a:pt x="4418" y="52577"/>
                    </a:lnTo>
                    <a:lnTo>
                      <a:pt x="4479" y="52516"/>
                    </a:lnTo>
                    <a:lnTo>
                      <a:pt x="4581" y="52373"/>
                    </a:lnTo>
                    <a:lnTo>
                      <a:pt x="4949" y="51882"/>
                    </a:lnTo>
                    <a:lnTo>
                      <a:pt x="5256" y="51371"/>
                    </a:lnTo>
                    <a:lnTo>
                      <a:pt x="5522" y="50839"/>
                    </a:lnTo>
                    <a:lnTo>
                      <a:pt x="5747" y="50307"/>
                    </a:lnTo>
                    <a:lnTo>
                      <a:pt x="5911" y="49755"/>
                    </a:lnTo>
                    <a:lnTo>
                      <a:pt x="6074" y="49203"/>
                    </a:lnTo>
                    <a:lnTo>
                      <a:pt x="6176" y="48651"/>
                    </a:lnTo>
                    <a:lnTo>
                      <a:pt x="6258" y="48099"/>
                    </a:lnTo>
                    <a:lnTo>
                      <a:pt x="6463" y="48222"/>
                    </a:lnTo>
                    <a:lnTo>
                      <a:pt x="6667" y="48344"/>
                    </a:lnTo>
                    <a:lnTo>
                      <a:pt x="6892" y="48447"/>
                    </a:lnTo>
                    <a:lnTo>
                      <a:pt x="7138" y="48528"/>
                    </a:lnTo>
                    <a:lnTo>
                      <a:pt x="7362" y="48590"/>
                    </a:lnTo>
                    <a:lnTo>
                      <a:pt x="7608" y="48631"/>
                    </a:lnTo>
                    <a:lnTo>
                      <a:pt x="7874" y="48671"/>
                    </a:lnTo>
                    <a:lnTo>
                      <a:pt x="8119" y="48671"/>
                    </a:lnTo>
                    <a:lnTo>
                      <a:pt x="8508" y="48651"/>
                    </a:lnTo>
                    <a:lnTo>
                      <a:pt x="8917" y="48590"/>
                    </a:lnTo>
                    <a:lnTo>
                      <a:pt x="9346" y="48467"/>
                    </a:lnTo>
                    <a:lnTo>
                      <a:pt x="9776" y="48303"/>
                    </a:lnTo>
                    <a:lnTo>
                      <a:pt x="10103" y="48119"/>
                    </a:lnTo>
                    <a:lnTo>
                      <a:pt x="10409" y="47935"/>
                    </a:lnTo>
                    <a:lnTo>
                      <a:pt x="10696" y="47710"/>
                    </a:lnTo>
                    <a:lnTo>
                      <a:pt x="10941" y="47445"/>
                    </a:lnTo>
                    <a:lnTo>
                      <a:pt x="11187" y="47179"/>
                    </a:lnTo>
                    <a:lnTo>
                      <a:pt x="11412" y="46872"/>
                    </a:lnTo>
                    <a:lnTo>
                      <a:pt x="11596" y="46565"/>
                    </a:lnTo>
                    <a:lnTo>
                      <a:pt x="11780" y="46218"/>
                    </a:lnTo>
                    <a:lnTo>
                      <a:pt x="11943" y="45870"/>
                    </a:lnTo>
                    <a:lnTo>
                      <a:pt x="12086" y="45481"/>
                    </a:lnTo>
                    <a:lnTo>
                      <a:pt x="12209" y="45093"/>
                    </a:lnTo>
                    <a:lnTo>
                      <a:pt x="12311" y="44704"/>
                    </a:lnTo>
                    <a:lnTo>
                      <a:pt x="12393" y="44295"/>
                    </a:lnTo>
                    <a:lnTo>
                      <a:pt x="12475" y="43866"/>
                    </a:lnTo>
                    <a:lnTo>
                      <a:pt x="12536" y="43457"/>
                    </a:lnTo>
                    <a:lnTo>
                      <a:pt x="12577" y="43007"/>
                    </a:lnTo>
                    <a:lnTo>
                      <a:pt x="12884" y="43170"/>
                    </a:lnTo>
                    <a:lnTo>
                      <a:pt x="13211" y="43293"/>
                    </a:lnTo>
                    <a:lnTo>
                      <a:pt x="13538" y="43375"/>
                    </a:lnTo>
                    <a:lnTo>
                      <a:pt x="13702" y="43395"/>
                    </a:lnTo>
                    <a:lnTo>
                      <a:pt x="14070" y="43395"/>
                    </a:lnTo>
                    <a:lnTo>
                      <a:pt x="14274" y="43375"/>
                    </a:lnTo>
                    <a:lnTo>
                      <a:pt x="14499" y="43314"/>
                    </a:lnTo>
                    <a:lnTo>
                      <a:pt x="14704" y="43232"/>
                    </a:lnTo>
                    <a:lnTo>
                      <a:pt x="14908" y="43150"/>
                    </a:lnTo>
                    <a:lnTo>
                      <a:pt x="15113" y="43027"/>
                    </a:lnTo>
                    <a:lnTo>
                      <a:pt x="15317" y="42884"/>
                    </a:lnTo>
                    <a:lnTo>
                      <a:pt x="15522" y="42721"/>
                    </a:lnTo>
                    <a:lnTo>
                      <a:pt x="15726" y="42537"/>
                    </a:lnTo>
                    <a:lnTo>
                      <a:pt x="15931" y="42312"/>
                    </a:lnTo>
                    <a:lnTo>
                      <a:pt x="16135" y="42066"/>
                    </a:lnTo>
                    <a:lnTo>
                      <a:pt x="16340" y="41800"/>
                    </a:lnTo>
                    <a:lnTo>
                      <a:pt x="16544" y="41494"/>
                    </a:lnTo>
                    <a:lnTo>
                      <a:pt x="16728" y="41166"/>
                    </a:lnTo>
                    <a:lnTo>
                      <a:pt x="16933" y="40798"/>
                    </a:lnTo>
                    <a:lnTo>
                      <a:pt x="17117" y="40410"/>
                    </a:lnTo>
                    <a:lnTo>
                      <a:pt x="17342" y="39858"/>
                    </a:lnTo>
                    <a:lnTo>
                      <a:pt x="17567" y="39285"/>
                    </a:lnTo>
                    <a:lnTo>
                      <a:pt x="17731" y="38692"/>
                    </a:lnTo>
                    <a:lnTo>
                      <a:pt x="17894" y="38058"/>
                    </a:lnTo>
                    <a:lnTo>
                      <a:pt x="18017" y="37424"/>
                    </a:lnTo>
                    <a:lnTo>
                      <a:pt x="18119" y="36770"/>
                    </a:lnTo>
                    <a:lnTo>
                      <a:pt x="18201" y="36115"/>
                    </a:lnTo>
                    <a:lnTo>
                      <a:pt x="18262" y="35440"/>
                    </a:lnTo>
                    <a:lnTo>
                      <a:pt x="18283" y="34745"/>
                    </a:lnTo>
                    <a:lnTo>
                      <a:pt x="18303" y="34050"/>
                    </a:lnTo>
                    <a:lnTo>
                      <a:pt x="18303" y="33355"/>
                    </a:lnTo>
                    <a:lnTo>
                      <a:pt x="18283" y="32659"/>
                    </a:lnTo>
                    <a:lnTo>
                      <a:pt x="18242" y="31964"/>
                    </a:lnTo>
                    <a:lnTo>
                      <a:pt x="18180" y="31269"/>
                    </a:lnTo>
                    <a:lnTo>
                      <a:pt x="18099" y="30594"/>
                    </a:lnTo>
                    <a:lnTo>
                      <a:pt x="18017" y="29898"/>
                    </a:lnTo>
                    <a:lnTo>
                      <a:pt x="18262" y="30103"/>
                    </a:lnTo>
                    <a:lnTo>
                      <a:pt x="18508" y="30287"/>
                    </a:lnTo>
                    <a:lnTo>
                      <a:pt x="18753" y="30451"/>
                    </a:lnTo>
                    <a:lnTo>
                      <a:pt x="18998" y="30573"/>
                    </a:lnTo>
                    <a:lnTo>
                      <a:pt x="19223" y="30676"/>
                    </a:lnTo>
                    <a:lnTo>
                      <a:pt x="19469" y="30757"/>
                    </a:lnTo>
                    <a:lnTo>
                      <a:pt x="19694" y="30798"/>
                    </a:lnTo>
                    <a:lnTo>
                      <a:pt x="19919" y="30819"/>
                    </a:lnTo>
                    <a:lnTo>
                      <a:pt x="20103" y="30798"/>
                    </a:lnTo>
                    <a:lnTo>
                      <a:pt x="20266" y="30778"/>
                    </a:lnTo>
                    <a:lnTo>
                      <a:pt x="20430" y="30716"/>
                    </a:lnTo>
                    <a:lnTo>
                      <a:pt x="20593" y="30655"/>
                    </a:lnTo>
                    <a:lnTo>
                      <a:pt x="20757" y="30553"/>
                    </a:lnTo>
                    <a:lnTo>
                      <a:pt x="20900" y="30430"/>
                    </a:lnTo>
                    <a:lnTo>
                      <a:pt x="21043" y="30287"/>
                    </a:lnTo>
                    <a:lnTo>
                      <a:pt x="21187" y="30103"/>
                    </a:lnTo>
                    <a:lnTo>
                      <a:pt x="21330" y="29898"/>
                    </a:lnTo>
                    <a:lnTo>
                      <a:pt x="21452" y="29674"/>
                    </a:lnTo>
                    <a:lnTo>
                      <a:pt x="21555" y="29428"/>
                    </a:lnTo>
                    <a:lnTo>
                      <a:pt x="21677" y="29142"/>
                    </a:lnTo>
                    <a:lnTo>
                      <a:pt x="21759" y="28835"/>
                    </a:lnTo>
                    <a:lnTo>
                      <a:pt x="21861" y="28487"/>
                    </a:lnTo>
                    <a:lnTo>
                      <a:pt x="21943" y="28119"/>
                    </a:lnTo>
                    <a:lnTo>
                      <a:pt x="22005" y="27710"/>
                    </a:lnTo>
                    <a:lnTo>
                      <a:pt x="22066" y="27260"/>
                    </a:lnTo>
                    <a:lnTo>
                      <a:pt x="22107" y="26851"/>
                    </a:lnTo>
                    <a:lnTo>
                      <a:pt x="22148" y="26422"/>
                    </a:lnTo>
                    <a:lnTo>
                      <a:pt x="22168" y="25543"/>
                    </a:lnTo>
                    <a:lnTo>
                      <a:pt x="22148" y="24991"/>
                    </a:lnTo>
                    <a:lnTo>
                      <a:pt x="22127" y="24438"/>
                    </a:lnTo>
                    <a:lnTo>
                      <a:pt x="22086" y="23866"/>
                    </a:lnTo>
                    <a:lnTo>
                      <a:pt x="22025" y="23293"/>
                    </a:lnTo>
                    <a:lnTo>
                      <a:pt x="21943" y="22721"/>
                    </a:lnTo>
                    <a:lnTo>
                      <a:pt x="21861" y="22128"/>
                    </a:lnTo>
                    <a:lnTo>
                      <a:pt x="21759" y="21555"/>
                    </a:lnTo>
                    <a:lnTo>
                      <a:pt x="21636" y="20962"/>
                    </a:lnTo>
                    <a:lnTo>
                      <a:pt x="21514" y="20389"/>
                    </a:lnTo>
                    <a:lnTo>
                      <a:pt x="21350" y="19796"/>
                    </a:lnTo>
                    <a:lnTo>
                      <a:pt x="21023" y="18631"/>
                    </a:lnTo>
                    <a:lnTo>
                      <a:pt x="20655" y="17465"/>
                    </a:lnTo>
                    <a:lnTo>
                      <a:pt x="20246" y="16299"/>
                    </a:lnTo>
                    <a:lnTo>
                      <a:pt x="19796" y="15175"/>
                    </a:lnTo>
                    <a:lnTo>
                      <a:pt x="19305" y="14070"/>
                    </a:lnTo>
                    <a:lnTo>
                      <a:pt x="18794" y="13007"/>
                    </a:lnTo>
                    <a:lnTo>
                      <a:pt x="18262" y="11984"/>
                    </a:lnTo>
                    <a:lnTo>
                      <a:pt x="17710" y="11023"/>
                    </a:lnTo>
                    <a:lnTo>
                      <a:pt x="17137" y="10103"/>
                    </a:lnTo>
                    <a:lnTo>
                      <a:pt x="16565" y="9244"/>
                    </a:lnTo>
                    <a:lnTo>
                      <a:pt x="15992" y="8447"/>
                    </a:lnTo>
                    <a:lnTo>
                      <a:pt x="16340" y="8099"/>
                    </a:lnTo>
                    <a:lnTo>
                      <a:pt x="16544" y="7915"/>
                    </a:lnTo>
                    <a:lnTo>
                      <a:pt x="16728" y="7772"/>
                    </a:lnTo>
                    <a:lnTo>
                      <a:pt x="16769" y="7751"/>
                    </a:lnTo>
                    <a:lnTo>
                      <a:pt x="16851" y="7690"/>
                    </a:lnTo>
                    <a:lnTo>
                      <a:pt x="17076" y="7547"/>
                    </a:lnTo>
                    <a:lnTo>
                      <a:pt x="17301" y="7424"/>
                    </a:lnTo>
                    <a:lnTo>
                      <a:pt x="17526" y="7322"/>
                    </a:lnTo>
                    <a:lnTo>
                      <a:pt x="17771" y="7220"/>
                    </a:lnTo>
                    <a:lnTo>
                      <a:pt x="18262" y="7056"/>
                    </a:lnTo>
                    <a:lnTo>
                      <a:pt x="18773" y="6892"/>
                    </a:lnTo>
                    <a:lnTo>
                      <a:pt x="19796" y="6627"/>
                    </a:lnTo>
                    <a:lnTo>
                      <a:pt x="20307" y="6483"/>
                    </a:lnTo>
                    <a:lnTo>
                      <a:pt x="20798" y="6299"/>
                    </a:lnTo>
                    <a:lnTo>
                      <a:pt x="21002" y="6218"/>
                    </a:lnTo>
                    <a:lnTo>
                      <a:pt x="21207" y="6095"/>
                    </a:lnTo>
                    <a:lnTo>
                      <a:pt x="21371" y="5972"/>
                    </a:lnTo>
                    <a:lnTo>
                      <a:pt x="21452" y="5890"/>
                    </a:lnTo>
                    <a:lnTo>
                      <a:pt x="21514" y="5809"/>
                    </a:lnTo>
                    <a:lnTo>
                      <a:pt x="21596" y="5686"/>
                    </a:lnTo>
                    <a:lnTo>
                      <a:pt x="21636" y="5543"/>
                    </a:lnTo>
                    <a:lnTo>
                      <a:pt x="21677" y="5400"/>
                    </a:lnTo>
                    <a:lnTo>
                      <a:pt x="21677" y="5236"/>
                    </a:lnTo>
                    <a:lnTo>
                      <a:pt x="21677" y="5093"/>
                    </a:lnTo>
                    <a:lnTo>
                      <a:pt x="21636" y="4950"/>
                    </a:lnTo>
                    <a:lnTo>
                      <a:pt x="21596" y="4806"/>
                    </a:lnTo>
                    <a:lnTo>
                      <a:pt x="21534" y="4663"/>
                    </a:lnTo>
                    <a:lnTo>
                      <a:pt x="21473" y="4541"/>
                    </a:lnTo>
                    <a:lnTo>
                      <a:pt x="21391" y="4438"/>
                    </a:lnTo>
                    <a:lnTo>
                      <a:pt x="21227" y="4234"/>
                    </a:lnTo>
                    <a:lnTo>
                      <a:pt x="21002" y="4050"/>
                    </a:lnTo>
                    <a:lnTo>
                      <a:pt x="20778" y="3907"/>
                    </a:lnTo>
                    <a:lnTo>
                      <a:pt x="20532" y="3804"/>
                    </a:lnTo>
                    <a:lnTo>
                      <a:pt x="20246" y="3723"/>
                    </a:lnTo>
                    <a:lnTo>
                      <a:pt x="19980" y="3661"/>
                    </a:lnTo>
                    <a:lnTo>
                      <a:pt x="19694" y="3641"/>
                    </a:lnTo>
                    <a:lnTo>
                      <a:pt x="19653" y="3641"/>
                    </a:lnTo>
                    <a:lnTo>
                      <a:pt x="19387" y="3661"/>
                    </a:lnTo>
                    <a:lnTo>
                      <a:pt x="19101" y="3723"/>
                    </a:lnTo>
                    <a:lnTo>
                      <a:pt x="18835" y="3784"/>
                    </a:lnTo>
                    <a:lnTo>
                      <a:pt x="18569" y="3866"/>
                    </a:lnTo>
                    <a:lnTo>
                      <a:pt x="18303" y="3968"/>
                    </a:lnTo>
                    <a:lnTo>
                      <a:pt x="18037" y="4091"/>
                    </a:lnTo>
                    <a:lnTo>
                      <a:pt x="17546" y="4357"/>
                    </a:lnTo>
                    <a:lnTo>
                      <a:pt x="17158" y="4582"/>
                    </a:lnTo>
                    <a:lnTo>
                      <a:pt x="16790" y="4827"/>
                    </a:lnTo>
                    <a:lnTo>
                      <a:pt x="16442" y="5093"/>
                    </a:lnTo>
                    <a:lnTo>
                      <a:pt x="16095" y="5379"/>
                    </a:lnTo>
                    <a:lnTo>
                      <a:pt x="15767" y="5686"/>
                    </a:lnTo>
                    <a:lnTo>
                      <a:pt x="15440" y="5993"/>
                    </a:lnTo>
                    <a:lnTo>
                      <a:pt x="15154" y="6320"/>
                    </a:lnTo>
                    <a:lnTo>
                      <a:pt x="14888" y="6667"/>
                    </a:lnTo>
                    <a:lnTo>
                      <a:pt x="14683" y="6974"/>
                    </a:lnTo>
                    <a:lnTo>
                      <a:pt x="14438" y="6729"/>
                    </a:lnTo>
                    <a:lnTo>
                      <a:pt x="14172" y="6504"/>
                    </a:lnTo>
                    <a:lnTo>
                      <a:pt x="13927" y="6299"/>
                    </a:lnTo>
                    <a:lnTo>
                      <a:pt x="13681" y="6115"/>
                    </a:lnTo>
                    <a:lnTo>
                      <a:pt x="13784" y="5829"/>
                    </a:lnTo>
                    <a:lnTo>
                      <a:pt x="13886" y="5584"/>
                    </a:lnTo>
                    <a:lnTo>
                      <a:pt x="14009" y="5338"/>
                    </a:lnTo>
                    <a:lnTo>
                      <a:pt x="14131" y="5113"/>
                    </a:lnTo>
                    <a:lnTo>
                      <a:pt x="14295" y="4888"/>
                    </a:lnTo>
                    <a:lnTo>
                      <a:pt x="14602" y="4459"/>
                    </a:lnTo>
                    <a:lnTo>
                      <a:pt x="14949" y="4050"/>
                    </a:lnTo>
                    <a:lnTo>
                      <a:pt x="15686" y="3252"/>
                    </a:lnTo>
                    <a:lnTo>
                      <a:pt x="16033" y="2823"/>
                    </a:lnTo>
                    <a:lnTo>
                      <a:pt x="16340" y="2393"/>
                    </a:lnTo>
                    <a:lnTo>
                      <a:pt x="16463" y="2209"/>
                    </a:lnTo>
                    <a:lnTo>
                      <a:pt x="16565" y="2005"/>
                    </a:lnTo>
                    <a:lnTo>
                      <a:pt x="16647" y="1800"/>
                    </a:lnTo>
                    <a:lnTo>
                      <a:pt x="16667" y="1698"/>
                    </a:lnTo>
                    <a:lnTo>
                      <a:pt x="16667" y="1596"/>
                    </a:lnTo>
                    <a:lnTo>
                      <a:pt x="16667" y="1453"/>
                    </a:lnTo>
                    <a:lnTo>
                      <a:pt x="16626" y="1310"/>
                    </a:lnTo>
                    <a:lnTo>
                      <a:pt x="16585" y="1166"/>
                    </a:lnTo>
                    <a:lnTo>
                      <a:pt x="16504" y="1023"/>
                    </a:lnTo>
                    <a:lnTo>
                      <a:pt x="16422" y="921"/>
                    </a:lnTo>
                    <a:lnTo>
                      <a:pt x="16319" y="798"/>
                    </a:lnTo>
                    <a:lnTo>
                      <a:pt x="16197" y="696"/>
                    </a:lnTo>
                    <a:lnTo>
                      <a:pt x="16074" y="614"/>
                    </a:lnTo>
                    <a:lnTo>
                      <a:pt x="15870" y="532"/>
                    </a:lnTo>
                    <a:lnTo>
                      <a:pt x="15665" y="451"/>
                    </a:lnTo>
                    <a:lnTo>
                      <a:pt x="15440" y="410"/>
                    </a:lnTo>
                    <a:lnTo>
                      <a:pt x="15052" y="410"/>
                    </a:lnTo>
                    <a:lnTo>
                      <a:pt x="14888" y="430"/>
                    </a:lnTo>
                    <a:lnTo>
                      <a:pt x="14581" y="512"/>
                    </a:lnTo>
                    <a:lnTo>
                      <a:pt x="14274" y="614"/>
                    </a:lnTo>
                    <a:lnTo>
                      <a:pt x="13988" y="778"/>
                    </a:lnTo>
                    <a:lnTo>
                      <a:pt x="13947" y="819"/>
                    </a:lnTo>
                    <a:lnTo>
                      <a:pt x="13722" y="982"/>
                    </a:lnTo>
                    <a:lnTo>
                      <a:pt x="13518" y="1166"/>
                    </a:lnTo>
                    <a:lnTo>
                      <a:pt x="13313" y="1371"/>
                    </a:lnTo>
                    <a:lnTo>
                      <a:pt x="13150" y="1596"/>
                    </a:lnTo>
                    <a:lnTo>
                      <a:pt x="12986" y="1841"/>
                    </a:lnTo>
                    <a:lnTo>
                      <a:pt x="12823" y="2066"/>
                    </a:lnTo>
                    <a:lnTo>
                      <a:pt x="12557" y="2577"/>
                    </a:lnTo>
                    <a:lnTo>
                      <a:pt x="12393" y="2905"/>
                    </a:lnTo>
                    <a:lnTo>
                      <a:pt x="12250" y="3252"/>
                    </a:lnTo>
                    <a:lnTo>
                      <a:pt x="12107" y="3600"/>
                    </a:lnTo>
                    <a:lnTo>
                      <a:pt x="11984" y="3968"/>
                    </a:lnTo>
                    <a:lnTo>
                      <a:pt x="11882" y="4316"/>
                    </a:lnTo>
                    <a:lnTo>
                      <a:pt x="11800" y="4684"/>
                    </a:lnTo>
                    <a:lnTo>
                      <a:pt x="11718" y="5052"/>
                    </a:lnTo>
                    <a:lnTo>
                      <a:pt x="11677" y="5420"/>
                    </a:lnTo>
                    <a:lnTo>
                      <a:pt x="11636" y="5420"/>
                    </a:lnTo>
                    <a:lnTo>
                      <a:pt x="11187" y="5481"/>
                    </a:lnTo>
                    <a:lnTo>
                      <a:pt x="10778" y="5584"/>
                    </a:lnTo>
                    <a:lnTo>
                      <a:pt x="10409" y="5706"/>
                    </a:lnTo>
                    <a:lnTo>
                      <a:pt x="10062" y="5870"/>
                    </a:lnTo>
                    <a:lnTo>
                      <a:pt x="10021" y="5665"/>
                    </a:lnTo>
                    <a:lnTo>
                      <a:pt x="10000" y="5400"/>
                    </a:lnTo>
                    <a:lnTo>
                      <a:pt x="10000" y="5134"/>
                    </a:lnTo>
                    <a:lnTo>
                      <a:pt x="10021" y="4868"/>
                    </a:lnTo>
                    <a:lnTo>
                      <a:pt x="10041" y="4622"/>
                    </a:lnTo>
                    <a:lnTo>
                      <a:pt x="10123" y="4091"/>
                    </a:lnTo>
                    <a:lnTo>
                      <a:pt x="10225" y="3559"/>
                    </a:lnTo>
                    <a:lnTo>
                      <a:pt x="10491" y="2516"/>
                    </a:lnTo>
                    <a:lnTo>
                      <a:pt x="10594" y="1984"/>
                    </a:lnTo>
                    <a:lnTo>
                      <a:pt x="10675" y="1453"/>
                    </a:lnTo>
                    <a:lnTo>
                      <a:pt x="10675" y="1432"/>
                    </a:lnTo>
                    <a:lnTo>
                      <a:pt x="10696" y="1228"/>
                    </a:lnTo>
                    <a:lnTo>
                      <a:pt x="10696" y="1003"/>
                    </a:lnTo>
                    <a:lnTo>
                      <a:pt x="10675" y="778"/>
                    </a:lnTo>
                    <a:lnTo>
                      <a:pt x="10634" y="676"/>
                    </a:lnTo>
                    <a:lnTo>
                      <a:pt x="10594" y="573"/>
                    </a:lnTo>
                    <a:lnTo>
                      <a:pt x="10512" y="451"/>
                    </a:lnTo>
                    <a:lnTo>
                      <a:pt x="10409" y="328"/>
                    </a:lnTo>
                    <a:lnTo>
                      <a:pt x="10307" y="246"/>
                    </a:lnTo>
                    <a:lnTo>
                      <a:pt x="10185" y="164"/>
                    </a:lnTo>
                    <a:lnTo>
                      <a:pt x="10041" y="103"/>
                    </a:lnTo>
                    <a:lnTo>
                      <a:pt x="9898" y="42"/>
                    </a:lnTo>
                    <a:lnTo>
                      <a:pt x="9755" y="21"/>
                    </a:lnTo>
                    <a:lnTo>
                      <a:pt x="959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9"/>
              <p:cNvSpPr/>
              <p:nvPr/>
            </p:nvSpPr>
            <p:spPr>
              <a:xfrm>
                <a:off x="4902250" y="424200"/>
                <a:ext cx="554225" cy="1357900"/>
              </a:xfrm>
              <a:custGeom>
                <a:rect b="b" l="l" r="r" t="t"/>
                <a:pathLst>
                  <a:path extrusionOk="0" fill="none" h="54316" w="22169">
                    <a:moveTo>
                      <a:pt x="9591" y="1"/>
                    </a:moveTo>
                    <a:lnTo>
                      <a:pt x="9591" y="1"/>
                    </a:lnTo>
                    <a:lnTo>
                      <a:pt x="9591" y="1"/>
                    </a:lnTo>
                    <a:lnTo>
                      <a:pt x="9448" y="389"/>
                    </a:lnTo>
                    <a:lnTo>
                      <a:pt x="9305" y="798"/>
                    </a:lnTo>
                    <a:lnTo>
                      <a:pt x="9182" y="1248"/>
                    </a:lnTo>
                    <a:lnTo>
                      <a:pt x="9060" y="1698"/>
                    </a:lnTo>
                    <a:lnTo>
                      <a:pt x="8958" y="2189"/>
                    </a:lnTo>
                    <a:lnTo>
                      <a:pt x="8876" y="2700"/>
                    </a:lnTo>
                    <a:lnTo>
                      <a:pt x="8814" y="3211"/>
                    </a:lnTo>
                    <a:lnTo>
                      <a:pt x="8794" y="3743"/>
                    </a:lnTo>
                    <a:lnTo>
                      <a:pt x="8814" y="4295"/>
                    </a:lnTo>
                    <a:lnTo>
                      <a:pt x="8855" y="4827"/>
                    </a:lnTo>
                    <a:lnTo>
                      <a:pt x="8937" y="5400"/>
                    </a:lnTo>
                    <a:lnTo>
                      <a:pt x="9080" y="5952"/>
                    </a:lnTo>
                    <a:lnTo>
                      <a:pt x="9162" y="6218"/>
                    </a:lnTo>
                    <a:lnTo>
                      <a:pt x="9264" y="6504"/>
                    </a:lnTo>
                    <a:lnTo>
                      <a:pt x="9387" y="6790"/>
                    </a:lnTo>
                    <a:lnTo>
                      <a:pt x="9510" y="7056"/>
                    </a:lnTo>
                    <a:lnTo>
                      <a:pt x="9653" y="7322"/>
                    </a:lnTo>
                    <a:lnTo>
                      <a:pt x="9816" y="7608"/>
                    </a:lnTo>
                    <a:lnTo>
                      <a:pt x="9980" y="7874"/>
                    </a:lnTo>
                    <a:lnTo>
                      <a:pt x="10185" y="8140"/>
                    </a:lnTo>
                    <a:lnTo>
                      <a:pt x="10185" y="8140"/>
                    </a:lnTo>
                    <a:lnTo>
                      <a:pt x="10471" y="8569"/>
                    </a:lnTo>
                    <a:lnTo>
                      <a:pt x="10737" y="9019"/>
                    </a:lnTo>
                    <a:lnTo>
                      <a:pt x="11003" y="9469"/>
                    </a:lnTo>
                    <a:lnTo>
                      <a:pt x="11248" y="9960"/>
                    </a:lnTo>
                    <a:lnTo>
                      <a:pt x="11473" y="10471"/>
                    </a:lnTo>
                    <a:lnTo>
                      <a:pt x="11677" y="11003"/>
                    </a:lnTo>
                    <a:lnTo>
                      <a:pt x="11861" y="11534"/>
                    </a:lnTo>
                    <a:lnTo>
                      <a:pt x="12025" y="12066"/>
                    </a:lnTo>
                    <a:lnTo>
                      <a:pt x="12189" y="12639"/>
                    </a:lnTo>
                    <a:lnTo>
                      <a:pt x="12311" y="13191"/>
                    </a:lnTo>
                    <a:lnTo>
                      <a:pt x="12434" y="13764"/>
                    </a:lnTo>
                    <a:lnTo>
                      <a:pt x="12557" y="14336"/>
                    </a:lnTo>
                    <a:lnTo>
                      <a:pt x="12639" y="14909"/>
                    </a:lnTo>
                    <a:lnTo>
                      <a:pt x="12720" y="15481"/>
                    </a:lnTo>
                    <a:lnTo>
                      <a:pt x="12782" y="16054"/>
                    </a:lnTo>
                    <a:lnTo>
                      <a:pt x="12843" y="16627"/>
                    </a:lnTo>
                    <a:lnTo>
                      <a:pt x="12884" y="17179"/>
                    </a:lnTo>
                    <a:lnTo>
                      <a:pt x="12904" y="17710"/>
                    </a:lnTo>
                    <a:lnTo>
                      <a:pt x="12904" y="18263"/>
                    </a:lnTo>
                    <a:lnTo>
                      <a:pt x="12904" y="18774"/>
                    </a:lnTo>
                    <a:lnTo>
                      <a:pt x="12904" y="19285"/>
                    </a:lnTo>
                    <a:lnTo>
                      <a:pt x="12863" y="19776"/>
                    </a:lnTo>
                    <a:lnTo>
                      <a:pt x="12843" y="20246"/>
                    </a:lnTo>
                    <a:lnTo>
                      <a:pt x="12782" y="20696"/>
                    </a:lnTo>
                    <a:lnTo>
                      <a:pt x="12720" y="21105"/>
                    </a:lnTo>
                    <a:lnTo>
                      <a:pt x="12659" y="21514"/>
                    </a:lnTo>
                    <a:lnTo>
                      <a:pt x="12577" y="21882"/>
                    </a:lnTo>
                    <a:lnTo>
                      <a:pt x="12495" y="22209"/>
                    </a:lnTo>
                    <a:lnTo>
                      <a:pt x="12393" y="22516"/>
                    </a:lnTo>
                    <a:lnTo>
                      <a:pt x="12291" y="22782"/>
                    </a:lnTo>
                    <a:lnTo>
                      <a:pt x="12168" y="23027"/>
                    </a:lnTo>
                    <a:lnTo>
                      <a:pt x="12045" y="23211"/>
                    </a:lnTo>
                    <a:lnTo>
                      <a:pt x="12045" y="23211"/>
                    </a:lnTo>
                    <a:lnTo>
                      <a:pt x="11923" y="23395"/>
                    </a:lnTo>
                    <a:lnTo>
                      <a:pt x="11841" y="23600"/>
                    </a:lnTo>
                    <a:lnTo>
                      <a:pt x="11759" y="23784"/>
                    </a:lnTo>
                    <a:lnTo>
                      <a:pt x="11698" y="24009"/>
                    </a:lnTo>
                    <a:lnTo>
                      <a:pt x="11657" y="24213"/>
                    </a:lnTo>
                    <a:lnTo>
                      <a:pt x="11636" y="24438"/>
                    </a:lnTo>
                    <a:lnTo>
                      <a:pt x="11636" y="24684"/>
                    </a:lnTo>
                    <a:lnTo>
                      <a:pt x="11636" y="24929"/>
                    </a:lnTo>
                    <a:lnTo>
                      <a:pt x="11677" y="25440"/>
                    </a:lnTo>
                    <a:lnTo>
                      <a:pt x="11739" y="25972"/>
                    </a:lnTo>
                    <a:lnTo>
                      <a:pt x="11923" y="27117"/>
                    </a:lnTo>
                    <a:lnTo>
                      <a:pt x="12005" y="27731"/>
                    </a:lnTo>
                    <a:lnTo>
                      <a:pt x="12086" y="28344"/>
                    </a:lnTo>
                    <a:lnTo>
                      <a:pt x="12127" y="28978"/>
                    </a:lnTo>
                    <a:lnTo>
                      <a:pt x="12127" y="29305"/>
                    </a:lnTo>
                    <a:lnTo>
                      <a:pt x="12107" y="29633"/>
                    </a:lnTo>
                    <a:lnTo>
                      <a:pt x="12086" y="29960"/>
                    </a:lnTo>
                    <a:lnTo>
                      <a:pt x="12045" y="30287"/>
                    </a:lnTo>
                    <a:lnTo>
                      <a:pt x="12005" y="30635"/>
                    </a:lnTo>
                    <a:lnTo>
                      <a:pt x="11923" y="30962"/>
                    </a:lnTo>
                    <a:lnTo>
                      <a:pt x="11841" y="31310"/>
                    </a:lnTo>
                    <a:lnTo>
                      <a:pt x="11718" y="31637"/>
                    </a:lnTo>
                    <a:lnTo>
                      <a:pt x="11575" y="31984"/>
                    </a:lnTo>
                    <a:lnTo>
                      <a:pt x="11412" y="32312"/>
                    </a:lnTo>
                    <a:lnTo>
                      <a:pt x="11412" y="32312"/>
                    </a:lnTo>
                    <a:lnTo>
                      <a:pt x="11248" y="32659"/>
                    </a:lnTo>
                    <a:lnTo>
                      <a:pt x="11105" y="33007"/>
                    </a:lnTo>
                    <a:lnTo>
                      <a:pt x="10982" y="33334"/>
                    </a:lnTo>
                    <a:lnTo>
                      <a:pt x="10880" y="33682"/>
                    </a:lnTo>
                    <a:lnTo>
                      <a:pt x="10798" y="34029"/>
                    </a:lnTo>
                    <a:lnTo>
                      <a:pt x="10716" y="34377"/>
                    </a:lnTo>
                    <a:lnTo>
                      <a:pt x="10594" y="35052"/>
                    </a:lnTo>
                    <a:lnTo>
                      <a:pt x="10491" y="35727"/>
                    </a:lnTo>
                    <a:lnTo>
                      <a:pt x="10389" y="36381"/>
                    </a:lnTo>
                    <a:lnTo>
                      <a:pt x="10307" y="37015"/>
                    </a:lnTo>
                    <a:lnTo>
                      <a:pt x="10185" y="37629"/>
                    </a:lnTo>
                    <a:lnTo>
                      <a:pt x="10103" y="37915"/>
                    </a:lnTo>
                    <a:lnTo>
                      <a:pt x="10021" y="38201"/>
                    </a:lnTo>
                    <a:lnTo>
                      <a:pt x="9919" y="38467"/>
                    </a:lnTo>
                    <a:lnTo>
                      <a:pt x="9796" y="38733"/>
                    </a:lnTo>
                    <a:lnTo>
                      <a:pt x="9653" y="38978"/>
                    </a:lnTo>
                    <a:lnTo>
                      <a:pt x="9489" y="39224"/>
                    </a:lnTo>
                    <a:lnTo>
                      <a:pt x="9305" y="39449"/>
                    </a:lnTo>
                    <a:lnTo>
                      <a:pt x="9101" y="39653"/>
                    </a:lnTo>
                    <a:lnTo>
                      <a:pt x="8876" y="39858"/>
                    </a:lnTo>
                    <a:lnTo>
                      <a:pt x="8610" y="40042"/>
                    </a:lnTo>
                    <a:lnTo>
                      <a:pt x="8324" y="40205"/>
                    </a:lnTo>
                    <a:lnTo>
                      <a:pt x="7996" y="40369"/>
                    </a:lnTo>
                    <a:lnTo>
                      <a:pt x="7628" y="40492"/>
                    </a:lnTo>
                    <a:lnTo>
                      <a:pt x="7240" y="40614"/>
                    </a:lnTo>
                    <a:lnTo>
                      <a:pt x="6790" y="40716"/>
                    </a:lnTo>
                    <a:lnTo>
                      <a:pt x="6320" y="40798"/>
                    </a:lnTo>
                    <a:lnTo>
                      <a:pt x="6320" y="40798"/>
                    </a:lnTo>
                    <a:lnTo>
                      <a:pt x="5338" y="40941"/>
                    </a:lnTo>
                    <a:lnTo>
                      <a:pt x="4868" y="41023"/>
                    </a:lnTo>
                    <a:lnTo>
                      <a:pt x="4418" y="41125"/>
                    </a:lnTo>
                    <a:lnTo>
                      <a:pt x="3988" y="41248"/>
                    </a:lnTo>
                    <a:lnTo>
                      <a:pt x="3579" y="41371"/>
                    </a:lnTo>
                    <a:lnTo>
                      <a:pt x="3191" y="41494"/>
                    </a:lnTo>
                    <a:lnTo>
                      <a:pt x="2802" y="41657"/>
                    </a:lnTo>
                    <a:lnTo>
                      <a:pt x="2455" y="41821"/>
                    </a:lnTo>
                    <a:lnTo>
                      <a:pt x="2107" y="42005"/>
                    </a:lnTo>
                    <a:lnTo>
                      <a:pt x="1800" y="42230"/>
                    </a:lnTo>
                    <a:lnTo>
                      <a:pt x="1514" y="42455"/>
                    </a:lnTo>
                    <a:lnTo>
                      <a:pt x="1248" y="42721"/>
                    </a:lnTo>
                    <a:lnTo>
                      <a:pt x="1003" y="43007"/>
                    </a:lnTo>
                    <a:lnTo>
                      <a:pt x="778" y="43314"/>
                    </a:lnTo>
                    <a:lnTo>
                      <a:pt x="594" y="43641"/>
                    </a:lnTo>
                    <a:lnTo>
                      <a:pt x="410" y="44029"/>
                    </a:lnTo>
                    <a:lnTo>
                      <a:pt x="287" y="44418"/>
                    </a:lnTo>
                    <a:lnTo>
                      <a:pt x="164" y="44868"/>
                    </a:lnTo>
                    <a:lnTo>
                      <a:pt x="82" y="45338"/>
                    </a:lnTo>
                    <a:lnTo>
                      <a:pt x="21" y="45829"/>
                    </a:lnTo>
                    <a:lnTo>
                      <a:pt x="1" y="46381"/>
                    </a:lnTo>
                    <a:lnTo>
                      <a:pt x="1" y="46974"/>
                    </a:lnTo>
                    <a:lnTo>
                      <a:pt x="41" y="47608"/>
                    </a:lnTo>
                    <a:lnTo>
                      <a:pt x="123" y="48262"/>
                    </a:lnTo>
                    <a:lnTo>
                      <a:pt x="225" y="48978"/>
                    </a:lnTo>
                    <a:lnTo>
                      <a:pt x="369" y="49755"/>
                    </a:lnTo>
                    <a:lnTo>
                      <a:pt x="532" y="50553"/>
                    </a:lnTo>
                    <a:lnTo>
                      <a:pt x="737" y="51412"/>
                    </a:lnTo>
                    <a:lnTo>
                      <a:pt x="982" y="52332"/>
                    </a:lnTo>
                    <a:lnTo>
                      <a:pt x="1268" y="53293"/>
                    </a:lnTo>
                    <a:lnTo>
                      <a:pt x="1575" y="54316"/>
                    </a:lnTo>
                    <a:lnTo>
                      <a:pt x="1575" y="54316"/>
                    </a:lnTo>
                    <a:lnTo>
                      <a:pt x="1575" y="54316"/>
                    </a:lnTo>
                    <a:lnTo>
                      <a:pt x="1964" y="54234"/>
                    </a:lnTo>
                    <a:lnTo>
                      <a:pt x="2332" y="54111"/>
                    </a:lnTo>
                    <a:lnTo>
                      <a:pt x="2700" y="53948"/>
                    </a:lnTo>
                    <a:lnTo>
                      <a:pt x="3068" y="53764"/>
                    </a:lnTo>
                    <a:lnTo>
                      <a:pt x="3416" y="53539"/>
                    </a:lnTo>
                    <a:lnTo>
                      <a:pt x="3763" y="53252"/>
                    </a:lnTo>
                    <a:lnTo>
                      <a:pt x="4090" y="52946"/>
                    </a:lnTo>
                    <a:lnTo>
                      <a:pt x="4418" y="52577"/>
                    </a:lnTo>
                    <a:lnTo>
                      <a:pt x="4418" y="52577"/>
                    </a:lnTo>
                    <a:lnTo>
                      <a:pt x="4479" y="52516"/>
                    </a:lnTo>
                    <a:lnTo>
                      <a:pt x="4479" y="52516"/>
                    </a:lnTo>
                    <a:lnTo>
                      <a:pt x="4581" y="52373"/>
                    </a:lnTo>
                    <a:lnTo>
                      <a:pt x="4581" y="52373"/>
                    </a:lnTo>
                    <a:lnTo>
                      <a:pt x="4949" y="51882"/>
                    </a:lnTo>
                    <a:lnTo>
                      <a:pt x="5256" y="51371"/>
                    </a:lnTo>
                    <a:lnTo>
                      <a:pt x="5522" y="50839"/>
                    </a:lnTo>
                    <a:lnTo>
                      <a:pt x="5747" y="50307"/>
                    </a:lnTo>
                    <a:lnTo>
                      <a:pt x="5911" y="49755"/>
                    </a:lnTo>
                    <a:lnTo>
                      <a:pt x="6074" y="49203"/>
                    </a:lnTo>
                    <a:lnTo>
                      <a:pt x="6176" y="48651"/>
                    </a:lnTo>
                    <a:lnTo>
                      <a:pt x="6258" y="48099"/>
                    </a:lnTo>
                    <a:lnTo>
                      <a:pt x="6258" y="48099"/>
                    </a:lnTo>
                    <a:lnTo>
                      <a:pt x="6258" y="48099"/>
                    </a:lnTo>
                    <a:lnTo>
                      <a:pt x="6463" y="48222"/>
                    </a:lnTo>
                    <a:lnTo>
                      <a:pt x="6667" y="48344"/>
                    </a:lnTo>
                    <a:lnTo>
                      <a:pt x="6892" y="48447"/>
                    </a:lnTo>
                    <a:lnTo>
                      <a:pt x="7138" y="48528"/>
                    </a:lnTo>
                    <a:lnTo>
                      <a:pt x="7362" y="48590"/>
                    </a:lnTo>
                    <a:lnTo>
                      <a:pt x="7608" y="48631"/>
                    </a:lnTo>
                    <a:lnTo>
                      <a:pt x="7874" y="48671"/>
                    </a:lnTo>
                    <a:lnTo>
                      <a:pt x="8119" y="48671"/>
                    </a:lnTo>
                    <a:lnTo>
                      <a:pt x="8119" y="48671"/>
                    </a:lnTo>
                    <a:lnTo>
                      <a:pt x="8508" y="48651"/>
                    </a:lnTo>
                    <a:lnTo>
                      <a:pt x="8917" y="48590"/>
                    </a:lnTo>
                    <a:lnTo>
                      <a:pt x="9346" y="48467"/>
                    </a:lnTo>
                    <a:lnTo>
                      <a:pt x="9776" y="48303"/>
                    </a:lnTo>
                    <a:lnTo>
                      <a:pt x="9776" y="48303"/>
                    </a:lnTo>
                    <a:lnTo>
                      <a:pt x="9776" y="48303"/>
                    </a:lnTo>
                    <a:lnTo>
                      <a:pt x="10103" y="48119"/>
                    </a:lnTo>
                    <a:lnTo>
                      <a:pt x="10409" y="47935"/>
                    </a:lnTo>
                    <a:lnTo>
                      <a:pt x="10696" y="47710"/>
                    </a:lnTo>
                    <a:lnTo>
                      <a:pt x="10941" y="47445"/>
                    </a:lnTo>
                    <a:lnTo>
                      <a:pt x="11187" y="47179"/>
                    </a:lnTo>
                    <a:lnTo>
                      <a:pt x="11412" y="46872"/>
                    </a:lnTo>
                    <a:lnTo>
                      <a:pt x="11596" y="46565"/>
                    </a:lnTo>
                    <a:lnTo>
                      <a:pt x="11780" y="46218"/>
                    </a:lnTo>
                    <a:lnTo>
                      <a:pt x="11943" y="45870"/>
                    </a:lnTo>
                    <a:lnTo>
                      <a:pt x="12086" y="45481"/>
                    </a:lnTo>
                    <a:lnTo>
                      <a:pt x="12209" y="45093"/>
                    </a:lnTo>
                    <a:lnTo>
                      <a:pt x="12311" y="44704"/>
                    </a:lnTo>
                    <a:lnTo>
                      <a:pt x="12393" y="44295"/>
                    </a:lnTo>
                    <a:lnTo>
                      <a:pt x="12475" y="43866"/>
                    </a:lnTo>
                    <a:lnTo>
                      <a:pt x="12536" y="43457"/>
                    </a:lnTo>
                    <a:lnTo>
                      <a:pt x="12577" y="43007"/>
                    </a:lnTo>
                    <a:lnTo>
                      <a:pt x="12577" y="43007"/>
                    </a:lnTo>
                    <a:lnTo>
                      <a:pt x="12884" y="43170"/>
                    </a:lnTo>
                    <a:lnTo>
                      <a:pt x="13211" y="43293"/>
                    </a:lnTo>
                    <a:lnTo>
                      <a:pt x="13538" y="43375"/>
                    </a:lnTo>
                    <a:lnTo>
                      <a:pt x="13702" y="43395"/>
                    </a:lnTo>
                    <a:lnTo>
                      <a:pt x="13865" y="43395"/>
                    </a:lnTo>
                    <a:lnTo>
                      <a:pt x="13865" y="43395"/>
                    </a:lnTo>
                    <a:lnTo>
                      <a:pt x="14070" y="43395"/>
                    </a:lnTo>
                    <a:lnTo>
                      <a:pt x="14274" y="43375"/>
                    </a:lnTo>
                    <a:lnTo>
                      <a:pt x="14499" y="43314"/>
                    </a:lnTo>
                    <a:lnTo>
                      <a:pt x="14704" y="43232"/>
                    </a:lnTo>
                    <a:lnTo>
                      <a:pt x="14908" y="43150"/>
                    </a:lnTo>
                    <a:lnTo>
                      <a:pt x="15113" y="43027"/>
                    </a:lnTo>
                    <a:lnTo>
                      <a:pt x="15317" y="42884"/>
                    </a:lnTo>
                    <a:lnTo>
                      <a:pt x="15522" y="42721"/>
                    </a:lnTo>
                    <a:lnTo>
                      <a:pt x="15726" y="42537"/>
                    </a:lnTo>
                    <a:lnTo>
                      <a:pt x="15931" y="42312"/>
                    </a:lnTo>
                    <a:lnTo>
                      <a:pt x="16135" y="42066"/>
                    </a:lnTo>
                    <a:lnTo>
                      <a:pt x="16340" y="41800"/>
                    </a:lnTo>
                    <a:lnTo>
                      <a:pt x="16544" y="41494"/>
                    </a:lnTo>
                    <a:lnTo>
                      <a:pt x="16728" y="41166"/>
                    </a:lnTo>
                    <a:lnTo>
                      <a:pt x="16933" y="40798"/>
                    </a:lnTo>
                    <a:lnTo>
                      <a:pt x="17117" y="40410"/>
                    </a:lnTo>
                    <a:lnTo>
                      <a:pt x="17117" y="40410"/>
                    </a:lnTo>
                    <a:lnTo>
                      <a:pt x="17342" y="39858"/>
                    </a:lnTo>
                    <a:lnTo>
                      <a:pt x="17567" y="39285"/>
                    </a:lnTo>
                    <a:lnTo>
                      <a:pt x="17731" y="38692"/>
                    </a:lnTo>
                    <a:lnTo>
                      <a:pt x="17894" y="38058"/>
                    </a:lnTo>
                    <a:lnTo>
                      <a:pt x="18017" y="37424"/>
                    </a:lnTo>
                    <a:lnTo>
                      <a:pt x="18119" y="36770"/>
                    </a:lnTo>
                    <a:lnTo>
                      <a:pt x="18201" y="36115"/>
                    </a:lnTo>
                    <a:lnTo>
                      <a:pt x="18262" y="35440"/>
                    </a:lnTo>
                    <a:lnTo>
                      <a:pt x="18283" y="34745"/>
                    </a:lnTo>
                    <a:lnTo>
                      <a:pt x="18303" y="34050"/>
                    </a:lnTo>
                    <a:lnTo>
                      <a:pt x="18303" y="33355"/>
                    </a:lnTo>
                    <a:lnTo>
                      <a:pt x="18283" y="32659"/>
                    </a:lnTo>
                    <a:lnTo>
                      <a:pt x="18242" y="31964"/>
                    </a:lnTo>
                    <a:lnTo>
                      <a:pt x="18180" y="31269"/>
                    </a:lnTo>
                    <a:lnTo>
                      <a:pt x="18099" y="30594"/>
                    </a:lnTo>
                    <a:lnTo>
                      <a:pt x="18017" y="29898"/>
                    </a:lnTo>
                    <a:lnTo>
                      <a:pt x="18017" y="29898"/>
                    </a:lnTo>
                    <a:lnTo>
                      <a:pt x="18017" y="29898"/>
                    </a:lnTo>
                    <a:lnTo>
                      <a:pt x="18017" y="29898"/>
                    </a:lnTo>
                    <a:lnTo>
                      <a:pt x="18017" y="29898"/>
                    </a:lnTo>
                    <a:lnTo>
                      <a:pt x="18262" y="30103"/>
                    </a:lnTo>
                    <a:lnTo>
                      <a:pt x="18508" y="30287"/>
                    </a:lnTo>
                    <a:lnTo>
                      <a:pt x="18753" y="30451"/>
                    </a:lnTo>
                    <a:lnTo>
                      <a:pt x="18998" y="30573"/>
                    </a:lnTo>
                    <a:lnTo>
                      <a:pt x="19223" y="30676"/>
                    </a:lnTo>
                    <a:lnTo>
                      <a:pt x="19469" y="30757"/>
                    </a:lnTo>
                    <a:lnTo>
                      <a:pt x="19694" y="30798"/>
                    </a:lnTo>
                    <a:lnTo>
                      <a:pt x="19919" y="30819"/>
                    </a:lnTo>
                    <a:lnTo>
                      <a:pt x="19919" y="30819"/>
                    </a:lnTo>
                    <a:lnTo>
                      <a:pt x="20103" y="30798"/>
                    </a:lnTo>
                    <a:lnTo>
                      <a:pt x="20266" y="30778"/>
                    </a:lnTo>
                    <a:lnTo>
                      <a:pt x="20430" y="30716"/>
                    </a:lnTo>
                    <a:lnTo>
                      <a:pt x="20593" y="30655"/>
                    </a:lnTo>
                    <a:lnTo>
                      <a:pt x="20757" y="30553"/>
                    </a:lnTo>
                    <a:lnTo>
                      <a:pt x="20900" y="30430"/>
                    </a:lnTo>
                    <a:lnTo>
                      <a:pt x="21043" y="30287"/>
                    </a:lnTo>
                    <a:lnTo>
                      <a:pt x="21187" y="30103"/>
                    </a:lnTo>
                    <a:lnTo>
                      <a:pt x="21330" y="29898"/>
                    </a:lnTo>
                    <a:lnTo>
                      <a:pt x="21452" y="29674"/>
                    </a:lnTo>
                    <a:lnTo>
                      <a:pt x="21555" y="29428"/>
                    </a:lnTo>
                    <a:lnTo>
                      <a:pt x="21677" y="29142"/>
                    </a:lnTo>
                    <a:lnTo>
                      <a:pt x="21759" y="28835"/>
                    </a:lnTo>
                    <a:lnTo>
                      <a:pt x="21861" y="28487"/>
                    </a:lnTo>
                    <a:lnTo>
                      <a:pt x="21943" y="28119"/>
                    </a:lnTo>
                    <a:lnTo>
                      <a:pt x="22005" y="27710"/>
                    </a:lnTo>
                    <a:lnTo>
                      <a:pt x="22005" y="27710"/>
                    </a:lnTo>
                    <a:lnTo>
                      <a:pt x="22066" y="27260"/>
                    </a:lnTo>
                    <a:lnTo>
                      <a:pt x="22066" y="27260"/>
                    </a:lnTo>
                    <a:lnTo>
                      <a:pt x="22107" y="26851"/>
                    </a:lnTo>
                    <a:lnTo>
                      <a:pt x="22148" y="26422"/>
                    </a:lnTo>
                    <a:lnTo>
                      <a:pt x="22168" y="25543"/>
                    </a:lnTo>
                    <a:lnTo>
                      <a:pt x="22168" y="25543"/>
                    </a:lnTo>
                    <a:lnTo>
                      <a:pt x="22148" y="24991"/>
                    </a:lnTo>
                    <a:lnTo>
                      <a:pt x="22127" y="24438"/>
                    </a:lnTo>
                    <a:lnTo>
                      <a:pt x="22086" y="23866"/>
                    </a:lnTo>
                    <a:lnTo>
                      <a:pt x="22025" y="23293"/>
                    </a:lnTo>
                    <a:lnTo>
                      <a:pt x="21943" y="22721"/>
                    </a:lnTo>
                    <a:lnTo>
                      <a:pt x="21861" y="22128"/>
                    </a:lnTo>
                    <a:lnTo>
                      <a:pt x="21759" y="21555"/>
                    </a:lnTo>
                    <a:lnTo>
                      <a:pt x="21636" y="20962"/>
                    </a:lnTo>
                    <a:lnTo>
                      <a:pt x="21514" y="20389"/>
                    </a:lnTo>
                    <a:lnTo>
                      <a:pt x="21350" y="19796"/>
                    </a:lnTo>
                    <a:lnTo>
                      <a:pt x="21023" y="18631"/>
                    </a:lnTo>
                    <a:lnTo>
                      <a:pt x="20655" y="17465"/>
                    </a:lnTo>
                    <a:lnTo>
                      <a:pt x="20246" y="16299"/>
                    </a:lnTo>
                    <a:lnTo>
                      <a:pt x="19796" y="15175"/>
                    </a:lnTo>
                    <a:lnTo>
                      <a:pt x="19305" y="14070"/>
                    </a:lnTo>
                    <a:lnTo>
                      <a:pt x="18794" y="13007"/>
                    </a:lnTo>
                    <a:lnTo>
                      <a:pt x="18262" y="11984"/>
                    </a:lnTo>
                    <a:lnTo>
                      <a:pt x="17710" y="11023"/>
                    </a:lnTo>
                    <a:lnTo>
                      <a:pt x="17137" y="10103"/>
                    </a:lnTo>
                    <a:lnTo>
                      <a:pt x="16565" y="9244"/>
                    </a:lnTo>
                    <a:lnTo>
                      <a:pt x="15992" y="8447"/>
                    </a:lnTo>
                    <a:lnTo>
                      <a:pt x="15992" y="8447"/>
                    </a:lnTo>
                    <a:lnTo>
                      <a:pt x="15992" y="8447"/>
                    </a:lnTo>
                    <a:lnTo>
                      <a:pt x="15992" y="8447"/>
                    </a:lnTo>
                    <a:lnTo>
                      <a:pt x="15992" y="8447"/>
                    </a:lnTo>
                    <a:lnTo>
                      <a:pt x="16340" y="8099"/>
                    </a:lnTo>
                    <a:lnTo>
                      <a:pt x="16544" y="7915"/>
                    </a:lnTo>
                    <a:lnTo>
                      <a:pt x="16728" y="7772"/>
                    </a:lnTo>
                    <a:lnTo>
                      <a:pt x="16728" y="7772"/>
                    </a:lnTo>
                    <a:lnTo>
                      <a:pt x="16769" y="7751"/>
                    </a:lnTo>
                    <a:lnTo>
                      <a:pt x="16769" y="7751"/>
                    </a:lnTo>
                    <a:lnTo>
                      <a:pt x="16851" y="7690"/>
                    </a:lnTo>
                    <a:lnTo>
                      <a:pt x="16851" y="7690"/>
                    </a:lnTo>
                    <a:lnTo>
                      <a:pt x="17076" y="7547"/>
                    </a:lnTo>
                    <a:lnTo>
                      <a:pt x="17301" y="7424"/>
                    </a:lnTo>
                    <a:lnTo>
                      <a:pt x="17526" y="7322"/>
                    </a:lnTo>
                    <a:lnTo>
                      <a:pt x="17771" y="7220"/>
                    </a:lnTo>
                    <a:lnTo>
                      <a:pt x="18262" y="7056"/>
                    </a:lnTo>
                    <a:lnTo>
                      <a:pt x="18773" y="6892"/>
                    </a:lnTo>
                    <a:lnTo>
                      <a:pt x="19796" y="6627"/>
                    </a:lnTo>
                    <a:lnTo>
                      <a:pt x="20307" y="6483"/>
                    </a:lnTo>
                    <a:lnTo>
                      <a:pt x="20798" y="6299"/>
                    </a:lnTo>
                    <a:lnTo>
                      <a:pt x="20798" y="6299"/>
                    </a:lnTo>
                    <a:lnTo>
                      <a:pt x="20798" y="6299"/>
                    </a:lnTo>
                    <a:lnTo>
                      <a:pt x="20798" y="6299"/>
                    </a:lnTo>
                    <a:lnTo>
                      <a:pt x="21002" y="6218"/>
                    </a:lnTo>
                    <a:lnTo>
                      <a:pt x="21207" y="6095"/>
                    </a:lnTo>
                    <a:lnTo>
                      <a:pt x="21371" y="5972"/>
                    </a:lnTo>
                    <a:lnTo>
                      <a:pt x="21452" y="5890"/>
                    </a:lnTo>
                    <a:lnTo>
                      <a:pt x="21514" y="5809"/>
                    </a:lnTo>
                    <a:lnTo>
                      <a:pt x="21514" y="5809"/>
                    </a:lnTo>
                    <a:lnTo>
                      <a:pt x="21596" y="5686"/>
                    </a:lnTo>
                    <a:lnTo>
                      <a:pt x="21636" y="5543"/>
                    </a:lnTo>
                    <a:lnTo>
                      <a:pt x="21677" y="5400"/>
                    </a:lnTo>
                    <a:lnTo>
                      <a:pt x="21677" y="5236"/>
                    </a:lnTo>
                    <a:lnTo>
                      <a:pt x="21677" y="5093"/>
                    </a:lnTo>
                    <a:lnTo>
                      <a:pt x="21636" y="4950"/>
                    </a:lnTo>
                    <a:lnTo>
                      <a:pt x="21596" y="4806"/>
                    </a:lnTo>
                    <a:lnTo>
                      <a:pt x="21534" y="4663"/>
                    </a:lnTo>
                    <a:lnTo>
                      <a:pt x="21534" y="4663"/>
                    </a:lnTo>
                    <a:lnTo>
                      <a:pt x="21473" y="4541"/>
                    </a:lnTo>
                    <a:lnTo>
                      <a:pt x="21391" y="4438"/>
                    </a:lnTo>
                    <a:lnTo>
                      <a:pt x="21227" y="4234"/>
                    </a:lnTo>
                    <a:lnTo>
                      <a:pt x="21002" y="4050"/>
                    </a:lnTo>
                    <a:lnTo>
                      <a:pt x="20778" y="3907"/>
                    </a:lnTo>
                    <a:lnTo>
                      <a:pt x="20532" y="3804"/>
                    </a:lnTo>
                    <a:lnTo>
                      <a:pt x="20246" y="3723"/>
                    </a:lnTo>
                    <a:lnTo>
                      <a:pt x="19980" y="3661"/>
                    </a:lnTo>
                    <a:lnTo>
                      <a:pt x="19694" y="3641"/>
                    </a:lnTo>
                    <a:lnTo>
                      <a:pt x="19694" y="3641"/>
                    </a:lnTo>
                    <a:lnTo>
                      <a:pt x="19653" y="3641"/>
                    </a:lnTo>
                    <a:lnTo>
                      <a:pt x="19653" y="3641"/>
                    </a:lnTo>
                    <a:lnTo>
                      <a:pt x="19387" y="3661"/>
                    </a:lnTo>
                    <a:lnTo>
                      <a:pt x="19101" y="3723"/>
                    </a:lnTo>
                    <a:lnTo>
                      <a:pt x="18835" y="3784"/>
                    </a:lnTo>
                    <a:lnTo>
                      <a:pt x="18569" y="3866"/>
                    </a:lnTo>
                    <a:lnTo>
                      <a:pt x="18303" y="3968"/>
                    </a:lnTo>
                    <a:lnTo>
                      <a:pt x="18037" y="4091"/>
                    </a:lnTo>
                    <a:lnTo>
                      <a:pt x="17546" y="4357"/>
                    </a:lnTo>
                    <a:lnTo>
                      <a:pt x="17546" y="4357"/>
                    </a:lnTo>
                    <a:lnTo>
                      <a:pt x="17158" y="4582"/>
                    </a:lnTo>
                    <a:lnTo>
                      <a:pt x="16790" y="4827"/>
                    </a:lnTo>
                    <a:lnTo>
                      <a:pt x="16442" y="5093"/>
                    </a:lnTo>
                    <a:lnTo>
                      <a:pt x="16095" y="5379"/>
                    </a:lnTo>
                    <a:lnTo>
                      <a:pt x="15767" y="5686"/>
                    </a:lnTo>
                    <a:lnTo>
                      <a:pt x="15440" y="5993"/>
                    </a:lnTo>
                    <a:lnTo>
                      <a:pt x="15154" y="6320"/>
                    </a:lnTo>
                    <a:lnTo>
                      <a:pt x="14888" y="6667"/>
                    </a:lnTo>
                    <a:lnTo>
                      <a:pt x="14888" y="6667"/>
                    </a:lnTo>
                    <a:lnTo>
                      <a:pt x="14683" y="6974"/>
                    </a:lnTo>
                    <a:lnTo>
                      <a:pt x="14683" y="6974"/>
                    </a:lnTo>
                    <a:lnTo>
                      <a:pt x="14438" y="6729"/>
                    </a:lnTo>
                    <a:lnTo>
                      <a:pt x="14172" y="6504"/>
                    </a:lnTo>
                    <a:lnTo>
                      <a:pt x="13927" y="6299"/>
                    </a:lnTo>
                    <a:lnTo>
                      <a:pt x="13681" y="6115"/>
                    </a:lnTo>
                    <a:lnTo>
                      <a:pt x="13681" y="6115"/>
                    </a:lnTo>
                    <a:lnTo>
                      <a:pt x="13681" y="6115"/>
                    </a:lnTo>
                    <a:lnTo>
                      <a:pt x="13681" y="6115"/>
                    </a:lnTo>
                    <a:lnTo>
                      <a:pt x="13681" y="6115"/>
                    </a:lnTo>
                    <a:lnTo>
                      <a:pt x="13784" y="5829"/>
                    </a:lnTo>
                    <a:lnTo>
                      <a:pt x="13784" y="5829"/>
                    </a:lnTo>
                    <a:lnTo>
                      <a:pt x="13784" y="5829"/>
                    </a:lnTo>
                    <a:lnTo>
                      <a:pt x="13886" y="5584"/>
                    </a:lnTo>
                    <a:lnTo>
                      <a:pt x="14009" y="5338"/>
                    </a:lnTo>
                    <a:lnTo>
                      <a:pt x="14131" y="5113"/>
                    </a:lnTo>
                    <a:lnTo>
                      <a:pt x="14295" y="4888"/>
                    </a:lnTo>
                    <a:lnTo>
                      <a:pt x="14602" y="4459"/>
                    </a:lnTo>
                    <a:lnTo>
                      <a:pt x="14949" y="4050"/>
                    </a:lnTo>
                    <a:lnTo>
                      <a:pt x="15686" y="3252"/>
                    </a:lnTo>
                    <a:lnTo>
                      <a:pt x="16033" y="2823"/>
                    </a:lnTo>
                    <a:lnTo>
                      <a:pt x="16340" y="2393"/>
                    </a:lnTo>
                    <a:lnTo>
                      <a:pt x="16340" y="2393"/>
                    </a:lnTo>
                    <a:lnTo>
                      <a:pt x="16340" y="2393"/>
                    </a:lnTo>
                    <a:lnTo>
                      <a:pt x="16463" y="2209"/>
                    </a:lnTo>
                    <a:lnTo>
                      <a:pt x="16565" y="2005"/>
                    </a:lnTo>
                    <a:lnTo>
                      <a:pt x="16647" y="1800"/>
                    </a:lnTo>
                    <a:lnTo>
                      <a:pt x="16667" y="1698"/>
                    </a:lnTo>
                    <a:lnTo>
                      <a:pt x="16667" y="1596"/>
                    </a:lnTo>
                    <a:lnTo>
                      <a:pt x="16667" y="1596"/>
                    </a:lnTo>
                    <a:lnTo>
                      <a:pt x="16667" y="1453"/>
                    </a:lnTo>
                    <a:lnTo>
                      <a:pt x="16626" y="1310"/>
                    </a:lnTo>
                    <a:lnTo>
                      <a:pt x="16585" y="1166"/>
                    </a:lnTo>
                    <a:lnTo>
                      <a:pt x="16504" y="1023"/>
                    </a:lnTo>
                    <a:lnTo>
                      <a:pt x="16422" y="921"/>
                    </a:lnTo>
                    <a:lnTo>
                      <a:pt x="16319" y="798"/>
                    </a:lnTo>
                    <a:lnTo>
                      <a:pt x="16197" y="696"/>
                    </a:lnTo>
                    <a:lnTo>
                      <a:pt x="16074" y="614"/>
                    </a:lnTo>
                    <a:lnTo>
                      <a:pt x="16074" y="614"/>
                    </a:lnTo>
                    <a:lnTo>
                      <a:pt x="15870" y="532"/>
                    </a:lnTo>
                    <a:lnTo>
                      <a:pt x="15665" y="451"/>
                    </a:lnTo>
                    <a:lnTo>
                      <a:pt x="15440" y="410"/>
                    </a:lnTo>
                    <a:lnTo>
                      <a:pt x="15215" y="410"/>
                    </a:lnTo>
                    <a:lnTo>
                      <a:pt x="15215" y="410"/>
                    </a:lnTo>
                    <a:lnTo>
                      <a:pt x="15052" y="410"/>
                    </a:lnTo>
                    <a:lnTo>
                      <a:pt x="14888" y="430"/>
                    </a:lnTo>
                    <a:lnTo>
                      <a:pt x="14581" y="512"/>
                    </a:lnTo>
                    <a:lnTo>
                      <a:pt x="14274" y="614"/>
                    </a:lnTo>
                    <a:lnTo>
                      <a:pt x="13988" y="778"/>
                    </a:lnTo>
                    <a:lnTo>
                      <a:pt x="13988" y="778"/>
                    </a:lnTo>
                    <a:lnTo>
                      <a:pt x="13947" y="819"/>
                    </a:lnTo>
                    <a:lnTo>
                      <a:pt x="13947" y="819"/>
                    </a:lnTo>
                    <a:lnTo>
                      <a:pt x="13947" y="819"/>
                    </a:lnTo>
                    <a:lnTo>
                      <a:pt x="13722" y="982"/>
                    </a:lnTo>
                    <a:lnTo>
                      <a:pt x="13518" y="1166"/>
                    </a:lnTo>
                    <a:lnTo>
                      <a:pt x="13313" y="1371"/>
                    </a:lnTo>
                    <a:lnTo>
                      <a:pt x="13150" y="1596"/>
                    </a:lnTo>
                    <a:lnTo>
                      <a:pt x="12986" y="1841"/>
                    </a:lnTo>
                    <a:lnTo>
                      <a:pt x="12823" y="2066"/>
                    </a:lnTo>
                    <a:lnTo>
                      <a:pt x="12557" y="2577"/>
                    </a:lnTo>
                    <a:lnTo>
                      <a:pt x="12557" y="2577"/>
                    </a:lnTo>
                    <a:lnTo>
                      <a:pt x="12393" y="2905"/>
                    </a:lnTo>
                    <a:lnTo>
                      <a:pt x="12250" y="3252"/>
                    </a:lnTo>
                    <a:lnTo>
                      <a:pt x="12107" y="3600"/>
                    </a:lnTo>
                    <a:lnTo>
                      <a:pt x="11984" y="3968"/>
                    </a:lnTo>
                    <a:lnTo>
                      <a:pt x="11882" y="4316"/>
                    </a:lnTo>
                    <a:lnTo>
                      <a:pt x="11800" y="4684"/>
                    </a:lnTo>
                    <a:lnTo>
                      <a:pt x="11718" y="5052"/>
                    </a:lnTo>
                    <a:lnTo>
                      <a:pt x="11677" y="5420"/>
                    </a:lnTo>
                    <a:lnTo>
                      <a:pt x="11677" y="5420"/>
                    </a:lnTo>
                    <a:lnTo>
                      <a:pt x="11677" y="5420"/>
                    </a:lnTo>
                    <a:lnTo>
                      <a:pt x="11636" y="5420"/>
                    </a:lnTo>
                    <a:lnTo>
                      <a:pt x="11636" y="5420"/>
                    </a:lnTo>
                    <a:lnTo>
                      <a:pt x="11187" y="5481"/>
                    </a:lnTo>
                    <a:lnTo>
                      <a:pt x="10778" y="5584"/>
                    </a:lnTo>
                    <a:lnTo>
                      <a:pt x="10409" y="5706"/>
                    </a:lnTo>
                    <a:lnTo>
                      <a:pt x="10062" y="5870"/>
                    </a:lnTo>
                    <a:lnTo>
                      <a:pt x="10062" y="5870"/>
                    </a:lnTo>
                    <a:lnTo>
                      <a:pt x="10062" y="5870"/>
                    </a:lnTo>
                    <a:lnTo>
                      <a:pt x="10021" y="5665"/>
                    </a:lnTo>
                    <a:lnTo>
                      <a:pt x="10021" y="5665"/>
                    </a:lnTo>
                    <a:lnTo>
                      <a:pt x="10000" y="5400"/>
                    </a:lnTo>
                    <a:lnTo>
                      <a:pt x="10000" y="5134"/>
                    </a:lnTo>
                    <a:lnTo>
                      <a:pt x="10021" y="4868"/>
                    </a:lnTo>
                    <a:lnTo>
                      <a:pt x="10041" y="4622"/>
                    </a:lnTo>
                    <a:lnTo>
                      <a:pt x="10123" y="4091"/>
                    </a:lnTo>
                    <a:lnTo>
                      <a:pt x="10225" y="3559"/>
                    </a:lnTo>
                    <a:lnTo>
                      <a:pt x="10491" y="2516"/>
                    </a:lnTo>
                    <a:lnTo>
                      <a:pt x="10594" y="1984"/>
                    </a:lnTo>
                    <a:lnTo>
                      <a:pt x="10675" y="1453"/>
                    </a:lnTo>
                    <a:lnTo>
                      <a:pt x="10675" y="1453"/>
                    </a:lnTo>
                    <a:lnTo>
                      <a:pt x="10675" y="1432"/>
                    </a:lnTo>
                    <a:lnTo>
                      <a:pt x="10675" y="1432"/>
                    </a:lnTo>
                    <a:lnTo>
                      <a:pt x="10675" y="1432"/>
                    </a:lnTo>
                    <a:lnTo>
                      <a:pt x="10696" y="1228"/>
                    </a:lnTo>
                    <a:lnTo>
                      <a:pt x="10696" y="1003"/>
                    </a:lnTo>
                    <a:lnTo>
                      <a:pt x="10675" y="778"/>
                    </a:lnTo>
                    <a:lnTo>
                      <a:pt x="10634" y="676"/>
                    </a:lnTo>
                    <a:lnTo>
                      <a:pt x="10594" y="573"/>
                    </a:lnTo>
                    <a:lnTo>
                      <a:pt x="10594" y="573"/>
                    </a:lnTo>
                    <a:lnTo>
                      <a:pt x="10512" y="451"/>
                    </a:lnTo>
                    <a:lnTo>
                      <a:pt x="10409" y="328"/>
                    </a:lnTo>
                    <a:lnTo>
                      <a:pt x="10307" y="246"/>
                    </a:lnTo>
                    <a:lnTo>
                      <a:pt x="10185" y="164"/>
                    </a:lnTo>
                    <a:lnTo>
                      <a:pt x="10041" y="103"/>
                    </a:lnTo>
                    <a:lnTo>
                      <a:pt x="9898" y="42"/>
                    </a:lnTo>
                    <a:lnTo>
                      <a:pt x="9755" y="21"/>
                    </a:lnTo>
                    <a:lnTo>
                      <a:pt x="9591" y="1"/>
                    </a:lnTo>
                    <a:lnTo>
                      <a:pt x="959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9"/>
              <p:cNvSpPr/>
              <p:nvPr/>
            </p:nvSpPr>
            <p:spPr>
              <a:xfrm>
                <a:off x="3387425" y="434425"/>
                <a:ext cx="388075" cy="1304225"/>
              </a:xfrm>
              <a:custGeom>
                <a:rect b="b" l="l" r="r" t="t"/>
                <a:pathLst>
                  <a:path extrusionOk="0" h="52169" w="15523">
                    <a:moveTo>
                      <a:pt x="15522" y="52168"/>
                    </a:moveTo>
                    <a:lnTo>
                      <a:pt x="15522" y="52168"/>
                    </a:lnTo>
                    <a:lnTo>
                      <a:pt x="15522" y="52168"/>
                    </a:lnTo>
                    <a:lnTo>
                      <a:pt x="15522" y="52168"/>
                    </a:lnTo>
                    <a:lnTo>
                      <a:pt x="15522" y="52168"/>
                    </a:lnTo>
                    <a:close/>
                    <a:moveTo>
                      <a:pt x="15522" y="52168"/>
                    </a:moveTo>
                    <a:lnTo>
                      <a:pt x="15522" y="52168"/>
                    </a:lnTo>
                    <a:lnTo>
                      <a:pt x="15522" y="52168"/>
                    </a:lnTo>
                    <a:lnTo>
                      <a:pt x="15522" y="52168"/>
                    </a:lnTo>
                    <a:lnTo>
                      <a:pt x="15522" y="52168"/>
                    </a:lnTo>
                    <a:close/>
                    <a:moveTo>
                      <a:pt x="15502" y="52148"/>
                    </a:moveTo>
                    <a:lnTo>
                      <a:pt x="15502" y="52148"/>
                    </a:lnTo>
                    <a:lnTo>
                      <a:pt x="15502" y="52148"/>
                    </a:lnTo>
                    <a:lnTo>
                      <a:pt x="15502" y="52148"/>
                    </a:lnTo>
                    <a:lnTo>
                      <a:pt x="15502" y="52148"/>
                    </a:lnTo>
                    <a:close/>
                    <a:moveTo>
                      <a:pt x="15502" y="52128"/>
                    </a:moveTo>
                    <a:lnTo>
                      <a:pt x="15502" y="52128"/>
                    </a:lnTo>
                    <a:lnTo>
                      <a:pt x="15502" y="52148"/>
                    </a:lnTo>
                    <a:lnTo>
                      <a:pt x="15502" y="52148"/>
                    </a:lnTo>
                    <a:lnTo>
                      <a:pt x="15502" y="52128"/>
                    </a:lnTo>
                    <a:close/>
                    <a:moveTo>
                      <a:pt x="15481" y="52128"/>
                    </a:moveTo>
                    <a:lnTo>
                      <a:pt x="15481" y="52128"/>
                    </a:lnTo>
                    <a:lnTo>
                      <a:pt x="15481" y="52128"/>
                    </a:lnTo>
                    <a:lnTo>
                      <a:pt x="15481" y="52128"/>
                    </a:lnTo>
                    <a:lnTo>
                      <a:pt x="15481" y="52128"/>
                    </a:lnTo>
                    <a:close/>
                    <a:moveTo>
                      <a:pt x="15481" y="52107"/>
                    </a:moveTo>
                    <a:lnTo>
                      <a:pt x="15481" y="52107"/>
                    </a:lnTo>
                    <a:lnTo>
                      <a:pt x="15481" y="52128"/>
                    </a:lnTo>
                    <a:lnTo>
                      <a:pt x="15481" y="52128"/>
                    </a:lnTo>
                    <a:lnTo>
                      <a:pt x="15481" y="52107"/>
                    </a:lnTo>
                    <a:close/>
                    <a:moveTo>
                      <a:pt x="13702" y="47690"/>
                    </a:moveTo>
                    <a:lnTo>
                      <a:pt x="13702" y="47690"/>
                    </a:lnTo>
                    <a:lnTo>
                      <a:pt x="13498" y="47813"/>
                    </a:lnTo>
                    <a:lnTo>
                      <a:pt x="13273" y="47935"/>
                    </a:lnTo>
                    <a:lnTo>
                      <a:pt x="13048" y="48038"/>
                    </a:lnTo>
                    <a:lnTo>
                      <a:pt x="12823" y="48119"/>
                    </a:lnTo>
                    <a:lnTo>
                      <a:pt x="12577" y="48181"/>
                    </a:lnTo>
                    <a:lnTo>
                      <a:pt x="12332" y="48222"/>
                    </a:lnTo>
                    <a:lnTo>
                      <a:pt x="12087" y="48262"/>
                    </a:lnTo>
                    <a:lnTo>
                      <a:pt x="11821" y="48262"/>
                    </a:lnTo>
                    <a:lnTo>
                      <a:pt x="11821" y="48262"/>
                    </a:lnTo>
                    <a:lnTo>
                      <a:pt x="11821" y="48262"/>
                    </a:lnTo>
                    <a:lnTo>
                      <a:pt x="12087" y="48262"/>
                    </a:lnTo>
                    <a:lnTo>
                      <a:pt x="12332" y="48222"/>
                    </a:lnTo>
                    <a:lnTo>
                      <a:pt x="12577" y="48181"/>
                    </a:lnTo>
                    <a:lnTo>
                      <a:pt x="12823" y="48119"/>
                    </a:lnTo>
                    <a:lnTo>
                      <a:pt x="13048" y="48038"/>
                    </a:lnTo>
                    <a:lnTo>
                      <a:pt x="13273" y="47935"/>
                    </a:lnTo>
                    <a:lnTo>
                      <a:pt x="13498" y="47813"/>
                    </a:lnTo>
                    <a:lnTo>
                      <a:pt x="13702" y="47690"/>
                    </a:lnTo>
                    <a:lnTo>
                      <a:pt x="13702" y="47690"/>
                    </a:lnTo>
                    <a:lnTo>
                      <a:pt x="13702" y="47690"/>
                    </a:lnTo>
                    <a:close/>
                    <a:moveTo>
                      <a:pt x="7383" y="42598"/>
                    </a:moveTo>
                    <a:lnTo>
                      <a:pt x="7383" y="42598"/>
                    </a:lnTo>
                    <a:lnTo>
                      <a:pt x="7056" y="42761"/>
                    </a:lnTo>
                    <a:lnTo>
                      <a:pt x="6749" y="42884"/>
                    </a:lnTo>
                    <a:lnTo>
                      <a:pt x="6402" y="42966"/>
                    </a:lnTo>
                    <a:lnTo>
                      <a:pt x="6238" y="42986"/>
                    </a:lnTo>
                    <a:lnTo>
                      <a:pt x="6074" y="42986"/>
                    </a:lnTo>
                    <a:lnTo>
                      <a:pt x="6074" y="42986"/>
                    </a:lnTo>
                    <a:lnTo>
                      <a:pt x="6074" y="42986"/>
                    </a:lnTo>
                    <a:lnTo>
                      <a:pt x="6238" y="42986"/>
                    </a:lnTo>
                    <a:lnTo>
                      <a:pt x="6402" y="42966"/>
                    </a:lnTo>
                    <a:lnTo>
                      <a:pt x="6749" y="42884"/>
                    </a:lnTo>
                    <a:lnTo>
                      <a:pt x="7056" y="42761"/>
                    </a:lnTo>
                    <a:lnTo>
                      <a:pt x="7383" y="42598"/>
                    </a:lnTo>
                    <a:close/>
                    <a:moveTo>
                      <a:pt x="1923" y="29489"/>
                    </a:moveTo>
                    <a:lnTo>
                      <a:pt x="1923" y="29489"/>
                    </a:lnTo>
                    <a:lnTo>
                      <a:pt x="1678" y="29694"/>
                    </a:lnTo>
                    <a:lnTo>
                      <a:pt x="1432" y="29878"/>
                    </a:lnTo>
                    <a:lnTo>
                      <a:pt x="1207" y="30042"/>
                    </a:lnTo>
                    <a:lnTo>
                      <a:pt x="962" y="30164"/>
                    </a:lnTo>
                    <a:lnTo>
                      <a:pt x="716" y="30267"/>
                    </a:lnTo>
                    <a:lnTo>
                      <a:pt x="492" y="30348"/>
                    </a:lnTo>
                    <a:lnTo>
                      <a:pt x="246" y="30389"/>
                    </a:lnTo>
                    <a:lnTo>
                      <a:pt x="21" y="30410"/>
                    </a:lnTo>
                    <a:lnTo>
                      <a:pt x="21" y="30410"/>
                    </a:lnTo>
                    <a:lnTo>
                      <a:pt x="21" y="30410"/>
                    </a:lnTo>
                    <a:lnTo>
                      <a:pt x="246" y="30389"/>
                    </a:lnTo>
                    <a:lnTo>
                      <a:pt x="492" y="30348"/>
                    </a:lnTo>
                    <a:lnTo>
                      <a:pt x="716" y="30267"/>
                    </a:lnTo>
                    <a:lnTo>
                      <a:pt x="962" y="30164"/>
                    </a:lnTo>
                    <a:lnTo>
                      <a:pt x="1207" y="30042"/>
                    </a:lnTo>
                    <a:lnTo>
                      <a:pt x="1432" y="29878"/>
                    </a:lnTo>
                    <a:lnTo>
                      <a:pt x="1678" y="29694"/>
                    </a:lnTo>
                    <a:lnTo>
                      <a:pt x="1923" y="29489"/>
                    </a:lnTo>
                    <a:lnTo>
                      <a:pt x="1923" y="29489"/>
                    </a:lnTo>
                    <a:lnTo>
                      <a:pt x="1903" y="29714"/>
                    </a:lnTo>
                    <a:lnTo>
                      <a:pt x="1903" y="29714"/>
                    </a:lnTo>
                    <a:lnTo>
                      <a:pt x="1923" y="29489"/>
                    </a:lnTo>
                    <a:close/>
                    <a:moveTo>
                      <a:pt x="246" y="3232"/>
                    </a:moveTo>
                    <a:lnTo>
                      <a:pt x="246" y="3232"/>
                    </a:lnTo>
                    <a:lnTo>
                      <a:pt x="1" y="3252"/>
                    </a:lnTo>
                    <a:lnTo>
                      <a:pt x="1" y="3252"/>
                    </a:lnTo>
                    <a:lnTo>
                      <a:pt x="246" y="3232"/>
                    </a:lnTo>
                    <a:lnTo>
                      <a:pt x="246" y="3232"/>
                    </a:lnTo>
                    <a:lnTo>
                      <a:pt x="287" y="3232"/>
                    </a:lnTo>
                    <a:lnTo>
                      <a:pt x="287" y="3232"/>
                    </a:lnTo>
                    <a:lnTo>
                      <a:pt x="573" y="3252"/>
                    </a:lnTo>
                    <a:lnTo>
                      <a:pt x="839" y="3314"/>
                    </a:lnTo>
                    <a:lnTo>
                      <a:pt x="1125" y="3375"/>
                    </a:lnTo>
                    <a:lnTo>
                      <a:pt x="1391" y="3457"/>
                    </a:lnTo>
                    <a:lnTo>
                      <a:pt x="1657" y="3559"/>
                    </a:lnTo>
                    <a:lnTo>
                      <a:pt x="1903" y="3682"/>
                    </a:lnTo>
                    <a:lnTo>
                      <a:pt x="2414" y="3948"/>
                    </a:lnTo>
                    <a:lnTo>
                      <a:pt x="2414" y="3948"/>
                    </a:lnTo>
                    <a:lnTo>
                      <a:pt x="2823" y="4193"/>
                    </a:lnTo>
                    <a:lnTo>
                      <a:pt x="3232" y="4479"/>
                    </a:lnTo>
                    <a:lnTo>
                      <a:pt x="3620" y="4766"/>
                    </a:lnTo>
                    <a:lnTo>
                      <a:pt x="3988" y="5093"/>
                    </a:lnTo>
                    <a:lnTo>
                      <a:pt x="4357" y="5420"/>
                    </a:lnTo>
                    <a:lnTo>
                      <a:pt x="4684" y="5788"/>
                    </a:lnTo>
                    <a:lnTo>
                      <a:pt x="4990" y="6156"/>
                    </a:lnTo>
                    <a:lnTo>
                      <a:pt x="5256" y="6565"/>
                    </a:lnTo>
                    <a:lnTo>
                      <a:pt x="5256" y="6565"/>
                    </a:lnTo>
                    <a:lnTo>
                      <a:pt x="5277" y="6545"/>
                    </a:lnTo>
                    <a:lnTo>
                      <a:pt x="5277" y="6545"/>
                    </a:lnTo>
                    <a:lnTo>
                      <a:pt x="5256" y="6565"/>
                    </a:lnTo>
                    <a:lnTo>
                      <a:pt x="5256" y="6565"/>
                    </a:lnTo>
                    <a:lnTo>
                      <a:pt x="4990" y="6156"/>
                    </a:lnTo>
                    <a:lnTo>
                      <a:pt x="4684" y="5788"/>
                    </a:lnTo>
                    <a:lnTo>
                      <a:pt x="4357" y="5420"/>
                    </a:lnTo>
                    <a:lnTo>
                      <a:pt x="3988" y="5093"/>
                    </a:lnTo>
                    <a:lnTo>
                      <a:pt x="3620" y="4766"/>
                    </a:lnTo>
                    <a:lnTo>
                      <a:pt x="3232" y="4479"/>
                    </a:lnTo>
                    <a:lnTo>
                      <a:pt x="2823" y="4193"/>
                    </a:lnTo>
                    <a:lnTo>
                      <a:pt x="2414" y="3948"/>
                    </a:lnTo>
                    <a:lnTo>
                      <a:pt x="2414" y="3948"/>
                    </a:lnTo>
                    <a:lnTo>
                      <a:pt x="1903" y="3682"/>
                    </a:lnTo>
                    <a:lnTo>
                      <a:pt x="1657" y="3559"/>
                    </a:lnTo>
                    <a:lnTo>
                      <a:pt x="1391" y="3457"/>
                    </a:lnTo>
                    <a:lnTo>
                      <a:pt x="1125" y="3375"/>
                    </a:lnTo>
                    <a:lnTo>
                      <a:pt x="839" y="3314"/>
                    </a:lnTo>
                    <a:lnTo>
                      <a:pt x="573" y="3252"/>
                    </a:lnTo>
                    <a:lnTo>
                      <a:pt x="287" y="3232"/>
                    </a:lnTo>
                    <a:lnTo>
                      <a:pt x="287" y="3232"/>
                    </a:lnTo>
                    <a:lnTo>
                      <a:pt x="246" y="3232"/>
                    </a:lnTo>
                    <a:close/>
                    <a:moveTo>
                      <a:pt x="9367" y="164"/>
                    </a:moveTo>
                    <a:lnTo>
                      <a:pt x="9367" y="164"/>
                    </a:lnTo>
                    <a:lnTo>
                      <a:pt x="9367" y="164"/>
                    </a:lnTo>
                    <a:lnTo>
                      <a:pt x="9367" y="164"/>
                    </a:lnTo>
                    <a:lnTo>
                      <a:pt x="9367" y="164"/>
                    </a:lnTo>
                    <a:lnTo>
                      <a:pt x="9367" y="164"/>
                    </a:lnTo>
                    <a:lnTo>
                      <a:pt x="9367" y="164"/>
                    </a:lnTo>
                    <a:close/>
                    <a:moveTo>
                      <a:pt x="9367" y="164"/>
                    </a:moveTo>
                    <a:lnTo>
                      <a:pt x="9367" y="164"/>
                    </a:lnTo>
                    <a:lnTo>
                      <a:pt x="9367" y="164"/>
                    </a:lnTo>
                    <a:lnTo>
                      <a:pt x="9367" y="164"/>
                    </a:lnTo>
                    <a:lnTo>
                      <a:pt x="9367" y="164"/>
                    </a:lnTo>
                    <a:close/>
                    <a:moveTo>
                      <a:pt x="9367" y="164"/>
                    </a:moveTo>
                    <a:lnTo>
                      <a:pt x="9367" y="164"/>
                    </a:lnTo>
                    <a:lnTo>
                      <a:pt x="9367" y="164"/>
                    </a:lnTo>
                    <a:lnTo>
                      <a:pt x="9367" y="164"/>
                    </a:lnTo>
                    <a:lnTo>
                      <a:pt x="9367" y="164"/>
                    </a:lnTo>
                    <a:close/>
                    <a:moveTo>
                      <a:pt x="4725" y="1"/>
                    </a:moveTo>
                    <a:lnTo>
                      <a:pt x="4725" y="1"/>
                    </a:lnTo>
                    <a:lnTo>
                      <a:pt x="4725" y="1"/>
                    </a:lnTo>
                    <a:lnTo>
                      <a:pt x="4909" y="1"/>
                    </a:lnTo>
                    <a:lnTo>
                      <a:pt x="5072" y="21"/>
                    </a:lnTo>
                    <a:lnTo>
                      <a:pt x="5236" y="62"/>
                    </a:lnTo>
                    <a:lnTo>
                      <a:pt x="5399" y="103"/>
                    </a:lnTo>
                    <a:lnTo>
                      <a:pt x="5563" y="164"/>
                    </a:lnTo>
                    <a:lnTo>
                      <a:pt x="5727" y="226"/>
                    </a:lnTo>
                    <a:lnTo>
                      <a:pt x="5870" y="308"/>
                    </a:lnTo>
                    <a:lnTo>
                      <a:pt x="6013" y="410"/>
                    </a:lnTo>
                    <a:lnTo>
                      <a:pt x="6013" y="410"/>
                    </a:lnTo>
                    <a:lnTo>
                      <a:pt x="6238" y="573"/>
                    </a:lnTo>
                    <a:lnTo>
                      <a:pt x="6442" y="757"/>
                    </a:lnTo>
                    <a:lnTo>
                      <a:pt x="6626" y="962"/>
                    </a:lnTo>
                    <a:lnTo>
                      <a:pt x="6811" y="1187"/>
                    </a:lnTo>
                    <a:lnTo>
                      <a:pt x="6974" y="1432"/>
                    </a:lnTo>
                    <a:lnTo>
                      <a:pt x="7117" y="1657"/>
                    </a:lnTo>
                    <a:lnTo>
                      <a:pt x="7383" y="2168"/>
                    </a:lnTo>
                    <a:lnTo>
                      <a:pt x="7383" y="2168"/>
                    </a:lnTo>
                    <a:lnTo>
                      <a:pt x="7547" y="2496"/>
                    </a:lnTo>
                    <a:lnTo>
                      <a:pt x="7690" y="2843"/>
                    </a:lnTo>
                    <a:lnTo>
                      <a:pt x="7833" y="3191"/>
                    </a:lnTo>
                    <a:lnTo>
                      <a:pt x="7956" y="3559"/>
                    </a:lnTo>
                    <a:lnTo>
                      <a:pt x="8058" y="3907"/>
                    </a:lnTo>
                    <a:lnTo>
                      <a:pt x="8160" y="4275"/>
                    </a:lnTo>
                    <a:lnTo>
                      <a:pt x="8222" y="4643"/>
                    </a:lnTo>
                    <a:lnTo>
                      <a:pt x="8283" y="5011"/>
                    </a:lnTo>
                    <a:lnTo>
                      <a:pt x="8283" y="5011"/>
                    </a:lnTo>
                    <a:lnTo>
                      <a:pt x="8733" y="5072"/>
                    </a:lnTo>
                    <a:lnTo>
                      <a:pt x="9162" y="5154"/>
                    </a:lnTo>
                    <a:lnTo>
                      <a:pt x="9530" y="5297"/>
                    </a:lnTo>
                    <a:lnTo>
                      <a:pt x="9898" y="5461"/>
                    </a:lnTo>
                    <a:lnTo>
                      <a:pt x="9898" y="5461"/>
                    </a:lnTo>
                    <a:lnTo>
                      <a:pt x="9898" y="5461"/>
                    </a:lnTo>
                    <a:lnTo>
                      <a:pt x="9898" y="5461"/>
                    </a:lnTo>
                    <a:lnTo>
                      <a:pt x="9530" y="5297"/>
                    </a:lnTo>
                    <a:lnTo>
                      <a:pt x="9162" y="5154"/>
                    </a:lnTo>
                    <a:lnTo>
                      <a:pt x="8733" y="5072"/>
                    </a:lnTo>
                    <a:lnTo>
                      <a:pt x="8283" y="5011"/>
                    </a:lnTo>
                    <a:lnTo>
                      <a:pt x="8283" y="5011"/>
                    </a:lnTo>
                    <a:lnTo>
                      <a:pt x="8222" y="4643"/>
                    </a:lnTo>
                    <a:lnTo>
                      <a:pt x="8160" y="4275"/>
                    </a:lnTo>
                    <a:lnTo>
                      <a:pt x="8058" y="3907"/>
                    </a:lnTo>
                    <a:lnTo>
                      <a:pt x="7956" y="3559"/>
                    </a:lnTo>
                    <a:lnTo>
                      <a:pt x="7833" y="3191"/>
                    </a:lnTo>
                    <a:lnTo>
                      <a:pt x="7690" y="2843"/>
                    </a:lnTo>
                    <a:lnTo>
                      <a:pt x="7547" y="2496"/>
                    </a:lnTo>
                    <a:lnTo>
                      <a:pt x="7383" y="2168"/>
                    </a:lnTo>
                    <a:lnTo>
                      <a:pt x="7383" y="2168"/>
                    </a:lnTo>
                    <a:lnTo>
                      <a:pt x="7117" y="1657"/>
                    </a:lnTo>
                    <a:lnTo>
                      <a:pt x="6974" y="1432"/>
                    </a:lnTo>
                    <a:lnTo>
                      <a:pt x="6811" y="1187"/>
                    </a:lnTo>
                    <a:lnTo>
                      <a:pt x="6626" y="962"/>
                    </a:lnTo>
                    <a:lnTo>
                      <a:pt x="6442" y="757"/>
                    </a:lnTo>
                    <a:lnTo>
                      <a:pt x="6238" y="573"/>
                    </a:lnTo>
                    <a:lnTo>
                      <a:pt x="6013" y="410"/>
                    </a:lnTo>
                    <a:lnTo>
                      <a:pt x="6013" y="410"/>
                    </a:lnTo>
                    <a:lnTo>
                      <a:pt x="5870" y="308"/>
                    </a:lnTo>
                    <a:lnTo>
                      <a:pt x="5727" y="226"/>
                    </a:lnTo>
                    <a:lnTo>
                      <a:pt x="5563" y="164"/>
                    </a:lnTo>
                    <a:lnTo>
                      <a:pt x="5399" y="103"/>
                    </a:lnTo>
                    <a:lnTo>
                      <a:pt x="5236" y="62"/>
                    </a:lnTo>
                    <a:lnTo>
                      <a:pt x="5072" y="21"/>
                    </a:lnTo>
                    <a:lnTo>
                      <a:pt x="4909" y="1"/>
                    </a:lnTo>
                    <a:lnTo>
                      <a:pt x="4725" y="1"/>
                    </a:lnTo>
                    <a:close/>
                  </a:path>
                </a:pathLst>
              </a:custGeom>
              <a:solidFill>
                <a:srgbClr val="6C35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9"/>
              <p:cNvSpPr/>
              <p:nvPr/>
            </p:nvSpPr>
            <p:spPr>
              <a:xfrm>
                <a:off x="3775475" y="17386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9"/>
              <p:cNvSpPr/>
              <p:nvPr/>
            </p:nvSpPr>
            <p:spPr>
              <a:xfrm>
                <a:off x="3775475" y="17386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9"/>
              <p:cNvSpPr/>
              <p:nvPr/>
            </p:nvSpPr>
            <p:spPr>
              <a:xfrm>
                <a:off x="3774950" y="17381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9"/>
              <p:cNvSpPr/>
              <p:nvPr/>
            </p:nvSpPr>
            <p:spPr>
              <a:xfrm>
                <a:off x="3774950" y="1737600"/>
                <a:ext cx="25" cy="525"/>
              </a:xfrm>
              <a:custGeom>
                <a:rect b="b" l="l" r="r" t="t"/>
                <a:pathLst>
                  <a:path extrusionOk="0" fill="none" h="21" w="1">
                    <a:moveTo>
                      <a:pt x="1" y="1"/>
                    </a:moveTo>
                    <a:lnTo>
                      <a:pt x="1" y="1"/>
                    </a:lnTo>
                    <a:lnTo>
                      <a:pt x="1" y="21"/>
                    </a:lnTo>
                    <a:lnTo>
                      <a:pt x="1" y="2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9"/>
              <p:cNvSpPr/>
              <p:nvPr/>
            </p:nvSpPr>
            <p:spPr>
              <a:xfrm>
                <a:off x="3774450" y="17376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9"/>
              <p:cNvSpPr/>
              <p:nvPr/>
            </p:nvSpPr>
            <p:spPr>
              <a:xfrm>
                <a:off x="3774450" y="1737100"/>
                <a:ext cx="25" cy="525"/>
              </a:xfrm>
              <a:custGeom>
                <a:rect b="b" l="l" r="r" t="t"/>
                <a:pathLst>
                  <a:path extrusionOk="0" fill="none" h="21" w="1">
                    <a:moveTo>
                      <a:pt x="0" y="0"/>
                    </a:moveTo>
                    <a:lnTo>
                      <a:pt x="0" y="0"/>
                    </a:lnTo>
                    <a:lnTo>
                      <a:pt x="0" y="21"/>
                    </a:lnTo>
                    <a:lnTo>
                      <a:pt x="0"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9"/>
              <p:cNvSpPr/>
              <p:nvPr/>
            </p:nvSpPr>
            <p:spPr>
              <a:xfrm>
                <a:off x="3682925" y="1626650"/>
                <a:ext cx="47075" cy="14350"/>
              </a:xfrm>
              <a:custGeom>
                <a:rect b="b" l="l" r="r" t="t"/>
                <a:pathLst>
                  <a:path extrusionOk="0" fill="none" h="574" w="1883">
                    <a:moveTo>
                      <a:pt x="1882" y="1"/>
                    </a:moveTo>
                    <a:lnTo>
                      <a:pt x="1882" y="1"/>
                    </a:lnTo>
                    <a:lnTo>
                      <a:pt x="1678" y="124"/>
                    </a:lnTo>
                    <a:lnTo>
                      <a:pt x="1453" y="246"/>
                    </a:lnTo>
                    <a:lnTo>
                      <a:pt x="1228" y="349"/>
                    </a:lnTo>
                    <a:lnTo>
                      <a:pt x="1003" y="430"/>
                    </a:lnTo>
                    <a:lnTo>
                      <a:pt x="757" y="492"/>
                    </a:lnTo>
                    <a:lnTo>
                      <a:pt x="512" y="533"/>
                    </a:lnTo>
                    <a:lnTo>
                      <a:pt x="267" y="573"/>
                    </a:lnTo>
                    <a:lnTo>
                      <a:pt x="1" y="573"/>
                    </a:lnTo>
                    <a:lnTo>
                      <a:pt x="1" y="573"/>
                    </a:lnTo>
                    <a:lnTo>
                      <a:pt x="1" y="573"/>
                    </a:lnTo>
                    <a:lnTo>
                      <a:pt x="267" y="573"/>
                    </a:lnTo>
                    <a:lnTo>
                      <a:pt x="512" y="533"/>
                    </a:lnTo>
                    <a:lnTo>
                      <a:pt x="757" y="492"/>
                    </a:lnTo>
                    <a:lnTo>
                      <a:pt x="1003" y="430"/>
                    </a:lnTo>
                    <a:lnTo>
                      <a:pt x="1228" y="349"/>
                    </a:lnTo>
                    <a:lnTo>
                      <a:pt x="1453" y="246"/>
                    </a:lnTo>
                    <a:lnTo>
                      <a:pt x="1678" y="124"/>
                    </a:lnTo>
                    <a:lnTo>
                      <a:pt x="1882" y="1"/>
                    </a:lnTo>
                    <a:lnTo>
                      <a:pt x="1882" y="1"/>
                    </a:lnTo>
                    <a:lnTo>
                      <a:pt x="188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9"/>
              <p:cNvSpPr/>
              <p:nvPr/>
            </p:nvSpPr>
            <p:spPr>
              <a:xfrm>
                <a:off x="3539275" y="1499350"/>
                <a:ext cx="32750" cy="9750"/>
              </a:xfrm>
              <a:custGeom>
                <a:rect b="b" l="l" r="r" t="t"/>
                <a:pathLst>
                  <a:path extrusionOk="0" fill="none" h="390" w="1310">
                    <a:moveTo>
                      <a:pt x="1309" y="1"/>
                    </a:moveTo>
                    <a:lnTo>
                      <a:pt x="1309" y="1"/>
                    </a:lnTo>
                    <a:lnTo>
                      <a:pt x="982" y="164"/>
                    </a:lnTo>
                    <a:lnTo>
                      <a:pt x="675" y="287"/>
                    </a:lnTo>
                    <a:lnTo>
                      <a:pt x="328" y="369"/>
                    </a:lnTo>
                    <a:lnTo>
                      <a:pt x="164" y="389"/>
                    </a:lnTo>
                    <a:lnTo>
                      <a:pt x="0" y="389"/>
                    </a:lnTo>
                    <a:lnTo>
                      <a:pt x="0" y="389"/>
                    </a:lnTo>
                    <a:lnTo>
                      <a:pt x="0" y="389"/>
                    </a:lnTo>
                    <a:lnTo>
                      <a:pt x="164" y="389"/>
                    </a:lnTo>
                    <a:lnTo>
                      <a:pt x="328" y="369"/>
                    </a:lnTo>
                    <a:lnTo>
                      <a:pt x="675" y="287"/>
                    </a:lnTo>
                    <a:lnTo>
                      <a:pt x="982" y="164"/>
                    </a:lnTo>
                    <a:lnTo>
                      <a:pt x="13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9"/>
              <p:cNvSpPr/>
              <p:nvPr/>
            </p:nvSpPr>
            <p:spPr>
              <a:xfrm>
                <a:off x="3387950" y="1171650"/>
                <a:ext cx="47575" cy="23025"/>
              </a:xfrm>
              <a:custGeom>
                <a:rect b="b" l="l" r="r" t="t"/>
                <a:pathLst>
                  <a:path extrusionOk="0" fill="none" h="921" w="1903">
                    <a:moveTo>
                      <a:pt x="1902" y="0"/>
                    </a:moveTo>
                    <a:lnTo>
                      <a:pt x="1902" y="0"/>
                    </a:lnTo>
                    <a:lnTo>
                      <a:pt x="1657" y="205"/>
                    </a:lnTo>
                    <a:lnTo>
                      <a:pt x="1411" y="389"/>
                    </a:lnTo>
                    <a:lnTo>
                      <a:pt x="1186" y="553"/>
                    </a:lnTo>
                    <a:lnTo>
                      <a:pt x="941" y="675"/>
                    </a:lnTo>
                    <a:lnTo>
                      <a:pt x="695" y="778"/>
                    </a:lnTo>
                    <a:lnTo>
                      <a:pt x="471" y="859"/>
                    </a:lnTo>
                    <a:lnTo>
                      <a:pt x="225" y="900"/>
                    </a:lnTo>
                    <a:lnTo>
                      <a:pt x="0" y="921"/>
                    </a:lnTo>
                    <a:lnTo>
                      <a:pt x="0" y="921"/>
                    </a:lnTo>
                    <a:lnTo>
                      <a:pt x="0" y="921"/>
                    </a:lnTo>
                    <a:lnTo>
                      <a:pt x="225" y="900"/>
                    </a:lnTo>
                    <a:lnTo>
                      <a:pt x="471" y="859"/>
                    </a:lnTo>
                    <a:lnTo>
                      <a:pt x="695" y="778"/>
                    </a:lnTo>
                    <a:lnTo>
                      <a:pt x="941" y="675"/>
                    </a:lnTo>
                    <a:lnTo>
                      <a:pt x="1186" y="553"/>
                    </a:lnTo>
                    <a:lnTo>
                      <a:pt x="1411" y="389"/>
                    </a:lnTo>
                    <a:lnTo>
                      <a:pt x="1657" y="205"/>
                    </a:lnTo>
                    <a:lnTo>
                      <a:pt x="1902" y="0"/>
                    </a:lnTo>
                    <a:lnTo>
                      <a:pt x="1902" y="0"/>
                    </a:lnTo>
                    <a:lnTo>
                      <a:pt x="1882" y="225"/>
                    </a:lnTo>
                    <a:lnTo>
                      <a:pt x="1882" y="225"/>
                    </a:lnTo>
                    <a:lnTo>
                      <a:pt x="19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9"/>
              <p:cNvSpPr/>
              <p:nvPr/>
            </p:nvSpPr>
            <p:spPr>
              <a:xfrm>
                <a:off x="3387425" y="515200"/>
                <a:ext cx="131925" cy="83375"/>
              </a:xfrm>
              <a:custGeom>
                <a:rect b="b" l="l" r="r" t="t"/>
                <a:pathLst>
                  <a:path extrusionOk="0" fill="none" h="3335" w="5277">
                    <a:moveTo>
                      <a:pt x="246" y="1"/>
                    </a:moveTo>
                    <a:lnTo>
                      <a:pt x="246" y="1"/>
                    </a:lnTo>
                    <a:lnTo>
                      <a:pt x="1" y="21"/>
                    </a:lnTo>
                    <a:lnTo>
                      <a:pt x="1" y="21"/>
                    </a:lnTo>
                    <a:lnTo>
                      <a:pt x="246" y="1"/>
                    </a:lnTo>
                    <a:lnTo>
                      <a:pt x="246" y="1"/>
                    </a:lnTo>
                    <a:lnTo>
                      <a:pt x="287" y="1"/>
                    </a:lnTo>
                    <a:lnTo>
                      <a:pt x="287" y="1"/>
                    </a:lnTo>
                    <a:lnTo>
                      <a:pt x="573" y="21"/>
                    </a:lnTo>
                    <a:lnTo>
                      <a:pt x="839" y="83"/>
                    </a:lnTo>
                    <a:lnTo>
                      <a:pt x="1125" y="144"/>
                    </a:lnTo>
                    <a:lnTo>
                      <a:pt x="1391" y="226"/>
                    </a:lnTo>
                    <a:lnTo>
                      <a:pt x="1657" y="328"/>
                    </a:lnTo>
                    <a:lnTo>
                      <a:pt x="1903" y="451"/>
                    </a:lnTo>
                    <a:lnTo>
                      <a:pt x="2414" y="717"/>
                    </a:lnTo>
                    <a:lnTo>
                      <a:pt x="2414" y="717"/>
                    </a:lnTo>
                    <a:lnTo>
                      <a:pt x="2823" y="962"/>
                    </a:lnTo>
                    <a:lnTo>
                      <a:pt x="3232" y="1248"/>
                    </a:lnTo>
                    <a:lnTo>
                      <a:pt x="3620" y="1535"/>
                    </a:lnTo>
                    <a:lnTo>
                      <a:pt x="3988" y="1862"/>
                    </a:lnTo>
                    <a:lnTo>
                      <a:pt x="4357" y="2189"/>
                    </a:lnTo>
                    <a:lnTo>
                      <a:pt x="4684" y="2557"/>
                    </a:lnTo>
                    <a:lnTo>
                      <a:pt x="4990" y="2925"/>
                    </a:lnTo>
                    <a:lnTo>
                      <a:pt x="5256" y="3334"/>
                    </a:lnTo>
                    <a:lnTo>
                      <a:pt x="5256" y="3334"/>
                    </a:lnTo>
                    <a:lnTo>
                      <a:pt x="5277" y="3314"/>
                    </a:lnTo>
                    <a:lnTo>
                      <a:pt x="5277" y="3314"/>
                    </a:lnTo>
                    <a:lnTo>
                      <a:pt x="5256" y="3334"/>
                    </a:lnTo>
                    <a:lnTo>
                      <a:pt x="5256" y="3334"/>
                    </a:lnTo>
                    <a:lnTo>
                      <a:pt x="4990" y="2925"/>
                    </a:lnTo>
                    <a:lnTo>
                      <a:pt x="4684" y="2557"/>
                    </a:lnTo>
                    <a:lnTo>
                      <a:pt x="4357" y="2189"/>
                    </a:lnTo>
                    <a:lnTo>
                      <a:pt x="3988" y="1862"/>
                    </a:lnTo>
                    <a:lnTo>
                      <a:pt x="3620" y="1535"/>
                    </a:lnTo>
                    <a:lnTo>
                      <a:pt x="3232" y="1248"/>
                    </a:lnTo>
                    <a:lnTo>
                      <a:pt x="2823" y="962"/>
                    </a:lnTo>
                    <a:lnTo>
                      <a:pt x="2414" y="717"/>
                    </a:lnTo>
                    <a:lnTo>
                      <a:pt x="2414" y="717"/>
                    </a:lnTo>
                    <a:lnTo>
                      <a:pt x="1903" y="451"/>
                    </a:lnTo>
                    <a:lnTo>
                      <a:pt x="1657" y="328"/>
                    </a:lnTo>
                    <a:lnTo>
                      <a:pt x="1391" y="226"/>
                    </a:lnTo>
                    <a:lnTo>
                      <a:pt x="1125" y="144"/>
                    </a:lnTo>
                    <a:lnTo>
                      <a:pt x="839" y="83"/>
                    </a:lnTo>
                    <a:lnTo>
                      <a:pt x="573" y="21"/>
                    </a:lnTo>
                    <a:lnTo>
                      <a:pt x="287" y="1"/>
                    </a:lnTo>
                    <a:lnTo>
                      <a:pt x="287" y="1"/>
                    </a:lnTo>
                    <a:lnTo>
                      <a:pt x="24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9"/>
              <p:cNvSpPr/>
              <p:nvPr/>
            </p:nvSpPr>
            <p:spPr>
              <a:xfrm>
                <a:off x="3621575" y="438525"/>
                <a:ext cx="25" cy="25"/>
              </a:xfrm>
              <a:custGeom>
                <a:rect b="b" l="l" r="r" t="t"/>
                <a:pathLst>
                  <a:path extrusionOk="0" fill="none" h="1" w="1">
                    <a:moveTo>
                      <a:pt x="1" y="0"/>
                    </a:moveTo>
                    <a:lnTo>
                      <a:pt x="1" y="0"/>
                    </a:ln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9"/>
              <p:cNvSpPr/>
              <p:nvPr/>
            </p:nvSpPr>
            <p:spPr>
              <a:xfrm>
                <a:off x="3621575" y="4385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9"/>
              <p:cNvSpPr/>
              <p:nvPr/>
            </p:nvSpPr>
            <p:spPr>
              <a:xfrm>
                <a:off x="3621575" y="4385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9"/>
              <p:cNvSpPr/>
              <p:nvPr/>
            </p:nvSpPr>
            <p:spPr>
              <a:xfrm>
                <a:off x="3505525" y="434425"/>
                <a:ext cx="129375" cy="136525"/>
              </a:xfrm>
              <a:custGeom>
                <a:rect b="b" l="l" r="r" t="t"/>
                <a:pathLst>
                  <a:path extrusionOk="0" fill="none" h="5461" w="5175">
                    <a:moveTo>
                      <a:pt x="1" y="1"/>
                    </a:moveTo>
                    <a:lnTo>
                      <a:pt x="1" y="1"/>
                    </a:lnTo>
                    <a:lnTo>
                      <a:pt x="1" y="1"/>
                    </a:lnTo>
                    <a:lnTo>
                      <a:pt x="185" y="1"/>
                    </a:lnTo>
                    <a:lnTo>
                      <a:pt x="348" y="21"/>
                    </a:lnTo>
                    <a:lnTo>
                      <a:pt x="512" y="62"/>
                    </a:lnTo>
                    <a:lnTo>
                      <a:pt x="675" y="103"/>
                    </a:lnTo>
                    <a:lnTo>
                      <a:pt x="839" y="164"/>
                    </a:lnTo>
                    <a:lnTo>
                      <a:pt x="1003" y="226"/>
                    </a:lnTo>
                    <a:lnTo>
                      <a:pt x="1146" y="308"/>
                    </a:lnTo>
                    <a:lnTo>
                      <a:pt x="1289" y="410"/>
                    </a:lnTo>
                    <a:lnTo>
                      <a:pt x="1289" y="410"/>
                    </a:lnTo>
                    <a:lnTo>
                      <a:pt x="1514" y="573"/>
                    </a:lnTo>
                    <a:lnTo>
                      <a:pt x="1718" y="757"/>
                    </a:lnTo>
                    <a:lnTo>
                      <a:pt x="1902" y="962"/>
                    </a:lnTo>
                    <a:lnTo>
                      <a:pt x="2087" y="1187"/>
                    </a:lnTo>
                    <a:lnTo>
                      <a:pt x="2250" y="1432"/>
                    </a:lnTo>
                    <a:lnTo>
                      <a:pt x="2393" y="1657"/>
                    </a:lnTo>
                    <a:lnTo>
                      <a:pt x="2659" y="2168"/>
                    </a:lnTo>
                    <a:lnTo>
                      <a:pt x="2659" y="2168"/>
                    </a:lnTo>
                    <a:lnTo>
                      <a:pt x="2823" y="2496"/>
                    </a:lnTo>
                    <a:lnTo>
                      <a:pt x="2966" y="2843"/>
                    </a:lnTo>
                    <a:lnTo>
                      <a:pt x="3109" y="3191"/>
                    </a:lnTo>
                    <a:lnTo>
                      <a:pt x="3232" y="3559"/>
                    </a:lnTo>
                    <a:lnTo>
                      <a:pt x="3334" y="3907"/>
                    </a:lnTo>
                    <a:lnTo>
                      <a:pt x="3436" y="4275"/>
                    </a:lnTo>
                    <a:lnTo>
                      <a:pt x="3498" y="4643"/>
                    </a:lnTo>
                    <a:lnTo>
                      <a:pt x="3559" y="5011"/>
                    </a:lnTo>
                    <a:lnTo>
                      <a:pt x="3559" y="5011"/>
                    </a:lnTo>
                    <a:lnTo>
                      <a:pt x="4009" y="5072"/>
                    </a:lnTo>
                    <a:lnTo>
                      <a:pt x="4438" y="5154"/>
                    </a:lnTo>
                    <a:lnTo>
                      <a:pt x="4806" y="5297"/>
                    </a:lnTo>
                    <a:lnTo>
                      <a:pt x="5174" y="5461"/>
                    </a:lnTo>
                    <a:lnTo>
                      <a:pt x="5174" y="5461"/>
                    </a:lnTo>
                    <a:lnTo>
                      <a:pt x="5174" y="5461"/>
                    </a:lnTo>
                    <a:lnTo>
                      <a:pt x="5174" y="5461"/>
                    </a:lnTo>
                    <a:lnTo>
                      <a:pt x="4806" y="5297"/>
                    </a:lnTo>
                    <a:lnTo>
                      <a:pt x="4438" y="5154"/>
                    </a:lnTo>
                    <a:lnTo>
                      <a:pt x="4009" y="5072"/>
                    </a:lnTo>
                    <a:lnTo>
                      <a:pt x="3559" y="5011"/>
                    </a:lnTo>
                    <a:lnTo>
                      <a:pt x="3559" y="5011"/>
                    </a:lnTo>
                    <a:lnTo>
                      <a:pt x="3498" y="4643"/>
                    </a:lnTo>
                    <a:lnTo>
                      <a:pt x="3436" y="4275"/>
                    </a:lnTo>
                    <a:lnTo>
                      <a:pt x="3334" y="3907"/>
                    </a:lnTo>
                    <a:lnTo>
                      <a:pt x="3232" y="3559"/>
                    </a:lnTo>
                    <a:lnTo>
                      <a:pt x="3109" y="3191"/>
                    </a:lnTo>
                    <a:lnTo>
                      <a:pt x="2966" y="2843"/>
                    </a:lnTo>
                    <a:lnTo>
                      <a:pt x="2823" y="2496"/>
                    </a:lnTo>
                    <a:lnTo>
                      <a:pt x="2659" y="2168"/>
                    </a:lnTo>
                    <a:lnTo>
                      <a:pt x="2659" y="2168"/>
                    </a:lnTo>
                    <a:lnTo>
                      <a:pt x="2393" y="1657"/>
                    </a:lnTo>
                    <a:lnTo>
                      <a:pt x="2250" y="1432"/>
                    </a:lnTo>
                    <a:lnTo>
                      <a:pt x="2087" y="1187"/>
                    </a:lnTo>
                    <a:lnTo>
                      <a:pt x="1902" y="962"/>
                    </a:lnTo>
                    <a:lnTo>
                      <a:pt x="1718" y="757"/>
                    </a:lnTo>
                    <a:lnTo>
                      <a:pt x="1514" y="573"/>
                    </a:lnTo>
                    <a:lnTo>
                      <a:pt x="1289" y="410"/>
                    </a:lnTo>
                    <a:lnTo>
                      <a:pt x="1289" y="410"/>
                    </a:lnTo>
                    <a:lnTo>
                      <a:pt x="1146" y="308"/>
                    </a:lnTo>
                    <a:lnTo>
                      <a:pt x="1003" y="226"/>
                    </a:lnTo>
                    <a:lnTo>
                      <a:pt x="839" y="164"/>
                    </a:lnTo>
                    <a:lnTo>
                      <a:pt x="675" y="103"/>
                    </a:lnTo>
                    <a:lnTo>
                      <a:pt x="512" y="62"/>
                    </a:lnTo>
                    <a:lnTo>
                      <a:pt x="348" y="21"/>
                    </a:lnTo>
                    <a:lnTo>
                      <a:pt x="185"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9"/>
              <p:cNvSpPr/>
              <p:nvPr/>
            </p:nvSpPr>
            <p:spPr>
              <a:xfrm>
                <a:off x="3332225" y="424725"/>
                <a:ext cx="551150" cy="1356875"/>
              </a:xfrm>
              <a:custGeom>
                <a:rect b="b" l="l" r="r" t="t"/>
                <a:pathLst>
                  <a:path extrusionOk="0" h="54275" w="22046">
                    <a:moveTo>
                      <a:pt x="12475" y="0"/>
                    </a:moveTo>
                    <a:lnTo>
                      <a:pt x="12331" y="21"/>
                    </a:lnTo>
                    <a:lnTo>
                      <a:pt x="12188" y="62"/>
                    </a:lnTo>
                    <a:lnTo>
                      <a:pt x="12066" y="102"/>
                    </a:lnTo>
                    <a:lnTo>
                      <a:pt x="11943" y="164"/>
                    </a:lnTo>
                    <a:lnTo>
                      <a:pt x="11841" y="246"/>
                    </a:lnTo>
                    <a:lnTo>
                      <a:pt x="11738" y="327"/>
                    </a:lnTo>
                    <a:lnTo>
                      <a:pt x="11636" y="430"/>
                    </a:lnTo>
                    <a:lnTo>
                      <a:pt x="11575" y="552"/>
                    </a:lnTo>
                    <a:lnTo>
                      <a:pt x="11513" y="655"/>
                    </a:lnTo>
                    <a:lnTo>
                      <a:pt x="11493" y="757"/>
                    </a:lnTo>
                    <a:lnTo>
                      <a:pt x="11452" y="982"/>
                    </a:lnTo>
                    <a:lnTo>
                      <a:pt x="11452" y="1207"/>
                    </a:lnTo>
                    <a:lnTo>
                      <a:pt x="11473" y="1411"/>
                    </a:lnTo>
                    <a:lnTo>
                      <a:pt x="11554" y="1943"/>
                    </a:lnTo>
                    <a:lnTo>
                      <a:pt x="11677" y="2475"/>
                    </a:lnTo>
                    <a:lnTo>
                      <a:pt x="11922" y="3538"/>
                    </a:lnTo>
                    <a:lnTo>
                      <a:pt x="12045" y="4070"/>
                    </a:lnTo>
                    <a:lnTo>
                      <a:pt x="12127" y="4581"/>
                    </a:lnTo>
                    <a:lnTo>
                      <a:pt x="12147" y="4847"/>
                    </a:lnTo>
                    <a:lnTo>
                      <a:pt x="12147" y="5113"/>
                    </a:lnTo>
                    <a:lnTo>
                      <a:pt x="12147" y="5379"/>
                    </a:lnTo>
                    <a:lnTo>
                      <a:pt x="12127" y="5644"/>
                    </a:lnTo>
                    <a:lnTo>
                      <a:pt x="12106" y="5849"/>
                    </a:lnTo>
                    <a:lnTo>
                      <a:pt x="11738" y="5685"/>
                    </a:lnTo>
                    <a:lnTo>
                      <a:pt x="11370" y="5542"/>
                    </a:lnTo>
                    <a:lnTo>
                      <a:pt x="10941" y="5460"/>
                    </a:lnTo>
                    <a:lnTo>
                      <a:pt x="10491" y="5399"/>
                    </a:lnTo>
                    <a:lnTo>
                      <a:pt x="10430" y="5031"/>
                    </a:lnTo>
                    <a:lnTo>
                      <a:pt x="10368" y="4663"/>
                    </a:lnTo>
                    <a:lnTo>
                      <a:pt x="10266" y="4295"/>
                    </a:lnTo>
                    <a:lnTo>
                      <a:pt x="10164" y="3947"/>
                    </a:lnTo>
                    <a:lnTo>
                      <a:pt x="10041" y="3579"/>
                    </a:lnTo>
                    <a:lnTo>
                      <a:pt x="9898" y="3231"/>
                    </a:lnTo>
                    <a:lnTo>
                      <a:pt x="9755" y="2884"/>
                    </a:lnTo>
                    <a:lnTo>
                      <a:pt x="9591" y="2556"/>
                    </a:lnTo>
                    <a:lnTo>
                      <a:pt x="9325" y="2045"/>
                    </a:lnTo>
                    <a:lnTo>
                      <a:pt x="9182" y="1820"/>
                    </a:lnTo>
                    <a:lnTo>
                      <a:pt x="9019" y="1575"/>
                    </a:lnTo>
                    <a:lnTo>
                      <a:pt x="8834" y="1350"/>
                    </a:lnTo>
                    <a:lnTo>
                      <a:pt x="8650" y="1145"/>
                    </a:lnTo>
                    <a:lnTo>
                      <a:pt x="8446" y="961"/>
                    </a:lnTo>
                    <a:lnTo>
                      <a:pt x="8221" y="798"/>
                    </a:lnTo>
                    <a:lnTo>
                      <a:pt x="8078" y="696"/>
                    </a:lnTo>
                    <a:lnTo>
                      <a:pt x="7935" y="614"/>
                    </a:lnTo>
                    <a:lnTo>
                      <a:pt x="7771" y="552"/>
                    </a:lnTo>
                    <a:lnTo>
                      <a:pt x="7607" y="491"/>
                    </a:lnTo>
                    <a:lnTo>
                      <a:pt x="7444" y="450"/>
                    </a:lnTo>
                    <a:lnTo>
                      <a:pt x="7280" y="409"/>
                    </a:lnTo>
                    <a:lnTo>
                      <a:pt x="7117" y="389"/>
                    </a:lnTo>
                    <a:lnTo>
                      <a:pt x="6708" y="389"/>
                    </a:lnTo>
                    <a:lnTo>
                      <a:pt x="6503" y="430"/>
                    </a:lnTo>
                    <a:lnTo>
                      <a:pt x="6299" y="511"/>
                    </a:lnTo>
                    <a:lnTo>
                      <a:pt x="6094" y="593"/>
                    </a:lnTo>
                    <a:lnTo>
                      <a:pt x="5972" y="675"/>
                    </a:lnTo>
                    <a:lnTo>
                      <a:pt x="5849" y="777"/>
                    </a:lnTo>
                    <a:lnTo>
                      <a:pt x="5747" y="900"/>
                    </a:lnTo>
                    <a:lnTo>
                      <a:pt x="5644" y="1002"/>
                    </a:lnTo>
                    <a:lnTo>
                      <a:pt x="5583" y="1145"/>
                    </a:lnTo>
                    <a:lnTo>
                      <a:pt x="5522" y="1289"/>
                    </a:lnTo>
                    <a:lnTo>
                      <a:pt x="5501" y="1432"/>
                    </a:lnTo>
                    <a:lnTo>
                      <a:pt x="5481" y="1575"/>
                    </a:lnTo>
                    <a:lnTo>
                      <a:pt x="5501" y="1677"/>
                    </a:lnTo>
                    <a:lnTo>
                      <a:pt x="5522" y="1779"/>
                    </a:lnTo>
                    <a:lnTo>
                      <a:pt x="5583" y="1984"/>
                    </a:lnTo>
                    <a:lnTo>
                      <a:pt x="5685" y="2188"/>
                    </a:lnTo>
                    <a:lnTo>
                      <a:pt x="5808" y="2372"/>
                    </a:lnTo>
                    <a:lnTo>
                      <a:pt x="6135" y="2802"/>
                    </a:lnTo>
                    <a:lnTo>
                      <a:pt x="6483" y="3231"/>
                    </a:lnTo>
                    <a:lnTo>
                      <a:pt x="7198" y="4029"/>
                    </a:lnTo>
                    <a:lnTo>
                      <a:pt x="7546" y="4438"/>
                    </a:lnTo>
                    <a:lnTo>
                      <a:pt x="7873" y="4867"/>
                    </a:lnTo>
                    <a:lnTo>
                      <a:pt x="8016" y="5092"/>
                    </a:lnTo>
                    <a:lnTo>
                      <a:pt x="8160" y="5317"/>
                    </a:lnTo>
                    <a:lnTo>
                      <a:pt x="8262" y="5563"/>
                    </a:lnTo>
                    <a:lnTo>
                      <a:pt x="8385" y="5808"/>
                    </a:lnTo>
                    <a:lnTo>
                      <a:pt x="8466" y="6094"/>
                    </a:lnTo>
                    <a:lnTo>
                      <a:pt x="8221" y="6278"/>
                    </a:lnTo>
                    <a:lnTo>
                      <a:pt x="7976" y="6483"/>
                    </a:lnTo>
                    <a:lnTo>
                      <a:pt x="7730" y="6708"/>
                    </a:lnTo>
                    <a:lnTo>
                      <a:pt x="7485" y="6933"/>
                    </a:lnTo>
                    <a:lnTo>
                      <a:pt x="7464" y="6953"/>
                    </a:lnTo>
                    <a:lnTo>
                      <a:pt x="7198" y="6544"/>
                    </a:lnTo>
                    <a:lnTo>
                      <a:pt x="6892" y="6176"/>
                    </a:lnTo>
                    <a:lnTo>
                      <a:pt x="6565" y="5808"/>
                    </a:lnTo>
                    <a:lnTo>
                      <a:pt x="6196" y="5481"/>
                    </a:lnTo>
                    <a:lnTo>
                      <a:pt x="5828" y="5154"/>
                    </a:lnTo>
                    <a:lnTo>
                      <a:pt x="5440" y="4867"/>
                    </a:lnTo>
                    <a:lnTo>
                      <a:pt x="5031" y="4581"/>
                    </a:lnTo>
                    <a:lnTo>
                      <a:pt x="4622" y="4336"/>
                    </a:lnTo>
                    <a:lnTo>
                      <a:pt x="4111" y="4070"/>
                    </a:lnTo>
                    <a:lnTo>
                      <a:pt x="3865" y="3947"/>
                    </a:lnTo>
                    <a:lnTo>
                      <a:pt x="3599" y="3845"/>
                    </a:lnTo>
                    <a:lnTo>
                      <a:pt x="3333" y="3763"/>
                    </a:lnTo>
                    <a:lnTo>
                      <a:pt x="3047" y="3702"/>
                    </a:lnTo>
                    <a:lnTo>
                      <a:pt x="2781" y="3640"/>
                    </a:lnTo>
                    <a:lnTo>
                      <a:pt x="2495" y="3620"/>
                    </a:lnTo>
                    <a:lnTo>
                      <a:pt x="2454" y="3620"/>
                    </a:lnTo>
                    <a:lnTo>
                      <a:pt x="2209" y="3640"/>
                    </a:lnTo>
                    <a:lnTo>
                      <a:pt x="1963" y="3681"/>
                    </a:lnTo>
                    <a:lnTo>
                      <a:pt x="1718" y="3743"/>
                    </a:lnTo>
                    <a:lnTo>
                      <a:pt x="1493" y="3824"/>
                    </a:lnTo>
                    <a:lnTo>
                      <a:pt x="1268" y="3947"/>
                    </a:lnTo>
                    <a:lnTo>
                      <a:pt x="1064" y="4090"/>
                    </a:lnTo>
                    <a:lnTo>
                      <a:pt x="900" y="4254"/>
                    </a:lnTo>
                    <a:lnTo>
                      <a:pt x="736" y="4438"/>
                    </a:lnTo>
                    <a:lnTo>
                      <a:pt x="614" y="4642"/>
                    </a:lnTo>
                    <a:lnTo>
                      <a:pt x="552" y="4785"/>
                    </a:lnTo>
                    <a:lnTo>
                      <a:pt x="511" y="4929"/>
                    </a:lnTo>
                    <a:lnTo>
                      <a:pt x="491" y="5072"/>
                    </a:lnTo>
                    <a:lnTo>
                      <a:pt x="471" y="5215"/>
                    </a:lnTo>
                    <a:lnTo>
                      <a:pt x="491" y="5379"/>
                    </a:lnTo>
                    <a:lnTo>
                      <a:pt x="511" y="5522"/>
                    </a:lnTo>
                    <a:lnTo>
                      <a:pt x="573" y="5665"/>
                    </a:lnTo>
                    <a:lnTo>
                      <a:pt x="634" y="5788"/>
                    </a:lnTo>
                    <a:lnTo>
                      <a:pt x="716" y="5869"/>
                    </a:lnTo>
                    <a:lnTo>
                      <a:pt x="777" y="5951"/>
                    </a:lnTo>
                    <a:lnTo>
                      <a:pt x="961" y="6074"/>
                    </a:lnTo>
                    <a:lnTo>
                      <a:pt x="1145" y="6197"/>
                    </a:lnTo>
                    <a:lnTo>
                      <a:pt x="1350" y="6278"/>
                    </a:lnTo>
                    <a:lnTo>
                      <a:pt x="1861" y="6462"/>
                    </a:lnTo>
                    <a:lnTo>
                      <a:pt x="2393" y="6606"/>
                    </a:lnTo>
                    <a:lnTo>
                      <a:pt x="3436" y="6892"/>
                    </a:lnTo>
                    <a:lnTo>
                      <a:pt x="3947" y="7035"/>
                    </a:lnTo>
                    <a:lnTo>
                      <a:pt x="4458" y="7219"/>
                    </a:lnTo>
                    <a:lnTo>
                      <a:pt x="4704" y="7321"/>
                    </a:lnTo>
                    <a:lnTo>
                      <a:pt x="4929" y="7444"/>
                    </a:lnTo>
                    <a:lnTo>
                      <a:pt x="5174" y="7567"/>
                    </a:lnTo>
                    <a:lnTo>
                      <a:pt x="5399" y="7730"/>
                    </a:lnTo>
                    <a:lnTo>
                      <a:pt x="5603" y="7873"/>
                    </a:lnTo>
                    <a:lnTo>
                      <a:pt x="5808" y="8057"/>
                    </a:lnTo>
                    <a:lnTo>
                      <a:pt x="6176" y="8426"/>
                    </a:lnTo>
                    <a:lnTo>
                      <a:pt x="5583" y="9223"/>
                    </a:lnTo>
                    <a:lnTo>
                      <a:pt x="5010" y="10082"/>
                    </a:lnTo>
                    <a:lnTo>
                      <a:pt x="4438" y="11002"/>
                    </a:lnTo>
                    <a:lnTo>
                      <a:pt x="3886" y="11963"/>
                    </a:lnTo>
                    <a:lnTo>
                      <a:pt x="3354" y="12986"/>
                    </a:lnTo>
                    <a:lnTo>
                      <a:pt x="2843" y="14049"/>
                    </a:lnTo>
                    <a:lnTo>
                      <a:pt x="2372" y="15154"/>
                    </a:lnTo>
                    <a:lnTo>
                      <a:pt x="1922" y="16278"/>
                    </a:lnTo>
                    <a:lnTo>
                      <a:pt x="1493" y="17444"/>
                    </a:lnTo>
                    <a:lnTo>
                      <a:pt x="1125" y="18610"/>
                    </a:lnTo>
                    <a:lnTo>
                      <a:pt x="798" y="19775"/>
                    </a:lnTo>
                    <a:lnTo>
                      <a:pt x="655" y="20368"/>
                    </a:lnTo>
                    <a:lnTo>
                      <a:pt x="511" y="20941"/>
                    </a:lnTo>
                    <a:lnTo>
                      <a:pt x="409" y="21534"/>
                    </a:lnTo>
                    <a:lnTo>
                      <a:pt x="286" y="22107"/>
                    </a:lnTo>
                    <a:lnTo>
                      <a:pt x="205" y="22700"/>
                    </a:lnTo>
                    <a:lnTo>
                      <a:pt x="123" y="23272"/>
                    </a:lnTo>
                    <a:lnTo>
                      <a:pt x="82" y="23845"/>
                    </a:lnTo>
                    <a:lnTo>
                      <a:pt x="21" y="24417"/>
                    </a:lnTo>
                    <a:lnTo>
                      <a:pt x="0" y="24970"/>
                    </a:lnTo>
                    <a:lnTo>
                      <a:pt x="0" y="25522"/>
                    </a:lnTo>
                    <a:lnTo>
                      <a:pt x="21" y="26401"/>
                    </a:lnTo>
                    <a:lnTo>
                      <a:pt x="41" y="26830"/>
                    </a:lnTo>
                    <a:lnTo>
                      <a:pt x="82" y="27239"/>
                    </a:lnTo>
                    <a:lnTo>
                      <a:pt x="143" y="27710"/>
                    </a:lnTo>
                    <a:lnTo>
                      <a:pt x="225" y="28139"/>
                    </a:lnTo>
                    <a:lnTo>
                      <a:pt x="307" y="28528"/>
                    </a:lnTo>
                    <a:lnTo>
                      <a:pt x="409" y="28875"/>
                    </a:lnTo>
                    <a:lnTo>
                      <a:pt x="511" y="29203"/>
                    </a:lnTo>
                    <a:lnTo>
                      <a:pt x="634" y="29489"/>
                    </a:lnTo>
                    <a:lnTo>
                      <a:pt x="757" y="29755"/>
                    </a:lnTo>
                    <a:lnTo>
                      <a:pt x="900" y="29980"/>
                    </a:lnTo>
                    <a:lnTo>
                      <a:pt x="1043" y="30184"/>
                    </a:lnTo>
                    <a:lnTo>
                      <a:pt x="1186" y="30348"/>
                    </a:lnTo>
                    <a:lnTo>
                      <a:pt x="1350" y="30491"/>
                    </a:lnTo>
                    <a:lnTo>
                      <a:pt x="1513" y="30593"/>
                    </a:lnTo>
                    <a:lnTo>
                      <a:pt x="1697" y="30695"/>
                    </a:lnTo>
                    <a:lnTo>
                      <a:pt x="1861" y="30757"/>
                    </a:lnTo>
                    <a:lnTo>
                      <a:pt x="2045" y="30777"/>
                    </a:lnTo>
                    <a:lnTo>
                      <a:pt x="2229" y="30798"/>
                    </a:lnTo>
                    <a:lnTo>
                      <a:pt x="2454" y="30777"/>
                    </a:lnTo>
                    <a:lnTo>
                      <a:pt x="2700" y="30736"/>
                    </a:lnTo>
                    <a:lnTo>
                      <a:pt x="2924" y="30655"/>
                    </a:lnTo>
                    <a:lnTo>
                      <a:pt x="3170" y="30552"/>
                    </a:lnTo>
                    <a:lnTo>
                      <a:pt x="3415" y="30430"/>
                    </a:lnTo>
                    <a:lnTo>
                      <a:pt x="3640" y="30266"/>
                    </a:lnTo>
                    <a:lnTo>
                      <a:pt x="3886" y="30082"/>
                    </a:lnTo>
                    <a:lnTo>
                      <a:pt x="4131" y="29877"/>
                    </a:lnTo>
                    <a:lnTo>
                      <a:pt x="4111" y="30102"/>
                    </a:lnTo>
                    <a:lnTo>
                      <a:pt x="4029" y="30757"/>
                    </a:lnTo>
                    <a:lnTo>
                      <a:pt x="3967" y="31432"/>
                    </a:lnTo>
                    <a:lnTo>
                      <a:pt x="3906" y="32127"/>
                    </a:lnTo>
                    <a:lnTo>
                      <a:pt x="3886" y="32802"/>
                    </a:lnTo>
                    <a:lnTo>
                      <a:pt x="3865" y="33497"/>
                    </a:lnTo>
                    <a:lnTo>
                      <a:pt x="3865" y="34172"/>
                    </a:lnTo>
                    <a:lnTo>
                      <a:pt x="3865" y="34847"/>
                    </a:lnTo>
                    <a:lnTo>
                      <a:pt x="3906" y="35522"/>
                    </a:lnTo>
                    <a:lnTo>
                      <a:pt x="3967" y="36176"/>
                    </a:lnTo>
                    <a:lnTo>
                      <a:pt x="4049" y="36830"/>
                    </a:lnTo>
                    <a:lnTo>
                      <a:pt x="4151" y="37464"/>
                    </a:lnTo>
                    <a:lnTo>
                      <a:pt x="4274" y="38098"/>
                    </a:lnTo>
                    <a:lnTo>
                      <a:pt x="4438" y="38712"/>
                    </a:lnTo>
                    <a:lnTo>
                      <a:pt x="4601" y="39284"/>
                    </a:lnTo>
                    <a:lnTo>
                      <a:pt x="4806" y="39857"/>
                    </a:lnTo>
                    <a:lnTo>
                      <a:pt x="5051" y="40389"/>
                    </a:lnTo>
                    <a:lnTo>
                      <a:pt x="5235" y="40777"/>
                    </a:lnTo>
                    <a:lnTo>
                      <a:pt x="5419" y="41145"/>
                    </a:lnTo>
                    <a:lnTo>
                      <a:pt x="5624" y="41473"/>
                    </a:lnTo>
                    <a:lnTo>
                      <a:pt x="5828" y="41779"/>
                    </a:lnTo>
                    <a:lnTo>
                      <a:pt x="6012" y="42045"/>
                    </a:lnTo>
                    <a:lnTo>
                      <a:pt x="6217" y="42291"/>
                    </a:lnTo>
                    <a:lnTo>
                      <a:pt x="6421" y="42516"/>
                    </a:lnTo>
                    <a:lnTo>
                      <a:pt x="6626" y="42700"/>
                    </a:lnTo>
                    <a:lnTo>
                      <a:pt x="6830" y="42863"/>
                    </a:lnTo>
                    <a:lnTo>
                      <a:pt x="7055" y="43006"/>
                    </a:lnTo>
                    <a:lnTo>
                      <a:pt x="7260" y="43129"/>
                    </a:lnTo>
                    <a:lnTo>
                      <a:pt x="7464" y="43211"/>
                    </a:lnTo>
                    <a:lnTo>
                      <a:pt x="7669" y="43293"/>
                    </a:lnTo>
                    <a:lnTo>
                      <a:pt x="7873" y="43354"/>
                    </a:lnTo>
                    <a:lnTo>
                      <a:pt x="8078" y="43374"/>
                    </a:lnTo>
                    <a:lnTo>
                      <a:pt x="8446" y="43374"/>
                    </a:lnTo>
                    <a:lnTo>
                      <a:pt x="8610" y="43354"/>
                    </a:lnTo>
                    <a:lnTo>
                      <a:pt x="8957" y="43272"/>
                    </a:lnTo>
                    <a:lnTo>
                      <a:pt x="9264" y="43149"/>
                    </a:lnTo>
                    <a:lnTo>
                      <a:pt x="9591" y="42986"/>
                    </a:lnTo>
                    <a:lnTo>
                      <a:pt x="9632" y="43436"/>
                    </a:lnTo>
                    <a:lnTo>
                      <a:pt x="9693" y="43845"/>
                    </a:lnTo>
                    <a:lnTo>
                      <a:pt x="9755" y="44274"/>
                    </a:lnTo>
                    <a:lnTo>
                      <a:pt x="9857" y="44683"/>
                    </a:lnTo>
                    <a:lnTo>
                      <a:pt x="9959" y="45072"/>
                    </a:lnTo>
                    <a:lnTo>
                      <a:pt x="10082" y="45460"/>
                    </a:lnTo>
                    <a:lnTo>
                      <a:pt x="10225" y="45849"/>
                    </a:lnTo>
                    <a:lnTo>
                      <a:pt x="10368" y="46197"/>
                    </a:lnTo>
                    <a:lnTo>
                      <a:pt x="10552" y="46544"/>
                    </a:lnTo>
                    <a:lnTo>
                      <a:pt x="10757" y="46851"/>
                    </a:lnTo>
                    <a:lnTo>
                      <a:pt x="10961" y="47158"/>
                    </a:lnTo>
                    <a:lnTo>
                      <a:pt x="11207" y="47424"/>
                    </a:lnTo>
                    <a:lnTo>
                      <a:pt x="11473" y="47689"/>
                    </a:lnTo>
                    <a:lnTo>
                      <a:pt x="11759" y="47914"/>
                    </a:lnTo>
                    <a:lnTo>
                      <a:pt x="12066" y="48098"/>
                    </a:lnTo>
                    <a:lnTo>
                      <a:pt x="12393" y="48282"/>
                    </a:lnTo>
                    <a:lnTo>
                      <a:pt x="12822" y="48446"/>
                    </a:lnTo>
                    <a:lnTo>
                      <a:pt x="13231" y="48569"/>
                    </a:lnTo>
                    <a:lnTo>
                      <a:pt x="13640" y="48630"/>
                    </a:lnTo>
                    <a:lnTo>
                      <a:pt x="14029" y="48650"/>
                    </a:lnTo>
                    <a:lnTo>
                      <a:pt x="14295" y="48650"/>
                    </a:lnTo>
                    <a:lnTo>
                      <a:pt x="14540" y="48610"/>
                    </a:lnTo>
                    <a:lnTo>
                      <a:pt x="14785" y="48569"/>
                    </a:lnTo>
                    <a:lnTo>
                      <a:pt x="15031" y="48507"/>
                    </a:lnTo>
                    <a:lnTo>
                      <a:pt x="15256" y="48426"/>
                    </a:lnTo>
                    <a:lnTo>
                      <a:pt x="15481" y="48323"/>
                    </a:lnTo>
                    <a:lnTo>
                      <a:pt x="15706" y="48201"/>
                    </a:lnTo>
                    <a:lnTo>
                      <a:pt x="15910" y="48078"/>
                    </a:lnTo>
                    <a:lnTo>
                      <a:pt x="15992" y="48650"/>
                    </a:lnTo>
                    <a:lnTo>
                      <a:pt x="16094" y="49223"/>
                    </a:lnTo>
                    <a:lnTo>
                      <a:pt x="16258" y="49796"/>
                    </a:lnTo>
                    <a:lnTo>
                      <a:pt x="16442" y="50368"/>
                    </a:lnTo>
                    <a:lnTo>
                      <a:pt x="16687" y="50920"/>
                    </a:lnTo>
                    <a:lnTo>
                      <a:pt x="16974" y="51452"/>
                    </a:lnTo>
                    <a:lnTo>
                      <a:pt x="17137" y="51718"/>
                    </a:lnTo>
                    <a:lnTo>
                      <a:pt x="17301" y="51984"/>
                    </a:lnTo>
                    <a:lnTo>
                      <a:pt x="17485" y="52250"/>
                    </a:lnTo>
                    <a:lnTo>
                      <a:pt x="17689" y="52495"/>
                    </a:lnTo>
                    <a:lnTo>
                      <a:pt x="17689" y="52516"/>
                    </a:lnTo>
                    <a:lnTo>
                      <a:pt x="17710" y="52516"/>
                    </a:lnTo>
                    <a:lnTo>
                      <a:pt x="17710" y="52536"/>
                    </a:lnTo>
                    <a:lnTo>
                      <a:pt x="17730" y="52556"/>
                    </a:lnTo>
                    <a:lnTo>
                      <a:pt x="18057" y="52904"/>
                    </a:lnTo>
                    <a:lnTo>
                      <a:pt x="18364" y="53211"/>
                    </a:lnTo>
                    <a:lnTo>
                      <a:pt x="18712" y="53477"/>
                    </a:lnTo>
                    <a:lnTo>
                      <a:pt x="19039" y="53702"/>
                    </a:lnTo>
                    <a:lnTo>
                      <a:pt x="19387" y="53906"/>
                    </a:lnTo>
                    <a:lnTo>
                      <a:pt x="19755" y="54070"/>
                    </a:lnTo>
                    <a:lnTo>
                      <a:pt x="20102" y="54172"/>
                    </a:lnTo>
                    <a:lnTo>
                      <a:pt x="20470" y="54274"/>
                    </a:lnTo>
                    <a:lnTo>
                      <a:pt x="20798" y="53252"/>
                    </a:lnTo>
                    <a:lnTo>
                      <a:pt x="21063" y="52291"/>
                    </a:lnTo>
                    <a:lnTo>
                      <a:pt x="21309" y="51391"/>
                    </a:lnTo>
                    <a:lnTo>
                      <a:pt x="21513" y="50532"/>
                    </a:lnTo>
                    <a:lnTo>
                      <a:pt x="21697" y="49714"/>
                    </a:lnTo>
                    <a:lnTo>
                      <a:pt x="21841" y="48957"/>
                    </a:lnTo>
                    <a:lnTo>
                      <a:pt x="21943" y="48241"/>
                    </a:lnTo>
                    <a:lnTo>
                      <a:pt x="22004" y="47567"/>
                    </a:lnTo>
                    <a:lnTo>
                      <a:pt x="22045" y="46933"/>
                    </a:lnTo>
                    <a:lnTo>
                      <a:pt x="22045" y="46360"/>
                    </a:lnTo>
                    <a:lnTo>
                      <a:pt x="22025" y="45808"/>
                    </a:lnTo>
                    <a:lnTo>
                      <a:pt x="21963" y="45297"/>
                    </a:lnTo>
                    <a:lnTo>
                      <a:pt x="21881" y="44826"/>
                    </a:lnTo>
                    <a:lnTo>
                      <a:pt x="21779" y="44397"/>
                    </a:lnTo>
                    <a:lnTo>
                      <a:pt x="21636" y="43988"/>
                    </a:lnTo>
                    <a:lnTo>
                      <a:pt x="21472" y="43620"/>
                    </a:lnTo>
                    <a:lnTo>
                      <a:pt x="21268" y="43293"/>
                    </a:lnTo>
                    <a:lnTo>
                      <a:pt x="21043" y="42965"/>
                    </a:lnTo>
                    <a:lnTo>
                      <a:pt x="20798" y="42700"/>
                    </a:lnTo>
                    <a:lnTo>
                      <a:pt x="20532" y="42434"/>
                    </a:lnTo>
                    <a:lnTo>
                      <a:pt x="20245" y="42209"/>
                    </a:lnTo>
                    <a:lnTo>
                      <a:pt x="19939" y="41984"/>
                    </a:lnTo>
                    <a:lnTo>
                      <a:pt x="19591" y="41800"/>
                    </a:lnTo>
                    <a:lnTo>
                      <a:pt x="19243" y="41636"/>
                    </a:lnTo>
                    <a:lnTo>
                      <a:pt x="18875" y="41473"/>
                    </a:lnTo>
                    <a:lnTo>
                      <a:pt x="18466" y="41350"/>
                    </a:lnTo>
                    <a:lnTo>
                      <a:pt x="18057" y="41227"/>
                    </a:lnTo>
                    <a:lnTo>
                      <a:pt x="17628" y="41104"/>
                    </a:lnTo>
                    <a:lnTo>
                      <a:pt x="17178" y="41002"/>
                    </a:lnTo>
                    <a:lnTo>
                      <a:pt x="16708" y="40920"/>
                    </a:lnTo>
                    <a:lnTo>
                      <a:pt x="15747" y="40777"/>
                    </a:lnTo>
                    <a:lnTo>
                      <a:pt x="15256" y="40695"/>
                    </a:lnTo>
                    <a:lnTo>
                      <a:pt x="14826" y="40593"/>
                    </a:lnTo>
                    <a:lnTo>
                      <a:pt x="14417" y="40471"/>
                    </a:lnTo>
                    <a:lnTo>
                      <a:pt x="14049" y="40348"/>
                    </a:lnTo>
                    <a:lnTo>
                      <a:pt x="13722" y="40184"/>
                    </a:lnTo>
                    <a:lnTo>
                      <a:pt x="13436" y="40021"/>
                    </a:lnTo>
                    <a:lnTo>
                      <a:pt x="13170" y="39837"/>
                    </a:lnTo>
                    <a:lnTo>
                      <a:pt x="12945" y="39632"/>
                    </a:lnTo>
                    <a:lnTo>
                      <a:pt x="12740" y="39428"/>
                    </a:lnTo>
                    <a:lnTo>
                      <a:pt x="12556" y="39203"/>
                    </a:lnTo>
                    <a:lnTo>
                      <a:pt x="12393" y="38957"/>
                    </a:lnTo>
                    <a:lnTo>
                      <a:pt x="12270" y="38712"/>
                    </a:lnTo>
                    <a:lnTo>
                      <a:pt x="12147" y="38446"/>
                    </a:lnTo>
                    <a:lnTo>
                      <a:pt x="12045" y="38180"/>
                    </a:lnTo>
                    <a:lnTo>
                      <a:pt x="11943" y="37894"/>
                    </a:lnTo>
                    <a:lnTo>
                      <a:pt x="11882" y="37608"/>
                    </a:lnTo>
                    <a:lnTo>
                      <a:pt x="11759" y="36994"/>
                    </a:lnTo>
                    <a:lnTo>
                      <a:pt x="11657" y="36360"/>
                    </a:lnTo>
                    <a:lnTo>
                      <a:pt x="11575" y="35706"/>
                    </a:lnTo>
                    <a:lnTo>
                      <a:pt x="11473" y="35031"/>
                    </a:lnTo>
                    <a:lnTo>
                      <a:pt x="11329" y="34356"/>
                    </a:lnTo>
                    <a:lnTo>
                      <a:pt x="11268" y="34008"/>
                    </a:lnTo>
                    <a:lnTo>
                      <a:pt x="11166" y="33661"/>
                    </a:lnTo>
                    <a:lnTo>
                      <a:pt x="11064" y="33313"/>
                    </a:lnTo>
                    <a:lnTo>
                      <a:pt x="10941" y="32986"/>
                    </a:lnTo>
                    <a:lnTo>
                      <a:pt x="10798" y="32638"/>
                    </a:lnTo>
                    <a:lnTo>
                      <a:pt x="10634" y="32291"/>
                    </a:lnTo>
                    <a:lnTo>
                      <a:pt x="10470" y="31963"/>
                    </a:lnTo>
                    <a:lnTo>
                      <a:pt x="10327" y="31616"/>
                    </a:lnTo>
                    <a:lnTo>
                      <a:pt x="10225" y="31289"/>
                    </a:lnTo>
                    <a:lnTo>
                      <a:pt x="10123" y="30941"/>
                    </a:lnTo>
                    <a:lnTo>
                      <a:pt x="10041" y="30614"/>
                    </a:lnTo>
                    <a:lnTo>
                      <a:pt x="10000" y="30266"/>
                    </a:lnTo>
                    <a:lnTo>
                      <a:pt x="9959" y="29939"/>
                    </a:lnTo>
                    <a:lnTo>
                      <a:pt x="9939" y="29612"/>
                    </a:lnTo>
                    <a:lnTo>
                      <a:pt x="9939" y="29284"/>
                    </a:lnTo>
                    <a:lnTo>
                      <a:pt x="9939" y="28957"/>
                    </a:lnTo>
                    <a:lnTo>
                      <a:pt x="9980" y="28323"/>
                    </a:lnTo>
                    <a:lnTo>
                      <a:pt x="10041" y="27710"/>
                    </a:lnTo>
                    <a:lnTo>
                      <a:pt x="10123" y="27096"/>
                    </a:lnTo>
                    <a:lnTo>
                      <a:pt x="10307" y="25951"/>
                    </a:lnTo>
                    <a:lnTo>
                      <a:pt x="10389" y="25419"/>
                    </a:lnTo>
                    <a:lnTo>
                      <a:pt x="10430" y="24908"/>
                    </a:lnTo>
                    <a:lnTo>
                      <a:pt x="10430" y="24663"/>
                    </a:lnTo>
                    <a:lnTo>
                      <a:pt x="10409" y="24417"/>
                    </a:lnTo>
                    <a:lnTo>
                      <a:pt x="10389" y="24192"/>
                    </a:lnTo>
                    <a:lnTo>
                      <a:pt x="10348" y="23988"/>
                    </a:lnTo>
                    <a:lnTo>
                      <a:pt x="10286" y="23763"/>
                    </a:lnTo>
                    <a:lnTo>
                      <a:pt x="10225" y="23579"/>
                    </a:lnTo>
                    <a:lnTo>
                      <a:pt x="10123" y="23374"/>
                    </a:lnTo>
                    <a:lnTo>
                      <a:pt x="10000" y="23190"/>
                    </a:lnTo>
                    <a:lnTo>
                      <a:pt x="9877" y="23006"/>
                    </a:lnTo>
                    <a:lnTo>
                      <a:pt x="9775" y="22761"/>
                    </a:lnTo>
                    <a:lnTo>
                      <a:pt x="9652" y="22495"/>
                    </a:lnTo>
                    <a:lnTo>
                      <a:pt x="9571" y="22188"/>
                    </a:lnTo>
                    <a:lnTo>
                      <a:pt x="9468" y="21861"/>
                    </a:lnTo>
                    <a:lnTo>
                      <a:pt x="9387" y="21493"/>
                    </a:lnTo>
                    <a:lnTo>
                      <a:pt x="9325" y="21084"/>
                    </a:lnTo>
                    <a:lnTo>
                      <a:pt x="9264" y="20675"/>
                    </a:lnTo>
                    <a:lnTo>
                      <a:pt x="9223" y="20225"/>
                    </a:lnTo>
                    <a:lnTo>
                      <a:pt x="9182" y="19755"/>
                    </a:lnTo>
                    <a:lnTo>
                      <a:pt x="9162" y="19264"/>
                    </a:lnTo>
                    <a:lnTo>
                      <a:pt x="9141" y="18753"/>
                    </a:lnTo>
                    <a:lnTo>
                      <a:pt x="9141" y="18242"/>
                    </a:lnTo>
                    <a:lnTo>
                      <a:pt x="9162" y="17689"/>
                    </a:lnTo>
                    <a:lnTo>
                      <a:pt x="9182" y="17158"/>
                    </a:lnTo>
                    <a:lnTo>
                      <a:pt x="9223" y="16606"/>
                    </a:lnTo>
                    <a:lnTo>
                      <a:pt x="9264" y="16033"/>
                    </a:lnTo>
                    <a:lnTo>
                      <a:pt x="9325" y="15460"/>
                    </a:lnTo>
                    <a:lnTo>
                      <a:pt x="9407" y="14888"/>
                    </a:lnTo>
                    <a:lnTo>
                      <a:pt x="9509" y="14315"/>
                    </a:lnTo>
                    <a:lnTo>
                      <a:pt x="9612" y="13743"/>
                    </a:lnTo>
                    <a:lnTo>
                      <a:pt x="9734" y="13170"/>
                    </a:lnTo>
                    <a:lnTo>
                      <a:pt x="9877" y="12618"/>
                    </a:lnTo>
                    <a:lnTo>
                      <a:pt x="10021" y="12045"/>
                    </a:lnTo>
                    <a:lnTo>
                      <a:pt x="10205" y="11513"/>
                    </a:lnTo>
                    <a:lnTo>
                      <a:pt x="10389" y="10982"/>
                    </a:lnTo>
                    <a:lnTo>
                      <a:pt x="10593" y="10450"/>
                    </a:lnTo>
                    <a:lnTo>
                      <a:pt x="10818" y="9939"/>
                    </a:lnTo>
                    <a:lnTo>
                      <a:pt x="11043" y="9448"/>
                    </a:lnTo>
                    <a:lnTo>
                      <a:pt x="11309" y="8998"/>
                    </a:lnTo>
                    <a:lnTo>
                      <a:pt x="11575" y="8548"/>
                    </a:lnTo>
                    <a:lnTo>
                      <a:pt x="11882" y="8119"/>
                    </a:lnTo>
                    <a:lnTo>
                      <a:pt x="12066" y="7853"/>
                    </a:lnTo>
                    <a:lnTo>
                      <a:pt x="12250" y="7587"/>
                    </a:lnTo>
                    <a:lnTo>
                      <a:pt x="12393" y="7321"/>
                    </a:lnTo>
                    <a:lnTo>
                      <a:pt x="12536" y="7035"/>
                    </a:lnTo>
                    <a:lnTo>
                      <a:pt x="12659" y="6769"/>
                    </a:lnTo>
                    <a:lnTo>
                      <a:pt x="12781" y="6483"/>
                    </a:lnTo>
                    <a:lnTo>
                      <a:pt x="12884" y="6217"/>
                    </a:lnTo>
                    <a:lnTo>
                      <a:pt x="12965" y="5931"/>
                    </a:lnTo>
                    <a:lnTo>
                      <a:pt x="13108" y="5379"/>
                    </a:lnTo>
                    <a:lnTo>
                      <a:pt x="13190" y="4826"/>
                    </a:lnTo>
                    <a:lnTo>
                      <a:pt x="13252" y="4274"/>
                    </a:lnTo>
                    <a:lnTo>
                      <a:pt x="13252" y="3722"/>
                    </a:lnTo>
                    <a:lnTo>
                      <a:pt x="13231" y="3211"/>
                    </a:lnTo>
                    <a:lnTo>
                      <a:pt x="13170" y="2679"/>
                    </a:lnTo>
                    <a:lnTo>
                      <a:pt x="13108" y="2188"/>
                    </a:lnTo>
                    <a:lnTo>
                      <a:pt x="13006" y="1698"/>
                    </a:lnTo>
                    <a:lnTo>
                      <a:pt x="12884" y="1227"/>
                    </a:lnTo>
                    <a:lnTo>
                      <a:pt x="12761" y="798"/>
                    </a:lnTo>
                    <a:lnTo>
                      <a:pt x="12618" y="389"/>
                    </a:lnTo>
                    <a:lnTo>
                      <a:pt x="1247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9"/>
              <p:cNvSpPr/>
              <p:nvPr/>
            </p:nvSpPr>
            <p:spPr>
              <a:xfrm>
                <a:off x="3332225" y="424725"/>
                <a:ext cx="551150" cy="1356875"/>
              </a:xfrm>
              <a:custGeom>
                <a:rect b="b" l="l" r="r" t="t"/>
                <a:pathLst>
                  <a:path extrusionOk="0" fill="none" h="54275" w="22046">
                    <a:moveTo>
                      <a:pt x="12475" y="0"/>
                    </a:moveTo>
                    <a:lnTo>
                      <a:pt x="12475" y="0"/>
                    </a:lnTo>
                    <a:lnTo>
                      <a:pt x="12331" y="21"/>
                    </a:lnTo>
                    <a:lnTo>
                      <a:pt x="12188" y="62"/>
                    </a:lnTo>
                    <a:lnTo>
                      <a:pt x="12066" y="102"/>
                    </a:lnTo>
                    <a:lnTo>
                      <a:pt x="11943" y="164"/>
                    </a:lnTo>
                    <a:lnTo>
                      <a:pt x="11841" y="246"/>
                    </a:lnTo>
                    <a:lnTo>
                      <a:pt x="11738" y="327"/>
                    </a:lnTo>
                    <a:lnTo>
                      <a:pt x="11636" y="430"/>
                    </a:lnTo>
                    <a:lnTo>
                      <a:pt x="11575" y="552"/>
                    </a:lnTo>
                    <a:lnTo>
                      <a:pt x="11575" y="552"/>
                    </a:lnTo>
                    <a:lnTo>
                      <a:pt x="11575" y="552"/>
                    </a:lnTo>
                    <a:lnTo>
                      <a:pt x="11575" y="552"/>
                    </a:lnTo>
                    <a:lnTo>
                      <a:pt x="11575" y="552"/>
                    </a:lnTo>
                    <a:lnTo>
                      <a:pt x="11575" y="552"/>
                    </a:lnTo>
                    <a:lnTo>
                      <a:pt x="11575" y="552"/>
                    </a:lnTo>
                    <a:lnTo>
                      <a:pt x="11575" y="552"/>
                    </a:lnTo>
                    <a:lnTo>
                      <a:pt x="11575" y="552"/>
                    </a:lnTo>
                    <a:lnTo>
                      <a:pt x="11575" y="552"/>
                    </a:lnTo>
                    <a:lnTo>
                      <a:pt x="11575" y="552"/>
                    </a:lnTo>
                    <a:lnTo>
                      <a:pt x="11575" y="552"/>
                    </a:lnTo>
                    <a:lnTo>
                      <a:pt x="11575" y="552"/>
                    </a:lnTo>
                    <a:lnTo>
                      <a:pt x="11513" y="655"/>
                    </a:lnTo>
                    <a:lnTo>
                      <a:pt x="11493" y="757"/>
                    </a:lnTo>
                    <a:lnTo>
                      <a:pt x="11452" y="982"/>
                    </a:lnTo>
                    <a:lnTo>
                      <a:pt x="11452" y="1207"/>
                    </a:lnTo>
                    <a:lnTo>
                      <a:pt x="11473" y="1411"/>
                    </a:lnTo>
                    <a:lnTo>
                      <a:pt x="11473" y="1411"/>
                    </a:lnTo>
                    <a:lnTo>
                      <a:pt x="11554" y="1943"/>
                    </a:lnTo>
                    <a:lnTo>
                      <a:pt x="11677" y="2475"/>
                    </a:lnTo>
                    <a:lnTo>
                      <a:pt x="11922" y="3538"/>
                    </a:lnTo>
                    <a:lnTo>
                      <a:pt x="12045" y="4070"/>
                    </a:lnTo>
                    <a:lnTo>
                      <a:pt x="12127" y="4581"/>
                    </a:lnTo>
                    <a:lnTo>
                      <a:pt x="12147" y="4847"/>
                    </a:lnTo>
                    <a:lnTo>
                      <a:pt x="12147" y="5113"/>
                    </a:lnTo>
                    <a:lnTo>
                      <a:pt x="12147" y="5379"/>
                    </a:lnTo>
                    <a:lnTo>
                      <a:pt x="12127" y="5644"/>
                    </a:lnTo>
                    <a:lnTo>
                      <a:pt x="12127" y="5644"/>
                    </a:lnTo>
                    <a:lnTo>
                      <a:pt x="12127" y="5644"/>
                    </a:lnTo>
                    <a:lnTo>
                      <a:pt x="12127" y="5644"/>
                    </a:lnTo>
                    <a:lnTo>
                      <a:pt x="12106" y="5849"/>
                    </a:lnTo>
                    <a:lnTo>
                      <a:pt x="12106" y="5849"/>
                    </a:lnTo>
                    <a:lnTo>
                      <a:pt x="12106" y="5849"/>
                    </a:lnTo>
                    <a:lnTo>
                      <a:pt x="11738" y="5685"/>
                    </a:lnTo>
                    <a:lnTo>
                      <a:pt x="11370" y="5542"/>
                    </a:lnTo>
                    <a:lnTo>
                      <a:pt x="10941" y="5460"/>
                    </a:lnTo>
                    <a:lnTo>
                      <a:pt x="10491" y="5399"/>
                    </a:lnTo>
                    <a:lnTo>
                      <a:pt x="10491" y="5399"/>
                    </a:lnTo>
                    <a:lnTo>
                      <a:pt x="10430" y="5031"/>
                    </a:lnTo>
                    <a:lnTo>
                      <a:pt x="10368" y="4663"/>
                    </a:lnTo>
                    <a:lnTo>
                      <a:pt x="10266" y="4295"/>
                    </a:lnTo>
                    <a:lnTo>
                      <a:pt x="10164" y="3947"/>
                    </a:lnTo>
                    <a:lnTo>
                      <a:pt x="10041" y="3579"/>
                    </a:lnTo>
                    <a:lnTo>
                      <a:pt x="9898" y="3231"/>
                    </a:lnTo>
                    <a:lnTo>
                      <a:pt x="9755" y="2884"/>
                    </a:lnTo>
                    <a:lnTo>
                      <a:pt x="9591" y="2556"/>
                    </a:lnTo>
                    <a:lnTo>
                      <a:pt x="9591" y="2556"/>
                    </a:lnTo>
                    <a:lnTo>
                      <a:pt x="9325" y="2045"/>
                    </a:lnTo>
                    <a:lnTo>
                      <a:pt x="9182" y="1820"/>
                    </a:lnTo>
                    <a:lnTo>
                      <a:pt x="9019" y="1575"/>
                    </a:lnTo>
                    <a:lnTo>
                      <a:pt x="8834" y="1350"/>
                    </a:lnTo>
                    <a:lnTo>
                      <a:pt x="8650" y="1145"/>
                    </a:lnTo>
                    <a:lnTo>
                      <a:pt x="8446" y="961"/>
                    </a:lnTo>
                    <a:lnTo>
                      <a:pt x="8221" y="798"/>
                    </a:lnTo>
                    <a:lnTo>
                      <a:pt x="8221" y="798"/>
                    </a:lnTo>
                    <a:lnTo>
                      <a:pt x="8078" y="696"/>
                    </a:lnTo>
                    <a:lnTo>
                      <a:pt x="7935" y="614"/>
                    </a:lnTo>
                    <a:lnTo>
                      <a:pt x="7771" y="552"/>
                    </a:lnTo>
                    <a:lnTo>
                      <a:pt x="7607" y="491"/>
                    </a:lnTo>
                    <a:lnTo>
                      <a:pt x="7444" y="450"/>
                    </a:lnTo>
                    <a:lnTo>
                      <a:pt x="7280" y="409"/>
                    </a:lnTo>
                    <a:lnTo>
                      <a:pt x="7117" y="389"/>
                    </a:lnTo>
                    <a:lnTo>
                      <a:pt x="6933" y="389"/>
                    </a:lnTo>
                    <a:lnTo>
                      <a:pt x="6933" y="389"/>
                    </a:lnTo>
                    <a:lnTo>
                      <a:pt x="6708" y="389"/>
                    </a:lnTo>
                    <a:lnTo>
                      <a:pt x="6503" y="430"/>
                    </a:lnTo>
                    <a:lnTo>
                      <a:pt x="6299" y="511"/>
                    </a:lnTo>
                    <a:lnTo>
                      <a:pt x="6094" y="593"/>
                    </a:lnTo>
                    <a:lnTo>
                      <a:pt x="6094" y="593"/>
                    </a:lnTo>
                    <a:lnTo>
                      <a:pt x="5972" y="675"/>
                    </a:lnTo>
                    <a:lnTo>
                      <a:pt x="5849" y="777"/>
                    </a:lnTo>
                    <a:lnTo>
                      <a:pt x="5747" y="900"/>
                    </a:lnTo>
                    <a:lnTo>
                      <a:pt x="5644" y="1002"/>
                    </a:lnTo>
                    <a:lnTo>
                      <a:pt x="5583" y="1145"/>
                    </a:lnTo>
                    <a:lnTo>
                      <a:pt x="5522" y="1289"/>
                    </a:lnTo>
                    <a:lnTo>
                      <a:pt x="5501" y="1432"/>
                    </a:lnTo>
                    <a:lnTo>
                      <a:pt x="5481" y="1575"/>
                    </a:lnTo>
                    <a:lnTo>
                      <a:pt x="5481" y="1575"/>
                    </a:lnTo>
                    <a:lnTo>
                      <a:pt x="5501" y="1677"/>
                    </a:lnTo>
                    <a:lnTo>
                      <a:pt x="5522" y="1779"/>
                    </a:lnTo>
                    <a:lnTo>
                      <a:pt x="5583" y="1984"/>
                    </a:lnTo>
                    <a:lnTo>
                      <a:pt x="5685" y="2188"/>
                    </a:lnTo>
                    <a:lnTo>
                      <a:pt x="5808" y="2372"/>
                    </a:lnTo>
                    <a:lnTo>
                      <a:pt x="5808" y="2372"/>
                    </a:lnTo>
                    <a:lnTo>
                      <a:pt x="6135" y="2802"/>
                    </a:lnTo>
                    <a:lnTo>
                      <a:pt x="6483" y="3231"/>
                    </a:lnTo>
                    <a:lnTo>
                      <a:pt x="7198" y="4029"/>
                    </a:lnTo>
                    <a:lnTo>
                      <a:pt x="7546" y="4438"/>
                    </a:lnTo>
                    <a:lnTo>
                      <a:pt x="7873" y="4867"/>
                    </a:lnTo>
                    <a:lnTo>
                      <a:pt x="8016" y="5092"/>
                    </a:lnTo>
                    <a:lnTo>
                      <a:pt x="8160" y="5317"/>
                    </a:lnTo>
                    <a:lnTo>
                      <a:pt x="8262" y="5563"/>
                    </a:lnTo>
                    <a:lnTo>
                      <a:pt x="8385" y="5808"/>
                    </a:lnTo>
                    <a:lnTo>
                      <a:pt x="8385" y="5808"/>
                    </a:lnTo>
                    <a:lnTo>
                      <a:pt x="8466" y="6094"/>
                    </a:lnTo>
                    <a:lnTo>
                      <a:pt x="8466" y="6094"/>
                    </a:lnTo>
                    <a:lnTo>
                      <a:pt x="8466" y="6094"/>
                    </a:lnTo>
                    <a:lnTo>
                      <a:pt x="8466" y="6094"/>
                    </a:lnTo>
                    <a:lnTo>
                      <a:pt x="8466" y="6094"/>
                    </a:lnTo>
                    <a:lnTo>
                      <a:pt x="8221" y="6278"/>
                    </a:lnTo>
                    <a:lnTo>
                      <a:pt x="7976" y="6483"/>
                    </a:lnTo>
                    <a:lnTo>
                      <a:pt x="7730" y="6708"/>
                    </a:lnTo>
                    <a:lnTo>
                      <a:pt x="7485" y="6933"/>
                    </a:lnTo>
                    <a:lnTo>
                      <a:pt x="7485" y="6933"/>
                    </a:lnTo>
                    <a:lnTo>
                      <a:pt x="7464" y="6953"/>
                    </a:lnTo>
                    <a:lnTo>
                      <a:pt x="7464" y="6953"/>
                    </a:lnTo>
                    <a:lnTo>
                      <a:pt x="7198" y="6544"/>
                    </a:lnTo>
                    <a:lnTo>
                      <a:pt x="6892" y="6176"/>
                    </a:lnTo>
                    <a:lnTo>
                      <a:pt x="6565" y="5808"/>
                    </a:lnTo>
                    <a:lnTo>
                      <a:pt x="6196" y="5481"/>
                    </a:lnTo>
                    <a:lnTo>
                      <a:pt x="5828" y="5154"/>
                    </a:lnTo>
                    <a:lnTo>
                      <a:pt x="5440" y="4867"/>
                    </a:lnTo>
                    <a:lnTo>
                      <a:pt x="5031" y="4581"/>
                    </a:lnTo>
                    <a:lnTo>
                      <a:pt x="4622" y="4336"/>
                    </a:lnTo>
                    <a:lnTo>
                      <a:pt x="4622" y="4336"/>
                    </a:lnTo>
                    <a:lnTo>
                      <a:pt x="4111" y="4070"/>
                    </a:lnTo>
                    <a:lnTo>
                      <a:pt x="3865" y="3947"/>
                    </a:lnTo>
                    <a:lnTo>
                      <a:pt x="3599" y="3845"/>
                    </a:lnTo>
                    <a:lnTo>
                      <a:pt x="3333" y="3763"/>
                    </a:lnTo>
                    <a:lnTo>
                      <a:pt x="3047" y="3702"/>
                    </a:lnTo>
                    <a:lnTo>
                      <a:pt x="2781" y="3640"/>
                    </a:lnTo>
                    <a:lnTo>
                      <a:pt x="2495" y="3620"/>
                    </a:lnTo>
                    <a:lnTo>
                      <a:pt x="2495" y="3620"/>
                    </a:lnTo>
                    <a:lnTo>
                      <a:pt x="2454" y="3620"/>
                    </a:lnTo>
                    <a:lnTo>
                      <a:pt x="2454" y="3620"/>
                    </a:lnTo>
                    <a:lnTo>
                      <a:pt x="2209" y="3640"/>
                    </a:lnTo>
                    <a:lnTo>
                      <a:pt x="2209" y="3640"/>
                    </a:lnTo>
                    <a:lnTo>
                      <a:pt x="1963" y="3681"/>
                    </a:lnTo>
                    <a:lnTo>
                      <a:pt x="1718" y="3743"/>
                    </a:lnTo>
                    <a:lnTo>
                      <a:pt x="1493" y="3824"/>
                    </a:lnTo>
                    <a:lnTo>
                      <a:pt x="1268" y="3947"/>
                    </a:lnTo>
                    <a:lnTo>
                      <a:pt x="1064" y="4090"/>
                    </a:lnTo>
                    <a:lnTo>
                      <a:pt x="900" y="4254"/>
                    </a:lnTo>
                    <a:lnTo>
                      <a:pt x="736" y="4438"/>
                    </a:lnTo>
                    <a:lnTo>
                      <a:pt x="614" y="4642"/>
                    </a:lnTo>
                    <a:lnTo>
                      <a:pt x="614" y="4642"/>
                    </a:lnTo>
                    <a:lnTo>
                      <a:pt x="552" y="4785"/>
                    </a:lnTo>
                    <a:lnTo>
                      <a:pt x="511" y="4929"/>
                    </a:lnTo>
                    <a:lnTo>
                      <a:pt x="491" y="5072"/>
                    </a:lnTo>
                    <a:lnTo>
                      <a:pt x="471" y="5215"/>
                    </a:lnTo>
                    <a:lnTo>
                      <a:pt x="491" y="5379"/>
                    </a:lnTo>
                    <a:lnTo>
                      <a:pt x="511" y="5522"/>
                    </a:lnTo>
                    <a:lnTo>
                      <a:pt x="573" y="5665"/>
                    </a:lnTo>
                    <a:lnTo>
                      <a:pt x="634" y="5788"/>
                    </a:lnTo>
                    <a:lnTo>
                      <a:pt x="634" y="5788"/>
                    </a:lnTo>
                    <a:lnTo>
                      <a:pt x="716" y="5869"/>
                    </a:lnTo>
                    <a:lnTo>
                      <a:pt x="777" y="5951"/>
                    </a:lnTo>
                    <a:lnTo>
                      <a:pt x="961" y="6074"/>
                    </a:lnTo>
                    <a:lnTo>
                      <a:pt x="1145" y="6197"/>
                    </a:lnTo>
                    <a:lnTo>
                      <a:pt x="1350" y="6278"/>
                    </a:lnTo>
                    <a:lnTo>
                      <a:pt x="1350" y="6278"/>
                    </a:lnTo>
                    <a:lnTo>
                      <a:pt x="1861" y="6462"/>
                    </a:lnTo>
                    <a:lnTo>
                      <a:pt x="2393" y="6606"/>
                    </a:lnTo>
                    <a:lnTo>
                      <a:pt x="3436" y="6892"/>
                    </a:lnTo>
                    <a:lnTo>
                      <a:pt x="3947" y="7035"/>
                    </a:lnTo>
                    <a:lnTo>
                      <a:pt x="4458" y="7219"/>
                    </a:lnTo>
                    <a:lnTo>
                      <a:pt x="4704" y="7321"/>
                    </a:lnTo>
                    <a:lnTo>
                      <a:pt x="4929" y="7444"/>
                    </a:lnTo>
                    <a:lnTo>
                      <a:pt x="5174" y="7567"/>
                    </a:lnTo>
                    <a:lnTo>
                      <a:pt x="5399" y="7730"/>
                    </a:lnTo>
                    <a:lnTo>
                      <a:pt x="5399" y="7730"/>
                    </a:lnTo>
                    <a:lnTo>
                      <a:pt x="5603" y="7873"/>
                    </a:lnTo>
                    <a:lnTo>
                      <a:pt x="5808" y="8057"/>
                    </a:lnTo>
                    <a:lnTo>
                      <a:pt x="6176" y="8426"/>
                    </a:lnTo>
                    <a:lnTo>
                      <a:pt x="6176" y="8426"/>
                    </a:lnTo>
                    <a:lnTo>
                      <a:pt x="6176" y="8426"/>
                    </a:lnTo>
                    <a:lnTo>
                      <a:pt x="6176" y="8426"/>
                    </a:lnTo>
                    <a:lnTo>
                      <a:pt x="5583" y="9223"/>
                    </a:lnTo>
                    <a:lnTo>
                      <a:pt x="5010" y="10082"/>
                    </a:lnTo>
                    <a:lnTo>
                      <a:pt x="4438" y="11002"/>
                    </a:lnTo>
                    <a:lnTo>
                      <a:pt x="3886" y="11963"/>
                    </a:lnTo>
                    <a:lnTo>
                      <a:pt x="3354" y="12986"/>
                    </a:lnTo>
                    <a:lnTo>
                      <a:pt x="2843" y="14049"/>
                    </a:lnTo>
                    <a:lnTo>
                      <a:pt x="2372" y="15154"/>
                    </a:lnTo>
                    <a:lnTo>
                      <a:pt x="1922" y="16278"/>
                    </a:lnTo>
                    <a:lnTo>
                      <a:pt x="1493" y="17444"/>
                    </a:lnTo>
                    <a:lnTo>
                      <a:pt x="1125" y="18610"/>
                    </a:lnTo>
                    <a:lnTo>
                      <a:pt x="798" y="19775"/>
                    </a:lnTo>
                    <a:lnTo>
                      <a:pt x="655" y="20368"/>
                    </a:lnTo>
                    <a:lnTo>
                      <a:pt x="511" y="20941"/>
                    </a:lnTo>
                    <a:lnTo>
                      <a:pt x="409" y="21534"/>
                    </a:lnTo>
                    <a:lnTo>
                      <a:pt x="286" y="22107"/>
                    </a:lnTo>
                    <a:lnTo>
                      <a:pt x="205" y="22700"/>
                    </a:lnTo>
                    <a:lnTo>
                      <a:pt x="123" y="23272"/>
                    </a:lnTo>
                    <a:lnTo>
                      <a:pt x="82" y="23845"/>
                    </a:lnTo>
                    <a:lnTo>
                      <a:pt x="21" y="24417"/>
                    </a:lnTo>
                    <a:lnTo>
                      <a:pt x="0" y="24970"/>
                    </a:lnTo>
                    <a:lnTo>
                      <a:pt x="0" y="25522"/>
                    </a:lnTo>
                    <a:lnTo>
                      <a:pt x="0" y="25522"/>
                    </a:lnTo>
                    <a:lnTo>
                      <a:pt x="21" y="26401"/>
                    </a:lnTo>
                    <a:lnTo>
                      <a:pt x="41" y="26830"/>
                    </a:lnTo>
                    <a:lnTo>
                      <a:pt x="82" y="27239"/>
                    </a:lnTo>
                    <a:lnTo>
                      <a:pt x="82" y="27239"/>
                    </a:lnTo>
                    <a:lnTo>
                      <a:pt x="143" y="27710"/>
                    </a:lnTo>
                    <a:lnTo>
                      <a:pt x="225" y="28139"/>
                    </a:lnTo>
                    <a:lnTo>
                      <a:pt x="307" y="28528"/>
                    </a:lnTo>
                    <a:lnTo>
                      <a:pt x="409" y="28875"/>
                    </a:lnTo>
                    <a:lnTo>
                      <a:pt x="511" y="29203"/>
                    </a:lnTo>
                    <a:lnTo>
                      <a:pt x="634" y="29489"/>
                    </a:lnTo>
                    <a:lnTo>
                      <a:pt x="757" y="29755"/>
                    </a:lnTo>
                    <a:lnTo>
                      <a:pt x="900" y="29980"/>
                    </a:lnTo>
                    <a:lnTo>
                      <a:pt x="1043" y="30184"/>
                    </a:lnTo>
                    <a:lnTo>
                      <a:pt x="1186" y="30348"/>
                    </a:lnTo>
                    <a:lnTo>
                      <a:pt x="1350" y="30491"/>
                    </a:lnTo>
                    <a:lnTo>
                      <a:pt x="1513" y="30593"/>
                    </a:lnTo>
                    <a:lnTo>
                      <a:pt x="1697" y="30695"/>
                    </a:lnTo>
                    <a:lnTo>
                      <a:pt x="1861" y="30757"/>
                    </a:lnTo>
                    <a:lnTo>
                      <a:pt x="2045" y="30777"/>
                    </a:lnTo>
                    <a:lnTo>
                      <a:pt x="2229" y="30798"/>
                    </a:lnTo>
                    <a:lnTo>
                      <a:pt x="2229" y="30798"/>
                    </a:lnTo>
                    <a:lnTo>
                      <a:pt x="2454" y="30777"/>
                    </a:lnTo>
                    <a:lnTo>
                      <a:pt x="2700" y="30736"/>
                    </a:lnTo>
                    <a:lnTo>
                      <a:pt x="2924" y="30655"/>
                    </a:lnTo>
                    <a:lnTo>
                      <a:pt x="3170" y="30552"/>
                    </a:lnTo>
                    <a:lnTo>
                      <a:pt x="3415" y="30430"/>
                    </a:lnTo>
                    <a:lnTo>
                      <a:pt x="3640" y="30266"/>
                    </a:lnTo>
                    <a:lnTo>
                      <a:pt x="3886" y="30082"/>
                    </a:lnTo>
                    <a:lnTo>
                      <a:pt x="4131" y="29877"/>
                    </a:lnTo>
                    <a:lnTo>
                      <a:pt x="4131" y="29877"/>
                    </a:lnTo>
                    <a:lnTo>
                      <a:pt x="4111" y="30102"/>
                    </a:lnTo>
                    <a:lnTo>
                      <a:pt x="4111" y="30102"/>
                    </a:lnTo>
                    <a:lnTo>
                      <a:pt x="4029" y="30757"/>
                    </a:lnTo>
                    <a:lnTo>
                      <a:pt x="3967" y="31432"/>
                    </a:lnTo>
                    <a:lnTo>
                      <a:pt x="3906" y="32127"/>
                    </a:lnTo>
                    <a:lnTo>
                      <a:pt x="3886" y="32802"/>
                    </a:lnTo>
                    <a:lnTo>
                      <a:pt x="3865" y="33497"/>
                    </a:lnTo>
                    <a:lnTo>
                      <a:pt x="3865" y="34172"/>
                    </a:lnTo>
                    <a:lnTo>
                      <a:pt x="3865" y="34847"/>
                    </a:lnTo>
                    <a:lnTo>
                      <a:pt x="3906" y="35522"/>
                    </a:lnTo>
                    <a:lnTo>
                      <a:pt x="3967" y="36176"/>
                    </a:lnTo>
                    <a:lnTo>
                      <a:pt x="4049" y="36830"/>
                    </a:lnTo>
                    <a:lnTo>
                      <a:pt x="4151" y="37464"/>
                    </a:lnTo>
                    <a:lnTo>
                      <a:pt x="4274" y="38098"/>
                    </a:lnTo>
                    <a:lnTo>
                      <a:pt x="4438" y="38712"/>
                    </a:lnTo>
                    <a:lnTo>
                      <a:pt x="4601" y="39284"/>
                    </a:lnTo>
                    <a:lnTo>
                      <a:pt x="4806" y="39857"/>
                    </a:lnTo>
                    <a:lnTo>
                      <a:pt x="5051" y="40389"/>
                    </a:lnTo>
                    <a:lnTo>
                      <a:pt x="5051" y="40389"/>
                    </a:lnTo>
                    <a:lnTo>
                      <a:pt x="5235" y="40777"/>
                    </a:lnTo>
                    <a:lnTo>
                      <a:pt x="5419" y="41145"/>
                    </a:lnTo>
                    <a:lnTo>
                      <a:pt x="5624" y="41473"/>
                    </a:lnTo>
                    <a:lnTo>
                      <a:pt x="5828" y="41779"/>
                    </a:lnTo>
                    <a:lnTo>
                      <a:pt x="6012" y="42045"/>
                    </a:lnTo>
                    <a:lnTo>
                      <a:pt x="6217" y="42291"/>
                    </a:lnTo>
                    <a:lnTo>
                      <a:pt x="6421" y="42516"/>
                    </a:lnTo>
                    <a:lnTo>
                      <a:pt x="6626" y="42700"/>
                    </a:lnTo>
                    <a:lnTo>
                      <a:pt x="6830" y="42863"/>
                    </a:lnTo>
                    <a:lnTo>
                      <a:pt x="7055" y="43006"/>
                    </a:lnTo>
                    <a:lnTo>
                      <a:pt x="7260" y="43129"/>
                    </a:lnTo>
                    <a:lnTo>
                      <a:pt x="7464" y="43211"/>
                    </a:lnTo>
                    <a:lnTo>
                      <a:pt x="7669" y="43293"/>
                    </a:lnTo>
                    <a:lnTo>
                      <a:pt x="7873" y="43354"/>
                    </a:lnTo>
                    <a:lnTo>
                      <a:pt x="8078" y="43374"/>
                    </a:lnTo>
                    <a:lnTo>
                      <a:pt x="8282" y="43374"/>
                    </a:lnTo>
                    <a:lnTo>
                      <a:pt x="8282" y="43374"/>
                    </a:lnTo>
                    <a:lnTo>
                      <a:pt x="8446" y="43374"/>
                    </a:lnTo>
                    <a:lnTo>
                      <a:pt x="8610" y="43354"/>
                    </a:lnTo>
                    <a:lnTo>
                      <a:pt x="8957" y="43272"/>
                    </a:lnTo>
                    <a:lnTo>
                      <a:pt x="9264" y="43149"/>
                    </a:lnTo>
                    <a:lnTo>
                      <a:pt x="9591" y="42986"/>
                    </a:lnTo>
                    <a:lnTo>
                      <a:pt x="9591" y="42986"/>
                    </a:lnTo>
                    <a:lnTo>
                      <a:pt x="9591" y="42986"/>
                    </a:lnTo>
                    <a:lnTo>
                      <a:pt x="9632" y="43436"/>
                    </a:lnTo>
                    <a:lnTo>
                      <a:pt x="9693" y="43845"/>
                    </a:lnTo>
                    <a:lnTo>
                      <a:pt x="9755" y="44274"/>
                    </a:lnTo>
                    <a:lnTo>
                      <a:pt x="9857" y="44683"/>
                    </a:lnTo>
                    <a:lnTo>
                      <a:pt x="9959" y="45072"/>
                    </a:lnTo>
                    <a:lnTo>
                      <a:pt x="10082" y="45460"/>
                    </a:lnTo>
                    <a:lnTo>
                      <a:pt x="10225" y="45849"/>
                    </a:lnTo>
                    <a:lnTo>
                      <a:pt x="10368" y="46197"/>
                    </a:lnTo>
                    <a:lnTo>
                      <a:pt x="10552" y="46544"/>
                    </a:lnTo>
                    <a:lnTo>
                      <a:pt x="10757" y="46851"/>
                    </a:lnTo>
                    <a:lnTo>
                      <a:pt x="10961" y="47158"/>
                    </a:lnTo>
                    <a:lnTo>
                      <a:pt x="11207" y="47424"/>
                    </a:lnTo>
                    <a:lnTo>
                      <a:pt x="11473" y="47689"/>
                    </a:lnTo>
                    <a:lnTo>
                      <a:pt x="11759" y="47914"/>
                    </a:lnTo>
                    <a:lnTo>
                      <a:pt x="12066" y="48098"/>
                    </a:lnTo>
                    <a:lnTo>
                      <a:pt x="12393" y="48282"/>
                    </a:lnTo>
                    <a:lnTo>
                      <a:pt x="12393" y="48282"/>
                    </a:lnTo>
                    <a:lnTo>
                      <a:pt x="12822" y="48446"/>
                    </a:lnTo>
                    <a:lnTo>
                      <a:pt x="13231" y="48569"/>
                    </a:lnTo>
                    <a:lnTo>
                      <a:pt x="13640" y="48630"/>
                    </a:lnTo>
                    <a:lnTo>
                      <a:pt x="14029" y="48650"/>
                    </a:lnTo>
                    <a:lnTo>
                      <a:pt x="14029" y="48650"/>
                    </a:lnTo>
                    <a:lnTo>
                      <a:pt x="14295" y="48650"/>
                    </a:lnTo>
                    <a:lnTo>
                      <a:pt x="14540" y="48610"/>
                    </a:lnTo>
                    <a:lnTo>
                      <a:pt x="14785" y="48569"/>
                    </a:lnTo>
                    <a:lnTo>
                      <a:pt x="15031" y="48507"/>
                    </a:lnTo>
                    <a:lnTo>
                      <a:pt x="15256" y="48426"/>
                    </a:lnTo>
                    <a:lnTo>
                      <a:pt x="15481" y="48323"/>
                    </a:lnTo>
                    <a:lnTo>
                      <a:pt x="15706" y="48201"/>
                    </a:lnTo>
                    <a:lnTo>
                      <a:pt x="15910" y="48078"/>
                    </a:lnTo>
                    <a:lnTo>
                      <a:pt x="15910" y="48078"/>
                    </a:lnTo>
                    <a:lnTo>
                      <a:pt x="15910" y="48078"/>
                    </a:lnTo>
                    <a:lnTo>
                      <a:pt x="15910" y="48078"/>
                    </a:lnTo>
                    <a:lnTo>
                      <a:pt x="15910" y="48078"/>
                    </a:lnTo>
                    <a:lnTo>
                      <a:pt x="15992" y="48650"/>
                    </a:lnTo>
                    <a:lnTo>
                      <a:pt x="16094" y="49223"/>
                    </a:lnTo>
                    <a:lnTo>
                      <a:pt x="16258" y="49796"/>
                    </a:lnTo>
                    <a:lnTo>
                      <a:pt x="16442" y="50368"/>
                    </a:lnTo>
                    <a:lnTo>
                      <a:pt x="16687" y="50920"/>
                    </a:lnTo>
                    <a:lnTo>
                      <a:pt x="16974" y="51452"/>
                    </a:lnTo>
                    <a:lnTo>
                      <a:pt x="17137" y="51718"/>
                    </a:lnTo>
                    <a:lnTo>
                      <a:pt x="17301" y="51984"/>
                    </a:lnTo>
                    <a:lnTo>
                      <a:pt x="17485" y="52250"/>
                    </a:lnTo>
                    <a:lnTo>
                      <a:pt x="17689" y="52495"/>
                    </a:lnTo>
                    <a:lnTo>
                      <a:pt x="17689" y="52495"/>
                    </a:lnTo>
                    <a:lnTo>
                      <a:pt x="17689" y="52495"/>
                    </a:lnTo>
                    <a:lnTo>
                      <a:pt x="17689" y="52516"/>
                    </a:lnTo>
                    <a:lnTo>
                      <a:pt x="17689" y="52516"/>
                    </a:lnTo>
                    <a:lnTo>
                      <a:pt x="17689" y="52516"/>
                    </a:lnTo>
                    <a:lnTo>
                      <a:pt x="17689" y="52516"/>
                    </a:lnTo>
                    <a:lnTo>
                      <a:pt x="17689" y="52516"/>
                    </a:lnTo>
                    <a:lnTo>
                      <a:pt x="17689" y="52516"/>
                    </a:lnTo>
                    <a:lnTo>
                      <a:pt x="17710" y="52516"/>
                    </a:lnTo>
                    <a:lnTo>
                      <a:pt x="17710" y="52516"/>
                    </a:lnTo>
                    <a:lnTo>
                      <a:pt x="17710" y="52536"/>
                    </a:lnTo>
                    <a:lnTo>
                      <a:pt x="17710" y="52536"/>
                    </a:lnTo>
                    <a:lnTo>
                      <a:pt x="17710" y="52536"/>
                    </a:lnTo>
                    <a:lnTo>
                      <a:pt x="17710" y="52536"/>
                    </a:lnTo>
                    <a:lnTo>
                      <a:pt x="17710" y="52536"/>
                    </a:lnTo>
                    <a:lnTo>
                      <a:pt x="17710" y="52536"/>
                    </a:lnTo>
                    <a:lnTo>
                      <a:pt x="17730" y="52556"/>
                    </a:lnTo>
                    <a:lnTo>
                      <a:pt x="17730" y="52556"/>
                    </a:lnTo>
                    <a:lnTo>
                      <a:pt x="17730" y="52556"/>
                    </a:lnTo>
                    <a:lnTo>
                      <a:pt x="17730" y="52556"/>
                    </a:lnTo>
                    <a:lnTo>
                      <a:pt x="17730" y="52556"/>
                    </a:lnTo>
                    <a:lnTo>
                      <a:pt x="17730" y="52556"/>
                    </a:lnTo>
                    <a:lnTo>
                      <a:pt x="17730" y="52556"/>
                    </a:lnTo>
                    <a:lnTo>
                      <a:pt x="17730" y="52556"/>
                    </a:lnTo>
                    <a:lnTo>
                      <a:pt x="18057" y="52904"/>
                    </a:lnTo>
                    <a:lnTo>
                      <a:pt x="18364" y="53211"/>
                    </a:lnTo>
                    <a:lnTo>
                      <a:pt x="18712" y="53477"/>
                    </a:lnTo>
                    <a:lnTo>
                      <a:pt x="19039" y="53702"/>
                    </a:lnTo>
                    <a:lnTo>
                      <a:pt x="19387" y="53906"/>
                    </a:lnTo>
                    <a:lnTo>
                      <a:pt x="19755" y="54070"/>
                    </a:lnTo>
                    <a:lnTo>
                      <a:pt x="20102" y="54172"/>
                    </a:lnTo>
                    <a:lnTo>
                      <a:pt x="20470" y="54274"/>
                    </a:lnTo>
                    <a:lnTo>
                      <a:pt x="20470" y="54274"/>
                    </a:lnTo>
                    <a:lnTo>
                      <a:pt x="20798" y="53252"/>
                    </a:lnTo>
                    <a:lnTo>
                      <a:pt x="21063" y="52291"/>
                    </a:lnTo>
                    <a:lnTo>
                      <a:pt x="21309" y="51391"/>
                    </a:lnTo>
                    <a:lnTo>
                      <a:pt x="21513" y="50532"/>
                    </a:lnTo>
                    <a:lnTo>
                      <a:pt x="21697" y="49714"/>
                    </a:lnTo>
                    <a:lnTo>
                      <a:pt x="21841" y="48957"/>
                    </a:lnTo>
                    <a:lnTo>
                      <a:pt x="21943" y="48241"/>
                    </a:lnTo>
                    <a:lnTo>
                      <a:pt x="22004" y="47567"/>
                    </a:lnTo>
                    <a:lnTo>
                      <a:pt x="22045" y="46933"/>
                    </a:lnTo>
                    <a:lnTo>
                      <a:pt x="22045" y="46360"/>
                    </a:lnTo>
                    <a:lnTo>
                      <a:pt x="22025" y="45808"/>
                    </a:lnTo>
                    <a:lnTo>
                      <a:pt x="21963" y="45297"/>
                    </a:lnTo>
                    <a:lnTo>
                      <a:pt x="21881" y="44826"/>
                    </a:lnTo>
                    <a:lnTo>
                      <a:pt x="21779" y="44397"/>
                    </a:lnTo>
                    <a:lnTo>
                      <a:pt x="21636" y="43988"/>
                    </a:lnTo>
                    <a:lnTo>
                      <a:pt x="21472" y="43620"/>
                    </a:lnTo>
                    <a:lnTo>
                      <a:pt x="21268" y="43293"/>
                    </a:lnTo>
                    <a:lnTo>
                      <a:pt x="21043" y="42965"/>
                    </a:lnTo>
                    <a:lnTo>
                      <a:pt x="20798" y="42700"/>
                    </a:lnTo>
                    <a:lnTo>
                      <a:pt x="20532" y="42434"/>
                    </a:lnTo>
                    <a:lnTo>
                      <a:pt x="20245" y="42209"/>
                    </a:lnTo>
                    <a:lnTo>
                      <a:pt x="19939" y="41984"/>
                    </a:lnTo>
                    <a:lnTo>
                      <a:pt x="19591" y="41800"/>
                    </a:lnTo>
                    <a:lnTo>
                      <a:pt x="19243" y="41636"/>
                    </a:lnTo>
                    <a:lnTo>
                      <a:pt x="18875" y="41473"/>
                    </a:lnTo>
                    <a:lnTo>
                      <a:pt x="18466" y="41350"/>
                    </a:lnTo>
                    <a:lnTo>
                      <a:pt x="18057" y="41227"/>
                    </a:lnTo>
                    <a:lnTo>
                      <a:pt x="17628" y="41104"/>
                    </a:lnTo>
                    <a:lnTo>
                      <a:pt x="17178" y="41002"/>
                    </a:lnTo>
                    <a:lnTo>
                      <a:pt x="16708" y="40920"/>
                    </a:lnTo>
                    <a:lnTo>
                      <a:pt x="15747" y="40777"/>
                    </a:lnTo>
                    <a:lnTo>
                      <a:pt x="15747" y="40777"/>
                    </a:lnTo>
                    <a:lnTo>
                      <a:pt x="15256" y="40695"/>
                    </a:lnTo>
                    <a:lnTo>
                      <a:pt x="14826" y="40593"/>
                    </a:lnTo>
                    <a:lnTo>
                      <a:pt x="14417" y="40471"/>
                    </a:lnTo>
                    <a:lnTo>
                      <a:pt x="14049" y="40348"/>
                    </a:lnTo>
                    <a:lnTo>
                      <a:pt x="13722" y="40184"/>
                    </a:lnTo>
                    <a:lnTo>
                      <a:pt x="13436" y="40021"/>
                    </a:lnTo>
                    <a:lnTo>
                      <a:pt x="13170" y="39837"/>
                    </a:lnTo>
                    <a:lnTo>
                      <a:pt x="12945" y="39632"/>
                    </a:lnTo>
                    <a:lnTo>
                      <a:pt x="12740" y="39428"/>
                    </a:lnTo>
                    <a:lnTo>
                      <a:pt x="12556" y="39203"/>
                    </a:lnTo>
                    <a:lnTo>
                      <a:pt x="12393" y="38957"/>
                    </a:lnTo>
                    <a:lnTo>
                      <a:pt x="12270" y="38712"/>
                    </a:lnTo>
                    <a:lnTo>
                      <a:pt x="12147" y="38446"/>
                    </a:lnTo>
                    <a:lnTo>
                      <a:pt x="12045" y="38180"/>
                    </a:lnTo>
                    <a:lnTo>
                      <a:pt x="11943" y="37894"/>
                    </a:lnTo>
                    <a:lnTo>
                      <a:pt x="11882" y="37608"/>
                    </a:lnTo>
                    <a:lnTo>
                      <a:pt x="11759" y="36994"/>
                    </a:lnTo>
                    <a:lnTo>
                      <a:pt x="11657" y="36360"/>
                    </a:lnTo>
                    <a:lnTo>
                      <a:pt x="11575" y="35706"/>
                    </a:lnTo>
                    <a:lnTo>
                      <a:pt x="11473" y="35031"/>
                    </a:lnTo>
                    <a:lnTo>
                      <a:pt x="11329" y="34356"/>
                    </a:lnTo>
                    <a:lnTo>
                      <a:pt x="11268" y="34008"/>
                    </a:lnTo>
                    <a:lnTo>
                      <a:pt x="11166" y="33661"/>
                    </a:lnTo>
                    <a:lnTo>
                      <a:pt x="11064" y="33313"/>
                    </a:lnTo>
                    <a:lnTo>
                      <a:pt x="10941" y="32986"/>
                    </a:lnTo>
                    <a:lnTo>
                      <a:pt x="10798" y="32638"/>
                    </a:lnTo>
                    <a:lnTo>
                      <a:pt x="10634" y="32291"/>
                    </a:lnTo>
                    <a:lnTo>
                      <a:pt x="10634" y="32291"/>
                    </a:lnTo>
                    <a:lnTo>
                      <a:pt x="10470" y="31963"/>
                    </a:lnTo>
                    <a:lnTo>
                      <a:pt x="10327" y="31616"/>
                    </a:lnTo>
                    <a:lnTo>
                      <a:pt x="10225" y="31289"/>
                    </a:lnTo>
                    <a:lnTo>
                      <a:pt x="10123" y="30941"/>
                    </a:lnTo>
                    <a:lnTo>
                      <a:pt x="10041" y="30614"/>
                    </a:lnTo>
                    <a:lnTo>
                      <a:pt x="10000" y="30266"/>
                    </a:lnTo>
                    <a:lnTo>
                      <a:pt x="9959" y="29939"/>
                    </a:lnTo>
                    <a:lnTo>
                      <a:pt x="9939" y="29612"/>
                    </a:lnTo>
                    <a:lnTo>
                      <a:pt x="9939" y="29284"/>
                    </a:lnTo>
                    <a:lnTo>
                      <a:pt x="9939" y="28957"/>
                    </a:lnTo>
                    <a:lnTo>
                      <a:pt x="9980" y="28323"/>
                    </a:lnTo>
                    <a:lnTo>
                      <a:pt x="10041" y="27710"/>
                    </a:lnTo>
                    <a:lnTo>
                      <a:pt x="10123" y="27096"/>
                    </a:lnTo>
                    <a:lnTo>
                      <a:pt x="10307" y="25951"/>
                    </a:lnTo>
                    <a:lnTo>
                      <a:pt x="10389" y="25419"/>
                    </a:lnTo>
                    <a:lnTo>
                      <a:pt x="10430" y="24908"/>
                    </a:lnTo>
                    <a:lnTo>
                      <a:pt x="10430" y="24663"/>
                    </a:lnTo>
                    <a:lnTo>
                      <a:pt x="10409" y="24417"/>
                    </a:lnTo>
                    <a:lnTo>
                      <a:pt x="10389" y="24192"/>
                    </a:lnTo>
                    <a:lnTo>
                      <a:pt x="10348" y="23988"/>
                    </a:lnTo>
                    <a:lnTo>
                      <a:pt x="10286" y="23763"/>
                    </a:lnTo>
                    <a:lnTo>
                      <a:pt x="10225" y="23579"/>
                    </a:lnTo>
                    <a:lnTo>
                      <a:pt x="10123" y="23374"/>
                    </a:lnTo>
                    <a:lnTo>
                      <a:pt x="10000" y="23190"/>
                    </a:lnTo>
                    <a:lnTo>
                      <a:pt x="10000" y="23190"/>
                    </a:lnTo>
                    <a:lnTo>
                      <a:pt x="9877" y="23006"/>
                    </a:lnTo>
                    <a:lnTo>
                      <a:pt x="9775" y="22761"/>
                    </a:lnTo>
                    <a:lnTo>
                      <a:pt x="9652" y="22495"/>
                    </a:lnTo>
                    <a:lnTo>
                      <a:pt x="9571" y="22188"/>
                    </a:lnTo>
                    <a:lnTo>
                      <a:pt x="9468" y="21861"/>
                    </a:lnTo>
                    <a:lnTo>
                      <a:pt x="9387" y="21493"/>
                    </a:lnTo>
                    <a:lnTo>
                      <a:pt x="9325" y="21084"/>
                    </a:lnTo>
                    <a:lnTo>
                      <a:pt x="9264" y="20675"/>
                    </a:lnTo>
                    <a:lnTo>
                      <a:pt x="9223" y="20225"/>
                    </a:lnTo>
                    <a:lnTo>
                      <a:pt x="9182" y="19755"/>
                    </a:lnTo>
                    <a:lnTo>
                      <a:pt x="9162" y="19264"/>
                    </a:lnTo>
                    <a:lnTo>
                      <a:pt x="9141" y="18753"/>
                    </a:lnTo>
                    <a:lnTo>
                      <a:pt x="9141" y="18242"/>
                    </a:lnTo>
                    <a:lnTo>
                      <a:pt x="9162" y="17689"/>
                    </a:lnTo>
                    <a:lnTo>
                      <a:pt x="9182" y="17158"/>
                    </a:lnTo>
                    <a:lnTo>
                      <a:pt x="9223" y="16606"/>
                    </a:lnTo>
                    <a:lnTo>
                      <a:pt x="9264" y="16033"/>
                    </a:lnTo>
                    <a:lnTo>
                      <a:pt x="9325" y="15460"/>
                    </a:lnTo>
                    <a:lnTo>
                      <a:pt x="9407" y="14888"/>
                    </a:lnTo>
                    <a:lnTo>
                      <a:pt x="9509" y="14315"/>
                    </a:lnTo>
                    <a:lnTo>
                      <a:pt x="9612" y="13743"/>
                    </a:lnTo>
                    <a:lnTo>
                      <a:pt x="9734" y="13170"/>
                    </a:lnTo>
                    <a:lnTo>
                      <a:pt x="9877" y="12618"/>
                    </a:lnTo>
                    <a:lnTo>
                      <a:pt x="10021" y="12045"/>
                    </a:lnTo>
                    <a:lnTo>
                      <a:pt x="10205" y="11513"/>
                    </a:lnTo>
                    <a:lnTo>
                      <a:pt x="10389" y="10982"/>
                    </a:lnTo>
                    <a:lnTo>
                      <a:pt x="10593" y="10450"/>
                    </a:lnTo>
                    <a:lnTo>
                      <a:pt x="10818" y="9939"/>
                    </a:lnTo>
                    <a:lnTo>
                      <a:pt x="11043" y="9448"/>
                    </a:lnTo>
                    <a:lnTo>
                      <a:pt x="11309" y="8998"/>
                    </a:lnTo>
                    <a:lnTo>
                      <a:pt x="11575" y="8548"/>
                    </a:lnTo>
                    <a:lnTo>
                      <a:pt x="11882" y="8119"/>
                    </a:lnTo>
                    <a:lnTo>
                      <a:pt x="11882" y="8119"/>
                    </a:lnTo>
                    <a:lnTo>
                      <a:pt x="12066" y="7853"/>
                    </a:lnTo>
                    <a:lnTo>
                      <a:pt x="12250" y="7587"/>
                    </a:lnTo>
                    <a:lnTo>
                      <a:pt x="12393" y="7321"/>
                    </a:lnTo>
                    <a:lnTo>
                      <a:pt x="12536" y="7035"/>
                    </a:lnTo>
                    <a:lnTo>
                      <a:pt x="12659" y="6769"/>
                    </a:lnTo>
                    <a:lnTo>
                      <a:pt x="12781" y="6483"/>
                    </a:lnTo>
                    <a:lnTo>
                      <a:pt x="12884" y="6217"/>
                    </a:lnTo>
                    <a:lnTo>
                      <a:pt x="12965" y="5931"/>
                    </a:lnTo>
                    <a:lnTo>
                      <a:pt x="13108" y="5379"/>
                    </a:lnTo>
                    <a:lnTo>
                      <a:pt x="13190" y="4826"/>
                    </a:lnTo>
                    <a:lnTo>
                      <a:pt x="13252" y="4274"/>
                    </a:lnTo>
                    <a:lnTo>
                      <a:pt x="13252" y="3722"/>
                    </a:lnTo>
                    <a:lnTo>
                      <a:pt x="13231" y="3211"/>
                    </a:lnTo>
                    <a:lnTo>
                      <a:pt x="13170" y="2679"/>
                    </a:lnTo>
                    <a:lnTo>
                      <a:pt x="13108" y="2188"/>
                    </a:lnTo>
                    <a:lnTo>
                      <a:pt x="13006" y="1698"/>
                    </a:lnTo>
                    <a:lnTo>
                      <a:pt x="12884" y="1227"/>
                    </a:lnTo>
                    <a:lnTo>
                      <a:pt x="12761" y="798"/>
                    </a:lnTo>
                    <a:lnTo>
                      <a:pt x="12618" y="389"/>
                    </a:lnTo>
                    <a:lnTo>
                      <a:pt x="124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9"/>
              <p:cNvSpPr/>
              <p:nvPr/>
            </p:nvSpPr>
            <p:spPr>
              <a:xfrm>
                <a:off x="3907375" y="934950"/>
                <a:ext cx="973425" cy="1384475"/>
              </a:xfrm>
              <a:custGeom>
                <a:rect b="b" l="l" r="r" t="t"/>
                <a:pathLst>
                  <a:path extrusionOk="0" h="55379" w="38937">
                    <a:moveTo>
                      <a:pt x="5419" y="16851"/>
                    </a:moveTo>
                    <a:lnTo>
                      <a:pt x="5419" y="16851"/>
                    </a:lnTo>
                    <a:lnTo>
                      <a:pt x="5419" y="16851"/>
                    </a:lnTo>
                    <a:close/>
                    <a:moveTo>
                      <a:pt x="38098" y="38569"/>
                    </a:moveTo>
                    <a:lnTo>
                      <a:pt x="38098" y="38569"/>
                    </a:lnTo>
                    <a:lnTo>
                      <a:pt x="38098" y="38569"/>
                    </a:lnTo>
                    <a:close/>
                    <a:moveTo>
                      <a:pt x="18814" y="0"/>
                    </a:moveTo>
                    <a:lnTo>
                      <a:pt x="18446" y="21"/>
                    </a:lnTo>
                    <a:lnTo>
                      <a:pt x="17996" y="41"/>
                    </a:lnTo>
                    <a:lnTo>
                      <a:pt x="17526" y="82"/>
                    </a:lnTo>
                    <a:lnTo>
                      <a:pt x="17014" y="164"/>
                    </a:lnTo>
                    <a:lnTo>
                      <a:pt x="16462" y="266"/>
                    </a:lnTo>
                    <a:lnTo>
                      <a:pt x="15869" y="409"/>
                    </a:lnTo>
                    <a:lnTo>
                      <a:pt x="15276" y="593"/>
                    </a:lnTo>
                    <a:lnTo>
                      <a:pt x="14663" y="818"/>
                    </a:lnTo>
                    <a:lnTo>
                      <a:pt x="14356" y="961"/>
                    </a:lnTo>
                    <a:lnTo>
                      <a:pt x="14049" y="1104"/>
                    </a:lnTo>
                    <a:lnTo>
                      <a:pt x="13742" y="1268"/>
                    </a:lnTo>
                    <a:lnTo>
                      <a:pt x="13415" y="1432"/>
                    </a:lnTo>
                    <a:lnTo>
                      <a:pt x="13109" y="1636"/>
                    </a:lnTo>
                    <a:lnTo>
                      <a:pt x="12822" y="1841"/>
                    </a:lnTo>
                    <a:lnTo>
                      <a:pt x="12515" y="2066"/>
                    </a:lnTo>
                    <a:lnTo>
                      <a:pt x="12229" y="2311"/>
                    </a:lnTo>
                    <a:lnTo>
                      <a:pt x="11922" y="2577"/>
                    </a:lnTo>
                    <a:lnTo>
                      <a:pt x="11636" y="2863"/>
                    </a:lnTo>
                    <a:lnTo>
                      <a:pt x="11370" y="3170"/>
                    </a:lnTo>
                    <a:lnTo>
                      <a:pt x="11104" y="3477"/>
                    </a:lnTo>
                    <a:lnTo>
                      <a:pt x="10839" y="3824"/>
                    </a:lnTo>
                    <a:lnTo>
                      <a:pt x="10593" y="4192"/>
                    </a:lnTo>
                    <a:lnTo>
                      <a:pt x="10348" y="4581"/>
                    </a:lnTo>
                    <a:lnTo>
                      <a:pt x="10123" y="4990"/>
                    </a:lnTo>
                    <a:lnTo>
                      <a:pt x="13988" y="2986"/>
                    </a:lnTo>
                    <a:lnTo>
                      <a:pt x="13763" y="3170"/>
                    </a:lnTo>
                    <a:lnTo>
                      <a:pt x="13477" y="3395"/>
                    </a:lnTo>
                    <a:lnTo>
                      <a:pt x="13088" y="3722"/>
                    </a:lnTo>
                    <a:lnTo>
                      <a:pt x="12618" y="4152"/>
                    </a:lnTo>
                    <a:lnTo>
                      <a:pt x="12086" y="4683"/>
                    </a:lnTo>
                    <a:lnTo>
                      <a:pt x="11493" y="5317"/>
                    </a:lnTo>
                    <a:lnTo>
                      <a:pt x="10859" y="6094"/>
                    </a:lnTo>
                    <a:lnTo>
                      <a:pt x="10511" y="6503"/>
                    </a:lnTo>
                    <a:lnTo>
                      <a:pt x="10184" y="6974"/>
                    </a:lnTo>
                    <a:lnTo>
                      <a:pt x="9837" y="7444"/>
                    </a:lnTo>
                    <a:lnTo>
                      <a:pt x="9468" y="7976"/>
                    </a:lnTo>
                    <a:lnTo>
                      <a:pt x="9121" y="8528"/>
                    </a:lnTo>
                    <a:lnTo>
                      <a:pt x="8773" y="9100"/>
                    </a:lnTo>
                    <a:lnTo>
                      <a:pt x="8405" y="9714"/>
                    </a:lnTo>
                    <a:lnTo>
                      <a:pt x="8057" y="10368"/>
                    </a:lnTo>
                    <a:lnTo>
                      <a:pt x="7689" y="11064"/>
                    </a:lnTo>
                    <a:lnTo>
                      <a:pt x="7342" y="11779"/>
                    </a:lnTo>
                    <a:lnTo>
                      <a:pt x="6994" y="12536"/>
                    </a:lnTo>
                    <a:lnTo>
                      <a:pt x="6667" y="13313"/>
                    </a:lnTo>
                    <a:lnTo>
                      <a:pt x="6340" y="14152"/>
                    </a:lnTo>
                    <a:lnTo>
                      <a:pt x="6012" y="15010"/>
                    </a:lnTo>
                    <a:lnTo>
                      <a:pt x="5706" y="15910"/>
                    </a:lnTo>
                    <a:lnTo>
                      <a:pt x="5419" y="16851"/>
                    </a:lnTo>
                    <a:lnTo>
                      <a:pt x="8589" y="13681"/>
                    </a:lnTo>
                    <a:lnTo>
                      <a:pt x="8323" y="14336"/>
                    </a:lnTo>
                    <a:lnTo>
                      <a:pt x="7628" y="16156"/>
                    </a:lnTo>
                    <a:lnTo>
                      <a:pt x="6605" y="18916"/>
                    </a:lnTo>
                    <a:lnTo>
                      <a:pt x="6012" y="20573"/>
                    </a:lnTo>
                    <a:lnTo>
                      <a:pt x="5378" y="22393"/>
                    </a:lnTo>
                    <a:lnTo>
                      <a:pt x="4724" y="24295"/>
                    </a:lnTo>
                    <a:lnTo>
                      <a:pt x="4070" y="26319"/>
                    </a:lnTo>
                    <a:lnTo>
                      <a:pt x="3415" y="28385"/>
                    </a:lnTo>
                    <a:lnTo>
                      <a:pt x="2802" y="30471"/>
                    </a:lnTo>
                    <a:lnTo>
                      <a:pt x="2209" y="32577"/>
                    </a:lnTo>
                    <a:lnTo>
                      <a:pt x="1943" y="33620"/>
                    </a:lnTo>
                    <a:lnTo>
                      <a:pt x="1677" y="34642"/>
                    </a:lnTo>
                    <a:lnTo>
                      <a:pt x="1432" y="35665"/>
                    </a:lnTo>
                    <a:lnTo>
                      <a:pt x="1227" y="36646"/>
                    </a:lnTo>
                    <a:lnTo>
                      <a:pt x="1023" y="37628"/>
                    </a:lnTo>
                    <a:lnTo>
                      <a:pt x="839" y="38569"/>
                    </a:lnTo>
                    <a:lnTo>
                      <a:pt x="4724" y="33640"/>
                    </a:lnTo>
                    <a:lnTo>
                      <a:pt x="4111" y="36258"/>
                    </a:lnTo>
                    <a:lnTo>
                      <a:pt x="3456" y="39059"/>
                    </a:lnTo>
                    <a:lnTo>
                      <a:pt x="2679" y="42434"/>
                    </a:lnTo>
                    <a:lnTo>
                      <a:pt x="1861" y="46074"/>
                    </a:lnTo>
                    <a:lnTo>
                      <a:pt x="1104" y="49653"/>
                    </a:lnTo>
                    <a:lnTo>
                      <a:pt x="757" y="51309"/>
                    </a:lnTo>
                    <a:lnTo>
                      <a:pt x="450" y="52863"/>
                    </a:lnTo>
                    <a:lnTo>
                      <a:pt x="205" y="54213"/>
                    </a:lnTo>
                    <a:lnTo>
                      <a:pt x="0" y="55378"/>
                    </a:lnTo>
                    <a:lnTo>
                      <a:pt x="38937" y="55378"/>
                    </a:lnTo>
                    <a:lnTo>
                      <a:pt x="38753" y="54213"/>
                    </a:lnTo>
                    <a:lnTo>
                      <a:pt x="38507" y="52863"/>
                    </a:lnTo>
                    <a:lnTo>
                      <a:pt x="38200" y="51309"/>
                    </a:lnTo>
                    <a:lnTo>
                      <a:pt x="37853" y="49653"/>
                    </a:lnTo>
                    <a:lnTo>
                      <a:pt x="37076" y="46074"/>
                    </a:lnTo>
                    <a:lnTo>
                      <a:pt x="36258" y="42434"/>
                    </a:lnTo>
                    <a:lnTo>
                      <a:pt x="35501" y="39059"/>
                    </a:lnTo>
                    <a:lnTo>
                      <a:pt x="34847" y="36258"/>
                    </a:lnTo>
                    <a:lnTo>
                      <a:pt x="34233" y="33640"/>
                    </a:lnTo>
                    <a:lnTo>
                      <a:pt x="38098" y="38569"/>
                    </a:lnTo>
                    <a:lnTo>
                      <a:pt x="37935" y="37628"/>
                    </a:lnTo>
                    <a:lnTo>
                      <a:pt x="37730" y="36646"/>
                    </a:lnTo>
                    <a:lnTo>
                      <a:pt x="37505" y="35665"/>
                    </a:lnTo>
                    <a:lnTo>
                      <a:pt x="37260" y="34642"/>
                    </a:lnTo>
                    <a:lnTo>
                      <a:pt x="37014" y="33620"/>
                    </a:lnTo>
                    <a:lnTo>
                      <a:pt x="36728" y="32577"/>
                    </a:lnTo>
                    <a:lnTo>
                      <a:pt x="36155" y="30471"/>
                    </a:lnTo>
                    <a:lnTo>
                      <a:pt x="35522" y="28385"/>
                    </a:lnTo>
                    <a:lnTo>
                      <a:pt x="34888" y="26319"/>
                    </a:lnTo>
                    <a:lnTo>
                      <a:pt x="34213" y="24295"/>
                    </a:lnTo>
                    <a:lnTo>
                      <a:pt x="33558" y="22393"/>
                    </a:lnTo>
                    <a:lnTo>
                      <a:pt x="32945" y="20573"/>
                    </a:lnTo>
                    <a:lnTo>
                      <a:pt x="32331" y="18916"/>
                    </a:lnTo>
                    <a:lnTo>
                      <a:pt x="31309" y="16156"/>
                    </a:lnTo>
                    <a:lnTo>
                      <a:pt x="30614" y="14336"/>
                    </a:lnTo>
                    <a:lnTo>
                      <a:pt x="30348" y="13681"/>
                    </a:lnTo>
                    <a:lnTo>
                      <a:pt x="33517" y="16851"/>
                    </a:lnTo>
                    <a:lnTo>
                      <a:pt x="33231" y="15910"/>
                    </a:lnTo>
                    <a:lnTo>
                      <a:pt x="32924" y="15010"/>
                    </a:lnTo>
                    <a:lnTo>
                      <a:pt x="32597" y="14152"/>
                    </a:lnTo>
                    <a:lnTo>
                      <a:pt x="32270" y="13313"/>
                    </a:lnTo>
                    <a:lnTo>
                      <a:pt x="31943" y="12536"/>
                    </a:lnTo>
                    <a:lnTo>
                      <a:pt x="31595" y="11779"/>
                    </a:lnTo>
                    <a:lnTo>
                      <a:pt x="31248" y="11064"/>
                    </a:lnTo>
                    <a:lnTo>
                      <a:pt x="30900" y="10368"/>
                    </a:lnTo>
                    <a:lnTo>
                      <a:pt x="30532" y="9714"/>
                    </a:lnTo>
                    <a:lnTo>
                      <a:pt x="30184" y="9100"/>
                    </a:lnTo>
                    <a:lnTo>
                      <a:pt x="29816" y="8528"/>
                    </a:lnTo>
                    <a:lnTo>
                      <a:pt x="29468" y="7976"/>
                    </a:lnTo>
                    <a:lnTo>
                      <a:pt x="29121" y="7444"/>
                    </a:lnTo>
                    <a:lnTo>
                      <a:pt x="28773" y="6974"/>
                    </a:lnTo>
                    <a:lnTo>
                      <a:pt x="28425" y="6503"/>
                    </a:lnTo>
                    <a:lnTo>
                      <a:pt x="28098" y="6094"/>
                    </a:lnTo>
                    <a:lnTo>
                      <a:pt x="27444" y="5317"/>
                    </a:lnTo>
                    <a:lnTo>
                      <a:pt x="26851" y="4683"/>
                    </a:lnTo>
                    <a:lnTo>
                      <a:pt x="26319" y="4152"/>
                    </a:lnTo>
                    <a:lnTo>
                      <a:pt x="25869" y="3722"/>
                    </a:lnTo>
                    <a:lnTo>
                      <a:pt x="25481" y="3395"/>
                    </a:lnTo>
                    <a:lnTo>
                      <a:pt x="25194" y="3170"/>
                    </a:lnTo>
                    <a:lnTo>
                      <a:pt x="24949" y="2986"/>
                    </a:lnTo>
                    <a:lnTo>
                      <a:pt x="28834" y="4990"/>
                    </a:lnTo>
                    <a:lnTo>
                      <a:pt x="28589" y="4581"/>
                    </a:lnTo>
                    <a:lnTo>
                      <a:pt x="28364" y="4192"/>
                    </a:lnTo>
                    <a:lnTo>
                      <a:pt x="28098" y="3824"/>
                    </a:lnTo>
                    <a:lnTo>
                      <a:pt x="27853" y="3477"/>
                    </a:lnTo>
                    <a:lnTo>
                      <a:pt x="27587" y="3170"/>
                    </a:lnTo>
                    <a:lnTo>
                      <a:pt x="27301" y="2863"/>
                    </a:lnTo>
                    <a:lnTo>
                      <a:pt x="27014" y="2577"/>
                    </a:lnTo>
                    <a:lnTo>
                      <a:pt x="26728" y="2311"/>
                    </a:lnTo>
                    <a:lnTo>
                      <a:pt x="26421" y="2066"/>
                    </a:lnTo>
                    <a:lnTo>
                      <a:pt x="26135" y="1841"/>
                    </a:lnTo>
                    <a:lnTo>
                      <a:pt x="25828" y="1636"/>
                    </a:lnTo>
                    <a:lnTo>
                      <a:pt x="25522" y="1452"/>
                    </a:lnTo>
                    <a:lnTo>
                      <a:pt x="25215" y="1268"/>
                    </a:lnTo>
                    <a:lnTo>
                      <a:pt x="24908" y="1104"/>
                    </a:lnTo>
                    <a:lnTo>
                      <a:pt x="24601" y="961"/>
                    </a:lnTo>
                    <a:lnTo>
                      <a:pt x="24295" y="818"/>
                    </a:lnTo>
                    <a:lnTo>
                      <a:pt x="23681" y="593"/>
                    </a:lnTo>
                    <a:lnTo>
                      <a:pt x="23068" y="409"/>
                    </a:lnTo>
                    <a:lnTo>
                      <a:pt x="22495" y="266"/>
                    </a:lnTo>
                    <a:lnTo>
                      <a:pt x="21943" y="164"/>
                    </a:lnTo>
                    <a:lnTo>
                      <a:pt x="21432" y="82"/>
                    </a:lnTo>
                    <a:lnTo>
                      <a:pt x="20941" y="41"/>
                    </a:lnTo>
                    <a:lnTo>
                      <a:pt x="20511" y="21"/>
                    </a:lnTo>
                    <a:lnTo>
                      <a:pt x="20123" y="0"/>
                    </a:lnTo>
                    <a:lnTo>
                      <a:pt x="19755" y="21"/>
                    </a:lnTo>
                    <a:lnTo>
                      <a:pt x="19468" y="41"/>
                    </a:lnTo>
                    <a:lnTo>
                      <a:pt x="19203" y="21"/>
                    </a:lnTo>
                    <a:lnTo>
                      <a:pt x="1881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9"/>
              <p:cNvSpPr/>
              <p:nvPr/>
            </p:nvSpPr>
            <p:spPr>
              <a:xfrm>
                <a:off x="3907375" y="934950"/>
                <a:ext cx="973425" cy="1384475"/>
              </a:xfrm>
              <a:custGeom>
                <a:rect b="b" l="l" r="r" t="t"/>
                <a:pathLst>
                  <a:path extrusionOk="0" fill="none" h="55379" w="38937">
                    <a:moveTo>
                      <a:pt x="20123" y="0"/>
                    </a:moveTo>
                    <a:lnTo>
                      <a:pt x="20123" y="0"/>
                    </a:lnTo>
                    <a:lnTo>
                      <a:pt x="19755" y="21"/>
                    </a:lnTo>
                    <a:lnTo>
                      <a:pt x="19468" y="41"/>
                    </a:lnTo>
                    <a:lnTo>
                      <a:pt x="19468" y="41"/>
                    </a:lnTo>
                    <a:lnTo>
                      <a:pt x="19203" y="21"/>
                    </a:lnTo>
                    <a:lnTo>
                      <a:pt x="18814" y="0"/>
                    </a:lnTo>
                    <a:lnTo>
                      <a:pt x="18814" y="0"/>
                    </a:lnTo>
                    <a:lnTo>
                      <a:pt x="18446" y="21"/>
                    </a:lnTo>
                    <a:lnTo>
                      <a:pt x="17996" y="41"/>
                    </a:lnTo>
                    <a:lnTo>
                      <a:pt x="17526" y="82"/>
                    </a:lnTo>
                    <a:lnTo>
                      <a:pt x="17014" y="164"/>
                    </a:lnTo>
                    <a:lnTo>
                      <a:pt x="16462" y="266"/>
                    </a:lnTo>
                    <a:lnTo>
                      <a:pt x="15869" y="409"/>
                    </a:lnTo>
                    <a:lnTo>
                      <a:pt x="15276" y="593"/>
                    </a:lnTo>
                    <a:lnTo>
                      <a:pt x="14663" y="818"/>
                    </a:lnTo>
                    <a:lnTo>
                      <a:pt x="14356" y="961"/>
                    </a:lnTo>
                    <a:lnTo>
                      <a:pt x="14049" y="1104"/>
                    </a:lnTo>
                    <a:lnTo>
                      <a:pt x="13742" y="1268"/>
                    </a:lnTo>
                    <a:lnTo>
                      <a:pt x="13415" y="1432"/>
                    </a:lnTo>
                    <a:lnTo>
                      <a:pt x="13109" y="1636"/>
                    </a:lnTo>
                    <a:lnTo>
                      <a:pt x="12822" y="1841"/>
                    </a:lnTo>
                    <a:lnTo>
                      <a:pt x="12515" y="2066"/>
                    </a:lnTo>
                    <a:lnTo>
                      <a:pt x="12229" y="2311"/>
                    </a:lnTo>
                    <a:lnTo>
                      <a:pt x="11922" y="2577"/>
                    </a:lnTo>
                    <a:lnTo>
                      <a:pt x="11636" y="2863"/>
                    </a:lnTo>
                    <a:lnTo>
                      <a:pt x="11370" y="3170"/>
                    </a:lnTo>
                    <a:lnTo>
                      <a:pt x="11104" y="3477"/>
                    </a:lnTo>
                    <a:lnTo>
                      <a:pt x="10839" y="3824"/>
                    </a:lnTo>
                    <a:lnTo>
                      <a:pt x="10593" y="4192"/>
                    </a:lnTo>
                    <a:lnTo>
                      <a:pt x="10348" y="4581"/>
                    </a:lnTo>
                    <a:lnTo>
                      <a:pt x="10123" y="4990"/>
                    </a:lnTo>
                    <a:lnTo>
                      <a:pt x="13988" y="2986"/>
                    </a:lnTo>
                    <a:lnTo>
                      <a:pt x="13988" y="2986"/>
                    </a:lnTo>
                    <a:lnTo>
                      <a:pt x="13763" y="3170"/>
                    </a:lnTo>
                    <a:lnTo>
                      <a:pt x="13477" y="3395"/>
                    </a:lnTo>
                    <a:lnTo>
                      <a:pt x="13088" y="3722"/>
                    </a:lnTo>
                    <a:lnTo>
                      <a:pt x="12618" y="4152"/>
                    </a:lnTo>
                    <a:lnTo>
                      <a:pt x="12086" y="4683"/>
                    </a:lnTo>
                    <a:lnTo>
                      <a:pt x="11493" y="5317"/>
                    </a:lnTo>
                    <a:lnTo>
                      <a:pt x="10859" y="6094"/>
                    </a:lnTo>
                    <a:lnTo>
                      <a:pt x="10511" y="6503"/>
                    </a:lnTo>
                    <a:lnTo>
                      <a:pt x="10184" y="6974"/>
                    </a:lnTo>
                    <a:lnTo>
                      <a:pt x="9837" y="7444"/>
                    </a:lnTo>
                    <a:lnTo>
                      <a:pt x="9468" y="7976"/>
                    </a:lnTo>
                    <a:lnTo>
                      <a:pt x="9121" y="8528"/>
                    </a:lnTo>
                    <a:lnTo>
                      <a:pt x="8773" y="9100"/>
                    </a:lnTo>
                    <a:lnTo>
                      <a:pt x="8405" y="9714"/>
                    </a:lnTo>
                    <a:lnTo>
                      <a:pt x="8057" y="10368"/>
                    </a:lnTo>
                    <a:lnTo>
                      <a:pt x="7689" y="11064"/>
                    </a:lnTo>
                    <a:lnTo>
                      <a:pt x="7342" y="11779"/>
                    </a:lnTo>
                    <a:lnTo>
                      <a:pt x="6994" y="12536"/>
                    </a:lnTo>
                    <a:lnTo>
                      <a:pt x="6667" y="13313"/>
                    </a:lnTo>
                    <a:lnTo>
                      <a:pt x="6340" y="14152"/>
                    </a:lnTo>
                    <a:lnTo>
                      <a:pt x="6012" y="15010"/>
                    </a:lnTo>
                    <a:lnTo>
                      <a:pt x="5706" y="15910"/>
                    </a:lnTo>
                    <a:lnTo>
                      <a:pt x="5419" y="16851"/>
                    </a:lnTo>
                    <a:lnTo>
                      <a:pt x="8589" y="13681"/>
                    </a:lnTo>
                    <a:lnTo>
                      <a:pt x="8589" y="13681"/>
                    </a:lnTo>
                    <a:lnTo>
                      <a:pt x="8323" y="14336"/>
                    </a:lnTo>
                    <a:lnTo>
                      <a:pt x="7628" y="16156"/>
                    </a:lnTo>
                    <a:lnTo>
                      <a:pt x="6605" y="18916"/>
                    </a:lnTo>
                    <a:lnTo>
                      <a:pt x="6012" y="20573"/>
                    </a:lnTo>
                    <a:lnTo>
                      <a:pt x="5378" y="22393"/>
                    </a:lnTo>
                    <a:lnTo>
                      <a:pt x="4724" y="24295"/>
                    </a:lnTo>
                    <a:lnTo>
                      <a:pt x="4070" y="26319"/>
                    </a:lnTo>
                    <a:lnTo>
                      <a:pt x="3415" y="28385"/>
                    </a:lnTo>
                    <a:lnTo>
                      <a:pt x="2802" y="30471"/>
                    </a:lnTo>
                    <a:lnTo>
                      <a:pt x="2209" y="32577"/>
                    </a:lnTo>
                    <a:lnTo>
                      <a:pt x="1943" y="33620"/>
                    </a:lnTo>
                    <a:lnTo>
                      <a:pt x="1677" y="34642"/>
                    </a:lnTo>
                    <a:lnTo>
                      <a:pt x="1432" y="35665"/>
                    </a:lnTo>
                    <a:lnTo>
                      <a:pt x="1227" y="36646"/>
                    </a:lnTo>
                    <a:lnTo>
                      <a:pt x="1023" y="37628"/>
                    </a:lnTo>
                    <a:lnTo>
                      <a:pt x="839" y="38569"/>
                    </a:lnTo>
                    <a:lnTo>
                      <a:pt x="4724" y="33640"/>
                    </a:lnTo>
                    <a:lnTo>
                      <a:pt x="4724" y="33640"/>
                    </a:lnTo>
                    <a:lnTo>
                      <a:pt x="4111" y="36258"/>
                    </a:lnTo>
                    <a:lnTo>
                      <a:pt x="3456" y="39059"/>
                    </a:lnTo>
                    <a:lnTo>
                      <a:pt x="2679" y="42434"/>
                    </a:lnTo>
                    <a:lnTo>
                      <a:pt x="1861" y="46074"/>
                    </a:lnTo>
                    <a:lnTo>
                      <a:pt x="1104" y="49653"/>
                    </a:lnTo>
                    <a:lnTo>
                      <a:pt x="757" y="51309"/>
                    </a:lnTo>
                    <a:lnTo>
                      <a:pt x="450" y="52863"/>
                    </a:lnTo>
                    <a:lnTo>
                      <a:pt x="205" y="54213"/>
                    </a:lnTo>
                    <a:lnTo>
                      <a:pt x="0" y="55378"/>
                    </a:lnTo>
                    <a:lnTo>
                      <a:pt x="38937" y="55378"/>
                    </a:lnTo>
                    <a:lnTo>
                      <a:pt x="38937" y="55378"/>
                    </a:lnTo>
                    <a:lnTo>
                      <a:pt x="38753" y="54213"/>
                    </a:lnTo>
                    <a:lnTo>
                      <a:pt x="38507" y="52863"/>
                    </a:lnTo>
                    <a:lnTo>
                      <a:pt x="38200" y="51309"/>
                    </a:lnTo>
                    <a:lnTo>
                      <a:pt x="37853" y="49653"/>
                    </a:lnTo>
                    <a:lnTo>
                      <a:pt x="37076" y="46074"/>
                    </a:lnTo>
                    <a:lnTo>
                      <a:pt x="36258" y="42434"/>
                    </a:lnTo>
                    <a:lnTo>
                      <a:pt x="35501" y="39059"/>
                    </a:lnTo>
                    <a:lnTo>
                      <a:pt x="34847" y="36258"/>
                    </a:lnTo>
                    <a:lnTo>
                      <a:pt x="34233" y="33640"/>
                    </a:lnTo>
                    <a:lnTo>
                      <a:pt x="38098" y="38569"/>
                    </a:lnTo>
                    <a:lnTo>
                      <a:pt x="38098" y="38569"/>
                    </a:lnTo>
                    <a:lnTo>
                      <a:pt x="37935" y="37628"/>
                    </a:lnTo>
                    <a:lnTo>
                      <a:pt x="37730" y="36646"/>
                    </a:lnTo>
                    <a:lnTo>
                      <a:pt x="37505" y="35665"/>
                    </a:lnTo>
                    <a:lnTo>
                      <a:pt x="37260" y="34642"/>
                    </a:lnTo>
                    <a:lnTo>
                      <a:pt x="37014" y="33620"/>
                    </a:lnTo>
                    <a:lnTo>
                      <a:pt x="36728" y="32577"/>
                    </a:lnTo>
                    <a:lnTo>
                      <a:pt x="36155" y="30471"/>
                    </a:lnTo>
                    <a:lnTo>
                      <a:pt x="35522" y="28385"/>
                    </a:lnTo>
                    <a:lnTo>
                      <a:pt x="34888" y="26319"/>
                    </a:lnTo>
                    <a:lnTo>
                      <a:pt x="34213" y="24295"/>
                    </a:lnTo>
                    <a:lnTo>
                      <a:pt x="33558" y="22393"/>
                    </a:lnTo>
                    <a:lnTo>
                      <a:pt x="32945" y="20573"/>
                    </a:lnTo>
                    <a:lnTo>
                      <a:pt x="32331" y="18916"/>
                    </a:lnTo>
                    <a:lnTo>
                      <a:pt x="31309" y="16156"/>
                    </a:lnTo>
                    <a:lnTo>
                      <a:pt x="30614" y="14336"/>
                    </a:lnTo>
                    <a:lnTo>
                      <a:pt x="30348" y="13681"/>
                    </a:lnTo>
                    <a:lnTo>
                      <a:pt x="33517" y="16851"/>
                    </a:lnTo>
                    <a:lnTo>
                      <a:pt x="33517" y="16851"/>
                    </a:lnTo>
                    <a:lnTo>
                      <a:pt x="33231" y="15910"/>
                    </a:lnTo>
                    <a:lnTo>
                      <a:pt x="32924" y="15010"/>
                    </a:lnTo>
                    <a:lnTo>
                      <a:pt x="32597" y="14152"/>
                    </a:lnTo>
                    <a:lnTo>
                      <a:pt x="32270" y="13313"/>
                    </a:lnTo>
                    <a:lnTo>
                      <a:pt x="31943" y="12536"/>
                    </a:lnTo>
                    <a:lnTo>
                      <a:pt x="31595" y="11779"/>
                    </a:lnTo>
                    <a:lnTo>
                      <a:pt x="31248" y="11064"/>
                    </a:lnTo>
                    <a:lnTo>
                      <a:pt x="30900" y="10368"/>
                    </a:lnTo>
                    <a:lnTo>
                      <a:pt x="30532" y="9714"/>
                    </a:lnTo>
                    <a:lnTo>
                      <a:pt x="30184" y="9100"/>
                    </a:lnTo>
                    <a:lnTo>
                      <a:pt x="29816" y="8528"/>
                    </a:lnTo>
                    <a:lnTo>
                      <a:pt x="29468" y="7976"/>
                    </a:lnTo>
                    <a:lnTo>
                      <a:pt x="29121" y="7444"/>
                    </a:lnTo>
                    <a:lnTo>
                      <a:pt x="28773" y="6974"/>
                    </a:lnTo>
                    <a:lnTo>
                      <a:pt x="28425" y="6503"/>
                    </a:lnTo>
                    <a:lnTo>
                      <a:pt x="28098" y="6094"/>
                    </a:lnTo>
                    <a:lnTo>
                      <a:pt x="27444" y="5317"/>
                    </a:lnTo>
                    <a:lnTo>
                      <a:pt x="26851" y="4683"/>
                    </a:lnTo>
                    <a:lnTo>
                      <a:pt x="26319" y="4152"/>
                    </a:lnTo>
                    <a:lnTo>
                      <a:pt x="25869" y="3722"/>
                    </a:lnTo>
                    <a:lnTo>
                      <a:pt x="25481" y="3395"/>
                    </a:lnTo>
                    <a:lnTo>
                      <a:pt x="25194" y="3170"/>
                    </a:lnTo>
                    <a:lnTo>
                      <a:pt x="24949" y="2986"/>
                    </a:lnTo>
                    <a:lnTo>
                      <a:pt x="28834" y="4990"/>
                    </a:lnTo>
                    <a:lnTo>
                      <a:pt x="28834" y="4990"/>
                    </a:lnTo>
                    <a:lnTo>
                      <a:pt x="28589" y="4581"/>
                    </a:lnTo>
                    <a:lnTo>
                      <a:pt x="28364" y="4192"/>
                    </a:lnTo>
                    <a:lnTo>
                      <a:pt x="28098" y="3824"/>
                    </a:lnTo>
                    <a:lnTo>
                      <a:pt x="27853" y="3477"/>
                    </a:lnTo>
                    <a:lnTo>
                      <a:pt x="27587" y="3170"/>
                    </a:lnTo>
                    <a:lnTo>
                      <a:pt x="27301" y="2863"/>
                    </a:lnTo>
                    <a:lnTo>
                      <a:pt x="27014" y="2577"/>
                    </a:lnTo>
                    <a:lnTo>
                      <a:pt x="26728" y="2311"/>
                    </a:lnTo>
                    <a:lnTo>
                      <a:pt x="26421" y="2066"/>
                    </a:lnTo>
                    <a:lnTo>
                      <a:pt x="26135" y="1841"/>
                    </a:lnTo>
                    <a:lnTo>
                      <a:pt x="25828" y="1636"/>
                    </a:lnTo>
                    <a:lnTo>
                      <a:pt x="25522" y="1452"/>
                    </a:lnTo>
                    <a:lnTo>
                      <a:pt x="25215" y="1268"/>
                    </a:lnTo>
                    <a:lnTo>
                      <a:pt x="24908" y="1104"/>
                    </a:lnTo>
                    <a:lnTo>
                      <a:pt x="24601" y="961"/>
                    </a:lnTo>
                    <a:lnTo>
                      <a:pt x="24295" y="818"/>
                    </a:lnTo>
                    <a:lnTo>
                      <a:pt x="23681" y="593"/>
                    </a:lnTo>
                    <a:lnTo>
                      <a:pt x="23068" y="409"/>
                    </a:lnTo>
                    <a:lnTo>
                      <a:pt x="22495" y="266"/>
                    </a:lnTo>
                    <a:lnTo>
                      <a:pt x="21943" y="164"/>
                    </a:lnTo>
                    <a:lnTo>
                      <a:pt x="21432" y="82"/>
                    </a:lnTo>
                    <a:lnTo>
                      <a:pt x="20941" y="41"/>
                    </a:lnTo>
                    <a:lnTo>
                      <a:pt x="20511" y="21"/>
                    </a:lnTo>
                    <a:lnTo>
                      <a:pt x="2012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9"/>
              <p:cNvSpPr/>
              <p:nvPr/>
            </p:nvSpPr>
            <p:spPr>
              <a:xfrm>
                <a:off x="4418100" y="1091900"/>
                <a:ext cx="190200" cy="181525"/>
              </a:xfrm>
              <a:custGeom>
                <a:rect b="b" l="l" r="r" t="t"/>
                <a:pathLst>
                  <a:path extrusionOk="0" h="7261" w="7608">
                    <a:moveTo>
                      <a:pt x="7117" y="0"/>
                    </a:moveTo>
                    <a:lnTo>
                      <a:pt x="6974" y="184"/>
                    </a:lnTo>
                    <a:lnTo>
                      <a:pt x="6524" y="696"/>
                    </a:lnTo>
                    <a:lnTo>
                      <a:pt x="5808" y="1452"/>
                    </a:lnTo>
                    <a:lnTo>
                      <a:pt x="5379" y="1902"/>
                    </a:lnTo>
                    <a:lnTo>
                      <a:pt x="4909" y="2352"/>
                    </a:lnTo>
                    <a:lnTo>
                      <a:pt x="4377" y="2843"/>
                    </a:lnTo>
                    <a:lnTo>
                      <a:pt x="3825" y="3334"/>
                    </a:lnTo>
                    <a:lnTo>
                      <a:pt x="3232" y="3804"/>
                    </a:lnTo>
                    <a:lnTo>
                      <a:pt x="2618" y="4254"/>
                    </a:lnTo>
                    <a:lnTo>
                      <a:pt x="1984" y="4683"/>
                    </a:lnTo>
                    <a:lnTo>
                      <a:pt x="1330" y="5072"/>
                    </a:lnTo>
                    <a:lnTo>
                      <a:pt x="1003" y="5256"/>
                    </a:lnTo>
                    <a:lnTo>
                      <a:pt x="675" y="5420"/>
                    </a:lnTo>
                    <a:lnTo>
                      <a:pt x="348" y="5563"/>
                    </a:lnTo>
                    <a:lnTo>
                      <a:pt x="1" y="5706"/>
                    </a:lnTo>
                    <a:lnTo>
                      <a:pt x="62" y="5788"/>
                    </a:lnTo>
                    <a:lnTo>
                      <a:pt x="266" y="6033"/>
                    </a:lnTo>
                    <a:lnTo>
                      <a:pt x="410" y="6176"/>
                    </a:lnTo>
                    <a:lnTo>
                      <a:pt x="594" y="6340"/>
                    </a:lnTo>
                    <a:lnTo>
                      <a:pt x="798" y="6503"/>
                    </a:lnTo>
                    <a:lnTo>
                      <a:pt x="1064" y="6687"/>
                    </a:lnTo>
                    <a:lnTo>
                      <a:pt x="1350" y="6851"/>
                    </a:lnTo>
                    <a:lnTo>
                      <a:pt x="1677" y="6994"/>
                    </a:lnTo>
                    <a:lnTo>
                      <a:pt x="2046" y="7117"/>
                    </a:lnTo>
                    <a:lnTo>
                      <a:pt x="2455" y="7199"/>
                    </a:lnTo>
                    <a:lnTo>
                      <a:pt x="2925" y="7260"/>
                    </a:lnTo>
                    <a:lnTo>
                      <a:pt x="3416" y="7260"/>
                    </a:lnTo>
                    <a:lnTo>
                      <a:pt x="3682" y="7240"/>
                    </a:lnTo>
                    <a:lnTo>
                      <a:pt x="3947" y="7219"/>
                    </a:lnTo>
                    <a:lnTo>
                      <a:pt x="4234" y="7158"/>
                    </a:lnTo>
                    <a:lnTo>
                      <a:pt x="4540" y="7096"/>
                    </a:lnTo>
                    <a:lnTo>
                      <a:pt x="4827" y="7015"/>
                    </a:lnTo>
                    <a:lnTo>
                      <a:pt x="5113" y="6933"/>
                    </a:lnTo>
                    <a:lnTo>
                      <a:pt x="5379" y="6810"/>
                    </a:lnTo>
                    <a:lnTo>
                      <a:pt x="5624" y="6687"/>
                    </a:lnTo>
                    <a:lnTo>
                      <a:pt x="5849" y="6544"/>
                    </a:lnTo>
                    <a:lnTo>
                      <a:pt x="6054" y="6381"/>
                    </a:lnTo>
                    <a:lnTo>
                      <a:pt x="6258" y="6197"/>
                    </a:lnTo>
                    <a:lnTo>
                      <a:pt x="6442" y="6013"/>
                    </a:lnTo>
                    <a:lnTo>
                      <a:pt x="6606" y="5829"/>
                    </a:lnTo>
                    <a:lnTo>
                      <a:pt x="6769" y="5624"/>
                    </a:lnTo>
                    <a:lnTo>
                      <a:pt x="6913" y="5399"/>
                    </a:lnTo>
                    <a:lnTo>
                      <a:pt x="7035" y="5174"/>
                    </a:lnTo>
                    <a:lnTo>
                      <a:pt x="7158" y="4949"/>
                    </a:lnTo>
                    <a:lnTo>
                      <a:pt x="7240" y="4704"/>
                    </a:lnTo>
                    <a:lnTo>
                      <a:pt x="7342" y="4458"/>
                    </a:lnTo>
                    <a:lnTo>
                      <a:pt x="7403" y="4193"/>
                    </a:lnTo>
                    <a:lnTo>
                      <a:pt x="7465" y="3947"/>
                    </a:lnTo>
                    <a:lnTo>
                      <a:pt x="7526" y="3681"/>
                    </a:lnTo>
                    <a:lnTo>
                      <a:pt x="7587" y="3129"/>
                    </a:lnTo>
                    <a:lnTo>
                      <a:pt x="7608" y="2597"/>
                    </a:lnTo>
                    <a:lnTo>
                      <a:pt x="7587" y="2045"/>
                    </a:lnTo>
                    <a:lnTo>
                      <a:pt x="7526" y="1514"/>
                    </a:lnTo>
                    <a:lnTo>
                      <a:pt x="7424" y="982"/>
                    </a:lnTo>
                    <a:lnTo>
                      <a:pt x="7301" y="471"/>
                    </a:lnTo>
                    <a:lnTo>
                      <a:pt x="71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9"/>
              <p:cNvSpPr/>
              <p:nvPr/>
            </p:nvSpPr>
            <p:spPr>
              <a:xfrm>
                <a:off x="4179850" y="1091900"/>
                <a:ext cx="190225" cy="181525"/>
              </a:xfrm>
              <a:custGeom>
                <a:rect b="b" l="l" r="r" t="t"/>
                <a:pathLst>
                  <a:path extrusionOk="0" h="7261" w="7609">
                    <a:moveTo>
                      <a:pt x="492" y="0"/>
                    </a:moveTo>
                    <a:lnTo>
                      <a:pt x="328" y="471"/>
                    </a:lnTo>
                    <a:lnTo>
                      <a:pt x="185" y="982"/>
                    </a:lnTo>
                    <a:lnTo>
                      <a:pt x="103" y="1514"/>
                    </a:lnTo>
                    <a:lnTo>
                      <a:pt x="42" y="2045"/>
                    </a:lnTo>
                    <a:lnTo>
                      <a:pt x="1" y="2597"/>
                    </a:lnTo>
                    <a:lnTo>
                      <a:pt x="21" y="3129"/>
                    </a:lnTo>
                    <a:lnTo>
                      <a:pt x="103" y="3681"/>
                    </a:lnTo>
                    <a:lnTo>
                      <a:pt x="144" y="3947"/>
                    </a:lnTo>
                    <a:lnTo>
                      <a:pt x="205" y="4193"/>
                    </a:lnTo>
                    <a:lnTo>
                      <a:pt x="287" y="4458"/>
                    </a:lnTo>
                    <a:lnTo>
                      <a:pt x="369" y="4704"/>
                    </a:lnTo>
                    <a:lnTo>
                      <a:pt x="471" y="4949"/>
                    </a:lnTo>
                    <a:lnTo>
                      <a:pt x="574" y="5174"/>
                    </a:lnTo>
                    <a:lnTo>
                      <a:pt x="717" y="5399"/>
                    </a:lnTo>
                    <a:lnTo>
                      <a:pt x="860" y="5624"/>
                    </a:lnTo>
                    <a:lnTo>
                      <a:pt x="1003" y="5829"/>
                    </a:lnTo>
                    <a:lnTo>
                      <a:pt x="1167" y="6013"/>
                    </a:lnTo>
                    <a:lnTo>
                      <a:pt x="1351" y="6197"/>
                    </a:lnTo>
                    <a:lnTo>
                      <a:pt x="1555" y="6381"/>
                    </a:lnTo>
                    <a:lnTo>
                      <a:pt x="1780" y="6544"/>
                    </a:lnTo>
                    <a:lnTo>
                      <a:pt x="2005" y="6687"/>
                    </a:lnTo>
                    <a:lnTo>
                      <a:pt x="2250" y="6810"/>
                    </a:lnTo>
                    <a:lnTo>
                      <a:pt x="2516" y="6933"/>
                    </a:lnTo>
                    <a:lnTo>
                      <a:pt x="2782" y="7015"/>
                    </a:lnTo>
                    <a:lnTo>
                      <a:pt x="3089" y="7096"/>
                    </a:lnTo>
                    <a:lnTo>
                      <a:pt x="3375" y="7158"/>
                    </a:lnTo>
                    <a:lnTo>
                      <a:pt x="3661" y="7219"/>
                    </a:lnTo>
                    <a:lnTo>
                      <a:pt x="3948" y="7240"/>
                    </a:lnTo>
                    <a:lnTo>
                      <a:pt x="4214" y="7260"/>
                    </a:lnTo>
                    <a:lnTo>
                      <a:pt x="4704" y="7260"/>
                    </a:lnTo>
                    <a:lnTo>
                      <a:pt x="5154" y="7199"/>
                    </a:lnTo>
                    <a:lnTo>
                      <a:pt x="5563" y="7117"/>
                    </a:lnTo>
                    <a:lnTo>
                      <a:pt x="5931" y="6994"/>
                    </a:lnTo>
                    <a:lnTo>
                      <a:pt x="6259" y="6851"/>
                    </a:lnTo>
                    <a:lnTo>
                      <a:pt x="6565" y="6687"/>
                    </a:lnTo>
                    <a:lnTo>
                      <a:pt x="6811" y="6503"/>
                    </a:lnTo>
                    <a:lnTo>
                      <a:pt x="7036" y="6340"/>
                    </a:lnTo>
                    <a:lnTo>
                      <a:pt x="7220" y="6176"/>
                    </a:lnTo>
                    <a:lnTo>
                      <a:pt x="7363" y="6033"/>
                    </a:lnTo>
                    <a:lnTo>
                      <a:pt x="7547" y="5788"/>
                    </a:lnTo>
                    <a:lnTo>
                      <a:pt x="7608" y="5706"/>
                    </a:lnTo>
                    <a:lnTo>
                      <a:pt x="7281" y="5563"/>
                    </a:lnTo>
                    <a:lnTo>
                      <a:pt x="6954" y="5420"/>
                    </a:lnTo>
                    <a:lnTo>
                      <a:pt x="6606" y="5256"/>
                    </a:lnTo>
                    <a:lnTo>
                      <a:pt x="6279" y="5072"/>
                    </a:lnTo>
                    <a:lnTo>
                      <a:pt x="5625" y="4683"/>
                    </a:lnTo>
                    <a:lnTo>
                      <a:pt x="4991" y="4254"/>
                    </a:lnTo>
                    <a:lnTo>
                      <a:pt x="4377" y="3804"/>
                    </a:lnTo>
                    <a:lnTo>
                      <a:pt x="3784" y="3334"/>
                    </a:lnTo>
                    <a:lnTo>
                      <a:pt x="3232" y="2843"/>
                    </a:lnTo>
                    <a:lnTo>
                      <a:pt x="2721" y="2352"/>
                    </a:lnTo>
                    <a:lnTo>
                      <a:pt x="2230" y="1902"/>
                    </a:lnTo>
                    <a:lnTo>
                      <a:pt x="1801" y="1452"/>
                    </a:lnTo>
                    <a:lnTo>
                      <a:pt x="1105" y="696"/>
                    </a:lnTo>
                    <a:lnTo>
                      <a:pt x="655" y="184"/>
                    </a:lnTo>
                    <a:lnTo>
                      <a:pt x="4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9"/>
              <p:cNvSpPr/>
              <p:nvPr/>
            </p:nvSpPr>
            <p:spPr>
              <a:xfrm>
                <a:off x="4418100" y="1273400"/>
                <a:ext cx="159525" cy="56750"/>
              </a:xfrm>
              <a:custGeom>
                <a:rect b="b" l="l" r="r" t="t"/>
                <a:pathLst>
                  <a:path extrusionOk="0" h="2270" w="6381">
                    <a:moveTo>
                      <a:pt x="1" y="0"/>
                    </a:moveTo>
                    <a:lnTo>
                      <a:pt x="82" y="225"/>
                    </a:lnTo>
                    <a:lnTo>
                      <a:pt x="164" y="429"/>
                    </a:lnTo>
                    <a:lnTo>
                      <a:pt x="287" y="634"/>
                    </a:lnTo>
                    <a:lnTo>
                      <a:pt x="410" y="818"/>
                    </a:lnTo>
                    <a:lnTo>
                      <a:pt x="553" y="1002"/>
                    </a:lnTo>
                    <a:lnTo>
                      <a:pt x="716" y="1186"/>
                    </a:lnTo>
                    <a:lnTo>
                      <a:pt x="880" y="1350"/>
                    </a:lnTo>
                    <a:lnTo>
                      <a:pt x="1064" y="1493"/>
                    </a:lnTo>
                    <a:lnTo>
                      <a:pt x="1268" y="1636"/>
                    </a:lnTo>
                    <a:lnTo>
                      <a:pt x="1473" y="1759"/>
                    </a:lnTo>
                    <a:lnTo>
                      <a:pt x="1677" y="1861"/>
                    </a:lnTo>
                    <a:lnTo>
                      <a:pt x="1902" y="1963"/>
                    </a:lnTo>
                    <a:lnTo>
                      <a:pt x="2127" y="2045"/>
                    </a:lnTo>
                    <a:lnTo>
                      <a:pt x="2352" y="2106"/>
                    </a:lnTo>
                    <a:lnTo>
                      <a:pt x="2802" y="2209"/>
                    </a:lnTo>
                    <a:lnTo>
                      <a:pt x="3048" y="2250"/>
                    </a:lnTo>
                    <a:lnTo>
                      <a:pt x="3273" y="2270"/>
                    </a:lnTo>
                    <a:lnTo>
                      <a:pt x="3743" y="2270"/>
                    </a:lnTo>
                    <a:lnTo>
                      <a:pt x="4213" y="2229"/>
                    </a:lnTo>
                    <a:lnTo>
                      <a:pt x="4663" y="2168"/>
                    </a:lnTo>
                    <a:lnTo>
                      <a:pt x="5113" y="2065"/>
                    </a:lnTo>
                    <a:lnTo>
                      <a:pt x="5542" y="1943"/>
                    </a:lnTo>
                    <a:lnTo>
                      <a:pt x="5972" y="1759"/>
                    </a:lnTo>
                    <a:lnTo>
                      <a:pt x="6381" y="1575"/>
                    </a:lnTo>
                    <a:lnTo>
                      <a:pt x="5931" y="1616"/>
                    </a:lnTo>
                    <a:lnTo>
                      <a:pt x="5502" y="1677"/>
                    </a:lnTo>
                    <a:lnTo>
                      <a:pt x="4602" y="1759"/>
                    </a:lnTo>
                    <a:lnTo>
                      <a:pt x="3743" y="1779"/>
                    </a:lnTo>
                    <a:lnTo>
                      <a:pt x="3313" y="1759"/>
                    </a:lnTo>
                    <a:lnTo>
                      <a:pt x="2884" y="1697"/>
                    </a:lnTo>
                    <a:lnTo>
                      <a:pt x="2475" y="1616"/>
                    </a:lnTo>
                    <a:lnTo>
                      <a:pt x="2066" y="1493"/>
                    </a:lnTo>
                    <a:lnTo>
                      <a:pt x="1677" y="1350"/>
                    </a:lnTo>
                    <a:lnTo>
                      <a:pt x="1289" y="1166"/>
                    </a:lnTo>
                    <a:lnTo>
                      <a:pt x="941" y="920"/>
                    </a:lnTo>
                    <a:lnTo>
                      <a:pt x="594" y="654"/>
                    </a:lnTo>
                    <a:lnTo>
                      <a:pt x="287" y="348"/>
                    </a:lnTo>
                    <a:lnTo>
                      <a:pt x="144" y="18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9"/>
              <p:cNvSpPr/>
              <p:nvPr/>
            </p:nvSpPr>
            <p:spPr>
              <a:xfrm>
                <a:off x="4210525" y="1273400"/>
                <a:ext cx="159550" cy="56750"/>
              </a:xfrm>
              <a:custGeom>
                <a:rect b="b" l="l" r="r" t="t"/>
                <a:pathLst>
                  <a:path extrusionOk="0" h="2270" w="6382">
                    <a:moveTo>
                      <a:pt x="6381" y="0"/>
                    </a:moveTo>
                    <a:lnTo>
                      <a:pt x="6238" y="184"/>
                    </a:lnTo>
                    <a:lnTo>
                      <a:pt x="6095" y="348"/>
                    </a:lnTo>
                    <a:lnTo>
                      <a:pt x="5788" y="654"/>
                    </a:lnTo>
                    <a:lnTo>
                      <a:pt x="5461" y="920"/>
                    </a:lnTo>
                    <a:lnTo>
                      <a:pt x="5093" y="1166"/>
                    </a:lnTo>
                    <a:lnTo>
                      <a:pt x="4725" y="1350"/>
                    </a:lnTo>
                    <a:lnTo>
                      <a:pt x="4316" y="1493"/>
                    </a:lnTo>
                    <a:lnTo>
                      <a:pt x="3907" y="1616"/>
                    </a:lnTo>
                    <a:lnTo>
                      <a:pt x="3498" y="1697"/>
                    </a:lnTo>
                    <a:lnTo>
                      <a:pt x="3068" y="1759"/>
                    </a:lnTo>
                    <a:lnTo>
                      <a:pt x="2659" y="1779"/>
                    </a:lnTo>
                    <a:lnTo>
                      <a:pt x="1780" y="1759"/>
                    </a:lnTo>
                    <a:lnTo>
                      <a:pt x="901" y="1677"/>
                    </a:lnTo>
                    <a:lnTo>
                      <a:pt x="451" y="1616"/>
                    </a:lnTo>
                    <a:lnTo>
                      <a:pt x="1" y="1575"/>
                    </a:lnTo>
                    <a:lnTo>
                      <a:pt x="1" y="1575"/>
                    </a:lnTo>
                    <a:lnTo>
                      <a:pt x="410" y="1759"/>
                    </a:lnTo>
                    <a:lnTo>
                      <a:pt x="839" y="1943"/>
                    </a:lnTo>
                    <a:lnTo>
                      <a:pt x="1289" y="2065"/>
                    </a:lnTo>
                    <a:lnTo>
                      <a:pt x="1719" y="2168"/>
                    </a:lnTo>
                    <a:lnTo>
                      <a:pt x="2189" y="2229"/>
                    </a:lnTo>
                    <a:lnTo>
                      <a:pt x="2659" y="2270"/>
                    </a:lnTo>
                    <a:lnTo>
                      <a:pt x="3109" y="2270"/>
                    </a:lnTo>
                    <a:lnTo>
                      <a:pt x="3355" y="2250"/>
                    </a:lnTo>
                    <a:lnTo>
                      <a:pt x="3580" y="2209"/>
                    </a:lnTo>
                    <a:lnTo>
                      <a:pt x="4050" y="2106"/>
                    </a:lnTo>
                    <a:lnTo>
                      <a:pt x="4275" y="2045"/>
                    </a:lnTo>
                    <a:lnTo>
                      <a:pt x="4500" y="1963"/>
                    </a:lnTo>
                    <a:lnTo>
                      <a:pt x="4704" y="1861"/>
                    </a:lnTo>
                    <a:lnTo>
                      <a:pt x="4929" y="1759"/>
                    </a:lnTo>
                    <a:lnTo>
                      <a:pt x="5134" y="1636"/>
                    </a:lnTo>
                    <a:lnTo>
                      <a:pt x="5318" y="1493"/>
                    </a:lnTo>
                    <a:lnTo>
                      <a:pt x="5502" y="1350"/>
                    </a:lnTo>
                    <a:lnTo>
                      <a:pt x="5686" y="1186"/>
                    </a:lnTo>
                    <a:lnTo>
                      <a:pt x="5829" y="1002"/>
                    </a:lnTo>
                    <a:lnTo>
                      <a:pt x="5972" y="818"/>
                    </a:lnTo>
                    <a:lnTo>
                      <a:pt x="6115" y="634"/>
                    </a:lnTo>
                    <a:lnTo>
                      <a:pt x="6218" y="429"/>
                    </a:lnTo>
                    <a:lnTo>
                      <a:pt x="6320" y="225"/>
                    </a:lnTo>
                    <a:lnTo>
                      <a:pt x="63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9"/>
              <p:cNvSpPr/>
              <p:nvPr/>
            </p:nvSpPr>
            <p:spPr>
              <a:xfrm>
                <a:off x="4097050" y="1380750"/>
                <a:ext cx="594600" cy="324675"/>
              </a:xfrm>
              <a:custGeom>
                <a:rect b="b" l="l" r="r" t="t"/>
                <a:pathLst>
                  <a:path extrusionOk="0" h="12987" w="23784">
                    <a:moveTo>
                      <a:pt x="11350" y="1"/>
                    </a:moveTo>
                    <a:lnTo>
                      <a:pt x="10818" y="21"/>
                    </a:lnTo>
                    <a:lnTo>
                      <a:pt x="10307" y="82"/>
                    </a:lnTo>
                    <a:lnTo>
                      <a:pt x="9816" y="144"/>
                    </a:lnTo>
                    <a:lnTo>
                      <a:pt x="9325" y="225"/>
                    </a:lnTo>
                    <a:lnTo>
                      <a:pt x="8855" y="307"/>
                    </a:lnTo>
                    <a:lnTo>
                      <a:pt x="8425" y="430"/>
                    </a:lnTo>
                    <a:lnTo>
                      <a:pt x="7976" y="553"/>
                    </a:lnTo>
                    <a:lnTo>
                      <a:pt x="7567" y="696"/>
                    </a:lnTo>
                    <a:lnTo>
                      <a:pt x="7158" y="839"/>
                    </a:lnTo>
                    <a:lnTo>
                      <a:pt x="6769" y="1003"/>
                    </a:lnTo>
                    <a:lnTo>
                      <a:pt x="6401" y="1187"/>
                    </a:lnTo>
                    <a:lnTo>
                      <a:pt x="6033" y="1391"/>
                    </a:lnTo>
                    <a:lnTo>
                      <a:pt x="5706" y="1596"/>
                    </a:lnTo>
                    <a:lnTo>
                      <a:pt x="5358" y="1800"/>
                    </a:lnTo>
                    <a:lnTo>
                      <a:pt x="5051" y="2025"/>
                    </a:lnTo>
                    <a:lnTo>
                      <a:pt x="4744" y="2250"/>
                    </a:lnTo>
                    <a:lnTo>
                      <a:pt x="4438" y="2495"/>
                    </a:lnTo>
                    <a:lnTo>
                      <a:pt x="4172" y="2741"/>
                    </a:lnTo>
                    <a:lnTo>
                      <a:pt x="3886" y="3007"/>
                    </a:lnTo>
                    <a:lnTo>
                      <a:pt x="3640" y="3272"/>
                    </a:lnTo>
                    <a:lnTo>
                      <a:pt x="3395" y="3538"/>
                    </a:lnTo>
                    <a:lnTo>
                      <a:pt x="2924" y="4111"/>
                    </a:lnTo>
                    <a:lnTo>
                      <a:pt x="2515" y="4684"/>
                    </a:lnTo>
                    <a:lnTo>
                      <a:pt x="2147" y="5277"/>
                    </a:lnTo>
                    <a:lnTo>
                      <a:pt x="1800" y="5890"/>
                    </a:lnTo>
                    <a:lnTo>
                      <a:pt x="1513" y="6483"/>
                    </a:lnTo>
                    <a:lnTo>
                      <a:pt x="1248" y="7097"/>
                    </a:lnTo>
                    <a:lnTo>
                      <a:pt x="1023" y="7710"/>
                    </a:lnTo>
                    <a:lnTo>
                      <a:pt x="818" y="8303"/>
                    </a:lnTo>
                    <a:lnTo>
                      <a:pt x="634" y="8876"/>
                    </a:lnTo>
                    <a:lnTo>
                      <a:pt x="491" y="9428"/>
                    </a:lnTo>
                    <a:lnTo>
                      <a:pt x="368" y="9980"/>
                    </a:lnTo>
                    <a:lnTo>
                      <a:pt x="266" y="10471"/>
                    </a:lnTo>
                    <a:lnTo>
                      <a:pt x="184" y="10962"/>
                    </a:lnTo>
                    <a:lnTo>
                      <a:pt x="82" y="11780"/>
                    </a:lnTo>
                    <a:lnTo>
                      <a:pt x="21" y="12434"/>
                    </a:lnTo>
                    <a:lnTo>
                      <a:pt x="0" y="12843"/>
                    </a:lnTo>
                    <a:lnTo>
                      <a:pt x="0" y="12986"/>
                    </a:lnTo>
                    <a:lnTo>
                      <a:pt x="286" y="12516"/>
                    </a:lnTo>
                    <a:lnTo>
                      <a:pt x="634" y="12086"/>
                    </a:lnTo>
                    <a:lnTo>
                      <a:pt x="1002" y="11698"/>
                    </a:lnTo>
                    <a:lnTo>
                      <a:pt x="1391" y="11309"/>
                    </a:lnTo>
                    <a:lnTo>
                      <a:pt x="1820" y="10962"/>
                    </a:lnTo>
                    <a:lnTo>
                      <a:pt x="2250" y="10655"/>
                    </a:lnTo>
                    <a:lnTo>
                      <a:pt x="2720" y="10348"/>
                    </a:lnTo>
                    <a:lnTo>
                      <a:pt x="3211" y="10082"/>
                    </a:lnTo>
                    <a:lnTo>
                      <a:pt x="3701" y="9837"/>
                    </a:lnTo>
                    <a:lnTo>
                      <a:pt x="4213" y="9612"/>
                    </a:lnTo>
                    <a:lnTo>
                      <a:pt x="4724" y="9407"/>
                    </a:lnTo>
                    <a:lnTo>
                      <a:pt x="5256" y="9223"/>
                    </a:lnTo>
                    <a:lnTo>
                      <a:pt x="5767" y="9060"/>
                    </a:lnTo>
                    <a:lnTo>
                      <a:pt x="6299" y="8917"/>
                    </a:lnTo>
                    <a:lnTo>
                      <a:pt x="6810" y="8774"/>
                    </a:lnTo>
                    <a:lnTo>
                      <a:pt x="7342" y="8671"/>
                    </a:lnTo>
                    <a:lnTo>
                      <a:pt x="8344" y="8487"/>
                    </a:lnTo>
                    <a:lnTo>
                      <a:pt x="9284" y="8344"/>
                    </a:lnTo>
                    <a:lnTo>
                      <a:pt x="10143" y="8262"/>
                    </a:lnTo>
                    <a:lnTo>
                      <a:pt x="10900" y="8201"/>
                    </a:lnTo>
                    <a:lnTo>
                      <a:pt x="11534" y="8160"/>
                    </a:lnTo>
                    <a:lnTo>
                      <a:pt x="13211" y="8160"/>
                    </a:lnTo>
                    <a:lnTo>
                      <a:pt x="13763" y="8201"/>
                    </a:lnTo>
                    <a:lnTo>
                      <a:pt x="14438" y="8262"/>
                    </a:lnTo>
                    <a:lnTo>
                      <a:pt x="15215" y="8344"/>
                    </a:lnTo>
                    <a:lnTo>
                      <a:pt x="16074" y="8487"/>
                    </a:lnTo>
                    <a:lnTo>
                      <a:pt x="16973" y="8671"/>
                    </a:lnTo>
                    <a:lnTo>
                      <a:pt x="17444" y="8774"/>
                    </a:lnTo>
                    <a:lnTo>
                      <a:pt x="17914" y="8917"/>
                    </a:lnTo>
                    <a:lnTo>
                      <a:pt x="18384" y="9060"/>
                    </a:lnTo>
                    <a:lnTo>
                      <a:pt x="18855" y="9223"/>
                    </a:lnTo>
                    <a:lnTo>
                      <a:pt x="19346" y="9407"/>
                    </a:lnTo>
                    <a:lnTo>
                      <a:pt x="19816" y="9612"/>
                    </a:lnTo>
                    <a:lnTo>
                      <a:pt x="20286" y="9837"/>
                    </a:lnTo>
                    <a:lnTo>
                      <a:pt x="20736" y="10082"/>
                    </a:lnTo>
                    <a:lnTo>
                      <a:pt x="21186" y="10348"/>
                    </a:lnTo>
                    <a:lnTo>
                      <a:pt x="21616" y="10655"/>
                    </a:lnTo>
                    <a:lnTo>
                      <a:pt x="22025" y="10962"/>
                    </a:lnTo>
                    <a:lnTo>
                      <a:pt x="22434" y="11309"/>
                    </a:lnTo>
                    <a:lnTo>
                      <a:pt x="22802" y="11698"/>
                    </a:lnTo>
                    <a:lnTo>
                      <a:pt x="23149" y="12086"/>
                    </a:lnTo>
                    <a:lnTo>
                      <a:pt x="23476" y="12516"/>
                    </a:lnTo>
                    <a:lnTo>
                      <a:pt x="23783" y="12986"/>
                    </a:lnTo>
                    <a:lnTo>
                      <a:pt x="23783" y="12843"/>
                    </a:lnTo>
                    <a:lnTo>
                      <a:pt x="23763" y="12434"/>
                    </a:lnTo>
                    <a:lnTo>
                      <a:pt x="23701" y="11780"/>
                    </a:lnTo>
                    <a:lnTo>
                      <a:pt x="23579" y="10962"/>
                    </a:lnTo>
                    <a:lnTo>
                      <a:pt x="23497" y="10471"/>
                    </a:lnTo>
                    <a:lnTo>
                      <a:pt x="23395" y="9980"/>
                    </a:lnTo>
                    <a:lnTo>
                      <a:pt x="23272" y="9428"/>
                    </a:lnTo>
                    <a:lnTo>
                      <a:pt x="23129" y="8876"/>
                    </a:lnTo>
                    <a:lnTo>
                      <a:pt x="22965" y="8303"/>
                    </a:lnTo>
                    <a:lnTo>
                      <a:pt x="22761" y="7710"/>
                    </a:lnTo>
                    <a:lnTo>
                      <a:pt x="22536" y="7097"/>
                    </a:lnTo>
                    <a:lnTo>
                      <a:pt x="22270" y="6483"/>
                    </a:lnTo>
                    <a:lnTo>
                      <a:pt x="21963" y="5890"/>
                    </a:lnTo>
                    <a:lnTo>
                      <a:pt x="21636" y="5277"/>
                    </a:lnTo>
                    <a:lnTo>
                      <a:pt x="21247" y="4684"/>
                    </a:lnTo>
                    <a:lnTo>
                      <a:pt x="20838" y="4111"/>
                    </a:lnTo>
                    <a:lnTo>
                      <a:pt x="20389" y="3538"/>
                    </a:lnTo>
                    <a:lnTo>
                      <a:pt x="20143" y="3272"/>
                    </a:lnTo>
                    <a:lnTo>
                      <a:pt x="19877" y="3007"/>
                    </a:lnTo>
                    <a:lnTo>
                      <a:pt x="19611" y="2741"/>
                    </a:lnTo>
                    <a:lnTo>
                      <a:pt x="19325" y="2495"/>
                    </a:lnTo>
                    <a:lnTo>
                      <a:pt x="19039" y="2250"/>
                    </a:lnTo>
                    <a:lnTo>
                      <a:pt x="18732" y="2025"/>
                    </a:lnTo>
                    <a:lnTo>
                      <a:pt x="18405" y="1800"/>
                    </a:lnTo>
                    <a:lnTo>
                      <a:pt x="18078" y="1596"/>
                    </a:lnTo>
                    <a:lnTo>
                      <a:pt x="17730" y="1391"/>
                    </a:lnTo>
                    <a:lnTo>
                      <a:pt x="17362" y="1187"/>
                    </a:lnTo>
                    <a:lnTo>
                      <a:pt x="16994" y="1003"/>
                    </a:lnTo>
                    <a:lnTo>
                      <a:pt x="16605" y="839"/>
                    </a:lnTo>
                    <a:lnTo>
                      <a:pt x="16196" y="696"/>
                    </a:lnTo>
                    <a:lnTo>
                      <a:pt x="15787" y="553"/>
                    </a:lnTo>
                    <a:lnTo>
                      <a:pt x="15358" y="430"/>
                    </a:lnTo>
                    <a:lnTo>
                      <a:pt x="14908" y="307"/>
                    </a:lnTo>
                    <a:lnTo>
                      <a:pt x="14438" y="225"/>
                    </a:lnTo>
                    <a:lnTo>
                      <a:pt x="13967" y="144"/>
                    </a:lnTo>
                    <a:lnTo>
                      <a:pt x="13476" y="82"/>
                    </a:lnTo>
                    <a:lnTo>
                      <a:pt x="12965" y="21"/>
                    </a:lnTo>
                    <a:lnTo>
                      <a:pt x="124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9"/>
              <p:cNvSpPr/>
              <p:nvPr/>
            </p:nvSpPr>
            <p:spPr>
              <a:xfrm>
                <a:off x="2543875" y="1412950"/>
                <a:ext cx="953500" cy="906475"/>
              </a:xfrm>
              <a:custGeom>
                <a:rect b="b" l="l" r="r" t="t"/>
                <a:pathLst>
                  <a:path extrusionOk="0" h="36259" w="38140">
                    <a:moveTo>
                      <a:pt x="19060" y="1"/>
                    </a:moveTo>
                    <a:lnTo>
                      <a:pt x="18896" y="410"/>
                    </a:lnTo>
                    <a:lnTo>
                      <a:pt x="18692" y="880"/>
                    </a:lnTo>
                    <a:lnTo>
                      <a:pt x="18385" y="1514"/>
                    </a:lnTo>
                    <a:lnTo>
                      <a:pt x="18017" y="2271"/>
                    </a:lnTo>
                    <a:lnTo>
                      <a:pt x="17546" y="3130"/>
                    </a:lnTo>
                    <a:lnTo>
                      <a:pt x="17015" y="4070"/>
                    </a:lnTo>
                    <a:lnTo>
                      <a:pt x="16381" y="5093"/>
                    </a:lnTo>
                    <a:lnTo>
                      <a:pt x="16054" y="5604"/>
                    </a:lnTo>
                    <a:lnTo>
                      <a:pt x="15686" y="6136"/>
                    </a:lnTo>
                    <a:lnTo>
                      <a:pt x="15297" y="6668"/>
                    </a:lnTo>
                    <a:lnTo>
                      <a:pt x="14888" y="7199"/>
                    </a:lnTo>
                    <a:lnTo>
                      <a:pt x="14459" y="7731"/>
                    </a:lnTo>
                    <a:lnTo>
                      <a:pt x="14029" y="8263"/>
                    </a:lnTo>
                    <a:lnTo>
                      <a:pt x="13559" y="8794"/>
                    </a:lnTo>
                    <a:lnTo>
                      <a:pt x="13068" y="9306"/>
                    </a:lnTo>
                    <a:lnTo>
                      <a:pt x="12577" y="9796"/>
                    </a:lnTo>
                    <a:lnTo>
                      <a:pt x="12045" y="10287"/>
                    </a:lnTo>
                    <a:lnTo>
                      <a:pt x="11493" y="10757"/>
                    </a:lnTo>
                    <a:lnTo>
                      <a:pt x="10941" y="11187"/>
                    </a:lnTo>
                    <a:lnTo>
                      <a:pt x="10348" y="11616"/>
                    </a:lnTo>
                    <a:lnTo>
                      <a:pt x="9735" y="12005"/>
                    </a:lnTo>
                    <a:lnTo>
                      <a:pt x="9121" y="12373"/>
                    </a:lnTo>
                    <a:lnTo>
                      <a:pt x="8467" y="12700"/>
                    </a:lnTo>
                    <a:lnTo>
                      <a:pt x="8630" y="12762"/>
                    </a:lnTo>
                    <a:lnTo>
                      <a:pt x="9080" y="12864"/>
                    </a:lnTo>
                    <a:lnTo>
                      <a:pt x="9776" y="13027"/>
                    </a:lnTo>
                    <a:lnTo>
                      <a:pt x="10205" y="13109"/>
                    </a:lnTo>
                    <a:lnTo>
                      <a:pt x="10675" y="13191"/>
                    </a:lnTo>
                    <a:lnTo>
                      <a:pt x="11187" y="13252"/>
                    </a:lnTo>
                    <a:lnTo>
                      <a:pt x="11718" y="13314"/>
                    </a:lnTo>
                    <a:lnTo>
                      <a:pt x="12270" y="13355"/>
                    </a:lnTo>
                    <a:lnTo>
                      <a:pt x="12863" y="13375"/>
                    </a:lnTo>
                    <a:lnTo>
                      <a:pt x="13457" y="13355"/>
                    </a:lnTo>
                    <a:lnTo>
                      <a:pt x="14050" y="13314"/>
                    </a:lnTo>
                    <a:lnTo>
                      <a:pt x="14643" y="13252"/>
                    </a:lnTo>
                    <a:lnTo>
                      <a:pt x="15236" y="13130"/>
                    </a:lnTo>
                    <a:lnTo>
                      <a:pt x="14888" y="13661"/>
                    </a:lnTo>
                    <a:lnTo>
                      <a:pt x="14479" y="14214"/>
                    </a:lnTo>
                    <a:lnTo>
                      <a:pt x="14050" y="14807"/>
                    </a:lnTo>
                    <a:lnTo>
                      <a:pt x="13559" y="15400"/>
                    </a:lnTo>
                    <a:lnTo>
                      <a:pt x="13027" y="16013"/>
                    </a:lnTo>
                    <a:lnTo>
                      <a:pt x="12454" y="16627"/>
                    </a:lnTo>
                    <a:lnTo>
                      <a:pt x="11821" y="17240"/>
                    </a:lnTo>
                    <a:lnTo>
                      <a:pt x="11166" y="17854"/>
                    </a:lnTo>
                    <a:lnTo>
                      <a:pt x="10450" y="18467"/>
                    </a:lnTo>
                    <a:lnTo>
                      <a:pt x="9673" y="19040"/>
                    </a:lnTo>
                    <a:lnTo>
                      <a:pt x="9285" y="19326"/>
                    </a:lnTo>
                    <a:lnTo>
                      <a:pt x="8876" y="19592"/>
                    </a:lnTo>
                    <a:lnTo>
                      <a:pt x="8446" y="19878"/>
                    </a:lnTo>
                    <a:lnTo>
                      <a:pt x="8017" y="20124"/>
                    </a:lnTo>
                    <a:lnTo>
                      <a:pt x="7567" y="20369"/>
                    </a:lnTo>
                    <a:lnTo>
                      <a:pt x="7117" y="20614"/>
                    </a:lnTo>
                    <a:lnTo>
                      <a:pt x="6647" y="20839"/>
                    </a:lnTo>
                    <a:lnTo>
                      <a:pt x="6156" y="21064"/>
                    </a:lnTo>
                    <a:lnTo>
                      <a:pt x="5665" y="21269"/>
                    </a:lnTo>
                    <a:lnTo>
                      <a:pt x="5154" y="21453"/>
                    </a:lnTo>
                    <a:lnTo>
                      <a:pt x="4643" y="21637"/>
                    </a:lnTo>
                    <a:lnTo>
                      <a:pt x="4111" y="21800"/>
                    </a:lnTo>
                    <a:lnTo>
                      <a:pt x="4315" y="21882"/>
                    </a:lnTo>
                    <a:lnTo>
                      <a:pt x="4868" y="22107"/>
                    </a:lnTo>
                    <a:lnTo>
                      <a:pt x="5277" y="22230"/>
                    </a:lnTo>
                    <a:lnTo>
                      <a:pt x="5767" y="22373"/>
                    </a:lnTo>
                    <a:lnTo>
                      <a:pt x="6320" y="22537"/>
                    </a:lnTo>
                    <a:lnTo>
                      <a:pt x="6933" y="22659"/>
                    </a:lnTo>
                    <a:lnTo>
                      <a:pt x="7628" y="22802"/>
                    </a:lnTo>
                    <a:lnTo>
                      <a:pt x="8365" y="22905"/>
                    </a:lnTo>
                    <a:lnTo>
                      <a:pt x="9162" y="22966"/>
                    </a:lnTo>
                    <a:lnTo>
                      <a:pt x="10001" y="23007"/>
                    </a:lnTo>
                    <a:lnTo>
                      <a:pt x="10430" y="23027"/>
                    </a:lnTo>
                    <a:lnTo>
                      <a:pt x="10880" y="23007"/>
                    </a:lnTo>
                    <a:lnTo>
                      <a:pt x="11330" y="22987"/>
                    </a:lnTo>
                    <a:lnTo>
                      <a:pt x="11800" y="22946"/>
                    </a:lnTo>
                    <a:lnTo>
                      <a:pt x="12270" y="22905"/>
                    </a:lnTo>
                    <a:lnTo>
                      <a:pt x="12741" y="22843"/>
                    </a:lnTo>
                    <a:lnTo>
                      <a:pt x="13232" y="22741"/>
                    </a:lnTo>
                    <a:lnTo>
                      <a:pt x="13722" y="22639"/>
                    </a:lnTo>
                    <a:lnTo>
                      <a:pt x="13150" y="23109"/>
                    </a:lnTo>
                    <a:lnTo>
                      <a:pt x="12536" y="23600"/>
                    </a:lnTo>
                    <a:lnTo>
                      <a:pt x="11882" y="24091"/>
                    </a:lnTo>
                    <a:lnTo>
                      <a:pt x="11187" y="24582"/>
                    </a:lnTo>
                    <a:lnTo>
                      <a:pt x="10430" y="25093"/>
                    </a:lnTo>
                    <a:lnTo>
                      <a:pt x="9653" y="25584"/>
                    </a:lnTo>
                    <a:lnTo>
                      <a:pt x="8835" y="26074"/>
                    </a:lnTo>
                    <a:lnTo>
                      <a:pt x="7976" y="26545"/>
                    </a:lnTo>
                    <a:lnTo>
                      <a:pt x="7076" y="26995"/>
                    </a:lnTo>
                    <a:lnTo>
                      <a:pt x="6156" y="27404"/>
                    </a:lnTo>
                    <a:lnTo>
                      <a:pt x="5195" y="27792"/>
                    </a:lnTo>
                    <a:lnTo>
                      <a:pt x="4704" y="27976"/>
                    </a:lnTo>
                    <a:lnTo>
                      <a:pt x="4213" y="28140"/>
                    </a:lnTo>
                    <a:lnTo>
                      <a:pt x="3702" y="28303"/>
                    </a:lnTo>
                    <a:lnTo>
                      <a:pt x="3191" y="28447"/>
                    </a:lnTo>
                    <a:lnTo>
                      <a:pt x="2679" y="28569"/>
                    </a:lnTo>
                    <a:lnTo>
                      <a:pt x="2148" y="28692"/>
                    </a:lnTo>
                    <a:lnTo>
                      <a:pt x="1616" y="28794"/>
                    </a:lnTo>
                    <a:lnTo>
                      <a:pt x="1084" y="28897"/>
                    </a:lnTo>
                    <a:lnTo>
                      <a:pt x="553" y="28978"/>
                    </a:lnTo>
                    <a:lnTo>
                      <a:pt x="1" y="29040"/>
                    </a:lnTo>
                    <a:lnTo>
                      <a:pt x="307" y="29203"/>
                    </a:lnTo>
                    <a:lnTo>
                      <a:pt x="696" y="29387"/>
                    </a:lnTo>
                    <a:lnTo>
                      <a:pt x="1207" y="29612"/>
                    </a:lnTo>
                    <a:lnTo>
                      <a:pt x="1861" y="29899"/>
                    </a:lnTo>
                    <a:lnTo>
                      <a:pt x="2659" y="30185"/>
                    </a:lnTo>
                    <a:lnTo>
                      <a:pt x="3579" y="30492"/>
                    </a:lnTo>
                    <a:lnTo>
                      <a:pt x="4622" y="30778"/>
                    </a:lnTo>
                    <a:lnTo>
                      <a:pt x="5174" y="30921"/>
                    </a:lnTo>
                    <a:lnTo>
                      <a:pt x="5767" y="31064"/>
                    </a:lnTo>
                    <a:lnTo>
                      <a:pt x="6381" y="31187"/>
                    </a:lnTo>
                    <a:lnTo>
                      <a:pt x="7035" y="31310"/>
                    </a:lnTo>
                    <a:lnTo>
                      <a:pt x="7710" y="31391"/>
                    </a:lnTo>
                    <a:lnTo>
                      <a:pt x="8405" y="31494"/>
                    </a:lnTo>
                    <a:lnTo>
                      <a:pt x="9121" y="31555"/>
                    </a:lnTo>
                    <a:lnTo>
                      <a:pt x="9857" y="31616"/>
                    </a:lnTo>
                    <a:lnTo>
                      <a:pt x="10634" y="31657"/>
                    </a:lnTo>
                    <a:lnTo>
                      <a:pt x="12250" y="31657"/>
                    </a:lnTo>
                    <a:lnTo>
                      <a:pt x="13068" y="31616"/>
                    </a:lnTo>
                    <a:lnTo>
                      <a:pt x="13927" y="31555"/>
                    </a:lnTo>
                    <a:lnTo>
                      <a:pt x="14806" y="31453"/>
                    </a:lnTo>
                    <a:lnTo>
                      <a:pt x="15706" y="31351"/>
                    </a:lnTo>
                    <a:lnTo>
                      <a:pt x="16606" y="31187"/>
                    </a:lnTo>
                    <a:lnTo>
                      <a:pt x="16606" y="36258"/>
                    </a:lnTo>
                    <a:lnTo>
                      <a:pt x="21514" y="36258"/>
                    </a:lnTo>
                    <a:lnTo>
                      <a:pt x="21514" y="31187"/>
                    </a:lnTo>
                    <a:lnTo>
                      <a:pt x="22434" y="31351"/>
                    </a:lnTo>
                    <a:lnTo>
                      <a:pt x="23334" y="31453"/>
                    </a:lnTo>
                    <a:lnTo>
                      <a:pt x="24193" y="31555"/>
                    </a:lnTo>
                    <a:lnTo>
                      <a:pt x="25052" y="31616"/>
                    </a:lnTo>
                    <a:lnTo>
                      <a:pt x="25890" y="31657"/>
                    </a:lnTo>
                    <a:lnTo>
                      <a:pt x="27506" y="31657"/>
                    </a:lnTo>
                    <a:lnTo>
                      <a:pt x="28262" y="31616"/>
                    </a:lnTo>
                    <a:lnTo>
                      <a:pt x="29019" y="31555"/>
                    </a:lnTo>
                    <a:lnTo>
                      <a:pt x="29735" y="31494"/>
                    </a:lnTo>
                    <a:lnTo>
                      <a:pt x="30430" y="31391"/>
                    </a:lnTo>
                    <a:lnTo>
                      <a:pt x="31105" y="31310"/>
                    </a:lnTo>
                    <a:lnTo>
                      <a:pt x="31739" y="31187"/>
                    </a:lnTo>
                    <a:lnTo>
                      <a:pt x="32352" y="31064"/>
                    </a:lnTo>
                    <a:lnTo>
                      <a:pt x="32945" y="30921"/>
                    </a:lnTo>
                    <a:lnTo>
                      <a:pt x="33518" y="30778"/>
                    </a:lnTo>
                    <a:lnTo>
                      <a:pt x="34561" y="30492"/>
                    </a:lnTo>
                    <a:lnTo>
                      <a:pt x="35461" y="30185"/>
                    </a:lnTo>
                    <a:lnTo>
                      <a:pt x="36258" y="29899"/>
                    </a:lnTo>
                    <a:lnTo>
                      <a:pt x="36912" y="29612"/>
                    </a:lnTo>
                    <a:lnTo>
                      <a:pt x="37444" y="29387"/>
                    </a:lnTo>
                    <a:lnTo>
                      <a:pt x="37812" y="29203"/>
                    </a:lnTo>
                    <a:lnTo>
                      <a:pt x="38139" y="29040"/>
                    </a:lnTo>
                    <a:lnTo>
                      <a:pt x="37587" y="28978"/>
                    </a:lnTo>
                    <a:lnTo>
                      <a:pt x="37056" y="28897"/>
                    </a:lnTo>
                    <a:lnTo>
                      <a:pt x="36503" y="28794"/>
                    </a:lnTo>
                    <a:lnTo>
                      <a:pt x="35972" y="28692"/>
                    </a:lnTo>
                    <a:lnTo>
                      <a:pt x="35461" y="28569"/>
                    </a:lnTo>
                    <a:lnTo>
                      <a:pt x="34949" y="28447"/>
                    </a:lnTo>
                    <a:lnTo>
                      <a:pt x="34438" y="28303"/>
                    </a:lnTo>
                    <a:lnTo>
                      <a:pt x="33927" y="28140"/>
                    </a:lnTo>
                    <a:lnTo>
                      <a:pt x="33436" y="27976"/>
                    </a:lnTo>
                    <a:lnTo>
                      <a:pt x="32945" y="27792"/>
                    </a:lnTo>
                    <a:lnTo>
                      <a:pt x="31984" y="27404"/>
                    </a:lnTo>
                    <a:lnTo>
                      <a:pt x="31064" y="26995"/>
                    </a:lnTo>
                    <a:lnTo>
                      <a:pt x="30164" y="26545"/>
                    </a:lnTo>
                    <a:lnTo>
                      <a:pt x="29305" y="26074"/>
                    </a:lnTo>
                    <a:lnTo>
                      <a:pt x="28487" y="25584"/>
                    </a:lnTo>
                    <a:lnTo>
                      <a:pt x="27690" y="25093"/>
                    </a:lnTo>
                    <a:lnTo>
                      <a:pt x="26953" y="24582"/>
                    </a:lnTo>
                    <a:lnTo>
                      <a:pt x="26258" y="24091"/>
                    </a:lnTo>
                    <a:lnTo>
                      <a:pt x="25583" y="23600"/>
                    </a:lnTo>
                    <a:lnTo>
                      <a:pt x="24990" y="23109"/>
                    </a:lnTo>
                    <a:lnTo>
                      <a:pt x="24418" y="22639"/>
                    </a:lnTo>
                    <a:lnTo>
                      <a:pt x="24908" y="22741"/>
                    </a:lnTo>
                    <a:lnTo>
                      <a:pt x="25399" y="22843"/>
                    </a:lnTo>
                    <a:lnTo>
                      <a:pt x="25870" y="22905"/>
                    </a:lnTo>
                    <a:lnTo>
                      <a:pt x="26340" y="22946"/>
                    </a:lnTo>
                    <a:lnTo>
                      <a:pt x="26810" y="22987"/>
                    </a:lnTo>
                    <a:lnTo>
                      <a:pt x="27260" y="23007"/>
                    </a:lnTo>
                    <a:lnTo>
                      <a:pt x="27710" y="23027"/>
                    </a:lnTo>
                    <a:lnTo>
                      <a:pt x="28139" y="23007"/>
                    </a:lnTo>
                    <a:lnTo>
                      <a:pt x="28978" y="22966"/>
                    </a:lnTo>
                    <a:lnTo>
                      <a:pt x="29775" y="22905"/>
                    </a:lnTo>
                    <a:lnTo>
                      <a:pt x="30512" y="22802"/>
                    </a:lnTo>
                    <a:lnTo>
                      <a:pt x="31187" y="22659"/>
                    </a:lnTo>
                    <a:lnTo>
                      <a:pt x="31820" y="22537"/>
                    </a:lnTo>
                    <a:lnTo>
                      <a:pt x="32373" y="22373"/>
                    </a:lnTo>
                    <a:lnTo>
                      <a:pt x="32843" y="22230"/>
                    </a:lnTo>
                    <a:lnTo>
                      <a:pt x="33252" y="22107"/>
                    </a:lnTo>
                    <a:lnTo>
                      <a:pt x="33825" y="21882"/>
                    </a:lnTo>
                    <a:lnTo>
                      <a:pt x="34029" y="21800"/>
                    </a:lnTo>
                    <a:lnTo>
                      <a:pt x="33497" y="21637"/>
                    </a:lnTo>
                    <a:lnTo>
                      <a:pt x="32966" y="21453"/>
                    </a:lnTo>
                    <a:lnTo>
                      <a:pt x="32475" y="21269"/>
                    </a:lnTo>
                    <a:lnTo>
                      <a:pt x="31964" y="21064"/>
                    </a:lnTo>
                    <a:lnTo>
                      <a:pt x="31493" y="20839"/>
                    </a:lnTo>
                    <a:lnTo>
                      <a:pt x="31023" y="20614"/>
                    </a:lnTo>
                    <a:lnTo>
                      <a:pt x="30553" y="20369"/>
                    </a:lnTo>
                    <a:lnTo>
                      <a:pt x="30123" y="20124"/>
                    </a:lnTo>
                    <a:lnTo>
                      <a:pt x="29673" y="19878"/>
                    </a:lnTo>
                    <a:lnTo>
                      <a:pt x="29264" y="19592"/>
                    </a:lnTo>
                    <a:lnTo>
                      <a:pt x="28855" y="19326"/>
                    </a:lnTo>
                    <a:lnTo>
                      <a:pt x="28446" y="19040"/>
                    </a:lnTo>
                    <a:lnTo>
                      <a:pt x="27690" y="18467"/>
                    </a:lnTo>
                    <a:lnTo>
                      <a:pt x="26974" y="17854"/>
                    </a:lnTo>
                    <a:lnTo>
                      <a:pt x="26299" y="17240"/>
                    </a:lnTo>
                    <a:lnTo>
                      <a:pt x="25686" y="16627"/>
                    </a:lnTo>
                    <a:lnTo>
                      <a:pt x="25113" y="16013"/>
                    </a:lnTo>
                    <a:lnTo>
                      <a:pt x="24581" y="15400"/>
                    </a:lnTo>
                    <a:lnTo>
                      <a:pt x="24090" y="14807"/>
                    </a:lnTo>
                    <a:lnTo>
                      <a:pt x="23641" y="14214"/>
                    </a:lnTo>
                    <a:lnTo>
                      <a:pt x="23252" y="13661"/>
                    </a:lnTo>
                    <a:lnTo>
                      <a:pt x="22884" y="13130"/>
                    </a:lnTo>
                    <a:lnTo>
                      <a:pt x="23477" y="13252"/>
                    </a:lnTo>
                    <a:lnTo>
                      <a:pt x="24090" y="13314"/>
                    </a:lnTo>
                    <a:lnTo>
                      <a:pt x="24683" y="13355"/>
                    </a:lnTo>
                    <a:lnTo>
                      <a:pt x="25277" y="13375"/>
                    </a:lnTo>
                    <a:lnTo>
                      <a:pt x="25849" y="13355"/>
                    </a:lnTo>
                    <a:lnTo>
                      <a:pt x="26422" y="13314"/>
                    </a:lnTo>
                    <a:lnTo>
                      <a:pt x="26953" y="13252"/>
                    </a:lnTo>
                    <a:lnTo>
                      <a:pt x="27465" y="13191"/>
                    </a:lnTo>
                    <a:lnTo>
                      <a:pt x="27915" y="13109"/>
                    </a:lnTo>
                    <a:lnTo>
                      <a:pt x="28344" y="13027"/>
                    </a:lnTo>
                    <a:lnTo>
                      <a:pt x="29039" y="12864"/>
                    </a:lnTo>
                    <a:lnTo>
                      <a:pt x="29489" y="12762"/>
                    </a:lnTo>
                    <a:lnTo>
                      <a:pt x="29653" y="12700"/>
                    </a:lnTo>
                    <a:lnTo>
                      <a:pt x="29019" y="12373"/>
                    </a:lnTo>
                    <a:lnTo>
                      <a:pt x="28385" y="12005"/>
                    </a:lnTo>
                    <a:lnTo>
                      <a:pt x="27792" y="11616"/>
                    </a:lnTo>
                    <a:lnTo>
                      <a:pt x="27199" y="11187"/>
                    </a:lnTo>
                    <a:lnTo>
                      <a:pt x="26626" y="10757"/>
                    </a:lnTo>
                    <a:lnTo>
                      <a:pt x="26095" y="10287"/>
                    </a:lnTo>
                    <a:lnTo>
                      <a:pt x="25563" y="9796"/>
                    </a:lnTo>
                    <a:lnTo>
                      <a:pt x="25052" y="9306"/>
                    </a:lnTo>
                    <a:lnTo>
                      <a:pt x="24581" y="8794"/>
                    </a:lnTo>
                    <a:lnTo>
                      <a:pt x="24111" y="8263"/>
                    </a:lnTo>
                    <a:lnTo>
                      <a:pt x="23661" y="7731"/>
                    </a:lnTo>
                    <a:lnTo>
                      <a:pt x="23232" y="7199"/>
                    </a:lnTo>
                    <a:lnTo>
                      <a:pt x="22843" y="6668"/>
                    </a:lnTo>
                    <a:lnTo>
                      <a:pt x="22454" y="6136"/>
                    </a:lnTo>
                    <a:lnTo>
                      <a:pt x="22086" y="5604"/>
                    </a:lnTo>
                    <a:lnTo>
                      <a:pt x="21739" y="5093"/>
                    </a:lnTo>
                    <a:lnTo>
                      <a:pt x="21125" y="4070"/>
                    </a:lnTo>
                    <a:lnTo>
                      <a:pt x="20573" y="3130"/>
                    </a:lnTo>
                    <a:lnTo>
                      <a:pt x="20123" y="2271"/>
                    </a:lnTo>
                    <a:lnTo>
                      <a:pt x="19735" y="1514"/>
                    </a:lnTo>
                    <a:lnTo>
                      <a:pt x="19448" y="880"/>
                    </a:lnTo>
                    <a:lnTo>
                      <a:pt x="19244" y="410"/>
                    </a:lnTo>
                    <a:lnTo>
                      <a:pt x="1906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9"/>
              <p:cNvSpPr/>
              <p:nvPr/>
            </p:nvSpPr>
            <p:spPr>
              <a:xfrm>
                <a:off x="5610325" y="1675750"/>
                <a:ext cx="677425" cy="643675"/>
              </a:xfrm>
              <a:custGeom>
                <a:rect b="b" l="l" r="r" t="t"/>
                <a:pathLst>
                  <a:path extrusionOk="0" h="25747" w="27097">
                    <a:moveTo>
                      <a:pt x="13538" y="0"/>
                    </a:moveTo>
                    <a:lnTo>
                      <a:pt x="13436" y="286"/>
                    </a:lnTo>
                    <a:lnTo>
                      <a:pt x="13068" y="1063"/>
                    </a:lnTo>
                    <a:lnTo>
                      <a:pt x="12802" y="1595"/>
                    </a:lnTo>
                    <a:lnTo>
                      <a:pt x="12475" y="2209"/>
                    </a:lnTo>
                    <a:lnTo>
                      <a:pt x="12086" y="2884"/>
                    </a:lnTo>
                    <a:lnTo>
                      <a:pt x="11636" y="3620"/>
                    </a:lnTo>
                    <a:lnTo>
                      <a:pt x="11146" y="4356"/>
                    </a:lnTo>
                    <a:lnTo>
                      <a:pt x="10573" y="5113"/>
                    </a:lnTo>
                    <a:lnTo>
                      <a:pt x="10287" y="5501"/>
                    </a:lnTo>
                    <a:lnTo>
                      <a:pt x="9960" y="5869"/>
                    </a:lnTo>
                    <a:lnTo>
                      <a:pt x="9632" y="6237"/>
                    </a:lnTo>
                    <a:lnTo>
                      <a:pt x="9285" y="6605"/>
                    </a:lnTo>
                    <a:lnTo>
                      <a:pt x="8937" y="6953"/>
                    </a:lnTo>
                    <a:lnTo>
                      <a:pt x="8569" y="7301"/>
                    </a:lnTo>
                    <a:lnTo>
                      <a:pt x="8180" y="7628"/>
                    </a:lnTo>
                    <a:lnTo>
                      <a:pt x="7771" y="7955"/>
                    </a:lnTo>
                    <a:lnTo>
                      <a:pt x="7362" y="8241"/>
                    </a:lnTo>
                    <a:lnTo>
                      <a:pt x="6933" y="8528"/>
                    </a:lnTo>
                    <a:lnTo>
                      <a:pt x="6483" y="8794"/>
                    </a:lnTo>
                    <a:lnTo>
                      <a:pt x="6033" y="9018"/>
                    </a:lnTo>
                    <a:lnTo>
                      <a:pt x="6463" y="9141"/>
                    </a:lnTo>
                    <a:lnTo>
                      <a:pt x="6953" y="9243"/>
                    </a:lnTo>
                    <a:lnTo>
                      <a:pt x="7587" y="9366"/>
                    </a:lnTo>
                    <a:lnTo>
                      <a:pt x="7955" y="9407"/>
                    </a:lnTo>
                    <a:lnTo>
                      <a:pt x="8324" y="9448"/>
                    </a:lnTo>
                    <a:lnTo>
                      <a:pt x="8733" y="9468"/>
                    </a:lnTo>
                    <a:lnTo>
                      <a:pt x="9142" y="9489"/>
                    </a:lnTo>
                    <a:lnTo>
                      <a:pt x="9551" y="9489"/>
                    </a:lnTo>
                    <a:lnTo>
                      <a:pt x="9980" y="9448"/>
                    </a:lnTo>
                    <a:lnTo>
                      <a:pt x="10409" y="9407"/>
                    </a:lnTo>
                    <a:lnTo>
                      <a:pt x="10839" y="9325"/>
                    </a:lnTo>
                    <a:lnTo>
                      <a:pt x="10573" y="9693"/>
                    </a:lnTo>
                    <a:lnTo>
                      <a:pt x="10287" y="10102"/>
                    </a:lnTo>
                    <a:lnTo>
                      <a:pt x="9980" y="10511"/>
                    </a:lnTo>
                    <a:lnTo>
                      <a:pt x="9632" y="10920"/>
                    </a:lnTo>
                    <a:lnTo>
                      <a:pt x="9264" y="11370"/>
                    </a:lnTo>
                    <a:lnTo>
                      <a:pt x="8855" y="11800"/>
                    </a:lnTo>
                    <a:lnTo>
                      <a:pt x="8405" y="12250"/>
                    </a:lnTo>
                    <a:lnTo>
                      <a:pt x="7935" y="12679"/>
                    </a:lnTo>
                    <a:lnTo>
                      <a:pt x="7424" y="13108"/>
                    </a:lnTo>
                    <a:lnTo>
                      <a:pt x="6872" y="13517"/>
                    </a:lnTo>
                    <a:lnTo>
                      <a:pt x="6299" y="13926"/>
                    </a:lnTo>
                    <a:lnTo>
                      <a:pt x="5706" y="14295"/>
                    </a:lnTo>
                    <a:lnTo>
                      <a:pt x="5052" y="14642"/>
                    </a:lnTo>
                    <a:lnTo>
                      <a:pt x="4377" y="14949"/>
                    </a:lnTo>
                    <a:lnTo>
                      <a:pt x="3681" y="15235"/>
                    </a:lnTo>
                    <a:lnTo>
                      <a:pt x="3313" y="15358"/>
                    </a:lnTo>
                    <a:lnTo>
                      <a:pt x="2925" y="15481"/>
                    </a:lnTo>
                    <a:lnTo>
                      <a:pt x="3068" y="15542"/>
                    </a:lnTo>
                    <a:lnTo>
                      <a:pt x="3477" y="15685"/>
                    </a:lnTo>
                    <a:lnTo>
                      <a:pt x="4090" y="15890"/>
                    </a:lnTo>
                    <a:lnTo>
                      <a:pt x="4499" y="15992"/>
                    </a:lnTo>
                    <a:lnTo>
                      <a:pt x="4929" y="16094"/>
                    </a:lnTo>
                    <a:lnTo>
                      <a:pt x="5420" y="16176"/>
                    </a:lnTo>
                    <a:lnTo>
                      <a:pt x="5951" y="16258"/>
                    </a:lnTo>
                    <a:lnTo>
                      <a:pt x="6504" y="16319"/>
                    </a:lnTo>
                    <a:lnTo>
                      <a:pt x="7097" y="16340"/>
                    </a:lnTo>
                    <a:lnTo>
                      <a:pt x="7731" y="16340"/>
                    </a:lnTo>
                    <a:lnTo>
                      <a:pt x="8385" y="16299"/>
                    </a:lnTo>
                    <a:lnTo>
                      <a:pt x="9060" y="16217"/>
                    </a:lnTo>
                    <a:lnTo>
                      <a:pt x="9755" y="16074"/>
                    </a:lnTo>
                    <a:lnTo>
                      <a:pt x="9346" y="16401"/>
                    </a:lnTo>
                    <a:lnTo>
                      <a:pt x="8917" y="16749"/>
                    </a:lnTo>
                    <a:lnTo>
                      <a:pt x="8446" y="17096"/>
                    </a:lnTo>
                    <a:lnTo>
                      <a:pt x="7955" y="17464"/>
                    </a:lnTo>
                    <a:lnTo>
                      <a:pt x="7424" y="17812"/>
                    </a:lnTo>
                    <a:lnTo>
                      <a:pt x="6872" y="18160"/>
                    </a:lnTo>
                    <a:lnTo>
                      <a:pt x="6279" y="18507"/>
                    </a:lnTo>
                    <a:lnTo>
                      <a:pt x="5665" y="18834"/>
                    </a:lnTo>
                    <a:lnTo>
                      <a:pt x="5031" y="19162"/>
                    </a:lnTo>
                    <a:lnTo>
                      <a:pt x="4377" y="19468"/>
                    </a:lnTo>
                    <a:lnTo>
                      <a:pt x="3702" y="19734"/>
                    </a:lnTo>
                    <a:lnTo>
                      <a:pt x="2986" y="19980"/>
                    </a:lnTo>
                    <a:lnTo>
                      <a:pt x="2270" y="20205"/>
                    </a:lnTo>
                    <a:lnTo>
                      <a:pt x="1534" y="20368"/>
                    </a:lnTo>
                    <a:lnTo>
                      <a:pt x="778" y="20511"/>
                    </a:lnTo>
                    <a:lnTo>
                      <a:pt x="1" y="20614"/>
                    </a:lnTo>
                    <a:lnTo>
                      <a:pt x="225" y="20736"/>
                    </a:lnTo>
                    <a:lnTo>
                      <a:pt x="491" y="20859"/>
                    </a:lnTo>
                    <a:lnTo>
                      <a:pt x="859" y="21043"/>
                    </a:lnTo>
                    <a:lnTo>
                      <a:pt x="1330" y="21227"/>
                    </a:lnTo>
                    <a:lnTo>
                      <a:pt x="1902" y="21432"/>
                    </a:lnTo>
                    <a:lnTo>
                      <a:pt x="2557" y="21657"/>
                    </a:lnTo>
                    <a:lnTo>
                      <a:pt x="3293" y="21861"/>
                    </a:lnTo>
                    <a:lnTo>
                      <a:pt x="4111" y="22066"/>
                    </a:lnTo>
                    <a:lnTo>
                      <a:pt x="5011" y="22229"/>
                    </a:lnTo>
                    <a:lnTo>
                      <a:pt x="5481" y="22290"/>
                    </a:lnTo>
                    <a:lnTo>
                      <a:pt x="5972" y="22352"/>
                    </a:lnTo>
                    <a:lnTo>
                      <a:pt x="6483" y="22413"/>
                    </a:lnTo>
                    <a:lnTo>
                      <a:pt x="7015" y="22454"/>
                    </a:lnTo>
                    <a:lnTo>
                      <a:pt x="7567" y="22475"/>
                    </a:lnTo>
                    <a:lnTo>
                      <a:pt x="8692" y="22475"/>
                    </a:lnTo>
                    <a:lnTo>
                      <a:pt x="9285" y="22454"/>
                    </a:lnTo>
                    <a:lnTo>
                      <a:pt x="9898" y="22413"/>
                    </a:lnTo>
                    <a:lnTo>
                      <a:pt x="10532" y="22331"/>
                    </a:lnTo>
                    <a:lnTo>
                      <a:pt x="11166" y="22250"/>
                    </a:lnTo>
                    <a:lnTo>
                      <a:pt x="11800" y="22147"/>
                    </a:lnTo>
                    <a:lnTo>
                      <a:pt x="11800" y="25746"/>
                    </a:lnTo>
                    <a:lnTo>
                      <a:pt x="15297" y="25746"/>
                    </a:lnTo>
                    <a:lnTo>
                      <a:pt x="15297" y="22147"/>
                    </a:lnTo>
                    <a:lnTo>
                      <a:pt x="15931" y="22250"/>
                    </a:lnTo>
                    <a:lnTo>
                      <a:pt x="16565" y="22331"/>
                    </a:lnTo>
                    <a:lnTo>
                      <a:pt x="17199" y="22413"/>
                    </a:lnTo>
                    <a:lnTo>
                      <a:pt x="17792" y="22454"/>
                    </a:lnTo>
                    <a:lnTo>
                      <a:pt x="18385" y="22475"/>
                    </a:lnTo>
                    <a:lnTo>
                      <a:pt x="19530" y="22475"/>
                    </a:lnTo>
                    <a:lnTo>
                      <a:pt x="20082" y="22454"/>
                    </a:lnTo>
                    <a:lnTo>
                      <a:pt x="20614" y="22413"/>
                    </a:lnTo>
                    <a:lnTo>
                      <a:pt x="21125" y="22352"/>
                    </a:lnTo>
                    <a:lnTo>
                      <a:pt x="21616" y="22290"/>
                    </a:lnTo>
                    <a:lnTo>
                      <a:pt x="22086" y="22229"/>
                    </a:lnTo>
                    <a:lnTo>
                      <a:pt x="22986" y="22066"/>
                    </a:lnTo>
                    <a:lnTo>
                      <a:pt x="23804" y="21861"/>
                    </a:lnTo>
                    <a:lnTo>
                      <a:pt x="24540" y="21657"/>
                    </a:lnTo>
                    <a:lnTo>
                      <a:pt x="25195" y="21432"/>
                    </a:lnTo>
                    <a:lnTo>
                      <a:pt x="25767" y="21227"/>
                    </a:lnTo>
                    <a:lnTo>
                      <a:pt x="26217" y="21043"/>
                    </a:lnTo>
                    <a:lnTo>
                      <a:pt x="26606" y="20859"/>
                    </a:lnTo>
                    <a:lnTo>
                      <a:pt x="26872" y="20736"/>
                    </a:lnTo>
                    <a:lnTo>
                      <a:pt x="27097" y="20614"/>
                    </a:lnTo>
                    <a:lnTo>
                      <a:pt x="26319" y="20511"/>
                    </a:lnTo>
                    <a:lnTo>
                      <a:pt x="25563" y="20368"/>
                    </a:lnTo>
                    <a:lnTo>
                      <a:pt x="24827" y="20205"/>
                    </a:lnTo>
                    <a:lnTo>
                      <a:pt x="24090" y="19980"/>
                    </a:lnTo>
                    <a:lnTo>
                      <a:pt x="23395" y="19734"/>
                    </a:lnTo>
                    <a:lnTo>
                      <a:pt x="22720" y="19468"/>
                    </a:lnTo>
                    <a:lnTo>
                      <a:pt x="22066" y="19162"/>
                    </a:lnTo>
                    <a:lnTo>
                      <a:pt x="21432" y="18834"/>
                    </a:lnTo>
                    <a:lnTo>
                      <a:pt x="20818" y="18507"/>
                    </a:lnTo>
                    <a:lnTo>
                      <a:pt x="20225" y="18160"/>
                    </a:lnTo>
                    <a:lnTo>
                      <a:pt x="19673" y="17812"/>
                    </a:lnTo>
                    <a:lnTo>
                      <a:pt x="19142" y="17464"/>
                    </a:lnTo>
                    <a:lnTo>
                      <a:pt x="18651" y="17096"/>
                    </a:lnTo>
                    <a:lnTo>
                      <a:pt x="18180" y="16749"/>
                    </a:lnTo>
                    <a:lnTo>
                      <a:pt x="17751" y="16401"/>
                    </a:lnTo>
                    <a:lnTo>
                      <a:pt x="17342" y="16074"/>
                    </a:lnTo>
                    <a:lnTo>
                      <a:pt x="18037" y="16217"/>
                    </a:lnTo>
                    <a:lnTo>
                      <a:pt x="18712" y="16299"/>
                    </a:lnTo>
                    <a:lnTo>
                      <a:pt x="19366" y="16340"/>
                    </a:lnTo>
                    <a:lnTo>
                      <a:pt x="19980" y="16340"/>
                    </a:lnTo>
                    <a:lnTo>
                      <a:pt x="20593" y="16319"/>
                    </a:lnTo>
                    <a:lnTo>
                      <a:pt x="21146" y="16258"/>
                    </a:lnTo>
                    <a:lnTo>
                      <a:pt x="21677" y="16176"/>
                    </a:lnTo>
                    <a:lnTo>
                      <a:pt x="22168" y="16094"/>
                    </a:lnTo>
                    <a:lnTo>
                      <a:pt x="22598" y="15992"/>
                    </a:lnTo>
                    <a:lnTo>
                      <a:pt x="22986" y="15890"/>
                    </a:lnTo>
                    <a:lnTo>
                      <a:pt x="23620" y="15685"/>
                    </a:lnTo>
                    <a:lnTo>
                      <a:pt x="24029" y="15542"/>
                    </a:lnTo>
                    <a:lnTo>
                      <a:pt x="24172" y="15481"/>
                    </a:lnTo>
                    <a:lnTo>
                      <a:pt x="23784" y="15358"/>
                    </a:lnTo>
                    <a:lnTo>
                      <a:pt x="23416" y="15235"/>
                    </a:lnTo>
                    <a:lnTo>
                      <a:pt x="22720" y="14949"/>
                    </a:lnTo>
                    <a:lnTo>
                      <a:pt x="22045" y="14642"/>
                    </a:lnTo>
                    <a:lnTo>
                      <a:pt x="21391" y="14295"/>
                    </a:lnTo>
                    <a:lnTo>
                      <a:pt x="20778" y="13926"/>
                    </a:lnTo>
                    <a:lnTo>
                      <a:pt x="20205" y="13517"/>
                    </a:lnTo>
                    <a:lnTo>
                      <a:pt x="19673" y="13108"/>
                    </a:lnTo>
                    <a:lnTo>
                      <a:pt x="19162" y="12679"/>
                    </a:lnTo>
                    <a:lnTo>
                      <a:pt x="18692" y="12250"/>
                    </a:lnTo>
                    <a:lnTo>
                      <a:pt x="18242" y="11800"/>
                    </a:lnTo>
                    <a:lnTo>
                      <a:pt x="17833" y="11370"/>
                    </a:lnTo>
                    <a:lnTo>
                      <a:pt x="17465" y="10920"/>
                    </a:lnTo>
                    <a:lnTo>
                      <a:pt x="17117" y="10511"/>
                    </a:lnTo>
                    <a:lnTo>
                      <a:pt x="16790" y="10102"/>
                    </a:lnTo>
                    <a:lnTo>
                      <a:pt x="16504" y="9693"/>
                    </a:lnTo>
                    <a:lnTo>
                      <a:pt x="16258" y="9325"/>
                    </a:lnTo>
                    <a:lnTo>
                      <a:pt x="16688" y="9407"/>
                    </a:lnTo>
                    <a:lnTo>
                      <a:pt x="17117" y="9448"/>
                    </a:lnTo>
                    <a:lnTo>
                      <a:pt x="17546" y="9489"/>
                    </a:lnTo>
                    <a:lnTo>
                      <a:pt x="17955" y="9489"/>
                    </a:lnTo>
                    <a:lnTo>
                      <a:pt x="18364" y="9468"/>
                    </a:lnTo>
                    <a:lnTo>
                      <a:pt x="18773" y="9448"/>
                    </a:lnTo>
                    <a:lnTo>
                      <a:pt x="19142" y="9407"/>
                    </a:lnTo>
                    <a:lnTo>
                      <a:pt x="19510" y="9366"/>
                    </a:lnTo>
                    <a:lnTo>
                      <a:pt x="20144" y="9243"/>
                    </a:lnTo>
                    <a:lnTo>
                      <a:pt x="20634" y="9141"/>
                    </a:lnTo>
                    <a:lnTo>
                      <a:pt x="21064" y="9018"/>
                    </a:lnTo>
                    <a:lnTo>
                      <a:pt x="20614" y="8794"/>
                    </a:lnTo>
                    <a:lnTo>
                      <a:pt x="20164" y="8528"/>
                    </a:lnTo>
                    <a:lnTo>
                      <a:pt x="19735" y="8241"/>
                    </a:lnTo>
                    <a:lnTo>
                      <a:pt x="19326" y="7955"/>
                    </a:lnTo>
                    <a:lnTo>
                      <a:pt x="18917" y="7628"/>
                    </a:lnTo>
                    <a:lnTo>
                      <a:pt x="18528" y="7301"/>
                    </a:lnTo>
                    <a:lnTo>
                      <a:pt x="18160" y="6953"/>
                    </a:lnTo>
                    <a:lnTo>
                      <a:pt x="17812" y="6605"/>
                    </a:lnTo>
                    <a:lnTo>
                      <a:pt x="17465" y="6237"/>
                    </a:lnTo>
                    <a:lnTo>
                      <a:pt x="17137" y="5869"/>
                    </a:lnTo>
                    <a:lnTo>
                      <a:pt x="16810" y="5501"/>
                    </a:lnTo>
                    <a:lnTo>
                      <a:pt x="16504" y="5113"/>
                    </a:lnTo>
                    <a:lnTo>
                      <a:pt x="15951" y="4356"/>
                    </a:lnTo>
                    <a:lnTo>
                      <a:pt x="15440" y="3620"/>
                    </a:lnTo>
                    <a:lnTo>
                      <a:pt x="15011" y="2884"/>
                    </a:lnTo>
                    <a:lnTo>
                      <a:pt x="14622" y="2209"/>
                    </a:lnTo>
                    <a:lnTo>
                      <a:pt x="14295" y="1595"/>
                    </a:lnTo>
                    <a:lnTo>
                      <a:pt x="14029" y="1063"/>
                    </a:lnTo>
                    <a:lnTo>
                      <a:pt x="13661" y="286"/>
                    </a:lnTo>
                    <a:lnTo>
                      <a:pt x="1353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9"/>
              <p:cNvSpPr/>
              <p:nvPr/>
            </p:nvSpPr>
            <p:spPr>
              <a:xfrm>
                <a:off x="5124125" y="1908875"/>
                <a:ext cx="432025" cy="410550"/>
              </a:xfrm>
              <a:custGeom>
                <a:rect b="b" l="l" r="r" t="t"/>
                <a:pathLst>
                  <a:path extrusionOk="0" h="16422" w="17281">
                    <a:moveTo>
                      <a:pt x="8631" y="0"/>
                    </a:moveTo>
                    <a:lnTo>
                      <a:pt x="8569" y="184"/>
                    </a:lnTo>
                    <a:lnTo>
                      <a:pt x="8344" y="696"/>
                    </a:lnTo>
                    <a:lnTo>
                      <a:pt x="8160" y="1023"/>
                    </a:lnTo>
                    <a:lnTo>
                      <a:pt x="7956" y="1411"/>
                    </a:lnTo>
                    <a:lnTo>
                      <a:pt x="7710" y="1841"/>
                    </a:lnTo>
                    <a:lnTo>
                      <a:pt x="7424" y="2311"/>
                    </a:lnTo>
                    <a:lnTo>
                      <a:pt x="7117" y="2781"/>
                    </a:lnTo>
                    <a:lnTo>
                      <a:pt x="6749" y="3272"/>
                    </a:lnTo>
                    <a:lnTo>
                      <a:pt x="6361" y="3743"/>
                    </a:lnTo>
                    <a:lnTo>
                      <a:pt x="5931" y="4213"/>
                    </a:lnTo>
                    <a:lnTo>
                      <a:pt x="5461" y="4663"/>
                    </a:lnTo>
                    <a:lnTo>
                      <a:pt x="5215" y="4867"/>
                    </a:lnTo>
                    <a:lnTo>
                      <a:pt x="4950" y="5072"/>
                    </a:lnTo>
                    <a:lnTo>
                      <a:pt x="4684" y="5256"/>
                    </a:lnTo>
                    <a:lnTo>
                      <a:pt x="4418" y="5440"/>
                    </a:lnTo>
                    <a:lnTo>
                      <a:pt x="4132" y="5604"/>
                    </a:lnTo>
                    <a:lnTo>
                      <a:pt x="3845" y="5747"/>
                    </a:lnTo>
                    <a:lnTo>
                      <a:pt x="4132" y="5828"/>
                    </a:lnTo>
                    <a:lnTo>
                      <a:pt x="4438" y="5910"/>
                    </a:lnTo>
                    <a:lnTo>
                      <a:pt x="4847" y="5972"/>
                    </a:lnTo>
                    <a:lnTo>
                      <a:pt x="5318" y="6033"/>
                    </a:lnTo>
                    <a:lnTo>
                      <a:pt x="5829" y="6053"/>
                    </a:lnTo>
                    <a:lnTo>
                      <a:pt x="6095" y="6053"/>
                    </a:lnTo>
                    <a:lnTo>
                      <a:pt x="6361" y="6033"/>
                    </a:lnTo>
                    <a:lnTo>
                      <a:pt x="6647" y="6013"/>
                    </a:lnTo>
                    <a:lnTo>
                      <a:pt x="6913" y="5951"/>
                    </a:lnTo>
                    <a:lnTo>
                      <a:pt x="6913" y="5951"/>
                    </a:lnTo>
                    <a:lnTo>
                      <a:pt x="6565" y="6442"/>
                    </a:lnTo>
                    <a:lnTo>
                      <a:pt x="6156" y="6974"/>
                    </a:lnTo>
                    <a:lnTo>
                      <a:pt x="5911" y="7260"/>
                    </a:lnTo>
                    <a:lnTo>
                      <a:pt x="5645" y="7526"/>
                    </a:lnTo>
                    <a:lnTo>
                      <a:pt x="5359" y="7812"/>
                    </a:lnTo>
                    <a:lnTo>
                      <a:pt x="5052" y="8098"/>
                    </a:lnTo>
                    <a:lnTo>
                      <a:pt x="4745" y="8364"/>
                    </a:lnTo>
                    <a:lnTo>
                      <a:pt x="4397" y="8630"/>
                    </a:lnTo>
                    <a:lnTo>
                      <a:pt x="4029" y="8875"/>
                    </a:lnTo>
                    <a:lnTo>
                      <a:pt x="3641" y="9121"/>
                    </a:lnTo>
                    <a:lnTo>
                      <a:pt x="3232" y="9346"/>
                    </a:lnTo>
                    <a:lnTo>
                      <a:pt x="2802" y="9550"/>
                    </a:lnTo>
                    <a:lnTo>
                      <a:pt x="2352" y="9714"/>
                    </a:lnTo>
                    <a:lnTo>
                      <a:pt x="1862" y="9878"/>
                    </a:lnTo>
                    <a:lnTo>
                      <a:pt x="1964" y="9918"/>
                    </a:lnTo>
                    <a:lnTo>
                      <a:pt x="2209" y="10021"/>
                    </a:lnTo>
                    <a:lnTo>
                      <a:pt x="2618" y="10143"/>
                    </a:lnTo>
                    <a:lnTo>
                      <a:pt x="3150" y="10266"/>
                    </a:lnTo>
                    <a:lnTo>
                      <a:pt x="3457" y="10327"/>
                    </a:lnTo>
                    <a:lnTo>
                      <a:pt x="3804" y="10368"/>
                    </a:lnTo>
                    <a:lnTo>
                      <a:pt x="4152" y="10409"/>
                    </a:lnTo>
                    <a:lnTo>
                      <a:pt x="4541" y="10430"/>
                    </a:lnTo>
                    <a:lnTo>
                      <a:pt x="4929" y="10430"/>
                    </a:lnTo>
                    <a:lnTo>
                      <a:pt x="5338" y="10389"/>
                    </a:lnTo>
                    <a:lnTo>
                      <a:pt x="5768" y="10348"/>
                    </a:lnTo>
                    <a:lnTo>
                      <a:pt x="6217" y="10266"/>
                    </a:lnTo>
                    <a:lnTo>
                      <a:pt x="5686" y="10696"/>
                    </a:lnTo>
                    <a:lnTo>
                      <a:pt x="5072" y="11145"/>
                    </a:lnTo>
                    <a:lnTo>
                      <a:pt x="4725" y="11370"/>
                    </a:lnTo>
                    <a:lnTo>
                      <a:pt x="4377" y="11595"/>
                    </a:lnTo>
                    <a:lnTo>
                      <a:pt x="4009" y="11800"/>
                    </a:lnTo>
                    <a:lnTo>
                      <a:pt x="3620" y="12025"/>
                    </a:lnTo>
                    <a:lnTo>
                      <a:pt x="3211" y="12229"/>
                    </a:lnTo>
                    <a:lnTo>
                      <a:pt x="2802" y="12413"/>
                    </a:lnTo>
                    <a:lnTo>
                      <a:pt x="2352" y="12597"/>
                    </a:lnTo>
                    <a:lnTo>
                      <a:pt x="1903" y="12741"/>
                    </a:lnTo>
                    <a:lnTo>
                      <a:pt x="1453" y="12884"/>
                    </a:lnTo>
                    <a:lnTo>
                      <a:pt x="982" y="13006"/>
                    </a:lnTo>
                    <a:lnTo>
                      <a:pt x="492" y="13088"/>
                    </a:lnTo>
                    <a:lnTo>
                      <a:pt x="1" y="13150"/>
                    </a:lnTo>
                    <a:lnTo>
                      <a:pt x="144" y="13231"/>
                    </a:lnTo>
                    <a:lnTo>
                      <a:pt x="553" y="13415"/>
                    </a:lnTo>
                    <a:lnTo>
                      <a:pt x="860" y="13538"/>
                    </a:lnTo>
                    <a:lnTo>
                      <a:pt x="1207" y="13681"/>
                    </a:lnTo>
                    <a:lnTo>
                      <a:pt x="1637" y="13804"/>
                    </a:lnTo>
                    <a:lnTo>
                      <a:pt x="2107" y="13947"/>
                    </a:lnTo>
                    <a:lnTo>
                      <a:pt x="2618" y="14070"/>
                    </a:lnTo>
                    <a:lnTo>
                      <a:pt x="3191" y="14172"/>
                    </a:lnTo>
                    <a:lnTo>
                      <a:pt x="3804" y="14254"/>
                    </a:lnTo>
                    <a:lnTo>
                      <a:pt x="4479" y="14315"/>
                    </a:lnTo>
                    <a:lnTo>
                      <a:pt x="5175" y="14336"/>
                    </a:lnTo>
                    <a:lnTo>
                      <a:pt x="5931" y="14315"/>
                    </a:lnTo>
                    <a:lnTo>
                      <a:pt x="6320" y="14295"/>
                    </a:lnTo>
                    <a:lnTo>
                      <a:pt x="6708" y="14254"/>
                    </a:lnTo>
                    <a:lnTo>
                      <a:pt x="7117" y="14192"/>
                    </a:lnTo>
                    <a:lnTo>
                      <a:pt x="7526" y="14131"/>
                    </a:lnTo>
                    <a:lnTo>
                      <a:pt x="7526" y="16421"/>
                    </a:lnTo>
                    <a:lnTo>
                      <a:pt x="9755" y="16421"/>
                    </a:lnTo>
                    <a:lnTo>
                      <a:pt x="9755" y="14131"/>
                    </a:lnTo>
                    <a:lnTo>
                      <a:pt x="10164" y="14192"/>
                    </a:lnTo>
                    <a:lnTo>
                      <a:pt x="10573" y="14254"/>
                    </a:lnTo>
                    <a:lnTo>
                      <a:pt x="10962" y="14295"/>
                    </a:lnTo>
                    <a:lnTo>
                      <a:pt x="11350" y="14315"/>
                    </a:lnTo>
                    <a:lnTo>
                      <a:pt x="12107" y="14336"/>
                    </a:lnTo>
                    <a:lnTo>
                      <a:pt x="12802" y="14315"/>
                    </a:lnTo>
                    <a:lnTo>
                      <a:pt x="13477" y="14254"/>
                    </a:lnTo>
                    <a:lnTo>
                      <a:pt x="14091" y="14172"/>
                    </a:lnTo>
                    <a:lnTo>
                      <a:pt x="14663" y="14070"/>
                    </a:lnTo>
                    <a:lnTo>
                      <a:pt x="15174" y="13947"/>
                    </a:lnTo>
                    <a:lnTo>
                      <a:pt x="15645" y="13804"/>
                    </a:lnTo>
                    <a:lnTo>
                      <a:pt x="16074" y="13681"/>
                    </a:lnTo>
                    <a:lnTo>
                      <a:pt x="16422" y="13538"/>
                    </a:lnTo>
                    <a:lnTo>
                      <a:pt x="16729" y="13415"/>
                    </a:lnTo>
                    <a:lnTo>
                      <a:pt x="17138" y="13231"/>
                    </a:lnTo>
                    <a:lnTo>
                      <a:pt x="17281" y="13150"/>
                    </a:lnTo>
                    <a:lnTo>
                      <a:pt x="16790" y="13088"/>
                    </a:lnTo>
                    <a:lnTo>
                      <a:pt x="16299" y="13006"/>
                    </a:lnTo>
                    <a:lnTo>
                      <a:pt x="15829" y="12884"/>
                    </a:lnTo>
                    <a:lnTo>
                      <a:pt x="15379" y="12741"/>
                    </a:lnTo>
                    <a:lnTo>
                      <a:pt x="14929" y="12597"/>
                    </a:lnTo>
                    <a:lnTo>
                      <a:pt x="14479" y="12413"/>
                    </a:lnTo>
                    <a:lnTo>
                      <a:pt x="14070" y="12229"/>
                    </a:lnTo>
                    <a:lnTo>
                      <a:pt x="13661" y="12025"/>
                    </a:lnTo>
                    <a:lnTo>
                      <a:pt x="13273" y="11800"/>
                    </a:lnTo>
                    <a:lnTo>
                      <a:pt x="12905" y="11595"/>
                    </a:lnTo>
                    <a:lnTo>
                      <a:pt x="12557" y="11370"/>
                    </a:lnTo>
                    <a:lnTo>
                      <a:pt x="12209" y="11145"/>
                    </a:lnTo>
                    <a:lnTo>
                      <a:pt x="11596" y="10696"/>
                    </a:lnTo>
                    <a:lnTo>
                      <a:pt x="11064" y="10266"/>
                    </a:lnTo>
                    <a:lnTo>
                      <a:pt x="11514" y="10348"/>
                    </a:lnTo>
                    <a:lnTo>
                      <a:pt x="11943" y="10389"/>
                    </a:lnTo>
                    <a:lnTo>
                      <a:pt x="12352" y="10430"/>
                    </a:lnTo>
                    <a:lnTo>
                      <a:pt x="12741" y="10430"/>
                    </a:lnTo>
                    <a:lnTo>
                      <a:pt x="13130" y="10409"/>
                    </a:lnTo>
                    <a:lnTo>
                      <a:pt x="13477" y="10368"/>
                    </a:lnTo>
                    <a:lnTo>
                      <a:pt x="13825" y="10327"/>
                    </a:lnTo>
                    <a:lnTo>
                      <a:pt x="14132" y="10266"/>
                    </a:lnTo>
                    <a:lnTo>
                      <a:pt x="14663" y="10143"/>
                    </a:lnTo>
                    <a:lnTo>
                      <a:pt x="15072" y="10021"/>
                    </a:lnTo>
                    <a:lnTo>
                      <a:pt x="15318" y="9918"/>
                    </a:lnTo>
                    <a:lnTo>
                      <a:pt x="15420" y="9878"/>
                    </a:lnTo>
                    <a:lnTo>
                      <a:pt x="14929" y="9714"/>
                    </a:lnTo>
                    <a:lnTo>
                      <a:pt x="14479" y="9550"/>
                    </a:lnTo>
                    <a:lnTo>
                      <a:pt x="14050" y="9346"/>
                    </a:lnTo>
                    <a:lnTo>
                      <a:pt x="13641" y="9121"/>
                    </a:lnTo>
                    <a:lnTo>
                      <a:pt x="13252" y="8875"/>
                    </a:lnTo>
                    <a:lnTo>
                      <a:pt x="12884" y="8630"/>
                    </a:lnTo>
                    <a:lnTo>
                      <a:pt x="12536" y="8364"/>
                    </a:lnTo>
                    <a:lnTo>
                      <a:pt x="12230" y="8098"/>
                    </a:lnTo>
                    <a:lnTo>
                      <a:pt x="11923" y="7812"/>
                    </a:lnTo>
                    <a:lnTo>
                      <a:pt x="11637" y="7526"/>
                    </a:lnTo>
                    <a:lnTo>
                      <a:pt x="11371" y="7260"/>
                    </a:lnTo>
                    <a:lnTo>
                      <a:pt x="11125" y="6974"/>
                    </a:lnTo>
                    <a:lnTo>
                      <a:pt x="10716" y="6442"/>
                    </a:lnTo>
                    <a:lnTo>
                      <a:pt x="10369" y="5951"/>
                    </a:lnTo>
                    <a:lnTo>
                      <a:pt x="10369" y="5951"/>
                    </a:lnTo>
                    <a:lnTo>
                      <a:pt x="10635" y="6013"/>
                    </a:lnTo>
                    <a:lnTo>
                      <a:pt x="10921" y="6033"/>
                    </a:lnTo>
                    <a:lnTo>
                      <a:pt x="11187" y="6053"/>
                    </a:lnTo>
                    <a:lnTo>
                      <a:pt x="11453" y="6053"/>
                    </a:lnTo>
                    <a:lnTo>
                      <a:pt x="11964" y="6033"/>
                    </a:lnTo>
                    <a:lnTo>
                      <a:pt x="12434" y="5972"/>
                    </a:lnTo>
                    <a:lnTo>
                      <a:pt x="12843" y="5910"/>
                    </a:lnTo>
                    <a:lnTo>
                      <a:pt x="13150" y="5828"/>
                    </a:lnTo>
                    <a:lnTo>
                      <a:pt x="13436" y="5747"/>
                    </a:lnTo>
                    <a:lnTo>
                      <a:pt x="13150" y="5604"/>
                    </a:lnTo>
                    <a:lnTo>
                      <a:pt x="12864" y="5440"/>
                    </a:lnTo>
                    <a:lnTo>
                      <a:pt x="12598" y="5256"/>
                    </a:lnTo>
                    <a:lnTo>
                      <a:pt x="12332" y="5072"/>
                    </a:lnTo>
                    <a:lnTo>
                      <a:pt x="12066" y="4867"/>
                    </a:lnTo>
                    <a:lnTo>
                      <a:pt x="11821" y="4663"/>
                    </a:lnTo>
                    <a:lnTo>
                      <a:pt x="11350" y="4213"/>
                    </a:lnTo>
                    <a:lnTo>
                      <a:pt x="10921" y="3743"/>
                    </a:lnTo>
                    <a:lnTo>
                      <a:pt x="10532" y="3272"/>
                    </a:lnTo>
                    <a:lnTo>
                      <a:pt x="10164" y="2781"/>
                    </a:lnTo>
                    <a:lnTo>
                      <a:pt x="9858" y="2311"/>
                    </a:lnTo>
                    <a:lnTo>
                      <a:pt x="9571" y="1841"/>
                    </a:lnTo>
                    <a:lnTo>
                      <a:pt x="9326" y="1411"/>
                    </a:lnTo>
                    <a:lnTo>
                      <a:pt x="9121" y="1023"/>
                    </a:lnTo>
                    <a:lnTo>
                      <a:pt x="8937" y="696"/>
                    </a:lnTo>
                    <a:lnTo>
                      <a:pt x="8712" y="184"/>
                    </a:lnTo>
                    <a:lnTo>
                      <a:pt x="8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9"/>
              <p:cNvSpPr/>
              <p:nvPr/>
            </p:nvSpPr>
            <p:spPr>
              <a:xfrm>
                <a:off x="2691125" y="446200"/>
                <a:ext cx="25075" cy="24550"/>
              </a:xfrm>
              <a:custGeom>
                <a:rect b="b" l="l" r="r" t="t"/>
                <a:pathLst>
                  <a:path extrusionOk="0" h="982" w="1003">
                    <a:moveTo>
                      <a:pt x="409" y="0"/>
                    </a:moveTo>
                    <a:lnTo>
                      <a:pt x="307" y="41"/>
                    </a:lnTo>
                    <a:lnTo>
                      <a:pt x="225" y="82"/>
                    </a:lnTo>
                    <a:lnTo>
                      <a:pt x="164" y="143"/>
                    </a:lnTo>
                    <a:lnTo>
                      <a:pt x="102" y="205"/>
                    </a:lnTo>
                    <a:lnTo>
                      <a:pt x="41" y="307"/>
                    </a:lnTo>
                    <a:lnTo>
                      <a:pt x="21" y="389"/>
                    </a:lnTo>
                    <a:lnTo>
                      <a:pt x="0" y="491"/>
                    </a:lnTo>
                    <a:lnTo>
                      <a:pt x="21" y="593"/>
                    </a:lnTo>
                    <a:lnTo>
                      <a:pt x="41" y="695"/>
                    </a:lnTo>
                    <a:lnTo>
                      <a:pt x="102" y="777"/>
                    </a:lnTo>
                    <a:lnTo>
                      <a:pt x="164" y="839"/>
                    </a:lnTo>
                    <a:lnTo>
                      <a:pt x="225" y="900"/>
                    </a:lnTo>
                    <a:lnTo>
                      <a:pt x="307" y="961"/>
                    </a:lnTo>
                    <a:lnTo>
                      <a:pt x="409" y="982"/>
                    </a:lnTo>
                    <a:lnTo>
                      <a:pt x="614" y="982"/>
                    </a:lnTo>
                    <a:lnTo>
                      <a:pt x="695" y="961"/>
                    </a:lnTo>
                    <a:lnTo>
                      <a:pt x="777" y="900"/>
                    </a:lnTo>
                    <a:lnTo>
                      <a:pt x="859" y="839"/>
                    </a:lnTo>
                    <a:lnTo>
                      <a:pt x="920" y="777"/>
                    </a:lnTo>
                    <a:lnTo>
                      <a:pt x="961" y="695"/>
                    </a:lnTo>
                    <a:lnTo>
                      <a:pt x="1002" y="593"/>
                    </a:lnTo>
                    <a:lnTo>
                      <a:pt x="1002" y="491"/>
                    </a:lnTo>
                    <a:lnTo>
                      <a:pt x="1002" y="389"/>
                    </a:lnTo>
                    <a:lnTo>
                      <a:pt x="961" y="307"/>
                    </a:lnTo>
                    <a:lnTo>
                      <a:pt x="920" y="205"/>
                    </a:lnTo>
                    <a:lnTo>
                      <a:pt x="859" y="143"/>
                    </a:lnTo>
                    <a:lnTo>
                      <a:pt x="777" y="82"/>
                    </a:lnTo>
                    <a:lnTo>
                      <a:pt x="695" y="41"/>
                    </a:lnTo>
                    <a:lnTo>
                      <a:pt x="61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9"/>
              <p:cNvSpPr/>
              <p:nvPr/>
            </p:nvSpPr>
            <p:spPr>
              <a:xfrm>
                <a:off x="2899200" y="573500"/>
                <a:ext cx="61875" cy="58800"/>
              </a:xfrm>
              <a:custGeom>
                <a:rect b="b" l="l" r="r" t="t"/>
                <a:pathLst>
                  <a:path extrusionOk="0" h="2352" w="2475">
                    <a:moveTo>
                      <a:pt x="1248" y="0"/>
                    </a:moveTo>
                    <a:lnTo>
                      <a:pt x="859" y="777"/>
                    </a:lnTo>
                    <a:lnTo>
                      <a:pt x="0" y="900"/>
                    </a:lnTo>
                    <a:lnTo>
                      <a:pt x="614" y="1493"/>
                    </a:lnTo>
                    <a:lnTo>
                      <a:pt x="471" y="2352"/>
                    </a:lnTo>
                    <a:lnTo>
                      <a:pt x="1248" y="1943"/>
                    </a:lnTo>
                    <a:lnTo>
                      <a:pt x="2004" y="2352"/>
                    </a:lnTo>
                    <a:lnTo>
                      <a:pt x="1861" y="1493"/>
                    </a:lnTo>
                    <a:lnTo>
                      <a:pt x="2475" y="900"/>
                    </a:lnTo>
                    <a:lnTo>
                      <a:pt x="1616" y="777"/>
                    </a:lnTo>
                    <a:lnTo>
                      <a:pt x="1248"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9"/>
              <p:cNvSpPr/>
              <p:nvPr/>
            </p:nvSpPr>
            <p:spPr>
              <a:xfrm>
                <a:off x="5935475" y="1551000"/>
                <a:ext cx="25075" cy="25075"/>
              </a:xfrm>
              <a:custGeom>
                <a:rect b="b" l="l" r="r" t="t"/>
                <a:pathLst>
                  <a:path extrusionOk="0" h="1003" w="1003">
                    <a:moveTo>
                      <a:pt x="389" y="0"/>
                    </a:moveTo>
                    <a:lnTo>
                      <a:pt x="307" y="41"/>
                    </a:lnTo>
                    <a:lnTo>
                      <a:pt x="226" y="82"/>
                    </a:lnTo>
                    <a:lnTo>
                      <a:pt x="144" y="143"/>
                    </a:lnTo>
                    <a:lnTo>
                      <a:pt x="82" y="225"/>
                    </a:lnTo>
                    <a:lnTo>
                      <a:pt x="41" y="307"/>
                    </a:lnTo>
                    <a:lnTo>
                      <a:pt x="1" y="389"/>
                    </a:lnTo>
                    <a:lnTo>
                      <a:pt x="1" y="491"/>
                    </a:lnTo>
                    <a:lnTo>
                      <a:pt x="1" y="593"/>
                    </a:lnTo>
                    <a:lnTo>
                      <a:pt x="41" y="696"/>
                    </a:lnTo>
                    <a:lnTo>
                      <a:pt x="82" y="777"/>
                    </a:lnTo>
                    <a:lnTo>
                      <a:pt x="144" y="839"/>
                    </a:lnTo>
                    <a:lnTo>
                      <a:pt x="226" y="900"/>
                    </a:lnTo>
                    <a:lnTo>
                      <a:pt x="307" y="961"/>
                    </a:lnTo>
                    <a:lnTo>
                      <a:pt x="389" y="982"/>
                    </a:lnTo>
                    <a:lnTo>
                      <a:pt x="491" y="1002"/>
                    </a:lnTo>
                    <a:lnTo>
                      <a:pt x="594" y="982"/>
                    </a:lnTo>
                    <a:lnTo>
                      <a:pt x="696" y="961"/>
                    </a:lnTo>
                    <a:lnTo>
                      <a:pt x="778" y="900"/>
                    </a:lnTo>
                    <a:lnTo>
                      <a:pt x="859" y="839"/>
                    </a:lnTo>
                    <a:lnTo>
                      <a:pt x="921" y="777"/>
                    </a:lnTo>
                    <a:lnTo>
                      <a:pt x="962" y="696"/>
                    </a:lnTo>
                    <a:lnTo>
                      <a:pt x="982" y="593"/>
                    </a:lnTo>
                    <a:lnTo>
                      <a:pt x="1003" y="491"/>
                    </a:lnTo>
                    <a:lnTo>
                      <a:pt x="982" y="389"/>
                    </a:lnTo>
                    <a:lnTo>
                      <a:pt x="962" y="307"/>
                    </a:lnTo>
                    <a:lnTo>
                      <a:pt x="921" y="225"/>
                    </a:lnTo>
                    <a:lnTo>
                      <a:pt x="859" y="143"/>
                    </a:lnTo>
                    <a:lnTo>
                      <a:pt x="778" y="82"/>
                    </a:lnTo>
                    <a:lnTo>
                      <a:pt x="696" y="41"/>
                    </a:lnTo>
                    <a:lnTo>
                      <a:pt x="59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9"/>
              <p:cNvSpPr/>
              <p:nvPr/>
            </p:nvSpPr>
            <p:spPr>
              <a:xfrm>
                <a:off x="6242725" y="1226875"/>
                <a:ext cx="25075" cy="25075"/>
              </a:xfrm>
              <a:custGeom>
                <a:rect b="b" l="l" r="r" t="t"/>
                <a:pathLst>
                  <a:path extrusionOk="0" h="1003" w="1003">
                    <a:moveTo>
                      <a:pt x="512" y="0"/>
                    </a:moveTo>
                    <a:lnTo>
                      <a:pt x="410" y="21"/>
                    </a:lnTo>
                    <a:lnTo>
                      <a:pt x="308" y="41"/>
                    </a:lnTo>
                    <a:lnTo>
                      <a:pt x="226" y="82"/>
                    </a:lnTo>
                    <a:lnTo>
                      <a:pt x="144" y="143"/>
                    </a:lnTo>
                    <a:lnTo>
                      <a:pt x="83" y="225"/>
                    </a:lnTo>
                    <a:lnTo>
                      <a:pt x="42" y="307"/>
                    </a:lnTo>
                    <a:lnTo>
                      <a:pt x="21" y="409"/>
                    </a:lnTo>
                    <a:lnTo>
                      <a:pt x="1" y="511"/>
                    </a:lnTo>
                    <a:lnTo>
                      <a:pt x="21" y="593"/>
                    </a:lnTo>
                    <a:lnTo>
                      <a:pt x="42" y="695"/>
                    </a:lnTo>
                    <a:lnTo>
                      <a:pt x="83" y="777"/>
                    </a:lnTo>
                    <a:lnTo>
                      <a:pt x="144" y="859"/>
                    </a:lnTo>
                    <a:lnTo>
                      <a:pt x="226" y="920"/>
                    </a:lnTo>
                    <a:lnTo>
                      <a:pt x="308" y="961"/>
                    </a:lnTo>
                    <a:lnTo>
                      <a:pt x="410" y="982"/>
                    </a:lnTo>
                    <a:lnTo>
                      <a:pt x="512" y="1002"/>
                    </a:lnTo>
                    <a:lnTo>
                      <a:pt x="594" y="982"/>
                    </a:lnTo>
                    <a:lnTo>
                      <a:pt x="696" y="961"/>
                    </a:lnTo>
                    <a:lnTo>
                      <a:pt x="778" y="920"/>
                    </a:lnTo>
                    <a:lnTo>
                      <a:pt x="860" y="859"/>
                    </a:lnTo>
                    <a:lnTo>
                      <a:pt x="921" y="777"/>
                    </a:lnTo>
                    <a:lnTo>
                      <a:pt x="962" y="695"/>
                    </a:lnTo>
                    <a:lnTo>
                      <a:pt x="983" y="593"/>
                    </a:lnTo>
                    <a:lnTo>
                      <a:pt x="1003" y="511"/>
                    </a:lnTo>
                    <a:lnTo>
                      <a:pt x="983" y="409"/>
                    </a:lnTo>
                    <a:lnTo>
                      <a:pt x="962" y="307"/>
                    </a:lnTo>
                    <a:lnTo>
                      <a:pt x="921" y="225"/>
                    </a:lnTo>
                    <a:lnTo>
                      <a:pt x="860" y="143"/>
                    </a:lnTo>
                    <a:lnTo>
                      <a:pt x="778" y="82"/>
                    </a:lnTo>
                    <a:lnTo>
                      <a:pt x="696" y="41"/>
                    </a:lnTo>
                    <a:lnTo>
                      <a:pt x="594" y="21"/>
                    </a:lnTo>
                    <a:lnTo>
                      <a:pt x="512"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9"/>
              <p:cNvSpPr/>
              <p:nvPr/>
            </p:nvSpPr>
            <p:spPr>
              <a:xfrm>
                <a:off x="5877200" y="807650"/>
                <a:ext cx="25075" cy="24550"/>
              </a:xfrm>
              <a:custGeom>
                <a:rect b="b" l="l" r="r" t="t"/>
                <a:pathLst>
                  <a:path extrusionOk="0" h="982" w="1003">
                    <a:moveTo>
                      <a:pt x="409" y="0"/>
                    </a:moveTo>
                    <a:lnTo>
                      <a:pt x="307" y="21"/>
                    </a:lnTo>
                    <a:lnTo>
                      <a:pt x="225" y="82"/>
                    </a:lnTo>
                    <a:lnTo>
                      <a:pt x="143" y="143"/>
                    </a:lnTo>
                    <a:lnTo>
                      <a:pt x="82" y="205"/>
                    </a:lnTo>
                    <a:lnTo>
                      <a:pt x="41" y="286"/>
                    </a:lnTo>
                    <a:lnTo>
                      <a:pt x="21" y="389"/>
                    </a:lnTo>
                    <a:lnTo>
                      <a:pt x="0" y="491"/>
                    </a:lnTo>
                    <a:lnTo>
                      <a:pt x="21" y="593"/>
                    </a:lnTo>
                    <a:lnTo>
                      <a:pt x="41" y="675"/>
                    </a:lnTo>
                    <a:lnTo>
                      <a:pt x="82" y="777"/>
                    </a:lnTo>
                    <a:lnTo>
                      <a:pt x="143" y="839"/>
                    </a:lnTo>
                    <a:lnTo>
                      <a:pt x="225" y="900"/>
                    </a:lnTo>
                    <a:lnTo>
                      <a:pt x="307" y="941"/>
                    </a:lnTo>
                    <a:lnTo>
                      <a:pt x="409" y="982"/>
                    </a:lnTo>
                    <a:lnTo>
                      <a:pt x="593" y="982"/>
                    </a:lnTo>
                    <a:lnTo>
                      <a:pt x="696" y="941"/>
                    </a:lnTo>
                    <a:lnTo>
                      <a:pt x="777" y="900"/>
                    </a:lnTo>
                    <a:lnTo>
                      <a:pt x="859" y="839"/>
                    </a:lnTo>
                    <a:lnTo>
                      <a:pt x="921" y="777"/>
                    </a:lnTo>
                    <a:lnTo>
                      <a:pt x="961" y="675"/>
                    </a:lnTo>
                    <a:lnTo>
                      <a:pt x="982" y="593"/>
                    </a:lnTo>
                    <a:lnTo>
                      <a:pt x="1002" y="491"/>
                    </a:lnTo>
                    <a:lnTo>
                      <a:pt x="982" y="389"/>
                    </a:lnTo>
                    <a:lnTo>
                      <a:pt x="961" y="286"/>
                    </a:lnTo>
                    <a:lnTo>
                      <a:pt x="921" y="205"/>
                    </a:lnTo>
                    <a:lnTo>
                      <a:pt x="859" y="143"/>
                    </a:lnTo>
                    <a:lnTo>
                      <a:pt x="777" y="82"/>
                    </a:lnTo>
                    <a:lnTo>
                      <a:pt x="696" y="21"/>
                    </a:lnTo>
                    <a:lnTo>
                      <a:pt x="593"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9"/>
              <p:cNvSpPr/>
              <p:nvPr/>
            </p:nvSpPr>
            <p:spPr>
              <a:xfrm>
                <a:off x="2524950" y="732500"/>
                <a:ext cx="25075" cy="25075"/>
              </a:xfrm>
              <a:custGeom>
                <a:rect b="b" l="l" r="r" t="t"/>
                <a:pathLst>
                  <a:path extrusionOk="0" h="1003" w="1003">
                    <a:moveTo>
                      <a:pt x="512" y="0"/>
                    </a:moveTo>
                    <a:lnTo>
                      <a:pt x="410" y="20"/>
                    </a:lnTo>
                    <a:lnTo>
                      <a:pt x="308" y="41"/>
                    </a:lnTo>
                    <a:lnTo>
                      <a:pt x="226" y="82"/>
                    </a:lnTo>
                    <a:lnTo>
                      <a:pt x="165" y="143"/>
                    </a:lnTo>
                    <a:lnTo>
                      <a:pt x="103" y="225"/>
                    </a:lnTo>
                    <a:lnTo>
                      <a:pt x="42" y="307"/>
                    </a:lnTo>
                    <a:lnTo>
                      <a:pt x="21" y="409"/>
                    </a:lnTo>
                    <a:lnTo>
                      <a:pt x="1" y="511"/>
                    </a:lnTo>
                    <a:lnTo>
                      <a:pt x="21" y="614"/>
                    </a:lnTo>
                    <a:lnTo>
                      <a:pt x="42" y="695"/>
                    </a:lnTo>
                    <a:lnTo>
                      <a:pt x="103" y="777"/>
                    </a:lnTo>
                    <a:lnTo>
                      <a:pt x="165" y="859"/>
                    </a:lnTo>
                    <a:lnTo>
                      <a:pt x="226" y="920"/>
                    </a:lnTo>
                    <a:lnTo>
                      <a:pt x="308" y="961"/>
                    </a:lnTo>
                    <a:lnTo>
                      <a:pt x="410" y="1002"/>
                    </a:lnTo>
                    <a:lnTo>
                      <a:pt x="614" y="1002"/>
                    </a:lnTo>
                    <a:lnTo>
                      <a:pt x="696" y="961"/>
                    </a:lnTo>
                    <a:lnTo>
                      <a:pt x="778" y="920"/>
                    </a:lnTo>
                    <a:lnTo>
                      <a:pt x="860" y="859"/>
                    </a:lnTo>
                    <a:lnTo>
                      <a:pt x="921" y="777"/>
                    </a:lnTo>
                    <a:lnTo>
                      <a:pt x="962" y="695"/>
                    </a:lnTo>
                    <a:lnTo>
                      <a:pt x="1003" y="614"/>
                    </a:lnTo>
                    <a:lnTo>
                      <a:pt x="1003" y="511"/>
                    </a:lnTo>
                    <a:lnTo>
                      <a:pt x="1003" y="409"/>
                    </a:lnTo>
                    <a:lnTo>
                      <a:pt x="962" y="307"/>
                    </a:lnTo>
                    <a:lnTo>
                      <a:pt x="921" y="225"/>
                    </a:lnTo>
                    <a:lnTo>
                      <a:pt x="860" y="143"/>
                    </a:lnTo>
                    <a:lnTo>
                      <a:pt x="778" y="82"/>
                    </a:lnTo>
                    <a:lnTo>
                      <a:pt x="696" y="41"/>
                    </a:lnTo>
                    <a:lnTo>
                      <a:pt x="614" y="20"/>
                    </a:lnTo>
                    <a:lnTo>
                      <a:pt x="512"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9"/>
              <p:cNvSpPr/>
              <p:nvPr/>
            </p:nvSpPr>
            <p:spPr>
              <a:xfrm>
                <a:off x="2524950" y="1970225"/>
                <a:ext cx="25075" cy="25075"/>
              </a:xfrm>
              <a:custGeom>
                <a:rect b="b" l="l" r="r" t="t"/>
                <a:pathLst>
                  <a:path extrusionOk="0" h="1003" w="1003">
                    <a:moveTo>
                      <a:pt x="512" y="0"/>
                    </a:moveTo>
                    <a:lnTo>
                      <a:pt x="410" y="21"/>
                    </a:lnTo>
                    <a:lnTo>
                      <a:pt x="308" y="41"/>
                    </a:lnTo>
                    <a:lnTo>
                      <a:pt x="226" y="102"/>
                    </a:lnTo>
                    <a:lnTo>
                      <a:pt x="165" y="164"/>
                    </a:lnTo>
                    <a:lnTo>
                      <a:pt x="103" y="225"/>
                    </a:lnTo>
                    <a:lnTo>
                      <a:pt x="42" y="307"/>
                    </a:lnTo>
                    <a:lnTo>
                      <a:pt x="21" y="409"/>
                    </a:lnTo>
                    <a:lnTo>
                      <a:pt x="1" y="511"/>
                    </a:lnTo>
                    <a:lnTo>
                      <a:pt x="21" y="614"/>
                    </a:lnTo>
                    <a:lnTo>
                      <a:pt x="42" y="696"/>
                    </a:lnTo>
                    <a:lnTo>
                      <a:pt x="103" y="777"/>
                    </a:lnTo>
                    <a:lnTo>
                      <a:pt x="165" y="859"/>
                    </a:lnTo>
                    <a:lnTo>
                      <a:pt x="226" y="920"/>
                    </a:lnTo>
                    <a:lnTo>
                      <a:pt x="308" y="961"/>
                    </a:lnTo>
                    <a:lnTo>
                      <a:pt x="410" y="1002"/>
                    </a:lnTo>
                    <a:lnTo>
                      <a:pt x="614" y="1002"/>
                    </a:lnTo>
                    <a:lnTo>
                      <a:pt x="696" y="961"/>
                    </a:lnTo>
                    <a:lnTo>
                      <a:pt x="778" y="920"/>
                    </a:lnTo>
                    <a:lnTo>
                      <a:pt x="860" y="859"/>
                    </a:lnTo>
                    <a:lnTo>
                      <a:pt x="921" y="777"/>
                    </a:lnTo>
                    <a:lnTo>
                      <a:pt x="962" y="696"/>
                    </a:lnTo>
                    <a:lnTo>
                      <a:pt x="1003" y="614"/>
                    </a:lnTo>
                    <a:lnTo>
                      <a:pt x="1003" y="511"/>
                    </a:lnTo>
                    <a:lnTo>
                      <a:pt x="1003" y="409"/>
                    </a:lnTo>
                    <a:lnTo>
                      <a:pt x="962" y="307"/>
                    </a:lnTo>
                    <a:lnTo>
                      <a:pt x="921" y="225"/>
                    </a:lnTo>
                    <a:lnTo>
                      <a:pt x="860" y="164"/>
                    </a:lnTo>
                    <a:lnTo>
                      <a:pt x="778" y="102"/>
                    </a:lnTo>
                    <a:lnTo>
                      <a:pt x="696" y="41"/>
                    </a:lnTo>
                    <a:lnTo>
                      <a:pt x="614" y="21"/>
                    </a:lnTo>
                    <a:lnTo>
                      <a:pt x="512"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9"/>
              <p:cNvSpPr/>
              <p:nvPr/>
            </p:nvSpPr>
            <p:spPr>
              <a:xfrm>
                <a:off x="3617500" y="2182375"/>
                <a:ext cx="25075" cy="25075"/>
              </a:xfrm>
              <a:custGeom>
                <a:rect b="b" l="l" r="r" t="t"/>
                <a:pathLst>
                  <a:path extrusionOk="0" h="1003" w="1003">
                    <a:moveTo>
                      <a:pt x="409" y="1"/>
                    </a:moveTo>
                    <a:lnTo>
                      <a:pt x="307" y="42"/>
                    </a:lnTo>
                    <a:lnTo>
                      <a:pt x="225" y="83"/>
                    </a:lnTo>
                    <a:lnTo>
                      <a:pt x="143" y="144"/>
                    </a:lnTo>
                    <a:lnTo>
                      <a:pt x="82" y="226"/>
                    </a:lnTo>
                    <a:lnTo>
                      <a:pt x="41" y="308"/>
                    </a:lnTo>
                    <a:lnTo>
                      <a:pt x="21" y="389"/>
                    </a:lnTo>
                    <a:lnTo>
                      <a:pt x="0" y="492"/>
                    </a:lnTo>
                    <a:lnTo>
                      <a:pt x="21" y="594"/>
                    </a:lnTo>
                    <a:lnTo>
                      <a:pt x="41" y="696"/>
                    </a:lnTo>
                    <a:lnTo>
                      <a:pt x="82" y="778"/>
                    </a:lnTo>
                    <a:lnTo>
                      <a:pt x="143" y="839"/>
                    </a:lnTo>
                    <a:lnTo>
                      <a:pt x="225" y="901"/>
                    </a:lnTo>
                    <a:lnTo>
                      <a:pt x="307" y="962"/>
                    </a:lnTo>
                    <a:lnTo>
                      <a:pt x="409" y="983"/>
                    </a:lnTo>
                    <a:lnTo>
                      <a:pt x="511" y="1003"/>
                    </a:lnTo>
                    <a:lnTo>
                      <a:pt x="614" y="983"/>
                    </a:lnTo>
                    <a:lnTo>
                      <a:pt x="695" y="962"/>
                    </a:lnTo>
                    <a:lnTo>
                      <a:pt x="777" y="901"/>
                    </a:lnTo>
                    <a:lnTo>
                      <a:pt x="859" y="839"/>
                    </a:lnTo>
                    <a:lnTo>
                      <a:pt x="920" y="778"/>
                    </a:lnTo>
                    <a:lnTo>
                      <a:pt x="961" y="696"/>
                    </a:lnTo>
                    <a:lnTo>
                      <a:pt x="1002" y="594"/>
                    </a:lnTo>
                    <a:lnTo>
                      <a:pt x="1002" y="492"/>
                    </a:lnTo>
                    <a:lnTo>
                      <a:pt x="1002" y="389"/>
                    </a:lnTo>
                    <a:lnTo>
                      <a:pt x="961" y="308"/>
                    </a:lnTo>
                    <a:lnTo>
                      <a:pt x="920" y="226"/>
                    </a:lnTo>
                    <a:lnTo>
                      <a:pt x="859" y="144"/>
                    </a:lnTo>
                    <a:lnTo>
                      <a:pt x="777" y="83"/>
                    </a:lnTo>
                    <a:lnTo>
                      <a:pt x="695" y="42"/>
                    </a:lnTo>
                    <a:lnTo>
                      <a:pt x="61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9"/>
              <p:cNvSpPr/>
              <p:nvPr/>
            </p:nvSpPr>
            <p:spPr>
              <a:xfrm>
                <a:off x="3227400" y="898650"/>
                <a:ext cx="24575" cy="25075"/>
              </a:xfrm>
              <a:custGeom>
                <a:rect b="b" l="l" r="r" t="t"/>
                <a:pathLst>
                  <a:path extrusionOk="0" h="1003" w="983">
                    <a:moveTo>
                      <a:pt x="492" y="0"/>
                    </a:moveTo>
                    <a:lnTo>
                      <a:pt x="389" y="21"/>
                    </a:lnTo>
                    <a:lnTo>
                      <a:pt x="287" y="41"/>
                    </a:lnTo>
                    <a:lnTo>
                      <a:pt x="205" y="82"/>
                    </a:lnTo>
                    <a:lnTo>
                      <a:pt x="144" y="143"/>
                    </a:lnTo>
                    <a:lnTo>
                      <a:pt x="83" y="225"/>
                    </a:lnTo>
                    <a:lnTo>
                      <a:pt x="21" y="307"/>
                    </a:lnTo>
                    <a:lnTo>
                      <a:pt x="1" y="409"/>
                    </a:lnTo>
                    <a:lnTo>
                      <a:pt x="1" y="512"/>
                    </a:lnTo>
                    <a:lnTo>
                      <a:pt x="1" y="614"/>
                    </a:lnTo>
                    <a:lnTo>
                      <a:pt x="21" y="696"/>
                    </a:lnTo>
                    <a:lnTo>
                      <a:pt x="83" y="777"/>
                    </a:lnTo>
                    <a:lnTo>
                      <a:pt x="144" y="859"/>
                    </a:lnTo>
                    <a:lnTo>
                      <a:pt x="205" y="921"/>
                    </a:lnTo>
                    <a:lnTo>
                      <a:pt x="287" y="961"/>
                    </a:lnTo>
                    <a:lnTo>
                      <a:pt x="389" y="1002"/>
                    </a:lnTo>
                    <a:lnTo>
                      <a:pt x="594" y="1002"/>
                    </a:lnTo>
                    <a:lnTo>
                      <a:pt x="676" y="961"/>
                    </a:lnTo>
                    <a:lnTo>
                      <a:pt x="778" y="921"/>
                    </a:lnTo>
                    <a:lnTo>
                      <a:pt x="839" y="859"/>
                    </a:lnTo>
                    <a:lnTo>
                      <a:pt x="901" y="777"/>
                    </a:lnTo>
                    <a:lnTo>
                      <a:pt x="942" y="696"/>
                    </a:lnTo>
                    <a:lnTo>
                      <a:pt x="983" y="614"/>
                    </a:lnTo>
                    <a:lnTo>
                      <a:pt x="983" y="512"/>
                    </a:lnTo>
                    <a:lnTo>
                      <a:pt x="983" y="409"/>
                    </a:lnTo>
                    <a:lnTo>
                      <a:pt x="942" y="307"/>
                    </a:lnTo>
                    <a:lnTo>
                      <a:pt x="901" y="225"/>
                    </a:lnTo>
                    <a:lnTo>
                      <a:pt x="839" y="143"/>
                    </a:lnTo>
                    <a:lnTo>
                      <a:pt x="778" y="82"/>
                    </a:lnTo>
                    <a:lnTo>
                      <a:pt x="676" y="41"/>
                    </a:lnTo>
                    <a:lnTo>
                      <a:pt x="594" y="21"/>
                    </a:lnTo>
                    <a:lnTo>
                      <a:pt x="492"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9"/>
              <p:cNvSpPr/>
              <p:nvPr/>
            </p:nvSpPr>
            <p:spPr>
              <a:xfrm>
                <a:off x="4834775" y="1089850"/>
                <a:ext cx="25075" cy="25075"/>
              </a:xfrm>
              <a:custGeom>
                <a:rect b="b" l="l" r="r" t="t"/>
                <a:pathLst>
                  <a:path extrusionOk="0" h="1003" w="1003">
                    <a:moveTo>
                      <a:pt x="491" y="1"/>
                    </a:moveTo>
                    <a:lnTo>
                      <a:pt x="389" y="21"/>
                    </a:lnTo>
                    <a:lnTo>
                      <a:pt x="307" y="41"/>
                    </a:lnTo>
                    <a:lnTo>
                      <a:pt x="225" y="82"/>
                    </a:lnTo>
                    <a:lnTo>
                      <a:pt x="143" y="144"/>
                    </a:lnTo>
                    <a:lnTo>
                      <a:pt x="82" y="225"/>
                    </a:lnTo>
                    <a:lnTo>
                      <a:pt x="41" y="307"/>
                    </a:lnTo>
                    <a:lnTo>
                      <a:pt x="0" y="389"/>
                    </a:lnTo>
                    <a:lnTo>
                      <a:pt x="0" y="491"/>
                    </a:lnTo>
                    <a:lnTo>
                      <a:pt x="0" y="594"/>
                    </a:lnTo>
                    <a:lnTo>
                      <a:pt x="41" y="696"/>
                    </a:lnTo>
                    <a:lnTo>
                      <a:pt x="82" y="778"/>
                    </a:lnTo>
                    <a:lnTo>
                      <a:pt x="143" y="859"/>
                    </a:lnTo>
                    <a:lnTo>
                      <a:pt x="225" y="921"/>
                    </a:lnTo>
                    <a:lnTo>
                      <a:pt x="307" y="962"/>
                    </a:lnTo>
                    <a:lnTo>
                      <a:pt x="389" y="982"/>
                    </a:lnTo>
                    <a:lnTo>
                      <a:pt x="491" y="1003"/>
                    </a:lnTo>
                    <a:lnTo>
                      <a:pt x="593" y="982"/>
                    </a:lnTo>
                    <a:lnTo>
                      <a:pt x="695" y="962"/>
                    </a:lnTo>
                    <a:lnTo>
                      <a:pt x="777" y="921"/>
                    </a:lnTo>
                    <a:lnTo>
                      <a:pt x="839" y="859"/>
                    </a:lnTo>
                    <a:lnTo>
                      <a:pt x="900" y="778"/>
                    </a:lnTo>
                    <a:lnTo>
                      <a:pt x="961" y="696"/>
                    </a:lnTo>
                    <a:lnTo>
                      <a:pt x="982" y="594"/>
                    </a:lnTo>
                    <a:lnTo>
                      <a:pt x="1002" y="491"/>
                    </a:lnTo>
                    <a:lnTo>
                      <a:pt x="982" y="389"/>
                    </a:lnTo>
                    <a:lnTo>
                      <a:pt x="961" y="307"/>
                    </a:lnTo>
                    <a:lnTo>
                      <a:pt x="900" y="225"/>
                    </a:lnTo>
                    <a:lnTo>
                      <a:pt x="839" y="144"/>
                    </a:lnTo>
                    <a:lnTo>
                      <a:pt x="777" y="82"/>
                    </a:lnTo>
                    <a:lnTo>
                      <a:pt x="695" y="41"/>
                    </a:lnTo>
                    <a:lnTo>
                      <a:pt x="593" y="21"/>
                    </a:lnTo>
                    <a:lnTo>
                      <a:pt x="491"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9"/>
              <p:cNvSpPr/>
              <p:nvPr/>
            </p:nvSpPr>
            <p:spPr>
              <a:xfrm>
                <a:off x="4627200" y="757550"/>
                <a:ext cx="24575" cy="25075"/>
              </a:xfrm>
              <a:custGeom>
                <a:rect b="b" l="l" r="r" t="t"/>
                <a:pathLst>
                  <a:path extrusionOk="0" h="1003" w="983">
                    <a:moveTo>
                      <a:pt x="491" y="0"/>
                    </a:moveTo>
                    <a:lnTo>
                      <a:pt x="389" y="21"/>
                    </a:lnTo>
                    <a:lnTo>
                      <a:pt x="287" y="41"/>
                    </a:lnTo>
                    <a:lnTo>
                      <a:pt x="205" y="82"/>
                    </a:lnTo>
                    <a:lnTo>
                      <a:pt x="144" y="143"/>
                    </a:lnTo>
                    <a:lnTo>
                      <a:pt x="82" y="225"/>
                    </a:lnTo>
                    <a:lnTo>
                      <a:pt x="41" y="307"/>
                    </a:lnTo>
                    <a:lnTo>
                      <a:pt x="1" y="389"/>
                    </a:lnTo>
                    <a:lnTo>
                      <a:pt x="1" y="491"/>
                    </a:lnTo>
                    <a:lnTo>
                      <a:pt x="1" y="593"/>
                    </a:lnTo>
                    <a:lnTo>
                      <a:pt x="41" y="695"/>
                    </a:lnTo>
                    <a:lnTo>
                      <a:pt x="82" y="777"/>
                    </a:lnTo>
                    <a:lnTo>
                      <a:pt x="144" y="859"/>
                    </a:lnTo>
                    <a:lnTo>
                      <a:pt x="205" y="920"/>
                    </a:lnTo>
                    <a:lnTo>
                      <a:pt x="287" y="961"/>
                    </a:lnTo>
                    <a:lnTo>
                      <a:pt x="389" y="982"/>
                    </a:lnTo>
                    <a:lnTo>
                      <a:pt x="491" y="1002"/>
                    </a:lnTo>
                    <a:lnTo>
                      <a:pt x="594" y="982"/>
                    </a:lnTo>
                    <a:lnTo>
                      <a:pt x="675" y="961"/>
                    </a:lnTo>
                    <a:lnTo>
                      <a:pt x="778" y="920"/>
                    </a:lnTo>
                    <a:lnTo>
                      <a:pt x="839" y="859"/>
                    </a:lnTo>
                    <a:lnTo>
                      <a:pt x="900" y="777"/>
                    </a:lnTo>
                    <a:lnTo>
                      <a:pt x="941" y="695"/>
                    </a:lnTo>
                    <a:lnTo>
                      <a:pt x="982" y="593"/>
                    </a:lnTo>
                    <a:lnTo>
                      <a:pt x="982" y="491"/>
                    </a:lnTo>
                    <a:lnTo>
                      <a:pt x="982" y="389"/>
                    </a:lnTo>
                    <a:lnTo>
                      <a:pt x="941" y="307"/>
                    </a:lnTo>
                    <a:lnTo>
                      <a:pt x="900" y="225"/>
                    </a:lnTo>
                    <a:lnTo>
                      <a:pt x="839" y="143"/>
                    </a:lnTo>
                    <a:lnTo>
                      <a:pt x="778" y="82"/>
                    </a:lnTo>
                    <a:lnTo>
                      <a:pt x="675" y="41"/>
                    </a:lnTo>
                    <a:lnTo>
                      <a:pt x="594" y="21"/>
                    </a:lnTo>
                    <a:lnTo>
                      <a:pt x="491"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9"/>
              <p:cNvSpPr/>
              <p:nvPr/>
            </p:nvSpPr>
            <p:spPr>
              <a:xfrm>
                <a:off x="4680875" y="503950"/>
                <a:ext cx="25075" cy="25075"/>
              </a:xfrm>
              <a:custGeom>
                <a:rect b="b" l="l" r="r" t="t"/>
                <a:pathLst>
                  <a:path extrusionOk="0" h="1003" w="1003">
                    <a:moveTo>
                      <a:pt x="512" y="1"/>
                    </a:moveTo>
                    <a:lnTo>
                      <a:pt x="410" y="21"/>
                    </a:lnTo>
                    <a:lnTo>
                      <a:pt x="308" y="42"/>
                    </a:lnTo>
                    <a:lnTo>
                      <a:pt x="226" y="103"/>
                    </a:lnTo>
                    <a:lnTo>
                      <a:pt x="144" y="165"/>
                    </a:lnTo>
                    <a:lnTo>
                      <a:pt x="83" y="226"/>
                    </a:lnTo>
                    <a:lnTo>
                      <a:pt x="42" y="308"/>
                    </a:lnTo>
                    <a:lnTo>
                      <a:pt x="21" y="410"/>
                    </a:lnTo>
                    <a:lnTo>
                      <a:pt x="1" y="512"/>
                    </a:lnTo>
                    <a:lnTo>
                      <a:pt x="21" y="614"/>
                    </a:lnTo>
                    <a:lnTo>
                      <a:pt x="42" y="696"/>
                    </a:lnTo>
                    <a:lnTo>
                      <a:pt x="83" y="778"/>
                    </a:lnTo>
                    <a:lnTo>
                      <a:pt x="144" y="860"/>
                    </a:lnTo>
                    <a:lnTo>
                      <a:pt x="226" y="921"/>
                    </a:lnTo>
                    <a:lnTo>
                      <a:pt x="308" y="962"/>
                    </a:lnTo>
                    <a:lnTo>
                      <a:pt x="410" y="1003"/>
                    </a:lnTo>
                    <a:lnTo>
                      <a:pt x="614" y="1003"/>
                    </a:lnTo>
                    <a:lnTo>
                      <a:pt x="696" y="962"/>
                    </a:lnTo>
                    <a:lnTo>
                      <a:pt x="778" y="921"/>
                    </a:lnTo>
                    <a:lnTo>
                      <a:pt x="860" y="860"/>
                    </a:lnTo>
                    <a:lnTo>
                      <a:pt x="921" y="778"/>
                    </a:lnTo>
                    <a:lnTo>
                      <a:pt x="962" y="696"/>
                    </a:lnTo>
                    <a:lnTo>
                      <a:pt x="982" y="614"/>
                    </a:lnTo>
                    <a:lnTo>
                      <a:pt x="1003" y="512"/>
                    </a:lnTo>
                    <a:lnTo>
                      <a:pt x="982" y="410"/>
                    </a:lnTo>
                    <a:lnTo>
                      <a:pt x="962" y="308"/>
                    </a:lnTo>
                    <a:lnTo>
                      <a:pt x="921" y="226"/>
                    </a:lnTo>
                    <a:lnTo>
                      <a:pt x="860" y="165"/>
                    </a:lnTo>
                    <a:lnTo>
                      <a:pt x="778" y="103"/>
                    </a:lnTo>
                    <a:lnTo>
                      <a:pt x="696" y="42"/>
                    </a:lnTo>
                    <a:lnTo>
                      <a:pt x="614" y="21"/>
                    </a:lnTo>
                    <a:lnTo>
                      <a:pt x="512"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9"/>
              <p:cNvSpPr/>
              <p:nvPr/>
            </p:nvSpPr>
            <p:spPr>
              <a:xfrm>
                <a:off x="3937525" y="1148125"/>
                <a:ext cx="25075" cy="25075"/>
              </a:xfrm>
              <a:custGeom>
                <a:rect b="b" l="l" r="r" t="t"/>
                <a:pathLst>
                  <a:path extrusionOk="0" h="1003" w="1003">
                    <a:moveTo>
                      <a:pt x="389" y="1"/>
                    </a:moveTo>
                    <a:lnTo>
                      <a:pt x="307" y="42"/>
                    </a:lnTo>
                    <a:lnTo>
                      <a:pt x="226" y="83"/>
                    </a:lnTo>
                    <a:lnTo>
                      <a:pt x="144" y="144"/>
                    </a:lnTo>
                    <a:lnTo>
                      <a:pt x="83" y="226"/>
                    </a:lnTo>
                    <a:lnTo>
                      <a:pt x="42" y="308"/>
                    </a:lnTo>
                    <a:lnTo>
                      <a:pt x="1" y="389"/>
                    </a:lnTo>
                    <a:lnTo>
                      <a:pt x="1" y="492"/>
                    </a:lnTo>
                    <a:lnTo>
                      <a:pt x="1" y="594"/>
                    </a:lnTo>
                    <a:lnTo>
                      <a:pt x="42" y="696"/>
                    </a:lnTo>
                    <a:lnTo>
                      <a:pt x="83" y="778"/>
                    </a:lnTo>
                    <a:lnTo>
                      <a:pt x="144" y="839"/>
                    </a:lnTo>
                    <a:lnTo>
                      <a:pt x="226" y="901"/>
                    </a:lnTo>
                    <a:lnTo>
                      <a:pt x="307" y="962"/>
                    </a:lnTo>
                    <a:lnTo>
                      <a:pt x="389" y="982"/>
                    </a:lnTo>
                    <a:lnTo>
                      <a:pt x="492" y="1003"/>
                    </a:lnTo>
                    <a:lnTo>
                      <a:pt x="594" y="982"/>
                    </a:lnTo>
                    <a:lnTo>
                      <a:pt x="696" y="962"/>
                    </a:lnTo>
                    <a:lnTo>
                      <a:pt x="778" y="901"/>
                    </a:lnTo>
                    <a:lnTo>
                      <a:pt x="839" y="839"/>
                    </a:lnTo>
                    <a:lnTo>
                      <a:pt x="901" y="778"/>
                    </a:lnTo>
                    <a:lnTo>
                      <a:pt x="962" y="696"/>
                    </a:lnTo>
                    <a:lnTo>
                      <a:pt x="982" y="594"/>
                    </a:lnTo>
                    <a:lnTo>
                      <a:pt x="1003" y="492"/>
                    </a:lnTo>
                    <a:lnTo>
                      <a:pt x="982" y="389"/>
                    </a:lnTo>
                    <a:lnTo>
                      <a:pt x="962" y="308"/>
                    </a:lnTo>
                    <a:lnTo>
                      <a:pt x="901" y="226"/>
                    </a:lnTo>
                    <a:lnTo>
                      <a:pt x="839" y="144"/>
                    </a:lnTo>
                    <a:lnTo>
                      <a:pt x="778" y="83"/>
                    </a:lnTo>
                    <a:lnTo>
                      <a:pt x="696" y="42"/>
                    </a:lnTo>
                    <a:lnTo>
                      <a:pt x="59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9"/>
              <p:cNvSpPr/>
              <p:nvPr/>
            </p:nvSpPr>
            <p:spPr>
              <a:xfrm>
                <a:off x="3904300" y="475325"/>
                <a:ext cx="25075" cy="24575"/>
              </a:xfrm>
              <a:custGeom>
                <a:rect b="b" l="l" r="r" t="t"/>
                <a:pathLst>
                  <a:path extrusionOk="0" h="983" w="1003">
                    <a:moveTo>
                      <a:pt x="389" y="1"/>
                    </a:moveTo>
                    <a:lnTo>
                      <a:pt x="307" y="21"/>
                    </a:lnTo>
                    <a:lnTo>
                      <a:pt x="225" y="83"/>
                    </a:lnTo>
                    <a:lnTo>
                      <a:pt x="144" y="144"/>
                    </a:lnTo>
                    <a:lnTo>
                      <a:pt x="82" y="205"/>
                    </a:lnTo>
                    <a:lnTo>
                      <a:pt x="41" y="287"/>
                    </a:lnTo>
                    <a:lnTo>
                      <a:pt x="0" y="389"/>
                    </a:lnTo>
                    <a:lnTo>
                      <a:pt x="0" y="492"/>
                    </a:lnTo>
                    <a:lnTo>
                      <a:pt x="0" y="594"/>
                    </a:lnTo>
                    <a:lnTo>
                      <a:pt x="41" y="676"/>
                    </a:lnTo>
                    <a:lnTo>
                      <a:pt x="82" y="778"/>
                    </a:lnTo>
                    <a:lnTo>
                      <a:pt x="144" y="839"/>
                    </a:lnTo>
                    <a:lnTo>
                      <a:pt x="225" y="901"/>
                    </a:lnTo>
                    <a:lnTo>
                      <a:pt x="307" y="941"/>
                    </a:lnTo>
                    <a:lnTo>
                      <a:pt x="389" y="982"/>
                    </a:lnTo>
                    <a:lnTo>
                      <a:pt x="594" y="982"/>
                    </a:lnTo>
                    <a:lnTo>
                      <a:pt x="696" y="941"/>
                    </a:lnTo>
                    <a:lnTo>
                      <a:pt x="778" y="901"/>
                    </a:lnTo>
                    <a:lnTo>
                      <a:pt x="839" y="839"/>
                    </a:lnTo>
                    <a:lnTo>
                      <a:pt x="900" y="778"/>
                    </a:lnTo>
                    <a:lnTo>
                      <a:pt x="962" y="676"/>
                    </a:lnTo>
                    <a:lnTo>
                      <a:pt x="982" y="594"/>
                    </a:lnTo>
                    <a:lnTo>
                      <a:pt x="1003" y="492"/>
                    </a:lnTo>
                    <a:lnTo>
                      <a:pt x="982" y="389"/>
                    </a:lnTo>
                    <a:lnTo>
                      <a:pt x="962" y="287"/>
                    </a:lnTo>
                    <a:lnTo>
                      <a:pt x="900" y="205"/>
                    </a:lnTo>
                    <a:lnTo>
                      <a:pt x="839" y="144"/>
                    </a:lnTo>
                    <a:lnTo>
                      <a:pt x="778" y="83"/>
                    </a:lnTo>
                    <a:lnTo>
                      <a:pt x="696" y="21"/>
                    </a:lnTo>
                    <a:lnTo>
                      <a:pt x="59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9"/>
              <p:cNvSpPr/>
              <p:nvPr/>
            </p:nvSpPr>
            <p:spPr>
              <a:xfrm>
                <a:off x="2977925" y="1027475"/>
                <a:ext cx="25075" cy="25075"/>
              </a:xfrm>
              <a:custGeom>
                <a:rect b="b" l="l" r="r" t="t"/>
                <a:pathLst>
                  <a:path extrusionOk="0" h="1003" w="1003">
                    <a:moveTo>
                      <a:pt x="491" y="1"/>
                    </a:moveTo>
                    <a:lnTo>
                      <a:pt x="389" y="21"/>
                    </a:lnTo>
                    <a:lnTo>
                      <a:pt x="307" y="42"/>
                    </a:lnTo>
                    <a:lnTo>
                      <a:pt x="225" y="82"/>
                    </a:lnTo>
                    <a:lnTo>
                      <a:pt x="144" y="144"/>
                    </a:lnTo>
                    <a:lnTo>
                      <a:pt x="82" y="226"/>
                    </a:lnTo>
                    <a:lnTo>
                      <a:pt x="41" y="307"/>
                    </a:lnTo>
                    <a:lnTo>
                      <a:pt x="21" y="410"/>
                    </a:lnTo>
                    <a:lnTo>
                      <a:pt x="0" y="512"/>
                    </a:lnTo>
                    <a:lnTo>
                      <a:pt x="21" y="594"/>
                    </a:lnTo>
                    <a:lnTo>
                      <a:pt x="41" y="696"/>
                    </a:lnTo>
                    <a:lnTo>
                      <a:pt x="82" y="778"/>
                    </a:lnTo>
                    <a:lnTo>
                      <a:pt x="144" y="860"/>
                    </a:lnTo>
                    <a:lnTo>
                      <a:pt x="225" y="921"/>
                    </a:lnTo>
                    <a:lnTo>
                      <a:pt x="307" y="962"/>
                    </a:lnTo>
                    <a:lnTo>
                      <a:pt x="389" y="982"/>
                    </a:lnTo>
                    <a:lnTo>
                      <a:pt x="491" y="1003"/>
                    </a:lnTo>
                    <a:lnTo>
                      <a:pt x="593" y="982"/>
                    </a:lnTo>
                    <a:lnTo>
                      <a:pt x="696" y="962"/>
                    </a:lnTo>
                    <a:lnTo>
                      <a:pt x="778" y="921"/>
                    </a:lnTo>
                    <a:lnTo>
                      <a:pt x="859" y="860"/>
                    </a:lnTo>
                    <a:lnTo>
                      <a:pt x="921" y="778"/>
                    </a:lnTo>
                    <a:lnTo>
                      <a:pt x="962" y="696"/>
                    </a:lnTo>
                    <a:lnTo>
                      <a:pt x="982" y="594"/>
                    </a:lnTo>
                    <a:lnTo>
                      <a:pt x="1002" y="512"/>
                    </a:lnTo>
                    <a:lnTo>
                      <a:pt x="982" y="410"/>
                    </a:lnTo>
                    <a:lnTo>
                      <a:pt x="962" y="307"/>
                    </a:lnTo>
                    <a:lnTo>
                      <a:pt x="921" y="226"/>
                    </a:lnTo>
                    <a:lnTo>
                      <a:pt x="859" y="144"/>
                    </a:lnTo>
                    <a:lnTo>
                      <a:pt x="778" y="82"/>
                    </a:lnTo>
                    <a:lnTo>
                      <a:pt x="696" y="42"/>
                    </a:lnTo>
                    <a:lnTo>
                      <a:pt x="593" y="21"/>
                    </a:lnTo>
                    <a:lnTo>
                      <a:pt x="491"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9"/>
              <p:cNvSpPr/>
              <p:nvPr/>
            </p:nvSpPr>
            <p:spPr>
              <a:xfrm>
                <a:off x="5569925" y="1916525"/>
                <a:ext cx="25075" cy="25100"/>
              </a:xfrm>
              <a:custGeom>
                <a:rect b="b" l="l" r="r" t="t"/>
                <a:pathLst>
                  <a:path extrusionOk="0" h="1004" w="1003">
                    <a:moveTo>
                      <a:pt x="390" y="1"/>
                    </a:moveTo>
                    <a:lnTo>
                      <a:pt x="308" y="42"/>
                    </a:lnTo>
                    <a:lnTo>
                      <a:pt x="226" y="83"/>
                    </a:lnTo>
                    <a:lnTo>
                      <a:pt x="144" y="144"/>
                    </a:lnTo>
                    <a:lnTo>
                      <a:pt x="83" y="226"/>
                    </a:lnTo>
                    <a:lnTo>
                      <a:pt x="42" y="308"/>
                    </a:lnTo>
                    <a:lnTo>
                      <a:pt x="1" y="390"/>
                    </a:lnTo>
                    <a:lnTo>
                      <a:pt x="1" y="492"/>
                    </a:lnTo>
                    <a:lnTo>
                      <a:pt x="1" y="594"/>
                    </a:lnTo>
                    <a:lnTo>
                      <a:pt x="42" y="696"/>
                    </a:lnTo>
                    <a:lnTo>
                      <a:pt x="83" y="778"/>
                    </a:lnTo>
                    <a:lnTo>
                      <a:pt x="144" y="839"/>
                    </a:lnTo>
                    <a:lnTo>
                      <a:pt x="226" y="901"/>
                    </a:lnTo>
                    <a:lnTo>
                      <a:pt x="308" y="962"/>
                    </a:lnTo>
                    <a:lnTo>
                      <a:pt x="390" y="983"/>
                    </a:lnTo>
                    <a:lnTo>
                      <a:pt x="492" y="1003"/>
                    </a:lnTo>
                    <a:lnTo>
                      <a:pt x="594" y="983"/>
                    </a:lnTo>
                    <a:lnTo>
                      <a:pt x="696" y="962"/>
                    </a:lnTo>
                    <a:lnTo>
                      <a:pt x="778" y="901"/>
                    </a:lnTo>
                    <a:lnTo>
                      <a:pt x="860" y="839"/>
                    </a:lnTo>
                    <a:lnTo>
                      <a:pt x="921" y="778"/>
                    </a:lnTo>
                    <a:lnTo>
                      <a:pt x="962" y="696"/>
                    </a:lnTo>
                    <a:lnTo>
                      <a:pt x="983" y="594"/>
                    </a:lnTo>
                    <a:lnTo>
                      <a:pt x="1003" y="492"/>
                    </a:lnTo>
                    <a:lnTo>
                      <a:pt x="983" y="390"/>
                    </a:lnTo>
                    <a:lnTo>
                      <a:pt x="962" y="308"/>
                    </a:lnTo>
                    <a:lnTo>
                      <a:pt x="921" y="226"/>
                    </a:lnTo>
                    <a:lnTo>
                      <a:pt x="860" y="144"/>
                    </a:lnTo>
                    <a:lnTo>
                      <a:pt x="778" y="83"/>
                    </a:lnTo>
                    <a:lnTo>
                      <a:pt x="696" y="42"/>
                    </a:lnTo>
                    <a:lnTo>
                      <a:pt x="59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9"/>
              <p:cNvSpPr/>
              <p:nvPr/>
            </p:nvSpPr>
            <p:spPr>
              <a:xfrm>
                <a:off x="5204400" y="1783625"/>
                <a:ext cx="25075" cy="25075"/>
              </a:xfrm>
              <a:custGeom>
                <a:rect b="b" l="l" r="r" t="t"/>
                <a:pathLst>
                  <a:path extrusionOk="0" h="1003" w="1003">
                    <a:moveTo>
                      <a:pt x="389" y="0"/>
                    </a:moveTo>
                    <a:lnTo>
                      <a:pt x="307" y="41"/>
                    </a:lnTo>
                    <a:lnTo>
                      <a:pt x="225" y="82"/>
                    </a:lnTo>
                    <a:lnTo>
                      <a:pt x="144" y="143"/>
                    </a:lnTo>
                    <a:lnTo>
                      <a:pt x="82" y="225"/>
                    </a:lnTo>
                    <a:lnTo>
                      <a:pt x="41" y="307"/>
                    </a:lnTo>
                    <a:lnTo>
                      <a:pt x="0" y="389"/>
                    </a:lnTo>
                    <a:lnTo>
                      <a:pt x="0" y="491"/>
                    </a:lnTo>
                    <a:lnTo>
                      <a:pt x="0" y="593"/>
                    </a:lnTo>
                    <a:lnTo>
                      <a:pt x="41" y="695"/>
                    </a:lnTo>
                    <a:lnTo>
                      <a:pt x="82" y="777"/>
                    </a:lnTo>
                    <a:lnTo>
                      <a:pt x="144" y="838"/>
                    </a:lnTo>
                    <a:lnTo>
                      <a:pt x="225" y="900"/>
                    </a:lnTo>
                    <a:lnTo>
                      <a:pt x="307" y="961"/>
                    </a:lnTo>
                    <a:lnTo>
                      <a:pt x="389" y="982"/>
                    </a:lnTo>
                    <a:lnTo>
                      <a:pt x="491" y="1002"/>
                    </a:lnTo>
                    <a:lnTo>
                      <a:pt x="593" y="982"/>
                    </a:lnTo>
                    <a:lnTo>
                      <a:pt x="696" y="961"/>
                    </a:lnTo>
                    <a:lnTo>
                      <a:pt x="777" y="900"/>
                    </a:lnTo>
                    <a:lnTo>
                      <a:pt x="859" y="838"/>
                    </a:lnTo>
                    <a:lnTo>
                      <a:pt x="921" y="777"/>
                    </a:lnTo>
                    <a:lnTo>
                      <a:pt x="962" y="695"/>
                    </a:lnTo>
                    <a:lnTo>
                      <a:pt x="982" y="593"/>
                    </a:lnTo>
                    <a:lnTo>
                      <a:pt x="1002" y="491"/>
                    </a:lnTo>
                    <a:lnTo>
                      <a:pt x="982" y="389"/>
                    </a:lnTo>
                    <a:lnTo>
                      <a:pt x="962" y="307"/>
                    </a:lnTo>
                    <a:lnTo>
                      <a:pt x="921" y="225"/>
                    </a:lnTo>
                    <a:lnTo>
                      <a:pt x="859" y="143"/>
                    </a:lnTo>
                    <a:lnTo>
                      <a:pt x="777" y="82"/>
                    </a:lnTo>
                    <a:lnTo>
                      <a:pt x="696" y="41"/>
                    </a:lnTo>
                    <a:lnTo>
                      <a:pt x="593"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9"/>
              <p:cNvSpPr/>
              <p:nvPr/>
            </p:nvSpPr>
            <p:spPr>
              <a:xfrm>
                <a:off x="5528525" y="1571950"/>
                <a:ext cx="24575" cy="24575"/>
              </a:xfrm>
              <a:custGeom>
                <a:rect b="b" l="l" r="r" t="t"/>
                <a:pathLst>
                  <a:path extrusionOk="0" h="983" w="983">
                    <a:moveTo>
                      <a:pt x="389" y="1"/>
                    </a:moveTo>
                    <a:lnTo>
                      <a:pt x="307" y="21"/>
                    </a:lnTo>
                    <a:lnTo>
                      <a:pt x="205" y="83"/>
                    </a:lnTo>
                    <a:lnTo>
                      <a:pt x="144" y="144"/>
                    </a:lnTo>
                    <a:lnTo>
                      <a:pt x="82" y="205"/>
                    </a:lnTo>
                    <a:lnTo>
                      <a:pt x="41" y="287"/>
                    </a:lnTo>
                    <a:lnTo>
                      <a:pt x="1" y="389"/>
                    </a:lnTo>
                    <a:lnTo>
                      <a:pt x="1" y="492"/>
                    </a:lnTo>
                    <a:lnTo>
                      <a:pt x="1" y="594"/>
                    </a:lnTo>
                    <a:lnTo>
                      <a:pt x="41" y="676"/>
                    </a:lnTo>
                    <a:lnTo>
                      <a:pt x="82" y="778"/>
                    </a:lnTo>
                    <a:lnTo>
                      <a:pt x="144" y="839"/>
                    </a:lnTo>
                    <a:lnTo>
                      <a:pt x="205" y="901"/>
                    </a:lnTo>
                    <a:lnTo>
                      <a:pt x="307" y="941"/>
                    </a:lnTo>
                    <a:lnTo>
                      <a:pt x="389" y="982"/>
                    </a:lnTo>
                    <a:lnTo>
                      <a:pt x="594" y="982"/>
                    </a:lnTo>
                    <a:lnTo>
                      <a:pt x="696" y="941"/>
                    </a:lnTo>
                    <a:lnTo>
                      <a:pt x="778" y="901"/>
                    </a:lnTo>
                    <a:lnTo>
                      <a:pt x="839" y="839"/>
                    </a:lnTo>
                    <a:lnTo>
                      <a:pt x="900" y="778"/>
                    </a:lnTo>
                    <a:lnTo>
                      <a:pt x="962" y="676"/>
                    </a:lnTo>
                    <a:lnTo>
                      <a:pt x="982" y="594"/>
                    </a:lnTo>
                    <a:lnTo>
                      <a:pt x="982" y="492"/>
                    </a:lnTo>
                    <a:lnTo>
                      <a:pt x="982" y="389"/>
                    </a:lnTo>
                    <a:lnTo>
                      <a:pt x="962" y="287"/>
                    </a:lnTo>
                    <a:lnTo>
                      <a:pt x="900" y="205"/>
                    </a:lnTo>
                    <a:lnTo>
                      <a:pt x="839" y="144"/>
                    </a:lnTo>
                    <a:lnTo>
                      <a:pt x="778" y="83"/>
                    </a:lnTo>
                    <a:lnTo>
                      <a:pt x="696" y="21"/>
                    </a:lnTo>
                    <a:lnTo>
                      <a:pt x="59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9"/>
              <p:cNvSpPr/>
              <p:nvPr/>
            </p:nvSpPr>
            <p:spPr>
              <a:xfrm>
                <a:off x="5732000" y="1089850"/>
                <a:ext cx="25075" cy="25075"/>
              </a:xfrm>
              <a:custGeom>
                <a:rect b="b" l="l" r="r" t="t"/>
                <a:pathLst>
                  <a:path extrusionOk="0" h="1003" w="1003">
                    <a:moveTo>
                      <a:pt x="491" y="1"/>
                    </a:moveTo>
                    <a:lnTo>
                      <a:pt x="389" y="21"/>
                    </a:lnTo>
                    <a:lnTo>
                      <a:pt x="307" y="41"/>
                    </a:lnTo>
                    <a:lnTo>
                      <a:pt x="226" y="82"/>
                    </a:lnTo>
                    <a:lnTo>
                      <a:pt x="144" y="144"/>
                    </a:lnTo>
                    <a:lnTo>
                      <a:pt x="82" y="225"/>
                    </a:lnTo>
                    <a:lnTo>
                      <a:pt x="41" y="307"/>
                    </a:lnTo>
                    <a:lnTo>
                      <a:pt x="1" y="389"/>
                    </a:lnTo>
                    <a:lnTo>
                      <a:pt x="1" y="491"/>
                    </a:lnTo>
                    <a:lnTo>
                      <a:pt x="1" y="594"/>
                    </a:lnTo>
                    <a:lnTo>
                      <a:pt x="41" y="696"/>
                    </a:lnTo>
                    <a:lnTo>
                      <a:pt x="82" y="778"/>
                    </a:lnTo>
                    <a:lnTo>
                      <a:pt x="144" y="859"/>
                    </a:lnTo>
                    <a:lnTo>
                      <a:pt x="226" y="921"/>
                    </a:lnTo>
                    <a:lnTo>
                      <a:pt x="307" y="962"/>
                    </a:lnTo>
                    <a:lnTo>
                      <a:pt x="389" y="982"/>
                    </a:lnTo>
                    <a:lnTo>
                      <a:pt x="491" y="1003"/>
                    </a:lnTo>
                    <a:lnTo>
                      <a:pt x="594" y="982"/>
                    </a:lnTo>
                    <a:lnTo>
                      <a:pt x="696" y="962"/>
                    </a:lnTo>
                    <a:lnTo>
                      <a:pt x="778" y="921"/>
                    </a:lnTo>
                    <a:lnTo>
                      <a:pt x="839" y="859"/>
                    </a:lnTo>
                    <a:lnTo>
                      <a:pt x="900" y="778"/>
                    </a:lnTo>
                    <a:lnTo>
                      <a:pt x="962" y="696"/>
                    </a:lnTo>
                    <a:lnTo>
                      <a:pt x="982" y="594"/>
                    </a:lnTo>
                    <a:lnTo>
                      <a:pt x="1003" y="491"/>
                    </a:lnTo>
                    <a:lnTo>
                      <a:pt x="982" y="389"/>
                    </a:lnTo>
                    <a:lnTo>
                      <a:pt x="962" y="307"/>
                    </a:lnTo>
                    <a:lnTo>
                      <a:pt x="900" y="225"/>
                    </a:lnTo>
                    <a:lnTo>
                      <a:pt x="839" y="144"/>
                    </a:lnTo>
                    <a:lnTo>
                      <a:pt x="778" y="82"/>
                    </a:lnTo>
                    <a:lnTo>
                      <a:pt x="696" y="41"/>
                    </a:lnTo>
                    <a:lnTo>
                      <a:pt x="594" y="21"/>
                    </a:lnTo>
                    <a:lnTo>
                      <a:pt x="491"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9"/>
              <p:cNvSpPr/>
              <p:nvPr/>
            </p:nvSpPr>
            <p:spPr>
              <a:xfrm>
                <a:off x="6101625" y="1384850"/>
                <a:ext cx="25075" cy="25075"/>
              </a:xfrm>
              <a:custGeom>
                <a:rect b="b" l="l" r="r" t="t"/>
                <a:pathLst>
                  <a:path extrusionOk="0" h="1003" w="1003">
                    <a:moveTo>
                      <a:pt x="389" y="0"/>
                    </a:moveTo>
                    <a:lnTo>
                      <a:pt x="308" y="41"/>
                    </a:lnTo>
                    <a:lnTo>
                      <a:pt x="226" y="82"/>
                    </a:lnTo>
                    <a:lnTo>
                      <a:pt x="144" y="143"/>
                    </a:lnTo>
                    <a:lnTo>
                      <a:pt x="83" y="225"/>
                    </a:lnTo>
                    <a:lnTo>
                      <a:pt x="42" y="307"/>
                    </a:lnTo>
                    <a:lnTo>
                      <a:pt x="1" y="389"/>
                    </a:lnTo>
                    <a:lnTo>
                      <a:pt x="1" y="491"/>
                    </a:lnTo>
                    <a:lnTo>
                      <a:pt x="1" y="593"/>
                    </a:lnTo>
                    <a:lnTo>
                      <a:pt x="42" y="695"/>
                    </a:lnTo>
                    <a:lnTo>
                      <a:pt x="83" y="777"/>
                    </a:lnTo>
                    <a:lnTo>
                      <a:pt x="144" y="859"/>
                    </a:lnTo>
                    <a:lnTo>
                      <a:pt x="226" y="900"/>
                    </a:lnTo>
                    <a:lnTo>
                      <a:pt x="308" y="961"/>
                    </a:lnTo>
                    <a:lnTo>
                      <a:pt x="389" y="982"/>
                    </a:lnTo>
                    <a:lnTo>
                      <a:pt x="492" y="1002"/>
                    </a:lnTo>
                    <a:lnTo>
                      <a:pt x="594" y="982"/>
                    </a:lnTo>
                    <a:lnTo>
                      <a:pt x="696" y="961"/>
                    </a:lnTo>
                    <a:lnTo>
                      <a:pt x="778" y="900"/>
                    </a:lnTo>
                    <a:lnTo>
                      <a:pt x="860" y="859"/>
                    </a:lnTo>
                    <a:lnTo>
                      <a:pt x="921" y="777"/>
                    </a:lnTo>
                    <a:lnTo>
                      <a:pt x="962" y="695"/>
                    </a:lnTo>
                    <a:lnTo>
                      <a:pt x="982" y="593"/>
                    </a:lnTo>
                    <a:lnTo>
                      <a:pt x="1003" y="491"/>
                    </a:lnTo>
                    <a:lnTo>
                      <a:pt x="982" y="389"/>
                    </a:lnTo>
                    <a:lnTo>
                      <a:pt x="962" y="307"/>
                    </a:lnTo>
                    <a:lnTo>
                      <a:pt x="921" y="225"/>
                    </a:lnTo>
                    <a:lnTo>
                      <a:pt x="860" y="143"/>
                    </a:lnTo>
                    <a:lnTo>
                      <a:pt x="778" y="82"/>
                    </a:lnTo>
                    <a:lnTo>
                      <a:pt x="696" y="41"/>
                    </a:lnTo>
                    <a:lnTo>
                      <a:pt x="59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9"/>
              <p:cNvSpPr/>
              <p:nvPr/>
            </p:nvSpPr>
            <p:spPr>
              <a:xfrm>
                <a:off x="6031075" y="998325"/>
                <a:ext cx="25075" cy="25100"/>
              </a:xfrm>
              <a:custGeom>
                <a:rect b="b" l="l" r="r" t="t"/>
                <a:pathLst>
                  <a:path extrusionOk="0" h="1004" w="1003">
                    <a:moveTo>
                      <a:pt x="491" y="1"/>
                    </a:moveTo>
                    <a:lnTo>
                      <a:pt x="389" y="21"/>
                    </a:lnTo>
                    <a:lnTo>
                      <a:pt x="307" y="42"/>
                    </a:lnTo>
                    <a:lnTo>
                      <a:pt x="226" y="83"/>
                    </a:lnTo>
                    <a:lnTo>
                      <a:pt x="144" y="144"/>
                    </a:lnTo>
                    <a:lnTo>
                      <a:pt x="83" y="226"/>
                    </a:lnTo>
                    <a:lnTo>
                      <a:pt x="42" y="308"/>
                    </a:lnTo>
                    <a:lnTo>
                      <a:pt x="1" y="410"/>
                    </a:lnTo>
                    <a:lnTo>
                      <a:pt x="1" y="512"/>
                    </a:lnTo>
                    <a:lnTo>
                      <a:pt x="1" y="614"/>
                    </a:lnTo>
                    <a:lnTo>
                      <a:pt x="42" y="696"/>
                    </a:lnTo>
                    <a:lnTo>
                      <a:pt x="83" y="778"/>
                    </a:lnTo>
                    <a:lnTo>
                      <a:pt x="144" y="860"/>
                    </a:lnTo>
                    <a:lnTo>
                      <a:pt x="226" y="921"/>
                    </a:lnTo>
                    <a:lnTo>
                      <a:pt x="307" y="962"/>
                    </a:lnTo>
                    <a:lnTo>
                      <a:pt x="389" y="1003"/>
                    </a:lnTo>
                    <a:lnTo>
                      <a:pt x="594" y="1003"/>
                    </a:lnTo>
                    <a:lnTo>
                      <a:pt x="696" y="962"/>
                    </a:lnTo>
                    <a:lnTo>
                      <a:pt x="778" y="921"/>
                    </a:lnTo>
                    <a:lnTo>
                      <a:pt x="839" y="860"/>
                    </a:lnTo>
                    <a:lnTo>
                      <a:pt x="900" y="778"/>
                    </a:lnTo>
                    <a:lnTo>
                      <a:pt x="962" y="696"/>
                    </a:lnTo>
                    <a:lnTo>
                      <a:pt x="982" y="614"/>
                    </a:lnTo>
                    <a:lnTo>
                      <a:pt x="1003" y="512"/>
                    </a:lnTo>
                    <a:lnTo>
                      <a:pt x="982" y="410"/>
                    </a:lnTo>
                    <a:lnTo>
                      <a:pt x="962" y="308"/>
                    </a:lnTo>
                    <a:lnTo>
                      <a:pt x="900" y="226"/>
                    </a:lnTo>
                    <a:lnTo>
                      <a:pt x="839" y="144"/>
                    </a:lnTo>
                    <a:lnTo>
                      <a:pt x="778" y="83"/>
                    </a:lnTo>
                    <a:lnTo>
                      <a:pt x="696" y="42"/>
                    </a:lnTo>
                    <a:lnTo>
                      <a:pt x="594" y="21"/>
                    </a:lnTo>
                    <a:lnTo>
                      <a:pt x="491"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9"/>
              <p:cNvSpPr/>
              <p:nvPr/>
            </p:nvSpPr>
            <p:spPr>
              <a:xfrm>
                <a:off x="6076575" y="508550"/>
                <a:ext cx="25075" cy="24575"/>
              </a:xfrm>
              <a:custGeom>
                <a:rect b="b" l="l" r="r" t="t"/>
                <a:pathLst>
                  <a:path extrusionOk="0" h="983" w="1003">
                    <a:moveTo>
                      <a:pt x="410" y="1"/>
                    </a:moveTo>
                    <a:lnTo>
                      <a:pt x="307" y="21"/>
                    </a:lnTo>
                    <a:lnTo>
                      <a:pt x="226" y="83"/>
                    </a:lnTo>
                    <a:lnTo>
                      <a:pt x="144" y="144"/>
                    </a:lnTo>
                    <a:lnTo>
                      <a:pt x="83" y="205"/>
                    </a:lnTo>
                    <a:lnTo>
                      <a:pt x="42" y="287"/>
                    </a:lnTo>
                    <a:lnTo>
                      <a:pt x="21" y="390"/>
                    </a:lnTo>
                    <a:lnTo>
                      <a:pt x="1" y="492"/>
                    </a:lnTo>
                    <a:lnTo>
                      <a:pt x="21" y="594"/>
                    </a:lnTo>
                    <a:lnTo>
                      <a:pt x="42" y="676"/>
                    </a:lnTo>
                    <a:lnTo>
                      <a:pt x="83" y="778"/>
                    </a:lnTo>
                    <a:lnTo>
                      <a:pt x="144" y="839"/>
                    </a:lnTo>
                    <a:lnTo>
                      <a:pt x="226" y="901"/>
                    </a:lnTo>
                    <a:lnTo>
                      <a:pt x="307" y="942"/>
                    </a:lnTo>
                    <a:lnTo>
                      <a:pt x="410" y="983"/>
                    </a:lnTo>
                    <a:lnTo>
                      <a:pt x="594" y="983"/>
                    </a:lnTo>
                    <a:lnTo>
                      <a:pt x="696" y="942"/>
                    </a:lnTo>
                    <a:lnTo>
                      <a:pt x="778" y="901"/>
                    </a:lnTo>
                    <a:lnTo>
                      <a:pt x="860" y="839"/>
                    </a:lnTo>
                    <a:lnTo>
                      <a:pt x="921" y="778"/>
                    </a:lnTo>
                    <a:lnTo>
                      <a:pt x="962" y="676"/>
                    </a:lnTo>
                    <a:lnTo>
                      <a:pt x="982" y="594"/>
                    </a:lnTo>
                    <a:lnTo>
                      <a:pt x="1003" y="492"/>
                    </a:lnTo>
                    <a:lnTo>
                      <a:pt x="982" y="390"/>
                    </a:lnTo>
                    <a:lnTo>
                      <a:pt x="962" y="287"/>
                    </a:lnTo>
                    <a:lnTo>
                      <a:pt x="921" y="205"/>
                    </a:lnTo>
                    <a:lnTo>
                      <a:pt x="860" y="144"/>
                    </a:lnTo>
                    <a:lnTo>
                      <a:pt x="778" y="83"/>
                    </a:lnTo>
                    <a:lnTo>
                      <a:pt x="696" y="21"/>
                    </a:lnTo>
                    <a:lnTo>
                      <a:pt x="59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9"/>
              <p:cNvSpPr/>
              <p:nvPr/>
            </p:nvSpPr>
            <p:spPr>
              <a:xfrm>
                <a:off x="5716675" y="1721250"/>
                <a:ext cx="61875" cy="58800"/>
              </a:xfrm>
              <a:custGeom>
                <a:rect b="b" l="l" r="r" t="t"/>
                <a:pathLst>
                  <a:path extrusionOk="0" h="2352" w="2475">
                    <a:moveTo>
                      <a:pt x="1227" y="0"/>
                    </a:moveTo>
                    <a:lnTo>
                      <a:pt x="839" y="777"/>
                    </a:lnTo>
                    <a:lnTo>
                      <a:pt x="0" y="900"/>
                    </a:lnTo>
                    <a:lnTo>
                      <a:pt x="614" y="1493"/>
                    </a:lnTo>
                    <a:lnTo>
                      <a:pt x="470" y="2352"/>
                    </a:lnTo>
                    <a:lnTo>
                      <a:pt x="470" y="2352"/>
                    </a:lnTo>
                    <a:lnTo>
                      <a:pt x="1227" y="1943"/>
                    </a:lnTo>
                    <a:lnTo>
                      <a:pt x="1984" y="2352"/>
                    </a:lnTo>
                    <a:lnTo>
                      <a:pt x="1984" y="2352"/>
                    </a:lnTo>
                    <a:lnTo>
                      <a:pt x="1841" y="1493"/>
                    </a:lnTo>
                    <a:lnTo>
                      <a:pt x="2474" y="900"/>
                    </a:lnTo>
                    <a:lnTo>
                      <a:pt x="1616" y="777"/>
                    </a:lnTo>
                    <a:lnTo>
                      <a:pt x="1227"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9"/>
              <p:cNvSpPr/>
              <p:nvPr/>
            </p:nvSpPr>
            <p:spPr>
              <a:xfrm>
                <a:off x="5619525" y="612350"/>
                <a:ext cx="25075" cy="24550"/>
              </a:xfrm>
              <a:custGeom>
                <a:rect b="b" l="l" r="r" t="t"/>
                <a:pathLst>
                  <a:path extrusionOk="0" h="982" w="1003">
                    <a:moveTo>
                      <a:pt x="410" y="0"/>
                    </a:moveTo>
                    <a:lnTo>
                      <a:pt x="307" y="41"/>
                    </a:lnTo>
                    <a:lnTo>
                      <a:pt x="226" y="82"/>
                    </a:lnTo>
                    <a:lnTo>
                      <a:pt x="164" y="143"/>
                    </a:lnTo>
                    <a:lnTo>
                      <a:pt x="103" y="205"/>
                    </a:lnTo>
                    <a:lnTo>
                      <a:pt x="42" y="307"/>
                    </a:lnTo>
                    <a:lnTo>
                      <a:pt x="21" y="389"/>
                    </a:lnTo>
                    <a:lnTo>
                      <a:pt x="1" y="491"/>
                    </a:lnTo>
                    <a:lnTo>
                      <a:pt x="21" y="593"/>
                    </a:lnTo>
                    <a:lnTo>
                      <a:pt x="42" y="696"/>
                    </a:lnTo>
                    <a:lnTo>
                      <a:pt x="103" y="777"/>
                    </a:lnTo>
                    <a:lnTo>
                      <a:pt x="164" y="839"/>
                    </a:lnTo>
                    <a:lnTo>
                      <a:pt x="226" y="900"/>
                    </a:lnTo>
                    <a:lnTo>
                      <a:pt x="307" y="961"/>
                    </a:lnTo>
                    <a:lnTo>
                      <a:pt x="410" y="982"/>
                    </a:lnTo>
                    <a:lnTo>
                      <a:pt x="614" y="982"/>
                    </a:lnTo>
                    <a:lnTo>
                      <a:pt x="696" y="961"/>
                    </a:lnTo>
                    <a:lnTo>
                      <a:pt x="778" y="900"/>
                    </a:lnTo>
                    <a:lnTo>
                      <a:pt x="859" y="839"/>
                    </a:lnTo>
                    <a:lnTo>
                      <a:pt x="921" y="777"/>
                    </a:lnTo>
                    <a:lnTo>
                      <a:pt x="962" y="696"/>
                    </a:lnTo>
                    <a:lnTo>
                      <a:pt x="1003" y="593"/>
                    </a:lnTo>
                    <a:lnTo>
                      <a:pt x="1003" y="491"/>
                    </a:lnTo>
                    <a:lnTo>
                      <a:pt x="1003" y="389"/>
                    </a:lnTo>
                    <a:lnTo>
                      <a:pt x="962" y="307"/>
                    </a:lnTo>
                    <a:lnTo>
                      <a:pt x="921" y="205"/>
                    </a:lnTo>
                    <a:lnTo>
                      <a:pt x="859" y="143"/>
                    </a:lnTo>
                    <a:lnTo>
                      <a:pt x="778" y="82"/>
                    </a:lnTo>
                    <a:lnTo>
                      <a:pt x="696" y="41"/>
                    </a:lnTo>
                    <a:lnTo>
                      <a:pt x="61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9"/>
              <p:cNvSpPr/>
              <p:nvPr/>
            </p:nvSpPr>
            <p:spPr>
              <a:xfrm>
                <a:off x="3638450" y="1932375"/>
                <a:ext cx="61375" cy="58825"/>
              </a:xfrm>
              <a:custGeom>
                <a:rect b="b" l="l" r="r" t="t"/>
                <a:pathLst>
                  <a:path extrusionOk="0" h="2353" w="2455">
                    <a:moveTo>
                      <a:pt x="1228" y="1"/>
                    </a:moveTo>
                    <a:lnTo>
                      <a:pt x="839" y="778"/>
                    </a:lnTo>
                    <a:lnTo>
                      <a:pt x="1" y="901"/>
                    </a:lnTo>
                    <a:lnTo>
                      <a:pt x="614" y="1514"/>
                    </a:lnTo>
                    <a:lnTo>
                      <a:pt x="471" y="2353"/>
                    </a:lnTo>
                    <a:lnTo>
                      <a:pt x="471" y="2353"/>
                    </a:lnTo>
                    <a:lnTo>
                      <a:pt x="1228" y="1944"/>
                    </a:lnTo>
                    <a:lnTo>
                      <a:pt x="1984" y="2353"/>
                    </a:lnTo>
                    <a:lnTo>
                      <a:pt x="1841" y="1514"/>
                    </a:lnTo>
                    <a:lnTo>
                      <a:pt x="2455" y="901"/>
                    </a:lnTo>
                    <a:lnTo>
                      <a:pt x="1616" y="778"/>
                    </a:lnTo>
                    <a:lnTo>
                      <a:pt x="1228"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9"/>
              <p:cNvSpPr/>
              <p:nvPr/>
            </p:nvSpPr>
            <p:spPr>
              <a:xfrm>
                <a:off x="4257050" y="712050"/>
                <a:ext cx="25075" cy="24550"/>
              </a:xfrm>
              <a:custGeom>
                <a:rect b="b" l="l" r="r" t="t"/>
                <a:pathLst>
                  <a:path extrusionOk="0" h="982" w="1003">
                    <a:moveTo>
                      <a:pt x="410" y="0"/>
                    </a:moveTo>
                    <a:lnTo>
                      <a:pt x="308" y="41"/>
                    </a:lnTo>
                    <a:lnTo>
                      <a:pt x="226" y="82"/>
                    </a:lnTo>
                    <a:lnTo>
                      <a:pt x="164" y="143"/>
                    </a:lnTo>
                    <a:lnTo>
                      <a:pt x="103" y="205"/>
                    </a:lnTo>
                    <a:lnTo>
                      <a:pt x="42" y="307"/>
                    </a:lnTo>
                    <a:lnTo>
                      <a:pt x="21" y="389"/>
                    </a:lnTo>
                    <a:lnTo>
                      <a:pt x="1" y="491"/>
                    </a:lnTo>
                    <a:lnTo>
                      <a:pt x="21" y="593"/>
                    </a:lnTo>
                    <a:lnTo>
                      <a:pt x="42" y="695"/>
                    </a:lnTo>
                    <a:lnTo>
                      <a:pt x="103" y="777"/>
                    </a:lnTo>
                    <a:lnTo>
                      <a:pt x="164" y="838"/>
                    </a:lnTo>
                    <a:lnTo>
                      <a:pt x="226" y="900"/>
                    </a:lnTo>
                    <a:lnTo>
                      <a:pt x="308" y="941"/>
                    </a:lnTo>
                    <a:lnTo>
                      <a:pt x="410" y="982"/>
                    </a:lnTo>
                    <a:lnTo>
                      <a:pt x="614" y="982"/>
                    </a:lnTo>
                    <a:lnTo>
                      <a:pt x="696" y="941"/>
                    </a:lnTo>
                    <a:lnTo>
                      <a:pt x="778" y="900"/>
                    </a:lnTo>
                    <a:lnTo>
                      <a:pt x="860" y="838"/>
                    </a:lnTo>
                    <a:lnTo>
                      <a:pt x="921" y="777"/>
                    </a:lnTo>
                    <a:lnTo>
                      <a:pt x="962" y="695"/>
                    </a:lnTo>
                    <a:lnTo>
                      <a:pt x="1003" y="593"/>
                    </a:lnTo>
                    <a:lnTo>
                      <a:pt x="1003" y="491"/>
                    </a:lnTo>
                    <a:lnTo>
                      <a:pt x="1003" y="389"/>
                    </a:lnTo>
                    <a:lnTo>
                      <a:pt x="962" y="307"/>
                    </a:lnTo>
                    <a:lnTo>
                      <a:pt x="921" y="205"/>
                    </a:lnTo>
                    <a:lnTo>
                      <a:pt x="860" y="143"/>
                    </a:lnTo>
                    <a:lnTo>
                      <a:pt x="778" y="82"/>
                    </a:lnTo>
                    <a:lnTo>
                      <a:pt x="696" y="41"/>
                    </a:lnTo>
                    <a:lnTo>
                      <a:pt x="61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9"/>
              <p:cNvSpPr/>
              <p:nvPr/>
            </p:nvSpPr>
            <p:spPr>
              <a:xfrm>
                <a:off x="3081700" y="1284625"/>
                <a:ext cx="61900" cy="58825"/>
              </a:xfrm>
              <a:custGeom>
                <a:rect b="b" l="l" r="r" t="t"/>
                <a:pathLst>
                  <a:path extrusionOk="0" h="2353" w="2476">
                    <a:moveTo>
                      <a:pt x="1228" y="1"/>
                    </a:moveTo>
                    <a:lnTo>
                      <a:pt x="860" y="758"/>
                    </a:lnTo>
                    <a:lnTo>
                      <a:pt x="1" y="901"/>
                    </a:lnTo>
                    <a:lnTo>
                      <a:pt x="614" y="1494"/>
                    </a:lnTo>
                    <a:lnTo>
                      <a:pt x="471" y="2353"/>
                    </a:lnTo>
                    <a:lnTo>
                      <a:pt x="1228" y="1944"/>
                    </a:lnTo>
                    <a:lnTo>
                      <a:pt x="2005" y="2353"/>
                    </a:lnTo>
                    <a:lnTo>
                      <a:pt x="1862" y="1494"/>
                    </a:lnTo>
                    <a:lnTo>
                      <a:pt x="2475" y="901"/>
                    </a:lnTo>
                    <a:lnTo>
                      <a:pt x="1616" y="758"/>
                    </a:lnTo>
                    <a:lnTo>
                      <a:pt x="1228"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9"/>
              <p:cNvSpPr/>
              <p:nvPr/>
            </p:nvSpPr>
            <p:spPr>
              <a:xfrm>
                <a:off x="4863900" y="595475"/>
                <a:ext cx="24575" cy="25075"/>
              </a:xfrm>
              <a:custGeom>
                <a:rect b="b" l="l" r="r" t="t"/>
                <a:pathLst>
                  <a:path extrusionOk="0" h="1003" w="983">
                    <a:moveTo>
                      <a:pt x="492" y="0"/>
                    </a:moveTo>
                    <a:lnTo>
                      <a:pt x="389" y="21"/>
                    </a:lnTo>
                    <a:lnTo>
                      <a:pt x="308" y="41"/>
                    </a:lnTo>
                    <a:lnTo>
                      <a:pt x="205" y="82"/>
                    </a:lnTo>
                    <a:lnTo>
                      <a:pt x="144" y="144"/>
                    </a:lnTo>
                    <a:lnTo>
                      <a:pt x="83" y="225"/>
                    </a:lnTo>
                    <a:lnTo>
                      <a:pt x="42" y="307"/>
                    </a:lnTo>
                    <a:lnTo>
                      <a:pt x="1" y="409"/>
                    </a:lnTo>
                    <a:lnTo>
                      <a:pt x="1" y="512"/>
                    </a:lnTo>
                    <a:lnTo>
                      <a:pt x="1" y="594"/>
                    </a:lnTo>
                    <a:lnTo>
                      <a:pt x="42" y="696"/>
                    </a:lnTo>
                    <a:lnTo>
                      <a:pt x="83" y="778"/>
                    </a:lnTo>
                    <a:lnTo>
                      <a:pt x="144" y="859"/>
                    </a:lnTo>
                    <a:lnTo>
                      <a:pt x="205" y="921"/>
                    </a:lnTo>
                    <a:lnTo>
                      <a:pt x="308" y="962"/>
                    </a:lnTo>
                    <a:lnTo>
                      <a:pt x="389" y="982"/>
                    </a:lnTo>
                    <a:lnTo>
                      <a:pt x="492" y="1003"/>
                    </a:lnTo>
                    <a:lnTo>
                      <a:pt x="594" y="982"/>
                    </a:lnTo>
                    <a:lnTo>
                      <a:pt x="696" y="962"/>
                    </a:lnTo>
                    <a:lnTo>
                      <a:pt x="778" y="921"/>
                    </a:lnTo>
                    <a:lnTo>
                      <a:pt x="839" y="859"/>
                    </a:lnTo>
                    <a:lnTo>
                      <a:pt x="901" y="778"/>
                    </a:lnTo>
                    <a:lnTo>
                      <a:pt x="962" y="696"/>
                    </a:lnTo>
                    <a:lnTo>
                      <a:pt x="982" y="594"/>
                    </a:lnTo>
                    <a:lnTo>
                      <a:pt x="982" y="512"/>
                    </a:lnTo>
                    <a:lnTo>
                      <a:pt x="982" y="409"/>
                    </a:lnTo>
                    <a:lnTo>
                      <a:pt x="962" y="307"/>
                    </a:lnTo>
                    <a:lnTo>
                      <a:pt x="901" y="225"/>
                    </a:lnTo>
                    <a:lnTo>
                      <a:pt x="839" y="144"/>
                    </a:lnTo>
                    <a:lnTo>
                      <a:pt x="778" y="82"/>
                    </a:lnTo>
                    <a:lnTo>
                      <a:pt x="696" y="41"/>
                    </a:lnTo>
                    <a:lnTo>
                      <a:pt x="594" y="21"/>
                    </a:lnTo>
                    <a:lnTo>
                      <a:pt x="492"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9"/>
              <p:cNvSpPr/>
              <p:nvPr/>
            </p:nvSpPr>
            <p:spPr>
              <a:xfrm>
                <a:off x="2552575" y="1094975"/>
                <a:ext cx="61875" cy="58800"/>
              </a:xfrm>
              <a:custGeom>
                <a:rect b="b" l="l" r="r" t="t"/>
                <a:pathLst>
                  <a:path extrusionOk="0" h="2352" w="2475">
                    <a:moveTo>
                      <a:pt x="1227" y="0"/>
                    </a:moveTo>
                    <a:lnTo>
                      <a:pt x="839" y="777"/>
                    </a:lnTo>
                    <a:lnTo>
                      <a:pt x="0" y="900"/>
                    </a:lnTo>
                    <a:lnTo>
                      <a:pt x="614" y="1513"/>
                    </a:lnTo>
                    <a:lnTo>
                      <a:pt x="471" y="2352"/>
                    </a:lnTo>
                    <a:lnTo>
                      <a:pt x="1227" y="1963"/>
                    </a:lnTo>
                    <a:lnTo>
                      <a:pt x="2004" y="2352"/>
                    </a:lnTo>
                    <a:lnTo>
                      <a:pt x="1841" y="1513"/>
                    </a:lnTo>
                    <a:lnTo>
                      <a:pt x="2475" y="900"/>
                    </a:lnTo>
                    <a:lnTo>
                      <a:pt x="1616" y="777"/>
                    </a:lnTo>
                    <a:lnTo>
                      <a:pt x="1227"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9"/>
              <p:cNvSpPr/>
              <p:nvPr/>
            </p:nvSpPr>
            <p:spPr>
              <a:xfrm>
                <a:off x="4053575" y="616425"/>
                <a:ext cx="25075" cy="25075"/>
              </a:xfrm>
              <a:custGeom>
                <a:rect b="b" l="l" r="r" t="t"/>
                <a:pathLst>
                  <a:path extrusionOk="0" h="1003" w="1003">
                    <a:moveTo>
                      <a:pt x="410" y="1"/>
                    </a:moveTo>
                    <a:lnTo>
                      <a:pt x="308" y="42"/>
                    </a:lnTo>
                    <a:lnTo>
                      <a:pt x="226" y="83"/>
                    </a:lnTo>
                    <a:lnTo>
                      <a:pt x="164" y="144"/>
                    </a:lnTo>
                    <a:lnTo>
                      <a:pt x="103" y="226"/>
                    </a:lnTo>
                    <a:lnTo>
                      <a:pt x="42" y="308"/>
                    </a:lnTo>
                    <a:lnTo>
                      <a:pt x="21" y="389"/>
                    </a:lnTo>
                    <a:lnTo>
                      <a:pt x="1" y="492"/>
                    </a:lnTo>
                    <a:lnTo>
                      <a:pt x="21" y="594"/>
                    </a:lnTo>
                    <a:lnTo>
                      <a:pt x="42" y="696"/>
                    </a:lnTo>
                    <a:lnTo>
                      <a:pt x="103" y="778"/>
                    </a:lnTo>
                    <a:lnTo>
                      <a:pt x="164" y="839"/>
                    </a:lnTo>
                    <a:lnTo>
                      <a:pt x="226" y="901"/>
                    </a:lnTo>
                    <a:lnTo>
                      <a:pt x="308" y="962"/>
                    </a:lnTo>
                    <a:lnTo>
                      <a:pt x="410" y="983"/>
                    </a:lnTo>
                    <a:lnTo>
                      <a:pt x="512" y="1003"/>
                    </a:lnTo>
                    <a:lnTo>
                      <a:pt x="614" y="983"/>
                    </a:lnTo>
                    <a:lnTo>
                      <a:pt x="696" y="962"/>
                    </a:lnTo>
                    <a:lnTo>
                      <a:pt x="778" y="901"/>
                    </a:lnTo>
                    <a:lnTo>
                      <a:pt x="860" y="839"/>
                    </a:lnTo>
                    <a:lnTo>
                      <a:pt x="921" y="778"/>
                    </a:lnTo>
                    <a:lnTo>
                      <a:pt x="962" y="696"/>
                    </a:lnTo>
                    <a:lnTo>
                      <a:pt x="1003" y="594"/>
                    </a:lnTo>
                    <a:lnTo>
                      <a:pt x="1003" y="492"/>
                    </a:lnTo>
                    <a:lnTo>
                      <a:pt x="1003" y="389"/>
                    </a:lnTo>
                    <a:lnTo>
                      <a:pt x="962" y="308"/>
                    </a:lnTo>
                    <a:lnTo>
                      <a:pt x="921" y="226"/>
                    </a:lnTo>
                    <a:lnTo>
                      <a:pt x="860" y="144"/>
                    </a:lnTo>
                    <a:lnTo>
                      <a:pt x="778" y="83"/>
                    </a:lnTo>
                    <a:lnTo>
                      <a:pt x="696" y="42"/>
                    </a:lnTo>
                    <a:lnTo>
                      <a:pt x="61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9"/>
              <p:cNvSpPr/>
              <p:nvPr/>
            </p:nvSpPr>
            <p:spPr>
              <a:xfrm>
                <a:off x="6217175" y="1779000"/>
                <a:ext cx="61875" cy="58825"/>
              </a:xfrm>
              <a:custGeom>
                <a:rect b="b" l="l" r="r" t="t"/>
                <a:pathLst>
                  <a:path extrusionOk="0" h="2353" w="2475">
                    <a:moveTo>
                      <a:pt x="1248" y="1"/>
                    </a:moveTo>
                    <a:lnTo>
                      <a:pt x="859" y="778"/>
                    </a:lnTo>
                    <a:lnTo>
                      <a:pt x="0" y="901"/>
                    </a:lnTo>
                    <a:lnTo>
                      <a:pt x="614" y="1514"/>
                    </a:lnTo>
                    <a:lnTo>
                      <a:pt x="471" y="2353"/>
                    </a:lnTo>
                    <a:lnTo>
                      <a:pt x="1248" y="1964"/>
                    </a:lnTo>
                    <a:lnTo>
                      <a:pt x="2005" y="2353"/>
                    </a:lnTo>
                    <a:lnTo>
                      <a:pt x="1861" y="1514"/>
                    </a:lnTo>
                    <a:lnTo>
                      <a:pt x="2475" y="901"/>
                    </a:lnTo>
                    <a:lnTo>
                      <a:pt x="1616" y="778"/>
                    </a:lnTo>
                    <a:lnTo>
                      <a:pt x="1248"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9"/>
              <p:cNvSpPr/>
              <p:nvPr/>
            </p:nvSpPr>
            <p:spPr>
              <a:xfrm>
                <a:off x="3393575" y="1567350"/>
                <a:ext cx="24550" cy="25075"/>
              </a:xfrm>
              <a:custGeom>
                <a:rect b="b" l="l" r="r" t="t"/>
                <a:pathLst>
                  <a:path extrusionOk="0" h="1003" w="982">
                    <a:moveTo>
                      <a:pt x="491" y="1"/>
                    </a:moveTo>
                    <a:lnTo>
                      <a:pt x="389" y="21"/>
                    </a:lnTo>
                    <a:lnTo>
                      <a:pt x="286" y="42"/>
                    </a:lnTo>
                    <a:lnTo>
                      <a:pt x="205" y="103"/>
                    </a:lnTo>
                    <a:lnTo>
                      <a:pt x="143" y="164"/>
                    </a:lnTo>
                    <a:lnTo>
                      <a:pt x="82" y="226"/>
                    </a:lnTo>
                    <a:lnTo>
                      <a:pt x="21" y="307"/>
                    </a:lnTo>
                    <a:lnTo>
                      <a:pt x="0" y="410"/>
                    </a:lnTo>
                    <a:lnTo>
                      <a:pt x="0" y="512"/>
                    </a:lnTo>
                    <a:lnTo>
                      <a:pt x="0" y="614"/>
                    </a:lnTo>
                    <a:lnTo>
                      <a:pt x="21" y="696"/>
                    </a:lnTo>
                    <a:lnTo>
                      <a:pt x="82" y="778"/>
                    </a:lnTo>
                    <a:lnTo>
                      <a:pt x="143" y="860"/>
                    </a:lnTo>
                    <a:lnTo>
                      <a:pt x="205" y="921"/>
                    </a:lnTo>
                    <a:lnTo>
                      <a:pt x="286" y="962"/>
                    </a:lnTo>
                    <a:lnTo>
                      <a:pt x="389" y="1003"/>
                    </a:lnTo>
                    <a:lnTo>
                      <a:pt x="593" y="1003"/>
                    </a:lnTo>
                    <a:lnTo>
                      <a:pt x="675" y="962"/>
                    </a:lnTo>
                    <a:lnTo>
                      <a:pt x="777" y="921"/>
                    </a:lnTo>
                    <a:lnTo>
                      <a:pt x="839" y="860"/>
                    </a:lnTo>
                    <a:lnTo>
                      <a:pt x="900" y="778"/>
                    </a:lnTo>
                    <a:lnTo>
                      <a:pt x="941" y="696"/>
                    </a:lnTo>
                    <a:lnTo>
                      <a:pt x="982" y="614"/>
                    </a:lnTo>
                    <a:lnTo>
                      <a:pt x="982" y="512"/>
                    </a:lnTo>
                    <a:lnTo>
                      <a:pt x="982" y="410"/>
                    </a:lnTo>
                    <a:lnTo>
                      <a:pt x="941" y="307"/>
                    </a:lnTo>
                    <a:lnTo>
                      <a:pt x="900" y="226"/>
                    </a:lnTo>
                    <a:lnTo>
                      <a:pt x="839" y="164"/>
                    </a:lnTo>
                    <a:lnTo>
                      <a:pt x="777" y="103"/>
                    </a:lnTo>
                    <a:lnTo>
                      <a:pt x="675" y="42"/>
                    </a:lnTo>
                    <a:lnTo>
                      <a:pt x="593" y="21"/>
                    </a:lnTo>
                    <a:lnTo>
                      <a:pt x="491"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9"/>
              <p:cNvSpPr/>
              <p:nvPr/>
            </p:nvSpPr>
            <p:spPr>
              <a:xfrm>
                <a:off x="5678325" y="1329125"/>
                <a:ext cx="61875" cy="58800"/>
              </a:xfrm>
              <a:custGeom>
                <a:rect b="b" l="l" r="r" t="t"/>
                <a:pathLst>
                  <a:path extrusionOk="0" h="2352" w="2475">
                    <a:moveTo>
                      <a:pt x="1248" y="0"/>
                    </a:moveTo>
                    <a:lnTo>
                      <a:pt x="859" y="777"/>
                    </a:lnTo>
                    <a:lnTo>
                      <a:pt x="0" y="900"/>
                    </a:lnTo>
                    <a:lnTo>
                      <a:pt x="614" y="1493"/>
                    </a:lnTo>
                    <a:lnTo>
                      <a:pt x="471" y="2352"/>
                    </a:lnTo>
                    <a:lnTo>
                      <a:pt x="1248" y="1943"/>
                    </a:lnTo>
                    <a:lnTo>
                      <a:pt x="2004" y="2352"/>
                    </a:lnTo>
                    <a:lnTo>
                      <a:pt x="1861" y="1493"/>
                    </a:lnTo>
                    <a:lnTo>
                      <a:pt x="2475" y="900"/>
                    </a:lnTo>
                    <a:lnTo>
                      <a:pt x="1616" y="777"/>
                    </a:lnTo>
                    <a:lnTo>
                      <a:pt x="1248" y="0"/>
                    </a:lnTo>
                    <a:close/>
                    <a:moveTo>
                      <a:pt x="471" y="2352"/>
                    </a:moveTo>
                    <a:lnTo>
                      <a:pt x="471" y="2352"/>
                    </a:lnTo>
                    <a:lnTo>
                      <a:pt x="471" y="2352"/>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9"/>
              <p:cNvSpPr/>
              <p:nvPr/>
            </p:nvSpPr>
            <p:spPr>
              <a:xfrm>
                <a:off x="2550000" y="1671650"/>
                <a:ext cx="25075" cy="24575"/>
              </a:xfrm>
              <a:custGeom>
                <a:rect b="b" l="l" r="r" t="t"/>
                <a:pathLst>
                  <a:path extrusionOk="0" h="983" w="1003">
                    <a:moveTo>
                      <a:pt x="410" y="0"/>
                    </a:moveTo>
                    <a:lnTo>
                      <a:pt x="308" y="21"/>
                    </a:lnTo>
                    <a:lnTo>
                      <a:pt x="226" y="82"/>
                    </a:lnTo>
                    <a:lnTo>
                      <a:pt x="144" y="144"/>
                    </a:lnTo>
                    <a:lnTo>
                      <a:pt x="83" y="205"/>
                    </a:lnTo>
                    <a:lnTo>
                      <a:pt x="42" y="287"/>
                    </a:lnTo>
                    <a:lnTo>
                      <a:pt x="21" y="389"/>
                    </a:lnTo>
                    <a:lnTo>
                      <a:pt x="1" y="491"/>
                    </a:lnTo>
                    <a:lnTo>
                      <a:pt x="21" y="594"/>
                    </a:lnTo>
                    <a:lnTo>
                      <a:pt x="42" y="675"/>
                    </a:lnTo>
                    <a:lnTo>
                      <a:pt x="83" y="778"/>
                    </a:lnTo>
                    <a:lnTo>
                      <a:pt x="144" y="839"/>
                    </a:lnTo>
                    <a:lnTo>
                      <a:pt x="226" y="900"/>
                    </a:lnTo>
                    <a:lnTo>
                      <a:pt x="308" y="941"/>
                    </a:lnTo>
                    <a:lnTo>
                      <a:pt x="410" y="982"/>
                    </a:lnTo>
                    <a:lnTo>
                      <a:pt x="594" y="982"/>
                    </a:lnTo>
                    <a:lnTo>
                      <a:pt x="696" y="941"/>
                    </a:lnTo>
                    <a:lnTo>
                      <a:pt x="778" y="900"/>
                    </a:lnTo>
                    <a:lnTo>
                      <a:pt x="860" y="839"/>
                    </a:lnTo>
                    <a:lnTo>
                      <a:pt x="921" y="778"/>
                    </a:lnTo>
                    <a:lnTo>
                      <a:pt x="962" y="675"/>
                    </a:lnTo>
                    <a:lnTo>
                      <a:pt x="983" y="594"/>
                    </a:lnTo>
                    <a:lnTo>
                      <a:pt x="1003" y="491"/>
                    </a:lnTo>
                    <a:lnTo>
                      <a:pt x="983" y="389"/>
                    </a:lnTo>
                    <a:lnTo>
                      <a:pt x="962" y="287"/>
                    </a:lnTo>
                    <a:lnTo>
                      <a:pt x="921" y="205"/>
                    </a:lnTo>
                    <a:lnTo>
                      <a:pt x="860" y="144"/>
                    </a:lnTo>
                    <a:lnTo>
                      <a:pt x="778" y="82"/>
                    </a:lnTo>
                    <a:lnTo>
                      <a:pt x="696" y="21"/>
                    </a:lnTo>
                    <a:lnTo>
                      <a:pt x="594"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9"/>
              <p:cNvSpPr/>
              <p:nvPr/>
            </p:nvSpPr>
            <p:spPr>
              <a:xfrm>
                <a:off x="6134350" y="657850"/>
                <a:ext cx="61875" cy="58825"/>
              </a:xfrm>
              <a:custGeom>
                <a:rect b="b" l="l" r="r" t="t"/>
                <a:pathLst>
                  <a:path extrusionOk="0" h="2353" w="2475">
                    <a:moveTo>
                      <a:pt x="1228" y="0"/>
                    </a:moveTo>
                    <a:lnTo>
                      <a:pt x="839" y="777"/>
                    </a:lnTo>
                    <a:lnTo>
                      <a:pt x="1" y="900"/>
                    </a:lnTo>
                    <a:lnTo>
                      <a:pt x="614" y="1493"/>
                    </a:lnTo>
                    <a:lnTo>
                      <a:pt x="471" y="2352"/>
                    </a:lnTo>
                    <a:lnTo>
                      <a:pt x="1228" y="1943"/>
                    </a:lnTo>
                    <a:lnTo>
                      <a:pt x="1984" y="2352"/>
                    </a:lnTo>
                    <a:lnTo>
                      <a:pt x="1841" y="1493"/>
                    </a:lnTo>
                    <a:lnTo>
                      <a:pt x="2475" y="900"/>
                    </a:lnTo>
                    <a:lnTo>
                      <a:pt x="1616" y="777"/>
                    </a:lnTo>
                    <a:lnTo>
                      <a:pt x="1228" y="0"/>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9"/>
              <p:cNvSpPr/>
              <p:nvPr/>
            </p:nvSpPr>
            <p:spPr>
              <a:xfrm>
                <a:off x="2653800" y="1447200"/>
                <a:ext cx="25075" cy="25100"/>
              </a:xfrm>
              <a:custGeom>
                <a:rect b="b" l="l" r="r" t="t"/>
                <a:pathLst>
                  <a:path extrusionOk="0" h="1004" w="1003">
                    <a:moveTo>
                      <a:pt x="409" y="1"/>
                    </a:moveTo>
                    <a:lnTo>
                      <a:pt x="307" y="42"/>
                    </a:lnTo>
                    <a:lnTo>
                      <a:pt x="225" y="83"/>
                    </a:lnTo>
                    <a:lnTo>
                      <a:pt x="143" y="144"/>
                    </a:lnTo>
                    <a:lnTo>
                      <a:pt x="82" y="226"/>
                    </a:lnTo>
                    <a:lnTo>
                      <a:pt x="41" y="308"/>
                    </a:lnTo>
                    <a:lnTo>
                      <a:pt x="21" y="390"/>
                    </a:lnTo>
                    <a:lnTo>
                      <a:pt x="0" y="492"/>
                    </a:lnTo>
                    <a:lnTo>
                      <a:pt x="21" y="594"/>
                    </a:lnTo>
                    <a:lnTo>
                      <a:pt x="41" y="696"/>
                    </a:lnTo>
                    <a:lnTo>
                      <a:pt x="82" y="778"/>
                    </a:lnTo>
                    <a:lnTo>
                      <a:pt x="143" y="839"/>
                    </a:lnTo>
                    <a:lnTo>
                      <a:pt x="225" y="901"/>
                    </a:lnTo>
                    <a:lnTo>
                      <a:pt x="307" y="962"/>
                    </a:lnTo>
                    <a:lnTo>
                      <a:pt x="409" y="983"/>
                    </a:lnTo>
                    <a:lnTo>
                      <a:pt x="512" y="1003"/>
                    </a:lnTo>
                    <a:lnTo>
                      <a:pt x="614" y="983"/>
                    </a:lnTo>
                    <a:lnTo>
                      <a:pt x="696" y="962"/>
                    </a:lnTo>
                    <a:lnTo>
                      <a:pt x="777" y="901"/>
                    </a:lnTo>
                    <a:lnTo>
                      <a:pt x="859" y="839"/>
                    </a:lnTo>
                    <a:lnTo>
                      <a:pt x="921" y="778"/>
                    </a:lnTo>
                    <a:lnTo>
                      <a:pt x="961" y="696"/>
                    </a:lnTo>
                    <a:lnTo>
                      <a:pt x="1002" y="594"/>
                    </a:lnTo>
                    <a:lnTo>
                      <a:pt x="1002" y="492"/>
                    </a:lnTo>
                    <a:lnTo>
                      <a:pt x="1002" y="390"/>
                    </a:lnTo>
                    <a:lnTo>
                      <a:pt x="961" y="308"/>
                    </a:lnTo>
                    <a:lnTo>
                      <a:pt x="921" y="226"/>
                    </a:lnTo>
                    <a:lnTo>
                      <a:pt x="859" y="144"/>
                    </a:lnTo>
                    <a:lnTo>
                      <a:pt x="777" y="83"/>
                    </a:lnTo>
                    <a:lnTo>
                      <a:pt x="696" y="42"/>
                    </a:lnTo>
                    <a:lnTo>
                      <a:pt x="614"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9"/>
              <p:cNvSpPr/>
              <p:nvPr/>
            </p:nvSpPr>
            <p:spPr>
              <a:xfrm>
                <a:off x="4806125" y="872050"/>
                <a:ext cx="61900" cy="58825"/>
              </a:xfrm>
              <a:custGeom>
                <a:rect b="b" l="l" r="r" t="t"/>
                <a:pathLst>
                  <a:path extrusionOk="0" h="2353" w="2476">
                    <a:moveTo>
                      <a:pt x="1228" y="1"/>
                    </a:moveTo>
                    <a:lnTo>
                      <a:pt x="860" y="778"/>
                    </a:lnTo>
                    <a:lnTo>
                      <a:pt x="1" y="901"/>
                    </a:lnTo>
                    <a:lnTo>
                      <a:pt x="614" y="1514"/>
                    </a:lnTo>
                    <a:lnTo>
                      <a:pt x="471" y="2353"/>
                    </a:lnTo>
                    <a:lnTo>
                      <a:pt x="1228" y="1964"/>
                    </a:lnTo>
                    <a:lnTo>
                      <a:pt x="2005" y="2353"/>
                    </a:lnTo>
                    <a:lnTo>
                      <a:pt x="1862" y="1514"/>
                    </a:lnTo>
                    <a:lnTo>
                      <a:pt x="2475" y="901"/>
                    </a:lnTo>
                    <a:lnTo>
                      <a:pt x="1616" y="778"/>
                    </a:lnTo>
                    <a:lnTo>
                      <a:pt x="1228"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9"/>
              <p:cNvSpPr/>
              <p:nvPr/>
            </p:nvSpPr>
            <p:spPr>
              <a:xfrm>
                <a:off x="2703900" y="907325"/>
                <a:ext cx="25075" cy="24575"/>
              </a:xfrm>
              <a:custGeom>
                <a:rect b="b" l="l" r="r" t="t"/>
                <a:pathLst>
                  <a:path extrusionOk="0" h="983" w="1003">
                    <a:moveTo>
                      <a:pt x="389" y="1"/>
                    </a:moveTo>
                    <a:lnTo>
                      <a:pt x="307" y="21"/>
                    </a:lnTo>
                    <a:lnTo>
                      <a:pt x="225" y="83"/>
                    </a:lnTo>
                    <a:lnTo>
                      <a:pt x="143" y="144"/>
                    </a:lnTo>
                    <a:lnTo>
                      <a:pt x="82" y="205"/>
                    </a:lnTo>
                    <a:lnTo>
                      <a:pt x="41" y="287"/>
                    </a:lnTo>
                    <a:lnTo>
                      <a:pt x="0" y="389"/>
                    </a:lnTo>
                    <a:lnTo>
                      <a:pt x="0" y="492"/>
                    </a:lnTo>
                    <a:lnTo>
                      <a:pt x="0" y="594"/>
                    </a:lnTo>
                    <a:lnTo>
                      <a:pt x="41" y="676"/>
                    </a:lnTo>
                    <a:lnTo>
                      <a:pt x="82" y="778"/>
                    </a:lnTo>
                    <a:lnTo>
                      <a:pt x="143" y="839"/>
                    </a:lnTo>
                    <a:lnTo>
                      <a:pt x="225" y="901"/>
                    </a:lnTo>
                    <a:lnTo>
                      <a:pt x="307" y="942"/>
                    </a:lnTo>
                    <a:lnTo>
                      <a:pt x="389" y="982"/>
                    </a:lnTo>
                    <a:lnTo>
                      <a:pt x="593" y="982"/>
                    </a:lnTo>
                    <a:lnTo>
                      <a:pt x="696" y="942"/>
                    </a:lnTo>
                    <a:lnTo>
                      <a:pt x="777" y="901"/>
                    </a:lnTo>
                    <a:lnTo>
                      <a:pt x="839" y="839"/>
                    </a:lnTo>
                    <a:lnTo>
                      <a:pt x="900" y="778"/>
                    </a:lnTo>
                    <a:lnTo>
                      <a:pt x="961" y="676"/>
                    </a:lnTo>
                    <a:lnTo>
                      <a:pt x="982" y="594"/>
                    </a:lnTo>
                    <a:lnTo>
                      <a:pt x="1002" y="492"/>
                    </a:lnTo>
                    <a:lnTo>
                      <a:pt x="982" y="389"/>
                    </a:lnTo>
                    <a:lnTo>
                      <a:pt x="961" y="287"/>
                    </a:lnTo>
                    <a:lnTo>
                      <a:pt x="900" y="205"/>
                    </a:lnTo>
                    <a:lnTo>
                      <a:pt x="839" y="144"/>
                    </a:lnTo>
                    <a:lnTo>
                      <a:pt x="777" y="83"/>
                    </a:lnTo>
                    <a:lnTo>
                      <a:pt x="696" y="21"/>
                    </a:lnTo>
                    <a:lnTo>
                      <a:pt x="593"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9"/>
              <p:cNvSpPr/>
              <p:nvPr/>
            </p:nvSpPr>
            <p:spPr>
              <a:xfrm>
                <a:off x="4348050" y="516750"/>
                <a:ext cx="61900" cy="58800"/>
              </a:xfrm>
              <a:custGeom>
                <a:rect b="b" l="l" r="r" t="t"/>
                <a:pathLst>
                  <a:path extrusionOk="0" h="2352" w="2476">
                    <a:moveTo>
                      <a:pt x="1228" y="0"/>
                    </a:moveTo>
                    <a:lnTo>
                      <a:pt x="860" y="757"/>
                    </a:lnTo>
                    <a:lnTo>
                      <a:pt x="1" y="880"/>
                    </a:lnTo>
                    <a:lnTo>
                      <a:pt x="614" y="1493"/>
                    </a:lnTo>
                    <a:lnTo>
                      <a:pt x="471" y="2352"/>
                    </a:lnTo>
                    <a:lnTo>
                      <a:pt x="1228" y="1943"/>
                    </a:lnTo>
                    <a:lnTo>
                      <a:pt x="2005" y="2352"/>
                    </a:lnTo>
                    <a:lnTo>
                      <a:pt x="1862" y="1493"/>
                    </a:lnTo>
                    <a:lnTo>
                      <a:pt x="2475" y="880"/>
                    </a:lnTo>
                    <a:lnTo>
                      <a:pt x="1616" y="757"/>
                    </a:lnTo>
                    <a:lnTo>
                      <a:pt x="1228" y="0"/>
                    </a:lnTo>
                    <a:close/>
                    <a:moveTo>
                      <a:pt x="2005" y="2352"/>
                    </a:moveTo>
                    <a:lnTo>
                      <a:pt x="2005" y="2352"/>
                    </a:lnTo>
                    <a:lnTo>
                      <a:pt x="2005" y="2352"/>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9"/>
              <p:cNvSpPr/>
              <p:nvPr/>
            </p:nvSpPr>
            <p:spPr>
              <a:xfrm>
                <a:off x="3194175" y="628700"/>
                <a:ext cx="24575" cy="25075"/>
              </a:xfrm>
              <a:custGeom>
                <a:rect b="b" l="l" r="r" t="t"/>
                <a:pathLst>
                  <a:path extrusionOk="0" h="1003" w="983">
                    <a:moveTo>
                      <a:pt x="492" y="1"/>
                    </a:moveTo>
                    <a:lnTo>
                      <a:pt x="389" y="21"/>
                    </a:lnTo>
                    <a:lnTo>
                      <a:pt x="287" y="42"/>
                    </a:lnTo>
                    <a:lnTo>
                      <a:pt x="205" y="83"/>
                    </a:lnTo>
                    <a:lnTo>
                      <a:pt x="144" y="144"/>
                    </a:lnTo>
                    <a:lnTo>
                      <a:pt x="83" y="226"/>
                    </a:lnTo>
                    <a:lnTo>
                      <a:pt x="21" y="307"/>
                    </a:lnTo>
                    <a:lnTo>
                      <a:pt x="1" y="410"/>
                    </a:lnTo>
                    <a:lnTo>
                      <a:pt x="1" y="512"/>
                    </a:lnTo>
                    <a:lnTo>
                      <a:pt x="1" y="594"/>
                    </a:lnTo>
                    <a:lnTo>
                      <a:pt x="21" y="696"/>
                    </a:lnTo>
                    <a:lnTo>
                      <a:pt x="83" y="778"/>
                    </a:lnTo>
                    <a:lnTo>
                      <a:pt x="144" y="860"/>
                    </a:lnTo>
                    <a:lnTo>
                      <a:pt x="205" y="921"/>
                    </a:lnTo>
                    <a:lnTo>
                      <a:pt x="287" y="962"/>
                    </a:lnTo>
                    <a:lnTo>
                      <a:pt x="389" y="982"/>
                    </a:lnTo>
                    <a:lnTo>
                      <a:pt x="492" y="1003"/>
                    </a:lnTo>
                    <a:lnTo>
                      <a:pt x="594" y="982"/>
                    </a:lnTo>
                    <a:lnTo>
                      <a:pt x="676" y="962"/>
                    </a:lnTo>
                    <a:lnTo>
                      <a:pt x="778" y="921"/>
                    </a:lnTo>
                    <a:lnTo>
                      <a:pt x="839" y="860"/>
                    </a:lnTo>
                    <a:lnTo>
                      <a:pt x="901" y="778"/>
                    </a:lnTo>
                    <a:lnTo>
                      <a:pt x="941" y="696"/>
                    </a:lnTo>
                    <a:lnTo>
                      <a:pt x="982" y="594"/>
                    </a:lnTo>
                    <a:lnTo>
                      <a:pt x="982" y="512"/>
                    </a:lnTo>
                    <a:lnTo>
                      <a:pt x="982" y="410"/>
                    </a:lnTo>
                    <a:lnTo>
                      <a:pt x="941" y="307"/>
                    </a:lnTo>
                    <a:lnTo>
                      <a:pt x="901" y="226"/>
                    </a:lnTo>
                    <a:lnTo>
                      <a:pt x="839" y="144"/>
                    </a:lnTo>
                    <a:lnTo>
                      <a:pt x="778" y="83"/>
                    </a:lnTo>
                    <a:lnTo>
                      <a:pt x="676" y="42"/>
                    </a:lnTo>
                    <a:lnTo>
                      <a:pt x="594" y="21"/>
                    </a:lnTo>
                    <a:lnTo>
                      <a:pt x="492" y="1"/>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9"/>
              <p:cNvSpPr/>
              <p:nvPr/>
            </p:nvSpPr>
            <p:spPr>
              <a:xfrm>
                <a:off x="3945700" y="880250"/>
                <a:ext cx="61900" cy="58800"/>
              </a:xfrm>
              <a:custGeom>
                <a:rect b="b" l="l" r="r" t="t"/>
                <a:pathLst>
                  <a:path extrusionOk="0" h="2352" w="2476">
                    <a:moveTo>
                      <a:pt x="1248" y="0"/>
                    </a:moveTo>
                    <a:lnTo>
                      <a:pt x="860" y="777"/>
                    </a:lnTo>
                    <a:lnTo>
                      <a:pt x="1" y="900"/>
                    </a:lnTo>
                    <a:lnTo>
                      <a:pt x="614" y="1513"/>
                    </a:lnTo>
                    <a:lnTo>
                      <a:pt x="471" y="2352"/>
                    </a:lnTo>
                    <a:lnTo>
                      <a:pt x="1248" y="1963"/>
                    </a:lnTo>
                    <a:lnTo>
                      <a:pt x="2005" y="2352"/>
                    </a:lnTo>
                    <a:lnTo>
                      <a:pt x="1862" y="1513"/>
                    </a:lnTo>
                    <a:lnTo>
                      <a:pt x="2475" y="900"/>
                    </a:lnTo>
                    <a:lnTo>
                      <a:pt x="1616" y="777"/>
                    </a:lnTo>
                    <a:lnTo>
                      <a:pt x="1248" y="0"/>
                    </a:lnTo>
                    <a:close/>
                    <a:moveTo>
                      <a:pt x="471" y="2352"/>
                    </a:moveTo>
                    <a:lnTo>
                      <a:pt x="471" y="2352"/>
                    </a:lnTo>
                    <a:lnTo>
                      <a:pt x="471" y="2352"/>
                    </a:lnTo>
                    <a:close/>
                  </a:path>
                </a:pathLst>
              </a:custGeom>
              <a:solidFill>
                <a:srgbClr val="BE8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2" name="Google Shape;1692;p19"/>
          <p:cNvGrpSpPr/>
          <p:nvPr/>
        </p:nvGrpSpPr>
        <p:grpSpPr>
          <a:xfrm>
            <a:off x="2920413" y="2760575"/>
            <a:ext cx="3303175" cy="2382925"/>
            <a:chOff x="1720775" y="3093950"/>
            <a:chExt cx="3303175" cy="2382925"/>
          </a:xfrm>
        </p:grpSpPr>
        <p:sp>
          <p:nvSpPr>
            <p:cNvPr id="1693" name="Google Shape;1693;p19"/>
            <p:cNvSpPr/>
            <p:nvPr/>
          </p:nvSpPr>
          <p:spPr>
            <a:xfrm>
              <a:off x="2299000" y="3230450"/>
              <a:ext cx="377825" cy="668225"/>
            </a:xfrm>
            <a:custGeom>
              <a:rect b="b" l="l" r="r" t="t"/>
              <a:pathLst>
                <a:path extrusionOk="0" h="26729" w="15113">
                  <a:moveTo>
                    <a:pt x="6851" y="0"/>
                  </a:moveTo>
                  <a:lnTo>
                    <a:pt x="6421" y="21"/>
                  </a:lnTo>
                  <a:lnTo>
                    <a:pt x="6012" y="41"/>
                  </a:lnTo>
                  <a:lnTo>
                    <a:pt x="5603" y="102"/>
                  </a:lnTo>
                  <a:lnTo>
                    <a:pt x="5194" y="164"/>
                  </a:lnTo>
                  <a:lnTo>
                    <a:pt x="4806" y="266"/>
                  </a:lnTo>
                  <a:lnTo>
                    <a:pt x="4438" y="368"/>
                  </a:lnTo>
                  <a:lnTo>
                    <a:pt x="4070" y="491"/>
                  </a:lnTo>
                  <a:lnTo>
                    <a:pt x="3702" y="634"/>
                  </a:lnTo>
                  <a:lnTo>
                    <a:pt x="3354" y="777"/>
                  </a:lnTo>
                  <a:lnTo>
                    <a:pt x="3027" y="961"/>
                  </a:lnTo>
                  <a:lnTo>
                    <a:pt x="2699" y="1166"/>
                  </a:lnTo>
                  <a:lnTo>
                    <a:pt x="2393" y="1370"/>
                  </a:lnTo>
                  <a:lnTo>
                    <a:pt x="2086" y="1616"/>
                  </a:lnTo>
                  <a:lnTo>
                    <a:pt x="1820" y="1861"/>
                  </a:lnTo>
                  <a:lnTo>
                    <a:pt x="1554" y="2127"/>
                  </a:lnTo>
                  <a:lnTo>
                    <a:pt x="1309" y="2413"/>
                  </a:lnTo>
                  <a:lnTo>
                    <a:pt x="1084" y="2720"/>
                  </a:lnTo>
                  <a:lnTo>
                    <a:pt x="879" y="3047"/>
                  </a:lnTo>
                  <a:lnTo>
                    <a:pt x="695" y="3395"/>
                  </a:lnTo>
                  <a:lnTo>
                    <a:pt x="532" y="3763"/>
                  </a:lnTo>
                  <a:lnTo>
                    <a:pt x="389" y="4131"/>
                  </a:lnTo>
                  <a:lnTo>
                    <a:pt x="266" y="4540"/>
                  </a:lnTo>
                  <a:lnTo>
                    <a:pt x="164" y="4970"/>
                  </a:lnTo>
                  <a:lnTo>
                    <a:pt x="102" y="5399"/>
                  </a:lnTo>
                  <a:lnTo>
                    <a:pt x="41" y="5869"/>
                  </a:lnTo>
                  <a:lnTo>
                    <a:pt x="21" y="6319"/>
                  </a:lnTo>
                  <a:lnTo>
                    <a:pt x="0" y="6790"/>
                  </a:lnTo>
                  <a:lnTo>
                    <a:pt x="0" y="7260"/>
                  </a:lnTo>
                  <a:lnTo>
                    <a:pt x="21" y="7751"/>
                  </a:lnTo>
                  <a:lnTo>
                    <a:pt x="82" y="8712"/>
                  </a:lnTo>
                  <a:lnTo>
                    <a:pt x="184" y="9693"/>
                  </a:lnTo>
                  <a:lnTo>
                    <a:pt x="348" y="10695"/>
                  </a:lnTo>
                  <a:lnTo>
                    <a:pt x="552" y="11698"/>
                  </a:lnTo>
                  <a:lnTo>
                    <a:pt x="777" y="12679"/>
                  </a:lnTo>
                  <a:lnTo>
                    <a:pt x="1063" y="13640"/>
                  </a:lnTo>
                  <a:lnTo>
                    <a:pt x="1391" y="14581"/>
                  </a:lnTo>
                  <a:lnTo>
                    <a:pt x="1738" y="15501"/>
                  </a:lnTo>
                  <a:lnTo>
                    <a:pt x="2127" y="16381"/>
                  </a:lnTo>
                  <a:lnTo>
                    <a:pt x="2331" y="16790"/>
                  </a:lnTo>
                  <a:lnTo>
                    <a:pt x="2556" y="17199"/>
                  </a:lnTo>
                  <a:lnTo>
                    <a:pt x="2781" y="17587"/>
                  </a:lnTo>
                  <a:lnTo>
                    <a:pt x="3006" y="17976"/>
                  </a:lnTo>
                  <a:lnTo>
                    <a:pt x="3231" y="18344"/>
                  </a:lnTo>
                  <a:lnTo>
                    <a:pt x="3477" y="18691"/>
                  </a:lnTo>
                  <a:lnTo>
                    <a:pt x="3722" y="19019"/>
                  </a:lnTo>
                  <a:lnTo>
                    <a:pt x="3988" y="19325"/>
                  </a:lnTo>
                  <a:lnTo>
                    <a:pt x="4233" y="19612"/>
                  </a:lnTo>
                  <a:lnTo>
                    <a:pt x="4499" y="19877"/>
                  </a:lnTo>
                  <a:lnTo>
                    <a:pt x="3804" y="25235"/>
                  </a:lnTo>
                  <a:lnTo>
                    <a:pt x="4192" y="25010"/>
                  </a:lnTo>
                  <a:lnTo>
                    <a:pt x="4560" y="24806"/>
                  </a:lnTo>
                  <a:lnTo>
                    <a:pt x="4928" y="24642"/>
                  </a:lnTo>
                  <a:lnTo>
                    <a:pt x="5317" y="24520"/>
                  </a:lnTo>
                  <a:lnTo>
                    <a:pt x="5685" y="24417"/>
                  </a:lnTo>
                  <a:lnTo>
                    <a:pt x="6033" y="24336"/>
                  </a:lnTo>
                  <a:lnTo>
                    <a:pt x="6401" y="24295"/>
                  </a:lnTo>
                  <a:lnTo>
                    <a:pt x="6769" y="24274"/>
                  </a:lnTo>
                  <a:lnTo>
                    <a:pt x="7076" y="24295"/>
                  </a:lnTo>
                  <a:lnTo>
                    <a:pt x="7382" y="24315"/>
                  </a:lnTo>
                  <a:lnTo>
                    <a:pt x="7689" y="24376"/>
                  </a:lnTo>
                  <a:lnTo>
                    <a:pt x="7996" y="24438"/>
                  </a:lnTo>
                  <a:lnTo>
                    <a:pt x="8303" y="24520"/>
                  </a:lnTo>
                  <a:lnTo>
                    <a:pt x="8609" y="24622"/>
                  </a:lnTo>
                  <a:lnTo>
                    <a:pt x="8937" y="24745"/>
                  </a:lnTo>
                  <a:lnTo>
                    <a:pt x="9243" y="24888"/>
                  </a:lnTo>
                  <a:lnTo>
                    <a:pt x="9550" y="25051"/>
                  </a:lnTo>
                  <a:lnTo>
                    <a:pt x="9877" y="25235"/>
                  </a:lnTo>
                  <a:lnTo>
                    <a:pt x="10184" y="25440"/>
                  </a:lnTo>
                  <a:lnTo>
                    <a:pt x="10511" y="25644"/>
                  </a:lnTo>
                  <a:lnTo>
                    <a:pt x="10818" y="25890"/>
                  </a:lnTo>
                  <a:lnTo>
                    <a:pt x="11125" y="26156"/>
                  </a:lnTo>
                  <a:lnTo>
                    <a:pt x="11452" y="26421"/>
                  </a:lnTo>
                  <a:lnTo>
                    <a:pt x="11759" y="26728"/>
                  </a:lnTo>
                  <a:lnTo>
                    <a:pt x="10920" y="20348"/>
                  </a:lnTo>
                  <a:lnTo>
                    <a:pt x="11227" y="20123"/>
                  </a:lnTo>
                  <a:lnTo>
                    <a:pt x="11513" y="19877"/>
                  </a:lnTo>
                  <a:lnTo>
                    <a:pt x="11800" y="19591"/>
                  </a:lnTo>
                  <a:lnTo>
                    <a:pt x="12086" y="19264"/>
                  </a:lnTo>
                  <a:lnTo>
                    <a:pt x="12352" y="18937"/>
                  </a:lnTo>
                  <a:lnTo>
                    <a:pt x="12597" y="18548"/>
                  </a:lnTo>
                  <a:lnTo>
                    <a:pt x="12863" y="18139"/>
                  </a:lnTo>
                  <a:lnTo>
                    <a:pt x="13088" y="17689"/>
                  </a:lnTo>
                  <a:lnTo>
                    <a:pt x="13333" y="17219"/>
                  </a:lnTo>
                  <a:lnTo>
                    <a:pt x="13538" y="16708"/>
                  </a:lnTo>
                  <a:lnTo>
                    <a:pt x="13763" y="16156"/>
                  </a:lnTo>
                  <a:lnTo>
                    <a:pt x="13947" y="15583"/>
                  </a:lnTo>
                  <a:lnTo>
                    <a:pt x="14151" y="14949"/>
                  </a:lnTo>
                  <a:lnTo>
                    <a:pt x="14315" y="14295"/>
                  </a:lnTo>
                  <a:lnTo>
                    <a:pt x="14479" y="13579"/>
                  </a:lnTo>
                  <a:lnTo>
                    <a:pt x="14642" y="12843"/>
                  </a:lnTo>
                  <a:lnTo>
                    <a:pt x="14765" y="12209"/>
                  </a:lnTo>
                  <a:lnTo>
                    <a:pt x="14867" y="11595"/>
                  </a:lnTo>
                  <a:lnTo>
                    <a:pt x="14949" y="10982"/>
                  </a:lnTo>
                  <a:lnTo>
                    <a:pt x="15010" y="10389"/>
                  </a:lnTo>
                  <a:lnTo>
                    <a:pt x="15072" y="9816"/>
                  </a:lnTo>
                  <a:lnTo>
                    <a:pt x="15092" y="9244"/>
                  </a:lnTo>
                  <a:lnTo>
                    <a:pt x="15113" y="8712"/>
                  </a:lnTo>
                  <a:lnTo>
                    <a:pt x="15113" y="8180"/>
                  </a:lnTo>
                  <a:lnTo>
                    <a:pt x="15113" y="7648"/>
                  </a:lnTo>
                  <a:lnTo>
                    <a:pt x="15072" y="7158"/>
                  </a:lnTo>
                  <a:lnTo>
                    <a:pt x="15031" y="6667"/>
                  </a:lnTo>
                  <a:lnTo>
                    <a:pt x="14949" y="6197"/>
                  </a:lnTo>
                  <a:lnTo>
                    <a:pt x="14867" y="5747"/>
                  </a:lnTo>
                  <a:lnTo>
                    <a:pt x="14765" y="5297"/>
                  </a:lnTo>
                  <a:lnTo>
                    <a:pt x="14663" y="4888"/>
                  </a:lnTo>
                  <a:lnTo>
                    <a:pt x="14519" y="4479"/>
                  </a:lnTo>
                  <a:lnTo>
                    <a:pt x="14356" y="4090"/>
                  </a:lnTo>
                  <a:lnTo>
                    <a:pt x="14192" y="3702"/>
                  </a:lnTo>
                  <a:lnTo>
                    <a:pt x="14008" y="3354"/>
                  </a:lnTo>
                  <a:lnTo>
                    <a:pt x="13804" y="3006"/>
                  </a:lnTo>
                  <a:lnTo>
                    <a:pt x="13579" y="2700"/>
                  </a:lnTo>
                  <a:lnTo>
                    <a:pt x="13333" y="2393"/>
                  </a:lnTo>
                  <a:lnTo>
                    <a:pt x="13068" y="2107"/>
                  </a:lnTo>
                  <a:lnTo>
                    <a:pt x="12781" y="1841"/>
                  </a:lnTo>
                  <a:lnTo>
                    <a:pt x="12495" y="1595"/>
                  </a:lnTo>
                  <a:lnTo>
                    <a:pt x="12168" y="1350"/>
                  </a:lnTo>
                  <a:lnTo>
                    <a:pt x="11841" y="1145"/>
                  </a:lnTo>
                  <a:lnTo>
                    <a:pt x="11472" y="941"/>
                  </a:lnTo>
                  <a:lnTo>
                    <a:pt x="11104" y="777"/>
                  </a:lnTo>
                  <a:lnTo>
                    <a:pt x="10716" y="614"/>
                  </a:lnTo>
                  <a:lnTo>
                    <a:pt x="10307" y="471"/>
                  </a:lnTo>
                  <a:lnTo>
                    <a:pt x="9877" y="348"/>
                  </a:lnTo>
                  <a:lnTo>
                    <a:pt x="9448" y="246"/>
                  </a:lnTo>
                  <a:lnTo>
                    <a:pt x="8998" y="164"/>
                  </a:lnTo>
                  <a:lnTo>
                    <a:pt x="8569" y="102"/>
                  </a:lnTo>
                  <a:lnTo>
                    <a:pt x="8119" y="41"/>
                  </a:lnTo>
                  <a:lnTo>
                    <a:pt x="768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9"/>
            <p:cNvSpPr/>
            <p:nvPr/>
          </p:nvSpPr>
          <p:spPr>
            <a:xfrm>
              <a:off x="2299000" y="3230450"/>
              <a:ext cx="377825" cy="668225"/>
            </a:xfrm>
            <a:custGeom>
              <a:rect b="b" l="l" r="r" t="t"/>
              <a:pathLst>
                <a:path extrusionOk="0" fill="none" h="26729" w="15113">
                  <a:moveTo>
                    <a:pt x="3804" y="25235"/>
                  </a:moveTo>
                  <a:lnTo>
                    <a:pt x="3804" y="25235"/>
                  </a:lnTo>
                  <a:lnTo>
                    <a:pt x="4192" y="25010"/>
                  </a:lnTo>
                  <a:lnTo>
                    <a:pt x="4560" y="24806"/>
                  </a:lnTo>
                  <a:lnTo>
                    <a:pt x="4928" y="24642"/>
                  </a:lnTo>
                  <a:lnTo>
                    <a:pt x="5317" y="24520"/>
                  </a:lnTo>
                  <a:lnTo>
                    <a:pt x="5685" y="24417"/>
                  </a:lnTo>
                  <a:lnTo>
                    <a:pt x="6033" y="24336"/>
                  </a:lnTo>
                  <a:lnTo>
                    <a:pt x="6401" y="24295"/>
                  </a:lnTo>
                  <a:lnTo>
                    <a:pt x="6769" y="24274"/>
                  </a:lnTo>
                  <a:lnTo>
                    <a:pt x="6769" y="24274"/>
                  </a:lnTo>
                  <a:lnTo>
                    <a:pt x="7076" y="24295"/>
                  </a:lnTo>
                  <a:lnTo>
                    <a:pt x="7382" y="24315"/>
                  </a:lnTo>
                  <a:lnTo>
                    <a:pt x="7689" y="24376"/>
                  </a:lnTo>
                  <a:lnTo>
                    <a:pt x="7996" y="24438"/>
                  </a:lnTo>
                  <a:lnTo>
                    <a:pt x="8303" y="24520"/>
                  </a:lnTo>
                  <a:lnTo>
                    <a:pt x="8609" y="24622"/>
                  </a:lnTo>
                  <a:lnTo>
                    <a:pt x="8937" y="24745"/>
                  </a:lnTo>
                  <a:lnTo>
                    <a:pt x="9243" y="24888"/>
                  </a:lnTo>
                  <a:lnTo>
                    <a:pt x="9550" y="25051"/>
                  </a:lnTo>
                  <a:lnTo>
                    <a:pt x="9877" y="25235"/>
                  </a:lnTo>
                  <a:lnTo>
                    <a:pt x="10184" y="25440"/>
                  </a:lnTo>
                  <a:lnTo>
                    <a:pt x="10511" y="25644"/>
                  </a:lnTo>
                  <a:lnTo>
                    <a:pt x="10818" y="25890"/>
                  </a:lnTo>
                  <a:lnTo>
                    <a:pt x="11125" y="26156"/>
                  </a:lnTo>
                  <a:lnTo>
                    <a:pt x="11452" y="26421"/>
                  </a:lnTo>
                  <a:lnTo>
                    <a:pt x="11759" y="26728"/>
                  </a:lnTo>
                  <a:lnTo>
                    <a:pt x="10920" y="20348"/>
                  </a:lnTo>
                  <a:lnTo>
                    <a:pt x="10920" y="20348"/>
                  </a:lnTo>
                  <a:lnTo>
                    <a:pt x="11227" y="20123"/>
                  </a:lnTo>
                  <a:lnTo>
                    <a:pt x="11513" y="19877"/>
                  </a:lnTo>
                  <a:lnTo>
                    <a:pt x="11800" y="19591"/>
                  </a:lnTo>
                  <a:lnTo>
                    <a:pt x="12086" y="19264"/>
                  </a:lnTo>
                  <a:lnTo>
                    <a:pt x="12352" y="18937"/>
                  </a:lnTo>
                  <a:lnTo>
                    <a:pt x="12597" y="18548"/>
                  </a:lnTo>
                  <a:lnTo>
                    <a:pt x="12863" y="18139"/>
                  </a:lnTo>
                  <a:lnTo>
                    <a:pt x="13088" y="17689"/>
                  </a:lnTo>
                  <a:lnTo>
                    <a:pt x="13333" y="17219"/>
                  </a:lnTo>
                  <a:lnTo>
                    <a:pt x="13538" y="16708"/>
                  </a:lnTo>
                  <a:lnTo>
                    <a:pt x="13763" y="16156"/>
                  </a:lnTo>
                  <a:lnTo>
                    <a:pt x="13947" y="15583"/>
                  </a:lnTo>
                  <a:lnTo>
                    <a:pt x="14151" y="14949"/>
                  </a:lnTo>
                  <a:lnTo>
                    <a:pt x="14315" y="14295"/>
                  </a:lnTo>
                  <a:lnTo>
                    <a:pt x="14479" y="13579"/>
                  </a:lnTo>
                  <a:lnTo>
                    <a:pt x="14642" y="12843"/>
                  </a:lnTo>
                  <a:lnTo>
                    <a:pt x="14642" y="12843"/>
                  </a:lnTo>
                  <a:lnTo>
                    <a:pt x="14765" y="12209"/>
                  </a:lnTo>
                  <a:lnTo>
                    <a:pt x="14867" y="11595"/>
                  </a:lnTo>
                  <a:lnTo>
                    <a:pt x="14949" y="10982"/>
                  </a:lnTo>
                  <a:lnTo>
                    <a:pt x="15010" y="10389"/>
                  </a:lnTo>
                  <a:lnTo>
                    <a:pt x="15072" y="9816"/>
                  </a:lnTo>
                  <a:lnTo>
                    <a:pt x="15092" y="9244"/>
                  </a:lnTo>
                  <a:lnTo>
                    <a:pt x="15113" y="8712"/>
                  </a:lnTo>
                  <a:lnTo>
                    <a:pt x="15113" y="8180"/>
                  </a:lnTo>
                  <a:lnTo>
                    <a:pt x="15113" y="7648"/>
                  </a:lnTo>
                  <a:lnTo>
                    <a:pt x="15072" y="7158"/>
                  </a:lnTo>
                  <a:lnTo>
                    <a:pt x="15031" y="6667"/>
                  </a:lnTo>
                  <a:lnTo>
                    <a:pt x="14949" y="6197"/>
                  </a:lnTo>
                  <a:lnTo>
                    <a:pt x="14867" y="5747"/>
                  </a:lnTo>
                  <a:lnTo>
                    <a:pt x="14765" y="5297"/>
                  </a:lnTo>
                  <a:lnTo>
                    <a:pt x="14663" y="4888"/>
                  </a:lnTo>
                  <a:lnTo>
                    <a:pt x="14519" y="4479"/>
                  </a:lnTo>
                  <a:lnTo>
                    <a:pt x="14356" y="4090"/>
                  </a:lnTo>
                  <a:lnTo>
                    <a:pt x="14192" y="3702"/>
                  </a:lnTo>
                  <a:lnTo>
                    <a:pt x="14008" y="3354"/>
                  </a:lnTo>
                  <a:lnTo>
                    <a:pt x="13804" y="3006"/>
                  </a:lnTo>
                  <a:lnTo>
                    <a:pt x="13579" y="2700"/>
                  </a:lnTo>
                  <a:lnTo>
                    <a:pt x="13333" y="2393"/>
                  </a:lnTo>
                  <a:lnTo>
                    <a:pt x="13068" y="2107"/>
                  </a:lnTo>
                  <a:lnTo>
                    <a:pt x="12781" y="1841"/>
                  </a:lnTo>
                  <a:lnTo>
                    <a:pt x="12495" y="1595"/>
                  </a:lnTo>
                  <a:lnTo>
                    <a:pt x="12168" y="1350"/>
                  </a:lnTo>
                  <a:lnTo>
                    <a:pt x="11841" y="1145"/>
                  </a:lnTo>
                  <a:lnTo>
                    <a:pt x="11472" y="941"/>
                  </a:lnTo>
                  <a:lnTo>
                    <a:pt x="11104" y="777"/>
                  </a:lnTo>
                  <a:lnTo>
                    <a:pt x="10716" y="614"/>
                  </a:lnTo>
                  <a:lnTo>
                    <a:pt x="10307" y="471"/>
                  </a:lnTo>
                  <a:lnTo>
                    <a:pt x="9877" y="348"/>
                  </a:lnTo>
                  <a:lnTo>
                    <a:pt x="9877" y="348"/>
                  </a:lnTo>
                  <a:lnTo>
                    <a:pt x="9448" y="246"/>
                  </a:lnTo>
                  <a:lnTo>
                    <a:pt x="8998" y="164"/>
                  </a:lnTo>
                  <a:lnTo>
                    <a:pt x="8569" y="102"/>
                  </a:lnTo>
                  <a:lnTo>
                    <a:pt x="8119" y="41"/>
                  </a:lnTo>
                  <a:lnTo>
                    <a:pt x="7689" y="0"/>
                  </a:lnTo>
                  <a:lnTo>
                    <a:pt x="7260" y="0"/>
                  </a:lnTo>
                  <a:lnTo>
                    <a:pt x="6851" y="0"/>
                  </a:lnTo>
                  <a:lnTo>
                    <a:pt x="6421" y="21"/>
                  </a:lnTo>
                  <a:lnTo>
                    <a:pt x="6012" y="41"/>
                  </a:lnTo>
                  <a:lnTo>
                    <a:pt x="5603" y="102"/>
                  </a:lnTo>
                  <a:lnTo>
                    <a:pt x="5194" y="164"/>
                  </a:lnTo>
                  <a:lnTo>
                    <a:pt x="4806" y="266"/>
                  </a:lnTo>
                  <a:lnTo>
                    <a:pt x="4438" y="368"/>
                  </a:lnTo>
                  <a:lnTo>
                    <a:pt x="4070" y="491"/>
                  </a:lnTo>
                  <a:lnTo>
                    <a:pt x="3702" y="634"/>
                  </a:lnTo>
                  <a:lnTo>
                    <a:pt x="3354" y="777"/>
                  </a:lnTo>
                  <a:lnTo>
                    <a:pt x="3027" y="961"/>
                  </a:lnTo>
                  <a:lnTo>
                    <a:pt x="2699" y="1166"/>
                  </a:lnTo>
                  <a:lnTo>
                    <a:pt x="2393" y="1370"/>
                  </a:lnTo>
                  <a:lnTo>
                    <a:pt x="2086" y="1616"/>
                  </a:lnTo>
                  <a:lnTo>
                    <a:pt x="1820" y="1861"/>
                  </a:lnTo>
                  <a:lnTo>
                    <a:pt x="1554" y="2127"/>
                  </a:lnTo>
                  <a:lnTo>
                    <a:pt x="1309" y="2413"/>
                  </a:lnTo>
                  <a:lnTo>
                    <a:pt x="1084" y="2720"/>
                  </a:lnTo>
                  <a:lnTo>
                    <a:pt x="879" y="3047"/>
                  </a:lnTo>
                  <a:lnTo>
                    <a:pt x="695" y="3395"/>
                  </a:lnTo>
                  <a:lnTo>
                    <a:pt x="532" y="3763"/>
                  </a:lnTo>
                  <a:lnTo>
                    <a:pt x="389" y="4131"/>
                  </a:lnTo>
                  <a:lnTo>
                    <a:pt x="266" y="4540"/>
                  </a:lnTo>
                  <a:lnTo>
                    <a:pt x="164" y="4970"/>
                  </a:lnTo>
                  <a:lnTo>
                    <a:pt x="102" y="5399"/>
                  </a:lnTo>
                  <a:lnTo>
                    <a:pt x="41" y="5869"/>
                  </a:lnTo>
                  <a:lnTo>
                    <a:pt x="41" y="5869"/>
                  </a:lnTo>
                  <a:lnTo>
                    <a:pt x="21" y="6319"/>
                  </a:lnTo>
                  <a:lnTo>
                    <a:pt x="0" y="6790"/>
                  </a:lnTo>
                  <a:lnTo>
                    <a:pt x="0" y="7260"/>
                  </a:lnTo>
                  <a:lnTo>
                    <a:pt x="21" y="7751"/>
                  </a:lnTo>
                  <a:lnTo>
                    <a:pt x="82" y="8712"/>
                  </a:lnTo>
                  <a:lnTo>
                    <a:pt x="184" y="9693"/>
                  </a:lnTo>
                  <a:lnTo>
                    <a:pt x="348" y="10695"/>
                  </a:lnTo>
                  <a:lnTo>
                    <a:pt x="552" y="11698"/>
                  </a:lnTo>
                  <a:lnTo>
                    <a:pt x="777" y="12679"/>
                  </a:lnTo>
                  <a:lnTo>
                    <a:pt x="1063" y="13640"/>
                  </a:lnTo>
                  <a:lnTo>
                    <a:pt x="1391" y="14581"/>
                  </a:lnTo>
                  <a:lnTo>
                    <a:pt x="1738" y="15501"/>
                  </a:lnTo>
                  <a:lnTo>
                    <a:pt x="2127" y="16381"/>
                  </a:lnTo>
                  <a:lnTo>
                    <a:pt x="2331" y="16790"/>
                  </a:lnTo>
                  <a:lnTo>
                    <a:pt x="2556" y="17199"/>
                  </a:lnTo>
                  <a:lnTo>
                    <a:pt x="2781" y="17587"/>
                  </a:lnTo>
                  <a:lnTo>
                    <a:pt x="3006" y="17976"/>
                  </a:lnTo>
                  <a:lnTo>
                    <a:pt x="3231" y="18344"/>
                  </a:lnTo>
                  <a:lnTo>
                    <a:pt x="3477" y="18691"/>
                  </a:lnTo>
                  <a:lnTo>
                    <a:pt x="3722" y="19019"/>
                  </a:lnTo>
                  <a:lnTo>
                    <a:pt x="3988" y="19325"/>
                  </a:lnTo>
                  <a:lnTo>
                    <a:pt x="4233" y="19612"/>
                  </a:lnTo>
                  <a:lnTo>
                    <a:pt x="4499" y="19877"/>
                  </a:lnTo>
                  <a:lnTo>
                    <a:pt x="3804" y="252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9"/>
            <p:cNvSpPr/>
            <p:nvPr/>
          </p:nvSpPr>
          <p:spPr>
            <a:xfrm>
              <a:off x="2468200" y="3837300"/>
              <a:ext cx="2075" cy="25"/>
            </a:xfrm>
            <a:custGeom>
              <a:rect b="b" l="l" r="r" t="t"/>
              <a:pathLst>
                <a:path extrusionOk="0" h="1" w="83">
                  <a:moveTo>
                    <a:pt x="83" y="0"/>
                  </a:moveTo>
                  <a:lnTo>
                    <a:pt x="83" y="0"/>
                  </a:lnTo>
                  <a:lnTo>
                    <a:pt x="83" y="0"/>
                  </a:lnTo>
                  <a:lnTo>
                    <a:pt x="83" y="0"/>
                  </a:lnTo>
                  <a:lnTo>
                    <a:pt x="83" y="0"/>
                  </a:lnTo>
                  <a:close/>
                  <a:moveTo>
                    <a:pt x="83" y="0"/>
                  </a:moveTo>
                  <a:lnTo>
                    <a:pt x="83" y="0"/>
                  </a:lnTo>
                  <a:lnTo>
                    <a:pt x="83" y="0"/>
                  </a:lnTo>
                  <a:lnTo>
                    <a:pt x="83" y="0"/>
                  </a:lnTo>
                  <a:lnTo>
                    <a:pt x="83" y="0"/>
                  </a:lnTo>
                  <a:close/>
                  <a:moveTo>
                    <a:pt x="62" y="0"/>
                  </a:moveTo>
                  <a:lnTo>
                    <a:pt x="62" y="0"/>
                  </a:lnTo>
                  <a:lnTo>
                    <a:pt x="62" y="0"/>
                  </a:lnTo>
                  <a:lnTo>
                    <a:pt x="62" y="0"/>
                  </a:lnTo>
                  <a:lnTo>
                    <a:pt x="62" y="0"/>
                  </a:lnTo>
                  <a:close/>
                  <a:moveTo>
                    <a:pt x="42" y="0"/>
                  </a:moveTo>
                  <a:lnTo>
                    <a:pt x="42" y="0"/>
                  </a:lnTo>
                  <a:lnTo>
                    <a:pt x="42" y="0"/>
                  </a:lnTo>
                  <a:lnTo>
                    <a:pt x="42" y="0"/>
                  </a:lnTo>
                  <a:lnTo>
                    <a:pt x="42" y="0"/>
                  </a:lnTo>
                  <a:lnTo>
                    <a:pt x="42" y="0"/>
                  </a:lnTo>
                  <a:lnTo>
                    <a:pt x="62" y="0"/>
                  </a:lnTo>
                  <a:lnTo>
                    <a:pt x="62" y="0"/>
                  </a:lnTo>
                  <a:lnTo>
                    <a:pt x="42" y="0"/>
                  </a:lnTo>
                  <a:close/>
                  <a:moveTo>
                    <a:pt x="42" y="0"/>
                  </a:moveTo>
                  <a:lnTo>
                    <a:pt x="42" y="0"/>
                  </a:lnTo>
                  <a:lnTo>
                    <a:pt x="42" y="0"/>
                  </a:lnTo>
                  <a:lnTo>
                    <a:pt x="42" y="0"/>
                  </a:lnTo>
                  <a:lnTo>
                    <a:pt x="42" y="0"/>
                  </a:lnTo>
                  <a:lnTo>
                    <a:pt x="42" y="0"/>
                  </a:lnTo>
                  <a:lnTo>
                    <a:pt x="42" y="0"/>
                  </a:lnTo>
                  <a:lnTo>
                    <a:pt x="42" y="0"/>
                  </a:lnTo>
                  <a:lnTo>
                    <a:pt x="42" y="0"/>
                  </a:lnTo>
                  <a:close/>
                  <a:moveTo>
                    <a:pt x="21" y="0"/>
                  </a:moveTo>
                  <a:lnTo>
                    <a:pt x="21" y="0"/>
                  </a:lnTo>
                  <a:lnTo>
                    <a:pt x="21" y="0"/>
                  </a:lnTo>
                  <a:lnTo>
                    <a:pt x="21" y="0"/>
                  </a:lnTo>
                  <a:lnTo>
                    <a:pt x="21" y="0"/>
                  </a:lnTo>
                  <a:lnTo>
                    <a:pt x="21" y="0"/>
                  </a:lnTo>
                  <a:lnTo>
                    <a:pt x="21" y="0"/>
                  </a:lnTo>
                  <a:lnTo>
                    <a:pt x="21" y="0"/>
                  </a:lnTo>
                  <a:lnTo>
                    <a:pt x="21" y="0"/>
                  </a:lnTo>
                  <a:close/>
                  <a:moveTo>
                    <a:pt x="1" y="0"/>
                  </a:moveTo>
                  <a:lnTo>
                    <a:pt x="1" y="0"/>
                  </a:lnTo>
                  <a:lnTo>
                    <a:pt x="1" y="0"/>
                  </a:lnTo>
                  <a:lnTo>
                    <a:pt x="1" y="0"/>
                  </a:lnTo>
                  <a:lnTo>
                    <a:pt x="21" y="0"/>
                  </a:lnTo>
                  <a:lnTo>
                    <a:pt x="21" y="0"/>
                  </a:lnTo>
                  <a:lnTo>
                    <a:pt x="21" y="0"/>
                  </a:lnTo>
                  <a:lnTo>
                    <a:pt x="21" y="0"/>
                  </a:lnTo>
                  <a:lnTo>
                    <a:pt x="1" y="0"/>
                  </a:lnTo>
                  <a:close/>
                  <a:moveTo>
                    <a:pt x="1" y="0"/>
                  </a:moveTo>
                  <a:lnTo>
                    <a:pt x="1" y="0"/>
                  </a:lnTo>
                  <a:lnTo>
                    <a:pt x="1" y="0"/>
                  </a:lnTo>
                  <a:lnTo>
                    <a:pt x="1" y="0"/>
                  </a:lnTo>
                  <a:lnTo>
                    <a:pt x="1" y="0"/>
                  </a:lnTo>
                  <a:lnTo>
                    <a:pt x="1" y="0"/>
                  </a:lnTo>
                  <a:lnTo>
                    <a:pt x="1" y="0"/>
                  </a:lnTo>
                  <a:close/>
                </a:path>
              </a:pathLst>
            </a:custGeom>
            <a:solidFill>
              <a:srgbClr val="FDF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9"/>
            <p:cNvSpPr/>
            <p:nvPr/>
          </p:nvSpPr>
          <p:spPr>
            <a:xfrm>
              <a:off x="2470250" y="3837300"/>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9"/>
            <p:cNvSpPr/>
            <p:nvPr/>
          </p:nvSpPr>
          <p:spPr>
            <a:xfrm>
              <a:off x="2470250" y="3837300"/>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9"/>
            <p:cNvSpPr/>
            <p:nvPr/>
          </p:nvSpPr>
          <p:spPr>
            <a:xfrm>
              <a:off x="2469750" y="3837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9"/>
            <p:cNvSpPr/>
            <p:nvPr/>
          </p:nvSpPr>
          <p:spPr>
            <a:xfrm>
              <a:off x="2469225" y="3837300"/>
              <a:ext cx="550" cy="25"/>
            </a:xfrm>
            <a:custGeom>
              <a:rect b="b" l="l" r="r" t="t"/>
              <a:pathLst>
                <a:path extrusionOk="0" fill="none" h="1" w="22">
                  <a:moveTo>
                    <a:pt x="1" y="0"/>
                  </a:moveTo>
                  <a:lnTo>
                    <a:pt x="1" y="0"/>
                  </a:lnTo>
                  <a:lnTo>
                    <a:pt x="1" y="0"/>
                  </a:lnTo>
                  <a:lnTo>
                    <a:pt x="1" y="0"/>
                  </a:lnTo>
                  <a:lnTo>
                    <a:pt x="1" y="0"/>
                  </a:lnTo>
                  <a:lnTo>
                    <a:pt x="1" y="0"/>
                  </a:lnTo>
                  <a:lnTo>
                    <a:pt x="21" y="0"/>
                  </a:lnTo>
                  <a:lnTo>
                    <a:pt x="2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9"/>
            <p:cNvSpPr/>
            <p:nvPr/>
          </p:nvSpPr>
          <p:spPr>
            <a:xfrm>
              <a:off x="2469225" y="3837300"/>
              <a:ext cx="25" cy="25"/>
            </a:xfrm>
            <a:custGeom>
              <a:rect b="b" l="l" r="r" t="t"/>
              <a:pathLst>
                <a:path extrusionOk="0" fill="none" h="1" w="1">
                  <a:moveTo>
                    <a:pt x="1" y="0"/>
                  </a:moveTo>
                  <a:lnTo>
                    <a:pt x="1" y="0"/>
                  </a:lnTo>
                  <a:lnTo>
                    <a:pt x="1" y="0"/>
                  </a:lnTo>
                  <a:lnTo>
                    <a:pt x="1" y="0"/>
                  </a:ln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9"/>
            <p:cNvSpPr/>
            <p:nvPr/>
          </p:nvSpPr>
          <p:spPr>
            <a:xfrm>
              <a:off x="2468725" y="3837300"/>
              <a:ext cx="25" cy="25"/>
            </a:xfrm>
            <a:custGeom>
              <a:rect b="b" l="l" r="r" t="t"/>
              <a:pathLst>
                <a:path extrusionOk="0" fill="none" h="1" w="1">
                  <a:moveTo>
                    <a:pt x="0" y="0"/>
                  </a:moveTo>
                  <a:lnTo>
                    <a:pt x="0" y="0"/>
                  </a:lnTo>
                  <a:lnTo>
                    <a:pt x="0" y="0"/>
                  </a:ln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9"/>
            <p:cNvSpPr/>
            <p:nvPr/>
          </p:nvSpPr>
          <p:spPr>
            <a:xfrm>
              <a:off x="2468200" y="3837300"/>
              <a:ext cx="550" cy="25"/>
            </a:xfrm>
            <a:custGeom>
              <a:rect b="b" l="l" r="r" t="t"/>
              <a:pathLst>
                <a:path extrusionOk="0" fill="none" h="1" w="22">
                  <a:moveTo>
                    <a:pt x="1" y="0"/>
                  </a:moveTo>
                  <a:lnTo>
                    <a:pt x="1" y="0"/>
                  </a:lnTo>
                  <a:lnTo>
                    <a:pt x="1" y="0"/>
                  </a:lnTo>
                  <a:lnTo>
                    <a:pt x="1" y="0"/>
                  </a:lnTo>
                  <a:lnTo>
                    <a:pt x="21" y="0"/>
                  </a:lnTo>
                  <a:lnTo>
                    <a:pt x="21" y="0"/>
                  </a:lnTo>
                  <a:lnTo>
                    <a:pt x="21" y="0"/>
                  </a:lnTo>
                  <a:lnTo>
                    <a:pt x="2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9"/>
            <p:cNvSpPr/>
            <p:nvPr/>
          </p:nvSpPr>
          <p:spPr>
            <a:xfrm>
              <a:off x="2468200" y="3837300"/>
              <a:ext cx="25" cy="25"/>
            </a:xfrm>
            <a:custGeom>
              <a:rect b="b" l="l" r="r" t="t"/>
              <a:pathLst>
                <a:path extrusionOk="0" fill="none" h="1" w="1">
                  <a:moveTo>
                    <a:pt x="1" y="0"/>
                  </a:moveTo>
                  <a:lnTo>
                    <a:pt x="1" y="0"/>
                  </a:ln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9"/>
            <p:cNvSpPr/>
            <p:nvPr/>
          </p:nvSpPr>
          <p:spPr>
            <a:xfrm>
              <a:off x="2351650" y="3484025"/>
              <a:ext cx="284775" cy="376800"/>
            </a:xfrm>
            <a:custGeom>
              <a:rect b="b" l="l" r="r" t="t"/>
              <a:pathLst>
                <a:path extrusionOk="0" h="15072" w="11391">
                  <a:moveTo>
                    <a:pt x="11391" y="0"/>
                  </a:moveTo>
                  <a:lnTo>
                    <a:pt x="10982" y="532"/>
                  </a:lnTo>
                  <a:lnTo>
                    <a:pt x="10777" y="798"/>
                  </a:lnTo>
                  <a:lnTo>
                    <a:pt x="10573" y="1084"/>
                  </a:lnTo>
                  <a:lnTo>
                    <a:pt x="10389" y="1411"/>
                  </a:lnTo>
                  <a:lnTo>
                    <a:pt x="10246" y="1759"/>
                  </a:lnTo>
                  <a:lnTo>
                    <a:pt x="10184" y="1964"/>
                  </a:lnTo>
                  <a:lnTo>
                    <a:pt x="10123" y="2168"/>
                  </a:lnTo>
                  <a:lnTo>
                    <a:pt x="10082" y="2373"/>
                  </a:lnTo>
                  <a:lnTo>
                    <a:pt x="10062" y="2618"/>
                  </a:lnTo>
                  <a:lnTo>
                    <a:pt x="9980" y="3415"/>
                  </a:lnTo>
                  <a:lnTo>
                    <a:pt x="9878" y="4131"/>
                  </a:lnTo>
                  <a:lnTo>
                    <a:pt x="9837" y="4438"/>
                  </a:lnTo>
                  <a:lnTo>
                    <a:pt x="9755" y="4745"/>
                  </a:lnTo>
                  <a:lnTo>
                    <a:pt x="9694" y="5011"/>
                  </a:lnTo>
                  <a:lnTo>
                    <a:pt x="9591" y="5256"/>
                  </a:lnTo>
                  <a:lnTo>
                    <a:pt x="9489" y="5481"/>
                  </a:lnTo>
                  <a:lnTo>
                    <a:pt x="9346" y="5685"/>
                  </a:lnTo>
                  <a:lnTo>
                    <a:pt x="9203" y="5869"/>
                  </a:lnTo>
                  <a:lnTo>
                    <a:pt x="9039" y="6013"/>
                  </a:lnTo>
                  <a:lnTo>
                    <a:pt x="8835" y="6156"/>
                  </a:lnTo>
                  <a:lnTo>
                    <a:pt x="8610" y="6258"/>
                  </a:lnTo>
                  <a:lnTo>
                    <a:pt x="8364" y="6340"/>
                  </a:lnTo>
                  <a:lnTo>
                    <a:pt x="8078" y="6381"/>
                  </a:lnTo>
                  <a:lnTo>
                    <a:pt x="7935" y="6422"/>
                  </a:lnTo>
                  <a:lnTo>
                    <a:pt x="7812" y="6463"/>
                  </a:lnTo>
                  <a:lnTo>
                    <a:pt x="7710" y="6503"/>
                  </a:lnTo>
                  <a:lnTo>
                    <a:pt x="7608" y="6565"/>
                  </a:lnTo>
                  <a:lnTo>
                    <a:pt x="7506" y="6647"/>
                  </a:lnTo>
                  <a:lnTo>
                    <a:pt x="7424" y="6728"/>
                  </a:lnTo>
                  <a:lnTo>
                    <a:pt x="7281" y="6912"/>
                  </a:lnTo>
                  <a:lnTo>
                    <a:pt x="7137" y="7117"/>
                  </a:lnTo>
                  <a:lnTo>
                    <a:pt x="7035" y="7362"/>
                  </a:lnTo>
                  <a:lnTo>
                    <a:pt x="6790" y="7853"/>
                  </a:lnTo>
                  <a:lnTo>
                    <a:pt x="6667" y="8078"/>
                  </a:lnTo>
                  <a:lnTo>
                    <a:pt x="6503" y="8323"/>
                  </a:lnTo>
                  <a:lnTo>
                    <a:pt x="6319" y="8548"/>
                  </a:lnTo>
                  <a:lnTo>
                    <a:pt x="6197" y="8651"/>
                  </a:lnTo>
                  <a:lnTo>
                    <a:pt x="6094" y="8732"/>
                  </a:lnTo>
                  <a:lnTo>
                    <a:pt x="5951" y="8814"/>
                  </a:lnTo>
                  <a:lnTo>
                    <a:pt x="5808" y="8896"/>
                  </a:lnTo>
                  <a:lnTo>
                    <a:pt x="5665" y="8957"/>
                  </a:lnTo>
                  <a:lnTo>
                    <a:pt x="5481" y="9019"/>
                  </a:lnTo>
                  <a:lnTo>
                    <a:pt x="5297" y="9080"/>
                  </a:lnTo>
                  <a:lnTo>
                    <a:pt x="5092" y="9101"/>
                  </a:lnTo>
                  <a:lnTo>
                    <a:pt x="4867" y="9121"/>
                  </a:lnTo>
                  <a:lnTo>
                    <a:pt x="4622" y="9141"/>
                  </a:lnTo>
                  <a:lnTo>
                    <a:pt x="4356" y="9121"/>
                  </a:lnTo>
                  <a:lnTo>
                    <a:pt x="4070" y="9101"/>
                  </a:lnTo>
                  <a:lnTo>
                    <a:pt x="3518" y="9019"/>
                  </a:lnTo>
                  <a:lnTo>
                    <a:pt x="3027" y="8916"/>
                  </a:lnTo>
                  <a:lnTo>
                    <a:pt x="2618" y="8773"/>
                  </a:lnTo>
                  <a:lnTo>
                    <a:pt x="2270" y="8610"/>
                  </a:lnTo>
                  <a:lnTo>
                    <a:pt x="1984" y="8426"/>
                  </a:lnTo>
                  <a:lnTo>
                    <a:pt x="1739" y="8242"/>
                  </a:lnTo>
                  <a:lnTo>
                    <a:pt x="1534" y="8017"/>
                  </a:lnTo>
                  <a:lnTo>
                    <a:pt x="1350" y="7812"/>
                  </a:lnTo>
                  <a:lnTo>
                    <a:pt x="1187" y="7587"/>
                  </a:lnTo>
                  <a:lnTo>
                    <a:pt x="1023" y="7362"/>
                  </a:lnTo>
                  <a:lnTo>
                    <a:pt x="757" y="6912"/>
                  </a:lnTo>
                  <a:lnTo>
                    <a:pt x="593" y="6708"/>
                  </a:lnTo>
                  <a:lnTo>
                    <a:pt x="430" y="6524"/>
                  </a:lnTo>
                  <a:lnTo>
                    <a:pt x="225" y="6340"/>
                  </a:lnTo>
                  <a:lnTo>
                    <a:pt x="0" y="6176"/>
                  </a:lnTo>
                  <a:lnTo>
                    <a:pt x="0" y="6176"/>
                  </a:lnTo>
                  <a:lnTo>
                    <a:pt x="266" y="6708"/>
                  </a:lnTo>
                  <a:lnTo>
                    <a:pt x="532" y="7219"/>
                  </a:lnTo>
                  <a:lnTo>
                    <a:pt x="818" y="7710"/>
                  </a:lnTo>
                  <a:lnTo>
                    <a:pt x="1125" y="8160"/>
                  </a:lnTo>
                  <a:lnTo>
                    <a:pt x="1432" y="8610"/>
                  </a:lnTo>
                  <a:lnTo>
                    <a:pt x="1739" y="9019"/>
                  </a:lnTo>
                  <a:lnTo>
                    <a:pt x="2066" y="9387"/>
                  </a:lnTo>
                  <a:lnTo>
                    <a:pt x="2393" y="9734"/>
                  </a:lnTo>
                  <a:lnTo>
                    <a:pt x="1698" y="15072"/>
                  </a:lnTo>
                  <a:lnTo>
                    <a:pt x="2066" y="14867"/>
                  </a:lnTo>
                  <a:lnTo>
                    <a:pt x="2454" y="14663"/>
                  </a:lnTo>
                  <a:lnTo>
                    <a:pt x="2822" y="14520"/>
                  </a:lnTo>
                  <a:lnTo>
                    <a:pt x="3191" y="14377"/>
                  </a:lnTo>
                  <a:lnTo>
                    <a:pt x="3559" y="14274"/>
                  </a:lnTo>
                  <a:lnTo>
                    <a:pt x="3906" y="14193"/>
                  </a:lnTo>
                  <a:lnTo>
                    <a:pt x="4274" y="14152"/>
                  </a:lnTo>
                  <a:lnTo>
                    <a:pt x="4622" y="14131"/>
                  </a:lnTo>
                  <a:lnTo>
                    <a:pt x="4745" y="14131"/>
                  </a:lnTo>
                  <a:lnTo>
                    <a:pt x="5052" y="14152"/>
                  </a:lnTo>
                  <a:lnTo>
                    <a:pt x="5358" y="14193"/>
                  </a:lnTo>
                  <a:lnTo>
                    <a:pt x="5645" y="14233"/>
                  </a:lnTo>
                  <a:lnTo>
                    <a:pt x="5951" y="14315"/>
                  </a:lnTo>
                  <a:lnTo>
                    <a:pt x="6258" y="14397"/>
                  </a:lnTo>
                  <a:lnTo>
                    <a:pt x="6565" y="14499"/>
                  </a:lnTo>
                  <a:lnTo>
                    <a:pt x="6872" y="14622"/>
                  </a:lnTo>
                  <a:lnTo>
                    <a:pt x="7178" y="14765"/>
                  </a:lnTo>
                  <a:lnTo>
                    <a:pt x="7178" y="14765"/>
                  </a:lnTo>
                  <a:lnTo>
                    <a:pt x="6544" y="10062"/>
                  </a:lnTo>
                  <a:lnTo>
                    <a:pt x="6749" y="9919"/>
                  </a:lnTo>
                  <a:lnTo>
                    <a:pt x="6974" y="9714"/>
                  </a:lnTo>
                  <a:lnTo>
                    <a:pt x="7281" y="9448"/>
                  </a:lnTo>
                  <a:lnTo>
                    <a:pt x="7628" y="9080"/>
                  </a:lnTo>
                  <a:lnTo>
                    <a:pt x="8037" y="8651"/>
                  </a:lnTo>
                  <a:lnTo>
                    <a:pt x="8467" y="8139"/>
                  </a:lnTo>
                  <a:lnTo>
                    <a:pt x="8896" y="7546"/>
                  </a:lnTo>
                  <a:lnTo>
                    <a:pt x="9346" y="6872"/>
                  </a:lnTo>
                  <a:lnTo>
                    <a:pt x="9550" y="6524"/>
                  </a:lnTo>
                  <a:lnTo>
                    <a:pt x="9775" y="6135"/>
                  </a:lnTo>
                  <a:lnTo>
                    <a:pt x="9980" y="5726"/>
                  </a:lnTo>
                  <a:lnTo>
                    <a:pt x="10184" y="5297"/>
                  </a:lnTo>
                  <a:lnTo>
                    <a:pt x="10368" y="4867"/>
                  </a:lnTo>
                  <a:lnTo>
                    <a:pt x="10553" y="4397"/>
                  </a:lnTo>
                  <a:lnTo>
                    <a:pt x="10716" y="3927"/>
                  </a:lnTo>
                  <a:lnTo>
                    <a:pt x="10859" y="3415"/>
                  </a:lnTo>
                  <a:lnTo>
                    <a:pt x="11002" y="2904"/>
                  </a:lnTo>
                  <a:lnTo>
                    <a:pt x="11125" y="2352"/>
                  </a:lnTo>
                  <a:lnTo>
                    <a:pt x="11227" y="1800"/>
                  </a:lnTo>
                  <a:lnTo>
                    <a:pt x="11289" y="1227"/>
                  </a:lnTo>
                  <a:lnTo>
                    <a:pt x="11350" y="614"/>
                  </a:lnTo>
                  <a:lnTo>
                    <a:pt x="1139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9"/>
            <p:cNvSpPr/>
            <p:nvPr/>
          </p:nvSpPr>
          <p:spPr>
            <a:xfrm>
              <a:off x="2351650" y="3484025"/>
              <a:ext cx="284775" cy="376800"/>
            </a:xfrm>
            <a:custGeom>
              <a:rect b="b" l="l" r="r" t="t"/>
              <a:pathLst>
                <a:path extrusionOk="0" fill="none" h="15072" w="11391">
                  <a:moveTo>
                    <a:pt x="11391" y="0"/>
                  </a:moveTo>
                  <a:lnTo>
                    <a:pt x="11391" y="0"/>
                  </a:lnTo>
                  <a:lnTo>
                    <a:pt x="10982" y="532"/>
                  </a:lnTo>
                  <a:lnTo>
                    <a:pt x="10777" y="798"/>
                  </a:lnTo>
                  <a:lnTo>
                    <a:pt x="10573" y="1084"/>
                  </a:lnTo>
                  <a:lnTo>
                    <a:pt x="10389" y="1411"/>
                  </a:lnTo>
                  <a:lnTo>
                    <a:pt x="10246" y="1759"/>
                  </a:lnTo>
                  <a:lnTo>
                    <a:pt x="10184" y="1964"/>
                  </a:lnTo>
                  <a:lnTo>
                    <a:pt x="10123" y="2168"/>
                  </a:lnTo>
                  <a:lnTo>
                    <a:pt x="10082" y="2373"/>
                  </a:lnTo>
                  <a:lnTo>
                    <a:pt x="10062" y="2618"/>
                  </a:lnTo>
                  <a:lnTo>
                    <a:pt x="10062" y="2618"/>
                  </a:lnTo>
                  <a:lnTo>
                    <a:pt x="9980" y="3415"/>
                  </a:lnTo>
                  <a:lnTo>
                    <a:pt x="9878" y="4131"/>
                  </a:lnTo>
                  <a:lnTo>
                    <a:pt x="9837" y="4438"/>
                  </a:lnTo>
                  <a:lnTo>
                    <a:pt x="9755" y="4745"/>
                  </a:lnTo>
                  <a:lnTo>
                    <a:pt x="9694" y="5011"/>
                  </a:lnTo>
                  <a:lnTo>
                    <a:pt x="9591" y="5256"/>
                  </a:lnTo>
                  <a:lnTo>
                    <a:pt x="9489" y="5481"/>
                  </a:lnTo>
                  <a:lnTo>
                    <a:pt x="9346" y="5685"/>
                  </a:lnTo>
                  <a:lnTo>
                    <a:pt x="9203" y="5869"/>
                  </a:lnTo>
                  <a:lnTo>
                    <a:pt x="9039" y="6013"/>
                  </a:lnTo>
                  <a:lnTo>
                    <a:pt x="8835" y="6156"/>
                  </a:lnTo>
                  <a:lnTo>
                    <a:pt x="8610" y="6258"/>
                  </a:lnTo>
                  <a:lnTo>
                    <a:pt x="8364" y="6340"/>
                  </a:lnTo>
                  <a:lnTo>
                    <a:pt x="8078" y="6381"/>
                  </a:lnTo>
                  <a:lnTo>
                    <a:pt x="8078" y="6381"/>
                  </a:lnTo>
                  <a:lnTo>
                    <a:pt x="7935" y="6422"/>
                  </a:lnTo>
                  <a:lnTo>
                    <a:pt x="7812" y="6463"/>
                  </a:lnTo>
                  <a:lnTo>
                    <a:pt x="7710" y="6503"/>
                  </a:lnTo>
                  <a:lnTo>
                    <a:pt x="7608" y="6565"/>
                  </a:lnTo>
                  <a:lnTo>
                    <a:pt x="7506" y="6647"/>
                  </a:lnTo>
                  <a:lnTo>
                    <a:pt x="7424" y="6728"/>
                  </a:lnTo>
                  <a:lnTo>
                    <a:pt x="7281" y="6912"/>
                  </a:lnTo>
                  <a:lnTo>
                    <a:pt x="7137" y="7117"/>
                  </a:lnTo>
                  <a:lnTo>
                    <a:pt x="7035" y="7362"/>
                  </a:lnTo>
                  <a:lnTo>
                    <a:pt x="6790" y="7853"/>
                  </a:lnTo>
                  <a:lnTo>
                    <a:pt x="6667" y="8078"/>
                  </a:lnTo>
                  <a:lnTo>
                    <a:pt x="6503" y="8323"/>
                  </a:lnTo>
                  <a:lnTo>
                    <a:pt x="6319" y="8548"/>
                  </a:lnTo>
                  <a:lnTo>
                    <a:pt x="6197" y="8651"/>
                  </a:lnTo>
                  <a:lnTo>
                    <a:pt x="6094" y="8732"/>
                  </a:lnTo>
                  <a:lnTo>
                    <a:pt x="5951" y="8814"/>
                  </a:lnTo>
                  <a:lnTo>
                    <a:pt x="5808" y="8896"/>
                  </a:lnTo>
                  <a:lnTo>
                    <a:pt x="5665" y="8957"/>
                  </a:lnTo>
                  <a:lnTo>
                    <a:pt x="5481" y="9019"/>
                  </a:lnTo>
                  <a:lnTo>
                    <a:pt x="5297" y="9080"/>
                  </a:lnTo>
                  <a:lnTo>
                    <a:pt x="5092" y="9101"/>
                  </a:lnTo>
                  <a:lnTo>
                    <a:pt x="4867" y="9121"/>
                  </a:lnTo>
                  <a:lnTo>
                    <a:pt x="4622" y="9141"/>
                  </a:lnTo>
                  <a:lnTo>
                    <a:pt x="4622" y="9141"/>
                  </a:lnTo>
                  <a:lnTo>
                    <a:pt x="4356" y="9121"/>
                  </a:lnTo>
                  <a:lnTo>
                    <a:pt x="4070" y="9101"/>
                  </a:lnTo>
                  <a:lnTo>
                    <a:pt x="4070" y="9101"/>
                  </a:lnTo>
                  <a:lnTo>
                    <a:pt x="3518" y="9019"/>
                  </a:lnTo>
                  <a:lnTo>
                    <a:pt x="3027" y="8916"/>
                  </a:lnTo>
                  <a:lnTo>
                    <a:pt x="2618" y="8773"/>
                  </a:lnTo>
                  <a:lnTo>
                    <a:pt x="2270" y="8610"/>
                  </a:lnTo>
                  <a:lnTo>
                    <a:pt x="1984" y="8426"/>
                  </a:lnTo>
                  <a:lnTo>
                    <a:pt x="1739" y="8242"/>
                  </a:lnTo>
                  <a:lnTo>
                    <a:pt x="1534" y="8017"/>
                  </a:lnTo>
                  <a:lnTo>
                    <a:pt x="1350" y="7812"/>
                  </a:lnTo>
                  <a:lnTo>
                    <a:pt x="1187" y="7587"/>
                  </a:lnTo>
                  <a:lnTo>
                    <a:pt x="1023" y="7362"/>
                  </a:lnTo>
                  <a:lnTo>
                    <a:pt x="757" y="6912"/>
                  </a:lnTo>
                  <a:lnTo>
                    <a:pt x="593" y="6708"/>
                  </a:lnTo>
                  <a:lnTo>
                    <a:pt x="430" y="6524"/>
                  </a:lnTo>
                  <a:lnTo>
                    <a:pt x="225" y="6340"/>
                  </a:lnTo>
                  <a:lnTo>
                    <a:pt x="0" y="6176"/>
                  </a:lnTo>
                  <a:lnTo>
                    <a:pt x="0" y="6176"/>
                  </a:lnTo>
                  <a:lnTo>
                    <a:pt x="266" y="6708"/>
                  </a:lnTo>
                  <a:lnTo>
                    <a:pt x="532" y="7219"/>
                  </a:lnTo>
                  <a:lnTo>
                    <a:pt x="818" y="7710"/>
                  </a:lnTo>
                  <a:lnTo>
                    <a:pt x="1125" y="8160"/>
                  </a:lnTo>
                  <a:lnTo>
                    <a:pt x="1432" y="8610"/>
                  </a:lnTo>
                  <a:lnTo>
                    <a:pt x="1739" y="9019"/>
                  </a:lnTo>
                  <a:lnTo>
                    <a:pt x="2066" y="9387"/>
                  </a:lnTo>
                  <a:lnTo>
                    <a:pt x="2393" y="9734"/>
                  </a:lnTo>
                  <a:lnTo>
                    <a:pt x="2393" y="9734"/>
                  </a:lnTo>
                  <a:lnTo>
                    <a:pt x="2393" y="9734"/>
                  </a:lnTo>
                  <a:lnTo>
                    <a:pt x="1698" y="15072"/>
                  </a:lnTo>
                  <a:lnTo>
                    <a:pt x="1698" y="15072"/>
                  </a:lnTo>
                  <a:lnTo>
                    <a:pt x="2066" y="14867"/>
                  </a:lnTo>
                  <a:lnTo>
                    <a:pt x="2454" y="14663"/>
                  </a:lnTo>
                  <a:lnTo>
                    <a:pt x="2822" y="14520"/>
                  </a:lnTo>
                  <a:lnTo>
                    <a:pt x="3191" y="14377"/>
                  </a:lnTo>
                  <a:lnTo>
                    <a:pt x="3559" y="14274"/>
                  </a:lnTo>
                  <a:lnTo>
                    <a:pt x="3906" y="14193"/>
                  </a:lnTo>
                  <a:lnTo>
                    <a:pt x="4274" y="14152"/>
                  </a:lnTo>
                  <a:lnTo>
                    <a:pt x="4622" y="14131"/>
                  </a:lnTo>
                  <a:lnTo>
                    <a:pt x="4622" y="14131"/>
                  </a:lnTo>
                  <a:lnTo>
                    <a:pt x="4622" y="14131"/>
                  </a:lnTo>
                  <a:lnTo>
                    <a:pt x="4622" y="14131"/>
                  </a:lnTo>
                  <a:lnTo>
                    <a:pt x="4622" y="14131"/>
                  </a:lnTo>
                  <a:lnTo>
                    <a:pt x="4622" y="14131"/>
                  </a:lnTo>
                  <a:lnTo>
                    <a:pt x="4643" y="14131"/>
                  </a:lnTo>
                  <a:lnTo>
                    <a:pt x="4643" y="14131"/>
                  </a:lnTo>
                  <a:lnTo>
                    <a:pt x="4643" y="14131"/>
                  </a:lnTo>
                  <a:lnTo>
                    <a:pt x="4643" y="14131"/>
                  </a:lnTo>
                  <a:lnTo>
                    <a:pt x="4663" y="14131"/>
                  </a:lnTo>
                  <a:lnTo>
                    <a:pt x="4663" y="14131"/>
                  </a:lnTo>
                  <a:lnTo>
                    <a:pt x="4663" y="14131"/>
                  </a:lnTo>
                  <a:lnTo>
                    <a:pt x="4663" y="14131"/>
                  </a:lnTo>
                  <a:lnTo>
                    <a:pt x="4663" y="14131"/>
                  </a:lnTo>
                  <a:lnTo>
                    <a:pt x="4663" y="14131"/>
                  </a:lnTo>
                  <a:lnTo>
                    <a:pt x="4663" y="14131"/>
                  </a:lnTo>
                  <a:lnTo>
                    <a:pt x="4663" y="14131"/>
                  </a:lnTo>
                  <a:lnTo>
                    <a:pt x="4683" y="14131"/>
                  </a:lnTo>
                  <a:lnTo>
                    <a:pt x="4683" y="14131"/>
                  </a:lnTo>
                  <a:lnTo>
                    <a:pt x="4683" y="14131"/>
                  </a:lnTo>
                  <a:lnTo>
                    <a:pt x="4683" y="14131"/>
                  </a:lnTo>
                  <a:lnTo>
                    <a:pt x="4683" y="14131"/>
                  </a:lnTo>
                  <a:lnTo>
                    <a:pt x="4683" y="14131"/>
                  </a:lnTo>
                  <a:lnTo>
                    <a:pt x="4704" y="14131"/>
                  </a:lnTo>
                  <a:lnTo>
                    <a:pt x="4704" y="14131"/>
                  </a:lnTo>
                  <a:lnTo>
                    <a:pt x="4704" y="14131"/>
                  </a:lnTo>
                  <a:lnTo>
                    <a:pt x="4704" y="14131"/>
                  </a:lnTo>
                  <a:lnTo>
                    <a:pt x="4704" y="14131"/>
                  </a:lnTo>
                  <a:lnTo>
                    <a:pt x="4704" y="14131"/>
                  </a:lnTo>
                  <a:lnTo>
                    <a:pt x="4724" y="14131"/>
                  </a:lnTo>
                  <a:lnTo>
                    <a:pt x="4724" y="14131"/>
                  </a:lnTo>
                  <a:lnTo>
                    <a:pt x="4724" y="14131"/>
                  </a:lnTo>
                  <a:lnTo>
                    <a:pt x="4724" y="14131"/>
                  </a:lnTo>
                  <a:lnTo>
                    <a:pt x="4724" y="14131"/>
                  </a:lnTo>
                  <a:lnTo>
                    <a:pt x="4724" y="14131"/>
                  </a:lnTo>
                  <a:lnTo>
                    <a:pt x="4745" y="14131"/>
                  </a:lnTo>
                  <a:lnTo>
                    <a:pt x="4745" y="14131"/>
                  </a:lnTo>
                  <a:lnTo>
                    <a:pt x="4745" y="14131"/>
                  </a:lnTo>
                  <a:lnTo>
                    <a:pt x="4745" y="14131"/>
                  </a:lnTo>
                  <a:lnTo>
                    <a:pt x="4745" y="14131"/>
                  </a:lnTo>
                  <a:lnTo>
                    <a:pt x="4745" y="14131"/>
                  </a:lnTo>
                  <a:lnTo>
                    <a:pt x="4745" y="14131"/>
                  </a:lnTo>
                  <a:lnTo>
                    <a:pt x="4745" y="14131"/>
                  </a:lnTo>
                  <a:lnTo>
                    <a:pt x="5052" y="14152"/>
                  </a:lnTo>
                  <a:lnTo>
                    <a:pt x="5358" y="14193"/>
                  </a:lnTo>
                  <a:lnTo>
                    <a:pt x="5645" y="14233"/>
                  </a:lnTo>
                  <a:lnTo>
                    <a:pt x="5951" y="14315"/>
                  </a:lnTo>
                  <a:lnTo>
                    <a:pt x="6258" y="14397"/>
                  </a:lnTo>
                  <a:lnTo>
                    <a:pt x="6565" y="14499"/>
                  </a:lnTo>
                  <a:lnTo>
                    <a:pt x="6872" y="14622"/>
                  </a:lnTo>
                  <a:lnTo>
                    <a:pt x="7178" y="14765"/>
                  </a:lnTo>
                  <a:lnTo>
                    <a:pt x="6544" y="10062"/>
                  </a:lnTo>
                  <a:lnTo>
                    <a:pt x="6544" y="10062"/>
                  </a:lnTo>
                  <a:lnTo>
                    <a:pt x="6749" y="9919"/>
                  </a:lnTo>
                  <a:lnTo>
                    <a:pt x="6974" y="9714"/>
                  </a:lnTo>
                  <a:lnTo>
                    <a:pt x="7281" y="9448"/>
                  </a:lnTo>
                  <a:lnTo>
                    <a:pt x="7628" y="9080"/>
                  </a:lnTo>
                  <a:lnTo>
                    <a:pt x="8037" y="8651"/>
                  </a:lnTo>
                  <a:lnTo>
                    <a:pt x="8467" y="8139"/>
                  </a:lnTo>
                  <a:lnTo>
                    <a:pt x="8896" y="7546"/>
                  </a:lnTo>
                  <a:lnTo>
                    <a:pt x="9346" y="6872"/>
                  </a:lnTo>
                  <a:lnTo>
                    <a:pt x="9550" y="6524"/>
                  </a:lnTo>
                  <a:lnTo>
                    <a:pt x="9775" y="6135"/>
                  </a:lnTo>
                  <a:lnTo>
                    <a:pt x="9980" y="5726"/>
                  </a:lnTo>
                  <a:lnTo>
                    <a:pt x="10184" y="5297"/>
                  </a:lnTo>
                  <a:lnTo>
                    <a:pt x="10368" y="4867"/>
                  </a:lnTo>
                  <a:lnTo>
                    <a:pt x="10553" y="4397"/>
                  </a:lnTo>
                  <a:lnTo>
                    <a:pt x="10716" y="3927"/>
                  </a:lnTo>
                  <a:lnTo>
                    <a:pt x="10859" y="3415"/>
                  </a:lnTo>
                  <a:lnTo>
                    <a:pt x="11002" y="2904"/>
                  </a:lnTo>
                  <a:lnTo>
                    <a:pt x="11125" y="2352"/>
                  </a:lnTo>
                  <a:lnTo>
                    <a:pt x="11227" y="1800"/>
                  </a:lnTo>
                  <a:lnTo>
                    <a:pt x="11289" y="1227"/>
                  </a:lnTo>
                  <a:lnTo>
                    <a:pt x="11350" y="614"/>
                  </a:lnTo>
                  <a:lnTo>
                    <a:pt x="1139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9"/>
            <p:cNvSpPr/>
            <p:nvPr/>
          </p:nvSpPr>
          <p:spPr>
            <a:xfrm>
              <a:off x="2236100" y="3186475"/>
              <a:ext cx="458100" cy="526100"/>
            </a:xfrm>
            <a:custGeom>
              <a:rect b="b" l="l" r="r" t="t"/>
              <a:pathLst>
                <a:path extrusionOk="0" h="21044" w="18324">
                  <a:moveTo>
                    <a:pt x="9898" y="1"/>
                  </a:moveTo>
                  <a:lnTo>
                    <a:pt x="9612" y="21"/>
                  </a:lnTo>
                  <a:lnTo>
                    <a:pt x="9346" y="62"/>
                  </a:lnTo>
                  <a:lnTo>
                    <a:pt x="9101" y="123"/>
                  </a:lnTo>
                  <a:lnTo>
                    <a:pt x="8856" y="205"/>
                  </a:lnTo>
                  <a:lnTo>
                    <a:pt x="8426" y="410"/>
                  </a:lnTo>
                  <a:lnTo>
                    <a:pt x="7997" y="614"/>
                  </a:lnTo>
                  <a:lnTo>
                    <a:pt x="7567" y="819"/>
                  </a:lnTo>
                  <a:lnTo>
                    <a:pt x="7342" y="880"/>
                  </a:lnTo>
                  <a:lnTo>
                    <a:pt x="7097" y="941"/>
                  </a:lnTo>
                  <a:lnTo>
                    <a:pt x="6851" y="982"/>
                  </a:lnTo>
                  <a:lnTo>
                    <a:pt x="6586" y="1003"/>
                  </a:lnTo>
                  <a:lnTo>
                    <a:pt x="6074" y="982"/>
                  </a:lnTo>
                  <a:lnTo>
                    <a:pt x="5584" y="941"/>
                  </a:lnTo>
                  <a:lnTo>
                    <a:pt x="5154" y="880"/>
                  </a:lnTo>
                  <a:lnTo>
                    <a:pt x="4725" y="839"/>
                  </a:lnTo>
                  <a:lnTo>
                    <a:pt x="4520" y="819"/>
                  </a:lnTo>
                  <a:lnTo>
                    <a:pt x="4316" y="839"/>
                  </a:lnTo>
                  <a:lnTo>
                    <a:pt x="4111" y="859"/>
                  </a:lnTo>
                  <a:lnTo>
                    <a:pt x="3907" y="880"/>
                  </a:lnTo>
                  <a:lnTo>
                    <a:pt x="3682" y="941"/>
                  </a:lnTo>
                  <a:lnTo>
                    <a:pt x="3477" y="1023"/>
                  </a:lnTo>
                  <a:lnTo>
                    <a:pt x="3252" y="1146"/>
                  </a:lnTo>
                  <a:lnTo>
                    <a:pt x="3007" y="1289"/>
                  </a:lnTo>
                  <a:lnTo>
                    <a:pt x="2659" y="1534"/>
                  </a:lnTo>
                  <a:lnTo>
                    <a:pt x="2332" y="1800"/>
                  </a:lnTo>
                  <a:lnTo>
                    <a:pt x="2066" y="2086"/>
                  </a:lnTo>
                  <a:lnTo>
                    <a:pt x="1841" y="2393"/>
                  </a:lnTo>
                  <a:lnTo>
                    <a:pt x="1657" y="2700"/>
                  </a:lnTo>
                  <a:lnTo>
                    <a:pt x="1514" y="3007"/>
                  </a:lnTo>
                  <a:lnTo>
                    <a:pt x="1391" y="3334"/>
                  </a:lnTo>
                  <a:lnTo>
                    <a:pt x="1289" y="3661"/>
                  </a:lnTo>
                  <a:lnTo>
                    <a:pt x="1228" y="3988"/>
                  </a:lnTo>
                  <a:lnTo>
                    <a:pt x="1187" y="4295"/>
                  </a:lnTo>
                  <a:lnTo>
                    <a:pt x="1146" y="4622"/>
                  </a:lnTo>
                  <a:lnTo>
                    <a:pt x="1146" y="4949"/>
                  </a:lnTo>
                  <a:lnTo>
                    <a:pt x="1146" y="5563"/>
                  </a:lnTo>
                  <a:lnTo>
                    <a:pt x="1166" y="6135"/>
                  </a:lnTo>
                  <a:lnTo>
                    <a:pt x="1166" y="6422"/>
                  </a:lnTo>
                  <a:lnTo>
                    <a:pt x="1126" y="6667"/>
                  </a:lnTo>
                  <a:lnTo>
                    <a:pt x="1064" y="6913"/>
                  </a:lnTo>
                  <a:lnTo>
                    <a:pt x="982" y="7158"/>
                  </a:lnTo>
                  <a:lnTo>
                    <a:pt x="860" y="7403"/>
                  </a:lnTo>
                  <a:lnTo>
                    <a:pt x="737" y="7649"/>
                  </a:lnTo>
                  <a:lnTo>
                    <a:pt x="492" y="8119"/>
                  </a:lnTo>
                  <a:lnTo>
                    <a:pt x="369" y="8385"/>
                  </a:lnTo>
                  <a:lnTo>
                    <a:pt x="246" y="8630"/>
                  </a:lnTo>
                  <a:lnTo>
                    <a:pt x="144" y="8896"/>
                  </a:lnTo>
                  <a:lnTo>
                    <a:pt x="62" y="9183"/>
                  </a:lnTo>
                  <a:lnTo>
                    <a:pt x="21" y="9489"/>
                  </a:lnTo>
                  <a:lnTo>
                    <a:pt x="1" y="9796"/>
                  </a:lnTo>
                  <a:lnTo>
                    <a:pt x="21" y="10123"/>
                  </a:lnTo>
                  <a:lnTo>
                    <a:pt x="83" y="10471"/>
                  </a:lnTo>
                  <a:lnTo>
                    <a:pt x="164" y="10819"/>
                  </a:lnTo>
                  <a:lnTo>
                    <a:pt x="308" y="11146"/>
                  </a:lnTo>
                  <a:lnTo>
                    <a:pt x="430" y="11432"/>
                  </a:lnTo>
                  <a:lnTo>
                    <a:pt x="594" y="11698"/>
                  </a:lnTo>
                  <a:lnTo>
                    <a:pt x="757" y="11943"/>
                  </a:lnTo>
                  <a:lnTo>
                    <a:pt x="921" y="12168"/>
                  </a:lnTo>
                  <a:lnTo>
                    <a:pt x="1248" y="12598"/>
                  </a:lnTo>
                  <a:lnTo>
                    <a:pt x="1391" y="12823"/>
                  </a:lnTo>
                  <a:lnTo>
                    <a:pt x="1514" y="13048"/>
                  </a:lnTo>
                  <a:lnTo>
                    <a:pt x="1616" y="13272"/>
                  </a:lnTo>
                  <a:lnTo>
                    <a:pt x="1698" y="13497"/>
                  </a:lnTo>
                  <a:lnTo>
                    <a:pt x="1739" y="13763"/>
                  </a:lnTo>
                  <a:lnTo>
                    <a:pt x="1739" y="14029"/>
                  </a:lnTo>
                  <a:lnTo>
                    <a:pt x="1678" y="14336"/>
                  </a:lnTo>
                  <a:lnTo>
                    <a:pt x="1596" y="14663"/>
                  </a:lnTo>
                  <a:lnTo>
                    <a:pt x="1494" y="15011"/>
                  </a:lnTo>
                  <a:lnTo>
                    <a:pt x="1453" y="15317"/>
                  </a:lnTo>
                  <a:lnTo>
                    <a:pt x="1453" y="15604"/>
                  </a:lnTo>
                  <a:lnTo>
                    <a:pt x="1514" y="15870"/>
                  </a:lnTo>
                  <a:lnTo>
                    <a:pt x="1596" y="16115"/>
                  </a:lnTo>
                  <a:lnTo>
                    <a:pt x="1739" y="16340"/>
                  </a:lnTo>
                  <a:lnTo>
                    <a:pt x="1903" y="16544"/>
                  </a:lnTo>
                  <a:lnTo>
                    <a:pt x="2087" y="16749"/>
                  </a:lnTo>
                  <a:lnTo>
                    <a:pt x="2312" y="16933"/>
                  </a:lnTo>
                  <a:lnTo>
                    <a:pt x="2557" y="17097"/>
                  </a:lnTo>
                  <a:lnTo>
                    <a:pt x="2823" y="17240"/>
                  </a:lnTo>
                  <a:lnTo>
                    <a:pt x="3109" y="17403"/>
                  </a:lnTo>
                  <a:lnTo>
                    <a:pt x="3702" y="17669"/>
                  </a:lnTo>
                  <a:lnTo>
                    <a:pt x="4336" y="17935"/>
                  </a:lnTo>
                  <a:lnTo>
                    <a:pt x="4479" y="17996"/>
                  </a:lnTo>
                  <a:lnTo>
                    <a:pt x="4622" y="18078"/>
                  </a:lnTo>
                  <a:lnTo>
                    <a:pt x="4868" y="18242"/>
                  </a:lnTo>
                  <a:lnTo>
                    <a:pt x="5072" y="18446"/>
                  </a:lnTo>
                  <a:lnTo>
                    <a:pt x="5256" y="18651"/>
                  </a:lnTo>
                  <a:lnTo>
                    <a:pt x="5400" y="18876"/>
                  </a:lnTo>
                  <a:lnTo>
                    <a:pt x="5563" y="19121"/>
                  </a:lnTo>
                  <a:lnTo>
                    <a:pt x="5870" y="19592"/>
                  </a:lnTo>
                  <a:lnTo>
                    <a:pt x="6054" y="19816"/>
                  </a:lnTo>
                  <a:lnTo>
                    <a:pt x="6279" y="20062"/>
                  </a:lnTo>
                  <a:lnTo>
                    <a:pt x="6524" y="20266"/>
                  </a:lnTo>
                  <a:lnTo>
                    <a:pt x="6811" y="20471"/>
                  </a:lnTo>
                  <a:lnTo>
                    <a:pt x="6995" y="20553"/>
                  </a:lnTo>
                  <a:lnTo>
                    <a:pt x="7179" y="20634"/>
                  </a:lnTo>
                  <a:lnTo>
                    <a:pt x="7383" y="20716"/>
                  </a:lnTo>
                  <a:lnTo>
                    <a:pt x="7588" y="20798"/>
                  </a:lnTo>
                  <a:lnTo>
                    <a:pt x="7833" y="20859"/>
                  </a:lnTo>
                  <a:lnTo>
                    <a:pt x="8099" y="20921"/>
                  </a:lnTo>
                  <a:lnTo>
                    <a:pt x="8385" y="20962"/>
                  </a:lnTo>
                  <a:lnTo>
                    <a:pt x="8692" y="21003"/>
                  </a:lnTo>
                  <a:lnTo>
                    <a:pt x="8978" y="21023"/>
                  </a:lnTo>
                  <a:lnTo>
                    <a:pt x="9265" y="21043"/>
                  </a:lnTo>
                  <a:lnTo>
                    <a:pt x="9530" y="21023"/>
                  </a:lnTo>
                  <a:lnTo>
                    <a:pt x="9755" y="21003"/>
                  </a:lnTo>
                  <a:lnTo>
                    <a:pt x="9980" y="20962"/>
                  </a:lnTo>
                  <a:lnTo>
                    <a:pt x="10164" y="20900"/>
                  </a:lnTo>
                  <a:lnTo>
                    <a:pt x="10348" y="20839"/>
                  </a:lnTo>
                  <a:lnTo>
                    <a:pt x="10512" y="20757"/>
                  </a:lnTo>
                  <a:lnTo>
                    <a:pt x="10655" y="20675"/>
                  </a:lnTo>
                  <a:lnTo>
                    <a:pt x="10778" y="20573"/>
                  </a:lnTo>
                  <a:lnTo>
                    <a:pt x="10901" y="20471"/>
                  </a:lnTo>
                  <a:lnTo>
                    <a:pt x="11003" y="20369"/>
                  </a:lnTo>
                  <a:lnTo>
                    <a:pt x="11187" y="20123"/>
                  </a:lnTo>
                  <a:lnTo>
                    <a:pt x="11350" y="19878"/>
                  </a:lnTo>
                  <a:lnTo>
                    <a:pt x="11473" y="19612"/>
                  </a:lnTo>
                  <a:lnTo>
                    <a:pt x="11596" y="19346"/>
                  </a:lnTo>
                  <a:lnTo>
                    <a:pt x="11719" y="19101"/>
                  </a:lnTo>
                  <a:lnTo>
                    <a:pt x="11862" y="18876"/>
                  </a:lnTo>
                  <a:lnTo>
                    <a:pt x="12005" y="18651"/>
                  </a:lnTo>
                  <a:lnTo>
                    <a:pt x="12107" y="18569"/>
                  </a:lnTo>
                  <a:lnTo>
                    <a:pt x="12189" y="18487"/>
                  </a:lnTo>
                  <a:lnTo>
                    <a:pt x="12312" y="18426"/>
                  </a:lnTo>
                  <a:lnTo>
                    <a:pt x="12414" y="18365"/>
                  </a:lnTo>
                  <a:lnTo>
                    <a:pt x="12557" y="18324"/>
                  </a:lnTo>
                  <a:lnTo>
                    <a:pt x="12700" y="18283"/>
                  </a:lnTo>
                  <a:lnTo>
                    <a:pt x="12986" y="18242"/>
                  </a:lnTo>
                  <a:lnTo>
                    <a:pt x="13232" y="18160"/>
                  </a:lnTo>
                  <a:lnTo>
                    <a:pt x="13457" y="18058"/>
                  </a:lnTo>
                  <a:lnTo>
                    <a:pt x="13661" y="17915"/>
                  </a:lnTo>
                  <a:lnTo>
                    <a:pt x="13825" y="17771"/>
                  </a:lnTo>
                  <a:lnTo>
                    <a:pt x="13968" y="17587"/>
                  </a:lnTo>
                  <a:lnTo>
                    <a:pt x="14111" y="17383"/>
                  </a:lnTo>
                  <a:lnTo>
                    <a:pt x="14213" y="17158"/>
                  </a:lnTo>
                  <a:lnTo>
                    <a:pt x="14316" y="16913"/>
                  </a:lnTo>
                  <a:lnTo>
                    <a:pt x="14377" y="16647"/>
                  </a:lnTo>
                  <a:lnTo>
                    <a:pt x="14459" y="16340"/>
                  </a:lnTo>
                  <a:lnTo>
                    <a:pt x="14500" y="16033"/>
                  </a:lnTo>
                  <a:lnTo>
                    <a:pt x="14602" y="15317"/>
                  </a:lnTo>
                  <a:lnTo>
                    <a:pt x="14684" y="14520"/>
                  </a:lnTo>
                  <a:lnTo>
                    <a:pt x="14745" y="14111"/>
                  </a:lnTo>
                  <a:lnTo>
                    <a:pt x="14827" y="13763"/>
                  </a:lnTo>
                  <a:lnTo>
                    <a:pt x="14970" y="13436"/>
                  </a:lnTo>
                  <a:lnTo>
                    <a:pt x="15113" y="13129"/>
                  </a:lnTo>
                  <a:lnTo>
                    <a:pt x="15277" y="12863"/>
                  </a:lnTo>
                  <a:lnTo>
                    <a:pt x="15461" y="12618"/>
                  </a:lnTo>
                  <a:lnTo>
                    <a:pt x="15829" y="12148"/>
                  </a:lnTo>
                  <a:lnTo>
                    <a:pt x="15993" y="11923"/>
                  </a:lnTo>
                  <a:lnTo>
                    <a:pt x="16156" y="11677"/>
                  </a:lnTo>
                  <a:lnTo>
                    <a:pt x="16299" y="11452"/>
                  </a:lnTo>
                  <a:lnTo>
                    <a:pt x="16402" y="11187"/>
                  </a:lnTo>
                  <a:lnTo>
                    <a:pt x="16463" y="10900"/>
                  </a:lnTo>
                  <a:lnTo>
                    <a:pt x="16504" y="10594"/>
                  </a:lnTo>
                  <a:lnTo>
                    <a:pt x="16504" y="10430"/>
                  </a:lnTo>
                  <a:lnTo>
                    <a:pt x="16483" y="10266"/>
                  </a:lnTo>
                  <a:lnTo>
                    <a:pt x="16442" y="10082"/>
                  </a:lnTo>
                  <a:lnTo>
                    <a:pt x="16402" y="9878"/>
                  </a:lnTo>
                  <a:lnTo>
                    <a:pt x="16361" y="9694"/>
                  </a:lnTo>
                  <a:lnTo>
                    <a:pt x="16340" y="9510"/>
                  </a:lnTo>
                  <a:lnTo>
                    <a:pt x="16340" y="9326"/>
                  </a:lnTo>
                  <a:lnTo>
                    <a:pt x="16340" y="9162"/>
                  </a:lnTo>
                  <a:lnTo>
                    <a:pt x="16361" y="9019"/>
                  </a:lnTo>
                  <a:lnTo>
                    <a:pt x="16381" y="8855"/>
                  </a:lnTo>
                  <a:lnTo>
                    <a:pt x="16422" y="8712"/>
                  </a:lnTo>
                  <a:lnTo>
                    <a:pt x="16483" y="8589"/>
                  </a:lnTo>
                  <a:lnTo>
                    <a:pt x="16606" y="8344"/>
                  </a:lnTo>
                  <a:lnTo>
                    <a:pt x="16770" y="8099"/>
                  </a:lnTo>
                  <a:lnTo>
                    <a:pt x="16954" y="7874"/>
                  </a:lnTo>
                  <a:lnTo>
                    <a:pt x="17158" y="7649"/>
                  </a:lnTo>
                  <a:lnTo>
                    <a:pt x="17588" y="7178"/>
                  </a:lnTo>
                  <a:lnTo>
                    <a:pt x="17772" y="6933"/>
                  </a:lnTo>
                  <a:lnTo>
                    <a:pt x="17956" y="6667"/>
                  </a:lnTo>
                  <a:lnTo>
                    <a:pt x="18099" y="6360"/>
                  </a:lnTo>
                  <a:lnTo>
                    <a:pt x="18160" y="6197"/>
                  </a:lnTo>
                  <a:lnTo>
                    <a:pt x="18222" y="6013"/>
                  </a:lnTo>
                  <a:lnTo>
                    <a:pt x="18262" y="5849"/>
                  </a:lnTo>
                  <a:lnTo>
                    <a:pt x="18303" y="5645"/>
                  </a:lnTo>
                  <a:lnTo>
                    <a:pt x="18324" y="5440"/>
                  </a:lnTo>
                  <a:lnTo>
                    <a:pt x="18324" y="5215"/>
                  </a:lnTo>
                  <a:lnTo>
                    <a:pt x="18303" y="4806"/>
                  </a:lnTo>
                  <a:lnTo>
                    <a:pt x="18242" y="4418"/>
                  </a:lnTo>
                  <a:lnTo>
                    <a:pt x="18160" y="4070"/>
                  </a:lnTo>
                  <a:lnTo>
                    <a:pt x="18037" y="3784"/>
                  </a:lnTo>
                  <a:lnTo>
                    <a:pt x="17874" y="3518"/>
                  </a:lnTo>
                  <a:lnTo>
                    <a:pt x="17690" y="3272"/>
                  </a:lnTo>
                  <a:lnTo>
                    <a:pt x="17465" y="3068"/>
                  </a:lnTo>
                  <a:lnTo>
                    <a:pt x="17220" y="2904"/>
                  </a:lnTo>
                  <a:lnTo>
                    <a:pt x="16974" y="2761"/>
                  </a:lnTo>
                  <a:lnTo>
                    <a:pt x="16688" y="2659"/>
                  </a:lnTo>
                  <a:lnTo>
                    <a:pt x="16402" y="2557"/>
                  </a:lnTo>
                  <a:lnTo>
                    <a:pt x="16074" y="2495"/>
                  </a:lnTo>
                  <a:lnTo>
                    <a:pt x="15768" y="2434"/>
                  </a:lnTo>
                  <a:lnTo>
                    <a:pt x="15440" y="2393"/>
                  </a:lnTo>
                  <a:lnTo>
                    <a:pt x="15093" y="2373"/>
                  </a:lnTo>
                  <a:lnTo>
                    <a:pt x="14745" y="2373"/>
                  </a:lnTo>
                  <a:lnTo>
                    <a:pt x="14438" y="2352"/>
                  </a:lnTo>
                  <a:lnTo>
                    <a:pt x="14152" y="2291"/>
                  </a:lnTo>
                  <a:lnTo>
                    <a:pt x="13907" y="2189"/>
                  </a:lnTo>
                  <a:lnTo>
                    <a:pt x="13702" y="2066"/>
                  </a:lnTo>
                  <a:lnTo>
                    <a:pt x="13498" y="1923"/>
                  </a:lnTo>
                  <a:lnTo>
                    <a:pt x="13314" y="1759"/>
                  </a:lnTo>
                  <a:lnTo>
                    <a:pt x="12966" y="1391"/>
                  </a:lnTo>
                  <a:lnTo>
                    <a:pt x="12761" y="1207"/>
                  </a:lnTo>
                  <a:lnTo>
                    <a:pt x="12557" y="1003"/>
                  </a:lnTo>
                  <a:lnTo>
                    <a:pt x="12332" y="819"/>
                  </a:lnTo>
                  <a:lnTo>
                    <a:pt x="12066" y="634"/>
                  </a:lnTo>
                  <a:lnTo>
                    <a:pt x="11759" y="450"/>
                  </a:lnTo>
                  <a:lnTo>
                    <a:pt x="11412" y="307"/>
                  </a:lnTo>
                  <a:lnTo>
                    <a:pt x="11003" y="164"/>
                  </a:lnTo>
                  <a:lnTo>
                    <a:pt x="10532" y="62"/>
                  </a:lnTo>
                  <a:lnTo>
                    <a:pt x="10205" y="21"/>
                  </a:lnTo>
                  <a:lnTo>
                    <a:pt x="98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9"/>
            <p:cNvSpPr/>
            <p:nvPr/>
          </p:nvSpPr>
          <p:spPr>
            <a:xfrm>
              <a:off x="2236100" y="3186475"/>
              <a:ext cx="458100" cy="526100"/>
            </a:xfrm>
            <a:custGeom>
              <a:rect b="b" l="l" r="r" t="t"/>
              <a:pathLst>
                <a:path extrusionOk="0" fill="none" h="21044" w="18324">
                  <a:moveTo>
                    <a:pt x="10532" y="62"/>
                  </a:moveTo>
                  <a:lnTo>
                    <a:pt x="10532" y="62"/>
                  </a:lnTo>
                  <a:lnTo>
                    <a:pt x="11003" y="164"/>
                  </a:lnTo>
                  <a:lnTo>
                    <a:pt x="11412" y="307"/>
                  </a:lnTo>
                  <a:lnTo>
                    <a:pt x="11759" y="450"/>
                  </a:lnTo>
                  <a:lnTo>
                    <a:pt x="12066" y="634"/>
                  </a:lnTo>
                  <a:lnTo>
                    <a:pt x="12332" y="819"/>
                  </a:lnTo>
                  <a:lnTo>
                    <a:pt x="12557" y="1003"/>
                  </a:lnTo>
                  <a:lnTo>
                    <a:pt x="12761" y="1207"/>
                  </a:lnTo>
                  <a:lnTo>
                    <a:pt x="12966" y="1391"/>
                  </a:lnTo>
                  <a:lnTo>
                    <a:pt x="13314" y="1759"/>
                  </a:lnTo>
                  <a:lnTo>
                    <a:pt x="13498" y="1923"/>
                  </a:lnTo>
                  <a:lnTo>
                    <a:pt x="13702" y="2066"/>
                  </a:lnTo>
                  <a:lnTo>
                    <a:pt x="13907" y="2189"/>
                  </a:lnTo>
                  <a:lnTo>
                    <a:pt x="14152" y="2291"/>
                  </a:lnTo>
                  <a:lnTo>
                    <a:pt x="14438" y="2352"/>
                  </a:lnTo>
                  <a:lnTo>
                    <a:pt x="14745" y="2373"/>
                  </a:lnTo>
                  <a:lnTo>
                    <a:pt x="14745" y="2373"/>
                  </a:lnTo>
                  <a:lnTo>
                    <a:pt x="15093" y="2373"/>
                  </a:lnTo>
                  <a:lnTo>
                    <a:pt x="15440" y="2393"/>
                  </a:lnTo>
                  <a:lnTo>
                    <a:pt x="15768" y="2434"/>
                  </a:lnTo>
                  <a:lnTo>
                    <a:pt x="16074" y="2495"/>
                  </a:lnTo>
                  <a:lnTo>
                    <a:pt x="16402" y="2557"/>
                  </a:lnTo>
                  <a:lnTo>
                    <a:pt x="16688" y="2659"/>
                  </a:lnTo>
                  <a:lnTo>
                    <a:pt x="16974" y="2761"/>
                  </a:lnTo>
                  <a:lnTo>
                    <a:pt x="17220" y="2904"/>
                  </a:lnTo>
                  <a:lnTo>
                    <a:pt x="17465" y="3068"/>
                  </a:lnTo>
                  <a:lnTo>
                    <a:pt x="17690" y="3272"/>
                  </a:lnTo>
                  <a:lnTo>
                    <a:pt x="17874" y="3518"/>
                  </a:lnTo>
                  <a:lnTo>
                    <a:pt x="18037" y="3784"/>
                  </a:lnTo>
                  <a:lnTo>
                    <a:pt x="18160" y="4070"/>
                  </a:lnTo>
                  <a:lnTo>
                    <a:pt x="18242" y="4418"/>
                  </a:lnTo>
                  <a:lnTo>
                    <a:pt x="18303" y="4806"/>
                  </a:lnTo>
                  <a:lnTo>
                    <a:pt x="18324" y="5215"/>
                  </a:lnTo>
                  <a:lnTo>
                    <a:pt x="18324" y="5215"/>
                  </a:lnTo>
                  <a:lnTo>
                    <a:pt x="18324" y="5440"/>
                  </a:lnTo>
                  <a:lnTo>
                    <a:pt x="18303" y="5645"/>
                  </a:lnTo>
                  <a:lnTo>
                    <a:pt x="18262" y="5849"/>
                  </a:lnTo>
                  <a:lnTo>
                    <a:pt x="18222" y="6013"/>
                  </a:lnTo>
                  <a:lnTo>
                    <a:pt x="18160" y="6197"/>
                  </a:lnTo>
                  <a:lnTo>
                    <a:pt x="18099" y="6360"/>
                  </a:lnTo>
                  <a:lnTo>
                    <a:pt x="17956" y="6667"/>
                  </a:lnTo>
                  <a:lnTo>
                    <a:pt x="17772" y="6933"/>
                  </a:lnTo>
                  <a:lnTo>
                    <a:pt x="17588" y="7178"/>
                  </a:lnTo>
                  <a:lnTo>
                    <a:pt x="17158" y="7649"/>
                  </a:lnTo>
                  <a:lnTo>
                    <a:pt x="16954" y="7874"/>
                  </a:lnTo>
                  <a:lnTo>
                    <a:pt x="16770" y="8099"/>
                  </a:lnTo>
                  <a:lnTo>
                    <a:pt x="16606" y="8344"/>
                  </a:lnTo>
                  <a:lnTo>
                    <a:pt x="16483" y="8589"/>
                  </a:lnTo>
                  <a:lnTo>
                    <a:pt x="16422" y="8712"/>
                  </a:lnTo>
                  <a:lnTo>
                    <a:pt x="16381" y="8855"/>
                  </a:lnTo>
                  <a:lnTo>
                    <a:pt x="16361" y="9019"/>
                  </a:lnTo>
                  <a:lnTo>
                    <a:pt x="16340" y="9162"/>
                  </a:lnTo>
                  <a:lnTo>
                    <a:pt x="16340" y="9326"/>
                  </a:lnTo>
                  <a:lnTo>
                    <a:pt x="16340" y="9510"/>
                  </a:lnTo>
                  <a:lnTo>
                    <a:pt x="16361" y="9694"/>
                  </a:lnTo>
                  <a:lnTo>
                    <a:pt x="16402" y="9878"/>
                  </a:lnTo>
                  <a:lnTo>
                    <a:pt x="16402" y="9878"/>
                  </a:lnTo>
                  <a:lnTo>
                    <a:pt x="16442" y="10082"/>
                  </a:lnTo>
                  <a:lnTo>
                    <a:pt x="16483" y="10266"/>
                  </a:lnTo>
                  <a:lnTo>
                    <a:pt x="16504" y="10430"/>
                  </a:lnTo>
                  <a:lnTo>
                    <a:pt x="16504" y="10594"/>
                  </a:lnTo>
                  <a:lnTo>
                    <a:pt x="16463" y="10900"/>
                  </a:lnTo>
                  <a:lnTo>
                    <a:pt x="16402" y="11187"/>
                  </a:lnTo>
                  <a:lnTo>
                    <a:pt x="16299" y="11452"/>
                  </a:lnTo>
                  <a:lnTo>
                    <a:pt x="16156" y="11677"/>
                  </a:lnTo>
                  <a:lnTo>
                    <a:pt x="15993" y="11923"/>
                  </a:lnTo>
                  <a:lnTo>
                    <a:pt x="15829" y="12148"/>
                  </a:lnTo>
                  <a:lnTo>
                    <a:pt x="15461" y="12618"/>
                  </a:lnTo>
                  <a:lnTo>
                    <a:pt x="15277" y="12863"/>
                  </a:lnTo>
                  <a:lnTo>
                    <a:pt x="15113" y="13129"/>
                  </a:lnTo>
                  <a:lnTo>
                    <a:pt x="14970" y="13436"/>
                  </a:lnTo>
                  <a:lnTo>
                    <a:pt x="14827" y="13763"/>
                  </a:lnTo>
                  <a:lnTo>
                    <a:pt x="14745" y="14111"/>
                  </a:lnTo>
                  <a:lnTo>
                    <a:pt x="14684" y="14520"/>
                  </a:lnTo>
                  <a:lnTo>
                    <a:pt x="14684" y="14520"/>
                  </a:lnTo>
                  <a:lnTo>
                    <a:pt x="14602" y="15317"/>
                  </a:lnTo>
                  <a:lnTo>
                    <a:pt x="14500" y="16033"/>
                  </a:lnTo>
                  <a:lnTo>
                    <a:pt x="14459" y="16340"/>
                  </a:lnTo>
                  <a:lnTo>
                    <a:pt x="14377" y="16647"/>
                  </a:lnTo>
                  <a:lnTo>
                    <a:pt x="14316" y="16913"/>
                  </a:lnTo>
                  <a:lnTo>
                    <a:pt x="14213" y="17158"/>
                  </a:lnTo>
                  <a:lnTo>
                    <a:pt x="14111" y="17383"/>
                  </a:lnTo>
                  <a:lnTo>
                    <a:pt x="13968" y="17587"/>
                  </a:lnTo>
                  <a:lnTo>
                    <a:pt x="13825" y="17771"/>
                  </a:lnTo>
                  <a:lnTo>
                    <a:pt x="13661" y="17915"/>
                  </a:lnTo>
                  <a:lnTo>
                    <a:pt x="13457" y="18058"/>
                  </a:lnTo>
                  <a:lnTo>
                    <a:pt x="13232" y="18160"/>
                  </a:lnTo>
                  <a:lnTo>
                    <a:pt x="12986" y="18242"/>
                  </a:lnTo>
                  <a:lnTo>
                    <a:pt x="12700" y="18283"/>
                  </a:lnTo>
                  <a:lnTo>
                    <a:pt x="12700" y="18283"/>
                  </a:lnTo>
                  <a:lnTo>
                    <a:pt x="12557" y="18324"/>
                  </a:lnTo>
                  <a:lnTo>
                    <a:pt x="12414" y="18365"/>
                  </a:lnTo>
                  <a:lnTo>
                    <a:pt x="12312" y="18426"/>
                  </a:lnTo>
                  <a:lnTo>
                    <a:pt x="12189" y="18487"/>
                  </a:lnTo>
                  <a:lnTo>
                    <a:pt x="12107" y="18569"/>
                  </a:lnTo>
                  <a:lnTo>
                    <a:pt x="12005" y="18651"/>
                  </a:lnTo>
                  <a:lnTo>
                    <a:pt x="11862" y="18876"/>
                  </a:lnTo>
                  <a:lnTo>
                    <a:pt x="11719" y="19101"/>
                  </a:lnTo>
                  <a:lnTo>
                    <a:pt x="11596" y="19346"/>
                  </a:lnTo>
                  <a:lnTo>
                    <a:pt x="11473" y="19612"/>
                  </a:lnTo>
                  <a:lnTo>
                    <a:pt x="11350" y="19878"/>
                  </a:lnTo>
                  <a:lnTo>
                    <a:pt x="11187" y="20123"/>
                  </a:lnTo>
                  <a:lnTo>
                    <a:pt x="11003" y="20369"/>
                  </a:lnTo>
                  <a:lnTo>
                    <a:pt x="10901" y="20471"/>
                  </a:lnTo>
                  <a:lnTo>
                    <a:pt x="10778" y="20573"/>
                  </a:lnTo>
                  <a:lnTo>
                    <a:pt x="10655" y="20675"/>
                  </a:lnTo>
                  <a:lnTo>
                    <a:pt x="10512" y="20757"/>
                  </a:lnTo>
                  <a:lnTo>
                    <a:pt x="10348" y="20839"/>
                  </a:lnTo>
                  <a:lnTo>
                    <a:pt x="10164" y="20900"/>
                  </a:lnTo>
                  <a:lnTo>
                    <a:pt x="9980" y="20962"/>
                  </a:lnTo>
                  <a:lnTo>
                    <a:pt x="9755" y="21003"/>
                  </a:lnTo>
                  <a:lnTo>
                    <a:pt x="9530" y="21023"/>
                  </a:lnTo>
                  <a:lnTo>
                    <a:pt x="9265" y="21043"/>
                  </a:lnTo>
                  <a:lnTo>
                    <a:pt x="8978" y="21023"/>
                  </a:lnTo>
                  <a:lnTo>
                    <a:pt x="8692" y="21003"/>
                  </a:lnTo>
                  <a:lnTo>
                    <a:pt x="8692" y="21003"/>
                  </a:lnTo>
                  <a:lnTo>
                    <a:pt x="8385" y="20962"/>
                  </a:lnTo>
                  <a:lnTo>
                    <a:pt x="8099" y="20921"/>
                  </a:lnTo>
                  <a:lnTo>
                    <a:pt x="7833" y="20859"/>
                  </a:lnTo>
                  <a:lnTo>
                    <a:pt x="7588" y="20798"/>
                  </a:lnTo>
                  <a:lnTo>
                    <a:pt x="7383" y="20716"/>
                  </a:lnTo>
                  <a:lnTo>
                    <a:pt x="7179" y="20634"/>
                  </a:lnTo>
                  <a:lnTo>
                    <a:pt x="6995" y="20553"/>
                  </a:lnTo>
                  <a:lnTo>
                    <a:pt x="6811" y="20471"/>
                  </a:lnTo>
                  <a:lnTo>
                    <a:pt x="6524" y="20266"/>
                  </a:lnTo>
                  <a:lnTo>
                    <a:pt x="6279" y="20062"/>
                  </a:lnTo>
                  <a:lnTo>
                    <a:pt x="6054" y="19816"/>
                  </a:lnTo>
                  <a:lnTo>
                    <a:pt x="5870" y="19592"/>
                  </a:lnTo>
                  <a:lnTo>
                    <a:pt x="5563" y="19121"/>
                  </a:lnTo>
                  <a:lnTo>
                    <a:pt x="5400" y="18876"/>
                  </a:lnTo>
                  <a:lnTo>
                    <a:pt x="5256" y="18651"/>
                  </a:lnTo>
                  <a:lnTo>
                    <a:pt x="5072" y="18446"/>
                  </a:lnTo>
                  <a:lnTo>
                    <a:pt x="4868" y="18242"/>
                  </a:lnTo>
                  <a:lnTo>
                    <a:pt x="4622" y="18078"/>
                  </a:lnTo>
                  <a:lnTo>
                    <a:pt x="4479" y="17996"/>
                  </a:lnTo>
                  <a:lnTo>
                    <a:pt x="4336" y="17935"/>
                  </a:lnTo>
                  <a:lnTo>
                    <a:pt x="4336" y="17935"/>
                  </a:lnTo>
                  <a:lnTo>
                    <a:pt x="3702" y="17669"/>
                  </a:lnTo>
                  <a:lnTo>
                    <a:pt x="3109" y="17403"/>
                  </a:lnTo>
                  <a:lnTo>
                    <a:pt x="2823" y="17240"/>
                  </a:lnTo>
                  <a:lnTo>
                    <a:pt x="2557" y="17097"/>
                  </a:lnTo>
                  <a:lnTo>
                    <a:pt x="2312" y="16933"/>
                  </a:lnTo>
                  <a:lnTo>
                    <a:pt x="2087" y="16749"/>
                  </a:lnTo>
                  <a:lnTo>
                    <a:pt x="1903" y="16544"/>
                  </a:lnTo>
                  <a:lnTo>
                    <a:pt x="1739" y="16340"/>
                  </a:lnTo>
                  <a:lnTo>
                    <a:pt x="1596" y="16115"/>
                  </a:lnTo>
                  <a:lnTo>
                    <a:pt x="1514" y="15870"/>
                  </a:lnTo>
                  <a:lnTo>
                    <a:pt x="1453" y="15604"/>
                  </a:lnTo>
                  <a:lnTo>
                    <a:pt x="1453" y="15317"/>
                  </a:lnTo>
                  <a:lnTo>
                    <a:pt x="1494" y="15011"/>
                  </a:lnTo>
                  <a:lnTo>
                    <a:pt x="1596" y="14663"/>
                  </a:lnTo>
                  <a:lnTo>
                    <a:pt x="1596" y="14663"/>
                  </a:lnTo>
                  <a:lnTo>
                    <a:pt x="1678" y="14336"/>
                  </a:lnTo>
                  <a:lnTo>
                    <a:pt x="1739" y="14029"/>
                  </a:lnTo>
                  <a:lnTo>
                    <a:pt x="1739" y="13763"/>
                  </a:lnTo>
                  <a:lnTo>
                    <a:pt x="1698" y="13497"/>
                  </a:lnTo>
                  <a:lnTo>
                    <a:pt x="1616" y="13272"/>
                  </a:lnTo>
                  <a:lnTo>
                    <a:pt x="1514" y="13048"/>
                  </a:lnTo>
                  <a:lnTo>
                    <a:pt x="1391" y="12823"/>
                  </a:lnTo>
                  <a:lnTo>
                    <a:pt x="1248" y="12598"/>
                  </a:lnTo>
                  <a:lnTo>
                    <a:pt x="921" y="12168"/>
                  </a:lnTo>
                  <a:lnTo>
                    <a:pt x="757" y="11943"/>
                  </a:lnTo>
                  <a:lnTo>
                    <a:pt x="594" y="11698"/>
                  </a:lnTo>
                  <a:lnTo>
                    <a:pt x="430" y="11432"/>
                  </a:lnTo>
                  <a:lnTo>
                    <a:pt x="308" y="11146"/>
                  </a:lnTo>
                  <a:lnTo>
                    <a:pt x="164" y="10819"/>
                  </a:lnTo>
                  <a:lnTo>
                    <a:pt x="83" y="10471"/>
                  </a:lnTo>
                  <a:lnTo>
                    <a:pt x="83" y="10471"/>
                  </a:lnTo>
                  <a:lnTo>
                    <a:pt x="21" y="10123"/>
                  </a:lnTo>
                  <a:lnTo>
                    <a:pt x="1" y="9796"/>
                  </a:lnTo>
                  <a:lnTo>
                    <a:pt x="21" y="9489"/>
                  </a:lnTo>
                  <a:lnTo>
                    <a:pt x="62" y="9183"/>
                  </a:lnTo>
                  <a:lnTo>
                    <a:pt x="144" y="8896"/>
                  </a:lnTo>
                  <a:lnTo>
                    <a:pt x="246" y="8630"/>
                  </a:lnTo>
                  <a:lnTo>
                    <a:pt x="369" y="8385"/>
                  </a:lnTo>
                  <a:lnTo>
                    <a:pt x="492" y="8119"/>
                  </a:lnTo>
                  <a:lnTo>
                    <a:pt x="737" y="7649"/>
                  </a:lnTo>
                  <a:lnTo>
                    <a:pt x="860" y="7403"/>
                  </a:lnTo>
                  <a:lnTo>
                    <a:pt x="982" y="7158"/>
                  </a:lnTo>
                  <a:lnTo>
                    <a:pt x="1064" y="6913"/>
                  </a:lnTo>
                  <a:lnTo>
                    <a:pt x="1126" y="6667"/>
                  </a:lnTo>
                  <a:lnTo>
                    <a:pt x="1166" y="6422"/>
                  </a:lnTo>
                  <a:lnTo>
                    <a:pt x="1166" y="6135"/>
                  </a:lnTo>
                  <a:lnTo>
                    <a:pt x="1166" y="6135"/>
                  </a:lnTo>
                  <a:lnTo>
                    <a:pt x="1146" y="5563"/>
                  </a:lnTo>
                  <a:lnTo>
                    <a:pt x="1146" y="4949"/>
                  </a:lnTo>
                  <a:lnTo>
                    <a:pt x="1146" y="4622"/>
                  </a:lnTo>
                  <a:lnTo>
                    <a:pt x="1187" y="4295"/>
                  </a:lnTo>
                  <a:lnTo>
                    <a:pt x="1228" y="3988"/>
                  </a:lnTo>
                  <a:lnTo>
                    <a:pt x="1289" y="3661"/>
                  </a:lnTo>
                  <a:lnTo>
                    <a:pt x="1391" y="3334"/>
                  </a:lnTo>
                  <a:lnTo>
                    <a:pt x="1514" y="3007"/>
                  </a:lnTo>
                  <a:lnTo>
                    <a:pt x="1657" y="2700"/>
                  </a:lnTo>
                  <a:lnTo>
                    <a:pt x="1841" y="2393"/>
                  </a:lnTo>
                  <a:lnTo>
                    <a:pt x="2066" y="2086"/>
                  </a:lnTo>
                  <a:lnTo>
                    <a:pt x="2332" y="1800"/>
                  </a:lnTo>
                  <a:lnTo>
                    <a:pt x="2659" y="1534"/>
                  </a:lnTo>
                  <a:lnTo>
                    <a:pt x="3007" y="1289"/>
                  </a:lnTo>
                  <a:lnTo>
                    <a:pt x="3007" y="1289"/>
                  </a:lnTo>
                  <a:lnTo>
                    <a:pt x="3252" y="1146"/>
                  </a:lnTo>
                  <a:lnTo>
                    <a:pt x="3477" y="1023"/>
                  </a:lnTo>
                  <a:lnTo>
                    <a:pt x="3682" y="941"/>
                  </a:lnTo>
                  <a:lnTo>
                    <a:pt x="3907" y="880"/>
                  </a:lnTo>
                  <a:lnTo>
                    <a:pt x="4111" y="859"/>
                  </a:lnTo>
                  <a:lnTo>
                    <a:pt x="4316" y="839"/>
                  </a:lnTo>
                  <a:lnTo>
                    <a:pt x="4520" y="819"/>
                  </a:lnTo>
                  <a:lnTo>
                    <a:pt x="4725" y="839"/>
                  </a:lnTo>
                  <a:lnTo>
                    <a:pt x="5154" y="880"/>
                  </a:lnTo>
                  <a:lnTo>
                    <a:pt x="5584" y="941"/>
                  </a:lnTo>
                  <a:lnTo>
                    <a:pt x="6074" y="982"/>
                  </a:lnTo>
                  <a:lnTo>
                    <a:pt x="6586" y="1003"/>
                  </a:lnTo>
                  <a:lnTo>
                    <a:pt x="6586" y="1003"/>
                  </a:lnTo>
                  <a:lnTo>
                    <a:pt x="6851" y="982"/>
                  </a:lnTo>
                  <a:lnTo>
                    <a:pt x="7097" y="941"/>
                  </a:lnTo>
                  <a:lnTo>
                    <a:pt x="7342" y="880"/>
                  </a:lnTo>
                  <a:lnTo>
                    <a:pt x="7567" y="819"/>
                  </a:lnTo>
                  <a:lnTo>
                    <a:pt x="7997" y="614"/>
                  </a:lnTo>
                  <a:lnTo>
                    <a:pt x="8426" y="410"/>
                  </a:lnTo>
                  <a:lnTo>
                    <a:pt x="8856" y="205"/>
                  </a:lnTo>
                  <a:lnTo>
                    <a:pt x="9101" y="123"/>
                  </a:lnTo>
                  <a:lnTo>
                    <a:pt x="9346" y="62"/>
                  </a:lnTo>
                  <a:lnTo>
                    <a:pt x="9612" y="21"/>
                  </a:lnTo>
                  <a:lnTo>
                    <a:pt x="9898" y="1"/>
                  </a:lnTo>
                  <a:lnTo>
                    <a:pt x="10205" y="21"/>
                  </a:lnTo>
                  <a:lnTo>
                    <a:pt x="10532" y="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9"/>
            <p:cNvSpPr/>
            <p:nvPr/>
          </p:nvSpPr>
          <p:spPr>
            <a:xfrm>
              <a:off x="2274950" y="3242200"/>
              <a:ext cx="374275" cy="428950"/>
            </a:xfrm>
            <a:custGeom>
              <a:rect b="b" l="l" r="r" t="t"/>
              <a:pathLst>
                <a:path extrusionOk="0" h="17158" w="14971">
                  <a:moveTo>
                    <a:pt x="7915" y="1"/>
                  </a:moveTo>
                  <a:lnTo>
                    <a:pt x="7711" y="21"/>
                  </a:lnTo>
                  <a:lnTo>
                    <a:pt x="7526" y="62"/>
                  </a:lnTo>
                  <a:lnTo>
                    <a:pt x="7363" y="123"/>
                  </a:lnTo>
                  <a:lnTo>
                    <a:pt x="7036" y="246"/>
                  </a:lnTo>
                  <a:lnTo>
                    <a:pt x="6729" y="410"/>
                  </a:lnTo>
                  <a:lnTo>
                    <a:pt x="6422" y="553"/>
                  </a:lnTo>
                  <a:lnTo>
                    <a:pt x="6095" y="675"/>
                  </a:lnTo>
                  <a:lnTo>
                    <a:pt x="5931" y="737"/>
                  </a:lnTo>
                  <a:lnTo>
                    <a:pt x="5768" y="778"/>
                  </a:lnTo>
                  <a:lnTo>
                    <a:pt x="5584" y="798"/>
                  </a:lnTo>
                  <a:lnTo>
                    <a:pt x="5379" y="819"/>
                  </a:lnTo>
                  <a:lnTo>
                    <a:pt x="4909" y="798"/>
                  </a:lnTo>
                  <a:lnTo>
                    <a:pt x="4479" y="737"/>
                  </a:lnTo>
                  <a:lnTo>
                    <a:pt x="4070" y="696"/>
                  </a:lnTo>
                  <a:lnTo>
                    <a:pt x="3682" y="675"/>
                  </a:lnTo>
                  <a:lnTo>
                    <a:pt x="3396" y="675"/>
                  </a:lnTo>
                  <a:lnTo>
                    <a:pt x="3109" y="737"/>
                  </a:lnTo>
                  <a:lnTo>
                    <a:pt x="2946" y="798"/>
                  </a:lnTo>
                  <a:lnTo>
                    <a:pt x="2803" y="859"/>
                  </a:lnTo>
                  <a:lnTo>
                    <a:pt x="2639" y="941"/>
                  </a:lnTo>
                  <a:lnTo>
                    <a:pt x="2475" y="1043"/>
                  </a:lnTo>
                  <a:lnTo>
                    <a:pt x="2169" y="1248"/>
                  </a:lnTo>
                  <a:lnTo>
                    <a:pt x="1923" y="1473"/>
                  </a:lnTo>
                  <a:lnTo>
                    <a:pt x="1698" y="1698"/>
                  </a:lnTo>
                  <a:lnTo>
                    <a:pt x="1514" y="1943"/>
                  </a:lnTo>
                  <a:lnTo>
                    <a:pt x="1371" y="2189"/>
                  </a:lnTo>
                  <a:lnTo>
                    <a:pt x="1248" y="2455"/>
                  </a:lnTo>
                  <a:lnTo>
                    <a:pt x="1146" y="2700"/>
                  </a:lnTo>
                  <a:lnTo>
                    <a:pt x="1064" y="2966"/>
                  </a:lnTo>
                  <a:lnTo>
                    <a:pt x="1023" y="3232"/>
                  </a:lnTo>
                  <a:lnTo>
                    <a:pt x="983" y="3497"/>
                  </a:lnTo>
                  <a:lnTo>
                    <a:pt x="962" y="3763"/>
                  </a:lnTo>
                  <a:lnTo>
                    <a:pt x="942" y="4029"/>
                  </a:lnTo>
                  <a:lnTo>
                    <a:pt x="942" y="4540"/>
                  </a:lnTo>
                  <a:lnTo>
                    <a:pt x="983" y="5011"/>
                  </a:lnTo>
                  <a:lnTo>
                    <a:pt x="962" y="5215"/>
                  </a:lnTo>
                  <a:lnTo>
                    <a:pt x="942" y="5440"/>
                  </a:lnTo>
                  <a:lnTo>
                    <a:pt x="880" y="5645"/>
                  </a:lnTo>
                  <a:lnTo>
                    <a:pt x="819" y="5829"/>
                  </a:lnTo>
                  <a:lnTo>
                    <a:pt x="614" y="6238"/>
                  </a:lnTo>
                  <a:lnTo>
                    <a:pt x="410" y="6626"/>
                  </a:lnTo>
                  <a:lnTo>
                    <a:pt x="205" y="7035"/>
                  </a:lnTo>
                  <a:lnTo>
                    <a:pt x="124" y="7260"/>
                  </a:lnTo>
                  <a:lnTo>
                    <a:pt x="62" y="7485"/>
                  </a:lnTo>
                  <a:lnTo>
                    <a:pt x="21" y="7731"/>
                  </a:lnTo>
                  <a:lnTo>
                    <a:pt x="1" y="7976"/>
                  </a:lnTo>
                  <a:lnTo>
                    <a:pt x="21" y="8262"/>
                  </a:lnTo>
                  <a:lnTo>
                    <a:pt x="83" y="8549"/>
                  </a:lnTo>
                  <a:lnTo>
                    <a:pt x="165" y="8835"/>
                  </a:lnTo>
                  <a:lnTo>
                    <a:pt x="267" y="9080"/>
                  </a:lnTo>
                  <a:lnTo>
                    <a:pt x="369" y="9326"/>
                  </a:lnTo>
                  <a:lnTo>
                    <a:pt x="492" y="9530"/>
                  </a:lnTo>
                  <a:lnTo>
                    <a:pt x="778" y="9919"/>
                  </a:lnTo>
                  <a:lnTo>
                    <a:pt x="1023" y="10287"/>
                  </a:lnTo>
                  <a:lnTo>
                    <a:pt x="1146" y="10450"/>
                  </a:lnTo>
                  <a:lnTo>
                    <a:pt x="1248" y="10634"/>
                  </a:lnTo>
                  <a:lnTo>
                    <a:pt x="1330" y="10819"/>
                  </a:lnTo>
                  <a:lnTo>
                    <a:pt x="1392" y="11003"/>
                  </a:lnTo>
                  <a:lnTo>
                    <a:pt x="1432" y="11228"/>
                  </a:lnTo>
                  <a:lnTo>
                    <a:pt x="1432" y="11452"/>
                  </a:lnTo>
                  <a:lnTo>
                    <a:pt x="1392" y="11698"/>
                  </a:lnTo>
                  <a:lnTo>
                    <a:pt x="1310" y="11964"/>
                  </a:lnTo>
                  <a:lnTo>
                    <a:pt x="1228" y="12250"/>
                  </a:lnTo>
                  <a:lnTo>
                    <a:pt x="1207" y="12495"/>
                  </a:lnTo>
                  <a:lnTo>
                    <a:pt x="1207" y="12720"/>
                  </a:lnTo>
                  <a:lnTo>
                    <a:pt x="1248" y="12945"/>
                  </a:lnTo>
                  <a:lnTo>
                    <a:pt x="1330" y="13150"/>
                  </a:lnTo>
                  <a:lnTo>
                    <a:pt x="1432" y="13334"/>
                  </a:lnTo>
                  <a:lnTo>
                    <a:pt x="1555" y="13497"/>
                  </a:lnTo>
                  <a:lnTo>
                    <a:pt x="1719" y="13661"/>
                  </a:lnTo>
                  <a:lnTo>
                    <a:pt x="1903" y="13804"/>
                  </a:lnTo>
                  <a:lnTo>
                    <a:pt x="2107" y="13947"/>
                  </a:lnTo>
                  <a:lnTo>
                    <a:pt x="2312" y="14070"/>
                  </a:lnTo>
                  <a:lnTo>
                    <a:pt x="2537" y="14193"/>
                  </a:lnTo>
                  <a:lnTo>
                    <a:pt x="3028" y="14418"/>
                  </a:lnTo>
                  <a:lnTo>
                    <a:pt x="3539" y="14622"/>
                  </a:lnTo>
                  <a:lnTo>
                    <a:pt x="3784" y="14745"/>
                  </a:lnTo>
                  <a:lnTo>
                    <a:pt x="3989" y="14888"/>
                  </a:lnTo>
                  <a:lnTo>
                    <a:pt x="4152" y="15031"/>
                  </a:lnTo>
                  <a:lnTo>
                    <a:pt x="4295" y="15215"/>
                  </a:lnTo>
                  <a:lnTo>
                    <a:pt x="4418" y="15399"/>
                  </a:lnTo>
                  <a:lnTo>
                    <a:pt x="4561" y="15583"/>
                  </a:lnTo>
                  <a:lnTo>
                    <a:pt x="4807" y="15972"/>
                  </a:lnTo>
                  <a:lnTo>
                    <a:pt x="4950" y="16176"/>
                  </a:lnTo>
                  <a:lnTo>
                    <a:pt x="5134" y="16360"/>
                  </a:lnTo>
                  <a:lnTo>
                    <a:pt x="5338" y="16524"/>
                  </a:lnTo>
                  <a:lnTo>
                    <a:pt x="5584" y="16688"/>
                  </a:lnTo>
                  <a:lnTo>
                    <a:pt x="5870" y="16831"/>
                  </a:lnTo>
                  <a:lnTo>
                    <a:pt x="6218" y="16954"/>
                  </a:lnTo>
                  <a:lnTo>
                    <a:pt x="6627" y="17056"/>
                  </a:lnTo>
                  <a:lnTo>
                    <a:pt x="7097" y="17138"/>
                  </a:lnTo>
                  <a:lnTo>
                    <a:pt x="7342" y="17158"/>
                  </a:lnTo>
                  <a:lnTo>
                    <a:pt x="7751" y="17158"/>
                  </a:lnTo>
                  <a:lnTo>
                    <a:pt x="7935" y="17138"/>
                  </a:lnTo>
                  <a:lnTo>
                    <a:pt x="8099" y="17097"/>
                  </a:lnTo>
                  <a:lnTo>
                    <a:pt x="8263" y="17076"/>
                  </a:lnTo>
                  <a:lnTo>
                    <a:pt x="8406" y="17015"/>
                  </a:lnTo>
                  <a:lnTo>
                    <a:pt x="8529" y="16974"/>
                  </a:lnTo>
                  <a:lnTo>
                    <a:pt x="8753" y="16831"/>
                  </a:lnTo>
                  <a:lnTo>
                    <a:pt x="8938" y="16667"/>
                  </a:lnTo>
                  <a:lnTo>
                    <a:pt x="9101" y="16504"/>
                  </a:lnTo>
                  <a:lnTo>
                    <a:pt x="9224" y="16299"/>
                  </a:lnTo>
                  <a:lnTo>
                    <a:pt x="9326" y="16095"/>
                  </a:lnTo>
                  <a:lnTo>
                    <a:pt x="9510" y="15706"/>
                  </a:lnTo>
                  <a:lnTo>
                    <a:pt x="9612" y="15522"/>
                  </a:lnTo>
                  <a:lnTo>
                    <a:pt x="9715" y="15338"/>
                  </a:lnTo>
                  <a:lnTo>
                    <a:pt x="9837" y="15195"/>
                  </a:lnTo>
                  <a:lnTo>
                    <a:pt x="9980" y="15072"/>
                  </a:lnTo>
                  <a:lnTo>
                    <a:pt x="10165" y="14970"/>
                  </a:lnTo>
                  <a:lnTo>
                    <a:pt x="10267" y="14949"/>
                  </a:lnTo>
                  <a:lnTo>
                    <a:pt x="10369" y="14909"/>
                  </a:lnTo>
                  <a:lnTo>
                    <a:pt x="10614" y="14868"/>
                  </a:lnTo>
                  <a:lnTo>
                    <a:pt x="10819" y="14806"/>
                  </a:lnTo>
                  <a:lnTo>
                    <a:pt x="11003" y="14724"/>
                  </a:lnTo>
                  <a:lnTo>
                    <a:pt x="11167" y="14622"/>
                  </a:lnTo>
                  <a:lnTo>
                    <a:pt x="11289" y="14500"/>
                  </a:lnTo>
                  <a:lnTo>
                    <a:pt x="11412" y="14356"/>
                  </a:lnTo>
                  <a:lnTo>
                    <a:pt x="11514" y="14193"/>
                  </a:lnTo>
                  <a:lnTo>
                    <a:pt x="11616" y="14009"/>
                  </a:lnTo>
                  <a:lnTo>
                    <a:pt x="11698" y="13804"/>
                  </a:lnTo>
                  <a:lnTo>
                    <a:pt x="11760" y="13579"/>
                  </a:lnTo>
                  <a:lnTo>
                    <a:pt x="11800" y="13334"/>
                  </a:lnTo>
                  <a:lnTo>
                    <a:pt x="11862" y="13068"/>
                  </a:lnTo>
                  <a:lnTo>
                    <a:pt x="11923" y="12495"/>
                  </a:lnTo>
                  <a:lnTo>
                    <a:pt x="11985" y="11841"/>
                  </a:lnTo>
                  <a:lnTo>
                    <a:pt x="12046" y="11514"/>
                  </a:lnTo>
                  <a:lnTo>
                    <a:pt x="12128" y="11207"/>
                  </a:lnTo>
                  <a:lnTo>
                    <a:pt x="12230" y="10941"/>
                  </a:lnTo>
                  <a:lnTo>
                    <a:pt x="12353" y="10716"/>
                  </a:lnTo>
                  <a:lnTo>
                    <a:pt x="12475" y="10491"/>
                  </a:lnTo>
                  <a:lnTo>
                    <a:pt x="12639" y="10287"/>
                  </a:lnTo>
                  <a:lnTo>
                    <a:pt x="12925" y="9898"/>
                  </a:lnTo>
                  <a:lnTo>
                    <a:pt x="13068" y="9714"/>
                  </a:lnTo>
                  <a:lnTo>
                    <a:pt x="13191" y="9530"/>
                  </a:lnTo>
                  <a:lnTo>
                    <a:pt x="13314" y="9326"/>
                  </a:lnTo>
                  <a:lnTo>
                    <a:pt x="13396" y="9121"/>
                  </a:lnTo>
                  <a:lnTo>
                    <a:pt x="13457" y="8896"/>
                  </a:lnTo>
                  <a:lnTo>
                    <a:pt x="13477" y="8630"/>
                  </a:lnTo>
                  <a:lnTo>
                    <a:pt x="13457" y="8365"/>
                  </a:lnTo>
                  <a:lnTo>
                    <a:pt x="13396" y="8058"/>
                  </a:lnTo>
                  <a:lnTo>
                    <a:pt x="13355" y="7751"/>
                  </a:lnTo>
                  <a:lnTo>
                    <a:pt x="13334" y="7465"/>
                  </a:lnTo>
                  <a:lnTo>
                    <a:pt x="13375" y="7219"/>
                  </a:lnTo>
                  <a:lnTo>
                    <a:pt x="13457" y="6994"/>
                  </a:lnTo>
                  <a:lnTo>
                    <a:pt x="13580" y="6790"/>
                  </a:lnTo>
                  <a:lnTo>
                    <a:pt x="13702" y="6606"/>
                  </a:lnTo>
                  <a:lnTo>
                    <a:pt x="13866" y="6422"/>
                  </a:lnTo>
                  <a:lnTo>
                    <a:pt x="14030" y="6238"/>
                  </a:lnTo>
                  <a:lnTo>
                    <a:pt x="14357" y="5849"/>
                  </a:lnTo>
                  <a:lnTo>
                    <a:pt x="14520" y="5645"/>
                  </a:lnTo>
                  <a:lnTo>
                    <a:pt x="14663" y="5420"/>
                  </a:lnTo>
                  <a:lnTo>
                    <a:pt x="14786" y="5174"/>
                  </a:lnTo>
                  <a:lnTo>
                    <a:pt x="14888" y="4909"/>
                  </a:lnTo>
                  <a:lnTo>
                    <a:pt x="14950" y="4602"/>
                  </a:lnTo>
                  <a:lnTo>
                    <a:pt x="14970" y="4254"/>
                  </a:lnTo>
                  <a:lnTo>
                    <a:pt x="14950" y="3906"/>
                  </a:lnTo>
                  <a:lnTo>
                    <a:pt x="14909" y="3600"/>
                  </a:lnTo>
                  <a:lnTo>
                    <a:pt x="14827" y="3313"/>
                  </a:lnTo>
                  <a:lnTo>
                    <a:pt x="14725" y="3068"/>
                  </a:lnTo>
                  <a:lnTo>
                    <a:pt x="14602" y="2864"/>
                  </a:lnTo>
                  <a:lnTo>
                    <a:pt x="14439" y="2659"/>
                  </a:lnTo>
                  <a:lnTo>
                    <a:pt x="14275" y="2495"/>
                  </a:lnTo>
                  <a:lnTo>
                    <a:pt x="14070" y="2373"/>
                  </a:lnTo>
                  <a:lnTo>
                    <a:pt x="13866" y="2250"/>
                  </a:lnTo>
                  <a:lnTo>
                    <a:pt x="13641" y="2148"/>
                  </a:lnTo>
                  <a:lnTo>
                    <a:pt x="13396" y="2086"/>
                  </a:lnTo>
                  <a:lnTo>
                    <a:pt x="13130" y="2025"/>
                  </a:lnTo>
                  <a:lnTo>
                    <a:pt x="12884" y="1984"/>
                  </a:lnTo>
                  <a:lnTo>
                    <a:pt x="12598" y="1943"/>
                  </a:lnTo>
                  <a:lnTo>
                    <a:pt x="12046" y="1923"/>
                  </a:lnTo>
                  <a:lnTo>
                    <a:pt x="11780" y="1902"/>
                  </a:lnTo>
                  <a:lnTo>
                    <a:pt x="11555" y="1861"/>
                  </a:lnTo>
                  <a:lnTo>
                    <a:pt x="11371" y="1780"/>
                  </a:lnTo>
                  <a:lnTo>
                    <a:pt x="11187" y="1677"/>
                  </a:lnTo>
                  <a:lnTo>
                    <a:pt x="11023" y="1575"/>
                  </a:lnTo>
                  <a:lnTo>
                    <a:pt x="10880" y="1432"/>
                  </a:lnTo>
                  <a:lnTo>
                    <a:pt x="10594" y="1125"/>
                  </a:lnTo>
                  <a:lnTo>
                    <a:pt x="10267" y="819"/>
                  </a:lnTo>
                  <a:lnTo>
                    <a:pt x="10083" y="655"/>
                  </a:lnTo>
                  <a:lnTo>
                    <a:pt x="9858" y="512"/>
                  </a:lnTo>
                  <a:lnTo>
                    <a:pt x="9612" y="369"/>
                  </a:lnTo>
                  <a:lnTo>
                    <a:pt x="9326" y="246"/>
                  </a:lnTo>
                  <a:lnTo>
                    <a:pt x="8999" y="123"/>
                  </a:lnTo>
                  <a:lnTo>
                    <a:pt x="8610" y="41"/>
                  </a:lnTo>
                  <a:lnTo>
                    <a:pt x="834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9"/>
            <p:cNvSpPr/>
            <p:nvPr/>
          </p:nvSpPr>
          <p:spPr>
            <a:xfrm>
              <a:off x="2274950" y="3242200"/>
              <a:ext cx="374275" cy="428950"/>
            </a:xfrm>
            <a:custGeom>
              <a:rect b="b" l="l" r="r" t="t"/>
              <a:pathLst>
                <a:path extrusionOk="0" fill="none" h="17158" w="14971">
                  <a:moveTo>
                    <a:pt x="8120" y="1"/>
                  </a:moveTo>
                  <a:lnTo>
                    <a:pt x="8120" y="1"/>
                  </a:lnTo>
                  <a:lnTo>
                    <a:pt x="7915" y="1"/>
                  </a:lnTo>
                  <a:lnTo>
                    <a:pt x="7711" y="21"/>
                  </a:lnTo>
                  <a:lnTo>
                    <a:pt x="7526" y="62"/>
                  </a:lnTo>
                  <a:lnTo>
                    <a:pt x="7363" y="123"/>
                  </a:lnTo>
                  <a:lnTo>
                    <a:pt x="7036" y="246"/>
                  </a:lnTo>
                  <a:lnTo>
                    <a:pt x="6729" y="410"/>
                  </a:lnTo>
                  <a:lnTo>
                    <a:pt x="6422" y="553"/>
                  </a:lnTo>
                  <a:lnTo>
                    <a:pt x="6095" y="675"/>
                  </a:lnTo>
                  <a:lnTo>
                    <a:pt x="5931" y="737"/>
                  </a:lnTo>
                  <a:lnTo>
                    <a:pt x="5768" y="778"/>
                  </a:lnTo>
                  <a:lnTo>
                    <a:pt x="5584" y="798"/>
                  </a:lnTo>
                  <a:lnTo>
                    <a:pt x="5379" y="819"/>
                  </a:lnTo>
                  <a:lnTo>
                    <a:pt x="5379" y="819"/>
                  </a:lnTo>
                  <a:lnTo>
                    <a:pt x="4909" y="798"/>
                  </a:lnTo>
                  <a:lnTo>
                    <a:pt x="4479" y="737"/>
                  </a:lnTo>
                  <a:lnTo>
                    <a:pt x="4070" y="696"/>
                  </a:lnTo>
                  <a:lnTo>
                    <a:pt x="3682" y="675"/>
                  </a:lnTo>
                  <a:lnTo>
                    <a:pt x="3682" y="675"/>
                  </a:lnTo>
                  <a:lnTo>
                    <a:pt x="3396" y="675"/>
                  </a:lnTo>
                  <a:lnTo>
                    <a:pt x="3109" y="737"/>
                  </a:lnTo>
                  <a:lnTo>
                    <a:pt x="2946" y="798"/>
                  </a:lnTo>
                  <a:lnTo>
                    <a:pt x="2803" y="859"/>
                  </a:lnTo>
                  <a:lnTo>
                    <a:pt x="2639" y="941"/>
                  </a:lnTo>
                  <a:lnTo>
                    <a:pt x="2475" y="1043"/>
                  </a:lnTo>
                  <a:lnTo>
                    <a:pt x="2475" y="1043"/>
                  </a:lnTo>
                  <a:lnTo>
                    <a:pt x="2169" y="1248"/>
                  </a:lnTo>
                  <a:lnTo>
                    <a:pt x="1923" y="1473"/>
                  </a:lnTo>
                  <a:lnTo>
                    <a:pt x="1698" y="1698"/>
                  </a:lnTo>
                  <a:lnTo>
                    <a:pt x="1514" y="1943"/>
                  </a:lnTo>
                  <a:lnTo>
                    <a:pt x="1371" y="2189"/>
                  </a:lnTo>
                  <a:lnTo>
                    <a:pt x="1248" y="2455"/>
                  </a:lnTo>
                  <a:lnTo>
                    <a:pt x="1146" y="2700"/>
                  </a:lnTo>
                  <a:lnTo>
                    <a:pt x="1064" y="2966"/>
                  </a:lnTo>
                  <a:lnTo>
                    <a:pt x="1023" y="3232"/>
                  </a:lnTo>
                  <a:lnTo>
                    <a:pt x="983" y="3497"/>
                  </a:lnTo>
                  <a:lnTo>
                    <a:pt x="962" y="3763"/>
                  </a:lnTo>
                  <a:lnTo>
                    <a:pt x="942" y="4029"/>
                  </a:lnTo>
                  <a:lnTo>
                    <a:pt x="942" y="4540"/>
                  </a:lnTo>
                  <a:lnTo>
                    <a:pt x="983" y="5011"/>
                  </a:lnTo>
                  <a:lnTo>
                    <a:pt x="983" y="5011"/>
                  </a:lnTo>
                  <a:lnTo>
                    <a:pt x="962" y="5215"/>
                  </a:lnTo>
                  <a:lnTo>
                    <a:pt x="942" y="5440"/>
                  </a:lnTo>
                  <a:lnTo>
                    <a:pt x="880" y="5645"/>
                  </a:lnTo>
                  <a:lnTo>
                    <a:pt x="819" y="5829"/>
                  </a:lnTo>
                  <a:lnTo>
                    <a:pt x="614" y="6238"/>
                  </a:lnTo>
                  <a:lnTo>
                    <a:pt x="410" y="6626"/>
                  </a:lnTo>
                  <a:lnTo>
                    <a:pt x="205" y="7035"/>
                  </a:lnTo>
                  <a:lnTo>
                    <a:pt x="124" y="7260"/>
                  </a:lnTo>
                  <a:lnTo>
                    <a:pt x="62" y="7485"/>
                  </a:lnTo>
                  <a:lnTo>
                    <a:pt x="21" y="7731"/>
                  </a:lnTo>
                  <a:lnTo>
                    <a:pt x="1" y="7976"/>
                  </a:lnTo>
                  <a:lnTo>
                    <a:pt x="21" y="8262"/>
                  </a:lnTo>
                  <a:lnTo>
                    <a:pt x="83" y="8549"/>
                  </a:lnTo>
                  <a:lnTo>
                    <a:pt x="83" y="8549"/>
                  </a:lnTo>
                  <a:lnTo>
                    <a:pt x="165" y="8835"/>
                  </a:lnTo>
                  <a:lnTo>
                    <a:pt x="267" y="9080"/>
                  </a:lnTo>
                  <a:lnTo>
                    <a:pt x="369" y="9326"/>
                  </a:lnTo>
                  <a:lnTo>
                    <a:pt x="492" y="9530"/>
                  </a:lnTo>
                  <a:lnTo>
                    <a:pt x="778" y="9919"/>
                  </a:lnTo>
                  <a:lnTo>
                    <a:pt x="1023" y="10287"/>
                  </a:lnTo>
                  <a:lnTo>
                    <a:pt x="1146" y="10450"/>
                  </a:lnTo>
                  <a:lnTo>
                    <a:pt x="1248" y="10634"/>
                  </a:lnTo>
                  <a:lnTo>
                    <a:pt x="1330" y="10819"/>
                  </a:lnTo>
                  <a:lnTo>
                    <a:pt x="1392" y="11003"/>
                  </a:lnTo>
                  <a:lnTo>
                    <a:pt x="1432" y="11228"/>
                  </a:lnTo>
                  <a:lnTo>
                    <a:pt x="1432" y="11452"/>
                  </a:lnTo>
                  <a:lnTo>
                    <a:pt x="1392" y="11698"/>
                  </a:lnTo>
                  <a:lnTo>
                    <a:pt x="1310" y="11964"/>
                  </a:lnTo>
                  <a:lnTo>
                    <a:pt x="1310" y="11964"/>
                  </a:lnTo>
                  <a:lnTo>
                    <a:pt x="1228" y="12250"/>
                  </a:lnTo>
                  <a:lnTo>
                    <a:pt x="1207" y="12495"/>
                  </a:lnTo>
                  <a:lnTo>
                    <a:pt x="1207" y="12720"/>
                  </a:lnTo>
                  <a:lnTo>
                    <a:pt x="1248" y="12945"/>
                  </a:lnTo>
                  <a:lnTo>
                    <a:pt x="1330" y="13150"/>
                  </a:lnTo>
                  <a:lnTo>
                    <a:pt x="1432" y="13334"/>
                  </a:lnTo>
                  <a:lnTo>
                    <a:pt x="1555" y="13497"/>
                  </a:lnTo>
                  <a:lnTo>
                    <a:pt x="1719" y="13661"/>
                  </a:lnTo>
                  <a:lnTo>
                    <a:pt x="1903" y="13804"/>
                  </a:lnTo>
                  <a:lnTo>
                    <a:pt x="2107" y="13947"/>
                  </a:lnTo>
                  <a:lnTo>
                    <a:pt x="2312" y="14070"/>
                  </a:lnTo>
                  <a:lnTo>
                    <a:pt x="2537" y="14193"/>
                  </a:lnTo>
                  <a:lnTo>
                    <a:pt x="3028" y="14418"/>
                  </a:lnTo>
                  <a:lnTo>
                    <a:pt x="3539" y="14622"/>
                  </a:lnTo>
                  <a:lnTo>
                    <a:pt x="3539" y="14622"/>
                  </a:lnTo>
                  <a:lnTo>
                    <a:pt x="3784" y="14745"/>
                  </a:lnTo>
                  <a:lnTo>
                    <a:pt x="3989" y="14888"/>
                  </a:lnTo>
                  <a:lnTo>
                    <a:pt x="4152" y="15031"/>
                  </a:lnTo>
                  <a:lnTo>
                    <a:pt x="4295" y="15215"/>
                  </a:lnTo>
                  <a:lnTo>
                    <a:pt x="4418" y="15399"/>
                  </a:lnTo>
                  <a:lnTo>
                    <a:pt x="4561" y="15583"/>
                  </a:lnTo>
                  <a:lnTo>
                    <a:pt x="4807" y="15972"/>
                  </a:lnTo>
                  <a:lnTo>
                    <a:pt x="4950" y="16176"/>
                  </a:lnTo>
                  <a:lnTo>
                    <a:pt x="5134" y="16360"/>
                  </a:lnTo>
                  <a:lnTo>
                    <a:pt x="5338" y="16524"/>
                  </a:lnTo>
                  <a:lnTo>
                    <a:pt x="5584" y="16688"/>
                  </a:lnTo>
                  <a:lnTo>
                    <a:pt x="5870" y="16831"/>
                  </a:lnTo>
                  <a:lnTo>
                    <a:pt x="6218" y="16954"/>
                  </a:lnTo>
                  <a:lnTo>
                    <a:pt x="6627" y="17056"/>
                  </a:lnTo>
                  <a:lnTo>
                    <a:pt x="7097" y="17138"/>
                  </a:lnTo>
                  <a:lnTo>
                    <a:pt x="7097" y="17138"/>
                  </a:lnTo>
                  <a:lnTo>
                    <a:pt x="7342" y="17158"/>
                  </a:lnTo>
                  <a:lnTo>
                    <a:pt x="7567" y="17158"/>
                  </a:lnTo>
                  <a:lnTo>
                    <a:pt x="7567" y="17158"/>
                  </a:lnTo>
                  <a:lnTo>
                    <a:pt x="7751" y="17158"/>
                  </a:lnTo>
                  <a:lnTo>
                    <a:pt x="7935" y="17138"/>
                  </a:lnTo>
                  <a:lnTo>
                    <a:pt x="8099" y="17097"/>
                  </a:lnTo>
                  <a:lnTo>
                    <a:pt x="8263" y="17076"/>
                  </a:lnTo>
                  <a:lnTo>
                    <a:pt x="8406" y="17015"/>
                  </a:lnTo>
                  <a:lnTo>
                    <a:pt x="8529" y="16974"/>
                  </a:lnTo>
                  <a:lnTo>
                    <a:pt x="8753" y="16831"/>
                  </a:lnTo>
                  <a:lnTo>
                    <a:pt x="8938" y="16667"/>
                  </a:lnTo>
                  <a:lnTo>
                    <a:pt x="9101" y="16504"/>
                  </a:lnTo>
                  <a:lnTo>
                    <a:pt x="9224" y="16299"/>
                  </a:lnTo>
                  <a:lnTo>
                    <a:pt x="9326" y="16095"/>
                  </a:lnTo>
                  <a:lnTo>
                    <a:pt x="9510" y="15706"/>
                  </a:lnTo>
                  <a:lnTo>
                    <a:pt x="9612" y="15522"/>
                  </a:lnTo>
                  <a:lnTo>
                    <a:pt x="9715" y="15338"/>
                  </a:lnTo>
                  <a:lnTo>
                    <a:pt x="9837" y="15195"/>
                  </a:lnTo>
                  <a:lnTo>
                    <a:pt x="9980" y="15072"/>
                  </a:lnTo>
                  <a:lnTo>
                    <a:pt x="10165" y="14970"/>
                  </a:lnTo>
                  <a:lnTo>
                    <a:pt x="10267" y="14949"/>
                  </a:lnTo>
                  <a:lnTo>
                    <a:pt x="10369" y="14909"/>
                  </a:lnTo>
                  <a:lnTo>
                    <a:pt x="10369" y="14909"/>
                  </a:lnTo>
                  <a:lnTo>
                    <a:pt x="10614" y="14868"/>
                  </a:lnTo>
                  <a:lnTo>
                    <a:pt x="10819" y="14806"/>
                  </a:lnTo>
                  <a:lnTo>
                    <a:pt x="11003" y="14724"/>
                  </a:lnTo>
                  <a:lnTo>
                    <a:pt x="11167" y="14622"/>
                  </a:lnTo>
                  <a:lnTo>
                    <a:pt x="11289" y="14500"/>
                  </a:lnTo>
                  <a:lnTo>
                    <a:pt x="11412" y="14356"/>
                  </a:lnTo>
                  <a:lnTo>
                    <a:pt x="11514" y="14193"/>
                  </a:lnTo>
                  <a:lnTo>
                    <a:pt x="11616" y="14009"/>
                  </a:lnTo>
                  <a:lnTo>
                    <a:pt x="11698" y="13804"/>
                  </a:lnTo>
                  <a:lnTo>
                    <a:pt x="11760" y="13579"/>
                  </a:lnTo>
                  <a:lnTo>
                    <a:pt x="11800" y="13334"/>
                  </a:lnTo>
                  <a:lnTo>
                    <a:pt x="11862" y="13068"/>
                  </a:lnTo>
                  <a:lnTo>
                    <a:pt x="11923" y="12495"/>
                  </a:lnTo>
                  <a:lnTo>
                    <a:pt x="11985" y="11841"/>
                  </a:lnTo>
                  <a:lnTo>
                    <a:pt x="11985" y="11841"/>
                  </a:lnTo>
                  <a:lnTo>
                    <a:pt x="12046" y="11514"/>
                  </a:lnTo>
                  <a:lnTo>
                    <a:pt x="12128" y="11207"/>
                  </a:lnTo>
                  <a:lnTo>
                    <a:pt x="12230" y="10941"/>
                  </a:lnTo>
                  <a:lnTo>
                    <a:pt x="12353" y="10716"/>
                  </a:lnTo>
                  <a:lnTo>
                    <a:pt x="12475" y="10491"/>
                  </a:lnTo>
                  <a:lnTo>
                    <a:pt x="12639" y="10287"/>
                  </a:lnTo>
                  <a:lnTo>
                    <a:pt x="12925" y="9898"/>
                  </a:lnTo>
                  <a:lnTo>
                    <a:pt x="13068" y="9714"/>
                  </a:lnTo>
                  <a:lnTo>
                    <a:pt x="13191" y="9530"/>
                  </a:lnTo>
                  <a:lnTo>
                    <a:pt x="13314" y="9326"/>
                  </a:lnTo>
                  <a:lnTo>
                    <a:pt x="13396" y="9121"/>
                  </a:lnTo>
                  <a:lnTo>
                    <a:pt x="13457" y="8896"/>
                  </a:lnTo>
                  <a:lnTo>
                    <a:pt x="13477" y="8630"/>
                  </a:lnTo>
                  <a:lnTo>
                    <a:pt x="13457" y="8365"/>
                  </a:lnTo>
                  <a:lnTo>
                    <a:pt x="13396" y="8058"/>
                  </a:lnTo>
                  <a:lnTo>
                    <a:pt x="13396" y="8058"/>
                  </a:lnTo>
                  <a:lnTo>
                    <a:pt x="13355" y="7751"/>
                  </a:lnTo>
                  <a:lnTo>
                    <a:pt x="13334" y="7465"/>
                  </a:lnTo>
                  <a:lnTo>
                    <a:pt x="13375" y="7219"/>
                  </a:lnTo>
                  <a:lnTo>
                    <a:pt x="13457" y="6994"/>
                  </a:lnTo>
                  <a:lnTo>
                    <a:pt x="13580" y="6790"/>
                  </a:lnTo>
                  <a:lnTo>
                    <a:pt x="13702" y="6606"/>
                  </a:lnTo>
                  <a:lnTo>
                    <a:pt x="13866" y="6422"/>
                  </a:lnTo>
                  <a:lnTo>
                    <a:pt x="14030" y="6238"/>
                  </a:lnTo>
                  <a:lnTo>
                    <a:pt x="14357" y="5849"/>
                  </a:lnTo>
                  <a:lnTo>
                    <a:pt x="14520" y="5645"/>
                  </a:lnTo>
                  <a:lnTo>
                    <a:pt x="14663" y="5420"/>
                  </a:lnTo>
                  <a:lnTo>
                    <a:pt x="14786" y="5174"/>
                  </a:lnTo>
                  <a:lnTo>
                    <a:pt x="14888" y="4909"/>
                  </a:lnTo>
                  <a:lnTo>
                    <a:pt x="14950" y="4602"/>
                  </a:lnTo>
                  <a:lnTo>
                    <a:pt x="14970" y="4254"/>
                  </a:lnTo>
                  <a:lnTo>
                    <a:pt x="14970" y="4254"/>
                  </a:lnTo>
                  <a:lnTo>
                    <a:pt x="14950" y="3906"/>
                  </a:lnTo>
                  <a:lnTo>
                    <a:pt x="14909" y="3600"/>
                  </a:lnTo>
                  <a:lnTo>
                    <a:pt x="14827" y="3313"/>
                  </a:lnTo>
                  <a:lnTo>
                    <a:pt x="14725" y="3068"/>
                  </a:lnTo>
                  <a:lnTo>
                    <a:pt x="14602" y="2864"/>
                  </a:lnTo>
                  <a:lnTo>
                    <a:pt x="14439" y="2659"/>
                  </a:lnTo>
                  <a:lnTo>
                    <a:pt x="14275" y="2495"/>
                  </a:lnTo>
                  <a:lnTo>
                    <a:pt x="14070" y="2373"/>
                  </a:lnTo>
                  <a:lnTo>
                    <a:pt x="13866" y="2250"/>
                  </a:lnTo>
                  <a:lnTo>
                    <a:pt x="13641" y="2148"/>
                  </a:lnTo>
                  <a:lnTo>
                    <a:pt x="13396" y="2086"/>
                  </a:lnTo>
                  <a:lnTo>
                    <a:pt x="13130" y="2025"/>
                  </a:lnTo>
                  <a:lnTo>
                    <a:pt x="12884" y="1984"/>
                  </a:lnTo>
                  <a:lnTo>
                    <a:pt x="12598" y="1943"/>
                  </a:lnTo>
                  <a:lnTo>
                    <a:pt x="12046" y="1923"/>
                  </a:lnTo>
                  <a:lnTo>
                    <a:pt x="12046" y="1923"/>
                  </a:lnTo>
                  <a:lnTo>
                    <a:pt x="11780" y="1902"/>
                  </a:lnTo>
                  <a:lnTo>
                    <a:pt x="11555" y="1861"/>
                  </a:lnTo>
                  <a:lnTo>
                    <a:pt x="11371" y="1780"/>
                  </a:lnTo>
                  <a:lnTo>
                    <a:pt x="11187" y="1677"/>
                  </a:lnTo>
                  <a:lnTo>
                    <a:pt x="11023" y="1575"/>
                  </a:lnTo>
                  <a:lnTo>
                    <a:pt x="10880" y="1432"/>
                  </a:lnTo>
                  <a:lnTo>
                    <a:pt x="10594" y="1125"/>
                  </a:lnTo>
                  <a:lnTo>
                    <a:pt x="10267" y="819"/>
                  </a:lnTo>
                  <a:lnTo>
                    <a:pt x="10083" y="655"/>
                  </a:lnTo>
                  <a:lnTo>
                    <a:pt x="9858" y="512"/>
                  </a:lnTo>
                  <a:lnTo>
                    <a:pt x="9612" y="369"/>
                  </a:lnTo>
                  <a:lnTo>
                    <a:pt x="9326" y="246"/>
                  </a:lnTo>
                  <a:lnTo>
                    <a:pt x="8999" y="123"/>
                  </a:lnTo>
                  <a:lnTo>
                    <a:pt x="8610" y="41"/>
                  </a:lnTo>
                  <a:lnTo>
                    <a:pt x="8610" y="41"/>
                  </a:lnTo>
                  <a:lnTo>
                    <a:pt x="8344" y="1"/>
                  </a:lnTo>
                  <a:lnTo>
                    <a:pt x="81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9"/>
            <p:cNvSpPr/>
            <p:nvPr/>
          </p:nvSpPr>
          <p:spPr>
            <a:xfrm>
              <a:off x="1730475" y="3837300"/>
              <a:ext cx="1456575" cy="879375"/>
            </a:xfrm>
            <a:custGeom>
              <a:rect b="b" l="l" r="r" t="t"/>
              <a:pathLst>
                <a:path extrusionOk="0" h="35175" w="58263">
                  <a:moveTo>
                    <a:pt x="15297" y="22209"/>
                  </a:moveTo>
                  <a:lnTo>
                    <a:pt x="14807" y="24192"/>
                  </a:lnTo>
                  <a:lnTo>
                    <a:pt x="14336" y="26258"/>
                  </a:lnTo>
                  <a:lnTo>
                    <a:pt x="13866" y="28405"/>
                  </a:lnTo>
                  <a:lnTo>
                    <a:pt x="13436" y="30655"/>
                  </a:lnTo>
                  <a:lnTo>
                    <a:pt x="12680" y="29673"/>
                  </a:lnTo>
                  <a:lnTo>
                    <a:pt x="11903" y="28732"/>
                  </a:lnTo>
                  <a:lnTo>
                    <a:pt x="11126" y="27873"/>
                  </a:lnTo>
                  <a:lnTo>
                    <a:pt x="10389" y="27055"/>
                  </a:lnTo>
                  <a:lnTo>
                    <a:pt x="11575" y="25849"/>
                  </a:lnTo>
                  <a:lnTo>
                    <a:pt x="12802" y="24622"/>
                  </a:lnTo>
                  <a:lnTo>
                    <a:pt x="14050" y="23415"/>
                  </a:lnTo>
                  <a:lnTo>
                    <a:pt x="15297" y="22209"/>
                  </a:lnTo>
                  <a:close/>
                  <a:moveTo>
                    <a:pt x="29510" y="0"/>
                  </a:moveTo>
                  <a:lnTo>
                    <a:pt x="29121" y="21"/>
                  </a:lnTo>
                  <a:lnTo>
                    <a:pt x="28753" y="62"/>
                  </a:lnTo>
                  <a:lnTo>
                    <a:pt x="28385" y="143"/>
                  </a:lnTo>
                  <a:lnTo>
                    <a:pt x="27997" y="266"/>
                  </a:lnTo>
                  <a:lnTo>
                    <a:pt x="27608" y="409"/>
                  </a:lnTo>
                  <a:lnTo>
                    <a:pt x="27220" y="573"/>
                  </a:lnTo>
                  <a:lnTo>
                    <a:pt x="26831" y="777"/>
                  </a:lnTo>
                  <a:lnTo>
                    <a:pt x="26443" y="1023"/>
                  </a:lnTo>
                  <a:lnTo>
                    <a:pt x="26034" y="1289"/>
                  </a:lnTo>
                  <a:lnTo>
                    <a:pt x="25645" y="1595"/>
                  </a:lnTo>
                  <a:lnTo>
                    <a:pt x="25236" y="1923"/>
                  </a:lnTo>
                  <a:lnTo>
                    <a:pt x="24847" y="2291"/>
                  </a:lnTo>
                  <a:lnTo>
                    <a:pt x="24438" y="2679"/>
                  </a:lnTo>
                  <a:lnTo>
                    <a:pt x="24029" y="3109"/>
                  </a:lnTo>
                  <a:lnTo>
                    <a:pt x="23641" y="3579"/>
                  </a:lnTo>
                  <a:lnTo>
                    <a:pt x="23232" y="4070"/>
                  </a:lnTo>
                  <a:lnTo>
                    <a:pt x="22762" y="4806"/>
                  </a:lnTo>
                  <a:lnTo>
                    <a:pt x="22312" y="5051"/>
                  </a:lnTo>
                  <a:lnTo>
                    <a:pt x="21678" y="5399"/>
                  </a:lnTo>
                  <a:lnTo>
                    <a:pt x="20921" y="5869"/>
                  </a:lnTo>
                  <a:lnTo>
                    <a:pt x="20001" y="6421"/>
                  </a:lnTo>
                  <a:lnTo>
                    <a:pt x="18958" y="7096"/>
                  </a:lnTo>
                  <a:lnTo>
                    <a:pt x="17813" y="7873"/>
                  </a:lnTo>
                  <a:lnTo>
                    <a:pt x="16565" y="8773"/>
                  </a:lnTo>
                  <a:lnTo>
                    <a:pt x="15216" y="9796"/>
                  </a:lnTo>
                  <a:lnTo>
                    <a:pt x="14520" y="10327"/>
                  </a:lnTo>
                  <a:lnTo>
                    <a:pt x="13805" y="10920"/>
                  </a:lnTo>
                  <a:lnTo>
                    <a:pt x="13068" y="11534"/>
                  </a:lnTo>
                  <a:lnTo>
                    <a:pt x="12312" y="12168"/>
                  </a:lnTo>
                  <a:lnTo>
                    <a:pt x="11555" y="12843"/>
                  </a:lnTo>
                  <a:lnTo>
                    <a:pt x="10778" y="13538"/>
                  </a:lnTo>
                  <a:lnTo>
                    <a:pt x="10001" y="14274"/>
                  </a:lnTo>
                  <a:lnTo>
                    <a:pt x="9203" y="15031"/>
                  </a:lnTo>
                  <a:lnTo>
                    <a:pt x="8406" y="15828"/>
                  </a:lnTo>
                  <a:lnTo>
                    <a:pt x="7588" y="16646"/>
                  </a:lnTo>
                  <a:lnTo>
                    <a:pt x="6790" y="17505"/>
                  </a:lnTo>
                  <a:lnTo>
                    <a:pt x="5972" y="18405"/>
                  </a:lnTo>
                  <a:lnTo>
                    <a:pt x="5175" y="19325"/>
                  </a:lnTo>
                  <a:lnTo>
                    <a:pt x="4357" y="20266"/>
                  </a:lnTo>
                  <a:lnTo>
                    <a:pt x="3539" y="21268"/>
                  </a:lnTo>
                  <a:lnTo>
                    <a:pt x="2741" y="22291"/>
                  </a:lnTo>
                  <a:lnTo>
                    <a:pt x="2414" y="22740"/>
                  </a:lnTo>
                  <a:lnTo>
                    <a:pt x="2046" y="23252"/>
                  </a:lnTo>
                  <a:lnTo>
                    <a:pt x="1657" y="23824"/>
                  </a:lnTo>
                  <a:lnTo>
                    <a:pt x="1555" y="23947"/>
                  </a:lnTo>
                  <a:lnTo>
                    <a:pt x="1289" y="24315"/>
                  </a:lnTo>
                  <a:lnTo>
                    <a:pt x="1105" y="24581"/>
                  </a:lnTo>
                  <a:lnTo>
                    <a:pt x="921" y="24888"/>
                  </a:lnTo>
                  <a:lnTo>
                    <a:pt x="737" y="25256"/>
                  </a:lnTo>
                  <a:lnTo>
                    <a:pt x="553" y="25644"/>
                  </a:lnTo>
                  <a:lnTo>
                    <a:pt x="369" y="26074"/>
                  </a:lnTo>
                  <a:lnTo>
                    <a:pt x="226" y="26544"/>
                  </a:lnTo>
                  <a:lnTo>
                    <a:pt x="103" y="27035"/>
                  </a:lnTo>
                  <a:lnTo>
                    <a:pt x="62" y="27301"/>
                  </a:lnTo>
                  <a:lnTo>
                    <a:pt x="21" y="27567"/>
                  </a:lnTo>
                  <a:lnTo>
                    <a:pt x="1" y="27833"/>
                  </a:lnTo>
                  <a:lnTo>
                    <a:pt x="1" y="28098"/>
                  </a:lnTo>
                  <a:lnTo>
                    <a:pt x="1" y="28385"/>
                  </a:lnTo>
                  <a:lnTo>
                    <a:pt x="21" y="28671"/>
                  </a:lnTo>
                  <a:lnTo>
                    <a:pt x="62" y="28937"/>
                  </a:lnTo>
                  <a:lnTo>
                    <a:pt x="124" y="29244"/>
                  </a:lnTo>
                  <a:lnTo>
                    <a:pt x="205" y="29530"/>
                  </a:lnTo>
                  <a:lnTo>
                    <a:pt x="308" y="29816"/>
                  </a:lnTo>
                  <a:lnTo>
                    <a:pt x="451" y="30184"/>
                  </a:lnTo>
                  <a:lnTo>
                    <a:pt x="614" y="30511"/>
                  </a:lnTo>
                  <a:lnTo>
                    <a:pt x="798" y="30798"/>
                  </a:lnTo>
                  <a:lnTo>
                    <a:pt x="1003" y="31084"/>
                  </a:lnTo>
                  <a:lnTo>
                    <a:pt x="1207" y="31309"/>
                  </a:lnTo>
                  <a:lnTo>
                    <a:pt x="1432" y="31534"/>
                  </a:lnTo>
                  <a:lnTo>
                    <a:pt x="1678" y="31718"/>
                  </a:lnTo>
                  <a:lnTo>
                    <a:pt x="1944" y="31861"/>
                  </a:lnTo>
                  <a:lnTo>
                    <a:pt x="2434" y="32270"/>
                  </a:lnTo>
                  <a:lnTo>
                    <a:pt x="3007" y="32700"/>
                  </a:lnTo>
                  <a:lnTo>
                    <a:pt x="3621" y="33129"/>
                  </a:lnTo>
                  <a:lnTo>
                    <a:pt x="4254" y="33558"/>
                  </a:lnTo>
                  <a:lnTo>
                    <a:pt x="4909" y="33988"/>
                  </a:lnTo>
                  <a:lnTo>
                    <a:pt x="5584" y="34397"/>
                  </a:lnTo>
                  <a:lnTo>
                    <a:pt x="6872" y="35174"/>
                  </a:lnTo>
                  <a:lnTo>
                    <a:pt x="9224" y="34356"/>
                  </a:lnTo>
                  <a:lnTo>
                    <a:pt x="11575" y="33579"/>
                  </a:lnTo>
                  <a:lnTo>
                    <a:pt x="13927" y="32843"/>
                  </a:lnTo>
                  <a:lnTo>
                    <a:pt x="16279" y="32147"/>
                  </a:lnTo>
                  <a:lnTo>
                    <a:pt x="18631" y="31473"/>
                  </a:lnTo>
                  <a:lnTo>
                    <a:pt x="21003" y="30818"/>
                  </a:lnTo>
                  <a:lnTo>
                    <a:pt x="23355" y="30225"/>
                  </a:lnTo>
                  <a:lnTo>
                    <a:pt x="25727" y="29653"/>
                  </a:lnTo>
                  <a:lnTo>
                    <a:pt x="28099" y="29121"/>
                  </a:lnTo>
                  <a:lnTo>
                    <a:pt x="30471" y="28610"/>
                  </a:lnTo>
                  <a:lnTo>
                    <a:pt x="32843" y="28160"/>
                  </a:lnTo>
                  <a:lnTo>
                    <a:pt x="35215" y="27710"/>
                  </a:lnTo>
                  <a:lnTo>
                    <a:pt x="37588" y="27321"/>
                  </a:lnTo>
                  <a:lnTo>
                    <a:pt x="39960" y="26953"/>
                  </a:lnTo>
                  <a:lnTo>
                    <a:pt x="42352" y="26626"/>
                  </a:lnTo>
                  <a:lnTo>
                    <a:pt x="44725" y="26319"/>
                  </a:lnTo>
                  <a:lnTo>
                    <a:pt x="44295" y="24397"/>
                  </a:lnTo>
                  <a:lnTo>
                    <a:pt x="43845" y="22536"/>
                  </a:lnTo>
                  <a:lnTo>
                    <a:pt x="45645" y="24274"/>
                  </a:lnTo>
                  <a:lnTo>
                    <a:pt x="47404" y="26033"/>
                  </a:lnTo>
                  <a:lnTo>
                    <a:pt x="50123" y="25788"/>
                  </a:lnTo>
                  <a:lnTo>
                    <a:pt x="52843" y="25583"/>
                  </a:lnTo>
                  <a:lnTo>
                    <a:pt x="55543" y="25419"/>
                  </a:lnTo>
                  <a:lnTo>
                    <a:pt x="58262" y="25297"/>
                  </a:lnTo>
                  <a:lnTo>
                    <a:pt x="57485" y="24172"/>
                  </a:lnTo>
                  <a:lnTo>
                    <a:pt x="56688" y="23088"/>
                  </a:lnTo>
                  <a:lnTo>
                    <a:pt x="55890" y="22045"/>
                  </a:lnTo>
                  <a:lnTo>
                    <a:pt x="55072" y="21043"/>
                  </a:lnTo>
                  <a:lnTo>
                    <a:pt x="54275" y="20062"/>
                  </a:lnTo>
                  <a:lnTo>
                    <a:pt x="53457" y="19100"/>
                  </a:lnTo>
                  <a:lnTo>
                    <a:pt x="52639" y="18201"/>
                  </a:lnTo>
                  <a:lnTo>
                    <a:pt x="51841" y="17301"/>
                  </a:lnTo>
                  <a:lnTo>
                    <a:pt x="51023" y="16462"/>
                  </a:lnTo>
                  <a:lnTo>
                    <a:pt x="50226" y="15644"/>
                  </a:lnTo>
                  <a:lnTo>
                    <a:pt x="49428" y="14847"/>
                  </a:lnTo>
                  <a:lnTo>
                    <a:pt x="48631" y="14090"/>
                  </a:lnTo>
                  <a:lnTo>
                    <a:pt x="47853" y="13374"/>
                  </a:lnTo>
                  <a:lnTo>
                    <a:pt x="47076" y="12679"/>
                  </a:lnTo>
                  <a:lnTo>
                    <a:pt x="46320" y="12025"/>
                  </a:lnTo>
                  <a:lnTo>
                    <a:pt x="45584" y="11391"/>
                  </a:lnTo>
                  <a:lnTo>
                    <a:pt x="44847" y="10777"/>
                  </a:lnTo>
                  <a:lnTo>
                    <a:pt x="44132" y="10205"/>
                  </a:lnTo>
                  <a:lnTo>
                    <a:pt x="42761" y="9162"/>
                  </a:lnTo>
                  <a:lnTo>
                    <a:pt x="41473" y="8221"/>
                  </a:lnTo>
                  <a:lnTo>
                    <a:pt x="40267" y="7383"/>
                  </a:lnTo>
                  <a:lnTo>
                    <a:pt x="39183" y="6667"/>
                  </a:lnTo>
                  <a:lnTo>
                    <a:pt x="38222" y="6074"/>
                  </a:lnTo>
                  <a:lnTo>
                    <a:pt x="37404" y="5563"/>
                  </a:lnTo>
                  <a:lnTo>
                    <a:pt x="36708" y="5174"/>
                  </a:lnTo>
                  <a:lnTo>
                    <a:pt x="36320" y="4520"/>
                  </a:lnTo>
                  <a:lnTo>
                    <a:pt x="35890" y="3967"/>
                  </a:lnTo>
                  <a:lnTo>
                    <a:pt x="35461" y="3456"/>
                  </a:lnTo>
                  <a:lnTo>
                    <a:pt x="35031" y="2986"/>
                  </a:lnTo>
                  <a:lnTo>
                    <a:pt x="34622" y="2536"/>
                  </a:lnTo>
                  <a:lnTo>
                    <a:pt x="34193" y="2147"/>
                  </a:lnTo>
                  <a:lnTo>
                    <a:pt x="33764" y="1779"/>
                  </a:lnTo>
                  <a:lnTo>
                    <a:pt x="33334" y="1432"/>
                  </a:lnTo>
                  <a:lnTo>
                    <a:pt x="32905" y="1145"/>
                  </a:lnTo>
                  <a:lnTo>
                    <a:pt x="32475" y="880"/>
                  </a:lnTo>
                  <a:lnTo>
                    <a:pt x="32046" y="634"/>
                  </a:lnTo>
                  <a:lnTo>
                    <a:pt x="31616" y="450"/>
                  </a:lnTo>
                  <a:lnTo>
                    <a:pt x="31187" y="287"/>
                  </a:lnTo>
                  <a:lnTo>
                    <a:pt x="30757" y="164"/>
                  </a:lnTo>
                  <a:lnTo>
                    <a:pt x="30348" y="82"/>
                  </a:lnTo>
                  <a:lnTo>
                    <a:pt x="29919" y="21"/>
                  </a:lnTo>
                  <a:lnTo>
                    <a:pt x="295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9"/>
            <p:cNvSpPr/>
            <p:nvPr/>
          </p:nvSpPr>
          <p:spPr>
            <a:xfrm>
              <a:off x="1730475" y="3837300"/>
              <a:ext cx="1456575" cy="879375"/>
            </a:xfrm>
            <a:custGeom>
              <a:rect b="b" l="l" r="r" t="t"/>
              <a:pathLst>
                <a:path extrusionOk="0" fill="none" h="35175" w="58263">
                  <a:moveTo>
                    <a:pt x="1944" y="31861"/>
                  </a:moveTo>
                  <a:lnTo>
                    <a:pt x="1944" y="31861"/>
                  </a:lnTo>
                  <a:lnTo>
                    <a:pt x="2434" y="32270"/>
                  </a:lnTo>
                  <a:lnTo>
                    <a:pt x="3007" y="32700"/>
                  </a:lnTo>
                  <a:lnTo>
                    <a:pt x="3621" y="33129"/>
                  </a:lnTo>
                  <a:lnTo>
                    <a:pt x="4254" y="33558"/>
                  </a:lnTo>
                  <a:lnTo>
                    <a:pt x="4909" y="33988"/>
                  </a:lnTo>
                  <a:lnTo>
                    <a:pt x="5584" y="34397"/>
                  </a:lnTo>
                  <a:lnTo>
                    <a:pt x="6872" y="35174"/>
                  </a:lnTo>
                  <a:lnTo>
                    <a:pt x="6872" y="35174"/>
                  </a:lnTo>
                  <a:lnTo>
                    <a:pt x="9224" y="34356"/>
                  </a:lnTo>
                  <a:lnTo>
                    <a:pt x="11575" y="33579"/>
                  </a:lnTo>
                  <a:lnTo>
                    <a:pt x="13927" y="32843"/>
                  </a:lnTo>
                  <a:lnTo>
                    <a:pt x="16279" y="32147"/>
                  </a:lnTo>
                  <a:lnTo>
                    <a:pt x="18631" y="31473"/>
                  </a:lnTo>
                  <a:lnTo>
                    <a:pt x="21003" y="30818"/>
                  </a:lnTo>
                  <a:lnTo>
                    <a:pt x="23355" y="30225"/>
                  </a:lnTo>
                  <a:lnTo>
                    <a:pt x="25727" y="29653"/>
                  </a:lnTo>
                  <a:lnTo>
                    <a:pt x="28099" y="29121"/>
                  </a:lnTo>
                  <a:lnTo>
                    <a:pt x="30471" y="28610"/>
                  </a:lnTo>
                  <a:lnTo>
                    <a:pt x="32843" y="28160"/>
                  </a:lnTo>
                  <a:lnTo>
                    <a:pt x="35215" y="27710"/>
                  </a:lnTo>
                  <a:lnTo>
                    <a:pt x="37588" y="27321"/>
                  </a:lnTo>
                  <a:lnTo>
                    <a:pt x="39960" y="26953"/>
                  </a:lnTo>
                  <a:lnTo>
                    <a:pt x="42352" y="26626"/>
                  </a:lnTo>
                  <a:lnTo>
                    <a:pt x="44725" y="26319"/>
                  </a:lnTo>
                  <a:lnTo>
                    <a:pt x="44725" y="26319"/>
                  </a:lnTo>
                  <a:lnTo>
                    <a:pt x="44295" y="24397"/>
                  </a:lnTo>
                  <a:lnTo>
                    <a:pt x="43845" y="22536"/>
                  </a:lnTo>
                  <a:lnTo>
                    <a:pt x="43845" y="22536"/>
                  </a:lnTo>
                  <a:lnTo>
                    <a:pt x="45645" y="24274"/>
                  </a:lnTo>
                  <a:lnTo>
                    <a:pt x="47404" y="26033"/>
                  </a:lnTo>
                  <a:lnTo>
                    <a:pt x="47404" y="26033"/>
                  </a:lnTo>
                  <a:lnTo>
                    <a:pt x="50123" y="25788"/>
                  </a:lnTo>
                  <a:lnTo>
                    <a:pt x="52843" y="25583"/>
                  </a:lnTo>
                  <a:lnTo>
                    <a:pt x="55543" y="25419"/>
                  </a:lnTo>
                  <a:lnTo>
                    <a:pt x="58262" y="25297"/>
                  </a:lnTo>
                  <a:lnTo>
                    <a:pt x="58262" y="25297"/>
                  </a:lnTo>
                  <a:lnTo>
                    <a:pt x="57485" y="24172"/>
                  </a:lnTo>
                  <a:lnTo>
                    <a:pt x="56688" y="23088"/>
                  </a:lnTo>
                  <a:lnTo>
                    <a:pt x="55890" y="22045"/>
                  </a:lnTo>
                  <a:lnTo>
                    <a:pt x="55072" y="21043"/>
                  </a:lnTo>
                  <a:lnTo>
                    <a:pt x="54275" y="20062"/>
                  </a:lnTo>
                  <a:lnTo>
                    <a:pt x="53457" y="19100"/>
                  </a:lnTo>
                  <a:lnTo>
                    <a:pt x="52639" y="18201"/>
                  </a:lnTo>
                  <a:lnTo>
                    <a:pt x="51841" y="17301"/>
                  </a:lnTo>
                  <a:lnTo>
                    <a:pt x="51023" y="16462"/>
                  </a:lnTo>
                  <a:lnTo>
                    <a:pt x="50226" y="15644"/>
                  </a:lnTo>
                  <a:lnTo>
                    <a:pt x="49428" y="14847"/>
                  </a:lnTo>
                  <a:lnTo>
                    <a:pt x="48631" y="14090"/>
                  </a:lnTo>
                  <a:lnTo>
                    <a:pt x="47853" y="13374"/>
                  </a:lnTo>
                  <a:lnTo>
                    <a:pt x="47076" y="12679"/>
                  </a:lnTo>
                  <a:lnTo>
                    <a:pt x="46320" y="12025"/>
                  </a:lnTo>
                  <a:lnTo>
                    <a:pt x="45584" y="11391"/>
                  </a:lnTo>
                  <a:lnTo>
                    <a:pt x="44847" y="10777"/>
                  </a:lnTo>
                  <a:lnTo>
                    <a:pt x="44132" y="10205"/>
                  </a:lnTo>
                  <a:lnTo>
                    <a:pt x="42761" y="9162"/>
                  </a:lnTo>
                  <a:lnTo>
                    <a:pt x="41473" y="8221"/>
                  </a:lnTo>
                  <a:lnTo>
                    <a:pt x="40267" y="7383"/>
                  </a:lnTo>
                  <a:lnTo>
                    <a:pt x="39183" y="6667"/>
                  </a:lnTo>
                  <a:lnTo>
                    <a:pt x="38222" y="6074"/>
                  </a:lnTo>
                  <a:lnTo>
                    <a:pt x="37404" y="5563"/>
                  </a:lnTo>
                  <a:lnTo>
                    <a:pt x="36708" y="5174"/>
                  </a:lnTo>
                  <a:lnTo>
                    <a:pt x="36708" y="5174"/>
                  </a:lnTo>
                  <a:lnTo>
                    <a:pt x="36320" y="4520"/>
                  </a:lnTo>
                  <a:lnTo>
                    <a:pt x="36320" y="4520"/>
                  </a:lnTo>
                  <a:lnTo>
                    <a:pt x="35890" y="3967"/>
                  </a:lnTo>
                  <a:lnTo>
                    <a:pt x="35461" y="3456"/>
                  </a:lnTo>
                  <a:lnTo>
                    <a:pt x="35031" y="2986"/>
                  </a:lnTo>
                  <a:lnTo>
                    <a:pt x="34622" y="2536"/>
                  </a:lnTo>
                  <a:lnTo>
                    <a:pt x="34193" y="2147"/>
                  </a:lnTo>
                  <a:lnTo>
                    <a:pt x="33764" y="1779"/>
                  </a:lnTo>
                  <a:lnTo>
                    <a:pt x="33334" y="1432"/>
                  </a:lnTo>
                  <a:lnTo>
                    <a:pt x="32905" y="1145"/>
                  </a:lnTo>
                  <a:lnTo>
                    <a:pt x="32475" y="880"/>
                  </a:lnTo>
                  <a:lnTo>
                    <a:pt x="32046" y="634"/>
                  </a:lnTo>
                  <a:lnTo>
                    <a:pt x="31616" y="450"/>
                  </a:lnTo>
                  <a:lnTo>
                    <a:pt x="31187" y="287"/>
                  </a:lnTo>
                  <a:lnTo>
                    <a:pt x="30757" y="164"/>
                  </a:lnTo>
                  <a:lnTo>
                    <a:pt x="30348" y="82"/>
                  </a:lnTo>
                  <a:lnTo>
                    <a:pt x="29919" y="21"/>
                  </a:lnTo>
                  <a:lnTo>
                    <a:pt x="29510" y="0"/>
                  </a:lnTo>
                  <a:lnTo>
                    <a:pt x="29510" y="0"/>
                  </a:lnTo>
                  <a:lnTo>
                    <a:pt x="29121" y="21"/>
                  </a:lnTo>
                  <a:lnTo>
                    <a:pt x="28753" y="62"/>
                  </a:lnTo>
                  <a:lnTo>
                    <a:pt x="28385" y="143"/>
                  </a:lnTo>
                  <a:lnTo>
                    <a:pt x="27997" y="266"/>
                  </a:lnTo>
                  <a:lnTo>
                    <a:pt x="27608" y="409"/>
                  </a:lnTo>
                  <a:lnTo>
                    <a:pt x="27220" y="573"/>
                  </a:lnTo>
                  <a:lnTo>
                    <a:pt x="26831" y="777"/>
                  </a:lnTo>
                  <a:lnTo>
                    <a:pt x="26443" y="1023"/>
                  </a:lnTo>
                  <a:lnTo>
                    <a:pt x="26034" y="1289"/>
                  </a:lnTo>
                  <a:lnTo>
                    <a:pt x="25645" y="1595"/>
                  </a:lnTo>
                  <a:lnTo>
                    <a:pt x="25236" y="1923"/>
                  </a:lnTo>
                  <a:lnTo>
                    <a:pt x="24847" y="2291"/>
                  </a:lnTo>
                  <a:lnTo>
                    <a:pt x="24438" y="2679"/>
                  </a:lnTo>
                  <a:lnTo>
                    <a:pt x="24029" y="3109"/>
                  </a:lnTo>
                  <a:lnTo>
                    <a:pt x="23641" y="3579"/>
                  </a:lnTo>
                  <a:lnTo>
                    <a:pt x="23232" y="4070"/>
                  </a:lnTo>
                  <a:lnTo>
                    <a:pt x="23232" y="4070"/>
                  </a:lnTo>
                  <a:lnTo>
                    <a:pt x="22762" y="4806"/>
                  </a:lnTo>
                  <a:lnTo>
                    <a:pt x="22762" y="4806"/>
                  </a:lnTo>
                  <a:lnTo>
                    <a:pt x="22312" y="5051"/>
                  </a:lnTo>
                  <a:lnTo>
                    <a:pt x="21678" y="5399"/>
                  </a:lnTo>
                  <a:lnTo>
                    <a:pt x="20921" y="5869"/>
                  </a:lnTo>
                  <a:lnTo>
                    <a:pt x="20001" y="6421"/>
                  </a:lnTo>
                  <a:lnTo>
                    <a:pt x="18958" y="7096"/>
                  </a:lnTo>
                  <a:lnTo>
                    <a:pt x="17813" y="7873"/>
                  </a:lnTo>
                  <a:lnTo>
                    <a:pt x="16565" y="8773"/>
                  </a:lnTo>
                  <a:lnTo>
                    <a:pt x="15216" y="9796"/>
                  </a:lnTo>
                  <a:lnTo>
                    <a:pt x="14520" y="10327"/>
                  </a:lnTo>
                  <a:lnTo>
                    <a:pt x="13805" y="10920"/>
                  </a:lnTo>
                  <a:lnTo>
                    <a:pt x="13068" y="11534"/>
                  </a:lnTo>
                  <a:lnTo>
                    <a:pt x="12312" y="12168"/>
                  </a:lnTo>
                  <a:lnTo>
                    <a:pt x="11555" y="12843"/>
                  </a:lnTo>
                  <a:lnTo>
                    <a:pt x="10778" y="13538"/>
                  </a:lnTo>
                  <a:lnTo>
                    <a:pt x="10001" y="14274"/>
                  </a:lnTo>
                  <a:lnTo>
                    <a:pt x="9203" y="15031"/>
                  </a:lnTo>
                  <a:lnTo>
                    <a:pt x="8406" y="15828"/>
                  </a:lnTo>
                  <a:lnTo>
                    <a:pt x="7588" y="16646"/>
                  </a:lnTo>
                  <a:lnTo>
                    <a:pt x="6790" y="17505"/>
                  </a:lnTo>
                  <a:lnTo>
                    <a:pt x="5972" y="18405"/>
                  </a:lnTo>
                  <a:lnTo>
                    <a:pt x="5175" y="19325"/>
                  </a:lnTo>
                  <a:lnTo>
                    <a:pt x="4357" y="20266"/>
                  </a:lnTo>
                  <a:lnTo>
                    <a:pt x="3539" y="21268"/>
                  </a:lnTo>
                  <a:lnTo>
                    <a:pt x="2741" y="22291"/>
                  </a:lnTo>
                  <a:lnTo>
                    <a:pt x="2741" y="22291"/>
                  </a:lnTo>
                  <a:lnTo>
                    <a:pt x="2414" y="22740"/>
                  </a:lnTo>
                  <a:lnTo>
                    <a:pt x="2046" y="23252"/>
                  </a:lnTo>
                  <a:lnTo>
                    <a:pt x="1657" y="23824"/>
                  </a:lnTo>
                  <a:lnTo>
                    <a:pt x="1657" y="23824"/>
                  </a:lnTo>
                  <a:lnTo>
                    <a:pt x="1555" y="23947"/>
                  </a:lnTo>
                  <a:lnTo>
                    <a:pt x="1289" y="24315"/>
                  </a:lnTo>
                  <a:lnTo>
                    <a:pt x="1105" y="24581"/>
                  </a:lnTo>
                  <a:lnTo>
                    <a:pt x="921" y="24888"/>
                  </a:lnTo>
                  <a:lnTo>
                    <a:pt x="737" y="25256"/>
                  </a:lnTo>
                  <a:lnTo>
                    <a:pt x="553" y="25644"/>
                  </a:lnTo>
                  <a:lnTo>
                    <a:pt x="369" y="26074"/>
                  </a:lnTo>
                  <a:lnTo>
                    <a:pt x="226" y="26544"/>
                  </a:lnTo>
                  <a:lnTo>
                    <a:pt x="103" y="27035"/>
                  </a:lnTo>
                  <a:lnTo>
                    <a:pt x="62" y="27301"/>
                  </a:lnTo>
                  <a:lnTo>
                    <a:pt x="21" y="27567"/>
                  </a:lnTo>
                  <a:lnTo>
                    <a:pt x="1" y="27833"/>
                  </a:lnTo>
                  <a:lnTo>
                    <a:pt x="1" y="28098"/>
                  </a:lnTo>
                  <a:lnTo>
                    <a:pt x="1" y="28385"/>
                  </a:lnTo>
                  <a:lnTo>
                    <a:pt x="21" y="28671"/>
                  </a:lnTo>
                  <a:lnTo>
                    <a:pt x="62" y="28937"/>
                  </a:lnTo>
                  <a:lnTo>
                    <a:pt x="124" y="29244"/>
                  </a:lnTo>
                  <a:lnTo>
                    <a:pt x="205" y="29530"/>
                  </a:lnTo>
                  <a:lnTo>
                    <a:pt x="308" y="29816"/>
                  </a:lnTo>
                  <a:lnTo>
                    <a:pt x="308" y="29816"/>
                  </a:lnTo>
                  <a:lnTo>
                    <a:pt x="451" y="30184"/>
                  </a:lnTo>
                  <a:lnTo>
                    <a:pt x="614" y="30511"/>
                  </a:lnTo>
                  <a:lnTo>
                    <a:pt x="798" y="30798"/>
                  </a:lnTo>
                  <a:lnTo>
                    <a:pt x="1003" y="31084"/>
                  </a:lnTo>
                  <a:lnTo>
                    <a:pt x="1207" y="31309"/>
                  </a:lnTo>
                  <a:lnTo>
                    <a:pt x="1432" y="31534"/>
                  </a:lnTo>
                  <a:lnTo>
                    <a:pt x="1678" y="31718"/>
                  </a:lnTo>
                  <a:lnTo>
                    <a:pt x="1944" y="3186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9"/>
            <p:cNvSpPr/>
            <p:nvPr/>
          </p:nvSpPr>
          <p:spPr>
            <a:xfrm>
              <a:off x="1990200" y="4392500"/>
              <a:ext cx="122725" cy="211175"/>
            </a:xfrm>
            <a:custGeom>
              <a:rect b="b" l="l" r="r" t="t"/>
              <a:pathLst>
                <a:path extrusionOk="0" fill="none" h="8447" w="4909">
                  <a:moveTo>
                    <a:pt x="4908" y="1"/>
                  </a:moveTo>
                  <a:lnTo>
                    <a:pt x="4908" y="1"/>
                  </a:lnTo>
                  <a:lnTo>
                    <a:pt x="4418" y="1984"/>
                  </a:lnTo>
                  <a:lnTo>
                    <a:pt x="3947" y="4050"/>
                  </a:lnTo>
                  <a:lnTo>
                    <a:pt x="3477" y="6197"/>
                  </a:lnTo>
                  <a:lnTo>
                    <a:pt x="3047" y="8447"/>
                  </a:lnTo>
                  <a:lnTo>
                    <a:pt x="3047" y="8447"/>
                  </a:lnTo>
                  <a:lnTo>
                    <a:pt x="2291" y="7465"/>
                  </a:lnTo>
                  <a:lnTo>
                    <a:pt x="1514" y="6524"/>
                  </a:lnTo>
                  <a:lnTo>
                    <a:pt x="737" y="5665"/>
                  </a:lnTo>
                  <a:lnTo>
                    <a:pt x="0" y="4847"/>
                  </a:lnTo>
                  <a:lnTo>
                    <a:pt x="0" y="4847"/>
                  </a:lnTo>
                  <a:lnTo>
                    <a:pt x="1186" y="3641"/>
                  </a:lnTo>
                  <a:lnTo>
                    <a:pt x="2413" y="2414"/>
                  </a:lnTo>
                  <a:lnTo>
                    <a:pt x="3661" y="1207"/>
                  </a:lnTo>
                  <a:lnTo>
                    <a:pt x="490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9"/>
            <p:cNvSpPr/>
            <p:nvPr/>
          </p:nvSpPr>
          <p:spPr>
            <a:xfrm>
              <a:off x="1990200" y="4392500"/>
              <a:ext cx="122725" cy="211175"/>
            </a:xfrm>
            <a:custGeom>
              <a:rect b="b" l="l" r="r" t="t"/>
              <a:pathLst>
                <a:path extrusionOk="0" fill="none" h="8447" w="4909">
                  <a:moveTo>
                    <a:pt x="4908" y="1"/>
                  </a:moveTo>
                  <a:lnTo>
                    <a:pt x="4908" y="1"/>
                  </a:lnTo>
                  <a:lnTo>
                    <a:pt x="3661" y="1207"/>
                  </a:lnTo>
                  <a:lnTo>
                    <a:pt x="2413" y="2414"/>
                  </a:lnTo>
                  <a:lnTo>
                    <a:pt x="1186" y="3641"/>
                  </a:lnTo>
                  <a:lnTo>
                    <a:pt x="0" y="4847"/>
                  </a:lnTo>
                  <a:lnTo>
                    <a:pt x="0" y="4847"/>
                  </a:lnTo>
                  <a:lnTo>
                    <a:pt x="737" y="5665"/>
                  </a:lnTo>
                  <a:lnTo>
                    <a:pt x="1514" y="6524"/>
                  </a:lnTo>
                  <a:lnTo>
                    <a:pt x="2291" y="7465"/>
                  </a:lnTo>
                  <a:lnTo>
                    <a:pt x="3047" y="8447"/>
                  </a:lnTo>
                  <a:lnTo>
                    <a:pt x="3047" y="8447"/>
                  </a:lnTo>
                  <a:lnTo>
                    <a:pt x="3477" y="6197"/>
                  </a:lnTo>
                  <a:lnTo>
                    <a:pt x="3947" y="4050"/>
                  </a:lnTo>
                  <a:lnTo>
                    <a:pt x="4418" y="1984"/>
                  </a:lnTo>
                  <a:lnTo>
                    <a:pt x="490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9"/>
            <p:cNvSpPr/>
            <p:nvPr/>
          </p:nvSpPr>
          <p:spPr>
            <a:xfrm>
              <a:off x="1888975" y="4059175"/>
              <a:ext cx="959625" cy="615575"/>
            </a:xfrm>
            <a:custGeom>
              <a:rect b="b" l="l" r="r" t="t"/>
              <a:pathLst>
                <a:path extrusionOk="0" h="24623" w="38385">
                  <a:moveTo>
                    <a:pt x="15256" y="0"/>
                  </a:moveTo>
                  <a:lnTo>
                    <a:pt x="13150" y="2025"/>
                  </a:lnTo>
                  <a:lnTo>
                    <a:pt x="10941" y="4172"/>
                  </a:lnTo>
                  <a:lnTo>
                    <a:pt x="8364" y="6708"/>
                  </a:lnTo>
                  <a:lnTo>
                    <a:pt x="7015" y="8058"/>
                  </a:lnTo>
                  <a:lnTo>
                    <a:pt x="5706" y="9387"/>
                  </a:lnTo>
                  <a:lnTo>
                    <a:pt x="4438" y="10675"/>
                  </a:lnTo>
                  <a:lnTo>
                    <a:pt x="3272" y="11923"/>
                  </a:lnTo>
                  <a:lnTo>
                    <a:pt x="2229" y="13047"/>
                  </a:lnTo>
                  <a:lnTo>
                    <a:pt x="1350" y="14050"/>
                  </a:lnTo>
                  <a:lnTo>
                    <a:pt x="982" y="14479"/>
                  </a:lnTo>
                  <a:lnTo>
                    <a:pt x="675" y="14868"/>
                  </a:lnTo>
                  <a:lnTo>
                    <a:pt x="430" y="15215"/>
                  </a:lnTo>
                  <a:lnTo>
                    <a:pt x="246" y="15501"/>
                  </a:lnTo>
                  <a:lnTo>
                    <a:pt x="123" y="15726"/>
                  </a:lnTo>
                  <a:lnTo>
                    <a:pt x="62" y="15951"/>
                  </a:lnTo>
                  <a:lnTo>
                    <a:pt x="21" y="16197"/>
                  </a:lnTo>
                  <a:lnTo>
                    <a:pt x="0" y="16463"/>
                  </a:lnTo>
                  <a:lnTo>
                    <a:pt x="21" y="16728"/>
                  </a:lnTo>
                  <a:lnTo>
                    <a:pt x="82" y="17015"/>
                  </a:lnTo>
                  <a:lnTo>
                    <a:pt x="143" y="17322"/>
                  </a:lnTo>
                  <a:lnTo>
                    <a:pt x="246" y="17608"/>
                  </a:lnTo>
                  <a:lnTo>
                    <a:pt x="368" y="17935"/>
                  </a:lnTo>
                  <a:lnTo>
                    <a:pt x="491" y="18242"/>
                  </a:lnTo>
                  <a:lnTo>
                    <a:pt x="655" y="18569"/>
                  </a:lnTo>
                  <a:lnTo>
                    <a:pt x="839" y="18896"/>
                  </a:lnTo>
                  <a:lnTo>
                    <a:pt x="1227" y="19551"/>
                  </a:lnTo>
                  <a:lnTo>
                    <a:pt x="1677" y="20225"/>
                  </a:lnTo>
                  <a:lnTo>
                    <a:pt x="2148" y="20880"/>
                  </a:lnTo>
                  <a:lnTo>
                    <a:pt x="2659" y="21534"/>
                  </a:lnTo>
                  <a:lnTo>
                    <a:pt x="3170" y="22168"/>
                  </a:lnTo>
                  <a:lnTo>
                    <a:pt x="3681" y="22761"/>
                  </a:lnTo>
                  <a:lnTo>
                    <a:pt x="4193" y="23313"/>
                  </a:lnTo>
                  <a:lnTo>
                    <a:pt x="4663" y="23804"/>
                  </a:lnTo>
                  <a:lnTo>
                    <a:pt x="5460" y="24622"/>
                  </a:lnTo>
                  <a:lnTo>
                    <a:pt x="7505" y="23988"/>
                  </a:lnTo>
                  <a:lnTo>
                    <a:pt x="9550" y="23375"/>
                  </a:lnTo>
                  <a:lnTo>
                    <a:pt x="11595" y="22782"/>
                  </a:lnTo>
                  <a:lnTo>
                    <a:pt x="13640" y="22209"/>
                  </a:lnTo>
                  <a:lnTo>
                    <a:pt x="15706" y="21677"/>
                  </a:lnTo>
                  <a:lnTo>
                    <a:pt x="17751" y="21166"/>
                  </a:lnTo>
                  <a:lnTo>
                    <a:pt x="19816" y="20675"/>
                  </a:lnTo>
                  <a:lnTo>
                    <a:pt x="21882" y="20225"/>
                  </a:lnTo>
                  <a:lnTo>
                    <a:pt x="23927" y="19776"/>
                  </a:lnTo>
                  <a:lnTo>
                    <a:pt x="25992" y="19367"/>
                  </a:lnTo>
                  <a:lnTo>
                    <a:pt x="28057" y="18978"/>
                  </a:lnTo>
                  <a:lnTo>
                    <a:pt x="30123" y="18630"/>
                  </a:lnTo>
                  <a:lnTo>
                    <a:pt x="32188" y="18303"/>
                  </a:lnTo>
                  <a:lnTo>
                    <a:pt x="34254" y="17996"/>
                  </a:lnTo>
                  <a:lnTo>
                    <a:pt x="36319" y="17710"/>
                  </a:lnTo>
                  <a:lnTo>
                    <a:pt x="38385" y="17444"/>
                  </a:lnTo>
                  <a:lnTo>
                    <a:pt x="37955" y="15522"/>
                  </a:lnTo>
                  <a:lnTo>
                    <a:pt x="37505" y="13661"/>
                  </a:lnTo>
                  <a:lnTo>
                    <a:pt x="36319" y="14131"/>
                  </a:lnTo>
                  <a:lnTo>
                    <a:pt x="35174" y="14561"/>
                  </a:lnTo>
                  <a:lnTo>
                    <a:pt x="34049" y="14949"/>
                  </a:lnTo>
                  <a:lnTo>
                    <a:pt x="32945" y="15297"/>
                  </a:lnTo>
                  <a:lnTo>
                    <a:pt x="31882" y="15624"/>
                  </a:lnTo>
                  <a:lnTo>
                    <a:pt x="30839" y="15910"/>
                  </a:lnTo>
                  <a:lnTo>
                    <a:pt x="29816" y="16156"/>
                  </a:lnTo>
                  <a:lnTo>
                    <a:pt x="28814" y="16381"/>
                  </a:lnTo>
                  <a:lnTo>
                    <a:pt x="27853" y="16565"/>
                  </a:lnTo>
                  <a:lnTo>
                    <a:pt x="26912" y="16728"/>
                  </a:lnTo>
                  <a:lnTo>
                    <a:pt x="25992" y="16872"/>
                  </a:lnTo>
                  <a:lnTo>
                    <a:pt x="25092" y="16974"/>
                  </a:lnTo>
                  <a:lnTo>
                    <a:pt x="24213" y="17056"/>
                  </a:lnTo>
                  <a:lnTo>
                    <a:pt x="23374" y="17097"/>
                  </a:lnTo>
                  <a:lnTo>
                    <a:pt x="22556" y="17137"/>
                  </a:lnTo>
                  <a:lnTo>
                    <a:pt x="20961" y="17137"/>
                  </a:lnTo>
                  <a:lnTo>
                    <a:pt x="20184" y="17097"/>
                  </a:lnTo>
                  <a:lnTo>
                    <a:pt x="19448" y="17056"/>
                  </a:lnTo>
                  <a:lnTo>
                    <a:pt x="18712" y="16974"/>
                  </a:lnTo>
                  <a:lnTo>
                    <a:pt x="18017" y="16892"/>
                  </a:lnTo>
                  <a:lnTo>
                    <a:pt x="17362" y="16790"/>
                  </a:lnTo>
                  <a:lnTo>
                    <a:pt x="16708" y="16688"/>
                  </a:lnTo>
                  <a:lnTo>
                    <a:pt x="16094" y="16544"/>
                  </a:lnTo>
                  <a:lnTo>
                    <a:pt x="15501" y="16422"/>
                  </a:lnTo>
                  <a:lnTo>
                    <a:pt x="14949" y="16258"/>
                  </a:lnTo>
                  <a:lnTo>
                    <a:pt x="14417" y="16095"/>
                  </a:lnTo>
                  <a:lnTo>
                    <a:pt x="13906" y="15931"/>
                  </a:lnTo>
                  <a:lnTo>
                    <a:pt x="13415" y="15767"/>
                  </a:lnTo>
                  <a:lnTo>
                    <a:pt x="12945" y="15604"/>
                  </a:lnTo>
                  <a:lnTo>
                    <a:pt x="12107" y="15236"/>
                  </a:lnTo>
                  <a:lnTo>
                    <a:pt x="11370" y="14888"/>
                  </a:lnTo>
                  <a:lnTo>
                    <a:pt x="10736" y="14540"/>
                  </a:lnTo>
                  <a:lnTo>
                    <a:pt x="10184" y="14213"/>
                  </a:lnTo>
                  <a:lnTo>
                    <a:pt x="9755" y="13927"/>
                  </a:lnTo>
                  <a:lnTo>
                    <a:pt x="9407" y="13681"/>
                  </a:lnTo>
                  <a:lnTo>
                    <a:pt x="9162" y="13497"/>
                  </a:lnTo>
                  <a:lnTo>
                    <a:pt x="8957" y="13334"/>
                  </a:lnTo>
                  <a:lnTo>
                    <a:pt x="8467" y="15317"/>
                  </a:lnTo>
                  <a:lnTo>
                    <a:pt x="7996" y="17383"/>
                  </a:lnTo>
                  <a:lnTo>
                    <a:pt x="7526" y="19530"/>
                  </a:lnTo>
                  <a:lnTo>
                    <a:pt x="7096" y="21780"/>
                  </a:lnTo>
                  <a:lnTo>
                    <a:pt x="6340" y="20798"/>
                  </a:lnTo>
                  <a:lnTo>
                    <a:pt x="5563" y="19857"/>
                  </a:lnTo>
                  <a:lnTo>
                    <a:pt x="4786" y="18998"/>
                  </a:lnTo>
                  <a:lnTo>
                    <a:pt x="4049" y="18180"/>
                  </a:lnTo>
                  <a:lnTo>
                    <a:pt x="5235" y="16974"/>
                  </a:lnTo>
                  <a:lnTo>
                    <a:pt x="6462" y="15747"/>
                  </a:lnTo>
                  <a:lnTo>
                    <a:pt x="7710" y="14540"/>
                  </a:lnTo>
                  <a:lnTo>
                    <a:pt x="8957" y="13334"/>
                  </a:lnTo>
                  <a:lnTo>
                    <a:pt x="9612" y="11718"/>
                  </a:lnTo>
                  <a:lnTo>
                    <a:pt x="10307" y="9980"/>
                  </a:lnTo>
                  <a:lnTo>
                    <a:pt x="11186" y="7915"/>
                  </a:lnTo>
                  <a:lnTo>
                    <a:pt x="11677" y="6810"/>
                  </a:lnTo>
                  <a:lnTo>
                    <a:pt x="12188" y="5686"/>
                  </a:lnTo>
                  <a:lnTo>
                    <a:pt x="12700" y="4561"/>
                  </a:lnTo>
                  <a:lnTo>
                    <a:pt x="13231" y="3477"/>
                  </a:lnTo>
                  <a:lnTo>
                    <a:pt x="13763" y="2454"/>
                  </a:lnTo>
                  <a:lnTo>
                    <a:pt x="14274" y="1534"/>
                  </a:lnTo>
                  <a:lnTo>
                    <a:pt x="14786" y="696"/>
                  </a:lnTo>
                  <a:lnTo>
                    <a:pt x="15031" y="328"/>
                  </a:lnTo>
                  <a:lnTo>
                    <a:pt x="1525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9"/>
            <p:cNvSpPr/>
            <p:nvPr/>
          </p:nvSpPr>
          <p:spPr>
            <a:xfrm>
              <a:off x="1888975" y="4059175"/>
              <a:ext cx="959625" cy="615575"/>
            </a:xfrm>
            <a:custGeom>
              <a:rect b="b" l="l" r="r" t="t"/>
              <a:pathLst>
                <a:path extrusionOk="0" fill="none" h="24623" w="38385">
                  <a:moveTo>
                    <a:pt x="15256" y="0"/>
                  </a:moveTo>
                  <a:lnTo>
                    <a:pt x="15256" y="0"/>
                  </a:lnTo>
                  <a:lnTo>
                    <a:pt x="13150" y="2025"/>
                  </a:lnTo>
                  <a:lnTo>
                    <a:pt x="10941" y="4172"/>
                  </a:lnTo>
                  <a:lnTo>
                    <a:pt x="8364" y="6708"/>
                  </a:lnTo>
                  <a:lnTo>
                    <a:pt x="7015" y="8058"/>
                  </a:lnTo>
                  <a:lnTo>
                    <a:pt x="5706" y="9387"/>
                  </a:lnTo>
                  <a:lnTo>
                    <a:pt x="4438" y="10675"/>
                  </a:lnTo>
                  <a:lnTo>
                    <a:pt x="3272" y="11923"/>
                  </a:lnTo>
                  <a:lnTo>
                    <a:pt x="2229" y="13047"/>
                  </a:lnTo>
                  <a:lnTo>
                    <a:pt x="1350" y="14050"/>
                  </a:lnTo>
                  <a:lnTo>
                    <a:pt x="982" y="14479"/>
                  </a:lnTo>
                  <a:lnTo>
                    <a:pt x="675" y="14868"/>
                  </a:lnTo>
                  <a:lnTo>
                    <a:pt x="430" y="15215"/>
                  </a:lnTo>
                  <a:lnTo>
                    <a:pt x="246" y="15501"/>
                  </a:lnTo>
                  <a:lnTo>
                    <a:pt x="246" y="15501"/>
                  </a:lnTo>
                  <a:lnTo>
                    <a:pt x="123" y="15726"/>
                  </a:lnTo>
                  <a:lnTo>
                    <a:pt x="62" y="15951"/>
                  </a:lnTo>
                  <a:lnTo>
                    <a:pt x="21" y="16197"/>
                  </a:lnTo>
                  <a:lnTo>
                    <a:pt x="0" y="16463"/>
                  </a:lnTo>
                  <a:lnTo>
                    <a:pt x="21" y="16728"/>
                  </a:lnTo>
                  <a:lnTo>
                    <a:pt x="82" y="17015"/>
                  </a:lnTo>
                  <a:lnTo>
                    <a:pt x="143" y="17322"/>
                  </a:lnTo>
                  <a:lnTo>
                    <a:pt x="246" y="17608"/>
                  </a:lnTo>
                  <a:lnTo>
                    <a:pt x="368" y="17935"/>
                  </a:lnTo>
                  <a:lnTo>
                    <a:pt x="491" y="18242"/>
                  </a:lnTo>
                  <a:lnTo>
                    <a:pt x="655" y="18569"/>
                  </a:lnTo>
                  <a:lnTo>
                    <a:pt x="839" y="18896"/>
                  </a:lnTo>
                  <a:lnTo>
                    <a:pt x="1227" y="19551"/>
                  </a:lnTo>
                  <a:lnTo>
                    <a:pt x="1677" y="20225"/>
                  </a:lnTo>
                  <a:lnTo>
                    <a:pt x="2148" y="20880"/>
                  </a:lnTo>
                  <a:lnTo>
                    <a:pt x="2659" y="21534"/>
                  </a:lnTo>
                  <a:lnTo>
                    <a:pt x="3170" y="22168"/>
                  </a:lnTo>
                  <a:lnTo>
                    <a:pt x="3681" y="22761"/>
                  </a:lnTo>
                  <a:lnTo>
                    <a:pt x="4193" y="23313"/>
                  </a:lnTo>
                  <a:lnTo>
                    <a:pt x="4663" y="23804"/>
                  </a:lnTo>
                  <a:lnTo>
                    <a:pt x="5460" y="24622"/>
                  </a:lnTo>
                  <a:lnTo>
                    <a:pt x="5460" y="24622"/>
                  </a:lnTo>
                  <a:lnTo>
                    <a:pt x="7505" y="23988"/>
                  </a:lnTo>
                  <a:lnTo>
                    <a:pt x="9550" y="23375"/>
                  </a:lnTo>
                  <a:lnTo>
                    <a:pt x="11595" y="22782"/>
                  </a:lnTo>
                  <a:lnTo>
                    <a:pt x="13640" y="22209"/>
                  </a:lnTo>
                  <a:lnTo>
                    <a:pt x="15706" y="21677"/>
                  </a:lnTo>
                  <a:lnTo>
                    <a:pt x="17751" y="21166"/>
                  </a:lnTo>
                  <a:lnTo>
                    <a:pt x="19816" y="20675"/>
                  </a:lnTo>
                  <a:lnTo>
                    <a:pt x="21882" y="20225"/>
                  </a:lnTo>
                  <a:lnTo>
                    <a:pt x="23927" y="19776"/>
                  </a:lnTo>
                  <a:lnTo>
                    <a:pt x="25992" y="19367"/>
                  </a:lnTo>
                  <a:lnTo>
                    <a:pt x="28057" y="18978"/>
                  </a:lnTo>
                  <a:lnTo>
                    <a:pt x="30123" y="18630"/>
                  </a:lnTo>
                  <a:lnTo>
                    <a:pt x="32188" y="18303"/>
                  </a:lnTo>
                  <a:lnTo>
                    <a:pt x="34254" y="17996"/>
                  </a:lnTo>
                  <a:lnTo>
                    <a:pt x="36319" y="17710"/>
                  </a:lnTo>
                  <a:lnTo>
                    <a:pt x="38385" y="17444"/>
                  </a:lnTo>
                  <a:lnTo>
                    <a:pt x="38385" y="17444"/>
                  </a:lnTo>
                  <a:lnTo>
                    <a:pt x="37955" y="15522"/>
                  </a:lnTo>
                  <a:lnTo>
                    <a:pt x="37505" y="13661"/>
                  </a:lnTo>
                  <a:lnTo>
                    <a:pt x="37505" y="13661"/>
                  </a:lnTo>
                  <a:lnTo>
                    <a:pt x="37505" y="13661"/>
                  </a:lnTo>
                  <a:lnTo>
                    <a:pt x="37505" y="13661"/>
                  </a:lnTo>
                  <a:lnTo>
                    <a:pt x="36319" y="14131"/>
                  </a:lnTo>
                  <a:lnTo>
                    <a:pt x="35174" y="14561"/>
                  </a:lnTo>
                  <a:lnTo>
                    <a:pt x="34049" y="14949"/>
                  </a:lnTo>
                  <a:lnTo>
                    <a:pt x="32945" y="15297"/>
                  </a:lnTo>
                  <a:lnTo>
                    <a:pt x="31882" y="15624"/>
                  </a:lnTo>
                  <a:lnTo>
                    <a:pt x="30839" y="15910"/>
                  </a:lnTo>
                  <a:lnTo>
                    <a:pt x="29816" y="16156"/>
                  </a:lnTo>
                  <a:lnTo>
                    <a:pt x="28814" y="16381"/>
                  </a:lnTo>
                  <a:lnTo>
                    <a:pt x="27853" y="16565"/>
                  </a:lnTo>
                  <a:lnTo>
                    <a:pt x="26912" y="16728"/>
                  </a:lnTo>
                  <a:lnTo>
                    <a:pt x="25992" y="16872"/>
                  </a:lnTo>
                  <a:lnTo>
                    <a:pt x="25092" y="16974"/>
                  </a:lnTo>
                  <a:lnTo>
                    <a:pt x="24213" y="17056"/>
                  </a:lnTo>
                  <a:lnTo>
                    <a:pt x="23374" y="17097"/>
                  </a:lnTo>
                  <a:lnTo>
                    <a:pt x="22556" y="17137"/>
                  </a:lnTo>
                  <a:lnTo>
                    <a:pt x="21759" y="17137"/>
                  </a:lnTo>
                  <a:lnTo>
                    <a:pt x="21759" y="17137"/>
                  </a:lnTo>
                  <a:lnTo>
                    <a:pt x="20961" y="17137"/>
                  </a:lnTo>
                  <a:lnTo>
                    <a:pt x="20184" y="17097"/>
                  </a:lnTo>
                  <a:lnTo>
                    <a:pt x="19448" y="17056"/>
                  </a:lnTo>
                  <a:lnTo>
                    <a:pt x="18712" y="16974"/>
                  </a:lnTo>
                  <a:lnTo>
                    <a:pt x="18017" y="16892"/>
                  </a:lnTo>
                  <a:lnTo>
                    <a:pt x="17362" y="16790"/>
                  </a:lnTo>
                  <a:lnTo>
                    <a:pt x="16708" y="16688"/>
                  </a:lnTo>
                  <a:lnTo>
                    <a:pt x="16094" y="16544"/>
                  </a:lnTo>
                  <a:lnTo>
                    <a:pt x="15501" y="16422"/>
                  </a:lnTo>
                  <a:lnTo>
                    <a:pt x="14949" y="16258"/>
                  </a:lnTo>
                  <a:lnTo>
                    <a:pt x="14417" y="16095"/>
                  </a:lnTo>
                  <a:lnTo>
                    <a:pt x="13906" y="15931"/>
                  </a:lnTo>
                  <a:lnTo>
                    <a:pt x="13415" y="15767"/>
                  </a:lnTo>
                  <a:lnTo>
                    <a:pt x="12945" y="15604"/>
                  </a:lnTo>
                  <a:lnTo>
                    <a:pt x="12107" y="15236"/>
                  </a:lnTo>
                  <a:lnTo>
                    <a:pt x="11370" y="14888"/>
                  </a:lnTo>
                  <a:lnTo>
                    <a:pt x="10736" y="14540"/>
                  </a:lnTo>
                  <a:lnTo>
                    <a:pt x="10184" y="14213"/>
                  </a:lnTo>
                  <a:lnTo>
                    <a:pt x="9755" y="13927"/>
                  </a:lnTo>
                  <a:lnTo>
                    <a:pt x="9407" y="13681"/>
                  </a:lnTo>
                  <a:lnTo>
                    <a:pt x="9162" y="13497"/>
                  </a:lnTo>
                  <a:lnTo>
                    <a:pt x="8957" y="13334"/>
                  </a:lnTo>
                  <a:lnTo>
                    <a:pt x="8957" y="13334"/>
                  </a:lnTo>
                  <a:lnTo>
                    <a:pt x="9612" y="11718"/>
                  </a:lnTo>
                  <a:lnTo>
                    <a:pt x="10307" y="9980"/>
                  </a:lnTo>
                  <a:lnTo>
                    <a:pt x="11186" y="7915"/>
                  </a:lnTo>
                  <a:lnTo>
                    <a:pt x="11677" y="6810"/>
                  </a:lnTo>
                  <a:lnTo>
                    <a:pt x="12188" y="5686"/>
                  </a:lnTo>
                  <a:lnTo>
                    <a:pt x="12700" y="4561"/>
                  </a:lnTo>
                  <a:lnTo>
                    <a:pt x="13231" y="3477"/>
                  </a:lnTo>
                  <a:lnTo>
                    <a:pt x="13763" y="2454"/>
                  </a:lnTo>
                  <a:lnTo>
                    <a:pt x="14274" y="1534"/>
                  </a:lnTo>
                  <a:lnTo>
                    <a:pt x="14786" y="696"/>
                  </a:lnTo>
                  <a:lnTo>
                    <a:pt x="15031" y="328"/>
                  </a:lnTo>
                  <a:lnTo>
                    <a:pt x="152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9"/>
            <p:cNvSpPr/>
            <p:nvPr/>
          </p:nvSpPr>
          <p:spPr>
            <a:xfrm>
              <a:off x="2698775" y="4139950"/>
              <a:ext cx="365575" cy="348175"/>
            </a:xfrm>
            <a:custGeom>
              <a:rect b="b" l="l" r="r" t="t"/>
              <a:pathLst>
                <a:path extrusionOk="0" h="13927" w="14623">
                  <a:moveTo>
                    <a:pt x="1" y="1"/>
                  </a:moveTo>
                  <a:lnTo>
                    <a:pt x="5113" y="10430"/>
                  </a:lnTo>
                  <a:lnTo>
                    <a:pt x="6913" y="12168"/>
                  </a:lnTo>
                  <a:lnTo>
                    <a:pt x="8672" y="13927"/>
                  </a:lnTo>
                  <a:lnTo>
                    <a:pt x="10164" y="13784"/>
                  </a:lnTo>
                  <a:lnTo>
                    <a:pt x="11657" y="13661"/>
                  </a:lnTo>
                  <a:lnTo>
                    <a:pt x="13150" y="13538"/>
                  </a:lnTo>
                  <a:lnTo>
                    <a:pt x="14622" y="13436"/>
                  </a:lnTo>
                  <a:lnTo>
                    <a:pt x="13375" y="12107"/>
                  </a:lnTo>
                  <a:lnTo>
                    <a:pt x="11719" y="10389"/>
                  </a:lnTo>
                  <a:lnTo>
                    <a:pt x="9796" y="8446"/>
                  </a:lnTo>
                  <a:lnTo>
                    <a:pt x="8774" y="7424"/>
                  </a:lnTo>
                  <a:lnTo>
                    <a:pt x="7710" y="6401"/>
                  </a:lnTo>
                  <a:lnTo>
                    <a:pt x="6647" y="5399"/>
                  </a:lnTo>
                  <a:lnTo>
                    <a:pt x="5584" y="4397"/>
                  </a:lnTo>
                  <a:lnTo>
                    <a:pt x="4520" y="3457"/>
                  </a:lnTo>
                  <a:lnTo>
                    <a:pt x="3498" y="2577"/>
                  </a:lnTo>
                  <a:lnTo>
                    <a:pt x="2516" y="1780"/>
                  </a:lnTo>
                  <a:lnTo>
                    <a:pt x="1596" y="1064"/>
                  </a:lnTo>
                  <a:lnTo>
                    <a:pt x="1166" y="757"/>
                  </a:lnTo>
                  <a:lnTo>
                    <a:pt x="757" y="471"/>
                  </a:lnTo>
                  <a:lnTo>
                    <a:pt x="369" y="22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9"/>
            <p:cNvSpPr/>
            <p:nvPr/>
          </p:nvSpPr>
          <p:spPr>
            <a:xfrm>
              <a:off x="2698775" y="4139950"/>
              <a:ext cx="365575" cy="348175"/>
            </a:xfrm>
            <a:custGeom>
              <a:rect b="b" l="l" r="r" t="t"/>
              <a:pathLst>
                <a:path extrusionOk="0" fill="none" h="13927" w="14623">
                  <a:moveTo>
                    <a:pt x="1" y="1"/>
                  </a:moveTo>
                  <a:lnTo>
                    <a:pt x="5113" y="10430"/>
                  </a:lnTo>
                  <a:lnTo>
                    <a:pt x="5113" y="10430"/>
                  </a:lnTo>
                  <a:lnTo>
                    <a:pt x="6913" y="12168"/>
                  </a:lnTo>
                  <a:lnTo>
                    <a:pt x="8672" y="13927"/>
                  </a:lnTo>
                  <a:lnTo>
                    <a:pt x="8672" y="13927"/>
                  </a:lnTo>
                  <a:lnTo>
                    <a:pt x="10164" y="13784"/>
                  </a:lnTo>
                  <a:lnTo>
                    <a:pt x="11657" y="13661"/>
                  </a:lnTo>
                  <a:lnTo>
                    <a:pt x="13150" y="13538"/>
                  </a:lnTo>
                  <a:lnTo>
                    <a:pt x="14622" y="13436"/>
                  </a:lnTo>
                  <a:lnTo>
                    <a:pt x="14622" y="13436"/>
                  </a:lnTo>
                  <a:lnTo>
                    <a:pt x="13375" y="12107"/>
                  </a:lnTo>
                  <a:lnTo>
                    <a:pt x="11719" y="10389"/>
                  </a:lnTo>
                  <a:lnTo>
                    <a:pt x="9796" y="8446"/>
                  </a:lnTo>
                  <a:lnTo>
                    <a:pt x="8774" y="7424"/>
                  </a:lnTo>
                  <a:lnTo>
                    <a:pt x="7710" y="6401"/>
                  </a:lnTo>
                  <a:lnTo>
                    <a:pt x="6647" y="5399"/>
                  </a:lnTo>
                  <a:lnTo>
                    <a:pt x="5584" y="4397"/>
                  </a:lnTo>
                  <a:lnTo>
                    <a:pt x="4520" y="3457"/>
                  </a:lnTo>
                  <a:lnTo>
                    <a:pt x="3498" y="2577"/>
                  </a:lnTo>
                  <a:lnTo>
                    <a:pt x="2516" y="1780"/>
                  </a:lnTo>
                  <a:lnTo>
                    <a:pt x="1596" y="1064"/>
                  </a:lnTo>
                  <a:lnTo>
                    <a:pt x="1166" y="757"/>
                  </a:lnTo>
                  <a:lnTo>
                    <a:pt x="757" y="471"/>
                  </a:lnTo>
                  <a:lnTo>
                    <a:pt x="369" y="22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9"/>
            <p:cNvSpPr/>
            <p:nvPr/>
          </p:nvSpPr>
          <p:spPr>
            <a:xfrm>
              <a:off x="2299500" y="3837300"/>
              <a:ext cx="348700" cy="129375"/>
            </a:xfrm>
            <a:custGeom>
              <a:rect b="b" l="l" r="r" t="t"/>
              <a:pathLst>
                <a:path extrusionOk="0" h="5175" w="13948">
                  <a:moveTo>
                    <a:pt x="6708" y="0"/>
                  </a:moveTo>
                  <a:lnTo>
                    <a:pt x="6360" y="21"/>
                  </a:lnTo>
                  <a:lnTo>
                    <a:pt x="5992" y="62"/>
                  </a:lnTo>
                  <a:lnTo>
                    <a:pt x="5645" y="143"/>
                  </a:lnTo>
                  <a:lnTo>
                    <a:pt x="5277" y="246"/>
                  </a:lnTo>
                  <a:lnTo>
                    <a:pt x="4908" y="389"/>
                  </a:lnTo>
                  <a:lnTo>
                    <a:pt x="4540" y="532"/>
                  </a:lnTo>
                  <a:lnTo>
                    <a:pt x="4152" y="736"/>
                  </a:lnTo>
                  <a:lnTo>
                    <a:pt x="3784" y="941"/>
                  </a:lnTo>
                  <a:lnTo>
                    <a:pt x="3375" y="1227"/>
                  </a:lnTo>
                  <a:lnTo>
                    <a:pt x="2966" y="1514"/>
                  </a:lnTo>
                  <a:lnTo>
                    <a:pt x="2557" y="1861"/>
                  </a:lnTo>
                  <a:lnTo>
                    <a:pt x="2127" y="2229"/>
                  </a:lnTo>
                  <a:lnTo>
                    <a:pt x="1718" y="2638"/>
                  </a:lnTo>
                  <a:lnTo>
                    <a:pt x="1309" y="3088"/>
                  </a:lnTo>
                  <a:lnTo>
                    <a:pt x="880" y="3558"/>
                  </a:lnTo>
                  <a:lnTo>
                    <a:pt x="471" y="4070"/>
                  </a:lnTo>
                  <a:lnTo>
                    <a:pt x="1" y="4806"/>
                  </a:lnTo>
                  <a:lnTo>
                    <a:pt x="123" y="4745"/>
                  </a:lnTo>
                  <a:lnTo>
                    <a:pt x="430" y="4561"/>
                  </a:lnTo>
                  <a:lnTo>
                    <a:pt x="941" y="4295"/>
                  </a:lnTo>
                  <a:lnTo>
                    <a:pt x="1289" y="4152"/>
                  </a:lnTo>
                  <a:lnTo>
                    <a:pt x="1657" y="4008"/>
                  </a:lnTo>
                  <a:lnTo>
                    <a:pt x="2086" y="3845"/>
                  </a:lnTo>
                  <a:lnTo>
                    <a:pt x="2557" y="3702"/>
                  </a:lnTo>
                  <a:lnTo>
                    <a:pt x="3068" y="3558"/>
                  </a:lnTo>
                  <a:lnTo>
                    <a:pt x="3620" y="3436"/>
                  </a:lnTo>
                  <a:lnTo>
                    <a:pt x="4213" y="3334"/>
                  </a:lnTo>
                  <a:lnTo>
                    <a:pt x="4847" y="3252"/>
                  </a:lnTo>
                  <a:lnTo>
                    <a:pt x="5522" y="3211"/>
                  </a:lnTo>
                  <a:lnTo>
                    <a:pt x="6238" y="3190"/>
                  </a:lnTo>
                  <a:lnTo>
                    <a:pt x="7056" y="3211"/>
                  </a:lnTo>
                  <a:lnTo>
                    <a:pt x="7485" y="3252"/>
                  </a:lnTo>
                  <a:lnTo>
                    <a:pt x="7935" y="3293"/>
                  </a:lnTo>
                  <a:lnTo>
                    <a:pt x="8385" y="3354"/>
                  </a:lnTo>
                  <a:lnTo>
                    <a:pt x="8835" y="3415"/>
                  </a:lnTo>
                  <a:lnTo>
                    <a:pt x="9305" y="3518"/>
                  </a:lnTo>
                  <a:lnTo>
                    <a:pt x="9796" y="3620"/>
                  </a:lnTo>
                  <a:lnTo>
                    <a:pt x="10266" y="3743"/>
                  </a:lnTo>
                  <a:lnTo>
                    <a:pt x="10778" y="3886"/>
                  </a:lnTo>
                  <a:lnTo>
                    <a:pt x="11289" y="4049"/>
                  </a:lnTo>
                  <a:lnTo>
                    <a:pt x="11800" y="4233"/>
                  </a:lnTo>
                  <a:lnTo>
                    <a:pt x="12332" y="4438"/>
                  </a:lnTo>
                  <a:lnTo>
                    <a:pt x="12863" y="4663"/>
                  </a:lnTo>
                  <a:lnTo>
                    <a:pt x="13395" y="4908"/>
                  </a:lnTo>
                  <a:lnTo>
                    <a:pt x="13947" y="5174"/>
                  </a:lnTo>
                  <a:lnTo>
                    <a:pt x="13559" y="4520"/>
                  </a:lnTo>
                  <a:lnTo>
                    <a:pt x="13027" y="3845"/>
                  </a:lnTo>
                  <a:lnTo>
                    <a:pt x="12495" y="3211"/>
                  </a:lnTo>
                  <a:lnTo>
                    <a:pt x="11943" y="2638"/>
                  </a:lnTo>
                  <a:lnTo>
                    <a:pt x="11412" y="2127"/>
                  </a:lnTo>
                  <a:lnTo>
                    <a:pt x="10880" y="1677"/>
                  </a:lnTo>
                  <a:lnTo>
                    <a:pt x="10328" y="1268"/>
                  </a:lnTo>
                  <a:lnTo>
                    <a:pt x="9796" y="920"/>
                  </a:lnTo>
                  <a:lnTo>
                    <a:pt x="9264" y="634"/>
                  </a:lnTo>
                  <a:lnTo>
                    <a:pt x="8958" y="491"/>
                  </a:lnTo>
                  <a:lnTo>
                    <a:pt x="8651" y="368"/>
                  </a:lnTo>
                  <a:lnTo>
                    <a:pt x="8344" y="266"/>
                  </a:lnTo>
                  <a:lnTo>
                    <a:pt x="8037" y="184"/>
                  </a:lnTo>
                  <a:lnTo>
                    <a:pt x="7731" y="102"/>
                  </a:lnTo>
                  <a:lnTo>
                    <a:pt x="7444" y="62"/>
                  </a:lnTo>
                  <a:lnTo>
                    <a:pt x="7138" y="21"/>
                  </a:lnTo>
                  <a:lnTo>
                    <a:pt x="68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9"/>
            <p:cNvSpPr/>
            <p:nvPr/>
          </p:nvSpPr>
          <p:spPr>
            <a:xfrm>
              <a:off x="2299500" y="3837300"/>
              <a:ext cx="348700" cy="129375"/>
            </a:xfrm>
            <a:custGeom>
              <a:rect b="b" l="l" r="r" t="t"/>
              <a:pathLst>
                <a:path extrusionOk="0" fill="none" h="5175" w="13948">
                  <a:moveTo>
                    <a:pt x="6749" y="0"/>
                  </a:moveTo>
                  <a:lnTo>
                    <a:pt x="6749" y="0"/>
                  </a:lnTo>
                  <a:lnTo>
                    <a:pt x="6749" y="0"/>
                  </a:lnTo>
                  <a:lnTo>
                    <a:pt x="6729" y="0"/>
                  </a:lnTo>
                  <a:lnTo>
                    <a:pt x="6729" y="0"/>
                  </a:lnTo>
                  <a:lnTo>
                    <a:pt x="6729" y="0"/>
                  </a:lnTo>
                  <a:lnTo>
                    <a:pt x="6729" y="0"/>
                  </a:lnTo>
                  <a:lnTo>
                    <a:pt x="6708" y="0"/>
                  </a:lnTo>
                  <a:lnTo>
                    <a:pt x="6708" y="0"/>
                  </a:lnTo>
                  <a:lnTo>
                    <a:pt x="6708" y="0"/>
                  </a:lnTo>
                  <a:lnTo>
                    <a:pt x="6708" y="0"/>
                  </a:lnTo>
                  <a:lnTo>
                    <a:pt x="6708" y="0"/>
                  </a:lnTo>
                  <a:lnTo>
                    <a:pt x="6708" y="0"/>
                  </a:lnTo>
                  <a:lnTo>
                    <a:pt x="6360" y="21"/>
                  </a:lnTo>
                  <a:lnTo>
                    <a:pt x="5992" y="62"/>
                  </a:lnTo>
                  <a:lnTo>
                    <a:pt x="5645" y="143"/>
                  </a:lnTo>
                  <a:lnTo>
                    <a:pt x="5277" y="246"/>
                  </a:lnTo>
                  <a:lnTo>
                    <a:pt x="4908" y="389"/>
                  </a:lnTo>
                  <a:lnTo>
                    <a:pt x="4540" y="532"/>
                  </a:lnTo>
                  <a:lnTo>
                    <a:pt x="4152" y="736"/>
                  </a:lnTo>
                  <a:lnTo>
                    <a:pt x="3784" y="941"/>
                  </a:lnTo>
                  <a:lnTo>
                    <a:pt x="3784" y="941"/>
                  </a:lnTo>
                  <a:lnTo>
                    <a:pt x="3375" y="1227"/>
                  </a:lnTo>
                  <a:lnTo>
                    <a:pt x="2966" y="1514"/>
                  </a:lnTo>
                  <a:lnTo>
                    <a:pt x="2557" y="1861"/>
                  </a:lnTo>
                  <a:lnTo>
                    <a:pt x="2127" y="2229"/>
                  </a:lnTo>
                  <a:lnTo>
                    <a:pt x="1718" y="2638"/>
                  </a:lnTo>
                  <a:lnTo>
                    <a:pt x="1309" y="3088"/>
                  </a:lnTo>
                  <a:lnTo>
                    <a:pt x="880" y="3558"/>
                  </a:lnTo>
                  <a:lnTo>
                    <a:pt x="471" y="4070"/>
                  </a:lnTo>
                  <a:lnTo>
                    <a:pt x="471" y="4070"/>
                  </a:lnTo>
                  <a:lnTo>
                    <a:pt x="1" y="4806"/>
                  </a:lnTo>
                  <a:lnTo>
                    <a:pt x="1" y="4806"/>
                  </a:lnTo>
                  <a:lnTo>
                    <a:pt x="123" y="4745"/>
                  </a:lnTo>
                  <a:lnTo>
                    <a:pt x="430" y="4561"/>
                  </a:lnTo>
                  <a:lnTo>
                    <a:pt x="941" y="4295"/>
                  </a:lnTo>
                  <a:lnTo>
                    <a:pt x="1289" y="4152"/>
                  </a:lnTo>
                  <a:lnTo>
                    <a:pt x="1657" y="4008"/>
                  </a:lnTo>
                  <a:lnTo>
                    <a:pt x="2086" y="3845"/>
                  </a:lnTo>
                  <a:lnTo>
                    <a:pt x="2557" y="3702"/>
                  </a:lnTo>
                  <a:lnTo>
                    <a:pt x="3068" y="3558"/>
                  </a:lnTo>
                  <a:lnTo>
                    <a:pt x="3620" y="3436"/>
                  </a:lnTo>
                  <a:lnTo>
                    <a:pt x="4213" y="3334"/>
                  </a:lnTo>
                  <a:lnTo>
                    <a:pt x="4847" y="3252"/>
                  </a:lnTo>
                  <a:lnTo>
                    <a:pt x="5522" y="3211"/>
                  </a:lnTo>
                  <a:lnTo>
                    <a:pt x="6238" y="3190"/>
                  </a:lnTo>
                  <a:lnTo>
                    <a:pt x="6238" y="3190"/>
                  </a:lnTo>
                  <a:lnTo>
                    <a:pt x="7056" y="3211"/>
                  </a:lnTo>
                  <a:lnTo>
                    <a:pt x="7485" y="3252"/>
                  </a:lnTo>
                  <a:lnTo>
                    <a:pt x="7935" y="3293"/>
                  </a:lnTo>
                  <a:lnTo>
                    <a:pt x="8385" y="3354"/>
                  </a:lnTo>
                  <a:lnTo>
                    <a:pt x="8835" y="3415"/>
                  </a:lnTo>
                  <a:lnTo>
                    <a:pt x="9305" y="3518"/>
                  </a:lnTo>
                  <a:lnTo>
                    <a:pt x="9796" y="3620"/>
                  </a:lnTo>
                  <a:lnTo>
                    <a:pt x="10266" y="3743"/>
                  </a:lnTo>
                  <a:lnTo>
                    <a:pt x="10778" y="3886"/>
                  </a:lnTo>
                  <a:lnTo>
                    <a:pt x="11289" y="4049"/>
                  </a:lnTo>
                  <a:lnTo>
                    <a:pt x="11800" y="4233"/>
                  </a:lnTo>
                  <a:lnTo>
                    <a:pt x="12332" y="4438"/>
                  </a:lnTo>
                  <a:lnTo>
                    <a:pt x="12863" y="4663"/>
                  </a:lnTo>
                  <a:lnTo>
                    <a:pt x="13395" y="4908"/>
                  </a:lnTo>
                  <a:lnTo>
                    <a:pt x="13947" y="5174"/>
                  </a:lnTo>
                  <a:lnTo>
                    <a:pt x="13947" y="5174"/>
                  </a:lnTo>
                  <a:lnTo>
                    <a:pt x="13559" y="4520"/>
                  </a:lnTo>
                  <a:lnTo>
                    <a:pt x="13559" y="4520"/>
                  </a:lnTo>
                  <a:lnTo>
                    <a:pt x="13027" y="3845"/>
                  </a:lnTo>
                  <a:lnTo>
                    <a:pt x="12495" y="3211"/>
                  </a:lnTo>
                  <a:lnTo>
                    <a:pt x="11943" y="2638"/>
                  </a:lnTo>
                  <a:lnTo>
                    <a:pt x="11412" y="2127"/>
                  </a:lnTo>
                  <a:lnTo>
                    <a:pt x="10880" y="1677"/>
                  </a:lnTo>
                  <a:lnTo>
                    <a:pt x="10328" y="1268"/>
                  </a:lnTo>
                  <a:lnTo>
                    <a:pt x="9796" y="920"/>
                  </a:lnTo>
                  <a:lnTo>
                    <a:pt x="9264" y="634"/>
                  </a:lnTo>
                  <a:lnTo>
                    <a:pt x="9264" y="634"/>
                  </a:lnTo>
                  <a:lnTo>
                    <a:pt x="8958" y="491"/>
                  </a:lnTo>
                  <a:lnTo>
                    <a:pt x="8651" y="368"/>
                  </a:lnTo>
                  <a:lnTo>
                    <a:pt x="8344" y="266"/>
                  </a:lnTo>
                  <a:lnTo>
                    <a:pt x="8037" y="184"/>
                  </a:lnTo>
                  <a:lnTo>
                    <a:pt x="7731" y="102"/>
                  </a:lnTo>
                  <a:lnTo>
                    <a:pt x="7444" y="62"/>
                  </a:lnTo>
                  <a:lnTo>
                    <a:pt x="7138" y="21"/>
                  </a:lnTo>
                  <a:lnTo>
                    <a:pt x="6831" y="0"/>
                  </a:lnTo>
                  <a:lnTo>
                    <a:pt x="6831" y="0"/>
                  </a:lnTo>
                  <a:lnTo>
                    <a:pt x="6831" y="0"/>
                  </a:lnTo>
                  <a:lnTo>
                    <a:pt x="6831" y="0"/>
                  </a:lnTo>
                  <a:lnTo>
                    <a:pt x="6831" y="0"/>
                  </a:lnTo>
                  <a:lnTo>
                    <a:pt x="6831" y="0"/>
                  </a:lnTo>
                  <a:lnTo>
                    <a:pt x="6831" y="0"/>
                  </a:lnTo>
                  <a:lnTo>
                    <a:pt x="6831" y="0"/>
                  </a:lnTo>
                  <a:lnTo>
                    <a:pt x="6810" y="0"/>
                  </a:lnTo>
                  <a:lnTo>
                    <a:pt x="6810" y="0"/>
                  </a:lnTo>
                  <a:lnTo>
                    <a:pt x="6810" y="0"/>
                  </a:lnTo>
                  <a:lnTo>
                    <a:pt x="6810" y="0"/>
                  </a:lnTo>
                  <a:lnTo>
                    <a:pt x="6810" y="0"/>
                  </a:lnTo>
                  <a:lnTo>
                    <a:pt x="6810" y="0"/>
                  </a:lnTo>
                  <a:lnTo>
                    <a:pt x="6790" y="0"/>
                  </a:lnTo>
                  <a:lnTo>
                    <a:pt x="6790" y="0"/>
                  </a:lnTo>
                  <a:lnTo>
                    <a:pt x="6790" y="0"/>
                  </a:lnTo>
                  <a:lnTo>
                    <a:pt x="6790" y="0"/>
                  </a:lnTo>
                  <a:lnTo>
                    <a:pt x="6790" y="0"/>
                  </a:lnTo>
                  <a:lnTo>
                    <a:pt x="6790" y="0"/>
                  </a:lnTo>
                  <a:lnTo>
                    <a:pt x="6790" y="0"/>
                  </a:lnTo>
                  <a:lnTo>
                    <a:pt x="6790" y="0"/>
                  </a:lnTo>
                  <a:lnTo>
                    <a:pt x="6790" y="0"/>
                  </a:lnTo>
                  <a:lnTo>
                    <a:pt x="6790" y="0"/>
                  </a:lnTo>
                  <a:lnTo>
                    <a:pt x="6769" y="0"/>
                  </a:lnTo>
                  <a:lnTo>
                    <a:pt x="6769" y="0"/>
                  </a:lnTo>
                  <a:lnTo>
                    <a:pt x="6769" y="0"/>
                  </a:lnTo>
                  <a:lnTo>
                    <a:pt x="6769" y="0"/>
                  </a:lnTo>
                  <a:lnTo>
                    <a:pt x="6769" y="0"/>
                  </a:lnTo>
                  <a:lnTo>
                    <a:pt x="6769" y="0"/>
                  </a:lnTo>
                  <a:lnTo>
                    <a:pt x="6769" y="0"/>
                  </a:lnTo>
                  <a:lnTo>
                    <a:pt x="6769" y="0"/>
                  </a:lnTo>
                  <a:lnTo>
                    <a:pt x="6769" y="0"/>
                  </a:lnTo>
                  <a:lnTo>
                    <a:pt x="6769" y="0"/>
                  </a:lnTo>
                  <a:lnTo>
                    <a:pt x="6749" y="0"/>
                  </a:lnTo>
                  <a:lnTo>
                    <a:pt x="6749" y="0"/>
                  </a:lnTo>
                  <a:lnTo>
                    <a:pt x="6749" y="0"/>
                  </a:lnTo>
                  <a:lnTo>
                    <a:pt x="6749" y="0"/>
                  </a:lnTo>
                  <a:lnTo>
                    <a:pt x="6749" y="0"/>
                  </a:lnTo>
                  <a:lnTo>
                    <a:pt x="6749" y="0"/>
                  </a:lnTo>
                  <a:lnTo>
                    <a:pt x="67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9"/>
            <p:cNvSpPr/>
            <p:nvPr/>
          </p:nvSpPr>
          <p:spPr>
            <a:xfrm>
              <a:off x="3862375" y="3372050"/>
              <a:ext cx="364025" cy="620675"/>
            </a:xfrm>
            <a:custGeom>
              <a:rect b="b" l="l" r="r" t="t"/>
              <a:pathLst>
                <a:path extrusionOk="0" h="24827" w="14561">
                  <a:moveTo>
                    <a:pt x="7444" y="1"/>
                  </a:moveTo>
                  <a:lnTo>
                    <a:pt x="7015" y="21"/>
                  </a:lnTo>
                  <a:lnTo>
                    <a:pt x="6606" y="62"/>
                  </a:lnTo>
                  <a:lnTo>
                    <a:pt x="6176" y="124"/>
                  </a:lnTo>
                  <a:lnTo>
                    <a:pt x="5767" y="205"/>
                  </a:lnTo>
                  <a:lnTo>
                    <a:pt x="5338" y="287"/>
                  </a:lnTo>
                  <a:lnTo>
                    <a:pt x="4929" y="389"/>
                  </a:lnTo>
                  <a:lnTo>
                    <a:pt x="4520" y="512"/>
                  </a:lnTo>
                  <a:lnTo>
                    <a:pt x="4111" y="655"/>
                  </a:lnTo>
                  <a:lnTo>
                    <a:pt x="3743" y="819"/>
                  </a:lnTo>
                  <a:lnTo>
                    <a:pt x="3395" y="1003"/>
                  </a:lnTo>
                  <a:lnTo>
                    <a:pt x="3048" y="1187"/>
                  </a:lnTo>
                  <a:lnTo>
                    <a:pt x="2720" y="1412"/>
                  </a:lnTo>
                  <a:lnTo>
                    <a:pt x="2434" y="1637"/>
                  </a:lnTo>
                  <a:lnTo>
                    <a:pt x="2148" y="1882"/>
                  </a:lnTo>
                  <a:lnTo>
                    <a:pt x="1882" y="2148"/>
                  </a:lnTo>
                  <a:lnTo>
                    <a:pt x="1637" y="2414"/>
                  </a:lnTo>
                  <a:lnTo>
                    <a:pt x="1391" y="2721"/>
                  </a:lnTo>
                  <a:lnTo>
                    <a:pt x="1187" y="3027"/>
                  </a:lnTo>
                  <a:lnTo>
                    <a:pt x="1003" y="3355"/>
                  </a:lnTo>
                  <a:lnTo>
                    <a:pt x="819" y="3702"/>
                  </a:lnTo>
                  <a:lnTo>
                    <a:pt x="655" y="4070"/>
                  </a:lnTo>
                  <a:lnTo>
                    <a:pt x="512" y="4438"/>
                  </a:lnTo>
                  <a:lnTo>
                    <a:pt x="389" y="4847"/>
                  </a:lnTo>
                  <a:lnTo>
                    <a:pt x="287" y="5256"/>
                  </a:lnTo>
                  <a:lnTo>
                    <a:pt x="185" y="5686"/>
                  </a:lnTo>
                  <a:lnTo>
                    <a:pt x="123" y="6115"/>
                  </a:lnTo>
                  <a:lnTo>
                    <a:pt x="62" y="6565"/>
                  </a:lnTo>
                  <a:lnTo>
                    <a:pt x="21" y="7036"/>
                  </a:lnTo>
                  <a:lnTo>
                    <a:pt x="1" y="7526"/>
                  </a:lnTo>
                  <a:lnTo>
                    <a:pt x="1" y="8017"/>
                  </a:lnTo>
                  <a:lnTo>
                    <a:pt x="1" y="8549"/>
                  </a:lnTo>
                  <a:lnTo>
                    <a:pt x="42" y="9060"/>
                  </a:lnTo>
                  <a:lnTo>
                    <a:pt x="82" y="9612"/>
                  </a:lnTo>
                  <a:lnTo>
                    <a:pt x="144" y="10164"/>
                  </a:lnTo>
                  <a:lnTo>
                    <a:pt x="205" y="10737"/>
                  </a:lnTo>
                  <a:lnTo>
                    <a:pt x="307" y="11310"/>
                  </a:lnTo>
                  <a:lnTo>
                    <a:pt x="410" y="11923"/>
                  </a:lnTo>
                  <a:lnTo>
                    <a:pt x="532" y="12537"/>
                  </a:lnTo>
                  <a:lnTo>
                    <a:pt x="696" y="13191"/>
                  </a:lnTo>
                  <a:lnTo>
                    <a:pt x="860" y="13845"/>
                  </a:lnTo>
                  <a:lnTo>
                    <a:pt x="1023" y="14438"/>
                  </a:lnTo>
                  <a:lnTo>
                    <a:pt x="1207" y="15011"/>
                  </a:lnTo>
                  <a:lnTo>
                    <a:pt x="1391" y="15543"/>
                  </a:lnTo>
                  <a:lnTo>
                    <a:pt x="1596" y="16054"/>
                  </a:lnTo>
                  <a:lnTo>
                    <a:pt x="1800" y="16524"/>
                  </a:lnTo>
                  <a:lnTo>
                    <a:pt x="2005" y="16974"/>
                  </a:lnTo>
                  <a:lnTo>
                    <a:pt x="2230" y="17383"/>
                  </a:lnTo>
                  <a:lnTo>
                    <a:pt x="2455" y="17772"/>
                  </a:lnTo>
                  <a:lnTo>
                    <a:pt x="2700" y="18140"/>
                  </a:lnTo>
                  <a:lnTo>
                    <a:pt x="2945" y="18467"/>
                  </a:lnTo>
                  <a:lnTo>
                    <a:pt x="3191" y="18753"/>
                  </a:lnTo>
                  <a:lnTo>
                    <a:pt x="3436" y="19040"/>
                  </a:lnTo>
                  <a:lnTo>
                    <a:pt x="3702" y="19285"/>
                  </a:lnTo>
                  <a:lnTo>
                    <a:pt x="3988" y="19510"/>
                  </a:lnTo>
                  <a:lnTo>
                    <a:pt x="3273" y="24827"/>
                  </a:lnTo>
                  <a:lnTo>
                    <a:pt x="3825" y="24377"/>
                  </a:lnTo>
                  <a:lnTo>
                    <a:pt x="4377" y="23989"/>
                  </a:lnTo>
                  <a:lnTo>
                    <a:pt x="4663" y="23804"/>
                  </a:lnTo>
                  <a:lnTo>
                    <a:pt x="4929" y="23661"/>
                  </a:lnTo>
                  <a:lnTo>
                    <a:pt x="5195" y="23518"/>
                  </a:lnTo>
                  <a:lnTo>
                    <a:pt x="5461" y="23375"/>
                  </a:lnTo>
                  <a:lnTo>
                    <a:pt x="5727" y="23273"/>
                  </a:lnTo>
                  <a:lnTo>
                    <a:pt x="5992" y="23171"/>
                  </a:lnTo>
                  <a:lnTo>
                    <a:pt x="6258" y="23089"/>
                  </a:lnTo>
                  <a:lnTo>
                    <a:pt x="6524" y="23027"/>
                  </a:lnTo>
                  <a:lnTo>
                    <a:pt x="6790" y="22966"/>
                  </a:lnTo>
                  <a:lnTo>
                    <a:pt x="7056" y="22925"/>
                  </a:lnTo>
                  <a:lnTo>
                    <a:pt x="7301" y="22905"/>
                  </a:lnTo>
                  <a:lnTo>
                    <a:pt x="7833" y="22905"/>
                  </a:lnTo>
                  <a:lnTo>
                    <a:pt x="8078" y="22925"/>
                  </a:lnTo>
                  <a:lnTo>
                    <a:pt x="8344" y="22966"/>
                  </a:lnTo>
                  <a:lnTo>
                    <a:pt x="8610" y="23007"/>
                  </a:lnTo>
                  <a:lnTo>
                    <a:pt x="8876" y="23068"/>
                  </a:lnTo>
                  <a:lnTo>
                    <a:pt x="9142" y="23150"/>
                  </a:lnTo>
                  <a:lnTo>
                    <a:pt x="9408" y="23232"/>
                  </a:lnTo>
                  <a:lnTo>
                    <a:pt x="9673" y="23334"/>
                  </a:lnTo>
                  <a:lnTo>
                    <a:pt x="9939" y="23457"/>
                  </a:lnTo>
                  <a:lnTo>
                    <a:pt x="10205" y="23580"/>
                  </a:lnTo>
                  <a:lnTo>
                    <a:pt x="10757" y="23886"/>
                  </a:lnTo>
                  <a:lnTo>
                    <a:pt x="11289" y="24254"/>
                  </a:lnTo>
                  <a:lnTo>
                    <a:pt x="11821" y="24663"/>
                  </a:lnTo>
                  <a:lnTo>
                    <a:pt x="11023" y="18488"/>
                  </a:lnTo>
                  <a:lnTo>
                    <a:pt x="11228" y="18201"/>
                  </a:lnTo>
                  <a:lnTo>
                    <a:pt x="11453" y="17894"/>
                  </a:lnTo>
                  <a:lnTo>
                    <a:pt x="11862" y="17261"/>
                  </a:lnTo>
                  <a:lnTo>
                    <a:pt x="12250" y="16565"/>
                  </a:lnTo>
                  <a:lnTo>
                    <a:pt x="12618" y="15829"/>
                  </a:lnTo>
                  <a:lnTo>
                    <a:pt x="12966" y="15031"/>
                  </a:lnTo>
                  <a:lnTo>
                    <a:pt x="13273" y="14234"/>
                  </a:lnTo>
                  <a:lnTo>
                    <a:pt x="13559" y="13375"/>
                  </a:lnTo>
                  <a:lnTo>
                    <a:pt x="13804" y="12516"/>
                  </a:lnTo>
                  <a:lnTo>
                    <a:pt x="14009" y="11637"/>
                  </a:lnTo>
                  <a:lnTo>
                    <a:pt x="14193" y="10757"/>
                  </a:lnTo>
                  <a:lnTo>
                    <a:pt x="14356" y="9858"/>
                  </a:lnTo>
                  <a:lnTo>
                    <a:pt x="14459" y="8978"/>
                  </a:lnTo>
                  <a:lnTo>
                    <a:pt x="14520" y="8079"/>
                  </a:lnTo>
                  <a:lnTo>
                    <a:pt x="14561" y="7220"/>
                  </a:lnTo>
                  <a:lnTo>
                    <a:pt x="14540" y="6361"/>
                  </a:lnTo>
                  <a:lnTo>
                    <a:pt x="14500" y="5543"/>
                  </a:lnTo>
                  <a:lnTo>
                    <a:pt x="14438" y="5113"/>
                  </a:lnTo>
                  <a:lnTo>
                    <a:pt x="14356" y="4684"/>
                  </a:lnTo>
                  <a:lnTo>
                    <a:pt x="14254" y="4275"/>
                  </a:lnTo>
                  <a:lnTo>
                    <a:pt x="14131" y="3886"/>
                  </a:lnTo>
                  <a:lnTo>
                    <a:pt x="13988" y="3518"/>
                  </a:lnTo>
                  <a:lnTo>
                    <a:pt x="13825" y="3171"/>
                  </a:lnTo>
                  <a:lnTo>
                    <a:pt x="13641" y="2843"/>
                  </a:lnTo>
                  <a:lnTo>
                    <a:pt x="13436" y="2537"/>
                  </a:lnTo>
                  <a:lnTo>
                    <a:pt x="13211" y="2250"/>
                  </a:lnTo>
                  <a:lnTo>
                    <a:pt x="12986" y="1964"/>
                  </a:lnTo>
                  <a:lnTo>
                    <a:pt x="12720" y="1719"/>
                  </a:lnTo>
                  <a:lnTo>
                    <a:pt x="12455" y="1473"/>
                  </a:lnTo>
                  <a:lnTo>
                    <a:pt x="12168" y="1248"/>
                  </a:lnTo>
                  <a:lnTo>
                    <a:pt x="11862" y="1044"/>
                  </a:lnTo>
                  <a:lnTo>
                    <a:pt x="11555" y="880"/>
                  </a:lnTo>
                  <a:lnTo>
                    <a:pt x="11228" y="696"/>
                  </a:lnTo>
                  <a:lnTo>
                    <a:pt x="10880" y="553"/>
                  </a:lnTo>
                  <a:lnTo>
                    <a:pt x="10532" y="430"/>
                  </a:lnTo>
                  <a:lnTo>
                    <a:pt x="10164" y="308"/>
                  </a:lnTo>
                  <a:lnTo>
                    <a:pt x="9796" y="226"/>
                  </a:lnTo>
                  <a:lnTo>
                    <a:pt x="9428" y="144"/>
                  </a:lnTo>
                  <a:lnTo>
                    <a:pt x="9039" y="83"/>
                  </a:lnTo>
                  <a:lnTo>
                    <a:pt x="8651" y="42"/>
                  </a:lnTo>
                  <a:lnTo>
                    <a:pt x="824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9"/>
            <p:cNvSpPr/>
            <p:nvPr/>
          </p:nvSpPr>
          <p:spPr>
            <a:xfrm>
              <a:off x="3862375" y="3372050"/>
              <a:ext cx="364025" cy="620675"/>
            </a:xfrm>
            <a:custGeom>
              <a:rect b="b" l="l" r="r" t="t"/>
              <a:pathLst>
                <a:path extrusionOk="0" fill="none" h="24827" w="14561">
                  <a:moveTo>
                    <a:pt x="14500" y="5543"/>
                  </a:moveTo>
                  <a:lnTo>
                    <a:pt x="14500" y="5543"/>
                  </a:lnTo>
                  <a:lnTo>
                    <a:pt x="14438" y="5113"/>
                  </a:lnTo>
                  <a:lnTo>
                    <a:pt x="14356" y="4684"/>
                  </a:lnTo>
                  <a:lnTo>
                    <a:pt x="14254" y="4275"/>
                  </a:lnTo>
                  <a:lnTo>
                    <a:pt x="14131" y="3886"/>
                  </a:lnTo>
                  <a:lnTo>
                    <a:pt x="13988" y="3518"/>
                  </a:lnTo>
                  <a:lnTo>
                    <a:pt x="13825" y="3171"/>
                  </a:lnTo>
                  <a:lnTo>
                    <a:pt x="13641" y="2843"/>
                  </a:lnTo>
                  <a:lnTo>
                    <a:pt x="13436" y="2537"/>
                  </a:lnTo>
                  <a:lnTo>
                    <a:pt x="13211" y="2250"/>
                  </a:lnTo>
                  <a:lnTo>
                    <a:pt x="12986" y="1964"/>
                  </a:lnTo>
                  <a:lnTo>
                    <a:pt x="12720" y="1719"/>
                  </a:lnTo>
                  <a:lnTo>
                    <a:pt x="12455" y="1473"/>
                  </a:lnTo>
                  <a:lnTo>
                    <a:pt x="12168" y="1248"/>
                  </a:lnTo>
                  <a:lnTo>
                    <a:pt x="11862" y="1044"/>
                  </a:lnTo>
                  <a:lnTo>
                    <a:pt x="11555" y="880"/>
                  </a:lnTo>
                  <a:lnTo>
                    <a:pt x="11228" y="696"/>
                  </a:lnTo>
                  <a:lnTo>
                    <a:pt x="10880" y="553"/>
                  </a:lnTo>
                  <a:lnTo>
                    <a:pt x="10532" y="430"/>
                  </a:lnTo>
                  <a:lnTo>
                    <a:pt x="10164" y="308"/>
                  </a:lnTo>
                  <a:lnTo>
                    <a:pt x="9796" y="226"/>
                  </a:lnTo>
                  <a:lnTo>
                    <a:pt x="9428" y="144"/>
                  </a:lnTo>
                  <a:lnTo>
                    <a:pt x="9039" y="83"/>
                  </a:lnTo>
                  <a:lnTo>
                    <a:pt x="8651" y="42"/>
                  </a:lnTo>
                  <a:lnTo>
                    <a:pt x="8242" y="1"/>
                  </a:lnTo>
                  <a:lnTo>
                    <a:pt x="7853" y="1"/>
                  </a:lnTo>
                  <a:lnTo>
                    <a:pt x="7444" y="1"/>
                  </a:lnTo>
                  <a:lnTo>
                    <a:pt x="7015" y="21"/>
                  </a:lnTo>
                  <a:lnTo>
                    <a:pt x="6606" y="62"/>
                  </a:lnTo>
                  <a:lnTo>
                    <a:pt x="6176" y="124"/>
                  </a:lnTo>
                  <a:lnTo>
                    <a:pt x="5767" y="205"/>
                  </a:lnTo>
                  <a:lnTo>
                    <a:pt x="5338" y="287"/>
                  </a:lnTo>
                  <a:lnTo>
                    <a:pt x="4929" y="389"/>
                  </a:lnTo>
                  <a:lnTo>
                    <a:pt x="4929" y="389"/>
                  </a:lnTo>
                  <a:lnTo>
                    <a:pt x="4520" y="512"/>
                  </a:lnTo>
                  <a:lnTo>
                    <a:pt x="4111" y="655"/>
                  </a:lnTo>
                  <a:lnTo>
                    <a:pt x="3743" y="819"/>
                  </a:lnTo>
                  <a:lnTo>
                    <a:pt x="3395" y="1003"/>
                  </a:lnTo>
                  <a:lnTo>
                    <a:pt x="3048" y="1187"/>
                  </a:lnTo>
                  <a:lnTo>
                    <a:pt x="2720" y="1412"/>
                  </a:lnTo>
                  <a:lnTo>
                    <a:pt x="2434" y="1637"/>
                  </a:lnTo>
                  <a:lnTo>
                    <a:pt x="2148" y="1882"/>
                  </a:lnTo>
                  <a:lnTo>
                    <a:pt x="1882" y="2148"/>
                  </a:lnTo>
                  <a:lnTo>
                    <a:pt x="1637" y="2414"/>
                  </a:lnTo>
                  <a:lnTo>
                    <a:pt x="1391" y="2721"/>
                  </a:lnTo>
                  <a:lnTo>
                    <a:pt x="1187" y="3027"/>
                  </a:lnTo>
                  <a:lnTo>
                    <a:pt x="1003" y="3355"/>
                  </a:lnTo>
                  <a:lnTo>
                    <a:pt x="819" y="3702"/>
                  </a:lnTo>
                  <a:lnTo>
                    <a:pt x="655" y="4070"/>
                  </a:lnTo>
                  <a:lnTo>
                    <a:pt x="512" y="4438"/>
                  </a:lnTo>
                  <a:lnTo>
                    <a:pt x="389" y="4847"/>
                  </a:lnTo>
                  <a:lnTo>
                    <a:pt x="287" y="5256"/>
                  </a:lnTo>
                  <a:lnTo>
                    <a:pt x="185" y="5686"/>
                  </a:lnTo>
                  <a:lnTo>
                    <a:pt x="123" y="6115"/>
                  </a:lnTo>
                  <a:lnTo>
                    <a:pt x="62" y="6565"/>
                  </a:lnTo>
                  <a:lnTo>
                    <a:pt x="21" y="7036"/>
                  </a:lnTo>
                  <a:lnTo>
                    <a:pt x="1" y="7526"/>
                  </a:lnTo>
                  <a:lnTo>
                    <a:pt x="1" y="8017"/>
                  </a:lnTo>
                  <a:lnTo>
                    <a:pt x="1" y="8549"/>
                  </a:lnTo>
                  <a:lnTo>
                    <a:pt x="42" y="9060"/>
                  </a:lnTo>
                  <a:lnTo>
                    <a:pt x="82" y="9612"/>
                  </a:lnTo>
                  <a:lnTo>
                    <a:pt x="144" y="10164"/>
                  </a:lnTo>
                  <a:lnTo>
                    <a:pt x="205" y="10737"/>
                  </a:lnTo>
                  <a:lnTo>
                    <a:pt x="307" y="11310"/>
                  </a:lnTo>
                  <a:lnTo>
                    <a:pt x="410" y="11923"/>
                  </a:lnTo>
                  <a:lnTo>
                    <a:pt x="532" y="12537"/>
                  </a:lnTo>
                  <a:lnTo>
                    <a:pt x="532" y="12537"/>
                  </a:lnTo>
                  <a:lnTo>
                    <a:pt x="696" y="13191"/>
                  </a:lnTo>
                  <a:lnTo>
                    <a:pt x="860" y="13845"/>
                  </a:lnTo>
                  <a:lnTo>
                    <a:pt x="1023" y="14438"/>
                  </a:lnTo>
                  <a:lnTo>
                    <a:pt x="1207" y="15011"/>
                  </a:lnTo>
                  <a:lnTo>
                    <a:pt x="1391" y="15543"/>
                  </a:lnTo>
                  <a:lnTo>
                    <a:pt x="1596" y="16054"/>
                  </a:lnTo>
                  <a:lnTo>
                    <a:pt x="1800" y="16524"/>
                  </a:lnTo>
                  <a:lnTo>
                    <a:pt x="2005" y="16974"/>
                  </a:lnTo>
                  <a:lnTo>
                    <a:pt x="2230" y="17383"/>
                  </a:lnTo>
                  <a:lnTo>
                    <a:pt x="2455" y="17772"/>
                  </a:lnTo>
                  <a:lnTo>
                    <a:pt x="2700" y="18140"/>
                  </a:lnTo>
                  <a:lnTo>
                    <a:pt x="2945" y="18467"/>
                  </a:lnTo>
                  <a:lnTo>
                    <a:pt x="3191" y="18753"/>
                  </a:lnTo>
                  <a:lnTo>
                    <a:pt x="3436" y="19040"/>
                  </a:lnTo>
                  <a:lnTo>
                    <a:pt x="3702" y="19285"/>
                  </a:lnTo>
                  <a:lnTo>
                    <a:pt x="3988" y="19510"/>
                  </a:lnTo>
                  <a:lnTo>
                    <a:pt x="3273" y="24827"/>
                  </a:lnTo>
                  <a:lnTo>
                    <a:pt x="3273" y="24827"/>
                  </a:lnTo>
                  <a:lnTo>
                    <a:pt x="3825" y="24377"/>
                  </a:lnTo>
                  <a:lnTo>
                    <a:pt x="4377" y="23989"/>
                  </a:lnTo>
                  <a:lnTo>
                    <a:pt x="4663" y="23804"/>
                  </a:lnTo>
                  <a:lnTo>
                    <a:pt x="4929" y="23661"/>
                  </a:lnTo>
                  <a:lnTo>
                    <a:pt x="5195" y="23518"/>
                  </a:lnTo>
                  <a:lnTo>
                    <a:pt x="5461" y="23375"/>
                  </a:lnTo>
                  <a:lnTo>
                    <a:pt x="5727" y="23273"/>
                  </a:lnTo>
                  <a:lnTo>
                    <a:pt x="5992" y="23171"/>
                  </a:lnTo>
                  <a:lnTo>
                    <a:pt x="6258" y="23089"/>
                  </a:lnTo>
                  <a:lnTo>
                    <a:pt x="6524" y="23027"/>
                  </a:lnTo>
                  <a:lnTo>
                    <a:pt x="6790" y="22966"/>
                  </a:lnTo>
                  <a:lnTo>
                    <a:pt x="7056" y="22925"/>
                  </a:lnTo>
                  <a:lnTo>
                    <a:pt x="7301" y="22905"/>
                  </a:lnTo>
                  <a:lnTo>
                    <a:pt x="7567" y="22905"/>
                  </a:lnTo>
                  <a:lnTo>
                    <a:pt x="7567" y="22905"/>
                  </a:lnTo>
                  <a:lnTo>
                    <a:pt x="7833" y="22905"/>
                  </a:lnTo>
                  <a:lnTo>
                    <a:pt x="8078" y="22925"/>
                  </a:lnTo>
                  <a:lnTo>
                    <a:pt x="8344" y="22966"/>
                  </a:lnTo>
                  <a:lnTo>
                    <a:pt x="8610" y="23007"/>
                  </a:lnTo>
                  <a:lnTo>
                    <a:pt x="8876" y="23068"/>
                  </a:lnTo>
                  <a:lnTo>
                    <a:pt x="9142" y="23150"/>
                  </a:lnTo>
                  <a:lnTo>
                    <a:pt x="9408" y="23232"/>
                  </a:lnTo>
                  <a:lnTo>
                    <a:pt x="9673" y="23334"/>
                  </a:lnTo>
                  <a:lnTo>
                    <a:pt x="9939" y="23457"/>
                  </a:lnTo>
                  <a:lnTo>
                    <a:pt x="10205" y="23580"/>
                  </a:lnTo>
                  <a:lnTo>
                    <a:pt x="10757" y="23886"/>
                  </a:lnTo>
                  <a:lnTo>
                    <a:pt x="11289" y="24254"/>
                  </a:lnTo>
                  <a:lnTo>
                    <a:pt x="11821" y="24663"/>
                  </a:lnTo>
                  <a:lnTo>
                    <a:pt x="11023" y="18488"/>
                  </a:lnTo>
                  <a:lnTo>
                    <a:pt x="11023" y="18488"/>
                  </a:lnTo>
                  <a:lnTo>
                    <a:pt x="11228" y="18201"/>
                  </a:lnTo>
                  <a:lnTo>
                    <a:pt x="11453" y="17894"/>
                  </a:lnTo>
                  <a:lnTo>
                    <a:pt x="11862" y="17261"/>
                  </a:lnTo>
                  <a:lnTo>
                    <a:pt x="12250" y="16565"/>
                  </a:lnTo>
                  <a:lnTo>
                    <a:pt x="12618" y="15829"/>
                  </a:lnTo>
                  <a:lnTo>
                    <a:pt x="12966" y="15031"/>
                  </a:lnTo>
                  <a:lnTo>
                    <a:pt x="13273" y="14234"/>
                  </a:lnTo>
                  <a:lnTo>
                    <a:pt x="13559" y="13375"/>
                  </a:lnTo>
                  <a:lnTo>
                    <a:pt x="13804" y="12516"/>
                  </a:lnTo>
                  <a:lnTo>
                    <a:pt x="14009" y="11637"/>
                  </a:lnTo>
                  <a:lnTo>
                    <a:pt x="14193" y="10757"/>
                  </a:lnTo>
                  <a:lnTo>
                    <a:pt x="14356" y="9858"/>
                  </a:lnTo>
                  <a:lnTo>
                    <a:pt x="14459" y="8978"/>
                  </a:lnTo>
                  <a:lnTo>
                    <a:pt x="14520" y="8079"/>
                  </a:lnTo>
                  <a:lnTo>
                    <a:pt x="14561" y="7220"/>
                  </a:lnTo>
                  <a:lnTo>
                    <a:pt x="14540" y="6361"/>
                  </a:lnTo>
                  <a:lnTo>
                    <a:pt x="14500" y="554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9"/>
            <p:cNvSpPr/>
            <p:nvPr/>
          </p:nvSpPr>
          <p:spPr>
            <a:xfrm>
              <a:off x="4137950" y="3833725"/>
              <a:ext cx="10250" cy="78225"/>
            </a:xfrm>
            <a:custGeom>
              <a:rect b="b" l="l" r="r" t="t"/>
              <a:pathLst>
                <a:path extrusionOk="0" h="3129" w="410">
                  <a:moveTo>
                    <a:pt x="0" y="21"/>
                  </a:moveTo>
                  <a:lnTo>
                    <a:pt x="0" y="21"/>
                  </a:lnTo>
                  <a:lnTo>
                    <a:pt x="409" y="3129"/>
                  </a:lnTo>
                  <a:lnTo>
                    <a:pt x="409" y="3129"/>
                  </a:lnTo>
                  <a:lnTo>
                    <a:pt x="0" y="21"/>
                  </a:lnTo>
                  <a:close/>
                  <a:moveTo>
                    <a:pt x="0" y="0"/>
                  </a:moveTo>
                  <a:lnTo>
                    <a:pt x="0" y="0"/>
                  </a:lnTo>
                  <a:lnTo>
                    <a:pt x="0" y="21"/>
                  </a:lnTo>
                  <a:lnTo>
                    <a:pt x="0" y="21"/>
                  </a:lnTo>
                  <a:lnTo>
                    <a:pt x="0" y="0"/>
                  </a:lnTo>
                  <a:close/>
                </a:path>
              </a:pathLst>
            </a:custGeom>
            <a:solidFill>
              <a:srgbClr val="DFC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9"/>
            <p:cNvSpPr/>
            <p:nvPr/>
          </p:nvSpPr>
          <p:spPr>
            <a:xfrm>
              <a:off x="4137950" y="3834225"/>
              <a:ext cx="10250" cy="77725"/>
            </a:xfrm>
            <a:custGeom>
              <a:rect b="b" l="l" r="r" t="t"/>
              <a:pathLst>
                <a:path extrusionOk="0" fill="none" h="3109" w="410">
                  <a:moveTo>
                    <a:pt x="0" y="1"/>
                  </a:moveTo>
                  <a:lnTo>
                    <a:pt x="0" y="1"/>
                  </a:lnTo>
                  <a:lnTo>
                    <a:pt x="409" y="3109"/>
                  </a:lnTo>
                  <a:lnTo>
                    <a:pt x="409" y="3109"/>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9"/>
            <p:cNvSpPr/>
            <p:nvPr/>
          </p:nvSpPr>
          <p:spPr>
            <a:xfrm>
              <a:off x="4137950" y="3833725"/>
              <a:ext cx="25" cy="525"/>
            </a:xfrm>
            <a:custGeom>
              <a:rect b="b" l="l" r="r" t="t"/>
              <a:pathLst>
                <a:path extrusionOk="0" fill="none" h="21" w="1">
                  <a:moveTo>
                    <a:pt x="0" y="0"/>
                  </a:moveTo>
                  <a:lnTo>
                    <a:pt x="0" y="0"/>
                  </a:lnTo>
                  <a:lnTo>
                    <a:pt x="0" y="21"/>
                  </a:lnTo>
                  <a:lnTo>
                    <a:pt x="0" y="2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9"/>
            <p:cNvSpPr/>
            <p:nvPr/>
          </p:nvSpPr>
          <p:spPr>
            <a:xfrm>
              <a:off x="3875675" y="3524400"/>
              <a:ext cx="295525" cy="387550"/>
            </a:xfrm>
            <a:custGeom>
              <a:rect b="b" l="l" r="r" t="t"/>
              <a:pathLst>
                <a:path extrusionOk="0" h="15502" w="11821">
                  <a:moveTo>
                    <a:pt x="62" y="1"/>
                  </a:moveTo>
                  <a:lnTo>
                    <a:pt x="0" y="164"/>
                  </a:lnTo>
                  <a:lnTo>
                    <a:pt x="41" y="737"/>
                  </a:lnTo>
                  <a:lnTo>
                    <a:pt x="82" y="1330"/>
                  </a:lnTo>
                  <a:lnTo>
                    <a:pt x="225" y="2516"/>
                  </a:lnTo>
                  <a:lnTo>
                    <a:pt x="409" y="3723"/>
                  </a:lnTo>
                  <a:lnTo>
                    <a:pt x="655" y="4909"/>
                  </a:lnTo>
                  <a:lnTo>
                    <a:pt x="900" y="6075"/>
                  </a:lnTo>
                  <a:lnTo>
                    <a:pt x="1166" y="7199"/>
                  </a:lnTo>
                  <a:lnTo>
                    <a:pt x="1452" y="8242"/>
                  </a:lnTo>
                  <a:lnTo>
                    <a:pt x="1739" y="9203"/>
                  </a:lnTo>
                  <a:lnTo>
                    <a:pt x="1820" y="9490"/>
                  </a:lnTo>
                  <a:lnTo>
                    <a:pt x="1923" y="9735"/>
                  </a:lnTo>
                  <a:lnTo>
                    <a:pt x="2025" y="10001"/>
                  </a:lnTo>
                  <a:lnTo>
                    <a:pt x="2148" y="10226"/>
                  </a:lnTo>
                  <a:lnTo>
                    <a:pt x="2393" y="10655"/>
                  </a:lnTo>
                  <a:lnTo>
                    <a:pt x="2679" y="11044"/>
                  </a:lnTo>
                  <a:lnTo>
                    <a:pt x="2966" y="11391"/>
                  </a:lnTo>
                  <a:lnTo>
                    <a:pt x="3252" y="11678"/>
                  </a:lnTo>
                  <a:lnTo>
                    <a:pt x="3559" y="11923"/>
                  </a:lnTo>
                  <a:lnTo>
                    <a:pt x="3845" y="12148"/>
                  </a:lnTo>
                  <a:lnTo>
                    <a:pt x="4131" y="12312"/>
                  </a:lnTo>
                  <a:lnTo>
                    <a:pt x="4397" y="12475"/>
                  </a:lnTo>
                  <a:lnTo>
                    <a:pt x="4622" y="12578"/>
                  </a:lnTo>
                  <a:lnTo>
                    <a:pt x="4847" y="12659"/>
                  </a:lnTo>
                  <a:lnTo>
                    <a:pt x="5154" y="12782"/>
                  </a:lnTo>
                  <a:lnTo>
                    <a:pt x="5256" y="12803"/>
                  </a:lnTo>
                  <a:lnTo>
                    <a:pt x="5195" y="13048"/>
                  </a:lnTo>
                  <a:lnTo>
                    <a:pt x="5113" y="13457"/>
                  </a:lnTo>
                  <a:lnTo>
                    <a:pt x="4929" y="14561"/>
                  </a:lnTo>
                  <a:lnTo>
                    <a:pt x="5133" y="14459"/>
                  </a:lnTo>
                  <a:lnTo>
                    <a:pt x="5399" y="14357"/>
                  </a:lnTo>
                  <a:lnTo>
                    <a:pt x="5644" y="14275"/>
                  </a:lnTo>
                  <a:lnTo>
                    <a:pt x="5890" y="14214"/>
                  </a:lnTo>
                  <a:lnTo>
                    <a:pt x="6135" y="14152"/>
                  </a:lnTo>
                  <a:lnTo>
                    <a:pt x="6401" y="14111"/>
                  </a:lnTo>
                  <a:lnTo>
                    <a:pt x="6646" y="14070"/>
                  </a:lnTo>
                  <a:lnTo>
                    <a:pt x="6892" y="14050"/>
                  </a:lnTo>
                  <a:lnTo>
                    <a:pt x="7383" y="14050"/>
                  </a:lnTo>
                  <a:lnTo>
                    <a:pt x="7649" y="14070"/>
                  </a:lnTo>
                  <a:lnTo>
                    <a:pt x="7894" y="14111"/>
                  </a:lnTo>
                  <a:lnTo>
                    <a:pt x="8139" y="14152"/>
                  </a:lnTo>
                  <a:lnTo>
                    <a:pt x="8630" y="14275"/>
                  </a:lnTo>
                  <a:lnTo>
                    <a:pt x="9121" y="14439"/>
                  </a:lnTo>
                  <a:lnTo>
                    <a:pt x="9591" y="14643"/>
                  </a:lnTo>
                  <a:lnTo>
                    <a:pt x="10041" y="14888"/>
                  </a:lnTo>
                  <a:lnTo>
                    <a:pt x="10471" y="15175"/>
                  </a:lnTo>
                  <a:lnTo>
                    <a:pt x="10900" y="15502"/>
                  </a:lnTo>
                  <a:lnTo>
                    <a:pt x="10491" y="12394"/>
                  </a:lnTo>
                  <a:lnTo>
                    <a:pt x="10491" y="12373"/>
                  </a:lnTo>
                  <a:lnTo>
                    <a:pt x="10839" y="11903"/>
                  </a:lnTo>
                  <a:lnTo>
                    <a:pt x="11186" y="11391"/>
                  </a:lnTo>
                  <a:lnTo>
                    <a:pt x="11514" y="10860"/>
                  </a:lnTo>
                  <a:lnTo>
                    <a:pt x="11820" y="10287"/>
                  </a:lnTo>
                  <a:lnTo>
                    <a:pt x="11473" y="10594"/>
                  </a:lnTo>
                  <a:lnTo>
                    <a:pt x="11105" y="10860"/>
                  </a:lnTo>
                  <a:lnTo>
                    <a:pt x="10696" y="11126"/>
                  </a:lnTo>
                  <a:lnTo>
                    <a:pt x="10246" y="11351"/>
                  </a:lnTo>
                  <a:lnTo>
                    <a:pt x="9755" y="11535"/>
                  </a:lnTo>
                  <a:lnTo>
                    <a:pt x="9223" y="11698"/>
                  </a:lnTo>
                  <a:lnTo>
                    <a:pt x="8630" y="11821"/>
                  </a:lnTo>
                  <a:lnTo>
                    <a:pt x="7976" y="11923"/>
                  </a:lnTo>
                  <a:lnTo>
                    <a:pt x="7383" y="11985"/>
                  </a:lnTo>
                  <a:lnTo>
                    <a:pt x="6462" y="11985"/>
                  </a:lnTo>
                  <a:lnTo>
                    <a:pt x="6074" y="11944"/>
                  </a:lnTo>
                  <a:lnTo>
                    <a:pt x="5726" y="11882"/>
                  </a:lnTo>
                  <a:lnTo>
                    <a:pt x="5399" y="11800"/>
                  </a:lnTo>
                  <a:lnTo>
                    <a:pt x="5072" y="11698"/>
                  </a:lnTo>
                  <a:lnTo>
                    <a:pt x="4786" y="11576"/>
                  </a:lnTo>
                  <a:lnTo>
                    <a:pt x="4520" y="11453"/>
                  </a:lnTo>
                  <a:lnTo>
                    <a:pt x="4254" y="11289"/>
                  </a:lnTo>
                  <a:lnTo>
                    <a:pt x="4029" y="11105"/>
                  </a:lnTo>
                  <a:lnTo>
                    <a:pt x="3804" y="10921"/>
                  </a:lnTo>
                  <a:lnTo>
                    <a:pt x="3599" y="10717"/>
                  </a:lnTo>
                  <a:lnTo>
                    <a:pt x="3415" y="10492"/>
                  </a:lnTo>
                  <a:lnTo>
                    <a:pt x="3252" y="10267"/>
                  </a:lnTo>
                  <a:lnTo>
                    <a:pt x="3088" y="10021"/>
                  </a:lnTo>
                  <a:lnTo>
                    <a:pt x="2945" y="9776"/>
                  </a:lnTo>
                  <a:lnTo>
                    <a:pt x="2822" y="9510"/>
                  </a:lnTo>
                  <a:lnTo>
                    <a:pt x="2700" y="9244"/>
                  </a:lnTo>
                  <a:lnTo>
                    <a:pt x="2597" y="8978"/>
                  </a:lnTo>
                  <a:lnTo>
                    <a:pt x="2413" y="8406"/>
                  </a:lnTo>
                  <a:lnTo>
                    <a:pt x="2250" y="7833"/>
                  </a:lnTo>
                  <a:lnTo>
                    <a:pt x="2127" y="7240"/>
                  </a:lnTo>
                  <a:lnTo>
                    <a:pt x="2025" y="6668"/>
                  </a:lnTo>
                  <a:lnTo>
                    <a:pt x="1943" y="6095"/>
                  </a:lnTo>
                  <a:lnTo>
                    <a:pt x="1779" y="5011"/>
                  </a:lnTo>
                  <a:lnTo>
                    <a:pt x="1698" y="4561"/>
                  </a:lnTo>
                  <a:lnTo>
                    <a:pt x="1616" y="4173"/>
                  </a:lnTo>
                  <a:lnTo>
                    <a:pt x="1514" y="3764"/>
                  </a:lnTo>
                  <a:lnTo>
                    <a:pt x="1370" y="3293"/>
                  </a:lnTo>
                  <a:lnTo>
                    <a:pt x="1002" y="2148"/>
                  </a:lnTo>
                  <a:lnTo>
                    <a:pt x="716" y="2823"/>
                  </a:lnTo>
                  <a:lnTo>
                    <a:pt x="573" y="2475"/>
                  </a:lnTo>
                  <a:lnTo>
                    <a:pt x="471" y="2128"/>
                  </a:lnTo>
                  <a:lnTo>
                    <a:pt x="368" y="1780"/>
                  </a:lnTo>
                  <a:lnTo>
                    <a:pt x="287" y="1412"/>
                  </a:lnTo>
                  <a:lnTo>
                    <a:pt x="143" y="676"/>
                  </a:lnTo>
                  <a:lnTo>
                    <a:pt x="6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9"/>
            <p:cNvSpPr/>
            <p:nvPr/>
          </p:nvSpPr>
          <p:spPr>
            <a:xfrm>
              <a:off x="3875675" y="3524400"/>
              <a:ext cx="295525" cy="387550"/>
            </a:xfrm>
            <a:custGeom>
              <a:rect b="b" l="l" r="r" t="t"/>
              <a:pathLst>
                <a:path extrusionOk="0" fill="none" h="15502" w="11821">
                  <a:moveTo>
                    <a:pt x="62" y="1"/>
                  </a:moveTo>
                  <a:lnTo>
                    <a:pt x="0" y="164"/>
                  </a:lnTo>
                  <a:lnTo>
                    <a:pt x="0" y="164"/>
                  </a:lnTo>
                  <a:lnTo>
                    <a:pt x="41" y="737"/>
                  </a:lnTo>
                  <a:lnTo>
                    <a:pt x="82" y="1330"/>
                  </a:lnTo>
                  <a:lnTo>
                    <a:pt x="225" y="2516"/>
                  </a:lnTo>
                  <a:lnTo>
                    <a:pt x="409" y="3723"/>
                  </a:lnTo>
                  <a:lnTo>
                    <a:pt x="655" y="4909"/>
                  </a:lnTo>
                  <a:lnTo>
                    <a:pt x="900" y="6075"/>
                  </a:lnTo>
                  <a:lnTo>
                    <a:pt x="1166" y="7199"/>
                  </a:lnTo>
                  <a:lnTo>
                    <a:pt x="1452" y="8242"/>
                  </a:lnTo>
                  <a:lnTo>
                    <a:pt x="1739" y="9203"/>
                  </a:lnTo>
                  <a:lnTo>
                    <a:pt x="1739" y="9203"/>
                  </a:lnTo>
                  <a:lnTo>
                    <a:pt x="1820" y="9490"/>
                  </a:lnTo>
                  <a:lnTo>
                    <a:pt x="1923" y="9735"/>
                  </a:lnTo>
                  <a:lnTo>
                    <a:pt x="2025" y="10001"/>
                  </a:lnTo>
                  <a:lnTo>
                    <a:pt x="2148" y="10226"/>
                  </a:lnTo>
                  <a:lnTo>
                    <a:pt x="2393" y="10655"/>
                  </a:lnTo>
                  <a:lnTo>
                    <a:pt x="2679" y="11044"/>
                  </a:lnTo>
                  <a:lnTo>
                    <a:pt x="2966" y="11391"/>
                  </a:lnTo>
                  <a:lnTo>
                    <a:pt x="3252" y="11678"/>
                  </a:lnTo>
                  <a:lnTo>
                    <a:pt x="3559" y="11923"/>
                  </a:lnTo>
                  <a:lnTo>
                    <a:pt x="3845" y="12148"/>
                  </a:lnTo>
                  <a:lnTo>
                    <a:pt x="4131" y="12312"/>
                  </a:lnTo>
                  <a:lnTo>
                    <a:pt x="4397" y="12475"/>
                  </a:lnTo>
                  <a:lnTo>
                    <a:pt x="4622" y="12578"/>
                  </a:lnTo>
                  <a:lnTo>
                    <a:pt x="4847" y="12659"/>
                  </a:lnTo>
                  <a:lnTo>
                    <a:pt x="5154" y="12782"/>
                  </a:lnTo>
                  <a:lnTo>
                    <a:pt x="5256" y="12803"/>
                  </a:lnTo>
                  <a:lnTo>
                    <a:pt x="5256" y="12803"/>
                  </a:lnTo>
                  <a:lnTo>
                    <a:pt x="5195" y="13048"/>
                  </a:lnTo>
                  <a:lnTo>
                    <a:pt x="5113" y="13457"/>
                  </a:lnTo>
                  <a:lnTo>
                    <a:pt x="4929" y="14561"/>
                  </a:lnTo>
                  <a:lnTo>
                    <a:pt x="4929" y="14561"/>
                  </a:lnTo>
                  <a:lnTo>
                    <a:pt x="5133" y="14459"/>
                  </a:lnTo>
                  <a:lnTo>
                    <a:pt x="5133" y="14459"/>
                  </a:lnTo>
                  <a:lnTo>
                    <a:pt x="5399" y="14357"/>
                  </a:lnTo>
                  <a:lnTo>
                    <a:pt x="5644" y="14275"/>
                  </a:lnTo>
                  <a:lnTo>
                    <a:pt x="5890" y="14214"/>
                  </a:lnTo>
                  <a:lnTo>
                    <a:pt x="6135" y="14152"/>
                  </a:lnTo>
                  <a:lnTo>
                    <a:pt x="6401" y="14111"/>
                  </a:lnTo>
                  <a:lnTo>
                    <a:pt x="6646" y="14070"/>
                  </a:lnTo>
                  <a:lnTo>
                    <a:pt x="6892" y="14050"/>
                  </a:lnTo>
                  <a:lnTo>
                    <a:pt x="7137" y="14050"/>
                  </a:lnTo>
                  <a:lnTo>
                    <a:pt x="7137" y="14050"/>
                  </a:lnTo>
                  <a:lnTo>
                    <a:pt x="7383" y="14050"/>
                  </a:lnTo>
                  <a:lnTo>
                    <a:pt x="7649" y="14070"/>
                  </a:lnTo>
                  <a:lnTo>
                    <a:pt x="7894" y="14111"/>
                  </a:lnTo>
                  <a:lnTo>
                    <a:pt x="8139" y="14152"/>
                  </a:lnTo>
                  <a:lnTo>
                    <a:pt x="8630" y="14275"/>
                  </a:lnTo>
                  <a:lnTo>
                    <a:pt x="9121" y="14439"/>
                  </a:lnTo>
                  <a:lnTo>
                    <a:pt x="9591" y="14643"/>
                  </a:lnTo>
                  <a:lnTo>
                    <a:pt x="10041" y="14888"/>
                  </a:lnTo>
                  <a:lnTo>
                    <a:pt x="10471" y="15175"/>
                  </a:lnTo>
                  <a:lnTo>
                    <a:pt x="10900" y="15502"/>
                  </a:lnTo>
                  <a:lnTo>
                    <a:pt x="10491" y="12394"/>
                  </a:lnTo>
                  <a:lnTo>
                    <a:pt x="10491" y="12394"/>
                  </a:lnTo>
                  <a:lnTo>
                    <a:pt x="10491" y="12394"/>
                  </a:lnTo>
                  <a:lnTo>
                    <a:pt x="10491" y="12394"/>
                  </a:lnTo>
                  <a:lnTo>
                    <a:pt x="10491" y="12394"/>
                  </a:lnTo>
                  <a:lnTo>
                    <a:pt x="10491" y="12373"/>
                  </a:lnTo>
                  <a:lnTo>
                    <a:pt x="10491" y="12373"/>
                  </a:lnTo>
                  <a:lnTo>
                    <a:pt x="10839" y="11903"/>
                  </a:lnTo>
                  <a:lnTo>
                    <a:pt x="11186" y="11391"/>
                  </a:lnTo>
                  <a:lnTo>
                    <a:pt x="11514" y="10860"/>
                  </a:lnTo>
                  <a:lnTo>
                    <a:pt x="11820" y="10287"/>
                  </a:lnTo>
                  <a:lnTo>
                    <a:pt x="11820" y="10287"/>
                  </a:lnTo>
                  <a:lnTo>
                    <a:pt x="11473" y="10594"/>
                  </a:lnTo>
                  <a:lnTo>
                    <a:pt x="11105" y="10860"/>
                  </a:lnTo>
                  <a:lnTo>
                    <a:pt x="10696" y="11126"/>
                  </a:lnTo>
                  <a:lnTo>
                    <a:pt x="10246" y="11351"/>
                  </a:lnTo>
                  <a:lnTo>
                    <a:pt x="9755" y="11535"/>
                  </a:lnTo>
                  <a:lnTo>
                    <a:pt x="9223" y="11698"/>
                  </a:lnTo>
                  <a:lnTo>
                    <a:pt x="8630" y="11821"/>
                  </a:lnTo>
                  <a:lnTo>
                    <a:pt x="7976" y="11923"/>
                  </a:lnTo>
                  <a:lnTo>
                    <a:pt x="7976" y="11923"/>
                  </a:lnTo>
                  <a:lnTo>
                    <a:pt x="7383" y="11985"/>
                  </a:lnTo>
                  <a:lnTo>
                    <a:pt x="7383" y="11985"/>
                  </a:lnTo>
                  <a:lnTo>
                    <a:pt x="6851" y="11985"/>
                  </a:lnTo>
                  <a:lnTo>
                    <a:pt x="6851" y="11985"/>
                  </a:lnTo>
                  <a:lnTo>
                    <a:pt x="6462" y="11985"/>
                  </a:lnTo>
                  <a:lnTo>
                    <a:pt x="6074" y="11944"/>
                  </a:lnTo>
                  <a:lnTo>
                    <a:pt x="5726" y="11882"/>
                  </a:lnTo>
                  <a:lnTo>
                    <a:pt x="5399" y="11800"/>
                  </a:lnTo>
                  <a:lnTo>
                    <a:pt x="5072" y="11698"/>
                  </a:lnTo>
                  <a:lnTo>
                    <a:pt x="4786" y="11576"/>
                  </a:lnTo>
                  <a:lnTo>
                    <a:pt x="4520" y="11453"/>
                  </a:lnTo>
                  <a:lnTo>
                    <a:pt x="4254" y="11289"/>
                  </a:lnTo>
                  <a:lnTo>
                    <a:pt x="4029" y="11105"/>
                  </a:lnTo>
                  <a:lnTo>
                    <a:pt x="3804" y="10921"/>
                  </a:lnTo>
                  <a:lnTo>
                    <a:pt x="3599" y="10717"/>
                  </a:lnTo>
                  <a:lnTo>
                    <a:pt x="3415" y="10492"/>
                  </a:lnTo>
                  <a:lnTo>
                    <a:pt x="3252" y="10267"/>
                  </a:lnTo>
                  <a:lnTo>
                    <a:pt x="3088" y="10021"/>
                  </a:lnTo>
                  <a:lnTo>
                    <a:pt x="2945" y="9776"/>
                  </a:lnTo>
                  <a:lnTo>
                    <a:pt x="2822" y="9510"/>
                  </a:lnTo>
                  <a:lnTo>
                    <a:pt x="2700" y="9244"/>
                  </a:lnTo>
                  <a:lnTo>
                    <a:pt x="2597" y="8978"/>
                  </a:lnTo>
                  <a:lnTo>
                    <a:pt x="2413" y="8406"/>
                  </a:lnTo>
                  <a:lnTo>
                    <a:pt x="2250" y="7833"/>
                  </a:lnTo>
                  <a:lnTo>
                    <a:pt x="2127" y="7240"/>
                  </a:lnTo>
                  <a:lnTo>
                    <a:pt x="2025" y="6668"/>
                  </a:lnTo>
                  <a:lnTo>
                    <a:pt x="1943" y="6095"/>
                  </a:lnTo>
                  <a:lnTo>
                    <a:pt x="1779" y="5011"/>
                  </a:lnTo>
                  <a:lnTo>
                    <a:pt x="1779" y="5011"/>
                  </a:lnTo>
                  <a:lnTo>
                    <a:pt x="1698" y="4561"/>
                  </a:lnTo>
                  <a:lnTo>
                    <a:pt x="1616" y="4173"/>
                  </a:lnTo>
                  <a:lnTo>
                    <a:pt x="1616" y="4173"/>
                  </a:lnTo>
                  <a:lnTo>
                    <a:pt x="1514" y="3764"/>
                  </a:lnTo>
                  <a:lnTo>
                    <a:pt x="1370" y="3293"/>
                  </a:lnTo>
                  <a:lnTo>
                    <a:pt x="1002" y="2148"/>
                  </a:lnTo>
                  <a:lnTo>
                    <a:pt x="716" y="2823"/>
                  </a:lnTo>
                  <a:lnTo>
                    <a:pt x="716" y="2823"/>
                  </a:lnTo>
                  <a:lnTo>
                    <a:pt x="716" y="2823"/>
                  </a:lnTo>
                  <a:lnTo>
                    <a:pt x="573" y="2475"/>
                  </a:lnTo>
                  <a:lnTo>
                    <a:pt x="471" y="2128"/>
                  </a:lnTo>
                  <a:lnTo>
                    <a:pt x="368" y="1780"/>
                  </a:lnTo>
                  <a:lnTo>
                    <a:pt x="287" y="1412"/>
                  </a:lnTo>
                  <a:lnTo>
                    <a:pt x="143" y="676"/>
                  </a:lnTo>
                  <a:lnTo>
                    <a:pt x="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9"/>
            <p:cNvSpPr/>
            <p:nvPr/>
          </p:nvSpPr>
          <p:spPr>
            <a:xfrm>
              <a:off x="3848575" y="3292825"/>
              <a:ext cx="441225" cy="531200"/>
            </a:xfrm>
            <a:custGeom>
              <a:rect b="b" l="l" r="r" t="t"/>
              <a:pathLst>
                <a:path extrusionOk="0" h="21248" w="17649">
                  <a:moveTo>
                    <a:pt x="7587" y="0"/>
                  </a:moveTo>
                  <a:lnTo>
                    <a:pt x="7035" y="41"/>
                  </a:lnTo>
                  <a:lnTo>
                    <a:pt x="8262" y="654"/>
                  </a:lnTo>
                  <a:lnTo>
                    <a:pt x="8160" y="634"/>
                  </a:lnTo>
                  <a:lnTo>
                    <a:pt x="7812" y="573"/>
                  </a:lnTo>
                  <a:lnTo>
                    <a:pt x="7301" y="532"/>
                  </a:lnTo>
                  <a:lnTo>
                    <a:pt x="6626" y="532"/>
                  </a:lnTo>
                  <a:lnTo>
                    <a:pt x="6238" y="552"/>
                  </a:lnTo>
                  <a:lnTo>
                    <a:pt x="5829" y="614"/>
                  </a:lnTo>
                  <a:lnTo>
                    <a:pt x="5399" y="675"/>
                  </a:lnTo>
                  <a:lnTo>
                    <a:pt x="4949" y="777"/>
                  </a:lnTo>
                  <a:lnTo>
                    <a:pt x="4459" y="920"/>
                  </a:lnTo>
                  <a:lnTo>
                    <a:pt x="3988" y="1084"/>
                  </a:lnTo>
                  <a:lnTo>
                    <a:pt x="3477" y="1309"/>
                  </a:lnTo>
                  <a:lnTo>
                    <a:pt x="2986" y="1575"/>
                  </a:lnTo>
                  <a:lnTo>
                    <a:pt x="4745" y="1493"/>
                  </a:lnTo>
                  <a:lnTo>
                    <a:pt x="4602" y="1513"/>
                  </a:lnTo>
                  <a:lnTo>
                    <a:pt x="4254" y="1575"/>
                  </a:lnTo>
                  <a:lnTo>
                    <a:pt x="3702" y="1718"/>
                  </a:lnTo>
                  <a:lnTo>
                    <a:pt x="3395" y="1820"/>
                  </a:lnTo>
                  <a:lnTo>
                    <a:pt x="3047" y="1943"/>
                  </a:lnTo>
                  <a:lnTo>
                    <a:pt x="2700" y="2086"/>
                  </a:lnTo>
                  <a:lnTo>
                    <a:pt x="2352" y="2270"/>
                  </a:lnTo>
                  <a:lnTo>
                    <a:pt x="2005" y="2495"/>
                  </a:lnTo>
                  <a:lnTo>
                    <a:pt x="1657" y="2740"/>
                  </a:lnTo>
                  <a:lnTo>
                    <a:pt x="1330" y="3027"/>
                  </a:lnTo>
                  <a:lnTo>
                    <a:pt x="1187" y="3190"/>
                  </a:lnTo>
                  <a:lnTo>
                    <a:pt x="1043" y="3354"/>
                  </a:lnTo>
                  <a:lnTo>
                    <a:pt x="900" y="3538"/>
                  </a:lnTo>
                  <a:lnTo>
                    <a:pt x="778" y="3722"/>
                  </a:lnTo>
                  <a:lnTo>
                    <a:pt x="655" y="3926"/>
                  </a:lnTo>
                  <a:lnTo>
                    <a:pt x="553" y="4131"/>
                  </a:lnTo>
                  <a:lnTo>
                    <a:pt x="941" y="3906"/>
                  </a:lnTo>
                  <a:lnTo>
                    <a:pt x="1412" y="3681"/>
                  </a:lnTo>
                  <a:lnTo>
                    <a:pt x="2025" y="3415"/>
                  </a:lnTo>
                  <a:lnTo>
                    <a:pt x="2025" y="3415"/>
                  </a:lnTo>
                  <a:lnTo>
                    <a:pt x="1902" y="3477"/>
                  </a:lnTo>
                  <a:lnTo>
                    <a:pt x="1677" y="3661"/>
                  </a:lnTo>
                  <a:lnTo>
                    <a:pt x="1514" y="3783"/>
                  </a:lnTo>
                  <a:lnTo>
                    <a:pt x="1350" y="3967"/>
                  </a:lnTo>
                  <a:lnTo>
                    <a:pt x="1187" y="4172"/>
                  </a:lnTo>
                  <a:lnTo>
                    <a:pt x="1003" y="4417"/>
                  </a:lnTo>
                  <a:lnTo>
                    <a:pt x="818" y="4683"/>
                  </a:lnTo>
                  <a:lnTo>
                    <a:pt x="634" y="5010"/>
                  </a:lnTo>
                  <a:lnTo>
                    <a:pt x="471" y="5399"/>
                  </a:lnTo>
                  <a:lnTo>
                    <a:pt x="328" y="5808"/>
                  </a:lnTo>
                  <a:lnTo>
                    <a:pt x="205" y="6278"/>
                  </a:lnTo>
                  <a:lnTo>
                    <a:pt x="103" y="6789"/>
                  </a:lnTo>
                  <a:lnTo>
                    <a:pt x="41" y="7362"/>
                  </a:lnTo>
                  <a:lnTo>
                    <a:pt x="0" y="7996"/>
                  </a:lnTo>
                  <a:lnTo>
                    <a:pt x="716" y="7239"/>
                  </a:lnTo>
                  <a:lnTo>
                    <a:pt x="696" y="7505"/>
                  </a:lnTo>
                  <a:lnTo>
                    <a:pt x="675" y="7791"/>
                  </a:lnTo>
                  <a:lnTo>
                    <a:pt x="675" y="8098"/>
                  </a:lnTo>
                  <a:lnTo>
                    <a:pt x="696" y="8405"/>
                  </a:lnTo>
                  <a:lnTo>
                    <a:pt x="737" y="8712"/>
                  </a:lnTo>
                  <a:lnTo>
                    <a:pt x="798" y="9039"/>
                  </a:lnTo>
                  <a:lnTo>
                    <a:pt x="859" y="9366"/>
                  </a:lnTo>
                  <a:lnTo>
                    <a:pt x="962" y="9693"/>
                  </a:lnTo>
                  <a:lnTo>
                    <a:pt x="1146" y="9264"/>
                  </a:lnTo>
                  <a:lnTo>
                    <a:pt x="1227" y="9939"/>
                  </a:lnTo>
                  <a:lnTo>
                    <a:pt x="1371" y="10675"/>
                  </a:lnTo>
                  <a:lnTo>
                    <a:pt x="1452" y="11043"/>
                  </a:lnTo>
                  <a:lnTo>
                    <a:pt x="1555" y="11391"/>
                  </a:lnTo>
                  <a:lnTo>
                    <a:pt x="1657" y="11738"/>
                  </a:lnTo>
                  <a:lnTo>
                    <a:pt x="1800" y="12086"/>
                  </a:lnTo>
                  <a:lnTo>
                    <a:pt x="2086" y="11411"/>
                  </a:lnTo>
                  <a:lnTo>
                    <a:pt x="2454" y="12556"/>
                  </a:lnTo>
                  <a:lnTo>
                    <a:pt x="2598" y="13027"/>
                  </a:lnTo>
                  <a:lnTo>
                    <a:pt x="2700" y="13436"/>
                  </a:lnTo>
                  <a:lnTo>
                    <a:pt x="2802" y="13967"/>
                  </a:lnTo>
                  <a:lnTo>
                    <a:pt x="2904" y="14540"/>
                  </a:lnTo>
                  <a:lnTo>
                    <a:pt x="3088" y="15828"/>
                  </a:lnTo>
                  <a:lnTo>
                    <a:pt x="3211" y="16503"/>
                  </a:lnTo>
                  <a:lnTo>
                    <a:pt x="3354" y="17178"/>
                  </a:lnTo>
                  <a:lnTo>
                    <a:pt x="3538" y="17832"/>
                  </a:lnTo>
                  <a:lnTo>
                    <a:pt x="3641" y="18160"/>
                  </a:lnTo>
                  <a:lnTo>
                    <a:pt x="3763" y="18466"/>
                  </a:lnTo>
                  <a:lnTo>
                    <a:pt x="3906" y="18773"/>
                  </a:lnTo>
                  <a:lnTo>
                    <a:pt x="4050" y="19080"/>
                  </a:lnTo>
                  <a:lnTo>
                    <a:pt x="4234" y="19366"/>
                  </a:lnTo>
                  <a:lnTo>
                    <a:pt x="4418" y="19632"/>
                  </a:lnTo>
                  <a:lnTo>
                    <a:pt x="4622" y="19898"/>
                  </a:lnTo>
                  <a:lnTo>
                    <a:pt x="4847" y="20123"/>
                  </a:lnTo>
                  <a:lnTo>
                    <a:pt x="5092" y="20348"/>
                  </a:lnTo>
                  <a:lnTo>
                    <a:pt x="5358" y="20552"/>
                  </a:lnTo>
                  <a:lnTo>
                    <a:pt x="5645" y="20736"/>
                  </a:lnTo>
                  <a:lnTo>
                    <a:pt x="5972" y="20879"/>
                  </a:lnTo>
                  <a:lnTo>
                    <a:pt x="6299" y="21023"/>
                  </a:lnTo>
                  <a:lnTo>
                    <a:pt x="6688" y="21125"/>
                  </a:lnTo>
                  <a:lnTo>
                    <a:pt x="7076" y="21207"/>
                  </a:lnTo>
                  <a:lnTo>
                    <a:pt x="7506" y="21248"/>
                  </a:lnTo>
                  <a:lnTo>
                    <a:pt x="8467" y="21248"/>
                  </a:lnTo>
                  <a:lnTo>
                    <a:pt x="8957" y="21186"/>
                  </a:lnTo>
                  <a:lnTo>
                    <a:pt x="9428" y="21125"/>
                  </a:lnTo>
                  <a:lnTo>
                    <a:pt x="9878" y="21063"/>
                  </a:lnTo>
                  <a:lnTo>
                    <a:pt x="10307" y="20961"/>
                  </a:lnTo>
                  <a:lnTo>
                    <a:pt x="10696" y="20839"/>
                  </a:lnTo>
                  <a:lnTo>
                    <a:pt x="11064" y="20716"/>
                  </a:lnTo>
                  <a:lnTo>
                    <a:pt x="11391" y="20573"/>
                  </a:lnTo>
                  <a:lnTo>
                    <a:pt x="11718" y="20430"/>
                  </a:lnTo>
                  <a:lnTo>
                    <a:pt x="12025" y="20245"/>
                  </a:lnTo>
                  <a:lnTo>
                    <a:pt x="12291" y="20061"/>
                  </a:lnTo>
                  <a:lnTo>
                    <a:pt x="12557" y="19857"/>
                  </a:lnTo>
                  <a:lnTo>
                    <a:pt x="12802" y="19632"/>
                  </a:lnTo>
                  <a:lnTo>
                    <a:pt x="13027" y="19407"/>
                  </a:lnTo>
                  <a:lnTo>
                    <a:pt x="13231" y="19162"/>
                  </a:lnTo>
                  <a:lnTo>
                    <a:pt x="13436" y="18916"/>
                  </a:lnTo>
                  <a:lnTo>
                    <a:pt x="13620" y="18630"/>
                  </a:lnTo>
                  <a:lnTo>
                    <a:pt x="13804" y="18344"/>
                  </a:lnTo>
                  <a:lnTo>
                    <a:pt x="13968" y="18057"/>
                  </a:lnTo>
                  <a:lnTo>
                    <a:pt x="14111" y="17751"/>
                  </a:lnTo>
                  <a:lnTo>
                    <a:pt x="14254" y="17423"/>
                  </a:lnTo>
                  <a:lnTo>
                    <a:pt x="14540" y="16749"/>
                  </a:lnTo>
                  <a:lnTo>
                    <a:pt x="14786" y="16033"/>
                  </a:lnTo>
                  <a:lnTo>
                    <a:pt x="15031" y="15276"/>
                  </a:lnTo>
                  <a:lnTo>
                    <a:pt x="15297" y="14458"/>
                  </a:lnTo>
                  <a:lnTo>
                    <a:pt x="15563" y="13620"/>
                  </a:lnTo>
                  <a:lnTo>
                    <a:pt x="15829" y="12740"/>
                  </a:lnTo>
                  <a:lnTo>
                    <a:pt x="16033" y="12168"/>
                  </a:lnTo>
                  <a:lnTo>
                    <a:pt x="16197" y="11595"/>
                  </a:lnTo>
                  <a:lnTo>
                    <a:pt x="16340" y="11023"/>
                  </a:lnTo>
                  <a:lnTo>
                    <a:pt x="16463" y="10470"/>
                  </a:lnTo>
                  <a:lnTo>
                    <a:pt x="16769" y="11513"/>
                  </a:lnTo>
                  <a:lnTo>
                    <a:pt x="16892" y="11002"/>
                  </a:lnTo>
                  <a:lnTo>
                    <a:pt x="16974" y="10511"/>
                  </a:lnTo>
                  <a:lnTo>
                    <a:pt x="17035" y="10041"/>
                  </a:lnTo>
                  <a:lnTo>
                    <a:pt x="17056" y="9591"/>
                  </a:lnTo>
                  <a:lnTo>
                    <a:pt x="17076" y="9182"/>
                  </a:lnTo>
                  <a:lnTo>
                    <a:pt x="17076" y="8814"/>
                  </a:lnTo>
                  <a:lnTo>
                    <a:pt x="17056" y="8466"/>
                  </a:lnTo>
                  <a:lnTo>
                    <a:pt x="17035" y="8139"/>
                  </a:lnTo>
                  <a:lnTo>
                    <a:pt x="17383" y="8487"/>
                  </a:lnTo>
                  <a:lnTo>
                    <a:pt x="17403" y="7976"/>
                  </a:lnTo>
                  <a:lnTo>
                    <a:pt x="17383" y="7526"/>
                  </a:lnTo>
                  <a:lnTo>
                    <a:pt x="17321" y="7117"/>
                  </a:lnTo>
                  <a:lnTo>
                    <a:pt x="17260" y="6749"/>
                  </a:lnTo>
                  <a:lnTo>
                    <a:pt x="17158" y="6421"/>
                  </a:lnTo>
                  <a:lnTo>
                    <a:pt x="17056" y="6135"/>
                  </a:lnTo>
                  <a:lnTo>
                    <a:pt x="16933" y="5890"/>
                  </a:lnTo>
                  <a:lnTo>
                    <a:pt x="16790" y="5665"/>
                  </a:lnTo>
                  <a:lnTo>
                    <a:pt x="17649" y="5665"/>
                  </a:lnTo>
                  <a:lnTo>
                    <a:pt x="17465" y="5378"/>
                  </a:lnTo>
                  <a:lnTo>
                    <a:pt x="17260" y="5133"/>
                  </a:lnTo>
                  <a:lnTo>
                    <a:pt x="17056" y="4929"/>
                  </a:lnTo>
                  <a:lnTo>
                    <a:pt x="16831" y="4744"/>
                  </a:lnTo>
                  <a:lnTo>
                    <a:pt x="16626" y="4601"/>
                  </a:lnTo>
                  <a:lnTo>
                    <a:pt x="16401" y="4458"/>
                  </a:lnTo>
                  <a:lnTo>
                    <a:pt x="16176" y="4356"/>
                  </a:lnTo>
                  <a:lnTo>
                    <a:pt x="15951" y="4274"/>
                  </a:lnTo>
                  <a:lnTo>
                    <a:pt x="15726" y="4213"/>
                  </a:lnTo>
                  <a:lnTo>
                    <a:pt x="15501" y="4172"/>
                  </a:lnTo>
                  <a:lnTo>
                    <a:pt x="15276" y="4151"/>
                  </a:lnTo>
                  <a:lnTo>
                    <a:pt x="15072" y="4131"/>
                  </a:lnTo>
                  <a:lnTo>
                    <a:pt x="14704" y="4151"/>
                  </a:lnTo>
                  <a:lnTo>
                    <a:pt x="14377" y="4172"/>
                  </a:lnTo>
                  <a:lnTo>
                    <a:pt x="14213" y="3742"/>
                  </a:lnTo>
                  <a:lnTo>
                    <a:pt x="13988" y="3231"/>
                  </a:lnTo>
                  <a:lnTo>
                    <a:pt x="13845" y="2945"/>
                  </a:lnTo>
                  <a:lnTo>
                    <a:pt x="13681" y="2659"/>
                  </a:lnTo>
                  <a:lnTo>
                    <a:pt x="13497" y="2352"/>
                  </a:lnTo>
                  <a:lnTo>
                    <a:pt x="13272" y="2045"/>
                  </a:lnTo>
                  <a:lnTo>
                    <a:pt x="13047" y="1759"/>
                  </a:lnTo>
                  <a:lnTo>
                    <a:pt x="12782" y="1452"/>
                  </a:lnTo>
                  <a:lnTo>
                    <a:pt x="12495" y="1166"/>
                  </a:lnTo>
                  <a:lnTo>
                    <a:pt x="12189" y="900"/>
                  </a:lnTo>
                  <a:lnTo>
                    <a:pt x="11841" y="654"/>
                  </a:lnTo>
                  <a:lnTo>
                    <a:pt x="11473" y="409"/>
                  </a:lnTo>
                  <a:lnTo>
                    <a:pt x="11084" y="205"/>
                  </a:lnTo>
                  <a:lnTo>
                    <a:pt x="10655" y="41"/>
                  </a:lnTo>
                  <a:lnTo>
                    <a:pt x="11432" y="1227"/>
                  </a:lnTo>
                  <a:lnTo>
                    <a:pt x="11371" y="1166"/>
                  </a:lnTo>
                  <a:lnTo>
                    <a:pt x="11187" y="1002"/>
                  </a:lnTo>
                  <a:lnTo>
                    <a:pt x="10859" y="757"/>
                  </a:lnTo>
                  <a:lnTo>
                    <a:pt x="10634" y="634"/>
                  </a:lnTo>
                  <a:lnTo>
                    <a:pt x="10389" y="511"/>
                  </a:lnTo>
                  <a:lnTo>
                    <a:pt x="10103" y="389"/>
                  </a:lnTo>
                  <a:lnTo>
                    <a:pt x="9775" y="266"/>
                  </a:lnTo>
                  <a:lnTo>
                    <a:pt x="9428" y="164"/>
                  </a:lnTo>
                  <a:lnTo>
                    <a:pt x="9019" y="82"/>
                  </a:lnTo>
                  <a:lnTo>
                    <a:pt x="8589" y="21"/>
                  </a:lnTo>
                  <a:lnTo>
                    <a:pt x="8119"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9"/>
            <p:cNvSpPr/>
            <p:nvPr/>
          </p:nvSpPr>
          <p:spPr>
            <a:xfrm>
              <a:off x="3848575" y="3292825"/>
              <a:ext cx="441225" cy="531200"/>
            </a:xfrm>
            <a:custGeom>
              <a:rect b="b" l="l" r="r" t="t"/>
              <a:pathLst>
                <a:path extrusionOk="0" fill="none" h="21248" w="17649">
                  <a:moveTo>
                    <a:pt x="17649" y="5665"/>
                  </a:moveTo>
                  <a:lnTo>
                    <a:pt x="17649" y="5665"/>
                  </a:lnTo>
                  <a:lnTo>
                    <a:pt x="17465" y="5378"/>
                  </a:lnTo>
                  <a:lnTo>
                    <a:pt x="17260" y="5133"/>
                  </a:lnTo>
                  <a:lnTo>
                    <a:pt x="17056" y="4929"/>
                  </a:lnTo>
                  <a:lnTo>
                    <a:pt x="16831" y="4744"/>
                  </a:lnTo>
                  <a:lnTo>
                    <a:pt x="16626" y="4601"/>
                  </a:lnTo>
                  <a:lnTo>
                    <a:pt x="16401" y="4458"/>
                  </a:lnTo>
                  <a:lnTo>
                    <a:pt x="16176" y="4356"/>
                  </a:lnTo>
                  <a:lnTo>
                    <a:pt x="15951" y="4274"/>
                  </a:lnTo>
                  <a:lnTo>
                    <a:pt x="15726" y="4213"/>
                  </a:lnTo>
                  <a:lnTo>
                    <a:pt x="15501" y="4172"/>
                  </a:lnTo>
                  <a:lnTo>
                    <a:pt x="15276" y="4151"/>
                  </a:lnTo>
                  <a:lnTo>
                    <a:pt x="15072" y="4131"/>
                  </a:lnTo>
                  <a:lnTo>
                    <a:pt x="14704" y="4151"/>
                  </a:lnTo>
                  <a:lnTo>
                    <a:pt x="14377" y="4172"/>
                  </a:lnTo>
                  <a:lnTo>
                    <a:pt x="14377" y="4172"/>
                  </a:lnTo>
                  <a:lnTo>
                    <a:pt x="14213" y="3742"/>
                  </a:lnTo>
                  <a:lnTo>
                    <a:pt x="13988" y="3231"/>
                  </a:lnTo>
                  <a:lnTo>
                    <a:pt x="13845" y="2945"/>
                  </a:lnTo>
                  <a:lnTo>
                    <a:pt x="13681" y="2659"/>
                  </a:lnTo>
                  <a:lnTo>
                    <a:pt x="13497" y="2352"/>
                  </a:lnTo>
                  <a:lnTo>
                    <a:pt x="13272" y="2045"/>
                  </a:lnTo>
                  <a:lnTo>
                    <a:pt x="13047" y="1759"/>
                  </a:lnTo>
                  <a:lnTo>
                    <a:pt x="12782" y="1452"/>
                  </a:lnTo>
                  <a:lnTo>
                    <a:pt x="12495" y="1166"/>
                  </a:lnTo>
                  <a:lnTo>
                    <a:pt x="12189" y="900"/>
                  </a:lnTo>
                  <a:lnTo>
                    <a:pt x="11841" y="654"/>
                  </a:lnTo>
                  <a:lnTo>
                    <a:pt x="11473" y="409"/>
                  </a:lnTo>
                  <a:lnTo>
                    <a:pt x="11084" y="205"/>
                  </a:lnTo>
                  <a:lnTo>
                    <a:pt x="10655" y="41"/>
                  </a:lnTo>
                  <a:lnTo>
                    <a:pt x="11432" y="1227"/>
                  </a:lnTo>
                  <a:lnTo>
                    <a:pt x="11432" y="1227"/>
                  </a:lnTo>
                  <a:lnTo>
                    <a:pt x="11371" y="1166"/>
                  </a:lnTo>
                  <a:lnTo>
                    <a:pt x="11187" y="1002"/>
                  </a:lnTo>
                  <a:lnTo>
                    <a:pt x="10859" y="757"/>
                  </a:lnTo>
                  <a:lnTo>
                    <a:pt x="10634" y="634"/>
                  </a:lnTo>
                  <a:lnTo>
                    <a:pt x="10389" y="511"/>
                  </a:lnTo>
                  <a:lnTo>
                    <a:pt x="10103" y="389"/>
                  </a:lnTo>
                  <a:lnTo>
                    <a:pt x="9775" y="266"/>
                  </a:lnTo>
                  <a:lnTo>
                    <a:pt x="9428" y="164"/>
                  </a:lnTo>
                  <a:lnTo>
                    <a:pt x="9019" y="82"/>
                  </a:lnTo>
                  <a:lnTo>
                    <a:pt x="8589" y="21"/>
                  </a:lnTo>
                  <a:lnTo>
                    <a:pt x="8119" y="0"/>
                  </a:lnTo>
                  <a:lnTo>
                    <a:pt x="7587" y="0"/>
                  </a:lnTo>
                  <a:lnTo>
                    <a:pt x="7035" y="41"/>
                  </a:lnTo>
                  <a:lnTo>
                    <a:pt x="8262" y="654"/>
                  </a:lnTo>
                  <a:lnTo>
                    <a:pt x="8262" y="654"/>
                  </a:lnTo>
                  <a:lnTo>
                    <a:pt x="8160" y="634"/>
                  </a:lnTo>
                  <a:lnTo>
                    <a:pt x="7812" y="573"/>
                  </a:lnTo>
                  <a:lnTo>
                    <a:pt x="7301" y="532"/>
                  </a:lnTo>
                  <a:lnTo>
                    <a:pt x="6994" y="532"/>
                  </a:lnTo>
                  <a:lnTo>
                    <a:pt x="6626" y="532"/>
                  </a:lnTo>
                  <a:lnTo>
                    <a:pt x="6238" y="552"/>
                  </a:lnTo>
                  <a:lnTo>
                    <a:pt x="5829" y="614"/>
                  </a:lnTo>
                  <a:lnTo>
                    <a:pt x="5399" y="675"/>
                  </a:lnTo>
                  <a:lnTo>
                    <a:pt x="4949" y="777"/>
                  </a:lnTo>
                  <a:lnTo>
                    <a:pt x="4459" y="920"/>
                  </a:lnTo>
                  <a:lnTo>
                    <a:pt x="3988" y="1084"/>
                  </a:lnTo>
                  <a:lnTo>
                    <a:pt x="3477" y="1309"/>
                  </a:lnTo>
                  <a:lnTo>
                    <a:pt x="2986" y="1575"/>
                  </a:lnTo>
                  <a:lnTo>
                    <a:pt x="4745" y="1493"/>
                  </a:lnTo>
                  <a:lnTo>
                    <a:pt x="4745" y="1493"/>
                  </a:lnTo>
                  <a:lnTo>
                    <a:pt x="4602" y="1513"/>
                  </a:lnTo>
                  <a:lnTo>
                    <a:pt x="4254" y="1575"/>
                  </a:lnTo>
                  <a:lnTo>
                    <a:pt x="3702" y="1718"/>
                  </a:lnTo>
                  <a:lnTo>
                    <a:pt x="3395" y="1820"/>
                  </a:lnTo>
                  <a:lnTo>
                    <a:pt x="3047" y="1943"/>
                  </a:lnTo>
                  <a:lnTo>
                    <a:pt x="2700" y="2086"/>
                  </a:lnTo>
                  <a:lnTo>
                    <a:pt x="2352" y="2270"/>
                  </a:lnTo>
                  <a:lnTo>
                    <a:pt x="2005" y="2495"/>
                  </a:lnTo>
                  <a:lnTo>
                    <a:pt x="1657" y="2740"/>
                  </a:lnTo>
                  <a:lnTo>
                    <a:pt x="1330" y="3027"/>
                  </a:lnTo>
                  <a:lnTo>
                    <a:pt x="1187" y="3190"/>
                  </a:lnTo>
                  <a:lnTo>
                    <a:pt x="1043" y="3354"/>
                  </a:lnTo>
                  <a:lnTo>
                    <a:pt x="900" y="3538"/>
                  </a:lnTo>
                  <a:lnTo>
                    <a:pt x="778" y="3722"/>
                  </a:lnTo>
                  <a:lnTo>
                    <a:pt x="655" y="3926"/>
                  </a:lnTo>
                  <a:lnTo>
                    <a:pt x="553" y="4131"/>
                  </a:lnTo>
                  <a:lnTo>
                    <a:pt x="553" y="4131"/>
                  </a:lnTo>
                  <a:lnTo>
                    <a:pt x="941" y="3906"/>
                  </a:lnTo>
                  <a:lnTo>
                    <a:pt x="1412" y="3681"/>
                  </a:lnTo>
                  <a:lnTo>
                    <a:pt x="2025" y="3415"/>
                  </a:lnTo>
                  <a:lnTo>
                    <a:pt x="2025" y="3415"/>
                  </a:lnTo>
                  <a:lnTo>
                    <a:pt x="1902" y="3477"/>
                  </a:lnTo>
                  <a:lnTo>
                    <a:pt x="1677" y="3661"/>
                  </a:lnTo>
                  <a:lnTo>
                    <a:pt x="1514" y="3783"/>
                  </a:lnTo>
                  <a:lnTo>
                    <a:pt x="1350" y="3967"/>
                  </a:lnTo>
                  <a:lnTo>
                    <a:pt x="1187" y="4172"/>
                  </a:lnTo>
                  <a:lnTo>
                    <a:pt x="1003" y="4417"/>
                  </a:lnTo>
                  <a:lnTo>
                    <a:pt x="818" y="4683"/>
                  </a:lnTo>
                  <a:lnTo>
                    <a:pt x="634" y="5010"/>
                  </a:lnTo>
                  <a:lnTo>
                    <a:pt x="471" y="5399"/>
                  </a:lnTo>
                  <a:lnTo>
                    <a:pt x="328" y="5808"/>
                  </a:lnTo>
                  <a:lnTo>
                    <a:pt x="205" y="6278"/>
                  </a:lnTo>
                  <a:lnTo>
                    <a:pt x="103" y="6789"/>
                  </a:lnTo>
                  <a:lnTo>
                    <a:pt x="41" y="7362"/>
                  </a:lnTo>
                  <a:lnTo>
                    <a:pt x="0" y="7996"/>
                  </a:lnTo>
                  <a:lnTo>
                    <a:pt x="716" y="7239"/>
                  </a:lnTo>
                  <a:lnTo>
                    <a:pt x="716" y="7239"/>
                  </a:lnTo>
                  <a:lnTo>
                    <a:pt x="696" y="7505"/>
                  </a:lnTo>
                  <a:lnTo>
                    <a:pt x="675" y="7791"/>
                  </a:lnTo>
                  <a:lnTo>
                    <a:pt x="675" y="8098"/>
                  </a:lnTo>
                  <a:lnTo>
                    <a:pt x="696" y="8405"/>
                  </a:lnTo>
                  <a:lnTo>
                    <a:pt x="737" y="8712"/>
                  </a:lnTo>
                  <a:lnTo>
                    <a:pt x="798" y="9039"/>
                  </a:lnTo>
                  <a:lnTo>
                    <a:pt x="859" y="9366"/>
                  </a:lnTo>
                  <a:lnTo>
                    <a:pt x="962" y="9693"/>
                  </a:lnTo>
                  <a:lnTo>
                    <a:pt x="1146" y="9264"/>
                  </a:lnTo>
                  <a:lnTo>
                    <a:pt x="1146" y="9264"/>
                  </a:lnTo>
                  <a:lnTo>
                    <a:pt x="1227" y="9939"/>
                  </a:lnTo>
                  <a:lnTo>
                    <a:pt x="1371" y="10675"/>
                  </a:lnTo>
                  <a:lnTo>
                    <a:pt x="1452" y="11043"/>
                  </a:lnTo>
                  <a:lnTo>
                    <a:pt x="1555" y="11391"/>
                  </a:lnTo>
                  <a:lnTo>
                    <a:pt x="1657" y="11738"/>
                  </a:lnTo>
                  <a:lnTo>
                    <a:pt x="1800" y="12086"/>
                  </a:lnTo>
                  <a:lnTo>
                    <a:pt x="2086" y="11411"/>
                  </a:lnTo>
                  <a:lnTo>
                    <a:pt x="2086" y="11411"/>
                  </a:lnTo>
                  <a:lnTo>
                    <a:pt x="2454" y="12556"/>
                  </a:lnTo>
                  <a:lnTo>
                    <a:pt x="2598" y="13027"/>
                  </a:lnTo>
                  <a:lnTo>
                    <a:pt x="2700" y="13436"/>
                  </a:lnTo>
                  <a:lnTo>
                    <a:pt x="2700" y="13436"/>
                  </a:lnTo>
                  <a:lnTo>
                    <a:pt x="2802" y="13967"/>
                  </a:lnTo>
                  <a:lnTo>
                    <a:pt x="2904" y="14540"/>
                  </a:lnTo>
                  <a:lnTo>
                    <a:pt x="3088" y="15828"/>
                  </a:lnTo>
                  <a:lnTo>
                    <a:pt x="3211" y="16503"/>
                  </a:lnTo>
                  <a:lnTo>
                    <a:pt x="3354" y="17178"/>
                  </a:lnTo>
                  <a:lnTo>
                    <a:pt x="3538" y="17832"/>
                  </a:lnTo>
                  <a:lnTo>
                    <a:pt x="3641" y="18160"/>
                  </a:lnTo>
                  <a:lnTo>
                    <a:pt x="3763" y="18466"/>
                  </a:lnTo>
                  <a:lnTo>
                    <a:pt x="3906" y="18773"/>
                  </a:lnTo>
                  <a:lnTo>
                    <a:pt x="4050" y="19080"/>
                  </a:lnTo>
                  <a:lnTo>
                    <a:pt x="4234" y="19366"/>
                  </a:lnTo>
                  <a:lnTo>
                    <a:pt x="4418" y="19632"/>
                  </a:lnTo>
                  <a:lnTo>
                    <a:pt x="4622" y="19898"/>
                  </a:lnTo>
                  <a:lnTo>
                    <a:pt x="4847" y="20123"/>
                  </a:lnTo>
                  <a:lnTo>
                    <a:pt x="5092" y="20348"/>
                  </a:lnTo>
                  <a:lnTo>
                    <a:pt x="5358" y="20552"/>
                  </a:lnTo>
                  <a:lnTo>
                    <a:pt x="5645" y="20736"/>
                  </a:lnTo>
                  <a:lnTo>
                    <a:pt x="5972" y="20879"/>
                  </a:lnTo>
                  <a:lnTo>
                    <a:pt x="6299" y="21023"/>
                  </a:lnTo>
                  <a:lnTo>
                    <a:pt x="6688" y="21125"/>
                  </a:lnTo>
                  <a:lnTo>
                    <a:pt x="7076" y="21207"/>
                  </a:lnTo>
                  <a:lnTo>
                    <a:pt x="7506" y="21248"/>
                  </a:lnTo>
                  <a:lnTo>
                    <a:pt x="7976" y="21248"/>
                  </a:lnTo>
                  <a:lnTo>
                    <a:pt x="8467" y="21248"/>
                  </a:lnTo>
                  <a:lnTo>
                    <a:pt x="8467" y="21248"/>
                  </a:lnTo>
                  <a:lnTo>
                    <a:pt x="8957" y="21186"/>
                  </a:lnTo>
                  <a:lnTo>
                    <a:pt x="9428" y="21125"/>
                  </a:lnTo>
                  <a:lnTo>
                    <a:pt x="9878" y="21063"/>
                  </a:lnTo>
                  <a:lnTo>
                    <a:pt x="10307" y="20961"/>
                  </a:lnTo>
                  <a:lnTo>
                    <a:pt x="10696" y="20839"/>
                  </a:lnTo>
                  <a:lnTo>
                    <a:pt x="11064" y="20716"/>
                  </a:lnTo>
                  <a:lnTo>
                    <a:pt x="11391" y="20573"/>
                  </a:lnTo>
                  <a:lnTo>
                    <a:pt x="11718" y="20430"/>
                  </a:lnTo>
                  <a:lnTo>
                    <a:pt x="12025" y="20245"/>
                  </a:lnTo>
                  <a:lnTo>
                    <a:pt x="12291" y="20061"/>
                  </a:lnTo>
                  <a:lnTo>
                    <a:pt x="12557" y="19857"/>
                  </a:lnTo>
                  <a:lnTo>
                    <a:pt x="12802" y="19632"/>
                  </a:lnTo>
                  <a:lnTo>
                    <a:pt x="13027" y="19407"/>
                  </a:lnTo>
                  <a:lnTo>
                    <a:pt x="13231" y="19162"/>
                  </a:lnTo>
                  <a:lnTo>
                    <a:pt x="13436" y="18916"/>
                  </a:lnTo>
                  <a:lnTo>
                    <a:pt x="13620" y="18630"/>
                  </a:lnTo>
                  <a:lnTo>
                    <a:pt x="13804" y="18344"/>
                  </a:lnTo>
                  <a:lnTo>
                    <a:pt x="13968" y="18057"/>
                  </a:lnTo>
                  <a:lnTo>
                    <a:pt x="14111" y="17751"/>
                  </a:lnTo>
                  <a:lnTo>
                    <a:pt x="14254" y="17423"/>
                  </a:lnTo>
                  <a:lnTo>
                    <a:pt x="14540" y="16749"/>
                  </a:lnTo>
                  <a:lnTo>
                    <a:pt x="14786" y="16033"/>
                  </a:lnTo>
                  <a:lnTo>
                    <a:pt x="15031" y="15276"/>
                  </a:lnTo>
                  <a:lnTo>
                    <a:pt x="15297" y="14458"/>
                  </a:lnTo>
                  <a:lnTo>
                    <a:pt x="15563" y="13620"/>
                  </a:lnTo>
                  <a:lnTo>
                    <a:pt x="15829" y="12740"/>
                  </a:lnTo>
                  <a:lnTo>
                    <a:pt x="15829" y="12740"/>
                  </a:lnTo>
                  <a:lnTo>
                    <a:pt x="16033" y="12168"/>
                  </a:lnTo>
                  <a:lnTo>
                    <a:pt x="16197" y="11595"/>
                  </a:lnTo>
                  <a:lnTo>
                    <a:pt x="16340" y="11023"/>
                  </a:lnTo>
                  <a:lnTo>
                    <a:pt x="16463" y="10470"/>
                  </a:lnTo>
                  <a:lnTo>
                    <a:pt x="16769" y="11513"/>
                  </a:lnTo>
                  <a:lnTo>
                    <a:pt x="16769" y="11513"/>
                  </a:lnTo>
                  <a:lnTo>
                    <a:pt x="16892" y="11002"/>
                  </a:lnTo>
                  <a:lnTo>
                    <a:pt x="16974" y="10511"/>
                  </a:lnTo>
                  <a:lnTo>
                    <a:pt x="17035" y="10041"/>
                  </a:lnTo>
                  <a:lnTo>
                    <a:pt x="17056" y="9591"/>
                  </a:lnTo>
                  <a:lnTo>
                    <a:pt x="17076" y="9182"/>
                  </a:lnTo>
                  <a:lnTo>
                    <a:pt x="17076" y="8814"/>
                  </a:lnTo>
                  <a:lnTo>
                    <a:pt x="17056" y="8466"/>
                  </a:lnTo>
                  <a:lnTo>
                    <a:pt x="17035" y="8139"/>
                  </a:lnTo>
                  <a:lnTo>
                    <a:pt x="17383" y="8487"/>
                  </a:lnTo>
                  <a:lnTo>
                    <a:pt x="17383" y="8487"/>
                  </a:lnTo>
                  <a:lnTo>
                    <a:pt x="17403" y="7976"/>
                  </a:lnTo>
                  <a:lnTo>
                    <a:pt x="17383" y="7526"/>
                  </a:lnTo>
                  <a:lnTo>
                    <a:pt x="17321" y="7117"/>
                  </a:lnTo>
                  <a:lnTo>
                    <a:pt x="17260" y="6749"/>
                  </a:lnTo>
                  <a:lnTo>
                    <a:pt x="17158" y="6421"/>
                  </a:lnTo>
                  <a:lnTo>
                    <a:pt x="17056" y="6135"/>
                  </a:lnTo>
                  <a:lnTo>
                    <a:pt x="16933" y="5890"/>
                  </a:lnTo>
                  <a:lnTo>
                    <a:pt x="16790" y="5665"/>
                  </a:lnTo>
                  <a:lnTo>
                    <a:pt x="17649" y="56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9"/>
            <p:cNvSpPr/>
            <p:nvPr/>
          </p:nvSpPr>
          <p:spPr>
            <a:xfrm>
              <a:off x="3892025" y="3373600"/>
              <a:ext cx="354325" cy="426900"/>
            </a:xfrm>
            <a:custGeom>
              <a:rect b="b" l="l" r="r" t="t"/>
              <a:pathLst>
                <a:path extrusionOk="0" h="17076" w="14173">
                  <a:moveTo>
                    <a:pt x="6299" y="0"/>
                  </a:moveTo>
                  <a:lnTo>
                    <a:pt x="5992" y="21"/>
                  </a:lnTo>
                  <a:lnTo>
                    <a:pt x="5645" y="41"/>
                  </a:lnTo>
                  <a:lnTo>
                    <a:pt x="6647" y="532"/>
                  </a:lnTo>
                  <a:lnTo>
                    <a:pt x="6647" y="532"/>
                  </a:lnTo>
                  <a:lnTo>
                    <a:pt x="6361" y="491"/>
                  </a:lnTo>
                  <a:lnTo>
                    <a:pt x="6013" y="450"/>
                  </a:lnTo>
                  <a:lnTo>
                    <a:pt x="5583" y="430"/>
                  </a:lnTo>
                  <a:lnTo>
                    <a:pt x="5256" y="450"/>
                  </a:lnTo>
                  <a:lnTo>
                    <a:pt x="4909" y="471"/>
                  </a:lnTo>
                  <a:lnTo>
                    <a:pt x="4541" y="511"/>
                  </a:lnTo>
                  <a:lnTo>
                    <a:pt x="4132" y="593"/>
                  </a:lnTo>
                  <a:lnTo>
                    <a:pt x="3723" y="716"/>
                  </a:lnTo>
                  <a:lnTo>
                    <a:pt x="3293" y="859"/>
                  </a:lnTo>
                  <a:lnTo>
                    <a:pt x="2843" y="1043"/>
                  </a:lnTo>
                  <a:lnTo>
                    <a:pt x="2393" y="1268"/>
                  </a:lnTo>
                  <a:lnTo>
                    <a:pt x="2393" y="1268"/>
                  </a:lnTo>
                  <a:lnTo>
                    <a:pt x="3804" y="1207"/>
                  </a:lnTo>
                  <a:lnTo>
                    <a:pt x="3702" y="1227"/>
                  </a:lnTo>
                  <a:lnTo>
                    <a:pt x="3416" y="1268"/>
                  </a:lnTo>
                  <a:lnTo>
                    <a:pt x="2986" y="1391"/>
                  </a:lnTo>
                  <a:lnTo>
                    <a:pt x="2721" y="1473"/>
                  </a:lnTo>
                  <a:lnTo>
                    <a:pt x="2455" y="1575"/>
                  </a:lnTo>
                  <a:lnTo>
                    <a:pt x="2168" y="1698"/>
                  </a:lnTo>
                  <a:lnTo>
                    <a:pt x="1882" y="1841"/>
                  </a:lnTo>
                  <a:lnTo>
                    <a:pt x="1616" y="2004"/>
                  </a:lnTo>
                  <a:lnTo>
                    <a:pt x="1330" y="2209"/>
                  </a:lnTo>
                  <a:lnTo>
                    <a:pt x="1085" y="2434"/>
                  </a:lnTo>
                  <a:lnTo>
                    <a:pt x="839" y="2700"/>
                  </a:lnTo>
                  <a:lnTo>
                    <a:pt x="635" y="3006"/>
                  </a:lnTo>
                  <a:lnTo>
                    <a:pt x="532" y="3170"/>
                  </a:lnTo>
                  <a:lnTo>
                    <a:pt x="451" y="3334"/>
                  </a:lnTo>
                  <a:lnTo>
                    <a:pt x="757" y="3149"/>
                  </a:lnTo>
                  <a:lnTo>
                    <a:pt x="1125" y="2965"/>
                  </a:lnTo>
                  <a:lnTo>
                    <a:pt x="1616" y="2761"/>
                  </a:lnTo>
                  <a:lnTo>
                    <a:pt x="1616" y="2761"/>
                  </a:lnTo>
                  <a:lnTo>
                    <a:pt x="1534" y="2802"/>
                  </a:lnTo>
                  <a:lnTo>
                    <a:pt x="1350" y="2945"/>
                  </a:lnTo>
                  <a:lnTo>
                    <a:pt x="1228" y="3047"/>
                  </a:lnTo>
                  <a:lnTo>
                    <a:pt x="1085" y="3190"/>
                  </a:lnTo>
                  <a:lnTo>
                    <a:pt x="941" y="3354"/>
                  </a:lnTo>
                  <a:lnTo>
                    <a:pt x="798" y="3558"/>
                  </a:lnTo>
                  <a:lnTo>
                    <a:pt x="655" y="3783"/>
                  </a:lnTo>
                  <a:lnTo>
                    <a:pt x="512" y="4049"/>
                  </a:lnTo>
                  <a:lnTo>
                    <a:pt x="389" y="4336"/>
                  </a:lnTo>
                  <a:lnTo>
                    <a:pt x="267" y="4683"/>
                  </a:lnTo>
                  <a:lnTo>
                    <a:pt x="164" y="5051"/>
                  </a:lnTo>
                  <a:lnTo>
                    <a:pt x="83" y="5460"/>
                  </a:lnTo>
                  <a:lnTo>
                    <a:pt x="42" y="5931"/>
                  </a:lnTo>
                  <a:lnTo>
                    <a:pt x="1" y="6421"/>
                  </a:lnTo>
                  <a:lnTo>
                    <a:pt x="573" y="5808"/>
                  </a:lnTo>
                  <a:lnTo>
                    <a:pt x="573" y="5808"/>
                  </a:lnTo>
                  <a:lnTo>
                    <a:pt x="553" y="6278"/>
                  </a:lnTo>
                  <a:lnTo>
                    <a:pt x="553" y="6503"/>
                  </a:lnTo>
                  <a:lnTo>
                    <a:pt x="553" y="6749"/>
                  </a:lnTo>
                  <a:lnTo>
                    <a:pt x="594" y="7014"/>
                  </a:lnTo>
                  <a:lnTo>
                    <a:pt x="635" y="7260"/>
                  </a:lnTo>
                  <a:lnTo>
                    <a:pt x="696" y="7526"/>
                  </a:lnTo>
                  <a:lnTo>
                    <a:pt x="778" y="7792"/>
                  </a:lnTo>
                  <a:lnTo>
                    <a:pt x="921" y="7444"/>
                  </a:lnTo>
                  <a:lnTo>
                    <a:pt x="1003" y="7996"/>
                  </a:lnTo>
                  <a:lnTo>
                    <a:pt x="1105" y="8569"/>
                  </a:lnTo>
                  <a:lnTo>
                    <a:pt x="1166" y="8875"/>
                  </a:lnTo>
                  <a:lnTo>
                    <a:pt x="1248" y="9162"/>
                  </a:lnTo>
                  <a:lnTo>
                    <a:pt x="1330" y="9448"/>
                  </a:lnTo>
                  <a:lnTo>
                    <a:pt x="1432" y="9714"/>
                  </a:lnTo>
                  <a:lnTo>
                    <a:pt x="1678" y="9182"/>
                  </a:lnTo>
                  <a:lnTo>
                    <a:pt x="1984" y="10102"/>
                  </a:lnTo>
                  <a:lnTo>
                    <a:pt x="2087" y="10471"/>
                  </a:lnTo>
                  <a:lnTo>
                    <a:pt x="2168" y="10798"/>
                  </a:lnTo>
                  <a:lnTo>
                    <a:pt x="2250" y="11207"/>
                  </a:lnTo>
                  <a:lnTo>
                    <a:pt x="2332" y="11657"/>
                  </a:lnTo>
                  <a:lnTo>
                    <a:pt x="2475" y="12638"/>
                  </a:lnTo>
                  <a:lnTo>
                    <a:pt x="2557" y="13170"/>
                  </a:lnTo>
                  <a:lnTo>
                    <a:pt x="2680" y="13681"/>
                  </a:lnTo>
                  <a:lnTo>
                    <a:pt x="2802" y="14213"/>
                  </a:lnTo>
                  <a:lnTo>
                    <a:pt x="2986" y="14704"/>
                  </a:lnTo>
                  <a:lnTo>
                    <a:pt x="3068" y="14949"/>
                  </a:lnTo>
                  <a:lnTo>
                    <a:pt x="3191" y="15194"/>
                  </a:lnTo>
                  <a:lnTo>
                    <a:pt x="3314" y="15419"/>
                  </a:lnTo>
                  <a:lnTo>
                    <a:pt x="3436" y="15624"/>
                  </a:lnTo>
                  <a:lnTo>
                    <a:pt x="3600" y="15828"/>
                  </a:lnTo>
                  <a:lnTo>
                    <a:pt x="3763" y="16033"/>
                  </a:lnTo>
                  <a:lnTo>
                    <a:pt x="3927" y="16217"/>
                  </a:lnTo>
                  <a:lnTo>
                    <a:pt x="4132" y="16381"/>
                  </a:lnTo>
                  <a:lnTo>
                    <a:pt x="4336" y="16544"/>
                  </a:lnTo>
                  <a:lnTo>
                    <a:pt x="4561" y="16667"/>
                  </a:lnTo>
                  <a:lnTo>
                    <a:pt x="4827" y="16790"/>
                  </a:lnTo>
                  <a:lnTo>
                    <a:pt x="5093" y="16892"/>
                  </a:lnTo>
                  <a:lnTo>
                    <a:pt x="5379" y="16974"/>
                  </a:lnTo>
                  <a:lnTo>
                    <a:pt x="5686" y="17035"/>
                  </a:lnTo>
                  <a:lnTo>
                    <a:pt x="6013" y="17055"/>
                  </a:lnTo>
                  <a:lnTo>
                    <a:pt x="6381" y="17076"/>
                  </a:lnTo>
                  <a:lnTo>
                    <a:pt x="6790" y="17055"/>
                  </a:lnTo>
                  <a:lnTo>
                    <a:pt x="7199" y="17014"/>
                  </a:lnTo>
                  <a:lnTo>
                    <a:pt x="7588" y="16974"/>
                  </a:lnTo>
                  <a:lnTo>
                    <a:pt x="7935" y="16912"/>
                  </a:lnTo>
                  <a:lnTo>
                    <a:pt x="8262" y="16830"/>
                  </a:lnTo>
                  <a:lnTo>
                    <a:pt x="8590" y="16749"/>
                  </a:lnTo>
                  <a:lnTo>
                    <a:pt x="8876" y="16646"/>
                  </a:lnTo>
                  <a:lnTo>
                    <a:pt x="9162" y="16524"/>
                  </a:lnTo>
                  <a:lnTo>
                    <a:pt x="9408" y="16401"/>
                  </a:lnTo>
                  <a:lnTo>
                    <a:pt x="9653" y="16258"/>
                  </a:lnTo>
                  <a:lnTo>
                    <a:pt x="9878" y="16115"/>
                  </a:lnTo>
                  <a:lnTo>
                    <a:pt x="10082" y="15951"/>
                  </a:lnTo>
                  <a:lnTo>
                    <a:pt x="10287" y="15767"/>
                  </a:lnTo>
                  <a:lnTo>
                    <a:pt x="10471" y="15583"/>
                  </a:lnTo>
                  <a:lnTo>
                    <a:pt x="10635" y="15399"/>
                  </a:lnTo>
                  <a:lnTo>
                    <a:pt x="10798" y="15194"/>
                  </a:lnTo>
                  <a:lnTo>
                    <a:pt x="10941" y="14969"/>
                  </a:lnTo>
                  <a:lnTo>
                    <a:pt x="11084" y="14745"/>
                  </a:lnTo>
                  <a:lnTo>
                    <a:pt x="11207" y="14499"/>
                  </a:lnTo>
                  <a:lnTo>
                    <a:pt x="11453" y="14008"/>
                  </a:lnTo>
                  <a:lnTo>
                    <a:pt x="11678" y="13456"/>
                  </a:lnTo>
                  <a:lnTo>
                    <a:pt x="11882" y="12884"/>
                  </a:lnTo>
                  <a:lnTo>
                    <a:pt x="12271" y="11616"/>
                  </a:lnTo>
                  <a:lnTo>
                    <a:pt x="12720" y="10246"/>
                  </a:lnTo>
                  <a:lnTo>
                    <a:pt x="12864" y="9775"/>
                  </a:lnTo>
                  <a:lnTo>
                    <a:pt x="13007" y="9325"/>
                  </a:lnTo>
                  <a:lnTo>
                    <a:pt x="13109" y="8855"/>
                  </a:lnTo>
                  <a:lnTo>
                    <a:pt x="13211" y="8426"/>
                  </a:lnTo>
                  <a:lnTo>
                    <a:pt x="13477" y="9264"/>
                  </a:lnTo>
                  <a:lnTo>
                    <a:pt x="13559" y="8835"/>
                  </a:lnTo>
                  <a:lnTo>
                    <a:pt x="13620" y="8446"/>
                  </a:lnTo>
                  <a:lnTo>
                    <a:pt x="13682" y="8057"/>
                  </a:lnTo>
                  <a:lnTo>
                    <a:pt x="13702" y="7710"/>
                  </a:lnTo>
                  <a:lnTo>
                    <a:pt x="13702" y="7383"/>
                  </a:lnTo>
                  <a:lnTo>
                    <a:pt x="13702" y="7076"/>
                  </a:lnTo>
                  <a:lnTo>
                    <a:pt x="13661" y="6544"/>
                  </a:lnTo>
                  <a:lnTo>
                    <a:pt x="13947" y="6830"/>
                  </a:lnTo>
                  <a:lnTo>
                    <a:pt x="13968" y="6421"/>
                  </a:lnTo>
                  <a:lnTo>
                    <a:pt x="13947" y="6053"/>
                  </a:lnTo>
                  <a:lnTo>
                    <a:pt x="13907" y="5726"/>
                  </a:lnTo>
                  <a:lnTo>
                    <a:pt x="13845" y="5419"/>
                  </a:lnTo>
                  <a:lnTo>
                    <a:pt x="13784" y="5174"/>
                  </a:lnTo>
                  <a:lnTo>
                    <a:pt x="13682" y="4929"/>
                  </a:lnTo>
                  <a:lnTo>
                    <a:pt x="13600" y="4745"/>
                  </a:lnTo>
                  <a:lnTo>
                    <a:pt x="13477" y="4560"/>
                  </a:lnTo>
                  <a:lnTo>
                    <a:pt x="14172" y="4560"/>
                  </a:lnTo>
                  <a:lnTo>
                    <a:pt x="14050" y="4376"/>
                  </a:lnTo>
                  <a:lnTo>
                    <a:pt x="13927" y="4213"/>
                  </a:lnTo>
                  <a:lnTo>
                    <a:pt x="13804" y="4070"/>
                  </a:lnTo>
                  <a:lnTo>
                    <a:pt x="13661" y="3947"/>
                  </a:lnTo>
                  <a:lnTo>
                    <a:pt x="13518" y="3824"/>
                  </a:lnTo>
                  <a:lnTo>
                    <a:pt x="13395" y="3722"/>
                  </a:lnTo>
                  <a:lnTo>
                    <a:pt x="13109" y="3558"/>
                  </a:lnTo>
                  <a:lnTo>
                    <a:pt x="12823" y="3456"/>
                  </a:lnTo>
                  <a:lnTo>
                    <a:pt x="12536" y="3374"/>
                  </a:lnTo>
                  <a:lnTo>
                    <a:pt x="12250" y="3334"/>
                  </a:lnTo>
                  <a:lnTo>
                    <a:pt x="11759" y="3334"/>
                  </a:lnTo>
                  <a:lnTo>
                    <a:pt x="11555" y="3374"/>
                  </a:lnTo>
                  <a:lnTo>
                    <a:pt x="11412" y="3027"/>
                  </a:lnTo>
                  <a:lnTo>
                    <a:pt x="11228" y="2597"/>
                  </a:lnTo>
                  <a:lnTo>
                    <a:pt x="10982" y="2147"/>
                  </a:lnTo>
                  <a:lnTo>
                    <a:pt x="10839" y="1902"/>
                  </a:lnTo>
                  <a:lnTo>
                    <a:pt x="10655" y="1657"/>
                  </a:lnTo>
                  <a:lnTo>
                    <a:pt x="10471" y="1411"/>
                  </a:lnTo>
                  <a:lnTo>
                    <a:pt x="10267" y="1186"/>
                  </a:lnTo>
                  <a:lnTo>
                    <a:pt x="10042" y="941"/>
                  </a:lnTo>
                  <a:lnTo>
                    <a:pt x="9776" y="736"/>
                  </a:lnTo>
                  <a:lnTo>
                    <a:pt x="9510" y="532"/>
                  </a:lnTo>
                  <a:lnTo>
                    <a:pt x="9224" y="348"/>
                  </a:lnTo>
                  <a:lnTo>
                    <a:pt x="8896" y="184"/>
                  </a:lnTo>
                  <a:lnTo>
                    <a:pt x="8549" y="41"/>
                  </a:lnTo>
                  <a:lnTo>
                    <a:pt x="9183" y="1002"/>
                  </a:lnTo>
                  <a:lnTo>
                    <a:pt x="9142" y="941"/>
                  </a:lnTo>
                  <a:lnTo>
                    <a:pt x="9019" y="839"/>
                  </a:lnTo>
                  <a:lnTo>
                    <a:pt x="8794" y="675"/>
                  </a:lnTo>
                  <a:lnTo>
                    <a:pt x="8508" y="491"/>
                  </a:lnTo>
                  <a:lnTo>
                    <a:pt x="8303" y="409"/>
                  </a:lnTo>
                  <a:lnTo>
                    <a:pt x="8099" y="327"/>
                  </a:lnTo>
                  <a:lnTo>
                    <a:pt x="7874" y="225"/>
                  </a:lnTo>
                  <a:lnTo>
                    <a:pt x="7608" y="164"/>
                  </a:lnTo>
                  <a:lnTo>
                    <a:pt x="7322" y="102"/>
                  </a:lnTo>
                  <a:lnTo>
                    <a:pt x="7015" y="41"/>
                  </a:lnTo>
                  <a:lnTo>
                    <a:pt x="6667" y="21"/>
                  </a:lnTo>
                  <a:lnTo>
                    <a:pt x="629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9"/>
            <p:cNvSpPr/>
            <p:nvPr/>
          </p:nvSpPr>
          <p:spPr>
            <a:xfrm>
              <a:off x="3892025" y="3373600"/>
              <a:ext cx="354325" cy="426900"/>
            </a:xfrm>
            <a:custGeom>
              <a:rect b="b" l="l" r="r" t="t"/>
              <a:pathLst>
                <a:path extrusionOk="0" fill="none" h="17076" w="14173">
                  <a:moveTo>
                    <a:pt x="6299" y="0"/>
                  </a:moveTo>
                  <a:lnTo>
                    <a:pt x="6299" y="0"/>
                  </a:lnTo>
                  <a:lnTo>
                    <a:pt x="5992" y="21"/>
                  </a:lnTo>
                  <a:lnTo>
                    <a:pt x="5645" y="41"/>
                  </a:lnTo>
                  <a:lnTo>
                    <a:pt x="6647" y="532"/>
                  </a:lnTo>
                  <a:lnTo>
                    <a:pt x="6647" y="532"/>
                  </a:lnTo>
                  <a:lnTo>
                    <a:pt x="6361" y="491"/>
                  </a:lnTo>
                  <a:lnTo>
                    <a:pt x="6013" y="450"/>
                  </a:lnTo>
                  <a:lnTo>
                    <a:pt x="5583" y="430"/>
                  </a:lnTo>
                  <a:lnTo>
                    <a:pt x="5583" y="430"/>
                  </a:lnTo>
                  <a:lnTo>
                    <a:pt x="5256" y="450"/>
                  </a:lnTo>
                  <a:lnTo>
                    <a:pt x="4909" y="471"/>
                  </a:lnTo>
                  <a:lnTo>
                    <a:pt x="4541" y="511"/>
                  </a:lnTo>
                  <a:lnTo>
                    <a:pt x="4132" y="593"/>
                  </a:lnTo>
                  <a:lnTo>
                    <a:pt x="3723" y="716"/>
                  </a:lnTo>
                  <a:lnTo>
                    <a:pt x="3293" y="859"/>
                  </a:lnTo>
                  <a:lnTo>
                    <a:pt x="2843" y="1043"/>
                  </a:lnTo>
                  <a:lnTo>
                    <a:pt x="2393" y="1268"/>
                  </a:lnTo>
                  <a:lnTo>
                    <a:pt x="3804" y="1207"/>
                  </a:lnTo>
                  <a:lnTo>
                    <a:pt x="3804" y="1207"/>
                  </a:lnTo>
                  <a:lnTo>
                    <a:pt x="3702" y="1227"/>
                  </a:lnTo>
                  <a:lnTo>
                    <a:pt x="3416" y="1268"/>
                  </a:lnTo>
                  <a:lnTo>
                    <a:pt x="2986" y="1391"/>
                  </a:lnTo>
                  <a:lnTo>
                    <a:pt x="2721" y="1473"/>
                  </a:lnTo>
                  <a:lnTo>
                    <a:pt x="2455" y="1575"/>
                  </a:lnTo>
                  <a:lnTo>
                    <a:pt x="2168" y="1698"/>
                  </a:lnTo>
                  <a:lnTo>
                    <a:pt x="1882" y="1841"/>
                  </a:lnTo>
                  <a:lnTo>
                    <a:pt x="1616" y="2004"/>
                  </a:lnTo>
                  <a:lnTo>
                    <a:pt x="1330" y="2209"/>
                  </a:lnTo>
                  <a:lnTo>
                    <a:pt x="1085" y="2434"/>
                  </a:lnTo>
                  <a:lnTo>
                    <a:pt x="839" y="2700"/>
                  </a:lnTo>
                  <a:lnTo>
                    <a:pt x="635" y="3006"/>
                  </a:lnTo>
                  <a:lnTo>
                    <a:pt x="532" y="3170"/>
                  </a:lnTo>
                  <a:lnTo>
                    <a:pt x="451" y="3334"/>
                  </a:lnTo>
                  <a:lnTo>
                    <a:pt x="451" y="3334"/>
                  </a:lnTo>
                  <a:lnTo>
                    <a:pt x="757" y="3149"/>
                  </a:lnTo>
                  <a:lnTo>
                    <a:pt x="1125" y="2965"/>
                  </a:lnTo>
                  <a:lnTo>
                    <a:pt x="1616" y="2761"/>
                  </a:lnTo>
                  <a:lnTo>
                    <a:pt x="1616" y="2761"/>
                  </a:lnTo>
                  <a:lnTo>
                    <a:pt x="1534" y="2802"/>
                  </a:lnTo>
                  <a:lnTo>
                    <a:pt x="1350" y="2945"/>
                  </a:lnTo>
                  <a:lnTo>
                    <a:pt x="1228" y="3047"/>
                  </a:lnTo>
                  <a:lnTo>
                    <a:pt x="1085" y="3190"/>
                  </a:lnTo>
                  <a:lnTo>
                    <a:pt x="941" y="3354"/>
                  </a:lnTo>
                  <a:lnTo>
                    <a:pt x="798" y="3558"/>
                  </a:lnTo>
                  <a:lnTo>
                    <a:pt x="655" y="3783"/>
                  </a:lnTo>
                  <a:lnTo>
                    <a:pt x="512" y="4049"/>
                  </a:lnTo>
                  <a:lnTo>
                    <a:pt x="389" y="4336"/>
                  </a:lnTo>
                  <a:lnTo>
                    <a:pt x="267" y="4683"/>
                  </a:lnTo>
                  <a:lnTo>
                    <a:pt x="164" y="5051"/>
                  </a:lnTo>
                  <a:lnTo>
                    <a:pt x="83" y="5460"/>
                  </a:lnTo>
                  <a:lnTo>
                    <a:pt x="42" y="5931"/>
                  </a:lnTo>
                  <a:lnTo>
                    <a:pt x="1" y="6421"/>
                  </a:lnTo>
                  <a:lnTo>
                    <a:pt x="573" y="5808"/>
                  </a:lnTo>
                  <a:lnTo>
                    <a:pt x="573" y="5808"/>
                  </a:lnTo>
                  <a:lnTo>
                    <a:pt x="553" y="6278"/>
                  </a:lnTo>
                  <a:lnTo>
                    <a:pt x="553" y="6503"/>
                  </a:lnTo>
                  <a:lnTo>
                    <a:pt x="553" y="6749"/>
                  </a:lnTo>
                  <a:lnTo>
                    <a:pt x="594" y="7014"/>
                  </a:lnTo>
                  <a:lnTo>
                    <a:pt x="635" y="7260"/>
                  </a:lnTo>
                  <a:lnTo>
                    <a:pt x="696" y="7526"/>
                  </a:lnTo>
                  <a:lnTo>
                    <a:pt x="778" y="7792"/>
                  </a:lnTo>
                  <a:lnTo>
                    <a:pt x="921" y="7444"/>
                  </a:lnTo>
                  <a:lnTo>
                    <a:pt x="921" y="7444"/>
                  </a:lnTo>
                  <a:lnTo>
                    <a:pt x="1003" y="7996"/>
                  </a:lnTo>
                  <a:lnTo>
                    <a:pt x="1105" y="8569"/>
                  </a:lnTo>
                  <a:lnTo>
                    <a:pt x="1166" y="8875"/>
                  </a:lnTo>
                  <a:lnTo>
                    <a:pt x="1248" y="9162"/>
                  </a:lnTo>
                  <a:lnTo>
                    <a:pt x="1330" y="9448"/>
                  </a:lnTo>
                  <a:lnTo>
                    <a:pt x="1432" y="9714"/>
                  </a:lnTo>
                  <a:lnTo>
                    <a:pt x="1678" y="9182"/>
                  </a:lnTo>
                  <a:lnTo>
                    <a:pt x="1678" y="9182"/>
                  </a:lnTo>
                  <a:lnTo>
                    <a:pt x="1984" y="10102"/>
                  </a:lnTo>
                  <a:lnTo>
                    <a:pt x="2087" y="10471"/>
                  </a:lnTo>
                  <a:lnTo>
                    <a:pt x="2168" y="10798"/>
                  </a:lnTo>
                  <a:lnTo>
                    <a:pt x="2168" y="10798"/>
                  </a:lnTo>
                  <a:lnTo>
                    <a:pt x="2250" y="11207"/>
                  </a:lnTo>
                  <a:lnTo>
                    <a:pt x="2332" y="11657"/>
                  </a:lnTo>
                  <a:lnTo>
                    <a:pt x="2475" y="12638"/>
                  </a:lnTo>
                  <a:lnTo>
                    <a:pt x="2557" y="13170"/>
                  </a:lnTo>
                  <a:lnTo>
                    <a:pt x="2680" y="13681"/>
                  </a:lnTo>
                  <a:lnTo>
                    <a:pt x="2802" y="14213"/>
                  </a:lnTo>
                  <a:lnTo>
                    <a:pt x="2986" y="14704"/>
                  </a:lnTo>
                  <a:lnTo>
                    <a:pt x="3068" y="14949"/>
                  </a:lnTo>
                  <a:lnTo>
                    <a:pt x="3191" y="15194"/>
                  </a:lnTo>
                  <a:lnTo>
                    <a:pt x="3314" y="15419"/>
                  </a:lnTo>
                  <a:lnTo>
                    <a:pt x="3436" y="15624"/>
                  </a:lnTo>
                  <a:lnTo>
                    <a:pt x="3600" y="15828"/>
                  </a:lnTo>
                  <a:lnTo>
                    <a:pt x="3763" y="16033"/>
                  </a:lnTo>
                  <a:lnTo>
                    <a:pt x="3927" y="16217"/>
                  </a:lnTo>
                  <a:lnTo>
                    <a:pt x="4132" y="16381"/>
                  </a:lnTo>
                  <a:lnTo>
                    <a:pt x="4336" y="16544"/>
                  </a:lnTo>
                  <a:lnTo>
                    <a:pt x="4561" y="16667"/>
                  </a:lnTo>
                  <a:lnTo>
                    <a:pt x="4827" y="16790"/>
                  </a:lnTo>
                  <a:lnTo>
                    <a:pt x="5093" y="16892"/>
                  </a:lnTo>
                  <a:lnTo>
                    <a:pt x="5379" y="16974"/>
                  </a:lnTo>
                  <a:lnTo>
                    <a:pt x="5686" y="17035"/>
                  </a:lnTo>
                  <a:lnTo>
                    <a:pt x="6013" y="17055"/>
                  </a:lnTo>
                  <a:lnTo>
                    <a:pt x="6381" y="17076"/>
                  </a:lnTo>
                  <a:lnTo>
                    <a:pt x="6381" y="17076"/>
                  </a:lnTo>
                  <a:lnTo>
                    <a:pt x="6790" y="17055"/>
                  </a:lnTo>
                  <a:lnTo>
                    <a:pt x="6790" y="17055"/>
                  </a:lnTo>
                  <a:lnTo>
                    <a:pt x="7199" y="17014"/>
                  </a:lnTo>
                  <a:lnTo>
                    <a:pt x="7588" y="16974"/>
                  </a:lnTo>
                  <a:lnTo>
                    <a:pt x="7935" y="16912"/>
                  </a:lnTo>
                  <a:lnTo>
                    <a:pt x="8262" y="16830"/>
                  </a:lnTo>
                  <a:lnTo>
                    <a:pt x="8590" y="16749"/>
                  </a:lnTo>
                  <a:lnTo>
                    <a:pt x="8876" y="16646"/>
                  </a:lnTo>
                  <a:lnTo>
                    <a:pt x="9162" y="16524"/>
                  </a:lnTo>
                  <a:lnTo>
                    <a:pt x="9408" y="16401"/>
                  </a:lnTo>
                  <a:lnTo>
                    <a:pt x="9653" y="16258"/>
                  </a:lnTo>
                  <a:lnTo>
                    <a:pt x="9878" y="16115"/>
                  </a:lnTo>
                  <a:lnTo>
                    <a:pt x="10082" y="15951"/>
                  </a:lnTo>
                  <a:lnTo>
                    <a:pt x="10287" y="15767"/>
                  </a:lnTo>
                  <a:lnTo>
                    <a:pt x="10471" y="15583"/>
                  </a:lnTo>
                  <a:lnTo>
                    <a:pt x="10635" y="15399"/>
                  </a:lnTo>
                  <a:lnTo>
                    <a:pt x="10798" y="15194"/>
                  </a:lnTo>
                  <a:lnTo>
                    <a:pt x="10941" y="14969"/>
                  </a:lnTo>
                  <a:lnTo>
                    <a:pt x="11084" y="14745"/>
                  </a:lnTo>
                  <a:lnTo>
                    <a:pt x="11207" y="14499"/>
                  </a:lnTo>
                  <a:lnTo>
                    <a:pt x="11453" y="14008"/>
                  </a:lnTo>
                  <a:lnTo>
                    <a:pt x="11678" y="13456"/>
                  </a:lnTo>
                  <a:lnTo>
                    <a:pt x="11882" y="12884"/>
                  </a:lnTo>
                  <a:lnTo>
                    <a:pt x="12271" y="11616"/>
                  </a:lnTo>
                  <a:lnTo>
                    <a:pt x="12720" y="10246"/>
                  </a:lnTo>
                  <a:lnTo>
                    <a:pt x="12720" y="10246"/>
                  </a:lnTo>
                  <a:lnTo>
                    <a:pt x="12864" y="9775"/>
                  </a:lnTo>
                  <a:lnTo>
                    <a:pt x="13007" y="9325"/>
                  </a:lnTo>
                  <a:lnTo>
                    <a:pt x="13109" y="8855"/>
                  </a:lnTo>
                  <a:lnTo>
                    <a:pt x="13211" y="8426"/>
                  </a:lnTo>
                  <a:lnTo>
                    <a:pt x="13477" y="9264"/>
                  </a:lnTo>
                  <a:lnTo>
                    <a:pt x="13477" y="9264"/>
                  </a:lnTo>
                  <a:lnTo>
                    <a:pt x="13559" y="8835"/>
                  </a:lnTo>
                  <a:lnTo>
                    <a:pt x="13620" y="8446"/>
                  </a:lnTo>
                  <a:lnTo>
                    <a:pt x="13682" y="8057"/>
                  </a:lnTo>
                  <a:lnTo>
                    <a:pt x="13702" y="7710"/>
                  </a:lnTo>
                  <a:lnTo>
                    <a:pt x="13702" y="7383"/>
                  </a:lnTo>
                  <a:lnTo>
                    <a:pt x="13702" y="7076"/>
                  </a:lnTo>
                  <a:lnTo>
                    <a:pt x="13661" y="6544"/>
                  </a:lnTo>
                  <a:lnTo>
                    <a:pt x="13947" y="6830"/>
                  </a:lnTo>
                  <a:lnTo>
                    <a:pt x="13947" y="6830"/>
                  </a:lnTo>
                  <a:lnTo>
                    <a:pt x="13968" y="6421"/>
                  </a:lnTo>
                  <a:lnTo>
                    <a:pt x="13947" y="6053"/>
                  </a:lnTo>
                  <a:lnTo>
                    <a:pt x="13907" y="5726"/>
                  </a:lnTo>
                  <a:lnTo>
                    <a:pt x="13845" y="5419"/>
                  </a:lnTo>
                  <a:lnTo>
                    <a:pt x="13784" y="5174"/>
                  </a:lnTo>
                  <a:lnTo>
                    <a:pt x="13682" y="4929"/>
                  </a:lnTo>
                  <a:lnTo>
                    <a:pt x="13600" y="4745"/>
                  </a:lnTo>
                  <a:lnTo>
                    <a:pt x="13477" y="4560"/>
                  </a:lnTo>
                  <a:lnTo>
                    <a:pt x="14172" y="4560"/>
                  </a:lnTo>
                  <a:lnTo>
                    <a:pt x="14172" y="4560"/>
                  </a:lnTo>
                  <a:lnTo>
                    <a:pt x="14050" y="4376"/>
                  </a:lnTo>
                  <a:lnTo>
                    <a:pt x="13927" y="4213"/>
                  </a:lnTo>
                  <a:lnTo>
                    <a:pt x="13804" y="4070"/>
                  </a:lnTo>
                  <a:lnTo>
                    <a:pt x="13661" y="3947"/>
                  </a:lnTo>
                  <a:lnTo>
                    <a:pt x="13518" y="3824"/>
                  </a:lnTo>
                  <a:lnTo>
                    <a:pt x="13395" y="3722"/>
                  </a:lnTo>
                  <a:lnTo>
                    <a:pt x="13109" y="3558"/>
                  </a:lnTo>
                  <a:lnTo>
                    <a:pt x="12823" y="3456"/>
                  </a:lnTo>
                  <a:lnTo>
                    <a:pt x="12536" y="3374"/>
                  </a:lnTo>
                  <a:lnTo>
                    <a:pt x="12250" y="3334"/>
                  </a:lnTo>
                  <a:lnTo>
                    <a:pt x="12005" y="3334"/>
                  </a:lnTo>
                  <a:lnTo>
                    <a:pt x="12005" y="3334"/>
                  </a:lnTo>
                  <a:lnTo>
                    <a:pt x="11759" y="3334"/>
                  </a:lnTo>
                  <a:lnTo>
                    <a:pt x="11555" y="3374"/>
                  </a:lnTo>
                  <a:lnTo>
                    <a:pt x="11555" y="3374"/>
                  </a:lnTo>
                  <a:lnTo>
                    <a:pt x="11412" y="3027"/>
                  </a:lnTo>
                  <a:lnTo>
                    <a:pt x="11228" y="2597"/>
                  </a:lnTo>
                  <a:lnTo>
                    <a:pt x="10982" y="2147"/>
                  </a:lnTo>
                  <a:lnTo>
                    <a:pt x="10839" y="1902"/>
                  </a:lnTo>
                  <a:lnTo>
                    <a:pt x="10655" y="1657"/>
                  </a:lnTo>
                  <a:lnTo>
                    <a:pt x="10471" y="1411"/>
                  </a:lnTo>
                  <a:lnTo>
                    <a:pt x="10267" y="1186"/>
                  </a:lnTo>
                  <a:lnTo>
                    <a:pt x="10042" y="941"/>
                  </a:lnTo>
                  <a:lnTo>
                    <a:pt x="9776" y="736"/>
                  </a:lnTo>
                  <a:lnTo>
                    <a:pt x="9510" y="532"/>
                  </a:lnTo>
                  <a:lnTo>
                    <a:pt x="9224" y="348"/>
                  </a:lnTo>
                  <a:lnTo>
                    <a:pt x="8896" y="184"/>
                  </a:lnTo>
                  <a:lnTo>
                    <a:pt x="8549" y="41"/>
                  </a:lnTo>
                  <a:lnTo>
                    <a:pt x="9183" y="1002"/>
                  </a:lnTo>
                  <a:lnTo>
                    <a:pt x="9183" y="1002"/>
                  </a:lnTo>
                  <a:lnTo>
                    <a:pt x="9142" y="941"/>
                  </a:lnTo>
                  <a:lnTo>
                    <a:pt x="9019" y="839"/>
                  </a:lnTo>
                  <a:lnTo>
                    <a:pt x="8794" y="675"/>
                  </a:lnTo>
                  <a:lnTo>
                    <a:pt x="8508" y="491"/>
                  </a:lnTo>
                  <a:lnTo>
                    <a:pt x="8303" y="409"/>
                  </a:lnTo>
                  <a:lnTo>
                    <a:pt x="8099" y="327"/>
                  </a:lnTo>
                  <a:lnTo>
                    <a:pt x="7874" y="225"/>
                  </a:lnTo>
                  <a:lnTo>
                    <a:pt x="7608" y="164"/>
                  </a:lnTo>
                  <a:lnTo>
                    <a:pt x="7322" y="102"/>
                  </a:lnTo>
                  <a:lnTo>
                    <a:pt x="7015" y="41"/>
                  </a:lnTo>
                  <a:lnTo>
                    <a:pt x="6667" y="21"/>
                  </a:lnTo>
                  <a:lnTo>
                    <a:pt x="629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9"/>
            <p:cNvSpPr/>
            <p:nvPr/>
          </p:nvSpPr>
          <p:spPr>
            <a:xfrm>
              <a:off x="3246850" y="3365925"/>
              <a:ext cx="1649800" cy="1575175"/>
            </a:xfrm>
            <a:custGeom>
              <a:rect b="b" l="l" r="r" t="t"/>
              <a:pathLst>
                <a:path extrusionOk="0" h="63007" w="65992">
                  <a:moveTo>
                    <a:pt x="3947" y="0"/>
                  </a:moveTo>
                  <a:lnTo>
                    <a:pt x="0" y="1759"/>
                  </a:lnTo>
                  <a:lnTo>
                    <a:pt x="184" y="2495"/>
                  </a:lnTo>
                  <a:lnTo>
                    <a:pt x="429" y="3477"/>
                  </a:lnTo>
                  <a:lnTo>
                    <a:pt x="1002" y="5685"/>
                  </a:lnTo>
                  <a:lnTo>
                    <a:pt x="1841" y="8814"/>
                  </a:lnTo>
                  <a:lnTo>
                    <a:pt x="2352" y="10593"/>
                  </a:lnTo>
                  <a:lnTo>
                    <a:pt x="2904" y="12495"/>
                  </a:lnTo>
                  <a:lnTo>
                    <a:pt x="3497" y="14438"/>
                  </a:lnTo>
                  <a:lnTo>
                    <a:pt x="4110" y="16422"/>
                  </a:lnTo>
                  <a:lnTo>
                    <a:pt x="4765" y="18364"/>
                  </a:lnTo>
                  <a:lnTo>
                    <a:pt x="5440" y="20266"/>
                  </a:lnTo>
                  <a:lnTo>
                    <a:pt x="5787" y="21187"/>
                  </a:lnTo>
                  <a:lnTo>
                    <a:pt x="6115" y="22066"/>
                  </a:lnTo>
                  <a:lnTo>
                    <a:pt x="6462" y="22904"/>
                  </a:lnTo>
                  <a:lnTo>
                    <a:pt x="6810" y="23702"/>
                  </a:lnTo>
                  <a:lnTo>
                    <a:pt x="7157" y="24479"/>
                  </a:lnTo>
                  <a:lnTo>
                    <a:pt x="7505" y="25174"/>
                  </a:lnTo>
                  <a:lnTo>
                    <a:pt x="7853" y="25829"/>
                  </a:lnTo>
                  <a:lnTo>
                    <a:pt x="8180" y="26422"/>
                  </a:lnTo>
                  <a:lnTo>
                    <a:pt x="8405" y="26769"/>
                  </a:lnTo>
                  <a:lnTo>
                    <a:pt x="8630" y="27097"/>
                  </a:lnTo>
                  <a:lnTo>
                    <a:pt x="8875" y="27444"/>
                  </a:lnTo>
                  <a:lnTo>
                    <a:pt x="9162" y="27792"/>
                  </a:lnTo>
                  <a:lnTo>
                    <a:pt x="9734" y="28508"/>
                  </a:lnTo>
                  <a:lnTo>
                    <a:pt x="10389" y="29223"/>
                  </a:lnTo>
                  <a:lnTo>
                    <a:pt x="11104" y="29939"/>
                  </a:lnTo>
                  <a:lnTo>
                    <a:pt x="11861" y="30655"/>
                  </a:lnTo>
                  <a:lnTo>
                    <a:pt x="12658" y="31391"/>
                  </a:lnTo>
                  <a:lnTo>
                    <a:pt x="13476" y="32107"/>
                  </a:lnTo>
                  <a:lnTo>
                    <a:pt x="14335" y="32822"/>
                  </a:lnTo>
                  <a:lnTo>
                    <a:pt x="15215" y="33538"/>
                  </a:lnTo>
                  <a:lnTo>
                    <a:pt x="16114" y="34234"/>
                  </a:lnTo>
                  <a:lnTo>
                    <a:pt x="16994" y="34908"/>
                  </a:lnTo>
                  <a:lnTo>
                    <a:pt x="17894" y="35563"/>
                  </a:lnTo>
                  <a:lnTo>
                    <a:pt x="18773" y="36217"/>
                  </a:lnTo>
                  <a:lnTo>
                    <a:pt x="20491" y="37424"/>
                  </a:lnTo>
                  <a:lnTo>
                    <a:pt x="20041" y="38630"/>
                  </a:lnTo>
                  <a:lnTo>
                    <a:pt x="19611" y="39919"/>
                  </a:lnTo>
                  <a:lnTo>
                    <a:pt x="19182" y="41227"/>
                  </a:lnTo>
                  <a:lnTo>
                    <a:pt x="18753" y="42598"/>
                  </a:lnTo>
                  <a:lnTo>
                    <a:pt x="18344" y="44029"/>
                  </a:lnTo>
                  <a:lnTo>
                    <a:pt x="17955" y="45501"/>
                  </a:lnTo>
                  <a:lnTo>
                    <a:pt x="17566" y="47015"/>
                  </a:lnTo>
                  <a:lnTo>
                    <a:pt x="17198" y="48589"/>
                  </a:lnTo>
                  <a:lnTo>
                    <a:pt x="16830" y="50225"/>
                  </a:lnTo>
                  <a:lnTo>
                    <a:pt x="16483" y="51902"/>
                  </a:lnTo>
                  <a:lnTo>
                    <a:pt x="16155" y="53620"/>
                  </a:lnTo>
                  <a:lnTo>
                    <a:pt x="15828" y="55399"/>
                  </a:lnTo>
                  <a:lnTo>
                    <a:pt x="15542" y="57219"/>
                  </a:lnTo>
                  <a:lnTo>
                    <a:pt x="15256" y="59101"/>
                  </a:lnTo>
                  <a:lnTo>
                    <a:pt x="14990" y="61023"/>
                  </a:lnTo>
                  <a:lnTo>
                    <a:pt x="14744" y="63007"/>
                  </a:lnTo>
                  <a:lnTo>
                    <a:pt x="49632" y="63007"/>
                  </a:lnTo>
                  <a:lnTo>
                    <a:pt x="49386" y="61105"/>
                  </a:lnTo>
                  <a:lnTo>
                    <a:pt x="49141" y="59264"/>
                  </a:lnTo>
                  <a:lnTo>
                    <a:pt x="48875" y="57465"/>
                  </a:lnTo>
                  <a:lnTo>
                    <a:pt x="48589" y="55706"/>
                  </a:lnTo>
                  <a:lnTo>
                    <a:pt x="48302" y="53988"/>
                  </a:lnTo>
                  <a:lnTo>
                    <a:pt x="47996" y="52332"/>
                  </a:lnTo>
                  <a:lnTo>
                    <a:pt x="47669" y="50716"/>
                  </a:lnTo>
                  <a:lnTo>
                    <a:pt x="47341" y="49142"/>
                  </a:lnTo>
                  <a:lnTo>
                    <a:pt x="46994" y="47608"/>
                  </a:lnTo>
                  <a:lnTo>
                    <a:pt x="46646" y="46135"/>
                  </a:lnTo>
                  <a:lnTo>
                    <a:pt x="46278" y="44704"/>
                  </a:lnTo>
                  <a:lnTo>
                    <a:pt x="45889" y="43313"/>
                  </a:lnTo>
                  <a:lnTo>
                    <a:pt x="45521" y="41964"/>
                  </a:lnTo>
                  <a:lnTo>
                    <a:pt x="45112" y="40675"/>
                  </a:lnTo>
                  <a:lnTo>
                    <a:pt x="44703" y="39428"/>
                  </a:lnTo>
                  <a:lnTo>
                    <a:pt x="44294" y="38221"/>
                  </a:lnTo>
                  <a:lnTo>
                    <a:pt x="46094" y="36994"/>
                  </a:lnTo>
                  <a:lnTo>
                    <a:pt x="47035" y="36340"/>
                  </a:lnTo>
                  <a:lnTo>
                    <a:pt x="47996" y="35645"/>
                  </a:lnTo>
                  <a:lnTo>
                    <a:pt x="48977" y="34908"/>
                  </a:lnTo>
                  <a:lnTo>
                    <a:pt x="49959" y="34172"/>
                  </a:lnTo>
                  <a:lnTo>
                    <a:pt x="50920" y="33416"/>
                  </a:lnTo>
                  <a:lnTo>
                    <a:pt x="51881" y="32638"/>
                  </a:lnTo>
                  <a:lnTo>
                    <a:pt x="52801" y="31861"/>
                  </a:lnTo>
                  <a:lnTo>
                    <a:pt x="53701" y="31064"/>
                  </a:lnTo>
                  <a:lnTo>
                    <a:pt x="54540" y="30266"/>
                  </a:lnTo>
                  <a:lnTo>
                    <a:pt x="55337" y="29489"/>
                  </a:lnTo>
                  <a:lnTo>
                    <a:pt x="56073" y="28692"/>
                  </a:lnTo>
                  <a:lnTo>
                    <a:pt x="56401" y="28303"/>
                  </a:lnTo>
                  <a:lnTo>
                    <a:pt x="56728" y="27915"/>
                  </a:lnTo>
                  <a:lnTo>
                    <a:pt x="57035" y="27546"/>
                  </a:lnTo>
                  <a:lnTo>
                    <a:pt x="57300" y="27158"/>
                  </a:lnTo>
                  <a:lnTo>
                    <a:pt x="57566" y="26790"/>
                  </a:lnTo>
                  <a:lnTo>
                    <a:pt x="57791" y="26422"/>
                  </a:lnTo>
                  <a:lnTo>
                    <a:pt x="58139" y="25829"/>
                  </a:lnTo>
                  <a:lnTo>
                    <a:pt x="58486" y="25174"/>
                  </a:lnTo>
                  <a:lnTo>
                    <a:pt x="58834" y="24479"/>
                  </a:lnTo>
                  <a:lnTo>
                    <a:pt x="59161" y="23702"/>
                  </a:lnTo>
                  <a:lnTo>
                    <a:pt x="59509" y="22904"/>
                  </a:lnTo>
                  <a:lnTo>
                    <a:pt x="59857" y="22066"/>
                  </a:lnTo>
                  <a:lnTo>
                    <a:pt x="60204" y="21187"/>
                  </a:lnTo>
                  <a:lnTo>
                    <a:pt x="60552" y="20266"/>
                  </a:lnTo>
                  <a:lnTo>
                    <a:pt x="61227" y="18364"/>
                  </a:lnTo>
                  <a:lnTo>
                    <a:pt x="61881" y="16422"/>
                  </a:lnTo>
                  <a:lnTo>
                    <a:pt x="62495" y="14438"/>
                  </a:lnTo>
                  <a:lnTo>
                    <a:pt x="63088" y="12495"/>
                  </a:lnTo>
                  <a:lnTo>
                    <a:pt x="63640" y="10593"/>
                  </a:lnTo>
                  <a:lnTo>
                    <a:pt x="64151" y="8814"/>
                  </a:lnTo>
                  <a:lnTo>
                    <a:pt x="64990" y="5685"/>
                  </a:lnTo>
                  <a:lnTo>
                    <a:pt x="65562" y="3477"/>
                  </a:lnTo>
                  <a:lnTo>
                    <a:pt x="65808" y="2495"/>
                  </a:lnTo>
                  <a:lnTo>
                    <a:pt x="65992" y="1759"/>
                  </a:lnTo>
                  <a:lnTo>
                    <a:pt x="62045" y="0"/>
                  </a:lnTo>
                  <a:lnTo>
                    <a:pt x="51390" y="21289"/>
                  </a:lnTo>
                  <a:lnTo>
                    <a:pt x="50736" y="21739"/>
                  </a:lnTo>
                  <a:lnTo>
                    <a:pt x="50041" y="22189"/>
                  </a:lnTo>
                  <a:lnTo>
                    <a:pt x="49305" y="22659"/>
                  </a:lnTo>
                  <a:lnTo>
                    <a:pt x="48507" y="23109"/>
                  </a:lnTo>
                  <a:lnTo>
                    <a:pt x="47689" y="23559"/>
                  </a:lnTo>
                  <a:lnTo>
                    <a:pt x="46851" y="24009"/>
                  </a:lnTo>
                  <a:lnTo>
                    <a:pt x="45992" y="24458"/>
                  </a:lnTo>
                  <a:lnTo>
                    <a:pt x="45112" y="24888"/>
                  </a:lnTo>
                  <a:lnTo>
                    <a:pt x="43395" y="25706"/>
                  </a:lnTo>
                  <a:lnTo>
                    <a:pt x="41759" y="26463"/>
                  </a:lnTo>
                  <a:lnTo>
                    <a:pt x="40266" y="27117"/>
                  </a:lnTo>
                  <a:lnTo>
                    <a:pt x="38998" y="27649"/>
                  </a:lnTo>
                  <a:lnTo>
                    <a:pt x="38568" y="27117"/>
                  </a:lnTo>
                  <a:lnTo>
                    <a:pt x="38159" y="26606"/>
                  </a:lnTo>
                  <a:lnTo>
                    <a:pt x="37730" y="26115"/>
                  </a:lnTo>
                  <a:lnTo>
                    <a:pt x="37300" y="25685"/>
                  </a:lnTo>
                  <a:lnTo>
                    <a:pt x="36871" y="25276"/>
                  </a:lnTo>
                  <a:lnTo>
                    <a:pt x="36442" y="24908"/>
                  </a:lnTo>
                  <a:lnTo>
                    <a:pt x="36012" y="24561"/>
                  </a:lnTo>
                  <a:lnTo>
                    <a:pt x="35583" y="24274"/>
                  </a:lnTo>
                  <a:lnTo>
                    <a:pt x="35153" y="24009"/>
                  </a:lnTo>
                  <a:lnTo>
                    <a:pt x="34724" y="23784"/>
                  </a:lnTo>
                  <a:lnTo>
                    <a:pt x="34294" y="23579"/>
                  </a:lnTo>
                  <a:lnTo>
                    <a:pt x="33865" y="23416"/>
                  </a:lnTo>
                  <a:lnTo>
                    <a:pt x="33435" y="23293"/>
                  </a:lnTo>
                  <a:lnTo>
                    <a:pt x="33026" y="23211"/>
                  </a:lnTo>
                  <a:lnTo>
                    <a:pt x="32597" y="23150"/>
                  </a:lnTo>
                  <a:lnTo>
                    <a:pt x="31820" y="23150"/>
                  </a:lnTo>
                  <a:lnTo>
                    <a:pt x="31431" y="23211"/>
                  </a:lnTo>
                  <a:lnTo>
                    <a:pt x="31063" y="23293"/>
                  </a:lnTo>
                  <a:lnTo>
                    <a:pt x="30675" y="23395"/>
                  </a:lnTo>
                  <a:lnTo>
                    <a:pt x="30286" y="23538"/>
                  </a:lnTo>
                  <a:lnTo>
                    <a:pt x="29898" y="23722"/>
                  </a:lnTo>
                  <a:lnTo>
                    <a:pt x="29509" y="23927"/>
                  </a:lnTo>
                  <a:lnTo>
                    <a:pt x="29121" y="24152"/>
                  </a:lnTo>
                  <a:lnTo>
                    <a:pt x="28712" y="24418"/>
                  </a:lnTo>
                  <a:lnTo>
                    <a:pt x="28323" y="24724"/>
                  </a:lnTo>
                  <a:lnTo>
                    <a:pt x="27914" y="25052"/>
                  </a:lnTo>
                  <a:lnTo>
                    <a:pt x="27525" y="25420"/>
                  </a:lnTo>
                  <a:lnTo>
                    <a:pt x="27116" y="25829"/>
                  </a:lnTo>
                  <a:lnTo>
                    <a:pt x="26707" y="26238"/>
                  </a:lnTo>
                  <a:lnTo>
                    <a:pt x="26319" y="26708"/>
                  </a:lnTo>
                  <a:lnTo>
                    <a:pt x="25910" y="27199"/>
                  </a:lnTo>
                  <a:lnTo>
                    <a:pt x="24622" y="26626"/>
                  </a:lnTo>
                  <a:lnTo>
                    <a:pt x="23190" y="25992"/>
                  </a:lnTo>
                  <a:lnTo>
                    <a:pt x="21677" y="25276"/>
                  </a:lnTo>
                  <a:lnTo>
                    <a:pt x="20123" y="24520"/>
                  </a:lnTo>
                  <a:lnTo>
                    <a:pt x="18589" y="23722"/>
                  </a:lnTo>
                  <a:lnTo>
                    <a:pt x="17853" y="23313"/>
                  </a:lnTo>
                  <a:lnTo>
                    <a:pt x="17137" y="22904"/>
                  </a:lnTo>
                  <a:lnTo>
                    <a:pt x="16442" y="22495"/>
                  </a:lnTo>
                  <a:lnTo>
                    <a:pt x="15787" y="22107"/>
                  </a:lnTo>
                  <a:lnTo>
                    <a:pt x="15174" y="21698"/>
                  </a:lnTo>
                  <a:lnTo>
                    <a:pt x="14601" y="21289"/>
                  </a:lnTo>
                  <a:lnTo>
                    <a:pt x="394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9"/>
            <p:cNvSpPr/>
            <p:nvPr/>
          </p:nvSpPr>
          <p:spPr>
            <a:xfrm>
              <a:off x="3246850" y="3365925"/>
              <a:ext cx="1649800" cy="1575175"/>
            </a:xfrm>
            <a:custGeom>
              <a:rect b="b" l="l" r="r" t="t"/>
              <a:pathLst>
                <a:path extrusionOk="0" fill="none" h="63007" w="65992">
                  <a:moveTo>
                    <a:pt x="62045" y="0"/>
                  </a:moveTo>
                  <a:lnTo>
                    <a:pt x="51390" y="21289"/>
                  </a:lnTo>
                  <a:lnTo>
                    <a:pt x="51390" y="21289"/>
                  </a:lnTo>
                  <a:lnTo>
                    <a:pt x="50736" y="21739"/>
                  </a:lnTo>
                  <a:lnTo>
                    <a:pt x="50041" y="22189"/>
                  </a:lnTo>
                  <a:lnTo>
                    <a:pt x="49305" y="22659"/>
                  </a:lnTo>
                  <a:lnTo>
                    <a:pt x="48507" y="23109"/>
                  </a:lnTo>
                  <a:lnTo>
                    <a:pt x="47689" y="23559"/>
                  </a:lnTo>
                  <a:lnTo>
                    <a:pt x="46851" y="24009"/>
                  </a:lnTo>
                  <a:lnTo>
                    <a:pt x="45992" y="24458"/>
                  </a:lnTo>
                  <a:lnTo>
                    <a:pt x="45112" y="24888"/>
                  </a:lnTo>
                  <a:lnTo>
                    <a:pt x="43395" y="25706"/>
                  </a:lnTo>
                  <a:lnTo>
                    <a:pt x="41759" y="26463"/>
                  </a:lnTo>
                  <a:lnTo>
                    <a:pt x="40266" y="27117"/>
                  </a:lnTo>
                  <a:lnTo>
                    <a:pt x="38998" y="27649"/>
                  </a:lnTo>
                  <a:lnTo>
                    <a:pt x="38998" y="27649"/>
                  </a:lnTo>
                  <a:lnTo>
                    <a:pt x="38568" y="27117"/>
                  </a:lnTo>
                  <a:lnTo>
                    <a:pt x="38159" y="26606"/>
                  </a:lnTo>
                  <a:lnTo>
                    <a:pt x="37730" y="26115"/>
                  </a:lnTo>
                  <a:lnTo>
                    <a:pt x="37300" y="25685"/>
                  </a:lnTo>
                  <a:lnTo>
                    <a:pt x="36871" y="25276"/>
                  </a:lnTo>
                  <a:lnTo>
                    <a:pt x="36442" y="24908"/>
                  </a:lnTo>
                  <a:lnTo>
                    <a:pt x="36012" y="24561"/>
                  </a:lnTo>
                  <a:lnTo>
                    <a:pt x="35583" y="24274"/>
                  </a:lnTo>
                  <a:lnTo>
                    <a:pt x="35153" y="24009"/>
                  </a:lnTo>
                  <a:lnTo>
                    <a:pt x="34724" y="23784"/>
                  </a:lnTo>
                  <a:lnTo>
                    <a:pt x="34294" y="23579"/>
                  </a:lnTo>
                  <a:lnTo>
                    <a:pt x="33865" y="23416"/>
                  </a:lnTo>
                  <a:lnTo>
                    <a:pt x="33435" y="23293"/>
                  </a:lnTo>
                  <a:lnTo>
                    <a:pt x="33026" y="23211"/>
                  </a:lnTo>
                  <a:lnTo>
                    <a:pt x="32597" y="23150"/>
                  </a:lnTo>
                  <a:lnTo>
                    <a:pt x="32188" y="23150"/>
                  </a:lnTo>
                  <a:lnTo>
                    <a:pt x="32188" y="23150"/>
                  </a:lnTo>
                  <a:lnTo>
                    <a:pt x="31820" y="23150"/>
                  </a:lnTo>
                  <a:lnTo>
                    <a:pt x="31431" y="23211"/>
                  </a:lnTo>
                  <a:lnTo>
                    <a:pt x="31063" y="23293"/>
                  </a:lnTo>
                  <a:lnTo>
                    <a:pt x="30675" y="23395"/>
                  </a:lnTo>
                  <a:lnTo>
                    <a:pt x="30286" y="23538"/>
                  </a:lnTo>
                  <a:lnTo>
                    <a:pt x="29898" y="23722"/>
                  </a:lnTo>
                  <a:lnTo>
                    <a:pt x="29509" y="23927"/>
                  </a:lnTo>
                  <a:lnTo>
                    <a:pt x="29121" y="24152"/>
                  </a:lnTo>
                  <a:lnTo>
                    <a:pt x="28712" y="24418"/>
                  </a:lnTo>
                  <a:lnTo>
                    <a:pt x="28323" y="24724"/>
                  </a:lnTo>
                  <a:lnTo>
                    <a:pt x="27914" y="25052"/>
                  </a:lnTo>
                  <a:lnTo>
                    <a:pt x="27525" y="25420"/>
                  </a:lnTo>
                  <a:lnTo>
                    <a:pt x="27116" y="25829"/>
                  </a:lnTo>
                  <a:lnTo>
                    <a:pt x="26707" y="26238"/>
                  </a:lnTo>
                  <a:lnTo>
                    <a:pt x="26319" y="26708"/>
                  </a:lnTo>
                  <a:lnTo>
                    <a:pt x="25910" y="27199"/>
                  </a:lnTo>
                  <a:lnTo>
                    <a:pt x="25910" y="27199"/>
                  </a:lnTo>
                  <a:lnTo>
                    <a:pt x="24622" y="26626"/>
                  </a:lnTo>
                  <a:lnTo>
                    <a:pt x="23190" y="25992"/>
                  </a:lnTo>
                  <a:lnTo>
                    <a:pt x="21677" y="25276"/>
                  </a:lnTo>
                  <a:lnTo>
                    <a:pt x="20123" y="24520"/>
                  </a:lnTo>
                  <a:lnTo>
                    <a:pt x="18589" y="23722"/>
                  </a:lnTo>
                  <a:lnTo>
                    <a:pt x="17853" y="23313"/>
                  </a:lnTo>
                  <a:lnTo>
                    <a:pt x="17137" y="22904"/>
                  </a:lnTo>
                  <a:lnTo>
                    <a:pt x="16442" y="22495"/>
                  </a:lnTo>
                  <a:lnTo>
                    <a:pt x="15787" y="22107"/>
                  </a:lnTo>
                  <a:lnTo>
                    <a:pt x="15174" y="21698"/>
                  </a:lnTo>
                  <a:lnTo>
                    <a:pt x="14601" y="21289"/>
                  </a:lnTo>
                  <a:lnTo>
                    <a:pt x="3947" y="0"/>
                  </a:lnTo>
                  <a:lnTo>
                    <a:pt x="0" y="1759"/>
                  </a:lnTo>
                  <a:lnTo>
                    <a:pt x="184" y="2495"/>
                  </a:lnTo>
                  <a:lnTo>
                    <a:pt x="184" y="2495"/>
                  </a:lnTo>
                  <a:lnTo>
                    <a:pt x="429" y="3477"/>
                  </a:lnTo>
                  <a:lnTo>
                    <a:pt x="1002" y="5685"/>
                  </a:lnTo>
                  <a:lnTo>
                    <a:pt x="1841" y="8814"/>
                  </a:lnTo>
                  <a:lnTo>
                    <a:pt x="2352" y="10593"/>
                  </a:lnTo>
                  <a:lnTo>
                    <a:pt x="2904" y="12495"/>
                  </a:lnTo>
                  <a:lnTo>
                    <a:pt x="3497" y="14438"/>
                  </a:lnTo>
                  <a:lnTo>
                    <a:pt x="4110" y="16422"/>
                  </a:lnTo>
                  <a:lnTo>
                    <a:pt x="4765" y="18364"/>
                  </a:lnTo>
                  <a:lnTo>
                    <a:pt x="5440" y="20266"/>
                  </a:lnTo>
                  <a:lnTo>
                    <a:pt x="5787" y="21187"/>
                  </a:lnTo>
                  <a:lnTo>
                    <a:pt x="6115" y="22066"/>
                  </a:lnTo>
                  <a:lnTo>
                    <a:pt x="6462" y="22904"/>
                  </a:lnTo>
                  <a:lnTo>
                    <a:pt x="6810" y="23702"/>
                  </a:lnTo>
                  <a:lnTo>
                    <a:pt x="7157" y="24479"/>
                  </a:lnTo>
                  <a:lnTo>
                    <a:pt x="7505" y="25174"/>
                  </a:lnTo>
                  <a:lnTo>
                    <a:pt x="7853" y="25829"/>
                  </a:lnTo>
                  <a:lnTo>
                    <a:pt x="8180" y="26422"/>
                  </a:lnTo>
                  <a:lnTo>
                    <a:pt x="8180" y="26422"/>
                  </a:lnTo>
                  <a:lnTo>
                    <a:pt x="8405" y="26769"/>
                  </a:lnTo>
                  <a:lnTo>
                    <a:pt x="8630" y="27097"/>
                  </a:lnTo>
                  <a:lnTo>
                    <a:pt x="8875" y="27444"/>
                  </a:lnTo>
                  <a:lnTo>
                    <a:pt x="9162" y="27792"/>
                  </a:lnTo>
                  <a:lnTo>
                    <a:pt x="9734" y="28508"/>
                  </a:lnTo>
                  <a:lnTo>
                    <a:pt x="10389" y="29223"/>
                  </a:lnTo>
                  <a:lnTo>
                    <a:pt x="11104" y="29939"/>
                  </a:lnTo>
                  <a:lnTo>
                    <a:pt x="11861" y="30655"/>
                  </a:lnTo>
                  <a:lnTo>
                    <a:pt x="12658" y="31391"/>
                  </a:lnTo>
                  <a:lnTo>
                    <a:pt x="13476" y="32107"/>
                  </a:lnTo>
                  <a:lnTo>
                    <a:pt x="14335" y="32822"/>
                  </a:lnTo>
                  <a:lnTo>
                    <a:pt x="15215" y="33538"/>
                  </a:lnTo>
                  <a:lnTo>
                    <a:pt x="16114" y="34234"/>
                  </a:lnTo>
                  <a:lnTo>
                    <a:pt x="16994" y="34908"/>
                  </a:lnTo>
                  <a:lnTo>
                    <a:pt x="17894" y="35563"/>
                  </a:lnTo>
                  <a:lnTo>
                    <a:pt x="18773" y="36217"/>
                  </a:lnTo>
                  <a:lnTo>
                    <a:pt x="20491" y="37424"/>
                  </a:lnTo>
                  <a:lnTo>
                    <a:pt x="20491" y="37424"/>
                  </a:lnTo>
                  <a:lnTo>
                    <a:pt x="20041" y="38630"/>
                  </a:lnTo>
                  <a:lnTo>
                    <a:pt x="19611" y="39919"/>
                  </a:lnTo>
                  <a:lnTo>
                    <a:pt x="19182" y="41227"/>
                  </a:lnTo>
                  <a:lnTo>
                    <a:pt x="18753" y="42598"/>
                  </a:lnTo>
                  <a:lnTo>
                    <a:pt x="18344" y="44029"/>
                  </a:lnTo>
                  <a:lnTo>
                    <a:pt x="17955" y="45501"/>
                  </a:lnTo>
                  <a:lnTo>
                    <a:pt x="17566" y="47015"/>
                  </a:lnTo>
                  <a:lnTo>
                    <a:pt x="17198" y="48589"/>
                  </a:lnTo>
                  <a:lnTo>
                    <a:pt x="16830" y="50225"/>
                  </a:lnTo>
                  <a:lnTo>
                    <a:pt x="16483" y="51902"/>
                  </a:lnTo>
                  <a:lnTo>
                    <a:pt x="16155" y="53620"/>
                  </a:lnTo>
                  <a:lnTo>
                    <a:pt x="15828" y="55399"/>
                  </a:lnTo>
                  <a:lnTo>
                    <a:pt x="15542" y="57219"/>
                  </a:lnTo>
                  <a:lnTo>
                    <a:pt x="15256" y="59101"/>
                  </a:lnTo>
                  <a:lnTo>
                    <a:pt x="14990" y="61023"/>
                  </a:lnTo>
                  <a:lnTo>
                    <a:pt x="14744" y="63007"/>
                  </a:lnTo>
                  <a:lnTo>
                    <a:pt x="22229" y="63007"/>
                  </a:lnTo>
                  <a:lnTo>
                    <a:pt x="42147" y="63007"/>
                  </a:lnTo>
                  <a:lnTo>
                    <a:pt x="49632" y="63007"/>
                  </a:lnTo>
                  <a:lnTo>
                    <a:pt x="49632" y="63007"/>
                  </a:lnTo>
                  <a:lnTo>
                    <a:pt x="49386" y="61105"/>
                  </a:lnTo>
                  <a:lnTo>
                    <a:pt x="49141" y="59264"/>
                  </a:lnTo>
                  <a:lnTo>
                    <a:pt x="48875" y="57465"/>
                  </a:lnTo>
                  <a:lnTo>
                    <a:pt x="48589" y="55706"/>
                  </a:lnTo>
                  <a:lnTo>
                    <a:pt x="48302" y="53988"/>
                  </a:lnTo>
                  <a:lnTo>
                    <a:pt x="47996" y="52332"/>
                  </a:lnTo>
                  <a:lnTo>
                    <a:pt x="47669" y="50716"/>
                  </a:lnTo>
                  <a:lnTo>
                    <a:pt x="47341" y="49142"/>
                  </a:lnTo>
                  <a:lnTo>
                    <a:pt x="46994" y="47608"/>
                  </a:lnTo>
                  <a:lnTo>
                    <a:pt x="46646" y="46135"/>
                  </a:lnTo>
                  <a:lnTo>
                    <a:pt x="46278" y="44704"/>
                  </a:lnTo>
                  <a:lnTo>
                    <a:pt x="45889" y="43313"/>
                  </a:lnTo>
                  <a:lnTo>
                    <a:pt x="45521" y="41964"/>
                  </a:lnTo>
                  <a:lnTo>
                    <a:pt x="45112" y="40675"/>
                  </a:lnTo>
                  <a:lnTo>
                    <a:pt x="44703" y="39428"/>
                  </a:lnTo>
                  <a:lnTo>
                    <a:pt x="44294" y="38221"/>
                  </a:lnTo>
                  <a:lnTo>
                    <a:pt x="44294" y="38221"/>
                  </a:lnTo>
                  <a:lnTo>
                    <a:pt x="46094" y="36994"/>
                  </a:lnTo>
                  <a:lnTo>
                    <a:pt x="47035" y="36340"/>
                  </a:lnTo>
                  <a:lnTo>
                    <a:pt x="47996" y="35645"/>
                  </a:lnTo>
                  <a:lnTo>
                    <a:pt x="48977" y="34908"/>
                  </a:lnTo>
                  <a:lnTo>
                    <a:pt x="49959" y="34172"/>
                  </a:lnTo>
                  <a:lnTo>
                    <a:pt x="50920" y="33416"/>
                  </a:lnTo>
                  <a:lnTo>
                    <a:pt x="51881" y="32638"/>
                  </a:lnTo>
                  <a:lnTo>
                    <a:pt x="52801" y="31861"/>
                  </a:lnTo>
                  <a:lnTo>
                    <a:pt x="53701" y="31064"/>
                  </a:lnTo>
                  <a:lnTo>
                    <a:pt x="54540" y="30266"/>
                  </a:lnTo>
                  <a:lnTo>
                    <a:pt x="55337" y="29489"/>
                  </a:lnTo>
                  <a:lnTo>
                    <a:pt x="56073" y="28692"/>
                  </a:lnTo>
                  <a:lnTo>
                    <a:pt x="56401" y="28303"/>
                  </a:lnTo>
                  <a:lnTo>
                    <a:pt x="56728" y="27915"/>
                  </a:lnTo>
                  <a:lnTo>
                    <a:pt x="57035" y="27546"/>
                  </a:lnTo>
                  <a:lnTo>
                    <a:pt x="57300" y="27158"/>
                  </a:lnTo>
                  <a:lnTo>
                    <a:pt x="57566" y="26790"/>
                  </a:lnTo>
                  <a:lnTo>
                    <a:pt x="57791" y="26422"/>
                  </a:lnTo>
                  <a:lnTo>
                    <a:pt x="57791" y="26422"/>
                  </a:lnTo>
                  <a:lnTo>
                    <a:pt x="58139" y="25829"/>
                  </a:lnTo>
                  <a:lnTo>
                    <a:pt x="58486" y="25174"/>
                  </a:lnTo>
                  <a:lnTo>
                    <a:pt x="58834" y="24479"/>
                  </a:lnTo>
                  <a:lnTo>
                    <a:pt x="59161" y="23702"/>
                  </a:lnTo>
                  <a:lnTo>
                    <a:pt x="59509" y="22904"/>
                  </a:lnTo>
                  <a:lnTo>
                    <a:pt x="59857" y="22066"/>
                  </a:lnTo>
                  <a:lnTo>
                    <a:pt x="60204" y="21187"/>
                  </a:lnTo>
                  <a:lnTo>
                    <a:pt x="60552" y="20266"/>
                  </a:lnTo>
                  <a:lnTo>
                    <a:pt x="61227" y="18364"/>
                  </a:lnTo>
                  <a:lnTo>
                    <a:pt x="61881" y="16422"/>
                  </a:lnTo>
                  <a:lnTo>
                    <a:pt x="62495" y="14438"/>
                  </a:lnTo>
                  <a:lnTo>
                    <a:pt x="63088" y="12495"/>
                  </a:lnTo>
                  <a:lnTo>
                    <a:pt x="63640" y="10593"/>
                  </a:lnTo>
                  <a:lnTo>
                    <a:pt x="64151" y="8814"/>
                  </a:lnTo>
                  <a:lnTo>
                    <a:pt x="64990" y="5685"/>
                  </a:lnTo>
                  <a:lnTo>
                    <a:pt x="65562" y="3477"/>
                  </a:lnTo>
                  <a:lnTo>
                    <a:pt x="65808" y="2495"/>
                  </a:lnTo>
                  <a:lnTo>
                    <a:pt x="65992" y="1759"/>
                  </a:lnTo>
                  <a:lnTo>
                    <a:pt x="6204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9"/>
            <p:cNvSpPr/>
            <p:nvPr/>
          </p:nvSpPr>
          <p:spPr>
            <a:xfrm>
              <a:off x="3701325" y="4413975"/>
              <a:ext cx="733150" cy="198400"/>
            </a:xfrm>
            <a:custGeom>
              <a:rect b="b" l="l" r="r" t="t"/>
              <a:pathLst>
                <a:path extrusionOk="0" h="7936" w="29326">
                  <a:moveTo>
                    <a:pt x="778" y="1"/>
                  </a:moveTo>
                  <a:lnTo>
                    <a:pt x="389" y="1350"/>
                  </a:lnTo>
                  <a:lnTo>
                    <a:pt x="1" y="2761"/>
                  </a:lnTo>
                  <a:lnTo>
                    <a:pt x="1923" y="2945"/>
                  </a:lnTo>
                  <a:lnTo>
                    <a:pt x="3866" y="3130"/>
                  </a:lnTo>
                  <a:lnTo>
                    <a:pt x="5809" y="3375"/>
                  </a:lnTo>
                  <a:lnTo>
                    <a:pt x="7751" y="3620"/>
                  </a:lnTo>
                  <a:lnTo>
                    <a:pt x="7220" y="3436"/>
                  </a:lnTo>
                  <a:lnTo>
                    <a:pt x="6729" y="3252"/>
                  </a:lnTo>
                  <a:lnTo>
                    <a:pt x="5747" y="2843"/>
                  </a:lnTo>
                  <a:lnTo>
                    <a:pt x="4807" y="2414"/>
                  </a:lnTo>
                  <a:lnTo>
                    <a:pt x="3907" y="1943"/>
                  </a:lnTo>
                  <a:lnTo>
                    <a:pt x="3048" y="1473"/>
                  </a:lnTo>
                  <a:lnTo>
                    <a:pt x="2250" y="982"/>
                  </a:lnTo>
                  <a:lnTo>
                    <a:pt x="1494" y="491"/>
                  </a:lnTo>
                  <a:lnTo>
                    <a:pt x="778" y="1"/>
                  </a:lnTo>
                  <a:close/>
                  <a:moveTo>
                    <a:pt x="27445" y="410"/>
                  </a:moveTo>
                  <a:lnTo>
                    <a:pt x="26586" y="962"/>
                  </a:lnTo>
                  <a:lnTo>
                    <a:pt x="25747" y="1473"/>
                  </a:lnTo>
                  <a:lnTo>
                    <a:pt x="24909" y="1923"/>
                  </a:lnTo>
                  <a:lnTo>
                    <a:pt x="24091" y="2352"/>
                  </a:lnTo>
                  <a:lnTo>
                    <a:pt x="23273" y="2741"/>
                  </a:lnTo>
                  <a:lnTo>
                    <a:pt x="22455" y="3089"/>
                  </a:lnTo>
                  <a:lnTo>
                    <a:pt x="21657" y="3395"/>
                  </a:lnTo>
                  <a:lnTo>
                    <a:pt x="20860" y="3682"/>
                  </a:lnTo>
                  <a:lnTo>
                    <a:pt x="20062" y="3907"/>
                  </a:lnTo>
                  <a:lnTo>
                    <a:pt x="19285" y="4132"/>
                  </a:lnTo>
                  <a:lnTo>
                    <a:pt x="18508" y="4295"/>
                  </a:lnTo>
                  <a:lnTo>
                    <a:pt x="17751" y="4438"/>
                  </a:lnTo>
                  <a:lnTo>
                    <a:pt x="16995" y="4541"/>
                  </a:lnTo>
                  <a:lnTo>
                    <a:pt x="16259" y="4622"/>
                  </a:lnTo>
                  <a:lnTo>
                    <a:pt x="15522" y="4684"/>
                  </a:lnTo>
                  <a:lnTo>
                    <a:pt x="14807" y="4704"/>
                  </a:lnTo>
                  <a:lnTo>
                    <a:pt x="16627" y="5052"/>
                  </a:lnTo>
                  <a:lnTo>
                    <a:pt x="18426" y="5399"/>
                  </a:lnTo>
                  <a:lnTo>
                    <a:pt x="20246" y="5768"/>
                  </a:lnTo>
                  <a:lnTo>
                    <a:pt x="22066" y="6156"/>
                  </a:lnTo>
                  <a:lnTo>
                    <a:pt x="23886" y="6586"/>
                  </a:lnTo>
                  <a:lnTo>
                    <a:pt x="25686" y="7015"/>
                  </a:lnTo>
                  <a:lnTo>
                    <a:pt x="27506" y="7465"/>
                  </a:lnTo>
                  <a:lnTo>
                    <a:pt x="29326" y="7935"/>
                  </a:lnTo>
                  <a:lnTo>
                    <a:pt x="28876" y="5931"/>
                  </a:lnTo>
                  <a:lnTo>
                    <a:pt x="28406" y="4009"/>
                  </a:lnTo>
                  <a:lnTo>
                    <a:pt x="27935" y="2168"/>
                  </a:lnTo>
                  <a:lnTo>
                    <a:pt x="27445" y="41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9"/>
            <p:cNvSpPr/>
            <p:nvPr/>
          </p:nvSpPr>
          <p:spPr>
            <a:xfrm>
              <a:off x="4071475" y="4424200"/>
              <a:ext cx="363000" cy="188175"/>
            </a:xfrm>
            <a:custGeom>
              <a:rect b="b" l="l" r="r" t="t"/>
              <a:pathLst>
                <a:path extrusionOk="0" fill="none" h="7527" w="14520">
                  <a:moveTo>
                    <a:pt x="12639" y="1"/>
                  </a:moveTo>
                  <a:lnTo>
                    <a:pt x="12639" y="1"/>
                  </a:lnTo>
                  <a:lnTo>
                    <a:pt x="11780" y="553"/>
                  </a:lnTo>
                  <a:lnTo>
                    <a:pt x="10941" y="1064"/>
                  </a:lnTo>
                  <a:lnTo>
                    <a:pt x="10103" y="1514"/>
                  </a:lnTo>
                  <a:lnTo>
                    <a:pt x="9285" y="1943"/>
                  </a:lnTo>
                  <a:lnTo>
                    <a:pt x="8467" y="2332"/>
                  </a:lnTo>
                  <a:lnTo>
                    <a:pt x="7649" y="2680"/>
                  </a:lnTo>
                  <a:lnTo>
                    <a:pt x="6851" y="2986"/>
                  </a:lnTo>
                  <a:lnTo>
                    <a:pt x="6054" y="3273"/>
                  </a:lnTo>
                  <a:lnTo>
                    <a:pt x="5256" y="3498"/>
                  </a:lnTo>
                  <a:lnTo>
                    <a:pt x="4479" y="3723"/>
                  </a:lnTo>
                  <a:lnTo>
                    <a:pt x="3702" y="3886"/>
                  </a:lnTo>
                  <a:lnTo>
                    <a:pt x="2945" y="4029"/>
                  </a:lnTo>
                  <a:lnTo>
                    <a:pt x="2189" y="4132"/>
                  </a:lnTo>
                  <a:lnTo>
                    <a:pt x="1453" y="4213"/>
                  </a:lnTo>
                  <a:lnTo>
                    <a:pt x="716" y="4275"/>
                  </a:lnTo>
                  <a:lnTo>
                    <a:pt x="1" y="4295"/>
                  </a:lnTo>
                  <a:lnTo>
                    <a:pt x="1" y="4295"/>
                  </a:lnTo>
                  <a:lnTo>
                    <a:pt x="1821" y="4643"/>
                  </a:lnTo>
                  <a:lnTo>
                    <a:pt x="3620" y="4990"/>
                  </a:lnTo>
                  <a:lnTo>
                    <a:pt x="5440" y="5359"/>
                  </a:lnTo>
                  <a:lnTo>
                    <a:pt x="7260" y="5747"/>
                  </a:lnTo>
                  <a:lnTo>
                    <a:pt x="9080" y="6177"/>
                  </a:lnTo>
                  <a:lnTo>
                    <a:pt x="10880" y="6606"/>
                  </a:lnTo>
                  <a:lnTo>
                    <a:pt x="12700" y="7056"/>
                  </a:lnTo>
                  <a:lnTo>
                    <a:pt x="14520" y="7526"/>
                  </a:lnTo>
                  <a:lnTo>
                    <a:pt x="14520" y="7526"/>
                  </a:lnTo>
                  <a:lnTo>
                    <a:pt x="14070" y="5522"/>
                  </a:lnTo>
                  <a:lnTo>
                    <a:pt x="13600" y="3600"/>
                  </a:lnTo>
                  <a:lnTo>
                    <a:pt x="13129" y="1759"/>
                  </a:lnTo>
                  <a:lnTo>
                    <a:pt x="1263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9"/>
            <p:cNvSpPr/>
            <p:nvPr/>
          </p:nvSpPr>
          <p:spPr>
            <a:xfrm>
              <a:off x="3701325" y="4413975"/>
              <a:ext cx="193800" cy="90525"/>
            </a:xfrm>
            <a:custGeom>
              <a:rect b="b" l="l" r="r" t="t"/>
              <a:pathLst>
                <a:path extrusionOk="0" fill="none" h="3621" w="7752">
                  <a:moveTo>
                    <a:pt x="778" y="1"/>
                  </a:moveTo>
                  <a:lnTo>
                    <a:pt x="778" y="1"/>
                  </a:lnTo>
                  <a:lnTo>
                    <a:pt x="389" y="1350"/>
                  </a:lnTo>
                  <a:lnTo>
                    <a:pt x="1" y="2761"/>
                  </a:lnTo>
                  <a:lnTo>
                    <a:pt x="1" y="2761"/>
                  </a:lnTo>
                  <a:lnTo>
                    <a:pt x="1923" y="2945"/>
                  </a:lnTo>
                  <a:lnTo>
                    <a:pt x="3866" y="3130"/>
                  </a:lnTo>
                  <a:lnTo>
                    <a:pt x="5809" y="3375"/>
                  </a:lnTo>
                  <a:lnTo>
                    <a:pt x="7751" y="3620"/>
                  </a:lnTo>
                  <a:lnTo>
                    <a:pt x="7751" y="3620"/>
                  </a:lnTo>
                  <a:lnTo>
                    <a:pt x="7220" y="3436"/>
                  </a:lnTo>
                  <a:lnTo>
                    <a:pt x="6729" y="3252"/>
                  </a:lnTo>
                  <a:lnTo>
                    <a:pt x="5747" y="2843"/>
                  </a:lnTo>
                  <a:lnTo>
                    <a:pt x="4807" y="2414"/>
                  </a:lnTo>
                  <a:lnTo>
                    <a:pt x="3907" y="1943"/>
                  </a:lnTo>
                  <a:lnTo>
                    <a:pt x="3048" y="1473"/>
                  </a:lnTo>
                  <a:lnTo>
                    <a:pt x="2250" y="982"/>
                  </a:lnTo>
                  <a:lnTo>
                    <a:pt x="1494" y="491"/>
                  </a:lnTo>
                  <a:lnTo>
                    <a:pt x="7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9"/>
            <p:cNvSpPr/>
            <p:nvPr/>
          </p:nvSpPr>
          <p:spPr>
            <a:xfrm>
              <a:off x="3251950" y="3388425"/>
              <a:ext cx="42450" cy="18925"/>
            </a:xfrm>
            <a:custGeom>
              <a:rect b="b" l="l" r="r" t="t"/>
              <a:pathLst>
                <a:path extrusionOk="0" h="757" w="1698">
                  <a:moveTo>
                    <a:pt x="1698" y="0"/>
                  </a:moveTo>
                  <a:lnTo>
                    <a:pt x="594" y="491"/>
                  </a:lnTo>
                  <a:lnTo>
                    <a:pt x="1" y="757"/>
                  </a:lnTo>
                  <a:lnTo>
                    <a:pt x="1698" y="0"/>
                  </a:lnTo>
                  <a:close/>
                </a:path>
              </a:pathLst>
            </a:custGeom>
            <a:solidFill>
              <a:srgbClr val="E8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9"/>
            <p:cNvSpPr/>
            <p:nvPr/>
          </p:nvSpPr>
          <p:spPr>
            <a:xfrm>
              <a:off x="3246850" y="3408875"/>
              <a:ext cx="4625" cy="19450"/>
            </a:xfrm>
            <a:custGeom>
              <a:rect b="b" l="l" r="r" t="t"/>
              <a:pathLst>
                <a:path extrusionOk="0" fill="none" h="778" w="185">
                  <a:moveTo>
                    <a:pt x="61" y="0"/>
                  </a:moveTo>
                  <a:lnTo>
                    <a:pt x="61" y="0"/>
                  </a:lnTo>
                  <a:lnTo>
                    <a:pt x="61" y="0"/>
                  </a:lnTo>
                  <a:lnTo>
                    <a:pt x="61" y="0"/>
                  </a:lnTo>
                  <a:lnTo>
                    <a:pt x="0" y="41"/>
                  </a:lnTo>
                  <a:lnTo>
                    <a:pt x="184" y="777"/>
                  </a:lnTo>
                  <a:lnTo>
                    <a:pt x="0" y="41"/>
                  </a:lnTo>
                  <a:lnTo>
                    <a:pt x="61" y="0"/>
                  </a:lnTo>
                  <a:lnTo>
                    <a:pt x="6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9"/>
            <p:cNvSpPr/>
            <p:nvPr/>
          </p:nvSpPr>
          <p:spPr>
            <a:xfrm>
              <a:off x="3251950" y="3388425"/>
              <a:ext cx="42450" cy="18925"/>
            </a:xfrm>
            <a:custGeom>
              <a:rect b="b" l="l" r="r" t="t"/>
              <a:pathLst>
                <a:path extrusionOk="0" fill="none" h="757" w="1698">
                  <a:moveTo>
                    <a:pt x="1698" y="0"/>
                  </a:moveTo>
                  <a:lnTo>
                    <a:pt x="594" y="491"/>
                  </a:lnTo>
                  <a:lnTo>
                    <a:pt x="1" y="757"/>
                  </a:lnTo>
                  <a:lnTo>
                    <a:pt x="1698" y="0"/>
                  </a:lnTo>
                  <a:lnTo>
                    <a:pt x="169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9"/>
            <p:cNvSpPr/>
            <p:nvPr/>
          </p:nvSpPr>
          <p:spPr>
            <a:xfrm>
              <a:off x="3246850" y="3388425"/>
              <a:ext cx="577725" cy="926900"/>
            </a:xfrm>
            <a:custGeom>
              <a:rect b="b" l="l" r="r" t="t"/>
              <a:pathLst>
                <a:path extrusionOk="0" h="37076" w="23109">
                  <a:moveTo>
                    <a:pt x="1902" y="0"/>
                  </a:moveTo>
                  <a:lnTo>
                    <a:pt x="205" y="757"/>
                  </a:lnTo>
                  <a:lnTo>
                    <a:pt x="61" y="818"/>
                  </a:lnTo>
                  <a:lnTo>
                    <a:pt x="0" y="859"/>
                  </a:lnTo>
                  <a:lnTo>
                    <a:pt x="184" y="1595"/>
                  </a:lnTo>
                  <a:lnTo>
                    <a:pt x="429" y="2577"/>
                  </a:lnTo>
                  <a:lnTo>
                    <a:pt x="1002" y="4785"/>
                  </a:lnTo>
                  <a:lnTo>
                    <a:pt x="1841" y="7914"/>
                  </a:lnTo>
                  <a:lnTo>
                    <a:pt x="2352" y="9693"/>
                  </a:lnTo>
                  <a:lnTo>
                    <a:pt x="2904" y="11595"/>
                  </a:lnTo>
                  <a:lnTo>
                    <a:pt x="3497" y="13538"/>
                  </a:lnTo>
                  <a:lnTo>
                    <a:pt x="4110" y="15522"/>
                  </a:lnTo>
                  <a:lnTo>
                    <a:pt x="4765" y="17464"/>
                  </a:lnTo>
                  <a:lnTo>
                    <a:pt x="5440" y="19366"/>
                  </a:lnTo>
                  <a:lnTo>
                    <a:pt x="5787" y="20287"/>
                  </a:lnTo>
                  <a:lnTo>
                    <a:pt x="6115" y="21166"/>
                  </a:lnTo>
                  <a:lnTo>
                    <a:pt x="6462" y="22004"/>
                  </a:lnTo>
                  <a:lnTo>
                    <a:pt x="6810" y="22802"/>
                  </a:lnTo>
                  <a:lnTo>
                    <a:pt x="7157" y="23579"/>
                  </a:lnTo>
                  <a:lnTo>
                    <a:pt x="7505" y="24274"/>
                  </a:lnTo>
                  <a:lnTo>
                    <a:pt x="7853" y="24929"/>
                  </a:lnTo>
                  <a:lnTo>
                    <a:pt x="8180" y="25522"/>
                  </a:lnTo>
                  <a:lnTo>
                    <a:pt x="8405" y="25869"/>
                  </a:lnTo>
                  <a:lnTo>
                    <a:pt x="8630" y="26197"/>
                  </a:lnTo>
                  <a:lnTo>
                    <a:pt x="8875" y="26544"/>
                  </a:lnTo>
                  <a:lnTo>
                    <a:pt x="9162" y="26892"/>
                  </a:lnTo>
                  <a:lnTo>
                    <a:pt x="9734" y="27608"/>
                  </a:lnTo>
                  <a:lnTo>
                    <a:pt x="10389" y="28323"/>
                  </a:lnTo>
                  <a:lnTo>
                    <a:pt x="11104" y="29039"/>
                  </a:lnTo>
                  <a:lnTo>
                    <a:pt x="11861" y="29755"/>
                  </a:lnTo>
                  <a:lnTo>
                    <a:pt x="12658" y="30491"/>
                  </a:lnTo>
                  <a:lnTo>
                    <a:pt x="13476" y="31207"/>
                  </a:lnTo>
                  <a:lnTo>
                    <a:pt x="14335" y="31922"/>
                  </a:lnTo>
                  <a:lnTo>
                    <a:pt x="15215" y="32638"/>
                  </a:lnTo>
                  <a:lnTo>
                    <a:pt x="16114" y="33334"/>
                  </a:lnTo>
                  <a:lnTo>
                    <a:pt x="16994" y="34008"/>
                  </a:lnTo>
                  <a:lnTo>
                    <a:pt x="17894" y="34663"/>
                  </a:lnTo>
                  <a:lnTo>
                    <a:pt x="18773" y="35317"/>
                  </a:lnTo>
                  <a:lnTo>
                    <a:pt x="20491" y="36524"/>
                  </a:lnTo>
                  <a:lnTo>
                    <a:pt x="20286" y="37076"/>
                  </a:lnTo>
                  <a:lnTo>
                    <a:pt x="20450" y="36687"/>
                  </a:lnTo>
                  <a:lnTo>
                    <a:pt x="20654" y="36299"/>
                  </a:lnTo>
                  <a:lnTo>
                    <a:pt x="20859" y="35890"/>
                  </a:lnTo>
                  <a:lnTo>
                    <a:pt x="21084" y="35501"/>
                  </a:lnTo>
                  <a:lnTo>
                    <a:pt x="21534" y="34704"/>
                  </a:lnTo>
                  <a:lnTo>
                    <a:pt x="22004" y="33988"/>
                  </a:lnTo>
                  <a:lnTo>
                    <a:pt x="22433" y="33374"/>
                  </a:lnTo>
                  <a:lnTo>
                    <a:pt x="22781" y="32884"/>
                  </a:lnTo>
                  <a:lnTo>
                    <a:pt x="23108" y="32434"/>
                  </a:lnTo>
                  <a:lnTo>
                    <a:pt x="22658" y="32147"/>
                  </a:lnTo>
                  <a:lnTo>
                    <a:pt x="21452" y="31350"/>
                  </a:lnTo>
                  <a:lnTo>
                    <a:pt x="19714" y="30164"/>
                  </a:lnTo>
                  <a:lnTo>
                    <a:pt x="18691" y="29448"/>
                  </a:lnTo>
                  <a:lnTo>
                    <a:pt x="17628" y="28691"/>
                  </a:lnTo>
                  <a:lnTo>
                    <a:pt x="16523" y="27894"/>
                  </a:lnTo>
                  <a:lnTo>
                    <a:pt x="15419" y="27076"/>
                  </a:lnTo>
                  <a:lnTo>
                    <a:pt x="14356" y="26237"/>
                  </a:lnTo>
                  <a:lnTo>
                    <a:pt x="13333" y="25419"/>
                  </a:lnTo>
                  <a:lnTo>
                    <a:pt x="12372" y="24601"/>
                  </a:lnTo>
                  <a:lnTo>
                    <a:pt x="11943" y="24213"/>
                  </a:lnTo>
                  <a:lnTo>
                    <a:pt x="11534" y="23845"/>
                  </a:lnTo>
                  <a:lnTo>
                    <a:pt x="11166" y="23477"/>
                  </a:lnTo>
                  <a:lnTo>
                    <a:pt x="10818" y="23109"/>
                  </a:lnTo>
                  <a:lnTo>
                    <a:pt x="10532" y="22781"/>
                  </a:lnTo>
                  <a:lnTo>
                    <a:pt x="10286" y="22454"/>
                  </a:lnTo>
                  <a:lnTo>
                    <a:pt x="10061" y="22147"/>
                  </a:lnTo>
                  <a:lnTo>
                    <a:pt x="9836" y="21759"/>
                  </a:lnTo>
                  <a:lnTo>
                    <a:pt x="9591" y="21329"/>
                  </a:lnTo>
                  <a:lnTo>
                    <a:pt x="9346" y="20818"/>
                  </a:lnTo>
                  <a:lnTo>
                    <a:pt x="9080" y="20266"/>
                  </a:lnTo>
                  <a:lnTo>
                    <a:pt x="8814" y="19632"/>
                  </a:lnTo>
                  <a:lnTo>
                    <a:pt x="8241" y="18282"/>
                  </a:lnTo>
                  <a:lnTo>
                    <a:pt x="7628" y="16749"/>
                  </a:lnTo>
                  <a:lnTo>
                    <a:pt x="7014" y="15113"/>
                  </a:lnTo>
                  <a:lnTo>
                    <a:pt x="6380" y="13395"/>
                  </a:lnTo>
                  <a:lnTo>
                    <a:pt x="5746" y="11616"/>
                  </a:lnTo>
                  <a:lnTo>
                    <a:pt x="5133" y="9837"/>
                  </a:lnTo>
                  <a:lnTo>
                    <a:pt x="4540" y="8078"/>
                  </a:lnTo>
                  <a:lnTo>
                    <a:pt x="3436" y="4765"/>
                  </a:lnTo>
                  <a:lnTo>
                    <a:pt x="2536" y="1984"/>
                  </a:lnTo>
                  <a:lnTo>
                    <a:pt x="190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9"/>
            <p:cNvSpPr/>
            <p:nvPr/>
          </p:nvSpPr>
          <p:spPr>
            <a:xfrm>
              <a:off x="3246850" y="3388425"/>
              <a:ext cx="577725" cy="926900"/>
            </a:xfrm>
            <a:custGeom>
              <a:rect b="b" l="l" r="r" t="t"/>
              <a:pathLst>
                <a:path extrusionOk="0" fill="none" h="37076" w="23109">
                  <a:moveTo>
                    <a:pt x="1902" y="0"/>
                  </a:moveTo>
                  <a:lnTo>
                    <a:pt x="205" y="757"/>
                  </a:lnTo>
                  <a:lnTo>
                    <a:pt x="61" y="818"/>
                  </a:lnTo>
                  <a:lnTo>
                    <a:pt x="61" y="818"/>
                  </a:lnTo>
                  <a:lnTo>
                    <a:pt x="61" y="818"/>
                  </a:lnTo>
                  <a:lnTo>
                    <a:pt x="0" y="859"/>
                  </a:lnTo>
                  <a:lnTo>
                    <a:pt x="184" y="1595"/>
                  </a:lnTo>
                  <a:lnTo>
                    <a:pt x="184" y="1595"/>
                  </a:lnTo>
                  <a:lnTo>
                    <a:pt x="429" y="2577"/>
                  </a:lnTo>
                  <a:lnTo>
                    <a:pt x="1002" y="4785"/>
                  </a:lnTo>
                  <a:lnTo>
                    <a:pt x="1841" y="7914"/>
                  </a:lnTo>
                  <a:lnTo>
                    <a:pt x="2352" y="9693"/>
                  </a:lnTo>
                  <a:lnTo>
                    <a:pt x="2904" y="11595"/>
                  </a:lnTo>
                  <a:lnTo>
                    <a:pt x="3497" y="13538"/>
                  </a:lnTo>
                  <a:lnTo>
                    <a:pt x="4110" y="15522"/>
                  </a:lnTo>
                  <a:lnTo>
                    <a:pt x="4765" y="17464"/>
                  </a:lnTo>
                  <a:lnTo>
                    <a:pt x="5440" y="19366"/>
                  </a:lnTo>
                  <a:lnTo>
                    <a:pt x="5787" y="20287"/>
                  </a:lnTo>
                  <a:lnTo>
                    <a:pt x="6115" y="21166"/>
                  </a:lnTo>
                  <a:lnTo>
                    <a:pt x="6462" y="22004"/>
                  </a:lnTo>
                  <a:lnTo>
                    <a:pt x="6810" y="22802"/>
                  </a:lnTo>
                  <a:lnTo>
                    <a:pt x="7157" y="23579"/>
                  </a:lnTo>
                  <a:lnTo>
                    <a:pt x="7505" y="24274"/>
                  </a:lnTo>
                  <a:lnTo>
                    <a:pt x="7853" y="24929"/>
                  </a:lnTo>
                  <a:lnTo>
                    <a:pt x="8180" y="25522"/>
                  </a:lnTo>
                  <a:lnTo>
                    <a:pt x="8180" y="25522"/>
                  </a:lnTo>
                  <a:lnTo>
                    <a:pt x="8405" y="25869"/>
                  </a:lnTo>
                  <a:lnTo>
                    <a:pt x="8630" y="26197"/>
                  </a:lnTo>
                  <a:lnTo>
                    <a:pt x="8875" y="26544"/>
                  </a:lnTo>
                  <a:lnTo>
                    <a:pt x="9162" y="26892"/>
                  </a:lnTo>
                  <a:lnTo>
                    <a:pt x="9734" y="27608"/>
                  </a:lnTo>
                  <a:lnTo>
                    <a:pt x="10389" y="28323"/>
                  </a:lnTo>
                  <a:lnTo>
                    <a:pt x="11104" y="29039"/>
                  </a:lnTo>
                  <a:lnTo>
                    <a:pt x="11861" y="29755"/>
                  </a:lnTo>
                  <a:lnTo>
                    <a:pt x="12658" y="30491"/>
                  </a:lnTo>
                  <a:lnTo>
                    <a:pt x="13476" y="31207"/>
                  </a:lnTo>
                  <a:lnTo>
                    <a:pt x="14335" y="31922"/>
                  </a:lnTo>
                  <a:lnTo>
                    <a:pt x="15215" y="32638"/>
                  </a:lnTo>
                  <a:lnTo>
                    <a:pt x="16114" y="33334"/>
                  </a:lnTo>
                  <a:lnTo>
                    <a:pt x="16994" y="34008"/>
                  </a:lnTo>
                  <a:lnTo>
                    <a:pt x="17894" y="34663"/>
                  </a:lnTo>
                  <a:lnTo>
                    <a:pt x="18773" y="35317"/>
                  </a:lnTo>
                  <a:lnTo>
                    <a:pt x="20491" y="36524"/>
                  </a:lnTo>
                  <a:lnTo>
                    <a:pt x="20491" y="36524"/>
                  </a:lnTo>
                  <a:lnTo>
                    <a:pt x="20491" y="36524"/>
                  </a:lnTo>
                  <a:lnTo>
                    <a:pt x="20491" y="36524"/>
                  </a:lnTo>
                  <a:lnTo>
                    <a:pt x="20491" y="36524"/>
                  </a:lnTo>
                  <a:lnTo>
                    <a:pt x="20286" y="37076"/>
                  </a:lnTo>
                  <a:lnTo>
                    <a:pt x="20286" y="37076"/>
                  </a:lnTo>
                  <a:lnTo>
                    <a:pt x="20450" y="36687"/>
                  </a:lnTo>
                  <a:lnTo>
                    <a:pt x="20654" y="36299"/>
                  </a:lnTo>
                  <a:lnTo>
                    <a:pt x="20859" y="35890"/>
                  </a:lnTo>
                  <a:lnTo>
                    <a:pt x="21084" y="35501"/>
                  </a:lnTo>
                  <a:lnTo>
                    <a:pt x="21534" y="34704"/>
                  </a:lnTo>
                  <a:lnTo>
                    <a:pt x="22004" y="33988"/>
                  </a:lnTo>
                  <a:lnTo>
                    <a:pt x="22433" y="33374"/>
                  </a:lnTo>
                  <a:lnTo>
                    <a:pt x="22781" y="32884"/>
                  </a:lnTo>
                  <a:lnTo>
                    <a:pt x="23108" y="32434"/>
                  </a:lnTo>
                  <a:lnTo>
                    <a:pt x="23108" y="32434"/>
                  </a:lnTo>
                  <a:lnTo>
                    <a:pt x="22658" y="32147"/>
                  </a:lnTo>
                  <a:lnTo>
                    <a:pt x="21452" y="31350"/>
                  </a:lnTo>
                  <a:lnTo>
                    <a:pt x="19714" y="30164"/>
                  </a:lnTo>
                  <a:lnTo>
                    <a:pt x="18691" y="29448"/>
                  </a:lnTo>
                  <a:lnTo>
                    <a:pt x="17628" y="28691"/>
                  </a:lnTo>
                  <a:lnTo>
                    <a:pt x="16523" y="27894"/>
                  </a:lnTo>
                  <a:lnTo>
                    <a:pt x="15419" y="27076"/>
                  </a:lnTo>
                  <a:lnTo>
                    <a:pt x="14356" y="26237"/>
                  </a:lnTo>
                  <a:lnTo>
                    <a:pt x="13333" y="25419"/>
                  </a:lnTo>
                  <a:lnTo>
                    <a:pt x="12372" y="24601"/>
                  </a:lnTo>
                  <a:lnTo>
                    <a:pt x="11943" y="24213"/>
                  </a:lnTo>
                  <a:lnTo>
                    <a:pt x="11534" y="23845"/>
                  </a:lnTo>
                  <a:lnTo>
                    <a:pt x="11166" y="23477"/>
                  </a:lnTo>
                  <a:lnTo>
                    <a:pt x="10818" y="23109"/>
                  </a:lnTo>
                  <a:lnTo>
                    <a:pt x="10532" y="22781"/>
                  </a:lnTo>
                  <a:lnTo>
                    <a:pt x="10286" y="22454"/>
                  </a:lnTo>
                  <a:lnTo>
                    <a:pt x="10286" y="22454"/>
                  </a:lnTo>
                  <a:lnTo>
                    <a:pt x="10061" y="22147"/>
                  </a:lnTo>
                  <a:lnTo>
                    <a:pt x="9836" y="21759"/>
                  </a:lnTo>
                  <a:lnTo>
                    <a:pt x="9591" y="21329"/>
                  </a:lnTo>
                  <a:lnTo>
                    <a:pt x="9346" y="20818"/>
                  </a:lnTo>
                  <a:lnTo>
                    <a:pt x="9080" y="20266"/>
                  </a:lnTo>
                  <a:lnTo>
                    <a:pt x="8814" y="19632"/>
                  </a:lnTo>
                  <a:lnTo>
                    <a:pt x="8241" y="18282"/>
                  </a:lnTo>
                  <a:lnTo>
                    <a:pt x="7628" y="16749"/>
                  </a:lnTo>
                  <a:lnTo>
                    <a:pt x="7014" y="15113"/>
                  </a:lnTo>
                  <a:lnTo>
                    <a:pt x="6380" y="13395"/>
                  </a:lnTo>
                  <a:lnTo>
                    <a:pt x="5746" y="11616"/>
                  </a:lnTo>
                  <a:lnTo>
                    <a:pt x="5133" y="9837"/>
                  </a:lnTo>
                  <a:lnTo>
                    <a:pt x="4540" y="8078"/>
                  </a:lnTo>
                  <a:lnTo>
                    <a:pt x="3436" y="4765"/>
                  </a:lnTo>
                  <a:lnTo>
                    <a:pt x="2536" y="1984"/>
                  </a:lnTo>
                  <a:lnTo>
                    <a:pt x="19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9"/>
            <p:cNvSpPr/>
            <p:nvPr/>
          </p:nvSpPr>
          <p:spPr>
            <a:xfrm>
              <a:off x="4280575" y="3373600"/>
              <a:ext cx="616075" cy="951950"/>
            </a:xfrm>
            <a:custGeom>
              <a:rect b="b" l="l" r="r" t="t"/>
              <a:pathLst>
                <a:path extrusionOk="0" h="38078" w="24643">
                  <a:moveTo>
                    <a:pt x="21412" y="0"/>
                  </a:moveTo>
                  <a:lnTo>
                    <a:pt x="20900" y="1595"/>
                  </a:lnTo>
                  <a:lnTo>
                    <a:pt x="20041" y="4254"/>
                  </a:lnTo>
                  <a:lnTo>
                    <a:pt x="18958" y="7608"/>
                  </a:lnTo>
                  <a:lnTo>
                    <a:pt x="18324" y="9448"/>
                  </a:lnTo>
                  <a:lnTo>
                    <a:pt x="17690" y="11329"/>
                  </a:lnTo>
                  <a:lnTo>
                    <a:pt x="17015" y="13231"/>
                  </a:lnTo>
                  <a:lnTo>
                    <a:pt x="16340" y="15072"/>
                  </a:lnTo>
                  <a:lnTo>
                    <a:pt x="15686" y="16851"/>
                  </a:lnTo>
                  <a:lnTo>
                    <a:pt x="15031" y="18507"/>
                  </a:lnTo>
                  <a:lnTo>
                    <a:pt x="14418" y="20000"/>
                  </a:lnTo>
                  <a:lnTo>
                    <a:pt x="14131" y="20655"/>
                  </a:lnTo>
                  <a:lnTo>
                    <a:pt x="13845" y="21268"/>
                  </a:lnTo>
                  <a:lnTo>
                    <a:pt x="13559" y="21820"/>
                  </a:lnTo>
                  <a:lnTo>
                    <a:pt x="13313" y="22311"/>
                  </a:lnTo>
                  <a:lnTo>
                    <a:pt x="13068" y="22720"/>
                  </a:lnTo>
                  <a:lnTo>
                    <a:pt x="12843" y="23047"/>
                  </a:lnTo>
                  <a:lnTo>
                    <a:pt x="12598" y="23374"/>
                  </a:lnTo>
                  <a:lnTo>
                    <a:pt x="12291" y="23702"/>
                  </a:lnTo>
                  <a:lnTo>
                    <a:pt x="11964" y="24070"/>
                  </a:lnTo>
                  <a:lnTo>
                    <a:pt x="11575" y="24438"/>
                  </a:lnTo>
                  <a:lnTo>
                    <a:pt x="11187" y="24806"/>
                  </a:lnTo>
                  <a:lnTo>
                    <a:pt x="10737" y="25194"/>
                  </a:lnTo>
                  <a:lnTo>
                    <a:pt x="9796" y="26012"/>
                  </a:lnTo>
                  <a:lnTo>
                    <a:pt x="8774" y="26830"/>
                  </a:lnTo>
                  <a:lnTo>
                    <a:pt x="7690" y="27669"/>
                  </a:lnTo>
                  <a:lnTo>
                    <a:pt x="6606" y="28487"/>
                  </a:lnTo>
                  <a:lnTo>
                    <a:pt x="5502" y="29284"/>
                  </a:lnTo>
                  <a:lnTo>
                    <a:pt x="4438" y="30041"/>
                  </a:lnTo>
                  <a:lnTo>
                    <a:pt x="3416" y="30757"/>
                  </a:lnTo>
                  <a:lnTo>
                    <a:pt x="1657" y="31943"/>
                  </a:lnTo>
                  <a:lnTo>
                    <a:pt x="450" y="32740"/>
                  </a:lnTo>
                  <a:lnTo>
                    <a:pt x="1" y="33027"/>
                  </a:lnTo>
                  <a:lnTo>
                    <a:pt x="369" y="33518"/>
                  </a:lnTo>
                  <a:lnTo>
                    <a:pt x="737" y="34049"/>
                  </a:lnTo>
                  <a:lnTo>
                    <a:pt x="1207" y="34724"/>
                  </a:lnTo>
                  <a:lnTo>
                    <a:pt x="1698" y="35501"/>
                  </a:lnTo>
                  <a:lnTo>
                    <a:pt x="2189" y="36319"/>
                  </a:lnTo>
                  <a:lnTo>
                    <a:pt x="2414" y="36749"/>
                  </a:lnTo>
                  <a:lnTo>
                    <a:pt x="2618" y="37158"/>
                  </a:lnTo>
                  <a:lnTo>
                    <a:pt x="2802" y="37567"/>
                  </a:lnTo>
                  <a:lnTo>
                    <a:pt x="2945" y="37976"/>
                  </a:lnTo>
                  <a:lnTo>
                    <a:pt x="3007" y="38078"/>
                  </a:lnTo>
                  <a:lnTo>
                    <a:pt x="2945" y="37914"/>
                  </a:lnTo>
                  <a:lnTo>
                    <a:pt x="4643" y="36769"/>
                  </a:lnTo>
                  <a:lnTo>
                    <a:pt x="6442" y="35481"/>
                  </a:lnTo>
                  <a:lnTo>
                    <a:pt x="7362" y="34806"/>
                  </a:lnTo>
                  <a:lnTo>
                    <a:pt x="8283" y="34111"/>
                  </a:lnTo>
                  <a:lnTo>
                    <a:pt x="9203" y="33395"/>
                  </a:lnTo>
                  <a:lnTo>
                    <a:pt x="10103" y="32679"/>
                  </a:lnTo>
                  <a:lnTo>
                    <a:pt x="11003" y="31943"/>
                  </a:lnTo>
                  <a:lnTo>
                    <a:pt x="11861" y="31186"/>
                  </a:lnTo>
                  <a:lnTo>
                    <a:pt x="12679" y="30450"/>
                  </a:lnTo>
                  <a:lnTo>
                    <a:pt x="13477" y="29693"/>
                  </a:lnTo>
                  <a:lnTo>
                    <a:pt x="14193" y="28957"/>
                  </a:lnTo>
                  <a:lnTo>
                    <a:pt x="14868" y="28221"/>
                  </a:lnTo>
                  <a:lnTo>
                    <a:pt x="15481" y="27485"/>
                  </a:lnTo>
                  <a:lnTo>
                    <a:pt x="15767" y="27117"/>
                  </a:lnTo>
                  <a:lnTo>
                    <a:pt x="16013" y="26769"/>
                  </a:lnTo>
                  <a:lnTo>
                    <a:pt x="16135" y="26605"/>
                  </a:lnTo>
                  <a:lnTo>
                    <a:pt x="16238" y="26442"/>
                  </a:lnTo>
                  <a:lnTo>
                    <a:pt x="16279" y="26381"/>
                  </a:lnTo>
                  <a:lnTo>
                    <a:pt x="16442" y="26115"/>
                  </a:lnTo>
                  <a:lnTo>
                    <a:pt x="16790" y="25522"/>
                  </a:lnTo>
                  <a:lnTo>
                    <a:pt x="17137" y="24867"/>
                  </a:lnTo>
                  <a:lnTo>
                    <a:pt x="17485" y="24172"/>
                  </a:lnTo>
                  <a:lnTo>
                    <a:pt x="17812" y="23395"/>
                  </a:lnTo>
                  <a:lnTo>
                    <a:pt x="18160" y="22597"/>
                  </a:lnTo>
                  <a:lnTo>
                    <a:pt x="18508" y="21759"/>
                  </a:lnTo>
                  <a:lnTo>
                    <a:pt x="18855" y="20880"/>
                  </a:lnTo>
                  <a:lnTo>
                    <a:pt x="19203" y="19959"/>
                  </a:lnTo>
                  <a:lnTo>
                    <a:pt x="19878" y="18057"/>
                  </a:lnTo>
                  <a:lnTo>
                    <a:pt x="20532" y="16115"/>
                  </a:lnTo>
                  <a:lnTo>
                    <a:pt x="21146" y="14131"/>
                  </a:lnTo>
                  <a:lnTo>
                    <a:pt x="21739" y="12188"/>
                  </a:lnTo>
                  <a:lnTo>
                    <a:pt x="22291" y="10286"/>
                  </a:lnTo>
                  <a:lnTo>
                    <a:pt x="22802" y="8507"/>
                  </a:lnTo>
                  <a:lnTo>
                    <a:pt x="23641" y="5378"/>
                  </a:lnTo>
                  <a:lnTo>
                    <a:pt x="24213" y="3170"/>
                  </a:lnTo>
                  <a:lnTo>
                    <a:pt x="24459" y="2188"/>
                  </a:lnTo>
                  <a:lnTo>
                    <a:pt x="24602" y="1534"/>
                  </a:lnTo>
                  <a:lnTo>
                    <a:pt x="24643" y="1452"/>
                  </a:lnTo>
                  <a:lnTo>
                    <a:pt x="2141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9"/>
            <p:cNvSpPr/>
            <p:nvPr/>
          </p:nvSpPr>
          <p:spPr>
            <a:xfrm>
              <a:off x="4280575" y="3373600"/>
              <a:ext cx="616075" cy="951950"/>
            </a:xfrm>
            <a:custGeom>
              <a:rect b="b" l="l" r="r" t="t"/>
              <a:pathLst>
                <a:path extrusionOk="0" fill="none" h="38078" w="24643">
                  <a:moveTo>
                    <a:pt x="21412" y="0"/>
                  </a:moveTo>
                  <a:lnTo>
                    <a:pt x="21412" y="0"/>
                  </a:lnTo>
                  <a:lnTo>
                    <a:pt x="20900" y="1595"/>
                  </a:lnTo>
                  <a:lnTo>
                    <a:pt x="20041" y="4254"/>
                  </a:lnTo>
                  <a:lnTo>
                    <a:pt x="18958" y="7608"/>
                  </a:lnTo>
                  <a:lnTo>
                    <a:pt x="18324" y="9448"/>
                  </a:lnTo>
                  <a:lnTo>
                    <a:pt x="17690" y="11329"/>
                  </a:lnTo>
                  <a:lnTo>
                    <a:pt x="17015" y="13231"/>
                  </a:lnTo>
                  <a:lnTo>
                    <a:pt x="16340" y="15072"/>
                  </a:lnTo>
                  <a:lnTo>
                    <a:pt x="15686" y="16851"/>
                  </a:lnTo>
                  <a:lnTo>
                    <a:pt x="15031" y="18507"/>
                  </a:lnTo>
                  <a:lnTo>
                    <a:pt x="14418" y="20000"/>
                  </a:lnTo>
                  <a:lnTo>
                    <a:pt x="14131" y="20655"/>
                  </a:lnTo>
                  <a:lnTo>
                    <a:pt x="13845" y="21268"/>
                  </a:lnTo>
                  <a:lnTo>
                    <a:pt x="13559" y="21820"/>
                  </a:lnTo>
                  <a:lnTo>
                    <a:pt x="13313" y="22311"/>
                  </a:lnTo>
                  <a:lnTo>
                    <a:pt x="13068" y="22720"/>
                  </a:lnTo>
                  <a:lnTo>
                    <a:pt x="12843" y="23047"/>
                  </a:lnTo>
                  <a:lnTo>
                    <a:pt x="12843" y="23047"/>
                  </a:lnTo>
                  <a:lnTo>
                    <a:pt x="12598" y="23374"/>
                  </a:lnTo>
                  <a:lnTo>
                    <a:pt x="12291" y="23702"/>
                  </a:lnTo>
                  <a:lnTo>
                    <a:pt x="11964" y="24070"/>
                  </a:lnTo>
                  <a:lnTo>
                    <a:pt x="11575" y="24438"/>
                  </a:lnTo>
                  <a:lnTo>
                    <a:pt x="11187" y="24806"/>
                  </a:lnTo>
                  <a:lnTo>
                    <a:pt x="10737" y="25194"/>
                  </a:lnTo>
                  <a:lnTo>
                    <a:pt x="9796" y="26012"/>
                  </a:lnTo>
                  <a:lnTo>
                    <a:pt x="8774" y="26830"/>
                  </a:lnTo>
                  <a:lnTo>
                    <a:pt x="7690" y="27669"/>
                  </a:lnTo>
                  <a:lnTo>
                    <a:pt x="6606" y="28487"/>
                  </a:lnTo>
                  <a:lnTo>
                    <a:pt x="5502" y="29284"/>
                  </a:lnTo>
                  <a:lnTo>
                    <a:pt x="4438" y="30041"/>
                  </a:lnTo>
                  <a:lnTo>
                    <a:pt x="3416" y="30757"/>
                  </a:lnTo>
                  <a:lnTo>
                    <a:pt x="1657" y="31943"/>
                  </a:lnTo>
                  <a:lnTo>
                    <a:pt x="450" y="32740"/>
                  </a:lnTo>
                  <a:lnTo>
                    <a:pt x="1" y="33027"/>
                  </a:lnTo>
                  <a:lnTo>
                    <a:pt x="1" y="33027"/>
                  </a:lnTo>
                  <a:lnTo>
                    <a:pt x="369" y="33518"/>
                  </a:lnTo>
                  <a:lnTo>
                    <a:pt x="737" y="34049"/>
                  </a:lnTo>
                  <a:lnTo>
                    <a:pt x="1207" y="34724"/>
                  </a:lnTo>
                  <a:lnTo>
                    <a:pt x="1698" y="35501"/>
                  </a:lnTo>
                  <a:lnTo>
                    <a:pt x="2189" y="36319"/>
                  </a:lnTo>
                  <a:lnTo>
                    <a:pt x="2414" y="36749"/>
                  </a:lnTo>
                  <a:lnTo>
                    <a:pt x="2618" y="37158"/>
                  </a:lnTo>
                  <a:lnTo>
                    <a:pt x="2802" y="37567"/>
                  </a:lnTo>
                  <a:lnTo>
                    <a:pt x="2945" y="37976"/>
                  </a:lnTo>
                  <a:lnTo>
                    <a:pt x="2945" y="37976"/>
                  </a:lnTo>
                  <a:lnTo>
                    <a:pt x="3007" y="38078"/>
                  </a:lnTo>
                  <a:lnTo>
                    <a:pt x="3007" y="38078"/>
                  </a:lnTo>
                  <a:lnTo>
                    <a:pt x="2945" y="37914"/>
                  </a:lnTo>
                  <a:lnTo>
                    <a:pt x="2945" y="37914"/>
                  </a:lnTo>
                  <a:lnTo>
                    <a:pt x="4643" y="36769"/>
                  </a:lnTo>
                  <a:lnTo>
                    <a:pt x="6442" y="35481"/>
                  </a:lnTo>
                  <a:lnTo>
                    <a:pt x="7362" y="34806"/>
                  </a:lnTo>
                  <a:lnTo>
                    <a:pt x="8283" y="34111"/>
                  </a:lnTo>
                  <a:lnTo>
                    <a:pt x="9203" y="33395"/>
                  </a:lnTo>
                  <a:lnTo>
                    <a:pt x="10103" y="32679"/>
                  </a:lnTo>
                  <a:lnTo>
                    <a:pt x="11003" y="31943"/>
                  </a:lnTo>
                  <a:lnTo>
                    <a:pt x="11861" y="31186"/>
                  </a:lnTo>
                  <a:lnTo>
                    <a:pt x="12679" y="30450"/>
                  </a:lnTo>
                  <a:lnTo>
                    <a:pt x="13477" y="29693"/>
                  </a:lnTo>
                  <a:lnTo>
                    <a:pt x="14193" y="28957"/>
                  </a:lnTo>
                  <a:lnTo>
                    <a:pt x="14868" y="28221"/>
                  </a:lnTo>
                  <a:lnTo>
                    <a:pt x="15481" y="27485"/>
                  </a:lnTo>
                  <a:lnTo>
                    <a:pt x="15767" y="27117"/>
                  </a:lnTo>
                  <a:lnTo>
                    <a:pt x="16013" y="26769"/>
                  </a:lnTo>
                  <a:lnTo>
                    <a:pt x="16013" y="26769"/>
                  </a:lnTo>
                  <a:lnTo>
                    <a:pt x="16135" y="26605"/>
                  </a:lnTo>
                  <a:lnTo>
                    <a:pt x="16135" y="26605"/>
                  </a:lnTo>
                  <a:lnTo>
                    <a:pt x="16238" y="26442"/>
                  </a:lnTo>
                  <a:lnTo>
                    <a:pt x="16238" y="26442"/>
                  </a:lnTo>
                  <a:lnTo>
                    <a:pt x="16279" y="26381"/>
                  </a:lnTo>
                  <a:lnTo>
                    <a:pt x="16279" y="26381"/>
                  </a:lnTo>
                  <a:lnTo>
                    <a:pt x="16442" y="26115"/>
                  </a:lnTo>
                  <a:lnTo>
                    <a:pt x="16442" y="26115"/>
                  </a:lnTo>
                  <a:lnTo>
                    <a:pt x="16790" y="25522"/>
                  </a:lnTo>
                  <a:lnTo>
                    <a:pt x="17137" y="24867"/>
                  </a:lnTo>
                  <a:lnTo>
                    <a:pt x="17485" y="24172"/>
                  </a:lnTo>
                  <a:lnTo>
                    <a:pt x="17812" y="23395"/>
                  </a:lnTo>
                  <a:lnTo>
                    <a:pt x="18160" y="22597"/>
                  </a:lnTo>
                  <a:lnTo>
                    <a:pt x="18508" y="21759"/>
                  </a:lnTo>
                  <a:lnTo>
                    <a:pt x="18855" y="20880"/>
                  </a:lnTo>
                  <a:lnTo>
                    <a:pt x="19203" y="19959"/>
                  </a:lnTo>
                  <a:lnTo>
                    <a:pt x="19878" y="18057"/>
                  </a:lnTo>
                  <a:lnTo>
                    <a:pt x="20532" y="16115"/>
                  </a:lnTo>
                  <a:lnTo>
                    <a:pt x="21146" y="14131"/>
                  </a:lnTo>
                  <a:lnTo>
                    <a:pt x="21739" y="12188"/>
                  </a:lnTo>
                  <a:lnTo>
                    <a:pt x="22291" y="10286"/>
                  </a:lnTo>
                  <a:lnTo>
                    <a:pt x="22802" y="8507"/>
                  </a:lnTo>
                  <a:lnTo>
                    <a:pt x="23641" y="5378"/>
                  </a:lnTo>
                  <a:lnTo>
                    <a:pt x="24213" y="3170"/>
                  </a:lnTo>
                  <a:lnTo>
                    <a:pt x="24459" y="2188"/>
                  </a:lnTo>
                  <a:lnTo>
                    <a:pt x="24602" y="1534"/>
                  </a:lnTo>
                  <a:lnTo>
                    <a:pt x="24602" y="1534"/>
                  </a:lnTo>
                  <a:lnTo>
                    <a:pt x="24602" y="1534"/>
                  </a:lnTo>
                  <a:lnTo>
                    <a:pt x="24602" y="1534"/>
                  </a:lnTo>
                  <a:lnTo>
                    <a:pt x="24602" y="1534"/>
                  </a:lnTo>
                  <a:lnTo>
                    <a:pt x="24643" y="1452"/>
                  </a:lnTo>
                  <a:lnTo>
                    <a:pt x="214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9"/>
            <p:cNvSpPr/>
            <p:nvPr/>
          </p:nvSpPr>
          <p:spPr>
            <a:xfrm>
              <a:off x="3123125" y="3093950"/>
              <a:ext cx="286325" cy="314950"/>
            </a:xfrm>
            <a:custGeom>
              <a:rect b="b" l="l" r="r" t="t"/>
              <a:pathLst>
                <a:path extrusionOk="0" h="12598" w="11453">
                  <a:moveTo>
                    <a:pt x="6033" y="0"/>
                  </a:moveTo>
                  <a:lnTo>
                    <a:pt x="5951" y="41"/>
                  </a:lnTo>
                  <a:lnTo>
                    <a:pt x="5869" y="102"/>
                  </a:lnTo>
                  <a:lnTo>
                    <a:pt x="5787" y="184"/>
                  </a:lnTo>
                  <a:lnTo>
                    <a:pt x="5767" y="286"/>
                  </a:lnTo>
                  <a:lnTo>
                    <a:pt x="5747" y="470"/>
                  </a:lnTo>
                  <a:lnTo>
                    <a:pt x="5747" y="634"/>
                  </a:lnTo>
                  <a:lnTo>
                    <a:pt x="5787" y="1002"/>
                  </a:lnTo>
                  <a:lnTo>
                    <a:pt x="6176" y="4172"/>
                  </a:lnTo>
                  <a:lnTo>
                    <a:pt x="6176" y="4335"/>
                  </a:lnTo>
                  <a:lnTo>
                    <a:pt x="6176" y="4479"/>
                  </a:lnTo>
                  <a:lnTo>
                    <a:pt x="6156" y="4785"/>
                  </a:lnTo>
                  <a:lnTo>
                    <a:pt x="6053" y="4744"/>
                  </a:lnTo>
                  <a:lnTo>
                    <a:pt x="5972" y="4704"/>
                  </a:lnTo>
                  <a:lnTo>
                    <a:pt x="5910" y="4642"/>
                  </a:lnTo>
                  <a:lnTo>
                    <a:pt x="5869" y="4581"/>
                  </a:lnTo>
                  <a:lnTo>
                    <a:pt x="5215" y="3293"/>
                  </a:lnTo>
                  <a:lnTo>
                    <a:pt x="4560" y="2025"/>
                  </a:lnTo>
                  <a:lnTo>
                    <a:pt x="4356" y="1677"/>
                  </a:lnTo>
                  <a:lnTo>
                    <a:pt x="4151" y="1329"/>
                  </a:lnTo>
                  <a:lnTo>
                    <a:pt x="3927" y="982"/>
                  </a:lnTo>
                  <a:lnTo>
                    <a:pt x="3702" y="654"/>
                  </a:lnTo>
                  <a:lnTo>
                    <a:pt x="3661" y="614"/>
                  </a:lnTo>
                  <a:lnTo>
                    <a:pt x="3599" y="593"/>
                  </a:lnTo>
                  <a:lnTo>
                    <a:pt x="3477" y="532"/>
                  </a:lnTo>
                  <a:lnTo>
                    <a:pt x="3334" y="511"/>
                  </a:lnTo>
                  <a:lnTo>
                    <a:pt x="3272" y="532"/>
                  </a:lnTo>
                  <a:lnTo>
                    <a:pt x="3211" y="532"/>
                  </a:lnTo>
                  <a:lnTo>
                    <a:pt x="3170" y="573"/>
                  </a:lnTo>
                  <a:lnTo>
                    <a:pt x="3129" y="614"/>
                  </a:lnTo>
                  <a:lnTo>
                    <a:pt x="3068" y="736"/>
                  </a:lnTo>
                  <a:lnTo>
                    <a:pt x="3027" y="879"/>
                  </a:lnTo>
                  <a:lnTo>
                    <a:pt x="3027" y="1002"/>
                  </a:lnTo>
                  <a:lnTo>
                    <a:pt x="3068" y="1186"/>
                  </a:lnTo>
                  <a:lnTo>
                    <a:pt x="3109" y="1370"/>
                  </a:lnTo>
                  <a:lnTo>
                    <a:pt x="3272" y="1718"/>
                  </a:lnTo>
                  <a:lnTo>
                    <a:pt x="4704" y="5072"/>
                  </a:lnTo>
                  <a:lnTo>
                    <a:pt x="4745" y="5194"/>
                  </a:lnTo>
                  <a:lnTo>
                    <a:pt x="4765" y="5317"/>
                  </a:lnTo>
                  <a:lnTo>
                    <a:pt x="4806" y="5542"/>
                  </a:lnTo>
                  <a:lnTo>
                    <a:pt x="4724" y="5603"/>
                  </a:lnTo>
                  <a:lnTo>
                    <a:pt x="4540" y="5460"/>
                  </a:lnTo>
                  <a:lnTo>
                    <a:pt x="4438" y="5399"/>
                  </a:lnTo>
                  <a:lnTo>
                    <a:pt x="4376" y="5317"/>
                  </a:lnTo>
                  <a:lnTo>
                    <a:pt x="3334" y="3988"/>
                  </a:lnTo>
                  <a:lnTo>
                    <a:pt x="2291" y="2679"/>
                  </a:lnTo>
                  <a:lnTo>
                    <a:pt x="2127" y="2495"/>
                  </a:lnTo>
                  <a:lnTo>
                    <a:pt x="1963" y="2311"/>
                  </a:lnTo>
                  <a:lnTo>
                    <a:pt x="1800" y="2147"/>
                  </a:lnTo>
                  <a:lnTo>
                    <a:pt x="1616" y="2004"/>
                  </a:lnTo>
                  <a:lnTo>
                    <a:pt x="1513" y="1943"/>
                  </a:lnTo>
                  <a:lnTo>
                    <a:pt x="1391" y="1922"/>
                  </a:lnTo>
                  <a:lnTo>
                    <a:pt x="1268" y="1902"/>
                  </a:lnTo>
                  <a:lnTo>
                    <a:pt x="1166" y="1943"/>
                  </a:lnTo>
                  <a:lnTo>
                    <a:pt x="1145" y="1963"/>
                  </a:lnTo>
                  <a:lnTo>
                    <a:pt x="1125" y="2004"/>
                  </a:lnTo>
                  <a:lnTo>
                    <a:pt x="1084" y="2127"/>
                  </a:lnTo>
                  <a:lnTo>
                    <a:pt x="1064" y="2250"/>
                  </a:lnTo>
                  <a:lnTo>
                    <a:pt x="1084" y="2352"/>
                  </a:lnTo>
                  <a:lnTo>
                    <a:pt x="1145" y="2556"/>
                  </a:lnTo>
                  <a:lnTo>
                    <a:pt x="1227" y="2740"/>
                  </a:lnTo>
                  <a:lnTo>
                    <a:pt x="1309" y="2924"/>
                  </a:lnTo>
                  <a:lnTo>
                    <a:pt x="1411" y="3088"/>
                  </a:lnTo>
                  <a:lnTo>
                    <a:pt x="2188" y="4335"/>
                  </a:lnTo>
                  <a:lnTo>
                    <a:pt x="2965" y="5562"/>
                  </a:lnTo>
                  <a:lnTo>
                    <a:pt x="3068" y="5767"/>
                  </a:lnTo>
                  <a:lnTo>
                    <a:pt x="3170" y="5992"/>
                  </a:lnTo>
                  <a:lnTo>
                    <a:pt x="3374" y="6442"/>
                  </a:lnTo>
                  <a:lnTo>
                    <a:pt x="3252" y="6544"/>
                  </a:lnTo>
                  <a:lnTo>
                    <a:pt x="3006" y="6380"/>
                  </a:lnTo>
                  <a:lnTo>
                    <a:pt x="2904" y="6299"/>
                  </a:lnTo>
                  <a:lnTo>
                    <a:pt x="2781" y="6217"/>
                  </a:lnTo>
                  <a:lnTo>
                    <a:pt x="1861" y="5337"/>
                  </a:lnTo>
                  <a:lnTo>
                    <a:pt x="920" y="4479"/>
                  </a:lnTo>
                  <a:lnTo>
                    <a:pt x="757" y="4315"/>
                  </a:lnTo>
                  <a:lnTo>
                    <a:pt x="655" y="4233"/>
                  </a:lnTo>
                  <a:lnTo>
                    <a:pt x="552" y="4172"/>
                  </a:lnTo>
                  <a:lnTo>
                    <a:pt x="450" y="4131"/>
                  </a:lnTo>
                  <a:lnTo>
                    <a:pt x="348" y="4131"/>
                  </a:lnTo>
                  <a:lnTo>
                    <a:pt x="246" y="4151"/>
                  </a:lnTo>
                  <a:lnTo>
                    <a:pt x="123" y="4233"/>
                  </a:lnTo>
                  <a:lnTo>
                    <a:pt x="41" y="4335"/>
                  </a:lnTo>
                  <a:lnTo>
                    <a:pt x="0" y="4438"/>
                  </a:lnTo>
                  <a:lnTo>
                    <a:pt x="0" y="4540"/>
                  </a:lnTo>
                  <a:lnTo>
                    <a:pt x="21" y="4642"/>
                  </a:lnTo>
                  <a:lnTo>
                    <a:pt x="62" y="4744"/>
                  </a:lnTo>
                  <a:lnTo>
                    <a:pt x="123" y="4847"/>
                  </a:lnTo>
                  <a:lnTo>
                    <a:pt x="266" y="5031"/>
                  </a:lnTo>
                  <a:lnTo>
                    <a:pt x="593" y="5440"/>
                  </a:lnTo>
                  <a:lnTo>
                    <a:pt x="941" y="5849"/>
                  </a:lnTo>
                  <a:lnTo>
                    <a:pt x="1636" y="6667"/>
                  </a:lnTo>
                  <a:lnTo>
                    <a:pt x="1902" y="7014"/>
                  </a:lnTo>
                  <a:lnTo>
                    <a:pt x="2025" y="7178"/>
                  </a:lnTo>
                  <a:lnTo>
                    <a:pt x="2127" y="7362"/>
                  </a:lnTo>
                  <a:lnTo>
                    <a:pt x="2229" y="7546"/>
                  </a:lnTo>
                  <a:lnTo>
                    <a:pt x="2331" y="7751"/>
                  </a:lnTo>
                  <a:lnTo>
                    <a:pt x="2393" y="7955"/>
                  </a:lnTo>
                  <a:lnTo>
                    <a:pt x="2454" y="8180"/>
                  </a:lnTo>
                  <a:lnTo>
                    <a:pt x="2577" y="8712"/>
                  </a:lnTo>
                  <a:lnTo>
                    <a:pt x="2740" y="9223"/>
                  </a:lnTo>
                  <a:lnTo>
                    <a:pt x="2925" y="9714"/>
                  </a:lnTo>
                  <a:lnTo>
                    <a:pt x="3170" y="10184"/>
                  </a:lnTo>
                  <a:lnTo>
                    <a:pt x="3415" y="10634"/>
                  </a:lnTo>
                  <a:lnTo>
                    <a:pt x="3722" y="11084"/>
                  </a:lnTo>
                  <a:lnTo>
                    <a:pt x="4049" y="11513"/>
                  </a:lnTo>
                  <a:lnTo>
                    <a:pt x="4397" y="11922"/>
                  </a:lnTo>
                  <a:lnTo>
                    <a:pt x="5010" y="12597"/>
                  </a:lnTo>
                  <a:lnTo>
                    <a:pt x="8896" y="10879"/>
                  </a:lnTo>
                  <a:lnTo>
                    <a:pt x="8916" y="10900"/>
                  </a:lnTo>
                  <a:lnTo>
                    <a:pt x="8937" y="10716"/>
                  </a:lnTo>
                  <a:lnTo>
                    <a:pt x="8978" y="10532"/>
                  </a:lnTo>
                  <a:lnTo>
                    <a:pt x="9100" y="10123"/>
                  </a:lnTo>
                  <a:lnTo>
                    <a:pt x="9284" y="9632"/>
                  </a:lnTo>
                  <a:lnTo>
                    <a:pt x="9530" y="9039"/>
                  </a:lnTo>
                  <a:lnTo>
                    <a:pt x="9673" y="8650"/>
                  </a:lnTo>
                  <a:lnTo>
                    <a:pt x="9796" y="8241"/>
                  </a:lnTo>
                  <a:lnTo>
                    <a:pt x="9898" y="7832"/>
                  </a:lnTo>
                  <a:lnTo>
                    <a:pt x="9918" y="7648"/>
                  </a:lnTo>
                  <a:lnTo>
                    <a:pt x="9939" y="7444"/>
                  </a:lnTo>
                  <a:lnTo>
                    <a:pt x="9959" y="7055"/>
                  </a:lnTo>
                  <a:lnTo>
                    <a:pt x="10000" y="6687"/>
                  </a:lnTo>
                  <a:lnTo>
                    <a:pt x="10102" y="6360"/>
                  </a:lnTo>
                  <a:lnTo>
                    <a:pt x="10225" y="6053"/>
                  </a:lnTo>
                  <a:lnTo>
                    <a:pt x="10327" y="5910"/>
                  </a:lnTo>
                  <a:lnTo>
                    <a:pt x="10409" y="5767"/>
                  </a:lnTo>
                  <a:lnTo>
                    <a:pt x="10511" y="5624"/>
                  </a:lnTo>
                  <a:lnTo>
                    <a:pt x="10634" y="5501"/>
                  </a:lnTo>
                  <a:lnTo>
                    <a:pt x="10757" y="5378"/>
                  </a:lnTo>
                  <a:lnTo>
                    <a:pt x="10900" y="5256"/>
                  </a:lnTo>
                  <a:lnTo>
                    <a:pt x="11064" y="5153"/>
                  </a:lnTo>
                  <a:lnTo>
                    <a:pt x="11227" y="5051"/>
                  </a:lnTo>
                  <a:lnTo>
                    <a:pt x="11309" y="4990"/>
                  </a:lnTo>
                  <a:lnTo>
                    <a:pt x="11391" y="4888"/>
                  </a:lnTo>
                  <a:lnTo>
                    <a:pt x="11432" y="4806"/>
                  </a:lnTo>
                  <a:lnTo>
                    <a:pt x="11452" y="4724"/>
                  </a:lnTo>
                  <a:lnTo>
                    <a:pt x="11391" y="4622"/>
                  </a:lnTo>
                  <a:lnTo>
                    <a:pt x="11329" y="4520"/>
                  </a:lnTo>
                  <a:lnTo>
                    <a:pt x="11227" y="4438"/>
                  </a:lnTo>
                  <a:lnTo>
                    <a:pt x="11186" y="4417"/>
                  </a:lnTo>
                  <a:lnTo>
                    <a:pt x="11145" y="4397"/>
                  </a:lnTo>
                  <a:lnTo>
                    <a:pt x="10900" y="4397"/>
                  </a:lnTo>
                  <a:lnTo>
                    <a:pt x="10655" y="4417"/>
                  </a:lnTo>
                  <a:lnTo>
                    <a:pt x="10409" y="4458"/>
                  </a:lnTo>
                  <a:lnTo>
                    <a:pt x="10164" y="4520"/>
                  </a:lnTo>
                  <a:lnTo>
                    <a:pt x="9959" y="4601"/>
                  </a:lnTo>
                  <a:lnTo>
                    <a:pt x="9755" y="4724"/>
                  </a:lnTo>
                  <a:lnTo>
                    <a:pt x="9591" y="4867"/>
                  </a:lnTo>
                  <a:lnTo>
                    <a:pt x="9428" y="5010"/>
                  </a:lnTo>
                  <a:lnTo>
                    <a:pt x="9284" y="5194"/>
                  </a:lnTo>
                  <a:lnTo>
                    <a:pt x="9141" y="5378"/>
                  </a:lnTo>
                  <a:lnTo>
                    <a:pt x="9019" y="5562"/>
                  </a:lnTo>
                  <a:lnTo>
                    <a:pt x="8896" y="5767"/>
                  </a:lnTo>
                  <a:lnTo>
                    <a:pt x="8814" y="5910"/>
                  </a:lnTo>
                  <a:lnTo>
                    <a:pt x="8732" y="6012"/>
                  </a:lnTo>
                  <a:lnTo>
                    <a:pt x="8650" y="6074"/>
                  </a:lnTo>
                  <a:lnTo>
                    <a:pt x="8569" y="6094"/>
                  </a:lnTo>
                  <a:lnTo>
                    <a:pt x="8466" y="6074"/>
                  </a:lnTo>
                  <a:lnTo>
                    <a:pt x="8385" y="6033"/>
                  </a:lnTo>
                  <a:lnTo>
                    <a:pt x="8282" y="5951"/>
                  </a:lnTo>
                  <a:lnTo>
                    <a:pt x="8180" y="5828"/>
                  </a:lnTo>
                  <a:lnTo>
                    <a:pt x="8017" y="5603"/>
                  </a:lnTo>
                  <a:lnTo>
                    <a:pt x="7955" y="5481"/>
                  </a:lnTo>
                  <a:lnTo>
                    <a:pt x="7914" y="5337"/>
                  </a:lnTo>
                  <a:lnTo>
                    <a:pt x="6626" y="961"/>
                  </a:lnTo>
                  <a:lnTo>
                    <a:pt x="6524" y="573"/>
                  </a:lnTo>
                  <a:lnTo>
                    <a:pt x="6442" y="368"/>
                  </a:lnTo>
                  <a:lnTo>
                    <a:pt x="6381" y="184"/>
                  </a:lnTo>
                  <a:lnTo>
                    <a:pt x="6319" y="123"/>
                  </a:lnTo>
                  <a:lnTo>
                    <a:pt x="6217" y="41"/>
                  </a:lnTo>
                  <a:lnTo>
                    <a:pt x="611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9"/>
            <p:cNvSpPr/>
            <p:nvPr/>
          </p:nvSpPr>
          <p:spPr>
            <a:xfrm>
              <a:off x="3123125" y="3093950"/>
              <a:ext cx="286325" cy="314950"/>
            </a:xfrm>
            <a:custGeom>
              <a:rect b="b" l="l" r="r" t="t"/>
              <a:pathLst>
                <a:path extrusionOk="0" fill="none" h="12598" w="11453">
                  <a:moveTo>
                    <a:pt x="8896" y="10879"/>
                  </a:moveTo>
                  <a:lnTo>
                    <a:pt x="8916" y="10900"/>
                  </a:lnTo>
                  <a:lnTo>
                    <a:pt x="8916" y="10900"/>
                  </a:lnTo>
                  <a:lnTo>
                    <a:pt x="8937" y="10716"/>
                  </a:lnTo>
                  <a:lnTo>
                    <a:pt x="8978" y="10532"/>
                  </a:lnTo>
                  <a:lnTo>
                    <a:pt x="9100" y="10123"/>
                  </a:lnTo>
                  <a:lnTo>
                    <a:pt x="9284" y="9632"/>
                  </a:lnTo>
                  <a:lnTo>
                    <a:pt x="9530" y="9039"/>
                  </a:lnTo>
                  <a:lnTo>
                    <a:pt x="9530" y="9039"/>
                  </a:lnTo>
                  <a:lnTo>
                    <a:pt x="9673" y="8650"/>
                  </a:lnTo>
                  <a:lnTo>
                    <a:pt x="9796" y="8241"/>
                  </a:lnTo>
                  <a:lnTo>
                    <a:pt x="9898" y="7832"/>
                  </a:lnTo>
                  <a:lnTo>
                    <a:pt x="9918" y="7648"/>
                  </a:lnTo>
                  <a:lnTo>
                    <a:pt x="9939" y="7444"/>
                  </a:lnTo>
                  <a:lnTo>
                    <a:pt x="9939" y="7444"/>
                  </a:lnTo>
                  <a:lnTo>
                    <a:pt x="9959" y="7055"/>
                  </a:lnTo>
                  <a:lnTo>
                    <a:pt x="10000" y="6687"/>
                  </a:lnTo>
                  <a:lnTo>
                    <a:pt x="10102" y="6360"/>
                  </a:lnTo>
                  <a:lnTo>
                    <a:pt x="10225" y="6053"/>
                  </a:lnTo>
                  <a:lnTo>
                    <a:pt x="10327" y="5910"/>
                  </a:lnTo>
                  <a:lnTo>
                    <a:pt x="10409" y="5767"/>
                  </a:lnTo>
                  <a:lnTo>
                    <a:pt x="10511" y="5624"/>
                  </a:lnTo>
                  <a:lnTo>
                    <a:pt x="10634" y="5501"/>
                  </a:lnTo>
                  <a:lnTo>
                    <a:pt x="10757" y="5378"/>
                  </a:lnTo>
                  <a:lnTo>
                    <a:pt x="10900" y="5256"/>
                  </a:lnTo>
                  <a:lnTo>
                    <a:pt x="11064" y="5153"/>
                  </a:lnTo>
                  <a:lnTo>
                    <a:pt x="11227" y="5051"/>
                  </a:lnTo>
                  <a:lnTo>
                    <a:pt x="11227" y="5051"/>
                  </a:lnTo>
                  <a:lnTo>
                    <a:pt x="11309" y="4990"/>
                  </a:lnTo>
                  <a:lnTo>
                    <a:pt x="11391" y="4888"/>
                  </a:lnTo>
                  <a:lnTo>
                    <a:pt x="11432" y="4806"/>
                  </a:lnTo>
                  <a:lnTo>
                    <a:pt x="11452" y="4724"/>
                  </a:lnTo>
                  <a:lnTo>
                    <a:pt x="11452" y="4724"/>
                  </a:lnTo>
                  <a:lnTo>
                    <a:pt x="11391" y="4622"/>
                  </a:lnTo>
                  <a:lnTo>
                    <a:pt x="11329" y="4520"/>
                  </a:lnTo>
                  <a:lnTo>
                    <a:pt x="11227" y="4438"/>
                  </a:lnTo>
                  <a:lnTo>
                    <a:pt x="11186" y="4417"/>
                  </a:lnTo>
                  <a:lnTo>
                    <a:pt x="11145" y="4397"/>
                  </a:lnTo>
                  <a:lnTo>
                    <a:pt x="11145" y="4397"/>
                  </a:lnTo>
                  <a:lnTo>
                    <a:pt x="10900" y="4397"/>
                  </a:lnTo>
                  <a:lnTo>
                    <a:pt x="10655" y="4417"/>
                  </a:lnTo>
                  <a:lnTo>
                    <a:pt x="10409" y="4458"/>
                  </a:lnTo>
                  <a:lnTo>
                    <a:pt x="10164" y="4520"/>
                  </a:lnTo>
                  <a:lnTo>
                    <a:pt x="10164" y="4520"/>
                  </a:lnTo>
                  <a:lnTo>
                    <a:pt x="9959" y="4601"/>
                  </a:lnTo>
                  <a:lnTo>
                    <a:pt x="9755" y="4724"/>
                  </a:lnTo>
                  <a:lnTo>
                    <a:pt x="9591" y="4867"/>
                  </a:lnTo>
                  <a:lnTo>
                    <a:pt x="9428" y="5010"/>
                  </a:lnTo>
                  <a:lnTo>
                    <a:pt x="9284" y="5194"/>
                  </a:lnTo>
                  <a:lnTo>
                    <a:pt x="9141" y="5378"/>
                  </a:lnTo>
                  <a:lnTo>
                    <a:pt x="9019" y="5562"/>
                  </a:lnTo>
                  <a:lnTo>
                    <a:pt x="8896" y="5767"/>
                  </a:lnTo>
                  <a:lnTo>
                    <a:pt x="8896" y="5767"/>
                  </a:lnTo>
                  <a:lnTo>
                    <a:pt x="8814" y="5910"/>
                  </a:lnTo>
                  <a:lnTo>
                    <a:pt x="8732" y="6012"/>
                  </a:lnTo>
                  <a:lnTo>
                    <a:pt x="8650" y="6074"/>
                  </a:lnTo>
                  <a:lnTo>
                    <a:pt x="8569" y="6094"/>
                  </a:lnTo>
                  <a:lnTo>
                    <a:pt x="8466" y="6074"/>
                  </a:lnTo>
                  <a:lnTo>
                    <a:pt x="8385" y="6033"/>
                  </a:lnTo>
                  <a:lnTo>
                    <a:pt x="8282" y="5951"/>
                  </a:lnTo>
                  <a:lnTo>
                    <a:pt x="8180" y="5828"/>
                  </a:lnTo>
                  <a:lnTo>
                    <a:pt x="8180" y="5828"/>
                  </a:lnTo>
                  <a:lnTo>
                    <a:pt x="8017" y="5603"/>
                  </a:lnTo>
                  <a:lnTo>
                    <a:pt x="7955" y="5481"/>
                  </a:lnTo>
                  <a:lnTo>
                    <a:pt x="7914" y="5337"/>
                  </a:lnTo>
                  <a:lnTo>
                    <a:pt x="7914" y="5337"/>
                  </a:lnTo>
                  <a:lnTo>
                    <a:pt x="6626" y="961"/>
                  </a:lnTo>
                  <a:lnTo>
                    <a:pt x="6626" y="961"/>
                  </a:lnTo>
                  <a:lnTo>
                    <a:pt x="6524" y="573"/>
                  </a:lnTo>
                  <a:lnTo>
                    <a:pt x="6442" y="368"/>
                  </a:lnTo>
                  <a:lnTo>
                    <a:pt x="6381" y="184"/>
                  </a:lnTo>
                  <a:lnTo>
                    <a:pt x="6381" y="184"/>
                  </a:lnTo>
                  <a:lnTo>
                    <a:pt x="6319" y="123"/>
                  </a:lnTo>
                  <a:lnTo>
                    <a:pt x="6217" y="41"/>
                  </a:lnTo>
                  <a:lnTo>
                    <a:pt x="6115" y="0"/>
                  </a:lnTo>
                  <a:lnTo>
                    <a:pt x="6033" y="0"/>
                  </a:lnTo>
                  <a:lnTo>
                    <a:pt x="6033" y="0"/>
                  </a:lnTo>
                  <a:lnTo>
                    <a:pt x="5951" y="41"/>
                  </a:lnTo>
                  <a:lnTo>
                    <a:pt x="5869" y="102"/>
                  </a:lnTo>
                  <a:lnTo>
                    <a:pt x="5787" y="184"/>
                  </a:lnTo>
                  <a:lnTo>
                    <a:pt x="5767" y="286"/>
                  </a:lnTo>
                  <a:lnTo>
                    <a:pt x="5767" y="286"/>
                  </a:lnTo>
                  <a:lnTo>
                    <a:pt x="5747" y="470"/>
                  </a:lnTo>
                  <a:lnTo>
                    <a:pt x="5747" y="634"/>
                  </a:lnTo>
                  <a:lnTo>
                    <a:pt x="5787" y="1002"/>
                  </a:lnTo>
                  <a:lnTo>
                    <a:pt x="5787" y="1002"/>
                  </a:lnTo>
                  <a:lnTo>
                    <a:pt x="6176" y="4172"/>
                  </a:lnTo>
                  <a:lnTo>
                    <a:pt x="6176" y="4172"/>
                  </a:lnTo>
                  <a:lnTo>
                    <a:pt x="6176" y="4335"/>
                  </a:lnTo>
                  <a:lnTo>
                    <a:pt x="6176" y="4479"/>
                  </a:lnTo>
                  <a:lnTo>
                    <a:pt x="6156" y="4785"/>
                  </a:lnTo>
                  <a:lnTo>
                    <a:pt x="6156" y="4785"/>
                  </a:lnTo>
                  <a:lnTo>
                    <a:pt x="6053" y="4744"/>
                  </a:lnTo>
                  <a:lnTo>
                    <a:pt x="5972" y="4704"/>
                  </a:lnTo>
                  <a:lnTo>
                    <a:pt x="5910" y="4642"/>
                  </a:lnTo>
                  <a:lnTo>
                    <a:pt x="5869" y="4581"/>
                  </a:lnTo>
                  <a:lnTo>
                    <a:pt x="5869" y="4581"/>
                  </a:lnTo>
                  <a:lnTo>
                    <a:pt x="5215" y="3293"/>
                  </a:lnTo>
                  <a:lnTo>
                    <a:pt x="4560" y="2025"/>
                  </a:lnTo>
                  <a:lnTo>
                    <a:pt x="4560" y="2025"/>
                  </a:lnTo>
                  <a:lnTo>
                    <a:pt x="4356" y="1677"/>
                  </a:lnTo>
                  <a:lnTo>
                    <a:pt x="4151" y="1329"/>
                  </a:lnTo>
                  <a:lnTo>
                    <a:pt x="3927" y="982"/>
                  </a:lnTo>
                  <a:lnTo>
                    <a:pt x="3702" y="654"/>
                  </a:lnTo>
                  <a:lnTo>
                    <a:pt x="3702" y="654"/>
                  </a:lnTo>
                  <a:lnTo>
                    <a:pt x="3661" y="614"/>
                  </a:lnTo>
                  <a:lnTo>
                    <a:pt x="3599" y="593"/>
                  </a:lnTo>
                  <a:lnTo>
                    <a:pt x="3477" y="532"/>
                  </a:lnTo>
                  <a:lnTo>
                    <a:pt x="3334" y="511"/>
                  </a:lnTo>
                  <a:lnTo>
                    <a:pt x="3272" y="532"/>
                  </a:lnTo>
                  <a:lnTo>
                    <a:pt x="3211" y="532"/>
                  </a:lnTo>
                  <a:lnTo>
                    <a:pt x="3211" y="532"/>
                  </a:lnTo>
                  <a:lnTo>
                    <a:pt x="3170" y="573"/>
                  </a:lnTo>
                  <a:lnTo>
                    <a:pt x="3129" y="614"/>
                  </a:lnTo>
                  <a:lnTo>
                    <a:pt x="3068" y="736"/>
                  </a:lnTo>
                  <a:lnTo>
                    <a:pt x="3027" y="879"/>
                  </a:lnTo>
                  <a:lnTo>
                    <a:pt x="3027" y="1002"/>
                  </a:lnTo>
                  <a:lnTo>
                    <a:pt x="3027" y="1002"/>
                  </a:lnTo>
                  <a:lnTo>
                    <a:pt x="3068" y="1186"/>
                  </a:lnTo>
                  <a:lnTo>
                    <a:pt x="3109" y="1370"/>
                  </a:lnTo>
                  <a:lnTo>
                    <a:pt x="3272" y="1718"/>
                  </a:lnTo>
                  <a:lnTo>
                    <a:pt x="3272" y="1718"/>
                  </a:lnTo>
                  <a:lnTo>
                    <a:pt x="4704" y="5072"/>
                  </a:lnTo>
                  <a:lnTo>
                    <a:pt x="4704" y="5072"/>
                  </a:lnTo>
                  <a:lnTo>
                    <a:pt x="4745" y="5194"/>
                  </a:lnTo>
                  <a:lnTo>
                    <a:pt x="4765" y="5317"/>
                  </a:lnTo>
                  <a:lnTo>
                    <a:pt x="4806" y="5542"/>
                  </a:lnTo>
                  <a:lnTo>
                    <a:pt x="4806" y="5542"/>
                  </a:lnTo>
                  <a:lnTo>
                    <a:pt x="4724" y="5603"/>
                  </a:lnTo>
                  <a:lnTo>
                    <a:pt x="4724" y="5603"/>
                  </a:lnTo>
                  <a:lnTo>
                    <a:pt x="4540" y="5460"/>
                  </a:lnTo>
                  <a:lnTo>
                    <a:pt x="4438" y="5399"/>
                  </a:lnTo>
                  <a:lnTo>
                    <a:pt x="4376" y="5317"/>
                  </a:lnTo>
                  <a:lnTo>
                    <a:pt x="4376" y="5317"/>
                  </a:lnTo>
                  <a:lnTo>
                    <a:pt x="3334" y="3988"/>
                  </a:lnTo>
                  <a:lnTo>
                    <a:pt x="2291" y="2679"/>
                  </a:lnTo>
                  <a:lnTo>
                    <a:pt x="2291" y="2679"/>
                  </a:lnTo>
                  <a:lnTo>
                    <a:pt x="2127" y="2495"/>
                  </a:lnTo>
                  <a:lnTo>
                    <a:pt x="1963" y="2311"/>
                  </a:lnTo>
                  <a:lnTo>
                    <a:pt x="1800" y="2147"/>
                  </a:lnTo>
                  <a:lnTo>
                    <a:pt x="1616" y="2004"/>
                  </a:lnTo>
                  <a:lnTo>
                    <a:pt x="1616" y="2004"/>
                  </a:lnTo>
                  <a:lnTo>
                    <a:pt x="1513" y="1943"/>
                  </a:lnTo>
                  <a:lnTo>
                    <a:pt x="1391" y="1922"/>
                  </a:lnTo>
                  <a:lnTo>
                    <a:pt x="1268" y="1902"/>
                  </a:lnTo>
                  <a:lnTo>
                    <a:pt x="1166" y="1943"/>
                  </a:lnTo>
                  <a:lnTo>
                    <a:pt x="1166" y="1943"/>
                  </a:lnTo>
                  <a:lnTo>
                    <a:pt x="1145" y="1963"/>
                  </a:lnTo>
                  <a:lnTo>
                    <a:pt x="1125" y="2004"/>
                  </a:lnTo>
                  <a:lnTo>
                    <a:pt x="1084" y="2127"/>
                  </a:lnTo>
                  <a:lnTo>
                    <a:pt x="1064" y="2250"/>
                  </a:lnTo>
                  <a:lnTo>
                    <a:pt x="1084" y="2352"/>
                  </a:lnTo>
                  <a:lnTo>
                    <a:pt x="1084" y="2352"/>
                  </a:lnTo>
                  <a:lnTo>
                    <a:pt x="1145" y="2556"/>
                  </a:lnTo>
                  <a:lnTo>
                    <a:pt x="1227" y="2740"/>
                  </a:lnTo>
                  <a:lnTo>
                    <a:pt x="1309" y="2924"/>
                  </a:lnTo>
                  <a:lnTo>
                    <a:pt x="1411" y="3088"/>
                  </a:lnTo>
                  <a:lnTo>
                    <a:pt x="1411" y="3088"/>
                  </a:lnTo>
                  <a:lnTo>
                    <a:pt x="2188" y="4335"/>
                  </a:lnTo>
                  <a:lnTo>
                    <a:pt x="2965" y="5562"/>
                  </a:lnTo>
                  <a:lnTo>
                    <a:pt x="2965" y="5562"/>
                  </a:lnTo>
                  <a:lnTo>
                    <a:pt x="3068" y="5767"/>
                  </a:lnTo>
                  <a:lnTo>
                    <a:pt x="3170" y="5992"/>
                  </a:lnTo>
                  <a:lnTo>
                    <a:pt x="3374" y="6442"/>
                  </a:lnTo>
                  <a:lnTo>
                    <a:pt x="3374" y="6442"/>
                  </a:lnTo>
                  <a:lnTo>
                    <a:pt x="3252" y="6544"/>
                  </a:lnTo>
                  <a:lnTo>
                    <a:pt x="3252" y="6544"/>
                  </a:lnTo>
                  <a:lnTo>
                    <a:pt x="3006" y="6380"/>
                  </a:lnTo>
                  <a:lnTo>
                    <a:pt x="2904" y="6299"/>
                  </a:lnTo>
                  <a:lnTo>
                    <a:pt x="2781" y="6217"/>
                  </a:lnTo>
                  <a:lnTo>
                    <a:pt x="2781" y="6217"/>
                  </a:lnTo>
                  <a:lnTo>
                    <a:pt x="1861" y="5337"/>
                  </a:lnTo>
                  <a:lnTo>
                    <a:pt x="920" y="4479"/>
                  </a:lnTo>
                  <a:lnTo>
                    <a:pt x="920" y="4479"/>
                  </a:lnTo>
                  <a:lnTo>
                    <a:pt x="757" y="4315"/>
                  </a:lnTo>
                  <a:lnTo>
                    <a:pt x="655" y="4233"/>
                  </a:lnTo>
                  <a:lnTo>
                    <a:pt x="552" y="4172"/>
                  </a:lnTo>
                  <a:lnTo>
                    <a:pt x="450" y="4131"/>
                  </a:lnTo>
                  <a:lnTo>
                    <a:pt x="348" y="4131"/>
                  </a:lnTo>
                  <a:lnTo>
                    <a:pt x="246" y="4151"/>
                  </a:lnTo>
                  <a:lnTo>
                    <a:pt x="123" y="4233"/>
                  </a:lnTo>
                  <a:lnTo>
                    <a:pt x="123" y="4233"/>
                  </a:lnTo>
                  <a:lnTo>
                    <a:pt x="41" y="4335"/>
                  </a:lnTo>
                  <a:lnTo>
                    <a:pt x="0" y="4438"/>
                  </a:lnTo>
                  <a:lnTo>
                    <a:pt x="0" y="4540"/>
                  </a:lnTo>
                  <a:lnTo>
                    <a:pt x="21" y="4642"/>
                  </a:lnTo>
                  <a:lnTo>
                    <a:pt x="62" y="4744"/>
                  </a:lnTo>
                  <a:lnTo>
                    <a:pt x="123" y="4847"/>
                  </a:lnTo>
                  <a:lnTo>
                    <a:pt x="266" y="5031"/>
                  </a:lnTo>
                  <a:lnTo>
                    <a:pt x="266" y="5031"/>
                  </a:lnTo>
                  <a:lnTo>
                    <a:pt x="593" y="5440"/>
                  </a:lnTo>
                  <a:lnTo>
                    <a:pt x="941" y="5849"/>
                  </a:lnTo>
                  <a:lnTo>
                    <a:pt x="1636" y="6667"/>
                  </a:lnTo>
                  <a:lnTo>
                    <a:pt x="1636" y="6667"/>
                  </a:lnTo>
                  <a:lnTo>
                    <a:pt x="1902" y="7014"/>
                  </a:lnTo>
                  <a:lnTo>
                    <a:pt x="2025" y="7178"/>
                  </a:lnTo>
                  <a:lnTo>
                    <a:pt x="2127" y="7362"/>
                  </a:lnTo>
                  <a:lnTo>
                    <a:pt x="2229" y="7546"/>
                  </a:lnTo>
                  <a:lnTo>
                    <a:pt x="2331" y="7751"/>
                  </a:lnTo>
                  <a:lnTo>
                    <a:pt x="2393" y="7955"/>
                  </a:lnTo>
                  <a:lnTo>
                    <a:pt x="2454" y="8180"/>
                  </a:lnTo>
                  <a:lnTo>
                    <a:pt x="2454" y="8180"/>
                  </a:lnTo>
                  <a:lnTo>
                    <a:pt x="2577" y="8712"/>
                  </a:lnTo>
                  <a:lnTo>
                    <a:pt x="2740" y="9223"/>
                  </a:lnTo>
                  <a:lnTo>
                    <a:pt x="2925" y="9714"/>
                  </a:lnTo>
                  <a:lnTo>
                    <a:pt x="3170" y="10184"/>
                  </a:lnTo>
                  <a:lnTo>
                    <a:pt x="3415" y="10634"/>
                  </a:lnTo>
                  <a:lnTo>
                    <a:pt x="3722" y="11084"/>
                  </a:lnTo>
                  <a:lnTo>
                    <a:pt x="4049" y="11513"/>
                  </a:lnTo>
                  <a:lnTo>
                    <a:pt x="4397" y="11922"/>
                  </a:lnTo>
                  <a:lnTo>
                    <a:pt x="4397" y="11922"/>
                  </a:lnTo>
                  <a:lnTo>
                    <a:pt x="5010" y="12597"/>
                  </a:lnTo>
                  <a:lnTo>
                    <a:pt x="8896" y="108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9"/>
            <p:cNvSpPr/>
            <p:nvPr/>
          </p:nvSpPr>
          <p:spPr>
            <a:xfrm>
              <a:off x="3184475" y="3298450"/>
              <a:ext cx="6675" cy="25075"/>
            </a:xfrm>
            <a:custGeom>
              <a:rect b="b" l="l" r="r" t="t"/>
              <a:pathLst>
                <a:path extrusionOk="0" h="1003" w="267">
                  <a:moveTo>
                    <a:pt x="0" y="0"/>
                  </a:moveTo>
                  <a:lnTo>
                    <a:pt x="102" y="511"/>
                  </a:lnTo>
                  <a:lnTo>
                    <a:pt x="266" y="1002"/>
                  </a:lnTo>
                  <a:lnTo>
                    <a:pt x="123" y="511"/>
                  </a:lnTo>
                  <a:lnTo>
                    <a:pt x="0" y="0"/>
                  </a:lnTo>
                  <a:close/>
                </a:path>
              </a:pathLst>
            </a:custGeom>
            <a:solidFill>
              <a:srgbClr val="DFC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9"/>
            <p:cNvSpPr/>
            <p:nvPr/>
          </p:nvSpPr>
          <p:spPr>
            <a:xfrm>
              <a:off x="3230475" y="3389450"/>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9"/>
            <p:cNvSpPr/>
            <p:nvPr/>
          </p:nvSpPr>
          <p:spPr>
            <a:xfrm>
              <a:off x="3164525" y="3261625"/>
              <a:ext cx="65975" cy="127850"/>
            </a:xfrm>
            <a:custGeom>
              <a:rect b="b" l="l" r="r" t="t"/>
              <a:pathLst>
                <a:path extrusionOk="0" fill="none" h="5114" w="2639">
                  <a:moveTo>
                    <a:pt x="1" y="1"/>
                  </a:moveTo>
                  <a:lnTo>
                    <a:pt x="1" y="1"/>
                  </a:lnTo>
                  <a:lnTo>
                    <a:pt x="266" y="328"/>
                  </a:lnTo>
                  <a:lnTo>
                    <a:pt x="491" y="675"/>
                  </a:lnTo>
                  <a:lnTo>
                    <a:pt x="594" y="860"/>
                  </a:lnTo>
                  <a:lnTo>
                    <a:pt x="675" y="1044"/>
                  </a:lnTo>
                  <a:lnTo>
                    <a:pt x="737" y="1248"/>
                  </a:lnTo>
                  <a:lnTo>
                    <a:pt x="798" y="1473"/>
                  </a:lnTo>
                  <a:lnTo>
                    <a:pt x="798" y="1473"/>
                  </a:lnTo>
                  <a:lnTo>
                    <a:pt x="900" y="1984"/>
                  </a:lnTo>
                  <a:lnTo>
                    <a:pt x="1064" y="2475"/>
                  </a:lnTo>
                  <a:lnTo>
                    <a:pt x="1248" y="2945"/>
                  </a:lnTo>
                  <a:lnTo>
                    <a:pt x="1473" y="3416"/>
                  </a:lnTo>
                  <a:lnTo>
                    <a:pt x="1718" y="3866"/>
                  </a:lnTo>
                  <a:lnTo>
                    <a:pt x="2005" y="4295"/>
                  </a:lnTo>
                  <a:lnTo>
                    <a:pt x="2311" y="4704"/>
                  </a:lnTo>
                  <a:lnTo>
                    <a:pt x="2639" y="5113"/>
                  </a:lnTo>
                  <a:lnTo>
                    <a:pt x="2639" y="5113"/>
                  </a:lnTo>
                  <a:lnTo>
                    <a:pt x="2311" y="4704"/>
                  </a:lnTo>
                  <a:lnTo>
                    <a:pt x="2005" y="4295"/>
                  </a:lnTo>
                  <a:lnTo>
                    <a:pt x="1718" y="3866"/>
                  </a:lnTo>
                  <a:lnTo>
                    <a:pt x="1473" y="3416"/>
                  </a:lnTo>
                  <a:lnTo>
                    <a:pt x="1248" y="2945"/>
                  </a:lnTo>
                  <a:lnTo>
                    <a:pt x="1064" y="2475"/>
                  </a:lnTo>
                  <a:lnTo>
                    <a:pt x="921" y="1984"/>
                  </a:lnTo>
                  <a:lnTo>
                    <a:pt x="798" y="1473"/>
                  </a:lnTo>
                  <a:lnTo>
                    <a:pt x="798" y="1473"/>
                  </a:lnTo>
                  <a:lnTo>
                    <a:pt x="737" y="1248"/>
                  </a:lnTo>
                  <a:lnTo>
                    <a:pt x="675" y="1044"/>
                  </a:lnTo>
                  <a:lnTo>
                    <a:pt x="594" y="860"/>
                  </a:lnTo>
                  <a:lnTo>
                    <a:pt x="491" y="675"/>
                  </a:lnTo>
                  <a:lnTo>
                    <a:pt x="266" y="32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9"/>
            <p:cNvSpPr/>
            <p:nvPr/>
          </p:nvSpPr>
          <p:spPr>
            <a:xfrm>
              <a:off x="3204400" y="3256525"/>
              <a:ext cx="1575" cy="1050"/>
            </a:xfrm>
            <a:custGeom>
              <a:rect b="b" l="l" r="r" t="t"/>
              <a:pathLst>
                <a:path extrusionOk="0" fill="none" h="42" w="63">
                  <a:moveTo>
                    <a:pt x="62" y="0"/>
                  </a:moveTo>
                  <a:lnTo>
                    <a:pt x="62" y="0"/>
                  </a:lnTo>
                  <a:lnTo>
                    <a:pt x="1" y="41"/>
                  </a:lnTo>
                  <a:lnTo>
                    <a:pt x="1" y="41"/>
                  </a:lnTo>
                  <a:lnTo>
                    <a:pt x="1" y="41"/>
                  </a:lnTo>
                  <a:lnTo>
                    <a:pt x="1" y="41"/>
                  </a:lnTo>
                  <a:lnTo>
                    <a:pt x="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9"/>
            <p:cNvSpPr/>
            <p:nvPr/>
          </p:nvSpPr>
          <p:spPr>
            <a:xfrm>
              <a:off x="3195200" y="3251400"/>
              <a:ext cx="6675" cy="4125"/>
            </a:xfrm>
            <a:custGeom>
              <a:rect b="b" l="l" r="r" t="t"/>
              <a:pathLst>
                <a:path extrusionOk="0" fill="none" h="165" w="267">
                  <a:moveTo>
                    <a:pt x="1" y="1"/>
                  </a:moveTo>
                  <a:lnTo>
                    <a:pt x="1" y="1"/>
                  </a:lnTo>
                  <a:lnTo>
                    <a:pt x="266" y="164"/>
                  </a:lnTo>
                  <a:lnTo>
                    <a:pt x="266" y="16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9"/>
            <p:cNvSpPr/>
            <p:nvPr/>
          </p:nvSpPr>
          <p:spPr>
            <a:xfrm>
              <a:off x="3197250" y="3233000"/>
              <a:ext cx="10250" cy="22000"/>
            </a:xfrm>
            <a:custGeom>
              <a:rect b="b" l="l" r="r" t="t"/>
              <a:pathLst>
                <a:path extrusionOk="0" fill="none" h="880" w="410">
                  <a:moveTo>
                    <a:pt x="0" y="0"/>
                  </a:moveTo>
                  <a:lnTo>
                    <a:pt x="0" y="0"/>
                  </a:lnTo>
                  <a:lnTo>
                    <a:pt x="103" y="205"/>
                  </a:lnTo>
                  <a:lnTo>
                    <a:pt x="205" y="430"/>
                  </a:lnTo>
                  <a:lnTo>
                    <a:pt x="409" y="880"/>
                  </a:lnTo>
                  <a:lnTo>
                    <a:pt x="409" y="880"/>
                  </a:lnTo>
                  <a:lnTo>
                    <a:pt x="409" y="880"/>
                  </a:lnTo>
                  <a:lnTo>
                    <a:pt x="409" y="880"/>
                  </a:lnTo>
                  <a:lnTo>
                    <a:pt x="205" y="430"/>
                  </a:lnTo>
                  <a:lnTo>
                    <a:pt x="103" y="20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9"/>
            <p:cNvSpPr/>
            <p:nvPr/>
          </p:nvSpPr>
          <p:spPr>
            <a:xfrm>
              <a:off x="3126175" y="3197200"/>
              <a:ext cx="44000" cy="30700"/>
            </a:xfrm>
            <a:custGeom>
              <a:rect b="b" l="l" r="r" t="t"/>
              <a:pathLst>
                <a:path extrusionOk="0" fill="none" h="1228" w="1760">
                  <a:moveTo>
                    <a:pt x="267" y="1"/>
                  </a:moveTo>
                  <a:lnTo>
                    <a:pt x="267" y="1"/>
                  </a:lnTo>
                  <a:lnTo>
                    <a:pt x="205" y="1"/>
                  </a:lnTo>
                  <a:lnTo>
                    <a:pt x="144" y="21"/>
                  </a:lnTo>
                  <a:lnTo>
                    <a:pt x="62" y="62"/>
                  </a:lnTo>
                  <a:lnTo>
                    <a:pt x="1" y="103"/>
                  </a:lnTo>
                  <a:lnTo>
                    <a:pt x="1" y="103"/>
                  </a:lnTo>
                  <a:lnTo>
                    <a:pt x="1" y="124"/>
                  </a:lnTo>
                  <a:lnTo>
                    <a:pt x="1" y="124"/>
                  </a:lnTo>
                  <a:lnTo>
                    <a:pt x="1" y="103"/>
                  </a:lnTo>
                  <a:lnTo>
                    <a:pt x="1" y="103"/>
                  </a:lnTo>
                  <a:lnTo>
                    <a:pt x="62" y="62"/>
                  </a:lnTo>
                  <a:lnTo>
                    <a:pt x="144" y="21"/>
                  </a:lnTo>
                  <a:lnTo>
                    <a:pt x="205" y="1"/>
                  </a:lnTo>
                  <a:lnTo>
                    <a:pt x="267" y="1"/>
                  </a:lnTo>
                  <a:lnTo>
                    <a:pt x="267" y="1"/>
                  </a:lnTo>
                  <a:lnTo>
                    <a:pt x="328" y="1"/>
                  </a:lnTo>
                  <a:lnTo>
                    <a:pt x="410" y="42"/>
                  </a:lnTo>
                  <a:lnTo>
                    <a:pt x="553" y="124"/>
                  </a:lnTo>
                  <a:lnTo>
                    <a:pt x="676" y="226"/>
                  </a:lnTo>
                  <a:lnTo>
                    <a:pt x="798" y="349"/>
                  </a:lnTo>
                  <a:lnTo>
                    <a:pt x="798" y="349"/>
                  </a:lnTo>
                  <a:lnTo>
                    <a:pt x="1760" y="1228"/>
                  </a:lnTo>
                  <a:lnTo>
                    <a:pt x="1760" y="1228"/>
                  </a:lnTo>
                  <a:lnTo>
                    <a:pt x="798" y="349"/>
                  </a:lnTo>
                  <a:lnTo>
                    <a:pt x="798" y="349"/>
                  </a:lnTo>
                  <a:lnTo>
                    <a:pt x="676" y="226"/>
                  </a:lnTo>
                  <a:lnTo>
                    <a:pt x="553" y="124"/>
                  </a:lnTo>
                  <a:lnTo>
                    <a:pt x="410" y="42"/>
                  </a:lnTo>
                  <a:lnTo>
                    <a:pt x="328" y="1"/>
                  </a:lnTo>
                  <a:lnTo>
                    <a:pt x="2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9"/>
            <p:cNvSpPr/>
            <p:nvPr/>
          </p:nvSpPr>
          <p:spPr>
            <a:xfrm>
              <a:off x="3150225" y="3152725"/>
              <a:ext cx="8200" cy="18450"/>
            </a:xfrm>
            <a:custGeom>
              <a:rect b="b" l="l" r="r" t="t"/>
              <a:pathLst>
                <a:path extrusionOk="0" fill="none" h="738" w="328">
                  <a:moveTo>
                    <a:pt x="0" y="1"/>
                  </a:moveTo>
                  <a:lnTo>
                    <a:pt x="0" y="1"/>
                  </a:lnTo>
                  <a:lnTo>
                    <a:pt x="61" y="205"/>
                  </a:lnTo>
                  <a:lnTo>
                    <a:pt x="143" y="389"/>
                  </a:lnTo>
                  <a:lnTo>
                    <a:pt x="225" y="573"/>
                  </a:lnTo>
                  <a:lnTo>
                    <a:pt x="327" y="737"/>
                  </a:lnTo>
                  <a:lnTo>
                    <a:pt x="327" y="737"/>
                  </a:lnTo>
                  <a:lnTo>
                    <a:pt x="225" y="573"/>
                  </a:lnTo>
                  <a:lnTo>
                    <a:pt x="143" y="389"/>
                  </a:lnTo>
                  <a:lnTo>
                    <a:pt x="61" y="205"/>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9"/>
            <p:cNvSpPr/>
            <p:nvPr/>
          </p:nvSpPr>
          <p:spPr>
            <a:xfrm>
              <a:off x="3150225" y="31527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9"/>
            <p:cNvSpPr/>
            <p:nvPr/>
          </p:nvSpPr>
          <p:spPr>
            <a:xfrm>
              <a:off x="3150225" y="31527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9"/>
            <p:cNvSpPr/>
            <p:nvPr/>
          </p:nvSpPr>
          <p:spPr>
            <a:xfrm>
              <a:off x="3150225" y="3152725"/>
              <a:ext cx="25" cy="2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9"/>
            <p:cNvSpPr/>
            <p:nvPr/>
          </p:nvSpPr>
          <p:spPr>
            <a:xfrm>
              <a:off x="3248375" y="3400700"/>
              <a:ext cx="18425" cy="8200"/>
            </a:xfrm>
            <a:custGeom>
              <a:rect b="b" l="l" r="r" t="t"/>
              <a:pathLst>
                <a:path extrusionOk="0" h="328" w="737">
                  <a:moveTo>
                    <a:pt x="737" y="0"/>
                  </a:moveTo>
                  <a:lnTo>
                    <a:pt x="0" y="327"/>
                  </a:lnTo>
                  <a:lnTo>
                    <a:pt x="144" y="266"/>
                  </a:lnTo>
                  <a:lnTo>
                    <a:pt x="737" y="0"/>
                  </a:lnTo>
                  <a:close/>
                </a:path>
              </a:pathLst>
            </a:custGeom>
            <a:solidFill>
              <a:srgbClr val="CB8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9"/>
            <p:cNvSpPr/>
            <p:nvPr/>
          </p:nvSpPr>
          <p:spPr>
            <a:xfrm>
              <a:off x="3248375" y="3400700"/>
              <a:ext cx="18425" cy="8200"/>
            </a:xfrm>
            <a:custGeom>
              <a:rect b="b" l="l" r="r" t="t"/>
              <a:pathLst>
                <a:path extrusionOk="0" fill="none" h="328" w="737">
                  <a:moveTo>
                    <a:pt x="737" y="0"/>
                  </a:moveTo>
                  <a:lnTo>
                    <a:pt x="0" y="327"/>
                  </a:lnTo>
                  <a:lnTo>
                    <a:pt x="0" y="327"/>
                  </a:lnTo>
                  <a:lnTo>
                    <a:pt x="0" y="327"/>
                  </a:lnTo>
                  <a:lnTo>
                    <a:pt x="144" y="266"/>
                  </a:lnTo>
                  <a:lnTo>
                    <a:pt x="7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9"/>
            <p:cNvSpPr/>
            <p:nvPr/>
          </p:nvSpPr>
          <p:spPr>
            <a:xfrm>
              <a:off x="3248375" y="3407325"/>
              <a:ext cx="3600" cy="1575"/>
            </a:xfrm>
            <a:custGeom>
              <a:rect b="b" l="l" r="r" t="t"/>
              <a:pathLst>
                <a:path extrusionOk="0" h="63" w="144">
                  <a:moveTo>
                    <a:pt x="144" y="1"/>
                  </a:moveTo>
                  <a:lnTo>
                    <a:pt x="0" y="62"/>
                  </a:lnTo>
                  <a:lnTo>
                    <a:pt x="0" y="62"/>
                  </a:lnTo>
                  <a:lnTo>
                    <a:pt x="0" y="62"/>
                  </a:lnTo>
                  <a:lnTo>
                    <a:pt x="144" y="1"/>
                  </a:lnTo>
                  <a:close/>
                </a:path>
              </a:pathLst>
            </a:custGeom>
            <a:solidFill>
              <a:srgbClr val="97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9"/>
            <p:cNvSpPr/>
            <p:nvPr/>
          </p:nvSpPr>
          <p:spPr>
            <a:xfrm>
              <a:off x="3248375" y="3407325"/>
              <a:ext cx="3600" cy="1575"/>
            </a:xfrm>
            <a:custGeom>
              <a:rect b="b" l="l" r="r" t="t"/>
              <a:pathLst>
                <a:path extrusionOk="0" fill="none" h="63" w="144">
                  <a:moveTo>
                    <a:pt x="144" y="1"/>
                  </a:moveTo>
                  <a:lnTo>
                    <a:pt x="0" y="62"/>
                  </a:lnTo>
                  <a:lnTo>
                    <a:pt x="0" y="62"/>
                  </a:lnTo>
                  <a:lnTo>
                    <a:pt x="0" y="62"/>
                  </a:lnTo>
                  <a:lnTo>
                    <a:pt x="14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9"/>
            <p:cNvSpPr/>
            <p:nvPr/>
          </p:nvSpPr>
          <p:spPr>
            <a:xfrm>
              <a:off x="3123125" y="3143525"/>
              <a:ext cx="171275" cy="265375"/>
            </a:xfrm>
            <a:custGeom>
              <a:rect b="b" l="l" r="r" t="t"/>
              <a:pathLst>
                <a:path extrusionOk="0" h="10615" w="6851">
                  <a:moveTo>
                    <a:pt x="1145" y="1"/>
                  </a:moveTo>
                  <a:lnTo>
                    <a:pt x="1104" y="62"/>
                  </a:lnTo>
                  <a:lnTo>
                    <a:pt x="1084" y="164"/>
                  </a:lnTo>
                  <a:lnTo>
                    <a:pt x="1064" y="267"/>
                  </a:lnTo>
                  <a:lnTo>
                    <a:pt x="1084" y="369"/>
                  </a:lnTo>
                  <a:lnTo>
                    <a:pt x="1145" y="573"/>
                  </a:lnTo>
                  <a:lnTo>
                    <a:pt x="1227" y="757"/>
                  </a:lnTo>
                  <a:lnTo>
                    <a:pt x="1309" y="941"/>
                  </a:lnTo>
                  <a:lnTo>
                    <a:pt x="1411" y="1105"/>
                  </a:lnTo>
                  <a:lnTo>
                    <a:pt x="2188" y="2352"/>
                  </a:lnTo>
                  <a:lnTo>
                    <a:pt x="2965" y="3579"/>
                  </a:lnTo>
                  <a:lnTo>
                    <a:pt x="3068" y="3784"/>
                  </a:lnTo>
                  <a:lnTo>
                    <a:pt x="3170" y="4009"/>
                  </a:lnTo>
                  <a:lnTo>
                    <a:pt x="3374" y="4459"/>
                  </a:lnTo>
                  <a:lnTo>
                    <a:pt x="3313" y="4520"/>
                  </a:lnTo>
                  <a:lnTo>
                    <a:pt x="3252" y="4561"/>
                  </a:lnTo>
                  <a:lnTo>
                    <a:pt x="3149" y="4479"/>
                  </a:lnTo>
                  <a:lnTo>
                    <a:pt x="2884" y="4316"/>
                  </a:lnTo>
                  <a:lnTo>
                    <a:pt x="2781" y="4234"/>
                  </a:lnTo>
                  <a:lnTo>
                    <a:pt x="1882" y="3375"/>
                  </a:lnTo>
                  <a:lnTo>
                    <a:pt x="920" y="2496"/>
                  </a:lnTo>
                  <a:lnTo>
                    <a:pt x="798" y="2373"/>
                  </a:lnTo>
                  <a:lnTo>
                    <a:pt x="675" y="2271"/>
                  </a:lnTo>
                  <a:lnTo>
                    <a:pt x="532" y="2189"/>
                  </a:lnTo>
                  <a:lnTo>
                    <a:pt x="450" y="2148"/>
                  </a:lnTo>
                  <a:lnTo>
                    <a:pt x="327" y="2148"/>
                  </a:lnTo>
                  <a:lnTo>
                    <a:pt x="266" y="2168"/>
                  </a:lnTo>
                  <a:lnTo>
                    <a:pt x="184" y="2209"/>
                  </a:lnTo>
                  <a:lnTo>
                    <a:pt x="123" y="2250"/>
                  </a:lnTo>
                  <a:lnTo>
                    <a:pt x="123" y="2271"/>
                  </a:lnTo>
                  <a:lnTo>
                    <a:pt x="41" y="2373"/>
                  </a:lnTo>
                  <a:lnTo>
                    <a:pt x="0" y="2475"/>
                  </a:lnTo>
                  <a:lnTo>
                    <a:pt x="0" y="2577"/>
                  </a:lnTo>
                  <a:lnTo>
                    <a:pt x="21" y="2680"/>
                  </a:lnTo>
                  <a:lnTo>
                    <a:pt x="62" y="2782"/>
                  </a:lnTo>
                  <a:lnTo>
                    <a:pt x="123" y="2864"/>
                  </a:lnTo>
                  <a:lnTo>
                    <a:pt x="266" y="3048"/>
                  </a:lnTo>
                  <a:lnTo>
                    <a:pt x="593" y="3457"/>
                  </a:lnTo>
                  <a:lnTo>
                    <a:pt x="941" y="3866"/>
                  </a:lnTo>
                  <a:lnTo>
                    <a:pt x="1636" y="4684"/>
                  </a:lnTo>
                  <a:lnTo>
                    <a:pt x="1657" y="4725"/>
                  </a:lnTo>
                  <a:lnTo>
                    <a:pt x="1922" y="5052"/>
                  </a:lnTo>
                  <a:lnTo>
                    <a:pt x="2147" y="5399"/>
                  </a:lnTo>
                  <a:lnTo>
                    <a:pt x="2250" y="5584"/>
                  </a:lnTo>
                  <a:lnTo>
                    <a:pt x="2331" y="5768"/>
                  </a:lnTo>
                  <a:lnTo>
                    <a:pt x="2393" y="5972"/>
                  </a:lnTo>
                  <a:lnTo>
                    <a:pt x="2454" y="6197"/>
                  </a:lnTo>
                  <a:lnTo>
                    <a:pt x="2577" y="6708"/>
                  </a:lnTo>
                  <a:lnTo>
                    <a:pt x="2720" y="7199"/>
                  </a:lnTo>
                  <a:lnTo>
                    <a:pt x="2904" y="7669"/>
                  </a:lnTo>
                  <a:lnTo>
                    <a:pt x="3129" y="8140"/>
                  </a:lnTo>
                  <a:lnTo>
                    <a:pt x="3374" y="8590"/>
                  </a:lnTo>
                  <a:lnTo>
                    <a:pt x="3661" y="9019"/>
                  </a:lnTo>
                  <a:lnTo>
                    <a:pt x="3967" y="9428"/>
                  </a:lnTo>
                  <a:lnTo>
                    <a:pt x="4295" y="9837"/>
                  </a:lnTo>
                  <a:lnTo>
                    <a:pt x="4397" y="9939"/>
                  </a:lnTo>
                  <a:lnTo>
                    <a:pt x="5010" y="10614"/>
                  </a:lnTo>
                  <a:lnTo>
                    <a:pt x="5747" y="10287"/>
                  </a:lnTo>
                  <a:lnTo>
                    <a:pt x="6851" y="9796"/>
                  </a:lnTo>
                  <a:lnTo>
                    <a:pt x="6667" y="9224"/>
                  </a:lnTo>
                  <a:lnTo>
                    <a:pt x="6442" y="8651"/>
                  </a:lnTo>
                  <a:lnTo>
                    <a:pt x="6196" y="8038"/>
                  </a:lnTo>
                  <a:lnTo>
                    <a:pt x="5910" y="7424"/>
                  </a:lnTo>
                  <a:lnTo>
                    <a:pt x="5603" y="6770"/>
                  </a:lnTo>
                  <a:lnTo>
                    <a:pt x="5235" y="6074"/>
                  </a:lnTo>
                  <a:lnTo>
                    <a:pt x="4826" y="5318"/>
                  </a:lnTo>
                  <a:lnTo>
                    <a:pt x="4376" y="4541"/>
                  </a:lnTo>
                  <a:lnTo>
                    <a:pt x="3988" y="3927"/>
                  </a:lnTo>
                  <a:lnTo>
                    <a:pt x="3579" y="3293"/>
                  </a:lnTo>
                  <a:lnTo>
                    <a:pt x="3129" y="2639"/>
                  </a:lnTo>
                  <a:lnTo>
                    <a:pt x="2679" y="2025"/>
                  </a:lnTo>
                  <a:lnTo>
                    <a:pt x="1820" y="880"/>
                  </a:lnTo>
                  <a:lnTo>
                    <a:pt x="114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9"/>
            <p:cNvSpPr/>
            <p:nvPr/>
          </p:nvSpPr>
          <p:spPr>
            <a:xfrm>
              <a:off x="3123125" y="3143525"/>
              <a:ext cx="171275" cy="265375"/>
            </a:xfrm>
            <a:custGeom>
              <a:rect b="b" l="l" r="r" t="t"/>
              <a:pathLst>
                <a:path extrusionOk="0" fill="none" h="10615" w="6851">
                  <a:moveTo>
                    <a:pt x="1145" y="1"/>
                  </a:moveTo>
                  <a:lnTo>
                    <a:pt x="1145" y="1"/>
                  </a:lnTo>
                  <a:lnTo>
                    <a:pt x="1104" y="62"/>
                  </a:lnTo>
                  <a:lnTo>
                    <a:pt x="1084" y="164"/>
                  </a:lnTo>
                  <a:lnTo>
                    <a:pt x="1064" y="267"/>
                  </a:lnTo>
                  <a:lnTo>
                    <a:pt x="1084" y="369"/>
                  </a:lnTo>
                  <a:lnTo>
                    <a:pt x="1084" y="369"/>
                  </a:lnTo>
                  <a:lnTo>
                    <a:pt x="1084" y="369"/>
                  </a:lnTo>
                  <a:lnTo>
                    <a:pt x="1084" y="369"/>
                  </a:lnTo>
                  <a:lnTo>
                    <a:pt x="1084" y="369"/>
                  </a:lnTo>
                  <a:lnTo>
                    <a:pt x="1084" y="369"/>
                  </a:lnTo>
                  <a:lnTo>
                    <a:pt x="1084" y="369"/>
                  </a:lnTo>
                  <a:lnTo>
                    <a:pt x="1084" y="369"/>
                  </a:lnTo>
                  <a:lnTo>
                    <a:pt x="1084" y="369"/>
                  </a:lnTo>
                  <a:lnTo>
                    <a:pt x="1084" y="369"/>
                  </a:lnTo>
                  <a:lnTo>
                    <a:pt x="1084" y="369"/>
                  </a:lnTo>
                  <a:lnTo>
                    <a:pt x="1084" y="369"/>
                  </a:lnTo>
                  <a:lnTo>
                    <a:pt x="1084" y="369"/>
                  </a:lnTo>
                  <a:lnTo>
                    <a:pt x="1084" y="369"/>
                  </a:lnTo>
                  <a:lnTo>
                    <a:pt x="1145" y="573"/>
                  </a:lnTo>
                  <a:lnTo>
                    <a:pt x="1227" y="757"/>
                  </a:lnTo>
                  <a:lnTo>
                    <a:pt x="1309" y="941"/>
                  </a:lnTo>
                  <a:lnTo>
                    <a:pt x="1411" y="1105"/>
                  </a:lnTo>
                  <a:lnTo>
                    <a:pt x="1411" y="1105"/>
                  </a:lnTo>
                  <a:lnTo>
                    <a:pt x="1411" y="1105"/>
                  </a:lnTo>
                  <a:lnTo>
                    <a:pt x="2188" y="2352"/>
                  </a:lnTo>
                  <a:lnTo>
                    <a:pt x="2965" y="3579"/>
                  </a:lnTo>
                  <a:lnTo>
                    <a:pt x="2965" y="3579"/>
                  </a:lnTo>
                  <a:lnTo>
                    <a:pt x="2965" y="3579"/>
                  </a:lnTo>
                  <a:lnTo>
                    <a:pt x="3068" y="3784"/>
                  </a:lnTo>
                  <a:lnTo>
                    <a:pt x="3170" y="4009"/>
                  </a:lnTo>
                  <a:lnTo>
                    <a:pt x="3374" y="4459"/>
                  </a:lnTo>
                  <a:lnTo>
                    <a:pt x="3374" y="4459"/>
                  </a:lnTo>
                  <a:lnTo>
                    <a:pt x="3374" y="4459"/>
                  </a:lnTo>
                  <a:lnTo>
                    <a:pt x="3374" y="4459"/>
                  </a:lnTo>
                  <a:lnTo>
                    <a:pt x="3374" y="4459"/>
                  </a:lnTo>
                  <a:lnTo>
                    <a:pt x="3374" y="4459"/>
                  </a:lnTo>
                  <a:lnTo>
                    <a:pt x="3313" y="4520"/>
                  </a:lnTo>
                  <a:lnTo>
                    <a:pt x="3313" y="4520"/>
                  </a:lnTo>
                  <a:lnTo>
                    <a:pt x="3252" y="4561"/>
                  </a:lnTo>
                  <a:lnTo>
                    <a:pt x="3252" y="4561"/>
                  </a:lnTo>
                  <a:lnTo>
                    <a:pt x="3252" y="4561"/>
                  </a:lnTo>
                  <a:lnTo>
                    <a:pt x="3252" y="4561"/>
                  </a:lnTo>
                  <a:lnTo>
                    <a:pt x="3252" y="4561"/>
                  </a:lnTo>
                  <a:lnTo>
                    <a:pt x="3252" y="4561"/>
                  </a:lnTo>
                  <a:lnTo>
                    <a:pt x="3149" y="4479"/>
                  </a:lnTo>
                  <a:lnTo>
                    <a:pt x="3149" y="4479"/>
                  </a:lnTo>
                  <a:lnTo>
                    <a:pt x="2884" y="4316"/>
                  </a:lnTo>
                  <a:lnTo>
                    <a:pt x="2884" y="4316"/>
                  </a:lnTo>
                  <a:lnTo>
                    <a:pt x="2781" y="4234"/>
                  </a:lnTo>
                  <a:lnTo>
                    <a:pt x="2781" y="4234"/>
                  </a:lnTo>
                  <a:lnTo>
                    <a:pt x="1882" y="3375"/>
                  </a:lnTo>
                  <a:lnTo>
                    <a:pt x="1882" y="3375"/>
                  </a:lnTo>
                  <a:lnTo>
                    <a:pt x="920" y="2496"/>
                  </a:lnTo>
                  <a:lnTo>
                    <a:pt x="920" y="2496"/>
                  </a:lnTo>
                  <a:lnTo>
                    <a:pt x="798" y="2373"/>
                  </a:lnTo>
                  <a:lnTo>
                    <a:pt x="675" y="2271"/>
                  </a:lnTo>
                  <a:lnTo>
                    <a:pt x="532" y="2189"/>
                  </a:lnTo>
                  <a:lnTo>
                    <a:pt x="450" y="2148"/>
                  </a:lnTo>
                  <a:lnTo>
                    <a:pt x="389" y="2148"/>
                  </a:lnTo>
                  <a:lnTo>
                    <a:pt x="389" y="2148"/>
                  </a:lnTo>
                  <a:lnTo>
                    <a:pt x="327" y="2148"/>
                  </a:lnTo>
                  <a:lnTo>
                    <a:pt x="266" y="2168"/>
                  </a:lnTo>
                  <a:lnTo>
                    <a:pt x="184" y="2209"/>
                  </a:lnTo>
                  <a:lnTo>
                    <a:pt x="123" y="2250"/>
                  </a:lnTo>
                  <a:lnTo>
                    <a:pt x="123" y="2250"/>
                  </a:lnTo>
                  <a:lnTo>
                    <a:pt x="123" y="2271"/>
                  </a:lnTo>
                  <a:lnTo>
                    <a:pt x="123" y="2271"/>
                  </a:lnTo>
                  <a:lnTo>
                    <a:pt x="41" y="2373"/>
                  </a:lnTo>
                  <a:lnTo>
                    <a:pt x="0" y="2475"/>
                  </a:lnTo>
                  <a:lnTo>
                    <a:pt x="0" y="2577"/>
                  </a:lnTo>
                  <a:lnTo>
                    <a:pt x="21" y="2680"/>
                  </a:lnTo>
                  <a:lnTo>
                    <a:pt x="62" y="2782"/>
                  </a:lnTo>
                  <a:lnTo>
                    <a:pt x="123" y="2864"/>
                  </a:lnTo>
                  <a:lnTo>
                    <a:pt x="266" y="3048"/>
                  </a:lnTo>
                  <a:lnTo>
                    <a:pt x="266" y="3048"/>
                  </a:lnTo>
                  <a:lnTo>
                    <a:pt x="593" y="3457"/>
                  </a:lnTo>
                  <a:lnTo>
                    <a:pt x="941" y="3866"/>
                  </a:lnTo>
                  <a:lnTo>
                    <a:pt x="1636" y="4684"/>
                  </a:lnTo>
                  <a:lnTo>
                    <a:pt x="1636" y="4684"/>
                  </a:lnTo>
                  <a:lnTo>
                    <a:pt x="1657" y="4725"/>
                  </a:lnTo>
                  <a:lnTo>
                    <a:pt x="1657" y="4725"/>
                  </a:lnTo>
                  <a:lnTo>
                    <a:pt x="1922" y="5052"/>
                  </a:lnTo>
                  <a:lnTo>
                    <a:pt x="2147" y="5399"/>
                  </a:lnTo>
                  <a:lnTo>
                    <a:pt x="2250" y="5584"/>
                  </a:lnTo>
                  <a:lnTo>
                    <a:pt x="2331" y="5768"/>
                  </a:lnTo>
                  <a:lnTo>
                    <a:pt x="2393" y="5972"/>
                  </a:lnTo>
                  <a:lnTo>
                    <a:pt x="2454" y="6197"/>
                  </a:lnTo>
                  <a:lnTo>
                    <a:pt x="2454" y="6197"/>
                  </a:lnTo>
                  <a:lnTo>
                    <a:pt x="2577" y="6708"/>
                  </a:lnTo>
                  <a:lnTo>
                    <a:pt x="2720" y="7199"/>
                  </a:lnTo>
                  <a:lnTo>
                    <a:pt x="2904" y="7669"/>
                  </a:lnTo>
                  <a:lnTo>
                    <a:pt x="3129" y="8140"/>
                  </a:lnTo>
                  <a:lnTo>
                    <a:pt x="3374" y="8590"/>
                  </a:lnTo>
                  <a:lnTo>
                    <a:pt x="3661" y="9019"/>
                  </a:lnTo>
                  <a:lnTo>
                    <a:pt x="3967" y="9428"/>
                  </a:lnTo>
                  <a:lnTo>
                    <a:pt x="4295" y="9837"/>
                  </a:lnTo>
                  <a:lnTo>
                    <a:pt x="4295" y="9837"/>
                  </a:lnTo>
                  <a:lnTo>
                    <a:pt x="4295" y="9837"/>
                  </a:lnTo>
                  <a:lnTo>
                    <a:pt x="4295" y="9837"/>
                  </a:lnTo>
                  <a:lnTo>
                    <a:pt x="4295" y="9837"/>
                  </a:lnTo>
                  <a:lnTo>
                    <a:pt x="4295" y="9837"/>
                  </a:lnTo>
                  <a:lnTo>
                    <a:pt x="4397" y="9939"/>
                  </a:lnTo>
                  <a:lnTo>
                    <a:pt x="4397" y="9939"/>
                  </a:lnTo>
                  <a:lnTo>
                    <a:pt x="5010" y="10614"/>
                  </a:lnTo>
                  <a:lnTo>
                    <a:pt x="5747" y="10287"/>
                  </a:lnTo>
                  <a:lnTo>
                    <a:pt x="6851" y="9796"/>
                  </a:lnTo>
                  <a:lnTo>
                    <a:pt x="6851" y="9796"/>
                  </a:lnTo>
                  <a:lnTo>
                    <a:pt x="6667" y="9224"/>
                  </a:lnTo>
                  <a:lnTo>
                    <a:pt x="6442" y="8651"/>
                  </a:lnTo>
                  <a:lnTo>
                    <a:pt x="6196" y="8038"/>
                  </a:lnTo>
                  <a:lnTo>
                    <a:pt x="5910" y="7424"/>
                  </a:lnTo>
                  <a:lnTo>
                    <a:pt x="5603" y="6770"/>
                  </a:lnTo>
                  <a:lnTo>
                    <a:pt x="5235" y="6074"/>
                  </a:lnTo>
                  <a:lnTo>
                    <a:pt x="4826" y="5318"/>
                  </a:lnTo>
                  <a:lnTo>
                    <a:pt x="4376" y="4541"/>
                  </a:lnTo>
                  <a:lnTo>
                    <a:pt x="4376" y="4541"/>
                  </a:lnTo>
                  <a:lnTo>
                    <a:pt x="3988" y="3927"/>
                  </a:lnTo>
                  <a:lnTo>
                    <a:pt x="3579" y="3293"/>
                  </a:lnTo>
                  <a:lnTo>
                    <a:pt x="3129" y="2639"/>
                  </a:lnTo>
                  <a:lnTo>
                    <a:pt x="2679" y="2025"/>
                  </a:lnTo>
                  <a:lnTo>
                    <a:pt x="1820" y="880"/>
                  </a:lnTo>
                  <a:lnTo>
                    <a:pt x="114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9"/>
            <p:cNvSpPr/>
            <p:nvPr/>
          </p:nvSpPr>
          <p:spPr>
            <a:xfrm>
              <a:off x="4737625" y="3093950"/>
              <a:ext cx="286325" cy="318000"/>
            </a:xfrm>
            <a:custGeom>
              <a:rect b="b" l="l" r="r" t="t"/>
              <a:pathLst>
                <a:path extrusionOk="0" h="12720" w="11453">
                  <a:moveTo>
                    <a:pt x="5318" y="0"/>
                  </a:moveTo>
                  <a:lnTo>
                    <a:pt x="5215" y="41"/>
                  </a:lnTo>
                  <a:lnTo>
                    <a:pt x="5134" y="123"/>
                  </a:lnTo>
                  <a:lnTo>
                    <a:pt x="5072" y="184"/>
                  </a:lnTo>
                  <a:lnTo>
                    <a:pt x="4990" y="368"/>
                  </a:lnTo>
                  <a:lnTo>
                    <a:pt x="4929" y="573"/>
                  </a:lnTo>
                  <a:lnTo>
                    <a:pt x="4806" y="961"/>
                  </a:lnTo>
                  <a:lnTo>
                    <a:pt x="3539" y="5337"/>
                  </a:lnTo>
                  <a:lnTo>
                    <a:pt x="3477" y="5481"/>
                  </a:lnTo>
                  <a:lnTo>
                    <a:pt x="3416" y="5603"/>
                  </a:lnTo>
                  <a:lnTo>
                    <a:pt x="3273" y="5828"/>
                  </a:lnTo>
                  <a:lnTo>
                    <a:pt x="3150" y="5951"/>
                  </a:lnTo>
                  <a:lnTo>
                    <a:pt x="3068" y="6033"/>
                  </a:lnTo>
                  <a:lnTo>
                    <a:pt x="2966" y="6074"/>
                  </a:lnTo>
                  <a:lnTo>
                    <a:pt x="2864" y="6094"/>
                  </a:lnTo>
                  <a:lnTo>
                    <a:pt x="2782" y="6074"/>
                  </a:lnTo>
                  <a:lnTo>
                    <a:pt x="2700" y="6012"/>
                  </a:lnTo>
                  <a:lnTo>
                    <a:pt x="2618" y="5910"/>
                  </a:lnTo>
                  <a:lnTo>
                    <a:pt x="2536" y="5767"/>
                  </a:lnTo>
                  <a:lnTo>
                    <a:pt x="2414" y="5562"/>
                  </a:lnTo>
                  <a:lnTo>
                    <a:pt x="2291" y="5378"/>
                  </a:lnTo>
                  <a:lnTo>
                    <a:pt x="2168" y="5194"/>
                  </a:lnTo>
                  <a:lnTo>
                    <a:pt x="2025" y="5010"/>
                  </a:lnTo>
                  <a:lnTo>
                    <a:pt x="1862" y="4867"/>
                  </a:lnTo>
                  <a:lnTo>
                    <a:pt x="1678" y="4724"/>
                  </a:lnTo>
                  <a:lnTo>
                    <a:pt x="1494" y="4601"/>
                  </a:lnTo>
                  <a:lnTo>
                    <a:pt x="1269" y="4520"/>
                  </a:lnTo>
                  <a:lnTo>
                    <a:pt x="1044" y="4458"/>
                  </a:lnTo>
                  <a:lnTo>
                    <a:pt x="798" y="4417"/>
                  </a:lnTo>
                  <a:lnTo>
                    <a:pt x="532" y="4397"/>
                  </a:lnTo>
                  <a:lnTo>
                    <a:pt x="287" y="4397"/>
                  </a:lnTo>
                  <a:lnTo>
                    <a:pt x="246" y="4417"/>
                  </a:lnTo>
                  <a:lnTo>
                    <a:pt x="205" y="4438"/>
                  </a:lnTo>
                  <a:lnTo>
                    <a:pt x="123" y="4520"/>
                  </a:lnTo>
                  <a:lnTo>
                    <a:pt x="42" y="4622"/>
                  </a:lnTo>
                  <a:lnTo>
                    <a:pt x="1" y="4724"/>
                  </a:lnTo>
                  <a:lnTo>
                    <a:pt x="1" y="4806"/>
                  </a:lnTo>
                  <a:lnTo>
                    <a:pt x="42" y="4888"/>
                  </a:lnTo>
                  <a:lnTo>
                    <a:pt x="123" y="4990"/>
                  </a:lnTo>
                  <a:lnTo>
                    <a:pt x="205" y="5051"/>
                  </a:lnTo>
                  <a:lnTo>
                    <a:pt x="369" y="5153"/>
                  </a:lnTo>
                  <a:lnTo>
                    <a:pt x="532" y="5256"/>
                  </a:lnTo>
                  <a:lnTo>
                    <a:pt x="676" y="5378"/>
                  </a:lnTo>
                  <a:lnTo>
                    <a:pt x="798" y="5501"/>
                  </a:lnTo>
                  <a:lnTo>
                    <a:pt x="921" y="5624"/>
                  </a:lnTo>
                  <a:lnTo>
                    <a:pt x="1023" y="5767"/>
                  </a:lnTo>
                  <a:lnTo>
                    <a:pt x="1125" y="5910"/>
                  </a:lnTo>
                  <a:lnTo>
                    <a:pt x="1207" y="6053"/>
                  </a:lnTo>
                  <a:lnTo>
                    <a:pt x="1330" y="6360"/>
                  </a:lnTo>
                  <a:lnTo>
                    <a:pt x="1432" y="6687"/>
                  </a:lnTo>
                  <a:lnTo>
                    <a:pt x="1494" y="7055"/>
                  </a:lnTo>
                  <a:lnTo>
                    <a:pt x="1514" y="7444"/>
                  </a:lnTo>
                  <a:lnTo>
                    <a:pt x="1514" y="7648"/>
                  </a:lnTo>
                  <a:lnTo>
                    <a:pt x="1555" y="7832"/>
                  </a:lnTo>
                  <a:lnTo>
                    <a:pt x="1637" y="8241"/>
                  </a:lnTo>
                  <a:lnTo>
                    <a:pt x="1759" y="8650"/>
                  </a:lnTo>
                  <a:lnTo>
                    <a:pt x="1903" y="9039"/>
                  </a:lnTo>
                  <a:lnTo>
                    <a:pt x="2168" y="9652"/>
                  </a:lnTo>
                  <a:lnTo>
                    <a:pt x="2352" y="10164"/>
                  </a:lnTo>
                  <a:lnTo>
                    <a:pt x="2475" y="10573"/>
                  </a:lnTo>
                  <a:lnTo>
                    <a:pt x="2516" y="10757"/>
                  </a:lnTo>
                  <a:lnTo>
                    <a:pt x="2536" y="10941"/>
                  </a:lnTo>
                  <a:lnTo>
                    <a:pt x="6361" y="12638"/>
                  </a:lnTo>
                  <a:lnTo>
                    <a:pt x="6320" y="12720"/>
                  </a:lnTo>
                  <a:lnTo>
                    <a:pt x="6667" y="12331"/>
                  </a:lnTo>
                  <a:lnTo>
                    <a:pt x="7035" y="11922"/>
                  </a:lnTo>
                  <a:lnTo>
                    <a:pt x="7383" y="11513"/>
                  </a:lnTo>
                  <a:lnTo>
                    <a:pt x="7710" y="11084"/>
                  </a:lnTo>
                  <a:lnTo>
                    <a:pt x="8017" y="10634"/>
                  </a:lnTo>
                  <a:lnTo>
                    <a:pt x="8283" y="10184"/>
                  </a:lnTo>
                  <a:lnTo>
                    <a:pt x="8508" y="9714"/>
                  </a:lnTo>
                  <a:lnTo>
                    <a:pt x="8712" y="9223"/>
                  </a:lnTo>
                  <a:lnTo>
                    <a:pt x="8876" y="8712"/>
                  </a:lnTo>
                  <a:lnTo>
                    <a:pt x="8999" y="8180"/>
                  </a:lnTo>
                  <a:lnTo>
                    <a:pt x="9040" y="7955"/>
                  </a:lnTo>
                  <a:lnTo>
                    <a:pt x="9121" y="7751"/>
                  </a:lnTo>
                  <a:lnTo>
                    <a:pt x="9203" y="7546"/>
                  </a:lnTo>
                  <a:lnTo>
                    <a:pt x="9305" y="7362"/>
                  </a:lnTo>
                  <a:lnTo>
                    <a:pt x="9408" y="7178"/>
                  </a:lnTo>
                  <a:lnTo>
                    <a:pt x="9530" y="7014"/>
                  </a:lnTo>
                  <a:lnTo>
                    <a:pt x="9817" y="6667"/>
                  </a:lnTo>
                  <a:lnTo>
                    <a:pt x="10512" y="5849"/>
                  </a:lnTo>
                  <a:lnTo>
                    <a:pt x="10839" y="5440"/>
                  </a:lnTo>
                  <a:lnTo>
                    <a:pt x="11187" y="5031"/>
                  </a:lnTo>
                  <a:lnTo>
                    <a:pt x="11309" y="4847"/>
                  </a:lnTo>
                  <a:lnTo>
                    <a:pt x="11371" y="4744"/>
                  </a:lnTo>
                  <a:lnTo>
                    <a:pt x="11412" y="4642"/>
                  </a:lnTo>
                  <a:lnTo>
                    <a:pt x="11453" y="4540"/>
                  </a:lnTo>
                  <a:lnTo>
                    <a:pt x="11432" y="4438"/>
                  </a:lnTo>
                  <a:lnTo>
                    <a:pt x="11391" y="4335"/>
                  </a:lnTo>
                  <a:lnTo>
                    <a:pt x="11309" y="4233"/>
                  </a:lnTo>
                  <a:lnTo>
                    <a:pt x="11187" y="4151"/>
                  </a:lnTo>
                  <a:lnTo>
                    <a:pt x="11084" y="4131"/>
                  </a:lnTo>
                  <a:lnTo>
                    <a:pt x="10982" y="4131"/>
                  </a:lnTo>
                  <a:lnTo>
                    <a:pt x="10880" y="4172"/>
                  </a:lnTo>
                  <a:lnTo>
                    <a:pt x="10778" y="4233"/>
                  </a:lnTo>
                  <a:lnTo>
                    <a:pt x="10696" y="4315"/>
                  </a:lnTo>
                  <a:lnTo>
                    <a:pt x="10512" y="4479"/>
                  </a:lnTo>
                  <a:lnTo>
                    <a:pt x="9592" y="5337"/>
                  </a:lnTo>
                  <a:lnTo>
                    <a:pt x="8651" y="6217"/>
                  </a:lnTo>
                  <a:lnTo>
                    <a:pt x="8549" y="6299"/>
                  </a:lnTo>
                  <a:lnTo>
                    <a:pt x="8426" y="6380"/>
                  </a:lnTo>
                  <a:lnTo>
                    <a:pt x="8181" y="6544"/>
                  </a:lnTo>
                  <a:lnTo>
                    <a:pt x="8058" y="6442"/>
                  </a:lnTo>
                  <a:lnTo>
                    <a:pt x="8262" y="5992"/>
                  </a:lnTo>
                  <a:lnTo>
                    <a:pt x="8365" y="5767"/>
                  </a:lnTo>
                  <a:lnTo>
                    <a:pt x="8487" y="5562"/>
                  </a:lnTo>
                  <a:lnTo>
                    <a:pt x="9244" y="4335"/>
                  </a:lnTo>
                  <a:lnTo>
                    <a:pt x="10021" y="3088"/>
                  </a:lnTo>
                  <a:lnTo>
                    <a:pt x="10123" y="2924"/>
                  </a:lnTo>
                  <a:lnTo>
                    <a:pt x="10226" y="2740"/>
                  </a:lnTo>
                  <a:lnTo>
                    <a:pt x="10287" y="2556"/>
                  </a:lnTo>
                  <a:lnTo>
                    <a:pt x="10348" y="2352"/>
                  </a:lnTo>
                  <a:lnTo>
                    <a:pt x="10369" y="2250"/>
                  </a:lnTo>
                  <a:lnTo>
                    <a:pt x="10348" y="2127"/>
                  </a:lnTo>
                  <a:lnTo>
                    <a:pt x="10328" y="2004"/>
                  </a:lnTo>
                  <a:lnTo>
                    <a:pt x="10287" y="1963"/>
                  </a:lnTo>
                  <a:lnTo>
                    <a:pt x="10266" y="1943"/>
                  </a:lnTo>
                  <a:lnTo>
                    <a:pt x="10164" y="1902"/>
                  </a:lnTo>
                  <a:lnTo>
                    <a:pt x="10042" y="1922"/>
                  </a:lnTo>
                  <a:lnTo>
                    <a:pt x="9919" y="1943"/>
                  </a:lnTo>
                  <a:lnTo>
                    <a:pt x="9837" y="2004"/>
                  </a:lnTo>
                  <a:lnTo>
                    <a:pt x="9653" y="2147"/>
                  </a:lnTo>
                  <a:lnTo>
                    <a:pt x="9469" y="2311"/>
                  </a:lnTo>
                  <a:lnTo>
                    <a:pt x="9305" y="2495"/>
                  </a:lnTo>
                  <a:lnTo>
                    <a:pt x="9142" y="2679"/>
                  </a:lnTo>
                  <a:lnTo>
                    <a:pt x="8099" y="3988"/>
                  </a:lnTo>
                  <a:lnTo>
                    <a:pt x="7076" y="5317"/>
                  </a:lnTo>
                  <a:lnTo>
                    <a:pt x="6995" y="5399"/>
                  </a:lnTo>
                  <a:lnTo>
                    <a:pt x="6913" y="5460"/>
                  </a:lnTo>
                  <a:lnTo>
                    <a:pt x="6729" y="5603"/>
                  </a:lnTo>
                  <a:lnTo>
                    <a:pt x="6626" y="5542"/>
                  </a:lnTo>
                  <a:lnTo>
                    <a:pt x="6667" y="5317"/>
                  </a:lnTo>
                  <a:lnTo>
                    <a:pt x="6708" y="5194"/>
                  </a:lnTo>
                  <a:lnTo>
                    <a:pt x="6729" y="5072"/>
                  </a:lnTo>
                  <a:lnTo>
                    <a:pt x="8181" y="1718"/>
                  </a:lnTo>
                  <a:lnTo>
                    <a:pt x="8324" y="1370"/>
                  </a:lnTo>
                  <a:lnTo>
                    <a:pt x="8385" y="1186"/>
                  </a:lnTo>
                  <a:lnTo>
                    <a:pt x="8406" y="1002"/>
                  </a:lnTo>
                  <a:lnTo>
                    <a:pt x="8406" y="879"/>
                  </a:lnTo>
                  <a:lnTo>
                    <a:pt x="8365" y="736"/>
                  </a:lnTo>
                  <a:lnTo>
                    <a:pt x="8303" y="614"/>
                  </a:lnTo>
                  <a:lnTo>
                    <a:pt x="8262" y="573"/>
                  </a:lnTo>
                  <a:lnTo>
                    <a:pt x="8222" y="532"/>
                  </a:lnTo>
                  <a:lnTo>
                    <a:pt x="8181" y="532"/>
                  </a:lnTo>
                  <a:lnTo>
                    <a:pt x="8119" y="511"/>
                  </a:lnTo>
                  <a:lnTo>
                    <a:pt x="7976" y="532"/>
                  </a:lnTo>
                  <a:lnTo>
                    <a:pt x="7833" y="593"/>
                  </a:lnTo>
                  <a:lnTo>
                    <a:pt x="7772" y="614"/>
                  </a:lnTo>
                  <a:lnTo>
                    <a:pt x="7731" y="654"/>
                  </a:lnTo>
                  <a:lnTo>
                    <a:pt x="7506" y="982"/>
                  </a:lnTo>
                  <a:lnTo>
                    <a:pt x="7281" y="1329"/>
                  </a:lnTo>
                  <a:lnTo>
                    <a:pt x="7076" y="1677"/>
                  </a:lnTo>
                  <a:lnTo>
                    <a:pt x="6892" y="2025"/>
                  </a:lnTo>
                  <a:lnTo>
                    <a:pt x="6217" y="3293"/>
                  </a:lnTo>
                  <a:lnTo>
                    <a:pt x="5563" y="4581"/>
                  </a:lnTo>
                  <a:lnTo>
                    <a:pt x="5522" y="4642"/>
                  </a:lnTo>
                  <a:lnTo>
                    <a:pt x="5461" y="4704"/>
                  </a:lnTo>
                  <a:lnTo>
                    <a:pt x="5379" y="4744"/>
                  </a:lnTo>
                  <a:lnTo>
                    <a:pt x="5277" y="4785"/>
                  </a:lnTo>
                  <a:lnTo>
                    <a:pt x="5256" y="4479"/>
                  </a:lnTo>
                  <a:lnTo>
                    <a:pt x="5256" y="4335"/>
                  </a:lnTo>
                  <a:lnTo>
                    <a:pt x="5256" y="4172"/>
                  </a:lnTo>
                  <a:lnTo>
                    <a:pt x="5665" y="1002"/>
                  </a:lnTo>
                  <a:lnTo>
                    <a:pt x="5686" y="634"/>
                  </a:lnTo>
                  <a:lnTo>
                    <a:pt x="5686" y="470"/>
                  </a:lnTo>
                  <a:lnTo>
                    <a:pt x="5686" y="286"/>
                  </a:lnTo>
                  <a:lnTo>
                    <a:pt x="5645" y="184"/>
                  </a:lnTo>
                  <a:lnTo>
                    <a:pt x="5583" y="102"/>
                  </a:lnTo>
                  <a:lnTo>
                    <a:pt x="5502" y="41"/>
                  </a:lnTo>
                  <a:lnTo>
                    <a:pt x="539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9"/>
            <p:cNvSpPr/>
            <p:nvPr/>
          </p:nvSpPr>
          <p:spPr>
            <a:xfrm>
              <a:off x="4737625" y="3093950"/>
              <a:ext cx="286325" cy="318000"/>
            </a:xfrm>
            <a:custGeom>
              <a:rect b="b" l="l" r="r" t="t"/>
              <a:pathLst>
                <a:path extrusionOk="0" fill="none" h="12720" w="11453">
                  <a:moveTo>
                    <a:pt x="11309" y="4233"/>
                  </a:moveTo>
                  <a:lnTo>
                    <a:pt x="11309" y="4233"/>
                  </a:lnTo>
                  <a:lnTo>
                    <a:pt x="11187" y="4151"/>
                  </a:lnTo>
                  <a:lnTo>
                    <a:pt x="11084" y="4131"/>
                  </a:lnTo>
                  <a:lnTo>
                    <a:pt x="10982" y="4131"/>
                  </a:lnTo>
                  <a:lnTo>
                    <a:pt x="10880" y="4172"/>
                  </a:lnTo>
                  <a:lnTo>
                    <a:pt x="10778" y="4233"/>
                  </a:lnTo>
                  <a:lnTo>
                    <a:pt x="10696" y="4315"/>
                  </a:lnTo>
                  <a:lnTo>
                    <a:pt x="10512" y="4479"/>
                  </a:lnTo>
                  <a:lnTo>
                    <a:pt x="10512" y="4479"/>
                  </a:lnTo>
                  <a:lnTo>
                    <a:pt x="9592" y="5337"/>
                  </a:lnTo>
                  <a:lnTo>
                    <a:pt x="8651" y="6217"/>
                  </a:lnTo>
                  <a:lnTo>
                    <a:pt x="8651" y="6217"/>
                  </a:lnTo>
                  <a:lnTo>
                    <a:pt x="8549" y="6299"/>
                  </a:lnTo>
                  <a:lnTo>
                    <a:pt x="8426" y="6380"/>
                  </a:lnTo>
                  <a:lnTo>
                    <a:pt x="8181" y="6544"/>
                  </a:lnTo>
                  <a:lnTo>
                    <a:pt x="8181" y="6544"/>
                  </a:lnTo>
                  <a:lnTo>
                    <a:pt x="8058" y="6442"/>
                  </a:lnTo>
                  <a:lnTo>
                    <a:pt x="8058" y="6442"/>
                  </a:lnTo>
                  <a:lnTo>
                    <a:pt x="8262" y="5992"/>
                  </a:lnTo>
                  <a:lnTo>
                    <a:pt x="8365" y="5767"/>
                  </a:lnTo>
                  <a:lnTo>
                    <a:pt x="8487" y="5562"/>
                  </a:lnTo>
                  <a:lnTo>
                    <a:pt x="8487" y="5562"/>
                  </a:lnTo>
                  <a:lnTo>
                    <a:pt x="9244" y="4335"/>
                  </a:lnTo>
                  <a:lnTo>
                    <a:pt x="10021" y="3088"/>
                  </a:lnTo>
                  <a:lnTo>
                    <a:pt x="10021" y="3088"/>
                  </a:lnTo>
                  <a:lnTo>
                    <a:pt x="10123" y="2924"/>
                  </a:lnTo>
                  <a:lnTo>
                    <a:pt x="10226" y="2740"/>
                  </a:lnTo>
                  <a:lnTo>
                    <a:pt x="10287" y="2556"/>
                  </a:lnTo>
                  <a:lnTo>
                    <a:pt x="10348" y="2352"/>
                  </a:lnTo>
                  <a:lnTo>
                    <a:pt x="10348" y="2352"/>
                  </a:lnTo>
                  <a:lnTo>
                    <a:pt x="10369" y="2250"/>
                  </a:lnTo>
                  <a:lnTo>
                    <a:pt x="10348" y="2127"/>
                  </a:lnTo>
                  <a:lnTo>
                    <a:pt x="10328" y="2004"/>
                  </a:lnTo>
                  <a:lnTo>
                    <a:pt x="10287" y="1963"/>
                  </a:lnTo>
                  <a:lnTo>
                    <a:pt x="10266" y="1943"/>
                  </a:lnTo>
                  <a:lnTo>
                    <a:pt x="10266" y="1943"/>
                  </a:lnTo>
                  <a:lnTo>
                    <a:pt x="10164" y="1902"/>
                  </a:lnTo>
                  <a:lnTo>
                    <a:pt x="10042" y="1922"/>
                  </a:lnTo>
                  <a:lnTo>
                    <a:pt x="9919" y="1943"/>
                  </a:lnTo>
                  <a:lnTo>
                    <a:pt x="9837" y="2004"/>
                  </a:lnTo>
                  <a:lnTo>
                    <a:pt x="9837" y="2004"/>
                  </a:lnTo>
                  <a:lnTo>
                    <a:pt x="9653" y="2147"/>
                  </a:lnTo>
                  <a:lnTo>
                    <a:pt x="9469" y="2311"/>
                  </a:lnTo>
                  <a:lnTo>
                    <a:pt x="9305" y="2495"/>
                  </a:lnTo>
                  <a:lnTo>
                    <a:pt x="9142" y="2679"/>
                  </a:lnTo>
                  <a:lnTo>
                    <a:pt x="9142" y="2679"/>
                  </a:lnTo>
                  <a:lnTo>
                    <a:pt x="8099" y="3988"/>
                  </a:lnTo>
                  <a:lnTo>
                    <a:pt x="7076" y="5317"/>
                  </a:lnTo>
                  <a:lnTo>
                    <a:pt x="7076" y="5317"/>
                  </a:lnTo>
                  <a:lnTo>
                    <a:pt x="6995" y="5399"/>
                  </a:lnTo>
                  <a:lnTo>
                    <a:pt x="6913" y="5460"/>
                  </a:lnTo>
                  <a:lnTo>
                    <a:pt x="6729" y="5603"/>
                  </a:lnTo>
                  <a:lnTo>
                    <a:pt x="6729" y="5603"/>
                  </a:lnTo>
                  <a:lnTo>
                    <a:pt x="6626" y="5542"/>
                  </a:lnTo>
                  <a:lnTo>
                    <a:pt x="6626" y="5542"/>
                  </a:lnTo>
                  <a:lnTo>
                    <a:pt x="6667" y="5317"/>
                  </a:lnTo>
                  <a:lnTo>
                    <a:pt x="6708" y="5194"/>
                  </a:lnTo>
                  <a:lnTo>
                    <a:pt x="6729" y="5072"/>
                  </a:lnTo>
                  <a:lnTo>
                    <a:pt x="6729" y="5072"/>
                  </a:lnTo>
                  <a:lnTo>
                    <a:pt x="8181" y="1718"/>
                  </a:lnTo>
                  <a:lnTo>
                    <a:pt x="8181" y="1718"/>
                  </a:lnTo>
                  <a:lnTo>
                    <a:pt x="8324" y="1370"/>
                  </a:lnTo>
                  <a:lnTo>
                    <a:pt x="8385" y="1186"/>
                  </a:lnTo>
                  <a:lnTo>
                    <a:pt x="8406" y="1002"/>
                  </a:lnTo>
                  <a:lnTo>
                    <a:pt x="8406" y="1002"/>
                  </a:lnTo>
                  <a:lnTo>
                    <a:pt x="8406" y="879"/>
                  </a:lnTo>
                  <a:lnTo>
                    <a:pt x="8365" y="736"/>
                  </a:lnTo>
                  <a:lnTo>
                    <a:pt x="8303" y="614"/>
                  </a:lnTo>
                  <a:lnTo>
                    <a:pt x="8262" y="573"/>
                  </a:lnTo>
                  <a:lnTo>
                    <a:pt x="8222" y="532"/>
                  </a:lnTo>
                  <a:lnTo>
                    <a:pt x="8222" y="532"/>
                  </a:lnTo>
                  <a:lnTo>
                    <a:pt x="8181" y="532"/>
                  </a:lnTo>
                  <a:lnTo>
                    <a:pt x="8119" y="511"/>
                  </a:lnTo>
                  <a:lnTo>
                    <a:pt x="7976" y="532"/>
                  </a:lnTo>
                  <a:lnTo>
                    <a:pt x="7833" y="593"/>
                  </a:lnTo>
                  <a:lnTo>
                    <a:pt x="7772" y="614"/>
                  </a:lnTo>
                  <a:lnTo>
                    <a:pt x="7731" y="654"/>
                  </a:lnTo>
                  <a:lnTo>
                    <a:pt x="7731" y="654"/>
                  </a:lnTo>
                  <a:lnTo>
                    <a:pt x="7506" y="982"/>
                  </a:lnTo>
                  <a:lnTo>
                    <a:pt x="7281" y="1329"/>
                  </a:lnTo>
                  <a:lnTo>
                    <a:pt x="7076" y="1677"/>
                  </a:lnTo>
                  <a:lnTo>
                    <a:pt x="6892" y="2025"/>
                  </a:lnTo>
                  <a:lnTo>
                    <a:pt x="6892" y="2025"/>
                  </a:lnTo>
                  <a:lnTo>
                    <a:pt x="6217" y="3293"/>
                  </a:lnTo>
                  <a:lnTo>
                    <a:pt x="5563" y="4581"/>
                  </a:lnTo>
                  <a:lnTo>
                    <a:pt x="5563" y="4581"/>
                  </a:lnTo>
                  <a:lnTo>
                    <a:pt x="5522" y="4642"/>
                  </a:lnTo>
                  <a:lnTo>
                    <a:pt x="5461" y="4704"/>
                  </a:lnTo>
                  <a:lnTo>
                    <a:pt x="5379" y="4744"/>
                  </a:lnTo>
                  <a:lnTo>
                    <a:pt x="5277" y="4785"/>
                  </a:lnTo>
                  <a:lnTo>
                    <a:pt x="5277" y="4785"/>
                  </a:lnTo>
                  <a:lnTo>
                    <a:pt x="5256" y="4479"/>
                  </a:lnTo>
                  <a:lnTo>
                    <a:pt x="5256" y="4335"/>
                  </a:lnTo>
                  <a:lnTo>
                    <a:pt x="5256" y="4172"/>
                  </a:lnTo>
                  <a:lnTo>
                    <a:pt x="5256" y="4172"/>
                  </a:lnTo>
                  <a:lnTo>
                    <a:pt x="5665" y="1002"/>
                  </a:lnTo>
                  <a:lnTo>
                    <a:pt x="5665" y="1002"/>
                  </a:lnTo>
                  <a:lnTo>
                    <a:pt x="5686" y="634"/>
                  </a:lnTo>
                  <a:lnTo>
                    <a:pt x="5686" y="470"/>
                  </a:lnTo>
                  <a:lnTo>
                    <a:pt x="5686" y="286"/>
                  </a:lnTo>
                  <a:lnTo>
                    <a:pt x="5686" y="286"/>
                  </a:lnTo>
                  <a:lnTo>
                    <a:pt x="5645" y="184"/>
                  </a:lnTo>
                  <a:lnTo>
                    <a:pt x="5583" y="102"/>
                  </a:lnTo>
                  <a:lnTo>
                    <a:pt x="5502" y="41"/>
                  </a:lnTo>
                  <a:lnTo>
                    <a:pt x="5399" y="0"/>
                  </a:lnTo>
                  <a:lnTo>
                    <a:pt x="5399" y="0"/>
                  </a:lnTo>
                  <a:lnTo>
                    <a:pt x="5318" y="0"/>
                  </a:lnTo>
                  <a:lnTo>
                    <a:pt x="5215" y="41"/>
                  </a:lnTo>
                  <a:lnTo>
                    <a:pt x="5134" y="123"/>
                  </a:lnTo>
                  <a:lnTo>
                    <a:pt x="5072" y="184"/>
                  </a:lnTo>
                  <a:lnTo>
                    <a:pt x="5072" y="184"/>
                  </a:lnTo>
                  <a:lnTo>
                    <a:pt x="4990" y="368"/>
                  </a:lnTo>
                  <a:lnTo>
                    <a:pt x="4929" y="573"/>
                  </a:lnTo>
                  <a:lnTo>
                    <a:pt x="4806" y="961"/>
                  </a:lnTo>
                  <a:lnTo>
                    <a:pt x="4806" y="961"/>
                  </a:lnTo>
                  <a:lnTo>
                    <a:pt x="3539" y="5337"/>
                  </a:lnTo>
                  <a:lnTo>
                    <a:pt x="3539" y="5337"/>
                  </a:lnTo>
                  <a:lnTo>
                    <a:pt x="3477" y="5481"/>
                  </a:lnTo>
                  <a:lnTo>
                    <a:pt x="3416" y="5603"/>
                  </a:lnTo>
                  <a:lnTo>
                    <a:pt x="3273" y="5828"/>
                  </a:lnTo>
                  <a:lnTo>
                    <a:pt x="3273" y="5828"/>
                  </a:lnTo>
                  <a:lnTo>
                    <a:pt x="3150" y="5951"/>
                  </a:lnTo>
                  <a:lnTo>
                    <a:pt x="3068" y="6033"/>
                  </a:lnTo>
                  <a:lnTo>
                    <a:pt x="2966" y="6074"/>
                  </a:lnTo>
                  <a:lnTo>
                    <a:pt x="2864" y="6094"/>
                  </a:lnTo>
                  <a:lnTo>
                    <a:pt x="2782" y="6074"/>
                  </a:lnTo>
                  <a:lnTo>
                    <a:pt x="2700" y="6012"/>
                  </a:lnTo>
                  <a:lnTo>
                    <a:pt x="2618" y="5910"/>
                  </a:lnTo>
                  <a:lnTo>
                    <a:pt x="2536" y="5767"/>
                  </a:lnTo>
                  <a:lnTo>
                    <a:pt x="2536" y="5767"/>
                  </a:lnTo>
                  <a:lnTo>
                    <a:pt x="2414" y="5562"/>
                  </a:lnTo>
                  <a:lnTo>
                    <a:pt x="2291" y="5378"/>
                  </a:lnTo>
                  <a:lnTo>
                    <a:pt x="2168" y="5194"/>
                  </a:lnTo>
                  <a:lnTo>
                    <a:pt x="2025" y="5010"/>
                  </a:lnTo>
                  <a:lnTo>
                    <a:pt x="1862" y="4867"/>
                  </a:lnTo>
                  <a:lnTo>
                    <a:pt x="1678" y="4724"/>
                  </a:lnTo>
                  <a:lnTo>
                    <a:pt x="1494" y="4601"/>
                  </a:lnTo>
                  <a:lnTo>
                    <a:pt x="1269" y="4520"/>
                  </a:lnTo>
                  <a:lnTo>
                    <a:pt x="1269" y="4520"/>
                  </a:lnTo>
                  <a:lnTo>
                    <a:pt x="1044" y="4458"/>
                  </a:lnTo>
                  <a:lnTo>
                    <a:pt x="798" y="4417"/>
                  </a:lnTo>
                  <a:lnTo>
                    <a:pt x="532" y="4397"/>
                  </a:lnTo>
                  <a:lnTo>
                    <a:pt x="287" y="4397"/>
                  </a:lnTo>
                  <a:lnTo>
                    <a:pt x="287" y="4397"/>
                  </a:lnTo>
                  <a:lnTo>
                    <a:pt x="246" y="4417"/>
                  </a:lnTo>
                  <a:lnTo>
                    <a:pt x="205" y="4438"/>
                  </a:lnTo>
                  <a:lnTo>
                    <a:pt x="123" y="4520"/>
                  </a:lnTo>
                  <a:lnTo>
                    <a:pt x="42" y="4622"/>
                  </a:lnTo>
                  <a:lnTo>
                    <a:pt x="1" y="4724"/>
                  </a:lnTo>
                  <a:lnTo>
                    <a:pt x="1" y="4724"/>
                  </a:lnTo>
                  <a:lnTo>
                    <a:pt x="1" y="4806"/>
                  </a:lnTo>
                  <a:lnTo>
                    <a:pt x="42" y="4888"/>
                  </a:lnTo>
                  <a:lnTo>
                    <a:pt x="123" y="4990"/>
                  </a:lnTo>
                  <a:lnTo>
                    <a:pt x="205" y="5051"/>
                  </a:lnTo>
                  <a:lnTo>
                    <a:pt x="205" y="5051"/>
                  </a:lnTo>
                  <a:lnTo>
                    <a:pt x="369" y="5153"/>
                  </a:lnTo>
                  <a:lnTo>
                    <a:pt x="532" y="5256"/>
                  </a:lnTo>
                  <a:lnTo>
                    <a:pt x="676" y="5378"/>
                  </a:lnTo>
                  <a:lnTo>
                    <a:pt x="798" y="5501"/>
                  </a:lnTo>
                  <a:lnTo>
                    <a:pt x="921" y="5624"/>
                  </a:lnTo>
                  <a:lnTo>
                    <a:pt x="1023" y="5767"/>
                  </a:lnTo>
                  <a:lnTo>
                    <a:pt x="1125" y="5910"/>
                  </a:lnTo>
                  <a:lnTo>
                    <a:pt x="1207" y="6053"/>
                  </a:lnTo>
                  <a:lnTo>
                    <a:pt x="1330" y="6360"/>
                  </a:lnTo>
                  <a:lnTo>
                    <a:pt x="1432" y="6687"/>
                  </a:lnTo>
                  <a:lnTo>
                    <a:pt x="1494" y="7055"/>
                  </a:lnTo>
                  <a:lnTo>
                    <a:pt x="1514" y="7444"/>
                  </a:lnTo>
                  <a:lnTo>
                    <a:pt x="1514" y="7444"/>
                  </a:lnTo>
                  <a:lnTo>
                    <a:pt x="1514" y="7648"/>
                  </a:lnTo>
                  <a:lnTo>
                    <a:pt x="1555" y="7832"/>
                  </a:lnTo>
                  <a:lnTo>
                    <a:pt x="1637" y="8241"/>
                  </a:lnTo>
                  <a:lnTo>
                    <a:pt x="1759" y="8650"/>
                  </a:lnTo>
                  <a:lnTo>
                    <a:pt x="1903" y="9039"/>
                  </a:lnTo>
                  <a:lnTo>
                    <a:pt x="1903" y="9039"/>
                  </a:lnTo>
                  <a:lnTo>
                    <a:pt x="2168" y="9652"/>
                  </a:lnTo>
                  <a:lnTo>
                    <a:pt x="2352" y="10164"/>
                  </a:lnTo>
                  <a:lnTo>
                    <a:pt x="2475" y="10573"/>
                  </a:lnTo>
                  <a:lnTo>
                    <a:pt x="2516" y="10757"/>
                  </a:lnTo>
                  <a:lnTo>
                    <a:pt x="2536" y="10941"/>
                  </a:lnTo>
                  <a:lnTo>
                    <a:pt x="6361" y="12638"/>
                  </a:lnTo>
                  <a:lnTo>
                    <a:pt x="6320" y="12720"/>
                  </a:lnTo>
                  <a:lnTo>
                    <a:pt x="6320" y="12720"/>
                  </a:lnTo>
                  <a:lnTo>
                    <a:pt x="6667" y="12331"/>
                  </a:lnTo>
                  <a:lnTo>
                    <a:pt x="7035" y="11922"/>
                  </a:lnTo>
                  <a:lnTo>
                    <a:pt x="7035" y="11922"/>
                  </a:lnTo>
                  <a:lnTo>
                    <a:pt x="7383" y="11513"/>
                  </a:lnTo>
                  <a:lnTo>
                    <a:pt x="7710" y="11084"/>
                  </a:lnTo>
                  <a:lnTo>
                    <a:pt x="8017" y="10634"/>
                  </a:lnTo>
                  <a:lnTo>
                    <a:pt x="8283" y="10184"/>
                  </a:lnTo>
                  <a:lnTo>
                    <a:pt x="8508" y="9714"/>
                  </a:lnTo>
                  <a:lnTo>
                    <a:pt x="8712" y="9223"/>
                  </a:lnTo>
                  <a:lnTo>
                    <a:pt x="8876" y="8712"/>
                  </a:lnTo>
                  <a:lnTo>
                    <a:pt x="8999" y="8180"/>
                  </a:lnTo>
                  <a:lnTo>
                    <a:pt x="8999" y="8180"/>
                  </a:lnTo>
                  <a:lnTo>
                    <a:pt x="9040" y="7955"/>
                  </a:lnTo>
                  <a:lnTo>
                    <a:pt x="9121" y="7751"/>
                  </a:lnTo>
                  <a:lnTo>
                    <a:pt x="9203" y="7546"/>
                  </a:lnTo>
                  <a:lnTo>
                    <a:pt x="9305" y="7362"/>
                  </a:lnTo>
                  <a:lnTo>
                    <a:pt x="9408" y="7178"/>
                  </a:lnTo>
                  <a:lnTo>
                    <a:pt x="9530" y="7014"/>
                  </a:lnTo>
                  <a:lnTo>
                    <a:pt x="9817" y="6667"/>
                  </a:lnTo>
                  <a:lnTo>
                    <a:pt x="9817" y="6667"/>
                  </a:lnTo>
                  <a:lnTo>
                    <a:pt x="10512" y="5849"/>
                  </a:lnTo>
                  <a:lnTo>
                    <a:pt x="10839" y="5440"/>
                  </a:lnTo>
                  <a:lnTo>
                    <a:pt x="11187" y="5031"/>
                  </a:lnTo>
                  <a:lnTo>
                    <a:pt x="11187" y="5031"/>
                  </a:lnTo>
                  <a:lnTo>
                    <a:pt x="11309" y="4847"/>
                  </a:lnTo>
                  <a:lnTo>
                    <a:pt x="11371" y="4744"/>
                  </a:lnTo>
                  <a:lnTo>
                    <a:pt x="11412" y="4642"/>
                  </a:lnTo>
                  <a:lnTo>
                    <a:pt x="11453" y="4540"/>
                  </a:lnTo>
                  <a:lnTo>
                    <a:pt x="11432" y="4438"/>
                  </a:lnTo>
                  <a:lnTo>
                    <a:pt x="11391" y="4335"/>
                  </a:lnTo>
                  <a:lnTo>
                    <a:pt x="11309" y="42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9"/>
            <p:cNvSpPr/>
            <p:nvPr/>
          </p:nvSpPr>
          <p:spPr>
            <a:xfrm>
              <a:off x="4895600" y="3142500"/>
              <a:ext cx="125800" cy="269450"/>
            </a:xfrm>
            <a:custGeom>
              <a:rect b="b" l="l" r="r" t="t"/>
              <a:pathLst>
                <a:path extrusionOk="0" h="10778" w="5032">
                  <a:moveTo>
                    <a:pt x="1207" y="9408"/>
                  </a:moveTo>
                  <a:lnTo>
                    <a:pt x="1207" y="9408"/>
                  </a:lnTo>
                  <a:lnTo>
                    <a:pt x="962" y="9694"/>
                  </a:lnTo>
                  <a:lnTo>
                    <a:pt x="716" y="9980"/>
                  </a:lnTo>
                  <a:lnTo>
                    <a:pt x="716" y="9980"/>
                  </a:lnTo>
                  <a:lnTo>
                    <a:pt x="348" y="10389"/>
                  </a:lnTo>
                  <a:lnTo>
                    <a:pt x="1" y="10778"/>
                  </a:lnTo>
                  <a:lnTo>
                    <a:pt x="1" y="10778"/>
                  </a:lnTo>
                  <a:lnTo>
                    <a:pt x="1" y="10778"/>
                  </a:lnTo>
                  <a:lnTo>
                    <a:pt x="348" y="10389"/>
                  </a:lnTo>
                  <a:lnTo>
                    <a:pt x="716" y="9980"/>
                  </a:lnTo>
                  <a:lnTo>
                    <a:pt x="716" y="9980"/>
                  </a:lnTo>
                  <a:lnTo>
                    <a:pt x="962" y="9694"/>
                  </a:lnTo>
                  <a:lnTo>
                    <a:pt x="1207" y="9408"/>
                  </a:lnTo>
                  <a:close/>
                  <a:moveTo>
                    <a:pt x="1780" y="4418"/>
                  </a:moveTo>
                  <a:lnTo>
                    <a:pt x="1780" y="4418"/>
                  </a:lnTo>
                  <a:lnTo>
                    <a:pt x="1739" y="4500"/>
                  </a:lnTo>
                  <a:lnTo>
                    <a:pt x="1739" y="4500"/>
                  </a:lnTo>
                  <a:lnTo>
                    <a:pt x="1739" y="4500"/>
                  </a:lnTo>
                  <a:lnTo>
                    <a:pt x="1739" y="4500"/>
                  </a:lnTo>
                  <a:lnTo>
                    <a:pt x="1780" y="4418"/>
                  </a:lnTo>
                  <a:close/>
                  <a:moveTo>
                    <a:pt x="4868" y="3089"/>
                  </a:moveTo>
                  <a:lnTo>
                    <a:pt x="4868" y="3089"/>
                  </a:lnTo>
                  <a:lnTo>
                    <a:pt x="4520" y="3498"/>
                  </a:lnTo>
                  <a:lnTo>
                    <a:pt x="4193" y="3907"/>
                  </a:lnTo>
                  <a:lnTo>
                    <a:pt x="3498" y="4725"/>
                  </a:lnTo>
                  <a:lnTo>
                    <a:pt x="3498" y="4725"/>
                  </a:lnTo>
                  <a:lnTo>
                    <a:pt x="4193" y="3907"/>
                  </a:lnTo>
                  <a:lnTo>
                    <a:pt x="4520" y="3498"/>
                  </a:lnTo>
                  <a:lnTo>
                    <a:pt x="4868" y="3089"/>
                  </a:lnTo>
                  <a:close/>
                  <a:moveTo>
                    <a:pt x="4745" y="2189"/>
                  </a:moveTo>
                  <a:lnTo>
                    <a:pt x="4745" y="2189"/>
                  </a:lnTo>
                  <a:lnTo>
                    <a:pt x="4663" y="2189"/>
                  </a:lnTo>
                  <a:lnTo>
                    <a:pt x="4581" y="2230"/>
                  </a:lnTo>
                  <a:lnTo>
                    <a:pt x="4459" y="2312"/>
                  </a:lnTo>
                  <a:lnTo>
                    <a:pt x="4316" y="2414"/>
                  </a:lnTo>
                  <a:lnTo>
                    <a:pt x="4193" y="2537"/>
                  </a:lnTo>
                  <a:lnTo>
                    <a:pt x="4193" y="2537"/>
                  </a:lnTo>
                  <a:lnTo>
                    <a:pt x="3273" y="3395"/>
                  </a:lnTo>
                  <a:lnTo>
                    <a:pt x="2332" y="4275"/>
                  </a:lnTo>
                  <a:lnTo>
                    <a:pt x="2332" y="4275"/>
                  </a:lnTo>
                  <a:lnTo>
                    <a:pt x="2230" y="4357"/>
                  </a:lnTo>
                  <a:lnTo>
                    <a:pt x="2107" y="4438"/>
                  </a:lnTo>
                  <a:lnTo>
                    <a:pt x="1862" y="4602"/>
                  </a:lnTo>
                  <a:lnTo>
                    <a:pt x="1862" y="4602"/>
                  </a:lnTo>
                  <a:lnTo>
                    <a:pt x="1862" y="4602"/>
                  </a:lnTo>
                  <a:lnTo>
                    <a:pt x="1862" y="4602"/>
                  </a:lnTo>
                  <a:lnTo>
                    <a:pt x="2107" y="4438"/>
                  </a:lnTo>
                  <a:lnTo>
                    <a:pt x="2230" y="4357"/>
                  </a:lnTo>
                  <a:lnTo>
                    <a:pt x="2332" y="4275"/>
                  </a:lnTo>
                  <a:lnTo>
                    <a:pt x="2332" y="4275"/>
                  </a:lnTo>
                  <a:lnTo>
                    <a:pt x="3273" y="3395"/>
                  </a:lnTo>
                  <a:lnTo>
                    <a:pt x="4193" y="2537"/>
                  </a:lnTo>
                  <a:lnTo>
                    <a:pt x="4193" y="2537"/>
                  </a:lnTo>
                  <a:lnTo>
                    <a:pt x="4316" y="2414"/>
                  </a:lnTo>
                  <a:lnTo>
                    <a:pt x="4459" y="2312"/>
                  </a:lnTo>
                  <a:lnTo>
                    <a:pt x="4581" y="2230"/>
                  </a:lnTo>
                  <a:lnTo>
                    <a:pt x="4663" y="2189"/>
                  </a:lnTo>
                  <a:lnTo>
                    <a:pt x="4745" y="2189"/>
                  </a:lnTo>
                  <a:lnTo>
                    <a:pt x="4745" y="2189"/>
                  </a:lnTo>
                  <a:lnTo>
                    <a:pt x="4806" y="2189"/>
                  </a:lnTo>
                  <a:lnTo>
                    <a:pt x="4868" y="2209"/>
                  </a:lnTo>
                  <a:lnTo>
                    <a:pt x="4929" y="2250"/>
                  </a:lnTo>
                  <a:lnTo>
                    <a:pt x="4990" y="2291"/>
                  </a:lnTo>
                  <a:lnTo>
                    <a:pt x="4990" y="2291"/>
                  </a:lnTo>
                  <a:lnTo>
                    <a:pt x="5031" y="2332"/>
                  </a:lnTo>
                  <a:lnTo>
                    <a:pt x="5031" y="2332"/>
                  </a:lnTo>
                  <a:lnTo>
                    <a:pt x="4990" y="2291"/>
                  </a:lnTo>
                  <a:lnTo>
                    <a:pt x="4990" y="2291"/>
                  </a:lnTo>
                  <a:lnTo>
                    <a:pt x="4929" y="2250"/>
                  </a:lnTo>
                  <a:lnTo>
                    <a:pt x="4868" y="2209"/>
                  </a:lnTo>
                  <a:lnTo>
                    <a:pt x="4806" y="2189"/>
                  </a:lnTo>
                  <a:lnTo>
                    <a:pt x="4745" y="2189"/>
                  </a:lnTo>
                  <a:close/>
                  <a:moveTo>
                    <a:pt x="3702" y="1146"/>
                  </a:moveTo>
                  <a:lnTo>
                    <a:pt x="3702" y="1146"/>
                  </a:lnTo>
                  <a:lnTo>
                    <a:pt x="2925" y="2393"/>
                  </a:lnTo>
                  <a:lnTo>
                    <a:pt x="2168" y="3620"/>
                  </a:lnTo>
                  <a:lnTo>
                    <a:pt x="2168" y="3620"/>
                  </a:lnTo>
                  <a:lnTo>
                    <a:pt x="2066" y="3784"/>
                  </a:lnTo>
                  <a:lnTo>
                    <a:pt x="2066" y="3784"/>
                  </a:lnTo>
                  <a:lnTo>
                    <a:pt x="2168" y="3620"/>
                  </a:lnTo>
                  <a:lnTo>
                    <a:pt x="2168" y="3620"/>
                  </a:lnTo>
                  <a:lnTo>
                    <a:pt x="2925" y="2393"/>
                  </a:lnTo>
                  <a:lnTo>
                    <a:pt x="3702" y="1146"/>
                  </a:lnTo>
                  <a:close/>
                  <a:moveTo>
                    <a:pt x="3947" y="1"/>
                  </a:moveTo>
                  <a:lnTo>
                    <a:pt x="3947" y="1"/>
                  </a:lnTo>
                  <a:lnTo>
                    <a:pt x="3947" y="1"/>
                  </a:lnTo>
                  <a:lnTo>
                    <a:pt x="3968" y="21"/>
                  </a:lnTo>
                  <a:lnTo>
                    <a:pt x="4009" y="62"/>
                  </a:lnTo>
                  <a:lnTo>
                    <a:pt x="4029" y="185"/>
                  </a:lnTo>
                  <a:lnTo>
                    <a:pt x="4050" y="308"/>
                  </a:lnTo>
                  <a:lnTo>
                    <a:pt x="4029" y="410"/>
                  </a:lnTo>
                  <a:lnTo>
                    <a:pt x="4029" y="410"/>
                  </a:lnTo>
                  <a:lnTo>
                    <a:pt x="4050" y="308"/>
                  </a:lnTo>
                  <a:lnTo>
                    <a:pt x="4029" y="185"/>
                  </a:lnTo>
                  <a:lnTo>
                    <a:pt x="4009" y="62"/>
                  </a:lnTo>
                  <a:lnTo>
                    <a:pt x="3968" y="21"/>
                  </a:lnTo>
                  <a:lnTo>
                    <a:pt x="3947" y="1"/>
                  </a:lnTo>
                  <a:lnTo>
                    <a:pt x="3947" y="1"/>
                  </a:lnTo>
                  <a:close/>
                </a:path>
              </a:pathLst>
            </a:custGeom>
            <a:solidFill>
              <a:srgbClr val="DFC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9"/>
            <p:cNvSpPr/>
            <p:nvPr/>
          </p:nvSpPr>
          <p:spPr>
            <a:xfrm>
              <a:off x="4895600" y="3377675"/>
              <a:ext cx="30200" cy="34275"/>
            </a:xfrm>
            <a:custGeom>
              <a:rect b="b" l="l" r="r" t="t"/>
              <a:pathLst>
                <a:path extrusionOk="0" fill="none" h="1371" w="1208">
                  <a:moveTo>
                    <a:pt x="1207" y="1"/>
                  </a:moveTo>
                  <a:lnTo>
                    <a:pt x="1207" y="1"/>
                  </a:lnTo>
                  <a:lnTo>
                    <a:pt x="962" y="287"/>
                  </a:lnTo>
                  <a:lnTo>
                    <a:pt x="716" y="573"/>
                  </a:lnTo>
                  <a:lnTo>
                    <a:pt x="716" y="573"/>
                  </a:lnTo>
                  <a:lnTo>
                    <a:pt x="348" y="982"/>
                  </a:lnTo>
                  <a:lnTo>
                    <a:pt x="1" y="1371"/>
                  </a:lnTo>
                  <a:lnTo>
                    <a:pt x="1" y="1371"/>
                  </a:lnTo>
                  <a:lnTo>
                    <a:pt x="1" y="1371"/>
                  </a:lnTo>
                  <a:lnTo>
                    <a:pt x="348" y="982"/>
                  </a:lnTo>
                  <a:lnTo>
                    <a:pt x="716" y="573"/>
                  </a:lnTo>
                  <a:lnTo>
                    <a:pt x="716" y="573"/>
                  </a:lnTo>
                  <a:lnTo>
                    <a:pt x="962" y="287"/>
                  </a:lnTo>
                  <a:lnTo>
                    <a:pt x="120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9"/>
            <p:cNvSpPr/>
            <p:nvPr/>
          </p:nvSpPr>
          <p:spPr>
            <a:xfrm>
              <a:off x="4939050" y="3252925"/>
              <a:ext cx="1050" cy="2075"/>
            </a:xfrm>
            <a:custGeom>
              <a:rect b="b" l="l" r="r" t="t"/>
              <a:pathLst>
                <a:path extrusionOk="0" fill="none" h="83" w="42">
                  <a:moveTo>
                    <a:pt x="42" y="1"/>
                  </a:moveTo>
                  <a:lnTo>
                    <a:pt x="42" y="1"/>
                  </a:lnTo>
                  <a:lnTo>
                    <a:pt x="1" y="83"/>
                  </a:lnTo>
                  <a:lnTo>
                    <a:pt x="1" y="83"/>
                  </a:lnTo>
                  <a:lnTo>
                    <a:pt x="1" y="83"/>
                  </a:lnTo>
                  <a:lnTo>
                    <a:pt x="1" y="83"/>
                  </a:lnTo>
                  <a:lnTo>
                    <a:pt x="4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9"/>
            <p:cNvSpPr/>
            <p:nvPr/>
          </p:nvSpPr>
          <p:spPr>
            <a:xfrm>
              <a:off x="4983025" y="3219700"/>
              <a:ext cx="34275" cy="40925"/>
            </a:xfrm>
            <a:custGeom>
              <a:rect b="b" l="l" r="r" t="t"/>
              <a:pathLst>
                <a:path extrusionOk="0" fill="none" h="1637" w="1371">
                  <a:moveTo>
                    <a:pt x="1371" y="1"/>
                  </a:moveTo>
                  <a:lnTo>
                    <a:pt x="1371" y="1"/>
                  </a:lnTo>
                  <a:lnTo>
                    <a:pt x="1023" y="410"/>
                  </a:lnTo>
                  <a:lnTo>
                    <a:pt x="696" y="819"/>
                  </a:lnTo>
                  <a:lnTo>
                    <a:pt x="1" y="1637"/>
                  </a:lnTo>
                  <a:lnTo>
                    <a:pt x="1" y="1637"/>
                  </a:lnTo>
                  <a:lnTo>
                    <a:pt x="696" y="819"/>
                  </a:lnTo>
                  <a:lnTo>
                    <a:pt x="1023" y="410"/>
                  </a:lnTo>
                  <a:lnTo>
                    <a:pt x="13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9"/>
            <p:cNvSpPr/>
            <p:nvPr/>
          </p:nvSpPr>
          <p:spPr>
            <a:xfrm>
              <a:off x="4942125" y="3197200"/>
              <a:ext cx="79275" cy="60375"/>
            </a:xfrm>
            <a:custGeom>
              <a:rect b="b" l="l" r="r" t="t"/>
              <a:pathLst>
                <a:path extrusionOk="0" fill="none" h="2415" w="3171">
                  <a:moveTo>
                    <a:pt x="2884" y="1"/>
                  </a:moveTo>
                  <a:lnTo>
                    <a:pt x="2884" y="1"/>
                  </a:lnTo>
                  <a:lnTo>
                    <a:pt x="2802" y="1"/>
                  </a:lnTo>
                  <a:lnTo>
                    <a:pt x="2720" y="42"/>
                  </a:lnTo>
                  <a:lnTo>
                    <a:pt x="2598" y="124"/>
                  </a:lnTo>
                  <a:lnTo>
                    <a:pt x="2455" y="226"/>
                  </a:lnTo>
                  <a:lnTo>
                    <a:pt x="2332" y="349"/>
                  </a:lnTo>
                  <a:lnTo>
                    <a:pt x="2332" y="349"/>
                  </a:lnTo>
                  <a:lnTo>
                    <a:pt x="1412" y="1207"/>
                  </a:lnTo>
                  <a:lnTo>
                    <a:pt x="471" y="2087"/>
                  </a:lnTo>
                  <a:lnTo>
                    <a:pt x="471" y="2087"/>
                  </a:lnTo>
                  <a:lnTo>
                    <a:pt x="369" y="2169"/>
                  </a:lnTo>
                  <a:lnTo>
                    <a:pt x="246" y="2250"/>
                  </a:lnTo>
                  <a:lnTo>
                    <a:pt x="1" y="2414"/>
                  </a:lnTo>
                  <a:lnTo>
                    <a:pt x="1" y="2414"/>
                  </a:lnTo>
                  <a:lnTo>
                    <a:pt x="1" y="2414"/>
                  </a:lnTo>
                  <a:lnTo>
                    <a:pt x="1" y="2414"/>
                  </a:lnTo>
                  <a:lnTo>
                    <a:pt x="246" y="2250"/>
                  </a:lnTo>
                  <a:lnTo>
                    <a:pt x="369" y="2169"/>
                  </a:lnTo>
                  <a:lnTo>
                    <a:pt x="471" y="2087"/>
                  </a:lnTo>
                  <a:lnTo>
                    <a:pt x="471" y="2087"/>
                  </a:lnTo>
                  <a:lnTo>
                    <a:pt x="1412" y="1207"/>
                  </a:lnTo>
                  <a:lnTo>
                    <a:pt x="2332" y="349"/>
                  </a:lnTo>
                  <a:lnTo>
                    <a:pt x="2332" y="349"/>
                  </a:lnTo>
                  <a:lnTo>
                    <a:pt x="2455" y="226"/>
                  </a:lnTo>
                  <a:lnTo>
                    <a:pt x="2598" y="124"/>
                  </a:lnTo>
                  <a:lnTo>
                    <a:pt x="2720" y="42"/>
                  </a:lnTo>
                  <a:lnTo>
                    <a:pt x="2802" y="1"/>
                  </a:lnTo>
                  <a:lnTo>
                    <a:pt x="2884" y="1"/>
                  </a:lnTo>
                  <a:lnTo>
                    <a:pt x="2884" y="1"/>
                  </a:lnTo>
                  <a:lnTo>
                    <a:pt x="2945" y="1"/>
                  </a:lnTo>
                  <a:lnTo>
                    <a:pt x="3007" y="21"/>
                  </a:lnTo>
                  <a:lnTo>
                    <a:pt x="3068" y="62"/>
                  </a:lnTo>
                  <a:lnTo>
                    <a:pt x="3129" y="103"/>
                  </a:lnTo>
                  <a:lnTo>
                    <a:pt x="3129" y="103"/>
                  </a:lnTo>
                  <a:lnTo>
                    <a:pt x="3170" y="144"/>
                  </a:lnTo>
                  <a:lnTo>
                    <a:pt x="3170" y="144"/>
                  </a:lnTo>
                  <a:lnTo>
                    <a:pt x="3129" y="103"/>
                  </a:lnTo>
                  <a:lnTo>
                    <a:pt x="3129" y="103"/>
                  </a:lnTo>
                  <a:lnTo>
                    <a:pt x="3068" y="62"/>
                  </a:lnTo>
                  <a:lnTo>
                    <a:pt x="3007" y="21"/>
                  </a:lnTo>
                  <a:lnTo>
                    <a:pt x="2945" y="1"/>
                  </a:lnTo>
                  <a:lnTo>
                    <a:pt x="288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9"/>
            <p:cNvSpPr/>
            <p:nvPr/>
          </p:nvSpPr>
          <p:spPr>
            <a:xfrm>
              <a:off x="4947250" y="3171150"/>
              <a:ext cx="40925" cy="65975"/>
            </a:xfrm>
            <a:custGeom>
              <a:rect b="b" l="l" r="r" t="t"/>
              <a:pathLst>
                <a:path extrusionOk="0" fill="none" h="2639" w="1637">
                  <a:moveTo>
                    <a:pt x="1636" y="0"/>
                  </a:moveTo>
                  <a:lnTo>
                    <a:pt x="1636" y="0"/>
                  </a:lnTo>
                  <a:lnTo>
                    <a:pt x="859" y="1247"/>
                  </a:lnTo>
                  <a:lnTo>
                    <a:pt x="102" y="2474"/>
                  </a:lnTo>
                  <a:lnTo>
                    <a:pt x="102" y="2474"/>
                  </a:lnTo>
                  <a:lnTo>
                    <a:pt x="0" y="2638"/>
                  </a:lnTo>
                  <a:lnTo>
                    <a:pt x="0" y="2638"/>
                  </a:lnTo>
                  <a:lnTo>
                    <a:pt x="102" y="2474"/>
                  </a:lnTo>
                  <a:lnTo>
                    <a:pt x="102" y="2474"/>
                  </a:lnTo>
                  <a:lnTo>
                    <a:pt x="859" y="1247"/>
                  </a:lnTo>
                  <a:lnTo>
                    <a:pt x="163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9"/>
            <p:cNvSpPr/>
            <p:nvPr/>
          </p:nvSpPr>
          <p:spPr>
            <a:xfrm>
              <a:off x="4994275" y="3142500"/>
              <a:ext cx="2575" cy="10250"/>
            </a:xfrm>
            <a:custGeom>
              <a:rect b="b" l="l" r="r" t="t"/>
              <a:pathLst>
                <a:path extrusionOk="0" fill="none" h="410" w="103">
                  <a:moveTo>
                    <a:pt x="0" y="1"/>
                  </a:moveTo>
                  <a:lnTo>
                    <a:pt x="0" y="1"/>
                  </a:lnTo>
                  <a:lnTo>
                    <a:pt x="0" y="1"/>
                  </a:lnTo>
                  <a:lnTo>
                    <a:pt x="21" y="21"/>
                  </a:lnTo>
                  <a:lnTo>
                    <a:pt x="62" y="62"/>
                  </a:lnTo>
                  <a:lnTo>
                    <a:pt x="82" y="185"/>
                  </a:lnTo>
                  <a:lnTo>
                    <a:pt x="103" y="308"/>
                  </a:lnTo>
                  <a:lnTo>
                    <a:pt x="82" y="410"/>
                  </a:lnTo>
                  <a:lnTo>
                    <a:pt x="82" y="410"/>
                  </a:lnTo>
                  <a:lnTo>
                    <a:pt x="103" y="308"/>
                  </a:lnTo>
                  <a:lnTo>
                    <a:pt x="82" y="185"/>
                  </a:lnTo>
                  <a:lnTo>
                    <a:pt x="62" y="62"/>
                  </a:lnTo>
                  <a:lnTo>
                    <a:pt x="21" y="2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9"/>
            <p:cNvSpPr/>
            <p:nvPr/>
          </p:nvSpPr>
          <p:spPr>
            <a:xfrm>
              <a:off x="4849600" y="3142000"/>
              <a:ext cx="173850" cy="269950"/>
            </a:xfrm>
            <a:custGeom>
              <a:rect b="b" l="l" r="r" t="t"/>
              <a:pathLst>
                <a:path extrusionOk="0" h="10798" w="6954">
                  <a:moveTo>
                    <a:pt x="5747" y="0"/>
                  </a:moveTo>
                  <a:lnTo>
                    <a:pt x="5072" y="880"/>
                  </a:lnTo>
                  <a:lnTo>
                    <a:pt x="4192" y="2045"/>
                  </a:lnTo>
                  <a:lnTo>
                    <a:pt x="3743" y="2679"/>
                  </a:lnTo>
                  <a:lnTo>
                    <a:pt x="3293" y="3334"/>
                  </a:lnTo>
                  <a:lnTo>
                    <a:pt x="2863" y="3968"/>
                  </a:lnTo>
                  <a:lnTo>
                    <a:pt x="2475" y="4602"/>
                  </a:lnTo>
                  <a:lnTo>
                    <a:pt x="2025" y="5379"/>
                  </a:lnTo>
                  <a:lnTo>
                    <a:pt x="1616" y="6135"/>
                  </a:lnTo>
                  <a:lnTo>
                    <a:pt x="1268" y="6831"/>
                  </a:lnTo>
                  <a:lnTo>
                    <a:pt x="941" y="7485"/>
                  </a:lnTo>
                  <a:lnTo>
                    <a:pt x="655" y="8099"/>
                  </a:lnTo>
                  <a:lnTo>
                    <a:pt x="409" y="8712"/>
                  </a:lnTo>
                  <a:lnTo>
                    <a:pt x="184" y="9285"/>
                  </a:lnTo>
                  <a:lnTo>
                    <a:pt x="0" y="9857"/>
                  </a:lnTo>
                  <a:lnTo>
                    <a:pt x="0" y="9878"/>
                  </a:lnTo>
                  <a:lnTo>
                    <a:pt x="1882" y="10716"/>
                  </a:lnTo>
                  <a:lnTo>
                    <a:pt x="1841" y="10798"/>
                  </a:lnTo>
                  <a:lnTo>
                    <a:pt x="2188" y="10409"/>
                  </a:lnTo>
                  <a:lnTo>
                    <a:pt x="2556" y="10000"/>
                  </a:lnTo>
                  <a:lnTo>
                    <a:pt x="2802" y="9714"/>
                  </a:lnTo>
                  <a:lnTo>
                    <a:pt x="3047" y="9428"/>
                  </a:lnTo>
                  <a:lnTo>
                    <a:pt x="3313" y="9060"/>
                  </a:lnTo>
                  <a:lnTo>
                    <a:pt x="3538" y="8692"/>
                  </a:lnTo>
                  <a:lnTo>
                    <a:pt x="3763" y="8323"/>
                  </a:lnTo>
                  <a:lnTo>
                    <a:pt x="3967" y="7935"/>
                  </a:lnTo>
                  <a:lnTo>
                    <a:pt x="4131" y="7526"/>
                  </a:lnTo>
                  <a:lnTo>
                    <a:pt x="4295" y="7117"/>
                  </a:lnTo>
                  <a:lnTo>
                    <a:pt x="4417" y="6687"/>
                  </a:lnTo>
                  <a:lnTo>
                    <a:pt x="4520" y="6258"/>
                  </a:lnTo>
                  <a:lnTo>
                    <a:pt x="4561" y="6033"/>
                  </a:lnTo>
                  <a:lnTo>
                    <a:pt x="4642" y="5829"/>
                  </a:lnTo>
                  <a:lnTo>
                    <a:pt x="4724" y="5624"/>
                  </a:lnTo>
                  <a:lnTo>
                    <a:pt x="4826" y="5440"/>
                  </a:lnTo>
                  <a:lnTo>
                    <a:pt x="4929" y="5256"/>
                  </a:lnTo>
                  <a:lnTo>
                    <a:pt x="5051" y="5092"/>
                  </a:lnTo>
                  <a:lnTo>
                    <a:pt x="5338" y="4745"/>
                  </a:lnTo>
                  <a:lnTo>
                    <a:pt x="6033" y="3927"/>
                  </a:lnTo>
                  <a:lnTo>
                    <a:pt x="6360" y="3518"/>
                  </a:lnTo>
                  <a:lnTo>
                    <a:pt x="6708" y="3109"/>
                  </a:lnTo>
                  <a:lnTo>
                    <a:pt x="6830" y="2945"/>
                  </a:lnTo>
                  <a:lnTo>
                    <a:pt x="6892" y="2843"/>
                  </a:lnTo>
                  <a:lnTo>
                    <a:pt x="6933" y="2741"/>
                  </a:lnTo>
                  <a:lnTo>
                    <a:pt x="6953" y="2638"/>
                  </a:lnTo>
                  <a:lnTo>
                    <a:pt x="6953" y="2536"/>
                  </a:lnTo>
                  <a:lnTo>
                    <a:pt x="6933" y="2454"/>
                  </a:lnTo>
                  <a:lnTo>
                    <a:pt x="6871" y="2352"/>
                  </a:lnTo>
                  <a:lnTo>
                    <a:pt x="6830" y="2311"/>
                  </a:lnTo>
                  <a:lnTo>
                    <a:pt x="6769" y="2270"/>
                  </a:lnTo>
                  <a:lnTo>
                    <a:pt x="6708" y="2229"/>
                  </a:lnTo>
                  <a:lnTo>
                    <a:pt x="6646" y="2209"/>
                  </a:lnTo>
                  <a:lnTo>
                    <a:pt x="6503" y="2209"/>
                  </a:lnTo>
                  <a:lnTo>
                    <a:pt x="6421" y="2250"/>
                  </a:lnTo>
                  <a:lnTo>
                    <a:pt x="6299" y="2332"/>
                  </a:lnTo>
                  <a:lnTo>
                    <a:pt x="6156" y="2434"/>
                  </a:lnTo>
                  <a:lnTo>
                    <a:pt x="6033" y="2557"/>
                  </a:lnTo>
                  <a:lnTo>
                    <a:pt x="5113" y="3415"/>
                  </a:lnTo>
                  <a:lnTo>
                    <a:pt x="4172" y="4295"/>
                  </a:lnTo>
                  <a:lnTo>
                    <a:pt x="4070" y="4377"/>
                  </a:lnTo>
                  <a:lnTo>
                    <a:pt x="3947" y="4458"/>
                  </a:lnTo>
                  <a:lnTo>
                    <a:pt x="3702" y="4622"/>
                  </a:lnTo>
                  <a:lnTo>
                    <a:pt x="3579" y="4520"/>
                  </a:lnTo>
                  <a:lnTo>
                    <a:pt x="3620" y="4438"/>
                  </a:lnTo>
                  <a:lnTo>
                    <a:pt x="3763" y="4111"/>
                  </a:lnTo>
                  <a:lnTo>
                    <a:pt x="3906" y="3804"/>
                  </a:lnTo>
                  <a:lnTo>
                    <a:pt x="4008" y="3640"/>
                  </a:lnTo>
                  <a:lnTo>
                    <a:pt x="4765" y="2413"/>
                  </a:lnTo>
                  <a:lnTo>
                    <a:pt x="5542" y="1166"/>
                  </a:lnTo>
                  <a:lnTo>
                    <a:pt x="5644" y="1002"/>
                  </a:lnTo>
                  <a:lnTo>
                    <a:pt x="5747" y="818"/>
                  </a:lnTo>
                  <a:lnTo>
                    <a:pt x="5808" y="634"/>
                  </a:lnTo>
                  <a:lnTo>
                    <a:pt x="5869" y="430"/>
                  </a:lnTo>
                  <a:lnTo>
                    <a:pt x="5890" y="328"/>
                  </a:lnTo>
                  <a:lnTo>
                    <a:pt x="5869" y="205"/>
                  </a:lnTo>
                  <a:lnTo>
                    <a:pt x="5849" y="82"/>
                  </a:lnTo>
                  <a:lnTo>
                    <a:pt x="5808" y="41"/>
                  </a:lnTo>
                  <a:lnTo>
                    <a:pt x="5787" y="21"/>
                  </a:lnTo>
                  <a:lnTo>
                    <a:pt x="574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9"/>
            <p:cNvSpPr/>
            <p:nvPr/>
          </p:nvSpPr>
          <p:spPr>
            <a:xfrm>
              <a:off x="4849600" y="3142000"/>
              <a:ext cx="173850" cy="269950"/>
            </a:xfrm>
            <a:custGeom>
              <a:rect b="b" l="l" r="r" t="t"/>
              <a:pathLst>
                <a:path extrusionOk="0" fill="none" h="10798" w="6954">
                  <a:moveTo>
                    <a:pt x="5747" y="0"/>
                  </a:moveTo>
                  <a:lnTo>
                    <a:pt x="5747" y="0"/>
                  </a:lnTo>
                  <a:lnTo>
                    <a:pt x="5072" y="880"/>
                  </a:lnTo>
                  <a:lnTo>
                    <a:pt x="4192" y="2045"/>
                  </a:lnTo>
                  <a:lnTo>
                    <a:pt x="3743" y="2679"/>
                  </a:lnTo>
                  <a:lnTo>
                    <a:pt x="3293" y="3334"/>
                  </a:lnTo>
                  <a:lnTo>
                    <a:pt x="2863" y="3968"/>
                  </a:lnTo>
                  <a:lnTo>
                    <a:pt x="2475" y="4602"/>
                  </a:lnTo>
                  <a:lnTo>
                    <a:pt x="2475" y="4602"/>
                  </a:lnTo>
                  <a:lnTo>
                    <a:pt x="2025" y="5379"/>
                  </a:lnTo>
                  <a:lnTo>
                    <a:pt x="1616" y="6135"/>
                  </a:lnTo>
                  <a:lnTo>
                    <a:pt x="1268" y="6831"/>
                  </a:lnTo>
                  <a:lnTo>
                    <a:pt x="941" y="7485"/>
                  </a:lnTo>
                  <a:lnTo>
                    <a:pt x="655" y="8099"/>
                  </a:lnTo>
                  <a:lnTo>
                    <a:pt x="409" y="8712"/>
                  </a:lnTo>
                  <a:lnTo>
                    <a:pt x="184" y="9285"/>
                  </a:lnTo>
                  <a:lnTo>
                    <a:pt x="0" y="9857"/>
                  </a:lnTo>
                  <a:lnTo>
                    <a:pt x="0" y="9878"/>
                  </a:lnTo>
                  <a:lnTo>
                    <a:pt x="1882" y="10716"/>
                  </a:lnTo>
                  <a:lnTo>
                    <a:pt x="1841" y="10798"/>
                  </a:lnTo>
                  <a:lnTo>
                    <a:pt x="1841" y="10798"/>
                  </a:lnTo>
                  <a:lnTo>
                    <a:pt x="1841" y="10798"/>
                  </a:lnTo>
                  <a:lnTo>
                    <a:pt x="1841" y="10798"/>
                  </a:lnTo>
                  <a:lnTo>
                    <a:pt x="1841" y="10798"/>
                  </a:lnTo>
                  <a:lnTo>
                    <a:pt x="2188" y="10409"/>
                  </a:lnTo>
                  <a:lnTo>
                    <a:pt x="2556" y="10000"/>
                  </a:lnTo>
                  <a:lnTo>
                    <a:pt x="2556" y="10000"/>
                  </a:lnTo>
                  <a:lnTo>
                    <a:pt x="2802" y="9714"/>
                  </a:lnTo>
                  <a:lnTo>
                    <a:pt x="3047" y="9428"/>
                  </a:lnTo>
                  <a:lnTo>
                    <a:pt x="3047" y="9428"/>
                  </a:lnTo>
                  <a:lnTo>
                    <a:pt x="3313" y="9060"/>
                  </a:lnTo>
                  <a:lnTo>
                    <a:pt x="3538" y="8692"/>
                  </a:lnTo>
                  <a:lnTo>
                    <a:pt x="3763" y="8323"/>
                  </a:lnTo>
                  <a:lnTo>
                    <a:pt x="3967" y="7935"/>
                  </a:lnTo>
                  <a:lnTo>
                    <a:pt x="4131" y="7526"/>
                  </a:lnTo>
                  <a:lnTo>
                    <a:pt x="4295" y="7117"/>
                  </a:lnTo>
                  <a:lnTo>
                    <a:pt x="4417" y="6687"/>
                  </a:lnTo>
                  <a:lnTo>
                    <a:pt x="4520" y="6258"/>
                  </a:lnTo>
                  <a:lnTo>
                    <a:pt x="4520" y="6258"/>
                  </a:lnTo>
                  <a:lnTo>
                    <a:pt x="4561" y="6033"/>
                  </a:lnTo>
                  <a:lnTo>
                    <a:pt x="4642" y="5829"/>
                  </a:lnTo>
                  <a:lnTo>
                    <a:pt x="4724" y="5624"/>
                  </a:lnTo>
                  <a:lnTo>
                    <a:pt x="4826" y="5440"/>
                  </a:lnTo>
                  <a:lnTo>
                    <a:pt x="4929" y="5256"/>
                  </a:lnTo>
                  <a:lnTo>
                    <a:pt x="5051" y="5092"/>
                  </a:lnTo>
                  <a:lnTo>
                    <a:pt x="5338" y="4745"/>
                  </a:lnTo>
                  <a:lnTo>
                    <a:pt x="5338" y="4745"/>
                  </a:lnTo>
                  <a:lnTo>
                    <a:pt x="5338" y="4745"/>
                  </a:lnTo>
                  <a:lnTo>
                    <a:pt x="6033" y="3927"/>
                  </a:lnTo>
                  <a:lnTo>
                    <a:pt x="6360" y="3518"/>
                  </a:lnTo>
                  <a:lnTo>
                    <a:pt x="6708" y="3109"/>
                  </a:lnTo>
                  <a:lnTo>
                    <a:pt x="6708" y="3109"/>
                  </a:lnTo>
                  <a:lnTo>
                    <a:pt x="6708" y="3109"/>
                  </a:lnTo>
                  <a:lnTo>
                    <a:pt x="6830" y="2945"/>
                  </a:lnTo>
                  <a:lnTo>
                    <a:pt x="6892" y="2843"/>
                  </a:lnTo>
                  <a:lnTo>
                    <a:pt x="6933" y="2741"/>
                  </a:lnTo>
                  <a:lnTo>
                    <a:pt x="6953" y="2638"/>
                  </a:lnTo>
                  <a:lnTo>
                    <a:pt x="6953" y="2536"/>
                  </a:lnTo>
                  <a:lnTo>
                    <a:pt x="6933" y="2454"/>
                  </a:lnTo>
                  <a:lnTo>
                    <a:pt x="6871" y="2352"/>
                  </a:lnTo>
                  <a:lnTo>
                    <a:pt x="6871" y="2352"/>
                  </a:lnTo>
                  <a:lnTo>
                    <a:pt x="6830" y="2311"/>
                  </a:lnTo>
                  <a:lnTo>
                    <a:pt x="6830" y="2311"/>
                  </a:lnTo>
                  <a:lnTo>
                    <a:pt x="6769" y="2270"/>
                  </a:lnTo>
                  <a:lnTo>
                    <a:pt x="6708" y="2229"/>
                  </a:lnTo>
                  <a:lnTo>
                    <a:pt x="6646" y="2209"/>
                  </a:lnTo>
                  <a:lnTo>
                    <a:pt x="6585" y="2209"/>
                  </a:lnTo>
                  <a:lnTo>
                    <a:pt x="6585" y="2209"/>
                  </a:lnTo>
                  <a:lnTo>
                    <a:pt x="6503" y="2209"/>
                  </a:lnTo>
                  <a:lnTo>
                    <a:pt x="6421" y="2250"/>
                  </a:lnTo>
                  <a:lnTo>
                    <a:pt x="6299" y="2332"/>
                  </a:lnTo>
                  <a:lnTo>
                    <a:pt x="6156" y="2434"/>
                  </a:lnTo>
                  <a:lnTo>
                    <a:pt x="6033" y="2557"/>
                  </a:lnTo>
                  <a:lnTo>
                    <a:pt x="6033" y="2557"/>
                  </a:lnTo>
                  <a:lnTo>
                    <a:pt x="5113" y="3415"/>
                  </a:lnTo>
                  <a:lnTo>
                    <a:pt x="4172" y="4295"/>
                  </a:lnTo>
                  <a:lnTo>
                    <a:pt x="4172" y="4295"/>
                  </a:lnTo>
                  <a:lnTo>
                    <a:pt x="4070" y="4377"/>
                  </a:lnTo>
                  <a:lnTo>
                    <a:pt x="3947" y="4458"/>
                  </a:lnTo>
                  <a:lnTo>
                    <a:pt x="3702" y="4622"/>
                  </a:lnTo>
                  <a:lnTo>
                    <a:pt x="3702" y="4622"/>
                  </a:lnTo>
                  <a:lnTo>
                    <a:pt x="3702" y="4622"/>
                  </a:lnTo>
                  <a:lnTo>
                    <a:pt x="3702" y="4622"/>
                  </a:lnTo>
                  <a:lnTo>
                    <a:pt x="3702" y="4622"/>
                  </a:lnTo>
                  <a:lnTo>
                    <a:pt x="3702" y="4622"/>
                  </a:lnTo>
                  <a:lnTo>
                    <a:pt x="3579" y="4520"/>
                  </a:lnTo>
                  <a:lnTo>
                    <a:pt x="3579" y="4520"/>
                  </a:lnTo>
                  <a:lnTo>
                    <a:pt x="3579" y="4520"/>
                  </a:lnTo>
                  <a:lnTo>
                    <a:pt x="3579" y="4520"/>
                  </a:lnTo>
                  <a:lnTo>
                    <a:pt x="3579" y="4520"/>
                  </a:lnTo>
                  <a:lnTo>
                    <a:pt x="3579" y="4520"/>
                  </a:lnTo>
                  <a:lnTo>
                    <a:pt x="3620" y="4438"/>
                  </a:lnTo>
                  <a:lnTo>
                    <a:pt x="3620" y="4438"/>
                  </a:lnTo>
                  <a:lnTo>
                    <a:pt x="3763" y="4111"/>
                  </a:lnTo>
                  <a:lnTo>
                    <a:pt x="3906" y="3804"/>
                  </a:lnTo>
                  <a:lnTo>
                    <a:pt x="3906" y="3804"/>
                  </a:lnTo>
                  <a:lnTo>
                    <a:pt x="4008" y="3640"/>
                  </a:lnTo>
                  <a:lnTo>
                    <a:pt x="4008" y="3640"/>
                  </a:lnTo>
                  <a:lnTo>
                    <a:pt x="4765" y="2413"/>
                  </a:lnTo>
                  <a:lnTo>
                    <a:pt x="5542" y="1166"/>
                  </a:lnTo>
                  <a:lnTo>
                    <a:pt x="5542" y="1166"/>
                  </a:lnTo>
                  <a:lnTo>
                    <a:pt x="5542" y="1166"/>
                  </a:lnTo>
                  <a:lnTo>
                    <a:pt x="5644" y="1002"/>
                  </a:lnTo>
                  <a:lnTo>
                    <a:pt x="5747" y="818"/>
                  </a:lnTo>
                  <a:lnTo>
                    <a:pt x="5808" y="634"/>
                  </a:lnTo>
                  <a:lnTo>
                    <a:pt x="5869" y="430"/>
                  </a:lnTo>
                  <a:lnTo>
                    <a:pt x="5869" y="430"/>
                  </a:lnTo>
                  <a:lnTo>
                    <a:pt x="5869" y="430"/>
                  </a:lnTo>
                  <a:lnTo>
                    <a:pt x="5890" y="328"/>
                  </a:lnTo>
                  <a:lnTo>
                    <a:pt x="5869" y="205"/>
                  </a:lnTo>
                  <a:lnTo>
                    <a:pt x="5849" y="82"/>
                  </a:lnTo>
                  <a:lnTo>
                    <a:pt x="5808" y="41"/>
                  </a:lnTo>
                  <a:lnTo>
                    <a:pt x="5787" y="21"/>
                  </a:lnTo>
                  <a:lnTo>
                    <a:pt x="5787" y="21"/>
                  </a:lnTo>
                  <a:lnTo>
                    <a:pt x="5787" y="21"/>
                  </a:lnTo>
                  <a:lnTo>
                    <a:pt x="57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9"/>
            <p:cNvSpPr/>
            <p:nvPr/>
          </p:nvSpPr>
          <p:spPr>
            <a:xfrm>
              <a:off x="3894575" y="3875625"/>
              <a:ext cx="327225" cy="181525"/>
            </a:xfrm>
            <a:custGeom>
              <a:rect b="b" l="l" r="r" t="t"/>
              <a:pathLst>
                <a:path extrusionOk="0" h="7261" w="13089">
                  <a:moveTo>
                    <a:pt x="6340" y="1"/>
                  </a:moveTo>
                  <a:lnTo>
                    <a:pt x="5952" y="21"/>
                  </a:lnTo>
                  <a:lnTo>
                    <a:pt x="5563" y="62"/>
                  </a:lnTo>
                  <a:lnTo>
                    <a:pt x="5175" y="144"/>
                  </a:lnTo>
                  <a:lnTo>
                    <a:pt x="4766" y="267"/>
                  </a:lnTo>
                  <a:lnTo>
                    <a:pt x="4377" y="410"/>
                  </a:lnTo>
                  <a:lnTo>
                    <a:pt x="4009" y="594"/>
                  </a:lnTo>
                  <a:lnTo>
                    <a:pt x="3641" y="778"/>
                  </a:lnTo>
                  <a:lnTo>
                    <a:pt x="3314" y="983"/>
                  </a:lnTo>
                  <a:lnTo>
                    <a:pt x="3007" y="1187"/>
                  </a:lnTo>
                  <a:lnTo>
                    <a:pt x="2700" y="1412"/>
                  </a:lnTo>
                  <a:lnTo>
                    <a:pt x="2434" y="1657"/>
                  </a:lnTo>
                  <a:lnTo>
                    <a:pt x="2169" y="1903"/>
                  </a:lnTo>
                  <a:lnTo>
                    <a:pt x="1944" y="2148"/>
                  </a:lnTo>
                  <a:lnTo>
                    <a:pt x="1719" y="2414"/>
                  </a:lnTo>
                  <a:lnTo>
                    <a:pt x="1514" y="2680"/>
                  </a:lnTo>
                  <a:lnTo>
                    <a:pt x="1330" y="2946"/>
                  </a:lnTo>
                  <a:lnTo>
                    <a:pt x="1167" y="3212"/>
                  </a:lnTo>
                  <a:lnTo>
                    <a:pt x="1003" y="3477"/>
                  </a:lnTo>
                  <a:lnTo>
                    <a:pt x="880" y="3743"/>
                  </a:lnTo>
                  <a:lnTo>
                    <a:pt x="635" y="4275"/>
                  </a:lnTo>
                  <a:lnTo>
                    <a:pt x="430" y="4766"/>
                  </a:lnTo>
                  <a:lnTo>
                    <a:pt x="287" y="5257"/>
                  </a:lnTo>
                  <a:lnTo>
                    <a:pt x="185" y="5686"/>
                  </a:lnTo>
                  <a:lnTo>
                    <a:pt x="103" y="6054"/>
                  </a:lnTo>
                  <a:lnTo>
                    <a:pt x="42" y="6361"/>
                  </a:lnTo>
                  <a:lnTo>
                    <a:pt x="21" y="6606"/>
                  </a:lnTo>
                  <a:lnTo>
                    <a:pt x="1" y="6811"/>
                  </a:lnTo>
                  <a:lnTo>
                    <a:pt x="1" y="6811"/>
                  </a:lnTo>
                  <a:lnTo>
                    <a:pt x="410" y="6320"/>
                  </a:lnTo>
                  <a:lnTo>
                    <a:pt x="798" y="5850"/>
                  </a:lnTo>
                  <a:lnTo>
                    <a:pt x="1207" y="5441"/>
                  </a:lnTo>
                  <a:lnTo>
                    <a:pt x="1616" y="5032"/>
                  </a:lnTo>
                  <a:lnTo>
                    <a:pt x="2005" y="4664"/>
                  </a:lnTo>
                  <a:lnTo>
                    <a:pt x="2414" y="4336"/>
                  </a:lnTo>
                  <a:lnTo>
                    <a:pt x="2803" y="4030"/>
                  </a:lnTo>
                  <a:lnTo>
                    <a:pt x="3212" y="3764"/>
                  </a:lnTo>
                  <a:lnTo>
                    <a:pt x="3600" y="3539"/>
                  </a:lnTo>
                  <a:lnTo>
                    <a:pt x="3989" y="3334"/>
                  </a:lnTo>
                  <a:lnTo>
                    <a:pt x="4377" y="3150"/>
                  </a:lnTo>
                  <a:lnTo>
                    <a:pt x="4766" y="3007"/>
                  </a:lnTo>
                  <a:lnTo>
                    <a:pt x="5154" y="2905"/>
                  </a:lnTo>
                  <a:lnTo>
                    <a:pt x="5522" y="2823"/>
                  </a:lnTo>
                  <a:lnTo>
                    <a:pt x="5911" y="2762"/>
                  </a:lnTo>
                  <a:lnTo>
                    <a:pt x="6688" y="2762"/>
                  </a:lnTo>
                  <a:lnTo>
                    <a:pt x="7117" y="2823"/>
                  </a:lnTo>
                  <a:lnTo>
                    <a:pt x="7526" y="2905"/>
                  </a:lnTo>
                  <a:lnTo>
                    <a:pt x="7956" y="3028"/>
                  </a:lnTo>
                  <a:lnTo>
                    <a:pt x="8385" y="3191"/>
                  </a:lnTo>
                  <a:lnTo>
                    <a:pt x="8815" y="3396"/>
                  </a:lnTo>
                  <a:lnTo>
                    <a:pt x="9244" y="3621"/>
                  </a:lnTo>
                  <a:lnTo>
                    <a:pt x="9674" y="3886"/>
                  </a:lnTo>
                  <a:lnTo>
                    <a:pt x="10103" y="4173"/>
                  </a:lnTo>
                  <a:lnTo>
                    <a:pt x="10533" y="4520"/>
                  </a:lnTo>
                  <a:lnTo>
                    <a:pt x="10962" y="4888"/>
                  </a:lnTo>
                  <a:lnTo>
                    <a:pt x="11391" y="5297"/>
                  </a:lnTo>
                  <a:lnTo>
                    <a:pt x="11821" y="5727"/>
                  </a:lnTo>
                  <a:lnTo>
                    <a:pt x="12250" y="6218"/>
                  </a:lnTo>
                  <a:lnTo>
                    <a:pt x="12659" y="6729"/>
                  </a:lnTo>
                  <a:lnTo>
                    <a:pt x="13089" y="7261"/>
                  </a:lnTo>
                  <a:lnTo>
                    <a:pt x="13068" y="6852"/>
                  </a:lnTo>
                  <a:lnTo>
                    <a:pt x="13007" y="6443"/>
                  </a:lnTo>
                  <a:lnTo>
                    <a:pt x="12925" y="6034"/>
                  </a:lnTo>
                  <a:lnTo>
                    <a:pt x="12823" y="5625"/>
                  </a:lnTo>
                  <a:lnTo>
                    <a:pt x="12700" y="5236"/>
                  </a:lnTo>
                  <a:lnTo>
                    <a:pt x="12557" y="4848"/>
                  </a:lnTo>
                  <a:lnTo>
                    <a:pt x="12394" y="4459"/>
                  </a:lnTo>
                  <a:lnTo>
                    <a:pt x="12209" y="4070"/>
                  </a:lnTo>
                  <a:lnTo>
                    <a:pt x="12025" y="3723"/>
                  </a:lnTo>
                  <a:lnTo>
                    <a:pt x="11800" y="3355"/>
                  </a:lnTo>
                  <a:lnTo>
                    <a:pt x="11576" y="3028"/>
                  </a:lnTo>
                  <a:lnTo>
                    <a:pt x="11330" y="2680"/>
                  </a:lnTo>
                  <a:lnTo>
                    <a:pt x="11064" y="2373"/>
                  </a:lnTo>
                  <a:lnTo>
                    <a:pt x="10798" y="2066"/>
                  </a:lnTo>
                  <a:lnTo>
                    <a:pt x="10512" y="1780"/>
                  </a:lnTo>
                  <a:lnTo>
                    <a:pt x="10205" y="1514"/>
                  </a:lnTo>
                  <a:lnTo>
                    <a:pt x="9899" y="1269"/>
                  </a:lnTo>
                  <a:lnTo>
                    <a:pt x="9571" y="1044"/>
                  </a:lnTo>
                  <a:lnTo>
                    <a:pt x="9244" y="839"/>
                  </a:lnTo>
                  <a:lnTo>
                    <a:pt x="8917" y="635"/>
                  </a:lnTo>
                  <a:lnTo>
                    <a:pt x="8569" y="471"/>
                  </a:lnTo>
                  <a:lnTo>
                    <a:pt x="8201" y="328"/>
                  </a:lnTo>
                  <a:lnTo>
                    <a:pt x="7833" y="205"/>
                  </a:lnTo>
                  <a:lnTo>
                    <a:pt x="7465" y="124"/>
                  </a:lnTo>
                  <a:lnTo>
                    <a:pt x="7097" y="62"/>
                  </a:lnTo>
                  <a:lnTo>
                    <a:pt x="6708" y="21"/>
                  </a:lnTo>
                  <a:lnTo>
                    <a:pt x="6340" y="1"/>
                  </a:lnTo>
                  <a:close/>
                </a:path>
              </a:pathLst>
            </a:custGeom>
            <a:solidFill>
              <a:srgbClr val="91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9"/>
            <p:cNvSpPr/>
            <p:nvPr/>
          </p:nvSpPr>
          <p:spPr>
            <a:xfrm>
              <a:off x="3894575" y="3875625"/>
              <a:ext cx="327225" cy="181525"/>
            </a:xfrm>
            <a:custGeom>
              <a:rect b="b" l="l" r="r" t="t"/>
              <a:pathLst>
                <a:path extrusionOk="0" fill="none" h="7261" w="13089">
                  <a:moveTo>
                    <a:pt x="6279" y="2762"/>
                  </a:moveTo>
                  <a:lnTo>
                    <a:pt x="6279" y="2762"/>
                  </a:lnTo>
                  <a:lnTo>
                    <a:pt x="6688" y="2762"/>
                  </a:lnTo>
                  <a:lnTo>
                    <a:pt x="7117" y="2823"/>
                  </a:lnTo>
                  <a:lnTo>
                    <a:pt x="7526" y="2905"/>
                  </a:lnTo>
                  <a:lnTo>
                    <a:pt x="7956" y="3028"/>
                  </a:lnTo>
                  <a:lnTo>
                    <a:pt x="8385" y="3191"/>
                  </a:lnTo>
                  <a:lnTo>
                    <a:pt x="8815" y="3396"/>
                  </a:lnTo>
                  <a:lnTo>
                    <a:pt x="9244" y="3621"/>
                  </a:lnTo>
                  <a:lnTo>
                    <a:pt x="9674" y="3886"/>
                  </a:lnTo>
                  <a:lnTo>
                    <a:pt x="10103" y="4173"/>
                  </a:lnTo>
                  <a:lnTo>
                    <a:pt x="10533" y="4520"/>
                  </a:lnTo>
                  <a:lnTo>
                    <a:pt x="10962" y="4888"/>
                  </a:lnTo>
                  <a:lnTo>
                    <a:pt x="11391" y="5297"/>
                  </a:lnTo>
                  <a:lnTo>
                    <a:pt x="11821" y="5727"/>
                  </a:lnTo>
                  <a:lnTo>
                    <a:pt x="12250" y="6218"/>
                  </a:lnTo>
                  <a:lnTo>
                    <a:pt x="12659" y="6729"/>
                  </a:lnTo>
                  <a:lnTo>
                    <a:pt x="13089" y="7261"/>
                  </a:lnTo>
                  <a:lnTo>
                    <a:pt x="13089" y="7261"/>
                  </a:lnTo>
                  <a:lnTo>
                    <a:pt x="13068" y="6852"/>
                  </a:lnTo>
                  <a:lnTo>
                    <a:pt x="13007" y="6443"/>
                  </a:lnTo>
                  <a:lnTo>
                    <a:pt x="12925" y="6034"/>
                  </a:lnTo>
                  <a:lnTo>
                    <a:pt x="12823" y="5625"/>
                  </a:lnTo>
                  <a:lnTo>
                    <a:pt x="12700" y="5236"/>
                  </a:lnTo>
                  <a:lnTo>
                    <a:pt x="12557" y="4848"/>
                  </a:lnTo>
                  <a:lnTo>
                    <a:pt x="12394" y="4459"/>
                  </a:lnTo>
                  <a:lnTo>
                    <a:pt x="12209" y="4070"/>
                  </a:lnTo>
                  <a:lnTo>
                    <a:pt x="12025" y="3723"/>
                  </a:lnTo>
                  <a:lnTo>
                    <a:pt x="11800" y="3355"/>
                  </a:lnTo>
                  <a:lnTo>
                    <a:pt x="11576" y="3028"/>
                  </a:lnTo>
                  <a:lnTo>
                    <a:pt x="11330" y="2680"/>
                  </a:lnTo>
                  <a:lnTo>
                    <a:pt x="11064" y="2373"/>
                  </a:lnTo>
                  <a:lnTo>
                    <a:pt x="10798" y="2066"/>
                  </a:lnTo>
                  <a:lnTo>
                    <a:pt x="10512" y="1780"/>
                  </a:lnTo>
                  <a:lnTo>
                    <a:pt x="10205" y="1514"/>
                  </a:lnTo>
                  <a:lnTo>
                    <a:pt x="9899" y="1269"/>
                  </a:lnTo>
                  <a:lnTo>
                    <a:pt x="9571" y="1044"/>
                  </a:lnTo>
                  <a:lnTo>
                    <a:pt x="9244" y="839"/>
                  </a:lnTo>
                  <a:lnTo>
                    <a:pt x="8917" y="635"/>
                  </a:lnTo>
                  <a:lnTo>
                    <a:pt x="8569" y="471"/>
                  </a:lnTo>
                  <a:lnTo>
                    <a:pt x="8201" y="328"/>
                  </a:lnTo>
                  <a:lnTo>
                    <a:pt x="7833" y="205"/>
                  </a:lnTo>
                  <a:lnTo>
                    <a:pt x="7465" y="124"/>
                  </a:lnTo>
                  <a:lnTo>
                    <a:pt x="7097" y="62"/>
                  </a:lnTo>
                  <a:lnTo>
                    <a:pt x="6708" y="21"/>
                  </a:lnTo>
                  <a:lnTo>
                    <a:pt x="6340" y="1"/>
                  </a:lnTo>
                  <a:lnTo>
                    <a:pt x="5952" y="21"/>
                  </a:lnTo>
                  <a:lnTo>
                    <a:pt x="5563" y="62"/>
                  </a:lnTo>
                  <a:lnTo>
                    <a:pt x="5175" y="144"/>
                  </a:lnTo>
                  <a:lnTo>
                    <a:pt x="4766" y="267"/>
                  </a:lnTo>
                  <a:lnTo>
                    <a:pt x="4377" y="410"/>
                  </a:lnTo>
                  <a:lnTo>
                    <a:pt x="4377" y="410"/>
                  </a:lnTo>
                  <a:lnTo>
                    <a:pt x="4009" y="594"/>
                  </a:lnTo>
                  <a:lnTo>
                    <a:pt x="3641" y="778"/>
                  </a:lnTo>
                  <a:lnTo>
                    <a:pt x="3314" y="983"/>
                  </a:lnTo>
                  <a:lnTo>
                    <a:pt x="3007" y="1187"/>
                  </a:lnTo>
                  <a:lnTo>
                    <a:pt x="2700" y="1412"/>
                  </a:lnTo>
                  <a:lnTo>
                    <a:pt x="2434" y="1657"/>
                  </a:lnTo>
                  <a:lnTo>
                    <a:pt x="2169" y="1903"/>
                  </a:lnTo>
                  <a:lnTo>
                    <a:pt x="1944" y="2148"/>
                  </a:lnTo>
                  <a:lnTo>
                    <a:pt x="1719" y="2414"/>
                  </a:lnTo>
                  <a:lnTo>
                    <a:pt x="1514" y="2680"/>
                  </a:lnTo>
                  <a:lnTo>
                    <a:pt x="1330" y="2946"/>
                  </a:lnTo>
                  <a:lnTo>
                    <a:pt x="1167" y="3212"/>
                  </a:lnTo>
                  <a:lnTo>
                    <a:pt x="1003" y="3477"/>
                  </a:lnTo>
                  <a:lnTo>
                    <a:pt x="880" y="3743"/>
                  </a:lnTo>
                  <a:lnTo>
                    <a:pt x="635" y="4275"/>
                  </a:lnTo>
                  <a:lnTo>
                    <a:pt x="430" y="4766"/>
                  </a:lnTo>
                  <a:lnTo>
                    <a:pt x="287" y="5257"/>
                  </a:lnTo>
                  <a:lnTo>
                    <a:pt x="185" y="5686"/>
                  </a:lnTo>
                  <a:lnTo>
                    <a:pt x="103" y="6054"/>
                  </a:lnTo>
                  <a:lnTo>
                    <a:pt x="42" y="6361"/>
                  </a:lnTo>
                  <a:lnTo>
                    <a:pt x="21" y="6606"/>
                  </a:lnTo>
                  <a:lnTo>
                    <a:pt x="1" y="6811"/>
                  </a:lnTo>
                  <a:lnTo>
                    <a:pt x="1" y="6811"/>
                  </a:lnTo>
                  <a:lnTo>
                    <a:pt x="410" y="6320"/>
                  </a:lnTo>
                  <a:lnTo>
                    <a:pt x="798" y="5850"/>
                  </a:lnTo>
                  <a:lnTo>
                    <a:pt x="1207" y="5441"/>
                  </a:lnTo>
                  <a:lnTo>
                    <a:pt x="1616" y="5032"/>
                  </a:lnTo>
                  <a:lnTo>
                    <a:pt x="2005" y="4664"/>
                  </a:lnTo>
                  <a:lnTo>
                    <a:pt x="2414" y="4336"/>
                  </a:lnTo>
                  <a:lnTo>
                    <a:pt x="2803" y="4030"/>
                  </a:lnTo>
                  <a:lnTo>
                    <a:pt x="3212" y="3764"/>
                  </a:lnTo>
                  <a:lnTo>
                    <a:pt x="3600" y="3539"/>
                  </a:lnTo>
                  <a:lnTo>
                    <a:pt x="3989" y="3334"/>
                  </a:lnTo>
                  <a:lnTo>
                    <a:pt x="4377" y="3150"/>
                  </a:lnTo>
                  <a:lnTo>
                    <a:pt x="4766" y="3007"/>
                  </a:lnTo>
                  <a:lnTo>
                    <a:pt x="5154" y="2905"/>
                  </a:lnTo>
                  <a:lnTo>
                    <a:pt x="5522" y="2823"/>
                  </a:lnTo>
                  <a:lnTo>
                    <a:pt x="5911" y="2762"/>
                  </a:lnTo>
                  <a:lnTo>
                    <a:pt x="6279" y="2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9"/>
            <p:cNvSpPr/>
            <p:nvPr/>
          </p:nvSpPr>
          <p:spPr>
            <a:xfrm>
              <a:off x="3904300" y="4022875"/>
              <a:ext cx="309325" cy="23550"/>
            </a:xfrm>
            <a:custGeom>
              <a:rect b="b" l="l" r="r" t="t"/>
              <a:pathLst>
                <a:path extrusionOk="0" h="942" w="12373">
                  <a:moveTo>
                    <a:pt x="389" y="1"/>
                  </a:moveTo>
                  <a:lnTo>
                    <a:pt x="0" y="430"/>
                  </a:lnTo>
                  <a:lnTo>
                    <a:pt x="0" y="450"/>
                  </a:lnTo>
                  <a:lnTo>
                    <a:pt x="389" y="1"/>
                  </a:lnTo>
                  <a:close/>
                  <a:moveTo>
                    <a:pt x="11964" y="450"/>
                  </a:moveTo>
                  <a:lnTo>
                    <a:pt x="12352" y="941"/>
                  </a:lnTo>
                  <a:lnTo>
                    <a:pt x="12373" y="941"/>
                  </a:lnTo>
                  <a:lnTo>
                    <a:pt x="11964" y="450"/>
                  </a:lnTo>
                  <a:close/>
                </a:path>
              </a:pathLst>
            </a:custGeom>
            <a:solidFill>
              <a:srgbClr val="A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9"/>
            <p:cNvSpPr/>
            <p:nvPr/>
          </p:nvSpPr>
          <p:spPr>
            <a:xfrm>
              <a:off x="3904300" y="3944650"/>
              <a:ext cx="309325" cy="101775"/>
            </a:xfrm>
            <a:custGeom>
              <a:rect b="b" l="l" r="r" t="t"/>
              <a:pathLst>
                <a:path extrusionOk="0" fill="none" h="4071" w="12373">
                  <a:moveTo>
                    <a:pt x="5890" y="1"/>
                  </a:moveTo>
                  <a:lnTo>
                    <a:pt x="5890" y="1"/>
                  </a:lnTo>
                  <a:lnTo>
                    <a:pt x="5542" y="1"/>
                  </a:lnTo>
                  <a:lnTo>
                    <a:pt x="5195" y="42"/>
                  </a:lnTo>
                  <a:lnTo>
                    <a:pt x="4827" y="123"/>
                  </a:lnTo>
                  <a:lnTo>
                    <a:pt x="4479" y="226"/>
                  </a:lnTo>
                  <a:lnTo>
                    <a:pt x="4111" y="348"/>
                  </a:lnTo>
                  <a:lnTo>
                    <a:pt x="3743" y="491"/>
                  </a:lnTo>
                  <a:lnTo>
                    <a:pt x="3375" y="676"/>
                  </a:lnTo>
                  <a:lnTo>
                    <a:pt x="3007" y="880"/>
                  </a:lnTo>
                  <a:lnTo>
                    <a:pt x="2639" y="1125"/>
                  </a:lnTo>
                  <a:lnTo>
                    <a:pt x="2270" y="1391"/>
                  </a:lnTo>
                  <a:lnTo>
                    <a:pt x="1902" y="1678"/>
                  </a:lnTo>
                  <a:lnTo>
                    <a:pt x="1514" y="2005"/>
                  </a:lnTo>
                  <a:lnTo>
                    <a:pt x="1146" y="2352"/>
                  </a:lnTo>
                  <a:lnTo>
                    <a:pt x="757" y="2741"/>
                  </a:lnTo>
                  <a:lnTo>
                    <a:pt x="389" y="3130"/>
                  </a:lnTo>
                  <a:lnTo>
                    <a:pt x="0" y="3559"/>
                  </a:lnTo>
                  <a:lnTo>
                    <a:pt x="0" y="3559"/>
                  </a:lnTo>
                  <a:lnTo>
                    <a:pt x="0" y="3579"/>
                  </a:lnTo>
                  <a:lnTo>
                    <a:pt x="0" y="3579"/>
                  </a:lnTo>
                  <a:lnTo>
                    <a:pt x="389" y="3130"/>
                  </a:lnTo>
                  <a:lnTo>
                    <a:pt x="757" y="2741"/>
                  </a:lnTo>
                  <a:lnTo>
                    <a:pt x="1146" y="2352"/>
                  </a:lnTo>
                  <a:lnTo>
                    <a:pt x="1514" y="2005"/>
                  </a:lnTo>
                  <a:lnTo>
                    <a:pt x="1902" y="1678"/>
                  </a:lnTo>
                  <a:lnTo>
                    <a:pt x="2270" y="1391"/>
                  </a:lnTo>
                  <a:lnTo>
                    <a:pt x="2639" y="1125"/>
                  </a:lnTo>
                  <a:lnTo>
                    <a:pt x="3007" y="880"/>
                  </a:lnTo>
                  <a:lnTo>
                    <a:pt x="3375" y="676"/>
                  </a:lnTo>
                  <a:lnTo>
                    <a:pt x="3743" y="491"/>
                  </a:lnTo>
                  <a:lnTo>
                    <a:pt x="4111" y="348"/>
                  </a:lnTo>
                  <a:lnTo>
                    <a:pt x="4479" y="226"/>
                  </a:lnTo>
                  <a:lnTo>
                    <a:pt x="4827" y="123"/>
                  </a:lnTo>
                  <a:lnTo>
                    <a:pt x="5195" y="42"/>
                  </a:lnTo>
                  <a:lnTo>
                    <a:pt x="5542" y="1"/>
                  </a:lnTo>
                  <a:lnTo>
                    <a:pt x="5890" y="1"/>
                  </a:lnTo>
                  <a:lnTo>
                    <a:pt x="5890" y="1"/>
                  </a:lnTo>
                  <a:lnTo>
                    <a:pt x="6279" y="1"/>
                  </a:lnTo>
                  <a:lnTo>
                    <a:pt x="6688" y="62"/>
                  </a:lnTo>
                  <a:lnTo>
                    <a:pt x="7076" y="144"/>
                  </a:lnTo>
                  <a:lnTo>
                    <a:pt x="7485" y="246"/>
                  </a:lnTo>
                  <a:lnTo>
                    <a:pt x="7894" y="389"/>
                  </a:lnTo>
                  <a:lnTo>
                    <a:pt x="8303" y="573"/>
                  </a:lnTo>
                  <a:lnTo>
                    <a:pt x="8692" y="778"/>
                  </a:lnTo>
                  <a:lnTo>
                    <a:pt x="9101" y="1003"/>
                  </a:lnTo>
                  <a:lnTo>
                    <a:pt x="9510" y="1289"/>
                  </a:lnTo>
                  <a:lnTo>
                    <a:pt x="9919" y="1575"/>
                  </a:lnTo>
                  <a:lnTo>
                    <a:pt x="10328" y="1923"/>
                  </a:lnTo>
                  <a:lnTo>
                    <a:pt x="10737" y="2291"/>
                  </a:lnTo>
                  <a:lnTo>
                    <a:pt x="11146" y="2680"/>
                  </a:lnTo>
                  <a:lnTo>
                    <a:pt x="11555" y="3109"/>
                  </a:lnTo>
                  <a:lnTo>
                    <a:pt x="11964" y="3579"/>
                  </a:lnTo>
                  <a:lnTo>
                    <a:pt x="12373" y="4070"/>
                  </a:lnTo>
                  <a:lnTo>
                    <a:pt x="12373" y="4070"/>
                  </a:lnTo>
                  <a:lnTo>
                    <a:pt x="12352" y="4070"/>
                  </a:lnTo>
                  <a:lnTo>
                    <a:pt x="12352" y="4070"/>
                  </a:lnTo>
                  <a:lnTo>
                    <a:pt x="11964" y="3579"/>
                  </a:lnTo>
                  <a:lnTo>
                    <a:pt x="11555" y="3109"/>
                  </a:lnTo>
                  <a:lnTo>
                    <a:pt x="11146" y="2680"/>
                  </a:lnTo>
                  <a:lnTo>
                    <a:pt x="10737" y="2291"/>
                  </a:lnTo>
                  <a:lnTo>
                    <a:pt x="10328" y="1923"/>
                  </a:lnTo>
                  <a:lnTo>
                    <a:pt x="9919" y="1575"/>
                  </a:lnTo>
                  <a:lnTo>
                    <a:pt x="9510" y="1289"/>
                  </a:lnTo>
                  <a:lnTo>
                    <a:pt x="9101" y="1003"/>
                  </a:lnTo>
                  <a:lnTo>
                    <a:pt x="8692" y="778"/>
                  </a:lnTo>
                  <a:lnTo>
                    <a:pt x="8303" y="573"/>
                  </a:lnTo>
                  <a:lnTo>
                    <a:pt x="7894" y="389"/>
                  </a:lnTo>
                  <a:lnTo>
                    <a:pt x="7485" y="246"/>
                  </a:lnTo>
                  <a:lnTo>
                    <a:pt x="7076" y="144"/>
                  </a:lnTo>
                  <a:lnTo>
                    <a:pt x="6688" y="62"/>
                  </a:lnTo>
                  <a:lnTo>
                    <a:pt x="6279" y="1"/>
                  </a:lnTo>
                  <a:lnTo>
                    <a:pt x="589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9"/>
            <p:cNvSpPr/>
            <p:nvPr/>
          </p:nvSpPr>
          <p:spPr>
            <a:xfrm>
              <a:off x="3904300" y="3911425"/>
              <a:ext cx="308825" cy="135000"/>
            </a:xfrm>
            <a:custGeom>
              <a:rect b="b" l="l" r="r" t="t"/>
              <a:pathLst>
                <a:path extrusionOk="0" h="5400" w="12353">
                  <a:moveTo>
                    <a:pt x="5747" y="0"/>
                  </a:moveTo>
                  <a:lnTo>
                    <a:pt x="5501" y="21"/>
                  </a:lnTo>
                  <a:lnTo>
                    <a:pt x="5256" y="62"/>
                  </a:lnTo>
                  <a:lnTo>
                    <a:pt x="4990" y="103"/>
                  </a:lnTo>
                  <a:lnTo>
                    <a:pt x="4745" y="164"/>
                  </a:lnTo>
                  <a:lnTo>
                    <a:pt x="4499" y="225"/>
                  </a:lnTo>
                  <a:lnTo>
                    <a:pt x="4254" y="307"/>
                  </a:lnTo>
                  <a:lnTo>
                    <a:pt x="3988" y="409"/>
                  </a:lnTo>
                  <a:lnTo>
                    <a:pt x="3559" y="614"/>
                  </a:lnTo>
                  <a:lnTo>
                    <a:pt x="3150" y="839"/>
                  </a:lnTo>
                  <a:lnTo>
                    <a:pt x="2782" y="1064"/>
                  </a:lnTo>
                  <a:lnTo>
                    <a:pt x="2414" y="1330"/>
                  </a:lnTo>
                  <a:lnTo>
                    <a:pt x="2107" y="1596"/>
                  </a:lnTo>
                  <a:lnTo>
                    <a:pt x="1800" y="1882"/>
                  </a:lnTo>
                  <a:lnTo>
                    <a:pt x="1534" y="2168"/>
                  </a:lnTo>
                  <a:lnTo>
                    <a:pt x="1268" y="2475"/>
                  </a:lnTo>
                  <a:lnTo>
                    <a:pt x="1043" y="2782"/>
                  </a:lnTo>
                  <a:lnTo>
                    <a:pt x="839" y="3088"/>
                  </a:lnTo>
                  <a:lnTo>
                    <a:pt x="655" y="3395"/>
                  </a:lnTo>
                  <a:lnTo>
                    <a:pt x="491" y="3702"/>
                  </a:lnTo>
                  <a:lnTo>
                    <a:pt x="348" y="4009"/>
                  </a:lnTo>
                  <a:lnTo>
                    <a:pt x="225" y="4315"/>
                  </a:lnTo>
                  <a:lnTo>
                    <a:pt x="0" y="4888"/>
                  </a:lnTo>
                  <a:lnTo>
                    <a:pt x="389" y="4459"/>
                  </a:lnTo>
                  <a:lnTo>
                    <a:pt x="757" y="4070"/>
                  </a:lnTo>
                  <a:lnTo>
                    <a:pt x="1146" y="3681"/>
                  </a:lnTo>
                  <a:lnTo>
                    <a:pt x="1514" y="3334"/>
                  </a:lnTo>
                  <a:lnTo>
                    <a:pt x="1902" y="3007"/>
                  </a:lnTo>
                  <a:lnTo>
                    <a:pt x="2270" y="2720"/>
                  </a:lnTo>
                  <a:lnTo>
                    <a:pt x="2639" y="2454"/>
                  </a:lnTo>
                  <a:lnTo>
                    <a:pt x="3007" y="2209"/>
                  </a:lnTo>
                  <a:lnTo>
                    <a:pt x="3375" y="2005"/>
                  </a:lnTo>
                  <a:lnTo>
                    <a:pt x="3743" y="1820"/>
                  </a:lnTo>
                  <a:lnTo>
                    <a:pt x="4111" y="1677"/>
                  </a:lnTo>
                  <a:lnTo>
                    <a:pt x="4479" y="1555"/>
                  </a:lnTo>
                  <a:lnTo>
                    <a:pt x="4827" y="1452"/>
                  </a:lnTo>
                  <a:lnTo>
                    <a:pt x="5195" y="1371"/>
                  </a:lnTo>
                  <a:lnTo>
                    <a:pt x="5542" y="1330"/>
                  </a:lnTo>
                  <a:lnTo>
                    <a:pt x="6279" y="1330"/>
                  </a:lnTo>
                  <a:lnTo>
                    <a:pt x="6688" y="1391"/>
                  </a:lnTo>
                  <a:lnTo>
                    <a:pt x="7076" y="1473"/>
                  </a:lnTo>
                  <a:lnTo>
                    <a:pt x="7485" y="1575"/>
                  </a:lnTo>
                  <a:lnTo>
                    <a:pt x="7894" y="1718"/>
                  </a:lnTo>
                  <a:lnTo>
                    <a:pt x="8303" y="1902"/>
                  </a:lnTo>
                  <a:lnTo>
                    <a:pt x="8692" y="2107"/>
                  </a:lnTo>
                  <a:lnTo>
                    <a:pt x="9101" y="2332"/>
                  </a:lnTo>
                  <a:lnTo>
                    <a:pt x="9510" y="2618"/>
                  </a:lnTo>
                  <a:lnTo>
                    <a:pt x="9919" y="2904"/>
                  </a:lnTo>
                  <a:lnTo>
                    <a:pt x="10328" y="3252"/>
                  </a:lnTo>
                  <a:lnTo>
                    <a:pt x="10737" y="3620"/>
                  </a:lnTo>
                  <a:lnTo>
                    <a:pt x="11146" y="4009"/>
                  </a:lnTo>
                  <a:lnTo>
                    <a:pt x="11555" y="4438"/>
                  </a:lnTo>
                  <a:lnTo>
                    <a:pt x="11964" y="4908"/>
                  </a:lnTo>
                  <a:lnTo>
                    <a:pt x="12352" y="5399"/>
                  </a:lnTo>
                  <a:lnTo>
                    <a:pt x="12168" y="4847"/>
                  </a:lnTo>
                  <a:lnTo>
                    <a:pt x="11943" y="4315"/>
                  </a:lnTo>
                  <a:lnTo>
                    <a:pt x="11677" y="3804"/>
                  </a:lnTo>
                  <a:lnTo>
                    <a:pt x="11391" y="3293"/>
                  </a:lnTo>
                  <a:lnTo>
                    <a:pt x="11064" y="2823"/>
                  </a:lnTo>
                  <a:lnTo>
                    <a:pt x="10696" y="2393"/>
                  </a:lnTo>
                  <a:lnTo>
                    <a:pt x="10307" y="1964"/>
                  </a:lnTo>
                  <a:lnTo>
                    <a:pt x="9898" y="1596"/>
                  </a:lnTo>
                  <a:lnTo>
                    <a:pt x="9469" y="1227"/>
                  </a:lnTo>
                  <a:lnTo>
                    <a:pt x="9019" y="921"/>
                  </a:lnTo>
                  <a:lnTo>
                    <a:pt x="8549" y="655"/>
                  </a:lnTo>
                  <a:lnTo>
                    <a:pt x="8058" y="430"/>
                  </a:lnTo>
                  <a:lnTo>
                    <a:pt x="7812" y="328"/>
                  </a:lnTo>
                  <a:lnTo>
                    <a:pt x="7567" y="246"/>
                  </a:lnTo>
                  <a:lnTo>
                    <a:pt x="7301" y="164"/>
                  </a:lnTo>
                  <a:lnTo>
                    <a:pt x="7056" y="103"/>
                  </a:lnTo>
                  <a:lnTo>
                    <a:pt x="6790" y="62"/>
                  </a:lnTo>
                  <a:lnTo>
                    <a:pt x="6524" y="21"/>
                  </a:lnTo>
                  <a:lnTo>
                    <a:pt x="6258" y="0"/>
                  </a:lnTo>
                  <a:close/>
                </a:path>
              </a:pathLst>
            </a:custGeom>
            <a:solidFill>
              <a:srgbClr val="7B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9"/>
            <p:cNvSpPr/>
            <p:nvPr/>
          </p:nvSpPr>
          <p:spPr>
            <a:xfrm>
              <a:off x="3904300" y="3911425"/>
              <a:ext cx="308825" cy="135000"/>
            </a:xfrm>
            <a:custGeom>
              <a:rect b="b" l="l" r="r" t="t"/>
              <a:pathLst>
                <a:path extrusionOk="0" fill="none" h="5400" w="12353">
                  <a:moveTo>
                    <a:pt x="5992" y="0"/>
                  </a:moveTo>
                  <a:lnTo>
                    <a:pt x="5992" y="0"/>
                  </a:lnTo>
                  <a:lnTo>
                    <a:pt x="5747" y="0"/>
                  </a:lnTo>
                  <a:lnTo>
                    <a:pt x="5501" y="21"/>
                  </a:lnTo>
                  <a:lnTo>
                    <a:pt x="5256" y="62"/>
                  </a:lnTo>
                  <a:lnTo>
                    <a:pt x="4990" y="103"/>
                  </a:lnTo>
                  <a:lnTo>
                    <a:pt x="4745" y="164"/>
                  </a:lnTo>
                  <a:lnTo>
                    <a:pt x="4499" y="225"/>
                  </a:lnTo>
                  <a:lnTo>
                    <a:pt x="4254" y="307"/>
                  </a:lnTo>
                  <a:lnTo>
                    <a:pt x="3988" y="409"/>
                  </a:lnTo>
                  <a:lnTo>
                    <a:pt x="3988" y="409"/>
                  </a:lnTo>
                  <a:lnTo>
                    <a:pt x="3559" y="614"/>
                  </a:lnTo>
                  <a:lnTo>
                    <a:pt x="3150" y="839"/>
                  </a:lnTo>
                  <a:lnTo>
                    <a:pt x="2782" y="1064"/>
                  </a:lnTo>
                  <a:lnTo>
                    <a:pt x="2414" y="1330"/>
                  </a:lnTo>
                  <a:lnTo>
                    <a:pt x="2107" y="1596"/>
                  </a:lnTo>
                  <a:lnTo>
                    <a:pt x="1800" y="1882"/>
                  </a:lnTo>
                  <a:lnTo>
                    <a:pt x="1534" y="2168"/>
                  </a:lnTo>
                  <a:lnTo>
                    <a:pt x="1268" y="2475"/>
                  </a:lnTo>
                  <a:lnTo>
                    <a:pt x="1043" y="2782"/>
                  </a:lnTo>
                  <a:lnTo>
                    <a:pt x="839" y="3088"/>
                  </a:lnTo>
                  <a:lnTo>
                    <a:pt x="655" y="3395"/>
                  </a:lnTo>
                  <a:lnTo>
                    <a:pt x="491" y="3702"/>
                  </a:lnTo>
                  <a:lnTo>
                    <a:pt x="348" y="4009"/>
                  </a:lnTo>
                  <a:lnTo>
                    <a:pt x="225" y="4315"/>
                  </a:lnTo>
                  <a:lnTo>
                    <a:pt x="0" y="4888"/>
                  </a:lnTo>
                  <a:lnTo>
                    <a:pt x="0" y="4888"/>
                  </a:lnTo>
                  <a:lnTo>
                    <a:pt x="389" y="4459"/>
                  </a:lnTo>
                  <a:lnTo>
                    <a:pt x="757" y="4070"/>
                  </a:lnTo>
                  <a:lnTo>
                    <a:pt x="1146" y="3681"/>
                  </a:lnTo>
                  <a:lnTo>
                    <a:pt x="1514" y="3334"/>
                  </a:lnTo>
                  <a:lnTo>
                    <a:pt x="1902" y="3007"/>
                  </a:lnTo>
                  <a:lnTo>
                    <a:pt x="2270" y="2720"/>
                  </a:lnTo>
                  <a:lnTo>
                    <a:pt x="2639" y="2454"/>
                  </a:lnTo>
                  <a:lnTo>
                    <a:pt x="3007" y="2209"/>
                  </a:lnTo>
                  <a:lnTo>
                    <a:pt x="3375" y="2005"/>
                  </a:lnTo>
                  <a:lnTo>
                    <a:pt x="3743" y="1820"/>
                  </a:lnTo>
                  <a:lnTo>
                    <a:pt x="4111" y="1677"/>
                  </a:lnTo>
                  <a:lnTo>
                    <a:pt x="4479" y="1555"/>
                  </a:lnTo>
                  <a:lnTo>
                    <a:pt x="4827" y="1452"/>
                  </a:lnTo>
                  <a:lnTo>
                    <a:pt x="5195" y="1371"/>
                  </a:lnTo>
                  <a:lnTo>
                    <a:pt x="5542" y="1330"/>
                  </a:lnTo>
                  <a:lnTo>
                    <a:pt x="5890" y="1330"/>
                  </a:lnTo>
                  <a:lnTo>
                    <a:pt x="5890" y="1330"/>
                  </a:lnTo>
                  <a:lnTo>
                    <a:pt x="6279" y="1330"/>
                  </a:lnTo>
                  <a:lnTo>
                    <a:pt x="6688" y="1391"/>
                  </a:lnTo>
                  <a:lnTo>
                    <a:pt x="7076" y="1473"/>
                  </a:lnTo>
                  <a:lnTo>
                    <a:pt x="7485" y="1575"/>
                  </a:lnTo>
                  <a:lnTo>
                    <a:pt x="7894" y="1718"/>
                  </a:lnTo>
                  <a:lnTo>
                    <a:pt x="8303" y="1902"/>
                  </a:lnTo>
                  <a:lnTo>
                    <a:pt x="8692" y="2107"/>
                  </a:lnTo>
                  <a:lnTo>
                    <a:pt x="9101" y="2332"/>
                  </a:lnTo>
                  <a:lnTo>
                    <a:pt x="9510" y="2618"/>
                  </a:lnTo>
                  <a:lnTo>
                    <a:pt x="9919" y="2904"/>
                  </a:lnTo>
                  <a:lnTo>
                    <a:pt x="10328" y="3252"/>
                  </a:lnTo>
                  <a:lnTo>
                    <a:pt x="10737" y="3620"/>
                  </a:lnTo>
                  <a:lnTo>
                    <a:pt x="11146" y="4009"/>
                  </a:lnTo>
                  <a:lnTo>
                    <a:pt x="11555" y="4438"/>
                  </a:lnTo>
                  <a:lnTo>
                    <a:pt x="11964" y="4908"/>
                  </a:lnTo>
                  <a:lnTo>
                    <a:pt x="12352" y="5399"/>
                  </a:lnTo>
                  <a:lnTo>
                    <a:pt x="12352" y="5399"/>
                  </a:lnTo>
                  <a:lnTo>
                    <a:pt x="12168" y="4847"/>
                  </a:lnTo>
                  <a:lnTo>
                    <a:pt x="11943" y="4315"/>
                  </a:lnTo>
                  <a:lnTo>
                    <a:pt x="11677" y="3804"/>
                  </a:lnTo>
                  <a:lnTo>
                    <a:pt x="11391" y="3293"/>
                  </a:lnTo>
                  <a:lnTo>
                    <a:pt x="11064" y="2823"/>
                  </a:lnTo>
                  <a:lnTo>
                    <a:pt x="10696" y="2393"/>
                  </a:lnTo>
                  <a:lnTo>
                    <a:pt x="10307" y="1964"/>
                  </a:lnTo>
                  <a:lnTo>
                    <a:pt x="9898" y="1596"/>
                  </a:lnTo>
                  <a:lnTo>
                    <a:pt x="9469" y="1227"/>
                  </a:lnTo>
                  <a:lnTo>
                    <a:pt x="9019" y="921"/>
                  </a:lnTo>
                  <a:lnTo>
                    <a:pt x="8549" y="655"/>
                  </a:lnTo>
                  <a:lnTo>
                    <a:pt x="8058" y="430"/>
                  </a:lnTo>
                  <a:lnTo>
                    <a:pt x="7812" y="328"/>
                  </a:lnTo>
                  <a:lnTo>
                    <a:pt x="7567" y="246"/>
                  </a:lnTo>
                  <a:lnTo>
                    <a:pt x="7301" y="164"/>
                  </a:lnTo>
                  <a:lnTo>
                    <a:pt x="7056" y="103"/>
                  </a:lnTo>
                  <a:lnTo>
                    <a:pt x="6790" y="62"/>
                  </a:lnTo>
                  <a:lnTo>
                    <a:pt x="6524" y="21"/>
                  </a:lnTo>
                  <a:lnTo>
                    <a:pt x="6258" y="0"/>
                  </a:lnTo>
                  <a:lnTo>
                    <a:pt x="599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9"/>
            <p:cNvSpPr/>
            <p:nvPr/>
          </p:nvSpPr>
          <p:spPr>
            <a:xfrm>
              <a:off x="4286200" y="3275950"/>
              <a:ext cx="90000" cy="79775"/>
            </a:xfrm>
            <a:custGeom>
              <a:rect b="b" l="l" r="r" t="t"/>
              <a:pathLst>
                <a:path extrusionOk="0" h="3191" w="3600">
                  <a:moveTo>
                    <a:pt x="3068" y="0"/>
                  </a:moveTo>
                  <a:lnTo>
                    <a:pt x="2945" y="21"/>
                  </a:lnTo>
                  <a:lnTo>
                    <a:pt x="2823" y="62"/>
                  </a:lnTo>
                  <a:lnTo>
                    <a:pt x="2679" y="123"/>
                  </a:lnTo>
                  <a:lnTo>
                    <a:pt x="2536" y="184"/>
                  </a:lnTo>
                  <a:lnTo>
                    <a:pt x="2414" y="287"/>
                  </a:lnTo>
                  <a:lnTo>
                    <a:pt x="2127" y="511"/>
                  </a:lnTo>
                  <a:lnTo>
                    <a:pt x="1841" y="777"/>
                  </a:lnTo>
                  <a:lnTo>
                    <a:pt x="1555" y="1064"/>
                  </a:lnTo>
                  <a:lnTo>
                    <a:pt x="1289" y="1391"/>
                  </a:lnTo>
                  <a:lnTo>
                    <a:pt x="1023" y="1718"/>
                  </a:lnTo>
                  <a:lnTo>
                    <a:pt x="778" y="2045"/>
                  </a:lnTo>
                  <a:lnTo>
                    <a:pt x="369" y="2618"/>
                  </a:lnTo>
                  <a:lnTo>
                    <a:pt x="1" y="3190"/>
                  </a:lnTo>
                  <a:lnTo>
                    <a:pt x="696" y="2802"/>
                  </a:lnTo>
                  <a:lnTo>
                    <a:pt x="1391" y="2372"/>
                  </a:lnTo>
                  <a:lnTo>
                    <a:pt x="2148" y="1882"/>
                  </a:lnTo>
                  <a:lnTo>
                    <a:pt x="2495" y="1595"/>
                  </a:lnTo>
                  <a:lnTo>
                    <a:pt x="2843" y="1329"/>
                  </a:lnTo>
                  <a:lnTo>
                    <a:pt x="3129" y="1084"/>
                  </a:lnTo>
                  <a:lnTo>
                    <a:pt x="3375" y="818"/>
                  </a:lnTo>
                  <a:lnTo>
                    <a:pt x="3457" y="696"/>
                  </a:lnTo>
                  <a:lnTo>
                    <a:pt x="3538" y="593"/>
                  </a:lnTo>
                  <a:lnTo>
                    <a:pt x="3579" y="491"/>
                  </a:lnTo>
                  <a:lnTo>
                    <a:pt x="3600" y="389"/>
                  </a:lnTo>
                  <a:lnTo>
                    <a:pt x="3600" y="287"/>
                  </a:lnTo>
                  <a:lnTo>
                    <a:pt x="3579" y="205"/>
                  </a:lnTo>
                  <a:lnTo>
                    <a:pt x="3518" y="123"/>
                  </a:lnTo>
                  <a:lnTo>
                    <a:pt x="3416" y="62"/>
                  </a:lnTo>
                  <a:lnTo>
                    <a:pt x="3313" y="21"/>
                  </a:lnTo>
                  <a:lnTo>
                    <a:pt x="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9"/>
            <p:cNvSpPr/>
            <p:nvPr/>
          </p:nvSpPr>
          <p:spPr>
            <a:xfrm>
              <a:off x="4310225" y="3358250"/>
              <a:ext cx="84900" cy="34275"/>
            </a:xfrm>
            <a:custGeom>
              <a:rect b="b" l="l" r="r" t="t"/>
              <a:pathLst>
                <a:path extrusionOk="0" h="1371" w="3396">
                  <a:moveTo>
                    <a:pt x="2802" y="1"/>
                  </a:moveTo>
                  <a:lnTo>
                    <a:pt x="2557" y="42"/>
                  </a:lnTo>
                  <a:lnTo>
                    <a:pt x="2291" y="103"/>
                  </a:lnTo>
                  <a:lnTo>
                    <a:pt x="2005" y="205"/>
                  </a:lnTo>
                  <a:lnTo>
                    <a:pt x="1718" y="328"/>
                  </a:lnTo>
                  <a:lnTo>
                    <a:pt x="1432" y="471"/>
                  </a:lnTo>
                  <a:lnTo>
                    <a:pt x="900" y="778"/>
                  </a:lnTo>
                  <a:lnTo>
                    <a:pt x="430" y="1064"/>
                  </a:lnTo>
                  <a:lnTo>
                    <a:pt x="1" y="1371"/>
                  </a:lnTo>
                  <a:lnTo>
                    <a:pt x="614" y="1289"/>
                  </a:lnTo>
                  <a:lnTo>
                    <a:pt x="1228" y="1207"/>
                  </a:lnTo>
                  <a:lnTo>
                    <a:pt x="1902" y="1064"/>
                  </a:lnTo>
                  <a:lnTo>
                    <a:pt x="2230" y="982"/>
                  </a:lnTo>
                  <a:lnTo>
                    <a:pt x="2557" y="900"/>
                  </a:lnTo>
                  <a:lnTo>
                    <a:pt x="2843" y="798"/>
                  </a:lnTo>
                  <a:lnTo>
                    <a:pt x="3068" y="696"/>
                  </a:lnTo>
                  <a:lnTo>
                    <a:pt x="3252" y="573"/>
                  </a:lnTo>
                  <a:lnTo>
                    <a:pt x="3314" y="512"/>
                  </a:lnTo>
                  <a:lnTo>
                    <a:pt x="3375" y="451"/>
                  </a:lnTo>
                  <a:lnTo>
                    <a:pt x="3395" y="389"/>
                  </a:lnTo>
                  <a:lnTo>
                    <a:pt x="3395" y="328"/>
                  </a:lnTo>
                  <a:lnTo>
                    <a:pt x="3375" y="246"/>
                  </a:lnTo>
                  <a:lnTo>
                    <a:pt x="3334" y="185"/>
                  </a:lnTo>
                  <a:lnTo>
                    <a:pt x="3273" y="103"/>
                  </a:lnTo>
                  <a:lnTo>
                    <a:pt x="3191" y="62"/>
                  </a:lnTo>
                  <a:lnTo>
                    <a:pt x="3109" y="21"/>
                  </a:lnTo>
                  <a:lnTo>
                    <a:pt x="302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9"/>
            <p:cNvSpPr/>
            <p:nvPr/>
          </p:nvSpPr>
          <p:spPr>
            <a:xfrm>
              <a:off x="3741725" y="3275950"/>
              <a:ext cx="90000" cy="79775"/>
            </a:xfrm>
            <a:custGeom>
              <a:rect b="b" l="l" r="r" t="t"/>
              <a:pathLst>
                <a:path extrusionOk="0" h="3191" w="3600">
                  <a:moveTo>
                    <a:pt x="409" y="0"/>
                  </a:moveTo>
                  <a:lnTo>
                    <a:pt x="287" y="21"/>
                  </a:lnTo>
                  <a:lnTo>
                    <a:pt x="185" y="62"/>
                  </a:lnTo>
                  <a:lnTo>
                    <a:pt x="82" y="123"/>
                  </a:lnTo>
                  <a:lnTo>
                    <a:pt x="21" y="205"/>
                  </a:lnTo>
                  <a:lnTo>
                    <a:pt x="0" y="287"/>
                  </a:lnTo>
                  <a:lnTo>
                    <a:pt x="0" y="389"/>
                  </a:lnTo>
                  <a:lnTo>
                    <a:pt x="21" y="491"/>
                  </a:lnTo>
                  <a:lnTo>
                    <a:pt x="62" y="593"/>
                  </a:lnTo>
                  <a:lnTo>
                    <a:pt x="144" y="696"/>
                  </a:lnTo>
                  <a:lnTo>
                    <a:pt x="225" y="818"/>
                  </a:lnTo>
                  <a:lnTo>
                    <a:pt x="471" y="1084"/>
                  </a:lnTo>
                  <a:lnTo>
                    <a:pt x="757" y="1329"/>
                  </a:lnTo>
                  <a:lnTo>
                    <a:pt x="1105" y="1595"/>
                  </a:lnTo>
                  <a:lnTo>
                    <a:pt x="1452" y="1882"/>
                  </a:lnTo>
                  <a:lnTo>
                    <a:pt x="2209" y="2372"/>
                  </a:lnTo>
                  <a:lnTo>
                    <a:pt x="2904" y="2802"/>
                  </a:lnTo>
                  <a:lnTo>
                    <a:pt x="3600" y="3190"/>
                  </a:lnTo>
                  <a:lnTo>
                    <a:pt x="3232" y="2618"/>
                  </a:lnTo>
                  <a:lnTo>
                    <a:pt x="2823" y="2045"/>
                  </a:lnTo>
                  <a:lnTo>
                    <a:pt x="2577" y="1718"/>
                  </a:lnTo>
                  <a:lnTo>
                    <a:pt x="2311" y="1391"/>
                  </a:lnTo>
                  <a:lnTo>
                    <a:pt x="2045" y="1064"/>
                  </a:lnTo>
                  <a:lnTo>
                    <a:pt x="1759" y="777"/>
                  </a:lnTo>
                  <a:lnTo>
                    <a:pt x="1473" y="511"/>
                  </a:lnTo>
                  <a:lnTo>
                    <a:pt x="1187" y="287"/>
                  </a:lnTo>
                  <a:lnTo>
                    <a:pt x="1064" y="184"/>
                  </a:lnTo>
                  <a:lnTo>
                    <a:pt x="921" y="123"/>
                  </a:lnTo>
                  <a:lnTo>
                    <a:pt x="778" y="62"/>
                  </a:lnTo>
                  <a:lnTo>
                    <a:pt x="655" y="21"/>
                  </a:lnTo>
                  <a:lnTo>
                    <a:pt x="5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9"/>
            <p:cNvSpPr/>
            <p:nvPr/>
          </p:nvSpPr>
          <p:spPr>
            <a:xfrm>
              <a:off x="3722800" y="3358250"/>
              <a:ext cx="84900" cy="34275"/>
            </a:xfrm>
            <a:custGeom>
              <a:rect b="b" l="l" r="r" t="t"/>
              <a:pathLst>
                <a:path extrusionOk="0" h="1371" w="3396">
                  <a:moveTo>
                    <a:pt x="369" y="1"/>
                  </a:moveTo>
                  <a:lnTo>
                    <a:pt x="287" y="21"/>
                  </a:lnTo>
                  <a:lnTo>
                    <a:pt x="205" y="62"/>
                  </a:lnTo>
                  <a:lnTo>
                    <a:pt x="124" y="103"/>
                  </a:lnTo>
                  <a:lnTo>
                    <a:pt x="62" y="185"/>
                  </a:lnTo>
                  <a:lnTo>
                    <a:pt x="21" y="246"/>
                  </a:lnTo>
                  <a:lnTo>
                    <a:pt x="1" y="328"/>
                  </a:lnTo>
                  <a:lnTo>
                    <a:pt x="1" y="389"/>
                  </a:lnTo>
                  <a:lnTo>
                    <a:pt x="21" y="451"/>
                  </a:lnTo>
                  <a:lnTo>
                    <a:pt x="83" y="512"/>
                  </a:lnTo>
                  <a:lnTo>
                    <a:pt x="144" y="573"/>
                  </a:lnTo>
                  <a:lnTo>
                    <a:pt x="328" y="696"/>
                  </a:lnTo>
                  <a:lnTo>
                    <a:pt x="553" y="798"/>
                  </a:lnTo>
                  <a:lnTo>
                    <a:pt x="839" y="900"/>
                  </a:lnTo>
                  <a:lnTo>
                    <a:pt x="1166" y="982"/>
                  </a:lnTo>
                  <a:lnTo>
                    <a:pt x="1494" y="1064"/>
                  </a:lnTo>
                  <a:lnTo>
                    <a:pt x="2168" y="1207"/>
                  </a:lnTo>
                  <a:lnTo>
                    <a:pt x="2782" y="1289"/>
                  </a:lnTo>
                  <a:lnTo>
                    <a:pt x="3395" y="1371"/>
                  </a:lnTo>
                  <a:lnTo>
                    <a:pt x="2966" y="1064"/>
                  </a:lnTo>
                  <a:lnTo>
                    <a:pt x="2496" y="778"/>
                  </a:lnTo>
                  <a:lnTo>
                    <a:pt x="1964" y="471"/>
                  </a:lnTo>
                  <a:lnTo>
                    <a:pt x="1678" y="328"/>
                  </a:lnTo>
                  <a:lnTo>
                    <a:pt x="1391" y="205"/>
                  </a:lnTo>
                  <a:lnTo>
                    <a:pt x="1105" y="103"/>
                  </a:lnTo>
                  <a:lnTo>
                    <a:pt x="839" y="42"/>
                  </a:lnTo>
                  <a:lnTo>
                    <a:pt x="5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9"/>
            <p:cNvSpPr/>
            <p:nvPr/>
          </p:nvSpPr>
          <p:spPr>
            <a:xfrm>
              <a:off x="1720775" y="4466650"/>
              <a:ext cx="3231600" cy="1010225"/>
            </a:xfrm>
            <a:custGeom>
              <a:rect b="b" l="l" r="r" t="t"/>
              <a:pathLst>
                <a:path extrusionOk="0" h="40409" w="129264">
                  <a:moveTo>
                    <a:pt x="64642" y="0"/>
                  </a:moveTo>
                  <a:lnTo>
                    <a:pt x="62802" y="20"/>
                  </a:lnTo>
                  <a:lnTo>
                    <a:pt x="60982" y="41"/>
                  </a:lnTo>
                  <a:lnTo>
                    <a:pt x="59162" y="102"/>
                  </a:lnTo>
                  <a:lnTo>
                    <a:pt x="57321" y="164"/>
                  </a:lnTo>
                  <a:lnTo>
                    <a:pt x="55501" y="266"/>
                  </a:lnTo>
                  <a:lnTo>
                    <a:pt x="53681" y="368"/>
                  </a:lnTo>
                  <a:lnTo>
                    <a:pt x="51861" y="491"/>
                  </a:lnTo>
                  <a:lnTo>
                    <a:pt x="50021" y="654"/>
                  </a:lnTo>
                  <a:lnTo>
                    <a:pt x="48201" y="818"/>
                  </a:lnTo>
                  <a:lnTo>
                    <a:pt x="46381" y="1002"/>
                  </a:lnTo>
                  <a:lnTo>
                    <a:pt x="44560" y="1227"/>
                  </a:lnTo>
                  <a:lnTo>
                    <a:pt x="42740" y="1452"/>
                  </a:lnTo>
                  <a:lnTo>
                    <a:pt x="40920" y="1697"/>
                  </a:lnTo>
                  <a:lnTo>
                    <a:pt x="39100" y="1963"/>
                  </a:lnTo>
                  <a:lnTo>
                    <a:pt x="37280" y="2250"/>
                  </a:lnTo>
                  <a:lnTo>
                    <a:pt x="35460" y="2577"/>
                  </a:lnTo>
                  <a:lnTo>
                    <a:pt x="33640" y="2904"/>
                  </a:lnTo>
                  <a:lnTo>
                    <a:pt x="31820" y="3252"/>
                  </a:lnTo>
                  <a:lnTo>
                    <a:pt x="30000" y="3620"/>
                  </a:lnTo>
                  <a:lnTo>
                    <a:pt x="28201" y="4008"/>
                  </a:lnTo>
                  <a:lnTo>
                    <a:pt x="26381" y="4417"/>
                  </a:lnTo>
                  <a:lnTo>
                    <a:pt x="24561" y="4847"/>
                  </a:lnTo>
                  <a:lnTo>
                    <a:pt x="22761" y="5297"/>
                  </a:lnTo>
                  <a:lnTo>
                    <a:pt x="20941" y="5767"/>
                  </a:lnTo>
                  <a:lnTo>
                    <a:pt x="19141" y="6258"/>
                  </a:lnTo>
                  <a:lnTo>
                    <a:pt x="17321" y="6769"/>
                  </a:lnTo>
                  <a:lnTo>
                    <a:pt x="15522" y="7301"/>
                  </a:lnTo>
                  <a:lnTo>
                    <a:pt x="13722" y="7853"/>
                  </a:lnTo>
                  <a:lnTo>
                    <a:pt x="11923" y="8425"/>
                  </a:lnTo>
                  <a:lnTo>
                    <a:pt x="10123" y="8998"/>
                  </a:lnTo>
                  <a:lnTo>
                    <a:pt x="8323" y="9611"/>
                  </a:lnTo>
                  <a:lnTo>
                    <a:pt x="6524" y="10245"/>
                  </a:lnTo>
                  <a:lnTo>
                    <a:pt x="6176" y="10389"/>
                  </a:lnTo>
                  <a:lnTo>
                    <a:pt x="5829" y="10552"/>
                  </a:lnTo>
                  <a:lnTo>
                    <a:pt x="5481" y="10736"/>
                  </a:lnTo>
                  <a:lnTo>
                    <a:pt x="5154" y="10941"/>
                  </a:lnTo>
                  <a:lnTo>
                    <a:pt x="4827" y="11186"/>
                  </a:lnTo>
                  <a:lnTo>
                    <a:pt x="4520" y="11432"/>
                  </a:lnTo>
                  <a:lnTo>
                    <a:pt x="4193" y="11697"/>
                  </a:lnTo>
                  <a:lnTo>
                    <a:pt x="3906" y="12004"/>
                  </a:lnTo>
                  <a:lnTo>
                    <a:pt x="3600" y="12311"/>
                  </a:lnTo>
                  <a:lnTo>
                    <a:pt x="3334" y="12659"/>
                  </a:lnTo>
                  <a:lnTo>
                    <a:pt x="3047" y="13006"/>
                  </a:lnTo>
                  <a:lnTo>
                    <a:pt x="2782" y="13374"/>
                  </a:lnTo>
                  <a:lnTo>
                    <a:pt x="2536" y="13763"/>
                  </a:lnTo>
                  <a:lnTo>
                    <a:pt x="2291" y="14172"/>
                  </a:lnTo>
                  <a:lnTo>
                    <a:pt x="2066" y="14601"/>
                  </a:lnTo>
                  <a:lnTo>
                    <a:pt x="1841" y="15031"/>
                  </a:lnTo>
                  <a:lnTo>
                    <a:pt x="1616" y="15481"/>
                  </a:lnTo>
                  <a:lnTo>
                    <a:pt x="1432" y="15951"/>
                  </a:lnTo>
                  <a:lnTo>
                    <a:pt x="1227" y="16421"/>
                  </a:lnTo>
                  <a:lnTo>
                    <a:pt x="1064" y="16912"/>
                  </a:lnTo>
                  <a:lnTo>
                    <a:pt x="900" y="17423"/>
                  </a:lnTo>
                  <a:lnTo>
                    <a:pt x="737" y="17935"/>
                  </a:lnTo>
                  <a:lnTo>
                    <a:pt x="614" y="18466"/>
                  </a:lnTo>
                  <a:lnTo>
                    <a:pt x="491" y="19018"/>
                  </a:lnTo>
                  <a:lnTo>
                    <a:pt x="368" y="19571"/>
                  </a:lnTo>
                  <a:lnTo>
                    <a:pt x="266" y="20123"/>
                  </a:lnTo>
                  <a:lnTo>
                    <a:pt x="184" y="20695"/>
                  </a:lnTo>
                  <a:lnTo>
                    <a:pt x="123" y="21268"/>
                  </a:lnTo>
                  <a:lnTo>
                    <a:pt x="62" y="21841"/>
                  </a:lnTo>
                  <a:lnTo>
                    <a:pt x="21" y="22434"/>
                  </a:lnTo>
                  <a:lnTo>
                    <a:pt x="0" y="23027"/>
                  </a:lnTo>
                  <a:lnTo>
                    <a:pt x="0" y="23640"/>
                  </a:lnTo>
                  <a:lnTo>
                    <a:pt x="0" y="40409"/>
                  </a:lnTo>
                  <a:lnTo>
                    <a:pt x="129264" y="40409"/>
                  </a:lnTo>
                  <a:lnTo>
                    <a:pt x="129264" y="23640"/>
                  </a:lnTo>
                  <a:lnTo>
                    <a:pt x="129264" y="23027"/>
                  </a:lnTo>
                  <a:lnTo>
                    <a:pt x="129243" y="22434"/>
                  </a:lnTo>
                  <a:lnTo>
                    <a:pt x="129202" y="21841"/>
                  </a:lnTo>
                  <a:lnTo>
                    <a:pt x="129141" y="21268"/>
                  </a:lnTo>
                  <a:lnTo>
                    <a:pt x="129080" y="20695"/>
                  </a:lnTo>
                  <a:lnTo>
                    <a:pt x="128998" y="20123"/>
                  </a:lnTo>
                  <a:lnTo>
                    <a:pt x="128896" y="19571"/>
                  </a:lnTo>
                  <a:lnTo>
                    <a:pt x="128793" y="19018"/>
                  </a:lnTo>
                  <a:lnTo>
                    <a:pt x="128650" y="18466"/>
                  </a:lnTo>
                  <a:lnTo>
                    <a:pt x="128527" y="17935"/>
                  </a:lnTo>
                  <a:lnTo>
                    <a:pt x="128364" y="17423"/>
                  </a:lnTo>
                  <a:lnTo>
                    <a:pt x="128200" y="16912"/>
                  </a:lnTo>
                  <a:lnTo>
                    <a:pt x="128037" y="16421"/>
                  </a:lnTo>
                  <a:lnTo>
                    <a:pt x="127853" y="15951"/>
                  </a:lnTo>
                  <a:lnTo>
                    <a:pt x="127648" y="15481"/>
                  </a:lnTo>
                  <a:lnTo>
                    <a:pt x="127423" y="15031"/>
                  </a:lnTo>
                  <a:lnTo>
                    <a:pt x="127219" y="14601"/>
                  </a:lnTo>
                  <a:lnTo>
                    <a:pt x="126973" y="14172"/>
                  </a:lnTo>
                  <a:lnTo>
                    <a:pt x="126728" y="13763"/>
                  </a:lnTo>
                  <a:lnTo>
                    <a:pt x="126482" y="13374"/>
                  </a:lnTo>
                  <a:lnTo>
                    <a:pt x="126217" y="13006"/>
                  </a:lnTo>
                  <a:lnTo>
                    <a:pt x="125951" y="12659"/>
                  </a:lnTo>
                  <a:lnTo>
                    <a:pt x="125664" y="12311"/>
                  </a:lnTo>
                  <a:lnTo>
                    <a:pt x="125358" y="12004"/>
                  </a:lnTo>
                  <a:lnTo>
                    <a:pt x="125071" y="11697"/>
                  </a:lnTo>
                  <a:lnTo>
                    <a:pt x="124765" y="11432"/>
                  </a:lnTo>
                  <a:lnTo>
                    <a:pt x="124437" y="11186"/>
                  </a:lnTo>
                  <a:lnTo>
                    <a:pt x="124110" y="10941"/>
                  </a:lnTo>
                  <a:lnTo>
                    <a:pt x="123783" y="10736"/>
                  </a:lnTo>
                  <a:lnTo>
                    <a:pt x="123435" y="10552"/>
                  </a:lnTo>
                  <a:lnTo>
                    <a:pt x="123088" y="10389"/>
                  </a:lnTo>
                  <a:lnTo>
                    <a:pt x="122740" y="10245"/>
                  </a:lnTo>
                  <a:lnTo>
                    <a:pt x="120941" y="9611"/>
                  </a:lnTo>
                  <a:lnTo>
                    <a:pt x="119141" y="8998"/>
                  </a:lnTo>
                  <a:lnTo>
                    <a:pt x="117341" y="8425"/>
                  </a:lnTo>
                  <a:lnTo>
                    <a:pt x="115542" y="7853"/>
                  </a:lnTo>
                  <a:lnTo>
                    <a:pt x="113742" y="7301"/>
                  </a:lnTo>
                  <a:lnTo>
                    <a:pt x="111943" y="6769"/>
                  </a:lnTo>
                  <a:lnTo>
                    <a:pt x="110123" y="6258"/>
                  </a:lnTo>
                  <a:lnTo>
                    <a:pt x="108323" y="5767"/>
                  </a:lnTo>
                  <a:lnTo>
                    <a:pt x="106503" y="5297"/>
                  </a:lnTo>
                  <a:lnTo>
                    <a:pt x="104703" y="4847"/>
                  </a:lnTo>
                  <a:lnTo>
                    <a:pt x="102883" y="4417"/>
                  </a:lnTo>
                  <a:lnTo>
                    <a:pt x="101084" y="4008"/>
                  </a:lnTo>
                  <a:lnTo>
                    <a:pt x="99264" y="3620"/>
                  </a:lnTo>
                  <a:lnTo>
                    <a:pt x="97444" y="3252"/>
                  </a:lnTo>
                  <a:lnTo>
                    <a:pt x="95624" y="2904"/>
                  </a:lnTo>
                  <a:lnTo>
                    <a:pt x="93804" y="2577"/>
                  </a:lnTo>
                  <a:lnTo>
                    <a:pt x="91984" y="2250"/>
                  </a:lnTo>
                  <a:lnTo>
                    <a:pt x="90164" y="1963"/>
                  </a:lnTo>
                  <a:lnTo>
                    <a:pt x="88344" y="1697"/>
                  </a:lnTo>
                  <a:lnTo>
                    <a:pt x="86524" y="1452"/>
                  </a:lnTo>
                  <a:lnTo>
                    <a:pt x="84703" y="1227"/>
                  </a:lnTo>
                  <a:lnTo>
                    <a:pt x="82883" y="1002"/>
                  </a:lnTo>
                  <a:lnTo>
                    <a:pt x="81063" y="818"/>
                  </a:lnTo>
                  <a:lnTo>
                    <a:pt x="79243" y="654"/>
                  </a:lnTo>
                  <a:lnTo>
                    <a:pt x="77403" y="491"/>
                  </a:lnTo>
                  <a:lnTo>
                    <a:pt x="75583" y="368"/>
                  </a:lnTo>
                  <a:lnTo>
                    <a:pt x="73763" y="266"/>
                  </a:lnTo>
                  <a:lnTo>
                    <a:pt x="71943" y="164"/>
                  </a:lnTo>
                  <a:lnTo>
                    <a:pt x="70102" y="102"/>
                  </a:lnTo>
                  <a:lnTo>
                    <a:pt x="68282" y="41"/>
                  </a:lnTo>
                  <a:lnTo>
                    <a:pt x="66462" y="20"/>
                  </a:lnTo>
                  <a:lnTo>
                    <a:pt x="646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9"/>
            <p:cNvSpPr/>
            <p:nvPr/>
          </p:nvSpPr>
          <p:spPr>
            <a:xfrm>
              <a:off x="1720775" y="4466650"/>
              <a:ext cx="3231600" cy="1010225"/>
            </a:xfrm>
            <a:custGeom>
              <a:rect b="b" l="l" r="r" t="t"/>
              <a:pathLst>
                <a:path extrusionOk="0" fill="none" h="40409" w="129264">
                  <a:moveTo>
                    <a:pt x="122740" y="10245"/>
                  </a:moveTo>
                  <a:lnTo>
                    <a:pt x="122740" y="10245"/>
                  </a:lnTo>
                  <a:lnTo>
                    <a:pt x="120941" y="9611"/>
                  </a:lnTo>
                  <a:lnTo>
                    <a:pt x="119141" y="8998"/>
                  </a:lnTo>
                  <a:lnTo>
                    <a:pt x="117341" y="8425"/>
                  </a:lnTo>
                  <a:lnTo>
                    <a:pt x="115542" y="7853"/>
                  </a:lnTo>
                  <a:lnTo>
                    <a:pt x="113742" y="7301"/>
                  </a:lnTo>
                  <a:lnTo>
                    <a:pt x="111943" y="6769"/>
                  </a:lnTo>
                  <a:lnTo>
                    <a:pt x="110123" y="6258"/>
                  </a:lnTo>
                  <a:lnTo>
                    <a:pt x="108323" y="5767"/>
                  </a:lnTo>
                  <a:lnTo>
                    <a:pt x="106503" y="5297"/>
                  </a:lnTo>
                  <a:lnTo>
                    <a:pt x="104703" y="4847"/>
                  </a:lnTo>
                  <a:lnTo>
                    <a:pt x="102883" y="4417"/>
                  </a:lnTo>
                  <a:lnTo>
                    <a:pt x="101084" y="4008"/>
                  </a:lnTo>
                  <a:lnTo>
                    <a:pt x="99264" y="3620"/>
                  </a:lnTo>
                  <a:lnTo>
                    <a:pt x="97444" y="3252"/>
                  </a:lnTo>
                  <a:lnTo>
                    <a:pt x="95624" y="2904"/>
                  </a:lnTo>
                  <a:lnTo>
                    <a:pt x="93804" y="2577"/>
                  </a:lnTo>
                  <a:lnTo>
                    <a:pt x="91984" y="2250"/>
                  </a:lnTo>
                  <a:lnTo>
                    <a:pt x="90164" y="1963"/>
                  </a:lnTo>
                  <a:lnTo>
                    <a:pt x="88344" y="1697"/>
                  </a:lnTo>
                  <a:lnTo>
                    <a:pt x="86524" y="1452"/>
                  </a:lnTo>
                  <a:lnTo>
                    <a:pt x="84703" y="1227"/>
                  </a:lnTo>
                  <a:lnTo>
                    <a:pt x="82883" y="1002"/>
                  </a:lnTo>
                  <a:lnTo>
                    <a:pt x="81063" y="818"/>
                  </a:lnTo>
                  <a:lnTo>
                    <a:pt x="79243" y="654"/>
                  </a:lnTo>
                  <a:lnTo>
                    <a:pt x="77403" y="491"/>
                  </a:lnTo>
                  <a:lnTo>
                    <a:pt x="75583" y="368"/>
                  </a:lnTo>
                  <a:lnTo>
                    <a:pt x="73763" y="266"/>
                  </a:lnTo>
                  <a:lnTo>
                    <a:pt x="71943" y="164"/>
                  </a:lnTo>
                  <a:lnTo>
                    <a:pt x="70102" y="102"/>
                  </a:lnTo>
                  <a:lnTo>
                    <a:pt x="68282" y="41"/>
                  </a:lnTo>
                  <a:lnTo>
                    <a:pt x="66462" y="20"/>
                  </a:lnTo>
                  <a:lnTo>
                    <a:pt x="64642" y="0"/>
                  </a:lnTo>
                  <a:lnTo>
                    <a:pt x="62802" y="20"/>
                  </a:lnTo>
                  <a:lnTo>
                    <a:pt x="60982" y="41"/>
                  </a:lnTo>
                  <a:lnTo>
                    <a:pt x="59162" y="102"/>
                  </a:lnTo>
                  <a:lnTo>
                    <a:pt x="57321" y="164"/>
                  </a:lnTo>
                  <a:lnTo>
                    <a:pt x="55501" y="266"/>
                  </a:lnTo>
                  <a:lnTo>
                    <a:pt x="53681" y="368"/>
                  </a:lnTo>
                  <a:lnTo>
                    <a:pt x="51861" y="491"/>
                  </a:lnTo>
                  <a:lnTo>
                    <a:pt x="50021" y="654"/>
                  </a:lnTo>
                  <a:lnTo>
                    <a:pt x="48201" y="818"/>
                  </a:lnTo>
                  <a:lnTo>
                    <a:pt x="46381" y="1002"/>
                  </a:lnTo>
                  <a:lnTo>
                    <a:pt x="44560" y="1227"/>
                  </a:lnTo>
                  <a:lnTo>
                    <a:pt x="42740" y="1452"/>
                  </a:lnTo>
                  <a:lnTo>
                    <a:pt x="40920" y="1697"/>
                  </a:lnTo>
                  <a:lnTo>
                    <a:pt x="39100" y="1963"/>
                  </a:lnTo>
                  <a:lnTo>
                    <a:pt x="37280" y="2250"/>
                  </a:lnTo>
                  <a:lnTo>
                    <a:pt x="35460" y="2577"/>
                  </a:lnTo>
                  <a:lnTo>
                    <a:pt x="33640" y="2904"/>
                  </a:lnTo>
                  <a:lnTo>
                    <a:pt x="31820" y="3252"/>
                  </a:lnTo>
                  <a:lnTo>
                    <a:pt x="30000" y="3620"/>
                  </a:lnTo>
                  <a:lnTo>
                    <a:pt x="28201" y="4008"/>
                  </a:lnTo>
                  <a:lnTo>
                    <a:pt x="26381" y="4417"/>
                  </a:lnTo>
                  <a:lnTo>
                    <a:pt x="24561" y="4847"/>
                  </a:lnTo>
                  <a:lnTo>
                    <a:pt x="22761" y="5297"/>
                  </a:lnTo>
                  <a:lnTo>
                    <a:pt x="20941" y="5767"/>
                  </a:lnTo>
                  <a:lnTo>
                    <a:pt x="19141" y="6258"/>
                  </a:lnTo>
                  <a:lnTo>
                    <a:pt x="17321" y="6769"/>
                  </a:lnTo>
                  <a:lnTo>
                    <a:pt x="15522" y="7301"/>
                  </a:lnTo>
                  <a:lnTo>
                    <a:pt x="13722" y="7853"/>
                  </a:lnTo>
                  <a:lnTo>
                    <a:pt x="11923" y="8425"/>
                  </a:lnTo>
                  <a:lnTo>
                    <a:pt x="10123" y="8998"/>
                  </a:lnTo>
                  <a:lnTo>
                    <a:pt x="8323" y="9611"/>
                  </a:lnTo>
                  <a:lnTo>
                    <a:pt x="6524" y="10245"/>
                  </a:lnTo>
                  <a:lnTo>
                    <a:pt x="6524" y="10245"/>
                  </a:lnTo>
                  <a:lnTo>
                    <a:pt x="6176" y="10389"/>
                  </a:lnTo>
                  <a:lnTo>
                    <a:pt x="5829" y="10552"/>
                  </a:lnTo>
                  <a:lnTo>
                    <a:pt x="5481" y="10736"/>
                  </a:lnTo>
                  <a:lnTo>
                    <a:pt x="5154" y="10941"/>
                  </a:lnTo>
                  <a:lnTo>
                    <a:pt x="4827" y="11186"/>
                  </a:lnTo>
                  <a:lnTo>
                    <a:pt x="4520" y="11432"/>
                  </a:lnTo>
                  <a:lnTo>
                    <a:pt x="4193" y="11697"/>
                  </a:lnTo>
                  <a:lnTo>
                    <a:pt x="3906" y="12004"/>
                  </a:lnTo>
                  <a:lnTo>
                    <a:pt x="3600" y="12311"/>
                  </a:lnTo>
                  <a:lnTo>
                    <a:pt x="3334" y="12659"/>
                  </a:lnTo>
                  <a:lnTo>
                    <a:pt x="3047" y="13006"/>
                  </a:lnTo>
                  <a:lnTo>
                    <a:pt x="2782" y="13374"/>
                  </a:lnTo>
                  <a:lnTo>
                    <a:pt x="2536" y="13763"/>
                  </a:lnTo>
                  <a:lnTo>
                    <a:pt x="2291" y="14172"/>
                  </a:lnTo>
                  <a:lnTo>
                    <a:pt x="2066" y="14601"/>
                  </a:lnTo>
                  <a:lnTo>
                    <a:pt x="1841" y="15031"/>
                  </a:lnTo>
                  <a:lnTo>
                    <a:pt x="1616" y="15481"/>
                  </a:lnTo>
                  <a:lnTo>
                    <a:pt x="1432" y="15951"/>
                  </a:lnTo>
                  <a:lnTo>
                    <a:pt x="1227" y="16421"/>
                  </a:lnTo>
                  <a:lnTo>
                    <a:pt x="1064" y="16912"/>
                  </a:lnTo>
                  <a:lnTo>
                    <a:pt x="900" y="17423"/>
                  </a:lnTo>
                  <a:lnTo>
                    <a:pt x="737" y="17935"/>
                  </a:lnTo>
                  <a:lnTo>
                    <a:pt x="614" y="18466"/>
                  </a:lnTo>
                  <a:lnTo>
                    <a:pt x="491" y="19018"/>
                  </a:lnTo>
                  <a:lnTo>
                    <a:pt x="368" y="19571"/>
                  </a:lnTo>
                  <a:lnTo>
                    <a:pt x="266" y="20123"/>
                  </a:lnTo>
                  <a:lnTo>
                    <a:pt x="184" y="20695"/>
                  </a:lnTo>
                  <a:lnTo>
                    <a:pt x="123" y="21268"/>
                  </a:lnTo>
                  <a:lnTo>
                    <a:pt x="62" y="21841"/>
                  </a:lnTo>
                  <a:lnTo>
                    <a:pt x="21" y="22434"/>
                  </a:lnTo>
                  <a:lnTo>
                    <a:pt x="0" y="23027"/>
                  </a:lnTo>
                  <a:lnTo>
                    <a:pt x="0" y="23640"/>
                  </a:lnTo>
                  <a:lnTo>
                    <a:pt x="0" y="23640"/>
                  </a:lnTo>
                  <a:lnTo>
                    <a:pt x="0" y="40409"/>
                  </a:lnTo>
                  <a:lnTo>
                    <a:pt x="129264" y="40409"/>
                  </a:lnTo>
                  <a:lnTo>
                    <a:pt x="129264" y="23640"/>
                  </a:lnTo>
                  <a:lnTo>
                    <a:pt x="129264" y="23640"/>
                  </a:lnTo>
                  <a:lnTo>
                    <a:pt x="129264" y="23027"/>
                  </a:lnTo>
                  <a:lnTo>
                    <a:pt x="129243" y="22434"/>
                  </a:lnTo>
                  <a:lnTo>
                    <a:pt x="129202" y="21841"/>
                  </a:lnTo>
                  <a:lnTo>
                    <a:pt x="129141" y="21268"/>
                  </a:lnTo>
                  <a:lnTo>
                    <a:pt x="129080" y="20695"/>
                  </a:lnTo>
                  <a:lnTo>
                    <a:pt x="128998" y="20123"/>
                  </a:lnTo>
                  <a:lnTo>
                    <a:pt x="128896" y="19571"/>
                  </a:lnTo>
                  <a:lnTo>
                    <a:pt x="128793" y="19018"/>
                  </a:lnTo>
                  <a:lnTo>
                    <a:pt x="128650" y="18466"/>
                  </a:lnTo>
                  <a:lnTo>
                    <a:pt x="128527" y="17935"/>
                  </a:lnTo>
                  <a:lnTo>
                    <a:pt x="128364" y="17423"/>
                  </a:lnTo>
                  <a:lnTo>
                    <a:pt x="128200" y="16912"/>
                  </a:lnTo>
                  <a:lnTo>
                    <a:pt x="128037" y="16421"/>
                  </a:lnTo>
                  <a:lnTo>
                    <a:pt x="127853" y="15951"/>
                  </a:lnTo>
                  <a:lnTo>
                    <a:pt x="127648" y="15481"/>
                  </a:lnTo>
                  <a:lnTo>
                    <a:pt x="127423" y="15031"/>
                  </a:lnTo>
                  <a:lnTo>
                    <a:pt x="127219" y="14601"/>
                  </a:lnTo>
                  <a:lnTo>
                    <a:pt x="126973" y="14172"/>
                  </a:lnTo>
                  <a:lnTo>
                    <a:pt x="126728" y="13763"/>
                  </a:lnTo>
                  <a:lnTo>
                    <a:pt x="126482" y="13374"/>
                  </a:lnTo>
                  <a:lnTo>
                    <a:pt x="126217" y="13006"/>
                  </a:lnTo>
                  <a:lnTo>
                    <a:pt x="125951" y="12659"/>
                  </a:lnTo>
                  <a:lnTo>
                    <a:pt x="125664" y="12311"/>
                  </a:lnTo>
                  <a:lnTo>
                    <a:pt x="125358" y="12004"/>
                  </a:lnTo>
                  <a:lnTo>
                    <a:pt x="125071" y="11697"/>
                  </a:lnTo>
                  <a:lnTo>
                    <a:pt x="124765" y="11432"/>
                  </a:lnTo>
                  <a:lnTo>
                    <a:pt x="124437" y="11186"/>
                  </a:lnTo>
                  <a:lnTo>
                    <a:pt x="124110" y="10941"/>
                  </a:lnTo>
                  <a:lnTo>
                    <a:pt x="123783" y="10736"/>
                  </a:lnTo>
                  <a:lnTo>
                    <a:pt x="123435" y="10552"/>
                  </a:lnTo>
                  <a:lnTo>
                    <a:pt x="123088" y="10389"/>
                  </a:lnTo>
                  <a:lnTo>
                    <a:pt x="122740" y="1024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9"/>
            <p:cNvSpPr/>
            <p:nvPr/>
          </p:nvSpPr>
          <p:spPr>
            <a:xfrm>
              <a:off x="1720775" y="4466650"/>
              <a:ext cx="3231600" cy="693775"/>
            </a:xfrm>
            <a:custGeom>
              <a:rect b="b" l="l" r="r" t="t"/>
              <a:pathLst>
                <a:path extrusionOk="0" h="27751" w="129264">
                  <a:moveTo>
                    <a:pt x="64642" y="0"/>
                  </a:moveTo>
                  <a:lnTo>
                    <a:pt x="62802" y="20"/>
                  </a:lnTo>
                  <a:lnTo>
                    <a:pt x="60982" y="41"/>
                  </a:lnTo>
                  <a:lnTo>
                    <a:pt x="59162" y="102"/>
                  </a:lnTo>
                  <a:lnTo>
                    <a:pt x="57321" y="164"/>
                  </a:lnTo>
                  <a:lnTo>
                    <a:pt x="55501" y="266"/>
                  </a:lnTo>
                  <a:lnTo>
                    <a:pt x="53681" y="368"/>
                  </a:lnTo>
                  <a:lnTo>
                    <a:pt x="51861" y="491"/>
                  </a:lnTo>
                  <a:lnTo>
                    <a:pt x="50021" y="654"/>
                  </a:lnTo>
                  <a:lnTo>
                    <a:pt x="48201" y="818"/>
                  </a:lnTo>
                  <a:lnTo>
                    <a:pt x="46381" y="1002"/>
                  </a:lnTo>
                  <a:lnTo>
                    <a:pt x="44560" y="1227"/>
                  </a:lnTo>
                  <a:lnTo>
                    <a:pt x="42740" y="1452"/>
                  </a:lnTo>
                  <a:lnTo>
                    <a:pt x="40920" y="1697"/>
                  </a:lnTo>
                  <a:lnTo>
                    <a:pt x="39100" y="1963"/>
                  </a:lnTo>
                  <a:lnTo>
                    <a:pt x="37280" y="2250"/>
                  </a:lnTo>
                  <a:lnTo>
                    <a:pt x="35460" y="2577"/>
                  </a:lnTo>
                  <a:lnTo>
                    <a:pt x="33640" y="2904"/>
                  </a:lnTo>
                  <a:lnTo>
                    <a:pt x="31820" y="3252"/>
                  </a:lnTo>
                  <a:lnTo>
                    <a:pt x="30000" y="3620"/>
                  </a:lnTo>
                  <a:lnTo>
                    <a:pt x="28201" y="4008"/>
                  </a:lnTo>
                  <a:lnTo>
                    <a:pt x="26381" y="4417"/>
                  </a:lnTo>
                  <a:lnTo>
                    <a:pt x="24561" y="4847"/>
                  </a:lnTo>
                  <a:lnTo>
                    <a:pt x="22761" y="5297"/>
                  </a:lnTo>
                  <a:lnTo>
                    <a:pt x="20941" y="5767"/>
                  </a:lnTo>
                  <a:lnTo>
                    <a:pt x="19141" y="6258"/>
                  </a:lnTo>
                  <a:lnTo>
                    <a:pt x="17321" y="6769"/>
                  </a:lnTo>
                  <a:lnTo>
                    <a:pt x="15522" y="7301"/>
                  </a:lnTo>
                  <a:lnTo>
                    <a:pt x="13722" y="7853"/>
                  </a:lnTo>
                  <a:lnTo>
                    <a:pt x="11923" y="8425"/>
                  </a:lnTo>
                  <a:lnTo>
                    <a:pt x="10123" y="8998"/>
                  </a:lnTo>
                  <a:lnTo>
                    <a:pt x="8323" y="9611"/>
                  </a:lnTo>
                  <a:lnTo>
                    <a:pt x="6524" y="10245"/>
                  </a:lnTo>
                  <a:lnTo>
                    <a:pt x="6176" y="10389"/>
                  </a:lnTo>
                  <a:lnTo>
                    <a:pt x="5829" y="10552"/>
                  </a:lnTo>
                  <a:lnTo>
                    <a:pt x="5481" y="10736"/>
                  </a:lnTo>
                  <a:lnTo>
                    <a:pt x="5154" y="10941"/>
                  </a:lnTo>
                  <a:lnTo>
                    <a:pt x="4827" y="11186"/>
                  </a:lnTo>
                  <a:lnTo>
                    <a:pt x="4520" y="11432"/>
                  </a:lnTo>
                  <a:lnTo>
                    <a:pt x="4193" y="11697"/>
                  </a:lnTo>
                  <a:lnTo>
                    <a:pt x="3906" y="12004"/>
                  </a:lnTo>
                  <a:lnTo>
                    <a:pt x="3600" y="12311"/>
                  </a:lnTo>
                  <a:lnTo>
                    <a:pt x="3334" y="12659"/>
                  </a:lnTo>
                  <a:lnTo>
                    <a:pt x="3047" y="13006"/>
                  </a:lnTo>
                  <a:lnTo>
                    <a:pt x="2782" y="13374"/>
                  </a:lnTo>
                  <a:lnTo>
                    <a:pt x="2536" y="13763"/>
                  </a:lnTo>
                  <a:lnTo>
                    <a:pt x="2291" y="14172"/>
                  </a:lnTo>
                  <a:lnTo>
                    <a:pt x="2066" y="14601"/>
                  </a:lnTo>
                  <a:lnTo>
                    <a:pt x="1841" y="15031"/>
                  </a:lnTo>
                  <a:lnTo>
                    <a:pt x="1616" y="15481"/>
                  </a:lnTo>
                  <a:lnTo>
                    <a:pt x="1432" y="15951"/>
                  </a:lnTo>
                  <a:lnTo>
                    <a:pt x="1227" y="16421"/>
                  </a:lnTo>
                  <a:lnTo>
                    <a:pt x="1064" y="16912"/>
                  </a:lnTo>
                  <a:lnTo>
                    <a:pt x="900" y="17423"/>
                  </a:lnTo>
                  <a:lnTo>
                    <a:pt x="737" y="17935"/>
                  </a:lnTo>
                  <a:lnTo>
                    <a:pt x="614" y="18466"/>
                  </a:lnTo>
                  <a:lnTo>
                    <a:pt x="491" y="19018"/>
                  </a:lnTo>
                  <a:lnTo>
                    <a:pt x="368" y="19571"/>
                  </a:lnTo>
                  <a:lnTo>
                    <a:pt x="266" y="20123"/>
                  </a:lnTo>
                  <a:lnTo>
                    <a:pt x="184" y="20695"/>
                  </a:lnTo>
                  <a:lnTo>
                    <a:pt x="123" y="21268"/>
                  </a:lnTo>
                  <a:lnTo>
                    <a:pt x="62" y="21841"/>
                  </a:lnTo>
                  <a:lnTo>
                    <a:pt x="21" y="22434"/>
                  </a:lnTo>
                  <a:lnTo>
                    <a:pt x="0" y="23027"/>
                  </a:lnTo>
                  <a:lnTo>
                    <a:pt x="0" y="23640"/>
                  </a:lnTo>
                  <a:lnTo>
                    <a:pt x="0" y="27751"/>
                  </a:lnTo>
                  <a:lnTo>
                    <a:pt x="21" y="27137"/>
                  </a:lnTo>
                  <a:lnTo>
                    <a:pt x="62" y="26564"/>
                  </a:lnTo>
                  <a:lnTo>
                    <a:pt x="123" y="25971"/>
                  </a:lnTo>
                  <a:lnTo>
                    <a:pt x="184" y="25399"/>
                  </a:lnTo>
                  <a:lnTo>
                    <a:pt x="266" y="24826"/>
                  </a:lnTo>
                  <a:lnTo>
                    <a:pt x="368" y="24274"/>
                  </a:lnTo>
                  <a:lnTo>
                    <a:pt x="491" y="23722"/>
                  </a:lnTo>
                  <a:lnTo>
                    <a:pt x="614" y="23170"/>
                  </a:lnTo>
                  <a:lnTo>
                    <a:pt x="737" y="22659"/>
                  </a:lnTo>
                  <a:lnTo>
                    <a:pt x="900" y="22127"/>
                  </a:lnTo>
                  <a:lnTo>
                    <a:pt x="1064" y="21636"/>
                  </a:lnTo>
                  <a:lnTo>
                    <a:pt x="1227" y="21125"/>
                  </a:lnTo>
                  <a:lnTo>
                    <a:pt x="1432" y="20654"/>
                  </a:lnTo>
                  <a:lnTo>
                    <a:pt x="1616" y="20184"/>
                  </a:lnTo>
                  <a:lnTo>
                    <a:pt x="1841" y="19734"/>
                  </a:lnTo>
                  <a:lnTo>
                    <a:pt x="2066" y="19305"/>
                  </a:lnTo>
                  <a:lnTo>
                    <a:pt x="2291" y="18875"/>
                  </a:lnTo>
                  <a:lnTo>
                    <a:pt x="2536" y="18466"/>
                  </a:lnTo>
                  <a:lnTo>
                    <a:pt x="2782" y="18078"/>
                  </a:lnTo>
                  <a:lnTo>
                    <a:pt x="3047" y="17710"/>
                  </a:lnTo>
                  <a:lnTo>
                    <a:pt x="3334" y="17362"/>
                  </a:lnTo>
                  <a:lnTo>
                    <a:pt x="3600" y="17035"/>
                  </a:lnTo>
                  <a:lnTo>
                    <a:pt x="3906" y="16708"/>
                  </a:lnTo>
                  <a:lnTo>
                    <a:pt x="4193" y="16421"/>
                  </a:lnTo>
                  <a:lnTo>
                    <a:pt x="4520" y="16135"/>
                  </a:lnTo>
                  <a:lnTo>
                    <a:pt x="4827" y="15890"/>
                  </a:lnTo>
                  <a:lnTo>
                    <a:pt x="5154" y="15644"/>
                  </a:lnTo>
                  <a:lnTo>
                    <a:pt x="5481" y="15440"/>
                  </a:lnTo>
                  <a:lnTo>
                    <a:pt x="5829" y="15256"/>
                  </a:lnTo>
                  <a:lnTo>
                    <a:pt x="6176" y="15092"/>
                  </a:lnTo>
                  <a:lnTo>
                    <a:pt x="6524" y="14949"/>
                  </a:lnTo>
                  <a:lnTo>
                    <a:pt x="8323" y="14315"/>
                  </a:lnTo>
                  <a:lnTo>
                    <a:pt x="10123" y="13722"/>
                  </a:lnTo>
                  <a:lnTo>
                    <a:pt x="11923" y="13129"/>
                  </a:lnTo>
                  <a:lnTo>
                    <a:pt x="13722" y="12556"/>
                  </a:lnTo>
                  <a:lnTo>
                    <a:pt x="15522" y="12004"/>
                  </a:lnTo>
                  <a:lnTo>
                    <a:pt x="17321" y="11472"/>
                  </a:lnTo>
                  <a:lnTo>
                    <a:pt x="19141" y="10961"/>
                  </a:lnTo>
                  <a:lnTo>
                    <a:pt x="20941" y="10470"/>
                  </a:lnTo>
                  <a:lnTo>
                    <a:pt x="22761" y="10000"/>
                  </a:lnTo>
                  <a:lnTo>
                    <a:pt x="24561" y="9550"/>
                  </a:lnTo>
                  <a:lnTo>
                    <a:pt x="26381" y="9121"/>
                  </a:lnTo>
                  <a:lnTo>
                    <a:pt x="28201" y="8712"/>
                  </a:lnTo>
                  <a:lnTo>
                    <a:pt x="30000" y="8323"/>
                  </a:lnTo>
                  <a:lnTo>
                    <a:pt x="31820" y="7955"/>
                  </a:lnTo>
                  <a:lnTo>
                    <a:pt x="33640" y="7607"/>
                  </a:lnTo>
                  <a:lnTo>
                    <a:pt x="35460" y="7280"/>
                  </a:lnTo>
                  <a:lnTo>
                    <a:pt x="37280" y="6973"/>
                  </a:lnTo>
                  <a:lnTo>
                    <a:pt x="39100" y="6667"/>
                  </a:lnTo>
                  <a:lnTo>
                    <a:pt x="40920" y="6401"/>
                  </a:lnTo>
                  <a:lnTo>
                    <a:pt x="42740" y="6155"/>
                  </a:lnTo>
                  <a:lnTo>
                    <a:pt x="44560" y="5930"/>
                  </a:lnTo>
                  <a:lnTo>
                    <a:pt x="46381" y="5726"/>
                  </a:lnTo>
                  <a:lnTo>
                    <a:pt x="48201" y="5521"/>
                  </a:lnTo>
                  <a:lnTo>
                    <a:pt x="50021" y="5358"/>
                  </a:lnTo>
                  <a:lnTo>
                    <a:pt x="51861" y="5215"/>
                  </a:lnTo>
                  <a:lnTo>
                    <a:pt x="53681" y="5072"/>
                  </a:lnTo>
                  <a:lnTo>
                    <a:pt x="55501" y="4969"/>
                  </a:lnTo>
                  <a:lnTo>
                    <a:pt x="57321" y="4867"/>
                  </a:lnTo>
                  <a:lnTo>
                    <a:pt x="59162" y="4806"/>
                  </a:lnTo>
                  <a:lnTo>
                    <a:pt x="60982" y="4765"/>
                  </a:lnTo>
                  <a:lnTo>
                    <a:pt x="62802" y="4724"/>
                  </a:lnTo>
                  <a:lnTo>
                    <a:pt x="66462" y="4724"/>
                  </a:lnTo>
                  <a:lnTo>
                    <a:pt x="68282" y="4765"/>
                  </a:lnTo>
                  <a:lnTo>
                    <a:pt x="70102" y="4806"/>
                  </a:lnTo>
                  <a:lnTo>
                    <a:pt x="71943" y="4867"/>
                  </a:lnTo>
                  <a:lnTo>
                    <a:pt x="73763" y="4969"/>
                  </a:lnTo>
                  <a:lnTo>
                    <a:pt x="75583" y="5072"/>
                  </a:lnTo>
                  <a:lnTo>
                    <a:pt x="77403" y="5215"/>
                  </a:lnTo>
                  <a:lnTo>
                    <a:pt x="79243" y="5358"/>
                  </a:lnTo>
                  <a:lnTo>
                    <a:pt x="81063" y="5521"/>
                  </a:lnTo>
                  <a:lnTo>
                    <a:pt x="82883" y="5726"/>
                  </a:lnTo>
                  <a:lnTo>
                    <a:pt x="84703" y="5930"/>
                  </a:lnTo>
                  <a:lnTo>
                    <a:pt x="86524" y="6155"/>
                  </a:lnTo>
                  <a:lnTo>
                    <a:pt x="88344" y="6401"/>
                  </a:lnTo>
                  <a:lnTo>
                    <a:pt x="90164" y="6667"/>
                  </a:lnTo>
                  <a:lnTo>
                    <a:pt x="91984" y="6973"/>
                  </a:lnTo>
                  <a:lnTo>
                    <a:pt x="93804" y="7280"/>
                  </a:lnTo>
                  <a:lnTo>
                    <a:pt x="95624" y="7607"/>
                  </a:lnTo>
                  <a:lnTo>
                    <a:pt x="97444" y="7955"/>
                  </a:lnTo>
                  <a:lnTo>
                    <a:pt x="99264" y="8323"/>
                  </a:lnTo>
                  <a:lnTo>
                    <a:pt x="101084" y="8712"/>
                  </a:lnTo>
                  <a:lnTo>
                    <a:pt x="102883" y="9121"/>
                  </a:lnTo>
                  <a:lnTo>
                    <a:pt x="104703" y="9550"/>
                  </a:lnTo>
                  <a:lnTo>
                    <a:pt x="106503" y="10000"/>
                  </a:lnTo>
                  <a:lnTo>
                    <a:pt x="108323" y="10470"/>
                  </a:lnTo>
                  <a:lnTo>
                    <a:pt x="110123" y="10961"/>
                  </a:lnTo>
                  <a:lnTo>
                    <a:pt x="111943" y="11472"/>
                  </a:lnTo>
                  <a:lnTo>
                    <a:pt x="113742" y="12004"/>
                  </a:lnTo>
                  <a:lnTo>
                    <a:pt x="115542" y="12556"/>
                  </a:lnTo>
                  <a:lnTo>
                    <a:pt x="117341" y="13129"/>
                  </a:lnTo>
                  <a:lnTo>
                    <a:pt x="119141" y="13722"/>
                  </a:lnTo>
                  <a:lnTo>
                    <a:pt x="120941" y="14315"/>
                  </a:lnTo>
                  <a:lnTo>
                    <a:pt x="122740" y="14949"/>
                  </a:lnTo>
                  <a:lnTo>
                    <a:pt x="123088" y="15092"/>
                  </a:lnTo>
                  <a:lnTo>
                    <a:pt x="123435" y="15256"/>
                  </a:lnTo>
                  <a:lnTo>
                    <a:pt x="123783" y="15440"/>
                  </a:lnTo>
                  <a:lnTo>
                    <a:pt x="124110" y="15644"/>
                  </a:lnTo>
                  <a:lnTo>
                    <a:pt x="124437" y="15890"/>
                  </a:lnTo>
                  <a:lnTo>
                    <a:pt x="124765" y="16135"/>
                  </a:lnTo>
                  <a:lnTo>
                    <a:pt x="125071" y="16421"/>
                  </a:lnTo>
                  <a:lnTo>
                    <a:pt x="125358" y="16708"/>
                  </a:lnTo>
                  <a:lnTo>
                    <a:pt x="125664" y="17035"/>
                  </a:lnTo>
                  <a:lnTo>
                    <a:pt x="125951" y="17362"/>
                  </a:lnTo>
                  <a:lnTo>
                    <a:pt x="126217" y="17710"/>
                  </a:lnTo>
                  <a:lnTo>
                    <a:pt x="126482" y="18078"/>
                  </a:lnTo>
                  <a:lnTo>
                    <a:pt x="126728" y="18466"/>
                  </a:lnTo>
                  <a:lnTo>
                    <a:pt x="126973" y="18875"/>
                  </a:lnTo>
                  <a:lnTo>
                    <a:pt x="127219" y="19305"/>
                  </a:lnTo>
                  <a:lnTo>
                    <a:pt x="127423" y="19734"/>
                  </a:lnTo>
                  <a:lnTo>
                    <a:pt x="127648" y="20184"/>
                  </a:lnTo>
                  <a:lnTo>
                    <a:pt x="127853" y="20654"/>
                  </a:lnTo>
                  <a:lnTo>
                    <a:pt x="128037" y="21125"/>
                  </a:lnTo>
                  <a:lnTo>
                    <a:pt x="128200" y="21636"/>
                  </a:lnTo>
                  <a:lnTo>
                    <a:pt x="128364" y="22127"/>
                  </a:lnTo>
                  <a:lnTo>
                    <a:pt x="128527" y="22659"/>
                  </a:lnTo>
                  <a:lnTo>
                    <a:pt x="128650" y="23170"/>
                  </a:lnTo>
                  <a:lnTo>
                    <a:pt x="128793" y="23722"/>
                  </a:lnTo>
                  <a:lnTo>
                    <a:pt x="128896" y="24274"/>
                  </a:lnTo>
                  <a:lnTo>
                    <a:pt x="128998" y="24826"/>
                  </a:lnTo>
                  <a:lnTo>
                    <a:pt x="129080" y="25399"/>
                  </a:lnTo>
                  <a:lnTo>
                    <a:pt x="129141" y="25971"/>
                  </a:lnTo>
                  <a:lnTo>
                    <a:pt x="129202" y="26564"/>
                  </a:lnTo>
                  <a:lnTo>
                    <a:pt x="129243" y="27137"/>
                  </a:lnTo>
                  <a:lnTo>
                    <a:pt x="129264" y="27751"/>
                  </a:lnTo>
                  <a:lnTo>
                    <a:pt x="129264" y="23640"/>
                  </a:lnTo>
                  <a:lnTo>
                    <a:pt x="129264" y="23027"/>
                  </a:lnTo>
                  <a:lnTo>
                    <a:pt x="129243" y="22434"/>
                  </a:lnTo>
                  <a:lnTo>
                    <a:pt x="129202" y="21841"/>
                  </a:lnTo>
                  <a:lnTo>
                    <a:pt x="129141" y="21268"/>
                  </a:lnTo>
                  <a:lnTo>
                    <a:pt x="129080" y="20695"/>
                  </a:lnTo>
                  <a:lnTo>
                    <a:pt x="128998" y="20123"/>
                  </a:lnTo>
                  <a:lnTo>
                    <a:pt x="128896" y="19571"/>
                  </a:lnTo>
                  <a:lnTo>
                    <a:pt x="128793" y="19018"/>
                  </a:lnTo>
                  <a:lnTo>
                    <a:pt x="128650" y="18466"/>
                  </a:lnTo>
                  <a:lnTo>
                    <a:pt x="128527" y="17935"/>
                  </a:lnTo>
                  <a:lnTo>
                    <a:pt x="128364" y="17423"/>
                  </a:lnTo>
                  <a:lnTo>
                    <a:pt x="128200" y="16912"/>
                  </a:lnTo>
                  <a:lnTo>
                    <a:pt x="128037" y="16421"/>
                  </a:lnTo>
                  <a:lnTo>
                    <a:pt x="127853" y="15951"/>
                  </a:lnTo>
                  <a:lnTo>
                    <a:pt x="127648" y="15481"/>
                  </a:lnTo>
                  <a:lnTo>
                    <a:pt x="127423" y="15031"/>
                  </a:lnTo>
                  <a:lnTo>
                    <a:pt x="127219" y="14601"/>
                  </a:lnTo>
                  <a:lnTo>
                    <a:pt x="126973" y="14172"/>
                  </a:lnTo>
                  <a:lnTo>
                    <a:pt x="126728" y="13763"/>
                  </a:lnTo>
                  <a:lnTo>
                    <a:pt x="126482" y="13374"/>
                  </a:lnTo>
                  <a:lnTo>
                    <a:pt x="126217" y="13006"/>
                  </a:lnTo>
                  <a:lnTo>
                    <a:pt x="125951" y="12659"/>
                  </a:lnTo>
                  <a:lnTo>
                    <a:pt x="125664" y="12311"/>
                  </a:lnTo>
                  <a:lnTo>
                    <a:pt x="125358" y="12004"/>
                  </a:lnTo>
                  <a:lnTo>
                    <a:pt x="125071" y="11697"/>
                  </a:lnTo>
                  <a:lnTo>
                    <a:pt x="124765" y="11432"/>
                  </a:lnTo>
                  <a:lnTo>
                    <a:pt x="124437" y="11186"/>
                  </a:lnTo>
                  <a:lnTo>
                    <a:pt x="124110" y="10941"/>
                  </a:lnTo>
                  <a:lnTo>
                    <a:pt x="123783" y="10736"/>
                  </a:lnTo>
                  <a:lnTo>
                    <a:pt x="123435" y="10552"/>
                  </a:lnTo>
                  <a:lnTo>
                    <a:pt x="123088" y="10389"/>
                  </a:lnTo>
                  <a:lnTo>
                    <a:pt x="122740" y="10245"/>
                  </a:lnTo>
                  <a:lnTo>
                    <a:pt x="120941" y="9611"/>
                  </a:lnTo>
                  <a:lnTo>
                    <a:pt x="119141" y="8998"/>
                  </a:lnTo>
                  <a:lnTo>
                    <a:pt x="117341" y="8425"/>
                  </a:lnTo>
                  <a:lnTo>
                    <a:pt x="115542" y="7853"/>
                  </a:lnTo>
                  <a:lnTo>
                    <a:pt x="113742" y="7301"/>
                  </a:lnTo>
                  <a:lnTo>
                    <a:pt x="111943" y="6769"/>
                  </a:lnTo>
                  <a:lnTo>
                    <a:pt x="110123" y="6258"/>
                  </a:lnTo>
                  <a:lnTo>
                    <a:pt x="108323" y="5767"/>
                  </a:lnTo>
                  <a:lnTo>
                    <a:pt x="106503" y="5297"/>
                  </a:lnTo>
                  <a:lnTo>
                    <a:pt x="104703" y="4847"/>
                  </a:lnTo>
                  <a:lnTo>
                    <a:pt x="102883" y="4417"/>
                  </a:lnTo>
                  <a:lnTo>
                    <a:pt x="101084" y="4008"/>
                  </a:lnTo>
                  <a:lnTo>
                    <a:pt x="99264" y="3620"/>
                  </a:lnTo>
                  <a:lnTo>
                    <a:pt x="97444" y="3252"/>
                  </a:lnTo>
                  <a:lnTo>
                    <a:pt x="95624" y="2904"/>
                  </a:lnTo>
                  <a:lnTo>
                    <a:pt x="93804" y="2577"/>
                  </a:lnTo>
                  <a:lnTo>
                    <a:pt x="91984" y="2250"/>
                  </a:lnTo>
                  <a:lnTo>
                    <a:pt x="90164" y="1963"/>
                  </a:lnTo>
                  <a:lnTo>
                    <a:pt x="88344" y="1697"/>
                  </a:lnTo>
                  <a:lnTo>
                    <a:pt x="86524" y="1452"/>
                  </a:lnTo>
                  <a:lnTo>
                    <a:pt x="84703" y="1227"/>
                  </a:lnTo>
                  <a:lnTo>
                    <a:pt x="82883" y="1002"/>
                  </a:lnTo>
                  <a:lnTo>
                    <a:pt x="81063" y="818"/>
                  </a:lnTo>
                  <a:lnTo>
                    <a:pt x="79243" y="654"/>
                  </a:lnTo>
                  <a:lnTo>
                    <a:pt x="77403" y="491"/>
                  </a:lnTo>
                  <a:lnTo>
                    <a:pt x="75583" y="368"/>
                  </a:lnTo>
                  <a:lnTo>
                    <a:pt x="73763" y="266"/>
                  </a:lnTo>
                  <a:lnTo>
                    <a:pt x="71943" y="164"/>
                  </a:lnTo>
                  <a:lnTo>
                    <a:pt x="70102" y="102"/>
                  </a:lnTo>
                  <a:lnTo>
                    <a:pt x="68282" y="41"/>
                  </a:lnTo>
                  <a:lnTo>
                    <a:pt x="66462" y="20"/>
                  </a:lnTo>
                  <a:lnTo>
                    <a:pt x="6464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9"/>
            <p:cNvSpPr/>
            <p:nvPr/>
          </p:nvSpPr>
          <p:spPr>
            <a:xfrm>
              <a:off x="1720775" y="4466650"/>
              <a:ext cx="3231600" cy="708600"/>
            </a:xfrm>
            <a:custGeom>
              <a:rect b="b" l="l" r="r" t="t"/>
              <a:pathLst>
                <a:path extrusionOk="0" fill="none" h="28344" w="129264">
                  <a:moveTo>
                    <a:pt x="122740" y="10245"/>
                  </a:moveTo>
                  <a:lnTo>
                    <a:pt x="122740" y="10245"/>
                  </a:lnTo>
                  <a:lnTo>
                    <a:pt x="120941" y="9611"/>
                  </a:lnTo>
                  <a:lnTo>
                    <a:pt x="119141" y="8998"/>
                  </a:lnTo>
                  <a:lnTo>
                    <a:pt x="117341" y="8425"/>
                  </a:lnTo>
                  <a:lnTo>
                    <a:pt x="115542" y="7853"/>
                  </a:lnTo>
                  <a:lnTo>
                    <a:pt x="113742" y="7301"/>
                  </a:lnTo>
                  <a:lnTo>
                    <a:pt x="111943" y="6769"/>
                  </a:lnTo>
                  <a:lnTo>
                    <a:pt x="110123" y="6258"/>
                  </a:lnTo>
                  <a:lnTo>
                    <a:pt x="108323" y="5767"/>
                  </a:lnTo>
                  <a:lnTo>
                    <a:pt x="106503" y="5297"/>
                  </a:lnTo>
                  <a:lnTo>
                    <a:pt x="104703" y="4847"/>
                  </a:lnTo>
                  <a:lnTo>
                    <a:pt x="102883" y="4417"/>
                  </a:lnTo>
                  <a:lnTo>
                    <a:pt x="101084" y="4008"/>
                  </a:lnTo>
                  <a:lnTo>
                    <a:pt x="99264" y="3620"/>
                  </a:lnTo>
                  <a:lnTo>
                    <a:pt x="97444" y="3252"/>
                  </a:lnTo>
                  <a:lnTo>
                    <a:pt x="95624" y="2904"/>
                  </a:lnTo>
                  <a:lnTo>
                    <a:pt x="93804" y="2577"/>
                  </a:lnTo>
                  <a:lnTo>
                    <a:pt x="91984" y="2250"/>
                  </a:lnTo>
                  <a:lnTo>
                    <a:pt x="90164" y="1963"/>
                  </a:lnTo>
                  <a:lnTo>
                    <a:pt x="88344" y="1697"/>
                  </a:lnTo>
                  <a:lnTo>
                    <a:pt x="86524" y="1452"/>
                  </a:lnTo>
                  <a:lnTo>
                    <a:pt x="84703" y="1227"/>
                  </a:lnTo>
                  <a:lnTo>
                    <a:pt x="82883" y="1002"/>
                  </a:lnTo>
                  <a:lnTo>
                    <a:pt x="81063" y="818"/>
                  </a:lnTo>
                  <a:lnTo>
                    <a:pt x="79243" y="654"/>
                  </a:lnTo>
                  <a:lnTo>
                    <a:pt x="77403" y="491"/>
                  </a:lnTo>
                  <a:lnTo>
                    <a:pt x="75583" y="368"/>
                  </a:lnTo>
                  <a:lnTo>
                    <a:pt x="73763" y="266"/>
                  </a:lnTo>
                  <a:lnTo>
                    <a:pt x="71943" y="164"/>
                  </a:lnTo>
                  <a:lnTo>
                    <a:pt x="70102" y="102"/>
                  </a:lnTo>
                  <a:lnTo>
                    <a:pt x="68282" y="41"/>
                  </a:lnTo>
                  <a:lnTo>
                    <a:pt x="66462" y="20"/>
                  </a:lnTo>
                  <a:lnTo>
                    <a:pt x="64642" y="0"/>
                  </a:lnTo>
                  <a:lnTo>
                    <a:pt x="62802" y="20"/>
                  </a:lnTo>
                  <a:lnTo>
                    <a:pt x="60982" y="41"/>
                  </a:lnTo>
                  <a:lnTo>
                    <a:pt x="59162" y="102"/>
                  </a:lnTo>
                  <a:lnTo>
                    <a:pt x="57321" y="164"/>
                  </a:lnTo>
                  <a:lnTo>
                    <a:pt x="55501" y="266"/>
                  </a:lnTo>
                  <a:lnTo>
                    <a:pt x="53681" y="368"/>
                  </a:lnTo>
                  <a:lnTo>
                    <a:pt x="51861" y="491"/>
                  </a:lnTo>
                  <a:lnTo>
                    <a:pt x="50021" y="654"/>
                  </a:lnTo>
                  <a:lnTo>
                    <a:pt x="48201" y="818"/>
                  </a:lnTo>
                  <a:lnTo>
                    <a:pt x="46381" y="1002"/>
                  </a:lnTo>
                  <a:lnTo>
                    <a:pt x="44560" y="1227"/>
                  </a:lnTo>
                  <a:lnTo>
                    <a:pt x="42740" y="1452"/>
                  </a:lnTo>
                  <a:lnTo>
                    <a:pt x="40920" y="1697"/>
                  </a:lnTo>
                  <a:lnTo>
                    <a:pt x="39100" y="1963"/>
                  </a:lnTo>
                  <a:lnTo>
                    <a:pt x="37280" y="2250"/>
                  </a:lnTo>
                  <a:lnTo>
                    <a:pt x="35460" y="2577"/>
                  </a:lnTo>
                  <a:lnTo>
                    <a:pt x="33640" y="2904"/>
                  </a:lnTo>
                  <a:lnTo>
                    <a:pt x="31820" y="3252"/>
                  </a:lnTo>
                  <a:lnTo>
                    <a:pt x="30000" y="3620"/>
                  </a:lnTo>
                  <a:lnTo>
                    <a:pt x="28201" y="4008"/>
                  </a:lnTo>
                  <a:lnTo>
                    <a:pt x="26381" y="4417"/>
                  </a:lnTo>
                  <a:lnTo>
                    <a:pt x="24561" y="4847"/>
                  </a:lnTo>
                  <a:lnTo>
                    <a:pt x="22761" y="5297"/>
                  </a:lnTo>
                  <a:lnTo>
                    <a:pt x="20941" y="5767"/>
                  </a:lnTo>
                  <a:lnTo>
                    <a:pt x="19141" y="6258"/>
                  </a:lnTo>
                  <a:lnTo>
                    <a:pt x="17321" y="6769"/>
                  </a:lnTo>
                  <a:lnTo>
                    <a:pt x="15522" y="7301"/>
                  </a:lnTo>
                  <a:lnTo>
                    <a:pt x="13722" y="7853"/>
                  </a:lnTo>
                  <a:lnTo>
                    <a:pt x="11923" y="8425"/>
                  </a:lnTo>
                  <a:lnTo>
                    <a:pt x="10123" y="8998"/>
                  </a:lnTo>
                  <a:lnTo>
                    <a:pt x="8323" y="9611"/>
                  </a:lnTo>
                  <a:lnTo>
                    <a:pt x="6524" y="10245"/>
                  </a:lnTo>
                  <a:lnTo>
                    <a:pt x="6524" y="10245"/>
                  </a:lnTo>
                  <a:lnTo>
                    <a:pt x="6176" y="10389"/>
                  </a:lnTo>
                  <a:lnTo>
                    <a:pt x="5829" y="10552"/>
                  </a:lnTo>
                  <a:lnTo>
                    <a:pt x="5481" y="10736"/>
                  </a:lnTo>
                  <a:lnTo>
                    <a:pt x="5154" y="10941"/>
                  </a:lnTo>
                  <a:lnTo>
                    <a:pt x="4827" y="11186"/>
                  </a:lnTo>
                  <a:lnTo>
                    <a:pt x="4520" y="11432"/>
                  </a:lnTo>
                  <a:lnTo>
                    <a:pt x="4193" y="11697"/>
                  </a:lnTo>
                  <a:lnTo>
                    <a:pt x="3906" y="12004"/>
                  </a:lnTo>
                  <a:lnTo>
                    <a:pt x="3600" y="12311"/>
                  </a:lnTo>
                  <a:lnTo>
                    <a:pt x="3334" y="12659"/>
                  </a:lnTo>
                  <a:lnTo>
                    <a:pt x="3047" y="13006"/>
                  </a:lnTo>
                  <a:lnTo>
                    <a:pt x="2782" y="13374"/>
                  </a:lnTo>
                  <a:lnTo>
                    <a:pt x="2536" y="13763"/>
                  </a:lnTo>
                  <a:lnTo>
                    <a:pt x="2291" y="14172"/>
                  </a:lnTo>
                  <a:lnTo>
                    <a:pt x="2066" y="14601"/>
                  </a:lnTo>
                  <a:lnTo>
                    <a:pt x="1841" y="15031"/>
                  </a:lnTo>
                  <a:lnTo>
                    <a:pt x="1616" y="15481"/>
                  </a:lnTo>
                  <a:lnTo>
                    <a:pt x="1432" y="15951"/>
                  </a:lnTo>
                  <a:lnTo>
                    <a:pt x="1227" y="16421"/>
                  </a:lnTo>
                  <a:lnTo>
                    <a:pt x="1064" y="16912"/>
                  </a:lnTo>
                  <a:lnTo>
                    <a:pt x="900" y="17423"/>
                  </a:lnTo>
                  <a:lnTo>
                    <a:pt x="737" y="17935"/>
                  </a:lnTo>
                  <a:lnTo>
                    <a:pt x="614" y="18466"/>
                  </a:lnTo>
                  <a:lnTo>
                    <a:pt x="491" y="19018"/>
                  </a:lnTo>
                  <a:lnTo>
                    <a:pt x="368" y="19571"/>
                  </a:lnTo>
                  <a:lnTo>
                    <a:pt x="266" y="20123"/>
                  </a:lnTo>
                  <a:lnTo>
                    <a:pt x="184" y="20695"/>
                  </a:lnTo>
                  <a:lnTo>
                    <a:pt x="123" y="21268"/>
                  </a:lnTo>
                  <a:lnTo>
                    <a:pt x="62" y="21841"/>
                  </a:lnTo>
                  <a:lnTo>
                    <a:pt x="21" y="22434"/>
                  </a:lnTo>
                  <a:lnTo>
                    <a:pt x="0" y="23027"/>
                  </a:lnTo>
                  <a:lnTo>
                    <a:pt x="0" y="23640"/>
                  </a:lnTo>
                  <a:lnTo>
                    <a:pt x="0" y="23640"/>
                  </a:lnTo>
                  <a:lnTo>
                    <a:pt x="0" y="28344"/>
                  </a:lnTo>
                  <a:lnTo>
                    <a:pt x="0" y="28344"/>
                  </a:lnTo>
                  <a:lnTo>
                    <a:pt x="0" y="27751"/>
                  </a:lnTo>
                  <a:lnTo>
                    <a:pt x="21" y="27137"/>
                  </a:lnTo>
                  <a:lnTo>
                    <a:pt x="62" y="26564"/>
                  </a:lnTo>
                  <a:lnTo>
                    <a:pt x="123" y="25971"/>
                  </a:lnTo>
                  <a:lnTo>
                    <a:pt x="184" y="25399"/>
                  </a:lnTo>
                  <a:lnTo>
                    <a:pt x="266" y="24826"/>
                  </a:lnTo>
                  <a:lnTo>
                    <a:pt x="368" y="24274"/>
                  </a:lnTo>
                  <a:lnTo>
                    <a:pt x="491" y="23722"/>
                  </a:lnTo>
                  <a:lnTo>
                    <a:pt x="614" y="23170"/>
                  </a:lnTo>
                  <a:lnTo>
                    <a:pt x="737" y="22659"/>
                  </a:lnTo>
                  <a:lnTo>
                    <a:pt x="900" y="22127"/>
                  </a:lnTo>
                  <a:lnTo>
                    <a:pt x="1064" y="21636"/>
                  </a:lnTo>
                  <a:lnTo>
                    <a:pt x="1227" y="21125"/>
                  </a:lnTo>
                  <a:lnTo>
                    <a:pt x="1432" y="20654"/>
                  </a:lnTo>
                  <a:lnTo>
                    <a:pt x="1616" y="20184"/>
                  </a:lnTo>
                  <a:lnTo>
                    <a:pt x="1841" y="19734"/>
                  </a:lnTo>
                  <a:lnTo>
                    <a:pt x="2066" y="19305"/>
                  </a:lnTo>
                  <a:lnTo>
                    <a:pt x="2291" y="18875"/>
                  </a:lnTo>
                  <a:lnTo>
                    <a:pt x="2536" y="18466"/>
                  </a:lnTo>
                  <a:lnTo>
                    <a:pt x="2782" y="18078"/>
                  </a:lnTo>
                  <a:lnTo>
                    <a:pt x="3047" y="17710"/>
                  </a:lnTo>
                  <a:lnTo>
                    <a:pt x="3334" y="17362"/>
                  </a:lnTo>
                  <a:lnTo>
                    <a:pt x="3600" y="17035"/>
                  </a:lnTo>
                  <a:lnTo>
                    <a:pt x="3906" y="16708"/>
                  </a:lnTo>
                  <a:lnTo>
                    <a:pt x="4193" y="16421"/>
                  </a:lnTo>
                  <a:lnTo>
                    <a:pt x="4520" y="16135"/>
                  </a:lnTo>
                  <a:lnTo>
                    <a:pt x="4827" y="15890"/>
                  </a:lnTo>
                  <a:lnTo>
                    <a:pt x="5154" y="15644"/>
                  </a:lnTo>
                  <a:lnTo>
                    <a:pt x="5481" y="15440"/>
                  </a:lnTo>
                  <a:lnTo>
                    <a:pt x="5829" y="15256"/>
                  </a:lnTo>
                  <a:lnTo>
                    <a:pt x="6176" y="15092"/>
                  </a:lnTo>
                  <a:lnTo>
                    <a:pt x="6524" y="14949"/>
                  </a:lnTo>
                  <a:lnTo>
                    <a:pt x="6524" y="14949"/>
                  </a:lnTo>
                  <a:lnTo>
                    <a:pt x="8323" y="14315"/>
                  </a:lnTo>
                  <a:lnTo>
                    <a:pt x="10123" y="13722"/>
                  </a:lnTo>
                  <a:lnTo>
                    <a:pt x="11923" y="13129"/>
                  </a:lnTo>
                  <a:lnTo>
                    <a:pt x="13722" y="12556"/>
                  </a:lnTo>
                  <a:lnTo>
                    <a:pt x="15522" y="12004"/>
                  </a:lnTo>
                  <a:lnTo>
                    <a:pt x="17321" y="11472"/>
                  </a:lnTo>
                  <a:lnTo>
                    <a:pt x="19141" y="10961"/>
                  </a:lnTo>
                  <a:lnTo>
                    <a:pt x="20941" y="10470"/>
                  </a:lnTo>
                  <a:lnTo>
                    <a:pt x="22761" y="10000"/>
                  </a:lnTo>
                  <a:lnTo>
                    <a:pt x="24561" y="9550"/>
                  </a:lnTo>
                  <a:lnTo>
                    <a:pt x="26381" y="9121"/>
                  </a:lnTo>
                  <a:lnTo>
                    <a:pt x="28201" y="8712"/>
                  </a:lnTo>
                  <a:lnTo>
                    <a:pt x="30000" y="8323"/>
                  </a:lnTo>
                  <a:lnTo>
                    <a:pt x="31820" y="7955"/>
                  </a:lnTo>
                  <a:lnTo>
                    <a:pt x="33640" y="7607"/>
                  </a:lnTo>
                  <a:lnTo>
                    <a:pt x="35460" y="7280"/>
                  </a:lnTo>
                  <a:lnTo>
                    <a:pt x="37280" y="6973"/>
                  </a:lnTo>
                  <a:lnTo>
                    <a:pt x="39100" y="6667"/>
                  </a:lnTo>
                  <a:lnTo>
                    <a:pt x="40920" y="6401"/>
                  </a:lnTo>
                  <a:lnTo>
                    <a:pt x="42740" y="6155"/>
                  </a:lnTo>
                  <a:lnTo>
                    <a:pt x="44560" y="5930"/>
                  </a:lnTo>
                  <a:lnTo>
                    <a:pt x="46381" y="5726"/>
                  </a:lnTo>
                  <a:lnTo>
                    <a:pt x="48201" y="5521"/>
                  </a:lnTo>
                  <a:lnTo>
                    <a:pt x="50021" y="5358"/>
                  </a:lnTo>
                  <a:lnTo>
                    <a:pt x="51861" y="5215"/>
                  </a:lnTo>
                  <a:lnTo>
                    <a:pt x="53681" y="5072"/>
                  </a:lnTo>
                  <a:lnTo>
                    <a:pt x="55501" y="4969"/>
                  </a:lnTo>
                  <a:lnTo>
                    <a:pt x="57321" y="4867"/>
                  </a:lnTo>
                  <a:lnTo>
                    <a:pt x="59162" y="4806"/>
                  </a:lnTo>
                  <a:lnTo>
                    <a:pt x="60982" y="4765"/>
                  </a:lnTo>
                  <a:lnTo>
                    <a:pt x="62802" y="4724"/>
                  </a:lnTo>
                  <a:lnTo>
                    <a:pt x="64642" y="4724"/>
                  </a:lnTo>
                  <a:lnTo>
                    <a:pt x="66462" y="4724"/>
                  </a:lnTo>
                  <a:lnTo>
                    <a:pt x="68282" y="4765"/>
                  </a:lnTo>
                  <a:lnTo>
                    <a:pt x="70102" y="4806"/>
                  </a:lnTo>
                  <a:lnTo>
                    <a:pt x="71943" y="4867"/>
                  </a:lnTo>
                  <a:lnTo>
                    <a:pt x="73763" y="4969"/>
                  </a:lnTo>
                  <a:lnTo>
                    <a:pt x="75583" y="5072"/>
                  </a:lnTo>
                  <a:lnTo>
                    <a:pt x="77403" y="5215"/>
                  </a:lnTo>
                  <a:lnTo>
                    <a:pt x="79243" y="5358"/>
                  </a:lnTo>
                  <a:lnTo>
                    <a:pt x="81063" y="5521"/>
                  </a:lnTo>
                  <a:lnTo>
                    <a:pt x="82883" y="5726"/>
                  </a:lnTo>
                  <a:lnTo>
                    <a:pt x="84703" y="5930"/>
                  </a:lnTo>
                  <a:lnTo>
                    <a:pt x="86524" y="6155"/>
                  </a:lnTo>
                  <a:lnTo>
                    <a:pt x="88344" y="6401"/>
                  </a:lnTo>
                  <a:lnTo>
                    <a:pt x="90164" y="6667"/>
                  </a:lnTo>
                  <a:lnTo>
                    <a:pt x="91984" y="6973"/>
                  </a:lnTo>
                  <a:lnTo>
                    <a:pt x="93804" y="7280"/>
                  </a:lnTo>
                  <a:lnTo>
                    <a:pt x="95624" y="7607"/>
                  </a:lnTo>
                  <a:lnTo>
                    <a:pt x="97444" y="7955"/>
                  </a:lnTo>
                  <a:lnTo>
                    <a:pt x="99264" y="8323"/>
                  </a:lnTo>
                  <a:lnTo>
                    <a:pt x="101084" y="8712"/>
                  </a:lnTo>
                  <a:lnTo>
                    <a:pt x="102883" y="9121"/>
                  </a:lnTo>
                  <a:lnTo>
                    <a:pt x="104703" y="9550"/>
                  </a:lnTo>
                  <a:lnTo>
                    <a:pt x="106503" y="10000"/>
                  </a:lnTo>
                  <a:lnTo>
                    <a:pt x="108323" y="10470"/>
                  </a:lnTo>
                  <a:lnTo>
                    <a:pt x="110123" y="10961"/>
                  </a:lnTo>
                  <a:lnTo>
                    <a:pt x="111943" y="11472"/>
                  </a:lnTo>
                  <a:lnTo>
                    <a:pt x="113742" y="12004"/>
                  </a:lnTo>
                  <a:lnTo>
                    <a:pt x="115542" y="12556"/>
                  </a:lnTo>
                  <a:lnTo>
                    <a:pt x="117341" y="13129"/>
                  </a:lnTo>
                  <a:lnTo>
                    <a:pt x="119141" y="13722"/>
                  </a:lnTo>
                  <a:lnTo>
                    <a:pt x="120941" y="14315"/>
                  </a:lnTo>
                  <a:lnTo>
                    <a:pt x="122740" y="14949"/>
                  </a:lnTo>
                  <a:lnTo>
                    <a:pt x="122740" y="14949"/>
                  </a:lnTo>
                  <a:lnTo>
                    <a:pt x="123088" y="15092"/>
                  </a:lnTo>
                  <a:lnTo>
                    <a:pt x="123435" y="15256"/>
                  </a:lnTo>
                  <a:lnTo>
                    <a:pt x="123783" y="15440"/>
                  </a:lnTo>
                  <a:lnTo>
                    <a:pt x="124110" y="15644"/>
                  </a:lnTo>
                  <a:lnTo>
                    <a:pt x="124437" y="15890"/>
                  </a:lnTo>
                  <a:lnTo>
                    <a:pt x="124765" y="16135"/>
                  </a:lnTo>
                  <a:lnTo>
                    <a:pt x="125071" y="16421"/>
                  </a:lnTo>
                  <a:lnTo>
                    <a:pt x="125358" y="16708"/>
                  </a:lnTo>
                  <a:lnTo>
                    <a:pt x="125664" y="17035"/>
                  </a:lnTo>
                  <a:lnTo>
                    <a:pt x="125951" y="17362"/>
                  </a:lnTo>
                  <a:lnTo>
                    <a:pt x="126217" y="17710"/>
                  </a:lnTo>
                  <a:lnTo>
                    <a:pt x="126482" y="18078"/>
                  </a:lnTo>
                  <a:lnTo>
                    <a:pt x="126728" y="18466"/>
                  </a:lnTo>
                  <a:lnTo>
                    <a:pt x="126973" y="18875"/>
                  </a:lnTo>
                  <a:lnTo>
                    <a:pt x="127219" y="19305"/>
                  </a:lnTo>
                  <a:lnTo>
                    <a:pt x="127423" y="19734"/>
                  </a:lnTo>
                  <a:lnTo>
                    <a:pt x="127648" y="20184"/>
                  </a:lnTo>
                  <a:lnTo>
                    <a:pt x="127853" y="20654"/>
                  </a:lnTo>
                  <a:lnTo>
                    <a:pt x="128037" y="21125"/>
                  </a:lnTo>
                  <a:lnTo>
                    <a:pt x="128200" y="21636"/>
                  </a:lnTo>
                  <a:lnTo>
                    <a:pt x="128364" y="22127"/>
                  </a:lnTo>
                  <a:lnTo>
                    <a:pt x="128527" y="22659"/>
                  </a:lnTo>
                  <a:lnTo>
                    <a:pt x="128650" y="23170"/>
                  </a:lnTo>
                  <a:lnTo>
                    <a:pt x="128793" y="23722"/>
                  </a:lnTo>
                  <a:lnTo>
                    <a:pt x="128896" y="24274"/>
                  </a:lnTo>
                  <a:lnTo>
                    <a:pt x="128998" y="24826"/>
                  </a:lnTo>
                  <a:lnTo>
                    <a:pt x="129080" y="25399"/>
                  </a:lnTo>
                  <a:lnTo>
                    <a:pt x="129141" y="25971"/>
                  </a:lnTo>
                  <a:lnTo>
                    <a:pt x="129202" y="26564"/>
                  </a:lnTo>
                  <a:lnTo>
                    <a:pt x="129243" y="27137"/>
                  </a:lnTo>
                  <a:lnTo>
                    <a:pt x="129264" y="27751"/>
                  </a:lnTo>
                  <a:lnTo>
                    <a:pt x="129264" y="28344"/>
                  </a:lnTo>
                  <a:lnTo>
                    <a:pt x="129264" y="23640"/>
                  </a:lnTo>
                  <a:lnTo>
                    <a:pt x="129264" y="23640"/>
                  </a:lnTo>
                  <a:lnTo>
                    <a:pt x="129264" y="23027"/>
                  </a:lnTo>
                  <a:lnTo>
                    <a:pt x="129243" y="22434"/>
                  </a:lnTo>
                  <a:lnTo>
                    <a:pt x="129202" y="21841"/>
                  </a:lnTo>
                  <a:lnTo>
                    <a:pt x="129141" y="21268"/>
                  </a:lnTo>
                  <a:lnTo>
                    <a:pt x="129080" y="20695"/>
                  </a:lnTo>
                  <a:lnTo>
                    <a:pt x="128998" y="20123"/>
                  </a:lnTo>
                  <a:lnTo>
                    <a:pt x="128896" y="19571"/>
                  </a:lnTo>
                  <a:lnTo>
                    <a:pt x="128793" y="19018"/>
                  </a:lnTo>
                  <a:lnTo>
                    <a:pt x="128650" y="18466"/>
                  </a:lnTo>
                  <a:lnTo>
                    <a:pt x="128527" y="17935"/>
                  </a:lnTo>
                  <a:lnTo>
                    <a:pt x="128364" y="17423"/>
                  </a:lnTo>
                  <a:lnTo>
                    <a:pt x="128200" y="16912"/>
                  </a:lnTo>
                  <a:lnTo>
                    <a:pt x="128037" y="16421"/>
                  </a:lnTo>
                  <a:lnTo>
                    <a:pt x="127853" y="15951"/>
                  </a:lnTo>
                  <a:lnTo>
                    <a:pt x="127648" y="15481"/>
                  </a:lnTo>
                  <a:lnTo>
                    <a:pt x="127423" y="15031"/>
                  </a:lnTo>
                  <a:lnTo>
                    <a:pt x="127219" y="14601"/>
                  </a:lnTo>
                  <a:lnTo>
                    <a:pt x="126973" y="14172"/>
                  </a:lnTo>
                  <a:lnTo>
                    <a:pt x="126728" y="13763"/>
                  </a:lnTo>
                  <a:lnTo>
                    <a:pt x="126482" y="13374"/>
                  </a:lnTo>
                  <a:lnTo>
                    <a:pt x="126217" y="13006"/>
                  </a:lnTo>
                  <a:lnTo>
                    <a:pt x="125951" y="12659"/>
                  </a:lnTo>
                  <a:lnTo>
                    <a:pt x="125664" y="12311"/>
                  </a:lnTo>
                  <a:lnTo>
                    <a:pt x="125358" y="12004"/>
                  </a:lnTo>
                  <a:lnTo>
                    <a:pt x="125071" y="11697"/>
                  </a:lnTo>
                  <a:lnTo>
                    <a:pt x="124765" y="11432"/>
                  </a:lnTo>
                  <a:lnTo>
                    <a:pt x="124437" y="11186"/>
                  </a:lnTo>
                  <a:lnTo>
                    <a:pt x="124110" y="10941"/>
                  </a:lnTo>
                  <a:lnTo>
                    <a:pt x="123783" y="10736"/>
                  </a:lnTo>
                  <a:lnTo>
                    <a:pt x="123435" y="10552"/>
                  </a:lnTo>
                  <a:lnTo>
                    <a:pt x="123088" y="10389"/>
                  </a:lnTo>
                  <a:lnTo>
                    <a:pt x="122740" y="1024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9"/>
            <p:cNvSpPr/>
            <p:nvPr/>
          </p:nvSpPr>
          <p:spPr>
            <a:xfrm>
              <a:off x="1720775" y="5054575"/>
              <a:ext cx="3231600" cy="422300"/>
            </a:xfrm>
            <a:custGeom>
              <a:rect b="b" l="l" r="r" t="t"/>
              <a:pathLst>
                <a:path extrusionOk="0" h="16892" w="129264">
                  <a:moveTo>
                    <a:pt x="532" y="0"/>
                  </a:moveTo>
                  <a:lnTo>
                    <a:pt x="409" y="573"/>
                  </a:lnTo>
                  <a:lnTo>
                    <a:pt x="307" y="1146"/>
                  </a:lnTo>
                  <a:lnTo>
                    <a:pt x="205" y="1739"/>
                  </a:lnTo>
                  <a:lnTo>
                    <a:pt x="144" y="2352"/>
                  </a:lnTo>
                  <a:lnTo>
                    <a:pt x="82" y="2945"/>
                  </a:lnTo>
                  <a:lnTo>
                    <a:pt x="41" y="3579"/>
                  </a:lnTo>
                  <a:lnTo>
                    <a:pt x="0" y="4193"/>
                  </a:lnTo>
                  <a:lnTo>
                    <a:pt x="0" y="4827"/>
                  </a:lnTo>
                  <a:lnTo>
                    <a:pt x="0" y="16892"/>
                  </a:lnTo>
                  <a:lnTo>
                    <a:pt x="129264" y="16892"/>
                  </a:lnTo>
                  <a:lnTo>
                    <a:pt x="129264" y="4827"/>
                  </a:lnTo>
                  <a:lnTo>
                    <a:pt x="129264" y="3988"/>
                  </a:lnTo>
                  <a:lnTo>
                    <a:pt x="129202" y="3150"/>
                  </a:lnTo>
                  <a:lnTo>
                    <a:pt x="129120" y="2311"/>
                  </a:lnTo>
                  <a:lnTo>
                    <a:pt x="129018" y="1514"/>
                  </a:lnTo>
                  <a:lnTo>
                    <a:pt x="127280" y="2004"/>
                  </a:lnTo>
                  <a:lnTo>
                    <a:pt x="125542" y="2475"/>
                  </a:lnTo>
                  <a:lnTo>
                    <a:pt x="123783" y="2904"/>
                  </a:lnTo>
                  <a:lnTo>
                    <a:pt x="122024" y="3334"/>
                  </a:lnTo>
                  <a:lnTo>
                    <a:pt x="120286" y="3763"/>
                  </a:lnTo>
                  <a:lnTo>
                    <a:pt x="118507" y="4152"/>
                  </a:lnTo>
                  <a:lnTo>
                    <a:pt x="116748" y="4520"/>
                  </a:lnTo>
                  <a:lnTo>
                    <a:pt x="114990" y="4867"/>
                  </a:lnTo>
                  <a:lnTo>
                    <a:pt x="113211" y="5215"/>
                  </a:lnTo>
                  <a:lnTo>
                    <a:pt x="111452" y="5522"/>
                  </a:lnTo>
                  <a:lnTo>
                    <a:pt x="109673" y="5829"/>
                  </a:lnTo>
                  <a:lnTo>
                    <a:pt x="107894" y="6115"/>
                  </a:lnTo>
                  <a:lnTo>
                    <a:pt x="106135" y="6381"/>
                  </a:lnTo>
                  <a:lnTo>
                    <a:pt x="104356" y="6647"/>
                  </a:lnTo>
                  <a:lnTo>
                    <a:pt x="102577" y="6872"/>
                  </a:lnTo>
                  <a:lnTo>
                    <a:pt x="100818" y="7097"/>
                  </a:lnTo>
                  <a:lnTo>
                    <a:pt x="99039" y="7301"/>
                  </a:lnTo>
                  <a:lnTo>
                    <a:pt x="97260" y="7506"/>
                  </a:lnTo>
                  <a:lnTo>
                    <a:pt x="95501" y="7669"/>
                  </a:lnTo>
                  <a:lnTo>
                    <a:pt x="93722" y="7833"/>
                  </a:lnTo>
                  <a:lnTo>
                    <a:pt x="91963" y="7976"/>
                  </a:lnTo>
                  <a:lnTo>
                    <a:pt x="90204" y="8119"/>
                  </a:lnTo>
                  <a:lnTo>
                    <a:pt x="88446" y="8221"/>
                  </a:lnTo>
                  <a:lnTo>
                    <a:pt x="86687" y="8344"/>
                  </a:lnTo>
                  <a:lnTo>
                    <a:pt x="84928" y="8426"/>
                  </a:lnTo>
                  <a:lnTo>
                    <a:pt x="83190" y="8508"/>
                  </a:lnTo>
                  <a:lnTo>
                    <a:pt x="81452" y="8569"/>
                  </a:lnTo>
                  <a:lnTo>
                    <a:pt x="79693" y="8630"/>
                  </a:lnTo>
                  <a:lnTo>
                    <a:pt x="76237" y="8692"/>
                  </a:lnTo>
                  <a:lnTo>
                    <a:pt x="72802" y="8712"/>
                  </a:lnTo>
                  <a:lnTo>
                    <a:pt x="69980" y="8692"/>
                  </a:lnTo>
                  <a:lnTo>
                    <a:pt x="67198" y="8651"/>
                  </a:lnTo>
                  <a:lnTo>
                    <a:pt x="64417" y="8589"/>
                  </a:lnTo>
                  <a:lnTo>
                    <a:pt x="61657" y="8487"/>
                  </a:lnTo>
                  <a:lnTo>
                    <a:pt x="58937" y="8364"/>
                  </a:lnTo>
                  <a:lnTo>
                    <a:pt x="56237" y="8221"/>
                  </a:lnTo>
                  <a:lnTo>
                    <a:pt x="53558" y="8037"/>
                  </a:lnTo>
                  <a:lnTo>
                    <a:pt x="50920" y="7853"/>
                  </a:lnTo>
                  <a:lnTo>
                    <a:pt x="48303" y="7649"/>
                  </a:lnTo>
                  <a:lnTo>
                    <a:pt x="45726" y="7403"/>
                  </a:lnTo>
                  <a:lnTo>
                    <a:pt x="43170" y="7158"/>
                  </a:lnTo>
                  <a:lnTo>
                    <a:pt x="40675" y="6892"/>
                  </a:lnTo>
                  <a:lnTo>
                    <a:pt x="38201" y="6606"/>
                  </a:lnTo>
                  <a:lnTo>
                    <a:pt x="35767" y="6319"/>
                  </a:lnTo>
                  <a:lnTo>
                    <a:pt x="33374" y="6013"/>
                  </a:lnTo>
                  <a:lnTo>
                    <a:pt x="31023" y="5685"/>
                  </a:lnTo>
                  <a:lnTo>
                    <a:pt x="28712" y="5358"/>
                  </a:lnTo>
                  <a:lnTo>
                    <a:pt x="26442" y="5011"/>
                  </a:lnTo>
                  <a:lnTo>
                    <a:pt x="24233" y="4663"/>
                  </a:lnTo>
                  <a:lnTo>
                    <a:pt x="22066" y="4315"/>
                  </a:lnTo>
                  <a:lnTo>
                    <a:pt x="19959" y="3947"/>
                  </a:lnTo>
                  <a:lnTo>
                    <a:pt x="17894" y="3600"/>
                  </a:lnTo>
                  <a:lnTo>
                    <a:pt x="13947" y="2863"/>
                  </a:lnTo>
                  <a:lnTo>
                    <a:pt x="10205" y="2127"/>
                  </a:lnTo>
                  <a:lnTo>
                    <a:pt x="6728" y="1391"/>
                  </a:lnTo>
                  <a:lnTo>
                    <a:pt x="3497" y="675"/>
                  </a:lnTo>
                  <a:lnTo>
                    <a:pt x="53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9"/>
            <p:cNvSpPr/>
            <p:nvPr/>
          </p:nvSpPr>
          <p:spPr>
            <a:xfrm>
              <a:off x="1720775" y="5054575"/>
              <a:ext cx="3231600" cy="422300"/>
            </a:xfrm>
            <a:custGeom>
              <a:rect b="b" l="l" r="r" t="t"/>
              <a:pathLst>
                <a:path extrusionOk="0" fill="none" h="16892" w="129264">
                  <a:moveTo>
                    <a:pt x="532" y="0"/>
                  </a:moveTo>
                  <a:lnTo>
                    <a:pt x="532" y="0"/>
                  </a:lnTo>
                  <a:lnTo>
                    <a:pt x="409" y="573"/>
                  </a:lnTo>
                  <a:lnTo>
                    <a:pt x="307" y="1146"/>
                  </a:lnTo>
                  <a:lnTo>
                    <a:pt x="205" y="1739"/>
                  </a:lnTo>
                  <a:lnTo>
                    <a:pt x="144" y="2352"/>
                  </a:lnTo>
                  <a:lnTo>
                    <a:pt x="82" y="2945"/>
                  </a:lnTo>
                  <a:lnTo>
                    <a:pt x="41" y="3579"/>
                  </a:lnTo>
                  <a:lnTo>
                    <a:pt x="0" y="4193"/>
                  </a:lnTo>
                  <a:lnTo>
                    <a:pt x="0" y="4827"/>
                  </a:lnTo>
                  <a:lnTo>
                    <a:pt x="0" y="4827"/>
                  </a:lnTo>
                  <a:lnTo>
                    <a:pt x="0" y="16892"/>
                  </a:lnTo>
                  <a:lnTo>
                    <a:pt x="129264" y="16892"/>
                  </a:lnTo>
                  <a:lnTo>
                    <a:pt x="129264" y="4827"/>
                  </a:lnTo>
                  <a:lnTo>
                    <a:pt x="129264" y="4827"/>
                  </a:lnTo>
                  <a:lnTo>
                    <a:pt x="129264" y="3988"/>
                  </a:lnTo>
                  <a:lnTo>
                    <a:pt x="129202" y="3150"/>
                  </a:lnTo>
                  <a:lnTo>
                    <a:pt x="129120" y="2311"/>
                  </a:lnTo>
                  <a:lnTo>
                    <a:pt x="129018" y="1514"/>
                  </a:lnTo>
                  <a:lnTo>
                    <a:pt x="129018" y="1514"/>
                  </a:lnTo>
                  <a:lnTo>
                    <a:pt x="127280" y="2004"/>
                  </a:lnTo>
                  <a:lnTo>
                    <a:pt x="125542" y="2475"/>
                  </a:lnTo>
                  <a:lnTo>
                    <a:pt x="123783" y="2904"/>
                  </a:lnTo>
                  <a:lnTo>
                    <a:pt x="122024" y="3334"/>
                  </a:lnTo>
                  <a:lnTo>
                    <a:pt x="120286" y="3763"/>
                  </a:lnTo>
                  <a:lnTo>
                    <a:pt x="118507" y="4152"/>
                  </a:lnTo>
                  <a:lnTo>
                    <a:pt x="116748" y="4520"/>
                  </a:lnTo>
                  <a:lnTo>
                    <a:pt x="114990" y="4867"/>
                  </a:lnTo>
                  <a:lnTo>
                    <a:pt x="113211" y="5215"/>
                  </a:lnTo>
                  <a:lnTo>
                    <a:pt x="111452" y="5522"/>
                  </a:lnTo>
                  <a:lnTo>
                    <a:pt x="109673" y="5829"/>
                  </a:lnTo>
                  <a:lnTo>
                    <a:pt x="107894" y="6115"/>
                  </a:lnTo>
                  <a:lnTo>
                    <a:pt x="106135" y="6381"/>
                  </a:lnTo>
                  <a:lnTo>
                    <a:pt x="104356" y="6647"/>
                  </a:lnTo>
                  <a:lnTo>
                    <a:pt x="102577" y="6872"/>
                  </a:lnTo>
                  <a:lnTo>
                    <a:pt x="100818" y="7097"/>
                  </a:lnTo>
                  <a:lnTo>
                    <a:pt x="99039" y="7301"/>
                  </a:lnTo>
                  <a:lnTo>
                    <a:pt x="97260" y="7506"/>
                  </a:lnTo>
                  <a:lnTo>
                    <a:pt x="95501" y="7669"/>
                  </a:lnTo>
                  <a:lnTo>
                    <a:pt x="93722" y="7833"/>
                  </a:lnTo>
                  <a:lnTo>
                    <a:pt x="91963" y="7976"/>
                  </a:lnTo>
                  <a:lnTo>
                    <a:pt x="90204" y="8119"/>
                  </a:lnTo>
                  <a:lnTo>
                    <a:pt x="88446" y="8221"/>
                  </a:lnTo>
                  <a:lnTo>
                    <a:pt x="86687" y="8344"/>
                  </a:lnTo>
                  <a:lnTo>
                    <a:pt x="84928" y="8426"/>
                  </a:lnTo>
                  <a:lnTo>
                    <a:pt x="83190" y="8508"/>
                  </a:lnTo>
                  <a:lnTo>
                    <a:pt x="81452" y="8569"/>
                  </a:lnTo>
                  <a:lnTo>
                    <a:pt x="79693" y="8630"/>
                  </a:lnTo>
                  <a:lnTo>
                    <a:pt x="76237" y="8692"/>
                  </a:lnTo>
                  <a:lnTo>
                    <a:pt x="72802" y="8712"/>
                  </a:lnTo>
                  <a:lnTo>
                    <a:pt x="72802" y="8712"/>
                  </a:lnTo>
                  <a:lnTo>
                    <a:pt x="69980" y="8692"/>
                  </a:lnTo>
                  <a:lnTo>
                    <a:pt x="67198" y="8651"/>
                  </a:lnTo>
                  <a:lnTo>
                    <a:pt x="64417" y="8589"/>
                  </a:lnTo>
                  <a:lnTo>
                    <a:pt x="61657" y="8487"/>
                  </a:lnTo>
                  <a:lnTo>
                    <a:pt x="58937" y="8364"/>
                  </a:lnTo>
                  <a:lnTo>
                    <a:pt x="56237" y="8221"/>
                  </a:lnTo>
                  <a:lnTo>
                    <a:pt x="53558" y="8037"/>
                  </a:lnTo>
                  <a:lnTo>
                    <a:pt x="50920" y="7853"/>
                  </a:lnTo>
                  <a:lnTo>
                    <a:pt x="48303" y="7649"/>
                  </a:lnTo>
                  <a:lnTo>
                    <a:pt x="45726" y="7403"/>
                  </a:lnTo>
                  <a:lnTo>
                    <a:pt x="43170" y="7158"/>
                  </a:lnTo>
                  <a:lnTo>
                    <a:pt x="40675" y="6892"/>
                  </a:lnTo>
                  <a:lnTo>
                    <a:pt x="38201" y="6606"/>
                  </a:lnTo>
                  <a:lnTo>
                    <a:pt x="35767" y="6319"/>
                  </a:lnTo>
                  <a:lnTo>
                    <a:pt x="33374" y="6013"/>
                  </a:lnTo>
                  <a:lnTo>
                    <a:pt x="31023" y="5685"/>
                  </a:lnTo>
                  <a:lnTo>
                    <a:pt x="28712" y="5358"/>
                  </a:lnTo>
                  <a:lnTo>
                    <a:pt x="26442" y="5011"/>
                  </a:lnTo>
                  <a:lnTo>
                    <a:pt x="24233" y="4663"/>
                  </a:lnTo>
                  <a:lnTo>
                    <a:pt x="22066" y="4315"/>
                  </a:lnTo>
                  <a:lnTo>
                    <a:pt x="19959" y="3947"/>
                  </a:lnTo>
                  <a:lnTo>
                    <a:pt x="17894" y="3600"/>
                  </a:lnTo>
                  <a:lnTo>
                    <a:pt x="13947" y="2863"/>
                  </a:lnTo>
                  <a:lnTo>
                    <a:pt x="10205" y="2127"/>
                  </a:lnTo>
                  <a:lnTo>
                    <a:pt x="6728" y="1391"/>
                  </a:lnTo>
                  <a:lnTo>
                    <a:pt x="3497" y="675"/>
                  </a:lnTo>
                  <a:lnTo>
                    <a:pt x="53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9"/>
            <p:cNvSpPr/>
            <p:nvPr/>
          </p:nvSpPr>
          <p:spPr>
            <a:xfrm>
              <a:off x="1720775" y="5051000"/>
              <a:ext cx="3231600" cy="108400"/>
            </a:xfrm>
            <a:custGeom>
              <a:rect b="b" l="l" r="r" t="t"/>
              <a:pathLst>
                <a:path extrusionOk="0" h="4336" w="129264">
                  <a:moveTo>
                    <a:pt x="129264" y="1575"/>
                  </a:moveTo>
                  <a:lnTo>
                    <a:pt x="129018" y="1657"/>
                  </a:lnTo>
                  <a:lnTo>
                    <a:pt x="129120" y="2454"/>
                  </a:lnTo>
                  <a:lnTo>
                    <a:pt x="129202" y="3293"/>
                  </a:lnTo>
                  <a:lnTo>
                    <a:pt x="129264" y="4131"/>
                  </a:lnTo>
                  <a:lnTo>
                    <a:pt x="129264" y="1575"/>
                  </a:lnTo>
                  <a:close/>
                  <a:moveTo>
                    <a:pt x="0" y="0"/>
                  </a:moveTo>
                  <a:lnTo>
                    <a:pt x="0" y="266"/>
                  </a:lnTo>
                  <a:lnTo>
                    <a:pt x="0" y="4336"/>
                  </a:lnTo>
                  <a:lnTo>
                    <a:pt x="41" y="3722"/>
                  </a:lnTo>
                  <a:lnTo>
                    <a:pt x="82" y="3088"/>
                  </a:lnTo>
                  <a:lnTo>
                    <a:pt x="144" y="2495"/>
                  </a:lnTo>
                  <a:lnTo>
                    <a:pt x="205" y="1882"/>
                  </a:lnTo>
                  <a:lnTo>
                    <a:pt x="307" y="1289"/>
                  </a:lnTo>
                  <a:lnTo>
                    <a:pt x="409" y="716"/>
                  </a:lnTo>
                  <a:lnTo>
                    <a:pt x="532" y="143"/>
                  </a:lnTo>
                  <a:lnTo>
                    <a:pt x="0" y="0"/>
                  </a:lnTo>
                  <a:close/>
                </a:path>
              </a:pathLst>
            </a:custGeom>
            <a:solidFill>
              <a:srgbClr val="F655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9"/>
            <p:cNvSpPr/>
            <p:nvPr/>
          </p:nvSpPr>
          <p:spPr>
            <a:xfrm>
              <a:off x="4946225" y="5090350"/>
              <a:ext cx="6150" cy="84900"/>
            </a:xfrm>
            <a:custGeom>
              <a:rect b="b" l="l" r="r" t="t"/>
              <a:pathLst>
                <a:path extrusionOk="0" fill="none" h="3396" w="246">
                  <a:moveTo>
                    <a:pt x="246" y="1"/>
                  </a:moveTo>
                  <a:lnTo>
                    <a:pt x="246" y="1"/>
                  </a:lnTo>
                  <a:lnTo>
                    <a:pt x="0" y="83"/>
                  </a:lnTo>
                  <a:lnTo>
                    <a:pt x="0" y="83"/>
                  </a:lnTo>
                  <a:lnTo>
                    <a:pt x="102" y="880"/>
                  </a:lnTo>
                  <a:lnTo>
                    <a:pt x="184" y="1719"/>
                  </a:lnTo>
                  <a:lnTo>
                    <a:pt x="246" y="2557"/>
                  </a:lnTo>
                  <a:lnTo>
                    <a:pt x="246" y="3396"/>
                  </a:lnTo>
                  <a:lnTo>
                    <a:pt x="246" y="3396"/>
                  </a:lnTo>
                  <a:lnTo>
                    <a:pt x="24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9"/>
            <p:cNvSpPr/>
            <p:nvPr/>
          </p:nvSpPr>
          <p:spPr>
            <a:xfrm>
              <a:off x="1720775" y="5051000"/>
              <a:ext cx="13325" cy="124250"/>
            </a:xfrm>
            <a:custGeom>
              <a:rect b="b" l="l" r="r" t="t"/>
              <a:pathLst>
                <a:path extrusionOk="0" fill="none" h="4970" w="533">
                  <a:moveTo>
                    <a:pt x="0" y="0"/>
                  </a:moveTo>
                  <a:lnTo>
                    <a:pt x="0" y="0"/>
                  </a:lnTo>
                  <a:lnTo>
                    <a:pt x="0" y="266"/>
                  </a:lnTo>
                  <a:lnTo>
                    <a:pt x="0" y="266"/>
                  </a:lnTo>
                  <a:lnTo>
                    <a:pt x="0" y="266"/>
                  </a:lnTo>
                  <a:lnTo>
                    <a:pt x="0" y="4970"/>
                  </a:lnTo>
                  <a:lnTo>
                    <a:pt x="0" y="4970"/>
                  </a:lnTo>
                  <a:lnTo>
                    <a:pt x="0" y="4336"/>
                  </a:lnTo>
                  <a:lnTo>
                    <a:pt x="41" y="3722"/>
                  </a:lnTo>
                  <a:lnTo>
                    <a:pt x="82" y="3088"/>
                  </a:lnTo>
                  <a:lnTo>
                    <a:pt x="144" y="2495"/>
                  </a:lnTo>
                  <a:lnTo>
                    <a:pt x="205" y="1882"/>
                  </a:lnTo>
                  <a:lnTo>
                    <a:pt x="307" y="1289"/>
                  </a:lnTo>
                  <a:lnTo>
                    <a:pt x="409" y="716"/>
                  </a:lnTo>
                  <a:lnTo>
                    <a:pt x="532" y="143"/>
                  </a:lnTo>
                  <a:lnTo>
                    <a:pt x="532" y="143"/>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 name="Google Shape;1792;p19"/>
          <p:cNvGrpSpPr/>
          <p:nvPr/>
        </p:nvGrpSpPr>
        <p:grpSpPr>
          <a:xfrm>
            <a:off x="1205871" y="3994550"/>
            <a:ext cx="127903" cy="152308"/>
            <a:chOff x="1353350" y="1473225"/>
            <a:chExt cx="190900" cy="227325"/>
          </a:xfrm>
        </p:grpSpPr>
        <p:sp>
          <p:nvSpPr>
            <p:cNvPr id="1793" name="Google Shape;1793;p1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 name="Google Shape;1799;p19"/>
          <p:cNvGrpSpPr/>
          <p:nvPr/>
        </p:nvGrpSpPr>
        <p:grpSpPr>
          <a:xfrm>
            <a:off x="7426396" y="4070750"/>
            <a:ext cx="127903" cy="152308"/>
            <a:chOff x="1353350" y="1473225"/>
            <a:chExt cx="190900" cy="227325"/>
          </a:xfrm>
        </p:grpSpPr>
        <p:sp>
          <p:nvSpPr>
            <p:cNvPr id="1800" name="Google Shape;1800;p1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19"/>
          <p:cNvGrpSpPr/>
          <p:nvPr/>
        </p:nvGrpSpPr>
        <p:grpSpPr>
          <a:xfrm>
            <a:off x="6854910" y="4757624"/>
            <a:ext cx="239026" cy="284634"/>
            <a:chOff x="1353350" y="1473225"/>
            <a:chExt cx="190900" cy="227325"/>
          </a:xfrm>
        </p:grpSpPr>
        <p:sp>
          <p:nvSpPr>
            <p:cNvPr id="1807" name="Google Shape;1807;p1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 name="Google Shape;1813;p19"/>
          <p:cNvGrpSpPr/>
          <p:nvPr/>
        </p:nvGrpSpPr>
        <p:grpSpPr>
          <a:xfrm flipH="1">
            <a:off x="2109910" y="4757624"/>
            <a:ext cx="239026" cy="284634"/>
            <a:chOff x="1353350" y="1473225"/>
            <a:chExt cx="190900" cy="227325"/>
          </a:xfrm>
        </p:grpSpPr>
        <p:sp>
          <p:nvSpPr>
            <p:cNvPr id="1814" name="Google Shape;1814;p1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 name="Google Shape;1820;p19"/>
          <p:cNvGrpSpPr/>
          <p:nvPr/>
        </p:nvGrpSpPr>
        <p:grpSpPr>
          <a:xfrm>
            <a:off x="158121" y="3528250"/>
            <a:ext cx="127903" cy="152308"/>
            <a:chOff x="1353350" y="1473225"/>
            <a:chExt cx="190900" cy="227325"/>
          </a:xfrm>
        </p:grpSpPr>
        <p:sp>
          <p:nvSpPr>
            <p:cNvPr id="1821" name="Google Shape;1821;p1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 name="Google Shape;1827;p19"/>
          <p:cNvGrpSpPr/>
          <p:nvPr/>
        </p:nvGrpSpPr>
        <p:grpSpPr>
          <a:xfrm>
            <a:off x="585321" y="4599425"/>
            <a:ext cx="127903" cy="152308"/>
            <a:chOff x="1353350" y="1473225"/>
            <a:chExt cx="190900" cy="227325"/>
          </a:xfrm>
        </p:grpSpPr>
        <p:sp>
          <p:nvSpPr>
            <p:cNvPr id="1828" name="Google Shape;1828;p1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19"/>
          <p:cNvGrpSpPr/>
          <p:nvPr/>
        </p:nvGrpSpPr>
        <p:grpSpPr>
          <a:xfrm>
            <a:off x="2547471" y="3875888"/>
            <a:ext cx="127903" cy="152308"/>
            <a:chOff x="1353350" y="1473225"/>
            <a:chExt cx="190900" cy="227325"/>
          </a:xfrm>
        </p:grpSpPr>
        <p:sp>
          <p:nvSpPr>
            <p:cNvPr id="1835" name="Google Shape;1835;p1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 name="Google Shape;1841;p19"/>
          <p:cNvGrpSpPr/>
          <p:nvPr/>
        </p:nvGrpSpPr>
        <p:grpSpPr>
          <a:xfrm>
            <a:off x="8767296" y="3528238"/>
            <a:ext cx="127903" cy="152308"/>
            <a:chOff x="1353350" y="1473225"/>
            <a:chExt cx="190900" cy="227325"/>
          </a:xfrm>
        </p:grpSpPr>
        <p:sp>
          <p:nvSpPr>
            <p:cNvPr id="1842" name="Google Shape;1842;p1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19"/>
          <p:cNvGrpSpPr/>
          <p:nvPr/>
        </p:nvGrpSpPr>
        <p:grpSpPr>
          <a:xfrm>
            <a:off x="7976596" y="3375938"/>
            <a:ext cx="127903" cy="152308"/>
            <a:chOff x="1353350" y="1473225"/>
            <a:chExt cx="190900" cy="227325"/>
          </a:xfrm>
        </p:grpSpPr>
        <p:sp>
          <p:nvSpPr>
            <p:cNvPr id="1849" name="Google Shape;1849;p1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19"/>
          <p:cNvGrpSpPr/>
          <p:nvPr/>
        </p:nvGrpSpPr>
        <p:grpSpPr>
          <a:xfrm flipH="1">
            <a:off x="8483685" y="4757624"/>
            <a:ext cx="239026" cy="284634"/>
            <a:chOff x="1353350" y="1473225"/>
            <a:chExt cx="190900" cy="227325"/>
          </a:xfrm>
        </p:grpSpPr>
        <p:sp>
          <p:nvSpPr>
            <p:cNvPr id="1856" name="Google Shape;1856;p1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19"/>
          <p:cNvGrpSpPr/>
          <p:nvPr/>
        </p:nvGrpSpPr>
        <p:grpSpPr>
          <a:xfrm flipH="1">
            <a:off x="8278374" y="2144953"/>
            <a:ext cx="616353" cy="853597"/>
            <a:chOff x="323999" y="2048753"/>
            <a:chExt cx="616353" cy="853597"/>
          </a:xfrm>
        </p:grpSpPr>
        <p:sp>
          <p:nvSpPr>
            <p:cNvPr id="1863" name="Google Shape;1863;p19"/>
            <p:cNvSpPr/>
            <p:nvPr/>
          </p:nvSpPr>
          <p:spPr>
            <a:xfrm>
              <a:off x="424943" y="2815350"/>
              <a:ext cx="297900" cy="87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4" name="Google Shape;1864;p19"/>
            <p:cNvGrpSpPr/>
            <p:nvPr/>
          </p:nvGrpSpPr>
          <p:grpSpPr>
            <a:xfrm>
              <a:off x="323999" y="2048753"/>
              <a:ext cx="616353" cy="766609"/>
              <a:chOff x="10269725" y="1788625"/>
              <a:chExt cx="960800" cy="1195025"/>
            </a:xfrm>
          </p:grpSpPr>
          <p:sp>
            <p:nvSpPr>
              <p:cNvPr id="1865" name="Google Shape;1865;p19"/>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9"/>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9"/>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9"/>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9"/>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9"/>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9"/>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9"/>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73" name="Google Shape;1873;p19"/>
          <p:cNvGrpSpPr/>
          <p:nvPr/>
        </p:nvGrpSpPr>
        <p:grpSpPr>
          <a:xfrm>
            <a:off x="323999" y="2048753"/>
            <a:ext cx="616353" cy="853597"/>
            <a:chOff x="323999" y="2048753"/>
            <a:chExt cx="616353" cy="853597"/>
          </a:xfrm>
        </p:grpSpPr>
        <p:sp>
          <p:nvSpPr>
            <p:cNvPr id="1874" name="Google Shape;1874;p19"/>
            <p:cNvSpPr/>
            <p:nvPr/>
          </p:nvSpPr>
          <p:spPr>
            <a:xfrm>
              <a:off x="424943" y="2815350"/>
              <a:ext cx="297900" cy="87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5" name="Google Shape;1875;p19"/>
            <p:cNvGrpSpPr/>
            <p:nvPr/>
          </p:nvGrpSpPr>
          <p:grpSpPr>
            <a:xfrm>
              <a:off x="323999" y="2048753"/>
              <a:ext cx="616353" cy="766609"/>
              <a:chOff x="10269725" y="1788625"/>
              <a:chExt cx="960800" cy="1195025"/>
            </a:xfrm>
          </p:grpSpPr>
          <p:sp>
            <p:nvSpPr>
              <p:cNvPr id="1876" name="Google Shape;1876;p19"/>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9"/>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9"/>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9"/>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9"/>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9"/>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9"/>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9"/>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84" name="Google Shape;1884;p19"/>
          <p:cNvGrpSpPr/>
          <p:nvPr/>
        </p:nvGrpSpPr>
        <p:grpSpPr>
          <a:xfrm>
            <a:off x="0" y="4231396"/>
            <a:ext cx="1681467" cy="912218"/>
            <a:chOff x="0" y="4340350"/>
            <a:chExt cx="1480425" cy="803150"/>
          </a:xfrm>
        </p:grpSpPr>
        <p:sp>
          <p:nvSpPr>
            <p:cNvPr id="1885" name="Google Shape;1885;p19"/>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9"/>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22_1_1_1_1_1">
    <p:spTree>
      <p:nvGrpSpPr>
        <p:cNvPr id="1887" name="Shape 1887"/>
        <p:cNvGrpSpPr/>
        <p:nvPr/>
      </p:nvGrpSpPr>
      <p:grpSpPr>
        <a:xfrm>
          <a:off x="0" y="0"/>
          <a:ext cx="0" cy="0"/>
          <a:chOff x="0" y="0"/>
          <a:chExt cx="0" cy="0"/>
        </a:xfrm>
      </p:grpSpPr>
      <p:sp>
        <p:nvSpPr>
          <p:cNvPr id="1888" name="Google Shape;1888;p20"/>
          <p:cNvSpPr/>
          <p:nvPr/>
        </p:nvSpPr>
        <p:spPr>
          <a:xfrm>
            <a:off x="0" y="2545125"/>
            <a:ext cx="9144000" cy="2598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89" name="Google Shape;1889;p20"/>
          <p:cNvPicPr preferRelativeResize="0"/>
          <p:nvPr/>
        </p:nvPicPr>
        <p:blipFill rotWithShape="1">
          <a:blip r:embed="rId2">
            <a:alphaModFix/>
          </a:blip>
          <a:srcRect b="51697" l="0" r="0" t="0"/>
          <a:stretch/>
        </p:blipFill>
        <p:spPr>
          <a:xfrm flipH="1">
            <a:off x="0" y="0"/>
            <a:ext cx="9144000" cy="2484400"/>
          </a:xfrm>
          <a:prstGeom prst="rect">
            <a:avLst/>
          </a:prstGeom>
          <a:noFill/>
          <a:ln>
            <a:noFill/>
          </a:ln>
        </p:spPr>
      </p:pic>
      <p:grpSp>
        <p:nvGrpSpPr>
          <p:cNvPr id="1890" name="Google Shape;1890;p20"/>
          <p:cNvGrpSpPr/>
          <p:nvPr/>
        </p:nvGrpSpPr>
        <p:grpSpPr>
          <a:xfrm flipH="1">
            <a:off x="149111" y="1294823"/>
            <a:ext cx="9143801" cy="939804"/>
            <a:chOff x="0" y="3057609"/>
            <a:chExt cx="10528268" cy="1082101"/>
          </a:xfrm>
        </p:grpSpPr>
        <p:sp>
          <p:nvSpPr>
            <p:cNvPr id="1891" name="Google Shape;1891;p20"/>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0"/>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3" name="Google Shape;1893;p20"/>
          <p:cNvSpPr/>
          <p:nvPr/>
        </p:nvSpPr>
        <p:spPr>
          <a:xfrm flipH="1">
            <a:off x="-1109294" y="1863606"/>
            <a:ext cx="11511500" cy="710950"/>
          </a:xfrm>
          <a:custGeom>
            <a:rect b="b" l="l" r="r" t="t"/>
            <a:pathLst>
              <a:path extrusionOk="0" h="28438" w="460460">
                <a:moveTo>
                  <a:pt x="30952" y="21114"/>
                </a:moveTo>
                <a:cubicBezTo>
                  <a:pt x="34699" y="18193"/>
                  <a:pt x="38318" y="12605"/>
                  <a:pt x="53050" y="10446"/>
                </a:cubicBezTo>
                <a:cubicBezTo>
                  <a:pt x="67782" y="8287"/>
                  <a:pt x="96802" y="7525"/>
                  <a:pt x="119344" y="8160"/>
                </a:cubicBezTo>
                <a:cubicBezTo>
                  <a:pt x="141887" y="8795"/>
                  <a:pt x="158143" y="11843"/>
                  <a:pt x="188305" y="14256"/>
                </a:cubicBezTo>
                <a:cubicBezTo>
                  <a:pt x="218468" y="16669"/>
                  <a:pt x="271935" y="23527"/>
                  <a:pt x="300319" y="22638"/>
                </a:cubicBezTo>
                <a:cubicBezTo>
                  <a:pt x="328704" y="21749"/>
                  <a:pt x="343817" y="12542"/>
                  <a:pt x="358612" y="8922"/>
                </a:cubicBezTo>
                <a:cubicBezTo>
                  <a:pt x="373408" y="5303"/>
                  <a:pt x="380075" y="2064"/>
                  <a:pt x="389092" y="921"/>
                </a:cubicBezTo>
                <a:cubicBezTo>
                  <a:pt x="398109" y="-222"/>
                  <a:pt x="406809" y="-476"/>
                  <a:pt x="412714" y="2064"/>
                </a:cubicBezTo>
                <a:cubicBezTo>
                  <a:pt x="418620" y="4604"/>
                  <a:pt x="421223" y="12097"/>
                  <a:pt x="424525" y="16161"/>
                </a:cubicBezTo>
                <a:cubicBezTo>
                  <a:pt x="427827" y="20225"/>
                  <a:pt x="498185" y="24480"/>
                  <a:pt x="432526" y="26448"/>
                </a:cubicBezTo>
                <a:cubicBezTo>
                  <a:pt x="366867" y="28417"/>
                  <a:pt x="97500" y="28861"/>
                  <a:pt x="30571" y="27972"/>
                </a:cubicBezTo>
                <a:cubicBezTo>
                  <a:pt x="-36358" y="27083"/>
                  <a:pt x="27206" y="24035"/>
                  <a:pt x="30952" y="21114"/>
                </a:cubicBezTo>
                <a:close/>
              </a:path>
            </a:pathLst>
          </a:custGeom>
          <a:solidFill>
            <a:schemeClr val="dk1"/>
          </a:solidFill>
          <a:ln>
            <a:noFill/>
          </a:ln>
        </p:spPr>
      </p:sp>
      <p:grpSp>
        <p:nvGrpSpPr>
          <p:cNvPr id="1894" name="Google Shape;1894;p20"/>
          <p:cNvGrpSpPr/>
          <p:nvPr/>
        </p:nvGrpSpPr>
        <p:grpSpPr>
          <a:xfrm>
            <a:off x="1461000" y="466725"/>
            <a:ext cx="6222000" cy="3432888"/>
            <a:chOff x="1461000" y="466725"/>
            <a:chExt cx="6222000" cy="3432888"/>
          </a:xfrm>
        </p:grpSpPr>
        <p:sp>
          <p:nvSpPr>
            <p:cNvPr id="1895" name="Google Shape;1895;p20"/>
            <p:cNvSpPr/>
            <p:nvPr/>
          </p:nvSpPr>
          <p:spPr>
            <a:xfrm>
              <a:off x="1461000" y="3742413"/>
              <a:ext cx="6222000" cy="1572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0"/>
            <p:cNvSpPr/>
            <p:nvPr/>
          </p:nvSpPr>
          <p:spPr>
            <a:xfrm>
              <a:off x="1875471" y="466725"/>
              <a:ext cx="5393058" cy="3284439"/>
            </a:xfrm>
            <a:custGeom>
              <a:rect b="b" l="l" r="r" t="t"/>
              <a:pathLst>
                <a:path extrusionOk="0" h="110783" w="181906">
                  <a:moveTo>
                    <a:pt x="1" y="0"/>
                  </a:moveTo>
                  <a:lnTo>
                    <a:pt x="1" y="110783"/>
                  </a:lnTo>
                  <a:lnTo>
                    <a:pt x="181906" y="110783"/>
                  </a:lnTo>
                  <a:lnTo>
                    <a:pt x="181906" y="0"/>
                  </a:lnTo>
                  <a:close/>
                </a:path>
              </a:pathLst>
            </a:custGeom>
            <a:solidFill>
              <a:schemeClr val="dk2"/>
            </a:solidFill>
            <a:ln cap="flat" cmpd="sng" w="1143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97" name="Google Shape;1897;p20"/>
            <p:cNvPicPr preferRelativeResize="0"/>
            <p:nvPr/>
          </p:nvPicPr>
          <p:blipFill rotWithShape="1">
            <a:blip r:embed="rId3">
              <a:alphaModFix amt="29000"/>
            </a:blip>
            <a:srcRect b="1482" l="3602" r="4036" t="-286"/>
            <a:stretch/>
          </p:blipFill>
          <p:spPr>
            <a:xfrm>
              <a:off x="1929750" y="530350"/>
              <a:ext cx="5273726" cy="3173175"/>
            </a:xfrm>
            <a:prstGeom prst="rect">
              <a:avLst/>
            </a:prstGeom>
            <a:noFill/>
            <a:ln>
              <a:noFill/>
            </a:ln>
          </p:spPr>
        </p:pic>
      </p:grpSp>
      <p:grpSp>
        <p:nvGrpSpPr>
          <p:cNvPr id="1898" name="Google Shape;1898;p20"/>
          <p:cNvGrpSpPr/>
          <p:nvPr/>
        </p:nvGrpSpPr>
        <p:grpSpPr>
          <a:xfrm flipH="1">
            <a:off x="5269688" y="4808950"/>
            <a:ext cx="127903" cy="152308"/>
            <a:chOff x="1353350" y="1473225"/>
            <a:chExt cx="190900" cy="227325"/>
          </a:xfrm>
        </p:grpSpPr>
        <p:sp>
          <p:nvSpPr>
            <p:cNvPr id="1899" name="Google Shape;1899;p2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2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2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 name="Google Shape;1905;p20"/>
          <p:cNvGrpSpPr/>
          <p:nvPr/>
        </p:nvGrpSpPr>
        <p:grpSpPr>
          <a:xfrm>
            <a:off x="7021863" y="4904725"/>
            <a:ext cx="127903" cy="152308"/>
            <a:chOff x="1353350" y="1473225"/>
            <a:chExt cx="190900" cy="227325"/>
          </a:xfrm>
        </p:grpSpPr>
        <p:sp>
          <p:nvSpPr>
            <p:cNvPr id="1906" name="Google Shape;1906;p2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2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2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20"/>
          <p:cNvGrpSpPr/>
          <p:nvPr/>
        </p:nvGrpSpPr>
        <p:grpSpPr>
          <a:xfrm flipH="1">
            <a:off x="5959424" y="4837220"/>
            <a:ext cx="80426" cy="95772"/>
            <a:chOff x="1353350" y="1473225"/>
            <a:chExt cx="190900" cy="227325"/>
          </a:xfrm>
        </p:grpSpPr>
        <p:sp>
          <p:nvSpPr>
            <p:cNvPr id="1913" name="Google Shape;1913;p2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 name="Google Shape;1919;p20"/>
          <p:cNvGrpSpPr/>
          <p:nvPr/>
        </p:nvGrpSpPr>
        <p:grpSpPr>
          <a:xfrm flipH="1">
            <a:off x="7929824" y="3214495"/>
            <a:ext cx="80426" cy="95772"/>
            <a:chOff x="1353350" y="1473225"/>
            <a:chExt cx="190900" cy="227325"/>
          </a:xfrm>
        </p:grpSpPr>
        <p:sp>
          <p:nvSpPr>
            <p:cNvPr id="1920" name="Google Shape;1920;p2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 name="Google Shape;1926;p20"/>
          <p:cNvGrpSpPr/>
          <p:nvPr/>
        </p:nvGrpSpPr>
        <p:grpSpPr>
          <a:xfrm flipH="1">
            <a:off x="6723524" y="3594182"/>
            <a:ext cx="80426" cy="95772"/>
            <a:chOff x="1353350" y="1473225"/>
            <a:chExt cx="190900" cy="227325"/>
          </a:xfrm>
        </p:grpSpPr>
        <p:sp>
          <p:nvSpPr>
            <p:cNvPr id="1927" name="Google Shape;1927;p2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 name="Google Shape;1933;p20"/>
          <p:cNvGrpSpPr/>
          <p:nvPr/>
        </p:nvGrpSpPr>
        <p:grpSpPr>
          <a:xfrm flipH="1">
            <a:off x="6120074" y="4013245"/>
            <a:ext cx="80426" cy="95772"/>
            <a:chOff x="1353350" y="1473225"/>
            <a:chExt cx="190900" cy="227325"/>
          </a:xfrm>
        </p:grpSpPr>
        <p:sp>
          <p:nvSpPr>
            <p:cNvPr id="1934" name="Google Shape;1934;p2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 name="Google Shape;1940;p20"/>
          <p:cNvGrpSpPr/>
          <p:nvPr/>
        </p:nvGrpSpPr>
        <p:grpSpPr>
          <a:xfrm flipH="1">
            <a:off x="1303799" y="2854320"/>
            <a:ext cx="80426" cy="95772"/>
            <a:chOff x="1353350" y="1473225"/>
            <a:chExt cx="190900" cy="227325"/>
          </a:xfrm>
        </p:grpSpPr>
        <p:sp>
          <p:nvSpPr>
            <p:cNvPr id="1941" name="Google Shape;1941;p2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 name="Google Shape;1947;p20"/>
          <p:cNvGrpSpPr/>
          <p:nvPr/>
        </p:nvGrpSpPr>
        <p:grpSpPr>
          <a:xfrm flipH="1">
            <a:off x="488138" y="3596850"/>
            <a:ext cx="127903" cy="152308"/>
            <a:chOff x="1353350" y="1473225"/>
            <a:chExt cx="190900" cy="227325"/>
          </a:xfrm>
        </p:grpSpPr>
        <p:sp>
          <p:nvSpPr>
            <p:cNvPr id="1948" name="Google Shape;1948;p2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 name="Google Shape;1954;p20"/>
          <p:cNvGrpSpPr/>
          <p:nvPr/>
        </p:nvGrpSpPr>
        <p:grpSpPr>
          <a:xfrm flipH="1">
            <a:off x="222825" y="1515533"/>
            <a:ext cx="419328" cy="538138"/>
            <a:chOff x="245795" y="1512513"/>
            <a:chExt cx="1117314" cy="1433887"/>
          </a:xfrm>
        </p:grpSpPr>
        <p:grpSp>
          <p:nvGrpSpPr>
            <p:cNvPr id="1955" name="Google Shape;1955;p20"/>
            <p:cNvGrpSpPr/>
            <p:nvPr/>
          </p:nvGrpSpPr>
          <p:grpSpPr>
            <a:xfrm>
              <a:off x="245795" y="1512513"/>
              <a:ext cx="1117314" cy="1389695"/>
              <a:chOff x="10269725" y="1788625"/>
              <a:chExt cx="960800" cy="1195025"/>
            </a:xfrm>
          </p:grpSpPr>
          <p:sp>
            <p:nvSpPr>
              <p:cNvPr id="1956" name="Google Shape;1956;p20"/>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0"/>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0"/>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0"/>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0"/>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0"/>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0"/>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20"/>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4" name="Google Shape;1964;p20"/>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 name="Google Shape;1965;p20"/>
          <p:cNvGrpSpPr/>
          <p:nvPr/>
        </p:nvGrpSpPr>
        <p:grpSpPr>
          <a:xfrm>
            <a:off x="851475" y="1591733"/>
            <a:ext cx="419328" cy="538138"/>
            <a:chOff x="245795" y="1512513"/>
            <a:chExt cx="1117314" cy="1433887"/>
          </a:xfrm>
        </p:grpSpPr>
        <p:grpSp>
          <p:nvGrpSpPr>
            <p:cNvPr id="1966" name="Google Shape;1966;p20"/>
            <p:cNvGrpSpPr/>
            <p:nvPr/>
          </p:nvGrpSpPr>
          <p:grpSpPr>
            <a:xfrm>
              <a:off x="245795" y="1512513"/>
              <a:ext cx="1117314" cy="1389695"/>
              <a:chOff x="10269725" y="1788625"/>
              <a:chExt cx="960800" cy="1195025"/>
            </a:xfrm>
          </p:grpSpPr>
          <p:sp>
            <p:nvSpPr>
              <p:cNvPr id="1967" name="Google Shape;1967;p20"/>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20"/>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20"/>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20"/>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20"/>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20"/>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20"/>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20"/>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5" name="Google Shape;1975;p20"/>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 name="Google Shape;1976;p20"/>
          <p:cNvGrpSpPr/>
          <p:nvPr/>
        </p:nvGrpSpPr>
        <p:grpSpPr>
          <a:xfrm flipH="1">
            <a:off x="8414325" y="1914108"/>
            <a:ext cx="419328" cy="538138"/>
            <a:chOff x="245795" y="1512513"/>
            <a:chExt cx="1117314" cy="1433887"/>
          </a:xfrm>
        </p:grpSpPr>
        <p:grpSp>
          <p:nvGrpSpPr>
            <p:cNvPr id="1977" name="Google Shape;1977;p20"/>
            <p:cNvGrpSpPr/>
            <p:nvPr/>
          </p:nvGrpSpPr>
          <p:grpSpPr>
            <a:xfrm>
              <a:off x="245795" y="1512513"/>
              <a:ext cx="1117314" cy="1389695"/>
              <a:chOff x="10269725" y="1788625"/>
              <a:chExt cx="960800" cy="1195025"/>
            </a:xfrm>
          </p:grpSpPr>
          <p:sp>
            <p:nvSpPr>
              <p:cNvPr id="1978" name="Google Shape;1978;p20"/>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20"/>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20"/>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20"/>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20"/>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20"/>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20"/>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20"/>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6" name="Google Shape;1986;p20"/>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7" name="Google Shape;1987;p20"/>
          <p:cNvSpPr/>
          <p:nvPr/>
        </p:nvSpPr>
        <p:spPr>
          <a:xfrm>
            <a:off x="8390600" y="7880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20"/>
          <p:cNvSpPr/>
          <p:nvPr/>
        </p:nvSpPr>
        <p:spPr>
          <a:xfrm>
            <a:off x="522375" y="7268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9" name="Google Shape;1989;p20"/>
          <p:cNvGrpSpPr/>
          <p:nvPr/>
        </p:nvGrpSpPr>
        <p:grpSpPr>
          <a:xfrm>
            <a:off x="6504838" y="3078600"/>
            <a:ext cx="2639150" cy="2064900"/>
            <a:chOff x="6504838" y="3078600"/>
            <a:chExt cx="2639150" cy="2064900"/>
          </a:xfrm>
        </p:grpSpPr>
        <p:sp>
          <p:nvSpPr>
            <p:cNvPr id="1990" name="Google Shape;1990;p20"/>
            <p:cNvSpPr/>
            <p:nvPr/>
          </p:nvSpPr>
          <p:spPr>
            <a:xfrm>
              <a:off x="6504838" y="4312900"/>
              <a:ext cx="1715400" cy="205000"/>
            </a:xfrm>
            <a:custGeom>
              <a:rect b="b" l="l" r="r" t="t"/>
              <a:pathLst>
                <a:path extrusionOk="0" h="8200" w="68616">
                  <a:moveTo>
                    <a:pt x="41287" y="0"/>
                  </a:moveTo>
                  <a:lnTo>
                    <a:pt x="1" y="23"/>
                  </a:lnTo>
                  <a:lnTo>
                    <a:pt x="14817" y="8199"/>
                  </a:lnTo>
                  <a:lnTo>
                    <a:pt x="68616" y="8199"/>
                  </a:lnTo>
                  <a:lnTo>
                    <a:pt x="412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0"/>
            <p:cNvSpPr/>
            <p:nvPr/>
          </p:nvSpPr>
          <p:spPr>
            <a:xfrm>
              <a:off x="6915888" y="4323075"/>
              <a:ext cx="824975" cy="194825"/>
            </a:xfrm>
            <a:custGeom>
              <a:rect b="b" l="l" r="r" t="t"/>
              <a:pathLst>
                <a:path extrusionOk="0" h="7793" w="32999">
                  <a:moveTo>
                    <a:pt x="1" y="0"/>
                  </a:moveTo>
                  <a:lnTo>
                    <a:pt x="6596" y="3298"/>
                  </a:lnTo>
                  <a:lnTo>
                    <a:pt x="4247" y="3456"/>
                  </a:lnTo>
                  <a:lnTo>
                    <a:pt x="12581" y="7792"/>
                  </a:lnTo>
                  <a:lnTo>
                    <a:pt x="32999" y="7792"/>
                  </a:lnTo>
                  <a:lnTo>
                    <a:pt x="1461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20"/>
            <p:cNvSpPr/>
            <p:nvPr/>
          </p:nvSpPr>
          <p:spPr>
            <a:xfrm>
              <a:off x="7230413" y="4517875"/>
              <a:ext cx="843600" cy="159250"/>
            </a:xfrm>
            <a:custGeom>
              <a:rect b="b" l="l" r="r" t="t"/>
              <a:pathLst>
                <a:path extrusionOk="0" h="6370" w="33744">
                  <a:moveTo>
                    <a:pt x="0" y="0"/>
                  </a:moveTo>
                  <a:lnTo>
                    <a:pt x="10164" y="6369"/>
                  </a:lnTo>
                  <a:lnTo>
                    <a:pt x="33743" y="6369"/>
                  </a:lnTo>
                  <a:lnTo>
                    <a:pt x="20418" y="0"/>
                  </a:lnTo>
                  <a:close/>
                </a:path>
              </a:pathLst>
            </a:custGeom>
            <a:solidFill>
              <a:srgbClr val="441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20"/>
            <p:cNvSpPr/>
            <p:nvPr/>
          </p:nvSpPr>
          <p:spPr>
            <a:xfrm>
              <a:off x="6930588" y="4121475"/>
              <a:ext cx="165450" cy="99975"/>
            </a:xfrm>
            <a:custGeom>
              <a:rect b="b" l="l" r="r" t="t"/>
              <a:pathLst>
                <a:path extrusionOk="0" h="3999" w="6618">
                  <a:moveTo>
                    <a:pt x="6618" y="1"/>
                  </a:moveTo>
                  <a:lnTo>
                    <a:pt x="4404" y="114"/>
                  </a:lnTo>
                  <a:lnTo>
                    <a:pt x="2801" y="204"/>
                  </a:lnTo>
                  <a:lnTo>
                    <a:pt x="2236" y="272"/>
                  </a:lnTo>
                  <a:lnTo>
                    <a:pt x="2033" y="295"/>
                  </a:lnTo>
                  <a:lnTo>
                    <a:pt x="1943" y="340"/>
                  </a:lnTo>
                  <a:lnTo>
                    <a:pt x="1784" y="430"/>
                  </a:lnTo>
                  <a:lnTo>
                    <a:pt x="1581" y="611"/>
                  </a:lnTo>
                  <a:lnTo>
                    <a:pt x="1062" y="1153"/>
                  </a:lnTo>
                  <a:lnTo>
                    <a:pt x="520" y="1740"/>
                  </a:lnTo>
                  <a:lnTo>
                    <a:pt x="136" y="2169"/>
                  </a:lnTo>
                  <a:lnTo>
                    <a:pt x="0" y="2305"/>
                  </a:lnTo>
                  <a:lnTo>
                    <a:pt x="181" y="2372"/>
                  </a:lnTo>
                  <a:lnTo>
                    <a:pt x="5285" y="3976"/>
                  </a:lnTo>
                  <a:lnTo>
                    <a:pt x="5330" y="3999"/>
                  </a:lnTo>
                  <a:lnTo>
                    <a:pt x="5534" y="3389"/>
                  </a:lnTo>
                  <a:lnTo>
                    <a:pt x="6573" y="136"/>
                  </a:lnTo>
                  <a:lnTo>
                    <a:pt x="6618"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0"/>
            <p:cNvSpPr/>
            <p:nvPr/>
          </p:nvSpPr>
          <p:spPr>
            <a:xfrm>
              <a:off x="6935088" y="4141800"/>
              <a:ext cx="151350" cy="79075"/>
            </a:xfrm>
            <a:custGeom>
              <a:rect b="b" l="l" r="r" t="t"/>
              <a:pathLst>
                <a:path extrusionOk="0" h="3163" w="6054">
                  <a:moveTo>
                    <a:pt x="2508" y="1"/>
                  </a:moveTo>
                  <a:lnTo>
                    <a:pt x="2214" y="24"/>
                  </a:lnTo>
                  <a:lnTo>
                    <a:pt x="2124" y="46"/>
                  </a:lnTo>
                  <a:lnTo>
                    <a:pt x="2011" y="114"/>
                  </a:lnTo>
                  <a:lnTo>
                    <a:pt x="1695" y="295"/>
                  </a:lnTo>
                  <a:lnTo>
                    <a:pt x="1333" y="543"/>
                  </a:lnTo>
                  <a:lnTo>
                    <a:pt x="972" y="814"/>
                  </a:lnTo>
                  <a:lnTo>
                    <a:pt x="317" y="1311"/>
                  </a:lnTo>
                  <a:lnTo>
                    <a:pt x="1" y="1559"/>
                  </a:lnTo>
                  <a:lnTo>
                    <a:pt x="5105" y="3163"/>
                  </a:lnTo>
                  <a:lnTo>
                    <a:pt x="6054" y="24"/>
                  </a:lnTo>
                  <a:lnTo>
                    <a:pt x="4292"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0"/>
            <p:cNvSpPr/>
            <p:nvPr/>
          </p:nvSpPr>
          <p:spPr>
            <a:xfrm>
              <a:off x="7039563" y="4115850"/>
              <a:ext cx="56475" cy="100525"/>
            </a:xfrm>
            <a:custGeom>
              <a:rect b="b" l="l" r="r" t="t"/>
              <a:pathLst>
                <a:path extrusionOk="0" h="4021" w="2259">
                  <a:moveTo>
                    <a:pt x="1897" y="0"/>
                  </a:moveTo>
                  <a:lnTo>
                    <a:pt x="1852" y="45"/>
                  </a:lnTo>
                  <a:lnTo>
                    <a:pt x="1762" y="136"/>
                  </a:lnTo>
                  <a:lnTo>
                    <a:pt x="1672" y="294"/>
                  </a:lnTo>
                  <a:lnTo>
                    <a:pt x="1626" y="339"/>
                  </a:lnTo>
                  <a:lnTo>
                    <a:pt x="1559" y="384"/>
                  </a:lnTo>
                  <a:lnTo>
                    <a:pt x="1513" y="429"/>
                  </a:lnTo>
                  <a:lnTo>
                    <a:pt x="1468" y="452"/>
                  </a:lnTo>
                  <a:lnTo>
                    <a:pt x="1401" y="542"/>
                  </a:lnTo>
                  <a:lnTo>
                    <a:pt x="1310" y="632"/>
                  </a:lnTo>
                  <a:lnTo>
                    <a:pt x="1220" y="700"/>
                  </a:lnTo>
                  <a:lnTo>
                    <a:pt x="1107" y="791"/>
                  </a:lnTo>
                  <a:lnTo>
                    <a:pt x="1062" y="836"/>
                  </a:lnTo>
                  <a:lnTo>
                    <a:pt x="1039" y="926"/>
                  </a:lnTo>
                  <a:lnTo>
                    <a:pt x="904" y="1175"/>
                  </a:lnTo>
                  <a:lnTo>
                    <a:pt x="813" y="1310"/>
                  </a:lnTo>
                  <a:lnTo>
                    <a:pt x="836" y="1310"/>
                  </a:lnTo>
                  <a:lnTo>
                    <a:pt x="678" y="1491"/>
                  </a:lnTo>
                  <a:lnTo>
                    <a:pt x="610" y="1581"/>
                  </a:lnTo>
                  <a:lnTo>
                    <a:pt x="565" y="1649"/>
                  </a:lnTo>
                  <a:lnTo>
                    <a:pt x="542" y="1694"/>
                  </a:lnTo>
                  <a:lnTo>
                    <a:pt x="542" y="1739"/>
                  </a:lnTo>
                  <a:lnTo>
                    <a:pt x="565" y="1784"/>
                  </a:lnTo>
                  <a:lnTo>
                    <a:pt x="587" y="1784"/>
                  </a:lnTo>
                  <a:lnTo>
                    <a:pt x="520" y="1852"/>
                  </a:lnTo>
                  <a:lnTo>
                    <a:pt x="407" y="2033"/>
                  </a:lnTo>
                  <a:lnTo>
                    <a:pt x="362" y="2123"/>
                  </a:lnTo>
                  <a:lnTo>
                    <a:pt x="362" y="2213"/>
                  </a:lnTo>
                  <a:lnTo>
                    <a:pt x="384" y="2394"/>
                  </a:lnTo>
                  <a:lnTo>
                    <a:pt x="384" y="2484"/>
                  </a:lnTo>
                  <a:lnTo>
                    <a:pt x="339" y="2530"/>
                  </a:lnTo>
                  <a:lnTo>
                    <a:pt x="294" y="2575"/>
                  </a:lnTo>
                  <a:lnTo>
                    <a:pt x="226" y="2665"/>
                  </a:lnTo>
                  <a:lnTo>
                    <a:pt x="204" y="2756"/>
                  </a:lnTo>
                  <a:lnTo>
                    <a:pt x="204" y="2823"/>
                  </a:lnTo>
                  <a:lnTo>
                    <a:pt x="204" y="2868"/>
                  </a:lnTo>
                  <a:lnTo>
                    <a:pt x="204" y="2936"/>
                  </a:lnTo>
                  <a:lnTo>
                    <a:pt x="181" y="3004"/>
                  </a:lnTo>
                  <a:lnTo>
                    <a:pt x="158" y="3049"/>
                  </a:lnTo>
                  <a:lnTo>
                    <a:pt x="45" y="3207"/>
                  </a:lnTo>
                  <a:lnTo>
                    <a:pt x="0" y="3252"/>
                  </a:lnTo>
                  <a:lnTo>
                    <a:pt x="0" y="3298"/>
                  </a:lnTo>
                  <a:lnTo>
                    <a:pt x="23" y="3410"/>
                  </a:lnTo>
                  <a:lnTo>
                    <a:pt x="45" y="3478"/>
                  </a:lnTo>
                  <a:lnTo>
                    <a:pt x="68" y="3523"/>
                  </a:lnTo>
                  <a:lnTo>
                    <a:pt x="497" y="4020"/>
                  </a:lnTo>
                  <a:lnTo>
                    <a:pt x="700" y="3704"/>
                  </a:lnTo>
                  <a:lnTo>
                    <a:pt x="1039" y="2733"/>
                  </a:lnTo>
                  <a:lnTo>
                    <a:pt x="1310" y="1988"/>
                  </a:lnTo>
                  <a:lnTo>
                    <a:pt x="1491" y="1536"/>
                  </a:lnTo>
                  <a:lnTo>
                    <a:pt x="1672" y="1197"/>
                  </a:lnTo>
                  <a:lnTo>
                    <a:pt x="1920" y="768"/>
                  </a:lnTo>
                  <a:lnTo>
                    <a:pt x="2259" y="226"/>
                  </a:lnTo>
                  <a:lnTo>
                    <a:pt x="2101" y="113"/>
                  </a:lnTo>
                  <a:lnTo>
                    <a:pt x="1988" y="23"/>
                  </a:lnTo>
                  <a:lnTo>
                    <a:pt x="18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0"/>
            <p:cNvSpPr/>
            <p:nvPr/>
          </p:nvSpPr>
          <p:spPr>
            <a:xfrm>
              <a:off x="7048038" y="4121475"/>
              <a:ext cx="187475" cy="112975"/>
            </a:xfrm>
            <a:custGeom>
              <a:rect b="b" l="l" r="r" t="t"/>
              <a:pathLst>
                <a:path extrusionOk="0" h="4519" w="7499">
                  <a:moveTo>
                    <a:pt x="1920" y="1"/>
                  </a:moveTo>
                  <a:lnTo>
                    <a:pt x="1762" y="69"/>
                  </a:lnTo>
                  <a:lnTo>
                    <a:pt x="1604" y="136"/>
                  </a:lnTo>
                  <a:lnTo>
                    <a:pt x="1400" y="295"/>
                  </a:lnTo>
                  <a:lnTo>
                    <a:pt x="1220" y="453"/>
                  </a:lnTo>
                  <a:lnTo>
                    <a:pt x="1039" y="633"/>
                  </a:lnTo>
                  <a:lnTo>
                    <a:pt x="881" y="837"/>
                  </a:lnTo>
                  <a:lnTo>
                    <a:pt x="768" y="1017"/>
                  </a:lnTo>
                  <a:lnTo>
                    <a:pt x="655" y="1221"/>
                  </a:lnTo>
                  <a:lnTo>
                    <a:pt x="452" y="1604"/>
                  </a:lnTo>
                  <a:lnTo>
                    <a:pt x="294" y="2011"/>
                  </a:lnTo>
                  <a:lnTo>
                    <a:pt x="181" y="2372"/>
                  </a:lnTo>
                  <a:lnTo>
                    <a:pt x="90" y="2689"/>
                  </a:lnTo>
                  <a:lnTo>
                    <a:pt x="45" y="2960"/>
                  </a:lnTo>
                  <a:lnTo>
                    <a:pt x="0" y="3185"/>
                  </a:lnTo>
                  <a:lnTo>
                    <a:pt x="836" y="3389"/>
                  </a:lnTo>
                  <a:lnTo>
                    <a:pt x="5375" y="4518"/>
                  </a:lnTo>
                  <a:lnTo>
                    <a:pt x="6030" y="3411"/>
                  </a:lnTo>
                  <a:lnTo>
                    <a:pt x="6595" y="2372"/>
                  </a:lnTo>
                  <a:lnTo>
                    <a:pt x="6866" y="1853"/>
                  </a:lnTo>
                  <a:lnTo>
                    <a:pt x="7115" y="1333"/>
                  </a:lnTo>
                  <a:lnTo>
                    <a:pt x="7340" y="882"/>
                  </a:lnTo>
                  <a:lnTo>
                    <a:pt x="7476" y="498"/>
                  </a:lnTo>
                  <a:lnTo>
                    <a:pt x="7498" y="340"/>
                  </a:lnTo>
                  <a:lnTo>
                    <a:pt x="7498" y="249"/>
                  </a:lnTo>
                  <a:lnTo>
                    <a:pt x="7476" y="182"/>
                  </a:lnTo>
                  <a:lnTo>
                    <a:pt x="7453" y="159"/>
                  </a:lnTo>
                  <a:lnTo>
                    <a:pt x="7431" y="159"/>
                  </a:lnTo>
                  <a:lnTo>
                    <a:pt x="6211" y="114"/>
                  </a:lnTo>
                  <a:lnTo>
                    <a:pt x="4178" y="46"/>
                  </a:lnTo>
                  <a:lnTo>
                    <a:pt x="26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0"/>
            <p:cNvSpPr/>
            <p:nvPr/>
          </p:nvSpPr>
          <p:spPr>
            <a:xfrm>
              <a:off x="7216288" y="4137850"/>
              <a:ext cx="166600" cy="90375"/>
            </a:xfrm>
            <a:custGeom>
              <a:rect b="b" l="l" r="r" t="t"/>
              <a:pathLst>
                <a:path extrusionOk="0" h="3615" w="6664">
                  <a:moveTo>
                    <a:pt x="5670" y="1"/>
                  </a:moveTo>
                  <a:lnTo>
                    <a:pt x="3366" y="385"/>
                  </a:lnTo>
                  <a:lnTo>
                    <a:pt x="610" y="1763"/>
                  </a:lnTo>
                  <a:lnTo>
                    <a:pt x="1" y="3411"/>
                  </a:lnTo>
                  <a:lnTo>
                    <a:pt x="565" y="3479"/>
                  </a:lnTo>
                  <a:lnTo>
                    <a:pt x="1152" y="3547"/>
                  </a:lnTo>
                  <a:lnTo>
                    <a:pt x="1898" y="3592"/>
                  </a:lnTo>
                  <a:lnTo>
                    <a:pt x="2666" y="3615"/>
                  </a:lnTo>
                  <a:lnTo>
                    <a:pt x="3456" y="3615"/>
                  </a:lnTo>
                  <a:lnTo>
                    <a:pt x="3840" y="3592"/>
                  </a:lnTo>
                  <a:lnTo>
                    <a:pt x="4179" y="3547"/>
                  </a:lnTo>
                  <a:lnTo>
                    <a:pt x="4495" y="3502"/>
                  </a:lnTo>
                  <a:lnTo>
                    <a:pt x="4766" y="3411"/>
                  </a:lnTo>
                  <a:lnTo>
                    <a:pt x="4992" y="3321"/>
                  </a:lnTo>
                  <a:lnTo>
                    <a:pt x="5218" y="3208"/>
                  </a:lnTo>
                  <a:lnTo>
                    <a:pt x="5421" y="3073"/>
                  </a:lnTo>
                  <a:lnTo>
                    <a:pt x="5602" y="2960"/>
                  </a:lnTo>
                  <a:lnTo>
                    <a:pt x="5941" y="2689"/>
                  </a:lnTo>
                  <a:lnTo>
                    <a:pt x="6212" y="2418"/>
                  </a:lnTo>
                  <a:lnTo>
                    <a:pt x="6392" y="2169"/>
                  </a:lnTo>
                  <a:lnTo>
                    <a:pt x="6550" y="1966"/>
                  </a:lnTo>
                  <a:lnTo>
                    <a:pt x="6663" y="1785"/>
                  </a:lnTo>
                  <a:lnTo>
                    <a:pt x="6483" y="1356"/>
                  </a:lnTo>
                  <a:lnTo>
                    <a:pt x="6302" y="995"/>
                  </a:lnTo>
                  <a:lnTo>
                    <a:pt x="6144" y="701"/>
                  </a:lnTo>
                  <a:lnTo>
                    <a:pt x="5986" y="475"/>
                  </a:lnTo>
                  <a:lnTo>
                    <a:pt x="5760" y="136"/>
                  </a:lnTo>
                  <a:lnTo>
                    <a:pt x="56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0"/>
            <p:cNvSpPr/>
            <p:nvPr/>
          </p:nvSpPr>
          <p:spPr>
            <a:xfrm>
              <a:off x="6862263" y="4172875"/>
              <a:ext cx="523450" cy="214025"/>
            </a:xfrm>
            <a:custGeom>
              <a:rect b="b" l="l" r="r" t="t"/>
              <a:pathLst>
                <a:path extrusionOk="0" h="8561" w="20938">
                  <a:moveTo>
                    <a:pt x="3930" y="0"/>
                  </a:moveTo>
                  <a:lnTo>
                    <a:pt x="3479" y="23"/>
                  </a:lnTo>
                  <a:lnTo>
                    <a:pt x="2982" y="45"/>
                  </a:lnTo>
                  <a:lnTo>
                    <a:pt x="2033" y="136"/>
                  </a:lnTo>
                  <a:lnTo>
                    <a:pt x="1694" y="203"/>
                  </a:lnTo>
                  <a:lnTo>
                    <a:pt x="1446" y="249"/>
                  </a:lnTo>
                  <a:lnTo>
                    <a:pt x="1378" y="316"/>
                  </a:lnTo>
                  <a:lnTo>
                    <a:pt x="1288" y="429"/>
                  </a:lnTo>
                  <a:lnTo>
                    <a:pt x="1175" y="587"/>
                  </a:lnTo>
                  <a:lnTo>
                    <a:pt x="1062" y="791"/>
                  </a:lnTo>
                  <a:lnTo>
                    <a:pt x="836" y="1265"/>
                  </a:lnTo>
                  <a:lnTo>
                    <a:pt x="610" y="1830"/>
                  </a:lnTo>
                  <a:lnTo>
                    <a:pt x="204" y="2891"/>
                  </a:lnTo>
                  <a:lnTo>
                    <a:pt x="23" y="3456"/>
                  </a:lnTo>
                  <a:lnTo>
                    <a:pt x="0" y="3478"/>
                  </a:lnTo>
                  <a:lnTo>
                    <a:pt x="1333" y="4653"/>
                  </a:lnTo>
                  <a:lnTo>
                    <a:pt x="1649" y="4856"/>
                  </a:lnTo>
                  <a:lnTo>
                    <a:pt x="2010" y="5082"/>
                  </a:lnTo>
                  <a:lnTo>
                    <a:pt x="2417" y="5308"/>
                  </a:lnTo>
                  <a:lnTo>
                    <a:pt x="2891" y="5534"/>
                  </a:lnTo>
                  <a:lnTo>
                    <a:pt x="3908" y="6008"/>
                  </a:lnTo>
                  <a:lnTo>
                    <a:pt x="5060" y="6460"/>
                  </a:lnTo>
                  <a:lnTo>
                    <a:pt x="6053" y="6844"/>
                  </a:lnTo>
                  <a:lnTo>
                    <a:pt x="6550" y="7002"/>
                  </a:lnTo>
                  <a:lnTo>
                    <a:pt x="7318" y="7273"/>
                  </a:lnTo>
                  <a:lnTo>
                    <a:pt x="8086" y="7521"/>
                  </a:lnTo>
                  <a:lnTo>
                    <a:pt x="8493" y="7634"/>
                  </a:lnTo>
                  <a:lnTo>
                    <a:pt x="9170" y="7837"/>
                  </a:lnTo>
                  <a:lnTo>
                    <a:pt x="9825" y="7996"/>
                  </a:lnTo>
                  <a:lnTo>
                    <a:pt x="10209" y="8108"/>
                  </a:lnTo>
                  <a:lnTo>
                    <a:pt x="10593" y="8176"/>
                  </a:lnTo>
                  <a:lnTo>
                    <a:pt x="10954" y="8267"/>
                  </a:lnTo>
                  <a:lnTo>
                    <a:pt x="11632" y="8402"/>
                  </a:lnTo>
                  <a:lnTo>
                    <a:pt x="11790" y="8425"/>
                  </a:lnTo>
                  <a:lnTo>
                    <a:pt x="11993" y="8447"/>
                  </a:lnTo>
                  <a:lnTo>
                    <a:pt x="12242" y="8492"/>
                  </a:lnTo>
                  <a:lnTo>
                    <a:pt x="12603" y="8515"/>
                  </a:lnTo>
                  <a:lnTo>
                    <a:pt x="13168" y="8560"/>
                  </a:lnTo>
                  <a:lnTo>
                    <a:pt x="14274" y="8560"/>
                  </a:lnTo>
                  <a:lnTo>
                    <a:pt x="14794" y="8515"/>
                  </a:lnTo>
                  <a:lnTo>
                    <a:pt x="15291" y="8425"/>
                  </a:lnTo>
                  <a:lnTo>
                    <a:pt x="15788" y="8312"/>
                  </a:lnTo>
                  <a:lnTo>
                    <a:pt x="16262" y="8176"/>
                  </a:lnTo>
                  <a:lnTo>
                    <a:pt x="16736" y="8018"/>
                  </a:lnTo>
                  <a:lnTo>
                    <a:pt x="17165" y="7815"/>
                  </a:lnTo>
                  <a:lnTo>
                    <a:pt x="17595" y="7589"/>
                  </a:lnTo>
                  <a:lnTo>
                    <a:pt x="18001" y="7341"/>
                  </a:lnTo>
                  <a:lnTo>
                    <a:pt x="18408" y="7047"/>
                  </a:lnTo>
                  <a:lnTo>
                    <a:pt x="18769" y="6708"/>
                  </a:lnTo>
                  <a:lnTo>
                    <a:pt x="19130" y="6369"/>
                  </a:lnTo>
                  <a:lnTo>
                    <a:pt x="19469" y="5963"/>
                  </a:lnTo>
                  <a:lnTo>
                    <a:pt x="19785" y="5556"/>
                  </a:lnTo>
                  <a:lnTo>
                    <a:pt x="20079" y="5105"/>
                  </a:lnTo>
                  <a:lnTo>
                    <a:pt x="20305" y="4653"/>
                  </a:lnTo>
                  <a:lnTo>
                    <a:pt x="20508" y="4201"/>
                  </a:lnTo>
                  <a:lnTo>
                    <a:pt x="20644" y="3749"/>
                  </a:lnTo>
                  <a:lnTo>
                    <a:pt x="20757" y="3320"/>
                  </a:lnTo>
                  <a:lnTo>
                    <a:pt x="20847" y="2891"/>
                  </a:lnTo>
                  <a:lnTo>
                    <a:pt x="20892" y="2462"/>
                  </a:lnTo>
                  <a:lnTo>
                    <a:pt x="20915" y="2078"/>
                  </a:lnTo>
                  <a:lnTo>
                    <a:pt x="20937" y="1717"/>
                  </a:lnTo>
                  <a:lnTo>
                    <a:pt x="20937" y="1401"/>
                  </a:lnTo>
                  <a:lnTo>
                    <a:pt x="20892" y="858"/>
                  </a:lnTo>
                  <a:lnTo>
                    <a:pt x="20847" y="497"/>
                  </a:lnTo>
                  <a:lnTo>
                    <a:pt x="20824" y="384"/>
                  </a:lnTo>
                  <a:lnTo>
                    <a:pt x="20553" y="497"/>
                  </a:lnTo>
                  <a:lnTo>
                    <a:pt x="20260" y="610"/>
                  </a:lnTo>
                  <a:lnTo>
                    <a:pt x="19853" y="768"/>
                  </a:lnTo>
                  <a:lnTo>
                    <a:pt x="19379" y="926"/>
                  </a:lnTo>
                  <a:lnTo>
                    <a:pt x="18837" y="1084"/>
                  </a:lnTo>
                  <a:lnTo>
                    <a:pt x="18227" y="1197"/>
                  </a:lnTo>
                  <a:lnTo>
                    <a:pt x="17595" y="1310"/>
                  </a:lnTo>
                  <a:lnTo>
                    <a:pt x="17211" y="1355"/>
                  </a:lnTo>
                  <a:lnTo>
                    <a:pt x="16759" y="1378"/>
                  </a:lnTo>
                  <a:lnTo>
                    <a:pt x="15720" y="1401"/>
                  </a:lnTo>
                  <a:lnTo>
                    <a:pt x="14613" y="1423"/>
                  </a:lnTo>
                  <a:lnTo>
                    <a:pt x="13507" y="1423"/>
                  </a:lnTo>
                  <a:lnTo>
                    <a:pt x="12016" y="1378"/>
                  </a:lnTo>
                  <a:lnTo>
                    <a:pt x="11406" y="1378"/>
                  </a:lnTo>
                  <a:lnTo>
                    <a:pt x="11135" y="1355"/>
                  </a:lnTo>
                  <a:lnTo>
                    <a:pt x="10864" y="1333"/>
                  </a:lnTo>
                  <a:lnTo>
                    <a:pt x="10593" y="1310"/>
                  </a:lnTo>
                  <a:lnTo>
                    <a:pt x="10322" y="1265"/>
                  </a:lnTo>
                  <a:lnTo>
                    <a:pt x="9780" y="1197"/>
                  </a:lnTo>
                  <a:lnTo>
                    <a:pt x="9554" y="1152"/>
                  </a:lnTo>
                  <a:lnTo>
                    <a:pt x="8380" y="949"/>
                  </a:lnTo>
                  <a:lnTo>
                    <a:pt x="7928" y="836"/>
                  </a:lnTo>
                  <a:lnTo>
                    <a:pt x="7499" y="746"/>
                  </a:lnTo>
                  <a:lnTo>
                    <a:pt x="6934" y="610"/>
                  </a:lnTo>
                  <a:lnTo>
                    <a:pt x="6912" y="610"/>
                  </a:lnTo>
                  <a:lnTo>
                    <a:pt x="6370" y="475"/>
                  </a:lnTo>
                  <a:lnTo>
                    <a:pt x="5715" y="294"/>
                  </a:lnTo>
                  <a:lnTo>
                    <a:pt x="5014" y="113"/>
                  </a:lnTo>
                  <a:lnTo>
                    <a:pt x="4608" y="23"/>
                  </a:lnTo>
                  <a:lnTo>
                    <a:pt x="431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0"/>
            <p:cNvSpPr/>
            <p:nvPr/>
          </p:nvSpPr>
          <p:spPr>
            <a:xfrm>
              <a:off x="6862263" y="4182475"/>
              <a:ext cx="523450" cy="204425"/>
            </a:xfrm>
            <a:custGeom>
              <a:rect b="b" l="l" r="r" t="t"/>
              <a:pathLst>
                <a:path extrusionOk="0" h="8177" w="20938">
                  <a:moveTo>
                    <a:pt x="20824" y="0"/>
                  </a:moveTo>
                  <a:lnTo>
                    <a:pt x="20553" y="113"/>
                  </a:lnTo>
                  <a:lnTo>
                    <a:pt x="20260" y="226"/>
                  </a:lnTo>
                  <a:lnTo>
                    <a:pt x="19853" y="384"/>
                  </a:lnTo>
                  <a:lnTo>
                    <a:pt x="19379" y="542"/>
                  </a:lnTo>
                  <a:lnTo>
                    <a:pt x="18837" y="700"/>
                  </a:lnTo>
                  <a:lnTo>
                    <a:pt x="18227" y="813"/>
                  </a:lnTo>
                  <a:lnTo>
                    <a:pt x="17595" y="926"/>
                  </a:lnTo>
                  <a:lnTo>
                    <a:pt x="17211" y="971"/>
                  </a:lnTo>
                  <a:lnTo>
                    <a:pt x="16759" y="994"/>
                  </a:lnTo>
                  <a:lnTo>
                    <a:pt x="15720" y="1017"/>
                  </a:lnTo>
                  <a:lnTo>
                    <a:pt x="14613" y="1039"/>
                  </a:lnTo>
                  <a:lnTo>
                    <a:pt x="13507" y="1039"/>
                  </a:lnTo>
                  <a:lnTo>
                    <a:pt x="11429" y="1400"/>
                  </a:lnTo>
                  <a:lnTo>
                    <a:pt x="11248" y="1491"/>
                  </a:lnTo>
                  <a:lnTo>
                    <a:pt x="10774" y="1649"/>
                  </a:lnTo>
                  <a:lnTo>
                    <a:pt x="10435" y="1717"/>
                  </a:lnTo>
                  <a:lnTo>
                    <a:pt x="10074" y="1807"/>
                  </a:lnTo>
                  <a:lnTo>
                    <a:pt x="9667" y="1852"/>
                  </a:lnTo>
                  <a:lnTo>
                    <a:pt x="9238" y="1852"/>
                  </a:lnTo>
                  <a:lnTo>
                    <a:pt x="8989" y="1830"/>
                  </a:lnTo>
                  <a:lnTo>
                    <a:pt x="8651" y="1784"/>
                  </a:lnTo>
                  <a:lnTo>
                    <a:pt x="7770" y="1649"/>
                  </a:lnTo>
                  <a:lnTo>
                    <a:pt x="5556" y="1220"/>
                  </a:lnTo>
                  <a:lnTo>
                    <a:pt x="4382" y="994"/>
                  </a:lnTo>
                  <a:lnTo>
                    <a:pt x="3320" y="836"/>
                  </a:lnTo>
                  <a:lnTo>
                    <a:pt x="2846" y="768"/>
                  </a:lnTo>
                  <a:lnTo>
                    <a:pt x="2462" y="745"/>
                  </a:lnTo>
                  <a:lnTo>
                    <a:pt x="2146" y="745"/>
                  </a:lnTo>
                  <a:lnTo>
                    <a:pt x="1943" y="768"/>
                  </a:lnTo>
                  <a:lnTo>
                    <a:pt x="1762" y="836"/>
                  </a:lnTo>
                  <a:lnTo>
                    <a:pt x="1604" y="949"/>
                  </a:lnTo>
                  <a:lnTo>
                    <a:pt x="1446" y="1062"/>
                  </a:lnTo>
                  <a:lnTo>
                    <a:pt x="1288" y="1220"/>
                  </a:lnTo>
                  <a:lnTo>
                    <a:pt x="972" y="1581"/>
                  </a:lnTo>
                  <a:lnTo>
                    <a:pt x="678" y="1965"/>
                  </a:lnTo>
                  <a:lnTo>
                    <a:pt x="429" y="2349"/>
                  </a:lnTo>
                  <a:lnTo>
                    <a:pt x="226" y="2688"/>
                  </a:lnTo>
                  <a:lnTo>
                    <a:pt x="23" y="3072"/>
                  </a:lnTo>
                  <a:lnTo>
                    <a:pt x="0" y="3094"/>
                  </a:lnTo>
                  <a:lnTo>
                    <a:pt x="1333" y="4269"/>
                  </a:lnTo>
                  <a:lnTo>
                    <a:pt x="1649" y="4472"/>
                  </a:lnTo>
                  <a:lnTo>
                    <a:pt x="2010" y="4698"/>
                  </a:lnTo>
                  <a:lnTo>
                    <a:pt x="2417" y="4924"/>
                  </a:lnTo>
                  <a:lnTo>
                    <a:pt x="2891" y="5150"/>
                  </a:lnTo>
                  <a:lnTo>
                    <a:pt x="3908" y="5624"/>
                  </a:lnTo>
                  <a:lnTo>
                    <a:pt x="5060" y="6076"/>
                  </a:lnTo>
                  <a:lnTo>
                    <a:pt x="6053" y="6460"/>
                  </a:lnTo>
                  <a:lnTo>
                    <a:pt x="6550" y="6618"/>
                  </a:lnTo>
                  <a:lnTo>
                    <a:pt x="7318" y="6889"/>
                  </a:lnTo>
                  <a:lnTo>
                    <a:pt x="8086" y="7137"/>
                  </a:lnTo>
                  <a:lnTo>
                    <a:pt x="8493" y="7250"/>
                  </a:lnTo>
                  <a:lnTo>
                    <a:pt x="9170" y="7453"/>
                  </a:lnTo>
                  <a:lnTo>
                    <a:pt x="9825" y="7612"/>
                  </a:lnTo>
                  <a:lnTo>
                    <a:pt x="10209" y="7724"/>
                  </a:lnTo>
                  <a:lnTo>
                    <a:pt x="10593" y="7792"/>
                  </a:lnTo>
                  <a:lnTo>
                    <a:pt x="10954" y="7883"/>
                  </a:lnTo>
                  <a:lnTo>
                    <a:pt x="11632" y="8018"/>
                  </a:lnTo>
                  <a:lnTo>
                    <a:pt x="11790" y="8041"/>
                  </a:lnTo>
                  <a:lnTo>
                    <a:pt x="11993" y="8063"/>
                  </a:lnTo>
                  <a:lnTo>
                    <a:pt x="12242" y="8108"/>
                  </a:lnTo>
                  <a:lnTo>
                    <a:pt x="12603" y="8131"/>
                  </a:lnTo>
                  <a:lnTo>
                    <a:pt x="13168" y="8176"/>
                  </a:lnTo>
                  <a:lnTo>
                    <a:pt x="14274" y="8176"/>
                  </a:lnTo>
                  <a:lnTo>
                    <a:pt x="14794" y="8131"/>
                  </a:lnTo>
                  <a:lnTo>
                    <a:pt x="15291" y="8041"/>
                  </a:lnTo>
                  <a:lnTo>
                    <a:pt x="15788" y="7928"/>
                  </a:lnTo>
                  <a:lnTo>
                    <a:pt x="16262" y="7792"/>
                  </a:lnTo>
                  <a:lnTo>
                    <a:pt x="16736" y="7634"/>
                  </a:lnTo>
                  <a:lnTo>
                    <a:pt x="17165" y="7431"/>
                  </a:lnTo>
                  <a:lnTo>
                    <a:pt x="17595" y="7205"/>
                  </a:lnTo>
                  <a:lnTo>
                    <a:pt x="18001" y="6957"/>
                  </a:lnTo>
                  <a:lnTo>
                    <a:pt x="18408" y="6663"/>
                  </a:lnTo>
                  <a:lnTo>
                    <a:pt x="18769" y="6324"/>
                  </a:lnTo>
                  <a:lnTo>
                    <a:pt x="19130" y="5985"/>
                  </a:lnTo>
                  <a:lnTo>
                    <a:pt x="19469" y="5579"/>
                  </a:lnTo>
                  <a:lnTo>
                    <a:pt x="19785" y="5172"/>
                  </a:lnTo>
                  <a:lnTo>
                    <a:pt x="20079" y="4721"/>
                  </a:lnTo>
                  <a:lnTo>
                    <a:pt x="20305" y="4269"/>
                  </a:lnTo>
                  <a:lnTo>
                    <a:pt x="20508" y="3817"/>
                  </a:lnTo>
                  <a:lnTo>
                    <a:pt x="20644" y="3365"/>
                  </a:lnTo>
                  <a:lnTo>
                    <a:pt x="20757" y="2936"/>
                  </a:lnTo>
                  <a:lnTo>
                    <a:pt x="20847" y="2507"/>
                  </a:lnTo>
                  <a:lnTo>
                    <a:pt x="20892" y="2078"/>
                  </a:lnTo>
                  <a:lnTo>
                    <a:pt x="20915" y="1694"/>
                  </a:lnTo>
                  <a:lnTo>
                    <a:pt x="20937" y="1333"/>
                  </a:lnTo>
                  <a:lnTo>
                    <a:pt x="20937" y="1017"/>
                  </a:lnTo>
                  <a:lnTo>
                    <a:pt x="20892" y="474"/>
                  </a:lnTo>
                  <a:lnTo>
                    <a:pt x="20847" y="113"/>
                  </a:lnTo>
                  <a:lnTo>
                    <a:pt x="2082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0"/>
            <p:cNvSpPr/>
            <p:nvPr/>
          </p:nvSpPr>
          <p:spPr>
            <a:xfrm>
              <a:off x="6976888" y="4176250"/>
              <a:ext cx="44625" cy="158125"/>
            </a:xfrm>
            <a:custGeom>
              <a:rect b="b" l="l" r="r" t="t"/>
              <a:pathLst>
                <a:path extrusionOk="0" h="6325" w="1785">
                  <a:moveTo>
                    <a:pt x="1762" y="1"/>
                  </a:moveTo>
                  <a:lnTo>
                    <a:pt x="1694" y="68"/>
                  </a:lnTo>
                  <a:lnTo>
                    <a:pt x="1581" y="181"/>
                  </a:lnTo>
                  <a:lnTo>
                    <a:pt x="1536" y="249"/>
                  </a:lnTo>
                  <a:lnTo>
                    <a:pt x="1491" y="294"/>
                  </a:lnTo>
                  <a:lnTo>
                    <a:pt x="1423" y="317"/>
                  </a:lnTo>
                  <a:lnTo>
                    <a:pt x="1333" y="317"/>
                  </a:lnTo>
                  <a:lnTo>
                    <a:pt x="1333" y="340"/>
                  </a:lnTo>
                  <a:lnTo>
                    <a:pt x="1333" y="385"/>
                  </a:lnTo>
                  <a:lnTo>
                    <a:pt x="1333" y="475"/>
                  </a:lnTo>
                  <a:lnTo>
                    <a:pt x="1333" y="520"/>
                  </a:lnTo>
                  <a:lnTo>
                    <a:pt x="1310" y="565"/>
                  </a:lnTo>
                  <a:lnTo>
                    <a:pt x="1152" y="723"/>
                  </a:lnTo>
                  <a:lnTo>
                    <a:pt x="1084" y="791"/>
                  </a:lnTo>
                  <a:lnTo>
                    <a:pt x="1017" y="904"/>
                  </a:lnTo>
                  <a:lnTo>
                    <a:pt x="813" y="1243"/>
                  </a:lnTo>
                  <a:lnTo>
                    <a:pt x="700" y="1424"/>
                  </a:lnTo>
                  <a:lnTo>
                    <a:pt x="678" y="1514"/>
                  </a:lnTo>
                  <a:lnTo>
                    <a:pt x="700" y="1582"/>
                  </a:lnTo>
                  <a:lnTo>
                    <a:pt x="678" y="1672"/>
                  </a:lnTo>
                  <a:lnTo>
                    <a:pt x="610" y="1762"/>
                  </a:lnTo>
                  <a:lnTo>
                    <a:pt x="542" y="1830"/>
                  </a:lnTo>
                  <a:lnTo>
                    <a:pt x="475" y="1898"/>
                  </a:lnTo>
                  <a:lnTo>
                    <a:pt x="407" y="2011"/>
                  </a:lnTo>
                  <a:lnTo>
                    <a:pt x="362" y="2146"/>
                  </a:lnTo>
                  <a:lnTo>
                    <a:pt x="339" y="2259"/>
                  </a:lnTo>
                  <a:lnTo>
                    <a:pt x="339" y="2372"/>
                  </a:lnTo>
                  <a:lnTo>
                    <a:pt x="226" y="2824"/>
                  </a:lnTo>
                  <a:lnTo>
                    <a:pt x="226" y="2982"/>
                  </a:lnTo>
                  <a:lnTo>
                    <a:pt x="204" y="3095"/>
                  </a:lnTo>
                  <a:lnTo>
                    <a:pt x="158" y="3185"/>
                  </a:lnTo>
                  <a:lnTo>
                    <a:pt x="113" y="3276"/>
                  </a:lnTo>
                  <a:lnTo>
                    <a:pt x="113" y="3389"/>
                  </a:lnTo>
                  <a:lnTo>
                    <a:pt x="91" y="3524"/>
                  </a:lnTo>
                  <a:lnTo>
                    <a:pt x="68" y="3592"/>
                  </a:lnTo>
                  <a:lnTo>
                    <a:pt x="23" y="3705"/>
                  </a:lnTo>
                  <a:lnTo>
                    <a:pt x="0" y="3840"/>
                  </a:lnTo>
                  <a:lnTo>
                    <a:pt x="0" y="3931"/>
                  </a:lnTo>
                  <a:lnTo>
                    <a:pt x="0" y="4021"/>
                  </a:lnTo>
                  <a:lnTo>
                    <a:pt x="45" y="4134"/>
                  </a:lnTo>
                  <a:lnTo>
                    <a:pt x="113" y="4202"/>
                  </a:lnTo>
                  <a:lnTo>
                    <a:pt x="136" y="4224"/>
                  </a:lnTo>
                  <a:lnTo>
                    <a:pt x="113" y="4360"/>
                  </a:lnTo>
                  <a:lnTo>
                    <a:pt x="91" y="4495"/>
                  </a:lnTo>
                  <a:lnTo>
                    <a:pt x="45" y="4631"/>
                  </a:lnTo>
                  <a:lnTo>
                    <a:pt x="0" y="4744"/>
                  </a:lnTo>
                  <a:lnTo>
                    <a:pt x="23" y="4834"/>
                  </a:lnTo>
                  <a:lnTo>
                    <a:pt x="68" y="4902"/>
                  </a:lnTo>
                  <a:lnTo>
                    <a:pt x="113" y="4970"/>
                  </a:lnTo>
                  <a:lnTo>
                    <a:pt x="136" y="5037"/>
                  </a:lnTo>
                  <a:lnTo>
                    <a:pt x="136" y="5105"/>
                  </a:lnTo>
                  <a:lnTo>
                    <a:pt x="136" y="5173"/>
                  </a:lnTo>
                  <a:lnTo>
                    <a:pt x="136" y="5286"/>
                  </a:lnTo>
                  <a:lnTo>
                    <a:pt x="158" y="5512"/>
                  </a:lnTo>
                  <a:lnTo>
                    <a:pt x="181" y="5579"/>
                  </a:lnTo>
                  <a:lnTo>
                    <a:pt x="158" y="5670"/>
                  </a:lnTo>
                  <a:lnTo>
                    <a:pt x="158" y="5760"/>
                  </a:lnTo>
                  <a:lnTo>
                    <a:pt x="158" y="5873"/>
                  </a:lnTo>
                  <a:lnTo>
                    <a:pt x="181" y="5941"/>
                  </a:lnTo>
                  <a:lnTo>
                    <a:pt x="226" y="6009"/>
                  </a:lnTo>
                  <a:lnTo>
                    <a:pt x="271" y="6076"/>
                  </a:lnTo>
                  <a:lnTo>
                    <a:pt x="249" y="6144"/>
                  </a:lnTo>
                  <a:lnTo>
                    <a:pt x="249" y="6212"/>
                  </a:lnTo>
                  <a:lnTo>
                    <a:pt x="249" y="6257"/>
                  </a:lnTo>
                  <a:lnTo>
                    <a:pt x="294" y="6302"/>
                  </a:lnTo>
                  <a:lnTo>
                    <a:pt x="384" y="6325"/>
                  </a:lnTo>
                  <a:lnTo>
                    <a:pt x="475" y="6325"/>
                  </a:lnTo>
                  <a:lnTo>
                    <a:pt x="881" y="6031"/>
                  </a:lnTo>
                  <a:lnTo>
                    <a:pt x="926" y="4631"/>
                  </a:lnTo>
                  <a:lnTo>
                    <a:pt x="971" y="3931"/>
                  </a:lnTo>
                  <a:lnTo>
                    <a:pt x="1084" y="3005"/>
                  </a:lnTo>
                  <a:lnTo>
                    <a:pt x="1220" y="1875"/>
                  </a:lnTo>
                  <a:lnTo>
                    <a:pt x="1785" y="340"/>
                  </a:lnTo>
                  <a:lnTo>
                    <a:pt x="17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0"/>
            <p:cNvSpPr/>
            <p:nvPr/>
          </p:nvSpPr>
          <p:spPr>
            <a:xfrm>
              <a:off x="6982538" y="4182475"/>
              <a:ext cx="403175" cy="204425"/>
            </a:xfrm>
            <a:custGeom>
              <a:rect b="b" l="l" r="r" t="t"/>
              <a:pathLst>
                <a:path extrusionOk="0" h="8177" w="16127">
                  <a:moveTo>
                    <a:pt x="16013" y="0"/>
                  </a:moveTo>
                  <a:lnTo>
                    <a:pt x="15742" y="113"/>
                  </a:lnTo>
                  <a:lnTo>
                    <a:pt x="15449" y="226"/>
                  </a:lnTo>
                  <a:lnTo>
                    <a:pt x="15042" y="384"/>
                  </a:lnTo>
                  <a:lnTo>
                    <a:pt x="14568" y="542"/>
                  </a:lnTo>
                  <a:lnTo>
                    <a:pt x="14026" y="700"/>
                  </a:lnTo>
                  <a:lnTo>
                    <a:pt x="13416" y="813"/>
                  </a:lnTo>
                  <a:lnTo>
                    <a:pt x="12784" y="926"/>
                  </a:lnTo>
                  <a:lnTo>
                    <a:pt x="12400" y="971"/>
                  </a:lnTo>
                  <a:lnTo>
                    <a:pt x="11948" y="994"/>
                  </a:lnTo>
                  <a:lnTo>
                    <a:pt x="10909" y="1017"/>
                  </a:lnTo>
                  <a:lnTo>
                    <a:pt x="9802" y="1039"/>
                  </a:lnTo>
                  <a:lnTo>
                    <a:pt x="8696" y="1039"/>
                  </a:lnTo>
                  <a:lnTo>
                    <a:pt x="7205" y="994"/>
                  </a:lnTo>
                  <a:lnTo>
                    <a:pt x="6595" y="994"/>
                  </a:lnTo>
                  <a:lnTo>
                    <a:pt x="6324" y="971"/>
                  </a:lnTo>
                  <a:lnTo>
                    <a:pt x="6053" y="949"/>
                  </a:lnTo>
                  <a:lnTo>
                    <a:pt x="5782" y="926"/>
                  </a:lnTo>
                  <a:lnTo>
                    <a:pt x="5511" y="881"/>
                  </a:lnTo>
                  <a:lnTo>
                    <a:pt x="4969" y="813"/>
                  </a:lnTo>
                  <a:lnTo>
                    <a:pt x="4743" y="768"/>
                  </a:lnTo>
                  <a:lnTo>
                    <a:pt x="3569" y="565"/>
                  </a:lnTo>
                  <a:lnTo>
                    <a:pt x="3117" y="452"/>
                  </a:lnTo>
                  <a:lnTo>
                    <a:pt x="2688" y="362"/>
                  </a:lnTo>
                  <a:lnTo>
                    <a:pt x="2123" y="226"/>
                  </a:lnTo>
                  <a:lnTo>
                    <a:pt x="2101" y="226"/>
                  </a:lnTo>
                  <a:lnTo>
                    <a:pt x="1559" y="91"/>
                  </a:lnTo>
                  <a:lnTo>
                    <a:pt x="1378" y="271"/>
                  </a:lnTo>
                  <a:lnTo>
                    <a:pt x="1175" y="542"/>
                  </a:lnTo>
                  <a:lnTo>
                    <a:pt x="971" y="858"/>
                  </a:lnTo>
                  <a:lnTo>
                    <a:pt x="745" y="1220"/>
                  </a:lnTo>
                  <a:lnTo>
                    <a:pt x="542" y="1626"/>
                  </a:lnTo>
                  <a:lnTo>
                    <a:pt x="339" y="2101"/>
                  </a:lnTo>
                  <a:lnTo>
                    <a:pt x="181" y="2643"/>
                  </a:lnTo>
                  <a:lnTo>
                    <a:pt x="113" y="2914"/>
                  </a:lnTo>
                  <a:lnTo>
                    <a:pt x="68" y="3230"/>
                  </a:lnTo>
                  <a:lnTo>
                    <a:pt x="23" y="3524"/>
                  </a:lnTo>
                  <a:lnTo>
                    <a:pt x="0" y="3862"/>
                  </a:lnTo>
                  <a:lnTo>
                    <a:pt x="0" y="4201"/>
                  </a:lnTo>
                  <a:lnTo>
                    <a:pt x="0" y="4540"/>
                  </a:lnTo>
                  <a:lnTo>
                    <a:pt x="45" y="4924"/>
                  </a:lnTo>
                  <a:lnTo>
                    <a:pt x="90" y="5285"/>
                  </a:lnTo>
                  <a:lnTo>
                    <a:pt x="158" y="5692"/>
                  </a:lnTo>
                  <a:lnTo>
                    <a:pt x="249" y="6076"/>
                  </a:lnTo>
                  <a:lnTo>
                    <a:pt x="1242" y="6460"/>
                  </a:lnTo>
                  <a:lnTo>
                    <a:pt x="1739" y="6618"/>
                  </a:lnTo>
                  <a:lnTo>
                    <a:pt x="2507" y="6889"/>
                  </a:lnTo>
                  <a:lnTo>
                    <a:pt x="3275" y="7137"/>
                  </a:lnTo>
                  <a:lnTo>
                    <a:pt x="3682" y="7250"/>
                  </a:lnTo>
                  <a:lnTo>
                    <a:pt x="4359" y="7453"/>
                  </a:lnTo>
                  <a:lnTo>
                    <a:pt x="5014" y="7612"/>
                  </a:lnTo>
                  <a:lnTo>
                    <a:pt x="5398" y="7724"/>
                  </a:lnTo>
                  <a:lnTo>
                    <a:pt x="5782" y="7792"/>
                  </a:lnTo>
                  <a:lnTo>
                    <a:pt x="6143" y="7883"/>
                  </a:lnTo>
                  <a:lnTo>
                    <a:pt x="6821" y="8018"/>
                  </a:lnTo>
                  <a:lnTo>
                    <a:pt x="6979" y="8041"/>
                  </a:lnTo>
                  <a:lnTo>
                    <a:pt x="7182" y="8063"/>
                  </a:lnTo>
                  <a:lnTo>
                    <a:pt x="7431" y="8108"/>
                  </a:lnTo>
                  <a:lnTo>
                    <a:pt x="7792" y="8131"/>
                  </a:lnTo>
                  <a:lnTo>
                    <a:pt x="8357" y="8176"/>
                  </a:lnTo>
                  <a:lnTo>
                    <a:pt x="9463" y="8176"/>
                  </a:lnTo>
                  <a:lnTo>
                    <a:pt x="9983" y="8131"/>
                  </a:lnTo>
                  <a:lnTo>
                    <a:pt x="10480" y="8041"/>
                  </a:lnTo>
                  <a:lnTo>
                    <a:pt x="10977" y="7928"/>
                  </a:lnTo>
                  <a:lnTo>
                    <a:pt x="11451" y="7792"/>
                  </a:lnTo>
                  <a:lnTo>
                    <a:pt x="11925" y="7634"/>
                  </a:lnTo>
                  <a:lnTo>
                    <a:pt x="12354" y="7431"/>
                  </a:lnTo>
                  <a:lnTo>
                    <a:pt x="12784" y="7205"/>
                  </a:lnTo>
                  <a:lnTo>
                    <a:pt x="13190" y="6957"/>
                  </a:lnTo>
                  <a:lnTo>
                    <a:pt x="13597" y="6663"/>
                  </a:lnTo>
                  <a:lnTo>
                    <a:pt x="13958" y="6324"/>
                  </a:lnTo>
                  <a:lnTo>
                    <a:pt x="14319" y="5985"/>
                  </a:lnTo>
                  <a:lnTo>
                    <a:pt x="14658" y="5579"/>
                  </a:lnTo>
                  <a:lnTo>
                    <a:pt x="14974" y="5172"/>
                  </a:lnTo>
                  <a:lnTo>
                    <a:pt x="15268" y="4721"/>
                  </a:lnTo>
                  <a:lnTo>
                    <a:pt x="15494" y="4269"/>
                  </a:lnTo>
                  <a:lnTo>
                    <a:pt x="15697" y="3817"/>
                  </a:lnTo>
                  <a:lnTo>
                    <a:pt x="15833" y="3365"/>
                  </a:lnTo>
                  <a:lnTo>
                    <a:pt x="15946" y="2936"/>
                  </a:lnTo>
                  <a:lnTo>
                    <a:pt x="16036" y="2507"/>
                  </a:lnTo>
                  <a:lnTo>
                    <a:pt x="16081" y="2078"/>
                  </a:lnTo>
                  <a:lnTo>
                    <a:pt x="16104" y="1694"/>
                  </a:lnTo>
                  <a:lnTo>
                    <a:pt x="16126" y="1333"/>
                  </a:lnTo>
                  <a:lnTo>
                    <a:pt x="16126" y="1017"/>
                  </a:lnTo>
                  <a:lnTo>
                    <a:pt x="16081" y="474"/>
                  </a:lnTo>
                  <a:lnTo>
                    <a:pt x="16036" y="113"/>
                  </a:lnTo>
                  <a:lnTo>
                    <a:pt x="160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0"/>
            <p:cNvSpPr/>
            <p:nvPr/>
          </p:nvSpPr>
          <p:spPr>
            <a:xfrm>
              <a:off x="6982538" y="4182475"/>
              <a:ext cx="403175" cy="204425"/>
            </a:xfrm>
            <a:custGeom>
              <a:rect b="b" l="l" r="r" t="t"/>
              <a:pathLst>
                <a:path extrusionOk="0" h="8177" w="16127">
                  <a:moveTo>
                    <a:pt x="16013" y="0"/>
                  </a:moveTo>
                  <a:lnTo>
                    <a:pt x="15742" y="113"/>
                  </a:lnTo>
                  <a:lnTo>
                    <a:pt x="15449" y="226"/>
                  </a:lnTo>
                  <a:lnTo>
                    <a:pt x="15042" y="384"/>
                  </a:lnTo>
                  <a:lnTo>
                    <a:pt x="14568" y="542"/>
                  </a:lnTo>
                  <a:lnTo>
                    <a:pt x="14026" y="700"/>
                  </a:lnTo>
                  <a:lnTo>
                    <a:pt x="13416" y="813"/>
                  </a:lnTo>
                  <a:lnTo>
                    <a:pt x="12784" y="926"/>
                  </a:lnTo>
                  <a:lnTo>
                    <a:pt x="12400" y="971"/>
                  </a:lnTo>
                  <a:lnTo>
                    <a:pt x="11948" y="994"/>
                  </a:lnTo>
                  <a:lnTo>
                    <a:pt x="10909" y="1017"/>
                  </a:lnTo>
                  <a:lnTo>
                    <a:pt x="9802" y="1039"/>
                  </a:lnTo>
                  <a:lnTo>
                    <a:pt x="8696" y="1039"/>
                  </a:lnTo>
                  <a:lnTo>
                    <a:pt x="6618" y="1400"/>
                  </a:lnTo>
                  <a:lnTo>
                    <a:pt x="6437" y="1491"/>
                  </a:lnTo>
                  <a:lnTo>
                    <a:pt x="5963" y="1649"/>
                  </a:lnTo>
                  <a:lnTo>
                    <a:pt x="5624" y="1717"/>
                  </a:lnTo>
                  <a:lnTo>
                    <a:pt x="5263" y="1807"/>
                  </a:lnTo>
                  <a:lnTo>
                    <a:pt x="4856" y="1852"/>
                  </a:lnTo>
                  <a:lnTo>
                    <a:pt x="4427" y="1852"/>
                  </a:lnTo>
                  <a:lnTo>
                    <a:pt x="4178" y="1830"/>
                  </a:lnTo>
                  <a:lnTo>
                    <a:pt x="3840" y="1784"/>
                  </a:lnTo>
                  <a:lnTo>
                    <a:pt x="2959" y="1649"/>
                  </a:lnTo>
                  <a:lnTo>
                    <a:pt x="745" y="1220"/>
                  </a:lnTo>
                  <a:lnTo>
                    <a:pt x="542" y="1626"/>
                  </a:lnTo>
                  <a:lnTo>
                    <a:pt x="339" y="2101"/>
                  </a:lnTo>
                  <a:lnTo>
                    <a:pt x="181" y="2643"/>
                  </a:lnTo>
                  <a:lnTo>
                    <a:pt x="113" y="2914"/>
                  </a:lnTo>
                  <a:lnTo>
                    <a:pt x="68" y="3230"/>
                  </a:lnTo>
                  <a:lnTo>
                    <a:pt x="23" y="3524"/>
                  </a:lnTo>
                  <a:lnTo>
                    <a:pt x="0" y="3862"/>
                  </a:lnTo>
                  <a:lnTo>
                    <a:pt x="0" y="4201"/>
                  </a:lnTo>
                  <a:lnTo>
                    <a:pt x="0" y="4540"/>
                  </a:lnTo>
                  <a:lnTo>
                    <a:pt x="45" y="4924"/>
                  </a:lnTo>
                  <a:lnTo>
                    <a:pt x="90" y="5285"/>
                  </a:lnTo>
                  <a:lnTo>
                    <a:pt x="158" y="5692"/>
                  </a:lnTo>
                  <a:lnTo>
                    <a:pt x="249" y="6076"/>
                  </a:lnTo>
                  <a:lnTo>
                    <a:pt x="1242" y="6460"/>
                  </a:lnTo>
                  <a:lnTo>
                    <a:pt x="1739" y="6618"/>
                  </a:lnTo>
                  <a:lnTo>
                    <a:pt x="2507" y="6889"/>
                  </a:lnTo>
                  <a:lnTo>
                    <a:pt x="3275" y="7137"/>
                  </a:lnTo>
                  <a:lnTo>
                    <a:pt x="3682" y="7250"/>
                  </a:lnTo>
                  <a:lnTo>
                    <a:pt x="4359" y="7453"/>
                  </a:lnTo>
                  <a:lnTo>
                    <a:pt x="5014" y="7612"/>
                  </a:lnTo>
                  <a:lnTo>
                    <a:pt x="5398" y="7724"/>
                  </a:lnTo>
                  <a:lnTo>
                    <a:pt x="5782" y="7792"/>
                  </a:lnTo>
                  <a:lnTo>
                    <a:pt x="6143" y="7883"/>
                  </a:lnTo>
                  <a:lnTo>
                    <a:pt x="6821" y="8018"/>
                  </a:lnTo>
                  <a:lnTo>
                    <a:pt x="6979" y="8041"/>
                  </a:lnTo>
                  <a:lnTo>
                    <a:pt x="7182" y="8063"/>
                  </a:lnTo>
                  <a:lnTo>
                    <a:pt x="7431" y="8108"/>
                  </a:lnTo>
                  <a:lnTo>
                    <a:pt x="7792" y="8131"/>
                  </a:lnTo>
                  <a:lnTo>
                    <a:pt x="8357" y="8176"/>
                  </a:lnTo>
                  <a:lnTo>
                    <a:pt x="9463" y="8176"/>
                  </a:lnTo>
                  <a:lnTo>
                    <a:pt x="9983" y="8131"/>
                  </a:lnTo>
                  <a:lnTo>
                    <a:pt x="10480" y="8041"/>
                  </a:lnTo>
                  <a:lnTo>
                    <a:pt x="10977" y="7928"/>
                  </a:lnTo>
                  <a:lnTo>
                    <a:pt x="11451" y="7792"/>
                  </a:lnTo>
                  <a:lnTo>
                    <a:pt x="11925" y="7634"/>
                  </a:lnTo>
                  <a:lnTo>
                    <a:pt x="12354" y="7431"/>
                  </a:lnTo>
                  <a:lnTo>
                    <a:pt x="12784" y="7205"/>
                  </a:lnTo>
                  <a:lnTo>
                    <a:pt x="13190" y="6957"/>
                  </a:lnTo>
                  <a:lnTo>
                    <a:pt x="13597" y="6663"/>
                  </a:lnTo>
                  <a:lnTo>
                    <a:pt x="13958" y="6324"/>
                  </a:lnTo>
                  <a:lnTo>
                    <a:pt x="14319" y="5985"/>
                  </a:lnTo>
                  <a:lnTo>
                    <a:pt x="14658" y="5579"/>
                  </a:lnTo>
                  <a:lnTo>
                    <a:pt x="14974" y="5172"/>
                  </a:lnTo>
                  <a:lnTo>
                    <a:pt x="15268" y="4721"/>
                  </a:lnTo>
                  <a:lnTo>
                    <a:pt x="15494" y="4269"/>
                  </a:lnTo>
                  <a:lnTo>
                    <a:pt x="15697" y="3817"/>
                  </a:lnTo>
                  <a:lnTo>
                    <a:pt x="15833" y="3365"/>
                  </a:lnTo>
                  <a:lnTo>
                    <a:pt x="15946" y="2936"/>
                  </a:lnTo>
                  <a:lnTo>
                    <a:pt x="16036" y="2507"/>
                  </a:lnTo>
                  <a:lnTo>
                    <a:pt x="16081" y="2078"/>
                  </a:lnTo>
                  <a:lnTo>
                    <a:pt x="16104" y="1694"/>
                  </a:lnTo>
                  <a:lnTo>
                    <a:pt x="16126" y="1333"/>
                  </a:lnTo>
                  <a:lnTo>
                    <a:pt x="16126" y="1017"/>
                  </a:lnTo>
                  <a:lnTo>
                    <a:pt x="16081" y="474"/>
                  </a:lnTo>
                  <a:lnTo>
                    <a:pt x="16036" y="113"/>
                  </a:lnTo>
                  <a:lnTo>
                    <a:pt x="160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0"/>
            <p:cNvSpPr/>
            <p:nvPr/>
          </p:nvSpPr>
          <p:spPr>
            <a:xfrm>
              <a:off x="7181838" y="3709850"/>
              <a:ext cx="71750" cy="43525"/>
            </a:xfrm>
            <a:custGeom>
              <a:rect b="b" l="l" r="r" t="t"/>
              <a:pathLst>
                <a:path extrusionOk="0" h="1741" w="2870">
                  <a:moveTo>
                    <a:pt x="724" y="1"/>
                  </a:moveTo>
                  <a:lnTo>
                    <a:pt x="159" y="272"/>
                  </a:lnTo>
                  <a:lnTo>
                    <a:pt x="1" y="1740"/>
                  </a:lnTo>
                  <a:lnTo>
                    <a:pt x="1" y="1740"/>
                  </a:lnTo>
                  <a:lnTo>
                    <a:pt x="2869" y="475"/>
                  </a:lnTo>
                  <a:lnTo>
                    <a:pt x="724"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0"/>
            <p:cNvSpPr/>
            <p:nvPr/>
          </p:nvSpPr>
          <p:spPr>
            <a:xfrm>
              <a:off x="7085288" y="3726225"/>
              <a:ext cx="282350" cy="491275"/>
            </a:xfrm>
            <a:custGeom>
              <a:rect b="b" l="l" r="r" t="t"/>
              <a:pathLst>
                <a:path extrusionOk="0" h="19651" w="11294">
                  <a:moveTo>
                    <a:pt x="6528" y="1"/>
                  </a:moveTo>
                  <a:lnTo>
                    <a:pt x="6257" y="24"/>
                  </a:lnTo>
                  <a:lnTo>
                    <a:pt x="5963" y="91"/>
                  </a:lnTo>
                  <a:lnTo>
                    <a:pt x="5647" y="159"/>
                  </a:lnTo>
                  <a:lnTo>
                    <a:pt x="5015" y="340"/>
                  </a:lnTo>
                  <a:lnTo>
                    <a:pt x="4450" y="520"/>
                  </a:lnTo>
                  <a:lnTo>
                    <a:pt x="3931" y="724"/>
                  </a:lnTo>
                  <a:lnTo>
                    <a:pt x="3750" y="837"/>
                  </a:lnTo>
                  <a:lnTo>
                    <a:pt x="3592" y="995"/>
                  </a:lnTo>
                  <a:lnTo>
                    <a:pt x="3411" y="1175"/>
                  </a:lnTo>
                  <a:lnTo>
                    <a:pt x="3253" y="1379"/>
                  </a:lnTo>
                  <a:lnTo>
                    <a:pt x="2937" y="1808"/>
                  </a:lnTo>
                  <a:lnTo>
                    <a:pt x="2666" y="2260"/>
                  </a:lnTo>
                  <a:lnTo>
                    <a:pt x="2327" y="2892"/>
                  </a:lnTo>
                  <a:lnTo>
                    <a:pt x="2101" y="3389"/>
                  </a:lnTo>
                  <a:lnTo>
                    <a:pt x="1943" y="3705"/>
                  </a:lnTo>
                  <a:lnTo>
                    <a:pt x="1695" y="4157"/>
                  </a:lnTo>
                  <a:lnTo>
                    <a:pt x="1017" y="5286"/>
                  </a:lnTo>
                  <a:lnTo>
                    <a:pt x="362" y="6370"/>
                  </a:lnTo>
                  <a:lnTo>
                    <a:pt x="136" y="6777"/>
                  </a:lnTo>
                  <a:lnTo>
                    <a:pt x="23" y="7025"/>
                  </a:lnTo>
                  <a:lnTo>
                    <a:pt x="1" y="7115"/>
                  </a:lnTo>
                  <a:lnTo>
                    <a:pt x="23" y="7228"/>
                  </a:lnTo>
                  <a:lnTo>
                    <a:pt x="91" y="7612"/>
                  </a:lnTo>
                  <a:lnTo>
                    <a:pt x="249" y="8200"/>
                  </a:lnTo>
                  <a:lnTo>
                    <a:pt x="452" y="8877"/>
                  </a:lnTo>
                  <a:lnTo>
                    <a:pt x="927" y="10390"/>
                  </a:lnTo>
                  <a:lnTo>
                    <a:pt x="1582" y="12378"/>
                  </a:lnTo>
                  <a:lnTo>
                    <a:pt x="1740" y="13439"/>
                  </a:lnTo>
                  <a:lnTo>
                    <a:pt x="1740" y="13530"/>
                  </a:lnTo>
                  <a:lnTo>
                    <a:pt x="2237" y="17369"/>
                  </a:lnTo>
                  <a:lnTo>
                    <a:pt x="2508" y="19650"/>
                  </a:lnTo>
                  <a:lnTo>
                    <a:pt x="2846" y="19650"/>
                  </a:lnTo>
                  <a:lnTo>
                    <a:pt x="3230" y="19628"/>
                  </a:lnTo>
                  <a:lnTo>
                    <a:pt x="4044" y="19538"/>
                  </a:lnTo>
                  <a:lnTo>
                    <a:pt x="4857" y="19425"/>
                  </a:lnTo>
                  <a:lnTo>
                    <a:pt x="5625" y="19267"/>
                  </a:lnTo>
                  <a:lnTo>
                    <a:pt x="6370" y="19063"/>
                  </a:lnTo>
                  <a:lnTo>
                    <a:pt x="7070" y="18837"/>
                  </a:lnTo>
                  <a:lnTo>
                    <a:pt x="7748" y="18612"/>
                  </a:lnTo>
                  <a:lnTo>
                    <a:pt x="8357" y="18363"/>
                  </a:lnTo>
                  <a:lnTo>
                    <a:pt x="8922" y="18115"/>
                  </a:lnTo>
                  <a:lnTo>
                    <a:pt x="9441" y="17866"/>
                  </a:lnTo>
                  <a:lnTo>
                    <a:pt x="9916" y="17640"/>
                  </a:lnTo>
                  <a:lnTo>
                    <a:pt x="10661" y="17234"/>
                  </a:lnTo>
                  <a:lnTo>
                    <a:pt x="11135" y="16940"/>
                  </a:lnTo>
                  <a:lnTo>
                    <a:pt x="11294" y="16827"/>
                  </a:lnTo>
                  <a:lnTo>
                    <a:pt x="7341" y="10684"/>
                  </a:lnTo>
                  <a:lnTo>
                    <a:pt x="7318" y="10661"/>
                  </a:lnTo>
                  <a:lnTo>
                    <a:pt x="7522" y="9871"/>
                  </a:lnTo>
                  <a:lnTo>
                    <a:pt x="7951" y="7996"/>
                  </a:lnTo>
                  <a:lnTo>
                    <a:pt x="8177" y="6912"/>
                  </a:lnTo>
                  <a:lnTo>
                    <a:pt x="8380" y="5896"/>
                  </a:lnTo>
                  <a:lnTo>
                    <a:pt x="8538" y="4992"/>
                  </a:lnTo>
                  <a:lnTo>
                    <a:pt x="8561" y="4631"/>
                  </a:lnTo>
                  <a:lnTo>
                    <a:pt x="8583" y="4360"/>
                  </a:lnTo>
                  <a:lnTo>
                    <a:pt x="8583" y="4089"/>
                  </a:lnTo>
                  <a:lnTo>
                    <a:pt x="8538" y="3795"/>
                  </a:lnTo>
                  <a:lnTo>
                    <a:pt x="8493" y="3479"/>
                  </a:lnTo>
                  <a:lnTo>
                    <a:pt x="8425" y="3140"/>
                  </a:lnTo>
                  <a:lnTo>
                    <a:pt x="8244" y="2418"/>
                  </a:lnTo>
                  <a:lnTo>
                    <a:pt x="8132" y="2056"/>
                  </a:lnTo>
                  <a:lnTo>
                    <a:pt x="8019" y="1717"/>
                  </a:lnTo>
                  <a:lnTo>
                    <a:pt x="7883" y="1379"/>
                  </a:lnTo>
                  <a:lnTo>
                    <a:pt x="7725" y="1062"/>
                  </a:lnTo>
                  <a:lnTo>
                    <a:pt x="7589" y="769"/>
                  </a:lnTo>
                  <a:lnTo>
                    <a:pt x="7431" y="520"/>
                  </a:lnTo>
                  <a:lnTo>
                    <a:pt x="7273" y="317"/>
                  </a:lnTo>
                  <a:lnTo>
                    <a:pt x="7115" y="136"/>
                  </a:lnTo>
                  <a:lnTo>
                    <a:pt x="6934" y="46"/>
                  </a:lnTo>
                  <a:lnTo>
                    <a:pt x="686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0"/>
            <p:cNvSpPr/>
            <p:nvPr/>
          </p:nvSpPr>
          <p:spPr>
            <a:xfrm>
              <a:off x="7128763" y="4064450"/>
              <a:ext cx="27700" cy="153050"/>
            </a:xfrm>
            <a:custGeom>
              <a:rect b="b" l="l" r="r" t="t"/>
              <a:pathLst>
                <a:path extrusionOk="0" h="6122" w="1108">
                  <a:moveTo>
                    <a:pt x="1" y="1"/>
                  </a:moveTo>
                  <a:lnTo>
                    <a:pt x="498" y="3840"/>
                  </a:lnTo>
                  <a:lnTo>
                    <a:pt x="769" y="6121"/>
                  </a:lnTo>
                  <a:lnTo>
                    <a:pt x="1107" y="612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0"/>
            <p:cNvSpPr/>
            <p:nvPr/>
          </p:nvSpPr>
          <p:spPr>
            <a:xfrm>
              <a:off x="7085288" y="3726225"/>
              <a:ext cx="282350" cy="490700"/>
            </a:xfrm>
            <a:custGeom>
              <a:rect b="b" l="l" r="r" t="t"/>
              <a:pathLst>
                <a:path extrusionOk="0" h="19628" w="11294">
                  <a:moveTo>
                    <a:pt x="6528" y="1"/>
                  </a:moveTo>
                  <a:lnTo>
                    <a:pt x="6257" y="24"/>
                  </a:lnTo>
                  <a:lnTo>
                    <a:pt x="5963" y="91"/>
                  </a:lnTo>
                  <a:lnTo>
                    <a:pt x="5647" y="159"/>
                  </a:lnTo>
                  <a:lnTo>
                    <a:pt x="5015" y="340"/>
                  </a:lnTo>
                  <a:lnTo>
                    <a:pt x="4450" y="520"/>
                  </a:lnTo>
                  <a:lnTo>
                    <a:pt x="5128" y="2576"/>
                  </a:lnTo>
                  <a:lnTo>
                    <a:pt x="3614" y="7341"/>
                  </a:lnTo>
                  <a:lnTo>
                    <a:pt x="3366" y="7432"/>
                  </a:lnTo>
                  <a:lnTo>
                    <a:pt x="2734" y="7635"/>
                  </a:lnTo>
                  <a:lnTo>
                    <a:pt x="2372" y="7748"/>
                  </a:lnTo>
                  <a:lnTo>
                    <a:pt x="2011" y="7816"/>
                  </a:lnTo>
                  <a:lnTo>
                    <a:pt x="1695" y="7861"/>
                  </a:lnTo>
                  <a:lnTo>
                    <a:pt x="1559" y="7861"/>
                  </a:lnTo>
                  <a:lnTo>
                    <a:pt x="1424" y="7838"/>
                  </a:lnTo>
                  <a:lnTo>
                    <a:pt x="1265" y="7793"/>
                  </a:lnTo>
                  <a:lnTo>
                    <a:pt x="1107" y="7725"/>
                  </a:lnTo>
                  <a:lnTo>
                    <a:pt x="769" y="7545"/>
                  </a:lnTo>
                  <a:lnTo>
                    <a:pt x="475" y="7341"/>
                  </a:lnTo>
                  <a:lnTo>
                    <a:pt x="227" y="7183"/>
                  </a:lnTo>
                  <a:lnTo>
                    <a:pt x="23" y="7025"/>
                  </a:lnTo>
                  <a:lnTo>
                    <a:pt x="1" y="7115"/>
                  </a:lnTo>
                  <a:lnTo>
                    <a:pt x="23" y="7228"/>
                  </a:lnTo>
                  <a:lnTo>
                    <a:pt x="91" y="7612"/>
                  </a:lnTo>
                  <a:lnTo>
                    <a:pt x="249" y="8200"/>
                  </a:lnTo>
                  <a:lnTo>
                    <a:pt x="452" y="8877"/>
                  </a:lnTo>
                  <a:lnTo>
                    <a:pt x="927" y="10390"/>
                  </a:lnTo>
                  <a:lnTo>
                    <a:pt x="1582" y="12378"/>
                  </a:lnTo>
                  <a:lnTo>
                    <a:pt x="2892" y="14907"/>
                  </a:lnTo>
                  <a:lnTo>
                    <a:pt x="1943" y="13552"/>
                  </a:lnTo>
                  <a:lnTo>
                    <a:pt x="3230" y="19628"/>
                  </a:lnTo>
                  <a:lnTo>
                    <a:pt x="4044" y="19538"/>
                  </a:lnTo>
                  <a:lnTo>
                    <a:pt x="4857" y="19425"/>
                  </a:lnTo>
                  <a:lnTo>
                    <a:pt x="5625" y="19267"/>
                  </a:lnTo>
                  <a:lnTo>
                    <a:pt x="6370" y="19063"/>
                  </a:lnTo>
                  <a:lnTo>
                    <a:pt x="7070" y="18837"/>
                  </a:lnTo>
                  <a:lnTo>
                    <a:pt x="7748" y="18612"/>
                  </a:lnTo>
                  <a:lnTo>
                    <a:pt x="8357" y="18363"/>
                  </a:lnTo>
                  <a:lnTo>
                    <a:pt x="8922" y="18115"/>
                  </a:lnTo>
                  <a:lnTo>
                    <a:pt x="9441" y="17866"/>
                  </a:lnTo>
                  <a:lnTo>
                    <a:pt x="9916" y="17640"/>
                  </a:lnTo>
                  <a:lnTo>
                    <a:pt x="10661" y="17234"/>
                  </a:lnTo>
                  <a:lnTo>
                    <a:pt x="11135" y="16940"/>
                  </a:lnTo>
                  <a:lnTo>
                    <a:pt x="11294" y="16827"/>
                  </a:lnTo>
                  <a:lnTo>
                    <a:pt x="7341" y="10684"/>
                  </a:lnTo>
                  <a:lnTo>
                    <a:pt x="7318" y="10661"/>
                  </a:lnTo>
                  <a:lnTo>
                    <a:pt x="7522" y="9871"/>
                  </a:lnTo>
                  <a:lnTo>
                    <a:pt x="7951" y="7996"/>
                  </a:lnTo>
                  <a:lnTo>
                    <a:pt x="8177" y="6912"/>
                  </a:lnTo>
                  <a:lnTo>
                    <a:pt x="8380" y="5896"/>
                  </a:lnTo>
                  <a:lnTo>
                    <a:pt x="8538" y="4992"/>
                  </a:lnTo>
                  <a:lnTo>
                    <a:pt x="8561" y="4631"/>
                  </a:lnTo>
                  <a:lnTo>
                    <a:pt x="8583" y="4360"/>
                  </a:lnTo>
                  <a:lnTo>
                    <a:pt x="8583" y="4089"/>
                  </a:lnTo>
                  <a:lnTo>
                    <a:pt x="8538" y="3795"/>
                  </a:lnTo>
                  <a:lnTo>
                    <a:pt x="8493" y="3479"/>
                  </a:lnTo>
                  <a:lnTo>
                    <a:pt x="8425" y="3140"/>
                  </a:lnTo>
                  <a:lnTo>
                    <a:pt x="8244" y="2418"/>
                  </a:lnTo>
                  <a:lnTo>
                    <a:pt x="8132" y="2056"/>
                  </a:lnTo>
                  <a:lnTo>
                    <a:pt x="8019" y="1717"/>
                  </a:lnTo>
                  <a:lnTo>
                    <a:pt x="7883" y="1379"/>
                  </a:lnTo>
                  <a:lnTo>
                    <a:pt x="7725" y="1062"/>
                  </a:lnTo>
                  <a:lnTo>
                    <a:pt x="7589" y="769"/>
                  </a:lnTo>
                  <a:lnTo>
                    <a:pt x="7431" y="520"/>
                  </a:lnTo>
                  <a:lnTo>
                    <a:pt x="7273" y="317"/>
                  </a:lnTo>
                  <a:lnTo>
                    <a:pt x="7115" y="136"/>
                  </a:lnTo>
                  <a:lnTo>
                    <a:pt x="6934" y="46"/>
                  </a:lnTo>
                  <a:lnTo>
                    <a:pt x="686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0"/>
            <p:cNvSpPr/>
            <p:nvPr/>
          </p:nvSpPr>
          <p:spPr>
            <a:xfrm>
              <a:off x="7105063" y="4372750"/>
              <a:ext cx="61575" cy="15825"/>
            </a:xfrm>
            <a:custGeom>
              <a:rect b="b" l="l" r="r" t="t"/>
              <a:pathLst>
                <a:path extrusionOk="0" h="633" w="2463">
                  <a:moveTo>
                    <a:pt x="203" y="1"/>
                  </a:moveTo>
                  <a:lnTo>
                    <a:pt x="136" y="23"/>
                  </a:lnTo>
                  <a:lnTo>
                    <a:pt x="68" y="68"/>
                  </a:lnTo>
                  <a:lnTo>
                    <a:pt x="23" y="136"/>
                  </a:lnTo>
                  <a:lnTo>
                    <a:pt x="0" y="226"/>
                  </a:lnTo>
                  <a:lnTo>
                    <a:pt x="23" y="317"/>
                  </a:lnTo>
                  <a:lnTo>
                    <a:pt x="23" y="407"/>
                  </a:lnTo>
                  <a:lnTo>
                    <a:pt x="68" y="565"/>
                  </a:lnTo>
                  <a:lnTo>
                    <a:pt x="91" y="633"/>
                  </a:lnTo>
                  <a:lnTo>
                    <a:pt x="2462" y="407"/>
                  </a:lnTo>
                  <a:lnTo>
                    <a:pt x="926" y="181"/>
                  </a:lnTo>
                  <a:lnTo>
                    <a:pt x="655" y="113"/>
                  </a:lnTo>
                  <a:lnTo>
                    <a:pt x="407" y="46"/>
                  </a:lnTo>
                  <a:lnTo>
                    <a:pt x="294" y="23"/>
                  </a:lnTo>
                  <a:lnTo>
                    <a:pt x="203" y="1"/>
                  </a:lnTo>
                  <a:close/>
                </a:path>
              </a:pathLst>
            </a:custGeom>
            <a:solidFill>
              <a:srgbClr val="FB8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0"/>
            <p:cNvSpPr/>
            <p:nvPr/>
          </p:nvSpPr>
          <p:spPr>
            <a:xfrm>
              <a:off x="7021488" y="3940225"/>
              <a:ext cx="214025" cy="481100"/>
            </a:xfrm>
            <a:custGeom>
              <a:rect b="b" l="l" r="r" t="t"/>
              <a:pathLst>
                <a:path extrusionOk="0" h="19244" w="8561">
                  <a:moveTo>
                    <a:pt x="8560" y="1"/>
                  </a:moveTo>
                  <a:lnTo>
                    <a:pt x="5534" y="385"/>
                  </a:lnTo>
                  <a:lnTo>
                    <a:pt x="5602" y="1017"/>
                  </a:lnTo>
                  <a:lnTo>
                    <a:pt x="5737" y="2666"/>
                  </a:lnTo>
                  <a:lnTo>
                    <a:pt x="6144" y="7725"/>
                  </a:lnTo>
                  <a:lnTo>
                    <a:pt x="6008" y="8448"/>
                  </a:lnTo>
                  <a:lnTo>
                    <a:pt x="5895" y="8967"/>
                  </a:lnTo>
                  <a:lnTo>
                    <a:pt x="5918" y="9374"/>
                  </a:lnTo>
                  <a:lnTo>
                    <a:pt x="5963" y="10323"/>
                  </a:lnTo>
                  <a:lnTo>
                    <a:pt x="6189" y="13123"/>
                  </a:lnTo>
                  <a:lnTo>
                    <a:pt x="6392" y="15924"/>
                  </a:lnTo>
                  <a:lnTo>
                    <a:pt x="6460" y="16872"/>
                  </a:lnTo>
                  <a:lnTo>
                    <a:pt x="6483" y="17302"/>
                  </a:lnTo>
                  <a:lnTo>
                    <a:pt x="6437" y="17369"/>
                  </a:lnTo>
                  <a:lnTo>
                    <a:pt x="6347" y="17437"/>
                  </a:lnTo>
                  <a:lnTo>
                    <a:pt x="6234" y="17505"/>
                  </a:lnTo>
                  <a:lnTo>
                    <a:pt x="6099" y="17573"/>
                  </a:lnTo>
                  <a:lnTo>
                    <a:pt x="5873" y="17663"/>
                  </a:lnTo>
                  <a:lnTo>
                    <a:pt x="5760" y="17708"/>
                  </a:lnTo>
                  <a:lnTo>
                    <a:pt x="3275" y="17844"/>
                  </a:lnTo>
                  <a:lnTo>
                    <a:pt x="1514" y="17979"/>
                  </a:lnTo>
                  <a:lnTo>
                    <a:pt x="904" y="18047"/>
                  </a:lnTo>
                  <a:lnTo>
                    <a:pt x="701" y="18069"/>
                  </a:lnTo>
                  <a:lnTo>
                    <a:pt x="610" y="18092"/>
                  </a:lnTo>
                  <a:lnTo>
                    <a:pt x="430" y="18250"/>
                  </a:lnTo>
                  <a:lnTo>
                    <a:pt x="226" y="18453"/>
                  </a:lnTo>
                  <a:lnTo>
                    <a:pt x="1" y="18724"/>
                  </a:lnTo>
                  <a:lnTo>
                    <a:pt x="272" y="18792"/>
                  </a:lnTo>
                  <a:lnTo>
                    <a:pt x="949" y="18950"/>
                  </a:lnTo>
                  <a:lnTo>
                    <a:pt x="1401" y="19041"/>
                  </a:lnTo>
                  <a:lnTo>
                    <a:pt x="1875" y="19108"/>
                  </a:lnTo>
                  <a:lnTo>
                    <a:pt x="2349" y="19176"/>
                  </a:lnTo>
                  <a:lnTo>
                    <a:pt x="2846" y="19221"/>
                  </a:lnTo>
                  <a:lnTo>
                    <a:pt x="3411" y="19221"/>
                  </a:lnTo>
                  <a:lnTo>
                    <a:pt x="4111" y="19244"/>
                  </a:lnTo>
                  <a:lnTo>
                    <a:pt x="5692" y="19221"/>
                  </a:lnTo>
                  <a:lnTo>
                    <a:pt x="7070" y="19176"/>
                  </a:lnTo>
                  <a:lnTo>
                    <a:pt x="7544" y="19131"/>
                  </a:lnTo>
                  <a:lnTo>
                    <a:pt x="7680" y="19108"/>
                  </a:lnTo>
                  <a:lnTo>
                    <a:pt x="7770" y="19086"/>
                  </a:lnTo>
                  <a:lnTo>
                    <a:pt x="7860" y="19041"/>
                  </a:lnTo>
                  <a:lnTo>
                    <a:pt x="7928" y="18973"/>
                  </a:lnTo>
                  <a:lnTo>
                    <a:pt x="8064" y="18792"/>
                  </a:lnTo>
                  <a:lnTo>
                    <a:pt x="8154" y="18612"/>
                  </a:lnTo>
                  <a:lnTo>
                    <a:pt x="8199" y="18431"/>
                  </a:lnTo>
                  <a:lnTo>
                    <a:pt x="8199" y="18340"/>
                  </a:lnTo>
                  <a:lnTo>
                    <a:pt x="8177" y="18205"/>
                  </a:lnTo>
                  <a:lnTo>
                    <a:pt x="8109" y="17889"/>
                  </a:lnTo>
                  <a:lnTo>
                    <a:pt x="8018" y="17505"/>
                  </a:lnTo>
                  <a:lnTo>
                    <a:pt x="8199" y="13507"/>
                  </a:lnTo>
                  <a:lnTo>
                    <a:pt x="8335" y="10661"/>
                  </a:lnTo>
                  <a:lnTo>
                    <a:pt x="8425" y="9148"/>
                  </a:lnTo>
                  <a:lnTo>
                    <a:pt x="8448" y="9013"/>
                  </a:lnTo>
                  <a:lnTo>
                    <a:pt x="8425" y="8877"/>
                  </a:lnTo>
                  <a:lnTo>
                    <a:pt x="8380" y="8561"/>
                  </a:lnTo>
                  <a:lnTo>
                    <a:pt x="8289" y="8245"/>
                  </a:lnTo>
                  <a:lnTo>
                    <a:pt x="8199" y="7951"/>
                  </a:lnTo>
                  <a:lnTo>
                    <a:pt x="856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0"/>
            <p:cNvSpPr/>
            <p:nvPr/>
          </p:nvSpPr>
          <p:spPr>
            <a:xfrm>
              <a:off x="7138363" y="3737525"/>
              <a:ext cx="108450" cy="222500"/>
            </a:xfrm>
            <a:custGeom>
              <a:rect b="b" l="l" r="r" t="t"/>
              <a:pathLst>
                <a:path extrusionOk="0" h="8900" w="4338">
                  <a:moveTo>
                    <a:pt x="2575" y="1"/>
                  </a:moveTo>
                  <a:lnTo>
                    <a:pt x="2327" y="23"/>
                  </a:lnTo>
                  <a:lnTo>
                    <a:pt x="2169" y="68"/>
                  </a:lnTo>
                  <a:lnTo>
                    <a:pt x="1988" y="114"/>
                  </a:lnTo>
                  <a:lnTo>
                    <a:pt x="1808" y="181"/>
                  </a:lnTo>
                  <a:lnTo>
                    <a:pt x="1627" y="294"/>
                  </a:lnTo>
                  <a:lnTo>
                    <a:pt x="1446" y="407"/>
                  </a:lnTo>
                  <a:lnTo>
                    <a:pt x="1266" y="543"/>
                  </a:lnTo>
                  <a:lnTo>
                    <a:pt x="1107" y="701"/>
                  </a:lnTo>
                  <a:lnTo>
                    <a:pt x="927" y="904"/>
                  </a:lnTo>
                  <a:lnTo>
                    <a:pt x="769" y="1130"/>
                  </a:lnTo>
                  <a:lnTo>
                    <a:pt x="611" y="1378"/>
                  </a:lnTo>
                  <a:lnTo>
                    <a:pt x="475" y="1649"/>
                  </a:lnTo>
                  <a:lnTo>
                    <a:pt x="340" y="1966"/>
                  </a:lnTo>
                  <a:lnTo>
                    <a:pt x="227" y="2327"/>
                  </a:lnTo>
                  <a:lnTo>
                    <a:pt x="136" y="2756"/>
                  </a:lnTo>
                  <a:lnTo>
                    <a:pt x="68" y="3230"/>
                  </a:lnTo>
                  <a:lnTo>
                    <a:pt x="46" y="3750"/>
                  </a:lnTo>
                  <a:lnTo>
                    <a:pt x="23" y="4315"/>
                  </a:lnTo>
                  <a:lnTo>
                    <a:pt x="1" y="4879"/>
                  </a:lnTo>
                  <a:lnTo>
                    <a:pt x="46" y="6031"/>
                  </a:lnTo>
                  <a:lnTo>
                    <a:pt x="91" y="7093"/>
                  </a:lnTo>
                  <a:lnTo>
                    <a:pt x="159" y="7973"/>
                  </a:lnTo>
                  <a:lnTo>
                    <a:pt x="249" y="8809"/>
                  </a:lnTo>
                  <a:lnTo>
                    <a:pt x="565" y="8854"/>
                  </a:lnTo>
                  <a:lnTo>
                    <a:pt x="814" y="8877"/>
                  </a:lnTo>
                  <a:lnTo>
                    <a:pt x="1085" y="8899"/>
                  </a:lnTo>
                  <a:lnTo>
                    <a:pt x="1627" y="8877"/>
                  </a:lnTo>
                  <a:lnTo>
                    <a:pt x="2124" y="8832"/>
                  </a:lnTo>
                  <a:lnTo>
                    <a:pt x="2621" y="8764"/>
                  </a:lnTo>
                  <a:lnTo>
                    <a:pt x="3095" y="8674"/>
                  </a:lnTo>
                  <a:lnTo>
                    <a:pt x="3502" y="8583"/>
                  </a:lnTo>
                  <a:lnTo>
                    <a:pt x="4111" y="8425"/>
                  </a:lnTo>
                  <a:lnTo>
                    <a:pt x="4337" y="8357"/>
                  </a:lnTo>
                  <a:lnTo>
                    <a:pt x="4337" y="7906"/>
                  </a:lnTo>
                  <a:lnTo>
                    <a:pt x="4337" y="7477"/>
                  </a:lnTo>
                  <a:lnTo>
                    <a:pt x="4315" y="6031"/>
                  </a:lnTo>
                  <a:lnTo>
                    <a:pt x="4269" y="4766"/>
                  </a:lnTo>
                  <a:lnTo>
                    <a:pt x="4179" y="3705"/>
                  </a:lnTo>
                  <a:lnTo>
                    <a:pt x="4066" y="2779"/>
                  </a:lnTo>
                  <a:lnTo>
                    <a:pt x="3931" y="2033"/>
                  </a:lnTo>
                  <a:lnTo>
                    <a:pt x="3773" y="1424"/>
                  </a:lnTo>
                  <a:lnTo>
                    <a:pt x="3592" y="927"/>
                  </a:lnTo>
                  <a:lnTo>
                    <a:pt x="3502" y="723"/>
                  </a:lnTo>
                  <a:lnTo>
                    <a:pt x="3411" y="565"/>
                  </a:lnTo>
                  <a:lnTo>
                    <a:pt x="3276" y="362"/>
                  </a:lnTo>
                  <a:lnTo>
                    <a:pt x="3140" y="204"/>
                  </a:lnTo>
                  <a:lnTo>
                    <a:pt x="3005" y="91"/>
                  </a:lnTo>
                  <a:lnTo>
                    <a:pt x="2869" y="46"/>
                  </a:lnTo>
                  <a:lnTo>
                    <a:pt x="2801" y="23"/>
                  </a:lnTo>
                  <a:lnTo>
                    <a:pt x="25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0"/>
            <p:cNvSpPr/>
            <p:nvPr/>
          </p:nvSpPr>
          <p:spPr>
            <a:xfrm>
              <a:off x="7179013" y="3737525"/>
              <a:ext cx="67800" cy="221925"/>
            </a:xfrm>
            <a:custGeom>
              <a:rect b="b" l="l" r="r" t="t"/>
              <a:pathLst>
                <a:path extrusionOk="0" h="8877" w="2712">
                  <a:moveTo>
                    <a:pt x="949" y="1"/>
                  </a:moveTo>
                  <a:lnTo>
                    <a:pt x="701" y="23"/>
                  </a:lnTo>
                  <a:lnTo>
                    <a:pt x="611" y="181"/>
                  </a:lnTo>
                  <a:lnTo>
                    <a:pt x="498" y="362"/>
                  </a:lnTo>
                  <a:lnTo>
                    <a:pt x="385" y="588"/>
                  </a:lnTo>
                  <a:lnTo>
                    <a:pt x="272" y="859"/>
                  </a:lnTo>
                  <a:lnTo>
                    <a:pt x="227" y="1040"/>
                  </a:lnTo>
                  <a:lnTo>
                    <a:pt x="182" y="1333"/>
                  </a:lnTo>
                  <a:lnTo>
                    <a:pt x="136" y="2191"/>
                  </a:lnTo>
                  <a:lnTo>
                    <a:pt x="69" y="3298"/>
                  </a:lnTo>
                  <a:lnTo>
                    <a:pt x="46" y="4563"/>
                  </a:lnTo>
                  <a:lnTo>
                    <a:pt x="1" y="7070"/>
                  </a:lnTo>
                  <a:lnTo>
                    <a:pt x="1" y="8877"/>
                  </a:lnTo>
                  <a:lnTo>
                    <a:pt x="498" y="8832"/>
                  </a:lnTo>
                  <a:lnTo>
                    <a:pt x="995" y="8764"/>
                  </a:lnTo>
                  <a:lnTo>
                    <a:pt x="1469" y="8674"/>
                  </a:lnTo>
                  <a:lnTo>
                    <a:pt x="1876" y="8583"/>
                  </a:lnTo>
                  <a:lnTo>
                    <a:pt x="2485" y="8425"/>
                  </a:lnTo>
                  <a:lnTo>
                    <a:pt x="2711" y="8357"/>
                  </a:lnTo>
                  <a:lnTo>
                    <a:pt x="2711" y="7906"/>
                  </a:lnTo>
                  <a:lnTo>
                    <a:pt x="2711" y="7477"/>
                  </a:lnTo>
                  <a:lnTo>
                    <a:pt x="2689" y="6031"/>
                  </a:lnTo>
                  <a:lnTo>
                    <a:pt x="2643" y="4766"/>
                  </a:lnTo>
                  <a:lnTo>
                    <a:pt x="2553" y="3705"/>
                  </a:lnTo>
                  <a:lnTo>
                    <a:pt x="2440" y="2779"/>
                  </a:lnTo>
                  <a:lnTo>
                    <a:pt x="2305" y="2033"/>
                  </a:lnTo>
                  <a:lnTo>
                    <a:pt x="2147" y="1424"/>
                  </a:lnTo>
                  <a:lnTo>
                    <a:pt x="1966" y="927"/>
                  </a:lnTo>
                  <a:lnTo>
                    <a:pt x="1876" y="723"/>
                  </a:lnTo>
                  <a:lnTo>
                    <a:pt x="1785" y="565"/>
                  </a:lnTo>
                  <a:lnTo>
                    <a:pt x="1650" y="362"/>
                  </a:lnTo>
                  <a:lnTo>
                    <a:pt x="1514" y="204"/>
                  </a:lnTo>
                  <a:lnTo>
                    <a:pt x="1379" y="91"/>
                  </a:lnTo>
                  <a:lnTo>
                    <a:pt x="1243" y="46"/>
                  </a:lnTo>
                  <a:lnTo>
                    <a:pt x="1175" y="23"/>
                  </a:lnTo>
                  <a:lnTo>
                    <a:pt x="9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0"/>
            <p:cNvSpPr/>
            <p:nvPr/>
          </p:nvSpPr>
          <p:spPr>
            <a:xfrm>
              <a:off x="7138938" y="3546125"/>
              <a:ext cx="157000" cy="179575"/>
            </a:xfrm>
            <a:custGeom>
              <a:rect b="b" l="l" r="r" t="t"/>
              <a:pathLst>
                <a:path extrusionOk="0" h="7183" w="6280">
                  <a:moveTo>
                    <a:pt x="3185" y="0"/>
                  </a:moveTo>
                  <a:lnTo>
                    <a:pt x="2982" y="23"/>
                  </a:lnTo>
                  <a:lnTo>
                    <a:pt x="2778" y="68"/>
                  </a:lnTo>
                  <a:lnTo>
                    <a:pt x="2394" y="181"/>
                  </a:lnTo>
                  <a:lnTo>
                    <a:pt x="2033" y="339"/>
                  </a:lnTo>
                  <a:lnTo>
                    <a:pt x="1717" y="520"/>
                  </a:lnTo>
                  <a:lnTo>
                    <a:pt x="1604" y="610"/>
                  </a:lnTo>
                  <a:lnTo>
                    <a:pt x="1468" y="723"/>
                  </a:lnTo>
                  <a:lnTo>
                    <a:pt x="1401" y="791"/>
                  </a:lnTo>
                  <a:lnTo>
                    <a:pt x="1355" y="881"/>
                  </a:lnTo>
                  <a:lnTo>
                    <a:pt x="1265" y="1039"/>
                  </a:lnTo>
                  <a:lnTo>
                    <a:pt x="1197" y="1220"/>
                  </a:lnTo>
                  <a:lnTo>
                    <a:pt x="1062" y="1604"/>
                  </a:lnTo>
                  <a:lnTo>
                    <a:pt x="949" y="2033"/>
                  </a:lnTo>
                  <a:lnTo>
                    <a:pt x="836" y="2462"/>
                  </a:lnTo>
                  <a:lnTo>
                    <a:pt x="700" y="3207"/>
                  </a:lnTo>
                  <a:lnTo>
                    <a:pt x="655" y="3433"/>
                  </a:lnTo>
                  <a:lnTo>
                    <a:pt x="610" y="3546"/>
                  </a:lnTo>
                  <a:lnTo>
                    <a:pt x="542" y="3591"/>
                  </a:lnTo>
                  <a:lnTo>
                    <a:pt x="429" y="3636"/>
                  </a:lnTo>
                  <a:lnTo>
                    <a:pt x="158" y="3727"/>
                  </a:lnTo>
                  <a:lnTo>
                    <a:pt x="91" y="3772"/>
                  </a:lnTo>
                  <a:lnTo>
                    <a:pt x="23" y="3840"/>
                  </a:lnTo>
                  <a:lnTo>
                    <a:pt x="0" y="3862"/>
                  </a:lnTo>
                  <a:lnTo>
                    <a:pt x="0" y="3930"/>
                  </a:lnTo>
                  <a:lnTo>
                    <a:pt x="0" y="4156"/>
                  </a:lnTo>
                  <a:lnTo>
                    <a:pt x="68" y="4788"/>
                  </a:lnTo>
                  <a:lnTo>
                    <a:pt x="226" y="5556"/>
                  </a:lnTo>
                  <a:lnTo>
                    <a:pt x="362" y="6189"/>
                  </a:lnTo>
                  <a:lnTo>
                    <a:pt x="429" y="6414"/>
                  </a:lnTo>
                  <a:lnTo>
                    <a:pt x="475" y="6505"/>
                  </a:lnTo>
                  <a:lnTo>
                    <a:pt x="633" y="6640"/>
                  </a:lnTo>
                  <a:lnTo>
                    <a:pt x="791" y="6731"/>
                  </a:lnTo>
                  <a:lnTo>
                    <a:pt x="994" y="6821"/>
                  </a:lnTo>
                  <a:lnTo>
                    <a:pt x="1401" y="6979"/>
                  </a:lnTo>
                  <a:lnTo>
                    <a:pt x="1852" y="7160"/>
                  </a:lnTo>
                  <a:lnTo>
                    <a:pt x="2169" y="7182"/>
                  </a:lnTo>
                  <a:lnTo>
                    <a:pt x="3343" y="7182"/>
                  </a:lnTo>
                  <a:lnTo>
                    <a:pt x="3772" y="7160"/>
                  </a:lnTo>
                  <a:lnTo>
                    <a:pt x="4179" y="7115"/>
                  </a:lnTo>
                  <a:lnTo>
                    <a:pt x="4359" y="7092"/>
                  </a:lnTo>
                  <a:lnTo>
                    <a:pt x="4495" y="7047"/>
                  </a:lnTo>
                  <a:lnTo>
                    <a:pt x="4788" y="6934"/>
                  </a:lnTo>
                  <a:lnTo>
                    <a:pt x="4992" y="6798"/>
                  </a:lnTo>
                  <a:lnTo>
                    <a:pt x="5105" y="6708"/>
                  </a:lnTo>
                  <a:lnTo>
                    <a:pt x="5195" y="6618"/>
                  </a:lnTo>
                  <a:lnTo>
                    <a:pt x="5331" y="6392"/>
                  </a:lnTo>
                  <a:lnTo>
                    <a:pt x="5489" y="6098"/>
                  </a:lnTo>
                  <a:lnTo>
                    <a:pt x="5669" y="5782"/>
                  </a:lnTo>
                  <a:lnTo>
                    <a:pt x="5805" y="5511"/>
                  </a:lnTo>
                  <a:lnTo>
                    <a:pt x="5918" y="5240"/>
                  </a:lnTo>
                  <a:lnTo>
                    <a:pt x="6008" y="4969"/>
                  </a:lnTo>
                  <a:lnTo>
                    <a:pt x="6098" y="4698"/>
                  </a:lnTo>
                  <a:lnTo>
                    <a:pt x="6166" y="4382"/>
                  </a:lnTo>
                  <a:lnTo>
                    <a:pt x="6211" y="4088"/>
                  </a:lnTo>
                  <a:lnTo>
                    <a:pt x="6279" y="3411"/>
                  </a:lnTo>
                  <a:lnTo>
                    <a:pt x="6257" y="3230"/>
                  </a:lnTo>
                  <a:lnTo>
                    <a:pt x="6234" y="3027"/>
                  </a:lnTo>
                  <a:lnTo>
                    <a:pt x="6189" y="2823"/>
                  </a:lnTo>
                  <a:lnTo>
                    <a:pt x="6121" y="2597"/>
                  </a:lnTo>
                  <a:lnTo>
                    <a:pt x="6031" y="2394"/>
                  </a:lnTo>
                  <a:lnTo>
                    <a:pt x="5918" y="2168"/>
                  </a:lnTo>
                  <a:lnTo>
                    <a:pt x="5647" y="1717"/>
                  </a:lnTo>
                  <a:lnTo>
                    <a:pt x="5353" y="1287"/>
                  </a:lnTo>
                  <a:lnTo>
                    <a:pt x="5014" y="881"/>
                  </a:lnTo>
                  <a:lnTo>
                    <a:pt x="4653" y="542"/>
                  </a:lnTo>
                  <a:lnTo>
                    <a:pt x="4495" y="407"/>
                  </a:lnTo>
                  <a:lnTo>
                    <a:pt x="4314" y="271"/>
                  </a:lnTo>
                  <a:lnTo>
                    <a:pt x="4156" y="181"/>
                  </a:lnTo>
                  <a:lnTo>
                    <a:pt x="3975" y="113"/>
                  </a:lnTo>
                  <a:lnTo>
                    <a:pt x="3772" y="45"/>
                  </a:lnTo>
                  <a:lnTo>
                    <a:pt x="3591" y="23"/>
                  </a:lnTo>
                  <a:lnTo>
                    <a:pt x="3388"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0"/>
            <p:cNvSpPr/>
            <p:nvPr/>
          </p:nvSpPr>
          <p:spPr>
            <a:xfrm>
              <a:off x="7154738" y="3630800"/>
              <a:ext cx="112400" cy="94900"/>
            </a:xfrm>
            <a:custGeom>
              <a:rect b="b" l="l" r="r" t="t"/>
              <a:pathLst>
                <a:path extrusionOk="0" h="3796" w="4496">
                  <a:moveTo>
                    <a:pt x="2327" y="1"/>
                  </a:moveTo>
                  <a:lnTo>
                    <a:pt x="1469" y="588"/>
                  </a:lnTo>
                  <a:lnTo>
                    <a:pt x="1762" y="1175"/>
                  </a:lnTo>
                  <a:lnTo>
                    <a:pt x="1966" y="1672"/>
                  </a:lnTo>
                  <a:lnTo>
                    <a:pt x="2033" y="1898"/>
                  </a:lnTo>
                  <a:lnTo>
                    <a:pt x="2079" y="2079"/>
                  </a:lnTo>
                  <a:lnTo>
                    <a:pt x="2079" y="2237"/>
                  </a:lnTo>
                  <a:lnTo>
                    <a:pt x="2079" y="2440"/>
                  </a:lnTo>
                  <a:lnTo>
                    <a:pt x="2011" y="2847"/>
                  </a:lnTo>
                  <a:lnTo>
                    <a:pt x="1943" y="3027"/>
                  </a:lnTo>
                  <a:lnTo>
                    <a:pt x="1898" y="3186"/>
                  </a:lnTo>
                  <a:lnTo>
                    <a:pt x="1830" y="3321"/>
                  </a:lnTo>
                  <a:lnTo>
                    <a:pt x="1762" y="3411"/>
                  </a:lnTo>
                  <a:lnTo>
                    <a:pt x="1672" y="3457"/>
                  </a:lnTo>
                  <a:lnTo>
                    <a:pt x="1559" y="3502"/>
                  </a:lnTo>
                  <a:lnTo>
                    <a:pt x="1469" y="3547"/>
                  </a:lnTo>
                  <a:lnTo>
                    <a:pt x="1356" y="3547"/>
                  </a:lnTo>
                  <a:lnTo>
                    <a:pt x="1107" y="3524"/>
                  </a:lnTo>
                  <a:lnTo>
                    <a:pt x="859" y="3479"/>
                  </a:lnTo>
                  <a:lnTo>
                    <a:pt x="362" y="3344"/>
                  </a:lnTo>
                  <a:lnTo>
                    <a:pt x="159" y="3276"/>
                  </a:lnTo>
                  <a:lnTo>
                    <a:pt x="1" y="3253"/>
                  </a:lnTo>
                  <a:lnTo>
                    <a:pt x="159" y="3344"/>
                  </a:lnTo>
                  <a:lnTo>
                    <a:pt x="362" y="3434"/>
                  </a:lnTo>
                  <a:lnTo>
                    <a:pt x="769" y="3592"/>
                  </a:lnTo>
                  <a:lnTo>
                    <a:pt x="1220" y="3773"/>
                  </a:lnTo>
                  <a:lnTo>
                    <a:pt x="1537" y="3795"/>
                  </a:lnTo>
                  <a:lnTo>
                    <a:pt x="2711" y="3795"/>
                  </a:lnTo>
                  <a:lnTo>
                    <a:pt x="3140" y="3773"/>
                  </a:lnTo>
                  <a:lnTo>
                    <a:pt x="3547" y="3728"/>
                  </a:lnTo>
                  <a:lnTo>
                    <a:pt x="3727" y="3705"/>
                  </a:lnTo>
                  <a:lnTo>
                    <a:pt x="3863" y="3660"/>
                  </a:lnTo>
                  <a:lnTo>
                    <a:pt x="4156" y="3547"/>
                  </a:lnTo>
                  <a:lnTo>
                    <a:pt x="4360" y="3411"/>
                  </a:lnTo>
                  <a:lnTo>
                    <a:pt x="4495" y="1830"/>
                  </a:lnTo>
                  <a:lnTo>
                    <a:pt x="3343" y="543"/>
                  </a:lnTo>
                  <a:lnTo>
                    <a:pt x="2327"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0"/>
            <p:cNvSpPr/>
            <p:nvPr/>
          </p:nvSpPr>
          <p:spPr>
            <a:xfrm>
              <a:off x="7167738" y="3530875"/>
              <a:ext cx="15825" cy="88675"/>
            </a:xfrm>
            <a:custGeom>
              <a:rect b="b" l="l" r="r" t="t"/>
              <a:pathLst>
                <a:path extrusionOk="0" h="3547" w="633">
                  <a:moveTo>
                    <a:pt x="497" y="0"/>
                  </a:moveTo>
                  <a:lnTo>
                    <a:pt x="429" y="68"/>
                  </a:lnTo>
                  <a:lnTo>
                    <a:pt x="316" y="249"/>
                  </a:lnTo>
                  <a:lnTo>
                    <a:pt x="203" y="520"/>
                  </a:lnTo>
                  <a:lnTo>
                    <a:pt x="136" y="700"/>
                  </a:lnTo>
                  <a:lnTo>
                    <a:pt x="91" y="904"/>
                  </a:lnTo>
                  <a:lnTo>
                    <a:pt x="45" y="1130"/>
                  </a:lnTo>
                  <a:lnTo>
                    <a:pt x="0" y="1378"/>
                  </a:lnTo>
                  <a:lnTo>
                    <a:pt x="0" y="1672"/>
                  </a:lnTo>
                  <a:lnTo>
                    <a:pt x="0" y="1988"/>
                  </a:lnTo>
                  <a:lnTo>
                    <a:pt x="23" y="2327"/>
                  </a:lnTo>
                  <a:lnTo>
                    <a:pt x="91" y="2711"/>
                  </a:lnTo>
                  <a:lnTo>
                    <a:pt x="181" y="3095"/>
                  </a:lnTo>
                  <a:lnTo>
                    <a:pt x="294" y="3546"/>
                  </a:lnTo>
                  <a:lnTo>
                    <a:pt x="294" y="3275"/>
                  </a:lnTo>
                  <a:lnTo>
                    <a:pt x="294" y="2778"/>
                  </a:lnTo>
                  <a:lnTo>
                    <a:pt x="294" y="2169"/>
                  </a:lnTo>
                  <a:lnTo>
                    <a:pt x="316" y="1852"/>
                  </a:lnTo>
                  <a:lnTo>
                    <a:pt x="362" y="1559"/>
                  </a:lnTo>
                  <a:lnTo>
                    <a:pt x="429" y="1310"/>
                  </a:lnTo>
                  <a:lnTo>
                    <a:pt x="497" y="1107"/>
                  </a:lnTo>
                  <a:lnTo>
                    <a:pt x="565" y="926"/>
                  </a:lnTo>
                  <a:lnTo>
                    <a:pt x="610" y="768"/>
                  </a:lnTo>
                  <a:lnTo>
                    <a:pt x="633" y="633"/>
                  </a:lnTo>
                  <a:lnTo>
                    <a:pt x="633" y="497"/>
                  </a:lnTo>
                  <a:lnTo>
                    <a:pt x="610" y="271"/>
                  </a:lnTo>
                  <a:lnTo>
                    <a:pt x="565" y="113"/>
                  </a:lnTo>
                  <a:lnTo>
                    <a:pt x="520" y="23"/>
                  </a:lnTo>
                  <a:lnTo>
                    <a:pt x="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0"/>
            <p:cNvSpPr/>
            <p:nvPr/>
          </p:nvSpPr>
          <p:spPr>
            <a:xfrm>
              <a:off x="7175638" y="3493600"/>
              <a:ext cx="232100" cy="349550"/>
            </a:xfrm>
            <a:custGeom>
              <a:rect b="b" l="l" r="r" t="t"/>
              <a:pathLst>
                <a:path extrusionOk="0" h="13982" w="9284">
                  <a:moveTo>
                    <a:pt x="4292" y="1"/>
                  </a:moveTo>
                  <a:lnTo>
                    <a:pt x="4066" y="23"/>
                  </a:lnTo>
                  <a:lnTo>
                    <a:pt x="3840" y="91"/>
                  </a:lnTo>
                  <a:lnTo>
                    <a:pt x="3637" y="136"/>
                  </a:lnTo>
                  <a:lnTo>
                    <a:pt x="3456" y="226"/>
                  </a:lnTo>
                  <a:lnTo>
                    <a:pt x="3185" y="362"/>
                  </a:lnTo>
                  <a:lnTo>
                    <a:pt x="3027" y="452"/>
                  </a:lnTo>
                  <a:lnTo>
                    <a:pt x="2869" y="362"/>
                  </a:lnTo>
                  <a:lnTo>
                    <a:pt x="2665" y="272"/>
                  </a:lnTo>
                  <a:lnTo>
                    <a:pt x="2485" y="226"/>
                  </a:lnTo>
                  <a:lnTo>
                    <a:pt x="2282" y="204"/>
                  </a:lnTo>
                  <a:lnTo>
                    <a:pt x="2056" y="226"/>
                  </a:lnTo>
                  <a:lnTo>
                    <a:pt x="1807" y="272"/>
                  </a:lnTo>
                  <a:lnTo>
                    <a:pt x="1559" y="339"/>
                  </a:lnTo>
                  <a:lnTo>
                    <a:pt x="1288" y="452"/>
                  </a:lnTo>
                  <a:lnTo>
                    <a:pt x="1017" y="610"/>
                  </a:lnTo>
                  <a:lnTo>
                    <a:pt x="746" y="791"/>
                  </a:lnTo>
                  <a:lnTo>
                    <a:pt x="565" y="972"/>
                  </a:lnTo>
                  <a:lnTo>
                    <a:pt x="407" y="1130"/>
                  </a:lnTo>
                  <a:lnTo>
                    <a:pt x="271" y="1311"/>
                  </a:lnTo>
                  <a:lnTo>
                    <a:pt x="181" y="1491"/>
                  </a:lnTo>
                  <a:lnTo>
                    <a:pt x="113" y="1649"/>
                  </a:lnTo>
                  <a:lnTo>
                    <a:pt x="68" y="1785"/>
                  </a:lnTo>
                  <a:lnTo>
                    <a:pt x="0" y="2101"/>
                  </a:lnTo>
                  <a:lnTo>
                    <a:pt x="0" y="2350"/>
                  </a:lnTo>
                  <a:lnTo>
                    <a:pt x="0" y="2575"/>
                  </a:lnTo>
                  <a:lnTo>
                    <a:pt x="46" y="3050"/>
                  </a:lnTo>
                  <a:lnTo>
                    <a:pt x="68" y="3230"/>
                  </a:lnTo>
                  <a:lnTo>
                    <a:pt x="113" y="3501"/>
                  </a:lnTo>
                  <a:lnTo>
                    <a:pt x="204" y="3772"/>
                  </a:lnTo>
                  <a:lnTo>
                    <a:pt x="317" y="4043"/>
                  </a:lnTo>
                  <a:lnTo>
                    <a:pt x="430" y="4292"/>
                  </a:lnTo>
                  <a:lnTo>
                    <a:pt x="633" y="4653"/>
                  </a:lnTo>
                  <a:lnTo>
                    <a:pt x="723" y="4789"/>
                  </a:lnTo>
                  <a:lnTo>
                    <a:pt x="1084" y="5444"/>
                  </a:lnTo>
                  <a:lnTo>
                    <a:pt x="1130" y="5624"/>
                  </a:lnTo>
                  <a:lnTo>
                    <a:pt x="1197" y="5918"/>
                  </a:lnTo>
                  <a:lnTo>
                    <a:pt x="1197" y="6505"/>
                  </a:lnTo>
                  <a:lnTo>
                    <a:pt x="1220" y="6867"/>
                  </a:lnTo>
                  <a:lnTo>
                    <a:pt x="1265" y="7251"/>
                  </a:lnTo>
                  <a:lnTo>
                    <a:pt x="1423" y="7115"/>
                  </a:lnTo>
                  <a:lnTo>
                    <a:pt x="1581" y="7702"/>
                  </a:lnTo>
                  <a:lnTo>
                    <a:pt x="1717" y="8109"/>
                  </a:lnTo>
                  <a:lnTo>
                    <a:pt x="1785" y="8244"/>
                  </a:lnTo>
                  <a:lnTo>
                    <a:pt x="1807" y="8312"/>
                  </a:lnTo>
                  <a:lnTo>
                    <a:pt x="1852" y="8312"/>
                  </a:lnTo>
                  <a:lnTo>
                    <a:pt x="1898" y="8290"/>
                  </a:lnTo>
                  <a:lnTo>
                    <a:pt x="2011" y="8199"/>
                  </a:lnTo>
                  <a:lnTo>
                    <a:pt x="2282" y="7973"/>
                  </a:lnTo>
                  <a:lnTo>
                    <a:pt x="2417" y="8019"/>
                  </a:lnTo>
                  <a:lnTo>
                    <a:pt x="2462" y="8290"/>
                  </a:lnTo>
                  <a:lnTo>
                    <a:pt x="2507" y="8606"/>
                  </a:lnTo>
                  <a:lnTo>
                    <a:pt x="2553" y="9035"/>
                  </a:lnTo>
                  <a:lnTo>
                    <a:pt x="2575" y="9261"/>
                  </a:lnTo>
                  <a:lnTo>
                    <a:pt x="2620" y="9509"/>
                  </a:lnTo>
                  <a:lnTo>
                    <a:pt x="2711" y="9916"/>
                  </a:lnTo>
                  <a:lnTo>
                    <a:pt x="2824" y="10322"/>
                  </a:lnTo>
                  <a:lnTo>
                    <a:pt x="2824" y="10096"/>
                  </a:lnTo>
                  <a:lnTo>
                    <a:pt x="2869" y="9871"/>
                  </a:lnTo>
                  <a:lnTo>
                    <a:pt x="2937" y="9667"/>
                  </a:lnTo>
                  <a:lnTo>
                    <a:pt x="3004" y="9487"/>
                  </a:lnTo>
                  <a:lnTo>
                    <a:pt x="3140" y="9216"/>
                  </a:lnTo>
                  <a:lnTo>
                    <a:pt x="3208" y="9103"/>
                  </a:lnTo>
                  <a:lnTo>
                    <a:pt x="4111" y="12152"/>
                  </a:lnTo>
                  <a:lnTo>
                    <a:pt x="4653" y="10729"/>
                  </a:lnTo>
                  <a:lnTo>
                    <a:pt x="4721" y="10887"/>
                  </a:lnTo>
                  <a:lnTo>
                    <a:pt x="4766" y="11113"/>
                  </a:lnTo>
                  <a:lnTo>
                    <a:pt x="4811" y="11339"/>
                  </a:lnTo>
                  <a:lnTo>
                    <a:pt x="4811" y="11587"/>
                  </a:lnTo>
                  <a:lnTo>
                    <a:pt x="4811" y="12129"/>
                  </a:lnTo>
                  <a:lnTo>
                    <a:pt x="4766" y="12671"/>
                  </a:lnTo>
                  <a:lnTo>
                    <a:pt x="4698" y="13168"/>
                  </a:lnTo>
                  <a:lnTo>
                    <a:pt x="4630" y="13597"/>
                  </a:lnTo>
                  <a:lnTo>
                    <a:pt x="4563" y="13981"/>
                  </a:lnTo>
                  <a:lnTo>
                    <a:pt x="4789" y="13800"/>
                  </a:lnTo>
                  <a:lnTo>
                    <a:pt x="5014" y="13597"/>
                  </a:lnTo>
                  <a:lnTo>
                    <a:pt x="5195" y="13349"/>
                  </a:lnTo>
                  <a:lnTo>
                    <a:pt x="5376" y="13100"/>
                  </a:lnTo>
                  <a:lnTo>
                    <a:pt x="5511" y="12829"/>
                  </a:lnTo>
                  <a:lnTo>
                    <a:pt x="5647" y="12558"/>
                  </a:lnTo>
                  <a:lnTo>
                    <a:pt x="5760" y="12287"/>
                  </a:lnTo>
                  <a:lnTo>
                    <a:pt x="5873" y="12016"/>
                  </a:lnTo>
                  <a:lnTo>
                    <a:pt x="6031" y="11519"/>
                  </a:lnTo>
                  <a:lnTo>
                    <a:pt x="6121" y="11113"/>
                  </a:lnTo>
                  <a:lnTo>
                    <a:pt x="6211" y="10729"/>
                  </a:lnTo>
                  <a:lnTo>
                    <a:pt x="6279" y="10864"/>
                  </a:lnTo>
                  <a:lnTo>
                    <a:pt x="6347" y="11022"/>
                  </a:lnTo>
                  <a:lnTo>
                    <a:pt x="6482" y="11429"/>
                  </a:lnTo>
                  <a:lnTo>
                    <a:pt x="6573" y="11903"/>
                  </a:lnTo>
                  <a:lnTo>
                    <a:pt x="6663" y="12378"/>
                  </a:lnTo>
                  <a:lnTo>
                    <a:pt x="6776" y="13213"/>
                  </a:lnTo>
                  <a:lnTo>
                    <a:pt x="6799" y="13575"/>
                  </a:lnTo>
                  <a:lnTo>
                    <a:pt x="6934" y="13304"/>
                  </a:lnTo>
                  <a:lnTo>
                    <a:pt x="7047" y="13010"/>
                  </a:lnTo>
                  <a:lnTo>
                    <a:pt x="7137" y="12694"/>
                  </a:lnTo>
                  <a:lnTo>
                    <a:pt x="7250" y="12355"/>
                  </a:lnTo>
                  <a:lnTo>
                    <a:pt x="7408" y="11610"/>
                  </a:lnTo>
                  <a:lnTo>
                    <a:pt x="7521" y="10864"/>
                  </a:lnTo>
                  <a:lnTo>
                    <a:pt x="7612" y="10187"/>
                  </a:lnTo>
                  <a:lnTo>
                    <a:pt x="7657" y="9622"/>
                  </a:lnTo>
                  <a:lnTo>
                    <a:pt x="7702" y="9103"/>
                  </a:lnTo>
                  <a:lnTo>
                    <a:pt x="9283" y="9735"/>
                  </a:lnTo>
                  <a:lnTo>
                    <a:pt x="9080" y="9441"/>
                  </a:lnTo>
                  <a:lnTo>
                    <a:pt x="8854" y="9103"/>
                  </a:lnTo>
                  <a:lnTo>
                    <a:pt x="8583" y="8628"/>
                  </a:lnTo>
                  <a:lnTo>
                    <a:pt x="8312" y="8041"/>
                  </a:lnTo>
                  <a:lnTo>
                    <a:pt x="8176" y="7702"/>
                  </a:lnTo>
                  <a:lnTo>
                    <a:pt x="8063" y="7364"/>
                  </a:lnTo>
                  <a:lnTo>
                    <a:pt x="7951" y="6980"/>
                  </a:lnTo>
                  <a:lnTo>
                    <a:pt x="7838" y="6573"/>
                  </a:lnTo>
                  <a:lnTo>
                    <a:pt x="7770" y="6167"/>
                  </a:lnTo>
                  <a:lnTo>
                    <a:pt x="7702" y="5737"/>
                  </a:lnTo>
                  <a:lnTo>
                    <a:pt x="7657" y="5286"/>
                  </a:lnTo>
                  <a:lnTo>
                    <a:pt x="7589" y="4834"/>
                  </a:lnTo>
                  <a:lnTo>
                    <a:pt x="7499" y="4405"/>
                  </a:lnTo>
                  <a:lnTo>
                    <a:pt x="7386" y="3953"/>
                  </a:lnTo>
                  <a:lnTo>
                    <a:pt x="7273" y="3524"/>
                  </a:lnTo>
                  <a:lnTo>
                    <a:pt x="7137" y="3117"/>
                  </a:lnTo>
                  <a:lnTo>
                    <a:pt x="7002" y="2711"/>
                  </a:lnTo>
                  <a:lnTo>
                    <a:pt x="6844" y="2327"/>
                  </a:lnTo>
                  <a:lnTo>
                    <a:pt x="6686" y="1966"/>
                  </a:lnTo>
                  <a:lnTo>
                    <a:pt x="6505" y="1604"/>
                  </a:lnTo>
                  <a:lnTo>
                    <a:pt x="6324" y="1288"/>
                  </a:lnTo>
                  <a:lnTo>
                    <a:pt x="6144" y="1017"/>
                  </a:lnTo>
                  <a:lnTo>
                    <a:pt x="5940" y="746"/>
                  </a:lnTo>
                  <a:lnTo>
                    <a:pt x="5737" y="543"/>
                  </a:lnTo>
                  <a:lnTo>
                    <a:pt x="5534" y="362"/>
                  </a:lnTo>
                  <a:lnTo>
                    <a:pt x="5331" y="226"/>
                  </a:lnTo>
                  <a:lnTo>
                    <a:pt x="5060" y="91"/>
                  </a:lnTo>
                  <a:lnTo>
                    <a:pt x="4789" y="23"/>
                  </a:lnTo>
                  <a:lnTo>
                    <a:pt x="45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0"/>
            <p:cNvSpPr/>
            <p:nvPr/>
          </p:nvSpPr>
          <p:spPr>
            <a:xfrm>
              <a:off x="7199338" y="3563050"/>
              <a:ext cx="208400" cy="280100"/>
            </a:xfrm>
            <a:custGeom>
              <a:rect b="b" l="l" r="r" t="t"/>
              <a:pathLst>
                <a:path extrusionOk="0" h="11204" w="8336">
                  <a:moveTo>
                    <a:pt x="5173" y="1"/>
                  </a:moveTo>
                  <a:lnTo>
                    <a:pt x="5173" y="227"/>
                  </a:lnTo>
                  <a:lnTo>
                    <a:pt x="5151" y="430"/>
                  </a:lnTo>
                  <a:lnTo>
                    <a:pt x="5128" y="633"/>
                  </a:lnTo>
                  <a:lnTo>
                    <a:pt x="5083" y="836"/>
                  </a:lnTo>
                  <a:lnTo>
                    <a:pt x="4970" y="1243"/>
                  </a:lnTo>
                  <a:lnTo>
                    <a:pt x="4834" y="1604"/>
                  </a:lnTo>
                  <a:lnTo>
                    <a:pt x="4676" y="1920"/>
                  </a:lnTo>
                  <a:lnTo>
                    <a:pt x="4563" y="2169"/>
                  </a:lnTo>
                  <a:lnTo>
                    <a:pt x="4428" y="2395"/>
                  </a:lnTo>
                  <a:lnTo>
                    <a:pt x="3592" y="1785"/>
                  </a:lnTo>
                  <a:lnTo>
                    <a:pt x="3479" y="2372"/>
                  </a:lnTo>
                  <a:lnTo>
                    <a:pt x="3186" y="2124"/>
                  </a:lnTo>
                  <a:lnTo>
                    <a:pt x="2531" y="1559"/>
                  </a:lnTo>
                  <a:lnTo>
                    <a:pt x="2124" y="1265"/>
                  </a:lnTo>
                  <a:lnTo>
                    <a:pt x="1763" y="994"/>
                  </a:lnTo>
                  <a:lnTo>
                    <a:pt x="1424" y="814"/>
                  </a:lnTo>
                  <a:lnTo>
                    <a:pt x="1288" y="769"/>
                  </a:lnTo>
                  <a:lnTo>
                    <a:pt x="1175" y="746"/>
                  </a:lnTo>
                  <a:lnTo>
                    <a:pt x="1085" y="769"/>
                  </a:lnTo>
                  <a:lnTo>
                    <a:pt x="995" y="791"/>
                  </a:lnTo>
                  <a:lnTo>
                    <a:pt x="882" y="859"/>
                  </a:lnTo>
                  <a:lnTo>
                    <a:pt x="791" y="927"/>
                  </a:lnTo>
                  <a:lnTo>
                    <a:pt x="588" y="1107"/>
                  </a:lnTo>
                  <a:lnTo>
                    <a:pt x="408" y="1311"/>
                  </a:lnTo>
                  <a:lnTo>
                    <a:pt x="249" y="1514"/>
                  </a:lnTo>
                  <a:lnTo>
                    <a:pt x="114" y="1695"/>
                  </a:lnTo>
                  <a:lnTo>
                    <a:pt x="1" y="1875"/>
                  </a:lnTo>
                  <a:lnTo>
                    <a:pt x="1" y="2417"/>
                  </a:lnTo>
                  <a:lnTo>
                    <a:pt x="136" y="2666"/>
                  </a:lnTo>
                  <a:lnTo>
                    <a:pt x="182" y="2846"/>
                  </a:lnTo>
                  <a:lnTo>
                    <a:pt x="249" y="3140"/>
                  </a:lnTo>
                  <a:lnTo>
                    <a:pt x="249" y="3727"/>
                  </a:lnTo>
                  <a:lnTo>
                    <a:pt x="272" y="4089"/>
                  </a:lnTo>
                  <a:lnTo>
                    <a:pt x="317" y="4473"/>
                  </a:lnTo>
                  <a:lnTo>
                    <a:pt x="475" y="4337"/>
                  </a:lnTo>
                  <a:lnTo>
                    <a:pt x="633" y="4924"/>
                  </a:lnTo>
                  <a:lnTo>
                    <a:pt x="769" y="5331"/>
                  </a:lnTo>
                  <a:lnTo>
                    <a:pt x="837" y="5466"/>
                  </a:lnTo>
                  <a:lnTo>
                    <a:pt x="859" y="5534"/>
                  </a:lnTo>
                  <a:lnTo>
                    <a:pt x="904" y="5534"/>
                  </a:lnTo>
                  <a:lnTo>
                    <a:pt x="950" y="5512"/>
                  </a:lnTo>
                  <a:lnTo>
                    <a:pt x="1063" y="5421"/>
                  </a:lnTo>
                  <a:lnTo>
                    <a:pt x="1334" y="5195"/>
                  </a:lnTo>
                  <a:lnTo>
                    <a:pt x="1469" y="5241"/>
                  </a:lnTo>
                  <a:lnTo>
                    <a:pt x="1514" y="5512"/>
                  </a:lnTo>
                  <a:lnTo>
                    <a:pt x="1559" y="5828"/>
                  </a:lnTo>
                  <a:lnTo>
                    <a:pt x="1605" y="6257"/>
                  </a:lnTo>
                  <a:lnTo>
                    <a:pt x="1627" y="6483"/>
                  </a:lnTo>
                  <a:lnTo>
                    <a:pt x="1672" y="6731"/>
                  </a:lnTo>
                  <a:lnTo>
                    <a:pt x="1763" y="7138"/>
                  </a:lnTo>
                  <a:lnTo>
                    <a:pt x="1876" y="7544"/>
                  </a:lnTo>
                  <a:lnTo>
                    <a:pt x="1876" y="7318"/>
                  </a:lnTo>
                  <a:lnTo>
                    <a:pt x="1921" y="7093"/>
                  </a:lnTo>
                  <a:lnTo>
                    <a:pt x="1989" y="6889"/>
                  </a:lnTo>
                  <a:lnTo>
                    <a:pt x="2056" y="6709"/>
                  </a:lnTo>
                  <a:lnTo>
                    <a:pt x="2192" y="6438"/>
                  </a:lnTo>
                  <a:lnTo>
                    <a:pt x="2260" y="6325"/>
                  </a:lnTo>
                  <a:lnTo>
                    <a:pt x="3163" y="9374"/>
                  </a:lnTo>
                  <a:lnTo>
                    <a:pt x="3705" y="7951"/>
                  </a:lnTo>
                  <a:lnTo>
                    <a:pt x="3773" y="8109"/>
                  </a:lnTo>
                  <a:lnTo>
                    <a:pt x="3818" y="8335"/>
                  </a:lnTo>
                  <a:lnTo>
                    <a:pt x="3863" y="8561"/>
                  </a:lnTo>
                  <a:lnTo>
                    <a:pt x="3863" y="8809"/>
                  </a:lnTo>
                  <a:lnTo>
                    <a:pt x="3863" y="9351"/>
                  </a:lnTo>
                  <a:lnTo>
                    <a:pt x="3818" y="9893"/>
                  </a:lnTo>
                  <a:lnTo>
                    <a:pt x="3750" y="10390"/>
                  </a:lnTo>
                  <a:lnTo>
                    <a:pt x="3682" y="10819"/>
                  </a:lnTo>
                  <a:lnTo>
                    <a:pt x="3615" y="11203"/>
                  </a:lnTo>
                  <a:lnTo>
                    <a:pt x="3841" y="11022"/>
                  </a:lnTo>
                  <a:lnTo>
                    <a:pt x="4066" y="10819"/>
                  </a:lnTo>
                  <a:lnTo>
                    <a:pt x="4247" y="10571"/>
                  </a:lnTo>
                  <a:lnTo>
                    <a:pt x="4428" y="10322"/>
                  </a:lnTo>
                  <a:lnTo>
                    <a:pt x="4563" y="10051"/>
                  </a:lnTo>
                  <a:lnTo>
                    <a:pt x="4699" y="9780"/>
                  </a:lnTo>
                  <a:lnTo>
                    <a:pt x="4812" y="9509"/>
                  </a:lnTo>
                  <a:lnTo>
                    <a:pt x="4925" y="9238"/>
                  </a:lnTo>
                  <a:lnTo>
                    <a:pt x="5083" y="8741"/>
                  </a:lnTo>
                  <a:lnTo>
                    <a:pt x="5173" y="8335"/>
                  </a:lnTo>
                  <a:lnTo>
                    <a:pt x="5263" y="7951"/>
                  </a:lnTo>
                  <a:lnTo>
                    <a:pt x="5331" y="8086"/>
                  </a:lnTo>
                  <a:lnTo>
                    <a:pt x="5399" y="8244"/>
                  </a:lnTo>
                  <a:lnTo>
                    <a:pt x="5534" y="8651"/>
                  </a:lnTo>
                  <a:lnTo>
                    <a:pt x="5625" y="9125"/>
                  </a:lnTo>
                  <a:lnTo>
                    <a:pt x="5715" y="9600"/>
                  </a:lnTo>
                  <a:lnTo>
                    <a:pt x="5828" y="10435"/>
                  </a:lnTo>
                  <a:lnTo>
                    <a:pt x="5851" y="10797"/>
                  </a:lnTo>
                  <a:lnTo>
                    <a:pt x="5986" y="10526"/>
                  </a:lnTo>
                  <a:lnTo>
                    <a:pt x="6099" y="10232"/>
                  </a:lnTo>
                  <a:lnTo>
                    <a:pt x="6189" y="9916"/>
                  </a:lnTo>
                  <a:lnTo>
                    <a:pt x="6302" y="9577"/>
                  </a:lnTo>
                  <a:lnTo>
                    <a:pt x="6460" y="8832"/>
                  </a:lnTo>
                  <a:lnTo>
                    <a:pt x="6573" y="8086"/>
                  </a:lnTo>
                  <a:lnTo>
                    <a:pt x="6664" y="7409"/>
                  </a:lnTo>
                  <a:lnTo>
                    <a:pt x="6709" y="6844"/>
                  </a:lnTo>
                  <a:lnTo>
                    <a:pt x="6754" y="6325"/>
                  </a:lnTo>
                  <a:lnTo>
                    <a:pt x="8335" y="6957"/>
                  </a:lnTo>
                  <a:lnTo>
                    <a:pt x="8041" y="6731"/>
                  </a:lnTo>
                  <a:lnTo>
                    <a:pt x="7770" y="6460"/>
                  </a:lnTo>
                  <a:lnTo>
                    <a:pt x="7545" y="6167"/>
                  </a:lnTo>
                  <a:lnTo>
                    <a:pt x="7341" y="5873"/>
                  </a:lnTo>
                  <a:lnTo>
                    <a:pt x="7161" y="5534"/>
                  </a:lnTo>
                  <a:lnTo>
                    <a:pt x="7003" y="5195"/>
                  </a:lnTo>
                  <a:lnTo>
                    <a:pt x="6867" y="4857"/>
                  </a:lnTo>
                  <a:lnTo>
                    <a:pt x="6754" y="4495"/>
                  </a:lnTo>
                  <a:lnTo>
                    <a:pt x="6664" y="4134"/>
                  </a:lnTo>
                  <a:lnTo>
                    <a:pt x="6573" y="3795"/>
                  </a:lnTo>
                  <a:lnTo>
                    <a:pt x="6438" y="3140"/>
                  </a:lnTo>
                  <a:lnTo>
                    <a:pt x="6325" y="2530"/>
                  </a:lnTo>
                  <a:lnTo>
                    <a:pt x="6235" y="2033"/>
                  </a:lnTo>
                  <a:lnTo>
                    <a:pt x="6122" y="1627"/>
                  </a:lnTo>
                  <a:lnTo>
                    <a:pt x="5964" y="1243"/>
                  </a:lnTo>
                  <a:lnTo>
                    <a:pt x="5783" y="904"/>
                  </a:lnTo>
                  <a:lnTo>
                    <a:pt x="5602" y="588"/>
                  </a:lnTo>
                  <a:lnTo>
                    <a:pt x="5444" y="362"/>
                  </a:lnTo>
                  <a:lnTo>
                    <a:pt x="5286" y="159"/>
                  </a:lnTo>
                  <a:lnTo>
                    <a:pt x="51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0"/>
            <p:cNvSpPr/>
            <p:nvPr/>
          </p:nvSpPr>
          <p:spPr>
            <a:xfrm>
              <a:off x="7191438" y="3605400"/>
              <a:ext cx="26575" cy="40125"/>
            </a:xfrm>
            <a:custGeom>
              <a:rect b="b" l="l" r="r" t="t"/>
              <a:pathLst>
                <a:path extrusionOk="0" h="1605" w="1063">
                  <a:moveTo>
                    <a:pt x="678" y="1"/>
                  </a:moveTo>
                  <a:lnTo>
                    <a:pt x="588" y="23"/>
                  </a:lnTo>
                  <a:lnTo>
                    <a:pt x="520" y="46"/>
                  </a:lnTo>
                  <a:lnTo>
                    <a:pt x="385" y="136"/>
                  </a:lnTo>
                  <a:lnTo>
                    <a:pt x="294" y="249"/>
                  </a:lnTo>
                  <a:lnTo>
                    <a:pt x="227" y="385"/>
                  </a:lnTo>
                  <a:lnTo>
                    <a:pt x="159" y="520"/>
                  </a:lnTo>
                  <a:lnTo>
                    <a:pt x="136" y="633"/>
                  </a:lnTo>
                  <a:lnTo>
                    <a:pt x="1" y="1604"/>
                  </a:lnTo>
                  <a:lnTo>
                    <a:pt x="1" y="1604"/>
                  </a:lnTo>
                  <a:lnTo>
                    <a:pt x="159" y="1536"/>
                  </a:lnTo>
                  <a:lnTo>
                    <a:pt x="294" y="1491"/>
                  </a:lnTo>
                  <a:lnTo>
                    <a:pt x="430" y="1401"/>
                  </a:lnTo>
                  <a:lnTo>
                    <a:pt x="565" y="1288"/>
                  </a:lnTo>
                  <a:lnTo>
                    <a:pt x="678" y="1198"/>
                  </a:lnTo>
                  <a:lnTo>
                    <a:pt x="769" y="1085"/>
                  </a:lnTo>
                  <a:lnTo>
                    <a:pt x="859" y="949"/>
                  </a:lnTo>
                  <a:lnTo>
                    <a:pt x="949" y="836"/>
                  </a:lnTo>
                  <a:lnTo>
                    <a:pt x="995" y="701"/>
                  </a:lnTo>
                  <a:lnTo>
                    <a:pt x="1040" y="565"/>
                  </a:lnTo>
                  <a:lnTo>
                    <a:pt x="1062" y="452"/>
                  </a:lnTo>
                  <a:lnTo>
                    <a:pt x="1062" y="339"/>
                  </a:lnTo>
                  <a:lnTo>
                    <a:pt x="1040" y="249"/>
                  </a:lnTo>
                  <a:lnTo>
                    <a:pt x="995" y="159"/>
                  </a:lnTo>
                  <a:lnTo>
                    <a:pt x="927" y="91"/>
                  </a:lnTo>
                  <a:lnTo>
                    <a:pt x="859" y="46"/>
                  </a:lnTo>
                  <a:lnTo>
                    <a:pt x="746" y="23"/>
                  </a:lnTo>
                  <a:lnTo>
                    <a:pt x="67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0"/>
            <p:cNvSpPr/>
            <p:nvPr/>
          </p:nvSpPr>
          <p:spPr>
            <a:xfrm>
              <a:off x="7185238" y="3606525"/>
              <a:ext cx="14125" cy="37850"/>
            </a:xfrm>
            <a:custGeom>
              <a:rect b="b" l="l" r="r" t="t"/>
              <a:pathLst>
                <a:path extrusionOk="0" h="1514" w="565">
                  <a:moveTo>
                    <a:pt x="429" y="1"/>
                  </a:moveTo>
                  <a:lnTo>
                    <a:pt x="294" y="46"/>
                  </a:lnTo>
                  <a:lnTo>
                    <a:pt x="226" y="69"/>
                  </a:lnTo>
                  <a:lnTo>
                    <a:pt x="113" y="475"/>
                  </a:lnTo>
                  <a:lnTo>
                    <a:pt x="23" y="814"/>
                  </a:lnTo>
                  <a:lnTo>
                    <a:pt x="0" y="972"/>
                  </a:lnTo>
                  <a:lnTo>
                    <a:pt x="0" y="1085"/>
                  </a:lnTo>
                  <a:lnTo>
                    <a:pt x="23" y="1514"/>
                  </a:lnTo>
                  <a:lnTo>
                    <a:pt x="271" y="904"/>
                  </a:lnTo>
                  <a:lnTo>
                    <a:pt x="452" y="452"/>
                  </a:lnTo>
                  <a:lnTo>
                    <a:pt x="565" y="136"/>
                  </a:lnTo>
                  <a:lnTo>
                    <a:pt x="565" y="69"/>
                  </a:lnTo>
                  <a:lnTo>
                    <a:pt x="542" y="23"/>
                  </a:lnTo>
                  <a:lnTo>
                    <a:pt x="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0"/>
            <p:cNvSpPr/>
            <p:nvPr/>
          </p:nvSpPr>
          <p:spPr>
            <a:xfrm>
              <a:off x="7154188" y="3681625"/>
              <a:ext cx="14125" cy="4550"/>
            </a:xfrm>
            <a:custGeom>
              <a:rect b="b" l="l" r="r" t="t"/>
              <a:pathLst>
                <a:path extrusionOk="0" h="182" w="565">
                  <a:moveTo>
                    <a:pt x="23" y="1"/>
                  </a:moveTo>
                  <a:lnTo>
                    <a:pt x="0" y="46"/>
                  </a:lnTo>
                  <a:lnTo>
                    <a:pt x="0" y="68"/>
                  </a:lnTo>
                  <a:lnTo>
                    <a:pt x="23" y="114"/>
                  </a:lnTo>
                  <a:lnTo>
                    <a:pt x="158" y="159"/>
                  </a:lnTo>
                  <a:lnTo>
                    <a:pt x="294" y="181"/>
                  </a:lnTo>
                  <a:lnTo>
                    <a:pt x="452" y="159"/>
                  </a:lnTo>
                  <a:lnTo>
                    <a:pt x="520" y="159"/>
                  </a:lnTo>
                  <a:lnTo>
                    <a:pt x="565" y="114"/>
                  </a:lnTo>
                  <a:lnTo>
                    <a:pt x="565" y="91"/>
                  </a:lnTo>
                  <a:lnTo>
                    <a:pt x="316" y="91"/>
                  </a:lnTo>
                  <a:lnTo>
                    <a:pt x="181" y="68"/>
                  </a:lnTo>
                  <a:lnTo>
                    <a:pt x="68" y="23"/>
                  </a:lnTo>
                  <a:lnTo>
                    <a:pt x="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0"/>
            <p:cNvSpPr/>
            <p:nvPr/>
          </p:nvSpPr>
          <p:spPr>
            <a:xfrm>
              <a:off x="6841938" y="4677100"/>
              <a:ext cx="2302050" cy="466400"/>
            </a:xfrm>
            <a:custGeom>
              <a:rect b="b" l="l" r="r" t="t"/>
              <a:pathLst>
                <a:path extrusionOk="0" h="18656" w="92082">
                  <a:moveTo>
                    <a:pt x="0" y="0"/>
                  </a:moveTo>
                  <a:lnTo>
                    <a:pt x="33359" y="18656"/>
                  </a:lnTo>
                  <a:lnTo>
                    <a:pt x="92082" y="18656"/>
                  </a:lnTo>
                  <a:lnTo>
                    <a:pt x="920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0"/>
            <p:cNvSpPr/>
            <p:nvPr/>
          </p:nvSpPr>
          <p:spPr>
            <a:xfrm>
              <a:off x="7225888" y="4677100"/>
              <a:ext cx="1918100" cy="466400"/>
            </a:xfrm>
            <a:custGeom>
              <a:rect b="b" l="l" r="r" t="t"/>
              <a:pathLst>
                <a:path extrusionOk="0" h="18656" w="76724">
                  <a:moveTo>
                    <a:pt x="10345" y="0"/>
                  </a:moveTo>
                  <a:lnTo>
                    <a:pt x="15291" y="3117"/>
                  </a:lnTo>
                  <a:lnTo>
                    <a:pt x="10887" y="2936"/>
                  </a:lnTo>
                  <a:lnTo>
                    <a:pt x="1" y="5172"/>
                  </a:lnTo>
                  <a:lnTo>
                    <a:pt x="26200" y="18656"/>
                  </a:lnTo>
                  <a:lnTo>
                    <a:pt x="76724" y="18656"/>
                  </a:lnTo>
                  <a:lnTo>
                    <a:pt x="76724" y="12016"/>
                  </a:lnTo>
                  <a:lnTo>
                    <a:pt x="61117" y="6618"/>
                  </a:lnTo>
                  <a:lnTo>
                    <a:pt x="44517" y="5082"/>
                  </a:lnTo>
                  <a:lnTo>
                    <a:pt x="3392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0"/>
            <p:cNvSpPr/>
            <p:nvPr/>
          </p:nvSpPr>
          <p:spPr>
            <a:xfrm>
              <a:off x="7921538" y="4524650"/>
              <a:ext cx="167150" cy="133825"/>
            </a:xfrm>
            <a:custGeom>
              <a:rect b="b" l="l" r="r" t="t"/>
              <a:pathLst>
                <a:path extrusionOk="0" h="5353" w="6686">
                  <a:moveTo>
                    <a:pt x="1852" y="0"/>
                  </a:moveTo>
                  <a:lnTo>
                    <a:pt x="0" y="2236"/>
                  </a:lnTo>
                  <a:lnTo>
                    <a:pt x="2665" y="5353"/>
                  </a:lnTo>
                  <a:lnTo>
                    <a:pt x="5127" y="4969"/>
                  </a:lnTo>
                  <a:lnTo>
                    <a:pt x="6685" y="1807"/>
                  </a:lnTo>
                  <a:lnTo>
                    <a:pt x="185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0"/>
            <p:cNvSpPr/>
            <p:nvPr/>
          </p:nvSpPr>
          <p:spPr>
            <a:xfrm>
              <a:off x="7552263" y="4580550"/>
              <a:ext cx="497450" cy="215150"/>
            </a:xfrm>
            <a:custGeom>
              <a:rect b="b" l="l" r="r" t="t"/>
              <a:pathLst>
                <a:path extrusionOk="0" h="8606" w="19898">
                  <a:moveTo>
                    <a:pt x="14771" y="0"/>
                  </a:moveTo>
                  <a:lnTo>
                    <a:pt x="14568" y="181"/>
                  </a:lnTo>
                  <a:lnTo>
                    <a:pt x="14319" y="361"/>
                  </a:lnTo>
                  <a:lnTo>
                    <a:pt x="14003" y="565"/>
                  </a:lnTo>
                  <a:lnTo>
                    <a:pt x="13664" y="745"/>
                  </a:lnTo>
                  <a:lnTo>
                    <a:pt x="13235" y="971"/>
                  </a:lnTo>
                  <a:lnTo>
                    <a:pt x="12784" y="1197"/>
                  </a:lnTo>
                  <a:lnTo>
                    <a:pt x="11767" y="1649"/>
                  </a:lnTo>
                  <a:lnTo>
                    <a:pt x="10706" y="2078"/>
                  </a:lnTo>
                  <a:lnTo>
                    <a:pt x="9667" y="2485"/>
                  </a:lnTo>
                  <a:lnTo>
                    <a:pt x="8696" y="2823"/>
                  </a:lnTo>
                  <a:lnTo>
                    <a:pt x="7860" y="3117"/>
                  </a:lnTo>
                  <a:lnTo>
                    <a:pt x="7205" y="3320"/>
                  </a:lnTo>
                  <a:lnTo>
                    <a:pt x="6821" y="3433"/>
                  </a:lnTo>
                  <a:lnTo>
                    <a:pt x="6301" y="3501"/>
                  </a:lnTo>
                  <a:lnTo>
                    <a:pt x="5466" y="3614"/>
                  </a:lnTo>
                  <a:lnTo>
                    <a:pt x="3230" y="3862"/>
                  </a:lnTo>
                  <a:lnTo>
                    <a:pt x="2100" y="4020"/>
                  </a:lnTo>
                  <a:lnTo>
                    <a:pt x="1129" y="4156"/>
                  </a:lnTo>
                  <a:lnTo>
                    <a:pt x="723" y="4246"/>
                  </a:lnTo>
                  <a:lnTo>
                    <a:pt x="429" y="4314"/>
                  </a:lnTo>
                  <a:lnTo>
                    <a:pt x="203" y="4382"/>
                  </a:lnTo>
                  <a:lnTo>
                    <a:pt x="158" y="4427"/>
                  </a:lnTo>
                  <a:lnTo>
                    <a:pt x="113" y="4472"/>
                  </a:lnTo>
                  <a:lnTo>
                    <a:pt x="68" y="4585"/>
                  </a:lnTo>
                  <a:lnTo>
                    <a:pt x="45" y="4788"/>
                  </a:lnTo>
                  <a:lnTo>
                    <a:pt x="0" y="5308"/>
                  </a:lnTo>
                  <a:lnTo>
                    <a:pt x="0" y="5737"/>
                  </a:lnTo>
                  <a:lnTo>
                    <a:pt x="0" y="6301"/>
                  </a:lnTo>
                  <a:lnTo>
                    <a:pt x="0" y="6369"/>
                  </a:lnTo>
                  <a:lnTo>
                    <a:pt x="23" y="6844"/>
                  </a:lnTo>
                  <a:lnTo>
                    <a:pt x="23" y="6934"/>
                  </a:lnTo>
                  <a:lnTo>
                    <a:pt x="23" y="7024"/>
                  </a:lnTo>
                  <a:lnTo>
                    <a:pt x="361" y="7137"/>
                  </a:lnTo>
                  <a:lnTo>
                    <a:pt x="745" y="7273"/>
                  </a:lnTo>
                  <a:lnTo>
                    <a:pt x="1242" y="7408"/>
                  </a:lnTo>
                  <a:lnTo>
                    <a:pt x="1829" y="7544"/>
                  </a:lnTo>
                  <a:lnTo>
                    <a:pt x="2462" y="7657"/>
                  </a:lnTo>
                  <a:lnTo>
                    <a:pt x="2801" y="7702"/>
                  </a:lnTo>
                  <a:lnTo>
                    <a:pt x="3139" y="7747"/>
                  </a:lnTo>
                  <a:lnTo>
                    <a:pt x="3478" y="7770"/>
                  </a:lnTo>
                  <a:lnTo>
                    <a:pt x="4630" y="7770"/>
                  </a:lnTo>
                  <a:lnTo>
                    <a:pt x="5624" y="7815"/>
                  </a:lnTo>
                  <a:lnTo>
                    <a:pt x="6731" y="7905"/>
                  </a:lnTo>
                  <a:lnTo>
                    <a:pt x="7950" y="8018"/>
                  </a:lnTo>
                  <a:lnTo>
                    <a:pt x="10457" y="8289"/>
                  </a:lnTo>
                  <a:lnTo>
                    <a:pt x="12738" y="8515"/>
                  </a:lnTo>
                  <a:lnTo>
                    <a:pt x="13258" y="8560"/>
                  </a:lnTo>
                  <a:lnTo>
                    <a:pt x="13755" y="8583"/>
                  </a:lnTo>
                  <a:lnTo>
                    <a:pt x="14252" y="8605"/>
                  </a:lnTo>
                  <a:lnTo>
                    <a:pt x="14726" y="8583"/>
                  </a:lnTo>
                  <a:lnTo>
                    <a:pt x="15652" y="8537"/>
                  </a:lnTo>
                  <a:lnTo>
                    <a:pt x="16488" y="8447"/>
                  </a:lnTo>
                  <a:lnTo>
                    <a:pt x="17210" y="8357"/>
                  </a:lnTo>
                  <a:lnTo>
                    <a:pt x="17775" y="8244"/>
                  </a:lnTo>
                  <a:lnTo>
                    <a:pt x="18159" y="8131"/>
                  </a:lnTo>
                  <a:lnTo>
                    <a:pt x="18362" y="8063"/>
                  </a:lnTo>
                  <a:lnTo>
                    <a:pt x="18407" y="7973"/>
                  </a:lnTo>
                  <a:lnTo>
                    <a:pt x="18430" y="7928"/>
                  </a:lnTo>
                  <a:lnTo>
                    <a:pt x="18475" y="7792"/>
                  </a:lnTo>
                  <a:lnTo>
                    <a:pt x="18520" y="7634"/>
                  </a:lnTo>
                  <a:lnTo>
                    <a:pt x="18565" y="7386"/>
                  </a:lnTo>
                  <a:lnTo>
                    <a:pt x="18588" y="7205"/>
                  </a:lnTo>
                  <a:lnTo>
                    <a:pt x="18611" y="7024"/>
                  </a:lnTo>
                  <a:lnTo>
                    <a:pt x="18633" y="6889"/>
                  </a:lnTo>
                  <a:lnTo>
                    <a:pt x="18678" y="6640"/>
                  </a:lnTo>
                  <a:lnTo>
                    <a:pt x="18746" y="6166"/>
                  </a:lnTo>
                  <a:lnTo>
                    <a:pt x="18769" y="5918"/>
                  </a:lnTo>
                  <a:lnTo>
                    <a:pt x="18836" y="5511"/>
                  </a:lnTo>
                  <a:lnTo>
                    <a:pt x="18836" y="5375"/>
                  </a:lnTo>
                  <a:lnTo>
                    <a:pt x="18859" y="5217"/>
                  </a:lnTo>
                  <a:lnTo>
                    <a:pt x="18882" y="5082"/>
                  </a:lnTo>
                  <a:lnTo>
                    <a:pt x="18904" y="4946"/>
                  </a:lnTo>
                  <a:lnTo>
                    <a:pt x="18904" y="4879"/>
                  </a:lnTo>
                  <a:lnTo>
                    <a:pt x="18927" y="4833"/>
                  </a:lnTo>
                  <a:lnTo>
                    <a:pt x="18927" y="4743"/>
                  </a:lnTo>
                  <a:lnTo>
                    <a:pt x="18995" y="4562"/>
                  </a:lnTo>
                  <a:lnTo>
                    <a:pt x="19107" y="4291"/>
                  </a:lnTo>
                  <a:lnTo>
                    <a:pt x="19446" y="3614"/>
                  </a:lnTo>
                  <a:lnTo>
                    <a:pt x="19898" y="2733"/>
                  </a:lnTo>
                  <a:lnTo>
                    <a:pt x="19604" y="2688"/>
                  </a:lnTo>
                  <a:lnTo>
                    <a:pt x="19333" y="2620"/>
                  </a:lnTo>
                  <a:lnTo>
                    <a:pt x="18746" y="2439"/>
                  </a:lnTo>
                  <a:lnTo>
                    <a:pt x="18204" y="2236"/>
                  </a:lnTo>
                  <a:lnTo>
                    <a:pt x="17662" y="1965"/>
                  </a:lnTo>
                  <a:lnTo>
                    <a:pt x="17165" y="1694"/>
                  </a:lnTo>
                  <a:lnTo>
                    <a:pt x="16691" y="1423"/>
                  </a:lnTo>
                  <a:lnTo>
                    <a:pt x="16239" y="1129"/>
                  </a:lnTo>
                  <a:lnTo>
                    <a:pt x="15855" y="858"/>
                  </a:lnTo>
                  <a:lnTo>
                    <a:pt x="15403" y="520"/>
                  </a:lnTo>
                  <a:lnTo>
                    <a:pt x="15065" y="249"/>
                  </a:lnTo>
                  <a:lnTo>
                    <a:pt x="147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0"/>
            <p:cNvSpPr/>
            <p:nvPr/>
          </p:nvSpPr>
          <p:spPr>
            <a:xfrm>
              <a:off x="7552263" y="4602000"/>
              <a:ext cx="497450" cy="193700"/>
            </a:xfrm>
            <a:custGeom>
              <a:rect b="b" l="l" r="r" t="t"/>
              <a:pathLst>
                <a:path extrusionOk="0" h="7748" w="19898">
                  <a:moveTo>
                    <a:pt x="15855" y="0"/>
                  </a:moveTo>
                  <a:lnTo>
                    <a:pt x="14952" y="475"/>
                  </a:lnTo>
                  <a:lnTo>
                    <a:pt x="13845" y="1039"/>
                  </a:lnTo>
                  <a:lnTo>
                    <a:pt x="12625" y="1649"/>
                  </a:lnTo>
                  <a:lnTo>
                    <a:pt x="11315" y="2259"/>
                  </a:lnTo>
                  <a:lnTo>
                    <a:pt x="10028" y="2824"/>
                  </a:lnTo>
                  <a:lnTo>
                    <a:pt x="9418" y="3095"/>
                  </a:lnTo>
                  <a:lnTo>
                    <a:pt x="8831" y="3320"/>
                  </a:lnTo>
                  <a:lnTo>
                    <a:pt x="8266" y="3524"/>
                  </a:lnTo>
                  <a:lnTo>
                    <a:pt x="7747" y="3682"/>
                  </a:lnTo>
                  <a:lnTo>
                    <a:pt x="7295" y="3795"/>
                  </a:lnTo>
                  <a:lnTo>
                    <a:pt x="6911" y="3840"/>
                  </a:lnTo>
                  <a:lnTo>
                    <a:pt x="6098" y="3908"/>
                  </a:lnTo>
                  <a:lnTo>
                    <a:pt x="4336" y="3908"/>
                  </a:lnTo>
                  <a:lnTo>
                    <a:pt x="3410" y="3862"/>
                  </a:lnTo>
                  <a:lnTo>
                    <a:pt x="2552" y="3817"/>
                  </a:lnTo>
                  <a:lnTo>
                    <a:pt x="1762" y="3750"/>
                  </a:lnTo>
                  <a:lnTo>
                    <a:pt x="542" y="3659"/>
                  </a:lnTo>
                  <a:lnTo>
                    <a:pt x="519" y="3659"/>
                  </a:lnTo>
                  <a:lnTo>
                    <a:pt x="113" y="3614"/>
                  </a:lnTo>
                  <a:lnTo>
                    <a:pt x="68" y="3727"/>
                  </a:lnTo>
                  <a:lnTo>
                    <a:pt x="45" y="3930"/>
                  </a:lnTo>
                  <a:lnTo>
                    <a:pt x="0" y="4450"/>
                  </a:lnTo>
                  <a:lnTo>
                    <a:pt x="0" y="4879"/>
                  </a:lnTo>
                  <a:lnTo>
                    <a:pt x="0" y="5443"/>
                  </a:lnTo>
                  <a:lnTo>
                    <a:pt x="0" y="5511"/>
                  </a:lnTo>
                  <a:lnTo>
                    <a:pt x="23" y="5986"/>
                  </a:lnTo>
                  <a:lnTo>
                    <a:pt x="23" y="6076"/>
                  </a:lnTo>
                  <a:lnTo>
                    <a:pt x="23" y="6166"/>
                  </a:lnTo>
                  <a:lnTo>
                    <a:pt x="361" y="6279"/>
                  </a:lnTo>
                  <a:lnTo>
                    <a:pt x="745" y="6415"/>
                  </a:lnTo>
                  <a:lnTo>
                    <a:pt x="1242" y="6550"/>
                  </a:lnTo>
                  <a:lnTo>
                    <a:pt x="1829" y="6686"/>
                  </a:lnTo>
                  <a:lnTo>
                    <a:pt x="2462" y="6799"/>
                  </a:lnTo>
                  <a:lnTo>
                    <a:pt x="2801" y="6844"/>
                  </a:lnTo>
                  <a:lnTo>
                    <a:pt x="3139" y="6889"/>
                  </a:lnTo>
                  <a:lnTo>
                    <a:pt x="3478" y="6912"/>
                  </a:lnTo>
                  <a:lnTo>
                    <a:pt x="4630" y="6912"/>
                  </a:lnTo>
                  <a:lnTo>
                    <a:pt x="5624" y="6957"/>
                  </a:lnTo>
                  <a:lnTo>
                    <a:pt x="6731" y="7047"/>
                  </a:lnTo>
                  <a:lnTo>
                    <a:pt x="7950" y="7160"/>
                  </a:lnTo>
                  <a:lnTo>
                    <a:pt x="10457" y="7431"/>
                  </a:lnTo>
                  <a:lnTo>
                    <a:pt x="12738" y="7657"/>
                  </a:lnTo>
                  <a:lnTo>
                    <a:pt x="13258" y="7702"/>
                  </a:lnTo>
                  <a:lnTo>
                    <a:pt x="13755" y="7725"/>
                  </a:lnTo>
                  <a:lnTo>
                    <a:pt x="14252" y="7747"/>
                  </a:lnTo>
                  <a:lnTo>
                    <a:pt x="14726" y="7725"/>
                  </a:lnTo>
                  <a:lnTo>
                    <a:pt x="15652" y="7679"/>
                  </a:lnTo>
                  <a:lnTo>
                    <a:pt x="16488" y="7589"/>
                  </a:lnTo>
                  <a:lnTo>
                    <a:pt x="17210" y="7499"/>
                  </a:lnTo>
                  <a:lnTo>
                    <a:pt x="17775" y="7386"/>
                  </a:lnTo>
                  <a:lnTo>
                    <a:pt x="18159" y="7273"/>
                  </a:lnTo>
                  <a:lnTo>
                    <a:pt x="18362" y="7205"/>
                  </a:lnTo>
                  <a:lnTo>
                    <a:pt x="18407" y="7115"/>
                  </a:lnTo>
                  <a:lnTo>
                    <a:pt x="18430" y="7070"/>
                  </a:lnTo>
                  <a:lnTo>
                    <a:pt x="18475" y="6934"/>
                  </a:lnTo>
                  <a:lnTo>
                    <a:pt x="18520" y="6776"/>
                  </a:lnTo>
                  <a:lnTo>
                    <a:pt x="18565" y="6528"/>
                  </a:lnTo>
                  <a:lnTo>
                    <a:pt x="18588" y="6347"/>
                  </a:lnTo>
                  <a:lnTo>
                    <a:pt x="18611" y="6166"/>
                  </a:lnTo>
                  <a:lnTo>
                    <a:pt x="18633" y="6031"/>
                  </a:lnTo>
                  <a:lnTo>
                    <a:pt x="18678" y="5782"/>
                  </a:lnTo>
                  <a:lnTo>
                    <a:pt x="18746" y="5308"/>
                  </a:lnTo>
                  <a:lnTo>
                    <a:pt x="18769" y="5060"/>
                  </a:lnTo>
                  <a:lnTo>
                    <a:pt x="18836" y="4653"/>
                  </a:lnTo>
                  <a:lnTo>
                    <a:pt x="18836" y="4517"/>
                  </a:lnTo>
                  <a:lnTo>
                    <a:pt x="18859" y="4359"/>
                  </a:lnTo>
                  <a:lnTo>
                    <a:pt x="18882" y="4224"/>
                  </a:lnTo>
                  <a:lnTo>
                    <a:pt x="18904" y="4088"/>
                  </a:lnTo>
                  <a:lnTo>
                    <a:pt x="18904" y="4021"/>
                  </a:lnTo>
                  <a:lnTo>
                    <a:pt x="18927" y="3975"/>
                  </a:lnTo>
                  <a:lnTo>
                    <a:pt x="18927" y="3885"/>
                  </a:lnTo>
                  <a:lnTo>
                    <a:pt x="18995" y="3704"/>
                  </a:lnTo>
                  <a:lnTo>
                    <a:pt x="19107" y="3433"/>
                  </a:lnTo>
                  <a:lnTo>
                    <a:pt x="19446" y="2756"/>
                  </a:lnTo>
                  <a:lnTo>
                    <a:pt x="19898" y="1875"/>
                  </a:lnTo>
                  <a:lnTo>
                    <a:pt x="19604" y="1830"/>
                  </a:lnTo>
                  <a:lnTo>
                    <a:pt x="19333" y="1762"/>
                  </a:lnTo>
                  <a:lnTo>
                    <a:pt x="18746" y="1581"/>
                  </a:lnTo>
                  <a:lnTo>
                    <a:pt x="18204" y="1378"/>
                  </a:lnTo>
                  <a:lnTo>
                    <a:pt x="17662" y="1107"/>
                  </a:lnTo>
                  <a:lnTo>
                    <a:pt x="17165" y="836"/>
                  </a:lnTo>
                  <a:lnTo>
                    <a:pt x="16691" y="565"/>
                  </a:lnTo>
                  <a:lnTo>
                    <a:pt x="16239" y="271"/>
                  </a:lnTo>
                  <a:lnTo>
                    <a:pt x="15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20"/>
            <p:cNvSpPr/>
            <p:nvPr/>
          </p:nvSpPr>
          <p:spPr>
            <a:xfrm>
              <a:off x="7957088" y="4106250"/>
              <a:ext cx="613225" cy="546025"/>
            </a:xfrm>
            <a:custGeom>
              <a:rect b="b" l="l" r="r" t="t"/>
              <a:pathLst>
                <a:path extrusionOk="0" h="21841" w="24529">
                  <a:moveTo>
                    <a:pt x="16285" y="0"/>
                  </a:moveTo>
                  <a:lnTo>
                    <a:pt x="15992" y="45"/>
                  </a:lnTo>
                  <a:lnTo>
                    <a:pt x="15472" y="113"/>
                  </a:lnTo>
                  <a:lnTo>
                    <a:pt x="14795" y="249"/>
                  </a:lnTo>
                  <a:lnTo>
                    <a:pt x="13981" y="429"/>
                  </a:lnTo>
                  <a:lnTo>
                    <a:pt x="13146" y="633"/>
                  </a:lnTo>
                  <a:lnTo>
                    <a:pt x="12310" y="858"/>
                  </a:lnTo>
                  <a:lnTo>
                    <a:pt x="11542" y="1107"/>
                  </a:lnTo>
                  <a:lnTo>
                    <a:pt x="11203" y="1242"/>
                  </a:lnTo>
                  <a:lnTo>
                    <a:pt x="10910" y="1378"/>
                  </a:lnTo>
                  <a:lnTo>
                    <a:pt x="10729" y="1468"/>
                  </a:lnTo>
                  <a:lnTo>
                    <a:pt x="10526" y="1671"/>
                  </a:lnTo>
                  <a:lnTo>
                    <a:pt x="10300" y="1920"/>
                  </a:lnTo>
                  <a:lnTo>
                    <a:pt x="10006" y="2236"/>
                  </a:lnTo>
                  <a:lnTo>
                    <a:pt x="9351" y="3072"/>
                  </a:lnTo>
                  <a:lnTo>
                    <a:pt x="8583" y="4088"/>
                  </a:lnTo>
                  <a:lnTo>
                    <a:pt x="7725" y="5285"/>
                  </a:lnTo>
                  <a:lnTo>
                    <a:pt x="6799" y="6595"/>
                  </a:lnTo>
                  <a:lnTo>
                    <a:pt x="4902" y="9396"/>
                  </a:lnTo>
                  <a:lnTo>
                    <a:pt x="3050" y="12151"/>
                  </a:lnTo>
                  <a:lnTo>
                    <a:pt x="1492" y="14545"/>
                  </a:lnTo>
                  <a:lnTo>
                    <a:pt x="1" y="16849"/>
                  </a:lnTo>
                  <a:lnTo>
                    <a:pt x="136" y="17097"/>
                  </a:lnTo>
                  <a:lnTo>
                    <a:pt x="295" y="17346"/>
                  </a:lnTo>
                  <a:lnTo>
                    <a:pt x="475" y="17572"/>
                  </a:lnTo>
                  <a:lnTo>
                    <a:pt x="679" y="17820"/>
                  </a:lnTo>
                  <a:lnTo>
                    <a:pt x="1108" y="18272"/>
                  </a:lnTo>
                  <a:lnTo>
                    <a:pt x="1582" y="18724"/>
                  </a:lnTo>
                  <a:lnTo>
                    <a:pt x="2079" y="19153"/>
                  </a:lnTo>
                  <a:lnTo>
                    <a:pt x="2621" y="19582"/>
                  </a:lnTo>
                  <a:lnTo>
                    <a:pt x="3163" y="19966"/>
                  </a:lnTo>
                  <a:lnTo>
                    <a:pt x="3705" y="20327"/>
                  </a:lnTo>
                  <a:lnTo>
                    <a:pt x="4224" y="20643"/>
                  </a:lnTo>
                  <a:lnTo>
                    <a:pt x="4721" y="20937"/>
                  </a:lnTo>
                  <a:lnTo>
                    <a:pt x="5557" y="21411"/>
                  </a:lnTo>
                  <a:lnTo>
                    <a:pt x="6144" y="21728"/>
                  </a:lnTo>
                  <a:lnTo>
                    <a:pt x="6348" y="21840"/>
                  </a:lnTo>
                  <a:lnTo>
                    <a:pt x="12694" y="13574"/>
                  </a:lnTo>
                  <a:lnTo>
                    <a:pt x="22406" y="21344"/>
                  </a:lnTo>
                  <a:lnTo>
                    <a:pt x="24529" y="10231"/>
                  </a:lnTo>
                  <a:lnTo>
                    <a:pt x="23287" y="8650"/>
                  </a:lnTo>
                  <a:lnTo>
                    <a:pt x="20554" y="5127"/>
                  </a:lnTo>
                  <a:lnTo>
                    <a:pt x="19086" y="3252"/>
                  </a:lnTo>
                  <a:lnTo>
                    <a:pt x="17753" y="1604"/>
                  </a:lnTo>
                  <a:lnTo>
                    <a:pt x="17211" y="949"/>
                  </a:lnTo>
                  <a:lnTo>
                    <a:pt x="16760" y="452"/>
                  </a:lnTo>
                  <a:lnTo>
                    <a:pt x="16443" y="113"/>
                  </a:lnTo>
                  <a:lnTo>
                    <a:pt x="16353" y="45"/>
                  </a:lnTo>
                  <a:lnTo>
                    <a:pt x="162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20"/>
            <p:cNvSpPr/>
            <p:nvPr/>
          </p:nvSpPr>
          <p:spPr>
            <a:xfrm>
              <a:off x="8183513" y="3582250"/>
              <a:ext cx="72875" cy="59325"/>
            </a:xfrm>
            <a:custGeom>
              <a:rect b="b" l="l" r="r" t="t"/>
              <a:pathLst>
                <a:path extrusionOk="0" h="2373" w="2915">
                  <a:moveTo>
                    <a:pt x="2350" y="1"/>
                  </a:moveTo>
                  <a:lnTo>
                    <a:pt x="2259" y="23"/>
                  </a:lnTo>
                  <a:lnTo>
                    <a:pt x="2056" y="114"/>
                  </a:lnTo>
                  <a:lnTo>
                    <a:pt x="1830" y="181"/>
                  </a:lnTo>
                  <a:lnTo>
                    <a:pt x="1627" y="272"/>
                  </a:lnTo>
                  <a:lnTo>
                    <a:pt x="1446" y="362"/>
                  </a:lnTo>
                  <a:lnTo>
                    <a:pt x="1243" y="475"/>
                  </a:lnTo>
                  <a:lnTo>
                    <a:pt x="927" y="610"/>
                  </a:lnTo>
                  <a:lnTo>
                    <a:pt x="656" y="723"/>
                  </a:lnTo>
                  <a:lnTo>
                    <a:pt x="565" y="791"/>
                  </a:lnTo>
                  <a:lnTo>
                    <a:pt x="520" y="836"/>
                  </a:lnTo>
                  <a:lnTo>
                    <a:pt x="385" y="994"/>
                  </a:lnTo>
                  <a:lnTo>
                    <a:pt x="159" y="1265"/>
                  </a:lnTo>
                  <a:lnTo>
                    <a:pt x="69" y="1378"/>
                  </a:lnTo>
                  <a:lnTo>
                    <a:pt x="23" y="1491"/>
                  </a:lnTo>
                  <a:lnTo>
                    <a:pt x="1" y="1582"/>
                  </a:lnTo>
                  <a:lnTo>
                    <a:pt x="1" y="1672"/>
                  </a:lnTo>
                  <a:lnTo>
                    <a:pt x="23" y="1740"/>
                  </a:lnTo>
                  <a:lnTo>
                    <a:pt x="69" y="1785"/>
                  </a:lnTo>
                  <a:lnTo>
                    <a:pt x="136" y="1875"/>
                  </a:lnTo>
                  <a:lnTo>
                    <a:pt x="249" y="1943"/>
                  </a:lnTo>
                  <a:lnTo>
                    <a:pt x="294" y="2011"/>
                  </a:lnTo>
                  <a:lnTo>
                    <a:pt x="362" y="2078"/>
                  </a:lnTo>
                  <a:lnTo>
                    <a:pt x="543" y="2214"/>
                  </a:lnTo>
                  <a:lnTo>
                    <a:pt x="791" y="2304"/>
                  </a:lnTo>
                  <a:lnTo>
                    <a:pt x="995" y="2372"/>
                  </a:lnTo>
                  <a:lnTo>
                    <a:pt x="1220" y="2372"/>
                  </a:lnTo>
                  <a:lnTo>
                    <a:pt x="1491" y="2304"/>
                  </a:lnTo>
                  <a:lnTo>
                    <a:pt x="1830" y="2169"/>
                  </a:lnTo>
                  <a:lnTo>
                    <a:pt x="2237" y="1943"/>
                  </a:lnTo>
                  <a:lnTo>
                    <a:pt x="2417" y="1830"/>
                  </a:lnTo>
                  <a:lnTo>
                    <a:pt x="2530" y="1717"/>
                  </a:lnTo>
                  <a:lnTo>
                    <a:pt x="2598" y="1604"/>
                  </a:lnTo>
                  <a:lnTo>
                    <a:pt x="2643" y="1514"/>
                  </a:lnTo>
                  <a:lnTo>
                    <a:pt x="2688" y="1333"/>
                  </a:lnTo>
                  <a:lnTo>
                    <a:pt x="2711" y="1243"/>
                  </a:lnTo>
                  <a:lnTo>
                    <a:pt x="2779" y="1152"/>
                  </a:lnTo>
                  <a:lnTo>
                    <a:pt x="2847" y="1040"/>
                  </a:lnTo>
                  <a:lnTo>
                    <a:pt x="2892" y="949"/>
                  </a:lnTo>
                  <a:lnTo>
                    <a:pt x="2914" y="836"/>
                  </a:lnTo>
                  <a:lnTo>
                    <a:pt x="2914" y="746"/>
                  </a:lnTo>
                  <a:lnTo>
                    <a:pt x="2892" y="633"/>
                  </a:lnTo>
                  <a:lnTo>
                    <a:pt x="2847" y="497"/>
                  </a:lnTo>
                  <a:lnTo>
                    <a:pt x="2688" y="226"/>
                  </a:lnTo>
                  <a:lnTo>
                    <a:pt x="2621" y="114"/>
                  </a:lnTo>
                  <a:lnTo>
                    <a:pt x="2530" y="46"/>
                  </a:lnTo>
                  <a:lnTo>
                    <a:pt x="2440" y="23"/>
                  </a:lnTo>
                  <a:lnTo>
                    <a:pt x="23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0"/>
            <p:cNvSpPr/>
            <p:nvPr/>
          </p:nvSpPr>
          <p:spPr>
            <a:xfrm>
              <a:off x="8183513" y="3585075"/>
              <a:ext cx="72875" cy="56500"/>
            </a:xfrm>
            <a:custGeom>
              <a:rect b="b" l="l" r="r" t="t"/>
              <a:pathLst>
                <a:path extrusionOk="0" h="2260" w="2915">
                  <a:moveTo>
                    <a:pt x="2621" y="1"/>
                  </a:moveTo>
                  <a:lnTo>
                    <a:pt x="2417" y="204"/>
                  </a:lnTo>
                  <a:lnTo>
                    <a:pt x="2259" y="249"/>
                  </a:lnTo>
                  <a:lnTo>
                    <a:pt x="2146" y="294"/>
                  </a:lnTo>
                  <a:lnTo>
                    <a:pt x="2011" y="362"/>
                  </a:lnTo>
                  <a:lnTo>
                    <a:pt x="1921" y="407"/>
                  </a:lnTo>
                  <a:lnTo>
                    <a:pt x="1808" y="452"/>
                  </a:lnTo>
                  <a:lnTo>
                    <a:pt x="1695" y="497"/>
                  </a:lnTo>
                  <a:lnTo>
                    <a:pt x="1559" y="565"/>
                  </a:lnTo>
                  <a:lnTo>
                    <a:pt x="1514" y="610"/>
                  </a:lnTo>
                  <a:lnTo>
                    <a:pt x="1469" y="655"/>
                  </a:lnTo>
                  <a:lnTo>
                    <a:pt x="1469" y="701"/>
                  </a:lnTo>
                  <a:lnTo>
                    <a:pt x="1469" y="746"/>
                  </a:lnTo>
                  <a:lnTo>
                    <a:pt x="1469" y="768"/>
                  </a:lnTo>
                  <a:lnTo>
                    <a:pt x="1514" y="768"/>
                  </a:lnTo>
                  <a:lnTo>
                    <a:pt x="1537" y="791"/>
                  </a:lnTo>
                  <a:lnTo>
                    <a:pt x="1582" y="768"/>
                  </a:lnTo>
                  <a:lnTo>
                    <a:pt x="2079" y="588"/>
                  </a:lnTo>
                  <a:lnTo>
                    <a:pt x="1695" y="859"/>
                  </a:lnTo>
                  <a:lnTo>
                    <a:pt x="1717" y="972"/>
                  </a:lnTo>
                  <a:lnTo>
                    <a:pt x="1717" y="1062"/>
                  </a:lnTo>
                  <a:lnTo>
                    <a:pt x="1695" y="1175"/>
                  </a:lnTo>
                  <a:lnTo>
                    <a:pt x="1672" y="1243"/>
                  </a:lnTo>
                  <a:lnTo>
                    <a:pt x="1650" y="1288"/>
                  </a:lnTo>
                  <a:lnTo>
                    <a:pt x="1537" y="1356"/>
                  </a:lnTo>
                  <a:lnTo>
                    <a:pt x="1266" y="1446"/>
                  </a:lnTo>
                  <a:lnTo>
                    <a:pt x="1175" y="1469"/>
                  </a:lnTo>
                  <a:lnTo>
                    <a:pt x="1085" y="1469"/>
                  </a:lnTo>
                  <a:lnTo>
                    <a:pt x="882" y="1423"/>
                  </a:lnTo>
                  <a:lnTo>
                    <a:pt x="656" y="1378"/>
                  </a:lnTo>
                  <a:lnTo>
                    <a:pt x="272" y="1378"/>
                  </a:lnTo>
                  <a:lnTo>
                    <a:pt x="181" y="1401"/>
                  </a:lnTo>
                  <a:lnTo>
                    <a:pt x="114" y="1423"/>
                  </a:lnTo>
                  <a:lnTo>
                    <a:pt x="69" y="1491"/>
                  </a:lnTo>
                  <a:lnTo>
                    <a:pt x="1" y="1559"/>
                  </a:lnTo>
                  <a:lnTo>
                    <a:pt x="23" y="1627"/>
                  </a:lnTo>
                  <a:lnTo>
                    <a:pt x="69" y="1672"/>
                  </a:lnTo>
                  <a:lnTo>
                    <a:pt x="136" y="1762"/>
                  </a:lnTo>
                  <a:lnTo>
                    <a:pt x="249" y="1830"/>
                  </a:lnTo>
                  <a:lnTo>
                    <a:pt x="294" y="1898"/>
                  </a:lnTo>
                  <a:lnTo>
                    <a:pt x="362" y="1965"/>
                  </a:lnTo>
                  <a:lnTo>
                    <a:pt x="543" y="2101"/>
                  </a:lnTo>
                  <a:lnTo>
                    <a:pt x="791" y="2191"/>
                  </a:lnTo>
                  <a:lnTo>
                    <a:pt x="995" y="2259"/>
                  </a:lnTo>
                  <a:lnTo>
                    <a:pt x="1220" y="2259"/>
                  </a:lnTo>
                  <a:lnTo>
                    <a:pt x="1491" y="2191"/>
                  </a:lnTo>
                  <a:lnTo>
                    <a:pt x="1830" y="2056"/>
                  </a:lnTo>
                  <a:lnTo>
                    <a:pt x="2237" y="1830"/>
                  </a:lnTo>
                  <a:lnTo>
                    <a:pt x="2417" y="1717"/>
                  </a:lnTo>
                  <a:lnTo>
                    <a:pt x="2530" y="1604"/>
                  </a:lnTo>
                  <a:lnTo>
                    <a:pt x="2598" y="1491"/>
                  </a:lnTo>
                  <a:lnTo>
                    <a:pt x="2643" y="1401"/>
                  </a:lnTo>
                  <a:lnTo>
                    <a:pt x="2688" y="1220"/>
                  </a:lnTo>
                  <a:lnTo>
                    <a:pt x="2711" y="1130"/>
                  </a:lnTo>
                  <a:lnTo>
                    <a:pt x="2779" y="1039"/>
                  </a:lnTo>
                  <a:lnTo>
                    <a:pt x="2847" y="927"/>
                  </a:lnTo>
                  <a:lnTo>
                    <a:pt x="2892" y="836"/>
                  </a:lnTo>
                  <a:lnTo>
                    <a:pt x="2914" y="723"/>
                  </a:lnTo>
                  <a:lnTo>
                    <a:pt x="2914" y="633"/>
                  </a:lnTo>
                  <a:lnTo>
                    <a:pt x="2892" y="520"/>
                  </a:lnTo>
                  <a:lnTo>
                    <a:pt x="2847" y="384"/>
                  </a:lnTo>
                  <a:lnTo>
                    <a:pt x="2688" y="113"/>
                  </a:lnTo>
                  <a:lnTo>
                    <a:pt x="262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0"/>
            <p:cNvSpPr/>
            <p:nvPr/>
          </p:nvSpPr>
          <p:spPr>
            <a:xfrm>
              <a:off x="8252963" y="3626850"/>
              <a:ext cx="65525" cy="44650"/>
            </a:xfrm>
            <a:custGeom>
              <a:rect b="b" l="l" r="r" t="t"/>
              <a:pathLst>
                <a:path extrusionOk="0" h="1786" w="2621">
                  <a:moveTo>
                    <a:pt x="1198" y="1"/>
                  </a:moveTo>
                  <a:lnTo>
                    <a:pt x="904" y="23"/>
                  </a:lnTo>
                  <a:lnTo>
                    <a:pt x="746" y="69"/>
                  </a:lnTo>
                  <a:lnTo>
                    <a:pt x="565" y="136"/>
                  </a:lnTo>
                  <a:lnTo>
                    <a:pt x="453" y="182"/>
                  </a:lnTo>
                  <a:lnTo>
                    <a:pt x="317" y="249"/>
                  </a:lnTo>
                  <a:lnTo>
                    <a:pt x="227" y="317"/>
                  </a:lnTo>
                  <a:lnTo>
                    <a:pt x="159" y="385"/>
                  </a:lnTo>
                  <a:lnTo>
                    <a:pt x="114" y="453"/>
                  </a:lnTo>
                  <a:lnTo>
                    <a:pt x="46" y="611"/>
                  </a:lnTo>
                  <a:lnTo>
                    <a:pt x="1" y="746"/>
                  </a:lnTo>
                  <a:lnTo>
                    <a:pt x="23" y="859"/>
                  </a:lnTo>
                  <a:lnTo>
                    <a:pt x="114" y="1085"/>
                  </a:lnTo>
                  <a:lnTo>
                    <a:pt x="182" y="1243"/>
                  </a:lnTo>
                  <a:lnTo>
                    <a:pt x="249" y="1379"/>
                  </a:lnTo>
                  <a:lnTo>
                    <a:pt x="340" y="1514"/>
                  </a:lnTo>
                  <a:lnTo>
                    <a:pt x="453" y="1604"/>
                  </a:lnTo>
                  <a:lnTo>
                    <a:pt x="588" y="1672"/>
                  </a:lnTo>
                  <a:lnTo>
                    <a:pt x="724" y="1740"/>
                  </a:lnTo>
                  <a:lnTo>
                    <a:pt x="859" y="1763"/>
                  </a:lnTo>
                  <a:lnTo>
                    <a:pt x="1017" y="1785"/>
                  </a:lnTo>
                  <a:lnTo>
                    <a:pt x="1401" y="1785"/>
                  </a:lnTo>
                  <a:lnTo>
                    <a:pt x="1898" y="1740"/>
                  </a:lnTo>
                  <a:lnTo>
                    <a:pt x="2146" y="1717"/>
                  </a:lnTo>
                  <a:lnTo>
                    <a:pt x="2282" y="1672"/>
                  </a:lnTo>
                  <a:lnTo>
                    <a:pt x="2350" y="1627"/>
                  </a:lnTo>
                  <a:lnTo>
                    <a:pt x="2395" y="1559"/>
                  </a:lnTo>
                  <a:lnTo>
                    <a:pt x="2417" y="1356"/>
                  </a:lnTo>
                  <a:lnTo>
                    <a:pt x="2463" y="1243"/>
                  </a:lnTo>
                  <a:lnTo>
                    <a:pt x="2530" y="1085"/>
                  </a:lnTo>
                  <a:lnTo>
                    <a:pt x="2598" y="949"/>
                  </a:lnTo>
                  <a:lnTo>
                    <a:pt x="2621" y="837"/>
                  </a:lnTo>
                  <a:lnTo>
                    <a:pt x="2621" y="769"/>
                  </a:lnTo>
                  <a:lnTo>
                    <a:pt x="2576" y="701"/>
                  </a:lnTo>
                  <a:lnTo>
                    <a:pt x="2417" y="565"/>
                  </a:lnTo>
                  <a:lnTo>
                    <a:pt x="2305" y="498"/>
                  </a:lnTo>
                  <a:lnTo>
                    <a:pt x="2214" y="407"/>
                  </a:lnTo>
                  <a:lnTo>
                    <a:pt x="2101" y="317"/>
                  </a:lnTo>
                  <a:lnTo>
                    <a:pt x="1988" y="227"/>
                  </a:lnTo>
                  <a:lnTo>
                    <a:pt x="1808" y="136"/>
                  </a:lnTo>
                  <a:lnTo>
                    <a:pt x="1650" y="69"/>
                  </a:lnTo>
                  <a:lnTo>
                    <a:pt x="14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20"/>
            <p:cNvSpPr/>
            <p:nvPr/>
          </p:nvSpPr>
          <p:spPr>
            <a:xfrm>
              <a:off x="8252963" y="3631375"/>
              <a:ext cx="65525" cy="40125"/>
            </a:xfrm>
            <a:custGeom>
              <a:rect b="b" l="l" r="r" t="t"/>
              <a:pathLst>
                <a:path extrusionOk="0" h="1605" w="2621">
                  <a:moveTo>
                    <a:pt x="453" y="1"/>
                  </a:moveTo>
                  <a:lnTo>
                    <a:pt x="317" y="68"/>
                  </a:lnTo>
                  <a:lnTo>
                    <a:pt x="227" y="136"/>
                  </a:lnTo>
                  <a:lnTo>
                    <a:pt x="159" y="204"/>
                  </a:lnTo>
                  <a:lnTo>
                    <a:pt x="114" y="272"/>
                  </a:lnTo>
                  <a:lnTo>
                    <a:pt x="46" y="430"/>
                  </a:lnTo>
                  <a:lnTo>
                    <a:pt x="1" y="565"/>
                  </a:lnTo>
                  <a:lnTo>
                    <a:pt x="23" y="678"/>
                  </a:lnTo>
                  <a:lnTo>
                    <a:pt x="114" y="904"/>
                  </a:lnTo>
                  <a:lnTo>
                    <a:pt x="182" y="1062"/>
                  </a:lnTo>
                  <a:lnTo>
                    <a:pt x="249" y="1198"/>
                  </a:lnTo>
                  <a:lnTo>
                    <a:pt x="340" y="1333"/>
                  </a:lnTo>
                  <a:lnTo>
                    <a:pt x="453" y="1423"/>
                  </a:lnTo>
                  <a:lnTo>
                    <a:pt x="588" y="1491"/>
                  </a:lnTo>
                  <a:lnTo>
                    <a:pt x="724" y="1559"/>
                  </a:lnTo>
                  <a:lnTo>
                    <a:pt x="859" y="1582"/>
                  </a:lnTo>
                  <a:lnTo>
                    <a:pt x="1017" y="1604"/>
                  </a:lnTo>
                  <a:lnTo>
                    <a:pt x="1401" y="1604"/>
                  </a:lnTo>
                  <a:lnTo>
                    <a:pt x="1898" y="1559"/>
                  </a:lnTo>
                  <a:lnTo>
                    <a:pt x="2146" y="1536"/>
                  </a:lnTo>
                  <a:lnTo>
                    <a:pt x="2282" y="1491"/>
                  </a:lnTo>
                  <a:lnTo>
                    <a:pt x="2350" y="1446"/>
                  </a:lnTo>
                  <a:lnTo>
                    <a:pt x="2395" y="1378"/>
                  </a:lnTo>
                  <a:lnTo>
                    <a:pt x="2417" y="1175"/>
                  </a:lnTo>
                  <a:lnTo>
                    <a:pt x="2463" y="1062"/>
                  </a:lnTo>
                  <a:lnTo>
                    <a:pt x="2530" y="904"/>
                  </a:lnTo>
                  <a:lnTo>
                    <a:pt x="2598" y="768"/>
                  </a:lnTo>
                  <a:lnTo>
                    <a:pt x="2621" y="656"/>
                  </a:lnTo>
                  <a:lnTo>
                    <a:pt x="2621" y="588"/>
                  </a:lnTo>
                  <a:lnTo>
                    <a:pt x="2576" y="520"/>
                  </a:lnTo>
                  <a:lnTo>
                    <a:pt x="2417" y="384"/>
                  </a:lnTo>
                  <a:lnTo>
                    <a:pt x="2305" y="317"/>
                  </a:lnTo>
                  <a:lnTo>
                    <a:pt x="2214" y="226"/>
                  </a:lnTo>
                  <a:lnTo>
                    <a:pt x="2101" y="136"/>
                  </a:lnTo>
                  <a:lnTo>
                    <a:pt x="1988" y="46"/>
                  </a:lnTo>
                  <a:lnTo>
                    <a:pt x="1627" y="91"/>
                  </a:lnTo>
                  <a:lnTo>
                    <a:pt x="1311" y="113"/>
                  </a:lnTo>
                  <a:lnTo>
                    <a:pt x="882" y="68"/>
                  </a:lnTo>
                  <a:lnTo>
                    <a:pt x="45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20"/>
            <p:cNvSpPr/>
            <p:nvPr/>
          </p:nvSpPr>
          <p:spPr>
            <a:xfrm>
              <a:off x="8145688" y="3624600"/>
              <a:ext cx="77375" cy="67775"/>
            </a:xfrm>
            <a:custGeom>
              <a:rect b="b" l="l" r="r" t="t"/>
              <a:pathLst>
                <a:path extrusionOk="0" h="2711" w="3095">
                  <a:moveTo>
                    <a:pt x="1311" y="1"/>
                  </a:moveTo>
                  <a:lnTo>
                    <a:pt x="1198" y="23"/>
                  </a:lnTo>
                  <a:lnTo>
                    <a:pt x="994" y="91"/>
                  </a:lnTo>
                  <a:lnTo>
                    <a:pt x="701" y="181"/>
                  </a:lnTo>
                  <a:lnTo>
                    <a:pt x="588" y="249"/>
                  </a:lnTo>
                  <a:lnTo>
                    <a:pt x="452" y="339"/>
                  </a:lnTo>
                  <a:lnTo>
                    <a:pt x="362" y="430"/>
                  </a:lnTo>
                  <a:lnTo>
                    <a:pt x="272" y="520"/>
                  </a:lnTo>
                  <a:lnTo>
                    <a:pt x="136" y="746"/>
                  </a:lnTo>
                  <a:lnTo>
                    <a:pt x="46" y="994"/>
                  </a:lnTo>
                  <a:lnTo>
                    <a:pt x="1" y="1198"/>
                  </a:lnTo>
                  <a:lnTo>
                    <a:pt x="204" y="1627"/>
                  </a:lnTo>
                  <a:lnTo>
                    <a:pt x="339" y="1875"/>
                  </a:lnTo>
                  <a:lnTo>
                    <a:pt x="475" y="2146"/>
                  </a:lnTo>
                  <a:lnTo>
                    <a:pt x="656" y="2395"/>
                  </a:lnTo>
                  <a:lnTo>
                    <a:pt x="814" y="2598"/>
                  </a:lnTo>
                  <a:lnTo>
                    <a:pt x="904" y="2643"/>
                  </a:lnTo>
                  <a:lnTo>
                    <a:pt x="994" y="2688"/>
                  </a:lnTo>
                  <a:lnTo>
                    <a:pt x="1130" y="2711"/>
                  </a:lnTo>
                  <a:lnTo>
                    <a:pt x="1243" y="2711"/>
                  </a:lnTo>
                  <a:lnTo>
                    <a:pt x="1514" y="2688"/>
                  </a:lnTo>
                  <a:lnTo>
                    <a:pt x="1807" y="2620"/>
                  </a:lnTo>
                  <a:lnTo>
                    <a:pt x="2056" y="2530"/>
                  </a:lnTo>
                  <a:lnTo>
                    <a:pt x="2282" y="2440"/>
                  </a:lnTo>
                  <a:lnTo>
                    <a:pt x="2485" y="2349"/>
                  </a:lnTo>
                  <a:lnTo>
                    <a:pt x="3095" y="1649"/>
                  </a:lnTo>
                  <a:lnTo>
                    <a:pt x="2982" y="497"/>
                  </a:lnTo>
                  <a:lnTo>
                    <a:pt x="2711" y="384"/>
                  </a:lnTo>
                  <a:lnTo>
                    <a:pt x="2259" y="204"/>
                  </a:lnTo>
                  <a:lnTo>
                    <a:pt x="13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20"/>
            <p:cNvSpPr/>
            <p:nvPr/>
          </p:nvSpPr>
          <p:spPr>
            <a:xfrm>
              <a:off x="8150763" y="3634200"/>
              <a:ext cx="72300" cy="58175"/>
            </a:xfrm>
            <a:custGeom>
              <a:rect b="b" l="l" r="r" t="t"/>
              <a:pathLst>
                <a:path extrusionOk="0" h="2327" w="2892">
                  <a:moveTo>
                    <a:pt x="2508" y="0"/>
                  </a:moveTo>
                  <a:lnTo>
                    <a:pt x="2395" y="136"/>
                  </a:lnTo>
                  <a:lnTo>
                    <a:pt x="2350" y="204"/>
                  </a:lnTo>
                  <a:lnTo>
                    <a:pt x="2305" y="294"/>
                  </a:lnTo>
                  <a:lnTo>
                    <a:pt x="2237" y="452"/>
                  </a:lnTo>
                  <a:lnTo>
                    <a:pt x="2124" y="588"/>
                  </a:lnTo>
                  <a:lnTo>
                    <a:pt x="1785" y="859"/>
                  </a:lnTo>
                  <a:lnTo>
                    <a:pt x="1650" y="926"/>
                  </a:lnTo>
                  <a:lnTo>
                    <a:pt x="1537" y="994"/>
                  </a:lnTo>
                  <a:lnTo>
                    <a:pt x="1424" y="1017"/>
                  </a:lnTo>
                  <a:lnTo>
                    <a:pt x="1311" y="1039"/>
                  </a:lnTo>
                  <a:lnTo>
                    <a:pt x="836" y="1039"/>
                  </a:lnTo>
                  <a:lnTo>
                    <a:pt x="656" y="1062"/>
                  </a:lnTo>
                  <a:lnTo>
                    <a:pt x="430" y="1107"/>
                  </a:lnTo>
                  <a:lnTo>
                    <a:pt x="1" y="1243"/>
                  </a:lnTo>
                  <a:lnTo>
                    <a:pt x="136" y="1491"/>
                  </a:lnTo>
                  <a:lnTo>
                    <a:pt x="272" y="1762"/>
                  </a:lnTo>
                  <a:lnTo>
                    <a:pt x="453" y="2011"/>
                  </a:lnTo>
                  <a:lnTo>
                    <a:pt x="611" y="2214"/>
                  </a:lnTo>
                  <a:lnTo>
                    <a:pt x="701" y="2259"/>
                  </a:lnTo>
                  <a:lnTo>
                    <a:pt x="791" y="2304"/>
                  </a:lnTo>
                  <a:lnTo>
                    <a:pt x="927" y="2327"/>
                  </a:lnTo>
                  <a:lnTo>
                    <a:pt x="1040" y="2327"/>
                  </a:lnTo>
                  <a:lnTo>
                    <a:pt x="1311" y="2304"/>
                  </a:lnTo>
                  <a:lnTo>
                    <a:pt x="1604" y="2236"/>
                  </a:lnTo>
                  <a:lnTo>
                    <a:pt x="1853" y="2146"/>
                  </a:lnTo>
                  <a:lnTo>
                    <a:pt x="2079" y="2056"/>
                  </a:lnTo>
                  <a:lnTo>
                    <a:pt x="2282" y="1965"/>
                  </a:lnTo>
                  <a:lnTo>
                    <a:pt x="2892" y="1265"/>
                  </a:lnTo>
                  <a:lnTo>
                    <a:pt x="2779" y="113"/>
                  </a:lnTo>
                  <a:lnTo>
                    <a:pt x="250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20"/>
            <p:cNvSpPr/>
            <p:nvPr/>
          </p:nvSpPr>
          <p:spPr>
            <a:xfrm>
              <a:off x="8088663" y="3645500"/>
              <a:ext cx="77950" cy="54775"/>
            </a:xfrm>
            <a:custGeom>
              <a:rect b="b" l="l" r="r" t="t"/>
              <a:pathLst>
                <a:path extrusionOk="0" h="2191" w="3118">
                  <a:moveTo>
                    <a:pt x="1830" y="0"/>
                  </a:moveTo>
                  <a:lnTo>
                    <a:pt x="1536" y="91"/>
                  </a:lnTo>
                  <a:lnTo>
                    <a:pt x="1288" y="181"/>
                  </a:lnTo>
                  <a:lnTo>
                    <a:pt x="1175" y="249"/>
                  </a:lnTo>
                  <a:lnTo>
                    <a:pt x="1085" y="316"/>
                  </a:lnTo>
                  <a:lnTo>
                    <a:pt x="994" y="407"/>
                  </a:lnTo>
                  <a:lnTo>
                    <a:pt x="949" y="497"/>
                  </a:lnTo>
                  <a:lnTo>
                    <a:pt x="859" y="678"/>
                  </a:lnTo>
                  <a:lnTo>
                    <a:pt x="791" y="836"/>
                  </a:lnTo>
                  <a:lnTo>
                    <a:pt x="723" y="904"/>
                  </a:lnTo>
                  <a:lnTo>
                    <a:pt x="655" y="949"/>
                  </a:lnTo>
                  <a:lnTo>
                    <a:pt x="362" y="1084"/>
                  </a:lnTo>
                  <a:lnTo>
                    <a:pt x="249" y="1175"/>
                  </a:lnTo>
                  <a:lnTo>
                    <a:pt x="91" y="1310"/>
                  </a:lnTo>
                  <a:lnTo>
                    <a:pt x="46" y="1400"/>
                  </a:lnTo>
                  <a:lnTo>
                    <a:pt x="0" y="1491"/>
                  </a:lnTo>
                  <a:lnTo>
                    <a:pt x="0" y="1604"/>
                  </a:lnTo>
                  <a:lnTo>
                    <a:pt x="0" y="1739"/>
                  </a:lnTo>
                  <a:lnTo>
                    <a:pt x="46" y="1943"/>
                  </a:lnTo>
                  <a:lnTo>
                    <a:pt x="68" y="2010"/>
                  </a:lnTo>
                  <a:lnTo>
                    <a:pt x="91" y="2055"/>
                  </a:lnTo>
                  <a:lnTo>
                    <a:pt x="317" y="2078"/>
                  </a:lnTo>
                  <a:lnTo>
                    <a:pt x="836" y="2146"/>
                  </a:lnTo>
                  <a:lnTo>
                    <a:pt x="1288" y="2168"/>
                  </a:lnTo>
                  <a:lnTo>
                    <a:pt x="1762" y="2191"/>
                  </a:lnTo>
                  <a:lnTo>
                    <a:pt x="2214" y="2168"/>
                  </a:lnTo>
                  <a:lnTo>
                    <a:pt x="2417" y="2123"/>
                  </a:lnTo>
                  <a:lnTo>
                    <a:pt x="2598" y="2078"/>
                  </a:lnTo>
                  <a:lnTo>
                    <a:pt x="2846" y="1988"/>
                  </a:lnTo>
                  <a:lnTo>
                    <a:pt x="3004" y="1920"/>
                  </a:lnTo>
                  <a:lnTo>
                    <a:pt x="3072" y="1830"/>
                  </a:lnTo>
                  <a:lnTo>
                    <a:pt x="3095" y="1739"/>
                  </a:lnTo>
                  <a:lnTo>
                    <a:pt x="3095" y="1649"/>
                  </a:lnTo>
                  <a:lnTo>
                    <a:pt x="3072" y="1536"/>
                  </a:lnTo>
                  <a:lnTo>
                    <a:pt x="3072" y="1423"/>
                  </a:lnTo>
                  <a:lnTo>
                    <a:pt x="3095" y="1265"/>
                  </a:lnTo>
                  <a:lnTo>
                    <a:pt x="3117" y="1084"/>
                  </a:lnTo>
                  <a:lnTo>
                    <a:pt x="3095" y="926"/>
                  </a:lnTo>
                  <a:lnTo>
                    <a:pt x="3049" y="791"/>
                  </a:lnTo>
                  <a:lnTo>
                    <a:pt x="2959" y="655"/>
                  </a:lnTo>
                  <a:lnTo>
                    <a:pt x="2869" y="542"/>
                  </a:lnTo>
                  <a:lnTo>
                    <a:pt x="2778" y="429"/>
                  </a:lnTo>
                  <a:lnTo>
                    <a:pt x="2598" y="249"/>
                  </a:lnTo>
                  <a:lnTo>
                    <a:pt x="2530" y="203"/>
                  </a:lnTo>
                  <a:lnTo>
                    <a:pt x="2417" y="136"/>
                  </a:lnTo>
                  <a:lnTo>
                    <a:pt x="2327" y="113"/>
                  </a:lnTo>
                  <a:lnTo>
                    <a:pt x="2101" y="45"/>
                  </a:lnTo>
                  <a:lnTo>
                    <a:pt x="18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20"/>
            <p:cNvSpPr/>
            <p:nvPr/>
          </p:nvSpPr>
          <p:spPr>
            <a:xfrm>
              <a:off x="8107863" y="3650575"/>
              <a:ext cx="58750" cy="49700"/>
            </a:xfrm>
            <a:custGeom>
              <a:rect b="b" l="l" r="r" t="t"/>
              <a:pathLst>
                <a:path extrusionOk="0" h="1988" w="2350">
                  <a:moveTo>
                    <a:pt x="1762" y="0"/>
                  </a:moveTo>
                  <a:lnTo>
                    <a:pt x="1536" y="159"/>
                  </a:lnTo>
                  <a:lnTo>
                    <a:pt x="1423" y="249"/>
                  </a:lnTo>
                  <a:lnTo>
                    <a:pt x="1333" y="384"/>
                  </a:lnTo>
                  <a:lnTo>
                    <a:pt x="1152" y="701"/>
                  </a:lnTo>
                  <a:lnTo>
                    <a:pt x="1039" y="814"/>
                  </a:lnTo>
                  <a:lnTo>
                    <a:pt x="904" y="926"/>
                  </a:lnTo>
                  <a:lnTo>
                    <a:pt x="723" y="1039"/>
                  </a:lnTo>
                  <a:lnTo>
                    <a:pt x="542" y="1130"/>
                  </a:lnTo>
                  <a:lnTo>
                    <a:pt x="339" y="1265"/>
                  </a:lnTo>
                  <a:lnTo>
                    <a:pt x="136" y="1423"/>
                  </a:lnTo>
                  <a:lnTo>
                    <a:pt x="91" y="1469"/>
                  </a:lnTo>
                  <a:lnTo>
                    <a:pt x="45" y="1536"/>
                  </a:lnTo>
                  <a:lnTo>
                    <a:pt x="23" y="1604"/>
                  </a:lnTo>
                  <a:lnTo>
                    <a:pt x="0" y="1672"/>
                  </a:lnTo>
                  <a:lnTo>
                    <a:pt x="23" y="1807"/>
                  </a:lnTo>
                  <a:lnTo>
                    <a:pt x="68" y="1943"/>
                  </a:lnTo>
                  <a:lnTo>
                    <a:pt x="520" y="1965"/>
                  </a:lnTo>
                  <a:lnTo>
                    <a:pt x="994" y="1988"/>
                  </a:lnTo>
                  <a:lnTo>
                    <a:pt x="1446" y="1965"/>
                  </a:lnTo>
                  <a:lnTo>
                    <a:pt x="1649" y="1920"/>
                  </a:lnTo>
                  <a:lnTo>
                    <a:pt x="1830" y="1875"/>
                  </a:lnTo>
                  <a:lnTo>
                    <a:pt x="2078" y="1785"/>
                  </a:lnTo>
                  <a:lnTo>
                    <a:pt x="2236" y="1717"/>
                  </a:lnTo>
                  <a:lnTo>
                    <a:pt x="2304" y="1627"/>
                  </a:lnTo>
                  <a:lnTo>
                    <a:pt x="2327" y="1536"/>
                  </a:lnTo>
                  <a:lnTo>
                    <a:pt x="2327" y="1446"/>
                  </a:lnTo>
                  <a:lnTo>
                    <a:pt x="2304" y="1333"/>
                  </a:lnTo>
                  <a:lnTo>
                    <a:pt x="2304" y="1220"/>
                  </a:lnTo>
                  <a:lnTo>
                    <a:pt x="2327" y="1062"/>
                  </a:lnTo>
                  <a:lnTo>
                    <a:pt x="2349" y="881"/>
                  </a:lnTo>
                  <a:lnTo>
                    <a:pt x="2327" y="723"/>
                  </a:lnTo>
                  <a:lnTo>
                    <a:pt x="2281" y="588"/>
                  </a:lnTo>
                  <a:lnTo>
                    <a:pt x="2191" y="452"/>
                  </a:lnTo>
                  <a:lnTo>
                    <a:pt x="2101" y="339"/>
                  </a:lnTo>
                  <a:lnTo>
                    <a:pt x="2010" y="226"/>
                  </a:lnTo>
                  <a:lnTo>
                    <a:pt x="1830" y="46"/>
                  </a:lnTo>
                  <a:lnTo>
                    <a:pt x="176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20"/>
            <p:cNvSpPr/>
            <p:nvPr/>
          </p:nvSpPr>
          <p:spPr>
            <a:xfrm>
              <a:off x="8206663" y="3634200"/>
              <a:ext cx="89800" cy="56500"/>
            </a:xfrm>
            <a:custGeom>
              <a:rect b="b" l="l" r="r" t="t"/>
              <a:pathLst>
                <a:path extrusionOk="0" h="2260" w="3592">
                  <a:moveTo>
                    <a:pt x="701" y="0"/>
                  </a:moveTo>
                  <a:lnTo>
                    <a:pt x="588" y="23"/>
                  </a:lnTo>
                  <a:lnTo>
                    <a:pt x="498" y="68"/>
                  </a:lnTo>
                  <a:lnTo>
                    <a:pt x="407" y="113"/>
                  </a:lnTo>
                  <a:lnTo>
                    <a:pt x="294" y="204"/>
                  </a:lnTo>
                  <a:lnTo>
                    <a:pt x="204" y="317"/>
                  </a:lnTo>
                  <a:lnTo>
                    <a:pt x="159" y="384"/>
                  </a:lnTo>
                  <a:lnTo>
                    <a:pt x="91" y="543"/>
                  </a:lnTo>
                  <a:lnTo>
                    <a:pt x="46" y="723"/>
                  </a:lnTo>
                  <a:lnTo>
                    <a:pt x="23" y="926"/>
                  </a:lnTo>
                  <a:lnTo>
                    <a:pt x="1" y="1130"/>
                  </a:lnTo>
                  <a:lnTo>
                    <a:pt x="1" y="1356"/>
                  </a:lnTo>
                  <a:lnTo>
                    <a:pt x="23" y="1559"/>
                  </a:lnTo>
                  <a:lnTo>
                    <a:pt x="69" y="1785"/>
                  </a:lnTo>
                  <a:lnTo>
                    <a:pt x="136" y="1965"/>
                  </a:lnTo>
                  <a:lnTo>
                    <a:pt x="159" y="2033"/>
                  </a:lnTo>
                  <a:lnTo>
                    <a:pt x="227" y="2124"/>
                  </a:lnTo>
                  <a:lnTo>
                    <a:pt x="272" y="2169"/>
                  </a:lnTo>
                  <a:lnTo>
                    <a:pt x="362" y="2214"/>
                  </a:lnTo>
                  <a:lnTo>
                    <a:pt x="430" y="2236"/>
                  </a:lnTo>
                  <a:lnTo>
                    <a:pt x="611" y="2259"/>
                  </a:lnTo>
                  <a:lnTo>
                    <a:pt x="814" y="2236"/>
                  </a:lnTo>
                  <a:lnTo>
                    <a:pt x="995" y="2191"/>
                  </a:lnTo>
                  <a:lnTo>
                    <a:pt x="1153" y="2146"/>
                  </a:lnTo>
                  <a:lnTo>
                    <a:pt x="1288" y="2078"/>
                  </a:lnTo>
                  <a:lnTo>
                    <a:pt x="1853" y="1943"/>
                  </a:lnTo>
                  <a:lnTo>
                    <a:pt x="2395" y="1807"/>
                  </a:lnTo>
                  <a:lnTo>
                    <a:pt x="2960" y="1627"/>
                  </a:lnTo>
                  <a:lnTo>
                    <a:pt x="3185" y="1514"/>
                  </a:lnTo>
                  <a:lnTo>
                    <a:pt x="3366" y="1378"/>
                  </a:lnTo>
                  <a:lnTo>
                    <a:pt x="3479" y="1265"/>
                  </a:lnTo>
                  <a:lnTo>
                    <a:pt x="3547" y="1130"/>
                  </a:lnTo>
                  <a:lnTo>
                    <a:pt x="3592" y="1017"/>
                  </a:lnTo>
                  <a:lnTo>
                    <a:pt x="3592" y="926"/>
                  </a:lnTo>
                  <a:lnTo>
                    <a:pt x="3592" y="859"/>
                  </a:lnTo>
                  <a:lnTo>
                    <a:pt x="3185" y="271"/>
                  </a:lnTo>
                  <a:lnTo>
                    <a:pt x="3050" y="204"/>
                  </a:lnTo>
                  <a:lnTo>
                    <a:pt x="2914" y="159"/>
                  </a:lnTo>
                  <a:lnTo>
                    <a:pt x="2734" y="136"/>
                  </a:lnTo>
                  <a:lnTo>
                    <a:pt x="2508" y="136"/>
                  </a:lnTo>
                  <a:lnTo>
                    <a:pt x="2259" y="204"/>
                  </a:lnTo>
                  <a:lnTo>
                    <a:pt x="1966" y="271"/>
                  </a:lnTo>
                  <a:lnTo>
                    <a:pt x="1853" y="271"/>
                  </a:lnTo>
                  <a:lnTo>
                    <a:pt x="1808" y="226"/>
                  </a:lnTo>
                  <a:lnTo>
                    <a:pt x="1785" y="204"/>
                  </a:lnTo>
                  <a:lnTo>
                    <a:pt x="1717" y="159"/>
                  </a:lnTo>
                  <a:lnTo>
                    <a:pt x="1559" y="68"/>
                  </a:lnTo>
                  <a:lnTo>
                    <a:pt x="1379" y="23"/>
                  </a:lnTo>
                  <a:lnTo>
                    <a:pt x="11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20"/>
            <p:cNvSpPr/>
            <p:nvPr/>
          </p:nvSpPr>
          <p:spPr>
            <a:xfrm>
              <a:off x="8208938" y="3639275"/>
              <a:ext cx="87525" cy="51425"/>
            </a:xfrm>
            <a:custGeom>
              <a:rect b="b" l="l" r="r" t="t"/>
              <a:pathLst>
                <a:path extrusionOk="0" h="2057" w="3501">
                  <a:moveTo>
                    <a:pt x="2959" y="1"/>
                  </a:moveTo>
                  <a:lnTo>
                    <a:pt x="2869" y="136"/>
                  </a:lnTo>
                  <a:lnTo>
                    <a:pt x="2778" y="272"/>
                  </a:lnTo>
                  <a:lnTo>
                    <a:pt x="2733" y="340"/>
                  </a:lnTo>
                  <a:lnTo>
                    <a:pt x="2688" y="385"/>
                  </a:lnTo>
                  <a:lnTo>
                    <a:pt x="2598" y="430"/>
                  </a:lnTo>
                  <a:lnTo>
                    <a:pt x="2507" y="475"/>
                  </a:lnTo>
                  <a:lnTo>
                    <a:pt x="2281" y="520"/>
                  </a:lnTo>
                  <a:lnTo>
                    <a:pt x="2078" y="588"/>
                  </a:lnTo>
                  <a:lnTo>
                    <a:pt x="1852" y="701"/>
                  </a:lnTo>
                  <a:lnTo>
                    <a:pt x="1626" y="836"/>
                  </a:lnTo>
                  <a:lnTo>
                    <a:pt x="1400" y="949"/>
                  </a:lnTo>
                  <a:lnTo>
                    <a:pt x="1220" y="995"/>
                  </a:lnTo>
                  <a:lnTo>
                    <a:pt x="1062" y="1017"/>
                  </a:lnTo>
                  <a:lnTo>
                    <a:pt x="904" y="995"/>
                  </a:lnTo>
                  <a:lnTo>
                    <a:pt x="700" y="927"/>
                  </a:lnTo>
                  <a:lnTo>
                    <a:pt x="452" y="836"/>
                  </a:lnTo>
                  <a:lnTo>
                    <a:pt x="339" y="814"/>
                  </a:lnTo>
                  <a:lnTo>
                    <a:pt x="226" y="791"/>
                  </a:lnTo>
                  <a:lnTo>
                    <a:pt x="136" y="836"/>
                  </a:lnTo>
                  <a:lnTo>
                    <a:pt x="90" y="859"/>
                  </a:lnTo>
                  <a:lnTo>
                    <a:pt x="68" y="882"/>
                  </a:lnTo>
                  <a:lnTo>
                    <a:pt x="45" y="972"/>
                  </a:lnTo>
                  <a:lnTo>
                    <a:pt x="23" y="1062"/>
                  </a:lnTo>
                  <a:lnTo>
                    <a:pt x="0" y="1288"/>
                  </a:lnTo>
                  <a:lnTo>
                    <a:pt x="23" y="1537"/>
                  </a:lnTo>
                  <a:lnTo>
                    <a:pt x="45" y="1762"/>
                  </a:lnTo>
                  <a:lnTo>
                    <a:pt x="68" y="1830"/>
                  </a:lnTo>
                  <a:lnTo>
                    <a:pt x="136" y="1921"/>
                  </a:lnTo>
                  <a:lnTo>
                    <a:pt x="181" y="1966"/>
                  </a:lnTo>
                  <a:lnTo>
                    <a:pt x="271" y="2011"/>
                  </a:lnTo>
                  <a:lnTo>
                    <a:pt x="339" y="2033"/>
                  </a:lnTo>
                  <a:lnTo>
                    <a:pt x="520" y="2056"/>
                  </a:lnTo>
                  <a:lnTo>
                    <a:pt x="723" y="2033"/>
                  </a:lnTo>
                  <a:lnTo>
                    <a:pt x="904" y="1988"/>
                  </a:lnTo>
                  <a:lnTo>
                    <a:pt x="1062" y="1943"/>
                  </a:lnTo>
                  <a:lnTo>
                    <a:pt x="1197" y="1875"/>
                  </a:lnTo>
                  <a:lnTo>
                    <a:pt x="1762" y="1740"/>
                  </a:lnTo>
                  <a:lnTo>
                    <a:pt x="2304" y="1604"/>
                  </a:lnTo>
                  <a:lnTo>
                    <a:pt x="2869" y="1424"/>
                  </a:lnTo>
                  <a:lnTo>
                    <a:pt x="3094" y="1311"/>
                  </a:lnTo>
                  <a:lnTo>
                    <a:pt x="3275" y="1175"/>
                  </a:lnTo>
                  <a:lnTo>
                    <a:pt x="3388" y="1062"/>
                  </a:lnTo>
                  <a:lnTo>
                    <a:pt x="3456" y="927"/>
                  </a:lnTo>
                  <a:lnTo>
                    <a:pt x="3501" y="814"/>
                  </a:lnTo>
                  <a:lnTo>
                    <a:pt x="3501" y="723"/>
                  </a:lnTo>
                  <a:lnTo>
                    <a:pt x="3501" y="656"/>
                  </a:lnTo>
                  <a:lnTo>
                    <a:pt x="3094" y="68"/>
                  </a:lnTo>
                  <a:lnTo>
                    <a:pt x="295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20"/>
            <p:cNvSpPr/>
            <p:nvPr/>
          </p:nvSpPr>
          <p:spPr>
            <a:xfrm>
              <a:off x="8059863" y="3660175"/>
              <a:ext cx="309450" cy="391325"/>
            </a:xfrm>
            <a:custGeom>
              <a:rect b="b" l="l" r="r" t="t"/>
              <a:pathLst>
                <a:path extrusionOk="0" h="15653" w="12378">
                  <a:moveTo>
                    <a:pt x="11113" y="0"/>
                  </a:moveTo>
                  <a:lnTo>
                    <a:pt x="9328" y="226"/>
                  </a:lnTo>
                  <a:lnTo>
                    <a:pt x="8064" y="384"/>
                  </a:lnTo>
                  <a:lnTo>
                    <a:pt x="5873" y="678"/>
                  </a:lnTo>
                  <a:lnTo>
                    <a:pt x="5557" y="701"/>
                  </a:lnTo>
                  <a:lnTo>
                    <a:pt x="4631" y="836"/>
                  </a:lnTo>
                  <a:lnTo>
                    <a:pt x="3908" y="926"/>
                  </a:lnTo>
                  <a:lnTo>
                    <a:pt x="2508" y="1107"/>
                  </a:lnTo>
                  <a:lnTo>
                    <a:pt x="1243" y="1265"/>
                  </a:lnTo>
                  <a:lnTo>
                    <a:pt x="1" y="1423"/>
                  </a:lnTo>
                  <a:lnTo>
                    <a:pt x="881" y="6595"/>
                  </a:lnTo>
                  <a:lnTo>
                    <a:pt x="2395" y="15652"/>
                  </a:lnTo>
                  <a:lnTo>
                    <a:pt x="3479" y="15517"/>
                  </a:lnTo>
                  <a:lnTo>
                    <a:pt x="4744" y="15359"/>
                  </a:lnTo>
                  <a:lnTo>
                    <a:pt x="6483" y="15133"/>
                  </a:lnTo>
                  <a:lnTo>
                    <a:pt x="7386" y="15020"/>
                  </a:lnTo>
                  <a:lnTo>
                    <a:pt x="7747" y="14975"/>
                  </a:lnTo>
                  <a:lnTo>
                    <a:pt x="9374" y="14771"/>
                  </a:lnTo>
                  <a:lnTo>
                    <a:pt x="10638" y="14591"/>
                  </a:lnTo>
                  <a:lnTo>
                    <a:pt x="12377" y="14387"/>
                  </a:lnTo>
                  <a:lnTo>
                    <a:pt x="111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20"/>
            <p:cNvSpPr/>
            <p:nvPr/>
          </p:nvSpPr>
          <p:spPr>
            <a:xfrm>
              <a:off x="8081888" y="3660175"/>
              <a:ext cx="287425" cy="391325"/>
            </a:xfrm>
            <a:custGeom>
              <a:rect b="b" l="l" r="r" t="t"/>
              <a:pathLst>
                <a:path extrusionOk="0" h="15653" w="11497">
                  <a:moveTo>
                    <a:pt x="10232" y="0"/>
                  </a:moveTo>
                  <a:lnTo>
                    <a:pt x="8447" y="226"/>
                  </a:lnTo>
                  <a:lnTo>
                    <a:pt x="7183" y="384"/>
                  </a:lnTo>
                  <a:lnTo>
                    <a:pt x="4992" y="678"/>
                  </a:lnTo>
                  <a:lnTo>
                    <a:pt x="4676" y="701"/>
                  </a:lnTo>
                  <a:lnTo>
                    <a:pt x="3750" y="836"/>
                  </a:lnTo>
                  <a:lnTo>
                    <a:pt x="3027" y="926"/>
                  </a:lnTo>
                  <a:lnTo>
                    <a:pt x="0" y="6595"/>
                  </a:lnTo>
                  <a:lnTo>
                    <a:pt x="1514" y="15652"/>
                  </a:lnTo>
                  <a:lnTo>
                    <a:pt x="2598" y="15517"/>
                  </a:lnTo>
                  <a:lnTo>
                    <a:pt x="3863" y="15359"/>
                  </a:lnTo>
                  <a:lnTo>
                    <a:pt x="5602" y="15133"/>
                  </a:lnTo>
                  <a:lnTo>
                    <a:pt x="6505" y="15020"/>
                  </a:lnTo>
                  <a:lnTo>
                    <a:pt x="6866" y="14975"/>
                  </a:lnTo>
                  <a:lnTo>
                    <a:pt x="8493" y="14771"/>
                  </a:lnTo>
                  <a:lnTo>
                    <a:pt x="9757" y="14591"/>
                  </a:lnTo>
                  <a:lnTo>
                    <a:pt x="11496" y="14387"/>
                  </a:lnTo>
                  <a:lnTo>
                    <a:pt x="102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0"/>
            <p:cNvSpPr/>
            <p:nvPr/>
          </p:nvSpPr>
          <p:spPr>
            <a:xfrm>
              <a:off x="8090913" y="3687850"/>
              <a:ext cx="87550" cy="360250"/>
            </a:xfrm>
            <a:custGeom>
              <a:rect b="b" l="l" r="r" t="t"/>
              <a:pathLst>
                <a:path extrusionOk="0" h="14410" w="3502">
                  <a:moveTo>
                    <a:pt x="1266" y="0"/>
                  </a:moveTo>
                  <a:lnTo>
                    <a:pt x="1" y="158"/>
                  </a:lnTo>
                  <a:lnTo>
                    <a:pt x="2237" y="14410"/>
                  </a:lnTo>
                  <a:lnTo>
                    <a:pt x="3502" y="14252"/>
                  </a:lnTo>
                  <a:lnTo>
                    <a:pt x="12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0"/>
            <p:cNvSpPr/>
            <p:nvPr/>
          </p:nvSpPr>
          <p:spPr>
            <a:xfrm>
              <a:off x="8105038" y="3735275"/>
              <a:ext cx="73425" cy="312825"/>
            </a:xfrm>
            <a:custGeom>
              <a:rect b="b" l="l" r="r" t="t"/>
              <a:pathLst>
                <a:path extrusionOk="0" h="12513" w="2937">
                  <a:moveTo>
                    <a:pt x="994" y="0"/>
                  </a:moveTo>
                  <a:lnTo>
                    <a:pt x="0" y="1852"/>
                  </a:lnTo>
                  <a:lnTo>
                    <a:pt x="1672" y="12513"/>
                  </a:lnTo>
                  <a:lnTo>
                    <a:pt x="2937" y="12355"/>
                  </a:lnTo>
                  <a:lnTo>
                    <a:pt x="99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0"/>
            <p:cNvSpPr/>
            <p:nvPr/>
          </p:nvSpPr>
          <p:spPr>
            <a:xfrm>
              <a:off x="8175613" y="3677100"/>
              <a:ext cx="77950" cy="361400"/>
            </a:xfrm>
            <a:custGeom>
              <a:rect b="b" l="l" r="r" t="t"/>
              <a:pathLst>
                <a:path extrusionOk="0" h="14456" w="3118">
                  <a:moveTo>
                    <a:pt x="1243" y="1"/>
                  </a:moveTo>
                  <a:lnTo>
                    <a:pt x="927" y="24"/>
                  </a:lnTo>
                  <a:lnTo>
                    <a:pt x="1" y="159"/>
                  </a:lnTo>
                  <a:lnTo>
                    <a:pt x="1853" y="14456"/>
                  </a:lnTo>
                  <a:lnTo>
                    <a:pt x="2756" y="14343"/>
                  </a:lnTo>
                  <a:lnTo>
                    <a:pt x="3117" y="14298"/>
                  </a:lnTo>
                  <a:lnTo>
                    <a:pt x="12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0"/>
            <p:cNvSpPr/>
            <p:nvPr/>
          </p:nvSpPr>
          <p:spPr>
            <a:xfrm>
              <a:off x="8261438" y="3665825"/>
              <a:ext cx="64400" cy="363650"/>
            </a:xfrm>
            <a:custGeom>
              <a:rect b="b" l="l" r="r" t="t"/>
              <a:pathLst>
                <a:path extrusionOk="0" h="14546" w="2576">
                  <a:moveTo>
                    <a:pt x="1265" y="0"/>
                  </a:moveTo>
                  <a:lnTo>
                    <a:pt x="1" y="158"/>
                  </a:lnTo>
                  <a:lnTo>
                    <a:pt x="1311" y="14545"/>
                  </a:lnTo>
                  <a:lnTo>
                    <a:pt x="2575" y="14365"/>
                  </a:lnTo>
                  <a:lnTo>
                    <a:pt x="12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0"/>
            <p:cNvSpPr/>
            <p:nvPr/>
          </p:nvSpPr>
          <p:spPr>
            <a:xfrm>
              <a:off x="8339363" y="3161600"/>
              <a:ext cx="356300" cy="516675"/>
            </a:xfrm>
            <a:custGeom>
              <a:rect b="b" l="l" r="r" t="t"/>
              <a:pathLst>
                <a:path extrusionOk="0" h="20667" w="14252">
                  <a:moveTo>
                    <a:pt x="8425" y="0"/>
                  </a:moveTo>
                  <a:lnTo>
                    <a:pt x="7770" y="23"/>
                  </a:lnTo>
                  <a:lnTo>
                    <a:pt x="7138" y="113"/>
                  </a:lnTo>
                  <a:lnTo>
                    <a:pt x="6528" y="226"/>
                  </a:lnTo>
                  <a:lnTo>
                    <a:pt x="5918" y="407"/>
                  </a:lnTo>
                  <a:lnTo>
                    <a:pt x="5353" y="610"/>
                  </a:lnTo>
                  <a:lnTo>
                    <a:pt x="4811" y="881"/>
                  </a:lnTo>
                  <a:lnTo>
                    <a:pt x="4337" y="1152"/>
                  </a:lnTo>
                  <a:lnTo>
                    <a:pt x="3885" y="1468"/>
                  </a:lnTo>
                  <a:lnTo>
                    <a:pt x="3501" y="1785"/>
                  </a:lnTo>
                  <a:lnTo>
                    <a:pt x="3185" y="2123"/>
                  </a:lnTo>
                  <a:lnTo>
                    <a:pt x="2891" y="2440"/>
                  </a:lnTo>
                  <a:lnTo>
                    <a:pt x="2666" y="2756"/>
                  </a:lnTo>
                  <a:lnTo>
                    <a:pt x="2462" y="3072"/>
                  </a:lnTo>
                  <a:lnTo>
                    <a:pt x="2304" y="3388"/>
                  </a:lnTo>
                  <a:lnTo>
                    <a:pt x="2191" y="3704"/>
                  </a:lnTo>
                  <a:lnTo>
                    <a:pt x="2101" y="3998"/>
                  </a:lnTo>
                  <a:lnTo>
                    <a:pt x="2033" y="4292"/>
                  </a:lnTo>
                  <a:lnTo>
                    <a:pt x="1988" y="4563"/>
                  </a:lnTo>
                  <a:lnTo>
                    <a:pt x="1943" y="4834"/>
                  </a:lnTo>
                  <a:lnTo>
                    <a:pt x="1920" y="5308"/>
                  </a:lnTo>
                  <a:lnTo>
                    <a:pt x="1920" y="5737"/>
                  </a:lnTo>
                  <a:lnTo>
                    <a:pt x="1943" y="6482"/>
                  </a:lnTo>
                  <a:lnTo>
                    <a:pt x="1943" y="6844"/>
                  </a:lnTo>
                  <a:lnTo>
                    <a:pt x="1920" y="7182"/>
                  </a:lnTo>
                  <a:lnTo>
                    <a:pt x="1875" y="7521"/>
                  </a:lnTo>
                  <a:lnTo>
                    <a:pt x="1830" y="7837"/>
                  </a:lnTo>
                  <a:lnTo>
                    <a:pt x="1717" y="8154"/>
                  </a:lnTo>
                  <a:lnTo>
                    <a:pt x="1559" y="8447"/>
                  </a:lnTo>
                  <a:lnTo>
                    <a:pt x="1469" y="8583"/>
                  </a:lnTo>
                  <a:lnTo>
                    <a:pt x="1378" y="8696"/>
                  </a:lnTo>
                  <a:lnTo>
                    <a:pt x="1175" y="8876"/>
                  </a:lnTo>
                  <a:lnTo>
                    <a:pt x="949" y="9035"/>
                  </a:lnTo>
                  <a:lnTo>
                    <a:pt x="746" y="9147"/>
                  </a:lnTo>
                  <a:lnTo>
                    <a:pt x="362" y="9328"/>
                  </a:lnTo>
                  <a:lnTo>
                    <a:pt x="204" y="9418"/>
                  </a:lnTo>
                  <a:lnTo>
                    <a:pt x="91" y="9531"/>
                  </a:lnTo>
                  <a:lnTo>
                    <a:pt x="46" y="9577"/>
                  </a:lnTo>
                  <a:lnTo>
                    <a:pt x="0" y="9735"/>
                  </a:lnTo>
                  <a:lnTo>
                    <a:pt x="0" y="9893"/>
                  </a:lnTo>
                  <a:lnTo>
                    <a:pt x="46" y="10051"/>
                  </a:lnTo>
                  <a:lnTo>
                    <a:pt x="91" y="10254"/>
                  </a:lnTo>
                  <a:lnTo>
                    <a:pt x="249" y="10706"/>
                  </a:lnTo>
                  <a:lnTo>
                    <a:pt x="339" y="10977"/>
                  </a:lnTo>
                  <a:lnTo>
                    <a:pt x="407" y="11271"/>
                  </a:lnTo>
                  <a:lnTo>
                    <a:pt x="475" y="11722"/>
                  </a:lnTo>
                  <a:lnTo>
                    <a:pt x="542" y="12377"/>
                  </a:lnTo>
                  <a:lnTo>
                    <a:pt x="655" y="14003"/>
                  </a:lnTo>
                  <a:lnTo>
                    <a:pt x="746" y="14862"/>
                  </a:lnTo>
                  <a:lnTo>
                    <a:pt x="814" y="15607"/>
                  </a:lnTo>
                  <a:lnTo>
                    <a:pt x="904" y="16194"/>
                  </a:lnTo>
                  <a:lnTo>
                    <a:pt x="949" y="16397"/>
                  </a:lnTo>
                  <a:lnTo>
                    <a:pt x="994" y="16533"/>
                  </a:lnTo>
                  <a:lnTo>
                    <a:pt x="1017" y="16578"/>
                  </a:lnTo>
                  <a:lnTo>
                    <a:pt x="1107" y="16646"/>
                  </a:lnTo>
                  <a:lnTo>
                    <a:pt x="1265" y="16736"/>
                  </a:lnTo>
                  <a:lnTo>
                    <a:pt x="1717" y="16962"/>
                  </a:lnTo>
                  <a:lnTo>
                    <a:pt x="2304" y="17233"/>
                  </a:lnTo>
                  <a:lnTo>
                    <a:pt x="2959" y="17482"/>
                  </a:lnTo>
                  <a:lnTo>
                    <a:pt x="4156" y="17933"/>
                  </a:lnTo>
                  <a:lnTo>
                    <a:pt x="4698" y="18137"/>
                  </a:lnTo>
                  <a:lnTo>
                    <a:pt x="4743" y="20666"/>
                  </a:lnTo>
                  <a:lnTo>
                    <a:pt x="8154" y="19921"/>
                  </a:lnTo>
                  <a:lnTo>
                    <a:pt x="10525" y="19401"/>
                  </a:lnTo>
                  <a:lnTo>
                    <a:pt x="10232" y="17594"/>
                  </a:lnTo>
                  <a:lnTo>
                    <a:pt x="10345" y="17504"/>
                  </a:lnTo>
                  <a:lnTo>
                    <a:pt x="10683" y="17188"/>
                  </a:lnTo>
                  <a:lnTo>
                    <a:pt x="10909" y="16940"/>
                  </a:lnTo>
                  <a:lnTo>
                    <a:pt x="11203" y="16623"/>
                  </a:lnTo>
                  <a:lnTo>
                    <a:pt x="11519" y="16217"/>
                  </a:lnTo>
                  <a:lnTo>
                    <a:pt x="11880" y="15742"/>
                  </a:lnTo>
                  <a:lnTo>
                    <a:pt x="12242" y="15178"/>
                  </a:lnTo>
                  <a:lnTo>
                    <a:pt x="12626" y="14523"/>
                  </a:lnTo>
                  <a:lnTo>
                    <a:pt x="12897" y="14026"/>
                  </a:lnTo>
                  <a:lnTo>
                    <a:pt x="13123" y="13461"/>
                  </a:lnTo>
                  <a:lnTo>
                    <a:pt x="13371" y="12806"/>
                  </a:lnTo>
                  <a:lnTo>
                    <a:pt x="13574" y="12106"/>
                  </a:lnTo>
                  <a:lnTo>
                    <a:pt x="13755" y="11361"/>
                  </a:lnTo>
                  <a:lnTo>
                    <a:pt x="13936" y="10570"/>
                  </a:lnTo>
                  <a:lnTo>
                    <a:pt x="14071" y="9735"/>
                  </a:lnTo>
                  <a:lnTo>
                    <a:pt x="14162" y="8899"/>
                  </a:lnTo>
                  <a:lnTo>
                    <a:pt x="14229" y="8041"/>
                  </a:lnTo>
                  <a:lnTo>
                    <a:pt x="14252" y="7205"/>
                  </a:lnTo>
                  <a:lnTo>
                    <a:pt x="14229" y="6347"/>
                  </a:lnTo>
                  <a:lnTo>
                    <a:pt x="14139" y="5534"/>
                  </a:lnTo>
                  <a:lnTo>
                    <a:pt x="14094" y="5127"/>
                  </a:lnTo>
                  <a:lnTo>
                    <a:pt x="14026" y="4721"/>
                  </a:lnTo>
                  <a:lnTo>
                    <a:pt x="13936" y="4337"/>
                  </a:lnTo>
                  <a:lnTo>
                    <a:pt x="13845" y="3975"/>
                  </a:lnTo>
                  <a:lnTo>
                    <a:pt x="13733" y="3614"/>
                  </a:lnTo>
                  <a:lnTo>
                    <a:pt x="13597" y="3253"/>
                  </a:lnTo>
                  <a:lnTo>
                    <a:pt x="13461" y="2914"/>
                  </a:lnTo>
                  <a:lnTo>
                    <a:pt x="13303" y="2598"/>
                  </a:lnTo>
                  <a:lnTo>
                    <a:pt x="13123" y="2304"/>
                  </a:lnTo>
                  <a:lnTo>
                    <a:pt x="12919" y="2033"/>
                  </a:lnTo>
                  <a:lnTo>
                    <a:pt x="12716" y="1762"/>
                  </a:lnTo>
                  <a:lnTo>
                    <a:pt x="12490" y="1536"/>
                  </a:lnTo>
                  <a:lnTo>
                    <a:pt x="12264" y="1310"/>
                  </a:lnTo>
                  <a:lnTo>
                    <a:pt x="12016" y="1107"/>
                  </a:lnTo>
                  <a:lnTo>
                    <a:pt x="11745" y="926"/>
                  </a:lnTo>
                  <a:lnTo>
                    <a:pt x="11474" y="746"/>
                  </a:lnTo>
                  <a:lnTo>
                    <a:pt x="11203" y="610"/>
                  </a:lnTo>
                  <a:lnTo>
                    <a:pt x="10909" y="475"/>
                  </a:lnTo>
                  <a:lnTo>
                    <a:pt x="10616" y="362"/>
                  </a:lnTo>
                  <a:lnTo>
                    <a:pt x="10322" y="271"/>
                  </a:lnTo>
                  <a:lnTo>
                    <a:pt x="10006" y="181"/>
                  </a:lnTo>
                  <a:lnTo>
                    <a:pt x="9690" y="113"/>
                  </a:lnTo>
                  <a:lnTo>
                    <a:pt x="9373" y="68"/>
                  </a:lnTo>
                  <a:lnTo>
                    <a:pt x="9057" y="23"/>
                  </a:lnTo>
                  <a:lnTo>
                    <a:pt x="874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0"/>
            <p:cNvSpPr/>
            <p:nvPr/>
          </p:nvSpPr>
          <p:spPr>
            <a:xfrm>
              <a:off x="8364213" y="3573775"/>
              <a:ext cx="134975" cy="41250"/>
            </a:xfrm>
            <a:custGeom>
              <a:rect b="b" l="l" r="r" t="t"/>
              <a:pathLst>
                <a:path extrusionOk="0" h="1650" w="5399">
                  <a:moveTo>
                    <a:pt x="249" y="1"/>
                  </a:moveTo>
                  <a:lnTo>
                    <a:pt x="113" y="23"/>
                  </a:lnTo>
                  <a:lnTo>
                    <a:pt x="0" y="46"/>
                  </a:lnTo>
                  <a:lnTo>
                    <a:pt x="23" y="91"/>
                  </a:lnTo>
                  <a:lnTo>
                    <a:pt x="113" y="159"/>
                  </a:lnTo>
                  <a:lnTo>
                    <a:pt x="271" y="249"/>
                  </a:lnTo>
                  <a:lnTo>
                    <a:pt x="723" y="475"/>
                  </a:lnTo>
                  <a:lnTo>
                    <a:pt x="1310" y="746"/>
                  </a:lnTo>
                  <a:lnTo>
                    <a:pt x="1965" y="995"/>
                  </a:lnTo>
                  <a:lnTo>
                    <a:pt x="3162" y="1446"/>
                  </a:lnTo>
                  <a:lnTo>
                    <a:pt x="3704" y="1650"/>
                  </a:lnTo>
                  <a:lnTo>
                    <a:pt x="5398" y="678"/>
                  </a:lnTo>
                  <a:lnTo>
                    <a:pt x="3320" y="430"/>
                  </a:lnTo>
                  <a:lnTo>
                    <a:pt x="1694" y="204"/>
                  </a:lnTo>
                  <a:lnTo>
                    <a:pt x="587" y="46"/>
                  </a:lnTo>
                  <a:lnTo>
                    <a:pt x="407" y="23"/>
                  </a:lnTo>
                  <a:lnTo>
                    <a:pt x="249"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0"/>
            <p:cNvSpPr/>
            <p:nvPr/>
          </p:nvSpPr>
          <p:spPr>
            <a:xfrm>
              <a:off x="8538688" y="3451825"/>
              <a:ext cx="97700" cy="207800"/>
            </a:xfrm>
            <a:custGeom>
              <a:rect b="b" l="l" r="r" t="t"/>
              <a:pathLst>
                <a:path extrusionOk="0" h="8312" w="3908">
                  <a:moveTo>
                    <a:pt x="0" y="0"/>
                  </a:moveTo>
                  <a:lnTo>
                    <a:pt x="633" y="5556"/>
                  </a:lnTo>
                  <a:lnTo>
                    <a:pt x="181" y="8312"/>
                  </a:lnTo>
                  <a:lnTo>
                    <a:pt x="2552" y="7792"/>
                  </a:lnTo>
                  <a:lnTo>
                    <a:pt x="2259" y="5985"/>
                  </a:lnTo>
                  <a:lnTo>
                    <a:pt x="2372" y="5895"/>
                  </a:lnTo>
                  <a:lnTo>
                    <a:pt x="2710" y="5579"/>
                  </a:lnTo>
                  <a:lnTo>
                    <a:pt x="2936" y="5331"/>
                  </a:lnTo>
                  <a:lnTo>
                    <a:pt x="3230" y="5014"/>
                  </a:lnTo>
                  <a:lnTo>
                    <a:pt x="3546" y="4608"/>
                  </a:lnTo>
                  <a:lnTo>
                    <a:pt x="3907" y="4133"/>
                  </a:lnTo>
                  <a:lnTo>
                    <a:pt x="3591" y="2078"/>
                  </a:lnTo>
                  <a:lnTo>
                    <a:pt x="0"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0"/>
            <p:cNvSpPr/>
            <p:nvPr/>
          </p:nvSpPr>
          <p:spPr>
            <a:xfrm>
              <a:off x="8481663" y="3395350"/>
              <a:ext cx="81875" cy="105050"/>
            </a:xfrm>
            <a:custGeom>
              <a:rect b="b" l="l" r="r" t="t"/>
              <a:pathLst>
                <a:path extrusionOk="0" h="4202" w="3275">
                  <a:moveTo>
                    <a:pt x="1016" y="1"/>
                  </a:moveTo>
                  <a:lnTo>
                    <a:pt x="0" y="1040"/>
                  </a:lnTo>
                  <a:lnTo>
                    <a:pt x="745" y="1672"/>
                  </a:lnTo>
                  <a:lnTo>
                    <a:pt x="1333" y="2146"/>
                  </a:lnTo>
                  <a:lnTo>
                    <a:pt x="1671" y="2463"/>
                  </a:lnTo>
                  <a:lnTo>
                    <a:pt x="1784" y="2598"/>
                  </a:lnTo>
                  <a:lnTo>
                    <a:pt x="1920" y="2824"/>
                  </a:lnTo>
                  <a:lnTo>
                    <a:pt x="2236" y="3411"/>
                  </a:lnTo>
                  <a:lnTo>
                    <a:pt x="2643" y="4202"/>
                  </a:lnTo>
                  <a:lnTo>
                    <a:pt x="3275" y="2350"/>
                  </a:lnTo>
                  <a:lnTo>
                    <a:pt x="3162" y="2101"/>
                  </a:lnTo>
                  <a:lnTo>
                    <a:pt x="2868" y="1559"/>
                  </a:lnTo>
                  <a:lnTo>
                    <a:pt x="2710" y="1266"/>
                  </a:lnTo>
                  <a:lnTo>
                    <a:pt x="2530" y="994"/>
                  </a:lnTo>
                  <a:lnTo>
                    <a:pt x="2349" y="791"/>
                  </a:lnTo>
                  <a:lnTo>
                    <a:pt x="2259" y="701"/>
                  </a:lnTo>
                  <a:lnTo>
                    <a:pt x="2191" y="656"/>
                  </a:lnTo>
                  <a:lnTo>
                    <a:pt x="1829" y="475"/>
                  </a:lnTo>
                  <a:lnTo>
                    <a:pt x="1446" y="249"/>
                  </a:lnTo>
                  <a:lnTo>
                    <a:pt x="1016"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0"/>
            <p:cNvSpPr/>
            <p:nvPr/>
          </p:nvSpPr>
          <p:spPr>
            <a:xfrm>
              <a:off x="8373238" y="3078600"/>
              <a:ext cx="394150" cy="522875"/>
            </a:xfrm>
            <a:custGeom>
              <a:rect b="b" l="l" r="r" t="t"/>
              <a:pathLst>
                <a:path extrusionOk="0" h="20915" w="15766">
                  <a:moveTo>
                    <a:pt x="1" y="0"/>
                  </a:moveTo>
                  <a:lnTo>
                    <a:pt x="91" y="1152"/>
                  </a:lnTo>
                  <a:lnTo>
                    <a:pt x="226" y="2304"/>
                  </a:lnTo>
                  <a:lnTo>
                    <a:pt x="385" y="3591"/>
                  </a:lnTo>
                  <a:lnTo>
                    <a:pt x="520" y="4450"/>
                  </a:lnTo>
                  <a:lnTo>
                    <a:pt x="656" y="5217"/>
                  </a:lnTo>
                  <a:lnTo>
                    <a:pt x="814" y="5850"/>
                  </a:lnTo>
                  <a:lnTo>
                    <a:pt x="904" y="6098"/>
                  </a:lnTo>
                  <a:lnTo>
                    <a:pt x="994" y="6279"/>
                  </a:lnTo>
                  <a:lnTo>
                    <a:pt x="1265" y="6776"/>
                  </a:lnTo>
                  <a:lnTo>
                    <a:pt x="1627" y="7341"/>
                  </a:lnTo>
                  <a:lnTo>
                    <a:pt x="2372" y="8470"/>
                  </a:lnTo>
                  <a:lnTo>
                    <a:pt x="3027" y="9441"/>
                  </a:lnTo>
                  <a:lnTo>
                    <a:pt x="2688" y="9689"/>
                  </a:lnTo>
                  <a:lnTo>
                    <a:pt x="2643" y="9712"/>
                  </a:lnTo>
                  <a:lnTo>
                    <a:pt x="2688" y="9735"/>
                  </a:lnTo>
                  <a:lnTo>
                    <a:pt x="3659" y="9983"/>
                  </a:lnTo>
                  <a:lnTo>
                    <a:pt x="4924" y="12851"/>
                  </a:lnTo>
                  <a:lnTo>
                    <a:pt x="5624" y="13823"/>
                  </a:lnTo>
                  <a:lnTo>
                    <a:pt x="6144" y="14545"/>
                  </a:lnTo>
                  <a:lnTo>
                    <a:pt x="6347" y="14794"/>
                  </a:lnTo>
                  <a:lnTo>
                    <a:pt x="6460" y="14929"/>
                  </a:lnTo>
                  <a:lnTo>
                    <a:pt x="6505" y="14974"/>
                  </a:lnTo>
                  <a:lnTo>
                    <a:pt x="6550" y="15042"/>
                  </a:lnTo>
                  <a:lnTo>
                    <a:pt x="6641" y="15291"/>
                  </a:lnTo>
                  <a:lnTo>
                    <a:pt x="6754" y="15629"/>
                  </a:lnTo>
                  <a:lnTo>
                    <a:pt x="6844" y="16036"/>
                  </a:lnTo>
                  <a:lnTo>
                    <a:pt x="6912" y="16443"/>
                  </a:lnTo>
                  <a:lnTo>
                    <a:pt x="6980" y="16849"/>
                  </a:lnTo>
                  <a:lnTo>
                    <a:pt x="7025" y="17233"/>
                  </a:lnTo>
                  <a:lnTo>
                    <a:pt x="7047" y="17504"/>
                  </a:lnTo>
                  <a:lnTo>
                    <a:pt x="7047" y="17753"/>
                  </a:lnTo>
                  <a:lnTo>
                    <a:pt x="7070" y="18024"/>
                  </a:lnTo>
                  <a:lnTo>
                    <a:pt x="7115" y="18272"/>
                  </a:lnTo>
                  <a:lnTo>
                    <a:pt x="7183" y="18520"/>
                  </a:lnTo>
                  <a:lnTo>
                    <a:pt x="7251" y="18746"/>
                  </a:lnTo>
                  <a:lnTo>
                    <a:pt x="7341" y="18927"/>
                  </a:lnTo>
                  <a:lnTo>
                    <a:pt x="7409" y="19040"/>
                  </a:lnTo>
                  <a:lnTo>
                    <a:pt x="7499" y="19108"/>
                  </a:lnTo>
                  <a:lnTo>
                    <a:pt x="7522" y="19130"/>
                  </a:lnTo>
                  <a:lnTo>
                    <a:pt x="7567" y="19175"/>
                  </a:lnTo>
                  <a:lnTo>
                    <a:pt x="7680" y="19333"/>
                  </a:lnTo>
                  <a:lnTo>
                    <a:pt x="7906" y="19808"/>
                  </a:lnTo>
                  <a:lnTo>
                    <a:pt x="8177" y="20463"/>
                  </a:lnTo>
                  <a:lnTo>
                    <a:pt x="8651" y="20124"/>
                  </a:lnTo>
                  <a:lnTo>
                    <a:pt x="8877" y="20914"/>
                  </a:lnTo>
                  <a:lnTo>
                    <a:pt x="9374" y="20643"/>
                  </a:lnTo>
                  <a:lnTo>
                    <a:pt x="10503" y="20034"/>
                  </a:lnTo>
                  <a:lnTo>
                    <a:pt x="11158" y="19650"/>
                  </a:lnTo>
                  <a:lnTo>
                    <a:pt x="11790" y="19266"/>
                  </a:lnTo>
                  <a:lnTo>
                    <a:pt x="12332" y="18904"/>
                  </a:lnTo>
                  <a:lnTo>
                    <a:pt x="12536" y="18746"/>
                  </a:lnTo>
                  <a:lnTo>
                    <a:pt x="12694" y="18588"/>
                  </a:lnTo>
                  <a:lnTo>
                    <a:pt x="13055" y="18227"/>
                  </a:lnTo>
                  <a:lnTo>
                    <a:pt x="13439" y="17730"/>
                  </a:lnTo>
                  <a:lnTo>
                    <a:pt x="13868" y="17165"/>
                  </a:lnTo>
                  <a:lnTo>
                    <a:pt x="14071" y="16826"/>
                  </a:lnTo>
                  <a:lnTo>
                    <a:pt x="14297" y="16488"/>
                  </a:lnTo>
                  <a:lnTo>
                    <a:pt x="14568" y="15968"/>
                  </a:lnTo>
                  <a:lnTo>
                    <a:pt x="14839" y="15426"/>
                  </a:lnTo>
                  <a:lnTo>
                    <a:pt x="15065" y="14839"/>
                  </a:lnTo>
                  <a:lnTo>
                    <a:pt x="15291" y="14229"/>
                  </a:lnTo>
                  <a:lnTo>
                    <a:pt x="15381" y="13823"/>
                  </a:lnTo>
                  <a:lnTo>
                    <a:pt x="15449" y="13416"/>
                  </a:lnTo>
                  <a:lnTo>
                    <a:pt x="15494" y="12964"/>
                  </a:lnTo>
                  <a:lnTo>
                    <a:pt x="15494" y="12513"/>
                  </a:lnTo>
                  <a:lnTo>
                    <a:pt x="15494" y="12061"/>
                  </a:lnTo>
                  <a:lnTo>
                    <a:pt x="15472" y="11587"/>
                  </a:lnTo>
                  <a:lnTo>
                    <a:pt x="15404" y="10728"/>
                  </a:lnTo>
                  <a:lnTo>
                    <a:pt x="15291" y="9938"/>
                  </a:lnTo>
                  <a:lnTo>
                    <a:pt x="15178" y="9328"/>
                  </a:lnTo>
                  <a:lnTo>
                    <a:pt x="15065" y="8763"/>
                  </a:lnTo>
                  <a:lnTo>
                    <a:pt x="15765" y="9125"/>
                  </a:lnTo>
                  <a:lnTo>
                    <a:pt x="15765" y="9125"/>
                  </a:lnTo>
                  <a:lnTo>
                    <a:pt x="15720" y="8809"/>
                  </a:lnTo>
                  <a:lnTo>
                    <a:pt x="15630" y="8515"/>
                  </a:lnTo>
                  <a:lnTo>
                    <a:pt x="15562" y="8199"/>
                  </a:lnTo>
                  <a:lnTo>
                    <a:pt x="15472" y="7905"/>
                  </a:lnTo>
                  <a:lnTo>
                    <a:pt x="15223" y="7318"/>
                  </a:lnTo>
                  <a:lnTo>
                    <a:pt x="14952" y="6731"/>
                  </a:lnTo>
                  <a:lnTo>
                    <a:pt x="14636" y="6166"/>
                  </a:lnTo>
                  <a:lnTo>
                    <a:pt x="14297" y="5601"/>
                  </a:lnTo>
                  <a:lnTo>
                    <a:pt x="13936" y="5082"/>
                  </a:lnTo>
                  <a:lnTo>
                    <a:pt x="13552" y="4585"/>
                  </a:lnTo>
                  <a:lnTo>
                    <a:pt x="13145" y="4133"/>
                  </a:lnTo>
                  <a:lnTo>
                    <a:pt x="12739" y="3704"/>
                  </a:lnTo>
                  <a:lnTo>
                    <a:pt x="12355" y="3298"/>
                  </a:lnTo>
                  <a:lnTo>
                    <a:pt x="11971" y="2959"/>
                  </a:lnTo>
                  <a:lnTo>
                    <a:pt x="11587" y="2665"/>
                  </a:lnTo>
                  <a:lnTo>
                    <a:pt x="11248" y="2417"/>
                  </a:lnTo>
                  <a:lnTo>
                    <a:pt x="10932" y="2214"/>
                  </a:lnTo>
                  <a:lnTo>
                    <a:pt x="10638" y="2078"/>
                  </a:lnTo>
                  <a:lnTo>
                    <a:pt x="10232" y="1943"/>
                  </a:lnTo>
                  <a:lnTo>
                    <a:pt x="9667" y="1807"/>
                  </a:lnTo>
                  <a:lnTo>
                    <a:pt x="9012" y="1671"/>
                  </a:lnTo>
                  <a:lnTo>
                    <a:pt x="8267" y="1536"/>
                  </a:lnTo>
                  <a:lnTo>
                    <a:pt x="6686" y="1333"/>
                  </a:lnTo>
                  <a:lnTo>
                    <a:pt x="5105" y="1152"/>
                  </a:lnTo>
                  <a:lnTo>
                    <a:pt x="3727" y="1039"/>
                  </a:lnTo>
                  <a:lnTo>
                    <a:pt x="2733" y="971"/>
                  </a:lnTo>
                  <a:lnTo>
                    <a:pt x="2462" y="926"/>
                  </a:lnTo>
                  <a:lnTo>
                    <a:pt x="2191" y="904"/>
                  </a:lnTo>
                  <a:lnTo>
                    <a:pt x="1695" y="768"/>
                  </a:lnTo>
                  <a:lnTo>
                    <a:pt x="1220" y="610"/>
                  </a:lnTo>
                  <a:lnTo>
                    <a:pt x="814" y="452"/>
                  </a:lnTo>
                  <a:lnTo>
                    <a:pt x="475" y="271"/>
                  </a:lnTo>
                  <a:lnTo>
                    <a:pt x="226" y="136"/>
                  </a:lnTo>
                  <a:lnTo>
                    <a:pt x="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0"/>
            <p:cNvSpPr/>
            <p:nvPr/>
          </p:nvSpPr>
          <p:spPr>
            <a:xfrm>
              <a:off x="8416163" y="3229925"/>
              <a:ext cx="336550" cy="371550"/>
            </a:xfrm>
            <a:custGeom>
              <a:rect b="b" l="l" r="r" t="t"/>
              <a:pathLst>
                <a:path extrusionOk="0" h="14862" w="13462">
                  <a:moveTo>
                    <a:pt x="0" y="0"/>
                  </a:moveTo>
                  <a:lnTo>
                    <a:pt x="655" y="2417"/>
                  </a:lnTo>
                  <a:lnTo>
                    <a:pt x="1310" y="3388"/>
                  </a:lnTo>
                  <a:lnTo>
                    <a:pt x="971" y="3636"/>
                  </a:lnTo>
                  <a:lnTo>
                    <a:pt x="971" y="3682"/>
                  </a:lnTo>
                  <a:lnTo>
                    <a:pt x="1942" y="3930"/>
                  </a:lnTo>
                  <a:lnTo>
                    <a:pt x="3207" y="6798"/>
                  </a:lnTo>
                  <a:lnTo>
                    <a:pt x="3907" y="7770"/>
                  </a:lnTo>
                  <a:lnTo>
                    <a:pt x="4427" y="8492"/>
                  </a:lnTo>
                  <a:lnTo>
                    <a:pt x="4630" y="8741"/>
                  </a:lnTo>
                  <a:lnTo>
                    <a:pt x="4743" y="8876"/>
                  </a:lnTo>
                  <a:lnTo>
                    <a:pt x="4788" y="8921"/>
                  </a:lnTo>
                  <a:lnTo>
                    <a:pt x="4833" y="8989"/>
                  </a:lnTo>
                  <a:lnTo>
                    <a:pt x="4924" y="9238"/>
                  </a:lnTo>
                  <a:lnTo>
                    <a:pt x="5037" y="9576"/>
                  </a:lnTo>
                  <a:lnTo>
                    <a:pt x="5127" y="9983"/>
                  </a:lnTo>
                  <a:lnTo>
                    <a:pt x="5195" y="10390"/>
                  </a:lnTo>
                  <a:lnTo>
                    <a:pt x="5263" y="10796"/>
                  </a:lnTo>
                  <a:lnTo>
                    <a:pt x="5308" y="11180"/>
                  </a:lnTo>
                  <a:lnTo>
                    <a:pt x="5330" y="11451"/>
                  </a:lnTo>
                  <a:lnTo>
                    <a:pt x="5330" y="11700"/>
                  </a:lnTo>
                  <a:lnTo>
                    <a:pt x="5353" y="11971"/>
                  </a:lnTo>
                  <a:lnTo>
                    <a:pt x="5398" y="12219"/>
                  </a:lnTo>
                  <a:lnTo>
                    <a:pt x="5466" y="12467"/>
                  </a:lnTo>
                  <a:lnTo>
                    <a:pt x="5534" y="12693"/>
                  </a:lnTo>
                  <a:lnTo>
                    <a:pt x="5624" y="12874"/>
                  </a:lnTo>
                  <a:lnTo>
                    <a:pt x="5692" y="12987"/>
                  </a:lnTo>
                  <a:lnTo>
                    <a:pt x="5782" y="13055"/>
                  </a:lnTo>
                  <a:lnTo>
                    <a:pt x="5805" y="13077"/>
                  </a:lnTo>
                  <a:lnTo>
                    <a:pt x="5850" y="13122"/>
                  </a:lnTo>
                  <a:lnTo>
                    <a:pt x="5963" y="13280"/>
                  </a:lnTo>
                  <a:lnTo>
                    <a:pt x="6189" y="13755"/>
                  </a:lnTo>
                  <a:lnTo>
                    <a:pt x="6460" y="14410"/>
                  </a:lnTo>
                  <a:lnTo>
                    <a:pt x="6934" y="14071"/>
                  </a:lnTo>
                  <a:lnTo>
                    <a:pt x="7160" y="14861"/>
                  </a:lnTo>
                  <a:lnTo>
                    <a:pt x="7657" y="14590"/>
                  </a:lnTo>
                  <a:lnTo>
                    <a:pt x="8786" y="13981"/>
                  </a:lnTo>
                  <a:lnTo>
                    <a:pt x="9441" y="13597"/>
                  </a:lnTo>
                  <a:lnTo>
                    <a:pt x="10073" y="13213"/>
                  </a:lnTo>
                  <a:lnTo>
                    <a:pt x="10615" y="12851"/>
                  </a:lnTo>
                  <a:lnTo>
                    <a:pt x="10819" y="12693"/>
                  </a:lnTo>
                  <a:lnTo>
                    <a:pt x="10977" y="12535"/>
                  </a:lnTo>
                  <a:lnTo>
                    <a:pt x="11338" y="12174"/>
                  </a:lnTo>
                  <a:lnTo>
                    <a:pt x="11722" y="11677"/>
                  </a:lnTo>
                  <a:lnTo>
                    <a:pt x="12151" y="11112"/>
                  </a:lnTo>
                  <a:lnTo>
                    <a:pt x="12354" y="10773"/>
                  </a:lnTo>
                  <a:lnTo>
                    <a:pt x="12580" y="10435"/>
                  </a:lnTo>
                  <a:lnTo>
                    <a:pt x="12738" y="9825"/>
                  </a:lnTo>
                  <a:lnTo>
                    <a:pt x="12897" y="9170"/>
                  </a:lnTo>
                  <a:lnTo>
                    <a:pt x="13168" y="7905"/>
                  </a:lnTo>
                  <a:lnTo>
                    <a:pt x="13371" y="6911"/>
                  </a:lnTo>
                  <a:lnTo>
                    <a:pt x="13461" y="6437"/>
                  </a:lnTo>
                  <a:lnTo>
                    <a:pt x="13235" y="6911"/>
                  </a:lnTo>
                  <a:lnTo>
                    <a:pt x="13032" y="7273"/>
                  </a:lnTo>
                  <a:lnTo>
                    <a:pt x="12897" y="7453"/>
                  </a:lnTo>
                  <a:lnTo>
                    <a:pt x="12784" y="7611"/>
                  </a:lnTo>
                  <a:lnTo>
                    <a:pt x="12603" y="7792"/>
                  </a:lnTo>
                  <a:lnTo>
                    <a:pt x="12354" y="7973"/>
                  </a:lnTo>
                  <a:lnTo>
                    <a:pt x="11790" y="8402"/>
                  </a:lnTo>
                  <a:lnTo>
                    <a:pt x="11293" y="8741"/>
                  </a:lnTo>
                  <a:lnTo>
                    <a:pt x="11067" y="8876"/>
                  </a:lnTo>
                  <a:lnTo>
                    <a:pt x="11090" y="8447"/>
                  </a:lnTo>
                  <a:lnTo>
                    <a:pt x="11135" y="7499"/>
                  </a:lnTo>
                  <a:lnTo>
                    <a:pt x="11157" y="6414"/>
                  </a:lnTo>
                  <a:lnTo>
                    <a:pt x="11157" y="5985"/>
                  </a:lnTo>
                  <a:lnTo>
                    <a:pt x="11135" y="5669"/>
                  </a:lnTo>
                  <a:lnTo>
                    <a:pt x="11044" y="5443"/>
                  </a:lnTo>
                  <a:lnTo>
                    <a:pt x="10932" y="5150"/>
                  </a:lnTo>
                  <a:lnTo>
                    <a:pt x="10773" y="4856"/>
                  </a:lnTo>
                  <a:lnTo>
                    <a:pt x="10615" y="4562"/>
                  </a:lnTo>
                  <a:lnTo>
                    <a:pt x="10322" y="4088"/>
                  </a:lnTo>
                  <a:lnTo>
                    <a:pt x="10186" y="3885"/>
                  </a:lnTo>
                  <a:lnTo>
                    <a:pt x="10209" y="4224"/>
                  </a:lnTo>
                  <a:lnTo>
                    <a:pt x="10254" y="5014"/>
                  </a:lnTo>
                  <a:lnTo>
                    <a:pt x="10277" y="5985"/>
                  </a:lnTo>
                  <a:lnTo>
                    <a:pt x="10254" y="6414"/>
                  </a:lnTo>
                  <a:lnTo>
                    <a:pt x="10231" y="6798"/>
                  </a:lnTo>
                  <a:lnTo>
                    <a:pt x="10164" y="7092"/>
                  </a:lnTo>
                  <a:lnTo>
                    <a:pt x="10073" y="7340"/>
                  </a:lnTo>
                  <a:lnTo>
                    <a:pt x="9960" y="7544"/>
                  </a:lnTo>
                  <a:lnTo>
                    <a:pt x="9847" y="7702"/>
                  </a:lnTo>
                  <a:lnTo>
                    <a:pt x="9735" y="7837"/>
                  </a:lnTo>
                  <a:lnTo>
                    <a:pt x="9644" y="7928"/>
                  </a:lnTo>
                  <a:lnTo>
                    <a:pt x="9554" y="7995"/>
                  </a:lnTo>
                  <a:lnTo>
                    <a:pt x="9486" y="7657"/>
                  </a:lnTo>
                  <a:lnTo>
                    <a:pt x="9396" y="7318"/>
                  </a:lnTo>
                  <a:lnTo>
                    <a:pt x="9260" y="6866"/>
                  </a:lnTo>
                  <a:lnTo>
                    <a:pt x="9102" y="6392"/>
                  </a:lnTo>
                  <a:lnTo>
                    <a:pt x="8899" y="5918"/>
                  </a:lnTo>
                  <a:lnTo>
                    <a:pt x="8673" y="5466"/>
                  </a:lnTo>
                  <a:lnTo>
                    <a:pt x="8560" y="5263"/>
                  </a:lnTo>
                  <a:lnTo>
                    <a:pt x="8425" y="5082"/>
                  </a:lnTo>
                  <a:lnTo>
                    <a:pt x="8244" y="4901"/>
                  </a:lnTo>
                  <a:lnTo>
                    <a:pt x="8018" y="4698"/>
                  </a:lnTo>
                  <a:lnTo>
                    <a:pt x="7747" y="4472"/>
                  </a:lnTo>
                  <a:lnTo>
                    <a:pt x="7453" y="4224"/>
                  </a:lnTo>
                  <a:lnTo>
                    <a:pt x="6731" y="3704"/>
                  </a:lnTo>
                  <a:lnTo>
                    <a:pt x="5918" y="3185"/>
                  </a:lnTo>
                  <a:lnTo>
                    <a:pt x="5082" y="2710"/>
                  </a:lnTo>
                  <a:lnTo>
                    <a:pt x="4291" y="2281"/>
                  </a:lnTo>
                  <a:lnTo>
                    <a:pt x="3591" y="1942"/>
                  </a:lnTo>
                  <a:lnTo>
                    <a:pt x="3298" y="1830"/>
                  </a:lnTo>
                  <a:lnTo>
                    <a:pt x="3027" y="1739"/>
                  </a:lnTo>
                  <a:lnTo>
                    <a:pt x="2801" y="1671"/>
                  </a:lnTo>
                  <a:lnTo>
                    <a:pt x="2552" y="1559"/>
                  </a:lnTo>
                  <a:lnTo>
                    <a:pt x="2033" y="1333"/>
                  </a:lnTo>
                  <a:lnTo>
                    <a:pt x="1536" y="1039"/>
                  </a:lnTo>
                  <a:lnTo>
                    <a:pt x="1039" y="745"/>
                  </a:lnTo>
                  <a:lnTo>
                    <a:pt x="632" y="452"/>
                  </a:lnTo>
                  <a:lnTo>
                    <a:pt x="294" y="226"/>
                  </a:lnTo>
                  <a:lnTo>
                    <a:pt x="0"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0"/>
            <p:cNvSpPr/>
            <p:nvPr/>
          </p:nvSpPr>
          <p:spPr>
            <a:xfrm>
              <a:off x="8475438" y="3329850"/>
              <a:ext cx="62125" cy="91500"/>
            </a:xfrm>
            <a:custGeom>
              <a:rect b="b" l="l" r="r" t="t"/>
              <a:pathLst>
                <a:path extrusionOk="0" h="3660" w="2485">
                  <a:moveTo>
                    <a:pt x="1311" y="1"/>
                  </a:moveTo>
                  <a:lnTo>
                    <a:pt x="1152" y="23"/>
                  </a:lnTo>
                  <a:lnTo>
                    <a:pt x="972" y="69"/>
                  </a:lnTo>
                  <a:lnTo>
                    <a:pt x="814" y="159"/>
                  </a:lnTo>
                  <a:lnTo>
                    <a:pt x="656" y="249"/>
                  </a:lnTo>
                  <a:lnTo>
                    <a:pt x="385" y="452"/>
                  </a:lnTo>
                  <a:lnTo>
                    <a:pt x="181" y="656"/>
                  </a:lnTo>
                  <a:lnTo>
                    <a:pt x="1" y="859"/>
                  </a:lnTo>
                  <a:lnTo>
                    <a:pt x="249" y="3660"/>
                  </a:lnTo>
                  <a:lnTo>
                    <a:pt x="610" y="3479"/>
                  </a:lnTo>
                  <a:lnTo>
                    <a:pt x="972" y="3276"/>
                  </a:lnTo>
                  <a:lnTo>
                    <a:pt x="1265" y="3050"/>
                  </a:lnTo>
                  <a:lnTo>
                    <a:pt x="1536" y="2847"/>
                  </a:lnTo>
                  <a:lnTo>
                    <a:pt x="1785" y="2621"/>
                  </a:lnTo>
                  <a:lnTo>
                    <a:pt x="1988" y="2395"/>
                  </a:lnTo>
                  <a:lnTo>
                    <a:pt x="2169" y="2146"/>
                  </a:lnTo>
                  <a:lnTo>
                    <a:pt x="2282" y="1921"/>
                  </a:lnTo>
                  <a:lnTo>
                    <a:pt x="2395" y="1695"/>
                  </a:lnTo>
                  <a:lnTo>
                    <a:pt x="2462" y="1469"/>
                  </a:lnTo>
                  <a:lnTo>
                    <a:pt x="2485" y="1243"/>
                  </a:lnTo>
                  <a:lnTo>
                    <a:pt x="2462" y="1017"/>
                  </a:lnTo>
                  <a:lnTo>
                    <a:pt x="2417" y="814"/>
                  </a:lnTo>
                  <a:lnTo>
                    <a:pt x="2327" y="633"/>
                  </a:lnTo>
                  <a:lnTo>
                    <a:pt x="2214" y="430"/>
                  </a:lnTo>
                  <a:lnTo>
                    <a:pt x="2056" y="272"/>
                  </a:lnTo>
                  <a:lnTo>
                    <a:pt x="1853" y="136"/>
                  </a:lnTo>
                  <a:lnTo>
                    <a:pt x="1672" y="46"/>
                  </a:lnTo>
                  <a:lnTo>
                    <a:pt x="149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0"/>
            <p:cNvSpPr/>
            <p:nvPr/>
          </p:nvSpPr>
          <p:spPr>
            <a:xfrm>
              <a:off x="8455688" y="3314050"/>
              <a:ext cx="24300" cy="105050"/>
            </a:xfrm>
            <a:custGeom>
              <a:rect b="b" l="l" r="r" t="t"/>
              <a:pathLst>
                <a:path extrusionOk="0" h="4202" w="972">
                  <a:moveTo>
                    <a:pt x="361" y="0"/>
                  </a:moveTo>
                  <a:lnTo>
                    <a:pt x="0" y="746"/>
                  </a:lnTo>
                  <a:lnTo>
                    <a:pt x="23" y="1830"/>
                  </a:lnTo>
                  <a:lnTo>
                    <a:pt x="23" y="2665"/>
                  </a:lnTo>
                  <a:lnTo>
                    <a:pt x="0" y="3275"/>
                  </a:lnTo>
                  <a:lnTo>
                    <a:pt x="0" y="3637"/>
                  </a:lnTo>
                  <a:lnTo>
                    <a:pt x="0" y="3930"/>
                  </a:lnTo>
                  <a:lnTo>
                    <a:pt x="45" y="4201"/>
                  </a:lnTo>
                  <a:lnTo>
                    <a:pt x="181" y="3885"/>
                  </a:lnTo>
                  <a:lnTo>
                    <a:pt x="520" y="3072"/>
                  </a:lnTo>
                  <a:lnTo>
                    <a:pt x="678" y="2598"/>
                  </a:lnTo>
                  <a:lnTo>
                    <a:pt x="836" y="2101"/>
                  </a:lnTo>
                  <a:lnTo>
                    <a:pt x="949" y="1627"/>
                  </a:lnTo>
                  <a:lnTo>
                    <a:pt x="971" y="1423"/>
                  </a:lnTo>
                  <a:lnTo>
                    <a:pt x="971" y="1243"/>
                  </a:lnTo>
                  <a:lnTo>
                    <a:pt x="926" y="904"/>
                  </a:lnTo>
                  <a:lnTo>
                    <a:pt x="858" y="633"/>
                  </a:lnTo>
                  <a:lnTo>
                    <a:pt x="768" y="407"/>
                  </a:lnTo>
                  <a:lnTo>
                    <a:pt x="655" y="249"/>
                  </a:lnTo>
                  <a:lnTo>
                    <a:pt x="542" y="136"/>
                  </a:lnTo>
                  <a:lnTo>
                    <a:pt x="452" y="46"/>
                  </a:lnTo>
                  <a:lnTo>
                    <a:pt x="36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0"/>
            <p:cNvSpPr/>
            <p:nvPr/>
          </p:nvSpPr>
          <p:spPr>
            <a:xfrm>
              <a:off x="8367038" y="3511675"/>
              <a:ext cx="26000" cy="5675"/>
            </a:xfrm>
            <a:custGeom>
              <a:rect b="b" l="l" r="r" t="t"/>
              <a:pathLst>
                <a:path extrusionOk="0" h="227" w="1040">
                  <a:moveTo>
                    <a:pt x="23" y="0"/>
                  </a:moveTo>
                  <a:lnTo>
                    <a:pt x="0" y="46"/>
                  </a:lnTo>
                  <a:lnTo>
                    <a:pt x="45" y="91"/>
                  </a:lnTo>
                  <a:lnTo>
                    <a:pt x="90" y="113"/>
                  </a:lnTo>
                  <a:lnTo>
                    <a:pt x="226" y="158"/>
                  </a:lnTo>
                  <a:lnTo>
                    <a:pt x="362" y="204"/>
                  </a:lnTo>
                  <a:lnTo>
                    <a:pt x="497" y="226"/>
                  </a:lnTo>
                  <a:lnTo>
                    <a:pt x="610" y="226"/>
                  </a:lnTo>
                  <a:lnTo>
                    <a:pt x="745" y="204"/>
                  </a:lnTo>
                  <a:lnTo>
                    <a:pt x="881" y="181"/>
                  </a:lnTo>
                  <a:lnTo>
                    <a:pt x="949" y="158"/>
                  </a:lnTo>
                  <a:lnTo>
                    <a:pt x="1016" y="113"/>
                  </a:lnTo>
                  <a:lnTo>
                    <a:pt x="1039" y="91"/>
                  </a:lnTo>
                  <a:lnTo>
                    <a:pt x="1039" y="46"/>
                  </a:lnTo>
                  <a:lnTo>
                    <a:pt x="1016" y="23"/>
                  </a:lnTo>
                  <a:lnTo>
                    <a:pt x="994" y="0"/>
                  </a:lnTo>
                  <a:lnTo>
                    <a:pt x="926" y="23"/>
                  </a:lnTo>
                  <a:lnTo>
                    <a:pt x="858" y="23"/>
                  </a:lnTo>
                  <a:lnTo>
                    <a:pt x="723" y="68"/>
                  </a:lnTo>
                  <a:lnTo>
                    <a:pt x="497" y="68"/>
                  </a:lnTo>
                  <a:lnTo>
                    <a:pt x="249" y="46"/>
                  </a:lnTo>
                  <a:lnTo>
                    <a:pt x="1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0"/>
            <p:cNvSpPr/>
            <p:nvPr/>
          </p:nvSpPr>
          <p:spPr>
            <a:xfrm>
              <a:off x="8410513" y="3340025"/>
              <a:ext cx="10175" cy="40100"/>
            </a:xfrm>
            <a:custGeom>
              <a:rect b="b" l="l" r="r" t="t"/>
              <a:pathLst>
                <a:path extrusionOk="0" h="1604" w="407">
                  <a:moveTo>
                    <a:pt x="226" y="0"/>
                  </a:moveTo>
                  <a:lnTo>
                    <a:pt x="181" y="45"/>
                  </a:lnTo>
                  <a:lnTo>
                    <a:pt x="113" y="226"/>
                  </a:lnTo>
                  <a:lnTo>
                    <a:pt x="45" y="475"/>
                  </a:lnTo>
                  <a:lnTo>
                    <a:pt x="0" y="791"/>
                  </a:lnTo>
                  <a:lnTo>
                    <a:pt x="0" y="1107"/>
                  </a:lnTo>
                  <a:lnTo>
                    <a:pt x="23" y="1355"/>
                  </a:lnTo>
                  <a:lnTo>
                    <a:pt x="68" y="1536"/>
                  </a:lnTo>
                  <a:lnTo>
                    <a:pt x="91" y="1581"/>
                  </a:lnTo>
                  <a:lnTo>
                    <a:pt x="136" y="1604"/>
                  </a:lnTo>
                  <a:lnTo>
                    <a:pt x="181" y="1604"/>
                  </a:lnTo>
                  <a:lnTo>
                    <a:pt x="226" y="1559"/>
                  </a:lnTo>
                  <a:lnTo>
                    <a:pt x="294" y="1378"/>
                  </a:lnTo>
                  <a:lnTo>
                    <a:pt x="362" y="1130"/>
                  </a:lnTo>
                  <a:lnTo>
                    <a:pt x="407" y="813"/>
                  </a:lnTo>
                  <a:lnTo>
                    <a:pt x="407" y="497"/>
                  </a:lnTo>
                  <a:lnTo>
                    <a:pt x="384" y="249"/>
                  </a:lnTo>
                  <a:lnTo>
                    <a:pt x="339" y="68"/>
                  </a:lnTo>
                  <a:lnTo>
                    <a:pt x="316" y="0"/>
                  </a:lnTo>
                  <a:close/>
                </a:path>
              </a:pathLst>
            </a:custGeom>
            <a:solidFill>
              <a:srgbClr val="0004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0"/>
            <p:cNvSpPr/>
            <p:nvPr/>
          </p:nvSpPr>
          <p:spPr>
            <a:xfrm>
              <a:off x="8410513" y="3318575"/>
              <a:ext cx="18650" cy="6800"/>
            </a:xfrm>
            <a:custGeom>
              <a:rect b="b" l="l" r="r" t="t"/>
              <a:pathLst>
                <a:path extrusionOk="0" h="272" w="746">
                  <a:moveTo>
                    <a:pt x="452" y="0"/>
                  </a:moveTo>
                  <a:lnTo>
                    <a:pt x="226" y="23"/>
                  </a:lnTo>
                  <a:lnTo>
                    <a:pt x="68" y="68"/>
                  </a:lnTo>
                  <a:lnTo>
                    <a:pt x="0" y="90"/>
                  </a:lnTo>
                  <a:lnTo>
                    <a:pt x="0" y="271"/>
                  </a:lnTo>
                  <a:lnTo>
                    <a:pt x="746" y="23"/>
                  </a:lnTo>
                  <a:lnTo>
                    <a:pt x="587" y="0"/>
                  </a:lnTo>
                  <a:close/>
                </a:path>
              </a:pathLst>
            </a:custGeom>
            <a:solidFill>
              <a:srgbClr val="0004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0"/>
            <p:cNvSpPr/>
            <p:nvPr/>
          </p:nvSpPr>
          <p:spPr>
            <a:xfrm>
              <a:off x="8615463" y="4461975"/>
              <a:ext cx="329775" cy="201600"/>
            </a:xfrm>
            <a:custGeom>
              <a:rect b="b" l="l" r="r" t="t"/>
              <a:pathLst>
                <a:path extrusionOk="0" h="8064" w="13191">
                  <a:moveTo>
                    <a:pt x="12062" y="0"/>
                  </a:moveTo>
                  <a:lnTo>
                    <a:pt x="11745" y="23"/>
                  </a:lnTo>
                  <a:lnTo>
                    <a:pt x="11361" y="113"/>
                  </a:lnTo>
                  <a:lnTo>
                    <a:pt x="10955" y="226"/>
                  </a:lnTo>
                  <a:lnTo>
                    <a:pt x="10503" y="384"/>
                  </a:lnTo>
                  <a:lnTo>
                    <a:pt x="10029" y="587"/>
                  </a:lnTo>
                  <a:lnTo>
                    <a:pt x="9509" y="813"/>
                  </a:lnTo>
                  <a:lnTo>
                    <a:pt x="8990" y="1084"/>
                  </a:lnTo>
                  <a:lnTo>
                    <a:pt x="8448" y="1355"/>
                  </a:lnTo>
                  <a:lnTo>
                    <a:pt x="7296" y="1988"/>
                  </a:lnTo>
                  <a:lnTo>
                    <a:pt x="6122" y="2665"/>
                  </a:lnTo>
                  <a:lnTo>
                    <a:pt x="4970" y="3388"/>
                  </a:lnTo>
                  <a:lnTo>
                    <a:pt x="3863" y="4088"/>
                  </a:lnTo>
                  <a:lnTo>
                    <a:pt x="2824" y="4766"/>
                  </a:lnTo>
                  <a:lnTo>
                    <a:pt x="1898" y="5398"/>
                  </a:lnTo>
                  <a:lnTo>
                    <a:pt x="520" y="6347"/>
                  </a:lnTo>
                  <a:lnTo>
                    <a:pt x="1" y="6731"/>
                  </a:lnTo>
                  <a:lnTo>
                    <a:pt x="611" y="6956"/>
                  </a:lnTo>
                  <a:lnTo>
                    <a:pt x="1266" y="7182"/>
                  </a:lnTo>
                  <a:lnTo>
                    <a:pt x="2056" y="7431"/>
                  </a:lnTo>
                  <a:lnTo>
                    <a:pt x="2914" y="7702"/>
                  </a:lnTo>
                  <a:lnTo>
                    <a:pt x="3750" y="7905"/>
                  </a:lnTo>
                  <a:lnTo>
                    <a:pt x="4157" y="7995"/>
                  </a:lnTo>
                  <a:lnTo>
                    <a:pt x="4518" y="8041"/>
                  </a:lnTo>
                  <a:lnTo>
                    <a:pt x="4857" y="8063"/>
                  </a:lnTo>
                  <a:lnTo>
                    <a:pt x="5150" y="8063"/>
                  </a:lnTo>
                  <a:lnTo>
                    <a:pt x="5444" y="8018"/>
                  </a:lnTo>
                  <a:lnTo>
                    <a:pt x="5873" y="7950"/>
                  </a:lnTo>
                  <a:lnTo>
                    <a:pt x="6935" y="7724"/>
                  </a:lnTo>
                  <a:lnTo>
                    <a:pt x="8177" y="7431"/>
                  </a:lnTo>
                  <a:lnTo>
                    <a:pt x="9509" y="7115"/>
                  </a:lnTo>
                  <a:lnTo>
                    <a:pt x="11836" y="6505"/>
                  </a:lnTo>
                  <a:lnTo>
                    <a:pt x="12852" y="6234"/>
                  </a:lnTo>
                  <a:lnTo>
                    <a:pt x="12965" y="5669"/>
                  </a:lnTo>
                  <a:lnTo>
                    <a:pt x="13055" y="5037"/>
                  </a:lnTo>
                  <a:lnTo>
                    <a:pt x="13146" y="4224"/>
                  </a:lnTo>
                  <a:lnTo>
                    <a:pt x="13168" y="3794"/>
                  </a:lnTo>
                  <a:lnTo>
                    <a:pt x="13191" y="3320"/>
                  </a:lnTo>
                  <a:lnTo>
                    <a:pt x="13191" y="2846"/>
                  </a:lnTo>
                  <a:lnTo>
                    <a:pt x="13168" y="2349"/>
                  </a:lnTo>
                  <a:lnTo>
                    <a:pt x="13146" y="1852"/>
                  </a:lnTo>
                  <a:lnTo>
                    <a:pt x="13078" y="1355"/>
                  </a:lnTo>
                  <a:lnTo>
                    <a:pt x="12965" y="881"/>
                  </a:lnTo>
                  <a:lnTo>
                    <a:pt x="12852" y="429"/>
                  </a:lnTo>
                  <a:lnTo>
                    <a:pt x="12807" y="316"/>
                  </a:lnTo>
                  <a:lnTo>
                    <a:pt x="12739" y="226"/>
                  </a:lnTo>
                  <a:lnTo>
                    <a:pt x="12671" y="158"/>
                  </a:lnTo>
                  <a:lnTo>
                    <a:pt x="12581" y="90"/>
                  </a:lnTo>
                  <a:lnTo>
                    <a:pt x="12468" y="45"/>
                  </a:lnTo>
                  <a:lnTo>
                    <a:pt x="12355" y="23"/>
                  </a:lnTo>
                  <a:lnTo>
                    <a:pt x="1222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0"/>
            <p:cNvSpPr/>
            <p:nvPr/>
          </p:nvSpPr>
          <p:spPr>
            <a:xfrm>
              <a:off x="7618313" y="4539875"/>
              <a:ext cx="180700" cy="144575"/>
            </a:xfrm>
            <a:custGeom>
              <a:rect b="b" l="l" r="r" t="t"/>
              <a:pathLst>
                <a:path extrusionOk="0" h="5783" w="7228">
                  <a:moveTo>
                    <a:pt x="1943" y="1"/>
                  </a:moveTo>
                  <a:lnTo>
                    <a:pt x="1" y="2485"/>
                  </a:lnTo>
                  <a:lnTo>
                    <a:pt x="3004" y="5783"/>
                  </a:lnTo>
                  <a:lnTo>
                    <a:pt x="5670" y="5241"/>
                  </a:lnTo>
                  <a:lnTo>
                    <a:pt x="7228" y="1763"/>
                  </a:lnTo>
                  <a:lnTo>
                    <a:pt x="194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0"/>
            <p:cNvSpPr/>
            <p:nvPr/>
          </p:nvSpPr>
          <p:spPr>
            <a:xfrm>
              <a:off x="7223638" y="4624025"/>
              <a:ext cx="536425" cy="211750"/>
            </a:xfrm>
            <a:custGeom>
              <a:rect b="b" l="l" r="r" t="t"/>
              <a:pathLst>
                <a:path extrusionOk="0" h="8470" w="21457">
                  <a:moveTo>
                    <a:pt x="16985" y="0"/>
                  </a:moveTo>
                  <a:lnTo>
                    <a:pt x="16036" y="565"/>
                  </a:lnTo>
                  <a:lnTo>
                    <a:pt x="14884" y="1220"/>
                  </a:lnTo>
                  <a:lnTo>
                    <a:pt x="13552" y="1920"/>
                  </a:lnTo>
                  <a:lnTo>
                    <a:pt x="12174" y="2643"/>
                  </a:lnTo>
                  <a:lnTo>
                    <a:pt x="10796" y="3320"/>
                  </a:lnTo>
                  <a:lnTo>
                    <a:pt x="10141" y="3614"/>
                  </a:lnTo>
                  <a:lnTo>
                    <a:pt x="9509" y="3885"/>
                  </a:lnTo>
                  <a:lnTo>
                    <a:pt x="8922" y="4111"/>
                  </a:lnTo>
                  <a:lnTo>
                    <a:pt x="8357" y="4314"/>
                  </a:lnTo>
                  <a:lnTo>
                    <a:pt x="7883" y="4450"/>
                  </a:lnTo>
                  <a:lnTo>
                    <a:pt x="7453" y="4540"/>
                  </a:lnTo>
                  <a:lnTo>
                    <a:pt x="6595" y="4630"/>
                  </a:lnTo>
                  <a:lnTo>
                    <a:pt x="5647" y="4675"/>
                  </a:lnTo>
                  <a:lnTo>
                    <a:pt x="4675" y="4698"/>
                  </a:lnTo>
                  <a:lnTo>
                    <a:pt x="3682" y="4698"/>
                  </a:lnTo>
                  <a:lnTo>
                    <a:pt x="2733" y="4675"/>
                  </a:lnTo>
                  <a:lnTo>
                    <a:pt x="1875" y="4630"/>
                  </a:lnTo>
                  <a:lnTo>
                    <a:pt x="565" y="4562"/>
                  </a:lnTo>
                  <a:lnTo>
                    <a:pt x="542" y="4562"/>
                  </a:lnTo>
                  <a:lnTo>
                    <a:pt x="91" y="4540"/>
                  </a:lnTo>
                  <a:lnTo>
                    <a:pt x="45" y="4675"/>
                  </a:lnTo>
                  <a:lnTo>
                    <a:pt x="23" y="4879"/>
                  </a:lnTo>
                  <a:lnTo>
                    <a:pt x="0" y="5443"/>
                  </a:lnTo>
                  <a:lnTo>
                    <a:pt x="23" y="5918"/>
                  </a:lnTo>
                  <a:lnTo>
                    <a:pt x="45" y="6527"/>
                  </a:lnTo>
                  <a:lnTo>
                    <a:pt x="45" y="6595"/>
                  </a:lnTo>
                  <a:lnTo>
                    <a:pt x="68" y="7115"/>
                  </a:lnTo>
                  <a:lnTo>
                    <a:pt x="91" y="7228"/>
                  </a:lnTo>
                  <a:lnTo>
                    <a:pt x="91" y="7295"/>
                  </a:lnTo>
                  <a:lnTo>
                    <a:pt x="452" y="7431"/>
                  </a:lnTo>
                  <a:lnTo>
                    <a:pt x="881" y="7544"/>
                  </a:lnTo>
                  <a:lnTo>
                    <a:pt x="1423" y="7679"/>
                  </a:lnTo>
                  <a:lnTo>
                    <a:pt x="2055" y="7815"/>
                  </a:lnTo>
                  <a:lnTo>
                    <a:pt x="2756" y="7905"/>
                  </a:lnTo>
                  <a:lnTo>
                    <a:pt x="3117" y="7950"/>
                  </a:lnTo>
                  <a:lnTo>
                    <a:pt x="3501" y="7973"/>
                  </a:lnTo>
                  <a:lnTo>
                    <a:pt x="4246" y="7973"/>
                  </a:lnTo>
                  <a:lnTo>
                    <a:pt x="5105" y="7950"/>
                  </a:lnTo>
                  <a:lnTo>
                    <a:pt x="6166" y="7973"/>
                  </a:lnTo>
                  <a:lnTo>
                    <a:pt x="7408" y="8018"/>
                  </a:lnTo>
                  <a:lnTo>
                    <a:pt x="8718" y="8086"/>
                  </a:lnTo>
                  <a:lnTo>
                    <a:pt x="11451" y="8267"/>
                  </a:lnTo>
                  <a:lnTo>
                    <a:pt x="13936" y="8447"/>
                  </a:lnTo>
                  <a:lnTo>
                    <a:pt x="14478" y="8470"/>
                  </a:lnTo>
                  <a:lnTo>
                    <a:pt x="15562" y="8470"/>
                  </a:lnTo>
                  <a:lnTo>
                    <a:pt x="16081" y="8425"/>
                  </a:lnTo>
                  <a:lnTo>
                    <a:pt x="17075" y="8334"/>
                  </a:lnTo>
                  <a:lnTo>
                    <a:pt x="17978" y="8221"/>
                  </a:lnTo>
                  <a:lnTo>
                    <a:pt x="18746" y="8086"/>
                  </a:lnTo>
                  <a:lnTo>
                    <a:pt x="19379" y="7928"/>
                  </a:lnTo>
                  <a:lnTo>
                    <a:pt x="19785" y="7815"/>
                  </a:lnTo>
                  <a:lnTo>
                    <a:pt x="19921" y="7770"/>
                  </a:lnTo>
                  <a:lnTo>
                    <a:pt x="20011" y="7724"/>
                  </a:lnTo>
                  <a:lnTo>
                    <a:pt x="20056" y="7634"/>
                  </a:lnTo>
                  <a:lnTo>
                    <a:pt x="20079" y="7566"/>
                  </a:lnTo>
                  <a:lnTo>
                    <a:pt x="20101" y="7431"/>
                  </a:lnTo>
                  <a:lnTo>
                    <a:pt x="20147" y="7250"/>
                  </a:lnTo>
                  <a:lnTo>
                    <a:pt x="20192" y="6979"/>
                  </a:lnTo>
                  <a:lnTo>
                    <a:pt x="20214" y="6798"/>
                  </a:lnTo>
                  <a:lnTo>
                    <a:pt x="20237" y="6595"/>
                  </a:lnTo>
                  <a:lnTo>
                    <a:pt x="20260" y="6437"/>
                  </a:lnTo>
                  <a:lnTo>
                    <a:pt x="20282" y="6166"/>
                  </a:lnTo>
                  <a:lnTo>
                    <a:pt x="20350" y="5647"/>
                  </a:lnTo>
                  <a:lnTo>
                    <a:pt x="20372" y="5398"/>
                  </a:lnTo>
                  <a:lnTo>
                    <a:pt x="20418" y="4924"/>
                  </a:lnTo>
                  <a:lnTo>
                    <a:pt x="20418" y="4788"/>
                  </a:lnTo>
                  <a:lnTo>
                    <a:pt x="20440" y="4608"/>
                  </a:lnTo>
                  <a:lnTo>
                    <a:pt x="20463" y="4472"/>
                  </a:lnTo>
                  <a:lnTo>
                    <a:pt x="20463" y="4337"/>
                  </a:lnTo>
                  <a:lnTo>
                    <a:pt x="20463" y="4246"/>
                  </a:lnTo>
                  <a:lnTo>
                    <a:pt x="20485" y="4201"/>
                  </a:lnTo>
                  <a:lnTo>
                    <a:pt x="20485" y="4111"/>
                  </a:lnTo>
                  <a:lnTo>
                    <a:pt x="20553" y="3907"/>
                  </a:lnTo>
                  <a:lnTo>
                    <a:pt x="20666" y="3614"/>
                  </a:lnTo>
                  <a:lnTo>
                    <a:pt x="21005" y="2869"/>
                  </a:lnTo>
                  <a:lnTo>
                    <a:pt x="21457" y="1875"/>
                  </a:lnTo>
                  <a:lnTo>
                    <a:pt x="21140" y="1852"/>
                  </a:lnTo>
                  <a:lnTo>
                    <a:pt x="20824" y="1784"/>
                  </a:lnTo>
                  <a:lnTo>
                    <a:pt x="20508" y="1717"/>
                  </a:lnTo>
                  <a:lnTo>
                    <a:pt x="20214" y="1626"/>
                  </a:lnTo>
                  <a:lnTo>
                    <a:pt x="19605" y="1400"/>
                  </a:lnTo>
                  <a:lnTo>
                    <a:pt x="19017" y="1152"/>
                  </a:lnTo>
                  <a:lnTo>
                    <a:pt x="18453" y="881"/>
                  </a:lnTo>
                  <a:lnTo>
                    <a:pt x="17911" y="587"/>
                  </a:lnTo>
                  <a:lnTo>
                    <a:pt x="17436" y="294"/>
                  </a:lnTo>
                  <a:lnTo>
                    <a:pt x="169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0"/>
            <p:cNvSpPr/>
            <p:nvPr/>
          </p:nvSpPr>
          <p:spPr>
            <a:xfrm>
              <a:off x="7632438" y="4001225"/>
              <a:ext cx="419550" cy="638625"/>
            </a:xfrm>
            <a:custGeom>
              <a:rect b="b" l="l" r="r" t="t"/>
              <a:pathLst>
                <a:path extrusionOk="0" h="25545" w="16782">
                  <a:moveTo>
                    <a:pt x="14116" y="0"/>
                  </a:moveTo>
                  <a:lnTo>
                    <a:pt x="13732" y="407"/>
                  </a:lnTo>
                  <a:lnTo>
                    <a:pt x="13303" y="926"/>
                  </a:lnTo>
                  <a:lnTo>
                    <a:pt x="12851" y="1513"/>
                  </a:lnTo>
                  <a:lnTo>
                    <a:pt x="12377" y="2146"/>
                  </a:lnTo>
                  <a:lnTo>
                    <a:pt x="12355" y="2168"/>
                  </a:lnTo>
                  <a:lnTo>
                    <a:pt x="11948" y="2756"/>
                  </a:lnTo>
                  <a:lnTo>
                    <a:pt x="11903" y="2801"/>
                  </a:lnTo>
                  <a:lnTo>
                    <a:pt x="11022" y="4066"/>
                  </a:lnTo>
                  <a:lnTo>
                    <a:pt x="10096" y="5443"/>
                  </a:lnTo>
                  <a:lnTo>
                    <a:pt x="9125" y="6911"/>
                  </a:lnTo>
                  <a:lnTo>
                    <a:pt x="8131" y="8447"/>
                  </a:lnTo>
                  <a:lnTo>
                    <a:pt x="6143" y="11609"/>
                  </a:lnTo>
                  <a:lnTo>
                    <a:pt x="4246" y="14681"/>
                  </a:lnTo>
                  <a:lnTo>
                    <a:pt x="2575" y="17459"/>
                  </a:lnTo>
                  <a:lnTo>
                    <a:pt x="1220" y="19717"/>
                  </a:lnTo>
                  <a:lnTo>
                    <a:pt x="0" y="21773"/>
                  </a:lnTo>
                  <a:lnTo>
                    <a:pt x="158" y="21953"/>
                  </a:lnTo>
                  <a:lnTo>
                    <a:pt x="316" y="22134"/>
                  </a:lnTo>
                  <a:lnTo>
                    <a:pt x="655" y="22428"/>
                  </a:lnTo>
                  <a:lnTo>
                    <a:pt x="1017" y="22721"/>
                  </a:lnTo>
                  <a:lnTo>
                    <a:pt x="1401" y="22992"/>
                  </a:lnTo>
                  <a:lnTo>
                    <a:pt x="1807" y="23263"/>
                  </a:lnTo>
                  <a:lnTo>
                    <a:pt x="2259" y="23512"/>
                  </a:lnTo>
                  <a:lnTo>
                    <a:pt x="2710" y="23760"/>
                  </a:lnTo>
                  <a:lnTo>
                    <a:pt x="3185" y="23986"/>
                  </a:lnTo>
                  <a:lnTo>
                    <a:pt x="3659" y="24189"/>
                  </a:lnTo>
                  <a:lnTo>
                    <a:pt x="4359" y="24506"/>
                  </a:lnTo>
                  <a:lnTo>
                    <a:pt x="5059" y="24777"/>
                  </a:lnTo>
                  <a:lnTo>
                    <a:pt x="5714" y="25003"/>
                  </a:lnTo>
                  <a:lnTo>
                    <a:pt x="6279" y="25183"/>
                  </a:lnTo>
                  <a:lnTo>
                    <a:pt x="7137" y="25454"/>
                  </a:lnTo>
                  <a:lnTo>
                    <a:pt x="7476" y="25545"/>
                  </a:lnTo>
                  <a:lnTo>
                    <a:pt x="15336" y="12084"/>
                  </a:lnTo>
                  <a:lnTo>
                    <a:pt x="16781" y="9576"/>
                  </a:lnTo>
                  <a:lnTo>
                    <a:pt x="14116" y="0"/>
                  </a:lnTo>
                  <a:close/>
                </a:path>
              </a:pathLst>
            </a:custGeom>
            <a:solidFill>
              <a:srgbClr val="4A1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0"/>
            <p:cNvSpPr/>
            <p:nvPr/>
          </p:nvSpPr>
          <p:spPr>
            <a:xfrm>
              <a:off x="7723913" y="4084225"/>
              <a:ext cx="291925" cy="555625"/>
            </a:xfrm>
            <a:custGeom>
              <a:rect b="b" l="l" r="r" t="t"/>
              <a:pathLst>
                <a:path extrusionOk="0" h="22225" w="11677">
                  <a:moveTo>
                    <a:pt x="9328" y="0"/>
                  </a:moveTo>
                  <a:lnTo>
                    <a:pt x="9260" y="429"/>
                  </a:lnTo>
                  <a:lnTo>
                    <a:pt x="9215" y="926"/>
                  </a:lnTo>
                  <a:lnTo>
                    <a:pt x="9170" y="1446"/>
                  </a:lnTo>
                  <a:lnTo>
                    <a:pt x="9147" y="1988"/>
                  </a:lnTo>
                  <a:lnTo>
                    <a:pt x="9147" y="3117"/>
                  </a:lnTo>
                  <a:lnTo>
                    <a:pt x="9170" y="4246"/>
                  </a:lnTo>
                  <a:lnTo>
                    <a:pt x="9215" y="5263"/>
                  </a:lnTo>
                  <a:lnTo>
                    <a:pt x="9260" y="6098"/>
                  </a:lnTo>
                  <a:lnTo>
                    <a:pt x="9328" y="6866"/>
                  </a:lnTo>
                  <a:lnTo>
                    <a:pt x="0" y="20869"/>
                  </a:lnTo>
                  <a:lnTo>
                    <a:pt x="700" y="21186"/>
                  </a:lnTo>
                  <a:lnTo>
                    <a:pt x="1400" y="21457"/>
                  </a:lnTo>
                  <a:lnTo>
                    <a:pt x="2055" y="21683"/>
                  </a:lnTo>
                  <a:lnTo>
                    <a:pt x="2620" y="21863"/>
                  </a:lnTo>
                  <a:lnTo>
                    <a:pt x="3478" y="22134"/>
                  </a:lnTo>
                  <a:lnTo>
                    <a:pt x="3817" y="22225"/>
                  </a:lnTo>
                  <a:lnTo>
                    <a:pt x="11677" y="8764"/>
                  </a:lnTo>
                  <a:lnTo>
                    <a:pt x="932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0"/>
            <p:cNvSpPr/>
            <p:nvPr/>
          </p:nvSpPr>
          <p:spPr>
            <a:xfrm>
              <a:off x="7957088" y="3962250"/>
              <a:ext cx="979700" cy="948625"/>
            </a:xfrm>
            <a:custGeom>
              <a:rect b="b" l="l" r="r" t="t"/>
              <a:pathLst>
                <a:path extrusionOk="0" h="37945" w="39188">
                  <a:moveTo>
                    <a:pt x="2689" y="1"/>
                  </a:moveTo>
                  <a:lnTo>
                    <a:pt x="2553" y="23"/>
                  </a:lnTo>
                  <a:lnTo>
                    <a:pt x="2440" y="46"/>
                  </a:lnTo>
                  <a:lnTo>
                    <a:pt x="2350" y="91"/>
                  </a:lnTo>
                  <a:lnTo>
                    <a:pt x="2260" y="136"/>
                  </a:lnTo>
                  <a:lnTo>
                    <a:pt x="2147" y="227"/>
                  </a:lnTo>
                  <a:lnTo>
                    <a:pt x="1966" y="430"/>
                  </a:lnTo>
                  <a:lnTo>
                    <a:pt x="1763" y="723"/>
                  </a:lnTo>
                  <a:lnTo>
                    <a:pt x="1559" y="1040"/>
                  </a:lnTo>
                  <a:lnTo>
                    <a:pt x="1356" y="1424"/>
                  </a:lnTo>
                  <a:lnTo>
                    <a:pt x="1175" y="1830"/>
                  </a:lnTo>
                  <a:lnTo>
                    <a:pt x="791" y="2666"/>
                  </a:lnTo>
                  <a:lnTo>
                    <a:pt x="475" y="3502"/>
                  </a:lnTo>
                  <a:lnTo>
                    <a:pt x="227" y="4202"/>
                  </a:lnTo>
                  <a:lnTo>
                    <a:pt x="1" y="4879"/>
                  </a:lnTo>
                  <a:lnTo>
                    <a:pt x="69" y="5692"/>
                  </a:lnTo>
                  <a:lnTo>
                    <a:pt x="159" y="6573"/>
                  </a:lnTo>
                  <a:lnTo>
                    <a:pt x="272" y="7680"/>
                  </a:lnTo>
                  <a:lnTo>
                    <a:pt x="453" y="8945"/>
                  </a:lnTo>
                  <a:lnTo>
                    <a:pt x="656" y="10277"/>
                  </a:lnTo>
                  <a:lnTo>
                    <a:pt x="791" y="10932"/>
                  </a:lnTo>
                  <a:lnTo>
                    <a:pt x="927" y="11587"/>
                  </a:lnTo>
                  <a:lnTo>
                    <a:pt x="1062" y="12220"/>
                  </a:lnTo>
                  <a:lnTo>
                    <a:pt x="1221" y="12829"/>
                  </a:lnTo>
                  <a:lnTo>
                    <a:pt x="1469" y="13575"/>
                  </a:lnTo>
                  <a:lnTo>
                    <a:pt x="1853" y="14659"/>
                  </a:lnTo>
                  <a:lnTo>
                    <a:pt x="2395" y="15969"/>
                  </a:lnTo>
                  <a:lnTo>
                    <a:pt x="3050" y="17527"/>
                  </a:lnTo>
                  <a:lnTo>
                    <a:pt x="3795" y="19221"/>
                  </a:lnTo>
                  <a:lnTo>
                    <a:pt x="4631" y="21073"/>
                  </a:lnTo>
                  <a:lnTo>
                    <a:pt x="5557" y="22993"/>
                  </a:lnTo>
                  <a:lnTo>
                    <a:pt x="6528" y="24935"/>
                  </a:lnTo>
                  <a:lnTo>
                    <a:pt x="7545" y="26878"/>
                  </a:lnTo>
                  <a:lnTo>
                    <a:pt x="8064" y="27849"/>
                  </a:lnTo>
                  <a:lnTo>
                    <a:pt x="8583" y="28775"/>
                  </a:lnTo>
                  <a:lnTo>
                    <a:pt x="9103" y="29678"/>
                  </a:lnTo>
                  <a:lnTo>
                    <a:pt x="9645" y="30559"/>
                  </a:lnTo>
                  <a:lnTo>
                    <a:pt x="10164" y="31395"/>
                  </a:lnTo>
                  <a:lnTo>
                    <a:pt x="10684" y="32185"/>
                  </a:lnTo>
                  <a:lnTo>
                    <a:pt x="11203" y="32931"/>
                  </a:lnTo>
                  <a:lnTo>
                    <a:pt x="11723" y="33631"/>
                  </a:lnTo>
                  <a:lnTo>
                    <a:pt x="12220" y="34263"/>
                  </a:lnTo>
                  <a:lnTo>
                    <a:pt x="12717" y="34828"/>
                  </a:lnTo>
                  <a:lnTo>
                    <a:pt x="13191" y="35325"/>
                  </a:lnTo>
                  <a:lnTo>
                    <a:pt x="13665" y="35754"/>
                  </a:lnTo>
                  <a:lnTo>
                    <a:pt x="13891" y="35935"/>
                  </a:lnTo>
                  <a:lnTo>
                    <a:pt x="14117" y="36093"/>
                  </a:lnTo>
                  <a:lnTo>
                    <a:pt x="14320" y="36228"/>
                  </a:lnTo>
                  <a:lnTo>
                    <a:pt x="14546" y="36341"/>
                  </a:lnTo>
                  <a:lnTo>
                    <a:pt x="14975" y="36544"/>
                  </a:lnTo>
                  <a:lnTo>
                    <a:pt x="15427" y="36725"/>
                  </a:lnTo>
                  <a:lnTo>
                    <a:pt x="15879" y="36883"/>
                  </a:lnTo>
                  <a:lnTo>
                    <a:pt x="16353" y="37019"/>
                  </a:lnTo>
                  <a:lnTo>
                    <a:pt x="16827" y="37154"/>
                  </a:lnTo>
                  <a:lnTo>
                    <a:pt x="17302" y="37290"/>
                  </a:lnTo>
                  <a:lnTo>
                    <a:pt x="18295" y="37493"/>
                  </a:lnTo>
                  <a:lnTo>
                    <a:pt x="19289" y="37651"/>
                  </a:lnTo>
                  <a:lnTo>
                    <a:pt x="20283" y="37764"/>
                  </a:lnTo>
                  <a:lnTo>
                    <a:pt x="21231" y="37854"/>
                  </a:lnTo>
                  <a:lnTo>
                    <a:pt x="22157" y="37922"/>
                  </a:lnTo>
                  <a:lnTo>
                    <a:pt x="23038" y="37945"/>
                  </a:lnTo>
                  <a:lnTo>
                    <a:pt x="23851" y="37945"/>
                  </a:lnTo>
                  <a:lnTo>
                    <a:pt x="25207" y="37922"/>
                  </a:lnTo>
                  <a:lnTo>
                    <a:pt x="26087" y="37900"/>
                  </a:lnTo>
                  <a:lnTo>
                    <a:pt x="26426" y="37854"/>
                  </a:lnTo>
                  <a:lnTo>
                    <a:pt x="27510" y="37900"/>
                  </a:lnTo>
                  <a:lnTo>
                    <a:pt x="28640" y="37900"/>
                  </a:lnTo>
                  <a:lnTo>
                    <a:pt x="29950" y="37854"/>
                  </a:lnTo>
                  <a:lnTo>
                    <a:pt x="30650" y="37832"/>
                  </a:lnTo>
                  <a:lnTo>
                    <a:pt x="31327" y="37764"/>
                  </a:lnTo>
                  <a:lnTo>
                    <a:pt x="32005" y="37696"/>
                  </a:lnTo>
                  <a:lnTo>
                    <a:pt x="32615" y="37583"/>
                  </a:lnTo>
                  <a:lnTo>
                    <a:pt x="33179" y="37470"/>
                  </a:lnTo>
                  <a:lnTo>
                    <a:pt x="33428" y="37403"/>
                  </a:lnTo>
                  <a:lnTo>
                    <a:pt x="33654" y="37312"/>
                  </a:lnTo>
                  <a:lnTo>
                    <a:pt x="33857" y="37222"/>
                  </a:lnTo>
                  <a:lnTo>
                    <a:pt x="34015" y="37132"/>
                  </a:lnTo>
                  <a:lnTo>
                    <a:pt x="34173" y="37019"/>
                  </a:lnTo>
                  <a:lnTo>
                    <a:pt x="34286" y="36906"/>
                  </a:lnTo>
                  <a:lnTo>
                    <a:pt x="34512" y="36567"/>
                  </a:lnTo>
                  <a:lnTo>
                    <a:pt x="34783" y="36070"/>
                  </a:lnTo>
                  <a:lnTo>
                    <a:pt x="35122" y="35438"/>
                  </a:lnTo>
                  <a:lnTo>
                    <a:pt x="35483" y="34692"/>
                  </a:lnTo>
                  <a:lnTo>
                    <a:pt x="36296" y="32953"/>
                  </a:lnTo>
                  <a:lnTo>
                    <a:pt x="37132" y="31079"/>
                  </a:lnTo>
                  <a:lnTo>
                    <a:pt x="37900" y="29272"/>
                  </a:lnTo>
                  <a:lnTo>
                    <a:pt x="38555" y="27713"/>
                  </a:lnTo>
                  <a:lnTo>
                    <a:pt x="39187" y="26223"/>
                  </a:lnTo>
                  <a:lnTo>
                    <a:pt x="39187" y="26223"/>
                  </a:lnTo>
                  <a:lnTo>
                    <a:pt x="38758" y="26336"/>
                  </a:lnTo>
                  <a:lnTo>
                    <a:pt x="38329" y="26449"/>
                  </a:lnTo>
                  <a:lnTo>
                    <a:pt x="37855" y="26516"/>
                  </a:lnTo>
                  <a:lnTo>
                    <a:pt x="37358" y="26607"/>
                  </a:lnTo>
                  <a:lnTo>
                    <a:pt x="36838" y="26652"/>
                  </a:lnTo>
                  <a:lnTo>
                    <a:pt x="36296" y="26697"/>
                  </a:lnTo>
                  <a:lnTo>
                    <a:pt x="35189" y="26765"/>
                  </a:lnTo>
                  <a:lnTo>
                    <a:pt x="34038" y="26787"/>
                  </a:lnTo>
                  <a:lnTo>
                    <a:pt x="32863" y="26787"/>
                  </a:lnTo>
                  <a:lnTo>
                    <a:pt x="31689" y="26765"/>
                  </a:lnTo>
                  <a:lnTo>
                    <a:pt x="30537" y="26720"/>
                  </a:lnTo>
                  <a:lnTo>
                    <a:pt x="29453" y="26652"/>
                  </a:lnTo>
                  <a:lnTo>
                    <a:pt x="28436" y="26562"/>
                  </a:lnTo>
                  <a:lnTo>
                    <a:pt x="26697" y="26403"/>
                  </a:lnTo>
                  <a:lnTo>
                    <a:pt x="25523" y="26290"/>
                  </a:lnTo>
                  <a:lnTo>
                    <a:pt x="25094" y="26223"/>
                  </a:lnTo>
                  <a:lnTo>
                    <a:pt x="18566" y="21819"/>
                  </a:lnTo>
                  <a:lnTo>
                    <a:pt x="17076" y="19153"/>
                  </a:lnTo>
                  <a:lnTo>
                    <a:pt x="13710" y="13191"/>
                  </a:lnTo>
                  <a:lnTo>
                    <a:pt x="11813" y="9916"/>
                  </a:lnTo>
                  <a:lnTo>
                    <a:pt x="10097" y="6957"/>
                  </a:lnTo>
                  <a:lnTo>
                    <a:pt x="9351" y="5692"/>
                  </a:lnTo>
                  <a:lnTo>
                    <a:pt x="8719" y="4676"/>
                  </a:lnTo>
                  <a:lnTo>
                    <a:pt x="8222" y="3885"/>
                  </a:lnTo>
                  <a:lnTo>
                    <a:pt x="8019" y="3614"/>
                  </a:lnTo>
                  <a:lnTo>
                    <a:pt x="7883" y="3434"/>
                  </a:lnTo>
                  <a:lnTo>
                    <a:pt x="7612" y="3140"/>
                  </a:lnTo>
                  <a:lnTo>
                    <a:pt x="7319" y="2824"/>
                  </a:lnTo>
                  <a:lnTo>
                    <a:pt x="6980" y="2508"/>
                  </a:lnTo>
                  <a:lnTo>
                    <a:pt x="6619" y="2192"/>
                  </a:lnTo>
                  <a:lnTo>
                    <a:pt x="6235" y="1875"/>
                  </a:lnTo>
                  <a:lnTo>
                    <a:pt x="5828" y="1559"/>
                  </a:lnTo>
                  <a:lnTo>
                    <a:pt x="5422" y="1266"/>
                  </a:lnTo>
                  <a:lnTo>
                    <a:pt x="5015" y="995"/>
                  </a:lnTo>
                  <a:lnTo>
                    <a:pt x="4586" y="746"/>
                  </a:lnTo>
                  <a:lnTo>
                    <a:pt x="4202" y="520"/>
                  </a:lnTo>
                  <a:lnTo>
                    <a:pt x="3818" y="317"/>
                  </a:lnTo>
                  <a:lnTo>
                    <a:pt x="3457" y="181"/>
                  </a:lnTo>
                  <a:lnTo>
                    <a:pt x="3118" y="69"/>
                  </a:lnTo>
                  <a:lnTo>
                    <a:pt x="2824" y="23"/>
                  </a:lnTo>
                  <a:lnTo>
                    <a:pt x="268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0"/>
            <p:cNvSpPr/>
            <p:nvPr/>
          </p:nvSpPr>
          <p:spPr>
            <a:xfrm>
              <a:off x="8364763" y="3625175"/>
              <a:ext cx="613800" cy="1005650"/>
            </a:xfrm>
            <a:custGeom>
              <a:rect b="b" l="l" r="r" t="t"/>
              <a:pathLst>
                <a:path extrusionOk="0" h="40226" w="24552">
                  <a:moveTo>
                    <a:pt x="9826" y="0"/>
                  </a:moveTo>
                  <a:lnTo>
                    <a:pt x="9532" y="23"/>
                  </a:lnTo>
                  <a:lnTo>
                    <a:pt x="8787" y="136"/>
                  </a:lnTo>
                  <a:lnTo>
                    <a:pt x="7838" y="361"/>
                  </a:lnTo>
                  <a:lnTo>
                    <a:pt x="6776" y="632"/>
                  </a:lnTo>
                  <a:lnTo>
                    <a:pt x="5670" y="971"/>
                  </a:lnTo>
                  <a:lnTo>
                    <a:pt x="5128" y="1152"/>
                  </a:lnTo>
                  <a:lnTo>
                    <a:pt x="4608" y="1333"/>
                  </a:lnTo>
                  <a:lnTo>
                    <a:pt x="4111" y="1513"/>
                  </a:lnTo>
                  <a:lnTo>
                    <a:pt x="3660" y="1717"/>
                  </a:lnTo>
                  <a:lnTo>
                    <a:pt x="3231" y="1920"/>
                  </a:lnTo>
                  <a:lnTo>
                    <a:pt x="2892" y="2123"/>
                  </a:lnTo>
                  <a:lnTo>
                    <a:pt x="2666" y="2259"/>
                  </a:lnTo>
                  <a:lnTo>
                    <a:pt x="2485" y="2394"/>
                  </a:lnTo>
                  <a:lnTo>
                    <a:pt x="2282" y="2597"/>
                  </a:lnTo>
                  <a:lnTo>
                    <a:pt x="2056" y="2846"/>
                  </a:lnTo>
                  <a:lnTo>
                    <a:pt x="1853" y="3117"/>
                  </a:lnTo>
                  <a:lnTo>
                    <a:pt x="1650" y="3411"/>
                  </a:lnTo>
                  <a:lnTo>
                    <a:pt x="1446" y="3727"/>
                  </a:lnTo>
                  <a:lnTo>
                    <a:pt x="1243" y="4066"/>
                  </a:lnTo>
                  <a:lnTo>
                    <a:pt x="1062" y="4404"/>
                  </a:lnTo>
                  <a:lnTo>
                    <a:pt x="882" y="4766"/>
                  </a:lnTo>
                  <a:lnTo>
                    <a:pt x="724" y="5150"/>
                  </a:lnTo>
                  <a:lnTo>
                    <a:pt x="565" y="5511"/>
                  </a:lnTo>
                  <a:lnTo>
                    <a:pt x="430" y="5895"/>
                  </a:lnTo>
                  <a:lnTo>
                    <a:pt x="317" y="6256"/>
                  </a:lnTo>
                  <a:lnTo>
                    <a:pt x="204" y="6618"/>
                  </a:lnTo>
                  <a:lnTo>
                    <a:pt x="136" y="6979"/>
                  </a:lnTo>
                  <a:lnTo>
                    <a:pt x="69" y="7318"/>
                  </a:lnTo>
                  <a:lnTo>
                    <a:pt x="23" y="7634"/>
                  </a:lnTo>
                  <a:lnTo>
                    <a:pt x="1" y="7928"/>
                  </a:lnTo>
                  <a:lnTo>
                    <a:pt x="1" y="8176"/>
                  </a:lnTo>
                  <a:lnTo>
                    <a:pt x="46" y="8628"/>
                  </a:lnTo>
                  <a:lnTo>
                    <a:pt x="159" y="9373"/>
                  </a:lnTo>
                  <a:lnTo>
                    <a:pt x="520" y="11632"/>
                  </a:lnTo>
                  <a:lnTo>
                    <a:pt x="1062" y="14658"/>
                  </a:lnTo>
                  <a:lnTo>
                    <a:pt x="1085" y="14771"/>
                  </a:lnTo>
                  <a:lnTo>
                    <a:pt x="1898" y="19333"/>
                  </a:lnTo>
                  <a:lnTo>
                    <a:pt x="2688" y="23647"/>
                  </a:lnTo>
                  <a:lnTo>
                    <a:pt x="3524" y="28164"/>
                  </a:lnTo>
                  <a:lnTo>
                    <a:pt x="3569" y="28413"/>
                  </a:lnTo>
                  <a:lnTo>
                    <a:pt x="3569" y="28435"/>
                  </a:lnTo>
                  <a:lnTo>
                    <a:pt x="4089" y="31597"/>
                  </a:lnTo>
                  <a:lnTo>
                    <a:pt x="2259" y="35302"/>
                  </a:lnTo>
                  <a:lnTo>
                    <a:pt x="2553" y="35776"/>
                  </a:lnTo>
                  <a:lnTo>
                    <a:pt x="2982" y="36340"/>
                  </a:lnTo>
                  <a:lnTo>
                    <a:pt x="3253" y="36702"/>
                  </a:lnTo>
                  <a:lnTo>
                    <a:pt x="3569" y="37063"/>
                  </a:lnTo>
                  <a:lnTo>
                    <a:pt x="3908" y="37447"/>
                  </a:lnTo>
                  <a:lnTo>
                    <a:pt x="4315" y="37854"/>
                  </a:lnTo>
                  <a:lnTo>
                    <a:pt x="4744" y="38238"/>
                  </a:lnTo>
                  <a:lnTo>
                    <a:pt x="5195" y="38622"/>
                  </a:lnTo>
                  <a:lnTo>
                    <a:pt x="5692" y="38983"/>
                  </a:lnTo>
                  <a:lnTo>
                    <a:pt x="6234" y="39322"/>
                  </a:lnTo>
                  <a:lnTo>
                    <a:pt x="6799" y="39615"/>
                  </a:lnTo>
                  <a:lnTo>
                    <a:pt x="7093" y="39728"/>
                  </a:lnTo>
                  <a:lnTo>
                    <a:pt x="7386" y="39841"/>
                  </a:lnTo>
                  <a:lnTo>
                    <a:pt x="7703" y="39954"/>
                  </a:lnTo>
                  <a:lnTo>
                    <a:pt x="7996" y="40045"/>
                  </a:lnTo>
                  <a:lnTo>
                    <a:pt x="8335" y="40112"/>
                  </a:lnTo>
                  <a:lnTo>
                    <a:pt x="8651" y="40180"/>
                  </a:lnTo>
                  <a:lnTo>
                    <a:pt x="8990" y="40203"/>
                  </a:lnTo>
                  <a:lnTo>
                    <a:pt x="9329" y="40225"/>
                  </a:lnTo>
                  <a:lnTo>
                    <a:pt x="9667" y="40225"/>
                  </a:lnTo>
                  <a:lnTo>
                    <a:pt x="10029" y="40203"/>
                  </a:lnTo>
                  <a:lnTo>
                    <a:pt x="10729" y="40090"/>
                  </a:lnTo>
                  <a:lnTo>
                    <a:pt x="11497" y="39954"/>
                  </a:lnTo>
                  <a:lnTo>
                    <a:pt x="12310" y="39773"/>
                  </a:lnTo>
                  <a:lnTo>
                    <a:pt x="13168" y="39570"/>
                  </a:lnTo>
                  <a:lnTo>
                    <a:pt x="14049" y="39322"/>
                  </a:lnTo>
                  <a:lnTo>
                    <a:pt x="14953" y="39051"/>
                  </a:lnTo>
                  <a:lnTo>
                    <a:pt x="15879" y="38780"/>
                  </a:lnTo>
                  <a:lnTo>
                    <a:pt x="16805" y="38464"/>
                  </a:lnTo>
                  <a:lnTo>
                    <a:pt x="18611" y="37831"/>
                  </a:lnTo>
                  <a:lnTo>
                    <a:pt x="20328" y="37221"/>
                  </a:lnTo>
                  <a:lnTo>
                    <a:pt x="21841" y="36634"/>
                  </a:lnTo>
                  <a:lnTo>
                    <a:pt x="23106" y="36137"/>
                  </a:lnTo>
                  <a:lnTo>
                    <a:pt x="24551" y="35550"/>
                  </a:lnTo>
                  <a:lnTo>
                    <a:pt x="24055" y="33608"/>
                  </a:lnTo>
                  <a:lnTo>
                    <a:pt x="23445" y="31214"/>
                  </a:lnTo>
                  <a:lnTo>
                    <a:pt x="22722" y="28435"/>
                  </a:lnTo>
                  <a:lnTo>
                    <a:pt x="21977" y="25725"/>
                  </a:lnTo>
                  <a:lnTo>
                    <a:pt x="21638" y="24528"/>
                  </a:lnTo>
                  <a:lnTo>
                    <a:pt x="21344" y="23512"/>
                  </a:lnTo>
                  <a:lnTo>
                    <a:pt x="21141" y="22857"/>
                  </a:lnTo>
                  <a:lnTo>
                    <a:pt x="20870" y="22089"/>
                  </a:lnTo>
                  <a:lnTo>
                    <a:pt x="20170" y="20169"/>
                  </a:lnTo>
                  <a:lnTo>
                    <a:pt x="19289" y="17888"/>
                  </a:lnTo>
                  <a:lnTo>
                    <a:pt x="18318" y="15426"/>
                  </a:lnTo>
                  <a:lnTo>
                    <a:pt x="17324" y="12942"/>
                  </a:lnTo>
                  <a:lnTo>
                    <a:pt x="16330" y="10570"/>
                  </a:lnTo>
                  <a:lnTo>
                    <a:pt x="15449" y="8470"/>
                  </a:lnTo>
                  <a:lnTo>
                    <a:pt x="14727" y="6798"/>
                  </a:lnTo>
                  <a:lnTo>
                    <a:pt x="14365" y="6008"/>
                  </a:lnTo>
                  <a:lnTo>
                    <a:pt x="14117" y="5534"/>
                  </a:lnTo>
                  <a:lnTo>
                    <a:pt x="13868" y="5082"/>
                  </a:lnTo>
                  <a:lnTo>
                    <a:pt x="13439" y="4314"/>
                  </a:lnTo>
                  <a:lnTo>
                    <a:pt x="12942" y="3478"/>
                  </a:lnTo>
                  <a:lnTo>
                    <a:pt x="12400" y="2643"/>
                  </a:lnTo>
                  <a:lnTo>
                    <a:pt x="11881" y="1852"/>
                  </a:lnTo>
                  <a:lnTo>
                    <a:pt x="11678" y="1559"/>
                  </a:lnTo>
                  <a:lnTo>
                    <a:pt x="11474" y="1287"/>
                  </a:lnTo>
                  <a:lnTo>
                    <a:pt x="11361" y="1152"/>
                  </a:lnTo>
                  <a:lnTo>
                    <a:pt x="11158" y="904"/>
                  </a:lnTo>
                  <a:lnTo>
                    <a:pt x="11068" y="791"/>
                  </a:lnTo>
                  <a:lnTo>
                    <a:pt x="10774" y="474"/>
                  </a:lnTo>
                  <a:lnTo>
                    <a:pt x="10571" y="294"/>
                  </a:lnTo>
                  <a:lnTo>
                    <a:pt x="10368" y="136"/>
                  </a:lnTo>
                  <a:lnTo>
                    <a:pt x="10187" y="23"/>
                  </a:lnTo>
                  <a:lnTo>
                    <a:pt x="100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0"/>
            <p:cNvSpPr/>
            <p:nvPr/>
          </p:nvSpPr>
          <p:spPr>
            <a:xfrm>
              <a:off x="8364763" y="3637025"/>
              <a:ext cx="368175" cy="299275"/>
            </a:xfrm>
            <a:custGeom>
              <a:rect b="b" l="l" r="r" t="t"/>
              <a:pathLst>
                <a:path extrusionOk="0" h="11971" w="14727">
                  <a:moveTo>
                    <a:pt x="10774" y="0"/>
                  </a:moveTo>
                  <a:lnTo>
                    <a:pt x="10322" y="452"/>
                  </a:lnTo>
                  <a:lnTo>
                    <a:pt x="10119" y="678"/>
                  </a:lnTo>
                  <a:lnTo>
                    <a:pt x="9938" y="904"/>
                  </a:lnTo>
                  <a:lnTo>
                    <a:pt x="9758" y="1085"/>
                  </a:lnTo>
                  <a:lnTo>
                    <a:pt x="9509" y="1310"/>
                  </a:lnTo>
                  <a:lnTo>
                    <a:pt x="9193" y="1581"/>
                  </a:lnTo>
                  <a:lnTo>
                    <a:pt x="8809" y="1875"/>
                  </a:lnTo>
                  <a:lnTo>
                    <a:pt x="7883" y="2530"/>
                  </a:lnTo>
                  <a:lnTo>
                    <a:pt x="6844" y="3253"/>
                  </a:lnTo>
                  <a:lnTo>
                    <a:pt x="5738" y="3975"/>
                  </a:lnTo>
                  <a:lnTo>
                    <a:pt x="4653" y="4676"/>
                  </a:lnTo>
                  <a:lnTo>
                    <a:pt x="3660" y="5285"/>
                  </a:lnTo>
                  <a:lnTo>
                    <a:pt x="2824" y="5760"/>
                  </a:lnTo>
                  <a:lnTo>
                    <a:pt x="2192" y="6099"/>
                  </a:lnTo>
                  <a:lnTo>
                    <a:pt x="23" y="7160"/>
                  </a:lnTo>
                  <a:lnTo>
                    <a:pt x="1" y="7454"/>
                  </a:lnTo>
                  <a:lnTo>
                    <a:pt x="1" y="7702"/>
                  </a:lnTo>
                  <a:lnTo>
                    <a:pt x="46" y="8154"/>
                  </a:lnTo>
                  <a:lnTo>
                    <a:pt x="159" y="8899"/>
                  </a:lnTo>
                  <a:lnTo>
                    <a:pt x="520" y="11158"/>
                  </a:lnTo>
                  <a:lnTo>
                    <a:pt x="543" y="11180"/>
                  </a:lnTo>
                  <a:lnTo>
                    <a:pt x="2643" y="11451"/>
                  </a:lnTo>
                  <a:lnTo>
                    <a:pt x="6347" y="11926"/>
                  </a:lnTo>
                  <a:lnTo>
                    <a:pt x="6641" y="11971"/>
                  </a:lnTo>
                  <a:lnTo>
                    <a:pt x="14727" y="6324"/>
                  </a:lnTo>
                  <a:lnTo>
                    <a:pt x="14365" y="5534"/>
                  </a:lnTo>
                  <a:lnTo>
                    <a:pt x="14117" y="5060"/>
                  </a:lnTo>
                  <a:lnTo>
                    <a:pt x="13868" y="4608"/>
                  </a:lnTo>
                  <a:lnTo>
                    <a:pt x="13439" y="3840"/>
                  </a:lnTo>
                  <a:lnTo>
                    <a:pt x="12942" y="3004"/>
                  </a:lnTo>
                  <a:lnTo>
                    <a:pt x="12400" y="2169"/>
                  </a:lnTo>
                  <a:lnTo>
                    <a:pt x="11881" y="1378"/>
                  </a:lnTo>
                  <a:lnTo>
                    <a:pt x="11678" y="1085"/>
                  </a:lnTo>
                  <a:lnTo>
                    <a:pt x="11474" y="813"/>
                  </a:lnTo>
                  <a:lnTo>
                    <a:pt x="11361" y="678"/>
                  </a:lnTo>
                  <a:lnTo>
                    <a:pt x="11158" y="430"/>
                  </a:lnTo>
                  <a:lnTo>
                    <a:pt x="11068" y="317"/>
                  </a:lnTo>
                  <a:lnTo>
                    <a:pt x="107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0"/>
            <p:cNvSpPr/>
            <p:nvPr/>
          </p:nvSpPr>
          <p:spPr>
            <a:xfrm>
              <a:off x="8377763" y="3915950"/>
              <a:ext cx="225875" cy="96575"/>
            </a:xfrm>
            <a:custGeom>
              <a:rect b="b" l="l" r="r" t="t"/>
              <a:pathLst>
                <a:path extrusionOk="0" h="3863" w="9035">
                  <a:moveTo>
                    <a:pt x="0" y="1"/>
                  </a:moveTo>
                  <a:lnTo>
                    <a:pt x="9035" y="3863"/>
                  </a:lnTo>
                  <a:lnTo>
                    <a:pt x="9035" y="3863"/>
                  </a:lnTo>
                  <a:lnTo>
                    <a:pt x="5579" y="1378"/>
                  </a:lnTo>
                  <a:lnTo>
                    <a:pt x="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0"/>
            <p:cNvSpPr/>
            <p:nvPr/>
          </p:nvSpPr>
          <p:spPr>
            <a:xfrm>
              <a:off x="8428563" y="3745425"/>
              <a:ext cx="550000" cy="885400"/>
            </a:xfrm>
            <a:custGeom>
              <a:rect b="b" l="l" r="r" t="t"/>
              <a:pathLst>
                <a:path extrusionOk="0" h="35416" w="22000">
                  <a:moveTo>
                    <a:pt x="9735" y="1"/>
                  </a:moveTo>
                  <a:lnTo>
                    <a:pt x="4405" y="6054"/>
                  </a:lnTo>
                  <a:lnTo>
                    <a:pt x="3570" y="8199"/>
                  </a:lnTo>
                  <a:lnTo>
                    <a:pt x="3570" y="11384"/>
                  </a:lnTo>
                  <a:lnTo>
                    <a:pt x="9735" y="15291"/>
                  </a:lnTo>
                  <a:lnTo>
                    <a:pt x="2824" y="12242"/>
                  </a:lnTo>
                  <a:lnTo>
                    <a:pt x="3570" y="18453"/>
                  </a:lnTo>
                  <a:lnTo>
                    <a:pt x="2485" y="25590"/>
                  </a:lnTo>
                  <a:lnTo>
                    <a:pt x="6054" y="23016"/>
                  </a:lnTo>
                  <a:lnTo>
                    <a:pt x="2485" y="27036"/>
                  </a:lnTo>
                  <a:lnTo>
                    <a:pt x="6235" y="29927"/>
                  </a:lnTo>
                  <a:lnTo>
                    <a:pt x="6235" y="29927"/>
                  </a:lnTo>
                  <a:lnTo>
                    <a:pt x="1876" y="28233"/>
                  </a:lnTo>
                  <a:lnTo>
                    <a:pt x="1" y="30966"/>
                  </a:lnTo>
                  <a:lnTo>
                    <a:pt x="430" y="31530"/>
                  </a:lnTo>
                  <a:lnTo>
                    <a:pt x="701" y="31892"/>
                  </a:lnTo>
                  <a:lnTo>
                    <a:pt x="1017" y="32253"/>
                  </a:lnTo>
                  <a:lnTo>
                    <a:pt x="1356" y="32637"/>
                  </a:lnTo>
                  <a:lnTo>
                    <a:pt x="1763" y="33044"/>
                  </a:lnTo>
                  <a:lnTo>
                    <a:pt x="2192" y="33428"/>
                  </a:lnTo>
                  <a:lnTo>
                    <a:pt x="2643" y="33812"/>
                  </a:lnTo>
                  <a:lnTo>
                    <a:pt x="3140" y="34173"/>
                  </a:lnTo>
                  <a:lnTo>
                    <a:pt x="3682" y="34512"/>
                  </a:lnTo>
                  <a:lnTo>
                    <a:pt x="4247" y="34805"/>
                  </a:lnTo>
                  <a:lnTo>
                    <a:pt x="4541" y="34918"/>
                  </a:lnTo>
                  <a:lnTo>
                    <a:pt x="4834" y="35031"/>
                  </a:lnTo>
                  <a:lnTo>
                    <a:pt x="5151" y="35144"/>
                  </a:lnTo>
                  <a:lnTo>
                    <a:pt x="5444" y="35235"/>
                  </a:lnTo>
                  <a:lnTo>
                    <a:pt x="5783" y="35302"/>
                  </a:lnTo>
                  <a:lnTo>
                    <a:pt x="6099" y="35370"/>
                  </a:lnTo>
                  <a:lnTo>
                    <a:pt x="6438" y="35393"/>
                  </a:lnTo>
                  <a:lnTo>
                    <a:pt x="6777" y="35415"/>
                  </a:lnTo>
                  <a:lnTo>
                    <a:pt x="7115" y="35415"/>
                  </a:lnTo>
                  <a:lnTo>
                    <a:pt x="7477" y="35393"/>
                  </a:lnTo>
                  <a:lnTo>
                    <a:pt x="8177" y="35280"/>
                  </a:lnTo>
                  <a:lnTo>
                    <a:pt x="8945" y="35144"/>
                  </a:lnTo>
                  <a:lnTo>
                    <a:pt x="9758" y="34963"/>
                  </a:lnTo>
                  <a:lnTo>
                    <a:pt x="10616" y="34760"/>
                  </a:lnTo>
                  <a:lnTo>
                    <a:pt x="11497" y="34512"/>
                  </a:lnTo>
                  <a:lnTo>
                    <a:pt x="12401" y="34241"/>
                  </a:lnTo>
                  <a:lnTo>
                    <a:pt x="13327" y="33970"/>
                  </a:lnTo>
                  <a:lnTo>
                    <a:pt x="14253" y="33654"/>
                  </a:lnTo>
                  <a:lnTo>
                    <a:pt x="16059" y="33021"/>
                  </a:lnTo>
                  <a:lnTo>
                    <a:pt x="17776" y="32411"/>
                  </a:lnTo>
                  <a:lnTo>
                    <a:pt x="19289" y="31824"/>
                  </a:lnTo>
                  <a:lnTo>
                    <a:pt x="20554" y="31327"/>
                  </a:lnTo>
                  <a:lnTo>
                    <a:pt x="21999" y="30740"/>
                  </a:lnTo>
                  <a:lnTo>
                    <a:pt x="21503" y="28798"/>
                  </a:lnTo>
                  <a:lnTo>
                    <a:pt x="20893" y="26404"/>
                  </a:lnTo>
                  <a:lnTo>
                    <a:pt x="20170" y="23625"/>
                  </a:lnTo>
                  <a:lnTo>
                    <a:pt x="19425" y="20915"/>
                  </a:lnTo>
                  <a:lnTo>
                    <a:pt x="19086" y="19718"/>
                  </a:lnTo>
                  <a:lnTo>
                    <a:pt x="18792" y="18702"/>
                  </a:lnTo>
                  <a:lnTo>
                    <a:pt x="18589" y="18047"/>
                  </a:lnTo>
                  <a:lnTo>
                    <a:pt x="18318" y="17279"/>
                  </a:lnTo>
                  <a:lnTo>
                    <a:pt x="17618" y="15359"/>
                  </a:lnTo>
                  <a:lnTo>
                    <a:pt x="16737" y="13078"/>
                  </a:lnTo>
                  <a:lnTo>
                    <a:pt x="15766" y="10616"/>
                  </a:lnTo>
                  <a:lnTo>
                    <a:pt x="14772" y="8132"/>
                  </a:lnTo>
                  <a:lnTo>
                    <a:pt x="13778" y="5760"/>
                  </a:lnTo>
                  <a:lnTo>
                    <a:pt x="12897" y="3660"/>
                  </a:lnTo>
                  <a:lnTo>
                    <a:pt x="12175" y="1988"/>
                  </a:lnTo>
                  <a:lnTo>
                    <a:pt x="11813" y="1198"/>
                  </a:lnTo>
                  <a:lnTo>
                    <a:pt x="11565" y="724"/>
                  </a:lnTo>
                  <a:lnTo>
                    <a:pt x="11316" y="272"/>
                  </a:lnTo>
                  <a:lnTo>
                    <a:pt x="973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0"/>
            <p:cNvSpPr/>
            <p:nvPr/>
          </p:nvSpPr>
          <p:spPr>
            <a:xfrm>
              <a:off x="8035588" y="3950400"/>
              <a:ext cx="194250" cy="101100"/>
            </a:xfrm>
            <a:custGeom>
              <a:rect b="b" l="l" r="r" t="t"/>
              <a:pathLst>
                <a:path extrusionOk="0" h="4044" w="7770">
                  <a:moveTo>
                    <a:pt x="5218" y="0"/>
                  </a:moveTo>
                  <a:lnTo>
                    <a:pt x="0" y="2214"/>
                  </a:lnTo>
                  <a:lnTo>
                    <a:pt x="633" y="2485"/>
                  </a:lnTo>
                  <a:lnTo>
                    <a:pt x="1288" y="2756"/>
                  </a:lnTo>
                  <a:lnTo>
                    <a:pt x="2101" y="3072"/>
                  </a:lnTo>
                  <a:lnTo>
                    <a:pt x="3004" y="3411"/>
                  </a:lnTo>
                  <a:lnTo>
                    <a:pt x="3930" y="3705"/>
                  </a:lnTo>
                  <a:lnTo>
                    <a:pt x="4359" y="3817"/>
                  </a:lnTo>
                  <a:lnTo>
                    <a:pt x="4789" y="3930"/>
                  </a:lnTo>
                  <a:lnTo>
                    <a:pt x="5172" y="3998"/>
                  </a:lnTo>
                  <a:lnTo>
                    <a:pt x="5534" y="4043"/>
                  </a:lnTo>
                  <a:lnTo>
                    <a:pt x="5827" y="4043"/>
                  </a:lnTo>
                  <a:lnTo>
                    <a:pt x="6121" y="4021"/>
                  </a:lnTo>
                  <a:lnTo>
                    <a:pt x="6370" y="3976"/>
                  </a:lnTo>
                  <a:lnTo>
                    <a:pt x="6595" y="3930"/>
                  </a:lnTo>
                  <a:lnTo>
                    <a:pt x="6799" y="3840"/>
                  </a:lnTo>
                  <a:lnTo>
                    <a:pt x="6957" y="3750"/>
                  </a:lnTo>
                  <a:lnTo>
                    <a:pt x="7115" y="3637"/>
                  </a:lnTo>
                  <a:lnTo>
                    <a:pt x="7250" y="3524"/>
                  </a:lnTo>
                  <a:lnTo>
                    <a:pt x="7363" y="3388"/>
                  </a:lnTo>
                  <a:lnTo>
                    <a:pt x="7454" y="3253"/>
                  </a:lnTo>
                  <a:lnTo>
                    <a:pt x="7544" y="3117"/>
                  </a:lnTo>
                  <a:lnTo>
                    <a:pt x="7589" y="2982"/>
                  </a:lnTo>
                  <a:lnTo>
                    <a:pt x="7702" y="2733"/>
                  </a:lnTo>
                  <a:lnTo>
                    <a:pt x="7747" y="2485"/>
                  </a:lnTo>
                  <a:lnTo>
                    <a:pt x="7770" y="2349"/>
                  </a:lnTo>
                  <a:lnTo>
                    <a:pt x="7747" y="2214"/>
                  </a:lnTo>
                  <a:lnTo>
                    <a:pt x="7702" y="2033"/>
                  </a:lnTo>
                  <a:lnTo>
                    <a:pt x="7634" y="1852"/>
                  </a:lnTo>
                  <a:lnTo>
                    <a:pt x="7476" y="1446"/>
                  </a:lnTo>
                  <a:lnTo>
                    <a:pt x="7296" y="1017"/>
                  </a:lnTo>
                  <a:lnTo>
                    <a:pt x="6912" y="317"/>
                  </a:lnTo>
                  <a:lnTo>
                    <a:pt x="67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0"/>
            <p:cNvSpPr/>
            <p:nvPr/>
          </p:nvSpPr>
          <p:spPr>
            <a:xfrm>
              <a:off x="7895563" y="3678250"/>
              <a:ext cx="541500" cy="334275"/>
            </a:xfrm>
            <a:custGeom>
              <a:rect b="b" l="l" r="r" t="t"/>
              <a:pathLst>
                <a:path extrusionOk="0" h="13371" w="21660">
                  <a:moveTo>
                    <a:pt x="21660" y="0"/>
                  </a:moveTo>
                  <a:lnTo>
                    <a:pt x="19221" y="994"/>
                  </a:lnTo>
                  <a:lnTo>
                    <a:pt x="15223" y="2620"/>
                  </a:lnTo>
                  <a:lnTo>
                    <a:pt x="12829" y="3569"/>
                  </a:lnTo>
                  <a:lnTo>
                    <a:pt x="10344" y="4540"/>
                  </a:lnTo>
                  <a:lnTo>
                    <a:pt x="7860" y="5466"/>
                  </a:lnTo>
                  <a:lnTo>
                    <a:pt x="5511" y="6347"/>
                  </a:lnTo>
                  <a:lnTo>
                    <a:pt x="4404" y="6731"/>
                  </a:lnTo>
                  <a:lnTo>
                    <a:pt x="3365" y="7069"/>
                  </a:lnTo>
                  <a:lnTo>
                    <a:pt x="2417" y="7386"/>
                  </a:lnTo>
                  <a:lnTo>
                    <a:pt x="1559" y="7634"/>
                  </a:lnTo>
                  <a:lnTo>
                    <a:pt x="68" y="9802"/>
                  </a:lnTo>
                  <a:lnTo>
                    <a:pt x="0" y="9915"/>
                  </a:lnTo>
                  <a:lnTo>
                    <a:pt x="136" y="10412"/>
                  </a:lnTo>
                  <a:lnTo>
                    <a:pt x="271" y="10909"/>
                  </a:lnTo>
                  <a:lnTo>
                    <a:pt x="474" y="11496"/>
                  </a:lnTo>
                  <a:lnTo>
                    <a:pt x="700" y="12106"/>
                  </a:lnTo>
                  <a:lnTo>
                    <a:pt x="836" y="12377"/>
                  </a:lnTo>
                  <a:lnTo>
                    <a:pt x="949" y="12648"/>
                  </a:lnTo>
                  <a:lnTo>
                    <a:pt x="1084" y="12874"/>
                  </a:lnTo>
                  <a:lnTo>
                    <a:pt x="1220" y="13055"/>
                  </a:lnTo>
                  <a:lnTo>
                    <a:pt x="1355" y="13213"/>
                  </a:lnTo>
                  <a:lnTo>
                    <a:pt x="1491" y="13303"/>
                  </a:lnTo>
                  <a:lnTo>
                    <a:pt x="1604" y="13326"/>
                  </a:lnTo>
                  <a:lnTo>
                    <a:pt x="1784" y="13348"/>
                  </a:lnTo>
                  <a:lnTo>
                    <a:pt x="2033" y="13371"/>
                  </a:lnTo>
                  <a:lnTo>
                    <a:pt x="2349" y="13371"/>
                  </a:lnTo>
                  <a:lnTo>
                    <a:pt x="3140" y="13326"/>
                  </a:lnTo>
                  <a:lnTo>
                    <a:pt x="4043" y="13258"/>
                  </a:lnTo>
                  <a:lnTo>
                    <a:pt x="4992" y="13168"/>
                  </a:lnTo>
                  <a:lnTo>
                    <a:pt x="6821" y="12964"/>
                  </a:lnTo>
                  <a:lnTo>
                    <a:pt x="7544" y="12897"/>
                  </a:lnTo>
                  <a:lnTo>
                    <a:pt x="8063" y="12874"/>
                  </a:lnTo>
                  <a:lnTo>
                    <a:pt x="8289" y="12851"/>
                  </a:lnTo>
                  <a:lnTo>
                    <a:pt x="8628" y="12784"/>
                  </a:lnTo>
                  <a:lnTo>
                    <a:pt x="9667" y="12513"/>
                  </a:lnTo>
                  <a:lnTo>
                    <a:pt x="11022" y="12129"/>
                  </a:lnTo>
                  <a:lnTo>
                    <a:pt x="12625" y="11632"/>
                  </a:lnTo>
                  <a:lnTo>
                    <a:pt x="16126" y="10548"/>
                  </a:lnTo>
                  <a:lnTo>
                    <a:pt x="19288" y="9509"/>
                  </a:lnTo>
                  <a:lnTo>
                    <a:pt x="21547" y="8786"/>
                  </a:lnTo>
                  <a:lnTo>
                    <a:pt x="21592" y="4111"/>
                  </a:lnTo>
                  <a:lnTo>
                    <a:pt x="216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0"/>
            <p:cNvSpPr/>
            <p:nvPr/>
          </p:nvSpPr>
          <p:spPr>
            <a:xfrm>
              <a:off x="7929438" y="3781000"/>
              <a:ext cx="505925" cy="231525"/>
            </a:xfrm>
            <a:custGeom>
              <a:rect b="b" l="l" r="r" t="t"/>
              <a:pathLst>
                <a:path extrusionOk="0" h="9261" w="20237">
                  <a:moveTo>
                    <a:pt x="20237" y="1"/>
                  </a:moveTo>
                  <a:lnTo>
                    <a:pt x="19605" y="340"/>
                  </a:lnTo>
                  <a:lnTo>
                    <a:pt x="17436" y="1401"/>
                  </a:lnTo>
                  <a:lnTo>
                    <a:pt x="14749" y="2734"/>
                  </a:lnTo>
                  <a:lnTo>
                    <a:pt x="11745" y="4157"/>
                  </a:lnTo>
                  <a:lnTo>
                    <a:pt x="10277" y="4834"/>
                  </a:lnTo>
                  <a:lnTo>
                    <a:pt x="8944" y="5444"/>
                  </a:lnTo>
                  <a:lnTo>
                    <a:pt x="7792" y="5918"/>
                  </a:lnTo>
                  <a:lnTo>
                    <a:pt x="7295" y="6099"/>
                  </a:lnTo>
                  <a:lnTo>
                    <a:pt x="6889" y="6234"/>
                  </a:lnTo>
                  <a:lnTo>
                    <a:pt x="6369" y="6392"/>
                  </a:lnTo>
                  <a:lnTo>
                    <a:pt x="5827" y="6528"/>
                  </a:lnTo>
                  <a:lnTo>
                    <a:pt x="4766" y="6754"/>
                  </a:lnTo>
                  <a:lnTo>
                    <a:pt x="3704" y="6957"/>
                  </a:lnTo>
                  <a:lnTo>
                    <a:pt x="2711" y="7115"/>
                  </a:lnTo>
                  <a:lnTo>
                    <a:pt x="1807" y="7273"/>
                  </a:lnTo>
                  <a:lnTo>
                    <a:pt x="1039" y="7431"/>
                  </a:lnTo>
                  <a:lnTo>
                    <a:pt x="723" y="7499"/>
                  </a:lnTo>
                  <a:lnTo>
                    <a:pt x="475" y="7567"/>
                  </a:lnTo>
                  <a:lnTo>
                    <a:pt x="271" y="7657"/>
                  </a:lnTo>
                  <a:lnTo>
                    <a:pt x="136" y="7748"/>
                  </a:lnTo>
                  <a:lnTo>
                    <a:pt x="91" y="7793"/>
                  </a:lnTo>
                  <a:lnTo>
                    <a:pt x="45" y="7883"/>
                  </a:lnTo>
                  <a:lnTo>
                    <a:pt x="23" y="7951"/>
                  </a:lnTo>
                  <a:lnTo>
                    <a:pt x="0" y="8041"/>
                  </a:lnTo>
                  <a:lnTo>
                    <a:pt x="0" y="8222"/>
                  </a:lnTo>
                  <a:lnTo>
                    <a:pt x="45" y="8425"/>
                  </a:lnTo>
                  <a:lnTo>
                    <a:pt x="113" y="8628"/>
                  </a:lnTo>
                  <a:lnTo>
                    <a:pt x="204" y="8854"/>
                  </a:lnTo>
                  <a:lnTo>
                    <a:pt x="429" y="9238"/>
                  </a:lnTo>
                  <a:lnTo>
                    <a:pt x="678" y="9261"/>
                  </a:lnTo>
                  <a:lnTo>
                    <a:pt x="994" y="9261"/>
                  </a:lnTo>
                  <a:lnTo>
                    <a:pt x="1785" y="9216"/>
                  </a:lnTo>
                  <a:lnTo>
                    <a:pt x="2688" y="9148"/>
                  </a:lnTo>
                  <a:lnTo>
                    <a:pt x="3637" y="9058"/>
                  </a:lnTo>
                  <a:lnTo>
                    <a:pt x="5466" y="8854"/>
                  </a:lnTo>
                  <a:lnTo>
                    <a:pt x="6189" y="8787"/>
                  </a:lnTo>
                  <a:lnTo>
                    <a:pt x="6708" y="8764"/>
                  </a:lnTo>
                  <a:lnTo>
                    <a:pt x="6934" y="8741"/>
                  </a:lnTo>
                  <a:lnTo>
                    <a:pt x="7273" y="8674"/>
                  </a:lnTo>
                  <a:lnTo>
                    <a:pt x="8312" y="8403"/>
                  </a:lnTo>
                  <a:lnTo>
                    <a:pt x="9667" y="8019"/>
                  </a:lnTo>
                  <a:lnTo>
                    <a:pt x="11270" y="7522"/>
                  </a:lnTo>
                  <a:lnTo>
                    <a:pt x="14771" y="6438"/>
                  </a:lnTo>
                  <a:lnTo>
                    <a:pt x="17933" y="5399"/>
                  </a:lnTo>
                  <a:lnTo>
                    <a:pt x="20192" y="4676"/>
                  </a:lnTo>
                  <a:lnTo>
                    <a:pt x="202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 name="Google Shape;2065;p20"/>
          <p:cNvGrpSpPr/>
          <p:nvPr/>
        </p:nvGrpSpPr>
        <p:grpSpPr>
          <a:xfrm>
            <a:off x="-19062" y="3224200"/>
            <a:ext cx="2324075" cy="1928825"/>
            <a:chOff x="769675" y="3548050"/>
            <a:chExt cx="2324075" cy="1928825"/>
          </a:xfrm>
        </p:grpSpPr>
        <p:sp>
          <p:nvSpPr>
            <p:cNvPr id="2066" name="Google Shape;2066;p20"/>
            <p:cNvSpPr/>
            <p:nvPr/>
          </p:nvSpPr>
          <p:spPr>
            <a:xfrm>
              <a:off x="787175" y="4951175"/>
              <a:ext cx="2306575" cy="525700"/>
            </a:xfrm>
            <a:custGeom>
              <a:rect b="b" l="l" r="r" t="t"/>
              <a:pathLst>
                <a:path extrusionOk="0" h="21028" w="92263">
                  <a:moveTo>
                    <a:pt x="0" y="1"/>
                  </a:moveTo>
                  <a:lnTo>
                    <a:pt x="0" y="1762"/>
                  </a:lnTo>
                  <a:lnTo>
                    <a:pt x="113" y="13959"/>
                  </a:lnTo>
                  <a:lnTo>
                    <a:pt x="158" y="17708"/>
                  </a:lnTo>
                  <a:lnTo>
                    <a:pt x="181" y="21028"/>
                  </a:lnTo>
                  <a:lnTo>
                    <a:pt x="58926" y="21028"/>
                  </a:lnTo>
                  <a:lnTo>
                    <a:pt x="92263" y="2372"/>
                  </a:lnTo>
                  <a:lnTo>
                    <a:pt x="34669" y="904"/>
                  </a:lnTo>
                  <a:lnTo>
                    <a:pt x="10932" y="294"/>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0"/>
            <p:cNvSpPr/>
            <p:nvPr/>
          </p:nvSpPr>
          <p:spPr>
            <a:xfrm>
              <a:off x="787175" y="4958525"/>
              <a:ext cx="866750" cy="341625"/>
            </a:xfrm>
            <a:custGeom>
              <a:rect b="b" l="l" r="r" t="t"/>
              <a:pathLst>
                <a:path extrusionOk="0" h="13665" w="34670">
                  <a:moveTo>
                    <a:pt x="10932" y="0"/>
                  </a:moveTo>
                  <a:lnTo>
                    <a:pt x="0" y="1468"/>
                  </a:lnTo>
                  <a:lnTo>
                    <a:pt x="113" y="13665"/>
                  </a:lnTo>
                  <a:lnTo>
                    <a:pt x="17572" y="9035"/>
                  </a:lnTo>
                  <a:lnTo>
                    <a:pt x="24686" y="7160"/>
                  </a:lnTo>
                  <a:lnTo>
                    <a:pt x="26832" y="6618"/>
                  </a:lnTo>
                  <a:lnTo>
                    <a:pt x="27668" y="6415"/>
                  </a:lnTo>
                  <a:lnTo>
                    <a:pt x="33450" y="6053"/>
                  </a:lnTo>
                  <a:lnTo>
                    <a:pt x="34669" y="610"/>
                  </a:lnTo>
                  <a:lnTo>
                    <a:pt x="1093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0"/>
            <p:cNvSpPr/>
            <p:nvPr/>
          </p:nvSpPr>
          <p:spPr>
            <a:xfrm>
              <a:off x="791125" y="5059600"/>
              <a:ext cx="1713150" cy="417275"/>
            </a:xfrm>
            <a:custGeom>
              <a:rect b="b" l="l" r="r" t="t"/>
              <a:pathLst>
                <a:path extrusionOk="0" h="16691" w="68526">
                  <a:moveTo>
                    <a:pt x="68525" y="0"/>
                  </a:moveTo>
                  <a:lnTo>
                    <a:pt x="30536" y="2733"/>
                  </a:lnTo>
                  <a:lnTo>
                    <a:pt x="0" y="12038"/>
                  </a:lnTo>
                  <a:lnTo>
                    <a:pt x="23" y="16691"/>
                  </a:lnTo>
                  <a:lnTo>
                    <a:pt x="46369" y="16691"/>
                  </a:lnTo>
                  <a:lnTo>
                    <a:pt x="65250" y="6189"/>
                  </a:lnTo>
                  <a:lnTo>
                    <a:pt x="58700" y="5376"/>
                  </a:lnTo>
                  <a:lnTo>
                    <a:pt x="6852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0"/>
            <p:cNvSpPr/>
            <p:nvPr/>
          </p:nvSpPr>
          <p:spPr>
            <a:xfrm>
              <a:off x="1082475" y="4095175"/>
              <a:ext cx="98275" cy="70625"/>
            </a:xfrm>
            <a:custGeom>
              <a:rect b="b" l="l" r="r" t="t"/>
              <a:pathLst>
                <a:path extrusionOk="0" h="2825" w="3931">
                  <a:moveTo>
                    <a:pt x="0" y="1"/>
                  </a:moveTo>
                  <a:lnTo>
                    <a:pt x="768" y="2395"/>
                  </a:lnTo>
                  <a:lnTo>
                    <a:pt x="3930" y="2824"/>
                  </a:lnTo>
                  <a:lnTo>
                    <a:pt x="3546" y="746"/>
                  </a:lnTo>
                  <a:lnTo>
                    <a:pt x="0"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20"/>
            <p:cNvSpPr/>
            <p:nvPr/>
          </p:nvSpPr>
          <p:spPr>
            <a:xfrm>
              <a:off x="966150" y="3841650"/>
              <a:ext cx="304375" cy="272200"/>
            </a:xfrm>
            <a:custGeom>
              <a:rect b="b" l="l" r="r" t="t"/>
              <a:pathLst>
                <a:path extrusionOk="0" h="10888" w="12175">
                  <a:moveTo>
                    <a:pt x="4812" y="1"/>
                  </a:moveTo>
                  <a:lnTo>
                    <a:pt x="4202" y="46"/>
                  </a:lnTo>
                  <a:lnTo>
                    <a:pt x="3592" y="136"/>
                  </a:lnTo>
                  <a:lnTo>
                    <a:pt x="3298" y="204"/>
                  </a:lnTo>
                  <a:lnTo>
                    <a:pt x="3005" y="272"/>
                  </a:lnTo>
                  <a:lnTo>
                    <a:pt x="2711" y="362"/>
                  </a:lnTo>
                  <a:lnTo>
                    <a:pt x="2440" y="475"/>
                  </a:lnTo>
                  <a:lnTo>
                    <a:pt x="2169" y="611"/>
                  </a:lnTo>
                  <a:lnTo>
                    <a:pt x="1921" y="746"/>
                  </a:lnTo>
                  <a:lnTo>
                    <a:pt x="1672" y="904"/>
                  </a:lnTo>
                  <a:lnTo>
                    <a:pt x="1446" y="1062"/>
                  </a:lnTo>
                  <a:lnTo>
                    <a:pt x="1243" y="1243"/>
                  </a:lnTo>
                  <a:lnTo>
                    <a:pt x="1062" y="1446"/>
                  </a:lnTo>
                  <a:lnTo>
                    <a:pt x="882" y="1672"/>
                  </a:lnTo>
                  <a:lnTo>
                    <a:pt x="724" y="1898"/>
                  </a:lnTo>
                  <a:lnTo>
                    <a:pt x="588" y="2124"/>
                  </a:lnTo>
                  <a:lnTo>
                    <a:pt x="475" y="2350"/>
                  </a:lnTo>
                  <a:lnTo>
                    <a:pt x="362" y="2576"/>
                  </a:lnTo>
                  <a:lnTo>
                    <a:pt x="272" y="2801"/>
                  </a:lnTo>
                  <a:lnTo>
                    <a:pt x="136" y="3276"/>
                  </a:lnTo>
                  <a:lnTo>
                    <a:pt x="46" y="3727"/>
                  </a:lnTo>
                  <a:lnTo>
                    <a:pt x="1" y="4202"/>
                  </a:lnTo>
                  <a:lnTo>
                    <a:pt x="1" y="4654"/>
                  </a:lnTo>
                  <a:lnTo>
                    <a:pt x="46" y="5128"/>
                  </a:lnTo>
                  <a:lnTo>
                    <a:pt x="114" y="5557"/>
                  </a:lnTo>
                  <a:lnTo>
                    <a:pt x="181" y="5986"/>
                  </a:lnTo>
                  <a:lnTo>
                    <a:pt x="294" y="6415"/>
                  </a:lnTo>
                  <a:lnTo>
                    <a:pt x="407" y="6799"/>
                  </a:lnTo>
                  <a:lnTo>
                    <a:pt x="656" y="7522"/>
                  </a:lnTo>
                  <a:lnTo>
                    <a:pt x="904" y="8109"/>
                  </a:lnTo>
                  <a:lnTo>
                    <a:pt x="1017" y="8358"/>
                  </a:lnTo>
                  <a:lnTo>
                    <a:pt x="1175" y="8606"/>
                  </a:lnTo>
                  <a:lnTo>
                    <a:pt x="1379" y="8832"/>
                  </a:lnTo>
                  <a:lnTo>
                    <a:pt x="1627" y="9035"/>
                  </a:lnTo>
                  <a:lnTo>
                    <a:pt x="1875" y="9238"/>
                  </a:lnTo>
                  <a:lnTo>
                    <a:pt x="2169" y="9442"/>
                  </a:lnTo>
                  <a:lnTo>
                    <a:pt x="2463" y="9622"/>
                  </a:lnTo>
                  <a:lnTo>
                    <a:pt x="2779" y="9780"/>
                  </a:lnTo>
                  <a:lnTo>
                    <a:pt x="3118" y="9961"/>
                  </a:lnTo>
                  <a:lnTo>
                    <a:pt x="3479" y="10119"/>
                  </a:lnTo>
                  <a:lnTo>
                    <a:pt x="3840" y="10255"/>
                  </a:lnTo>
                  <a:lnTo>
                    <a:pt x="4179" y="10368"/>
                  </a:lnTo>
                  <a:lnTo>
                    <a:pt x="4495" y="10458"/>
                  </a:lnTo>
                  <a:lnTo>
                    <a:pt x="4812" y="10526"/>
                  </a:lnTo>
                  <a:lnTo>
                    <a:pt x="5083" y="10571"/>
                  </a:lnTo>
                  <a:lnTo>
                    <a:pt x="5308" y="10616"/>
                  </a:lnTo>
                  <a:lnTo>
                    <a:pt x="5715" y="10639"/>
                  </a:lnTo>
                  <a:lnTo>
                    <a:pt x="6144" y="10706"/>
                  </a:lnTo>
                  <a:lnTo>
                    <a:pt x="6980" y="10819"/>
                  </a:lnTo>
                  <a:lnTo>
                    <a:pt x="7386" y="10865"/>
                  </a:lnTo>
                  <a:lnTo>
                    <a:pt x="7793" y="10887"/>
                  </a:lnTo>
                  <a:lnTo>
                    <a:pt x="8154" y="10887"/>
                  </a:lnTo>
                  <a:lnTo>
                    <a:pt x="8516" y="10842"/>
                  </a:lnTo>
                  <a:lnTo>
                    <a:pt x="8854" y="10774"/>
                  </a:lnTo>
                  <a:lnTo>
                    <a:pt x="9577" y="10639"/>
                  </a:lnTo>
                  <a:lnTo>
                    <a:pt x="10210" y="10503"/>
                  </a:lnTo>
                  <a:lnTo>
                    <a:pt x="10865" y="10345"/>
                  </a:lnTo>
                  <a:lnTo>
                    <a:pt x="11452" y="10164"/>
                  </a:lnTo>
                  <a:lnTo>
                    <a:pt x="11700" y="10074"/>
                  </a:lnTo>
                  <a:lnTo>
                    <a:pt x="11881" y="10006"/>
                  </a:lnTo>
                  <a:lnTo>
                    <a:pt x="12062" y="9893"/>
                  </a:lnTo>
                  <a:lnTo>
                    <a:pt x="12107" y="9848"/>
                  </a:lnTo>
                  <a:lnTo>
                    <a:pt x="12129" y="9803"/>
                  </a:lnTo>
                  <a:lnTo>
                    <a:pt x="12152" y="9713"/>
                  </a:lnTo>
                  <a:lnTo>
                    <a:pt x="12174" y="9600"/>
                  </a:lnTo>
                  <a:lnTo>
                    <a:pt x="12152" y="9351"/>
                  </a:lnTo>
                  <a:lnTo>
                    <a:pt x="12107" y="9058"/>
                  </a:lnTo>
                  <a:lnTo>
                    <a:pt x="12016" y="8742"/>
                  </a:lnTo>
                  <a:lnTo>
                    <a:pt x="11858" y="8177"/>
                  </a:lnTo>
                  <a:lnTo>
                    <a:pt x="11723" y="7748"/>
                  </a:lnTo>
                  <a:lnTo>
                    <a:pt x="11723" y="7522"/>
                  </a:lnTo>
                  <a:lnTo>
                    <a:pt x="11723" y="7138"/>
                  </a:lnTo>
                  <a:lnTo>
                    <a:pt x="11791" y="6167"/>
                  </a:lnTo>
                  <a:lnTo>
                    <a:pt x="11791" y="6144"/>
                  </a:lnTo>
                  <a:lnTo>
                    <a:pt x="11836" y="5670"/>
                  </a:lnTo>
                  <a:lnTo>
                    <a:pt x="11836" y="5263"/>
                  </a:lnTo>
                  <a:lnTo>
                    <a:pt x="11813" y="4970"/>
                  </a:lnTo>
                  <a:lnTo>
                    <a:pt x="11791" y="4902"/>
                  </a:lnTo>
                  <a:lnTo>
                    <a:pt x="11768" y="4857"/>
                  </a:lnTo>
                  <a:lnTo>
                    <a:pt x="11497" y="4789"/>
                  </a:lnTo>
                  <a:lnTo>
                    <a:pt x="11090" y="4721"/>
                  </a:lnTo>
                  <a:lnTo>
                    <a:pt x="10842" y="4654"/>
                  </a:lnTo>
                  <a:lnTo>
                    <a:pt x="10616" y="4563"/>
                  </a:lnTo>
                  <a:lnTo>
                    <a:pt x="10413" y="4473"/>
                  </a:lnTo>
                  <a:lnTo>
                    <a:pt x="10255" y="4337"/>
                  </a:lnTo>
                  <a:lnTo>
                    <a:pt x="10142" y="4224"/>
                  </a:lnTo>
                  <a:lnTo>
                    <a:pt x="10029" y="4021"/>
                  </a:lnTo>
                  <a:lnTo>
                    <a:pt x="9939" y="3795"/>
                  </a:lnTo>
                  <a:lnTo>
                    <a:pt x="9826" y="3502"/>
                  </a:lnTo>
                  <a:lnTo>
                    <a:pt x="9600" y="2847"/>
                  </a:lnTo>
                  <a:lnTo>
                    <a:pt x="9329" y="2146"/>
                  </a:lnTo>
                  <a:lnTo>
                    <a:pt x="9103" y="1582"/>
                  </a:lnTo>
                  <a:lnTo>
                    <a:pt x="8967" y="1311"/>
                  </a:lnTo>
                  <a:lnTo>
                    <a:pt x="8832" y="1062"/>
                  </a:lnTo>
                  <a:lnTo>
                    <a:pt x="8764" y="949"/>
                  </a:lnTo>
                  <a:lnTo>
                    <a:pt x="8674" y="859"/>
                  </a:lnTo>
                  <a:lnTo>
                    <a:pt x="8538" y="769"/>
                  </a:lnTo>
                  <a:lnTo>
                    <a:pt x="8403" y="678"/>
                  </a:lnTo>
                  <a:lnTo>
                    <a:pt x="8041" y="498"/>
                  </a:lnTo>
                  <a:lnTo>
                    <a:pt x="7635" y="340"/>
                  </a:lnTo>
                  <a:lnTo>
                    <a:pt x="7138" y="204"/>
                  </a:lnTo>
                  <a:lnTo>
                    <a:pt x="6596" y="114"/>
                  </a:lnTo>
                  <a:lnTo>
                    <a:pt x="6031" y="23"/>
                  </a:lnTo>
                  <a:lnTo>
                    <a:pt x="542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20"/>
            <p:cNvSpPr/>
            <p:nvPr/>
          </p:nvSpPr>
          <p:spPr>
            <a:xfrm>
              <a:off x="1035600" y="3985650"/>
              <a:ext cx="170000" cy="128200"/>
            </a:xfrm>
            <a:custGeom>
              <a:rect b="b" l="l" r="r" t="t"/>
              <a:pathLst>
                <a:path extrusionOk="0" h="5128" w="6800">
                  <a:moveTo>
                    <a:pt x="3005" y="0"/>
                  </a:moveTo>
                  <a:lnTo>
                    <a:pt x="2305" y="587"/>
                  </a:lnTo>
                  <a:lnTo>
                    <a:pt x="1785" y="1062"/>
                  </a:lnTo>
                  <a:lnTo>
                    <a:pt x="1582" y="1265"/>
                  </a:lnTo>
                  <a:lnTo>
                    <a:pt x="1492" y="1401"/>
                  </a:lnTo>
                  <a:lnTo>
                    <a:pt x="1266" y="1784"/>
                  </a:lnTo>
                  <a:lnTo>
                    <a:pt x="882" y="2394"/>
                  </a:lnTo>
                  <a:lnTo>
                    <a:pt x="453" y="3140"/>
                  </a:lnTo>
                  <a:lnTo>
                    <a:pt x="227" y="3546"/>
                  </a:lnTo>
                  <a:lnTo>
                    <a:pt x="46" y="3930"/>
                  </a:lnTo>
                  <a:lnTo>
                    <a:pt x="1" y="4020"/>
                  </a:lnTo>
                  <a:lnTo>
                    <a:pt x="340" y="4201"/>
                  </a:lnTo>
                  <a:lnTo>
                    <a:pt x="701" y="4359"/>
                  </a:lnTo>
                  <a:lnTo>
                    <a:pt x="1062" y="4495"/>
                  </a:lnTo>
                  <a:lnTo>
                    <a:pt x="1401" y="4608"/>
                  </a:lnTo>
                  <a:lnTo>
                    <a:pt x="1717" y="4698"/>
                  </a:lnTo>
                  <a:lnTo>
                    <a:pt x="2034" y="4766"/>
                  </a:lnTo>
                  <a:lnTo>
                    <a:pt x="2305" y="4811"/>
                  </a:lnTo>
                  <a:lnTo>
                    <a:pt x="2530" y="4856"/>
                  </a:lnTo>
                  <a:lnTo>
                    <a:pt x="2937" y="4879"/>
                  </a:lnTo>
                  <a:lnTo>
                    <a:pt x="3366" y="4946"/>
                  </a:lnTo>
                  <a:lnTo>
                    <a:pt x="4202" y="5059"/>
                  </a:lnTo>
                  <a:lnTo>
                    <a:pt x="4608" y="5105"/>
                  </a:lnTo>
                  <a:lnTo>
                    <a:pt x="5015" y="5127"/>
                  </a:lnTo>
                  <a:lnTo>
                    <a:pt x="5376" y="5127"/>
                  </a:lnTo>
                  <a:lnTo>
                    <a:pt x="5738" y="5082"/>
                  </a:lnTo>
                  <a:lnTo>
                    <a:pt x="6076" y="5014"/>
                  </a:lnTo>
                  <a:lnTo>
                    <a:pt x="6799" y="4879"/>
                  </a:lnTo>
                  <a:lnTo>
                    <a:pt x="6257" y="4834"/>
                  </a:lnTo>
                  <a:lnTo>
                    <a:pt x="5715" y="4788"/>
                  </a:lnTo>
                  <a:lnTo>
                    <a:pt x="5196" y="4743"/>
                  </a:lnTo>
                  <a:lnTo>
                    <a:pt x="4721" y="4653"/>
                  </a:lnTo>
                  <a:lnTo>
                    <a:pt x="4518" y="4608"/>
                  </a:lnTo>
                  <a:lnTo>
                    <a:pt x="4315" y="4517"/>
                  </a:lnTo>
                  <a:lnTo>
                    <a:pt x="4134" y="4427"/>
                  </a:lnTo>
                  <a:lnTo>
                    <a:pt x="3976" y="4337"/>
                  </a:lnTo>
                  <a:lnTo>
                    <a:pt x="3840" y="4201"/>
                  </a:lnTo>
                  <a:lnTo>
                    <a:pt x="3727" y="4043"/>
                  </a:lnTo>
                  <a:lnTo>
                    <a:pt x="3637" y="3862"/>
                  </a:lnTo>
                  <a:lnTo>
                    <a:pt x="3569" y="3659"/>
                  </a:lnTo>
                  <a:lnTo>
                    <a:pt x="3547" y="3546"/>
                  </a:lnTo>
                  <a:lnTo>
                    <a:pt x="3547" y="3388"/>
                  </a:lnTo>
                  <a:lnTo>
                    <a:pt x="3547" y="3004"/>
                  </a:lnTo>
                  <a:lnTo>
                    <a:pt x="3592" y="2598"/>
                  </a:lnTo>
                  <a:lnTo>
                    <a:pt x="3660" y="2146"/>
                  </a:lnTo>
                  <a:lnTo>
                    <a:pt x="3773" y="1378"/>
                  </a:lnTo>
                  <a:lnTo>
                    <a:pt x="3840" y="1062"/>
                  </a:lnTo>
                  <a:lnTo>
                    <a:pt x="3005"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0"/>
            <p:cNvSpPr/>
            <p:nvPr/>
          </p:nvSpPr>
          <p:spPr>
            <a:xfrm>
              <a:off x="924375" y="3760350"/>
              <a:ext cx="296450" cy="346725"/>
            </a:xfrm>
            <a:custGeom>
              <a:rect b="b" l="l" r="r" t="t"/>
              <a:pathLst>
                <a:path extrusionOk="0" h="13869" w="11858">
                  <a:moveTo>
                    <a:pt x="6099" y="1"/>
                  </a:moveTo>
                  <a:lnTo>
                    <a:pt x="5850" y="23"/>
                  </a:lnTo>
                  <a:lnTo>
                    <a:pt x="5557" y="46"/>
                  </a:lnTo>
                  <a:lnTo>
                    <a:pt x="5286" y="91"/>
                  </a:lnTo>
                  <a:lnTo>
                    <a:pt x="4992" y="159"/>
                  </a:lnTo>
                  <a:lnTo>
                    <a:pt x="4698" y="249"/>
                  </a:lnTo>
                  <a:lnTo>
                    <a:pt x="4405" y="339"/>
                  </a:lnTo>
                  <a:lnTo>
                    <a:pt x="4111" y="475"/>
                  </a:lnTo>
                  <a:lnTo>
                    <a:pt x="3817" y="610"/>
                  </a:lnTo>
                  <a:lnTo>
                    <a:pt x="3501" y="791"/>
                  </a:lnTo>
                  <a:lnTo>
                    <a:pt x="3208" y="994"/>
                  </a:lnTo>
                  <a:lnTo>
                    <a:pt x="2891" y="1220"/>
                  </a:lnTo>
                  <a:lnTo>
                    <a:pt x="2304" y="1694"/>
                  </a:lnTo>
                  <a:lnTo>
                    <a:pt x="1807" y="2169"/>
                  </a:lnTo>
                  <a:lnTo>
                    <a:pt x="1401" y="2643"/>
                  </a:lnTo>
                  <a:lnTo>
                    <a:pt x="1039" y="3095"/>
                  </a:lnTo>
                  <a:lnTo>
                    <a:pt x="768" y="3546"/>
                  </a:lnTo>
                  <a:lnTo>
                    <a:pt x="520" y="3976"/>
                  </a:lnTo>
                  <a:lnTo>
                    <a:pt x="339" y="4360"/>
                  </a:lnTo>
                  <a:lnTo>
                    <a:pt x="204" y="4744"/>
                  </a:lnTo>
                  <a:lnTo>
                    <a:pt x="113" y="5082"/>
                  </a:lnTo>
                  <a:lnTo>
                    <a:pt x="46" y="5398"/>
                  </a:lnTo>
                  <a:lnTo>
                    <a:pt x="23" y="5670"/>
                  </a:lnTo>
                  <a:lnTo>
                    <a:pt x="0" y="5895"/>
                  </a:lnTo>
                  <a:lnTo>
                    <a:pt x="0" y="6234"/>
                  </a:lnTo>
                  <a:lnTo>
                    <a:pt x="23" y="6347"/>
                  </a:lnTo>
                  <a:lnTo>
                    <a:pt x="23" y="6325"/>
                  </a:lnTo>
                  <a:lnTo>
                    <a:pt x="452" y="5895"/>
                  </a:lnTo>
                  <a:lnTo>
                    <a:pt x="384" y="6347"/>
                  </a:lnTo>
                  <a:lnTo>
                    <a:pt x="294" y="6821"/>
                  </a:lnTo>
                  <a:lnTo>
                    <a:pt x="204" y="7431"/>
                  </a:lnTo>
                  <a:lnTo>
                    <a:pt x="136" y="8064"/>
                  </a:lnTo>
                  <a:lnTo>
                    <a:pt x="91" y="8696"/>
                  </a:lnTo>
                  <a:lnTo>
                    <a:pt x="91" y="9012"/>
                  </a:lnTo>
                  <a:lnTo>
                    <a:pt x="91" y="9283"/>
                  </a:lnTo>
                  <a:lnTo>
                    <a:pt x="136" y="9554"/>
                  </a:lnTo>
                  <a:lnTo>
                    <a:pt x="181" y="9758"/>
                  </a:lnTo>
                  <a:lnTo>
                    <a:pt x="610" y="9012"/>
                  </a:lnTo>
                  <a:lnTo>
                    <a:pt x="859" y="10254"/>
                  </a:lnTo>
                  <a:lnTo>
                    <a:pt x="1085" y="11248"/>
                  </a:lnTo>
                  <a:lnTo>
                    <a:pt x="1198" y="11655"/>
                  </a:lnTo>
                  <a:lnTo>
                    <a:pt x="1288" y="11971"/>
                  </a:lnTo>
                  <a:lnTo>
                    <a:pt x="1333" y="12084"/>
                  </a:lnTo>
                  <a:lnTo>
                    <a:pt x="1401" y="12197"/>
                  </a:lnTo>
                  <a:lnTo>
                    <a:pt x="1559" y="12423"/>
                  </a:lnTo>
                  <a:lnTo>
                    <a:pt x="1762" y="12626"/>
                  </a:lnTo>
                  <a:lnTo>
                    <a:pt x="1965" y="12807"/>
                  </a:lnTo>
                  <a:lnTo>
                    <a:pt x="2327" y="13078"/>
                  </a:lnTo>
                  <a:lnTo>
                    <a:pt x="2462" y="13168"/>
                  </a:lnTo>
                  <a:lnTo>
                    <a:pt x="3637" y="13371"/>
                  </a:lnTo>
                  <a:lnTo>
                    <a:pt x="4563" y="13529"/>
                  </a:lnTo>
                  <a:lnTo>
                    <a:pt x="4947" y="13620"/>
                  </a:lnTo>
                  <a:lnTo>
                    <a:pt x="5240" y="13687"/>
                  </a:lnTo>
                  <a:lnTo>
                    <a:pt x="5466" y="13733"/>
                  </a:lnTo>
                  <a:lnTo>
                    <a:pt x="5737" y="13778"/>
                  </a:lnTo>
                  <a:lnTo>
                    <a:pt x="6324" y="13823"/>
                  </a:lnTo>
                  <a:lnTo>
                    <a:pt x="6979" y="13868"/>
                  </a:lnTo>
                  <a:lnTo>
                    <a:pt x="6934" y="13733"/>
                  </a:lnTo>
                  <a:lnTo>
                    <a:pt x="6867" y="13439"/>
                  </a:lnTo>
                  <a:lnTo>
                    <a:pt x="6821" y="13123"/>
                  </a:lnTo>
                  <a:lnTo>
                    <a:pt x="6821" y="12987"/>
                  </a:lnTo>
                  <a:lnTo>
                    <a:pt x="6867" y="12897"/>
                  </a:lnTo>
                  <a:lnTo>
                    <a:pt x="6912" y="12852"/>
                  </a:lnTo>
                  <a:lnTo>
                    <a:pt x="6979" y="12807"/>
                  </a:lnTo>
                  <a:lnTo>
                    <a:pt x="7138" y="12761"/>
                  </a:lnTo>
                  <a:lnTo>
                    <a:pt x="7296" y="12761"/>
                  </a:lnTo>
                  <a:lnTo>
                    <a:pt x="7138" y="12084"/>
                  </a:lnTo>
                  <a:lnTo>
                    <a:pt x="7025" y="11610"/>
                  </a:lnTo>
                  <a:lnTo>
                    <a:pt x="7002" y="11429"/>
                  </a:lnTo>
                  <a:lnTo>
                    <a:pt x="7002" y="11339"/>
                  </a:lnTo>
                  <a:lnTo>
                    <a:pt x="7250" y="11587"/>
                  </a:lnTo>
                  <a:lnTo>
                    <a:pt x="7431" y="11745"/>
                  </a:lnTo>
                  <a:lnTo>
                    <a:pt x="7521" y="11790"/>
                  </a:lnTo>
                  <a:lnTo>
                    <a:pt x="7589" y="11813"/>
                  </a:lnTo>
                  <a:lnTo>
                    <a:pt x="7612" y="11790"/>
                  </a:lnTo>
                  <a:lnTo>
                    <a:pt x="7612" y="11768"/>
                  </a:lnTo>
                  <a:lnTo>
                    <a:pt x="7612" y="11655"/>
                  </a:lnTo>
                  <a:lnTo>
                    <a:pt x="7567" y="11339"/>
                  </a:lnTo>
                  <a:lnTo>
                    <a:pt x="7499" y="10955"/>
                  </a:lnTo>
                  <a:lnTo>
                    <a:pt x="7454" y="10661"/>
                  </a:lnTo>
                  <a:lnTo>
                    <a:pt x="7454" y="9983"/>
                  </a:lnTo>
                  <a:lnTo>
                    <a:pt x="7454" y="9487"/>
                  </a:lnTo>
                  <a:lnTo>
                    <a:pt x="7499" y="7973"/>
                  </a:lnTo>
                  <a:lnTo>
                    <a:pt x="8222" y="7634"/>
                  </a:lnTo>
                  <a:lnTo>
                    <a:pt x="8244" y="7544"/>
                  </a:lnTo>
                  <a:lnTo>
                    <a:pt x="8244" y="7522"/>
                  </a:lnTo>
                  <a:lnTo>
                    <a:pt x="8312" y="7070"/>
                  </a:lnTo>
                  <a:lnTo>
                    <a:pt x="8335" y="6754"/>
                  </a:lnTo>
                  <a:lnTo>
                    <a:pt x="8335" y="6437"/>
                  </a:lnTo>
                  <a:lnTo>
                    <a:pt x="8312" y="6099"/>
                  </a:lnTo>
                  <a:lnTo>
                    <a:pt x="8289" y="5895"/>
                  </a:lnTo>
                  <a:lnTo>
                    <a:pt x="8289" y="5782"/>
                  </a:lnTo>
                  <a:lnTo>
                    <a:pt x="8312" y="5670"/>
                  </a:lnTo>
                  <a:lnTo>
                    <a:pt x="8380" y="5534"/>
                  </a:lnTo>
                  <a:lnTo>
                    <a:pt x="8470" y="5353"/>
                  </a:lnTo>
                  <a:lnTo>
                    <a:pt x="8583" y="5150"/>
                  </a:lnTo>
                  <a:lnTo>
                    <a:pt x="8719" y="4947"/>
                  </a:lnTo>
                  <a:lnTo>
                    <a:pt x="8990" y="4608"/>
                  </a:lnTo>
                  <a:lnTo>
                    <a:pt x="9215" y="4360"/>
                  </a:lnTo>
                  <a:lnTo>
                    <a:pt x="9306" y="4269"/>
                  </a:lnTo>
                  <a:lnTo>
                    <a:pt x="9306" y="4450"/>
                  </a:lnTo>
                  <a:lnTo>
                    <a:pt x="9283" y="4902"/>
                  </a:lnTo>
                  <a:lnTo>
                    <a:pt x="9238" y="5195"/>
                  </a:lnTo>
                  <a:lnTo>
                    <a:pt x="9193" y="5489"/>
                  </a:lnTo>
                  <a:lnTo>
                    <a:pt x="9102" y="5782"/>
                  </a:lnTo>
                  <a:lnTo>
                    <a:pt x="8990" y="6053"/>
                  </a:lnTo>
                  <a:lnTo>
                    <a:pt x="9215" y="5918"/>
                  </a:lnTo>
                  <a:lnTo>
                    <a:pt x="9690" y="5579"/>
                  </a:lnTo>
                  <a:lnTo>
                    <a:pt x="9961" y="5376"/>
                  </a:lnTo>
                  <a:lnTo>
                    <a:pt x="10232" y="5150"/>
                  </a:lnTo>
                  <a:lnTo>
                    <a:pt x="10480" y="4902"/>
                  </a:lnTo>
                  <a:lnTo>
                    <a:pt x="10683" y="4631"/>
                  </a:lnTo>
                  <a:lnTo>
                    <a:pt x="10887" y="5082"/>
                  </a:lnTo>
                  <a:lnTo>
                    <a:pt x="11067" y="5534"/>
                  </a:lnTo>
                  <a:lnTo>
                    <a:pt x="11361" y="6415"/>
                  </a:lnTo>
                  <a:lnTo>
                    <a:pt x="11384" y="6415"/>
                  </a:lnTo>
                  <a:lnTo>
                    <a:pt x="11429" y="6076"/>
                  </a:lnTo>
                  <a:lnTo>
                    <a:pt x="11542" y="5353"/>
                  </a:lnTo>
                  <a:lnTo>
                    <a:pt x="11632" y="4472"/>
                  </a:lnTo>
                  <a:lnTo>
                    <a:pt x="11655" y="4043"/>
                  </a:lnTo>
                  <a:lnTo>
                    <a:pt x="11655" y="3659"/>
                  </a:lnTo>
                  <a:lnTo>
                    <a:pt x="11610" y="3343"/>
                  </a:lnTo>
                  <a:lnTo>
                    <a:pt x="11542" y="3072"/>
                  </a:lnTo>
                  <a:lnTo>
                    <a:pt x="11429" y="2824"/>
                  </a:lnTo>
                  <a:lnTo>
                    <a:pt x="11338" y="2643"/>
                  </a:lnTo>
                  <a:lnTo>
                    <a:pt x="11226" y="2485"/>
                  </a:lnTo>
                  <a:lnTo>
                    <a:pt x="11135" y="2395"/>
                  </a:lnTo>
                  <a:lnTo>
                    <a:pt x="11045" y="2304"/>
                  </a:lnTo>
                  <a:lnTo>
                    <a:pt x="11135" y="2349"/>
                  </a:lnTo>
                  <a:lnTo>
                    <a:pt x="11361" y="2485"/>
                  </a:lnTo>
                  <a:lnTo>
                    <a:pt x="11497" y="2575"/>
                  </a:lnTo>
                  <a:lnTo>
                    <a:pt x="11632" y="2688"/>
                  </a:lnTo>
                  <a:lnTo>
                    <a:pt x="11745" y="2801"/>
                  </a:lnTo>
                  <a:lnTo>
                    <a:pt x="11858" y="2937"/>
                  </a:lnTo>
                  <a:lnTo>
                    <a:pt x="11835" y="2846"/>
                  </a:lnTo>
                  <a:lnTo>
                    <a:pt x="11768" y="2620"/>
                  </a:lnTo>
                  <a:lnTo>
                    <a:pt x="11632" y="2282"/>
                  </a:lnTo>
                  <a:lnTo>
                    <a:pt x="11542" y="2101"/>
                  </a:lnTo>
                  <a:lnTo>
                    <a:pt x="11406" y="1920"/>
                  </a:lnTo>
                  <a:lnTo>
                    <a:pt x="11271" y="1717"/>
                  </a:lnTo>
                  <a:lnTo>
                    <a:pt x="11090" y="1536"/>
                  </a:lnTo>
                  <a:lnTo>
                    <a:pt x="10887" y="1378"/>
                  </a:lnTo>
                  <a:lnTo>
                    <a:pt x="10638" y="1220"/>
                  </a:lnTo>
                  <a:lnTo>
                    <a:pt x="10367" y="1085"/>
                  </a:lnTo>
                  <a:lnTo>
                    <a:pt x="10051" y="994"/>
                  </a:lnTo>
                  <a:lnTo>
                    <a:pt x="9690" y="949"/>
                  </a:lnTo>
                  <a:lnTo>
                    <a:pt x="9283" y="927"/>
                  </a:lnTo>
                  <a:lnTo>
                    <a:pt x="9148" y="836"/>
                  </a:lnTo>
                  <a:lnTo>
                    <a:pt x="8764" y="610"/>
                  </a:lnTo>
                  <a:lnTo>
                    <a:pt x="8470" y="475"/>
                  </a:lnTo>
                  <a:lnTo>
                    <a:pt x="8131" y="339"/>
                  </a:lnTo>
                  <a:lnTo>
                    <a:pt x="7747" y="226"/>
                  </a:lnTo>
                  <a:lnTo>
                    <a:pt x="7341" y="113"/>
                  </a:lnTo>
                  <a:lnTo>
                    <a:pt x="6867" y="46"/>
                  </a:lnTo>
                  <a:lnTo>
                    <a:pt x="637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0"/>
            <p:cNvSpPr/>
            <p:nvPr/>
          </p:nvSpPr>
          <p:spPr>
            <a:xfrm>
              <a:off x="924950" y="3792525"/>
              <a:ext cx="223050" cy="314550"/>
            </a:xfrm>
            <a:custGeom>
              <a:rect b="b" l="l" r="r" t="t"/>
              <a:pathLst>
                <a:path extrusionOk="0" h="12582" w="8922">
                  <a:moveTo>
                    <a:pt x="5150" y="1"/>
                  </a:moveTo>
                  <a:lnTo>
                    <a:pt x="4924" y="23"/>
                  </a:lnTo>
                  <a:lnTo>
                    <a:pt x="4720" y="46"/>
                  </a:lnTo>
                  <a:lnTo>
                    <a:pt x="4517" y="91"/>
                  </a:lnTo>
                  <a:lnTo>
                    <a:pt x="4359" y="136"/>
                  </a:lnTo>
                  <a:lnTo>
                    <a:pt x="4065" y="227"/>
                  </a:lnTo>
                  <a:lnTo>
                    <a:pt x="3817" y="362"/>
                  </a:lnTo>
                  <a:lnTo>
                    <a:pt x="3659" y="475"/>
                  </a:lnTo>
                  <a:lnTo>
                    <a:pt x="3546" y="588"/>
                  </a:lnTo>
                  <a:lnTo>
                    <a:pt x="3456" y="701"/>
                  </a:lnTo>
                  <a:lnTo>
                    <a:pt x="4879" y="385"/>
                  </a:lnTo>
                  <a:lnTo>
                    <a:pt x="4472" y="543"/>
                  </a:lnTo>
                  <a:lnTo>
                    <a:pt x="4088" y="724"/>
                  </a:lnTo>
                  <a:lnTo>
                    <a:pt x="3636" y="950"/>
                  </a:lnTo>
                  <a:lnTo>
                    <a:pt x="3117" y="1221"/>
                  </a:lnTo>
                  <a:lnTo>
                    <a:pt x="2597" y="1537"/>
                  </a:lnTo>
                  <a:lnTo>
                    <a:pt x="2101" y="1898"/>
                  </a:lnTo>
                  <a:lnTo>
                    <a:pt x="1875" y="2101"/>
                  </a:lnTo>
                  <a:lnTo>
                    <a:pt x="1649" y="2305"/>
                  </a:lnTo>
                  <a:lnTo>
                    <a:pt x="1446" y="2508"/>
                  </a:lnTo>
                  <a:lnTo>
                    <a:pt x="1265" y="2734"/>
                  </a:lnTo>
                  <a:lnTo>
                    <a:pt x="949" y="3163"/>
                  </a:lnTo>
                  <a:lnTo>
                    <a:pt x="655" y="3615"/>
                  </a:lnTo>
                  <a:lnTo>
                    <a:pt x="429" y="4044"/>
                  </a:lnTo>
                  <a:lnTo>
                    <a:pt x="249" y="4428"/>
                  </a:lnTo>
                  <a:lnTo>
                    <a:pt x="113" y="4721"/>
                  </a:lnTo>
                  <a:lnTo>
                    <a:pt x="0" y="5038"/>
                  </a:lnTo>
                  <a:lnTo>
                    <a:pt x="0" y="5038"/>
                  </a:lnTo>
                  <a:lnTo>
                    <a:pt x="429" y="4608"/>
                  </a:lnTo>
                  <a:lnTo>
                    <a:pt x="361" y="5060"/>
                  </a:lnTo>
                  <a:lnTo>
                    <a:pt x="271" y="5534"/>
                  </a:lnTo>
                  <a:lnTo>
                    <a:pt x="181" y="6144"/>
                  </a:lnTo>
                  <a:lnTo>
                    <a:pt x="113" y="6777"/>
                  </a:lnTo>
                  <a:lnTo>
                    <a:pt x="68" y="7409"/>
                  </a:lnTo>
                  <a:lnTo>
                    <a:pt x="68" y="7725"/>
                  </a:lnTo>
                  <a:lnTo>
                    <a:pt x="68" y="7996"/>
                  </a:lnTo>
                  <a:lnTo>
                    <a:pt x="113" y="8267"/>
                  </a:lnTo>
                  <a:lnTo>
                    <a:pt x="158" y="8471"/>
                  </a:lnTo>
                  <a:lnTo>
                    <a:pt x="587" y="7725"/>
                  </a:lnTo>
                  <a:lnTo>
                    <a:pt x="836" y="8967"/>
                  </a:lnTo>
                  <a:lnTo>
                    <a:pt x="1062" y="9961"/>
                  </a:lnTo>
                  <a:lnTo>
                    <a:pt x="1175" y="10368"/>
                  </a:lnTo>
                  <a:lnTo>
                    <a:pt x="1265" y="10684"/>
                  </a:lnTo>
                  <a:lnTo>
                    <a:pt x="1310" y="10797"/>
                  </a:lnTo>
                  <a:lnTo>
                    <a:pt x="1378" y="10910"/>
                  </a:lnTo>
                  <a:lnTo>
                    <a:pt x="1536" y="11136"/>
                  </a:lnTo>
                  <a:lnTo>
                    <a:pt x="1739" y="11339"/>
                  </a:lnTo>
                  <a:lnTo>
                    <a:pt x="1942" y="11520"/>
                  </a:lnTo>
                  <a:lnTo>
                    <a:pt x="2304" y="11791"/>
                  </a:lnTo>
                  <a:lnTo>
                    <a:pt x="2439" y="11881"/>
                  </a:lnTo>
                  <a:lnTo>
                    <a:pt x="3614" y="12084"/>
                  </a:lnTo>
                  <a:lnTo>
                    <a:pt x="4540" y="12242"/>
                  </a:lnTo>
                  <a:lnTo>
                    <a:pt x="4924" y="12333"/>
                  </a:lnTo>
                  <a:lnTo>
                    <a:pt x="5217" y="12400"/>
                  </a:lnTo>
                  <a:lnTo>
                    <a:pt x="5443" y="12446"/>
                  </a:lnTo>
                  <a:lnTo>
                    <a:pt x="5714" y="12491"/>
                  </a:lnTo>
                  <a:lnTo>
                    <a:pt x="6301" y="12536"/>
                  </a:lnTo>
                  <a:lnTo>
                    <a:pt x="6956" y="12581"/>
                  </a:lnTo>
                  <a:lnTo>
                    <a:pt x="6911" y="12446"/>
                  </a:lnTo>
                  <a:lnTo>
                    <a:pt x="6844" y="12152"/>
                  </a:lnTo>
                  <a:lnTo>
                    <a:pt x="6798" y="11836"/>
                  </a:lnTo>
                  <a:lnTo>
                    <a:pt x="6798" y="11700"/>
                  </a:lnTo>
                  <a:lnTo>
                    <a:pt x="6844" y="11610"/>
                  </a:lnTo>
                  <a:lnTo>
                    <a:pt x="6889" y="11565"/>
                  </a:lnTo>
                  <a:lnTo>
                    <a:pt x="6956" y="11520"/>
                  </a:lnTo>
                  <a:lnTo>
                    <a:pt x="7115" y="11474"/>
                  </a:lnTo>
                  <a:lnTo>
                    <a:pt x="7273" y="11474"/>
                  </a:lnTo>
                  <a:lnTo>
                    <a:pt x="7115" y="10797"/>
                  </a:lnTo>
                  <a:lnTo>
                    <a:pt x="7002" y="10323"/>
                  </a:lnTo>
                  <a:lnTo>
                    <a:pt x="6979" y="10142"/>
                  </a:lnTo>
                  <a:lnTo>
                    <a:pt x="6979" y="10052"/>
                  </a:lnTo>
                  <a:lnTo>
                    <a:pt x="7227" y="10300"/>
                  </a:lnTo>
                  <a:lnTo>
                    <a:pt x="7408" y="10458"/>
                  </a:lnTo>
                  <a:lnTo>
                    <a:pt x="7498" y="10503"/>
                  </a:lnTo>
                  <a:lnTo>
                    <a:pt x="7566" y="10526"/>
                  </a:lnTo>
                  <a:lnTo>
                    <a:pt x="7589" y="10503"/>
                  </a:lnTo>
                  <a:lnTo>
                    <a:pt x="7589" y="10481"/>
                  </a:lnTo>
                  <a:lnTo>
                    <a:pt x="7589" y="10368"/>
                  </a:lnTo>
                  <a:lnTo>
                    <a:pt x="7544" y="10052"/>
                  </a:lnTo>
                  <a:lnTo>
                    <a:pt x="7476" y="9668"/>
                  </a:lnTo>
                  <a:lnTo>
                    <a:pt x="7431" y="9374"/>
                  </a:lnTo>
                  <a:lnTo>
                    <a:pt x="7431" y="8696"/>
                  </a:lnTo>
                  <a:lnTo>
                    <a:pt x="7431" y="8200"/>
                  </a:lnTo>
                  <a:lnTo>
                    <a:pt x="7476" y="6686"/>
                  </a:lnTo>
                  <a:lnTo>
                    <a:pt x="8199" y="6347"/>
                  </a:lnTo>
                  <a:lnTo>
                    <a:pt x="8221" y="6257"/>
                  </a:lnTo>
                  <a:lnTo>
                    <a:pt x="8221" y="6235"/>
                  </a:lnTo>
                  <a:lnTo>
                    <a:pt x="7860" y="4563"/>
                  </a:lnTo>
                  <a:lnTo>
                    <a:pt x="7408" y="5038"/>
                  </a:lnTo>
                  <a:lnTo>
                    <a:pt x="7408" y="5038"/>
                  </a:lnTo>
                  <a:lnTo>
                    <a:pt x="7792" y="4089"/>
                  </a:lnTo>
                  <a:lnTo>
                    <a:pt x="8108" y="3389"/>
                  </a:lnTo>
                  <a:lnTo>
                    <a:pt x="8357" y="2892"/>
                  </a:lnTo>
                  <a:lnTo>
                    <a:pt x="8583" y="2485"/>
                  </a:lnTo>
                  <a:lnTo>
                    <a:pt x="8786" y="2079"/>
                  </a:lnTo>
                  <a:lnTo>
                    <a:pt x="8854" y="1898"/>
                  </a:lnTo>
                  <a:lnTo>
                    <a:pt x="8921" y="1717"/>
                  </a:lnTo>
                  <a:lnTo>
                    <a:pt x="8921" y="1582"/>
                  </a:lnTo>
                  <a:lnTo>
                    <a:pt x="8921" y="1537"/>
                  </a:lnTo>
                  <a:lnTo>
                    <a:pt x="8899" y="1492"/>
                  </a:lnTo>
                  <a:lnTo>
                    <a:pt x="8831" y="1446"/>
                  </a:lnTo>
                  <a:lnTo>
                    <a:pt x="8696" y="1333"/>
                  </a:lnTo>
                  <a:lnTo>
                    <a:pt x="8266" y="1085"/>
                  </a:lnTo>
                  <a:lnTo>
                    <a:pt x="7928" y="1040"/>
                  </a:lnTo>
                  <a:lnTo>
                    <a:pt x="7544" y="995"/>
                  </a:lnTo>
                  <a:lnTo>
                    <a:pt x="7160" y="995"/>
                  </a:lnTo>
                  <a:lnTo>
                    <a:pt x="6731" y="1017"/>
                  </a:lnTo>
                  <a:lnTo>
                    <a:pt x="6324" y="1062"/>
                  </a:lnTo>
                  <a:lnTo>
                    <a:pt x="5895" y="1153"/>
                  </a:lnTo>
                  <a:lnTo>
                    <a:pt x="5692" y="1221"/>
                  </a:lnTo>
                  <a:lnTo>
                    <a:pt x="5466" y="1311"/>
                  </a:lnTo>
                  <a:lnTo>
                    <a:pt x="5263" y="1401"/>
                  </a:lnTo>
                  <a:lnTo>
                    <a:pt x="5082" y="1514"/>
                  </a:lnTo>
                  <a:lnTo>
                    <a:pt x="5217" y="1379"/>
                  </a:lnTo>
                  <a:lnTo>
                    <a:pt x="5375" y="1243"/>
                  </a:lnTo>
                  <a:lnTo>
                    <a:pt x="5624" y="1085"/>
                  </a:lnTo>
                  <a:lnTo>
                    <a:pt x="5918" y="904"/>
                  </a:lnTo>
                  <a:lnTo>
                    <a:pt x="6279" y="769"/>
                  </a:lnTo>
                  <a:lnTo>
                    <a:pt x="6482" y="701"/>
                  </a:lnTo>
                  <a:lnTo>
                    <a:pt x="6708" y="633"/>
                  </a:lnTo>
                  <a:lnTo>
                    <a:pt x="6956" y="588"/>
                  </a:lnTo>
                  <a:lnTo>
                    <a:pt x="7205" y="566"/>
                  </a:lnTo>
                  <a:lnTo>
                    <a:pt x="6663" y="340"/>
                  </a:lnTo>
                  <a:lnTo>
                    <a:pt x="6121" y="182"/>
                  </a:lnTo>
                  <a:lnTo>
                    <a:pt x="5872" y="114"/>
                  </a:lnTo>
                  <a:lnTo>
                    <a:pt x="5601" y="46"/>
                  </a:lnTo>
                  <a:lnTo>
                    <a:pt x="5375" y="23"/>
                  </a:lnTo>
                  <a:lnTo>
                    <a:pt x="515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0"/>
            <p:cNvSpPr/>
            <p:nvPr/>
          </p:nvSpPr>
          <p:spPr>
            <a:xfrm>
              <a:off x="1187500" y="3940475"/>
              <a:ext cx="11325" cy="23725"/>
            </a:xfrm>
            <a:custGeom>
              <a:rect b="b" l="l" r="r" t="t"/>
              <a:pathLst>
                <a:path extrusionOk="0" h="949" w="453">
                  <a:moveTo>
                    <a:pt x="91" y="0"/>
                  </a:moveTo>
                  <a:lnTo>
                    <a:pt x="68" y="23"/>
                  </a:lnTo>
                  <a:lnTo>
                    <a:pt x="46" y="68"/>
                  </a:lnTo>
                  <a:lnTo>
                    <a:pt x="0" y="181"/>
                  </a:lnTo>
                  <a:lnTo>
                    <a:pt x="0" y="339"/>
                  </a:lnTo>
                  <a:lnTo>
                    <a:pt x="46" y="520"/>
                  </a:lnTo>
                  <a:lnTo>
                    <a:pt x="113" y="701"/>
                  </a:lnTo>
                  <a:lnTo>
                    <a:pt x="181" y="836"/>
                  </a:lnTo>
                  <a:lnTo>
                    <a:pt x="271" y="926"/>
                  </a:lnTo>
                  <a:lnTo>
                    <a:pt x="317" y="949"/>
                  </a:lnTo>
                  <a:lnTo>
                    <a:pt x="362" y="949"/>
                  </a:lnTo>
                  <a:lnTo>
                    <a:pt x="384" y="926"/>
                  </a:lnTo>
                  <a:lnTo>
                    <a:pt x="407" y="881"/>
                  </a:lnTo>
                  <a:lnTo>
                    <a:pt x="452" y="768"/>
                  </a:lnTo>
                  <a:lnTo>
                    <a:pt x="452" y="610"/>
                  </a:lnTo>
                  <a:lnTo>
                    <a:pt x="407" y="429"/>
                  </a:lnTo>
                  <a:lnTo>
                    <a:pt x="339" y="249"/>
                  </a:lnTo>
                  <a:lnTo>
                    <a:pt x="271" y="113"/>
                  </a:lnTo>
                  <a:lnTo>
                    <a:pt x="181" y="23"/>
                  </a:lnTo>
                  <a:lnTo>
                    <a:pt x="136" y="0"/>
                  </a:lnTo>
                  <a:close/>
                </a:path>
              </a:pathLst>
            </a:custGeom>
            <a:solidFill>
              <a:srgbClr val="2C03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0"/>
            <p:cNvSpPr/>
            <p:nvPr/>
          </p:nvSpPr>
          <p:spPr>
            <a:xfrm>
              <a:off x="1171125" y="3919025"/>
              <a:ext cx="18650" cy="12425"/>
            </a:xfrm>
            <a:custGeom>
              <a:rect b="b" l="l" r="r" t="t"/>
              <a:pathLst>
                <a:path extrusionOk="0" h="497" w="746">
                  <a:moveTo>
                    <a:pt x="701" y="0"/>
                  </a:moveTo>
                  <a:lnTo>
                    <a:pt x="497" y="23"/>
                  </a:lnTo>
                  <a:lnTo>
                    <a:pt x="339" y="90"/>
                  </a:lnTo>
                  <a:lnTo>
                    <a:pt x="226" y="158"/>
                  </a:lnTo>
                  <a:lnTo>
                    <a:pt x="136" y="249"/>
                  </a:lnTo>
                  <a:lnTo>
                    <a:pt x="68" y="339"/>
                  </a:lnTo>
                  <a:lnTo>
                    <a:pt x="23" y="429"/>
                  </a:lnTo>
                  <a:lnTo>
                    <a:pt x="0" y="497"/>
                  </a:lnTo>
                  <a:lnTo>
                    <a:pt x="0" y="497"/>
                  </a:lnTo>
                  <a:lnTo>
                    <a:pt x="91" y="384"/>
                  </a:lnTo>
                  <a:lnTo>
                    <a:pt x="204" y="294"/>
                  </a:lnTo>
                  <a:lnTo>
                    <a:pt x="339" y="226"/>
                  </a:lnTo>
                  <a:lnTo>
                    <a:pt x="452" y="181"/>
                  </a:lnTo>
                  <a:lnTo>
                    <a:pt x="655" y="113"/>
                  </a:lnTo>
                  <a:lnTo>
                    <a:pt x="746" y="113"/>
                  </a:lnTo>
                  <a:lnTo>
                    <a:pt x="701" y="0"/>
                  </a:lnTo>
                  <a:close/>
                </a:path>
              </a:pathLst>
            </a:custGeom>
            <a:solidFill>
              <a:srgbClr val="2C03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0"/>
            <p:cNvSpPr/>
            <p:nvPr/>
          </p:nvSpPr>
          <p:spPr>
            <a:xfrm>
              <a:off x="1215725" y="4051700"/>
              <a:ext cx="29400" cy="7925"/>
            </a:xfrm>
            <a:custGeom>
              <a:rect b="b" l="l" r="r" t="t"/>
              <a:pathLst>
                <a:path extrusionOk="0" h="317" w="1176">
                  <a:moveTo>
                    <a:pt x="1040" y="1"/>
                  </a:moveTo>
                  <a:lnTo>
                    <a:pt x="972" y="23"/>
                  </a:lnTo>
                  <a:lnTo>
                    <a:pt x="836" y="68"/>
                  </a:lnTo>
                  <a:lnTo>
                    <a:pt x="565" y="159"/>
                  </a:lnTo>
                  <a:lnTo>
                    <a:pt x="294" y="227"/>
                  </a:lnTo>
                  <a:lnTo>
                    <a:pt x="1" y="272"/>
                  </a:lnTo>
                  <a:lnTo>
                    <a:pt x="1" y="294"/>
                  </a:lnTo>
                  <a:lnTo>
                    <a:pt x="294" y="317"/>
                  </a:lnTo>
                  <a:lnTo>
                    <a:pt x="610" y="294"/>
                  </a:lnTo>
                  <a:lnTo>
                    <a:pt x="746" y="272"/>
                  </a:lnTo>
                  <a:lnTo>
                    <a:pt x="882" y="227"/>
                  </a:lnTo>
                  <a:lnTo>
                    <a:pt x="1017" y="181"/>
                  </a:lnTo>
                  <a:lnTo>
                    <a:pt x="1085" y="136"/>
                  </a:lnTo>
                  <a:lnTo>
                    <a:pt x="1153" y="91"/>
                  </a:lnTo>
                  <a:lnTo>
                    <a:pt x="1175" y="68"/>
                  </a:lnTo>
                  <a:lnTo>
                    <a:pt x="1153" y="23"/>
                  </a:lnTo>
                  <a:lnTo>
                    <a:pt x="11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20"/>
            <p:cNvSpPr/>
            <p:nvPr/>
          </p:nvSpPr>
          <p:spPr>
            <a:xfrm>
              <a:off x="1082475" y="3959100"/>
              <a:ext cx="49150" cy="53675"/>
            </a:xfrm>
            <a:custGeom>
              <a:rect b="b" l="l" r="r" t="t"/>
              <a:pathLst>
                <a:path extrusionOk="0" h="2147" w="1966">
                  <a:moveTo>
                    <a:pt x="746" y="1"/>
                  </a:moveTo>
                  <a:lnTo>
                    <a:pt x="520" y="23"/>
                  </a:lnTo>
                  <a:lnTo>
                    <a:pt x="407" y="46"/>
                  </a:lnTo>
                  <a:lnTo>
                    <a:pt x="294" y="91"/>
                  </a:lnTo>
                  <a:lnTo>
                    <a:pt x="204" y="159"/>
                  </a:lnTo>
                  <a:lnTo>
                    <a:pt x="113" y="249"/>
                  </a:lnTo>
                  <a:lnTo>
                    <a:pt x="46" y="339"/>
                  </a:lnTo>
                  <a:lnTo>
                    <a:pt x="23" y="475"/>
                  </a:lnTo>
                  <a:lnTo>
                    <a:pt x="0" y="633"/>
                  </a:lnTo>
                  <a:lnTo>
                    <a:pt x="46" y="836"/>
                  </a:lnTo>
                  <a:lnTo>
                    <a:pt x="91" y="1040"/>
                  </a:lnTo>
                  <a:lnTo>
                    <a:pt x="159" y="1220"/>
                  </a:lnTo>
                  <a:lnTo>
                    <a:pt x="249" y="1378"/>
                  </a:lnTo>
                  <a:lnTo>
                    <a:pt x="339" y="1514"/>
                  </a:lnTo>
                  <a:lnTo>
                    <a:pt x="452" y="1649"/>
                  </a:lnTo>
                  <a:lnTo>
                    <a:pt x="565" y="1762"/>
                  </a:lnTo>
                  <a:lnTo>
                    <a:pt x="701" y="1853"/>
                  </a:lnTo>
                  <a:lnTo>
                    <a:pt x="836" y="1943"/>
                  </a:lnTo>
                  <a:lnTo>
                    <a:pt x="972" y="2011"/>
                  </a:lnTo>
                  <a:lnTo>
                    <a:pt x="1107" y="2056"/>
                  </a:lnTo>
                  <a:lnTo>
                    <a:pt x="1401" y="2124"/>
                  </a:lnTo>
                  <a:lnTo>
                    <a:pt x="1694" y="2146"/>
                  </a:lnTo>
                  <a:lnTo>
                    <a:pt x="1965" y="2124"/>
                  </a:lnTo>
                  <a:lnTo>
                    <a:pt x="1175" y="23"/>
                  </a:lnTo>
                  <a:lnTo>
                    <a:pt x="972"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20"/>
            <p:cNvSpPr/>
            <p:nvPr/>
          </p:nvSpPr>
          <p:spPr>
            <a:xfrm>
              <a:off x="1107875" y="3936525"/>
              <a:ext cx="51975" cy="65525"/>
            </a:xfrm>
            <a:custGeom>
              <a:rect b="b" l="l" r="r" t="t"/>
              <a:pathLst>
                <a:path extrusionOk="0" h="2621" w="2079">
                  <a:moveTo>
                    <a:pt x="204" y="0"/>
                  </a:moveTo>
                  <a:lnTo>
                    <a:pt x="69" y="23"/>
                  </a:lnTo>
                  <a:lnTo>
                    <a:pt x="1" y="45"/>
                  </a:lnTo>
                  <a:lnTo>
                    <a:pt x="159" y="926"/>
                  </a:lnTo>
                  <a:lnTo>
                    <a:pt x="678" y="1581"/>
                  </a:lnTo>
                  <a:lnTo>
                    <a:pt x="1130" y="2078"/>
                  </a:lnTo>
                  <a:lnTo>
                    <a:pt x="1333" y="2281"/>
                  </a:lnTo>
                  <a:lnTo>
                    <a:pt x="1491" y="2394"/>
                  </a:lnTo>
                  <a:lnTo>
                    <a:pt x="1740" y="2530"/>
                  </a:lnTo>
                  <a:lnTo>
                    <a:pt x="1921" y="2598"/>
                  </a:lnTo>
                  <a:lnTo>
                    <a:pt x="2056" y="2620"/>
                  </a:lnTo>
                  <a:lnTo>
                    <a:pt x="2079" y="2620"/>
                  </a:lnTo>
                  <a:lnTo>
                    <a:pt x="1921" y="2281"/>
                  </a:lnTo>
                  <a:lnTo>
                    <a:pt x="1514" y="1536"/>
                  </a:lnTo>
                  <a:lnTo>
                    <a:pt x="1288" y="1107"/>
                  </a:lnTo>
                  <a:lnTo>
                    <a:pt x="1062" y="723"/>
                  </a:lnTo>
                  <a:lnTo>
                    <a:pt x="859" y="407"/>
                  </a:lnTo>
                  <a:lnTo>
                    <a:pt x="678" y="204"/>
                  </a:lnTo>
                  <a:lnTo>
                    <a:pt x="543" y="113"/>
                  </a:lnTo>
                  <a:lnTo>
                    <a:pt x="430" y="45"/>
                  </a:lnTo>
                  <a:lnTo>
                    <a:pt x="317" y="23"/>
                  </a:lnTo>
                  <a:lnTo>
                    <a:pt x="204"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20"/>
            <p:cNvSpPr/>
            <p:nvPr/>
          </p:nvSpPr>
          <p:spPr>
            <a:xfrm>
              <a:off x="865075" y="4977150"/>
              <a:ext cx="70625" cy="21475"/>
            </a:xfrm>
            <a:custGeom>
              <a:rect b="b" l="l" r="r" t="t"/>
              <a:pathLst>
                <a:path extrusionOk="0" h="859" w="2825">
                  <a:moveTo>
                    <a:pt x="295" y="1"/>
                  </a:moveTo>
                  <a:lnTo>
                    <a:pt x="182" y="23"/>
                  </a:lnTo>
                  <a:lnTo>
                    <a:pt x="91" y="68"/>
                  </a:lnTo>
                  <a:lnTo>
                    <a:pt x="46" y="114"/>
                  </a:lnTo>
                  <a:lnTo>
                    <a:pt x="1" y="159"/>
                  </a:lnTo>
                  <a:lnTo>
                    <a:pt x="1" y="227"/>
                  </a:lnTo>
                  <a:lnTo>
                    <a:pt x="1" y="294"/>
                  </a:lnTo>
                  <a:lnTo>
                    <a:pt x="69" y="452"/>
                  </a:lnTo>
                  <a:lnTo>
                    <a:pt x="159" y="588"/>
                  </a:lnTo>
                  <a:lnTo>
                    <a:pt x="249" y="723"/>
                  </a:lnTo>
                  <a:lnTo>
                    <a:pt x="362" y="859"/>
                  </a:lnTo>
                  <a:lnTo>
                    <a:pt x="2824" y="362"/>
                  </a:lnTo>
                  <a:lnTo>
                    <a:pt x="2508" y="317"/>
                  </a:lnTo>
                  <a:lnTo>
                    <a:pt x="1808" y="181"/>
                  </a:lnTo>
                  <a:lnTo>
                    <a:pt x="972" y="46"/>
                  </a:lnTo>
                  <a:lnTo>
                    <a:pt x="588" y="23"/>
                  </a:lnTo>
                  <a:lnTo>
                    <a:pt x="295"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20"/>
            <p:cNvSpPr/>
            <p:nvPr/>
          </p:nvSpPr>
          <p:spPr>
            <a:xfrm>
              <a:off x="769675" y="4927475"/>
              <a:ext cx="242800" cy="130450"/>
            </a:xfrm>
            <a:custGeom>
              <a:rect b="b" l="l" r="r" t="t"/>
              <a:pathLst>
                <a:path extrusionOk="0" h="5218" w="9712">
                  <a:moveTo>
                    <a:pt x="7114" y="0"/>
                  </a:moveTo>
                  <a:lnTo>
                    <a:pt x="6595" y="2168"/>
                  </a:lnTo>
                  <a:lnTo>
                    <a:pt x="3975" y="2665"/>
                  </a:lnTo>
                  <a:lnTo>
                    <a:pt x="2100" y="3027"/>
                  </a:lnTo>
                  <a:lnTo>
                    <a:pt x="1423" y="3162"/>
                  </a:lnTo>
                  <a:lnTo>
                    <a:pt x="1084" y="3252"/>
                  </a:lnTo>
                  <a:lnTo>
                    <a:pt x="768" y="3365"/>
                  </a:lnTo>
                  <a:lnTo>
                    <a:pt x="407" y="3546"/>
                  </a:lnTo>
                  <a:lnTo>
                    <a:pt x="248" y="3636"/>
                  </a:lnTo>
                  <a:lnTo>
                    <a:pt x="136" y="3749"/>
                  </a:lnTo>
                  <a:lnTo>
                    <a:pt x="45" y="3862"/>
                  </a:lnTo>
                  <a:lnTo>
                    <a:pt x="23" y="3907"/>
                  </a:lnTo>
                  <a:lnTo>
                    <a:pt x="0" y="3975"/>
                  </a:lnTo>
                  <a:lnTo>
                    <a:pt x="45" y="4020"/>
                  </a:lnTo>
                  <a:lnTo>
                    <a:pt x="113" y="4088"/>
                  </a:lnTo>
                  <a:lnTo>
                    <a:pt x="407" y="4269"/>
                  </a:lnTo>
                  <a:lnTo>
                    <a:pt x="790" y="4472"/>
                  </a:lnTo>
                  <a:lnTo>
                    <a:pt x="1242" y="4698"/>
                  </a:lnTo>
                  <a:lnTo>
                    <a:pt x="2100" y="5059"/>
                  </a:lnTo>
                  <a:lnTo>
                    <a:pt x="2507" y="5217"/>
                  </a:lnTo>
                  <a:lnTo>
                    <a:pt x="3975" y="4969"/>
                  </a:lnTo>
                  <a:lnTo>
                    <a:pt x="5127" y="4788"/>
                  </a:lnTo>
                  <a:lnTo>
                    <a:pt x="5624" y="4721"/>
                  </a:lnTo>
                  <a:lnTo>
                    <a:pt x="5985" y="4698"/>
                  </a:lnTo>
                  <a:lnTo>
                    <a:pt x="6753" y="4630"/>
                  </a:lnTo>
                  <a:lnTo>
                    <a:pt x="7724" y="4562"/>
                  </a:lnTo>
                  <a:lnTo>
                    <a:pt x="8221" y="4517"/>
                  </a:lnTo>
                  <a:lnTo>
                    <a:pt x="8650" y="4450"/>
                  </a:lnTo>
                  <a:lnTo>
                    <a:pt x="8989" y="4359"/>
                  </a:lnTo>
                  <a:lnTo>
                    <a:pt x="9102" y="4337"/>
                  </a:lnTo>
                  <a:lnTo>
                    <a:pt x="9192" y="4291"/>
                  </a:lnTo>
                  <a:lnTo>
                    <a:pt x="9260" y="4201"/>
                  </a:lnTo>
                  <a:lnTo>
                    <a:pt x="9328" y="4066"/>
                  </a:lnTo>
                  <a:lnTo>
                    <a:pt x="9373" y="3862"/>
                  </a:lnTo>
                  <a:lnTo>
                    <a:pt x="9418" y="3614"/>
                  </a:lnTo>
                  <a:lnTo>
                    <a:pt x="9509" y="3027"/>
                  </a:lnTo>
                  <a:lnTo>
                    <a:pt x="9576" y="2349"/>
                  </a:lnTo>
                  <a:lnTo>
                    <a:pt x="9667" y="1129"/>
                  </a:lnTo>
                  <a:lnTo>
                    <a:pt x="9712" y="520"/>
                  </a:lnTo>
                  <a:lnTo>
                    <a:pt x="711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20"/>
            <p:cNvSpPr/>
            <p:nvPr/>
          </p:nvSpPr>
          <p:spPr>
            <a:xfrm>
              <a:off x="924375" y="4312575"/>
              <a:ext cx="196525" cy="638075"/>
            </a:xfrm>
            <a:custGeom>
              <a:rect b="b" l="l" r="r" t="t"/>
              <a:pathLst>
                <a:path extrusionOk="0" h="25523" w="7861">
                  <a:moveTo>
                    <a:pt x="2982" y="0"/>
                  </a:moveTo>
                  <a:lnTo>
                    <a:pt x="0" y="24596"/>
                  </a:lnTo>
                  <a:lnTo>
                    <a:pt x="272" y="24686"/>
                  </a:lnTo>
                  <a:lnTo>
                    <a:pt x="1017" y="24935"/>
                  </a:lnTo>
                  <a:lnTo>
                    <a:pt x="1514" y="25070"/>
                  </a:lnTo>
                  <a:lnTo>
                    <a:pt x="2056" y="25206"/>
                  </a:lnTo>
                  <a:lnTo>
                    <a:pt x="2666" y="25319"/>
                  </a:lnTo>
                  <a:lnTo>
                    <a:pt x="3275" y="25432"/>
                  </a:lnTo>
                  <a:lnTo>
                    <a:pt x="3705" y="25477"/>
                  </a:lnTo>
                  <a:lnTo>
                    <a:pt x="4134" y="25522"/>
                  </a:lnTo>
                  <a:lnTo>
                    <a:pt x="6889" y="12965"/>
                  </a:lnTo>
                  <a:lnTo>
                    <a:pt x="7860" y="8605"/>
                  </a:lnTo>
                  <a:lnTo>
                    <a:pt x="29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0"/>
            <p:cNvSpPr/>
            <p:nvPr/>
          </p:nvSpPr>
          <p:spPr>
            <a:xfrm>
              <a:off x="1006250" y="4636675"/>
              <a:ext cx="90375" cy="313975"/>
            </a:xfrm>
            <a:custGeom>
              <a:rect b="b" l="l" r="r" t="t"/>
              <a:pathLst>
                <a:path extrusionOk="0" h="12559" w="3615">
                  <a:moveTo>
                    <a:pt x="3614" y="1"/>
                  </a:moveTo>
                  <a:lnTo>
                    <a:pt x="0" y="12468"/>
                  </a:lnTo>
                  <a:lnTo>
                    <a:pt x="430" y="12513"/>
                  </a:lnTo>
                  <a:lnTo>
                    <a:pt x="859" y="12558"/>
                  </a:lnTo>
                  <a:lnTo>
                    <a:pt x="36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0"/>
            <p:cNvSpPr/>
            <p:nvPr/>
          </p:nvSpPr>
          <p:spPr>
            <a:xfrm>
              <a:off x="2163200" y="4762025"/>
              <a:ext cx="119150" cy="89800"/>
            </a:xfrm>
            <a:custGeom>
              <a:rect b="b" l="l" r="r" t="t"/>
              <a:pathLst>
                <a:path extrusionOk="0" h="3592" w="4766">
                  <a:moveTo>
                    <a:pt x="3930" y="1"/>
                  </a:moveTo>
                  <a:lnTo>
                    <a:pt x="3659" y="23"/>
                  </a:lnTo>
                  <a:lnTo>
                    <a:pt x="3388" y="46"/>
                  </a:lnTo>
                  <a:lnTo>
                    <a:pt x="3095" y="113"/>
                  </a:lnTo>
                  <a:lnTo>
                    <a:pt x="2643" y="249"/>
                  </a:lnTo>
                  <a:lnTo>
                    <a:pt x="1852" y="520"/>
                  </a:lnTo>
                  <a:lnTo>
                    <a:pt x="1017" y="859"/>
                  </a:lnTo>
                  <a:lnTo>
                    <a:pt x="362" y="1130"/>
                  </a:lnTo>
                  <a:lnTo>
                    <a:pt x="46" y="1265"/>
                  </a:lnTo>
                  <a:lnTo>
                    <a:pt x="23" y="1559"/>
                  </a:lnTo>
                  <a:lnTo>
                    <a:pt x="0" y="1830"/>
                  </a:lnTo>
                  <a:lnTo>
                    <a:pt x="23" y="2191"/>
                  </a:lnTo>
                  <a:lnTo>
                    <a:pt x="68" y="2530"/>
                  </a:lnTo>
                  <a:lnTo>
                    <a:pt x="113" y="2711"/>
                  </a:lnTo>
                  <a:lnTo>
                    <a:pt x="181" y="2891"/>
                  </a:lnTo>
                  <a:lnTo>
                    <a:pt x="249" y="3027"/>
                  </a:lnTo>
                  <a:lnTo>
                    <a:pt x="339" y="3163"/>
                  </a:lnTo>
                  <a:lnTo>
                    <a:pt x="452" y="3275"/>
                  </a:lnTo>
                  <a:lnTo>
                    <a:pt x="610" y="3366"/>
                  </a:lnTo>
                  <a:lnTo>
                    <a:pt x="926" y="3479"/>
                  </a:lnTo>
                  <a:lnTo>
                    <a:pt x="1288" y="3569"/>
                  </a:lnTo>
                  <a:lnTo>
                    <a:pt x="1672" y="3592"/>
                  </a:lnTo>
                  <a:lnTo>
                    <a:pt x="2078" y="3592"/>
                  </a:lnTo>
                  <a:lnTo>
                    <a:pt x="2530" y="3524"/>
                  </a:lnTo>
                  <a:lnTo>
                    <a:pt x="2733" y="3479"/>
                  </a:lnTo>
                  <a:lnTo>
                    <a:pt x="2959" y="3411"/>
                  </a:lnTo>
                  <a:lnTo>
                    <a:pt x="3185" y="3343"/>
                  </a:lnTo>
                  <a:lnTo>
                    <a:pt x="3411" y="3230"/>
                  </a:lnTo>
                  <a:lnTo>
                    <a:pt x="3637" y="3117"/>
                  </a:lnTo>
                  <a:lnTo>
                    <a:pt x="3840" y="3004"/>
                  </a:lnTo>
                  <a:lnTo>
                    <a:pt x="4088" y="2824"/>
                  </a:lnTo>
                  <a:lnTo>
                    <a:pt x="4269" y="2643"/>
                  </a:lnTo>
                  <a:lnTo>
                    <a:pt x="4427" y="2417"/>
                  </a:lnTo>
                  <a:lnTo>
                    <a:pt x="4540" y="2191"/>
                  </a:lnTo>
                  <a:lnTo>
                    <a:pt x="4653" y="1898"/>
                  </a:lnTo>
                  <a:lnTo>
                    <a:pt x="4721" y="1604"/>
                  </a:lnTo>
                  <a:lnTo>
                    <a:pt x="4766" y="1310"/>
                  </a:lnTo>
                  <a:lnTo>
                    <a:pt x="4766" y="1039"/>
                  </a:lnTo>
                  <a:lnTo>
                    <a:pt x="4766" y="791"/>
                  </a:lnTo>
                  <a:lnTo>
                    <a:pt x="4743" y="588"/>
                  </a:lnTo>
                  <a:lnTo>
                    <a:pt x="4698" y="317"/>
                  </a:lnTo>
                  <a:lnTo>
                    <a:pt x="4676" y="272"/>
                  </a:lnTo>
                  <a:lnTo>
                    <a:pt x="4630" y="204"/>
                  </a:lnTo>
                  <a:lnTo>
                    <a:pt x="4518" y="136"/>
                  </a:lnTo>
                  <a:lnTo>
                    <a:pt x="4359" y="68"/>
                  </a:lnTo>
                  <a:lnTo>
                    <a:pt x="4156" y="23"/>
                  </a:lnTo>
                  <a:lnTo>
                    <a:pt x="39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0"/>
            <p:cNvSpPr/>
            <p:nvPr/>
          </p:nvSpPr>
          <p:spPr>
            <a:xfrm>
              <a:off x="2229250" y="4762025"/>
              <a:ext cx="53100" cy="54800"/>
            </a:xfrm>
            <a:custGeom>
              <a:rect b="b" l="l" r="r" t="t"/>
              <a:pathLst>
                <a:path extrusionOk="0" h="2192" w="2124">
                  <a:moveTo>
                    <a:pt x="1288" y="1"/>
                  </a:moveTo>
                  <a:lnTo>
                    <a:pt x="1017" y="23"/>
                  </a:lnTo>
                  <a:lnTo>
                    <a:pt x="746" y="46"/>
                  </a:lnTo>
                  <a:lnTo>
                    <a:pt x="453" y="113"/>
                  </a:lnTo>
                  <a:lnTo>
                    <a:pt x="1" y="249"/>
                  </a:lnTo>
                  <a:lnTo>
                    <a:pt x="475" y="204"/>
                  </a:lnTo>
                  <a:lnTo>
                    <a:pt x="904" y="159"/>
                  </a:lnTo>
                  <a:lnTo>
                    <a:pt x="1221" y="159"/>
                  </a:lnTo>
                  <a:lnTo>
                    <a:pt x="1333" y="181"/>
                  </a:lnTo>
                  <a:lnTo>
                    <a:pt x="1401" y="181"/>
                  </a:lnTo>
                  <a:lnTo>
                    <a:pt x="1514" y="249"/>
                  </a:lnTo>
                  <a:lnTo>
                    <a:pt x="1627" y="362"/>
                  </a:lnTo>
                  <a:lnTo>
                    <a:pt x="1808" y="565"/>
                  </a:lnTo>
                  <a:lnTo>
                    <a:pt x="1966" y="768"/>
                  </a:lnTo>
                  <a:lnTo>
                    <a:pt x="2011" y="859"/>
                  </a:lnTo>
                  <a:lnTo>
                    <a:pt x="1808" y="2146"/>
                  </a:lnTo>
                  <a:lnTo>
                    <a:pt x="1898" y="2191"/>
                  </a:lnTo>
                  <a:lnTo>
                    <a:pt x="2011" y="1898"/>
                  </a:lnTo>
                  <a:lnTo>
                    <a:pt x="2079" y="1604"/>
                  </a:lnTo>
                  <a:lnTo>
                    <a:pt x="2124" y="1310"/>
                  </a:lnTo>
                  <a:lnTo>
                    <a:pt x="2124" y="1039"/>
                  </a:lnTo>
                  <a:lnTo>
                    <a:pt x="2124" y="791"/>
                  </a:lnTo>
                  <a:lnTo>
                    <a:pt x="2101" y="588"/>
                  </a:lnTo>
                  <a:lnTo>
                    <a:pt x="2056" y="317"/>
                  </a:lnTo>
                  <a:lnTo>
                    <a:pt x="2034" y="272"/>
                  </a:lnTo>
                  <a:lnTo>
                    <a:pt x="1988" y="204"/>
                  </a:lnTo>
                  <a:lnTo>
                    <a:pt x="1876" y="136"/>
                  </a:lnTo>
                  <a:lnTo>
                    <a:pt x="1717" y="68"/>
                  </a:lnTo>
                  <a:lnTo>
                    <a:pt x="1514" y="23"/>
                  </a:lnTo>
                  <a:lnTo>
                    <a:pt x="128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0"/>
            <p:cNvSpPr/>
            <p:nvPr/>
          </p:nvSpPr>
          <p:spPr>
            <a:xfrm>
              <a:off x="1453450" y="4427750"/>
              <a:ext cx="702425" cy="403175"/>
            </a:xfrm>
            <a:custGeom>
              <a:rect b="b" l="l" r="r" t="t"/>
              <a:pathLst>
                <a:path extrusionOk="0" h="16127" w="28097">
                  <a:moveTo>
                    <a:pt x="13416" y="1"/>
                  </a:moveTo>
                  <a:lnTo>
                    <a:pt x="13326" y="23"/>
                  </a:lnTo>
                  <a:lnTo>
                    <a:pt x="13213" y="69"/>
                  </a:lnTo>
                  <a:lnTo>
                    <a:pt x="13010" y="159"/>
                  </a:lnTo>
                  <a:lnTo>
                    <a:pt x="12739" y="294"/>
                  </a:lnTo>
                  <a:lnTo>
                    <a:pt x="12106" y="701"/>
                  </a:lnTo>
                  <a:lnTo>
                    <a:pt x="11293" y="1243"/>
                  </a:lnTo>
                  <a:lnTo>
                    <a:pt x="10367" y="1875"/>
                  </a:lnTo>
                  <a:lnTo>
                    <a:pt x="8221" y="3389"/>
                  </a:lnTo>
                  <a:lnTo>
                    <a:pt x="5940" y="5060"/>
                  </a:lnTo>
                  <a:lnTo>
                    <a:pt x="3749" y="6686"/>
                  </a:lnTo>
                  <a:lnTo>
                    <a:pt x="1897" y="8109"/>
                  </a:lnTo>
                  <a:lnTo>
                    <a:pt x="113" y="9442"/>
                  </a:lnTo>
                  <a:lnTo>
                    <a:pt x="0" y="13304"/>
                  </a:lnTo>
                  <a:lnTo>
                    <a:pt x="6550" y="14388"/>
                  </a:lnTo>
                  <a:lnTo>
                    <a:pt x="14026" y="7815"/>
                  </a:lnTo>
                  <a:lnTo>
                    <a:pt x="15765" y="9690"/>
                  </a:lnTo>
                  <a:lnTo>
                    <a:pt x="18408" y="12468"/>
                  </a:lnTo>
                  <a:lnTo>
                    <a:pt x="21908" y="16127"/>
                  </a:lnTo>
                  <a:lnTo>
                    <a:pt x="24235" y="15969"/>
                  </a:lnTo>
                  <a:lnTo>
                    <a:pt x="28097" y="15698"/>
                  </a:lnTo>
                  <a:lnTo>
                    <a:pt x="27284" y="14569"/>
                  </a:lnTo>
                  <a:lnTo>
                    <a:pt x="18001" y="1695"/>
                  </a:lnTo>
                  <a:lnTo>
                    <a:pt x="17459" y="1446"/>
                  </a:lnTo>
                  <a:lnTo>
                    <a:pt x="16172" y="882"/>
                  </a:lnTo>
                  <a:lnTo>
                    <a:pt x="15404" y="588"/>
                  </a:lnTo>
                  <a:lnTo>
                    <a:pt x="14681" y="317"/>
                  </a:lnTo>
                  <a:lnTo>
                    <a:pt x="14026" y="114"/>
                  </a:lnTo>
                  <a:lnTo>
                    <a:pt x="13755" y="46"/>
                  </a:lnTo>
                  <a:lnTo>
                    <a:pt x="135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0"/>
            <p:cNvSpPr/>
            <p:nvPr/>
          </p:nvSpPr>
          <p:spPr>
            <a:xfrm>
              <a:off x="1453450" y="4427750"/>
              <a:ext cx="605875" cy="403175"/>
            </a:xfrm>
            <a:custGeom>
              <a:rect b="b" l="l" r="r" t="t"/>
              <a:pathLst>
                <a:path extrusionOk="0" h="16127" w="24235">
                  <a:moveTo>
                    <a:pt x="13416" y="1"/>
                  </a:moveTo>
                  <a:lnTo>
                    <a:pt x="13213" y="69"/>
                  </a:lnTo>
                  <a:lnTo>
                    <a:pt x="13010" y="159"/>
                  </a:lnTo>
                  <a:lnTo>
                    <a:pt x="12739" y="294"/>
                  </a:lnTo>
                  <a:lnTo>
                    <a:pt x="12106" y="701"/>
                  </a:lnTo>
                  <a:lnTo>
                    <a:pt x="11293" y="1243"/>
                  </a:lnTo>
                  <a:lnTo>
                    <a:pt x="10367" y="1875"/>
                  </a:lnTo>
                  <a:lnTo>
                    <a:pt x="8221" y="3389"/>
                  </a:lnTo>
                  <a:lnTo>
                    <a:pt x="5940" y="5060"/>
                  </a:lnTo>
                  <a:lnTo>
                    <a:pt x="3749" y="6686"/>
                  </a:lnTo>
                  <a:lnTo>
                    <a:pt x="1897" y="8109"/>
                  </a:lnTo>
                  <a:lnTo>
                    <a:pt x="113" y="9442"/>
                  </a:lnTo>
                  <a:lnTo>
                    <a:pt x="0" y="13304"/>
                  </a:lnTo>
                  <a:lnTo>
                    <a:pt x="6550" y="14388"/>
                  </a:lnTo>
                  <a:lnTo>
                    <a:pt x="14026" y="7815"/>
                  </a:lnTo>
                  <a:lnTo>
                    <a:pt x="15765" y="9690"/>
                  </a:lnTo>
                  <a:lnTo>
                    <a:pt x="18408" y="12468"/>
                  </a:lnTo>
                  <a:lnTo>
                    <a:pt x="21908" y="16127"/>
                  </a:lnTo>
                  <a:lnTo>
                    <a:pt x="24235" y="15969"/>
                  </a:lnTo>
                  <a:lnTo>
                    <a:pt x="17527" y="4812"/>
                  </a:lnTo>
                  <a:lnTo>
                    <a:pt x="17933" y="2960"/>
                  </a:lnTo>
                  <a:lnTo>
                    <a:pt x="17482" y="2711"/>
                  </a:lnTo>
                  <a:lnTo>
                    <a:pt x="17098" y="2508"/>
                  </a:lnTo>
                  <a:lnTo>
                    <a:pt x="16736" y="2350"/>
                  </a:lnTo>
                  <a:lnTo>
                    <a:pt x="16465" y="2192"/>
                  </a:lnTo>
                  <a:lnTo>
                    <a:pt x="16036" y="1898"/>
                  </a:lnTo>
                  <a:lnTo>
                    <a:pt x="14929" y="1108"/>
                  </a:lnTo>
                  <a:lnTo>
                    <a:pt x="134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0"/>
            <p:cNvSpPr/>
            <p:nvPr/>
          </p:nvSpPr>
          <p:spPr>
            <a:xfrm>
              <a:off x="2547150" y="4640075"/>
              <a:ext cx="164900" cy="293050"/>
            </a:xfrm>
            <a:custGeom>
              <a:rect b="b" l="l" r="r" t="t"/>
              <a:pathLst>
                <a:path extrusionOk="0" h="11722" w="6596">
                  <a:moveTo>
                    <a:pt x="4495" y="0"/>
                  </a:moveTo>
                  <a:lnTo>
                    <a:pt x="4315" y="23"/>
                  </a:lnTo>
                  <a:lnTo>
                    <a:pt x="4134" y="68"/>
                  </a:lnTo>
                  <a:lnTo>
                    <a:pt x="4021" y="136"/>
                  </a:lnTo>
                  <a:lnTo>
                    <a:pt x="3908" y="226"/>
                  </a:lnTo>
                  <a:lnTo>
                    <a:pt x="3772" y="361"/>
                  </a:lnTo>
                  <a:lnTo>
                    <a:pt x="3682" y="497"/>
                  </a:lnTo>
                  <a:lnTo>
                    <a:pt x="3614" y="610"/>
                  </a:lnTo>
                  <a:lnTo>
                    <a:pt x="3479" y="1129"/>
                  </a:lnTo>
                  <a:lnTo>
                    <a:pt x="3276" y="1762"/>
                  </a:lnTo>
                  <a:lnTo>
                    <a:pt x="2756" y="3185"/>
                  </a:lnTo>
                  <a:lnTo>
                    <a:pt x="2508" y="3862"/>
                  </a:lnTo>
                  <a:lnTo>
                    <a:pt x="2259" y="4495"/>
                  </a:lnTo>
                  <a:lnTo>
                    <a:pt x="2033" y="4991"/>
                  </a:lnTo>
                  <a:lnTo>
                    <a:pt x="1853" y="5353"/>
                  </a:lnTo>
                  <a:lnTo>
                    <a:pt x="1649" y="5646"/>
                  </a:lnTo>
                  <a:lnTo>
                    <a:pt x="1401" y="6030"/>
                  </a:lnTo>
                  <a:lnTo>
                    <a:pt x="791" y="6889"/>
                  </a:lnTo>
                  <a:lnTo>
                    <a:pt x="1" y="7928"/>
                  </a:lnTo>
                  <a:lnTo>
                    <a:pt x="136" y="11722"/>
                  </a:lnTo>
                  <a:lnTo>
                    <a:pt x="1153" y="11722"/>
                  </a:lnTo>
                  <a:lnTo>
                    <a:pt x="2124" y="11699"/>
                  </a:lnTo>
                  <a:lnTo>
                    <a:pt x="2937" y="11632"/>
                  </a:lnTo>
                  <a:lnTo>
                    <a:pt x="3298" y="11586"/>
                  </a:lnTo>
                  <a:lnTo>
                    <a:pt x="3592" y="11519"/>
                  </a:lnTo>
                  <a:lnTo>
                    <a:pt x="3750" y="11474"/>
                  </a:lnTo>
                  <a:lnTo>
                    <a:pt x="3885" y="11428"/>
                  </a:lnTo>
                  <a:lnTo>
                    <a:pt x="3998" y="11361"/>
                  </a:lnTo>
                  <a:lnTo>
                    <a:pt x="4066" y="11293"/>
                  </a:lnTo>
                  <a:lnTo>
                    <a:pt x="4202" y="11022"/>
                  </a:lnTo>
                  <a:lnTo>
                    <a:pt x="4360" y="10683"/>
                  </a:lnTo>
                  <a:lnTo>
                    <a:pt x="4495" y="10322"/>
                  </a:lnTo>
                  <a:lnTo>
                    <a:pt x="4631" y="9915"/>
                  </a:lnTo>
                  <a:lnTo>
                    <a:pt x="4879" y="9057"/>
                  </a:lnTo>
                  <a:lnTo>
                    <a:pt x="5082" y="8244"/>
                  </a:lnTo>
                  <a:lnTo>
                    <a:pt x="5241" y="7498"/>
                  </a:lnTo>
                  <a:lnTo>
                    <a:pt x="5286" y="7227"/>
                  </a:lnTo>
                  <a:lnTo>
                    <a:pt x="5308" y="7069"/>
                  </a:lnTo>
                  <a:lnTo>
                    <a:pt x="5308" y="6979"/>
                  </a:lnTo>
                  <a:lnTo>
                    <a:pt x="5353" y="6843"/>
                  </a:lnTo>
                  <a:lnTo>
                    <a:pt x="5512" y="6527"/>
                  </a:lnTo>
                  <a:lnTo>
                    <a:pt x="5963" y="5669"/>
                  </a:lnTo>
                  <a:lnTo>
                    <a:pt x="6189" y="5150"/>
                  </a:lnTo>
                  <a:lnTo>
                    <a:pt x="6302" y="4879"/>
                  </a:lnTo>
                  <a:lnTo>
                    <a:pt x="6392" y="4585"/>
                  </a:lnTo>
                  <a:lnTo>
                    <a:pt x="6483" y="4291"/>
                  </a:lnTo>
                  <a:lnTo>
                    <a:pt x="6551" y="3998"/>
                  </a:lnTo>
                  <a:lnTo>
                    <a:pt x="6573" y="3681"/>
                  </a:lnTo>
                  <a:lnTo>
                    <a:pt x="6596" y="3388"/>
                  </a:lnTo>
                  <a:lnTo>
                    <a:pt x="6573" y="2801"/>
                  </a:lnTo>
                  <a:lnTo>
                    <a:pt x="6528" y="2259"/>
                  </a:lnTo>
                  <a:lnTo>
                    <a:pt x="6438" y="1784"/>
                  </a:lnTo>
                  <a:lnTo>
                    <a:pt x="6392" y="1581"/>
                  </a:lnTo>
                  <a:lnTo>
                    <a:pt x="6325" y="1378"/>
                  </a:lnTo>
                  <a:lnTo>
                    <a:pt x="6234" y="1174"/>
                  </a:lnTo>
                  <a:lnTo>
                    <a:pt x="6144" y="994"/>
                  </a:lnTo>
                  <a:lnTo>
                    <a:pt x="6031" y="836"/>
                  </a:lnTo>
                  <a:lnTo>
                    <a:pt x="5896" y="678"/>
                  </a:lnTo>
                  <a:lnTo>
                    <a:pt x="5760" y="542"/>
                  </a:lnTo>
                  <a:lnTo>
                    <a:pt x="5579" y="407"/>
                  </a:lnTo>
                  <a:lnTo>
                    <a:pt x="5399" y="294"/>
                  </a:lnTo>
                  <a:lnTo>
                    <a:pt x="5173" y="181"/>
                  </a:lnTo>
                  <a:lnTo>
                    <a:pt x="4992" y="90"/>
                  </a:lnTo>
                  <a:lnTo>
                    <a:pt x="4811" y="45"/>
                  </a:lnTo>
                  <a:lnTo>
                    <a:pt x="46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0"/>
            <p:cNvSpPr/>
            <p:nvPr/>
          </p:nvSpPr>
          <p:spPr>
            <a:xfrm>
              <a:off x="2547150" y="4645700"/>
              <a:ext cx="139500" cy="287425"/>
            </a:xfrm>
            <a:custGeom>
              <a:rect b="b" l="l" r="r" t="t"/>
              <a:pathLst>
                <a:path extrusionOk="0" h="11497" w="5580">
                  <a:moveTo>
                    <a:pt x="3908" y="1"/>
                  </a:moveTo>
                  <a:lnTo>
                    <a:pt x="3772" y="136"/>
                  </a:lnTo>
                  <a:lnTo>
                    <a:pt x="3682" y="272"/>
                  </a:lnTo>
                  <a:lnTo>
                    <a:pt x="3614" y="385"/>
                  </a:lnTo>
                  <a:lnTo>
                    <a:pt x="3479" y="904"/>
                  </a:lnTo>
                  <a:lnTo>
                    <a:pt x="3276" y="1537"/>
                  </a:lnTo>
                  <a:lnTo>
                    <a:pt x="2756" y="2960"/>
                  </a:lnTo>
                  <a:lnTo>
                    <a:pt x="2508" y="3637"/>
                  </a:lnTo>
                  <a:lnTo>
                    <a:pt x="2259" y="4270"/>
                  </a:lnTo>
                  <a:lnTo>
                    <a:pt x="2033" y="4766"/>
                  </a:lnTo>
                  <a:lnTo>
                    <a:pt x="1853" y="5128"/>
                  </a:lnTo>
                  <a:lnTo>
                    <a:pt x="1649" y="5421"/>
                  </a:lnTo>
                  <a:lnTo>
                    <a:pt x="1401" y="5805"/>
                  </a:lnTo>
                  <a:lnTo>
                    <a:pt x="791" y="6664"/>
                  </a:lnTo>
                  <a:lnTo>
                    <a:pt x="1" y="7703"/>
                  </a:lnTo>
                  <a:lnTo>
                    <a:pt x="136" y="11497"/>
                  </a:lnTo>
                  <a:lnTo>
                    <a:pt x="1514" y="11497"/>
                  </a:lnTo>
                  <a:lnTo>
                    <a:pt x="2146" y="11474"/>
                  </a:lnTo>
                  <a:lnTo>
                    <a:pt x="2711" y="11429"/>
                  </a:lnTo>
                  <a:lnTo>
                    <a:pt x="3208" y="11361"/>
                  </a:lnTo>
                  <a:lnTo>
                    <a:pt x="3614" y="11294"/>
                  </a:lnTo>
                  <a:lnTo>
                    <a:pt x="3772" y="11249"/>
                  </a:lnTo>
                  <a:lnTo>
                    <a:pt x="3908" y="11181"/>
                  </a:lnTo>
                  <a:lnTo>
                    <a:pt x="3998" y="11136"/>
                  </a:lnTo>
                  <a:lnTo>
                    <a:pt x="4066" y="11068"/>
                  </a:lnTo>
                  <a:lnTo>
                    <a:pt x="4202" y="10797"/>
                  </a:lnTo>
                  <a:lnTo>
                    <a:pt x="4360" y="10458"/>
                  </a:lnTo>
                  <a:lnTo>
                    <a:pt x="4495" y="10097"/>
                  </a:lnTo>
                  <a:lnTo>
                    <a:pt x="4631" y="9690"/>
                  </a:lnTo>
                  <a:lnTo>
                    <a:pt x="4879" y="8832"/>
                  </a:lnTo>
                  <a:lnTo>
                    <a:pt x="5082" y="8019"/>
                  </a:lnTo>
                  <a:lnTo>
                    <a:pt x="5082" y="7635"/>
                  </a:lnTo>
                  <a:lnTo>
                    <a:pt x="5128" y="7206"/>
                  </a:lnTo>
                  <a:lnTo>
                    <a:pt x="5195" y="6709"/>
                  </a:lnTo>
                  <a:lnTo>
                    <a:pt x="5263" y="6189"/>
                  </a:lnTo>
                  <a:lnTo>
                    <a:pt x="5444" y="5218"/>
                  </a:lnTo>
                  <a:lnTo>
                    <a:pt x="5512" y="4789"/>
                  </a:lnTo>
                  <a:lnTo>
                    <a:pt x="5534" y="4450"/>
                  </a:lnTo>
                  <a:lnTo>
                    <a:pt x="5557" y="4066"/>
                  </a:lnTo>
                  <a:lnTo>
                    <a:pt x="5579" y="3547"/>
                  </a:lnTo>
                  <a:lnTo>
                    <a:pt x="5557" y="2982"/>
                  </a:lnTo>
                  <a:lnTo>
                    <a:pt x="5512" y="2372"/>
                  </a:lnTo>
                  <a:lnTo>
                    <a:pt x="5444" y="1785"/>
                  </a:lnTo>
                  <a:lnTo>
                    <a:pt x="5376" y="1514"/>
                  </a:lnTo>
                  <a:lnTo>
                    <a:pt x="5308" y="1243"/>
                  </a:lnTo>
                  <a:lnTo>
                    <a:pt x="5241" y="995"/>
                  </a:lnTo>
                  <a:lnTo>
                    <a:pt x="5150" y="791"/>
                  </a:lnTo>
                  <a:lnTo>
                    <a:pt x="5060" y="611"/>
                  </a:lnTo>
                  <a:lnTo>
                    <a:pt x="4947" y="475"/>
                  </a:lnTo>
                  <a:lnTo>
                    <a:pt x="4811" y="340"/>
                  </a:lnTo>
                  <a:lnTo>
                    <a:pt x="4676" y="249"/>
                  </a:lnTo>
                  <a:lnTo>
                    <a:pt x="4540" y="159"/>
                  </a:lnTo>
                  <a:lnTo>
                    <a:pt x="4382" y="114"/>
                  </a:lnTo>
                  <a:lnTo>
                    <a:pt x="4134" y="23"/>
                  </a:lnTo>
                  <a:lnTo>
                    <a:pt x="39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0"/>
            <p:cNvSpPr/>
            <p:nvPr/>
          </p:nvSpPr>
          <p:spPr>
            <a:xfrm>
              <a:off x="1387950" y="4682400"/>
              <a:ext cx="1177300" cy="310025"/>
            </a:xfrm>
            <a:custGeom>
              <a:rect b="b" l="l" r="r" t="t"/>
              <a:pathLst>
                <a:path extrusionOk="0" h="12401" w="47092">
                  <a:moveTo>
                    <a:pt x="4517" y="1"/>
                  </a:moveTo>
                  <a:lnTo>
                    <a:pt x="4066" y="1266"/>
                  </a:lnTo>
                  <a:lnTo>
                    <a:pt x="0" y="12378"/>
                  </a:lnTo>
                  <a:lnTo>
                    <a:pt x="1039" y="12400"/>
                  </a:lnTo>
                  <a:lnTo>
                    <a:pt x="2304" y="12378"/>
                  </a:lnTo>
                  <a:lnTo>
                    <a:pt x="3727" y="12333"/>
                  </a:lnTo>
                  <a:lnTo>
                    <a:pt x="5285" y="12265"/>
                  </a:lnTo>
                  <a:lnTo>
                    <a:pt x="6934" y="12175"/>
                  </a:lnTo>
                  <a:lnTo>
                    <a:pt x="8673" y="12062"/>
                  </a:lnTo>
                  <a:lnTo>
                    <a:pt x="12151" y="11813"/>
                  </a:lnTo>
                  <a:lnTo>
                    <a:pt x="15494" y="11542"/>
                  </a:lnTo>
                  <a:lnTo>
                    <a:pt x="18362" y="11271"/>
                  </a:lnTo>
                  <a:lnTo>
                    <a:pt x="20531" y="11068"/>
                  </a:lnTo>
                  <a:lnTo>
                    <a:pt x="21705" y="10910"/>
                  </a:lnTo>
                  <a:lnTo>
                    <a:pt x="22225" y="10865"/>
                  </a:lnTo>
                  <a:lnTo>
                    <a:pt x="23196" y="10819"/>
                  </a:lnTo>
                  <a:lnTo>
                    <a:pt x="26222" y="10684"/>
                  </a:lnTo>
                  <a:lnTo>
                    <a:pt x="30220" y="10526"/>
                  </a:lnTo>
                  <a:lnTo>
                    <a:pt x="34669" y="10390"/>
                  </a:lnTo>
                  <a:lnTo>
                    <a:pt x="42845" y="10142"/>
                  </a:lnTo>
                  <a:lnTo>
                    <a:pt x="46504" y="10029"/>
                  </a:lnTo>
                  <a:lnTo>
                    <a:pt x="46662" y="9668"/>
                  </a:lnTo>
                  <a:lnTo>
                    <a:pt x="46798" y="9306"/>
                  </a:lnTo>
                  <a:lnTo>
                    <a:pt x="46888" y="8967"/>
                  </a:lnTo>
                  <a:lnTo>
                    <a:pt x="46978" y="8606"/>
                  </a:lnTo>
                  <a:lnTo>
                    <a:pt x="47024" y="8267"/>
                  </a:lnTo>
                  <a:lnTo>
                    <a:pt x="47069" y="7951"/>
                  </a:lnTo>
                  <a:lnTo>
                    <a:pt x="47091" y="7635"/>
                  </a:lnTo>
                  <a:lnTo>
                    <a:pt x="47091" y="7341"/>
                  </a:lnTo>
                  <a:lnTo>
                    <a:pt x="47069" y="6844"/>
                  </a:lnTo>
                  <a:lnTo>
                    <a:pt x="47046" y="6438"/>
                  </a:lnTo>
                  <a:lnTo>
                    <a:pt x="46978" y="6099"/>
                  </a:lnTo>
                  <a:lnTo>
                    <a:pt x="41693" y="5422"/>
                  </a:lnTo>
                  <a:lnTo>
                    <a:pt x="33021" y="4270"/>
                  </a:lnTo>
                  <a:lnTo>
                    <a:pt x="29497" y="3795"/>
                  </a:lnTo>
                  <a:lnTo>
                    <a:pt x="27645" y="3547"/>
                  </a:lnTo>
                  <a:lnTo>
                    <a:pt x="15607" y="1672"/>
                  </a:lnTo>
                  <a:lnTo>
                    <a:pt x="8018" y="520"/>
                  </a:lnTo>
                  <a:lnTo>
                    <a:pt x="45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0"/>
            <p:cNvSpPr/>
            <p:nvPr/>
          </p:nvSpPr>
          <p:spPr>
            <a:xfrm>
              <a:off x="1387950" y="4714025"/>
              <a:ext cx="1177300" cy="278400"/>
            </a:xfrm>
            <a:custGeom>
              <a:rect b="b" l="l" r="r" t="t"/>
              <a:pathLst>
                <a:path extrusionOk="0" h="11136" w="47092">
                  <a:moveTo>
                    <a:pt x="4066" y="1"/>
                  </a:moveTo>
                  <a:lnTo>
                    <a:pt x="0" y="11113"/>
                  </a:lnTo>
                  <a:lnTo>
                    <a:pt x="1039" y="11135"/>
                  </a:lnTo>
                  <a:lnTo>
                    <a:pt x="2304" y="11113"/>
                  </a:lnTo>
                  <a:lnTo>
                    <a:pt x="3727" y="11068"/>
                  </a:lnTo>
                  <a:lnTo>
                    <a:pt x="5285" y="11000"/>
                  </a:lnTo>
                  <a:lnTo>
                    <a:pt x="6934" y="10910"/>
                  </a:lnTo>
                  <a:lnTo>
                    <a:pt x="8673" y="10797"/>
                  </a:lnTo>
                  <a:lnTo>
                    <a:pt x="12151" y="10548"/>
                  </a:lnTo>
                  <a:lnTo>
                    <a:pt x="15494" y="10277"/>
                  </a:lnTo>
                  <a:lnTo>
                    <a:pt x="18362" y="10006"/>
                  </a:lnTo>
                  <a:lnTo>
                    <a:pt x="20531" y="9803"/>
                  </a:lnTo>
                  <a:lnTo>
                    <a:pt x="21705" y="9645"/>
                  </a:lnTo>
                  <a:lnTo>
                    <a:pt x="22225" y="9600"/>
                  </a:lnTo>
                  <a:lnTo>
                    <a:pt x="23196" y="9554"/>
                  </a:lnTo>
                  <a:lnTo>
                    <a:pt x="26222" y="9419"/>
                  </a:lnTo>
                  <a:lnTo>
                    <a:pt x="30220" y="9261"/>
                  </a:lnTo>
                  <a:lnTo>
                    <a:pt x="34669" y="9125"/>
                  </a:lnTo>
                  <a:lnTo>
                    <a:pt x="42845" y="8877"/>
                  </a:lnTo>
                  <a:lnTo>
                    <a:pt x="46504" y="8764"/>
                  </a:lnTo>
                  <a:lnTo>
                    <a:pt x="46662" y="8403"/>
                  </a:lnTo>
                  <a:lnTo>
                    <a:pt x="46798" y="8041"/>
                  </a:lnTo>
                  <a:lnTo>
                    <a:pt x="46888" y="7702"/>
                  </a:lnTo>
                  <a:lnTo>
                    <a:pt x="46978" y="7341"/>
                  </a:lnTo>
                  <a:lnTo>
                    <a:pt x="47024" y="7002"/>
                  </a:lnTo>
                  <a:lnTo>
                    <a:pt x="47069" y="6686"/>
                  </a:lnTo>
                  <a:lnTo>
                    <a:pt x="47091" y="6370"/>
                  </a:lnTo>
                  <a:lnTo>
                    <a:pt x="47091" y="6076"/>
                  </a:lnTo>
                  <a:lnTo>
                    <a:pt x="47069" y="5579"/>
                  </a:lnTo>
                  <a:lnTo>
                    <a:pt x="47046" y="5173"/>
                  </a:lnTo>
                  <a:lnTo>
                    <a:pt x="46978" y="4834"/>
                  </a:lnTo>
                  <a:lnTo>
                    <a:pt x="41693" y="4157"/>
                  </a:lnTo>
                  <a:lnTo>
                    <a:pt x="40383" y="4224"/>
                  </a:lnTo>
                  <a:lnTo>
                    <a:pt x="39006" y="4292"/>
                  </a:lnTo>
                  <a:lnTo>
                    <a:pt x="37651" y="4337"/>
                  </a:lnTo>
                  <a:lnTo>
                    <a:pt x="36996" y="4337"/>
                  </a:lnTo>
                  <a:lnTo>
                    <a:pt x="36386" y="4315"/>
                  </a:lnTo>
                  <a:lnTo>
                    <a:pt x="35550" y="4247"/>
                  </a:lnTo>
                  <a:lnTo>
                    <a:pt x="34263" y="4134"/>
                  </a:lnTo>
                  <a:lnTo>
                    <a:pt x="32569" y="3931"/>
                  </a:lnTo>
                  <a:lnTo>
                    <a:pt x="30559" y="3682"/>
                  </a:lnTo>
                  <a:lnTo>
                    <a:pt x="25793" y="3050"/>
                  </a:lnTo>
                  <a:lnTo>
                    <a:pt x="20486" y="2327"/>
                  </a:lnTo>
                  <a:lnTo>
                    <a:pt x="10299" y="882"/>
                  </a:lnTo>
                  <a:lnTo>
                    <a:pt x="4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0"/>
            <p:cNvSpPr/>
            <p:nvPr/>
          </p:nvSpPr>
          <p:spPr>
            <a:xfrm>
              <a:off x="2636925" y="4640075"/>
              <a:ext cx="75125" cy="287975"/>
            </a:xfrm>
            <a:custGeom>
              <a:rect b="b" l="l" r="r" t="t"/>
              <a:pathLst>
                <a:path extrusionOk="0" h="11519" w="3005">
                  <a:moveTo>
                    <a:pt x="904" y="0"/>
                  </a:moveTo>
                  <a:lnTo>
                    <a:pt x="1130" y="68"/>
                  </a:lnTo>
                  <a:lnTo>
                    <a:pt x="1333" y="158"/>
                  </a:lnTo>
                  <a:lnTo>
                    <a:pt x="1537" y="294"/>
                  </a:lnTo>
                  <a:lnTo>
                    <a:pt x="1717" y="429"/>
                  </a:lnTo>
                  <a:lnTo>
                    <a:pt x="1898" y="587"/>
                  </a:lnTo>
                  <a:lnTo>
                    <a:pt x="2056" y="768"/>
                  </a:lnTo>
                  <a:lnTo>
                    <a:pt x="2192" y="971"/>
                  </a:lnTo>
                  <a:lnTo>
                    <a:pt x="2305" y="1174"/>
                  </a:lnTo>
                  <a:lnTo>
                    <a:pt x="2417" y="1378"/>
                  </a:lnTo>
                  <a:lnTo>
                    <a:pt x="2508" y="1604"/>
                  </a:lnTo>
                  <a:lnTo>
                    <a:pt x="2598" y="1829"/>
                  </a:lnTo>
                  <a:lnTo>
                    <a:pt x="2666" y="2055"/>
                  </a:lnTo>
                  <a:lnTo>
                    <a:pt x="2711" y="2281"/>
                  </a:lnTo>
                  <a:lnTo>
                    <a:pt x="2734" y="2507"/>
                  </a:lnTo>
                  <a:lnTo>
                    <a:pt x="2756" y="2733"/>
                  </a:lnTo>
                  <a:lnTo>
                    <a:pt x="2756" y="2936"/>
                  </a:lnTo>
                  <a:lnTo>
                    <a:pt x="2711" y="3388"/>
                  </a:lnTo>
                  <a:lnTo>
                    <a:pt x="2643" y="3840"/>
                  </a:lnTo>
                  <a:lnTo>
                    <a:pt x="2530" y="4246"/>
                  </a:lnTo>
                  <a:lnTo>
                    <a:pt x="2395" y="4653"/>
                  </a:lnTo>
                  <a:lnTo>
                    <a:pt x="2259" y="5037"/>
                  </a:lnTo>
                  <a:lnTo>
                    <a:pt x="2101" y="5375"/>
                  </a:lnTo>
                  <a:lnTo>
                    <a:pt x="1853" y="5917"/>
                  </a:lnTo>
                  <a:lnTo>
                    <a:pt x="1650" y="6392"/>
                  </a:lnTo>
                  <a:lnTo>
                    <a:pt x="1559" y="6685"/>
                  </a:lnTo>
                  <a:lnTo>
                    <a:pt x="1446" y="7024"/>
                  </a:lnTo>
                  <a:lnTo>
                    <a:pt x="1356" y="7386"/>
                  </a:lnTo>
                  <a:lnTo>
                    <a:pt x="1266" y="7792"/>
                  </a:lnTo>
                  <a:lnTo>
                    <a:pt x="1198" y="8266"/>
                  </a:lnTo>
                  <a:lnTo>
                    <a:pt x="1107" y="8786"/>
                  </a:lnTo>
                  <a:lnTo>
                    <a:pt x="1040" y="9147"/>
                  </a:lnTo>
                  <a:lnTo>
                    <a:pt x="927" y="9531"/>
                  </a:lnTo>
                  <a:lnTo>
                    <a:pt x="791" y="9915"/>
                  </a:lnTo>
                  <a:lnTo>
                    <a:pt x="633" y="10299"/>
                  </a:lnTo>
                  <a:lnTo>
                    <a:pt x="475" y="10638"/>
                  </a:lnTo>
                  <a:lnTo>
                    <a:pt x="317" y="10977"/>
                  </a:lnTo>
                  <a:lnTo>
                    <a:pt x="1" y="11519"/>
                  </a:lnTo>
                  <a:lnTo>
                    <a:pt x="1" y="11519"/>
                  </a:lnTo>
                  <a:lnTo>
                    <a:pt x="159" y="11474"/>
                  </a:lnTo>
                  <a:lnTo>
                    <a:pt x="294" y="11428"/>
                  </a:lnTo>
                  <a:lnTo>
                    <a:pt x="407" y="11361"/>
                  </a:lnTo>
                  <a:lnTo>
                    <a:pt x="475" y="11293"/>
                  </a:lnTo>
                  <a:lnTo>
                    <a:pt x="611" y="11022"/>
                  </a:lnTo>
                  <a:lnTo>
                    <a:pt x="769" y="10683"/>
                  </a:lnTo>
                  <a:lnTo>
                    <a:pt x="904" y="10322"/>
                  </a:lnTo>
                  <a:lnTo>
                    <a:pt x="1040" y="9915"/>
                  </a:lnTo>
                  <a:lnTo>
                    <a:pt x="1288" y="9057"/>
                  </a:lnTo>
                  <a:lnTo>
                    <a:pt x="1491" y="8244"/>
                  </a:lnTo>
                  <a:lnTo>
                    <a:pt x="1650" y="7498"/>
                  </a:lnTo>
                  <a:lnTo>
                    <a:pt x="1695" y="7227"/>
                  </a:lnTo>
                  <a:lnTo>
                    <a:pt x="1717" y="7069"/>
                  </a:lnTo>
                  <a:lnTo>
                    <a:pt x="1717" y="6979"/>
                  </a:lnTo>
                  <a:lnTo>
                    <a:pt x="1762" y="6843"/>
                  </a:lnTo>
                  <a:lnTo>
                    <a:pt x="1921" y="6527"/>
                  </a:lnTo>
                  <a:lnTo>
                    <a:pt x="2372" y="5669"/>
                  </a:lnTo>
                  <a:lnTo>
                    <a:pt x="2598" y="5150"/>
                  </a:lnTo>
                  <a:lnTo>
                    <a:pt x="2711" y="4879"/>
                  </a:lnTo>
                  <a:lnTo>
                    <a:pt x="2801" y="4585"/>
                  </a:lnTo>
                  <a:lnTo>
                    <a:pt x="2892" y="4291"/>
                  </a:lnTo>
                  <a:lnTo>
                    <a:pt x="2960" y="3998"/>
                  </a:lnTo>
                  <a:lnTo>
                    <a:pt x="2982" y="3681"/>
                  </a:lnTo>
                  <a:lnTo>
                    <a:pt x="3005" y="3388"/>
                  </a:lnTo>
                  <a:lnTo>
                    <a:pt x="2982" y="2801"/>
                  </a:lnTo>
                  <a:lnTo>
                    <a:pt x="2937" y="2259"/>
                  </a:lnTo>
                  <a:lnTo>
                    <a:pt x="2847" y="1784"/>
                  </a:lnTo>
                  <a:lnTo>
                    <a:pt x="2801" y="1581"/>
                  </a:lnTo>
                  <a:lnTo>
                    <a:pt x="2734" y="1378"/>
                  </a:lnTo>
                  <a:lnTo>
                    <a:pt x="2643" y="1174"/>
                  </a:lnTo>
                  <a:lnTo>
                    <a:pt x="2553" y="994"/>
                  </a:lnTo>
                  <a:lnTo>
                    <a:pt x="2440" y="836"/>
                  </a:lnTo>
                  <a:lnTo>
                    <a:pt x="2305" y="678"/>
                  </a:lnTo>
                  <a:lnTo>
                    <a:pt x="2169" y="542"/>
                  </a:lnTo>
                  <a:lnTo>
                    <a:pt x="1988" y="407"/>
                  </a:lnTo>
                  <a:lnTo>
                    <a:pt x="1808" y="294"/>
                  </a:lnTo>
                  <a:lnTo>
                    <a:pt x="1582" y="181"/>
                  </a:lnTo>
                  <a:lnTo>
                    <a:pt x="1401" y="90"/>
                  </a:lnTo>
                  <a:lnTo>
                    <a:pt x="1220" y="45"/>
                  </a:lnTo>
                  <a:lnTo>
                    <a:pt x="1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0"/>
            <p:cNvSpPr/>
            <p:nvPr/>
          </p:nvSpPr>
          <p:spPr>
            <a:xfrm>
              <a:off x="2636925" y="4796475"/>
              <a:ext cx="42950" cy="131575"/>
            </a:xfrm>
            <a:custGeom>
              <a:rect b="b" l="l" r="r" t="t"/>
              <a:pathLst>
                <a:path extrusionOk="0" h="5263" w="1718">
                  <a:moveTo>
                    <a:pt x="1717" y="0"/>
                  </a:moveTo>
                  <a:lnTo>
                    <a:pt x="1537" y="452"/>
                  </a:lnTo>
                  <a:lnTo>
                    <a:pt x="1379" y="1017"/>
                  </a:lnTo>
                  <a:lnTo>
                    <a:pt x="1243" y="1694"/>
                  </a:lnTo>
                  <a:lnTo>
                    <a:pt x="1107" y="2530"/>
                  </a:lnTo>
                  <a:lnTo>
                    <a:pt x="1040" y="2891"/>
                  </a:lnTo>
                  <a:lnTo>
                    <a:pt x="927" y="3275"/>
                  </a:lnTo>
                  <a:lnTo>
                    <a:pt x="791" y="3659"/>
                  </a:lnTo>
                  <a:lnTo>
                    <a:pt x="633" y="4043"/>
                  </a:lnTo>
                  <a:lnTo>
                    <a:pt x="475" y="4382"/>
                  </a:lnTo>
                  <a:lnTo>
                    <a:pt x="317" y="4721"/>
                  </a:lnTo>
                  <a:lnTo>
                    <a:pt x="1" y="5263"/>
                  </a:lnTo>
                  <a:lnTo>
                    <a:pt x="1" y="5263"/>
                  </a:lnTo>
                  <a:lnTo>
                    <a:pt x="159" y="5218"/>
                  </a:lnTo>
                  <a:lnTo>
                    <a:pt x="294" y="5172"/>
                  </a:lnTo>
                  <a:lnTo>
                    <a:pt x="385" y="5105"/>
                  </a:lnTo>
                  <a:lnTo>
                    <a:pt x="407" y="5105"/>
                  </a:lnTo>
                  <a:lnTo>
                    <a:pt x="475" y="5037"/>
                  </a:lnTo>
                  <a:lnTo>
                    <a:pt x="611" y="4766"/>
                  </a:lnTo>
                  <a:lnTo>
                    <a:pt x="769" y="4427"/>
                  </a:lnTo>
                  <a:lnTo>
                    <a:pt x="904" y="4066"/>
                  </a:lnTo>
                  <a:lnTo>
                    <a:pt x="1040" y="3659"/>
                  </a:lnTo>
                  <a:lnTo>
                    <a:pt x="1288" y="2801"/>
                  </a:lnTo>
                  <a:lnTo>
                    <a:pt x="1491" y="1988"/>
                  </a:lnTo>
                  <a:lnTo>
                    <a:pt x="1514" y="1581"/>
                  </a:lnTo>
                  <a:lnTo>
                    <a:pt x="1537" y="1084"/>
                  </a:lnTo>
                  <a:lnTo>
                    <a:pt x="1627" y="542"/>
                  </a:lnTo>
                  <a:lnTo>
                    <a:pt x="1717" y="0"/>
                  </a:lnTo>
                  <a:close/>
                </a:path>
              </a:pathLst>
            </a:custGeom>
            <a:solidFill>
              <a:srgbClr val="FF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0"/>
            <p:cNvSpPr/>
            <p:nvPr/>
          </p:nvSpPr>
          <p:spPr>
            <a:xfrm>
              <a:off x="998900" y="4141475"/>
              <a:ext cx="526275" cy="850375"/>
            </a:xfrm>
            <a:custGeom>
              <a:rect b="b" l="l" r="r" t="t"/>
              <a:pathLst>
                <a:path extrusionOk="0" h="34015" w="21051">
                  <a:moveTo>
                    <a:pt x="2688" y="1"/>
                  </a:moveTo>
                  <a:lnTo>
                    <a:pt x="2079" y="23"/>
                  </a:lnTo>
                  <a:lnTo>
                    <a:pt x="1966" y="46"/>
                  </a:lnTo>
                  <a:lnTo>
                    <a:pt x="1853" y="91"/>
                  </a:lnTo>
                  <a:lnTo>
                    <a:pt x="1650" y="227"/>
                  </a:lnTo>
                  <a:lnTo>
                    <a:pt x="1446" y="430"/>
                  </a:lnTo>
                  <a:lnTo>
                    <a:pt x="1220" y="678"/>
                  </a:lnTo>
                  <a:lnTo>
                    <a:pt x="1017" y="972"/>
                  </a:lnTo>
                  <a:lnTo>
                    <a:pt x="836" y="1288"/>
                  </a:lnTo>
                  <a:lnTo>
                    <a:pt x="656" y="1672"/>
                  </a:lnTo>
                  <a:lnTo>
                    <a:pt x="498" y="2056"/>
                  </a:lnTo>
                  <a:lnTo>
                    <a:pt x="340" y="2485"/>
                  </a:lnTo>
                  <a:lnTo>
                    <a:pt x="227" y="2937"/>
                  </a:lnTo>
                  <a:lnTo>
                    <a:pt x="136" y="3389"/>
                  </a:lnTo>
                  <a:lnTo>
                    <a:pt x="46" y="3863"/>
                  </a:lnTo>
                  <a:lnTo>
                    <a:pt x="23" y="4360"/>
                  </a:lnTo>
                  <a:lnTo>
                    <a:pt x="1" y="4834"/>
                  </a:lnTo>
                  <a:lnTo>
                    <a:pt x="46" y="5308"/>
                  </a:lnTo>
                  <a:lnTo>
                    <a:pt x="114" y="5783"/>
                  </a:lnTo>
                  <a:lnTo>
                    <a:pt x="565" y="8132"/>
                  </a:lnTo>
                  <a:lnTo>
                    <a:pt x="859" y="9577"/>
                  </a:lnTo>
                  <a:lnTo>
                    <a:pt x="1220" y="11158"/>
                  </a:lnTo>
                  <a:lnTo>
                    <a:pt x="1627" y="12784"/>
                  </a:lnTo>
                  <a:lnTo>
                    <a:pt x="1853" y="13620"/>
                  </a:lnTo>
                  <a:lnTo>
                    <a:pt x="2101" y="14456"/>
                  </a:lnTo>
                  <a:lnTo>
                    <a:pt x="2372" y="15269"/>
                  </a:lnTo>
                  <a:lnTo>
                    <a:pt x="2643" y="16059"/>
                  </a:lnTo>
                  <a:lnTo>
                    <a:pt x="2960" y="16850"/>
                  </a:lnTo>
                  <a:lnTo>
                    <a:pt x="3276" y="17595"/>
                  </a:lnTo>
                  <a:lnTo>
                    <a:pt x="3682" y="18408"/>
                  </a:lnTo>
                  <a:lnTo>
                    <a:pt x="4179" y="19357"/>
                  </a:lnTo>
                  <a:lnTo>
                    <a:pt x="4812" y="20418"/>
                  </a:lnTo>
                  <a:lnTo>
                    <a:pt x="5512" y="21570"/>
                  </a:lnTo>
                  <a:lnTo>
                    <a:pt x="6257" y="22812"/>
                  </a:lnTo>
                  <a:lnTo>
                    <a:pt x="7070" y="24077"/>
                  </a:lnTo>
                  <a:lnTo>
                    <a:pt x="8719" y="26607"/>
                  </a:lnTo>
                  <a:lnTo>
                    <a:pt x="10345" y="28978"/>
                  </a:lnTo>
                  <a:lnTo>
                    <a:pt x="11768" y="31011"/>
                  </a:lnTo>
                  <a:lnTo>
                    <a:pt x="12355" y="31802"/>
                  </a:lnTo>
                  <a:lnTo>
                    <a:pt x="12852" y="32456"/>
                  </a:lnTo>
                  <a:lnTo>
                    <a:pt x="13213" y="32886"/>
                  </a:lnTo>
                  <a:lnTo>
                    <a:pt x="13349" y="33044"/>
                  </a:lnTo>
                  <a:lnTo>
                    <a:pt x="13439" y="33111"/>
                  </a:lnTo>
                  <a:lnTo>
                    <a:pt x="13733" y="33315"/>
                  </a:lnTo>
                  <a:lnTo>
                    <a:pt x="14094" y="33495"/>
                  </a:lnTo>
                  <a:lnTo>
                    <a:pt x="14433" y="33654"/>
                  </a:lnTo>
                  <a:lnTo>
                    <a:pt x="14772" y="33789"/>
                  </a:lnTo>
                  <a:lnTo>
                    <a:pt x="15336" y="33970"/>
                  </a:lnTo>
                  <a:lnTo>
                    <a:pt x="15562" y="34015"/>
                  </a:lnTo>
                  <a:lnTo>
                    <a:pt x="15969" y="33744"/>
                  </a:lnTo>
                  <a:lnTo>
                    <a:pt x="16330" y="33428"/>
                  </a:lnTo>
                  <a:lnTo>
                    <a:pt x="16692" y="33089"/>
                  </a:lnTo>
                  <a:lnTo>
                    <a:pt x="17030" y="32728"/>
                  </a:lnTo>
                  <a:lnTo>
                    <a:pt x="17324" y="32344"/>
                  </a:lnTo>
                  <a:lnTo>
                    <a:pt x="17618" y="31937"/>
                  </a:lnTo>
                  <a:lnTo>
                    <a:pt x="17866" y="31530"/>
                  </a:lnTo>
                  <a:lnTo>
                    <a:pt x="18114" y="31079"/>
                  </a:lnTo>
                  <a:lnTo>
                    <a:pt x="18340" y="30627"/>
                  </a:lnTo>
                  <a:lnTo>
                    <a:pt x="18544" y="30175"/>
                  </a:lnTo>
                  <a:lnTo>
                    <a:pt x="18724" y="29724"/>
                  </a:lnTo>
                  <a:lnTo>
                    <a:pt x="18882" y="29249"/>
                  </a:lnTo>
                  <a:lnTo>
                    <a:pt x="19040" y="28775"/>
                  </a:lnTo>
                  <a:lnTo>
                    <a:pt x="19176" y="28301"/>
                  </a:lnTo>
                  <a:lnTo>
                    <a:pt x="19402" y="27375"/>
                  </a:lnTo>
                  <a:lnTo>
                    <a:pt x="19560" y="26471"/>
                  </a:lnTo>
                  <a:lnTo>
                    <a:pt x="19695" y="25636"/>
                  </a:lnTo>
                  <a:lnTo>
                    <a:pt x="19786" y="24868"/>
                  </a:lnTo>
                  <a:lnTo>
                    <a:pt x="19831" y="24190"/>
                  </a:lnTo>
                  <a:lnTo>
                    <a:pt x="19876" y="23625"/>
                  </a:lnTo>
                  <a:lnTo>
                    <a:pt x="19876" y="23219"/>
                  </a:lnTo>
                  <a:lnTo>
                    <a:pt x="19899" y="22835"/>
                  </a:lnTo>
                  <a:lnTo>
                    <a:pt x="20509" y="21593"/>
                  </a:lnTo>
                  <a:lnTo>
                    <a:pt x="20915" y="20712"/>
                  </a:lnTo>
                  <a:lnTo>
                    <a:pt x="21028" y="20418"/>
                  </a:lnTo>
                  <a:lnTo>
                    <a:pt x="21051" y="20328"/>
                  </a:lnTo>
                  <a:lnTo>
                    <a:pt x="21051" y="20283"/>
                  </a:lnTo>
                  <a:lnTo>
                    <a:pt x="20644" y="19921"/>
                  </a:lnTo>
                  <a:lnTo>
                    <a:pt x="19876" y="19266"/>
                  </a:lnTo>
                  <a:lnTo>
                    <a:pt x="18724" y="18228"/>
                  </a:lnTo>
                  <a:lnTo>
                    <a:pt x="18724" y="16624"/>
                  </a:lnTo>
                  <a:lnTo>
                    <a:pt x="18160" y="16308"/>
                  </a:lnTo>
                  <a:lnTo>
                    <a:pt x="17708" y="16059"/>
                  </a:lnTo>
                  <a:lnTo>
                    <a:pt x="17347" y="15901"/>
                  </a:lnTo>
                  <a:lnTo>
                    <a:pt x="17301" y="15856"/>
                  </a:lnTo>
                  <a:lnTo>
                    <a:pt x="17234" y="15766"/>
                  </a:lnTo>
                  <a:lnTo>
                    <a:pt x="17076" y="15449"/>
                  </a:lnTo>
                  <a:lnTo>
                    <a:pt x="16850" y="14953"/>
                  </a:lnTo>
                  <a:lnTo>
                    <a:pt x="16579" y="14320"/>
                  </a:lnTo>
                  <a:lnTo>
                    <a:pt x="15946" y="12762"/>
                  </a:lnTo>
                  <a:lnTo>
                    <a:pt x="15246" y="10955"/>
                  </a:lnTo>
                  <a:lnTo>
                    <a:pt x="13959" y="7635"/>
                  </a:lnTo>
                  <a:lnTo>
                    <a:pt x="13394" y="6122"/>
                  </a:lnTo>
                  <a:lnTo>
                    <a:pt x="12739" y="5331"/>
                  </a:lnTo>
                  <a:lnTo>
                    <a:pt x="12039" y="4541"/>
                  </a:lnTo>
                  <a:lnTo>
                    <a:pt x="11181" y="3592"/>
                  </a:lnTo>
                  <a:lnTo>
                    <a:pt x="10232" y="2598"/>
                  </a:lnTo>
                  <a:lnTo>
                    <a:pt x="9758" y="2124"/>
                  </a:lnTo>
                  <a:lnTo>
                    <a:pt x="9283" y="1695"/>
                  </a:lnTo>
                  <a:lnTo>
                    <a:pt x="8832" y="1311"/>
                  </a:lnTo>
                  <a:lnTo>
                    <a:pt x="8403" y="972"/>
                  </a:lnTo>
                  <a:lnTo>
                    <a:pt x="7996" y="724"/>
                  </a:lnTo>
                  <a:lnTo>
                    <a:pt x="7815" y="611"/>
                  </a:lnTo>
                  <a:lnTo>
                    <a:pt x="7635" y="543"/>
                  </a:lnTo>
                  <a:lnTo>
                    <a:pt x="7273" y="430"/>
                  </a:lnTo>
                  <a:lnTo>
                    <a:pt x="6889" y="317"/>
                  </a:lnTo>
                  <a:lnTo>
                    <a:pt x="6460" y="227"/>
                  </a:lnTo>
                  <a:lnTo>
                    <a:pt x="6009" y="159"/>
                  </a:lnTo>
                  <a:lnTo>
                    <a:pt x="5557" y="114"/>
                  </a:lnTo>
                  <a:lnTo>
                    <a:pt x="5105" y="69"/>
                  </a:lnTo>
                  <a:lnTo>
                    <a:pt x="4179" y="23"/>
                  </a:lnTo>
                  <a:lnTo>
                    <a:pt x="33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0"/>
            <p:cNvSpPr/>
            <p:nvPr/>
          </p:nvSpPr>
          <p:spPr>
            <a:xfrm>
              <a:off x="998900" y="4147125"/>
              <a:ext cx="526275" cy="844725"/>
            </a:xfrm>
            <a:custGeom>
              <a:rect b="b" l="l" r="r" t="t"/>
              <a:pathLst>
                <a:path extrusionOk="0" h="33789" w="21051">
                  <a:moveTo>
                    <a:pt x="1650" y="1"/>
                  </a:moveTo>
                  <a:lnTo>
                    <a:pt x="249" y="2643"/>
                  </a:lnTo>
                  <a:lnTo>
                    <a:pt x="159" y="2982"/>
                  </a:lnTo>
                  <a:lnTo>
                    <a:pt x="91" y="3343"/>
                  </a:lnTo>
                  <a:lnTo>
                    <a:pt x="46" y="3705"/>
                  </a:lnTo>
                  <a:lnTo>
                    <a:pt x="23" y="4089"/>
                  </a:lnTo>
                  <a:lnTo>
                    <a:pt x="1" y="4450"/>
                  </a:lnTo>
                  <a:lnTo>
                    <a:pt x="23" y="4834"/>
                  </a:lnTo>
                  <a:lnTo>
                    <a:pt x="46" y="5195"/>
                  </a:lnTo>
                  <a:lnTo>
                    <a:pt x="114" y="5557"/>
                  </a:lnTo>
                  <a:lnTo>
                    <a:pt x="565" y="7883"/>
                  </a:lnTo>
                  <a:lnTo>
                    <a:pt x="859" y="9351"/>
                  </a:lnTo>
                  <a:lnTo>
                    <a:pt x="1220" y="10932"/>
                  </a:lnTo>
                  <a:lnTo>
                    <a:pt x="1627" y="12558"/>
                  </a:lnTo>
                  <a:lnTo>
                    <a:pt x="1853" y="13394"/>
                  </a:lnTo>
                  <a:lnTo>
                    <a:pt x="2101" y="14230"/>
                  </a:lnTo>
                  <a:lnTo>
                    <a:pt x="2372" y="15043"/>
                  </a:lnTo>
                  <a:lnTo>
                    <a:pt x="2666" y="15833"/>
                  </a:lnTo>
                  <a:lnTo>
                    <a:pt x="2960" y="16624"/>
                  </a:lnTo>
                  <a:lnTo>
                    <a:pt x="3276" y="17369"/>
                  </a:lnTo>
                  <a:lnTo>
                    <a:pt x="3682" y="18182"/>
                  </a:lnTo>
                  <a:lnTo>
                    <a:pt x="4179" y="19131"/>
                  </a:lnTo>
                  <a:lnTo>
                    <a:pt x="4812" y="20192"/>
                  </a:lnTo>
                  <a:lnTo>
                    <a:pt x="5512" y="21344"/>
                  </a:lnTo>
                  <a:lnTo>
                    <a:pt x="6257" y="22586"/>
                  </a:lnTo>
                  <a:lnTo>
                    <a:pt x="7070" y="23829"/>
                  </a:lnTo>
                  <a:lnTo>
                    <a:pt x="8719" y="26381"/>
                  </a:lnTo>
                  <a:lnTo>
                    <a:pt x="10345" y="28752"/>
                  </a:lnTo>
                  <a:lnTo>
                    <a:pt x="11768" y="30785"/>
                  </a:lnTo>
                  <a:lnTo>
                    <a:pt x="12355" y="31576"/>
                  </a:lnTo>
                  <a:lnTo>
                    <a:pt x="12852" y="32230"/>
                  </a:lnTo>
                  <a:lnTo>
                    <a:pt x="13213" y="32660"/>
                  </a:lnTo>
                  <a:lnTo>
                    <a:pt x="13349" y="32818"/>
                  </a:lnTo>
                  <a:lnTo>
                    <a:pt x="13439" y="32885"/>
                  </a:lnTo>
                  <a:lnTo>
                    <a:pt x="13733" y="33089"/>
                  </a:lnTo>
                  <a:lnTo>
                    <a:pt x="14094" y="33269"/>
                  </a:lnTo>
                  <a:lnTo>
                    <a:pt x="14433" y="33428"/>
                  </a:lnTo>
                  <a:lnTo>
                    <a:pt x="14772" y="33563"/>
                  </a:lnTo>
                  <a:lnTo>
                    <a:pt x="15336" y="33744"/>
                  </a:lnTo>
                  <a:lnTo>
                    <a:pt x="15562" y="33789"/>
                  </a:lnTo>
                  <a:lnTo>
                    <a:pt x="15969" y="33518"/>
                  </a:lnTo>
                  <a:lnTo>
                    <a:pt x="16330" y="33202"/>
                  </a:lnTo>
                  <a:lnTo>
                    <a:pt x="16692" y="32863"/>
                  </a:lnTo>
                  <a:lnTo>
                    <a:pt x="17030" y="32502"/>
                  </a:lnTo>
                  <a:lnTo>
                    <a:pt x="17324" y="32118"/>
                  </a:lnTo>
                  <a:lnTo>
                    <a:pt x="17618" y="31711"/>
                  </a:lnTo>
                  <a:lnTo>
                    <a:pt x="17866" y="31304"/>
                  </a:lnTo>
                  <a:lnTo>
                    <a:pt x="18114" y="30853"/>
                  </a:lnTo>
                  <a:lnTo>
                    <a:pt x="18340" y="30401"/>
                  </a:lnTo>
                  <a:lnTo>
                    <a:pt x="18544" y="29949"/>
                  </a:lnTo>
                  <a:lnTo>
                    <a:pt x="18724" y="29498"/>
                  </a:lnTo>
                  <a:lnTo>
                    <a:pt x="18882" y="29023"/>
                  </a:lnTo>
                  <a:lnTo>
                    <a:pt x="19040" y="28549"/>
                  </a:lnTo>
                  <a:lnTo>
                    <a:pt x="19176" y="28075"/>
                  </a:lnTo>
                  <a:lnTo>
                    <a:pt x="19402" y="27149"/>
                  </a:lnTo>
                  <a:lnTo>
                    <a:pt x="19560" y="26245"/>
                  </a:lnTo>
                  <a:lnTo>
                    <a:pt x="19695" y="25410"/>
                  </a:lnTo>
                  <a:lnTo>
                    <a:pt x="19786" y="24642"/>
                  </a:lnTo>
                  <a:lnTo>
                    <a:pt x="19831" y="23964"/>
                  </a:lnTo>
                  <a:lnTo>
                    <a:pt x="19876" y="23399"/>
                  </a:lnTo>
                  <a:lnTo>
                    <a:pt x="19876" y="22993"/>
                  </a:lnTo>
                  <a:lnTo>
                    <a:pt x="19899" y="22609"/>
                  </a:lnTo>
                  <a:lnTo>
                    <a:pt x="20418" y="21570"/>
                  </a:lnTo>
                  <a:lnTo>
                    <a:pt x="20802" y="20734"/>
                  </a:lnTo>
                  <a:lnTo>
                    <a:pt x="20960" y="20396"/>
                  </a:lnTo>
                  <a:lnTo>
                    <a:pt x="21051" y="20147"/>
                  </a:lnTo>
                  <a:lnTo>
                    <a:pt x="21051" y="20057"/>
                  </a:lnTo>
                  <a:lnTo>
                    <a:pt x="20125" y="19786"/>
                  </a:lnTo>
                  <a:lnTo>
                    <a:pt x="19424" y="19583"/>
                  </a:lnTo>
                  <a:lnTo>
                    <a:pt x="19153" y="19492"/>
                  </a:lnTo>
                  <a:lnTo>
                    <a:pt x="18995" y="19424"/>
                  </a:lnTo>
                  <a:lnTo>
                    <a:pt x="18973" y="19402"/>
                  </a:lnTo>
                  <a:lnTo>
                    <a:pt x="18928" y="19334"/>
                  </a:lnTo>
                  <a:lnTo>
                    <a:pt x="18860" y="19153"/>
                  </a:lnTo>
                  <a:lnTo>
                    <a:pt x="18815" y="18928"/>
                  </a:lnTo>
                  <a:lnTo>
                    <a:pt x="18769" y="18679"/>
                  </a:lnTo>
                  <a:lnTo>
                    <a:pt x="18724" y="18205"/>
                  </a:lnTo>
                  <a:lnTo>
                    <a:pt x="18724" y="18002"/>
                  </a:lnTo>
                  <a:lnTo>
                    <a:pt x="18724" y="16398"/>
                  </a:lnTo>
                  <a:lnTo>
                    <a:pt x="18137" y="16511"/>
                  </a:lnTo>
                  <a:lnTo>
                    <a:pt x="17753" y="16556"/>
                  </a:lnTo>
                  <a:lnTo>
                    <a:pt x="17618" y="16556"/>
                  </a:lnTo>
                  <a:lnTo>
                    <a:pt x="17572" y="16533"/>
                  </a:lnTo>
                  <a:lnTo>
                    <a:pt x="17572" y="16511"/>
                  </a:lnTo>
                  <a:lnTo>
                    <a:pt x="17527" y="16330"/>
                  </a:lnTo>
                  <a:lnTo>
                    <a:pt x="17459" y="16059"/>
                  </a:lnTo>
                  <a:lnTo>
                    <a:pt x="17347" y="15675"/>
                  </a:lnTo>
                  <a:lnTo>
                    <a:pt x="16601" y="15766"/>
                  </a:lnTo>
                  <a:lnTo>
                    <a:pt x="13710" y="9532"/>
                  </a:lnTo>
                  <a:lnTo>
                    <a:pt x="13304" y="13236"/>
                  </a:lnTo>
                  <a:lnTo>
                    <a:pt x="13259" y="12287"/>
                  </a:lnTo>
                  <a:lnTo>
                    <a:pt x="13168" y="11294"/>
                  </a:lnTo>
                  <a:lnTo>
                    <a:pt x="13055" y="10142"/>
                  </a:lnTo>
                  <a:lnTo>
                    <a:pt x="12920" y="8899"/>
                  </a:lnTo>
                  <a:lnTo>
                    <a:pt x="12829" y="8312"/>
                  </a:lnTo>
                  <a:lnTo>
                    <a:pt x="12739" y="7748"/>
                  </a:lnTo>
                  <a:lnTo>
                    <a:pt x="12649" y="7228"/>
                  </a:lnTo>
                  <a:lnTo>
                    <a:pt x="12536" y="6776"/>
                  </a:lnTo>
                  <a:lnTo>
                    <a:pt x="12423" y="6415"/>
                  </a:lnTo>
                  <a:lnTo>
                    <a:pt x="12310" y="6121"/>
                  </a:lnTo>
                  <a:lnTo>
                    <a:pt x="11994" y="5602"/>
                  </a:lnTo>
                  <a:lnTo>
                    <a:pt x="11610" y="4970"/>
                  </a:lnTo>
                  <a:lnTo>
                    <a:pt x="11158" y="4269"/>
                  </a:lnTo>
                  <a:lnTo>
                    <a:pt x="10639" y="3547"/>
                  </a:lnTo>
                  <a:lnTo>
                    <a:pt x="10097" y="2847"/>
                  </a:lnTo>
                  <a:lnTo>
                    <a:pt x="9826" y="2508"/>
                  </a:lnTo>
                  <a:lnTo>
                    <a:pt x="9555" y="2214"/>
                  </a:lnTo>
                  <a:lnTo>
                    <a:pt x="9261" y="1943"/>
                  </a:lnTo>
                  <a:lnTo>
                    <a:pt x="8990" y="1717"/>
                  </a:lnTo>
                  <a:lnTo>
                    <a:pt x="8719" y="1537"/>
                  </a:lnTo>
                  <a:lnTo>
                    <a:pt x="8448" y="1378"/>
                  </a:lnTo>
                  <a:lnTo>
                    <a:pt x="8154" y="1266"/>
                  </a:lnTo>
                  <a:lnTo>
                    <a:pt x="7815" y="1153"/>
                  </a:lnTo>
                  <a:lnTo>
                    <a:pt x="7025" y="904"/>
                  </a:lnTo>
                  <a:lnTo>
                    <a:pt x="6144" y="678"/>
                  </a:lnTo>
                  <a:lnTo>
                    <a:pt x="5263" y="475"/>
                  </a:lnTo>
                  <a:lnTo>
                    <a:pt x="3750" y="136"/>
                  </a:lnTo>
                  <a:lnTo>
                    <a:pt x="31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0"/>
            <p:cNvSpPr/>
            <p:nvPr/>
          </p:nvSpPr>
          <p:spPr>
            <a:xfrm>
              <a:off x="932850" y="4082750"/>
              <a:ext cx="247325" cy="285750"/>
            </a:xfrm>
            <a:custGeom>
              <a:rect b="b" l="l" r="r" t="t"/>
              <a:pathLst>
                <a:path extrusionOk="0" h="11430" w="9893">
                  <a:moveTo>
                    <a:pt x="3614" y="1"/>
                  </a:moveTo>
                  <a:lnTo>
                    <a:pt x="3366" y="24"/>
                  </a:lnTo>
                  <a:lnTo>
                    <a:pt x="3094" y="46"/>
                  </a:lnTo>
                  <a:lnTo>
                    <a:pt x="2846" y="69"/>
                  </a:lnTo>
                  <a:lnTo>
                    <a:pt x="2620" y="114"/>
                  </a:lnTo>
                  <a:lnTo>
                    <a:pt x="2372" y="182"/>
                  </a:lnTo>
                  <a:lnTo>
                    <a:pt x="2123" y="272"/>
                  </a:lnTo>
                  <a:lnTo>
                    <a:pt x="1807" y="1221"/>
                  </a:lnTo>
                  <a:lnTo>
                    <a:pt x="1130" y="3344"/>
                  </a:lnTo>
                  <a:lnTo>
                    <a:pt x="746" y="4541"/>
                  </a:lnTo>
                  <a:lnTo>
                    <a:pt x="407" y="5670"/>
                  </a:lnTo>
                  <a:lnTo>
                    <a:pt x="136" y="6573"/>
                  </a:lnTo>
                  <a:lnTo>
                    <a:pt x="68" y="6912"/>
                  </a:lnTo>
                  <a:lnTo>
                    <a:pt x="23" y="7138"/>
                  </a:lnTo>
                  <a:lnTo>
                    <a:pt x="0" y="7477"/>
                  </a:lnTo>
                  <a:lnTo>
                    <a:pt x="23" y="7816"/>
                  </a:lnTo>
                  <a:lnTo>
                    <a:pt x="91" y="8109"/>
                  </a:lnTo>
                  <a:lnTo>
                    <a:pt x="158" y="8380"/>
                  </a:lnTo>
                  <a:lnTo>
                    <a:pt x="271" y="8629"/>
                  </a:lnTo>
                  <a:lnTo>
                    <a:pt x="407" y="8877"/>
                  </a:lnTo>
                  <a:lnTo>
                    <a:pt x="565" y="9080"/>
                  </a:lnTo>
                  <a:lnTo>
                    <a:pt x="700" y="9261"/>
                  </a:lnTo>
                  <a:lnTo>
                    <a:pt x="926" y="9510"/>
                  </a:lnTo>
                  <a:lnTo>
                    <a:pt x="1288" y="9803"/>
                  </a:lnTo>
                  <a:lnTo>
                    <a:pt x="2191" y="10526"/>
                  </a:lnTo>
                  <a:lnTo>
                    <a:pt x="3388" y="11429"/>
                  </a:lnTo>
                  <a:lnTo>
                    <a:pt x="3795" y="9532"/>
                  </a:lnTo>
                  <a:lnTo>
                    <a:pt x="4156" y="7793"/>
                  </a:lnTo>
                  <a:lnTo>
                    <a:pt x="4472" y="6099"/>
                  </a:lnTo>
                  <a:lnTo>
                    <a:pt x="4698" y="4767"/>
                  </a:lnTo>
                  <a:lnTo>
                    <a:pt x="4856" y="3841"/>
                  </a:lnTo>
                  <a:lnTo>
                    <a:pt x="4947" y="3118"/>
                  </a:lnTo>
                  <a:lnTo>
                    <a:pt x="5330" y="3140"/>
                  </a:lnTo>
                  <a:lnTo>
                    <a:pt x="6302" y="3140"/>
                  </a:lnTo>
                  <a:lnTo>
                    <a:pt x="6957" y="3118"/>
                  </a:lnTo>
                  <a:lnTo>
                    <a:pt x="7679" y="3073"/>
                  </a:lnTo>
                  <a:lnTo>
                    <a:pt x="8425" y="3005"/>
                  </a:lnTo>
                  <a:lnTo>
                    <a:pt x="9193" y="2892"/>
                  </a:lnTo>
                  <a:lnTo>
                    <a:pt x="9622" y="2824"/>
                  </a:lnTo>
                  <a:lnTo>
                    <a:pt x="9893" y="2756"/>
                  </a:lnTo>
                  <a:lnTo>
                    <a:pt x="9599" y="2531"/>
                  </a:lnTo>
                  <a:lnTo>
                    <a:pt x="9260" y="2282"/>
                  </a:lnTo>
                  <a:lnTo>
                    <a:pt x="8809" y="1966"/>
                  </a:lnTo>
                  <a:lnTo>
                    <a:pt x="8244" y="1605"/>
                  </a:lnTo>
                  <a:lnTo>
                    <a:pt x="7612" y="1243"/>
                  </a:lnTo>
                  <a:lnTo>
                    <a:pt x="6911" y="882"/>
                  </a:lnTo>
                  <a:lnTo>
                    <a:pt x="6528" y="701"/>
                  </a:lnTo>
                  <a:lnTo>
                    <a:pt x="6166" y="566"/>
                  </a:lnTo>
                  <a:lnTo>
                    <a:pt x="6144" y="566"/>
                  </a:lnTo>
                  <a:lnTo>
                    <a:pt x="5647" y="385"/>
                  </a:lnTo>
                  <a:lnTo>
                    <a:pt x="5150" y="227"/>
                  </a:lnTo>
                  <a:lnTo>
                    <a:pt x="4630" y="114"/>
                  </a:lnTo>
                  <a:lnTo>
                    <a:pt x="4111" y="46"/>
                  </a:lnTo>
                  <a:lnTo>
                    <a:pt x="36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0"/>
            <p:cNvSpPr/>
            <p:nvPr/>
          </p:nvSpPr>
          <p:spPr>
            <a:xfrm>
              <a:off x="1086425" y="4096875"/>
              <a:ext cx="93750" cy="58175"/>
            </a:xfrm>
            <a:custGeom>
              <a:rect b="b" l="l" r="r" t="t"/>
              <a:pathLst>
                <a:path extrusionOk="0" h="2327" w="3750">
                  <a:moveTo>
                    <a:pt x="1" y="1"/>
                  </a:moveTo>
                  <a:lnTo>
                    <a:pt x="452" y="294"/>
                  </a:lnTo>
                  <a:lnTo>
                    <a:pt x="904" y="610"/>
                  </a:lnTo>
                  <a:lnTo>
                    <a:pt x="1762" y="1265"/>
                  </a:lnTo>
                  <a:lnTo>
                    <a:pt x="2508" y="1875"/>
                  </a:lnTo>
                  <a:lnTo>
                    <a:pt x="3050" y="2327"/>
                  </a:lnTo>
                  <a:lnTo>
                    <a:pt x="3750" y="2191"/>
                  </a:lnTo>
                  <a:lnTo>
                    <a:pt x="3456" y="1966"/>
                  </a:lnTo>
                  <a:lnTo>
                    <a:pt x="3117" y="1717"/>
                  </a:lnTo>
                  <a:lnTo>
                    <a:pt x="2666" y="1401"/>
                  </a:lnTo>
                  <a:lnTo>
                    <a:pt x="2101" y="1040"/>
                  </a:lnTo>
                  <a:lnTo>
                    <a:pt x="1469" y="678"/>
                  </a:lnTo>
                  <a:lnTo>
                    <a:pt x="768" y="317"/>
                  </a:lnTo>
                  <a:lnTo>
                    <a:pt x="385" y="136"/>
                  </a:lnTo>
                  <a:lnTo>
                    <a:pt x="1" y="1"/>
                  </a:lnTo>
                  <a:close/>
                </a:path>
              </a:pathLst>
            </a:custGeom>
            <a:solidFill>
              <a:srgbClr val="FCC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20"/>
            <p:cNvSpPr/>
            <p:nvPr/>
          </p:nvSpPr>
          <p:spPr>
            <a:xfrm>
              <a:off x="1087000" y="4096875"/>
              <a:ext cx="93175" cy="56500"/>
            </a:xfrm>
            <a:custGeom>
              <a:rect b="b" l="l" r="r" t="t"/>
              <a:pathLst>
                <a:path extrusionOk="0" h="2260" w="3727">
                  <a:moveTo>
                    <a:pt x="0" y="1"/>
                  </a:moveTo>
                  <a:lnTo>
                    <a:pt x="791" y="430"/>
                  </a:lnTo>
                  <a:lnTo>
                    <a:pt x="1717" y="972"/>
                  </a:lnTo>
                  <a:lnTo>
                    <a:pt x="2191" y="1265"/>
                  </a:lnTo>
                  <a:lnTo>
                    <a:pt x="2643" y="1582"/>
                  </a:lnTo>
                  <a:lnTo>
                    <a:pt x="3072" y="1920"/>
                  </a:lnTo>
                  <a:lnTo>
                    <a:pt x="3456" y="2259"/>
                  </a:lnTo>
                  <a:lnTo>
                    <a:pt x="3727" y="2191"/>
                  </a:lnTo>
                  <a:lnTo>
                    <a:pt x="3433" y="1966"/>
                  </a:lnTo>
                  <a:lnTo>
                    <a:pt x="3094" y="1717"/>
                  </a:lnTo>
                  <a:lnTo>
                    <a:pt x="2643" y="1401"/>
                  </a:lnTo>
                  <a:lnTo>
                    <a:pt x="2078" y="1040"/>
                  </a:lnTo>
                  <a:lnTo>
                    <a:pt x="1446" y="678"/>
                  </a:lnTo>
                  <a:lnTo>
                    <a:pt x="745" y="317"/>
                  </a:lnTo>
                  <a:lnTo>
                    <a:pt x="362" y="13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0"/>
            <p:cNvSpPr/>
            <p:nvPr/>
          </p:nvSpPr>
          <p:spPr>
            <a:xfrm>
              <a:off x="1108450" y="5105325"/>
              <a:ext cx="70600" cy="76250"/>
            </a:xfrm>
            <a:custGeom>
              <a:rect b="b" l="l" r="r" t="t"/>
              <a:pathLst>
                <a:path extrusionOk="0" h="3050" w="2824">
                  <a:moveTo>
                    <a:pt x="701" y="1"/>
                  </a:moveTo>
                  <a:lnTo>
                    <a:pt x="701" y="610"/>
                  </a:lnTo>
                  <a:lnTo>
                    <a:pt x="678" y="1107"/>
                  </a:lnTo>
                  <a:lnTo>
                    <a:pt x="655" y="1311"/>
                  </a:lnTo>
                  <a:lnTo>
                    <a:pt x="610" y="1446"/>
                  </a:lnTo>
                  <a:lnTo>
                    <a:pt x="565" y="1582"/>
                  </a:lnTo>
                  <a:lnTo>
                    <a:pt x="475" y="1717"/>
                  </a:lnTo>
                  <a:lnTo>
                    <a:pt x="271" y="2033"/>
                  </a:lnTo>
                  <a:lnTo>
                    <a:pt x="158" y="2214"/>
                  </a:lnTo>
                  <a:lnTo>
                    <a:pt x="68" y="2350"/>
                  </a:lnTo>
                  <a:lnTo>
                    <a:pt x="0" y="2508"/>
                  </a:lnTo>
                  <a:lnTo>
                    <a:pt x="0" y="2621"/>
                  </a:lnTo>
                  <a:lnTo>
                    <a:pt x="23" y="2733"/>
                  </a:lnTo>
                  <a:lnTo>
                    <a:pt x="91" y="2824"/>
                  </a:lnTo>
                  <a:lnTo>
                    <a:pt x="204" y="2914"/>
                  </a:lnTo>
                  <a:lnTo>
                    <a:pt x="339" y="2982"/>
                  </a:lnTo>
                  <a:lnTo>
                    <a:pt x="475" y="3027"/>
                  </a:lnTo>
                  <a:lnTo>
                    <a:pt x="655" y="3050"/>
                  </a:lnTo>
                  <a:lnTo>
                    <a:pt x="836" y="3050"/>
                  </a:lnTo>
                  <a:lnTo>
                    <a:pt x="1017" y="3027"/>
                  </a:lnTo>
                  <a:lnTo>
                    <a:pt x="1107" y="2982"/>
                  </a:lnTo>
                  <a:lnTo>
                    <a:pt x="1175" y="2937"/>
                  </a:lnTo>
                  <a:lnTo>
                    <a:pt x="1265" y="2846"/>
                  </a:lnTo>
                  <a:lnTo>
                    <a:pt x="1333" y="2756"/>
                  </a:lnTo>
                  <a:lnTo>
                    <a:pt x="1491" y="2553"/>
                  </a:lnTo>
                  <a:lnTo>
                    <a:pt x="1604" y="2304"/>
                  </a:lnTo>
                  <a:lnTo>
                    <a:pt x="1717" y="2033"/>
                  </a:lnTo>
                  <a:lnTo>
                    <a:pt x="1807" y="1807"/>
                  </a:lnTo>
                  <a:lnTo>
                    <a:pt x="1920" y="1491"/>
                  </a:lnTo>
                  <a:lnTo>
                    <a:pt x="1988" y="1356"/>
                  </a:lnTo>
                  <a:lnTo>
                    <a:pt x="2101" y="1152"/>
                  </a:lnTo>
                  <a:lnTo>
                    <a:pt x="2394" y="678"/>
                  </a:lnTo>
                  <a:lnTo>
                    <a:pt x="2824" y="46"/>
                  </a:lnTo>
                  <a:lnTo>
                    <a:pt x="70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0"/>
            <p:cNvSpPr/>
            <p:nvPr/>
          </p:nvSpPr>
          <p:spPr>
            <a:xfrm>
              <a:off x="911950" y="4968675"/>
              <a:ext cx="280650" cy="199925"/>
            </a:xfrm>
            <a:custGeom>
              <a:rect b="b" l="l" r="r" t="t"/>
              <a:pathLst>
                <a:path extrusionOk="0" h="7997" w="11226">
                  <a:moveTo>
                    <a:pt x="8357" y="1"/>
                  </a:moveTo>
                  <a:lnTo>
                    <a:pt x="7770" y="3728"/>
                  </a:lnTo>
                  <a:lnTo>
                    <a:pt x="5692" y="4089"/>
                  </a:lnTo>
                  <a:lnTo>
                    <a:pt x="4202" y="4360"/>
                  </a:lnTo>
                  <a:lnTo>
                    <a:pt x="3637" y="4495"/>
                  </a:lnTo>
                  <a:lnTo>
                    <a:pt x="3298" y="4563"/>
                  </a:lnTo>
                  <a:lnTo>
                    <a:pt x="2598" y="4902"/>
                  </a:lnTo>
                  <a:lnTo>
                    <a:pt x="1491" y="5444"/>
                  </a:lnTo>
                  <a:lnTo>
                    <a:pt x="1" y="6189"/>
                  </a:lnTo>
                  <a:lnTo>
                    <a:pt x="317" y="6460"/>
                  </a:lnTo>
                  <a:lnTo>
                    <a:pt x="1040" y="7025"/>
                  </a:lnTo>
                  <a:lnTo>
                    <a:pt x="1469" y="7341"/>
                  </a:lnTo>
                  <a:lnTo>
                    <a:pt x="1875" y="7612"/>
                  </a:lnTo>
                  <a:lnTo>
                    <a:pt x="2237" y="7838"/>
                  </a:lnTo>
                  <a:lnTo>
                    <a:pt x="2372" y="7906"/>
                  </a:lnTo>
                  <a:lnTo>
                    <a:pt x="2485" y="7951"/>
                  </a:lnTo>
                  <a:lnTo>
                    <a:pt x="2756" y="7974"/>
                  </a:lnTo>
                  <a:lnTo>
                    <a:pt x="3095" y="7996"/>
                  </a:lnTo>
                  <a:lnTo>
                    <a:pt x="3930" y="7996"/>
                  </a:lnTo>
                  <a:lnTo>
                    <a:pt x="4698" y="7951"/>
                  </a:lnTo>
                  <a:lnTo>
                    <a:pt x="5173" y="7906"/>
                  </a:lnTo>
                  <a:lnTo>
                    <a:pt x="5489" y="7793"/>
                  </a:lnTo>
                  <a:lnTo>
                    <a:pt x="6121" y="7545"/>
                  </a:lnTo>
                  <a:lnTo>
                    <a:pt x="7951" y="6799"/>
                  </a:lnTo>
                  <a:lnTo>
                    <a:pt x="8899" y="6370"/>
                  </a:lnTo>
                  <a:lnTo>
                    <a:pt x="9758" y="5986"/>
                  </a:lnTo>
                  <a:lnTo>
                    <a:pt x="10390" y="5692"/>
                  </a:lnTo>
                  <a:lnTo>
                    <a:pt x="10571" y="5580"/>
                  </a:lnTo>
                  <a:lnTo>
                    <a:pt x="10684" y="5512"/>
                  </a:lnTo>
                  <a:lnTo>
                    <a:pt x="10729" y="5399"/>
                  </a:lnTo>
                  <a:lnTo>
                    <a:pt x="10774" y="5218"/>
                  </a:lnTo>
                  <a:lnTo>
                    <a:pt x="10864" y="4608"/>
                  </a:lnTo>
                  <a:lnTo>
                    <a:pt x="10955" y="3795"/>
                  </a:lnTo>
                  <a:lnTo>
                    <a:pt x="11045" y="2892"/>
                  </a:lnTo>
                  <a:lnTo>
                    <a:pt x="11158" y="1221"/>
                  </a:lnTo>
                  <a:lnTo>
                    <a:pt x="11226" y="475"/>
                  </a:lnTo>
                  <a:lnTo>
                    <a:pt x="835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0"/>
            <p:cNvSpPr/>
            <p:nvPr/>
          </p:nvSpPr>
          <p:spPr>
            <a:xfrm>
              <a:off x="1095450" y="4165775"/>
              <a:ext cx="199925" cy="826650"/>
            </a:xfrm>
            <a:custGeom>
              <a:rect b="b" l="l" r="r" t="t"/>
              <a:pathLst>
                <a:path extrusionOk="0" h="33066" w="7997">
                  <a:moveTo>
                    <a:pt x="3298" y="0"/>
                  </a:moveTo>
                  <a:lnTo>
                    <a:pt x="3095" y="23"/>
                  </a:lnTo>
                  <a:lnTo>
                    <a:pt x="2892" y="45"/>
                  </a:lnTo>
                  <a:lnTo>
                    <a:pt x="2711" y="113"/>
                  </a:lnTo>
                  <a:lnTo>
                    <a:pt x="2531" y="203"/>
                  </a:lnTo>
                  <a:lnTo>
                    <a:pt x="2372" y="316"/>
                  </a:lnTo>
                  <a:lnTo>
                    <a:pt x="2214" y="429"/>
                  </a:lnTo>
                  <a:lnTo>
                    <a:pt x="2056" y="587"/>
                  </a:lnTo>
                  <a:lnTo>
                    <a:pt x="1898" y="745"/>
                  </a:lnTo>
                  <a:lnTo>
                    <a:pt x="1537" y="1220"/>
                  </a:lnTo>
                  <a:lnTo>
                    <a:pt x="1424" y="1423"/>
                  </a:lnTo>
                  <a:lnTo>
                    <a:pt x="1333" y="1694"/>
                  </a:lnTo>
                  <a:lnTo>
                    <a:pt x="1221" y="2078"/>
                  </a:lnTo>
                  <a:lnTo>
                    <a:pt x="1130" y="2507"/>
                  </a:lnTo>
                  <a:lnTo>
                    <a:pt x="1017" y="3139"/>
                  </a:lnTo>
                  <a:lnTo>
                    <a:pt x="927" y="3840"/>
                  </a:lnTo>
                  <a:lnTo>
                    <a:pt x="837" y="4608"/>
                  </a:lnTo>
                  <a:lnTo>
                    <a:pt x="769" y="5443"/>
                  </a:lnTo>
                  <a:lnTo>
                    <a:pt x="633" y="7227"/>
                  </a:lnTo>
                  <a:lnTo>
                    <a:pt x="543" y="9079"/>
                  </a:lnTo>
                  <a:lnTo>
                    <a:pt x="498" y="10886"/>
                  </a:lnTo>
                  <a:lnTo>
                    <a:pt x="475" y="12558"/>
                  </a:lnTo>
                  <a:lnTo>
                    <a:pt x="475" y="13981"/>
                  </a:lnTo>
                  <a:lnTo>
                    <a:pt x="498" y="15065"/>
                  </a:lnTo>
                  <a:lnTo>
                    <a:pt x="520" y="15697"/>
                  </a:lnTo>
                  <a:lnTo>
                    <a:pt x="520" y="16601"/>
                  </a:lnTo>
                  <a:lnTo>
                    <a:pt x="475" y="18927"/>
                  </a:lnTo>
                  <a:lnTo>
                    <a:pt x="407" y="21750"/>
                  </a:lnTo>
                  <a:lnTo>
                    <a:pt x="295" y="24754"/>
                  </a:lnTo>
                  <a:lnTo>
                    <a:pt x="91" y="30062"/>
                  </a:lnTo>
                  <a:lnTo>
                    <a:pt x="1" y="32388"/>
                  </a:lnTo>
                  <a:lnTo>
                    <a:pt x="678" y="32591"/>
                  </a:lnTo>
                  <a:lnTo>
                    <a:pt x="1356" y="32772"/>
                  </a:lnTo>
                  <a:lnTo>
                    <a:pt x="1988" y="32885"/>
                  </a:lnTo>
                  <a:lnTo>
                    <a:pt x="2598" y="32975"/>
                  </a:lnTo>
                  <a:lnTo>
                    <a:pt x="3163" y="33020"/>
                  </a:lnTo>
                  <a:lnTo>
                    <a:pt x="3660" y="33043"/>
                  </a:lnTo>
                  <a:lnTo>
                    <a:pt x="4405" y="33065"/>
                  </a:lnTo>
                  <a:lnTo>
                    <a:pt x="4812" y="33043"/>
                  </a:lnTo>
                  <a:lnTo>
                    <a:pt x="5354" y="28187"/>
                  </a:lnTo>
                  <a:lnTo>
                    <a:pt x="5760" y="24596"/>
                  </a:lnTo>
                  <a:lnTo>
                    <a:pt x="5986" y="22450"/>
                  </a:lnTo>
                  <a:lnTo>
                    <a:pt x="6031" y="21999"/>
                  </a:lnTo>
                  <a:lnTo>
                    <a:pt x="6099" y="21479"/>
                  </a:lnTo>
                  <a:lnTo>
                    <a:pt x="6348" y="20034"/>
                  </a:lnTo>
                  <a:lnTo>
                    <a:pt x="6754" y="17910"/>
                  </a:lnTo>
                  <a:lnTo>
                    <a:pt x="7386" y="14907"/>
                  </a:lnTo>
                  <a:lnTo>
                    <a:pt x="7454" y="14477"/>
                  </a:lnTo>
                  <a:lnTo>
                    <a:pt x="7635" y="13529"/>
                  </a:lnTo>
                  <a:lnTo>
                    <a:pt x="7770" y="12558"/>
                  </a:lnTo>
                  <a:lnTo>
                    <a:pt x="7883" y="11587"/>
                  </a:lnTo>
                  <a:lnTo>
                    <a:pt x="7951" y="10593"/>
                  </a:lnTo>
                  <a:lnTo>
                    <a:pt x="7996" y="9599"/>
                  </a:lnTo>
                  <a:lnTo>
                    <a:pt x="7996" y="8628"/>
                  </a:lnTo>
                  <a:lnTo>
                    <a:pt x="7951" y="7679"/>
                  </a:lnTo>
                  <a:lnTo>
                    <a:pt x="7861" y="6753"/>
                  </a:lnTo>
                  <a:lnTo>
                    <a:pt x="7748" y="5872"/>
                  </a:lnTo>
                  <a:lnTo>
                    <a:pt x="7590" y="5014"/>
                  </a:lnTo>
                  <a:lnTo>
                    <a:pt x="7499" y="4608"/>
                  </a:lnTo>
                  <a:lnTo>
                    <a:pt x="7386" y="4224"/>
                  </a:lnTo>
                  <a:lnTo>
                    <a:pt x="7274" y="3840"/>
                  </a:lnTo>
                  <a:lnTo>
                    <a:pt x="7138" y="3478"/>
                  </a:lnTo>
                  <a:lnTo>
                    <a:pt x="7002" y="3139"/>
                  </a:lnTo>
                  <a:lnTo>
                    <a:pt x="6844" y="2823"/>
                  </a:lnTo>
                  <a:lnTo>
                    <a:pt x="6686" y="2507"/>
                  </a:lnTo>
                  <a:lnTo>
                    <a:pt x="6506" y="2213"/>
                  </a:lnTo>
                  <a:lnTo>
                    <a:pt x="6325" y="1942"/>
                  </a:lnTo>
                  <a:lnTo>
                    <a:pt x="6122" y="1694"/>
                  </a:lnTo>
                  <a:lnTo>
                    <a:pt x="5896" y="1468"/>
                  </a:lnTo>
                  <a:lnTo>
                    <a:pt x="5693" y="1265"/>
                  </a:lnTo>
                  <a:lnTo>
                    <a:pt x="5309" y="971"/>
                  </a:lnTo>
                  <a:lnTo>
                    <a:pt x="4947" y="700"/>
                  </a:lnTo>
                  <a:lnTo>
                    <a:pt x="4608" y="497"/>
                  </a:lnTo>
                  <a:lnTo>
                    <a:pt x="4315" y="316"/>
                  </a:lnTo>
                  <a:lnTo>
                    <a:pt x="4021" y="181"/>
                  </a:lnTo>
                  <a:lnTo>
                    <a:pt x="3773" y="90"/>
                  </a:lnTo>
                  <a:lnTo>
                    <a:pt x="3524" y="23"/>
                  </a:lnTo>
                  <a:lnTo>
                    <a:pt x="329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0"/>
            <p:cNvSpPr/>
            <p:nvPr/>
          </p:nvSpPr>
          <p:spPr>
            <a:xfrm>
              <a:off x="1142900" y="4165775"/>
              <a:ext cx="152475" cy="372675"/>
            </a:xfrm>
            <a:custGeom>
              <a:rect b="b" l="l" r="r" t="t"/>
              <a:pathLst>
                <a:path extrusionOk="0" h="14907" w="6099">
                  <a:moveTo>
                    <a:pt x="1400" y="0"/>
                  </a:moveTo>
                  <a:lnTo>
                    <a:pt x="1197" y="23"/>
                  </a:lnTo>
                  <a:lnTo>
                    <a:pt x="994" y="45"/>
                  </a:lnTo>
                  <a:lnTo>
                    <a:pt x="813" y="113"/>
                  </a:lnTo>
                  <a:lnTo>
                    <a:pt x="633" y="203"/>
                  </a:lnTo>
                  <a:lnTo>
                    <a:pt x="474" y="316"/>
                  </a:lnTo>
                  <a:lnTo>
                    <a:pt x="316" y="429"/>
                  </a:lnTo>
                  <a:lnTo>
                    <a:pt x="158" y="587"/>
                  </a:lnTo>
                  <a:lnTo>
                    <a:pt x="0" y="745"/>
                  </a:lnTo>
                  <a:lnTo>
                    <a:pt x="0" y="745"/>
                  </a:lnTo>
                  <a:lnTo>
                    <a:pt x="361" y="587"/>
                  </a:lnTo>
                  <a:lnTo>
                    <a:pt x="587" y="497"/>
                  </a:lnTo>
                  <a:lnTo>
                    <a:pt x="813" y="429"/>
                  </a:lnTo>
                  <a:lnTo>
                    <a:pt x="1039" y="384"/>
                  </a:lnTo>
                  <a:lnTo>
                    <a:pt x="1559" y="384"/>
                  </a:lnTo>
                  <a:lnTo>
                    <a:pt x="1830" y="429"/>
                  </a:lnTo>
                  <a:lnTo>
                    <a:pt x="2055" y="497"/>
                  </a:lnTo>
                  <a:lnTo>
                    <a:pt x="2281" y="587"/>
                  </a:lnTo>
                  <a:lnTo>
                    <a:pt x="2530" y="700"/>
                  </a:lnTo>
                  <a:lnTo>
                    <a:pt x="2756" y="858"/>
                  </a:lnTo>
                  <a:lnTo>
                    <a:pt x="2981" y="1016"/>
                  </a:lnTo>
                  <a:lnTo>
                    <a:pt x="3207" y="1197"/>
                  </a:lnTo>
                  <a:lnTo>
                    <a:pt x="3433" y="1400"/>
                  </a:lnTo>
                  <a:lnTo>
                    <a:pt x="3636" y="1626"/>
                  </a:lnTo>
                  <a:lnTo>
                    <a:pt x="3840" y="1852"/>
                  </a:lnTo>
                  <a:lnTo>
                    <a:pt x="4043" y="2101"/>
                  </a:lnTo>
                  <a:lnTo>
                    <a:pt x="4404" y="2620"/>
                  </a:lnTo>
                  <a:lnTo>
                    <a:pt x="4743" y="3185"/>
                  </a:lnTo>
                  <a:lnTo>
                    <a:pt x="5014" y="3749"/>
                  </a:lnTo>
                  <a:lnTo>
                    <a:pt x="5150" y="4065"/>
                  </a:lnTo>
                  <a:lnTo>
                    <a:pt x="5240" y="4427"/>
                  </a:lnTo>
                  <a:lnTo>
                    <a:pt x="5330" y="4856"/>
                  </a:lnTo>
                  <a:lnTo>
                    <a:pt x="5421" y="5353"/>
                  </a:lnTo>
                  <a:lnTo>
                    <a:pt x="5488" y="5850"/>
                  </a:lnTo>
                  <a:lnTo>
                    <a:pt x="5556" y="6414"/>
                  </a:lnTo>
                  <a:lnTo>
                    <a:pt x="5647" y="7566"/>
                  </a:lnTo>
                  <a:lnTo>
                    <a:pt x="5714" y="8741"/>
                  </a:lnTo>
                  <a:lnTo>
                    <a:pt x="5759" y="9870"/>
                  </a:lnTo>
                  <a:lnTo>
                    <a:pt x="5759" y="10932"/>
                  </a:lnTo>
                  <a:lnTo>
                    <a:pt x="5737" y="11812"/>
                  </a:lnTo>
                  <a:lnTo>
                    <a:pt x="5714" y="12467"/>
                  </a:lnTo>
                  <a:lnTo>
                    <a:pt x="5647" y="13235"/>
                  </a:lnTo>
                  <a:lnTo>
                    <a:pt x="5488" y="14907"/>
                  </a:lnTo>
                  <a:lnTo>
                    <a:pt x="5556" y="14477"/>
                  </a:lnTo>
                  <a:lnTo>
                    <a:pt x="5737" y="13529"/>
                  </a:lnTo>
                  <a:lnTo>
                    <a:pt x="5872" y="12558"/>
                  </a:lnTo>
                  <a:lnTo>
                    <a:pt x="5985" y="11587"/>
                  </a:lnTo>
                  <a:lnTo>
                    <a:pt x="6053" y="10593"/>
                  </a:lnTo>
                  <a:lnTo>
                    <a:pt x="6098" y="9599"/>
                  </a:lnTo>
                  <a:lnTo>
                    <a:pt x="6098" y="8628"/>
                  </a:lnTo>
                  <a:lnTo>
                    <a:pt x="6053" y="7679"/>
                  </a:lnTo>
                  <a:lnTo>
                    <a:pt x="5963" y="6753"/>
                  </a:lnTo>
                  <a:lnTo>
                    <a:pt x="5850" y="5872"/>
                  </a:lnTo>
                  <a:lnTo>
                    <a:pt x="5692" y="5014"/>
                  </a:lnTo>
                  <a:lnTo>
                    <a:pt x="5601" y="4608"/>
                  </a:lnTo>
                  <a:lnTo>
                    <a:pt x="5488" y="4224"/>
                  </a:lnTo>
                  <a:lnTo>
                    <a:pt x="5376" y="3840"/>
                  </a:lnTo>
                  <a:lnTo>
                    <a:pt x="5240" y="3478"/>
                  </a:lnTo>
                  <a:lnTo>
                    <a:pt x="5104" y="3139"/>
                  </a:lnTo>
                  <a:lnTo>
                    <a:pt x="4946" y="2823"/>
                  </a:lnTo>
                  <a:lnTo>
                    <a:pt x="4788" y="2507"/>
                  </a:lnTo>
                  <a:lnTo>
                    <a:pt x="4608" y="2213"/>
                  </a:lnTo>
                  <a:lnTo>
                    <a:pt x="4427" y="1942"/>
                  </a:lnTo>
                  <a:lnTo>
                    <a:pt x="4224" y="1694"/>
                  </a:lnTo>
                  <a:lnTo>
                    <a:pt x="3998" y="1468"/>
                  </a:lnTo>
                  <a:lnTo>
                    <a:pt x="3795" y="1265"/>
                  </a:lnTo>
                  <a:lnTo>
                    <a:pt x="3411" y="971"/>
                  </a:lnTo>
                  <a:lnTo>
                    <a:pt x="3049" y="700"/>
                  </a:lnTo>
                  <a:lnTo>
                    <a:pt x="2710" y="497"/>
                  </a:lnTo>
                  <a:lnTo>
                    <a:pt x="2417" y="316"/>
                  </a:lnTo>
                  <a:lnTo>
                    <a:pt x="2123" y="181"/>
                  </a:lnTo>
                  <a:lnTo>
                    <a:pt x="1875" y="90"/>
                  </a:lnTo>
                  <a:lnTo>
                    <a:pt x="1626" y="23"/>
                  </a:lnTo>
                  <a:lnTo>
                    <a:pt x="14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0"/>
            <p:cNvSpPr/>
            <p:nvPr/>
          </p:nvSpPr>
          <p:spPr>
            <a:xfrm>
              <a:off x="1095450" y="4199075"/>
              <a:ext cx="166600" cy="793350"/>
            </a:xfrm>
            <a:custGeom>
              <a:rect b="b" l="l" r="r" t="t"/>
              <a:pathLst>
                <a:path extrusionOk="0" h="31734" w="6664">
                  <a:moveTo>
                    <a:pt x="3073" y="1"/>
                  </a:moveTo>
                  <a:lnTo>
                    <a:pt x="2869" y="23"/>
                  </a:lnTo>
                  <a:lnTo>
                    <a:pt x="2689" y="46"/>
                  </a:lnTo>
                  <a:lnTo>
                    <a:pt x="2508" y="91"/>
                  </a:lnTo>
                  <a:lnTo>
                    <a:pt x="2327" y="136"/>
                  </a:lnTo>
                  <a:lnTo>
                    <a:pt x="2147" y="204"/>
                  </a:lnTo>
                  <a:lnTo>
                    <a:pt x="1988" y="294"/>
                  </a:lnTo>
                  <a:lnTo>
                    <a:pt x="1830" y="407"/>
                  </a:lnTo>
                  <a:lnTo>
                    <a:pt x="1695" y="520"/>
                  </a:lnTo>
                  <a:lnTo>
                    <a:pt x="1537" y="656"/>
                  </a:lnTo>
                  <a:lnTo>
                    <a:pt x="1401" y="814"/>
                  </a:lnTo>
                  <a:lnTo>
                    <a:pt x="1266" y="994"/>
                  </a:lnTo>
                  <a:lnTo>
                    <a:pt x="1130" y="1175"/>
                  </a:lnTo>
                  <a:lnTo>
                    <a:pt x="1017" y="1807"/>
                  </a:lnTo>
                  <a:lnTo>
                    <a:pt x="927" y="2508"/>
                  </a:lnTo>
                  <a:lnTo>
                    <a:pt x="837" y="3276"/>
                  </a:lnTo>
                  <a:lnTo>
                    <a:pt x="769" y="4111"/>
                  </a:lnTo>
                  <a:lnTo>
                    <a:pt x="633" y="5895"/>
                  </a:lnTo>
                  <a:lnTo>
                    <a:pt x="543" y="7747"/>
                  </a:lnTo>
                  <a:lnTo>
                    <a:pt x="498" y="9554"/>
                  </a:lnTo>
                  <a:lnTo>
                    <a:pt x="475" y="11226"/>
                  </a:lnTo>
                  <a:lnTo>
                    <a:pt x="475" y="12649"/>
                  </a:lnTo>
                  <a:lnTo>
                    <a:pt x="498" y="13733"/>
                  </a:lnTo>
                  <a:lnTo>
                    <a:pt x="520" y="14365"/>
                  </a:lnTo>
                  <a:lnTo>
                    <a:pt x="520" y="15269"/>
                  </a:lnTo>
                  <a:lnTo>
                    <a:pt x="475" y="17595"/>
                  </a:lnTo>
                  <a:lnTo>
                    <a:pt x="407" y="20418"/>
                  </a:lnTo>
                  <a:lnTo>
                    <a:pt x="295" y="23422"/>
                  </a:lnTo>
                  <a:lnTo>
                    <a:pt x="91" y="28730"/>
                  </a:lnTo>
                  <a:lnTo>
                    <a:pt x="1" y="31056"/>
                  </a:lnTo>
                  <a:lnTo>
                    <a:pt x="678" y="31259"/>
                  </a:lnTo>
                  <a:lnTo>
                    <a:pt x="1356" y="31440"/>
                  </a:lnTo>
                  <a:lnTo>
                    <a:pt x="1988" y="31553"/>
                  </a:lnTo>
                  <a:lnTo>
                    <a:pt x="2598" y="31643"/>
                  </a:lnTo>
                  <a:lnTo>
                    <a:pt x="3163" y="31688"/>
                  </a:lnTo>
                  <a:lnTo>
                    <a:pt x="3660" y="31711"/>
                  </a:lnTo>
                  <a:lnTo>
                    <a:pt x="4405" y="31733"/>
                  </a:lnTo>
                  <a:lnTo>
                    <a:pt x="4789" y="28142"/>
                  </a:lnTo>
                  <a:lnTo>
                    <a:pt x="5557" y="20350"/>
                  </a:lnTo>
                  <a:lnTo>
                    <a:pt x="5964" y="16059"/>
                  </a:lnTo>
                  <a:lnTo>
                    <a:pt x="6325" y="12129"/>
                  </a:lnTo>
                  <a:lnTo>
                    <a:pt x="6573" y="9035"/>
                  </a:lnTo>
                  <a:lnTo>
                    <a:pt x="6641" y="7928"/>
                  </a:lnTo>
                  <a:lnTo>
                    <a:pt x="6664" y="7228"/>
                  </a:lnTo>
                  <a:lnTo>
                    <a:pt x="6664" y="6709"/>
                  </a:lnTo>
                  <a:lnTo>
                    <a:pt x="6619" y="6144"/>
                  </a:lnTo>
                  <a:lnTo>
                    <a:pt x="6551" y="5602"/>
                  </a:lnTo>
                  <a:lnTo>
                    <a:pt x="6460" y="5037"/>
                  </a:lnTo>
                  <a:lnTo>
                    <a:pt x="6370" y="4450"/>
                  </a:lnTo>
                  <a:lnTo>
                    <a:pt x="6235" y="3885"/>
                  </a:lnTo>
                  <a:lnTo>
                    <a:pt x="6076" y="3343"/>
                  </a:lnTo>
                  <a:lnTo>
                    <a:pt x="5896" y="2824"/>
                  </a:lnTo>
                  <a:lnTo>
                    <a:pt x="5715" y="2304"/>
                  </a:lnTo>
                  <a:lnTo>
                    <a:pt x="5489" y="1830"/>
                  </a:lnTo>
                  <a:lnTo>
                    <a:pt x="5263" y="1401"/>
                  </a:lnTo>
                  <a:lnTo>
                    <a:pt x="5038" y="1017"/>
                  </a:lnTo>
                  <a:lnTo>
                    <a:pt x="4767" y="701"/>
                  </a:lnTo>
                  <a:lnTo>
                    <a:pt x="4631" y="565"/>
                  </a:lnTo>
                  <a:lnTo>
                    <a:pt x="4495" y="430"/>
                  </a:lnTo>
                  <a:lnTo>
                    <a:pt x="4360" y="339"/>
                  </a:lnTo>
                  <a:lnTo>
                    <a:pt x="4202" y="249"/>
                  </a:lnTo>
                  <a:lnTo>
                    <a:pt x="4066" y="181"/>
                  </a:lnTo>
                  <a:lnTo>
                    <a:pt x="3908" y="114"/>
                  </a:lnTo>
                  <a:lnTo>
                    <a:pt x="3479" y="23"/>
                  </a:lnTo>
                  <a:lnTo>
                    <a:pt x="32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0"/>
            <p:cNvSpPr/>
            <p:nvPr/>
          </p:nvSpPr>
          <p:spPr>
            <a:xfrm>
              <a:off x="1815950" y="4810025"/>
              <a:ext cx="227575" cy="176200"/>
            </a:xfrm>
            <a:custGeom>
              <a:rect b="b" l="l" r="r" t="t"/>
              <a:pathLst>
                <a:path extrusionOk="0" h="7048" w="9103">
                  <a:moveTo>
                    <a:pt x="6415" y="0"/>
                  </a:moveTo>
                  <a:lnTo>
                    <a:pt x="5963" y="23"/>
                  </a:lnTo>
                  <a:lnTo>
                    <a:pt x="5443" y="91"/>
                  </a:lnTo>
                  <a:lnTo>
                    <a:pt x="4901" y="158"/>
                  </a:lnTo>
                  <a:lnTo>
                    <a:pt x="3795" y="339"/>
                  </a:lnTo>
                  <a:lnTo>
                    <a:pt x="2711" y="542"/>
                  </a:lnTo>
                  <a:lnTo>
                    <a:pt x="1807" y="746"/>
                  </a:lnTo>
                  <a:lnTo>
                    <a:pt x="858" y="971"/>
                  </a:lnTo>
                  <a:lnTo>
                    <a:pt x="791" y="1333"/>
                  </a:lnTo>
                  <a:lnTo>
                    <a:pt x="0" y="7047"/>
                  </a:lnTo>
                  <a:lnTo>
                    <a:pt x="8854" y="5850"/>
                  </a:lnTo>
                  <a:lnTo>
                    <a:pt x="9102" y="5827"/>
                  </a:lnTo>
                  <a:lnTo>
                    <a:pt x="8989" y="5014"/>
                  </a:lnTo>
                  <a:lnTo>
                    <a:pt x="8854" y="4179"/>
                  </a:lnTo>
                  <a:lnTo>
                    <a:pt x="8651" y="3185"/>
                  </a:lnTo>
                  <a:lnTo>
                    <a:pt x="8538" y="2665"/>
                  </a:lnTo>
                  <a:lnTo>
                    <a:pt x="8425" y="2169"/>
                  </a:lnTo>
                  <a:lnTo>
                    <a:pt x="8289" y="1694"/>
                  </a:lnTo>
                  <a:lnTo>
                    <a:pt x="8131" y="1265"/>
                  </a:lnTo>
                  <a:lnTo>
                    <a:pt x="7973" y="859"/>
                  </a:lnTo>
                  <a:lnTo>
                    <a:pt x="7792" y="542"/>
                  </a:lnTo>
                  <a:lnTo>
                    <a:pt x="7702" y="407"/>
                  </a:lnTo>
                  <a:lnTo>
                    <a:pt x="7612" y="294"/>
                  </a:lnTo>
                  <a:lnTo>
                    <a:pt x="7499" y="204"/>
                  </a:lnTo>
                  <a:lnTo>
                    <a:pt x="7408" y="136"/>
                  </a:lnTo>
                  <a:lnTo>
                    <a:pt x="7295" y="91"/>
                  </a:lnTo>
                  <a:lnTo>
                    <a:pt x="7160" y="45"/>
                  </a:lnTo>
                  <a:lnTo>
                    <a:pt x="6821" y="23"/>
                  </a:lnTo>
                  <a:lnTo>
                    <a:pt x="6415" y="0"/>
                  </a:lnTo>
                  <a:close/>
                </a:path>
              </a:pathLst>
            </a:custGeom>
            <a:solidFill>
              <a:srgbClr val="4A1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0"/>
            <p:cNvSpPr/>
            <p:nvPr/>
          </p:nvSpPr>
          <p:spPr>
            <a:xfrm>
              <a:off x="1546600" y="4152775"/>
              <a:ext cx="141750" cy="537000"/>
            </a:xfrm>
            <a:custGeom>
              <a:rect b="b" l="l" r="r" t="t"/>
              <a:pathLst>
                <a:path extrusionOk="0" h="21480" w="5670">
                  <a:moveTo>
                    <a:pt x="4766" y="1"/>
                  </a:moveTo>
                  <a:lnTo>
                    <a:pt x="4631" y="68"/>
                  </a:lnTo>
                  <a:lnTo>
                    <a:pt x="4270" y="249"/>
                  </a:lnTo>
                  <a:lnTo>
                    <a:pt x="3728" y="543"/>
                  </a:lnTo>
                  <a:lnTo>
                    <a:pt x="3411" y="746"/>
                  </a:lnTo>
                  <a:lnTo>
                    <a:pt x="3095" y="972"/>
                  </a:lnTo>
                  <a:lnTo>
                    <a:pt x="2779" y="1220"/>
                  </a:lnTo>
                  <a:lnTo>
                    <a:pt x="2440" y="1491"/>
                  </a:lnTo>
                  <a:lnTo>
                    <a:pt x="2147" y="1807"/>
                  </a:lnTo>
                  <a:lnTo>
                    <a:pt x="1853" y="2146"/>
                  </a:lnTo>
                  <a:lnTo>
                    <a:pt x="1582" y="2508"/>
                  </a:lnTo>
                  <a:lnTo>
                    <a:pt x="1356" y="2892"/>
                  </a:lnTo>
                  <a:lnTo>
                    <a:pt x="1243" y="3095"/>
                  </a:lnTo>
                  <a:lnTo>
                    <a:pt x="1153" y="3321"/>
                  </a:lnTo>
                  <a:lnTo>
                    <a:pt x="1085" y="3524"/>
                  </a:lnTo>
                  <a:lnTo>
                    <a:pt x="1040" y="3750"/>
                  </a:lnTo>
                  <a:lnTo>
                    <a:pt x="927" y="4315"/>
                  </a:lnTo>
                  <a:lnTo>
                    <a:pt x="859" y="5037"/>
                  </a:lnTo>
                  <a:lnTo>
                    <a:pt x="791" y="5896"/>
                  </a:lnTo>
                  <a:lnTo>
                    <a:pt x="746" y="6889"/>
                  </a:lnTo>
                  <a:lnTo>
                    <a:pt x="656" y="9103"/>
                  </a:lnTo>
                  <a:lnTo>
                    <a:pt x="611" y="11406"/>
                  </a:lnTo>
                  <a:lnTo>
                    <a:pt x="588" y="13620"/>
                  </a:lnTo>
                  <a:lnTo>
                    <a:pt x="588" y="15472"/>
                  </a:lnTo>
                  <a:lnTo>
                    <a:pt x="611" y="17234"/>
                  </a:lnTo>
                  <a:lnTo>
                    <a:pt x="317" y="19221"/>
                  </a:lnTo>
                  <a:lnTo>
                    <a:pt x="91" y="20644"/>
                  </a:lnTo>
                  <a:lnTo>
                    <a:pt x="1" y="21367"/>
                  </a:lnTo>
                  <a:lnTo>
                    <a:pt x="23" y="21389"/>
                  </a:lnTo>
                  <a:lnTo>
                    <a:pt x="46" y="21412"/>
                  </a:lnTo>
                  <a:lnTo>
                    <a:pt x="182" y="21434"/>
                  </a:lnTo>
                  <a:lnTo>
                    <a:pt x="656" y="21480"/>
                  </a:lnTo>
                  <a:lnTo>
                    <a:pt x="1311" y="21480"/>
                  </a:lnTo>
                  <a:lnTo>
                    <a:pt x="2079" y="21457"/>
                  </a:lnTo>
                  <a:lnTo>
                    <a:pt x="3502" y="21412"/>
                  </a:lnTo>
                  <a:lnTo>
                    <a:pt x="4157" y="21367"/>
                  </a:lnTo>
                  <a:lnTo>
                    <a:pt x="5670" y="3343"/>
                  </a:lnTo>
                  <a:lnTo>
                    <a:pt x="476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0"/>
            <p:cNvSpPr/>
            <p:nvPr/>
          </p:nvSpPr>
          <p:spPr>
            <a:xfrm>
              <a:off x="1420700" y="4820750"/>
              <a:ext cx="499150" cy="125375"/>
            </a:xfrm>
            <a:custGeom>
              <a:rect b="b" l="l" r="r" t="t"/>
              <a:pathLst>
                <a:path extrusionOk="0" h="5015" w="19966">
                  <a:moveTo>
                    <a:pt x="1604" y="0"/>
                  </a:moveTo>
                  <a:lnTo>
                    <a:pt x="0" y="2485"/>
                  </a:lnTo>
                  <a:lnTo>
                    <a:pt x="475" y="3501"/>
                  </a:lnTo>
                  <a:lnTo>
                    <a:pt x="14726" y="5014"/>
                  </a:lnTo>
                  <a:lnTo>
                    <a:pt x="19966" y="3027"/>
                  </a:lnTo>
                  <a:lnTo>
                    <a:pt x="19966" y="1581"/>
                  </a:lnTo>
                  <a:lnTo>
                    <a:pt x="16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0"/>
            <p:cNvSpPr/>
            <p:nvPr/>
          </p:nvSpPr>
          <p:spPr>
            <a:xfrm>
              <a:off x="1432550" y="4129625"/>
              <a:ext cx="701300" cy="737450"/>
            </a:xfrm>
            <a:custGeom>
              <a:rect b="b" l="l" r="r" t="t"/>
              <a:pathLst>
                <a:path extrusionOk="0" h="29498" w="28052">
                  <a:moveTo>
                    <a:pt x="16059" y="1"/>
                  </a:moveTo>
                  <a:lnTo>
                    <a:pt x="15110" y="68"/>
                  </a:lnTo>
                  <a:lnTo>
                    <a:pt x="14026" y="181"/>
                  </a:lnTo>
                  <a:lnTo>
                    <a:pt x="12897" y="294"/>
                  </a:lnTo>
                  <a:lnTo>
                    <a:pt x="11813" y="452"/>
                  </a:lnTo>
                  <a:lnTo>
                    <a:pt x="10051" y="701"/>
                  </a:lnTo>
                  <a:lnTo>
                    <a:pt x="9328" y="814"/>
                  </a:lnTo>
                  <a:lnTo>
                    <a:pt x="9170" y="1356"/>
                  </a:lnTo>
                  <a:lnTo>
                    <a:pt x="8944" y="2191"/>
                  </a:lnTo>
                  <a:lnTo>
                    <a:pt x="8719" y="3253"/>
                  </a:lnTo>
                  <a:lnTo>
                    <a:pt x="8448" y="4518"/>
                  </a:lnTo>
                  <a:lnTo>
                    <a:pt x="7860" y="7431"/>
                  </a:lnTo>
                  <a:lnTo>
                    <a:pt x="7251" y="10638"/>
                  </a:lnTo>
                  <a:lnTo>
                    <a:pt x="6166" y="16466"/>
                  </a:lnTo>
                  <a:lnTo>
                    <a:pt x="5782" y="18430"/>
                  </a:lnTo>
                  <a:lnTo>
                    <a:pt x="5670" y="19018"/>
                  </a:lnTo>
                  <a:lnTo>
                    <a:pt x="5602" y="19289"/>
                  </a:lnTo>
                  <a:lnTo>
                    <a:pt x="5286" y="19831"/>
                  </a:lnTo>
                  <a:lnTo>
                    <a:pt x="4608" y="20915"/>
                  </a:lnTo>
                  <a:lnTo>
                    <a:pt x="2711" y="23987"/>
                  </a:lnTo>
                  <a:lnTo>
                    <a:pt x="1" y="28300"/>
                  </a:lnTo>
                  <a:lnTo>
                    <a:pt x="814" y="28459"/>
                  </a:lnTo>
                  <a:lnTo>
                    <a:pt x="1627" y="28617"/>
                  </a:lnTo>
                  <a:lnTo>
                    <a:pt x="2462" y="28775"/>
                  </a:lnTo>
                  <a:lnTo>
                    <a:pt x="3298" y="28888"/>
                  </a:lnTo>
                  <a:lnTo>
                    <a:pt x="4156" y="29001"/>
                  </a:lnTo>
                  <a:lnTo>
                    <a:pt x="4992" y="29114"/>
                  </a:lnTo>
                  <a:lnTo>
                    <a:pt x="6663" y="29249"/>
                  </a:lnTo>
                  <a:lnTo>
                    <a:pt x="8335" y="29362"/>
                  </a:lnTo>
                  <a:lnTo>
                    <a:pt x="9938" y="29452"/>
                  </a:lnTo>
                  <a:lnTo>
                    <a:pt x="11497" y="29475"/>
                  </a:lnTo>
                  <a:lnTo>
                    <a:pt x="12965" y="29497"/>
                  </a:lnTo>
                  <a:lnTo>
                    <a:pt x="14342" y="29475"/>
                  </a:lnTo>
                  <a:lnTo>
                    <a:pt x="15585" y="29430"/>
                  </a:lnTo>
                  <a:lnTo>
                    <a:pt x="16691" y="29407"/>
                  </a:lnTo>
                  <a:lnTo>
                    <a:pt x="17640" y="29339"/>
                  </a:lnTo>
                  <a:lnTo>
                    <a:pt x="18995" y="29249"/>
                  </a:lnTo>
                  <a:lnTo>
                    <a:pt x="19492" y="29226"/>
                  </a:lnTo>
                  <a:lnTo>
                    <a:pt x="20463" y="26335"/>
                  </a:lnTo>
                  <a:lnTo>
                    <a:pt x="21570" y="23083"/>
                  </a:lnTo>
                  <a:lnTo>
                    <a:pt x="21909" y="22654"/>
                  </a:lnTo>
                  <a:lnTo>
                    <a:pt x="22790" y="21525"/>
                  </a:lnTo>
                  <a:lnTo>
                    <a:pt x="24009" y="19921"/>
                  </a:lnTo>
                  <a:lnTo>
                    <a:pt x="24687" y="18995"/>
                  </a:lnTo>
                  <a:lnTo>
                    <a:pt x="25364" y="18047"/>
                  </a:lnTo>
                  <a:lnTo>
                    <a:pt x="25884" y="17279"/>
                  </a:lnTo>
                  <a:lnTo>
                    <a:pt x="26403" y="16511"/>
                  </a:lnTo>
                  <a:lnTo>
                    <a:pt x="26855" y="15765"/>
                  </a:lnTo>
                  <a:lnTo>
                    <a:pt x="27261" y="15065"/>
                  </a:lnTo>
                  <a:lnTo>
                    <a:pt x="27600" y="14410"/>
                  </a:lnTo>
                  <a:lnTo>
                    <a:pt x="27849" y="13846"/>
                  </a:lnTo>
                  <a:lnTo>
                    <a:pt x="27939" y="13597"/>
                  </a:lnTo>
                  <a:lnTo>
                    <a:pt x="28007" y="13349"/>
                  </a:lnTo>
                  <a:lnTo>
                    <a:pt x="28029" y="13145"/>
                  </a:lnTo>
                  <a:lnTo>
                    <a:pt x="28052" y="12965"/>
                  </a:lnTo>
                  <a:lnTo>
                    <a:pt x="27939" y="10932"/>
                  </a:lnTo>
                  <a:lnTo>
                    <a:pt x="27849" y="7951"/>
                  </a:lnTo>
                  <a:lnTo>
                    <a:pt x="27668" y="2801"/>
                  </a:lnTo>
                  <a:lnTo>
                    <a:pt x="27645" y="2304"/>
                  </a:lnTo>
                  <a:lnTo>
                    <a:pt x="26087" y="1920"/>
                  </a:lnTo>
                  <a:lnTo>
                    <a:pt x="24416" y="1514"/>
                  </a:lnTo>
                  <a:lnTo>
                    <a:pt x="22473" y="1062"/>
                  </a:lnTo>
                  <a:lnTo>
                    <a:pt x="20554" y="633"/>
                  </a:lnTo>
                  <a:lnTo>
                    <a:pt x="19628" y="452"/>
                  </a:lnTo>
                  <a:lnTo>
                    <a:pt x="18747" y="294"/>
                  </a:lnTo>
                  <a:lnTo>
                    <a:pt x="17911" y="159"/>
                  </a:lnTo>
                  <a:lnTo>
                    <a:pt x="17188" y="68"/>
                  </a:lnTo>
                  <a:lnTo>
                    <a:pt x="165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0"/>
            <p:cNvSpPr/>
            <p:nvPr/>
          </p:nvSpPr>
          <p:spPr>
            <a:xfrm>
              <a:off x="1859425" y="4580775"/>
              <a:ext cx="207250" cy="207250"/>
            </a:xfrm>
            <a:custGeom>
              <a:rect b="b" l="l" r="r" t="t"/>
              <a:pathLst>
                <a:path extrusionOk="0" h="8290" w="8290">
                  <a:moveTo>
                    <a:pt x="8289" y="1"/>
                  </a:moveTo>
                  <a:lnTo>
                    <a:pt x="4156" y="3298"/>
                  </a:lnTo>
                  <a:lnTo>
                    <a:pt x="2417" y="3343"/>
                  </a:lnTo>
                  <a:lnTo>
                    <a:pt x="3840" y="4427"/>
                  </a:lnTo>
                  <a:lnTo>
                    <a:pt x="0" y="6189"/>
                  </a:lnTo>
                  <a:lnTo>
                    <a:pt x="0" y="6189"/>
                  </a:lnTo>
                  <a:lnTo>
                    <a:pt x="3975" y="5082"/>
                  </a:lnTo>
                  <a:lnTo>
                    <a:pt x="3750" y="6279"/>
                  </a:lnTo>
                  <a:lnTo>
                    <a:pt x="3546" y="7318"/>
                  </a:lnTo>
                  <a:lnTo>
                    <a:pt x="3388" y="8289"/>
                  </a:lnTo>
                  <a:lnTo>
                    <a:pt x="4495" y="5037"/>
                  </a:lnTo>
                  <a:lnTo>
                    <a:pt x="4834" y="4608"/>
                  </a:lnTo>
                  <a:lnTo>
                    <a:pt x="5715" y="3479"/>
                  </a:lnTo>
                  <a:lnTo>
                    <a:pt x="6934" y="1875"/>
                  </a:lnTo>
                  <a:lnTo>
                    <a:pt x="7612" y="949"/>
                  </a:lnTo>
                  <a:lnTo>
                    <a:pt x="828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0"/>
            <p:cNvSpPr/>
            <p:nvPr/>
          </p:nvSpPr>
          <p:spPr>
            <a:xfrm>
              <a:off x="1347850" y="4820750"/>
              <a:ext cx="1193125" cy="432550"/>
            </a:xfrm>
            <a:custGeom>
              <a:rect b="b" l="l" r="r" t="t"/>
              <a:pathLst>
                <a:path extrusionOk="0" h="17302" w="47725">
                  <a:moveTo>
                    <a:pt x="43749" y="0"/>
                  </a:moveTo>
                  <a:lnTo>
                    <a:pt x="42891" y="91"/>
                  </a:lnTo>
                  <a:lnTo>
                    <a:pt x="41716" y="249"/>
                  </a:lnTo>
                  <a:lnTo>
                    <a:pt x="40271" y="452"/>
                  </a:lnTo>
                  <a:lnTo>
                    <a:pt x="36815" y="1017"/>
                  </a:lnTo>
                  <a:lnTo>
                    <a:pt x="32998" y="1672"/>
                  </a:lnTo>
                  <a:lnTo>
                    <a:pt x="29227" y="2327"/>
                  </a:lnTo>
                  <a:lnTo>
                    <a:pt x="25997" y="2914"/>
                  </a:lnTo>
                  <a:lnTo>
                    <a:pt x="22880" y="3501"/>
                  </a:lnTo>
                  <a:lnTo>
                    <a:pt x="22880" y="3027"/>
                  </a:lnTo>
                  <a:lnTo>
                    <a:pt x="22586" y="3072"/>
                  </a:lnTo>
                  <a:lnTo>
                    <a:pt x="21796" y="3208"/>
                  </a:lnTo>
                  <a:lnTo>
                    <a:pt x="20531" y="3388"/>
                  </a:lnTo>
                  <a:lnTo>
                    <a:pt x="18860" y="3569"/>
                  </a:lnTo>
                  <a:lnTo>
                    <a:pt x="17911" y="3659"/>
                  </a:lnTo>
                  <a:lnTo>
                    <a:pt x="16872" y="3727"/>
                  </a:lnTo>
                  <a:lnTo>
                    <a:pt x="15766" y="3795"/>
                  </a:lnTo>
                  <a:lnTo>
                    <a:pt x="14591" y="3817"/>
                  </a:lnTo>
                  <a:lnTo>
                    <a:pt x="13371" y="3840"/>
                  </a:lnTo>
                  <a:lnTo>
                    <a:pt x="12107" y="3817"/>
                  </a:lnTo>
                  <a:lnTo>
                    <a:pt x="10797" y="3772"/>
                  </a:lnTo>
                  <a:lnTo>
                    <a:pt x="9464" y="3704"/>
                  </a:lnTo>
                  <a:lnTo>
                    <a:pt x="8064" y="3501"/>
                  </a:lnTo>
                  <a:lnTo>
                    <a:pt x="6799" y="3321"/>
                  </a:lnTo>
                  <a:lnTo>
                    <a:pt x="5692" y="3117"/>
                  </a:lnTo>
                  <a:lnTo>
                    <a:pt x="4721" y="2914"/>
                  </a:lnTo>
                  <a:lnTo>
                    <a:pt x="3389" y="2620"/>
                  </a:lnTo>
                  <a:lnTo>
                    <a:pt x="2914" y="2507"/>
                  </a:lnTo>
                  <a:lnTo>
                    <a:pt x="2508" y="2869"/>
                  </a:lnTo>
                  <a:lnTo>
                    <a:pt x="2146" y="3253"/>
                  </a:lnTo>
                  <a:lnTo>
                    <a:pt x="1785" y="3659"/>
                  </a:lnTo>
                  <a:lnTo>
                    <a:pt x="1491" y="4088"/>
                  </a:lnTo>
                  <a:lnTo>
                    <a:pt x="1220" y="4495"/>
                  </a:lnTo>
                  <a:lnTo>
                    <a:pt x="972" y="4947"/>
                  </a:lnTo>
                  <a:lnTo>
                    <a:pt x="769" y="5376"/>
                  </a:lnTo>
                  <a:lnTo>
                    <a:pt x="565" y="5828"/>
                  </a:lnTo>
                  <a:lnTo>
                    <a:pt x="430" y="6279"/>
                  </a:lnTo>
                  <a:lnTo>
                    <a:pt x="294" y="6731"/>
                  </a:lnTo>
                  <a:lnTo>
                    <a:pt x="181" y="7183"/>
                  </a:lnTo>
                  <a:lnTo>
                    <a:pt x="114" y="7634"/>
                  </a:lnTo>
                  <a:lnTo>
                    <a:pt x="46" y="8086"/>
                  </a:lnTo>
                  <a:lnTo>
                    <a:pt x="1" y="8538"/>
                  </a:lnTo>
                  <a:lnTo>
                    <a:pt x="1" y="8990"/>
                  </a:lnTo>
                  <a:lnTo>
                    <a:pt x="1" y="9441"/>
                  </a:lnTo>
                  <a:lnTo>
                    <a:pt x="23" y="9870"/>
                  </a:lnTo>
                  <a:lnTo>
                    <a:pt x="46" y="10300"/>
                  </a:lnTo>
                  <a:lnTo>
                    <a:pt x="91" y="10729"/>
                  </a:lnTo>
                  <a:lnTo>
                    <a:pt x="159" y="11135"/>
                  </a:lnTo>
                  <a:lnTo>
                    <a:pt x="249" y="11542"/>
                  </a:lnTo>
                  <a:lnTo>
                    <a:pt x="340" y="11926"/>
                  </a:lnTo>
                  <a:lnTo>
                    <a:pt x="430" y="12287"/>
                  </a:lnTo>
                  <a:lnTo>
                    <a:pt x="543" y="12648"/>
                  </a:lnTo>
                  <a:lnTo>
                    <a:pt x="791" y="13303"/>
                  </a:lnTo>
                  <a:lnTo>
                    <a:pt x="1062" y="13868"/>
                  </a:lnTo>
                  <a:lnTo>
                    <a:pt x="1198" y="14139"/>
                  </a:lnTo>
                  <a:lnTo>
                    <a:pt x="1356" y="14365"/>
                  </a:lnTo>
                  <a:lnTo>
                    <a:pt x="1491" y="14568"/>
                  </a:lnTo>
                  <a:lnTo>
                    <a:pt x="1627" y="14749"/>
                  </a:lnTo>
                  <a:lnTo>
                    <a:pt x="1785" y="14884"/>
                  </a:lnTo>
                  <a:lnTo>
                    <a:pt x="1966" y="15043"/>
                  </a:lnTo>
                  <a:lnTo>
                    <a:pt x="2146" y="15178"/>
                  </a:lnTo>
                  <a:lnTo>
                    <a:pt x="2372" y="15291"/>
                  </a:lnTo>
                  <a:lnTo>
                    <a:pt x="2575" y="15426"/>
                  </a:lnTo>
                  <a:lnTo>
                    <a:pt x="2824" y="15517"/>
                  </a:lnTo>
                  <a:lnTo>
                    <a:pt x="3321" y="15720"/>
                  </a:lnTo>
                  <a:lnTo>
                    <a:pt x="3863" y="15856"/>
                  </a:lnTo>
                  <a:lnTo>
                    <a:pt x="4405" y="15991"/>
                  </a:lnTo>
                  <a:lnTo>
                    <a:pt x="4970" y="16081"/>
                  </a:lnTo>
                  <a:lnTo>
                    <a:pt x="5534" y="16172"/>
                  </a:lnTo>
                  <a:lnTo>
                    <a:pt x="6076" y="16217"/>
                  </a:lnTo>
                  <a:lnTo>
                    <a:pt x="6596" y="16262"/>
                  </a:lnTo>
                  <a:lnTo>
                    <a:pt x="7477" y="16307"/>
                  </a:lnTo>
                  <a:lnTo>
                    <a:pt x="8290" y="16307"/>
                  </a:lnTo>
                  <a:lnTo>
                    <a:pt x="8561" y="16465"/>
                  </a:lnTo>
                  <a:lnTo>
                    <a:pt x="8854" y="16624"/>
                  </a:lnTo>
                  <a:lnTo>
                    <a:pt x="9216" y="16759"/>
                  </a:lnTo>
                  <a:lnTo>
                    <a:pt x="9600" y="16872"/>
                  </a:lnTo>
                  <a:lnTo>
                    <a:pt x="10006" y="16985"/>
                  </a:lnTo>
                  <a:lnTo>
                    <a:pt x="10480" y="17053"/>
                  </a:lnTo>
                  <a:lnTo>
                    <a:pt x="10955" y="17143"/>
                  </a:lnTo>
                  <a:lnTo>
                    <a:pt x="11474" y="17188"/>
                  </a:lnTo>
                  <a:lnTo>
                    <a:pt x="12016" y="17233"/>
                  </a:lnTo>
                  <a:lnTo>
                    <a:pt x="12558" y="17256"/>
                  </a:lnTo>
                  <a:lnTo>
                    <a:pt x="13733" y="17301"/>
                  </a:lnTo>
                  <a:lnTo>
                    <a:pt x="14930" y="17278"/>
                  </a:lnTo>
                  <a:lnTo>
                    <a:pt x="16172" y="17233"/>
                  </a:lnTo>
                  <a:lnTo>
                    <a:pt x="17392" y="17143"/>
                  </a:lnTo>
                  <a:lnTo>
                    <a:pt x="18566" y="17053"/>
                  </a:lnTo>
                  <a:lnTo>
                    <a:pt x="19695" y="16940"/>
                  </a:lnTo>
                  <a:lnTo>
                    <a:pt x="20734" y="16804"/>
                  </a:lnTo>
                  <a:lnTo>
                    <a:pt x="21660" y="16669"/>
                  </a:lnTo>
                  <a:lnTo>
                    <a:pt x="22473" y="16533"/>
                  </a:lnTo>
                  <a:lnTo>
                    <a:pt x="23106" y="16420"/>
                  </a:lnTo>
                  <a:lnTo>
                    <a:pt x="23558" y="16307"/>
                  </a:lnTo>
                  <a:lnTo>
                    <a:pt x="26336" y="15517"/>
                  </a:lnTo>
                  <a:lnTo>
                    <a:pt x="31530" y="14094"/>
                  </a:lnTo>
                  <a:lnTo>
                    <a:pt x="34557" y="13258"/>
                  </a:lnTo>
                  <a:lnTo>
                    <a:pt x="37583" y="12400"/>
                  </a:lnTo>
                  <a:lnTo>
                    <a:pt x="40429" y="11564"/>
                  </a:lnTo>
                  <a:lnTo>
                    <a:pt x="42936" y="10796"/>
                  </a:lnTo>
                  <a:lnTo>
                    <a:pt x="44178" y="10390"/>
                  </a:lnTo>
                  <a:lnTo>
                    <a:pt x="45172" y="10051"/>
                  </a:lnTo>
                  <a:lnTo>
                    <a:pt x="45872" y="9757"/>
                  </a:lnTo>
                  <a:lnTo>
                    <a:pt x="46121" y="9645"/>
                  </a:lnTo>
                  <a:lnTo>
                    <a:pt x="46256" y="9554"/>
                  </a:lnTo>
                  <a:lnTo>
                    <a:pt x="46459" y="9351"/>
                  </a:lnTo>
                  <a:lnTo>
                    <a:pt x="46640" y="9080"/>
                  </a:lnTo>
                  <a:lnTo>
                    <a:pt x="46821" y="8786"/>
                  </a:lnTo>
                  <a:lnTo>
                    <a:pt x="46979" y="8447"/>
                  </a:lnTo>
                  <a:lnTo>
                    <a:pt x="47114" y="8086"/>
                  </a:lnTo>
                  <a:lnTo>
                    <a:pt x="47250" y="7702"/>
                  </a:lnTo>
                  <a:lnTo>
                    <a:pt x="47363" y="7296"/>
                  </a:lnTo>
                  <a:lnTo>
                    <a:pt x="47453" y="6889"/>
                  </a:lnTo>
                  <a:lnTo>
                    <a:pt x="47544" y="6460"/>
                  </a:lnTo>
                  <a:lnTo>
                    <a:pt x="47611" y="6076"/>
                  </a:lnTo>
                  <a:lnTo>
                    <a:pt x="47702" y="5331"/>
                  </a:lnTo>
                  <a:lnTo>
                    <a:pt x="47724" y="4698"/>
                  </a:lnTo>
                  <a:lnTo>
                    <a:pt x="47724" y="4450"/>
                  </a:lnTo>
                  <a:lnTo>
                    <a:pt x="47702" y="4269"/>
                  </a:lnTo>
                  <a:lnTo>
                    <a:pt x="47656" y="4066"/>
                  </a:lnTo>
                  <a:lnTo>
                    <a:pt x="47566" y="3840"/>
                  </a:lnTo>
                  <a:lnTo>
                    <a:pt x="47453" y="3569"/>
                  </a:lnTo>
                  <a:lnTo>
                    <a:pt x="47318" y="3253"/>
                  </a:lnTo>
                  <a:lnTo>
                    <a:pt x="47137" y="2937"/>
                  </a:lnTo>
                  <a:lnTo>
                    <a:pt x="46934" y="2598"/>
                  </a:lnTo>
                  <a:lnTo>
                    <a:pt x="46730" y="2236"/>
                  </a:lnTo>
                  <a:lnTo>
                    <a:pt x="46482" y="1898"/>
                  </a:lnTo>
                  <a:lnTo>
                    <a:pt x="46234" y="1559"/>
                  </a:lnTo>
                  <a:lnTo>
                    <a:pt x="45963" y="1220"/>
                  </a:lnTo>
                  <a:lnTo>
                    <a:pt x="45692" y="926"/>
                  </a:lnTo>
                  <a:lnTo>
                    <a:pt x="45398" y="655"/>
                  </a:lnTo>
                  <a:lnTo>
                    <a:pt x="45127" y="407"/>
                  </a:lnTo>
                  <a:lnTo>
                    <a:pt x="44833" y="226"/>
                  </a:lnTo>
                  <a:lnTo>
                    <a:pt x="44540" y="91"/>
                  </a:lnTo>
                  <a:lnTo>
                    <a:pt x="44404" y="46"/>
                  </a:lnTo>
                  <a:lnTo>
                    <a:pt x="4424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0"/>
            <p:cNvSpPr/>
            <p:nvPr/>
          </p:nvSpPr>
          <p:spPr>
            <a:xfrm>
              <a:off x="1919825" y="4820750"/>
              <a:ext cx="621150" cy="269925"/>
            </a:xfrm>
            <a:custGeom>
              <a:rect b="b" l="l" r="r" t="t"/>
              <a:pathLst>
                <a:path extrusionOk="0" h="10797" w="24846">
                  <a:moveTo>
                    <a:pt x="21096" y="0"/>
                  </a:moveTo>
                  <a:lnTo>
                    <a:pt x="20667" y="23"/>
                  </a:lnTo>
                  <a:lnTo>
                    <a:pt x="20057" y="91"/>
                  </a:lnTo>
                  <a:lnTo>
                    <a:pt x="19334" y="181"/>
                  </a:lnTo>
                  <a:lnTo>
                    <a:pt x="17550" y="430"/>
                  </a:lnTo>
                  <a:lnTo>
                    <a:pt x="15404" y="768"/>
                  </a:lnTo>
                  <a:lnTo>
                    <a:pt x="13010" y="1152"/>
                  </a:lnTo>
                  <a:lnTo>
                    <a:pt x="10526" y="1581"/>
                  </a:lnTo>
                  <a:lnTo>
                    <a:pt x="5693" y="2462"/>
                  </a:lnTo>
                  <a:lnTo>
                    <a:pt x="5647" y="2462"/>
                  </a:lnTo>
                  <a:lnTo>
                    <a:pt x="1605" y="3208"/>
                  </a:lnTo>
                  <a:lnTo>
                    <a:pt x="1" y="3501"/>
                  </a:lnTo>
                  <a:lnTo>
                    <a:pt x="2915" y="3230"/>
                  </a:lnTo>
                  <a:lnTo>
                    <a:pt x="9442" y="2620"/>
                  </a:lnTo>
                  <a:lnTo>
                    <a:pt x="12988" y="2304"/>
                  </a:lnTo>
                  <a:lnTo>
                    <a:pt x="16150" y="2033"/>
                  </a:lnTo>
                  <a:lnTo>
                    <a:pt x="18521" y="1875"/>
                  </a:lnTo>
                  <a:lnTo>
                    <a:pt x="19289" y="1830"/>
                  </a:lnTo>
                  <a:lnTo>
                    <a:pt x="19696" y="1830"/>
                  </a:lnTo>
                  <a:lnTo>
                    <a:pt x="19786" y="1852"/>
                  </a:lnTo>
                  <a:lnTo>
                    <a:pt x="19899" y="1898"/>
                  </a:lnTo>
                  <a:lnTo>
                    <a:pt x="20125" y="2033"/>
                  </a:lnTo>
                  <a:lnTo>
                    <a:pt x="20373" y="2214"/>
                  </a:lnTo>
                  <a:lnTo>
                    <a:pt x="20644" y="2440"/>
                  </a:lnTo>
                  <a:lnTo>
                    <a:pt x="20893" y="2688"/>
                  </a:lnTo>
                  <a:lnTo>
                    <a:pt x="21164" y="3004"/>
                  </a:lnTo>
                  <a:lnTo>
                    <a:pt x="21412" y="3321"/>
                  </a:lnTo>
                  <a:lnTo>
                    <a:pt x="21638" y="3682"/>
                  </a:lnTo>
                  <a:lnTo>
                    <a:pt x="21864" y="4043"/>
                  </a:lnTo>
                  <a:lnTo>
                    <a:pt x="22067" y="4405"/>
                  </a:lnTo>
                  <a:lnTo>
                    <a:pt x="22248" y="4789"/>
                  </a:lnTo>
                  <a:lnTo>
                    <a:pt x="22406" y="5150"/>
                  </a:lnTo>
                  <a:lnTo>
                    <a:pt x="22519" y="5489"/>
                  </a:lnTo>
                  <a:lnTo>
                    <a:pt x="22587" y="5828"/>
                  </a:lnTo>
                  <a:lnTo>
                    <a:pt x="22609" y="6121"/>
                  </a:lnTo>
                  <a:lnTo>
                    <a:pt x="22587" y="6257"/>
                  </a:lnTo>
                  <a:lnTo>
                    <a:pt x="22564" y="6392"/>
                  </a:lnTo>
                  <a:lnTo>
                    <a:pt x="22496" y="6663"/>
                  </a:lnTo>
                  <a:lnTo>
                    <a:pt x="22383" y="6957"/>
                  </a:lnTo>
                  <a:lnTo>
                    <a:pt x="22248" y="7273"/>
                  </a:lnTo>
                  <a:lnTo>
                    <a:pt x="22090" y="7612"/>
                  </a:lnTo>
                  <a:lnTo>
                    <a:pt x="21728" y="8335"/>
                  </a:lnTo>
                  <a:lnTo>
                    <a:pt x="21322" y="9057"/>
                  </a:lnTo>
                  <a:lnTo>
                    <a:pt x="20915" y="9712"/>
                  </a:lnTo>
                  <a:lnTo>
                    <a:pt x="20531" y="10254"/>
                  </a:lnTo>
                  <a:lnTo>
                    <a:pt x="20238" y="10638"/>
                  </a:lnTo>
                  <a:lnTo>
                    <a:pt x="20125" y="10751"/>
                  </a:lnTo>
                  <a:lnTo>
                    <a:pt x="20057" y="10796"/>
                  </a:lnTo>
                  <a:lnTo>
                    <a:pt x="21299" y="10390"/>
                  </a:lnTo>
                  <a:lnTo>
                    <a:pt x="22293" y="10051"/>
                  </a:lnTo>
                  <a:lnTo>
                    <a:pt x="22993" y="9757"/>
                  </a:lnTo>
                  <a:lnTo>
                    <a:pt x="23242" y="9645"/>
                  </a:lnTo>
                  <a:lnTo>
                    <a:pt x="23377" y="9554"/>
                  </a:lnTo>
                  <a:lnTo>
                    <a:pt x="23580" y="9351"/>
                  </a:lnTo>
                  <a:lnTo>
                    <a:pt x="23761" y="9080"/>
                  </a:lnTo>
                  <a:lnTo>
                    <a:pt x="23942" y="8786"/>
                  </a:lnTo>
                  <a:lnTo>
                    <a:pt x="24100" y="8447"/>
                  </a:lnTo>
                  <a:lnTo>
                    <a:pt x="24235" y="8086"/>
                  </a:lnTo>
                  <a:lnTo>
                    <a:pt x="24371" y="7702"/>
                  </a:lnTo>
                  <a:lnTo>
                    <a:pt x="24484" y="7296"/>
                  </a:lnTo>
                  <a:lnTo>
                    <a:pt x="24574" y="6889"/>
                  </a:lnTo>
                  <a:lnTo>
                    <a:pt x="24665" y="6483"/>
                  </a:lnTo>
                  <a:lnTo>
                    <a:pt x="24732" y="6076"/>
                  </a:lnTo>
                  <a:lnTo>
                    <a:pt x="24823" y="5331"/>
                  </a:lnTo>
                  <a:lnTo>
                    <a:pt x="24845" y="4698"/>
                  </a:lnTo>
                  <a:lnTo>
                    <a:pt x="24845" y="4450"/>
                  </a:lnTo>
                  <a:lnTo>
                    <a:pt x="24823" y="4269"/>
                  </a:lnTo>
                  <a:lnTo>
                    <a:pt x="24777" y="4066"/>
                  </a:lnTo>
                  <a:lnTo>
                    <a:pt x="24687" y="3840"/>
                  </a:lnTo>
                  <a:lnTo>
                    <a:pt x="24574" y="3569"/>
                  </a:lnTo>
                  <a:lnTo>
                    <a:pt x="24439" y="3253"/>
                  </a:lnTo>
                  <a:lnTo>
                    <a:pt x="24258" y="2937"/>
                  </a:lnTo>
                  <a:lnTo>
                    <a:pt x="24055" y="2598"/>
                  </a:lnTo>
                  <a:lnTo>
                    <a:pt x="23851" y="2236"/>
                  </a:lnTo>
                  <a:lnTo>
                    <a:pt x="23603" y="1898"/>
                  </a:lnTo>
                  <a:lnTo>
                    <a:pt x="23355" y="1559"/>
                  </a:lnTo>
                  <a:lnTo>
                    <a:pt x="23084" y="1220"/>
                  </a:lnTo>
                  <a:lnTo>
                    <a:pt x="22813" y="926"/>
                  </a:lnTo>
                  <a:lnTo>
                    <a:pt x="22519" y="655"/>
                  </a:lnTo>
                  <a:lnTo>
                    <a:pt x="22248" y="407"/>
                  </a:lnTo>
                  <a:lnTo>
                    <a:pt x="21954" y="226"/>
                  </a:lnTo>
                  <a:lnTo>
                    <a:pt x="21661" y="91"/>
                  </a:lnTo>
                  <a:lnTo>
                    <a:pt x="21525" y="46"/>
                  </a:lnTo>
                  <a:lnTo>
                    <a:pt x="213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0"/>
            <p:cNvSpPr/>
            <p:nvPr/>
          </p:nvSpPr>
          <p:spPr>
            <a:xfrm>
              <a:off x="1815950" y="3992425"/>
              <a:ext cx="207800" cy="171675"/>
            </a:xfrm>
            <a:custGeom>
              <a:rect b="b" l="l" r="r" t="t"/>
              <a:pathLst>
                <a:path extrusionOk="0" h="6867" w="8312">
                  <a:moveTo>
                    <a:pt x="2010" y="0"/>
                  </a:moveTo>
                  <a:lnTo>
                    <a:pt x="0" y="6550"/>
                  </a:lnTo>
                  <a:lnTo>
                    <a:pt x="5714" y="6799"/>
                  </a:lnTo>
                  <a:lnTo>
                    <a:pt x="7024" y="6866"/>
                  </a:lnTo>
                  <a:lnTo>
                    <a:pt x="7883" y="4111"/>
                  </a:lnTo>
                  <a:lnTo>
                    <a:pt x="8312" y="2688"/>
                  </a:lnTo>
                  <a:lnTo>
                    <a:pt x="2010"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20"/>
            <p:cNvSpPr/>
            <p:nvPr/>
          </p:nvSpPr>
          <p:spPr>
            <a:xfrm>
              <a:off x="1958800" y="4095175"/>
              <a:ext cx="54225" cy="68925"/>
            </a:xfrm>
            <a:custGeom>
              <a:rect b="b" l="l" r="r" t="t"/>
              <a:pathLst>
                <a:path extrusionOk="0" h="2757" w="2169">
                  <a:moveTo>
                    <a:pt x="2169" y="1"/>
                  </a:moveTo>
                  <a:lnTo>
                    <a:pt x="1672" y="272"/>
                  </a:lnTo>
                  <a:lnTo>
                    <a:pt x="1197" y="565"/>
                  </a:lnTo>
                  <a:lnTo>
                    <a:pt x="791" y="859"/>
                  </a:lnTo>
                  <a:lnTo>
                    <a:pt x="633" y="995"/>
                  </a:lnTo>
                  <a:lnTo>
                    <a:pt x="520" y="1108"/>
                  </a:lnTo>
                  <a:lnTo>
                    <a:pt x="430" y="1220"/>
                  </a:lnTo>
                  <a:lnTo>
                    <a:pt x="362" y="1379"/>
                  </a:lnTo>
                  <a:lnTo>
                    <a:pt x="204" y="1785"/>
                  </a:lnTo>
                  <a:lnTo>
                    <a:pt x="91" y="2237"/>
                  </a:lnTo>
                  <a:lnTo>
                    <a:pt x="0" y="2689"/>
                  </a:lnTo>
                  <a:lnTo>
                    <a:pt x="1310" y="2756"/>
                  </a:lnTo>
                  <a:lnTo>
                    <a:pt x="2169"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20"/>
            <p:cNvSpPr/>
            <p:nvPr/>
          </p:nvSpPr>
          <p:spPr>
            <a:xfrm>
              <a:off x="2085850" y="3616925"/>
              <a:ext cx="119150" cy="244525"/>
            </a:xfrm>
            <a:custGeom>
              <a:rect b="b" l="l" r="r" t="t"/>
              <a:pathLst>
                <a:path extrusionOk="0" h="9781" w="4766">
                  <a:moveTo>
                    <a:pt x="2168" y="1"/>
                  </a:moveTo>
                  <a:lnTo>
                    <a:pt x="1784" y="23"/>
                  </a:lnTo>
                  <a:lnTo>
                    <a:pt x="1400" y="69"/>
                  </a:lnTo>
                  <a:lnTo>
                    <a:pt x="1017" y="136"/>
                  </a:lnTo>
                  <a:lnTo>
                    <a:pt x="700" y="204"/>
                  </a:lnTo>
                  <a:lnTo>
                    <a:pt x="181" y="317"/>
                  </a:lnTo>
                  <a:lnTo>
                    <a:pt x="0" y="362"/>
                  </a:lnTo>
                  <a:lnTo>
                    <a:pt x="0" y="814"/>
                  </a:lnTo>
                  <a:lnTo>
                    <a:pt x="68" y="1966"/>
                  </a:lnTo>
                  <a:lnTo>
                    <a:pt x="181" y="3614"/>
                  </a:lnTo>
                  <a:lnTo>
                    <a:pt x="271" y="4518"/>
                  </a:lnTo>
                  <a:lnTo>
                    <a:pt x="362" y="5444"/>
                  </a:lnTo>
                  <a:lnTo>
                    <a:pt x="497" y="6347"/>
                  </a:lnTo>
                  <a:lnTo>
                    <a:pt x="655" y="7228"/>
                  </a:lnTo>
                  <a:lnTo>
                    <a:pt x="836" y="8019"/>
                  </a:lnTo>
                  <a:lnTo>
                    <a:pt x="926" y="8380"/>
                  </a:lnTo>
                  <a:lnTo>
                    <a:pt x="1039" y="8696"/>
                  </a:lnTo>
                  <a:lnTo>
                    <a:pt x="1152" y="8990"/>
                  </a:lnTo>
                  <a:lnTo>
                    <a:pt x="1288" y="9238"/>
                  </a:lnTo>
                  <a:lnTo>
                    <a:pt x="1423" y="9442"/>
                  </a:lnTo>
                  <a:lnTo>
                    <a:pt x="1559" y="9622"/>
                  </a:lnTo>
                  <a:lnTo>
                    <a:pt x="1694" y="9713"/>
                  </a:lnTo>
                  <a:lnTo>
                    <a:pt x="1784" y="9758"/>
                  </a:lnTo>
                  <a:lnTo>
                    <a:pt x="1852" y="9780"/>
                  </a:lnTo>
                  <a:lnTo>
                    <a:pt x="2033" y="9780"/>
                  </a:lnTo>
                  <a:lnTo>
                    <a:pt x="2123" y="9735"/>
                  </a:lnTo>
                  <a:lnTo>
                    <a:pt x="2214" y="9713"/>
                  </a:lnTo>
                  <a:lnTo>
                    <a:pt x="2485" y="9532"/>
                  </a:lnTo>
                  <a:lnTo>
                    <a:pt x="2756" y="9329"/>
                  </a:lnTo>
                  <a:lnTo>
                    <a:pt x="3027" y="9080"/>
                  </a:lnTo>
                  <a:lnTo>
                    <a:pt x="3298" y="8809"/>
                  </a:lnTo>
                  <a:lnTo>
                    <a:pt x="3524" y="8516"/>
                  </a:lnTo>
                  <a:lnTo>
                    <a:pt x="3727" y="8199"/>
                  </a:lnTo>
                  <a:lnTo>
                    <a:pt x="3908" y="7861"/>
                  </a:lnTo>
                  <a:lnTo>
                    <a:pt x="4088" y="7522"/>
                  </a:lnTo>
                  <a:lnTo>
                    <a:pt x="4224" y="7183"/>
                  </a:lnTo>
                  <a:lnTo>
                    <a:pt x="4359" y="6822"/>
                  </a:lnTo>
                  <a:lnTo>
                    <a:pt x="4472" y="6460"/>
                  </a:lnTo>
                  <a:lnTo>
                    <a:pt x="4562" y="6099"/>
                  </a:lnTo>
                  <a:lnTo>
                    <a:pt x="4630" y="5760"/>
                  </a:lnTo>
                  <a:lnTo>
                    <a:pt x="4698" y="5421"/>
                  </a:lnTo>
                  <a:lnTo>
                    <a:pt x="4743" y="5083"/>
                  </a:lnTo>
                  <a:lnTo>
                    <a:pt x="4766" y="4766"/>
                  </a:lnTo>
                  <a:lnTo>
                    <a:pt x="4766" y="4450"/>
                  </a:lnTo>
                  <a:lnTo>
                    <a:pt x="4766" y="4157"/>
                  </a:lnTo>
                  <a:lnTo>
                    <a:pt x="4743" y="3863"/>
                  </a:lnTo>
                  <a:lnTo>
                    <a:pt x="4721" y="3524"/>
                  </a:lnTo>
                  <a:lnTo>
                    <a:pt x="4675" y="3208"/>
                  </a:lnTo>
                  <a:lnTo>
                    <a:pt x="4608" y="2869"/>
                  </a:lnTo>
                  <a:lnTo>
                    <a:pt x="4517" y="2553"/>
                  </a:lnTo>
                  <a:lnTo>
                    <a:pt x="4427" y="2214"/>
                  </a:lnTo>
                  <a:lnTo>
                    <a:pt x="4337" y="1898"/>
                  </a:lnTo>
                  <a:lnTo>
                    <a:pt x="4224" y="1604"/>
                  </a:lnTo>
                  <a:lnTo>
                    <a:pt x="4088" y="1311"/>
                  </a:lnTo>
                  <a:lnTo>
                    <a:pt x="3953" y="1040"/>
                  </a:lnTo>
                  <a:lnTo>
                    <a:pt x="3795" y="814"/>
                  </a:lnTo>
                  <a:lnTo>
                    <a:pt x="3636" y="588"/>
                  </a:lnTo>
                  <a:lnTo>
                    <a:pt x="3478" y="407"/>
                  </a:lnTo>
                  <a:lnTo>
                    <a:pt x="3298" y="249"/>
                  </a:lnTo>
                  <a:lnTo>
                    <a:pt x="3094" y="136"/>
                  </a:lnTo>
                  <a:lnTo>
                    <a:pt x="2891" y="69"/>
                  </a:lnTo>
                  <a:lnTo>
                    <a:pt x="2552" y="23"/>
                  </a:lnTo>
                  <a:lnTo>
                    <a:pt x="2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0"/>
            <p:cNvSpPr/>
            <p:nvPr/>
          </p:nvSpPr>
          <p:spPr>
            <a:xfrm>
              <a:off x="2158125" y="3788575"/>
              <a:ext cx="26550" cy="57050"/>
            </a:xfrm>
            <a:custGeom>
              <a:rect b="b" l="l" r="r" t="t"/>
              <a:pathLst>
                <a:path extrusionOk="0" h="2282" w="1062">
                  <a:moveTo>
                    <a:pt x="926" y="1"/>
                  </a:moveTo>
                  <a:lnTo>
                    <a:pt x="791" y="69"/>
                  </a:lnTo>
                  <a:lnTo>
                    <a:pt x="655" y="136"/>
                  </a:lnTo>
                  <a:lnTo>
                    <a:pt x="384" y="340"/>
                  </a:lnTo>
                  <a:lnTo>
                    <a:pt x="271" y="453"/>
                  </a:lnTo>
                  <a:lnTo>
                    <a:pt x="0" y="2282"/>
                  </a:lnTo>
                  <a:lnTo>
                    <a:pt x="181" y="1966"/>
                  </a:lnTo>
                  <a:lnTo>
                    <a:pt x="542" y="1288"/>
                  </a:lnTo>
                  <a:lnTo>
                    <a:pt x="745" y="904"/>
                  </a:lnTo>
                  <a:lnTo>
                    <a:pt x="904" y="543"/>
                  </a:lnTo>
                  <a:lnTo>
                    <a:pt x="1017" y="249"/>
                  </a:lnTo>
                  <a:lnTo>
                    <a:pt x="1062" y="136"/>
                  </a:lnTo>
                  <a:lnTo>
                    <a:pt x="1062" y="69"/>
                  </a:lnTo>
                  <a:lnTo>
                    <a:pt x="1039" y="23"/>
                  </a:lnTo>
                  <a:lnTo>
                    <a:pt x="1017" y="1"/>
                  </a:lnTo>
                  <a:close/>
                </a:path>
              </a:pathLst>
            </a:custGeom>
            <a:solidFill>
              <a:srgbClr val="0004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0"/>
            <p:cNvSpPr/>
            <p:nvPr/>
          </p:nvSpPr>
          <p:spPr>
            <a:xfrm>
              <a:off x="2145125" y="3874400"/>
              <a:ext cx="26575" cy="84725"/>
            </a:xfrm>
            <a:custGeom>
              <a:rect b="b" l="l" r="r" t="t"/>
              <a:pathLst>
                <a:path extrusionOk="0" h="3389" w="1063">
                  <a:moveTo>
                    <a:pt x="136" y="1"/>
                  </a:moveTo>
                  <a:lnTo>
                    <a:pt x="91" y="656"/>
                  </a:lnTo>
                  <a:lnTo>
                    <a:pt x="46" y="1288"/>
                  </a:lnTo>
                  <a:lnTo>
                    <a:pt x="1" y="1988"/>
                  </a:lnTo>
                  <a:lnTo>
                    <a:pt x="23" y="2643"/>
                  </a:lnTo>
                  <a:lnTo>
                    <a:pt x="46" y="2937"/>
                  </a:lnTo>
                  <a:lnTo>
                    <a:pt x="68" y="3163"/>
                  </a:lnTo>
                  <a:lnTo>
                    <a:pt x="136" y="3321"/>
                  </a:lnTo>
                  <a:lnTo>
                    <a:pt x="159" y="3366"/>
                  </a:lnTo>
                  <a:lnTo>
                    <a:pt x="204" y="3389"/>
                  </a:lnTo>
                  <a:lnTo>
                    <a:pt x="317" y="3389"/>
                  </a:lnTo>
                  <a:lnTo>
                    <a:pt x="362" y="3344"/>
                  </a:lnTo>
                  <a:lnTo>
                    <a:pt x="430" y="3253"/>
                  </a:lnTo>
                  <a:lnTo>
                    <a:pt x="633" y="3005"/>
                  </a:lnTo>
                  <a:lnTo>
                    <a:pt x="769" y="2779"/>
                  </a:lnTo>
                  <a:lnTo>
                    <a:pt x="882" y="2576"/>
                  </a:lnTo>
                  <a:lnTo>
                    <a:pt x="949" y="2395"/>
                  </a:lnTo>
                  <a:lnTo>
                    <a:pt x="1017" y="2237"/>
                  </a:lnTo>
                  <a:lnTo>
                    <a:pt x="1040" y="2101"/>
                  </a:lnTo>
                  <a:lnTo>
                    <a:pt x="1062" y="1921"/>
                  </a:lnTo>
                  <a:lnTo>
                    <a:pt x="1040" y="1808"/>
                  </a:lnTo>
                  <a:lnTo>
                    <a:pt x="746" y="1446"/>
                  </a:lnTo>
                  <a:lnTo>
                    <a:pt x="678" y="1356"/>
                  </a:lnTo>
                  <a:lnTo>
                    <a:pt x="588" y="1243"/>
                  </a:lnTo>
                  <a:lnTo>
                    <a:pt x="452" y="927"/>
                  </a:lnTo>
                  <a:lnTo>
                    <a:pt x="339" y="611"/>
                  </a:lnTo>
                  <a:lnTo>
                    <a:pt x="227" y="317"/>
                  </a:lnTo>
                  <a:lnTo>
                    <a:pt x="13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0"/>
            <p:cNvSpPr/>
            <p:nvPr/>
          </p:nvSpPr>
          <p:spPr>
            <a:xfrm>
              <a:off x="1791100" y="3610725"/>
              <a:ext cx="378900" cy="466975"/>
            </a:xfrm>
            <a:custGeom>
              <a:rect b="b" l="l" r="r" t="t"/>
              <a:pathLst>
                <a:path extrusionOk="0" h="18679" w="15156">
                  <a:moveTo>
                    <a:pt x="8922" y="0"/>
                  </a:moveTo>
                  <a:lnTo>
                    <a:pt x="8583" y="23"/>
                  </a:lnTo>
                  <a:lnTo>
                    <a:pt x="7296" y="136"/>
                  </a:lnTo>
                  <a:lnTo>
                    <a:pt x="6708" y="204"/>
                  </a:lnTo>
                  <a:lnTo>
                    <a:pt x="6144" y="271"/>
                  </a:lnTo>
                  <a:lnTo>
                    <a:pt x="5624" y="362"/>
                  </a:lnTo>
                  <a:lnTo>
                    <a:pt x="5127" y="475"/>
                  </a:lnTo>
                  <a:lnTo>
                    <a:pt x="4653" y="588"/>
                  </a:lnTo>
                  <a:lnTo>
                    <a:pt x="4201" y="746"/>
                  </a:lnTo>
                  <a:lnTo>
                    <a:pt x="3795" y="904"/>
                  </a:lnTo>
                  <a:lnTo>
                    <a:pt x="3388" y="1107"/>
                  </a:lnTo>
                  <a:lnTo>
                    <a:pt x="3027" y="1355"/>
                  </a:lnTo>
                  <a:lnTo>
                    <a:pt x="2666" y="1626"/>
                  </a:lnTo>
                  <a:lnTo>
                    <a:pt x="2327" y="1965"/>
                  </a:lnTo>
                  <a:lnTo>
                    <a:pt x="2011" y="2327"/>
                  </a:lnTo>
                  <a:lnTo>
                    <a:pt x="1717" y="2733"/>
                  </a:lnTo>
                  <a:lnTo>
                    <a:pt x="1423" y="3207"/>
                  </a:lnTo>
                  <a:lnTo>
                    <a:pt x="1152" y="3750"/>
                  </a:lnTo>
                  <a:lnTo>
                    <a:pt x="904" y="4337"/>
                  </a:lnTo>
                  <a:lnTo>
                    <a:pt x="701" y="4969"/>
                  </a:lnTo>
                  <a:lnTo>
                    <a:pt x="497" y="5647"/>
                  </a:lnTo>
                  <a:lnTo>
                    <a:pt x="339" y="6369"/>
                  </a:lnTo>
                  <a:lnTo>
                    <a:pt x="204" y="7092"/>
                  </a:lnTo>
                  <a:lnTo>
                    <a:pt x="113" y="7838"/>
                  </a:lnTo>
                  <a:lnTo>
                    <a:pt x="46" y="8560"/>
                  </a:lnTo>
                  <a:lnTo>
                    <a:pt x="0" y="9283"/>
                  </a:lnTo>
                  <a:lnTo>
                    <a:pt x="0" y="10006"/>
                  </a:lnTo>
                  <a:lnTo>
                    <a:pt x="46" y="10661"/>
                  </a:lnTo>
                  <a:lnTo>
                    <a:pt x="113" y="11293"/>
                  </a:lnTo>
                  <a:lnTo>
                    <a:pt x="226" y="11880"/>
                  </a:lnTo>
                  <a:lnTo>
                    <a:pt x="294" y="12151"/>
                  </a:lnTo>
                  <a:lnTo>
                    <a:pt x="384" y="12400"/>
                  </a:lnTo>
                  <a:lnTo>
                    <a:pt x="475" y="12626"/>
                  </a:lnTo>
                  <a:lnTo>
                    <a:pt x="588" y="12829"/>
                  </a:lnTo>
                  <a:lnTo>
                    <a:pt x="701" y="13032"/>
                  </a:lnTo>
                  <a:lnTo>
                    <a:pt x="814" y="13190"/>
                  </a:lnTo>
                  <a:lnTo>
                    <a:pt x="926" y="13394"/>
                  </a:lnTo>
                  <a:lnTo>
                    <a:pt x="1085" y="13619"/>
                  </a:lnTo>
                  <a:lnTo>
                    <a:pt x="1288" y="13913"/>
                  </a:lnTo>
                  <a:lnTo>
                    <a:pt x="1581" y="14297"/>
                  </a:lnTo>
                  <a:lnTo>
                    <a:pt x="1965" y="14749"/>
                  </a:lnTo>
                  <a:lnTo>
                    <a:pt x="2417" y="15223"/>
                  </a:lnTo>
                  <a:lnTo>
                    <a:pt x="2959" y="15697"/>
                  </a:lnTo>
                  <a:lnTo>
                    <a:pt x="3253" y="15946"/>
                  </a:lnTo>
                  <a:lnTo>
                    <a:pt x="3592" y="16194"/>
                  </a:lnTo>
                  <a:lnTo>
                    <a:pt x="3930" y="16443"/>
                  </a:lnTo>
                  <a:lnTo>
                    <a:pt x="4292" y="16691"/>
                  </a:lnTo>
                  <a:lnTo>
                    <a:pt x="4676" y="16917"/>
                  </a:lnTo>
                  <a:lnTo>
                    <a:pt x="5082" y="17143"/>
                  </a:lnTo>
                  <a:lnTo>
                    <a:pt x="5534" y="17346"/>
                  </a:lnTo>
                  <a:lnTo>
                    <a:pt x="5986" y="17549"/>
                  </a:lnTo>
                  <a:lnTo>
                    <a:pt x="6550" y="17775"/>
                  </a:lnTo>
                  <a:lnTo>
                    <a:pt x="7138" y="17956"/>
                  </a:lnTo>
                  <a:lnTo>
                    <a:pt x="7973" y="18182"/>
                  </a:lnTo>
                  <a:lnTo>
                    <a:pt x="8809" y="18340"/>
                  </a:lnTo>
                  <a:lnTo>
                    <a:pt x="9599" y="18475"/>
                  </a:lnTo>
                  <a:lnTo>
                    <a:pt x="10300" y="18566"/>
                  </a:lnTo>
                  <a:lnTo>
                    <a:pt x="10909" y="18634"/>
                  </a:lnTo>
                  <a:lnTo>
                    <a:pt x="11361" y="18656"/>
                  </a:lnTo>
                  <a:lnTo>
                    <a:pt x="11768" y="18679"/>
                  </a:lnTo>
                  <a:lnTo>
                    <a:pt x="11790" y="18679"/>
                  </a:lnTo>
                  <a:lnTo>
                    <a:pt x="12219" y="18137"/>
                  </a:lnTo>
                  <a:lnTo>
                    <a:pt x="12626" y="17617"/>
                  </a:lnTo>
                  <a:lnTo>
                    <a:pt x="13078" y="17007"/>
                  </a:lnTo>
                  <a:lnTo>
                    <a:pt x="13552" y="16352"/>
                  </a:lnTo>
                  <a:lnTo>
                    <a:pt x="13981" y="15675"/>
                  </a:lnTo>
                  <a:lnTo>
                    <a:pt x="14162" y="15336"/>
                  </a:lnTo>
                  <a:lnTo>
                    <a:pt x="14320" y="15020"/>
                  </a:lnTo>
                  <a:lnTo>
                    <a:pt x="14455" y="14726"/>
                  </a:lnTo>
                  <a:lnTo>
                    <a:pt x="14546" y="14478"/>
                  </a:lnTo>
                  <a:lnTo>
                    <a:pt x="14591" y="14207"/>
                  </a:lnTo>
                  <a:lnTo>
                    <a:pt x="14636" y="13936"/>
                  </a:lnTo>
                  <a:lnTo>
                    <a:pt x="14659" y="13642"/>
                  </a:lnTo>
                  <a:lnTo>
                    <a:pt x="14681" y="13348"/>
                  </a:lnTo>
                  <a:lnTo>
                    <a:pt x="14659" y="12784"/>
                  </a:lnTo>
                  <a:lnTo>
                    <a:pt x="14613" y="12242"/>
                  </a:lnTo>
                  <a:lnTo>
                    <a:pt x="14523" y="11293"/>
                  </a:lnTo>
                  <a:lnTo>
                    <a:pt x="14478" y="10954"/>
                  </a:lnTo>
                  <a:lnTo>
                    <a:pt x="14478" y="10729"/>
                  </a:lnTo>
                  <a:lnTo>
                    <a:pt x="14613" y="9915"/>
                  </a:lnTo>
                  <a:lnTo>
                    <a:pt x="14839" y="8334"/>
                  </a:lnTo>
                  <a:lnTo>
                    <a:pt x="14975" y="7273"/>
                  </a:lnTo>
                  <a:lnTo>
                    <a:pt x="15088" y="6189"/>
                  </a:lnTo>
                  <a:lnTo>
                    <a:pt x="15155" y="5218"/>
                  </a:lnTo>
                  <a:lnTo>
                    <a:pt x="15155" y="4788"/>
                  </a:lnTo>
                  <a:lnTo>
                    <a:pt x="15133" y="4405"/>
                  </a:lnTo>
                  <a:lnTo>
                    <a:pt x="15133" y="4246"/>
                  </a:lnTo>
                  <a:lnTo>
                    <a:pt x="15088" y="4088"/>
                  </a:lnTo>
                  <a:lnTo>
                    <a:pt x="14975" y="3727"/>
                  </a:lnTo>
                  <a:lnTo>
                    <a:pt x="14794" y="3366"/>
                  </a:lnTo>
                  <a:lnTo>
                    <a:pt x="14568" y="2982"/>
                  </a:lnTo>
                  <a:lnTo>
                    <a:pt x="14297" y="2598"/>
                  </a:lnTo>
                  <a:lnTo>
                    <a:pt x="13958" y="2214"/>
                  </a:lnTo>
                  <a:lnTo>
                    <a:pt x="13597" y="1830"/>
                  </a:lnTo>
                  <a:lnTo>
                    <a:pt x="13168" y="1468"/>
                  </a:lnTo>
                  <a:lnTo>
                    <a:pt x="12716" y="1130"/>
                  </a:lnTo>
                  <a:lnTo>
                    <a:pt x="12219" y="836"/>
                  </a:lnTo>
                  <a:lnTo>
                    <a:pt x="11677" y="565"/>
                  </a:lnTo>
                  <a:lnTo>
                    <a:pt x="11406" y="452"/>
                  </a:lnTo>
                  <a:lnTo>
                    <a:pt x="11113" y="339"/>
                  </a:lnTo>
                  <a:lnTo>
                    <a:pt x="10819" y="249"/>
                  </a:lnTo>
                  <a:lnTo>
                    <a:pt x="10525" y="181"/>
                  </a:lnTo>
                  <a:lnTo>
                    <a:pt x="10209" y="113"/>
                  </a:lnTo>
                  <a:lnTo>
                    <a:pt x="9893" y="45"/>
                  </a:lnTo>
                  <a:lnTo>
                    <a:pt x="9577" y="23"/>
                  </a:lnTo>
                  <a:lnTo>
                    <a:pt x="926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0"/>
            <p:cNvSpPr/>
            <p:nvPr/>
          </p:nvSpPr>
          <p:spPr>
            <a:xfrm>
              <a:off x="1823275" y="3864800"/>
              <a:ext cx="227025" cy="184675"/>
            </a:xfrm>
            <a:custGeom>
              <a:rect b="b" l="l" r="r" t="t"/>
              <a:pathLst>
                <a:path extrusionOk="0" h="7387" w="9081">
                  <a:moveTo>
                    <a:pt x="6099" y="1"/>
                  </a:moveTo>
                  <a:lnTo>
                    <a:pt x="5918" y="23"/>
                  </a:lnTo>
                  <a:lnTo>
                    <a:pt x="5715" y="46"/>
                  </a:lnTo>
                  <a:lnTo>
                    <a:pt x="5286" y="114"/>
                  </a:lnTo>
                  <a:lnTo>
                    <a:pt x="4902" y="204"/>
                  </a:lnTo>
                  <a:lnTo>
                    <a:pt x="4586" y="294"/>
                  </a:lnTo>
                  <a:lnTo>
                    <a:pt x="4292" y="385"/>
                  </a:lnTo>
                  <a:lnTo>
                    <a:pt x="227" y="3073"/>
                  </a:lnTo>
                  <a:lnTo>
                    <a:pt x="1" y="3750"/>
                  </a:lnTo>
                  <a:lnTo>
                    <a:pt x="294" y="4134"/>
                  </a:lnTo>
                  <a:lnTo>
                    <a:pt x="678" y="4586"/>
                  </a:lnTo>
                  <a:lnTo>
                    <a:pt x="1130" y="5060"/>
                  </a:lnTo>
                  <a:lnTo>
                    <a:pt x="1672" y="5534"/>
                  </a:lnTo>
                  <a:lnTo>
                    <a:pt x="1966" y="5783"/>
                  </a:lnTo>
                  <a:lnTo>
                    <a:pt x="2305" y="6031"/>
                  </a:lnTo>
                  <a:lnTo>
                    <a:pt x="2643" y="6280"/>
                  </a:lnTo>
                  <a:lnTo>
                    <a:pt x="3005" y="6528"/>
                  </a:lnTo>
                  <a:lnTo>
                    <a:pt x="3389" y="6754"/>
                  </a:lnTo>
                  <a:lnTo>
                    <a:pt x="3795" y="6980"/>
                  </a:lnTo>
                  <a:lnTo>
                    <a:pt x="4247" y="7183"/>
                  </a:lnTo>
                  <a:lnTo>
                    <a:pt x="4699" y="7386"/>
                  </a:lnTo>
                  <a:lnTo>
                    <a:pt x="9080" y="2824"/>
                  </a:lnTo>
                  <a:lnTo>
                    <a:pt x="8132" y="1672"/>
                  </a:lnTo>
                  <a:lnTo>
                    <a:pt x="7341" y="791"/>
                  </a:lnTo>
                  <a:lnTo>
                    <a:pt x="7002" y="430"/>
                  </a:lnTo>
                  <a:lnTo>
                    <a:pt x="6731" y="182"/>
                  </a:lnTo>
                  <a:lnTo>
                    <a:pt x="6618" y="114"/>
                  </a:lnTo>
                  <a:lnTo>
                    <a:pt x="6460" y="46"/>
                  </a:lnTo>
                  <a:lnTo>
                    <a:pt x="6302" y="23"/>
                  </a:lnTo>
                  <a:lnTo>
                    <a:pt x="609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0"/>
            <p:cNvSpPr/>
            <p:nvPr/>
          </p:nvSpPr>
          <p:spPr>
            <a:xfrm>
              <a:off x="1758925" y="3580800"/>
              <a:ext cx="425750" cy="418975"/>
            </a:xfrm>
            <a:custGeom>
              <a:rect b="b" l="l" r="r" t="t"/>
              <a:pathLst>
                <a:path extrusionOk="0" h="16759" w="17030">
                  <a:moveTo>
                    <a:pt x="8379" y="0"/>
                  </a:moveTo>
                  <a:lnTo>
                    <a:pt x="8041" y="23"/>
                  </a:lnTo>
                  <a:lnTo>
                    <a:pt x="7544" y="45"/>
                  </a:lnTo>
                  <a:lnTo>
                    <a:pt x="7069" y="113"/>
                  </a:lnTo>
                  <a:lnTo>
                    <a:pt x="6595" y="204"/>
                  </a:lnTo>
                  <a:lnTo>
                    <a:pt x="6121" y="339"/>
                  </a:lnTo>
                  <a:lnTo>
                    <a:pt x="5647" y="475"/>
                  </a:lnTo>
                  <a:lnTo>
                    <a:pt x="5150" y="655"/>
                  </a:lnTo>
                  <a:lnTo>
                    <a:pt x="4675" y="859"/>
                  </a:lnTo>
                  <a:lnTo>
                    <a:pt x="4201" y="1107"/>
                  </a:lnTo>
                  <a:lnTo>
                    <a:pt x="3885" y="1288"/>
                  </a:lnTo>
                  <a:lnTo>
                    <a:pt x="3569" y="1491"/>
                  </a:lnTo>
                  <a:lnTo>
                    <a:pt x="3275" y="1694"/>
                  </a:lnTo>
                  <a:lnTo>
                    <a:pt x="2981" y="1920"/>
                  </a:lnTo>
                  <a:lnTo>
                    <a:pt x="2733" y="2168"/>
                  </a:lnTo>
                  <a:lnTo>
                    <a:pt x="2485" y="2394"/>
                  </a:lnTo>
                  <a:lnTo>
                    <a:pt x="2236" y="2643"/>
                  </a:lnTo>
                  <a:lnTo>
                    <a:pt x="2010" y="2914"/>
                  </a:lnTo>
                  <a:lnTo>
                    <a:pt x="1807" y="3162"/>
                  </a:lnTo>
                  <a:lnTo>
                    <a:pt x="1626" y="3433"/>
                  </a:lnTo>
                  <a:lnTo>
                    <a:pt x="1446" y="3727"/>
                  </a:lnTo>
                  <a:lnTo>
                    <a:pt x="1265" y="3998"/>
                  </a:lnTo>
                  <a:lnTo>
                    <a:pt x="971" y="4563"/>
                  </a:lnTo>
                  <a:lnTo>
                    <a:pt x="723" y="5150"/>
                  </a:lnTo>
                  <a:lnTo>
                    <a:pt x="520" y="5737"/>
                  </a:lnTo>
                  <a:lnTo>
                    <a:pt x="339" y="6347"/>
                  </a:lnTo>
                  <a:lnTo>
                    <a:pt x="203" y="6911"/>
                  </a:lnTo>
                  <a:lnTo>
                    <a:pt x="113" y="7499"/>
                  </a:lnTo>
                  <a:lnTo>
                    <a:pt x="45" y="8041"/>
                  </a:lnTo>
                  <a:lnTo>
                    <a:pt x="0" y="8583"/>
                  </a:lnTo>
                  <a:lnTo>
                    <a:pt x="0" y="9080"/>
                  </a:lnTo>
                  <a:lnTo>
                    <a:pt x="0" y="9554"/>
                  </a:lnTo>
                  <a:lnTo>
                    <a:pt x="45" y="10006"/>
                  </a:lnTo>
                  <a:lnTo>
                    <a:pt x="136" y="10503"/>
                  </a:lnTo>
                  <a:lnTo>
                    <a:pt x="249" y="11000"/>
                  </a:lnTo>
                  <a:lnTo>
                    <a:pt x="429" y="11519"/>
                  </a:lnTo>
                  <a:lnTo>
                    <a:pt x="610" y="12016"/>
                  </a:lnTo>
                  <a:lnTo>
                    <a:pt x="858" y="12535"/>
                  </a:lnTo>
                  <a:lnTo>
                    <a:pt x="1107" y="13055"/>
                  </a:lnTo>
                  <a:lnTo>
                    <a:pt x="1378" y="13552"/>
                  </a:lnTo>
                  <a:lnTo>
                    <a:pt x="1694" y="14049"/>
                  </a:lnTo>
                  <a:lnTo>
                    <a:pt x="2010" y="14523"/>
                  </a:lnTo>
                  <a:lnTo>
                    <a:pt x="2349" y="14975"/>
                  </a:lnTo>
                  <a:lnTo>
                    <a:pt x="2688" y="15404"/>
                  </a:lnTo>
                  <a:lnTo>
                    <a:pt x="3027" y="15810"/>
                  </a:lnTo>
                  <a:lnTo>
                    <a:pt x="3388" y="16172"/>
                  </a:lnTo>
                  <a:lnTo>
                    <a:pt x="3727" y="16488"/>
                  </a:lnTo>
                  <a:lnTo>
                    <a:pt x="4088" y="16759"/>
                  </a:lnTo>
                  <a:lnTo>
                    <a:pt x="4314" y="16691"/>
                  </a:lnTo>
                  <a:lnTo>
                    <a:pt x="5624" y="16375"/>
                  </a:lnTo>
                  <a:lnTo>
                    <a:pt x="5872" y="16285"/>
                  </a:lnTo>
                  <a:lnTo>
                    <a:pt x="6234" y="16081"/>
                  </a:lnTo>
                  <a:lnTo>
                    <a:pt x="6640" y="15833"/>
                  </a:lnTo>
                  <a:lnTo>
                    <a:pt x="7002" y="15539"/>
                  </a:lnTo>
                  <a:lnTo>
                    <a:pt x="7386" y="15223"/>
                  </a:lnTo>
                  <a:lnTo>
                    <a:pt x="7860" y="14884"/>
                  </a:lnTo>
                  <a:lnTo>
                    <a:pt x="8357" y="14523"/>
                  </a:lnTo>
                  <a:lnTo>
                    <a:pt x="8854" y="14184"/>
                  </a:lnTo>
                  <a:lnTo>
                    <a:pt x="9125" y="13981"/>
                  </a:lnTo>
                  <a:lnTo>
                    <a:pt x="9418" y="13732"/>
                  </a:lnTo>
                  <a:lnTo>
                    <a:pt x="9712" y="13461"/>
                  </a:lnTo>
                  <a:lnTo>
                    <a:pt x="10006" y="13168"/>
                  </a:lnTo>
                  <a:lnTo>
                    <a:pt x="10435" y="12693"/>
                  </a:lnTo>
                  <a:lnTo>
                    <a:pt x="10615" y="12513"/>
                  </a:lnTo>
                  <a:lnTo>
                    <a:pt x="10909" y="12287"/>
                  </a:lnTo>
                  <a:lnTo>
                    <a:pt x="12061" y="11338"/>
                  </a:lnTo>
                  <a:lnTo>
                    <a:pt x="12558" y="10932"/>
                  </a:lnTo>
                  <a:lnTo>
                    <a:pt x="12738" y="10864"/>
                  </a:lnTo>
                  <a:lnTo>
                    <a:pt x="13461" y="10525"/>
                  </a:lnTo>
                  <a:lnTo>
                    <a:pt x="13958" y="10277"/>
                  </a:lnTo>
                  <a:lnTo>
                    <a:pt x="14500" y="9983"/>
                  </a:lnTo>
                  <a:lnTo>
                    <a:pt x="15042" y="9644"/>
                  </a:lnTo>
                  <a:lnTo>
                    <a:pt x="15607" y="9283"/>
                  </a:lnTo>
                  <a:lnTo>
                    <a:pt x="15855" y="9080"/>
                  </a:lnTo>
                  <a:lnTo>
                    <a:pt x="16104" y="8876"/>
                  </a:lnTo>
                  <a:lnTo>
                    <a:pt x="16330" y="8651"/>
                  </a:lnTo>
                  <a:lnTo>
                    <a:pt x="16555" y="8447"/>
                  </a:lnTo>
                  <a:lnTo>
                    <a:pt x="16668" y="8312"/>
                  </a:lnTo>
                  <a:lnTo>
                    <a:pt x="16759" y="8154"/>
                  </a:lnTo>
                  <a:lnTo>
                    <a:pt x="16826" y="7996"/>
                  </a:lnTo>
                  <a:lnTo>
                    <a:pt x="16894" y="7838"/>
                  </a:lnTo>
                  <a:lnTo>
                    <a:pt x="16962" y="7679"/>
                  </a:lnTo>
                  <a:lnTo>
                    <a:pt x="16985" y="7499"/>
                  </a:lnTo>
                  <a:lnTo>
                    <a:pt x="17007" y="7318"/>
                  </a:lnTo>
                  <a:lnTo>
                    <a:pt x="17030" y="7137"/>
                  </a:lnTo>
                  <a:lnTo>
                    <a:pt x="17007" y="6753"/>
                  </a:lnTo>
                  <a:lnTo>
                    <a:pt x="16939" y="6347"/>
                  </a:lnTo>
                  <a:lnTo>
                    <a:pt x="16826" y="5940"/>
                  </a:lnTo>
                  <a:lnTo>
                    <a:pt x="16668" y="5511"/>
                  </a:lnTo>
                  <a:lnTo>
                    <a:pt x="16465" y="5082"/>
                  </a:lnTo>
                  <a:lnTo>
                    <a:pt x="16239" y="4630"/>
                  </a:lnTo>
                  <a:lnTo>
                    <a:pt x="15946" y="4201"/>
                  </a:lnTo>
                  <a:lnTo>
                    <a:pt x="15652" y="3749"/>
                  </a:lnTo>
                  <a:lnTo>
                    <a:pt x="15313" y="3320"/>
                  </a:lnTo>
                  <a:lnTo>
                    <a:pt x="14952" y="2891"/>
                  </a:lnTo>
                  <a:lnTo>
                    <a:pt x="14545" y="2485"/>
                  </a:lnTo>
                  <a:lnTo>
                    <a:pt x="14139" y="2101"/>
                  </a:lnTo>
                  <a:lnTo>
                    <a:pt x="13732" y="1739"/>
                  </a:lnTo>
                  <a:lnTo>
                    <a:pt x="13303" y="1423"/>
                  </a:lnTo>
                  <a:lnTo>
                    <a:pt x="13100" y="1310"/>
                  </a:lnTo>
                  <a:lnTo>
                    <a:pt x="12558" y="994"/>
                  </a:lnTo>
                  <a:lnTo>
                    <a:pt x="11993" y="723"/>
                  </a:lnTo>
                  <a:lnTo>
                    <a:pt x="11383" y="475"/>
                  </a:lnTo>
                  <a:lnTo>
                    <a:pt x="10751" y="294"/>
                  </a:lnTo>
                  <a:lnTo>
                    <a:pt x="10096" y="136"/>
                  </a:lnTo>
                  <a:lnTo>
                    <a:pt x="9418" y="45"/>
                  </a:lnTo>
                  <a:lnTo>
                    <a:pt x="8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0"/>
            <p:cNvSpPr/>
            <p:nvPr/>
          </p:nvSpPr>
          <p:spPr>
            <a:xfrm>
              <a:off x="1930575" y="3758650"/>
              <a:ext cx="49700" cy="57050"/>
            </a:xfrm>
            <a:custGeom>
              <a:rect b="b" l="l" r="r" t="t"/>
              <a:pathLst>
                <a:path extrusionOk="0" h="2282" w="1988">
                  <a:moveTo>
                    <a:pt x="474" y="1"/>
                  </a:moveTo>
                  <a:lnTo>
                    <a:pt x="0" y="769"/>
                  </a:lnTo>
                  <a:lnTo>
                    <a:pt x="1988" y="2282"/>
                  </a:lnTo>
                  <a:lnTo>
                    <a:pt x="4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0"/>
            <p:cNvSpPr/>
            <p:nvPr/>
          </p:nvSpPr>
          <p:spPr>
            <a:xfrm>
              <a:off x="1841350" y="3778975"/>
              <a:ext cx="190300" cy="219125"/>
            </a:xfrm>
            <a:custGeom>
              <a:rect b="b" l="l" r="r" t="t"/>
              <a:pathLst>
                <a:path extrusionOk="0" h="8765" w="7612">
                  <a:moveTo>
                    <a:pt x="3004" y="1"/>
                  </a:moveTo>
                  <a:lnTo>
                    <a:pt x="949" y="2282"/>
                  </a:lnTo>
                  <a:lnTo>
                    <a:pt x="1" y="7048"/>
                  </a:lnTo>
                  <a:lnTo>
                    <a:pt x="1017" y="8764"/>
                  </a:lnTo>
                  <a:lnTo>
                    <a:pt x="2327" y="8448"/>
                  </a:lnTo>
                  <a:lnTo>
                    <a:pt x="2575" y="8358"/>
                  </a:lnTo>
                  <a:lnTo>
                    <a:pt x="2937" y="8154"/>
                  </a:lnTo>
                  <a:lnTo>
                    <a:pt x="3343" y="7906"/>
                  </a:lnTo>
                  <a:lnTo>
                    <a:pt x="3705" y="7612"/>
                  </a:lnTo>
                  <a:lnTo>
                    <a:pt x="4089" y="7296"/>
                  </a:lnTo>
                  <a:lnTo>
                    <a:pt x="4563" y="6957"/>
                  </a:lnTo>
                  <a:lnTo>
                    <a:pt x="5060" y="6596"/>
                  </a:lnTo>
                  <a:lnTo>
                    <a:pt x="5557" y="6257"/>
                  </a:lnTo>
                  <a:lnTo>
                    <a:pt x="5828" y="6054"/>
                  </a:lnTo>
                  <a:lnTo>
                    <a:pt x="6121" y="5805"/>
                  </a:lnTo>
                  <a:lnTo>
                    <a:pt x="6415" y="5534"/>
                  </a:lnTo>
                  <a:lnTo>
                    <a:pt x="6709" y="5241"/>
                  </a:lnTo>
                  <a:lnTo>
                    <a:pt x="7138" y="4766"/>
                  </a:lnTo>
                  <a:lnTo>
                    <a:pt x="7318" y="4586"/>
                  </a:lnTo>
                  <a:lnTo>
                    <a:pt x="7612" y="4360"/>
                  </a:lnTo>
                  <a:lnTo>
                    <a:pt x="7409" y="4179"/>
                  </a:lnTo>
                  <a:lnTo>
                    <a:pt x="7183" y="3999"/>
                  </a:lnTo>
                  <a:lnTo>
                    <a:pt x="6618" y="3615"/>
                  </a:lnTo>
                  <a:lnTo>
                    <a:pt x="6415" y="3456"/>
                  </a:lnTo>
                  <a:lnTo>
                    <a:pt x="6189" y="3253"/>
                  </a:lnTo>
                  <a:lnTo>
                    <a:pt x="5647" y="2779"/>
                  </a:lnTo>
                  <a:lnTo>
                    <a:pt x="5037" y="2169"/>
                  </a:lnTo>
                  <a:lnTo>
                    <a:pt x="4450" y="1559"/>
                  </a:lnTo>
                  <a:lnTo>
                    <a:pt x="3434" y="475"/>
                  </a:lnTo>
                  <a:lnTo>
                    <a:pt x="3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0"/>
            <p:cNvSpPr/>
            <p:nvPr/>
          </p:nvSpPr>
          <p:spPr>
            <a:xfrm>
              <a:off x="1991550" y="3829800"/>
              <a:ext cx="76250" cy="105625"/>
            </a:xfrm>
            <a:custGeom>
              <a:rect b="b" l="l" r="r" t="t"/>
              <a:pathLst>
                <a:path extrusionOk="0" h="4225" w="3050">
                  <a:moveTo>
                    <a:pt x="1039" y="1"/>
                  </a:moveTo>
                  <a:lnTo>
                    <a:pt x="926" y="23"/>
                  </a:lnTo>
                  <a:lnTo>
                    <a:pt x="813" y="46"/>
                  </a:lnTo>
                  <a:lnTo>
                    <a:pt x="701" y="91"/>
                  </a:lnTo>
                  <a:lnTo>
                    <a:pt x="610" y="136"/>
                  </a:lnTo>
                  <a:lnTo>
                    <a:pt x="520" y="204"/>
                  </a:lnTo>
                  <a:lnTo>
                    <a:pt x="430" y="294"/>
                  </a:lnTo>
                  <a:lnTo>
                    <a:pt x="339" y="407"/>
                  </a:lnTo>
                  <a:lnTo>
                    <a:pt x="249" y="543"/>
                  </a:lnTo>
                  <a:lnTo>
                    <a:pt x="136" y="814"/>
                  </a:lnTo>
                  <a:lnTo>
                    <a:pt x="46" y="1085"/>
                  </a:lnTo>
                  <a:lnTo>
                    <a:pt x="0" y="1378"/>
                  </a:lnTo>
                  <a:lnTo>
                    <a:pt x="0" y="1649"/>
                  </a:lnTo>
                  <a:lnTo>
                    <a:pt x="46" y="1943"/>
                  </a:lnTo>
                  <a:lnTo>
                    <a:pt x="113" y="2214"/>
                  </a:lnTo>
                  <a:lnTo>
                    <a:pt x="226" y="2462"/>
                  </a:lnTo>
                  <a:lnTo>
                    <a:pt x="362" y="2733"/>
                  </a:lnTo>
                  <a:lnTo>
                    <a:pt x="542" y="2982"/>
                  </a:lnTo>
                  <a:lnTo>
                    <a:pt x="723" y="3208"/>
                  </a:lnTo>
                  <a:lnTo>
                    <a:pt x="949" y="3434"/>
                  </a:lnTo>
                  <a:lnTo>
                    <a:pt x="1197" y="3614"/>
                  </a:lnTo>
                  <a:lnTo>
                    <a:pt x="1446" y="3795"/>
                  </a:lnTo>
                  <a:lnTo>
                    <a:pt x="1739" y="3976"/>
                  </a:lnTo>
                  <a:lnTo>
                    <a:pt x="2033" y="4111"/>
                  </a:lnTo>
                  <a:lnTo>
                    <a:pt x="2349" y="4224"/>
                  </a:lnTo>
                  <a:lnTo>
                    <a:pt x="3049" y="1107"/>
                  </a:lnTo>
                  <a:lnTo>
                    <a:pt x="2959" y="1040"/>
                  </a:lnTo>
                  <a:lnTo>
                    <a:pt x="2733" y="814"/>
                  </a:lnTo>
                  <a:lnTo>
                    <a:pt x="2372" y="543"/>
                  </a:lnTo>
                  <a:lnTo>
                    <a:pt x="2169" y="407"/>
                  </a:lnTo>
                  <a:lnTo>
                    <a:pt x="1965" y="272"/>
                  </a:lnTo>
                  <a:lnTo>
                    <a:pt x="1717" y="159"/>
                  </a:lnTo>
                  <a:lnTo>
                    <a:pt x="1491" y="68"/>
                  </a:lnTo>
                  <a:lnTo>
                    <a:pt x="1265" y="23"/>
                  </a:lnTo>
                  <a:lnTo>
                    <a:pt x="103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0"/>
            <p:cNvSpPr/>
            <p:nvPr/>
          </p:nvSpPr>
          <p:spPr>
            <a:xfrm>
              <a:off x="2061550" y="3852375"/>
              <a:ext cx="32775" cy="128775"/>
            </a:xfrm>
            <a:custGeom>
              <a:rect b="b" l="l" r="r" t="t"/>
              <a:pathLst>
                <a:path extrusionOk="0" h="5151" w="1311">
                  <a:moveTo>
                    <a:pt x="701" y="1"/>
                  </a:moveTo>
                  <a:lnTo>
                    <a:pt x="498" y="69"/>
                  </a:lnTo>
                  <a:lnTo>
                    <a:pt x="1" y="295"/>
                  </a:lnTo>
                  <a:lnTo>
                    <a:pt x="46" y="837"/>
                  </a:lnTo>
                  <a:lnTo>
                    <a:pt x="91" y="1492"/>
                  </a:lnTo>
                  <a:lnTo>
                    <a:pt x="204" y="2169"/>
                  </a:lnTo>
                  <a:lnTo>
                    <a:pt x="317" y="2892"/>
                  </a:lnTo>
                  <a:lnTo>
                    <a:pt x="408" y="3253"/>
                  </a:lnTo>
                  <a:lnTo>
                    <a:pt x="498" y="3592"/>
                  </a:lnTo>
                  <a:lnTo>
                    <a:pt x="588" y="3908"/>
                  </a:lnTo>
                  <a:lnTo>
                    <a:pt x="701" y="4225"/>
                  </a:lnTo>
                  <a:lnTo>
                    <a:pt x="837" y="4496"/>
                  </a:lnTo>
                  <a:lnTo>
                    <a:pt x="972" y="4744"/>
                  </a:lnTo>
                  <a:lnTo>
                    <a:pt x="1130" y="4970"/>
                  </a:lnTo>
                  <a:lnTo>
                    <a:pt x="1311" y="5151"/>
                  </a:lnTo>
                  <a:lnTo>
                    <a:pt x="1153" y="4676"/>
                  </a:lnTo>
                  <a:lnTo>
                    <a:pt x="1017" y="4157"/>
                  </a:lnTo>
                  <a:lnTo>
                    <a:pt x="859" y="3479"/>
                  </a:lnTo>
                  <a:lnTo>
                    <a:pt x="724" y="2689"/>
                  </a:lnTo>
                  <a:lnTo>
                    <a:pt x="679" y="2282"/>
                  </a:lnTo>
                  <a:lnTo>
                    <a:pt x="633" y="1830"/>
                  </a:lnTo>
                  <a:lnTo>
                    <a:pt x="611" y="1379"/>
                  </a:lnTo>
                  <a:lnTo>
                    <a:pt x="611" y="927"/>
                  </a:lnTo>
                  <a:lnTo>
                    <a:pt x="656" y="453"/>
                  </a:lnTo>
                  <a:lnTo>
                    <a:pt x="7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0"/>
            <p:cNvSpPr/>
            <p:nvPr/>
          </p:nvSpPr>
          <p:spPr>
            <a:xfrm>
              <a:off x="2059875" y="3844475"/>
              <a:ext cx="45200" cy="134425"/>
            </a:xfrm>
            <a:custGeom>
              <a:rect b="b" l="l" r="r" t="t"/>
              <a:pathLst>
                <a:path extrusionOk="0" h="5377" w="1808">
                  <a:moveTo>
                    <a:pt x="791" y="1"/>
                  </a:moveTo>
                  <a:lnTo>
                    <a:pt x="0" y="91"/>
                  </a:lnTo>
                  <a:lnTo>
                    <a:pt x="91" y="769"/>
                  </a:lnTo>
                  <a:lnTo>
                    <a:pt x="204" y="1514"/>
                  </a:lnTo>
                  <a:lnTo>
                    <a:pt x="384" y="2372"/>
                  </a:lnTo>
                  <a:lnTo>
                    <a:pt x="497" y="2824"/>
                  </a:lnTo>
                  <a:lnTo>
                    <a:pt x="633" y="3276"/>
                  </a:lnTo>
                  <a:lnTo>
                    <a:pt x="768" y="3727"/>
                  </a:lnTo>
                  <a:lnTo>
                    <a:pt x="949" y="4134"/>
                  </a:lnTo>
                  <a:lnTo>
                    <a:pt x="1130" y="4518"/>
                  </a:lnTo>
                  <a:lnTo>
                    <a:pt x="1333" y="4879"/>
                  </a:lnTo>
                  <a:lnTo>
                    <a:pt x="1446" y="5015"/>
                  </a:lnTo>
                  <a:lnTo>
                    <a:pt x="1559" y="5173"/>
                  </a:lnTo>
                  <a:lnTo>
                    <a:pt x="1672" y="5286"/>
                  </a:lnTo>
                  <a:lnTo>
                    <a:pt x="1807" y="5376"/>
                  </a:lnTo>
                  <a:lnTo>
                    <a:pt x="1604" y="4902"/>
                  </a:lnTo>
                  <a:lnTo>
                    <a:pt x="1401" y="4360"/>
                  </a:lnTo>
                  <a:lnTo>
                    <a:pt x="1197" y="3660"/>
                  </a:lnTo>
                  <a:lnTo>
                    <a:pt x="1084" y="3253"/>
                  </a:lnTo>
                  <a:lnTo>
                    <a:pt x="994" y="2824"/>
                  </a:lnTo>
                  <a:lnTo>
                    <a:pt x="904" y="2372"/>
                  </a:lnTo>
                  <a:lnTo>
                    <a:pt x="836" y="1921"/>
                  </a:lnTo>
                  <a:lnTo>
                    <a:pt x="768" y="1446"/>
                  </a:lnTo>
                  <a:lnTo>
                    <a:pt x="746" y="972"/>
                  </a:lnTo>
                  <a:lnTo>
                    <a:pt x="746" y="475"/>
                  </a:lnTo>
                  <a:lnTo>
                    <a:pt x="7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0"/>
            <p:cNvSpPr/>
            <p:nvPr/>
          </p:nvSpPr>
          <p:spPr>
            <a:xfrm>
              <a:off x="1665750" y="3548050"/>
              <a:ext cx="299850" cy="898375"/>
            </a:xfrm>
            <a:custGeom>
              <a:rect b="b" l="l" r="r" t="t"/>
              <a:pathLst>
                <a:path extrusionOk="0" h="35935" w="11994">
                  <a:moveTo>
                    <a:pt x="7205" y="0"/>
                  </a:moveTo>
                  <a:lnTo>
                    <a:pt x="6618" y="23"/>
                  </a:lnTo>
                  <a:lnTo>
                    <a:pt x="6121" y="45"/>
                  </a:lnTo>
                  <a:lnTo>
                    <a:pt x="5647" y="113"/>
                  </a:lnTo>
                  <a:lnTo>
                    <a:pt x="5195" y="204"/>
                  </a:lnTo>
                  <a:lnTo>
                    <a:pt x="4789" y="317"/>
                  </a:lnTo>
                  <a:lnTo>
                    <a:pt x="4495" y="429"/>
                  </a:lnTo>
                  <a:lnTo>
                    <a:pt x="4201" y="520"/>
                  </a:lnTo>
                  <a:lnTo>
                    <a:pt x="3953" y="655"/>
                  </a:lnTo>
                  <a:lnTo>
                    <a:pt x="3704" y="768"/>
                  </a:lnTo>
                  <a:lnTo>
                    <a:pt x="3479" y="904"/>
                  </a:lnTo>
                  <a:lnTo>
                    <a:pt x="3253" y="1062"/>
                  </a:lnTo>
                  <a:lnTo>
                    <a:pt x="2891" y="1355"/>
                  </a:lnTo>
                  <a:lnTo>
                    <a:pt x="2530" y="1672"/>
                  </a:lnTo>
                  <a:lnTo>
                    <a:pt x="2259" y="2010"/>
                  </a:lnTo>
                  <a:lnTo>
                    <a:pt x="2033" y="2304"/>
                  </a:lnTo>
                  <a:lnTo>
                    <a:pt x="1875" y="2598"/>
                  </a:lnTo>
                  <a:lnTo>
                    <a:pt x="1762" y="2846"/>
                  </a:lnTo>
                  <a:lnTo>
                    <a:pt x="1672" y="3027"/>
                  </a:lnTo>
                  <a:lnTo>
                    <a:pt x="1627" y="3185"/>
                  </a:lnTo>
                  <a:lnTo>
                    <a:pt x="1333" y="3998"/>
                  </a:lnTo>
                  <a:lnTo>
                    <a:pt x="1062" y="4766"/>
                  </a:lnTo>
                  <a:lnTo>
                    <a:pt x="836" y="5511"/>
                  </a:lnTo>
                  <a:lnTo>
                    <a:pt x="633" y="6234"/>
                  </a:lnTo>
                  <a:lnTo>
                    <a:pt x="452" y="6934"/>
                  </a:lnTo>
                  <a:lnTo>
                    <a:pt x="317" y="7612"/>
                  </a:lnTo>
                  <a:lnTo>
                    <a:pt x="204" y="8289"/>
                  </a:lnTo>
                  <a:lnTo>
                    <a:pt x="113" y="8922"/>
                  </a:lnTo>
                  <a:lnTo>
                    <a:pt x="68" y="9554"/>
                  </a:lnTo>
                  <a:lnTo>
                    <a:pt x="23" y="10164"/>
                  </a:lnTo>
                  <a:lnTo>
                    <a:pt x="0" y="10751"/>
                  </a:lnTo>
                  <a:lnTo>
                    <a:pt x="0" y="11338"/>
                  </a:lnTo>
                  <a:lnTo>
                    <a:pt x="23" y="11903"/>
                  </a:lnTo>
                  <a:lnTo>
                    <a:pt x="68" y="12445"/>
                  </a:lnTo>
                  <a:lnTo>
                    <a:pt x="113" y="12987"/>
                  </a:lnTo>
                  <a:lnTo>
                    <a:pt x="181" y="13529"/>
                  </a:lnTo>
                  <a:lnTo>
                    <a:pt x="362" y="14591"/>
                  </a:lnTo>
                  <a:lnTo>
                    <a:pt x="565" y="15607"/>
                  </a:lnTo>
                  <a:lnTo>
                    <a:pt x="814" y="16623"/>
                  </a:lnTo>
                  <a:lnTo>
                    <a:pt x="1062" y="17640"/>
                  </a:lnTo>
                  <a:lnTo>
                    <a:pt x="1333" y="18656"/>
                  </a:lnTo>
                  <a:lnTo>
                    <a:pt x="1581" y="19695"/>
                  </a:lnTo>
                  <a:lnTo>
                    <a:pt x="1830" y="20757"/>
                  </a:lnTo>
                  <a:lnTo>
                    <a:pt x="2033" y="21841"/>
                  </a:lnTo>
                  <a:lnTo>
                    <a:pt x="2124" y="22405"/>
                  </a:lnTo>
                  <a:lnTo>
                    <a:pt x="2191" y="22993"/>
                  </a:lnTo>
                  <a:lnTo>
                    <a:pt x="2236" y="23557"/>
                  </a:lnTo>
                  <a:lnTo>
                    <a:pt x="2282" y="24167"/>
                  </a:lnTo>
                  <a:lnTo>
                    <a:pt x="2304" y="24754"/>
                  </a:lnTo>
                  <a:lnTo>
                    <a:pt x="2304" y="25364"/>
                  </a:lnTo>
                  <a:lnTo>
                    <a:pt x="2259" y="26561"/>
                  </a:lnTo>
                  <a:lnTo>
                    <a:pt x="2191" y="27758"/>
                  </a:lnTo>
                  <a:lnTo>
                    <a:pt x="2078" y="28910"/>
                  </a:lnTo>
                  <a:lnTo>
                    <a:pt x="1920" y="30039"/>
                  </a:lnTo>
                  <a:lnTo>
                    <a:pt x="1762" y="31123"/>
                  </a:lnTo>
                  <a:lnTo>
                    <a:pt x="1581" y="32117"/>
                  </a:lnTo>
                  <a:lnTo>
                    <a:pt x="1401" y="33043"/>
                  </a:lnTo>
                  <a:lnTo>
                    <a:pt x="1243" y="33856"/>
                  </a:lnTo>
                  <a:lnTo>
                    <a:pt x="1062" y="34556"/>
                  </a:lnTo>
                  <a:lnTo>
                    <a:pt x="814" y="35573"/>
                  </a:lnTo>
                  <a:lnTo>
                    <a:pt x="723" y="35934"/>
                  </a:lnTo>
                  <a:lnTo>
                    <a:pt x="1062" y="35663"/>
                  </a:lnTo>
                  <a:lnTo>
                    <a:pt x="1378" y="35369"/>
                  </a:lnTo>
                  <a:lnTo>
                    <a:pt x="1694" y="35053"/>
                  </a:lnTo>
                  <a:lnTo>
                    <a:pt x="2011" y="34692"/>
                  </a:lnTo>
                  <a:lnTo>
                    <a:pt x="2327" y="34308"/>
                  </a:lnTo>
                  <a:lnTo>
                    <a:pt x="2620" y="33901"/>
                  </a:lnTo>
                  <a:lnTo>
                    <a:pt x="2914" y="33472"/>
                  </a:lnTo>
                  <a:lnTo>
                    <a:pt x="3185" y="33021"/>
                  </a:lnTo>
                  <a:lnTo>
                    <a:pt x="3456" y="32546"/>
                  </a:lnTo>
                  <a:lnTo>
                    <a:pt x="3727" y="32072"/>
                  </a:lnTo>
                  <a:lnTo>
                    <a:pt x="4224" y="31078"/>
                  </a:lnTo>
                  <a:lnTo>
                    <a:pt x="4698" y="30062"/>
                  </a:lnTo>
                  <a:lnTo>
                    <a:pt x="5127" y="29045"/>
                  </a:lnTo>
                  <a:lnTo>
                    <a:pt x="5489" y="28074"/>
                  </a:lnTo>
                  <a:lnTo>
                    <a:pt x="5828" y="27171"/>
                  </a:lnTo>
                  <a:lnTo>
                    <a:pt x="6121" y="26313"/>
                  </a:lnTo>
                  <a:lnTo>
                    <a:pt x="6370" y="25567"/>
                  </a:lnTo>
                  <a:lnTo>
                    <a:pt x="6686" y="24483"/>
                  </a:lnTo>
                  <a:lnTo>
                    <a:pt x="6799" y="24077"/>
                  </a:lnTo>
                  <a:lnTo>
                    <a:pt x="6934" y="24370"/>
                  </a:lnTo>
                  <a:lnTo>
                    <a:pt x="7047" y="24686"/>
                  </a:lnTo>
                  <a:lnTo>
                    <a:pt x="7115" y="25048"/>
                  </a:lnTo>
                  <a:lnTo>
                    <a:pt x="7160" y="25432"/>
                  </a:lnTo>
                  <a:lnTo>
                    <a:pt x="7183" y="25838"/>
                  </a:lnTo>
                  <a:lnTo>
                    <a:pt x="7183" y="26245"/>
                  </a:lnTo>
                  <a:lnTo>
                    <a:pt x="7160" y="26674"/>
                  </a:lnTo>
                  <a:lnTo>
                    <a:pt x="7138" y="27081"/>
                  </a:lnTo>
                  <a:lnTo>
                    <a:pt x="7047" y="27826"/>
                  </a:lnTo>
                  <a:lnTo>
                    <a:pt x="6957" y="28458"/>
                  </a:lnTo>
                  <a:lnTo>
                    <a:pt x="6866" y="29023"/>
                  </a:lnTo>
                  <a:lnTo>
                    <a:pt x="6866" y="29023"/>
                  </a:lnTo>
                  <a:lnTo>
                    <a:pt x="7138" y="28684"/>
                  </a:lnTo>
                  <a:lnTo>
                    <a:pt x="7409" y="28345"/>
                  </a:lnTo>
                  <a:lnTo>
                    <a:pt x="7634" y="27961"/>
                  </a:lnTo>
                  <a:lnTo>
                    <a:pt x="7860" y="27577"/>
                  </a:lnTo>
                  <a:lnTo>
                    <a:pt x="8064" y="27148"/>
                  </a:lnTo>
                  <a:lnTo>
                    <a:pt x="8244" y="26719"/>
                  </a:lnTo>
                  <a:lnTo>
                    <a:pt x="8402" y="26290"/>
                  </a:lnTo>
                  <a:lnTo>
                    <a:pt x="8538" y="25838"/>
                  </a:lnTo>
                  <a:lnTo>
                    <a:pt x="8673" y="25364"/>
                  </a:lnTo>
                  <a:lnTo>
                    <a:pt x="8786" y="24890"/>
                  </a:lnTo>
                  <a:lnTo>
                    <a:pt x="8899" y="24393"/>
                  </a:lnTo>
                  <a:lnTo>
                    <a:pt x="8967" y="23896"/>
                  </a:lnTo>
                  <a:lnTo>
                    <a:pt x="9102" y="22902"/>
                  </a:lnTo>
                  <a:lnTo>
                    <a:pt x="9193" y="21886"/>
                  </a:lnTo>
                  <a:lnTo>
                    <a:pt x="9261" y="20892"/>
                  </a:lnTo>
                  <a:lnTo>
                    <a:pt x="9283" y="19898"/>
                  </a:lnTo>
                  <a:lnTo>
                    <a:pt x="9261" y="18927"/>
                  </a:lnTo>
                  <a:lnTo>
                    <a:pt x="9261" y="18001"/>
                  </a:lnTo>
                  <a:lnTo>
                    <a:pt x="9193" y="16330"/>
                  </a:lnTo>
                  <a:lnTo>
                    <a:pt x="9148" y="14975"/>
                  </a:lnTo>
                  <a:lnTo>
                    <a:pt x="9148" y="14681"/>
                  </a:lnTo>
                  <a:lnTo>
                    <a:pt x="9170" y="14387"/>
                  </a:lnTo>
                  <a:lnTo>
                    <a:pt x="9215" y="13845"/>
                  </a:lnTo>
                  <a:lnTo>
                    <a:pt x="9328" y="13348"/>
                  </a:lnTo>
                  <a:lnTo>
                    <a:pt x="9486" y="12852"/>
                  </a:lnTo>
                  <a:lnTo>
                    <a:pt x="9667" y="12377"/>
                  </a:lnTo>
                  <a:lnTo>
                    <a:pt x="9870" y="11903"/>
                  </a:lnTo>
                  <a:lnTo>
                    <a:pt x="10322" y="10932"/>
                  </a:lnTo>
                  <a:lnTo>
                    <a:pt x="10819" y="9915"/>
                  </a:lnTo>
                  <a:lnTo>
                    <a:pt x="11045" y="9373"/>
                  </a:lnTo>
                  <a:lnTo>
                    <a:pt x="11271" y="8809"/>
                  </a:lnTo>
                  <a:lnTo>
                    <a:pt x="11474" y="8176"/>
                  </a:lnTo>
                  <a:lnTo>
                    <a:pt x="11655" y="7521"/>
                  </a:lnTo>
                  <a:lnTo>
                    <a:pt x="11790" y="6799"/>
                  </a:lnTo>
                  <a:lnTo>
                    <a:pt x="11903" y="6008"/>
                  </a:lnTo>
                  <a:lnTo>
                    <a:pt x="11971" y="5285"/>
                  </a:lnTo>
                  <a:lnTo>
                    <a:pt x="11993" y="4608"/>
                  </a:lnTo>
                  <a:lnTo>
                    <a:pt x="11971" y="3998"/>
                  </a:lnTo>
                  <a:lnTo>
                    <a:pt x="11903" y="3411"/>
                  </a:lnTo>
                  <a:lnTo>
                    <a:pt x="11813" y="2959"/>
                  </a:lnTo>
                  <a:lnTo>
                    <a:pt x="11700" y="2552"/>
                  </a:lnTo>
                  <a:lnTo>
                    <a:pt x="11564" y="2169"/>
                  </a:lnTo>
                  <a:lnTo>
                    <a:pt x="11384" y="1807"/>
                  </a:lnTo>
                  <a:lnTo>
                    <a:pt x="11158" y="1491"/>
                  </a:lnTo>
                  <a:lnTo>
                    <a:pt x="10932" y="1220"/>
                  </a:lnTo>
                  <a:lnTo>
                    <a:pt x="10638" y="949"/>
                  </a:lnTo>
                  <a:lnTo>
                    <a:pt x="10345" y="723"/>
                  </a:lnTo>
                  <a:lnTo>
                    <a:pt x="9983" y="542"/>
                  </a:lnTo>
                  <a:lnTo>
                    <a:pt x="9622" y="384"/>
                  </a:lnTo>
                  <a:lnTo>
                    <a:pt x="9193" y="249"/>
                  </a:lnTo>
                  <a:lnTo>
                    <a:pt x="8764" y="136"/>
                  </a:lnTo>
                  <a:lnTo>
                    <a:pt x="8267" y="68"/>
                  </a:lnTo>
                  <a:lnTo>
                    <a:pt x="7770" y="23"/>
                  </a:lnTo>
                  <a:lnTo>
                    <a:pt x="7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0"/>
            <p:cNvSpPr/>
            <p:nvPr/>
          </p:nvSpPr>
          <p:spPr>
            <a:xfrm>
              <a:off x="1881450" y="3585300"/>
              <a:ext cx="41225" cy="223625"/>
            </a:xfrm>
            <a:custGeom>
              <a:rect b="b" l="l" r="r" t="t"/>
              <a:pathLst>
                <a:path extrusionOk="0" h="8945" w="1649">
                  <a:moveTo>
                    <a:pt x="0" y="1"/>
                  </a:moveTo>
                  <a:lnTo>
                    <a:pt x="113" y="114"/>
                  </a:lnTo>
                  <a:lnTo>
                    <a:pt x="271" y="272"/>
                  </a:lnTo>
                  <a:lnTo>
                    <a:pt x="429" y="498"/>
                  </a:lnTo>
                  <a:lnTo>
                    <a:pt x="610" y="814"/>
                  </a:lnTo>
                  <a:lnTo>
                    <a:pt x="791" y="1243"/>
                  </a:lnTo>
                  <a:lnTo>
                    <a:pt x="881" y="1469"/>
                  </a:lnTo>
                  <a:lnTo>
                    <a:pt x="949" y="1740"/>
                  </a:lnTo>
                  <a:lnTo>
                    <a:pt x="1017" y="2034"/>
                  </a:lnTo>
                  <a:lnTo>
                    <a:pt x="1084" y="2372"/>
                  </a:lnTo>
                  <a:lnTo>
                    <a:pt x="1107" y="2734"/>
                  </a:lnTo>
                  <a:lnTo>
                    <a:pt x="1129" y="3163"/>
                  </a:lnTo>
                  <a:lnTo>
                    <a:pt x="1107" y="3637"/>
                  </a:lnTo>
                  <a:lnTo>
                    <a:pt x="1062" y="4157"/>
                  </a:lnTo>
                  <a:lnTo>
                    <a:pt x="994" y="4676"/>
                  </a:lnTo>
                  <a:lnTo>
                    <a:pt x="904" y="5241"/>
                  </a:lnTo>
                  <a:lnTo>
                    <a:pt x="723" y="6325"/>
                  </a:lnTo>
                  <a:lnTo>
                    <a:pt x="520" y="7341"/>
                  </a:lnTo>
                  <a:lnTo>
                    <a:pt x="339" y="8177"/>
                  </a:lnTo>
                  <a:lnTo>
                    <a:pt x="158" y="8945"/>
                  </a:lnTo>
                  <a:lnTo>
                    <a:pt x="384" y="8312"/>
                  </a:lnTo>
                  <a:lnTo>
                    <a:pt x="610" y="7612"/>
                  </a:lnTo>
                  <a:lnTo>
                    <a:pt x="858" y="6731"/>
                  </a:lnTo>
                  <a:lnTo>
                    <a:pt x="1129" y="5760"/>
                  </a:lnTo>
                  <a:lnTo>
                    <a:pt x="1378" y="4767"/>
                  </a:lnTo>
                  <a:lnTo>
                    <a:pt x="1468" y="4270"/>
                  </a:lnTo>
                  <a:lnTo>
                    <a:pt x="1559" y="3773"/>
                  </a:lnTo>
                  <a:lnTo>
                    <a:pt x="1604" y="3321"/>
                  </a:lnTo>
                  <a:lnTo>
                    <a:pt x="1649" y="2892"/>
                  </a:lnTo>
                  <a:lnTo>
                    <a:pt x="1626" y="2485"/>
                  </a:lnTo>
                  <a:lnTo>
                    <a:pt x="1581" y="2124"/>
                  </a:lnTo>
                  <a:lnTo>
                    <a:pt x="1513" y="1808"/>
                  </a:lnTo>
                  <a:lnTo>
                    <a:pt x="1423" y="1492"/>
                  </a:lnTo>
                  <a:lnTo>
                    <a:pt x="1288" y="1243"/>
                  </a:lnTo>
                  <a:lnTo>
                    <a:pt x="1152" y="995"/>
                  </a:lnTo>
                  <a:lnTo>
                    <a:pt x="994" y="791"/>
                  </a:lnTo>
                  <a:lnTo>
                    <a:pt x="836" y="611"/>
                  </a:lnTo>
                  <a:lnTo>
                    <a:pt x="678" y="453"/>
                  </a:lnTo>
                  <a:lnTo>
                    <a:pt x="542" y="317"/>
                  </a:lnTo>
                  <a:lnTo>
                    <a:pt x="271" y="136"/>
                  </a:lnTo>
                  <a:lnTo>
                    <a:pt x="68" y="2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0"/>
            <p:cNvSpPr/>
            <p:nvPr/>
          </p:nvSpPr>
          <p:spPr>
            <a:xfrm>
              <a:off x="1922650" y="3838825"/>
              <a:ext cx="40700" cy="53100"/>
            </a:xfrm>
            <a:custGeom>
              <a:rect b="b" l="l" r="r" t="t"/>
              <a:pathLst>
                <a:path extrusionOk="0" h="2124" w="1628">
                  <a:moveTo>
                    <a:pt x="1" y="1"/>
                  </a:moveTo>
                  <a:lnTo>
                    <a:pt x="1627" y="2124"/>
                  </a:lnTo>
                  <a:lnTo>
                    <a:pt x="1108" y="90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0"/>
            <p:cNvSpPr/>
            <p:nvPr/>
          </p:nvSpPr>
          <p:spPr>
            <a:xfrm>
              <a:off x="2166575" y="5161225"/>
              <a:ext cx="270500" cy="55925"/>
            </a:xfrm>
            <a:custGeom>
              <a:rect b="b" l="l" r="r" t="t"/>
              <a:pathLst>
                <a:path extrusionOk="0" h="2237" w="10820">
                  <a:moveTo>
                    <a:pt x="2643" y="1"/>
                  </a:moveTo>
                  <a:lnTo>
                    <a:pt x="498" y="362"/>
                  </a:lnTo>
                  <a:lnTo>
                    <a:pt x="407" y="497"/>
                  </a:lnTo>
                  <a:lnTo>
                    <a:pt x="227" y="836"/>
                  </a:lnTo>
                  <a:lnTo>
                    <a:pt x="136" y="1040"/>
                  </a:lnTo>
                  <a:lnTo>
                    <a:pt x="69" y="1243"/>
                  </a:lnTo>
                  <a:lnTo>
                    <a:pt x="1" y="1446"/>
                  </a:lnTo>
                  <a:lnTo>
                    <a:pt x="1" y="1604"/>
                  </a:lnTo>
                  <a:lnTo>
                    <a:pt x="24" y="1717"/>
                  </a:lnTo>
                  <a:lnTo>
                    <a:pt x="69" y="1830"/>
                  </a:lnTo>
                  <a:lnTo>
                    <a:pt x="159" y="1943"/>
                  </a:lnTo>
                  <a:lnTo>
                    <a:pt x="249" y="2011"/>
                  </a:lnTo>
                  <a:lnTo>
                    <a:pt x="385" y="2078"/>
                  </a:lnTo>
                  <a:lnTo>
                    <a:pt x="520" y="2124"/>
                  </a:lnTo>
                  <a:lnTo>
                    <a:pt x="656" y="2146"/>
                  </a:lnTo>
                  <a:lnTo>
                    <a:pt x="814" y="2169"/>
                  </a:lnTo>
                  <a:lnTo>
                    <a:pt x="1311" y="2124"/>
                  </a:lnTo>
                  <a:lnTo>
                    <a:pt x="2011" y="2078"/>
                  </a:lnTo>
                  <a:lnTo>
                    <a:pt x="2756" y="2078"/>
                  </a:lnTo>
                  <a:lnTo>
                    <a:pt x="3095" y="2101"/>
                  </a:lnTo>
                  <a:lnTo>
                    <a:pt x="3344" y="2169"/>
                  </a:lnTo>
                  <a:lnTo>
                    <a:pt x="3592" y="2214"/>
                  </a:lnTo>
                  <a:lnTo>
                    <a:pt x="3840" y="2237"/>
                  </a:lnTo>
                  <a:lnTo>
                    <a:pt x="4428" y="2237"/>
                  </a:lnTo>
                  <a:lnTo>
                    <a:pt x="5038" y="2191"/>
                  </a:lnTo>
                  <a:lnTo>
                    <a:pt x="5376" y="2169"/>
                  </a:lnTo>
                  <a:lnTo>
                    <a:pt x="5715" y="2169"/>
                  </a:lnTo>
                  <a:lnTo>
                    <a:pt x="7793" y="2191"/>
                  </a:lnTo>
                  <a:lnTo>
                    <a:pt x="9126" y="2169"/>
                  </a:lnTo>
                  <a:lnTo>
                    <a:pt x="9735" y="2169"/>
                  </a:lnTo>
                  <a:lnTo>
                    <a:pt x="10232" y="2124"/>
                  </a:lnTo>
                  <a:lnTo>
                    <a:pt x="10639" y="2078"/>
                  </a:lnTo>
                  <a:lnTo>
                    <a:pt x="10774" y="2033"/>
                  </a:lnTo>
                  <a:lnTo>
                    <a:pt x="10819" y="1988"/>
                  </a:lnTo>
                  <a:lnTo>
                    <a:pt x="10819" y="1943"/>
                  </a:lnTo>
                  <a:lnTo>
                    <a:pt x="10774" y="1875"/>
                  </a:lnTo>
                  <a:lnTo>
                    <a:pt x="10707" y="1807"/>
                  </a:lnTo>
                  <a:lnTo>
                    <a:pt x="10639" y="1740"/>
                  </a:lnTo>
                  <a:lnTo>
                    <a:pt x="10390" y="1582"/>
                  </a:lnTo>
                  <a:lnTo>
                    <a:pt x="10097" y="1424"/>
                  </a:lnTo>
                  <a:lnTo>
                    <a:pt x="9781" y="1265"/>
                  </a:lnTo>
                  <a:lnTo>
                    <a:pt x="9464" y="1152"/>
                  </a:lnTo>
                  <a:lnTo>
                    <a:pt x="9193" y="1040"/>
                  </a:lnTo>
                  <a:lnTo>
                    <a:pt x="8967" y="994"/>
                  </a:lnTo>
                  <a:lnTo>
                    <a:pt x="7093" y="746"/>
                  </a:lnTo>
                  <a:lnTo>
                    <a:pt x="5602" y="520"/>
                  </a:lnTo>
                  <a:lnTo>
                    <a:pt x="4134" y="294"/>
                  </a:lnTo>
                  <a:lnTo>
                    <a:pt x="3231" y="136"/>
                  </a:lnTo>
                  <a:lnTo>
                    <a:pt x="264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0"/>
            <p:cNvSpPr/>
            <p:nvPr/>
          </p:nvSpPr>
          <p:spPr>
            <a:xfrm>
              <a:off x="2085850" y="4751850"/>
              <a:ext cx="154725" cy="418425"/>
            </a:xfrm>
            <a:custGeom>
              <a:rect b="b" l="l" r="r" t="t"/>
              <a:pathLst>
                <a:path extrusionOk="0" h="16737" w="6189">
                  <a:moveTo>
                    <a:pt x="113" y="1"/>
                  </a:moveTo>
                  <a:lnTo>
                    <a:pt x="45" y="1085"/>
                  </a:lnTo>
                  <a:lnTo>
                    <a:pt x="0" y="1898"/>
                  </a:lnTo>
                  <a:lnTo>
                    <a:pt x="0" y="2463"/>
                  </a:lnTo>
                  <a:lnTo>
                    <a:pt x="91" y="3073"/>
                  </a:lnTo>
                  <a:lnTo>
                    <a:pt x="362" y="4450"/>
                  </a:lnTo>
                  <a:lnTo>
                    <a:pt x="768" y="6370"/>
                  </a:lnTo>
                  <a:lnTo>
                    <a:pt x="1288" y="8629"/>
                  </a:lnTo>
                  <a:lnTo>
                    <a:pt x="1875" y="11000"/>
                  </a:lnTo>
                  <a:lnTo>
                    <a:pt x="2191" y="12175"/>
                  </a:lnTo>
                  <a:lnTo>
                    <a:pt x="2507" y="13281"/>
                  </a:lnTo>
                  <a:lnTo>
                    <a:pt x="2823" y="14320"/>
                  </a:lnTo>
                  <a:lnTo>
                    <a:pt x="3117" y="15269"/>
                  </a:lnTo>
                  <a:lnTo>
                    <a:pt x="3433" y="16082"/>
                  </a:lnTo>
                  <a:lnTo>
                    <a:pt x="3569" y="16421"/>
                  </a:lnTo>
                  <a:lnTo>
                    <a:pt x="3727" y="16737"/>
                  </a:lnTo>
                  <a:lnTo>
                    <a:pt x="6189" y="16737"/>
                  </a:lnTo>
                  <a:lnTo>
                    <a:pt x="5872" y="15043"/>
                  </a:lnTo>
                  <a:lnTo>
                    <a:pt x="5285" y="11904"/>
                  </a:lnTo>
                  <a:lnTo>
                    <a:pt x="5217" y="11542"/>
                  </a:lnTo>
                  <a:lnTo>
                    <a:pt x="4811" y="9126"/>
                  </a:lnTo>
                  <a:lnTo>
                    <a:pt x="4653" y="8109"/>
                  </a:lnTo>
                  <a:lnTo>
                    <a:pt x="4562" y="7274"/>
                  </a:lnTo>
                  <a:lnTo>
                    <a:pt x="4201" y="3863"/>
                  </a:lnTo>
                  <a:lnTo>
                    <a:pt x="4066" y="2598"/>
                  </a:lnTo>
                  <a:lnTo>
                    <a:pt x="3998" y="2192"/>
                  </a:lnTo>
                  <a:lnTo>
                    <a:pt x="3953" y="1989"/>
                  </a:lnTo>
                  <a:lnTo>
                    <a:pt x="3501" y="972"/>
                  </a:lnTo>
                  <a:lnTo>
                    <a:pt x="304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0"/>
            <p:cNvSpPr/>
            <p:nvPr/>
          </p:nvSpPr>
          <p:spPr>
            <a:xfrm>
              <a:off x="2068900" y="4190050"/>
              <a:ext cx="154750" cy="589500"/>
            </a:xfrm>
            <a:custGeom>
              <a:rect b="b" l="l" r="r" t="t"/>
              <a:pathLst>
                <a:path extrusionOk="0" h="23580" w="6190">
                  <a:moveTo>
                    <a:pt x="2191" y="0"/>
                  </a:moveTo>
                  <a:lnTo>
                    <a:pt x="1898" y="565"/>
                  </a:lnTo>
                  <a:lnTo>
                    <a:pt x="1627" y="1197"/>
                  </a:lnTo>
                  <a:lnTo>
                    <a:pt x="1401" y="1785"/>
                  </a:lnTo>
                  <a:lnTo>
                    <a:pt x="1198" y="2417"/>
                  </a:lnTo>
                  <a:lnTo>
                    <a:pt x="994" y="3072"/>
                  </a:lnTo>
                  <a:lnTo>
                    <a:pt x="836" y="3727"/>
                  </a:lnTo>
                  <a:lnTo>
                    <a:pt x="678" y="4427"/>
                  </a:lnTo>
                  <a:lnTo>
                    <a:pt x="543" y="5127"/>
                  </a:lnTo>
                  <a:lnTo>
                    <a:pt x="430" y="5827"/>
                  </a:lnTo>
                  <a:lnTo>
                    <a:pt x="339" y="6528"/>
                  </a:lnTo>
                  <a:lnTo>
                    <a:pt x="181" y="7883"/>
                  </a:lnTo>
                  <a:lnTo>
                    <a:pt x="68" y="9193"/>
                  </a:lnTo>
                  <a:lnTo>
                    <a:pt x="23" y="10367"/>
                  </a:lnTo>
                  <a:lnTo>
                    <a:pt x="1" y="11383"/>
                  </a:lnTo>
                  <a:lnTo>
                    <a:pt x="1" y="11993"/>
                  </a:lnTo>
                  <a:lnTo>
                    <a:pt x="46" y="12716"/>
                  </a:lnTo>
                  <a:lnTo>
                    <a:pt x="136" y="14478"/>
                  </a:lnTo>
                  <a:lnTo>
                    <a:pt x="272" y="16488"/>
                  </a:lnTo>
                  <a:lnTo>
                    <a:pt x="452" y="18543"/>
                  </a:lnTo>
                  <a:lnTo>
                    <a:pt x="746" y="22067"/>
                  </a:lnTo>
                  <a:lnTo>
                    <a:pt x="881" y="23580"/>
                  </a:lnTo>
                  <a:lnTo>
                    <a:pt x="2892" y="23535"/>
                  </a:lnTo>
                  <a:lnTo>
                    <a:pt x="3931" y="23512"/>
                  </a:lnTo>
                  <a:lnTo>
                    <a:pt x="4066" y="22812"/>
                  </a:lnTo>
                  <a:lnTo>
                    <a:pt x="4382" y="20982"/>
                  </a:lnTo>
                  <a:lnTo>
                    <a:pt x="4834" y="18317"/>
                  </a:lnTo>
                  <a:lnTo>
                    <a:pt x="5060" y="16781"/>
                  </a:lnTo>
                  <a:lnTo>
                    <a:pt x="5308" y="15155"/>
                  </a:lnTo>
                  <a:lnTo>
                    <a:pt x="5534" y="13507"/>
                  </a:lnTo>
                  <a:lnTo>
                    <a:pt x="5737" y="11835"/>
                  </a:lnTo>
                  <a:lnTo>
                    <a:pt x="5918" y="10186"/>
                  </a:lnTo>
                  <a:lnTo>
                    <a:pt x="6054" y="8628"/>
                  </a:lnTo>
                  <a:lnTo>
                    <a:pt x="6144" y="7205"/>
                  </a:lnTo>
                  <a:lnTo>
                    <a:pt x="6166" y="6528"/>
                  </a:lnTo>
                  <a:lnTo>
                    <a:pt x="6189" y="5918"/>
                  </a:lnTo>
                  <a:lnTo>
                    <a:pt x="6166" y="5353"/>
                  </a:lnTo>
                  <a:lnTo>
                    <a:pt x="6144" y="4834"/>
                  </a:lnTo>
                  <a:lnTo>
                    <a:pt x="6099" y="4382"/>
                  </a:lnTo>
                  <a:lnTo>
                    <a:pt x="6008" y="3998"/>
                  </a:lnTo>
                  <a:lnTo>
                    <a:pt x="5918" y="3659"/>
                  </a:lnTo>
                  <a:lnTo>
                    <a:pt x="5828" y="3320"/>
                  </a:lnTo>
                  <a:lnTo>
                    <a:pt x="5715" y="3027"/>
                  </a:lnTo>
                  <a:lnTo>
                    <a:pt x="5602" y="2733"/>
                  </a:lnTo>
                  <a:lnTo>
                    <a:pt x="5466" y="2462"/>
                  </a:lnTo>
                  <a:lnTo>
                    <a:pt x="5331" y="2214"/>
                  </a:lnTo>
                  <a:lnTo>
                    <a:pt x="5195" y="1988"/>
                  </a:lnTo>
                  <a:lnTo>
                    <a:pt x="5037" y="1785"/>
                  </a:lnTo>
                  <a:lnTo>
                    <a:pt x="4744" y="1401"/>
                  </a:lnTo>
                  <a:lnTo>
                    <a:pt x="4427" y="1062"/>
                  </a:lnTo>
                  <a:lnTo>
                    <a:pt x="4089" y="813"/>
                  </a:lnTo>
                  <a:lnTo>
                    <a:pt x="3772" y="588"/>
                  </a:lnTo>
                  <a:lnTo>
                    <a:pt x="3456" y="407"/>
                  </a:lnTo>
                  <a:lnTo>
                    <a:pt x="3163" y="271"/>
                  </a:lnTo>
                  <a:lnTo>
                    <a:pt x="2914" y="181"/>
                  </a:lnTo>
                  <a:lnTo>
                    <a:pt x="2666" y="91"/>
                  </a:lnTo>
                  <a:lnTo>
                    <a:pt x="2327" y="23"/>
                  </a:lnTo>
                  <a:lnTo>
                    <a:pt x="219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0"/>
            <p:cNvSpPr/>
            <p:nvPr/>
          </p:nvSpPr>
          <p:spPr>
            <a:xfrm>
              <a:off x="2109550" y="4190050"/>
              <a:ext cx="114100" cy="588375"/>
            </a:xfrm>
            <a:custGeom>
              <a:rect b="b" l="l" r="r" t="t"/>
              <a:pathLst>
                <a:path extrusionOk="0" h="23535" w="4564">
                  <a:moveTo>
                    <a:pt x="565" y="0"/>
                  </a:moveTo>
                  <a:lnTo>
                    <a:pt x="498" y="136"/>
                  </a:lnTo>
                  <a:lnTo>
                    <a:pt x="227" y="655"/>
                  </a:lnTo>
                  <a:lnTo>
                    <a:pt x="1" y="1197"/>
                  </a:lnTo>
                  <a:lnTo>
                    <a:pt x="317" y="1468"/>
                  </a:lnTo>
                  <a:lnTo>
                    <a:pt x="656" y="1830"/>
                  </a:lnTo>
                  <a:lnTo>
                    <a:pt x="1017" y="2236"/>
                  </a:lnTo>
                  <a:lnTo>
                    <a:pt x="1379" y="2733"/>
                  </a:lnTo>
                  <a:lnTo>
                    <a:pt x="1559" y="3004"/>
                  </a:lnTo>
                  <a:lnTo>
                    <a:pt x="1717" y="3298"/>
                  </a:lnTo>
                  <a:lnTo>
                    <a:pt x="1875" y="3614"/>
                  </a:lnTo>
                  <a:lnTo>
                    <a:pt x="2033" y="3930"/>
                  </a:lnTo>
                  <a:lnTo>
                    <a:pt x="2192" y="4292"/>
                  </a:lnTo>
                  <a:lnTo>
                    <a:pt x="2305" y="4653"/>
                  </a:lnTo>
                  <a:lnTo>
                    <a:pt x="2417" y="5037"/>
                  </a:lnTo>
                  <a:lnTo>
                    <a:pt x="2508" y="5443"/>
                  </a:lnTo>
                  <a:lnTo>
                    <a:pt x="2576" y="5737"/>
                  </a:lnTo>
                  <a:lnTo>
                    <a:pt x="2598" y="6098"/>
                  </a:lnTo>
                  <a:lnTo>
                    <a:pt x="2643" y="6934"/>
                  </a:lnTo>
                  <a:lnTo>
                    <a:pt x="2643" y="7950"/>
                  </a:lnTo>
                  <a:lnTo>
                    <a:pt x="2621" y="9102"/>
                  </a:lnTo>
                  <a:lnTo>
                    <a:pt x="2553" y="10390"/>
                  </a:lnTo>
                  <a:lnTo>
                    <a:pt x="2485" y="11722"/>
                  </a:lnTo>
                  <a:lnTo>
                    <a:pt x="2372" y="13145"/>
                  </a:lnTo>
                  <a:lnTo>
                    <a:pt x="2237" y="14568"/>
                  </a:lnTo>
                  <a:lnTo>
                    <a:pt x="1966" y="17391"/>
                  </a:lnTo>
                  <a:lnTo>
                    <a:pt x="1695" y="19989"/>
                  </a:lnTo>
                  <a:lnTo>
                    <a:pt x="1446" y="22112"/>
                  </a:lnTo>
                  <a:lnTo>
                    <a:pt x="1266" y="23535"/>
                  </a:lnTo>
                  <a:lnTo>
                    <a:pt x="2305" y="23512"/>
                  </a:lnTo>
                  <a:lnTo>
                    <a:pt x="2372" y="23151"/>
                  </a:lnTo>
                  <a:lnTo>
                    <a:pt x="2372" y="23128"/>
                  </a:lnTo>
                  <a:lnTo>
                    <a:pt x="2372" y="23083"/>
                  </a:lnTo>
                  <a:lnTo>
                    <a:pt x="2643" y="21660"/>
                  </a:lnTo>
                  <a:lnTo>
                    <a:pt x="3005" y="19514"/>
                  </a:lnTo>
                  <a:lnTo>
                    <a:pt x="3434" y="16827"/>
                  </a:lnTo>
                  <a:lnTo>
                    <a:pt x="3660" y="15359"/>
                  </a:lnTo>
                  <a:lnTo>
                    <a:pt x="3863" y="13868"/>
                  </a:lnTo>
                  <a:lnTo>
                    <a:pt x="4066" y="12355"/>
                  </a:lnTo>
                  <a:lnTo>
                    <a:pt x="4224" y="10864"/>
                  </a:lnTo>
                  <a:lnTo>
                    <a:pt x="4382" y="9419"/>
                  </a:lnTo>
                  <a:lnTo>
                    <a:pt x="4473" y="8063"/>
                  </a:lnTo>
                  <a:lnTo>
                    <a:pt x="4540" y="6799"/>
                  </a:lnTo>
                  <a:lnTo>
                    <a:pt x="4563" y="6234"/>
                  </a:lnTo>
                  <a:lnTo>
                    <a:pt x="4563" y="5692"/>
                  </a:lnTo>
                  <a:lnTo>
                    <a:pt x="4540" y="5195"/>
                  </a:lnTo>
                  <a:lnTo>
                    <a:pt x="4495" y="4743"/>
                  </a:lnTo>
                  <a:lnTo>
                    <a:pt x="4450" y="4337"/>
                  </a:lnTo>
                  <a:lnTo>
                    <a:pt x="4382" y="3998"/>
                  </a:lnTo>
                  <a:lnTo>
                    <a:pt x="4292" y="3659"/>
                  </a:lnTo>
                  <a:lnTo>
                    <a:pt x="4202" y="3320"/>
                  </a:lnTo>
                  <a:lnTo>
                    <a:pt x="4089" y="3027"/>
                  </a:lnTo>
                  <a:lnTo>
                    <a:pt x="3976" y="2733"/>
                  </a:lnTo>
                  <a:lnTo>
                    <a:pt x="3840" y="2462"/>
                  </a:lnTo>
                  <a:lnTo>
                    <a:pt x="3705" y="2214"/>
                  </a:lnTo>
                  <a:lnTo>
                    <a:pt x="3569" y="1988"/>
                  </a:lnTo>
                  <a:lnTo>
                    <a:pt x="3411" y="1785"/>
                  </a:lnTo>
                  <a:lnTo>
                    <a:pt x="3118" y="1401"/>
                  </a:lnTo>
                  <a:lnTo>
                    <a:pt x="2801" y="1062"/>
                  </a:lnTo>
                  <a:lnTo>
                    <a:pt x="2463" y="813"/>
                  </a:lnTo>
                  <a:lnTo>
                    <a:pt x="2146" y="588"/>
                  </a:lnTo>
                  <a:lnTo>
                    <a:pt x="1830" y="407"/>
                  </a:lnTo>
                  <a:lnTo>
                    <a:pt x="1537" y="271"/>
                  </a:lnTo>
                  <a:lnTo>
                    <a:pt x="1288" y="181"/>
                  </a:lnTo>
                  <a:lnTo>
                    <a:pt x="1040" y="91"/>
                  </a:lnTo>
                  <a:lnTo>
                    <a:pt x="701" y="23"/>
                  </a:lnTo>
                  <a:lnTo>
                    <a:pt x="56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0"/>
            <p:cNvSpPr/>
            <p:nvPr/>
          </p:nvSpPr>
          <p:spPr>
            <a:xfrm>
              <a:off x="2173350" y="4776150"/>
              <a:ext cx="42950" cy="264275"/>
            </a:xfrm>
            <a:custGeom>
              <a:rect b="b" l="l" r="r" t="t"/>
              <a:pathLst>
                <a:path extrusionOk="0" h="10571" w="1718">
                  <a:moveTo>
                    <a:pt x="1" y="0"/>
                  </a:moveTo>
                  <a:lnTo>
                    <a:pt x="136" y="362"/>
                  </a:lnTo>
                  <a:lnTo>
                    <a:pt x="227" y="745"/>
                  </a:lnTo>
                  <a:lnTo>
                    <a:pt x="272" y="904"/>
                  </a:lnTo>
                  <a:lnTo>
                    <a:pt x="272" y="1062"/>
                  </a:lnTo>
                  <a:lnTo>
                    <a:pt x="272" y="1197"/>
                  </a:lnTo>
                  <a:lnTo>
                    <a:pt x="227" y="1265"/>
                  </a:lnTo>
                  <a:lnTo>
                    <a:pt x="227" y="1310"/>
                  </a:lnTo>
                  <a:lnTo>
                    <a:pt x="204" y="1400"/>
                  </a:lnTo>
                  <a:lnTo>
                    <a:pt x="227" y="1649"/>
                  </a:lnTo>
                  <a:lnTo>
                    <a:pt x="340" y="2552"/>
                  </a:lnTo>
                  <a:lnTo>
                    <a:pt x="520" y="3817"/>
                  </a:lnTo>
                  <a:lnTo>
                    <a:pt x="769" y="5308"/>
                  </a:lnTo>
                  <a:lnTo>
                    <a:pt x="1311" y="8357"/>
                  </a:lnTo>
                  <a:lnTo>
                    <a:pt x="1717" y="10570"/>
                  </a:lnTo>
                  <a:lnTo>
                    <a:pt x="1311" y="8154"/>
                  </a:lnTo>
                  <a:lnTo>
                    <a:pt x="1153" y="7137"/>
                  </a:lnTo>
                  <a:lnTo>
                    <a:pt x="1062" y="6302"/>
                  </a:lnTo>
                  <a:lnTo>
                    <a:pt x="701" y="2891"/>
                  </a:lnTo>
                  <a:lnTo>
                    <a:pt x="566" y="1626"/>
                  </a:lnTo>
                  <a:lnTo>
                    <a:pt x="498" y="1220"/>
                  </a:lnTo>
                  <a:lnTo>
                    <a:pt x="453" y="1017"/>
                  </a:lnTo>
                  <a:lnTo>
                    <a:pt x="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20"/>
          <p:cNvGrpSpPr/>
          <p:nvPr/>
        </p:nvGrpSpPr>
        <p:grpSpPr>
          <a:xfrm>
            <a:off x="1952779" y="4532071"/>
            <a:ext cx="508959" cy="611465"/>
            <a:chOff x="3152450" y="3257250"/>
            <a:chExt cx="726150" cy="872400"/>
          </a:xfrm>
        </p:grpSpPr>
        <p:sp>
          <p:nvSpPr>
            <p:cNvPr id="2132" name="Google Shape;2132;p20"/>
            <p:cNvSpPr/>
            <p:nvPr/>
          </p:nvSpPr>
          <p:spPr>
            <a:xfrm>
              <a:off x="3152450" y="3765425"/>
              <a:ext cx="665175" cy="364225"/>
            </a:xfrm>
            <a:custGeom>
              <a:rect b="b" l="l" r="r" t="t"/>
              <a:pathLst>
                <a:path extrusionOk="0" h="14569" w="26607">
                  <a:moveTo>
                    <a:pt x="18814" y="1"/>
                  </a:moveTo>
                  <a:lnTo>
                    <a:pt x="0" y="13868"/>
                  </a:lnTo>
                  <a:lnTo>
                    <a:pt x="19040" y="14569"/>
                  </a:lnTo>
                  <a:lnTo>
                    <a:pt x="2660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0"/>
            <p:cNvSpPr/>
            <p:nvPr/>
          </p:nvSpPr>
          <p:spPr>
            <a:xfrm>
              <a:off x="3561825" y="3446975"/>
              <a:ext cx="316775" cy="55350"/>
            </a:xfrm>
            <a:custGeom>
              <a:rect b="b" l="l" r="r" t="t"/>
              <a:pathLst>
                <a:path extrusionOk="0" h="2214" w="12671">
                  <a:moveTo>
                    <a:pt x="0" y="0"/>
                  </a:moveTo>
                  <a:lnTo>
                    <a:pt x="0" y="1514"/>
                  </a:lnTo>
                  <a:lnTo>
                    <a:pt x="0" y="1536"/>
                  </a:lnTo>
                  <a:lnTo>
                    <a:pt x="23" y="1581"/>
                  </a:lnTo>
                  <a:lnTo>
                    <a:pt x="113" y="1649"/>
                  </a:lnTo>
                  <a:lnTo>
                    <a:pt x="271" y="1717"/>
                  </a:lnTo>
                  <a:lnTo>
                    <a:pt x="497" y="1785"/>
                  </a:lnTo>
                  <a:lnTo>
                    <a:pt x="768" y="1830"/>
                  </a:lnTo>
                  <a:lnTo>
                    <a:pt x="1084" y="1898"/>
                  </a:lnTo>
                  <a:lnTo>
                    <a:pt x="1852" y="2011"/>
                  </a:lnTo>
                  <a:lnTo>
                    <a:pt x="2801" y="2078"/>
                  </a:lnTo>
                  <a:lnTo>
                    <a:pt x="3862" y="2146"/>
                  </a:lnTo>
                  <a:lnTo>
                    <a:pt x="5059" y="2191"/>
                  </a:lnTo>
                  <a:lnTo>
                    <a:pt x="6347" y="2214"/>
                  </a:lnTo>
                  <a:lnTo>
                    <a:pt x="7363" y="2191"/>
                  </a:lnTo>
                  <a:lnTo>
                    <a:pt x="8334" y="2169"/>
                  </a:lnTo>
                  <a:lnTo>
                    <a:pt x="9238" y="2124"/>
                  </a:lnTo>
                  <a:lnTo>
                    <a:pt x="10051" y="2078"/>
                  </a:lnTo>
                  <a:lnTo>
                    <a:pt x="10796" y="2011"/>
                  </a:lnTo>
                  <a:lnTo>
                    <a:pt x="11428" y="1920"/>
                  </a:lnTo>
                  <a:lnTo>
                    <a:pt x="11948" y="1830"/>
                  </a:lnTo>
                  <a:lnTo>
                    <a:pt x="12332" y="1740"/>
                  </a:lnTo>
                  <a:lnTo>
                    <a:pt x="12490" y="1672"/>
                  </a:lnTo>
                  <a:lnTo>
                    <a:pt x="12603" y="1627"/>
                  </a:lnTo>
                  <a:lnTo>
                    <a:pt x="12648" y="1559"/>
                  </a:lnTo>
                  <a:lnTo>
                    <a:pt x="12671" y="1514"/>
                  </a:lnTo>
                  <a:lnTo>
                    <a:pt x="12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0"/>
            <p:cNvSpPr/>
            <p:nvPr/>
          </p:nvSpPr>
          <p:spPr>
            <a:xfrm>
              <a:off x="3819300" y="3446975"/>
              <a:ext cx="59300" cy="43500"/>
            </a:xfrm>
            <a:custGeom>
              <a:rect b="b" l="l" r="r" t="t"/>
              <a:pathLst>
                <a:path extrusionOk="0" h="1740" w="2372">
                  <a:moveTo>
                    <a:pt x="294" y="0"/>
                  </a:moveTo>
                  <a:lnTo>
                    <a:pt x="0" y="497"/>
                  </a:lnTo>
                  <a:lnTo>
                    <a:pt x="1943" y="655"/>
                  </a:lnTo>
                  <a:lnTo>
                    <a:pt x="2033" y="1740"/>
                  </a:lnTo>
                  <a:lnTo>
                    <a:pt x="2191" y="1672"/>
                  </a:lnTo>
                  <a:lnTo>
                    <a:pt x="2304" y="1627"/>
                  </a:lnTo>
                  <a:lnTo>
                    <a:pt x="2349" y="1559"/>
                  </a:lnTo>
                  <a:lnTo>
                    <a:pt x="2372" y="1514"/>
                  </a:lnTo>
                  <a:lnTo>
                    <a:pt x="23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0"/>
            <p:cNvSpPr/>
            <p:nvPr/>
          </p:nvSpPr>
          <p:spPr>
            <a:xfrm>
              <a:off x="3561825" y="3426650"/>
              <a:ext cx="316775" cy="40675"/>
            </a:xfrm>
            <a:custGeom>
              <a:rect b="b" l="l" r="r" t="t"/>
              <a:pathLst>
                <a:path extrusionOk="0" h="1627" w="12671">
                  <a:moveTo>
                    <a:pt x="6347" y="0"/>
                  </a:moveTo>
                  <a:lnTo>
                    <a:pt x="5059" y="23"/>
                  </a:lnTo>
                  <a:lnTo>
                    <a:pt x="3862" y="68"/>
                  </a:lnTo>
                  <a:lnTo>
                    <a:pt x="2801" y="136"/>
                  </a:lnTo>
                  <a:lnTo>
                    <a:pt x="1852" y="249"/>
                  </a:lnTo>
                  <a:lnTo>
                    <a:pt x="1084" y="362"/>
                  </a:lnTo>
                  <a:lnTo>
                    <a:pt x="768" y="430"/>
                  </a:lnTo>
                  <a:lnTo>
                    <a:pt x="497" y="497"/>
                  </a:lnTo>
                  <a:lnTo>
                    <a:pt x="271" y="565"/>
                  </a:lnTo>
                  <a:lnTo>
                    <a:pt x="113" y="655"/>
                  </a:lnTo>
                  <a:lnTo>
                    <a:pt x="23" y="723"/>
                  </a:lnTo>
                  <a:lnTo>
                    <a:pt x="0" y="768"/>
                  </a:lnTo>
                  <a:lnTo>
                    <a:pt x="0" y="813"/>
                  </a:lnTo>
                  <a:lnTo>
                    <a:pt x="0" y="859"/>
                  </a:lnTo>
                  <a:lnTo>
                    <a:pt x="23" y="904"/>
                  </a:lnTo>
                  <a:lnTo>
                    <a:pt x="113" y="972"/>
                  </a:lnTo>
                  <a:lnTo>
                    <a:pt x="271" y="1062"/>
                  </a:lnTo>
                  <a:lnTo>
                    <a:pt x="497" y="1130"/>
                  </a:lnTo>
                  <a:lnTo>
                    <a:pt x="768" y="1197"/>
                  </a:lnTo>
                  <a:lnTo>
                    <a:pt x="1084" y="1265"/>
                  </a:lnTo>
                  <a:lnTo>
                    <a:pt x="1852" y="1378"/>
                  </a:lnTo>
                  <a:lnTo>
                    <a:pt x="2801" y="1491"/>
                  </a:lnTo>
                  <a:lnTo>
                    <a:pt x="3862" y="1559"/>
                  </a:lnTo>
                  <a:lnTo>
                    <a:pt x="5059" y="1604"/>
                  </a:lnTo>
                  <a:lnTo>
                    <a:pt x="6347" y="1627"/>
                  </a:lnTo>
                  <a:lnTo>
                    <a:pt x="7611" y="1604"/>
                  </a:lnTo>
                  <a:lnTo>
                    <a:pt x="8809" y="1559"/>
                  </a:lnTo>
                  <a:lnTo>
                    <a:pt x="9893" y="1491"/>
                  </a:lnTo>
                  <a:lnTo>
                    <a:pt x="10819" y="1378"/>
                  </a:lnTo>
                  <a:lnTo>
                    <a:pt x="11609" y="1265"/>
                  </a:lnTo>
                  <a:lnTo>
                    <a:pt x="11925" y="1197"/>
                  </a:lnTo>
                  <a:lnTo>
                    <a:pt x="12174" y="1130"/>
                  </a:lnTo>
                  <a:lnTo>
                    <a:pt x="12400" y="1062"/>
                  </a:lnTo>
                  <a:lnTo>
                    <a:pt x="12558" y="972"/>
                  </a:lnTo>
                  <a:lnTo>
                    <a:pt x="12648" y="904"/>
                  </a:lnTo>
                  <a:lnTo>
                    <a:pt x="12671" y="859"/>
                  </a:lnTo>
                  <a:lnTo>
                    <a:pt x="12671" y="813"/>
                  </a:lnTo>
                  <a:lnTo>
                    <a:pt x="12671" y="768"/>
                  </a:lnTo>
                  <a:lnTo>
                    <a:pt x="12648" y="723"/>
                  </a:lnTo>
                  <a:lnTo>
                    <a:pt x="12558" y="655"/>
                  </a:lnTo>
                  <a:lnTo>
                    <a:pt x="12400" y="565"/>
                  </a:lnTo>
                  <a:lnTo>
                    <a:pt x="12174" y="497"/>
                  </a:lnTo>
                  <a:lnTo>
                    <a:pt x="11925" y="430"/>
                  </a:lnTo>
                  <a:lnTo>
                    <a:pt x="11609" y="362"/>
                  </a:lnTo>
                  <a:lnTo>
                    <a:pt x="10819" y="249"/>
                  </a:lnTo>
                  <a:lnTo>
                    <a:pt x="9893" y="136"/>
                  </a:lnTo>
                  <a:lnTo>
                    <a:pt x="8809" y="68"/>
                  </a:lnTo>
                  <a:lnTo>
                    <a:pt x="7611" y="23"/>
                  </a:lnTo>
                  <a:lnTo>
                    <a:pt x="63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0"/>
            <p:cNvSpPr/>
            <p:nvPr/>
          </p:nvSpPr>
          <p:spPr>
            <a:xfrm>
              <a:off x="3629000" y="3438500"/>
              <a:ext cx="95450" cy="37300"/>
            </a:xfrm>
            <a:custGeom>
              <a:rect b="b" l="l" r="r" t="t"/>
              <a:pathLst>
                <a:path extrusionOk="0" h="1492" w="3818">
                  <a:moveTo>
                    <a:pt x="3050" y="1"/>
                  </a:moveTo>
                  <a:lnTo>
                    <a:pt x="1" y="1333"/>
                  </a:lnTo>
                  <a:lnTo>
                    <a:pt x="2847" y="1491"/>
                  </a:lnTo>
                  <a:lnTo>
                    <a:pt x="3818" y="23"/>
                  </a:lnTo>
                  <a:lnTo>
                    <a:pt x="305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0"/>
            <p:cNvSpPr/>
            <p:nvPr/>
          </p:nvSpPr>
          <p:spPr>
            <a:xfrm>
              <a:off x="3574225" y="3485375"/>
              <a:ext cx="291950" cy="293625"/>
            </a:xfrm>
            <a:custGeom>
              <a:rect b="b" l="l" r="r" t="t"/>
              <a:pathLst>
                <a:path extrusionOk="0" h="11745" w="11678">
                  <a:moveTo>
                    <a:pt x="1" y="0"/>
                  </a:moveTo>
                  <a:lnTo>
                    <a:pt x="475" y="2756"/>
                  </a:lnTo>
                  <a:lnTo>
                    <a:pt x="1537" y="8809"/>
                  </a:lnTo>
                  <a:lnTo>
                    <a:pt x="1943" y="11203"/>
                  </a:lnTo>
                  <a:lnTo>
                    <a:pt x="1966" y="11271"/>
                  </a:lnTo>
                  <a:lnTo>
                    <a:pt x="2034" y="11316"/>
                  </a:lnTo>
                  <a:lnTo>
                    <a:pt x="2124" y="11361"/>
                  </a:lnTo>
                  <a:lnTo>
                    <a:pt x="2260" y="11429"/>
                  </a:lnTo>
                  <a:lnTo>
                    <a:pt x="2621" y="11519"/>
                  </a:lnTo>
                  <a:lnTo>
                    <a:pt x="3095" y="11587"/>
                  </a:lnTo>
                  <a:lnTo>
                    <a:pt x="3660" y="11655"/>
                  </a:lnTo>
                  <a:lnTo>
                    <a:pt x="4337" y="11700"/>
                  </a:lnTo>
                  <a:lnTo>
                    <a:pt x="5060" y="11745"/>
                  </a:lnTo>
                  <a:lnTo>
                    <a:pt x="6777" y="11745"/>
                  </a:lnTo>
                  <a:lnTo>
                    <a:pt x="7635" y="11700"/>
                  </a:lnTo>
                  <a:lnTo>
                    <a:pt x="8380" y="11609"/>
                  </a:lnTo>
                  <a:lnTo>
                    <a:pt x="8990" y="11519"/>
                  </a:lnTo>
                  <a:lnTo>
                    <a:pt x="9306" y="11451"/>
                  </a:lnTo>
                  <a:lnTo>
                    <a:pt x="9532" y="11383"/>
                  </a:lnTo>
                  <a:lnTo>
                    <a:pt x="9690" y="11293"/>
                  </a:lnTo>
                  <a:lnTo>
                    <a:pt x="9713" y="11248"/>
                  </a:lnTo>
                  <a:lnTo>
                    <a:pt x="9735" y="11203"/>
                  </a:lnTo>
                  <a:lnTo>
                    <a:pt x="10142" y="8809"/>
                  </a:lnTo>
                  <a:lnTo>
                    <a:pt x="11203" y="2756"/>
                  </a:lnTo>
                  <a:lnTo>
                    <a:pt x="11452" y="1333"/>
                  </a:lnTo>
                  <a:lnTo>
                    <a:pt x="116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0"/>
            <p:cNvSpPr/>
            <p:nvPr/>
          </p:nvSpPr>
          <p:spPr>
            <a:xfrm>
              <a:off x="3798975" y="3518675"/>
              <a:ext cx="61550" cy="254675"/>
            </a:xfrm>
            <a:custGeom>
              <a:rect b="b" l="l" r="r" t="t"/>
              <a:pathLst>
                <a:path extrusionOk="0" h="10187" w="2462">
                  <a:moveTo>
                    <a:pt x="2462" y="1"/>
                  </a:moveTo>
                  <a:lnTo>
                    <a:pt x="0" y="10187"/>
                  </a:lnTo>
                  <a:lnTo>
                    <a:pt x="316" y="10119"/>
                  </a:lnTo>
                  <a:lnTo>
                    <a:pt x="542" y="10051"/>
                  </a:lnTo>
                  <a:lnTo>
                    <a:pt x="700" y="9961"/>
                  </a:lnTo>
                  <a:lnTo>
                    <a:pt x="723" y="9916"/>
                  </a:lnTo>
                  <a:lnTo>
                    <a:pt x="745" y="9871"/>
                  </a:lnTo>
                  <a:lnTo>
                    <a:pt x="1152" y="7477"/>
                  </a:lnTo>
                  <a:lnTo>
                    <a:pt x="2213" y="1424"/>
                  </a:lnTo>
                  <a:lnTo>
                    <a:pt x="24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0"/>
            <p:cNvSpPr/>
            <p:nvPr/>
          </p:nvSpPr>
          <p:spPr>
            <a:xfrm>
              <a:off x="3586100" y="3554250"/>
              <a:ext cx="268225" cy="161525"/>
            </a:xfrm>
            <a:custGeom>
              <a:rect b="b" l="l" r="r" t="t"/>
              <a:pathLst>
                <a:path extrusionOk="0" h="6461" w="10729">
                  <a:moveTo>
                    <a:pt x="0" y="1"/>
                  </a:moveTo>
                  <a:lnTo>
                    <a:pt x="1062" y="6054"/>
                  </a:lnTo>
                  <a:lnTo>
                    <a:pt x="1378" y="6144"/>
                  </a:lnTo>
                  <a:lnTo>
                    <a:pt x="1762" y="6212"/>
                  </a:lnTo>
                  <a:lnTo>
                    <a:pt x="2236" y="6280"/>
                  </a:lnTo>
                  <a:lnTo>
                    <a:pt x="2756" y="6347"/>
                  </a:lnTo>
                  <a:lnTo>
                    <a:pt x="3343" y="6392"/>
                  </a:lnTo>
                  <a:lnTo>
                    <a:pt x="3975" y="6415"/>
                  </a:lnTo>
                  <a:lnTo>
                    <a:pt x="4653" y="6438"/>
                  </a:lnTo>
                  <a:lnTo>
                    <a:pt x="5376" y="6460"/>
                  </a:lnTo>
                  <a:lnTo>
                    <a:pt x="6076" y="6438"/>
                  </a:lnTo>
                  <a:lnTo>
                    <a:pt x="6753" y="6415"/>
                  </a:lnTo>
                  <a:lnTo>
                    <a:pt x="7386" y="6392"/>
                  </a:lnTo>
                  <a:lnTo>
                    <a:pt x="7973" y="6347"/>
                  </a:lnTo>
                  <a:lnTo>
                    <a:pt x="8493" y="6280"/>
                  </a:lnTo>
                  <a:lnTo>
                    <a:pt x="8967" y="6212"/>
                  </a:lnTo>
                  <a:lnTo>
                    <a:pt x="9351" y="6144"/>
                  </a:lnTo>
                  <a:lnTo>
                    <a:pt x="9667" y="6054"/>
                  </a:lnTo>
                  <a:lnTo>
                    <a:pt x="10728" y="1"/>
                  </a:lnTo>
                  <a:lnTo>
                    <a:pt x="10322" y="91"/>
                  </a:lnTo>
                  <a:lnTo>
                    <a:pt x="9825" y="181"/>
                  </a:lnTo>
                  <a:lnTo>
                    <a:pt x="9260" y="272"/>
                  </a:lnTo>
                  <a:lnTo>
                    <a:pt x="8583" y="340"/>
                  </a:lnTo>
                  <a:lnTo>
                    <a:pt x="7860" y="407"/>
                  </a:lnTo>
                  <a:lnTo>
                    <a:pt x="7070" y="430"/>
                  </a:lnTo>
                  <a:lnTo>
                    <a:pt x="6234" y="475"/>
                  </a:lnTo>
                  <a:lnTo>
                    <a:pt x="4495" y="475"/>
                  </a:lnTo>
                  <a:lnTo>
                    <a:pt x="3659" y="430"/>
                  </a:lnTo>
                  <a:lnTo>
                    <a:pt x="2869" y="407"/>
                  </a:lnTo>
                  <a:lnTo>
                    <a:pt x="2146" y="340"/>
                  </a:lnTo>
                  <a:lnTo>
                    <a:pt x="1468" y="272"/>
                  </a:lnTo>
                  <a:lnTo>
                    <a:pt x="904" y="181"/>
                  </a:lnTo>
                  <a:lnTo>
                    <a:pt x="407" y="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0"/>
            <p:cNvSpPr/>
            <p:nvPr/>
          </p:nvSpPr>
          <p:spPr>
            <a:xfrm>
              <a:off x="3563500" y="3257250"/>
              <a:ext cx="160950" cy="181850"/>
            </a:xfrm>
            <a:custGeom>
              <a:rect b="b" l="l" r="r" t="t"/>
              <a:pathLst>
                <a:path extrusionOk="0" h="7274" w="6438">
                  <a:moveTo>
                    <a:pt x="204" y="1"/>
                  </a:moveTo>
                  <a:lnTo>
                    <a:pt x="1" y="407"/>
                  </a:lnTo>
                  <a:lnTo>
                    <a:pt x="3140" y="1491"/>
                  </a:lnTo>
                  <a:lnTo>
                    <a:pt x="5670" y="7251"/>
                  </a:lnTo>
                  <a:lnTo>
                    <a:pt x="6438" y="7273"/>
                  </a:lnTo>
                  <a:lnTo>
                    <a:pt x="3524" y="1107"/>
                  </a:lnTo>
                  <a:lnTo>
                    <a:pt x="2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0"/>
            <p:cNvSpPr/>
            <p:nvPr/>
          </p:nvSpPr>
          <p:spPr>
            <a:xfrm>
              <a:off x="3814200" y="3554250"/>
              <a:ext cx="40125" cy="154750"/>
            </a:xfrm>
            <a:custGeom>
              <a:rect b="b" l="l" r="r" t="t"/>
              <a:pathLst>
                <a:path extrusionOk="0" h="6190" w="1605">
                  <a:moveTo>
                    <a:pt x="1604" y="1"/>
                  </a:moveTo>
                  <a:lnTo>
                    <a:pt x="1492" y="23"/>
                  </a:lnTo>
                  <a:lnTo>
                    <a:pt x="1" y="6189"/>
                  </a:lnTo>
                  <a:lnTo>
                    <a:pt x="295" y="6121"/>
                  </a:lnTo>
                  <a:lnTo>
                    <a:pt x="543" y="6054"/>
                  </a:lnTo>
                  <a:lnTo>
                    <a:pt x="160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2" name="Google Shape;2142;p20"/>
          <p:cNvGrpSpPr/>
          <p:nvPr/>
        </p:nvGrpSpPr>
        <p:grpSpPr>
          <a:xfrm>
            <a:off x="7461825" y="1763183"/>
            <a:ext cx="419328" cy="538138"/>
            <a:chOff x="245795" y="1512513"/>
            <a:chExt cx="1117314" cy="1433887"/>
          </a:xfrm>
        </p:grpSpPr>
        <p:grpSp>
          <p:nvGrpSpPr>
            <p:cNvPr id="2143" name="Google Shape;2143;p20"/>
            <p:cNvGrpSpPr/>
            <p:nvPr/>
          </p:nvGrpSpPr>
          <p:grpSpPr>
            <a:xfrm>
              <a:off x="245795" y="1512513"/>
              <a:ext cx="1117314" cy="1389695"/>
              <a:chOff x="10269725" y="1788625"/>
              <a:chExt cx="960800" cy="1195025"/>
            </a:xfrm>
          </p:grpSpPr>
          <p:sp>
            <p:nvSpPr>
              <p:cNvPr id="2144" name="Google Shape;2144;p20"/>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0"/>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0"/>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0"/>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0"/>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0"/>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0"/>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0"/>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2" name="Google Shape;2152;p20"/>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 name="Google Shape;2153;p20"/>
          <p:cNvGrpSpPr/>
          <p:nvPr/>
        </p:nvGrpSpPr>
        <p:grpSpPr>
          <a:xfrm>
            <a:off x="3969982" y="4081070"/>
            <a:ext cx="80426" cy="95772"/>
            <a:chOff x="1353350" y="1473225"/>
            <a:chExt cx="190900" cy="227325"/>
          </a:xfrm>
        </p:grpSpPr>
        <p:sp>
          <p:nvSpPr>
            <p:cNvPr id="2154" name="Google Shape;2154;p2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2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 name="Google Shape;2160;p20"/>
          <p:cNvGrpSpPr/>
          <p:nvPr/>
        </p:nvGrpSpPr>
        <p:grpSpPr>
          <a:xfrm flipH="1">
            <a:off x="3066171" y="4120400"/>
            <a:ext cx="127903" cy="152308"/>
            <a:chOff x="1353350" y="1473225"/>
            <a:chExt cx="190900" cy="227325"/>
          </a:xfrm>
        </p:grpSpPr>
        <p:sp>
          <p:nvSpPr>
            <p:cNvPr id="2161" name="Google Shape;2161;p2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2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2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2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7" name="Google Shape;2167;p20"/>
          <p:cNvGrpSpPr/>
          <p:nvPr/>
        </p:nvGrpSpPr>
        <p:grpSpPr>
          <a:xfrm flipH="1">
            <a:off x="3716996" y="4683800"/>
            <a:ext cx="127903" cy="152308"/>
            <a:chOff x="1353350" y="1473225"/>
            <a:chExt cx="190900" cy="227325"/>
          </a:xfrm>
        </p:grpSpPr>
        <p:sp>
          <p:nvSpPr>
            <p:cNvPr id="2168" name="Google Shape;2168;p20"/>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0"/>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0"/>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20"/>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20"/>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20"/>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1" name="Shape 141"/>
        <p:cNvGrpSpPr/>
        <p:nvPr/>
      </p:nvGrpSpPr>
      <p:grpSpPr>
        <a:xfrm>
          <a:off x="0" y="0"/>
          <a:ext cx="0" cy="0"/>
          <a:chOff x="0" y="0"/>
          <a:chExt cx="0" cy="0"/>
        </a:xfrm>
      </p:grpSpPr>
      <p:sp>
        <p:nvSpPr>
          <p:cNvPr id="142" name="Google Shape;142;p3"/>
          <p:cNvSpPr txBox="1"/>
          <p:nvPr>
            <p:ph type="title"/>
          </p:nvPr>
        </p:nvSpPr>
        <p:spPr>
          <a:xfrm>
            <a:off x="2038200" y="2069573"/>
            <a:ext cx="50676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3" name="Google Shape;143;p3"/>
          <p:cNvSpPr txBox="1"/>
          <p:nvPr>
            <p:ph hasCustomPrompt="1" idx="2" type="title"/>
          </p:nvPr>
        </p:nvSpPr>
        <p:spPr>
          <a:xfrm>
            <a:off x="4114800" y="1326526"/>
            <a:ext cx="914400" cy="410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4" name="Google Shape;144;p3"/>
          <p:cNvSpPr txBox="1"/>
          <p:nvPr>
            <p:ph idx="1" type="subTitle"/>
          </p:nvPr>
        </p:nvSpPr>
        <p:spPr>
          <a:xfrm>
            <a:off x="2542200" y="3039984"/>
            <a:ext cx="40596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22_1_1_1_1_1_1">
    <p:spTree>
      <p:nvGrpSpPr>
        <p:cNvPr id="2174" name="Shape 2174"/>
        <p:cNvGrpSpPr/>
        <p:nvPr/>
      </p:nvGrpSpPr>
      <p:grpSpPr>
        <a:xfrm>
          <a:off x="0" y="0"/>
          <a:ext cx="0" cy="0"/>
          <a:chOff x="0" y="0"/>
          <a:chExt cx="0" cy="0"/>
        </a:xfrm>
      </p:grpSpPr>
      <p:pic>
        <p:nvPicPr>
          <p:cNvPr id="2175" name="Google Shape;2175;p21"/>
          <p:cNvPicPr preferRelativeResize="0"/>
          <p:nvPr/>
        </p:nvPicPr>
        <p:blipFill rotWithShape="1">
          <a:blip r:embed="rId2">
            <a:alphaModFix/>
          </a:blip>
          <a:srcRect b="31115" l="0" r="0" t="0"/>
          <a:stretch/>
        </p:blipFill>
        <p:spPr>
          <a:xfrm>
            <a:off x="0" y="0"/>
            <a:ext cx="9144000" cy="3542975"/>
          </a:xfrm>
          <a:prstGeom prst="rect">
            <a:avLst/>
          </a:prstGeom>
          <a:noFill/>
          <a:ln>
            <a:noFill/>
          </a:ln>
        </p:spPr>
      </p:pic>
      <p:grpSp>
        <p:nvGrpSpPr>
          <p:cNvPr id="2176" name="Google Shape;2176;p21"/>
          <p:cNvGrpSpPr/>
          <p:nvPr/>
        </p:nvGrpSpPr>
        <p:grpSpPr>
          <a:xfrm flipH="1">
            <a:off x="111" y="2514023"/>
            <a:ext cx="9143801" cy="939804"/>
            <a:chOff x="0" y="3057609"/>
            <a:chExt cx="10528268" cy="1082101"/>
          </a:xfrm>
        </p:grpSpPr>
        <p:sp>
          <p:nvSpPr>
            <p:cNvPr id="2177" name="Google Shape;2177;p21"/>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21"/>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9" name="Google Shape;2179;p21"/>
          <p:cNvSpPr/>
          <p:nvPr/>
        </p:nvSpPr>
        <p:spPr>
          <a:xfrm>
            <a:off x="0" y="3542975"/>
            <a:ext cx="9144000" cy="1600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0" name="Google Shape;2180;p21"/>
          <p:cNvGrpSpPr/>
          <p:nvPr/>
        </p:nvGrpSpPr>
        <p:grpSpPr>
          <a:xfrm>
            <a:off x="0" y="2972100"/>
            <a:ext cx="9143634" cy="570875"/>
            <a:chOff x="0" y="2286306"/>
            <a:chExt cx="8915400" cy="570875"/>
          </a:xfrm>
        </p:grpSpPr>
        <p:sp>
          <p:nvSpPr>
            <p:cNvPr id="2181" name="Google Shape;2181;p21"/>
            <p:cNvSpPr/>
            <p:nvPr/>
          </p:nvSpPr>
          <p:spPr>
            <a:xfrm>
              <a:off x="0" y="2286306"/>
              <a:ext cx="4470050" cy="570875"/>
            </a:xfrm>
            <a:custGeom>
              <a:rect b="b" l="l" r="r" t="t"/>
              <a:pathLst>
                <a:path extrusionOk="0" h="22835" w="178802">
                  <a:moveTo>
                    <a:pt x="74608" y="0"/>
                  </a:moveTo>
                  <a:lnTo>
                    <a:pt x="74258" y="37"/>
                  </a:lnTo>
                  <a:lnTo>
                    <a:pt x="73889" y="111"/>
                  </a:lnTo>
                  <a:lnTo>
                    <a:pt x="73557" y="222"/>
                  </a:lnTo>
                  <a:lnTo>
                    <a:pt x="73225" y="369"/>
                  </a:lnTo>
                  <a:lnTo>
                    <a:pt x="72893" y="535"/>
                  </a:lnTo>
                  <a:lnTo>
                    <a:pt x="72598" y="720"/>
                  </a:lnTo>
                  <a:lnTo>
                    <a:pt x="72303" y="941"/>
                  </a:lnTo>
                  <a:lnTo>
                    <a:pt x="72045" y="1181"/>
                  </a:lnTo>
                  <a:lnTo>
                    <a:pt x="71805" y="1458"/>
                  </a:lnTo>
                  <a:lnTo>
                    <a:pt x="71583" y="1734"/>
                  </a:lnTo>
                  <a:lnTo>
                    <a:pt x="71399" y="2029"/>
                  </a:lnTo>
                  <a:lnTo>
                    <a:pt x="71233" y="2361"/>
                  </a:lnTo>
                  <a:lnTo>
                    <a:pt x="71104" y="2693"/>
                  </a:lnTo>
                  <a:lnTo>
                    <a:pt x="71012" y="3025"/>
                  </a:lnTo>
                  <a:lnTo>
                    <a:pt x="70809" y="2804"/>
                  </a:lnTo>
                  <a:lnTo>
                    <a:pt x="70587" y="2601"/>
                  </a:lnTo>
                  <a:lnTo>
                    <a:pt x="70329" y="2417"/>
                  </a:lnTo>
                  <a:lnTo>
                    <a:pt x="70089" y="2269"/>
                  </a:lnTo>
                  <a:lnTo>
                    <a:pt x="69813" y="2140"/>
                  </a:lnTo>
                  <a:lnTo>
                    <a:pt x="69518" y="2029"/>
                  </a:lnTo>
                  <a:lnTo>
                    <a:pt x="69223" y="1937"/>
                  </a:lnTo>
                  <a:lnTo>
                    <a:pt x="68927" y="1882"/>
                  </a:lnTo>
                  <a:lnTo>
                    <a:pt x="68614" y="1845"/>
                  </a:lnTo>
                  <a:lnTo>
                    <a:pt x="68319" y="1827"/>
                  </a:lnTo>
                  <a:lnTo>
                    <a:pt x="68005" y="1845"/>
                  </a:lnTo>
                  <a:lnTo>
                    <a:pt x="67692" y="1882"/>
                  </a:lnTo>
                  <a:lnTo>
                    <a:pt x="67378" y="1937"/>
                  </a:lnTo>
                  <a:lnTo>
                    <a:pt x="67083" y="2011"/>
                  </a:lnTo>
                  <a:lnTo>
                    <a:pt x="66788" y="2103"/>
                  </a:lnTo>
                  <a:lnTo>
                    <a:pt x="66511" y="2232"/>
                  </a:lnTo>
                  <a:lnTo>
                    <a:pt x="66308" y="2343"/>
                  </a:lnTo>
                  <a:lnTo>
                    <a:pt x="66105" y="2454"/>
                  </a:lnTo>
                  <a:lnTo>
                    <a:pt x="65939" y="2583"/>
                  </a:lnTo>
                  <a:lnTo>
                    <a:pt x="65755" y="2712"/>
                  </a:lnTo>
                  <a:lnTo>
                    <a:pt x="65589" y="2841"/>
                  </a:lnTo>
                  <a:lnTo>
                    <a:pt x="65441" y="3007"/>
                  </a:lnTo>
                  <a:lnTo>
                    <a:pt x="65294" y="3155"/>
                  </a:lnTo>
                  <a:lnTo>
                    <a:pt x="65146" y="3321"/>
                  </a:lnTo>
                  <a:lnTo>
                    <a:pt x="64907" y="3671"/>
                  </a:lnTo>
                  <a:lnTo>
                    <a:pt x="64685" y="4021"/>
                  </a:lnTo>
                  <a:lnTo>
                    <a:pt x="64501" y="4427"/>
                  </a:lnTo>
                  <a:lnTo>
                    <a:pt x="64335" y="4833"/>
                  </a:lnTo>
                  <a:lnTo>
                    <a:pt x="64206" y="5239"/>
                  </a:lnTo>
                  <a:lnTo>
                    <a:pt x="64095" y="5681"/>
                  </a:lnTo>
                  <a:lnTo>
                    <a:pt x="64021" y="6106"/>
                  </a:lnTo>
                  <a:lnTo>
                    <a:pt x="63966" y="6548"/>
                  </a:lnTo>
                  <a:lnTo>
                    <a:pt x="63929" y="6991"/>
                  </a:lnTo>
                  <a:lnTo>
                    <a:pt x="63911" y="7434"/>
                  </a:lnTo>
                  <a:lnTo>
                    <a:pt x="63929" y="7876"/>
                  </a:lnTo>
                  <a:lnTo>
                    <a:pt x="63947" y="8301"/>
                  </a:lnTo>
                  <a:lnTo>
                    <a:pt x="63947" y="8301"/>
                  </a:lnTo>
                  <a:lnTo>
                    <a:pt x="63671" y="8190"/>
                  </a:lnTo>
                  <a:lnTo>
                    <a:pt x="63376" y="8079"/>
                  </a:lnTo>
                  <a:lnTo>
                    <a:pt x="63062" y="8005"/>
                  </a:lnTo>
                  <a:lnTo>
                    <a:pt x="62767" y="7969"/>
                  </a:lnTo>
                  <a:lnTo>
                    <a:pt x="62453" y="7932"/>
                  </a:lnTo>
                  <a:lnTo>
                    <a:pt x="61845" y="7932"/>
                  </a:lnTo>
                  <a:lnTo>
                    <a:pt x="61531" y="7969"/>
                  </a:lnTo>
                  <a:lnTo>
                    <a:pt x="61236" y="8024"/>
                  </a:lnTo>
                  <a:lnTo>
                    <a:pt x="60941" y="8116"/>
                  </a:lnTo>
                  <a:lnTo>
                    <a:pt x="60646" y="8208"/>
                  </a:lnTo>
                  <a:lnTo>
                    <a:pt x="60351" y="8337"/>
                  </a:lnTo>
                  <a:lnTo>
                    <a:pt x="60092" y="8485"/>
                  </a:lnTo>
                  <a:lnTo>
                    <a:pt x="59834" y="8651"/>
                  </a:lnTo>
                  <a:lnTo>
                    <a:pt x="59576" y="8854"/>
                  </a:lnTo>
                  <a:lnTo>
                    <a:pt x="59355" y="9057"/>
                  </a:lnTo>
                  <a:lnTo>
                    <a:pt x="59133" y="9297"/>
                  </a:lnTo>
                  <a:lnTo>
                    <a:pt x="58949" y="9536"/>
                  </a:lnTo>
                  <a:lnTo>
                    <a:pt x="58783" y="9795"/>
                  </a:lnTo>
                  <a:lnTo>
                    <a:pt x="58635" y="10071"/>
                  </a:lnTo>
                  <a:lnTo>
                    <a:pt x="58506" y="10348"/>
                  </a:lnTo>
                  <a:lnTo>
                    <a:pt x="58414" y="10643"/>
                  </a:lnTo>
                  <a:lnTo>
                    <a:pt x="58340" y="10938"/>
                  </a:lnTo>
                  <a:lnTo>
                    <a:pt x="58285" y="11233"/>
                  </a:lnTo>
                  <a:lnTo>
                    <a:pt x="58248" y="11547"/>
                  </a:lnTo>
                  <a:lnTo>
                    <a:pt x="58230" y="11860"/>
                  </a:lnTo>
                  <a:lnTo>
                    <a:pt x="58230" y="12156"/>
                  </a:lnTo>
                  <a:lnTo>
                    <a:pt x="58266" y="12469"/>
                  </a:lnTo>
                  <a:lnTo>
                    <a:pt x="58322" y="12764"/>
                  </a:lnTo>
                  <a:lnTo>
                    <a:pt x="58396" y="13059"/>
                  </a:lnTo>
                  <a:lnTo>
                    <a:pt x="58488" y="13354"/>
                  </a:lnTo>
                  <a:lnTo>
                    <a:pt x="58617" y="13650"/>
                  </a:lnTo>
                  <a:lnTo>
                    <a:pt x="58617" y="13650"/>
                  </a:lnTo>
                  <a:lnTo>
                    <a:pt x="58359" y="13576"/>
                  </a:lnTo>
                  <a:lnTo>
                    <a:pt x="58100" y="13539"/>
                  </a:lnTo>
                  <a:lnTo>
                    <a:pt x="57842" y="13502"/>
                  </a:lnTo>
                  <a:lnTo>
                    <a:pt x="57584" y="13484"/>
                  </a:lnTo>
                  <a:lnTo>
                    <a:pt x="57068" y="13484"/>
                  </a:lnTo>
                  <a:lnTo>
                    <a:pt x="56809" y="13520"/>
                  </a:lnTo>
                  <a:lnTo>
                    <a:pt x="56551" y="13557"/>
                  </a:lnTo>
                  <a:lnTo>
                    <a:pt x="56293" y="13631"/>
                  </a:lnTo>
                  <a:lnTo>
                    <a:pt x="56053" y="13705"/>
                  </a:lnTo>
                  <a:lnTo>
                    <a:pt x="55813" y="13797"/>
                  </a:lnTo>
                  <a:lnTo>
                    <a:pt x="55574" y="13908"/>
                  </a:lnTo>
                  <a:lnTo>
                    <a:pt x="55334" y="14018"/>
                  </a:lnTo>
                  <a:lnTo>
                    <a:pt x="55112" y="14166"/>
                  </a:lnTo>
                  <a:lnTo>
                    <a:pt x="54891" y="14314"/>
                  </a:lnTo>
                  <a:lnTo>
                    <a:pt x="54688" y="14498"/>
                  </a:lnTo>
                  <a:lnTo>
                    <a:pt x="54522" y="14664"/>
                  </a:lnTo>
                  <a:lnTo>
                    <a:pt x="54356" y="14830"/>
                  </a:lnTo>
                  <a:lnTo>
                    <a:pt x="54209" y="15014"/>
                  </a:lnTo>
                  <a:lnTo>
                    <a:pt x="54061" y="15217"/>
                  </a:lnTo>
                  <a:lnTo>
                    <a:pt x="53932" y="15420"/>
                  </a:lnTo>
                  <a:lnTo>
                    <a:pt x="53821" y="15623"/>
                  </a:lnTo>
                  <a:lnTo>
                    <a:pt x="53729" y="15826"/>
                  </a:lnTo>
                  <a:lnTo>
                    <a:pt x="53637" y="16047"/>
                  </a:lnTo>
                  <a:lnTo>
                    <a:pt x="53563" y="16269"/>
                  </a:lnTo>
                  <a:lnTo>
                    <a:pt x="53489" y="16508"/>
                  </a:lnTo>
                  <a:lnTo>
                    <a:pt x="53434" y="16730"/>
                  </a:lnTo>
                  <a:lnTo>
                    <a:pt x="53397" y="16970"/>
                  </a:lnTo>
                  <a:lnTo>
                    <a:pt x="53379" y="17191"/>
                  </a:lnTo>
                  <a:lnTo>
                    <a:pt x="53360" y="17431"/>
                  </a:lnTo>
                  <a:lnTo>
                    <a:pt x="53360" y="17670"/>
                  </a:lnTo>
                  <a:lnTo>
                    <a:pt x="53379" y="17910"/>
                  </a:lnTo>
                  <a:lnTo>
                    <a:pt x="52991" y="18003"/>
                  </a:lnTo>
                  <a:lnTo>
                    <a:pt x="52622" y="18095"/>
                  </a:lnTo>
                  <a:lnTo>
                    <a:pt x="52327" y="18039"/>
                  </a:lnTo>
                  <a:lnTo>
                    <a:pt x="52032" y="17984"/>
                  </a:lnTo>
                  <a:lnTo>
                    <a:pt x="51737" y="17966"/>
                  </a:lnTo>
                  <a:lnTo>
                    <a:pt x="51128" y="17966"/>
                  </a:lnTo>
                  <a:lnTo>
                    <a:pt x="50833" y="18003"/>
                  </a:lnTo>
                  <a:lnTo>
                    <a:pt x="50538" y="18039"/>
                  </a:lnTo>
                  <a:lnTo>
                    <a:pt x="50243" y="18113"/>
                  </a:lnTo>
                  <a:lnTo>
                    <a:pt x="50003" y="17707"/>
                  </a:lnTo>
                  <a:lnTo>
                    <a:pt x="49745" y="17338"/>
                  </a:lnTo>
                  <a:lnTo>
                    <a:pt x="49450" y="16988"/>
                  </a:lnTo>
                  <a:lnTo>
                    <a:pt x="49118" y="16674"/>
                  </a:lnTo>
                  <a:lnTo>
                    <a:pt x="48749" y="16379"/>
                  </a:lnTo>
                  <a:lnTo>
                    <a:pt x="48380" y="16121"/>
                  </a:lnTo>
                  <a:lnTo>
                    <a:pt x="47974" y="15900"/>
                  </a:lnTo>
                  <a:lnTo>
                    <a:pt x="47569" y="15697"/>
                  </a:lnTo>
                  <a:lnTo>
                    <a:pt x="47126" y="15549"/>
                  </a:lnTo>
                  <a:lnTo>
                    <a:pt x="46683" y="15420"/>
                  </a:lnTo>
                  <a:lnTo>
                    <a:pt x="46241" y="15346"/>
                  </a:lnTo>
                  <a:lnTo>
                    <a:pt x="45779" y="15310"/>
                  </a:lnTo>
                  <a:lnTo>
                    <a:pt x="45097" y="15310"/>
                  </a:lnTo>
                  <a:lnTo>
                    <a:pt x="44857" y="15346"/>
                  </a:lnTo>
                  <a:lnTo>
                    <a:pt x="44636" y="15383"/>
                  </a:lnTo>
                  <a:lnTo>
                    <a:pt x="44415" y="15439"/>
                  </a:lnTo>
                  <a:lnTo>
                    <a:pt x="44193" y="15494"/>
                  </a:lnTo>
                  <a:lnTo>
                    <a:pt x="43972" y="15568"/>
                  </a:lnTo>
                  <a:lnTo>
                    <a:pt x="44046" y="15236"/>
                  </a:lnTo>
                  <a:lnTo>
                    <a:pt x="44101" y="14904"/>
                  </a:lnTo>
                  <a:lnTo>
                    <a:pt x="44138" y="14572"/>
                  </a:lnTo>
                  <a:lnTo>
                    <a:pt x="44138" y="14240"/>
                  </a:lnTo>
                  <a:lnTo>
                    <a:pt x="44119" y="13908"/>
                  </a:lnTo>
                  <a:lnTo>
                    <a:pt x="44083" y="13576"/>
                  </a:lnTo>
                  <a:lnTo>
                    <a:pt x="44027" y="13244"/>
                  </a:lnTo>
                  <a:lnTo>
                    <a:pt x="43953" y="12912"/>
                  </a:lnTo>
                  <a:lnTo>
                    <a:pt x="43861" y="12598"/>
                  </a:lnTo>
                  <a:lnTo>
                    <a:pt x="43751" y="12285"/>
                  </a:lnTo>
                  <a:lnTo>
                    <a:pt x="43621" y="11971"/>
                  </a:lnTo>
                  <a:lnTo>
                    <a:pt x="43474" y="11676"/>
                  </a:lnTo>
                  <a:lnTo>
                    <a:pt x="43308" y="11381"/>
                  </a:lnTo>
                  <a:lnTo>
                    <a:pt x="43123" y="11086"/>
                  </a:lnTo>
                  <a:lnTo>
                    <a:pt x="42939" y="10809"/>
                  </a:lnTo>
                  <a:lnTo>
                    <a:pt x="42718" y="10551"/>
                  </a:lnTo>
                  <a:lnTo>
                    <a:pt x="42496" y="10293"/>
                  </a:lnTo>
                  <a:lnTo>
                    <a:pt x="42257" y="10053"/>
                  </a:lnTo>
                  <a:lnTo>
                    <a:pt x="42017" y="9832"/>
                  </a:lnTo>
                  <a:lnTo>
                    <a:pt x="41759" y="9610"/>
                  </a:lnTo>
                  <a:lnTo>
                    <a:pt x="41482" y="9407"/>
                  </a:lnTo>
                  <a:lnTo>
                    <a:pt x="41205" y="9223"/>
                  </a:lnTo>
                  <a:lnTo>
                    <a:pt x="40910" y="9057"/>
                  </a:lnTo>
                  <a:lnTo>
                    <a:pt x="40615" y="8909"/>
                  </a:lnTo>
                  <a:lnTo>
                    <a:pt x="40320" y="8780"/>
                  </a:lnTo>
                  <a:lnTo>
                    <a:pt x="40006" y="8651"/>
                  </a:lnTo>
                  <a:lnTo>
                    <a:pt x="39674" y="8559"/>
                  </a:lnTo>
                  <a:lnTo>
                    <a:pt x="39361" y="8485"/>
                  </a:lnTo>
                  <a:lnTo>
                    <a:pt x="39029" y="8430"/>
                  </a:lnTo>
                  <a:lnTo>
                    <a:pt x="38678" y="8411"/>
                  </a:lnTo>
                  <a:lnTo>
                    <a:pt x="38346" y="8393"/>
                  </a:lnTo>
                  <a:lnTo>
                    <a:pt x="38014" y="8411"/>
                  </a:lnTo>
                  <a:lnTo>
                    <a:pt x="38014" y="7987"/>
                  </a:lnTo>
                  <a:lnTo>
                    <a:pt x="38014" y="7526"/>
                  </a:lnTo>
                  <a:lnTo>
                    <a:pt x="37977" y="7083"/>
                  </a:lnTo>
                  <a:lnTo>
                    <a:pt x="37922" y="6622"/>
                  </a:lnTo>
                  <a:lnTo>
                    <a:pt x="37867" y="6179"/>
                  </a:lnTo>
                  <a:lnTo>
                    <a:pt x="37775" y="5737"/>
                  </a:lnTo>
                  <a:lnTo>
                    <a:pt x="37645" y="5294"/>
                  </a:lnTo>
                  <a:lnTo>
                    <a:pt x="37516" y="4851"/>
                  </a:lnTo>
                  <a:lnTo>
                    <a:pt x="37332" y="4446"/>
                  </a:lnTo>
                  <a:lnTo>
                    <a:pt x="37147" y="4040"/>
                  </a:lnTo>
                  <a:lnTo>
                    <a:pt x="36908" y="3671"/>
                  </a:lnTo>
                  <a:lnTo>
                    <a:pt x="36649" y="3302"/>
                  </a:lnTo>
                  <a:lnTo>
                    <a:pt x="36354" y="2970"/>
                  </a:lnTo>
                  <a:lnTo>
                    <a:pt x="36207" y="2823"/>
                  </a:lnTo>
                  <a:lnTo>
                    <a:pt x="36041" y="2675"/>
                  </a:lnTo>
                  <a:lnTo>
                    <a:pt x="35856" y="2546"/>
                  </a:lnTo>
                  <a:lnTo>
                    <a:pt x="35672" y="2417"/>
                  </a:lnTo>
                  <a:lnTo>
                    <a:pt x="35469" y="2288"/>
                  </a:lnTo>
                  <a:lnTo>
                    <a:pt x="35266" y="2177"/>
                  </a:lnTo>
                  <a:lnTo>
                    <a:pt x="34971" y="2048"/>
                  </a:lnTo>
                  <a:lnTo>
                    <a:pt x="34657" y="1937"/>
                  </a:lnTo>
                  <a:lnTo>
                    <a:pt x="34344" y="1845"/>
                  </a:lnTo>
                  <a:lnTo>
                    <a:pt x="34012" y="1790"/>
                  </a:lnTo>
                  <a:lnTo>
                    <a:pt x="33680" y="1734"/>
                  </a:lnTo>
                  <a:lnTo>
                    <a:pt x="32997" y="1734"/>
                  </a:lnTo>
                  <a:lnTo>
                    <a:pt x="32665" y="1771"/>
                  </a:lnTo>
                  <a:lnTo>
                    <a:pt x="32333" y="1845"/>
                  </a:lnTo>
                  <a:lnTo>
                    <a:pt x="32020" y="1937"/>
                  </a:lnTo>
                  <a:lnTo>
                    <a:pt x="31725" y="2048"/>
                  </a:lnTo>
                  <a:lnTo>
                    <a:pt x="31430" y="2195"/>
                  </a:lnTo>
                  <a:lnTo>
                    <a:pt x="31153" y="2380"/>
                  </a:lnTo>
                  <a:lnTo>
                    <a:pt x="30895" y="2583"/>
                  </a:lnTo>
                  <a:lnTo>
                    <a:pt x="30655" y="2804"/>
                  </a:lnTo>
                  <a:lnTo>
                    <a:pt x="30452" y="3062"/>
                  </a:lnTo>
                  <a:lnTo>
                    <a:pt x="30286" y="2749"/>
                  </a:lnTo>
                  <a:lnTo>
                    <a:pt x="30102" y="2454"/>
                  </a:lnTo>
                  <a:lnTo>
                    <a:pt x="29880" y="2177"/>
                  </a:lnTo>
                  <a:lnTo>
                    <a:pt x="29622" y="1937"/>
                  </a:lnTo>
                  <a:lnTo>
                    <a:pt x="29364" y="1697"/>
                  </a:lnTo>
                  <a:lnTo>
                    <a:pt x="29069" y="1513"/>
                  </a:lnTo>
                  <a:lnTo>
                    <a:pt x="28755" y="1329"/>
                  </a:lnTo>
                  <a:lnTo>
                    <a:pt x="28423" y="1181"/>
                  </a:lnTo>
                  <a:lnTo>
                    <a:pt x="28091" y="1070"/>
                  </a:lnTo>
                  <a:lnTo>
                    <a:pt x="27741" y="978"/>
                  </a:lnTo>
                  <a:lnTo>
                    <a:pt x="27390" y="904"/>
                  </a:lnTo>
                  <a:lnTo>
                    <a:pt x="27021" y="886"/>
                  </a:lnTo>
                  <a:lnTo>
                    <a:pt x="26671" y="867"/>
                  </a:lnTo>
                  <a:lnTo>
                    <a:pt x="26302" y="886"/>
                  </a:lnTo>
                  <a:lnTo>
                    <a:pt x="25952" y="941"/>
                  </a:lnTo>
                  <a:lnTo>
                    <a:pt x="25620" y="1033"/>
                  </a:lnTo>
                  <a:lnTo>
                    <a:pt x="25398" y="1107"/>
                  </a:lnTo>
                  <a:lnTo>
                    <a:pt x="25195" y="1181"/>
                  </a:lnTo>
                  <a:lnTo>
                    <a:pt x="24992" y="1273"/>
                  </a:lnTo>
                  <a:lnTo>
                    <a:pt x="24790" y="1365"/>
                  </a:lnTo>
                  <a:lnTo>
                    <a:pt x="24421" y="1587"/>
                  </a:lnTo>
                  <a:lnTo>
                    <a:pt x="24070" y="1845"/>
                  </a:lnTo>
                  <a:lnTo>
                    <a:pt x="23738" y="2122"/>
                  </a:lnTo>
                  <a:lnTo>
                    <a:pt x="23443" y="2435"/>
                  </a:lnTo>
                  <a:lnTo>
                    <a:pt x="23185" y="2786"/>
                  </a:lnTo>
                  <a:lnTo>
                    <a:pt x="22927" y="3136"/>
                  </a:lnTo>
                  <a:lnTo>
                    <a:pt x="22705" y="3523"/>
                  </a:lnTo>
                  <a:lnTo>
                    <a:pt x="22521" y="3911"/>
                  </a:lnTo>
                  <a:lnTo>
                    <a:pt x="22336" y="4317"/>
                  </a:lnTo>
                  <a:lnTo>
                    <a:pt x="22189" y="4741"/>
                  </a:lnTo>
                  <a:lnTo>
                    <a:pt x="22060" y="5165"/>
                  </a:lnTo>
                  <a:lnTo>
                    <a:pt x="21968" y="5589"/>
                  </a:lnTo>
                  <a:lnTo>
                    <a:pt x="21875" y="6013"/>
                  </a:lnTo>
                  <a:lnTo>
                    <a:pt x="21820" y="6438"/>
                  </a:lnTo>
                  <a:lnTo>
                    <a:pt x="21599" y="6327"/>
                  </a:lnTo>
                  <a:lnTo>
                    <a:pt x="21359" y="6235"/>
                  </a:lnTo>
                  <a:lnTo>
                    <a:pt x="21101" y="6161"/>
                  </a:lnTo>
                  <a:lnTo>
                    <a:pt x="20861" y="6106"/>
                  </a:lnTo>
                  <a:lnTo>
                    <a:pt x="20603" y="6087"/>
                  </a:lnTo>
                  <a:lnTo>
                    <a:pt x="20344" y="6087"/>
                  </a:lnTo>
                  <a:lnTo>
                    <a:pt x="20086" y="6106"/>
                  </a:lnTo>
                  <a:lnTo>
                    <a:pt x="19828" y="6161"/>
                  </a:lnTo>
                  <a:lnTo>
                    <a:pt x="19588" y="6216"/>
                  </a:lnTo>
                  <a:lnTo>
                    <a:pt x="19330" y="6290"/>
                  </a:lnTo>
                  <a:lnTo>
                    <a:pt x="19090" y="6401"/>
                  </a:lnTo>
                  <a:lnTo>
                    <a:pt x="18850" y="6511"/>
                  </a:lnTo>
                  <a:lnTo>
                    <a:pt x="18611" y="6641"/>
                  </a:lnTo>
                  <a:lnTo>
                    <a:pt x="18408" y="6788"/>
                  </a:lnTo>
                  <a:lnTo>
                    <a:pt x="18186" y="6954"/>
                  </a:lnTo>
                  <a:lnTo>
                    <a:pt x="18002" y="7139"/>
                  </a:lnTo>
                  <a:lnTo>
                    <a:pt x="17725" y="7415"/>
                  </a:lnTo>
                  <a:lnTo>
                    <a:pt x="17485" y="7729"/>
                  </a:lnTo>
                  <a:lnTo>
                    <a:pt x="17301" y="8042"/>
                  </a:lnTo>
                  <a:lnTo>
                    <a:pt x="17117" y="8393"/>
                  </a:lnTo>
                  <a:lnTo>
                    <a:pt x="16987" y="8743"/>
                  </a:lnTo>
                  <a:lnTo>
                    <a:pt x="16877" y="9112"/>
                  </a:lnTo>
                  <a:lnTo>
                    <a:pt x="16785" y="9481"/>
                  </a:lnTo>
                  <a:lnTo>
                    <a:pt x="16729" y="9868"/>
                  </a:lnTo>
                  <a:lnTo>
                    <a:pt x="16692" y="10256"/>
                  </a:lnTo>
                  <a:lnTo>
                    <a:pt x="16655" y="10643"/>
                  </a:lnTo>
                  <a:lnTo>
                    <a:pt x="16655" y="11030"/>
                  </a:lnTo>
                  <a:lnTo>
                    <a:pt x="16655" y="11418"/>
                  </a:lnTo>
                  <a:lnTo>
                    <a:pt x="16692" y="12211"/>
                  </a:lnTo>
                  <a:lnTo>
                    <a:pt x="16766" y="12967"/>
                  </a:lnTo>
                  <a:lnTo>
                    <a:pt x="16434" y="12912"/>
                  </a:lnTo>
                  <a:lnTo>
                    <a:pt x="16084" y="12893"/>
                  </a:lnTo>
                  <a:lnTo>
                    <a:pt x="15752" y="12875"/>
                  </a:lnTo>
                  <a:lnTo>
                    <a:pt x="15420" y="12856"/>
                  </a:lnTo>
                  <a:lnTo>
                    <a:pt x="15088" y="12856"/>
                  </a:lnTo>
                  <a:lnTo>
                    <a:pt x="14756" y="12875"/>
                  </a:lnTo>
                  <a:lnTo>
                    <a:pt x="14424" y="12912"/>
                  </a:lnTo>
                  <a:lnTo>
                    <a:pt x="14092" y="12949"/>
                  </a:lnTo>
                  <a:lnTo>
                    <a:pt x="13760" y="12986"/>
                  </a:lnTo>
                  <a:lnTo>
                    <a:pt x="13428" y="13059"/>
                  </a:lnTo>
                  <a:lnTo>
                    <a:pt x="13096" y="13133"/>
                  </a:lnTo>
                  <a:lnTo>
                    <a:pt x="12782" y="13207"/>
                  </a:lnTo>
                  <a:lnTo>
                    <a:pt x="12450" y="13299"/>
                  </a:lnTo>
                  <a:lnTo>
                    <a:pt x="12137" y="13410"/>
                  </a:lnTo>
                  <a:lnTo>
                    <a:pt x="11823" y="13539"/>
                  </a:lnTo>
                  <a:lnTo>
                    <a:pt x="11509" y="13668"/>
                  </a:lnTo>
                  <a:lnTo>
                    <a:pt x="11528" y="13391"/>
                  </a:lnTo>
                  <a:lnTo>
                    <a:pt x="11528" y="13133"/>
                  </a:lnTo>
                  <a:lnTo>
                    <a:pt x="11528" y="12875"/>
                  </a:lnTo>
                  <a:lnTo>
                    <a:pt x="11491" y="12617"/>
                  </a:lnTo>
                  <a:lnTo>
                    <a:pt x="11436" y="12377"/>
                  </a:lnTo>
                  <a:lnTo>
                    <a:pt x="11362" y="12119"/>
                  </a:lnTo>
                  <a:lnTo>
                    <a:pt x="11288" y="11879"/>
                  </a:lnTo>
                  <a:lnTo>
                    <a:pt x="11177" y="11639"/>
                  </a:lnTo>
                  <a:lnTo>
                    <a:pt x="11067" y="11418"/>
                  </a:lnTo>
                  <a:lnTo>
                    <a:pt x="10938" y="11196"/>
                  </a:lnTo>
                  <a:lnTo>
                    <a:pt x="10790" y="10975"/>
                  </a:lnTo>
                  <a:lnTo>
                    <a:pt x="10643" y="10772"/>
                  </a:lnTo>
                  <a:lnTo>
                    <a:pt x="10477" y="10569"/>
                  </a:lnTo>
                  <a:lnTo>
                    <a:pt x="10292" y="10385"/>
                  </a:lnTo>
                  <a:lnTo>
                    <a:pt x="10108" y="10200"/>
                  </a:lnTo>
                  <a:lnTo>
                    <a:pt x="9905" y="10034"/>
                  </a:lnTo>
                  <a:lnTo>
                    <a:pt x="9702" y="9868"/>
                  </a:lnTo>
                  <a:lnTo>
                    <a:pt x="9499" y="9721"/>
                  </a:lnTo>
                  <a:lnTo>
                    <a:pt x="9278" y="9592"/>
                  </a:lnTo>
                  <a:lnTo>
                    <a:pt x="9038" y="9463"/>
                  </a:lnTo>
                  <a:lnTo>
                    <a:pt x="8817" y="9352"/>
                  </a:lnTo>
                  <a:lnTo>
                    <a:pt x="8577" y="9260"/>
                  </a:lnTo>
                  <a:lnTo>
                    <a:pt x="8319" y="9168"/>
                  </a:lnTo>
                  <a:lnTo>
                    <a:pt x="8079" y="9112"/>
                  </a:lnTo>
                  <a:lnTo>
                    <a:pt x="7821" y="9057"/>
                  </a:lnTo>
                  <a:lnTo>
                    <a:pt x="7562" y="9020"/>
                  </a:lnTo>
                  <a:lnTo>
                    <a:pt x="7304" y="9001"/>
                  </a:lnTo>
                  <a:lnTo>
                    <a:pt x="7046" y="9001"/>
                  </a:lnTo>
                  <a:lnTo>
                    <a:pt x="6806" y="9020"/>
                  </a:lnTo>
                  <a:lnTo>
                    <a:pt x="6548" y="9057"/>
                  </a:lnTo>
                  <a:lnTo>
                    <a:pt x="6290" y="9112"/>
                  </a:lnTo>
                  <a:lnTo>
                    <a:pt x="6031" y="9186"/>
                  </a:lnTo>
                  <a:lnTo>
                    <a:pt x="5958" y="8762"/>
                  </a:lnTo>
                  <a:lnTo>
                    <a:pt x="5865" y="8319"/>
                  </a:lnTo>
                  <a:lnTo>
                    <a:pt x="5773" y="7876"/>
                  </a:lnTo>
                  <a:lnTo>
                    <a:pt x="5644" y="7415"/>
                  </a:lnTo>
                  <a:lnTo>
                    <a:pt x="5515" y="6973"/>
                  </a:lnTo>
                  <a:lnTo>
                    <a:pt x="5367" y="6511"/>
                  </a:lnTo>
                  <a:lnTo>
                    <a:pt x="5183" y="6087"/>
                  </a:lnTo>
                  <a:lnTo>
                    <a:pt x="4980" y="5663"/>
                  </a:lnTo>
                  <a:lnTo>
                    <a:pt x="4759" y="5257"/>
                  </a:lnTo>
                  <a:lnTo>
                    <a:pt x="4500" y="4870"/>
                  </a:lnTo>
                  <a:lnTo>
                    <a:pt x="4353" y="4704"/>
                  </a:lnTo>
                  <a:lnTo>
                    <a:pt x="4205" y="4538"/>
                  </a:lnTo>
                  <a:lnTo>
                    <a:pt x="4058" y="4372"/>
                  </a:lnTo>
                  <a:lnTo>
                    <a:pt x="3892" y="4224"/>
                  </a:lnTo>
                  <a:lnTo>
                    <a:pt x="3726" y="4077"/>
                  </a:lnTo>
                  <a:lnTo>
                    <a:pt x="3560" y="3948"/>
                  </a:lnTo>
                  <a:lnTo>
                    <a:pt x="3357" y="3837"/>
                  </a:lnTo>
                  <a:lnTo>
                    <a:pt x="3172" y="3726"/>
                  </a:lnTo>
                  <a:lnTo>
                    <a:pt x="2970" y="3634"/>
                  </a:lnTo>
                  <a:lnTo>
                    <a:pt x="2748" y="3542"/>
                  </a:lnTo>
                  <a:lnTo>
                    <a:pt x="2527" y="3487"/>
                  </a:lnTo>
                  <a:lnTo>
                    <a:pt x="2287" y="3431"/>
                  </a:lnTo>
                  <a:lnTo>
                    <a:pt x="2010" y="3394"/>
                  </a:lnTo>
                  <a:lnTo>
                    <a:pt x="1715" y="3376"/>
                  </a:lnTo>
                  <a:lnTo>
                    <a:pt x="1420" y="3376"/>
                  </a:lnTo>
                  <a:lnTo>
                    <a:pt x="1144" y="3413"/>
                  </a:lnTo>
                  <a:lnTo>
                    <a:pt x="848" y="3468"/>
                  </a:lnTo>
                  <a:lnTo>
                    <a:pt x="553" y="3542"/>
                  </a:lnTo>
                  <a:lnTo>
                    <a:pt x="277" y="3653"/>
                  </a:lnTo>
                  <a:lnTo>
                    <a:pt x="0" y="3763"/>
                  </a:lnTo>
                  <a:lnTo>
                    <a:pt x="0" y="22835"/>
                  </a:lnTo>
                  <a:lnTo>
                    <a:pt x="178802" y="22835"/>
                  </a:lnTo>
                  <a:lnTo>
                    <a:pt x="178802" y="3763"/>
                  </a:lnTo>
                  <a:lnTo>
                    <a:pt x="178525" y="3653"/>
                  </a:lnTo>
                  <a:lnTo>
                    <a:pt x="178249" y="3542"/>
                  </a:lnTo>
                  <a:lnTo>
                    <a:pt x="177953" y="3468"/>
                  </a:lnTo>
                  <a:lnTo>
                    <a:pt x="177658" y="3413"/>
                  </a:lnTo>
                  <a:lnTo>
                    <a:pt x="177363" y="3376"/>
                  </a:lnTo>
                  <a:lnTo>
                    <a:pt x="177087" y="3376"/>
                  </a:lnTo>
                  <a:lnTo>
                    <a:pt x="176791" y="3394"/>
                  </a:lnTo>
                  <a:lnTo>
                    <a:pt x="176515" y="3431"/>
                  </a:lnTo>
                  <a:lnTo>
                    <a:pt x="176275" y="3487"/>
                  </a:lnTo>
                  <a:lnTo>
                    <a:pt x="176054" y="3542"/>
                  </a:lnTo>
                  <a:lnTo>
                    <a:pt x="175832" y="3634"/>
                  </a:lnTo>
                  <a:lnTo>
                    <a:pt x="175629" y="3726"/>
                  </a:lnTo>
                  <a:lnTo>
                    <a:pt x="175445" y="3837"/>
                  </a:lnTo>
                  <a:lnTo>
                    <a:pt x="175242" y="3948"/>
                  </a:lnTo>
                  <a:lnTo>
                    <a:pt x="175076" y="4077"/>
                  </a:lnTo>
                  <a:lnTo>
                    <a:pt x="174910" y="4224"/>
                  </a:lnTo>
                  <a:lnTo>
                    <a:pt x="174744" y="4372"/>
                  </a:lnTo>
                  <a:lnTo>
                    <a:pt x="174578" y="4538"/>
                  </a:lnTo>
                  <a:lnTo>
                    <a:pt x="174449" y="4704"/>
                  </a:lnTo>
                  <a:lnTo>
                    <a:pt x="174301" y="4870"/>
                  </a:lnTo>
                  <a:lnTo>
                    <a:pt x="174043" y="5257"/>
                  </a:lnTo>
                  <a:lnTo>
                    <a:pt x="173822" y="5663"/>
                  </a:lnTo>
                  <a:lnTo>
                    <a:pt x="173619" y="6087"/>
                  </a:lnTo>
                  <a:lnTo>
                    <a:pt x="173435" y="6511"/>
                  </a:lnTo>
                  <a:lnTo>
                    <a:pt x="173287" y="6973"/>
                  </a:lnTo>
                  <a:lnTo>
                    <a:pt x="173139" y="7415"/>
                  </a:lnTo>
                  <a:lnTo>
                    <a:pt x="173029" y="7876"/>
                  </a:lnTo>
                  <a:lnTo>
                    <a:pt x="172937" y="8319"/>
                  </a:lnTo>
                  <a:lnTo>
                    <a:pt x="172844" y="8762"/>
                  </a:lnTo>
                  <a:lnTo>
                    <a:pt x="172771" y="9186"/>
                  </a:lnTo>
                  <a:lnTo>
                    <a:pt x="172512" y="9112"/>
                  </a:lnTo>
                  <a:lnTo>
                    <a:pt x="172254" y="9057"/>
                  </a:lnTo>
                  <a:lnTo>
                    <a:pt x="171996" y="9020"/>
                  </a:lnTo>
                  <a:lnTo>
                    <a:pt x="171738" y="9001"/>
                  </a:lnTo>
                  <a:lnTo>
                    <a:pt x="171498" y="9001"/>
                  </a:lnTo>
                  <a:lnTo>
                    <a:pt x="171240" y="9020"/>
                  </a:lnTo>
                  <a:lnTo>
                    <a:pt x="170981" y="9057"/>
                  </a:lnTo>
                  <a:lnTo>
                    <a:pt x="170723" y="9112"/>
                  </a:lnTo>
                  <a:lnTo>
                    <a:pt x="170483" y="9168"/>
                  </a:lnTo>
                  <a:lnTo>
                    <a:pt x="170225" y="9260"/>
                  </a:lnTo>
                  <a:lnTo>
                    <a:pt x="169985" y="9352"/>
                  </a:lnTo>
                  <a:lnTo>
                    <a:pt x="169764" y="9463"/>
                  </a:lnTo>
                  <a:lnTo>
                    <a:pt x="169524" y="9592"/>
                  </a:lnTo>
                  <a:lnTo>
                    <a:pt x="169303" y="9721"/>
                  </a:lnTo>
                  <a:lnTo>
                    <a:pt x="169100" y="9868"/>
                  </a:lnTo>
                  <a:lnTo>
                    <a:pt x="168879" y="10034"/>
                  </a:lnTo>
                  <a:lnTo>
                    <a:pt x="168694" y="10200"/>
                  </a:lnTo>
                  <a:lnTo>
                    <a:pt x="168510" y="10385"/>
                  </a:lnTo>
                  <a:lnTo>
                    <a:pt x="168325" y="10569"/>
                  </a:lnTo>
                  <a:lnTo>
                    <a:pt x="168159" y="10772"/>
                  </a:lnTo>
                  <a:lnTo>
                    <a:pt x="168012" y="10975"/>
                  </a:lnTo>
                  <a:lnTo>
                    <a:pt x="167864" y="11196"/>
                  </a:lnTo>
                  <a:lnTo>
                    <a:pt x="167735" y="11418"/>
                  </a:lnTo>
                  <a:lnTo>
                    <a:pt x="167625" y="11639"/>
                  </a:lnTo>
                  <a:lnTo>
                    <a:pt x="167514" y="11879"/>
                  </a:lnTo>
                  <a:lnTo>
                    <a:pt x="167440" y="12119"/>
                  </a:lnTo>
                  <a:lnTo>
                    <a:pt x="167366" y="12377"/>
                  </a:lnTo>
                  <a:lnTo>
                    <a:pt x="167311" y="12617"/>
                  </a:lnTo>
                  <a:lnTo>
                    <a:pt x="167274" y="12875"/>
                  </a:lnTo>
                  <a:lnTo>
                    <a:pt x="167274" y="13133"/>
                  </a:lnTo>
                  <a:lnTo>
                    <a:pt x="167274" y="13391"/>
                  </a:lnTo>
                  <a:lnTo>
                    <a:pt x="167292" y="13668"/>
                  </a:lnTo>
                  <a:lnTo>
                    <a:pt x="167292" y="13668"/>
                  </a:lnTo>
                  <a:lnTo>
                    <a:pt x="166979" y="13539"/>
                  </a:lnTo>
                  <a:lnTo>
                    <a:pt x="166665" y="13410"/>
                  </a:lnTo>
                  <a:lnTo>
                    <a:pt x="166333" y="13299"/>
                  </a:lnTo>
                  <a:lnTo>
                    <a:pt x="166020" y="13207"/>
                  </a:lnTo>
                  <a:lnTo>
                    <a:pt x="165706" y="13133"/>
                  </a:lnTo>
                  <a:lnTo>
                    <a:pt x="165374" y="13059"/>
                  </a:lnTo>
                  <a:lnTo>
                    <a:pt x="165042" y="12986"/>
                  </a:lnTo>
                  <a:lnTo>
                    <a:pt x="164710" y="12949"/>
                  </a:lnTo>
                  <a:lnTo>
                    <a:pt x="164378" y="12912"/>
                  </a:lnTo>
                  <a:lnTo>
                    <a:pt x="164046" y="12875"/>
                  </a:lnTo>
                  <a:lnTo>
                    <a:pt x="163714" y="12856"/>
                  </a:lnTo>
                  <a:lnTo>
                    <a:pt x="163382" y="12856"/>
                  </a:lnTo>
                  <a:lnTo>
                    <a:pt x="163050" y="12875"/>
                  </a:lnTo>
                  <a:lnTo>
                    <a:pt x="162718" y="12893"/>
                  </a:lnTo>
                  <a:lnTo>
                    <a:pt x="162368" y="12912"/>
                  </a:lnTo>
                  <a:lnTo>
                    <a:pt x="162036" y="12967"/>
                  </a:lnTo>
                  <a:lnTo>
                    <a:pt x="162110" y="12211"/>
                  </a:lnTo>
                  <a:lnTo>
                    <a:pt x="162146" y="11418"/>
                  </a:lnTo>
                  <a:lnTo>
                    <a:pt x="162146" y="11030"/>
                  </a:lnTo>
                  <a:lnTo>
                    <a:pt x="162146" y="10643"/>
                  </a:lnTo>
                  <a:lnTo>
                    <a:pt x="162110" y="10256"/>
                  </a:lnTo>
                  <a:lnTo>
                    <a:pt x="162073" y="9868"/>
                  </a:lnTo>
                  <a:lnTo>
                    <a:pt x="162017" y="9481"/>
                  </a:lnTo>
                  <a:lnTo>
                    <a:pt x="161925" y="9112"/>
                  </a:lnTo>
                  <a:lnTo>
                    <a:pt x="161814" y="8743"/>
                  </a:lnTo>
                  <a:lnTo>
                    <a:pt x="161667" y="8393"/>
                  </a:lnTo>
                  <a:lnTo>
                    <a:pt x="161501" y="8042"/>
                  </a:lnTo>
                  <a:lnTo>
                    <a:pt x="161316" y="7729"/>
                  </a:lnTo>
                  <a:lnTo>
                    <a:pt x="161077" y="7415"/>
                  </a:lnTo>
                  <a:lnTo>
                    <a:pt x="160800" y="7139"/>
                  </a:lnTo>
                  <a:lnTo>
                    <a:pt x="160616" y="6954"/>
                  </a:lnTo>
                  <a:lnTo>
                    <a:pt x="160394" y="6788"/>
                  </a:lnTo>
                  <a:lnTo>
                    <a:pt x="160173" y="6641"/>
                  </a:lnTo>
                  <a:lnTo>
                    <a:pt x="159952" y="6511"/>
                  </a:lnTo>
                  <a:lnTo>
                    <a:pt x="159712" y="6401"/>
                  </a:lnTo>
                  <a:lnTo>
                    <a:pt x="159472" y="6290"/>
                  </a:lnTo>
                  <a:lnTo>
                    <a:pt x="159214" y="6216"/>
                  </a:lnTo>
                  <a:lnTo>
                    <a:pt x="158974" y="6161"/>
                  </a:lnTo>
                  <a:lnTo>
                    <a:pt x="158716" y="6106"/>
                  </a:lnTo>
                  <a:lnTo>
                    <a:pt x="158458" y="6087"/>
                  </a:lnTo>
                  <a:lnTo>
                    <a:pt x="158199" y="6087"/>
                  </a:lnTo>
                  <a:lnTo>
                    <a:pt x="157941" y="6106"/>
                  </a:lnTo>
                  <a:lnTo>
                    <a:pt x="157701" y="6161"/>
                  </a:lnTo>
                  <a:lnTo>
                    <a:pt x="157443" y="6235"/>
                  </a:lnTo>
                  <a:lnTo>
                    <a:pt x="157203" y="6327"/>
                  </a:lnTo>
                  <a:lnTo>
                    <a:pt x="156982" y="6438"/>
                  </a:lnTo>
                  <a:lnTo>
                    <a:pt x="156908" y="6013"/>
                  </a:lnTo>
                  <a:lnTo>
                    <a:pt x="156834" y="5589"/>
                  </a:lnTo>
                  <a:lnTo>
                    <a:pt x="156742" y="5165"/>
                  </a:lnTo>
                  <a:lnTo>
                    <a:pt x="156613" y="4741"/>
                  </a:lnTo>
                  <a:lnTo>
                    <a:pt x="156466" y="4317"/>
                  </a:lnTo>
                  <a:lnTo>
                    <a:pt x="156281" y="3911"/>
                  </a:lnTo>
                  <a:lnTo>
                    <a:pt x="156097" y="3523"/>
                  </a:lnTo>
                  <a:lnTo>
                    <a:pt x="155875" y="3136"/>
                  </a:lnTo>
                  <a:lnTo>
                    <a:pt x="155617" y="2786"/>
                  </a:lnTo>
                  <a:lnTo>
                    <a:pt x="155340" y="2435"/>
                  </a:lnTo>
                  <a:lnTo>
                    <a:pt x="155045" y="2122"/>
                  </a:lnTo>
                  <a:lnTo>
                    <a:pt x="154732" y="1845"/>
                  </a:lnTo>
                  <a:lnTo>
                    <a:pt x="154381" y="1587"/>
                  </a:lnTo>
                  <a:lnTo>
                    <a:pt x="154012" y="1365"/>
                  </a:lnTo>
                  <a:lnTo>
                    <a:pt x="153809" y="1273"/>
                  </a:lnTo>
                  <a:lnTo>
                    <a:pt x="153607" y="1181"/>
                  </a:lnTo>
                  <a:lnTo>
                    <a:pt x="153404" y="1107"/>
                  </a:lnTo>
                  <a:lnTo>
                    <a:pt x="153182" y="1033"/>
                  </a:lnTo>
                  <a:lnTo>
                    <a:pt x="152850" y="941"/>
                  </a:lnTo>
                  <a:lnTo>
                    <a:pt x="152481" y="886"/>
                  </a:lnTo>
                  <a:lnTo>
                    <a:pt x="152131" y="867"/>
                  </a:lnTo>
                  <a:lnTo>
                    <a:pt x="151781" y="886"/>
                  </a:lnTo>
                  <a:lnTo>
                    <a:pt x="151412" y="904"/>
                  </a:lnTo>
                  <a:lnTo>
                    <a:pt x="151061" y="978"/>
                  </a:lnTo>
                  <a:lnTo>
                    <a:pt x="150711" y="1070"/>
                  </a:lnTo>
                  <a:lnTo>
                    <a:pt x="150379" y="1181"/>
                  </a:lnTo>
                  <a:lnTo>
                    <a:pt x="150047" y="1329"/>
                  </a:lnTo>
                  <a:lnTo>
                    <a:pt x="149733" y="1513"/>
                  </a:lnTo>
                  <a:lnTo>
                    <a:pt x="149438" y="1697"/>
                  </a:lnTo>
                  <a:lnTo>
                    <a:pt x="149161" y="1937"/>
                  </a:lnTo>
                  <a:lnTo>
                    <a:pt x="148922" y="2177"/>
                  </a:lnTo>
                  <a:lnTo>
                    <a:pt x="148700" y="2454"/>
                  </a:lnTo>
                  <a:lnTo>
                    <a:pt x="148516" y="2749"/>
                  </a:lnTo>
                  <a:lnTo>
                    <a:pt x="148350" y="3062"/>
                  </a:lnTo>
                  <a:lnTo>
                    <a:pt x="148147" y="2804"/>
                  </a:lnTo>
                  <a:lnTo>
                    <a:pt x="147907" y="2583"/>
                  </a:lnTo>
                  <a:lnTo>
                    <a:pt x="147649" y="2380"/>
                  </a:lnTo>
                  <a:lnTo>
                    <a:pt x="147372" y="2195"/>
                  </a:lnTo>
                  <a:lnTo>
                    <a:pt x="147077" y="2048"/>
                  </a:lnTo>
                  <a:lnTo>
                    <a:pt x="146782" y="1937"/>
                  </a:lnTo>
                  <a:lnTo>
                    <a:pt x="146469" y="1845"/>
                  </a:lnTo>
                  <a:lnTo>
                    <a:pt x="146137" y="1771"/>
                  </a:lnTo>
                  <a:lnTo>
                    <a:pt x="145805" y="1734"/>
                  </a:lnTo>
                  <a:lnTo>
                    <a:pt x="145122" y="1734"/>
                  </a:lnTo>
                  <a:lnTo>
                    <a:pt x="144790" y="1790"/>
                  </a:lnTo>
                  <a:lnTo>
                    <a:pt x="144458" y="1845"/>
                  </a:lnTo>
                  <a:lnTo>
                    <a:pt x="144145" y="1937"/>
                  </a:lnTo>
                  <a:lnTo>
                    <a:pt x="143831" y="2048"/>
                  </a:lnTo>
                  <a:lnTo>
                    <a:pt x="143536" y="2177"/>
                  </a:lnTo>
                  <a:lnTo>
                    <a:pt x="143315" y="2288"/>
                  </a:lnTo>
                  <a:lnTo>
                    <a:pt x="143130" y="2417"/>
                  </a:lnTo>
                  <a:lnTo>
                    <a:pt x="142946" y="2546"/>
                  </a:lnTo>
                  <a:lnTo>
                    <a:pt x="142761" y="2675"/>
                  </a:lnTo>
                  <a:lnTo>
                    <a:pt x="142595" y="2823"/>
                  </a:lnTo>
                  <a:lnTo>
                    <a:pt x="142448" y="2970"/>
                  </a:lnTo>
                  <a:lnTo>
                    <a:pt x="142153" y="3302"/>
                  </a:lnTo>
                  <a:lnTo>
                    <a:pt x="141894" y="3671"/>
                  </a:lnTo>
                  <a:lnTo>
                    <a:pt x="141655" y="4040"/>
                  </a:lnTo>
                  <a:lnTo>
                    <a:pt x="141470" y="4446"/>
                  </a:lnTo>
                  <a:lnTo>
                    <a:pt x="141286" y="4851"/>
                  </a:lnTo>
                  <a:lnTo>
                    <a:pt x="141157" y="5294"/>
                  </a:lnTo>
                  <a:lnTo>
                    <a:pt x="141027" y="5737"/>
                  </a:lnTo>
                  <a:lnTo>
                    <a:pt x="140935" y="6179"/>
                  </a:lnTo>
                  <a:lnTo>
                    <a:pt x="140861" y="6622"/>
                  </a:lnTo>
                  <a:lnTo>
                    <a:pt x="140825" y="7083"/>
                  </a:lnTo>
                  <a:lnTo>
                    <a:pt x="140788" y="7526"/>
                  </a:lnTo>
                  <a:lnTo>
                    <a:pt x="140788" y="7987"/>
                  </a:lnTo>
                  <a:lnTo>
                    <a:pt x="140788" y="8411"/>
                  </a:lnTo>
                  <a:lnTo>
                    <a:pt x="140456" y="8393"/>
                  </a:lnTo>
                  <a:lnTo>
                    <a:pt x="140105" y="8411"/>
                  </a:lnTo>
                  <a:lnTo>
                    <a:pt x="139773" y="8430"/>
                  </a:lnTo>
                  <a:lnTo>
                    <a:pt x="139441" y="8485"/>
                  </a:lnTo>
                  <a:lnTo>
                    <a:pt x="139128" y="8559"/>
                  </a:lnTo>
                  <a:lnTo>
                    <a:pt x="138796" y="8651"/>
                  </a:lnTo>
                  <a:lnTo>
                    <a:pt x="138482" y="8780"/>
                  </a:lnTo>
                  <a:lnTo>
                    <a:pt x="138187" y="8909"/>
                  </a:lnTo>
                  <a:lnTo>
                    <a:pt x="137892" y="9057"/>
                  </a:lnTo>
                  <a:lnTo>
                    <a:pt x="137597" y="9223"/>
                  </a:lnTo>
                  <a:lnTo>
                    <a:pt x="137320" y="9407"/>
                  </a:lnTo>
                  <a:lnTo>
                    <a:pt x="137043" y="9610"/>
                  </a:lnTo>
                  <a:lnTo>
                    <a:pt x="136785" y="9832"/>
                  </a:lnTo>
                  <a:lnTo>
                    <a:pt x="136545" y="10053"/>
                  </a:lnTo>
                  <a:lnTo>
                    <a:pt x="136306" y="10293"/>
                  </a:lnTo>
                  <a:lnTo>
                    <a:pt x="136084" y="10551"/>
                  </a:lnTo>
                  <a:lnTo>
                    <a:pt x="135863" y="10809"/>
                  </a:lnTo>
                  <a:lnTo>
                    <a:pt x="135678" y="11086"/>
                  </a:lnTo>
                  <a:lnTo>
                    <a:pt x="135494" y="11381"/>
                  </a:lnTo>
                  <a:lnTo>
                    <a:pt x="135328" y="11676"/>
                  </a:lnTo>
                  <a:lnTo>
                    <a:pt x="135180" y="11971"/>
                  </a:lnTo>
                  <a:lnTo>
                    <a:pt x="135051" y="12285"/>
                  </a:lnTo>
                  <a:lnTo>
                    <a:pt x="134941" y="12598"/>
                  </a:lnTo>
                  <a:lnTo>
                    <a:pt x="134848" y="12912"/>
                  </a:lnTo>
                  <a:lnTo>
                    <a:pt x="134775" y="13244"/>
                  </a:lnTo>
                  <a:lnTo>
                    <a:pt x="134719" y="13576"/>
                  </a:lnTo>
                  <a:lnTo>
                    <a:pt x="134682" y="13908"/>
                  </a:lnTo>
                  <a:lnTo>
                    <a:pt x="134664" y="14240"/>
                  </a:lnTo>
                  <a:lnTo>
                    <a:pt x="134664" y="14572"/>
                  </a:lnTo>
                  <a:lnTo>
                    <a:pt x="134701" y="14904"/>
                  </a:lnTo>
                  <a:lnTo>
                    <a:pt x="134756" y="15236"/>
                  </a:lnTo>
                  <a:lnTo>
                    <a:pt x="134830" y="15568"/>
                  </a:lnTo>
                  <a:lnTo>
                    <a:pt x="134609" y="15494"/>
                  </a:lnTo>
                  <a:lnTo>
                    <a:pt x="134387" y="15439"/>
                  </a:lnTo>
                  <a:lnTo>
                    <a:pt x="134166" y="15383"/>
                  </a:lnTo>
                  <a:lnTo>
                    <a:pt x="133945" y="15346"/>
                  </a:lnTo>
                  <a:lnTo>
                    <a:pt x="133705" y="15310"/>
                  </a:lnTo>
                  <a:lnTo>
                    <a:pt x="133022" y="15310"/>
                  </a:lnTo>
                  <a:lnTo>
                    <a:pt x="132561" y="15346"/>
                  </a:lnTo>
                  <a:lnTo>
                    <a:pt x="132119" y="15420"/>
                  </a:lnTo>
                  <a:lnTo>
                    <a:pt x="131676" y="15549"/>
                  </a:lnTo>
                  <a:lnTo>
                    <a:pt x="131233" y="15697"/>
                  </a:lnTo>
                  <a:lnTo>
                    <a:pt x="130828" y="15900"/>
                  </a:lnTo>
                  <a:lnTo>
                    <a:pt x="130422" y="16121"/>
                  </a:lnTo>
                  <a:lnTo>
                    <a:pt x="130053" y="16379"/>
                  </a:lnTo>
                  <a:lnTo>
                    <a:pt x="129684" y="16674"/>
                  </a:lnTo>
                  <a:lnTo>
                    <a:pt x="129352" y="16988"/>
                  </a:lnTo>
                  <a:lnTo>
                    <a:pt x="129057" y="17338"/>
                  </a:lnTo>
                  <a:lnTo>
                    <a:pt x="128799" y="17707"/>
                  </a:lnTo>
                  <a:lnTo>
                    <a:pt x="128559" y="18113"/>
                  </a:lnTo>
                  <a:lnTo>
                    <a:pt x="128264" y="18039"/>
                  </a:lnTo>
                  <a:lnTo>
                    <a:pt x="127969" y="18003"/>
                  </a:lnTo>
                  <a:lnTo>
                    <a:pt x="127674" y="17966"/>
                  </a:lnTo>
                  <a:lnTo>
                    <a:pt x="127065" y="17966"/>
                  </a:lnTo>
                  <a:lnTo>
                    <a:pt x="126770" y="17984"/>
                  </a:lnTo>
                  <a:lnTo>
                    <a:pt x="126475" y="18039"/>
                  </a:lnTo>
                  <a:lnTo>
                    <a:pt x="126179" y="18095"/>
                  </a:lnTo>
                  <a:lnTo>
                    <a:pt x="125811" y="18003"/>
                  </a:lnTo>
                  <a:lnTo>
                    <a:pt x="125423" y="17910"/>
                  </a:lnTo>
                  <a:lnTo>
                    <a:pt x="125442" y="17670"/>
                  </a:lnTo>
                  <a:lnTo>
                    <a:pt x="125442" y="17431"/>
                  </a:lnTo>
                  <a:lnTo>
                    <a:pt x="125423" y="17191"/>
                  </a:lnTo>
                  <a:lnTo>
                    <a:pt x="125405" y="16970"/>
                  </a:lnTo>
                  <a:lnTo>
                    <a:pt x="125349" y="16730"/>
                  </a:lnTo>
                  <a:lnTo>
                    <a:pt x="125313" y="16508"/>
                  </a:lnTo>
                  <a:lnTo>
                    <a:pt x="125239" y="16269"/>
                  </a:lnTo>
                  <a:lnTo>
                    <a:pt x="125165" y="16047"/>
                  </a:lnTo>
                  <a:lnTo>
                    <a:pt x="125073" y="15826"/>
                  </a:lnTo>
                  <a:lnTo>
                    <a:pt x="124981" y="15623"/>
                  </a:lnTo>
                  <a:lnTo>
                    <a:pt x="124870" y="15420"/>
                  </a:lnTo>
                  <a:lnTo>
                    <a:pt x="124741" y="15217"/>
                  </a:lnTo>
                  <a:lnTo>
                    <a:pt x="124593" y="15014"/>
                  </a:lnTo>
                  <a:lnTo>
                    <a:pt x="124446" y="14830"/>
                  </a:lnTo>
                  <a:lnTo>
                    <a:pt x="124280" y="14664"/>
                  </a:lnTo>
                  <a:lnTo>
                    <a:pt x="124114" y="14498"/>
                  </a:lnTo>
                  <a:lnTo>
                    <a:pt x="123911" y="14314"/>
                  </a:lnTo>
                  <a:lnTo>
                    <a:pt x="123689" y="14166"/>
                  </a:lnTo>
                  <a:lnTo>
                    <a:pt x="123468" y="14018"/>
                  </a:lnTo>
                  <a:lnTo>
                    <a:pt x="123228" y="13908"/>
                  </a:lnTo>
                  <a:lnTo>
                    <a:pt x="122989" y="13797"/>
                  </a:lnTo>
                  <a:lnTo>
                    <a:pt x="122749" y="13705"/>
                  </a:lnTo>
                  <a:lnTo>
                    <a:pt x="122509" y="13631"/>
                  </a:lnTo>
                  <a:lnTo>
                    <a:pt x="122251" y="13557"/>
                  </a:lnTo>
                  <a:lnTo>
                    <a:pt x="121993" y="13520"/>
                  </a:lnTo>
                  <a:lnTo>
                    <a:pt x="121734" y="13484"/>
                  </a:lnTo>
                  <a:lnTo>
                    <a:pt x="121218" y="13484"/>
                  </a:lnTo>
                  <a:lnTo>
                    <a:pt x="120960" y="13502"/>
                  </a:lnTo>
                  <a:lnTo>
                    <a:pt x="120701" y="13539"/>
                  </a:lnTo>
                  <a:lnTo>
                    <a:pt x="120443" y="13576"/>
                  </a:lnTo>
                  <a:lnTo>
                    <a:pt x="120185" y="13650"/>
                  </a:lnTo>
                  <a:lnTo>
                    <a:pt x="120314" y="13354"/>
                  </a:lnTo>
                  <a:lnTo>
                    <a:pt x="120406" y="13059"/>
                  </a:lnTo>
                  <a:lnTo>
                    <a:pt x="120480" y="12764"/>
                  </a:lnTo>
                  <a:lnTo>
                    <a:pt x="120535" y="12469"/>
                  </a:lnTo>
                  <a:lnTo>
                    <a:pt x="120554" y="12156"/>
                  </a:lnTo>
                  <a:lnTo>
                    <a:pt x="120572" y="11860"/>
                  </a:lnTo>
                  <a:lnTo>
                    <a:pt x="120554" y="11547"/>
                  </a:lnTo>
                  <a:lnTo>
                    <a:pt x="120517" y="11233"/>
                  </a:lnTo>
                  <a:lnTo>
                    <a:pt x="120462" y="10938"/>
                  </a:lnTo>
                  <a:lnTo>
                    <a:pt x="120388" y="10643"/>
                  </a:lnTo>
                  <a:lnTo>
                    <a:pt x="120296" y="10348"/>
                  </a:lnTo>
                  <a:lnTo>
                    <a:pt x="120167" y="10071"/>
                  </a:lnTo>
                  <a:lnTo>
                    <a:pt x="120019" y="9795"/>
                  </a:lnTo>
                  <a:lnTo>
                    <a:pt x="119853" y="9536"/>
                  </a:lnTo>
                  <a:lnTo>
                    <a:pt x="119669" y="9297"/>
                  </a:lnTo>
                  <a:lnTo>
                    <a:pt x="119447" y="9057"/>
                  </a:lnTo>
                  <a:lnTo>
                    <a:pt x="119226" y="8854"/>
                  </a:lnTo>
                  <a:lnTo>
                    <a:pt x="118968" y="8651"/>
                  </a:lnTo>
                  <a:lnTo>
                    <a:pt x="118709" y="8485"/>
                  </a:lnTo>
                  <a:lnTo>
                    <a:pt x="118433" y="8337"/>
                  </a:lnTo>
                  <a:lnTo>
                    <a:pt x="118156" y="8208"/>
                  </a:lnTo>
                  <a:lnTo>
                    <a:pt x="117861" y="8116"/>
                  </a:lnTo>
                  <a:lnTo>
                    <a:pt x="117566" y="8024"/>
                  </a:lnTo>
                  <a:lnTo>
                    <a:pt x="117271" y="7969"/>
                  </a:lnTo>
                  <a:lnTo>
                    <a:pt x="116957" y="7932"/>
                  </a:lnTo>
                  <a:lnTo>
                    <a:pt x="116349" y="7932"/>
                  </a:lnTo>
                  <a:lnTo>
                    <a:pt x="116035" y="7969"/>
                  </a:lnTo>
                  <a:lnTo>
                    <a:pt x="115740" y="8005"/>
                  </a:lnTo>
                  <a:lnTo>
                    <a:pt x="115426" y="8079"/>
                  </a:lnTo>
                  <a:lnTo>
                    <a:pt x="115131" y="8190"/>
                  </a:lnTo>
                  <a:lnTo>
                    <a:pt x="114855" y="8301"/>
                  </a:lnTo>
                  <a:lnTo>
                    <a:pt x="114873" y="7876"/>
                  </a:lnTo>
                  <a:lnTo>
                    <a:pt x="114891" y="7434"/>
                  </a:lnTo>
                  <a:lnTo>
                    <a:pt x="114873" y="6991"/>
                  </a:lnTo>
                  <a:lnTo>
                    <a:pt x="114836" y="6548"/>
                  </a:lnTo>
                  <a:lnTo>
                    <a:pt x="114781" y="6106"/>
                  </a:lnTo>
                  <a:lnTo>
                    <a:pt x="114707" y="5681"/>
                  </a:lnTo>
                  <a:lnTo>
                    <a:pt x="114596" y="5239"/>
                  </a:lnTo>
                  <a:lnTo>
                    <a:pt x="114467" y="4833"/>
                  </a:lnTo>
                  <a:lnTo>
                    <a:pt x="114301" y="4427"/>
                  </a:lnTo>
                  <a:lnTo>
                    <a:pt x="114117" y="4021"/>
                  </a:lnTo>
                  <a:lnTo>
                    <a:pt x="113895" y="3671"/>
                  </a:lnTo>
                  <a:lnTo>
                    <a:pt x="113656" y="3321"/>
                  </a:lnTo>
                  <a:lnTo>
                    <a:pt x="113508" y="3155"/>
                  </a:lnTo>
                  <a:lnTo>
                    <a:pt x="113360" y="3007"/>
                  </a:lnTo>
                  <a:lnTo>
                    <a:pt x="113213" y="2841"/>
                  </a:lnTo>
                  <a:lnTo>
                    <a:pt x="113047" y="2712"/>
                  </a:lnTo>
                  <a:lnTo>
                    <a:pt x="112862" y="2583"/>
                  </a:lnTo>
                  <a:lnTo>
                    <a:pt x="112696" y="2454"/>
                  </a:lnTo>
                  <a:lnTo>
                    <a:pt x="112494" y="2343"/>
                  </a:lnTo>
                  <a:lnTo>
                    <a:pt x="112291" y="2232"/>
                  </a:lnTo>
                  <a:lnTo>
                    <a:pt x="112014" y="2103"/>
                  </a:lnTo>
                  <a:lnTo>
                    <a:pt x="111719" y="2011"/>
                  </a:lnTo>
                  <a:lnTo>
                    <a:pt x="111424" y="1937"/>
                  </a:lnTo>
                  <a:lnTo>
                    <a:pt x="111110" y="1882"/>
                  </a:lnTo>
                  <a:lnTo>
                    <a:pt x="110797" y="1845"/>
                  </a:lnTo>
                  <a:lnTo>
                    <a:pt x="110483" y="1827"/>
                  </a:lnTo>
                  <a:lnTo>
                    <a:pt x="110170" y="1845"/>
                  </a:lnTo>
                  <a:lnTo>
                    <a:pt x="109874" y="1882"/>
                  </a:lnTo>
                  <a:lnTo>
                    <a:pt x="109561" y="1937"/>
                  </a:lnTo>
                  <a:lnTo>
                    <a:pt x="109284" y="2029"/>
                  </a:lnTo>
                  <a:lnTo>
                    <a:pt x="108989" y="2140"/>
                  </a:lnTo>
                  <a:lnTo>
                    <a:pt x="108712" y="2269"/>
                  </a:lnTo>
                  <a:lnTo>
                    <a:pt x="108454" y="2417"/>
                  </a:lnTo>
                  <a:lnTo>
                    <a:pt x="108214" y="2601"/>
                  </a:lnTo>
                  <a:lnTo>
                    <a:pt x="107993" y="2804"/>
                  </a:lnTo>
                  <a:lnTo>
                    <a:pt x="107790" y="3025"/>
                  </a:lnTo>
                  <a:lnTo>
                    <a:pt x="107698" y="2693"/>
                  </a:lnTo>
                  <a:lnTo>
                    <a:pt x="107569" y="2361"/>
                  </a:lnTo>
                  <a:lnTo>
                    <a:pt x="107403" y="2029"/>
                  </a:lnTo>
                  <a:lnTo>
                    <a:pt x="107218" y="1734"/>
                  </a:lnTo>
                  <a:lnTo>
                    <a:pt x="106997" y="1458"/>
                  </a:lnTo>
                  <a:lnTo>
                    <a:pt x="106757" y="1181"/>
                  </a:lnTo>
                  <a:lnTo>
                    <a:pt x="106499" y="941"/>
                  </a:lnTo>
                  <a:lnTo>
                    <a:pt x="106204" y="720"/>
                  </a:lnTo>
                  <a:lnTo>
                    <a:pt x="105909" y="535"/>
                  </a:lnTo>
                  <a:lnTo>
                    <a:pt x="105577" y="369"/>
                  </a:lnTo>
                  <a:lnTo>
                    <a:pt x="105245" y="222"/>
                  </a:lnTo>
                  <a:lnTo>
                    <a:pt x="104894" y="111"/>
                  </a:lnTo>
                  <a:lnTo>
                    <a:pt x="104544" y="37"/>
                  </a:lnTo>
                  <a:lnTo>
                    <a:pt x="104194" y="0"/>
                  </a:lnTo>
                  <a:lnTo>
                    <a:pt x="103825" y="0"/>
                  </a:lnTo>
                  <a:lnTo>
                    <a:pt x="103474" y="37"/>
                  </a:lnTo>
                  <a:lnTo>
                    <a:pt x="103087" y="111"/>
                  </a:lnTo>
                  <a:lnTo>
                    <a:pt x="102700" y="222"/>
                  </a:lnTo>
                  <a:lnTo>
                    <a:pt x="102349" y="369"/>
                  </a:lnTo>
                  <a:lnTo>
                    <a:pt x="102017" y="554"/>
                  </a:lnTo>
                  <a:lnTo>
                    <a:pt x="101704" y="757"/>
                  </a:lnTo>
                  <a:lnTo>
                    <a:pt x="101408" y="997"/>
                  </a:lnTo>
                  <a:lnTo>
                    <a:pt x="101132" y="1273"/>
                  </a:lnTo>
                  <a:lnTo>
                    <a:pt x="100892" y="1568"/>
                  </a:lnTo>
                  <a:lnTo>
                    <a:pt x="100671" y="1863"/>
                  </a:lnTo>
                  <a:lnTo>
                    <a:pt x="100468" y="2195"/>
                  </a:lnTo>
                  <a:lnTo>
                    <a:pt x="100283" y="2546"/>
                  </a:lnTo>
                  <a:lnTo>
                    <a:pt x="100136" y="2896"/>
                  </a:lnTo>
                  <a:lnTo>
                    <a:pt x="100007" y="3265"/>
                  </a:lnTo>
                  <a:lnTo>
                    <a:pt x="99914" y="3634"/>
                  </a:lnTo>
                  <a:lnTo>
                    <a:pt x="99859" y="4021"/>
                  </a:lnTo>
                  <a:lnTo>
                    <a:pt x="99822" y="4390"/>
                  </a:lnTo>
                  <a:lnTo>
                    <a:pt x="99582" y="4169"/>
                  </a:lnTo>
                  <a:lnTo>
                    <a:pt x="99306" y="3985"/>
                  </a:lnTo>
                  <a:lnTo>
                    <a:pt x="99047" y="3800"/>
                  </a:lnTo>
                  <a:lnTo>
                    <a:pt x="98752" y="3634"/>
                  </a:lnTo>
                  <a:lnTo>
                    <a:pt x="98457" y="3487"/>
                  </a:lnTo>
                  <a:lnTo>
                    <a:pt x="98162" y="3376"/>
                  </a:lnTo>
                  <a:lnTo>
                    <a:pt x="97849" y="3284"/>
                  </a:lnTo>
                  <a:lnTo>
                    <a:pt x="97535" y="3210"/>
                  </a:lnTo>
                  <a:lnTo>
                    <a:pt x="97203" y="3155"/>
                  </a:lnTo>
                  <a:lnTo>
                    <a:pt x="96889" y="3136"/>
                  </a:lnTo>
                  <a:lnTo>
                    <a:pt x="96557" y="3118"/>
                  </a:lnTo>
                  <a:lnTo>
                    <a:pt x="96225" y="3155"/>
                  </a:lnTo>
                  <a:lnTo>
                    <a:pt x="95912" y="3191"/>
                  </a:lnTo>
                  <a:lnTo>
                    <a:pt x="95580" y="3265"/>
                  </a:lnTo>
                  <a:lnTo>
                    <a:pt x="95266" y="3376"/>
                  </a:lnTo>
                  <a:lnTo>
                    <a:pt x="94953" y="3505"/>
                  </a:lnTo>
                  <a:lnTo>
                    <a:pt x="94658" y="3671"/>
                  </a:lnTo>
                  <a:lnTo>
                    <a:pt x="94363" y="3837"/>
                  </a:lnTo>
                  <a:lnTo>
                    <a:pt x="94104" y="4040"/>
                  </a:lnTo>
                  <a:lnTo>
                    <a:pt x="93865" y="4280"/>
                  </a:lnTo>
                  <a:lnTo>
                    <a:pt x="93625" y="4519"/>
                  </a:lnTo>
                  <a:lnTo>
                    <a:pt x="93422" y="4778"/>
                  </a:lnTo>
                  <a:lnTo>
                    <a:pt x="93237" y="5054"/>
                  </a:lnTo>
                  <a:lnTo>
                    <a:pt x="93071" y="5331"/>
                  </a:lnTo>
                  <a:lnTo>
                    <a:pt x="92924" y="5645"/>
                  </a:lnTo>
                  <a:lnTo>
                    <a:pt x="92813" y="5940"/>
                  </a:lnTo>
                  <a:lnTo>
                    <a:pt x="92703" y="6272"/>
                  </a:lnTo>
                  <a:lnTo>
                    <a:pt x="92629" y="6585"/>
                  </a:lnTo>
                  <a:lnTo>
                    <a:pt x="92573" y="6917"/>
                  </a:lnTo>
                  <a:lnTo>
                    <a:pt x="92555" y="7249"/>
                  </a:lnTo>
                  <a:lnTo>
                    <a:pt x="92555" y="7581"/>
                  </a:lnTo>
                  <a:lnTo>
                    <a:pt x="92573" y="7913"/>
                  </a:lnTo>
                  <a:lnTo>
                    <a:pt x="92407" y="7803"/>
                  </a:lnTo>
                  <a:lnTo>
                    <a:pt x="92223" y="7692"/>
                  </a:lnTo>
                  <a:lnTo>
                    <a:pt x="92039" y="7581"/>
                  </a:lnTo>
                  <a:lnTo>
                    <a:pt x="91854" y="7489"/>
                  </a:lnTo>
                  <a:lnTo>
                    <a:pt x="91467" y="7341"/>
                  </a:lnTo>
                  <a:lnTo>
                    <a:pt x="91061" y="7231"/>
                  </a:lnTo>
                  <a:lnTo>
                    <a:pt x="90655" y="7175"/>
                  </a:lnTo>
                  <a:lnTo>
                    <a:pt x="90231" y="7139"/>
                  </a:lnTo>
                  <a:lnTo>
                    <a:pt x="89825" y="7157"/>
                  </a:lnTo>
                  <a:lnTo>
                    <a:pt x="89401" y="7212"/>
                  </a:lnTo>
                  <a:lnTo>
                    <a:pt x="88977" y="7157"/>
                  </a:lnTo>
                  <a:lnTo>
                    <a:pt x="88571" y="7139"/>
                  </a:lnTo>
                  <a:lnTo>
                    <a:pt x="88147" y="7175"/>
                  </a:lnTo>
                  <a:lnTo>
                    <a:pt x="87741" y="7231"/>
                  </a:lnTo>
                  <a:lnTo>
                    <a:pt x="87335" y="7341"/>
                  </a:lnTo>
                  <a:lnTo>
                    <a:pt x="86948" y="7489"/>
                  </a:lnTo>
                  <a:lnTo>
                    <a:pt x="86763" y="7581"/>
                  </a:lnTo>
                  <a:lnTo>
                    <a:pt x="86579" y="7692"/>
                  </a:lnTo>
                  <a:lnTo>
                    <a:pt x="86394" y="7803"/>
                  </a:lnTo>
                  <a:lnTo>
                    <a:pt x="86228" y="7913"/>
                  </a:lnTo>
                  <a:lnTo>
                    <a:pt x="86247" y="7581"/>
                  </a:lnTo>
                  <a:lnTo>
                    <a:pt x="86247" y="7249"/>
                  </a:lnTo>
                  <a:lnTo>
                    <a:pt x="86210" y="6917"/>
                  </a:lnTo>
                  <a:lnTo>
                    <a:pt x="86173" y="6585"/>
                  </a:lnTo>
                  <a:lnTo>
                    <a:pt x="86099" y="6272"/>
                  </a:lnTo>
                  <a:lnTo>
                    <a:pt x="85989" y="5940"/>
                  </a:lnTo>
                  <a:lnTo>
                    <a:pt x="85878" y="5645"/>
                  </a:lnTo>
                  <a:lnTo>
                    <a:pt x="85730" y="5331"/>
                  </a:lnTo>
                  <a:lnTo>
                    <a:pt x="85564" y="5054"/>
                  </a:lnTo>
                  <a:lnTo>
                    <a:pt x="85380" y="4778"/>
                  </a:lnTo>
                  <a:lnTo>
                    <a:pt x="85177" y="4519"/>
                  </a:lnTo>
                  <a:lnTo>
                    <a:pt x="84937" y="4280"/>
                  </a:lnTo>
                  <a:lnTo>
                    <a:pt x="84698" y="4040"/>
                  </a:lnTo>
                  <a:lnTo>
                    <a:pt x="84421" y="3837"/>
                  </a:lnTo>
                  <a:lnTo>
                    <a:pt x="84144" y="3671"/>
                  </a:lnTo>
                  <a:lnTo>
                    <a:pt x="83849" y="3505"/>
                  </a:lnTo>
                  <a:lnTo>
                    <a:pt x="83536" y="3376"/>
                  </a:lnTo>
                  <a:lnTo>
                    <a:pt x="83222" y="3265"/>
                  </a:lnTo>
                  <a:lnTo>
                    <a:pt x="82890" y="3191"/>
                  </a:lnTo>
                  <a:lnTo>
                    <a:pt x="82576" y="3155"/>
                  </a:lnTo>
                  <a:lnTo>
                    <a:pt x="82244" y="3118"/>
                  </a:lnTo>
                  <a:lnTo>
                    <a:pt x="81912" y="3136"/>
                  </a:lnTo>
                  <a:lnTo>
                    <a:pt x="81599" y="3155"/>
                  </a:lnTo>
                  <a:lnTo>
                    <a:pt x="81267" y="3210"/>
                  </a:lnTo>
                  <a:lnTo>
                    <a:pt x="80953" y="3284"/>
                  </a:lnTo>
                  <a:lnTo>
                    <a:pt x="80640" y="3376"/>
                  </a:lnTo>
                  <a:lnTo>
                    <a:pt x="80345" y="3487"/>
                  </a:lnTo>
                  <a:lnTo>
                    <a:pt x="80050" y="3634"/>
                  </a:lnTo>
                  <a:lnTo>
                    <a:pt x="79754" y="3800"/>
                  </a:lnTo>
                  <a:lnTo>
                    <a:pt x="79478" y="3985"/>
                  </a:lnTo>
                  <a:lnTo>
                    <a:pt x="79220" y="4169"/>
                  </a:lnTo>
                  <a:lnTo>
                    <a:pt x="78980" y="4390"/>
                  </a:lnTo>
                  <a:lnTo>
                    <a:pt x="78943" y="4021"/>
                  </a:lnTo>
                  <a:lnTo>
                    <a:pt x="78888" y="3634"/>
                  </a:lnTo>
                  <a:lnTo>
                    <a:pt x="78795" y="3265"/>
                  </a:lnTo>
                  <a:lnTo>
                    <a:pt x="78666" y="2896"/>
                  </a:lnTo>
                  <a:lnTo>
                    <a:pt x="78519" y="2546"/>
                  </a:lnTo>
                  <a:lnTo>
                    <a:pt x="78334" y="2195"/>
                  </a:lnTo>
                  <a:lnTo>
                    <a:pt x="78131" y="1863"/>
                  </a:lnTo>
                  <a:lnTo>
                    <a:pt x="77910" y="1568"/>
                  </a:lnTo>
                  <a:lnTo>
                    <a:pt x="77670" y="1273"/>
                  </a:lnTo>
                  <a:lnTo>
                    <a:pt x="77394" y="997"/>
                  </a:lnTo>
                  <a:lnTo>
                    <a:pt x="77098" y="757"/>
                  </a:lnTo>
                  <a:lnTo>
                    <a:pt x="76785" y="554"/>
                  </a:lnTo>
                  <a:lnTo>
                    <a:pt x="76453" y="369"/>
                  </a:lnTo>
                  <a:lnTo>
                    <a:pt x="76102" y="222"/>
                  </a:lnTo>
                  <a:lnTo>
                    <a:pt x="75715" y="111"/>
                  </a:lnTo>
                  <a:lnTo>
                    <a:pt x="75328" y="37"/>
                  </a:lnTo>
                  <a:lnTo>
                    <a:pt x="74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21"/>
            <p:cNvSpPr/>
            <p:nvPr/>
          </p:nvSpPr>
          <p:spPr>
            <a:xfrm>
              <a:off x="4445350" y="2286306"/>
              <a:ext cx="4470050" cy="570875"/>
            </a:xfrm>
            <a:custGeom>
              <a:rect b="b" l="l" r="r" t="t"/>
              <a:pathLst>
                <a:path extrusionOk="0" h="22835" w="178802">
                  <a:moveTo>
                    <a:pt x="74608" y="0"/>
                  </a:moveTo>
                  <a:lnTo>
                    <a:pt x="74258" y="37"/>
                  </a:lnTo>
                  <a:lnTo>
                    <a:pt x="73889" y="111"/>
                  </a:lnTo>
                  <a:lnTo>
                    <a:pt x="73557" y="222"/>
                  </a:lnTo>
                  <a:lnTo>
                    <a:pt x="73225" y="369"/>
                  </a:lnTo>
                  <a:lnTo>
                    <a:pt x="72893" y="535"/>
                  </a:lnTo>
                  <a:lnTo>
                    <a:pt x="72598" y="720"/>
                  </a:lnTo>
                  <a:lnTo>
                    <a:pt x="72303" y="941"/>
                  </a:lnTo>
                  <a:lnTo>
                    <a:pt x="72045" y="1181"/>
                  </a:lnTo>
                  <a:lnTo>
                    <a:pt x="71805" y="1458"/>
                  </a:lnTo>
                  <a:lnTo>
                    <a:pt x="71583" y="1734"/>
                  </a:lnTo>
                  <a:lnTo>
                    <a:pt x="71399" y="2029"/>
                  </a:lnTo>
                  <a:lnTo>
                    <a:pt x="71233" y="2361"/>
                  </a:lnTo>
                  <a:lnTo>
                    <a:pt x="71104" y="2693"/>
                  </a:lnTo>
                  <a:lnTo>
                    <a:pt x="71012" y="3025"/>
                  </a:lnTo>
                  <a:lnTo>
                    <a:pt x="70809" y="2804"/>
                  </a:lnTo>
                  <a:lnTo>
                    <a:pt x="70587" y="2601"/>
                  </a:lnTo>
                  <a:lnTo>
                    <a:pt x="70329" y="2417"/>
                  </a:lnTo>
                  <a:lnTo>
                    <a:pt x="70089" y="2269"/>
                  </a:lnTo>
                  <a:lnTo>
                    <a:pt x="69813" y="2140"/>
                  </a:lnTo>
                  <a:lnTo>
                    <a:pt x="69518" y="2029"/>
                  </a:lnTo>
                  <a:lnTo>
                    <a:pt x="69223" y="1937"/>
                  </a:lnTo>
                  <a:lnTo>
                    <a:pt x="68927" y="1882"/>
                  </a:lnTo>
                  <a:lnTo>
                    <a:pt x="68614" y="1845"/>
                  </a:lnTo>
                  <a:lnTo>
                    <a:pt x="68319" y="1827"/>
                  </a:lnTo>
                  <a:lnTo>
                    <a:pt x="68005" y="1845"/>
                  </a:lnTo>
                  <a:lnTo>
                    <a:pt x="67692" y="1882"/>
                  </a:lnTo>
                  <a:lnTo>
                    <a:pt x="67378" y="1937"/>
                  </a:lnTo>
                  <a:lnTo>
                    <a:pt x="67083" y="2011"/>
                  </a:lnTo>
                  <a:lnTo>
                    <a:pt x="66788" y="2103"/>
                  </a:lnTo>
                  <a:lnTo>
                    <a:pt x="66511" y="2232"/>
                  </a:lnTo>
                  <a:lnTo>
                    <a:pt x="66308" y="2343"/>
                  </a:lnTo>
                  <a:lnTo>
                    <a:pt x="66105" y="2454"/>
                  </a:lnTo>
                  <a:lnTo>
                    <a:pt x="65939" y="2583"/>
                  </a:lnTo>
                  <a:lnTo>
                    <a:pt x="65755" y="2712"/>
                  </a:lnTo>
                  <a:lnTo>
                    <a:pt x="65589" y="2841"/>
                  </a:lnTo>
                  <a:lnTo>
                    <a:pt x="65441" y="3007"/>
                  </a:lnTo>
                  <a:lnTo>
                    <a:pt x="65294" y="3155"/>
                  </a:lnTo>
                  <a:lnTo>
                    <a:pt x="65146" y="3321"/>
                  </a:lnTo>
                  <a:lnTo>
                    <a:pt x="64907" y="3671"/>
                  </a:lnTo>
                  <a:lnTo>
                    <a:pt x="64685" y="4021"/>
                  </a:lnTo>
                  <a:lnTo>
                    <a:pt x="64501" y="4427"/>
                  </a:lnTo>
                  <a:lnTo>
                    <a:pt x="64335" y="4833"/>
                  </a:lnTo>
                  <a:lnTo>
                    <a:pt x="64206" y="5239"/>
                  </a:lnTo>
                  <a:lnTo>
                    <a:pt x="64095" y="5681"/>
                  </a:lnTo>
                  <a:lnTo>
                    <a:pt x="64021" y="6106"/>
                  </a:lnTo>
                  <a:lnTo>
                    <a:pt x="63966" y="6548"/>
                  </a:lnTo>
                  <a:lnTo>
                    <a:pt x="63929" y="6991"/>
                  </a:lnTo>
                  <a:lnTo>
                    <a:pt x="63911" y="7434"/>
                  </a:lnTo>
                  <a:lnTo>
                    <a:pt x="63929" y="7876"/>
                  </a:lnTo>
                  <a:lnTo>
                    <a:pt x="63947" y="8301"/>
                  </a:lnTo>
                  <a:lnTo>
                    <a:pt x="63947" y="8301"/>
                  </a:lnTo>
                  <a:lnTo>
                    <a:pt x="63671" y="8190"/>
                  </a:lnTo>
                  <a:lnTo>
                    <a:pt x="63376" y="8079"/>
                  </a:lnTo>
                  <a:lnTo>
                    <a:pt x="63062" y="8005"/>
                  </a:lnTo>
                  <a:lnTo>
                    <a:pt x="62767" y="7969"/>
                  </a:lnTo>
                  <a:lnTo>
                    <a:pt x="62453" y="7932"/>
                  </a:lnTo>
                  <a:lnTo>
                    <a:pt x="61845" y="7932"/>
                  </a:lnTo>
                  <a:lnTo>
                    <a:pt x="61531" y="7969"/>
                  </a:lnTo>
                  <a:lnTo>
                    <a:pt x="61236" y="8024"/>
                  </a:lnTo>
                  <a:lnTo>
                    <a:pt x="60941" y="8116"/>
                  </a:lnTo>
                  <a:lnTo>
                    <a:pt x="60646" y="8208"/>
                  </a:lnTo>
                  <a:lnTo>
                    <a:pt x="60351" y="8337"/>
                  </a:lnTo>
                  <a:lnTo>
                    <a:pt x="60092" y="8485"/>
                  </a:lnTo>
                  <a:lnTo>
                    <a:pt x="59834" y="8651"/>
                  </a:lnTo>
                  <a:lnTo>
                    <a:pt x="59576" y="8854"/>
                  </a:lnTo>
                  <a:lnTo>
                    <a:pt x="59355" y="9057"/>
                  </a:lnTo>
                  <a:lnTo>
                    <a:pt x="59133" y="9297"/>
                  </a:lnTo>
                  <a:lnTo>
                    <a:pt x="58949" y="9536"/>
                  </a:lnTo>
                  <a:lnTo>
                    <a:pt x="58783" y="9795"/>
                  </a:lnTo>
                  <a:lnTo>
                    <a:pt x="58635" y="10071"/>
                  </a:lnTo>
                  <a:lnTo>
                    <a:pt x="58506" y="10348"/>
                  </a:lnTo>
                  <a:lnTo>
                    <a:pt x="58414" y="10643"/>
                  </a:lnTo>
                  <a:lnTo>
                    <a:pt x="58340" y="10938"/>
                  </a:lnTo>
                  <a:lnTo>
                    <a:pt x="58285" y="11233"/>
                  </a:lnTo>
                  <a:lnTo>
                    <a:pt x="58248" y="11547"/>
                  </a:lnTo>
                  <a:lnTo>
                    <a:pt x="58230" y="11860"/>
                  </a:lnTo>
                  <a:lnTo>
                    <a:pt x="58230" y="12156"/>
                  </a:lnTo>
                  <a:lnTo>
                    <a:pt x="58266" y="12469"/>
                  </a:lnTo>
                  <a:lnTo>
                    <a:pt x="58322" y="12764"/>
                  </a:lnTo>
                  <a:lnTo>
                    <a:pt x="58396" y="13059"/>
                  </a:lnTo>
                  <a:lnTo>
                    <a:pt x="58488" y="13354"/>
                  </a:lnTo>
                  <a:lnTo>
                    <a:pt x="58617" y="13650"/>
                  </a:lnTo>
                  <a:lnTo>
                    <a:pt x="58617" y="13650"/>
                  </a:lnTo>
                  <a:lnTo>
                    <a:pt x="58359" y="13576"/>
                  </a:lnTo>
                  <a:lnTo>
                    <a:pt x="58100" y="13539"/>
                  </a:lnTo>
                  <a:lnTo>
                    <a:pt x="57842" y="13502"/>
                  </a:lnTo>
                  <a:lnTo>
                    <a:pt x="57584" y="13484"/>
                  </a:lnTo>
                  <a:lnTo>
                    <a:pt x="57068" y="13484"/>
                  </a:lnTo>
                  <a:lnTo>
                    <a:pt x="56809" y="13520"/>
                  </a:lnTo>
                  <a:lnTo>
                    <a:pt x="56551" y="13557"/>
                  </a:lnTo>
                  <a:lnTo>
                    <a:pt x="56293" y="13631"/>
                  </a:lnTo>
                  <a:lnTo>
                    <a:pt x="56053" y="13705"/>
                  </a:lnTo>
                  <a:lnTo>
                    <a:pt x="55813" y="13797"/>
                  </a:lnTo>
                  <a:lnTo>
                    <a:pt x="55574" y="13908"/>
                  </a:lnTo>
                  <a:lnTo>
                    <a:pt x="55334" y="14018"/>
                  </a:lnTo>
                  <a:lnTo>
                    <a:pt x="55112" y="14166"/>
                  </a:lnTo>
                  <a:lnTo>
                    <a:pt x="54891" y="14314"/>
                  </a:lnTo>
                  <a:lnTo>
                    <a:pt x="54688" y="14498"/>
                  </a:lnTo>
                  <a:lnTo>
                    <a:pt x="54522" y="14664"/>
                  </a:lnTo>
                  <a:lnTo>
                    <a:pt x="54356" y="14830"/>
                  </a:lnTo>
                  <a:lnTo>
                    <a:pt x="54209" y="15014"/>
                  </a:lnTo>
                  <a:lnTo>
                    <a:pt x="54061" y="15217"/>
                  </a:lnTo>
                  <a:lnTo>
                    <a:pt x="53932" y="15420"/>
                  </a:lnTo>
                  <a:lnTo>
                    <a:pt x="53821" y="15623"/>
                  </a:lnTo>
                  <a:lnTo>
                    <a:pt x="53729" y="15826"/>
                  </a:lnTo>
                  <a:lnTo>
                    <a:pt x="53637" y="16047"/>
                  </a:lnTo>
                  <a:lnTo>
                    <a:pt x="53563" y="16269"/>
                  </a:lnTo>
                  <a:lnTo>
                    <a:pt x="53489" y="16508"/>
                  </a:lnTo>
                  <a:lnTo>
                    <a:pt x="53434" y="16730"/>
                  </a:lnTo>
                  <a:lnTo>
                    <a:pt x="53397" y="16970"/>
                  </a:lnTo>
                  <a:lnTo>
                    <a:pt x="53379" y="17191"/>
                  </a:lnTo>
                  <a:lnTo>
                    <a:pt x="53360" y="17431"/>
                  </a:lnTo>
                  <a:lnTo>
                    <a:pt x="53360" y="17670"/>
                  </a:lnTo>
                  <a:lnTo>
                    <a:pt x="53379" y="17910"/>
                  </a:lnTo>
                  <a:lnTo>
                    <a:pt x="52991" y="18003"/>
                  </a:lnTo>
                  <a:lnTo>
                    <a:pt x="52622" y="18095"/>
                  </a:lnTo>
                  <a:lnTo>
                    <a:pt x="52327" y="18039"/>
                  </a:lnTo>
                  <a:lnTo>
                    <a:pt x="52032" y="17984"/>
                  </a:lnTo>
                  <a:lnTo>
                    <a:pt x="51737" y="17966"/>
                  </a:lnTo>
                  <a:lnTo>
                    <a:pt x="51128" y="17966"/>
                  </a:lnTo>
                  <a:lnTo>
                    <a:pt x="50833" y="18003"/>
                  </a:lnTo>
                  <a:lnTo>
                    <a:pt x="50538" y="18039"/>
                  </a:lnTo>
                  <a:lnTo>
                    <a:pt x="50243" y="18113"/>
                  </a:lnTo>
                  <a:lnTo>
                    <a:pt x="50003" y="17707"/>
                  </a:lnTo>
                  <a:lnTo>
                    <a:pt x="49745" y="17338"/>
                  </a:lnTo>
                  <a:lnTo>
                    <a:pt x="49450" y="16988"/>
                  </a:lnTo>
                  <a:lnTo>
                    <a:pt x="49118" y="16674"/>
                  </a:lnTo>
                  <a:lnTo>
                    <a:pt x="48749" y="16379"/>
                  </a:lnTo>
                  <a:lnTo>
                    <a:pt x="48380" y="16121"/>
                  </a:lnTo>
                  <a:lnTo>
                    <a:pt x="47974" y="15900"/>
                  </a:lnTo>
                  <a:lnTo>
                    <a:pt x="47569" y="15697"/>
                  </a:lnTo>
                  <a:lnTo>
                    <a:pt x="47126" y="15549"/>
                  </a:lnTo>
                  <a:lnTo>
                    <a:pt x="46683" y="15420"/>
                  </a:lnTo>
                  <a:lnTo>
                    <a:pt x="46241" y="15346"/>
                  </a:lnTo>
                  <a:lnTo>
                    <a:pt x="45779" y="15310"/>
                  </a:lnTo>
                  <a:lnTo>
                    <a:pt x="45097" y="15310"/>
                  </a:lnTo>
                  <a:lnTo>
                    <a:pt x="44857" y="15346"/>
                  </a:lnTo>
                  <a:lnTo>
                    <a:pt x="44636" y="15383"/>
                  </a:lnTo>
                  <a:lnTo>
                    <a:pt x="44415" y="15439"/>
                  </a:lnTo>
                  <a:lnTo>
                    <a:pt x="44193" y="15494"/>
                  </a:lnTo>
                  <a:lnTo>
                    <a:pt x="43972" y="15568"/>
                  </a:lnTo>
                  <a:lnTo>
                    <a:pt x="44046" y="15236"/>
                  </a:lnTo>
                  <a:lnTo>
                    <a:pt x="44101" y="14904"/>
                  </a:lnTo>
                  <a:lnTo>
                    <a:pt x="44138" y="14572"/>
                  </a:lnTo>
                  <a:lnTo>
                    <a:pt x="44138" y="14240"/>
                  </a:lnTo>
                  <a:lnTo>
                    <a:pt x="44119" y="13908"/>
                  </a:lnTo>
                  <a:lnTo>
                    <a:pt x="44083" y="13576"/>
                  </a:lnTo>
                  <a:lnTo>
                    <a:pt x="44027" y="13244"/>
                  </a:lnTo>
                  <a:lnTo>
                    <a:pt x="43953" y="12912"/>
                  </a:lnTo>
                  <a:lnTo>
                    <a:pt x="43861" y="12598"/>
                  </a:lnTo>
                  <a:lnTo>
                    <a:pt x="43751" y="12285"/>
                  </a:lnTo>
                  <a:lnTo>
                    <a:pt x="43621" y="11971"/>
                  </a:lnTo>
                  <a:lnTo>
                    <a:pt x="43474" y="11676"/>
                  </a:lnTo>
                  <a:lnTo>
                    <a:pt x="43308" y="11381"/>
                  </a:lnTo>
                  <a:lnTo>
                    <a:pt x="43123" y="11086"/>
                  </a:lnTo>
                  <a:lnTo>
                    <a:pt x="42939" y="10809"/>
                  </a:lnTo>
                  <a:lnTo>
                    <a:pt x="42718" y="10551"/>
                  </a:lnTo>
                  <a:lnTo>
                    <a:pt x="42496" y="10293"/>
                  </a:lnTo>
                  <a:lnTo>
                    <a:pt x="42257" y="10053"/>
                  </a:lnTo>
                  <a:lnTo>
                    <a:pt x="42017" y="9832"/>
                  </a:lnTo>
                  <a:lnTo>
                    <a:pt x="41759" y="9610"/>
                  </a:lnTo>
                  <a:lnTo>
                    <a:pt x="41482" y="9407"/>
                  </a:lnTo>
                  <a:lnTo>
                    <a:pt x="41205" y="9223"/>
                  </a:lnTo>
                  <a:lnTo>
                    <a:pt x="40910" y="9057"/>
                  </a:lnTo>
                  <a:lnTo>
                    <a:pt x="40615" y="8909"/>
                  </a:lnTo>
                  <a:lnTo>
                    <a:pt x="40320" y="8780"/>
                  </a:lnTo>
                  <a:lnTo>
                    <a:pt x="40006" y="8651"/>
                  </a:lnTo>
                  <a:lnTo>
                    <a:pt x="39674" y="8559"/>
                  </a:lnTo>
                  <a:lnTo>
                    <a:pt x="39361" y="8485"/>
                  </a:lnTo>
                  <a:lnTo>
                    <a:pt x="39029" y="8430"/>
                  </a:lnTo>
                  <a:lnTo>
                    <a:pt x="38678" y="8411"/>
                  </a:lnTo>
                  <a:lnTo>
                    <a:pt x="38346" y="8393"/>
                  </a:lnTo>
                  <a:lnTo>
                    <a:pt x="38014" y="8411"/>
                  </a:lnTo>
                  <a:lnTo>
                    <a:pt x="38014" y="7987"/>
                  </a:lnTo>
                  <a:lnTo>
                    <a:pt x="38014" y="7526"/>
                  </a:lnTo>
                  <a:lnTo>
                    <a:pt x="37977" y="7083"/>
                  </a:lnTo>
                  <a:lnTo>
                    <a:pt x="37922" y="6622"/>
                  </a:lnTo>
                  <a:lnTo>
                    <a:pt x="37867" y="6179"/>
                  </a:lnTo>
                  <a:lnTo>
                    <a:pt x="37775" y="5737"/>
                  </a:lnTo>
                  <a:lnTo>
                    <a:pt x="37645" y="5294"/>
                  </a:lnTo>
                  <a:lnTo>
                    <a:pt x="37516" y="4851"/>
                  </a:lnTo>
                  <a:lnTo>
                    <a:pt x="37332" y="4446"/>
                  </a:lnTo>
                  <a:lnTo>
                    <a:pt x="37147" y="4040"/>
                  </a:lnTo>
                  <a:lnTo>
                    <a:pt x="36908" y="3671"/>
                  </a:lnTo>
                  <a:lnTo>
                    <a:pt x="36649" y="3302"/>
                  </a:lnTo>
                  <a:lnTo>
                    <a:pt x="36354" y="2970"/>
                  </a:lnTo>
                  <a:lnTo>
                    <a:pt x="36207" y="2823"/>
                  </a:lnTo>
                  <a:lnTo>
                    <a:pt x="36041" y="2675"/>
                  </a:lnTo>
                  <a:lnTo>
                    <a:pt x="35856" y="2546"/>
                  </a:lnTo>
                  <a:lnTo>
                    <a:pt x="35672" y="2417"/>
                  </a:lnTo>
                  <a:lnTo>
                    <a:pt x="35469" y="2288"/>
                  </a:lnTo>
                  <a:lnTo>
                    <a:pt x="35266" y="2177"/>
                  </a:lnTo>
                  <a:lnTo>
                    <a:pt x="34971" y="2048"/>
                  </a:lnTo>
                  <a:lnTo>
                    <a:pt x="34657" y="1937"/>
                  </a:lnTo>
                  <a:lnTo>
                    <a:pt x="34344" y="1845"/>
                  </a:lnTo>
                  <a:lnTo>
                    <a:pt x="34012" y="1790"/>
                  </a:lnTo>
                  <a:lnTo>
                    <a:pt x="33680" y="1734"/>
                  </a:lnTo>
                  <a:lnTo>
                    <a:pt x="32997" y="1734"/>
                  </a:lnTo>
                  <a:lnTo>
                    <a:pt x="32665" y="1771"/>
                  </a:lnTo>
                  <a:lnTo>
                    <a:pt x="32333" y="1845"/>
                  </a:lnTo>
                  <a:lnTo>
                    <a:pt x="32020" y="1937"/>
                  </a:lnTo>
                  <a:lnTo>
                    <a:pt x="31725" y="2048"/>
                  </a:lnTo>
                  <a:lnTo>
                    <a:pt x="31430" y="2195"/>
                  </a:lnTo>
                  <a:lnTo>
                    <a:pt x="31153" y="2380"/>
                  </a:lnTo>
                  <a:lnTo>
                    <a:pt x="30895" y="2583"/>
                  </a:lnTo>
                  <a:lnTo>
                    <a:pt x="30655" y="2804"/>
                  </a:lnTo>
                  <a:lnTo>
                    <a:pt x="30452" y="3062"/>
                  </a:lnTo>
                  <a:lnTo>
                    <a:pt x="30286" y="2749"/>
                  </a:lnTo>
                  <a:lnTo>
                    <a:pt x="30102" y="2454"/>
                  </a:lnTo>
                  <a:lnTo>
                    <a:pt x="29880" y="2177"/>
                  </a:lnTo>
                  <a:lnTo>
                    <a:pt x="29622" y="1937"/>
                  </a:lnTo>
                  <a:lnTo>
                    <a:pt x="29364" y="1697"/>
                  </a:lnTo>
                  <a:lnTo>
                    <a:pt x="29069" y="1513"/>
                  </a:lnTo>
                  <a:lnTo>
                    <a:pt x="28755" y="1329"/>
                  </a:lnTo>
                  <a:lnTo>
                    <a:pt x="28423" y="1181"/>
                  </a:lnTo>
                  <a:lnTo>
                    <a:pt x="28091" y="1070"/>
                  </a:lnTo>
                  <a:lnTo>
                    <a:pt x="27741" y="978"/>
                  </a:lnTo>
                  <a:lnTo>
                    <a:pt x="27390" y="904"/>
                  </a:lnTo>
                  <a:lnTo>
                    <a:pt x="27021" y="886"/>
                  </a:lnTo>
                  <a:lnTo>
                    <a:pt x="26671" y="867"/>
                  </a:lnTo>
                  <a:lnTo>
                    <a:pt x="26302" y="886"/>
                  </a:lnTo>
                  <a:lnTo>
                    <a:pt x="25952" y="941"/>
                  </a:lnTo>
                  <a:lnTo>
                    <a:pt x="25620" y="1033"/>
                  </a:lnTo>
                  <a:lnTo>
                    <a:pt x="25398" y="1107"/>
                  </a:lnTo>
                  <a:lnTo>
                    <a:pt x="25195" y="1181"/>
                  </a:lnTo>
                  <a:lnTo>
                    <a:pt x="24992" y="1273"/>
                  </a:lnTo>
                  <a:lnTo>
                    <a:pt x="24790" y="1365"/>
                  </a:lnTo>
                  <a:lnTo>
                    <a:pt x="24421" y="1587"/>
                  </a:lnTo>
                  <a:lnTo>
                    <a:pt x="24070" y="1845"/>
                  </a:lnTo>
                  <a:lnTo>
                    <a:pt x="23738" y="2122"/>
                  </a:lnTo>
                  <a:lnTo>
                    <a:pt x="23443" y="2435"/>
                  </a:lnTo>
                  <a:lnTo>
                    <a:pt x="23185" y="2786"/>
                  </a:lnTo>
                  <a:lnTo>
                    <a:pt x="22927" y="3136"/>
                  </a:lnTo>
                  <a:lnTo>
                    <a:pt x="22705" y="3523"/>
                  </a:lnTo>
                  <a:lnTo>
                    <a:pt x="22521" y="3911"/>
                  </a:lnTo>
                  <a:lnTo>
                    <a:pt x="22336" y="4317"/>
                  </a:lnTo>
                  <a:lnTo>
                    <a:pt x="22189" y="4741"/>
                  </a:lnTo>
                  <a:lnTo>
                    <a:pt x="22060" y="5165"/>
                  </a:lnTo>
                  <a:lnTo>
                    <a:pt x="21968" y="5589"/>
                  </a:lnTo>
                  <a:lnTo>
                    <a:pt x="21875" y="6013"/>
                  </a:lnTo>
                  <a:lnTo>
                    <a:pt x="21820" y="6438"/>
                  </a:lnTo>
                  <a:lnTo>
                    <a:pt x="21599" y="6327"/>
                  </a:lnTo>
                  <a:lnTo>
                    <a:pt x="21359" y="6235"/>
                  </a:lnTo>
                  <a:lnTo>
                    <a:pt x="21101" y="6161"/>
                  </a:lnTo>
                  <a:lnTo>
                    <a:pt x="20861" y="6106"/>
                  </a:lnTo>
                  <a:lnTo>
                    <a:pt x="20603" y="6087"/>
                  </a:lnTo>
                  <a:lnTo>
                    <a:pt x="20344" y="6087"/>
                  </a:lnTo>
                  <a:lnTo>
                    <a:pt x="20086" y="6106"/>
                  </a:lnTo>
                  <a:lnTo>
                    <a:pt x="19828" y="6161"/>
                  </a:lnTo>
                  <a:lnTo>
                    <a:pt x="19588" y="6216"/>
                  </a:lnTo>
                  <a:lnTo>
                    <a:pt x="19330" y="6290"/>
                  </a:lnTo>
                  <a:lnTo>
                    <a:pt x="19090" y="6401"/>
                  </a:lnTo>
                  <a:lnTo>
                    <a:pt x="18850" y="6511"/>
                  </a:lnTo>
                  <a:lnTo>
                    <a:pt x="18611" y="6641"/>
                  </a:lnTo>
                  <a:lnTo>
                    <a:pt x="18408" y="6788"/>
                  </a:lnTo>
                  <a:lnTo>
                    <a:pt x="18186" y="6954"/>
                  </a:lnTo>
                  <a:lnTo>
                    <a:pt x="18002" y="7139"/>
                  </a:lnTo>
                  <a:lnTo>
                    <a:pt x="17725" y="7415"/>
                  </a:lnTo>
                  <a:lnTo>
                    <a:pt x="17485" y="7729"/>
                  </a:lnTo>
                  <a:lnTo>
                    <a:pt x="17301" y="8042"/>
                  </a:lnTo>
                  <a:lnTo>
                    <a:pt x="17117" y="8393"/>
                  </a:lnTo>
                  <a:lnTo>
                    <a:pt x="16987" y="8743"/>
                  </a:lnTo>
                  <a:lnTo>
                    <a:pt x="16877" y="9112"/>
                  </a:lnTo>
                  <a:lnTo>
                    <a:pt x="16785" y="9481"/>
                  </a:lnTo>
                  <a:lnTo>
                    <a:pt x="16729" y="9868"/>
                  </a:lnTo>
                  <a:lnTo>
                    <a:pt x="16692" y="10256"/>
                  </a:lnTo>
                  <a:lnTo>
                    <a:pt x="16655" y="10643"/>
                  </a:lnTo>
                  <a:lnTo>
                    <a:pt x="16655" y="11030"/>
                  </a:lnTo>
                  <a:lnTo>
                    <a:pt x="16655" y="11418"/>
                  </a:lnTo>
                  <a:lnTo>
                    <a:pt x="16692" y="12211"/>
                  </a:lnTo>
                  <a:lnTo>
                    <a:pt x="16766" y="12967"/>
                  </a:lnTo>
                  <a:lnTo>
                    <a:pt x="16434" y="12912"/>
                  </a:lnTo>
                  <a:lnTo>
                    <a:pt x="16084" y="12893"/>
                  </a:lnTo>
                  <a:lnTo>
                    <a:pt x="15752" y="12875"/>
                  </a:lnTo>
                  <a:lnTo>
                    <a:pt x="15420" y="12856"/>
                  </a:lnTo>
                  <a:lnTo>
                    <a:pt x="15088" y="12856"/>
                  </a:lnTo>
                  <a:lnTo>
                    <a:pt x="14756" y="12875"/>
                  </a:lnTo>
                  <a:lnTo>
                    <a:pt x="14424" y="12912"/>
                  </a:lnTo>
                  <a:lnTo>
                    <a:pt x="14092" y="12949"/>
                  </a:lnTo>
                  <a:lnTo>
                    <a:pt x="13760" y="12986"/>
                  </a:lnTo>
                  <a:lnTo>
                    <a:pt x="13428" y="13059"/>
                  </a:lnTo>
                  <a:lnTo>
                    <a:pt x="13096" y="13133"/>
                  </a:lnTo>
                  <a:lnTo>
                    <a:pt x="12782" y="13207"/>
                  </a:lnTo>
                  <a:lnTo>
                    <a:pt x="12450" y="13299"/>
                  </a:lnTo>
                  <a:lnTo>
                    <a:pt x="12137" y="13410"/>
                  </a:lnTo>
                  <a:lnTo>
                    <a:pt x="11823" y="13539"/>
                  </a:lnTo>
                  <a:lnTo>
                    <a:pt x="11509" y="13668"/>
                  </a:lnTo>
                  <a:lnTo>
                    <a:pt x="11528" y="13391"/>
                  </a:lnTo>
                  <a:lnTo>
                    <a:pt x="11528" y="13133"/>
                  </a:lnTo>
                  <a:lnTo>
                    <a:pt x="11528" y="12875"/>
                  </a:lnTo>
                  <a:lnTo>
                    <a:pt x="11491" y="12617"/>
                  </a:lnTo>
                  <a:lnTo>
                    <a:pt x="11436" y="12377"/>
                  </a:lnTo>
                  <a:lnTo>
                    <a:pt x="11362" y="12119"/>
                  </a:lnTo>
                  <a:lnTo>
                    <a:pt x="11288" y="11879"/>
                  </a:lnTo>
                  <a:lnTo>
                    <a:pt x="11177" y="11639"/>
                  </a:lnTo>
                  <a:lnTo>
                    <a:pt x="11067" y="11418"/>
                  </a:lnTo>
                  <a:lnTo>
                    <a:pt x="10938" y="11196"/>
                  </a:lnTo>
                  <a:lnTo>
                    <a:pt x="10790" y="10975"/>
                  </a:lnTo>
                  <a:lnTo>
                    <a:pt x="10643" y="10772"/>
                  </a:lnTo>
                  <a:lnTo>
                    <a:pt x="10477" y="10569"/>
                  </a:lnTo>
                  <a:lnTo>
                    <a:pt x="10292" y="10385"/>
                  </a:lnTo>
                  <a:lnTo>
                    <a:pt x="10108" y="10200"/>
                  </a:lnTo>
                  <a:lnTo>
                    <a:pt x="9905" y="10034"/>
                  </a:lnTo>
                  <a:lnTo>
                    <a:pt x="9702" y="9868"/>
                  </a:lnTo>
                  <a:lnTo>
                    <a:pt x="9499" y="9721"/>
                  </a:lnTo>
                  <a:lnTo>
                    <a:pt x="9278" y="9592"/>
                  </a:lnTo>
                  <a:lnTo>
                    <a:pt x="9038" y="9463"/>
                  </a:lnTo>
                  <a:lnTo>
                    <a:pt x="8817" y="9352"/>
                  </a:lnTo>
                  <a:lnTo>
                    <a:pt x="8577" y="9260"/>
                  </a:lnTo>
                  <a:lnTo>
                    <a:pt x="8319" y="9168"/>
                  </a:lnTo>
                  <a:lnTo>
                    <a:pt x="8079" y="9112"/>
                  </a:lnTo>
                  <a:lnTo>
                    <a:pt x="7821" y="9057"/>
                  </a:lnTo>
                  <a:lnTo>
                    <a:pt x="7562" y="9020"/>
                  </a:lnTo>
                  <a:lnTo>
                    <a:pt x="7304" y="9001"/>
                  </a:lnTo>
                  <a:lnTo>
                    <a:pt x="7046" y="9001"/>
                  </a:lnTo>
                  <a:lnTo>
                    <a:pt x="6806" y="9020"/>
                  </a:lnTo>
                  <a:lnTo>
                    <a:pt x="6548" y="9057"/>
                  </a:lnTo>
                  <a:lnTo>
                    <a:pt x="6290" y="9112"/>
                  </a:lnTo>
                  <a:lnTo>
                    <a:pt x="6031" y="9186"/>
                  </a:lnTo>
                  <a:lnTo>
                    <a:pt x="5958" y="8762"/>
                  </a:lnTo>
                  <a:lnTo>
                    <a:pt x="5865" y="8319"/>
                  </a:lnTo>
                  <a:lnTo>
                    <a:pt x="5773" y="7876"/>
                  </a:lnTo>
                  <a:lnTo>
                    <a:pt x="5644" y="7415"/>
                  </a:lnTo>
                  <a:lnTo>
                    <a:pt x="5515" y="6973"/>
                  </a:lnTo>
                  <a:lnTo>
                    <a:pt x="5367" y="6511"/>
                  </a:lnTo>
                  <a:lnTo>
                    <a:pt x="5183" y="6087"/>
                  </a:lnTo>
                  <a:lnTo>
                    <a:pt x="4980" y="5663"/>
                  </a:lnTo>
                  <a:lnTo>
                    <a:pt x="4759" y="5257"/>
                  </a:lnTo>
                  <a:lnTo>
                    <a:pt x="4500" y="4870"/>
                  </a:lnTo>
                  <a:lnTo>
                    <a:pt x="4353" y="4704"/>
                  </a:lnTo>
                  <a:lnTo>
                    <a:pt x="4205" y="4538"/>
                  </a:lnTo>
                  <a:lnTo>
                    <a:pt x="4058" y="4372"/>
                  </a:lnTo>
                  <a:lnTo>
                    <a:pt x="3892" y="4224"/>
                  </a:lnTo>
                  <a:lnTo>
                    <a:pt x="3726" y="4077"/>
                  </a:lnTo>
                  <a:lnTo>
                    <a:pt x="3560" y="3948"/>
                  </a:lnTo>
                  <a:lnTo>
                    <a:pt x="3357" y="3837"/>
                  </a:lnTo>
                  <a:lnTo>
                    <a:pt x="3172" y="3726"/>
                  </a:lnTo>
                  <a:lnTo>
                    <a:pt x="2970" y="3634"/>
                  </a:lnTo>
                  <a:lnTo>
                    <a:pt x="2748" y="3542"/>
                  </a:lnTo>
                  <a:lnTo>
                    <a:pt x="2527" y="3487"/>
                  </a:lnTo>
                  <a:lnTo>
                    <a:pt x="2287" y="3431"/>
                  </a:lnTo>
                  <a:lnTo>
                    <a:pt x="2010" y="3394"/>
                  </a:lnTo>
                  <a:lnTo>
                    <a:pt x="1715" y="3376"/>
                  </a:lnTo>
                  <a:lnTo>
                    <a:pt x="1420" y="3376"/>
                  </a:lnTo>
                  <a:lnTo>
                    <a:pt x="1144" y="3413"/>
                  </a:lnTo>
                  <a:lnTo>
                    <a:pt x="848" y="3468"/>
                  </a:lnTo>
                  <a:lnTo>
                    <a:pt x="553" y="3542"/>
                  </a:lnTo>
                  <a:lnTo>
                    <a:pt x="277" y="3653"/>
                  </a:lnTo>
                  <a:lnTo>
                    <a:pt x="0" y="3763"/>
                  </a:lnTo>
                  <a:lnTo>
                    <a:pt x="0" y="22835"/>
                  </a:lnTo>
                  <a:lnTo>
                    <a:pt x="178802" y="22835"/>
                  </a:lnTo>
                  <a:lnTo>
                    <a:pt x="178802" y="3763"/>
                  </a:lnTo>
                  <a:lnTo>
                    <a:pt x="178525" y="3653"/>
                  </a:lnTo>
                  <a:lnTo>
                    <a:pt x="178249" y="3542"/>
                  </a:lnTo>
                  <a:lnTo>
                    <a:pt x="177953" y="3468"/>
                  </a:lnTo>
                  <a:lnTo>
                    <a:pt x="177658" y="3413"/>
                  </a:lnTo>
                  <a:lnTo>
                    <a:pt x="177363" y="3376"/>
                  </a:lnTo>
                  <a:lnTo>
                    <a:pt x="177087" y="3376"/>
                  </a:lnTo>
                  <a:lnTo>
                    <a:pt x="176791" y="3394"/>
                  </a:lnTo>
                  <a:lnTo>
                    <a:pt x="176515" y="3431"/>
                  </a:lnTo>
                  <a:lnTo>
                    <a:pt x="176275" y="3487"/>
                  </a:lnTo>
                  <a:lnTo>
                    <a:pt x="176054" y="3542"/>
                  </a:lnTo>
                  <a:lnTo>
                    <a:pt x="175832" y="3634"/>
                  </a:lnTo>
                  <a:lnTo>
                    <a:pt x="175629" y="3726"/>
                  </a:lnTo>
                  <a:lnTo>
                    <a:pt x="175445" y="3837"/>
                  </a:lnTo>
                  <a:lnTo>
                    <a:pt x="175242" y="3948"/>
                  </a:lnTo>
                  <a:lnTo>
                    <a:pt x="175076" y="4077"/>
                  </a:lnTo>
                  <a:lnTo>
                    <a:pt x="174910" y="4224"/>
                  </a:lnTo>
                  <a:lnTo>
                    <a:pt x="174744" y="4372"/>
                  </a:lnTo>
                  <a:lnTo>
                    <a:pt x="174578" y="4538"/>
                  </a:lnTo>
                  <a:lnTo>
                    <a:pt x="174449" y="4704"/>
                  </a:lnTo>
                  <a:lnTo>
                    <a:pt x="174301" y="4870"/>
                  </a:lnTo>
                  <a:lnTo>
                    <a:pt x="174043" y="5257"/>
                  </a:lnTo>
                  <a:lnTo>
                    <a:pt x="173822" y="5663"/>
                  </a:lnTo>
                  <a:lnTo>
                    <a:pt x="173619" y="6087"/>
                  </a:lnTo>
                  <a:lnTo>
                    <a:pt x="173435" y="6511"/>
                  </a:lnTo>
                  <a:lnTo>
                    <a:pt x="173287" y="6973"/>
                  </a:lnTo>
                  <a:lnTo>
                    <a:pt x="173139" y="7415"/>
                  </a:lnTo>
                  <a:lnTo>
                    <a:pt x="173029" y="7876"/>
                  </a:lnTo>
                  <a:lnTo>
                    <a:pt x="172937" y="8319"/>
                  </a:lnTo>
                  <a:lnTo>
                    <a:pt x="172844" y="8762"/>
                  </a:lnTo>
                  <a:lnTo>
                    <a:pt x="172771" y="9186"/>
                  </a:lnTo>
                  <a:lnTo>
                    <a:pt x="172512" y="9112"/>
                  </a:lnTo>
                  <a:lnTo>
                    <a:pt x="172254" y="9057"/>
                  </a:lnTo>
                  <a:lnTo>
                    <a:pt x="171996" y="9020"/>
                  </a:lnTo>
                  <a:lnTo>
                    <a:pt x="171738" y="9001"/>
                  </a:lnTo>
                  <a:lnTo>
                    <a:pt x="171498" y="9001"/>
                  </a:lnTo>
                  <a:lnTo>
                    <a:pt x="171240" y="9020"/>
                  </a:lnTo>
                  <a:lnTo>
                    <a:pt x="170981" y="9057"/>
                  </a:lnTo>
                  <a:lnTo>
                    <a:pt x="170723" y="9112"/>
                  </a:lnTo>
                  <a:lnTo>
                    <a:pt x="170483" y="9168"/>
                  </a:lnTo>
                  <a:lnTo>
                    <a:pt x="170225" y="9260"/>
                  </a:lnTo>
                  <a:lnTo>
                    <a:pt x="169985" y="9352"/>
                  </a:lnTo>
                  <a:lnTo>
                    <a:pt x="169764" y="9463"/>
                  </a:lnTo>
                  <a:lnTo>
                    <a:pt x="169524" y="9592"/>
                  </a:lnTo>
                  <a:lnTo>
                    <a:pt x="169303" y="9721"/>
                  </a:lnTo>
                  <a:lnTo>
                    <a:pt x="169100" y="9868"/>
                  </a:lnTo>
                  <a:lnTo>
                    <a:pt x="168879" y="10034"/>
                  </a:lnTo>
                  <a:lnTo>
                    <a:pt x="168694" y="10200"/>
                  </a:lnTo>
                  <a:lnTo>
                    <a:pt x="168510" y="10385"/>
                  </a:lnTo>
                  <a:lnTo>
                    <a:pt x="168325" y="10569"/>
                  </a:lnTo>
                  <a:lnTo>
                    <a:pt x="168159" y="10772"/>
                  </a:lnTo>
                  <a:lnTo>
                    <a:pt x="168012" y="10975"/>
                  </a:lnTo>
                  <a:lnTo>
                    <a:pt x="167864" y="11196"/>
                  </a:lnTo>
                  <a:lnTo>
                    <a:pt x="167735" y="11418"/>
                  </a:lnTo>
                  <a:lnTo>
                    <a:pt x="167625" y="11639"/>
                  </a:lnTo>
                  <a:lnTo>
                    <a:pt x="167514" y="11879"/>
                  </a:lnTo>
                  <a:lnTo>
                    <a:pt x="167440" y="12119"/>
                  </a:lnTo>
                  <a:lnTo>
                    <a:pt x="167366" y="12377"/>
                  </a:lnTo>
                  <a:lnTo>
                    <a:pt x="167311" y="12617"/>
                  </a:lnTo>
                  <a:lnTo>
                    <a:pt x="167274" y="12875"/>
                  </a:lnTo>
                  <a:lnTo>
                    <a:pt x="167274" y="13133"/>
                  </a:lnTo>
                  <a:lnTo>
                    <a:pt x="167274" y="13391"/>
                  </a:lnTo>
                  <a:lnTo>
                    <a:pt x="167292" y="13668"/>
                  </a:lnTo>
                  <a:lnTo>
                    <a:pt x="167292" y="13668"/>
                  </a:lnTo>
                  <a:lnTo>
                    <a:pt x="166979" y="13539"/>
                  </a:lnTo>
                  <a:lnTo>
                    <a:pt x="166665" y="13410"/>
                  </a:lnTo>
                  <a:lnTo>
                    <a:pt x="166333" y="13299"/>
                  </a:lnTo>
                  <a:lnTo>
                    <a:pt x="166020" y="13207"/>
                  </a:lnTo>
                  <a:lnTo>
                    <a:pt x="165706" y="13133"/>
                  </a:lnTo>
                  <a:lnTo>
                    <a:pt x="165374" y="13059"/>
                  </a:lnTo>
                  <a:lnTo>
                    <a:pt x="165042" y="12986"/>
                  </a:lnTo>
                  <a:lnTo>
                    <a:pt x="164710" y="12949"/>
                  </a:lnTo>
                  <a:lnTo>
                    <a:pt x="164378" y="12912"/>
                  </a:lnTo>
                  <a:lnTo>
                    <a:pt x="164046" y="12875"/>
                  </a:lnTo>
                  <a:lnTo>
                    <a:pt x="163714" y="12856"/>
                  </a:lnTo>
                  <a:lnTo>
                    <a:pt x="163382" y="12856"/>
                  </a:lnTo>
                  <a:lnTo>
                    <a:pt x="163050" y="12875"/>
                  </a:lnTo>
                  <a:lnTo>
                    <a:pt x="162718" y="12893"/>
                  </a:lnTo>
                  <a:lnTo>
                    <a:pt x="162368" y="12912"/>
                  </a:lnTo>
                  <a:lnTo>
                    <a:pt x="162036" y="12967"/>
                  </a:lnTo>
                  <a:lnTo>
                    <a:pt x="162110" y="12211"/>
                  </a:lnTo>
                  <a:lnTo>
                    <a:pt x="162146" y="11418"/>
                  </a:lnTo>
                  <a:lnTo>
                    <a:pt x="162146" y="11030"/>
                  </a:lnTo>
                  <a:lnTo>
                    <a:pt x="162146" y="10643"/>
                  </a:lnTo>
                  <a:lnTo>
                    <a:pt x="162110" y="10256"/>
                  </a:lnTo>
                  <a:lnTo>
                    <a:pt x="162073" y="9868"/>
                  </a:lnTo>
                  <a:lnTo>
                    <a:pt x="162017" y="9481"/>
                  </a:lnTo>
                  <a:lnTo>
                    <a:pt x="161925" y="9112"/>
                  </a:lnTo>
                  <a:lnTo>
                    <a:pt x="161814" y="8743"/>
                  </a:lnTo>
                  <a:lnTo>
                    <a:pt x="161667" y="8393"/>
                  </a:lnTo>
                  <a:lnTo>
                    <a:pt x="161501" y="8042"/>
                  </a:lnTo>
                  <a:lnTo>
                    <a:pt x="161316" y="7729"/>
                  </a:lnTo>
                  <a:lnTo>
                    <a:pt x="161077" y="7415"/>
                  </a:lnTo>
                  <a:lnTo>
                    <a:pt x="160800" y="7139"/>
                  </a:lnTo>
                  <a:lnTo>
                    <a:pt x="160616" y="6954"/>
                  </a:lnTo>
                  <a:lnTo>
                    <a:pt x="160394" y="6788"/>
                  </a:lnTo>
                  <a:lnTo>
                    <a:pt x="160173" y="6641"/>
                  </a:lnTo>
                  <a:lnTo>
                    <a:pt x="159952" y="6511"/>
                  </a:lnTo>
                  <a:lnTo>
                    <a:pt x="159712" y="6401"/>
                  </a:lnTo>
                  <a:lnTo>
                    <a:pt x="159472" y="6290"/>
                  </a:lnTo>
                  <a:lnTo>
                    <a:pt x="159214" y="6216"/>
                  </a:lnTo>
                  <a:lnTo>
                    <a:pt x="158974" y="6161"/>
                  </a:lnTo>
                  <a:lnTo>
                    <a:pt x="158716" y="6106"/>
                  </a:lnTo>
                  <a:lnTo>
                    <a:pt x="158458" y="6087"/>
                  </a:lnTo>
                  <a:lnTo>
                    <a:pt x="158199" y="6087"/>
                  </a:lnTo>
                  <a:lnTo>
                    <a:pt x="157941" y="6106"/>
                  </a:lnTo>
                  <a:lnTo>
                    <a:pt x="157701" y="6161"/>
                  </a:lnTo>
                  <a:lnTo>
                    <a:pt x="157443" y="6235"/>
                  </a:lnTo>
                  <a:lnTo>
                    <a:pt x="157203" y="6327"/>
                  </a:lnTo>
                  <a:lnTo>
                    <a:pt x="156982" y="6438"/>
                  </a:lnTo>
                  <a:lnTo>
                    <a:pt x="156908" y="6013"/>
                  </a:lnTo>
                  <a:lnTo>
                    <a:pt x="156834" y="5589"/>
                  </a:lnTo>
                  <a:lnTo>
                    <a:pt x="156742" y="5165"/>
                  </a:lnTo>
                  <a:lnTo>
                    <a:pt x="156613" y="4741"/>
                  </a:lnTo>
                  <a:lnTo>
                    <a:pt x="156466" y="4317"/>
                  </a:lnTo>
                  <a:lnTo>
                    <a:pt x="156281" y="3911"/>
                  </a:lnTo>
                  <a:lnTo>
                    <a:pt x="156097" y="3523"/>
                  </a:lnTo>
                  <a:lnTo>
                    <a:pt x="155875" y="3136"/>
                  </a:lnTo>
                  <a:lnTo>
                    <a:pt x="155617" y="2786"/>
                  </a:lnTo>
                  <a:lnTo>
                    <a:pt x="155340" y="2435"/>
                  </a:lnTo>
                  <a:lnTo>
                    <a:pt x="155045" y="2122"/>
                  </a:lnTo>
                  <a:lnTo>
                    <a:pt x="154732" y="1845"/>
                  </a:lnTo>
                  <a:lnTo>
                    <a:pt x="154381" y="1587"/>
                  </a:lnTo>
                  <a:lnTo>
                    <a:pt x="154012" y="1365"/>
                  </a:lnTo>
                  <a:lnTo>
                    <a:pt x="153809" y="1273"/>
                  </a:lnTo>
                  <a:lnTo>
                    <a:pt x="153607" y="1181"/>
                  </a:lnTo>
                  <a:lnTo>
                    <a:pt x="153404" y="1107"/>
                  </a:lnTo>
                  <a:lnTo>
                    <a:pt x="153182" y="1033"/>
                  </a:lnTo>
                  <a:lnTo>
                    <a:pt x="152850" y="941"/>
                  </a:lnTo>
                  <a:lnTo>
                    <a:pt x="152481" y="886"/>
                  </a:lnTo>
                  <a:lnTo>
                    <a:pt x="152131" y="867"/>
                  </a:lnTo>
                  <a:lnTo>
                    <a:pt x="151781" y="886"/>
                  </a:lnTo>
                  <a:lnTo>
                    <a:pt x="151412" y="904"/>
                  </a:lnTo>
                  <a:lnTo>
                    <a:pt x="151061" y="978"/>
                  </a:lnTo>
                  <a:lnTo>
                    <a:pt x="150711" y="1070"/>
                  </a:lnTo>
                  <a:lnTo>
                    <a:pt x="150379" y="1181"/>
                  </a:lnTo>
                  <a:lnTo>
                    <a:pt x="150047" y="1329"/>
                  </a:lnTo>
                  <a:lnTo>
                    <a:pt x="149733" y="1513"/>
                  </a:lnTo>
                  <a:lnTo>
                    <a:pt x="149438" y="1697"/>
                  </a:lnTo>
                  <a:lnTo>
                    <a:pt x="149161" y="1937"/>
                  </a:lnTo>
                  <a:lnTo>
                    <a:pt x="148922" y="2177"/>
                  </a:lnTo>
                  <a:lnTo>
                    <a:pt x="148700" y="2454"/>
                  </a:lnTo>
                  <a:lnTo>
                    <a:pt x="148516" y="2749"/>
                  </a:lnTo>
                  <a:lnTo>
                    <a:pt x="148350" y="3062"/>
                  </a:lnTo>
                  <a:lnTo>
                    <a:pt x="148147" y="2804"/>
                  </a:lnTo>
                  <a:lnTo>
                    <a:pt x="147907" y="2583"/>
                  </a:lnTo>
                  <a:lnTo>
                    <a:pt x="147649" y="2380"/>
                  </a:lnTo>
                  <a:lnTo>
                    <a:pt x="147372" y="2195"/>
                  </a:lnTo>
                  <a:lnTo>
                    <a:pt x="147077" y="2048"/>
                  </a:lnTo>
                  <a:lnTo>
                    <a:pt x="146782" y="1937"/>
                  </a:lnTo>
                  <a:lnTo>
                    <a:pt x="146469" y="1845"/>
                  </a:lnTo>
                  <a:lnTo>
                    <a:pt x="146137" y="1771"/>
                  </a:lnTo>
                  <a:lnTo>
                    <a:pt x="145805" y="1734"/>
                  </a:lnTo>
                  <a:lnTo>
                    <a:pt x="145122" y="1734"/>
                  </a:lnTo>
                  <a:lnTo>
                    <a:pt x="144790" y="1790"/>
                  </a:lnTo>
                  <a:lnTo>
                    <a:pt x="144458" y="1845"/>
                  </a:lnTo>
                  <a:lnTo>
                    <a:pt x="144145" y="1937"/>
                  </a:lnTo>
                  <a:lnTo>
                    <a:pt x="143831" y="2048"/>
                  </a:lnTo>
                  <a:lnTo>
                    <a:pt x="143536" y="2177"/>
                  </a:lnTo>
                  <a:lnTo>
                    <a:pt x="143315" y="2288"/>
                  </a:lnTo>
                  <a:lnTo>
                    <a:pt x="143130" y="2417"/>
                  </a:lnTo>
                  <a:lnTo>
                    <a:pt x="142946" y="2546"/>
                  </a:lnTo>
                  <a:lnTo>
                    <a:pt x="142761" y="2675"/>
                  </a:lnTo>
                  <a:lnTo>
                    <a:pt x="142595" y="2823"/>
                  </a:lnTo>
                  <a:lnTo>
                    <a:pt x="142448" y="2970"/>
                  </a:lnTo>
                  <a:lnTo>
                    <a:pt x="142153" y="3302"/>
                  </a:lnTo>
                  <a:lnTo>
                    <a:pt x="141894" y="3671"/>
                  </a:lnTo>
                  <a:lnTo>
                    <a:pt x="141655" y="4040"/>
                  </a:lnTo>
                  <a:lnTo>
                    <a:pt x="141470" y="4446"/>
                  </a:lnTo>
                  <a:lnTo>
                    <a:pt x="141286" y="4851"/>
                  </a:lnTo>
                  <a:lnTo>
                    <a:pt x="141157" y="5294"/>
                  </a:lnTo>
                  <a:lnTo>
                    <a:pt x="141027" y="5737"/>
                  </a:lnTo>
                  <a:lnTo>
                    <a:pt x="140935" y="6179"/>
                  </a:lnTo>
                  <a:lnTo>
                    <a:pt x="140861" y="6622"/>
                  </a:lnTo>
                  <a:lnTo>
                    <a:pt x="140825" y="7083"/>
                  </a:lnTo>
                  <a:lnTo>
                    <a:pt x="140788" y="7526"/>
                  </a:lnTo>
                  <a:lnTo>
                    <a:pt x="140788" y="7987"/>
                  </a:lnTo>
                  <a:lnTo>
                    <a:pt x="140788" y="8411"/>
                  </a:lnTo>
                  <a:lnTo>
                    <a:pt x="140456" y="8393"/>
                  </a:lnTo>
                  <a:lnTo>
                    <a:pt x="140105" y="8411"/>
                  </a:lnTo>
                  <a:lnTo>
                    <a:pt x="139773" y="8430"/>
                  </a:lnTo>
                  <a:lnTo>
                    <a:pt x="139441" y="8485"/>
                  </a:lnTo>
                  <a:lnTo>
                    <a:pt x="139128" y="8559"/>
                  </a:lnTo>
                  <a:lnTo>
                    <a:pt x="138796" y="8651"/>
                  </a:lnTo>
                  <a:lnTo>
                    <a:pt x="138482" y="8780"/>
                  </a:lnTo>
                  <a:lnTo>
                    <a:pt x="138187" y="8909"/>
                  </a:lnTo>
                  <a:lnTo>
                    <a:pt x="137892" y="9057"/>
                  </a:lnTo>
                  <a:lnTo>
                    <a:pt x="137597" y="9223"/>
                  </a:lnTo>
                  <a:lnTo>
                    <a:pt x="137320" y="9407"/>
                  </a:lnTo>
                  <a:lnTo>
                    <a:pt x="137043" y="9610"/>
                  </a:lnTo>
                  <a:lnTo>
                    <a:pt x="136785" y="9832"/>
                  </a:lnTo>
                  <a:lnTo>
                    <a:pt x="136545" y="10053"/>
                  </a:lnTo>
                  <a:lnTo>
                    <a:pt x="136306" y="10293"/>
                  </a:lnTo>
                  <a:lnTo>
                    <a:pt x="136084" y="10551"/>
                  </a:lnTo>
                  <a:lnTo>
                    <a:pt x="135863" y="10809"/>
                  </a:lnTo>
                  <a:lnTo>
                    <a:pt x="135678" y="11086"/>
                  </a:lnTo>
                  <a:lnTo>
                    <a:pt x="135494" y="11381"/>
                  </a:lnTo>
                  <a:lnTo>
                    <a:pt x="135328" y="11676"/>
                  </a:lnTo>
                  <a:lnTo>
                    <a:pt x="135180" y="11971"/>
                  </a:lnTo>
                  <a:lnTo>
                    <a:pt x="135051" y="12285"/>
                  </a:lnTo>
                  <a:lnTo>
                    <a:pt x="134941" y="12598"/>
                  </a:lnTo>
                  <a:lnTo>
                    <a:pt x="134848" y="12912"/>
                  </a:lnTo>
                  <a:lnTo>
                    <a:pt x="134775" y="13244"/>
                  </a:lnTo>
                  <a:lnTo>
                    <a:pt x="134719" y="13576"/>
                  </a:lnTo>
                  <a:lnTo>
                    <a:pt x="134682" y="13908"/>
                  </a:lnTo>
                  <a:lnTo>
                    <a:pt x="134664" y="14240"/>
                  </a:lnTo>
                  <a:lnTo>
                    <a:pt x="134664" y="14572"/>
                  </a:lnTo>
                  <a:lnTo>
                    <a:pt x="134701" y="14904"/>
                  </a:lnTo>
                  <a:lnTo>
                    <a:pt x="134756" y="15236"/>
                  </a:lnTo>
                  <a:lnTo>
                    <a:pt x="134830" y="15568"/>
                  </a:lnTo>
                  <a:lnTo>
                    <a:pt x="134609" y="15494"/>
                  </a:lnTo>
                  <a:lnTo>
                    <a:pt x="134387" y="15439"/>
                  </a:lnTo>
                  <a:lnTo>
                    <a:pt x="134166" y="15383"/>
                  </a:lnTo>
                  <a:lnTo>
                    <a:pt x="133945" y="15346"/>
                  </a:lnTo>
                  <a:lnTo>
                    <a:pt x="133705" y="15310"/>
                  </a:lnTo>
                  <a:lnTo>
                    <a:pt x="133022" y="15310"/>
                  </a:lnTo>
                  <a:lnTo>
                    <a:pt x="132561" y="15346"/>
                  </a:lnTo>
                  <a:lnTo>
                    <a:pt x="132119" y="15420"/>
                  </a:lnTo>
                  <a:lnTo>
                    <a:pt x="131676" y="15549"/>
                  </a:lnTo>
                  <a:lnTo>
                    <a:pt x="131233" y="15697"/>
                  </a:lnTo>
                  <a:lnTo>
                    <a:pt x="130828" y="15900"/>
                  </a:lnTo>
                  <a:lnTo>
                    <a:pt x="130422" y="16121"/>
                  </a:lnTo>
                  <a:lnTo>
                    <a:pt x="130053" y="16379"/>
                  </a:lnTo>
                  <a:lnTo>
                    <a:pt x="129684" y="16674"/>
                  </a:lnTo>
                  <a:lnTo>
                    <a:pt x="129352" y="16988"/>
                  </a:lnTo>
                  <a:lnTo>
                    <a:pt x="129057" y="17338"/>
                  </a:lnTo>
                  <a:lnTo>
                    <a:pt x="128799" y="17707"/>
                  </a:lnTo>
                  <a:lnTo>
                    <a:pt x="128559" y="18113"/>
                  </a:lnTo>
                  <a:lnTo>
                    <a:pt x="128264" y="18039"/>
                  </a:lnTo>
                  <a:lnTo>
                    <a:pt x="127969" y="18003"/>
                  </a:lnTo>
                  <a:lnTo>
                    <a:pt x="127674" y="17966"/>
                  </a:lnTo>
                  <a:lnTo>
                    <a:pt x="127065" y="17966"/>
                  </a:lnTo>
                  <a:lnTo>
                    <a:pt x="126770" y="17984"/>
                  </a:lnTo>
                  <a:lnTo>
                    <a:pt x="126475" y="18039"/>
                  </a:lnTo>
                  <a:lnTo>
                    <a:pt x="126179" y="18095"/>
                  </a:lnTo>
                  <a:lnTo>
                    <a:pt x="125811" y="18003"/>
                  </a:lnTo>
                  <a:lnTo>
                    <a:pt x="125423" y="17910"/>
                  </a:lnTo>
                  <a:lnTo>
                    <a:pt x="125442" y="17670"/>
                  </a:lnTo>
                  <a:lnTo>
                    <a:pt x="125442" y="17431"/>
                  </a:lnTo>
                  <a:lnTo>
                    <a:pt x="125423" y="17191"/>
                  </a:lnTo>
                  <a:lnTo>
                    <a:pt x="125405" y="16970"/>
                  </a:lnTo>
                  <a:lnTo>
                    <a:pt x="125349" y="16730"/>
                  </a:lnTo>
                  <a:lnTo>
                    <a:pt x="125313" y="16508"/>
                  </a:lnTo>
                  <a:lnTo>
                    <a:pt x="125239" y="16269"/>
                  </a:lnTo>
                  <a:lnTo>
                    <a:pt x="125165" y="16047"/>
                  </a:lnTo>
                  <a:lnTo>
                    <a:pt x="125073" y="15826"/>
                  </a:lnTo>
                  <a:lnTo>
                    <a:pt x="124981" y="15623"/>
                  </a:lnTo>
                  <a:lnTo>
                    <a:pt x="124870" y="15420"/>
                  </a:lnTo>
                  <a:lnTo>
                    <a:pt x="124741" y="15217"/>
                  </a:lnTo>
                  <a:lnTo>
                    <a:pt x="124593" y="15014"/>
                  </a:lnTo>
                  <a:lnTo>
                    <a:pt x="124446" y="14830"/>
                  </a:lnTo>
                  <a:lnTo>
                    <a:pt x="124280" y="14664"/>
                  </a:lnTo>
                  <a:lnTo>
                    <a:pt x="124114" y="14498"/>
                  </a:lnTo>
                  <a:lnTo>
                    <a:pt x="123911" y="14314"/>
                  </a:lnTo>
                  <a:lnTo>
                    <a:pt x="123689" y="14166"/>
                  </a:lnTo>
                  <a:lnTo>
                    <a:pt x="123468" y="14018"/>
                  </a:lnTo>
                  <a:lnTo>
                    <a:pt x="123228" y="13908"/>
                  </a:lnTo>
                  <a:lnTo>
                    <a:pt x="122989" y="13797"/>
                  </a:lnTo>
                  <a:lnTo>
                    <a:pt x="122749" y="13705"/>
                  </a:lnTo>
                  <a:lnTo>
                    <a:pt x="122509" y="13631"/>
                  </a:lnTo>
                  <a:lnTo>
                    <a:pt x="122251" y="13557"/>
                  </a:lnTo>
                  <a:lnTo>
                    <a:pt x="121993" y="13520"/>
                  </a:lnTo>
                  <a:lnTo>
                    <a:pt x="121734" y="13484"/>
                  </a:lnTo>
                  <a:lnTo>
                    <a:pt x="121218" y="13484"/>
                  </a:lnTo>
                  <a:lnTo>
                    <a:pt x="120960" y="13502"/>
                  </a:lnTo>
                  <a:lnTo>
                    <a:pt x="120701" y="13539"/>
                  </a:lnTo>
                  <a:lnTo>
                    <a:pt x="120443" y="13576"/>
                  </a:lnTo>
                  <a:lnTo>
                    <a:pt x="120185" y="13650"/>
                  </a:lnTo>
                  <a:lnTo>
                    <a:pt x="120314" y="13354"/>
                  </a:lnTo>
                  <a:lnTo>
                    <a:pt x="120406" y="13059"/>
                  </a:lnTo>
                  <a:lnTo>
                    <a:pt x="120480" y="12764"/>
                  </a:lnTo>
                  <a:lnTo>
                    <a:pt x="120535" y="12469"/>
                  </a:lnTo>
                  <a:lnTo>
                    <a:pt x="120554" y="12156"/>
                  </a:lnTo>
                  <a:lnTo>
                    <a:pt x="120572" y="11860"/>
                  </a:lnTo>
                  <a:lnTo>
                    <a:pt x="120554" y="11547"/>
                  </a:lnTo>
                  <a:lnTo>
                    <a:pt x="120517" y="11233"/>
                  </a:lnTo>
                  <a:lnTo>
                    <a:pt x="120462" y="10938"/>
                  </a:lnTo>
                  <a:lnTo>
                    <a:pt x="120388" y="10643"/>
                  </a:lnTo>
                  <a:lnTo>
                    <a:pt x="120296" y="10348"/>
                  </a:lnTo>
                  <a:lnTo>
                    <a:pt x="120167" y="10071"/>
                  </a:lnTo>
                  <a:lnTo>
                    <a:pt x="120019" y="9795"/>
                  </a:lnTo>
                  <a:lnTo>
                    <a:pt x="119853" y="9536"/>
                  </a:lnTo>
                  <a:lnTo>
                    <a:pt x="119669" y="9297"/>
                  </a:lnTo>
                  <a:lnTo>
                    <a:pt x="119447" y="9057"/>
                  </a:lnTo>
                  <a:lnTo>
                    <a:pt x="119226" y="8854"/>
                  </a:lnTo>
                  <a:lnTo>
                    <a:pt x="118968" y="8651"/>
                  </a:lnTo>
                  <a:lnTo>
                    <a:pt x="118709" y="8485"/>
                  </a:lnTo>
                  <a:lnTo>
                    <a:pt x="118433" y="8337"/>
                  </a:lnTo>
                  <a:lnTo>
                    <a:pt x="118156" y="8208"/>
                  </a:lnTo>
                  <a:lnTo>
                    <a:pt x="117861" y="8116"/>
                  </a:lnTo>
                  <a:lnTo>
                    <a:pt x="117566" y="8024"/>
                  </a:lnTo>
                  <a:lnTo>
                    <a:pt x="117271" y="7969"/>
                  </a:lnTo>
                  <a:lnTo>
                    <a:pt x="116957" y="7932"/>
                  </a:lnTo>
                  <a:lnTo>
                    <a:pt x="116349" y="7932"/>
                  </a:lnTo>
                  <a:lnTo>
                    <a:pt x="116035" y="7969"/>
                  </a:lnTo>
                  <a:lnTo>
                    <a:pt x="115740" y="8005"/>
                  </a:lnTo>
                  <a:lnTo>
                    <a:pt x="115426" y="8079"/>
                  </a:lnTo>
                  <a:lnTo>
                    <a:pt x="115131" y="8190"/>
                  </a:lnTo>
                  <a:lnTo>
                    <a:pt x="114855" y="8301"/>
                  </a:lnTo>
                  <a:lnTo>
                    <a:pt x="114873" y="7876"/>
                  </a:lnTo>
                  <a:lnTo>
                    <a:pt x="114891" y="7434"/>
                  </a:lnTo>
                  <a:lnTo>
                    <a:pt x="114873" y="6991"/>
                  </a:lnTo>
                  <a:lnTo>
                    <a:pt x="114836" y="6548"/>
                  </a:lnTo>
                  <a:lnTo>
                    <a:pt x="114781" y="6106"/>
                  </a:lnTo>
                  <a:lnTo>
                    <a:pt x="114707" y="5681"/>
                  </a:lnTo>
                  <a:lnTo>
                    <a:pt x="114596" y="5239"/>
                  </a:lnTo>
                  <a:lnTo>
                    <a:pt x="114467" y="4833"/>
                  </a:lnTo>
                  <a:lnTo>
                    <a:pt x="114301" y="4427"/>
                  </a:lnTo>
                  <a:lnTo>
                    <a:pt x="114117" y="4021"/>
                  </a:lnTo>
                  <a:lnTo>
                    <a:pt x="113895" y="3671"/>
                  </a:lnTo>
                  <a:lnTo>
                    <a:pt x="113656" y="3321"/>
                  </a:lnTo>
                  <a:lnTo>
                    <a:pt x="113508" y="3155"/>
                  </a:lnTo>
                  <a:lnTo>
                    <a:pt x="113360" y="3007"/>
                  </a:lnTo>
                  <a:lnTo>
                    <a:pt x="113213" y="2841"/>
                  </a:lnTo>
                  <a:lnTo>
                    <a:pt x="113047" y="2712"/>
                  </a:lnTo>
                  <a:lnTo>
                    <a:pt x="112862" y="2583"/>
                  </a:lnTo>
                  <a:lnTo>
                    <a:pt x="112696" y="2454"/>
                  </a:lnTo>
                  <a:lnTo>
                    <a:pt x="112494" y="2343"/>
                  </a:lnTo>
                  <a:lnTo>
                    <a:pt x="112291" y="2232"/>
                  </a:lnTo>
                  <a:lnTo>
                    <a:pt x="112014" y="2103"/>
                  </a:lnTo>
                  <a:lnTo>
                    <a:pt x="111719" y="2011"/>
                  </a:lnTo>
                  <a:lnTo>
                    <a:pt x="111424" y="1937"/>
                  </a:lnTo>
                  <a:lnTo>
                    <a:pt x="111110" y="1882"/>
                  </a:lnTo>
                  <a:lnTo>
                    <a:pt x="110797" y="1845"/>
                  </a:lnTo>
                  <a:lnTo>
                    <a:pt x="110483" y="1827"/>
                  </a:lnTo>
                  <a:lnTo>
                    <a:pt x="110170" y="1845"/>
                  </a:lnTo>
                  <a:lnTo>
                    <a:pt x="109874" y="1882"/>
                  </a:lnTo>
                  <a:lnTo>
                    <a:pt x="109561" y="1937"/>
                  </a:lnTo>
                  <a:lnTo>
                    <a:pt x="109284" y="2029"/>
                  </a:lnTo>
                  <a:lnTo>
                    <a:pt x="108989" y="2140"/>
                  </a:lnTo>
                  <a:lnTo>
                    <a:pt x="108712" y="2269"/>
                  </a:lnTo>
                  <a:lnTo>
                    <a:pt x="108454" y="2417"/>
                  </a:lnTo>
                  <a:lnTo>
                    <a:pt x="108214" y="2601"/>
                  </a:lnTo>
                  <a:lnTo>
                    <a:pt x="107993" y="2804"/>
                  </a:lnTo>
                  <a:lnTo>
                    <a:pt x="107790" y="3025"/>
                  </a:lnTo>
                  <a:lnTo>
                    <a:pt x="107698" y="2693"/>
                  </a:lnTo>
                  <a:lnTo>
                    <a:pt x="107569" y="2361"/>
                  </a:lnTo>
                  <a:lnTo>
                    <a:pt x="107403" y="2029"/>
                  </a:lnTo>
                  <a:lnTo>
                    <a:pt x="107218" y="1734"/>
                  </a:lnTo>
                  <a:lnTo>
                    <a:pt x="106997" y="1458"/>
                  </a:lnTo>
                  <a:lnTo>
                    <a:pt x="106757" y="1181"/>
                  </a:lnTo>
                  <a:lnTo>
                    <a:pt x="106499" y="941"/>
                  </a:lnTo>
                  <a:lnTo>
                    <a:pt x="106204" y="720"/>
                  </a:lnTo>
                  <a:lnTo>
                    <a:pt x="105909" y="535"/>
                  </a:lnTo>
                  <a:lnTo>
                    <a:pt x="105577" y="369"/>
                  </a:lnTo>
                  <a:lnTo>
                    <a:pt x="105245" y="222"/>
                  </a:lnTo>
                  <a:lnTo>
                    <a:pt x="104894" y="111"/>
                  </a:lnTo>
                  <a:lnTo>
                    <a:pt x="104544" y="37"/>
                  </a:lnTo>
                  <a:lnTo>
                    <a:pt x="104194" y="0"/>
                  </a:lnTo>
                  <a:lnTo>
                    <a:pt x="103825" y="0"/>
                  </a:lnTo>
                  <a:lnTo>
                    <a:pt x="103474" y="37"/>
                  </a:lnTo>
                  <a:lnTo>
                    <a:pt x="103087" y="111"/>
                  </a:lnTo>
                  <a:lnTo>
                    <a:pt x="102700" y="222"/>
                  </a:lnTo>
                  <a:lnTo>
                    <a:pt x="102349" y="369"/>
                  </a:lnTo>
                  <a:lnTo>
                    <a:pt x="102017" y="554"/>
                  </a:lnTo>
                  <a:lnTo>
                    <a:pt x="101704" y="757"/>
                  </a:lnTo>
                  <a:lnTo>
                    <a:pt x="101408" y="997"/>
                  </a:lnTo>
                  <a:lnTo>
                    <a:pt x="101132" y="1273"/>
                  </a:lnTo>
                  <a:lnTo>
                    <a:pt x="100892" y="1568"/>
                  </a:lnTo>
                  <a:lnTo>
                    <a:pt x="100671" y="1863"/>
                  </a:lnTo>
                  <a:lnTo>
                    <a:pt x="100468" y="2195"/>
                  </a:lnTo>
                  <a:lnTo>
                    <a:pt x="100283" y="2546"/>
                  </a:lnTo>
                  <a:lnTo>
                    <a:pt x="100136" y="2896"/>
                  </a:lnTo>
                  <a:lnTo>
                    <a:pt x="100007" y="3265"/>
                  </a:lnTo>
                  <a:lnTo>
                    <a:pt x="99914" y="3634"/>
                  </a:lnTo>
                  <a:lnTo>
                    <a:pt x="99859" y="4021"/>
                  </a:lnTo>
                  <a:lnTo>
                    <a:pt x="99822" y="4390"/>
                  </a:lnTo>
                  <a:lnTo>
                    <a:pt x="99582" y="4169"/>
                  </a:lnTo>
                  <a:lnTo>
                    <a:pt x="99306" y="3985"/>
                  </a:lnTo>
                  <a:lnTo>
                    <a:pt x="99047" y="3800"/>
                  </a:lnTo>
                  <a:lnTo>
                    <a:pt x="98752" y="3634"/>
                  </a:lnTo>
                  <a:lnTo>
                    <a:pt x="98457" y="3487"/>
                  </a:lnTo>
                  <a:lnTo>
                    <a:pt x="98162" y="3376"/>
                  </a:lnTo>
                  <a:lnTo>
                    <a:pt x="97849" y="3284"/>
                  </a:lnTo>
                  <a:lnTo>
                    <a:pt x="97535" y="3210"/>
                  </a:lnTo>
                  <a:lnTo>
                    <a:pt x="97203" y="3155"/>
                  </a:lnTo>
                  <a:lnTo>
                    <a:pt x="96889" y="3136"/>
                  </a:lnTo>
                  <a:lnTo>
                    <a:pt x="96557" y="3118"/>
                  </a:lnTo>
                  <a:lnTo>
                    <a:pt x="96225" y="3155"/>
                  </a:lnTo>
                  <a:lnTo>
                    <a:pt x="95912" y="3191"/>
                  </a:lnTo>
                  <a:lnTo>
                    <a:pt x="95580" y="3265"/>
                  </a:lnTo>
                  <a:lnTo>
                    <a:pt x="95266" y="3376"/>
                  </a:lnTo>
                  <a:lnTo>
                    <a:pt x="94953" y="3505"/>
                  </a:lnTo>
                  <a:lnTo>
                    <a:pt x="94658" y="3671"/>
                  </a:lnTo>
                  <a:lnTo>
                    <a:pt x="94363" y="3837"/>
                  </a:lnTo>
                  <a:lnTo>
                    <a:pt x="94104" y="4040"/>
                  </a:lnTo>
                  <a:lnTo>
                    <a:pt x="93865" y="4280"/>
                  </a:lnTo>
                  <a:lnTo>
                    <a:pt x="93625" y="4519"/>
                  </a:lnTo>
                  <a:lnTo>
                    <a:pt x="93422" y="4778"/>
                  </a:lnTo>
                  <a:lnTo>
                    <a:pt x="93237" y="5054"/>
                  </a:lnTo>
                  <a:lnTo>
                    <a:pt x="93071" y="5331"/>
                  </a:lnTo>
                  <a:lnTo>
                    <a:pt x="92924" y="5645"/>
                  </a:lnTo>
                  <a:lnTo>
                    <a:pt x="92813" y="5940"/>
                  </a:lnTo>
                  <a:lnTo>
                    <a:pt x="92703" y="6272"/>
                  </a:lnTo>
                  <a:lnTo>
                    <a:pt x="92629" y="6585"/>
                  </a:lnTo>
                  <a:lnTo>
                    <a:pt x="92573" y="6917"/>
                  </a:lnTo>
                  <a:lnTo>
                    <a:pt x="92555" y="7249"/>
                  </a:lnTo>
                  <a:lnTo>
                    <a:pt x="92555" y="7581"/>
                  </a:lnTo>
                  <a:lnTo>
                    <a:pt x="92573" y="7913"/>
                  </a:lnTo>
                  <a:lnTo>
                    <a:pt x="92407" y="7803"/>
                  </a:lnTo>
                  <a:lnTo>
                    <a:pt x="92223" y="7692"/>
                  </a:lnTo>
                  <a:lnTo>
                    <a:pt x="92039" y="7581"/>
                  </a:lnTo>
                  <a:lnTo>
                    <a:pt x="91854" y="7489"/>
                  </a:lnTo>
                  <a:lnTo>
                    <a:pt x="91467" y="7341"/>
                  </a:lnTo>
                  <a:lnTo>
                    <a:pt x="91061" y="7231"/>
                  </a:lnTo>
                  <a:lnTo>
                    <a:pt x="90655" y="7175"/>
                  </a:lnTo>
                  <a:lnTo>
                    <a:pt x="90231" y="7139"/>
                  </a:lnTo>
                  <a:lnTo>
                    <a:pt x="89825" y="7157"/>
                  </a:lnTo>
                  <a:lnTo>
                    <a:pt x="89401" y="7212"/>
                  </a:lnTo>
                  <a:lnTo>
                    <a:pt x="88977" y="7157"/>
                  </a:lnTo>
                  <a:lnTo>
                    <a:pt x="88571" y="7139"/>
                  </a:lnTo>
                  <a:lnTo>
                    <a:pt x="88147" y="7175"/>
                  </a:lnTo>
                  <a:lnTo>
                    <a:pt x="87741" y="7231"/>
                  </a:lnTo>
                  <a:lnTo>
                    <a:pt x="87335" y="7341"/>
                  </a:lnTo>
                  <a:lnTo>
                    <a:pt x="86948" y="7489"/>
                  </a:lnTo>
                  <a:lnTo>
                    <a:pt x="86763" y="7581"/>
                  </a:lnTo>
                  <a:lnTo>
                    <a:pt x="86579" y="7692"/>
                  </a:lnTo>
                  <a:lnTo>
                    <a:pt x="86394" y="7803"/>
                  </a:lnTo>
                  <a:lnTo>
                    <a:pt x="86228" y="7913"/>
                  </a:lnTo>
                  <a:lnTo>
                    <a:pt x="86247" y="7581"/>
                  </a:lnTo>
                  <a:lnTo>
                    <a:pt x="86247" y="7249"/>
                  </a:lnTo>
                  <a:lnTo>
                    <a:pt x="86210" y="6917"/>
                  </a:lnTo>
                  <a:lnTo>
                    <a:pt x="86173" y="6585"/>
                  </a:lnTo>
                  <a:lnTo>
                    <a:pt x="86099" y="6272"/>
                  </a:lnTo>
                  <a:lnTo>
                    <a:pt x="85989" y="5940"/>
                  </a:lnTo>
                  <a:lnTo>
                    <a:pt x="85878" y="5645"/>
                  </a:lnTo>
                  <a:lnTo>
                    <a:pt x="85730" y="5331"/>
                  </a:lnTo>
                  <a:lnTo>
                    <a:pt x="85564" y="5054"/>
                  </a:lnTo>
                  <a:lnTo>
                    <a:pt x="85380" y="4778"/>
                  </a:lnTo>
                  <a:lnTo>
                    <a:pt x="85177" y="4519"/>
                  </a:lnTo>
                  <a:lnTo>
                    <a:pt x="84937" y="4280"/>
                  </a:lnTo>
                  <a:lnTo>
                    <a:pt x="84698" y="4040"/>
                  </a:lnTo>
                  <a:lnTo>
                    <a:pt x="84421" y="3837"/>
                  </a:lnTo>
                  <a:lnTo>
                    <a:pt x="84144" y="3671"/>
                  </a:lnTo>
                  <a:lnTo>
                    <a:pt x="83849" y="3505"/>
                  </a:lnTo>
                  <a:lnTo>
                    <a:pt x="83536" y="3376"/>
                  </a:lnTo>
                  <a:lnTo>
                    <a:pt x="83222" y="3265"/>
                  </a:lnTo>
                  <a:lnTo>
                    <a:pt x="82890" y="3191"/>
                  </a:lnTo>
                  <a:lnTo>
                    <a:pt x="82576" y="3155"/>
                  </a:lnTo>
                  <a:lnTo>
                    <a:pt x="82244" y="3118"/>
                  </a:lnTo>
                  <a:lnTo>
                    <a:pt x="81912" y="3136"/>
                  </a:lnTo>
                  <a:lnTo>
                    <a:pt x="81599" y="3155"/>
                  </a:lnTo>
                  <a:lnTo>
                    <a:pt x="81267" y="3210"/>
                  </a:lnTo>
                  <a:lnTo>
                    <a:pt x="80953" y="3284"/>
                  </a:lnTo>
                  <a:lnTo>
                    <a:pt x="80640" y="3376"/>
                  </a:lnTo>
                  <a:lnTo>
                    <a:pt x="80345" y="3487"/>
                  </a:lnTo>
                  <a:lnTo>
                    <a:pt x="80050" y="3634"/>
                  </a:lnTo>
                  <a:lnTo>
                    <a:pt x="79754" y="3800"/>
                  </a:lnTo>
                  <a:lnTo>
                    <a:pt x="79478" y="3985"/>
                  </a:lnTo>
                  <a:lnTo>
                    <a:pt x="79220" y="4169"/>
                  </a:lnTo>
                  <a:lnTo>
                    <a:pt x="78980" y="4390"/>
                  </a:lnTo>
                  <a:lnTo>
                    <a:pt x="78943" y="4021"/>
                  </a:lnTo>
                  <a:lnTo>
                    <a:pt x="78888" y="3634"/>
                  </a:lnTo>
                  <a:lnTo>
                    <a:pt x="78795" y="3265"/>
                  </a:lnTo>
                  <a:lnTo>
                    <a:pt x="78666" y="2896"/>
                  </a:lnTo>
                  <a:lnTo>
                    <a:pt x="78519" y="2546"/>
                  </a:lnTo>
                  <a:lnTo>
                    <a:pt x="78334" y="2195"/>
                  </a:lnTo>
                  <a:lnTo>
                    <a:pt x="78131" y="1863"/>
                  </a:lnTo>
                  <a:lnTo>
                    <a:pt x="77910" y="1568"/>
                  </a:lnTo>
                  <a:lnTo>
                    <a:pt x="77670" y="1273"/>
                  </a:lnTo>
                  <a:lnTo>
                    <a:pt x="77394" y="997"/>
                  </a:lnTo>
                  <a:lnTo>
                    <a:pt x="77098" y="757"/>
                  </a:lnTo>
                  <a:lnTo>
                    <a:pt x="76785" y="554"/>
                  </a:lnTo>
                  <a:lnTo>
                    <a:pt x="76453" y="369"/>
                  </a:lnTo>
                  <a:lnTo>
                    <a:pt x="76102" y="222"/>
                  </a:lnTo>
                  <a:lnTo>
                    <a:pt x="75715" y="111"/>
                  </a:lnTo>
                  <a:lnTo>
                    <a:pt x="75328" y="37"/>
                  </a:lnTo>
                  <a:lnTo>
                    <a:pt x="74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3" name="Google Shape;2183;p21"/>
          <p:cNvGrpSpPr/>
          <p:nvPr/>
        </p:nvGrpSpPr>
        <p:grpSpPr>
          <a:xfrm>
            <a:off x="2238299" y="539513"/>
            <a:ext cx="4667402" cy="3433123"/>
            <a:chOff x="2238299" y="539513"/>
            <a:chExt cx="4667402" cy="3433123"/>
          </a:xfrm>
        </p:grpSpPr>
        <p:sp>
          <p:nvSpPr>
            <p:cNvPr id="2184" name="Google Shape;2184;p21"/>
            <p:cNvSpPr/>
            <p:nvPr/>
          </p:nvSpPr>
          <p:spPr>
            <a:xfrm>
              <a:off x="2238299" y="539513"/>
              <a:ext cx="4667402" cy="2542551"/>
            </a:xfrm>
            <a:custGeom>
              <a:rect b="b" l="l" r="r" t="t"/>
              <a:pathLst>
                <a:path extrusionOk="0" h="69721" w="127988">
                  <a:moveTo>
                    <a:pt x="1" y="0"/>
                  </a:moveTo>
                  <a:lnTo>
                    <a:pt x="1" y="69721"/>
                  </a:lnTo>
                  <a:lnTo>
                    <a:pt x="127988" y="69721"/>
                  </a:lnTo>
                  <a:lnTo>
                    <a:pt x="1279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21"/>
            <p:cNvSpPr/>
            <p:nvPr/>
          </p:nvSpPr>
          <p:spPr>
            <a:xfrm>
              <a:off x="2238299" y="539513"/>
              <a:ext cx="4667402" cy="2542551"/>
            </a:xfrm>
            <a:custGeom>
              <a:rect b="b" l="l" r="r" t="t"/>
              <a:pathLst>
                <a:path extrusionOk="0" fill="none" h="69721" w="127988">
                  <a:moveTo>
                    <a:pt x="127988" y="69721"/>
                  </a:moveTo>
                  <a:lnTo>
                    <a:pt x="1" y="69721"/>
                  </a:lnTo>
                  <a:lnTo>
                    <a:pt x="1" y="0"/>
                  </a:lnTo>
                  <a:lnTo>
                    <a:pt x="127988" y="0"/>
                  </a:lnTo>
                  <a:lnTo>
                    <a:pt x="127988" y="69721"/>
                  </a:lnTo>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1"/>
            <p:cNvSpPr/>
            <p:nvPr/>
          </p:nvSpPr>
          <p:spPr>
            <a:xfrm>
              <a:off x="2771053" y="3082027"/>
              <a:ext cx="104261" cy="890609"/>
            </a:xfrm>
            <a:custGeom>
              <a:rect b="b" l="l" r="r" t="t"/>
              <a:pathLst>
                <a:path extrusionOk="0" h="24422" w="2859">
                  <a:moveTo>
                    <a:pt x="0" y="1"/>
                  </a:moveTo>
                  <a:lnTo>
                    <a:pt x="0" y="24422"/>
                  </a:lnTo>
                  <a:lnTo>
                    <a:pt x="2859" y="24422"/>
                  </a:lnTo>
                  <a:lnTo>
                    <a:pt x="28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1"/>
            <p:cNvSpPr/>
            <p:nvPr/>
          </p:nvSpPr>
          <p:spPr>
            <a:xfrm>
              <a:off x="6336626" y="3082027"/>
              <a:ext cx="104297" cy="890609"/>
            </a:xfrm>
            <a:custGeom>
              <a:rect b="b" l="l" r="r" t="t"/>
              <a:pathLst>
                <a:path extrusionOk="0" h="24422" w="2860">
                  <a:moveTo>
                    <a:pt x="1" y="1"/>
                  </a:moveTo>
                  <a:lnTo>
                    <a:pt x="1" y="24422"/>
                  </a:lnTo>
                  <a:lnTo>
                    <a:pt x="2860" y="24422"/>
                  </a:lnTo>
                  <a:lnTo>
                    <a:pt x="28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21"/>
            <p:cNvSpPr/>
            <p:nvPr/>
          </p:nvSpPr>
          <p:spPr>
            <a:xfrm>
              <a:off x="2389639" y="647785"/>
              <a:ext cx="4364722" cy="2275536"/>
            </a:xfrm>
            <a:custGeom>
              <a:rect b="b" l="l" r="r" t="t"/>
              <a:pathLst>
                <a:path extrusionOk="0" h="62399" w="119688">
                  <a:moveTo>
                    <a:pt x="1" y="1"/>
                  </a:moveTo>
                  <a:lnTo>
                    <a:pt x="1" y="62399"/>
                  </a:lnTo>
                  <a:lnTo>
                    <a:pt x="119688" y="62399"/>
                  </a:lnTo>
                  <a:lnTo>
                    <a:pt x="119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21"/>
            <p:cNvSpPr/>
            <p:nvPr/>
          </p:nvSpPr>
          <p:spPr>
            <a:xfrm>
              <a:off x="2389639" y="647785"/>
              <a:ext cx="4364722" cy="2275536"/>
            </a:xfrm>
            <a:custGeom>
              <a:rect b="b" l="l" r="r" t="t"/>
              <a:pathLst>
                <a:path extrusionOk="0" fill="none" h="62399" w="119688">
                  <a:moveTo>
                    <a:pt x="119688" y="62399"/>
                  </a:moveTo>
                  <a:lnTo>
                    <a:pt x="1" y="62399"/>
                  </a:lnTo>
                  <a:lnTo>
                    <a:pt x="1" y="1"/>
                  </a:lnTo>
                  <a:lnTo>
                    <a:pt x="119688" y="1"/>
                  </a:lnTo>
                  <a:lnTo>
                    <a:pt x="119688" y="623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21"/>
            <p:cNvSpPr/>
            <p:nvPr/>
          </p:nvSpPr>
          <p:spPr>
            <a:xfrm>
              <a:off x="3845896" y="1208108"/>
              <a:ext cx="1452245" cy="1451552"/>
            </a:xfrm>
            <a:custGeom>
              <a:rect b="b" l="l" r="r" t="t"/>
              <a:pathLst>
                <a:path extrusionOk="0" fill="none" h="39804" w="39823">
                  <a:moveTo>
                    <a:pt x="39822" y="19902"/>
                  </a:moveTo>
                  <a:lnTo>
                    <a:pt x="39822" y="19902"/>
                  </a:lnTo>
                  <a:lnTo>
                    <a:pt x="39804" y="20418"/>
                  </a:lnTo>
                  <a:lnTo>
                    <a:pt x="39786" y="20935"/>
                  </a:lnTo>
                  <a:lnTo>
                    <a:pt x="39767" y="21433"/>
                  </a:lnTo>
                  <a:lnTo>
                    <a:pt x="39712" y="21931"/>
                  </a:lnTo>
                  <a:lnTo>
                    <a:pt x="39656" y="22429"/>
                  </a:lnTo>
                  <a:lnTo>
                    <a:pt x="39583" y="22927"/>
                  </a:lnTo>
                  <a:lnTo>
                    <a:pt x="39509" y="23425"/>
                  </a:lnTo>
                  <a:lnTo>
                    <a:pt x="39417" y="23923"/>
                  </a:lnTo>
                  <a:lnTo>
                    <a:pt x="39306" y="24402"/>
                  </a:lnTo>
                  <a:lnTo>
                    <a:pt x="39195" y="24882"/>
                  </a:lnTo>
                  <a:lnTo>
                    <a:pt x="39066" y="25343"/>
                  </a:lnTo>
                  <a:lnTo>
                    <a:pt x="38919" y="25823"/>
                  </a:lnTo>
                  <a:lnTo>
                    <a:pt x="38771" y="26284"/>
                  </a:lnTo>
                  <a:lnTo>
                    <a:pt x="38605" y="26745"/>
                  </a:lnTo>
                  <a:lnTo>
                    <a:pt x="38439" y="27206"/>
                  </a:lnTo>
                  <a:lnTo>
                    <a:pt x="38255" y="27649"/>
                  </a:lnTo>
                  <a:lnTo>
                    <a:pt x="38052" y="28091"/>
                  </a:lnTo>
                  <a:lnTo>
                    <a:pt x="37849" y="28534"/>
                  </a:lnTo>
                  <a:lnTo>
                    <a:pt x="37646" y="28958"/>
                  </a:lnTo>
                  <a:lnTo>
                    <a:pt x="37425" y="29382"/>
                  </a:lnTo>
                  <a:lnTo>
                    <a:pt x="37185" y="29807"/>
                  </a:lnTo>
                  <a:lnTo>
                    <a:pt x="36945" y="30231"/>
                  </a:lnTo>
                  <a:lnTo>
                    <a:pt x="36687" y="30637"/>
                  </a:lnTo>
                  <a:lnTo>
                    <a:pt x="36410" y="31024"/>
                  </a:lnTo>
                  <a:lnTo>
                    <a:pt x="36152" y="31430"/>
                  </a:lnTo>
                  <a:lnTo>
                    <a:pt x="35857" y="31817"/>
                  </a:lnTo>
                  <a:lnTo>
                    <a:pt x="35580" y="32186"/>
                  </a:lnTo>
                  <a:lnTo>
                    <a:pt x="35267" y="32573"/>
                  </a:lnTo>
                  <a:lnTo>
                    <a:pt x="34971" y="32924"/>
                  </a:lnTo>
                  <a:lnTo>
                    <a:pt x="34639" y="33293"/>
                  </a:lnTo>
                  <a:lnTo>
                    <a:pt x="34326" y="33643"/>
                  </a:lnTo>
                  <a:lnTo>
                    <a:pt x="33994" y="33975"/>
                  </a:lnTo>
                  <a:lnTo>
                    <a:pt x="33643" y="34307"/>
                  </a:lnTo>
                  <a:lnTo>
                    <a:pt x="33293" y="34639"/>
                  </a:lnTo>
                  <a:lnTo>
                    <a:pt x="32943" y="34953"/>
                  </a:lnTo>
                  <a:lnTo>
                    <a:pt x="32574" y="35266"/>
                  </a:lnTo>
                  <a:lnTo>
                    <a:pt x="32205" y="35561"/>
                  </a:lnTo>
                  <a:lnTo>
                    <a:pt x="31817" y="35857"/>
                  </a:lnTo>
                  <a:lnTo>
                    <a:pt x="31430" y="36133"/>
                  </a:lnTo>
                  <a:lnTo>
                    <a:pt x="31043" y="36410"/>
                  </a:lnTo>
                  <a:lnTo>
                    <a:pt x="30637" y="36668"/>
                  </a:lnTo>
                  <a:lnTo>
                    <a:pt x="30231" y="36926"/>
                  </a:lnTo>
                  <a:lnTo>
                    <a:pt x="29825" y="37166"/>
                  </a:lnTo>
                  <a:lnTo>
                    <a:pt x="29401" y="37406"/>
                  </a:lnTo>
                  <a:lnTo>
                    <a:pt x="28977" y="37627"/>
                  </a:lnTo>
                  <a:lnTo>
                    <a:pt x="28534" y="37849"/>
                  </a:lnTo>
                  <a:lnTo>
                    <a:pt x="28110" y="38051"/>
                  </a:lnTo>
                  <a:lnTo>
                    <a:pt x="27667" y="38254"/>
                  </a:lnTo>
                  <a:lnTo>
                    <a:pt x="27206" y="38420"/>
                  </a:lnTo>
                  <a:lnTo>
                    <a:pt x="26764" y="38605"/>
                  </a:lnTo>
                  <a:lnTo>
                    <a:pt x="26303" y="38771"/>
                  </a:lnTo>
                  <a:lnTo>
                    <a:pt x="25823" y="38918"/>
                  </a:lnTo>
                  <a:lnTo>
                    <a:pt x="25362" y="39047"/>
                  </a:lnTo>
                  <a:lnTo>
                    <a:pt x="24882" y="39177"/>
                  </a:lnTo>
                  <a:lnTo>
                    <a:pt x="24403" y="39306"/>
                  </a:lnTo>
                  <a:lnTo>
                    <a:pt x="23923" y="39398"/>
                  </a:lnTo>
                  <a:lnTo>
                    <a:pt x="23425" y="39490"/>
                  </a:lnTo>
                  <a:lnTo>
                    <a:pt x="22946" y="39582"/>
                  </a:lnTo>
                  <a:lnTo>
                    <a:pt x="22448" y="39656"/>
                  </a:lnTo>
                  <a:lnTo>
                    <a:pt x="21950" y="39711"/>
                  </a:lnTo>
                  <a:lnTo>
                    <a:pt x="21433" y="39748"/>
                  </a:lnTo>
                  <a:lnTo>
                    <a:pt x="20935" y="39785"/>
                  </a:lnTo>
                  <a:lnTo>
                    <a:pt x="20419" y="39804"/>
                  </a:lnTo>
                  <a:lnTo>
                    <a:pt x="19902" y="39804"/>
                  </a:lnTo>
                  <a:lnTo>
                    <a:pt x="19902" y="39804"/>
                  </a:lnTo>
                  <a:lnTo>
                    <a:pt x="19404" y="39804"/>
                  </a:lnTo>
                  <a:lnTo>
                    <a:pt x="18888" y="39785"/>
                  </a:lnTo>
                  <a:lnTo>
                    <a:pt x="18371" y="39748"/>
                  </a:lnTo>
                  <a:lnTo>
                    <a:pt x="17873" y="39711"/>
                  </a:lnTo>
                  <a:lnTo>
                    <a:pt x="17375" y="39656"/>
                  </a:lnTo>
                  <a:lnTo>
                    <a:pt x="16877" y="39582"/>
                  </a:lnTo>
                  <a:lnTo>
                    <a:pt x="16379" y="39490"/>
                  </a:lnTo>
                  <a:lnTo>
                    <a:pt x="15900" y="39398"/>
                  </a:lnTo>
                  <a:lnTo>
                    <a:pt x="15420" y="39306"/>
                  </a:lnTo>
                  <a:lnTo>
                    <a:pt x="14941" y="39177"/>
                  </a:lnTo>
                  <a:lnTo>
                    <a:pt x="14461" y="39047"/>
                  </a:lnTo>
                  <a:lnTo>
                    <a:pt x="13982" y="38918"/>
                  </a:lnTo>
                  <a:lnTo>
                    <a:pt x="13520" y="38771"/>
                  </a:lnTo>
                  <a:lnTo>
                    <a:pt x="13059" y="38605"/>
                  </a:lnTo>
                  <a:lnTo>
                    <a:pt x="12617" y="38420"/>
                  </a:lnTo>
                  <a:lnTo>
                    <a:pt x="12156" y="38254"/>
                  </a:lnTo>
                  <a:lnTo>
                    <a:pt x="11713" y="38051"/>
                  </a:lnTo>
                  <a:lnTo>
                    <a:pt x="11270" y="37849"/>
                  </a:lnTo>
                  <a:lnTo>
                    <a:pt x="10846" y="37627"/>
                  </a:lnTo>
                  <a:lnTo>
                    <a:pt x="10422" y="37406"/>
                  </a:lnTo>
                  <a:lnTo>
                    <a:pt x="9997" y="37166"/>
                  </a:lnTo>
                  <a:lnTo>
                    <a:pt x="9592" y="36926"/>
                  </a:lnTo>
                  <a:lnTo>
                    <a:pt x="9186" y="36668"/>
                  </a:lnTo>
                  <a:lnTo>
                    <a:pt x="8780" y="36410"/>
                  </a:lnTo>
                  <a:lnTo>
                    <a:pt x="8393" y="36133"/>
                  </a:lnTo>
                  <a:lnTo>
                    <a:pt x="8005" y="35857"/>
                  </a:lnTo>
                  <a:lnTo>
                    <a:pt x="7618" y="35561"/>
                  </a:lnTo>
                  <a:lnTo>
                    <a:pt x="7249" y="35266"/>
                  </a:lnTo>
                  <a:lnTo>
                    <a:pt x="6880" y="34953"/>
                  </a:lnTo>
                  <a:lnTo>
                    <a:pt x="6530" y="34639"/>
                  </a:lnTo>
                  <a:lnTo>
                    <a:pt x="6179" y="34307"/>
                  </a:lnTo>
                  <a:lnTo>
                    <a:pt x="5829" y="33975"/>
                  </a:lnTo>
                  <a:lnTo>
                    <a:pt x="5497" y="33643"/>
                  </a:lnTo>
                  <a:lnTo>
                    <a:pt x="5165" y="33293"/>
                  </a:lnTo>
                  <a:lnTo>
                    <a:pt x="4851" y="32924"/>
                  </a:lnTo>
                  <a:lnTo>
                    <a:pt x="4556" y="32573"/>
                  </a:lnTo>
                  <a:lnTo>
                    <a:pt x="4243" y="32186"/>
                  </a:lnTo>
                  <a:lnTo>
                    <a:pt x="3948" y="31817"/>
                  </a:lnTo>
                  <a:lnTo>
                    <a:pt x="3671" y="31430"/>
                  </a:lnTo>
                  <a:lnTo>
                    <a:pt x="3394" y="31024"/>
                  </a:lnTo>
                  <a:lnTo>
                    <a:pt x="3136" y="30637"/>
                  </a:lnTo>
                  <a:lnTo>
                    <a:pt x="2878" y="30231"/>
                  </a:lnTo>
                  <a:lnTo>
                    <a:pt x="2638" y="29807"/>
                  </a:lnTo>
                  <a:lnTo>
                    <a:pt x="2398" y="29382"/>
                  </a:lnTo>
                  <a:lnTo>
                    <a:pt x="2177" y="28958"/>
                  </a:lnTo>
                  <a:lnTo>
                    <a:pt x="1956" y="28534"/>
                  </a:lnTo>
                  <a:lnTo>
                    <a:pt x="1753" y="28091"/>
                  </a:lnTo>
                  <a:lnTo>
                    <a:pt x="1568" y="27649"/>
                  </a:lnTo>
                  <a:lnTo>
                    <a:pt x="1384" y="27206"/>
                  </a:lnTo>
                  <a:lnTo>
                    <a:pt x="1218" y="26745"/>
                  </a:lnTo>
                  <a:lnTo>
                    <a:pt x="1052" y="26284"/>
                  </a:lnTo>
                  <a:lnTo>
                    <a:pt x="904" y="25823"/>
                  </a:lnTo>
                  <a:lnTo>
                    <a:pt x="757" y="25343"/>
                  </a:lnTo>
                  <a:lnTo>
                    <a:pt x="628" y="24882"/>
                  </a:lnTo>
                  <a:lnTo>
                    <a:pt x="517" y="24402"/>
                  </a:lnTo>
                  <a:lnTo>
                    <a:pt x="406" y="23923"/>
                  </a:lnTo>
                  <a:lnTo>
                    <a:pt x="314" y="23425"/>
                  </a:lnTo>
                  <a:lnTo>
                    <a:pt x="222" y="22927"/>
                  </a:lnTo>
                  <a:lnTo>
                    <a:pt x="167" y="22429"/>
                  </a:lnTo>
                  <a:lnTo>
                    <a:pt x="111" y="21931"/>
                  </a:lnTo>
                  <a:lnTo>
                    <a:pt x="56" y="21433"/>
                  </a:lnTo>
                  <a:lnTo>
                    <a:pt x="19" y="20935"/>
                  </a:lnTo>
                  <a:lnTo>
                    <a:pt x="1" y="20418"/>
                  </a:lnTo>
                  <a:lnTo>
                    <a:pt x="1" y="19902"/>
                  </a:lnTo>
                  <a:lnTo>
                    <a:pt x="1" y="19902"/>
                  </a:lnTo>
                  <a:lnTo>
                    <a:pt x="1" y="19385"/>
                  </a:lnTo>
                  <a:lnTo>
                    <a:pt x="19" y="18869"/>
                  </a:lnTo>
                  <a:lnTo>
                    <a:pt x="56" y="18371"/>
                  </a:lnTo>
                  <a:lnTo>
                    <a:pt x="111" y="17873"/>
                  </a:lnTo>
                  <a:lnTo>
                    <a:pt x="167" y="17356"/>
                  </a:lnTo>
                  <a:lnTo>
                    <a:pt x="222" y="16877"/>
                  </a:lnTo>
                  <a:lnTo>
                    <a:pt x="314" y="16379"/>
                  </a:lnTo>
                  <a:lnTo>
                    <a:pt x="406" y="15881"/>
                  </a:lnTo>
                  <a:lnTo>
                    <a:pt x="517" y="15401"/>
                  </a:lnTo>
                  <a:lnTo>
                    <a:pt x="628" y="14922"/>
                  </a:lnTo>
                  <a:lnTo>
                    <a:pt x="757" y="14442"/>
                  </a:lnTo>
                  <a:lnTo>
                    <a:pt x="904" y="13981"/>
                  </a:lnTo>
                  <a:lnTo>
                    <a:pt x="1052" y="13520"/>
                  </a:lnTo>
                  <a:lnTo>
                    <a:pt x="1218" y="13059"/>
                  </a:lnTo>
                  <a:lnTo>
                    <a:pt x="1384" y="12598"/>
                  </a:lnTo>
                  <a:lnTo>
                    <a:pt x="1568" y="12155"/>
                  </a:lnTo>
                  <a:lnTo>
                    <a:pt x="1753" y="11712"/>
                  </a:lnTo>
                  <a:lnTo>
                    <a:pt x="1956" y="11270"/>
                  </a:lnTo>
                  <a:lnTo>
                    <a:pt x="2177" y="10846"/>
                  </a:lnTo>
                  <a:lnTo>
                    <a:pt x="2398" y="10403"/>
                  </a:lnTo>
                  <a:lnTo>
                    <a:pt x="2638" y="9997"/>
                  </a:lnTo>
                  <a:lnTo>
                    <a:pt x="2878" y="9573"/>
                  </a:lnTo>
                  <a:lnTo>
                    <a:pt x="3136" y="9167"/>
                  </a:lnTo>
                  <a:lnTo>
                    <a:pt x="3394" y="8761"/>
                  </a:lnTo>
                  <a:lnTo>
                    <a:pt x="3671" y="8374"/>
                  </a:lnTo>
                  <a:lnTo>
                    <a:pt x="3948" y="7987"/>
                  </a:lnTo>
                  <a:lnTo>
                    <a:pt x="4243" y="7618"/>
                  </a:lnTo>
                  <a:lnTo>
                    <a:pt x="4556" y="7230"/>
                  </a:lnTo>
                  <a:lnTo>
                    <a:pt x="4851" y="6880"/>
                  </a:lnTo>
                  <a:lnTo>
                    <a:pt x="5165" y="6511"/>
                  </a:lnTo>
                  <a:lnTo>
                    <a:pt x="5497" y="6161"/>
                  </a:lnTo>
                  <a:lnTo>
                    <a:pt x="5829" y="5829"/>
                  </a:lnTo>
                  <a:lnTo>
                    <a:pt x="6179" y="5497"/>
                  </a:lnTo>
                  <a:lnTo>
                    <a:pt x="6530" y="5165"/>
                  </a:lnTo>
                  <a:lnTo>
                    <a:pt x="6880" y="4851"/>
                  </a:lnTo>
                  <a:lnTo>
                    <a:pt x="7249" y="4537"/>
                  </a:lnTo>
                  <a:lnTo>
                    <a:pt x="7618" y="4242"/>
                  </a:lnTo>
                  <a:lnTo>
                    <a:pt x="8005" y="3947"/>
                  </a:lnTo>
                  <a:lnTo>
                    <a:pt x="8393" y="3671"/>
                  </a:lnTo>
                  <a:lnTo>
                    <a:pt x="8780" y="3394"/>
                  </a:lnTo>
                  <a:lnTo>
                    <a:pt x="9186" y="3136"/>
                  </a:lnTo>
                  <a:lnTo>
                    <a:pt x="9592" y="2877"/>
                  </a:lnTo>
                  <a:lnTo>
                    <a:pt x="9997" y="2638"/>
                  </a:lnTo>
                  <a:lnTo>
                    <a:pt x="10422" y="2398"/>
                  </a:lnTo>
                  <a:lnTo>
                    <a:pt x="10846" y="2177"/>
                  </a:lnTo>
                  <a:lnTo>
                    <a:pt x="11270" y="1955"/>
                  </a:lnTo>
                  <a:lnTo>
                    <a:pt x="11713" y="1752"/>
                  </a:lnTo>
                  <a:lnTo>
                    <a:pt x="12156" y="1549"/>
                  </a:lnTo>
                  <a:lnTo>
                    <a:pt x="12617" y="1365"/>
                  </a:lnTo>
                  <a:lnTo>
                    <a:pt x="13059" y="1199"/>
                  </a:lnTo>
                  <a:lnTo>
                    <a:pt x="13520" y="1033"/>
                  </a:lnTo>
                  <a:lnTo>
                    <a:pt x="13982" y="885"/>
                  </a:lnTo>
                  <a:lnTo>
                    <a:pt x="14461" y="756"/>
                  </a:lnTo>
                  <a:lnTo>
                    <a:pt x="14941" y="627"/>
                  </a:lnTo>
                  <a:lnTo>
                    <a:pt x="15420" y="498"/>
                  </a:lnTo>
                  <a:lnTo>
                    <a:pt x="15900" y="406"/>
                  </a:lnTo>
                  <a:lnTo>
                    <a:pt x="16379" y="295"/>
                  </a:lnTo>
                  <a:lnTo>
                    <a:pt x="16877" y="221"/>
                  </a:lnTo>
                  <a:lnTo>
                    <a:pt x="17375" y="148"/>
                  </a:lnTo>
                  <a:lnTo>
                    <a:pt x="17873" y="92"/>
                  </a:lnTo>
                  <a:lnTo>
                    <a:pt x="18371" y="55"/>
                  </a:lnTo>
                  <a:lnTo>
                    <a:pt x="18888" y="18"/>
                  </a:lnTo>
                  <a:lnTo>
                    <a:pt x="19404" y="0"/>
                  </a:lnTo>
                  <a:lnTo>
                    <a:pt x="19902" y="0"/>
                  </a:lnTo>
                  <a:lnTo>
                    <a:pt x="19902" y="0"/>
                  </a:lnTo>
                  <a:lnTo>
                    <a:pt x="20419" y="0"/>
                  </a:lnTo>
                  <a:lnTo>
                    <a:pt x="20935" y="18"/>
                  </a:lnTo>
                  <a:lnTo>
                    <a:pt x="21433" y="55"/>
                  </a:lnTo>
                  <a:lnTo>
                    <a:pt x="21950" y="92"/>
                  </a:lnTo>
                  <a:lnTo>
                    <a:pt x="22448" y="148"/>
                  </a:lnTo>
                  <a:lnTo>
                    <a:pt x="22946" y="221"/>
                  </a:lnTo>
                  <a:lnTo>
                    <a:pt x="23425" y="295"/>
                  </a:lnTo>
                  <a:lnTo>
                    <a:pt x="23923" y="406"/>
                  </a:lnTo>
                  <a:lnTo>
                    <a:pt x="24403" y="498"/>
                  </a:lnTo>
                  <a:lnTo>
                    <a:pt x="24882" y="627"/>
                  </a:lnTo>
                  <a:lnTo>
                    <a:pt x="25362" y="756"/>
                  </a:lnTo>
                  <a:lnTo>
                    <a:pt x="25823" y="885"/>
                  </a:lnTo>
                  <a:lnTo>
                    <a:pt x="26303" y="1033"/>
                  </a:lnTo>
                  <a:lnTo>
                    <a:pt x="26764" y="1199"/>
                  </a:lnTo>
                  <a:lnTo>
                    <a:pt x="27206" y="1365"/>
                  </a:lnTo>
                  <a:lnTo>
                    <a:pt x="27667" y="1549"/>
                  </a:lnTo>
                  <a:lnTo>
                    <a:pt x="28110" y="1752"/>
                  </a:lnTo>
                  <a:lnTo>
                    <a:pt x="28534" y="1955"/>
                  </a:lnTo>
                  <a:lnTo>
                    <a:pt x="28977" y="2177"/>
                  </a:lnTo>
                  <a:lnTo>
                    <a:pt x="29401" y="2398"/>
                  </a:lnTo>
                  <a:lnTo>
                    <a:pt x="29825" y="2638"/>
                  </a:lnTo>
                  <a:lnTo>
                    <a:pt x="30231" y="2877"/>
                  </a:lnTo>
                  <a:lnTo>
                    <a:pt x="30637" y="3136"/>
                  </a:lnTo>
                  <a:lnTo>
                    <a:pt x="31043" y="3394"/>
                  </a:lnTo>
                  <a:lnTo>
                    <a:pt x="31430" y="3671"/>
                  </a:lnTo>
                  <a:lnTo>
                    <a:pt x="31817" y="3947"/>
                  </a:lnTo>
                  <a:lnTo>
                    <a:pt x="32205" y="4242"/>
                  </a:lnTo>
                  <a:lnTo>
                    <a:pt x="32574" y="4537"/>
                  </a:lnTo>
                  <a:lnTo>
                    <a:pt x="32943" y="4851"/>
                  </a:lnTo>
                  <a:lnTo>
                    <a:pt x="33293" y="5165"/>
                  </a:lnTo>
                  <a:lnTo>
                    <a:pt x="33643" y="5497"/>
                  </a:lnTo>
                  <a:lnTo>
                    <a:pt x="33994" y="5829"/>
                  </a:lnTo>
                  <a:lnTo>
                    <a:pt x="34326" y="6161"/>
                  </a:lnTo>
                  <a:lnTo>
                    <a:pt x="34639" y="6511"/>
                  </a:lnTo>
                  <a:lnTo>
                    <a:pt x="34971" y="6880"/>
                  </a:lnTo>
                  <a:lnTo>
                    <a:pt x="35267" y="7230"/>
                  </a:lnTo>
                  <a:lnTo>
                    <a:pt x="35580" y="7618"/>
                  </a:lnTo>
                  <a:lnTo>
                    <a:pt x="35857" y="7987"/>
                  </a:lnTo>
                  <a:lnTo>
                    <a:pt x="36152" y="8374"/>
                  </a:lnTo>
                  <a:lnTo>
                    <a:pt x="36410" y="8761"/>
                  </a:lnTo>
                  <a:lnTo>
                    <a:pt x="36687" y="9167"/>
                  </a:lnTo>
                  <a:lnTo>
                    <a:pt x="36945" y="9573"/>
                  </a:lnTo>
                  <a:lnTo>
                    <a:pt x="37185" y="9997"/>
                  </a:lnTo>
                  <a:lnTo>
                    <a:pt x="37425" y="10403"/>
                  </a:lnTo>
                  <a:lnTo>
                    <a:pt x="37646" y="10846"/>
                  </a:lnTo>
                  <a:lnTo>
                    <a:pt x="37849" y="11270"/>
                  </a:lnTo>
                  <a:lnTo>
                    <a:pt x="38052" y="11712"/>
                  </a:lnTo>
                  <a:lnTo>
                    <a:pt x="38255" y="12155"/>
                  </a:lnTo>
                  <a:lnTo>
                    <a:pt x="38439" y="12598"/>
                  </a:lnTo>
                  <a:lnTo>
                    <a:pt x="38605" y="13059"/>
                  </a:lnTo>
                  <a:lnTo>
                    <a:pt x="38771" y="13520"/>
                  </a:lnTo>
                  <a:lnTo>
                    <a:pt x="38919" y="13981"/>
                  </a:lnTo>
                  <a:lnTo>
                    <a:pt x="39066" y="14442"/>
                  </a:lnTo>
                  <a:lnTo>
                    <a:pt x="39195" y="14922"/>
                  </a:lnTo>
                  <a:lnTo>
                    <a:pt x="39306" y="15401"/>
                  </a:lnTo>
                  <a:lnTo>
                    <a:pt x="39417" y="15881"/>
                  </a:lnTo>
                  <a:lnTo>
                    <a:pt x="39509" y="16379"/>
                  </a:lnTo>
                  <a:lnTo>
                    <a:pt x="39583" y="16877"/>
                  </a:lnTo>
                  <a:lnTo>
                    <a:pt x="39656" y="17356"/>
                  </a:lnTo>
                  <a:lnTo>
                    <a:pt x="39712" y="17873"/>
                  </a:lnTo>
                  <a:lnTo>
                    <a:pt x="39767" y="18371"/>
                  </a:lnTo>
                  <a:lnTo>
                    <a:pt x="39786" y="18869"/>
                  </a:lnTo>
                  <a:lnTo>
                    <a:pt x="39804" y="19385"/>
                  </a:lnTo>
                  <a:lnTo>
                    <a:pt x="39822" y="199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21"/>
            <p:cNvSpPr/>
            <p:nvPr/>
          </p:nvSpPr>
          <p:spPr>
            <a:xfrm>
              <a:off x="2389639" y="2173330"/>
              <a:ext cx="4364722" cy="749991"/>
            </a:xfrm>
            <a:custGeom>
              <a:rect b="b" l="l" r="r" t="t"/>
              <a:pathLst>
                <a:path extrusionOk="0" h="20566" w="119688">
                  <a:moveTo>
                    <a:pt x="1" y="0"/>
                  </a:moveTo>
                  <a:lnTo>
                    <a:pt x="1" y="20566"/>
                  </a:lnTo>
                  <a:lnTo>
                    <a:pt x="119688" y="20566"/>
                  </a:lnTo>
                  <a:lnTo>
                    <a:pt x="119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21"/>
            <p:cNvSpPr/>
            <p:nvPr/>
          </p:nvSpPr>
          <p:spPr>
            <a:xfrm>
              <a:off x="2389639" y="2173330"/>
              <a:ext cx="4364722" cy="749991"/>
            </a:xfrm>
            <a:custGeom>
              <a:rect b="b" l="l" r="r" t="t"/>
              <a:pathLst>
                <a:path extrusionOk="0" fill="none" h="20566" w="119688">
                  <a:moveTo>
                    <a:pt x="119688" y="0"/>
                  </a:moveTo>
                  <a:lnTo>
                    <a:pt x="1" y="0"/>
                  </a:lnTo>
                  <a:lnTo>
                    <a:pt x="1" y="20566"/>
                  </a:lnTo>
                  <a:lnTo>
                    <a:pt x="119688" y="20566"/>
                  </a:lnTo>
                  <a:lnTo>
                    <a:pt x="1196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1"/>
            <p:cNvSpPr/>
            <p:nvPr/>
          </p:nvSpPr>
          <p:spPr>
            <a:xfrm>
              <a:off x="3835138" y="2428237"/>
              <a:ext cx="649122" cy="37707"/>
            </a:xfrm>
            <a:custGeom>
              <a:rect b="b" l="l" r="r" t="t"/>
              <a:pathLst>
                <a:path extrusionOk="0" h="1034" w="17800">
                  <a:moveTo>
                    <a:pt x="388" y="1"/>
                  </a:moveTo>
                  <a:lnTo>
                    <a:pt x="277" y="38"/>
                  </a:lnTo>
                  <a:lnTo>
                    <a:pt x="203" y="93"/>
                  </a:lnTo>
                  <a:lnTo>
                    <a:pt x="130" y="148"/>
                  </a:lnTo>
                  <a:lnTo>
                    <a:pt x="74" y="240"/>
                  </a:lnTo>
                  <a:lnTo>
                    <a:pt x="37" y="314"/>
                  </a:lnTo>
                  <a:lnTo>
                    <a:pt x="0" y="406"/>
                  </a:lnTo>
                  <a:lnTo>
                    <a:pt x="0" y="517"/>
                  </a:lnTo>
                  <a:lnTo>
                    <a:pt x="0" y="609"/>
                  </a:lnTo>
                  <a:lnTo>
                    <a:pt x="37" y="702"/>
                  </a:lnTo>
                  <a:lnTo>
                    <a:pt x="74" y="794"/>
                  </a:lnTo>
                  <a:lnTo>
                    <a:pt x="130" y="868"/>
                  </a:lnTo>
                  <a:lnTo>
                    <a:pt x="185" y="923"/>
                  </a:lnTo>
                  <a:lnTo>
                    <a:pt x="277" y="978"/>
                  </a:lnTo>
                  <a:lnTo>
                    <a:pt x="388" y="1015"/>
                  </a:lnTo>
                  <a:lnTo>
                    <a:pt x="498" y="1034"/>
                  </a:lnTo>
                  <a:lnTo>
                    <a:pt x="17301" y="1034"/>
                  </a:lnTo>
                  <a:lnTo>
                    <a:pt x="17412" y="1015"/>
                  </a:lnTo>
                  <a:lnTo>
                    <a:pt x="17504" y="978"/>
                  </a:lnTo>
                  <a:lnTo>
                    <a:pt x="17597" y="923"/>
                  </a:lnTo>
                  <a:lnTo>
                    <a:pt x="17670" y="868"/>
                  </a:lnTo>
                  <a:lnTo>
                    <a:pt x="17726" y="794"/>
                  </a:lnTo>
                  <a:lnTo>
                    <a:pt x="17763" y="702"/>
                  </a:lnTo>
                  <a:lnTo>
                    <a:pt x="17781" y="609"/>
                  </a:lnTo>
                  <a:lnTo>
                    <a:pt x="17799" y="517"/>
                  </a:lnTo>
                  <a:lnTo>
                    <a:pt x="17781" y="406"/>
                  </a:lnTo>
                  <a:lnTo>
                    <a:pt x="17763" y="314"/>
                  </a:lnTo>
                  <a:lnTo>
                    <a:pt x="17726" y="240"/>
                  </a:lnTo>
                  <a:lnTo>
                    <a:pt x="17670" y="148"/>
                  </a:lnTo>
                  <a:lnTo>
                    <a:pt x="17597" y="93"/>
                  </a:lnTo>
                  <a:lnTo>
                    <a:pt x="17504" y="38"/>
                  </a:lnTo>
                  <a:lnTo>
                    <a:pt x="17412" y="1"/>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1"/>
            <p:cNvSpPr/>
            <p:nvPr/>
          </p:nvSpPr>
          <p:spPr>
            <a:xfrm>
              <a:off x="3835138" y="2428237"/>
              <a:ext cx="649122" cy="37707"/>
            </a:xfrm>
            <a:custGeom>
              <a:rect b="b" l="l" r="r" t="t"/>
              <a:pathLst>
                <a:path extrusionOk="0" fill="none" h="1034" w="17800">
                  <a:moveTo>
                    <a:pt x="17301" y="1"/>
                  </a:moveTo>
                  <a:lnTo>
                    <a:pt x="498" y="1"/>
                  </a:lnTo>
                  <a:lnTo>
                    <a:pt x="498" y="1"/>
                  </a:lnTo>
                  <a:lnTo>
                    <a:pt x="388" y="1"/>
                  </a:lnTo>
                  <a:lnTo>
                    <a:pt x="277" y="38"/>
                  </a:lnTo>
                  <a:lnTo>
                    <a:pt x="203" y="93"/>
                  </a:lnTo>
                  <a:lnTo>
                    <a:pt x="130" y="148"/>
                  </a:lnTo>
                  <a:lnTo>
                    <a:pt x="74" y="240"/>
                  </a:lnTo>
                  <a:lnTo>
                    <a:pt x="37" y="314"/>
                  </a:lnTo>
                  <a:lnTo>
                    <a:pt x="0" y="406"/>
                  </a:lnTo>
                  <a:lnTo>
                    <a:pt x="0" y="517"/>
                  </a:lnTo>
                  <a:lnTo>
                    <a:pt x="0" y="609"/>
                  </a:lnTo>
                  <a:lnTo>
                    <a:pt x="37" y="702"/>
                  </a:lnTo>
                  <a:lnTo>
                    <a:pt x="74" y="794"/>
                  </a:lnTo>
                  <a:lnTo>
                    <a:pt x="130" y="868"/>
                  </a:lnTo>
                  <a:lnTo>
                    <a:pt x="185" y="923"/>
                  </a:lnTo>
                  <a:lnTo>
                    <a:pt x="277" y="978"/>
                  </a:lnTo>
                  <a:lnTo>
                    <a:pt x="388" y="1015"/>
                  </a:lnTo>
                  <a:lnTo>
                    <a:pt x="498" y="1034"/>
                  </a:lnTo>
                  <a:lnTo>
                    <a:pt x="17301" y="1034"/>
                  </a:lnTo>
                  <a:lnTo>
                    <a:pt x="17301" y="1034"/>
                  </a:lnTo>
                  <a:lnTo>
                    <a:pt x="17412" y="1015"/>
                  </a:lnTo>
                  <a:lnTo>
                    <a:pt x="17504" y="978"/>
                  </a:lnTo>
                  <a:lnTo>
                    <a:pt x="17597" y="923"/>
                  </a:lnTo>
                  <a:lnTo>
                    <a:pt x="17670" y="868"/>
                  </a:lnTo>
                  <a:lnTo>
                    <a:pt x="17726" y="794"/>
                  </a:lnTo>
                  <a:lnTo>
                    <a:pt x="17763" y="702"/>
                  </a:lnTo>
                  <a:lnTo>
                    <a:pt x="17781" y="609"/>
                  </a:lnTo>
                  <a:lnTo>
                    <a:pt x="17799" y="517"/>
                  </a:lnTo>
                  <a:lnTo>
                    <a:pt x="17781" y="406"/>
                  </a:lnTo>
                  <a:lnTo>
                    <a:pt x="17763" y="314"/>
                  </a:lnTo>
                  <a:lnTo>
                    <a:pt x="17726" y="240"/>
                  </a:lnTo>
                  <a:lnTo>
                    <a:pt x="17670" y="148"/>
                  </a:lnTo>
                  <a:lnTo>
                    <a:pt x="17597" y="93"/>
                  </a:lnTo>
                  <a:lnTo>
                    <a:pt x="17504" y="38"/>
                  </a:lnTo>
                  <a:lnTo>
                    <a:pt x="17412" y="1"/>
                  </a:lnTo>
                  <a:lnTo>
                    <a:pt x="173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21"/>
            <p:cNvSpPr/>
            <p:nvPr/>
          </p:nvSpPr>
          <p:spPr>
            <a:xfrm>
              <a:off x="4691395" y="2424226"/>
              <a:ext cx="419085" cy="37671"/>
            </a:xfrm>
            <a:custGeom>
              <a:rect b="b" l="l" r="r" t="t"/>
              <a:pathLst>
                <a:path extrusionOk="0" h="1033" w="11492">
                  <a:moveTo>
                    <a:pt x="498" y="0"/>
                  </a:moveTo>
                  <a:lnTo>
                    <a:pt x="369" y="18"/>
                  </a:lnTo>
                  <a:lnTo>
                    <a:pt x="277" y="55"/>
                  </a:lnTo>
                  <a:lnTo>
                    <a:pt x="185" y="111"/>
                  </a:lnTo>
                  <a:lnTo>
                    <a:pt x="129" y="166"/>
                  </a:lnTo>
                  <a:lnTo>
                    <a:pt x="74" y="240"/>
                  </a:lnTo>
                  <a:lnTo>
                    <a:pt x="37" y="332"/>
                  </a:lnTo>
                  <a:lnTo>
                    <a:pt x="0" y="424"/>
                  </a:lnTo>
                  <a:lnTo>
                    <a:pt x="0" y="516"/>
                  </a:lnTo>
                  <a:lnTo>
                    <a:pt x="0" y="627"/>
                  </a:lnTo>
                  <a:lnTo>
                    <a:pt x="37" y="719"/>
                  </a:lnTo>
                  <a:lnTo>
                    <a:pt x="74" y="793"/>
                  </a:lnTo>
                  <a:lnTo>
                    <a:pt x="129" y="885"/>
                  </a:lnTo>
                  <a:lnTo>
                    <a:pt x="185" y="941"/>
                  </a:lnTo>
                  <a:lnTo>
                    <a:pt x="277" y="996"/>
                  </a:lnTo>
                  <a:lnTo>
                    <a:pt x="369" y="1033"/>
                  </a:lnTo>
                  <a:lnTo>
                    <a:pt x="11104" y="1033"/>
                  </a:lnTo>
                  <a:lnTo>
                    <a:pt x="11215" y="996"/>
                  </a:lnTo>
                  <a:lnTo>
                    <a:pt x="11288" y="941"/>
                  </a:lnTo>
                  <a:lnTo>
                    <a:pt x="11362" y="885"/>
                  </a:lnTo>
                  <a:lnTo>
                    <a:pt x="11418" y="793"/>
                  </a:lnTo>
                  <a:lnTo>
                    <a:pt x="11454" y="719"/>
                  </a:lnTo>
                  <a:lnTo>
                    <a:pt x="11473" y="627"/>
                  </a:lnTo>
                  <a:lnTo>
                    <a:pt x="11491" y="516"/>
                  </a:lnTo>
                  <a:lnTo>
                    <a:pt x="11491" y="424"/>
                  </a:lnTo>
                  <a:lnTo>
                    <a:pt x="11454" y="332"/>
                  </a:lnTo>
                  <a:lnTo>
                    <a:pt x="11418" y="240"/>
                  </a:lnTo>
                  <a:lnTo>
                    <a:pt x="11362" y="166"/>
                  </a:lnTo>
                  <a:lnTo>
                    <a:pt x="11288" y="111"/>
                  </a:lnTo>
                  <a:lnTo>
                    <a:pt x="11215" y="55"/>
                  </a:lnTo>
                  <a:lnTo>
                    <a:pt x="11104" y="18"/>
                  </a:lnTo>
                  <a:lnTo>
                    <a:pt x="10993" y="0"/>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1"/>
            <p:cNvSpPr/>
            <p:nvPr/>
          </p:nvSpPr>
          <p:spPr>
            <a:xfrm>
              <a:off x="4691395" y="2424226"/>
              <a:ext cx="419085" cy="37671"/>
            </a:xfrm>
            <a:custGeom>
              <a:rect b="b" l="l" r="r" t="t"/>
              <a:pathLst>
                <a:path extrusionOk="0" fill="none" h="1033" w="11492">
                  <a:moveTo>
                    <a:pt x="10993" y="0"/>
                  </a:moveTo>
                  <a:lnTo>
                    <a:pt x="498" y="0"/>
                  </a:lnTo>
                  <a:lnTo>
                    <a:pt x="498" y="0"/>
                  </a:lnTo>
                  <a:lnTo>
                    <a:pt x="369" y="18"/>
                  </a:lnTo>
                  <a:lnTo>
                    <a:pt x="277" y="55"/>
                  </a:lnTo>
                  <a:lnTo>
                    <a:pt x="185" y="111"/>
                  </a:lnTo>
                  <a:lnTo>
                    <a:pt x="129" y="166"/>
                  </a:lnTo>
                  <a:lnTo>
                    <a:pt x="74" y="240"/>
                  </a:lnTo>
                  <a:lnTo>
                    <a:pt x="37" y="332"/>
                  </a:lnTo>
                  <a:lnTo>
                    <a:pt x="0" y="424"/>
                  </a:lnTo>
                  <a:lnTo>
                    <a:pt x="0" y="516"/>
                  </a:lnTo>
                  <a:lnTo>
                    <a:pt x="0" y="627"/>
                  </a:lnTo>
                  <a:lnTo>
                    <a:pt x="37" y="719"/>
                  </a:lnTo>
                  <a:lnTo>
                    <a:pt x="74" y="793"/>
                  </a:lnTo>
                  <a:lnTo>
                    <a:pt x="129" y="885"/>
                  </a:lnTo>
                  <a:lnTo>
                    <a:pt x="185" y="941"/>
                  </a:lnTo>
                  <a:lnTo>
                    <a:pt x="277" y="996"/>
                  </a:lnTo>
                  <a:lnTo>
                    <a:pt x="369" y="1033"/>
                  </a:lnTo>
                  <a:lnTo>
                    <a:pt x="498" y="1033"/>
                  </a:lnTo>
                  <a:lnTo>
                    <a:pt x="10993" y="1033"/>
                  </a:lnTo>
                  <a:lnTo>
                    <a:pt x="10993" y="1033"/>
                  </a:lnTo>
                  <a:lnTo>
                    <a:pt x="11104" y="1033"/>
                  </a:lnTo>
                  <a:lnTo>
                    <a:pt x="11215" y="996"/>
                  </a:lnTo>
                  <a:lnTo>
                    <a:pt x="11288" y="941"/>
                  </a:lnTo>
                  <a:lnTo>
                    <a:pt x="11362" y="885"/>
                  </a:lnTo>
                  <a:lnTo>
                    <a:pt x="11418" y="793"/>
                  </a:lnTo>
                  <a:lnTo>
                    <a:pt x="11454" y="719"/>
                  </a:lnTo>
                  <a:lnTo>
                    <a:pt x="11473" y="627"/>
                  </a:lnTo>
                  <a:lnTo>
                    <a:pt x="11491" y="516"/>
                  </a:lnTo>
                  <a:lnTo>
                    <a:pt x="11491" y="424"/>
                  </a:lnTo>
                  <a:lnTo>
                    <a:pt x="11454" y="332"/>
                  </a:lnTo>
                  <a:lnTo>
                    <a:pt x="11418" y="240"/>
                  </a:lnTo>
                  <a:lnTo>
                    <a:pt x="11362" y="166"/>
                  </a:lnTo>
                  <a:lnTo>
                    <a:pt x="11288" y="111"/>
                  </a:lnTo>
                  <a:lnTo>
                    <a:pt x="11215" y="55"/>
                  </a:lnTo>
                  <a:lnTo>
                    <a:pt x="11104" y="18"/>
                  </a:lnTo>
                  <a:lnTo>
                    <a:pt x="10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21"/>
            <p:cNvSpPr/>
            <p:nvPr/>
          </p:nvSpPr>
          <p:spPr>
            <a:xfrm>
              <a:off x="4162032" y="2205603"/>
              <a:ext cx="676691" cy="37015"/>
            </a:xfrm>
            <a:custGeom>
              <a:rect b="b" l="l" r="r" t="t"/>
              <a:pathLst>
                <a:path extrusionOk="0" h="1015" w="18556">
                  <a:moveTo>
                    <a:pt x="388" y="1"/>
                  </a:moveTo>
                  <a:lnTo>
                    <a:pt x="296" y="37"/>
                  </a:lnTo>
                  <a:lnTo>
                    <a:pt x="203" y="93"/>
                  </a:lnTo>
                  <a:lnTo>
                    <a:pt x="130" y="148"/>
                  </a:lnTo>
                  <a:lnTo>
                    <a:pt x="74" y="222"/>
                  </a:lnTo>
                  <a:lnTo>
                    <a:pt x="37" y="314"/>
                  </a:lnTo>
                  <a:lnTo>
                    <a:pt x="19" y="406"/>
                  </a:lnTo>
                  <a:lnTo>
                    <a:pt x="0" y="499"/>
                  </a:lnTo>
                  <a:lnTo>
                    <a:pt x="19" y="609"/>
                  </a:lnTo>
                  <a:lnTo>
                    <a:pt x="37" y="701"/>
                  </a:lnTo>
                  <a:lnTo>
                    <a:pt x="74" y="775"/>
                  </a:lnTo>
                  <a:lnTo>
                    <a:pt x="130" y="867"/>
                  </a:lnTo>
                  <a:lnTo>
                    <a:pt x="203" y="923"/>
                  </a:lnTo>
                  <a:lnTo>
                    <a:pt x="296" y="978"/>
                  </a:lnTo>
                  <a:lnTo>
                    <a:pt x="388" y="1015"/>
                  </a:lnTo>
                  <a:lnTo>
                    <a:pt x="18187" y="1015"/>
                  </a:lnTo>
                  <a:lnTo>
                    <a:pt x="18279" y="978"/>
                  </a:lnTo>
                  <a:lnTo>
                    <a:pt x="18371" y="923"/>
                  </a:lnTo>
                  <a:lnTo>
                    <a:pt x="18445" y="867"/>
                  </a:lnTo>
                  <a:lnTo>
                    <a:pt x="18500" y="775"/>
                  </a:lnTo>
                  <a:lnTo>
                    <a:pt x="18537" y="701"/>
                  </a:lnTo>
                  <a:lnTo>
                    <a:pt x="18556" y="609"/>
                  </a:lnTo>
                  <a:lnTo>
                    <a:pt x="18556" y="499"/>
                  </a:lnTo>
                  <a:lnTo>
                    <a:pt x="18556" y="406"/>
                  </a:lnTo>
                  <a:lnTo>
                    <a:pt x="18537" y="314"/>
                  </a:lnTo>
                  <a:lnTo>
                    <a:pt x="18500" y="222"/>
                  </a:lnTo>
                  <a:lnTo>
                    <a:pt x="18445" y="148"/>
                  </a:lnTo>
                  <a:lnTo>
                    <a:pt x="18371" y="93"/>
                  </a:lnTo>
                  <a:lnTo>
                    <a:pt x="18279" y="37"/>
                  </a:lnTo>
                  <a:lnTo>
                    <a:pt x="18187" y="1"/>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21"/>
            <p:cNvSpPr/>
            <p:nvPr/>
          </p:nvSpPr>
          <p:spPr>
            <a:xfrm>
              <a:off x="4162032" y="2205603"/>
              <a:ext cx="676691" cy="37015"/>
            </a:xfrm>
            <a:custGeom>
              <a:rect b="b" l="l" r="r" t="t"/>
              <a:pathLst>
                <a:path extrusionOk="0" fill="none" h="1015" w="18556">
                  <a:moveTo>
                    <a:pt x="18058" y="1"/>
                  </a:moveTo>
                  <a:lnTo>
                    <a:pt x="498" y="1"/>
                  </a:lnTo>
                  <a:lnTo>
                    <a:pt x="498" y="1"/>
                  </a:lnTo>
                  <a:lnTo>
                    <a:pt x="388" y="1"/>
                  </a:lnTo>
                  <a:lnTo>
                    <a:pt x="296" y="37"/>
                  </a:lnTo>
                  <a:lnTo>
                    <a:pt x="203" y="93"/>
                  </a:lnTo>
                  <a:lnTo>
                    <a:pt x="130" y="148"/>
                  </a:lnTo>
                  <a:lnTo>
                    <a:pt x="74" y="222"/>
                  </a:lnTo>
                  <a:lnTo>
                    <a:pt x="37" y="314"/>
                  </a:lnTo>
                  <a:lnTo>
                    <a:pt x="19" y="406"/>
                  </a:lnTo>
                  <a:lnTo>
                    <a:pt x="0" y="499"/>
                  </a:lnTo>
                  <a:lnTo>
                    <a:pt x="19" y="609"/>
                  </a:lnTo>
                  <a:lnTo>
                    <a:pt x="37" y="701"/>
                  </a:lnTo>
                  <a:lnTo>
                    <a:pt x="74" y="775"/>
                  </a:lnTo>
                  <a:lnTo>
                    <a:pt x="130" y="867"/>
                  </a:lnTo>
                  <a:lnTo>
                    <a:pt x="203" y="923"/>
                  </a:lnTo>
                  <a:lnTo>
                    <a:pt x="296" y="978"/>
                  </a:lnTo>
                  <a:lnTo>
                    <a:pt x="388" y="1015"/>
                  </a:lnTo>
                  <a:lnTo>
                    <a:pt x="498" y="1015"/>
                  </a:lnTo>
                  <a:lnTo>
                    <a:pt x="18058" y="1015"/>
                  </a:lnTo>
                  <a:lnTo>
                    <a:pt x="18058" y="1015"/>
                  </a:lnTo>
                  <a:lnTo>
                    <a:pt x="18187" y="1015"/>
                  </a:lnTo>
                  <a:lnTo>
                    <a:pt x="18279" y="978"/>
                  </a:lnTo>
                  <a:lnTo>
                    <a:pt x="18371" y="923"/>
                  </a:lnTo>
                  <a:lnTo>
                    <a:pt x="18445" y="867"/>
                  </a:lnTo>
                  <a:lnTo>
                    <a:pt x="18500" y="775"/>
                  </a:lnTo>
                  <a:lnTo>
                    <a:pt x="18537" y="701"/>
                  </a:lnTo>
                  <a:lnTo>
                    <a:pt x="18556" y="609"/>
                  </a:lnTo>
                  <a:lnTo>
                    <a:pt x="18556" y="499"/>
                  </a:lnTo>
                  <a:lnTo>
                    <a:pt x="18556" y="406"/>
                  </a:lnTo>
                  <a:lnTo>
                    <a:pt x="18537" y="314"/>
                  </a:lnTo>
                  <a:lnTo>
                    <a:pt x="18500" y="222"/>
                  </a:lnTo>
                  <a:lnTo>
                    <a:pt x="18445" y="148"/>
                  </a:lnTo>
                  <a:lnTo>
                    <a:pt x="18371" y="93"/>
                  </a:lnTo>
                  <a:lnTo>
                    <a:pt x="18279" y="37"/>
                  </a:lnTo>
                  <a:lnTo>
                    <a:pt x="18187" y="1"/>
                  </a:lnTo>
                  <a:lnTo>
                    <a:pt x="180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1"/>
            <p:cNvSpPr/>
            <p:nvPr/>
          </p:nvSpPr>
          <p:spPr>
            <a:xfrm>
              <a:off x="4555517" y="2657618"/>
              <a:ext cx="450702" cy="37707"/>
            </a:xfrm>
            <a:custGeom>
              <a:rect b="b" l="l" r="r" t="t"/>
              <a:pathLst>
                <a:path extrusionOk="0" h="1034" w="12359">
                  <a:moveTo>
                    <a:pt x="499" y="0"/>
                  </a:moveTo>
                  <a:lnTo>
                    <a:pt x="388" y="19"/>
                  </a:lnTo>
                  <a:lnTo>
                    <a:pt x="277" y="56"/>
                  </a:lnTo>
                  <a:lnTo>
                    <a:pt x="203" y="93"/>
                  </a:lnTo>
                  <a:lnTo>
                    <a:pt x="130" y="166"/>
                  </a:lnTo>
                  <a:lnTo>
                    <a:pt x="74" y="240"/>
                  </a:lnTo>
                  <a:lnTo>
                    <a:pt x="37" y="332"/>
                  </a:lnTo>
                  <a:lnTo>
                    <a:pt x="1" y="425"/>
                  </a:lnTo>
                  <a:lnTo>
                    <a:pt x="1" y="517"/>
                  </a:lnTo>
                  <a:lnTo>
                    <a:pt x="1" y="609"/>
                  </a:lnTo>
                  <a:lnTo>
                    <a:pt x="37" y="701"/>
                  </a:lnTo>
                  <a:lnTo>
                    <a:pt x="74" y="793"/>
                  </a:lnTo>
                  <a:lnTo>
                    <a:pt x="130" y="867"/>
                  </a:lnTo>
                  <a:lnTo>
                    <a:pt x="203" y="941"/>
                  </a:lnTo>
                  <a:lnTo>
                    <a:pt x="277" y="996"/>
                  </a:lnTo>
                  <a:lnTo>
                    <a:pt x="388" y="1015"/>
                  </a:lnTo>
                  <a:lnTo>
                    <a:pt x="499" y="1033"/>
                  </a:lnTo>
                  <a:lnTo>
                    <a:pt x="11860" y="1033"/>
                  </a:lnTo>
                  <a:lnTo>
                    <a:pt x="11971" y="1015"/>
                  </a:lnTo>
                  <a:lnTo>
                    <a:pt x="12082" y="996"/>
                  </a:lnTo>
                  <a:lnTo>
                    <a:pt x="12156" y="941"/>
                  </a:lnTo>
                  <a:lnTo>
                    <a:pt x="12229" y="867"/>
                  </a:lnTo>
                  <a:lnTo>
                    <a:pt x="12285" y="793"/>
                  </a:lnTo>
                  <a:lnTo>
                    <a:pt x="12322" y="701"/>
                  </a:lnTo>
                  <a:lnTo>
                    <a:pt x="12340" y="609"/>
                  </a:lnTo>
                  <a:lnTo>
                    <a:pt x="12358" y="517"/>
                  </a:lnTo>
                  <a:lnTo>
                    <a:pt x="12340" y="425"/>
                  </a:lnTo>
                  <a:lnTo>
                    <a:pt x="12322" y="332"/>
                  </a:lnTo>
                  <a:lnTo>
                    <a:pt x="12285" y="240"/>
                  </a:lnTo>
                  <a:lnTo>
                    <a:pt x="12229" y="166"/>
                  </a:lnTo>
                  <a:lnTo>
                    <a:pt x="12156" y="93"/>
                  </a:lnTo>
                  <a:lnTo>
                    <a:pt x="12082" y="56"/>
                  </a:lnTo>
                  <a:lnTo>
                    <a:pt x="11971" y="19"/>
                  </a:lnTo>
                  <a:lnTo>
                    <a:pt x="11860" y="0"/>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1"/>
            <p:cNvSpPr/>
            <p:nvPr/>
          </p:nvSpPr>
          <p:spPr>
            <a:xfrm>
              <a:off x="4555517" y="2657618"/>
              <a:ext cx="450702" cy="37707"/>
            </a:xfrm>
            <a:custGeom>
              <a:rect b="b" l="l" r="r" t="t"/>
              <a:pathLst>
                <a:path extrusionOk="0" fill="none" h="1034" w="12359">
                  <a:moveTo>
                    <a:pt x="11860" y="0"/>
                  </a:moveTo>
                  <a:lnTo>
                    <a:pt x="499" y="0"/>
                  </a:lnTo>
                  <a:lnTo>
                    <a:pt x="499" y="0"/>
                  </a:lnTo>
                  <a:lnTo>
                    <a:pt x="388" y="19"/>
                  </a:lnTo>
                  <a:lnTo>
                    <a:pt x="277" y="56"/>
                  </a:lnTo>
                  <a:lnTo>
                    <a:pt x="203" y="93"/>
                  </a:lnTo>
                  <a:lnTo>
                    <a:pt x="130" y="166"/>
                  </a:lnTo>
                  <a:lnTo>
                    <a:pt x="74" y="240"/>
                  </a:lnTo>
                  <a:lnTo>
                    <a:pt x="37" y="332"/>
                  </a:lnTo>
                  <a:lnTo>
                    <a:pt x="1" y="425"/>
                  </a:lnTo>
                  <a:lnTo>
                    <a:pt x="1" y="517"/>
                  </a:lnTo>
                  <a:lnTo>
                    <a:pt x="1" y="609"/>
                  </a:lnTo>
                  <a:lnTo>
                    <a:pt x="37" y="701"/>
                  </a:lnTo>
                  <a:lnTo>
                    <a:pt x="74" y="793"/>
                  </a:lnTo>
                  <a:lnTo>
                    <a:pt x="130" y="867"/>
                  </a:lnTo>
                  <a:lnTo>
                    <a:pt x="203" y="941"/>
                  </a:lnTo>
                  <a:lnTo>
                    <a:pt x="277" y="996"/>
                  </a:lnTo>
                  <a:lnTo>
                    <a:pt x="388" y="1015"/>
                  </a:lnTo>
                  <a:lnTo>
                    <a:pt x="499" y="1033"/>
                  </a:lnTo>
                  <a:lnTo>
                    <a:pt x="11860" y="1033"/>
                  </a:lnTo>
                  <a:lnTo>
                    <a:pt x="11860" y="1033"/>
                  </a:lnTo>
                  <a:lnTo>
                    <a:pt x="11971" y="1015"/>
                  </a:lnTo>
                  <a:lnTo>
                    <a:pt x="12082" y="996"/>
                  </a:lnTo>
                  <a:lnTo>
                    <a:pt x="12156" y="941"/>
                  </a:lnTo>
                  <a:lnTo>
                    <a:pt x="12229" y="867"/>
                  </a:lnTo>
                  <a:lnTo>
                    <a:pt x="12285" y="793"/>
                  </a:lnTo>
                  <a:lnTo>
                    <a:pt x="12322" y="701"/>
                  </a:lnTo>
                  <a:lnTo>
                    <a:pt x="12340" y="609"/>
                  </a:lnTo>
                  <a:lnTo>
                    <a:pt x="12358" y="517"/>
                  </a:lnTo>
                  <a:lnTo>
                    <a:pt x="12340" y="425"/>
                  </a:lnTo>
                  <a:lnTo>
                    <a:pt x="12322" y="332"/>
                  </a:lnTo>
                  <a:lnTo>
                    <a:pt x="12285" y="240"/>
                  </a:lnTo>
                  <a:lnTo>
                    <a:pt x="12229" y="166"/>
                  </a:lnTo>
                  <a:lnTo>
                    <a:pt x="12156" y="93"/>
                  </a:lnTo>
                  <a:lnTo>
                    <a:pt x="12082" y="56"/>
                  </a:lnTo>
                  <a:lnTo>
                    <a:pt x="11971" y="19"/>
                  </a:lnTo>
                  <a:lnTo>
                    <a:pt x="1186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1"/>
            <p:cNvSpPr/>
            <p:nvPr/>
          </p:nvSpPr>
          <p:spPr>
            <a:xfrm>
              <a:off x="4102846" y="2647517"/>
              <a:ext cx="255637" cy="37051"/>
            </a:xfrm>
            <a:custGeom>
              <a:rect b="b" l="l" r="r" t="t"/>
              <a:pathLst>
                <a:path extrusionOk="0" h="1016" w="7010">
                  <a:moveTo>
                    <a:pt x="388" y="1"/>
                  </a:moveTo>
                  <a:lnTo>
                    <a:pt x="295" y="38"/>
                  </a:lnTo>
                  <a:lnTo>
                    <a:pt x="203" y="93"/>
                  </a:lnTo>
                  <a:lnTo>
                    <a:pt x="129" y="148"/>
                  </a:lnTo>
                  <a:lnTo>
                    <a:pt x="74" y="240"/>
                  </a:lnTo>
                  <a:lnTo>
                    <a:pt x="37" y="314"/>
                  </a:lnTo>
                  <a:lnTo>
                    <a:pt x="19" y="406"/>
                  </a:lnTo>
                  <a:lnTo>
                    <a:pt x="0" y="517"/>
                  </a:lnTo>
                  <a:lnTo>
                    <a:pt x="19" y="609"/>
                  </a:lnTo>
                  <a:lnTo>
                    <a:pt x="37" y="702"/>
                  </a:lnTo>
                  <a:lnTo>
                    <a:pt x="74" y="794"/>
                  </a:lnTo>
                  <a:lnTo>
                    <a:pt x="129" y="868"/>
                  </a:lnTo>
                  <a:lnTo>
                    <a:pt x="203" y="923"/>
                  </a:lnTo>
                  <a:lnTo>
                    <a:pt x="295" y="978"/>
                  </a:lnTo>
                  <a:lnTo>
                    <a:pt x="388" y="1015"/>
                  </a:lnTo>
                  <a:lnTo>
                    <a:pt x="6640" y="1015"/>
                  </a:lnTo>
                  <a:lnTo>
                    <a:pt x="6733" y="978"/>
                  </a:lnTo>
                  <a:lnTo>
                    <a:pt x="6825" y="923"/>
                  </a:lnTo>
                  <a:lnTo>
                    <a:pt x="6899" y="868"/>
                  </a:lnTo>
                  <a:lnTo>
                    <a:pt x="6936" y="794"/>
                  </a:lnTo>
                  <a:lnTo>
                    <a:pt x="6991" y="702"/>
                  </a:lnTo>
                  <a:lnTo>
                    <a:pt x="7009" y="609"/>
                  </a:lnTo>
                  <a:lnTo>
                    <a:pt x="7009" y="517"/>
                  </a:lnTo>
                  <a:lnTo>
                    <a:pt x="7009" y="406"/>
                  </a:lnTo>
                  <a:lnTo>
                    <a:pt x="6991" y="314"/>
                  </a:lnTo>
                  <a:lnTo>
                    <a:pt x="6954" y="240"/>
                  </a:lnTo>
                  <a:lnTo>
                    <a:pt x="6899" y="148"/>
                  </a:lnTo>
                  <a:lnTo>
                    <a:pt x="6825" y="93"/>
                  </a:lnTo>
                  <a:lnTo>
                    <a:pt x="6733" y="38"/>
                  </a:lnTo>
                  <a:lnTo>
                    <a:pt x="6640" y="1"/>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1"/>
            <p:cNvSpPr/>
            <p:nvPr/>
          </p:nvSpPr>
          <p:spPr>
            <a:xfrm>
              <a:off x="4102846" y="2647517"/>
              <a:ext cx="255637" cy="37051"/>
            </a:xfrm>
            <a:custGeom>
              <a:rect b="b" l="l" r="r" t="t"/>
              <a:pathLst>
                <a:path extrusionOk="0" fill="none" h="1016" w="7010">
                  <a:moveTo>
                    <a:pt x="6511" y="1"/>
                  </a:moveTo>
                  <a:lnTo>
                    <a:pt x="498" y="1"/>
                  </a:lnTo>
                  <a:lnTo>
                    <a:pt x="498" y="1"/>
                  </a:lnTo>
                  <a:lnTo>
                    <a:pt x="388" y="1"/>
                  </a:lnTo>
                  <a:lnTo>
                    <a:pt x="295" y="38"/>
                  </a:lnTo>
                  <a:lnTo>
                    <a:pt x="203" y="93"/>
                  </a:lnTo>
                  <a:lnTo>
                    <a:pt x="129" y="148"/>
                  </a:lnTo>
                  <a:lnTo>
                    <a:pt x="74" y="240"/>
                  </a:lnTo>
                  <a:lnTo>
                    <a:pt x="37" y="314"/>
                  </a:lnTo>
                  <a:lnTo>
                    <a:pt x="19" y="406"/>
                  </a:lnTo>
                  <a:lnTo>
                    <a:pt x="0" y="517"/>
                  </a:lnTo>
                  <a:lnTo>
                    <a:pt x="19" y="609"/>
                  </a:lnTo>
                  <a:lnTo>
                    <a:pt x="37" y="702"/>
                  </a:lnTo>
                  <a:lnTo>
                    <a:pt x="74" y="794"/>
                  </a:lnTo>
                  <a:lnTo>
                    <a:pt x="129" y="868"/>
                  </a:lnTo>
                  <a:lnTo>
                    <a:pt x="203" y="923"/>
                  </a:lnTo>
                  <a:lnTo>
                    <a:pt x="295" y="978"/>
                  </a:lnTo>
                  <a:lnTo>
                    <a:pt x="388" y="1015"/>
                  </a:lnTo>
                  <a:lnTo>
                    <a:pt x="498" y="1015"/>
                  </a:lnTo>
                  <a:lnTo>
                    <a:pt x="6511" y="1015"/>
                  </a:lnTo>
                  <a:lnTo>
                    <a:pt x="6511" y="1015"/>
                  </a:lnTo>
                  <a:lnTo>
                    <a:pt x="6640" y="1015"/>
                  </a:lnTo>
                  <a:lnTo>
                    <a:pt x="6733" y="978"/>
                  </a:lnTo>
                  <a:lnTo>
                    <a:pt x="6825" y="923"/>
                  </a:lnTo>
                  <a:lnTo>
                    <a:pt x="6899" y="868"/>
                  </a:lnTo>
                  <a:lnTo>
                    <a:pt x="6936" y="794"/>
                  </a:lnTo>
                  <a:lnTo>
                    <a:pt x="6991" y="702"/>
                  </a:lnTo>
                  <a:lnTo>
                    <a:pt x="7009" y="609"/>
                  </a:lnTo>
                  <a:lnTo>
                    <a:pt x="7009" y="517"/>
                  </a:lnTo>
                  <a:lnTo>
                    <a:pt x="7009" y="406"/>
                  </a:lnTo>
                  <a:lnTo>
                    <a:pt x="6991" y="314"/>
                  </a:lnTo>
                  <a:lnTo>
                    <a:pt x="6954" y="240"/>
                  </a:lnTo>
                  <a:lnTo>
                    <a:pt x="6899" y="148"/>
                  </a:lnTo>
                  <a:lnTo>
                    <a:pt x="6825" y="93"/>
                  </a:lnTo>
                  <a:lnTo>
                    <a:pt x="6733" y="38"/>
                  </a:lnTo>
                  <a:lnTo>
                    <a:pt x="6640" y="1"/>
                  </a:lnTo>
                  <a:lnTo>
                    <a:pt x="65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1"/>
            <p:cNvSpPr/>
            <p:nvPr/>
          </p:nvSpPr>
          <p:spPr>
            <a:xfrm>
              <a:off x="3173945" y="2630049"/>
              <a:ext cx="227375" cy="37671"/>
            </a:xfrm>
            <a:custGeom>
              <a:rect b="b" l="l" r="r" t="t"/>
              <a:pathLst>
                <a:path extrusionOk="0" h="1033" w="6235">
                  <a:moveTo>
                    <a:pt x="388" y="0"/>
                  </a:moveTo>
                  <a:lnTo>
                    <a:pt x="277" y="37"/>
                  </a:lnTo>
                  <a:lnTo>
                    <a:pt x="185" y="92"/>
                  </a:lnTo>
                  <a:lnTo>
                    <a:pt x="129" y="148"/>
                  </a:lnTo>
                  <a:lnTo>
                    <a:pt x="74" y="240"/>
                  </a:lnTo>
                  <a:lnTo>
                    <a:pt x="37" y="314"/>
                  </a:lnTo>
                  <a:lnTo>
                    <a:pt x="0" y="406"/>
                  </a:lnTo>
                  <a:lnTo>
                    <a:pt x="0" y="517"/>
                  </a:lnTo>
                  <a:lnTo>
                    <a:pt x="0" y="609"/>
                  </a:lnTo>
                  <a:lnTo>
                    <a:pt x="37" y="701"/>
                  </a:lnTo>
                  <a:lnTo>
                    <a:pt x="74" y="793"/>
                  </a:lnTo>
                  <a:lnTo>
                    <a:pt x="129" y="867"/>
                  </a:lnTo>
                  <a:lnTo>
                    <a:pt x="185" y="922"/>
                  </a:lnTo>
                  <a:lnTo>
                    <a:pt x="277" y="978"/>
                  </a:lnTo>
                  <a:lnTo>
                    <a:pt x="388" y="1015"/>
                  </a:lnTo>
                  <a:lnTo>
                    <a:pt x="498" y="1033"/>
                  </a:lnTo>
                  <a:lnTo>
                    <a:pt x="5737" y="1033"/>
                  </a:lnTo>
                  <a:lnTo>
                    <a:pt x="5866" y="1015"/>
                  </a:lnTo>
                  <a:lnTo>
                    <a:pt x="5958" y="978"/>
                  </a:lnTo>
                  <a:lnTo>
                    <a:pt x="6050" y="922"/>
                  </a:lnTo>
                  <a:lnTo>
                    <a:pt x="6124" y="867"/>
                  </a:lnTo>
                  <a:lnTo>
                    <a:pt x="6179" y="793"/>
                  </a:lnTo>
                  <a:lnTo>
                    <a:pt x="6216" y="701"/>
                  </a:lnTo>
                  <a:lnTo>
                    <a:pt x="6235" y="609"/>
                  </a:lnTo>
                  <a:lnTo>
                    <a:pt x="6235" y="517"/>
                  </a:lnTo>
                  <a:lnTo>
                    <a:pt x="6235" y="406"/>
                  </a:lnTo>
                  <a:lnTo>
                    <a:pt x="6216" y="314"/>
                  </a:lnTo>
                  <a:lnTo>
                    <a:pt x="6179" y="240"/>
                  </a:lnTo>
                  <a:lnTo>
                    <a:pt x="6124" y="148"/>
                  </a:lnTo>
                  <a:lnTo>
                    <a:pt x="6050" y="92"/>
                  </a:lnTo>
                  <a:lnTo>
                    <a:pt x="5958" y="37"/>
                  </a:lnTo>
                  <a:lnTo>
                    <a:pt x="5866" y="0"/>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1"/>
            <p:cNvSpPr/>
            <p:nvPr/>
          </p:nvSpPr>
          <p:spPr>
            <a:xfrm>
              <a:off x="3173945" y="2630049"/>
              <a:ext cx="227375" cy="37671"/>
            </a:xfrm>
            <a:custGeom>
              <a:rect b="b" l="l" r="r" t="t"/>
              <a:pathLst>
                <a:path extrusionOk="0" fill="none" h="1033" w="6235">
                  <a:moveTo>
                    <a:pt x="5737" y="0"/>
                  </a:moveTo>
                  <a:lnTo>
                    <a:pt x="498" y="0"/>
                  </a:lnTo>
                  <a:lnTo>
                    <a:pt x="498" y="0"/>
                  </a:lnTo>
                  <a:lnTo>
                    <a:pt x="388" y="0"/>
                  </a:lnTo>
                  <a:lnTo>
                    <a:pt x="277" y="37"/>
                  </a:lnTo>
                  <a:lnTo>
                    <a:pt x="185" y="92"/>
                  </a:lnTo>
                  <a:lnTo>
                    <a:pt x="129" y="148"/>
                  </a:lnTo>
                  <a:lnTo>
                    <a:pt x="74" y="240"/>
                  </a:lnTo>
                  <a:lnTo>
                    <a:pt x="37" y="314"/>
                  </a:lnTo>
                  <a:lnTo>
                    <a:pt x="0" y="406"/>
                  </a:lnTo>
                  <a:lnTo>
                    <a:pt x="0" y="517"/>
                  </a:lnTo>
                  <a:lnTo>
                    <a:pt x="0" y="609"/>
                  </a:lnTo>
                  <a:lnTo>
                    <a:pt x="37" y="701"/>
                  </a:lnTo>
                  <a:lnTo>
                    <a:pt x="74" y="793"/>
                  </a:lnTo>
                  <a:lnTo>
                    <a:pt x="129" y="867"/>
                  </a:lnTo>
                  <a:lnTo>
                    <a:pt x="185" y="922"/>
                  </a:lnTo>
                  <a:lnTo>
                    <a:pt x="277" y="978"/>
                  </a:lnTo>
                  <a:lnTo>
                    <a:pt x="388" y="1015"/>
                  </a:lnTo>
                  <a:lnTo>
                    <a:pt x="498" y="1033"/>
                  </a:lnTo>
                  <a:lnTo>
                    <a:pt x="5737" y="1033"/>
                  </a:lnTo>
                  <a:lnTo>
                    <a:pt x="5737" y="1033"/>
                  </a:lnTo>
                  <a:lnTo>
                    <a:pt x="5866" y="1015"/>
                  </a:lnTo>
                  <a:lnTo>
                    <a:pt x="5958" y="978"/>
                  </a:lnTo>
                  <a:lnTo>
                    <a:pt x="6050" y="922"/>
                  </a:lnTo>
                  <a:lnTo>
                    <a:pt x="6124" y="867"/>
                  </a:lnTo>
                  <a:lnTo>
                    <a:pt x="6179" y="793"/>
                  </a:lnTo>
                  <a:lnTo>
                    <a:pt x="6216" y="701"/>
                  </a:lnTo>
                  <a:lnTo>
                    <a:pt x="6235" y="609"/>
                  </a:lnTo>
                  <a:lnTo>
                    <a:pt x="6235" y="517"/>
                  </a:lnTo>
                  <a:lnTo>
                    <a:pt x="6235" y="406"/>
                  </a:lnTo>
                  <a:lnTo>
                    <a:pt x="6216" y="314"/>
                  </a:lnTo>
                  <a:lnTo>
                    <a:pt x="6179" y="240"/>
                  </a:lnTo>
                  <a:lnTo>
                    <a:pt x="6124" y="148"/>
                  </a:lnTo>
                  <a:lnTo>
                    <a:pt x="6050" y="92"/>
                  </a:lnTo>
                  <a:lnTo>
                    <a:pt x="5958" y="37"/>
                  </a:lnTo>
                  <a:lnTo>
                    <a:pt x="5866" y="0"/>
                  </a:lnTo>
                  <a:lnTo>
                    <a:pt x="57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1"/>
            <p:cNvSpPr/>
            <p:nvPr/>
          </p:nvSpPr>
          <p:spPr>
            <a:xfrm>
              <a:off x="2853104" y="2619254"/>
              <a:ext cx="169537" cy="37707"/>
            </a:xfrm>
            <a:custGeom>
              <a:rect b="b" l="l" r="r" t="t"/>
              <a:pathLst>
                <a:path extrusionOk="0" fill="none" h="1034" w="4649">
                  <a:moveTo>
                    <a:pt x="4132" y="1"/>
                  </a:moveTo>
                  <a:lnTo>
                    <a:pt x="517" y="1"/>
                  </a:lnTo>
                  <a:lnTo>
                    <a:pt x="517" y="1"/>
                  </a:lnTo>
                  <a:lnTo>
                    <a:pt x="406" y="19"/>
                  </a:lnTo>
                  <a:lnTo>
                    <a:pt x="314" y="38"/>
                  </a:lnTo>
                  <a:lnTo>
                    <a:pt x="222" y="93"/>
                  </a:lnTo>
                  <a:lnTo>
                    <a:pt x="148" y="167"/>
                  </a:lnTo>
                  <a:lnTo>
                    <a:pt x="93" y="241"/>
                  </a:lnTo>
                  <a:lnTo>
                    <a:pt x="37" y="315"/>
                  </a:lnTo>
                  <a:lnTo>
                    <a:pt x="0" y="425"/>
                  </a:lnTo>
                  <a:lnTo>
                    <a:pt x="0" y="517"/>
                  </a:lnTo>
                  <a:lnTo>
                    <a:pt x="0" y="517"/>
                  </a:lnTo>
                  <a:lnTo>
                    <a:pt x="0" y="628"/>
                  </a:lnTo>
                  <a:lnTo>
                    <a:pt x="37" y="720"/>
                  </a:lnTo>
                  <a:lnTo>
                    <a:pt x="93" y="813"/>
                  </a:lnTo>
                  <a:lnTo>
                    <a:pt x="148" y="886"/>
                  </a:lnTo>
                  <a:lnTo>
                    <a:pt x="222" y="942"/>
                  </a:lnTo>
                  <a:lnTo>
                    <a:pt x="314" y="997"/>
                  </a:lnTo>
                  <a:lnTo>
                    <a:pt x="406" y="1034"/>
                  </a:lnTo>
                  <a:lnTo>
                    <a:pt x="517" y="1034"/>
                  </a:lnTo>
                  <a:lnTo>
                    <a:pt x="4132" y="1034"/>
                  </a:lnTo>
                  <a:lnTo>
                    <a:pt x="4132" y="1034"/>
                  </a:lnTo>
                  <a:lnTo>
                    <a:pt x="4243" y="1034"/>
                  </a:lnTo>
                  <a:lnTo>
                    <a:pt x="4335" y="997"/>
                  </a:lnTo>
                  <a:lnTo>
                    <a:pt x="4427" y="942"/>
                  </a:lnTo>
                  <a:lnTo>
                    <a:pt x="4501" y="886"/>
                  </a:lnTo>
                  <a:lnTo>
                    <a:pt x="4575" y="813"/>
                  </a:lnTo>
                  <a:lnTo>
                    <a:pt x="4611" y="720"/>
                  </a:lnTo>
                  <a:lnTo>
                    <a:pt x="4648" y="628"/>
                  </a:lnTo>
                  <a:lnTo>
                    <a:pt x="4648" y="517"/>
                  </a:lnTo>
                  <a:lnTo>
                    <a:pt x="4648" y="517"/>
                  </a:lnTo>
                  <a:lnTo>
                    <a:pt x="4648" y="425"/>
                  </a:lnTo>
                  <a:lnTo>
                    <a:pt x="4611" y="315"/>
                  </a:lnTo>
                  <a:lnTo>
                    <a:pt x="4575" y="241"/>
                  </a:lnTo>
                  <a:lnTo>
                    <a:pt x="4501" y="167"/>
                  </a:lnTo>
                  <a:lnTo>
                    <a:pt x="4427" y="93"/>
                  </a:lnTo>
                  <a:lnTo>
                    <a:pt x="4335" y="38"/>
                  </a:lnTo>
                  <a:lnTo>
                    <a:pt x="4243" y="19"/>
                  </a:lnTo>
                  <a:lnTo>
                    <a:pt x="413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1"/>
            <p:cNvSpPr/>
            <p:nvPr/>
          </p:nvSpPr>
          <p:spPr>
            <a:xfrm>
              <a:off x="2992994" y="2518385"/>
              <a:ext cx="248234" cy="37707"/>
            </a:xfrm>
            <a:custGeom>
              <a:rect b="b" l="l" r="r" t="t"/>
              <a:pathLst>
                <a:path extrusionOk="0" h="1034" w="6807">
                  <a:moveTo>
                    <a:pt x="499" y="0"/>
                  </a:moveTo>
                  <a:lnTo>
                    <a:pt x="370" y="19"/>
                  </a:lnTo>
                  <a:lnTo>
                    <a:pt x="277" y="56"/>
                  </a:lnTo>
                  <a:lnTo>
                    <a:pt x="185" y="93"/>
                  </a:lnTo>
                  <a:lnTo>
                    <a:pt x="130" y="166"/>
                  </a:lnTo>
                  <a:lnTo>
                    <a:pt x="75" y="240"/>
                  </a:lnTo>
                  <a:lnTo>
                    <a:pt x="38" y="332"/>
                  </a:lnTo>
                  <a:lnTo>
                    <a:pt x="1" y="425"/>
                  </a:lnTo>
                  <a:lnTo>
                    <a:pt x="1" y="517"/>
                  </a:lnTo>
                  <a:lnTo>
                    <a:pt x="1" y="609"/>
                  </a:lnTo>
                  <a:lnTo>
                    <a:pt x="38" y="701"/>
                  </a:lnTo>
                  <a:lnTo>
                    <a:pt x="75" y="793"/>
                  </a:lnTo>
                  <a:lnTo>
                    <a:pt x="130" y="867"/>
                  </a:lnTo>
                  <a:lnTo>
                    <a:pt x="185" y="941"/>
                  </a:lnTo>
                  <a:lnTo>
                    <a:pt x="277" y="996"/>
                  </a:lnTo>
                  <a:lnTo>
                    <a:pt x="370" y="1015"/>
                  </a:lnTo>
                  <a:lnTo>
                    <a:pt x="499" y="1033"/>
                  </a:lnTo>
                  <a:lnTo>
                    <a:pt x="6309" y="1033"/>
                  </a:lnTo>
                  <a:lnTo>
                    <a:pt x="6438" y="1015"/>
                  </a:lnTo>
                  <a:lnTo>
                    <a:pt x="6530" y="996"/>
                  </a:lnTo>
                  <a:lnTo>
                    <a:pt x="6622" y="941"/>
                  </a:lnTo>
                  <a:lnTo>
                    <a:pt x="6696" y="867"/>
                  </a:lnTo>
                  <a:lnTo>
                    <a:pt x="6751" y="793"/>
                  </a:lnTo>
                  <a:lnTo>
                    <a:pt x="6788" y="701"/>
                  </a:lnTo>
                  <a:lnTo>
                    <a:pt x="6807" y="609"/>
                  </a:lnTo>
                  <a:lnTo>
                    <a:pt x="6807" y="517"/>
                  </a:lnTo>
                  <a:lnTo>
                    <a:pt x="6807" y="425"/>
                  </a:lnTo>
                  <a:lnTo>
                    <a:pt x="6788" y="332"/>
                  </a:lnTo>
                  <a:lnTo>
                    <a:pt x="6751" y="240"/>
                  </a:lnTo>
                  <a:lnTo>
                    <a:pt x="6696" y="166"/>
                  </a:lnTo>
                  <a:lnTo>
                    <a:pt x="6622" y="93"/>
                  </a:lnTo>
                  <a:lnTo>
                    <a:pt x="6530" y="56"/>
                  </a:lnTo>
                  <a:lnTo>
                    <a:pt x="6438" y="19"/>
                  </a:lnTo>
                  <a:lnTo>
                    <a:pt x="6309" y="0"/>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1"/>
            <p:cNvSpPr/>
            <p:nvPr/>
          </p:nvSpPr>
          <p:spPr>
            <a:xfrm>
              <a:off x="2992994" y="2518385"/>
              <a:ext cx="248234" cy="37707"/>
            </a:xfrm>
            <a:custGeom>
              <a:rect b="b" l="l" r="r" t="t"/>
              <a:pathLst>
                <a:path extrusionOk="0" fill="none" h="1034" w="6807">
                  <a:moveTo>
                    <a:pt x="6309" y="0"/>
                  </a:moveTo>
                  <a:lnTo>
                    <a:pt x="499" y="0"/>
                  </a:lnTo>
                  <a:lnTo>
                    <a:pt x="499" y="0"/>
                  </a:lnTo>
                  <a:lnTo>
                    <a:pt x="370" y="19"/>
                  </a:lnTo>
                  <a:lnTo>
                    <a:pt x="277" y="56"/>
                  </a:lnTo>
                  <a:lnTo>
                    <a:pt x="185" y="93"/>
                  </a:lnTo>
                  <a:lnTo>
                    <a:pt x="130" y="166"/>
                  </a:lnTo>
                  <a:lnTo>
                    <a:pt x="75" y="240"/>
                  </a:lnTo>
                  <a:lnTo>
                    <a:pt x="38" y="332"/>
                  </a:lnTo>
                  <a:lnTo>
                    <a:pt x="1" y="425"/>
                  </a:lnTo>
                  <a:lnTo>
                    <a:pt x="1" y="517"/>
                  </a:lnTo>
                  <a:lnTo>
                    <a:pt x="1" y="609"/>
                  </a:lnTo>
                  <a:lnTo>
                    <a:pt x="38" y="701"/>
                  </a:lnTo>
                  <a:lnTo>
                    <a:pt x="75" y="793"/>
                  </a:lnTo>
                  <a:lnTo>
                    <a:pt x="130" y="867"/>
                  </a:lnTo>
                  <a:lnTo>
                    <a:pt x="185" y="941"/>
                  </a:lnTo>
                  <a:lnTo>
                    <a:pt x="277" y="996"/>
                  </a:lnTo>
                  <a:lnTo>
                    <a:pt x="370" y="1015"/>
                  </a:lnTo>
                  <a:lnTo>
                    <a:pt x="499" y="1033"/>
                  </a:lnTo>
                  <a:lnTo>
                    <a:pt x="6309" y="1033"/>
                  </a:lnTo>
                  <a:lnTo>
                    <a:pt x="6309" y="1033"/>
                  </a:lnTo>
                  <a:lnTo>
                    <a:pt x="6438" y="1015"/>
                  </a:lnTo>
                  <a:lnTo>
                    <a:pt x="6530" y="996"/>
                  </a:lnTo>
                  <a:lnTo>
                    <a:pt x="6622" y="941"/>
                  </a:lnTo>
                  <a:lnTo>
                    <a:pt x="6696" y="867"/>
                  </a:lnTo>
                  <a:lnTo>
                    <a:pt x="6751" y="793"/>
                  </a:lnTo>
                  <a:lnTo>
                    <a:pt x="6788" y="701"/>
                  </a:lnTo>
                  <a:lnTo>
                    <a:pt x="6807" y="609"/>
                  </a:lnTo>
                  <a:lnTo>
                    <a:pt x="6807" y="517"/>
                  </a:lnTo>
                  <a:lnTo>
                    <a:pt x="6807" y="425"/>
                  </a:lnTo>
                  <a:lnTo>
                    <a:pt x="6788" y="332"/>
                  </a:lnTo>
                  <a:lnTo>
                    <a:pt x="6751" y="240"/>
                  </a:lnTo>
                  <a:lnTo>
                    <a:pt x="6696" y="166"/>
                  </a:lnTo>
                  <a:lnTo>
                    <a:pt x="6622" y="93"/>
                  </a:lnTo>
                  <a:lnTo>
                    <a:pt x="6530" y="56"/>
                  </a:lnTo>
                  <a:lnTo>
                    <a:pt x="6438" y="19"/>
                  </a:lnTo>
                  <a:lnTo>
                    <a:pt x="630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1"/>
            <p:cNvSpPr/>
            <p:nvPr/>
          </p:nvSpPr>
          <p:spPr>
            <a:xfrm>
              <a:off x="5906163" y="2556712"/>
              <a:ext cx="213262" cy="37707"/>
            </a:xfrm>
            <a:custGeom>
              <a:rect b="b" l="l" r="r" t="t"/>
              <a:pathLst>
                <a:path extrusionOk="0" h="1034" w="5848">
                  <a:moveTo>
                    <a:pt x="498" y="1"/>
                  </a:moveTo>
                  <a:lnTo>
                    <a:pt x="369" y="19"/>
                  </a:lnTo>
                  <a:lnTo>
                    <a:pt x="277" y="56"/>
                  </a:lnTo>
                  <a:lnTo>
                    <a:pt x="185" y="93"/>
                  </a:lnTo>
                  <a:lnTo>
                    <a:pt x="111" y="167"/>
                  </a:lnTo>
                  <a:lnTo>
                    <a:pt x="56" y="240"/>
                  </a:lnTo>
                  <a:lnTo>
                    <a:pt x="19" y="333"/>
                  </a:lnTo>
                  <a:lnTo>
                    <a:pt x="0" y="425"/>
                  </a:lnTo>
                  <a:lnTo>
                    <a:pt x="0" y="517"/>
                  </a:lnTo>
                  <a:lnTo>
                    <a:pt x="0" y="609"/>
                  </a:lnTo>
                  <a:lnTo>
                    <a:pt x="19" y="702"/>
                  </a:lnTo>
                  <a:lnTo>
                    <a:pt x="56" y="794"/>
                  </a:lnTo>
                  <a:lnTo>
                    <a:pt x="111" y="868"/>
                  </a:lnTo>
                  <a:lnTo>
                    <a:pt x="185" y="941"/>
                  </a:lnTo>
                  <a:lnTo>
                    <a:pt x="277" y="997"/>
                  </a:lnTo>
                  <a:lnTo>
                    <a:pt x="369" y="1015"/>
                  </a:lnTo>
                  <a:lnTo>
                    <a:pt x="498" y="1034"/>
                  </a:lnTo>
                  <a:lnTo>
                    <a:pt x="5349" y="1034"/>
                  </a:lnTo>
                  <a:lnTo>
                    <a:pt x="5478" y="1015"/>
                  </a:lnTo>
                  <a:lnTo>
                    <a:pt x="5571" y="997"/>
                  </a:lnTo>
                  <a:lnTo>
                    <a:pt x="5663" y="941"/>
                  </a:lnTo>
                  <a:lnTo>
                    <a:pt x="5737" y="868"/>
                  </a:lnTo>
                  <a:lnTo>
                    <a:pt x="5792" y="794"/>
                  </a:lnTo>
                  <a:lnTo>
                    <a:pt x="5829" y="702"/>
                  </a:lnTo>
                  <a:lnTo>
                    <a:pt x="5847" y="609"/>
                  </a:lnTo>
                  <a:lnTo>
                    <a:pt x="5847" y="517"/>
                  </a:lnTo>
                  <a:lnTo>
                    <a:pt x="5847" y="425"/>
                  </a:lnTo>
                  <a:lnTo>
                    <a:pt x="5829" y="333"/>
                  </a:lnTo>
                  <a:lnTo>
                    <a:pt x="5792" y="240"/>
                  </a:lnTo>
                  <a:lnTo>
                    <a:pt x="5737" y="167"/>
                  </a:lnTo>
                  <a:lnTo>
                    <a:pt x="5663" y="93"/>
                  </a:lnTo>
                  <a:lnTo>
                    <a:pt x="5571" y="56"/>
                  </a:lnTo>
                  <a:lnTo>
                    <a:pt x="5478" y="19"/>
                  </a:lnTo>
                  <a:lnTo>
                    <a:pt x="5349" y="1"/>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1"/>
            <p:cNvSpPr/>
            <p:nvPr/>
          </p:nvSpPr>
          <p:spPr>
            <a:xfrm>
              <a:off x="5906163" y="2556712"/>
              <a:ext cx="213262" cy="37707"/>
            </a:xfrm>
            <a:custGeom>
              <a:rect b="b" l="l" r="r" t="t"/>
              <a:pathLst>
                <a:path extrusionOk="0" fill="none" h="1034" w="5848">
                  <a:moveTo>
                    <a:pt x="5349" y="1"/>
                  </a:moveTo>
                  <a:lnTo>
                    <a:pt x="498" y="1"/>
                  </a:lnTo>
                  <a:lnTo>
                    <a:pt x="498" y="1"/>
                  </a:lnTo>
                  <a:lnTo>
                    <a:pt x="369" y="19"/>
                  </a:lnTo>
                  <a:lnTo>
                    <a:pt x="277" y="56"/>
                  </a:lnTo>
                  <a:lnTo>
                    <a:pt x="185" y="93"/>
                  </a:lnTo>
                  <a:lnTo>
                    <a:pt x="111" y="167"/>
                  </a:lnTo>
                  <a:lnTo>
                    <a:pt x="56" y="240"/>
                  </a:lnTo>
                  <a:lnTo>
                    <a:pt x="19" y="333"/>
                  </a:lnTo>
                  <a:lnTo>
                    <a:pt x="0" y="425"/>
                  </a:lnTo>
                  <a:lnTo>
                    <a:pt x="0" y="517"/>
                  </a:lnTo>
                  <a:lnTo>
                    <a:pt x="0" y="609"/>
                  </a:lnTo>
                  <a:lnTo>
                    <a:pt x="19" y="702"/>
                  </a:lnTo>
                  <a:lnTo>
                    <a:pt x="56" y="794"/>
                  </a:lnTo>
                  <a:lnTo>
                    <a:pt x="111" y="868"/>
                  </a:lnTo>
                  <a:lnTo>
                    <a:pt x="185" y="941"/>
                  </a:lnTo>
                  <a:lnTo>
                    <a:pt x="277" y="997"/>
                  </a:lnTo>
                  <a:lnTo>
                    <a:pt x="369" y="1015"/>
                  </a:lnTo>
                  <a:lnTo>
                    <a:pt x="498" y="1034"/>
                  </a:lnTo>
                  <a:lnTo>
                    <a:pt x="5349" y="1034"/>
                  </a:lnTo>
                  <a:lnTo>
                    <a:pt x="5349" y="1034"/>
                  </a:lnTo>
                  <a:lnTo>
                    <a:pt x="5478" y="1015"/>
                  </a:lnTo>
                  <a:lnTo>
                    <a:pt x="5571" y="997"/>
                  </a:lnTo>
                  <a:lnTo>
                    <a:pt x="5663" y="941"/>
                  </a:lnTo>
                  <a:lnTo>
                    <a:pt x="5737" y="868"/>
                  </a:lnTo>
                  <a:lnTo>
                    <a:pt x="5792" y="794"/>
                  </a:lnTo>
                  <a:lnTo>
                    <a:pt x="5829" y="702"/>
                  </a:lnTo>
                  <a:lnTo>
                    <a:pt x="5847" y="609"/>
                  </a:lnTo>
                  <a:lnTo>
                    <a:pt x="5847" y="517"/>
                  </a:lnTo>
                  <a:lnTo>
                    <a:pt x="5847" y="425"/>
                  </a:lnTo>
                  <a:lnTo>
                    <a:pt x="5829" y="333"/>
                  </a:lnTo>
                  <a:lnTo>
                    <a:pt x="5792" y="240"/>
                  </a:lnTo>
                  <a:lnTo>
                    <a:pt x="5737" y="167"/>
                  </a:lnTo>
                  <a:lnTo>
                    <a:pt x="5663" y="93"/>
                  </a:lnTo>
                  <a:lnTo>
                    <a:pt x="5571" y="56"/>
                  </a:lnTo>
                  <a:lnTo>
                    <a:pt x="5478" y="19"/>
                  </a:lnTo>
                  <a:lnTo>
                    <a:pt x="53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1"/>
            <p:cNvSpPr/>
            <p:nvPr/>
          </p:nvSpPr>
          <p:spPr>
            <a:xfrm>
              <a:off x="6212199" y="2553357"/>
              <a:ext cx="196450" cy="37707"/>
            </a:xfrm>
            <a:custGeom>
              <a:rect b="b" l="l" r="r" t="t"/>
              <a:pathLst>
                <a:path extrusionOk="0" fill="none" h="1034" w="5387">
                  <a:moveTo>
                    <a:pt x="4888" y="0"/>
                  </a:moveTo>
                  <a:lnTo>
                    <a:pt x="499" y="0"/>
                  </a:lnTo>
                  <a:lnTo>
                    <a:pt x="499" y="0"/>
                  </a:lnTo>
                  <a:lnTo>
                    <a:pt x="388" y="19"/>
                  </a:lnTo>
                  <a:lnTo>
                    <a:pt x="277" y="37"/>
                  </a:lnTo>
                  <a:lnTo>
                    <a:pt x="185" y="93"/>
                  </a:lnTo>
                  <a:lnTo>
                    <a:pt x="130" y="166"/>
                  </a:lnTo>
                  <a:lnTo>
                    <a:pt x="74" y="240"/>
                  </a:lnTo>
                  <a:lnTo>
                    <a:pt x="37" y="332"/>
                  </a:lnTo>
                  <a:lnTo>
                    <a:pt x="1" y="425"/>
                  </a:lnTo>
                  <a:lnTo>
                    <a:pt x="1" y="517"/>
                  </a:lnTo>
                  <a:lnTo>
                    <a:pt x="1" y="609"/>
                  </a:lnTo>
                  <a:lnTo>
                    <a:pt x="37" y="701"/>
                  </a:lnTo>
                  <a:lnTo>
                    <a:pt x="74" y="794"/>
                  </a:lnTo>
                  <a:lnTo>
                    <a:pt x="130" y="867"/>
                  </a:lnTo>
                  <a:lnTo>
                    <a:pt x="185" y="941"/>
                  </a:lnTo>
                  <a:lnTo>
                    <a:pt x="277" y="978"/>
                  </a:lnTo>
                  <a:lnTo>
                    <a:pt x="388" y="1015"/>
                  </a:lnTo>
                  <a:lnTo>
                    <a:pt x="499" y="1033"/>
                  </a:lnTo>
                  <a:lnTo>
                    <a:pt x="4888" y="1033"/>
                  </a:lnTo>
                  <a:lnTo>
                    <a:pt x="4888" y="1033"/>
                  </a:lnTo>
                  <a:lnTo>
                    <a:pt x="4999" y="1015"/>
                  </a:lnTo>
                  <a:lnTo>
                    <a:pt x="5110" y="978"/>
                  </a:lnTo>
                  <a:lnTo>
                    <a:pt x="5184" y="941"/>
                  </a:lnTo>
                  <a:lnTo>
                    <a:pt x="5257" y="867"/>
                  </a:lnTo>
                  <a:lnTo>
                    <a:pt x="5313" y="794"/>
                  </a:lnTo>
                  <a:lnTo>
                    <a:pt x="5350" y="701"/>
                  </a:lnTo>
                  <a:lnTo>
                    <a:pt x="5368" y="609"/>
                  </a:lnTo>
                  <a:lnTo>
                    <a:pt x="5386" y="517"/>
                  </a:lnTo>
                  <a:lnTo>
                    <a:pt x="5368" y="425"/>
                  </a:lnTo>
                  <a:lnTo>
                    <a:pt x="5350" y="332"/>
                  </a:lnTo>
                  <a:lnTo>
                    <a:pt x="5313" y="240"/>
                  </a:lnTo>
                  <a:lnTo>
                    <a:pt x="5257" y="166"/>
                  </a:lnTo>
                  <a:lnTo>
                    <a:pt x="5184" y="93"/>
                  </a:lnTo>
                  <a:lnTo>
                    <a:pt x="5110" y="37"/>
                  </a:lnTo>
                  <a:lnTo>
                    <a:pt x="4999" y="19"/>
                  </a:lnTo>
                  <a:lnTo>
                    <a:pt x="48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1"/>
            <p:cNvSpPr/>
            <p:nvPr/>
          </p:nvSpPr>
          <p:spPr>
            <a:xfrm>
              <a:off x="6054805" y="2455807"/>
              <a:ext cx="141968" cy="37707"/>
            </a:xfrm>
            <a:custGeom>
              <a:rect b="b" l="l" r="r" t="t"/>
              <a:pathLst>
                <a:path extrusionOk="0" h="1034" w="3893">
                  <a:moveTo>
                    <a:pt x="517" y="1"/>
                  </a:moveTo>
                  <a:lnTo>
                    <a:pt x="425" y="19"/>
                  </a:lnTo>
                  <a:lnTo>
                    <a:pt x="314" y="38"/>
                  </a:lnTo>
                  <a:lnTo>
                    <a:pt x="240" y="93"/>
                  </a:lnTo>
                  <a:lnTo>
                    <a:pt x="148" y="148"/>
                  </a:lnTo>
                  <a:lnTo>
                    <a:pt x="93" y="241"/>
                  </a:lnTo>
                  <a:lnTo>
                    <a:pt x="37" y="314"/>
                  </a:lnTo>
                  <a:lnTo>
                    <a:pt x="19" y="407"/>
                  </a:lnTo>
                  <a:lnTo>
                    <a:pt x="1" y="517"/>
                  </a:lnTo>
                  <a:lnTo>
                    <a:pt x="19" y="628"/>
                  </a:lnTo>
                  <a:lnTo>
                    <a:pt x="56" y="720"/>
                  </a:lnTo>
                  <a:lnTo>
                    <a:pt x="93" y="794"/>
                  </a:lnTo>
                  <a:lnTo>
                    <a:pt x="148" y="886"/>
                  </a:lnTo>
                  <a:lnTo>
                    <a:pt x="240" y="942"/>
                  </a:lnTo>
                  <a:lnTo>
                    <a:pt x="314" y="997"/>
                  </a:lnTo>
                  <a:lnTo>
                    <a:pt x="406" y="1015"/>
                  </a:lnTo>
                  <a:lnTo>
                    <a:pt x="517" y="1034"/>
                  </a:lnTo>
                  <a:lnTo>
                    <a:pt x="3376" y="1034"/>
                  </a:lnTo>
                  <a:lnTo>
                    <a:pt x="3487" y="1015"/>
                  </a:lnTo>
                  <a:lnTo>
                    <a:pt x="3579" y="997"/>
                  </a:lnTo>
                  <a:lnTo>
                    <a:pt x="3671" y="942"/>
                  </a:lnTo>
                  <a:lnTo>
                    <a:pt x="3745" y="886"/>
                  </a:lnTo>
                  <a:lnTo>
                    <a:pt x="3819" y="794"/>
                  </a:lnTo>
                  <a:lnTo>
                    <a:pt x="3855" y="720"/>
                  </a:lnTo>
                  <a:lnTo>
                    <a:pt x="3892" y="628"/>
                  </a:lnTo>
                  <a:lnTo>
                    <a:pt x="3892" y="517"/>
                  </a:lnTo>
                  <a:lnTo>
                    <a:pt x="3874" y="407"/>
                  </a:lnTo>
                  <a:lnTo>
                    <a:pt x="3855" y="314"/>
                  </a:lnTo>
                  <a:lnTo>
                    <a:pt x="3800" y="222"/>
                  </a:lnTo>
                  <a:lnTo>
                    <a:pt x="3745" y="148"/>
                  </a:lnTo>
                  <a:lnTo>
                    <a:pt x="3671" y="93"/>
                  </a:lnTo>
                  <a:lnTo>
                    <a:pt x="3579" y="38"/>
                  </a:lnTo>
                  <a:lnTo>
                    <a:pt x="3487" y="19"/>
                  </a:lnTo>
                  <a:lnTo>
                    <a:pt x="3376" y="1"/>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1"/>
            <p:cNvSpPr/>
            <p:nvPr/>
          </p:nvSpPr>
          <p:spPr>
            <a:xfrm>
              <a:off x="6054805" y="2455807"/>
              <a:ext cx="141968" cy="37707"/>
            </a:xfrm>
            <a:custGeom>
              <a:rect b="b" l="l" r="r" t="t"/>
              <a:pathLst>
                <a:path extrusionOk="0" fill="none" h="1034" w="3893">
                  <a:moveTo>
                    <a:pt x="3376" y="1"/>
                  </a:moveTo>
                  <a:lnTo>
                    <a:pt x="517" y="1"/>
                  </a:lnTo>
                  <a:lnTo>
                    <a:pt x="517" y="1"/>
                  </a:lnTo>
                  <a:lnTo>
                    <a:pt x="425" y="19"/>
                  </a:lnTo>
                  <a:lnTo>
                    <a:pt x="314" y="38"/>
                  </a:lnTo>
                  <a:lnTo>
                    <a:pt x="240" y="93"/>
                  </a:lnTo>
                  <a:lnTo>
                    <a:pt x="148" y="148"/>
                  </a:lnTo>
                  <a:lnTo>
                    <a:pt x="93" y="241"/>
                  </a:lnTo>
                  <a:lnTo>
                    <a:pt x="37" y="314"/>
                  </a:lnTo>
                  <a:lnTo>
                    <a:pt x="19" y="407"/>
                  </a:lnTo>
                  <a:lnTo>
                    <a:pt x="1" y="517"/>
                  </a:lnTo>
                  <a:lnTo>
                    <a:pt x="1" y="517"/>
                  </a:lnTo>
                  <a:lnTo>
                    <a:pt x="19" y="628"/>
                  </a:lnTo>
                  <a:lnTo>
                    <a:pt x="56" y="720"/>
                  </a:lnTo>
                  <a:lnTo>
                    <a:pt x="93" y="794"/>
                  </a:lnTo>
                  <a:lnTo>
                    <a:pt x="148" y="886"/>
                  </a:lnTo>
                  <a:lnTo>
                    <a:pt x="240" y="942"/>
                  </a:lnTo>
                  <a:lnTo>
                    <a:pt x="314" y="997"/>
                  </a:lnTo>
                  <a:lnTo>
                    <a:pt x="406" y="1015"/>
                  </a:lnTo>
                  <a:lnTo>
                    <a:pt x="517" y="1034"/>
                  </a:lnTo>
                  <a:lnTo>
                    <a:pt x="3376" y="1034"/>
                  </a:lnTo>
                  <a:lnTo>
                    <a:pt x="3376" y="1034"/>
                  </a:lnTo>
                  <a:lnTo>
                    <a:pt x="3487" y="1015"/>
                  </a:lnTo>
                  <a:lnTo>
                    <a:pt x="3579" y="997"/>
                  </a:lnTo>
                  <a:lnTo>
                    <a:pt x="3671" y="942"/>
                  </a:lnTo>
                  <a:lnTo>
                    <a:pt x="3745" y="886"/>
                  </a:lnTo>
                  <a:lnTo>
                    <a:pt x="3819" y="794"/>
                  </a:lnTo>
                  <a:lnTo>
                    <a:pt x="3855" y="720"/>
                  </a:lnTo>
                  <a:lnTo>
                    <a:pt x="3892" y="628"/>
                  </a:lnTo>
                  <a:lnTo>
                    <a:pt x="3892" y="517"/>
                  </a:lnTo>
                  <a:lnTo>
                    <a:pt x="3892" y="517"/>
                  </a:lnTo>
                  <a:lnTo>
                    <a:pt x="3874" y="407"/>
                  </a:lnTo>
                  <a:lnTo>
                    <a:pt x="3855" y="314"/>
                  </a:lnTo>
                  <a:lnTo>
                    <a:pt x="3800" y="222"/>
                  </a:lnTo>
                  <a:lnTo>
                    <a:pt x="3745" y="148"/>
                  </a:lnTo>
                  <a:lnTo>
                    <a:pt x="3671" y="93"/>
                  </a:lnTo>
                  <a:lnTo>
                    <a:pt x="3579" y="38"/>
                  </a:lnTo>
                  <a:lnTo>
                    <a:pt x="3487" y="19"/>
                  </a:lnTo>
                  <a:lnTo>
                    <a:pt x="337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1"/>
            <p:cNvSpPr/>
            <p:nvPr/>
          </p:nvSpPr>
          <p:spPr>
            <a:xfrm>
              <a:off x="6754325" y="647785"/>
              <a:ext cx="36" cy="900018"/>
            </a:xfrm>
            <a:custGeom>
              <a:rect b="b" l="l" r="r" t="t"/>
              <a:pathLst>
                <a:path extrusionOk="0" h="24680" w="1">
                  <a:moveTo>
                    <a:pt x="1" y="1"/>
                  </a:moveTo>
                  <a:lnTo>
                    <a:pt x="1" y="1"/>
                  </a:lnTo>
                  <a:lnTo>
                    <a:pt x="1" y="24680"/>
                  </a:lnTo>
                  <a:lnTo>
                    <a:pt x="1" y="24680"/>
                  </a:lnTo>
                  <a:lnTo>
                    <a:pt x="1" y="24680"/>
                  </a:lnTo>
                  <a:lnTo>
                    <a:pt x="1" y="1"/>
                  </a:lnTo>
                  <a:close/>
                </a:path>
              </a:pathLst>
            </a:custGeom>
            <a:solidFill>
              <a:srgbClr val="A58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1"/>
            <p:cNvSpPr/>
            <p:nvPr/>
          </p:nvSpPr>
          <p:spPr>
            <a:xfrm>
              <a:off x="6754325" y="647785"/>
              <a:ext cx="36" cy="900018"/>
            </a:xfrm>
            <a:custGeom>
              <a:rect b="b" l="l" r="r" t="t"/>
              <a:pathLst>
                <a:path extrusionOk="0" fill="none" h="24680" w="1">
                  <a:moveTo>
                    <a:pt x="1" y="1"/>
                  </a:moveTo>
                  <a:lnTo>
                    <a:pt x="1" y="1"/>
                  </a:lnTo>
                  <a:lnTo>
                    <a:pt x="1" y="24680"/>
                  </a:lnTo>
                  <a:lnTo>
                    <a:pt x="1" y="24680"/>
                  </a:lnTo>
                  <a:lnTo>
                    <a:pt x="1" y="24680"/>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1"/>
            <p:cNvSpPr/>
            <p:nvPr/>
          </p:nvSpPr>
          <p:spPr>
            <a:xfrm>
              <a:off x="5195193" y="1736777"/>
              <a:ext cx="1559168" cy="436589"/>
            </a:xfrm>
            <a:custGeom>
              <a:rect b="b" l="l" r="r" t="t"/>
              <a:pathLst>
                <a:path extrusionOk="0" h="11972" w="42755">
                  <a:moveTo>
                    <a:pt x="37019" y="1"/>
                  </a:moveTo>
                  <a:lnTo>
                    <a:pt x="34879" y="757"/>
                  </a:lnTo>
                  <a:lnTo>
                    <a:pt x="31946" y="2029"/>
                  </a:lnTo>
                  <a:lnTo>
                    <a:pt x="31301" y="3191"/>
                  </a:lnTo>
                  <a:lnTo>
                    <a:pt x="26856" y="3191"/>
                  </a:lnTo>
                  <a:lnTo>
                    <a:pt x="24532" y="3062"/>
                  </a:lnTo>
                  <a:lnTo>
                    <a:pt x="18593" y="3062"/>
                  </a:lnTo>
                  <a:lnTo>
                    <a:pt x="15033" y="5405"/>
                  </a:lnTo>
                  <a:lnTo>
                    <a:pt x="13760" y="8153"/>
                  </a:lnTo>
                  <a:lnTo>
                    <a:pt x="10053" y="8909"/>
                  </a:lnTo>
                  <a:lnTo>
                    <a:pt x="4206" y="9426"/>
                  </a:lnTo>
                  <a:lnTo>
                    <a:pt x="0" y="11971"/>
                  </a:lnTo>
                  <a:lnTo>
                    <a:pt x="42755" y="11971"/>
                  </a:lnTo>
                  <a:lnTo>
                    <a:pt x="42755" y="1329"/>
                  </a:lnTo>
                  <a:lnTo>
                    <a:pt x="37019" y="1"/>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1"/>
            <p:cNvSpPr/>
            <p:nvPr/>
          </p:nvSpPr>
          <p:spPr>
            <a:xfrm>
              <a:off x="5195193" y="1736777"/>
              <a:ext cx="1559168" cy="436589"/>
            </a:xfrm>
            <a:custGeom>
              <a:rect b="b" l="l" r="r" t="t"/>
              <a:pathLst>
                <a:path extrusionOk="0" fill="none" h="11972" w="42755">
                  <a:moveTo>
                    <a:pt x="42755" y="11971"/>
                  </a:moveTo>
                  <a:lnTo>
                    <a:pt x="0" y="11971"/>
                  </a:lnTo>
                  <a:lnTo>
                    <a:pt x="4206" y="9426"/>
                  </a:lnTo>
                  <a:lnTo>
                    <a:pt x="10053" y="8909"/>
                  </a:lnTo>
                  <a:lnTo>
                    <a:pt x="13760" y="8153"/>
                  </a:lnTo>
                  <a:lnTo>
                    <a:pt x="15033" y="5405"/>
                  </a:lnTo>
                  <a:lnTo>
                    <a:pt x="18593" y="3062"/>
                  </a:lnTo>
                  <a:lnTo>
                    <a:pt x="24532" y="3062"/>
                  </a:lnTo>
                  <a:lnTo>
                    <a:pt x="26856" y="3191"/>
                  </a:lnTo>
                  <a:lnTo>
                    <a:pt x="31301" y="3191"/>
                  </a:lnTo>
                  <a:lnTo>
                    <a:pt x="31946" y="2029"/>
                  </a:lnTo>
                  <a:lnTo>
                    <a:pt x="34879" y="757"/>
                  </a:lnTo>
                  <a:lnTo>
                    <a:pt x="37019" y="1"/>
                  </a:lnTo>
                  <a:lnTo>
                    <a:pt x="42755" y="1329"/>
                  </a:lnTo>
                  <a:lnTo>
                    <a:pt x="42755" y="119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1"/>
            <p:cNvSpPr/>
            <p:nvPr/>
          </p:nvSpPr>
          <p:spPr>
            <a:xfrm>
              <a:off x="2389639" y="1608302"/>
              <a:ext cx="1216848" cy="565064"/>
            </a:xfrm>
            <a:custGeom>
              <a:rect b="b" l="l" r="r" t="t"/>
              <a:pathLst>
                <a:path extrusionOk="0" h="15495" w="33368">
                  <a:moveTo>
                    <a:pt x="1" y="1"/>
                  </a:moveTo>
                  <a:lnTo>
                    <a:pt x="1" y="15494"/>
                  </a:lnTo>
                  <a:lnTo>
                    <a:pt x="33367" y="15494"/>
                  </a:lnTo>
                  <a:lnTo>
                    <a:pt x="26672" y="12027"/>
                  </a:lnTo>
                  <a:lnTo>
                    <a:pt x="26524" y="11805"/>
                  </a:lnTo>
                  <a:lnTo>
                    <a:pt x="26358" y="11565"/>
                  </a:lnTo>
                  <a:lnTo>
                    <a:pt x="26192" y="11289"/>
                  </a:lnTo>
                  <a:lnTo>
                    <a:pt x="26008" y="10957"/>
                  </a:lnTo>
                  <a:lnTo>
                    <a:pt x="25860" y="10625"/>
                  </a:lnTo>
                  <a:lnTo>
                    <a:pt x="25787" y="10459"/>
                  </a:lnTo>
                  <a:lnTo>
                    <a:pt x="25750" y="10311"/>
                  </a:lnTo>
                  <a:lnTo>
                    <a:pt x="25731" y="10164"/>
                  </a:lnTo>
                  <a:lnTo>
                    <a:pt x="25731" y="10016"/>
                  </a:lnTo>
                  <a:lnTo>
                    <a:pt x="25713" y="9850"/>
                  </a:lnTo>
                  <a:lnTo>
                    <a:pt x="25694" y="9647"/>
                  </a:lnTo>
                  <a:lnTo>
                    <a:pt x="25565" y="9094"/>
                  </a:lnTo>
                  <a:lnTo>
                    <a:pt x="25399" y="8467"/>
                  </a:lnTo>
                  <a:lnTo>
                    <a:pt x="25196" y="7784"/>
                  </a:lnTo>
                  <a:lnTo>
                    <a:pt x="24809" y="6622"/>
                  </a:lnTo>
                  <a:lnTo>
                    <a:pt x="24625" y="6106"/>
                  </a:lnTo>
                  <a:lnTo>
                    <a:pt x="21507" y="4003"/>
                  </a:lnTo>
                  <a:lnTo>
                    <a:pt x="20917" y="3819"/>
                  </a:lnTo>
                  <a:lnTo>
                    <a:pt x="19608" y="3431"/>
                  </a:lnTo>
                  <a:lnTo>
                    <a:pt x="18888" y="3210"/>
                  </a:lnTo>
                  <a:lnTo>
                    <a:pt x="18206" y="3044"/>
                  </a:lnTo>
                  <a:lnTo>
                    <a:pt x="17671" y="2915"/>
                  </a:lnTo>
                  <a:lnTo>
                    <a:pt x="17486" y="2878"/>
                  </a:lnTo>
                  <a:lnTo>
                    <a:pt x="17357" y="2860"/>
                  </a:lnTo>
                  <a:lnTo>
                    <a:pt x="15402" y="2804"/>
                  </a:lnTo>
                  <a:lnTo>
                    <a:pt x="13798" y="2767"/>
                  </a:lnTo>
                  <a:lnTo>
                    <a:pt x="9887" y="2767"/>
                  </a:lnTo>
                  <a:lnTo>
                    <a:pt x="9740" y="2749"/>
                  </a:lnTo>
                  <a:lnTo>
                    <a:pt x="9574" y="2712"/>
                  </a:lnTo>
                  <a:lnTo>
                    <a:pt x="9149" y="2564"/>
                  </a:lnTo>
                  <a:lnTo>
                    <a:pt x="8651" y="2362"/>
                  </a:lnTo>
                  <a:lnTo>
                    <a:pt x="8117" y="2140"/>
                  </a:lnTo>
                  <a:lnTo>
                    <a:pt x="7213" y="1716"/>
                  </a:lnTo>
                  <a:lnTo>
                    <a:pt x="6825" y="1513"/>
                  </a:lnTo>
                  <a:lnTo>
                    <a:pt x="2915" y="1"/>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1"/>
            <p:cNvSpPr/>
            <p:nvPr/>
          </p:nvSpPr>
          <p:spPr>
            <a:xfrm>
              <a:off x="2389639" y="1608302"/>
              <a:ext cx="1216848" cy="565064"/>
            </a:xfrm>
            <a:custGeom>
              <a:rect b="b" l="l" r="r" t="t"/>
              <a:pathLst>
                <a:path extrusionOk="0" fill="none" h="15495" w="33368">
                  <a:moveTo>
                    <a:pt x="33367" y="15494"/>
                  </a:moveTo>
                  <a:lnTo>
                    <a:pt x="26672" y="12027"/>
                  </a:lnTo>
                  <a:lnTo>
                    <a:pt x="26672" y="12027"/>
                  </a:lnTo>
                  <a:lnTo>
                    <a:pt x="26524" y="11805"/>
                  </a:lnTo>
                  <a:lnTo>
                    <a:pt x="26358" y="11565"/>
                  </a:lnTo>
                  <a:lnTo>
                    <a:pt x="26192" y="11289"/>
                  </a:lnTo>
                  <a:lnTo>
                    <a:pt x="26008" y="10957"/>
                  </a:lnTo>
                  <a:lnTo>
                    <a:pt x="25860" y="10625"/>
                  </a:lnTo>
                  <a:lnTo>
                    <a:pt x="25787" y="10459"/>
                  </a:lnTo>
                  <a:lnTo>
                    <a:pt x="25750" y="10311"/>
                  </a:lnTo>
                  <a:lnTo>
                    <a:pt x="25731" y="10164"/>
                  </a:lnTo>
                  <a:lnTo>
                    <a:pt x="25731" y="10016"/>
                  </a:lnTo>
                  <a:lnTo>
                    <a:pt x="25731" y="10016"/>
                  </a:lnTo>
                  <a:lnTo>
                    <a:pt x="25713" y="9850"/>
                  </a:lnTo>
                  <a:lnTo>
                    <a:pt x="25694" y="9647"/>
                  </a:lnTo>
                  <a:lnTo>
                    <a:pt x="25565" y="9094"/>
                  </a:lnTo>
                  <a:lnTo>
                    <a:pt x="25399" y="8467"/>
                  </a:lnTo>
                  <a:lnTo>
                    <a:pt x="25196" y="7784"/>
                  </a:lnTo>
                  <a:lnTo>
                    <a:pt x="24809" y="6622"/>
                  </a:lnTo>
                  <a:lnTo>
                    <a:pt x="24625" y="6106"/>
                  </a:lnTo>
                  <a:lnTo>
                    <a:pt x="21507" y="4003"/>
                  </a:lnTo>
                  <a:lnTo>
                    <a:pt x="21507" y="4003"/>
                  </a:lnTo>
                  <a:lnTo>
                    <a:pt x="20917" y="3819"/>
                  </a:lnTo>
                  <a:lnTo>
                    <a:pt x="19608" y="3431"/>
                  </a:lnTo>
                  <a:lnTo>
                    <a:pt x="18888" y="3210"/>
                  </a:lnTo>
                  <a:lnTo>
                    <a:pt x="18206" y="3044"/>
                  </a:lnTo>
                  <a:lnTo>
                    <a:pt x="17671" y="2915"/>
                  </a:lnTo>
                  <a:lnTo>
                    <a:pt x="17486" y="2878"/>
                  </a:lnTo>
                  <a:lnTo>
                    <a:pt x="17357" y="2860"/>
                  </a:lnTo>
                  <a:lnTo>
                    <a:pt x="17357" y="2860"/>
                  </a:lnTo>
                  <a:lnTo>
                    <a:pt x="15402" y="2804"/>
                  </a:lnTo>
                  <a:lnTo>
                    <a:pt x="13798" y="2767"/>
                  </a:lnTo>
                  <a:lnTo>
                    <a:pt x="13798" y="2767"/>
                  </a:lnTo>
                  <a:lnTo>
                    <a:pt x="9887" y="2767"/>
                  </a:lnTo>
                  <a:lnTo>
                    <a:pt x="9887" y="2767"/>
                  </a:lnTo>
                  <a:lnTo>
                    <a:pt x="9740" y="2749"/>
                  </a:lnTo>
                  <a:lnTo>
                    <a:pt x="9574" y="2712"/>
                  </a:lnTo>
                  <a:lnTo>
                    <a:pt x="9149" y="2564"/>
                  </a:lnTo>
                  <a:lnTo>
                    <a:pt x="8651" y="2362"/>
                  </a:lnTo>
                  <a:lnTo>
                    <a:pt x="8117" y="2140"/>
                  </a:lnTo>
                  <a:lnTo>
                    <a:pt x="7213" y="1716"/>
                  </a:lnTo>
                  <a:lnTo>
                    <a:pt x="6825" y="1513"/>
                  </a:lnTo>
                  <a:lnTo>
                    <a:pt x="2915" y="1"/>
                  </a:lnTo>
                  <a:lnTo>
                    <a:pt x="1" y="1"/>
                  </a:lnTo>
                  <a:lnTo>
                    <a:pt x="1" y="15494"/>
                  </a:lnTo>
                  <a:lnTo>
                    <a:pt x="33367" y="154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21"/>
            <p:cNvSpPr/>
            <p:nvPr/>
          </p:nvSpPr>
          <p:spPr>
            <a:xfrm>
              <a:off x="2389639" y="647785"/>
              <a:ext cx="4364722" cy="1525581"/>
            </a:xfrm>
            <a:custGeom>
              <a:rect b="b" l="l" r="r" t="t"/>
              <a:pathLst>
                <a:path extrusionOk="0" h="41834" w="119688">
                  <a:moveTo>
                    <a:pt x="1" y="1"/>
                  </a:moveTo>
                  <a:lnTo>
                    <a:pt x="1" y="3136"/>
                  </a:lnTo>
                  <a:lnTo>
                    <a:pt x="407" y="3321"/>
                  </a:lnTo>
                  <a:lnTo>
                    <a:pt x="813" y="3505"/>
                  </a:lnTo>
                  <a:lnTo>
                    <a:pt x="1200" y="3708"/>
                  </a:lnTo>
                  <a:lnTo>
                    <a:pt x="1587" y="3929"/>
                  </a:lnTo>
                  <a:lnTo>
                    <a:pt x="1956" y="4169"/>
                  </a:lnTo>
                  <a:lnTo>
                    <a:pt x="2325" y="4409"/>
                  </a:lnTo>
                  <a:lnTo>
                    <a:pt x="2694" y="4667"/>
                  </a:lnTo>
                  <a:lnTo>
                    <a:pt x="3044" y="4944"/>
                  </a:lnTo>
                  <a:lnTo>
                    <a:pt x="3395" y="5220"/>
                  </a:lnTo>
                  <a:lnTo>
                    <a:pt x="3727" y="5516"/>
                  </a:lnTo>
                  <a:lnTo>
                    <a:pt x="4391" y="6124"/>
                  </a:lnTo>
                  <a:lnTo>
                    <a:pt x="4999" y="6751"/>
                  </a:lnTo>
                  <a:lnTo>
                    <a:pt x="5590" y="7397"/>
                  </a:lnTo>
                  <a:lnTo>
                    <a:pt x="6309" y="8227"/>
                  </a:lnTo>
                  <a:lnTo>
                    <a:pt x="7028" y="9057"/>
                  </a:lnTo>
                  <a:lnTo>
                    <a:pt x="7748" y="9905"/>
                  </a:lnTo>
                  <a:lnTo>
                    <a:pt x="8485" y="10735"/>
                  </a:lnTo>
                  <a:lnTo>
                    <a:pt x="8854" y="11123"/>
                  </a:lnTo>
                  <a:lnTo>
                    <a:pt x="9260" y="11510"/>
                  </a:lnTo>
                  <a:lnTo>
                    <a:pt x="9647" y="11879"/>
                  </a:lnTo>
                  <a:lnTo>
                    <a:pt x="10072" y="12248"/>
                  </a:lnTo>
                  <a:lnTo>
                    <a:pt x="10496" y="12580"/>
                  </a:lnTo>
                  <a:lnTo>
                    <a:pt x="10939" y="12912"/>
                  </a:lnTo>
                  <a:lnTo>
                    <a:pt x="11400" y="13207"/>
                  </a:lnTo>
                  <a:lnTo>
                    <a:pt x="11879" y="13484"/>
                  </a:lnTo>
                  <a:lnTo>
                    <a:pt x="12359" y="13705"/>
                  </a:lnTo>
                  <a:lnTo>
                    <a:pt x="12838" y="13926"/>
                  </a:lnTo>
                  <a:lnTo>
                    <a:pt x="13336" y="14111"/>
                  </a:lnTo>
                  <a:lnTo>
                    <a:pt x="13816" y="14258"/>
                  </a:lnTo>
                  <a:lnTo>
                    <a:pt x="14332" y="14406"/>
                  </a:lnTo>
                  <a:lnTo>
                    <a:pt x="14830" y="14517"/>
                  </a:lnTo>
                  <a:lnTo>
                    <a:pt x="15347" y="14627"/>
                  </a:lnTo>
                  <a:lnTo>
                    <a:pt x="15863" y="14719"/>
                  </a:lnTo>
                  <a:lnTo>
                    <a:pt x="16380" y="14793"/>
                  </a:lnTo>
                  <a:lnTo>
                    <a:pt x="16915" y="14849"/>
                  </a:lnTo>
                  <a:lnTo>
                    <a:pt x="17948" y="14941"/>
                  </a:lnTo>
                  <a:lnTo>
                    <a:pt x="18999" y="15015"/>
                  </a:lnTo>
                  <a:lnTo>
                    <a:pt x="20032" y="15088"/>
                  </a:lnTo>
                  <a:lnTo>
                    <a:pt x="21065" y="15144"/>
                  </a:lnTo>
                  <a:lnTo>
                    <a:pt x="22116" y="15236"/>
                  </a:lnTo>
                  <a:lnTo>
                    <a:pt x="23149" y="15347"/>
                  </a:lnTo>
                  <a:lnTo>
                    <a:pt x="23665" y="15402"/>
                  </a:lnTo>
                  <a:lnTo>
                    <a:pt x="24182" y="15494"/>
                  </a:lnTo>
                  <a:lnTo>
                    <a:pt x="24680" y="15586"/>
                  </a:lnTo>
                  <a:lnTo>
                    <a:pt x="25196" y="15679"/>
                  </a:lnTo>
                  <a:lnTo>
                    <a:pt x="25694" y="15808"/>
                  </a:lnTo>
                  <a:lnTo>
                    <a:pt x="26192" y="15955"/>
                  </a:lnTo>
                  <a:lnTo>
                    <a:pt x="26690" y="16121"/>
                  </a:lnTo>
                  <a:lnTo>
                    <a:pt x="27170" y="16306"/>
                  </a:lnTo>
                  <a:lnTo>
                    <a:pt x="27649" y="16509"/>
                  </a:lnTo>
                  <a:lnTo>
                    <a:pt x="28111" y="16730"/>
                  </a:lnTo>
                  <a:lnTo>
                    <a:pt x="28590" y="17007"/>
                  </a:lnTo>
                  <a:lnTo>
                    <a:pt x="29051" y="17302"/>
                  </a:lnTo>
                  <a:lnTo>
                    <a:pt x="29494" y="17634"/>
                  </a:lnTo>
                  <a:lnTo>
                    <a:pt x="29918" y="17966"/>
                  </a:lnTo>
                  <a:lnTo>
                    <a:pt x="30324" y="18335"/>
                  </a:lnTo>
                  <a:lnTo>
                    <a:pt x="30730" y="18722"/>
                  </a:lnTo>
                  <a:lnTo>
                    <a:pt x="31117" y="19109"/>
                  </a:lnTo>
                  <a:lnTo>
                    <a:pt x="31486" y="19497"/>
                  </a:lnTo>
                  <a:lnTo>
                    <a:pt x="32279" y="20345"/>
                  </a:lnTo>
                  <a:lnTo>
                    <a:pt x="33091" y="21175"/>
                  </a:lnTo>
                  <a:lnTo>
                    <a:pt x="33496" y="21581"/>
                  </a:lnTo>
                  <a:lnTo>
                    <a:pt x="33921" y="21968"/>
                  </a:lnTo>
                  <a:lnTo>
                    <a:pt x="34363" y="22356"/>
                  </a:lnTo>
                  <a:lnTo>
                    <a:pt x="34824" y="22706"/>
                  </a:lnTo>
                  <a:lnTo>
                    <a:pt x="35285" y="23056"/>
                  </a:lnTo>
                  <a:lnTo>
                    <a:pt x="35728" y="23425"/>
                  </a:lnTo>
                  <a:lnTo>
                    <a:pt x="36171" y="23813"/>
                  </a:lnTo>
                  <a:lnTo>
                    <a:pt x="36577" y="24218"/>
                  </a:lnTo>
                  <a:lnTo>
                    <a:pt x="36761" y="24440"/>
                  </a:lnTo>
                  <a:lnTo>
                    <a:pt x="36945" y="24661"/>
                  </a:lnTo>
                  <a:lnTo>
                    <a:pt x="37111" y="24901"/>
                  </a:lnTo>
                  <a:lnTo>
                    <a:pt x="37277" y="25141"/>
                  </a:lnTo>
                  <a:lnTo>
                    <a:pt x="37407" y="25381"/>
                  </a:lnTo>
                  <a:lnTo>
                    <a:pt x="37536" y="25639"/>
                  </a:lnTo>
                  <a:lnTo>
                    <a:pt x="37646" y="25915"/>
                  </a:lnTo>
                  <a:lnTo>
                    <a:pt x="37739" y="26192"/>
                  </a:lnTo>
                  <a:lnTo>
                    <a:pt x="37794" y="26469"/>
                  </a:lnTo>
                  <a:lnTo>
                    <a:pt x="37831" y="26745"/>
                  </a:lnTo>
                  <a:lnTo>
                    <a:pt x="37849" y="27022"/>
                  </a:lnTo>
                  <a:lnTo>
                    <a:pt x="37831" y="27299"/>
                  </a:lnTo>
                  <a:lnTo>
                    <a:pt x="37812" y="27557"/>
                  </a:lnTo>
                  <a:lnTo>
                    <a:pt x="37757" y="27815"/>
                  </a:lnTo>
                  <a:lnTo>
                    <a:pt x="37683" y="28073"/>
                  </a:lnTo>
                  <a:lnTo>
                    <a:pt x="37591" y="28332"/>
                  </a:lnTo>
                  <a:lnTo>
                    <a:pt x="37499" y="28571"/>
                  </a:lnTo>
                  <a:lnTo>
                    <a:pt x="37370" y="28811"/>
                  </a:lnTo>
                  <a:lnTo>
                    <a:pt x="37241" y="29033"/>
                  </a:lnTo>
                  <a:lnTo>
                    <a:pt x="37075" y="29272"/>
                  </a:lnTo>
                  <a:lnTo>
                    <a:pt x="36909" y="29475"/>
                  </a:lnTo>
                  <a:lnTo>
                    <a:pt x="36743" y="29697"/>
                  </a:lnTo>
                  <a:lnTo>
                    <a:pt x="36558" y="29899"/>
                  </a:lnTo>
                  <a:lnTo>
                    <a:pt x="36355" y="30084"/>
                  </a:lnTo>
                  <a:lnTo>
                    <a:pt x="36152" y="30268"/>
                  </a:lnTo>
                  <a:lnTo>
                    <a:pt x="35931" y="30453"/>
                  </a:lnTo>
                  <a:lnTo>
                    <a:pt x="35507" y="30766"/>
                  </a:lnTo>
                  <a:lnTo>
                    <a:pt x="35046" y="31061"/>
                  </a:lnTo>
                  <a:lnTo>
                    <a:pt x="34566" y="31320"/>
                  </a:lnTo>
                  <a:lnTo>
                    <a:pt x="34068" y="31541"/>
                  </a:lnTo>
                  <a:lnTo>
                    <a:pt x="33570" y="31725"/>
                  </a:lnTo>
                  <a:lnTo>
                    <a:pt x="33054" y="31891"/>
                  </a:lnTo>
                  <a:lnTo>
                    <a:pt x="32537" y="32021"/>
                  </a:lnTo>
                  <a:lnTo>
                    <a:pt x="32002" y="32131"/>
                  </a:lnTo>
                  <a:lnTo>
                    <a:pt x="31467" y="32223"/>
                  </a:lnTo>
                  <a:lnTo>
                    <a:pt x="30914" y="32297"/>
                  </a:lnTo>
                  <a:lnTo>
                    <a:pt x="30379" y="32334"/>
                  </a:lnTo>
                  <a:lnTo>
                    <a:pt x="29826" y="32371"/>
                  </a:lnTo>
                  <a:lnTo>
                    <a:pt x="29291" y="32408"/>
                  </a:lnTo>
                  <a:lnTo>
                    <a:pt x="28203" y="32426"/>
                  </a:lnTo>
                  <a:lnTo>
                    <a:pt x="27760" y="32426"/>
                  </a:lnTo>
                  <a:lnTo>
                    <a:pt x="26358" y="32408"/>
                  </a:lnTo>
                  <a:lnTo>
                    <a:pt x="25491" y="32408"/>
                  </a:lnTo>
                  <a:lnTo>
                    <a:pt x="24625" y="32445"/>
                  </a:lnTo>
                  <a:lnTo>
                    <a:pt x="24809" y="32961"/>
                  </a:lnTo>
                  <a:lnTo>
                    <a:pt x="25196" y="34123"/>
                  </a:lnTo>
                  <a:lnTo>
                    <a:pt x="25399" y="34806"/>
                  </a:lnTo>
                  <a:lnTo>
                    <a:pt x="25565" y="35433"/>
                  </a:lnTo>
                  <a:lnTo>
                    <a:pt x="25694" y="35986"/>
                  </a:lnTo>
                  <a:lnTo>
                    <a:pt x="25713" y="36189"/>
                  </a:lnTo>
                  <a:lnTo>
                    <a:pt x="25731" y="36355"/>
                  </a:lnTo>
                  <a:lnTo>
                    <a:pt x="25731" y="36503"/>
                  </a:lnTo>
                  <a:lnTo>
                    <a:pt x="25750" y="36650"/>
                  </a:lnTo>
                  <a:lnTo>
                    <a:pt x="25787" y="36798"/>
                  </a:lnTo>
                  <a:lnTo>
                    <a:pt x="25860" y="36964"/>
                  </a:lnTo>
                  <a:lnTo>
                    <a:pt x="26008" y="37296"/>
                  </a:lnTo>
                  <a:lnTo>
                    <a:pt x="26192" y="37628"/>
                  </a:lnTo>
                  <a:lnTo>
                    <a:pt x="26358" y="37904"/>
                  </a:lnTo>
                  <a:lnTo>
                    <a:pt x="26524" y="38144"/>
                  </a:lnTo>
                  <a:lnTo>
                    <a:pt x="26672" y="38366"/>
                  </a:lnTo>
                  <a:lnTo>
                    <a:pt x="33367" y="41833"/>
                  </a:lnTo>
                  <a:lnTo>
                    <a:pt x="41040" y="41833"/>
                  </a:lnTo>
                  <a:lnTo>
                    <a:pt x="40782" y="41040"/>
                  </a:lnTo>
                  <a:lnTo>
                    <a:pt x="40561" y="40265"/>
                  </a:lnTo>
                  <a:lnTo>
                    <a:pt x="40376" y="39454"/>
                  </a:lnTo>
                  <a:lnTo>
                    <a:pt x="40210" y="38642"/>
                  </a:lnTo>
                  <a:lnTo>
                    <a:pt x="40100" y="37812"/>
                  </a:lnTo>
                  <a:lnTo>
                    <a:pt x="40007" y="36964"/>
                  </a:lnTo>
                  <a:lnTo>
                    <a:pt x="39952" y="36115"/>
                  </a:lnTo>
                  <a:lnTo>
                    <a:pt x="39934" y="35267"/>
                  </a:lnTo>
                  <a:lnTo>
                    <a:pt x="39934" y="34750"/>
                  </a:lnTo>
                  <a:lnTo>
                    <a:pt x="39952" y="34234"/>
                  </a:lnTo>
                  <a:lnTo>
                    <a:pt x="39989" y="33736"/>
                  </a:lnTo>
                  <a:lnTo>
                    <a:pt x="40044" y="33238"/>
                  </a:lnTo>
                  <a:lnTo>
                    <a:pt x="40100" y="32721"/>
                  </a:lnTo>
                  <a:lnTo>
                    <a:pt x="40155" y="32242"/>
                  </a:lnTo>
                  <a:lnTo>
                    <a:pt x="40247" y="31744"/>
                  </a:lnTo>
                  <a:lnTo>
                    <a:pt x="40339" y="31246"/>
                  </a:lnTo>
                  <a:lnTo>
                    <a:pt x="40450" y="30766"/>
                  </a:lnTo>
                  <a:lnTo>
                    <a:pt x="40561" y="30287"/>
                  </a:lnTo>
                  <a:lnTo>
                    <a:pt x="40690" y="29807"/>
                  </a:lnTo>
                  <a:lnTo>
                    <a:pt x="40837" y="29346"/>
                  </a:lnTo>
                  <a:lnTo>
                    <a:pt x="40985" y="28885"/>
                  </a:lnTo>
                  <a:lnTo>
                    <a:pt x="41151" y="28424"/>
                  </a:lnTo>
                  <a:lnTo>
                    <a:pt x="41317" y="27963"/>
                  </a:lnTo>
                  <a:lnTo>
                    <a:pt x="41501" y="27520"/>
                  </a:lnTo>
                  <a:lnTo>
                    <a:pt x="41686" y="27077"/>
                  </a:lnTo>
                  <a:lnTo>
                    <a:pt x="41889" y="26635"/>
                  </a:lnTo>
                  <a:lnTo>
                    <a:pt x="42110" y="26211"/>
                  </a:lnTo>
                  <a:lnTo>
                    <a:pt x="42331" y="25768"/>
                  </a:lnTo>
                  <a:lnTo>
                    <a:pt x="42571" y="25362"/>
                  </a:lnTo>
                  <a:lnTo>
                    <a:pt x="42811" y="24938"/>
                  </a:lnTo>
                  <a:lnTo>
                    <a:pt x="43069" y="24532"/>
                  </a:lnTo>
                  <a:lnTo>
                    <a:pt x="43327" y="24126"/>
                  </a:lnTo>
                  <a:lnTo>
                    <a:pt x="43604" y="23739"/>
                  </a:lnTo>
                  <a:lnTo>
                    <a:pt x="43881" y="23352"/>
                  </a:lnTo>
                  <a:lnTo>
                    <a:pt x="44176" y="22983"/>
                  </a:lnTo>
                  <a:lnTo>
                    <a:pt x="44489" y="22595"/>
                  </a:lnTo>
                  <a:lnTo>
                    <a:pt x="44784" y="22245"/>
                  </a:lnTo>
                  <a:lnTo>
                    <a:pt x="45098" y="21876"/>
                  </a:lnTo>
                  <a:lnTo>
                    <a:pt x="45430" y="21526"/>
                  </a:lnTo>
                  <a:lnTo>
                    <a:pt x="45762" y="21194"/>
                  </a:lnTo>
                  <a:lnTo>
                    <a:pt x="46112" y="20862"/>
                  </a:lnTo>
                  <a:lnTo>
                    <a:pt x="46463" y="20530"/>
                  </a:lnTo>
                  <a:lnTo>
                    <a:pt x="46813" y="20216"/>
                  </a:lnTo>
                  <a:lnTo>
                    <a:pt x="47182" y="19902"/>
                  </a:lnTo>
                  <a:lnTo>
                    <a:pt x="47551" y="19607"/>
                  </a:lnTo>
                  <a:lnTo>
                    <a:pt x="47938" y="19312"/>
                  </a:lnTo>
                  <a:lnTo>
                    <a:pt x="48326" y="19036"/>
                  </a:lnTo>
                  <a:lnTo>
                    <a:pt x="48713" y="18759"/>
                  </a:lnTo>
                  <a:lnTo>
                    <a:pt x="49119" y="18501"/>
                  </a:lnTo>
                  <a:lnTo>
                    <a:pt x="49525" y="18242"/>
                  </a:lnTo>
                  <a:lnTo>
                    <a:pt x="49930" y="18003"/>
                  </a:lnTo>
                  <a:lnTo>
                    <a:pt x="50355" y="17763"/>
                  </a:lnTo>
                  <a:lnTo>
                    <a:pt x="50779" y="17542"/>
                  </a:lnTo>
                  <a:lnTo>
                    <a:pt x="51203" y="17320"/>
                  </a:lnTo>
                  <a:lnTo>
                    <a:pt x="51646" y="17117"/>
                  </a:lnTo>
                  <a:lnTo>
                    <a:pt x="52089" y="16914"/>
                  </a:lnTo>
                  <a:lnTo>
                    <a:pt x="52550" y="16730"/>
                  </a:lnTo>
                  <a:lnTo>
                    <a:pt x="52992" y="16564"/>
                  </a:lnTo>
                  <a:lnTo>
                    <a:pt x="53453" y="16398"/>
                  </a:lnTo>
                  <a:lnTo>
                    <a:pt x="53915" y="16250"/>
                  </a:lnTo>
                  <a:lnTo>
                    <a:pt x="54394" y="16121"/>
                  </a:lnTo>
                  <a:lnTo>
                    <a:pt x="54874" y="15992"/>
                  </a:lnTo>
                  <a:lnTo>
                    <a:pt x="55353" y="15863"/>
                  </a:lnTo>
                  <a:lnTo>
                    <a:pt x="55833" y="15771"/>
                  </a:lnTo>
                  <a:lnTo>
                    <a:pt x="56312" y="15660"/>
                  </a:lnTo>
                  <a:lnTo>
                    <a:pt x="56810" y="15586"/>
                  </a:lnTo>
                  <a:lnTo>
                    <a:pt x="57308" y="15513"/>
                  </a:lnTo>
                  <a:lnTo>
                    <a:pt x="57806" y="15457"/>
                  </a:lnTo>
                  <a:lnTo>
                    <a:pt x="58304" y="15420"/>
                  </a:lnTo>
                  <a:lnTo>
                    <a:pt x="58821" y="15383"/>
                  </a:lnTo>
                  <a:lnTo>
                    <a:pt x="59337" y="15365"/>
                  </a:lnTo>
                  <a:lnTo>
                    <a:pt x="60352" y="15365"/>
                  </a:lnTo>
                  <a:lnTo>
                    <a:pt x="60868" y="15383"/>
                  </a:lnTo>
                  <a:lnTo>
                    <a:pt x="61366" y="15420"/>
                  </a:lnTo>
                  <a:lnTo>
                    <a:pt x="61883" y="15457"/>
                  </a:lnTo>
                  <a:lnTo>
                    <a:pt x="62381" y="15513"/>
                  </a:lnTo>
                  <a:lnTo>
                    <a:pt x="62879" y="15586"/>
                  </a:lnTo>
                  <a:lnTo>
                    <a:pt x="63358" y="15660"/>
                  </a:lnTo>
                  <a:lnTo>
                    <a:pt x="63856" y="15771"/>
                  </a:lnTo>
                  <a:lnTo>
                    <a:pt x="64336" y="15863"/>
                  </a:lnTo>
                  <a:lnTo>
                    <a:pt x="64815" y="15992"/>
                  </a:lnTo>
                  <a:lnTo>
                    <a:pt x="65295" y="16121"/>
                  </a:lnTo>
                  <a:lnTo>
                    <a:pt x="65756" y="16250"/>
                  </a:lnTo>
                  <a:lnTo>
                    <a:pt x="66236" y="16398"/>
                  </a:lnTo>
                  <a:lnTo>
                    <a:pt x="66697" y="16564"/>
                  </a:lnTo>
                  <a:lnTo>
                    <a:pt x="67139" y="16730"/>
                  </a:lnTo>
                  <a:lnTo>
                    <a:pt x="67600" y="16914"/>
                  </a:lnTo>
                  <a:lnTo>
                    <a:pt x="68043" y="17117"/>
                  </a:lnTo>
                  <a:lnTo>
                    <a:pt x="68467" y="17320"/>
                  </a:lnTo>
                  <a:lnTo>
                    <a:pt x="68910" y="17542"/>
                  </a:lnTo>
                  <a:lnTo>
                    <a:pt x="69334" y="17763"/>
                  </a:lnTo>
                  <a:lnTo>
                    <a:pt x="69758" y="18003"/>
                  </a:lnTo>
                  <a:lnTo>
                    <a:pt x="70164" y="18242"/>
                  </a:lnTo>
                  <a:lnTo>
                    <a:pt x="70570" y="18501"/>
                  </a:lnTo>
                  <a:lnTo>
                    <a:pt x="70976" y="18759"/>
                  </a:lnTo>
                  <a:lnTo>
                    <a:pt x="71363" y="19036"/>
                  </a:lnTo>
                  <a:lnTo>
                    <a:pt x="71750" y="19312"/>
                  </a:lnTo>
                  <a:lnTo>
                    <a:pt x="72138" y="19607"/>
                  </a:lnTo>
                  <a:lnTo>
                    <a:pt x="72507" y="19902"/>
                  </a:lnTo>
                  <a:lnTo>
                    <a:pt x="72876" y="20216"/>
                  </a:lnTo>
                  <a:lnTo>
                    <a:pt x="73226" y="20530"/>
                  </a:lnTo>
                  <a:lnTo>
                    <a:pt x="73576" y="20862"/>
                  </a:lnTo>
                  <a:lnTo>
                    <a:pt x="73927" y="21194"/>
                  </a:lnTo>
                  <a:lnTo>
                    <a:pt x="74259" y="21526"/>
                  </a:lnTo>
                  <a:lnTo>
                    <a:pt x="74572" y="21876"/>
                  </a:lnTo>
                  <a:lnTo>
                    <a:pt x="74904" y="22245"/>
                  </a:lnTo>
                  <a:lnTo>
                    <a:pt x="75200" y="22595"/>
                  </a:lnTo>
                  <a:lnTo>
                    <a:pt x="75513" y="22983"/>
                  </a:lnTo>
                  <a:lnTo>
                    <a:pt x="75790" y="23352"/>
                  </a:lnTo>
                  <a:lnTo>
                    <a:pt x="76085" y="23739"/>
                  </a:lnTo>
                  <a:lnTo>
                    <a:pt x="76343" y="24126"/>
                  </a:lnTo>
                  <a:lnTo>
                    <a:pt x="76620" y="24532"/>
                  </a:lnTo>
                  <a:lnTo>
                    <a:pt x="76878" y="24938"/>
                  </a:lnTo>
                  <a:lnTo>
                    <a:pt x="77118" y="25362"/>
                  </a:lnTo>
                  <a:lnTo>
                    <a:pt x="77358" y="25768"/>
                  </a:lnTo>
                  <a:lnTo>
                    <a:pt x="77579" y="26211"/>
                  </a:lnTo>
                  <a:lnTo>
                    <a:pt x="77782" y="26635"/>
                  </a:lnTo>
                  <a:lnTo>
                    <a:pt x="77985" y="27077"/>
                  </a:lnTo>
                  <a:lnTo>
                    <a:pt x="78188" y="27520"/>
                  </a:lnTo>
                  <a:lnTo>
                    <a:pt x="78372" y="27963"/>
                  </a:lnTo>
                  <a:lnTo>
                    <a:pt x="78538" y="28424"/>
                  </a:lnTo>
                  <a:lnTo>
                    <a:pt x="78704" y="28885"/>
                  </a:lnTo>
                  <a:lnTo>
                    <a:pt x="78852" y="29346"/>
                  </a:lnTo>
                  <a:lnTo>
                    <a:pt x="78999" y="29807"/>
                  </a:lnTo>
                  <a:lnTo>
                    <a:pt x="79128" y="30287"/>
                  </a:lnTo>
                  <a:lnTo>
                    <a:pt x="79239" y="30766"/>
                  </a:lnTo>
                  <a:lnTo>
                    <a:pt x="79350" y="31246"/>
                  </a:lnTo>
                  <a:lnTo>
                    <a:pt x="79442" y="31744"/>
                  </a:lnTo>
                  <a:lnTo>
                    <a:pt x="79516" y="32242"/>
                  </a:lnTo>
                  <a:lnTo>
                    <a:pt x="79589" y="32721"/>
                  </a:lnTo>
                  <a:lnTo>
                    <a:pt x="79645" y="33238"/>
                  </a:lnTo>
                  <a:lnTo>
                    <a:pt x="79700" y="33736"/>
                  </a:lnTo>
                  <a:lnTo>
                    <a:pt x="79719" y="34234"/>
                  </a:lnTo>
                  <a:lnTo>
                    <a:pt x="79737" y="34750"/>
                  </a:lnTo>
                  <a:lnTo>
                    <a:pt x="79755" y="35267"/>
                  </a:lnTo>
                  <a:lnTo>
                    <a:pt x="79737" y="35949"/>
                  </a:lnTo>
                  <a:lnTo>
                    <a:pt x="79700" y="36632"/>
                  </a:lnTo>
                  <a:lnTo>
                    <a:pt x="79645" y="37296"/>
                  </a:lnTo>
                  <a:lnTo>
                    <a:pt x="79571" y="37960"/>
                  </a:lnTo>
                  <a:lnTo>
                    <a:pt x="79479" y="38624"/>
                  </a:lnTo>
                  <a:lnTo>
                    <a:pt x="79350" y="39269"/>
                  </a:lnTo>
                  <a:lnTo>
                    <a:pt x="79202" y="39915"/>
                  </a:lnTo>
                  <a:lnTo>
                    <a:pt x="79036" y="40560"/>
                  </a:lnTo>
                  <a:lnTo>
                    <a:pt x="81139" y="39288"/>
                  </a:lnTo>
                  <a:lnTo>
                    <a:pt x="86986" y="38771"/>
                  </a:lnTo>
                  <a:lnTo>
                    <a:pt x="90693" y="38015"/>
                  </a:lnTo>
                  <a:lnTo>
                    <a:pt x="91966" y="35267"/>
                  </a:lnTo>
                  <a:lnTo>
                    <a:pt x="95526" y="32924"/>
                  </a:lnTo>
                  <a:lnTo>
                    <a:pt x="101465" y="32924"/>
                  </a:lnTo>
                  <a:lnTo>
                    <a:pt x="103789" y="33053"/>
                  </a:lnTo>
                  <a:lnTo>
                    <a:pt x="108234" y="33053"/>
                  </a:lnTo>
                  <a:lnTo>
                    <a:pt x="108879" y="31891"/>
                  </a:lnTo>
                  <a:lnTo>
                    <a:pt x="111812" y="30619"/>
                  </a:lnTo>
                  <a:lnTo>
                    <a:pt x="113952" y="29863"/>
                  </a:lnTo>
                  <a:lnTo>
                    <a:pt x="119688" y="31191"/>
                  </a:lnTo>
                  <a:lnTo>
                    <a:pt x="119688" y="24680"/>
                  </a:lnTo>
                  <a:lnTo>
                    <a:pt x="118803" y="24569"/>
                  </a:lnTo>
                  <a:lnTo>
                    <a:pt x="117936" y="24495"/>
                  </a:lnTo>
                  <a:lnTo>
                    <a:pt x="117069" y="24440"/>
                  </a:lnTo>
                  <a:lnTo>
                    <a:pt x="116183" y="24421"/>
                  </a:lnTo>
                  <a:lnTo>
                    <a:pt x="115372" y="24440"/>
                  </a:lnTo>
                  <a:lnTo>
                    <a:pt x="114542" y="24495"/>
                  </a:lnTo>
                  <a:lnTo>
                    <a:pt x="114007" y="24532"/>
                  </a:lnTo>
                  <a:lnTo>
                    <a:pt x="113491" y="24606"/>
                  </a:lnTo>
                  <a:lnTo>
                    <a:pt x="112439" y="24753"/>
                  </a:lnTo>
                  <a:lnTo>
                    <a:pt x="111406" y="24938"/>
                  </a:lnTo>
                  <a:lnTo>
                    <a:pt x="110373" y="25122"/>
                  </a:lnTo>
                  <a:lnTo>
                    <a:pt x="109341" y="25307"/>
                  </a:lnTo>
                  <a:lnTo>
                    <a:pt x="108289" y="25454"/>
                  </a:lnTo>
                  <a:lnTo>
                    <a:pt x="107773" y="25510"/>
                  </a:lnTo>
                  <a:lnTo>
                    <a:pt x="107256" y="25565"/>
                  </a:lnTo>
                  <a:lnTo>
                    <a:pt x="106721" y="25583"/>
                  </a:lnTo>
                  <a:lnTo>
                    <a:pt x="106205" y="25602"/>
                  </a:lnTo>
                  <a:lnTo>
                    <a:pt x="105799" y="25583"/>
                  </a:lnTo>
                  <a:lnTo>
                    <a:pt x="105412" y="25565"/>
                  </a:lnTo>
                  <a:lnTo>
                    <a:pt x="105006" y="25528"/>
                  </a:lnTo>
                  <a:lnTo>
                    <a:pt x="104600" y="25491"/>
                  </a:lnTo>
                  <a:lnTo>
                    <a:pt x="104047" y="25399"/>
                  </a:lnTo>
                  <a:lnTo>
                    <a:pt x="103512" y="25307"/>
                  </a:lnTo>
                  <a:lnTo>
                    <a:pt x="102424" y="25067"/>
                  </a:lnTo>
                  <a:lnTo>
                    <a:pt x="101336" y="24809"/>
                  </a:lnTo>
                  <a:lnTo>
                    <a:pt x="100247" y="24550"/>
                  </a:lnTo>
                  <a:lnTo>
                    <a:pt x="99159" y="24292"/>
                  </a:lnTo>
                  <a:lnTo>
                    <a:pt x="98624" y="24200"/>
                  </a:lnTo>
                  <a:lnTo>
                    <a:pt x="98071" y="24089"/>
                  </a:lnTo>
                  <a:lnTo>
                    <a:pt x="97518" y="24016"/>
                  </a:lnTo>
                  <a:lnTo>
                    <a:pt x="96964" y="23960"/>
                  </a:lnTo>
                  <a:lnTo>
                    <a:pt x="96411" y="23923"/>
                  </a:lnTo>
                  <a:lnTo>
                    <a:pt x="95858" y="23905"/>
                  </a:lnTo>
                  <a:lnTo>
                    <a:pt x="95212" y="23923"/>
                  </a:lnTo>
                  <a:lnTo>
                    <a:pt x="94825" y="23960"/>
                  </a:lnTo>
                  <a:lnTo>
                    <a:pt x="94419" y="23997"/>
                  </a:lnTo>
                  <a:lnTo>
                    <a:pt x="93644" y="24108"/>
                  </a:lnTo>
                  <a:lnTo>
                    <a:pt x="92870" y="24237"/>
                  </a:lnTo>
                  <a:lnTo>
                    <a:pt x="92095" y="24384"/>
                  </a:lnTo>
                  <a:lnTo>
                    <a:pt x="91302" y="24514"/>
                  </a:lnTo>
                  <a:lnTo>
                    <a:pt x="90527" y="24643"/>
                  </a:lnTo>
                  <a:lnTo>
                    <a:pt x="90140" y="24680"/>
                  </a:lnTo>
                  <a:lnTo>
                    <a:pt x="89752" y="24716"/>
                  </a:lnTo>
                  <a:lnTo>
                    <a:pt x="89347" y="24735"/>
                  </a:lnTo>
                  <a:lnTo>
                    <a:pt x="88959" y="24753"/>
                  </a:lnTo>
                  <a:lnTo>
                    <a:pt x="88627" y="24735"/>
                  </a:lnTo>
                  <a:lnTo>
                    <a:pt x="88295" y="24716"/>
                  </a:lnTo>
                  <a:lnTo>
                    <a:pt x="87963" y="24680"/>
                  </a:lnTo>
                  <a:lnTo>
                    <a:pt x="87631" y="24643"/>
                  </a:lnTo>
                  <a:lnTo>
                    <a:pt x="87281" y="24569"/>
                  </a:lnTo>
                  <a:lnTo>
                    <a:pt x="86949" y="24477"/>
                  </a:lnTo>
                  <a:lnTo>
                    <a:pt x="86617" y="24384"/>
                  </a:lnTo>
                  <a:lnTo>
                    <a:pt x="86285" y="24255"/>
                  </a:lnTo>
                  <a:lnTo>
                    <a:pt x="85897" y="24071"/>
                  </a:lnTo>
                  <a:lnTo>
                    <a:pt x="85510" y="23868"/>
                  </a:lnTo>
                  <a:lnTo>
                    <a:pt x="85141" y="23628"/>
                  </a:lnTo>
                  <a:lnTo>
                    <a:pt x="84791" y="23370"/>
                  </a:lnTo>
                  <a:lnTo>
                    <a:pt x="84459" y="23093"/>
                  </a:lnTo>
                  <a:lnTo>
                    <a:pt x="84164" y="22780"/>
                  </a:lnTo>
                  <a:lnTo>
                    <a:pt x="84016" y="22595"/>
                  </a:lnTo>
                  <a:lnTo>
                    <a:pt x="83887" y="22429"/>
                  </a:lnTo>
                  <a:lnTo>
                    <a:pt x="83776" y="22245"/>
                  </a:lnTo>
                  <a:lnTo>
                    <a:pt x="83666" y="22060"/>
                  </a:lnTo>
                  <a:lnTo>
                    <a:pt x="83555" y="21839"/>
                  </a:lnTo>
                  <a:lnTo>
                    <a:pt x="83463" y="21599"/>
                  </a:lnTo>
                  <a:lnTo>
                    <a:pt x="83371" y="21378"/>
                  </a:lnTo>
                  <a:lnTo>
                    <a:pt x="83315" y="21138"/>
                  </a:lnTo>
                  <a:lnTo>
                    <a:pt x="83278" y="20917"/>
                  </a:lnTo>
                  <a:lnTo>
                    <a:pt x="83241" y="20677"/>
                  </a:lnTo>
                  <a:lnTo>
                    <a:pt x="83241" y="20437"/>
                  </a:lnTo>
                  <a:lnTo>
                    <a:pt x="83241" y="20198"/>
                  </a:lnTo>
                  <a:lnTo>
                    <a:pt x="83241" y="19958"/>
                  </a:lnTo>
                  <a:lnTo>
                    <a:pt x="83278" y="19718"/>
                  </a:lnTo>
                  <a:lnTo>
                    <a:pt x="83315" y="19497"/>
                  </a:lnTo>
                  <a:lnTo>
                    <a:pt x="83389" y="19257"/>
                  </a:lnTo>
                  <a:lnTo>
                    <a:pt x="83444" y="19036"/>
                  </a:lnTo>
                  <a:lnTo>
                    <a:pt x="83537" y="18796"/>
                  </a:lnTo>
                  <a:lnTo>
                    <a:pt x="83629" y="18574"/>
                  </a:lnTo>
                  <a:lnTo>
                    <a:pt x="83739" y="18353"/>
                  </a:lnTo>
                  <a:lnTo>
                    <a:pt x="83869" y="18095"/>
                  </a:lnTo>
                  <a:lnTo>
                    <a:pt x="84035" y="17855"/>
                  </a:lnTo>
                  <a:lnTo>
                    <a:pt x="84201" y="17615"/>
                  </a:lnTo>
                  <a:lnTo>
                    <a:pt x="84367" y="17394"/>
                  </a:lnTo>
                  <a:lnTo>
                    <a:pt x="84551" y="17173"/>
                  </a:lnTo>
                  <a:lnTo>
                    <a:pt x="84754" y="16970"/>
                  </a:lnTo>
                  <a:lnTo>
                    <a:pt x="85160" y="16582"/>
                  </a:lnTo>
                  <a:lnTo>
                    <a:pt x="85602" y="16214"/>
                  </a:lnTo>
                  <a:lnTo>
                    <a:pt x="86045" y="15863"/>
                  </a:lnTo>
                  <a:lnTo>
                    <a:pt x="86506" y="15531"/>
                  </a:lnTo>
                  <a:lnTo>
                    <a:pt x="86986" y="15199"/>
                  </a:lnTo>
                  <a:lnTo>
                    <a:pt x="87447" y="14885"/>
                  </a:lnTo>
                  <a:lnTo>
                    <a:pt x="87889" y="14572"/>
                  </a:lnTo>
                  <a:lnTo>
                    <a:pt x="88332" y="14221"/>
                  </a:lnTo>
                  <a:lnTo>
                    <a:pt x="88775" y="13889"/>
                  </a:lnTo>
                  <a:lnTo>
                    <a:pt x="89199" y="13539"/>
                  </a:lnTo>
                  <a:lnTo>
                    <a:pt x="89605" y="13170"/>
                  </a:lnTo>
                  <a:lnTo>
                    <a:pt x="90029" y="12801"/>
                  </a:lnTo>
                  <a:lnTo>
                    <a:pt x="90416" y="12414"/>
                  </a:lnTo>
                  <a:lnTo>
                    <a:pt x="91191" y="11658"/>
                  </a:lnTo>
                  <a:lnTo>
                    <a:pt x="91947" y="10920"/>
                  </a:lnTo>
                  <a:lnTo>
                    <a:pt x="92722" y="10182"/>
                  </a:lnTo>
                  <a:lnTo>
                    <a:pt x="93109" y="9850"/>
                  </a:lnTo>
                  <a:lnTo>
                    <a:pt x="93515" y="9500"/>
                  </a:lnTo>
                  <a:lnTo>
                    <a:pt x="93921" y="9186"/>
                  </a:lnTo>
                  <a:lnTo>
                    <a:pt x="94345" y="8873"/>
                  </a:lnTo>
                  <a:lnTo>
                    <a:pt x="94769" y="8559"/>
                  </a:lnTo>
                  <a:lnTo>
                    <a:pt x="95212" y="8282"/>
                  </a:lnTo>
                  <a:lnTo>
                    <a:pt x="95673" y="8024"/>
                  </a:lnTo>
                  <a:lnTo>
                    <a:pt x="96134" y="7784"/>
                  </a:lnTo>
                  <a:lnTo>
                    <a:pt x="96632" y="7563"/>
                  </a:lnTo>
                  <a:lnTo>
                    <a:pt x="97130" y="7360"/>
                  </a:lnTo>
                  <a:lnTo>
                    <a:pt x="97647" y="7194"/>
                  </a:lnTo>
                  <a:lnTo>
                    <a:pt x="98163" y="7046"/>
                  </a:lnTo>
                  <a:lnTo>
                    <a:pt x="98680" y="6899"/>
                  </a:lnTo>
                  <a:lnTo>
                    <a:pt x="99214" y="6788"/>
                  </a:lnTo>
                  <a:lnTo>
                    <a:pt x="99731" y="6678"/>
                  </a:lnTo>
                  <a:lnTo>
                    <a:pt x="100266" y="6585"/>
                  </a:lnTo>
                  <a:lnTo>
                    <a:pt x="101336" y="6419"/>
                  </a:lnTo>
                  <a:lnTo>
                    <a:pt x="103475" y="6143"/>
                  </a:lnTo>
                  <a:lnTo>
                    <a:pt x="104545" y="5995"/>
                  </a:lnTo>
                  <a:lnTo>
                    <a:pt x="105596" y="5811"/>
                  </a:lnTo>
                  <a:lnTo>
                    <a:pt x="106113" y="5700"/>
                  </a:lnTo>
                  <a:lnTo>
                    <a:pt x="106629" y="5571"/>
                  </a:lnTo>
                  <a:lnTo>
                    <a:pt x="107146" y="5442"/>
                  </a:lnTo>
                  <a:lnTo>
                    <a:pt x="107644" y="5294"/>
                  </a:lnTo>
                  <a:lnTo>
                    <a:pt x="108160" y="5128"/>
                  </a:lnTo>
                  <a:lnTo>
                    <a:pt x="108640" y="4925"/>
                  </a:lnTo>
                  <a:lnTo>
                    <a:pt x="109119" y="4704"/>
                  </a:lnTo>
                  <a:lnTo>
                    <a:pt x="109599" y="4464"/>
                  </a:lnTo>
                  <a:lnTo>
                    <a:pt x="110078" y="4169"/>
                  </a:lnTo>
                  <a:lnTo>
                    <a:pt x="110558" y="3856"/>
                  </a:lnTo>
                  <a:lnTo>
                    <a:pt x="111019" y="3524"/>
                  </a:lnTo>
                  <a:lnTo>
                    <a:pt x="111480" y="3155"/>
                  </a:lnTo>
                  <a:lnTo>
                    <a:pt x="111904" y="2804"/>
                  </a:lnTo>
                  <a:lnTo>
                    <a:pt x="112347" y="2417"/>
                  </a:lnTo>
                  <a:lnTo>
                    <a:pt x="113195" y="1679"/>
                  </a:lnTo>
                  <a:lnTo>
                    <a:pt x="113712" y="1236"/>
                  </a:lnTo>
                  <a:lnTo>
                    <a:pt x="114228" y="812"/>
                  </a:lnTo>
                  <a:lnTo>
                    <a:pt x="114763" y="388"/>
                  </a:lnTo>
                  <a:lnTo>
                    <a:pt x="115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21"/>
            <p:cNvSpPr/>
            <p:nvPr/>
          </p:nvSpPr>
          <p:spPr>
            <a:xfrm>
              <a:off x="2389639" y="647785"/>
              <a:ext cx="4364722" cy="1525581"/>
            </a:xfrm>
            <a:custGeom>
              <a:rect b="b" l="l" r="r" t="t"/>
              <a:pathLst>
                <a:path extrusionOk="0" fill="none" h="41834" w="119688">
                  <a:moveTo>
                    <a:pt x="119688" y="1"/>
                  </a:moveTo>
                  <a:lnTo>
                    <a:pt x="1" y="1"/>
                  </a:lnTo>
                  <a:lnTo>
                    <a:pt x="1" y="26340"/>
                  </a:lnTo>
                  <a:lnTo>
                    <a:pt x="1" y="26340"/>
                  </a:lnTo>
                  <a:lnTo>
                    <a:pt x="1" y="3136"/>
                  </a:lnTo>
                  <a:lnTo>
                    <a:pt x="1" y="3136"/>
                  </a:lnTo>
                  <a:lnTo>
                    <a:pt x="407" y="3321"/>
                  </a:lnTo>
                  <a:lnTo>
                    <a:pt x="813" y="3505"/>
                  </a:lnTo>
                  <a:lnTo>
                    <a:pt x="1200" y="3708"/>
                  </a:lnTo>
                  <a:lnTo>
                    <a:pt x="1587" y="3929"/>
                  </a:lnTo>
                  <a:lnTo>
                    <a:pt x="1956" y="4169"/>
                  </a:lnTo>
                  <a:lnTo>
                    <a:pt x="2325" y="4409"/>
                  </a:lnTo>
                  <a:lnTo>
                    <a:pt x="2694" y="4667"/>
                  </a:lnTo>
                  <a:lnTo>
                    <a:pt x="3044" y="4944"/>
                  </a:lnTo>
                  <a:lnTo>
                    <a:pt x="3395" y="5220"/>
                  </a:lnTo>
                  <a:lnTo>
                    <a:pt x="3727" y="5516"/>
                  </a:lnTo>
                  <a:lnTo>
                    <a:pt x="4391" y="6124"/>
                  </a:lnTo>
                  <a:lnTo>
                    <a:pt x="4999" y="6751"/>
                  </a:lnTo>
                  <a:lnTo>
                    <a:pt x="5590" y="7397"/>
                  </a:lnTo>
                  <a:lnTo>
                    <a:pt x="5590" y="7397"/>
                  </a:lnTo>
                  <a:lnTo>
                    <a:pt x="6309" y="8227"/>
                  </a:lnTo>
                  <a:lnTo>
                    <a:pt x="7028" y="9057"/>
                  </a:lnTo>
                  <a:lnTo>
                    <a:pt x="7748" y="9905"/>
                  </a:lnTo>
                  <a:lnTo>
                    <a:pt x="8485" y="10735"/>
                  </a:lnTo>
                  <a:lnTo>
                    <a:pt x="8854" y="11123"/>
                  </a:lnTo>
                  <a:lnTo>
                    <a:pt x="9260" y="11510"/>
                  </a:lnTo>
                  <a:lnTo>
                    <a:pt x="9647" y="11879"/>
                  </a:lnTo>
                  <a:lnTo>
                    <a:pt x="10072" y="12248"/>
                  </a:lnTo>
                  <a:lnTo>
                    <a:pt x="10496" y="12580"/>
                  </a:lnTo>
                  <a:lnTo>
                    <a:pt x="10939" y="12912"/>
                  </a:lnTo>
                  <a:lnTo>
                    <a:pt x="11400" y="13207"/>
                  </a:lnTo>
                  <a:lnTo>
                    <a:pt x="11879" y="13484"/>
                  </a:lnTo>
                  <a:lnTo>
                    <a:pt x="11879" y="13484"/>
                  </a:lnTo>
                  <a:lnTo>
                    <a:pt x="12359" y="13705"/>
                  </a:lnTo>
                  <a:lnTo>
                    <a:pt x="12838" y="13926"/>
                  </a:lnTo>
                  <a:lnTo>
                    <a:pt x="13336" y="14111"/>
                  </a:lnTo>
                  <a:lnTo>
                    <a:pt x="13816" y="14258"/>
                  </a:lnTo>
                  <a:lnTo>
                    <a:pt x="14332" y="14406"/>
                  </a:lnTo>
                  <a:lnTo>
                    <a:pt x="14830" y="14517"/>
                  </a:lnTo>
                  <a:lnTo>
                    <a:pt x="15347" y="14627"/>
                  </a:lnTo>
                  <a:lnTo>
                    <a:pt x="15863" y="14719"/>
                  </a:lnTo>
                  <a:lnTo>
                    <a:pt x="16380" y="14793"/>
                  </a:lnTo>
                  <a:lnTo>
                    <a:pt x="16915" y="14849"/>
                  </a:lnTo>
                  <a:lnTo>
                    <a:pt x="17948" y="14941"/>
                  </a:lnTo>
                  <a:lnTo>
                    <a:pt x="18999" y="15015"/>
                  </a:lnTo>
                  <a:lnTo>
                    <a:pt x="20032" y="15088"/>
                  </a:lnTo>
                  <a:lnTo>
                    <a:pt x="20032" y="15088"/>
                  </a:lnTo>
                  <a:lnTo>
                    <a:pt x="21065" y="15144"/>
                  </a:lnTo>
                  <a:lnTo>
                    <a:pt x="22116" y="15236"/>
                  </a:lnTo>
                  <a:lnTo>
                    <a:pt x="23149" y="15347"/>
                  </a:lnTo>
                  <a:lnTo>
                    <a:pt x="23665" y="15402"/>
                  </a:lnTo>
                  <a:lnTo>
                    <a:pt x="24182" y="15494"/>
                  </a:lnTo>
                  <a:lnTo>
                    <a:pt x="24680" y="15586"/>
                  </a:lnTo>
                  <a:lnTo>
                    <a:pt x="25196" y="15679"/>
                  </a:lnTo>
                  <a:lnTo>
                    <a:pt x="25694" y="15808"/>
                  </a:lnTo>
                  <a:lnTo>
                    <a:pt x="26192" y="15955"/>
                  </a:lnTo>
                  <a:lnTo>
                    <a:pt x="26690" y="16121"/>
                  </a:lnTo>
                  <a:lnTo>
                    <a:pt x="27170" y="16306"/>
                  </a:lnTo>
                  <a:lnTo>
                    <a:pt x="27649" y="16509"/>
                  </a:lnTo>
                  <a:lnTo>
                    <a:pt x="28111" y="16730"/>
                  </a:lnTo>
                  <a:lnTo>
                    <a:pt x="28111" y="16730"/>
                  </a:lnTo>
                  <a:lnTo>
                    <a:pt x="28590" y="17007"/>
                  </a:lnTo>
                  <a:lnTo>
                    <a:pt x="29051" y="17302"/>
                  </a:lnTo>
                  <a:lnTo>
                    <a:pt x="29494" y="17634"/>
                  </a:lnTo>
                  <a:lnTo>
                    <a:pt x="29918" y="17966"/>
                  </a:lnTo>
                  <a:lnTo>
                    <a:pt x="30324" y="18335"/>
                  </a:lnTo>
                  <a:lnTo>
                    <a:pt x="30730" y="18722"/>
                  </a:lnTo>
                  <a:lnTo>
                    <a:pt x="31117" y="19109"/>
                  </a:lnTo>
                  <a:lnTo>
                    <a:pt x="31486" y="19497"/>
                  </a:lnTo>
                  <a:lnTo>
                    <a:pt x="31486" y="19497"/>
                  </a:lnTo>
                  <a:lnTo>
                    <a:pt x="32279" y="20345"/>
                  </a:lnTo>
                  <a:lnTo>
                    <a:pt x="33091" y="21175"/>
                  </a:lnTo>
                  <a:lnTo>
                    <a:pt x="33496" y="21581"/>
                  </a:lnTo>
                  <a:lnTo>
                    <a:pt x="33921" y="21968"/>
                  </a:lnTo>
                  <a:lnTo>
                    <a:pt x="34363" y="22356"/>
                  </a:lnTo>
                  <a:lnTo>
                    <a:pt x="34824" y="22706"/>
                  </a:lnTo>
                  <a:lnTo>
                    <a:pt x="34824" y="22706"/>
                  </a:lnTo>
                  <a:lnTo>
                    <a:pt x="35285" y="23056"/>
                  </a:lnTo>
                  <a:lnTo>
                    <a:pt x="35728" y="23425"/>
                  </a:lnTo>
                  <a:lnTo>
                    <a:pt x="36171" y="23813"/>
                  </a:lnTo>
                  <a:lnTo>
                    <a:pt x="36577" y="24218"/>
                  </a:lnTo>
                  <a:lnTo>
                    <a:pt x="36761" y="24440"/>
                  </a:lnTo>
                  <a:lnTo>
                    <a:pt x="36945" y="24661"/>
                  </a:lnTo>
                  <a:lnTo>
                    <a:pt x="37111" y="24901"/>
                  </a:lnTo>
                  <a:lnTo>
                    <a:pt x="37277" y="25141"/>
                  </a:lnTo>
                  <a:lnTo>
                    <a:pt x="37407" y="25381"/>
                  </a:lnTo>
                  <a:lnTo>
                    <a:pt x="37536" y="25639"/>
                  </a:lnTo>
                  <a:lnTo>
                    <a:pt x="37646" y="25915"/>
                  </a:lnTo>
                  <a:lnTo>
                    <a:pt x="37739" y="26192"/>
                  </a:lnTo>
                  <a:lnTo>
                    <a:pt x="37739" y="26192"/>
                  </a:lnTo>
                  <a:lnTo>
                    <a:pt x="37794" y="26469"/>
                  </a:lnTo>
                  <a:lnTo>
                    <a:pt x="37831" y="26745"/>
                  </a:lnTo>
                  <a:lnTo>
                    <a:pt x="37849" y="27022"/>
                  </a:lnTo>
                  <a:lnTo>
                    <a:pt x="37831" y="27299"/>
                  </a:lnTo>
                  <a:lnTo>
                    <a:pt x="37812" y="27557"/>
                  </a:lnTo>
                  <a:lnTo>
                    <a:pt x="37757" y="27815"/>
                  </a:lnTo>
                  <a:lnTo>
                    <a:pt x="37683" y="28073"/>
                  </a:lnTo>
                  <a:lnTo>
                    <a:pt x="37591" y="28332"/>
                  </a:lnTo>
                  <a:lnTo>
                    <a:pt x="37499" y="28571"/>
                  </a:lnTo>
                  <a:lnTo>
                    <a:pt x="37370" y="28811"/>
                  </a:lnTo>
                  <a:lnTo>
                    <a:pt x="37241" y="29033"/>
                  </a:lnTo>
                  <a:lnTo>
                    <a:pt x="37075" y="29272"/>
                  </a:lnTo>
                  <a:lnTo>
                    <a:pt x="36909" y="29475"/>
                  </a:lnTo>
                  <a:lnTo>
                    <a:pt x="36743" y="29697"/>
                  </a:lnTo>
                  <a:lnTo>
                    <a:pt x="36558" y="29899"/>
                  </a:lnTo>
                  <a:lnTo>
                    <a:pt x="36355" y="30084"/>
                  </a:lnTo>
                  <a:lnTo>
                    <a:pt x="36355" y="30084"/>
                  </a:lnTo>
                  <a:lnTo>
                    <a:pt x="36152" y="30268"/>
                  </a:lnTo>
                  <a:lnTo>
                    <a:pt x="35931" y="30453"/>
                  </a:lnTo>
                  <a:lnTo>
                    <a:pt x="35507" y="30766"/>
                  </a:lnTo>
                  <a:lnTo>
                    <a:pt x="35046" y="31061"/>
                  </a:lnTo>
                  <a:lnTo>
                    <a:pt x="34566" y="31320"/>
                  </a:lnTo>
                  <a:lnTo>
                    <a:pt x="34068" y="31541"/>
                  </a:lnTo>
                  <a:lnTo>
                    <a:pt x="33570" y="31725"/>
                  </a:lnTo>
                  <a:lnTo>
                    <a:pt x="33054" y="31891"/>
                  </a:lnTo>
                  <a:lnTo>
                    <a:pt x="32537" y="32021"/>
                  </a:lnTo>
                  <a:lnTo>
                    <a:pt x="32002" y="32131"/>
                  </a:lnTo>
                  <a:lnTo>
                    <a:pt x="31467" y="32223"/>
                  </a:lnTo>
                  <a:lnTo>
                    <a:pt x="30914" y="32297"/>
                  </a:lnTo>
                  <a:lnTo>
                    <a:pt x="30379" y="32334"/>
                  </a:lnTo>
                  <a:lnTo>
                    <a:pt x="29826" y="32371"/>
                  </a:lnTo>
                  <a:lnTo>
                    <a:pt x="29291" y="32408"/>
                  </a:lnTo>
                  <a:lnTo>
                    <a:pt x="28203" y="32426"/>
                  </a:lnTo>
                  <a:lnTo>
                    <a:pt x="28203" y="32426"/>
                  </a:lnTo>
                  <a:lnTo>
                    <a:pt x="27760" y="32426"/>
                  </a:lnTo>
                  <a:lnTo>
                    <a:pt x="27760" y="32426"/>
                  </a:lnTo>
                  <a:lnTo>
                    <a:pt x="26358" y="32408"/>
                  </a:lnTo>
                  <a:lnTo>
                    <a:pt x="26358" y="32408"/>
                  </a:lnTo>
                  <a:lnTo>
                    <a:pt x="25491" y="32408"/>
                  </a:lnTo>
                  <a:lnTo>
                    <a:pt x="24625" y="32445"/>
                  </a:lnTo>
                  <a:lnTo>
                    <a:pt x="24625" y="32445"/>
                  </a:lnTo>
                  <a:lnTo>
                    <a:pt x="24625" y="32445"/>
                  </a:lnTo>
                  <a:lnTo>
                    <a:pt x="24809" y="32961"/>
                  </a:lnTo>
                  <a:lnTo>
                    <a:pt x="25196" y="34123"/>
                  </a:lnTo>
                  <a:lnTo>
                    <a:pt x="25399" y="34806"/>
                  </a:lnTo>
                  <a:lnTo>
                    <a:pt x="25565" y="35433"/>
                  </a:lnTo>
                  <a:lnTo>
                    <a:pt x="25694" y="35986"/>
                  </a:lnTo>
                  <a:lnTo>
                    <a:pt x="25713" y="36189"/>
                  </a:lnTo>
                  <a:lnTo>
                    <a:pt x="25731" y="36355"/>
                  </a:lnTo>
                  <a:lnTo>
                    <a:pt x="25731" y="36355"/>
                  </a:lnTo>
                  <a:lnTo>
                    <a:pt x="25731" y="36503"/>
                  </a:lnTo>
                  <a:lnTo>
                    <a:pt x="25750" y="36650"/>
                  </a:lnTo>
                  <a:lnTo>
                    <a:pt x="25787" y="36798"/>
                  </a:lnTo>
                  <a:lnTo>
                    <a:pt x="25860" y="36964"/>
                  </a:lnTo>
                  <a:lnTo>
                    <a:pt x="26008" y="37296"/>
                  </a:lnTo>
                  <a:lnTo>
                    <a:pt x="26192" y="37628"/>
                  </a:lnTo>
                  <a:lnTo>
                    <a:pt x="26358" y="37904"/>
                  </a:lnTo>
                  <a:lnTo>
                    <a:pt x="26524" y="38144"/>
                  </a:lnTo>
                  <a:lnTo>
                    <a:pt x="26672" y="38366"/>
                  </a:lnTo>
                  <a:lnTo>
                    <a:pt x="33367" y="41833"/>
                  </a:lnTo>
                  <a:lnTo>
                    <a:pt x="1" y="41833"/>
                  </a:lnTo>
                  <a:lnTo>
                    <a:pt x="41040" y="41833"/>
                  </a:lnTo>
                  <a:lnTo>
                    <a:pt x="41040" y="41833"/>
                  </a:lnTo>
                  <a:lnTo>
                    <a:pt x="40782" y="41040"/>
                  </a:lnTo>
                  <a:lnTo>
                    <a:pt x="40561" y="40265"/>
                  </a:lnTo>
                  <a:lnTo>
                    <a:pt x="40376" y="39454"/>
                  </a:lnTo>
                  <a:lnTo>
                    <a:pt x="40210" y="38642"/>
                  </a:lnTo>
                  <a:lnTo>
                    <a:pt x="40100" y="37812"/>
                  </a:lnTo>
                  <a:lnTo>
                    <a:pt x="40007" y="36964"/>
                  </a:lnTo>
                  <a:lnTo>
                    <a:pt x="39952" y="36115"/>
                  </a:lnTo>
                  <a:lnTo>
                    <a:pt x="39934" y="35267"/>
                  </a:lnTo>
                  <a:lnTo>
                    <a:pt x="39934" y="35267"/>
                  </a:lnTo>
                  <a:lnTo>
                    <a:pt x="39934" y="34750"/>
                  </a:lnTo>
                  <a:lnTo>
                    <a:pt x="39952" y="34234"/>
                  </a:lnTo>
                  <a:lnTo>
                    <a:pt x="39989" y="33736"/>
                  </a:lnTo>
                  <a:lnTo>
                    <a:pt x="40044" y="33238"/>
                  </a:lnTo>
                  <a:lnTo>
                    <a:pt x="40100" y="32721"/>
                  </a:lnTo>
                  <a:lnTo>
                    <a:pt x="40155" y="32242"/>
                  </a:lnTo>
                  <a:lnTo>
                    <a:pt x="40247" y="31744"/>
                  </a:lnTo>
                  <a:lnTo>
                    <a:pt x="40339" y="31246"/>
                  </a:lnTo>
                  <a:lnTo>
                    <a:pt x="40450" y="30766"/>
                  </a:lnTo>
                  <a:lnTo>
                    <a:pt x="40561" y="30287"/>
                  </a:lnTo>
                  <a:lnTo>
                    <a:pt x="40690" y="29807"/>
                  </a:lnTo>
                  <a:lnTo>
                    <a:pt x="40837" y="29346"/>
                  </a:lnTo>
                  <a:lnTo>
                    <a:pt x="40985" y="28885"/>
                  </a:lnTo>
                  <a:lnTo>
                    <a:pt x="41151" y="28424"/>
                  </a:lnTo>
                  <a:lnTo>
                    <a:pt x="41317" y="27963"/>
                  </a:lnTo>
                  <a:lnTo>
                    <a:pt x="41501" y="27520"/>
                  </a:lnTo>
                  <a:lnTo>
                    <a:pt x="41686" y="27077"/>
                  </a:lnTo>
                  <a:lnTo>
                    <a:pt x="41889" y="26635"/>
                  </a:lnTo>
                  <a:lnTo>
                    <a:pt x="42110" y="26211"/>
                  </a:lnTo>
                  <a:lnTo>
                    <a:pt x="42331" y="25768"/>
                  </a:lnTo>
                  <a:lnTo>
                    <a:pt x="42571" y="25362"/>
                  </a:lnTo>
                  <a:lnTo>
                    <a:pt x="42811" y="24938"/>
                  </a:lnTo>
                  <a:lnTo>
                    <a:pt x="43069" y="24532"/>
                  </a:lnTo>
                  <a:lnTo>
                    <a:pt x="43327" y="24126"/>
                  </a:lnTo>
                  <a:lnTo>
                    <a:pt x="43604" y="23739"/>
                  </a:lnTo>
                  <a:lnTo>
                    <a:pt x="43881" y="23352"/>
                  </a:lnTo>
                  <a:lnTo>
                    <a:pt x="44176" y="22983"/>
                  </a:lnTo>
                  <a:lnTo>
                    <a:pt x="44489" y="22595"/>
                  </a:lnTo>
                  <a:lnTo>
                    <a:pt x="44784" y="22245"/>
                  </a:lnTo>
                  <a:lnTo>
                    <a:pt x="45098" y="21876"/>
                  </a:lnTo>
                  <a:lnTo>
                    <a:pt x="45430" y="21526"/>
                  </a:lnTo>
                  <a:lnTo>
                    <a:pt x="45762" y="21194"/>
                  </a:lnTo>
                  <a:lnTo>
                    <a:pt x="46112" y="20862"/>
                  </a:lnTo>
                  <a:lnTo>
                    <a:pt x="46463" y="20530"/>
                  </a:lnTo>
                  <a:lnTo>
                    <a:pt x="46813" y="20216"/>
                  </a:lnTo>
                  <a:lnTo>
                    <a:pt x="47182" y="19902"/>
                  </a:lnTo>
                  <a:lnTo>
                    <a:pt x="47551" y="19607"/>
                  </a:lnTo>
                  <a:lnTo>
                    <a:pt x="47938" y="19312"/>
                  </a:lnTo>
                  <a:lnTo>
                    <a:pt x="48326" y="19036"/>
                  </a:lnTo>
                  <a:lnTo>
                    <a:pt x="48713" y="18759"/>
                  </a:lnTo>
                  <a:lnTo>
                    <a:pt x="49119" y="18501"/>
                  </a:lnTo>
                  <a:lnTo>
                    <a:pt x="49525" y="18242"/>
                  </a:lnTo>
                  <a:lnTo>
                    <a:pt x="49930" y="18003"/>
                  </a:lnTo>
                  <a:lnTo>
                    <a:pt x="50355" y="17763"/>
                  </a:lnTo>
                  <a:lnTo>
                    <a:pt x="50779" y="17542"/>
                  </a:lnTo>
                  <a:lnTo>
                    <a:pt x="51203" y="17320"/>
                  </a:lnTo>
                  <a:lnTo>
                    <a:pt x="51646" y="17117"/>
                  </a:lnTo>
                  <a:lnTo>
                    <a:pt x="52089" y="16914"/>
                  </a:lnTo>
                  <a:lnTo>
                    <a:pt x="52550" y="16730"/>
                  </a:lnTo>
                  <a:lnTo>
                    <a:pt x="52992" y="16564"/>
                  </a:lnTo>
                  <a:lnTo>
                    <a:pt x="53453" y="16398"/>
                  </a:lnTo>
                  <a:lnTo>
                    <a:pt x="53915" y="16250"/>
                  </a:lnTo>
                  <a:lnTo>
                    <a:pt x="54394" y="16121"/>
                  </a:lnTo>
                  <a:lnTo>
                    <a:pt x="54874" y="15992"/>
                  </a:lnTo>
                  <a:lnTo>
                    <a:pt x="55353" y="15863"/>
                  </a:lnTo>
                  <a:lnTo>
                    <a:pt x="55833" y="15771"/>
                  </a:lnTo>
                  <a:lnTo>
                    <a:pt x="56312" y="15660"/>
                  </a:lnTo>
                  <a:lnTo>
                    <a:pt x="56810" y="15586"/>
                  </a:lnTo>
                  <a:lnTo>
                    <a:pt x="57308" y="15513"/>
                  </a:lnTo>
                  <a:lnTo>
                    <a:pt x="57806" y="15457"/>
                  </a:lnTo>
                  <a:lnTo>
                    <a:pt x="58304" y="15420"/>
                  </a:lnTo>
                  <a:lnTo>
                    <a:pt x="58821" y="15383"/>
                  </a:lnTo>
                  <a:lnTo>
                    <a:pt x="59337" y="15365"/>
                  </a:lnTo>
                  <a:lnTo>
                    <a:pt x="59835" y="15365"/>
                  </a:lnTo>
                  <a:lnTo>
                    <a:pt x="59835" y="15365"/>
                  </a:lnTo>
                  <a:lnTo>
                    <a:pt x="60352" y="15365"/>
                  </a:lnTo>
                  <a:lnTo>
                    <a:pt x="60868" y="15383"/>
                  </a:lnTo>
                  <a:lnTo>
                    <a:pt x="61366" y="15420"/>
                  </a:lnTo>
                  <a:lnTo>
                    <a:pt x="61883" y="15457"/>
                  </a:lnTo>
                  <a:lnTo>
                    <a:pt x="62381" y="15513"/>
                  </a:lnTo>
                  <a:lnTo>
                    <a:pt x="62879" y="15586"/>
                  </a:lnTo>
                  <a:lnTo>
                    <a:pt x="63358" y="15660"/>
                  </a:lnTo>
                  <a:lnTo>
                    <a:pt x="63856" y="15771"/>
                  </a:lnTo>
                  <a:lnTo>
                    <a:pt x="64336" y="15863"/>
                  </a:lnTo>
                  <a:lnTo>
                    <a:pt x="64815" y="15992"/>
                  </a:lnTo>
                  <a:lnTo>
                    <a:pt x="65295" y="16121"/>
                  </a:lnTo>
                  <a:lnTo>
                    <a:pt x="65756" y="16250"/>
                  </a:lnTo>
                  <a:lnTo>
                    <a:pt x="66236" y="16398"/>
                  </a:lnTo>
                  <a:lnTo>
                    <a:pt x="66697" y="16564"/>
                  </a:lnTo>
                  <a:lnTo>
                    <a:pt x="67139" y="16730"/>
                  </a:lnTo>
                  <a:lnTo>
                    <a:pt x="67600" y="16914"/>
                  </a:lnTo>
                  <a:lnTo>
                    <a:pt x="68043" y="17117"/>
                  </a:lnTo>
                  <a:lnTo>
                    <a:pt x="68467" y="17320"/>
                  </a:lnTo>
                  <a:lnTo>
                    <a:pt x="68910" y="17542"/>
                  </a:lnTo>
                  <a:lnTo>
                    <a:pt x="69334" y="17763"/>
                  </a:lnTo>
                  <a:lnTo>
                    <a:pt x="69758" y="18003"/>
                  </a:lnTo>
                  <a:lnTo>
                    <a:pt x="70164" y="18242"/>
                  </a:lnTo>
                  <a:lnTo>
                    <a:pt x="70570" y="18501"/>
                  </a:lnTo>
                  <a:lnTo>
                    <a:pt x="70976" y="18759"/>
                  </a:lnTo>
                  <a:lnTo>
                    <a:pt x="71363" y="19036"/>
                  </a:lnTo>
                  <a:lnTo>
                    <a:pt x="71750" y="19312"/>
                  </a:lnTo>
                  <a:lnTo>
                    <a:pt x="72138" y="19607"/>
                  </a:lnTo>
                  <a:lnTo>
                    <a:pt x="72507" y="19902"/>
                  </a:lnTo>
                  <a:lnTo>
                    <a:pt x="72876" y="20216"/>
                  </a:lnTo>
                  <a:lnTo>
                    <a:pt x="73226" y="20530"/>
                  </a:lnTo>
                  <a:lnTo>
                    <a:pt x="73576" y="20862"/>
                  </a:lnTo>
                  <a:lnTo>
                    <a:pt x="73927" y="21194"/>
                  </a:lnTo>
                  <a:lnTo>
                    <a:pt x="74259" y="21526"/>
                  </a:lnTo>
                  <a:lnTo>
                    <a:pt x="74572" y="21876"/>
                  </a:lnTo>
                  <a:lnTo>
                    <a:pt x="74904" y="22245"/>
                  </a:lnTo>
                  <a:lnTo>
                    <a:pt x="75200" y="22595"/>
                  </a:lnTo>
                  <a:lnTo>
                    <a:pt x="75513" y="22983"/>
                  </a:lnTo>
                  <a:lnTo>
                    <a:pt x="75790" y="23352"/>
                  </a:lnTo>
                  <a:lnTo>
                    <a:pt x="76085" y="23739"/>
                  </a:lnTo>
                  <a:lnTo>
                    <a:pt x="76343" y="24126"/>
                  </a:lnTo>
                  <a:lnTo>
                    <a:pt x="76620" y="24532"/>
                  </a:lnTo>
                  <a:lnTo>
                    <a:pt x="76878" y="24938"/>
                  </a:lnTo>
                  <a:lnTo>
                    <a:pt x="77118" y="25362"/>
                  </a:lnTo>
                  <a:lnTo>
                    <a:pt x="77358" y="25768"/>
                  </a:lnTo>
                  <a:lnTo>
                    <a:pt x="77579" y="26211"/>
                  </a:lnTo>
                  <a:lnTo>
                    <a:pt x="77782" y="26635"/>
                  </a:lnTo>
                  <a:lnTo>
                    <a:pt x="77985" y="27077"/>
                  </a:lnTo>
                  <a:lnTo>
                    <a:pt x="78188" y="27520"/>
                  </a:lnTo>
                  <a:lnTo>
                    <a:pt x="78372" y="27963"/>
                  </a:lnTo>
                  <a:lnTo>
                    <a:pt x="78538" y="28424"/>
                  </a:lnTo>
                  <a:lnTo>
                    <a:pt x="78704" y="28885"/>
                  </a:lnTo>
                  <a:lnTo>
                    <a:pt x="78852" y="29346"/>
                  </a:lnTo>
                  <a:lnTo>
                    <a:pt x="78999" y="29807"/>
                  </a:lnTo>
                  <a:lnTo>
                    <a:pt x="79128" y="30287"/>
                  </a:lnTo>
                  <a:lnTo>
                    <a:pt x="79239" y="30766"/>
                  </a:lnTo>
                  <a:lnTo>
                    <a:pt x="79350" y="31246"/>
                  </a:lnTo>
                  <a:lnTo>
                    <a:pt x="79442" y="31744"/>
                  </a:lnTo>
                  <a:lnTo>
                    <a:pt x="79516" y="32242"/>
                  </a:lnTo>
                  <a:lnTo>
                    <a:pt x="79589" y="32721"/>
                  </a:lnTo>
                  <a:lnTo>
                    <a:pt x="79645" y="33238"/>
                  </a:lnTo>
                  <a:lnTo>
                    <a:pt x="79700" y="33736"/>
                  </a:lnTo>
                  <a:lnTo>
                    <a:pt x="79719" y="34234"/>
                  </a:lnTo>
                  <a:lnTo>
                    <a:pt x="79737" y="34750"/>
                  </a:lnTo>
                  <a:lnTo>
                    <a:pt x="79755" y="35267"/>
                  </a:lnTo>
                  <a:lnTo>
                    <a:pt x="79755" y="35267"/>
                  </a:lnTo>
                  <a:lnTo>
                    <a:pt x="79737" y="35949"/>
                  </a:lnTo>
                  <a:lnTo>
                    <a:pt x="79700" y="36632"/>
                  </a:lnTo>
                  <a:lnTo>
                    <a:pt x="79645" y="37296"/>
                  </a:lnTo>
                  <a:lnTo>
                    <a:pt x="79571" y="37960"/>
                  </a:lnTo>
                  <a:lnTo>
                    <a:pt x="79479" y="38624"/>
                  </a:lnTo>
                  <a:lnTo>
                    <a:pt x="79350" y="39269"/>
                  </a:lnTo>
                  <a:lnTo>
                    <a:pt x="79202" y="39915"/>
                  </a:lnTo>
                  <a:lnTo>
                    <a:pt x="79036" y="40560"/>
                  </a:lnTo>
                  <a:lnTo>
                    <a:pt x="81139" y="39288"/>
                  </a:lnTo>
                  <a:lnTo>
                    <a:pt x="86986" y="38771"/>
                  </a:lnTo>
                  <a:lnTo>
                    <a:pt x="90693" y="38015"/>
                  </a:lnTo>
                  <a:lnTo>
                    <a:pt x="91966" y="35267"/>
                  </a:lnTo>
                  <a:lnTo>
                    <a:pt x="95526" y="32924"/>
                  </a:lnTo>
                  <a:lnTo>
                    <a:pt x="101465" y="32924"/>
                  </a:lnTo>
                  <a:lnTo>
                    <a:pt x="103789" y="33053"/>
                  </a:lnTo>
                  <a:lnTo>
                    <a:pt x="108234" y="33053"/>
                  </a:lnTo>
                  <a:lnTo>
                    <a:pt x="108879" y="31891"/>
                  </a:lnTo>
                  <a:lnTo>
                    <a:pt x="111812" y="30619"/>
                  </a:lnTo>
                  <a:lnTo>
                    <a:pt x="113952" y="29863"/>
                  </a:lnTo>
                  <a:lnTo>
                    <a:pt x="119688" y="31191"/>
                  </a:lnTo>
                  <a:lnTo>
                    <a:pt x="119688" y="24680"/>
                  </a:lnTo>
                  <a:lnTo>
                    <a:pt x="119688" y="24680"/>
                  </a:lnTo>
                  <a:lnTo>
                    <a:pt x="118803" y="24569"/>
                  </a:lnTo>
                  <a:lnTo>
                    <a:pt x="117936" y="24495"/>
                  </a:lnTo>
                  <a:lnTo>
                    <a:pt x="117069" y="24440"/>
                  </a:lnTo>
                  <a:lnTo>
                    <a:pt x="116183" y="24421"/>
                  </a:lnTo>
                  <a:lnTo>
                    <a:pt x="116183" y="24421"/>
                  </a:lnTo>
                  <a:lnTo>
                    <a:pt x="115372" y="24440"/>
                  </a:lnTo>
                  <a:lnTo>
                    <a:pt x="114542" y="24495"/>
                  </a:lnTo>
                  <a:lnTo>
                    <a:pt x="114542" y="24495"/>
                  </a:lnTo>
                  <a:lnTo>
                    <a:pt x="114007" y="24532"/>
                  </a:lnTo>
                  <a:lnTo>
                    <a:pt x="113491" y="24606"/>
                  </a:lnTo>
                  <a:lnTo>
                    <a:pt x="112439" y="24753"/>
                  </a:lnTo>
                  <a:lnTo>
                    <a:pt x="111406" y="24938"/>
                  </a:lnTo>
                  <a:lnTo>
                    <a:pt x="110373" y="25122"/>
                  </a:lnTo>
                  <a:lnTo>
                    <a:pt x="109341" y="25307"/>
                  </a:lnTo>
                  <a:lnTo>
                    <a:pt x="108289" y="25454"/>
                  </a:lnTo>
                  <a:lnTo>
                    <a:pt x="107773" y="25510"/>
                  </a:lnTo>
                  <a:lnTo>
                    <a:pt x="107256" y="25565"/>
                  </a:lnTo>
                  <a:lnTo>
                    <a:pt x="106721" y="25583"/>
                  </a:lnTo>
                  <a:lnTo>
                    <a:pt x="106205" y="25602"/>
                  </a:lnTo>
                  <a:lnTo>
                    <a:pt x="106205" y="25602"/>
                  </a:lnTo>
                  <a:lnTo>
                    <a:pt x="105799" y="25583"/>
                  </a:lnTo>
                  <a:lnTo>
                    <a:pt x="105412" y="25565"/>
                  </a:lnTo>
                  <a:lnTo>
                    <a:pt x="105006" y="25528"/>
                  </a:lnTo>
                  <a:lnTo>
                    <a:pt x="104600" y="25491"/>
                  </a:lnTo>
                  <a:lnTo>
                    <a:pt x="104600" y="25491"/>
                  </a:lnTo>
                  <a:lnTo>
                    <a:pt x="104047" y="25399"/>
                  </a:lnTo>
                  <a:lnTo>
                    <a:pt x="103512" y="25307"/>
                  </a:lnTo>
                  <a:lnTo>
                    <a:pt x="102424" y="25067"/>
                  </a:lnTo>
                  <a:lnTo>
                    <a:pt x="101336" y="24809"/>
                  </a:lnTo>
                  <a:lnTo>
                    <a:pt x="100247" y="24550"/>
                  </a:lnTo>
                  <a:lnTo>
                    <a:pt x="99159" y="24292"/>
                  </a:lnTo>
                  <a:lnTo>
                    <a:pt x="98624" y="24200"/>
                  </a:lnTo>
                  <a:lnTo>
                    <a:pt x="98071" y="24089"/>
                  </a:lnTo>
                  <a:lnTo>
                    <a:pt x="97518" y="24016"/>
                  </a:lnTo>
                  <a:lnTo>
                    <a:pt x="96964" y="23960"/>
                  </a:lnTo>
                  <a:lnTo>
                    <a:pt x="96411" y="23923"/>
                  </a:lnTo>
                  <a:lnTo>
                    <a:pt x="95858" y="23905"/>
                  </a:lnTo>
                  <a:lnTo>
                    <a:pt x="95858" y="23905"/>
                  </a:lnTo>
                  <a:lnTo>
                    <a:pt x="95212" y="23923"/>
                  </a:lnTo>
                  <a:lnTo>
                    <a:pt x="95212" y="23923"/>
                  </a:lnTo>
                  <a:lnTo>
                    <a:pt x="94825" y="23960"/>
                  </a:lnTo>
                  <a:lnTo>
                    <a:pt x="94419" y="23997"/>
                  </a:lnTo>
                  <a:lnTo>
                    <a:pt x="93644" y="24108"/>
                  </a:lnTo>
                  <a:lnTo>
                    <a:pt x="92870" y="24237"/>
                  </a:lnTo>
                  <a:lnTo>
                    <a:pt x="92095" y="24384"/>
                  </a:lnTo>
                  <a:lnTo>
                    <a:pt x="91302" y="24514"/>
                  </a:lnTo>
                  <a:lnTo>
                    <a:pt x="90527" y="24643"/>
                  </a:lnTo>
                  <a:lnTo>
                    <a:pt x="90140" y="24680"/>
                  </a:lnTo>
                  <a:lnTo>
                    <a:pt x="89752" y="24716"/>
                  </a:lnTo>
                  <a:lnTo>
                    <a:pt x="89347" y="24735"/>
                  </a:lnTo>
                  <a:lnTo>
                    <a:pt x="88959" y="24753"/>
                  </a:lnTo>
                  <a:lnTo>
                    <a:pt x="88959" y="24753"/>
                  </a:lnTo>
                  <a:lnTo>
                    <a:pt x="88627" y="24735"/>
                  </a:lnTo>
                  <a:lnTo>
                    <a:pt x="88295" y="24716"/>
                  </a:lnTo>
                  <a:lnTo>
                    <a:pt x="87963" y="24680"/>
                  </a:lnTo>
                  <a:lnTo>
                    <a:pt x="87631" y="24643"/>
                  </a:lnTo>
                  <a:lnTo>
                    <a:pt x="87281" y="24569"/>
                  </a:lnTo>
                  <a:lnTo>
                    <a:pt x="86949" y="24477"/>
                  </a:lnTo>
                  <a:lnTo>
                    <a:pt x="86617" y="24384"/>
                  </a:lnTo>
                  <a:lnTo>
                    <a:pt x="86285" y="24255"/>
                  </a:lnTo>
                  <a:lnTo>
                    <a:pt x="86285" y="24255"/>
                  </a:lnTo>
                  <a:lnTo>
                    <a:pt x="85897" y="24071"/>
                  </a:lnTo>
                  <a:lnTo>
                    <a:pt x="85510" y="23868"/>
                  </a:lnTo>
                  <a:lnTo>
                    <a:pt x="85141" y="23628"/>
                  </a:lnTo>
                  <a:lnTo>
                    <a:pt x="84791" y="23370"/>
                  </a:lnTo>
                  <a:lnTo>
                    <a:pt x="84459" y="23093"/>
                  </a:lnTo>
                  <a:lnTo>
                    <a:pt x="84164" y="22780"/>
                  </a:lnTo>
                  <a:lnTo>
                    <a:pt x="84016" y="22595"/>
                  </a:lnTo>
                  <a:lnTo>
                    <a:pt x="83887" y="22429"/>
                  </a:lnTo>
                  <a:lnTo>
                    <a:pt x="83776" y="22245"/>
                  </a:lnTo>
                  <a:lnTo>
                    <a:pt x="83666" y="22060"/>
                  </a:lnTo>
                  <a:lnTo>
                    <a:pt x="83666" y="22060"/>
                  </a:lnTo>
                  <a:lnTo>
                    <a:pt x="83555" y="21839"/>
                  </a:lnTo>
                  <a:lnTo>
                    <a:pt x="83463" y="21599"/>
                  </a:lnTo>
                  <a:lnTo>
                    <a:pt x="83371" y="21378"/>
                  </a:lnTo>
                  <a:lnTo>
                    <a:pt x="83315" y="21138"/>
                  </a:lnTo>
                  <a:lnTo>
                    <a:pt x="83278" y="20917"/>
                  </a:lnTo>
                  <a:lnTo>
                    <a:pt x="83241" y="20677"/>
                  </a:lnTo>
                  <a:lnTo>
                    <a:pt x="83241" y="20437"/>
                  </a:lnTo>
                  <a:lnTo>
                    <a:pt x="83241" y="20198"/>
                  </a:lnTo>
                  <a:lnTo>
                    <a:pt x="83241" y="19958"/>
                  </a:lnTo>
                  <a:lnTo>
                    <a:pt x="83278" y="19718"/>
                  </a:lnTo>
                  <a:lnTo>
                    <a:pt x="83315" y="19497"/>
                  </a:lnTo>
                  <a:lnTo>
                    <a:pt x="83389" y="19257"/>
                  </a:lnTo>
                  <a:lnTo>
                    <a:pt x="83444" y="19036"/>
                  </a:lnTo>
                  <a:lnTo>
                    <a:pt x="83537" y="18796"/>
                  </a:lnTo>
                  <a:lnTo>
                    <a:pt x="83629" y="18574"/>
                  </a:lnTo>
                  <a:lnTo>
                    <a:pt x="83739" y="18353"/>
                  </a:lnTo>
                  <a:lnTo>
                    <a:pt x="83739" y="18353"/>
                  </a:lnTo>
                  <a:lnTo>
                    <a:pt x="83869" y="18095"/>
                  </a:lnTo>
                  <a:lnTo>
                    <a:pt x="84035" y="17855"/>
                  </a:lnTo>
                  <a:lnTo>
                    <a:pt x="84201" y="17615"/>
                  </a:lnTo>
                  <a:lnTo>
                    <a:pt x="84367" y="17394"/>
                  </a:lnTo>
                  <a:lnTo>
                    <a:pt x="84551" y="17173"/>
                  </a:lnTo>
                  <a:lnTo>
                    <a:pt x="84754" y="16970"/>
                  </a:lnTo>
                  <a:lnTo>
                    <a:pt x="85160" y="16582"/>
                  </a:lnTo>
                  <a:lnTo>
                    <a:pt x="85602" y="16214"/>
                  </a:lnTo>
                  <a:lnTo>
                    <a:pt x="86045" y="15863"/>
                  </a:lnTo>
                  <a:lnTo>
                    <a:pt x="86506" y="15531"/>
                  </a:lnTo>
                  <a:lnTo>
                    <a:pt x="86986" y="15199"/>
                  </a:lnTo>
                  <a:lnTo>
                    <a:pt x="86986" y="15199"/>
                  </a:lnTo>
                  <a:lnTo>
                    <a:pt x="87447" y="14885"/>
                  </a:lnTo>
                  <a:lnTo>
                    <a:pt x="87889" y="14572"/>
                  </a:lnTo>
                  <a:lnTo>
                    <a:pt x="88332" y="14221"/>
                  </a:lnTo>
                  <a:lnTo>
                    <a:pt x="88775" y="13889"/>
                  </a:lnTo>
                  <a:lnTo>
                    <a:pt x="89199" y="13539"/>
                  </a:lnTo>
                  <a:lnTo>
                    <a:pt x="89605" y="13170"/>
                  </a:lnTo>
                  <a:lnTo>
                    <a:pt x="90029" y="12801"/>
                  </a:lnTo>
                  <a:lnTo>
                    <a:pt x="90416" y="12414"/>
                  </a:lnTo>
                  <a:lnTo>
                    <a:pt x="90416" y="12414"/>
                  </a:lnTo>
                  <a:lnTo>
                    <a:pt x="91191" y="11658"/>
                  </a:lnTo>
                  <a:lnTo>
                    <a:pt x="91947" y="10920"/>
                  </a:lnTo>
                  <a:lnTo>
                    <a:pt x="92722" y="10182"/>
                  </a:lnTo>
                  <a:lnTo>
                    <a:pt x="93109" y="9850"/>
                  </a:lnTo>
                  <a:lnTo>
                    <a:pt x="93515" y="9500"/>
                  </a:lnTo>
                  <a:lnTo>
                    <a:pt x="93921" y="9186"/>
                  </a:lnTo>
                  <a:lnTo>
                    <a:pt x="94345" y="8873"/>
                  </a:lnTo>
                  <a:lnTo>
                    <a:pt x="94769" y="8559"/>
                  </a:lnTo>
                  <a:lnTo>
                    <a:pt x="95212" y="8282"/>
                  </a:lnTo>
                  <a:lnTo>
                    <a:pt x="95673" y="8024"/>
                  </a:lnTo>
                  <a:lnTo>
                    <a:pt x="96134" y="7784"/>
                  </a:lnTo>
                  <a:lnTo>
                    <a:pt x="96632" y="7563"/>
                  </a:lnTo>
                  <a:lnTo>
                    <a:pt x="97130" y="7360"/>
                  </a:lnTo>
                  <a:lnTo>
                    <a:pt x="97130" y="7360"/>
                  </a:lnTo>
                  <a:lnTo>
                    <a:pt x="97647" y="7194"/>
                  </a:lnTo>
                  <a:lnTo>
                    <a:pt x="98163" y="7046"/>
                  </a:lnTo>
                  <a:lnTo>
                    <a:pt x="98680" y="6899"/>
                  </a:lnTo>
                  <a:lnTo>
                    <a:pt x="99214" y="6788"/>
                  </a:lnTo>
                  <a:lnTo>
                    <a:pt x="99731" y="6678"/>
                  </a:lnTo>
                  <a:lnTo>
                    <a:pt x="100266" y="6585"/>
                  </a:lnTo>
                  <a:lnTo>
                    <a:pt x="101336" y="6419"/>
                  </a:lnTo>
                  <a:lnTo>
                    <a:pt x="103475" y="6143"/>
                  </a:lnTo>
                  <a:lnTo>
                    <a:pt x="104545" y="5995"/>
                  </a:lnTo>
                  <a:lnTo>
                    <a:pt x="105596" y="5811"/>
                  </a:lnTo>
                  <a:lnTo>
                    <a:pt x="105596" y="5811"/>
                  </a:lnTo>
                  <a:lnTo>
                    <a:pt x="106113" y="5700"/>
                  </a:lnTo>
                  <a:lnTo>
                    <a:pt x="106629" y="5571"/>
                  </a:lnTo>
                  <a:lnTo>
                    <a:pt x="107146" y="5442"/>
                  </a:lnTo>
                  <a:lnTo>
                    <a:pt x="107644" y="5294"/>
                  </a:lnTo>
                  <a:lnTo>
                    <a:pt x="108160" y="5128"/>
                  </a:lnTo>
                  <a:lnTo>
                    <a:pt x="108640" y="4925"/>
                  </a:lnTo>
                  <a:lnTo>
                    <a:pt x="109119" y="4704"/>
                  </a:lnTo>
                  <a:lnTo>
                    <a:pt x="109599" y="4464"/>
                  </a:lnTo>
                  <a:lnTo>
                    <a:pt x="109599" y="4464"/>
                  </a:lnTo>
                  <a:lnTo>
                    <a:pt x="110078" y="4169"/>
                  </a:lnTo>
                  <a:lnTo>
                    <a:pt x="110558" y="3856"/>
                  </a:lnTo>
                  <a:lnTo>
                    <a:pt x="111019" y="3524"/>
                  </a:lnTo>
                  <a:lnTo>
                    <a:pt x="111480" y="3155"/>
                  </a:lnTo>
                  <a:lnTo>
                    <a:pt x="111904" y="2804"/>
                  </a:lnTo>
                  <a:lnTo>
                    <a:pt x="112347" y="2417"/>
                  </a:lnTo>
                  <a:lnTo>
                    <a:pt x="113195" y="1679"/>
                  </a:lnTo>
                  <a:lnTo>
                    <a:pt x="113195" y="1679"/>
                  </a:lnTo>
                  <a:lnTo>
                    <a:pt x="113712" y="1236"/>
                  </a:lnTo>
                  <a:lnTo>
                    <a:pt x="114228" y="812"/>
                  </a:lnTo>
                  <a:lnTo>
                    <a:pt x="114763" y="388"/>
                  </a:lnTo>
                  <a:lnTo>
                    <a:pt x="115317" y="1"/>
                  </a:lnTo>
                  <a:lnTo>
                    <a:pt x="119688" y="1"/>
                  </a:lnTo>
                  <a:lnTo>
                    <a:pt x="1196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21"/>
            <p:cNvSpPr/>
            <p:nvPr/>
          </p:nvSpPr>
          <p:spPr>
            <a:xfrm>
              <a:off x="3845896" y="1208108"/>
              <a:ext cx="1452245" cy="965258"/>
            </a:xfrm>
            <a:custGeom>
              <a:rect b="b" l="l" r="r" t="t"/>
              <a:pathLst>
                <a:path extrusionOk="0" fill="none" h="26469" w="39823">
                  <a:moveTo>
                    <a:pt x="19902" y="0"/>
                  </a:moveTo>
                  <a:lnTo>
                    <a:pt x="19902" y="0"/>
                  </a:lnTo>
                  <a:lnTo>
                    <a:pt x="19404" y="0"/>
                  </a:lnTo>
                  <a:lnTo>
                    <a:pt x="18888" y="18"/>
                  </a:lnTo>
                  <a:lnTo>
                    <a:pt x="18371" y="55"/>
                  </a:lnTo>
                  <a:lnTo>
                    <a:pt x="17873" y="92"/>
                  </a:lnTo>
                  <a:lnTo>
                    <a:pt x="17375" y="148"/>
                  </a:lnTo>
                  <a:lnTo>
                    <a:pt x="16877" y="221"/>
                  </a:lnTo>
                  <a:lnTo>
                    <a:pt x="16379" y="295"/>
                  </a:lnTo>
                  <a:lnTo>
                    <a:pt x="15900" y="406"/>
                  </a:lnTo>
                  <a:lnTo>
                    <a:pt x="15420" y="498"/>
                  </a:lnTo>
                  <a:lnTo>
                    <a:pt x="14941" y="627"/>
                  </a:lnTo>
                  <a:lnTo>
                    <a:pt x="14461" y="756"/>
                  </a:lnTo>
                  <a:lnTo>
                    <a:pt x="13982" y="885"/>
                  </a:lnTo>
                  <a:lnTo>
                    <a:pt x="13520" y="1033"/>
                  </a:lnTo>
                  <a:lnTo>
                    <a:pt x="13059" y="1199"/>
                  </a:lnTo>
                  <a:lnTo>
                    <a:pt x="12617" y="1365"/>
                  </a:lnTo>
                  <a:lnTo>
                    <a:pt x="12156" y="1549"/>
                  </a:lnTo>
                  <a:lnTo>
                    <a:pt x="11713" y="1752"/>
                  </a:lnTo>
                  <a:lnTo>
                    <a:pt x="11270" y="1955"/>
                  </a:lnTo>
                  <a:lnTo>
                    <a:pt x="10846" y="2177"/>
                  </a:lnTo>
                  <a:lnTo>
                    <a:pt x="10422" y="2398"/>
                  </a:lnTo>
                  <a:lnTo>
                    <a:pt x="9997" y="2638"/>
                  </a:lnTo>
                  <a:lnTo>
                    <a:pt x="9592" y="2877"/>
                  </a:lnTo>
                  <a:lnTo>
                    <a:pt x="9186" y="3136"/>
                  </a:lnTo>
                  <a:lnTo>
                    <a:pt x="8780" y="3394"/>
                  </a:lnTo>
                  <a:lnTo>
                    <a:pt x="8393" y="3671"/>
                  </a:lnTo>
                  <a:lnTo>
                    <a:pt x="8005" y="3947"/>
                  </a:lnTo>
                  <a:lnTo>
                    <a:pt x="7618" y="4242"/>
                  </a:lnTo>
                  <a:lnTo>
                    <a:pt x="7249" y="4537"/>
                  </a:lnTo>
                  <a:lnTo>
                    <a:pt x="6880" y="4851"/>
                  </a:lnTo>
                  <a:lnTo>
                    <a:pt x="6530" y="5165"/>
                  </a:lnTo>
                  <a:lnTo>
                    <a:pt x="6179" y="5497"/>
                  </a:lnTo>
                  <a:lnTo>
                    <a:pt x="5829" y="5829"/>
                  </a:lnTo>
                  <a:lnTo>
                    <a:pt x="5497" y="6161"/>
                  </a:lnTo>
                  <a:lnTo>
                    <a:pt x="5165" y="6511"/>
                  </a:lnTo>
                  <a:lnTo>
                    <a:pt x="4851" y="6880"/>
                  </a:lnTo>
                  <a:lnTo>
                    <a:pt x="4556" y="7230"/>
                  </a:lnTo>
                  <a:lnTo>
                    <a:pt x="4243" y="7618"/>
                  </a:lnTo>
                  <a:lnTo>
                    <a:pt x="3948" y="7987"/>
                  </a:lnTo>
                  <a:lnTo>
                    <a:pt x="3671" y="8374"/>
                  </a:lnTo>
                  <a:lnTo>
                    <a:pt x="3394" y="8761"/>
                  </a:lnTo>
                  <a:lnTo>
                    <a:pt x="3136" y="9167"/>
                  </a:lnTo>
                  <a:lnTo>
                    <a:pt x="2878" y="9573"/>
                  </a:lnTo>
                  <a:lnTo>
                    <a:pt x="2638" y="9997"/>
                  </a:lnTo>
                  <a:lnTo>
                    <a:pt x="2398" y="10403"/>
                  </a:lnTo>
                  <a:lnTo>
                    <a:pt x="2177" y="10846"/>
                  </a:lnTo>
                  <a:lnTo>
                    <a:pt x="1956" y="11270"/>
                  </a:lnTo>
                  <a:lnTo>
                    <a:pt x="1753" y="11712"/>
                  </a:lnTo>
                  <a:lnTo>
                    <a:pt x="1568" y="12155"/>
                  </a:lnTo>
                  <a:lnTo>
                    <a:pt x="1384" y="12598"/>
                  </a:lnTo>
                  <a:lnTo>
                    <a:pt x="1218" y="13059"/>
                  </a:lnTo>
                  <a:lnTo>
                    <a:pt x="1052" y="13520"/>
                  </a:lnTo>
                  <a:lnTo>
                    <a:pt x="904" y="13981"/>
                  </a:lnTo>
                  <a:lnTo>
                    <a:pt x="757" y="14442"/>
                  </a:lnTo>
                  <a:lnTo>
                    <a:pt x="628" y="14922"/>
                  </a:lnTo>
                  <a:lnTo>
                    <a:pt x="517" y="15401"/>
                  </a:lnTo>
                  <a:lnTo>
                    <a:pt x="406" y="15881"/>
                  </a:lnTo>
                  <a:lnTo>
                    <a:pt x="314" y="16379"/>
                  </a:lnTo>
                  <a:lnTo>
                    <a:pt x="222" y="16877"/>
                  </a:lnTo>
                  <a:lnTo>
                    <a:pt x="167" y="17356"/>
                  </a:lnTo>
                  <a:lnTo>
                    <a:pt x="111" y="17873"/>
                  </a:lnTo>
                  <a:lnTo>
                    <a:pt x="56" y="18371"/>
                  </a:lnTo>
                  <a:lnTo>
                    <a:pt x="19" y="18869"/>
                  </a:lnTo>
                  <a:lnTo>
                    <a:pt x="1" y="19385"/>
                  </a:lnTo>
                  <a:lnTo>
                    <a:pt x="1" y="19902"/>
                  </a:lnTo>
                  <a:lnTo>
                    <a:pt x="1" y="19902"/>
                  </a:lnTo>
                  <a:lnTo>
                    <a:pt x="19" y="20750"/>
                  </a:lnTo>
                  <a:lnTo>
                    <a:pt x="74" y="21599"/>
                  </a:lnTo>
                  <a:lnTo>
                    <a:pt x="167" y="22447"/>
                  </a:lnTo>
                  <a:lnTo>
                    <a:pt x="277" y="23277"/>
                  </a:lnTo>
                  <a:lnTo>
                    <a:pt x="443" y="24089"/>
                  </a:lnTo>
                  <a:lnTo>
                    <a:pt x="628" y="24900"/>
                  </a:lnTo>
                  <a:lnTo>
                    <a:pt x="849" y="25675"/>
                  </a:lnTo>
                  <a:lnTo>
                    <a:pt x="1107" y="26468"/>
                  </a:lnTo>
                  <a:lnTo>
                    <a:pt x="38716" y="26468"/>
                  </a:lnTo>
                  <a:lnTo>
                    <a:pt x="38716" y="26468"/>
                  </a:lnTo>
                  <a:lnTo>
                    <a:pt x="37000" y="26468"/>
                  </a:lnTo>
                  <a:lnTo>
                    <a:pt x="39103" y="25195"/>
                  </a:lnTo>
                  <a:lnTo>
                    <a:pt x="39103" y="25195"/>
                  </a:lnTo>
                  <a:lnTo>
                    <a:pt x="39269" y="24550"/>
                  </a:lnTo>
                  <a:lnTo>
                    <a:pt x="39417" y="23904"/>
                  </a:lnTo>
                  <a:lnTo>
                    <a:pt x="39546" y="23259"/>
                  </a:lnTo>
                  <a:lnTo>
                    <a:pt x="39638" y="22595"/>
                  </a:lnTo>
                  <a:lnTo>
                    <a:pt x="39712" y="21931"/>
                  </a:lnTo>
                  <a:lnTo>
                    <a:pt x="39767" y="21267"/>
                  </a:lnTo>
                  <a:lnTo>
                    <a:pt x="39804" y="20584"/>
                  </a:lnTo>
                  <a:lnTo>
                    <a:pt x="39822" y="19902"/>
                  </a:lnTo>
                  <a:lnTo>
                    <a:pt x="39822" y="19902"/>
                  </a:lnTo>
                  <a:lnTo>
                    <a:pt x="39804" y="19385"/>
                  </a:lnTo>
                  <a:lnTo>
                    <a:pt x="39786" y="18869"/>
                  </a:lnTo>
                  <a:lnTo>
                    <a:pt x="39767" y="18371"/>
                  </a:lnTo>
                  <a:lnTo>
                    <a:pt x="39712" y="17873"/>
                  </a:lnTo>
                  <a:lnTo>
                    <a:pt x="39656" y="17356"/>
                  </a:lnTo>
                  <a:lnTo>
                    <a:pt x="39583" y="16877"/>
                  </a:lnTo>
                  <a:lnTo>
                    <a:pt x="39509" y="16379"/>
                  </a:lnTo>
                  <a:lnTo>
                    <a:pt x="39417" y="15881"/>
                  </a:lnTo>
                  <a:lnTo>
                    <a:pt x="39306" y="15401"/>
                  </a:lnTo>
                  <a:lnTo>
                    <a:pt x="39195" y="14922"/>
                  </a:lnTo>
                  <a:lnTo>
                    <a:pt x="39066" y="14442"/>
                  </a:lnTo>
                  <a:lnTo>
                    <a:pt x="38919" y="13981"/>
                  </a:lnTo>
                  <a:lnTo>
                    <a:pt x="38771" y="13520"/>
                  </a:lnTo>
                  <a:lnTo>
                    <a:pt x="38605" y="13059"/>
                  </a:lnTo>
                  <a:lnTo>
                    <a:pt x="38439" y="12598"/>
                  </a:lnTo>
                  <a:lnTo>
                    <a:pt x="38255" y="12155"/>
                  </a:lnTo>
                  <a:lnTo>
                    <a:pt x="38052" y="11712"/>
                  </a:lnTo>
                  <a:lnTo>
                    <a:pt x="37849" y="11270"/>
                  </a:lnTo>
                  <a:lnTo>
                    <a:pt x="37646" y="10846"/>
                  </a:lnTo>
                  <a:lnTo>
                    <a:pt x="37425" y="10403"/>
                  </a:lnTo>
                  <a:lnTo>
                    <a:pt x="37185" y="9997"/>
                  </a:lnTo>
                  <a:lnTo>
                    <a:pt x="36945" y="9573"/>
                  </a:lnTo>
                  <a:lnTo>
                    <a:pt x="36687" y="9167"/>
                  </a:lnTo>
                  <a:lnTo>
                    <a:pt x="36410" y="8761"/>
                  </a:lnTo>
                  <a:lnTo>
                    <a:pt x="36152" y="8374"/>
                  </a:lnTo>
                  <a:lnTo>
                    <a:pt x="35857" y="7987"/>
                  </a:lnTo>
                  <a:lnTo>
                    <a:pt x="35580" y="7618"/>
                  </a:lnTo>
                  <a:lnTo>
                    <a:pt x="35267" y="7230"/>
                  </a:lnTo>
                  <a:lnTo>
                    <a:pt x="34971" y="6880"/>
                  </a:lnTo>
                  <a:lnTo>
                    <a:pt x="34639" y="6511"/>
                  </a:lnTo>
                  <a:lnTo>
                    <a:pt x="34326" y="6161"/>
                  </a:lnTo>
                  <a:lnTo>
                    <a:pt x="33994" y="5829"/>
                  </a:lnTo>
                  <a:lnTo>
                    <a:pt x="33643" y="5497"/>
                  </a:lnTo>
                  <a:lnTo>
                    <a:pt x="33293" y="5165"/>
                  </a:lnTo>
                  <a:lnTo>
                    <a:pt x="32943" y="4851"/>
                  </a:lnTo>
                  <a:lnTo>
                    <a:pt x="32574" y="4537"/>
                  </a:lnTo>
                  <a:lnTo>
                    <a:pt x="32205" y="4242"/>
                  </a:lnTo>
                  <a:lnTo>
                    <a:pt x="31817" y="3947"/>
                  </a:lnTo>
                  <a:lnTo>
                    <a:pt x="31430" y="3671"/>
                  </a:lnTo>
                  <a:lnTo>
                    <a:pt x="31043" y="3394"/>
                  </a:lnTo>
                  <a:lnTo>
                    <a:pt x="30637" y="3136"/>
                  </a:lnTo>
                  <a:lnTo>
                    <a:pt x="30231" y="2877"/>
                  </a:lnTo>
                  <a:lnTo>
                    <a:pt x="29825" y="2638"/>
                  </a:lnTo>
                  <a:lnTo>
                    <a:pt x="29401" y="2398"/>
                  </a:lnTo>
                  <a:lnTo>
                    <a:pt x="28977" y="2177"/>
                  </a:lnTo>
                  <a:lnTo>
                    <a:pt x="28534" y="1955"/>
                  </a:lnTo>
                  <a:lnTo>
                    <a:pt x="28110" y="1752"/>
                  </a:lnTo>
                  <a:lnTo>
                    <a:pt x="27667" y="1549"/>
                  </a:lnTo>
                  <a:lnTo>
                    <a:pt x="27206" y="1365"/>
                  </a:lnTo>
                  <a:lnTo>
                    <a:pt x="26764" y="1199"/>
                  </a:lnTo>
                  <a:lnTo>
                    <a:pt x="26303" y="1033"/>
                  </a:lnTo>
                  <a:lnTo>
                    <a:pt x="25823" y="885"/>
                  </a:lnTo>
                  <a:lnTo>
                    <a:pt x="25362" y="756"/>
                  </a:lnTo>
                  <a:lnTo>
                    <a:pt x="24882" y="627"/>
                  </a:lnTo>
                  <a:lnTo>
                    <a:pt x="24403" y="498"/>
                  </a:lnTo>
                  <a:lnTo>
                    <a:pt x="23923" y="406"/>
                  </a:lnTo>
                  <a:lnTo>
                    <a:pt x="23425" y="295"/>
                  </a:lnTo>
                  <a:lnTo>
                    <a:pt x="22946" y="221"/>
                  </a:lnTo>
                  <a:lnTo>
                    <a:pt x="22448" y="148"/>
                  </a:lnTo>
                  <a:lnTo>
                    <a:pt x="21950" y="92"/>
                  </a:lnTo>
                  <a:lnTo>
                    <a:pt x="21433" y="55"/>
                  </a:lnTo>
                  <a:lnTo>
                    <a:pt x="20935" y="18"/>
                  </a:lnTo>
                  <a:lnTo>
                    <a:pt x="20419" y="0"/>
                  </a:lnTo>
                  <a:lnTo>
                    <a:pt x="199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1"/>
            <p:cNvSpPr/>
            <p:nvPr/>
          </p:nvSpPr>
          <p:spPr>
            <a:xfrm>
              <a:off x="2389639" y="2173330"/>
              <a:ext cx="4364722" cy="749991"/>
            </a:xfrm>
            <a:custGeom>
              <a:rect b="b" l="l" r="r" t="t"/>
              <a:pathLst>
                <a:path extrusionOk="0" h="20566" w="119688">
                  <a:moveTo>
                    <a:pt x="66789" y="886"/>
                  </a:moveTo>
                  <a:lnTo>
                    <a:pt x="66881" y="922"/>
                  </a:lnTo>
                  <a:lnTo>
                    <a:pt x="66973" y="978"/>
                  </a:lnTo>
                  <a:lnTo>
                    <a:pt x="67047" y="1033"/>
                  </a:lnTo>
                  <a:lnTo>
                    <a:pt x="67102" y="1107"/>
                  </a:lnTo>
                  <a:lnTo>
                    <a:pt x="67139" y="1199"/>
                  </a:lnTo>
                  <a:lnTo>
                    <a:pt x="67158" y="1291"/>
                  </a:lnTo>
                  <a:lnTo>
                    <a:pt x="67158" y="1384"/>
                  </a:lnTo>
                  <a:lnTo>
                    <a:pt x="67158" y="1494"/>
                  </a:lnTo>
                  <a:lnTo>
                    <a:pt x="67139" y="1586"/>
                  </a:lnTo>
                  <a:lnTo>
                    <a:pt x="67102" y="1660"/>
                  </a:lnTo>
                  <a:lnTo>
                    <a:pt x="67047" y="1752"/>
                  </a:lnTo>
                  <a:lnTo>
                    <a:pt x="66973" y="1808"/>
                  </a:lnTo>
                  <a:lnTo>
                    <a:pt x="66881" y="1863"/>
                  </a:lnTo>
                  <a:lnTo>
                    <a:pt x="66789" y="1900"/>
                  </a:lnTo>
                  <a:lnTo>
                    <a:pt x="48990" y="1900"/>
                  </a:lnTo>
                  <a:lnTo>
                    <a:pt x="48898" y="1863"/>
                  </a:lnTo>
                  <a:lnTo>
                    <a:pt x="48805" y="1808"/>
                  </a:lnTo>
                  <a:lnTo>
                    <a:pt x="48732" y="1752"/>
                  </a:lnTo>
                  <a:lnTo>
                    <a:pt x="48676" y="1660"/>
                  </a:lnTo>
                  <a:lnTo>
                    <a:pt x="48639" y="1586"/>
                  </a:lnTo>
                  <a:lnTo>
                    <a:pt x="48621" y="1494"/>
                  </a:lnTo>
                  <a:lnTo>
                    <a:pt x="48602" y="1384"/>
                  </a:lnTo>
                  <a:lnTo>
                    <a:pt x="48621" y="1291"/>
                  </a:lnTo>
                  <a:lnTo>
                    <a:pt x="48639" y="1199"/>
                  </a:lnTo>
                  <a:lnTo>
                    <a:pt x="48676" y="1107"/>
                  </a:lnTo>
                  <a:lnTo>
                    <a:pt x="48732" y="1033"/>
                  </a:lnTo>
                  <a:lnTo>
                    <a:pt x="48805" y="978"/>
                  </a:lnTo>
                  <a:lnTo>
                    <a:pt x="48898" y="922"/>
                  </a:lnTo>
                  <a:lnTo>
                    <a:pt x="48990" y="886"/>
                  </a:lnTo>
                  <a:close/>
                  <a:moveTo>
                    <a:pt x="54874" y="2324"/>
                  </a:moveTo>
                  <a:lnTo>
                    <a:pt x="55077" y="2343"/>
                  </a:lnTo>
                  <a:lnTo>
                    <a:pt x="55243" y="2361"/>
                  </a:lnTo>
                  <a:lnTo>
                    <a:pt x="55390" y="2398"/>
                  </a:lnTo>
                  <a:lnTo>
                    <a:pt x="55501" y="2453"/>
                  </a:lnTo>
                  <a:lnTo>
                    <a:pt x="55593" y="2509"/>
                  </a:lnTo>
                  <a:lnTo>
                    <a:pt x="55667" y="2564"/>
                  </a:lnTo>
                  <a:lnTo>
                    <a:pt x="55704" y="2638"/>
                  </a:lnTo>
                  <a:lnTo>
                    <a:pt x="55704" y="2712"/>
                  </a:lnTo>
                  <a:lnTo>
                    <a:pt x="55704" y="2785"/>
                  </a:lnTo>
                  <a:lnTo>
                    <a:pt x="55648" y="2841"/>
                  </a:lnTo>
                  <a:lnTo>
                    <a:pt x="55593" y="2914"/>
                  </a:lnTo>
                  <a:lnTo>
                    <a:pt x="55501" y="2970"/>
                  </a:lnTo>
                  <a:lnTo>
                    <a:pt x="55390" y="3025"/>
                  </a:lnTo>
                  <a:lnTo>
                    <a:pt x="55243" y="3062"/>
                  </a:lnTo>
                  <a:lnTo>
                    <a:pt x="55077" y="3080"/>
                  </a:lnTo>
                  <a:lnTo>
                    <a:pt x="32537" y="3080"/>
                  </a:lnTo>
                  <a:lnTo>
                    <a:pt x="32371" y="3062"/>
                  </a:lnTo>
                  <a:lnTo>
                    <a:pt x="32242" y="3025"/>
                  </a:lnTo>
                  <a:lnTo>
                    <a:pt x="32113" y="2970"/>
                  </a:lnTo>
                  <a:lnTo>
                    <a:pt x="32021" y="2914"/>
                  </a:lnTo>
                  <a:lnTo>
                    <a:pt x="31965" y="2841"/>
                  </a:lnTo>
                  <a:lnTo>
                    <a:pt x="31929" y="2785"/>
                  </a:lnTo>
                  <a:lnTo>
                    <a:pt x="31910" y="2712"/>
                  </a:lnTo>
                  <a:lnTo>
                    <a:pt x="31929" y="2638"/>
                  </a:lnTo>
                  <a:lnTo>
                    <a:pt x="31965" y="2564"/>
                  </a:lnTo>
                  <a:lnTo>
                    <a:pt x="32021" y="2509"/>
                  </a:lnTo>
                  <a:lnTo>
                    <a:pt x="32113" y="2453"/>
                  </a:lnTo>
                  <a:lnTo>
                    <a:pt x="32242" y="2398"/>
                  </a:lnTo>
                  <a:lnTo>
                    <a:pt x="32371" y="2361"/>
                  </a:lnTo>
                  <a:lnTo>
                    <a:pt x="32537" y="2343"/>
                  </a:lnTo>
                  <a:lnTo>
                    <a:pt x="32740" y="2324"/>
                  </a:lnTo>
                  <a:close/>
                  <a:moveTo>
                    <a:pt x="87133" y="2453"/>
                  </a:moveTo>
                  <a:lnTo>
                    <a:pt x="87318" y="2490"/>
                  </a:lnTo>
                  <a:lnTo>
                    <a:pt x="87447" y="2527"/>
                  </a:lnTo>
                  <a:lnTo>
                    <a:pt x="87576" y="2564"/>
                  </a:lnTo>
                  <a:lnTo>
                    <a:pt x="87668" y="2638"/>
                  </a:lnTo>
                  <a:lnTo>
                    <a:pt x="87723" y="2693"/>
                  </a:lnTo>
                  <a:lnTo>
                    <a:pt x="87760" y="2767"/>
                  </a:lnTo>
                  <a:lnTo>
                    <a:pt x="87779" y="2841"/>
                  </a:lnTo>
                  <a:lnTo>
                    <a:pt x="87760" y="2914"/>
                  </a:lnTo>
                  <a:lnTo>
                    <a:pt x="87723" y="2970"/>
                  </a:lnTo>
                  <a:lnTo>
                    <a:pt x="87650" y="3044"/>
                  </a:lnTo>
                  <a:lnTo>
                    <a:pt x="87576" y="3099"/>
                  </a:lnTo>
                  <a:lnTo>
                    <a:pt x="87447" y="3136"/>
                  </a:lnTo>
                  <a:lnTo>
                    <a:pt x="87318" y="3191"/>
                  </a:lnTo>
                  <a:lnTo>
                    <a:pt x="87133" y="3210"/>
                  </a:lnTo>
                  <a:lnTo>
                    <a:pt x="61071" y="3210"/>
                  </a:lnTo>
                  <a:lnTo>
                    <a:pt x="60905" y="3191"/>
                  </a:lnTo>
                  <a:lnTo>
                    <a:pt x="60776" y="3136"/>
                  </a:lnTo>
                  <a:lnTo>
                    <a:pt x="60647" y="3099"/>
                  </a:lnTo>
                  <a:lnTo>
                    <a:pt x="60555" y="3044"/>
                  </a:lnTo>
                  <a:lnTo>
                    <a:pt x="60499" y="2970"/>
                  </a:lnTo>
                  <a:lnTo>
                    <a:pt x="60462" y="2914"/>
                  </a:lnTo>
                  <a:lnTo>
                    <a:pt x="60444" y="2841"/>
                  </a:lnTo>
                  <a:lnTo>
                    <a:pt x="60462" y="2767"/>
                  </a:lnTo>
                  <a:lnTo>
                    <a:pt x="60499" y="2693"/>
                  </a:lnTo>
                  <a:lnTo>
                    <a:pt x="60555" y="2638"/>
                  </a:lnTo>
                  <a:lnTo>
                    <a:pt x="60647" y="2564"/>
                  </a:lnTo>
                  <a:lnTo>
                    <a:pt x="60776" y="2527"/>
                  </a:lnTo>
                  <a:lnTo>
                    <a:pt x="60905" y="2490"/>
                  </a:lnTo>
                  <a:lnTo>
                    <a:pt x="61071" y="2453"/>
                  </a:lnTo>
                  <a:close/>
                  <a:moveTo>
                    <a:pt x="70810" y="4906"/>
                  </a:moveTo>
                  <a:lnTo>
                    <a:pt x="71013" y="4925"/>
                  </a:lnTo>
                  <a:lnTo>
                    <a:pt x="71179" y="4943"/>
                  </a:lnTo>
                  <a:lnTo>
                    <a:pt x="71326" y="4980"/>
                  </a:lnTo>
                  <a:lnTo>
                    <a:pt x="71437" y="5036"/>
                  </a:lnTo>
                  <a:lnTo>
                    <a:pt x="71529" y="5091"/>
                  </a:lnTo>
                  <a:lnTo>
                    <a:pt x="71603" y="5146"/>
                  </a:lnTo>
                  <a:lnTo>
                    <a:pt x="71640" y="5220"/>
                  </a:lnTo>
                  <a:lnTo>
                    <a:pt x="71640" y="5294"/>
                  </a:lnTo>
                  <a:lnTo>
                    <a:pt x="71640" y="5368"/>
                  </a:lnTo>
                  <a:lnTo>
                    <a:pt x="71603" y="5423"/>
                  </a:lnTo>
                  <a:lnTo>
                    <a:pt x="71529" y="5497"/>
                  </a:lnTo>
                  <a:lnTo>
                    <a:pt x="71437" y="5552"/>
                  </a:lnTo>
                  <a:lnTo>
                    <a:pt x="71326" y="5607"/>
                  </a:lnTo>
                  <a:lnTo>
                    <a:pt x="71179" y="5644"/>
                  </a:lnTo>
                  <a:lnTo>
                    <a:pt x="71013" y="5663"/>
                  </a:lnTo>
                  <a:lnTo>
                    <a:pt x="50004" y="5663"/>
                  </a:lnTo>
                  <a:lnTo>
                    <a:pt x="49838" y="5644"/>
                  </a:lnTo>
                  <a:lnTo>
                    <a:pt x="49691" y="5607"/>
                  </a:lnTo>
                  <a:lnTo>
                    <a:pt x="49580" y="5552"/>
                  </a:lnTo>
                  <a:lnTo>
                    <a:pt x="49488" y="5497"/>
                  </a:lnTo>
                  <a:lnTo>
                    <a:pt x="49432" y="5423"/>
                  </a:lnTo>
                  <a:lnTo>
                    <a:pt x="49396" y="5368"/>
                  </a:lnTo>
                  <a:lnTo>
                    <a:pt x="49377" y="5294"/>
                  </a:lnTo>
                  <a:lnTo>
                    <a:pt x="49396" y="5220"/>
                  </a:lnTo>
                  <a:lnTo>
                    <a:pt x="49432" y="5146"/>
                  </a:lnTo>
                  <a:lnTo>
                    <a:pt x="49488" y="5091"/>
                  </a:lnTo>
                  <a:lnTo>
                    <a:pt x="49580" y="5036"/>
                  </a:lnTo>
                  <a:lnTo>
                    <a:pt x="49691" y="4980"/>
                  </a:lnTo>
                  <a:lnTo>
                    <a:pt x="49838" y="4943"/>
                  </a:lnTo>
                  <a:lnTo>
                    <a:pt x="50004" y="4925"/>
                  </a:lnTo>
                  <a:lnTo>
                    <a:pt x="50207" y="4906"/>
                  </a:lnTo>
                  <a:close/>
                  <a:moveTo>
                    <a:pt x="74111" y="6880"/>
                  </a:moveTo>
                  <a:lnTo>
                    <a:pt x="74222" y="6898"/>
                  </a:lnTo>
                  <a:lnTo>
                    <a:pt x="74333" y="6935"/>
                  </a:lnTo>
                  <a:lnTo>
                    <a:pt x="74406" y="6991"/>
                  </a:lnTo>
                  <a:lnTo>
                    <a:pt x="74480" y="7046"/>
                  </a:lnTo>
                  <a:lnTo>
                    <a:pt x="74536" y="7120"/>
                  </a:lnTo>
                  <a:lnTo>
                    <a:pt x="74572" y="7212"/>
                  </a:lnTo>
                  <a:lnTo>
                    <a:pt x="74609" y="7304"/>
                  </a:lnTo>
                  <a:lnTo>
                    <a:pt x="74609" y="7396"/>
                  </a:lnTo>
                  <a:lnTo>
                    <a:pt x="74591" y="7507"/>
                  </a:lnTo>
                  <a:lnTo>
                    <a:pt x="74572" y="7599"/>
                  </a:lnTo>
                  <a:lnTo>
                    <a:pt x="74536" y="7673"/>
                  </a:lnTo>
                  <a:lnTo>
                    <a:pt x="74480" y="7765"/>
                  </a:lnTo>
                  <a:lnTo>
                    <a:pt x="74406" y="7821"/>
                  </a:lnTo>
                  <a:lnTo>
                    <a:pt x="74333" y="7876"/>
                  </a:lnTo>
                  <a:lnTo>
                    <a:pt x="74222" y="7913"/>
                  </a:lnTo>
                  <a:lnTo>
                    <a:pt x="63487" y="7913"/>
                  </a:lnTo>
                  <a:lnTo>
                    <a:pt x="63395" y="7876"/>
                  </a:lnTo>
                  <a:lnTo>
                    <a:pt x="63303" y="7821"/>
                  </a:lnTo>
                  <a:lnTo>
                    <a:pt x="63247" y="7765"/>
                  </a:lnTo>
                  <a:lnTo>
                    <a:pt x="63192" y="7673"/>
                  </a:lnTo>
                  <a:lnTo>
                    <a:pt x="63155" y="7599"/>
                  </a:lnTo>
                  <a:lnTo>
                    <a:pt x="63118" y="7507"/>
                  </a:lnTo>
                  <a:lnTo>
                    <a:pt x="63118" y="7396"/>
                  </a:lnTo>
                  <a:lnTo>
                    <a:pt x="63118" y="7304"/>
                  </a:lnTo>
                  <a:lnTo>
                    <a:pt x="63155" y="7212"/>
                  </a:lnTo>
                  <a:lnTo>
                    <a:pt x="63192" y="7120"/>
                  </a:lnTo>
                  <a:lnTo>
                    <a:pt x="63247" y="7046"/>
                  </a:lnTo>
                  <a:lnTo>
                    <a:pt x="63303" y="6991"/>
                  </a:lnTo>
                  <a:lnTo>
                    <a:pt x="63395" y="6935"/>
                  </a:lnTo>
                  <a:lnTo>
                    <a:pt x="63487" y="6898"/>
                  </a:lnTo>
                  <a:lnTo>
                    <a:pt x="63616" y="6880"/>
                  </a:lnTo>
                  <a:close/>
                  <a:moveTo>
                    <a:pt x="57050" y="6991"/>
                  </a:moveTo>
                  <a:lnTo>
                    <a:pt x="57142" y="7028"/>
                  </a:lnTo>
                  <a:lnTo>
                    <a:pt x="57235" y="7083"/>
                  </a:lnTo>
                  <a:lnTo>
                    <a:pt x="57308" y="7138"/>
                  </a:lnTo>
                  <a:lnTo>
                    <a:pt x="57364" y="7230"/>
                  </a:lnTo>
                  <a:lnTo>
                    <a:pt x="57401" y="7304"/>
                  </a:lnTo>
                  <a:lnTo>
                    <a:pt x="57419" y="7396"/>
                  </a:lnTo>
                  <a:lnTo>
                    <a:pt x="57437" y="7507"/>
                  </a:lnTo>
                  <a:lnTo>
                    <a:pt x="57419" y="7599"/>
                  </a:lnTo>
                  <a:lnTo>
                    <a:pt x="57401" y="7692"/>
                  </a:lnTo>
                  <a:lnTo>
                    <a:pt x="57364" y="7784"/>
                  </a:lnTo>
                  <a:lnTo>
                    <a:pt x="57308" y="7858"/>
                  </a:lnTo>
                  <a:lnTo>
                    <a:pt x="57235" y="7913"/>
                  </a:lnTo>
                  <a:lnTo>
                    <a:pt x="57142" y="7968"/>
                  </a:lnTo>
                  <a:lnTo>
                    <a:pt x="57050" y="8005"/>
                  </a:lnTo>
                  <a:lnTo>
                    <a:pt x="56939" y="8024"/>
                  </a:lnTo>
                  <a:lnTo>
                    <a:pt x="40136" y="8024"/>
                  </a:lnTo>
                  <a:lnTo>
                    <a:pt x="40026" y="8005"/>
                  </a:lnTo>
                  <a:lnTo>
                    <a:pt x="39915" y="7968"/>
                  </a:lnTo>
                  <a:lnTo>
                    <a:pt x="39823" y="7913"/>
                  </a:lnTo>
                  <a:lnTo>
                    <a:pt x="39768" y="7858"/>
                  </a:lnTo>
                  <a:lnTo>
                    <a:pt x="39712" y="7784"/>
                  </a:lnTo>
                  <a:lnTo>
                    <a:pt x="39675" y="7692"/>
                  </a:lnTo>
                  <a:lnTo>
                    <a:pt x="39638" y="7599"/>
                  </a:lnTo>
                  <a:lnTo>
                    <a:pt x="39638" y="7507"/>
                  </a:lnTo>
                  <a:lnTo>
                    <a:pt x="39638" y="7396"/>
                  </a:lnTo>
                  <a:lnTo>
                    <a:pt x="39675" y="7304"/>
                  </a:lnTo>
                  <a:lnTo>
                    <a:pt x="39712" y="7230"/>
                  </a:lnTo>
                  <a:lnTo>
                    <a:pt x="39768" y="7138"/>
                  </a:lnTo>
                  <a:lnTo>
                    <a:pt x="39841" y="7083"/>
                  </a:lnTo>
                  <a:lnTo>
                    <a:pt x="39915" y="7028"/>
                  </a:lnTo>
                  <a:lnTo>
                    <a:pt x="40026" y="6991"/>
                  </a:lnTo>
                  <a:close/>
                  <a:moveTo>
                    <a:pt x="103881" y="7747"/>
                  </a:moveTo>
                  <a:lnTo>
                    <a:pt x="103992" y="7765"/>
                  </a:lnTo>
                  <a:lnTo>
                    <a:pt x="104084" y="7784"/>
                  </a:lnTo>
                  <a:lnTo>
                    <a:pt x="104176" y="7839"/>
                  </a:lnTo>
                  <a:lnTo>
                    <a:pt x="104250" y="7894"/>
                  </a:lnTo>
                  <a:lnTo>
                    <a:pt x="104305" y="7968"/>
                  </a:lnTo>
                  <a:lnTo>
                    <a:pt x="104360" y="8060"/>
                  </a:lnTo>
                  <a:lnTo>
                    <a:pt x="104379" y="8153"/>
                  </a:lnTo>
                  <a:lnTo>
                    <a:pt x="104397" y="8263"/>
                  </a:lnTo>
                  <a:lnTo>
                    <a:pt x="104397" y="8374"/>
                  </a:lnTo>
                  <a:lnTo>
                    <a:pt x="104360" y="8466"/>
                  </a:lnTo>
                  <a:lnTo>
                    <a:pt x="104324" y="8540"/>
                  </a:lnTo>
                  <a:lnTo>
                    <a:pt x="104250" y="8632"/>
                  </a:lnTo>
                  <a:lnTo>
                    <a:pt x="104176" y="8688"/>
                  </a:lnTo>
                  <a:lnTo>
                    <a:pt x="104084" y="8743"/>
                  </a:lnTo>
                  <a:lnTo>
                    <a:pt x="103992" y="8761"/>
                  </a:lnTo>
                  <a:lnTo>
                    <a:pt x="103881" y="8780"/>
                  </a:lnTo>
                  <a:lnTo>
                    <a:pt x="101022" y="8780"/>
                  </a:lnTo>
                  <a:lnTo>
                    <a:pt x="100911" y="8761"/>
                  </a:lnTo>
                  <a:lnTo>
                    <a:pt x="100819" y="8743"/>
                  </a:lnTo>
                  <a:lnTo>
                    <a:pt x="100745" y="8688"/>
                  </a:lnTo>
                  <a:lnTo>
                    <a:pt x="100653" y="8632"/>
                  </a:lnTo>
                  <a:lnTo>
                    <a:pt x="100598" y="8540"/>
                  </a:lnTo>
                  <a:lnTo>
                    <a:pt x="100561" y="8466"/>
                  </a:lnTo>
                  <a:lnTo>
                    <a:pt x="100524" y="8374"/>
                  </a:lnTo>
                  <a:lnTo>
                    <a:pt x="100506" y="8263"/>
                  </a:lnTo>
                  <a:lnTo>
                    <a:pt x="100524" y="8153"/>
                  </a:lnTo>
                  <a:lnTo>
                    <a:pt x="100542" y="8060"/>
                  </a:lnTo>
                  <a:lnTo>
                    <a:pt x="100598" y="7987"/>
                  </a:lnTo>
                  <a:lnTo>
                    <a:pt x="100653" y="7894"/>
                  </a:lnTo>
                  <a:lnTo>
                    <a:pt x="100745" y="7839"/>
                  </a:lnTo>
                  <a:lnTo>
                    <a:pt x="100819" y="7784"/>
                  </a:lnTo>
                  <a:lnTo>
                    <a:pt x="100930" y="7765"/>
                  </a:lnTo>
                  <a:lnTo>
                    <a:pt x="101022" y="7747"/>
                  </a:lnTo>
                  <a:close/>
                  <a:moveTo>
                    <a:pt x="66881" y="8614"/>
                  </a:moveTo>
                  <a:lnTo>
                    <a:pt x="67047" y="8651"/>
                  </a:lnTo>
                  <a:lnTo>
                    <a:pt x="67195" y="8688"/>
                  </a:lnTo>
                  <a:lnTo>
                    <a:pt x="67305" y="8724"/>
                  </a:lnTo>
                  <a:lnTo>
                    <a:pt x="67398" y="8780"/>
                  </a:lnTo>
                  <a:lnTo>
                    <a:pt x="67453" y="8854"/>
                  </a:lnTo>
                  <a:lnTo>
                    <a:pt x="67508" y="8927"/>
                  </a:lnTo>
                  <a:lnTo>
                    <a:pt x="67508" y="8983"/>
                  </a:lnTo>
                  <a:lnTo>
                    <a:pt x="67508" y="9057"/>
                  </a:lnTo>
                  <a:lnTo>
                    <a:pt x="67453" y="9130"/>
                  </a:lnTo>
                  <a:lnTo>
                    <a:pt x="67398" y="9204"/>
                  </a:lnTo>
                  <a:lnTo>
                    <a:pt x="67305" y="9259"/>
                  </a:lnTo>
                  <a:lnTo>
                    <a:pt x="67195" y="9296"/>
                  </a:lnTo>
                  <a:lnTo>
                    <a:pt x="67047" y="9333"/>
                  </a:lnTo>
                  <a:lnTo>
                    <a:pt x="66881" y="9370"/>
                  </a:lnTo>
                  <a:lnTo>
                    <a:pt x="44342" y="9370"/>
                  </a:lnTo>
                  <a:lnTo>
                    <a:pt x="44176" y="9333"/>
                  </a:lnTo>
                  <a:lnTo>
                    <a:pt x="44047" y="9296"/>
                  </a:lnTo>
                  <a:lnTo>
                    <a:pt x="43918" y="9259"/>
                  </a:lnTo>
                  <a:lnTo>
                    <a:pt x="43825" y="9204"/>
                  </a:lnTo>
                  <a:lnTo>
                    <a:pt x="43770" y="9130"/>
                  </a:lnTo>
                  <a:lnTo>
                    <a:pt x="43733" y="9057"/>
                  </a:lnTo>
                  <a:lnTo>
                    <a:pt x="43715" y="8983"/>
                  </a:lnTo>
                  <a:lnTo>
                    <a:pt x="43733" y="8927"/>
                  </a:lnTo>
                  <a:lnTo>
                    <a:pt x="43770" y="8854"/>
                  </a:lnTo>
                  <a:lnTo>
                    <a:pt x="43825" y="8780"/>
                  </a:lnTo>
                  <a:lnTo>
                    <a:pt x="43918" y="8724"/>
                  </a:lnTo>
                  <a:lnTo>
                    <a:pt x="44047" y="8688"/>
                  </a:lnTo>
                  <a:lnTo>
                    <a:pt x="44176" y="8651"/>
                  </a:lnTo>
                  <a:lnTo>
                    <a:pt x="44342" y="8614"/>
                  </a:lnTo>
                  <a:close/>
                  <a:moveTo>
                    <a:pt x="98938" y="8743"/>
                  </a:moveTo>
                  <a:lnTo>
                    <a:pt x="99122" y="8761"/>
                  </a:lnTo>
                  <a:lnTo>
                    <a:pt x="99251" y="8817"/>
                  </a:lnTo>
                  <a:lnTo>
                    <a:pt x="99380" y="8854"/>
                  </a:lnTo>
                  <a:lnTo>
                    <a:pt x="99454" y="8909"/>
                  </a:lnTo>
                  <a:lnTo>
                    <a:pt x="99528" y="8983"/>
                  </a:lnTo>
                  <a:lnTo>
                    <a:pt x="99565" y="9038"/>
                  </a:lnTo>
                  <a:lnTo>
                    <a:pt x="99583" y="9112"/>
                  </a:lnTo>
                  <a:lnTo>
                    <a:pt x="99565" y="9186"/>
                  </a:lnTo>
                  <a:lnTo>
                    <a:pt x="99528" y="9259"/>
                  </a:lnTo>
                  <a:lnTo>
                    <a:pt x="99454" y="9315"/>
                  </a:lnTo>
                  <a:lnTo>
                    <a:pt x="99380" y="9389"/>
                  </a:lnTo>
                  <a:lnTo>
                    <a:pt x="99251" y="9425"/>
                  </a:lnTo>
                  <a:lnTo>
                    <a:pt x="99122" y="9462"/>
                  </a:lnTo>
                  <a:lnTo>
                    <a:pt x="98938" y="9499"/>
                  </a:lnTo>
                  <a:lnTo>
                    <a:pt x="72876" y="9499"/>
                  </a:lnTo>
                  <a:lnTo>
                    <a:pt x="72710" y="9462"/>
                  </a:lnTo>
                  <a:lnTo>
                    <a:pt x="72580" y="9425"/>
                  </a:lnTo>
                  <a:lnTo>
                    <a:pt x="72451" y="9389"/>
                  </a:lnTo>
                  <a:lnTo>
                    <a:pt x="72359" y="9315"/>
                  </a:lnTo>
                  <a:lnTo>
                    <a:pt x="72304" y="9259"/>
                  </a:lnTo>
                  <a:lnTo>
                    <a:pt x="72267" y="9186"/>
                  </a:lnTo>
                  <a:lnTo>
                    <a:pt x="72248" y="9112"/>
                  </a:lnTo>
                  <a:lnTo>
                    <a:pt x="72267" y="9038"/>
                  </a:lnTo>
                  <a:lnTo>
                    <a:pt x="72304" y="8983"/>
                  </a:lnTo>
                  <a:lnTo>
                    <a:pt x="72359" y="8909"/>
                  </a:lnTo>
                  <a:lnTo>
                    <a:pt x="72451" y="8854"/>
                  </a:lnTo>
                  <a:lnTo>
                    <a:pt x="72580" y="8817"/>
                  </a:lnTo>
                  <a:lnTo>
                    <a:pt x="72710" y="8761"/>
                  </a:lnTo>
                  <a:lnTo>
                    <a:pt x="72876" y="8743"/>
                  </a:lnTo>
                  <a:close/>
                  <a:moveTo>
                    <a:pt x="22854" y="9462"/>
                  </a:moveTo>
                  <a:lnTo>
                    <a:pt x="22983" y="9481"/>
                  </a:lnTo>
                  <a:lnTo>
                    <a:pt x="23075" y="9518"/>
                  </a:lnTo>
                  <a:lnTo>
                    <a:pt x="23167" y="9555"/>
                  </a:lnTo>
                  <a:lnTo>
                    <a:pt x="23241" y="9628"/>
                  </a:lnTo>
                  <a:lnTo>
                    <a:pt x="23296" y="9702"/>
                  </a:lnTo>
                  <a:lnTo>
                    <a:pt x="23333" y="9794"/>
                  </a:lnTo>
                  <a:lnTo>
                    <a:pt x="23352" y="9887"/>
                  </a:lnTo>
                  <a:lnTo>
                    <a:pt x="23352" y="9979"/>
                  </a:lnTo>
                  <a:lnTo>
                    <a:pt x="23352" y="10071"/>
                  </a:lnTo>
                  <a:lnTo>
                    <a:pt x="23333" y="10163"/>
                  </a:lnTo>
                  <a:lnTo>
                    <a:pt x="23296" y="10255"/>
                  </a:lnTo>
                  <a:lnTo>
                    <a:pt x="23241" y="10329"/>
                  </a:lnTo>
                  <a:lnTo>
                    <a:pt x="23167" y="10403"/>
                  </a:lnTo>
                  <a:lnTo>
                    <a:pt x="23075" y="10458"/>
                  </a:lnTo>
                  <a:lnTo>
                    <a:pt x="22983" y="10477"/>
                  </a:lnTo>
                  <a:lnTo>
                    <a:pt x="22854" y="10495"/>
                  </a:lnTo>
                  <a:lnTo>
                    <a:pt x="17044" y="10495"/>
                  </a:lnTo>
                  <a:lnTo>
                    <a:pt x="16915" y="10477"/>
                  </a:lnTo>
                  <a:lnTo>
                    <a:pt x="16822" y="10458"/>
                  </a:lnTo>
                  <a:lnTo>
                    <a:pt x="16730" y="10403"/>
                  </a:lnTo>
                  <a:lnTo>
                    <a:pt x="16675" y="10329"/>
                  </a:lnTo>
                  <a:lnTo>
                    <a:pt x="16620" y="10255"/>
                  </a:lnTo>
                  <a:lnTo>
                    <a:pt x="16583" y="10163"/>
                  </a:lnTo>
                  <a:lnTo>
                    <a:pt x="16546" y="10071"/>
                  </a:lnTo>
                  <a:lnTo>
                    <a:pt x="16546" y="9979"/>
                  </a:lnTo>
                  <a:lnTo>
                    <a:pt x="16546" y="9887"/>
                  </a:lnTo>
                  <a:lnTo>
                    <a:pt x="16583" y="9794"/>
                  </a:lnTo>
                  <a:lnTo>
                    <a:pt x="16620" y="9702"/>
                  </a:lnTo>
                  <a:lnTo>
                    <a:pt x="16675" y="9628"/>
                  </a:lnTo>
                  <a:lnTo>
                    <a:pt x="16730" y="9555"/>
                  </a:lnTo>
                  <a:lnTo>
                    <a:pt x="16822" y="9518"/>
                  </a:lnTo>
                  <a:lnTo>
                    <a:pt x="16915" y="9481"/>
                  </a:lnTo>
                  <a:lnTo>
                    <a:pt x="17044" y="9462"/>
                  </a:lnTo>
                  <a:close/>
                  <a:moveTo>
                    <a:pt x="109709" y="10421"/>
                  </a:moveTo>
                  <a:lnTo>
                    <a:pt x="109820" y="10440"/>
                  </a:lnTo>
                  <a:lnTo>
                    <a:pt x="109931" y="10458"/>
                  </a:lnTo>
                  <a:lnTo>
                    <a:pt x="110005" y="10514"/>
                  </a:lnTo>
                  <a:lnTo>
                    <a:pt x="110078" y="10587"/>
                  </a:lnTo>
                  <a:lnTo>
                    <a:pt x="110134" y="10661"/>
                  </a:lnTo>
                  <a:lnTo>
                    <a:pt x="110171" y="10753"/>
                  </a:lnTo>
                  <a:lnTo>
                    <a:pt x="110189" y="10846"/>
                  </a:lnTo>
                  <a:lnTo>
                    <a:pt x="110207" y="10938"/>
                  </a:lnTo>
                  <a:lnTo>
                    <a:pt x="110189" y="11030"/>
                  </a:lnTo>
                  <a:lnTo>
                    <a:pt x="110171" y="11122"/>
                  </a:lnTo>
                  <a:lnTo>
                    <a:pt x="110134" y="11215"/>
                  </a:lnTo>
                  <a:lnTo>
                    <a:pt x="110078" y="11288"/>
                  </a:lnTo>
                  <a:lnTo>
                    <a:pt x="110005" y="11362"/>
                  </a:lnTo>
                  <a:lnTo>
                    <a:pt x="109931" y="11399"/>
                  </a:lnTo>
                  <a:lnTo>
                    <a:pt x="109820" y="11436"/>
                  </a:lnTo>
                  <a:lnTo>
                    <a:pt x="109709" y="11454"/>
                  </a:lnTo>
                  <a:lnTo>
                    <a:pt x="105320" y="11454"/>
                  </a:lnTo>
                  <a:lnTo>
                    <a:pt x="105209" y="11436"/>
                  </a:lnTo>
                  <a:lnTo>
                    <a:pt x="105098" y="11399"/>
                  </a:lnTo>
                  <a:lnTo>
                    <a:pt x="105006" y="11362"/>
                  </a:lnTo>
                  <a:lnTo>
                    <a:pt x="104951" y="11288"/>
                  </a:lnTo>
                  <a:lnTo>
                    <a:pt x="104895" y="11215"/>
                  </a:lnTo>
                  <a:lnTo>
                    <a:pt x="104858" y="11122"/>
                  </a:lnTo>
                  <a:lnTo>
                    <a:pt x="104822" y="11030"/>
                  </a:lnTo>
                  <a:lnTo>
                    <a:pt x="104822" y="10938"/>
                  </a:lnTo>
                  <a:lnTo>
                    <a:pt x="104822" y="10846"/>
                  </a:lnTo>
                  <a:lnTo>
                    <a:pt x="104858" y="10753"/>
                  </a:lnTo>
                  <a:lnTo>
                    <a:pt x="104895" y="10661"/>
                  </a:lnTo>
                  <a:lnTo>
                    <a:pt x="104951" y="10587"/>
                  </a:lnTo>
                  <a:lnTo>
                    <a:pt x="105006" y="10514"/>
                  </a:lnTo>
                  <a:lnTo>
                    <a:pt x="105098" y="10458"/>
                  </a:lnTo>
                  <a:lnTo>
                    <a:pt x="105209" y="10440"/>
                  </a:lnTo>
                  <a:lnTo>
                    <a:pt x="105320" y="10421"/>
                  </a:lnTo>
                  <a:close/>
                  <a:moveTo>
                    <a:pt x="101778" y="10514"/>
                  </a:moveTo>
                  <a:lnTo>
                    <a:pt x="101907" y="10532"/>
                  </a:lnTo>
                  <a:lnTo>
                    <a:pt x="102000" y="10569"/>
                  </a:lnTo>
                  <a:lnTo>
                    <a:pt x="102092" y="10606"/>
                  </a:lnTo>
                  <a:lnTo>
                    <a:pt x="102166" y="10680"/>
                  </a:lnTo>
                  <a:lnTo>
                    <a:pt x="102221" y="10753"/>
                  </a:lnTo>
                  <a:lnTo>
                    <a:pt x="102258" y="10846"/>
                  </a:lnTo>
                  <a:lnTo>
                    <a:pt x="102276" y="10938"/>
                  </a:lnTo>
                  <a:lnTo>
                    <a:pt x="102276" y="11030"/>
                  </a:lnTo>
                  <a:lnTo>
                    <a:pt x="102276" y="11122"/>
                  </a:lnTo>
                  <a:lnTo>
                    <a:pt x="102258" y="11215"/>
                  </a:lnTo>
                  <a:lnTo>
                    <a:pt x="102221" y="11307"/>
                  </a:lnTo>
                  <a:lnTo>
                    <a:pt x="102166" y="11381"/>
                  </a:lnTo>
                  <a:lnTo>
                    <a:pt x="102092" y="11454"/>
                  </a:lnTo>
                  <a:lnTo>
                    <a:pt x="102000" y="11510"/>
                  </a:lnTo>
                  <a:lnTo>
                    <a:pt x="101907" y="11528"/>
                  </a:lnTo>
                  <a:lnTo>
                    <a:pt x="101778" y="11547"/>
                  </a:lnTo>
                  <a:lnTo>
                    <a:pt x="96927" y="11547"/>
                  </a:lnTo>
                  <a:lnTo>
                    <a:pt x="96798" y="11528"/>
                  </a:lnTo>
                  <a:lnTo>
                    <a:pt x="96706" y="11510"/>
                  </a:lnTo>
                  <a:lnTo>
                    <a:pt x="96614" y="11454"/>
                  </a:lnTo>
                  <a:lnTo>
                    <a:pt x="96540" y="11381"/>
                  </a:lnTo>
                  <a:lnTo>
                    <a:pt x="96485" y="11307"/>
                  </a:lnTo>
                  <a:lnTo>
                    <a:pt x="96448" y="11215"/>
                  </a:lnTo>
                  <a:lnTo>
                    <a:pt x="96429" y="11122"/>
                  </a:lnTo>
                  <a:lnTo>
                    <a:pt x="96429" y="11030"/>
                  </a:lnTo>
                  <a:lnTo>
                    <a:pt x="96429" y="10938"/>
                  </a:lnTo>
                  <a:lnTo>
                    <a:pt x="96448" y="10846"/>
                  </a:lnTo>
                  <a:lnTo>
                    <a:pt x="96485" y="10753"/>
                  </a:lnTo>
                  <a:lnTo>
                    <a:pt x="96540" y="10680"/>
                  </a:lnTo>
                  <a:lnTo>
                    <a:pt x="96614" y="10606"/>
                  </a:lnTo>
                  <a:lnTo>
                    <a:pt x="96706" y="10569"/>
                  </a:lnTo>
                  <a:lnTo>
                    <a:pt x="96798" y="10532"/>
                  </a:lnTo>
                  <a:lnTo>
                    <a:pt x="96927" y="10514"/>
                  </a:lnTo>
                  <a:close/>
                  <a:moveTo>
                    <a:pt x="82817" y="11196"/>
                  </a:moveTo>
                  <a:lnTo>
                    <a:pt x="82983" y="11233"/>
                  </a:lnTo>
                  <a:lnTo>
                    <a:pt x="83131" y="11270"/>
                  </a:lnTo>
                  <a:lnTo>
                    <a:pt x="83241" y="11307"/>
                  </a:lnTo>
                  <a:lnTo>
                    <a:pt x="83334" y="11362"/>
                  </a:lnTo>
                  <a:lnTo>
                    <a:pt x="83407" y="11436"/>
                  </a:lnTo>
                  <a:lnTo>
                    <a:pt x="83444" y="11510"/>
                  </a:lnTo>
                  <a:lnTo>
                    <a:pt x="83444" y="11583"/>
                  </a:lnTo>
                  <a:lnTo>
                    <a:pt x="83444" y="11639"/>
                  </a:lnTo>
                  <a:lnTo>
                    <a:pt x="83407" y="11713"/>
                  </a:lnTo>
                  <a:lnTo>
                    <a:pt x="83334" y="11786"/>
                  </a:lnTo>
                  <a:lnTo>
                    <a:pt x="83241" y="11842"/>
                  </a:lnTo>
                  <a:lnTo>
                    <a:pt x="83131" y="11879"/>
                  </a:lnTo>
                  <a:lnTo>
                    <a:pt x="82983" y="11915"/>
                  </a:lnTo>
                  <a:lnTo>
                    <a:pt x="82817" y="11952"/>
                  </a:lnTo>
                  <a:lnTo>
                    <a:pt x="61809" y="11952"/>
                  </a:lnTo>
                  <a:lnTo>
                    <a:pt x="61643" y="11915"/>
                  </a:lnTo>
                  <a:lnTo>
                    <a:pt x="61495" y="11879"/>
                  </a:lnTo>
                  <a:lnTo>
                    <a:pt x="61385" y="11842"/>
                  </a:lnTo>
                  <a:lnTo>
                    <a:pt x="61292" y="11786"/>
                  </a:lnTo>
                  <a:lnTo>
                    <a:pt x="61237" y="11713"/>
                  </a:lnTo>
                  <a:lnTo>
                    <a:pt x="61200" y="11639"/>
                  </a:lnTo>
                  <a:lnTo>
                    <a:pt x="61182" y="11583"/>
                  </a:lnTo>
                  <a:lnTo>
                    <a:pt x="61200" y="11510"/>
                  </a:lnTo>
                  <a:lnTo>
                    <a:pt x="61237" y="11436"/>
                  </a:lnTo>
                  <a:lnTo>
                    <a:pt x="61292" y="11362"/>
                  </a:lnTo>
                  <a:lnTo>
                    <a:pt x="61385" y="11307"/>
                  </a:lnTo>
                  <a:lnTo>
                    <a:pt x="61495" y="11270"/>
                  </a:lnTo>
                  <a:lnTo>
                    <a:pt x="61643" y="11233"/>
                  </a:lnTo>
                  <a:lnTo>
                    <a:pt x="61809" y="11196"/>
                  </a:lnTo>
                  <a:close/>
                  <a:moveTo>
                    <a:pt x="16841" y="12229"/>
                  </a:moveTo>
                  <a:lnTo>
                    <a:pt x="16952" y="12247"/>
                  </a:lnTo>
                  <a:lnTo>
                    <a:pt x="17044" y="12266"/>
                  </a:lnTo>
                  <a:lnTo>
                    <a:pt x="17136" y="12321"/>
                  </a:lnTo>
                  <a:lnTo>
                    <a:pt x="17210" y="12395"/>
                  </a:lnTo>
                  <a:lnTo>
                    <a:pt x="17284" y="12469"/>
                  </a:lnTo>
                  <a:lnTo>
                    <a:pt x="17320" y="12543"/>
                  </a:lnTo>
                  <a:lnTo>
                    <a:pt x="17357" y="12653"/>
                  </a:lnTo>
                  <a:lnTo>
                    <a:pt x="17357" y="12745"/>
                  </a:lnTo>
                  <a:lnTo>
                    <a:pt x="17357" y="12856"/>
                  </a:lnTo>
                  <a:lnTo>
                    <a:pt x="17320" y="12948"/>
                  </a:lnTo>
                  <a:lnTo>
                    <a:pt x="17284" y="13041"/>
                  </a:lnTo>
                  <a:lnTo>
                    <a:pt x="17210" y="13114"/>
                  </a:lnTo>
                  <a:lnTo>
                    <a:pt x="17136" y="13170"/>
                  </a:lnTo>
                  <a:lnTo>
                    <a:pt x="17044" y="13225"/>
                  </a:lnTo>
                  <a:lnTo>
                    <a:pt x="16952" y="13262"/>
                  </a:lnTo>
                  <a:lnTo>
                    <a:pt x="13115" y="13262"/>
                  </a:lnTo>
                  <a:lnTo>
                    <a:pt x="13023" y="13225"/>
                  </a:lnTo>
                  <a:lnTo>
                    <a:pt x="12931" y="13170"/>
                  </a:lnTo>
                  <a:lnTo>
                    <a:pt x="12857" y="13114"/>
                  </a:lnTo>
                  <a:lnTo>
                    <a:pt x="12802" y="13041"/>
                  </a:lnTo>
                  <a:lnTo>
                    <a:pt x="12746" y="12948"/>
                  </a:lnTo>
                  <a:lnTo>
                    <a:pt x="12709" y="12856"/>
                  </a:lnTo>
                  <a:lnTo>
                    <a:pt x="12709" y="12745"/>
                  </a:lnTo>
                  <a:lnTo>
                    <a:pt x="12709" y="12653"/>
                  </a:lnTo>
                  <a:lnTo>
                    <a:pt x="12746" y="12543"/>
                  </a:lnTo>
                  <a:lnTo>
                    <a:pt x="12802" y="12469"/>
                  </a:lnTo>
                  <a:lnTo>
                    <a:pt x="12857" y="12395"/>
                  </a:lnTo>
                  <a:lnTo>
                    <a:pt x="12931" y="12321"/>
                  </a:lnTo>
                  <a:lnTo>
                    <a:pt x="13023" y="12266"/>
                  </a:lnTo>
                  <a:lnTo>
                    <a:pt x="13115" y="12247"/>
                  </a:lnTo>
                  <a:lnTo>
                    <a:pt x="13226" y="12229"/>
                  </a:lnTo>
                  <a:close/>
                  <a:moveTo>
                    <a:pt x="27373" y="12524"/>
                  </a:moveTo>
                  <a:lnTo>
                    <a:pt x="27465" y="12561"/>
                  </a:lnTo>
                  <a:lnTo>
                    <a:pt x="27557" y="12616"/>
                  </a:lnTo>
                  <a:lnTo>
                    <a:pt x="27631" y="12672"/>
                  </a:lnTo>
                  <a:lnTo>
                    <a:pt x="27686" y="12764"/>
                  </a:lnTo>
                  <a:lnTo>
                    <a:pt x="27723" y="12838"/>
                  </a:lnTo>
                  <a:lnTo>
                    <a:pt x="27742" y="12930"/>
                  </a:lnTo>
                  <a:lnTo>
                    <a:pt x="27742" y="13041"/>
                  </a:lnTo>
                  <a:lnTo>
                    <a:pt x="27742" y="13133"/>
                  </a:lnTo>
                  <a:lnTo>
                    <a:pt x="27723" y="13225"/>
                  </a:lnTo>
                  <a:lnTo>
                    <a:pt x="27686" y="13317"/>
                  </a:lnTo>
                  <a:lnTo>
                    <a:pt x="27631" y="13391"/>
                  </a:lnTo>
                  <a:lnTo>
                    <a:pt x="27557" y="13446"/>
                  </a:lnTo>
                  <a:lnTo>
                    <a:pt x="27465" y="13502"/>
                  </a:lnTo>
                  <a:lnTo>
                    <a:pt x="27373" y="13539"/>
                  </a:lnTo>
                  <a:lnTo>
                    <a:pt x="27244" y="13557"/>
                  </a:lnTo>
                  <a:lnTo>
                    <a:pt x="22005" y="13557"/>
                  </a:lnTo>
                  <a:lnTo>
                    <a:pt x="21895" y="13539"/>
                  </a:lnTo>
                  <a:lnTo>
                    <a:pt x="21784" y="13502"/>
                  </a:lnTo>
                  <a:lnTo>
                    <a:pt x="21692" y="13446"/>
                  </a:lnTo>
                  <a:lnTo>
                    <a:pt x="21636" y="13391"/>
                  </a:lnTo>
                  <a:lnTo>
                    <a:pt x="21581" y="13317"/>
                  </a:lnTo>
                  <a:lnTo>
                    <a:pt x="21544" y="13225"/>
                  </a:lnTo>
                  <a:lnTo>
                    <a:pt x="21507" y="13133"/>
                  </a:lnTo>
                  <a:lnTo>
                    <a:pt x="21507" y="13041"/>
                  </a:lnTo>
                  <a:lnTo>
                    <a:pt x="21507" y="12930"/>
                  </a:lnTo>
                  <a:lnTo>
                    <a:pt x="21544" y="12838"/>
                  </a:lnTo>
                  <a:lnTo>
                    <a:pt x="21581" y="12764"/>
                  </a:lnTo>
                  <a:lnTo>
                    <a:pt x="21636" y="12672"/>
                  </a:lnTo>
                  <a:lnTo>
                    <a:pt x="21692" y="12616"/>
                  </a:lnTo>
                  <a:lnTo>
                    <a:pt x="21784" y="12561"/>
                  </a:lnTo>
                  <a:lnTo>
                    <a:pt x="21895" y="12524"/>
                  </a:lnTo>
                  <a:close/>
                  <a:moveTo>
                    <a:pt x="53619" y="13004"/>
                  </a:moveTo>
                  <a:lnTo>
                    <a:pt x="53712" y="13041"/>
                  </a:lnTo>
                  <a:lnTo>
                    <a:pt x="53804" y="13096"/>
                  </a:lnTo>
                  <a:lnTo>
                    <a:pt x="53878" y="13151"/>
                  </a:lnTo>
                  <a:lnTo>
                    <a:pt x="53933" y="13243"/>
                  </a:lnTo>
                  <a:lnTo>
                    <a:pt x="53970" y="13317"/>
                  </a:lnTo>
                  <a:lnTo>
                    <a:pt x="53988" y="13409"/>
                  </a:lnTo>
                  <a:lnTo>
                    <a:pt x="53988" y="13520"/>
                  </a:lnTo>
                  <a:lnTo>
                    <a:pt x="53988" y="13612"/>
                  </a:lnTo>
                  <a:lnTo>
                    <a:pt x="53970" y="13705"/>
                  </a:lnTo>
                  <a:lnTo>
                    <a:pt x="53915" y="13797"/>
                  </a:lnTo>
                  <a:lnTo>
                    <a:pt x="53878" y="13871"/>
                  </a:lnTo>
                  <a:lnTo>
                    <a:pt x="53804" y="13926"/>
                  </a:lnTo>
                  <a:lnTo>
                    <a:pt x="53712" y="13981"/>
                  </a:lnTo>
                  <a:lnTo>
                    <a:pt x="53619" y="14018"/>
                  </a:lnTo>
                  <a:lnTo>
                    <a:pt x="47367" y="14018"/>
                  </a:lnTo>
                  <a:lnTo>
                    <a:pt x="47274" y="13981"/>
                  </a:lnTo>
                  <a:lnTo>
                    <a:pt x="47182" y="13926"/>
                  </a:lnTo>
                  <a:lnTo>
                    <a:pt x="47108" y="13871"/>
                  </a:lnTo>
                  <a:lnTo>
                    <a:pt x="47053" y="13797"/>
                  </a:lnTo>
                  <a:lnTo>
                    <a:pt x="47016" y="13705"/>
                  </a:lnTo>
                  <a:lnTo>
                    <a:pt x="46998" y="13612"/>
                  </a:lnTo>
                  <a:lnTo>
                    <a:pt x="46979" y="13520"/>
                  </a:lnTo>
                  <a:lnTo>
                    <a:pt x="46998" y="13409"/>
                  </a:lnTo>
                  <a:lnTo>
                    <a:pt x="47016" y="13317"/>
                  </a:lnTo>
                  <a:lnTo>
                    <a:pt x="47053" y="13243"/>
                  </a:lnTo>
                  <a:lnTo>
                    <a:pt x="47108" y="13151"/>
                  </a:lnTo>
                  <a:lnTo>
                    <a:pt x="47182" y="13096"/>
                  </a:lnTo>
                  <a:lnTo>
                    <a:pt x="47274" y="13041"/>
                  </a:lnTo>
                  <a:lnTo>
                    <a:pt x="47367" y="13004"/>
                  </a:lnTo>
                  <a:close/>
                  <a:moveTo>
                    <a:pt x="71252" y="13280"/>
                  </a:moveTo>
                  <a:lnTo>
                    <a:pt x="71363" y="13299"/>
                  </a:lnTo>
                  <a:lnTo>
                    <a:pt x="71474" y="13336"/>
                  </a:lnTo>
                  <a:lnTo>
                    <a:pt x="71548" y="13373"/>
                  </a:lnTo>
                  <a:lnTo>
                    <a:pt x="71621" y="13446"/>
                  </a:lnTo>
                  <a:lnTo>
                    <a:pt x="71677" y="13520"/>
                  </a:lnTo>
                  <a:lnTo>
                    <a:pt x="71714" y="13612"/>
                  </a:lnTo>
                  <a:lnTo>
                    <a:pt x="71732" y="13705"/>
                  </a:lnTo>
                  <a:lnTo>
                    <a:pt x="71750" y="13797"/>
                  </a:lnTo>
                  <a:lnTo>
                    <a:pt x="71732" y="13889"/>
                  </a:lnTo>
                  <a:lnTo>
                    <a:pt x="71714" y="13981"/>
                  </a:lnTo>
                  <a:lnTo>
                    <a:pt x="71677" y="14073"/>
                  </a:lnTo>
                  <a:lnTo>
                    <a:pt x="71621" y="14147"/>
                  </a:lnTo>
                  <a:lnTo>
                    <a:pt x="71548" y="14221"/>
                  </a:lnTo>
                  <a:lnTo>
                    <a:pt x="71474" y="14276"/>
                  </a:lnTo>
                  <a:lnTo>
                    <a:pt x="71363" y="14295"/>
                  </a:lnTo>
                  <a:lnTo>
                    <a:pt x="71252" y="14313"/>
                  </a:lnTo>
                  <a:lnTo>
                    <a:pt x="59891" y="14313"/>
                  </a:lnTo>
                  <a:lnTo>
                    <a:pt x="59780" y="14295"/>
                  </a:lnTo>
                  <a:lnTo>
                    <a:pt x="59669" y="14276"/>
                  </a:lnTo>
                  <a:lnTo>
                    <a:pt x="59595" y="14221"/>
                  </a:lnTo>
                  <a:lnTo>
                    <a:pt x="59522" y="14147"/>
                  </a:lnTo>
                  <a:lnTo>
                    <a:pt x="59466" y="14073"/>
                  </a:lnTo>
                  <a:lnTo>
                    <a:pt x="59429" y="13981"/>
                  </a:lnTo>
                  <a:lnTo>
                    <a:pt x="59393" y="13889"/>
                  </a:lnTo>
                  <a:lnTo>
                    <a:pt x="59393" y="13797"/>
                  </a:lnTo>
                  <a:lnTo>
                    <a:pt x="59393" y="13705"/>
                  </a:lnTo>
                  <a:lnTo>
                    <a:pt x="59429" y="13612"/>
                  </a:lnTo>
                  <a:lnTo>
                    <a:pt x="59466" y="13520"/>
                  </a:lnTo>
                  <a:lnTo>
                    <a:pt x="59522" y="13446"/>
                  </a:lnTo>
                  <a:lnTo>
                    <a:pt x="59595" y="13373"/>
                  </a:lnTo>
                  <a:lnTo>
                    <a:pt x="59669" y="13336"/>
                  </a:lnTo>
                  <a:lnTo>
                    <a:pt x="59780" y="13299"/>
                  </a:lnTo>
                  <a:lnTo>
                    <a:pt x="59891" y="13280"/>
                  </a:lnTo>
                  <a:close/>
                  <a:moveTo>
                    <a:pt x="1" y="0"/>
                  </a:moveTo>
                  <a:lnTo>
                    <a:pt x="1" y="20566"/>
                  </a:lnTo>
                  <a:lnTo>
                    <a:pt x="119688" y="20566"/>
                  </a:lnTo>
                  <a:lnTo>
                    <a:pt x="1196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1"/>
            <p:cNvSpPr/>
            <p:nvPr/>
          </p:nvSpPr>
          <p:spPr>
            <a:xfrm>
              <a:off x="4555517" y="2657618"/>
              <a:ext cx="450702" cy="37707"/>
            </a:xfrm>
            <a:custGeom>
              <a:rect b="b" l="l" r="r" t="t"/>
              <a:pathLst>
                <a:path extrusionOk="0" fill="none" h="1034" w="12359">
                  <a:moveTo>
                    <a:pt x="499" y="1033"/>
                  </a:moveTo>
                  <a:lnTo>
                    <a:pt x="499" y="1033"/>
                  </a:lnTo>
                  <a:lnTo>
                    <a:pt x="388" y="1015"/>
                  </a:lnTo>
                  <a:lnTo>
                    <a:pt x="277" y="996"/>
                  </a:lnTo>
                  <a:lnTo>
                    <a:pt x="203" y="941"/>
                  </a:lnTo>
                  <a:lnTo>
                    <a:pt x="130" y="867"/>
                  </a:lnTo>
                  <a:lnTo>
                    <a:pt x="74" y="793"/>
                  </a:lnTo>
                  <a:lnTo>
                    <a:pt x="37" y="701"/>
                  </a:lnTo>
                  <a:lnTo>
                    <a:pt x="1" y="609"/>
                  </a:lnTo>
                  <a:lnTo>
                    <a:pt x="1" y="517"/>
                  </a:lnTo>
                  <a:lnTo>
                    <a:pt x="1" y="425"/>
                  </a:lnTo>
                  <a:lnTo>
                    <a:pt x="37" y="332"/>
                  </a:lnTo>
                  <a:lnTo>
                    <a:pt x="74" y="240"/>
                  </a:lnTo>
                  <a:lnTo>
                    <a:pt x="130" y="166"/>
                  </a:lnTo>
                  <a:lnTo>
                    <a:pt x="203" y="93"/>
                  </a:lnTo>
                  <a:lnTo>
                    <a:pt x="277" y="56"/>
                  </a:lnTo>
                  <a:lnTo>
                    <a:pt x="388" y="19"/>
                  </a:lnTo>
                  <a:lnTo>
                    <a:pt x="499" y="0"/>
                  </a:lnTo>
                  <a:lnTo>
                    <a:pt x="11860" y="0"/>
                  </a:lnTo>
                  <a:lnTo>
                    <a:pt x="11860" y="0"/>
                  </a:lnTo>
                  <a:lnTo>
                    <a:pt x="11971" y="19"/>
                  </a:lnTo>
                  <a:lnTo>
                    <a:pt x="12082" y="56"/>
                  </a:lnTo>
                  <a:lnTo>
                    <a:pt x="12156" y="93"/>
                  </a:lnTo>
                  <a:lnTo>
                    <a:pt x="12229" y="166"/>
                  </a:lnTo>
                  <a:lnTo>
                    <a:pt x="12285" y="240"/>
                  </a:lnTo>
                  <a:lnTo>
                    <a:pt x="12322" y="332"/>
                  </a:lnTo>
                  <a:lnTo>
                    <a:pt x="12340" y="425"/>
                  </a:lnTo>
                  <a:lnTo>
                    <a:pt x="12358" y="517"/>
                  </a:lnTo>
                  <a:lnTo>
                    <a:pt x="12340" y="609"/>
                  </a:lnTo>
                  <a:lnTo>
                    <a:pt x="12322" y="701"/>
                  </a:lnTo>
                  <a:lnTo>
                    <a:pt x="12285" y="793"/>
                  </a:lnTo>
                  <a:lnTo>
                    <a:pt x="12229" y="867"/>
                  </a:lnTo>
                  <a:lnTo>
                    <a:pt x="12156" y="941"/>
                  </a:lnTo>
                  <a:lnTo>
                    <a:pt x="12082" y="996"/>
                  </a:lnTo>
                  <a:lnTo>
                    <a:pt x="11971" y="1015"/>
                  </a:lnTo>
                  <a:lnTo>
                    <a:pt x="11860" y="1033"/>
                  </a:lnTo>
                  <a:lnTo>
                    <a:pt x="499" y="10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1"/>
            <p:cNvSpPr/>
            <p:nvPr/>
          </p:nvSpPr>
          <p:spPr>
            <a:xfrm>
              <a:off x="4102846" y="2647517"/>
              <a:ext cx="255637" cy="37051"/>
            </a:xfrm>
            <a:custGeom>
              <a:rect b="b" l="l" r="r" t="t"/>
              <a:pathLst>
                <a:path extrusionOk="0" fill="none" h="1016" w="7010">
                  <a:moveTo>
                    <a:pt x="498" y="1015"/>
                  </a:moveTo>
                  <a:lnTo>
                    <a:pt x="498" y="1015"/>
                  </a:lnTo>
                  <a:lnTo>
                    <a:pt x="388" y="1015"/>
                  </a:lnTo>
                  <a:lnTo>
                    <a:pt x="295" y="978"/>
                  </a:lnTo>
                  <a:lnTo>
                    <a:pt x="203" y="923"/>
                  </a:lnTo>
                  <a:lnTo>
                    <a:pt x="129" y="868"/>
                  </a:lnTo>
                  <a:lnTo>
                    <a:pt x="74" y="794"/>
                  </a:lnTo>
                  <a:lnTo>
                    <a:pt x="37" y="702"/>
                  </a:lnTo>
                  <a:lnTo>
                    <a:pt x="19" y="609"/>
                  </a:lnTo>
                  <a:lnTo>
                    <a:pt x="0" y="517"/>
                  </a:lnTo>
                  <a:lnTo>
                    <a:pt x="19" y="406"/>
                  </a:lnTo>
                  <a:lnTo>
                    <a:pt x="37" y="314"/>
                  </a:lnTo>
                  <a:lnTo>
                    <a:pt x="74" y="240"/>
                  </a:lnTo>
                  <a:lnTo>
                    <a:pt x="129" y="148"/>
                  </a:lnTo>
                  <a:lnTo>
                    <a:pt x="203" y="93"/>
                  </a:lnTo>
                  <a:lnTo>
                    <a:pt x="295" y="38"/>
                  </a:lnTo>
                  <a:lnTo>
                    <a:pt x="388" y="1"/>
                  </a:lnTo>
                  <a:lnTo>
                    <a:pt x="498" y="1"/>
                  </a:lnTo>
                  <a:lnTo>
                    <a:pt x="6511" y="1"/>
                  </a:lnTo>
                  <a:lnTo>
                    <a:pt x="6511" y="1"/>
                  </a:lnTo>
                  <a:lnTo>
                    <a:pt x="6640" y="1"/>
                  </a:lnTo>
                  <a:lnTo>
                    <a:pt x="6733" y="38"/>
                  </a:lnTo>
                  <a:lnTo>
                    <a:pt x="6825" y="93"/>
                  </a:lnTo>
                  <a:lnTo>
                    <a:pt x="6899" y="148"/>
                  </a:lnTo>
                  <a:lnTo>
                    <a:pt x="6954" y="240"/>
                  </a:lnTo>
                  <a:lnTo>
                    <a:pt x="6991" y="314"/>
                  </a:lnTo>
                  <a:lnTo>
                    <a:pt x="7009" y="406"/>
                  </a:lnTo>
                  <a:lnTo>
                    <a:pt x="7009" y="517"/>
                  </a:lnTo>
                  <a:lnTo>
                    <a:pt x="7009" y="609"/>
                  </a:lnTo>
                  <a:lnTo>
                    <a:pt x="6991" y="702"/>
                  </a:lnTo>
                  <a:lnTo>
                    <a:pt x="6936" y="794"/>
                  </a:lnTo>
                  <a:lnTo>
                    <a:pt x="6899" y="868"/>
                  </a:lnTo>
                  <a:lnTo>
                    <a:pt x="6825" y="923"/>
                  </a:lnTo>
                  <a:lnTo>
                    <a:pt x="6733" y="978"/>
                  </a:lnTo>
                  <a:lnTo>
                    <a:pt x="6640" y="1015"/>
                  </a:lnTo>
                  <a:lnTo>
                    <a:pt x="6511" y="1015"/>
                  </a:lnTo>
                  <a:lnTo>
                    <a:pt x="498" y="10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1"/>
            <p:cNvSpPr/>
            <p:nvPr/>
          </p:nvSpPr>
          <p:spPr>
            <a:xfrm>
              <a:off x="3173945" y="2630049"/>
              <a:ext cx="227375" cy="37671"/>
            </a:xfrm>
            <a:custGeom>
              <a:rect b="b" l="l" r="r" t="t"/>
              <a:pathLst>
                <a:path extrusionOk="0" fill="none" h="1033" w="6235">
                  <a:moveTo>
                    <a:pt x="498" y="1033"/>
                  </a:moveTo>
                  <a:lnTo>
                    <a:pt x="498" y="1033"/>
                  </a:lnTo>
                  <a:lnTo>
                    <a:pt x="388" y="1015"/>
                  </a:lnTo>
                  <a:lnTo>
                    <a:pt x="277" y="978"/>
                  </a:lnTo>
                  <a:lnTo>
                    <a:pt x="185" y="922"/>
                  </a:lnTo>
                  <a:lnTo>
                    <a:pt x="129" y="867"/>
                  </a:lnTo>
                  <a:lnTo>
                    <a:pt x="74" y="793"/>
                  </a:lnTo>
                  <a:lnTo>
                    <a:pt x="37" y="701"/>
                  </a:lnTo>
                  <a:lnTo>
                    <a:pt x="0" y="609"/>
                  </a:lnTo>
                  <a:lnTo>
                    <a:pt x="0" y="517"/>
                  </a:lnTo>
                  <a:lnTo>
                    <a:pt x="0" y="406"/>
                  </a:lnTo>
                  <a:lnTo>
                    <a:pt x="37" y="314"/>
                  </a:lnTo>
                  <a:lnTo>
                    <a:pt x="74" y="240"/>
                  </a:lnTo>
                  <a:lnTo>
                    <a:pt x="129" y="148"/>
                  </a:lnTo>
                  <a:lnTo>
                    <a:pt x="185" y="92"/>
                  </a:lnTo>
                  <a:lnTo>
                    <a:pt x="277" y="37"/>
                  </a:lnTo>
                  <a:lnTo>
                    <a:pt x="388" y="0"/>
                  </a:lnTo>
                  <a:lnTo>
                    <a:pt x="498" y="0"/>
                  </a:lnTo>
                  <a:lnTo>
                    <a:pt x="5737" y="0"/>
                  </a:lnTo>
                  <a:lnTo>
                    <a:pt x="5737" y="0"/>
                  </a:lnTo>
                  <a:lnTo>
                    <a:pt x="5866" y="0"/>
                  </a:lnTo>
                  <a:lnTo>
                    <a:pt x="5958" y="37"/>
                  </a:lnTo>
                  <a:lnTo>
                    <a:pt x="6050" y="92"/>
                  </a:lnTo>
                  <a:lnTo>
                    <a:pt x="6124" y="148"/>
                  </a:lnTo>
                  <a:lnTo>
                    <a:pt x="6179" y="240"/>
                  </a:lnTo>
                  <a:lnTo>
                    <a:pt x="6216" y="314"/>
                  </a:lnTo>
                  <a:lnTo>
                    <a:pt x="6235" y="406"/>
                  </a:lnTo>
                  <a:lnTo>
                    <a:pt x="6235" y="517"/>
                  </a:lnTo>
                  <a:lnTo>
                    <a:pt x="6235" y="609"/>
                  </a:lnTo>
                  <a:lnTo>
                    <a:pt x="6216" y="701"/>
                  </a:lnTo>
                  <a:lnTo>
                    <a:pt x="6179" y="793"/>
                  </a:lnTo>
                  <a:lnTo>
                    <a:pt x="6124" y="867"/>
                  </a:lnTo>
                  <a:lnTo>
                    <a:pt x="6050" y="922"/>
                  </a:lnTo>
                  <a:lnTo>
                    <a:pt x="5958" y="978"/>
                  </a:lnTo>
                  <a:lnTo>
                    <a:pt x="5866" y="1015"/>
                  </a:lnTo>
                  <a:lnTo>
                    <a:pt x="5737" y="1033"/>
                  </a:lnTo>
                  <a:lnTo>
                    <a:pt x="498" y="10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1"/>
            <p:cNvSpPr/>
            <p:nvPr/>
          </p:nvSpPr>
          <p:spPr>
            <a:xfrm>
              <a:off x="4620757" y="2581620"/>
              <a:ext cx="811912" cy="27606"/>
            </a:xfrm>
            <a:custGeom>
              <a:rect b="b" l="l" r="r" t="t"/>
              <a:pathLst>
                <a:path extrusionOk="0" fill="none" h="757" w="22264">
                  <a:moveTo>
                    <a:pt x="831" y="756"/>
                  </a:moveTo>
                  <a:lnTo>
                    <a:pt x="831" y="756"/>
                  </a:lnTo>
                  <a:lnTo>
                    <a:pt x="628" y="756"/>
                  </a:lnTo>
                  <a:lnTo>
                    <a:pt x="462" y="719"/>
                  </a:lnTo>
                  <a:lnTo>
                    <a:pt x="314" y="683"/>
                  </a:lnTo>
                  <a:lnTo>
                    <a:pt x="204" y="646"/>
                  </a:lnTo>
                  <a:lnTo>
                    <a:pt x="111" y="590"/>
                  </a:lnTo>
                  <a:lnTo>
                    <a:pt x="56" y="517"/>
                  </a:lnTo>
                  <a:lnTo>
                    <a:pt x="19" y="443"/>
                  </a:lnTo>
                  <a:lnTo>
                    <a:pt x="1" y="387"/>
                  </a:lnTo>
                  <a:lnTo>
                    <a:pt x="19" y="314"/>
                  </a:lnTo>
                  <a:lnTo>
                    <a:pt x="56" y="240"/>
                  </a:lnTo>
                  <a:lnTo>
                    <a:pt x="111" y="166"/>
                  </a:lnTo>
                  <a:lnTo>
                    <a:pt x="204" y="111"/>
                  </a:lnTo>
                  <a:lnTo>
                    <a:pt x="314" y="74"/>
                  </a:lnTo>
                  <a:lnTo>
                    <a:pt x="462" y="37"/>
                  </a:lnTo>
                  <a:lnTo>
                    <a:pt x="628" y="0"/>
                  </a:lnTo>
                  <a:lnTo>
                    <a:pt x="831" y="0"/>
                  </a:lnTo>
                  <a:lnTo>
                    <a:pt x="21433" y="0"/>
                  </a:lnTo>
                  <a:lnTo>
                    <a:pt x="21433" y="0"/>
                  </a:lnTo>
                  <a:lnTo>
                    <a:pt x="21636" y="0"/>
                  </a:lnTo>
                  <a:lnTo>
                    <a:pt x="21802" y="37"/>
                  </a:lnTo>
                  <a:lnTo>
                    <a:pt x="21950" y="74"/>
                  </a:lnTo>
                  <a:lnTo>
                    <a:pt x="22060" y="111"/>
                  </a:lnTo>
                  <a:lnTo>
                    <a:pt x="22153" y="166"/>
                  </a:lnTo>
                  <a:lnTo>
                    <a:pt x="22226" y="240"/>
                  </a:lnTo>
                  <a:lnTo>
                    <a:pt x="22263" y="314"/>
                  </a:lnTo>
                  <a:lnTo>
                    <a:pt x="22263" y="387"/>
                  </a:lnTo>
                  <a:lnTo>
                    <a:pt x="22263" y="443"/>
                  </a:lnTo>
                  <a:lnTo>
                    <a:pt x="22226" y="517"/>
                  </a:lnTo>
                  <a:lnTo>
                    <a:pt x="22153" y="590"/>
                  </a:lnTo>
                  <a:lnTo>
                    <a:pt x="22060" y="646"/>
                  </a:lnTo>
                  <a:lnTo>
                    <a:pt x="21950" y="683"/>
                  </a:lnTo>
                  <a:lnTo>
                    <a:pt x="21802" y="719"/>
                  </a:lnTo>
                  <a:lnTo>
                    <a:pt x="21636" y="756"/>
                  </a:lnTo>
                  <a:lnTo>
                    <a:pt x="21433" y="756"/>
                  </a:lnTo>
                  <a:lnTo>
                    <a:pt x="831"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1"/>
            <p:cNvSpPr/>
            <p:nvPr/>
          </p:nvSpPr>
          <p:spPr>
            <a:xfrm>
              <a:off x="5906163" y="2556712"/>
              <a:ext cx="213262" cy="37707"/>
            </a:xfrm>
            <a:custGeom>
              <a:rect b="b" l="l" r="r" t="t"/>
              <a:pathLst>
                <a:path extrusionOk="0" fill="none" h="1034" w="5848">
                  <a:moveTo>
                    <a:pt x="498" y="1034"/>
                  </a:moveTo>
                  <a:lnTo>
                    <a:pt x="498" y="1034"/>
                  </a:lnTo>
                  <a:lnTo>
                    <a:pt x="369" y="1015"/>
                  </a:lnTo>
                  <a:lnTo>
                    <a:pt x="277" y="997"/>
                  </a:lnTo>
                  <a:lnTo>
                    <a:pt x="185" y="941"/>
                  </a:lnTo>
                  <a:lnTo>
                    <a:pt x="111" y="868"/>
                  </a:lnTo>
                  <a:lnTo>
                    <a:pt x="56" y="794"/>
                  </a:lnTo>
                  <a:lnTo>
                    <a:pt x="19" y="702"/>
                  </a:lnTo>
                  <a:lnTo>
                    <a:pt x="0" y="609"/>
                  </a:lnTo>
                  <a:lnTo>
                    <a:pt x="0" y="517"/>
                  </a:lnTo>
                  <a:lnTo>
                    <a:pt x="0" y="425"/>
                  </a:lnTo>
                  <a:lnTo>
                    <a:pt x="19" y="333"/>
                  </a:lnTo>
                  <a:lnTo>
                    <a:pt x="56" y="240"/>
                  </a:lnTo>
                  <a:lnTo>
                    <a:pt x="111" y="167"/>
                  </a:lnTo>
                  <a:lnTo>
                    <a:pt x="185" y="93"/>
                  </a:lnTo>
                  <a:lnTo>
                    <a:pt x="277" y="56"/>
                  </a:lnTo>
                  <a:lnTo>
                    <a:pt x="369" y="19"/>
                  </a:lnTo>
                  <a:lnTo>
                    <a:pt x="498" y="1"/>
                  </a:lnTo>
                  <a:lnTo>
                    <a:pt x="5349" y="1"/>
                  </a:lnTo>
                  <a:lnTo>
                    <a:pt x="5349" y="1"/>
                  </a:lnTo>
                  <a:lnTo>
                    <a:pt x="5478" y="19"/>
                  </a:lnTo>
                  <a:lnTo>
                    <a:pt x="5571" y="56"/>
                  </a:lnTo>
                  <a:lnTo>
                    <a:pt x="5663" y="93"/>
                  </a:lnTo>
                  <a:lnTo>
                    <a:pt x="5737" y="167"/>
                  </a:lnTo>
                  <a:lnTo>
                    <a:pt x="5792" y="240"/>
                  </a:lnTo>
                  <a:lnTo>
                    <a:pt x="5829" y="333"/>
                  </a:lnTo>
                  <a:lnTo>
                    <a:pt x="5847" y="425"/>
                  </a:lnTo>
                  <a:lnTo>
                    <a:pt x="5847" y="517"/>
                  </a:lnTo>
                  <a:lnTo>
                    <a:pt x="5847" y="609"/>
                  </a:lnTo>
                  <a:lnTo>
                    <a:pt x="5829" y="702"/>
                  </a:lnTo>
                  <a:lnTo>
                    <a:pt x="5792" y="794"/>
                  </a:lnTo>
                  <a:lnTo>
                    <a:pt x="5737" y="868"/>
                  </a:lnTo>
                  <a:lnTo>
                    <a:pt x="5663" y="941"/>
                  </a:lnTo>
                  <a:lnTo>
                    <a:pt x="5571" y="997"/>
                  </a:lnTo>
                  <a:lnTo>
                    <a:pt x="5478" y="1015"/>
                  </a:lnTo>
                  <a:lnTo>
                    <a:pt x="5349" y="1034"/>
                  </a:lnTo>
                  <a:lnTo>
                    <a:pt x="498" y="10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1"/>
            <p:cNvSpPr/>
            <p:nvPr/>
          </p:nvSpPr>
          <p:spPr>
            <a:xfrm>
              <a:off x="6212199" y="2553357"/>
              <a:ext cx="196450" cy="37707"/>
            </a:xfrm>
            <a:custGeom>
              <a:rect b="b" l="l" r="r" t="t"/>
              <a:pathLst>
                <a:path extrusionOk="0" fill="none" h="1034" w="5387">
                  <a:moveTo>
                    <a:pt x="499" y="1033"/>
                  </a:moveTo>
                  <a:lnTo>
                    <a:pt x="499" y="1033"/>
                  </a:lnTo>
                  <a:lnTo>
                    <a:pt x="388" y="1015"/>
                  </a:lnTo>
                  <a:lnTo>
                    <a:pt x="277" y="978"/>
                  </a:lnTo>
                  <a:lnTo>
                    <a:pt x="185" y="941"/>
                  </a:lnTo>
                  <a:lnTo>
                    <a:pt x="130" y="867"/>
                  </a:lnTo>
                  <a:lnTo>
                    <a:pt x="74" y="794"/>
                  </a:lnTo>
                  <a:lnTo>
                    <a:pt x="37" y="701"/>
                  </a:lnTo>
                  <a:lnTo>
                    <a:pt x="1" y="609"/>
                  </a:lnTo>
                  <a:lnTo>
                    <a:pt x="1" y="517"/>
                  </a:lnTo>
                  <a:lnTo>
                    <a:pt x="1" y="425"/>
                  </a:lnTo>
                  <a:lnTo>
                    <a:pt x="37" y="332"/>
                  </a:lnTo>
                  <a:lnTo>
                    <a:pt x="74" y="240"/>
                  </a:lnTo>
                  <a:lnTo>
                    <a:pt x="130" y="166"/>
                  </a:lnTo>
                  <a:lnTo>
                    <a:pt x="185" y="93"/>
                  </a:lnTo>
                  <a:lnTo>
                    <a:pt x="277" y="37"/>
                  </a:lnTo>
                  <a:lnTo>
                    <a:pt x="388" y="19"/>
                  </a:lnTo>
                  <a:lnTo>
                    <a:pt x="499" y="0"/>
                  </a:lnTo>
                  <a:lnTo>
                    <a:pt x="4888" y="0"/>
                  </a:lnTo>
                  <a:lnTo>
                    <a:pt x="4888" y="0"/>
                  </a:lnTo>
                  <a:lnTo>
                    <a:pt x="4999" y="19"/>
                  </a:lnTo>
                  <a:lnTo>
                    <a:pt x="5110" y="37"/>
                  </a:lnTo>
                  <a:lnTo>
                    <a:pt x="5184" y="93"/>
                  </a:lnTo>
                  <a:lnTo>
                    <a:pt x="5257" y="166"/>
                  </a:lnTo>
                  <a:lnTo>
                    <a:pt x="5313" y="240"/>
                  </a:lnTo>
                  <a:lnTo>
                    <a:pt x="5350" y="332"/>
                  </a:lnTo>
                  <a:lnTo>
                    <a:pt x="5368" y="425"/>
                  </a:lnTo>
                  <a:lnTo>
                    <a:pt x="5386" y="517"/>
                  </a:lnTo>
                  <a:lnTo>
                    <a:pt x="5368" y="609"/>
                  </a:lnTo>
                  <a:lnTo>
                    <a:pt x="5350" y="701"/>
                  </a:lnTo>
                  <a:lnTo>
                    <a:pt x="5313" y="794"/>
                  </a:lnTo>
                  <a:lnTo>
                    <a:pt x="5257" y="867"/>
                  </a:lnTo>
                  <a:lnTo>
                    <a:pt x="5184" y="941"/>
                  </a:lnTo>
                  <a:lnTo>
                    <a:pt x="5110" y="978"/>
                  </a:lnTo>
                  <a:lnTo>
                    <a:pt x="4999" y="1015"/>
                  </a:lnTo>
                  <a:lnTo>
                    <a:pt x="4888" y="1033"/>
                  </a:lnTo>
                  <a:lnTo>
                    <a:pt x="499" y="10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1"/>
            <p:cNvSpPr/>
            <p:nvPr/>
          </p:nvSpPr>
          <p:spPr>
            <a:xfrm>
              <a:off x="2992994" y="2518385"/>
              <a:ext cx="248234" cy="37707"/>
            </a:xfrm>
            <a:custGeom>
              <a:rect b="b" l="l" r="r" t="t"/>
              <a:pathLst>
                <a:path extrusionOk="0" fill="none" h="1034" w="6807">
                  <a:moveTo>
                    <a:pt x="499" y="1033"/>
                  </a:moveTo>
                  <a:lnTo>
                    <a:pt x="499" y="1033"/>
                  </a:lnTo>
                  <a:lnTo>
                    <a:pt x="370" y="1015"/>
                  </a:lnTo>
                  <a:lnTo>
                    <a:pt x="277" y="996"/>
                  </a:lnTo>
                  <a:lnTo>
                    <a:pt x="185" y="941"/>
                  </a:lnTo>
                  <a:lnTo>
                    <a:pt x="130" y="867"/>
                  </a:lnTo>
                  <a:lnTo>
                    <a:pt x="75" y="793"/>
                  </a:lnTo>
                  <a:lnTo>
                    <a:pt x="38" y="701"/>
                  </a:lnTo>
                  <a:lnTo>
                    <a:pt x="1" y="609"/>
                  </a:lnTo>
                  <a:lnTo>
                    <a:pt x="1" y="517"/>
                  </a:lnTo>
                  <a:lnTo>
                    <a:pt x="1" y="425"/>
                  </a:lnTo>
                  <a:lnTo>
                    <a:pt x="38" y="332"/>
                  </a:lnTo>
                  <a:lnTo>
                    <a:pt x="75" y="240"/>
                  </a:lnTo>
                  <a:lnTo>
                    <a:pt x="130" y="166"/>
                  </a:lnTo>
                  <a:lnTo>
                    <a:pt x="185" y="93"/>
                  </a:lnTo>
                  <a:lnTo>
                    <a:pt x="277" y="56"/>
                  </a:lnTo>
                  <a:lnTo>
                    <a:pt x="370" y="19"/>
                  </a:lnTo>
                  <a:lnTo>
                    <a:pt x="499" y="0"/>
                  </a:lnTo>
                  <a:lnTo>
                    <a:pt x="6309" y="0"/>
                  </a:lnTo>
                  <a:lnTo>
                    <a:pt x="6309" y="0"/>
                  </a:lnTo>
                  <a:lnTo>
                    <a:pt x="6438" y="19"/>
                  </a:lnTo>
                  <a:lnTo>
                    <a:pt x="6530" y="56"/>
                  </a:lnTo>
                  <a:lnTo>
                    <a:pt x="6622" y="93"/>
                  </a:lnTo>
                  <a:lnTo>
                    <a:pt x="6696" y="166"/>
                  </a:lnTo>
                  <a:lnTo>
                    <a:pt x="6751" y="240"/>
                  </a:lnTo>
                  <a:lnTo>
                    <a:pt x="6788" y="332"/>
                  </a:lnTo>
                  <a:lnTo>
                    <a:pt x="6807" y="425"/>
                  </a:lnTo>
                  <a:lnTo>
                    <a:pt x="6807" y="517"/>
                  </a:lnTo>
                  <a:lnTo>
                    <a:pt x="6807" y="609"/>
                  </a:lnTo>
                  <a:lnTo>
                    <a:pt x="6788" y="701"/>
                  </a:lnTo>
                  <a:lnTo>
                    <a:pt x="6751" y="793"/>
                  </a:lnTo>
                  <a:lnTo>
                    <a:pt x="6696" y="867"/>
                  </a:lnTo>
                  <a:lnTo>
                    <a:pt x="6622" y="941"/>
                  </a:lnTo>
                  <a:lnTo>
                    <a:pt x="6530" y="996"/>
                  </a:lnTo>
                  <a:lnTo>
                    <a:pt x="6438" y="1015"/>
                  </a:lnTo>
                  <a:lnTo>
                    <a:pt x="6309" y="1033"/>
                  </a:lnTo>
                  <a:lnTo>
                    <a:pt x="499" y="10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1"/>
            <p:cNvSpPr/>
            <p:nvPr/>
          </p:nvSpPr>
          <p:spPr>
            <a:xfrm>
              <a:off x="5024343" y="2492129"/>
              <a:ext cx="996876" cy="27642"/>
            </a:xfrm>
            <a:custGeom>
              <a:rect b="b" l="l" r="r" t="t"/>
              <a:pathLst>
                <a:path extrusionOk="0" fill="none" h="758" w="27336">
                  <a:moveTo>
                    <a:pt x="830" y="757"/>
                  </a:moveTo>
                  <a:lnTo>
                    <a:pt x="830" y="757"/>
                  </a:lnTo>
                  <a:lnTo>
                    <a:pt x="628" y="757"/>
                  </a:lnTo>
                  <a:lnTo>
                    <a:pt x="462" y="720"/>
                  </a:lnTo>
                  <a:lnTo>
                    <a:pt x="332" y="683"/>
                  </a:lnTo>
                  <a:lnTo>
                    <a:pt x="203" y="647"/>
                  </a:lnTo>
                  <a:lnTo>
                    <a:pt x="111" y="573"/>
                  </a:lnTo>
                  <a:lnTo>
                    <a:pt x="56" y="517"/>
                  </a:lnTo>
                  <a:lnTo>
                    <a:pt x="19" y="444"/>
                  </a:lnTo>
                  <a:lnTo>
                    <a:pt x="0" y="370"/>
                  </a:lnTo>
                  <a:lnTo>
                    <a:pt x="19" y="296"/>
                  </a:lnTo>
                  <a:lnTo>
                    <a:pt x="56" y="241"/>
                  </a:lnTo>
                  <a:lnTo>
                    <a:pt x="111" y="167"/>
                  </a:lnTo>
                  <a:lnTo>
                    <a:pt x="203" y="112"/>
                  </a:lnTo>
                  <a:lnTo>
                    <a:pt x="332" y="75"/>
                  </a:lnTo>
                  <a:lnTo>
                    <a:pt x="462" y="19"/>
                  </a:lnTo>
                  <a:lnTo>
                    <a:pt x="628" y="1"/>
                  </a:lnTo>
                  <a:lnTo>
                    <a:pt x="830" y="1"/>
                  </a:lnTo>
                  <a:lnTo>
                    <a:pt x="26505" y="1"/>
                  </a:lnTo>
                  <a:lnTo>
                    <a:pt x="26505" y="1"/>
                  </a:lnTo>
                  <a:lnTo>
                    <a:pt x="26690" y="1"/>
                  </a:lnTo>
                  <a:lnTo>
                    <a:pt x="26874" y="19"/>
                  </a:lnTo>
                  <a:lnTo>
                    <a:pt x="27003" y="75"/>
                  </a:lnTo>
                  <a:lnTo>
                    <a:pt x="27132" y="112"/>
                  </a:lnTo>
                  <a:lnTo>
                    <a:pt x="27206" y="167"/>
                  </a:lnTo>
                  <a:lnTo>
                    <a:pt x="27280" y="241"/>
                  </a:lnTo>
                  <a:lnTo>
                    <a:pt x="27317" y="296"/>
                  </a:lnTo>
                  <a:lnTo>
                    <a:pt x="27335" y="370"/>
                  </a:lnTo>
                  <a:lnTo>
                    <a:pt x="27317" y="444"/>
                  </a:lnTo>
                  <a:lnTo>
                    <a:pt x="27280" y="517"/>
                  </a:lnTo>
                  <a:lnTo>
                    <a:pt x="27206" y="573"/>
                  </a:lnTo>
                  <a:lnTo>
                    <a:pt x="27132" y="647"/>
                  </a:lnTo>
                  <a:lnTo>
                    <a:pt x="27003" y="683"/>
                  </a:lnTo>
                  <a:lnTo>
                    <a:pt x="26874" y="720"/>
                  </a:lnTo>
                  <a:lnTo>
                    <a:pt x="26690" y="757"/>
                  </a:lnTo>
                  <a:lnTo>
                    <a:pt x="26505" y="757"/>
                  </a:lnTo>
                  <a:lnTo>
                    <a:pt x="830" y="75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1"/>
            <p:cNvSpPr/>
            <p:nvPr/>
          </p:nvSpPr>
          <p:spPr>
            <a:xfrm>
              <a:off x="6054805" y="2455807"/>
              <a:ext cx="141968" cy="37707"/>
            </a:xfrm>
            <a:custGeom>
              <a:rect b="b" l="l" r="r" t="t"/>
              <a:pathLst>
                <a:path extrusionOk="0" fill="none" h="1034" w="3893">
                  <a:moveTo>
                    <a:pt x="517" y="1034"/>
                  </a:moveTo>
                  <a:lnTo>
                    <a:pt x="517" y="1034"/>
                  </a:lnTo>
                  <a:lnTo>
                    <a:pt x="406" y="1015"/>
                  </a:lnTo>
                  <a:lnTo>
                    <a:pt x="314" y="997"/>
                  </a:lnTo>
                  <a:lnTo>
                    <a:pt x="240" y="942"/>
                  </a:lnTo>
                  <a:lnTo>
                    <a:pt x="148" y="886"/>
                  </a:lnTo>
                  <a:lnTo>
                    <a:pt x="93" y="794"/>
                  </a:lnTo>
                  <a:lnTo>
                    <a:pt x="56" y="720"/>
                  </a:lnTo>
                  <a:lnTo>
                    <a:pt x="19" y="628"/>
                  </a:lnTo>
                  <a:lnTo>
                    <a:pt x="1" y="517"/>
                  </a:lnTo>
                  <a:lnTo>
                    <a:pt x="1" y="517"/>
                  </a:lnTo>
                  <a:lnTo>
                    <a:pt x="19" y="407"/>
                  </a:lnTo>
                  <a:lnTo>
                    <a:pt x="37" y="314"/>
                  </a:lnTo>
                  <a:lnTo>
                    <a:pt x="93" y="241"/>
                  </a:lnTo>
                  <a:lnTo>
                    <a:pt x="148" y="148"/>
                  </a:lnTo>
                  <a:lnTo>
                    <a:pt x="240" y="93"/>
                  </a:lnTo>
                  <a:lnTo>
                    <a:pt x="314" y="38"/>
                  </a:lnTo>
                  <a:lnTo>
                    <a:pt x="425" y="19"/>
                  </a:lnTo>
                  <a:lnTo>
                    <a:pt x="517" y="1"/>
                  </a:lnTo>
                  <a:lnTo>
                    <a:pt x="3376" y="1"/>
                  </a:lnTo>
                  <a:lnTo>
                    <a:pt x="3376" y="1"/>
                  </a:lnTo>
                  <a:lnTo>
                    <a:pt x="3487" y="19"/>
                  </a:lnTo>
                  <a:lnTo>
                    <a:pt x="3579" y="38"/>
                  </a:lnTo>
                  <a:lnTo>
                    <a:pt x="3671" y="93"/>
                  </a:lnTo>
                  <a:lnTo>
                    <a:pt x="3745" y="148"/>
                  </a:lnTo>
                  <a:lnTo>
                    <a:pt x="3800" y="222"/>
                  </a:lnTo>
                  <a:lnTo>
                    <a:pt x="3855" y="314"/>
                  </a:lnTo>
                  <a:lnTo>
                    <a:pt x="3874" y="407"/>
                  </a:lnTo>
                  <a:lnTo>
                    <a:pt x="3892" y="517"/>
                  </a:lnTo>
                  <a:lnTo>
                    <a:pt x="3892" y="517"/>
                  </a:lnTo>
                  <a:lnTo>
                    <a:pt x="3892" y="628"/>
                  </a:lnTo>
                  <a:lnTo>
                    <a:pt x="3855" y="720"/>
                  </a:lnTo>
                  <a:lnTo>
                    <a:pt x="3819" y="794"/>
                  </a:lnTo>
                  <a:lnTo>
                    <a:pt x="3745" y="886"/>
                  </a:lnTo>
                  <a:lnTo>
                    <a:pt x="3671" y="942"/>
                  </a:lnTo>
                  <a:lnTo>
                    <a:pt x="3579" y="997"/>
                  </a:lnTo>
                  <a:lnTo>
                    <a:pt x="3487" y="1015"/>
                  </a:lnTo>
                  <a:lnTo>
                    <a:pt x="3376" y="1034"/>
                  </a:lnTo>
                  <a:lnTo>
                    <a:pt x="517" y="10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1"/>
            <p:cNvSpPr/>
            <p:nvPr/>
          </p:nvSpPr>
          <p:spPr>
            <a:xfrm>
              <a:off x="3835138" y="2428237"/>
              <a:ext cx="649122" cy="37707"/>
            </a:xfrm>
            <a:custGeom>
              <a:rect b="b" l="l" r="r" t="t"/>
              <a:pathLst>
                <a:path extrusionOk="0" fill="none" h="1034" w="17800">
                  <a:moveTo>
                    <a:pt x="498" y="1034"/>
                  </a:moveTo>
                  <a:lnTo>
                    <a:pt x="498" y="1034"/>
                  </a:lnTo>
                  <a:lnTo>
                    <a:pt x="388" y="1015"/>
                  </a:lnTo>
                  <a:lnTo>
                    <a:pt x="277" y="978"/>
                  </a:lnTo>
                  <a:lnTo>
                    <a:pt x="185" y="923"/>
                  </a:lnTo>
                  <a:lnTo>
                    <a:pt x="130" y="868"/>
                  </a:lnTo>
                  <a:lnTo>
                    <a:pt x="74" y="794"/>
                  </a:lnTo>
                  <a:lnTo>
                    <a:pt x="37" y="702"/>
                  </a:lnTo>
                  <a:lnTo>
                    <a:pt x="0" y="609"/>
                  </a:lnTo>
                  <a:lnTo>
                    <a:pt x="0" y="517"/>
                  </a:lnTo>
                  <a:lnTo>
                    <a:pt x="0" y="406"/>
                  </a:lnTo>
                  <a:lnTo>
                    <a:pt x="37" y="314"/>
                  </a:lnTo>
                  <a:lnTo>
                    <a:pt x="74" y="240"/>
                  </a:lnTo>
                  <a:lnTo>
                    <a:pt x="130" y="148"/>
                  </a:lnTo>
                  <a:lnTo>
                    <a:pt x="203" y="93"/>
                  </a:lnTo>
                  <a:lnTo>
                    <a:pt x="277" y="38"/>
                  </a:lnTo>
                  <a:lnTo>
                    <a:pt x="388" y="1"/>
                  </a:lnTo>
                  <a:lnTo>
                    <a:pt x="498" y="1"/>
                  </a:lnTo>
                  <a:lnTo>
                    <a:pt x="17301" y="1"/>
                  </a:lnTo>
                  <a:lnTo>
                    <a:pt x="17301" y="1"/>
                  </a:lnTo>
                  <a:lnTo>
                    <a:pt x="17412" y="1"/>
                  </a:lnTo>
                  <a:lnTo>
                    <a:pt x="17504" y="38"/>
                  </a:lnTo>
                  <a:lnTo>
                    <a:pt x="17597" y="93"/>
                  </a:lnTo>
                  <a:lnTo>
                    <a:pt x="17670" y="148"/>
                  </a:lnTo>
                  <a:lnTo>
                    <a:pt x="17726" y="240"/>
                  </a:lnTo>
                  <a:lnTo>
                    <a:pt x="17763" y="314"/>
                  </a:lnTo>
                  <a:lnTo>
                    <a:pt x="17781" y="406"/>
                  </a:lnTo>
                  <a:lnTo>
                    <a:pt x="17799" y="517"/>
                  </a:lnTo>
                  <a:lnTo>
                    <a:pt x="17781" y="609"/>
                  </a:lnTo>
                  <a:lnTo>
                    <a:pt x="17763" y="702"/>
                  </a:lnTo>
                  <a:lnTo>
                    <a:pt x="17726" y="794"/>
                  </a:lnTo>
                  <a:lnTo>
                    <a:pt x="17670" y="868"/>
                  </a:lnTo>
                  <a:lnTo>
                    <a:pt x="17597" y="923"/>
                  </a:lnTo>
                  <a:lnTo>
                    <a:pt x="17504" y="978"/>
                  </a:lnTo>
                  <a:lnTo>
                    <a:pt x="17412" y="1015"/>
                  </a:lnTo>
                  <a:lnTo>
                    <a:pt x="17301" y="1034"/>
                  </a:lnTo>
                  <a:lnTo>
                    <a:pt x="498" y="10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1"/>
            <p:cNvSpPr/>
            <p:nvPr/>
          </p:nvSpPr>
          <p:spPr>
            <a:xfrm>
              <a:off x="4691395" y="2424226"/>
              <a:ext cx="419085" cy="37671"/>
            </a:xfrm>
            <a:custGeom>
              <a:rect b="b" l="l" r="r" t="t"/>
              <a:pathLst>
                <a:path extrusionOk="0" fill="none" h="1033" w="11492">
                  <a:moveTo>
                    <a:pt x="498" y="1033"/>
                  </a:moveTo>
                  <a:lnTo>
                    <a:pt x="498" y="1033"/>
                  </a:lnTo>
                  <a:lnTo>
                    <a:pt x="369" y="1033"/>
                  </a:lnTo>
                  <a:lnTo>
                    <a:pt x="277" y="996"/>
                  </a:lnTo>
                  <a:lnTo>
                    <a:pt x="185" y="941"/>
                  </a:lnTo>
                  <a:lnTo>
                    <a:pt x="129" y="885"/>
                  </a:lnTo>
                  <a:lnTo>
                    <a:pt x="74" y="793"/>
                  </a:lnTo>
                  <a:lnTo>
                    <a:pt x="37" y="719"/>
                  </a:lnTo>
                  <a:lnTo>
                    <a:pt x="0" y="627"/>
                  </a:lnTo>
                  <a:lnTo>
                    <a:pt x="0" y="516"/>
                  </a:lnTo>
                  <a:lnTo>
                    <a:pt x="0" y="424"/>
                  </a:lnTo>
                  <a:lnTo>
                    <a:pt x="37" y="332"/>
                  </a:lnTo>
                  <a:lnTo>
                    <a:pt x="74" y="240"/>
                  </a:lnTo>
                  <a:lnTo>
                    <a:pt x="129" y="166"/>
                  </a:lnTo>
                  <a:lnTo>
                    <a:pt x="185" y="111"/>
                  </a:lnTo>
                  <a:lnTo>
                    <a:pt x="277" y="55"/>
                  </a:lnTo>
                  <a:lnTo>
                    <a:pt x="369" y="18"/>
                  </a:lnTo>
                  <a:lnTo>
                    <a:pt x="498" y="0"/>
                  </a:lnTo>
                  <a:lnTo>
                    <a:pt x="10993" y="0"/>
                  </a:lnTo>
                  <a:lnTo>
                    <a:pt x="10993" y="0"/>
                  </a:lnTo>
                  <a:lnTo>
                    <a:pt x="11104" y="18"/>
                  </a:lnTo>
                  <a:lnTo>
                    <a:pt x="11215" y="55"/>
                  </a:lnTo>
                  <a:lnTo>
                    <a:pt x="11288" y="111"/>
                  </a:lnTo>
                  <a:lnTo>
                    <a:pt x="11362" y="166"/>
                  </a:lnTo>
                  <a:lnTo>
                    <a:pt x="11418" y="240"/>
                  </a:lnTo>
                  <a:lnTo>
                    <a:pt x="11454" y="332"/>
                  </a:lnTo>
                  <a:lnTo>
                    <a:pt x="11491" y="424"/>
                  </a:lnTo>
                  <a:lnTo>
                    <a:pt x="11491" y="516"/>
                  </a:lnTo>
                  <a:lnTo>
                    <a:pt x="11473" y="627"/>
                  </a:lnTo>
                  <a:lnTo>
                    <a:pt x="11454" y="719"/>
                  </a:lnTo>
                  <a:lnTo>
                    <a:pt x="11418" y="793"/>
                  </a:lnTo>
                  <a:lnTo>
                    <a:pt x="11362" y="885"/>
                  </a:lnTo>
                  <a:lnTo>
                    <a:pt x="11288" y="941"/>
                  </a:lnTo>
                  <a:lnTo>
                    <a:pt x="11215" y="996"/>
                  </a:lnTo>
                  <a:lnTo>
                    <a:pt x="11104" y="1033"/>
                  </a:lnTo>
                  <a:lnTo>
                    <a:pt x="10993" y="1033"/>
                  </a:lnTo>
                  <a:lnTo>
                    <a:pt x="498" y="10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1"/>
            <p:cNvSpPr/>
            <p:nvPr/>
          </p:nvSpPr>
          <p:spPr>
            <a:xfrm>
              <a:off x="4190295" y="2352239"/>
              <a:ext cx="811876" cy="27606"/>
            </a:xfrm>
            <a:custGeom>
              <a:rect b="b" l="l" r="r" t="t"/>
              <a:pathLst>
                <a:path extrusionOk="0" fill="none" h="757" w="22263">
                  <a:moveTo>
                    <a:pt x="830" y="757"/>
                  </a:moveTo>
                  <a:lnTo>
                    <a:pt x="830" y="757"/>
                  </a:lnTo>
                  <a:lnTo>
                    <a:pt x="627" y="757"/>
                  </a:lnTo>
                  <a:lnTo>
                    <a:pt x="461" y="738"/>
                  </a:lnTo>
                  <a:lnTo>
                    <a:pt x="314" y="701"/>
                  </a:lnTo>
                  <a:lnTo>
                    <a:pt x="203" y="646"/>
                  </a:lnTo>
                  <a:lnTo>
                    <a:pt x="111" y="591"/>
                  </a:lnTo>
                  <a:lnTo>
                    <a:pt x="55" y="517"/>
                  </a:lnTo>
                  <a:lnTo>
                    <a:pt x="19" y="462"/>
                  </a:lnTo>
                  <a:lnTo>
                    <a:pt x="0" y="388"/>
                  </a:lnTo>
                  <a:lnTo>
                    <a:pt x="19" y="314"/>
                  </a:lnTo>
                  <a:lnTo>
                    <a:pt x="55" y="240"/>
                  </a:lnTo>
                  <a:lnTo>
                    <a:pt x="111" y="185"/>
                  </a:lnTo>
                  <a:lnTo>
                    <a:pt x="203" y="130"/>
                  </a:lnTo>
                  <a:lnTo>
                    <a:pt x="314" y="74"/>
                  </a:lnTo>
                  <a:lnTo>
                    <a:pt x="461" y="37"/>
                  </a:lnTo>
                  <a:lnTo>
                    <a:pt x="627" y="19"/>
                  </a:lnTo>
                  <a:lnTo>
                    <a:pt x="830" y="0"/>
                  </a:lnTo>
                  <a:lnTo>
                    <a:pt x="21433" y="0"/>
                  </a:lnTo>
                  <a:lnTo>
                    <a:pt x="21433" y="0"/>
                  </a:lnTo>
                  <a:lnTo>
                    <a:pt x="21636" y="19"/>
                  </a:lnTo>
                  <a:lnTo>
                    <a:pt x="21802" y="37"/>
                  </a:lnTo>
                  <a:lnTo>
                    <a:pt x="21949" y="74"/>
                  </a:lnTo>
                  <a:lnTo>
                    <a:pt x="22060" y="130"/>
                  </a:lnTo>
                  <a:lnTo>
                    <a:pt x="22152" y="185"/>
                  </a:lnTo>
                  <a:lnTo>
                    <a:pt x="22226" y="240"/>
                  </a:lnTo>
                  <a:lnTo>
                    <a:pt x="22263" y="314"/>
                  </a:lnTo>
                  <a:lnTo>
                    <a:pt x="22263" y="388"/>
                  </a:lnTo>
                  <a:lnTo>
                    <a:pt x="22263" y="462"/>
                  </a:lnTo>
                  <a:lnTo>
                    <a:pt x="22226" y="517"/>
                  </a:lnTo>
                  <a:lnTo>
                    <a:pt x="22152" y="591"/>
                  </a:lnTo>
                  <a:lnTo>
                    <a:pt x="22060" y="646"/>
                  </a:lnTo>
                  <a:lnTo>
                    <a:pt x="21949" y="701"/>
                  </a:lnTo>
                  <a:lnTo>
                    <a:pt x="21802" y="738"/>
                  </a:lnTo>
                  <a:lnTo>
                    <a:pt x="21636" y="757"/>
                  </a:lnTo>
                  <a:lnTo>
                    <a:pt x="21433" y="757"/>
                  </a:lnTo>
                  <a:lnTo>
                    <a:pt x="830" y="75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1"/>
            <p:cNvSpPr/>
            <p:nvPr/>
          </p:nvSpPr>
          <p:spPr>
            <a:xfrm>
              <a:off x="4593844" y="2262784"/>
              <a:ext cx="996876" cy="27606"/>
            </a:xfrm>
            <a:custGeom>
              <a:rect b="b" l="l" r="r" t="t"/>
              <a:pathLst>
                <a:path extrusionOk="0" fill="none" h="757" w="27336">
                  <a:moveTo>
                    <a:pt x="831" y="757"/>
                  </a:moveTo>
                  <a:lnTo>
                    <a:pt x="831" y="757"/>
                  </a:lnTo>
                  <a:lnTo>
                    <a:pt x="628" y="757"/>
                  </a:lnTo>
                  <a:lnTo>
                    <a:pt x="462" y="738"/>
                  </a:lnTo>
                  <a:lnTo>
                    <a:pt x="333" y="683"/>
                  </a:lnTo>
                  <a:lnTo>
                    <a:pt x="204" y="646"/>
                  </a:lnTo>
                  <a:lnTo>
                    <a:pt x="112" y="591"/>
                  </a:lnTo>
                  <a:lnTo>
                    <a:pt x="56" y="517"/>
                  </a:lnTo>
                  <a:lnTo>
                    <a:pt x="19" y="461"/>
                  </a:lnTo>
                  <a:lnTo>
                    <a:pt x="1" y="388"/>
                  </a:lnTo>
                  <a:lnTo>
                    <a:pt x="19" y="314"/>
                  </a:lnTo>
                  <a:lnTo>
                    <a:pt x="56" y="240"/>
                  </a:lnTo>
                  <a:lnTo>
                    <a:pt x="112" y="185"/>
                  </a:lnTo>
                  <a:lnTo>
                    <a:pt x="204" y="111"/>
                  </a:lnTo>
                  <a:lnTo>
                    <a:pt x="333" y="74"/>
                  </a:lnTo>
                  <a:lnTo>
                    <a:pt x="462" y="37"/>
                  </a:lnTo>
                  <a:lnTo>
                    <a:pt x="628" y="0"/>
                  </a:lnTo>
                  <a:lnTo>
                    <a:pt x="831" y="0"/>
                  </a:lnTo>
                  <a:lnTo>
                    <a:pt x="26506" y="0"/>
                  </a:lnTo>
                  <a:lnTo>
                    <a:pt x="26506" y="0"/>
                  </a:lnTo>
                  <a:lnTo>
                    <a:pt x="26690" y="0"/>
                  </a:lnTo>
                  <a:lnTo>
                    <a:pt x="26875" y="37"/>
                  </a:lnTo>
                  <a:lnTo>
                    <a:pt x="27004" y="74"/>
                  </a:lnTo>
                  <a:lnTo>
                    <a:pt x="27133" y="111"/>
                  </a:lnTo>
                  <a:lnTo>
                    <a:pt x="27225" y="185"/>
                  </a:lnTo>
                  <a:lnTo>
                    <a:pt x="27280" y="240"/>
                  </a:lnTo>
                  <a:lnTo>
                    <a:pt x="27317" y="314"/>
                  </a:lnTo>
                  <a:lnTo>
                    <a:pt x="27336" y="388"/>
                  </a:lnTo>
                  <a:lnTo>
                    <a:pt x="27317" y="461"/>
                  </a:lnTo>
                  <a:lnTo>
                    <a:pt x="27280" y="517"/>
                  </a:lnTo>
                  <a:lnTo>
                    <a:pt x="27207" y="591"/>
                  </a:lnTo>
                  <a:lnTo>
                    <a:pt x="27133" y="646"/>
                  </a:lnTo>
                  <a:lnTo>
                    <a:pt x="27004" y="683"/>
                  </a:lnTo>
                  <a:lnTo>
                    <a:pt x="26875" y="738"/>
                  </a:lnTo>
                  <a:lnTo>
                    <a:pt x="26690" y="757"/>
                  </a:lnTo>
                  <a:lnTo>
                    <a:pt x="26506" y="757"/>
                  </a:lnTo>
                  <a:lnTo>
                    <a:pt x="831" y="75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1"/>
            <p:cNvSpPr/>
            <p:nvPr/>
          </p:nvSpPr>
          <p:spPr>
            <a:xfrm>
              <a:off x="3553317" y="2258080"/>
              <a:ext cx="867708" cy="27606"/>
            </a:xfrm>
            <a:custGeom>
              <a:rect b="b" l="l" r="r" t="t"/>
              <a:pathLst>
                <a:path extrusionOk="0" fill="none" h="757" w="23794">
                  <a:moveTo>
                    <a:pt x="830" y="756"/>
                  </a:moveTo>
                  <a:lnTo>
                    <a:pt x="830" y="756"/>
                  </a:lnTo>
                  <a:lnTo>
                    <a:pt x="627" y="756"/>
                  </a:lnTo>
                  <a:lnTo>
                    <a:pt x="461" y="738"/>
                  </a:lnTo>
                  <a:lnTo>
                    <a:pt x="332" y="701"/>
                  </a:lnTo>
                  <a:lnTo>
                    <a:pt x="203" y="646"/>
                  </a:lnTo>
                  <a:lnTo>
                    <a:pt x="111" y="590"/>
                  </a:lnTo>
                  <a:lnTo>
                    <a:pt x="55" y="517"/>
                  </a:lnTo>
                  <a:lnTo>
                    <a:pt x="19" y="461"/>
                  </a:lnTo>
                  <a:lnTo>
                    <a:pt x="0" y="388"/>
                  </a:lnTo>
                  <a:lnTo>
                    <a:pt x="19" y="314"/>
                  </a:lnTo>
                  <a:lnTo>
                    <a:pt x="55" y="240"/>
                  </a:lnTo>
                  <a:lnTo>
                    <a:pt x="111" y="185"/>
                  </a:lnTo>
                  <a:lnTo>
                    <a:pt x="203" y="129"/>
                  </a:lnTo>
                  <a:lnTo>
                    <a:pt x="332" y="74"/>
                  </a:lnTo>
                  <a:lnTo>
                    <a:pt x="461" y="37"/>
                  </a:lnTo>
                  <a:lnTo>
                    <a:pt x="627" y="19"/>
                  </a:lnTo>
                  <a:lnTo>
                    <a:pt x="830" y="0"/>
                  </a:lnTo>
                  <a:lnTo>
                    <a:pt x="22964" y="0"/>
                  </a:lnTo>
                  <a:lnTo>
                    <a:pt x="22964" y="0"/>
                  </a:lnTo>
                  <a:lnTo>
                    <a:pt x="23167" y="19"/>
                  </a:lnTo>
                  <a:lnTo>
                    <a:pt x="23333" y="37"/>
                  </a:lnTo>
                  <a:lnTo>
                    <a:pt x="23480" y="74"/>
                  </a:lnTo>
                  <a:lnTo>
                    <a:pt x="23591" y="129"/>
                  </a:lnTo>
                  <a:lnTo>
                    <a:pt x="23683" y="185"/>
                  </a:lnTo>
                  <a:lnTo>
                    <a:pt x="23757" y="240"/>
                  </a:lnTo>
                  <a:lnTo>
                    <a:pt x="23794" y="314"/>
                  </a:lnTo>
                  <a:lnTo>
                    <a:pt x="23794" y="388"/>
                  </a:lnTo>
                  <a:lnTo>
                    <a:pt x="23794" y="461"/>
                  </a:lnTo>
                  <a:lnTo>
                    <a:pt x="23738" y="517"/>
                  </a:lnTo>
                  <a:lnTo>
                    <a:pt x="23683" y="590"/>
                  </a:lnTo>
                  <a:lnTo>
                    <a:pt x="23591" y="646"/>
                  </a:lnTo>
                  <a:lnTo>
                    <a:pt x="23480" y="701"/>
                  </a:lnTo>
                  <a:lnTo>
                    <a:pt x="23333" y="738"/>
                  </a:lnTo>
                  <a:lnTo>
                    <a:pt x="23167" y="756"/>
                  </a:lnTo>
                  <a:lnTo>
                    <a:pt x="22964" y="756"/>
                  </a:lnTo>
                  <a:lnTo>
                    <a:pt x="830"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1"/>
            <p:cNvSpPr/>
            <p:nvPr/>
          </p:nvSpPr>
          <p:spPr>
            <a:xfrm>
              <a:off x="4162032" y="2205603"/>
              <a:ext cx="676691" cy="37015"/>
            </a:xfrm>
            <a:custGeom>
              <a:rect b="b" l="l" r="r" t="t"/>
              <a:pathLst>
                <a:path extrusionOk="0" fill="none" h="1015" w="18556">
                  <a:moveTo>
                    <a:pt x="498" y="1015"/>
                  </a:moveTo>
                  <a:lnTo>
                    <a:pt x="498" y="1015"/>
                  </a:lnTo>
                  <a:lnTo>
                    <a:pt x="388" y="1015"/>
                  </a:lnTo>
                  <a:lnTo>
                    <a:pt x="296" y="978"/>
                  </a:lnTo>
                  <a:lnTo>
                    <a:pt x="203" y="923"/>
                  </a:lnTo>
                  <a:lnTo>
                    <a:pt x="130" y="867"/>
                  </a:lnTo>
                  <a:lnTo>
                    <a:pt x="74" y="775"/>
                  </a:lnTo>
                  <a:lnTo>
                    <a:pt x="37" y="701"/>
                  </a:lnTo>
                  <a:lnTo>
                    <a:pt x="19" y="609"/>
                  </a:lnTo>
                  <a:lnTo>
                    <a:pt x="0" y="499"/>
                  </a:lnTo>
                  <a:lnTo>
                    <a:pt x="19" y="406"/>
                  </a:lnTo>
                  <a:lnTo>
                    <a:pt x="37" y="314"/>
                  </a:lnTo>
                  <a:lnTo>
                    <a:pt x="74" y="222"/>
                  </a:lnTo>
                  <a:lnTo>
                    <a:pt x="130" y="148"/>
                  </a:lnTo>
                  <a:lnTo>
                    <a:pt x="203" y="93"/>
                  </a:lnTo>
                  <a:lnTo>
                    <a:pt x="296" y="37"/>
                  </a:lnTo>
                  <a:lnTo>
                    <a:pt x="388" y="1"/>
                  </a:lnTo>
                  <a:lnTo>
                    <a:pt x="498" y="1"/>
                  </a:lnTo>
                  <a:lnTo>
                    <a:pt x="18058" y="1"/>
                  </a:lnTo>
                  <a:lnTo>
                    <a:pt x="18058" y="1"/>
                  </a:lnTo>
                  <a:lnTo>
                    <a:pt x="18187" y="1"/>
                  </a:lnTo>
                  <a:lnTo>
                    <a:pt x="18279" y="37"/>
                  </a:lnTo>
                  <a:lnTo>
                    <a:pt x="18371" y="93"/>
                  </a:lnTo>
                  <a:lnTo>
                    <a:pt x="18445" y="148"/>
                  </a:lnTo>
                  <a:lnTo>
                    <a:pt x="18500" y="222"/>
                  </a:lnTo>
                  <a:lnTo>
                    <a:pt x="18537" y="314"/>
                  </a:lnTo>
                  <a:lnTo>
                    <a:pt x="18556" y="406"/>
                  </a:lnTo>
                  <a:lnTo>
                    <a:pt x="18556" y="499"/>
                  </a:lnTo>
                  <a:lnTo>
                    <a:pt x="18556" y="609"/>
                  </a:lnTo>
                  <a:lnTo>
                    <a:pt x="18537" y="701"/>
                  </a:lnTo>
                  <a:lnTo>
                    <a:pt x="18500" y="775"/>
                  </a:lnTo>
                  <a:lnTo>
                    <a:pt x="18445" y="867"/>
                  </a:lnTo>
                  <a:lnTo>
                    <a:pt x="18371" y="923"/>
                  </a:lnTo>
                  <a:lnTo>
                    <a:pt x="18279" y="978"/>
                  </a:lnTo>
                  <a:lnTo>
                    <a:pt x="18187" y="1015"/>
                  </a:lnTo>
                  <a:lnTo>
                    <a:pt x="18058" y="1015"/>
                  </a:lnTo>
                  <a:lnTo>
                    <a:pt x="498" y="10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1"/>
            <p:cNvSpPr/>
            <p:nvPr/>
          </p:nvSpPr>
          <p:spPr>
            <a:xfrm>
              <a:off x="2389639" y="2173330"/>
              <a:ext cx="4364722" cy="749991"/>
            </a:xfrm>
            <a:custGeom>
              <a:rect b="b" l="l" r="r" t="t"/>
              <a:pathLst>
                <a:path extrusionOk="0" fill="none" h="20566" w="119688">
                  <a:moveTo>
                    <a:pt x="119688" y="0"/>
                  </a:moveTo>
                  <a:lnTo>
                    <a:pt x="78649" y="0"/>
                  </a:lnTo>
                  <a:lnTo>
                    <a:pt x="41040" y="0"/>
                  </a:lnTo>
                  <a:lnTo>
                    <a:pt x="1" y="0"/>
                  </a:lnTo>
                  <a:lnTo>
                    <a:pt x="1" y="20566"/>
                  </a:lnTo>
                  <a:lnTo>
                    <a:pt x="119688" y="20566"/>
                  </a:lnTo>
                  <a:lnTo>
                    <a:pt x="1196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1"/>
            <p:cNvSpPr/>
            <p:nvPr/>
          </p:nvSpPr>
          <p:spPr>
            <a:xfrm>
              <a:off x="4593844" y="2262784"/>
              <a:ext cx="996876" cy="27606"/>
            </a:xfrm>
            <a:custGeom>
              <a:rect b="b" l="l" r="r" t="t"/>
              <a:pathLst>
                <a:path extrusionOk="0" h="757" w="27336">
                  <a:moveTo>
                    <a:pt x="628" y="0"/>
                  </a:moveTo>
                  <a:lnTo>
                    <a:pt x="462" y="37"/>
                  </a:lnTo>
                  <a:lnTo>
                    <a:pt x="333" y="74"/>
                  </a:lnTo>
                  <a:lnTo>
                    <a:pt x="204" y="111"/>
                  </a:lnTo>
                  <a:lnTo>
                    <a:pt x="112" y="185"/>
                  </a:lnTo>
                  <a:lnTo>
                    <a:pt x="56" y="240"/>
                  </a:lnTo>
                  <a:lnTo>
                    <a:pt x="19" y="314"/>
                  </a:lnTo>
                  <a:lnTo>
                    <a:pt x="1" y="388"/>
                  </a:lnTo>
                  <a:lnTo>
                    <a:pt x="19" y="461"/>
                  </a:lnTo>
                  <a:lnTo>
                    <a:pt x="56" y="517"/>
                  </a:lnTo>
                  <a:lnTo>
                    <a:pt x="112" y="591"/>
                  </a:lnTo>
                  <a:lnTo>
                    <a:pt x="204" y="646"/>
                  </a:lnTo>
                  <a:lnTo>
                    <a:pt x="333" y="683"/>
                  </a:lnTo>
                  <a:lnTo>
                    <a:pt x="462" y="738"/>
                  </a:lnTo>
                  <a:lnTo>
                    <a:pt x="628" y="757"/>
                  </a:lnTo>
                  <a:lnTo>
                    <a:pt x="26690" y="757"/>
                  </a:lnTo>
                  <a:lnTo>
                    <a:pt x="26875" y="738"/>
                  </a:lnTo>
                  <a:lnTo>
                    <a:pt x="27004" y="683"/>
                  </a:lnTo>
                  <a:lnTo>
                    <a:pt x="27133" y="646"/>
                  </a:lnTo>
                  <a:lnTo>
                    <a:pt x="27207" y="591"/>
                  </a:lnTo>
                  <a:lnTo>
                    <a:pt x="27280" y="517"/>
                  </a:lnTo>
                  <a:lnTo>
                    <a:pt x="27317" y="461"/>
                  </a:lnTo>
                  <a:lnTo>
                    <a:pt x="27336" y="388"/>
                  </a:lnTo>
                  <a:lnTo>
                    <a:pt x="27317" y="314"/>
                  </a:lnTo>
                  <a:lnTo>
                    <a:pt x="27280" y="240"/>
                  </a:lnTo>
                  <a:lnTo>
                    <a:pt x="27225" y="185"/>
                  </a:lnTo>
                  <a:lnTo>
                    <a:pt x="27133" y="111"/>
                  </a:lnTo>
                  <a:lnTo>
                    <a:pt x="27004" y="74"/>
                  </a:lnTo>
                  <a:lnTo>
                    <a:pt x="26875" y="37"/>
                  </a:lnTo>
                  <a:lnTo>
                    <a:pt x="266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1"/>
            <p:cNvSpPr/>
            <p:nvPr/>
          </p:nvSpPr>
          <p:spPr>
            <a:xfrm>
              <a:off x="4593844" y="2262784"/>
              <a:ext cx="996876" cy="27606"/>
            </a:xfrm>
            <a:custGeom>
              <a:rect b="b" l="l" r="r" t="t"/>
              <a:pathLst>
                <a:path extrusionOk="0" fill="none" h="757" w="27336">
                  <a:moveTo>
                    <a:pt x="26506" y="0"/>
                  </a:moveTo>
                  <a:lnTo>
                    <a:pt x="831" y="0"/>
                  </a:lnTo>
                  <a:lnTo>
                    <a:pt x="831" y="0"/>
                  </a:lnTo>
                  <a:lnTo>
                    <a:pt x="628" y="0"/>
                  </a:lnTo>
                  <a:lnTo>
                    <a:pt x="462" y="37"/>
                  </a:lnTo>
                  <a:lnTo>
                    <a:pt x="333" y="74"/>
                  </a:lnTo>
                  <a:lnTo>
                    <a:pt x="204" y="111"/>
                  </a:lnTo>
                  <a:lnTo>
                    <a:pt x="112" y="185"/>
                  </a:lnTo>
                  <a:lnTo>
                    <a:pt x="56" y="240"/>
                  </a:lnTo>
                  <a:lnTo>
                    <a:pt x="19" y="314"/>
                  </a:lnTo>
                  <a:lnTo>
                    <a:pt x="1" y="388"/>
                  </a:lnTo>
                  <a:lnTo>
                    <a:pt x="19" y="461"/>
                  </a:lnTo>
                  <a:lnTo>
                    <a:pt x="56" y="517"/>
                  </a:lnTo>
                  <a:lnTo>
                    <a:pt x="112" y="591"/>
                  </a:lnTo>
                  <a:lnTo>
                    <a:pt x="204" y="646"/>
                  </a:lnTo>
                  <a:lnTo>
                    <a:pt x="333" y="683"/>
                  </a:lnTo>
                  <a:lnTo>
                    <a:pt x="462" y="738"/>
                  </a:lnTo>
                  <a:lnTo>
                    <a:pt x="628" y="757"/>
                  </a:lnTo>
                  <a:lnTo>
                    <a:pt x="831" y="757"/>
                  </a:lnTo>
                  <a:lnTo>
                    <a:pt x="26506" y="757"/>
                  </a:lnTo>
                  <a:lnTo>
                    <a:pt x="26506" y="757"/>
                  </a:lnTo>
                  <a:lnTo>
                    <a:pt x="26690" y="757"/>
                  </a:lnTo>
                  <a:lnTo>
                    <a:pt x="26875" y="738"/>
                  </a:lnTo>
                  <a:lnTo>
                    <a:pt x="27004" y="683"/>
                  </a:lnTo>
                  <a:lnTo>
                    <a:pt x="27133" y="646"/>
                  </a:lnTo>
                  <a:lnTo>
                    <a:pt x="27207" y="591"/>
                  </a:lnTo>
                  <a:lnTo>
                    <a:pt x="27280" y="517"/>
                  </a:lnTo>
                  <a:lnTo>
                    <a:pt x="27317" y="461"/>
                  </a:lnTo>
                  <a:lnTo>
                    <a:pt x="27336" y="388"/>
                  </a:lnTo>
                  <a:lnTo>
                    <a:pt x="27317" y="314"/>
                  </a:lnTo>
                  <a:lnTo>
                    <a:pt x="27280" y="240"/>
                  </a:lnTo>
                  <a:lnTo>
                    <a:pt x="27225" y="185"/>
                  </a:lnTo>
                  <a:lnTo>
                    <a:pt x="27133" y="111"/>
                  </a:lnTo>
                  <a:lnTo>
                    <a:pt x="27004" y="74"/>
                  </a:lnTo>
                  <a:lnTo>
                    <a:pt x="26875" y="37"/>
                  </a:lnTo>
                  <a:lnTo>
                    <a:pt x="26690" y="0"/>
                  </a:lnTo>
                  <a:lnTo>
                    <a:pt x="2650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1"/>
            <p:cNvSpPr/>
            <p:nvPr/>
          </p:nvSpPr>
          <p:spPr>
            <a:xfrm>
              <a:off x="4190295" y="2352239"/>
              <a:ext cx="811876" cy="27606"/>
            </a:xfrm>
            <a:custGeom>
              <a:rect b="b" l="l" r="r" t="t"/>
              <a:pathLst>
                <a:path extrusionOk="0" h="757" w="22263">
                  <a:moveTo>
                    <a:pt x="830" y="0"/>
                  </a:moveTo>
                  <a:lnTo>
                    <a:pt x="627" y="19"/>
                  </a:lnTo>
                  <a:lnTo>
                    <a:pt x="461" y="37"/>
                  </a:lnTo>
                  <a:lnTo>
                    <a:pt x="314" y="74"/>
                  </a:lnTo>
                  <a:lnTo>
                    <a:pt x="203" y="130"/>
                  </a:lnTo>
                  <a:lnTo>
                    <a:pt x="111" y="185"/>
                  </a:lnTo>
                  <a:lnTo>
                    <a:pt x="55" y="240"/>
                  </a:lnTo>
                  <a:lnTo>
                    <a:pt x="19" y="314"/>
                  </a:lnTo>
                  <a:lnTo>
                    <a:pt x="0" y="388"/>
                  </a:lnTo>
                  <a:lnTo>
                    <a:pt x="19" y="462"/>
                  </a:lnTo>
                  <a:lnTo>
                    <a:pt x="55" y="517"/>
                  </a:lnTo>
                  <a:lnTo>
                    <a:pt x="111" y="591"/>
                  </a:lnTo>
                  <a:lnTo>
                    <a:pt x="203" y="646"/>
                  </a:lnTo>
                  <a:lnTo>
                    <a:pt x="314" y="701"/>
                  </a:lnTo>
                  <a:lnTo>
                    <a:pt x="461" y="738"/>
                  </a:lnTo>
                  <a:lnTo>
                    <a:pt x="627" y="757"/>
                  </a:lnTo>
                  <a:lnTo>
                    <a:pt x="21636" y="757"/>
                  </a:lnTo>
                  <a:lnTo>
                    <a:pt x="21802" y="738"/>
                  </a:lnTo>
                  <a:lnTo>
                    <a:pt x="21949" y="701"/>
                  </a:lnTo>
                  <a:lnTo>
                    <a:pt x="22060" y="646"/>
                  </a:lnTo>
                  <a:lnTo>
                    <a:pt x="22152" y="591"/>
                  </a:lnTo>
                  <a:lnTo>
                    <a:pt x="22226" y="517"/>
                  </a:lnTo>
                  <a:lnTo>
                    <a:pt x="22263" y="462"/>
                  </a:lnTo>
                  <a:lnTo>
                    <a:pt x="22263" y="388"/>
                  </a:lnTo>
                  <a:lnTo>
                    <a:pt x="22263" y="314"/>
                  </a:lnTo>
                  <a:lnTo>
                    <a:pt x="22226" y="240"/>
                  </a:lnTo>
                  <a:lnTo>
                    <a:pt x="22152" y="185"/>
                  </a:lnTo>
                  <a:lnTo>
                    <a:pt x="22060" y="130"/>
                  </a:lnTo>
                  <a:lnTo>
                    <a:pt x="21949" y="74"/>
                  </a:lnTo>
                  <a:lnTo>
                    <a:pt x="21802" y="37"/>
                  </a:lnTo>
                  <a:lnTo>
                    <a:pt x="21636" y="19"/>
                  </a:lnTo>
                  <a:lnTo>
                    <a:pt x="214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1"/>
            <p:cNvSpPr/>
            <p:nvPr/>
          </p:nvSpPr>
          <p:spPr>
            <a:xfrm>
              <a:off x="4190295" y="2352239"/>
              <a:ext cx="811876" cy="27606"/>
            </a:xfrm>
            <a:custGeom>
              <a:rect b="b" l="l" r="r" t="t"/>
              <a:pathLst>
                <a:path extrusionOk="0" fill="none" h="757" w="22263">
                  <a:moveTo>
                    <a:pt x="21433" y="0"/>
                  </a:moveTo>
                  <a:lnTo>
                    <a:pt x="830" y="0"/>
                  </a:lnTo>
                  <a:lnTo>
                    <a:pt x="830" y="0"/>
                  </a:lnTo>
                  <a:lnTo>
                    <a:pt x="627" y="19"/>
                  </a:lnTo>
                  <a:lnTo>
                    <a:pt x="461" y="37"/>
                  </a:lnTo>
                  <a:lnTo>
                    <a:pt x="314" y="74"/>
                  </a:lnTo>
                  <a:lnTo>
                    <a:pt x="203" y="130"/>
                  </a:lnTo>
                  <a:lnTo>
                    <a:pt x="111" y="185"/>
                  </a:lnTo>
                  <a:lnTo>
                    <a:pt x="55" y="240"/>
                  </a:lnTo>
                  <a:lnTo>
                    <a:pt x="19" y="314"/>
                  </a:lnTo>
                  <a:lnTo>
                    <a:pt x="0" y="388"/>
                  </a:lnTo>
                  <a:lnTo>
                    <a:pt x="19" y="462"/>
                  </a:lnTo>
                  <a:lnTo>
                    <a:pt x="55" y="517"/>
                  </a:lnTo>
                  <a:lnTo>
                    <a:pt x="111" y="591"/>
                  </a:lnTo>
                  <a:lnTo>
                    <a:pt x="203" y="646"/>
                  </a:lnTo>
                  <a:lnTo>
                    <a:pt x="314" y="701"/>
                  </a:lnTo>
                  <a:lnTo>
                    <a:pt x="461" y="738"/>
                  </a:lnTo>
                  <a:lnTo>
                    <a:pt x="627" y="757"/>
                  </a:lnTo>
                  <a:lnTo>
                    <a:pt x="830" y="757"/>
                  </a:lnTo>
                  <a:lnTo>
                    <a:pt x="21433" y="757"/>
                  </a:lnTo>
                  <a:lnTo>
                    <a:pt x="21433" y="757"/>
                  </a:lnTo>
                  <a:lnTo>
                    <a:pt x="21636" y="757"/>
                  </a:lnTo>
                  <a:lnTo>
                    <a:pt x="21802" y="738"/>
                  </a:lnTo>
                  <a:lnTo>
                    <a:pt x="21949" y="701"/>
                  </a:lnTo>
                  <a:lnTo>
                    <a:pt x="22060" y="646"/>
                  </a:lnTo>
                  <a:lnTo>
                    <a:pt x="22152" y="591"/>
                  </a:lnTo>
                  <a:lnTo>
                    <a:pt x="22226" y="517"/>
                  </a:lnTo>
                  <a:lnTo>
                    <a:pt x="22263" y="462"/>
                  </a:lnTo>
                  <a:lnTo>
                    <a:pt x="22263" y="388"/>
                  </a:lnTo>
                  <a:lnTo>
                    <a:pt x="22263" y="314"/>
                  </a:lnTo>
                  <a:lnTo>
                    <a:pt x="22226" y="240"/>
                  </a:lnTo>
                  <a:lnTo>
                    <a:pt x="22152" y="185"/>
                  </a:lnTo>
                  <a:lnTo>
                    <a:pt x="22060" y="130"/>
                  </a:lnTo>
                  <a:lnTo>
                    <a:pt x="21949" y="74"/>
                  </a:lnTo>
                  <a:lnTo>
                    <a:pt x="21802" y="37"/>
                  </a:lnTo>
                  <a:lnTo>
                    <a:pt x="21636" y="19"/>
                  </a:lnTo>
                  <a:lnTo>
                    <a:pt x="21433" y="0"/>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1"/>
            <p:cNvSpPr/>
            <p:nvPr/>
          </p:nvSpPr>
          <p:spPr>
            <a:xfrm>
              <a:off x="3835138" y="2428237"/>
              <a:ext cx="649122" cy="37707"/>
            </a:xfrm>
            <a:custGeom>
              <a:rect b="b" l="l" r="r" t="t"/>
              <a:pathLst>
                <a:path extrusionOk="0" h="1034" w="17800">
                  <a:moveTo>
                    <a:pt x="388" y="1"/>
                  </a:moveTo>
                  <a:lnTo>
                    <a:pt x="277" y="38"/>
                  </a:lnTo>
                  <a:lnTo>
                    <a:pt x="203" y="93"/>
                  </a:lnTo>
                  <a:lnTo>
                    <a:pt x="130" y="148"/>
                  </a:lnTo>
                  <a:lnTo>
                    <a:pt x="74" y="240"/>
                  </a:lnTo>
                  <a:lnTo>
                    <a:pt x="37" y="314"/>
                  </a:lnTo>
                  <a:lnTo>
                    <a:pt x="0" y="406"/>
                  </a:lnTo>
                  <a:lnTo>
                    <a:pt x="0" y="517"/>
                  </a:lnTo>
                  <a:lnTo>
                    <a:pt x="0" y="609"/>
                  </a:lnTo>
                  <a:lnTo>
                    <a:pt x="37" y="702"/>
                  </a:lnTo>
                  <a:lnTo>
                    <a:pt x="74" y="794"/>
                  </a:lnTo>
                  <a:lnTo>
                    <a:pt x="130" y="868"/>
                  </a:lnTo>
                  <a:lnTo>
                    <a:pt x="185" y="923"/>
                  </a:lnTo>
                  <a:lnTo>
                    <a:pt x="277" y="978"/>
                  </a:lnTo>
                  <a:lnTo>
                    <a:pt x="388" y="1015"/>
                  </a:lnTo>
                  <a:lnTo>
                    <a:pt x="498" y="1034"/>
                  </a:lnTo>
                  <a:lnTo>
                    <a:pt x="17301" y="1034"/>
                  </a:lnTo>
                  <a:lnTo>
                    <a:pt x="17412" y="1015"/>
                  </a:lnTo>
                  <a:lnTo>
                    <a:pt x="17504" y="978"/>
                  </a:lnTo>
                  <a:lnTo>
                    <a:pt x="17597" y="923"/>
                  </a:lnTo>
                  <a:lnTo>
                    <a:pt x="17670" y="868"/>
                  </a:lnTo>
                  <a:lnTo>
                    <a:pt x="17726" y="794"/>
                  </a:lnTo>
                  <a:lnTo>
                    <a:pt x="17763" y="702"/>
                  </a:lnTo>
                  <a:lnTo>
                    <a:pt x="17781" y="609"/>
                  </a:lnTo>
                  <a:lnTo>
                    <a:pt x="17799" y="517"/>
                  </a:lnTo>
                  <a:lnTo>
                    <a:pt x="17781" y="406"/>
                  </a:lnTo>
                  <a:lnTo>
                    <a:pt x="17763" y="314"/>
                  </a:lnTo>
                  <a:lnTo>
                    <a:pt x="17726" y="240"/>
                  </a:lnTo>
                  <a:lnTo>
                    <a:pt x="17670" y="148"/>
                  </a:lnTo>
                  <a:lnTo>
                    <a:pt x="17597" y="93"/>
                  </a:lnTo>
                  <a:lnTo>
                    <a:pt x="17504" y="38"/>
                  </a:lnTo>
                  <a:lnTo>
                    <a:pt x="17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1"/>
            <p:cNvSpPr/>
            <p:nvPr/>
          </p:nvSpPr>
          <p:spPr>
            <a:xfrm>
              <a:off x="3835138" y="2428237"/>
              <a:ext cx="649122" cy="37707"/>
            </a:xfrm>
            <a:custGeom>
              <a:rect b="b" l="l" r="r" t="t"/>
              <a:pathLst>
                <a:path extrusionOk="0" fill="none" h="1034" w="17800">
                  <a:moveTo>
                    <a:pt x="17301" y="1"/>
                  </a:moveTo>
                  <a:lnTo>
                    <a:pt x="498" y="1"/>
                  </a:lnTo>
                  <a:lnTo>
                    <a:pt x="498" y="1"/>
                  </a:lnTo>
                  <a:lnTo>
                    <a:pt x="388" y="1"/>
                  </a:lnTo>
                  <a:lnTo>
                    <a:pt x="277" y="38"/>
                  </a:lnTo>
                  <a:lnTo>
                    <a:pt x="203" y="93"/>
                  </a:lnTo>
                  <a:lnTo>
                    <a:pt x="130" y="148"/>
                  </a:lnTo>
                  <a:lnTo>
                    <a:pt x="74" y="240"/>
                  </a:lnTo>
                  <a:lnTo>
                    <a:pt x="37" y="314"/>
                  </a:lnTo>
                  <a:lnTo>
                    <a:pt x="0" y="406"/>
                  </a:lnTo>
                  <a:lnTo>
                    <a:pt x="0" y="517"/>
                  </a:lnTo>
                  <a:lnTo>
                    <a:pt x="0" y="609"/>
                  </a:lnTo>
                  <a:lnTo>
                    <a:pt x="37" y="702"/>
                  </a:lnTo>
                  <a:lnTo>
                    <a:pt x="74" y="794"/>
                  </a:lnTo>
                  <a:lnTo>
                    <a:pt x="130" y="868"/>
                  </a:lnTo>
                  <a:lnTo>
                    <a:pt x="185" y="923"/>
                  </a:lnTo>
                  <a:lnTo>
                    <a:pt x="277" y="978"/>
                  </a:lnTo>
                  <a:lnTo>
                    <a:pt x="388" y="1015"/>
                  </a:lnTo>
                  <a:lnTo>
                    <a:pt x="498" y="1034"/>
                  </a:lnTo>
                  <a:lnTo>
                    <a:pt x="17301" y="1034"/>
                  </a:lnTo>
                  <a:lnTo>
                    <a:pt x="17301" y="1034"/>
                  </a:lnTo>
                  <a:lnTo>
                    <a:pt x="17412" y="1015"/>
                  </a:lnTo>
                  <a:lnTo>
                    <a:pt x="17504" y="978"/>
                  </a:lnTo>
                  <a:lnTo>
                    <a:pt x="17597" y="923"/>
                  </a:lnTo>
                  <a:lnTo>
                    <a:pt x="17670" y="868"/>
                  </a:lnTo>
                  <a:lnTo>
                    <a:pt x="17726" y="794"/>
                  </a:lnTo>
                  <a:lnTo>
                    <a:pt x="17763" y="702"/>
                  </a:lnTo>
                  <a:lnTo>
                    <a:pt x="17781" y="609"/>
                  </a:lnTo>
                  <a:lnTo>
                    <a:pt x="17799" y="517"/>
                  </a:lnTo>
                  <a:lnTo>
                    <a:pt x="17781" y="406"/>
                  </a:lnTo>
                  <a:lnTo>
                    <a:pt x="17763" y="314"/>
                  </a:lnTo>
                  <a:lnTo>
                    <a:pt x="17726" y="240"/>
                  </a:lnTo>
                  <a:lnTo>
                    <a:pt x="17670" y="148"/>
                  </a:lnTo>
                  <a:lnTo>
                    <a:pt x="17597" y="93"/>
                  </a:lnTo>
                  <a:lnTo>
                    <a:pt x="17504" y="38"/>
                  </a:lnTo>
                  <a:lnTo>
                    <a:pt x="17412" y="1"/>
                  </a:lnTo>
                  <a:lnTo>
                    <a:pt x="1730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1"/>
            <p:cNvSpPr/>
            <p:nvPr/>
          </p:nvSpPr>
          <p:spPr>
            <a:xfrm>
              <a:off x="4691395" y="2424226"/>
              <a:ext cx="419085" cy="37671"/>
            </a:xfrm>
            <a:custGeom>
              <a:rect b="b" l="l" r="r" t="t"/>
              <a:pathLst>
                <a:path extrusionOk="0" h="1033" w="11492">
                  <a:moveTo>
                    <a:pt x="498" y="0"/>
                  </a:moveTo>
                  <a:lnTo>
                    <a:pt x="369" y="18"/>
                  </a:lnTo>
                  <a:lnTo>
                    <a:pt x="277" y="55"/>
                  </a:lnTo>
                  <a:lnTo>
                    <a:pt x="185" y="111"/>
                  </a:lnTo>
                  <a:lnTo>
                    <a:pt x="129" y="166"/>
                  </a:lnTo>
                  <a:lnTo>
                    <a:pt x="74" y="240"/>
                  </a:lnTo>
                  <a:lnTo>
                    <a:pt x="37" y="332"/>
                  </a:lnTo>
                  <a:lnTo>
                    <a:pt x="0" y="424"/>
                  </a:lnTo>
                  <a:lnTo>
                    <a:pt x="0" y="516"/>
                  </a:lnTo>
                  <a:lnTo>
                    <a:pt x="0" y="627"/>
                  </a:lnTo>
                  <a:lnTo>
                    <a:pt x="37" y="719"/>
                  </a:lnTo>
                  <a:lnTo>
                    <a:pt x="74" y="793"/>
                  </a:lnTo>
                  <a:lnTo>
                    <a:pt x="129" y="885"/>
                  </a:lnTo>
                  <a:lnTo>
                    <a:pt x="185" y="941"/>
                  </a:lnTo>
                  <a:lnTo>
                    <a:pt x="277" y="996"/>
                  </a:lnTo>
                  <a:lnTo>
                    <a:pt x="369" y="1033"/>
                  </a:lnTo>
                  <a:lnTo>
                    <a:pt x="11104" y="1033"/>
                  </a:lnTo>
                  <a:lnTo>
                    <a:pt x="11215" y="996"/>
                  </a:lnTo>
                  <a:lnTo>
                    <a:pt x="11288" y="941"/>
                  </a:lnTo>
                  <a:lnTo>
                    <a:pt x="11362" y="885"/>
                  </a:lnTo>
                  <a:lnTo>
                    <a:pt x="11418" y="793"/>
                  </a:lnTo>
                  <a:lnTo>
                    <a:pt x="11454" y="719"/>
                  </a:lnTo>
                  <a:lnTo>
                    <a:pt x="11473" y="627"/>
                  </a:lnTo>
                  <a:lnTo>
                    <a:pt x="11491" y="516"/>
                  </a:lnTo>
                  <a:lnTo>
                    <a:pt x="11491" y="424"/>
                  </a:lnTo>
                  <a:lnTo>
                    <a:pt x="11454" y="332"/>
                  </a:lnTo>
                  <a:lnTo>
                    <a:pt x="11418" y="240"/>
                  </a:lnTo>
                  <a:lnTo>
                    <a:pt x="11362" y="166"/>
                  </a:lnTo>
                  <a:lnTo>
                    <a:pt x="11288" y="111"/>
                  </a:lnTo>
                  <a:lnTo>
                    <a:pt x="11215" y="55"/>
                  </a:lnTo>
                  <a:lnTo>
                    <a:pt x="11104" y="18"/>
                  </a:lnTo>
                  <a:lnTo>
                    <a:pt x="10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1"/>
            <p:cNvSpPr/>
            <p:nvPr/>
          </p:nvSpPr>
          <p:spPr>
            <a:xfrm>
              <a:off x="4691395" y="2424226"/>
              <a:ext cx="419085" cy="37671"/>
            </a:xfrm>
            <a:custGeom>
              <a:rect b="b" l="l" r="r" t="t"/>
              <a:pathLst>
                <a:path extrusionOk="0" fill="none" h="1033" w="11492">
                  <a:moveTo>
                    <a:pt x="10993" y="0"/>
                  </a:moveTo>
                  <a:lnTo>
                    <a:pt x="498" y="0"/>
                  </a:lnTo>
                  <a:lnTo>
                    <a:pt x="498" y="0"/>
                  </a:lnTo>
                  <a:lnTo>
                    <a:pt x="369" y="18"/>
                  </a:lnTo>
                  <a:lnTo>
                    <a:pt x="277" y="55"/>
                  </a:lnTo>
                  <a:lnTo>
                    <a:pt x="185" y="111"/>
                  </a:lnTo>
                  <a:lnTo>
                    <a:pt x="129" y="166"/>
                  </a:lnTo>
                  <a:lnTo>
                    <a:pt x="74" y="240"/>
                  </a:lnTo>
                  <a:lnTo>
                    <a:pt x="37" y="332"/>
                  </a:lnTo>
                  <a:lnTo>
                    <a:pt x="0" y="424"/>
                  </a:lnTo>
                  <a:lnTo>
                    <a:pt x="0" y="516"/>
                  </a:lnTo>
                  <a:lnTo>
                    <a:pt x="0" y="627"/>
                  </a:lnTo>
                  <a:lnTo>
                    <a:pt x="37" y="719"/>
                  </a:lnTo>
                  <a:lnTo>
                    <a:pt x="74" y="793"/>
                  </a:lnTo>
                  <a:lnTo>
                    <a:pt x="129" y="885"/>
                  </a:lnTo>
                  <a:lnTo>
                    <a:pt x="185" y="941"/>
                  </a:lnTo>
                  <a:lnTo>
                    <a:pt x="277" y="996"/>
                  </a:lnTo>
                  <a:lnTo>
                    <a:pt x="369" y="1033"/>
                  </a:lnTo>
                  <a:lnTo>
                    <a:pt x="498" y="1033"/>
                  </a:lnTo>
                  <a:lnTo>
                    <a:pt x="10993" y="1033"/>
                  </a:lnTo>
                  <a:lnTo>
                    <a:pt x="10993" y="1033"/>
                  </a:lnTo>
                  <a:lnTo>
                    <a:pt x="11104" y="1033"/>
                  </a:lnTo>
                  <a:lnTo>
                    <a:pt x="11215" y="996"/>
                  </a:lnTo>
                  <a:lnTo>
                    <a:pt x="11288" y="941"/>
                  </a:lnTo>
                  <a:lnTo>
                    <a:pt x="11362" y="885"/>
                  </a:lnTo>
                  <a:lnTo>
                    <a:pt x="11418" y="793"/>
                  </a:lnTo>
                  <a:lnTo>
                    <a:pt x="11454" y="719"/>
                  </a:lnTo>
                  <a:lnTo>
                    <a:pt x="11473" y="627"/>
                  </a:lnTo>
                  <a:lnTo>
                    <a:pt x="11491" y="516"/>
                  </a:lnTo>
                  <a:lnTo>
                    <a:pt x="11491" y="424"/>
                  </a:lnTo>
                  <a:lnTo>
                    <a:pt x="11454" y="332"/>
                  </a:lnTo>
                  <a:lnTo>
                    <a:pt x="11418" y="240"/>
                  </a:lnTo>
                  <a:lnTo>
                    <a:pt x="11362" y="166"/>
                  </a:lnTo>
                  <a:lnTo>
                    <a:pt x="11288" y="111"/>
                  </a:lnTo>
                  <a:lnTo>
                    <a:pt x="11215" y="55"/>
                  </a:lnTo>
                  <a:lnTo>
                    <a:pt x="11104" y="18"/>
                  </a:lnTo>
                  <a:lnTo>
                    <a:pt x="10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1"/>
            <p:cNvSpPr/>
            <p:nvPr/>
          </p:nvSpPr>
          <p:spPr>
            <a:xfrm>
              <a:off x="4162032" y="2205603"/>
              <a:ext cx="676691" cy="37015"/>
            </a:xfrm>
            <a:custGeom>
              <a:rect b="b" l="l" r="r" t="t"/>
              <a:pathLst>
                <a:path extrusionOk="0" h="1015" w="18556">
                  <a:moveTo>
                    <a:pt x="388" y="1"/>
                  </a:moveTo>
                  <a:lnTo>
                    <a:pt x="296" y="37"/>
                  </a:lnTo>
                  <a:lnTo>
                    <a:pt x="203" y="93"/>
                  </a:lnTo>
                  <a:lnTo>
                    <a:pt x="130" y="148"/>
                  </a:lnTo>
                  <a:lnTo>
                    <a:pt x="74" y="222"/>
                  </a:lnTo>
                  <a:lnTo>
                    <a:pt x="37" y="314"/>
                  </a:lnTo>
                  <a:lnTo>
                    <a:pt x="19" y="406"/>
                  </a:lnTo>
                  <a:lnTo>
                    <a:pt x="0" y="499"/>
                  </a:lnTo>
                  <a:lnTo>
                    <a:pt x="19" y="609"/>
                  </a:lnTo>
                  <a:lnTo>
                    <a:pt x="37" y="701"/>
                  </a:lnTo>
                  <a:lnTo>
                    <a:pt x="74" y="775"/>
                  </a:lnTo>
                  <a:lnTo>
                    <a:pt x="130" y="867"/>
                  </a:lnTo>
                  <a:lnTo>
                    <a:pt x="203" y="923"/>
                  </a:lnTo>
                  <a:lnTo>
                    <a:pt x="296" y="978"/>
                  </a:lnTo>
                  <a:lnTo>
                    <a:pt x="388" y="1015"/>
                  </a:lnTo>
                  <a:lnTo>
                    <a:pt x="18187" y="1015"/>
                  </a:lnTo>
                  <a:lnTo>
                    <a:pt x="18279" y="978"/>
                  </a:lnTo>
                  <a:lnTo>
                    <a:pt x="18371" y="923"/>
                  </a:lnTo>
                  <a:lnTo>
                    <a:pt x="18445" y="867"/>
                  </a:lnTo>
                  <a:lnTo>
                    <a:pt x="18500" y="775"/>
                  </a:lnTo>
                  <a:lnTo>
                    <a:pt x="18537" y="701"/>
                  </a:lnTo>
                  <a:lnTo>
                    <a:pt x="18556" y="609"/>
                  </a:lnTo>
                  <a:lnTo>
                    <a:pt x="18556" y="499"/>
                  </a:lnTo>
                  <a:lnTo>
                    <a:pt x="18556" y="406"/>
                  </a:lnTo>
                  <a:lnTo>
                    <a:pt x="18537" y="314"/>
                  </a:lnTo>
                  <a:lnTo>
                    <a:pt x="18500" y="222"/>
                  </a:lnTo>
                  <a:lnTo>
                    <a:pt x="18445" y="148"/>
                  </a:lnTo>
                  <a:lnTo>
                    <a:pt x="18371" y="93"/>
                  </a:lnTo>
                  <a:lnTo>
                    <a:pt x="18279" y="37"/>
                  </a:lnTo>
                  <a:lnTo>
                    <a:pt x="18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1"/>
            <p:cNvSpPr/>
            <p:nvPr/>
          </p:nvSpPr>
          <p:spPr>
            <a:xfrm>
              <a:off x="4162032" y="2205603"/>
              <a:ext cx="676691" cy="37015"/>
            </a:xfrm>
            <a:custGeom>
              <a:rect b="b" l="l" r="r" t="t"/>
              <a:pathLst>
                <a:path extrusionOk="0" fill="none" h="1015" w="18556">
                  <a:moveTo>
                    <a:pt x="18058" y="1"/>
                  </a:moveTo>
                  <a:lnTo>
                    <a:pt x="498" y="1"/>
                  </a:lnTo>
                  <a:lnTo>
                    <a:pt x="498" y="1"/>
                  </a:lnTo>
                  <a:lnTo>
                    <a:pt x="388" y="1"/>
                  </a:lnTo>
                  <a:lnTo>
                    <a:pt x="296" y="37"/>
                  </a:lnTo>
                  <a:lnTo>
                    <a:pt x="203" y="93"/>
                  </a:lnTo>
                  <a:lnTo>
                    <a:pt x="130" y="148"/>
                  </a:lnTo>
                  <a:lnTo>
                    <a:pt x="74" y="222"/>
                  </a:lnTo>
                  <a:lnTo>
                    <a:pt x="37" y="314"/>
                  </a:lnTo>
                  <a:lnTo>
                    <a:pt x="19" y="406"/>
                  </a:lnTo>
                  <a:lnTo>
                    <a:pt x="0" y="499"/>
                  </a:lnTo>
                  <a:lnTo>
                    <a:pt x="19" y="609"/>
                  </a:lnTo>
                  <a:lnTo>
                    <a:pt x="37" y="701"/>
                  </a:lnTo>
                  <a:lnTo>
                    <a:pt x="74" y="775"/>
                  </a:lnTo>
                  <a:lnTo>
                    <a:pt x="130" y="867"/>
                  </a:lnTo>
                  <a:lnTo>
                    <a:pt x="203" y="923"/>
                  </a:lnTo>
                  <a:lnTo>
                    <a:pt x="296" y="978"/>
                  </a:lnTo>
                  <a:lnTo>
                    <a:pt x="388" y="1015"/>
                  </a:lnTo>
                  <a:lnTo>
                    <a:pt x="498" y="1015"/>
                  </a:lnTo>
                  <a:lnTo>
                    <a:pt x="18058" y="1015"/>
                  </a:lnTo>
                  <a:lnTo>
                    <a:pt x="18058" y="1015"/>
                  </a:lnTo>
                  <a:lnTo>
                    <a:pt x="18187" y="1015"/>
                  </a:lnTo>
                  <a:lnTo>
                    <a:pt x="18279" y="978"/>
                  </a:lnTo>
                  <a:lnTo>
                    <a:pt x="18371" y="923"/>
                  </a:lnTo>
                  <a:lnTo>
                    <a:pt x="18445" y="867"/>
                  </a:lnTo>
                  <a:lnTo>
                    <a:pt x="18500" y="775"/>
                  </a:lnTo>
                  <a:lnTo>
                    <a:pt x="18537" y="701"/>
                  </a:lnTo>
                  <a:lnTo>
                    <a:pt x="18556" y="609"/>
                  </a:lnTo>
                  <a:lnTo>
                    <a:pt x="18556" y="499"/>
                  </a:lnTo>
                  <a:lnTo>
                    <a:pt x="18556" y="406"/>
                  </a:lnTo>
                  <a:lnTo>
                    <a:pt x="18537" y="314"/>
                  </a:lnTo>
                  <a:lnTo>
                    <a:pt x="18500" y="222"/>
                  </a:lnTo>
                  <a:lnTo>
                    <a:pt x="18445" y="148"/>
                  </a:lnTo>
                  <a:lnTo>
                    <a:pt x="18371" y="93"/>
                  </a:lnTo>
                  <a:lnTo>
                    <a:pt x="18279" y="37"/>
                  </a:lnTo>
                  <a:lnTo>
                    <a:pt x="18187" y="1"/>
                  </a:lnTo>
                  <a:lnTo>
                    <a:pt x="180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1"/>
            <p:cNvSpPr/>
            <p:nvPr/>
          </p:nvSpPr>
          <p:spPr>
            <a:xfrm>
              <a:off x="4555517" y="2657618"/>
              <a:ext cx="450702" cy="37707"/>
            </a:xfrm>
            <a:custGeom>
              <a:rect b="b" l="l" r="r" t="t"/>
              <a:pathLst>
                <a:path extrusionOk="0" h="1034" w="12359">
                  <a:moveTo>
                    <a:pt x="499" y="0"/>
                  </a:moveTo>
                  <a:lnTo>
                    <a:pt x="388" y="19"/>
                  </a:lnTo>
                  <a:lnTo>
                    <a:pt x="277" y="56"/>
                  </a:lnTo>
                  <a:lnTo>
                    <a:pt x="203" y="93"/>
                  </a:lnTo>
                  <a:lnTo>
                    <a:pt x="130" y="166"/>
                  </a:lnTo>
                  <a:lnTo>
                    <a:pt x="74" y="240"/>
                  </a:lnTo>
                  <a:lnTo>
                    <a:pt x="37" y="332"/>
                  </a:lnTo>
                  <a:lnTo>
                    <a:pt x="1" y="425"/>
                  </a:lnTo>
                  <a:lnTo>
                    <a:pt x="1" y="517"/>
                  </a:lnTo>
                  <a:lnTo>
                    <a:pt x="1" y="609"/>
                  </a:lnTo>
                  <a:lnTo>
                    <a:pt x="37" y="701"/>
                  </a:lnTo>
                  <a:lnTo>
                    <a:pt x="74" y="793"/>
                  </a:lnTo>
                  <a:lnTo>
                    <a:pt x="130" y="867"/>
                  </a:lnTo>
                  <a:lnTo>
                    <a:pt x="203" y="941"/>
                  </a:lnTo>
                  <a:lnTo>
                    <a:pt x="277" y="996"/>
                  </a:lnTo>
                  <a:lnTo>
                    <a:pt x="388" y="1015"/>
                  </a:lnTo>
                  <a:lnTo>
                    <a:pt x="499" y="1033"/>
                  </a:lnTo>
                  <a:lnTo>
                    <a:pt x="11860" y="1033"/>
                  </a:lnTo>
                  <a:lnTo>
                    <a:pt x="11971" y="1015"/>
                  </a:lnTo>
                  <a:lnTo>
                    <a:pt x="12082" y="996"/>
                  </a:lnTo>
                  <a:lnTo>
                    <a:pt x="12156" y="941"/>
                  </a:lnTo>
                  <a:lnTo>
                    <a:pt x="12229" y="867"/>
                  </a:lnTo>
                  <a:lnTo>
                    <a:pt x="12285" y="793"/>
                  </a:lnTo>
                  <a:lnTo>
                    <a:pt x="12322" y="701"/>
                  </a:lnTo>
                  <a:lnTo>
                    <a:pt x="12340" y="609"/>
                  </a:lnTo>
                  <a:lnTo>
                    <a:pt x="12358" y="517"/>
                  </a:lnTo>
                  <a:lnTo>
                    <a:pt x="12340" y="425"/>
                  </a:lnTo>
                  <a:lnTo>
                    <a:pt x="12322" y="332"/>
                  </a:lnTo>
                  <a:lnTo>
                    <a:pt x="12285" y="240"/>
                  </a:lnTo>
                  <a:lnTo>
                    <a:pt x="12229" y="166"/>
                  </a:lnTo>
                  <a:lnTo>
                    <a:pt x="12156" y="93"/>
                  </a:lnTo>
                  <a:lnTo>
                    <a:pt x="12082" y="56"/>
                  </a:lnTo>
                  <a:lnTo>
                    <a:pt x="11971" y="19"/>
                  </a:lnTo>
                  <a:lnTo>
                    <a:pt x="118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1"/>
            <p:cNvSpPr/>
            <p:nvPr/>
          </p:nvSpPr>
          <p:spPr>
            <a:xfrm>
              <a:off x="4555517" y="2657618"/>
              <a:ext cx="450702" cy="37707"/>
            </a:xfrm>
            <a:custGeom>
              <a:rect b="b" l="l" r="r" t="t"/>
              <a:pathLst>
                <a:path extrusionOk="0" fill="none" h="1034" w="12359">
                  <a:moveTo>
                    <a:pt x="11860" y="0"/>
                  </a:moveTo>
                  <a:lnTo>
                    <a:pt x="499" y="0"/>
                  </a:lnTo>
                  <a:lnTo>
                    <a:pt x="499" y="0"/>
                  </a:lnTo>
                  <a:lnTo>
                    <a:pt x="388" y="19"/>
                  </a:lnTo>
                  <a:lnTo>
                    <a:pt x="277" y="56"/>
                  </a:lnTo>
                  <a:lnTo>
                    <a:pt x="203" y="93"/>
                  </a:lnTo>
                  <a:lnTo>
                    <a:pt x="130" y="166"/>
                  </a:lnTo>
                  <a:lnTo>
                    <a:pt x="74" y="240"/>
                  </a:lnTo>
                  <a:lnTo>
                    <a:pt x="37" y="332"/>
                  </a:lnTo>
                  <a:lnTo>
                    <a:pt x="1" y="425"/>
                  </a:lnTo>
                  <a:lnTo>
                    <a:pt x="1" y="517"/>
                  </a:lnTo>
                  <a:lnTo>
                    <a:pt x="1" y="609"/>
                  </a:lnTo>
                  <a:lnTo>
                    <a:pt x="37" y="701"/>
                  </a:lnTo>
                  <a:lnTo>
                    <a:pt x="74" y="793"/>
                  </a:lnTo>
                  <a:lnTo>
                    <a:pt x="130" y="867"/>
                  </a:lnTo>
                  <a:lnTo>
                    <a:pt x="203" y="941"/>
                  </a:lnTo>
                  <a:lnTo>
                    <a:pt x="277" y="996"/>
                  </a:lnTo>
                  <a:lnTo>
                    <a:pt x="388" y="1015"/>
                  </a:lnTo>
                  <a:lnTo>
                    <a:pt x="499" y="1033"/>
                  </a:lnTo>
                  <a:lnTo>
                    <a:pt x="11860" y="1033"/>
                  </a:lnTo>
                  <a:lnTo>
                    <a:pt x="11860" y="1033"/>
                  </a:lnTo>
                  <a:lnTo>
                    <a:pt x="11971" y="1015"/>
                  </a:lnTo>
                  <a:lnTo>
                    <a:pt x="12082" y="996"/>
                  </a:lnTo>
                  <a:lnTo>
                    <a:pt x="12156" y="941"/>
                  </a:lnTo>
                  <a:lnTo>
                    <a:pt x="12229" y="867"/>
                  </a:lnTo>
                  <a:lnTo>
                    <a:pt x="12285" y="793"/>
                  </a:lnTo>
                  <a:lnTo>
                    <a:pt x="12322" y="701"/>
                  </a:lnTo>
                  <a:lnTo>
                    <a:pt x="12340" y="609"/>
                  </a:lnTo>
                  <a:lnTo>
                    <a:pt x="12358" y="517"/>
                  </a:lnTo>
                  <a:lnTo>
                    <a:pt x="12340" y="425"/>
                  </a:lnTo>
                  <a:lnTo>
                    <a:pt x="12322" y="332"/>
                  </a:lnTo>
                  <a:lnTo>
                    <a:pt x="12285" y="240"/>
                  </a:lnTo>
                  <a:lnTo>
                    <a:pt x="12229" y="166"/>
                  </a:lnTo>
                  <a:lnTo>
                    <a:pt x="12156" y="93"/>
                  </a:lnTo>
                  <a:lnTo>
                    <a:pt x="12082" y="56"/>
                  </a:lnTo>
                  <a:lnTo>
                    <a:pt x="11971" y="19"/>
                  </a:lnTo>
                  <a:lnTo>
                    <a:pt x="1186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1"/>
            <p:cNvSpPr/>
            <p:nvPr/>
          </p:nvSpPr>
          <p:spPr>
            <a:xfrm>
              <a:off x="4102846" y="2647517"/>
              <a:ext cx="255637" cy="37051"/>
            </a:xfrm>
            <a:custGeom>
              <a:rect b="b" l="l" r="r" t="t"/>
              <a:pathLst>
                <a:path extrusionOk="0" h="1016" w="7010">
                  <a:moveTo>
                    <a:pt x="388" y="1"/>
                  </a:moveTo>
                  <a:lnTo>
                    <a:pt x="295" y="38"/>
                  </a:lnTo>
                  <a:lnTo>
                    <a:pt x="203" y="93"/>
                  </a:lnTo>
                  <a:lnTo>
                    <a:pt x="129" y="148"/>
                  </a:lnTo>
                  <a:lnTo>
                    <a:pt x="74" y="240"/>
                  </a:lnTo>
                  <a:lnTo>
                    <a:pt x="37" y="314"/>
                  </a:lnTo>
                  <a:lnTo>
                    <a:pt x="19" y="406"/>
                  </a:lnTo>
                  <a:lnTo>
                    <a:pt x="0" y="517"/>
                  </a:lnTo>
                  <a:lnTo>
                    <a:pt x="19" y="609"/>
                  </a:lnTo>
                  <a:lnTo>
                    <a:pt x="37" y="702"/>
                  </a:lnTo>
                  <a:lnTo>
                    <a:pt x="74" y="794"/>
                  </a:lnTo>
                  <a:lnTo>
                    <a:pt x="129" y="868"/>
                  </a:lnTo>
                  <a:lnTo>
                    <a:pt x="203" y="923"/>
                  </a:lnTo>
                  <a:lnTo>
                    <a:pt x="295" y="978"/>
                  </a:lnTo>
                  <a:lnTo>
                    <a:pt x="388" y="1015"/>
                  </a:lnTo>
                  <a:lnTo>
                    <a:pt x="6640" y="1015"/>
                  </a:lnTo>
                  <a:lnTo>
                    <a:pt x="6733" y="978"/>
                  </a:lnTo>
                  <a:lnTo>
                    <a:pt x="6825" y="923"/>
                  </a:lnTo>
                  <a:lnTo>
                    <a:pt x="6899" y="868"/>
                  </a:lnTo>
                  <a:lnTo>
                    <a:pt x="6936" y="794"/>
                  </a:lnTo>
                  <a:lnTo>
                    <a:pt x="6991" y="702"/>
                  </a:lnTo>
                  <a:lnTo>
                    <a:pt x="7009" y="609"/>
                  </a:lnTo>
                  <a:lnTo>
                    <a:pt x="7009" y="517"/>
                  </a:lnTo>
                  <a:lnTo>
                    <a:pt x="7009" y="406"/>
                  </a:lnTo>
                  <a:lnTo>
                    <a:pt x="6991" y="314"/>
                  </a:lnTo>
                  <a:lnTo>
                    <a:pt x="6954" y="240"/>
                  </a:lnTo>
                  <a:lnTo>
                    <a:pt x="6899" y="148"/>
                  </a:lnTo>
                  <a:lnTo>
                    <a:pt x="6825" y="93"/>
                  </a:lnTo>
                  <a:lnTo>
                    <a:pt x="6733" y="38"/>
                  </a:lnTo>
                  <a:lnTo>
                    <a:pt x="66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1"/>
            <p:cNvSpPr/>
            <p:nvPr/>
          </p:nvSpPr>
          <p:spPr>
            <a:xfrm>
              <a:off x="4102846" y="2647517"/>
              <a:ext cx="255637" cy="37051"/>
            </a:xfrm>
            <a:custGeom>
              <a:rect b="b" l="l" r="r" t="t"/>
              <a:pathLst>
                <a:path extrusionOk="0" fill="none" h="1016" w="7010">
                  <a:moveTo>
                    <a:pt x="6511" y="1"/>
                  </a:moveTo>
                  <a:lnTo>
                    <a:pt x="498" y="1"/>
                  </a:lnTo>
                  <a:lnTo>
                    <a:pt x="498" y="1"/>
                  </a:lnTo>
                  <a:lnTo>
                    <a:pt x="388" y="1"/>
                  </a:lnTo>
                  <a:lnTo>
                    <a:pt x="295" y="38"/>
                  </a:lnTo>
                  <a:lnTo>
                    <a:pt x="203" y="93"/>
                  </a:lnTo>
                  <a:lnTo>
                    <a:pt x="129" y="148"/>
                  </a:lnTo>
                  <a:lnTo>
                    <a:pt x="74" y="240"/>
                  </a:lnTo>
                  <a:lnTo>
                    <a:pt x="37" y="314"/>
                  </a:lnTo>
                  <a:lnTo>
                    <a:pt x="19" y="406"/>
                  </a:lnTo>
                  <a:lnTo>
                    <a:pt x="0" y="517"/>
                  </a:lnTo>
                  <a:lnTo>
                    <a:pt x="19" y="609"/>
                  </a:lnTo>
                  <a:lnTo>
                    <a:pt x="37" y="702"/>
                  </a:lnTo>
                  <a:lnTo>
                    <a:pt x="74" y="794"/>
                  </a:lnTo>
                  <a:lnTo>
                    <a:pt x="129" y="868"/>
                  </a:lnTo>
                  <a:lnTo>
                    <a:pt x="203" y="923"/>
                  </a:lnTo>
                  <a:lnTo>
                    <a:pt x="295" y="978"/>
                  </a:lnTo>
                  <a:lnTo>
                    <a:pt x="388" y="1015"/>
                  </a:lnTo>
                  <a:lnTo>
                    <a:pt x="498" y="1015"/>
                  </a:lnTo>
                  <a:lnTo>
                    <a:pt x="6511" y="1015"/>
                  </a:lnTo>
                  <a:lnTo>
                    <a:pt x="6511" y="1015"/>
                  </a:lnTo>
                  <a:lnTo>
                    <a:pt x="6640" y="1015"/>
                  </a:lnTo>
                  <a:lnTo>
                    <a:pt x="6733" y="978"/>
                  </a:lnTo>
                  <a:lnTo>
                    <a:pt x="6825" y="923"/>
                  </a:lnTo>
                  <a:lnTo>
                    <a:pt x="6899" y="868"/>
                  </a:lnTo>
                  <a:lnTo>
                    <a:pt x="6936" y="794"/>
                  </a:lnTo>
                  <a:lnTo>
                    <a:pt x="6991" y="702"/>
                  </a:lnTo>
                  <a:lnTo>
                    <a:pt x="7009" y="609"/>
                  </a:lnTo>
                  <a:lnTo>
                    <a:pt x="7009" y="517"/>
                  </a:lnTo>
                  <a:lnTo>
                    <a:pt x="7009" y="406"/>
                  </a:lnTo>
                  <a:lnTo>
                    <a:pt x="6991" y="314"/>
                  </a:lnTo>
                  <a:lnTo>
                    <a:pt x="6954" y="240"/>
                  </a:lnTo>
                  <a:lnTo>
                    <a:pt x="6899" y="148"/>
                  </a:lnTo>
                  <a:lnTo>
                    <a:pt x="6825" y="93"/>
                  </a:lnTo>
                  <a:lnTo>
                    <a:pt x="6733" y="38"/>
                  </a:lnTo>
                  <a:lnTo>
                    <a:pt x="6640" y="1"/>
                  </a:lnTo>
                  <a:lnTo>
                    <a:pt x="65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1"/>
            <p:cNvSpPr/>
            <p:nvPr/>
          </p:nvSpPr>
          <p:spPr>
            <a:xfrm>
              <a:off x="3173945" y="2630049"/>
              <a:ext cx="227375" cy="37671"/>
            </a:xfrm>
            <a:custGeom>
              <a:rect b="b" l="l" r="r" t="t"/>
              <a:pathLst>
                <a:path extrusionOk="0" h="1033" w="6235">
                  <a:moveTo>
                    <a:pt x="388" y="0"/>
                  </a:moveTo>
                  <a:lnTo>
                    <a:pt x="277" y="37"/>
                  </a:lnTo>
                  <a:lnTo>
                    <a:pt x="185" y="92"/>
                  </a:lnTo>
                  <a:lnTo>
                    <a:pt x="129" y="148"/>
                  </a:lnTo>
                  <a:lnTo>
                    <a:pt x="74" y="240"/>
                  </a:lnTo>
                  <a:lnTo>
                    <a:pt x="37" y="314"/>
                  </a:lnTo>
                  <a:lnTo>
                    <a:pt x="0" y="406"/>
                  </a:lnTo>
                  <a:lnTo>
                    <a:pt x="0" y="517"/>
                  </a:lnTo>
                  <a:lnTo>
                    <a:pt x="0" y="609"/>
                  </a:lnTo>
                  <a:lnTo>
                    <a:pt x="37" y="701"/>
                  </a:lnTo>
                  <a:lnTo>
                    <a:pt x="74" y="793"/>
                  </a:lnTo>
                  <a:lnTo>
                    <a:pt x="129" y="867"/>
                  </a:lnTo>
                  <a:lnTo>
                    <a:pt x="185" y="922"/>
                  </a:lnTo>
                  <a:lnTo>
                    <a:pt x="277" y="978"/>
                  </a:lnTo>
                  <a:lnTo>
                    <a:pt x="388" y="1015"/>
                  </a:lnTo>
                  <a:lnTo>
                    <a:pt x="498" y="1033"/>
                  </a:lnTo>
                  <a:lnTo>
                    <a:pt x="5737" y="1033"/>
                  </a:lnTo>
                  <a:lnTo>
                    <a:pt x="5866" y="1015"/>
                  </a:lnTo>
                  <a:lnTo>
                    <a:pt x="5958" y="978"/>
                  </a:lnTo>
                  <a:lnTo>
                    <a:pt x="6050" y="922"/>
                  </a:lnTo>
                  <a:lnTo>
                    <a:pt x="6124" y="867"/>
                  </a:lnTo>
                  <a:lnTo>
                    <a:pt x="6179" y="793"/>
                  </a:lnTo>
                  <a:lnTo>
                    <a:pt x="6216" y="701"/>
                  </a:lnTo>
                  <a:lnTo>
                    <a:pt x="6235" y="609"/>
                  </a:lnTo>
                  <a:lnTo>
                    <a:pt x="6235" y="517"/>
                  </a:lnTo>
                  <a:lnTo>
                    <a:pt x="6235" y="406"/>
                  </a:lnTo>
                  <a:lnTo>
                    <a:pt x="6216" y="314"/>
                  </a:lnTo>
                  <a:lnTo>
                    <a:pt x="6179" y="240"/>
                  </a:lnTo>
                  <a:lnTo>
                    <a:pt x="6124" y="148"/>
                  </a:lnTo>
                  <a:lnTo>
                    <a:pt x="6050" y="92"/>
                  </a:lnTo>
                  <a:lnTo>
                    <a:pt x="5958" y="37"/>
                  </a:lnTo>
                  <a:lnTo>
                    <a:pt x="58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1"/>
            <p:cNvSpPr/>
            <p:nvPr/>
          </p:nvSpPr>
          <p:spPr>
            <a:xfrm>
              <a:off x="3173945" y="2630049"/>
              <a:ext cx="227375" cy="37671"/>
            </a:xfrm>
            <a:custGeom>
              <a:rect b="b" l="l" r="r" t="t"/>
              <a:pathLst>
                <a:path extrusionOk="0" fill="none" h="1033" w="6235">
                  <a:moveTo>
                    <a:pt x="5737" y="0"/>
                  </a:moveTo>
                  <a:lnTo>
                    <a:pt x="498" y="0"/>
                  </a:lnTo>
                  <a:lnTo>
                    <a:pt x="498" y="0"/>
                  </a:lnTo>
                  <a:lnTo>
                    <a:pt x="388" y="0"/>
                  </a:lnTo>
                  <a:lnTo>
                    <a:pt x="277" y="37"/>
                  </a:lnTo>
                  <a:lnTo>
                    <a:pt x="185" y="92"/>
                  </a:lnTo>
                  <a:lnTo>
                    <a:pt x="129" y="148"/>
                  </a:lnTo>
                  <a:lnTo>
                    <a:pt x="74" y="240"/>
                  </a:lnTo>
                  <a:lnTo>
                    <a:pt x="37" y="314"/>
                  </a:lnTo>
                  <a:lnTo>
                    <a:pt x="0" y="406"/>
                  </a:lnTo>
                  <a:lnTo>
                    <a:pt x="0" y="517"/>
                  </a:lnTo>
                  <a:lnTo>
                    <a:pt x="0" y="609"/>
                  </a:lnTo>
                  <a:lnTo>
                    <a:pt x="37" y="701"/>
                  </a:lnTo>
                  <a:lnTo>
                    <a:pt x="74" y="793"/>
                  </a:lnTo>
                  <a:lnTo>
                    <a:pt x="129" y="867"/>
                  </a:lnTo>
                  <a:lnTo>
                    <a:pt x="185" y="922"/>
                  </a:lnTo>
                  <a:lnTo>
                    <a:pt x="277" y="978"/>
                  </a:lnTo>
                  <a:lnTo>
                    <a:pt x="388" y="1015"/>
                  </a:lnTo>
                  <a:lnTo>
                    <a:pt x="498" y="1033"/>
                  </a:lnTo>
                  <a:lnTo>
                    <a:pt x="5737" y="1033"/>
                  </a:lnTo>
                  <a:lnTo>
                    <a:pt x="5737" y="1033"/>
                  </a:lnTo>
                  <a:lnTo>
                    <a:pt x="5866" y="1015"/>
                  </a:lnTo>
                  <a:lnTo>
                    <a:pt x="5958" y="978"/>
                  </a:lnTo>
                  <a:lnTo>
                    <a:pt x="6050" y="922"/>
                  </a:lnTo>
                  <a:lnTo>
                    <a:pt x="6124" y="867"/>
                  </a:lnTo>
                  <a:lnTo>
                    <a:pt x="6179" y="793"/>
                  </a:lnTo>
                  <a:lnTo>
                    <a:pt x="6216" y="701"/>
                  </a:lnTo>
                  <a:lnTo>
                    <a:pt x="6235" y="609"/>
                  </a:lnTo>
                  <a:lnTo>
                    <a:pt x="6235" y="517"/>
                  </a:lnTo>
                  <a:lnTo>
                    <a:pt x="6235" y="406"/>
                  </a:lnTo>
                  <a:lnTo>
                    <a:pt x="6216" y="314"/>
                  </a:lnTo>
                  <a:lnTo>
                    <a:pt x="6179" y="240"/>
                  </a:lnTo>
                  <a:lnTo>
                    <a:pt x="6124" y="148"/>
                  </a:lnTo>
                  <a:lnTo>
                    <a:pt x="6050" y="92"/>
                  </a:lnTo>
                  <a:lnTo>
                    <a:pt x="5958" y="37"/>
                  </a:lnTo>
                  <a:lnTo>
                    <a:pt x="5866" y="0"/>
                  </a:lnTo>
                  <a:lnTo>
                    <a:pt x="5737" y="0"/>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1"/>
            <p:cNvSpPr/>
            <p:nvPr/>
          </p:nvSpPr>
          <p:spPr>
            <a:xfrm>
              <a:off x="2992994" y="2518385"/>
              <a:ext cx="248234" cy="37707"/>
            </a:xfrm>
            <a:custGeom>
              <a:rect b="b" l="l" r="r" t="t"/>
              <a:pathLst>
                <a:path extrusionOk="0" h="1034" w="6807">
                  <a:moveTo>
                    <a:pt x="499" y="0"/>
                  </a:moveTo>
                  <a:lnTo>
                    <a:pt x="370" y="19"/>
                  </a:lnTo>
                  <a:lnTo>
                    <a:pt x="277" y="56"/>
                  </a:lnTo>
                  <a:lnTo>
                    <a:pt x="185" y="93"/>
                  </a:lnTo>
                  <a:lnTo>
                    <a:pt x="130" y="166"/>
                  </a:lnTo>
                  <a:lnTo>
                    <a:pt x="75" y="240"/>
                  </a:lnTo>
                  <a:lnTo>
                    <a:pt x="38" y="332"/>
                  </a:lnTo>
                  <a:lnTo>
                    <a:pt x="1" y="425"/>
                  </a:lnTo>
                  <a:lnTo>
                    <a:pt x="1" y="517"/>
                  </a:lnTo>
                  <a:lnTo>
                    <a:pt x="1" y="609"/>
                  </a:lnTo>
                  <a:lnTo>
                    <a:pt x="38" y="701"/>
                  </a:lnTo>
                  <a:lnTo>
                    <a:pt x="75" y="793"/>
                  </a:lnTo>
                  <a:lnTo>
                    <a:pt x="130" y="867"/>
                  </a:lnTo>
                  <a:lnTo>
                    <a:pt x="185" y="941"/>
                  </a:lnTo>
                  <a:lnTo>
                    <a:pt x="277" y="996"/>
                  </a:lnTo>
                  <a:lnTo>
                    <a:pt x="370" y="1015"/>
                  </a:lnTo>
                  <a:lnTo>
                    <a:pt x="499" y="1033"/>
                  </a:lnTo>
                  <a:lnTo>
                    <a:pt x="6309" y="1033"/>
                  </a:lnTo>
                  <a:lnTo>
                    <a:pt x="6438" y="1015"/>
                  </a:lnTo>
                  <a:lnTo>
                    <a:pt x="6530" y="996"/>
                  </a:lnTo>
                  <a:lnTo>
                    <a:pt x="6622" y="941"/>
                  </a:lnTo>
                  <a:lnTo>
                    <a:pt x="6696" y="867"/>
                  </a:lnTo>
                  <a:lnTo>
                    <a:pt x="6751" y="793"/>
                  </a:lnTo>
                  <a:lnTo>
                    <a:pt x="6788" y="701"/>
                  </a:lnTo>
                  <a:lnTo>
                    <a:pt x="6807" y="609"/>
                  </a:lnTo>
                  <a:lnTo>
                    <a:pt x="6807" y="517"/>
                  </a:lnTo>
                  <a:lnTo>
                    <a:pt x="6807" y="425"/>
                  </a:lnTo>
                  <a:lnTo>
                    <a:pt x="6788" y="332"/>
                  </a:lnTo>
                  <a:lnTo>
                    <a:pt x="6751" y="240"/>
                  </a:lnTo>
                  <a:lnTo>
                    <a:pt x="6696" y="166"/>
                  </a:lnTo>
                  <a:lnTo>
                    <a:pt x="6622" y="93"/>
                  </a:lnTo>
                  <a:lnTo>
                    <a:pt x="6530" y="56"/>
                  </a:lnTo>
                  <a:lnTo>
                    <a:pt x="6438" y="19"/>
                  </a:lnTo>
                  <a:lnTo>
                    <a:pt x="6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1"/>
            <p:cNvSpPr/>
            <p:nvPr/>
          </p:nvSpPr>
          <p:spPr>
            <a:xfrm>
              <a:off x="2992994" y="2518385"/>
              <a:ext cx="248234" cy="37707"/>
            </a:xfrm>
            <a:custGeom>
              <a:rect b="b" l="l" r="r" t="t"/>
              <a:pathLst>
                <a:path extrusionOk="0" fill="none" h="1034" w="6807">
                  <a:moveTo>
                    <a:pt x="6309" y="0"/>
                  </a:moveTo>
                  <a:lnTo>
                    <a:pt x="499" y="0"/>
                  </a:lnTo>
                  <a:lnTo>
                    <a:pt x="499" y="0"/>
                  </a:lnTo>
                  <a:lnTo>
                    <a:pt x="370" y="19"/>
                  </a:lnTo>
                  <a:lnTo>
                    <a:pt x="277" y="56"/>
                  </a:lnTo>
                  <a:lnTo>
                    <a:pt x="185" y="93"/>
                  </a:lnTo>
                  <a:lnTo>
                    <a:pt x="130" y="166"/>
                  </a:lnTo>
                  <a:lnTo>
                    <a:pt x="75" y="240"/>
                  </a:lnTo>
                  <a:lnTo>
                    <a:pt x="38" y="332"/>
                  </a:lnTo>
                  <a:lnTo>
                    <a:pt x="1" y="425"/>
                  </a:lnTo>
                  <a:lnTo>
                    <a:pt x="1" y="517"/>
                  </a:lnTo>
                  <a:lnTo>
                    <a:pt x="1" y="609"/>
                  </a:lnTo>
                  <a:lnTo>
                    <a:pt x="38" y="701"/>
                  </a:lnTo>
                  <a:lnTo>
                    <a:pt x="75" y="793"/>
                  </a:lnTo>
                  <a:lnTo>
                    <a:pt x="130" y="867"/>
                  </a:lnTo>
                  <a:lnTo>
                    <a:pt x="185" y="941"/>
                  </a:lnTo>
                  <a:lnTo>
                    <a:pt x="277" y="996"/>
                  </a:lnTo>
                  <a:lnTo>
                    <a:pt x="370" y="1015"/>
                  </a:lnTo>
                  <a:lnTo>
                    <a:pt x="499" y="1033"/>
                  </a:lnTo>
                  <a:lnTo>
                    <a:pt x="6309" y="1033"/>
                  </a:lnTo>
                  <a:lnTo>
                    <a:pt x="6309" y="1033"/>
                  </a:lnTo>
                  <a:lnTo>
                    <a:pt x="6438" y="1015"/>
                  </a:lnTo>
                  <a:lnTo>
                    <a:pt x="6530" y="996"/>
                  </a:lnTo>
                  <a:lnTo>
                    <a:pt x="6622" y="941"/>
                  </a:lnTo>
                  <a:lnTo>
                    <a:pt x="6696" y="867"/>
                  </a:lnTo>
                  <a:lnTo>
                    <a:pt x="6751" y="793"/>
                  </a:lnTo>
                  <a:lnTo>
                    <a:pt x="6788" y="701"/>
                  </a:lnTo>
                  <a:lnTo>
                    <a:pt x="6807" y="609"/>
                  </a:lnTo>
                  <a:lnTo>
                    <a:pt x="6807" y="517"/>
                  </a:lnTo>
                  <a:lnTo>
                    <a:pt x="6807" y="425"/>
                  </a:lnTo>
                  <a:lnTo>
                    <a:pt x="6788" y="332"/>
                  </a:lnTo>
                  <a:lnTo>
                    <a:pt x="6751" y="240"/>
                  </a:lnTo>
                  <a:lnTo>
                    <a:pt x="6696" y="166"/>
                  </a:lnTo>
                  <a:lnTo>
                    <a:pt x="6622" y="93"/>
                  </a:lnTo>
                  <a:lnTo>
                    <a:pt x="6530" y="56"/>
                  </a:lnTo>
                  <a:lnTo>
                    <a:pt x="6438" y="19"/>
                  </a:lnTo>
                  <a:lnTo>
                    <a:pt x="630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1"/>
            <p:cNvSpPr/>
            <p:nvPr/>
          </p:nvSpPr>
          <p:spPr>
            <a:xfrm>
              <a:off x="5906163" y="2556712"/>
              <a:ext cx="213262" cy="37707"/>
            </a:xfrm>
            <a:custGeom>
              <a:rect b="b" l="l" r="r" t="t"/>
              <a:pathLst>
                <a:path extrusionOk="0" h="1034" w="5848">
                  <a:moveTo>
                    <a:pt x="498" y="1"/>
                  </a:moveTo>
                  <a:lnTo>
                    <a:pt x="369" y="19"/>
                  </a:lnTo>
                  <a:lnTo>
                    <a:pt x="277" y="56"/>
                  </a:lnTo>
                  <a:lnTo>
                    <a:pt x="185" y="93"/>
                  </a:lnTo>
                  <a:lnTo>
                    <a:pt x="111" y="167"/>
                  </a:lnTo>
                  <a:lnTo>
                    <a:pt x="56" y="240"/>
                  </a:lnTo>
                  <a:lnTo>
                    <a:pt x="19" y="333"/>
                  </a:lnTo>
                  <a:lnTo>
                    <a:pt x="0" y="425"/>
                  </a:lnTo>
                  <a:lnTo>
                    <a:pt x="0" y="517"/>
                  </a:lnTo>
                  <a:lnTo>
                    <a:pt x="0" y="609"/>
                  </a:lnTo>
                  <a:lnTo>
                    <a:pt x="19" y="702"/>
                  </a:lnTo>
                  <a:lnTo>
                    <a:pt x="56" y="794"/>
                  </a:lnTo>
                  <a:lnTo>
                    <a:pt x="111" y="868"/>
                  </a:lnTo>
                  <a:lnTo>
                    <a:pt x="185" y="941"/>
                  </a:lnTo>
                  <a:lnTo>
                    <a:pt x="277" y="997"/>
                  </a:lnTo>
                  <a:lnTo>
                    <a:pt x="369" y="1015"/>
                  </a:lnTo>
                  <a:lnTo>
                    <a:pt x="498" y="1034"/>
                  </a:lnTo>
                  <a:lnTo>
                    <a:pt x="5349" y="1034"/>
                  </a:lnTo>
                  <a:lnTo>
                    <a:pt x="5478" y="1015"/>
                  </a:lnTo>
                  <a:lnTo>
                    <a:pt x="5571" y="997"/>
                  </a:lnTo>
                  <a:lnTo>
                    <a:pt x="5663" y="941"/>
                  </a:lnTo>
                  <a:lnTo>
                    <a:pt x="5737" y="868"/>
                  </a:lnTo>
                  <a:lnTo>
                    <a:pt x="5792" y="794"/>
                  </a:lnTo>
                  <a:lnTo>
                    <a:pt x="5829" y="702"/>
                  </a:lnTo>
                  <a:lnTo>
                    <a:pt x="5847" y="609"/>
                  </a:lnTo>
                  <a:lnTo>
                    <a:pt x="5847" y="517"/>
                  </a:lnTo>
                  <a:lnTo>
                    <a:pt x="5847" y="425"/>
                  </a:lnTo>
                  <a:lnTo>
                    <a:pt x="5829" y="333"/>
                  </a:lnTo>
                  <a:lnTo>
                    <a:pt x="5792" y="240"/>
                  </a:lnTo>
                  <a:lnTo>
                    <a:pt x="5737" y="167"/>
                  </a:lnTo>
                  <a:lnTo>
                    <a:pt x="5663" y="93"/>
                  </a:lnTo>
                  <a:lnTo>
                    <a:pt x="5571" y="56"/>
                  </a:lnTo>
                  <a:lnTo>
                    <a:pt x="5478" y="19"/>
                  </a:lnTo>
                  <a:lnTo>
                    <a:pt x="53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1"/>
            <p:cNvSpPr/>
            <p:nvPr/>
          </p:nvSpPr>
          <p:spPr>
            <a:xfrm>
              <a:off x="5906163" y="2556712"/>
              <a:ext cx="213262" cy="37707"/>
            </a:xfrm>
            <a:custGeom>
              <a:rect b="b" l="l" r="r" t="t"/>
              <a:pathLst>
                <a:path extrusionOk="0" fill="none" h="1034" w="5848">
                  <a:moveTo>
                    <a:pt x="5349" y="1"/>
                  </a:moveTo>
                  <a:lnTo>
                    <a:pt x="498" y="1"/>
                  </a:lnTo>
                  <a:lnTo>
                    <a:pt x="498" y="1"/>
                  </a:lnTo>
                  <a:lnTo>
                    <a:pt x="369" y="19"/>
                  </a:lnTo>
                  <a:lnTo>
                    <a:pt x="277" y="56"/>
                  </a:lnTo>
                  <a:lnTo>
                    <a:pt x="185" y="93"/>
                  </a:lnTo>
                  <a:lnTo>
                    <a:pt x="111" y="167"/>
                  </a:lnTo>
                  <a:lnTo>
                    <a:pt x="56" y="240"/>
                  </a:lnTo>
                  <a:lnTo>
                    <a:pt x="19" y="333"/>
                  </a:lnTo>
                  <a:lnTo>
                    <a:pt x="0" y="425"/>
                  </a:lnTo>
                  <a:lnTo>
                    <a:pt x="0" y="517"/>
                  </a:lnTo>
                  <a:lnTo>
                    <a:pt x="0" y="609"/>
                  </a:lnTo>
                  <a:lnTo>
                    <a:pt x="19" y="702"/>
                  </a:lnTo>
                  <a:lnTo>
                    <a:pt x="56" y="794"/>
                  </a:lnTo>
                  <a:lnTo>
                    <a:pt x="111" y="868"/>
                  </a:lnTo>
                  <a:lnTo>
                    <a:pt x="185" y="941"/>
                  </a:lnTo>
                  <a:lnTo>
                    <a:pt x="277" y="997"/>
                  </a:lnTo>
                  <a:lnTo>
                    <a:pt x="369" y="1015"/>
                  </a:lnTo>
                  <a:lnTo>
                    <a:pt x="498" y="1034"/>
                  </a:lnTo>
                  <a:lnTo>
                    <a:pt x="5349" y="1034"/>
                  </a:lnTo>
                  <a:lnTo>
                    <a:pt x="5349" y="1034"/>
                  </a:lnTo>
                  <a:lnTo>
                    <a:pt x="5478" y="1015"/>
                  </a:lnTo>
                  <a:lnTo>
                    <a:pt x="5571" y="997"/>
                  </a:lnTo>
                  <a:lnTo>
                    <a:pt x="5663" y="941"/>
                  </a:lnTo>
                  <a:lnTo>
                    <a:pt x="5737" y="868"/>
                  </a:lnTo>
                  <a:lnTo>
                    <a:pt x="5792" y="794"/>
                  </a:lnTo>
                  <a:lnTo>
                    <a:pt x="5829" y="702"/>
                  </a:lnTo>
                  <a:lnTo>
                    <a:pt x="5847" y="609"/>
                  </a:lnTo>
                  <a:lnTo>
                    <a:pt x="5847" y="517"/>
                  </a:lnTo>
                  <a:lnTo>
                    <a:pt x="5847" y="425"/>
                  </a:lnTo>
                  <a:lnTo>
                    <a:pt x="5829" y="333"/>
                  </a:lnTo>
                  <a:lnTo>
                    <a:pt x="5792" y="240"/>
                  </a:lnTo>
                  <a:lnTo>
                    <a:pt x="5737" y="167"/>
                  </a:lnTo>
                  <a:lnTo>
                    <a:pt x="5663" y="93"/>
                  </a:lnTo>
                  <a:lnTo>
                    <a:pt x="5571" y="56"/>
                  </a:lnTo>
                  <a:lnTo>
                    <a:pt x="5478" y="19"/>
                  </a:lnTo>
                  <a:lnTo>
                    <a:pt x="53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1"/>
            <p:cNvSpPr/>
            <p:nvPr/>
          </p:nvSpPr>
          <p:spPr>
            <a:xfrm>
              <a:off x="6212199" y="2553357"/>
              <a:ext cx="196450" cy="37707"/>
            </a:xfrm>
            <a:custGeom>
              <a:rect b="b" l="l" r="r" t="t"/>
              <a:pathLst>
                <a:path extrusionOk="0" fill="none" h="1034" w="5387">
                  <a:moveTo>
                    <a:pt x="4888" y="0"/>
                  </a:moveTo>
                  <a:lnTo>
                    <a:pt x="499" y="0"/>
                  </a:lnTo>
                  <a:lnTo>
                    <a:pt x="499" y="0"/>
                  </a:lnTo>
                  <a:lnTo>
                    <a:pt x="388" y="19"/>
                  </a:lnTo>
                  <a:lnTo>
                    <a:pt x="277" y="37"/>
                  </a:lnTo>
                  <a:lnTo>
                    <a:pt x="185" y="93"/>
                  </a:lnTo>
                  <a:lnTo>
                    <a:pt x="130" y="166"/>
                  </a:lnTo>
                  <a:lnTo>
                    <a:pt x="74" y="240"/>
                  </a:lnTo>
                  <a:lnTo>
                    <a:pt x="37" y="332"/>
                  </a:lnTo>
                  <a:lnTo>
                    <a:pt x="1" y="425"/>
                  </a:lnTo>
                  <a:lnTo>
                    <a:pt x="1" y="517"/>
                  </a:lnTo>
                  <a:lnTo>
                    <a:pt x="1" y="609"/>
                  </a:lnTo>
                  <a:lnTo>
                    <a:pt x="37" y="701"/>
                  </a:lnTo>
                  <a:lnTo>
                    <a:pt x="74" y="794"/>
                  </a:lnTo>
                  <a:lnTo>
                    <a:pt x="130" y="867"/>
                  </a:lnTo>
                  <a:lnTo>
                    <a:pt x="185" y="941"/>
                  </a:lnTo>
                  <a:lnTo>
                    <a:pt x="277" y="978"/>
                  </a:lnTo>
                  <a:lnTo>
                    <a:pt x="388" y="1015"/>
                  </a:lnTo>
                  <a:lnTo>
                    <a:pt x="499" y="1033"/>
                  </a:lnTo>
                  <a:lnTo>
                    <a:pt x="4888" y="1033"/>
                  </a:lnTo>
                  <a:lnTo>
                    <a:pt x="4888" y="1033"/>
                  </a:lnTo>
                  <a:lnTo>
                    <a:pt x="4999" y="1015"/>
                  </a:lnTo>
                  <a:lnTo>
                    <a:pt x="5110" y="978"/>
                  </a:lnTo>
                  <a:lnTo>
                    <a:pt x="5184" y="941"/>
                  </a:lnTo>
                  <a:lnTo>
                    <a:pt x="5257" y="867"/>
                  </a:lnTo>
                  <a:lnTo>
                    <a:pt x="5313" y="794"/>
                  </a:lnTo>
                  <a:lnTo>
                    <a:pt x="5350" y="701"/>
                  </a:lnTo>
                  <a:lnTo>
                    <a:pt x="5368" y="609"/>
                  </a:lnTo>
                  <a:lnTo>
                    <a:pt x="5386" y="517"/>
                  </a:lnTo>
                  <a:lnTo>
                    <a:pt x="5368" y="425"/>
                  </a:lnTo>
                  <a:lnTo>
                    <a:pt x="5350" y="332"/>
                  </a:lnTo>
                  <a:lnTo>
                    <a:pt x="5313" y="240"/>
                  </a:lnTo>
                  <a:lnTo>
                    <a:pt x="5257" y="166"/>
                  </a:lnTo>
                  <a:lnTo>
                    <a:pt x="5184" y="93"/>
                  </a:lnTo>
                  <a:lnTo>
                    <a:pt x="5110" y="37"/>
                  </a:lnTo>
                  <a:lnTo>
                    <a:pt x="4999" y="19"/>
                  </a:lnTo>
                  <a:lnTo>
                    <a:pt x="48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1"/>
            <p:cNvSpPr/>
            <p:nvPr/>
          </p:nvSpPr>
          <p:spPr>
            <a:xfrm>
              <a:off x="6054805" y="2455807"/>
              <a:ext cx="141968" cy="37707"/>
            </a:xfrm>
            <a:custGeom>
              <a:rect b="b" l="l" r="r" t="t"/>
              <a:pathLst>
                <a:path extrusionOk="0" h="1034" w="3893">
                  <a:moveTo>
                    <a:pt x="517" y="1"/>
                  </a:moveTo>
                  <a:lnTo>
                    <a:pt x="425" y="19"/>
                  </a:lnTo>
                  <a:lnTo>
                    <a:pt x="314" y="38"/>
                  </a:lnTo>
                  <a:lnTo>
                    <a:pt x="240" y="93"/>
                  </a:lnTo>
                  <a:lnTo>
                    <a:pt x="148" y="148"/>
                  </a:lnTo>
                  <a:lnTo>
                    <a:pt x="93" y="241"/>
                  </a:lnTo>
                  <a:lnTo>
                    <a:pt x="37" y="314"/>
                  </a:lnTo>
                  <a:lnTo>
                    <a:pt x="19" y="407"/>
                  </a:lnTo>
                  <a:lnTo>
                    <a:pt x="1" y="517"/>
                  </a:lnTo>
                  <a:lnTo>
                    <a:pt x="19" y="628"/>
                  </a:lnTo>
                  <a:lnTo>
                    <a:pt x="56" y="720"/>
                  </a:lnTo>
                  <a:lnTo>
                    <a:pt x="93" y="794"/>
                  </a:lnTo>
                  <a:lnTo>
                    <a:pt x="148" y="886"/>
                  </a:lnTo>
                  <a:lnTo>
                    <a:pt x="240" y="942"/>
                  </a:lnTo>
                  <a:lnTo>
                    <a:pt x="314" y="997"/>
                  </a:lnTo>
                  <a:lnTo>
                    <a:pt x="406" y="1015"/>
                  </a:lnTo>
                  <a:lnTo>
                    <a:pt x="517" y="1034"/>
                  </a:lnTo>
                  <a:lnTo>
                    <a:pt x="3376" y="1034"/>
                  </a:lnTo>
                  <a:lnTo>
                    <a:pt x="3487" y="1015"/>
                  </a:lnTo>
                  <a:lnTo>
                    <a:pt x="3579" y="997"/>
                  </a:lnTo>
                  <a:lnTo>
                    <a:pt x="3671" y="942"/>
                  </a:lnTo>
                  <a:lnTo>
                    <a:pt x="3745" y="886"/>
                  </a:lnTo>
                  <a:lnTo>
                    <a:pt x="3819" y="794"/>
                  </a:lnTo>
                  <a:lnTo>
                    <a:pt x="3855" y="720"/>
                  </a:lnTo>
                  <a:lnTo>
                    <a:pt x="3892" y="628"/>
                  </a:lnTo>
                  <a:lnTo>
                    <a:pt x="3892" y="517"/>
                  </a:lnTo>
                  <a:lnTo>
                    <a:pt x="3874" y="407"/>
                  </a:lnTo>
                  <a:lnTo>
                    <a:pt x="3855" y="314"/>
                  </a:lnTo>
                  <a:lnTo>
                    <a:pt x="3800" y="222"/>
                  </a:lnTo>
                  <a:lnTo>
                    <a:pt x="3745" y="148"/>
                  </a:lnTo>
                  <a:lnTo>
                    <a:pt x="3671" y="93"/>
                  </a:lnTo>
                  <a:lnTo>
                    <a:pt x="3579" y="38"/>
                  </a:lnTo>
                  <a:lnTo>
                    <a:pt x="3487" y="19"/>
                  </a:lnTo>
                  <a:lnTo>
                    <a:pt x="33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1"/>
            <p:cNvSpPr/>
            <p:nvPr/>
          </p:nvSpPr>
          <p:spPr>
            <a:xfrm>
              <a:off x="6054805" y="2455807"/>
              <a:ext cx="141968" cy="37707"/>
            </a:xfrm>
            <a:custGeom>
              <a:rect b="b" l="l" r="r" t="t"/>
              <a:pathLst>
                <a:path extrusionOk="0" fill="none" h="1034" w="3893">
                  <a:moveTo>
                    <a:pt x="3376" y="1"/>
                  </a:moveTo>
                  <a:lnTo>
                    <a:pt x="517" y="1"/>
                  </a:lnTo>
                  <a:lnTo>
                    <a:pt x="517" y="1"/>
                  </a:lnTo>
                  <a:lnTo>
                    <a:pt x="425" y="19"/>
                  </a:lnTo>
                  <a:lnTo>
                    <a:pt x="314" y="38"/>
                  </a:lnTo>
                  <a:lnTo>
                    <a:pt x="240" y="93"/>
                  </a:lnTo>
                  <a:lnTo>
                    <a:pt x="148" y="148"/>
                  </a:lnTo>
                  <a:lnTo>
                    <a:pt x="93" y="241"/>
                  </a:lnTo>
                  <a:lnTo>
                    <a:pt x="37" y="314"/>
                  </a:lnTo>
                  <a:lnTo>
                    <a:pt x="19" y="407"/>
                  </a:lnTo>
                  <a:lnTo>
                    <a:pt x="1" y="517"/>
                  </a:lnTo>
                  <a:lnTo>
                    <a:pt x="1" y="517"/>
                  </a:lnTo>
                  <a:lnTo>
                    <a:pt x="19" y="628"/>
                  </a:lnTo>
                  <a:lnTo>
                    <a:pt x="56" y="720"/>
                  </a:lnTo>
                  <a:lnTo>
                    <a:pt x="93" y="794"/>
                  </a:lnTo>
                  <a:lnTo>
                    <a:pt x="148" y="886"/>
                  </a:lnTo>
                  <a:lnTo>
                    <a:pt x="240" y="942"/>
                  </a:lnTo>
                  <a:lnTo>
                    <a:pt x="314" y="997"/>
                  </a:lnTo>
                  <a:lnTo>
                    <a:pt x="406" y="1015"/>
                  </a:lnTo>
                  <a:lnTo>
                    <a:pt x="517" y="1034"/>
                  </a:lnTo>
                  <a:lnTo>
                    <a:pt x="3376" y="1034"/>
                  </a:lnTo>
                  <a:lnTo>
                    <a:pt x="3376" y="1034"/>
                  </a:lnTo>
                  <a:lnTo>
                    <a:pt x="3487" y="1015"/>
                  </a:lnTo>
                  <a:lnTo>
                    <a:pt x="3579" y="997"/>
                  </a:lnTo>
                  <a:lnTo>
                    <a:pt x="3671" y="942"/>
                  </a:lnTo>
                  <a:lnTo>
                    <a:pt x="3745" y="886"/>
                  </a:lnTo>
                  <a:lnTo>
                    <a:pt x="3819" y="794"/>
                  </a:lnTo>
                  <a:lnTo>
                    <a:pt x="3855" y="720"/>
                  </a:lnTo>
                  <a:lnTo>
                    <a:pt x="3892" y="628"/>
                  </a:lnTo>
                  <a:lnTo>
                    <a:pt x="3892" y="517"/>
                  </a:lnTo>
                  <a:lnTo>
                    <a:pt x="3892" y="517"/>
                  </a:lnTo>
                  <a:lnTo>
                    <a:pt x="3874" y="407"/>
                  </a:lnTo>
                  <a:lnTo>
                    <a:pt x="3855" y="314"/>
                  </a:lnTo>
                  <a:lnTo>
                    <a:pt x="3800" y="222"/>
                  </a:lnTo>
                  <a:lnTo>
                    <a:pt x="3745" y="148"/>
                  </a:lnTo>
                  <a:lnTo>
                    <a:pt x="3671" y="93"/>
                  </a:lnTo>
                  <a:lnTo>
                    <a:pt x="3579" y="38"/>
                  </a:lnTo>
                  <a:lnTo>
                    <a:pt x="3487" y="19"/>
                  </a:lnTo>
                  <a:lnTo>
                    <a:pt x="337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1"/>
            <p:cNvSpPr/>
            <p:nvPr/>
          </p:nvSpPr>
          <p:spPr>
            <a:xfrm>
              <a:off x="2389639" y="762147"/>
              <a:ext cx="1380295" cy="1068826"/>
            </a:xfrm>
            <a:custGeom>
              <a:rect b="b" l="l" r="r" t="t"/>
              <a:pathLst>
                <a:path extrusionOk="0" fill="none" h="29309" w="37850">
                  <a:moveTo>
                    <a:pt x="1" y="0"/>
                  </a:moveTo>
                  <a:lnTo>
                    <a:pt x="1" y="23204"/>
                  </a:lnTo>
                  <a:lnTo>
                    <a:pt x="2915" y="23204"/>
                  </a:lnTo>
                  <a:lnTo>
                    <a:pt x="6825" y="24716"/>
                  </a:lnTo>
                  <a:lnTo>
                    <a:pt x="6825" y="24716"/>
                  </a:lnTo>
                  <a:lnTo>
                    <a:pt x="7213" y="24919"/>
                  </a:lnTo>
                  <a:lnTo>
                    <a:pt x="8117" y="25343"/>
                  </a:lnTo>
                  <a:lnTo>
                    <a:pt x="8651" y="25565"/>
                  </a:lnTo>
                  <a:lnTo>
                    <a:pt x="9149" y="25767"/>
                  </a:lnTo>
                  <a:lnTo>
                    <a:pt x="9574" y="25915"/>
                  </a:lnTo>
                  <a:lnTo>
                    <a:pt x="9740" y="25952"/>
                  </a:lnTo>
                  <a:lnTo>
                    <a:pt x="9887" y="25970"/>
                  </a:lnTo>
                  <a:lnTo>
                    <a:pt x="9887" y="25970"/>
                  </a:lnTo>
                  <a:lnTo>
                    <a:pt x="13798" y="25970"/>
                  </a:lnTo>
                  <a:lnTo>
                    <a:pt x="13798" y="25970"/>
                  </a:lnTo>
                  <a:lnTo>
                    <a:pt x="15402" y="26007"/>
                  </a:lnTo>
                  <a:lnTo>
                    <a:pt x="17357" y="26063"/>
                  </a:lnTo>
                  <a:lnTo>
                    <a:pt x="17357" y="26063"/>
                  </a:lnTo>
                  <a:lnTo>
                    <a:pt x="17486" y="26081"/>
                  </a:lnTo>
                  <a:lnTo>
                    <a:pt x="17671" y="26118"/>
                  </a:lnTo>
                  <a:lnTo>
                    <a:pt x="18206" y="26247"/>
                  </a:lnTo>
                  <a:lnTo>
                    <a:pt x="18888" y="26413"/>
                  </a:lnTo>
                  <a:lnTo>
                    <a:pt x="19608" y="26634"/>
                  </a:lnTo>
                  <a:lnTo>
                    <a:pt x="20917" y="27022"/>
                  </a:lnTo>
                  <a:lnTo>
                    <a:pt x="21507" y="27206"/>
                  </a:lnTo>
                  <a:lnTo>
                    <a:pt x="24625" y="29309"/>
                  </a:lnTo>
                  <a:lnTo>
                    <a:pt x="24625" y="29309"/>
                  </a:lnTo>
                  <a:lnTo>
                    <a:pt x="25491" y="29272"/>
                  </a:lnTo>
                  <a:lnTo>
                    <a:pt x="26358" y="29272"/>
                  </a:lnTo>
                  <a:lnTo>
                    <a:pt x="26358" y="29272"/>
                  </a:lnTo>
                  <a:lnTo>
                    <a:pt x="27760" y="29290"/>
                  </a:lnTo>
                  <a:lnTo>
                    <a:pt x="27760" y="29290"/>
                  </a:lnTo>
                  <a:lnTo>
                    <a:pt x="28203" y="29290"/>
                  </a:lnTo>
                  <a:lnTo>
                    <a:pt x="28203" y="29290"/>
                  </a:lnTo>
                  <a:lnTo>
                    <a:pt x="29291" y="29272"/>
                  </a:lnTo>
                  <a:lnTo>
                    <a:pt x="29826" y="29235"/>
                  </a:lnTo>
                  <a:lnTo>
                    <a:pt x="30379" y="29198"/>
                  </a:lnTo>
                  <a:lnTo>
                    <a:pt x="30914" y="29161"/>
                  </a:lnTo>
                  <a:lnTo>
                    <a:pt x="31467" y="29087"/>
                  </a:lnTo>
                  <a:lnTo>
                    <a:pt x="32002" y="28995"/>
                  </a:lnTo>
                  <a:lnTo>
                    <a:pt x="32537" y="28885"/>
                  </a:lnTo>
                  <a:lnTo>
                    <a:pt x="33054" y="28755"/>
                  </a:lnTo>
                  <a:lnTo>
                    <a:pt x="33570" y="28589"/>
                  </a:lnTo>
                  <a:lnTo>
                    <a:pt x="34068" y="28405"/>
                  </a:lnTo>
                  <a:lnTo>
                    <a:pt x="34566" y="28184"/>
                  </a:lnTo>
                  <a:lnTo>
                    <a:pt x="35046" y="27925"/>
                  </a:lnTo>
                  <a:lnTo>
                    <a:pt x="35507" y="27630"/>
                  </a:lnTo>
                  <a:lnTo>
                    <a:pt x="35931" y="27317"/>
                  </a:lnTo>
                  <a:lnTo>
                    <a:pt x="36152" y="27132"/>
                  </a:lnTo>
                  <a:lnTo>
                    <a:pt x="36355" y="26948"/>
                  </a:lnTo>
                  <a:lnTo>
                    <a:pt x="36355" y="26948"/>
                  </a:lnTo>
                  <a:lnTo>
                    <a:pt x="36558" y="26763"/>
                  </a:lnTo>
                  <a:lnTo>
                    <a:pt x="36743" y="26561"/>
                  </a:lnTo>
                  <a:lnTo>
                    <a:pt x="36909" y="26339"/>
                  </a:lnTo>
                  <a:lnTo>
                    <a:pt x="37075" y="26136"/>
                  </a:lnTo>
                  <a:lnTo>
                    <a:pt x="37241" y="25897"/>
                  </a:lnTo>
                  <a:lnTo>
                    <a:pt x="37370" y="25675"/>
                  </a:lnTo>
                  <a:lnTo>
                    <a:pt x="37499" y="25435"/>
                  </a:lnTo>
                  <a:lnTo>
                    <a:pt x="37591" y="25196"/>
                  </a:lnTo>
                  <a:lnTo>
                    <a:pt x="37683" y="24937"/>
                  </a:lnTo>
                  <a:lnTo>
                    <a:pt x="37757" y="24679"/>
                  </a:lnTo>
                  <a:lnTo>
                    <a:pt x="37812" y="24421"/>
                  </a:lnTo>
                  <a:lnTo>
                    <a:pt x="37831" y="24163"/>
                  </a:lnTo>
                  <a:lnTo>
                    <a:pt x="37849" y="23886"/>
                  </a:lnTo>
                  <a:lnTo>
                    <a:pt x="37831" y="23609"/>
                  </a:lnTo>
                  <a:lnTo>
                    <a:pt x="37794" y="23333"/>
                  </a:lnTo>
                  <a:lnTo>
                    <a:pt x="37739" y="23056"/>
                  </a:lnTo>
                  <a:lnTo>
                    <a:pt x="37739" y="23056"/>
                  </a:lnTo>
                  <a:lnTo>
                    <a:pt x="37646" y="22779"/>
                  </a:lnTo>
                  <a:lnTo>
                    <a:pt x="37536" y="22503"/>
                  </a:lnTo>
                  <a:lnTo>
                    <a:pt x="37407" y="22245"/>
                  </a:lnTo>
                  <a:lnTo>
                    <a:pt x="37277" y="22005"/>
                  </a:lnTo>
                  <a:lnTo>
                    <a:pt x="37111" y="21765"/>
                  </a:lnTo>
                  <a:lnTo>
                    <a:pt x="36945" y="21525"/>
                  </a:lnTo>
                  <a:lnTo>
                    <a:pt x="36761" y="21304"/>
                  </a:lnTo>
                  <a:lnTo>
                    <a:pt x="36577" y="21082"/>
                  </a:lnTo>
                  <a:lnTo>
                    <a:pt x="36171" y="20677"/>
                  </a:lnTo>
                  <a:lnTo>
                    <a:pt x="35728" y="20289"/>
                  </a:lnTo>
                  <a:lnTo>
                    <a:pt x="35285" y="19920"/>
                  </a:lnTo>
                  <a:lnTo>
                    <a:pt x="34824" y="19570"/>
                  </a:lnTo>
                  <a:lnTo>
                    <a:pt x="34824" y="19570"/>
                  </a:lnTo>
                  <a:lnTo>
                    <a:pt x="34363" y="19220"/>
                  </a:lnTo>
                  <a:lnTo>
                    <a:pt x="33921" y="18832"/>
                  </a:lnTo>
                  <a:lnTo>
                    <a:pt x="33496" y="18445"/>
                  </a:lnTo>
                  <a:lnTo>
                    <a:pt x="33091" y="18039"/>
                  </a:lnTo>
                  <a:lnTo>
                    <a:pt x="32279" y="17209"/>
                  </a:lnTo>
                  <a:lnTo>
                    <a:pt x="31486" y="16361"/>
                  </a:lnTo>
                  <a:lnTo>
                    <a:pt x="31486" y="16361"/>
                  </a:lnTo>
                  <a:lnTo>
                    <a:pt x="31117" y="15973"/>
                  </a:lnTo>
                  <a:lnTo>
                    <a:pt x="30730" y="15586"/>
                  </a:lnTo>
                  <a:lnTo>
                    <a:pt x="30324" y="15199"/>
                  </a:lnTo>
                  <a:lnTo>
                    <a:pt x="29918" y="14830"/>
                  </a:lnTo>
                  <a:lnTo>
                    <a:pt x="29494" y="14498"/>
                  </a:lnTo>
                  <a:lnTo>
                    <a:pt x="29051" y="14166"/>
                  </a:lnTo>
                  <a:lnTo>
                    <a:pt x="28590" y="13871"/>
                  </a:lnTo>
                  <a:lnTo>
                    <a:pt x="28111" y="13594"/>
                  </a:lnTo>
                  <a:lnTo>
                    <a:pt x="28111" y="13594"/>
                  </a:lnTo>
                  <a:lnTo>
                    <a:pt x="27649" y="13373"/>
                  </a:lnTo>
                  <a:lnTo>
                    <a:pt x="27170" y="13170"/>
                  </a:lnTo>
                  <a:lnTo>
                    <a:pt x="26690" y="12985"/>
                  </a:lnTo>
                  <a:lnTo>
                    <a:pt x="26192" y="12819"/>
                  </a:lnTo>
                  <a:lnTo>
                    <a:pt x="25694" y="12672"/>
                  </a:lnTo>
                  <a:lnTo>
                    <a:pt x="25196" y="12543"/>
                  </a:lnTo>
                  <a:lnTo>
                    <a:pt x="24680" y="12450"/>
                  </a:lnTo>
                  <a:lnTo>
                    <a:pt x="24182" y="12358"/>
                  </a:lnTo>
                  <a:lnTo>
                    <a:pt x="23665" y="12266"/>
                  </a:lnTo>
                  <a:lnTo>
                    <a:pt x="23149" y="12211"/>
                  </a:lnTo>
                  <a:lnTo>
                    <a:pt x="22116" y="12100"/>
                  </a:lnTo>
                  <a:lnTo>
                    <a:pt x="21065" y="12008"/>
                  </a:lnTo>
                  <a:lnTo>
                    <a:pt x="20032" y="11952"/>
                  </a:lnTo>
                  <a:lnTo>
                    <a:pt x="20032" y="11952"/>
                  </a:lnTo>
                  <a:lnTo>
                    <a:pt x="18999" y="11879"/>
                  </a:lnTo>
                  <a:lnTo>
                    <a:pt x="17948" y="11805"/>
                  </a:lnTo>
                  <a:lnTo>
                    <a:pt x="16915" y="11713"/>
                  </a:lnTo>
                  <a:lnTo>
                    <a:pt x="16380" y="11657"/>
                  </a:lnTo>
                  <a:lnTo>
                    <a:pt x="15863" y="11583"/>
                  </a:lnTo>
                  <a:lnTo>
                    <a:pt x="15347" y="11491"/>
                  </a:lnTo>
                  <a:lnTo>
                    <a:pt x="14830" y="11381"/>
                  </a:lnTo>
                  <a:lnTo>
                    <a:pt x="14332" y="11270"/>
                  </a:lnTo>
                  <a:lnTo>
                    <a:pt x="13816" y="11122"/>
                  </a:lnTo>
                  <a:lnTo>
                    <a:pt x="13336" y="10975"/>
                  </a:lnTo>
                  <a:lnTo>
                    <a:pt x="12838" y="10790"/>
                  </a:lnTo>
                  <a:lnTo>
                    <a:pt x="12359" y="10569"/>
                  </a:lnTo>
                  <a:lnTo>
                    <a:pt x="11879" y="10348"/>
                  </a:lnTo>
                  <a:lnTo>
                    <a:pt x="11879" y="10348"/>
                  </a:lnTo>
                  <a:lnTo>
                    <a:pt x="11400" y="10071"/>
                  </a:lnTo>
                  <a:lnTo>
                    <a:pt x="10939" y="9776"/>
                  </a:lnTo>
                  <a:lnTo>
                    <a:pt x="10496" y="9444"/>
                  </a:lnTo>
                  <a:lnTo>
                    <a:pt x="10072" y="9112"/>
                  </a:lnTo>
                  <a:lnTo>
                    <a:pt x="9647" y="8743"/>
                  </a:lnTo>
                  <a:lnTo>
                    <a:pt x="9260" y="8374"/>
                  </a:lnTo>
                  <a:lnTo>
                    <a:pt x="8854" y="7987"/>
                  </a:lnTo>
                  <a:lnTo>
                    <a:pt x="8485" y="7599"/>
                  </a:lnTo>
                  <a:lnTo>
                    <a:pt x="7748" y="6769"/>
                  </a:lnTo>
                  <a:lnTo>
                    <a:pt x="7028" y="5921"/>
                  </a:lnTo>
                  <a:lnTo>
                    <a:pt x="6309" y="5091"/>
                  </a:lnTo>
                  <a:lnTo>
                    <a:pt x="5590" y="4261"/>
                  </a:lnTo>
                  <a:lnTo>
                    <a:pt x="5590" y="4261"/>
                  </a:lnTo>
                  <a:lnTo>
                    <a:pt x="4999" y="3615"/>
                  </a:lnTo>
                  <a:lnTo>
                    <a:pt x="4391" y="2988"/>
                  </a:lnTo>
                  <a:lnTo>
                    <a:pt x="3727" y="2380"/>
                  </a:lnTo>
                  <a:lnTo>
                    <a:pt x="3395" y="2084"/>
                  </a:lnTo>
                  <a:lnTo>
                    <a:pt x="3044" y="1808"/>
                  </a:lnTo>
                  <a:lnTo>
                    <a:pt x="2694" y="1531"/>
                  </a:lnTo>
                  <a:lnTo>
                    <a:pt x="2325" y="1273"/>
                  </a:lnTo>
                  <a:lnTo>
                    <a:pt x="1956" y="1033"/>
                  </a:lnTo>
                  <a:lnTo>
                    <a:pt x="1587" y="793"/>
                  </a:lnTo>
                  <a:lnTo>
                    <a:pt x="1200" y="572"/>
                  </a:lnTo>
                  <a:lnTo>
                    <a:pt x="813" y="369"/>
                  </a:lnTo>
                  <a:lnTo>
                    <a:pt x="407" y="18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1"/>
            <p:cNvSpPr/>
            <p:nvPr/>
          </p:nvSpPr>
          <p:spPr>
            <a:xfrm>
              <a:off x="5425230" y="647785"/>
              <a:ext cx="1329131" cy="933641"/>
            </a:xfrm>
            <a:custGeom>
              <a:rect b="b" l="l" r="r" t="t"/>
              <a:pathLst>
                <a:path extrusionOk="0" fill="none" h="25602" w="36447">
                  <a:moveTo>
                    <a:pt x="36447" y="1"/>
                  </a:moveTo>
                  <a:lnTo>
                    <a:pt x="32076" y="1"/>
                  </a:lnTo>
                  <a:lnTo>
                    <a:pt x="32076" y="1"/>
                  </a:lnTo>
                  <a:lnTo>
                    <a:pt x="31522" y="388"/>
                  </a:lnTo>
                  <a:lnTo>
                    <a:pt x="30987" y="812"/>
                  </a:lnTo>
                  <a:lnTo>
                    <a:pt x="30471" y="1236"/>
                  </a:lnTo>
                  <a:lnTo>
                    <a:pt x="29954" y="1679"/>
                  </a:lnTo>
                  <a:lnTo>
                    <a:pt x="29954" y="1679"/>
                  </a:lnTo>
                  <a:lnTo>
                    <a:pt x="29106" y="2417"/>
                  </a:lnTo>
                  <a:lnTo>
                    <a:pt x="28663" y="2804"/>
                  </a:lnTo>
                  <a:lnTo>
                    <a:pt x="28239" y="3155"/>
                  </a:lnTo>
                  <a:lnTo>
                    <a:pt x="27778" y="3524"/>
                  </a:lnTo>
                  <a:lnTo>
                    <a:pt x="27317" y="3856"/>
                  </a:lnTo>
                  <a:lnTo>
                    <a:pt x="26837" y="4169"/>
                  </a:lnTo>
                  <a:lnTo>
                    <a:pt x="26358" y="4464"/>
                  </a:lnTo>
                  <a:lnTo>
                    <a:pt x="26358" y="4464"/>
                  </a:lnTo>
                  <a:lnTo>
                    <a:pt x="25878" y="4704"/>
                  </a:lnTo>
                  <a:lnTo>
                    <a:pt x="25399" y="4925"/>
                  </a:lnTo>
                  <a:lnTo>
                    <a:pt x="24919" y="5128"/>
                  </a:lnTo>
                  <a:lnTo>
                    <a:pt x="24403" y="5294"/>
                  </a:lnTo>
                  <a:lnTo>
                    <a:pt x="23905" y="5442"/>
                  </a:lnTo>
                  <a:lnTo>
                    <a:pt x="23388" y="5571"/>
                  </a:lnTo>
                  <a:lnTo>
                    <a:pt x="22872" y="5700"/>
                  </a:lnTo>
                  <a:lnTo>
                    <a:pt x="22355" y="5811"/>
                  </a:lnTo>
                  <a:lnTo>
                    <a:pt x="22355" y="5811"/>
                  </a:lnTo>
                  <a:lnTo>
                    <a:pt x="21304" y="5995"/>
                  </a:lnTo>
                  <a:lnTo>
                    <a:pt x="20234" y="6143"/>
                  </a:lnTo>
                  <a:lnTo>
                    <a:pt x="18095" y="6419"/>
                  </a:lnTo>
                  <a:lnTo>
                    <a:pt x="17025" y="6585"/>
                  </a:lnTo>
                  <a:lnTo>
                    <a:pt x="16490" y="6678"/>
                  </a:lnTo>
                  <a:lnTo>
                    <a:pt x="15973" y="6788"/>
                  </a:lnTo>
                  <a:lnTo>
                    <a:pt x="15439" y="6899"/>
                  </a:lnTo>
                  <a:lnTo>
                    <a:pt x="14922" y="7046"/>
                  </a:lnTo>
                  <a:lnTo>
                    <a:pt x="14406" y="7194"/>
                  </a:lnTo>
                  <a:lnTo>
                    <a:pt x="13889" y="7360"/>
                  </a:lnTo>
                  <a:lnTo>
                    <a:pt x="13889" y="7360"/>
                  </a:lnTo>
                  <a:lnTo>
                    <a:pt x="13391" y="7563"/>
                  </a:lnTo>
                  <a:lnTo>
                    <a:pt x="12893" y="7784"/>
                  </a:lnTo>
                  <a:lnTo>
                    <a:pt x="12432" y="8024"/>
                  </a:lnTo>
                  <a:lnTo>
                    <a:pt x="11971" y="8282"/>
                  </a:lnTo>
                  <a:lnTo>
                    <a:pt x="11528" y="8559"/>
                  </a:lnTo>
                  <a:lnTo>
                    <a:pt x="11104" y="8873"/>
                  </a:lnTo>
                  <a:lnTo>
                    <a:pt x="10680" y="9186"/>
                  </a:lnTo>
                  <a:lnTo>
                    <a:pt x="10274" y="9500"/>
                  </a:lnTo>
                  <a:lnTo>
                    <a:pt x="9868" y="9850"/>
                  </a:lnTo>
                  <a:lnTo>
                    <a:pt x="9481" y="10182"/>
                  </a:lnTo>
                  <a:lnTo>
                    <a:pt x="8706" y="10920"/>
                  </a:lnTo>
                  <a:lnTo>
                    <a:pt x="7950" y="11658"/>
                  </a:lnTo>
                  <a:lnTo>
                    <a:pt x="7175" y="12414"/>
                  </a:lnTo>
                  <a:lnTo>
                    <a:pt x="7175" y="12414"/>
                  </a:lnTo>
                  <a:lnTo>
                    <a:pt x="6788" y="12801"/>
                  </a:lnTo>
                  <a:lnTo>
                    <a:pt x="6364" y="13170"/>
                  </a:lnTo>
                  <a:lnTo>
                    <a:pt x="5958" y="13539"/>
                  </a:lnTo>
                  <a:lnTo>
                    <a:pt x="5534" y="13889"/>
                  </a:lnTo>
                  <a:lnTo>
                    <a:pt x="5091" y="14221"/>
                  </a:lnTo>
                  <a:lnTo>
                    <a:pt x="4648" y="14572"/>
                  </a:lnTo>
                  <a:lnTo>
                    <a:pt x="4206" y="14885"/>
                  </a:lnTo>
                  <a:lnTo>
                    <a:pt x="3745" y="15199"/>
                  </a:lnTo>
                  <a:lnTo>
                    <a:pt x="3745" y="15199"/>
                  </a:lnTo>
                  <a:lnTo>
                    <a:pt x="3265" y="15531"/>
                  </a:lnTo>
                  <a:lnTo>
                    <a:pt x="2804" y="15863"/>
                  </a:lnTo>
                  <a:lnTo>
                    <a:pt x="2361" y="16214"/>
                  </a:lnTo>
                  <a:lnTo>
                    <a:pt x="1919" y="16582"/>
                  </a:lnTo>
                  <a:lnTo>
                    <a:pt x="1513" y="16970"/>
                  </a:lnTo>
                  <a:lnTo>
                    <a:pt x="1310" y="17173"/>
                  </a:lnTo>
                  <a:lnTo>
                    <a:pt x="1126" y="17394"/>
                  </a:lnTo>
                  <a:lnTo>
                    <a:pt x="960" y="17615"/>
                  </a:lnTo>
                  <a:lnTo>
                    <a:pt x="794" y="17855"/>
                  </a:lnTo>
                  <a:lnTo>
                    <a:pt x="628" y="18095"/>
                  </a:lnTo>
                  <a:lnTo>
                    <a:pt x="498" y="18353"/>
                  </a:lnTo>
                  <a:lnTo>
                    <a:pt x="498" y="18353"/>
                  </a:lnTo>
                  <a:lnTo>
                    <a:pt x="388" y="18574"/>
                  </a:lnTo>
                  <a:lnTo>
                    <a:pt x="296" y="18796"/>
                  </a:lnTo>
                  <a:lnTo>
                    <a:pt x="203" y="19036"/>
                  </a:lnTo>
                  <a:lnTo>
                    <a:pt x="148" y="19257"/>
                  </a:lnTo>
                  <a:lnTo>
                    <a:pt x="74" y="19497"/>
                  </a:lnTo>
                  <a:lnTo>
                    <a:pt x="37" y="19718"/>
                  </a:lnTo>
                  <a:lnTo>
                    <a:pt x="0" y="19958"/>
                  </a:lnTo>
                  <a:lnTo>
                    <a:pt x="0" y="20198"/>
                  </a:lnTo>
                  <a:lnTo>
                    <a:pt x="0" y="20437"/>
                  </a:lnTo>
                  <a:lnTo>
                    <a:pt x="0" y="20677"/>
                  </a:lnTo>
                  <a:lnTo>
                    <a:pt x="37" y="20917"/>
                  </a:lnTo>
                  <a:lnTo>
                    <a:pt x="74" y="21138"/>
                  </a:lnTo>
                  <a:lnTo>
                    <a:pt x="130" y="21378"/>
                  </a:lnTo>
                  <a:lnTo>
                    <a:pt x="222" y="21599"/>
                  </a:lnTo>
                  <a:lnTo>
                    <a:pt x="314" y="21839"/>
                  </a:lnTo>
                  <a:lnTo>
                    <a:pt x="425" y="22060"/>
                  </a:lnTo>
                  <a:lnTo>
                    <a:pt x="425" y="22060"/>
                  </a:lnTo>
                  <a:lnTo>
                    <a:pt x="535" y="22245"/>
                  </a:lnTo>
                  <a:lnTo>
                    <a:pt x="646" y="22429"/>
                  </a:lnTo>
                  <a:lnTo>
                    <a:pt x="775" y="22595"/>
                  </a:lnTo>
                  <a:lnTo>
                    <a:pt x="923" y="22780"/>
                  </a:lnTo>
                  <a:lnTo>
                    <a:pt x="1218" y="23093"/>
                  </a:lnTo>
                  <a:lnTo>
                    <a:pt x="1550" y="23370"/>
                  </a:lnTo>
                  <a:lnTo>
                    <a:pt x="1900" y="23628"/>
                  </a:lnTo>
                  <a:lnTo>
                    <a:pt x="2269" y="23868"/>
                  </a:lnTo>
                  <a:lnTo>
                    <a:pt x="2656" y="24071"/>
                  </a:lnTo>
                  <a:lnTo>
                    <a:pt x="3044" y="24255"/>
                  </a:lnTo>
                  <a:lnTo>
                    <a:pt x="3044" y="24255"/>
                  </a:lnTo>
                  <a:lnTo>
                    <a:pt x="3376" y="24384"/>
                  </a:lnTo>
                  <a:lnTo>
                    <a:pt x="3708" y="24477"/>
                  </a:lnTo>
                  <a:lnTo>
                    <a:pt x="4040" y="24569"/>
                  </a:lnTo>
                  <a:lnTo>
                    <a:pt x="4390" y="24643"/>
                  </a:lnTo>
                  <a:lnTo>
                    <a:pt x="4722" y="24680"/>
                  </a:lnTo>
                  <a:lnTo>
                    <a:pt x="5054" y="24716"/>
                  </a:lnTo>
                  <a:lnTo>
                    <a:pt x="5386" y="24735"/>
                  </a:lnTo>
                  <a:lnTo>
                    <a:pt x="5718" y="24753"/>
                  </a:lnTo>
                  <a:lnTo>
                    <a:pt x="5718" y="24753"/>
                  </a:lnTo>
                  <a:lnTo>
                    <a:pt x="6106" y="24735"/>
                  </a:lnTo>
                  <a:lnTo>
                    <a:pt x="6511" y="24716"/>
                  </a:lnTo>
                  <a:lnTo>
                    <a:pt x="6899" y="24680"/>
                  </a:lnTo>
                  <a:lnTo>
                    <a:pt x="7286" y="24643"/>
                  </a:lnTo>
                  <a:lnTo>
                    <a:pt x="8061" y="24514"/>
                  </a:lnTo>
                  <a:lnTo>
                    <a:pt x="8854" y="24384"/>
                  </a:lnTo>
                  <a:lnTo>
                    <a:pt x="9629" y="24237"/>
                  </a:lnTo>
                  <a:lnTo>
                    <a:pt x="10403" y="24108"/>
                  </a:lnTo>
                  <a:lnTo>
                    <a:pt x="11178" y="23997"/>
                  </a:lnTo>
                  <a:lnTo>
                    <a:pt x="11584" y="23960"/>
                  </a:lnTo>
                  <a:lnTo>
                    <a:pt x="11971" y="23923"/>
                  </a:lnTo>
                  <a:lnTo>
                    <a:pt x="11971" y="23923"/>
                  </a:lnTo>
                  <a:lnTo>
                    <a:pt x="12617" y="23905"/>
                  </a:lnTo>
                  <a:lnTo>
                    <a:pt x="12617" y="23905"/>
                  </a:lnTo>
                  <a:lnTo>
                    <a:pt x="13170" y="23923"/>
                  </a:lnTo>
                  <a:lnTo>
                    <a:pt x="13723" y="23960"/>
                  </a:lnTo>
                  <a:lnTo>
                    <a:pt x="14277" y="24016"/>
                  </a:lnTo>
                  <a:lnTo>
                    <a:pt x="14830" y="24089"/>
                  </a:lnTo>
                  <a:lnTo>
                    <a:pt x="15383" y="24200"/>
                  </a:lnTo>
                  <a:lnTo>
                    <a:pt x="15918" y="24292"/>
                  </a:lnTo>
                  <a:lnTo>
                    <a:pt x="17006" y="24550"/>
                  </a:lnTo>
                  <a:lnTo>
                    <a:pt x="18095" y="24809"/>
                  </a:lnTo>
                  <a:lnTo>
                    <a:pt x="19183" y="25067"/>
                  </a:lnTo>
                  <a:lnTo>
                    <a:pt x="20271" y="25307"/>
                  </a:lnTo>
                  <a:lnTo>
                    <a:pt x="20806" y="25399"/>
                  </a:lnTo>
                  <a:lnTo>
                    <a:pt x="21359" y="25491"/>
                  </a:lnTo>
                  <a:lnTo>
                    <a:pt x="21359" y="25491"/>
                  </a:lnTo>
                  <a:lnTo>
                    <a:pt x="21765" y="25528"/>
                  </a:lnTo>
                  <a:lnTo>
                    <a:pt x="22171" y="25565"/>
                  </a:lnTo>
                  <a:lnTo>
                    <a:pt x="22558" y="25583"/>
                  </a:lnTo>
                  <a:lnTo>
                    <a:pt x="22964" y="25602"/>
                  </a:lnTo>
                  <a:lnTo>
                    <a:pt x="22964" y="25602"/>
                  </a:lnTo>
                  <a:lnTo>
                    <a:pt x="23480" y="25583"/>
                  </a:lnTo>
                  <a:lnTo>
                    <a:pt x="24015" y="25565"/>
                  </a:lnTo>
                  <a:lnTo>
                    <a:pt x="24532" y="25510"/>
                  </a:lnTo>
                  <a:lnTo>
                    <a:pt x="25048" y="25454"/>
                  </a:lnTo>
                  <a:lnTo>
                    <a:pt x="26100" y="25307"/>
                  </a:lnTo>
                  <a:lnTo>
                    <a:pt x="27132" y="25122"/>
                  </a:lnTo>
                  <a:lnTo>
                    <a:pt x="28165" y="24938"/>
                  </a:lnTo>
                  <a:lnTo>
                    <a:pt x="29198" y="24753"/>
                  </a:lnTo>
                  <a:lnTo>
                    <a:pt x="30250" y="24606"/>
                  </a:lnTo>
                  <a:lnTo>
                    <a:pt x="30766" y="24532"/>
                  </a:lnTo>
                  <a:lnTo>
                    <a:pt x="31301" y="24495"/>
                  </a:lnTo>
                  <a:lnTo>
                    <a:pt x="31301" y="24495"/>
                  </a:lnTo>
                  <a:lnTo>
                    <a:pt x="32131" y="24440"/>
                  </a:lnTo>
                  <a:lnTo>
                    <a:pt x="32942" y="24421"/>
                  </a:lnTo>
                  <a:lnTo>
                    <a:pt x="32942" y="24421"/>
                  </a:lnTo>
                  <a:lnTo>
                    <a:pt x="33828" y="24440"/>
                  </a:lnTo>
                  <a:lnTo>
                    <a:pt x="34695" y="24495"/>
                  </a:lnTo>
                  <a:lnTo>
                    <a:pt x="35562" y="24569"/>
                  </a:lnTo>
                  <a:lnTo>
                    <a:pt x="36447" y="24680"/>
                  </a:lnTo>
                  <a:lnTo>
                    <a:pt x="364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1"/>
            <p:cNvSpPr/>
            <p:nvPr/>
          </p:nvSpPr>
          <p:spPr>
            <a:xfrm>
              <a:off x="5195193" y="1736777"/>
              <a:ext cx="1559168" cy="436589"/>
            </a:xfrm>
            <a:custGeom>
              <a:rect b="b" l="l" r="r" t="t"/>
              <a:pathLst>
                <a:path extrusionOk="0" fill="none" h="11972" w="42755">
                  <a:moveTo>
                    <a:pt x="37019" y="1"/>
                  </a:moveTo>
                  <a:lnTo>
                    <a:pt x="34879" y="757"/>
                  </a:lnTo>
                  <a:lnTo>
                    <a:pt x="31946" y="2029"/>
                  </a:lnTo>
                  <a:lnTo>
                    <a:pt x="31301" y="3191"/>
                  </a:lnTo>
                  <a:lnTo>
                    <a:pt x="26856" y="3191"/>
                  </a:lnTo>
                  <a:lnTo>
                    <a:pt x="24532" y="3062"/>
                  </a:lnTo>
                  <a:lnTo>
                    <a:pt x="18593" y="3062"/>
                  </a:lnTo>
                  <a:lnTo>
                    <a:pt x="15033" y="5405"/>
                  </a:lnTo>
                  <a:lnTo>
                    <a:pt x="13760" y="8153"/>
                  </a:lnTo>
                  <a:lnTo>
                    <a:pt x="10053" y="8909"/>
                  </a:lnTo>
                  <a:lnTo>
                    <a:pt x="4206" y="9426"/>
                  </a:lnTo>
                  <a:lnTo>
                    <a:pt x="2103" y="10698"/>
                  </a:lnTo>
                  <a:lnTo>
                    <a:pt x="0" y="11971"/>
                  </a:lnTo>
                  <a:lnTo>
                    <a:pt x="1716" y="11971"/>
                  </a:lnTo>
                  <a:lnTo>
                    <a:pt x="42755" y="11971"/>
                  </a:lnTo>
                  <a:lnTo>
                    <a:pt x="42755" y="1329"/>
                  </a:lnTo>
                  <a:lnTo>
                    <a:pt x="370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1"/>
            <p:cNvSpPr/>
            <p:nvPr/>
          </p:nvSpPr>
          <p:spPr>
            <a:xfrm>
              <a:off x="2389639" y="1608302"/>
              <a:ext cx="1216848" cy="565064"/>
            </a:xfrm>
            <a:custGeom>
              <a:rect b="b" l="l" r="r" t="t"/>
              <a:pathLst>
                <a:path extrusionOk="0" fill="none" h="15495" w="33368">
                  <a:moveTo>
                    <a:pt x="2915" y="1"/>
                  </a:moveTo>
                  <a:lnTo>
                    <a:pt x="1" y="1"/>
                  </a:lnTo>
                  <a:lnTo>
                    <a:pt x="1" y="1"/>
                  </a:lnTo>
                  <a:lnTo>
                    <a:pt x="1" y="15494"/>
                  </a:lnTo>
                  <a:lnTo>
                    <a:pt x="33367" y="15494"/>
                  </a:lnTo>
                  <a:lnTo>
                    <a:pt x="26672" y="12027"/>
                  </a:lnTo>
                  <a:lnTo>
                    <a:pt x="26672" y="12027"/>
                  </a:lnTo>
                  <a:lnTo>
                    <a:pt x="26524" y="11805"/>
                  </a:lnTo>
                  <a:lnTo>
                    <a:pt x="26358" y="11565"/>
                  </a:lnTo>
                  <a:lnTo>
                    <a:pt x="26192" y="11289"/>
                  </a:lnTo>
                  <a:lnTo>
                    <a:pt x="26008" y="10957"/>
                  </a:lnTo>
                  <a:lnTo>
                    <a:pt x="25860" y="10625"/>
                  </a:lnTo>
                  <a:lnTo>
                    <a:pt x="25787" y="10459"/>
                  </a:lnTo>
                  <a:lnTo>
                    <a:pt x="25750" y="10311"/>
                  </a:lnTo>
                  <a:lnTo>
                    <a:pt x="25731" y="10164"/>
                  </a:lnTo>
                  <a:lnTo>
                    <a:pt x="25731" y="10016"/>
                  </a:lnTo>
                  <a:lnTo>
                    <a:pt x="25731" y="10016"/>
                  </a:lnTo>
                  <a:lnTo>
                    <a:pt x="25713" y="9850"/>
                  </a:lnTo>
                  <a:lnTo>
                    <a:pt x="25694" y="9647"/>
                  </a:lnTo>
                  <a:lnTo>
                    <a:pt x="25565" y="9094"/>
                  </a:lnTo>
                  <a:lnTo>
                    <a:pt x="25399" y="8467"/>
                  </a:lnTo>
                  <a:lnTo>
                    <a:pt x="25196" y="7784"/>
                  </a:lnTo>
                  <a:lnTo>
                    <a:pt x="24809" y="6622"/>
                  </a:lnTo>
                  <a:lnTo>
                    <a:pt x="24625" y="6106"/>
                  </a:lnTo>
                  <a:lnTo>
                    <a:pt x="24625" y="6106"/>
                  </a:lnTo>
                  <a:lnTo>
                    <a:pt x="21507" y="4003"/>
                  </a:lnTo>
                  <a:lnTo>
                    <a:pt x="21507" y="4003"/>
                  </a:lnTo>
                  <a:lnTo>
                    <a:pt x="20917" y="3819"/>
                  </a:lnTo>
                  <a:lnTo>
                    <a:pt x="19608" y="3431"/>
                  </a:lnTo>
                  <a:lnTo>
                    <a:pt x="18888" y="3210"/>
                  </a:lnTo>
                  <a:lnTo>
                    <a:pt x="18206" y="3044"/>
                  </a:lnTo>
                  <a:lnTo>
                    <a:pt x="17671" y="2915"/>
                  </a:lnTo>
                  <a:lnTo>
                    <a:pt x="17486" y="2878"/>
                  </a:lnTo>
                  <a:lnTo>
                    <a:pt x="17357" y="2860"/>
                  </a:lnTo>
                  <a:lnTo>
                    <a:pt x="17357" y="2860"/>
                  </a:lnTo>
                  <a:lnTo>
                    <a:pt x="15402" y="2804"/>
                  </a:lnTo>
                  <a:lnTo>
                    <a:pt x="13798" y="2767"/>
                  </a:lnTo>
                  <a:lnTo>
                    <a:pt x="13798" y="2767"/>
                  </a:lnTo>
                  <a:lnTo>
                    <a:pt x="9887" y="2767"/>
                  </a:lnTo>
                  <a:lnTo>
                    <a:pt x="9887" y="2767"/>
                  </a:lnTo>
                  <a:lnTo>
                    <a:pt x="9740" y="2749"/>
                  </a:lnTo>
                  <a:lnTo>
                    <a:pt x="9574" y="2712"/>
                  </a:lnTo>
                  <a:lnTo>
                    <a:pt x="9149" y="2564"/>
                  </a:lnTo>
                  <a:lnTo>
                    <a:pt x="8651" y="2362"/>
                  </a:lnTo>
                  <a:lnTo>
                    <a:pt x="8117" y="2140"/>
                  </a:lnTo>
                  <a:lnTo>
                    <a:pt x="7213" y="1716"/>
                  </a:lnTo>
                  <a:lnTo>
                    <a:pt x="6825" y="1513"/>
                  </a:lnTo>
                  <a:lnTo>
                    <a:pt x="2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1"/>
            <p:cNvSpPr/>
            <p:nvPr/>
          </p:nvSpPr>
          <p:spPr>
            <a:xfrm>
              <a:off x="3983779" y="2563624"/>
              <a:ext cx="867744" cy="27642"/>
            </a:xfrm>
            <a:custGeom>
              <a:rect b="b" l="l" r="r" t="t"/>
              <a:pathLst>
                <a:path extrusionOk="0" fill="none" h="758" w="23795">
                  <a:moveTo>
                    <a:pt x="22964" y="1"/>
                  </a:moveTo>
                  <a:lnTo>
                    <a:pt x="831" y="1"/>
                  </a:lnTo>
                  <a:lnTo>
                    <a:pt x="831" y="1"/>
                  </a:lnTo>
                  <a:lnTo>
                    <a:pt x="628" y="1"/>
                  </a:lnTo>
                  <a:lnTo>
                    <a:pt x="462" y="38"/>
                  </a:lnTo>
                  <a:lnTo>
                    <a:pt x="333" y="75"/>
                  </a:lnTo>
                  <a:lnTo>
                    <a:pt x="204" y="111"/>
                  </a:lnTo>
                  <a:lnTo>
                    <a:pt x="111" y="167"/>
                  </a:lnTo>
                  <a:lnTo>
                    <a:pt x="56" y="241"/>
                  </a:lnTo>
                  <a:lnTo>
                    <a:pt x="19" y="314"/>
                  </a:lnTo>
                  <a:lnTo>
                    <a:pt x="1" y="370"/>
                  </a:lnTo>
                  <a:lnTo>
                    <a:pt x="19" y="444"/>
                  </a:lnTo>
                  <a:lnTo>
                    <a:pt x="56" y="517"/>
                  </a:lnTo>
                  <a:lnTo>
                    <a:pt x="111" y="591"/>
                  </a:lnTo>
                  <a:lnTo>
                    <a:pt x="204" y="646"/>
                  </a:lnTo>
                  <a:lnTo>
                    <a:pt x="333" y="683"/>
                  </a:lnTo>
                  <a:lnTo>
                    <a:pt x="462" y="720"/>
                  </a:lnTo>
                  <a:lnTo>
                    <a:pt x="628" y="757"/>
                  </a:lnTo>
                  <a:lnTo>
                    <a:pt x="831" y="757"/>
                  </a:lnTo>
                  <a:lnTo>
                    <a:pt x="22964" y="757"/>
                  </a:lnTo>
                  <a:lnTo>
                    <a:pt x="22964" y="757"/>
                  </a:lnTo>
                  <a:lnTo>
                    <a:pt x="23167" y="757"/>
                  </a:lnTo>
                  <a:lnTo>
                    <a:pt x="23333" y="720"/>
                  </a:lnTo>
                  <a:lnTo>
                    <a:pt x="23481" y="683"/>
                  </a:lnTo>
                  <a:lnTo>
                    <a:pt x="23591" y="646"/>
                  </a:lnTo>
                  <a:lnTo>
                    <a:pt x="23684" y="591"/>
                  </a:lnTo>
                  <a:lnTo>
                    <a:pt x="23739" y="517"/>
                  </a:lnTo>
                  <a:lnTo>
                    <a:pt x="23794" y="444"/>
                  </a:lnTo>
                  <a:lnTo>
                    <a:pt x="23794" y="370"/>
                  </a:lnTo>
                  <a:lnTo>
                    <a:pt x="23794" y="314"/>
                  </a:lnTo>
                  <a:lnTo>
                    <a:pt x="23739" y="241"/>
                  </a:lnTo>
                  <a:lnTo>
                    <a:pt x="23684" y="167"/>
                  </a:lnTo>
                  <a:lnTo>
                    <a:pt x="23591" y="111"/>
                  </a:lnTo>
                  <a:lnTo>
                    <a:pt x="23481" y="75"/>
                  </a:lnTo>
                  <a:lnTo>
                    <a:pt x="23333" y="38"/>
                  </a:lnTo>
                  <a:lnTo>
                    <a:pt x="23167" y="1"/>
                  </a:lnTo>
                  <a:lnTo>
                    <a:pt x="22964"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1"/>
            <p:cNvSpPr/>
            <p:nvPr/>
          </p:nvSpPr>
          <p:spPr>
            <a:xfrm>
              <a:off x="5024343" y="2492129"/>
              <a:ext cx="996876" cy="27642"/>
            </a:xfrm>
            <a:custGeom>
              <a:rect b="b" l="l" r="r" t="t"/>
              <a:pathLst>
                <a:path extrusionOk="0" h="758" w="27336">
                  <a:moveTo>
                    <a:pt x="628" y="1"/>
                  </a:moveTo>
                  <a:lnTo>
                    <a:pt x="462" y="19"/>
                  </a:lnTo>
                  <a:lnTo>
                    <a:pt x="332" y="75"/>
                  </a:lnTo>
                  <a:lnTo>
                    <a:pt x="203" y="112"/>
                  </a:lnTo>
                  <a:lnTo>
                    <a:pt x="111" y="167"/>
                  </a:lnTo>
                  <a:lnTo>
                    <a:pt x="56" y="241"/>
                  </a:lnTo>
                  <a:lnTo>
                    <a:pt x="19" y="296"/>
                  </a:lnTo>
                  <a:lnTo>
                    <a:pt x="0" y="370"/>
                  </a:lnTo>
                  <a:lnTo>
                    <a:pt x="19" y="444"/>
                  </a:lnTo>
                  <a:lnTo>
                    <a:pt x="56" y="517"/>
                  </a:lnTo>
                  <a:lnTo>
                    <a:pt x="111" y="573"/>
                  </a:lnTo>
                  <a:lnTo>
                    <a:pt x="203" y="647"/>
                  </a:lnTo>
                  <a:lnTo>
                    <a:pt x="332" y="683"/>
                  </a:lnTo>
                  <a:lnTo>
                    <a:pt x="462" y="720"/>
                  </a:lnTo>
                  <a:lnTo>
                    <a:pt x="628" y="757"/>
                  </a:lnTo>
                  <a:lnTo>
                    <a:pt x="26690" y="757"/>
                  </a:lnTo>
                  <a:lnTo>
                    <a:pt x="26874" y="720"/>
                  </a:lnTo>
                  <a:lnTo>
                    <a:pt x="27003" y="683"/>
                  </a:lnTo>
                  <a:lnTo>
                    <a:pt x="27132" y="647"/>
                  </a:lnTo>
                  <a:lnTo>
                    <a:pt x="27206" y="573"/>
                  </a:lnTo>
                  <a:lnTo>
                    <a:pt x="27280" y="517"/>
                  </a:lnTo>
                  <a:lnTo>
                    <a:pt x="27317" y="444"/>
                  </a:lnTo>
                  <a:lnTo>
                    <a:pt x="27335" y="370"/>
                  </a:lnTo>
                  <a:lnTo>
                    <a:pt x="27317" y="296"/>
                  </a:lnTo>
                  <a:lnTo>
                    <a:pt x="27280" y="241"/>
                  </a:lnTo>
                  <a:lnTo>
                    <a:pt x="27206" y="167"/>
                  </a:lnTo>
                  <a:lnTo>
                    <a:pt x="27132" y="112"/>
                  </a:lnTo>
                  <a:lnTo>
                    <a:pt x="27003" y="75"/>
                  </a:lnTo>
                  <a:lnTo>
                    <a:pt x="26874" y="19"/>
                  </a:lnTo>
                  <a:lnTo>
                    <a:pt x="266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1"/>
            <p:cNvSpPr/>
            <p:nvPr/>
          </p:nvSpPr>
          <p:spPr>
            <a:xfrm>
              <a:off x="5024343" y="2492129"/>
              <a:ext cx="996876" cy="27642"/>
            </a:xfrm>
            <a:custGeom>
              <a:rect b="b" l="l" r="r" t="t"/>
              <a:pathLst>
                <a:path extrusionOk="0" fill="none" h="758" w="27336">
                  <a:moveTo>
                    <a:pt x="26505" y="1"/>
                  </a:moveTo>
                  <a:lnTo>
                    <a:pt x="830" y="1"/>
                  </a:lnTo>
                  <a:lnTo>
                    <a:pt x="830" y="1"/>
                  </a:lnTo>
                  <a:lnTo>
                    <a:pt x="628" y="1"/>
                  </a:lnTo>
                  <a:lnTo>
                    <a:pt x="462" y="19"/>
                  </a:lnTo>
                  <a:lnTo>
                    <a:pt x="332" y="75"/>
                  </a:lnTo>
                  <a:lnTo>
                    <a:pt x="203" y="112"/>
                  </a:lnTo>
                  <a:lnTo>
                    <a:pt x="111" y="167"/>
                  </a:lnTo>
                  <a:lnTo>
                    <a:pt x="56" y="241"/>
                  </a:lnTo>
                  <a:lnTo>
                    <a:pt x="19" y="296"/>
                  </a:lnTo>
                  <a:lnTo>
                    <a:pt x="0" y="370"/>
                  </a:lnTo>
                  <a:lnTo>
                    <a:pt x="19" y="444"/>
                  </a:lnTo>
                  <a:lnTo>
                    <a:pt x="56" y="517"/>
                  </a:lnTo>
                  <a:lnTo>
                    <a:pt x="111" y="573"/>
                  </a:lnTo>
                  <a:lnTo>
                    <a:pt x="203" y="647"/>
                  </a:lnTo>
                  <a:lnTo>
                    <a:pt x="332" y="683"/>
                  </a:lnTo>
                  <a:lnTo>
                    <a:pt x="462" y="720"/>
                  </a:lnTo>
                  <a:lnTo>
                    <a:pt x="628" y="757"/>
                  </a:lnTo>
                  <a:lnTo>
                    <a:pt x="830" y="757"/>
                  </a:lnTo>
                  <a:lnTo>
                    <a:pt x="26505" y="757"/>
                  </a:lnTo>
                  <a:lnTo>
                    <a:pt x="26505" y="757"/>
                  </a:lnTo>
                  <a:lnTo>
                    <a:pt x="26690" y="757"/>
                  </a:lnTo>
                  <a:lnTo>
                    <a:pt x="26874" y="720"/>
                  </a:lnTo>
                  <a:lnTo>
                    <a:pt x="27003" y="683"/>
                  </a:lnTo>
                  <a:lnTo>
                    <a:pt x="27132" y="647"/>
                  </a:lnTo>
                  <a:lnTo>
                    <a:pt x="27206" y="573"/>
                  </a:lnTo>
                  <a:lnTo>
                    <a:pt x="27280" y="517"/>
                  </a:lnTo>
                  <a:lnTo>
                    <a:pt x="27317" y="444"/>
                  </a:lnTo>
                  <a:lnTo>
                    <a:pt x="27335" y="370"/>
                  </a:lnTo>
                  <a:lnTo>
                    <a:pt x="27317" y="296"/>
                  </a:lnTo>
                  <a:lnTo>
                    <a:pt x="27280" y="241"/>
                  </a:lnTo>
                  <a:lnTo>
                    <a:pt x="27206" y="167"/>
                  </a:lnTo>
                  <a:lnTo>
                    <a:pt x="27132" y="112"/>
                  </a:lnTo>
                  <a:lnTo>
                    <a:pt x="27003" y="75"/>
                  </a:lnTo>
                  <a:lnTo>
                    <a:pt x="26874" y="19"/>
                  </a:lnTo>
                  <a:lnTo>
                    <a:pt x="26690" y="1"/>
                  </a:lnTo>
                  <a:lnTo>
                    <a:pt x="265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9" name="Google Shape;2269;p21"/>
          <p:cNvGrpSpPr/>
          <p:nvPr/>
        </p:nvGrpSpPr>
        <p:grpSpPr>
          <a:xfrm flipH="1">
            <a:off x="6730563" y="3259090"/>
            <a:ext cx="550200" cy="713535"/>
            <a:chOff x="1962175" y="3302040"/>
            <a:chExt cx="550200" cy="713535"/>
          </a:xfrm>
        </p:grpSpPr>
        <p:sp>
          <p:nvSpPr>
            <p:cNvPr id="2270" name="Google Shape;2270;p21"/>
            <p:cNvSpPr/>
            <p:nvPr/>
          </p:nvSpPr>
          <p:spPr>
            <a:xfrm>
              <a:off x="1962175" y="3939375"/>
              <a:ext cx="550200" cy="762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1" name="Google Shape;2271;p21"/>
            <p:cNvGrpSpPr/>
            <p:nvPr/>
          </p:nvGrpSpPr>
          <p:grpSpPr>
            <a:xfrm>
              <a:off x="2035307" y="3302040"/>
              <a:ext cx="403935" cy="670592"/>
              <a:chOff x="1421000" y="3201016"/>
              <a:chExt cx="568603" cy="943964"/>
            </a:xfrm>
          </p:grpSpPr>
          <p:sp>
            <p:nvSpPr>
              <p:cNvPr id="2272" name="Google Shape;2272;p21"/>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1"/>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1"/>
              <p:cNvSpPr/>
              <p:nvPr/>
            </p:nvSpPr>
            <p:spPr>
              <a:xfrm>
                <a:off x="1539613"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1"/>
              <p:cNvSpPr/>
              <p:nvPr/>
            </p:nvSpPr>
            <p:spPr>
              <a:xfrm>
                <a:off x="1587913"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1"/>
              <p:cNvSpPr/>
              <p:nvPr/>
            </p:nvSpPr>
            <p:spPr>
              <a:xfrm>
                <a:off x="1645804"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1"/>
              <p:cNvSpPr/>
              <p:nvPr/>
            </p:nvSpPr>
            <p:spPr>
              <a:xfrm>
                <a:off x="1634441"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1"/>
              <p:cNvSpPr/>
              <p:nvPr/>
            </p:nvSpPr>
            <p:spPr>
              <a:xfrm>
                <a:off x="1677060"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79" name="Google Shape;2279;p21"/>
          <p:cNvGrpSpPr/>
          <p:nvPr/>
        </p:nvGrpSpPr>
        <p:grpSpPr>
          <a:xfrm>
            <a:off x="1863238" y="3302040"/>
            <a:ext cx="550200" cy="713535"/>
            <a:chOff x="1962175" y="3302040"/>
            <a:chExt cx="550200" cy="713535"/>
          </a:xfrm>
        </p:grpSpPr>
        <p:sp>
          <p:nvSpPr>
            <p:cNvPr id="2280" name="Google Shape;2280;p21"/>
            <p:cNvSpPr/>
            <p:nvPr/>
          </p:nvSpPr>
          <p:spPr>
            <a:xfrm>
              <a:off x="1962175" y="3939375"/>
              <a:ext cx="550200" cy="762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1" name="Google Shape;2281;p21"/>
            <p:cNvGrpSpPr/>
            <p:nvPr/>
          </p:nvGrpSpPr>
          <p:grpSpPr>
            <a:xfrm>
              <a:off x="2035307" y="3302040"/>
              <a:ext cx="403935" cy="670592"/>
              <a:chOff x="1421000" y="3201016"/>
              <a:chExt cx="568603" cy="943964"/>
            </a:xfrm>
          </p:grpSpPr>
          <p:sp>
            <p:nvSpPr>
              <p:cNvPr id="2282" name="Google Shape;2282;p21"/>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1"/>
              <p:cNvSpPr/>
              <p:nvPr/>
            </p:nvSpPr>
            <p:spPr>
              <a:xfrm>
                <a:off x="1421000"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1"/>
              <p:cNvSpPr/>
              <p:nvPr/>
            </p:nvSpPr>
            <p:spPr>
              <a:xfrm>
                <a:off x="1539613"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1"/>
              <p:cNvSpPr/>
              <p:nvPr/>
            </p:nvSpPr>
            <p:spPr>
              <a:xfrm>
                <a:off x="1587913"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1"/>
              <p:cNvSpPr/>
              <p:nvPr/>
            </p:nvSpPr>
            <p:spPr>
              <a:xfrm>
                <a:off x="1645804"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1"/>
              <p:cNvSpPr/>
              <p:nvPr/>
            </p:nvSpPr>
            <p:spPr>
              <a:xfrm>
                <a:off x="1634441"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1"/>
              <p:cNvSpPr/>
              <p:nvPr/>
            </p:nvSpPr>
            <p:spPr>
              <a:xfrm>
                <a:off x="1677060"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89" name="Google Shape;2289;p21"/>
          <p:cNvGrpSpPr/>
          <p:nvPr/>
        </p:nvGrpSpPr>
        <p:grpSpPr>
          <a:xfrm flipH="1">
            <a:off x="1303799" y="2854320"/>
            <a:ext cx="80426" cy="95772"/>
            <a:chOff x="1353350" y="1473225"/>
            <a:chExt cx="190900" cy="227325"/>
          </a:xfrm>
        </p:grpSpPr>
        <p:sp>
          <p:nvSpPr>
            <p:cNvPr id="2290" name="Google Shape;2290;p2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6" name="Google Shape;2296;p21"/>
          <p:cNvGrpSpPr/>
          <p:nvPr/>
        </p:nvGrpSpPr>
        <p:grpSpPr>
          <a:xfrm flipH="1">
            <a:off x="488138" y="3825450"/>
            <a:ext cx="127903" cy="152308"/>
            <a:chOff x="1353350" y="1473225"/>
            <a:chExt cx="190900" cy="227325"/>
          </a:xfrm>
        </p:grpSpPr>
        <p:sp>
          <p:nvSpPr>
            <p:cNvPr id="2297" name="Google Shape;2297;p2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3" name="Google Shape;2303;p21"/>
          <p:cNvSpPr/>
          <p:nvPr/>
        </p:nvSpPr>
        <p:spPr>
          <a:xfrm>
            <a:off x="3892567" y="4355451"/>
            <a:ext cx="26379" cy="342311"/>
          </a:xfrm>
          <a:custGeom>
            <a:rect b="b" l="l" r="r" t="t"/>
            <a:pathLst>
              <a:path extrusionOk="0" h="11731" w="904">
                <a:moveTo>
                  <a:pt x="277" y="0"/>
                </a:moveTo>
                <a:lnTo>
                  <a:pt x="166" y="240"/>
                </a:lnTo>
                <a:lnTo>
                  <a:pt x="74" y="480"/>
                </a:lnTo>
                <a:lnTo>
                  <a:pt x="19" y="719"/>
                </a:lnTo>
                <a:lnTo>
                  <a:pt x="0" y="996"/>
                </a:lnTo>
                <a:lnTo>
                  <a:pt x="0" y="10089"/>
                </a:lnTo>
                <a:lnTo>
                  <a:pt x="19" y="10348"/>
                </a:lnTo>
                <a:lnTo>
                  <a:pt x="74" y="10587"/>
                </a:lnTo>
                <a:lnTo>
                  <a:pt x="148" y="10827"/>
                </a:lnTo>
                <a:lnTo>
                  <a:pt x="258" y="11048"/>
                </a:lnTo>
                <a:lnTo>
                  <a:pt x="388" y="11251"/>
                </a:lnTo>
                <a:lnTo>
                  <a:pt x="535" y="11436"/>
                </a:lnTo>
                <a:lnTo>
                  <a:pt x="720" y="11602"/>
                </a:lnTo>
                <a:lnTo>
                  <a:pt x="904" y="11731"/>
                </a:lnTo>
                <a:lnTo>
                  <a:pt x="904" y="3689"/>
                </a:lnTo>
                <a:lnTo>
                  <a:pt x="756" y="2970"/>
                </a:lnTo>
                <a:lnTo>
                  <a:pt x="590" y="2103"/>
                </a:lnTo>
                <a:lnTo>
                  <a:pt x="424" y="1088"/>
                </a:lnTo>
                <a:lnTo>
                  <a:pt x="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4" name="Google Shape;2304;p21"/>
          <p:cNvGrpSpPr/>
          <p:nvPr/>
        </p:nvGrpSpPr>
        <p:grpSpPr>
          <a:xfrm>
            <a:off x="3850550" y="2878564"/>
            <a:ext cx="1519200" cy="1952561"/>
            <a:chOff x="3850550" y="3030964"/>
            <a:chExt cx="1519200" cy="1952561"/>
          </a:xfrm>
        </p:grpSpPr>
        <p:sp>
          <p:nvSpPr>
            <p:cNvPr id="2305" name="Google Shape;2305;p21"/>
            <p:cNvSpPr/>
            <p:nvPr/>
          </p:nvSpPr>
          <p:spPr>
            <a:xfrm>
              <a:off x="3850550" y="4779525"/>
              <a:ext cx="1519200" cy="204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1"/>
            <p:cNvSpPr/>
            <p:nvPr/>
          </p:nvSpPr>
          <p:spPr>
            <a:xfrm>
              <a:off x="4898489" y="3745728"/>
              <a:ext cx="91508" cy="60315"/>
            </a:xfrm>
            <a:custGeom>
              <a:rect b="b" l="l" r="r" t="t"/>
              <a:pathLst>
                <a:path extrusionOk="0" h="2067" w="3136">
                  <a:moveTo>
                    <a:pt x="2195" y="0"/>
                  </a:moveTo>
                  <a:lnTo>
                    <a:pt x="1568" y="111"/>
                  </a:lnTo>
                  <a:lnTo>
                    <a:pt x="941" y="203"/>
                  </a:lnTo>
                  <a:lnTo>
                    <a:pt x="701" y="222"/>
                  </a:lnTo>
                  <a:lnTo>
                    <a:pt x="461" y="222"/>
                  </a:lnTo>
                  <a:lnTo>
                    <a:pt x="240" y="203"/>
                  </a:lnTo>
                  <a:lnTo>
                    <a:pt x="111" y="185"/>
                  </a:lnTo>
                  <a:lnTo>
                    <a:pt x="0" y="148"/>
                  </a:lnTo>
                  <a:lnTo>
                    <a:pt x="74" y="498"/>
                  </a:lnTo>
                  <a:lnTo>
                    <a:pt x="129" y="646"/>
                  </a:lnTo>
                  <a:lnTo>
                    <a:pt x="221" y="849"/>
                  </a:lnTo>
                  <a:lnTo>
                    <a:pt x="314" y="1070"/>
                  </a:lnTo>
                  <a:lnTo>
                    <a:pt x="443" y="1273"/>
                  </a:lnTo>
                  <a:lnTo>
                    <a:pt x="1273" y="1476"/>
                  </a:lnTo>
                  <a:lnTo>
                    <a:pt x="1992" y="1679"/>
                  </a:lnTo>
                  <a:lnTo>
                    <a:pt x="2619" y="1863"/>
                  </a:lnTo>
                  <a:lnTo>
                    <a:pt x="3136" y="2066"/>
                  </a:lnTo>
                  <a:lnTo>
                    <a:pt x="3136" y="2066"/>
                  </a:lnTo>
                  <a:lnTo>
                    <a:pt x="3062" y="1790"/>
                  </a:lnTo>
                  <a:lnTo>
                    <a:pt x="2988" y="1513"/>
                  </a:lnTo>
                  <a:lnTo>
                    <a:pt x="2896" y="1236"/>
                  </a:lnTo>
                  <a:lnTo>
                    <a:pt x="2785" y="978"/>
                  </a:lnTo>
                  <a:lnTo>
                    <a:pt x="2656" y="720"/>
                  </a:lnTo>
                  <a:lnTo>
                    <a:pt x="2527" y="480"/>
                  </a:lnTo>
                  <a:lnTo>
                    <a:pt x="2361" y="240"/>
                  </a:lnTo>
                  <a:lnTo>
                    <a:pt x="219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1"/>
            <p:cNvSpPr/>
            <p:nvPr/>
          </p:nvSpPr>
          <p:spPr>
            <a:xfrm>
              <a:off x="4404939" y="3227958"/>
              <a:ext cx="571607" cy="524248"/>
            </a:xfrm>
            <a:custGeom>
              <a:rect b="b" l="l" r="r" t="t"/>
              <a:pathLst>
                <a:path extrusionOk="0" h="17966" w="19589">
                  <a:moveTo>
                    <a:pt x="11123" y="1"/>
                  </a:moveTo>
                  <a:lnTo>
                    <a:pt x="10625" y="19"/>
                  </a:lnTo>
                  <a:lnTo>
                    <a:pt x="9997" y="93"/>
                  </a:lnTo>
                  <a:lnTo>
                    <a:pt x="9573" y="130"/>
                  </a:lnTo>
                  <a:lnTo>
                    <a:pt x="8448" y="277"/>
                  </a:lnTo>
                  <a:lnTo>
                    <a:pt x="7323" y="425"/>
                  </a:lnTo>
                  <a:lnTo>
                    <a:pt x="7268" y="443"/>
                  </a:lnTo>
                  <a:lnTo>
                    <a:pt x="7212" y="462"/>
                  </a:lnTo>
                  <a:lnTo>
                    <a:pt x="7194" y="499"/>
                  </a:lnTo>
                  <a:lnTo>
                    <a:pt x="7194" y="536"/>
                  </a:lnTo>
                  <a:lnTo>
                    <a:pt x="7175" y="554"/>
                  </a:lnTo>
                  <a:lnTo>
                    <a:pt x="7102" y="941"/>
                  </a:lnTo>
                  <a:lnTo>
                    <a:pt x="6825" y="997"/>
                  </a:lnTo>
                  <a:lnTo>
                    <a:pt x="6567" y="1052"/>
                  </a:lnTo>
                  <a:lnTo>
                    <a:pt x="6327" y="1144"/>
                  </a:lnTo>
                  <a:lnTo>
                    <a:pt x="6087" y="1255"/>
                  </a:lnTo>
                  <a:lnTo>
                    <a:pt x="5866" y="1421"/>
                  </a:lnTo>
                  <a:lnTo>
                    <a:pt x="5663" y="1587"/>
                  </a:lnTo>
                  <a:lnTo>
                    <a:pt x="5497" y="1790"/>
                  </a:lnTo>
                  <a:lnTo>
                    <a:pt x="5331" y="1993"/>
                  </a:lnTo>
                  <a:lnTo>
                    <a:pt x="5183" y="2214"/>
                  </a:lnTo>
                  <a:lnTo>
                    <a:pt x="5054" y="2454"/>
                  </a:lnTo>
                  <a:lnTo>
                    <a:pt x="4796" y="2933"/>
                  </a:lnTo>
                  <a:lnTo>
                    <a:pt x="4759" y="2989"/>
                  </a:lnTo>
                  <a:lnTo>
                    <a:pt x="4261" y="4003"/>
                  </a:lnTo>
                  <a:lnTo>
                    <a:pt x="3118" y="6290"/>
                  </a:lnTo>
                  <a:lnTo>
                    <a:pt x="2970" y="6235"/>
                  </a:lnTo>
                  <a:lnTo>
                    <a:pt x="2822" y="6217"/>
                  </a:lnTo>
                  <a:lnTo>
                    <a:pt x="2656" y="6235"/>
                  </a:lnTo>
                  <a:lnTo>
                    <a:pt x="2509" y="6272"/>
                  </a:lnTo>
                  <a:lnTo>
                    <a:pt x="2546" y="6364"/>
                  </a:lnTo>
                  <a:lnTo>
                    <a:pt x="2583" y="6456"/>
                  </a:lnTo>
                  <a:lnTo>
                    <a:pt x="2620" y="6530"/>
                  </a:lnTo>
                  <a:lnTo>
                    <a:pt x="2675" y="6622"/>
                  </a:lnTo>
                  <a:lnTo>
                    <a:pt x="2564" y="6641"/>
                  </a:lnTo>
                  <a:lnTo>
                    <a:pt x="2509" y="6659"/>
                  </a:lnTo>
                  <a:lnTo>
                    <a:pt x="2454" y="6678"/>
                  </a:lnTo>
                  <a:lnTo>
                    <a:pt x="2417" y="6733"/>
                  </a:lnTo>
                  <a:lnTo>
                    <a:pt x="2380" y="6788"/>
                  </a:lnTo>
                  <a:lnTo>
                    <a:pt x="2380" y="6844"/>
                  </a:lnTo>
                  <a:lnTo>
                    <a:pt x="2398" y="6899"/>
                  </a:lnTo>
                  <a:lnTo>
                    <a:pt x="2454" y="6954"/>
                  </a:lnTo>
                  <a:lnTo>
                    <a:pt x="2490" y="6991"/>
                  </a:lnTo>
                  <a:lnTo>
                    <a:pt x="2509" y="7065"/>
                  </a:lnTo>
                  <a:lnTo>
                    <a:pt x="2490" y="7120"/>
                  </a:lnTo>
                  <a:lnTo>
                    <a:pt x="2454" y="7194"/>
                  </a:lnTo>
                  <a:lnTo>
                    <a:pt x="2398" y="7249"/>
                  </a:lnTo>
                  <a:lnTo>
                    <a:pt x="2140" y="7471"/>
                  </a:lnTo>
                  <a:lnTo>
                    <a:pt x="1863" y="7674"/>
                  </a:lnTo>
                  <a:lnTo>
                    <a:pt x="1568" y="7858"/>
                  </a:lnTo>
                  <a:lnTo>
                    <a:pt x="1273" y="8043"/>
                  </a:lnTo>
                  <a:lnTo>
                    <a:pt x="978" y="8209"/>
                  </a:lnTo>
                  <a:lnTo>
                    <a:pt x="664" y="8356"/>
                  </a:lnTo>
                  <a:lnTo>
                    <a:pt x="351" y="8485"/>
                  </a:lnTo>
                  <a:lnTo>
                    <a:pt x="19" y="8596"/>
                  </a:lnTo>
                  <a:lnTo>
                    <a:pt x="19" y="8614"/>
                  </a:lnTo>
                  <a:lnTo>
                    <a:pt x="0" y="8614"/>
                  </a:lnTo>
                  <a:lnTo>
                    <a:pt x="185" y="9149"/>
                  </a:lnTo>
                  <a:lnTo>
                    <a:pt x="388" y="9684"/>
                  </a:lnTo>
                  <a:lnTo>
                    <a:pt x="609" y="10219"/>
                  </a:lnTo>
                  <a:lnTo>
                    <a:pt x="830" y="10735"/>
                  </a:lnTo>
                  <a:lnTo>
                    <a:pt x="1015" y="11123"/>
                  </a:lnTo>
                  <a:lnTo>
                    <a:pt x="1568" y="10938"/>
                  </a:lnTo>
                  <a:lnTo>
                    <a:pt x="2103" y="10717"/>
                  </a:lnTo>
                  <a:lnTo>
                    <a:pt x="2638" y="10477"/>
                  </a:lnTo>
                  <a:lnTo>
                    <a:pt x="3173" y="10219"/>
                  </a:lnTo>
                  <a:lnTo>
                    <a:pt x="3652" y="9942"/>
                  </a:lnTo>
                  <a:lnTo>
                    <a:pt x="4132" y="9647"/>
                  </a:lnTo>
                  <a:lnTo>
                    <a:pt x="4593" y="9334"/>
                  </a:lnTo>
                  <a:lnTo>
                    <a:pt x="5036" y="9002"/>
                  </a:lnTo>
                  <a:lnTo>
                    <a:pt x="5128" y="9758"/>
                  </a:lnTo>
                  <a:lnTo>
                    <a:pt x="5220" y="10533"/>
                  </a:lnTo>
                  <a:lnTo>
                    <a:pt x="5276" y="10901"/>
                  </a:lnTo>
                  <a:lnTo>
                    <a:pt x="5349" y="11289"/>
                  </a:lnTo>
                  <a:lnTo>
                    <a:pt x="5442" y="11639"/>
                  </a:lnTo>
                  <a:lnTo>
                    <a:pt x="5571" y="12008"/>
                  </a:lnTo>
                  <a:lnTo>
                    <a:pt x="5663" y="12229"/>
                  </a:lnTo>
                  <a:lnTo>
                    <a:pt x="5755" y="12469"/>
                  </a:lnTo>
                  <a:lnTo>
                    <a:pt x="5792" y="12580"/>
                  </a:lnTo>
                  <a:lnTo>
                    <a:pt x="5829" y="12709"/>
                  </a:lnTo>
                  <a:lnTo>
                    <a:pt x="5829" y="12820"/>
                  </a:lnTo>
                  <a:lnTo>
                    <a:pt x="5829" y="12949"/>
                  </a:lnTo>
                  <a:lnTo>
                    <a:pt x="5792" y="13133"/>
                  </a:lnTo>
                  <a:lnTo>
                    <a:pt x="5718" y="13318"/>
                  </a:lnTo>
                  <a:lnTo>
                    <a:pt x="5552" y="13650"/>
                  </a:lnTo>
                  <a:lnTo>
                    <a:pt x="5478" y="13834"/>
                  </a:lnTo>
                  <a:lnTo>
                    <a:pt x="5423" y="14019"/>
                  </a:lnTo>
                  <a:lnTo>
                    <a:pt x="5405" y="14111"/>
                  </a:lnTo>
                  <a:lnTo>
                    <a:pt x="5405" y="14203"/>
                  </a:lnTo>
                  <a:lnTo>
                    <a:pt x="5423" y="14295"/>
                  </a:lnTo>
                  <a:lnTo>
                    <a:pt x="5442" y="14387"/>
                  </a:lnTo>
                  <a:lnTo>
                    <a:pt x="5497" y="14498"/>
                  </a:lnTo>
                  <a:lnTo>
                    <a:pt x="5534" y="14627"/>
                  </a:lnTo>
                  <a:lnTo>
                    <a:pt x="5552" y="14738"/>
                  </a:lnTo>
                  <a:lnTo>
                    <a:pt x="5534" y="14849"/>
                  </a:lnTo>
                  <a:lnTo>
                    <a:pt x="5478" y="15070"/>
                  </a:lnTo>
                  <a:lnTo>
                    <a:pt x="5442" y="15273"/>
                  </a:lnTo>
                  <a:lnTo>
                    <a:pt x="5423" y="15457"/>
                  </a:lnTo>
                  <a:lnTo>
                    <a:pt x="5442" y="15660"/>
                  </a:lnTo>
                  <a:lnTo>
                    <a:pt x="5497" y="15845"/>
                  </a:lnTo>
                  <a:lnTo>
                    <a:pt x="5552" y="16029"/>
                  </a:lnTo>
                  <a:lnTo>
                    <a:pt x="5571" y="16121"/>
                  </a:lnTo>
                  <a:lnTo>
                    <a:pt x="5589" y="16214"/>
                  </a:lnTo>
                  <a:lnTo>
                    <a:pt x="5571" y="16287"/>
                  </a:lnTo>
                  <a:lnTo>
                    <a:pt x="5552" y="16380"/>
                  </a:lnTo>
                  <a:lnTo>
                    <a:pt x="5534" y="16453"/>
                  </a:lnTo>
                  <a:lnTo>
                    <a:pt x="5478" y="16527"/>
                  </a:lnTo>
                  <a:lnTo>
                    <a:pt x="5368" y="16656"/>
                  </a:lnTo>
                  <a:lnTo>
                    <a:pt x="5239" y="16767"/>
                  </a:lnTo>
                  <a:lnTo>
                    <a:pt x="5073" y="16841"/>
                  </a:lnTo>
                  <a:lnTo>
                    <a:pt x="5257" y="16933"/>
                  </a:lnTo>
                  <a:lnTo>
                    <a:pt x="5276" y="16896"/>
                  </a:lnTo>
                  <a:lnTo>
                    <a:pt x="5681" y="17099"/>
                  </a:lnTo>
                  <a:lnTo>
                    <a:pt x="6106" y="17283"/>
                  </a:lnTo>
                  <a:lnTo>
                    <a:pt x="6530" y="17431"/>
                  </a:lnTo>
                  <a:lnTo>
                    <a:pt x="6954" y="17542"/>
                  </a:lnTo>
                  <a:lnTo>
                    <a:pt x="7397" y="17634"/>
                  </a:lnTo>
                  <a:lnTo>
                    <a:pt x="7858" y="17708"/>
                  </a:lnTo>
                  <a:lnTo>
                    <a:pt x="8301" y="17781"/>
                  </a:lnTo>
                  <a:lnTo>
                    <a:pt x="8743" y="17818"/>
                  </a:lnTo>
                  <a:lnTo>
                    <a:pt x="9536" y="17892"/>
                  </a:lnTo>
                  <a:lnTo>
                    <a:pt x="10311" y="17910"/>
                  </a:lnTo>
                  <a:lnTo>
                    <a:pt x="11086" y="17910"/>
                  </a:lnTo>
                  <a:lnTo>
                    <a:pt x="11879" y="17874"/>
                  </a:lnTo>
                  <a:lnTo>
                    <a:pt x="12653" y="17800"/>
                  </a:lnTo>
                  <a:lnTo>
                    <a:pt x="13041" y="17744"/>
                  </a:lnTo>
                  <a:lnTo>
                    <a:pt x="13410" y="17689"/>
                  </a:lnTo>
                  <a:lnTo>
                    <a:pt x="13797" y="17615"/>
                  </a:lnTo>
                  <a:lnTo>
                    <a:pt x="14184" y="17523"/>
                  </a:lnTo>
                  <a:lnTo>
                    <a:pt x="14553" y="17412"/>
                  </a:lnTo>
                  <a:lnTo>
                    <a:pt x="14922" y="17302"/>
                  </a:lnTo>
                  <a:lnTo>
                    <a:pt x="15328" y="17173"/>
                  </a:lnTo>
                  <a:lnTo>
                    <a:pt x="15531" y="17080"/>
                  </a:lnTo>
                  <a:lnTo>
                    <a:pt x="15734" y="16988"/>
                  </a:lnTo>
                  <a:lnTo>
                    <a:pt x="15918" y="16878"/>
                  </a:lnTo>
                  <a:lnTo>
                    <a:pt x="16103" y="16748"/>
                  </a:lnTo>
                  <a:lnTo>
                    <a:pt x="16269" y="16619"/>
                  </a:lnTo>
                  <a:lnTo>
                    <a:pt x="16416" y="16453"/>
                  </a:lnTo>
                  <a:lnTo>
                    <a:pt x="16471" y="16453"/>
                  </a:lnTo>
                  <a:lnTo>
                    <a:pt x="16656" y="17191"/>
                  </a:lnTo>
                  <a:lnTo>
                    <a:pt x="16803" y="17818"/>
                  </a:lnTo>
                  <a:lnTo>
                    <a:pt x="16803" y="17560"/>
                  </a:lnTo>
                  <a:lnTo>
                    <a:pt x="16803" y="17523"/>
                  </a:lnTo>
                  <a:lnTo>
                    <a:pt x="16822" y="17523"/>
                  </a:lnTo>
                  <a:lnTo>
                    <a:pt x="16859" y="17671"/>
                  </a:lnTo>
                  <a:lnTo>
                    <a:pt x="16914" y="17892"/>
                  </a:lnTo>
                  <a:lnTo>
                    <a:pt x="17025" y="17929"/>
                  </a:lnTo>
                  <a:lnTo>
                    <a:pt x="17154" y="17947"/>
                  </a:lnTo>
                  <a:lnTo>
                    <a:pt x="17375" y="17966"/>
                  </a:lnTo>
                  <a:lnTo>
                    <a:pt x="17615" y="17966"/>
                  </a:lnTo>
                  <a:lnTo>
                    <a:pt x="17855" y="17947"/>
                  </a:lnTo>
                  <a:lnTo>
                    <a:pt x="18482" y="17855"/>
                  </a:lnTo>
                  <a:lnTo>
                    <a:pt x="19109" y="17744"/>
                  </a:lnTo>
                  <a:lnTo>
                    <a:pt x="19589" y="17652"/>
                  </a:lnTo>
                  <a:lnTo>
                    <a:pt x="18408" y="13539"/>
                  </a:lnTo>
                  <a:lnTo>
                    <a:pt x="18297" y="13152"/>
                  </a:lnTo>
                  <a:lnTo>
                    <a:pt x="18261" y="12949"/>
                  </a:lnTo>
                  <a:lnTo>
                    <a:pt x="18242" y="12746"/>
                  </a:lnTo>
                  <a:lnTo>
                    <a:pt x="18242" y="12543"/>
                  </a:lnTo>
                  <a:lnTo>
                    <a:pt x="18205" y="12432"/>
                  </a:lnTo>
                  <a:lnTo>
                    <a:pt x="18168" y="12340"/>
                  </a:lnTo>
                  <a:lnTo>
                    <a:pt x="18113" y="12248"/>
                  </a:lnTo>
                  <a:lnTo>
                    <a:pt x="18058" y="12156"/>
                  </a:lnTo>
                  <a:lnTo>
                    <a:pt x="18039" y="12100"/>
                  </a:lnTo>
                  <a:lnTo>
                    <a:pt x="18039" y="12045"/>
                  </a:lnTo>
                  <a:lnTo>
                    <a:pt x="18076" y="11953"/>
                  </a:lnTo>
                  <a:lnTo>
                    <a:pt x="18131" y="11842"/>
                  </a:lnTo>
                  <a:lnTo>
                    <a:pt x="18168" y="11731"/>
                  </a:lnTo>
                  <a:lnTo>
                    <a:pt x="18187" y="11602"/>
                  </a:lnTo>
                  <a:lnTo>
                    <a:pt x="18187" y="11473"/>
                  </a:lnTo>
                  <a:lnTo>
                    <a:pt x="18131" y="11344"/>
                  </a:lnTo>
                  <a:lnTo>
                    <a:pt x="18076" y="11233"/>
                  </a:lnTo>
                  <a:lnTo>
                    <a:pt x="17910" y="10994"/>
                  </a:lnTo>
                  <a:lnTo>
                    <a:pt x="17744" y="10754"/>
                  </a:lnTo>
                  <a:lnTo>
                    <a:pt x="17652" y="10588"/>
                  </a:lnTo>
                  <a:lnTo>
                    <a:pt x="17560" y="10422"/>
                  </a:lnTo>
                  <a:lnTo>
                    <a:pt x="17486" y="10237"/>
                  </a:lnTo>
                  <a:lnTo>
                    <a:pt x="17431" y="10053"/>
                  </a:lnTo>
                  <a:lnTo>
                    <a:pt x="17338" y="9666"/>
                  </a:lnTo>
                  <a:lnTo>
                    <a:pt x="17265" y="9278"/>
                  </a:lnTo>
                  <a:lnTo>
                    <a:pt x="17043" y="8061"/>
                  </a:lnTo>
                  <a:lnTo>
                    <a:pt x="16767" y="6862"/>
                  </a:lnTo>
                  <a:lnTo>
                    <a:pt x="16453" y="5663"/>
                  </a:lnTo>
                  <a:lnTo>
                    <a:pt x="16103" y="4483"/>
                  </a:lnTo>
                  <a:lnTo>
                    <a:pt x="16010" y="4224"/>
                  </a:lnTo>
                  <a:lnTo>
                    <a:pt x="15900" y="3985"/>
                  </a:lnTo>
                  <a:lnTo>
                    <a:pt x="15826" y="3874"/>
                  </a:lnTo>
                  <a:lnTo>
                    <a:pt x="15752" y="3763"/>
                  </a:lnTo>
                  <a:lnTo>
                    <a:pt x="15660" y="3671"/>
                  </a:lnTo>
                  <a:lnTo>
                    <a:pt x="15549" y="3597"/>
                  </a:lnTo>
                  <a:lnTo>
                    <a:pt x="15605" y="3560"/>
                  </a:lnTo>
                  <a:lnTo>
                    <a:pt x="15641" y="3505"/>
                  </a:lnTo>
                  <a:lnTo>
                    <a:pt x="15697" y="3450"/>
                  </a:lnTo>
                  <a:lnTo>
                    <a:pt x="15715" y="3394"/>
                  </a:lnTo>
                  <a:lnTo>
                    <a:pt x="15734" y="3339"/>
                  </a:lnTo>
                  <a:lnTo>
                    <a:pt x="15734" y="3265"/>
                  </a:lnTo>
                  <a:lnTo>
                    <a:pt x="15734" y="3192"/>
                  </a:lnTo>
                  <a:lnTo>
                    <a:pt x="15715" y="3136"/>
                  </a:lnTo>
                  <a:lnTo>
                    <a:pt x="15678" y="3062"/>
                  </a:lnTo>
                  <a:lnTo>
                    <a:pt x="15641" y="3026"/>
                  </a:lnTo>
                  <a:lnTo>
                    <a:pt x="15586" y="2970"/>
                  </a:lnTo>
                  <a:lnTo>
                    <a:pt x="15531" y="2933"/>
                  </a:lnTo>
                  <a:lnTo>
                    <a:pt x="15475" y="2915"/>
                  </a:lnTo>
                  <a:lnTo>
                    <a:pt x="15402" y="2896"/>
                  </a:lnTo>
                  <a:lnTo>
                    <a:pt x="15273" y="2896"/>
                  </a:lnTo>
                  <a:lnTo>
                    <a:pt x="15346" y="2823"/>
                  </a:lnTo>
                  <a:lnTo>
                    <a:pt x="15383" y="2749"/>
                  </a:lnTo>
                  <a:lnTo>
                    <a:pt x="15420" y="2657"/>
                  </a:lnTo>
                  <a:lnTo>
                    <a:pt x="15439" y="2546"/>
                  </a:lnTo>
                  <a:lnTo>
                    <a:pt x="15439" y="2454"/>
                  </a:lnTo>
                  <a:lnTo>
                    <a:pt x="15420" y="2343"/>
                  </a:lnTo>
                  <a:lnTo>
                    <a:pt x="15383" y="2251"/>
                  </a:lnTo>
                  <a:lnTo>
                    <a:pt x="15328" y="2159"/>
                  </a:lnTo>
                  <a:lnTo>
                    <a:pt x="15273" y="2066"/>
                  </a:lnTo>
                  <a:lnTo>
                    <a:pt x="15199" y="1993"/>
                  </a:lnTo>
                  <a:lnTo>
                    <a:pt x="15051" y="1864"/>
                  </a:lnTo>
                  <a:lnTo>
                    <a:pt x="14867" y="1753"/>
                  </a:lnTo>
                  <a:lnTo>
                    <a:pt x="14682" y="1642"/>
                  </a:lnTo>
                  <a:lnTo>
                    <a:pt x="13963" y="1273"/>
                  </a:lnTo>
                  <a:lnTo>
                    <a:pt x="13594" y="1107"/>
                  </a:lnTo>
                  <a:lnTo>
                    <a:pt x="13225" y="941"/>
                  </a:lnTo>
                  <a:lnTo>
                    <a:pt x="12838" y="812"/>
                  </a:lnTo>
                  <a:lnTo>
                    <a:pt x="12451" y="720"/>
                  </a:lnTo>
                  <a:lnTo>
                    <a:pt x="12063" y="646"/>
                  </a:lnTo>
                  <a:lnTo>
                    <a:pt x="11860" y="628"/>
                  </a:lnTo>
                  <a:lnTo>
                    <a:pt x="11657" y="628"/>
                  </a:lnTo>
                  <a:lnTo>
                    <a:pt x="11639" y="19"/>
                  </a:lnTo>
                  <a:lnTo>
                    <a:pt x="11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1"/>
            <p:cNvSpPr/>
            <p:nvPr/>
          </p:nvSpPr>
          <p:spPr>
            <a:xfrm>
              <a:off x="4558338" y="3708057"/>
              <a:ext cx="332623" cy="68369"/>
            </a:xfrm>
            <a:custGeom>
              <a:rect b="b" l="l" r="r" t="t"/>
              <a:pathLst>
                <a:path extrusionOk="0" h="2343" w="11399">
                  <a:moveTo>
                    <a:pt x="11159" y="0"/>
                  </a:moveTo>
                  <a:lnTo>
                    <a:pt x="11012" y="166"/>
                  </a:lnTo>
                  <a:lnTo>
                    <a:pt x="10846" y="295"/>
                  </a:lnTo>
                  <a:lnTo>
                    <a:pt x="10661" y="425"/>
                  </a:lnTo>
                  <a:lnTo>
                    <a:pt x="10477" y="535"/>
                  </a:lnTo>
                  <a:lnTo>
                    <a:pt x="10274" y="627"/>
                  </a:lnTo>
                  <a:lnTo>
                    <a:pt x="10071" y="720"/>
                  </a:lnTo>
                  <a:lnTo>
                    <a:pt x="9665" y="849"/>
                  </a:lnTo>
                  <a:lnTo>
                    <a:pt x="9296" y="978"/>
                  </a:lnTo>
                  <a:lnTo>
                    <a:pt x="8909" y="1070"/>
                  </a:lnTo>
                  <a:lnTo>
                    <a:pt x="8540" y="1162"/>
                  </a:lnTo>
                  <a:lnTo>
                    <a:pt x="8153" y="1236"/>
                  </a:lnTo>
                  <a:lnTo>
                    <a:pt x="7765" y="1291"/>
                  </a:lnTo>
                  <a:lnTo>
                    <a:pt x="7396" y="1347"/>
                  </a:lnTo>
                  <a:lnTo>
                    <a:pt x="6622" y="1421"/>
                  </a:lnTo>
                  <a:lnTo>
                    <a:pt x="5829" y="1457"/>
                  </a:lnTo>
                  <a:lnTo>
                    <a:pt x="5054" y="1457"/>
                  </a:lnTo>
                  <a:lnTo>
                    <a:pt x="4279" y="1439"/>
                  </a:lnTo>
                  <a:lnTo>
                    <a:pt x="3486" y="1365"/>
                  </a:lnTo>
                  <a:lnTo>
                    <a:pt x="3044" y="1328"/>
                  </a:lnTo>
                  <a:lnTo>
                    <a:pt x="2601" y="1255"/>
                  </a:lnTo>
                  <a:lnTo>
                    <a:pt x="2140" y="1181"/>
                  </a:lnTo>
                  <a:lnTo>
                    <a:pt x="1697" y="1089"/>
                  </a:lnTo>
                  <a:lnTo>
                    <a:pt x="1273" y="978"/>
                  </a:lnTo>
                  <a:lnTo>
                    <a:pt x="849" y="830"/>
                  </a:lnTo>
                  <a:lnTo>
                    <a:pt x="424" y="646"/>
                  </a:lnTo>
                  <a:lnTo>
                    <a:pt x="19" y="443"/>
                  </a:lnTo>
                  <a:lnTo>
                    <a:pt x="0" y="480"/>
                  </a:lnTo>
                  <a:lnTo>
                    <a:pt x="461" y="738"/>
                  </a:lnTo>
                  <a:lnTo>
                    <a:pt x="904" y="996"/>
                  </a:lnTo>
                  <a:lnTo>
                    <a:pt x="1328" y="1273"/>
                  </a:lnTo>
                  <a:lnTo>
                    <a:pt x="1734" y="1568"/>
                  </a:lnTo>
                  <a:lnTo>
                    <a:pt x="1734" y="1623"/>
                  </a:lnTo>
                  <a:lnTo>
                    <a:pt x="1254" y="1623"/>
                  </a:lnTo>
                  <a:lnTo>
                    <a:pt x="2472" y="1642"/>
                  </a:lnTo>
                  <a:lnTo>
                    <a:pt x="3708" y="1679"/>
                  </a:lnTo>
                  <a:lnTo>
                    <a:pt x="4851" y="1734"/>
                  </a:lnTo>
                  <a:lnTo>
                    <a:pt x="5939" y="1789"/>
                  </a:lnTo>
                  <a:lnTo>
                    <a:pt x="6935" y="1863"/>
                  </a:lnTo>
                  <a:lnTo>
                    <a:pt x="7876" y="1937"/>
                  </a:lnTo>
                  <a:lnTo>
                    <a:pt x="8743" y="2048"/>
                  </a:lnTo>
                  <a:lnTo>
                    <a:pt x="9554" y="2140"/>
                  </a:lnTo>
                  <a:lnTo>
                    <a:pt x="10311" y="2251"/>
                  </a:lnTo>
                  <a:lnTo>
                    <a:pt x="10882" y="2343"/>
                  </a:lnTo>
                  <a:lnTo>
                    <a:pt x="11012" y="2158"/>
                  </a:lnTo>
                  <a:lnTo>
                    <a:pt x="11122" y="1992"/>
                  </a:lnTo>
                  <a:lnTo>
                    <a:pt x="11214" y="1789"/>
                  </a:lnTo>
                  <a:lnTo>
                    <a:pt x="11288" y="1587"/>
                  </a:lnTo>
                  <a:lnTo>
                    <a:pt x="11344" y="1384"/>
                  </a:lnTo>
                  <a:lnTo>
                    <a:pt x="11380" y="1162"/>
                  </a:lnTo>
                  <a:lnTo>
                    <a:pt x="11399" y="959"/>
                  </a:lnTo>
                  <a:lnTo>
                    <a:pt x="11399" y="738"/>
                  </a:lnTo>
                  <a:lnTo>
                    <a:pt x="11214"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1"/>
            <p:cNvSpPr/>
            <p:nvPr/>
          </p:nvSpPr>
          <p:spPr>
            <a:xfrm>
              <a:off x="4555099" y="3030964"/>
              <a:ext cx="195389" cy="200788"/>
            </a:xfrm>
            <a:custGeom>
              <a:rect b="b" l="l" r="r" t="t"/>
              <a:pathLst>
                <a:path extrusionOk="0" h="6881" w="6696">
                  <a:moveTo>
                    <a:pt x="960" y="1"/>
                  </a:moveTo>
                  <a:lnTo>
                    <a:pt x="794" y="19"/>
                  </a:lnTo>
                  <a:lnTo>
                    <a:pt x="628" y="56"/>
                  </a:lnTo>
                  <a:lnTo>
                    <a:pt x="462" y="130"/>
                  </a:lnTo>
                  <a:lnTo>
                    <a:pt x="369" y="185"/>
                  </a:lnTo>
                  <a:lnTo>
                    <a:pt x="277" y="278"/>
                  </a:lnTo>
                  <a:lnTo>
                    <a:pt x="185" y="370"/>
                  </a:lnTo>
                  <a:lnTo>
                    <a:pt x="130" y="462"/>
                  </a:lnTo>
                  <a:lnTo>
                    <a:pt x="74" y="573"/>
                  </a:lnTo>
                  <a:lnTo>
                    <a:pt x="37" y="702"/>
                  </a:lnTo>
                  <a:lnTo>
                    <a:pt x="0" y="812"/>
                  </a:lnTo>
                  <a:lnTo>
                    <a:pt x="0" y="942"/>
                  </a:lnTo>
                  <a:lnTo>
                    <a:pt x="0" y="1052"/>
                  </a:lnTo>
                  <a:lnTo>
                    <a:pt x="37" y="1181"/>
                  </a:lnTo>
                  <a:lnTo>
                    <a:pt x="74" y="1292"/>
                  </a:lnTo>
                  <a:lnTo>
                    <a:pt x="130" y="1403"/>
                  </a:lnTo>
                  <a:lnTo>
                    <a:pt x="203" y="1513"/>
                  </a:lnTo>
                  <a:lnTo>
                    <a:pt x="277" y="1606"/>
                  </a:lnTo>
                  <a:lnTo>
                    <a:pt x="369" y="1679"/>
                  </a:lnTo>
                  <a:lnTo>
                    <a:pt x="462" y="1753"/>
                  </a:lnTo>
                  <a:lnTo>
                    <a:pt x="369" y="1827"/>
                  </a:lnTo>
                  <a:lnTo>
                    <a:pt x="296" y="1919"/>
                  </a:lnTo>
                  <a:lnTo>
                    <a:pt x="222" y="2011"/>
                  </a:lnTo>
                  <a:lnTo>
                    <a:pt x="148" y="2122"/>
                  </a:lnTo>
                  <a:lnTo>
                    <a:pt x="111" y="2251"/>
                  </a:lnTo>
                  <a:lnTo>
                    <a:pt x="74" y="2362"/>
                  </a:lnTo>
                  <a:lnTo>
                    <a:pt x="56" y="2491"/>
                  </a:lnTo>
                  <a:lnTo>
                    <a:pt x="56" y="2620"/>
                  </a:lnTo>
                  <a:lnTo>
                    <a:pt x="74" y="2823"/>
                  </a:lnTo>
                  <a:lnTo>
                    <a:pt x="130" y="3026"/>
                  </a:lnTo>
                  <a:lnTo>
                    <a:pt x="222" y="3210"/>
                  </a:lnTo>
                  <a:lnTo>
                    <a:pt x="332" y="3376"/>
                  </a:lnTo>
                  <a:lnTo>
                    <a:pt x="462" y="3505"/>
                  </a:lnTo>
                  <a:lnTo>
                    <a:pt x="628" y="3634"/>
                  </a:lnTo>
                  <a:lnTo>
                    <a:pt x="775" y="3708"/>
                  </a:lnTo>
                  <a:lnTo>
                    <a:pt x="904" y="3782"/>
                  </a:lnTo>
                  <a:lnTo>
                    <a:pt x="1070" y="3837"/>
                  </a:lnTo>
                  <a:lnTo>
                    <a:pt x="1218" y="3874"/>
                  </a:lnTo>
                  <a:lnTo>
                    <a:pt x="1255" y="3874"/>
                  </a:lnTo>
                  <a:lnTo>
                    <a:pt x="1273" y="3800"/>
                  </a:lnTo>
                  <a:lnTo>
                    <a:pt x="1310" y="3708"/>
                  </a:lnTo>
                  <a:lnTo>
                    <a:pt x="1384" y="3561"/>
                  </a:lnTo>
                  <a:lnTo>
                    <a:pt x="1458" y="3505"/>
                  </a:lnTo>
                  <a:lnTo>
                    <a:pt x="1513" y="3450"/>
                  </a:lnTo>
                  <a:lnTo>
                    <a:pt x="1587" y="3395"/>
                  </a:lnTo>
                  <a:lnTo>
                    <a:pt x="1661" y="3358"/>
                  </a:lnTo>
                  <a:lnTo>
                    <a:pt x="1753" y="3339"/>
                  </a:lnTo>
                  <a:lnTo>
                    <a:pt x="1919" y="3339"/>
                  </a:lnTo>
                  <a:lnTo>
                    <a:pt x="2011" y="3358"/>
                  </a:lnTo>
                  <a:lnTo>
                    <a:pt x="2085" y="3395"/>
                  </a:lnTo>
                  <a:lnTo>
                    <a:pt x="2159" y="3432"/>
                  </a:lnTo>
                  <a:lnTo>
                    <a:pt x="2214" y="3487"/>
                  </a:lnTo>
                  <a:lnTo>
                    <a:pt x="2269" y="3561"/>
                  </a:lnTo>
                  <a:lnTo>
                    <a:pt x="2325" y="3690"/>
                  </a:lnTo>
                  <a:lnTo>
                    <a:pt x="2343" y="3837"/>
                  </a:lnTo>
                  <a:lnTo>
                    <a:pt x="2361" y="3985"/>
                  </a:lnTo>
                  <a:lnTo>
                    <a:pt x="2343" y="4132"/>
                  </a:lnTo>
                  <a:lnTo>
                    <a:pt x="2306" y="4262"/>
                  </a:lnTo>
                  <a:lnTo>
                    <a:pt x="2269" y="4409"/>
                  </a:lnTo>
                  <a:lnTo>
                    <a:pt x="2214" y="4538"/>
                  </a:lnTo>
                  <a:lnTo>
                    <a:pt x="2140" y="4667"/>
                  </a:lnTo>
                  <a:lnTo>
                    <a:pt x="2048" y="4778"/>
                  </a:lnTo>
                  <a:lnTo>
                    <a:pt x="1956" y="4870"/>
                  </a:lnTo>
                  <a:lnTo>
                    <a:pt x="2048" y="5055"/>
                  </a:lnTo>
                  <a:lnTo>
                    <a:pt x="2159" y="5239"/>
                  </a:lnTo>
                  <a:lnTo>
                    <a:pt x="2398" y="5571"/>
                  </a:lnTo>
                  <a:lnTo>
                    <a:pt x="2675" y="5866"/>
                  </a:lnTo>
                  <a:lnTo>
                    <a:pt x="2989" y="6143"/>
                  </a:lnTo>
                  <a:lnTo>
                    <a:pt x="3321" y="6383"/>
                  </a:lnTo>
                  <a:lnTo>
                    <a:pt x="3671" y="6586"/>
                  </a:lnTo>
                  <a:lnTo>
                    <a:pt x="4040" y="6752"/>
                  </a:lnTo>
                  <a:lnTo>
                    <a:pt x="4224" y="6825"/>
                  </a:lnTo>
                  <a:lnTo>
                    <a:pt x="4427" y="6881"/>
                  </a:lnTo>
                  <a:lnTo>
                    <a:pt x="4851" y="6844"/>
                  </a:lnTo>
                  <a:lnTo>
                    <a:pt x="5479" y="6770"/>
                  </a:lnTo>
                  <a:lnTo>
                    <a:pt x="5479" y="6752"/>
                  </a:lnTo>
                  <a:lnTo>
                    <a:pt x="5442" y="6530"/>
                  </a:lnTo>
                  <a:lnTo>
                    <a:pt x="5442" y="6291"/>
                  </a:lnTo>
                  <a:lnTo>
                    <a:pt x="5442" y="6069"/>
                  </a:lnTo>
                  <a:lnTo>
                    <a:pt x="5442" y="5848"/>
                  </a:lnTo>
                  <a:lnTo>
                    <a:pt x="5386" y="5811"/>
                  </a:lnTo>
                  <a:lnTo>
                    <a:pt x="5571" y="5534"/>
                  </a:lnTo>
                  <a:lnTo>
                    <a:pt x="5755" y="5276"/>
                  </a:lnTo>
                  <a:lnTo>
                    <a:pt x="6143" y="4723"/>
                  </a:lnTo>
                  <a:lnTo>
                    <a:pt x="6309" y="4446"/>
                  </a:lnTo>
                  <a:lnTo>
                    <a:pt x="6456" y="4169"/>
                  </a:lnTo>
                  <a:lnTo>
                    <a:pt x="6585" y="3874"/>
                  </a:lnTo>
                  <a:lnTo>
                    <a:pt x="6677" y="3561"/>
                  </a:lnTo>
                  <a:lnTo>
                    <a:pt x="6696" y="3413"/>
                  </a:lnTo>
                  <a:lnTo>
                    <a:pt x="6696" y="3247"/>
                  </a:lnTo>
                  <a:lnTo>
                    <a:pt x="6696" y="3081"/>
                  </a:lnTo>
                  <a:lnTo>
                    <a:pt x="6659" y="2934"/>
                  </a:lnTo>
                  <a:lnTo>
                    <a:pt x="6622" y="2786"/>
                  </a:lnTo>
                  <a:lnTo>
                    <a:pt x="6548" y="2657"/>
                  </a:lnTo>
                  <a:lnTo>
                    <a:pt x="6456" y="2546"/>
                  </a:lnTo>
                  <a:lnTo>
                    <a:pt x="6345" y="2436"/>
                  </a:lnTo>
                  <a:lnTo>
                    <a:pt x="6179" y="2362"/>
                  </a:lnTo>
                  <a:lnTo>
                    <a:pt x="5995" y="2306"/>
                  </a:lnTo>
                  <a:lnTo>
                    <a:pt x="5626" y="2233"/>
                  </a:lnTo>
                  <a:lnTo>
                    <a:pt x="5589" y="2214"/>
                  </a:lnTo>
                  <a:lnTo>
                    <a:pt x="5552" y="2196"/>
                  </a:lnTo>
                  <a:lnTo>
                    <a:pt x="5534" y="2140"/>
                  </a:lnTo>
                  <a:lnTo>
                    <a:pt x="5552" y="2085"/>
                  </a:lnTo>
                  <a:lnTo>
                    <a:pt x="5589" y="1901"/>
                  </a:lnTo>
                  <a:lnTo>
                    <a:pt x="5608" y="1716"/>
                  </a:lnTo>
                  <a:lnTo>
                    <a:pt x="5626" y="1532"/>
                  </a:lnTo>
                  <a:lnTo>
                    <a:pt x="5608" y="1347"/>
                  </a:lnTo>
                  <a:lnTo>
                    <a:pt x="5571" y="1181"/>
                  </a:lnTo>
                  <a:lnTo>
                    <a:pt x="5497" y="997"/>
                  </a:lnTo>
                  <a:lnTo>
                    <a:pt x="5386" y="868"/>
                  </a:lnTo>
                  <a:lnTo>
                    <a:pt x="5313" y="794"/>
                  </a:lnTo>
                  <a:lnTo>
                    <a:pt x="5239" y="739"/>
                  </a:lnTo>
                  <a:lnTo>
                    <a:pt x="5128" y="683"/>
                  </a:lnTo>
                  <a:lnTo>
                    <a:pt x="4999" y="646"/>
                  </a:lnTo>
                  <a:lnTo>
                    <a:pt x="4888" y="628"/>
                  </a:lnTo>
                  <a:lnTo>
                    <a:pt x="4353" y="628"/>
                  </a:lnTo>
                  <a:lnTo>
                    <a:pt x="3948" y="683"/>
                  </a:lnTo>
                  <a:lnTo>
                    <a:pt x="3542" y="720"/>
                  </a:lnTo>
                  <a:lnTo>
                    <a:pt x="3339" y="720"/>
                  </a:lnTo>
                  <a:lnTo>
                    <a:pt x="3136" y="702"/>
                  </a:lnTo>
                  <a:lnTo>
                    <a:pt x="2970" y="683"/>
                  </a:lnTo>
                  <a:lnTo>
                    <a:pt x="2804" y="628"/>
                  </a:lnTo>
                  <a:lnTo>
                    <a:pt x="2472" y="499"/>
                  </a:lnTo>
                  <a:lnTo>
                    <a:pt x="1827" y="185"/>
                  </a:lnTo>
                  <a:lnTo>
                    <a:pt x="1661" y="130"/>
                  </a:lnTo>
                  <a:lnTo>
                    <a:pt x="1495" y="75"/>
                  </a:lnTo>
                  <a:lnTo>
                    <a:pt x="1310" y="19"/>
                  </a:lnTo>
                  <a:lnTo>
                    <a:pt x="1144"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1"/>
            <p:cNvSpPr/>
            <p:nvPr/>
          </p:nvSpPr>
          <p:spPr>
            <a:xfrm>
              <a:off x="4573395" y="3128396"/>
              <a:ext cx="110913" cy="115203"/>
            </a:xfrm>
            <a:custGeom>
              <a:rect b="b" l="l" r="r" t="t"/>
              <a:pathLst>
                <a:path extrusionOk="0" h="3948" w="3801">
                  <a:moveTo>
                    <a:pt x="1126" y="0"/>
                  </a:moveTo>
                  <a:lnTo>
                    <a:pt x="1034" y="19"/>
                  </a:lnTo>
                  <a:lnTo>
                    <a:pt x="960" y="56"/>
                  </a:lnTo>
                  <a:lnTo>
                    <a:pt x="886" y="111"/>
                  </a:lnTo>
                  <a:lnTo>
                    <a:pt x="831" y="166"/>
                  </a:lnTo>
                  <a:lnTo>
                    <a:pt x="757" y="222"/>
                  </a:lnTo>
                  <a:lnTo>
                    <a:pt x="683" y="369"/>
                  </a:lnTo>
                  <a:lnTo>
                    <a:pt x="646" y="461"/>
                  </a:lnTo>
                  <a:lnTo>
                    <a:pt x="628" y="535"/>
                  </a:lnTo>
                  <a:lnTo>
                    <a:pt x="591" y="535"/>
                  </a:lnTo>
                  <a:lnTo>
                    <a:pt x="443" y="498"/>
                  </a:lnTo>
                  <a:lnTo>
                    <a:pt x="277" y="443"/>
                  </a:lnTo>
                  <a:lnTo>
                    <a:pt x="148" y="369"/>
                  </a:lnTo>
                  <a:lnTo>
                    <a:pt x="1" y="295"/>
                  </a:lnTo>
                  <a:lnTo>
                    <a:pt x="1" y="757"/>
                  </a:lnTo>
                  <a:lnTo>
                    <a:pt x="37" y="1236"/>
                  </a:lnTo>
                  <a:lnTo>
                    <a:pt x="93" y="1716"/>
                  </a:lnTo>
                  <a:lnTo>
                    <a:pt x="185" y="2177"/>
                  </a:lnTo>
                  <a:lnTo>
                    <a:pt x="259" y="2454"/>
                  </a:lnTo>
                  <a:lnTo>
                    <a:pt x="333" y="2712"/>
                  </a:lnTo>
                  <a:lnTo>
                    <a:pt x="443" y="2970"/>
                  </a:lnTo>
                  <a:lnTo>
                    <a:pt x="572" y="3228"/>
                  </a:lnTo>
                  <a:lnTo>
                    <a:pt x="738" y="3450"/>
                  </a:lnTo>
                  <a:lnTo>
                    <a:pt x="831" y="3560"/>
                  </a:lnTo>
                  <a:lnTo>
                    <a:pt x="923" y="3652"/>
                  </a:lnTo>
                  <a:lnTo>
                    <a:pt x="1034" y="3745"/>
                  </a:lnTo>
                  <a:lnTo>
                    <a:pt x="1163" y="3837"/>
                  </a:lnTo>
                  <a:lnTo>
                    <a:pt x="1273" y="3892"/>
                  </a:lnTo>
                  <a:lnTo>
                    <a:pt x="1402" y="3948"/>
                  </a:lnTo>
                  <a:lnTo>
                    <a:pt x="1421" y="3948"/>
                  </a:lnTo>
                  <a:lnTo>
                    <a:pt x="1421" y="3911"/>
                  </a:lnTo>
                  <a:lnTo>
                    <a:pt x="1439" y="3874"/>
                  </a:lnTo>
                  <a:lnTo>
                    <a:pt x="1495" y="3855"/>
                  </a:lnTo>
                  <a:lnTo>
                    <a:pt x="1550" y="3837"/>
                  </a:lnTo>
                  <a:lnTo>
                    <a:pt x="2675" y="3689"/>
                  </a:lnTo>
                  <a:lnTo>
                    <a:pt x="3800" y="3542"/>
                  </a:lnTo>
                  <a:lnTo>
                    <a:pt x="3597" y="3486"/>
                  </a:lnTo>
                  <a:lnTo>
                    <a:pt x="3413" y="3413"/>
                  </a:lnTo>
                  <a:lnTo>
                    <a:pt x="3044" y="3247"/>
                  </a:lnTo>
                  <a:lnTo>
                    <a:pt x="2694" y="3044"/>
                  </a:lnTo>
                  <a:lnTo>
                    <a:pt x="2362" y="2804"/>
                  </a:lnTo>
                  <a:lnTo>
                    <a:pt x="2048" y="2527"/>
                  </a:lnTo>
                  <a:lnTo>
                    <a:pt x="1771" y="2232"/>
                  </a:lnTo>
                  <a:lnTo>
                    <a:pt x="1532" y="1900"/>
                  </a:lnTo>
                  <a:lnTo>
                    <a:pt x="1421" y="1716"/>
                  </a:lnTo>
                  <a:lnTo>
                    <a:pt x="1329" y="1531"/>
                  </a:lnTo>
                  <a:lnTo>
                    <a:pt x="1421" y="1439"/>
                  </a:lnTo>
                  <a:lnTo>
                    <a:pt x="1513" y="1328"/>
                  </a:lnTo>
                  <a:lnTo>
                    <a:pt x="1587" y="1199"/>
                  </a:lnTo>
                  <a:lnTo>
                    <a:pt x="1642" y="1070"/>
                  </a:lnTo>
                  <a:lnTo>
                    <a:pt x="1679" y="923"/>
                  </a:lnTo>
                  <a:lnTo>
                    <a:pt x="1716" y="793"/>
                  </a:lnTo>
                  <a:lnTo>
                    <a:pt x="1734" y="646"/>
                  </a:lnTo>
                  <a:lnTo>
                    <a:pt x="1716" y="498"/>
                  </a:lnTo>
                  <a:lnTo>
                    <a:pt x="1698" y="351"/>
                  </a:lnTo>
                  <a:lnTo>
                    <a:pt x="1642" y="222"/>
                  </a:lnTo>
                  <a:lnTo>
                    <a:pt x="1587" y="148"/>
                  </a:lnTo>
                  <a:lnTo>
                    <a:pt x="1532" y="93"/>
                  </a:lnTo>
                  <a:lnTo>
                    <a:pt x="1458" y="56"/>
                  </a:lnTo>
                  <a:lnTo>
                    <a:pt x="1384" y="19"/>
                  </a:lnTo>
                  <a:lnTo>
                    <a:pt x="129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1"/>
            <p:cNvSpPr/>
            <p:nvPr/>
          </p:nvSpPr>
          <p:spPr>
            <a:xfrm>
              <a:off x="4531959" y="3719349"/>
              <a:ext cx="76977" cy="37175"/>
            </a:xfrm>
            <a:custGeom>
              <a:rect b="b" l="l" r="r" t="t"/>
              <a:pathLst>
                <a:path extrusionOk="0" h="1274" w="2638">
                  <a:moveTo>
                    <a:pt x="720" y="1"/>
                  </a:moveTo>
                  <a:lnTo>
                    <a:pt x="498" y="74"/>
                  </a:lnTo>
                  <a:lnTo>
                    <a:pt x="259" y="111"/>
                  </a:lnTo>
                  <a:lnTo>
                    <a:pt x="222" y="388"/>
                  </a:lnTo>
                  <a:lnTo>
                    <a:pt x="185" y="683"/>
                  </a:lnTo>
                  <a:lnTo>
                    <a:pt x="111" y="960"/>
                  </a:lnTo>
                  <a:lnTo>
                    <a:pt x="0" y="1218"/>
                  </a:lnTo>
                  <a:lnTo>
                    <a:pt x="0" y="1273"/>
                  </a:lnTo>
                  <a:lnTo>
                    <a:pt x="2140" y="1236"/>
                  </a:lnTo>
                  <a:lnTo>
                    <a:pt x="2638" y="1236"/>
                  </a:lnTo>
                  <a:lnTo>
                    <a:pt x="2638" y="1200"/>
                  </a:lnTo>
                  <a:lnTo>
                    <a:pt x="2232" y="886"/>
                  </a:lnTo>
                  <a:lnTo>
                    <a:pt x="1808" y="609"/>
                  </a:lnTo>
                  <a:lnTo>
                    <a:pt x="1365" y="351"/>
                  </a:lnTo>
                  <a:lnTo>
                    <a:pt x="904" y="93"/>
                  </a:lnTo>
                  <a:lnTo>
                    <a:pt x="72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1"/>
            <p:cNvSpPr/>
            <p:nvPr/>
          </p:nvSpPr>
          <p:spPr>
            <a:xfrm>
              <a:off x="4497498" y="3490607"/>
              <a:ext cx="77531" cy="232010"/>
            </a:xfrm>
            <a:custGeom>
              <a:rect b="b" l="l" r="r" t="t"/>
              <a:pathLst>
                <a:path extrusionOk="0" h="7951" w="2657">
                  <a:moveTo>
                    <a:pt x="1864" y="1"/>
                  </a:moveTo>
                  <a:lnTo>
                    <a:pt x="1421" y="333"/>
                  </a:lnTo>
                  <a:lnTo>
                    <a:pt x="960" y="646"/>
                  </a:lnTo>
                  <a:lnTo>
                    <a:pt x="480" y="941"/>
                  </a:lnTo>
                  <a:lnTo>
                    <a:pt x="1" y="1218"/>
                  </a:lnTo>
                  <a:lnTo>
                    <a:pt x="75" y="1366"/>
                  </a:lnTo>
                  <a:lnTo>
                    <a:pt x="167" y="1384"/>
                  </a:lnTo>
                  <a:lnTo>
                    <a:pt x="241" y="1421"/>
                  </a:lnTo>
                  <a:lnTo>
                    <a:pt x="314" y="1476"/>
                  </a:lnTo>
                  <a:lnTo>
                    <a:pt x="370" y="1532"/>
                  </a:lnTo>
                  <a:lnTo>
                    <a:pt x="425" y="1587"/>
                  </a:lnTo>
                  <a:lnTo>
                    <a:pt x="480" y="1661"/>
                  </a:lnTo>
                  <a:lnTo>
                    <a:pt x="499" y="1753"/>
                  </a:lnTo>
                  <a:lnTo>
                    <a:pt x="517" y="1827"/>
                  </a:lnTo>
                  <a:lnTo>
                    <a:pt x="536" y="1919"/>
                  </a:lnTo>
                  <a:lnTo>
                    <a:pt x="517" y="2011"/>
                  </a:lnTo>
                  <a:lnTo>
                    <a:pt x="499" y="2085"/>
                  </a:lnTo>
                  <a:lnTo>
                    <a:pt x="462" y="2159"/>
                  </a:lnTo>
                  <a:lnTo>
                    <a:pt x="425" y="2232"/>
                  </a:lnTo>
                  <a:lnTo>
                    <a:pt x="351" y="2306"/>
                  </a:lnTo>
                  <a:lnTo>
                    <a:pt x="296" y="2362"/>
                  </a:lnTo>
                  <a:lnTo>
                    <a:pt x="222" y="2398"/>
                  </a:lnTo>
                  <a:lnTo>
                    <a:pt x="296" y="2472"/>
                  </a:lnTo>
                  <a:lnTo>
                    <a:pt x="370" y="2564"/>
                  </a:lnTo>
                  <a:lnTo>
                    <a:pt x="425" y="2657"/>
                  </a:lnTo>
                  <a:lnTo>
                    <a:pt x="462" y="2767"/>
                  </a:lnTo>
                  <a:lnTo>
                    <a:pt x="499" y="3007"/>
                  </a:lnTo>
                  <a:lnTo>
                    <a:pt x="536" y="3247"/>
                  </a:lnTo>
                  <a:lnTo>
                    <a:pt x="573" y="3505"/>
                  </a:lnTo>
                  <a:lnTo>
                    <a:pt x="628" y="3782"/>
                  </a:lnTo>
                  <a:lnTo>
                    <a:pt x="757" y="4317"/>
                  </a:lnTo>
                  <a:lnTo>
                    <a:pt x="886" y="4833"/>
                  </a:lnTo>
                  <a:lnTo>
                    <a:pt x="960" y="5110"/>
                  </a:lnTo>
                  <a:lnTo>
                    <a:pt x="997" y="5368"/>
                  </a:lnTo>
                  <a:lnTo>
                    <a:pt x="1015" y="5497"/>
                  </a:lnTo>
                  <a:lnTo>
                    <a:pt x="1015" y="5552"/>
                  </a:lnTo>
                  <a:lnTo>
                    <a:pt x="997" y="5589"/>
                  </a:lnTo>
                  <a:lnTo>
                    <a:pt x="960" y="5663"/>
                  </a:lnTo>
                  <a:lnTo>
                    <a:pt x="923" y="5719"/>
                  </a:lnTo>
                  <a:lnTo>
                    <a:pt x="868" y="5811"/>
                  </a:lnTo>
                  <a:lnTo>
                    <a:pt x="1015" y="6051"/>
                  </a:lnTo>
                  <a:lnTo>
                    <a:pt x="1144" y="6290"/>
                  </a:lnTo>
                  <a:lnTo>
                    <a:pt x="1237" y="6567"/>
                  </a:lnTo>
                  <a:lnTo>
                    <a:pt x="1329" y="6825"/>
                  </a:lnTo>
                  <a:lnTo>
                    <a:pt x="1384" y="7102"/>
                  </a:lnTo>
                  <a:lnTo>
                    <a:pt x="1421" y="7379"/>
                  </a:lnTo>
                  <a:lnTo>
                    <a:pt x="1440" y="7674"/>
                  </a:lnTo>
                  <a:lnTo>
                    <a:pt x="1440" y="7950"/>
                  </a:lnTo>
                  <a:lnTo>
                    <a:pt x="1679" y="7913"/>
                  </a:lnTo>
                  <a:lnTo>
                    <a:pt x="1901" y="7840"/>
                  </a:lnTo>
                  <a:lnTo>
                    <a:pt x="2067" y="7766"/>
                  </a:lnTo>
                  <a:lnTo>
                    <a:pt x="2196" y="7655"/>
                  </a:lnTo>
                  <a:lnTo>
                    <a:pt x="2306" y="7526"/>
                  </a:lnTo>
                  <a:lnTo>
                    <a:pt x="2362" y="7452"/>
                  </a:lnTo>
                  <a:lnTo>
                    <a:pt x="2380" y="7379"/>
                  </a:lnTo>
                  <a:lnTo>
                    <a:pt x="2399" y="7286"/>
                  </a:lnTo>
                  <a:lnTo>
                    <a:pt x="2417" y="7213"/>
                  </a:lnTo>
                  <a:lnTo>
                    <a:pt x="2399" y="7120"/>
                  </a:lnTo>
                  <a:lnTo>
                    <a:pt x="2380" y="7028"/>
                  </a:lnTo>
                  <a:lnTo>
                    <a:pt x="2325" y="6844"/>
                  </a:lnTo>
                  <a:lnTo>
                    <a:pt x="2270" y="6659"/>
                  </a:lnTo>
                  <a:lnTo>
                    <a:pt x="2251" y="6456"/>
                  </a:lnTo>
                  <a:lnTo>
                    <a:pt x="2270" y="6272"/>
                  </a:lnTo>
                  <a:lnTo>
                    <a:pt x="2306" y="6069"/>
                  </a:lnTo>
                  <a:lnTo>
                    <a:pt x="2362" y="5848"/>
                  </a:lnTo>
                  <a:lnTo>
                    <a:pt x="2380" y="5737"/>
                  </a:lnTo>
                  <a:lnTo>
                    <a:pt x="2362" y="5626"/>
                  </a:lnTo>
                  <a:lnTo>
                    <a:pt x="2325" y="5497"/>
                  </a:lnTo>
                  <a:lnTo>
                    <a:pt x="2270" y="5386"/>
                  </a:lnTo>
                  <a:lnTo>
                    <a:pt x="2251" y="5294"/>
                  </a:lnTo>
                  <a:lnTo>
                    <a:pt x="2233" y="5202"/>
                  </a:lnTo>
                  <a:lnTo>
                    <a:pt x="2233" y="5110"/>
                  </a:lnTo>
                  <a:lnTo>
                    <a:pt x="2251" y="5018"/>
                  </a:lnTo>
                  <a:lnTo>
                    <a:pt x="2306" y="4833"/>
                  </a:lnTo>
                  <a:lnTo>
                    <a:pt x="2380" y="4649"/>
                  </a:lnTo>
                  <a:lnTo>
                    <a:pt x="2546" y="4317"/>
                  </a:lnTo>
                  <a:lnTo>
                    <a:pt x="2620" y="4132"/>
                  </a:lnTo>
                  <a:lnTo>
                    <a:pt x="2657" y="3948"/>
                  </a:lnTo>
                  <a:lnTo>
                    <a:pt x="2657" y="3819"/>
                  </a:lnTo>
                  <a:lnTo>
                    <a:pt x="2657" y="3708"/>
                  </a:lnTo>
                  <a:lnTo>
                    <a:pt x="2620" y="3579"/>
                  </a:lnTo>
                  <a:lnTo>
                    <a:pt x="2583" y="3468"/>
                  </a:lnTo>
                  <a:lnTo>
                    <a:pt x="2491" y="3228"/>
                  </a:lnTo>
                  <a:lnTo>
                    <a:pt x="2399" y="3007"/>
                  </a:lnTo>
                  <a:lnTo>
                    <a:pt x="2270" y="2638"/>
                  </a:lnTo>
                  <a:lnTo>
                    <a:pt x="2177" y="2288"/>
                  </a:lnTo>
                  <a:lnTo>
                    <a:pt x="2104" y="1900"/>
                  </a:lnTo>
                  <a:lnTo>
                    <a:pt x="2048" y="1532"/>
                  </a:lnTo>
                  <a:lnTo>
                    <a:pt x="1956" y="757"/>
                  </a:lnTo>
                  <a:lnTo>
                    <a:pt x="18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1"/>
            <p:cNvSpPr/>
            <p:nvPr/>
          </p:nvSpPr>
          <p:spPr>
            <a:xfrm>
              <a:off x="4276313" y="3085881"/>
              <a:ext cx="276656" cy="391304"/>
            </a:xfrm>
            <a:custGeom>
              <a:rect b="b" l="l" r="r" t="t"/>
              <a:pathLst>
                <a:path extrusionOk="0" h="13410" w="9481">
                  <a:moveTo>
                    <a:pt x="5700" y="0"/>
                  </a:moveTo>
                  <a:lnTo>
                    <a:pt x="5478" y="37"/>
                  </a:lnTo>
                  <a:lnTo>
                    <a:pt x="5257" y="111"/>
                  </a:lnTo>
                  <a:lnTo>
                    <a:pt x="5036" y="185"/>
                  </a:lnTo>
                  <a:lnTo>
                    <a:pt x="4833" y="295"/>
                  </a:lnTo>
                  <a:lnTo>
                    <a:pt x="4648" y="424"/>
                  </a:lnTo>
                  <a:lnTo>
                    <a:pt x="4464" y="554"/>
                  </a:lnTo>
                  <a:lnTo>
                    <a:pt x="4279" y="701"/>
                  </a:lnTo>
                  <a:lnTo>
                    <a:pt x="4113" y="867"/>
                  </a:lnTo>
                  <a:lnTo>
                    <a:pt x="3874" y="1144"/>
                  </a:lnTo>
                  <a:lnTo>
                    <a:pt x="3652" y="1439"/>
                  </a:lnTo>
                  <a:lnTo>
                    <a:pt x="3449" y="1752"/>
                  </a:lnTo>
                  <a:lnTo>
                    <a:pt x="3283" y="2084"/>
                  </a:lnTo>
                  <a:lnTo>
                    <a:pt x="3136" y="2417"/>
                  </a:lnTo>
                  <a:lnTo>
                    <a:pt x="3025" y="2767"/>
                  </a:lnTo>
                  <a:lnTo>
                    <a:pt x="2951" y="3136"/>
                  </a:lnTo>
                  <a:lnTo>
                    <a:pt x="2896" y="3505"/>
                  </a:lnTo>
                  <a:lnTo>
                    <a:pt x="2878" y="3874"/>
                  </a:lnTo>
                  <a:lnTo>
                    <a:pt x="2859" y="4243"/>
                  </a:lnTo>
                  <a:lnTo>
                    <a:pt x="2878" y="4999"/>
                  </a:lnTo>
                  <a:lnTo>
                    <a:pt x="2878" y="5386"/>
                  </a:lnTo>
                  <a:lnTo>
                    <a:pt x="2859" y="5737"/>
                  </a:lnTo>
                  <a:lnTo>
                    <a:pt x="2804" y="6105"/>
                  </a:lnTo>
                  <a:lnTo>
                    <a:pt x="2748" y="6290"/>
                  </a:lnTo>
                  <a:lnTo>
                    <a:pt x="2693" y="6456"/>
                  </a:lnTo>
                  <a:lnTo>
                    <a:pt x="2619" y="6659"/>
                  </a:lnTo>
                  <a:lnTo>
                    <a:pt x="2527" y="6843"/>
                  </a:lnTo>
                  <a:lnTo>
                    <a:pt x="2416" y="7028"/>
                  </a:lnTo>
                  <a:lnTo>
                    <a:pt x="2287" y="7212"/>
                  </a:lnTo>
                  <a:lnTo>
                    <a:pt x="2140" y="7378"/>
                  </a:lnTo>
                  <a:lnTo>
                    <a:pt x="1845" y="7692"/>
                  </a:lnTo>
                  <a:lnTo>
                    <a:pt x="1531" y="7987"/>
                  </a:lnTo>
                  <a:lnTo>
                    <a:pt x="1199" y="8282"/>
                  </a:lnTo>
                  <a:lnTo>
                    <a:pt x="886" y="8577"/>
                  </a:lnTo>
                  <a:lnTo>
                    <a:pt x="590" y="8909"/>
                  </a:lnTo>
                  <a:lnTo>
                    <a:pt x="461" y="9075"/>
                  </a:lnTo>
                  <a:lnTo>
                    <a:pt x="332" y="9259"/>
                  </a:lnTo>
                  <a:lnTo>
                    <a:pt x="222" y="9444"/>
                  </a:lnTo>
                  <a:lnTo>
                    <a:pt x="148" y="9647"/>
                  </a:lnTo>
                  <a:lnTo>
                    <a:pt x="74" y="9868"/>
                  </a:lnTo>
                  <a:lnTo>
                    <a:pt x="19" y="10071"/>
                  </a:lnTo>
                  <a:lnTo>
                    <a:pt x="0" y="10292"/>
                  </a:lnTo>
                  <a:lnTo>
                    <a:pt x="19" y="10514"/>
                  </a:lnTo>
                  <a:lnTo>
                    <a:pt x="56" y="10717"/>
                  </a:lnTo>
                  <a:lnTo>
                    <a:pt x="111" y="10920"/>
                  </a:lnTo>
                  <a:lnTo>
                    <a:pt x="203" y="11067"/>
                  </a:lnTo>
                  <a:lnTo>
                    <a:pt x="277" y="11215"/>
                  </a:lnTo>
                  <a:lnTo>
                    <a:pt x="498" y="11473"/>
                  </a:lnTo>
                  <a:lnTo>
                    <a:pt x="720" y="11713"/>
                  </a:lnTo>
                  <a:lnTo>
                    <a:pt x="941" y="11971"/>
                  </a:lnTo>
                  <a:lnTo>
                    <a:pt x="1125" y="12248"/>
                  </a:lnTo>
                  <a:lnTo>
                    <a:pt x="1310" y="12543"/>
                  </a:lnTo>
                  <a:lnTo>
                    <a:pt x="1513" y="12819"/>
                  </a:lnTo>
                  <a:lnTo>
                    <a:pt x="1623" y="12948"/>
                  </a:lnTo>
                  <a:lnTo>
                    <a:pt x="1752" y="13059"/>
                  </a:lnTo>
                  <a:lnTo>
                    <a:pt x="1882" y="13151"/>
                  </a:lnTo>
                  <a:lnTo>
                    <a:pt x="1992" y="13225"/>
                  </a:lnTo>
                  <a:lnTo>
                    <a:pt x="2140" y="13280"/>
                  </a:lnTo>
                  <a:lnTo>
                    <a:pt x="2269" y="13336"/>
                  </a:lnTo>
                  <a:lnTo>
                    <a:pt x="2416" y="13373"/>
                  </a:lnTo>
                  <a:lnTo>
                    <a:pt x="2564" y="13391"/>
                  </a:lnTo>
                  <a:lnTo>
                    <a:pt x="2712" y="13410"/>
                  </a:lnTo>
                  <a:lnTo>
                    <a:pt x="2859" y="13410"/>
                  </a:lnTo>
                  <a:lnTo>
                    <a:pt x="3154" y="13373"/>
                  </a:lnTo>
                  <a:lnTo>
                    <a:pt x="3449" y="13299"/>
                  </a:lnTo>
                  <a:lnTo>
                    <a:pt x="3726" y="13188"/>
                  </a:lnTo>
                  <a:lnTo>
                    <a:pt x="4003" y="13041"/>
                  </a:lnTo>
                  <a:lnTo>
                    <a:pt x="4261" y="12856"/>
                  </a:lnTo>
                  <a:lnTo>
                    <a:pt x="4519" y="12672"/>
                  </a:lnTo>
                  <a:lnTo>
                    <a:pt x="4667" y="12598"/>
                  </a:lnTo>
                  <a:lnTo>
                    <a:pt x="4796" y="12524"/>
                  </a:lnTo>
                  <a:lnTo>
                    <a:pt x="4943" y="12450"/>
                  </a:lnTo>
                  <a:lnTo>
                    <a:pt x="5091" y="12414"/>
                  </a:lnTo>
                  <a:lnTo>
                    <a:pt x="5275" y="12395"/>
                  </a:lnTo>
                  <a:lnTo>
                    <a:pt x="5478" y="12377"/>
                  </a:lnTo>
                  <a:lnTo>
                    <a:pt x="5866" y="12377"/>
                  </a:lnTo>
                  <a:lnTo>
                    <a:pt x="6013" y="12358"/>
                  </a:lnTo>
                  <a:lnTo>
                    <a:pt x="6161" y="12321"/>
                  </a:lnTo>
                  <a:lnTo>
                    <a:pt x="6290" y="12266"/>
                  </a:lnTo>
                  <a:lnTo>
                    <a:pt x="6437" y="12211"/>
                  </a:lnTo>
                  <a:lnTo>
                    <a:pt x="6566" y="12137"/>
                  </a:lnTo>
                  <a:lnTo>
                    <a:pt x="6677" y="12063"/>
                  </a:lnTo>
                  <a:lnTo>
                    <a:pt x="6806" y="11971"/>
                  </a:lnTo>
                  <a:lnTo>
                    <a:pt x="6898" y="11860"/>
                  </a:lnTo>
                  <a:lnTo>
                    <a:pt x="6862" y="11823"/>
                  </a:lnTo>
                  <a:lnTo>
                    <a:pt x="6806" y="11768"/>
                  </a:lnTo>
                  <a:lnTo>
                    <a:pt x="6788" y="11713"/>
                  </a:lnTo>
                  <a:lnTo>
                    <a:pt x="6788" y="11657"/>
                  </a:lnTo>
                  <a:lnTo>
                    <a:pt x="6825" y="11602"/>
                  </a:lnTo>
                  <a:lnTo>
                    <a:pt x="6862" y="11547"/>
                  </a:lnTo>
                  <a:lnTo>
                    <a:pt x="6917" y="11528"/>
                  </a:lnTo>
                  <a:lnTo>
                    <a:pt x="6972" y="11510"/>
                  </a:lnTo>
                  <a:lnTo>
                    <a:pt x="7083" y="11491"/>
                  </a:lnTo>
                  <a:lnTo>
                    <a:pt x="7028" y="11399"/>
                  </a:lnTo>
                  <a:lnTo>
                    <a:pt x="6991" y="11325"/>
                  </a:lnTo>
                  <a:lnTo>
                    <a:pt x="6954" y="11233"/>
                  </a:lnTo>
                  <a:lnTo>
                    <a:pt x="6917" y="11141"/>
                  </a:lnTo>
                  <a:lnTo>
                    <a:pt x="7064" y="11104"/>
                  </a:lnTo>
                  <a:lnTo>
                    <a:pt x="7230" y="11086"/>
                  </a:lnTo>
                  <a:lnTo>
                    <a:pt x="7378" y="11104"/>
                  </a:lnTo>
                  <a:lnTo>
                    <a:pt x="7526" y="11159"/>
                  </a:lnTo>
                  <a:lnTo>
                    <a:pt x="8669" y="8872"/>
                  </a:lnTo>
                  <a:lnTo>
                    <a:pt x="8614" y="8651"/>
                  </a:lnTo>
                  <a:lnTo>
                    <a:pt x="8558" y="8411"/>
                  </a:lnTo>
                  <a:lnTo>
                    <a:pt x="8485" y="8190"/>
                  </a:lnTo>
                  <a:lnTo>
                    <a:pt x="8429" y="7950"/>
                  </a:lnTo>
                  <a:lnTo>
                    <a:pt x="8411" y="7765"/>
                  </a:lnTo>
                  <a:lnTo>
                    <a:pt x="8411" y="7599"/>
                  </a:lnTo>
                  <a:lnTo>
                    <a:pt x="8411" y="7415"/>
                  </a:lnTo>
                  <a:lnTo>
                    <a:pt x="8429" y="7249"/>
                  </a:lnTo>
                  <a:lnTo>
                    <a:pt x="8485" y="6935"/>
                  </a:lnTo>
                  <a:lnTo>
                    <a:pt x="8558" y="6659"/>
                  </a:lnTo>
                  <a:lnTo>
                    <a:pt x="8651" y="6364"/>
                  </a:lnTo>
                  <a:lnTo>
                    <a:pt x="8780" y="6087"/>
                  </a:lnTo>
                  <a:lnTo>
                    <a:pt x="9001" y="5681"/>
                  </a:lnTo>
                  <a:lnTo>
                    <a:pt x="9112" y="5478"/>
                  </a:lnTo>
                  <a:lnTo>
                    <a:pt x="9204" y="5257"/>
                  </a:lnTo>
                  <a:lnTo>
                    <a:pt x="9259" y="5109"/>
                  </a:lnTo>
                  <a:lnTo>
                    <a:pt x="9315" y="4943"/>
                  </a:lnTo>
                  <a:lnTo>
                    <a:pt x="9333" y="4777"/>
                  </a:lnTo>
                  <a:lnTo>
                    <a:pt x="9352" y="4611"/>
                  </a:lnTo>
                  <a:lnTo>
                    <a:pt x="9370" y="4445"/>
                  </a:lnTo>
                  <a:lnTo>
                    <a:pt x="9352" y="4279"/>
                  </a:lnTo>
                  <a:lnTo>
                    <a:pt x="9352" y="4113"/>
                  </a:lnTo>
                  <a:lnTo>
                    <a:pt x="9315" y="3947"/>
                  </a:lnTo>
                  <a:lnTo>
                    <a:pt x="9278" y="3800"/>
                  </a:lnTo>
                  <a:lnTo>
                    <a:pt x="9222" y="3634"/>
                  </a:lnTo>
                  <a:lnTo>
                    <a:pt x="9167" y="3486"/>
                  </a:lnTo>
                  <a:lnTo>
                    <a:pt x="9093" y="3320"/>
                  </a:lnTo>
                  <a:lnTo>
                    <a:pt x="9020" y="3173"/>
                  </a:lnTo>
                  <a:lnTo>
                    <a:pt x="8927" y="3044"/>
                  </a:lnTo>
                  <a:lnTo>
                    <a:pt x="8835" y="2915"/>
                  </a:lnTo>
                  <a:lnTo>
                    <a:pt x="8724" y="2785"/>
                  </a:lnTo>
                  <a:lnTo>
                    <a:pt x="8872" y="2564"/>
                  </a:lnTo>
                  <a:lnTo>
                    <a:pt x="9001" y="2343"/>
                  </a:lnTo>
                  <a:lnTo>
                    <a:pt x="9130" y="2121"/>
                  </a:lnTo>
                  <a:lnTo>
                    <a:pt x="9222" y="1882"/>
                  </a:lnTo>
                  <a:lnTo>
                    <a:pt x="9315" y="1642"/>
                  </a:lnTo>
                  <a:lnTo>
                    <a:pt x="9388" y="1402"/>
                  </a:lnTo>
                  <a:lnTo>
                    <a:pt x="9444" y="1144"/>
                  </a:lnTo>
                  <a:lnTo>
                    <a:pt x="9481" y="886"/>
                  </a:lnTo>
                  <a:lnTo>
                    <a:pt x="9481" y="738"/>
                  </a:lnTo>
                  <a:lnTo>
                    <a:pt x="9481" y="609"/>
                  </a:lnTo>
                  <a:lnTo>
                    <a:pt x="9425" y="480"/>
                  </a:lnTo>
                  <a:lnTo>
                    <a:pt x="9370" y="388"/>
                  </a:lnTo>
                  <a:lnTo>
                    <a:pt x="9278" y="332"/>
                  </a:lnTo>
                  <a:lnTo>
                    <a:pt x="9186" y="295"/>
                  </a:lnTo>
                  <a:lnTo>
                    <a:pt x="9075" y="277"/>
                  </a:lnTo>
                  <a:lnTo>
                    <a:pt x="8964" y="258"/>
                  </a:lnTo>
                  <a:lnTo>
                    <a:pt x="8854" y="258"/>
                  </a:lnTo>
                  <a:lnTo>
                    <a:pt x="8614" y="277"/>
                  </a:lnTo>
                  <a:lnTo>
                    <a:pt x="8282" y="295"/>
                  </a:lnTo>
                  <a:lnTo>
                    <a:pt x="7931" y="295"/>
                  </a:lnTo>
                  <a:lnTo>
                    <a:pt x="7599" y="258"/>
                  </a:lnTo>
                  <a:lnTo>
                    <a:pt x="7267" y="222"/>
                  </a:lnTo>
                  <a:lnTo>
                    <a:pt x="6880" y="148"/>
                  </a:lnTo>
                  <a:lnTo>
                    <a:pt x="6493" y="56"/>
                  </a:lnTo>
                  <a:lnTo>
                    <a:pt x="6290" y="37"/>
                  </a:lnTo>
                  <a:lnTo>
                    <a:pt x="6087"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1"/>
            <p:cNvSpPr/>
            <p:nvPr/>
          </p:nvSpPr>
          <p:spPr>
            <a:xfrm>
              <a:off x="4267705" y="3659618"/>
              <a:ext cx="271812" cy="117887"/>
            </a:xfrm>
            <a:custGeom>
              <a:rect b="b" l="l" r="r" t="t"/>
              <a:pathLst>
                <a:path extrusionOk="0" h="4040" w="9315">
                  <a:moveTo>
                    <a:pt x="8724" y="0"/>
                  </a:moveTo>
                  <a:lnTo>
                    <a:pt x="8540" y="222"/>
                  </a:lnTo>
                  <a:lnTo>
                    <a:pt x="8337" y="425"/>
                  </a:lnTo>
                  <a:lnTo>
                    <a:pt x="8116" y="627"/>
                  </a:lnTo>
                  <a:lnTo>
                    <a:pt x="7894" y="812"/>
                  </a:lnTo>
                  <a:lnTo>
                    <a:pt x="7655" y="978"/>
                  </a:lnTo>
                  <a:lnTo>
                    <a:pt x="7415" y="1162"/>
                  </a:lnTo>
                  <a:lnTo>
                    <a:pt x="6917" y="1476"/>
                  </a:lnTo>
                  <a:lnTo>
                    <a:pt x="6363" y="1771"/>
                  </a:lnTo>
                  <a:lnTo>
                    <a:pt x="6087" y="1900"/>
                  </a:lnTo>
                  <a:lnTo>
                    <a:pt x="5810" y="2029"/>
                  </a:lnTo>
                  <a:lnTo>
                    <a:pt x="5533" y="2140"/>
                  </a:lnTo>
                  <a:lnTo>
                    <a:pt x="5238" y="2232"/>
                  </a:lnTo>
                  <a:lnTo>
                    <a:pt x="4943" y="2306"/>
                  </a:lnTo>
                  <a:lnTo>
                    <a:pt x="4630" y="2343"/>
                  </a:lnTo>
                  <a:lnTo>
                    <a:pt x="4298" y="2361"/>
                  </a:lnTo>
                  <a:lnTo>
                    <a:pt x="3947" y="2361"/>
                  </a:lnTo>
                  <a:lnTo>
                    <a:pt x="3597" y="2324"/>
                  </a:lnTo>
                  <a:lnTo>
                    <a:pt x="3265" y="2251"/>
                  </a:lnTo>
                  <a:lnTo>
                    <a:pt x="2933" y="2177"/>
                  </a:lnTo>
                  <a:lnTo>
                    <a:pt x="2601" y="2066"/>
                  </a:lnTo>
                  <a:lnTo>
                    <a:pt x="2269" y="1919"/>
                  </a:lnTo>
                  <a:lnTo>
                    <a:pt x="1955" y="1789"/>
                  </a:lnTo>
                  <a:lnTo>
                    <a:pt x="1457" y="1513"/>
                  </a:lnTo>
                  <a:lnTo>
                    <a:pt x="978" y="1199"/>
                  </a:lnTo>
                  <a:lnTo>
                    <a:pt x="498" y="867"/>
                  </a:lnTo>
                  <a:lnTo>
                    <a:pt x="37" y="535"/>
                  </a:lnTo>
                  <a:lnTo>
                    <a:pt x="19" y="554"/>
                  </a:lnTo>
                  <a:lnTo>
                    <a:pt x="0" y="1070"/>
                  </a:lnTo>
                  <a:lnTo>
                    <a:pt x="19" y="1587"/>
                  </a:lnTo>
                  <a:lnTo>
                    <a:pt x="37" y="1845"/>
                  </a:lnTo>
                  <a:lnTo>
                    <a:pt x="74" y="2103"/>
                  </a:lnTo>
                  <a:lnTo>
                    <a:pt x="111" y="2361"/>
                  </a:lnTo>
                  <a:lnTo>
                    <a:pt x="185" y="2601"/>
                  </a:lnTo>
                  <a:lnTo>
                    <a:pt x="240" y="2767"/>
                  </a:lnTo>
                  <a:lnTo>
                    <a:pt x="314" y="2970"/>
                  </a:lnTo>
                  <a:lnTo>
                    <a:pt x="424" y="3173"/>
                  </a:lnTo>
                  <a:lnTo>
                    <a:pt x="535" y="3357"/>
                  </a:lnTo>
                  <a:lnTo>
                    <a:pt x="683" y="3523"/>
                  </a:lnTo>
                  <a:lnTo>
                    <a:pt x="830" y="3689"/>
                  </a:lnTo>
                  <a:lnTo>
                    <a:pt x="996" y="3818"/>
                  </a:lnTo>
                  <a:lnTo>
                    <a:pt x="1162" y="3929"/>
                  </a:lnTo>
                  <a:lnTo>
                    <a:pt x="1365" y="4040"/>
                  </a:lnTo>
                  <a:lnTo>
                    <a:pt x="2084" y="3911"/>
                  </a:lnTo>
                  <a:lnTo>
                    <a:pt x="2859" y="3800"/>
                  </a:lnTo>
                  <a:lnTo>
                    <a:pt x="3707" y="3689"/>
                  </a:lnTo>
                  <a:lnTo>
                    <a:pt x="4630" y="3597"/>
                  </a:lnTo>
                  <a:lnTo>
                    <a:pt x="5626" y="3505"/>
                  </a:lnTo>
                  <a:lnTo>
                    <a:pt x="6695" y="3431"/>
                  </a:lnTo>
                  <a:lnTo>
                    <a:pt x="7839" y="3376"/>
                  </a:lnTo>
                  <a:lnTo>
                    <a:pt x="9056" y="3320"/>
                  </a:lnTo>
                  <a:lnTo>
                    <a:pt x="9056" y="3265"/>
                  </a:lnTo>
                  <a:lnTo>
                    <a:pt x="9167" y="3007"/>
                  </a:lnTo>
                  <a:lnTo>
                    <a:pt x="9241" y="2730"/>
                  </a:lnTo>
                  <a:lnTo>
                    <a:pt x="9278" y="2435"/>
                  </a:lnTo>
                  <a:lnTo>
                    <a:pt x="9315" y="2158"/>
                  </a:lnTo>
                  <a:lnTo>
                    <a:pt x="9315" y="1882"/>
                  </a:lnTo>
                  <a:lnTo>
                    <a:pt x="9296" y="1587"/>
                  </a:lnTo>
                  <a:lnTo>
                    <a:pt x="9259" y="1310"/>
                  </a:lnTo>
                  <a:lnTo>
                    <a:pt x="9204" y="1033"/>
                  </a:lnTo>
                  <a:lnTo>
                    <a:pt x="9112" y="775"/>
                  </a:lnTo>
                  <a:lnTo>
                    <a:pt x="9019" y="498"/>
                  </a:lnTo>
                  <a:lnTo>
                    <a:pt x="8890" y="259"/>
                  </a:lnTo>
                  <a:lnTo>
                    <a:pt x="8743" y="19"/>
                  </a:lnTo>
                  <a:lnTo>
                    <a:pt x="87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1"/>
            <p:cNvSpPr/>
            <p:nvPr/>
          </p:nvSpPr>
          <p:spPr>
            <a:xfrm>
              <a:off x="4260148" y="3526149"/>
              <a:ext cx="266997" cy="202392"/>
            </a:xfrm>
            <a:custGeom>
              <a:rect b="b" l="l" r="r" t="t"/>
              <a:pathLst>
                <a:path extrusionOk="0" h="6936" w="9150">
                  <a:moveTo>
                    <a:pt x="8135" y="0"/>
                  </a:moveTo>
                  <a:lnTo>
                    <a:pt x="7600" y="258"/>
                  </a:lnTo>
                  <a:lnTo>
                    <a:pt x="7065" y="498"/>
                  </a:lnTo>
                  <a:lnTo>
                    <a:pt x="6530" y="719"/>
                  </a:lnTo>
                  <a:lnTo>
                    <a:pt x="5977" y="904"/>
                  </a:lnTo>
                  <a:lnTo>
                    <a:pt x="5792" y="516"/>
                  </a:lnTo>
                  <a:lnTo>
                    <a:pt x="5516" y="553"/>
                  </a:lnTo>
                  <a:lnTo>
                    <a:pt x="5258" y="590"/>
                  </a:lnTo>
                  <a:lnTo>
                    <a:pt x="4704" y="609"/>
                  </a:lnTo>
                  <a:lnTo>
                    <a:pt x="4151" y="590"/>
                  </a:lnTo>
                  <a:lnTo>
                    <a:pt x="3598" y="572"/>
                  </a:lnTo>
                  <a:lnTo>
                    <a:pt x="3026" y="553"/>
                  </a:lnTo>
                  <a:lnTo>
                    <a:pt x="2472" y="535"/>
                  </a:lnTo>
                  <a:lnTo>
                    <a:pt x="1919" y="535"/>
                  </a:lnTo>
                  <a:lnTo>
                    <a:pt x="1661" y="553"/>
                  </a:lnTo>
                  <a:lnTo>
                    <a:pt x="1384" y="590"/>
                  </a:lnTo>
                  <a:lnTo>
                    <a:pt x="1108" y="646"/>
                  </a:lnTo>
                  <a:lnTo>
                    <a:pt x="978" y="682"/>
                  </a:lnTo>
                  <a:lnTo>
                    <a:pt x="849" y="756"/>
                  </a:lnTo>
                  <a:lnTo>
                    <a:pt x="868" y="775"/>
                  </a:lnTo>
                  <a:lnTo>
                    <a:pt x="702" y="1254"/>
                  </a:lnTo>
                  <a:lnTo>
                    <a:pt x="554" y="1715"/>
                  </a:lnTo>
                  <a:lnTo>
                    <a:pt x="444" y="2103"/>
                  </a:lnTo>
                  <a:lnTo>
                    <a:pt x="351" y="2490"/>
                  </a:lnTo>
                  <a:lnTo>
                    <a:pt x="259" y="2877"/>
                  </a:lnTo>
                  <a:lnTo>
                    <a:pt x="185" y="3265"/>
                  </a:lnTo>
                  <a:lnTo>
                    <a:pt x="130" y="3670"/>
                  </a:lnTo>
                  <a:lnTo>
                    <a:pt x="75" y="4058"/>
                  </a:lnTo>
                  <a:lnTo>
                    <a:pt x="38" y="4464"/>
                  </a:lnTo>
                  <a:lnTo>
                    <a:pt x="1" y="4851"/>
                  </a:lnTo>
                  <a:lnTo>
                    <a:pt x="1" y="4869"/>
                  </a:lnTo>
                  <a:lnTo>
                    <a:pt x="296" y="5109"/>
                  </a:lnTo>
                  <a:lnTo>
                    <a:pt x="757" y="5441"/>
                  </a:lnTo>
                  <a:lnTo>
                    <a:pt x="1237" y="5773"/>
                  </a:lnTo>
                  <a:lnTo>
                    <a:pt x="1716" y="6087"/>
                  </a:lnTo>
                  <a:lnTo>
                    <a:pt x="2214" y="6345"/>
                  </a:lnTo>
                  <a:lnTo>
                    <a:pt x="2528" y="6493"/>
                  </a:lnTo>
                  <a:lnTo>
                    <a:pt x="2860" y="6640"/>
                  </a:lnTo>
                  <a:lnTo>
                    <a:pt x="3192" y="6732"/>
                  </a:lnTo>
                  <a:lnTo>
                    <a:pt x="3524" y="6825"/>
                  </a:lnTo>
                  <a:lnTo>
                    <a:pt x="3856" y="6898"/>
                  </a:lnTo>
                  <a:lnTo>
                    <a:pt x="4206" y="6935"/>
                  </a:lnTo>
                  <a:lnTo>
                    <a:pt x="4557" y="6935"/>
                  </a:lnTo>
                  <a:lnTo>
                    <a:pt x="4889" y="6917"/>
                  </a:lnTo>
                  <a:lnTo>
                    <a:pt x="5202" y="6880"/>
                  </a:lnTo>
                  <a:lnTo>
                    <a:pt x="5497" y="6806"/>
                  </a:lnTo>
                  <a:lnTo>
                    <a:pt x="5792" y="6714"/>
                  </a:lnTo>
                  <a:lnTo>
                    <a:pt x="6069" y="6603"/>
                  </a:lnTo>
                  <a:lnTo>
                    <a:pt x="6346" y="6474"/>
                  </a:lnTo>
                  <a:lnTo>
                    <a:pt x="6622" y="6345"/>
                  </a:lnTo>
                  <a:lnTo>
                    <a:pt x="7176" y="6050"/>
                  </a:lnTo>
                  <a:lnTo>
                    <a:pt x="7674" y="5736"/>
                  </a:lnTo>
                  <a:lnTo>
                    <a:pt x="7914" y="5552"/>
                  </a:lnTo>
                  <a:lnTo>
                    <a:pt x="8153" y="5386"/>
                  </a:lnTo>
                  <a:lnTo>
                    <a:pt x="8375" y="5201"/>
                  </a:lnTo>
                  <a:lnTo>
                    <a:pt x="8596" y="4999"/>
                  </a:lnTo>
                  <a:lnTo>
                    <a:pt x="8799" y="4796"/>
                  </a:lnTo>
                  <a:lnTo>
                    <a:pt x="8983" y="4574"/>
                  </a:lnTo>
                  <a:lnTo>
                    <a:pt x="9002" y="4593"/>
                  </a:lnTo>
                  <a:lnTo>
                    <a:pt x="9057" y="4501"/>
                  </a:lnTo>
                  <a:lnTo>
                    <a:pt x="9094" y="4445"/>
                  </a:lnTo>
                  <a:lnTo>
                    <a:pt x="9131" y="4371"/>
                  </a:lnTo>
                  <a:lnTo>
                    <a:pt x="9149" y="4334"/>
                  </a:lnTo>
                  <a:lnTo>
                    <a:pt x="9149" y="4279"/>
                  </a:lnTo>
                  <a:lnTo>
                    <a:pt x="9131" y="4150"/>
                  </a:lnTo>
                  <a:lnTo>
                    <a:pt x="9094" y="3892"/>
                  </a:lnTo>
                  <a:lnTo>
                    <a:pt x="9020" y="3615"/>
                  </a:lnTo>
                  <a:lnTo>
                    <a:pt x="8891" y="3099"/>
                  </a:lnTo>
                  <a:lnTo>
                    <a:pt x="8762" y="2564"/>
                  </a:lnTo>
                  <a:lnTo>
                    <a:pt x="8707" y="2287"/>
                  </a:lnTo>
                  <a:lnTo>
                    <a:pt x="8670" y="2029"/>
                  </a:lnTo>
                  <a:lnTo>
                    <a:pt x="8633" y="1789"/>
                  </a:lnTo>
                  <a:lnTo>
                    <a:pt x="8596" y="1549"/>
                  </a:lnTo>
                  <a:lnTo>
                    <a:pt x="8559" y="1439"/>
                  </a:lnTo>
                  <a:lnTo>
                    <a:pt x="8504" y="1346"/>
                  </a:lnTo>
                  <a:lnTo>
                    <a:pt x="8430" y="1254"/>
                  </a:lnTo>
                  <a:lnTo>
                    <a:pt x="8356" y="1180"/>
                  </a:lnTo>
                  <a:lnTo>
                    <a:pt x="8430" y="1144"/>
                  </a:lnTo>
                  <a:lnTo>
                    <a:pt x="8485" y="1088"/>
                  </a:lnTo>
                  <a:lnTo>
                    <a:pt x="8559" y="1014"/>
                  </a:lnTo>
                  <a:lnTo>
                    <a:pt x="8596" y="941"/>
                  </a:lnTo>
                  <a:lnTo>
                    <a:pt x="8633" y="867"/>
                  </a:lnTo>
                  <a:lnTo>
                    <a:pt x="8651" y="793"/>
                  </a:lnTo>
                  <a:lnTo>
                    <a:pt x="8670" y="701"/>
                  </a:lnTo>
                  <a:lnTo>
                    <a:pt x="8651" y="609"/>
                  </a:lnTo>
                  <a:lnTo>
                    <a:pt x="8633" y="535"/>
                  </a:lnTo>
                  <a:lnTo>
                    <a:pt x="8614" y="443"/>
                  </a:lnTo>
                  <a:lnTo>
                    <a:pt x="8559" y="369"/>
                  </a:lnTo>
                  <a:lnTo>
                    <a:pt x="8504" y="314"/>
                  </a:lnTo>
                  <a:lnTo>
                    <a:pt x="8448" y="258"/>
                  </a:lnTo>
                  <a:lnTo>
                    <a:pt x="8375" y="203"/>
                  </a:lnTo>
                  <a:lnTo>
                    <a:pt x="8301" y="166"/>
                  </a:lnTo>
                  <a:lnTo>
                    <a:pt x="8209" y="148"/>
                  </a:lnTo>
                  <a:lnTo>
                    <a:pt x="81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1"/>
            <p:cNvSpPr/>
            <p:nvPr/>
          </p:nvSpPr>
          <p:spPr>
            <a:xfrm>
              <a:off x="4195572" y="3270473"/>
              <a:ext cx="282579" cy="471520"/>
            </a:xfrm>
            <a:custGeom>
              <a:rect b="b" l="l" r="r" t="t"/>
              <a:pathLst>
                <a:path extrusionOk="0" h="16159" w="9684">
                  <a:moveTo>
                    <a:pt x="3542" y="1"/>
                  </a:moveTo>
                  <a:lnTo>
                    <a:pt x="3247" y="19"/>
                  </a:lnTo>
                  <a:lnTo>
                    <a:pt x="3081" y="38"/>
                  </a:lnTo>
                  <a:lnTo>
                    <a:pt x="2933" y="75"/>
                  </a:lnTo>
                  <a:lnTo>
                    <a:pt x="2786" y="111"/>
                  </a:lnTo>
                  <a:lnTo>
                    <a:pt x="2657" y="185"/>
                  </a:lnTo>
                  <a:lnTo>
                    <a:pt x="2564" y="277"/>
                  </a:lnTo>
                  <a:lnTo>
                    <a:pt x="2472" y="407"/>
                  </a:lnTo>
                  <a:lnTo>
                    <a:pt x="2435" y="517"/>
                  </a:lnTo>
                  <a:lnTo>
                    <a:pt x="2417" y="628"/>
                  </a:lnTo>
                  <a:lnTo>
                    <a:pt x="2417" y="757"/>
                  </a:lnTo>
                  <a:lnTo>
                    <a:pt x="2417" y="868"/>
                  </a:lnTo>
                  <a:lnTo>
                    <a:pt x="2491" y="1107"/>
                  </a:lnTo>
                  <a:lnTo>
                    <a:pt x="2583" y="1347"/>
                  </a:lnTo>
                  <a:lnTo>
                    <a:pt x="2325" y="1476"/>
                  </a:lnTo>
                  <a:lnTo>
                    <a:pt x="2103" y="1624"/>
                  </a:lnTo>
                  <a:lnTo>
                    <a:pt x="1993" y="1716"/>
                  </a:lnTo>
                  <a:lnTo>
                    <a:pt x="1882" y="1808"/>
                  </a:lnTo>
                  <a:lnTo>
                    <a:pt x="1790" y="1901"/>
                  </a:lnTo>
                  <a:lnTo>
                    <a:pt x="1716" y="2011"/>
                  </a:lnTo>
                  <a:lnTo>
                    <a:pt x="1661" y="2140"/>
                  </a:lnTo>
                  <a:lnTo>
                    <a:pt x="1624" y="2269"/>
                  </a:lnTo>
                  <a:lnTo>
                    <a:pt x="1605" y="2417"/>
                  </a:lnTo>
                  <a:lnTo>
                    <a:pt x="1624" y="2565"/>
                  </a:lnTo>
                  <a:lnTo>
                    <a:pt x="1661" y="2694"/>
                  </a:lnTo>
                  <a:lnTo>
                    <a:pt x="1716" y="2804"/>
                  </a:lnTo>
                  <a:lnTo>
                    <a:pt x="1808" y="2897"/>
                  </a:lnTo>
                  <a:lnTo>
                    <a:pt x="1919" y="2970"/>
                  </a:lnTo>
                  <a:lnTo>
                    <a:pt x="1771" y="3136"/>
                  </a:lnTo>
                  <a:lnTo>
                    <a:pt x="1642" y="3302"/>
                  </a:lnTo>
                  <a:lnTo>
                    <a:pt x="1531" y="3487"/>
                  </a:lnTo>
                  <a:lnTo>
                    <a:pt x="1439" y="3690"/>
                  </a:lnTo>
                  <a:lnTo>
                    <a:pt x="1365" y="3893"/>
                  </a:lnTo>
                  <a:lnTo>
                    <a:pt x="1310" y="4114"/>
                  </a:lnTo>
                  <a:lnTo>
                    <a:pt x="1273" y="4317"/>
                  </a:lnTo>
                  <a:lnTo>
                    <a:pt x="1255" y="4538"/>
                  </a:lnTo>
                  <a:lnTo>
                    <a:pt x="1236" y="4981"/>
                  </a:lnTo>
                  <a:lnTo>
                    <a:pt x="1255" y="5405"/>
                  </a:lnTo>
                  <a:lnTo>
                    <a:pt x="1347" y="6272"/>
                  </a:lnTo>
                  <a:lnTo>
                    <a:pt x="1365" y="6696"/>
                  </a:lnTo>
                  <a:lnTo>
                    <a:pt x="1384" y="7120"/>
                  </a:lnTo>
                  <a:lnTo>
                    <a:pt x="1365" y="7545"/>
                  </a:lnTo>
                  <a:lnTo>
                    <a:pt x="1329" y="7969"/>
                  </a:lnTo>
                  <a:lnTo>
                    <a:pt x="1255" y="8393"/>
                  </a:lnTo>
                  <a:lnTo>
                    <a:pt x="1163" y="8799"/>
                  </a:lnTo>
                  <a:lnTo>
                    <a:pt x="1033" y="9205"/>
                  </a:lnTo>
                  <a:lnTo>
                    <a:pt x="867" y="9592"/>
                  </a:lnTo>
                  <a:lnTo>
                    <a:pt x="720" y="9850"/>
                  </a:lnTo>
                  <a:lnTo>
                    <a:pt x="591" y="10108"/>
                  </a:lnTo>
                  <a:lnTo>
                    <a:pt x="443" y="10367"/>
                  </a:lnTo>
                  <a:lnTo>
                    <a:pt x="314" y="10643"/>
                  </a:lnTo>
                  <a:lnTo>
                    <a:pt x="203" y="10902"/>
                  </a:lnTo>
                  <a:lnTo>
                    <a:pt x="111" y="11178"/>
                  </a:lnTo>
                  <a:lnTo>
                    <a:pt x="93" y="11307"/>
                  </a:lnTo>
                  <a:lnTo>
                    <a:pt x="74" y="11455"/>
                  </a:lnTo>
                  <a:lnTo>
                    <a:pt x="74" y="11584"/>
                  </a:lnTo>
                  <a:lnTo>
                    <a:pt x="74" y="11732"/>
                  </a:lnTo>
                  <a:lnTo>
                    <a:pt x="93" y="11861"/>
                  </a:lnTo>
                  <a:lnTo>
                    <a:pt x="130" y="11990"/>
                  </a:lnTo>
                  <a:lnTo>
                    <a:pt x="185" y="12119"/>
                  </a:lnTo>
                  <a:lnTo>
                    <a:pt x="240" y="12230"/>
                  </a:lnTo>
                  <a:lnTo>
                    <a:pt x="314" y="12340"/>
                  </a:lnTo>
                  <a:lnTo>
                    <a:pt x="406" y="12451"/>
                  </a:lnTo>
                  <a:lnTo>
                    <a:pt x="499" y="12543"/>
                  </a:lnTo>
                  <a:lnTo>
                    <a:pt x="591" y="12635"/>
                  </a:lnTo>
                  <a:lnTo>
                    <a:pt x="701" y="12728"/>
                  </a:lnTo>
                  <a:lnTo>
                    <a:pt x="738" y="12783"/>
                  </a:lnTo>
                  <a:lnTo>
                    <a:pt x="738" y="12857"/>
                  </a:lnTo>
                  <a:lnTo>
                    <a:pt x="720" y="12912"/>
                  </a:lnTo>
                  <a:lnTo>
                    <a:pt x="683" y="12967"/>
                  </a:lnTo>
                  <a:lnTo>
                    <a:pt x="591" y="13041"/>
                  </a:lnTo>
                  <a:lnTo>
                    <a:pt x="499" y="13115"/>
                  </a:lnTo>
                  <a:lnTo>
                    <a:pt x="406" y="13207"/>
                  </a:lnTo>
                  <a:lnTo>
                    <a:pt x="351" y="13299"/>
                  </a:lnTo>
                  <a:lnTo>
                    <a:pt x="277" y="13392"/>
                  </a:lnTo>
                  <a:lnTo>
                    <a:pt x="240" y="13502"/>
                  </a:lnTo>
                  <a:lnTo>
                    <a:pt x="203" y="13613"/>
                  </a:lnTo>
                  <a:lnTo>
                    <a:pt x="185" y="13724"/>
                  </a:lnTo>
                  <a:lnTo>
                    <a:pt x="166" y="13834"/>
                  </a:lnTo>
                  <a:lnTo>
                    <a:pt x="166" y="13945"/>
                  </a:lnTo>
                  <a:lnTo>
                    <a:pt x="166" y="14074"/>
                  </a:lnTo>
                  <a:lnTo>
                    <a:pt x="203" y="14185"/>
                  </a:lnTo>
                  <a:lnTo>
                    <a:pt x="222" y="14295"/>
                  </a:lnTo>
                  <a:lnTo>
                    <a:pt x="277" y="14406"/>
                  </a:lnTo>
                  <a:lnTo>
                    <a:pt x="332" y="14498"/>
                  </a:lnTo>
                  <a:lnTo>
                    <a:pt x="406" y="14591"/>
                  </a:lnTo>
                  <a:lnTo>
                    <a:pt x="480" y="14664"/>
                  </a:lnTo>
                  <a:lnTo>
                    <a:pt x="240" y="14923"/>
                  </a:lnTo>
                  <a:lnTo>
                    <a:pt x="130" y="15052"/>
                  </a:lnTo>
                  <a:lnTo>
                    <a:pt x="56" y="15199"/>
                  </a:lnTo>
                  <a:lnTo>
                    <a:pt x="0" y="15365"/>
                  </a:lnTo>
                  <a:lnTo>
                    <a:pt x="0" y="15457"/>
                  </a:lnTo>
                  <a:lnTo>
                    <a:pt x="0" y="15531"/>
                  </a:lnTo>
                  <a:lnTo>
                    <a:pt x="0" y="15623"/>
                  </a:lnTo>
                  <a:lnTo>
                    <a:pt x="37" y="15697"/>
                  </a:lnTo>
                  <a:lnTo>
                    <a:pt x="74" y="15771"/>
                  </a:lnTo>
                  <a:lnTo>
                    <a:pt x="130" y="15845"/>
                  </a:lnTo>
                  <a:lnTo>
                    <a:pt x="185" y="15882"/>
                  </a:lnTo>
                  <a:lnTo>
                    <a:pt x="240" y="15919"/>
                  </a:lnTo>
                  <a:lnTo>
                    <a:pt x="369" y="15974"/>
                  </a:lnTo>
                  <a:lnTo>
                    <a:pt x="517" y="16011"/>
                  </a:lnTo>
                  <a:lnTo>
                    <a:pt x="665" y="16029"/>
                  </a:lnTo>
                  <a:lnTo>
                    <a:pt x="1365" y="16103"/>
                  </a:lnTo>
                  <a:lnTo>
                    <a:pt x="2029" y="16140"/>
                  </a:lnTo>
                  <a:lnTo>
                    <a:pt x="2693" y="16158"/>
                  </a:lnTo>
                  <a:lnTo>
                    <a:pt x="2712" y="16103"/>
                  </a:lnTo>
                  <a:lnTo>
                    <a:pt x="2657" y="15937"/>
                  </a:lnTo>
                  <a:lnTo>
                    <a:pt x="2583" y="15697"/>
                  </a:lnTo>
                  <a:lnTo>
                    <a:pt x="2546" y="15439"/>
                  </a:lnTo>
                  <a:lnTo>
                    <a:pt x="2509" y="15181"/>
                  </a:lnTo>
                  <a:lnTo>
                    <a:pt x="2491" y="14923"/>
                  </a:lnTo>
                  <a:lnTo>
                    <a:pt x="2472" y="14406"/>
                  </a:lnTo>
                  <a:lnTo>
                    <a:pt x="2491" y="13890"/>
                  </a:lnTo>
                  <a:lnTo>
                    <a:pt x="2509" y="13871"/>
                  </a:lnTo>
                  <a:lnTo>
                    <a:pt x="2214" y="13631"/>
                  </a:lnTo>
                  <a:lnTo>
                    <a:pt x="2214" y="13613"/>
                  </a:lnTo>
                  <a:lnTo>
                    <a:pt x="2251" y="13226"/>
                  </a:lnTo>
                  <a:lnTo>
                    <a:pt x="2288" y="12820"/>
                  </a:lnTo>
                  <a:lnTo>
                    <a:pt x="2343" y="12432"/>
                  </a:lnTo>
                  <a:lnTo>
                    <a:pt x="2398" y="12027"/>
                  </a:lnTo>
                  <a:lnTo>
                    <a:pt x="2472" y="11639"/>
                  </a:lnTo>
                  <a:lnTo>
                    <a:pt x="2564" y="11252"/>
                  </a:lnTo>
                  <a:lnTo>
                    <a:pt x="2657" y="10865"/>
                  </a:lnTo>
                  <a:lnTo>
                    <a:pt x="2767" y="10477"/>
                  </a:lnTo>
                  <a:lnTo>
                    <a:pt x="2675" y="10459"/>
                  </a:lnTo>
                  <a:lnTo>
                    <a:pt x="2601" y="10404"/>
                  </a:lnTo>
                  <a:lnTo>
                    <a:pt x="2546" y="10330"/>
                  </a:lnTo>
                  <a:lnTo>
                    <a:pt x="2509" y="10256"/>
                  </a:lnTo>
                  <a:lnTo>
                    <a:pt x="2491" y="10164"/>
                  </a:lnTo>
                  <a:lnTo>
                    <a:pt x="2472" y="10072"/>
                  </a:lnTo>
                  <a:lnTo>
                    <a:pt x="2417" y="9979"/>
                  </a:lnTo>
                  <a:lnTo>
                    <a:pt x="2361" y="9906"/>
                  </a:lnTo>
                  <a:lnTo>
                    <a:pt x="2214" y="9758"/>
                  </a:lnTo>
                  <a:lnTo>
                    <a:pt x="2159" y="9684"/>
                  </a:lnTo>
                  <a:lnTo>
                    <a:pt x="2122" y="9592"/>
                  </a:lnTo>
                  <a:lnTo>
                    <a:pt x="2103" y="9500"/>
                  </a:lnTo>
                  <a:lnTo>
                    <a:pt x="2085" y="9408"/>
                  </a:lnTo>
                  <a:lnTo>
                    <a:pt x="2103" y="9205"/>
                  </a:lnTo>
                  <a:lnTo>
                    <a:pt x="2140" y="9020"/>
                  </a:lnTo>
                  <a:lnTo>
                    <a:pt x="2269" y="8651"/>
                  </a:lnTo>
                  <a:lnTo>
                    <a:pt x="2325" y="8467"/>
                  </a:lnTo>
                  <a:lnTo>
                    <a:pt x="2361" y="8264"/>
                  </a:lnTo>
                  <a:lnTo>
                    <a:pt x="2361" y="8098"/>
                  </a:lnTo>
                  <a:lnTo>
                    <a:pt x="2380" y="8024"/>
                  </a:lnTo>
                  <a:lnTo>
                    <a:pt x="2398" y="7932"/>
                  </a:lnTo>
                  <a:lnTo>
                    <a:pt x="2435" y="7877"/>
                  </a:lnTo>
                  <a:lnTo>
                    <a:pt x="2472" y="7821"/>
                  </a:lnTo>
                  <a:lnTo>
                    <a:pt x="2564" y="7748"/>
                  </a:lnTo>
                  <a:lnTo>
                    <a:pt x="2693" y="7692"/>
                  </a:lnTo>
                  <a:lnTo>
                    <a:pt x="2823" y="7655"/>
                  </a:lnTo>
                  <a:lnTo>
                    <a:pt x="3062" y="7655"/>
                  </a:lnTo>
                  <a:lnTo>
                    <a:pt x="3191" y="7674"/>
                  </a:lnTo>
                  <a:lnTo>
                    <a:pt x="3321" y="7692"/>
                  </a:lnTo>
                  <a:lnTo>
                    <a:pt x="3560" y="7784"/>
                  </a:lnTo>
                  <a:lnTo>
                    <a:pt x="3782" y="7877"/>
                  </a:lnTo>
                  <a:lnTo>
                    <a:pt x="3800" y="7932"/>
                  </a:lnTo>
                  <a:lnTo>
                    <a:pt x="7175" y="7157"/>
                  </a:lnTo>
                  <a:lnTo>
                    <a:pt x="7194" y="7157"/>
                  </a:lnTo>
                  <a:lnTo>
                    <a:pt x="7194" y="7139"/>
                  </a:lnTo>
                  <a:lnTo>
                    <a:pt x="7526" y="7028"/>
                  </a:lnTo>
                  <a:lnTo>
                    <a:pt x="7839" y="6899"/>
                  </a:lnTo>
                  <a:lnTo>
                    <a:pt x="8153" y="6752"/>
                  </a:lnTo>
                  <a:lnTo>
                    <a:pt x="8448" y="6586"/>
                  </a:lnTo>
                  <a:lnTo>
                    <a:pt x="8743" y="6401"/>
                  </a:lnTo>
                  <a:lnTo>
                    <a:pt x="9038" y="6217"/>
                  </a:lnTo>
                  <a:lnTo>
                    <a:pt x="9315" y="6014"/>
                  </a:lnTo>
                  <a:lnTo>
                    <a:pt x="9573" y="5792"/>
                  </a:lnTo>
                  <a:lnTo>
                    <a:pt x="9629" y="5737"/>
                  </a:lnTo>
                  <a:lnTo>
                    <a:pt x="9665" y="5663"/>
                  </a:lnTo>
                  <a:lnTo>
                    <a:pt x="9684" y="5608"/>
                  </a:lnTo>
                  <a:lnTo>
                    <a:pt x="9665" y="5534"/>
                  </a:lnTo>
                  <a:lnTo>
                    <a:pt x="9573" y="5645"/>
                  </a:lnTo>
                  <a:lnTo>
                    <a:pt x="9444" y="5737"/>
                  </a:lnTo>
                  <a:lnTo>
                    <a:pt x="9333" y="5811"/>
                  </a:lnTo>
                  <a:lnTo>
                    <a:pt x="9204" y="5885"/>
                  </a:lnTo>
                  <a:lnTo>
                    <a:pt x="9057" y="5940"/>
                  </a:lnTo>
                  <a:lnTo>
                    <a:pt x="8928" y="5995"/>
                  </a:lnTo>
                  <a:lnTo>
                    <a:pt x="8780" y="6032"/>
                  </a:lnTo>
                  <a:lnTo>
                    <a:pt x="8633" y="6051"/>
                  </a:lnTo>
                  <a:lnTo>
                    <a:pt x="8245" y="6051"/>
                  </a:lnTo>
                  <a:lnTo>
                    <a:pt x="8042" y="6069"/>
                  </a:lnTo>
                  <a:lnTo>
                    <a:pt x="7858" y="6088"/>
                  </a:lnTo>
                  <a:lnTo>
                    <a:pt x="7710" y="6124"/>
                  </a:lnTo>
                  <a:lnTo>
                    <a:pt x="7563" y="6198"/>
                  </a:lnTo>
                  <a:lnTo>
                    <a:pt x="7434" y="6272"/>
                  </a:lnTo>
                  <a:lnTo>
                    <a:pt x="7286" y="6346"/>
                  </a:lnTo>
                  <a:lnTo>
                    <a:pt x="7028" y="6530"/>
                  </a:lnTo>
                  <a:lnTo>
                    <a:pt x="6770" y="6715"/>
                  </a:lnTo>
                  <a:lnTo>
                    <a:pt x="6493" y="6862"/>
                  </a:lnTo>
                  <a:lnTo>
                    <a:pt x="6216" y="6973"/>
                  </a:lnTo>
                  <a:lnTo>
                    <a:pt x="5921" y="7047"/>
                  </a:lnTo>
                  <a:lnTo>
                    <a:pt x="5626" y="7084"/>
                  </a:lnTo>
                  <a:lnTo>
                    <a:pt x="5479" y="7084"/>
                  </a:lnTo>
                  <a:lnTo>
                    <a:pt x="5331" y="7065"/>
                  </a:lnTo>
                  <a:lnTo>
                    <a:pt x="5183" y="7047"/>
                  </a:lnTo>
                  <a:lnTo>
                    <a:pt x="5036" y="7010"/>
                  </a:lnTo>
                  <a:lnTo>
                    <a:pt x="4907" y="6954"/>
                  </a:lnTo>
                  <a:lnTo>
                    <a:pt x="4759" y="6899"/>
                  </a:lnTo>
                  <a:lnTo>
                    <a:pt x="4649" y="6825"/>
                  </a:lnTo>
                  <a:lnTo>
                    <a:pt x="4519" y="6733"/>
                  </a:lnTo>
                  <a:lnTo>
                    <a:pt x="4390" y="6622"/>
                  </a:lnTo>
                  <a:lnTo>
                    <a:pt x="4280" y="6493"/>
                  </a:lnTo>
                  <a:lnTo>
                    <a:pt x="4077" y="6217"/>
                  </a:lnTo>
                  <a:lnTo>
                    <a:pt x="3892" y="5922"/>
                  </a:lnTo>
                  <a:lnTo>
                    <a:pt x="3708" y="5645"/>
                  </a:lnTo>
                  <a:lnTo>
                    <a:pt x="3487" y="5387"/>
                  </a:lnTo>
                  <a:lnTo>
                    <a:pt x="3265" y="5147"/>
                  </a:lnTo>
                  <a:lnTo>
                    <a:pt x="3044" y="4889"/>
                  </a:lnTo>
                  <a:lnTo>
                    <a:pt x="2970" y="4741"/>
                  </a:lnTo>
                  <a:lnTo>
                    <a:pt x="2878" y="4594"/>
                  </a:lnTo>
                  <a:lnTo>
                    <a:pt x="2823" y="4391"/>
                  </a:lnTo>
                  <a:lnTo>
                    <a:pt x="2786" y="4188"/>
                  </a:lnTo>
                  <a:lnTo>
                    <a:pt x="2767" y="3966"/>
                  </a:lnTo>
                  <a:lnTo>
                    <a:pt x="2786" y="3745"/>
                  </a:lnTo>
                  <a:lnTo>
                    <a:pt x="2841" y="3542"/>
                  </a:lnTo>
                  <a:lnTo>
                    <a:pt x="2915" y="3321"/>
                  </a:lnTo>
                  <a:lnTo>
                    <a:pt x="2989" y="3118"/>
                  </a:lnTo>
                  <a:lnTo>
                    <a:pt x="3099" y="2933"/>
                  </a:lnTo>
                  <a:lnTo>
                    <a:pt x="3228" y="2749"/>
                  </a:lnTo>
                  <a:lnTo>
                    <a:pt x="3357" y="2583"/>
                  </a:lnTo>
                  <a:lnTo>
                    <a:pt x="3653" y="2251"/>
                  </a:lnTo>
                  <a:lnTo>
                    <a:pt x="3966" y="1956"/>
                  </a:lnTo>
                  <a:lnTo>
                    <a:pt x="4298" y="1661"/>
                  </a:lnTo>
                  <a:lnTo>
                    <a:pt x="4612" y="1366"/>
                  </a:lnTo>
                  <a:lnTo>
                    <a:pt x="4907" y="1052"/>
                  </a:lnTo>
                  <a:lnTo>
                    <a:pt x="5054" y="886"/>
                  </a:lnTo>
                  <a:lnTo>
                    <a:pt x="5183" y="702"/>
                  </a:lnTo>
                  <a:lnTo>
                    <a:pt x="5294" y="517"/>
                  </a:lnTo>
                  <a:lnTo>
                    <a:pt x="5386" y="333"/>
                  </a:lnTo>
                  <a:lnTo>
                    <a:pt x="5460" y="130"/>
                  </a:lnTo>
                  <a:lnTo>
                    <a:pt x="4981" y="75"/>
                  </a:lnTo>
                  <a:lnTo>
                    <a:pt x="4501" y="38"/>
                  </a:lnTo>
                  <a:lnTo>
                    <a:pt x="4021" y="19"/>
                  </a:lnTo>
                  <a:lnTo>
                    <a:pt x="35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1"/>
            <p:cNvSpPr/>
            <p:nvPr/>
          </p:nvSpPr>
          <p:spPr>
            <a:xfrm>
              <a:off x="4256383" y="3479315"/>
              <a:ext cx="172804" cy="96907"/>
            </a:xfrm>
            <a:custGeom>
              <a:rect b="b" l="l" r="r" t="t"/>
              <a:pathLst>
                <a:path extrusionOk="0" h="3321" w="5922">
                  <a:moveTo>
                    <a:pt x="5091" y="0"/>
                  </a:moveTo>
                  <a:lnTo>
                    <a:pt x="1716" y="775"/>
                  </a:lnTo>
                  <a:lnTo>
                    <a:pt x="1698" y="720"/>
                  </a:lnTo>
                  <a:lnTo>
                    <a:pt x="1476" y="627"/>
                  </a:lnTo>
                  <a:lnTo>
                    <a:pt x="1237" y="535"/>
                  </a:lnTo>
                  <a:lnTo>
                    <a:pt x="1107" y="517"/>
                  </a:lnTo>
                  <a:lnTo>
                    <a:pt x="978" y="498"/>
                  </a:lnTo>
                  <a:lnTo>
                    <a:pt x="739" y="498"/>
                  </a:lnTo>
                  <a:lnTo>
                    <a:pt x="609" y="535"/>
                  </a:lnTo>
                  <a:lnTo>
                    <a:pt x="480" y="591"/>
                  </a:lnTo>
                  <a:lnTo>
                    <a:pt x="388" y="664"/>
                  </a:lnTo>
                  <a:lnTo>
                    <a:pt x="351" y="720"/>
                  </a:lnTo>
                  <a:lnTo>
                    <a:pt x="314" y="775"/>
                  </a:lnTo>
                  <a:lnTo>
                    <a:pt x="296" y="867"/>
                  </a:lnTo>
                  <a:lnTo>
                    <a:pt x="277" y="941"/>
                  </a:lnTo>
                  <a:lnTo>
                    <a:pt x="277" y="1107"/>
                  </a:lnTo>
                  <a:lnTo>
                    <a:pt x="241" y="1310"/>
                  </a:lnTo>
                  <a:lnTo>
                    <a:pt x="185" y="1494"/>
                  </a:lnTo>
                  <a:lnTo>
                    <a:pt x="56" y="1863"/>
                  </a:lnTo>
                  <a:lnTo>
                    <a:pt x="19" y="2048"/>
                  </a:lnTo>
                  <a:lnTo>
                    <a:pt x="1" y="2251"/>
                  </a:lnTo>
                  <a:lnTo>
                    <a:pt x="19" y="2343"/>
                  </a:lnTo>
                  <a:lnTo>
                    <a:pt x="38" y="2435"/>
                  </a:lnTo>
                  <a:lnTo>
                    <a:pt x="75" y="2527"/>
                  </a:lnTo>
                  <a:lnTo>
                    <a:pt x="130" y="2601"/>
                  </a:lnTo>
                  <a:lnTo>
                    <a:pt x="277" y="2749"/>
                  </a:lnTo>
                  <a:lnTo>
                    <a:pt x="333" y="2822"/>
                  </a:lnTo>
                  <a:lnTo>
                    <a:pt x="388" y="2915"/>
                  </a:lnTo>
                  <a:lnTo>
                    <a:pt x="407" y="3007"/>
                  </a:lnTo>
                  <a:lnTo>
                    <a:pt x="425" y="3099"/>
                  </a:lnTo>
                  <a:lnTo>
                    <a:pt x="462" y="3173"/>
                  </a:lnTo>
                  <a:lnTo>
                    <a:pt x="517" y="3247"/>
                  </a:lnTo>
                  <a:lnTo>
                    <a:pt x="591" y="3302"/>
                  </a:lnTo>
                  <a:lnTo>
                    <a:pt x="683" y="3320"/>
                  </a:lnTo>
                  <a:lnTo>
                    <a:pt x="831" y="2859"/>
                  </a:lnTo>
                  <a:lnTo>
                    <a:pt x="997" y="2380"/>
                  </a:lnTo>
                  <a:lnTo>
                    <a:pt x="978" y="2361"/>
                  </a:lnTo>
                  <a:lnTo>
                    <a:pt x="1107" y="2287"/>
                  </a:lnTo>
                  <a:lnTo>
                    <a:pt x="1237" y="2251"/>
                  </a:lnTo>
                  <a:lnTo>
                    <a:pt x="1513" y="2195"/>
                  </a:lnTo>
                  <a:lnTo>
                    <a:pt x="1790" y="2158"/>
                  </a:lnTo>
                  <a:lnTo>
                    <a:pt x="2048" y="2140"/>
                  </a:lnTo>
                  <a:lnTo>
                    <a:pt x="2601" y="2140"/>
                  </a:lnTo>
                  <a:lnTo>
                    <a:pt x="3155" y="2158"/>
                  </a:lnTo>
                  <a:lnTo>
                    <a:pt x="3727" y="2177"/>
                  </a:lnTo>
                  <a:lnTo>
                    <a:pt x="4280" y="2195"/>
                  </a:lnTo>
                  <a:lnTo>
                    <a:pt x="4833" y="2214"/>
                  </a:lnTo>
                  <a:lnTo>
                    <a:pt x="5387" y="2195"/>
                  </a:lnTo>
                  <a:lnTo>
                    <a:pt x="5645" y="2158"/>
                  </a:lnTo>
                  <a:lnTo>
                    <a:pt x="5921" y="2121"/>
                  </a:lnTo>
                  <a:lnTo>
                    <a:pt x="5700" y="1605"/>
                  </a:lnTo>
                  <a:lnTo>
                    <a:pt x="5479" y="1070"/>
                  </a:lnTo>
                  <a:lnTo>
                    <a:pt x="5276" y="535"/>
                  </a:lnTo>
                  <a:lnTo>
                    <a:pt x="509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1"/>
            <p:cNvSpPr/>
            <p:nvPr/>
          </p:nvSpPr>
          <p:spPr>
            <a:xfrm>
              <a:off x="4164904" y="3740330"/>
              <a:ext cx="142632" cy="80770"/>
            </a:xfrm>
            <a:custGeom>
              <a:rect b="b" l="l" r="r" t="t"/>
              <a:pathLst>
                <a:path extrusionOk="0" h="2768" w="4888">
                  <a:moveTo>
                    <a:pt x="2416" y="1"/>
                  </a:moveTo>
                  <a:lnTo>
                    <a:pt x="2361" y="130"/>
                  </a:lnTo>
                  <a:lnTo>
                    <a:pt x="2306" y="259"/>
                  </a:lnTo>
                  <a:lnTo>
                    <a:pt x="2232" y="388"/>
                  </a:lnTo>
                  <a:lnTo>
                    <a:pt x="2140" y="499"/>
                  </a:lnTo>
                  <a:lnTo>
                    <a:pt x="1937" y="720"/>
                  </a:lnTo>
                  <a:lnTo>
                    <a:pt x="1716" y="905"/>
                  </a:lnTo>
                  <a:lnTo>
                    <a:pt x="1457" y="1089"/>
                  </a:lnTo>
                  <a:lnTo>
                    <a:pt x="1199" y="1255"/>
                  </a:lnTo>
                  <a:lnTo>
                    <a:pt x="941" y="1440"/>
                  </a:lnTo>
                  <a:lnTo>
                    <a:pt x="683" y="1624"/>
                  </a:lnTo>
                  <a:lnTo>
                    <a:pt x="443" y="1845"/>
                  </a:lnTo>
                  <a:lnTo>
                    <a:pt x="332" y="1956"/>
                  </a:lnTo>
                  <a:lnTo>
                    <a:pt x="240" y="2085"/>
                  </a:lnTo>
                  <a:lnTo>
                    <a:pt x="148" y="2214"/>
                  </a:lnTo>
                  <a:lnTo>
                    <a:pt x="74" y="2343"/>
                  </a:lnTo>
                  <a:lnTo>
                    <a:pt x="19" y="2491"/>
                  </a:lnTo>
                  <a:lnTo>
                    <a:pt x="0" y="2657"/>
                  </a:lnTo>
                  <a:lnTo>
                    <a:pt x="55" y="2768"/>
                  </a:lnTo>
                  <a:lnTo>
                    <a:pt x="351" y="2620"/>
                  </a:lnTo>
                  <a:lnTo>
                    <a:pt x="701" y="2454"/>
                  </a:lnTo>
                  <a:lnTo>
                    <a:pt x="1144" y="2251"/>
                  </a:lnTo>
                  <a:lnTo>
                    <a:pt x="1679" y="2067"/>
                  </a:lnTo>
                  <a:lnTo>
                    <a:pt x="2306" y="1864"/>
                  </a:lnTo>
                  <a:lnTo>
                    <a:pt x="3044" y="1661"/>
                  </a:lnTo>
                  <a:lnTo>
                    <a:pt x="3892" y="1458"/>
                  </a:lnTo>
                  <a:lnTo>
                    <a:pt x="4888" y="1274"/>
                  </a:lnTo>
                  <a:lnTo>
                    <a:pt x="4685" y="1163"/>
                  </a:lnTo>
                  <a:lnTo>
                    <a:pt x="4519" y="1052"/>
                  </a:lnTo>
                  <a:lnTo>
                    <a:pt x="4353" y="923"/>
                  </a:lnTo>
                  <a:lnTo>
                    <a:pt x="4206" y="757"/>
                  </a:lnTo>
                  <a:lnTo>
                    <a:pt x="4058" y="591"/>
                  </a:lnTo>
                  <a:lnTo>
                    <a:pt x="3947" y="407"/>
                  </a:lnTo>
                  <a:lnTo>
                    <a:pt x="3837" y="204"/>
                  </a:lnTo>
                  <a:lnTo>
                    <a:pt x="3763" y="1"/>
                  </a:lnTo>
                  <a:lnTo>
                    <a:pt x="3744" y="56"/>
                  </a:lnTo>
                  <a:lnTo>
                    <a:pt x="3080" y="38"/>
                  </a:lnTo>
                  <a:lnTo>
                    <a:pt x="241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1"/>
            <p:cNvSpPr/>
            <p:nvPr/>
          </p:nvSpPr>
          <p:spPr>
            <a:xfrm>
              <a:off x="3952824" y="3755416"/>
              <a:ext cx="1283132" cy="378931"/>
            </a:xfrm>
            <a:custGeom>
              <a:rect b="b" l="l" r="r" t="t"/>
              <a:pathLst>
                <a:path extrusionOk="0" h="12986" w="43973">
                  <a:moveTo>
                    <a:pt x="21987" y="0"/>
                  </a:moveTo>
                  <a:lnTo>
                    <a:pt x="20899" y="19"/>
                  </a:lnTo>
                  <a:lnTo>
                    <a:pt x="19847" y="37"/>
                  </a:lnTo>
                  <a:lnTo>
                    <a:pt x="18630" y="93"/>
                  </a:lnTo>
                  <a:lnTo>
                    <a:pt x="17486" y="148"/>
                  </a:lnTo>
                  <a:lnTo>
                    <a:pt x="16417" y="222"/>
                  </a:lnTo>
                  <a:lnTo>
                    <a:pt x="15421" y="314"/>
                  </a:lnTo>
                  <a:lnTo>
                    <a:pt x="14498" y="406"/>
                  </a:lnTo>
                  <a:lnTo>
                    <a:pt x="13650" y="517"/>
                  </a:lnTo>
                  <a:lnTo>
                    <a:pt x="12875" y="628"/>
                  </a:lnTo>
                  <a:lnTo>
                    <a:pt x="12156" y="757"/>
                  </a:lnTo>
                  <a:lnTo>
                    <a:pt x="11160" y="941"/>
                  </a:lnTo>
                  <a:lnTo>
                    <a:pt x="10312" y="1144"/>
                  </a:lnTo>
                  <a:lnTo>
                    <a:pt x="9574" y="1347"/>
                  </a:lnTo>
                  <a:lnTo>
                    <a:pt x="8947" y="1550"/>
                  </a:lnTo>
                  <a:lnTo>
                    <a:pt x="8412" y="1753"/>
                  </a:lnTo>
                  <a:lnTo>
                    <a:pt x="7969" y="1937"/>
                  </a:lnTo>
                  <a:lnTo>
                    <a:pt x="7619" y="2103"/>
                  </a:lnTo>
                  <a:lnTo>
                    <a:pt x="7323" y="2251"/>
                  </a:lnTo>
                  <a:lnTo>
                    <a:pt x="6936" y="2454"/>
                  </a:lnTo>
                  <a:lnTo>
                    <a:pt x="6789" y="2564"/>
                  </a:lnTo>
                  <a:lnTo>
                    <a:pt x="6641" y="2712"/>
                  </a:lnTo>
                  <a:lnTo>
                    <a:pt x="6475" y="2933"/>
                  </a:lnTo>
                  <a:lnTo>
                    <a:pt x="6272" y="3210"/>
                  </a:lnTo>
                  <a:lnTo>
                    <a:pt x="6069" y="3523"/>
                  </a:lnTo>
                  <a:lnTo>
                    <a:pt x="5866" y="3874"/>
                  </a:lnTo>
                  <a:lnTo>
                    <a:pt x="5405" y="4667"/>
                  </a:lnTo>
                  <a:lnTo>
                    <a:pt x="4926" y="5552"/>
                  </a:lnTo>
                  <a:lnTo>
                    <a:pt x="4465" y="6475"/>
                  </a:lnTo>
                  <a:lnTo>
                    <a:pt x="4022" y="7397"/>
                  </a:lnTo>
                  <a:lnTo>
                    <a:pt x="3616" y="8245"/>
                  </a:lnTo>
                  <a:lnTo>
                    <a:pt x="3007" y="9555"/>
                  </a:lnTo>
                  <a:lnTo>
                    <a:pt x="2768" y="10090"/>
                  </a:lnTo>
                  <a:lnTo>
                    <a:pt x="2122" y="10772"/>
                  </a:lnTo>
                  <a:lnTo>
                    <a:pt x="1" y="12985"/>
                  </a:lnTo>
                  <a:lnTo>
                    <a:pt x="388" y="12801"/>
                  </a:lnTo>
                  <a:lnTo>
                    <a:pt x="1292" y="12395"/>
                  </a:lnTo>
                  <a:lnTo>
                    <a:pt x="1919" y="12119"/>
                  </a:lnTo>
                  <a:lnTo>
                    <a:pt x="2639" y="11823"/>
                  </a:lnTo>
                  <a:lnTo>
                    <a:pt x="3450" y="11510"/>
                  </a:lnTo>
                  <a:lnTo>
                    <a:pt x="4335" y="11178"/>
                  </a:lnTo>
                  <a:lnTo>
                    <a:pt x="5295" y="10864"/>
                  </a:lnTo>
                  <a:lnTo>
                    <a:pt x="6309" y="10551"/>
                  </a:lnTo>
                  <a:lnTo>
                    <a:pt x="7342" y="10256"/>
                  </a:lnTo>
                  <a:lnTo>
                    <a:pt x="8430" y="9997"/>
                  </a:lnTo>
                  <a:lnTo>
                    <a:pt x="8984" y="9868"/>
                  </a:lnTo>
                  <a:lnTo>
                    <a:pt x="9518" y="9776"/>
                  </a:lnTo>
                  <a:lnTo>
                    <a:pt x="10072" y="9684"/>
                  </a:lnTo>
                  <a:lnTo>
                    <a:pt x="10625" y="9610"/>
                  </a:lnTo>
                  <a:lnTo>
                    <a:pt x="11178" y="9536"/>
                  </a:lnTo>
                  <a:lnTo>
                    <a:pt x="11732" y="9499"/>
                  </a:lnTo>
                  <a:lnTo>
                    <a:pt x="12285" y="9463"/>
                  </a:lnTo>
                  <a:lnTo>
                    <a:pt x="31707" y="9463"/>
                  </a:lnTo>
                  <a:lnTo>
                    <a:pt x="32242" y="9499"/>
                  </a:lnTo>
                  <a:lnTo>
                    <a:pt x="32795" y="9536"/>
                  </a:lnTo>
                  <a:lnTo>
                    <a:pt x="33349" y="9610"/>
                  </a:lnTo>
                  <a:lnTo>
                    <a:pt x="33902" y="9684"/>
                  </a:lnTo>
                  <a:lnTo>
                    <a:pt x="34455" y="9776"/>
                  </a:lnTo>
                  <a:lnTo>
                    <a:pt x="35009" y="9868"/>
                  </a:lnTo>
                  <a:lnTo>
                    <a:pt x="35544" y="9997"/>
                  </a:lnTo>
                  <a:lnTo>
                    <a:pt x="36632" y="10256"/>
                  </a:lnTo>
                  <a:lnTo>
                    <a:pt x="37683" y="10551"/>
                  </a:lnTo>
                  <a:lnTo>
                    <a:pt x="38679" y="10864"/>
                  </a:lnTo>
                  <a:lnTo>
                    <a:pt x="39638" y="11178"/>
                  </a:lnTo>
                  <a:lnTo>
                    <a:pt x="40524" y="11510"/>
                  </a:lnTo>
                  <a:lnTo>
                    <a:pt x="41335" y="11823"/>
                  </a:lnTo>
                  <a:lnTo>
                    <a:pt x="42055" y="12119"/>
                  </a:lnTo>
                  <a:lnTo>
                    <a:pt x="42682" y="12395"/>
                  </a:lnTo>
                  <a:lnTo>
                    <a:pt x="43586" y="12801"/>
                  </a:lnTo>
                  <a:lnTo>
                    <a:pt x="43973" y="12985"/>
                  </a:lnTo>
                  <a:lnTo>
                    <a:pt x="43973" y="12985"/>
                  </a:lnTo>
                  <a:lnTo>
                    <a:pt x="41870" y="10772"/>
                  </a:lnTo>
                  <a:lnTo>
                    <a:pt x="41225" y="10090"/>
                  </a:lnTo>
                  <a:lnTo>
                    <a:pt x="40985" y="9555"/>
                  </a:lnTo>
                  <a:lnTo>
                    <a:pt x="40376" y="8245"/>
                  </a:lnTo>
                  <a:lnTo>
                    <a:pt x="39952" y="7397"/>
                  </a:lnTo>
                  <a:lnTo>
                    <a:pt x="39509" y="6475"/>
                  </a:lnTo>
                  <a:lnTo>
                    <a:pt x="39048" y="5552"/>
                  </a:lnTo>
                  <a:lnTo>
                    <a:pt x="38569" y="4667"/>
                  </a:lnTo>
                  <a:lnTo>
                    <a:pt x="38126" y="3874"/>
                  </a:lnTo>
                  <a:lnTo>
                    <a:pt x="37905" y="3523"/>
                  </a:lnTo>
                  <a:lnTo>
                    <a:pt x="37702" y="3210"/>
                  </a:lnTo>
                  <a:lnTo>
                    <a:pt x="37517" y="2933"/>
                  </a:lnTo>
                  <a:lnTo>
                    <a:pt x="37333" y="2712"/>
                  </a:lnTo>
                  <a:lnTo>
                    <a:pt x="37185" y="2564"/>
                  </a:lnTo>
                  <a:lnTo>
                    <a:pt x="37056" y="2454"/>
                  </a:lnTo>
                  <a:lnTo>
                    <a:pt x="36484" y="2158"/>
                  </a:lnTo>
                  <a:lnTo>
                    <a:pt x="36060" y="1956"/>
                  </a:lnTo>
                  <a:lnTo>
                    <a:pt x="35544" y="1734"/>
                  </a:lnTo>
                  <a:lnTo>
                    <a:pt x="35027" y="1531"/>
                  </a:lnTo>
                  <a:lnTo>
                    <a:pt x="34400" y="1347"/>
                  </a:lnTo>
                  <a:lnTo>
                    <a:pt x="33681" y="1144"/>
                  </a:lnTo>
                  <a:lnTo>
                    <a:pt x="32851" y="941"/>
                  </a:lnTo>
                  <a:lnTo>
                    <a:pt x="32261" y="830"/>
                  </a:lnTo>
                  <a:lnTo>
                    <a:pt x="31633" y="720"/>
                  </a:lnTo>
                  <a:lnTo>
                    <a:pt x="31062" y="628"/>
                  </a:lnTo>
                  <a:lnTo>
                    <a:pt x="30305" y="517"/>
                  </a:lnTo>
                  <a:lnTo>
                    <a:pt x="29494" y="425"/>
                  </a:lnTo>
                  <a:lnTo>
                    <a:pt x="28627" y="314"/>
                  </a:lnTo>
                  <a:lnTo>
                    <a:pt x="27686" y="240"/>
                  </a:lnTo>
                  <a:lnTo>
                    <a:pt x="26690" y="166"/>
                  </a:lnTo>
                  <a:lnTo>
                    <a:pt x="25602" y="111"/>
                  </a:lnTo>
                  <a:lnTo>
                    <a:pt x="24459" y="56"/>
                  </a:lnTo>
                  <a:lnTo>
                    <a:pt x="23223" y="19"/>
                  </a:lnTo>
                  <a:lnTo>
                    <a:pt x="220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1"/>
            <p:cNvSpPr/>
            <p:nvPr/>
          </p:nvSpPr>
          <p:spPr>
            <a:xfrm>
              <a:off x="3952824" y="3755416"/>
              <a:ext cx="1283132" cy="378931"/>
            </a:xfrm>
            <a:custGeom>
              <a:rect b="b" l="l" r="r" t="t"/>
              <a:pathLst>
                <a:path extrusionOk="0" fill="none" h="12986" w="43973">
                  <a:moveTo>
                    <a:pt x="43973" y="12985"/>
                  </a:moveTo>
                  <a:lnTo>
                    <a:pt x="43973" y="12985"/>
                  </a:lnTo>
                  <a:lnTo>
                    <a:pt x="43973" y="12985"/>
                  </a:lnTo>
                  <a:lnTo>
                    <a:pt x="43586" y="12801"/>
                  </a:lnTo>
                  <a:lnTo>
                    <a:pt x="42682" y="12395"/>
                  </a:lnTo>
                  <a:lnTo>
                    <a:pt x="42055" y="12119"/>
                  </a:lnTo>
                  <a:lnTo>
                    <a:pt x="41335" y="11823"/>
                  </a:lnTo>
                  <a:lnTo>
                    <a:pt x="40524" y="11510"/>
                  </a:lnTo>
                  <a:lnTo>
                    <a:pt x="39638" y="11178"/>
                  </a:lnTo>
                  <a:lnTo>
                    <a:pt x="38679" y="10864"/>
                  </a:lnTo>
                  <a:lnTo>
                    <a:pt x="37683" y="10551"/>
                  </a:lnTo>
                  <a:lnTo>
                    <a:pt x="36632" y="10256"/>
                  </a:lnTo>
                  <a:lnTo>
                    <a:pt x="35544" y="9997"/>
                  </a:lnTo>
                  <a:lnTo>
                    <a:pt x="35009" y="9868"/>
                  </a:lnTo>
                  <a:lnTo>
                    <a:pt x="34455" y="9776"/>
                  </a:lnTo>
                  <a:lnTo>
                    <a:pt x="33902" y="9684"/>
                  </a:lnTo>
                  <a:lnTo>
                    <a:pt x="33349" y="9610"/>
                  </a:lnTo>
                  <a:lnTo>
                    <a:pt x="32795" y="9536"/>
                  </a:lnTo>
                  <a:lnTo>
                    <a:pt x="32242" y="9499"/>
                  </a:lnTo>
                  <a:lnTo>
                    <a:pt x="31707" y="9463"/>
                  </a:lnTo>
                  <a:lnTo>
                    <a:pt x="31154" y="9463"/>
                  </a:lnTo>
                  <a:lnTo>
                    <a:pt x="23223" y="9463"/>
                  </a:lnTo>
                  <a:lnTo>
                    <a:pt x="23223" y="9463"/>
                  </a:lnTo>
                  <a:lnTo>
                    <a:pt x="20751" y="9463"/>
                  </a:lnTo>
                  <a:lnTo>
                    <a:pt x="12820" y="9463"/>
                  </a:lnTo>
                  <a:lnTo>
                    <a:pt x="12820" y="9463"/>
                  </a:lnTo>
                  <a:lnTo>
                    <a:pt x="12285" y="9463"/>
                  </a:lnTo>
                  <a:lnTo>
                    <a:pt x="11732" y="9499"/>
                  </a:lnTo>
                  <a:lnTo>
                    <a:pt x="11178" y="9536"/>
                  </a:lnTo>
                  <a:lnTo>
                    <a:pt x="10625" y="9610"/>
                  </a:lnTo>
                  <a:lnTo>
                    <a:pt x="10072" y="9684"/>
                  </a:lnTo>
                  <a:lnTo>
                    <a:pt x="9518" y="9776"/>
                  </a:lnTo>
                  <a:lnTo>
                    <a:pt x="8984" y="9868"/>
                  </a:lnTo>
                  <a:lnTo>
                    <a:pt x="8430" y="9997"/>
                  </a:lnTo>
                  <a:lnTo>
                    <a:pt x="7342" y="10256"/>
                  </a:lnTo>
                  <a:lnTo>
                    <a:pt x="6309" y="10551"/>
                  </a:lnTo>
                  <a:lnTo>
                    <a:pt x="5295" y="10864"/>
                  </a:lnTo>
                  <a:lnTo>
                    <a:pt x="4335" y="11178"/>
                  </a:lnTo>
                  <a:lnTo>
                    <a:pt x="3450" y="11510"/>
                  </a:lnTo>
                  <a:lnTo>
                    <a:pt x="2639" y="11823"/>
                  </a:lnTo>
                  <a:lnTo>
                    <a:pt x="1919" y="12119"/>
                  </a:lnTo>
                  <a:lnTo>
                    <a:pt x="1292" y="12395"/>
                  </a:lnTo>
                  <a:lnTo>
                    <a:pt x="388" y="12801"/>
                  </a:lnTo>
                  <a:lnTo>
                    <a:pt x="1" y="12985"/>
                  </a:lnTo>
                  <a:lnTo>
                    <a:pt x="1" y="12985"/>
                  </a:lnTo>
                  <a:lnTo>
                    <a:pt x="2122" y="10772"/>
                  </a:lnTo>
                  <a:lnTo>
                    <a:pt x="2768" y="10090"/>
                  </a:lnTo>
                  <a:lnTo>
                    <a:pt x="2768" y="10090"/>
                  </a:lnTo>
                  <a:lnTo>
                    <a:pt x="3007" y="9555"/>
                  </a:lnTo>
                  <a:lnTo>
                    <a:pt x="3616" y="8245"/>
                  </a:lnTo>
                  <a:lnTo>
                    <a:pt x="3616" y="8245"/>
                  </a:lnTo>
                  <a:lnTo>
                    <a:pt x="4022" y="7397"/>
                  </a:lnTo>
                  <a:lnTo>
                    <a:pt x="4465" y="6475"/>
                  </a:lnTo>
                  <a:lnTo>
                    <a:pt x="4926" y="5552"/>
                  </a:lnTo>
                  <a:lnTo>
                    <a:pt x="5405" y="4667"/>
                  </a:lnTo>
                  <a:lnTo>
                    <a:pt x="5866" y="3874"/>
                  </a:lnTo>
                  <a:lnTo>
                    <a:pt x="6069" y="3523"/>
                  </a:lnTo>
                  <a:lnTo>
                    <a:pt x="6272" y="3210"/>
                  </a:lnTo>
                  <a:lnTo>
                    <a:pt x="6475" y="2933"/>
                  </a:lnTo>
                  <a:lnTo>
                    <a:pt x="6641" y="2712"/>
                  </a:lnTo>
                  <a:lnTo>
                    <a:pt x="6789" y="2564"/>
                  </a:lnTo>
                  <a:lnTo>
                    <a:pt x="6936" y="2454"/>
                  </a:lnTo>
                  <a:lnTo>
                    <a:pt x="6936" y="2454"/>
                  </a:lnTo>
                  <a:lnTo>
                    <a:pt x="7323" y="2251"/>
                  </a:lnTo>
                  <a:lnTo>
                    <a:pt x="7323" y="2251"/>
                  </a:lnTo>
                  <a:lnTo>
                    <a:pt x="7619" y="2103"/>
                  </a:lnTo>
                  <a:lnTo>
                    <a:pt x="7969" y="1937"/>
                  </a:lnTo>
                  <a:lnTo>
                    <a:pt x="8412" y="1753"/>
                  </a:lnTo>
                  <a:lnTo>
                    <a:pt x="8947" y="1550"/>
                  </a:lnTo>
                  <a:lnTo>
                    <a:pt x="9574" y="1347"/>
                  </a:lnTo>
                  <a:lnTo>
                    <a:pt x="10312" y="1144"/>
                  </a:lnTo>
                  <a:lnTo>
                    <a:pt x="11160" y="941"/>
                  </a:lnTo>
                  <a:lnTo>
                    <a:pt x="12156" y="757"/>
                  </a:lnTo>
                  <a:lnTo>
                    <a:pt x="12156" y="757"/>
                  </a:lnTo>
                  <a:lnTo>
                    <a:pt x="12875" y="628"/>
                  </a:lnTo>
                  <a:lnTo>
                    <a:pt x="13650" y="517"/>
                  </a:lnTo>
                  <a:lnTo>
                    <a:pt x="14498" y="406"/>
                  </a:lnTo>
                  <a:lnTo>
                    <a:pt x="15421" y="314"/>
                  </a:lnTo>
                  <a:lnTo>
                    <a:pt x="16417" y="222"/>
                  </a:lnTo>
                  <a:lnTo>
                    <a:pt x="17486" y="148"/>
                  </a:lnTo>
                  <a:lnTo>
                    <a:pt x="18630" y="93"/>
                  </a:lnTo>
                  <a:lnTo>
                    <a:pt x="19847" y="37"/>
                  </a:lnTo>
                  <a:lnTo>
                    <a:pt x="19847" y="37"/>
                  </a:lnTo>
                  <a:lnTo>
                    <a:pt x="20899" y="19"/>
                  </a:lnTo>
                  <a:lnTo>
                    <a:pt x="21987" y="0"/>
                  </a:lnTo>
                  <a:lnTo>
                    <a:pt x="22005" y="0"/>
                  </a:lnTo>
                  <a:lnTo>
                    <a:pt x="22005" y="0"/>
                  </a:lnTo>
                  <a:lnTo>
                    <a:pt x="23223" y="19"/>
                  </a:lnTo>
                  <a:lnTo>
                    <a:pt x="23223" y="19"/>
                  </a:lnTo>
                  <a:lnTo>
                    <a:pt x="24459" y="56"/>
                  </a:lnTo>
                  <a:lnTo>
                    <a:pt x="25602" y="111"/>
                  </a:lnTo>
                  <a:lnTo>
                    <a:pt x="26690" y="166"/>
                  </a:lnTo>
                  <a:lnTo>
                    <a:pt x="27686" y="240"/>
                  </a:lnTo>
                  <a:lnTo>
                    <a:pt x="28627" y="314"/>
                  </a:lnTo>
                  <a:lnTo>
                    <a:pt x="29494" y="425"/>
                  </a:lnTo>
                  <a:lnTo>
                    <a:pt x="30305" y="517"/>
                  </a:lnTo>
                  <a:lnTo>
                    <a:pt x="31062" y="628"/>
                  </a:lnTo>
                  <a:lnTo>
                    <a:pt x="31062" y="628"/>
                  </a:lnTo>
                  <a:lnTo>
                    <a:pt x="31633" y="720"/>
                  </a:lnTo>
                  <a:lnTo>
                    <a:pt x="31633" y="720"/>
                  </a:lnTo>
                  <a:lnTo>
                    <a:pt x="32261" y="830"/>
                  </a:lnTo>
                  <a:lnTo>
                    <a:pt x="32851" y="941"/>
                  </a:lnTo>
                  <a:lnTo>
                    <a:pt x="32851" y="941"/>
                  </a:lnTo>
                  <a:lnTo>
                    <a:pt x="33681" y="1144"/>
                  </a:lnTo>
                  <a:lnTo>
                    <a:pt x="34400" y="1347"/>
                  </a:lnTo>
                  <a:lnTo>
                    <a:pt x="35027" y="1531"/>
                  </a:lnTo>
                  <a:lnTo>
                    <a:pt x="35544" y="1734"/>
                  </a:lnTo>
                  <a:lnTo>
                    <a:pt x="35544" y="1734"/>
                  </a:lnTo>
                  <a:lnTo>
                    <a:pt x="36060" y="1956"/>
                  </a:lnTo>
                  <a:lnTo>
                    <a:pt x="36484" y="2158"/>
                  </a:lnTo>
                  <a:lnTo>
                    <a:pt x="37056" y="2454"/>
                  </a:lnTo>
                  <a:lnTo>
                    <a:pt x="37056" y="2454"/>
                  </a:lnTo>
                  <a:lnTo>
                    <a:pt x="37185" y="2564"/>
                  </a:lnTo>
                  <a:lnTo>
                    <a:pt x="37333" y="2712"/>
                  </a:lnTo>
                  <a:lnTo>
                    <a:pt x="37517" y="2933"/>
                  </a:lnTo>
                  <a:lnTo>
                    <a:pt x="37702" y="3210"/>
                  </a:lnTo>
                  <a:lnTo>
                    <a:pt x="37905" y="3523"/>
                  </a:lnTo>
                  <a:lnTo>
                    <a:pt x="38126" y="3874"/>
                  </a:lnTo>
                  <a:lnTo>
                    <a:pt x="38569" y="4667"/>
                  </a:lnTo>
                  <a:lnTo>
                    <a:pt x="39048" y="5552"/>
                  </a:lnTo>
                  <a:lnTo>
                    <a:pt x="39509" y="6475"/>
                  </a:lnTo>
                  <a:lnTo>
                    <a:pt x="39952" y="7397"/>
                  </a:lnTo>
                  <a:lnTo>
                    <a:pt x="40376" y="8245"/>
                  </a:lnTo>
                  <a:lnTo>
                    <a:pt x="40376" y="8245"/>
                  </a:lnTo>
                  <a:lnTo>
                    <a:pt x="40985" y="9555"/>
                  </a:lnTo>
                  <a:lnTo>
                    <a:pt x="41225" y="10090"/>
                  </a:lnTo>
                  <a:lnTo>
                    <a:pt x="41870" y="10772"/>
                  </a:lnTo>
                  <a:lnTo>
                    <a:pt x="43973" y="129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1"/>
            <p:cNvSpPr/>
            <p:nvPr/>
          </p:nvSpPr>
          <p:spPr>
            <a:xfrm>
              <a:off x="4871031" y="4134318"/>
              <a:ext cx="385380" cy="117362"/>
            </a:xfrm>
            <a:custGeom>
              <a:rect b="b" l="l" r="r" t="t"/>
              <a:pathLst>
                <a:path extrusionOk="0" h="4022" w="13207">
                  <a:moveTo>
                    <a:pt x="0" y="0"/>
                  </a:moveTo>
                  <a:lnTo>
                    <a:pt x="0" y="1163"/>
                  </a:lnTo>
                  <a:lnTo>
                    <a:pt x="830" y="1624"/>
                  </a:lnTo>
                  <a:lnTo>
                    <a:pt x="5091" y="4021"/>
                  </a:lnTo>
                  <a:lnTo>
                    <a:pt x="13133" y="4021"/>
                  </a:lnTo>
                  <a:lnTo>
                    <a:pt x="13170" y="3800"/>
                  </a:lnTo>
                  <a:lnTo>
                    <a:pt x="13207" y="3560"/>
                  </a:lnTo>
                  <a:lnTo>
                    <a:pt x="13207" y="3321"/>
                  </a:lnTo>
                  <a:lnTo>
                    <a:pt x="13207" y="3044"/>
                  </a:lnTo>
                  <a:lnTo>
                    <a:pt x="13151" y="2527"/>
                  </a:lnTo>
                  <a:lnTo>
                    <a:pt x="13059" y="1993"/>
                  </a:lnTo>
                  <a:lnTo>
                    <a:pt x="12949" y="1476"/>
                  </a:lnTo>
                  <a:lnTo>
                    <a:pt x="12819" y="1015"/>
                  </a:lnTo>
                  <a:lnTo>
                    <a:pt x="12598" y="277"/>
                  </a:lnTo>
                  <a:lnTo>
                    <a:pt x="125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1"/>
            <p:cNvSpPr/>
            <p:nvPr/>
          </p:nvSpPr>
          <p:spPr>
            <a:xfrm>
              <a:off x="4871031" y="4134318"/>
              <a:ext cx="385380" cy="117362"/>
            </a:xfrm>
            <a:custGeom>
              <a:rect b="b" l="l" r="r" t="t"/>
              <a:pathLst>
                <a:path extrusionOk="0" fill="none" h="4022" w="13207">
                  <a:moveTo>
                    <a:pt x="13207" y="3044"/>
                  </a:moveTo>
                  <a:lnTo>
                    <a:pt x="13207" y="3044"/>
                  </a:lnTo>
                  <a:lnTo>
                    <a:pt x="13207" y="3321"/>
                  </a:lnTo>
                  <a:lnTo>
                    <a:pt x="13207" y="3560"/>
                  </a:lnTo>
                  <a:lnTo>
                    <a:pt x="13170" y="3800"/>
                  </a:lnTo>
                  <a:lnTo>
                    <a:pt x="13133" y="4021"/>
                  </a:lnTo>
                  <a:lnTo>
                    <a:pt x="7065" y="4021"/>
                  </a:lnTo>
                  <a:lnTo>
                    <a:pt x="5091" y="4021"/>
                  </a:lnTo>
                  <a:lnTo>
                    <a:pt x="830" y="1624"/>
                  </a:lnTo>
                  <a:lnTo>
                    <a:pt x="0" y="1163"/>
                  </a:lnTo>
                  <a:lnTo>
                    <a:pt x="0" y="0"/>
                  </a:lnTo>
                  <a:lnTo>
                    <a:pt x="12506" y="0"/>
                  </a:lnTo>
                  <a:lnTo>
                    <a:pt x="12506" y="0"/>
                  </a:lnTo>
                  <a:lnTo>
                    <a:pt x="12598" y="277"/>
                  </a:lnTo>
                  <a:lnTo>
                    <a:pt x="12819" y="1015"/>
                  </a:lnTo>
                  <a:lnTo>
                    <a:pt x="12949" y="1476"/>
                  </a:lnTo>
                  <a:lnTo>
                    <a:pt x="13059" y="1993"/>
                  </a:lnTo>
                  <a:lnTo>
                    <a:pt x="13151" y="2527"/>
                  </a:lnTo>
                  <a:lnTo>
                    <a:pt x="13207" y="30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1"/>
            <p:cNvSpPr/>
            <p:nvPr/>
          </p:nvSpPr>
          <p:spPr>
            <a:xfrm>
              <a:off x="3932398" y="4134318"/>
              <a:ext cx="385380" cy="117362"/>
            </a:xfrm>
            <a:custGeom>
              <a:rect b="b" l="l" r="r" t="t"/>
              <a:pathLst>
                <a:path extrusionOk="0" h="4022" w="13207">
                  <a:moveTo>
                    <a:pt x="701" y="0"/>
                  </a:moveTo>
                  <a:lnTo>
                    <a:pt x="609" y="277"/>
                  </a:lnTo>
                  <a:lnTo>
                    <a:pt x="387" y="1015"/>
                  </a:lnTo>
                  <a:lnTo>
                    <a:pt x="258" y="1476"/>
                  </a:lnTo>
                  <a:lnTo>
                    <a:pt x="148" y="1993"/>
                  </a:lnTo>
                  <a:lnTo>
                    <a:pt x="55" y="2527"/>
                  </a:lnTo>
                  <a:lnTo>
                    <a:pt x="19" y="3044"/>
                  </a:lnTo>
                  <a:lnTo>
                    <a:pt x="0" y="3321"/>
                  </a:lnTo>
                  <a:lnTo>
                    <a:pt x="0" y="3560"/>
                  </a:lnTo>
                  <a:lnTo>
                    <a:pt x="37" y="3800"/>
                  </a:lnTo>
                  <a:lnTo>
                    <a:pt x="74" y="4021"/>
                  </a:lnTo>
                  <a:lnTo>
                    <a:pt x="8116" y="4021"/>
                  </a:lnTo>
                  <a:lnTo>
                    <a:pt x="12376" y="1624"/>
                  </a:lnTo>
                  <a:lnTo>
                    <a:pt x="13206" y="1163"/>
                  </a:lnTo>
                  <a:lnTo>
                    <a:pt x="132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1"/>
            <p:cNvSpPr/>
            <p:nvPr/>
          </p:nvSpPr>
          <p:spPr>
            <a:xfrm>
              <a:off x="3932398" y="4134318"/>
              <a:ext cx="385380" cy="117362"/>
            </a:xfrm>
            <a:custGeom>
              <a:rect b="b" l="l" r="r" t="t"/>
              <a:pathLst>
                <a:path extrusionOk="0" fill="none" h="4022" w="13207">
                  <a:moveTo>
                    <a:pt x="19" y="3044"/>
                  </a:moveTo>
                  <a:lnTo>
                    <a:pt x="19" y="3044"/>
                  </a:lnTo>
                  <a:lnTo>
                    <a:pt x="55" y="2527"/>
                  </a:lnTo>
                  <a:lnTo>
                    <a:pt x="148" y="1993"/>
                  </a:lnTo>
                  <a:lnTo>
                    <a:pt x="258" y="1476"/>
                  </a:lnTo>
                  <a:lnTo>
                    <a:pt x="387" y="1015"/>
                  </a:lnTo>
                  <a:lnTo>
                    <a:pt x="609" y="277"/>
                  </a:lnTo>
                  <a:lnTo>
                    <a:pt x="701" y="0"/>
                  </a:lnTo>
                  <a:lnTo>
                    <a:pt x="13206" y="0"/>
                  </a:lnTo>
                  <a:lnTo>
                    <a:pt x="13206" y="1163"/>
                  </a:lnTo>
                  <a:lnTo>
                    <a:pt x="12376" y="1624"/>
                  </a:lnTo>
                  <a:lnTo>
                    <a:pt x="8116" y="4021"/>
                  </a:lnTo>
                  <a:lnTo>
                    <a:pt x="6142" y="4021"/>
                  </a:lnTo>
                  <a:lnTo>
                    <a:pt x="74" y="4021"/>
                  </a:lnTo>
                  <a:lnTo>
                    <a:pt x="74" y="4021"/>
                  </a:lnTo>
                  <a:lnTo>
                    <a:pt x="37" y="3800"/>
                  </a:lnTo>
                  <a:lnTo>
                    <a:pt x="0" y="3560"/>
                  </a:lnTo>
                  <a:lnTo>
                    <a:pt x="0" y="3321"/>
                  </a:lnTo>
                  <a:lnTo>
                    <a:pt x="19" y="30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1"/>
            <p:cNvSpPr/>
            <p:nvPr/>
          </p:nvSpPr>
          <p:spPr>
            <a:xfrm>
              <a:off x="4111621" y="4181677"/>
              <a:ext cx="965566" cy="200262"/>
            </a:xfrm>
            <a:custGeom>
              <a:rect b="b" l="l" r="r" t="t"/>
              <a:pathLst>
                <a:path extrusionOk="0" h="6863" w="33090">
                  <a:moveTo>
                    <a:pt x="20511" y="1366"/>
                  </a:moveTo>
                  <a:lnTo>
                    <a:pt x="20511" y="5884"/>
                  </a:lnTo>
                  <a:lnTo>
                    <a:pt x="12579" y="5884"/>
                  </a:lnTo>
                  <a:lnTo>
                    <a:pt x="12579" y="1366"/>
                  </a:lnTo>
                  <a:close/>
                  <a:moveTo>
                    <a:pt x="6234" y="1"/>
                  </a:moveTo>
                  <a:lnTo>
                    <a:pt x="1974" y="2398"/>
                  </a:lnTo>
                  <a:lnTo>
                    <a:pt x="0" y="2398"/>
                  </a:lnTo>
                  <a:lnTo>
                    <a:pt x="1586" y="5940"/>
                  </a:lnTo>
                  <a:lnTo>
                    <a:pt x="1697" y="6087"/>
                  </a:lnTo>
                  <a:lnTo>
                    <a:pt x="1863" y="6235"/>
                  </a:lnTo>
                  <a:lnTo>
                    <a:pt x="2084" y="6401"/>
                  </a:lnTo>
                  <a:lnTo>
                    <a:pt x="2232" y="6493"/>
                  </a:lnTo>
                  <a:lnTo>
                    <a:pt x="2379" y="6585"/>
                  </a:lnTo>
                  <a:lnTo>
                    <a:pt x="2564" y="6659"/>
                  </a:lnTo>
                  <a:lnTo>
                    <a:pt x="2748" y="6733"/>
                  </a:lnTo>
                  <a:lnTo>
                    <a:pt x="2951" y="6788"/>
                  </a:lnTo>
                  <a:lnTo>
                    <a:pt x="3173" y="6825"/>
                  </a:lnTo>
                  <a:lnTo>
                    <a:pt x="3412" y="6862"/>
                  </a:lnTo>
                  <a:lnTo>
                    <a:pt x="29696" y="6862"/>
                  </a:lnTo>
                  <a:lnTo>
                    <a:pt x="29917" y="6825"/>
                  </a:lnTo>
                  <a:lnTo>
                    <a:pt x="30139" y="6788"/>
                  </a:lnTo>
                  <a:lnTo>
                    <a:pt x="30342" y="6733"/>
                  </a:lnTo>
                  <a:lnTo>
                    <a:pt x="30544" y="6659"/>
                  </a:lnTo>
                  <a:lnTo>
                    <a:pt x="30710" y="6585"/>
                  </a:lnTo>
                  <a:lnTo>
                    <a:pt x="30858" y="6493"/>
                  </a:lnTo>
                  <a:lnTo>
                    <a:pt x="31006" y="6401"/>
                  </a:lnTo>
                  <a:lnTo>
                    <a:pt x="31227" y="6235"/>
                  </a:lnTo>
                  <a:lnTo>
                    <a:pt x="31393" y="6087"/>
                  </a:lnTo>
                  <a:lnTo>
                    <a:pt x="31522" y="5940"/>
                  </a:lnTo>
                  <a:lnTo>
                    <a:pt x="33090" y="2398"/>
                  </a:lnTo>
                  <a:lnTo>
                    <a:pt x="31116" y="2398"/>
                  </a:lnTo>
                  <a:lnTo>
                    <a:pt x="26855"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21"/>
            <p:cNvSpPr/>
            <p:nvPr/>
          </p:nvSpPr>
          <p:spPr>
            <a:xfrm>
              <a:off x="4111621" y="4181677"/>
              <a:ext cx="965566" cy="200262"/>
            </a:xfrm>
            <a:custGeom>
              <a:rect b="b" l="l" r="r" t="t"/>
              <a:pathLst>
                <a:path extrusionOk="0" fill="none" h="6863" w="33090">
                  <a:moveTo>
                    <a:pt x="33090" y="2398"/>
                  </a:moveTo>
                  <a:lnTo>
                    <a:pt x="31522" y="5940"/>
                  </a:lnTo>
                  <a:lnTo>
                    <a:pt x="31522" y="5940"/>
                  </a:lnTo>
                  <a:lnTo>
                    <a:pt x="31393" y="6087"/>
                  </a:lnTo>
                  <a:lnTo>
                    <a:pt x="31227" y="6235"/>
                  </a:lnTo>
                  <a:lnTo>
                    <a:pt x="31006" y="6401"/>
                  </a:lnTo>
                  <a:lnTo>
                    <a:pt x="30858" y="6493"/>
                  </a:lnTo>
                  <a:lnTo>
                    <a:pt x="30710" y="6585"/>
                  </a:lnTo>
                  <a:lnTo>
                    <a:pt x="30544" y="6659"/>
                  </a:lnTo>
                  <a:lnTo>
                    <a:pt x="30342" y="6733"/>
                  </a:lnTo>
                  <a:lnTo>
                    <a:pt x="30139" y="6788"/>
                  </a:lnTo>
                  <a:lnTo>
                    <a:pt x="29917" y="6825"/>
                  </a:lnTo>
                  <a:lnTo>
                    <a:pt x="29696" y="6862"/>
                  </a:lnTo>
                  <a:lnTo>
                    <a:pt x="29438" y="6862"/>
                  </a:lnTo>
                  <a:lnTo>
                    <a:pt x="29438" y="6862"/>
                  </a:lnTo>
                  <a:lnTo>
                    <a:pt x="17891" y="6862"/>
                  </a:lnTo>
                  <a:lnTo>
                    <a:pt x="17891" y="6862"/>
                  </a:lnTo>
                  <a:lnTo>
                    <a:pt x="15217" y="6862"/>
                  </a:lnTo>
                  <a:lnTo>
                    <a:pt x="15217" y="6862"/>
                  </a:lnTo>
                  <a:lnTo>
                    <a:pt x="3652" y="6862"/>
                  </a:lnTo>
                  <a:lnTo>
                    <a:pt x="3652" y="6862"/>
                  </a:lnTo>
                  <a:lnTo>
                    <a:pt x="3412" y="6862"/>
                  </a:lnTo>
                  <a:lnTo>
                    <a:pt x="3173" y="6825"/>
                  </a:lnTo>
                  <a:lnTo>
                    <a:pt x="2951" y="6788"/>
                  </a:lnTo>
                  <a:lnTo>
                    <a:pt x="2748" y="6733"/>
                  </a:lnTo>
                  <a:lnTo>
                    <a:pt x="2564" y="6659"/>
                  </a:lnTo>
                  <a:lnTo>
                    <a:pt x="2379" y="6585"/>
                  </a:lnTo>
                  <a:lnTo>
                    <a:pt x="2232" y="6493"/>
                  </a:lnTo>
                  <a:lnTo>
                    <a:pt x="2084" y="6401"/>
                  </a:lnTo>
                  <a:lnTo>
                    <a:pt x="1863" y="6235"/>
                  </a:lnTo>
                  <a:lnTo>
                    <a:pt x="1697" y="6087"/>
                  </a:lnTo>
                  <a:lnTo>
                    <a:pt x="1586" y="5940"/>
                  </a:lnTo>
                  <a:lnTo>
                    <a:pt x="0" y="2398"/>
                  </a:lnTo>
                  <a:lnTo>
                    <a:pt x="1974" y="2398"/>
                  </a:lnTo>
                  <a:lnTo>
                    <a:pt x="6234" y="1"/>
                  </a:lnTo>
                  <a:lnTo>
                    <a:pt x="15309" y="1"/>
                  </a:lnTo>
                  <a:lnTo>
                    <a:pt x="17781" y="1"/>
                  </a:lnTo>
                  <a:lnTo>
                    <a:pt x="26855" y="1"/>
                  </a:lnTo>
                  <a:lnTo>
                    <a:pt x="31116" y="2398"/>
                  </a:lnTo>
                  <a:lnTo>
                    <a:pt x="33090" y="23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1"/>
            <p:cNvSpPr/>
            <p:nvPr/>
          </p:nvSpPr>
          <p:spPr>
            <a:xfrm>
              <a:off x="4478677" y="4221508"/>
              <a:ext cx="231456" cy="131894"/>
            </a:xfrm>
            <a:custGeom>
              <a:rect b="b" l="l" r="r" t="t"/>
              <a:pathLst>
                <a:path extrusionOk="0" fill="none" h="4520" w="7932">
                  <a:moveTo>
                    <a:pt x="7932" y="4519"/>
                  </a:moveTo>
                  <a:lnTo>
                    <a:pt x="7932" y="1"/>
                  </a:lnTo>
                  <a:lnTo>
                    <a:pt x="5202" y="1"/>
                  </a:lnTo>
                  <a:lnTo>
                    <a:pt x="2730" y="1"/>
                  </a:lnTo>
                  <a:lnTo>
                    <a:pt x="0" y="1"/>
                  </a:lnTo>
                  <a:lnTo>
                    <a:pt x="0" y="4519"/>
                  </a:lnTo>
                  <a:lnTo>
                    <a:pt x="2638" y="4519"/>
                  </a:lnTo>
                  <a:lnTo>
                    <a:pt x="5312" y="4519"/>
                  </a:lnTo>
                  <a:lnTo>
                    <a:pt x="7932" y="45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1"/>
            <p:cNvSpPr/>
            <p:nvPr/>
          </p:nvSpPr>
          <p:spPr>
            <a:xfrm>
              <a:off x="3952824" y="4079431"/>
              <a:ext cx="1283132" cy="102276"/>
            </a:xfrm>
            <a:custGeom>
              <a:rect b="b" l="l" r="r" t="t"/>
              <a:pathLst>
                <a:path extrusionOk="0" h="3505" w="43973">
                  <a:moveTo>
                    <a:pt x="8707" y="0"/>
                  </a:moveTo>
                  <a:lnTo>
                    <a:pt x="1" y="1881"/>
                  </a:lnTo>
                  <a:lnTo>
                    <a:pt x="12506" y="1881"/>
                  </a:lnTo>
                  <a:lnTo>
                    <a:pt x="12506" y="3044"/>
                  </a:lnTo>
                  <a:lnTo>
                    <a:pt x="11676" y="3505"/>
                  </a:lnTo>
                  <a:lnTo>
                    <a:pt x="32297" y="3505"/>
                  </a:lnTo>
                  <a:lnTo>
                    <a:pt x="31467" y="3044"/>
                  </a:lnTo>
                  <a:lnTo>
                    <a:pt x="31467" y="1881"/>
                  </a:lnTo>
                  <a:lnTo>
                    <a:pt x="43973" y="1881"/>
                  </a:lnTo>
                  <a:lnTo>
                    <a:pt x="352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1"/>
            <p:cNvSpPr/>
            <p:nvPr/>
          </p:nvSpPr>
          <p:spPr>
            <a:xfrm>
              <a:off x="3952824" y="4079431"/>
              <a:ext cx="1283132" cy="102276"/>
            </a:xfrm>
            <a:custGeom>
              <a:rect b="b" l="l" r="r" t="t"/>
              <a:pathLst>
                <a:path extrusionOk="0" fill="none" h="3505" w="43973">
                  <a:moveTo>
                    <a:pt x="43973" y="1881"/>
                  </a:moveTo>
                  <a:lnTo>
                    <a:pt x="31467" y="1881"/>
                  </a:lnTo>
                  <a:lnTo>
                    <a:pt x="31467" y="3044"/>
                  </a:lnTo>
                  <a:lnTo>
                    <a:pt x="32297" y="3505"/>
                  </a:lnTo>
                  <a:lnTo>
                    <a:pt x="23223" y="3505"/>
                  </a:lnTo>
                  <a:lnTo>
                    <a:pt x="20751" y="3505"/>
                  </a:lnTo>
                  <a:lnTo>
                    <a:pt x="11676" y="3505"/>
                  </a:lnTo>
                  <a:lnTo>
                    <a:pt x="12506" y="3044"/>
                  </a:lnTo>
                  <a:lnTo>
                    <a:pt x="12506" y="1881"/>
                  </a:lnTo>
                  <a:lnTo>
                    <a:pt x="1" y="1881"/>
                  </a:lnTo>
                  <a:lnTo>
                    <a:pt x="1" y="1881"/>
                  </a:lnTo>
                  <a:lnTo>
                    <a:pt x="8707" y="0"/>
                  </a:lnTo>
                  <a:lnTo>
                    <a:pt x="20751" y="0"/>
                  </a:lnTo>
                  <a:lnTo>
                    <a:pt x="23223" y="0"/>
                  </a:lnTo>
                  <a:lnTo>
                    <a:pt x="35285" y="0"/>
                  </a:lnTo>
                  <a:lnTo>
                    <a:pt x="43973" y="1881"/>
                  </a:lnTo>
                  <a:lnTo>
                    <a:pt x="43973" y="188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1"/>
            <p:cNvSpPr/>
            <p:nvPr/>
          </p:nvSpPr>
          <p:spPr>
            <a:xfrm>
              <a:off x="5130441" y="3996005"/>
              <a:ext cx="102305" cy="73767"/>
            </a:xfrm>
            <a:custGeom>
              <a:rect b="b" l="l" r="r" t="t"/>
              <a:pathLst>
                <a:path extrusionOk="0" h="2528" w="3506">
                  <a:moveTo>
                    <a:pt x="1" y="0"/>
                  </a:moveTo>
                  <a:lnTo>
                    <a:pt x="628" y="1310"/>
                  </a:lnTo>
                  <a:lnTo>
                    <a:pt x="868" y="1845"/>
                  </a:lnTo>
                  <a:lnTo>
                    <a:pt x="1513" y="2527"/>
                  </a:lnTo>
                  <a:lnTo>
                    <a:pt x="3302" y="2527"/>
                  </a:lnTo>
                  <a:lnTo>
                    <a:pt x="3358" y="2509"/>
                  </a:lnTo>
                  <a:lnTo>
                    <a:pt x="3413" y="2472"/>
                  </a:lnTo>
                  <a:lnTo>
                    <a:pt x="3450" y="2435"/>
                  </a:lnTo>
                  <a:lnTo>
                    <a:pt x="3468" y="2380"/>
                  </a:lnTo>
                  <a:lnTo>
                    <a:pt x="3505" y="2214"/>
                  </a:lnTo>
                  <a:lnTo>
                    <a:pt x="3505" y="1992"/>
                  </a:lnTo>
                  <a:lnTo>
                    <a:pt x="3487" y="1752"/>
                  </a:lnTo>
                  <a:lnTo>
                    <a:pt x="3450" y="1494"/>
                  </a:lnTo>
                  <a:lnTo>
                    <a:pt x="3376" y="1236"/>
                  </a:lnTo>
                  <a:lnTo>
                    <a:pt x="3302" y="978"/>
                  </a:lnTo>
                  <a:lnTo>
                    <a:pt x="3247" y="849"/>
                  </a:lnTo>
                  <a:lnTo>
                    <a:pt x="3173" y="738"/>
                  </a:lnTo>
                  <a:lnTo>
                    <a:pt x="3081" y="627"/>
                  </a:lnTo>
                  <a:lnTo>
                    <a:pt x="2970" y="535"/>
                  </a:lnTo>
                  <a:lnTo>
                    <a:pt x="2860" y="443"/>
                  </a:lnTo>
                  <a:lnTo>
                    <a:pt x="2749" y="369"/>
                  </a:lnTo>
                  <a:lnTo>
                    <a:pt x="2491" y="240"/>
                  </a:lnTo>
                  <a:lnTo>
                    <a:pt x="2251" y="129"/>
                  </a:lnTo>
                  <a:lnTo>
                    <a:pt x="2048" y="56"/>
                  </a:lnTo>
                  <a:lnTo>
                    <a:pt x="1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1"/>
            <p:cNvSpPr/>
            <p:nvPr/>
          </p:nvSpPr>
          <p:spPr>
            <a:xfrm>
              <a:off x="5130441" y="3996005"/>
              <a:ext cx="102305" cy="73767"/>
            </a:xfrm>
            <a:custGeom>
              <a:rect b="b" l="l" r="r" t="t"/>
              <a:pathLst>
                <a:path extrusionOk="0" fill="none" h="2528" w="3506">
                  <a:moveTo>
                    <a:pt x="3302" y="978"/>
                  </a:moveTo>
                  <a:lnTo>
                    <a:pt x="3302" y="978"/>
                  </a:lnTo>
                  <a:lnTo>
                    <a:pt x="3376" y="1236"/>
                  </a:lnTo>
                  <a:lnTo>
                    <a:pt x="3450" y="1494"/>
                  </a:lnTo>
                  <a:lnTo>
                    <a:pt x="3487" y="1752"/>
                  </a:lnTo>
                  <a:lnTo>
                    <a:pt x="3505" y="1992"/>
                  </a:lnTo>
                  <a:lnTo>
                    <a:pt x="3505" y="2214"/>
                  </a:lnTo>
                  <a:lnTo>
                    <a:pt x="3468" y="2380"/>
                  </a:lnTo>
                  <a:lnTo>
                    <a:pt x="3450" y="2435"/>
                  </a:lnTo>
                  <a:lnTo>
                    <a:pt x="3413" y="2472"/>
                  </a:lnTo>
                  <a:lnTo>
                    <a:pt x="3358" y="2509"/>
                  </a:lnTo>
                  <a:lnTo>
                    <a:pt x="3302" y="2527"/>
                  </a:lnTo>
                  <a:lnTo>
                    <a:pt x="3302" y="2527"/>
                  </a:lnTo>
                  <a:lnTo>
                    <a:pt x="1513" y="2527"/>
                  </a:lnTo>
                  <a:lnTo>
                    <a:pt x="868" y="1845"/>
                  </a:lnTo>
                  <a:lnTo>
                    <a:pt x="868" y="1845"/>
                  </a:lnTo>
                  <a:lnTo>
                    <a:pt x="628" y="1310"/>
                  </a:lnTo>
                  <a:lnTo>
                    <a:pt x="1" y="0"/>
                  </a:lnTo>
                  <a:lnTo>
                    <a:pt x="1845" y="0"/>
                  </a:lnTo>
                  <a:lnTo>
                    <a:pt x="1845" y="0"/>
                  </a:lnTo>
                  <a:lnTo>
                    <a:pt x="2048" y="56"/>
                  </a:lnTo>
                  <a:lnTo>
                    <a:pt x="2251" y="129"/>
                  </a:lnTo>
                  <a:lnTo>
                    <a:pt x="2491" y="240"/>
                  </a:lnTo>
                  <a:lnTo>
                    <a:pt x="2749" y="369"/>
                  </a:lnTo>
                  <a:lnTo>
                    <a:pt x="2860" y="443"/>
                  </a:lnTo>
                  <a:lnTo>
                    <a:pt x="2970" y="535"/>
                  </a:lnTo>
                  <a:lnTo>
                    <a:pt x="3081" y="627"/>
                  </a:lnTo>
                  <a:lnTo>
                    <a:pt x="3173" y="738"/>
                  </a:lnTo>
                  <a:lnTo>
                    <a:pt x="3247" y="849"/>
                  </a:lnTo>
                  <a:lnTo>
                    <a:pt x="3302" y="9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21"/>
            <p:cNvSpPr/>
            <p:nvPr/>
          </p:nvSpPr>
          <p:spPr>
            <a:xfrm>
              <a:off x="3956063" y="3996005"/>
              <a:ext cx="102305" cy="73767"/>
            </a:xfrm>
            <a:custGeom>
              <a:rect b="b" l="l" r="r" t="t"/>
              <a:pathLst>
                <a:path extrusionOk="0" h="2528" w="3506">
                  <a:moveTo>
                    <a:pt x="1661" y="0"/>
                  </a:moveTo>
                  <a:lnTo>
                    <a:pt x="1458" y="56"/>
                  </a:lnTo>
                  <a:lnTo>
                    <a:pt x="1255" y="129"/>
                  </a:lnTo>
                  <a:lnTo>
                    <a:pt x="1015" y="240"/>
                  </a:lnTo>
                  <a:lnTo>
                    <a:pt x="775" y="369"/>
                  </a:lnTo>
                  <a:lnTo>
                    <a:pt x="646" y="443"/>
                  </a:lnTo>
                  <a:lnTo>
                    <a:pt x="536" y="535"/>
                  </a:lnTo>
                  <a:lnTo>
                    <a:pt x="425" y="627"/>
                  </a:lnTo>
                  <a:lnTo>
                    <a:pt x="333" y="738"/>
                  </a:lnTo>
                  <a:lnTo>
                    <a:pt x="259" y="849"/>
                  </a:lnTo>
                  <a:lnTo>
                    <a:pt x="204" y="978"/>
                  </a:lnTo>
                  <a:lnTo>
                    <a:pt x="130" y="1236"/>
                  </a:lnTo>
                  <a:lnTo>
                    <a:pt x="74" y="1494"/>
                  </a:lnTo>
                  <a:lnTo>
                    <a:pt x="19" y="1752"/>
                  </a:lnTo>
                  <a:lnTo>
                    <a:pt x="1" y="1992"/>
                  </a:lnTo>
                  <a:lnTo>
                    <a:pt x="1" y="2214"/>
                  </a:lnTo>
                  <a:lnTo>
                    <a:pt x="38" y="2380"/>
                  </a:lnTo>
                  <a:lnTo>
                    <a:pt x="74" y="2435"/>
                  </a:lnTo>
                  <a:lnTo>
                    <a:pt x="111" y="2472"/>
                  </a:lnTo>
                  <a:lnTo>
                    <a:pt x="148" y="2509"/>
                  </a:lnTo>
                  <a:lnTo>
                    <a:pt x="204" y="2527"/>
                  </a:lnTo>
                  <a:lnTo>
                    <a:pt x="2011" y="2527"/>
                  </a:lnTo>
                  <a:lnTo>
                    <a:pt x="2657" y="1845"/>
                  </a:lnTo>
                  <a:lnTo>
                    <a:pt x="2896" y="1310"/>
                  </a:lnTo>
                  <a:lnTo>
                    <a:pt x="35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21"/>
            <p:cNvSpPr/>
            <p:nvPr/>
          </p:nvSpPr>
          <p:spPr>
            <a:xfrm>
              <a:off x="3956063" y="3996005"/>
              <a:ext cx="102305" cy="73767"/>
            </a:xfrm>
            <a:custGeom>
              <a:rect b="b" l="l" r="r" t="t"/>
              <a:pathLst>
                <a:path extrusionOk="0" fill="none" h="2528" w="3506">
                  <a:moveTo>
                    <a:pt x="3505" y="0"/>
                  </a:moveTo>
                  <a:lnTo>
                    <a:pt x="3505" y="0"/>
                  </a:lnTo>
                  <a:lnTo>
                    <a:pt x="3505" y="0"/>
                  </a:lnTo>
                  <a:lnTo>
                    <a:pt x="2896" y="1310"/>
                  </a:lnTo>
                  <a:lnTo>
                    <a:pt x="2657" y="1845"/>
                  </a:lnTo>
                  <a:lnTo>
                    <a:pt x="2011" y="2527"/>
                  </a:lnTo>
                  <a:lnTo>
                    <a:pt x="2011" y="2527"/>
                  </a:lnTo>
                  <a:lnTo>
                    <a:pt x="204" y="2527"/>
                  </a:lnTo>
                  <a:lnTo>
                    <a:pt x="204" y="2527"/>
                  </a:lnTo>
                  <a:lnTo>
                    <a:pt x="148" y="2509"/>
                  </a:lnTo>
                  <a:lnTo>
                    <a:pt x="111" y="2472"/>
                  </a:lnTo>
                  <a:lnTo>
                    <a:pt x="74" y="2435"/>
                  </a:lnTo>
                  <a:lnTo>
                    <a:pt x="38" y="2380"/>
                  </a:lnTo>
                  <a:lnTo>
                    <a:pt x="1" y="2214"/>
                  </a:lnTo>
                  <a:lnTo>
                    <a:pt x="1" y="1992"/>
                  </a:lnTo>
                  <a:lnTo>
                    <a:pt x="19" y="1752"/>
                  </a:lnTo>
                  <a:lnTo>
                    <a:pt x="74" y="1494"/>
                  </a:lnTo>
                  <a:lnTo>
                    <a:pt x="130" y="1236"/>
                  </a:lnTo>
                  <a:lnTo>
                    <a:pt x="204" y="978"/>
                  </a:lnTo>
                  <a:lnTo>
                    <a:pt x="204" y="978"/>
                  </a:lnTo>
                  <a:lnTo>
                    <a:pt x="259" y="849"/>
                  </a:lnTo>
                  <a:lnTo>
                    <a:pt x="333" y="738"/>
                  </a:lnTo>
                  <a:lnTo>
                    <a:pt x="425" y="627"/>
                  </a:lnTo>
                  <a:lnTo>
                    <a:pt x="536" y="535"/>
                  </a:lnTo>
                  <a:lnTo>
                    <a:pt x="646" y="443"/>
                  </a:lnTo>
                  <a:lnTo>
                    <a:pt x="775" y="369"/>
                  </a:lnTo>
                  <a:lnTo>
                    <a:pt x="1015" y="240"/>
                  </a:lnTo>
                  <a:lnTo>
                    <a:pt x="1255" y="129"/>
                  </a:lnTo>
                  <a:lnTo>
                    <a:pt x="1458" y="56"/>
                  </a:lnTo>
                  <a:lnTo>
                    <a:pt x="1661" y="0"/>
                  </a:lnTo>
                  <a:lnTo>
                    <a:pt x="350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1"/>
            <p:cNvSpPr/>
            <p:nvPr/>
          </p:nvSpPr>
          <p:spPr>
            <a:xfrm>
              <a:off x="3952824" y="4031517"/>
              <a:ext cx="1283132" cy="102830"/>
            </a:xfrm>
            <a:custGeom>
              <a:rect b="b" l="l" r="r" t="t"/>
              <a:pathLst>
                <a:path extrusionOk="0" h="3524" w="43973">
                  <a:moveTo>
                    <a:pt x="12285" y="1"/>
                  </a:moveTo>
                  <a:lnTo>
                    <a:pt x="11732" y="37"/>
                  </a:lnTo>
                  <a:lnTo>
                    <a:pt x="11178" y="74"/>
                  </a:lnTo>
                  <a:lnTo>
                    <a:pt x="10625" y="148"/>
                  </a:lnTo>
                  <a:lnTo>
                    <a:pt x="10072" y="222"/>
                  </a:lnTo>
                  <a:lnTo>
                    <a:pt x="9518" y="314"/>
                  </a:lnTo>
                  <a:lnTo>
                    <a:pt x="8984" y="406"/>
                  </a:lnTo>
                  <a:lnTo>
                    <a:pt x="8430" y="535"/>
                  </a:lnTo>
                  <a:lnTo>
                    <a:pt x="7342" y="794"/>
                  </a:lnTo>
                  <a:lnTo>
                    <a:pt x="6309" y="1089"/>
                  </a:lnTo>
                  <a:lnTo>
                    <a:pt x="5295" y="1402"/>
                  </a:lnTo>
                  <a:lnTo>
                    <a:pt x="4335" y="1716"/>
                  </a:lnTo>
                  <a:lnTo>
                    <a:pt x="3450" y="2048"/>
                  </a:lnTo>
                  <a:lnTo>
                    <a:pt x="2639" y="2361"/>
                  </a:lnTo>
                  <a:lnTo>
                    <a:pt x="1919" y="2657"/>
                  </a:lnTo>
                  <a:lnTo>
                    <a:pt x="1292" y="2933"/>
                  </a:lnTo>
                  <a:lnTo>
                    <a:pt x="388" y="3339"/>
                  </a:lnTo>
                  <a:lnTo>
                    <a:pt x="1" y="3523"/>
                  </a:lnTo>
                  <a:lnTo>
                    <a:pt x="8707" y="1642"/>
                  </a:lnTo>
                  <a:lnTo>
                    <a:pt x="35285" y="1642"/>
                  </a:lnTo>
                  <a:lnTo>
                    <a:pt x="43973" y="3523"/>
                  </a:lnTo>
                  <a:lnTo>
                    <a:pt x="43586" y="3339"/>
                  </a:lnTo>
                  <a:lnTo>
                    <a:pt x="42682" y="2933"/>
                  </a:lnTo>
                  <a:lnTo>
                    <a:pt x="42055" y="2657"/>
                  </a:lnTo>
                  <a:lnTo>
                    <a:pt x="41335" y="2361"/>
                  </a:lnTo>
                  <a:lnTo>
                    <a:pt x="40524" y="2048"/>
                  </a:lnTo>
                  <a:lnTo>
                    <a:pt x="39638" y="1716"/>
                  </a:lnTo>
                  <a:lnTo>
                    <a:pt x="38679" y="1402"/>
                  </a:lnTo>
                  <a:lnTo>
                    <a:pt x="37683" y="1089"/>
                  </a:lnTo>
                  <a:lnTo>
                    <a:pt x="36632" y="794"/>
                  </a:lnTo>
                  <a:lnTo>
                    <a:pt x="35544" y="535"/>
                  </a:lnTo>
                  <a:lnTo>
                    <a:pt x="35009" y="406"/>
                  </a:lnTo>
                  <a:lnTo>
                    <a:pt x="34455" y="314"/>
                  </a:lnTo>
                  <a:lnTo>
                    <a:pt x="33902" y="222"/>
                  </a:lnTo>
                  <a:lnTo>
                    <a:pt x="33349" y="148"/>
                  </a:lnTo>
                  <a:lnTo>
                    <a:pt x="32795" y="74"/>
                  </a:lnTo>
                  <a:lnTo>
                    <a:pt x="32242" y="37"/>
                  </a:lnTo>
                  <a:lnTo>
                    <a:pt x="31707"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1"/>
            <p:cNvSpPr/>
            <p:nvPr/>
          </p:nvSpPr>
          <p:spPr>
            <a:xfrm>
              <a:off x="3952824" y="4031517"/>
              <a:ext cx="1283132" cy="102830"/>
            </a:xfrm>
            <a:custGeom>
              <a:rect b="b" l="l" r="r" t="t"/>
              <a:pathLst>
                <a:path extrusionOk="0" fill="none" h="3524" w="43973">
                  <a:moveTo>
                    <a:pt x="43973" y="3523"/>
                  </a:moveTo>
                  <a:lnTo>
                    <a:pt x="35285" y="1642"/>
                  </a:lnTo>
                  <a:lnTo>
                    <a:pt x="23223" y="1642"/>
                  </a:lnTo>
                  <a:lnTo>
                    <a:pt x="20751" y="1642"/>
                  </a:lnTo>
                  <a:lnTo>
                    <a:pt x="8707" y="1642"/>
                  </a:lnTo>
                  <a:lnTo>
                    <a:pt x="1" y="3523"/>
                  </a:lnTo>
                  <a:lnTo>
                    <a:pt x="1" y="3523"/>
                  </a:lnTo>
                  <a:lnTo>
                    <a:pt x="388" y="3339"/>
                  </a:lnTo>
                  <a:lnTo>
                    <a:pt x="1292" y="2933"/>
                  </a:lnTo>
                  <a:lnTo>
                    <a:pt x="1919" y="2657"/>
                  </a:lnTo>
                  <a:lnTo>
                    <a:pt x="2639" y="2361"/>
                  </a:lnTo>
                  <a:lnTo>
                    <a:pt x="3450" y="2048"/>
                  </a:lnTo>
                  <a:lnTo>
                    <a:pt x="4335" y="1716"/>
                  </a:lnTo>
                  <a:lnTo>
                    <a:pt x="5295" y="1402"/>
                  </a:lnTo>
                  <a:lnTo>
                    <a:pt x="6309" y="1089"/>
                  </a:lnTo>
                  <a:lnTo>
                    <a:pt x="7342" y="794"/>
                  </a:lnTo>
                  <a:lnTo>
                    <a:pt x="8430" y="535"/>
                  </a:lnTo>
                  <a:lnTo>
                    <a:pt x="8984" y="406"/>
                  </a:lnTo>
                  <a:lnTo>
                    <a:pt x="9518" y="314"/>
                  </a:lnTo>
                  <a:lnTo>
                    <a:pt x="10072" y="222"/>
                  </a:lnTo>
                  <a:lnTo>
                    <a:pt x="10625" y="148"/>
                  </a:lnTo>
                  <a:lnTo>
                    <a:pt x="11178" y="74"/>
                  </a:lnTo>
                  <a:lnTo>
                    <a:pt x="11732" y="37"/>
                  </a:lnTo>
                  <a:lnTo>
                    <a:pt x="12285" y="1"/>
                  </a:lnTo>
                  <a:lnTo>
                    <a:pt x="12820" y="1"/>
                  </a:lnTo>
                  <a:lnTo>
                    <a:pt x="12820" y="1"/>
                  </a:lnTo>
                  <a:lnTo>
                    <a:pt x="20751" y="1"/>
                  </a:lnTo>
                  <a:lnTo>
                    <a:pt x="20751" y="1"/>
                  </a:lnTo>
                  <a:lnTo>
                    <a:pt x="23223" y="1"/>
                  </a:lnTo>
                  <a:lnTo>
                    <a:pt x="23223" y="1"/>
                  </a:lnTo>
                  <a:lnTo>
                    <a:pt x="31154" y="1"/>
                  </a:lnTo>
                  <a:lnTo>
                    <a:pt x="31154" y="1"/>
                  </a:lnTo>
                  <a:lnTo>
                    <a:pt x="31707" y="1"/>
                  </a:lnTo>
                  <a:lnTo>
                    <a:pt x="32242" y="37"/>
                  </a:lnTo>
                  <a:lnTo>
                    <a:pt x="32795" y="74"/>
                  </a:lnTo>
                  <a:lnTo>
                    <a:pt x="33349" y="148"/>
                  </a:lnTo>
                  <a:lnTo>
                    <a:pt x="33902" y="222"/>
                  </a:lnTo>
                  <a:lnTo>
                    <a:pt x="34455" y="314"/>
                  </a:lnTo>
                  <a:lnTo>
                    <a:pt x="35009" y="406"/>
                  </a:lnTo>
                  <a:lnTo>
                    <a:pt x="35544" y="535"/>
                  </a:lnTo>
                  <a:lnTo>
                    <a:pt x="36632" y="794"/>
                  </a:lnTo>
                  <a:lnTo>
                    <a:pt x="37683" y="1089"/>
                  </a:lnTo>
                  <a:lnTo>
                    <a:pt x="38679" y="1402"/>
                  </a:lnTo>
                  <a:lnTo>
                    <a:pt x="39638" y="1716"/>
                  </a:lnTo>
                  <a:lnTo>
                    <a:pt x="40524" y="2048"/>
                  </a:lnTo>
                  <a:lnTo>
                    <a:pt x="41335" y="2361"/>
                  </a:lnTo>
                  <a:lnTo>
                    <a:pt x="42055" y="2657"/>
                  </a:lnTo>
                  <a:lnTo>
                    <a:pt x="42682" y="2933"/>
                  </a:lnTo>
                  <a:lnTo>
                    <a:pt x="43586" y="3339"/>
                  </a:lnTo>
                  <a:lnTo>
                    <a:pt x="43973" y="3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1"/>
            <p:cNvSpPr/>
            <p:nvPr/>
          </p:nvSpPr>
          <p:spPr>
            <a:xfrm>
              <a:off x="3883959" y="4223113"/>
              <a:ext cx="1420891" cy="458068"/>
            </a:xfrm>
            <a:custGeom>
              <a:rect b="b" l="l" r="r" t="t"/>
              <a:pathLst>
                <a:path extrusionOk="0" h="15698" w="48694">
                  <a:moveTo>
                    <a:pt x="1679" y="1"/>
                  </a:moveTo>
                  <a:lnTo>
                    <a:pt x="1365" y="296"/>
                  </a:lnTo>
                  <a:lnTo>
                    <a:pt x="1162" y="536"/>
                  </a:lnTo>
                  <a:lnTo>
                    <a:pt x="922" y="812"/>
                  </a:lnTo>
                  <a:lnTo>
                    <a:pt x="683" y="1126"/>
                  </a:lnTo>
                  <a:lnTo>
                    <a:pt x="461" y="1458"/>
                  </a:lnTo>
                  <a:lnTo>
                    <a:pt x="258" y="1827"/>
                  </a:lnTo>
                  <a:lnTo>
                    <a:pt x="185" y="2011"/>
                  </a:lnTo>
                  <a:lnTo>
                    <a:pt x="92" y="2196"/>
                  </a:lnTo>
                  <a:lnTo>
                    <a:pt x="55" y="2362"/>
                  </a:lnTo>
                  <a:lnTo>
                    <a:pt x="37" y="2602"/>
                  </a:lnTo>
                  <a:lnTo>
                    <a:pt x="19" y="2897"/>
                  </a:lnTo>
                  <a:lnTo>
                    <a:pt x="0" y="3247"/>
                  </a:lnTo>
                  <a:lnTo>
                    <a:pt x="19" y="4096"/>
                  </a:lnTo>
                  <a:lnTo>
                    <a:pt x="74" y="5092"/>
                  </a:lnTo>
                  <a:lnTo>
                    <a:pt x="166" y="6198"/>
                  </a:lnTo>
                  <a:lnTo>
                    <a:pt x="277" y="7379"/>
                  </a:lnTo>
                  <a:lnTo>
                    <a:pt x="424" y="8578"/>
                  </a:lnTo>
                  <a:lnTo>
                    <a:pt x="572" y="9758"/>
                  </a:lnTo>
                  <a:lnTo>
                    <a:pt x="719" y="10846"/>
                  </a:lnTo>
                  <a:lnTo>
                    <a:pt x="885" y="11861"/>
                  </a:lnTo>
                  <a:lnTo>
                    <a:pt x="1051" y="12728"/>
                  </a:lnTo>
                  <a:lnTo>
                    <a:pt x="1199" y="13447"/>
                  </a:lnTo>
                  <a:lnTo>
                    <a:pt x="1291" y="13779"/>
                  </a:lnTo>
                  <a:lnTo>
                    <a:pt x="1365" y="14019"/>
                  </a:lnTo>
                  <a:lnTo>
                    <a:pt x="1494" y="14314"/>
                  </a:lnTo>
                  <a:lnTo>
                    <a:pt x="1605" y="14572"/>
                  </a:lnTo>
                  <a:lnTo>
                    <a:pt x="1734" y="14793"/>
                  </a:lnTo>
                  <a:lnTo>
                    <a:pt x="1845" y="14978"/>
                  </a:lnTo>
                  <a:lnTo>
                    <a:pt x="1955" y="15144"/>
                  </a:lnTo>
                  <a:lnTo>
                    <a:pt x="2066" y="15273"/>
                  </a:lnTo>
                  <a:lnTo>
                    <a:pt x="2177" y="15384"/>
                  </a:lnTo>
                  <a:lnTo>
                    <a:pt x="2269" y="15476"/>
                  </a:lnTo>
                  <a:lnTo>
                    <a:pt x="2435" y="15605"/>
                  </a:lnTo>
                  <a:lnTo>
                    <a:pt x="2564" y="15660"/>
                  </a:lnTo>
                  <a:lnTo>
                    <a:pt x="2656" y="15697"/>
                  </a:lnTo>
                  <a:lnTo>
                    <a:pt x="3468" y="15697"/>
                  </a:lnTo>
                  <a:lnTo>
                    <a:pt x="3246" y="13631"/>
                  </a:lnTo>
                  <a:lnTo>
                    <a:pt x="3228" y="13447"/>
                  </a:lnTo>
                  <a:lnTo>
                    <a:pt x="3228" y="13299"/>
                  </a:lnTo>
                  <a:lnTo>
                    <a:pt x="3246" y="13133"/>
                  </a:lnTo>
                  <a:lnTo>
                    <a:pt x="3283" y="13004"/>
                  </a:lnTo>
                  <a:lnTo>
                    <a:pt x="3339" y="12875"/>
                  </a:lnTo>
                  <a:lnTo>
                    <a:pt x="3394" y="12746"/>
                  </a:lnTo>
                  <a:lnTo>
                    <a:pt x="3468" y="12635"/>
                  </a:lnTo>
                  <a:lnTo>
                    <a:pt x="3560" y="12543"/>
                  </a:lnTo>
                  <a:lnTo>
                    <a:pt x="3652" y="12451"/>
                  </a:lnTo>
                  <a:lnTo>
                    <a:pt x="3744" y="12377"/>
                  </a:lnTo>
                  <a:lnTo>
                    <a:pt x="3984" y="12230"/>
                  </a:lnTo>
                  <a:lnTo>
                    <a:pt x="4224" y="12119"/>
                  </a:lnTo>
                  <a:lnTo>
                    <a:pt x="4482" y="12027"/>
                  </a:lnTo>
                  <a:lnTo>
                    <a:pt x="4740" y="11971"/>
                  </a:lnTo>
                  <a:lnTo>
                    <a:pt x="4999" y="11916"/>
                  </a:lnTo>
                  <a:lnTo>
                    <a:pt x="5238" y="11898"/>
                  </a:lnTo>
                  <a:lnTo>
                    <a:pt x="5441" y="11879"/>
                  </a:lnTo>
                  <a:lnTo>
                    <a:pt x="5773" y="11861"/>
                  </a:lnTo>
                  <a:lnTo>
                    <a:pt x="42921" y="11861"/>
                  </a:lnTo>
                  <a:lnTo>
                    <a:pt x="43253" y="11879"/>
                  </a:lnTo>
                  <a:lnTo>
                    <a:pt x="43474" y="11898"/>
                  </a:lnTo>
                  <a:lnTo>
                    <a:pt x="43714" y="11916"/>
                  </a:lnTo>
                  <a:lnTo>
                    <a:pt x="43954" y="11971"/>
                  </a:lnTo>
                  <a:lnTo>
                    <a:pt x="44212" y="12027"/>
                  </a:lnTo>
                  <a:lnTo>
                    <a:pt x="44470" y="12119"/>
                  </a:lnTo>
                  <a:lnTo>
                    <a:pt x="44728" y="12230"/>
                  </a:lnTo>
                  <a:lnTo>
                    <a:pt x="44950" y="12377"/>
                  </a:lnTo>
                  <a:lnTo>
                    <a:pt x="45042" y="12451"/>
                  </a:lnTo>
                  <a:lnTo>
                    <a:pt x="45134" y="12543"/>
                  </a:lnTo>
                  <a:lnTo>
                    <a:pt x="45226" y="12635"/>
                  </a:lnTo>
                  <a:lnTo>
                    <a:pt x="45300" y="12746"/>
                  </a:lnTo>
                  <a:lnTo>
                    <a:pt x="45355" y="12875"/>
                  </a:lnTo>
                  <a:lnTo>
                    <a:pt x="45411" y="13004"/>
                  </a:lnTo>
                  <a:lnTo>
                    <a:pt x="45448" y="13133"/>
                  </a:lnTo>
                  <a:lnTo>
                    <a:pt x="45466" y="13299"/>
                  </a:lnTo>
                  <a:lnTo>
                    <a:pt x="45466" y="13447"/>
                  </a:lnTo>
                  <a:lnTo>
                    <a:pt x="45466" y="13631"/>
                  </a:lnTo>
                  <a:lnTo>
                    <a:pt x="45226" y="15697"/>
                  </a:lnTo>
                  <a:lnTo>
                    <a:pt x="46056" y="15697"/>
                  </a:lnTo>
                  <a:lnTo>
                    <a:pt x="46130" y="15660"/>
                  </a:lnTo>
                  <a:lnTo>
                    <a:pt x="46259" y="15605"/>
                  </a:lnTo>
                  <a:lnTo>
                    <a:pt x="46425" y="15476"/>
                  </a:lnTo>
                  <a:lnTo>
                    <a:pt x="46536" y="15384"/>
                  </a:lnTo>
                  <a:lnTo>
                    <a:pt x="46628" y="15273"/>
                  </a:lnTo>
                  <a:lnTo>
                    <a:pt x="46739" y="15144"/>
                  </a:lnTo>
                  <a:lnTo>
                    <a:pt x="46849" y="14978"/>
                  </a:lnTo>
                  <a:lnTo>
                    <a:pt x="46978" y="14793"/>
                  </a:lnTo>
                  <a:lnTo>
                    <a:pt x="47089" y="14572"/>
                  </a:lnTo>
                  <a:lnTo>
                    <a:pt x="47200" y="14314"/>
                  </a:lnTo>
                  <a:lnTo>
                    <a:pt x="47329" y="14019"/>
                  </a:lnTo>
                  <a:lnTo>
                    <a:pt x="47403" y="13779"/>
                  </a:lnTo>
                  <a:lnTo>
                    <a:pt x="47495" y="13447"/>
                  </a:lnTo>
                  <a:lnTo>
                    <a:pt x="47661" y="12728"/>
                  </a:lnTo>
                  <a:lnTo>
                    <a:pt x="47808" y="11861"/>
                  </a:lnTo>
                  <a:lnTo>
                    <a:pt x="47974" y="10846"/>
                  </a:lnTo>
                  <a:lnTo>
                    <a:pt x="48122" y="9758"/>
                  </a:lnTo>
                  <a:lnTo>
                    <a:pt x="48288" y="8578"/>
                  </a:lnTo>
                  <a:lnTo>
                    <a:pt x="48417" y="7379"/>
                  </a:lnTo>
                  <a:lnTo>
                    <a:pt x="48528" y="6198"/>
                  </a:lnTo>
                  <a:lnTo>
                    <a:pt x="48620" y="5092"/>
                  </a:lnTo>
                  <a:lnTo>
                    <a:pt x="48675" y="4096"/>
                  </a:lnTo>
                  <a:lnTo>
                    <a:pt x="48694" y="3247"/>
                  </a:lnTo>
                  <a:lnTo>
                    <a:pt x="48694" y="2897"/>
                  </a:lnTo>
                  <a:lnTo>
                    <a:pt x="48675" y="2602"/>
                  </a:lnTo>
                  <a:lnTo>
                    <a:pt x="48638" y="2362"/>
                  </a:lnTo>
                  <a:lnTo>
                    <a:pt x="48602" y="2196"/>
                  </a:lnTo>
                  <a:lnTo>
                    <a:pt x="48528" y="2011"/>
                  </a:lnTo>
                  <a:lnTo>
                    <a:pt x="48436" y="1827"/>
                  </a:lnTo>
                  <a:lnTo>
                    <a:pt x="48233" y="1458"/>
                  </a:lnTo>
                  <a:lnTo>
                    <a:pt x="48011" y="1108"/>
                  </a:lnTo>
                  <a:lnTo>
                    <a:pt x="47772" y="812"/>
                  </a:lnTo>
                  <a:lnTo>
                    <a:pt x="47532" y="536"/>
                  </a:lnTo>
                  <a:lnTo>
                    <a:pt x="47329" y="296"/>
                  </a:lnTo>
                  <a:lnTo>
                    <a:pt x="47034" y="1"/>
                  </a:lnTo>
                  <a:lnTo>
                    <a:pt x="47034" y="278"/>
                  </a:lnTo>
                  <a:lnTo>
                    <a:pt x="47034" y="517"/>
                  </a:lnTo>
                  <a:lnTo>
                    <a:pt x="46997" y="757"/>
                  </a:lnTo>
                  <a:lnTo>
                    <a:pt x="46960" y="978"/>
                  </a:lnTo>
                  <a:lnTo>
                    <a:pt x="40892" y="978"/>
                  </a:lnTo>
                  <a:lnTo>
                    <a:pt x="39324" y="4520"/>
                  </a:lnTo>
                  <a:lnTo>
                    <a:pt x="39195" y="4667"/>
                  </a:lnTo>
                  <a:lnTo>
                    <a:pt x="39029" y="4815"/>
                  </a:lnTo>
                  <a:lnTo>
                    <a:pt x="38808" y="4981"/>
                  </a:lnTo>
                  <a:lnTo>
                    <a:pt x="38660" y="5073"/>
                  </a:lnTo>
                  <a:lnTo>
                    <a:pt x="38512" y="5165"/>
                  </a:lnTo>
                  <a:lnTo>
                    <a:pt x="38346" y="5239"/>
                  </a:lnTo>
                  <a:lnTo>
                    <a:pt x="38144" y="5313"/>
                  </a:lnTo>
                  <a:lnTo>
                    <a:pt x="37941" y="5368"/>
                  </a:lnTo>
                  <a:lnTo>
                    <a:pt x="37719" y="5405"/>
                  </a:lnTo>
                  <a:lnTo>
                    <a:pt x="37498" y="5442"/>
                  </a:lnTo>
                  <a:lnTo>
                    <a:pt x="11214" y="5442"/>
                  </a:lnTo>
                  <a:lnTo>
                    <a:pt x="10975" y="5405"/>
                  </a:lnTo>
                  <a:lnTo>
                    <a:pt x="10753" y="5368"/>
                  </a:lnTo>
                  <a:lnTo>
                    <a:pt x="10550" y="5313"/>
                  </a:lnTo>
                  <a:lnTo>
                    <a:pt x="10366" y="5239"/>
                  </a:lnTo>
                  <a:lnTo>
                    <a:pt x="10181" y="5165"/>
                  </a:lnTo>
                  <a:lnTo>
                    <a:pt x="10034" y="5073"/>
                  </a:lnTo>
                  <a:lnTo>
                    <a:pt x="9886" y="4981"/>
                  </a:lnTo>
                  <a:lnTo>
                    <a:pt x="9665" y="4815"/>
                  </a:lnTo>
                  <a:lnTo>
                    <a:pt x="9499" y="4667"/>
                  </a:lnTo>
                  <a:lnTo>
                    <a:pt x="9388" y="4520"/>
                  </a:lnTo>
                  <a:lnTo>
                    <a:pt x="7802" y="978"/>
                  </a:lnTo>
                  <a:lnTo>
                    <a:pt x="1734" y="978"/>
                  </a:lnTo>
                  <a:lnTo>
                    <a:pt x="1697" y="757"/>
                  </a:lnTo>
                  <a:lnTo>
                    <a:pt x="1660" y="517"/>
                  </a:lnTo>
                  <a:lnTo>
                    <a:pt x="1660" y="278"/>
                  </a:lnTo>
                  <a:lnTo>
                    <a:pt x="1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1"/>
            <p:cNvSpPr/>
            <p:nvPr/>
          </p:nvSpPr>
          <p:spPr>
            <a:xfrm>
              <a:off x="3883959" y="4223113"/>
              <a:ext cx="1420891" cy="458068"/>
            </a:xfrm>
            <a:custGeom>
              <a:rect b="b" l="l" r="r" t="t"/>
              <a:pathLst>
                <a:path extrusionOk="0" fill="none" h="15698" w="48694">
                  <a:moveTo>
                    <a:pt x="48602" y="2196"/>
                  </a:moveTo>
                  <a:lnTo>
                    <a:pt x="48602" y="2196"/>
                  </a:lnTo>
                  <a:lnTo>
                    <a:pt x="48638" y="2362"/>
                  </a:lnTo>
                  <a:lnTo>
                    <a:pt x="48675" y="2602"/>
                  </a:lnTo>
                  <a:lnTo>
                    <a:pt x="48694" y="2897"/>
                  </a:lnTo>
                  <a:lnTo>
                    <a:pt x="48694" y="3247"/>
                  </a:lnTo>
                  <a:lnTo>
                    <a:pt x="48675" y="4096"/>
                  </a:lnTo>
                  <a:lnTo>
                    <a:pt x="48620" y="5092"/>
                  </a:lnTo>
                  <a:lnTo>
                    <a:pt x="48528" y="6198"/>
                  </a:lnTo>
                  <a:lnTo>
                    <a:pt x="48417" y="7379"/>
                  </a:lnTo>
                  <a:lnTo>
                    <a:pt x="48288" y="8578"/>
                  </a:lnTo>
                  <a:lnTo>
                    <a:pt x="48122" y="9758"/>
                  </a:lnTo>
                  <a:lnTo>
                    <a:pt x="48122" y="9758"/>
                  </a:lnTo>
                  <a:lnTo>
                    <a:pt x="47974" y="10846"/>
                  </a:lnTo>
                  <a:lnTo>
                    <a:pt x="47808" y="11861"/>
                  </a:lnTo>
                  <a:lnTo>
                    <a:pt x="47661" y="12728"/>
                  </a:lnTo>
                  <a:lnTo>
                    <a:pt x="47495" y="13447"/>
                  </a:lnTo>
                  <a:lnTo>
                    <a:pt x="47495" y="13447"/>
                  </a:lnTo>
                  <a:lnTo>
                    <a:pt x="47495" y="13447"/>
                  </a:lnTo>
                  <a:lnTo>
                    <a:pt x="47403" y="13779"/>
                  </a:lnTo>
                  <a:lnTo>
                    <a:pt x="47329" y="14019"/>
                  </a:lnTo>
                  <a:lnTo>
                    <a:pt x="47329" y="14019"/>
                  </a:lnTo>
                  <a:lnTo>
                    <a:pt x="47200" y="14314"/>
                  </a:lnTo>
                  <a:lnTo>
                    <a:pt x="47089" y="14572"/>
                  </a:lnTo>
                  <a:lnTo>
                    <a:pt x="46978" y="14793"/>
                  </a:lnTo>
                  <a:lnTo>
                    <a:pt x="46849" y="14978"/>
                  </a:lnTo>
                  <a:lnTo>
                    <a:pt x="46739" y="15144"/>
                  </a:lnTo>
                  <a:lnTo>
                    <a:pt x="46628" y="15273"/>
                  </a:lnTo>
                  <a:lnTo>
                    <a:pt x="46536" y="15384"/>
                  </a:lnTo>
                  <a:lnTo>
                    <a:pt x="46425" y="15476"/>
                  </a:lnTo>
                  <a:lnTo>
                    <a:pt x="46259" y="15605"/>
                  </a:lnTo>
                  <a:lnTo>
                    <a:pt x="46130" y="15660"/>
                  </a:lnTo>
                  <a:lnTo>
                    <a:pt x="46056" y="15697"/>
                  </a:lnTo>
                  <a:lnTo>
                    <a:pt x="46019" y="15697"/>
                  </a:lnTo>
                  <a:lnTo>
                    <a:pt x="45226" y="15697"/>
                  </a:lnTo>
                  <a:lnTo>
                    <a:pt x="45226" y="15697"/>
                  </a:lnTo>
                  <a:lnTo>
                    <a:pt x="45466" y="13631"/>
                  </a:lnTo>
                  <a:lnTo>
                    <a:pt x="45466" y="13631"/>
                  </a:lnTo>
                  <a:lnTo>
                    <a:pt x="45466" y="13447"/>
                  </a:lnTo>
                  <a:lnTo>
                    <a:pt x="45466" y="13299"/>
                  </a:lnTo>
                  <a:lnTo>
                    <a:pt x="45448" y="13133"/>
                  </a:lnTo>
                  <a:lnTo>
                    <a:pt x="45411" y="13004"/>
                  </a:lnTo>
                  <a:lnTo>
                    <a:pt x="45355" y="12875"/>
                  </a:lnTo>
                  <a:lnTo>
                    <a:pt x="45300" y="12746"/>
                  </a:lnTo>
                  <a:lnTo>
                    <a:pt x="45226" y="12635"/>
                  </a:lnTo>
                  <a:lnTo>
                    <a:pt x="45134" y="12543"/>
                  </a:lnTo>
                  <a:lnTo>
                    <a:pt x="45042" y="12451"/>
                  </a:lnTo>
                  <a:lnTo>
                    <a:pt x="44950" y="12377"/>
                  </a:lnTo>
                  <a:lnTo>
                    <a:pt x="44728" y="12230"/>
                  </a:lnTo>
                  <a:lnTo>
                    <a:pt x="44470" y="12119"/>
                  </a:lnTo>
                  <a:lnTo>
                    <a:pt x="44212" y="12027"/>
                  </a:lnTo>
                  <a:lnTo>
                    <a:pt x="43954" y="11971"/>
                  </a:lnTo>
                  <a:lnTo>
                    <a:pt x="43714" y="11916"/>
                  </a:lnTo>
                  <a:lnTo>
                    <a:pt x="43474" y="11898"/>
                  </a:lnTo>
                  <a:lnTo>
                    <a:pt x="43253" y="11879"/>
                  </a:lnTo>
                  <a:lnTo>
                    <a:pt x="42921" y="11861"/>
                  </a:lnTo>
                  <a:lnTo>
                    <a:pt x="42810" y="11861"/>
                  </a:lnTo>
                  <a:lnTo>
                    <a:pt x="39638" y="11861"/>
                  </a:lnTo>
                  <a:lnTo>
                    <a:pt x="25583" y="11861"/>
                  </a:lnTo>
                  <a:lnTo>
                    <a:pt x="23111" y="11861"/>
                  </a:lnTo>
                  <a:lnTo>
                    <a:pt x="9056" y="11861"/>
                  </a:lnTo>
                  <a:lnTo>
                    <a:pt x="5902" y="11861"/>
                  </a:lnTo>
                  <a:lnTo>
                    <a:pt x="5902" y="11861"/>
                  </a:lnTo>
                  <a:lnTo>
                    <a:pt x="5773" y="11861"/>
                  </a:lnTo>
                  <a:lnTo>
                    <a:pt x="5441" y="11879"/>
                  </a:lnTo>
                  <a:lnTo>
                    <a:pt x="5238" y="11898"/>
                  </a:lnTo>
                  <a:lnTo>
                    <a:pt x="4999" y="11916"/>
                  </a:lnTo>
                  <a:lnTo>
                    <a:pt x="4740" y="11971"/>
                  </a:lnTo>
                  <a:lnTo>
                    <a:pt x="4482" y="12027"/>
                  </a:lnTo>
                  <a:lnTo>
                    <a:pt x="4224" y="12119"/>
                  </a:lnTo>
                  <a:lnTo>
                    <a:pt x="3984" y="12230"/>
                  </a:lnTo>
                  <a:lnTo>
                    <a:pt x="3744" y="12377"/>
                  </a:lnTo>
                  <a:lnTo>
                    <a:pt x="3652" y="12451"/>
                  </a:lnTo>
                  <a:lnTo>
                    <a:pt x="3560" y="12543"/>
                  </a:lnTo>
                  <a:lnTo>
                    <a:pt x="3468" y="12635"/>
                  </a:lnTo>
                  <a:lnTo>
                    <a:pt x="3394" y="12746"/>
                  </a:lnTo>
                  <a:lnTo>
                    <a:pt x="3339" y="12875"/>
                  </a:lnTo>
                  <a:lnTo>
                    <a:pt x="3283" y="13004"/>
                  </a:lnTo>
                  <a:lnTo>
                    <a:pt x="3246" y="13133"/>
                  </a:lnTo>
                  <a:lnTo>
                    <a:pt x="3228" y="13299"/>
                  </a:lnTo>
                  <a:lnTo>
                    <a:pt x="3228" y="13447"/>
                  </a:lnTo>
                  <a:lnTo>
                    <a:pt x="3246" y="13631"/>
                  </a:lnTo>
                  <a:lnTo>
                    <a:pt x="3246" y="13631"/>
                  </a:lnTo>
                  <a:lnTo>
                    <a:pt x="3468" y="15697"/>
                  </a:lnTo>
                  <a:lnTo>
                    <a:pt x="2675" y="15697"/>
                  </a:lnTo>
                  <a:lnTo>
                    <a:pt x="2675" y="15697"/>
                  </a:lnTo>
                  <a:lnTo>
                    <a:pt x="2656" y="15697"/>
                  </a:lnTo>
                  <a:lnTo>
                    <a:pt x="2564" y="15660"/>
                  </a:lnTo>
                  <a:lnTo>
                    <a:pt x="2435" y="15605"/>
                  </a:lnTo>
                  <a:lnTo>
                    <a:pt x="2269" y="15476"/>
                  </a:lnTo>
                  <a:lnTo>
                    <a:pt x="2177" y="15384"/>
                  </a:lnTo>
                  <a:lnTo>
                    <a:pt x="2066" y="15273"/>
                  </a:lnTo>
                  <a:lnTo>
                    <a:pt x="1955" y="15144"/>
                  </a:lnTo>
                  <a:lnTo>
                    <a:pt x="1845" y="14978"/>
                  </a:lnTo>
                  <a:lnTo>
                    <a:pt x="1734" y="14793"/>
                  </a:lnTo>
                  <a:lnTo>
                    <a:pt x="1605" y="14572"/>
                  </a:lnTo>
                  <a:lnTo>
                    <a:pt x="1494" y="14314"/>
                  </a:lnTo>
                  <a:lnTo>
                    <a:pt x="1365" y="14019"/>
                  </a:lnTo>
                  <a:lnTo>
                    <a:pt x="1365" y="14019"/>
                  </a:lnTo>
                  <a:lnTo>
                    <a:pt x="1291" y="13779"/>
                  </a:lnTo>
                  <a:lnTo>
                    <a:pt x="1199" y="13447"/>
                  </a:lnTo>
                  <a:lnTo>
                    <a:pt x="1199" y="13447"/>
                  </a:lnTo>
                  <a:lnTo>
                    <a:pt x="1199" y="13447"/>
                  </a:lnTo>
                  <a:lnTo>
                    <a:pt x="1051" y="12728"/>
                  </a:lnTo>
                  <a:lnTo>
                    <a:pt x="885" y="11861"/>
                  </a:lnTo>
                  <a:lnTo>
                    <a:pt x="719" y="10846"/>
                  </a:lnTo>
                  <a:lnTo>
                    <a:pt x="572" y="9758"/>
                  </a:lnTo>
                  <a:lnTo>
                    <a:pt x="572" y="9758"/>
                  </a:lnTo>
                  <a:lnTo>
                    <a:pt x="424" y="8578"/>
                  </a:lnTo>
                  <a:lnTo>
                    <a:pt x="277" y="7379"/>
                  </a:lnTo>
                  <a:lnTo>
                    <a:pt x="166" y="6198"/>
                  </a:lnTo>
                  <a:lnTo>
                    <a:pt x="74" y="5092"/>
                  </a:lnTo>
                  <a:lnTo>
                    <a:pt x="19" y="4096"/>
                  </a:lnTo>
                  <a:lnTo>
                    <a:pt x="0" y="3247"/>
                  </a:lnTo>
                  <a:lnTo>
                    <a:pt x="19" y="2897"/>
                  </a:lnTo>
                  <a:lnTo>
                    <a:pt x="37" y="2602"/>
                  </a:lnTo>
                  <a:lnTo>
                    <a:pt x="55" y="2362"/>
                  </a:lnTo>
                  <a:lnTo>
                    <a:pt x="92" y="2196"/>
                  </a:lnTo>
                  <a:lnTo>
                    <a:pt x="92" y="2196"/>
                  </a:lnTo>
                  <a:lnTo>
                    <a:pt x="185" y="2011"/>
                  </a:lnTo>
                  <a:lnTo>
                    <a:pt x="258" y="1827"/>
                  </a:lnTo>
                  <a:lnTo>
                    <a:pt x="461" y="1458"/>
                  </a:lnTo>
                  <a:lnTo>
                    <a:pt x="683" y="1126"/>
                  </a:lnTo>
                  <a:lnTo>
                    <a:pt x="922" y="812"/>
                  </a:lnTo>
                  <a:lnTo>
                    <a:pt x="1162" y="536"/>
                  </a:lnTo>
                  <a:lnTo>
                    <a:pt x="1365" y="296"/>
                  </a:lnTo>
                  <a:lnTo>
                    <a:pt x="1679" y="1"/>
                  </a:lnTo>
                  <a:lnTo>
                    <a:pt x="1679" y="1"/>
                  </a:lnTo>
                  <a:lnTo>
                    <a:pt x="1660" y="278"/>
                  </a:lnTo>
                  <a:lnTo>
                    <a:pt x="1660" y="517"/>
                  </a:lnTo>
                  <a:lnTo>
                    <a:pt x="1697" y="757"/>
                  </a:lnTo>
                  <a:lnTo>
                    <a:pt x="1734" y="978"/>
                  </a:lnTo>
                  <a:lnTo>
                    <a:pt x="7802" y="978"/>
                  </a:lnTo>
                  <a:lnTo>
                    <a:pt x="9388" y="4520"/>
                  </a:lnTo>
                  <a:lnTo>
                    <a:pt x="9388" y="4520"/>
                  </a:lnTo>
                  <a:lnTo>
                    <a:pt x="9499" y="4667"/>
                  </a:lnTo>
                  <a:lnTo>
                    <a:pt x="9665" y="4815"/>
                  </a:lnTo>
                  <a:lnTo>
                    <a:pt x="9886" y="4981"/>
                  </a:lnTo>
                  <a:lnTo>
                    <a:pt x="10034" y="5073"/>
                  </a:lnTo>
                  <a:lnTo>
                    <a:pt x="10181" y="5165"/>
                  </a:lnTo>
                  <a:lnTo>
                    <a:pt x="10366" y="5239"/>
                  </a:lnTo>
                  <a:lnTo>
                    <a:pt x="10550" y="5313"/>
                  </a:lnTo>
                  <a:lnTo>
                    <a:pt x="10753" y="5368"/>
                  </a:lnTo>
                  <a:lnTo>
                    <a:pt x="10975" y="5405"/>
                  </a:lnTo>
                  <a:lnTo>
                    <a:pt x="11214" y="5442"/>
                  </a:lnTo>
                  <a:lnTo>
                    <a:pt x="11454" y="5442"/>
                  </a:lnTo>
                  <a:lnTo>
                    <a:pt x="11454" y="5442"/>
                  </a:lnTo>
                  <a:lnTo>
                    <a:pt x="23019" y="5442"/>
                  </a:lnTo>
                  <a:lnTo>
                    <a:pt x="23019" y="5442"/>
                  </a:lnTo>
                  <a:lnTo>
                    <a:pt x="25693" y="5442"/>
                  </a:lnTo>
                  <a:lnTo>
                    <a:pt x="25693" y="5442"/>
                  </a:lnTo>
                  <a:lnTo>
                    <a:pt x="37240" y="5442"/>
                  </a:lnTo>
                  <a:lnTo>
                    <a:pt x="37240" y="5442"/>
                  </a:lnTo>
                  <a:lnTo>
                    <a:pt x="37498" y="5442"/>
                  </a:lnTo>
                  <a:lnTo>
                    <a:pt x="37719" y="5405"/>
                  </a:lnTo>
                  <a:lnTo>
                    <a:pt x="37941" y="5368"/>
                  </a:lnTo>
                  <a:lnTo>
                    <a:pt x="38144" y="5313"/>
                  </a:lnTo>
                  <a:lnTo>
                    <a:pt x="38346" y="5239"/>
                  </a:lnTo>
                  <a:lnTo>
                    <a:pt x="38512" y="5165"/>
                  </a:lnTo>
                  <a:lnTo>
                    <a:pt x="38660" y="5073"/>
                  </a:lnTo>
                  <a:lnTo>
                    <a:pt x="38808" y="4981"/>
                  </a:lnTo>
                  <a:lnTo>
                    <a:pt x="39029" y="4815"/>
                  </a:lnTo>
                  <a:lnTo>
                    <a:pt x="39195" y="4667"/>
                  </a:lnTo>
                  <a:lnTo>
                    <a:pt x="39324" y="4520"/>
                  </a:lnTo>
                  <a:lnTo>
                    <a:pt x="40892" y="978"/>
                  </a:lnTo>
                  <a:lnTo>
                    <a:pt x="46960" y="978"/>
                  </a:lnTo>
                  <a:lnTo>
                    <a:pt x="46960" y="978"/>
                  </a:lnTo>
                  <a:lnTo>
                    <a:pt x="46997" y="757"/>
                  </a:lnTo>
                  <a:lnTo>
                    <a:pt x="47034" y="517"/>
                  </a:lnTo>
                  <a:lnTo>
                    <a:pt x="47034" y="278"/>
                  </a:lnTo>
                  <a:lnTo>
                    <a:pt x="47034" y="1"/>
                  </a:lnTo>
                  <a:lnTo>
                    <a:pt x="47034" y="1"/>
                  </a:lnTo>
                  <a:lnTo>
                    <a:pt x="47329" y="296"/>
                  </a:lnTo>
                  <a:lnTo>
                    <a:pt x="47532" y="536"/>
                  </a:lnTo>
                  <a:lnTo>
                    <a:pt x="47772" y="812"/>
                  </a:lnTo>
                  <a:lnTo>
                    <a:pt x="48011" y="1108"/>
                  </a:lnTo>
                  <a:lnTo>
                    <a:pt x="48233" y="1458"/>
                  </a:lnTo>
                  <a:lnTo>
                    <a:pt x="48436" y="1827"/>
                  </a:lnTo>
                  <a:lnTo>
                    <a:pt x="48528" y="2011"/>
                  </a:lnTo>
                  <a:lnTo>
                    <a:pt x="48602" y="21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1"/>
            <p:cNvSpPr/>
            <p:nvPr/>
          </p:nvSpPr>
          <p:spPr>
            <a:xfrm>
              <a:off x="4209024" y="3785559"/>
              <a:ext cx="644265" cy="211555"/>
            </a:xfrm>
            <a:custGeom>
              <a:rect b="b" l="l" r="r" t="t"/>
              <a:pathLst>
                <a:path extrusionOk="0" h="7250" w="22079">
                  <a:moveTo>
                    <a:pt x="18630" y="0"/>
                  </a:moveTo>
                  <a:lnTo>
                    <a:pt x="18390" y="295"/>
                  </a:lnTo>
                  <a:lnTo>
                    <a:pt x="18113" y="572"/>
                  </a:lnTo>
                  <a:lnTo>
                    <a:pt x="17837" y="830"/>
                  </a:lnTo>
                  <a:lnTo>
                    <a:pt x="17560" y="1070"/>
                  </a:lnTo>
                  <a:lnTo>
                    <a:pt x="17246" y="1291"/>
                  </a:lnTo>
                  <a:lnTo>
                    <a:pt x="16914" y="1494"/>
                  </a:lnTo>
                  <a:lnTo>
                    <a:pt x="16601" y="1679"/>
                  </a:lnTo>
                  <a:lnTo>
                    <a:pt x="16250" y="1845"/>
                  </a:lnTo>
                  <a:lnTo>
                    <a:pt x="15881" y="2011"/>
                  </a:lnTo>
                  <a:lnTo>
                    <a:pt x="15513" y="2158"/>
                  </a:lnTo>
                  <a:lnTo>
                    <a:pt x="15125" y="2287"/>
                  </a:lnTo>
                  <a:lnTo>
                    <a:pt x="14756" y="2417"/>
                  </a:lnTo>
                  <a:lnTo>
                    <a:pt x="13963" y="2619"/>
                  </a:lnTo>
                  <a:lnTo>
                    <a:pt x="13188" y="2804"/>
                  </a:lnTo>
                  <a:lnTo>
                    <a:pt x="12192" y="3007"/>
                  </a:lnTo>
                  <a:lnTo>
                    <a:pt x="11196" y="3173"/>
                  </a:lnTo>
                  <a:lnTo>
                    <a:pt x="9186" y="3468"/>
                  </a:lnTo>
                  <a:lnTo>
                    <a:pt x="8172" y="3615"/>
                  </a:lnTo>
                  <a:lnTo>
                    <a:pt x="7176" y="3781"/>
                  </a:lnTo>
                  <a:lnTo>
                    <a:pt x="6180" y="3966"/>
                  </a:lnTo>
                  <a:lnTo>
                    <a:pt x="5184" y="4150"/>
                  </a:lnTo>
                  <a:lnTo>
                    <a:pt x="4704" y="4261"/>
                  </a:lnTo>
                  <a:lnTo>
                    <a:pt x="4224" y="4390"/>
                  </a:lnTo>
                  <a:lnTo>
                    <a:pt x="3745" y="4519"/>
                  </a:lnTo>
                  <a:lnTo>
                    <a:pt x="3284" y="4685"/>
                  </a:lnTo>
                  <a:lnTo>
                    <a:pt x="2823" y="4870"/>
                  </a:lnTo>
                  <a:lnTo>
                    <a:pt x="2380" y="5073"/>
                  </a:lnTo>
                  <a:lnTo>
                    <a:pt x="1956" y="5312"/>
                  </a:lnTo>
                  <a:lnTo>
                    <a:pt x="1550" y="5571"/>
                  </a:lnTo>
                  <a:lnTo>
                    <a:pt x="1310" y="5755"/>
                  </a:lnTo>
                  <a:lnTo>
                    <a:pt x="1089" y="5940"/>
                  </a:lnTo>
                  <a:lnTo>
                    <a:pt x="886" y="6124"/>
                  </a:lnTo>
                  <a:lnTo>
                    <a:pt x="683" y="6327"/>
                  </a:lnTo>
                  <a:lnTo>
                    <a:pt x="499" y="6548"/>
                  </a:lnTo>
                  <a:lnTo>
                    <a:pt x="333" y="6770"/>
                  </a:lnTo>
                  <a:lnTo>
                    <a:pt x="167" y="7009"/>
                  </a:lnTo>
                  <a:lnTo>
                    <a:pt x="1" y="7249"/>
                  </a:lnTo>
                  <a:lnTo>
                    <a:pt x="1" y="7249"/>
                  </a:lnTo>
                  <a:lnTo>
                    <a:pt x="1218" y="7120"/>
                  </a:lnTo>
                  <a:lnTo>
                    <a:pt x="2601" y="6972"/>
                  </a:lnTo>
                  <a:lnTo>
                    <a:pt x="4132" y="6825"/>
                  </a:lnTo>
                  <a:lnTo>
                    <a:pt x="5792" y="6696"/>
                  </a:lnTo>
                  <a:lnTo>
                    <a:pt x="7544" y="6567"/>
                  </a:lnTo>
                  <a:lnTo>
                    <a:pt x="9370" y="6474"/>
                  </a:lnTo>
                  <a:lnTo>
                    <a:pt x="11270" y="6401"/>
                  </a:lnTo>
                  <a:lnTo>
                    <a:pt x="13207" y="6345"/>
                  </a:lnTo>
                  <a:lnTo>
                    <a:pt x="13225" y="6345"/>
                  </a:lnTo>
                  <a:lnTo>
                    <a:pt x="15107" y="6382"/>
                  </a:lnTo>
                  <a:lnTo>
                    <a:pt x="16951" y="6456"/>
                  </a:lnTo>
                  <a:lnTo>
                    <a:pt x="16951" y="6216"/>
                  </a:lnTo>
                  <a:lnTo>
                    <a:pt x="16988" y="5958"/>
                  </a:lnTo>
                  <a:lnTo>
                    <a:pt x="17043" y="5718"/>
                  </a:lnTo>
                  <a:lnTo>
                    <a:pt x="17099" y="5478"/>
                  </a:lnTo>
                  <a:lnTo>
                    <a:pt x="17191" y="5239"/>
                  </a:lnTo>
                  <a:lnTo>
                    <a:pt x="17283" y="5017"/>
                  </a:lnTo>
                  <a:lnTo>
                    <a:pt x="17412" y="4796"/>
                  </a:lnTo>
                  <a:lnTo>
                    <a:pt x="17541" y="4575"/>
                  </a:lnTo>
                  <a:lnTo>
                    <a:pt x="17652" y="4409"/>
                  </a:lnTo>
                  <a:lnTo>
                    <a:pt x="17781" y="4261"/>
                  </a:lnTo>
                  <a:lnTo>
                    <a:pt x="18058" y="3966"/>
                  </a:lnTo>
                  <a:lnTo>
                    <a:pt x="18353" y="3708"/>
                  </a:lnTo>
                  <a:lnTo>
                    <a:pt x="18685" y="3449"/>
                  </a:lnTo>
                  <a:lnTo>
                    <a:pt x="19017" y="3210"/>
                  </a:lnTo>
                  <a:lnTo>
                    <a:pt x="19349" y="2988"/>
                  </a:lnTo>
                  <a:lnTo>
                    <a:pt x="20031" y="2546"/>
                  </a:lnTo>
                  <a:lnTo>
                    <a:pt x="20345" y="2343"/>
                  </a:lnTo>
                  <a:lnTo>
                    <a:pt x="20640" y="2121"/>
                  </a:lnTo>
                  <a:lnTo>
                    <a:pt x="20935" y="1900"/>
                  </a:lnTo>
                  <a:lnTo>
                    <a:pt x="21212" y="1642"/>
                  </a:lnTo>
                  <a:lnTo>
                    <a:pt x="21470" y="1384"/>
                  </a:lnTo>
                  <a:lnTo>
                    <a:pt x="21710" y="1107"/>
                  </a:lnTo>
                  <a:lnTo>
                    <a:pt x="21913" y="812"/>
                  </a:lnTo>
                  <a:lnTo>
                    <a:pt x="22005" y="646"/>
                  </a:lnTo>
                  <a:lnTo>
                    <a:pt x="22079" y="480"/>
                  </a:lnTo>
                  <a:lnTo>
                    <a:pt x="21212" y="351"/>
                  </a:lnTo>
                  <a:lnTo>
                    <a:pt x="20345" y="222"/>
                  </a:lnTo>
                  <a:lnTo>
                    <a:pt x="19478" y="111"/>
                  </a:lnTo>
                  <a:lnTo>
                    <a:pt x="186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1"/>
            <p:cNvSpPr/>
            <p:nvPr/>
          </p:nvSpPr>
          <p:spPr>
            <a:xfrm>
              <a:off x="4148213" y="4627314"/>
              <a:ext cx="58681" cy="58710"/>
            </a:xfrm>
            <a:custGeom>
              <a:rect b="b" l="l" r="r" t="t"/>
              <a:pathLst>
                <a:path extrusionOk="0" h="2012" w="2011">
                  <a:moveTo>
                    <a:pt x="1015" y="1"/>
                  </a:moveTo>
                  <a:lnTo>
                    <a:pt x="812" y="19"/>
                  </a:lnTo>
                  <a:lnTo>
                    <a:pt x="609" y="75"/>
                  </a:lnTo>
                  <a:lnTo>
                    <a:pt x="443" y="167"/>
                  </a:lnTo>
                  <a:lnTo>
                    <a:pt x="295" y="296"/>
                  </a:lnTo>
                  <a:lnTo>
                    <a:pt x="185" y="443"/>
                  </a:lnTo>
                  <a:lnTo>
                    <a:pt x="93" y="609"/>
                  </a:lnTo>
                  <a:lnTo>
                    <a:pt x="19" y="812"/>
                  </a:lnTo>
                  <a:lnTo>
                    <a:pt x="0" y="997"/>
                  </a:lnTo>
                  <a:lnTo>
                    <a:pt x="19" y="1200"/>
                  </a:lnTo>
                  <a:lnTo>
                    <a:pt x="93" y="1384"/>
                  </a:lnTo>
                  <a:lnTo>
                    <a:pt x="185" y="1569"/>
                  </a:lnTo>
                  <a:lnTo>
                    <a:pt x="295" y="1716"/>
                  </a:lnTo>
                  <a:lnTo>
                    <a:pt x="443" y="1827"/>
                  </a:lnTo>
                  <a:lnTo>
                    <a:pt x="609" y="1919"/>
                  </a:lnTo>
                  <a:lnTo>
                    <a:pt x="812" y="1974"/>
                  </a:lnTo>
                  <a:lnTo>
                    <a:pt x="1015" y="2011"/>
                  </a:lnTo>
                  <a:lnTo>
                    <a:pt x="1199" y="1974"/>
                  </a:lnTo>
                  <a:lnTo>
                    <a:pt x="1402" y="1919"/>
                  </a:lnTo>
                  <a:lnTo>
                    <a:pt x="1568" y="1827"/>
                  </a:lnTo>
                  <a:lnTo>
                    <a:pt x="1716" y="1716"/>
                  </a:lnTo>
                  <a:lnTo>
                    <a:pt x="1826" y="1569"/>
                  </a:lnTo>
                  <a:lnTo>
                    <a:pt x="1919" y="1384"/>
                  </a:lnTo>
                  <a:lnTo>
                    <a:pt x="1992" y="1200"/>
                  </a:lnTo>
                  <a:lnTo>
                    <a:pt x="2011" y="997"/>
                  </a:lnTo>
                  <a:lnTo>
                    <a:pt x="1992" y="812"/>
                  </a:lnTo>
                  <a:lnTo>
                    <a:pt x="1919" y="609"/>
                  </a:lnTo>
                  <a:lnTo>
                    <a:pt x="1826" y="443"/>
                  </a:lnTo>
                  <a:lnTo>
                    <a:pt x="1716" y="296"/>
                  </a:lnTo>
                  <a:lnTo>
                    <a:pt x="1568" y="167"/>
                  </a:lnTo>
                  <a:lnTo>
                    <a:pt x="1402" y="75"/>
                  </a:lnTo>
                  <a:lnTo>
                    <a:pt x="1199" y="19"/>
                  </a:lnTo>
                  <a:lnTo>
                    <a:pt x="1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1"/>
            <p:cNvSpPr/>
            <p:nvPr/>
          </p:nvSpPr>
          <p:spPr>
            <a:xfrm>
              <a:off x="4071791" y="4627314"/>
              <a:ext cx="58681" cy="58710"/>
            </a:xfrm>
            <a:custGeom>
              <a:rect b="b" l="l" r="r" t="t"/>
              <a:pathLst>
                <a:path extrusionOk="0" h="2012" w="2011">
                  <a:moveTo>
                    <a:pt x="996" y="1"/>
                  </a:moveTo>
                  <a:lnTo>
                    <a:pt x="812" y="19"/>
                  </a:lnTo>
                  <a:lnTo>
                    <a:pt x="609" y="75"/>
                  </a:lnTo>
                  <a:lnTo>
                    <a:pt x="443" y="167"/>
                  </a:lnTo>
                  <a:lnTo>
                    <a:pt x="295" y="296"/>
                  </a:lnTo>
                  <a:lnTo>
                    <a:pt x="185" y="443"/>
                  </a:lnTo>
                  <a:lnTo>
                    <a:pt x="92" y="609"/>
                  </a:lnTo>
                  <a:lnTo>
                    <a:pt x="19" y="812"/>
                  </a:lnTo>
                  <a:lnTo>
                    <a:pt x="0" y="997"/>
                  </a:lnTo>
                  <a:lnTo>
                    <a:pt x="19" y="1200"/>
                  </a:lnTo>
                  <a:lnTo>
                    <a:pt x="92" y="1384"/>
                  </a:lnTo>
                  <a:lnTo>
                    <a:pt x="185" y="1569"/>
                  </a:lnTo>
                  <a:lnTo>
                    <a:pt x="295" y="1716"/>
                  </a:lnTo>
                  <a:lnTo>
                    <a:pt x="443" y="1827"/>
                  </a:lnTo>
                  <a:lnTo>
                    <a:pt x="609" y="1919"/>
                  </a:lnTo>
                  <a:lnTo>
                    <a:pt x="812" y="1974"/>
                  </a:lnTo>
                  <a:lnTo>
                    <a:pt x="996" y="2011"/>
                  </a:lnTo>
                  <a:lnTo>
                    <a:pt x="1199" y="1974"/>
                  </a:lnTo>
                  <a:lnTo>
                    <a:pt x="1402" y="1919"/>
                  </a:lnTo>
                  <a:lnTo>
                    <a:pt x="1568" y="1827"/>
                  </a:lnTo>
                  <a:lnTo>
                    <a:pt x="1716" y="1716"/>
                  </a:lnTo>
                  <a:lnTo>
                    <a:pt x="1826" y="1569"/>
                  </a:lnTo>
                  <a:lnTo>
                    <a:pt x="1918" y="1384"/>
                  </a:lnTo>
                  <a:lnTo>
                    <a:pt x="1992" y="1200"/>
                  </a:lnTo>
                  <a:lnTo>
                    <a:pt x="2011" y="997"/>
                  </a:lnTo>
                  <a:lnTo>
                    <a:pt x="1992" y="812"/>
                  </a:lnTo>
                  <a:lnTo>
                    <a:pt x="1918" y="609"/>
                  </a:lnTo>
                  <a:lnTo>
                    <a:pt x="1826" y="443"/>
                  </a:lnTo>
                  <a:lnTo>
                    <a:pt x="1716" y="296"/>
                  </a:lnTo>
                  <a:lnTo>
                    <a:pt x="1568" y="167"/>
                  </a:lnTo>
                  <a:lnTo>
                    <a:pt x="1402" y="75"/>
                  </a:lnTo>
                  <a:lnTo>
                    <a:pt x="1199" y="19"/>
                  </a:ln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1"/>
            <p:cNvSpPr/>
            <p:nvPr/>
          </p:nvSpPr>
          <p:spPr>
            <a:xfrm>
              <a:off x="5269834" y="4507851"/>
              <a:ext cx="26408" cy="342311"/>
            </a:xfrm>
            <a:custGeom>
              <a:rect b="b" l="l" r="r" t="t"/>
              <a:pathLst>
                <a:path extrusionOk="0" h="11731" w="905">
                  <a:moveTo>
                    <a:pt x="628" y="0"/>
                  </a:moveTo>
                  <a:lnTo>
                    <a:pt x="480" y="1088"/>
                  </a:lnTo>
                  <a:lnTo>
                    <a:pt x="314" y="2103"/>
                  </a:lnTo>
                  <a:lnTo>
                    <a:pt x="167" y="2970"/>
                  </a:lnTo>
                  <a:lnTo>
                    <a:pt x="1" y="3689"/>
                  </a:lnTo>
                  <a:lnTo>
                    <a:pt x="1" y="11731"/>
                  </a:lnTo>
                  <a:lnTo>
                    <a:pt x="204" y="11602"/>
                  </a:lnTo>
                  <a:lnTo>
                    <a:pt x="370" y="11436"/>
                  </a:lnTo>
                  <a:lnTo>
                    <a:pt x="536" y="11251"/>
                  </a:lnTo>
                  <a:lnTo>
                    <a:pt x="665" y="11048"/>
                  </a:lnTo>
                  <a:lnTo>
                    <a:pt x="757" y="10827"/>
                  </a:lnTo>
                  <a:lnTo>
                    <a:pt x="831" y="10587"/>
                  </a:lnTo>
                  <a:lnTo>
                    <a:pt x="886" y="10348"/>
                  </a:lnTo>
                  <a:lnTo>
                    <a:pt x="905" y="10089"/>
                  </a:lnTo>
                  <a:lnTo>
                    <a:pt x="905" y="996"/>
                  </a:lnTo>
                  <a:lnTo>
                    <a:pt x="886" y="719"/>
                  </a:lnTo>
                  <a:lnTo>
                    <a:pt x="831" y="480"/>
                  </a:lnTo>
                  <a:lnTo>
                    <a:pt x="757" y="240"/>
                  </a:lnTo>
                  <a:lnTo>
                    <a:pt x="6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1"/>
            <p:cNvSpPr/>
            <p:nvPr/>
          </p:nvSpPr>
          <p:spPr>
            <a:xfrm>
              <a:off x="5113750" y="4706450"/>
              <a:ext cx="91012" cy="152874"/>
            </a:xfrm>
            <a:custGeom>
              <a:rect b="b" l="l" r="r" t="t"/>
              <a:pathLst>
                <a:path extrusionOk="0" h="5239" w="3119">
                  <a:moveTo>
                    <a:pt x="1864" y="0"/>
                  </a:moveTo>
                  <a:lnTo>
                    <a:pt x="1882" y="166"/>
                  </a:lnTo>
                  <a:lnTo>
                    <a:pt x="1882" y="332"/>
                  </a:lnTo>
                  <a:lnTo>
                    <a:pt x="1882" y="3339"/>
                  </a:lnTo>
                  <a:lnTo>
                    <a:pt x="1882" y="3542"/>
                  </a:lnTo>
                  <a:lnTo>
                    <a:pt x="1845" y="3726"/>
                  </a:lnTo>
                  <a:lnTo>
                    <a:pt x="1809" y="3910"/>
                  </a:lnTo>
                  <a:lnTo>
                    <a:pt x="1735" y="4076"/>
                  </a:lnTo>
                  <a:lnTo>
                    <a:pt x="1661" y="4242"/>
                  </a:lnTo>
                  <a:lnTo>
                    <a:pt x="1569" y="4408"/>
                  </a:lnTo>
                  <a:lnTo>
                    <a:pt x="1458" y="4538"/>
                  </a:lnTo>
                  <a:lnTo>
                    <a:pt x="1329" y="4685"/>
                  </a:lnTo>
                  <a:lnTo>
                    <a:pt x="1200" y="4796"/>
                  </a:lnTo>
                  <a:lnTo>
                    <a:pt x="1052" y="4906"/>
                  </a:lnTo>
                  <a:lnTo>
                    <a:pt x="886" y="4999"/>
                  </a:lnTo>
                  <a:lnTo>
                    <a:pt x="720" y="5091"/>
                  </a:lnTo>
                  <a:lnTo>
                    <a:pt x="554" y="5146"/>
                  </a:lnTo>
                  <a:lnTo>
                    <a:pt x="370" y="5202"/>
                  </a:lnTo>
                  <a:lnTo>
                    <a:pt x="185" y="5220"/>
                  </a:lnTo>
                  <a:lnTo>
                    <a:pt x="1" y="5238"/>
                  </a:lnTo>
                  <a:lnTo>
                    <a:pt x="3118" y="5238"/>
                  </a:lnTo>
                  <a:lnTo>
                    <a:pt x="3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21"/>
            <p:cNvSpPr/>
            <p:nvPr/>
          </p:nvSpPr>
          <p:spPr>
            <a:xfrm>
              <a:off x="4038409" y="4615496"/>
              <a:ext cx="62474" cy="82900"/>
            </a:xfrm>
            <a:custGeom>
              <a:rect b="b" l="l" r="r" t="t"/>
              <a:pathLst>
                <a:path extrusionOk="0" h="2841" w="2141">
                  <a:moveTo>
                    <a:pt x="1698" y="0"/>
                  </a:moveTo>
                  <a:lnTo>
                    <a:pt x="1513" y="37"/>
                  </a:lnTo>
                  <a:lnTo>
                    <a:pt x="1329" y="92"/>
                  </a:lnTo>
                  <a:lnTo>
                    <a:pt x="1163" y="184"/>
                  </a:lnTo>
                  <a:lnTo>
                    <a:pt x="997" y="277"/>
                  </a:lnTo>
                  <a:lnTo>
                    <a:pt x="831" y="406"/>
                  </a:lnTo>
                  <a:lnTo>
                    <a:pt x="683" y="535"/>
                  </a:lnTo>
                  <a:lnTo>
                    <a:pt x="554" y="682"/>
                  </a:lnTo>
                  <a:lnTo>
                    <a:pt x="443" y="867"/>
                  </a:lnTo>
                  <a:lnTo>
                    <a:pt x="314" y="1107"/>
                  </a:lnTo>
                  <a:lnTo>
                    <a:pt x="185" y="1476"/>
                  </a:lnTo>
                  <a:lnTo>
                    <a:pt x="19" y="2029"/>
                  </a:lnTo>
                  <a:lnTo>
                    <a:pt x="1" y="2361"/>
                  </a:lnTo>
                  <a:lnTo>
                    <a:pt x="19" y="2601"/>
                  </a:lnTo>
                  <a:lnTo>
                    <a:pt x="56" y="2841"/>
                  </a:lnTo>
                  <a:lnTo>
                    <a:pt x="2140" y="2841"/>
                  </a:lnTo>
                  <a:lnTo>
                    <a:pt x="2140" y="2416"/>
                  </a:lnTo>
                  <a:lnTo>
                    <a:pt x="1956" y="2379"/>
                  </a:lnTo>
                  <a:lnTo>
                    <a:pt x="1753" y="2324"/>
                  </a:lnTo>
                  <a:lnTo>
                    <a:pt x="1587" y="2232"/>
                  </a:lnTo>
                  <a:lnTo>
                    <a:pt x="1439" y="2121"/>
                  </a:lnTo>
                  <a:lnTo>
                    <a:pt x="1329" y="1974"/>
                  </a:lnTo>
                  <a:lnTo>
                    <a:pt x="1236" y="1789"/>
                  </a:lnTo>
                  <a:lnTo>
                    <a:pt x="1163" y="1605"/>
                  </a:lnTo>
                  <a:lnTo>
                    <a:pt x="1144" y="1402"/>
                  </a:lnTo>
                  <a:lnTo>
                    <a:pt x="1163" y="1217"/>
                  </a:lnTo>
                  <a:lnTo>
                    <a:pt x="1236" y="1014"/>
                  </a:lnTo>
                  <a:lnTo>
                    <a:pt x="1329" y="848"/>
                  </a:lnTo>
                  <a:lnTo>
                    <a:pt x="1439" y="701"/>
                  </a:lnTo>
                  <a:lnTo>
                    <a:pt x="1587" y="572"/>
                  </a:lnTo>
                  <a:lnTo>
                    <a:pt x="1753" y="480"/>
                  </a:lnTo>
                  <a:lnTo>
                    <a:pt x="1956" y="424"/>
                  </a:lnTo>
                  <a:lnTo>
                    <a:pt x="2140" y="406"/>
                  </a:lnTo>
                  <a:lnTo>
                    <a:pt x="21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1"/>
            <p:cNvSpPr/>
            <p:nvPr/>
          </p:nvSpPr>
          <p:spPr>
            <a:xfrm>
              <a:off x="4100854" y="4615496"/>
              <a:ext cx="76977" cy="82900"/>
            </a:xfrm>
            <a:custGeom>
              <a:rect b="b" l="l" r="r" t="t"/>
              <a:pathLst>
                <a:path extrusionOk="0" h="2841" w="2638">
                  <a:moveTo>
                    <a:pt x="0" y="0"/>
                  </a:moveTo>
                  <a:lnTo>
                    <a:pt x="0" y="406"/>
                  </a:lnTo>
                  <a:lnTo>
                    <a:pt x="203" y="424"/>
                  </a:lnTo>
                  <a:lnTo>
                    <a:pt x="406" y="480"/>
                  </a:lnTo>
                  <a:lnTo>
                    <a:pt x="572" y="572"/>
                  </a:lnTo>
                  <a:lnTo>
                    <a:pt x="720" y="701"/>
                  </a:lnTo>
                  <a:lnTo>
                    <a:pt x="830" y="848"/>
                  </a:lnTo>
                  <a:lnTo>
                    <a:pt x="922" y="1014"/>
                  </a:lnTo>
                  <a:lnTo>
                    <a:pt x="996" y="1217"/>
                  </a:lnTo>
                  <a:lnTo>
                    <a:pt x="1015" y="1402"/>
                  </a:lnTo>
                  <a:lnTo>
                    <a:pt x="996" y="1605"/>
                  </a:lnTo>
                  <a:lnTo>
                    <a:pt x="922" y="1789"/>
                  </a:lnTo>
                  <a:lnTo>
                    <a:pt x="830" y="1974"/>
                  </a:lnTo>
                  <a:lnTo>
                    <a:pt x="720" y="2121"/>
                  </a:lnTo>
                  <a:lnTo>
                    <a:pt x="572" y="2232"/>
                  </a:lnTo>
                  <a:lnTo>
                    <a:pt x="406" y="2324"/>
                  </a:lnTo>
                  <a:lnTo>
                    <a:pt x="203" y="2379"/>
                  </a:lnTo>
                  <a:lnTo>
                    <a:pt x="0" y="2416"/>
                  </a:lnTo>
                  <a:lnTo>
                    <a:pt x="0" y="2841"/>
                  </a:lnTo>
                  <a:lnTo>
                    <a:pt x="2638" y="2841"/>
                  </a:lnTo>
                  <a:lnTo>
                    <a:pt x="2638" y="2416"/>
                  </a:lnTo>
                  <a:lnTo>
                    <a:pt x="2435" y="2379"/>
                  </a:lnTo>
                  <a:lnTo>
                    <a:pt x="2232" y="2324"/>
                  </a:lnTo>
                  <a:lnTo>
                    <a:pt x="2066" y="2232"/>
                  </a:lnTo>
                  <a:lnTo>
                    <a:pt x="1918" y="2121"/>
                  </a:lnTo>
                  <a:lnTo>
                    <a:pt x="1808" y="1974"/>
                  </a:lnTo>
                  <a:lnTo>
                    <a:pt x="1716" y="1789"/>
                  </a:lnTo>
                  <a:lnTo>
                    <a:pt x="1642" y="1605"/>
                  </a:lnTo>
                  <a:lnTo>
                    <a:pt x="1623" y="1402"/>
                  </a:lnTo>
                  <a:lnTo>
                    <a:pt x="1642" y="1217"/>
                  </a:lnTo>
                  <a:lnTo>
                    <a:pt x="1716" y="1014"/>
                  </a:lnTo>
                  <a:lnTo>
                    <a:pt x="1808" y="848"/>
                  </a:lnTo>
                  <a:lnTo>
                    <a:pt x="1918" y="701"/>
                  </a:lnTo>
                  <a:lnTo>
                    <a:pt x="2066" y="572"/>
                  </a:lnTo>
                  <a:lnTo>
                    <a:pt x="2232" y="480"/>
                  </a:lnTo>
                  <a:lnTo>
                    <a:pt x="2435" y="424"/>
                  </a:lnTo>
                  <a:lnTo>
                    <a:pt x="2638" y="406"/>
                  </a:lnTo>
                  <a:lnTo>
                    <a:pt x="26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1"/>
            <p:cNvSpPr/>
            <p:nvPr/>
          </p:nvSpPr>
          <p:spPr>
            <a:xfrm>
              <a:off x="4177802" y="4615496"/>
              <a:ext cx="66764" cy="82900"/>
            </a:xfrm>
            <a:custGeom>
              <a:rect b="b" l="l" r="r" t="t"/>
              <a:pathLst>
                <a:path extrusionOk="0" h="2841" w="2288">
                  <a:moveTo>
                    <a:pt x="1" y="0"/>
                  </a:moveTo>
                  <a:lnTo>
                    <a:pt x="1" y="406"/>
                  </a:lnTo>
                  <a:lnTo>
                    <a:pt x="185" y="424"/>
                  </a:lnTo>
                  <a:lnTo>
                    <a:pt x="388" y="480"/>
                  </a:lnTo>
                  <a:lnTo>
                    <a:pt x="554" y="572"/>
                  </a:lnTo>
                  <a:lnTo>
                    <a:pt x="702" y="701"/>
                  </a:lnTo>
                  <a:lnTo>
                    <a:pt x="812" y="848"/>
                  </a:lnTo>
                  <a:lnTo>
                    <a:pt x="905" y="1014"/>
                  </a:lnTo>
                  <a:lnTo>
                    <a:pt x="978" y="1217"/>
                  </a:lnTo>
                  <a:lnTo>
                    <a:pt x="997" y="1402"/>
                  </a:lnTo>
                  <a:lnTo>
                    <a:pt x="978" y="1605"/>
                  </a:lnTo>
                  <a:lnTo>
                    <a:pt x="905" y="1789"/>
                  </a:lnTo>
                  <a:lnTo>
                    <a:pt x="812" y="1974"/>
                  </a:lnTo>
                  <a:lnTo>
                    <a:pt x="702" y="2121"/>
                  </a:lnTo>
                  <a:lnTo>
                    <a:pt x="554" y="2232"/>
                  </a:lnTo>
                  <a:lnTo>
                    <a:pt x="388" y="2324"/>
                  </a:lnTo>
                  <a:lnTo>
                    <a:pt x="185" y="2379"/>
                  </a:lnTo>
                  <a:lnTo>
                    <a:pt x="1" y="2416"/>
                  </a:lnTo>
                  <a:lnTo>
                    <a:pt x="1" y="2841"/>
                  </a:lnTo>
                  <a:lnTo>
                    <a:pt x="2251" y="2841"/>
                  </a:lnTo>
                  <a:lnTo>
                    <a:pt x="2270" y="2601"/>
                  </a:lnTo>
                  <a:lnTo>
                    <a:pt x="2288" y="2361"/>
                  </a:lnTo>
                  <a:lnTo>
                    <a:pt x="2270" y="2121"/>
                  </a:lnTo>
                  <a:lnTo>
                    <a:pt x="2251" y="1881"/>
                  </a:lnTo>
                  <a:lnTo>
                    <a:pt x="2196" y="1660"/>
                  </a:lnTo>
                  <a:lnTo>
                    <a:pt x="2140" y="1439"/>
                  </a:lnTo>
                  <a:lnTo>
                    <a:pt x="2048" y="1236"/>
                  </a:lnTo>
                  <a:lnTo>
                    <a:pt x="1956" y="1033"/>
                  </a:lnTo>
                  <a:lnTo>
                    <a:pt x="1845" y="848"/>
                  </a:lnTo>
                  <a:lnTo>
                    <a:pt x="1735" y="682"/>
                  </a:lnTo>
                  <a:lnTo>
                    <a:pt x="1606" y="535"/>
                  </a:lnTo>
                  <a:lnTo>
                    <a:pt x="1458" y="406"/>
                  </a:lnTo>
                  <a:lnTo>
                    <a:pt x="1292" y="277"/>
                  </a:lnTo>
                  <a:lnTo>
                    <a:pt x="1144" y="184"/>
                  </a:lnTo>
                  <a:lnTo>
                    <a:pt x="960" y="92"/>
                  </a:lnTo>
                  <a:lnTo>
                    <a:pt x="794" y="37"/>
                  </a:lnTo>
                  <a:lnTo>
                    <a:pt x="6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1"/>
            <p:cNvSpPr/>
            <p:nvPr/>
          </p:nvSpPr>
          <p:spPr>
            <a:xfrm>
              <a:off x="3984047" y="4706450"/>
              <a:ext cx="91538" cy="152874"/>
            </a:xfrm>
            <a:custGeom>
              <a:rect b="b" l="l" r="r" t="t"/>
              <a:pathLst>
                <a:path extrusionOk="0" h="5239" w="3137">
                  <a:moveTo>
                    <a:pt x="130" y="0"/>
                  </a:moveTo>
                  <a:lnTo>
                    <a:pt x="1" y="5238"/>
                  </a:lnTo>
                  <a:lnTo>
                    <a:pt x="3136" y="5238"/>
                  </a:lnTo>
                  <a:lnTo>
                    <a:pt x="2933" y="5220"/>
                  </a:lnTo>
                  <a:lnTo>
                    <a:pt x="2749" y="5202"/>
                  </a:lnTo>
                  <a:lnTo>
                    <a:pt x="2565" y="5146"/>
                  </a:lnTo>
                  <a:lnTo>
                    <a:pt x="2399" y="5091"/>
                  </a:lnTo>
                  <a:lnTo>
                    <a:pt x="2233" y="4999"/>
                  </a:lnTo>
                  <a:lnTo>
                    <a:pt x="2067" y="4906"/>
                  </a:lnTo>
                  <a:lnTo>
                    <a:pt x="1919" y="4796"/>
                  </a:lnTo>
                  <a:lnTo>
                    <a:pt x="1790" y="4685"/>
                  </a:lnTo>
                  <a:lnTo>
                    <a:pt x="1679" y="4538"/>
                  </a:lnTo>
                  <a:lnTo>
                    <a:pt x="1569" y="4408"/>
                  </a:lnTo>
                  <a:lnTo>
                    <a:pt x="1458" y="4242"/>
                  </a:lnTo>
                  <a:lnTo>
                    <a:pt x="1384" y="4076"/>
                  </a:lnTo>
                  <a:lnTo>
                    <a:pt x="1329" y="3910"/>
                  </a:lnTo>
                  <a:lnTo>
                    <a:pt x="1273" y="3726"/>
                  </a:lnTo>
                  <a:lnTo>
                    <a:pt x="1255" y="3542"/>
                  </a:lnTo>
                  <a:lnTo>
                    <a:pt x="1237" y="3339"/>
                  </a:lnTo>
                  <a:lnTo>
                    <a:pt x="1237" y="332"/>
                  </a:lnTo>
                  <a:lnTo>
                    <a:pt x="1237" y="166"/>
                  </a:lnTo>
                  <a:lnTo>
                    <a:pt x="12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1"/>
            <p:cNvSpPr/>
            <p:nvPr/>
          </p:nvSpPr>
          <p:spPr>
            <a:xfrm>
              <a:off x="5201494" y="4615496"/>
              <a:ext cx="68369" cy="243828"/>
            </a:xfrm>
            <a:custGeom>
              <a:rect b="b" l="l" r="r" t="t"/>
              <a:pathLst>
                <a:path extrusionOk="0" h="8356" w="2343">
                  <a:moveTo>
                    <a:pt x="2343" y="0"/>
                  </a:moveTo>
                  <a:lnTo>
                    <a:pt x="2251" y="332"/>
                  </a:lnTo>
                  <a:lnTo>
                    <a:pt x="2177" y="572"/>
                  </a:lnTo>
                  <a:lnTo>
                    <a:pt x="2048" y="867"/>
                  </a:lnTo>
                  <a:lnTo>
                    <a:pt x="1937" y="1125"/>
                  </a:lnTo>
                  <a:lnTo>
                    <a:pt x="1826" y="1346"/>
                  </a:lnTo>
                  <a:lnTo>
                    <a:pt x="1697" y="1531"/>
                  </a:lnTo>
                  <a:lnTo>
                    <a:pt x="1587" y="1697"/>
                  </a:lnTo>
                  <a:lnTo>
                    <a:pt x="1476" y="1826"/>
                  </a:lnTo>
                  <a:lnTo>
                    <a:pt x="1384" y="1937"/>
                  </a:lnTo>
                  <a:lnTo>
                    <a:pt x="1273" y="2029"/>
                  </a:lnTo>
                  <a:lnTo>
                    <a:pt x="1107" y="2158"/>
                  </a:lnTo>
                  <a:lnTo>
                    <a:pt x="978" y="2213"/>
                  </a:lnTo>
                  <a:lnTo>
                    <a:pt x="904" y="2250"/>
                  </a:lnTo>
                  <a:lnTo>
                    <a:pt x="74" y="2250"/>
                  </a:lnTo>
                  <a:lnTo>
                    <a:pt x="0" y="3117"/>
                  </a:lnTo>
                  <a:lnTo>
                    <a:pt x="111" y="8355"/>
                  </a:lnTo>
                  <a:lnTo>
                    <a:pt x="1292" y="8355"/>
                  </a:lnTo>
                  <a:lnTo>
                    <a:pt x="1587" y="8337"/>
                  </a:lnTo>
                  <a:lnTo>
                    <a:pt x="1845" y="8282"/>
                  </a:lnTo>
                  <a:lnTo>
                    <a:pt x="2103" y="8171"/>
                  </a:lnTo>
                  <a:lnTo>
                    <a:pt x="2343" y="8042"/>
                  </a:lnTo>
                  <a:lnTo>
                    <a:pt x="23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21"/>
            <p:cNvSpPr/>
            <p:nvPr/>
          </p:nvSpPr>
          <p:spPr>
            <a:xfrm>
              <a:off x="3978123" y="4569188"/>
              <a:ext cx="1232534" cy="137292"/>
            </a:xfrm>
            <a:custGeom>
              <a:rect b="b" l="l" r="r" t="t"/>
              <a:pathLst>
                <a:path extrusionOk="0" h="4705" w="42239">
                  <a:moveTo>
                    <a:pt x="2546" y="1"/>
                  </a:moveTo>
                  <a:lnTo>
                    <a:pt x="2214" y="19"/>
                  </a:lnTo>
                  <a:lnTo>
                    <a:pt x="2011" y="38"/>
                  </a:lnTo>
                  <a:lnTo>
                    <a:pt x="1772" y="56"/>
                  </a:lnTo>
                  <a:lnTo>
                    <a:pt x="1513" y="111"/>
                  </a:lnTo>
                  <a:lnTo>
                    <a:pt x="1255" y="167"/>
                  </a:lnTo>
                  <a:lnTo>
                    <a:pt x="997" y="259"/>
                  </a:lnTo>
                  <a:lnTo>
                    <a:pt x="757" y="370"/>
                  </a:lnTo>
                  <a:lnTo>
                    <a:pt x="517" y="517"/>
                  </a:lnTo>
                  <a:lnTo>
                    <a:pt x="425" y="591"/>
                  </a:lnTo>
                  <a:lnTo>
                    <a:pt x="333" y="683"/>
                  </a:lnTo>
                  <a:lnTo>
                    <a:pt x="241" y="775"/>
                  </a:lnTo>
                  <a:lnTo>
                    <a:pt x="167" y="886"/>
                  </a:lnTo>
                  <a:lnTo>
                    <a:pt x="112" y="1015"/>
                  </a:lnTo>
                  <a:lnTo>
                    <a:pt x="56" y="1144"/>
                  </a:lnTo>
                  <a:lnTo>
                    <a:pt x="19" y="1273"/>
                  </a:lnTo>
                  <a:lnTo>
                    <a:pt x="1" y="1439"/>
                  </a:lnTo>
                  <a:lnTo>
                    <a:pt x="1" y="1587"/>
                  </a:lnTo>
                  <a:lnTo>
                    <a:pt x="19" y="1771"/>
                  </a:lnTo>
                  <a:lnTo>
                    <a:pt x="241" y="3837"/>
                  </a:lnTo>
                  <a:lnTo>
                    <a:pt x="333" y="4704"/>
                  </a:lnTo>
                  <a:lnTo>
                    <a:pt x="2177" y="4704"/>
                  </a:lnTo>
                  <a:lnTo>
                    <a:pt x="2122" y="4428"/>
                  </a:lnTo>
                  <a:lnTo>
                    <a:pt x="2085" y="4188"/>
                  </a:lnTo>
                  <a:lnTo>
                    <a:pt x="2067" y="3948"/>
                  </a:lnTo>
                  <a:lnTo>
                    <a:pt x="2085" y="3616"/>
                  </a:lnTo>
                  <a:lnTo>
                    <a:pt x="2251" y="3063"/>
                  </a:lnTo>
                  <a:lnTo>
                    <a:pt x="2380" y="2694"/>
                  </a:lnTo>
                  <a:lnTo>
                    <a:pt x="2509" y="2454"/>
                  </a:lnTo>
                  <a:lnTo>
                    <a:pt x="2620" y="2269"/>
                  </a:lnTo>
                  <a:lnTo>
                    <a:pt x="2749" y="2122"/>
                  </a:lnTo>
                  <a:lnTo>
                    <a:pt x="2897" y="1993"/>
                  </a:lnTo>
                  <a:lnTo>
                    <a:pt x="3063" y="1864"/>
                  </a:lnTo>
                  <a:lnTo>
                    <a:pt x="3229" y="1771"/>
                  </a:lnTo>
                  <a:lnTo>
                    <a:pt x="3395" y="1679"/>
                  </a:lnTo>
                  <a:lnTo>
                    <a:pt x="3579" y="1624"/>
                  </a:lnTo>
                  <a:lnTo>
                    <a:pt x="3764" y="1587"/>
                  </a:lnTo>
                  <a:lnTo>
                    <a:pt x="7452" y="1587"/>
                  </a:lnTo>
                  <a:lnTo>
                    <a:pt x="7637" y="1624"/>
                  </a:lnTo>
                  <a:lnTo>
                    <a:pt x="7803" y="1679"/>
                  </a:lnTo>
                  <a:lnTo>
                    <a:pt x="7987" y="1771"/>
                  </a:lnTo>
                  <a:lnTo>
                    <a:pt x="8135" y="1864"/>
                  </a:lnTo>
                  <a:lnTo>
                    <a:pt x="8301" y="1993"/>
                  </a:lnTo>
                  <a:lnTo>
                    <a:pt x="8449" y="2122"/>
                  </a:lnTo>
                  <a:lnTo>
                    <a:pt x="8578" y="2269"/>
                  </a:lnTo>
                  <a:lnTo>
                    <a:pt x="8688" y="2435"/>
                  </a:lnTo>
                  <a:lnTo>
                    <a:pt x="8799" y="2620"/>
                  </a:lnTo>
                  <a:lnTo>
                    <a:pt x="8891" y="2823"/>
                  </a:lnTo>
                  <a:lnTo>
                    <a:pt x="8983" y="3026"/>
                  </a:lnTo>
                  <a:lnTo>
                    <a:pt x="9039" y="3247"/>
                  </a:lnTo>
                  <a:lnTo>
                    <a:pt x="9094" y="3468"/>
                  </a:lnTo>
                  <a:lnTo>
                    <a:pt x="9113" y="3708"/>
                  </a:lnTo>
                  <a:lnTo>
                    <a:pt x="9131" y="3948"/>
                  </a:lnTo>
                  <a:lnTo>
                    <a:pt x="9113" y="4188"/>
                  </a:lnTo>
                  <a:lnTo>
                    <a:pt x="9094" y="4428"/>
                  </a:lnTo>
                  <a:lnTo>
                    <a:pt x="9020" y="4704"/>
                  </a:lnTo>
                  <a:lnTo>
                    <a:pt x="41925" y="4704"/>
                  </a:lnTo>
                  <a:lnTo>
                    <a:pt x="41999" y="3837"/>
                  </a:lnTo>
                  <a:lnTo>
                    <a:pt x="42239" y="1771"/>
                  </a:lnTo>
                  <a:lnTo>
                    <a:pt x="42239" y="1587"/>
                  </a:lnTo>
                  <a:lnTo>
                    <a:pt x="42239" y="1439"/>
                  </a:lnTo>
                  <a:lnTo>
                    <a:pt x="42221" y="1273"/>
                  </a:lnTo>
                  <a:lnTo>
                    <a:pt x="42184" y="1144"/>
                  </a:lnTo>
                  <a:lnTo>
                    <a:pt x="42128" y="1015"/>
                  </a:lnTo>
                  <a:lnTo>
                    <a:pt x="42073" y="886"/>
                  </a:lnTo>
                  <a:lnTo>
                    <a:pt x="41999" y="775"/>
                  </a:lnTo>
                  <a:lnTo>
                    <a:pt x="41907" y="683"/>
                  </a:lnTo>
                  <a:lnTo>
                    <a:pt x="41815" y="591"/>
                  </a:lnTo>
                  <a:lnTo>
                    <a:pt x="41723" y="517"/>
                  </a:lnTo>
                  <a:lnTo>
                    <a:pt x="41501" y="370"/>
                  </a:lnTo>
                  <a:lnTo>
                    <a:pt x="41243" y="259"/>
                  </a:lnTo>
                  <a:lnTo>
                    <a:pt x="40985" y="167"/>
                  </a:lnTo>
                  <a:lnTo>
                    <a:pt x="40727" y="111"/>
                  </a:lnTo>
                  <a:lnTo>
                    <a:pt x="40487" y="56"/>
                  </a:lnTo>
                  <a:lnTo>
                    <a:pt x="40247" y="38"/>
                  </a:lnTo>
                  <a:lnTo>
                    <a:pt x="40026" y="19"/>
                  </a:lnTo>
                  <a:lnTo>
                    <a:pt x="3969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21"/>
            <p:cNvSpPr/>
            <p:nvPr/>
          </p:nvSpPr>
          <p:spPr>
            <a:xfrm>
              <a:off x="5040567" y="4706450"/>
              <a:ext cx="128129" cy="152874"/>
            </a:xfrm>
            <a:custGeom>
              <a:rect b="b" l="l" r="r" t="t"/>
              <a:pathLst>
                <a:path extrusionOk="0" h="5239" w="4391">
                  <a:moveTo>
                    <a:pt x="37" y="0"/>
                  </a:moveTo>
                  <a:lnTo>
                    <a:pt x="1" y="166"/>
                  </a:lnTo>
                  <a:lnTo>
                    <a:pt x="1" y="332"/>
                  </a:lnTo>
                  <a:lnTo>
                    <a:pt x="1" y="3339"/>
                  </a:lnTo>
                  <a:lnTo>
                    <a:pt x="1" y="3394"/>
                  </a:lnTo>
                  <a:lnTo>
                    <a:pt x="19" y="3578"/>
                  </a:lnTo>
                  <a:lnTo>
                    <a:pt x="56" y="3744"/>
                  </a:lnTo>
                  <a:lnTo>
                    <a:pt x="111" y="3929"/>
                  </a:lnTo>
                  <a:lnTo>
                    <a:pt x="167" y="4095"/>
                  </a:lnTo>
                  <a:lnTo>
                    <a:pt x="259" y="4242"/>
                  </a:lnTo>
                  <a:lnTo>
                    <a:pt x="351" y="4390"/>
                  </a:lnTo>
                  <a:lnTo>
                    <a:pt x="462" y="4538"/>
                  </a:lnTo>
                  <a:lnTo>
                    <a:pt x="572" y="4667"/>
                  </a:lnTo>
                  <a:lnTo>
                    <a:pt x="701" y="4777"/>
                  </a:lnTo>
                  <a:lnTo>
                    <a:pt x="849" y="4888"/>
                  </a:lnTo>
                  <a:lnTo>
                    <a:pt x="997" y="4980"/>
                  </a:lnTo>
                  <a:lnTo>
                    <a:pt x="1144" y="5072"/>
                  </a:lnTo>
                  <a:lnTo>
                    <a:pt x="1310" y="5128"/>
                  </a:lnTo>
                  <a:lnTo>
                    <a:pt x="1476" y="5183"/>
                  </a:lnTo>
                  <a:lnTo>
                    <a:pt x="1661" y="5220"/>
                  </a:lnTo>
                  <a:lnTo>
                    <a:pt x="1845" y="5238"/>
                  </a:lnTo>
                  <a:lnTo>
                    <a:pt x="2509" y="5238"/>
                  </a:lnTo>
                  <a:lnTo>
                    <a:pt x="2693" y="5220"/>
                  </a:lnTo>
                  <a:lnTo>
                    <a:pt x="2878" y="5202"/>
                  </a:lnTo>
                  <a:lnTo>
                    <a:pt x="3062" y="5146"/>
                  </a:lnTo>
                  <a:lnTo>
                    <a:pt x="3228" y="5091"/>
                  </a:lnTo>
                  <a:lnTo>
                    <a:pt x="3394" y="4999"/>
                  </a:lnTo>
                  <a:lnTo>
                    <a:pt x="3560" y="4906"/>
                  </a:lnTo>
                  <a:lnTo>
                    <a:pt x="3708" y="4796"/>
                  </a:lnTo>
                  <a:lnTo>
                    <a:pt x="3837" y="4685"/>
                  </a:lnTo>
                  <a:lnTo>
                    <a:pt x="3966" y="4538"/>
                  </a:lnTo>
                  <a:lnTo>
                    <a:pt x="4077" y="4408"/>
                  </a:lnTo>
                  <a:lnTo>
                    <a:pt x="4169" y="4242"/>
                  </a:lnTo>
                  <a:lnTo>
                    <a:pt x="4243" y="4076"/>
                  </a:lnTo>
                  <a:lnTo>
                    <a:pt x="4317" y="3910"/>
                  </a:lnTo>
                  <a:lnTo>
                    <a:pt x="4353" y="3726"/>
                  </a:lnTo>
                  <a:lnTo>
                    <a:pt x="4390" y="3542"/>
                  </a:lnTo>
                  <a:lnTo>
                    <a:pt x="4390" y="3339"/>
                  </a:lnTo>
                  <a:lnTo>
                    <a:pt x="4390" y="332"/>
                  </a:lnTo>
                  <a:lnTo>
                    <a:pt x="4390" y="166"/>
                  </a:lnTo>
                  <a:lnTo>
                    <a:pt x="4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21"/>
            <p:cNvSpPr/>
            <p:nvPr/>
          </p:nvSpPr>
          <p:spPr>
            <a:xfrm>
              <a:off x="4703655" y="3799536"/>
              <a:ext cx="360081" cy="208316"/>
            </a:xfrm>
            <a:custGeom>
              <a:rect b="b" l="l" r="r" t="t"/>
              <a:pathLst>
                <a:path extrusionOk="0" h="7139" w="12340">
                  <a:moveTo>
                    <a:pt x="5128" y="1"/>
                  </a:moveTo>
                  <a:lnTo>
                    <a:pt x="5054" y="167"/>
                  </a:lnTo>
                  <a:lnTo>
                    <a:pt x="4962" y="333"/>
                  </a:lnTo>
                  <a:lnTo>
                    <a:pt x="4759" y="628"/>
                  </a:lnTo>
                  <a:lnTo>
                    <a:pt x="4519" y="905"/>
                  </a:lnTo>
                  <a:lnTo>
                    <a:pt x="4261" y="1163"/>
                  </a:lnTo>
                  <a:lnTo>
                    <a:pt x="3984" y="1421"/>
                  </a:lnTo>
                  <a:lnTo>
                    <a:pt x="3689" y="1642"/>
                  </a:lnTo>
                  <a:lnTo>
                    <a:pt x="3394" y="1864"/>
                  </a:lnTo>
                  <a:lnTo>
                    <a:pt x="3080" y="2067"/>
                  </a:lnTo>
                  <a:lnTo>
                    <a:pt x="2398" y="2509"/>
                  </a:lnTo>
                  <a:lnTo>
                    <a:pt x="2066" y="2731"/>
                  </a:lnTo>
                  <a:lnTo>
                    <a:pt x="1734" y="2970"/>
                  </a:lnTo>
                  <a:lnTo>
                    <a:pt x="1402" y="3229"/>
                  </a:lnTo>
                  <a:lnTo>
                    <a:pt x="1107" y="3487"/>
                  </a:lnTo>
                  <a:lnTo>
                    <a:pt x="830" y="3782"/>
                  </a:lnTo>
                  <a:lnTo>
                    <a:pt x="701" y="3930"/>
                  </a:lnTo>
                  <a:lnTo>
                    <a:pt x="590" y="4096"/>
                  </a:lnTo>
                  <a:lnTo>
                    <a:pt x="461" y="4317"/>
                  </a:lnTo>
                  <a:lnTo>
                    <a:pt x="332" y="4538"/>
                  </a:lnTo>
                  <a:lnTo>
                    <a:pt x="240" y="4760"/>
                  </a:lnTo>
                  <a:lnTo>
                    <a:pt x="148" y="4999"/>
                  </a:lnTo>
                  <a:lnTo>
                    <a:pt x="92" y="5239"/>
                  </a:lnTo>
                  <a:lnTo>
                    <a:pt x="37" y="5479"/>
                  </a:lnTo>
                  <a:lnTo>
                    <a:pt x="0" y="5737"/>
                  </a:lnTo>
                  <a:lnTo>
                    <a:pt x="0" y="5977"/>
                  </a:lnTo>
                  <a:lnTo>
                    <a:pt x="1236" y="6051"/>
                  </a:lnTo>
                  <a:lnTo>
                    <a:pt x="2453" y="6125"/>
                  </a:lnTo>
                  <a:lnTo>
                    <a:pt x="4759" y="6309"/>
                  </a:lnTo>
                  <a:lnTo>
                    <a:pt x="6862" y="6493"/>
                  </a:lnTo>
                  <a:lnTo>
                    <a:pt x="8706" y="6678"/>
                  </a:lnTo>
                  <a:lnTo>
                    <a:pt x="10219" y="6862"/>
                  </a:lnTo>
                  <a:lnTo>
                    <a:pt x="11362" y="7010"/>
                  </a:lnTo>
                  <a:lnTo>
                    <a:pt x="12340" y="7139"/>
                  </a:lnTo>
                  <a:lnTo>
                    <a:pt x="10551" y="1661"/>
                  </a:lnTo>
                  <a:lnTo>
                    <a:pt x="10311" y="1532"/>
                  </a:lnTo>
                  <a:lnTo>
                    <a:pt x="10071" y="1403"/>
                  </a:lnTo>
                  <a:lnTo>
                    <a:pt x="9813" y="1274"/>
                  </a:lnTo>
                  <a:lnTo>
                    <a:pt x="9518" y="1144"/>
                  </a:lnTo>
                  <a:lnTo>
                    <a:pt x="8909" y="923"/>
                  </a:lnTo>
                  <a:lnTo>
                    <a:pt x="8245" y="702"/>
                  </a:lnTo>
                  <a:lnTo>
                    <a:pt x="7507" y="499"/>
                  </a:lnTo>
                  <a:lnTo>
                    <a:pt x="6751" y="333"/>
                  </a:lnTo>
                  <a:lnTo>
                    <a:pt x="5958" y="167"/>
                  </a:lnTo>
                  <a:lnTo>
                    <a:pt x="5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1"/>
            <p:cNvSpPr/>
            <p:nvPr/>
          </p:nvSpPr>
          <p:spPr>
            <a:xfrm>
              <a:off x="4125073" y="3773186"/>
              <a:ext cx="627574" cy="234666"/>
            </a:xfrm>
            <a:custGeom>
              <a:rect b="b" l="l" r="r" t="t"/>
              <a:pathLst>
                <a:path extrusionOk="0" h="8042" w="21507">
                  <a:moveTo>
                    <a:pt x="16084" y="0"/>
                  </a:moveTo>
                  <a:lnTo>
                    <a:pt x="14682" y="74"/>
                  </a:lnTo>
                  <a:lnTo>
                    <a:pt x="12930" y="203"/>
                  </a:lnTo>
                  <a:lnTo>
                    <a:pt x="11952" y="295"/>
                  </a:lnTo>
                  <a:lnTo>
                    <a:pt x="10938" y="406"/>
                  </a:lnTo>
                  <a:lnTo>
                    <a:pt x="9887" y="517"/>
                  </a:lnTo>
                  <a:lnTo>
                    <a:pt x="8835" y="664"/>
                  </a:lnTo>
                  <a:lnTo>
                    <a:pt x="7784" y="812"/>
                  </a:lnTo>
                  <a:lnTo>
                    <a:pt x="6751" y="996"/>
                  </a:lnTo>
                  <a:lnTo>
                    <a:pt x="5755" y="1199"/>
                  </a:lnTo>
                  <a:lnTo>
                    <a:pt x="4796" y="1420"/>
                  </a:lnTo>
                  <a:lnTo>
                    <a:pt x="4335" y="1531"/>
                  </a:lnTo>
                  <a:lnTo>
                    <a:pt x="3911" y="1660"/>
                  </a:lnTo>
                  <a:lnTo>
                    <a:pt x="3505" y="1789"/>
                  </a:lnTo>
                  <a:lnTo>
                    <a:pt x="3099" y="1937"/>
                  </a:lnTo>
                  <a:lnTo>
                    <a:pt x="2730" y="2084"/>
                  </a:lnTo>
                  <a:lnTo>
                    <a:pt x="2398" y="2232"/>
                  </a:lnTo>
                  <a:lnTo>
                    <a:pt x="2084" y="2398"/>
                  </a:lnTo>
                  <a:lnTo>
                    <a:pt x="1808" y="2564"/>
                  </a:lnTo>
                  <a:lnTo>
                    <a:pt x="0" y="8042"/>
                  </a:lnTo>
                  <a:lnTo>
                    <a:pt x="775" y="7931"/>
                  </a:lnTo>
                  <a:lnTo>
                    <a:pt x="2878" y="7673"/>
                  </a:lnTo>
                  <a:lnTo>
                    <a:pt x="3044" y="7433"/>
                  </a:lnTo>
                  <a:lnTo>
                    <a:pt x="3210" y="7194"/>
                  </a:lnTo>
                  <a:lnTo>
                    <a:pt x="3376" y="6972"/>
                  </a:lnTo>
                  <a:lnTo>
                    <a:pt x="3560" y="6751"/>
                  </a:lnTo>
                  <a:lnTo>
                    <a:pt x="3763" y="6548"/>
                  </a:lnTo>
                  <a:lnTo>
                    <a:pt x="3966" y="6364"/>
                  </a:lnTo>
                  <a:lnTo>
                    <a:pt x="4187" y="6179"/>
                  </a:lnTo>
                  <a:lnTo>
                    <a:pt x="4427" y="5995"/>
                  </a:lnTo>
                  <a:lnTo>
                    <a:pt x="4833" y="5736"/>
                  </a:lnTo>
                  <a:lnTo>
                    <a:pt x="5257" y="5497"/>
                  </a:lnTo>
                  <a:lnTo>
                    <a:pt x="5700" y="5294"/>
                  </a:lnTo>
                  <a:lnTo>
                    <a:pt x="6161" y="5109"/>
                  </a:lnTo>
                  <a:lnTo>
                    <a:pt x="6622" y="4943"/>
                  </a:lnTo>
                  <a:lnTo>
                    <a:pt x="7101" y="4814"/>
                  </a:lnTo>
                  <a:lnTo>
                    <a:pt x="7581" y="4685"/>
                  </a:lnTo>
                  <a:lnTo>
                    <a:pt x="8061" y="4574"/>
                  </a:lnTo>
                  <a:lnTo>
                    <a:pt x="9057" y="4390"/>
                  </a:lnTo>
                  <a:lnTo>
                    <a:pt x="10053" y="4205"/>
                  </a:lnTo>
                  <a:lnTo>
                    <a:pt x="11049" y="4039"/>
                  </a:lnTo>
                  <a:lnTo>
                    <a:pt x="12063" y="3892"/>
                  </a:lnTo>
                  <a:lnTo>
                    <a:pt x="14073" y="3597"/>
                  </a:lnTo>
                  <a:lnTo>
                    <a:pt x="15069" y="3431"/>
                  </a:lnTo>
                  <a:lnTo>
                    <a:pt x="16065" y="3228"/>
                  </a:lnTo>
                  <a:lnTo>
                    <a:pt x="16840" y="3043"/>
                  </a:lnTo>
                  <a:lnTo>
                    <a:pt x="17633" y="2841"/>
                  </a:lnTo>
                  <a:lnTo>
                    <a:pt x="18002" y="2711"/>
                  </a:lnTo>
                  <a:lnTo>
                    <a:pt x="18390" y="2582"/>
                  </a:lnTo>
                  <a:lnTo>
                    <a:pt x="18758" y="2435"/>
                  </a:lnTo>
                  <a:lnTo>
                    <a:pt x="19127" y="2269"/>
                  </a:lnTo>
                  <a:lnTo>
                    <a:pt x="19478" y="2103"/>
                  </a:lnTo>
                  <a:lnTo>
                    <a:pt x="19791" y="1918"/>
                  </a:lnTo>
                  <a:lnTo>
                    <a:pt x="20123" y="1715"/>
                  </a:lnTo>
                  <a:lnTo>
                    <a:pt x="20437" y="1494"/>
                  </a:lnTo>
                  <a:lnTo>
                    <a:pt x="20714" y="1254"/>
                  </a:lnTo>
                  <a:lnTo>
                    <a:pt x="20990" y="996"/>
                  </a:lnTo>
                  <a:lnTo>
                    <a:pt x="21267" y="719"/>
                  </a:lnTo>
                  <a:lnTo>
                    <a:pt x="21507" y="424"/>
                  </a:lnTo>
                  <a:lnTo>
                    <a:pt x="19920" y="277"/>
                  </a:lnTo>
                  <a:lnTo>
                    <a:pt x="18445" y="148"/>
                  </a:lnTo>
                  <a:lnTo>
                    <a:pt x="17154" y="55"/>
                  </a:lnTo>
                  <a:lnTo>
                    <a:pt x="160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1"/>
            <p:cNvSpPr/>
            <p:nvPr/>
          </p:nvSpPr>
          <p:spPr>
            <a:xfrm>
              <a:off x="4020113" y="4698367"/>
              <a:ext cx="128129" cy="160957"/>
            </a:xfrm>
            <a:custGeom>
              <a:rect b="b" l="l" r="r" t="t"/>
              <a:pathLst>
                <a:path extrusionOk="0" h="5516" w="4391">
                  <a:moveTo>
                    <a:pt x="683" y="1"/>
                  </a:moveTo>
                  <a:lnTo>
                    <a:pt x="738" y="277"/>
                  </a:lnTo>
                  <a:lnTo>
                    <a:pt x="37" y="277"/>
                  </a:lnTo>
                  <a:lnTo>
                    <a:pt x="1" y="443"/>
                  </a:lnTo>
                  <a:lnTo>
                    <a:pt x="1" y="609"/>
                  </a:lnTo>
                  <a:lnTo>
                    <a:pt x="1" y="3616"/>
                  </a:lnTo>
                  <a:lnTo>
                    <a:pt x="19" y="3819"/>
                  </a:lnTo>
                  <a:lnTo>
                    <a:pt x="37" y="4003"/>
                  </a:lnTo>
                  <a:lnTo>
                    <a:pt x="93" y="4187"/>
                  </a:lnTo>
                  <a:lnTo>
                    <a:pt x="148" y="4353"/>
                  </a:lnTo>
                  <a:lnTo>
                    <a:pt x="222" y="4519"/>
                  </a:lnTo>
                  <a:lnTo>
                    <a:pt x="333" y="4685"/>
                  </a:lnTo>
                  <a:lnTo>
                    <a:pt x="443" y="4815"/>
                  </a:lnTo>
                  <a:lnTo>
                    <a:pt x="554" y="4962"/>
                  </a:lnTo>
                  <a:lnTo>
                    <a:pt x="683" y="5073"/>
                  </a:lnTo>
                  <a:lnTo>
                    <a:pt x="831" y="5183"/>
                  </a:lnTo>
                  <a:lnTo>
                    <a:pt x="997" y="5276"/>
                  </a:lnTo>
                  <a:lnTo>
                    <a:pt x="1163" y="5368"/>
                  </a:lnTo>
                  <a:lnTo>
                    <a:pt x="1329" y="5423"/>
                  </a:lnTo>
                  <a:lnTo>
                    <a:pt x="1513" y="5479"/>
                  </a:lnTo>
                  <a:lnTo>
                    <a:pt x="1697" y="5497"/>
                  </a:lnTo>
                  <a:lnTo>
                    <a:pt x="1900" y="5515"/>
                  </a:lnTo>
                  <a:lnTo>
                    <a:pt x="2546" y="5515"/>
                  </a:lnTo>
                  <a:lnTo>
                    <a:pt x="2730" y="5497"/>
                  </a:lnTo>
                  <a:lnTo>
                    <a:pt x="2915" y="5460"/>
                  </a:lnTo>
                  <a:lnTo>
                    <a:pt x="3081" y="5405"/>
                  </a:lnTo>
                  <a:lnTo>
                    <a:pt x="3247" y="5349"/>
                  </a:lnTo>
                  <a:lnTo>
                    <a:pt x="3413" y="5257"/>
                  </a:lnTo>
                  <a:lnTo>
                    <a:pt x="3560" y="5165"/>
                  </a:lnTo>
                  <a:lnTo>
                    <a:pt x="3689" y="5054"/>
                  </a:lnTo>
                  <a:lnTo>
                    <a:pt x="3819" y="4944"/>
                  </a:lnTo>
                  <a:lnTo>
                    <a:pt x="3948" y="4815"/>
                  </a:lnTo>
                  <a:lnTo>
                    <a:pt x="4058" y="4667"/>
                  </a:lnTo>
                  <a:lnTo>
                    <a:pt x="4151" y="4519"/>
                  </a:lnTo>
                  <a:lnTo>
                    <a:pt x="4224" y="4372"/>
                  </a:lnTo>
                  <a:lnTo>
                    <a:pt x="4298" y="4206"/>
                  </a:lnTo>
                  <a:lnTo>
                    <a:pt x="4335" y="4021"/>
                  </a:lnTo>
                  <a:lnTo>
                    <a:pt x="4372" y="3855"/>
                  </a:lnTo>
                  <a:lnTo>
                    <a:pt x="4390" y="3671"/>
                  </a:lnTo>
                  <a:lnTo>
                    <a:pt x="4390" y="3616"/>
                  </a:lnTo>
                  <a:lnTo>
                    <a:pt x="4390" y="609"/>
                  </a:lnTo>
                  <a:lnTo>
                    <a:pt x="4390" y="462"/>
                  </a:lnTo>
                  <a:lnTo>
                    <a:pt x="4372" y="296"/>
                  </a:lnTo>
                  <a:lnTo>
                    <a:pt x="4335" y="148"/>
                  </a:lnTo>
                  <a:lnTo>
                    <a:pt x="42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1"/>
            <p:cNvSpPr/>
            <p:nvPr/>
          </p:nvSpPr>
          <p:spPr>
            <a:xfrm>
              <a:off x="3918917" y="4615496"/>
              <a:ext cx="68923" cy="243828"/>
            </a:xfrm>
            <a:custGeom>
              <a:rect b="b" l="l" r="r" t="t"/>
              <a:pathLst>
                <a:path extrusionOk="0" h="8356" w="2362">
                  <a:moveTo>
                    <a:pt x="1" y="0"/>
                  </a:moveTo>
                  <a:lnTo>
                    <a:pt x="1" y="8042"/>
                  </a:lnTo>
                  <a:lnTo>
                    <a:pt x="241" y="8171"/>
                  </a:lnTo>
                  <a:lnTo>
                    <a:pt x="499" y="8282"/>
                  </a:lnTo>
                  <a:lnTo>
                    <a:pt x="757" y="8337"/>
                  </a:lnTo>
                  <a:lnTo>
                    <a:pt x="1052" y="8355"/>
                  </a:lnTo>
                  <a:lnTo>
                    <a:pt x="2233" y="8355"/>
                  </a:lnTo>
                  <a:lnTo>
                    <a:pt x="2362" y="3117"/>
                  </a:lnTo>
                  <a:lnTo>
                    <a:pt x="2270" y="2250"/>
                  </a:lnTo>
                  <a:lnTo>
                    <a:pt x="1458" y="2250"/>
                  </a:lnTo>
                  <a:lnTo>
                    <a:pt x="1366" y="2213"/>
                  </a:lnTo>
                  <a:lnTo>
                    <a:pt x="1237" y="2158"/>
                  </a:lnTo>
                  <a:lnTo>
                    <a:pt x="1071" y="2029"/>
                  </a:lnTo>
                  <a:lnTo>
                    <a:pt x="979" y="1937"/>
                  </a:lnTo>
                  <a:lnTo>
                    <a:pt x="868" y="1826"/>
                  </a:lnTo>
                  <a:lnTo>
                    <a:pt x="757" y="1697"/>
                  </a:lnTo>
                  <a:lnTo>
                    <a:pt x="647" y="1531"/>
                  </a:lnTo>
                  <a:lnTo>
                    <a:pt x="536" y="1346"/>
                  </a:lnTo>
                  <a:lnTo>
                    <a:pt x="407" y="1125"/>
                  </a:lnTo>
                  <a:lnTo>
                    <a:pt x="296" y="867"/>
                  </a:lnTo>
                  <a:lnTo>
                    <a:pt x="167" y="572"/>
                  </a:lnTo>
                  <a:lnTo>
                    <a:pt x="93" y="33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21"/>
            <p:cNvSpPr/>
            <p:nvPr/>
          </p:nvSpPr>
          <p:spPr>
            <a:xfrm>
              <a:off x="3952824" y="4029912"/>
              <a:ext cx="227166" cy="104435"/>
            </a:xfrm>
            <a:custGeom>
              <a:rect b="b" l="l" r="r" t="t"/>
              <a:pathLst>
                <a:path extrusionOk="0" h="3579" w="7785">
                  <a:moveTo>
                    <a:pt x="4778" y="0"/>
                  </a:moveTo>
                  <a:lnTo>
                    <a:pt x="4317" y="19"/>
                  </a:lnTo>
                  <a:lnTo>
                    <a:pt x="3837" y="56"/>
                  </a:lnTo>
                  <a:lnTo>
                    <a:pt x="3395" y="148"/>
                  </a:lnTo>
                  <a:lnTo>
                    <a:pt x="2952" y="258"/>
                  </a:lnTo>
                  <a:lnTo>
                    <a:pt x="2768" y="683"/>
                  </a:lnTo>
                  <a:lnTo>
                    <a:pt x="2491" y="959"/>
                  </a:lnTo>
                  <a:lnTo>
                    <a:pt x="2122" y="1365"/>
                  </a:lnTo>
                  <a:lnTo>
                    <a:pt x="2104" y="1365"/>
                  </a:lnTo>
                  <a:lnTo>
                    <a:pt x="1" y="3578"/>
                  </a:lnTo>
                  <a:lnTo>
                    <a:pt x="720" y="3246"/>
                  </a:lnTo>
                  <a:lnTo>
                    <a:pt x="1458" y="2914"/>
                  </a:lnTo>
                  <a:lnTo>
                    <a:pt x="2417" y="2509"/>
                  </a:lnTo>
                  <a:lnTo>
                    <a:pt x="3561" y="2048"/>
                  </a:lnTo>
                  <a:lnTo>
                    <a:pt x="4206" y="1826"/>
                  </a:lnTo>
                  <a:lnTo>
                    <a:pt x="4870" y="1586"/>
                  </a:lnTo>
                  <a:lnTo>
                    <a:pt x="5571" y="1365"/>
                  </a:lnTo>
                  <a:lnTo>
                    <a:pt x="6291" y="1144"/>
                  </a:lnTo>
                  <a:lnTo>
                    <a:pt x="7028" y="922"/>
                  </a:lnTo>
                  <a:lnTo>
                    <a:pt x="7785" y="738"/>
                  </a:lnTo>
                  <a:lnTo>
                    <a:pt x="7453" y="572"/>
                  </a:lnTo>
                  <a:lnTo>
                    <a:pt x="7102" y="424"/>
                  </a:lnTo>
                  <a:lnTo>
                    <a:pt x="6733" y="295"/>
                  </a:lnTo>
                  <a:lnTo>
                    <a:pt x="6364" y="185"/>
                  </a:lnTo>
                  <a:lnTo>
                    <a:pt x="5977" y="111"/>
                  </a:lnTo>
                  <a:lnTo>
                    <a:pt x="5590" y="37"/>
                  </a:lnTo>
                  <a:lnTo>
                    <a:pt x="5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1"/>
            <p:cNvSpPr/>
            <p:nvPr/>
          </p:nvSpPr>
          <p:spPr>
            <a:xfrm>
              <a:off x="3932398" y="4134318"/>
              <a:ext cx="99591" cy="117362"/>
            </a:xfrm>
            <a:custGeom>
              <a:rect b="b" l="l" r="r" t="t"/>
              <a:pathLst>
                <a:path extrusionOk="0" fill="none" h="4022" w="3413">
                  <a:moveTo>
                    <a:pt x="3412" y="0"/>
                  </a:moveTo>
                  <a:lnTo>
                    <a:pt x="701" y="0"/>
                  </a:lnTo>
                  <a:lnTo>
                    <a:pt x="701" y="0"/>
                  </a:lnTo>
                  <a:lnTo>
                    <a:pt x="701" y="0"/>
                  </a:lnTo>
                  <a:lnTo>
                    <a:pt x="609" y="277"/>
                  </a:lnTo>
                  <a:lnTo>
                    <a:pt x="387" y="1015"/>
                  </a:lnTo>
                  <a:lnTo>
                    <a:pt x="258" y="1476"/>
                  </a:lnTo>
                  <a:lnTo>
                    <a:pt x="148" y="1993"/>
                  </a:lnTo>
                  <a:lnTo>
                    <a:pt x="55" y="2527"/>
                  </a:lnTo>
                  <a:lnTo>
                    <a:pt x="19" y="3044"/>
                  </a:lnTo>
                  <a:lnTo>
                    <a:pt x="19" y="3044"/>
                  </a:lnTo>
                  <a:lnTo>
                    <a:pt x="0" y="3339"/>
                  </a:lnTo>
                  <a:lnTo>
                    <a:pt x="0" y="3339"/>
                  </a:lnTo>
                  <a:lnTo>
                    <a:pt x="19" y="3708"/>
                  </a:lnTo>
                  <a:lnTo>
                    <a:pt x="37" y="3874"/>
                  </a:lnTo>
                  <a:lnTo>
                    <a:pt x="74" y="4021"/>
                  </a:lnTo>
                  <a:lnTo>
                    <a:pt x="2140" y="4021"/>
                  </a:lnTo>
                  <a:lnTo>
                    <a:pt x="2140" y="4021"/>
                  </a:lnTo>
                  <a:lnTo>
                    <a:pt x="2047" y="3745"/>
                  </a:lnTo>
                  <a:lnTo>
                    <a:pt x="1974" y="3450"/>
                  </a:lnTo>
                  <a:lnTo>
                    <a:pt x="1937" y="3136"/>
                  </a:lnTo>
                  <a:lnTo>
                    <a:pt x="1918" y="2823"/>
                  </a:lnTo>
                  <a:lnTo>
                    <a:pt x="1918" y="2823"/>
                  </a:lnTo>
                  <a:lnTo>
                    <a:pt x="1937" y="2601"/>
                  </a:lnTo>
                  <a:lnTo>
                    <a:pt x="1955" y="2380"/>
                  </a:lnTo>
                  <a:lnTo>
                    <a:pt x="1992" y="2177"/>
                  </a:lnTo>
                  <a:lnTo>
                    <a:pt x="2029" y="1974"/>
                  </a:lnTo>
                  <a:lnTo>
                    <a:pt x="2084" y="1771"/>
                  </a:lnTo>
                  <a:lnTo>
                    <a:pt x="2158" y="1568"/>
                  </a:lnTo>
                  <a:lnTo>
                    <a:pt x="2232" y="1384"/>
                  </a:lnTo>
                  <a:lnTo>
                    <a:pt x="2324" y="1199"/>
                  </a:lnTo>
                  <a:lnTo>
                    <a:pt x="2435" y="1015"/>
                  </a:lnTo>
                  <a:lnTo>
                    <a:pt x="2545" y="849"/>
                  </a:lnTo>
                  <a:lnTo>
                    <a:pt x="2675" y="683"/>
                  </a:lnTo>
                  <a:lnTo>
                    <a:pt x="2804" y="535"/>
                  </a:lnTo>
                  <a:lnTo>
                    <a:pt x="2933" y="388"/>
                  </a:lnTo>
                  <a:lnTo>
                    <a:pt x="3080" y="259"/>
                  </a:lnTo>
                  <a:lnTo>
                    <a:pt x="3246" y="130"/>
                  </a:lnTo>
                  <a:lnTo>
                    <a:pt x="34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1"/>
            <p:cNvSpPr/>
            <p:nvPr/>
          </p:nvSpPr>
          <p:spPr>
            <a:xfrm>
              <a:off x="4143895" y="4134318"/>
              <a:ext cx="135133" cy="109834"/>
            </a:xfrm>
            <a:custGeom>
              <a:rect b="b" l="l" r="r" t="t"/>
              <a:pathLst>
                <a:path extrusionOk="0" fill="none" h="3764" w="4631">
                  <a:moveTo>
                    <a:pt x="4022" y="0"/>
                  </a:moveTo>
                  <a:lnTo>
                    <a:pt x="1" y="0"/>
                  </a:lnTo>
                  <a:lnTo>
                    <a:pt x="1" y="0"/>
                  </a:lnTo>
                  <a:lnTo>
                    <a:pt x="167" y="130"/>
                  </a:lnTo>
                  <a:lnTo>
                    <a:pt x="333" y="259"/>
                  </a:lnTo>
                  <a:lnTo>
                    <a:pt x="480" y="388"/>
                  </a:lnTo>
                  <a:lnTo>
                    <a:pt x="609" y="535"/>
                  </a:lnTo>
                  <a:lnTo>
                    <a:pt x="739" y="683"/>
                  </a:lnTo>
                  <a:lnTo>
                    <a:pt x="868" y="849"/>
                  </a:lnTo>
                  <a:lnTo>
                    <a:pt x="978" y="1015"/>
                  </a:lnTo>
                  <a:lnTo>
                    <a:pt x="1089" y="1199"/>
                  </a:lnTo>
                  <a:lnTo>
                    <a:pt x="1181" y="1384"/>
                  </a:lnTo>
                  <a:lnTo>
                    <a:pt x="1255" y="1568"/>
                  </a:lnTo>
                  <a:lnTo>
                    <a:pt x="1329" y="1771"/>
                  </a:lnTo>
                  <a:lnTo>
                    <a:pt x="1384" y="1974"/>
                  </a:lnTo>
                  <a:lnTo>
                    <a:pt x="1421" y="2177"/>
                  </a:lnTo>
                  <a:lnTo>
                    <a:pt x="1458" y="2380"/>
                  </a:lnTo>
                  <a:lnTo>
                    <a:pt x="1476" y="2601"/>
                  </a:lnTo>
                  <a:lnTo>
                    <a:pt x="1495" y="2823"/>
                  </a:lnTo>
                  <a:lnTo>
                    <a:pt x="1495" y="2823"/>
                  </a:lnTo>
                  <a:lnTo>
                    <a:pt x="1476" y="3062"/>
                  </a:lnTo>
                  <a:lnTo>
                    <a:pt x="1458" y="3302"/>
                  </a:lnTo>
                  <a:lnTo>
                    <a:pt x="1421" y="3523"/>
                  </a:lnTo>
                  <a:lnTo>
                    <a:pt x="1366" y="3763"/>
                  </a:lnTo>
                  <a:lnTo>
                    <a:pt x="4630" y="1900"/>
                  </a:lnTo>
                  <a:lnTo>
                    <a:pt x="4630" y="1900"/>
                  </a:lnTo>
                  <a:lnTo>
                    <a:pt x="4538" y="1402"/>
                  </a:lnTo>
                  <a:lnTo>
                    <a:pt x="4409" y="923"/>
                  </a:lnTo>
                  <a:lnTo>
                    <a:pt x="4243" y="443"/>
                  </a:lnTo>
                  <a:lnTo>
                    <a:pt x="402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1"/>
            <p:cNvSpPr/>
            <p:nvPr/>
          </p:nvSpPr>
          <p:spPr>
            <a:xfrm>
              <a:off x="4134761" y="4189760"/>
              <a:ext cx="146425" cy="188940"/>
            </a:xfrm>
            <a:custGeom>
              <a:rect b="b" l="l" r="r" t="t"/>
              <a:pathLst>
                <a:path extrusionOk="0" fill="none" h="6475" w="5018">
                  <a:moveTo>
                    <a:pt x="4943" y="0"/>
                  </a:moveTo>
                  <a:lnTo>
                    <a:pt x="1679" y="1863"/>
                  </a:lnTo>
                  <a:lnTo>
                    <a:pt x="1679" y="1863"/>
                  </a:lnTo>
                  <a:lnTo>
                    <a:pt x="1550" y="2177"/>
                  </a:lnTo>
                  <a:lnTo>
                    <a:pt x="1420" y="2490"/>
                  </a:lnTo>
                  <a:lnTo>
                    <a:pt x="1236" y="2785"/>
                  </a:lnTo>
                  <a:lnTo>
                    <a:pt x="1033" y="3062"/>
                  </a:lnTo>
                  <a:lnTo>
                    <a:pt x="812" y="3320"/>
                  </a:lnTo>
                  <a:lnTo>
                    <a:pt x="572" y="3542"/>
                  </a:lnTo>
                  <a:lnTo>
                    <a:pt x="295" y="3745"/>
                  </a:lnTo>
                  <a:lnTo>
                    <a:pt x="0" y="3911"/>
                  </a:lnTo>
                  <a:lnTo>
                    <a:pt x="793" y="5663"/>
                  </a:lnTo>
                  <a:lnTo>
                    <a:pt x="793" y="5663"/>
                  </a:lnTo>
                  <a:lnTo>
                    <a:pt x="867" y="5755"/>
                  </a:lnTo>
                  <a:lnTo>
                    <a:pt x="959" y="5866"/>
                  </a:lnTo>
                  <a:lnTo>
                    <a:pt x="1088" y="5976"/>
                  </a:lnTo>
                  <a:lnTo>
                    <a:pt x="1254" y="6105"/>
                  </a:lnTo>
                  <a:lnTo>
                    <a:pt x="1476" y="6235"/>
                  </a:lnTo>
                  <a:lnTo>
                    <a:pt x="1716" y="6364"/>
                  </a:lnTo>
                  <a:lnTo>
                    <a:pt x="2011" y="6474"/>
                  </a:lnTo>
                  <a:lnTo>
                    <a:pt x="2011" y="6474"/>
                  </a:lnTo>
                  <a:lnTo>
                    <a:pt x="2343" y="6235"/>
                  </a:lnTo>
                  <a:lnTo>
                    <a:pt x="2656" y="5995"/>
                  </a:lnTo>
                  <a:lnTo>
                    <a:pt x="2970" y="5737"/>
                  </a:lnTo>
                  <a:lnTo>
                    <a:pt x="3247" y="5460"/>
                  </a:lnTo>
                  <a:lnTo>
                    <a:pt x="3505" y="5146"/>
                  </a:lnTo>
                  <a:lnTo>
                    <a:pt x="3763" y="4833"/>
                  </a:lnTo>
                  <a:lnTo>
                    <a:pt x="3984" y="4501"/>
                  </a:lnTo>
                  <a:lnTo>
                    <a:pt x="4187" y="4169"/>
                  </a:lnTo>
                  <a:lnTo>
                    <a:pt x="4390" y="3800"/>
                  </a:lnTo>
                  <a:lnTo>
                    <a:pt x="4556" y="3431"/>
                  </a:lnTo>
                  <a:lnTo>
                    <a:pt x="4685" y="3062"/>
                  </a:lnTo>
                  <a:lnTo>
                    <a:pt x="4814" y="2656"/>
                  </a:lnTo>
                  <a:lnTo>
                    <a:pt x="4907" y="2251"/>
                  </a:lnTo>
                  <a:lnTo>
                    <a:pt x="4962" y="1845"/>
                  </a:lnTo>
                  <a:lnTo>
                    <a:pt x="5017" y="1421"/>
                  </a:lnTo>
                  <a:lnTo>
                    <a:pt x="5017" y="996"/>
                  </a:lnTo>
                  <a:lnTo>
                    <a:pt x="5017" y="996"/>
                  </a:lnTo>
                  <a:lnTo>
                    <a:pt x="4999" y="498"/>
                  </a:lnTo>
                  <a:lnTo>
                    <a:pt x="494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1"/>
            <p:cNvSpPr/>
            <p:nvPr/>
          </p:nvSpPr>
          <p:spPr>
            <a:xfrm>
              <a:off x="3952824" y="4079431"/>
              <a:ext cx="308433" cy="54917"/>
            </a:xfrm>
            <a:custGeom>
              <a:rect b="b" l="l" r="r" t="t"/>
              <a:pathLst>
                <a:path extrusionOk="0" fill="none" h="1882" w="10570">
                  <a:moveTo>
                    <a:pt x="9150" y="0"/>
                  </a:moveTo>
                  <a:lnTo>
                    <a:pt x="8707" y="0"/>
                  </a:lnTo>
                  <a:lnTo>
                    <a:pt x="19" y="1881"/>
                  </a:lnTo>
                  <a:lnTo>
                    <a:pt x="1" y="1881"/>
                  </a:lnTo>
                  <a:lnTo>
                    <a:pt x="1" y="1881"/>
                  </a:lnTo>
                  <a:lnTo>
                    <a:pt x="1" y="1881"/>
                  </a:lnTo>
                  <a:lnTo>
                    <a:pt x="1" y="1881"/>
                  </a:lnTo>
                  <a:lnTo>
                    <a:pt x="2712" y="1881"/>
                  </a:lnTo>
                  <a:lnTo>
                    <a:pt x="2712" y="1881"/>
                  </a:lnTo>
                  <a:lnTo>
                    <a:pt x="2915" y="1752"/>
                  </a:lnTo>
                  <a:lnTo>
                    <a:pt x="3137" y="1623"/>
                  </a:lnTo>
                  <a:lnTo>
                    <a:pt x="3376" y="1531"/>
                  </a:lnTo>
                  <a:lnTo>
                    <a:pt x="3616" y="1439"/>
                  </a:lnTo>
                  <a:lnTo>
                    <a:pt x="3856" y="1383"/>
                  </a:lnTo>
                  <a:lnTo>
                    <a:pt x="4114" y="1328"/>
                  </a:lnTo>
                  <a:lnTo>
                    <a:pt x="4372" y="1291"/>
                  </a:lnTo>
                  <a:lnTo>
                    <a:pt x="4631" y="1291"/>
                  </a:lnTo>
                  <a:lnTo>
                    <a:pt x="4631" y="1291"/>
                  </a:lnTo>
                  <a:lnTo>
                    <a:pt x="4889" y="1291"/>
                  </a:lnTo>
                  <a:lnTo>
                    <a:pt x="5147" y="1328"/>
                  </a:lnTo>
                  <a:lnTo>
                    <a:pt x="5405" y="1383"/>
                  </a:lnTo>
                  <a:lnTo>
                    <a:pt x="5645" y="1439"/>
                  </a:lnTo>
                  <a:lnTo>
                    <a:pt x="5885" y="1531"/>
                  </a:lnTo>
                  <a:lnTo>
                    <a:pt x="6125" y="1623"/>
                  </a:lnTo>
                  <a:lnTo>
                    <a:pt x="6346" y="1752"/>
                  </a:lnTo>
                  <a:lnTo>
                    <a:pt x="6549" y="1881"/>
                  </a:lnTo>
                  <a:lnTo>
                    <a:pt x="10570" y="1881"/>
                  </a:lnTo>
                  <a:lnTo>
                    <a:pt x="10570" y="1881"/>
                  </a:lnTo>
                  <a:lnTo>
                    <a:pt x="10441" y="1623"/>
                  </a:lnTo>
                  <a:lnTo>
                    <a:pt x="10293" y="1365"/>
                  </a:lnTo>
                  <a:lnTo>
                    <a:pt x="10127" y="1107"/>
                  </a:lnTo>
                  <a:lnTo>
                    <a:pt x="9943" y="867"/>
                  </a:lnTo>
                  <a:lnTo>
                    <a:pt x="9758" y="646"/>
                  </a:lnTo>
                  <a:lnTo>
                    <a:pt x="9574" y="424"/>
                  </a:lnTo>
                  <a:lnTo>
                    <a:pt x="9371" y="203"/>
                  </a:lnTo>
                  <a:lnTo>
                    <a:pt x="915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1"/>
            <p:cNvSpPr/>
            <p:nvPr/>
          </p:nvSpPr>
          <p:spPr>
            <a:xfrm>
              <a:off x="3976518" y="4037440"/>
              <a:ext cx="62474" cy="32331"/>
            </a:xfrm>
            <a:custGeom>
              <a:rect b="b" l="l" r="r" t="t"/>
              <a:pathLst>
                <a:path extrusionOk="0" h="1108" w="2141">
                  <a:moveTo>
                    <a:pt x="2140" y="0"/>
                  </a:moveTo>
                  <a:lnTo>
                    <a:pt x="1845" y="93"/>
                  </a:lnTo>
                  <a:lnTo>
                    <a:pt x="1568" y="203"/>
                  </a:lnTo>
                  <a:lnTo>
                    <a:pt x="1273" y="314"/>
                  </a:lnTo>
                  <a:lnTo>
                    <a:pt x="1015" y="443"/>
                  </a:lnTo>
                  <a:lnTo>
                    <a:pt x="738" y="591"/>
                  </a:lnTo>
                  <a:lnTo>
                    <a:pt x="480" y="757"/>
                  </a:lnTo>
                  <a:lnTo>
                    <a:pt x="240" y="923"/>
                  </a:lnTo>
                  <a:lnTo>
                    <a:pt x="1" y="1107"/>
                  </a:lnTo>
                  <a:lnTo>
                    <a:pt x="1310" y="1107"/>
                  </a:lnTo>
                  <a:lnTo>
                    <a:pt x="1679" y="701"/>
                  </a:lnTo>
                  <a:lnTo>
                    <a:pt x="1956" y="425"/>
                  </a:lnTo>
                  <a:lnTo>
                    <a:pt x="214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1"/>
            <p:cNvSpPr/>
            <p:nvPr/>
          </p:nvSpPr>
          <p:spPr>
            <a:xfrm>
              <a:off x="3952824" y="4051447"/>
              <a:ext cx="266997" cy="82900"/>
            </a:xfrm>
            <a:custGeom>
              <a:rect b="b" l="l" r="r" t="t"/>
              <a:pathLst>
                <a:path extrusionOk="0" fill="none" h="2841" w="9150">
                  <a:moveTo>
                    <a:pt x="7785" y="0"/>
                  </a:moveTo>
                  <a:lnTo>
                    <a:pt x="7785" y="0"/>
                  </a:lnTo>
                  <a:lnTo>
                    <a:pt x="7028" y="184"/>
                  </a:lnTo>
                  <a:lnTo>
                    <a:pt x="6291" y="406"/>
                  </a:lnTo>
                  <a:lnTo>
                    <a:pt x="5571" y="627"/>
                  </a:lnTo>
                  <a:lnTo>
                    <a:pt x="4870" y="848"/>
                  </a:lnTo>
                  <a:lnTo>
                    <a:pt x="4206" y="1088"/>
                  </a:lnTo>
                  <a:lnTo>
                    <a:pt x="3561" y="1310"/>
                  </a:lnTo>
                  <a:lnTo>
                    <a:pt x="2417" y="1771"/>
                  </a:lnTo>
                  <a:lnTo>
                    <a:pt x="1458" y="2176"/>
                  </a:lnTo>
                  <a:lnTo>
                    <a:pt x="720" y="2508"/>
                  </a:lnTo>
                  <a:lnTo>
                    <a:pt x="1" y="2840"/>
                  </a:lnTo>
                  <a:lnTo>
                    <a:pt x="19" y="2840"/>
                  </a:lnTo>
                  <a:lnTo>
                    <a:pt x="8707" y="959"/>
                  </a:lnTo>
                  <a:lnTo>
                    <a:pt x="9150" y="959"/>
                  </a:lnTo>
                  <a:lnTo>
                    <a:pt x="9150" y="959"/>
                  </a:lnTo>
                  <a:lnTo>
                    <a:pt x="8836" y="682"/>
                  </a:lnTo>
                  <a:lnTo>
                    <a:pt x="8504" y="424"/>
                  </a:lnTo>
                  <a:lnTo>
                    <a:pt x="8153" y="203"/>
                  </a:lnTo>
                  <a:lnTo>
                    <a:pt x="778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1"/>
            <p:cNvSpPr/>
            <p:nvPr/>
          </p:nvSpPr>
          <p:spPr>
            <a:xfrm>
              <a:off x="3906544" y="4223113"/>
              <a:ext cx="286898" cy="184651"/>
            </a:xfrm>
            <a:custGeom>
              <a:rect b="b" l="l" r="r" t="t"/>
              <a:pathLst>
                <a:path extrusionOk="0" fill="none" h="6328" w="9832">
                  <a:moveTo>
                    <a:pt x="905" y="1"/>
                  </a:moveTo>
                  <a:lnTo>
                    <a:pt x="905" y="1"/>
                  </a:lnTo>
                  <a:lnTo>
                    <a:pt x="739" y="148"/>
                  </a:lnTo>
                  <a:lnTo>
                    <a:pt x="536" y="370"/>
                  </a:lnTo>
                  <a:lnTo>
                    <a:pt x="259" y="665"/>
                  </a:lnTo>
                  <a:lnTo>
                    <a:pt x="1" y="1015"/>
                  </a:lnTo>
                  <a:lnTo>
                    <a:pt x="1" y="1015"/>
                  </a:lnTo>
                  <a:lnTo>
                    <a:pt x="56" y="1292"/>
                  </a:lnTo>
                  <a:lnTo>
                    <a:pt x="111" y="1569"/>
                  </a:lnTo>
                  <a:lnTo>
                    <a:pt x="204" y="1845"/>
                  </a:lnTo>
                  <a:lnTo>
                    <a:pt x="296" y="2104"/>
                  </a:lnTo>
                  <a:lnTo>
                    <a:pt x="388" y="2362"/>
                  </a:lnTo>
                  <a:lnTo>
                    <a:pt x="517" y="2620"/>
                  </a:lnTo>
                  <a:lnTo>
                    <a:pt x="628" y="2878"/>
                  </a:lnTo>
                  <a:lnTo>
                    <a:pt x="775" y="3118"/>
                  </a:lnTo>
                  <a:lnTo>
                    <a:pt x="923" y="3358"/>
                  </a:lnTo>
                  <a:lnTo>
                    <a:pt x="1071" y="3579"/>
                  </a:lnTo>
                  <a:lnTo>
                    <a:pt x="1237" y="3800"/>
                  </a:lnTo>
                  <a:lnTo>
                    <a:pt x="1403" y="4022"/>
                  </a:lnTo>
                  <a:lnTo>
                    <a:pt x="1587" y="4225"/>
                  </a:lnTo>
                  <a:lnTo>
                    <a:pt x="1790" y="4428"/>
                  </a:lnTo>
                  <a:lnTo>
                    <a:pt x="1993" y="4612"/>
                  </a:lnTo>
                  <a:lnTo>
                    <a:pt x="2196" y="4796"/>
                  </a:lnTo>
                  <a:lnTo>
                    <a:pt x="2399" y="4981"/>
                  </a:lnTo>
                  <a:lnTo>
                    <a:pt x="2638" y="5147"/>
                  </a:lnTo>
                  <a:lnTo>
                    <a:pt x="2860" y="5294"/>
                  </a:lnTo>
                  <a:lnTo>
                    <a:pt x="3099" y="5442"/>
                  </a:lnTo>
                  <a:lnTo>
                    <a:pt x="3339" y="5571"/>
                  </a:lnTo>
                  <a:lnTo>
                    <a:pt x="3597" y="5700"/>
                  </a:lnTo>
                  <a:lnTo>
                    <a:pt x="3837" y="5811"/>
                  </a:lnTo>
                  <a:lnTo>
                    <a:pt x="4114" y="5922"/>
                  </a:lnTo>
                  <a:lnTo>
                    <a:pt x="4372" y="6014"/>
                  </a:lnTo>
                  <a:lnTo>
                    <a:pt x="4649" y="6106"/>
                  </a:lnTo>
                  <a:lnTo>
                    <a:pt x="4925" y="6161"/>
                  </a:lnTo>
                  <a:lnTo>
                    <a:pt x="5202" y="6217"/>
                  </a:lnTo>
                  <a:lnTo>
                    <a:pt x="5479" y="6272"/>
                  </a:lnTo>
                  <a:lnTo>
                    <a:pt x="5774" y="6309"/>
                  </a:lnTo>
                  <a:lnTo>
                    <a:pt x="6069" y="6327"/>
                  </a:lnTo>
                  <a:lnTo>
                    <a:pt x="6364" y="6327"/>
                  </a:lnTo>
                  <a:lnTo>
                    <a:pt x="6364" y="6327"/>
                  </a:lnTo>
                  <a:lnTo>
                    <a:pt x="6844" y="6309"/>
                  </a:lnTo>
                  <a:lnTo>
                    <a:pt x="7305" y="6254"/>
                  </a:lnTo>
                  <a:lnTo>
                    <a:pt x="7766" y="6180"/>
                  </a:lnTo>
                  <a:lnTo>
                    <a:pt x="8209" y="6069"/>
                  </a:lnTo>
                  <a:lnTo>
                    <a:pt x="8633" y="5922"/>
                  </a:lnTo>
                  <a:lnTo>
                    <a:pt x="9039" y="5756"/>
                  </a:lnTo>
                  <a:lnTo>
                    <a:pt x="9444" y="5553"/>
                  </a:lnTo>
                  <a:lnTo>
                    <a:pt x="9832" y="5331"/>
                  </a:lnTo>
                  <a:lnTo>
                    <a:pt x="9832" y="5331"/>
                  </a:lnTo>
                  <a:lnTo>
                    <a:pt x="9537" y="5221"/>
                  </a:lnTo>
                  <a:lnTo>
                    <a:pt x="9297" y="5092"/>
                  </a:lnTo>
                  <a:lnTo>
                    <a:pt x="9075" y="4962"/>
                  </a:lnTo>
                  <a:lnTo>
                    <a:pt x="8909" y="4833"/>
                  </a:lnTo>
                  <a:lnTo>
                    <a:pt x="8780" y="4723"/>
                  </a:lnTo>
                  <a:lnTo>
                    <a:pt x="8688" y="4612"/>
                  </a:lnTo>
                  <a:lnTo>
                    <a:pt x="8614" y="4520"/>
                  </a:lnTo>
                  <a:lnTo>
                    <a:pt x="7821" y="2768"/>
                  </a:lnTo>
                  <a:lnTo>
                    <a:pt x="7821" y="2768"/>
                  </a:lnTo>
                  <a:lnTo>
                    <a:pt x="7637" y="2860"/>
                  </a:lnTo>
                  <a:lnTo>
                    <a:pt x="7452" y="2952"/>
                  </a:lnTo>
                  <a:lnTo>
                    <a:pt x="7249" y="3007"/>
                  </a:lnTo>
                  <a:lnTo>
                    <a:pt x="7065" y="3081"/>
                  </a:lnTo>
                  <a:lnTo>
                    <a:pt x="6862" y="3118"/>
                  </a:lnTo>
                  <a:lnTo>
                    <a:pt x="6641" y="3155"/>
                  </a:lnTo>
                  <a:lnTo>
                    <a:pt x="6438" y="3173"/>
                  </a:lnTo>
                  <a:lnTo>
                    <a:pt x="6217" y="3173"/>
                  </a:lnTo>
                  <a:lnTo>
                    <a:pt x="6217" y="3173"/>
                  </a:lnTo>
                  <a:lnTo>
                    <a:pt x="5940" y="3173"/>
                  </a:lnTo>
                  <a:lnTo>
                    <a:pt x="5682" y="3136"/>
                  </a:lnTo>
                  <a:lnTo>
                    <a:pt x="5423" y="3081"/>
                  </a:lnTo>
                  <a:lnTo>
                    <a:pt x="5184" y="3007"/>
                  </a:lnTo>
                  <a:lnTo>
                    <a:pt x="4925" y="2934"/>
                  </a:lnTo>
                  <a:lnTo>
                    <a:pt x="4704" y="2823"/>
                  </a:lnTo>
                  <a:lnTo>
                    <a:pt x="4483" y="2694"/>
                  </a:lnTo>
                  <a:lnTo>
                    <a:pt x="4261" y="2565"/>
                  </a:lnTo>
                  <a:lnTo>
                    <a:pt x="4059" y="2417"/>
                  </a:lnTo>
                  <a:lnTo>
                    <a:pt x="3874" y="2251"/>
                  </a:lnTo>
                  <a:lnTo>
                    <a:pt x="3690" y="2067"/>
                  </a:lnTo>
                  <a:lnTo>
                    <a:pt x="3542" y="1864"/>
                  </a:lnTo>
                  <a:lnTo>
                    <a:pt x="3376" y="1661"/>
                  </a:lnTo>
                  <a:lnTo>
                    <a:pt x="3247" y="1440"/>
                  </a:lnTo>
                  <a:lnTo>
                    <a:pt x="3136" y="1218"/>
                  </a:lnTo>
                  <a:lnTo>
                    <a:pt x="3026" y="978"/>
                  </a:lnTo>
                  <a:lnTo>
                    <a:pt x="960" y="978"/>
                  </a:lnTo>
                  <a:lnTo>
                    <a:pt x="960" y="978"/>
                  </a:lnTo>
                  <a:lnTo>
                    <a:pt x="923" y="831"/>
                  </a:lnTo>
                  <a:lnTo>
                    <a:pt x="905" y="665"/>
                  </a:lnTo>
                  <a:lnTo>
                    <a:pt x="886" y="296"/>
                  </a:lnTo>
                  <a:lnTo>
                    <a:pt x="886" y="296"/>
                  </a:lnTo>
                  <a:lnTo>
                    <a:pt x="9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1"/>
            <p:cNvSpPr/>
            <p:nvPr/>
          </p:nvSpPr>
          <p:spPr>
            <a:xfrm>
              <a:off x="3988365" y="4134318"/>
              <a:ext cx="199154" cy="117362"/>
            </a:xfrm>
            <a:custGeom>
              <a:rect b="b" l="l" r="r" t="t"/>
              <a:pathLst>
                <a:path extrusionOk="0" h="4022" w="6825">
                  <a:moveTo>
                    <a:pt x="1494" y="0"/>
                  </a:moveTo>
                  <a:lnTo>
                    <a:pt x="1328" y="130"/>
                  </a:lnTo>
                  <a:lnTo>
                    <a:pt x="1162" y="259"/>
                  </a:lnTo>
                  <a:lnTo>
                    <a:pt x="1015" y="388"/>
                  </a:lnTo>
                  <a:lnTo>
                    <a:pt x="886" y="535"/>
                  </a:lnTo>
                  <a:lnTo>
                    <a:pt x="757" y="683"/>
                  </a:lnTo>
                  <a:lnTo>
                    <a:pt x="627" y="849"/>
                  </a:lnTo>
                  <a:lnTo>
                    <a:pt x="517" y="1015"/>
                  </a:lnTo>
                  <a:lnTo>
                    <a:pt x="406" y="1199"/>
                  </a:lnTo>
                  <a:lnTo>
                    <a:pt x="314" y="1384"/>
                  </a:lnTo>
                  <a:lnTo>
                    <a:pt x="240" y="1568"/>
                  </a:lnTo>
                  <a:lnTo>
                    <a:pt x="166" y="1771"/>
                  </a:lnTo>
                  <a:lnTo>
                    <a:pt x="111" y="1974"/>
                  </a:lnTo>
                  <a:lnTo>
                    <a:pt x="74" y="2177"/>
                  </a:lnTo>
                  <a:lnTo>
                    <a:pt x="37" y="2380"/>
                  </a:lnTo>
                  <a:lnTo>
                    <a:pt x="19" y="2601"/>
                  </a:lnTo>
                  <a:lnTo>
                    <a:pt x="0" y="2823"/>
                  </a:lnTo>
                  <a:lnTo>
                    <a:pt x="19" y="3136"/>
                  </a:lnTo>
                  <a:lnTo>
                    <a:pt x="56" y="3450"/>
                  </a:lnTo>
                  <a:lnTo>
                    <a:pt x="129" y="3745"/>
                  </a:lnTo>
                  <a:lnTo>
                    <a:pt x="222" y="4021"/>
                  </a:lnTo>
                  <a:lnTo>
                    <a:pt x="6198" y="4021"/>
                  </a:lnTo>
                  <a:lnTo>
                    <a:pt x="6696" y="3763"/>
                  </a:lnTo>
                  <a:lnTo>
                    <a:pt x="6751" y="3523"/>
                  </a:lnTo>
                  <a:lnTo>
                    <a:pt x="6788" y="3302"/>
                  </a:lnTo>
                  <a:lnTo>
                    <a:pt x="6806" y="3062"/>
                  </a:lnTo>
                  <a:lnTo>
                    <a:pt x="6825" y="2823"/>
                  </a:lnTo>
                  <a:lnTo>
                    <a:pt x="6806" y="2601"/>
                  </a:lnTo>
                  <a:lnTo>
                    <a:pt x="6788" y="2380"/>
                  </a:lnTo>
                  <a:lnTo>
                    <a:pt x="6751" y="2177"/>
                  </a:lnTo>
                  <a:lnTo>
                    <a:pt x="6714" y="1974"/>
                  </a:lnTo>
                  <a:lnTo>
                    <a:pt x="6659" y="1771"/>
                  </a:lnTo>
                  <a:lnTo>
                    <a:pt x="6585" y="1568"/>
                  </a:lnTo>
                  <a:lnTo>
                    <a:pt x="6511" y="1384"/>
                  </a:lnTo>
                  <a:lnTo>
                    <a:pt x="6419" y="1199"/>
                  </a:lnTo>
                  <a:lnTo>
                    <a:pt x="6308" y="1015"/>
                  </a:lnTo>
                  <a:lnTo>
                    <a:pt x="6198" y="849"/>
                  </a:lnTo>
                  <a:lnTo>
                    <a:pt x="6069" y="683"/>
                  </a:lnTo>
                  <a:lnTo>
                    <a:pt x="5939" y="535"/>
                  </a:lnTo>
                  <a:lnTo>
                    <a:pt x="5810" y="388"/>
                  </a:lnTo>
                  <a:lnTo>
                    <a:pt x="5663" y="259"/>
                  </a:lnTo>
                  <a:lnTo>
                    <a:pt x="5497" y="130"/>
                  </a:lnTo>
                  <a:lnTo>
                    <a:pt x="5331"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1"/>
            <p:cNvSpPr/>
            <p:nvPr/>
          </p:nvSpPr>
          <p:spPr>
            <a:xfrm>
              <a:off x="3988365" y="4134318"/>
              <a:ext cx="199154" cy="117362"/>
            </a:xfrm>
            <a:custGeom>
              <a:rect b="b" l="l" r="r" t="t"/>
              <a:pathLst>
                <a:path extrusionOk="0" fill="none" h="4022" w="6825">
                  <a:moveTo>
                    <a:pt x="5331" y="0"/>
                  </a:moveTo>
                  <a:lnTo>
                    <a:pt x="1494" y="0"/>
                  </a:lnTo>
                  <a:lnTo>
                    <a:pt x="1494" y="0"/>
                  </a:lnTo>
                  <a:lnTo>
                    <a:pt x="1328" y="130"/>
                  </a:lnTo>
                  <a:lnTo>
                    <a:pt x="1162" y="259"/>
                  </a:lnTo>
                  <a:lnTo>
                    <a:pt x="1015" y="388"/>
                  </a:lnTo>
                  <a:lnTo>
                    <a:pt x="886" y="535"/>
                  </a:lnTo>
                  <a:lnTo>
                    <a:pt x="757" y="683"/>
                  </a:lnTo>
                  <a:lnTo>
                    <a:pt x="627" y="849"/>
                  </a:lnTo>
                  <a:lnTo>
                    <a:pt x="517" y="1015"/>
                  </a:lnTo>
                  <a:lnTo>
                    <a:pt x="406" y="1199"/>
                  </a:lnTo>
                  <a:lnTo>
                    <a:pt x="314" y="1384"/>
                  </a:lnTo>
                  <a:lnTo>
                    <a:pt x="240" y="1568"/>
                  </a:lnTo>
                  <a:lnTo>
                    <a:pt x="166" y="1771"/>
                  </a:lnTo>
                  <a:lnTo>
                    <a:pt x="111" y="1974"/>
                  </a:lnTo>
                  <a:lnTo>
                    <a:pt x="74" y="2177"/>
                  </a:lnTo>
                  <a:lnTo>
                    <a:pt x="37" y="2380"/>
                  </a:lnTo>
                  <a:lnTo>
                    <a:pt x="19" y="2601"/>
                  </a:lnTo>
                  <a:lnTo>
                    <a:pt x="0" y="2823"/>
                  </a:lnTo>
                  <a:lnTo>
                    <a:pt x="0" y="2823"/>
                  </a:lnTo>
                  <a:lnTo>
                    <a:pt x="19" y="3136"/>
                  </a:lnTo>
                  <a:lnTo>
                    <a:pt x="56" y="3450"/>
                  </a:lnTo>
                  <a:lnTo>
                    <a:pt x="129" y="3745"/>
                  </a:lnTo>
                  <a:lnTo>
                    <a:pt x="222" y="4021"/>
                  </a:lnTo>
                  <a:lnTo>
                    <a:pt x="4224" y="4021"/>
                  </a:lnTo>
                  <a:lnTo>
                    <a:pt x="6198" y="4021"/>
                  </a:lnTo>
                  <a:lnTo>
                    <a:pt x="6696" y="3763"/>
                  </a:lnTo>
                  <a:lnTo>
                    <a:pt x="6696" y="3763"/>
                  </a:lnTo>
                  <a:lnTo>
                    <a:pt x="6751" y="3523"/>
                  </a:lnTo>
                  <a:lnTo>
                    <a:pt x="6788" y="3302"/>
                  </a:lnTo>
                  <a:lnTo>
                    <a:pt x="6806" y="3062"/>
                  </a:lnTo>
                  <a:lnTo>
                    <a:pt x="6825" y="2823"/>
                  </a:lnTo>
                  <a:lnTo>
                    <a:pt x="6825" y="2823"/>
                  </a:lnTo>
                  <a:lnTo>
                    <a:pt x="6806" y="2601"/>
                  </a:lnTo>
                  <a:lnTo>
                    <a:pt x="6788" y="2380"/>
                  </a:lnTo>
                  <a:lnTo>
                    <a:pt x="6751" y="2177"/>
                  </a:lnTo>
                  <a:lnTo>
                    <a:pt x="6714" y="1974"/>
                  </a:lnTo>
                  <a:lnTo>
                    <a:pt x="6659" y="1771"/>
                  </a:lnTo>
                  <a:lnTo>
                    <a:pt x="6585" y="1568"/>
                  </a:lnTo>
                  <a:lnTo>
                    <a:pt x="6511" y="1384"/>
                  </a:lnTo>
                  <a:lnTo>
                    <a:pt x="6419" y="1199"/>
                  </a:lnTo>
                  <a:lnTo>
                    <a:pt x="6308" y="1015"/>
                  </a:lnTo>
                  <a:lnTo>
                    <a:pt x="6198" y="849"/>
                  </a:lnTo>
                  <a:lnTo>
                    <a:pt x="6069" y="683"/>
                  </a:lnTo>
                  <a:lnTo>
                    <a:pt x="5939" y="535"/>
                  </a:lnTo>
                  <a:lnTo>
                    <a:pt x="5810" y="388"/>
                  </a:lnTo>
                  <a:lnTo>
                    <a:pt x="5663" y="259"/>
                  </a:lnTo>
                  <a:lnTo>
                    <a:pt x="5497" y="130"/>
                  </a:lnTo>
                  <a:lnTo>
                    <a:pt x="533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1"/>
            <p:cNvSpPr/>
            <p:nvPr/>
          </p:nvSpPr>
          <p:spPr>
            <a:xfrm>
              <a:off x="4111621" y="4244122"/>
              <a:ext cx="72133" cy="59761"/>
            </a:xfrm>
            <a:custGeom>
              <a:rect b="b" l="l" r="r" t="t"/>
              <a:pathLst>
                <a:path extrusionOk="0" h="2048" w="2472">
                  <a:moveTo>
                    <a:pt x="2472" y="0"/>
                  </a:moveTo>
                  <a:lnTo>
                    <a:pt x="1974" y="258"/>
                  </a:lnTo>
                  <a:lnTo>
                    <a:pt x="0" y="258"/>
                  </a:lnTo>
                  <a:lnTo>
                    <a:pt x="793" y="2048"/>
                  </a:lnTo>
                  <a:lnTo>
                    <a:pt x="1088" y="1882"/>
                  </a:lnTo>
                  <a:lnTo>
                    <a:pt x="1365" y="1679"/>
                  </a:lnTo>
                  <a:lnTo>
                    <a:pt x="1605" y="1457"/>
                  </a:lnTo>
                  <a:lnTo>
                    <a:pt x="1826" y="1199"/>
                  </a:lnTo>
                  <a:lnTo>
                    <a:pt x="2029" y="922"/>
                  </a:lnTo>
                  <a:lnTo>
                    <a:pt x="2213" y="627"/>
                  </a:lnTo>
                  <a:lnTo>
                    <a:pt x="2343" y="314"/>
                  </a:lnTo>
                  <a:lnTo>
                    <a:pt x="2472"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1"/>
            <p:cNvSpPr/>
            <p:nvPr/>
          </p:nvSpPr>
          <p:spPr>
            <a:xfrm>
              <a:off x="4111621" y="4244122"/>
              <a:ext cx="72133" cy="59761"/>
            </a:xfrm>
            <a:custGeom>
              <a:rect b="b" l="l" r="r" t="t"/>
              <a:pathLst>
                <a:path extrusionOk="0" fill="none" h="2048" w="2472">
                  <a:moveTo>
                    <a:pt x="2472" y="0"/>
                  </a:moveTo>
                  <a:lnTo>
                    <a:pt x="1974" y="258"/>
                  </a:lnTo>
                  <a:lnTo>
                    <a:pt x="0" y="258"/>
                  </a:lnTo>
                  <a:lnTo>
                    <a:pt x="793" y="2048"/>
                  </a:lnTo>
                  <a:lnTo>
                    <a:pt x="793" y="2048"/>
                  </a:lnTo>
                  <a:lnTo>
                    <a:pt x="1088" y="1882"/>
                  </a:lnTo>
                  <a:lnTo>
                    <a:pt x="1365" y="1679"/>
                  </a:lnTo>
                  <a:lnTo>
                    <a:pt x="1605" y="1457"/>
                  </a:lnTo>
                  <a:lnTo>
                    <a:pt x="1826" y="1199"/>
                  </a:lnTo>
                  <a:lnTo>
                    <a:pt x="2029" y="922"/>
                  </a:lnTo>
                  <a:lnTo>
                    <a:pt x="2213" y="627"/>
                  </a:lnTo>
                  <a:lnTo>
                    <a:pt x="2343" y="314"/>
                  </a:lnTo>
                  <a:lnTo>
                    <a:pt x="247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1"/>
            <p:cNvSpPr/>
            <p:nvPr/>
          </p:nvSpPr>
          <p:spPr>
            <a:xfrm>
              <a:off x="4031960" y="4117102"/>
              <a:ext cx="111964" cy="17245"/>
            </a:xfrm>
            <a:custGeom>
              <a:rect b="b" l="l" r="r" t="t"/>
              <a:pathLst>
                <a:path extrusionOk="0" h="591" w="3837">
                  <a:moveTo>
                    <a:pt x="1660" y="0"/>
                  </a:moveTo>
                  <a:lnTo>
                    <a:pt x="1402" y="37"/>
                  </a:lnTo>
                  <a:lnTo>
                    <a:pt x="1144" y="92"/>
                  </a:lnTo>
                  <a:lnTo>
                    <a:pt x="904" y="148"/>
                  </a:lnTo>
                  <a:lnTo>
                    <a:pt x="664" y="240"/>
                  </a:lnTo>
                  <a:lnTo>
                    <a:pt x="425" y="332"/>
                  </a:lnTo>
                  <a:lnTo>
                    <a:pt x="203" y="461"/>
                  </a:lnTo>
                  <a:lnTo>
                    <a:pt x="0" y="590"/>
                  </a:lnTo>
                  <a:lnTo>
                    <a:pt x="3837" y="590"/>
                  </a:lnTo>
                  <a:lnTo>
                    <a:pt x="3634" y="461"/>
                  </a:lnTo>
                  <a:lnTo>
                    <a:pt x="3413" y="332"/>
                  </a:lnTo>
                  <a:lnTo>
                    <a:pt x="3173" y="240"/>
                  </a:lnTo>
                  <a:lnTo>
                    <a:pt x="2933" y="148"/>
                  </a:lnTo>
                  <a:lnTo>
                    <a:pt x="2693" y="92"/>
                  </a:lnTo>
                  <a:lnTo>
                    <a:pt x="2435" y="37"/>
                  </a:lnTo>
                  <a:lnTo>
                    <a:pt x="2177" y="0"/>
                  </a:lnTo>
                  <a:close/>
                </a:path>
              </a:pathLst>
            </a:custGeom>
            <a:solidFill>
              <a:srgbClr val="FD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1"/>
            <p:cNvSpPr/>
            <p:nvPr/>
          </p:nvSpPr>
          <p:spPr>
            <a:xfrm>
              <a:off x="4031960" y="4117102"/>
              <a:ext cx="111964" cy="17245"/>
            </a:xfrm>
            <a:custGeom>
              <a:rect b="b" l="l" r="r" t="t"/>
              <a:pathLst>
                <a:path extrusionOk="0" fill="none" h="591" w="3837">
                  <a:moveTo>
                    <a:pt x="1919" y="0"/>
                  </a:moveTo>
                  <a:lnTo>
                    <a:pt x="1919" y="0"/>
                  </a:lnTo>
                  <a:lnTo>
                    <a:pt x="1660" y="0"/>
                  </a:lnTo>
                  <a:lnTo>
                    <a:pt x="1402" y="37"/>
                  </a:lnTo>
                  <a:lnTo>
                    <a:pt x="1144" y="92"/>
                  </a:lnTo>
                  <a:lnTo>
                    <a:pt x="904" y="148"/>
                  </a:lnTo>
                  <a:lnTo>
                    <a:pt x="664" y="240"/>
                  </a:lnTo>
                  <a:lnTo>
                    <a:pt x="425" y="332"/>
                  </a:lnTo>
                  <a:lnTo>
                    <a:pt x="203" y="461"/>
                  </a:lnTo>
                  <a:lnTo>
                    <a:pt x="0" y="590"/>
                  </a:lnTo>
                  <a:lnTo>
                    <a:pt x="3837" y="590"/>
                  </a:lnTo>
                  <a:lnTo>
                    <a:pt x="3837" y="590"/>
                  </a:lnTo>
                  <a:lnTo>
                    <a:pt x="3634" y="461"/>
                  </a:lnTo>
                  <a:lnTo>
                    <a:pt x="3413" y="332"/>
                  </a:lnTo>
                  <a:lnTo>
                    <a:pt x="3173" y="240"/>
                  </a:lnTo>
                  <a:lnTo>
                    <a:pt x="2933" y="148"/>
                  </a:lnTo>
                  <a:lnTo>
                    <a:pt x="2693" y="92"/>
                  </a:lnTo>
                  <a:lnTo>
                    <a:pt x="2435" y="37"/>
                  </a:lnTo>
                  <a:lnTo>
                    <a:pt x="2177" y="0"/>
                  </a:lnTo>
                  <a:lnTo>
                    <a:pt x="1919" y="0"/>
                  </a:lnTo>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1"/>
            <p:cNvSpPr/>
            <p:nvPr/>
          </p:nvSpPr>
          <p:spPr>
            <a:xfrm>
              <a:off x="3994814" y="4251651"/>
              <a:ext cx="139976" cy="64079"/>
            </a:xfrm>
            <a:custGeom>
              <a:rect b="b" l="l" r="r" t="t"/>
              <a:pathLst>
                <a:path extrusionOk="0" h="2196" w="4797">
                  <a:moveTo>
                    <a:pt x="1" y="0"/>
                  </a:moveTo>
                  <a:lnTo>
                    <a:pt x="111" y="240"/>
                  </a:lnTo>
                  <a:lnTo>
                    <a:pt x="222" y="462"/>
                  </a:lnTo>
                  <a:lnTo>
                    <a:pt x="351" y="683"/>
                  </a:lnTo>
                  <a:lnTo>
                    <a:pt x="517" y="886"/>
                  </a:lnTo>
                  <a:lnTo>
                    <a:pt x="665" y="1089"/>
                  </a:lnTo>
                  <a:lnTo>
                    <a:pt x="849" y="1273"/>
                  </a:lnTo>
                  <a:lnTo>
                    <a:pt x="1034" y="1439"/>
                  </a:lnTo>
                  <a:lnTo>
                    <a:pt x="1236" y="1587"/>
                  </a:lnTo>
                  <a:lnTo>
                    <a:pt x="1458" y="1716"/>
                  </a:lnTo>
                  <a:lnTo>
                    <a:pt x="1679" y="1845"/>
                  </a:lnTo>
                  <a:lnTo>
                    <a:pt x="1900" y="1956"/>
                  </a:lnTo>
                  <a:lnTo>
                    <a:pt x="2159" y="2029"/>
                  </a:lnTo>
                  <a:lnTo>
                    <a:pt x="2398" y="2103"/>
                  </a:lnTo>
                  <a:lnTo>
                    <a:pt x="2657" y="2158"/>
                  </a:lnTo>
                  <a:lnTo>
                    <a:pt x="2915" y="2195"/>
                  </a:lnTo>
                  <a:lnTo>
                    <a:pt x="3413" y="2195"/>
                  </a:lnTo>
                  <a:lnTo>
                    <a:pt x="3616" y="2177"/>
                  </a:lnTo>
                  <a:lnTo>
                    <a:pt x="3837" y="2140"/>
                  </a:lnTo>
                  <a:lnTo>
                    <a:pt x="4040" y="2103"/>
                  </a:lnTo>
                  <a:lnTo>
                    <a:pt x="4224" y="2029"/>
                  </a:lnTo>
                  <a:lnTo>
                    <a:pt x="4427" y="1974"/>
                  </a:lnTo>
                  <a:lnTo>
                    <a:pt x="4612" y="1882"/>
                  </a:lnTo>
                  <a:lnTo>
                    <a:pt x="4796" y="1790"/>
                  </a:lnTo>
                  <a:lnTo>
                    <a:pt x="400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1"/>
            <p:cNvSpPr/>
            <p:nvPr/>
          </p:nvSpPr>
          <p:spPr>
            <a:xfrm>
              <a:off x="3994814" y="4251651"/>
              <a:ext cx="139976" cy="64079"/>
            </a:xfrm>
            <a:custGeom>
              <a:rect b="b" l="l" r="r" t="t"/>
              <a:pathLst>
                <a:path extrusionOk="0" fill="none" h="2196" w="4797">
                  <a:moveTo>
                    <a:pt x="4003" y="0"/>
                  </a:moveTo>
                  <a:lnTo>
                    <a:pt x="1" y="0"/>
                  </a:lnTo>
                  <a:lnTo>
                    <a:pt x="1" y="0"/>
                  </a:lnTo>
                  <a:lnTo>
                    <a:pt x="111" y="240"/>
                  </a:lnTo>
                  <a:lnTo>
                    <a:pt x="222" y="462"/>
                  </a:lnTo>
                  <a:lnTo>
                    <a:pt x="351" y="683"/>
                  </a:lnTo>
                  <a:lnTo>
                    <a:pt x="517" y="886"/>
                  </a:lnTo>
                  <a:lnTo>
                    <a:pt x="665" y="1089"/>
                  </a:lnTo>
                  <a:lnTo>
                    <a:pt x="849" y="1273"/>
                  </a:lnTo>
                  <a:lnTo>
                    <a:pt x="1034" y="1439"/>
                  </a:lnTo>
                  <a:lnTo>
                    <a:pt x="1236" y="1587"/>
                  </a:lnTo>
                  <a:lnTo>
                    <a:pt x="1458" y="1716"/>
                  </a:lnTo>
                  <a:lnTo>
                    <a:pt x="1679" y="1845"/>
                  </a:lnTo>
                  <a:lnTo>
                    <a:pt x="1900" y="1956"/>
                  </a:lnTo>
                  <a:lnTo>
                    <a:pt x="2159" y="2029"/>
                  </a:lnTo>
                  <a:lnTo>
                    <a:pt x="2398" y="2103"/>
                  </a:lnTo>
                  <a:lnTo>
                    <a:pt x="2657" y="2158"/>
                  </a:lnTo>
                  <a:lnTo>
                    <a:pt x="2915" y="2195"/>
                  </a:lnTo>
                  <a:lnTo>
                    <a:pt x="3192" y="2195"/>
                  </a:lnTo>
                  <a:lnTo>
                    <a:pt x="3192" y="2195"/>
                  </a:lnTo>
                  <a:lnTo>
                    <a:pt x="3413" y="2195"/>
                  </a:lnTo>
                  <a:lnTo>
                    <a:pt x="3616" y="2177"/>
                  </a:lnTo>
                  <a:lnTo>
                    <a:pt x="3837" y="2140"/>
                  </a:lnTo>
                  <a:lnTo>
                    <a:pt x="4040" y="2103"/>
                  </a:lnTo>
                  <a:lnTo>
                    <a:pt x="4224" y="2029"/>
                  </a:lnTo>
                  <a:lnTo>
                    <a:pt x="4427" y="1974"/>
                  </a:lnTo>
                  <a:lnTo>
                    <a:pt x="4612" y="1882"/>
                  </a:lnTo>
                  <a:lnTo>
                    <a:pt x="4796" y="1790"/>
                  </a:lnTo>
                  <a:lnTo>
                    <a:pt x="40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1"/>
            <p:cNvSpPr/>
            <p:nvPr/>
          </p:nvSpPr>
          <p:spPr>
            <a:xfrm>
              <a:off x="5174591" y="4069743"/>
              <a:ext cx="110884" cy="181383"/>
            </a:xfrm>
            <a:custGeom>
              <a:rect b="b" l="l" r="r" t="t"/>
              <a:pathLst>
                <a:path extrusionOk="0" fill="none" h="6216" w="3800">
                  <a:moveTo>
                    <a:pt x="1642" y="0"/>
                  </a:moveTo>
                  <a:lnTo>
                    <a:pt x="1642" y="0"/>
                  </a:lnTo>
                  <a:lnTo>
                    <a:pt x="0" y="0"/>
                  </a:lnTo>
                  <a:lnTo>
                    <a:pt x="2103" y="2213"/>
                  </a:lnTo>
                  <a:lnTo>
                    <a:pt x="2103" y="2213"/>
                  </a:lnTo>
                  <a:lnTo>
                    <a:pt x="2103" y="2213"/>
                  </a:lnTo>
                  <a:lnTo>
                    <a:pt x="2103" y="2213"/>
                  </a:lnTo>
                  <a:lnTo>
                    <a:pt x="2103" y="2213"/>
                  </a:lnTo>
                  <a:lnTo>
                    <a:pt x="2195" y="2490"/>
                  </a:lnTo>
                  <a:lnTo>
                    <a:pt x="2416" y="3228"/>
                  </a:lnTo>
                  <a:lnTo>
                    <a:pt x="2546" y="3689"/>
                  </a:lnTo>
                  <a:lnTo>
                    <a:pt x="2656" y="4206"/>
                  </a:lnTo>
                  <a:lnTo>
                    <a:pt x="2748" y="4740"/>
                  </a:lnTo>
                  <a:lnTo>
                    <a:pt x="2804" y="5257"/>
                  </a:lnTo>
                  <a:lnTo>
                    <a:pt x="2804" y="5257"/>
                  </a:lnTo>
                  <a:lnTo>
                    <a:pt x="2804" y="5552"/>
                  </a:lnTo>
                  <a:lnTo>
                    <a:pt x="2804" y="5552"/>
                  </a:lnTo>
                  <a:lnTo>
                    <a:pt x="2804" y="5257"/>
                  </a:lnTo>
                  <a:lnTo>
                    <a:pt x="2804" y="5257"/>
                  </a:lnTo>
                  <a:lnTo>
                    <a:pt x="3154" y="5607"/>
                  </a:lnTo>
                  <a:lnTo>
                    <a:pt x="3394" y="5884"/>
                  </a:lnTo>
                  <a:lnTo>
                    <a:pt x="3652" y="6216"/>
                  </a:lnTo>
                  <a:lnTo>
                    <a:pt x="3652" y="6216"/>
                  </a:lnTo>
                  <a:lnTo>
                    <a:pt x="3726" y="5866"/>
                  </a:lnTo>
                  <a:lnTo>
                    <a:pt x="3763" y="5534"/>
                  </a:lnTo>
                  <a:lnTo>
                    <a:pt x="3800" y="5183"/>
                  </a:lnTo>
                  <a:lnTo>
                    <a:pt x="3800" y="4814"/>
                  </a:lnTo>
                  <a:lnTo>
                    <a:pt x="3800" y="4814"/>
                  </a:lnTo>
                  <a:lnTo>
                    <a:pt x="3800" y="4464"/>
                  </a:lnTo>
                  <a:lnTo>
                    <a:pt x="3763" y="4113"/>
                  </a:lnTo>
                  <a:lnTo>
                    <a:pt x="3726" y="3763"/>
                  </a:lnTo>
                  <a:lnTo>
                    <a:pt x="3652" y="3431"/>
                  </a:lnTo>
                  <a:lnTo>
                    <a:pt x="3578" y="3080"/>
                  </a:lnTo>
                  <a:lnTo>
                    <a:pt x="3468" y="2767"/>
                  </a:lnTo>
                  <a:lnTo>
                    <a:pt x="3357" y="2435"/>
                  </a:lnTo>
                  <a:lnTo>
                    <a:pt x="3228" y="2140"/>
                  </a:lnTo>
                  <a:lnTo>
                    <a:pt x="3080" y="1826"/>
                  </a:lnTo>
                  <a:lnTo>
                    <a:pt x="2914" y="1531"/>
                  </a:lnTo>
                  <a:lnTo>
                    <a:pt x="2730" y="1254"/>
                  </a:lnTo>
                  <a:lnTo>
                    <a:pt x="2546" y="978"/>
                  </a:lnTo>
                  <a:lnTo>
                    <a:pt x="2343" y="719"/>
                  </a:lnTo>
                  <a:lnTo>
                    <a:pt x="2121" y="461"/>
                  </a:lnTo>
                  <a:lnTo>
                    <a:pt x="1900" y="221"/>
                  </a:lnTo>
                  <a:lnTo>
                    <a:pt x="164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1"/>
            <p:cNvSpPr/>
            <p:nvPr/>
          </p:nvSpPr>
          <p:spPr>
            <a:xfrm>
              <a:off x="5145527" y="4027753"/>
              <a:ext cx="16166" cy="28013"/>
            </a:xfrm>
            <a:custGeom>
              <a:rect b="b" l="l" r="r" t="t"/>
              <a:pathLst>
                <a:path extrusionOk="0" fill="none" h="960" w="554">
                  <a:moveTo>
                    <a:pt x="0" y="0"/>
                  </a:moveTo>
                  <a:lnTo>
                    <a:pt x="0" y="0"/>
                  </a:lnTo>
                  <a:lnTo>
                    <a:pt x="351" y="757"/>
                  </a:lnTo>
                  <a:lnTo>
                    <a:pt x="554" y="960"/>
                  </a:lnTo>
                  <a:lnTo>
                    <a:pt x="351" y="757"/>
                  </a:lnTo>
                  <a:lnTo>
                    <a:pt x="351" y="757"/>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1"/>
            <p:cNvSpPr/>
            <p:nvPr/>
          </p:nvSpPr>
          <p:spPr>
            <a:xfrm>
              <a:off x="4998577" y="4021304"/>
              <a:ext cx="237379" cy="113043"/>
            </a:xfrm>
            <a:custGeom>
              <a:rect b="b" l="l" r="r" t="t"/>
              <a:pathLst>
                <a:path extrusionOk="0" fill="none" h="3874" w="8135">
                  <a:moveTo>
                    <a:pt x="3358" y="0"/>
                  </a:moveTo>
                  <a:lnTo>
                    <a:pt x="3358" y="0"/>
                  </a:lnTo>
                  <a:lnTo>
                    <a:pt x="2897" y="19"/>
                  </a:lnTo>
                  <a:lnTo>
                    <a:pt x="2454" y="55"/>
                  </a:lnTo>
                  <a:lnTo>
                    <a:pt x="2011" y="148"/>
                  </a:lnTo>
                  <a:lnTo>
                    <a:pt x="1587" y="240"/>
                  </a:lnTo>
                  <a:lnTo>
                    <a:pt x="1163" y="387"/>
                  </a:lnTo>
                  <a:lnTo>
                    <a:pt x="757" y="553"/>
                  </a:lnTo>
                  <a:lnTo>
                    <a:pt x="370" y="738"/>
                  </a:lnTo>
                  <a:lnTo>
                    <a:pt x="1" y="941"/>
                  </a:lnTo>
                  <a:lnTo>
                    <a:pt x="1" y="941"/>
                  </a:lnTo>
                  <a:lnTo>
                    <a:pt x="776" y="1144"/>
                  </a:lnTo>
                  <a:lnTo>
                    <a:pt x="1550" y="1347"/>
                  </a:lnTo>
                  <a:lnTo>
                    <a:pt x="2306" y="1568"/>
                  </a:lnTo>
                  <a:lnTo>
                    <a:pt x="3044" y="1808"/>
                  </a:lnTo>
                  <a:lnTo>
                    <a:pt x="3727" y="2047"/>
                  </a:lnTo>
                  <a:lnTo>
                    <a:pt x="4391" y="2287"/>
                  </a:lnTo>
                  <a:lnTo>
                    <a:pt x="5590" y="2748"/>
                  </a:lnTo>
                  <a:lnTo>
                    <a:pt x="6604" y="3173"/>
                  </a:lnTo>
                  <a:lnTo>
                    <a:pt x="7397" y="3523"/>
                  </a:lnTo>
                  <a:lnTo>
                    <a:pt x="8135" y="3873"/>
                  </a:lnTo>
                  <a:lnTo>
                    <a:pt x="8135" y="3873"/>
                  </a:lnTo>
                  <a:lnTo>
                    <a:pt x="8135" y="3873"/>
                  </a:lnTo>
                  <a:lnTo>
                    <a:pt x="8135" y="3873"/>
                  </a:lnTo>
                  <a:lnTo>
                    <a:pt x="8135" y="3873"/>
                  </a:lnTo>
                  <a:lnTo>
                    <a:pt x="6032" y="1660"/>
                  </a:lnTo>
                  <a:lnTo>
                    <a:pt x="6032" y="1660"/>
                  </a:lnTo>
                  <a:lnTo>
                    <a:pt x="6032" y="1660"/>
                  </a:lnTo>
                  <a:lnTo>
                    <a:pt x="5590" y="1181"/>
                  </a:lnTo>
                  <a:lnTo>
                    <a:pt x="5387" y="978"/>
                  </a:lnTo>
                  <a:lnTo>
                    <a:pt x="5387" y="978"/>
                  </a:lnTo>
                  <a:lnTo>
                    <a:pt x="5036" y="221"/>
                  </a:lnTo>
                  <a:lnTo>
                    <a:pt x="5036" y="221"/>
                  </a:lnTo>
                  <a:lnTo>
                    <a:pt x="4630" y="129"/>
                  </a:lnTo>
                  <a:lnTo>
                    <a:pt x="4225" y="55"/>
                  </a:lnTo>
                  <a:lnTo>
                    <a:pt x="3800" y="19"/>
                  </a:lnTo>
                  <a:lnTo>
                    <a:pt x="335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1"/>
            <p:cNvSpPr/>
            <p:nvPr/>
          </p:nvSpPr>
          <p:spPr>
            <a:xfrm>
              <a:off x="4908702" y="4134318"/>
              <a:ext cx="116837" cy="105515"/>
            </a:xfrm>
            <a:custGeom>
              <a:rect b="b" l="l" r="r" t="t"/>
              <a:pathLst>
                <a:path extrusionOk="0" fill="none" h="3616" w="4004">
                  <a:moveTo>
                    <a:pt x="4003" y="0"/>
                  </a:moveTo>
                  <a:lnTo>
                    <a:pt x="517" y="0"/>
                  </a:lnTo>
                  <a:lnTo>
                    <a:pt x="517" y="0"/>
                  </a:lnTo>
                  <a:lnTo>
                    <a:pt x="333" y="443"/>
                  </a:lnTo>
                  <a:lnTo>
                    <a:pt x="185" y="923"/>
                  </a:lnTo>
                  <a:lnTo>
                    <a:pt x="74" y="1384"/>
                  </a:lnTo>
                  <a:lnTo>
                    <a:pt x="1" y="1882"/>
                  </a:lnTo>
                  <a:lnTo>
                    <a:pt x="3062" y="3616"/>
                  </a:lnTo>
                  <a:lnTo>
                    <a:pt x="3062" y="3616"/>
                  </a:lnTo>
                  <a:lnTo>
                    <a:pt x="2989" y="3357"/>
                  </a:lnTo>
                  <a:lnTo>
                    <a:pt x="2933" y="3081"/>
                  </a:lnTo>
                  <a:lnTo>
                    <a:pt x="2896" y="2804"/>
                  </a:lnTo>
                  <a:lnTo>
                    <a:pt x="2878" y="2527"/>
                  </a:lnTo>
                  <a:lnTo>
                    <a:pt x="2878" y="2527"/>
                  </a:lnTo>
                  <a:lnTo>
                    <a:pt x="2915" y="2159"/>
                  </a:lnTo>
                  <a:lnTo>
                    <a:pt x="2970" y="1790"/>
                  </a:lnTo>
                  <a:lnTo>
                    <a:pt x="3062" y="1458"/>
                  </a:lnTo>
                  <a:lnTo>
                    <a:pt x="3192" y="1126"/>
                  </a:lnTo>
                  <a:lnTo>
                    <a:pt x="3358" y="812"/>
                  </a:lnTo>
                  <a:lnTo>
                    <a:pt x="3542" y="517"/>
                  </a:lnTo>
                  <a:lnTo>
                    <a:pt x="3763" y="240"/>
                  </a:lnTo>
                  <a:lnTo>
                    <a:pt x="40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1"/>
            <p:cNvSpPr/>
            <p:nvPr/>
          </p:nvSpPr>
          <p:spPr>
            <a:xfrm>
              <a:off x="5158979" y="4134318"/>
              <a:ext cx="97432" cy="117362"/>
            </a:xfrm>
            <a:custGeom>
              <a:rect b="b" l="l" r="r" t="t"/>
              <a:pathLst>
                <a:path extrusionOk="0" fill="none" h="4022" w="3339">
                  <a:moveTo>
                    <a:pt x="2638" y="0"/>
                  </a:moveTo>
                  <a:lnTo>
                    <a:pt x="2638" y="0"/>
                  </a:lnTo>
                  <a:lnTo>
                    <a:pt x="0" y="0"/>
                  </a:lnTo>
                  <a:lnTo>
                    <a:pt x="0" y="0"/>
                  </a:lnTo>
                  <a:lnTo>
                    <a:pt x="240" y="240"/>
                  </a:lnTo>
                  <a:lnTo>
                    <a:pt x="461" y="517"/>
                  </a:lnTo>
                  <a:lnTo>
                    <a:pt x="664" y="812"/>
                  </a:lnTo>
                  <a:lnTo>
                    <a:pt x="812" y="1126"/>
                  </a:lnTo>
                  <a:lnTo>
                    <a:pt x="941" y="1458"/>
                  </a:lnTo>
                  <a:lnTo>
                    <a:pt x="1052" y="1790"/>
                  </a:lnTo>
                  <a:lnTo>
                    <a:pt x="1107" y="2159"/>
                  </a:lnTo>
                  <a:lnTo>
                    <a:pt x="1125" y="2527"/>
                  </a:lnTo>
                  <a:lnTo>
                    <a:pt x="1125" y="2527"/>
                  </a:lnTo>
                  <a:lnTo>
                    <a:pt x="1107" y="2730"/>
                  </a:lnTo>
                  <a:lnTo>
                    <a:pt x="1107" y="2933"/>
                  </a:lnTo>
                  <a:lnTo>
                    <a:pt x="1070" y="3118"/>
                  </a:lnTo>
                  <a:lnTo>
                    <a:pt x="1033" y="3302"/>
                  </a:lnTo>
                  <a:lnTo>
                    <a:pt x="923" y="3671"/>
                  </a:lnTo>
                  <a:lnTo>
                    <a:pt x="775" y="4021"/>
                  </a:lnTo>
                  <a:lnTo>
                    <a:pt x="3265" y="4021"/>
                  </a:lnTo>
                  <a:lnTo>
                    <a:pt x="3265" y="4021"/>
                  </a:lnTo>
                  <a:lnTo>
                    <a:pt x="3302" y="3874"/>
                  </a:lnTo>
                  <a:lnTo>
                    <a:pt x="3320" y="3708"/>
                  </a:lnTo>
                  <a:lnTo>
                    <a:pt x="3339" y="3339"/>
                  </a:lnTo>
                  <a:lnTo>
                    <a:pt x="3339" y="3339"/>
                  </a:lnTo>
                  <a:lnTo>
                    <a:pt x="3339" y="3044"/>
                  </a:lnTo>
                  <a:lnTo>
                    <a:pt x="3339" y="3044"/>
                  </a:lnTo>
                  <a:lnTo>
                    <a:pt x="3283" y="2527"/>
                  </a:lnTo>
                  <a:lnTo>
                    <a:pt x="3191" y="1993"/>
                  </a:lnTo>
                  <a:lnTo>
                    <a:pt x="3081" y="1476"/>
                  </a:lnTo>
                  <a:lnTo>
                    <a:pt x="2951" y="1015"/>
                  </a:lnTo>
                  <a:lnTo>
                    <a:pt x="2730" y="277"/>
                  </a:lnTo>
                  <a:lnTo>
                    <a:pt x="26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1"/>
            <p:cNvSpPr/>
            <p:nvPr/>
          </p:nvSpPr>
          <p:spPr>
            <a:xfrm>
              <a:off x="4907623" y="4189206"/>
              <a:ext cx="148030" cy="186256"/>
            </a:xfrm>
            <a:custGeom>
              <a:rect b="b" l="l" r="r" t="t"/>
              <a:pathLst>
                <a:path extrusionOk="0" fill="none" h="6383" w="5073">
                  <a:moveTo>
                    <a:pt x="38" y="1"/>
                  </a:moveTo>
                  <a:lnTo>
                    <a:pt x="38" y="1"/>
                  </a:lnTo>
                  <a:lnTo>
                    <a:pt x="19" y="370"/>
                  </a:lnTo>
                  <a:lnTo>
                    <a:pt x="1" y="720"/>
                  </a:lnTo>
                  <a:lnTo>
                    <a:pt x="1" y="720"/>
                  </a:lnTo>
                  <a:lnTo>
                    <a:pt x="19" y="1181"/>
                  </a:lnTo>
                  <a:lnTo>
                    <a:pt x="56" y="1624"/>
                  </a:lnTo>
                  <a:lnTo>
                    <a:pt x="130" y="2048"/>
                  </a:lnTo>
                  <a:lnTo>
                    <a:pt x="240" y="2472"/>
                  </a:lnTo>
                  <a:lnTo>
                    <a:pt x="370" y="2897"/>
                  </a:lnTo>
                  <a:lnTo>
                    <a:pt x="536" y="3284"/>
                  </a:lnTo>
                  <a:lnTo>
                    <a:pt x="702" y="3671"/>
                  </a:lnTo>
                  <a:lnTo>
                    <a:pt x="923" y="4040"/>
                  </a:lnTo>
                  <a:lnTo>
                    <a:pt x="1144" y="4409"/>
                  </a:lnTo>
                  <a:lnTo>
                    <a:pt x="1402" y="4741"/>
                  </a:lnTo>
                  <a:lnTo>
                    <a:pt x="1661" y="5055"/>
                  </a:lnTo>
                  <a:lnTo>
                    <a:pt x="1956" y="5368"/>
                  </a:lnTo>
                  <a:lnTo>
                    <a:pt x="2269" y="5645"/>
                  </a:lnTo>
                  <a:lnTo>
                    <a:pt x="2601" y="5922"/>
                  </a:lnTo>
                  <a:lnTo>
                    <a:pt x="2952" y="6161"/>
                  </a:lnTo>
                  <a:lnTo>
                    <a:pt x="3302" y="6383"/>
                  </a:lnTo>
                  <a:lnTo>
                    <a:pt x="3302" y="6383"/>
                  </a:lnTo>
                  <a:lnTo>
                    <a:pt x="3524" y="6272"/>
                  </a:lnTo>
                  <a:lnTo>
                    <a:pt x="3727" y="6161"/>
                  </a:lnTo>
                  <a:lnTo>
                    <a:pt x="3874" y="6032"/>
                  </a:lnTo>
                  <a:lnTo>
                    <a:pt x="4003" y="5922"/>
                  </a:lnTo>
                  <a:lnTo>
                    <a:pt x="4188" y="5756"/>
                  </a:lnTo>
                  <a:lnTo>
                    <a:pt x="4243" y="5682"/>
                  </a:lnTo>
                  <a:lnTo>
                    <a:pt x="5073" y="3819"/>
                  </a:lnTo>
                  <a:lnTo>
                    <a:pt x="5073" y="3819"/>
                  </a:lnTo>
                  <a:lnTo>
                    <a:pt x="4741" y="3653"/>
                  </a:lnTo>
                  <a:lnTo>
                    <a:pt x="4427" y="3468"/>
                  </a:lnTo>
                  <a:lnTo>
                    <a:pt x="4132" y="3247"/>
                  </a:lnTo>
                  <a:lnTo>
                    <a:pt x="3856" y="2989"/>
                  </a:lnTo>
                  <a:lnTo>
                    <a:pt x="3616" y="2712"/>
                  </a:lnTo>
                  <a:lnTo>
                    <a:pt x="3413" y="2417"/>
                  </a:lnTo>
                  <a:lnTo>
                    <a:pt x="3247" y="2085"/>
                  </a:lnTo>
                  <a:lnTo>
                    <a:pt x="3099" y="1735"/>
                  </a:lnTo>
                  <a:lnTo>
                    <a:pt x="3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1"/>
            <p:cNvSpPr/>
            <p:nvPr/>
          </p:nvSpPr>
          <p:spPr>
            <a:xfrm>
              <a:off x="4923788" y="4079431"/>
              <a:ext cx="312168" cy="54917"/>
            </a:xfrm>
            <a:custGeom>
              <a:rect b="b" l="l" r="r" t="t"/>
              <a:pathLst>
                <a:path extrusionOk="0" fill="none" h="1882" w="10698">
                  <a:moveTo>
                    <a:pt x="2010" y="0"/>
                  </a:moveTo>
                  <a:lnTo>
                    <a:pt x="1254" y="0"/>
                  </a:lnTo>
                  <a:lnTo>
                    <a:pt x="1254" y="0"/>
                  </a:lnTo>
                  <a:lnTo>
                    <a:pt x="1070" y="203"/>
                  </a:lnTo>
                  <a:lnTo>
                    <a:pt x="885" y="424"/>
                  </a:lnTo>
                  <a:lnTo>
                    <a:pt x="701" y="646"/>
                  </a:lnTo>
                  <a:lnTo>
                    <a:pt x="535" y="885"/>
                  </a:lnTo>
                  <a:lnTo>
                    <a:pt x="387" y="1125"/>
                  </a:lnTo>
                  <a:lnTo>
                    <a:pt x="240" y="1365"/>
                  </a:lnTo>
                  <a:lnTo>
                    <a:pt x="111" y="1623"/>
                  </a:lnTo>
                  <a:lnTo>
                    <a:pt x="0" y="1881"/>
                  </a:lnTo>
                  <a:lnTo>
                    <a:pt x="3486" y="1881"/>
                  </a:lnTo>
                  <a:lnTo>
                    <a:pt x="3486" y="1881"/>
                  </a:lnTo>
                  <a:lnTo>
                    <a:pt x="3726" y="1679"/>
                  </a:lnTo>
                  <a:lnTo>
                    <a:pt x="3984" y="1513"/>
                  </a:lnTo>
                  <a:lnTo>
                    <a:pt x="4242" y="1365"/>
                  </a:lnTo>
                  <a:lnTo>
                    <a:pt x="4537" y="1236"/>
                  </a:lnTo>
                  <a:lnTo>
                    <a:pt x="4833" y="1144"/>
                  </a:lnTo>
                  <a:lnTo>
                    <a:pt x="5128" y="1070"/>
                  </a:lnTo>
                  <a:lnTo>
                    <a:pt x="5441" y="1015"/>
                  </a:lnTo>
                  <a:lnTo>
                    <a:pt x="5773" y="996"/>
                  </a:lnTo>
                  <a:lnTo>
                    <a:pt x="5773" y="996"/>
                  </a:lnTo>
                  <a:lnTo>
                    <a:pt x="6105" y="1015"/>
                  </a:lnTo>
                  <a:lnTo>
                    <a:pt x="6419" y="1070"/>
                  </a:lnTo>
                  <a:lnTo>
                    <a:pt x="6732" y="1144"/>
                  </a:lnTo>
                  <a:lnTo>
                    <a:pt x="7027" y="1236"/>
                  </a:lnTo>
                  <a:lnTo>
                    <a:pt x="7304" y="1365"/>
                  </a:lnTo>
                  <a:lnTo>
                    <a:pt x="7581" y="1513"/>
                  </a:lnTo>
                  <a:lnTo>
                    <a:pt x="7821" y="1679"/>
                  </a:lnTo>
                  <a:lnTo>
                    <a:pt x="8060" y="1881"/>
                  </a:lnTo>
                  <a:lnTo>
                    <a:pt x="10698" y="1881"/>
                  </a:lnTo>
                  <a:lnTo>
                    <a:pt x="10698" y="1881"/>
                  </a:lnTo>
                  <a:lnTo>
                    <a:pt x="10698" y="1881"/>
                  </a:lnTo>
                  <a:lnTo>
                    <a:pt x="10698" y="1881"/>
                  </a:lnTo>
                  <a:lnTo>
                    <a:pt x="10698" y="1881"/>
                  </a:lnTo>
                  <a:lnTo>
                    <a:pt x="201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1"/>
            <p:cNvSpPr/>
            <p:nvPr/>
          </p:nvSpPr>
          <p:spPr>
            <a:xfrm>
              <a:off x="5145527" y="4027753"/>
              <a:ext cx="76977" cy="42019"/>
            </a:xfrm>
            <a:custGeom>
              <a:rect b="b" l="l" r="r" t="t"/>
              <a:pathLst>
                <a:path extrusionOk="0" h="1440" w="2638">
                  <a:moveTo>
                    <a:pt x="0" y="0"/>
                  </a:moveTo>
                  <a:lnTo>
                    <a:pt x="351" y="757"/>
                  </a:lnTo>
                  <a:lnTo>
                    <a:pt x="554" y="960"/>
                  </a:lnTo>
                  <a:lnTo>
                    <a:pt x="996" y="1439"/>
                  </a:lnTo>
                  <a:lnTo>
                    <a:pt x="2638" y="1439"/>
                  </a:lnTo>
                  <a:lnTo>
                    <a:pt x="2361" y="1181"/>
                  </a:lnTo>
                  <a:lnTo>
                    <a:pt x="2066" y="960"/>
                  </a:lnTo>
                  <a:lnTo>
                    <a:pt x="1752" y="757"/>
                  </a:lnTo>
                  <a:lnTo>
                    <a:pt x="1420" y="572"/>
                  </a:lnTo>
                  <a:lnTo>
                    <a:pt x="1088" y="388"/>
                  </a:lnTo>
                  <a:lnTo>
                    <a:pt x="738" y="240"/>
                  </a:lnTo>
                  <a:lnTo>
                    <a:pt x="369" y="111"/>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1"/>
            <p:cNvSpPr/>
            <p:nvPr/>
          </p:nvSpPr>
          <p:spPr>
            <a:xfrm>
              <a:off x="4960380" y="4048733"/>
              <a:ext cx="275576" cy="85614"/>
            </a:xfrm>
            <a:custGeom>
              <a:rect b="b" l="l" r="r" t="t"/>
              <a:pathLst>
                <a:path extrusionOk="0" h="2934" w="9444">
                  <a:moveTo>
                    <a:pt x="1310" y="1"/>
                  </a:moveTo>
                  <a:lnTo>
                    <a:pt x="959" y="241"/>
                  </a:lnTo>
                  <a:lnTo>
                    <a:pt x="627" y="480"/>
                  </a:lnTo>
                  <a:lnTo>
                    <a:pt x="295" y="757"/>
                  </a:lnTo>
                  <a:lnTo>
                    <a:pt x="0" y="1052"/>
                  </a:lnTo>
                  <a:lnTo>
                    <a:pt x="756" y="1052"/>
                  </a:lnTo>
                  <a:lnTo>
                    <a:pt x="9444" y="2933"/>
                  </a:lnTo>
                  <a:lnTo>
                    <a:pt x="9444" y="2933"/>
                  </a:lnTo>
                  <a:lnTo>
                    <a:pt x="8706" y="2583"/>
                  </a:lnTo>
                  <a:lnTo>
                    <a:pt x="7913" y="2233"/>
                  </a:lnTo>
                  <a:lnTo>
                    <a:pt x="6899" y="1808"/>
                  </a:lnTo>
                  <a:lnTo>
                    <a:pt x="5700" y="1347"/>
                  </a:lnTo>
                  <a:lnTo>
                    <a:pt x="5036" y="1107"/>
                  </a:lnTo>
                  <a:lnTo>
                    <a:pt x="4353" y="868"/>
                  </a:lnTo>
                  <a:lnTo>
                    <a:pt x="3615" y="628"/>
                  </a:lnTo>
                  <a:lnTo>
                    <a:pt x="2859" y="407"/>
                  </a:lnTo>
                  <a:lnTo>
                    <a:pt x="2085" y="204"/>
                  </a:lnTo>
                  <a:lnTo>
                    <a:pt x="131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1"/>
            <p:cNvSpPr/>
            <p:nvPr/>
          </p:nvSpPr>
          <p:spPr>
            <a:xfrm>
              <a:off x="4960380" y="4048733"/>
              <a:ext cx="275576" cy="85614"/>
            </a:xfrm>
            <a:custGeom>
              <a:rect b="b" l="l" r="r" t="t"/>
              <a:pathLst>
                <a:path extrusionOk="0" fill="none" h="2934" w="9444">
                  <a:moveTo>
                    <a:pt x="1310" y="1"/>
                  </a:moveTo>
                  <a:lnTo>
                    <a:pt x="1310" y="1"/>
                  </a:lnTo>
                  <a:lnTo>
                    <a:pt x="959" y="241"/>
                  </a:lnTo>
                  <a:lnTo>
                    <a:pt x="627" y="480"/>
                  </a:lnTo>
                  <a:lnTo>
                    <a:pt x="295" y="757"/>
                  </a:lnTo>
                  <a:lnTo>
                    <a:pt x="0" y="1052"/>
                  </a:lnTo>
                  <a:lnTo>
                    <a:pt x="756" y="1052"/>
                  </a:lnTo>
                  <a:lnTo>
                    <a:pt x="9444" y="2933"/>
                  </a:lnTo>
                  <a:lnTo>
                    <a:pt x="9444" y="2933"/>
                  </a:lnTo>
                  <a:lnTo>
                    <a:pt x="9444" y="2933"/>
                  </a:lnTo>
                  <a:lnTo>
                    <a:pt x="8706" y="2583"/>
                  </a:lnTo>
                  <a:lnTo>
                    <a:pt x="7913" y="2233"/>
                  </a:lnTo>
                  <a:lnTo>
                    <a:pt x="6899" y="1808"/>
                  </a:lnTo>
                  <a:lnTo>
                    <a:pt x="5700" y="1347"/>
                  </a:lnTo>
                  <a:lnTo>
                    <a:pt x="5036" y="1107"/>
                  </a:lnTo>
                  <a:lnTo>
                    <a:pt x="4353" y="868"/>
                  </a:lnTo>
                  <a:lnTo>
                    <a:pt x="3615" y="628"/>
                  </a:lnTo>
                  <a:lnTo>
                    <a:pt x="2859" y="407"/>
                  </a:lnTo>
                  <a:lnTo>
                    <a:pt x="2085" y="204"/>
                  </a:lnTo>
                  <a:lnTo>
                    <a:pt x="13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1"/>
            <p:cNvSpPr/>
            <p:nvPr/>
          </p:nvSpPr>
          <p:spPr>
            <a:xfrm>
              <a:off x="5003975" y="4223113"/>
              <a:ext cx="277210" cy="176043"/>
            </a:xfrm>
            <a:custGeom>
              <a:rect b="b" l="l" r="r" t="t"/>
              <a:pathLst>
                <a:path extrusionOk="0" fill="none" h="6033" w="9500">
                  <a:moveTo>
                    <a:pt x="8651" y="1"/>
                  </a:moveTo>
                  <a:lnTo>
                    <a:pt x="8651" y="1"/>
                  </a:lnTo>
                  <a:lnTo>
                    <a:pt x="8651" y="296"/>
                  </a:lnTo>
                  <a:lnTo>
                    <a:pt x="8651" y="296"/>
                  </a:lnTo>
                  <a:lnTo>
                    <a:pt x="8632" y="665"/>
                  </a:lnTo>
                  <a:lnTo>
                    <a:pt x="8614" y="831"/>
                  </a:lnTo>
                  <a:lnTo>
                    <a:pt x="8577" y="978"/>
                  </a:lnTo>
                  <a:lnTo>
                    <a:pt x="6087" y="978"/>
                  </a:lnTo>
                  <a:lnTo>
                    <a:pt x="6087" y="978"/>
                  </a:lnTo>
                  <a:lnTo>
                    <a:pt x="5976" y="1200"/>
                  </a:lnTo>
                  <a:lnTo>
                    <a:pt x="5847" y="1384"/>
                  </a:lnTo>
                  <a:lnTo>
                    <a:pt x="5718" y="1587"/>
                  </a:lnTo>
                  <a:lnTo>
                    <a:pt x="5571" y="1753"/>
                  </a:lnTo>
                  <a:lnTo>
                    <a:pt x="5405" y="1919"/>
                  </a:lnTo>
                  <a:lnTo>
                    <a:pt x="5220" y="2085"/>
                  </a:lnTo>
                  <a:lnTo>
                    <a:pt x="5036" y="2233"/>
                  </a:lnTo>
                  <a:lnTo>
                    <a:pt x="4851" y="2362"/>
                  </a:lnTo>
                  <a:lnTo>
                    <a:pt x="4648" y="2472"/>
                  </a:lnTo>
                  <a:lnTo>
                    <a:pt x="4445" y="2583"/>
                  </a:lnTo>
                  <a:lnTo>
                    <a:pt x="4224" y="2675"/>
                  </a:lnTo>
                  <a:lnTo>
                    <a:pt x="3984" y="2749"/>
                  </a:lnTo>
                  <a:lnTo>
                    <a:pt x="3763" y="2804"/>
                  </a:lnTo>
                  <a:lnTo>
                    <a:pt x="3523" y="2860"/>
                  </a:lnTo>
                  <a:lnTo>
                    <a:pt x="3283" y="2878"/>
                  </a:lnTo>
                  <a:lnTo>
                    <a:pt x="3025" y="2897"/>
                  </a:lnTo>
                  <a:lnTo>
                    <a:pt x="3025" y="2897"/>
                  </a:lnTo>
                  <a:lnTo>
                    <a:pt x="2693" y="2878"/>
                  </a:lnTo>
                  <a:lnTo>
                    <a:pt x="2380" y="2823"/>
                  </a:lnTo>
                  <a:lnTo>
                    <a:pt x="2066" y="2749"/>
                  </a:lnTo>
                  <a:lnTo>
                    <a:pt x="1771" y="2657"/>
                  </a:lnTo>
                  <a:lnTo>
                    <a:pt x="941" y="4520"/>
                  </a:lnTo>
                  <a:lnTo>
                    <a:pt x="941" y="4520"/>
                  </a:lnTo>
                  <a:lnTo>
                    <a:pt x="886" y="4594"/>
                  </a:lnTo>
                  <a:lnTo>
                    <a:pt x="701" y="4760"/>
                  </a:lnTo>
                  <a:lnTo>
                    <a:pt x="572" y="4870"/>
                  </a:lnTo>
                  <a:lnTo>
                    <a:pt x="425" y="4999"/>
                  </a:lnTo>
                  <a:lnTo>
                    <a:pt x="222" y="5110"/>
                  </a:lnTo>
                  <a:lnTo>
                    <a:pt x="0" y="5221"/>
                  </a:lnTo>
                  <a:lnTo>
                    <a:pt x="0" y="5221"/>
                  </a:lnTo>
                  <a:lnTo>
                    <a:pt x="369" y="5405"/>
                  </a:lnTo>
                  <a:lnTo>
                    <a:pt x="738" y="5571"/>
                  </a:lnTo>
                  <a:lnTo>
                    <a:pt x="1125" y="5700"/>
                  </a:lnTo>
                  <a:lnTo>
                    <a:pt x="1513" y="5829"/>
                  </a:lnTo>
                  <a:lnTo>
                    <a:pt x="1919" y="5922"/>
                  </a:lnTo>
                  <a:lnTo>
                    <a:pt x="2324" y="5977"/>
                  </a:lnTo>
                  <a:lnTo>
                    <a:pt x="2749" y="6032"/>
                  </a:lnTo>
                  <a:lnTo>
                    <a:pt x="3173" y="6032"/>
                  </a:lnTo>
                  <a:lnTo>
                    <a:pt x="3173" y="6032"/>
                  </a:lnTo>
                  <a:lnTo>
                    <a:pt x="3468" y="6032"/>
                  </a:lnTo>
                  <a:lnTo>
                    <a:pt x="3745" y="6014"/>
                  </a:lnTo>
                  <a:lnTo>
                    <a:pt x="4040" y="5977"/>
                  </a:lnTo>
                  <a:lnTo>
                    <a:pt x="4316" y="5940"/>
                  </a:lnTo>
                  <a:lnTo>
                    <a:pt x="4593" y="5885"/>
                  </a:lnTo>
                  <a:lnTo>
                    <a:pt x="4851" y="5829"/>
                  </a:lnTo>
                  <a:lnTo>
                    <a:pt x="5128" y="5737"/>
                  </a:lnTo>
                  <a:lnTo>
                    <a:pt x="5386" y="5663"/>
                  </a:lnTo>
                  <a:lnTo>
                    <a:pt x="5644" y="5553"/>
                  </a:lnTo>
                  <a:lnTo>
                    <a:pt x="5884" y="5442"/>
                  </a:lnTo>
                  <a:lnTo>
                    <a:pt x="6142" y="5331"/>
                  </a:lnTo>
                  <a:lnTo>
                    <a:pt x="6382" y="5202"/>
                  </a:lnTo>
                  <a:lnTo>
                    <a:pt x="6603" y="5055"/>
                  </a:lnTo>
                  <a:lnTo>
                    <a:pt x="6843" y="4907"/>
                  </a:lnTo>
                  <a:lnTo>
                    <a:pt x="7046" y="4760"/>
                  </a:lnTo>
                  <a:lnTo>
                    <a:pt x="7267" y="4594"/>
                  </a:lnTo>
                  <a:lnTo>
                    <a:pt x="7470" y="4409"/>
                  </a:lnTo>
                  <a:lnTo>
                    <a:pt x="7673" y="4225"/>
                  </a:lnTo>
                  <a:lnTo>
                    <a:pt x="7858" y="4040"/>
                  </a:lnTo>
                  <a:lnTo>
                    <a:pt x="8042" y="3837"/>
                  </a:lnTo>
                  <a:lnTo>
                    <a:pt x="8208" y="3634"/>
                  </a:lnTo>
                  <a:lnTo>
                    <a:pt x="8374" y="3413"/>
                  </a:lnTo>
                  <a:lnTo>
                    <a:pt x="8540" y="3210"/>
                  </a:lnTo>
                  <a:lnTo>
                    <a:pt x="8688" y="2970"/>
                  </a:lnTo>
                  <a:lnTo>
                    <a:pt x="8817" y="2749"/>
                  </a:lnTo>
                  <a:lnTo>
                    <a:pt x="8946" y="2509"/>
                  </a:lnTo>
                  <a:lnTo>
                    <a:pt x="9075" y="2251"/>
                  </a:lnTo>
                  <a:lnTo>
                    <a:pt x="9186" y="2011"/>
                  </a:lnTo>
                  <a:lnTo>
                    <a:pt x="9278" y="1753"/>
                  </a:lnTo>
                  <a:lnTo>
                    <a:pt x="9370" y="1495"/>
                  </a:lnTo>
                  <a:lnTo>
                    <a:pt x="9444" y="1218"/>
                  </a:lnTo>
                  <a:lnTo>
                    <a:pt x="9499" y="960"/>
                  </a:lnTo>
                  <a:lnTo>
                    <a:pt x="9499" y="960"/>
                  </a:lnTo>
                  <a:lnTo>
                    <a:pt x="9241" y="628"/>
                  </a:lnTo>
                  <a:lnTo>
                    <a:pt x="9001" y="351"/>
                  </a:lnTo>
                  <a:lnTo>
                    <a:pt x="865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21"/>
            <p:cNvSpPr/>
            <p:nvPr/>
          </p:nvSpPr>
          <p:spPr>
            <a:xfrm>
              <a:off x="4992653" y="4134318"/>
              <a:ext cx="199183" cy="117362"/>
            </a:xfrm>
            <a:custGeom>
              <a:rect b="b" l="l" r="r" t="t"/>
              <a:pathLst>
                <a:path extrusionOk="0" h="4022" w="6826">
                  <a:moveTo>
                    <a:pt x="1126" y="0"/>
                  </a:moveTo>
                  <a:lnTo>
                    <a:pt x="886" y="240"/>
                  </a:lnTo>
                  <a:lnTo>
                    <a:pt x="665" y="517"/>
                  </a:lnTo>
                  <a:lnTo>
                    <a:pt x="481" y="812"/>
                  </a:lnTo>
                  <a:lnTo>
                    <a:pt x="315" y="1126"/>
                  </a:lnTo>
                  <a:lnTo>
                    <a:pt x="185" y="1458"/>
                  </a:lnTo>
                  <a:lnTo>
                    <a:pt x="93" y="1790"/>
                  </a:lnTo>
                  <a:lnTo>
                    <a:pt x="38" y="2159"/>
                  </a:lnTo>
                  <a:lnTo>
                    <a:pt x="1" y="2527"/>
                  </a:lnTo>
                  <a:lnTo>
                    <a:pt x="19" y="2804"/>
                  </a:lnTo>
                  <a:lnTo>
                    <a:pt x="56" y="3081"/>
                  </a:lnTo>
                  <a:lnTo>
                    <a:pt x="112" y="3357"/>
                  </a:lnTo>
                  <a:lnTo>
                    <a:pt x="185" y="3616"/>
                  </a:lnTo>
                  <a:lnTo>
                    <a:pt x="923" y="4021"/>
                  </a:lnTo>
                  <a:lnTo>
                    <a:pt x="6475" y="4021"/>
                  </a:lnTo>
                  <a:lnTo>
                    <a:pt x="6623" y="3671"/>
                  </a:lnTo>
                  <a:lnTo>
                    <a:pt x="6733" y="3302"/>
                  </a:lnTo>
                  <a:lnTo>
                    <a:pt x="6770" y="3118"/>
                  </a:lnTo>
                  <a:lnTo>
                    <a:pt x="6807" y="2933"/>
                  </a:lnTo>
                  <a:lnTo>
                    <a:pt x="6807" y="2730"/>
                  </a:lnTo>
                  <a:lnTo>
                    <a:pt x="6825" y="2527"/>
                  </a:lnTo>
                  <a:lnTo>
                    <a:pt x="6807" y="2159"/>
                  </a:lnTo>
                  <a:lnTo>
                    <a:pt x="6752" y="1790"/>
                  </a:lnTo>
                  <a:lnTo>
                    <a:pt x="6641" y="1458"/>
                  </a:lnTo>
                  <a:lnTo>
                    <a:pt x="6512" y="1126"/>
                  </a:lnTo>
                  <a:lnTo>
                    <a:pt x="6364" y="812"/>
                  </a:lnTo>
                  <a:lnTo>
                    <a:pt x="6161" y="517"/>
                  </a:lnTo>
                  <a:lnTo>
                    <a:pt x="5940" y="240"/>
                  </a:lnTo>
                  <a:lnTo>
                    <a:pt x="5700"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21"/>
            <p:cNvSpPr/>
            <p:nvPr/>
          </p:nvSpPr>
          <p:spPr>
            <a:xfrm>
              <a:off x="4992653" y="4134318"/>
              <a:ext cx="199183" cy="117362"/>
            </a:xfrm>
            <a:custGeom>
              <a:rect b="b" l="l" r="r" t="t"/>
              <a:pathLst>
                <a:path extrusionOk="0" fill="none" h="4022" w="6826">
                  <a:moveTo>
                    <a:pt x="5700" y="0"/>
                  </a:moveTo>
                  <a:lnTo>
                    <a:pt x="1126" y="0"/>
                  </a:lnTo>
                  <a:lnTo>
                    <a:pt x="1126" y="0"/>
                  </a:lnTo>
                  <a:lnTo>
                    <a:pt x="886" y="240"/>
                  </a:lnTo>
                  <a:lnTo>
                    <a:pt x="665" y="517"/>
                  </a:lnTo>
                  <a:lnTo>
                    <a:pt x="481" y="812"/>
                  </a:lnTo>
                  <a:lnTo>
                    <a:pt x="315" y="1126"/>
                  </a:lnTo>
                  <a:lnTo>
                    <a:pt x="185" y="1458"/>
                  </a:lnTo>
                  <a:lnTo>
                    <a:pt x="93" y="1790"/>
                  </a:lnTo>
                  <a:lnTo>
                    <a:pt x="38" y="2159"/>
                  </a:lnTo>
                  <a:lnTo>
                    <a:pt x="1" y="2527"/>
                  </a:lnTo>
                  <a:lnTo>
                    <a:pt x="1" y="2527"/>
                  </a:lnTo>
                  <a:lnTo>
                    <a:pt x="19" y="2804"/>
                  </a:lnTo>
                  <a:lnTo>
                    <a:pt x="56" y="3081"/>
                  </a:lnTo>
                  <a:lnTo>
                    <a:pt x="112" y="3357"/>
                  </a:lnTo>
                  <a:lnTo>
                    <a:pt x="185" y="3616"/>
                  </a:lnTo>
                  <a:lnTo>
                    <a:pt x="923" y="4021"/>
                  </a:lnTo>
                  <a:lnTo>
                    <a:pt x="2897" y="4021"/>
                  </a:lnTo>
                  <a:lnTo>
                    <a:pt x="6475" y="4021"/>
                  </a:lnTo>
                  <a:lnTo>
                    <a:pt x="6475" y="4021"/>
                  </a:lnTo>
                  <a:lnTo>
                    <a:pt x="6623" y="3671"/>
                  </a:lnTo>
                  <a:lnTo>
                    <a:pt x="6733" y="3302"/>
                  </a:lnTo>
                  <a:lnTo>
                    <a:pt x="6770" y="3118"/>
                  </a:lnTo>
                  <a:lnTo>
                    <a:pt x="6807" y="2933"/>
                  </a:lnTo>
                  <a:lnTo>
                    <a:pt x="6807" y="2730"/>
                  </a:lnTo>
                  <a:lnTo>
                    <a:pt x="6825" y="2527"/>
                  </a:lnTo>
                  <a:lnTo>
                    <a:pt x="6825" y="2527"/>
                  </a:lnTo>
                  <a:lnTo>
                    <a:pt x="6807" y="2159"/>
                  </a:lnTo>
                  <a:lnTo>
                    <a:pt x="6752" y="1790"/>
                  </a:lnTo>
                  <a:lnTo>
                    <a:pt x="6641" y="1458"/>
                  </a:lnTo>
                  <a:lnTo>
                    <a:pt x="6512" y="1126"/>
                  </a:lnTo>
                  <a:lnTo>
                    <a:pt x="6364" y="812"/>
                  </a:lnTo>
                  <a:lnTo>
                    <a:pt x="6161" y="517"/>
                  </a:lnTo>
                  <a:lnTo>
                    <a:pt x="5940" y="240"/>
                  </a:lnTo>
                  <a:lnTo>
                    <a:pt x="570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1"/>
            <p:cNvSpPr/>
            <p:nvPr/>
          </p:nvSpPr>
          <p:spPr>
            <a:xfrm>
              <a:off x="4998052" y="4239804"/>
              <a:ext cx="79136" cy="60840"/>
            </a:xfrm>
            <a:custGeom>
              <a:rect b="b" l="l" r="r" t="t"/>
              <a:pathLst>
                <a:path extrusionOk="0" h="2085" w="2712">
                  <a:moveTo>
                    <a:pt x="0" y="1"/>
                  </a:moveTo>
                  <a:lnTo>
                    <a:pt x="148" y="351"/>
                  </a:lnTo>
                  <a:lnTo>
                    <a:pt x="314" y="683"/>
                  </a:lnTo>
                  <a:lnTo>
                    <a:pt x="517" y="978"/>
                  </a:lnTo>
                  <a:lnTo>
                    <a:pt x="757" y="1255"/>
                  </a:lnTo>
                  <a:lnTo>
                    <a:pt x="1033" y="1513"/>
                  </a:lnTo>
                  <a:lnTo>
                    <a:pt x="1328" y="1734"/>
                  </a:lnTo>
                  <a:lnTo>
                    <a:pt x="1642" y="1919"/>
                  </a:lnTo>
                  <a:lnTo>
                    <a:pt x="1974" y="2085"/>
                  </a:lnTo>
                  <a:lnTo>
                    <a:pt x="2712" y="406"/>
                  </a:lnTo>
                  <a:lnTo>
                    <a:pt x="738" y="406"/>
                  </a:lnTo>
                  <a:lnTo>
                    <a:pt x="0"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1"/>
            <p:cNvSpPr/>
            <p:nvPr/>
          </p:nvSpPr>
          <p:spPr>
            <a:xfrm>
              <a:off x="4998052" y="4239804"/>
              <a:ext cx="79136" cy="60840"/>
            </a:xfrm>
            <a:custGeom>
              <a:rect b="b" l="l" r="r" t="t"/>
              <a:pathLst>
                <a:path extrusionOk="0" fill="none" h="2085" w="2712">
                  <a:moveTo>
                    <a:pt x="0" y="1"/>
                  </a:moveTo>
                  <a:lnTo>
                    <a:pt x="0" y="1"/>
                  </a:lnTo>
                  <a:lnTo>
                    <a:pt x="148" y="351"/>
                  </a:lnTo>
                  <a:lnTo>
                    <a:pt x="314" y="683"/>
                  </a:lnTo>
                  <a:lnTo>
                    <a:pt x="517" y="978"/>
                  </a:lnTo>
                  <a:lnTo>
                    <a:pt x="757" y="1255"/>
                  </a:lnTo>
                  <a:lnTo>
                    <a:pt x="1033" y="1513"/>
                  </a:lnTo>
                  <a:lnTo>
                    <a:pt x="1328" y="1734"/>
                  </a:lnTo>
                  <a:lnTo>
                    <a:pt x="1642" y="1919"/>
                  </a:lnTo>
                  <a:lnTo>
                    <a:pt x="1974" y="2085"/>
                  </a:lnTo>
                  <a:lnTo>
                    <a:pt x="2712" y="406"/>
                  </a:lnTo>
                  <a:lnTo>
                    <a:pt x="738" y="40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1"/>
            <p:cNvSpPr/>
            <p:nvPr/>
          </p:nvSpPr>
          <p:spPr>
            <a:xfrm>
              <a:off x="5025510" y="4108494"/>
              <a:ext cx="133499" cy="25853"/>
            </a:xfrm>
            <a:custGeom>
              <a:rect b="b" l="l" r="r" t="t"/>
              <a:pathLst>
                <a:path extrusionOk="0" h="886" w="4575">
                  <a:moveTo>
                    <a:pt x="2287" y="0"/>
                  </a:moveTo>
                  <a:lnTo>
                    <a:pt x="1955" y="19"/>
                  </a:lnTo>
                  <a:lnTo>
                    <a:pt x="1642" y="74"/>
                  </a:lnTo>
                  <a:lnTo>
                    <a:pt x="1347" y="148"/>
                  </a:lnTo>
                  <a:lnTo>
                    <a:pt x="1051" y="240"/>
                  </a:lnTo>
                  <a:lnTo>
                    <a:pt x="756" y="369"/>
                  </a:lnTo>
                  <a:lnTo>
                    <a:pt x="498" y="517"/>
                  </a:lnTo>
                  <a:lnTo>
                    <a:pt x="240" y="683"/>
                  </a:lnTo>
                  <a:lnTo>
                    <a:pt x="0" y="885"/>
                  </a:lnTo>
                  <a:lnTo>
                    <a:pt x="4574" y="885"/>
                  </a:lnTo>
                  <a:lnTo>
                    <a:pt x="4335" y="683"/>
                  </a:lnTo>
                  <a:lnTo>
                    <a:pt x="4095" y="517"/>
                  </a:lnTo>
                  <a:lnTo>
                    <a:pt x="3818" y="369"/>
                  </a:lnTo>
                  <a:lnTo>
                    <a:pt x="3541" y="240"/>
                  </a:lnTo>
                  <a:lnTo>
                    <a:pt x="3246" y="148"/>
                  </a:lnTo>
                  <a:lnTo>
                    <a:pt x="2933" y="74"/>
                  </a:lnTo>
                  <a:lnTo>
                    <a:pt x="2619" y="19"/>
                  </a:lnTo>
                  <a:lnTo>
                    <a:pt x="2287"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1"/>
            <p:cNvSpPr/>
            <p:nvPr/>
          </p:nvSpPr>
          <p:spPr>
            <a:xfrm>
              <a:off x="5025510" y="4108494"/>
              <a:ext cx="133499" cy="25853"/>
            </a:xfrm>
            <a:custGeom>
              <a:rect b="b" l="l" r="r" t="t"/>
              <a:pathLst>
                <a:path extrusionOk="0" fill="none" h="886" w="4575">
                  <a:moveTo>
                    <a:pt x="2287" y="0"/>
                  </a:moveTo>
                  <a:lnTo>
                    <a:pt x="2287" y="0"/>
                  </a:lnTo>
                  <a:lnTo>
                    <a:pt x="1955" y="19"/>
                  </a:lnTo>
                  <a:lnTo>
                    <a:pt x="1642" y="74"/>
                  </a:lnTo>
                  <a:lnTo>
                    <a:pt x="1347" y="148"/>
                  </a:lnTo>
                  <a:lnTo>
                    <a:pt x="1051" y="240"/>
                  </a:lnTo>
                  <a:lnTo>
                    <a:pt x="756" y="369"/>
                  </a:lnTo>
                  <a:lnTo>
                    <a:pt x="498" y="517"/>
                  </a:lnTo>
                  <a:lnTo>
                    <a:pt x="240" y="683"/>
                  </a:lnTo>
                  <a:lnTo>
                    <a:pt x="0" y="885"/>
                  </a:lnTo>
                  <a:lnTo>
                    <a:pt x="4574" y="885"/>
                  </a:lnTo>
                  <a:lnTo>
                    <a:pt x="4574" y="885"/>
                  </a:lnTo>
                  <a:lnTo>
                    <a:pt x="4335" y="683"/>
                  </a:lnTo>
                  <a:lnTo>
                    <a:pt x="4095" y="517"/>
                  </a:lnTo>
                  <a:lnTo>
                    <a:pt x="3818" y="369"/>
                  </a:lnTo>
                  <a:lnTo>
                    <a:pt x="3541" y="240"/>
                  </a:lnTo>
                  <a:lnTo>
                    <a:pt x="3246" y="148"/>
                  </a:lnTo>
                  <a:lnTo>
                    <a:pt x="2933" y="74"/>
                  </a:lnTo>
                  <a:lnTo>
                    <a:pt x="2619" y="19"/>
                  </a:lnTo>
                  <a:lnTo>
                    <a:pt x="22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1"/>
            <p:cNvSpPr/>
            <p:nvPr/>
          </p:nvSpPr>
          <p:spPr>
            <a:xfrm>
              <a:off x="5055624" y="4251651"/>
              <a:ext cx="125970" cy="55996"/>
            </a:xfrm>
            <a:custGeom>
              <a:rect b="b" l="l" r="r" t="t"/>
              <a:pathLst>
                <a:path extrusionOk="0" h="1919" w="4317">
                  <a:moveTo>
                    <a:pt x="739" y="0"/>
                  </a:moveTo>
                  <a:lnTo>
                    <a:pt x="1" y="1679"/>
                  </a:lnTo>
                  <a:lnTo>
                    <a:pt x="296" y="1771"/>
                  </a:lnTo>
                  <a:lnTo>
                    <a:pt x="610" y="1845"/>
                  </a:lnTo>
                  <a:lnTo>
                    <a:pt x="923" y="1900"/>
                  </a:lnTo>
                  <a:lnTo>
                    <a:pt x="1255" y="1919"/>
                  </a:lnTo>
                  <a:lnTo>
                    <a:pt x="1513" y="1900"/>
                  </a:lnTo>
                  <a:lnTo>
                    <a:pt x="1753" y="1882"/>
                  </a:lnTo>
                  <a:lnTo>
                    <a:pt x="1993" y="1826"/>
                  </a:lnTo>
                  <a:lnTo>
                    <a:pt x="2214" y="1771"/>
                  </a:lnTo>
                  <a:lnTo>
                    <a:pt x="2454" y="1697"/>
                  </a:lnTo>
                  <a:lnTo>
                    <a:pt x="2675" y="1605"/>
                  </a:lnTo>
                  <a:lnTo>
                    <a:pt x="2878" y="1494"/>
                  </a:lnTo>
                  <a:lnTo>
                    <a:pt x="3081" y="1384"/>
                  </a:lnTo>
                  <a:lnTo>
                    <a:pt x="3266" y="1255"/>
                  </a:lnTo>
                  <a:lnTo>
                    <a:pt x="3450" y="1107"/>
                  </a:lnTo>
                  <a:lnTo>
                    <a:pt x="3635" y="941"/>
                  </a:lnTo>
                  <a:lnTo>
                    <a:pt x="3801" y="775"/>
                  </a:lnTo>
                  <a:lnTo>
                    <a:pt x="3948" y="609"/>
                  </a:lnTo>
                  <a:lnTo>
                    <a:pt x="4077" y="406"/>
                  </a:lnTo>
                  <a:lnTo>
                    <a:pt x="4206" y="222"/>
                  </a:lnTo>
                  <a:lnTo>
                    <a:pt x="4317"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 name="Google Shape;2388;p21"/>
          <p:cNvGrpSpPr/>
          <p:nvPr/>
        </p:nvGrpSpPr>
        <p:grpSpPr>
          <a:xfrm>
            <a:off x="5753413" y="3653653"/>
            <a:ext cx="1232400" cy="1118597"/>
            <a:chOff x="5752838" y="3873978"/>
            <a:chExt cx="1232400" cy="1118597"/>
          </a:xfrm>
        </p:grpSpPr>
        <p:sp>
          <p:nvSpPr>
            <p:cNvPr id="2389" name="Google Shape;2389;p21"/>
            <p:cNvSpPr/>
            <p:nvPr/>
          </p:nvSpPr>
          <p:spPr>
            <a:xfrm>
              <a:off x="5752838" y="4788575"/>
              <a:ext cx="1232400" cy="204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0" name="Google Shape;2390;p21"/>
            <p:cNvGrpSpPr/>
            <p:nvPr/>
          </p:nvGrpSpPr>
          <p:grpSpPr>
            <a:xfrm>
              <a:off x="5819627" y="3873978"/>
              <a:ext cx="1134052" cy="1045782"/>
              <a:chOff x="1346250" y="528150"/>
              <a:chExt cx="971600" cy="895975"/>
            </a:xfrm>
          </p:grpSpPr>
          <p:sp>
            <p:nvSpPr>
              <p:cNvPr id="2391" name="Google Shape;2391;p21"/>
              <p:cNvSpPr/>
              <p:nvPr/>
            </p:nvSpPr>
            <p:spPr>
              <a:xfrm>
                <a:off x="1412650" y="777625"/>
                <a:ext cx="841100" cy="296975"/>
              </a:xfrm>
              <a:custGeom>
                <a:rect b="b" l="l" r="r" t="t"/>
                <a:pathLst>
                  <a:path extrusionOk="0" h="11879" w="33644">
                    <a:moveTo>
                      <a:pt x="2472" y="0"/>
                    </a:moveTo>
                    <a:lnTo>
                      <a:pt x="2325" y="92"/>
                    </a:lnTo>
                    <a:lnTo>
                      <a:pt x="2159" y="203"/>
                    </a:lnTo>
                    <a:lnTo>
                      <a:pt x="1974" y="351"/>
                    </a:lnTo>
                    <a:lnTo>
                      <a:pt x="1734" y="554"/>
                    </a:lnTo>
                    <a:lnTo>
                      <a:pt x="1476" y="793"/>
                    </a:lnTo>
                    <a:lnTo>
                      <a:pt x="1181" y="1125"/>
                    </a:lnTo>
                    <a:lnTo>
                      <a:pt x="867" y="1513"/>
                    </a:lnTo>
                    <a:lnTo>
                      <a:pt x="665" y="1808"/>
                    </a:lnTo>
                    <a:lnTo>
                      <a:pt x="443" y="2140"/>
                    </a:lnTo>
                    <a:lnTo>
                      <a:pt x="222" y="2509"/>
                    </a:lnTo>
                    <a:lnTo>
                      <a:pt x="1" y="2896"/>
                    </a:lnTo>
                    <a:lnTo>
                      <a:pt x="867" y="3099"/>
                    </a:lnTo>
                    <a:lnTo>
                      <a:pt x="997" y="2896"/>
                    </a:lnTo>
                    <a:lnTo>
                      <a:pt x="1144" y="2712"/>
                    </a:lnTo>
                    <a:lnTo>
                      <a:pt x="1329" y="2564"/>
                    </a:lnTo>
                    <a:lnTo>
                      <a:pt x="1513" y="2435"/>
                    </a:lnTo>
                    <a:lnTo>
                      <a:pt x="1734" y="2324"/>
                    </a:lnTo>
                    <a:lnTo>
                      <a:pt x="1956" y="2251"/>
                    </a:lnTo>
                    <a:lnTo>
                      <a:pt x="2195" y="2195"/>
                    </a:lnTo>
                    <a:lnTo>
                      <a:pt x="2435" y="2177"/>
                    </a:lnTo>
                    <a:lnTo>
                      <a:pt x="2527" y="2177"/>
                    </a:lnTo>
                    <a:lnTo>
                      <a:pt x="2693" y="2195"/>
                    </a:lnTo>
                    <a:lnTo>
                      <a:pt x="2859" y="2214"/>
                    </a:lnTo>
                    <a:lnTo>
                      <a:pt x="3025" y="2251"/>
                    </a:lnTo>
                    <a:lnTo>
                      <a:pt x="3191" y="2306"/>
                    </a:lnTo>
                    <a:lnTo>
                      <a:pt x="3339" y="2361"/>
                    </a:lnTo>
                    <a:lnTo>
                      <a:pt x="3487" y="2453"/>
                    </a:lnTo>
                    <a:lnTo>
                      <a:pt x="3616" y="2527"/>
                    </a:lnTo>
                    <a:lnTo>
                      <a:pt x="3745" y="2638"/>
                    </a:lnTo>
                    <a:lnTo>
                      <a:pt x="3855" y="2749"/>
                    </a:lnTo>
                    <a:lnTo>
                      <a:pt x="3966" y="2878"/>
                    </a:lnTo>
                    <a:lnTo>
                      <a:pt x="4058" y="3007"/>
                    </a:lnTo>
                    <a:lnTo>
                      <a:pt x="4132" y="3136"/>
                    </a:lnTo>
                    <a:lnTo>
                      <a:pt x="4206" y="3302"/>
                    </a:lnTo>
                    <a:lnTo>
                      <a:pt x="4261" y="3449"/>
                    </a:lnTo>
                    <a:lnTo>
                      <a:pt x="4298" y="3615"/>
                    </a:lnTo>
                    <a:lnTo>
                      <a:pt x="4335" y="3781"/>
                    </a:lnTo>
                    <a:lnTo>
                      <a:pt x="4796" y="7692"/>
                    </a:lnTo>
                    <a:lnTo>
                      <a:pt x="4815" y="7876"/>
                    </a:lnTo>
                    <a:lnTo>
                      <a:pt x="4815" y="8024"/>
                    </a:lnTo>
                    <a:lnTo>
                      <a:pt x="4796" y="8190"/>
                    </a:lnTo>
                    <a:lnTo>
                      <a:pt x="4759" y="8356"/>
                    </a:lnTo>
                    <a:lnTo>
                      <a:pt x="4722" y="8503"/>
                    </a:lnTo>
                    <a:lnTo>
                      <a:pt x="4667" y="8651"/>
                    </a:lnTo>
                    <a:lnTo>
                      <a:pt x="4593" y="8780"/>
                    </a:lnTo>
                    <a:lnTo>
                      <a:pt x="4519" y="8928"/>
                    </a:lnTo>
                    <a:lnTo>
                      <a:pt x="4427" y="9038"/>
                    </a:lnTo>
                    <a:lnTo>
                      <a:pt x="4317" y="9167"/>
                    </a:lnTo>
                    <a:lnTo>
                      <a:pt x="4206" y="9278"/>
                    </a:lnTo>
                    <a:lnTo>
                      <a:pt x="4095" y="9370"/>
                    </a:lnTo>
                    <a:lnTo>
                      <a:pt x="3966" y="9462"/>
                    </a:lnTo>
                    <a:lnTo>
                      <a:pt x="3819" y="9536"/>
                    </a:lnTo>
                    <a:lnTo>
                      <a:pt x="3671" y="9592"/>
                    </a:lnTo>
                    <a:lnTo>
                      <a:pt x="3523" y="9647"/>
                    </a:lnTo>
                    <a:lnTo>
                      <a:pt x="3597" y="10108"/>
                    </a:lnTo>
                    <a:lnTo>
                      <a:pt x="3708" y="10827"/>
                    </a:lnTo>
                    <a:lnTo>
                      <a:pt x="3763" y="11012"/>
                    </a:lnTo>
                    <a:lnTo>
                      <a:pt x="3819" y="11159"/>
                    </a:lnTo>
                    <a:lnTo>
                      <a:pt x="3929" y="11307"/>
                    </a:lnTo>
                    <a:lnTo>
                      <a:pt x="4040" y="11418"/>
                    </a:lnTo>
                    <a:lnTo>
                      <a:pt x="4151" y="11528"/>
                    </a:lnTo>
                    <a:lnTo>
                      <a:pt x="4298" y="11620"/>
                    </a:lnTo>
                    <a:lnTo>
                      <a:pt x="4446" y="11676"/>
                    </a:lnTo>
                    <a:lnTo>
                      <a:pt x="4575" y="11731"/>
                    </a:lnTo>
                    <a:lnTo>
                      <a:pt x="4870" y="11823"/>
                    </a:lnTo>
                    <a:lnTo>
                      <a:pt x="5110" y="11860"/>
                    </a:lnTo>
                    <a:lnTo>
                      <a:pt x="5331" y="11879"/>
                    </a:lnTo>
                    <a:lnTo>
                      <a:pt x="28221" y="11879"/>
                    </a:lnTo>
                    <a:lnTo>
                      <a:pt x="28461" y="11860"/>
                    </a:lnTo>
                    <a:lnTo>
                      <a:pt x="28700" y="11823"/>
                    </a:lnTo>
                    <a:lnTo>
                      <a:pt x="28977" y="11750"/>
                    </a:lnTo>
                    <a:lnTo>
                      <a:pt x="29125" y="11694"/>
                    </a:lnTo>
                    <a:lnTo>
                      <a:pt x="29272" y="11620"/>
                    </a:lnTo>
                    <a:lnTo>
                      <a:pt x="29401" y="11528"/>
                    </a:lnTo>
                    <a:lnTo>
                      <a:pt x="29530" y="11436"/>
                    </a:lnTo>
                    <a:lnTo>
                      <a:pt x="29641" y="11307"/>
                    </a:lnTo>
                    <a:lnTo>
                      <a:pt x="29733" y="11178"/>
                    </a:lnTo>
                    <a:lnTo>
                      <a:pt x="29807" y="11012"/>
                    </a:lnTo>
                    <a:lnTo>
                      <a:pt x="29862" y="10827"/>
                    </a:lnTo>
                    <a:lnTo>
                      <a:pt x="29973" y="10126"/>
                    </a:lnTo>
                    <a:lnTo>
                      <a:pt x="30028" y="9647"/>
                    </a:lnTo>
                    <a:lnTo>
                      <a:pt x="29881" y="9592"/>
                    </a:lnTo>
                    <a:lnTo>
                      <a:pt x="29733" y="9536"/>
                    </a:lnTo>
                    <a:lnTo>
                      <a:pt x="29604" y="9462"/>
                    </a:lnTo>
                    <a:lnTo>
                      <a:pt x="29475" y="9370"/>
                    </a:lnTo>
                    <a:lnTo>
                      <a:pt x="29346" y="9278"/>
                    </a:lnTo>
                    <a:lnTo>
                      <a:pt x="29235" y="9167"/>
                    </a:lnTo>
                    <a:lnTo>
                      <a:pt x="29143" y="9038"/>
                    </a:lnTo>
                    <a:lnTo>
                      <a:pt x="29051" y="8928"/>
                    </a:lnTo>
                    <a:lnTo>
                      <a:pt x="28977" y="8780"/>
                    </a:lnTo>
                    <a:lnTo>
                      <a:pt x="28903" y="8651"/>
                    </a:lnTo>
                    <a:lnTo>
                      <a:pt x="28848" y="8503"/>
                    </a:lnTo>
                    <a:lnTo>
                      <a:pt x="28793" y="8356"/>
                    </a:lnTo>
                    <a:lnTo>
                      <a:pt x="28774" y="8190"/>
                    </a:lnTo>
                    <a:lnTo>
                      <a:pt x="28756" y="8042"/>
                    </a:lnTo>
                    <a:lnTo>
                      <a:pt x="28756" y="7876"/>
                    </a:lnTo>
                    <a:lnTo>
                      <a:pt x="28756" y="7710"/>
                    </a:lnTo>
                    <a:lnTo>
                      <a:pt x="29235" y="3781"/>
                    </a:lnTo>
                    <a:lnTo>
                      <a:pt x="29254" y="3615"/>
                    </a:lnTo>
                    <a:lnTo>
                      <a:pt x="29291" y="3449"/>
                    </a:lnTo>
                    <a:lnTo>
                      <a:pt x="29364" y="3302"/>
                    </a:lnTo>
                    <a:lnTo>
                      <a:pt x="29420" y="3154"/>
                    </a:lnTo>
                    <a:lnTo>
                      <a:pt x="29512" y="3007"/>
                    </a:lnTo>
                    <a:lnTo>
                      <a:pt x="29604" y="2878"/>
                    </a:lnTo>
                    <a:lnTo>
                      <a:pt x="29715" y="2749"/>
                    </a:lnTo>
                    <a:lnTo>
                      <a:pt x="29825" y="2638"/>
                    </a:lnTo>
                    <a:lnTo>
                      <a:pt x="29955" y="2546"/>
                    </a:lnTo>
                    <a:lnTo>
                      <a:pt x="30084" y="2453"/>
                    </a:lnTo>
                    <a:lnTo>
                      <a:pt x="30231" y="2361"/>
                    </a:lnTo>
                    <a:lnTo>
                      <a:pt x="30379" y="2306"/>
                    </a:lnTo>
                    <a:lnTo>
                      <a:pt x="30526" y="2251"/>
                    </a:lnTo>
                    <a:lnTo>
                      <a:pt x="30692" y="2214"/>
                    </a:lnTo>
                    <a:lnTo>
                      <a:pt x="30858" y="2195"/>
                    </a:lnTo>
                    <a:lnTo>
                      <a:pt x="31024" y="2177"/>
                    </a:lnTo>
                    <a:lnTo>
                      <a:pt x="31135" y="2177"/>
                    </a:lnTo>
                    <a:lnTo>
                      <a:pt x="31393" y="2195"/>
                    </a:lnTo>
                    <a:lnTo>
                      <a:pt x="31651" y="2251"/>
                    </a:lnTo>
                    <a:lnTo>
                      <a:pt x="31891" y="2343"/>
                    </a:lnTo>
                    <a:lnTo>
                      <a:pt x="32113" y="2472"/>
                    </a:lnTo>
                    <a:lnTo>
                      <a:pt x="32315" y="2619"/>
                    </a:lnTo>
                    <a:lnTo>
                      <a:pt x="32500" y="2804"/>
                    </a:lnTo>
                    <a:lnTo>
                      <a:pt x="32647" y="3007"/>
                    </a:lnTo>
                    <a:lnTo>
                      <a:pt x="32777" y="3228"/>
                    </a:lnTo>
                    <a:lnTo>
                      <a:pt x="33643" y="3099"/>
                    </a:lnTo>
                    <a:lnTo>
                      <a:pt x="33404" y="2638"/>
                    </a:lnTo>
                    <a:lnTo>
                      <a:pt x="33164" y="2214"/>
                    </a:lnTo>
                    <a:lnTo>
                      <a:pt x="32924" y="1845"/>
                    </a:lnTo>
                    <a:lnTo>
                      <a:pt x="32684" y="1513"/>
                    </a:lnTo>
                    <a:lnTo>
                      <a:pt x="32371" y="1125"/>
                    </a:lnTo>
                    <a:lnTo>
                      <a:pt x="32094" y="793"/>
                    </a:lnTo>
                    <a:lnTo>
                      <a:pt x="31817" y="554"/>
                    </a:lnTo>
                    <a:lnTo>
                      <a:pt x="31596" y="351"/>
                    </a:lnTo>
                    <a:lnTo>
                      <a:pt x="31393" y="203"/>
                    </a:lnTo>
                    <a:lnTo>
                      <a:pt x="31246" y="92"/>
                    </a:lnTo>
                    <a:lnTo>
                      <a:pt x="31098" y="19"/>
                    </a:lnTo>
                    <a:lnTo>
                      <a:pt x="31449" y="904"/>
                    </a:lnTo>
                    <a:lnTo>
                      <a:pt x="2103" y="904"/>
                    </a:lnTo>
                    <a:lnTo>
                      <a:pt x="24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1"/>
              <p:cNvSpPr/>
              <p:nvPr/>
            </p:nvSpPr>
            <p:spPr>
              <a:xfrm>
                <a:off x="1412650" y="777625"/>
                <a:ext cx="841100" cy="296975"/>
              </a:xfrm>
              <a:custGeom>
                <a:rect b="b" l="l" r="r" t="t"/>
                <a:pathLst>
                  <a:path extrusionOk="0" fill="none" h="11879" w="33644">
                    <a:moveTo>
                      <a:pt x="33643" y="3099"/>
                    </a:moveTo>
                    <a:lnTo>
                      <a:pt x="32777" y="3228"/>
                    </a:lnTo>
                    <a:lnTo>
                      <a:pt x="32777" y="3228"/>
                    </a:lnTo>
                    <a:lnTo>
                      <a:pt x="32647" y="3007"/>
                    </a:lnTo>
                    <a:lnTo>
                      <a:pt x="32500" y="2804"/>
                    </a:lnTo>
                    <a:lnTo>
                      <a:pt x="32315" y="2619"/>
                    </a:lnTo>
                    <a:lnTo>
                      <a:pt x="32113" y="2472"/>
                    </a:lnTo>
                    <a:lnTo>
                      <a:pt x="31891" y="2343"/>
                    </a:lnTo>
                    <a:lnTo>
                      <a:pt x="31651" y="2251"/>
                    </a:lnTo>
                    <a:lnTo>
                      <a:pt x="31393" y="2195"/>
                    </a:lnTo>
                    <a:lnTo>
                      <a:pt x="31135" y="2177"/>
                    </a:lnTo>
                    <a:lnTo>
                      <a:pt x="31024" y="2177"/>
                    </a:lnTo>
                    <a:lnTo>
                      <a:pt x="31024" y="2177"/>
                    </a:lnTo>
                    <a:lnTo>
                      <a:pt x="30858" y="2195"/>
                    </a:lnTo>
                    <a:lnTo>
                      <a:pt x="30692" y="2214"/>
                    </a:lnTo>
                    <a:lnTo>
                      <a:pt x="30526" y="2251"/>
                    </a:lnTo>
                    <a:lnTo>
                      <a:pt x="30379" y="2306"/>
                    </a:lnTo>
                    <a:lnTo>
                      <a:pt x="30231" y="2361"/>
                    </a:lnTo>
                    <a:lnTo>
                      <a:pt x="30084" y="2453"/>
                    </a:lnTo>
                    <a:lnTo>
                      <a:pt x="29955" y="2546"/>
                    </a:lnTo>
                    <a:lnTo>
                      <a:pt x="29825" y="2638"/>
                    </a:lnTo>
                    <a:lnTo>
                      <a:pt x="29715" y="2749"/>
                    </a:lnTo>
                    <a:lnTo>
                      <a:pt x="29604" y="2878"/>
                    </a:lnTo>
                    <a:lnTo>
                      <a:pt x="29512" y="3007"/>
                    </a:lnTo>
                    <a:lnTo>
                      <a:pt x="29420" y="3154"/>
                    </a:lnTo>
                    <a:lnTo>
                      <a:pt x="29364" y="3302"/>
                    </a:lnTo>
                    <a:lnTo>
                      <a:pt x="29291" y="3449"/>
                    </a:lnTo>
                    <a:lnTo>
                      <a:pt x="29254" y="3615"/>
                    </a:lnTo>
                    <a:lnTo>
                      <a:pt x="29235" y="3781"/>
                    </a:lnTo>
                    <a:lnTo>
                      <a:pt x="28756" y="7710"/>
                    </a:lnTo>
                    <a:lnTo>
                      <a:pt x="28756" y="7710"/>
                    </a:lnTo>
                    <a:lnTo>
                      <a:pt x="28756" y="7876"/>
                    </a:lnTo>
                    <a:lnTo>
                      <a:pt x="28756" y="8042"/>
                    </a:lnTo>
                    <a:lnTo>
                      <a:pt x="28774" y="8190"/>
                    </a:lnTo>
                    <a:lnTo>
                      <a:pt x="28793" y="8356"/>
                    </a:lnTo>
                    <a:lnTo>
                      <a:pt x="28848" y="8503"/>
                    </a:lnTo>
                    <a:lnTo>
                      <a:pt x="28903" y="8651"/>
                    </a:lnTo>
                    <a:lnTo>
                      <a:pt x="28977" y="8780"/>
                    </a:lnTo>
                    <a:lnTo>
                      <a:pt x="29051" y="8928"/>
                    </a:lnTo>
                    <a:lnTo>
                      <a:pt x="29143" y="9038"/>
                    </a:lnTo>
                    <a:lnTo>
                      <a:pt x="29235" y="9167"/>
                    </a:lnTo>
                    <a:lnTo>
                      <a:pt x="29346" y="9278"/>
                    </a:lnTo>
                    <a:lnTo>
                      <a:pt x="29475" y="9370"/>
                    </a:lnTo>
                    <a:lnTo>
                      <a:pt x="29604" y="9462"/>
                    </a:lnTo>
                    <a:lnTo>
                      <a:pt x="29733" y="9536"/>
                    </a:lnTo>
                    <a:lnTo>
                      <a:pt x="29881" y="9592"/>
                    </a:lnTo>
                    <a:lnTo>
                      <a:pt x="30028" y="9647"/>
                    </a:lnTo>
                    <a:lnTo>
                      <a:pt x="30028" y="9647"/>
                    </a:lnTo>
                    <a:lnTo>
                      <a:pt x="29973" y="10126"/>
                    </a:lnTo>
                    <a:lnTo>
                      <a:pt x="29862" y="10827"/>
                    </a:lnTo>
                    <a:lnTo>
                      <a:pt x="29862" y="10827"/>
                    </a:lnTo>
                    <a:lnTo>
                      <a:pt x="29807" y="11012"/>
                    </a:lnTo>
                    <a:lnTo>
                      <a:pt x="29733" y="11178"/>
                    </a:lnTo>
                    <a:lnTo>
                      <a:pt x="29641" y="11307"/>
                    </a:lnTo>
                    <a:lnTo>
                      <a:pt x="29530" y="11436"/>
                    </a:lnTo>
                    <a:lnTo>
                      <a:pt x="29401" y="11528"/>
                    </a:lnTo>
                    <a:lnTo>
                      <a:pt x="29272" y="11620"/>
                    </a:lnTo>
                    <a:lnTo>
                      <a:pt x="29125" y="11694"/>
                    </a:lnTo>
                    <a:lnTo>
                      <a:pt x="28977" y="11750"/>
                    </a:lnTo>
                    <a:lnTo>
                      <a:pt x="28700" y="11823"/>
                    </a:lnTo>
                    <a:lnTo>
                      <a:pt x="28461" y="11860"/>
                    </a:lnTo>
                    <a:lnTo>
                      <a:pt x="28221" y="11879"/>
                    </a:lnTo>
                    <a:lnTo>
                      <a:pt x="13502" y="11879"/>
                    </a:lnTo>
                    <a:lnTo>
                      <a:pt x="13502" y="11879"/>
                    </a:lnTo>
                    <a:lnTo>
                      <a:pt x="5331" y="11879"/>
                    </a:lnTo>
                    <a:lnTo>
                      <a:pt x="5331" y="11879"/>
                    </a:lnTo>
                    <a:lnTo>
                      <a:pt x="5110" y="11860"/>
                    </a:lnTo>
                    <a:lnTo>
                      <a:pt x="4870" y="11823"/>
                    </a:lnTo>
                    <a:lnTo>
                      <a:pt x="4575" y="11731"/>
                    </a:lnTo>
                    <a:lnTo>
                      <a:pt x="4446" y="11676"/>
                    </a:lnTo>
                    <a:lnTo>
                      <a:pt x="4298" y="11620"/>
                    </a:lnTo>
                    <a:lnTo>
                      <a:pt x="4151" y="11528"/>
                    </a:lnTo>
                    <a:lnTo>
                      <a:pt x="4040" y="11418"/>
                    </a:lnTo>
                    <a:lnTo>
                      <a:pt x="3929" y="11307"/>
                    </a:lnTo>
                    <a:lnTo>
                      <a:pt x="3819" y="11159"/>
                    </a:lnTo>
                    <a:lnTo>
                      <a:pt x="3763" y="11012"/>
                    </a:lnTo>
                    <a:lnTo>
                      <a:pt x="3708" y="10827"/>
                    </a:lnTo>
                    <a:lnTo>
                      <a:pt x="3708" y="10827"/>
                    </a:lnTo>
                    <a:lnTo>
                      <a:pt x="3597" y="10108"/>
                    </a:lnTo>
                    <a:lnTo>
                      <a:pt x="3523" y="9647"/>
                    </a:lnTo>
                    <a:lnTo>
                      <a:pt x="3523" y="9647"/>
                    </a:lnTo>
                    <a:lnTo>
                      <a:pt x="3671" y="9592"/>
                    </a:lnTo>
                    <a:lnTo>
                      <a:pt x="3819" y="9536"/>
                    </a:lnTo>
                    <a:lnTo>
                      <a:pt x="3966" y="9462"/>
                    </a:lnTo>
                    <a:lnTo>
                      <a:pt x="4095" y="9370"/>
                    </a:lnTo>
                    <a:lnTo>
                      <a:pt x="4206" y="9278"/>
                    </a:lnTo>
                    <a:lnTo>
                      <a:pt x="4317" y="9167"/>
                    </a:lnTo>
                    <a:lnTo>
                      <a:pt x="4427" y="9038"/>
                    </a:lnTo>
                    <a:lnTo>
                      <a:pt x="4519" y="8928"/>
                    </a:lnTo>
                    <a:lnTo>
                      <a:pt x="4593" y="8780"/>
                    </a:lnTo>
                    <a:lnTo>
                      <a:pt x="4667" y="8651"/>
                    </a:lnTo>
                    <a:lnTo>
                      <a:pt x="4722" y="8503"/>
                    </a:lnTo>
                    <a:lnTo>
                      <a:pt x="4759" y="8356"/>
                    </a:lnTo>
                    <a:lnTo>
                      <a:pt x="4796" y="8190"/>
                    </a:lnTo>
                    <a:lnTo>
                      <a:pt x="4815" y="8024"/>
                    </a:lnTo>
                    <a:lnTo>
                      <a:pt x="4815" y="7876"/>
                    </a:lnTo>
                    <a:lnTo>
                      <a:pt x="4796" y="7692"/>
                    </a:lnTo>
                    <a:lnTo>
                      <a:pt x="4335" y="3781"/>
                    </a:lnTo>
                    <a:lnTo>
                      <a:pt x="4335" y="3781"/>
                    </a:lnTo>
                    <a:lnTo>
                      <a:pt x="4298" y="3615"/>
                    </a:lnTo>
                    <a:lnTo>
                      <a:pt x="4261" y="3449"/>
                    </a:lnTo>
                    <a:lnTo>
                      <a:pt x="4206" y="3302"/>
                    </a:lnTo>
                    <a:lnTo>
                      <a:pt x="4132" y="3136"/>
                    </a:lnTo>
                    <a:lnTo>
                      <a:pt x="4058" y="3007"/>
                    </a:lnTo>
                    <a:lnTo>
                      <a:pt x="3966" y="2878"/>
                    </a:lnTo>
                    <a:lnTo>
                      <a:pt x="3855" y="2749"/>
                    </a:lnTo>
                    <a:lnTo>
                      <a:pt x="3745" y="2638"/>
                    </a:lnTo>
                    <a:lnTo>
                      <a:pt x="3616" y="2527"/>
                    </a:lnTo>
                    <a:lnTo>
                      <a:pt x="3487" y="2453"/>
                    </a:lnTo>
                    <a:lnTo>
                      <a:pt x="3339" y="2361"/>
                    </a:lnTo>
                    <a:lnTo>
                      <a:pt x="3191" y="2306"/>
                    </a:lnTo>
                    <a:lnTo>
                      <a:pt x="3025" y="2251"/>
                    </a:lnTo>
                    <a:lnTo>
                      <a:pt x="2859" y="2214"/>
                    </a:lnTo>
                    <a:lnTo>
                      <a:pt x="2693" y="2195"/>
                    </a:lnTo>
                    <a:lnTo>
                      <a:pt x="2527" y="2177"/>
                    </a:lnTo>
                    <a:lnTo>
                      <a:pt x="2435" y="2177"/>
                    </a:lnTo>
                    <a:lnTo>
                      <a:pt x="2435" y="2177"/>
                    </a:lnTo>
                    <a:lnTo>
                      <a:pt x="2195" y="2195"/>
                    </a:lnTo>
                    <a:lnTo>
                      <a:pt x="1956" y="2251"/>
                    </a:lnTo>
                    <a:lnTo>
                      <a:pt x="1734" y="2324"/>
                    </a:lnTo>
                    <a:lnTo>
                      <a:pt x="1513" y="2435"/>
                    </a:lnTo>
                    <a:lnTo>
                      <a:pt x="1329" y="2564"/>
                    </a:lnTo>
                    <a:lnTo>
                      <a:pt x="1144" y="2712"/>
                    </a:lnTo>
                    <a:lnTo>
                      <a:pt x="997" y="2896"/>
                    </a:lnTo>
                    <a:lnTo>
                      <a:pt x="867" y="3099"/>
                    </a:lnTo>
                    <a:lnTo>
                      <a:pt x="1" y="2896"/>
                    </a:lnTo>
                    <a:lnTo>
                      <a:pt x="1" y="2896"/>
                    </a:lnTo>
                    <a:lnTo>
                      <a:pt x="222" y="2509"/>
                    </a:lnTo>
                    <a:lnTo>
                      <a:pt x="443" y="2140"/>
                    </a:lnTo>
                    <a:lnTo>
                      <a:pt x="665" y="1808"/>
                    </a:lnTo>
                    <a:lnTo>
                      <a:pt x="867" y="1513"/>
                    </a:lnTo>
                    <a:lnTo>
                      <a:pt x="867" y="1513"/>
                    </a:lnTo>
                    <a:lnTo>
                      <a:pt x="1181" y="1125"/>
                    </a:lnTo>
                    <a:lnTo>
                      <a:pt x="1476" y="793"/>
                    </a:lnTo>
                    <a:lnTo>
                      <a:pt x="1734" y="554"/>
                    </a:lnTo>
                    <a:lnTo>
                      <a:pt x="1974" y="351"/>
                    </a:lnTo>
                    <a:lnTo>
                      <a:pt x="2159" y="203"/>
                    </a:lnTo>
                    <a:lnTo>
                      <a:pt x="2325" y="92"/>
                    </a:lnTo>
                    <a:lnTo>
                      <a:pt x="2472" y="0"/>
                    </a:lnTo>
                    <a:lnTo>
                      <a:pt x="2103" y="904"/>
                    </a:lnTo>
                    <a:lnTo>
                      <a:pt x="19367" y="904"/>
                    </a:lnTo>
                    <a:lnTo>
                      <a:pt x="19349" y="904"/>
                    </a:lnTo>
                    <a:lnTo>
                      <a:pt x="31449" y="904"/>
                    </a:lnTo>
                    <a:lnTo>
                      <a:pt x="31098" y="19"/>
                    </a:lnTo>
                    <a:lnTo>
                      <a:pt x="31098" y="19"/>
                    </a:lnTo>
                    <a:lnTo>
                      <a:pt x="31246" y="92"/>
                    </a:lnTo>
                    <a:lnTo>
                      <a:pt x="31393" y="203"/>
                    </a:lnTo>
                    <a:lnTo>
                      <a:pt x="31596" y="351"/>
                    </a:lnTo>
                    <a:lnTo>
                      <a:pt x="31817" y="554"/>
                    </a:lnTo>
                    <a:lnTo>
                      <a:pt x="32094" y="793"/>
                    </a:lnTo>
                    <a:lnTo>
                      <a:pt x="32371" y="1125"/>
                    </a:lnTo>
                    <a:lnTo>
                      <a:pt x="32684" y="1513"/>
                    </a:lnTo>
                    <a:lnTo>
                      <a:pt x="32684" y="1513"/>
                    </a:lnTo>
                    <a:lnTo>
                      <a:pt x="32924" y="1845"/>
                    </a:lnTo>
                    <a:lnTo>
                      <a:pt x="33164" y="2214"/>
                    </a:lnTo>
                    <a:lnTo>
                      <a:pt x="33404" y="2638"/>
                    </a:lnTo>
                    <a:lnTo>
                      <a:pt x="33643" y="30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1"/>
              <p:cNvSpPr/>
              <p:nvPr/>
            </p:nvSpPr>
            <p:spPr>
              <a:xfrm>
                <a:off x="1659800" y="894275"/>
                <a:ext cx="344950" cy="119925"/>
              </a:xfrm>
              <a:custGeom>
                <a:rect b="b" l="l" r="r" t="t"/>
                <a:pathLst>
                  <a:path extrusionOk="0" h="4797" w="13798">
                    <a:moveTo>
                      <a:pt x="11455" y="941"/>
                    </a:moveTo>
                    <a:lnTo>
                      <a:pt x="11455" y="3727"/>
                    </a:lnTo>
                    <a:lnTo>
                      <a:pt x="1901" y="3727"/>
                    </a:lnTo>
                    <a:lnTo>
                      <a:pt x="1901" y="941"/>
                    </a:lnTo>
                    <a:close/>
                    <a:moveTo>
                      <a:pt x="1" y="1"/>
                    </a:moveTo>
                    <a:lnTo>
                      <a:pt x="38" y="370"/>
                    </a:lnTo>
                    <a:lnTo>
                      <a:pt x="185" y="1273"/>
                    </a:lnTo>
                    <a:lnTo>
                      <a:pt x="296" y="1827"/>
                    </a:lnTo>
                    <a:lnTo>
                      <a:pt x="425" y="2417"/>
                    </a:lnTo>
                    <a:lnTo>
                      <a:pt x="573" y="2970"/>
                    </a:lnTo>
                    <a:lnTo>
                      <a:pt x="720" y="3468"/>
                    </a:lnTo>
                    <a:lnTo>
                      <a:pt x="831" y="3690"/>
                    </a:lnTo>
                    <a:lnTo>
                      <a:pt x="960" y="3893"/>
                    </a:lnTo>
                    <a:lnTo>
                      <a:pt x="1108" y="4059"/>
                    </a:lnTo>
                    <a:lnTo>
                      <a:pt x="1274" y="4206"/>
                    </a:lnTo>
                    <a:lnTo>
                      <a:pt x="1458" y="4335"/>
                    </a:lnTo>
                    <a:lnTo>
                      <a:pt x="1642" y="4446"/>
                    </a:lnTo>
                    <a:lnTo>
                      <a:pt x="1845" y="4520"/>
                    </a:lnTo>
                    <a:lnTo>
                      <a:pt x="2030" y="4594"/>
                    </a:lnTo>
                    <a:lnTo>
                      <a:pt x="2399" y="4704"/>
                    </a:lnTo>
                    <a:lnTo>
                      <a:pt x="2712" y="4760"/>
                    </a:lnTo>
                    <a:lnTo>
                      <a:pt x="2915" y="4796"/>
                    </a:lnTo>
                    <a:lnTo>
                      <a:pt x="10865" y="4796"/>
                    </a:lnTo>
                    <a:lnTo>
                      <a:pt x="11086" y="4760"/>
                    </a:lnTo>
                    <a:lnTo>
                      <a:pt x="11381" y="4704"/>
                    </a:lnTo>
                    <a:lnTo>
                      <a:pt x="11750" y="4594"/>
                    </a:lnTo>
                    <a:lnTo>
                      <a:pt x="11953" y="4538"/>
                    </a:lnTo>
                    <a:lnTo>
                      <a:pt x="12156" y="4446"/>
                    </a:lnTo>
                    <a:lnTo>
                      <a:pt x="12340" y="4335"/>
                    </a:lnTo>
                    <a:lnTo>
                      <a:pt x="12525" y="4206"/>
                    </a:lnTo>
                    <a:lnTo>
                      <a:pt x="12691" y="4059"/>
                    </a:lnTo>
                    <a:lnTo>
                      <a:pt x="12838" y="3893"/>
                    </a:lnTo>
                    <a:lnTo>
                      <a:pt x="12967" y="3690"/>
                    </a:lnTo>
                    <a:lnTo>
                      <a:pt x="13060" y="3468"/>
                    </a:lnTo>
                    <a:lnTo>
                      <a:pt x="13226" y="2970"/>
                    </a:lnTo>
                    <a:lnTo>
                      <a:pt x="13373" y="2417"/>
                    </a:lnTo>
                    <a:lnTo>
                      <a:pt x="13502" y="1827"/>
                    </a:lnTo>
                    <a:lnTo>
                      <a:pt x="13595" y="1273"/>
                    </a:lnTo>
                    <a:lnTo>
                      <a:pt x="13742" y="370"/>
                    </a:lnTo>
                    <a:lnTo>
                      <a:pt x="1379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1"/>
              <p:cNvSpPr/>
              <p:nvPr/>
            </p:nvSpPr>
            <p:spPr>
              <a:xfrm>
                <a:off x="2185950" y="733350"/>
                <a:ext cx="131900" cy="82100"/>
              </a:xfrm>
              <a:custGeom>
                <a:rect b="b" l="l" r="r" t="t"/>
                <a:pathLst>
                  <a:path extrusionOk="0" h="3284" w="5276">
                    <a:moveTo>
                      <a:pt x="2711" y="1"/>
                    </a:moveTo>
                    <a:lnTo>
                      <a:pt x="2379" y="19"/>
                    </a:lnTo>
                    <a:lnTo>
                      <a:pt x="2066" y="56"/>
                    </a:lnTo>
                    <a:lnTo>
                      <a:pt x="1771" y="111"/>
                    </a:lnTo>
                    <a:lnTo>
                      <a:pt x="1513" y="167"/>
                    </a:lnTo>
                    <a:lnTo>
                      <a:pt x="1291" y="222"/>
                    </a:lnTo>
                    <a:lnTo>
                      <a:pt x="1125" y="296"/>
                    </a:lnTo>
                    <a:lnTo>
                      <a:pt x="996" y="369"/>
                    </a:lnTo>
                    <a:lnTo>
                      <a:pt x="885" y="443"/>
                    </a:lnTo>
                    <a:lnTo>
                      <a:pt x="775" y="535"/>
                    </a:lnTo>
                    <a:lnTo>
                      <a:pt x="683" y="628"/>
                    </a:lnTo>
                    <a:lnTo>
                      <a:pt x="535" y="794"/>
                    </a:lnTo>
                    <a:lnTo>
                      <a:pt x="424" y="978"/>
                    </a:lnTo>
                    <a:lnTo>
                      <a:pt x="351" y="1126"/>
                    </a:lnTo>
                    <a:lnTo>
                      <a:pt x="314" y="1255"/>
                    </a:lnTo>
                    <a:lnTo>
                      <a:pt x="295" y="1384"/>
                    </a:lnTo>
                    <a:lnTo>
                      <a:pt x="0" y="1384"/>
                    </a:lnTo>
                    <a:lnTo>
                      <a:pt x="166" y="1771"/>
                    </a:lnTo>
                    <a:lnTo>
                      <a:pt x="295" y="1845"/>
                    </a:lnTo>
                    <a:lnTo>
                      <a:pt x="443" y="1956"/>
                    </a:lnTo>
                    <a:lnTo>
                      <a:pt x="627" y="2085"/>
                    </a:lnTo>
                    <a:lnTo>
                      <a:pt x="867" y="2288"/>
                    </a:lnTo>
                    <a:lnTo>
                      <a:pt x="1144" y="2546"/>
                    </a:lnTo>
                    <a:lnTo>
                      <a:pt x="1439" y="2878"/>
                    </a:lnTo>
                    <a:lnTo>
                      <a:pt x="1752" y="3284"/>
                    </a:lnTo>
                    <a:lnTo>
                      <a:pt x="2638" y="3265"/>
                    </a:lnTo>
                    <a:lnTo>
                      <a:pt x="3025" y="3265"/>
                    </a:lnTo>
                    <a:lnTo>
                      <a:pt x="3394" y="3247"/>
                    </a:lnTo>
                    <a:lnTo>
                      <a:pt x="3726" y="3210"/>
                    </a:lnTo>
                    <a:lnTo>
                      <a:pt x="4021" y="3155"/>
                    </a:lnTo>
                    <a:lnTo>
                      <a:pt x="4279" y="3099"/>
                    </a:lnTo>
                    <a:lnTo>
                      <a:pt x="4519" y="3007"/>
                    </a:lnTo>
                    <a:lnTo>
                      <a:pt x="4722" y="2915"/>
                    </a:lnTo>
                    <a:lnTo>
                      <a:pt x="4888" y="2786"/>
                    </a:lnTo>
                    <a:lnTo>
                      <a:pt x="5036" y="2638"/>
                    </a:lnTo>
                    <a:lnTo>
                      <a:pt x="5146" y="2454"/>
                    </a:lnTo>
                    <a:lnTo>
                      <a:pt x="5220" y="2232"/>
                    </a:lnTo>
                    <a:lnTo>
                      <a:pt x="5275" y="1993"/>
                    </a:lnTo>
                    <a:lnTo>
                      <a:pt x="5275" y="1697"/>
                    </a:lnTo>
                    <a:lnTo>
                      <a:pt x="5257" y="1384"/>
                    </a:lnTo>
                    <a:lnTo>
                      <a:pt x="5238" y="1218"/>
                    </a:lnTo>
                    <a:lnTo>
                      <a:pt x="5202" y="1052"/>
                    </a:lnTo>
                    <a:lnTo>
                      <a:pt x="5146" y="923"/>
                    </a:lnTo>
                    <a:lnTo>
                      <a:pt x="5072" y="794"/>
                    </a:lnTo>
                    <a:lnTo>
                      <a:pt x="4980" y="665"/>
                    </a:lnTo>
                    <a:lnTo>
                      <a:pt x="4888" y="572"/>
                    </a:lnTo>
                    <a:lnTo>
                      <a:pt x="4759" y="462"/>
                    </a:lnTo>
                    <a:lnTo>
                      <a:pt x="4648" y="388"/>
                    </a:lnTo>
                    <a:lnTo>
                      <a:pt x="4519" y="314"/>
                    </a:lnTo>
                    <a:lnTo>
                      <a:pt x="4372" y="240"/>
                    </a:lnTo>
                    <a:lnTo>
                      <a:pt x="4076" y="130"/>
                    </a:lnTo>
                    <a:lnTo>
                      <a:pt x="3744" y="56"/>
                    </a:lnTo>
                    <a:lnTo>
                      <a:pt x="3412" y="19"/>
                    </a:lnTo>
                    <a:lnTo>
                      <a:pt x="306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1"/>
              <p:cNvSpPr/>
              <p:nvPr/>
            </p:nvSpPr>
            <p:spPr>
              <a:xfrm>
                <a:off x="1346250" y="733350"/>
                <a:ext cx="132375" cy="82100"/>
              </a:xfrm>
              <a:custGeom>
                <a:rect b="b" l="l" r="r" t="t"/>
                <a:pathLst>
                  <a:path extrusionOk="0" h="3284" w="5295">
                    <a:moveTo>
                      <a:pt x="2232" y="1"/>
                    </a:moveTo>
                    <a:lnTo>
                      <a:pt x="1882" y="19"/>
                    </a:lnTo>
                    <a:lnTo>
                      <a:pt x="1531" y="56"/>
                    </a:lnTo>
                    <a:lnTo>
                      <a:pt x="1218" y="130"/>
                    </a:lnTo>
                    <a:lnTo>
                      <a:pt x="904" y="240"/>
                    </a:lnTo>
                    <a:lnTo>
                      <a:pt x="775" y="314"/>
                    </a:lnTo>
                    <a:lnTo>
                      <a:pt x="646" y="388"/>
                    </a:lnTo>
                    <a:lnTo>
                      <a:pt x="517" y="462"/>
                    </a:lnTo>
                    <a:lnTo>
                      <a:pt x="406" y="572"/>
                    </a:lnTo>
                    <a:lnTo>
                      <a:pt x="314" y="665"/>
                    </a:lnTo>
                    <a:lnTo>
                      <a:pt x="222" y="794"/>
                    </a:lnTo>
                    <a:lnTo>
                      <a:pt x="148" y="923"/>
                    </a:lnTo>
                    <a:lnTo>
                      <a:pt x="93" y="1052"/>
                    </a:lnTo>
                    <a:lnTo>
                      <a:pt x="56" y="1218"/>
                    </a:lnTo>
                    <a:lnTo>
                      <a:pt x="19" y="1384"/>
                    </a:lnTo>
                    <a:lnTo>
                      <a:pt x="1" y="1697"/>
                    </a:lnTo>
                    <a:lnTo>
                      <a:pt x="19" y="1974"/>
                    </a:lnTo>
                    <a:lnTo>
                      <a:pt x="56" y="2232"/>
                    </a:lnTo>
                    <a:lnTo>
                      <a:pt x="148" y="2454"/>
                    </a:lnTo>
                    <a:lnTo>
                      <a:pt x="259" y="2620"/>
                    </a:lnTo>
                    <a:lnTo>
                      <a:pt x="388" y="2786"/>
                    </a:lnTo>
                    <a:lnTo>
                      <a:pt x="554" y="2915"/>
                    </a:lnTo>
                    <a:lnTo>
                      <a:pt x="775" y="3007"/>
                    </a:lnTo>
                    <a:lnTo>
                      <a:pt x="997" y="3099"/>
                    </a:lnTo>
                    <a:lnTo>
                      <a:pt x="1273" y="3155"/>
                    </a:lnTo>
                    <a:lnTo>
                      <a:pt x="1568" y="3210"/>
                    </a:lnTo>
                    <a:lnTo>
                      <a:pt x="1900" y="3228"/>
                    </a:lnTo>
                    <a:lnTo>
                      <a:pt x="2251" y="3265"/>
                    </a:lnTo>
                    <a:lnTo>
                      <a:pt x="2657" y="3265"/>
                    </a:lnTo>
                    <a:lnTo>
                      <a:pt x="3523" y="3284"/>
                    </a:lnTo>
                    <a:lnTo>
                      <a:pt x="3837" y="2896"/>
                    </a:lnTo>
                    <a:lnTo>
                      <a:pt x="4132" y="2564"/>
                    </a:lnTo>
                    <a:lnTo>
                      <a:pt x="4390" y="2325"/>
                    </a:lnTo>
                    <a:lnTo>
                      <a:pt x="4630" y="2122"/>
                    </a:lnTo>
                    <a:lnTo>
                      <a:pt x="4815" y="1974"/>
                    </a:lnTo>
                    <a:lnTo>
                      <a:pt x="4981" y="1863"/>
                    </a:lnTo>
                    <a:lnTo>
                      <a:pt x="5128" y="1771"/>
                    </a:lnTo>
                    <a:lnTo>
                      <a:pt x="5294" y="1384"/>
                    </a:lnTo>
                    <a:lnTo>
                      <a:pt x="4999" y="1384"/>
                    </a:lnTo>
                    <a:lnTo>
                      <a:pt x="4981" y="1255"/>
                    </a:lnTo>
                    <a:lnTo>
                      <a:pt x="4925" y="1126"/>
                    </a:lnTo>
                    <a:lnTo>
                      <a:pt x="4851" y="978"/>
                    </a:lnTo>
                    <a:lnTo>
                      <a:pt x="4759" y="794"/>
                    </a:lnTo>
                    <a:lnTo>
                      <a:pt x="4612" y="609"/>
                    </a:lnTo>
                    <a:lnTo>
                      <a:pt x="4519" y="535"/>
                    </a:lnTo>
                    <a:lnTo>
                      <a:pt x="4409" y="443"/>
                    </a:lnTo>
                    <a:lnTo>
                      <a:pt x="4298" y="369"/>
                    </a:lnTo>
                    <a:lnTo>
                      <a:pt x="4151" y="296"/>
                    </a:lnTo>
                    <a:lnTo>
                      <a:pt x="3985" y="222"/>
                    </a:lnTo>
                    <a:lnTo>
                      <a:pt x="3782" y="167"/>
                    </a:lnTo>
                    <a:lnTo>
                      <a:pt x="3523" y="111"/>
                    </a:lnTo>
                    <a:lnTo>
                      <a:pt x="3228" y="56"/>
                    </a:lnTo>
                    <a:lnTo>
                      <a:pt x="2896" y="19"/>
                    </a:lnTo>
                    <a:lnTo>
                      <a:pt x="25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1"/>
              <p:cNvSpPr/>
              <p:nvPr/>
            </p:nvSpPr>
            <p:spPr>
              <a:xfrm>
                <a:off x="1346250" y="733350"/>
                <a:ext cx="132375" cy="82100"/>
              </a:xfrm>
              <a:custGeom>
                <a:rect b="b" l="l" r="r" t="t"/>
                <a:pathLst>
                  <a:path extrusionOk="0" fill="none" h="3284" w="5295">
                    <a:moveTo>
                      <a:pt x="5294" y="1384"/>
                    </a:moveTo>
                    <a:lnTo>
                      <a:pt x="5128" y="1771"/>
                    </a:lnTo>
                    <a:lnTo>
                      <a:pt x="5128" y="1771"/>
                    </a:lnTo>
                    <a:lnTo>
                      <a:pt x="5128" y="1771"/>
                    </a:lnTo>
                    <a:lnTo>
                      <a:pt x="4981" y="1863"/>
                    </a:lnTo>
                    <a:lnTo>
                      <a:pt x="4815" y="1974"/>
                    </a:lnTo>
                    <a:lnTo>
                      <a:pt x="4630" y="2122"/>
                    </a:lnTo>
                    <a:lnTo>
                      <a:pt x="4390" y="2325"/>
                    </a:lnTo>
                    <a:lnTo>
                      <a:pt x="4132" y="2564"/>
                    </a:lnTo>
                    <a:lnTo>
                      <a:pt x="3837" y="2896"/>
                    </a:lnTo>
                    <a:lnTo>
                      <a:pt x="3523" y="3284"/>
                    </a:lnTo>
                    <a:lnTo>
                      <a:pt x="3523" y="3284"/>
                    </a:lnTo>
                    <a:lnTo>
                      <a:pt x="2657" y="3265"/>
                    </a:lnTo>
                    <a:lnTo>
                      <a:pt x="2251" y="3265"/>
                    </a:lnTo>
                    <a:lnTo>
                      <a:pt x="1900" y="3228"/>
                    </a:lnTo>
                    <a:lnTo>
                      <a:pt x="1568" y="3210"/>
                    </a:lnTo>
                    <a:lnTo>
                      <a:pt x="1273" y="3155"/>
                    </a:lnTo>
                    <a:lnTo>
                      <a:pt x="997" y="3099"/>
                    </a:lnTo>
                    <a:lnTo>
                      <a:pt x="775" y="3007"/>
                    </a:lnTo>
                    <a:lnTo>
                      <a:pt x="554" y="2915"/>
                    </a:lnTo>
                    <a:lnTo>
                      <a:pt x="388" y="2786"/>
                    </a:lnTo>
                    <a:lnTo>
                      <a:pt x="259" y="2620"/>
                    </a:lnTo>
                    <a:lnTo>
                      <a:pt x="148" y="2454"/>
                    </a:lnTo>
                    <a:lnTo>
                      <a:pt x="56" y="2232"/>
                    </a:lnTo>
                    <a:lnTo>
                      <a:pt x="19" y="1974"/>
                    </a:lnTo>
                    <a:lnTo>
                      <a:pt x="1" y="1697"/>
                    </a:lnTo>
                    <a:lnTo>
                      <a:pt x="19" y="1384"/>
                    </a:lnTo>
                    <a:lnTo>
                      <a:pt x="19" y="1384"/>
                    </a:lnTo>
                    <a:lnTo>
                      <a:pt x="56" y="1218"/>
                    </a:lnTo>
                    <a:lnTo>
                      <a:pt x="93" y="1052"/>
                    </a:lnTo>
                    <a:lnTo>
                      <a:pt x="148" y="923"/>
                    </a:lnTo>
                    <a:lnTo>
                      <a:pt x="222" y="794"/>
                    </a:lnTo>
                    <a:lnTo>
                      <a:pt x="314" y="665"/>
                    </a:lnTo>
                    <a:lnTo>
                      <a:pt x="406" y="572"/>
                    </a:lnTo>
                    <a:lnTo>
                      <a:pt x="517" y="462"/>
                    </a:lnTo>
                    <a:lnTo>
                      <a:pt x="646" y="388"/>
                    </a:lnTo>
                    <a:lnTo>
                      <a:pt x="775" y="314"/>
                    </a:lnTo>
                    <a:lnTo>
                      <a:pt x="904" y="240"/>
                    </a:lnTo>
                    <a:lnTo>
                      <a:pt x="1218" y="130"/>
                    </a:lnTo>
                    <a:lnTo>
                      <a:pt x="1531" y="56"/>
                    </a:lnTo>
                    <a:lnTo>
                      <a:pt x="1882" y="19"/>
                    </a:lnTo>
                    <a:lnTo>
                      <a:pt x="2232" y="1"/>
                    </a:lnTo>
                    <a:lnTo>
                      <a:pt x="2564" y="1"/>
                    </a:lnTo>
                    <a:lnTo>
                      <a:pt x="2896" y="19"/>
                    </a:lnTo>
                    <a:lnTo>
                      <a:pt x="3228" y="56"/>
                    </a:lnTo>
                    <a:lnTo>
                      <a:pt x="3523" y="111"/>
                    </a:lnTo>
                    <a:lnTo>
                      <a:pt x="3782" y="167"/>
                    </a:lnTo>
                    <a:lnTo>
                      <a:pt x="3985" y="222"/>
                    </a:lnTo>
                    <a:lnTo>
                      <a:pt x="4151" y="296"/>
                    </a:lnTo>
                    <a:lnTo>
                      <a:pt x="4151" y="296"/>
                    </a:lnTo>
                    <a:lnTo>
                      <a:pt x="4298" y="369"/>
                    </a:lnTo>
                    <a:lnTo>
                      <a:pt x="4409" y="443"/>
                    </a:lnTo>
                    <a:lnTo>
                      <a:pt x="4519" y="535"/>
                    </a:lnTo>
                    <a:lnTo>
                      <a:pt x="4612" y="609"/>
                    </a:lnTo>
                    <a:lnTo>
                      <a:pt x="4759" y="794"/>
                    </a:lnTo>
                    <a:lnTo>
                      <a:pt x="4851" y="978"/>
                    </a:lnTo>
                    <a:lnTo>
                      <a:pt x="4925" y="1126"/>
                    </a:lnTo>
                    <a:lnTo>
                      <a:pt x="4981" y="1255"/>
                    </a:lnTo>
                    <a:lnTo>
                      <a:pt x="4999" y="1384"/>
                    </a:lnTo>
                    <a:lnTo>
                      <a:pt x="5294" y="13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1"/>
              <p:cNvSpPr/>
              <p:nvPr/>
            </p:nvSpPr>
            <p:spPr>
              <a:xfrm>
                <a:off x="1397900" y="872150"/>
                <a:ext cx="868750" cy="240725"/>
              </a:xfrm>
              <a:custGeom>
                <a:rect b="b" l="l" r="r" t="t"/>
                <a:pathLst>
                  <a:path extrusionOk="0" h="9629" w="34750">
                    <a:moveTo>
                      <a:pt x="1218" y="0"/>
                    </a:moveTo>
                    <a:lnTo>
                      <a:pt x="1052" y="388"/>
                    </a:lnTo>
                    <a:lnTo>
                      <a:pt x="793" y="1070"/>
                    </a:lnTo>
                    <a:lnTo>
                      <a:pt x="646" y="1494"/>
                    </a:lnTo>
                    <a:lnTo>
                      <a:pt x="498" y="1974"/>
                    </a:lnTo>
                    <a:lnTo>
                      <a:pt x="369" y="2490"/>
                    </a:lnTo>
                    <a:lnTo>
                      <a:pt x="240" y="3025"/>
                    </a:lnTo>
                    <a:lnTo>
                      <a:pt x="129" y="3597"/>
                    </a:lnTo>
                    <a:lnTo>
                      <a:pt x="56" y="4187"/>
                    </a:lnTo>
                    <a:lnTo>
                      <a:pt x="0" y="4759"/>
                    </a:lnTo>
                    <a:lnTo>
                      <a:pt x="0" y="5054"/>
                    </a:lnTo>
                    <a:lnTo>
                      <a:pt x="0" y="5331"/>
                    </a:lnTo>
                    <a:lnTo>
                      <a:pt x="19" y="5626"/>
                    </a:lnTo>
                    <a:lnTo>
                      <a:pt x="56" y="5903"/>
                    </a:lnTo>
                    <a:lnTo>
                      <a:pt x="111" y="6179"/>
                    </a:lnTo>
                    <a:lnTo>
                      <a:pt x="166" y="6438"/>
                    </a:lnTo>
                    <a:lnTo>
                      <a:pt x="240" y="6696"/>
                    </a:lnTo>
                    <a:lnTo>
                      <a:pt x="332" y="6954"/>
                    </a:lnTo>
                    <a:lnTo>
                      <a:pt x="443" y="7194"/>
                    </a:lnTo>
                    <a:lnTo>
                      <a:pt x="591" y="7434"/>
                    </a:lnTo>
                    <a:lnTo>
                      <a:pt x="757" y="7655"/>
                    </a:lnTo>
                    <a:lnTo>
                      <a:pt x="959" y="7876"/>
                    </a:lnTo>
                    <a:lnTo>
                      <a:pt x="1181" y="8079"/>
                    </a:lnTo>
                    <a:lnTo>
                      <a:pt x="1457" y="8264"/>
                    </a:lnTo>
                    <a:lnTo>
                      <a:pt x="1734" y="8430"/>
                    </a:lnTo>
                    <a:lnTo>
                      <a:pt x="2048" y="8577"/>
                    </a:lnTo>
                    <a:lnTo>
                      <a:pt x="2380" y="8725"/>
                    </a:lnTo>
                    <a:lnTo>
                      <a:pt x="2730" y="8854"/>
                    </a:lnTo>
                    <a:lnTo>
                      <a:pt x="3099" y="8965"/>
                    </a:lnTo>
                    <a:lnTo>
                      <a:pt x="3486" y="9075"/>
                    </a:lnTo>
                    <a:lnTo>
                      <a:pt x="3874" y="9167"/>
                    </a:lnTo>
                    <a:lnTo>
                      <a:pt x="4279" y="9241"/>
                    </a:lnTo>
                    <a:lnTo>
                      <a:pt x="5091" y="9389"/>
                    </a:lnTo>
                    <a:lnTo>
                      <a:pt x="5903" y="9481"/>
                    </a:lnTo>
                    <a:lnTo>
                      <a:pt x="6696" y="9555"/>
                    </a:lnTo>
                    <a:lnTo>
                      <a:pt x="7452" y="9592"/>
                    </a:lnTo>
                    <a:lnTo>
                      <a:pt x="8153" y="9629"/>
                    </a:lnTo>
                    <a:lnTo>
                      <a:pt x="9665" y="9629"/>
                    </a:lnTo>
                    <a:lnTo>
                      <a:pt x="10016" y="9610"/>
                    </a:lnTo>
                    <a:lnTo>
                      <a:pt x="14092" y="9610"/>
                    </a:lnTo>
                    <a:lnTo>
                      <a:pt x="14092" y="9629"/>
                    </a:lnTo>
                    <a:lnTo>
                      <a:pt x="26597" y="9629"/>
                    </a:lnTo>
                    <a:lnTo>
                      <a:pt x="27280" y="9610"/>
                    </a:lnTo>
                    <a:lnTo>
                      <a:pt x="28036" y="9555"/>
                    </a:lnTo>
                    <a:lnTo>
                      <a:pt x="28848" y="9481"/>
                    </a:lnTo>
                    <a:lnTo>
                      <a:pt x="29659" y="9389"/>
                    </a:lnTo>
                    <a:lnTo>
                      <a:pt x="30471" y="9241"/>
                    </a:lnTo>
                    <a:lnTo>
                      <a:pt x="30858" y="9167"/>
                    </a:lnTo>
                    <a:lnTo>
                      <a:pt x="31264" y="9075"/>
                    </a:lnTo>
                    <a:lnTo>
                      <a:pt x="31633" y="8965"/>
                    </a:lnTo>
                    <a:lnTo>
                      <a:pt x="32002" y="8854"/>
                    </a:lnTo>
                    <a:lnTo>
                      <a:pt x="32352" y="8725"/>
                    </a:lnTo>
                    <a:lnTo>
                      <a:pt x="32684" y="8577"/>
                    </a:lnTo>
                    <a:lnTo>
                      <a:pt x="32998" y="8430"/>
                    </a:lnTo>
                    <a:lnTo>
                      <a:pt x="33293" y="8264"/>
                    </a:lnTo>
                    <a:lnTo>
                      <a:pt x="33551" y="8079"/>
                    </a:lnTo>
                    <a:lnTo>
                      <a:pt x="33791" y="7876"/>
                    </a:lnTo>
                    <a:lnTo>
                      <a:pt x="33994" y="7655"/>
                    </a:lnTo>
                    <a:lnTo>
                      <a:pt x="34160" y="7434"/>
                    </a:lnTo>
                    <a:lnTo>
                      <a:pt x="34289" y="7194"/>
                    </a:lnTo>
                    <a:lnTo>
                      <a:pt x="34399" y="6954"/>
                    </a:lnTo>
                    <a:lnTo>
                      <a:pt x="34492" y="6714"/>
                    </a:lnTo>
                    <a:lnTo>
                      <a:pt x="34584" y="6438"/>
                    </a:lnTo>
                    <a:lnTo>
                      <a:pt x="34639" y="6179"/>
                    </a:lnTo>
                    <a:lnTo>
                      <a:pt x="34695" y="5903"/>
                    </a:lnTo>
                    <a:lnTo>
                      <a:pt x="34713" y="5626"/>
                    </a:lnTo>
                    <a:lnTo>
                      <a:pt x="34731" y="5349"/>
                    </a:lnTo>
                    <a:lnTo>
                      <a:pt x="34750" y="5054"/>
                    </a:lnTo>
                    <a:lnTo>
                      <a:pt x="34731" y="4759"/>
                    </a:lnTo>
                    <a:lnTo>
                      <a:pt x="34695" y="4187"/>
                    </a:lnTo>
                    <a:lnTo>
                      <a:pt x="34621" y="3597"/>
                    </a:lnTo>
                    <a:lnTo>
                      <a:pt x="34510" y="3044"/>
                    </a:lnTo>
                    <a:lnTo>
                      <a:pt x="34381" y="2490"/>
                    </a:lnTo>
                    <a:lnTo>
                      <a:pt x="34233" y="1974"/>
                    </a:lnTo>
                    <a:lnTo>
                      <a:pt x="34086" y="1494"/>
                    </a:lnTo>
                    <a:lnTo>
                      <a:pt x="33938" y="1070"/>
                    </a:lnTo>
                    <a:lnTo>
                      <a:pt x="33680" y="388"/>
                    </a:lnTo>
                    <a:lnTo>
                      <a:pt x="33533" y="0"/>
                    </a:lnTo>
                    <a:lnTo>
                      <a:pt x="34160" y="3837"/>
                    </a:lnTo>
                    <a:lnTo>
                      <a:pt x="34178" y="4040"/>
                    </a:lnTo>
                    <a:lnTo>
                      <a:pt x="34178" y="4243"/>
                    </a:lnTo>
                    <a:lnTo>
                      <a:pt x="34160" y="4446"/>
                    </a:lnTo>
                    <a:lnTo>
                      <a:pt x="34123" y="4630"/>
                    </a:lnTo>
                    <a:lnTo>
                      <a:pt x="34049" y="4814"/>
                    </a:lnTo>
                    <a:lnTo>
                      <a:pt x="33975" y="4999"/>
                    </a:lnTo>
                    <a:lnTo>
                      <a:pt x="33865" y="5165"/>
                    </a:lnTo>
                    <a:lnTo>
                      <a:pt x="33754" y="5313"/>
                    </a:lnTo>
                    <a:lnTo>
                      <a:pt x="33625" y="5442"/>
                    </a:lnTo>
                    <a:lnTo>
                      <a:pt x="33477" y="5571"/>
                    </a:lnTo>
                    <a:lnTo>
                      <a:pt x="33311" y="5681"/>
                    </a:lnTo>
                    <a:lnTo>
                      <a:pt x="33145" y="5774"/>
                    </a:lnTo>
                    <a:lnTo>
                      <a:pt x="32961" y="5847"/>
                    </a:lnTo>
                    <a:lnTo>
                      <a:pt x="32776" y="5903"/>
                    </a:lnTo>
                    <a:lnTo>
                      <a:pt x="32573" y="5940"/>
                    </a:lnTo>
                    <a:lnTo>
                      <a:pt x="32371" y="5958"/>
                    </a:lnTo>
                    <a:lnTo>
                      <a:pt x="31153" y="5958"/>
                    </a:lnTo>
                    <a:lnTo>
                      <a:pt x="30877" y="5921"/>
                    </a:lnTo>
                    <a:lnTo>
                      <a:pt x="30618" y="5866"/>
                    </a:lnTo>
                    <a:lnTo>
                      <a:pt x="30563" y="6345"/>
                    </a:lnTo>
                    <a:lnTo>
                      <a:pt x="30452" y="7046"/>
                    </a:lnTo>
                    <a:lnTo>
                      <a:pt x="30397" y="7231"/>
                    </a:lnTo>
                    <a:lnTo>
                      <a:pt x="30323" y="7397"/>
                    </a:lnTo>
                    <a:lnTo>
                      <a:pt x="30231" y="7526"/>
                    </a:lnTo>
                    <a:lnTo>
                      <a:pt x="30120" y="7655"/>
                    </a:lnTo>
                    <a:lnTo>
                      <a:pt x="29991" y="7747"/>
                    </a:lnTo>
                    <a:lnTo>
                      <a:pt x="29862" y="7839"/>
                    </a:lnTo>
                    <a:lnTo>
                      <a:pt x="29715" y="7895"/>
                    </a:lnTo>
                    <a:lnTo>
                      <a:pt x="29567" y="7969"/>
                    </a:lnTo>
                    <a:lnTo>
                      <a:pt x="29290" y="8042"/>
                    </a:lnTo>
                    <a:lnTo>
                      <a:pt x="29051" y="8079"/>
                    </a:lnTo>
                    <a:lnTo>
                      <a:pt x="28811" y="8098"/>
                    </a:lnTo>
                    <a:lnTo>
                      <a:pt x="5921" y="8098"/>
                    </a:lnTo>
                    <a:lnTo>
                      <a:pt x="5700" y="8079"/>
                    </a:lnTo>
                    <a:lnTo>
                      <a:pt x="5460" y="8042"/>
                    </a:lnTo>
                    <a:lnTo>
                      <a:pt x="5165" y="7950"/>
                    </a:lnTo>
                    <a:lnTo>
                      <a:pt x="5036" y="7895"/>
                    </a:lnTo>
                    <a:lnTo>
                      <a:pt x="4888" y="7839"/>
                    </a:lnTo>
                    <a:lnTo>
                      <a:pt x="4741" y="7747"/>
                    </a:lnTo>
                    <a:lnTo>
                      <a:pt x="4630" y="7637"/>
                    </a:lnTo>
                    <a:lnTo>
                      <a:pt x="4519" y="7526"/>
                    </a:lnTo>
                    <a:lnTo>
                      <a:pt x="4409" y="7378"/>
                    </a:lnTo>
                    <a:lnTo>
                      <a:pt x="4353" y="7231"/>
                    </a:lnTo>
                    <a:lnTo>
                      <a:pt x="4298" y="7046"/>
                    </a:lnTo>
                    <a:lnTo>
                      <a:pt x="4187" y="6327"/>
                    </a:lnTo>
                    <a:lnTo>
                      <a:pt x="4113" y="5866"/>
                    </a:lnTo>
                    <a:lnTo>
                      <a:pt x="3855" y="5921"/>
                    </a:lnTo>
                    <a:lnTo>
                      <a:pt x="3597" y="5940"/>
                    </a:lnTo>
                    <a:lnTo>
                      <a:pt x="2177" y="5940"/>
                    </a:lnTo>
                    <a:lnTo>
                      <a:pt x="1974" y="5903"/>
                    </a:lnTo>
                    <a:lnTo>
                      <a:pt x="1771" y="5847"/>
                    </a:lnTo>
                    <a:lnTo>
                      <a:pt x="1605" y="5774"/>
                    </a:lnTo>
                    <a:lnTo>
                      <a:pt x="1421" y="5681"/>
                    </a:lnTo>
                    <a:lnTo>
                      <a:pt x="1273" y="5571"/>
                    </a:lnTo>
                    <a:lnTo>
                      <a:pt x="1125" y="5442"/>
                    </a:lnTo>
                    <a:lnTo>
                      <a:pt x="996" y="5313"/>
                    </a:lnTo>
                    <a:lnTo>
                      <a:pt x="867" y="5147"/>
                    </a:lnTo>
                    <a:lnTo>
                      <a:pt x="775" y="4999"/>
                    </a:lnTo>
                    <a:lnTo>
                      <a:pt x="701" y="4814"/>
                    </a:lnTo>
                    <a:lnTo>
                      <a:pt x="627" y="4630"/>
                    </a:lnTo>
                    <a:lnTo>
                      <a:pt x="591" y="4446"/>
                    </a:lnTo>
                    <a:lnTo>
                      <a:pt x="572" y="4243"/>
                    </a:lnTo>
                    <a:lnTo>
                      <a:pt x="554" y="4040"/>
                    </a:lnTo>
                    <a:lnTo>
                      <a:pt x="591" y="3837"/>
                    </a:lnTo>
                    <a:lnTo>
                      <a:pt x="1218"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1"/>
              <p:cNvSpPr/>
              <p:nvPr/>
            </p:nvSpPr>
            <p:spPr>
              <a:xfrm>
                <a:off x="1397900" y="872150"/>
                <a:ext cx="868750" cy="240725"/>
              </a:xfrm>
              <a:custGeom>
                <a:rect b="b" l="l" r="r" t="t"/>
                <a:pathLst>
                  <a:path extrusionOk="0" fill="none" h="9629" w="34750">
                    <a:moveTo>
                      <a:pt x="14092" y="9610"/>
                    </a:moveTo>
                    <a:lnTo>
                      <a:pt x="10016" y="9610"/>
                    </a:lnTo>
                    <a:lnTo>
                      <a:pt x="10016" y="9610"/>
                    </a:lnTo>
                    <a:lnTo>
                      <a:pt x="9665" y="9629"/>
                    </a:lnTo>
                    <a:lnTo>
                      <a:pt x="8762" y="9629"/>
                    </a:lnTo>
                    <a:lnTo>
                      <a:pt x="8153" y="9629"/>
                    </a:lnTo>
                    <a:lnTo>
                      <a:pt x="7452" y="9592"/>
                    </a:lnTo>
                    <a:lnTo>
                      <a:pt x="6696" y="9555"/>
                    </a:lnTo>
                    <a:lnTo>
                      <a:pt x="5903" y="9481"/>
                    </a:lnTo>
                    <a:lnTo>
                      <a:pt x="5091" y="9389"/>
                    </a:lnTo>
                    <a:lnTo>
                      <a:pt x="4279" y="9241"/>
                    </a:lnTo>
                    <a:lnTo>
                      <a:pt x="3874" y="9167"/>
                    </a:lnTo>
                    <a:lnTo>
                      <a:pt x="3486" y="9075"/>
                    </a:lnTo>
                    <a:lnTo>
                      <a:pt x="3099" y="8965"/>
                    </a:lnTo>
                    <a:lnTo>
                      <a:pt x="2730" y="8854"/>
                    </a:lnTo>
                    <a:lnTo>
                      <a:pt x="2380" y="8725"/>
                    </a:lnTo>
                    <a:lnTo>
                      <a:pt x="2048" y="8577"/>
                    </a:lnTo>
                    <a:lnTo>
                      <a:pt x="1734" y="8430"/>
                    </a:lnTo>
                    <a:lnTo>
                      <a:pt x="1457" y="8264"/>
                    </a:lnTo>
                    <a:lnTo>
                      <a:pt x="1181" y="8079"/>
                    </a:lnTo>
                    <a:lnTo>
                      <a:pt x="959" y="7876"/>
                    </a:lnTo>
                    <a:lnTo>
                      <a:pt x="757" y="7655"/>
                    </a:lnTo>
                    <a:lnTo>
                      <a:pt x="591" y="7434"/>
                    </a:lnTo>
                    <a:lnTo>
                      <a:pt x="591" y="7434"/>
                    </a:lnTo>
                    <a:lnTo>
                      <a:pt x="443" y="7194"/>
                    </a:lnTo>
                    <a:lnTo>
                      <a:pt x="332" y="6954"/>
                    </a:lnTo>
                    <a:lnTo>
                      <a:pt x="240" y="6696"/>
                    </a:lnTo>
                    <a:lnTo>
                      <a:pt x="166" y="6438"/>
                    </a:lnTo>
                    <a:lnTo>
                      <a:pt x="111" y="6179"/>
                    </a:lnTo>
                    <a:lnTo>
                      <a:pt x="56" y="5903"/>
                    </a:lnTo>
                    <a:lnTo>
                      <a:pt x="19" y="5626"/>
                    </a:lnTo>
                    <a:lnTo>
                      <a:pt x="0" y="5331"/>
                    </a:lnTo>
                    <a:lnTo>
                      <a:pt x="0" y="5054"/>
                    </a:lnTo>
                    <a:lnTo>
                      <a:pt x="0" y="4759"/>
                    </a:lnTo>
                    <a:lnTo>
                      <a:pt x="56" y="4187"/>
                    </a:lnTo>
                    <a:lnTo>
                      <a:pt x="129" y="3597"/>
                    </a:lnTo>
                    <a:lnTo>
                      <a:pt x="240" y="3025"/>
                    </a:lnTo>
                    <a:lnTo>
                      <a:pt x="369" y="2490"/>
                    </a:lnTo>
                    <a:lnTo>
                      <a:pt x="498" y="1974"/>
                    </a:lnTo>
                    <a:lnTo>
                      <a:pt x="646" y="1494"/>
                    </a:lnTo>
                    <a:lnTo>
                      <a:pt x="793" y="1070"/>
                    </a:lnTo>
                    <a:lnTo>
                      <a:pt x="1052" y="388"/>
                    </a:lnTo>
                    <a:lnTo>
                      <a:pt x="1218" y="0"/>
                    </a:lnTo>
                    <a:lnTo>
                      <a:pt x="591" y="3837"/>
                    </a:lnTo>
                    <a:lnTo>
                      <a:pt x="591" y="3837"/>
                    </a:lnTo>
                    <a:lnTo>
                      <a:pt x="554" y="4040"/>
                    </a:lnTo>
                    <a:lnTo>
                      <a:pt x="572" y="4243"/>
                    </a:lnTo>
                    <a:lnTo>
                      <a:pt x="591" y="4446"/>
                    </a:lnTo>
                    <a:lnTo>
                      <a:pt x="627" y="4630"/>
                    </a:lnTo>
                    <a:lnTo>
                      <a:pt x="701" y="4814"/>
                    </a:lnTo>
                    <a:lnTo>
                      <a:pt x="775" y="4999"/>
                    </a:lnTo>
                    <a:lnTo>
                      <a:pt x="867" y="5147"/>
                    </a:lnTo>
                    <a:lnTo>
                      <a:pt x="996" y="5313"/>
                    </a:lnTo>
                    <a:lnTo>
                      <a:pt x="1125" y="5442"/>
                    </a:lnTo>
                    <a:lnTo>
                      <a:pt x="1273" y="5571"/>
                    </a:lnTo>
                    <a:lnTo>
                      <a:pt x="1421" y="5681"/>
                    </a:lnTo>
                    <a:lnTo>
                      <a:pt x="1605" y="5774"/>
                    </a:lnTo>
                    <a:lnTo>
                      <a:pt x="1771" y="5847"/>
                    </a:lnTo>
                    <a:lnTo>
                      <a:pt x="1974" y="5903"/>
                    </a:lnTo>
                    <a:lnTo>
                      <a:pt x="2177" y="5940"/>
                    </a:lnTo>
                    <a:lnTo>
                      <a:pt x="2380" y="5940"/>
                    </a:lnTo>
                    <a:lnTo>
                      <a:pt x="3597" y="5940"/>
                    </a:lnTo>
                    <a:lnTo>
                      <a:pt x="3597" y="5940"/>
                    </a:lnTo>
                    <a:lnTo>
                      <a:pt x="3855" y="5921"/>
                    </a:lnTo>
                    <a:lnTo>
                      <a:pt x="4113" y="5866"/>
                    </a:lnTo>
                    <a:lnTo>
                      <a:pt x="4113" y="5866"/>
                    </a:lnTo>
                    <a:lnTo>
                      <a:pt x="4187" y="6327"/>
                    </a:lnTo>
                    <a:lnTo>
                      <a:pt x="4298" y="7046"/>
                    </a:lnTo>
                    <a:lnTo>
                      <a:pt x="4298" y="7046"/>
                    </a:lnTo>
                    <a:lnTo>
                      <a:pt x="4353" y="7231"/>
                    </a:lnTo>
                    <a:lnTo>
                      <a:pt x="4409" y="7378"/>
                    </a:lnTo>
                    <a:lnTo>
                      <a:pt x="4519" y="7526"/>
                    </a:lnTo>
                    <a:lnTo>
                      <a:pt x="4630" y="7637"/>
                    </a:lnTo>
                    <a:lnTo>
                      <a:pt x="4741" y="7747"/>
                    </a:lnTo>
                    <a:lnTo>
                      <a:pt x="4888" y="7839"/>
                    </a:lnTo>
                    <a:lnTo>
                      <a:pt x="5036" y="7895"/>
                    </a:lnTo>
                    <a:lnTo>
                      <a:pt x="5165" y="7950"/>
                    </a:lnTo>
                    <a:lnTo>
                      <a:pt x="5460" y="8042"/>
                    </a:lnTo>
                    <a:lnTo>
                      <a:pt x="5700" y="8079"/>
                    </a:lnTo>
                    <a:lnTo>
                      <a:pt x="5921" y="8098"/>
                    </a:lnTo>
                    <a:lnTo>
                      <a:pt x="14092" y="8098"/>
                    </a:lnTo>
                    <a:lnTo>
                      <a:pt x="14092" y="8098"/>
                    </a:lnTo>
                    <a:lnTo>
                      <a:pt x="28811" y="8098"/>
                    </a:lnTo>
                    <a:lnTo>
                      <a:pt x="28811" y="8098"/>
                    </a:lnTo>
                    <a:lnTo>
                      <a:pt x="29051" y="8079"/>
                    </a:lnTo>
                    <a:lnTo>
                      <a:pt x="29290" y="8042"/>
                    </a:lnTo>
                    <a:lnTo>
                      <a:pt x="29567" y="7969"/>
                    </a:lnTo>
                    <a:lnTo>
                      <a:pt x="29715" y="7895"/>
                    </a:lnTo>
                    <a:lnTo>
                      <a:pt x="29862" y="7839"/>
                    </a:lnTo>
                    <a:lnTo>
                      <a:pt x="29991" y="7747"/>
                    </a:lnTo>
                    <a:lnTo>
                      <a:pt x="30120" y="7655"/>
                    </a:lnTo>
                    <a:lnTo>
                      <a:pt x="30231" y="7526"/>
                    </a:lnTo>
                    <a:lnTo>
                      <a:pt x="30323" y="7397"/>
                    </a:lnTo>
                    <a:lnTo>
                      <a:pt x="30397" y="7231"/>
                    </a:lnTo>
                    <a:lnTo>
                      <a:pt x="30452" y="7046"/>
                    </a:lnTo>
                    <a:lnTo>
                      <a:pt x="30452" y="7046"/>
                    </a:lnTo>
                    <a:lnTo>
                      <a:pt x="30563" y="6345"/>
                    </a:lnTo>
                    <a:lnTo>
                      <a:pt x="30618" y="5866"/>
                    </a:lnTo>
                    <a:lnTo>
                      <a:pt x="30618" y="5866"/>
                    </a:lnTo>
                    <a:lnTo>
                      <a:pt x="30877" y="5921"/>
                    </a:lnTo>
                    <a:lnTo>
                      <a:pt x="31153" y="5958"/>
                    </a:lnTo>
                    <a:lnTo>
                      <a:pt x="32371" y="5958"/>
                    </a:lnTo>
                    <a:lnTo>
                      <a:pt x="32371" y="5958"/>
                    </a:lnTo>
                    <a:lnTo>
                      <a:pt x="32573" y="5940"/>
                    </a:lnTo>
                    <a:lnTo>
                      <a:pt x="32776" y="5903"/>
                    </a:lnTo>
                    <a:lnTo>
                      <a:pt x="32961" y="5847"/>
                    </a:lnTo>
                    <a:lnTo>
                      <a:pt x="33145" y="5774"/>
                    </a:lnTo>
                    <a:lnTo>
                      <a:pt x="33311" y="5681"/>
                    </a:lnTo>
                    <a:lnTo>
                      <a:pt x="33477" y="5571"/>
                    </a:lnTo>
                    <a:lnTo>
                      <a:pt x="33625" y="5442"/>
                    </a:lnTo>
                    <a:lnTo>
                      <a:pt x="33754" y="5313"/>
                    </a:lnTo>
                    <a:lnTo>
                      <a:pt x="33865" y="5165"/>
                    </a:lnTo>
                    <a:lnTo>
                      <a:pt x="33975" y="4999"/>
                    </a:lnTo>
                    <a:lnTo>
                      <a:pt x="34049" y="4814"/>
                    </a:lnTo>
                    <a:lnTo>
                      <a:pt x="34123" y="4630"/>
                    </a:lnTo>
                    <a:lnTo>
                      <a:pt x="34160" y="4446"/>
                    </a:lnTo>
                    <a:lnTo>
                      <a:pt x="34178" y="4243"/>
                    </a:lnTo>
                    <a:lnTo>
                      <a:pt x="34178" y="4040"/>
                    </a:lnTo>
                    <a:lnTo>
                      <a:pt x="34160" y="3837"/>
                    </a:lnTo>
                    <a:lnTo>
                      <a:pt x="33533" y="0"/>
                    </a:lnTo>
                    <a:lnTo>
                      <a:pt x="33533" y="0"/>
                    </a:lnTo>
                    <a:lnTo>
                      <a:pt x="33680" y="388"/>
                    </a:lnTo>
                    <a:lnTo>
                      <a:pt x="33938" y="1070"/>
                    </a:lnTo>
                    <a:lnTo>
                      <a:pt x="34086" y="1494"/>
                    </a:lnTo>
                    <a:lnTo>
                      <a:pt x="34233" y="1974"/>
                    </a:lnTo>
                    <a:lnTo>
                      <a:pt x="34381" y="2490"/>
                    </a:lnTo>
                    <a:lnTo>
                      <a:pt x="34510" y="3044"/>
                    </a:lnTo>
                    <a:lnTo>
                      <a:pt x="34621" y="3597"/>
                    </a:lnTo>
                    <a:lnTo>
                      <a:pt x="34695" y="4187"/>
                    </a:lnTo>
                    <a:lnTo>
                      <a:pt x="34731" y="4759"/>
                    </a:lnTo>
                    <a:lnTo>
                      <a:pt x="34750" y="5054"/>
                    </a:lnTo>
                    <a:lnTo>
                      <a:pt x="34731" y="5349"/>
                    </a:lnTo>
                    <a:lnTo>
                      <a:pt x="34713" y="5626"/>
                    </a:lnTo>
                    <a:lnTo>
                      <a:pt x="34695" y="5903"/>
                    </a:lnTo>
                    <a:lnTo>
                      <a:pt x="34639" y="6179"/>
                    </a:lnTo>
                    <a:lnTo>
                      <a:pt x="34584" y="6438"/>
                    </a:lnTo>
                    <a:lnTo>
                      <a:pt x="34492" y="6714"/>
                    </a:lnTo>
                    <a:lnTo>
                      <a:pt x="34399" y="6954"/>
                    </a:lnTo>
                    <a:lnTo>
                      <a:pt x="34289" y="7194"/>
                    </a:lnTo>
                    <a:lnTo>
                      <a:pt x="34160" y="7434"/>
                    </a:lnTo>
                    <a:lnTo>
                      <a:pt x="34160" y="7434"/>
                    </a:lnTo>
                    <a:lnTo>
                      <a:pt x="33994" y="7655"/>
                    </a:lnTo>
                    <a:lnTo>
                      <a:pt x="33791" y="7876"/>
                    </a:lnTo>
                    <a:lnTo>
                      <a:pt x="33551" y="8079"/>
                    </a:lnTo>
                    <a:lnTo>
                      <a:pt x="33293" y="8264"/>
                    </a:lnTo>
                    <a:lnTo>
                      <a:pt x="32998" y="8430"/>
                    </a:lnTo>
                    <a:lnTo>
                      <a:pt x="32684" y="8577"/>
                    </a:lnTo>
                    <a:lnTo>
                      <a:pt x="32352" y="8725"/>
                    </a:lnTo>
                    <a:lnTo>
                      <a:pt x="32002" y="8854"/>
                    </a:lnTo>
                    <a:lnTo>
                      <a:pt x="31633" y="8965"/>
                    </a:lnTo>
                    <a:lnTo>
                      <a:pt x="31264" y="9075"/>
                    </a:lnTo>
                    <a:lnTo>
                      <a:pt x="30858" y="9167"/>
                    </a:lnTo>
                    <a:lnTo>
                      <a:pt x="30471" y="9241"/>
                    </a:lnTo>
                    <a:lnTo>
                      <a:pt x="29659" y="9389"/>
                    </a:lnTo>
                    <a:lnTo>
                      <a:pt x="28848" y="9481"/>
                    </a:lnTo>
                    <a:lnTo>
                      <a:pt x="28036" y="9555"/>
                    </a:lnTo>
                    <a:lnTo>
                      <a:pt x="27280" y="9610"/>
                    </a:lnTo>
                    <a:lnTo>
                      <a:pt x="26597" y="9629"/>
                    </a:lnTo>
                    <a:lnTo>
                      <a:pt x="25970" y="9629"/>
                    </a:lnTo>
                    <a:lnTo>
                      <a:pt x="25067" y="9629"/>
                    </a:lnTo>
                    <a:lnTo>
                      <a:pt x="24735" y="9629"/>
                    </a:lnTo>
                    <a:lnTo>
                      <a:pt x="14092" y="9629"/>
                    </a:lnTo>
                    <a:lnTo>
                      <a:pt x="14092" y="9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1"/>
              <p:cNvSpPr/>
              <p:nvPr/>
            </p:nvSpPr>
            <p:spPr>
              <a:xfrm>
                <a:off x="1545925" y="528150"/>
                <a:ext cx="572250" cy="74275"/>
              </a:xfrm>
              <a:custGeom>
                <a:rect b="b" l="l" r="r" t="t"/>
                <a:pathLst>
                  <a:path extrusionOk="0" h="2971" w="22890">
                    <a:moveTo>
                      <a:pt x="11362" y="1"/>
                    </a:moveTo>
                    <a:lnTo>
                      <a:pt x="10864" y="19"/>
                    </a:lnTo>
                    <a:lnTo>
                      <a:pt x="10181" y="19"/>
                    </a:lnTo>
                    <a:lnTo>
                      <a:pt x="9481" y="56"/>
                    </a:lnTo>
                    <a:lnTo>
                      <a:pt x="8743" y="93"/>
                    </a:lnTo>
                    <a:lnTo>
                      <a:pt x="8005" y="167"/>
                    </a:lnTo>
                    <a:lnTo>
                      <a:pt x="7230" y="240"/>
                    </a:lnTo>
                    <a:lnTo>
                      <a:pt x="6474" y="351"/>
                    </a:lnTo>
                    <a:lnTo>
                      <a:pt x="5699" y="462"/>
                    </a:lnTo>
                    <a:lnTo>
                      <a:pt x="4943" y="609"/>
                    </a:lnTo>
                    <a:lnTo>
                      <a:pt x="4205" y="794"/>
                    </a:lnTo>
                    <a:lnTo>
                      <a:pt x="3486" y="997"/>
                    </a:lnTo>
                    <a:lnTo>
                      <a:pt x="2804" y="1236"/>
                    </a:lnTo>
                    <a:lnTo>
                      <a:pt x="2472" y="1366"/>
                    </a:lnTo>
                    <a:lnTo>
                      <a:pt x="2140" y="1513"/>
                    </a:lnTo>
                    <a:lnTo>
                      <a:pt x="1826" y="1661"/>
                    </a:lnTo>
                    <a:lnTo>
                      <a:pt x="1531" y="1808"/>
                    </a:lnTo>
                    <a:lnTo>
                      <a:pt x="1236" y="1974"/>
                    </a:lnTo>
                    <a:lnTo>
                      <a:pt x="959" y="2159"/>
                    </a:lnTo>
                    <a:lnTo>
                      <a:pt x="701" y="2343"/>
                    </a:lnTo>
                    <a:lnTo>
                      <a:pt x="443" y="2546"/>
                    </a:lnTo>
                    <a:lnTo>
                      <a:pt x="221" y="2749"/>
                    </a:lnTo>
                    <a:lnTo>
                      <a:pt x="0" y="2970"/>
                    </a:lnTo>
                    <a:lnTo>
                      <a:pt x="22890" y="2970"/>
                    </a:lnTo>
                    <a:lnTo>
                      <a:pt x="22668" y="2731"/>
                    </a:lnTo>
                    <a:lnTo>
                      <a:pt x="22410" y="2509"/>
                    </a:lnTo>
                    <a:lnTo>
                      <a:pt x="22152" y="2306"/>
                    </a:lnTo>
                    <a:lnTo>
                      <a:pt x="21875" y="2103"/>
                    </a:lnTo>
                    <a:lnTo>
                      <a:pt x="21562" y="1919"/>
                    </a:lnTo>
                    <a:lnTo>
                      <a:pt x="21248" y="1753"/>
                    </a:lnTo>
                    <a:lnTo>
                      <a:pt x="20935" y="1587"/>
                    </a:lnTo>
                    <a:lnTo>
                      <a:pt x="20584" y="1439"/>
                    </a:lnTo>
                    <a:lnTo>
                      <a:pt x="20234" y="1292"/>
                    </a:lnTo>
                    <a:lnTo>
                      <a:pt x="19883" y="1163"/>
                    </a:lnTo>
                    <a:lnTo>
                      <a:pt x="19514" y="1034"/>
                    </a:lnTo>
                    <a:lnTo>
                      <a:pt x="19127" y="923"/>
                    </a:lnTo>
                    <a:lnTo>
                      <a:pt x="18352" y="702"/>
                    </a:lnTo>
                    <a:lnTo>
                      <a:pt x="17559" y="536"/>
                    </a:lnTo>
                    <a:lnTo>
                      <a:pt x="16748" y="388"/>
                    </a:lnTo>
                    <a:lnTo>
                      <a:pt x="15918" y="277"/>
                    </a:lnTo>
                    <a:lnTo>
                      <a:pt x="15106" y="185"/>
                    </a:lnTo>
                    <a:lnTo>
                      <a:pt x="14313" y="111"/>
                    </a:lnTo>
                    <a:lnTo>
                      <a:pt x="13520" y="56"/>
                    </a:lnTo>
                    <a:lnTo>
                      <a:pt x="12764" y="38"/>
                    </a:lnTo>
                    <a:lnTo>
                      <a:pt x="12044" y="19"/>
                    </a:lnTo>
                    <a:lnTo>
                      <a:pt x="113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1"/>
              <p:cNvSpPr/>
              <p:nvPr/>
            </p:nvSpPr>
            <p:spPr>
              <a:xfrm>
                <a:off x="1365150" y="850025"/>
                <a:ext cx="933800" cy="383200"/>
              </a:xfrm>
              <a:custGeom>
                <a:rect b="b" l="l" r="r" t="t"/>
                <a:pathLst>
                  <a:path extrusionOk="0" h="15328" w="37352">
                    <a:moveTo>
                      <a:pt x="1901" y="0"/>
                    </a:moveTo>
                    <a:lnTo>
                      <a:pt x="1624" y="572"/>
                    </a:lnTo>
                    <a:lnTo>
                      <a:pt x="1366" y="1217"/>
                    </a:lnTo>
                    <a:lnTo>
                      <a:pt x="1107" y="1918"/>
                    </a:lnTo>
                    <a:lnTo>
                      <a:pt x="868" y="2693"/>
                    </a:lnTo>
                    <a:lnTo>
                      <a:pt x="628" y="3541"/>
                    </a:lnTo>
                    <a:lnTo>
                      <a:pt x="425" y="4482"/>
                    </a:lnTo>
                    <a:lnTo>
                      <a:pt x="259" y="5497"/>
                    </a:lnTo>
                    <a:lnTo>
                      <a:pt x="111" y="6585"/>
                    </a:lnTo>
                    <a:lnTo>
                      <a:pt x="1" y="7636"/>
                    </a:lnTo>
                    <a:lnTo>
                      <a:pt x="19" y="8337"/>
                    </a:lnTo>
                    <a:lnTo>
                      <a:pt x="75" y="8983"/>
                    </a:lnTo>
                    <a:lnTo>
                      <a:pt x="148" y="9591"/>
                    </a:lnTo>
                    <a:lnTo>
                      <a:pt x="241" y="10145"/>
                    </a:lnTo>
                    <a:lnTo>
                      <a:pt x="351" y="10680"/>
                    </a:lnTo>
                    <a:lnTo>
                      <a:pt x="480" y="11178"/>
                    </a:lnTo>
                    <a:lnTo>
                      <a:pt x="628" y="11620"/>
                    </a:lnTo>
                    <a:lnTo>
                      <a:pt x="794" y="12044"/>
                    </a:lnTo>
                    <a:lnTo>
                      <a:pt x="978" y="12432"/>
                    </a:lnTo>
                    <a:lnTo>
                      <a:pt x="1163" y="12782"/>
                    </a:lnTo>
                    <a:lnTo>
                      <a:pt x="1366" y="13114"/>
                    </a:lnTo>
                    <a:lnTo>
                      <a:pt x="1569" y="13409"/>
                    </a:lnTo>
                    <a:lnTo>
                      <a:pt x="1790" y="13686"/>
                    </a:lnTo>
                    <a:lnTo>
                      <a:pt x="2011" y="13926"/>
                    </a:lnTo>
                    <a:lnTo>
                      <a:pt x="2233" y="14129"/>
                    </a:lnTo>
                    <a:lnTo>
                      <a:pt x="2454" y="14332"/>
                    </a:lnTo>
                    <a:lnTo>
                      <a:pt x="2675" y="14498"/>
                    </a:lnTo>
                    <a:lnTo>
                      <a:pt x="2897" y="14645"/>
                    </a:lnTo>
                    <a:lnTo>
                      <a:pt x="3118" y="14774"/>
                    </a:lnTo>
                    <a:lnTo>
                      <a:pt x="3321" y="14903"/>
                    </a:lnTo>
                    <a:lnTo>
                      <a:pt x="3542" y="14996"/>
                    </a:lnTo>
                    <a:lnTo>
                      <a:pt x="3727" y="15069"/>
                    </a:lnTo>
                    <a:lnTo>
                      <a:pt x="4095" y="15199"/>
                    </a:lnTo>
                    <a:lnTo>
                      <a:pt x="4391" y="15272"/>
                    </a:lnTo>
                    <a:lnTo>
                      <a:pt x="4630" y="15309"/>
                    </a:lnTo>
                    <a:lnTo>
                      <a:pt x="4833" y="15328"/>
                    </a:lnTo>
                    <a:lnTo>
                      <a:pt x="4889" y="15180"/>
                    </a:lnTo>
                    <a:lnTo>
                      <a:pt x="4962" y="15069"/>
                    </a:lnTo>
                    <a:lnTo>
                      <a:pt x="5055" y="14940"/>
                    </a:lnTo>
                    <a:lnTo>
                      <a:pt x="5147" y="14848"/>
                    </a:lnTo>
                    <a:lnTo>
                      <a:pt x="5257" y="14737"/>
                    </a:lnTo>
                    <a:lnTo>
                      <a:pt x="5368" y="14645"/>
                    </a:lnTo>
                    <a:lnTo>
                      <a:pt x="5626" y="14498"/>
                    </a:lnTo>
                    <a:lnTo>
                      <a:pt x="5885" y="14368"/>
                    </a:lnTo>
                    <a:lnTo>
                      <a:pt x="6180" y="14258"/>
                    </a:lnTo>
                    <a:lnTo>
                      <a:pt x="6475" y="14166"/>
                    </a:lnTo>
                    <a:lnTo>
                      <a:pt x="6770" y="14110"/>
                    </a:lnTo>
                    <a:lnTo>
                      <a:pt x="7065" y="14073"/>
                    </a:lnTo>
                    <a:lnTo>
                      <a:pt x="7342" y="14036"/>
                    </a:lnTo>
                    <a:lnTo>
                      <a:pt x="7821" y="14000"/>
                    </a:lnTo>
                    <a:lnTo>
                      <a:pt x="8153" y="14000"/>
                    </a:lnTo>
                    <a:lnTo>
                      <a:pt x="8282" y="14018"/>
                    </a:lnTo>
                    <a:lnTo>
                      <a:pt x="29069" y="14018"/>
                    </a:lnTo>
                    <a:lnTo>
                      <a:pt x="29199" y="14000"/>
                    </a:lnTo>
                    <a:lnTo>
                      <a:pt x="29531" y="14000"/>
                    </a:lnTo>
                    <a:lnTo>
                      <a:pt x="30010" y="14036"/>
                    </a:lnTo>
                    <a:lnTo>
                      <a:pt x="30287" y="14073"/>
                    </a:lnTo>
                    <a:lnTo>
                      <a:pt x="30582" y="14110"/>
                    </a:lnTo>
                    <a:lnTo>
                      <a:pt x="30877" y="14184"/>
                    </a:lnTo>
                    <a:lnTo>
                      <a:pt x="31172" y="14258"/>
                    </a:lnTo>
                    <a:lnTo>
                      <a:pt x="31467" y="14368"/>
                    </a:lnTo>
                    <a:lnTo>
                      <a:pt x="31744" y="14498"/>
                    </a:lnTo>
                    <a:lnTo>
                      <a:pt x="32002" y="14645"/>
                    </a:lnTo>
                    <a:lnTo>
                      <a:pt x="32113" y="14737"/>
                    </a:lnTo>
                    <a:lnTo>
                      <a:pt x="32205" y="14848"/>
                    </a:lnTo>
                    <a:lnTo>
                      <a:pt x="32316" y="14959"/>
                    </a:lnTo>
                    <a:lnTo>
                      <a:pt x="32389" y="15069"/>
                    </a:lnTo>
                    <a:lnTo>
                      <a:pt x="32463" y="15199"/>
                    </a:lnTo>
                    <a:lnTo>
                      <a:pt x="32519" y="15328"/>
                    </a:lnTo>
                    <a:lnTo>
                      <a:pt x="32740" y="15309"/>
                    </a:lnTo>
                    <a:lnTo>
                      <a:pt x="32961" y="15272"/>
                    </a:lnTo>
                    <a:lnTo>
                      <a:pt x="33275" y="15199"/>
                    </a:lnTo>
                    <a:lnTo>
                      <a:pt x="33625" y="15069"/>
                    </a:lnTo>
                    <a:lnTo>
                      <a:pt x="33828" y="14996"/>
                    </a:lnTo>
                    <a:lnTo>
                      <a:pt x="34031" y="14903"/>
                    </a:lnTo>
                    <a:lnTo>
                      <a:pt x="34252" y="14793"/>
                    </a:lnTo>
                    <a:lnTo>
                      <a:pt x="34474" y="14664"/>
                    </a:lnTo>
                    <a:lnTo>
                      <a:pt x="34695" y="14498"/>
                    </a:lnTo>
                    <a:lnTo>
                      <a:pt x="34916" y="14332"/>
                    </a:lnTo>
                    <a:lnTo>
                      <a:pt x="35138" y="14147"/>
                    </a:lnTo>
                    <a:lnTo>
                      <a:pt x="35359" y="13926"/>
                    </a:lnTo>
                    <a:lnTo>
                      <a:pt x="35580" y="13686"/>
                    </a:lnTo>
                    <a:lnTo>
                      <a:pt x="35802" y="13409"/>
                    </a:lnTo>
                    <a:lnTo>
                      <a:pt x="36005" y="13114"/>
                    </a:lnTo>
                    <a:lnTo>
                      <a:pt x="36207" y="12801"/>
                    </a:lnTo>
                    <a:lnTo>
                      <a:pt x="36392" y="12432"/>
                    </a:lnTo>
                    <a:lnTo>
                      <a:pt x="36576" y="12044"/>
                    </a:lnTo>
                    <a:lnTo>
                      <a:pt x="36724" y="11620"/>
                    </a:lnTo>
                    <a:lnTo>
                      <a:pt x="36890" y="11178"/>
                    </a:lnTo>
                    <a:lnTo>
                      <a:pt x="37019" y="10680"/>
                    </a:lnTo>
                    <a:lnTo>
                      <a:pt x="37130" y="10163"/>
                    </a:lnTo>
                    <a:lnTo>
                      <a:pt x="37222" y="9591"/>
                    </a:lnTo>
                    <a:lnTo>
                      <a:pt x="37296" y="8983"/>
                    </a:lnTo>
                    <a:lnTo>
                      <a:pt x="37333" y="8337"/>
                    </a:lnTo>
                    <a:lnTo>
                      <a:pt x="37351" y="7636"/>
                    </a:lnTo>
                    <a:lnTo>
                      <a:pt x="37259" y="6585"/>
                    </a:lnTo>
                    <a:lnTo>
                      <a:pt x="37111" y="5533"/>
                    </a:lnTo>
                    <a:lnTo>
                      <a:pt x="36945" y="4556"/>
                    </a:lnTo>
                    <a:lnTo>
                      <a:pt x="36761" y="3671"/>
                    </a:lnTo>
                    <a:lnTo>
                      <a:pt x="36539" y="2841"/>
                    </a:lnTo>
                    <a:lnTo>
                      <a:pt x="36318" y="2084"/>
                    </a:lnTo>
                    <a:lnTo>
                      <a:pt x="36078" y="1402"/>
                    </a:lnTo>
                    <a:lnTo>
                      <a:pt x="35820" y="775"/>
                    </a:lnTo>
                    <a:lnTo>
                      <a:pt x="35543" y="203"/>
                    </a:lnTo>
                    <a:lnTo>
                      <a:pt x="34677" y="332"/>
                    </a:lnTo>
                    <a:lnTo>
                      <a:pt x="34769" y="572"/>
                    </a:lnTo>
                    <a:lnTo>
                      <a:pt x="34824" y="812"/>
                    </a:lnTo>
                    <a:lnTo>
                      <a:pt x="34843" y="885"/>
                    </a:lnTo>
                    <a:lnTo>
                      <a:pt x="34990" y="1273"/>
                    </a:lnTo>
                    <a:lnTo>
                      <a:pt x="35248" y="1955"/>
                    </a:lnTo>
                    <a:lnTo>
                      <a:pt x="35396" y="2379"/>
                    </a:lnTo>
                    <a:lnTo>
                      <a:pt x="35543" y="2859"/>
                    </a:lnTo>
                    <a:lnTo>
                      <a:pt x="35691" y="3375"/>
                    </a:lnTo>
                    <a:lnTo>
                      <a:pt x="35820" y="3929"/>
                    </a:lnTo>
                    <a:lnTo>
                      <a:pt x="35931" y="4482"/>
                    </a:lnTo>
                    <a:lnTo>
                      <a:pt x="36005" y="5072"/>
                    </a:lnTo>
                    <a:lnTo>
                      <a:pt x="36041" y="5644"/>
                    </a:lnTo>
                    <a:lnTo>
                      <a:pt x="36060" y="5939"/>
                    </a:lnTo>
                    <a:lnTo>
                      <a:pt x="36041" y="6234"/>
                    </a:lnTo>
                    <a:lnTo>
                      <a:pt x="36023" y="6511"/>
                    </a:lnTo>
                    <a:lnTo>
                      <a:pt x="36005" y="6788"/>
                    </a:lnTo>
                    <a:lnTo>
                      <a:pt x="35949" y="7064"/>
                    </a:lnTo>
                    <a:lnTo>
                      <a:pt x="35894" y="7323"/>
                    </a:lnTo>
                    <a:lnTo>
                      <a:pt x="35802" y="7599"/>
                    </a:lnTo>
                    <a:lnTo>
                      <a:pt x="35709" y="7839"/>
                    </a:lnTo>
                    <a:lnTo>
                      <a:pt x="35599" y="8079"/>
                    </a:lnTo>
                    <a:lnTo>
                      <a:pt x="35470" y="8319"/>
                    </a:lnTo>
                    <a:lnTo>
                      <a:pt x="35304" y="8540"/>
                    </a:lnTo>
                    <a:lnTo>
                      <a:pt x="35101" y="8761"/>
                    </a:lnTo>
                    <a:lnTo>
                      <a:pt x="34861" y="8964"/>
                    </a:lnTo>
                    <a:lnTo>
                      <a:pt x="34603" y="9149"/>
                    </a:lnTo>
                    <a:lnTo>
                      <a:pt x="34308" y="9315"/>
                    </a:lnTo>
                    <a:lnTo>
                      <a:pt x="33994" y="9462"/>
                    </a:lnTo>
                    <a:lnTo>
                      <a:pt x="33662" y="9610"/>
                    </a:lnTo>
                    <a:lnTo>
                      <a:pt x="33312" y="9739"/>
                    </a:lnTo>
                    <a:lnTo>
                      <a:pt x="32943" y="9850"/>
                    </a:lnTo>
                    <a:lnTo>
                      <a:pt x="32574" y="9960"/>
                    </a:lnTo>
                    <a:lnTo>
                      <a:pt x="32168" y="10052"/>
                    </a:lnTo>
                    <a:lnTo>
                      <a:pt x="31781" y="10126"/>
                    </a:lnTo>
                    <a:lnTo>
                      <a:pt x="30969" y="10274"/>
                    </a:lnTo>
                    <a:lnTo>
                      <a:pt x="30139" y="10366"/>
                    </a:lnTo>
                    <a:lnTo>
                      <a:pt x="29346" y="10440"/>
                    </a:lnTo>
                    <a:lnTo>
                      <a:pt x="28590" y="10495"/>
                    </a:lnTo>
                    <a:lnTo>
                      <a:pt x="27907" y="10514"/>
                    </a:lnTo>
                    <a:lnTo>
                      <a:pt x="27280" y="10532"/>
                    </a:lnTo>
                    <a:lnTo>
                      <a:pt x="26377" y="10514"/>
                    </a:lnTo>
                    <a:lnTo>
                      <a:pt x="15402" y="10514"/>
                    </a:lnTo>
                    <a:lnTo>
                      <a:pt x="15402" y="10495"/>
                    </a:lnTo>
                    <a:lnTo>
                      <a:pt x="11326" y="10495"/>
                    </a:lnTo>
                    <a:lnTo>
                      <a:pt x="10975" y="10514"/>
                    </a:lnTo>
                    <a:lnTo>
                      <a:pt x="9463" y="10514"/>
                    </a:lnTo>
                    <a:lnTo>
                      <a:pt x="8762" y="10477"/>
                    </a:lnTo>
                    <a:lnTo>
                      <a:pt x="8006" y="10440"/>
                    </a:lnTo>
                    <a:lnTo>
                      <a:pt x="7213" y="10366"/>
                    </a:lnTo>
                    <a:lnTo>
                      <a:pt x="6401" y="10274"/>
                    </a:lnTo>
                    <a:lnTo>
                      <a:pt x="5589" y="10126"/>
                    </a:lnTo>
                    <a:lnTo>
                      <a:pt x="5184" y="10052"/>
                    </a:lnTo>
                    <a:lnTo>
                      <a:pt x="4796" y="9960"/>
                    </a:lnTo>
                    <a:lnTo>
                      <a:pt x="4409" y="9850"/>
                    </a:lnTo>
                    <a:lnTo>
                      <a:pt x="4040" y="9739"/>
                    </a:lnTo>
                    <a:lnTo>
                      <a:pt x="3690" y="9610"/>
                    </a:lnTo>
                    <a:lnTo>
                      <a:pt x="3358" y="9462"/>
                    </a:lnTo>
                    <a:lnTo>
                      <a:pt x="3044" y="9315"/>
                    </a:lnTo>
                    <a:lnTo>
                      <a:pt x="2767" y="9149"/>
                    </a:lnTo>
                    <a:lnTo>
                      <a:pt x="2491" y="8964"/>
                    </a:lnTo>
                    <a:lnTo>
                      <a:pt x="2269" y="8761"/>
                    </a:lnTo>
                    <a:lnTo>
                      <a:pt x="2067" y="8540"/>
                    </a:lnTo>
                    <a:lnTo>
                      <a:pt x="1901" y="8319"/>
                    </a:lnTo>
                    <a:lnTo>
                      <a:pt x="1753" y="8079"/>
                    </a:lnTo>
                    <a:lnTo>
                      <a:pt x="1642" y="7839"/>
                    </a:lnTo>
                    <a:lnTo>
                      <a:pt x="1550" y="7581"/>
                    </a:lnTo>
                    <a:lnTo>
                      <a:pt x="1476" y="7323"/>
                    </a:lnTo>
                    <a:lnTo>
                      <a:pt x="1421" y="7064"/>
                    </a:lnTo>
                    <a:lnTo>
                      <a:pt x="1366" y="6788"/>
                    </a:lnTo>
                    <a:lnTo>
                      <a:pt x="1329" y="6511"/>
                    </a:lnTo>
                    <a:lnTo>
                      <a:pt x="1310" y="6216"/>
                    </a:lnTo>
                    <a:lnTo>
                      <a:pt x="1310" y="5939"/>
                    </a:lnTo>
                    <a:lnTo>
                      <a:pt x="1310" y="5644"/>
                    </a:lnTo>
                    <a:lnTo>
                      <a:pt x="1366" y="5072"/>
                    </a:lnTo>
                    <a:lnTo>
                      <a:pt x="1439" y="4482"/>
                    </a:lnTo>
                    <a:lnTo>
                      <a:pt x="1550" y="3910"/>
                    </a:lnTo>
                    <a:lnTo>
                      <a:pt x="1679" y="3375"/>
                    </a:lnTo>
                    <a:lnTo>
                      <a:pt x="1808" y="2859"/>
                    </a:lnTo>
                    <a:lnTo>
                      <a:pt x="1956" y="2379"/>
                    </a:lnTo>
                    <a:lnTo>
                      <a:pt x="2103" y="1955"/>
                    </a:lnTo>
                    <a:lnTo>
                      <a:pt x="2362" y="1273"/>
                    </a:lnTo>
                    <a:lnTo>
                      <a:pt x="2528" y="885"/>
                    </a:lnTo>
                    <a:lnTo>
                      <a:pt x="2546" y="812"/>
                    </a:lnTo>
                    <a:lnTo>
                      <a:pt x="2583" y="646"/>
                    </a:lnTo>
                    <a:lnTo>
                      <a:pt x="2620" y="480"/>
                    </a:lnTo>
                    <a:lnTo>
                      <a:pt x="2694" y="332"/>
                    </a:lnTo>
                    <a:lnTo>
                      <a:pt x="2767" y="203"/>
                    </a:lnTo>
                    <a:lnTo>
                      <a:pt x="19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1"/>
              <p:cNvSpPr/>
              <p:nvPr/>
            </p:nvSpPr>
            <p:spPr>
              <a:xfrm>
                <a:off x="1365150" y="850025"/>
                <a:ext cx="933800" cy="383200"/>
              </a:xfrm>
              <a:custGeom>
                <a:rect b="b" l="l" r="r" t="t"/>
                <a:pathLst>
                  <a:path extrusionOk="0" fill="none" h="15328" w="37352">
                    <a:moveTo>
                      <a:pt x="37259" y="6585"/>
                    </a:moveTo>
                    <a:lnTo>
                      <a:pt x="37259" y="6585"/>
                    </a:lnTo>
                    <a:lnTo>
                      <a:pt x="37111" y="5533"/>
                    </a:lnTo>
                    <a:lnTo>
                      <a:pt x="36945" y="4556"/>
                    </a:lnTo>
                    <a:lnTo>
                      <a:pt x="36761" y="3671"/>
                    </a:lnTo>
                    <a:lnTo>
                      <a:pt x="36539" y="2841"/>
                    </a:lnTo>
                    <a:lnTo>
                      <a:pt x="36318" y="2084"/>
                    </a:lnTo>
                    <a:lnTo>
                      <a:pt x="36078" y="1402"/>
                    </a:lnTo>
                    <a:lnTo>
                      <a:pt x="35820" y="775"/>
                    </a:lnTo>
                    <a:lnTo>
                      <a:pt x="35543" y="203"/>
                    </a:lnTo>
                    <a:lnTo>
                      <a:pt x="34677" y="332"/>
                    </a:lnTo>
                    <a:lnTo>
                      <a:pt x="34677" y="332"/>
                    </a:lnTo>
                    <a:lnTo>
                      <a:pt x="34769" y="572"/>
                    </a:lnTo>
                    <a:lnTo>
                      <a:pt x="34824" y="812"/>
                    </a:lnTo>
                    <a:lnTo>
                      <a:pt x="34843" y="885"/>
                    </a:lnTo>
                    <a:lnTo>
                      <a:pt x="34843" y="885"/>
                    </a:lnTo>
                    <a:lnTo>
                      <a:pt x="34990" y="1273"/>
                    </a:lnTo>
                    <a:lnTo>
                      <a:pt x="35248" y="1955"/>
                    </a:lnTo>
                    <a:lnTo>
                      <a:pt x="35396" y="2379"/>
                    </a:lnTo>
                    <a:lnTo>
                      <a:pt x="35543" y="2859"/>
                    </a:lnTo>
                    <a:lnTo>
                      <a:pt x="35691" y="3375"/>
                    </a:lnTo>
                    <a:lnTo>
                      <a:pt x="35820" y="3929"/>
                    </a:lnTo>
                    <a:lnTo>
                      <a:pt x="35931" y="4482"/>
                    </a:lnTo>
                    <a:lnTo>
                      <a:pt x="36005" y="5072"/>
                    </a:lnTo>
                    <a:lnTo>
                      <a:pt x="36041" y="5644"/>
                    </a:lnTo>
                    <a:lnTo>
                      <a:pt x="36060" y="5939"/>
                    </a:lnTo>
                    <a:lnTo>
                      <a:pt x="36041" y="6234"/>
                    </a:lnTo>
                    <a:lnTo>
                      <a:pt x="36023" y="6511"/>
                    </a:lnTo>
                    <a:lnTo>
                      <a:pt x="36005" y="6788"/>
                    </a:lnTo>
                    <a:lnTo>
                      <a:pt x="35949" y="7064"/>
                    </a:lnTo>
                    <a:lnTo>
                      <a:pt x="35894" y="7323"/>
                    </a:lnTo>
                    <a:lnTo>
                      <a:pt x="35802" y="7599"/>
                    </a:lnTo>
                    <a:lnTo>
                      <a:pt x="35709" y="7839"/>
                    </a:lnTo>
                    <a:lnTo>
                      <a:pt x="35599" y="8079"/>
                    </a:lnTo>
                    <a:lnTo>
                      <a:pt x="35470" y="8319"/>
                    </a:lnTo>
                    <a:lnTo>
                      <a:pt x="35470" y="8319"/>
                    </a:lnTo>
                    <a:lnTo>
                      <a:pt x="35304" y="8540"/>
                    </a:lnTo>
                    <a:lnTo>
                      <a:pt x="35101" y="8761"/>
                    </a:lnTo>
                    <a:lnTo>
                      <a:pt x="34861" y="8964"/>
                    </a:lnTo>
                    <a:lnTo>
                      <a:pt x="34603" y="9149"/>
                    </a:lnTo>
                    <a:lnTo>
                      <a:pt x="34308" y="9315"/>
                    </a:lnTo>
                    <a:lnTo>
                      <a:pt x="33994" y="9462"/>
                    </a:lnTo>
                    <a:lnTo>
                      <a:pt x="33662" y="9610"/>
                    </a:lnTo>
                    <a:lnTo>
                      <a:pt x="33312" y="9739"/>
                    </a:lnTo>
                    <a:lnTo>
                      <a:pt x="32943" y="9850"/>
                    </a:lnTo>
                    <a:lnTo>
                      <a:pt x="32574" y="9960"/>
                    </a:lnTo>
                    <a:lnTo>
                      <a:pt x="32168" y="10052"/>
                    </a:lnTo>
                    <a:lnTo>
                      <a:pt x="31781" y="10126"/>
                    </a:lnTo>
                    <a:lnTo>
                      <a:pt x="30969" y="10274"/>
                    </a:lnTo>
                    <a:lnTo>
                      <a:pt x="30139" y="10366"/>
                    </a:lnTo>
                    <a:lnTo>
                      <a:pt x="29346" y="10440"/>
                    </a:lnTo>
                    <a:lnTo>
                      <a:pt x="28590" y="10495"/>
                    </a:lnTo>
                    <a:lnTo>
                      <a:pt x="27907" y="10514"/>
                    </a:lnTo>
                    <a:lnTo>
                      <a:pt x="27280" y="10532"/>
                    </a:lnTo>
                    <a:lnTo>
                      <a:pt x="26377" y="10514"/>
                    </a:lnTo>
                    <a:lnTo>
                      <a:pt x="26045" y="10514"/>
                    </a:lnTo>
                    <a:lnTo>
                      <a:pt x="15402" y="10514"/>
                    </a:lnTo>
                    <a:lnTo>
                      <a:pt x="15402" y="10495"/>
                    </a:lnTo>
                    <a:lnTo>
                      <a:pt x="11326" y="10495"/>
                    </a:lnTo>
                    <a:lnTo>
                      <a:pt x="11326" y="10495"/>
                    </a:lnTo>
                    <a:lnTo>
                      <a:pt x="10975" y="10514"/>
                    </a:lnTo>
                    <a:lnTo>
                      <a:pt x="10072" y="10514"/>
                    </a:lnTo>
                    <a:lnTo>
                      <a:pt x="9463" y="10514"/>
                    </a:lnTo>
                    <a:lnTo>
                      <a:pt x="8762" y="10477"/>
                    </a:lnTo>
                    <a:lnTo>
                      <a:pt x="8006" y="10440"/>
                    </a:lnTo>
                    <a:lnTo>
                      <a:pt x="7213" y="10366"/>
                    </a:lnTo>
                    <a:lnTo>
                      <a:pt x="6401" y="10274"/>
                    </a:lnTo>
                    <a:lnTo>
                      <a:pt x="5589" y="10126"/>
                    </a:lnTo>
                    <a:lnTo>
                      <a:pt x="5184" y="10052"/>
                    </a:lnTo>
                    <a:lnTo>
                      <a:pt x="4796" y="9960"/>
                    </a:lnTo>
                    <a:lnTo>
                      <a:pt x="4409" y="9850"/>
                    </a:lnTo>
                    <a:lnTo>
                      <a:pt x="4040" y="9739"/>
                    </a:lnTo>
                    <a:lnTo>
                      <a:pt x="3690" y="9610"/>
                    </a:lnTo>
                    <a:lnTo>
                      <a:pt x="3358" y="9462"/>
                    </a:lnTo>
                    <a:lnTo>
                      <a:pt x="3044" y="9315"/>
                    </a:lnTo>
                    <a:lnTo>
                      <a:pt x="2767" y="9149"/>
                    </a:lnTo>
                    <a:lnTo>
                      <a:pt x="2491" y="8964"/>
                    </a:lnTo>
                    <a:lnTo>
                      <a:pt x="2269" y="8761"/>
                    </a:lnTo>
                    <a:lnTo>
                      <a:pt x="2067" y="8540"/>
                    </a:lnTo>
                    <a:lnTo>
                      <a:pt x="1901" y="8319"/>
                    </a:lnTo>
                    <a:lnTo>
                      <a:pt x="1901" y="8319"/>
                    </a:lnTo>
                    <a:lnTo>
                      <a:pt x="1753" y="8079"/>
                    </a:lnTo>
                    <a:lnTo>
                      <a:pt x="1642" y="7839"/>
                    </a:lnTo>
                    <a:lnTo>
                      <a:pt x="1550" y="7581"/>
                    </a:lnTo>
                    <a:lnTo>
                      <a:pt x="1476" y="7323"/>
                    </a:lnTo>
                    <a:lnTo>
                      <a:pt x="1421" y="7064"/>
                    </a:lnTo>
                    <a:lnTo>
                      <a:pt x="1366" y="6788"/>
                    </a:lnTo>
                    <a:lnTo>
                      <a:pt x="1329" y="6511"/>
                    </a:lnTo>
                    <a:lnTo>
                      <a:pt x="1310" y="6216"/>
                    </a:lnTo>
                    <a:lnTo>
                      <a:pt x="1310" y="5939"/>
                    </a:lnTo>
                    <a:lnTo>
                      <a:pt x="1310" y="5644"/>
                    </a:lnTo>
                    <a:lnTo>
                      <a:pt x="1366" y="5072"/>
                    </a:lnTo>
                    <a:lnTo>
                      <a:pt x="1439" y="4482"/>
                    </a:lnTo>
                    <a:lnTo>
                      <a:pt x="1550" y="3910"/>
                    </a:lnTo>
                    <a:lnTo>
                      <a:pt x="1679" y="3375"/>
                    </a:lnTo>
                    <a:lnTo>
                      <a:pt x="1808" y="2859"/>
                    </a:lnTo>
                    <a:lnTo>
                      <a:pt x="1956" y="2379"/>
                    </a:lnTo>
                    <a:lnTo>
                      <a:pt x="2103" y="1955"/>
                    </a:lnTo>
                    <a:lnTo>
                      <a:pt x="2362" y="1273"/>
                    </a:lnTo>
                    <a:lnTo>
                      <a:pt x="2528" y="885"/>
                    </a:lnTo>
                    <a:lnTo>
                      <a:pt x="2546" y="812"/>
                    </a:lnTo>
                    <a:lnTo>
                      <a:pt x="2546" y="812"/>
                    </a:lnTo>
                    <a:lnTo>
                      <a:pt x="2583" y="646"/>
                    </a:lnTo>
                    <a:lnTo>
                      <a:pt x="2620" y="480"/>
                    </a:lnTo>
                    <a:lnTo>
                      <a:pt x="2694" y="332"/>
                    </a:lnTo>
                    <a:lnTo>
                      <a:pt x="2767" y="203"/>
                    </a:lnTo>
                    <a:lnTo>
                      <a:pt x="1901" y="0"/>
                    </a:lnTo>
                    <a:lnTo>
                      <a:pt x="1901" y="0"/>
                    </a:lnTo>
                    <a:lnTo>
                      <a:pt x="1624" y="572"/>
                    </a:lnTo>
                    <a:lnTo>
                      <a:pt x="1366" y="1217"/>
                    </a:lnTo>
                    <a:lnTo>
                      <a:pt x="1107" y="1918"/>
                    </a:lnTo>
                    <a:lnTo>
                      <a:pt x="868" y="2693"/>
                    </a:lnTo>
                    <a:lnTo>
                      <a:pt x="628" y="3541"/>
                    </a:lnTo>
                    <a:lnTo>
                      <a:pt x="425" y="4482"/>
                    </a:lnTo>
                    <a:lnTo>
                      <a:pt x="259" y="5497"/>
                    </a:lnTo>
                    <a:lnTo>
                      <a:pt x="111" y="6585"/>
                    </a:lnTo>
                    <a:lnTo>
                      <a:pt x="111" y="6585"/>
                    </a:lnTo>
                    <a:lnTo>
                      <a:pt x="1" y="7636"/>
                    </a:lnTo>
                    <a:lnTo>
                      <a:pt x="1" y="7636"/>
                    </a:lnTo>
                    <a:lnTo>
                      <a:pt x="19" y="8337"/>
                    </a:lnTo>
                    <a:lnTo>
                      <a:pt x="75" y="8983"/>
                    </a:lnTo>
                    <a:lnTo>
                      <a:pt x="148" y="9591"/>
                    </a:lnTo>
                    <a:lnTo>
                      <a:pt x="241" y="10145"/>
                    </a:lnTo>
                    <a:lnTo>
                      <a:pt x="351" y="10680"/>
                    </a:lnTo>
                    <a:lnTo>
                      <a:pt x="480" y="11178"/>
                    </a:lnTo>
                    <a:lnTo>
                      <a:pt x="628" y="11620"/>
                    </a:lnTo>
                    <a:lnTo>
                      <a:pt x="794" y="12044"/>
                    </a:lnTo>
                    <a:lnTo>
                      <a:pt x="978" y="12432"/>
                    </a:lnTo>
                    <a:lnTo>
                      <a:pt x="1163" y="12782"/>
                    </a:lnTo>
                    <a:lnTo>
                      <a:pt x="1366" y="13114"/>
                    </a:lnTo>
                    <a:lnTo>
                      <a:pt x="1569" y="13409"/>
                    </a:lnTo>
                    <a:lnTo>
                      <a:pt x="1790" y="13686"/>
                    </a:lnTo>
                    <a:lnTo>
                      <a:pt x="2011" y="13926"/>
                    </a:lnTo>
                    <a:lnTo>
                      <a:pt x="2233" y="14129"/>
                    </a:lnTo>
                    <a:lnTo>
                      <a:pt x="2454" y="14332"/>
                    </a:lnTo>
                    <a:lnTo>
                      <a:pt x="2675" y="14498"/>
                    </a:lnTo>
                    <a:lnTo>
                      <a:pt x="2897" y="14645"/>
                    </a:lnTo>
                    <a:lnTo>
                      <a:pt x="3118" y="14774"/>
                    </a:lnTo>
                    <a:lnTo>
                      <a:pt x="3321" y="14903"/>
                    </a:lnTo>
                    <a:lnTo>
                      <a:pt x="3542" y="14996"/>
                    </a:lnTo>
                    <a:lnTo>
                      <a:pt x="3727" y="15069"/>
                    </a:lnTo>
                    <a:lnTo>
                      <a:pt x="4095" y="15199"/>
                    </a:lnTo>
                    <a:lnTo>
                      <a:pt x="4391" y="15272"/>
                    </a:lnTo>
                    <a:lnTo>
                      <a:pt x="4630" y="15309"/>
                    </a:lnTo>
                    <a:lnTo>
                      <a:pt x="4833" y="15328"/>
                    </a:lnTo>
                    <a:lnTo>
                      <a:pt x="4833" y="15328"/>
                    </a:lnTo>
                    <a:lnTo>
                      <a:pt x="4889" y="15180"/>
                    </a:lnTo>
                    <a:lnTo>
                      <a:pt x="4962" y="15069"/>
                    </a:lnTo>
                    <a:lnTo>
                      <a:pt x="5055" y="14940"/>
                    </a:lnTo>
                    <a:lnTo>
                      <a:pt x="5147" y="14848"/>
                    </a:lnTo>
                    <a:lnTo>
                      <a:pt x="5257" y="14737"/>
                    </a:lnTo>
                    <a:lnTo>
                      <a:pt x="5368" y="14645"/>
                    </a:lnTo>
                    <a:lnTo>
                      <a:pt x="5626" y="14498"/>
                    </a:lnTo>
                    <a:lnTo>
                      <a:pt x="5885" y="14368"/>
                    </a:lnTo>
                    <a:lnTo>
                      <a:pt x="6180" y="14258"/>
                    </a:lnTo>
                    <a:lnTo>
                      <a:pt x="6475" y="14166"/>
                    </a:lnTo>
                    <a:lnTo>
                      <a:pt x="6770" y="14110"/>
                    </a:lnTo>
                    <a:lnTo>
                      <a:pt x="7065" y="14073"/>
                    </a:lnTo>
                    <a:lnTo>
                      <a:pt x="7342" y="14036"/>
                    </a:lnTo>
                    <a:lnTo>
                      <a:pt x="7821" y="14000"/>
                    </a:lnTo>
                    <a:lnTo>
                      <a:pt x="8153" y="14000"/>
                    </a:lnTo>
                    <a:lnTo>
                      <a:pt x="8282" y="14018"/>
                    </a:lnTo>
                    <a:lnTo>
                      <a:pt x="15697" y="14018"/>
                    </a:lnTo>
                    <a:lnTo>
                      <a:pt x="15697" y="14018"/>
                    </a:lnTo>
                    <a:lnTo>
                      <a:pt x="29069" y="14018"/>
                    </a:lnTo>
                    <a:lnTo>
                      <a:pt x="29069" y="14018"/>
                    </a:lnTo>
                    <a:lnTo>
                      <a:pt x="29199" y="14000"/>
                    </a:lnTo>
                    <a:lnTo>
                      <a:pt x="29531" y="14000"/>
                    </a:lnTo>
                    <a:lnTo>
                      <a:pt x="30010" y="14036"/>
                    </a:lnTo>
                    <a:lnTo>
                      <a:pt x="30287" y="14073"/>
                    </a:lnTo>
                    <a:lnTo>
                      <a:pt x="30582" y="14110"/>
                    </a:lnTo>
                    <a:lnTo>
                      <a:pt x="30877" y="14184"/>
                    </a:lnTo>
                    <a:lnTo>
                      <a:pt x="31172" y="14258"/>
                    </a:lnTo>
                    <a:lnTo>
                      <a:pt x="31467" y="14368"/>
                    </a:lnTo>
                    <a:lnTo>
                      <a:pt x="31744" y="14498"/>
                    </a:lnTo>
                    <a:lnTo>
                      <a:pt x="32002" y="14645"/>
                    </a:lnTo>
                    <a:lnTo>
                      <a:pt x="32113" y="14737"/>
                    </a:lnTo>
                    <a:lnTo>
                      <a:pt x="32205" y="14848"/>
                    </a:lnTo>
                    <a:lnTo>
                      <a:pt x="32316" y="14959"/>
                    </a:lnTo>
                    <a:lnTo>
                      <a:pt x="32389" y="15069"/>
                    </a:lnTo>
                    <a:lnTo>
                      <a:pt x="32463" y="15199"/>
                    </a:lnTo>
                    <a:lnTo>
                      <a:pt x="32519" y="15328"/>
                    </a:lnTo>
                    <a:lnTo>
                      <a:pt x="32519" y="15328"/>
                    </a:lnTo>
                    <a:lnTo>
                      <a:pt x="32740" y="15309"/>
                    </a:lnTo>
                    <a:lnTo>
                      <a:pt x="32961" y="15272"/>
                    </a:lnTo>
                    <a:lnTo>
                      <a:pt x="33275" y="15199"/>
                    </a:lnTo>
                    <a:lnTo>
                      <a:pt x="33625" y="15069"/>
                    </a:lnTo>
                    <a:lnTo>
                      <a:pt x="33828" y="14996"/>
                    </a:lnTo>
                    <a:lnTo>
                      <a:pt x="34031" y="14903"/>
                    </a:lnTo>
                    <a:lnTo>
                      <a:pt x="34252" y="14793"/>
                    </a:lnTo>
                    <a:lnTo>
                      <a:pt x="34474" y="14664"/>
                    </a:lnTo>
                    <a:lnTo>
                      <a:pt x="34695" y="14498"/>
                    </a:lnTo>
                    <a:lnTo>
                      <a:pt x="34916" y="14332"/>
                    </a:lnTo>
                    <a:lnTo>
                      <a:pt x="35138" y="14147"/>
                    </a:lnTo>
                    <a:lnTo>
                      <a:pt x="35359" y="13926"/>
                    </a:lnTo>
                    <a:lnTo>
                      <a:pt x="35580" y="13686"/>
                    </a:lnTo>
                    <a:lnTo>
                      <a:pt x="35802" y="13409"/>
                    </a:lnTo>
                    <a:lnTo>
                      <a:pt x="36005" y="13114"/>
                    </a:lnTo>
                    <a:lnTo>
                      <a:pt x="36207" y="12801"/>
                    </a:lnTo>
                    <a:lnTo>
                      <a:pt x="36392" y="12432"/>
                    </a:lnTo>
                    <a:lnTo>
                      <a:pt x="36576" y="12044"/>
                    </a:lnTo>
                    <a:lnTo>
                      <a:pt x="36724" y="11620"/>
                    </a:lnTo>
                    <a:lnTo>
                      <a:pt x="36890" y="11178"/>
                    </a:lnTo>
                    <a:lnTo>
                      <a:pt x="37019" y="10680"/>
                    </a:lnTo>
                    <a:lnTo>
                      <a:pt x="37130" y="10163"/>
                    </a:lnTo>
                    <a:lnTo>
                      <a:pt x="37222" y="9591"/>
                    </a:lnTo>
                    <a:lnTo>
                      <a:pt x="37296" y="8983"/>
                    </a:lnTo>
                    <a:lnTo>
                      <a:pt x="37333" y="8337"/>
                    </a:lnTo>
                    <a:lnTo>
                      <a:pt x="37351" y="7636"/>
                    </a:lnTo>
                    <a:lnTo>
                      <a:pt x="37351" y="7636"/>
                    </a:lnTo>
                    <a:lnTo>
                      <a:pt x="37259" y="65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1"/>
              <p:cNvSpPr/>
              <p:nvPr/>
            </p:nvSpPr>
            <p:spPr>
              <a:xfrm>
                <a:off x="2131525" y="832025"/>
                <a:ext cx="120850" cy="189100"/>
              </a:xfrm>
              <a:custGeom>
                <a:rect b="b" l="l" r="r" t="t"/>
                <a:pathLst>
                  <a:path extrusionOk="0" h="7564" w="4834">
                    <a:moveTo>
                      <a:pt x="2601" y="1642"/>
                    </a:moveTo>
                    <a:lnTo>
                      <a:pt x="2730" y="1661"/>
                    </a:lnTo>
                    <a:lnTo>
                      <a:pt x="2860" y="1698"/>
                    </a:lnTo>
                    <a:lnTo>
                      <a:pt x="2970" y="1735"/>
                    </a:lnTo>
                    <a:lnTo>
                      <a:pt x="3081" y="1790"/>
                    </a:lnTo>
                    <a:lnTo>
                      <a:pt x="3192" y="1845"/>
                    </a:lnTo>
                    <a:lnTo>
                      <a:pt x="3284" y="1919"/>
                    </a:lnTo>
                    <a:lnTo>
                      <a:pt x="3376" y="2011"/>
                    </a:lnTo>
                    <a:lnTo>
                      <a:pt x="3450" y="2103"/>
                    </a:lnTo>
                    <a:lnTo>
                      <a:pt x="3524" y="2196"/>
                    </a:lnTo>
                    <a:lnTo>
                      <a:pt x="3597" y="2306"/>
                    </a:lnTo>
                    <a:lnTo>
                      <a:pt x="3653" y="2417"/>
                    </a:lnTo>
                    <a:lnTo>
                      <a:pt x="3690" y="2528"/>
                    </a:lnTo>
                    <a:lnTo>
                      <a:pt x="3726" y="2657"/>
                    </a:lnTo>
                    <a:lnTo>
                      <a:pt x="3745" y="2767"/>
                    </a:lnTo>
                    <a:lnTo>
                      <a:pt x="3745" y="2897"/>
                    </a:lnTo>
                    <a:lnTo>
                      <a:pt x="3745" y="3026"/>
                    </a:lnTo>
                    <a:lnTo>
                      <a:pt x="3726" y="3155"/>
                    </a:lnTo>
                    <a:lnTo>
                      <a:pt x="3690" y="3284"/>
                    </a:lnTo>
                    <a:lnTo>
                      <a:pt x="3653" y="3395"/>
                    </a:lnTo>
                    <a:lnTo>
                      <a:pt x="3597" y="3505"/>
                    </a:lnTo>
                    <a:lnTo>
                      <a:pt x="3524" y="3616"/>
                    </a:lnTo>
                    <a:lnTo>
                      <a:pt x="3450" y="3708"/>
                    </a:lnTo>
                    <a:lnTo>
                      <a:pt x="3376" y="3800"/>
                    </a:lnTo>
                    <a:lnTo>
                      <a:pt x="3284" y="3874"/>
                    </a:lnTo>
                    <a:lnTo>
                      <a:pt x="3192" y="3948"/>
                    </a:lnTo>
                    <a:lnTo>
                      <a:pt x="3081" y="4022"/>
                    </a:lnTo>
                    <a:lnTo>
                      <a:pt x="2970" y="4077"/>
                    </a:lnTo>
                    <a:lnTo>
                      <a:pt x="2860" y="4114"/>
                    </a:lnTo>
                    <a:lnTo>
                      <a:pt x="2730" y="4151"/>
                    </a:lnTo>
                    <a:lnTo>
                      <a:pt x="2601" y="4169"/>
                    </a:lnTo>
                    <a:lnTo>
                      <a:pt x="2343" y="4169"/>
                    </a:lnTo>
                    <a:lnTo>
                      <a:pt x="2214" y="4151"/>
                    </a:lnTo>
                    <a:lnTo>
                      <a:pt x="2103" y="4114"/>
                    </a:lnTo>
                    <a:lnTo>
                      <a:pt x="1993" y="4077"/>
                    </a:lnTo>
                    <a:lnTo>
                      <a:pt x="1882" y="4022"/>
                    </a:lnTo>
                    <a:lnTo>
                      <a:pt x="1771" y="3948"/>
                    </a:lnTo>
                    <a:lnTo>
                      <a:pt x="1679" y="3874"/>
                    </a:lnTo>
                    <a:lnTo>
                      <a:pt x="1587" y="3800"/>
                    </a:lnTo>
                    <a:lnTo>
                      <a:pt x="1495" y="3708"/>
                    </a:lnTo>
                    <a:lnTo>
                      <a:pt x="1421" y="3616"/>
                    </a:lnTo>
                    <a:lnTo>
                      <a:pt x="1366" y="3505"/>
                    </a:lnTo>
                    <a:lnTo>
                      <a:pt x="1310" y="3395"/>
                    </a:lnTo>
                    <a:lnTo>
                      <a:pt x="1273" y="3284"/>
                    </a:lnTo>
                    <a:lnTo>
                      <a:pt x="1236" y="3155"/>
                    </a:lnTo>
                    <a:lnTo>
                      <a:pt x="1218" y="3026"/>
                    </a:lnTo>
                    <a:lnTo>
                      <a:pt x="1218" y="2897"/>
                    </a:lnTo>
                    <a:lnTo>
                      <a:pt x="1218" y="2767"/>
                    </a:lnTo>
                    <a:lnTo>
                      <a:pt x="1236" y="2657"/>
                    </a:lnTo>
                    <a:lnTo>
                      <a:pt x="1273" y="2528"/>
                    </a:lnTo>
                    <a:lnTo>
                      <a:pt x="1310" y="2417"/>
                    </a:lnTo>
                    <a:lnTo>
                      <a:pt x="1366" y="2306"/>
                    </a:lnTo>
                    <a:lnTo>
                      <a:pt x="1421" y="2196"/>
                    </a:lnTo>
                    <a:lnTo>
                      <a:pt x="1495" y="2103"/>
                    </a:lnTo>
                    <a:lnTo>
                      <a:pt x="1587" y="2011"/>
                    </a:lnTo>
                    <a:lnTo>
                      <a:pt x="1679" y="1919"/>
                    </a:lnTo>
                    <a:lnTo>
                      <a:pt x="1771" y="1845"/>
                    </a:lnTo>
                    <a:lnTo>
                      <a:pt x="1882" y="1790"/>
                    </a:lnTo>
                    <a:lnTo>
                      <a:pt x="1993" y="1735"/>
                    </a:lnTo>
                    <a:lnTo>
                      <a:pt x="2103" y="1698"/>
                    </a:lnTo>
                    <a:lnTo>
                      <a:pt x="2214" y="1661"/>
                    </a:lnTo>
                    <a:lnTo>
                      <a:pt x="2343" y="1642"/>
                    </a:lnTo>
                    <a:close/>
                    <a:moveTo>
                      <a:pt x="2786" y="5239"/>
                    </a:moveTo>
                    <a:lnTo>
                      <a:pt x="2952" y="5257"/>
                    </a:lnTo>
                    <a:lnTo>
                      <a:pt x="3099" y="5294"/>
                    </a:lnTo>
                    <a:lnTo>
                      <a:pt x="3228" y="5368"/>
                    </a:lnTo>
                    <a:lnTo>
                      <a:pt x="3339" y="5460"/>
                    </a:lnTo>
                    <a:lnTo>
                      <a:pt x="3431" y="5571"/>
                    </a:lnTo>
                    <a:lnTo>
                      <a:pt x="3505" y="5700"/>
                    </a:lnTo>
                    <a:lnTo>
                      <a:pt x="3542" y="5848"/>
                    </a:lnTo>
                    <a:lnTo>
                      <a:pt x="3560" y="5995"/>
                    </a:lnTo>
                    <a:lnTo>
                      <a:pt x="3542" y="6161"/>
                    </a:lnTo>
                    <a:lnTo>
                      <a:pt x="3505" y="6309"/>
                    </a:lnTo>
                    <a:lnTo>
                      <a:pt x="3431" y="6438"/>
                    </a:lnTo>
                    <a:lnTo>
                      <a:pt x="3339" y="6549"/>
                    </a:lnTo>
                    <a:lnTo>
                      <a:pt x="3228" y="6641"/>
                    </a:lnTo>
                    <a:lnTo>
                      <a:pt x="3099" y="6715"/>
                    </a:lnTo>
                    <a:lnTo>
                      <a:pt x="2952" y="6752"/>
                    </a:lnTo>
                    <a:lnTo>
                      <a:pt x="2786" y="6770"/>
                    </a:lnTo>
                    <a:lnTo>
                      <a:pt x="2638" y="6752"/>
                    </a:lnTo>
                    <a:lnTo>
                      <a:pt x="2491" y="6715"/>
                    </a:lnTo>
                    <a:lnTo>
                      <a:pt x="2362" y="6641"/>
                    </a:lnTo>
                    <a:lnTo>
                      <a:pt x="2251" y="6549"/>
                    </a:lnTo>
                    <a:lnTo>
                      <a:pt x="2159" y="6438"/>
                    </a:lnTo>
                    <a:lnTo>
                      <a:pt x="2085" y="6309"/>
                    </a:lnTo>
                    <a:lnTo>
                      <a:pt x="2048" y="6161"/>
                    </a:lnTo>
                    <a:lnTo>
                      <a:pt x="2030" y="5995"/>
                    </a:lnTo>
                    <a:lnTo>
                      <a:pt x="2048" y="5848"/>
                    </a:lnTo>
                    <a:lnTo>
                      <a:pt x="2085" y="5700"/>
                    </a:lnTo>
                    <a:lnTo>
                      <a:pt x="2159" y="5571"/>
                    </a:lnTo>
                    <a:lnTo>
                      <a:pt x="2251" y="5460"/>
                    </a:lnTo>
                    <a:lnTo>
                      <a:pt x="2362" y="5368"/>
                    </a:lnTo>
                    <a:lnTo>
                      <a:pt x="2491" y="5294"/>
                    </a:lnTo>
                    <a:lnTo>
                      <a:pt x="2638" y="5257"/>
                    </a:lnTo>
                    <a:lnTo>
                      <a:pt x="2786" y="5239"/>
                    </a:lnTo>
                    <a:close/>
                    <a:moveTo>
                      <a:pt x="2269" y="1"/>
                    </a:moveTo>
                    <a:lnTo>
                      <a:pt x="2103" y="19"/>
                    </a:lnTo>
                    <a:lnTo>
                      <a:pt x="1937" y="38"/>
                    </a:lnTo>
                    <a:lnTo>
                      <a:pt x="1771" y="75"/>
                    </a:lnTo>
                    <a:lnTo>
                      <a:pt x="1624" y="130"/>
                    </a:lnTo>
                    <a:lnTo>
                      <a:pt x="1476" y="185"/>
                    </a:lnTo>
                    <a:lnTo>
                      <a:pt x="1329" y="277"/>
                    </a:lnTo>
                    <a:lnTo>
                      <a:pt x="1200" y="370"/>
                    </a:lnTo>
                    <a:lnTo>
                      <a:pt x="1070" y="462"/>
                    </a:lnTo>
                    <a:lnTo>
                      <a:pt x="960" y="573"/>
                    </a:lnTo>
                    <a:lnTo>
                      <a:pt x="849" y="702"/>
                    </a:lnTo>
                    <a:lnTo>
                      <a:pt x="757" y="831"/>
                    </a:lnTo>
                    <a:lnTo>
                      <a:pt x="665" y="978"/>
                    </a:lnTo>
                    <a:lnTo>
                      <a:pt x="609" y="1126"/>
                    </a:lnTo>
                    <a:lnTo>
                      <a:pt x="536" y="1273"/>
                    </a:lnTo>
                    <a:lnTo>
                      <a:pt x="499" y="1439"/>
                    </a:lnTo>
                    <a:lnTo>
                      <a:pt x="480" y="1605"/>
                    </a:lnTo>
                    <a:lnTo>
                      <a:pt x="1" y="5534"/>
                    </a:lnTo>
                    <a:lnTo>
                      <a:pt x="1" y="5700"/>
                    </a:lnTo>
                    <a:lnTo>
                      <a:pt x="1" y="5866"/>
                    </a:lnTo>
                    <a:lnTo>
                      <a:pt x="19" y="6014"/>
                    </a:lnTo>
                    <a:lnTo>
                      <a:pt x="38" y="6180"/>
                    </a:lnTo>
                    <a:lnTo>
                      <a:pt x="93" y="6327"/>
                    </a:lnTo>
                    <a:lnTo>
                      <a:pt x="148" y="6475"/>
                    </a:lnTo>
                    <a:lnTo>
                      <a:pt x="222" y="6604"/>
                    </a:lnTo>
                    <a:lnTo>
                      <a:pt x="296" y="6752"/>
                    </a:lnTo>
                    <a:lnTo>
                      <a:pt x="388" y="6862"/>
                    </a:lnTo>
                    <a:lnTo>
                      <a:pt x="480" y="6991"/>
                    </a:lnTo>
                    <a:lnTo>
                      <a:pt x="609" y="7102"/>
                    </a:lnTo>
                    <a:lnTo>
                      <a:pt x="720" y="7194"/>
                    </a:lnTo>
                    <a:lnTo>
                      <a:pt x="849" y="7286"/>
                    </a:lnTo>
                    <a:lnTo>
                      <a:pt x="978" y="7360"/>
                    </a:lnTo>
                    <a:lnTo>
                      <a:pt x="1126" y="7416"/>
                    </a:lnTo>
                    <a:lnTo>
                      <a:pt x="1273" y="7471"/>
                    </a:lnTo>
                    <a:lnTo>
                      <a:pt x="1532" y="7526"/>
                    </a:lnTo>
                    <a:lnTo>
                      <a:pt x="1808" y="7563"/>
                    </a:lnTo>
                    <a:lnTo>
                      <a:pt x="3026" y="7563"/>
                    </a:lnTo>
                    <a:lnTo>
                      <a:pt x="3228" y="7545"/>
                    </a:lnTo>
                    <a:lnTo>
                      <a:pt x="3431" y="7508"/>
                    </a:lnTo>
                    <a:lnTo>
                      <a:pt x="3616" y="7452"/>
                    </a:lnTo>
                    <a:lnTo>
                      <a:pt x="3800" y="7379"/>
                    </a:lnTo>
                    <a:lnTo>
                      <a:pt x="3966" y="7286"/>
                    </a:lnTo>
                    <a:lnTo>
                      <a:pt x="4132" y="7176"/>
                    </a:lnTo>
                    <a:lnTo>
                      <a:pt x="4280" y="7047"/>
                    </a:lnTo>
                    <a:lnTo>
                      <a:pt x="4409" y="6918"/>
                    </a:lnTo>
                    <a:lnTo>
                      <a:pt x="4520" y="6770"/>
                    </a:lnTo>
                    <a:lnTo>
                      <a:pt x="4630" y="6604"/>
                    </a:lnTo>
                    <a:lnTo>
                      <a:pt x="4704" y="6419"/>
                    </a:lnTo>
                    <a:lnTo>
                      <a:pt x="4778" y="6235"/>
                    </a:lnTo>
                    <a:lnTo>
                      <a:pt x="4815" y="6051"/>
                    </a:lnTo>
                    <a:lnTo>
                      <a:pt x="4833" y="5848"/>
                    </a:lnTo>
                    <a:lnTo>
                      <a:pt x="4833" y="5645"/>
                    </a:lnTo>
                    <a:lnTo>
                      <a:pt x="4815" y="5442"/>
                    </a:lnTo>
                    <a:lnTo>
                      <a:pt x="4188" y="1605"/>
                    </a:lnTo>
                    <a:lnTo>
                      <a:pt x="4169" y="1532"/>
                    </a:lnTo>
                    <a:lnTo>
                      <a:pt x="4132" y="1366"/>
                    </a:lnTo>
                    <a:lnTo>
                      <a:pt x="4077" y="1200"/>
                    </a:lnTo>
                    <a:lnTo>
                      <a:pt x="4022" y="1052"/>
                    </a:lnTo>
                    <a:lnTo>
                      <a:pt x="3948" y="923"/>
                    </a:lnTo>
                    <a:lnTo>
                      <a:pt x="3856" y="775"/>
                    </a:lnTo>
                    <a:lnTo>
                      <a:pt x="3763" y="665"/>
                    </a:lnTo>
                    <a:lnTo>
                      <a:pt x="3653" y="536"/>
                    </a:lnTo>
                    <a:lnTo>
                      <a:pt x="3542" y="443"/>
                    </a:lnTo>
                    <a:lnTo>
                      <a:pt x="3431" y="333"/>
                    </a:lnTo>
                    <a:lnTo>
                      <a:pt x="3284" y="259"/>
                    </a:lnTo>
                    <a:lnTo>
                      <a:pt x="3155" y="185"/>
                    </a:lnTo>
                    <a:lnTo>
                      <a:pt x="3007" y="111"/>
                    </a:lnTo>
                    <a:lnTo>
                      <a:pt x="2860" y="75"/>
                    </a:lnTo>
                    <a:lnTo>
                      <a:pt x="2694" y="38"/>
                    </a:lnTo>
                    <a:lnTo>
                      <a:pt x="2546" y="19"/>
                    </a:lnTo>
                    <a:lnTo>
                      <a:pt x="2380" y="1"/>
                    </a:lnTo>
                    <a:close/>
                  </a:path>
                </a:pathLst>
              </a:custGeom>
              <a:solidFill>
                <a:srgbClr val="ED6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1"/>
              <p:cNvSpPr/>
              <p:nvPr/>
            </p:nvSpPr>
            <p:spPr>
              <a:xfrm>
                <a:off x="2131525" y="832025"/>
                <a:ext cx="120850" cy="189100"/>
              </a:xfrm>
              <a:custGeom>
                <a:rect b="b" l="l" r="r" t="t"/>
                <a:pathLst>
                  <a:path extrusionOk="0" fill="none" h="7564" w="4834">
                    <a:moveTo>
                      <a:pt x="4188" y="1605"/>
                    </a:moveTo>
                    <a:lnTo>
                      <a:pt x="4815" y="5442"/>
                    </a:lnTo>
                    <a:lnTo>
                      <a:pt x="4815" y="5442"/>
                    </a:lnTo>
                    <a:lnTo>
                      <a:pt x="4833" y="5645"/>
                    </a:lnTo>
                    <a:lnTo>
                      <a:pt x="4833" y="5848"/>
                    </a:lnTo>
                    <a:lnTo>
                      <a:pt x="4815" y="6051"/>
                    </a:lnTo>
                    <a:lnTo>
                      <a:pt x="4778" y="6235"/>
                    </a:lnTo>
                    <a:lnTo>
                      <a:pt x="4704" y="6419"/>
                    </a:lnTo>
                    <a:lnTo>
                      <a:pt x="4630" y="6604"/>
                    </a:lnTo>
                    <a:lnTo>
                      <a:pt x="4520" y="6770"/>
                    </a:lnTo>
                    <a:lnTo>
                      <a:pt x="4409" y="6918"/>
                    </a:lnTo>
                    <a:lnTo>
                      <a:pt x="4280" y="7047"/>
                    </a:lnTo>
                    <a:lnTo>
                      <a:pt x="4132" y="7176"/>
                    </a:lnTo>
                    <a:lnTo>
                      <a:pt x="3966" y="7286"/>
                    </a:lnTo>
                    <a:lnTo>
                      <a:pt x="3800" y="7379"/>
                    </a:lnTo>
                    <a:lnTo>
                      <a:pt x="3616" y="7452"/>
                    </a:lnTo>
                    <a:lnTo>
                      <a:pt x="3431" y="7508"/>
                    </a:lnTo>
                    <a:lnTo>
                      <a:pt x="3228" y="7545"/>
                    </a:lnTo>
                    <a:lnTo>
                      <a:pt x="3026" y="7563"/>
                    </a:lnTo>
                    <a:lnTo>
                      <a:pt x="1808" y="7563"/>
                    </a:lnTo>
                    <a:lnTo>
                      <a:pt x="1808" y="7563"/>
                    </a:lnTo>
                    <a:lnTo>
                      <a:pt x="1532" y="7526"/>
                    </a:lnTo>
                    <a:lnTo>
                      <a:pt x="1273" y="7471"/>
                    </a:lnTo>
                    <a:lnTo>
                      <a:pt x="1273" y="7471"/>
                    </a:lnTo>
                    <a:lnTo>
                      <a:pt x="1126" y="7416"/>
                    </a:lnTo>
                    <a:lnTo>
                      <a:pt x="978" y="7360"/>
                    </a:lnTo>
                    <a:lnTo>
                      <a:pt x="849" y="7286"/>
                    </a:lnTo>
                    <a:lnTo>
                      <a:pt x="720" y="7194"/>
                    </a:lnTo>
                    <a:lnTo>
                      <a:pt x="609" y="7102"/>
                    </a:lnTo>
                    <a:lnTo>
                      <a:pt x="480" y="6991"/>
                    </a:lnTo>
                    <a:lnTo>
                      <a:pt x="388" y="6862"/>
                    </a:lnTo>
                    <a:lnTo>
                      <a:pt x="296" y="6752"/>
                    </a:lnTo>
                    <a:lnTo>
                      <a:pt x="222" y="6604"/>
                    </a:lnTo>
                    <a:lnTo>
                      <a:pt x="148" y="6475"/>
                    </a:lnTo>
                    <a:lnTo>
                      <a:pt x="93" y="6327"/>
                    </a:lnTo>
                    <a:lnTo>
                      <a:pt x="38" y="6180"/>
                    </a:lnTo>
                    <a:lnTo>
                      <a:pt x="19" y="6014"/>
                    </a:lnTo>
                    <a:lnTo>
                      <a:pt x="1" y="5866"/>
                    </a:lnTo>
                    <a:lnTo>
                      <a:pt x="1" y="5700"/>
                    </a:lnTo>
                    <a:lnTo>
                      <a:pt x="1" y="5534"/>
                    </a:lnTo>
                    <a:lnTo>
                      <a:pt x="480" y="1605"/>
                    </a:lnTo>
                    <a:lnTo>
                      <a:pt x="480" y="1605"/>
                    </a:lnTo>
                    <a:lnTo>
                      <a:pt x="499" y="1439"/>
                    </a:lnTo>
                    <a:lnTo>
                      <a:pt x="536" y="1273"/>
                    </a:lnTo>
                    <a:lnTo>
                      <a:pt x="609" y="1126"/>
                    </a:lnTo>
                    <a:lnTo>
                      <a:pt x="665" y="978"/>
                    </a:lnTo>
                    <a:lnTo>
                      <a:pt x="757" y="831"/>
                    </a:lnTo>
                    <a:lnTo>
                      <a:pt x="849" y="702"/>
                    </a:lnTo>
                    <a:lnTo>
                      <a:pt x="960" y="573"/>
                    </a:lnTo>
                    <a:lnTo>
                      <a:pt x="1070" y="462"/>
                    </a:lnTo>
                    <a:lnTo>
                      <a:pt x="1200" y="370"/>
                    </a:lnTo>
                    <a:lnTo>
                      <a:pt x="1329" y="277"/>
                    </a:lnTo>
                    <a:lnTo>
                      <a:pt x="1476" y="185"/>
                    </a:lnTo>
                    <a:lnTo>
                      <a:pt x="1624" y="130"/>
                    </a:lnTo>
                    <a:lnTo>
                      <a:pt x="1771" y="75"/>
                    </a:lnTo>
                    <a:lnTo>
                      <a:pt x="1937" y="38"/>
                    </a:lnTo>
                    <a:lnTo>
                      <a:pt x="2103" y="19"/>
                    </a:lnTo>
                    <a:lnTo>
                      <a:pt x="2269" y="1"/>
                    </a:lnTo>
                    <a:lnTo>
                      <a:pt x="2380" y="1"/>
                    </a:lnTo>
                    <a:lnTo>
                      <a:pt x="2380" y="1"/>
                    </a:lnTo>
                    <a:lnTo>
                      <a:pt x="2546" y="19"/>
                    </a:lnTo>
                    <a:lnTo>
                      <a:pt x="2694" y="38"/>
                    </a:lnTo>
                    <a:lnTo>
                      <a:pt x="2860" y="75"/>
                    </a:lnTo>
                    <a:lnTo>
                      <a:pt x="3007" y="111"/>
                    </a:lnTo>
                    <a:lnTo>
                      <a:pt x="3155" y="185"/>
                    </a:lnTo>
                    <a:lnTo>
                      <a:pt x="3284" y="259"/>
                    </a:lnTo>
                    <a:lnTo>
                      <a:pt x="3431" y="333"/>
                    </a:lnTo>
                    <a:lnTo>
                      <a:pt x="3542" y="443"/>
                    </a:lnTo>
                    <a:lnTo>
                      <a:pt x="3653" y="536"/>
                    </a:lnTo>
                    <a:lnTo>
                      <a:pt x="3763" y="665"/>
                    </a:lnTo>
                    <a:lnTo>
                      <a:pt x="3856" y="775"/>
                    </a:lnTo>
                    <a:lnTo>
                      <a:pt x="3948" y="923"/>
                    </a:lnTo>
                    <a:lnTo>
                      <a:pt x="4022" y="1052"/>
                    </a:lnTo>
                    <a:lnTo>
                      <a:pt x="4077" y="1200"/>
                    </a:lnTo>
                    <a:lnTo>
                      <a:pt x="4132" y="1366"/>
                    </a:lnTo>
                    <a:lnTo>
                      <a:pt x="4169" y="1532"/>
                    </a:lnTo>
                    <a:lnTo>
                      <a:pt x="4188" y="160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1"/>
              <p:cNvSpPr/>
              <p:nvPr/>
            </p:nvSpPr>
            <p:spPr>
              <a:xfrm>
                <a:off x="2161975" y="873075"/>
                <a:ext cx="63175" cy="63200"/>
              </a:xfrm>
              <a:custGeom>
                <a:rect b="b" l="l" r="r" t="t"/>
                <a:pathLst>
                  <a:path extrusionOk="0" fill="none" h="2528" w="2527">
                    <a:moveTo>
                      <a:pt x="2527" y="1255"/>
                    </a:move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lnTo>
                      <a:pt x="1254" y="0"/>
                    </a:lnTo>
                    <a:lnTo>
                      <a:pt x="1254" y="0"/>
                    </a:lnTo>
                    <a:lnTo>
                      <a:pt x="1125" y="0"/>
                    </a:ln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254" y="2527"/>
                    </a:lnTo>
                    <a:lnTo>
                      <a:pt x="1254"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1"/>
              <p:cNvSpPr/>
              <p:nvPr/>
            </p:nvSpPr>
            <p:spPr>
              <a:xfrm>
                <a:off x="2182250" y="963000"/>
                <a:ext cx="38300" cy="38275"/>
              </a:xfrm>
              <a:custGeom>
                <a:rect b="b" l="l" r="r" t="t"/>
                <a:pathLst>
                  <a:path extrusionOk="0" fill="none" h="1531" w="1532">
                    <a:moveTo>
                      <a:pt x="1531" y="756"/>
                    </a:moveTo>
                    <a:lnTo>
                      <a:pt x="1531" y="756"/>
                    </a:lnTo>
                    <a:lnTo>
                      <a:pt x="1513" y="609"/>
                    </a:lnTo>
                    <a:lnTo>
                      <a:pt x="1476" y="461"/>
                    </a:lnTo>
                    <a:lnTo>
                      <a:pt x="1402" y="332"/>
                    </a:lnTo>
                    <a:lnTo>
                      <a:pt x="1310" y="221"/>
                    </a:lnTo>
                    <a:lnTo>
                      <a:pt x="1199" y="129"/>
                    </a:lnTo>
                    <a:lnTo>
                      <a:pt x="1070" y="55"/>
                    </a:lnTo>
                    <a:lnTo>
                      <a:pt x="923" y="18"/>
                    </a:lnTo>
                    <a:lnTo>
                      <a:pt x="757" y="0"/>
                    </a:lnTo>
                    <a:lnTo>
                      <a:pt x="757" y="0"/>
                    </a:lnTo>
                    <a:lnTo>
                      <a:pt x="609" y="18"/>
                    </a:lnTo>
                    <a:lnTo>
                      <a:pt x="462" y="55"/>
                    </a:lnTo>
                    <a:lnTo>
                      <a:pt x="333" y="129"/>
                    </a:lnTo>
                    <a:lnTo>
                      <a:pt x="222" y="221"/>
                    </a:lnTo>
                    <a:lnTo>
                      <a:pt x="130" y="332"/>
                    </a:lnTo>
                    <a:lnTo>
                      <a:pt x="56" y="461"/>
                    </a:lnTo>
                    <a:lnTo>
                      <a:pt x="19" y="609"/>
                    </a:lnTo>
                    <a:lnTo>
                      <a:pt x="1" y="756"/>
                    </a:lnTo>
                    <a:lnTo>
                      <a:pt x="1" y="756"/>
                    </a:lnTo>
                    <a:lnTo>
                      <a:pt x="19" y="922"/>
                    </a:lnTo>
                    <a:lnTo>
                      <a:pt x="56" y="1070"/>
                    </a:lnTo>
                    <a:lnTo>
                      <a:pt x="130" y="1199"/>
                    </a:lnTo>
                    <a:lnTo>
                      <a:pt x="222" y="1310"/>
                    </a:lnTo>
                    <a:lnTo>
                      <a:pt x="333" y="1402"/>
                    </a:lnTo>
                    <a:lnTo>
                      <a:pt x="462" y="1476"/>
                    </a:lnTo>
                    <a:lnTo>
                      <a:pt x="609" y="1513"/>
                    </a:lnTo>
                    <a:lnTo>
                      <a:pt x="757" y="1531"/>
                    </a:lnTo>
                    <a:lnTo>
                      <a:pt x="757" y="1531"/>
                    </a:lnTo>
                    <a:lnTo>
                      <a:pt x="923" y="1513"/>
                    </a:lnTo>
                    <a:lnTo>
                      <a:pt x="1070" y="1476"/>
                    </a:lnTo>
                    <a:lnTo>
                      <a:pt x="1199" y="1402"/>
                    </a:lnTo>
                    <a:lnTo>
                      <a:pt x="1310" y="1310"/>
                    </a:lnTo>
                    <a:lnTo>
                      <a:pt x="1402" y="1199"/>
                    </a:lnTo>
                    <a:lnTo>
                      <a:pt x="1476" y="1070"/>
                    </a:lnTo>
                    <a:lnTo>
                      <a:pt x="1513" y="922"/>
                    </a:lnTo>
                    <a:lnTo>
                      <a:pt x="1531"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1"/>
              <p:cNvSpPr/>
              <p:nvPr/>
            </p:nvSpPr>
            <p:spPr>
              <a:xfrm>
                <a:off x="1411725" y="832025"/>
                <a:ext cx="121300" cy="188625"/>
              </a:xfrm>
              <a:custGeom>
                <a:rect b="b" l="l" r="r" t="t"/>
                <a:pathLst>
                  <a:path extrusionOk="0" h="7545" w="4852">
                    <a:moveTo>
                      <a:pt x="2491" y="1642"/>
                    </a:moveTo>
                    <a:lnTo>
                      <a:pt x="2620" y="1661"/>
                    </a:lnTo>
                    <a:lnTo>
                      <a:pt x="2749" y="1698"/>
                    </a:lnTo>
                    <a:lnTo>
                      <a:pt x="2860" y="1735"/>
                    </a:lnTo>
                    <a:lnTo>
                      <a:pt x="2970" y="1790"/>
                    </a:lnTo>
                    <a:lnTo>
                      <a:pt x="3081" y="1845"/>
                    </a:lnTo>
                    <a:lnTo>
                      <a:pt x="3173" y="1919"/>
                    </a:lnTo>
                    <a:lnTo>
                      <a:pt x="3265" y="2011"/>
                    </a:lnTo>
                    <a:lnTo>
                      <a:pt x="3339" y="2103"/>
                    </a:lnTo>
                    <a:lnTo>
                      <a:pt x="3413" y="2196"/>
                    </a:lnTo>
                    <a:lnTo>
                      <a:pt x="3487" y="2288"/>
                    </a:lnTo>
                    <a:lnTo>
                      <a:pt x="3542" y="2399"/>
                    </a:lnTo>
                    <a:lnTo>
                      <a:pt x="3579" y="2528"/>
                    </a:lnTo>
                    <a:lnTo>
                      <a:pt x="3616" y="2638"/>
                    </a:lnTo>
                    <a:lnTo>
                      <a:pt x="3634" y="2767"/>
                    </a:lnTo>
                    <a:lnTo>
                      <a:pt x="3634" y="2897"/>
                    </a:lnTo>
                    <a:lnTo>
                      <a:pt x="3634" y="3026"/>
                    </a:lnTo>
                    <a:lnTo>
                      <a:pt x="3616" y="3155"/>
                    </a:lnTo>
                    <a:lnTo>
                      <a:pt x="3579" y="3284"/>
                    </a:lnTo>
                    <a:lnTo>
                      <a:pt x="3542" y="3395"/>
                    </a:lnTo>
                    <a:lnTo>
                      <a:pt x="3487" y="3505"/>
                    </a:lnTo>
                    <a:lnTo>
                      <a:pt x="3413" y="3616"/>
                    </a:lnTo>
                    <a:lnTo>
                      <a:pt x="3339" y="3708"/>
                    </a:lnTo>
                    <a:lnTo>
                      <a:pt x="3265" y="3800"/>
                    </a:lnTo>
                    <a:lnTo>
                      <a:pt x="3173" y="3874"/>
                    </a:lnTo>
                    <a:lnTo>
                      <a:pt x="3081" y="3948"/>
                    </a:lnTo>
                    <a:lnTo>
                      <a:pt x="2970" y="4003"/>
                    </a:lnTo>
                    <a:lnTo>
                      <a:pt x="2860" y="4059"/>
                    </a:lnTo>
                    <a:lnTo>
                      <a:pt x="2749" y="4114"/>
                    </a:lnTo>
                    <a:lnTo>
                      <a:pt x="2620" y="4132"/>
                    </a:lnTo>
                    <a:lnTo>
                      <a:pt x="2491" y="4151"/>
                    </a:lnTo>
                    <a:lnTo>
                      <a:pt x="2362" y="4169"/>
                    </a:lnTo>
                    <a:lnTo>
                      <a:pt x="2232" y="4151"/>
                    </a:lnTo>
                    <a:lnTo>
                      <a:pt x="2103" y="4132"/>
                    </a:lnTo>
                    <a:lnTo>
                      <a:pt x="1993" y="4114"/>
                    </a:lnTo>
                    <a:lnTo>
                      <a:pt x="1882" y="4059"/>
                    </a:lnTo>
                    <a:lnTo>
                      <a:pt x="1771" y="4003"/>
                    </a:lnTo>
                    <a:lnTo>
                      <a:pt x="1661" y="3948"/>
                    </a:lnTo>
                    <a:lnTo>
                      <a:pt x="1568" y="3874"/>
                    </a:lnTo>
                    <a:lnTo>
                      <a:pt x="1476" y="3800"/>
                    </a:lnTo>
                    <a:lnTo>
                      <a:pt x="1384" y="3708"/>
                    </a:lnTo>
                    <a:lnTo>
                      <a:pt x="1310" y="3616"/>
                    </a:lnTo>
                    <a:lnTo>
                      <a:pt x="1255" y="3505"/>
                    </a:lnTo>
                    <a:lnTo>
                      <a:pt x="1200" y="3395"/>
                    </a:lnTo>
                    <a:lnTo>
                      <a:pt x="1163" y="3284"/>
                    </a:lnTo>
                    <a:lnTo>
                      <a:pt x="1126" y="3155"/>
                    </a:lnTo>
                    <a:lnTo>
                      <a:pt x="1107" y="3026"/>
                    </a:lnTo>
                    <a:lnTo>
                      <a:pt x="1107" y="2897"/>
                    </a:lnTo>
                    <a:lnTo>
                      <a:pt x="1107" y="2767"/>
                    </a:lnTo>
                    <a:lnTo>
                      <a:pt x="1126" y="2638"/>
                    </a:lnTo>
                    <a:lnTo>
                      <a:pt x="1163" y="2528"/>
                    </a:lnTo>
                    <a:lnTo>
                      <a:pt x="1200" y="2399"/>
                    </a:lnTo>
                    <a:lnTo>
                      <a:pt x="1255" y="2288"/>
                    </a:lnTo>
                    <a:lnTo>
                      <a:pt x="1310" y="2196"/>
                    </a:lnTo>
                    <a:lnTo>
                      <a:pt x="1384" y="2103"/>
                    </a:lnTo>
                    <a:lnTo>
                      <a:pt x="1476" y="2011"/>
                    </a:lnTo>
                    <a:lnTo>
                      <a:pt x="1568" y="1919"/>
                    </a:lnTo>
                    <a:lnTo>
                      <a:pt x="1661" y="1845"/>
                    </a:lnTo>
                    <a:lnTo>
                      <a:pt x="1771" y="1790"/>
                    </a:lnTo>
                    <a:lnTo>
                      <a:pt x="1882" y="1735"/>
                    </a:lnTo>
                    <a:lnTo>
                      <a:pt x="1993" y="1698"/>
                    </a:lnTo>
                    <a:lnTo>
                      <a:pt x="2103" y="1661"/>
                    </a:lnTo>
                    <a:lnTo>
                      <a:pt x="2232" y="1642"/>
                    </a:lnTo>
                    <a:close/>
                    <a:moveTo>
                      <a:pt x="2048" y="5239"/>
                    </a:moveTo>
                    <a:lnTo>
                      <a:pt x="2196" y="5257"/>
                    </a:lnTo>
                    <a:lnTo>
                      <a:pt x="2343" y="5294"/>
                    </a:lnTo>
                    <a:lnTo>
                      <a:pt x="2472" y="5368"/>
                    </a:lnTo>
                    <a:lnTo>
                      <a:pt x="2601" y="5460"/>
                    </a:lnTo>
                    <a:lnTo>
                      <a:pt x="2694" y="5571"/>
                    </a:lnTo>
                    <a:lnTo>
                      <a:pt x="2749" y="5700"/>
                    </a:lnTo>
                    <a:lnTo>
                      <a:pt x="2804" y="5848"/>
                    </a:lnTo>
                    <a:lnTo>
                      <a:pt x="2823" y="5995"/>
                    </a:lnTo>
                    <a:lnTo>
                      <a:pt x="2804" y="6161"/>
                    </a:lnTo>
                    <a:lnTo>
                      <a:pt x="2749" y="6290"/>
                    </a:lnTo>
                    <a:lnTo>
                      <a:pt x="2694" y="6419"/>
                    </a:lnTo>
                    <a:lnTo>
                      <a:pt x="2601" y="6549"/>
                    </a:lnTo>
                    <a:lnTo>
                      <a:pt x="2472" y="6641"/>
                    </a:lnTo>
                    <a:lnTo>
                      <a:pt x="2343" y="6715"/>
                    </a:lnTo>
                    <a:lnTo>
                      <a:pt x="2196" y="6752"/>
                    </a:lnTo>
                    <a:lnTo>
                      <a:pt x="2048" y="6770"/>
                    </a:lnTo>
                    <a:lnTo>
                      <a:pt x="1900" y="6752"/>
                    </a:lnTo>
                    <a:lnTo>
                      <a:pt x="1753" y="6715"/>
                    </a:lnTo>
                    <a:lnTo>
                      <a:pt x="1624" y="6641"/>
                    </a:lnTo>
                    <a:lnTo>
                      <a:pt x="1513" y="6549"/>
                    </a:lnTo>
                    <a:lnTo>
                      <a:pt x="1421" y="6419"/>
                    </a:lnTo>
                    <a:lnTo>
                      <a:pt x="1347" y="6290"/>
                    </a:lnTo>
                    <a:lnTo>
                      <a:pt x="1292" y="6161"/>
                    </a:lnTo>
                    <a:lnTo>
                      <a:pt x="1292" y="5995"/>
                    </a:lnTo>
                    <a:lnTo>
                      <a:pt x="1292" y="5848"/>
                    </a:lnTo>
                    <a:lnTo>
                      <a:pt x="1347" y="5700"/>
                    </a:lnTo>
                    <a:lnTo>
                      <a:pt x="1421" y="5571"/>
                    </a:lnTo>
                    <a:lnTo>
                      <a:pt x="1513" y="5460"/>
                    </a:lnTo>
                    <a:lnTo>
                      <a:pt x="1624" y="5368"/>
                    </a:lnTo>
                    <a:lnTo>
                      <a:pt x="1753" y="5294"/>
                    </a:lnTo>
                    <a:lnTo>
                      <a:pt x="1900" y="5257"/>
                    </a:lnTo>
                    <a:lnTo>
                      <a:pt x="2048" y="5239"/>
                    </a:lnTo>
                    <a:close/>
                    <a:moveTo>
                      <a:pt x="2472" y="1"/>
                    </a:moveTo>
                    <a:lnTo>
                      <a:pt x="2306" y="19"/>
                    </a:lnTo>
                    <a:lnTo>
                      <a:pt x="2140" y="38"/>
                    </a:lnTo>
                    <a:lnTo>
                      <a:pt x="1993" y="75"/>
                    </a:lnTo>
                    <a:lnTo>
                      <a:pt x="1845" y="111"/>
                    </a:lnTo>
                    <a:lnTo>
                      <a:pt x="1698" y="185"/>
                    </a:lnTo>
                    <a:lnTo>
                      <a:pt x="1550" y="259"/>
                    </a:lnTo>
                    <a:lnTo>
                      <a:pt x="1421" y="333"/>
                    </a:lnTo>
                    <a:lnTo>
                      <a:pt x="1292" y="443"/>
                    </a:lnTo>
                    <a:lnTo>
                      <a:pt x="1181" y="536"/>
                    </a:lnTo>
                    <a:lnTo>
                      <a:pt x="1070" y="665"/>
                    </a:lnTo>
                    <a:lnTo>
                      <a:pt x="978" y="775"/>
                    </a:lnTo>
                    <a:lnTo>
                      <a:pt x="904" y="923"/>
                    </a:lnTo>
                    <a:lnTo>
                      <a:pt x="831" y="1052"/>
                    </a:lnTo>
                    <a:lnTo>
                      <a:pt x="757" y="1200"/>
                    </a:lnTo>
                    <a:lnTo>
                      <a:pt x="720" y="1366"/>
                    </a:lnTo>
                    <a:lnTo>
                      <a:pt x="683" y="1532"/>
                    </a:lnTo>
                    <a:lnTo>
                      <a:pt x="665" y="1605"/>
                    </a:lnTo>
                    <a:lnTo>
                      <a:pt x="38" y="5442"/>
                    </a:lnTo>
                    <a:lnTo>
                      <a:pt x="1" y="5645"/>
                    </a:lnTo>
                    <a:lnTo>
                      <a:pt x="19" y="5848"/>
                    </a:lnTo>
                    <a:lnTo>
                      <a:pt x="38" y="6051"/>
                    </a:lnTo>
                    <a:lnTo>
                      <a:pt x="74" y="6235"/>
                    </a:lnTo>
                    <a:lnTo>
                      <a:pt x="148" y="6419"/>
                    </a:lnTo>
                    <a:lnTo>
                      <a:pt x="222" y="6604"/>
                    </a:lnTo>
                    <a:lnTo>
                      <a:pt x="314" y="6752"/>
                    </a:lnTo>
                    <a:lnTo>
                      <a:pt x="443" y="6918"/>
                    </a:lnTo>
                    <a:lnTo>
                      <a:pt x="572" y="7047"/>
                    </a:lnTo>
                    <a:lnTo>
                      <a:pt x="720" y="7176"/>
                    </a:lnTo>
                    <a:lnTo>
                      <a:pt x="868" y="7286"/>
                    </a:lnTo>
                    <a:lnTo>
                      <a:pt x="1052" y="7379"/>
                    </a:lnTo>
                    <a:lnTo>
                      <a:pt x="1218" y="7452"/>
                    </a:lnTo>
                    <a:lnTo>
                      <a:pt x="1421" y="7508"/>
                    </a:lnTo>
                    <a:lnTo>
                      <a:pt x="1624" y="7545"/>
                    </a:lnTo>
                    <a:lnTo>
                      <a:pt x="3044" y="7545"/>
                    </a:lnTo>
                    <a:lnTo>
                      <a:pt x="3302" y="7526"/>
                    </a:lnTo>
                    <a:lnTo>
                      <a:pt x="3560" y="7471"/>
                    </a:lnTo>
                    <a:lnTo>
                      <a:pt x="3726" y="7416"/>
                    </a:lnTo>
                    <a:lnTo>
                      <a:pt x="3856" y="7360"/>
                    </a:lnTo>
                    <a:lnTo>
                      <a:pt x="4003" y="7286"/>
                    </a:lnTo>
                    <a:lnTo>
                      <a:pt x="4132" y="7194"/>
                    </a:lnTo>
                    <a:lnTo>
                      <a:pt x="4243" y="7084"/>
                    </a:lnTo>
                    <a:lnTo>
                      <a:pt x="4354" y="6991"/>
                    </a:lnTo>
                    <a:lnTo>
                      <a:pt x="4464" y="6862"/>
                    </a:lnTo>
                    <a:lnTo>
                      <a:pt x="4556" y="6752"/>
                    </a:lnTo>
                    <a:lnTo>
                      <a:pt x="4630" y="6604"/>
                    </a:lnTo>
                    <a:lnTo>
                      <a:pt x="4704" y="6475"/>
                    </a:lnTo>
                    <a:lnTo>
                      <a:pt x="4759" y="6327"/>
                    </a:lnTo>
                    <a:lnTo>
                      <a:pt x="4796" y="6180"/>
                    </a:lnTo>
                    <a:lnTo>
                      <a:pt x="4833" y="6014"/>
                    </a:lnTo>
                    <a:lnTo>
                      <a:pt x="4852" y="5848"/>
                    </a:lnTo>
                    <a:lnTo>
                      <a:pt x="4852" y="5700"/>
                    </a:lnTo>
                    <a:lnTo>
                      <a:pt x="4833" y="5516"/>
                    </a:lnTo>
                    <a:lnTo>
                      <a:pt x="4372" y="1605"/>
                    </a:lnTo>
                    <a:lnTo>
                      <a:pt x="4335" y="1439"/>
                    </a:lnTo>
                    <a:lnTo>
                      <a:pt x="4298" y="1273"/>
                    </a:lnTo>
                    <a:lnTo>
                      <a:pt x="4243" y="1126"/>
                    </a:lnTo>
                    <a:lnTo>
                      <a:pt x="4169" y="960"/>
                    </a:lnTo>
                    <a:lnTo>
                      <a:pt x="4095" y="831"/>
                    </a:lnTo>
                    <a:lnTo>
                      <a:pt x="4003" y="702"/>
                    </a:lnTo>
                    <a:lnTo>
                      <a:pt x="3892" y="573"/>
                    </a:lnTo>
                    <a:lnTo>
                      <a:pt x="3782" y="462"/>
                    </a:lnTo>
                    <a:lnTo>
                      <a:pt x="3653" y="351"/>
                    </a:lnTo>
                    <a:lnTo>
                      <a:pt x="3524" y="277"/>
                    </a:lnTo>
                    <a:lnTo>
                      <a:pt x="3376" y="185"/>
                    </a:lnTo>
                    <a:lnTo>
                      <a:pt x="3228" y="130"/>
                    </a:lnTo>
                    <a:lnTo>
                      <a:pt x="3062" y="75"/>
                    </a:lnTo>
                    <a:lnTo>
                      <a:pt x="2896" y="38"/>
                    </a:lnTo>
                    <a:lnTo>
                      <a:pt x="2730" y="19"/>
                    </a:lnTo>
                    <a:lnTo>
                      <a:pt x="2564" y="1"/>
                    </a:lnTo>
                    <a:close/>
                  </a:path>
                </a:pathLst>
              </a:custGeom>
              <a:solidFill>
                <a:srgbClr val="ED6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1"/>
              <p:cNvSpPr/>
              <p:nvPr/>
            </p:nvSpPr>
            <p:spPr>
              <a:xfrm>
                <a:off x="1411725" y="832025"/>
                <a:ext cx="121300" cy="188625"/>
              </a:xfrm>
              <a:custGeom>
                <a:rect b="b" l="l" r="r" t="t"/>
                <a:pathLst>
                  <a:path extrusionOk="0" fill="none" h="7545" w="4852">
                    <a:moveTo>
                      <a:pt x="3560" y="7471"/>
                    </a:moveTo>
                    <a:lnTo>
                      <a:pt x="3560" y="7471"/>
                    </a:lnTo>
                    <a:lnTo>
                      <a:pt x="3302" y="7526"/>
                    </a:lnTo>
                    <a:lnTo>
                      <a:pt x="3044" y="7545"/>
                    </a:lnTo>
                    <a:lnTo>
                      <a:pt x="1827" y="7545"/>
                    </a:lnTo>
                    <a:lnTo>
                      <a:pt x="1827" y="7545"/>
                    </a:lnTo>
                    <a:lnTo>
                      <a:pt x="1624" y="7545"/>
                    </a:lnTo>
                    <a:lnTo>
                      <a:pt x="1421" y="7508"/>
                    </a:lnTo>
                    <a:lnTo>
                      <a:pt x="1218" y="7452"/>
                    </a:lnTo>
                    <a:lnTo>
                      <a:pt x="1052" y="7379"/>
                    </a:lnTo>
                    <a:lnTo>
                      <a:pt x="868" y="7286"/>
                    </a:lnTo>
                    <a:lnTo>
                      <a:pt x="720" y="7176"/>
                    </a:lnTo>
                    <a:lnTo>
                      <a:pt x="572" y="7047"/>
                    </a:lnTo>
                    <a:lnTo>
                      <a:pt x="443" y="6918"/>
                    </a:lnTo>
                    <a:lnTo>
                      <a:pt x="314" y="6752"/>
                    </a:lnTo>
                    <a:lnTo>
                      <a:pt x="222" y="6604"/>
                    </a:lnTo>
                    <a:lnTo>
                      <a:pt x="148" y="6419"/>
                    </a:lnTo>
                    <a:lnTo>
                      <a:pt x="74" y="6235"/>
                    </a:lnTo>
                    <a:lnTo>
                      <a:pt x="38" y="6051"/>
                    </a:lnTo>
                    <a:lnTo>
                      <a:pt x="19" y="5848"/>
                    </a:lnTo>
                    <a:lnTo>
                      <a:pt x="1" y="5645"/>
                    </a:lnTo>
                    <a:lnTo>
                      <a:pt x="38" y="5442"/>
                    </a:lnTo>
                    <a:lnTo>
                      <a:pt x="665" y="1605"/>
                    </a:lnTo>
                    <a:lnTo>
                      <a:pt x="683" y="1532"/>
                    </a:lnTo>
                    <a:lnTo>
                      <a:pt x="683" y="1532"/>
                    </a:lnTo>
                    <a:lnTo>
                      <a:pt x="720" y="1366"/>
                    </a:lnTo>
                    <a:lnTo>
                      <a:pt x="757" y="1200"/>
                    </a:lnTo>
                    <a:lnTo>
                      <a:pt x="831" y="1052"/>
                    </a:lnTo>
                    <a:lnTo>
                      <a:pt x="904" y="923"/>
                    </a:lnTo>
                    <a:lnTo>
                      <a:pt x="978" y="775"/>
                    </a:lnTo>
                    <a:lnTo>
                      <a:pt x="1070" y="665"/>
                    </a:lnTo>
                    <a:lnTo>
                      <a:pt x="1181" y="536"/>
                    </a:lnTo>
                    <a:lnTo>
                      <a:pt x="1292" y="443"/>
                    </a:lnTo>
                    <a:lnTo>
                      <a:pt x="1421" y="333"/>
                    </a:lnTo>
                    <a:lnTo>
                      <a:pt x="1550" y="259"/>
                    </a:lnTo>
                    <a:lnTo>
                      <a:pt x="1698" y="185"/>
                    </a:lnTo>
                    <a:lnTo>
                      <a:pt x="1845" y="111"/>
                    </a:lnTo>
                    <a:lnTo>
                      <a:pt x="1993" y="75"/>
                    </a:lnTo>
                    <a:lnTo>
                      <a:pt x="2140" y="38"/>
                    </a:lnTo>
                    <a:lnTo>
                      <a:pt x="2306" y="19"/>
                    </a:lnTo>
                    <a:lnTo>
                      <a:pt x="2472" y="1"/>
                    </a:lnTo>
                    <a:lnTo>
                      <a:pt x="2564" y="1"/>
                    </a:lnTo>
                    <a:lnTo>
                      <a:pt x="2564" y="1"/>
                    </a:lnTo>
                    <a:lnTo>
                      <a:pt x="2730" y="19"/>
                    </a:lnTo>
                    <a:lnTo>
                      <a:pt x="2896" y="38"/>
                    </a:lnTo>
                    <a:lnTo>
                      <a:pt x="3062" y="75"/>
                    </a:lnTo>
                    <a:lnTo>
                      <a:pt x="3228" y="130"/>
                    </a:lnTo>
                    <a:lnTo>
                      <a:pt x="3376" y="185"/>
                    </a:lnTo>
                    <a:lnTo>
                      <a:pt x="3524" y="277"/>
                    </a:lnTo>
                    <a:lnTo>
                      <a:pt x="3653" y="351"/>
                    </a:lnTo>
                    <a:lnTo>
                      <a:pt x="3782" y="462"/>
                    </a:lnTo>
                    <a:lnTo>
                      <a:pt x="3892" y="573"/>
                    </a:lnTo>
                    <a:lnTo>
                      <a:pt x="4003" y="702"/>
                    </a:lnTo>
                    <a:lnTo>
                      <a:pt x="4095" y="831"/>
                    </a:lnTo>
                    <a:lnTo>
                      <a:pt x="4169" y="960"/>
                    </a:lnTo>
                    <a:lnTo>
                      <a:pt x="4243" y="1126"/>
                    </a:lnTo>
                    <a:lnTo>
                      <a:pt x="4298" y="1273"/>
                    </a:lnTo>
                    <a:lnTo>
                      <a:pt x="4335" y="1439"/>
                    </a:lnTo>
                    <a:lnTo>
                      <a:pt x="4372" y="1605"/>
                    </a:lnTo>
                    <a:lnTo>
                      <a:pt x="4833" y="5516"/>
                    </a:lnTo>
                    <a:lnTo>
                      <a:pt x="4833" y="5516"/>
                    </a:lnTo>
                    <a:lnTo>
                      <a:pt x="4852" y="5700"/>
                    </a:lnTo>
                    <a:lnTo>
                      <a:pt x="4852" y="5848"/>
                    </a:lnTo>
                    <a:lnTo>
                      <a:pt x="4833" y="6014"/>
                    </a:lnTo>
                    <a:lnTo>
                      <a:pt x="4796" y="6180"/>
                    </a:lnTo>
                    <a:lnTo>
                      <a:pt x="4759" y="6327"/>
                    </a:lnTo>
                    <a:lnTo>
                      <a:pt x="4704" y="6475"/>
                    </a:lnTo>
                    <a:lnTo>
                      <a:pt x="4630" y="6604"/>
                    </a:lnTo>
                    <a:lnTo>
                      <a:pt x="4556" y="6752"/>
                    </a:lnTo>
                    <a:lnTo>
                      <a:pt x="4464" y="6862"/>
                    </a:lnTo>
                    <a:lnTo>
                      <a:pt x="4354" y="6991"/>
                    </a:lnTo>
                    <a:lnTo>
                      <a:pt x="4243" y="7084"/>
                    </a:lnTo>
                    <a:lnTo>
                      <a:pt x="4132" y="7194"/>
                    </a:lnTo>
                    <a:lnTo>
                      <a:pt x="4003" y="7286"/>
                    </a:lnTo>
                    <a:lnTo>
                      <a:pt x="3856" y="7360"/>
                    </a:lnTo>
                    <a:lnTo>
                      <a:pt x="3726" y="7416"/>
                    </a:lnTo>
                    <a:lnTo>
                      <a:pt x="3560" y="74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1"/>
              <p:cNvSpPr/>
              <p:nvPr/>
            </p:nvSpPr>
            <p:spPr>
              <a:xfrm>
                <a:off x="1439400" y="873075"/>
                <a:ext cx="63200" cy="63200"/>
              </a:xfrm>
              <a:custGeom>
                <a:rect b="b" l="l" r="r" t="t"/>
                <a:pathLst>
                  <a:path extrusionOk="0" fill="none" h="2528" w="2528">
                    <a:moveTo>
                      <a:pt x="2527" y="1255"/>
                    </a:move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lnTo>
                      <a:pt x="1255" y="0"/>
                    </a:lnTo>
                    <a:lnTo>
                      <a:pt x="1255" y="0"/>
                    </a:lnTo>
                    <a:lnTo>
                      <a:pt x="1125" y="0"/>
                    </a:ln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1"/>
              <p:cNvSpPr/>
              <p:nvPr/>
            </p:nvSpPr>
            <p:spPr>
              <a:xfrm>
                <a:off x="1444000" y="963000"/>
                <a:ext cx="38300" cy="38275"/>
              </a:xfrm>
              <a:custGeom>
                <a:rect b="b" l="l" r="r" t="t"/>
                <a:pathLst>
                  <a:path extrusionOk="0" fill="none" h="1531" w="1532">
                    <a:moveTo>
                      <a:pt x="1532" y="756"/>
                    </a:moveTo>
                    <a:lnTo>
                      <a:pt x="1532" y="756"/>
                    </a:lnTo>
                    <a:lnTo>
                      <a:pt x="1513" y="609"/>
                    </a:lnTo>
                    <a:lnTo>
                      <a:pt x="1458" y="461"/>
                    </a:lnTo>
                    <a:lnTo>
                      <a:pt x="1403" y="332"/>
                    </a:lnTo>
                    <a:lnTo>
                      <a:pt x="1310" y="221"/>
                    </a:lnTo>
                    <a:lnTo>
                      <a:pt x="1181" y="129"/>
                    </a:lnTo>
                    <a:lnTo>
                      <a:pt x="1052" y="55"/>
                    </a:lnTo>
                    <a:lnTo>
                      <a:pt x="905" y="18"/>
                    </a:lnTo>
                    <a:lnTo>
                      <a:pt x="757" y="0"/>
                    </a:lnTo>
                    <a:lnTo>
                      <a:pt x="757" y="0"/>
                    </a:lnTo>
                    <a:lnTo>
                      <a:pt x="609" y="18"/>
                    </a:lnTo>
                    <a:lnTo>
                      <a:pt x="462" y="55"/>
                    </a:lnTo>
                    <a:lnTo>
                      <a:pt x="333" y="129"/>
                    </a:lnTo>
                    <a:lnTo>
                      <a:pt x="222" y="221"/>
                    </a:lnTo>
                    <a:lnTo>
                      <a:pt x="130" y="332"/>
                    </a:lnTo>
                    <a:lnTo>
                      <a:pt x="56" y="461"/>
                    </a:lnTo>
                    <a:lnTo>
                      <a:pt x="1" y="609"/>
                    </a:lnTo>
                    <a:lnTo>
                      <a:pt x="1" y="756"/>
                    </a:lnTo>
                    <a:lnTo>
                      <a:pt x="1" y="756"/>
                    </a:lnTo>
                    <a:lnTo>
                      <a:pt x="1" y="922"/>
                    </a:lnTo>
                    <a:lnTo>
                      <a:pt x="56" y="1051"/>
                    </a:lnTo>
                    <a:lnTo>
                      <a:pt x="130" y="1180"/>
                    </a:lnTo>
                    <a:lnTo>
                      <a:pt x="222" y="1310"/>
                    </a:lnTo>
                    <a:lnTo>
                      <a:pt x="333" y="1402"/>
                    </a:lnTo>
                    <a:lnTo>
                      <a:pt x="462" y="1476"/>
                    </a:lnTo>
                    <a:lnTo>
                      <a:pt x="609" y="1513"/>
                    </a:lnTo>
                    <a:lnTo>
                      <a:pt x="757" y="1531"/>
                    </a:lnTo>
                    <a:lnTo>
                      <a:pt x="757" y="1531"/>
                    </a:lnTo>
                    <a:lnTo>
                      <a:pt x="905" y="1513"/>
                    </a:lnTo>
                    <a:lnTo>
                      <a:pt x="1052" y="1476"/>
                    </a:lnTo>
                    <a:lnTo>
                      <a:pt x="1181" y="1402"/>
                    </a:lnTo>
                    <a:lnTo>
                      <a:pt x="1310" y="1310"/>
                    </a:lnTo>
                    <a:lnTo>
                      <a:pt x="1403" y="1180"/>
                    </a:lnTo>
                    <a:lnTo>
                      <a:pt x="1458" y="1051"/>
                    </a:lnTo>
                    <a:lnTo>
                      <a:pt x="1513" y="922"/>
                    </a:lnTo>
                    <a:lnTo>
                      <a:pt x="1532"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1"/>
              <p:cNvSpPr/>
              <p:nvPr/>
            </p:nvSpPr>
            <p:spPr>
              <a:xfrm>
                <a:off x="2182250" y="963000"/>
                <a:ext cx="38300" cy="38275"/>
              </a:xfrm>
              <a:custGeom>
                <a:rect b="b" l="l" r="r" t="t"/>
                <a:pathLst>
                  <a:path extrusionOk="0" h="1531" w="1532">
                    <a:moveTo>
                      <a:pt x="757" y="0"/>
                    </a:moveTo>
                    <a:lnTo>
                      <a:pt x="609" y="18"/>
                    </a:lnTo>
                    <a:lnTo>
                      <a:pt x="462" y="55"/>
                    </a:lnTo>
                    <a:lnTo>
                      <a:pt x="333" y="129"/>
                    </a:lnTo>
                    <a:lnTo>
                      <a:pt x="222" y="221"/>
                    </a:lnTo>
                    <a:lnTo>
                      <a:pt x="130" y="332"/>
                    </a:lnTo>
                    <a:lnTo>
                      <a:pt x="56" y="461"/>
                    </a:lnTo>
                    <a:lnTo>
                      <a:pt x="19" y="609"/>
                    </a:lnTo>
                    <a:lnTo>
                      <a:pt x="1" y="756"/>
                    </a:lnTo>
                    <a:lnTo>
                      <a:pt x="19" y="922"/>
                    </a:lnTo>
                    <a:lnTo>
                      <a:pt x="56" y="1070"/>
                    </a:lnTo>
                    <a:lnTo>
                      <a:pt x="130" y="1199"/>
                    </a:lnTo>
                    <a:lnTo>
                      <a:pt x="222" y="1310"/>
                    </a:lnTo>
                    <a:lnTo>
                      <a:pt x="333" y="1402"/>
                    </a:lnTo>
                    <a:lnTo>
                      <a:pt x="462" y="1476"/>
                    </a:lnTo>
                    <a:lnTo>
                      <a:pt x="609" y="1513"/>
                    </a:lnTo>
                    <a:lnTo>
                      <a:pt x="757" y="1531"/>
                    </a:lnTo>
                    <a:lnTo>
                      <a:pt x="923" y="1513"/>
                    </a:lnTo>
                    <a:lnTo>
                      <a:pt x="1070" y="1476"/>
                    </a:lnTo>
                    <a:lnTo>
                      <a:pt x="1199" y="1402"/>
                    </a:lnTo>
                    <a:lnTo>
                      <a:pt x="1310" y="1310"/>
                    </a:lnTo>
                    <a:lnTo>
                      <a:pt x="1402" y="1199"/>
                    </a:lnTo>
                    <a:lnTo>
                      <a:pt x="1476" y="1070"/>
                    </a:lnTo>
                    <a:lnTo>
                      <a:pt x="1513" y="922"/>
                    </a:lnTo>
                    <a:lnTo>
                      <a:pt x="1531" y="756"/>
                    </a:lnTo>
                    <a:lnTo>
                      <a:pt x="1513" y="609"/>
                    </a:lnTo>
                    <a:lnTo>
                      <a:pt x="1476" y="461"/>
                    </a:lnTo>
                    <a:lnTo>
                      <a:pt x="1402" y="332"/>
                    </a:lnTo>
                    <a:lnTo>
                      <a:pt x="1310" y="221"/>
                    </a:lnTo>
                    <a:lnTo>
                      <a:pt x="1199" y="129"/>
                    </a:lnTo>
                    <a:lnTo>
                      <a:pt x="1070" y="55"/>
                    </a:lnTo>
                    <a:lnTo>
                      <a:pt x="923" y="18"/>
                    </a:lnTo>
                    <a:lnTo>
                      <a:pt x="757"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1"/>
              <p:cNvSpPr/>
              <p:nvPr/>
            </p:nvSpPr>
            <p:spPr>
              <a:xfrm>
                <a:off x="2182250" y="963000"/>
                <a:ext cx="38300" cy="38275"/>
              </a:xfrm>
              <a:custGeom>
                <a:rect b="b" l="l" r="r" t="t"/>
                <a:pathLst>
                  <a:path extrusionOk="0" fill="none" h="1531" w="1532">
                    <a:moveTo>
                      <a:pt x="757" y="0"/>
                    </a:moveTo>
                    <a:lnTo>
                      <a:pt x="757" y="0"/>
                    </a:lnTo>
                    <a:lnTo>
                      <a:pt x="923" y="18"/>
                    </a:lnTo>
                    <a:lnTo>
                      <a:pt x="1070" y="55"/>
                    </a:lnTo>
                    <a:lnTo>
                      <a:pt x="1199" y="129"/>
                    </a:lnTo>
                    <a:lnTo>
                      <a:pt x="1310" y="221"/>
                    </a:lnTo>
                    <a:lnTo>
                      <a:pt x="1402" y="332"/>
                    </a:lnTo>
                    <a:lnTo>
                      <a:pt x="1476" y="461"/>
                    </a:lnTo>
                    <a:lnTo>
                      <a:pt x="1513" y="609"/>
                    </a:lnTo>
                    <a:lnTo>
                      <a:pt x="1531" y="756"/>
                    </a:lnTo>
                    <a:lnTo>
                      <a:pt x="1531" y="756"/>
                    </a:lnTo>
                    <a:lnTo>
                      <a:pt x="1513" y="922"/>
                    </a:lnTo>
                    <a:lnTo>
                      <a:pt x="1476" y="1070"/>
                    </a:lnTo>
                    <a:lnTo>
                      <a:pt x="1402" y="1199"/>
                    </a:lnTo>
                    <a:lnTo>
                      <a:pt x="1310" y="1310"/>
                    </a:lnTo>
                    <a:lnTo>
                      <a:pt x="1199" y="1402"/>
                    </a:lnTo>
                    <a:lnTo>
                      <a:pt x="1070" y="1476"/>
                    </a:lnTo>
                    <a:lnTo>
                      <a:pt x="923" y="1513"/>
                    </a:lnTo>
                    <a:lnTo>
                      <a:pt x="757" y="1531"/>
                    </a:lnTo>
                    <a:lnTo>
                      <a:pt x="757" y="1531"/>
                    </a:lnTo>
                    <a:lnTo>
                      <a:pt x="609" y="1513"/>
                    </a:lnTo>
                    <a:lnTo>
                      <a:pt x="462" y="1476"/>
                    </a:lnTo>
                    <a:lnTo>
                      <a:pt x="333" y="1402"/>
                    </a:lnTo>
                    <a:lnTo>
                      <a:pt x="222" y="1310"/>
                    </a:lnTo>
                    <a:lnTo>
                      <a:pt x="130" y="1199"/>
                    </a:lnTo>
                    <a:lnTo>
                      <a:pt x="56" y="1070"/>
                    </a:lnTo>
                    <a:lnTo>
                      <a:pt x="19" y="922"/>
                    </a:lnTo>
                    <a:lnTo>
                      <a:pt x="1" y="756"/>
                    </a:lnTo>
                    <a:lnTo>
                      <a:pt x="1" y="756"/>
                    </a:lnTo>
                    <a:lnTo>
                      <a:pt x="19" y="609"/>
                    </a:lnTo>
                    <a:lnTo>
                      <a:pt x="56" y="461"/>
                    </a:lnTo>
                    <a:lnTo>
                      <a:pt x="130" y="332"/>
                    </a:lnTo>
                    <a:lnTo>
                      <a:pt x="222" y="221"/>
                    </a:lnTo>
                    <a:lnTo>
                      <a:pt x="333" y="129"/>
                    </a:lnTo>
                    <a:lnTo>
                      <a:pt x="462" y="55"/>
                    </a:lnTo>
                    <a:lnTo>
                      <a:pt x="609"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1"/>
              <p:cNvSpPr/>
              <p:nvPr/>
            </p:nvSpPr>
            <p:spPr>
              <a:xfrm>
                <a:off x="2161975" y="873075"/>
                <a:ext cx="63175" cy="63200"/>
              </a:xfrm>
              <a:custGeom>
                <a:rect b="b" l="l" r="r" t="t"/>
                <a:pathLst>
                  <a:path extrusionOk="0" h="2528" w="2527">
                    <a:moveTo>
                      <a:pt x="1125" y="0"/>
                    </a:move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1"/>
              <p:cNvSpPr/>
              <p:nvPr/>
            </p:nvSpPr>
            <p:spPr>
              <a:xfrm>
                <a:off x="2161975" y="873075"/>
                <a:ext cx="63175" cy="63200"/>
              </a:xfrm>
              <a:custGeom>
                <a:rect b="b" l="l" r="r" t="t"/>
                <a:pathLst>
                  <a:path extrusionOk="0" fill="none" h="2528" w="2527">
                    <a:moveTo>
                      <a:pt x="1254" y="0"/>
                    </a:moveTo>
                    <a:lnTo>
                      <a:pt x="1254" y="0"/>
                    </a:lnTo>
                    <a:lnTo>
                      <a:pt x="1383" y="0"/>
                    </a:lnTo>
                    <a:lnTo>
                      <a:pt x="1512" y="19"/>
                    </a:lnTo>
                    <a:lnTo>
                      <a:pt x="1642" y="56"/>
                    </a:lnTo>
                    <a:lnTo>
                      <a:pt x="1752" y="93"/>
                    </a:lnTo>
                    <a:lnTo>
                      <a:pt x="1863" y="148"/>
                    </a:lnTo>
                    <a:lnTo>
                      <a:pt x="1974" y="203"/>
                    </a:lnTo>
                    <a:lnTo>
                      <a:pt x="2066" y="277"/>
                    </a:lnTo>
                    <a:lnTo>
                      <a:pt x="2158" y="369"/>
                    </a:lnTo>
                    <a:lnTo>
                      <a:pt x="2232" y="461"/>
                    </a:lnTo>
                    <a:lnTo>
                      <a:pt x="2306" y="554"/>
                    </a:lnTo>
                    <a:lnTo>
                      <a:pt x="2379" y="664"/>
                    </a:lnTo>
                    <a:lnTo>
                      <a:pt x="2435" y="775"/>
                    </a:lnTo>
                    <a:lnTo>
                      <a:pt x="2472" y="886"/>
                    </a:lnTo>
                    <a:lnTo>
                      <a:pt x="2508" y="1015"/>
                    </a:lnTo>
                    <a:lnTo>
                      <a:pt x="2527" y="1125"/>
                    </a:lnTo>
                    <a:lnTo>
                      <a:pt x="2527" y="1255"/>
                    </a:lnTo>
                    <a:lnTo>
                      <a:pt x="2527" y="1255"/>
                    </a:lnTo>
                    <a:lnTo>
                      <a:pt x="2527" y="1384"/>
                    </a:lnTo>
                    <a:lnTo>
                      <a:pt x="2508" y="1513"/>
                    </a:lnTo>
                    <a:lnTo>
                      <a:pt x="2472" y="1642"/>
                    </a:lnTo>
                    <a:lnTo>
                      <a:pt x="2435" y="1753"/>
                    </a:lnTo>
                    <a:lnTo>
                      <a:pt x="2379" y="1863"/>
                    </a:lnTo>
                    <a:lnTo>
                      <a:pt x="2306" y="1974"/>
                    </a:lnTo>
                    <a:lnTo>
                      <a:pt x="2232" y="2066"/>
                    </a:lnTo>
                    <a:lnTo>
                      <a:pt x="2158" y="2158"/>
                    </a:lnTo>
                    <a:lnTo>
                      <a:pt x="2066" y="2232"/>
                    </a:lnTo>
                    <a:lnTo>
                      <a:pt x="1974" y="2306"/>
                    </a:lnTo>
                    <a:lnTo>
                      <a:pt x="1863" y="2380"/>
                    </a:lnTo>
                    <a:lnTo>
                      <a:pt x="1752" y="2435"/>
                    </a:lnTo>
                    <a:lnTo>
                      <a:pt x="1642" y="2472"/>
                    </a:lnTo>
                    <a:lnTo>
                      <a:pt x="1512" y="2509"/>
                    </a:lnTo>
                    <a:lnTo>
                      <a:pt x="1383" y="2527"/>
                    </a:lnTo>
                    <a:lnTo>
                      <a:pt x="1254" y="2527"/>
                    </a:lnTo>
                    <a:lnTo>
                      <a:pt x="1254" y="2527"/>
                    </a:lnTo>
                    <a:lnTo>
                      <a:pt x="1125" y="2527"/>
                    </a:lnTo>
                    <a:lnTo>
                      <a:pt x="996" y="2509"/>
                    </a:lnTo>
                    <a:lnTo>
                      <a:pt x="885" y="2472"/>
                    </a:lnTo>
                    <a:lnTo>
                      <a:pt x="775" y="2435"/>
                    </a:lnTo>
                    <a:lnTo>
                      <a:pt x="664" y="2380"/>
                    </a:lnTo>
                    <a:lnTo>
                      <a:pt x="553" y="2306"/>
                    </a:lnTo>
                    <a:lnTo>
                      <a:pt x="461" y="2232"/>
                    </a:lnTo>
                    <a:lnTo>
                      <a:pt x="369" y="2158"/>
                    </a:lnTo>
                    <a:lnTo>
                      <a:pt x="277" y="2066"/>
                    </a:lnTo>
                    <a:lnTo>
                      <a:pt x="203" y="1974"/>
                    </a:lnTo>
                    <a:lnTo>
                      <a:pt x="148" y="1863"/>
                    </a:lnTo>
                    <a:lnTo>
                      <a:pt x="92" y="1753"/>
                    </a:lnTo>
                    <a:lnTo>
                      <a:pt x="55" y="1642"/>
                    </a:lnTo>
                    <a:lnTo>
                      <a:pt x="18" y="1513"/>
                    </a:lnTo>
                    <a:lnTo>
                      <a:pt x="0" y="1384"/>
                    </a:lnTo>
                    <a:lnTo>
                      <a:pt x="0" y="1255"/>
                    </a:lnTo>
                    <a:lnTo>
                      <a:pt x="0" y="1255"/>
                    </a:lnTo>
                    <a:lnTo>
                      <a:pt x="0" y="1125"/>
                    </a:lnTo>
                    <a:lnTo>
                      <a:pt x="18" y="1015"/>
                    </a:lnTo>
                    <a:lnTo>
                      <a:pt x="55" y="886"/>
                    </a:lnTo>
                    <a:lnTo>
                      <a:pt x="92" y="775"/>
                    </a:lnTo>
                    <a:lnTo>
                      <a:pt x="148" y="664"/>
                    </a:lnTo>
                    <a:lnTo>
                      <a:pt x="203" y="554"/>
                    </a:lnTo>
                    <a:lnTo>
                      <a:pt x="277" y="461"/>
                    </a:lnTo>
                    <a:lnTo>
                      <a:pt x="369" y="369"/>
                    </a:lnTo>
                    <a:lnTo>
                      <a:pt x="461" y="277"/>
                    </a:lnTo>
                    <a:lnTo>
                      <a:pt x="553" y="203"/>
                    </a:lnTo>
                    <a:lnTo>
                      <a:pt x="664" y="148"/>
                    </a:lnTo>
                    <a:lnTo>
                      <a:pt x="775" y="93"/>
                    </a:lnTo>
                    <a:lnTo>
                      <a:pt x="885" y="56"/>
                    </a:lnTo>
                    <a:lnTo>
                      <a:pt x="996" y="19"/>
                    </a:lnTo>
                    <a:lnTo>
                      <a:pt x="1125" y="0"/>
                    </a:lnTo>
                    <a:lnTo>
                      <a:pt x="12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1"/>
              <p:cNvSpPr/>
              <p:nvPr/>
            </p:nvSpPr>
            <p:spPr>
              <a:xfrm>
                <a:off x="1444000" y="963000"/>
                <a:ext cx="38300" cy="38275"/>
              </a:xfrm>
              <a:custGeom>
                <a:rect b="b" l="l" r="r" t="t"/>
                <a:pathLst>
                  <a:path extrusionOk="0" h="1531" w="1532">
                    <a:moveTo>
                      <a:pt x="757" y="0"/>
                    </a:moveTo>
                    <a:lnTo>
                      <a:pt x="609" y="18"/>
                    </a:lnTo>
                    <a:lnTo>
                      <a:pt x="462" y="55"/>
                    </a:lnTo>
                    <a:lnTo>
                      <a:pt x="333" y="129"/>
                    </a:lnTo>
                    <a:lnTo>
                      <a:pt x="222" y="221"/>
                    </a:lnTo>
                    <a:lnTo>
                      <a:pt x="130" y="332"/>
                    </a:lnTo>
                    <a:lnTo>
                      <a:pt x="56" y="461"/>
                    </a:lnTo>
                    <a:lnTo>
                      <a:pt x="1" y="609"/>
                    </a:lnTo>
                    <a:lnTo>
                      <a:pt x="1" y="756"/>
                    </a:lnTo>
                    <a:lnTo>
                      <a:pt x="1" y="922"/>
                    </a:lnTo>
                    <a:lnTo>
                      <a:pt x="56" y="1051"/>
                    </a:lnTo>
                    <a:lnTo>
                      <a:pt x="130" y="1180"/>
                    </a:lnTo>
                    <a:lnTo>
                      <a:pt x="222" y="1310"/>
                    </a:lnTo>
                    <a:lnTo>
                      <a:pt x="333" y="1402"/>
                    </a:lnTo>
                    <a:lnTo>
                      <a:pt x="462" y="1476"/>
                    </a:lnTo>
                    <a:lnTo>
                      <a:pt x="609" y="1513"/>
                    </a:lnTo>
                    <a:lnTo>
                      <a:pt x="757" y="1531"/>
                    </a:lnTo>
                    <a:lnTo>
                      <a:pt x="905" y="1513"/>
                    </a:lnTo>
                    <a:lnTo>
                      <a:pt x="1052" y="1476"/>
                    </a:lnTo>
                    <a:lnTo>
                      <a:pt x="1181" y="1402"/>
                    </a:lnTo>
                    <a:lnTo>
                      <a:pt x="1310" y="1310"/>
                    </a:lnTo>
                    <a:lnTo>
                      <a:pt x="1403" y="1180"/>
                    </a:lnTo>
                    <a:lnTo>
                      <a:pt x="1458" y="1051"/>
                    </a:lnTo>
                    <a:lnTo>
                      <a:pt x="1513" y="922"/>
                    </a:lnTo>
                    <a:lnTo>
                      <a:pt x="1532" y="756"/>
                    </a:lnTo>
                    <a:lnTo>
                      <a:pt x="1513" y="609"/>
                    </a:lnTo>
                    <a:lnTo>
                      <a:pt x="1458" y="461"/>
                    </a:lnTo>
                    <a:lnTo>
                      <a:pt x="1403" y="332"/>
                    </a:lnTo>
                    <a:lnTo>
                      <a:pt x="1310" y="221"/>
                    </a:lnTo>
                    <a:lnTo>
                      <a:pt x="1181" y="129"/>
                    </a:lnTo>
                    <a:lnTo>
                      <a:pt x="1052" y="55"/>
                    </a:lnTo>
                    <a:lnTo>
                      <a:pt x="905" y="18"/>
                    </a:lnTo>
                    <a:lnTo>
                      <a:pt x="757"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1"/>
              <p:cNvSpPr/>
              <p:nvPr/>
            </p:nvSpPr>
            <p:spPr>
              <a:xfrm>
                <a:off x="1444000" y="963000"/>
                <a:ext cx="38300" cy="38275"/>
              </a:xfrm>
              <a:custGeom>
                <a:rect b="b" l="l" r="r" t="t"/>
                <a:pathLst>
                  <a:path extrusionOk="0" fill="none" h="1531" w="1532">
                    <a:moveTo>
                      <a:pt x="757" y="0"/>
                    </a:moveTo>
                    <a:lnTo>
                      <a:pt x="757" y="0"/>
                    </a:lnTo>
                    <a:lnTo>
                      <a:pt x="905" y="18"/>
                    </a:lnTo>
                    <a:lnTo>
                      <a:pt x="1052" y="55"/>
                    </a:lnTo>
                    <a:lnTo>
                      <a:pt x="1181" y="129"/>
                    </a:lnTo>
                    <a:lnTo>
                      <a:pt x="1310" y="221"/>
                    </a:lnTo>
                    <a:lnTo>
                      <a:pt x="1403" y="332"/>
                    </a:lnTo>
                    <a:lnTo>
                      <a:pt x="1458" y="461"/>
                    </a:lnTo>
                    <a:lnTo>
                      <a:pt x="1513" y="609"/>
                    </a:lnTo>
                    <a:lnTo>
                      <a:pt x="1532" y="756"/>
                    </a:lnTo>
                    <a:lnTo>
                      <a:pt x="1532" y="756"/>
                    </a:lnTo>
                    <a:lnTo>
                      <a:pt x="1513" y="922"/>
                    </a:lnTo>
                    <a:lnTo>
                      <a:pt x="1458" y="1051"/>
                    </a:lnTo>
                    <a:lnTo>
                      <a:pt x="1403" y="1180"/>
                    </a:lnTo>
                    <a:lnTo>
                      <a:pt x="1310" y="1310"/>
                    </a:lnTo>
                    <a:lnTo>
                      <a:pt x="1181" y="1402"/>
                    </a:lnTo>
                    <a:lnTo>
                      <a:pt x="1052" y="1476"/>
                    </a:lnTo>
                    <a:lnTo>
                      <a:pt x="905" y="1513"/>
                    </a:lnTo>
                    <a:lnTo>
                      <a:pt x="757" y="1531"/>
                    </a:lnTo>
                    <a:lnTo>
                      <a:pt x="757" y="1531"/>
                    </a:lnTo>
                    <a:lnTo>
                      <a:pt x="609" y="1513"/>
                    </a:lnTo>
                    <a:lnTo>
                      <a:pt x="462" y="1476"/>
                    </a:lnTo>
                    <a:lnTo>
                      <a:pt x="333" y="1402"/>
                    </a:lnTo>
                    <a:lnTo>
                      <a:pt x="222" y="1310"/>
                    </a:lnTo>
                    <a:lnTo>
                      <a:pt x="130" y="1180"/>
                    </a:lnTo>
                    <a:lnTo>
                      <a:pt x="56" y="1051"/>
                    </a:lnTo>
                    <a:lnTo>
                      <a:pt x="1" y="922"/>
                    </a:lnTo>
                    <a:lnTo>
                      <a:pt x="1" y="756"/>
                    </a:lnTo>
                    <a:lnTo>
                      <a:pt x="1" y="756"/>
                    </a:lnTo>
                    <a:lnTo>
                      <a:pt x="1" y="609"/>
                    </a:lnTo>
                    <a:lnTo>
                      <a:pt x="56" y="461"/>
                    </a:lnTo>
                    <a:lnTo>
                      <a:pt x="130" y="332"/>
                    </a:lnTo>
                    <a:lnTo>
                      <a:pt x="222" y="221"/>
                    </a:lnTo>
                    <a:lnTo>
                      <a:pt x="333" y="129"/>
                    </a:lnTo>
                    <a:lnTo>
                      <a:pt x="462" y="55"/>
                    </a:lnTo>
                    <a:lnTo>
                      <a:pt x="609"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1"/>
              <p:cNvSpPr/>
              <p:nvPr/>
            </p:nvSpPr>
            <p:spPr>
              <a:xfrm>
                <a:off x="1439400" y="873075"/>
                <a:ext cx="63200" cy="63200"/>
              </a:xfrm>
              <a:custGeom>
                <a:rect b="b" l="l" r="r" t="t"/>
                <a:pathLst>
                  <a:path extrusionOk="0" h="2528" w="2528">
                    <a:moveTo>
                      <a:pt x="1125" y="0"/>
                    </a:move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1"/>
              <p:cNvSpPr/>
              <p:nvPr/>
            </p:nvSpPr>
            <p:spPr>
              <a:xfrm>
                <a:off x="1439400" y="873075"/>
                <a:ext cx="63200" cy="63200"/>
              </a:xfrm>
              <a:custGeom>
                <a:rect b="b" l="l" r="r" t="t"/>
                <a:pathLst>
                  <a:path extrusionOk="0" fill="none" h="2528" w="2528">
                    <a:moveTo>
                      <a:pt x="1255" y="0"/>
                    </a:moveTo>
                    <a:lnTo>
                      <a:pt x="1255" y="0"/>
                    </a:lnTo>
                    <a:lnTo>
                      <a:pt x="1384" y="0"/>
                    </a:lnTo>
                    <a:lnTo>
                      <a:pt x="1513" y="19"/>
                    </a:lnTo>
                    <a:lnTo>
                      <a:pt x="1642" y="56"/>
                    </a:lnTo>
                    <a:lnTo>
                      <a:pt x="1753" y="93"/>
                    </a:lnTo>
                    <a:lnTo>
                      <a:pt x="1863" y="148"/>
                    </a:lnTo>
                    <a:lnTo>
                      <a:pt x="1974" y="203"/>
                    </a:lnTo>
                    <a:lnTo>
                      <a:pt x="2066" y="277"/>
                    </a:lnTo>
                    <a:lnTo>
                      <a:pt x="2158" y="369"/>
                    </a:lnTo>
                    <a:lnTo>
                      <a:pt x="2232" y="461"/>
                    </a:lnTo>
                    <a:lnTo>
                      <a:pt x="2306" y="554"/>
                    </a:lnTo>
                    <a:lnTo>
                      <a:pt x="2380" y="646"/>
                    </a:lnTo>
                    <a:lnTo>
                      <a:pt x="2435" y="757"/>
                    </a:lnTo>
                    <a:lnTo>
                      <a:pt x="2472" y="886"/>
                    </a:lnTo>
                    <a:lnTo>
                      <a:pt x="2509" y="996"/>
                    </a:lnTo>
                    <a:lnTo>
                      <a:pt x="2527" y="1125"/>
                    </a:lnTo>
                    <a:lnTo>
                      <a:pt x="2527" y="1255"/>
                    </a:lnTo>
                    <a:lnTo>
                      <a:pt x="2527" y="1255"/>
                    </a:lnTo>
                    <a:lnTo>
                      <a:pt x="2527" y="1384"/>
                    </a:lnTo>
                    <a:lnTo>
                      <a:pt x="2509" y="1513"/>
                    </a:lnTo>
                    <a:lnTo>
                      <a:pt x="2472" y="1642"/>
                    </a:lnTo>
                    <a:lnTo>
                      <a:pt x="2435" y="1753"/>
                    </a:lnTo>
                    <a:lnTo>
                      <a:pt x="2380" y="1863"/>
                    </a:lnTo>
                    <a:lnTo>
                      <a:pt x="2306" y="1974"/>
                    </a:lnTo>
                    <a:lnTo>
                      <a:pt x="2232" y="2066"/>
                    </a:lnTo>
                    <a:lnTo>
                      <a:pt x="2158" y="2158"/>
                    </a:lnTo>
                    <a:lnTo>
                      <a:pt x="2066" y="2232"/>
                    </a:lnTo>
                    <a:lnTo>
                      <a:pt x="1974" y="2306"/>
                    </a:lnTo>
                    <a:lnTo>
                      <a:pt x="1863" y="2361"/>
                    </a:lnTo>
                    <a:lnTo>
                      <a:pt x="1753" y="2417"/>
                    </a:lnTo>
                    <a:lnTo>
                      <a:pt x="1642" y="2472"/>
                    </a:lnTo>
                    <a:lnTo>
                      <a:pt x="1513" y="2490"/>
                    </a:lnTo>
                    <a:lnTo>
                      <a:pt x="1384" y="2509"/>
                    </a:lnTo>
                    <a:lnTo>
                      <a:pt x="1255" y="2527"/>
                    </a:lnTo>
                    <a:lnTo>
                      <a:pt x="1255" y="2527"/>
                    </a:lnTo>
                    <a:lnTo>
                      <a:pt x="1125" y="2509"/>
                    </a:lnTo>
                    <a:lnTo>
                      <a:pt x="996" y="2490"/>
                    </a:lnTo>
                    <a:lnTo>
                      <a:pt x="886" y="2472"/>
                    </a:lnTo>
                    <a:lnTo>
                      <a:pt x="775" y="2417"/>
                    </a:lnTo>
                    <a:lnTo>
                      <a:pt x="664" y="2361"/>
                    </a:lnTo>
                    <a:lnTo>
                      <a:pt x="554" y="2306"/>
                    </a:lnTo>
                    <a:lnTo>
                      <a:pt x="461" y="2232"/>
                    </a:lnTo>
                    <a:lnTo>
                      <a:pt x="369" y="2158"/>
                    </a:lnTo>
                    <a:lnTo>
                      <a:pt x="277" y="2066"/>
                    </a:lnTo>
                    <a:lnTo>
                      <a:pt x="203" y="1974"/>
                    </a:lnTo>
                    <a:lnTo>
                      <a:pt x="148" y="1863"/>
                    </a:lnTo>
                    <a:lnTo>
                      <a:pt x="93" y="1753"/>
                    </a:lnTo>
                    <a:lnTo>
                      <a:pt x="56" y="1642"/>
                    </a:lnTo>
                    <a:lnTo>
                      <a:pt x="19" y="1513"/>
                    </a:lnTo>
                    <a:lnTo>
                      <a:pt x="0" y="1384"/>
                    </a:lnTo>
                    <a:lnTo>
                      <a:pt x="0" y="1255"/>
                    </a:lnTo>
                    <a:lnTo>
                      <a:pt x="0" y="1255"/>
                    </a:lnTo>
                    <a:lnTo>
                      <a:pt x="0" y="1125"/>
                    </a:lnTo>
                    <a:lnTo>
                      <a:pt x="19" y="996"/>
                    </a:lnTo>
                    <a:lnTo>
                      <a:pt x="56" y="886"/>
                    </a:lnTo>
                    <a:lnTo>
                      <a:pt x="93" y="757"/>
                    </a:lnTo>
                    <a:lnTo>
                      <a:pt x="148" y="646"/>
                    </a:lnTo>
                    <a:lnTo>
                      <a:pt x="203" y="554"/>
                    </a:lnTo>
                    <a:lnTo>
                      <a:pt x="277" y="461"/>
                    </a:lnTo>
                    <a:lnTo>
                      <a:pt x="369" y="369"/>
                    </a:lnTo>
                    <a:lnTo>
                      <a:pt x="461" y="277"/>
                    </a:lnTo>
                    <a:lnTo>
                      <a:pt x="554" y="203"/>
                    </a:lnTo>
                    <a:lnTo>
                      <a:pt x="664" y="148"/>
                    </a:lnTo>
                    <a:lnTo>
                      <a:pt x="775" y="93"/>
                    </a:lnTo>
                    <a:lnTo>
                      <a:pt x="886" y="56"/>
                    </a:lnTo>
                    <a:lnTo>
                      <a:pt x="996" y="19"/>
                    </a:lnTo>
                    <a:lnTo>
                      <a:pt x="1125" y="0"/>
                    </a:lnTo>
                    <a:lnTo>
                      <a:pt x="12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1"/>
              <p:cNvSpPr/>
              <p:nvPr/>
            </p:nvSpPr>
            <p:spPr>
              <a:xfrm>
                <a:off x="1509475" y="602400"/>
                <a:ext cx="486050" cy="197375"/>
              </a:xfrm>
              <a:custGeom>
                <a:rect b="b" l="l" r="r" t="t"/>
                <a:pathLst>
                  <a:path extrusionOk="0" h="7895" w="19442">
                    <a:moveTo>
                      <a:pt x="15882" y="0"/>
                    </a:moveTo>
                    <a:lnTo>
                      <a:pt x="15808" y="240"/>
                    </a:lnTo>
                    <a:lnTo>
                      <a:pt x="15697" y="480"/>
                    </a:lnTo>
                    <a:lnTo>
                      <a:pt x="15587" y="683"/>
                    </a:lnTo>
                    <a:lnTo>
                      <a:pt x="15439" y="904"/>
                    </a:lnTo>
                    <a:lnTo>
                      <a:pt x="15310" y="1052"/>
                    </a:lnTo>
                    <a:lnTo>
                      <a:pt x="15144" y="1181"/>
                    </a:lnTo>
                    <a:lnTo>
                      <a:pt x="14996" y="1310"/>
                    </a:lnTo>
                    <a:lnTo>
                      <a:pt x="14812" y="1421"/>
                    </a:lnTo>
                    <a:lnTo>
                      <a:pt x="14461" y="1623"/>
                    </a:lnTo>
                    <a:lnTo>
                      <a:pt x="14074" y="1789"/>
                    </a:lnTo>
                    <a:lnTo>
                      <a:pt x="13484" y="2029"/>
                    </a:lnTo>
                    <a:lnTo>
                      <a:pt x="12857" y="2232"/>
                    </a:lnTo>
                    <a:lnTo>
                      <a:pt x="12230" y="2417"/>
                    </a:lnTo>
                    <a:lnTo>
                      <a:pt x="11603" y="2564"/>
                    </a:lnTo>
                    <a:lnTo>
                      <a:pt x="10828" y="2693"/>
                    </a:lnTo>
                    <a:lnTo>
                      <a:pt x="10053" y="2804"/>
                    </a:lnTo>
                    <a:lnTo>
                      <a:pt x="9279" y="2878"/>
                    </a:lnTo>
                    <a:lnTo>
                      <a:pt x="8485" y="2951"/>
                    </a:lnTo>
                    <a:lnTo>
                      <a:pt x="6918" y="3062"/>
                    </a:lnTo>
                    <a:lnTo>
                      <a:pt x="6143" y="3136"/>
                    </a:lnTo>
                    <a:lnTo>
                      <a:pt x="5350" y="3228"/>
                    </a:lnTo>
                    <a:lnTo>
                      <a:pt x="4778" y="3320"/>
                    </a:lnTo>
                    <a:lnTo>
                      <a:pt x="4206" y="3431"/>
                    </a:lnTo>
                    <a:lnTo>
                      <a:pt x="3653" y="3579"/>
                    </a:lnTo>
                    <a:lnTo>
                      <a:pt x="3081" y="3745"/>
                    </a:lnTo>
                    <a:lnTo>
                      <a:pt x="2546" y="3929"/>
                    </a:lnTo>
                    <a:lnTo>
                      <a:pt x="2011" y="4150"/>
                    </a:lnTo>
                    <a:lnTo>
                      <a:pt x="1495" y="4409"/>
                    </a:lnTo>
                    <a:lnTo>
                      <a:pt x="1255" y="4556"/>
                    </a:lnTo>
                    <a:lnTo>
                      <a:pt x="1015" y="4722"/>
                    </a:lnTo>
                    <a:lnTo>
                      <a:pt x="1" y="7895"/>
                    </a:lnTo>
                    <a:lnTo>
                      <a:pt x="15494" y="7895"/>
                    </a:lnTo>
                    <a:lnTo>
                      <a:pt x="16103" y="7507"/>
                    </a:lnTo>
                    <a:lnTo>
                      <a:pt x="16398" y="7304"/>
                    </a:lnTo>
                    <a:lnTo>
                      <a:pt x="16693" y="7083"/>
                    </a:lnTo>
                    <a:lnTo>
                      <a:pt x="16970" y="6862"/>
                    </a:lnTo>
                    <a:lnTo>
                      <a:pt x="17228" y="6622"/>
                    </a:lnTo>
                    <a:lnTo>
                      <a:pt x="17486" y="6364"/>
                    </a:lnTo>
                    <a:lnTo>
                      <a:pt x="17726" y="6087"/>
                    </a:lnTo>
                    <a:lnTo>
                      <a:pt x="17984" y="5737"/>
                    </a:lnTo>
                    <a:lnTo>
                      <a:pt x="18224" y="5368"/>
                    </a:lnTo>
                    <a:lnTo>
                      <a:pt x="18446" y="4999"/>
                    </a:lnTo>
                    <a:lnTo>
                      <a:pt x="18648" y="4593"/>
                    </a:lnTo>
                    <a:lnTo>
                      <a:pt x="18814" y="4206"/>
                    </a:lnTo>
                    <a:lnTo>
                      <a:pt x="18962" y="3781"/>
                    </a:lnTo>
                    <a:lnTo>
                      <a:pt x="19091" y="3357"/>
                    </a:lnTo>
                    <a:lnTo>
                      <a:pt x="19220" y="2933"/>
                    </a:lnTo>
                    <a:lnTo>
                      <a:pt x="19294" y="2583"/>
                    </a:lnTo>
                    <a:lnTo>
                      <a:pt x="19349" y="2214"/>
                    </a:lnTo>
                    <a:lnTo>
                      <a:pt x="19405" y="1826"/>
                    </a:lnTo>
                    <a:lnTo>
                      <a:pt x="19423" y="1457"/>
                    </a:lnTo>
                    <a:lnTo>
                      <a:pt x="19442" y="1089"/>
                    </a:lnTo>
                    <a:lnTo>
                      <a:pt x="19423" y="720"/>
                    </a:lnTo>
                    <a:lnTo>
                      <a:pt x="19368" y="351"/>
                    </a:lnTo>
                    <a:lnTo>
                      <a:pt x="19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1"/>
              <p:cNvSpPr/>
              <p:nvPr/>
            </p:nvSpPr>
            <p:spPr>
              <a:xfrm>
                <a:off x="1509475" y="602400"/>
                <a:ext cx="486050" cy="197375"/>
              </a:xfrm>
              <a:custGeom>
                <a:rect b="b" l="l" r="r" t="t"/>
                <a:pathLst>
                  <a:path extrusionOk="0" fill="none" h="7895" w="19442">
                    <a:moveTo>
                      <a:pt x="19294" y="0"/>
                    </a:moveTo>
                    <a:lnTo>
                      <a:pt x="19294" y="0"/>
                    </a:lnTo>
                    <a:lnTo>
                      <a:pt x="19368" y="351"/>
                    </a:lnTo>
                    <a:lnTo>
                      <a:pt x="19423" y="720"/>
                    </a:lnTo>
                    <a:lnTo>
                      <a:pt x="19442" y="1089"/>
                    </a:lnTo>
                    <a:lnTo>
                      <a:pt x="19423" y="1457"/>
                    </a:lnTo>
                    <a:lnTo>
                      <a:pt x="19405" y="1826"/>
                    </a:lnTo>
                    <a:lnTo>
                      <a:pt x="19349" y="2214"/>
                    </a:lnTo>
                    <a:lnTo>
                      <a:pt x="19294" y="2583"/>
                    </a:lnTo>
                    <a:lnTo>
                      <a:pt x="19220" y="2933"/>
                    </a:lnTo>
                    <a:lnTo>
                      <a:pt x="19220" y="2933"/>
                    </a:lnTo>
                    <a:lnTo>
                      <a:pt x="19091" y="3357"/>
                    </a:lnTo>
                    <a:lnTo>
                      <a:pt x="18962" y="3781"/>
                    </a:lnTo>
                    <a:lnTo>
                      <a:pt x="18814" y="4206"/>
                    </a:lnTo>
                    <a:lnTo>
                      <a:pt x="18648" y="4593"/>
                    </a:lnTo>
                    <a:lnTo>
                      <a:pt x="18446" y="4999"/>
                    </a:lnTo>
                    <a:lnTo>
                      <a:pt x="18224" y="5368"/>
                    </a:lnTo>
                    <a:lnTo>
                      <a:pt x="17984" y="5737"/>
                    </a:lnTo>
                    <a:lnTo>
                      <a:pt x="17726" y="6087"/>
                    </a:lnTo>
                    <a:lnTo>
                      <a:pt x="17726" y="6087"/>
                    </a:lnTo>
                    <a:lnTo>
                      <a:pt x="17486" y="6364"/>
                    </a:lnTo>
                    <a:lnTo>
                      <a:pt x="17228" y="6622"/>
                    </a:lnTo>
                    <a:lnTo>
                      <a:pt x="16970" y="6862"/>
                    </a:lnTo>
                    <a:lnTo>
                      <a:pt x="16693" y="7083"/>
                    </a:lnTo>
                    <a:lnTo>
                      <a:pt x="16398" y="7304"/>
                    </a:lnTo>
                    <a:lnTo>
                      <a:pt x="16103" y="7507"/>
                    </a:lnTo>
                    <a:lnTo>
                      <a:pt x="15494" y="7895"/>
                    </a:lnTo>
                    <a:lnTo>
                      <a:pt x="1" y="7895"/>
                    </a:lnTo>
                    <a:lnTo>
                      <a:pt x="1015" y="4722"/>
                    </a:lnTo>
                    <a:lnTo>
                      <a:pt x="1015" y="4722"/>
                    </a:lnTo>
                    <a:lnTo>
                      <a:pt x="1255" y="4556"/>
                    </a:lnTo>
                    <a:lnTo>
                      <a:pt x="1495" y="4409"/>
                    </a:lnTo>
                    <a:lnTo>
                      <a:pt x="2011" y="4150"/>
                    </a:lnTo>
                    <a:lnTo>
                      <a:pt x="2546" y="3929"/>
                    </a:lnTo>
                    <a:lnTo>
                      <a:pt x="3081" y="3745"/>
                    </a:lnTo>
                    <a:lnTo>
                      <a:pt x="3653" y="3579"/>
                    </a:lnTo>
                    <a:lnTo>
                      <a:pt x="4206" y="3431"/>
                    </a:lnTo>
                    <a:lnTo>
                      <a:pt x="4778" y="3320"/>
                    </a:lnTo>
                    <a:lnTo>
                      <a:pt x="5350" y="3228"/>
                    </a:lnTo>
                    <a:lnTo>
                      <a:pt x="5350" y="3228"/>
                    </a:lnTo>
                    <a:lnTo>
                      <a:pt x="6143" y="3136"/>
                    </a:lnTo>
                    <a:lnTo>
                      <a:pt x="6918" y="3062"/>
                    </a:lnTo>
                    <a:lnTo>
                      <a:pt x="8485" y="2951"/>
                    </a:lnTo>
                    <a:lnTo>
                      <a:pt x="9279" y="2878"/>
                    </a:lnTo>
                    <a:lnTo>
                      <a:pt x="10053" y="2804"/>
                    </a:lnTo>
                    <a:lnTo>
                      <a:pt x="10828" y="2693"/>
                    </a:lnTo>
                    <a:lnTo>
                      <a:pt x="11603" y="2564"/>
                    </a:lnTo>
                    <a:lnTo>
                      <a:pt x="11603" y="2564"/>
                    </a:lnTo>
                    <a:lnTo>
                      <a:pt x="12230" y="2417"/>
                    </a:lnTo>
                    <a:lnTo>
                      <a:pt x="12857" y="2232"/>
                    </a:lnTo>
                    <a:lnTo>
                      <a:pt x="13484" y="2029"/>
                    </a:lnTo>
                    <a:lnTo>
                      <a:pt x="14074" y="1789"/>
                    </a:lnTo>
                    <a:lnTo>
                      <a:pt x="14074" y="1789"/>
                    </a:lnTo>
                    <a:lnTo>
                      <a:pt x="14461" y="1623"/>
                    </a:lnTo>
                    <a:lnTo>
                      <a:pt x="14812" y="1421"/>
                    </a:lnTo>
                    <a:lnTo>
                      <a:pt x="14996" y="1310"/>
                    </a:lnTo>
                    <a:lnTo>
                      <a:pt x="15144" y="1181"/>
                    </a:lnTo>
                    <a:lnTo>
                      <a:pt x="15310" y="1052"/>
                    </a:lnTo>
                    <a:lnTo>
                      <a:pt x="15439" y="904"/>
                    </a:lnTo>
                    <a:lnTo>
                      <a:pt x="15439" y="904"/>
                    </a:lnTo>
                    <a:lnTo>
                      <a:pt x="15587" y="683"/>
                    </a:lnTo>
                    <a:lnTo>
                      <a:pt x="15697" y="480"/>
                    </a:lnTo>
                    <a:lnTo>
                      <a:pt x="15808" y="240"/>
                    </a:lnTo>
                    <a:lnTo>
                      <a:pt x="15882" y="0"/>
                    </a:lnTo>
                    <a:lnTo>
                      <a:pt x="1929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1"/>
              <p:cNvSpPr/>
              <p:nvPr/>
            </p:nvSpPr>
            <p:spPr>
              <a:xfrm>
                <a:off x="1604025" y="1040925"/>
                <a:ext cx="698150" cy="262400"/>
              </a:xfrm>
              <a:custGeom>
                <a:rect b="b" l="l" r="r" t="t"/>
                <a:pathLst>
                  <a:path extrusionOk="0" h="10496" w="27926">
                    <a:moveTo>
                      <a:pt x="27796" y="0"/>
                    </a:moveTo>
                    <a:lnTo>
                      <a:pt x="27778" y="701"/>
                    </a:lnTo>
                    <a:lnTo>
                      <a:pt x="27741" y="1347"/>
                    </a:lnTo>
                    <a:lnTo>
                      <a:pt x="27667" y="1955"/>
                    </a:lnTo>
                    <a:lnTo>
                      <a:pt x="27575" y="2527"/>
                    </a:lnTo>
                    <a:lnTo>
                      <a:pt x="27464" y="3044"/>
                    </a:lnTo>
                    <a:lnTo>
                      <a:pt x="27335" y="3542"/>
                    </a:lnTo>
                    <a:lnTo>
                      <a:pt x="27169" y="3984"/>
                    </a:lnTo>
                    <a:lnTo>
                      <a:pt x="27021" y="4408"/>
                    </a:lnTo>
                    <a:lnTo>
                      <a:pt x="26837" y="4796"/>
                    </a:lnTo>
                    <a:lnTo>
                      <a:pt x="26652" y="5165"/>
                    </a:lnTo>
                    <a:lnTo>
                      <a:pt x="26450" y="5478"/>
                    </a:lnTo>
                    <a:lnTo>
                      <a:pt x="26247" y="5773"/>
                    </a:lnTo>
                    <a:lnTo>
                      <a:pt x="26025" y="6050"/>
                    </a:lnTo>
                    <a:lnTo>
                      <a:pt x="25804" y="6290"/>
                    </a:lnTo>
                    <a:lnTo>
                      <a:pt x="25583" y="6511"/>
                    </a:lnTo>
                    <a:lnTo>
                      <a:pt x="25361" y="6696"/>
                    </a:lnTo>
                    <a:lnTo>
                      <a:pt x="25140" y="6862"/>
                    </a:lnTo>
                    <a:lnTo>
                      <a:pt x="24919" y="7009"/>
                    </a:lnTo>
                    <a:lnTo>
                      <a:pt x="24697" y="7157"/>
                    </a:lnTo>
                    <a:lnTo>
                      <a:pt x="24476" y="7267"/>
                    </a:lnTo>
                    <a:lnTo>
                      <a:pt x="24273" y="7360"/>
                    </a:lnTo>
                    <a:lnTo>
                      <a:pt x="24070" y="7433"/>
                    </a:lnTo>
                    <a:lnTo>
                      <a:pt x="23720" y="7563"/>
                    </a:lnTo>
                    <a:lnTo>
                      <a:pt x="23406" y="7636"/>
                    </a:lnTo>
                    <a:lnTo>
                      <a:pt x="23185" y="7673"/>
                    </a:lnTo>
                    <a:lnTo>
                      <a:pt x="22964" y="7692"/>
                    </a:lnTo>
                    <a:lnTo>
                      <a:pt x="22908" y="7563"/>
                    </a:lnTo>
                    <a:lnTo>
                      <a:pt x="22834" y="7433"/>
                    </a:lnTo>
                    <a:lnTo>
                      <a:pt x="22761" y="7323"/>
                    </a:lnTo>
                    <a:lnTo>
                      <a:pt x="22650" y="7212"/>
                    </a:lnTo>
                    <a:lnTo>
                      <a:pt x="22558" y="7101"/>
                    </a:lnTo>
                    <a:lnTo>
                      <a:pt x="22447" y="7009"/>
                    </a:lnTo>
                    <a:lnTo>
                      <a:pt x="22189" y="6862"/>
                    </a:lnTo>
                    <a:lnTo>
                      <a:pt x="21912" y="6732"/>
                    </a:lnTo>
                    <a:lnTo>
                      <a:pt x="21617" y="6622"/>
                    </a:lnTo>
                    <a:lnTo>
                      <a:pt x="21322" y="6548"/>
                    </a:lnTo>
                    <a:lnTo>
                      <a:pt x="21027" y="6474"/>
                    </a:lnTo>
                    <a:lnTo>
                      <a:pt x="20732" y="6437"/>
                    </a:lnTo>
                    <a:lnTo>
                      <a:pt x="20455" y="6400"/>
                    </a:lnTo>
                    <a:lnTo>
                      <a:pt x="19976" y="6364"/>
                    </a:lnTo>
                    <a:lnTo>
                      <a:pt x="19644" y="6364"/>
                    </a:lnTo>
                    <a:lnTo>
                      <a:pt x="19514" y="6382"/>
                    </a:lnTo>
                    <a:lnTo>
                      <a:pt x="0" y="6382"/>
                    </a:lnTo>
                    <a:lnTo>
                      <a:pt x="0" y="6935"/>
                    </a:lnTo>
                    <a:lnTo>
                      <a:pt x="166" y="6954"/>
                    </a:lnTo>
                    <a:lnTo>
                      <a:pt x="350" y="6972"/>
                    </a:lnTo>
                    <a:lnTo>
                      <a:pt x="517" y="7009"/>
                    </a:lnTo>
                    <a:lnTo>
                      <a:pt x="683" y="7083"/>
                    </a:lnTo>
                    <a:lnTo>
                      <a:pt x="830" y="7157"/>
                    </a:lnTo>
                    <a:lnTo>
                      <a:pt x="978" y="7231"/>
                    </a:lnTo>
                    <a:lnTo>
                      <a:pt x="1125" y="7341"/>
                    </a:lnTo>
                    <a:lnTo>
                      <a:pt x="1254" y="7452"/>
                    </a:lnTo>
                    <a:lnTo>
                      <a:pt x="1365" y="7581"/>
                    </a:lnTo>
                    <a:lnTo>
                      <a:pt x="1457" y="7710"/>
                    </a:lnTo>
                    <a:lnTo>
                      <a:pt x="1549" y="7858"/>
                    </a:lnTo>
                    <a:lnTo>
                      <a:pt x="1623" y="8024"/>
                    </a:lnTo>
                    <a:lnTo>
                      <a:pt x="1679" y="8190"/>
                    </a:lnTo>
                    <a:lnTo>
                      <a:pt x="1734" y="8356"/>
                    </a:lnTo>
                    <a:lnTo>
                      <a:pt x="1752" y="8522"/>
                    </a:lnTo>
                    <a:lnTo>
                      <a:pt x="1771" y="8706"/>
                    </a:lnTo>
                    <a:lnTo>
                      <a:pt x="1771" y="10255"/>
                    </a:lnTo>
                    <a:lnTo>
                      <a:pt x="5681" y="10385"/>
                    </a:lnTo>
                    <a:lnTo>
                      <a:pt x="9167" y="10495"/>
                    </a:lnTo>
                    <a:lnTo>
                      <a:pt x="12044" y="10403"/>
                    </a:lnTo>
                    <a:lnTo>
                      <a:pt x="15291" y="10311"/>
                    </a:lnTo>
                    <a:lnTo>
                      <a:pt x="18574" y="10163"/>
                    </a:lnTo>
                    <a:lnTo>
                      <a:pt x="20142" y="10089"/>
                    </a:lnTo>
                    <a:lnTo>
                      <a:pt x="21562" y="10016"/>
                    </a:lnTo>
                    <a:lnTo>
                      <a:pt x="23406" y="9868"/>
                    </a:lnTo>
                    <a:lnTo>
                      <a:pt x="24218" y="9794"/>
                    </a:lnTo>
                    <a:lnTo>
                      <a:pt x="24863" y="9721"/>
                    </a:lnTo>
                    <a:lnTo>
                      <a:pt x="25306" y="9647"/>
                    </a:lnTo>
                    <a:lnTo>
                      <a:pt x="25472" y="9610"/>
                    </a:lnTo>
                    <a:lnTo>
                      <a:pt x="25564" y="9555"/>
                    </a:lnTo>
                    <a:lnTo>
                      <a:pt x="25730" y="9462"/>
                    </a:lnTo>
                    <a:lnTo>
                      <a:pt x="25952" y="9278"/>
                    </a:lnTo>
                    <a:lnTo>
                      <a:pt x="26191" y="9038"/>
                    </a:lnTo>
                    <a:lnTo>
                      <a:pt x="26450" y="8743"/>
                    </a:lnTo>
                    <a:lnTo>
                      <a:pt x="26579" y="8559"/>
                    </a:lnTo>
                    <a:lnTo>
                      <a:pt x="26708" y="8374"/>
                    </a:lnTo>
                    <a:lnTo>
                      <a:pt x="26837" y="8153"/>
                    </a:lnTo>
                    <a:lnTo>
                      <a:pt x="26966" y="7913"/>
                    </a:lnTo>
                    <a:lnTo>
                      <a:pt x="27077" y="7636"/>
                    </a:lnTo>
                    <a:lnTo>
                      <a:pt x="27187" y="7360"/>
                    </a:lnTo>
                    <a:lnTo>
                      <a:pt x="27317" y="7046"/>
                    </a:lnTo>
                    <a:lnTo>
                      <a:pt x="27409" y="6714"/>
                    </a:lnTo>
                    <a:lnTo>
                      <a:pt x="27519" y="6345"/>
                    </a:lnTo>
                    <a:lnTo>
                      <a:pt x="27593" y="5958"/>
                    </a:lnTo>
                    <a:lnTo>
                      <a:pt x="27704" y="5404"/>
                    </a:lnTo>
                    <a:lnTo>
                      <a:pt x="27796" y="4796"/>
                    </a:lnTo>
                    <a:lnTo>
                      <a:pt x="27851" y="4150"/>
                    </a:lnTo>
                    <a:lnTo>
                      <a:pt x="27888" y="3431"/>
                    </a:lnTo>
                    <a:lnTo>
                      <a:pt x="27925" y="2675"/>
                    </a:lnTo>
                    <a:lnTo>
                      <a:pt x="27907" y="1845"/>
                    </a:lnTo>
                    <a:lnTo>
                      <a:pt x="27870" y="959"/>
                    </a:lnTo>
                    <a:lnTo>
                      <a:pt x="27796"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1"/>
              <p:cNvSpPr/>
              <p:nvPr/>
            </p:nvSpPr>
            <p:spPr>
              <a:xfrm>
                <a:off x="2247275" y="1189850"/>
                <a:ext cx="46600" cy="234275"/>
              </a:xfrm>
              <a:custGeom>
                <a:rect b="b" l="l" r="r" t="t"/>
                <a:pathLst>
                  <a:path extrusionOk="0" h="9371" w="1864">
                    <a:moveTo>
                      <a:pt x="1863" y="1"/>
                    </a:moveTo>
                    <a:lnTo>
                      <a:pt x="1789" y="388"/>
                    </a:lnTo>
                    <a:lnTo>
                      <a:pt x="1679" y="757"/>
                    </a:lnTo>
                    <a:lnTo>
                      <a:pt x="1587" y="1089"/>
                    </a:lnTo>
                    <a:lnTo>
                      <a:pt x="1457" y="1403"/>
                    </a:lnTo>
                    <a:lnTo>
                      <a:pt x="1347" y="1679"/>
                    </a:lnTo>
                    <a:lnTo>
                      <a:pt x="1236" y="1956"/>
                    </a:lnTo>
                    <a:lnTo>
                      <a:pt x="1107" y="2196"/>
                    </a:lnTo>
                    <a:lnTo>
                      <a:pt x="978" y="2417"/>
                    </a:lnTo>
                    <a:lnTo>
                      <a:pt x="849" y="2602"/>
                    </a:lnTo>
                    <a:lnTo>
                      <a:pt x="720" y="2786"/>
                    </a:lnTo>
                    <a:lnTo>
                      <a:pt x="461" y="3081"/>
                    </a:lnTo>
                    <a:lnTo>
                      <a:pt x="222" y="3321"/>
                    </a:lnTo>
                    <a:lnTo>
                      <a:pt x="0" y="3505"/>
                    </a:lnTo>
                    <a:lnTo>
                      <a:pt x="0" y="9371"/>
                    </a:lnTo>
                    <a:lnTo>
                      <a:pt x="351" y="9371"/>
                    </a:lnTo>
                    <a:lnTo>
                      <a:pt x="517" y="9334"/>
                    </a:lnTo>
                    <a:lnTo>
                      <a:pt x="683" y="9297"/>
                    </a:lnTo>
                    <a:lnTo>
                      <a:pt x="849" y="9242"/>
                    </a:lnTo>
                    <a:lnTo>
                      <a:pt x="996" y="9168"/>
                    </a:lnTo>
                    <a:lnTo>
                      <a:pt x="1125" y="9094"/>
                    </a:lnTo>
                    <a:lnTo>
                      <a:pt x="1254" y="8983"/>
                    </a:lnTo>
                    <a:lnTo>
                      <a:pt x="1384" y="8873"/>
                    </a:lnTo>
                    <a:lnTo>
                      <a:pt x="1494" y="8762"/>
                    </a:lnTo>
                    <a:lnTo>
                      <a:pt x="1587" y="8633"/>
                    </a:lnTo>
                    <a:lnTo>
                      <a:pt x="1660" y="8485"/>
                    </a:lnTo>
                    <a:lnTo>
                      <a:pt x="1734" y="8338"/>
                    </a:lnTo>
                    <a:lnTo>
                      <a:pt x="1789" y="8190"/>
                    </a:lnTo>
                    <a:lnTo>
                      <a:pt x="1845" y="8024"/>
                    </a:lnTo>
                    <a:lnTo>
                      <a:pt x="1863" y="7858"/>
                    </a:lnTo>
                    <a:lnTo>
                      <a:pt x="1863" y="7692"/>
                    </a:lnTo>
                    <a:lnTo>
                      <a:pt x="1863" y="1"/>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1"/>
              <p:cNvSpPr/>
              <p:nvPr/>
            </p:nvSpPr>
            <p:spPr>
              <a:xfrm>
                <a:off x="2189175" y="1277475"/>
                <a:ext cx="58125" cy="146650"/>
              </a:xfrm>
              <a:custGeom>
                <a:rect b="b" l="l" r="r" t="t"/>
                <a:pathLst>
                  <a:path extrusionOk="0" h="5866" w="2325">
                    <a:moveTo>
                      <a:pt x="2324" y="0"/>
                    </a:moveTo>
                    <a:lnTo>
                      <a:pt x="2158" y="93"/>
                    </a:lnTo>
                    <a:lnTo>
                      <a:pt x="2066" y="148"/>
                    </a:lnTo>
                    <a:lnTo>
                      <a:pt x="1900" y="185"/>
                    </a:lnTo>
                    <a:lnTo>
                      <a:pt x="1457" y="259"/>
                    </a:lnTo>
                    <a:lnTo>
                      <a:pt x="812" y="332"/>
                    </a:lnTo>
                    <a:lnTo>
                      <a:pt x="0" y="406"/>
                    </a:lnTo>
                    <a:lnTo>
                      <a:pt x="0" y="5866"/>
                    </a:lnTo>
                    <a:lnTo>
                      <a:pt x="2324" y="5866"/>
                    </a:lnTo>
                    <a:lnTo>
                      <a:pt x="2324"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1"/>
              <p:cNvSpPr/>
              <p:nvPr/>
            </p:nvSpPr>
            <p:spPr>
              <a:xfrm>
                <a:off x="2091875" y="602400"/>
                <a:ext cx="107000" cy="197850"/>
              </a:xfrm>
              <a:custGeom>
                <a:rect b="b" l="l" r="r" t="t"/>
                <a:pathLst>
                  <a:path extrusionOk="0" h="7914" w="4280">
                    <a:moveTo>
                      <a:pt x="0" y="0"/>
                    </a:moveTo>
                    <a:lnTo>
                      <a:pt x="2527" y="7913"/>
                    </a:lnTo>
                    <a:lnTo>
                      <a:pt x="4280" y="7913"/>
                    </a:lnTo>
                    <a:lnTo>
                      <a:pt x="3929" y="7009"/>
                    </a:lnTo>
                    <a:lnTo>
                      <a:pt x="3763" y="6622"/>
                    </a:lnTo>
                    <a:lnTo>
                      <a:pt x="105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1"/>
              <p:cNvSpPr/>
              <p:nvPr/>
            </p:nvSpPr>
            <p:spPr>
              <a:xfrm>
                <a:off x="2143050" y="1287625"/>
                <a:ext cx="46150" cy="136500"/>
              </a:xfrm>
              <a:custGeom>
                <a:rect b="b" l="l" r="r" t="t"/>
                <a:pathLst>
                  <a:path extrusionOk="0" h="5460" w="1846">
                    <a:moveTo>
                      <a:pt x="1845" y="0"/>
                    </a:moveTo>
                    <a:lnTo>
                      <a:pt x="1" y="148"/>
                    </a:lnTo>
                    <a:lnTo>
                      <a:pt x="1" y="3781"/>
                    </a:lnTo>
                    <a:lnTo>
                      <a:pt x="19" y="3947"/>
                    </a:lnTo>
                    <a:lnTo>
                      <a:pt x="38" y="4113"/>
                    </a:lnTo>
                    <a:lnTo>
                      <a:pt x="93" y="4279"/>
                    </a:lnTo>
                    <a:lnTo>
                      <a:pt x="148" y="4427"/>
                    </a:lnTo>
                    <a:lnTo>
                      <a:pt x="222" y="4574"/>
                    </a:lnTo>
                    <a:lnTo>
                      <a:pt x="296" y="4722"/>
                    </a:lnTo>
                    <a:lnTo>
                      <a:pt x="388" y="4851"/>
                    </a:lnTo>
                    <a:lnTo>
                      <a:pt x="499" y="4962"/>
                    </a:lnTo>
                    <a:lnTo>
                      <a:pt x="628" y="5072"/>
                    </a:lnTo>
                    <a:lnTo>
                      <a:pt x="757" y="5183"/>
                    </a:lnTo>
                    <a:lnTo>
                      <a:pt x="886" y="5257"/>
                    </a:lnTo>
                    <a:lnTo>
                      <a:pt x="1034" y="5331"/>
                    </a:lnTo>
                    <a:lnTo>
                      <a:pt x="1200" y="5386"/>
                    </a:lnTo>
                    <a:lnTo>
                      <a:pt x="1347" y="5423"/>
                    </a:lnTo>
                    <a:lnTo>
                      <a:pt x="1532" y="5460"/>
                    </a:lnTo>
                    <a:lnTo>
                      <a:pt x="1845" y="5460"/>
                    </a:lnTo>
                    <a:lnTo>
                      <a:pt x="1845"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1"/>
              <p:cNvSpPr/>
              <p:nvPr/>
            </p:nvSpPr>
            <p:spPr>
              <a:xfrm>
                <a:off x="1896350" y="602400"/>
                <a:ext cx="258725" cy="197850"/>
              </a:xfrm>
              <a:custGeom>
                <a:rect b="b" l="l" r="r" t="t"/>
                <a:pathLst>
                  <a:path extrusionOk="0" h="7914" w="10349">
                    <a:moveTo>
                      <a:pt x="3819" y="0"/>
                    </a:moveTo>
                    <a:lnTo>
                      <a:pt x="3893" y="351"/>
                    </a:lnTo>
                    <a:lnTo>
                      <a:pt x="3948" y="720"/>
                    </a:lnTo>
                    <a:lnTo>
                      <a:pt x="3967" y="1089"/>
                    </a:lnTo>
                    <a:lnTo>
                      <a:pt x="3948" y="1457"/>
                    </a:lnTo>
                    <a:lnTo>
                      <a:pt x="3930" y="1826"/>
                    </a:lnTo>
                    <a:lnTo>
                      <a:pt x="3874" y="2214"/>
                    </a:lnTo>
                    <a:lnTo>
                      <a:pt x="3819" y="2583"/>
                    </a:lnTo>
                    <a:lnTo>
                      <a:pt x="3745" y="2933"/>
                    </a:lnTo>
                    <a:lnTo>
                      <a:pt x="3616" y="3357"/>
                    </a:lnTo>
                    <a:lnTo>
                      <a:pt x="3487" y="3781"/>
                    </a:lnTo>
                    <a:lnTo>
                      <a:pt x="3339" y="4206"/>
                    </a:lnTo>
                    <a:lnTo>
                      <a:pt x="3173" y="4593"/>
                    </a:lnTo>
                    <a:lnTo>
                      <a:pt x="2971" y="4999"/>
                    </a:lnTo>
                    <a:lnTo>
                      <a:pt x="2749" y="5368"/>
                    </a:lnTo>
                    <a:lnTo>
                      <a:pt x="2509" y="5737"/>
                    </a:lnTo>
                    <a:lnTo>
                      <a:pt x="2251" y="6087"/>
                    </a:lnTo>
                    <a:lnTo>
                      <a:pt x="2011" y="6364"/>
                    </a:lnTo>
                    <a:lnTo>
                      <a:pt x="1753" y="6622"/>
                    </a:lnTo>
                    <a:lnTo>
                      <a:pt x="1495" y="6862"/>
                    </a:lnTo>
                    <a:lnTo>
                      <a:pt x="1218" y="7083"/>
                    </a:lnTo>
                    <a:lnTo>
                      <a:pt x="923" y="7304"/>
                    </a:lnTo>
                    <a:lnTo>
                      <a:pt x="628" y="7507"/>
                    </a:lnTo>
                    <a:lnTo>
                      <a:pt x="19" y="7895"/>
                    </a:lnTo>
                    <a:lnTo>
                      <a:pt x="1" y="7913"/>
                    </a:lnTo>
                    <a:lnTo>
                      <a:pt x="10348" y="7913"/>
                    </a:lnTo>
                    <a:lnTo>
                      <a:pt x="7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1"/>
              <p:cNvSpPr/>
              <p:nvPr/>
            </p:nvSpPr>
            <p:spPr>
              <a:xfrm>
                <a:off x="1896350" y="602400"/>
                <a:ext cx="258725" cy="197850"/>
              </a:xfrm>
              <a:custGeom>
                <a:rect b="b" l="l" r="r" t="t"/>
                <a:pathLst>
                  <a:path extrusionOk="0" fill="none" h="7914" w="10349">
                    <a:moveTo>
                      <a:pt x="19" y="7895"/>
                    </a:moveTo>
                    <a:lnTo>
                      <a:pt x="19" y="7895"/>
                    </a:lnTo>
                    <a:lnTo>
                      <a:pt x="628" y="7507"/>
                    </a:lnTo>
                    <a:lnTo>
                      <a:pt x="923" y="7304"/>
                    </a:lnTo>
                    <a:lnTo>
                      <a:pt x="1218" y="7083"/>
                    </a:lnTo>
                    <a:lnTo>
                      <a:pt x="1495" y="6862"/>
                    </a:lnTo>
                    <a:lnTo>
                      <a:pt x="1753" y="6622"/>
                    </a:lnTo>
                    <a:lnTo>
                      <a:pt x="2011" y="6364"/>
                    </a:lnTo>
                    <a:lnTo>
                      <a:pt x="2251" y="6087"/>
                    </a:lnTo>
                    <a:lnTo>
                      <a:pt x="2251" y="6087"/>
                    </a:lnTo>
                    <a:lnTo>
                      <a:pt x="2509" y="5737"/>
                    </a:lnTo>
                    <a:lnTo>
                      <a:pt x="2749" y="5368"/>
                    </a:lnTo>
                    <a:lnTo>
                      <a:pt x="2971" y="4999"/>
                    </a:lnTo>
                    <a:lnTo>
                      <a:pt x="3173" y="4593"/>
                    </a:lnTo>
                    <a:lnTo>
                      <a:pt x="3339" y="4206"/>
                    </a:lnTo>
                    <a:lnTo>
                      <a:pt x="3487" y="3781"/>
                    </a:lnTo>
                    <a:lnTo>
                      <a:pt x="3616" y="3357"/>
                    </a:lnTo>
                    <a:lnTo>
                      <a:pt x="3745" y="2933"/>
                    </a:lnTo>
                    <a:lnTo>
                      <a:pt x="3745" y="2933"/>
                    </a:lnTo>
                    <a:lnTo>
                      <a:pt x="3819" y="2583"/>
                    </a:lnTo>
                    <a:lnTo>
                      <a:pt x="3874" y="2214"/>
                    </a:lnTo>
                    <a:lnTo>
                      <a:pt x="3930" y="1826"/>
                    </a:lnTo>
                    <a:lnTo>
                      <a:pt x="3948" y="1457"/>
                    </a:lnTo>
                    <a:lnTo>
                      <a:pt x="3967" y="1089"/>
                    </a:lnTo>
                    <a:lnTo>
                      <a:pt x="3948" y="720"/>
                    </a:lnTo>
                    <a:lnTo>
                      <a:pt x="3893" y="351"/>
                    </a:lnTo>
                    <a:lnTo>
                      <a:pt x="3819" y="0"/>
                    </a:lnTo>
                    <a:lnTo>
                      <a:pt x="7821" y="0"/>
                    </a:lnTo>
                    <a:lnTo>
                      <a:pt x="10348" y="7913"/>
                    </a:lnTo>
                    <a:lnTo>
                      <a:pt x="1" y="7913"/>
                    </a:lnTo>
                    <a:lnTo>
                      <a:pt x="19" y="78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1"/>
              <p:cNvSpPr/>
              <p:nvPr/>
            </p:nvSpPr>
            <p:spPr>
              <a:xfrm>
                <a:off x="1648275" y="846775"/>
                <a:ext cx="368000" cy="47525"/>
              </a:xfrm>
              <a:custGeom>
                <a:rect b="b" l="l" r="r" t="t"/>
                <a:pathLst>
                  <a:path extrusionOk="0" h="1901" w="14720">
                    <a:moveTo>
                      <a:pt x="2140" y="1"/>
                    </a:moveTo>
                    <a:lnTo>
                      <a:pt x="2048" y="19"/>
                    </a:lnTo>
                    <a:lnTo>
                      <a:pt x="1808" y="75"/>
                    </a:lnTo>
                    <a:lnTo>
                      <a:pt x="1458" y="185"/>
                    </a:lnTo>
                    <a:lnTo>
                      <a:pt x="1273" y="278"/>
                    </a:lnTo>
                    <a:lnTo>
                      <a:pt x="1071" y="370"/>
                    </a:lnTo>
                    <a:lnTo>
                      <a:pt x="868" y="481"/>
                    </a:lnTo>
                    <a:lnTo>
                      <a:pt x="683" y="610"/>
                    </a:lnTo>
                    <a:lnTo>
                      <a:pt x="499" y="776"/>
                    </a:lnTo>
                    <a:lnTo>
                      <a:pt x="333" y="942"/>
                    </a:lnTo>
                    <a:lnTo>
                      <a:pt x="204" y="1145"/>
                    </a:lnTo>
                    <a:lnTo>
                      <a:pt x="93" y="1366"/>
                    </a:lnTo>
                    <a:lnTo>
                      <a:pt x="56" y="1495"/>
                    </a:lnTo>
                    <a:lnTo>
                      <a:pt x="19" y="1624"/>
                    </a:lnTo>
                    <a:lnTo>
                      <a:pt x="1" y="1753"/>
                    </a:lnTo>
                    <a:lnTo>
                      <a:pt x="1" y="1901"/>
                    </a:lnTo>
                    <a:lnTo>
                      <a:pt x="14720" y="1901"/>
                    </a:lnTo>
                    <a:lnTo>
                      <a:pt x="14720" y="1753"/>
                    </a:lnTo>
                    <a:lnTo>
                      <a:pt x="14701" y="1624"/>
                    </a:lnTo>
                    <a:lnTo>
                      <a:pt x="14664" y="1495"/>
                    </a:lnTo>
                    <a:lnTo>
                      <a:pt x="14627" y="1366"/>
                    </a:lnTo>
                    <a:lnTo>
                      <a:pt x="14517" y="1145"/>
                    </a:lnTo>
                    <a:lnTo>
                      <a:pt x="14388" y="942"/>
                    </a:lnTo>
                    <a:lnTo>
                      <a:pt x="14222" y="776"/>
                    </a:lnTo>
                    <a:lnTo>
                      <a:pt x="14037" y="610"/>
                    </a:lnTo>
                    <a:lnTo>
                      <a:pt x="13853" y="481"/>
                    </a:lnTo>
                    <a:lnTo>
                      <a:pt x="13650" y="370"/>
                    </a:lnTo>
                    <a:lnTo>
                      <a:pt x="13447" y="278"/>
                    </a:lnTo>
                    <a:lnTo>
                      <a:pt x="13244" y="204"/>
                    </a:lnTo>
                    <a:lnTo>
                      <a:pt x="12912" y="75"/>
                    </a:lnTo>
                    <a:lnTo>
                      <a:pt x="12654" y="19"/>
                    </a:lnTo>
                    <a:lnTo>
                      <a:pt x="1256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1"/>
              <p:cNvSpPr/>
              <p:nvPr/>
            </p:nvSpPr>
            <p:spPr>
              <a:xfrm>
                <a:off x="1534850" y="602400"/>
                <a:ext cx="371675" cy="118075"/>
              </a:xfrm>
              <a:custGeom>
                <a:rect b="b" l="l" r="r" t="t"/>
                <a:pathLst>
                  <a:path extrusionOk="0" h="4723" w="14867">
                    <a:moveTo>
                      <a:pt x="1494" y="0"/>
                    </a:moveTo>
                    <a:lnTo>
                      <a:pt x="0" y="4722"/>
                    </a:lnTo>
                    <a:lnTo>
                      <a:pt x="0" y="4722"/>
                    </a:lnTo>
                    <a:lnTo>
                      <a:pt x="240" y="4556"/>
                    </a:lnTo>
                    <a:lnTo>
                      <a:pt x="480" y="4409"/>
                    </a:lnTo>
                    <a:lnTo>
                      <a:pt x="996" y="4150"/>
                    </a:lnTo>
                    <a:lnTo>
                      <a:pt x="1531" y="3929"/>
                    </a:lnTo>
                    <a:lnTo>
                      <a:pt x="2066" y="3745"/>
                    </a:lnTo>
                    <a:lnTo>
                      <a:pt x="2638" y="3579"/>
                    </a:lnTo>
                    <a:lnTo>
                      <a:pt x="3191" y="3431"/>
                    </a:lnTo>
                    <a:lnTo>
                      <a:pt x="3763" y="3320"/>
                    </a:lnTo>
                    <a:lnTo>
                      <a:pt x="4335" y="3228"/>
                    </a:lnTo>
                    <a:lnTo>
                      <a:pt x="5128" y="3136"/>
                    </a:lnTo>
                    <a:lnTo>
                      <a:pt x="5903" y="3062"/>
                    </a:lnTo>
                    <a:lnTo>
                      <a:pt x="7470" y="2951"/>
                    </a:lnTo>
                    <a:lnTo>
                      <a:pt x="8264" y="2878"/>
                    </a:lnTo>
                    <a:lnTo>
                      <a:pt x="9038" y="2804"/>
                    </a:lnTo>
                    <a:lnTo>
                      <a:pt x="9813" y="2693"/>
                    </a:lnTo>
                    <a:lnTo>
                      <a:pt x="10588" y="2564"/>
                    </a:lnTo>
                    <a:lnTo>
                      <a:pt x="11215" y="2417"/>
                    </a:lnTo>
                    <a:lnTo>
                      <a:pt x="11842" y="2232"/>
                    </a:lnTo>
                    <a:lnTo>
                      <a:pt x="12469" y="2029"/>
                    </a:lnTo>
                    <a:lnTo>
                      <a:pt x="13059" y="1789"/>
                    </a:lnTo>
                    <a:lnTo>
                      <a:pt x="13446" y="1623"/>
                    </a:lnTo>
                    <a:lnTo>
                      <a:pt x="13797" y="1421"/>
                    </a:lnTo>
                    <a:lnTo>
                      <a:pt x="13981" y="1310"/>
                    </a:lnTo>
                    <a:lnTo>
                      <a:pt x="14129" y="1181"/>
                    </a:lnTo>
                    <a:lnTo>
                      <a:pt x="14295" y="1052"/>
                    </a:lnTo>
                    <a:lnTo>
                      <a:pt x="14424" y="904"/>
                    </a:lnTo>
                    <a:lnTo>
                      <a:pt x="14572" y="683"/>
                    </a:lnTo>
                    <a:lnTo>
                      <a:pt x="14682" y="480"/>
                    </a:lnTo>
                    <a:lnTo>
                      <a:pt x="14793" y="240"/>
                    </a:lnTo>
                    <a:lnTo>
                      <a:pt x="148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1"/>
              <p:cNvSpPr/>
              <p:nvPr/>
            </p:nvSpPr>
            <p:spPr>
              <a:xfrm>
                <a:off x="1559750" y="1214300"/>
                <a:ext cx="88550" cy="83025"/>
              </a:xfrm>
              <a:custGeom>
                <a:rect b="b" l="l" r="r" t="t"/>
                <a:pathLst>
                  <a:path extrusionOk="0" h="3321" w="3542">
                    <a:moveTo>
                      <a:pt x="1826" y="591"/>
                    </a:moveTo>
                    <a:lnTo>
                      <a:pt x="1937" y="609"/>
                    </a:lnTo>
                    <a:lnTo>
                      <a:pt x="2140" y="664"/>
                    </a:lnTo>
                    <a:lnTo>
                      <a:pt x="2324" y="775"/>
                    </a:lnTo>
                    <a:lnTo>
                      <a:pt x="2490" y="904"/>
                    </a:lnTo>
                    <a:lnTo>
                      <a:pt x="2638" y="1070"/>
                    </a:lnTo>
                    <a:lnTo>
                      <a:pt x="2730" y="1255"/>
                    </a:lnTo>
                    <a:lnTo>
                      <a:pt x="2804" y="1476"/>
                    </a:lnTo>
                    <a:lnTo>
                      <a:pt x="2822" y="1587"/>
                    </a:lnTo>
                    <a:lnTo>
                      <a:pt x="2822" y="1697"/>
                    </a:lnTo>
                    <a:lnTo>
                      <a:pt x="2822" y="1808"/>
                    </a:lnTo>
                    <a:lnTo>
                      <a:pt x="2804" y="1919"/>
                    </a:lnTo>
                    <a:lnTo>
                      <a:pt x="2730" y="2140"/>
                    </a:lnTo>
                    <a:lnTo>
                      <a:pt x="2638" y="2324"/>
                    </a:lnTo>
                    <a:lnTo>
                      <a:pt x="2490" y="2490"/>
                    </a:lnTo>
                    <a:lnTo>
                      <a:pt x="2324" y="2620"/>
                    </a:lnTo>
                    <a:lnTo>
                      <a:pt x="2140" y="2730"/>
                    </a:lnTo>
                    <a:lnTo>
                      <a:pt x="1937" y="2786"/>
                    </a:lnTo>
                    <a:lnTo>
                      <a:pt x="1826" y="2804"/>
                    </a:lnTo>
                    <a:lnTo>
                      <a:pt x="1587" y="2804"/>
                    </a:lnTo>
                    <a:lnTo>
                      <a:pt x="1476" y="2786"/>
                    </a:lnTo>
                    <a:lnTo>
                      <a:pt x="1273" y="2730"/>
                    </a:lnTo>
                    <a:lnTo>
                      <a:pt x="1089" y="2620"/>
                    </a:lnTo>
                    <a:lnTo>
                      <a:pt x="923" y="2490"/>
                    </a:lnTo>
                    <a:lnTo>
                      <a:pt x="793" y="2324"/>
                    </a:lnTo>
                    <a:lnTo>
                      <a:pt x="683" y="2140"/>
                    </a:lnTo>
                    <a:lnTo>
                      <a:pt x="609" y="1919"/>
                    </a:lnTo>
                    <a:lnTo>
                      <a:pt x="609" y="1808"/>
                    </a:lnTo>
                    <a:lnTo>
                      <a:pt x="591" y="1697"/>
                    </a:lnTo>
                    <a:lnTo>
                      <a:pt x="609" y="1587"/>
                    </a:lnTo>
                    <a:lnTo>
                      <a:pt x="609" y="1476"/>
                    </a:lnTo>
                    <a:lnTo>
                      <a:pt x="683" y="1255"/>
                    </a:lnTo>
                    <a:lnTo>
                      <a:pt x="793" y="1070"/>
                    </a:lnTo>
                    <a:lnTo>
                      <a:pt x="923" y="904"/>
                    </a:lnTo>
                    <a:lnTo>
                      <a:pt x="1089" y="775"/>
                    </a:lnTo>
                    <a:lnTo>
                      <a:pt x="1273" y="664"/>
                    </a:lnTo>
                    <a:lnTo>
                      <a:pt x="1476" y="609"/>
                    </a:lnTo>
                    <a:lnTo>
                      <a:pt x="1587" y="591"/>
                    </a:lnTo>
                    <a:close/>
                    <a:moveTo>
                      <a:pt x="1771" y="0"/>
                    </a:moveTo>
                    <a:lnTo>
                      <a:pt x="1587" y="19"/>
                    </a:lnTo>
                    <a:lnTo>
                      <a:pt x="1402" y="37"/>
                    </a:lnTo>
                    <a:lnTo>
                      <a:pt x="1236" y="74"/>
                    </a:lnTo>
                    <a:lnTo>
                      <a:pt x="1070" y="148"/>
                    </a:lnTo>
                    <a:lnTo>
                      <a:pt x="923" y="222"/>
                    </a:lnTo>
                    <a:lnTo>
                      <a:pt x="775" y="296"/>
                    </a:lnTo>
                    <a:lnTo>
                      <a:pt x="646" y="406"/>
                    </a:lnTo>
                    <a:lnTo>
                      <a:pt x="517" y="517"/>
                    </a:lnTo>
                    <a:lnTo>
                      <a:pt x="406" y="646"/>
                    </a:lnTo>
                    <a:lnTo>
                      <a:pt x="295" y="775"/>
                    </a:lnTo>
                    <a:lnTo>
                      <a:pt x="203" y="923"/>
                    </a:lnTo>
                    <a:lnTo>
                      <a:pt x="129" y="1089"/>
                    </a:lnTo>
                    <a:lnTo>
                      <a:pt x="74" y="1255"/>
                    </a:lnTo>
                    <a:lnTo>
                      <a:pt x="37" y="1421"/>
                    </a:lnTo>
                    <a:lnTo>
                      <a:pt x="0" y="1587"/>
                    </a:lnTo>
                    <a:lnTo>
                      <a:pt x="0" y="1771"/>
                    </a:lnTo>
                    <a:lnTo>
                      <a:pt x="0" y="3154"/>
                    </a:lnTo>
                    <a:lnTo>
                      <a:pt x="1716" y="3247"/>
                    </a:lnTo>
                    <a:lnTo>
                      <a:pt x="3542" y="3320"/>
                    </a:lnTo>
                    <a:lnTo>
                      <a:pt x="3542" y="1771"/>
                    </a:lnTo>
                    <a:lnTo>
                      <a:pt x="3523" y="1587"/>
                    </a:lnTo>
                    <a:lnTo>
                      <a:pt x="3505" y="1421"/>
                    </a:lnTo>
                    <a:lnTo>
                      <a:pt x="3450" y="1255"/>
                    </a:lnTo>
                    <a:lnTo>
                      <a:pt x="3394" y="1089"/>
                    </a:lnTo>
                    <a:lnTo>
                      <a:pt x="3320" y="923"/>
                    </a:lnTo>
                    <a:lnTo>
                      <a:pt x="3228" y="775"/>
                    </a:lnTo>
                    <a:lnTo>
                      <a:pt x="3136" y="646"/>
                    </a:lnTo>
                    <a:lnTo>
                      <a:pt x="3025" y="517"/>
                    </a:lnTo>
                    <a:lnTo>
                      <a:pt x="2896" y="406"/>
                    </a:lnTo>
                    <a:lnTo>
                      <a:pt x="2749" y="296"/>
                    </a:lnTo>
                    <a:lnTo>
                      <a:pt x="2601" y="222"/>
                    </a:lnTo>
                    <a:lnTo>
                      <a:pt x="2454" y="148"/>
                    </a:lnTo>
                    <a:lnTo>
                      <a:pt x="2288" y="74"/>
                    </a:lnTo>
                    <a:lnTo>
                      <a:pt x="2121" y="37"/>
                    </a:lnTo>
                    <a:lnTo>
                      <a:pt x="1937" y="19"/>
                    </a:lnTo>
                    <a:lnTo>
                      <a:pt x="1771"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1"/>
              <p:cNvSpPr/>
              <p:nvPr/>
            </p:nvSpPr>
            <p:spPr>
              <a:xfrm>
                <a:off x="1574500" y="1229050"/>
                <a:ext cx="55825" cy="55350"/>
              </a:xfrm>
              <a:custGeom>
                <a:rect b="b" l="l" r="r" t="t"/>
                <a:pathLst>
                  <a:path extrusionOk="0" h="2214" w="2233">
                    <a:moveTo>
                      <a:pt x="997" y="1"/>
                    </a:moveTo>
                    <a:lnTo>
                      <a:pt x="886" y="19"/>
                    </a:lnTo>
                    <a:lnTo>
                      <a:pt x="683" y="74"/>
                    </a:lnTo>
                    <a:lnTo>
                      <a:pt x="499" y="185"/>
                    </a:lnTo>
                    <a:lnTo>
                      <a:pt x="333" y="314"/>
                    </a:lnTo>
                    <a:lnTo>
                      <a:pt x="203" y="480"/>
                    </a:lnTo>
                    <a:lnTo>
                      <a:pt x="93" y="665"/>
                    </a:lnTo>
                    <a:lnTo>
                      <a:pt x="19" y="886"/>
                    </a:lnTo>
                    <a:lnTo>
                      <a:pt x="19" y="997"/>
                    </a:lnTo>
                    <a:lnTo>
                      <a:pt x="1" y="1107"/>
                    </a:lnTo>
                    <a:lnTo>
                      <a:pt x="19" y="1218"/>
                    </a:lnTo>
                    <a:lnTo>
                      <a:pt x="19" y="1329"/>
                    </a:lnTo>
                    <a:lnTo>
                      <a:pt x="93" y="1550"/>
                    </a:lnTo>
                    <a:lnTo>
                      <a:pt x="203" y="1734"/>
                    </a:lnTo>
                    <a:lnTo>
                      <a:pt x="333" y="1900"/>
                    </a:lnTo>
                    <a:lnTo>
                      <a:pt x="499" y="2030"/>
                    </a:lnTo>
                    <a:lnTo>
                      <a:pt x="683" y="2140"/>
                    </a:lnTo>
                    <a:lnTo>
                      <a:pt x="886" y="2196"/>
                    </a:lnTo>
                    <a:lnTo>
                      <a:pt x="997" y="2214"/>
                    </a:lnTo>
                    <a:lnTo>
                      <a:pt x="1236" y="2214"/>
                    </a:lnTo>
                    <a:lnTo>
                      <a:pt x="1347" y="2196"/>
                    </a:lnTo>
                    <a:lnTo>
                      <a:pt x="1550" y="2140"/>
                    </a:lnTo>
                    <a:lnTo>
                      <a:pt x="1734" y="2030"/>
                    </a:lnTo>
                    <a:lnTo>
                      <a:pt x="1900" y="1900"/>
                    </a:lnTo>
                    <a:lnTo>
                      <a:pt x="2048" y="1734"/>
                    </a:lnTo>
                    <a:lnTo>
                      <a:pt x="2140" y="1550"/>
                    </a:lnTo>
                    <a:lnTo>
                      <a:pt x="2214" y="1329"/>
                    </a:lnTo>
                    <a:lnTo>
                      <a:pt x="2232" y="1218"/>
                    </a:lnTo>
                    <a:lnTo>
                      <a:pt x="2232" y="1107"/>
                    </a:lnTo>
                    <a:lnTo>
                      <a:pt x="2232" y="997"/>
                    </a:lnTo>
                    <a:lnTo>
                      <a:pt x="2214" y="886"/>
                    </a:lnTo>
                    <a:lnTo>
                      <a:pt x="2140" y="665"/>
                    </a:lnTo>
                    <a:lnTo>
                      <a:pt x="2048" y="480"/>
                    </a:lnTo>
                    <a:lnTo>
                      <a:pt x="1900" y="314"/>
                    </a:lnTo>
                    <a:lnTo>
                      <a:pt x="1734" y="185"/>
                    </a:lnTo>
                    <a:lnTo>
                      <a:pt x="1550" y="74"/>
                    </a:lnTo>
                    <a:lnTo>
                      <a:pt x="1347" y="19"/>
                    </a:lnTo>
                    <a:lnTo>
                      <a:pt x="1236" y="1"/>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1"/>
              <p:cNvSpPr/>
              <p:nvPr/>
            </p:nvSpPr>
            <p:spPr>
              <a:xfrm>
                <a:off x="1362400" y="1040925"/>
                <a:ext cx="241650" cy="252250"/>
              </a:xfrm>
              <a:custGeom>
                <a:rect b="b" l="l" r="r" t="t"/>
                <a:pathLst>
                  <a:path extrusionOk="0" h="10090" w="9666">
                    <a:moveTo>
                      <a:pt x="111" y="0"/>
                    </a:moveTo>
                    <a:lnTo>
                      <a:pt x="55" y="959"/>
                    </a:lnTo>
                    <a:lnTo>
                      <a:pt x="19" y="1845"/>
                    </a:lnTo>
                    <a:lnTo>
                      <a:pt x="0" y="2675"/>
                    </a:lnTo>
                    <a:lnTo>
                      <a:pt x="19" y="3431"/>
                    </a:lnTo>
                    <a:lnTo>
                      <a:pt x="55" y="4150"/>
                    </a:lnTo>
                    <a:lnTo>
                      <a:pt x="129" y="4796"/>
                    </a:lnTo>
                    <a:lnTo>
                      <a:pt x="221" y="5404"/>
                    </a:lnTo>
                    <a:lnTo>
                      <a:pt x="314" y="5958"/>
                    </a:lnTo>
                    <a:lnTo>
                      <a:pt x="406" y="6345"/>
                    </a:lnTo>
                    <a:lnTo>
                      <a:pt x="498" y="6714"/>
                    </a:lnTo>
                    <a:lnTo>
                      <a:pt x="609" y="7046"/>
                    </a:lnTo>
                    <a:lnTo>
                      <a:pt x="719" y="7360"/>
                    </a:lnTo>
                    <a:lnTo>
                      <a:pt x="830" y="7636"/>
                    </a:lnTo>
                    <a:lnTo>
                      <a:pt x="959" y="7913"/>
                    </a:lnTo>
                    <a:lnTo>
                      <a:pt x="1088" y="8153"/>
                    </a:lnTo>
                    <a:lnTo>
                      <a:pt x="1217" y="8374"/>
                    </a:lnTo>
                    <a:lnTo>
                      <a:pt x="1347" y="8559"/>
                    </a:lnTo>
                    <a:lnTo>
                      <a:pt x="1476" y="8743"/>
                    </a:lnTo>
                    <a:lnTo>
                      <a:pt x="1715" y="9038"/>
                    </a:lnTo>
                    <a:lnTo>
                      <a:pt x="1955" y="9278"/>
                    </a:lnTo>
                    <a:lnTo>
                      <a:pt x="2195" y="9462"/>
                    </a:lnTo>
                    <a:lnTo>
                      <a:pt x="2361" y="9555"/>
                    </a:lnTo>
                    <a:lnTo>
                      <a:pt x="2453" y="9610"/>
                    </a:lnTo>
                    <a:lnTo>
                      <a:pt x="2601" y="9647"/>
                    </a:lnTo>
                    <a:lnTo>
                      <a:pt x="3062" y="9721"/>
                    </a:lnTo>
                    <a:lnTo>
                      <a:pt x="3707" y="9794"/>
                    </a:lnTo>
                    <a:lnTo>
                      <a:pt x="4519" y="9868"/>
                    </a:lnTo>
                    <a:lnTo>
                      <a:pt x="6345" y="10016"/>
                    </a:lnTo>
                    <a:lnTo>
                      <a:pt x="7894" y="10089"/>
                    </a:lnTo>
                    <a:lnTo>
                      <a:pt x="7894" y="8706"/>
                    </a:lnTo>
                    <a:lnTo>
                      <a:pt x="7894" y="8522"/>
                    </a:lnTo>
                    <a:lnTo>
                      <a:pt x="7931" y="8356"/>
                    </a:lnTo>
                    <a:lnTo>
                      <a:pt x="7968" y="8190"/>
                    </a:lnTo>
                    <a:lnTo>
                      <a:pt x="8023" y="8024"/>
                    </a:lnTo>
                    <a:lnTo>
                      <a:pt x="8097" y="7858"/>
                    </a:lnTo>
                    <a:lnTo>
                      <a:pt x="8189" y="7710"/>
                    </a:lnTo>
                    <a:lnTo>
                      <a:pt x="8300" y="7581"/>
                    </a:lnTo>
                    <a:lnTo>
                      <a:pt x="8411" y="7452"/>
                    </a:lnTo>
                    <a:lnTo>
                      <a:pt x="8540" y="7341"/>
                    </a:lnTo>
                    <a:lnTo>
                      <a:pt x="8669" y="7231"/>
                    </a:lnTo>
                    <a:lnTo>
                      <a:pt x="8817" y="7157"/>
                    </a:lnTo>
                    <a:lnTo>
                      <a:pt x="8964" y="7083"/>
                    </a:lnTo>
                    <a:lnTo>
                      <a:pt x="9130" y="7009"/>
                    </a:lnTo>
                    <a:lnTo>
                      <a:pt x="9296" y="6972"/>
                    </a:lnTo>
                    <a:lnTo>
                      <a:pt x="9481" y="6954"/>
                    </a:lnTo>
                    <a:lnTo>
                      <a:pt x="9665" y="6935"/>
                    </a:lnTo>
                    <a:lnTo>
                      <a:pt x="9665" y="6382"/>
                    </a:lnTo>
                    <a:lnTo>
                      <a:pt x="8392" y="6382"/>
                    </a:lnTo>
                    <a:lnTo>
                      <a:pt x="8263" y="6364"/>
                    </a:lnTo>
                    <a:lnTo>
                      <a:pt x="7931" y="6364"/>
                    </a:lnTo>
                    <a:lnTo>
                      <a:pt x="7452" y="6400"/>
                    </a:lnTo>
                    <a:lnTo>
                      <a:pt x="7175" y="6437"/>
                    </a:lnTo>
                    <a:lnTo>
                      <a:pt x="6880" y="6474"/>
                    </a:lnTo>
                    <a:lnTo>
                      <a:pt x="6585" y="6530"/>
                    </a:lnTo>
                    <a:lnTo>
                      <a:pt x="6290" y="6622"/>
                    </a:lnTo>
                    <a:lnTo>
                      <a:pt x="5995" y="6732"/>
                    </a:lnTo>
                    <a:lnTo>
                      <a:pt x="5736" y="6862"/>
                    </a:lnTo>
                    <a:lnTo>
                      <a:pt x="5478" y="7009"/>
                    </a:lnTo>
                    <a:lnTo>
                      <a:pt x="5367" y="7101"/>
                    </a:lnTo>
                    <a:lnTo>
                      <a:pt x="5257" y="7212"/>
                    </a:lnTo>
                    <a:lnTo>
                      <a:pt x="5165" y="7304"/>
                    </a:lnTo>
                    <a:lnTo>
                      <a:pt x="5072" y="7433"/>
                    </a:lnTo>
                    <a:lnTo>
                      <a:pt x="4999" y="7544"/>
                    </a:lnTo>
                    <a:lnTo>
                      <a:pt x="4943" y="7692"/>
                    </a:lnTo>
                    <a:lnTo>
                      <a:pt x="4740" y="7673"/>
                    </a:lnTo>
                    <a:lnTo>
                      <a:pt x="4501" y="7636"/>
                    </a:lnTo>
                    <a:lnTo>
                      <a:pt x="4205" y="7563"/>
                    </a:lnTo>
                    <a:lnTo>
                      <a:pt x="3837" y="7433"/>
                    </a:lnTo>
                    <a:lnTo>
                      <a:pt x="3652" y="7360"/>
                    </a:lnTo>
                    <a:lnTo>
                      <a:pt x="3431" y="7267"/>
                    </a:lnTo>
                    <a:lnTo>
                      <a:pt x="3228" y="7138"/>
                    </a:lnTo>
                    <a:lnTo>
                      <a:pt x="3007" y="7009"/>
                    </a:lnTo>
                    <a:lnTo>
                      <a:pt x="2785" y="6862"/>
                    </a:lnTo>
                    <a:lnTo>
                      <a:pt x="2564" y="6696"/>
                    </a:lnTo>
                    <a:lnTo>
                      <a:pt x="2343" y="6493"/>
                    </a:lnTo>
                    <a:lnTo>
                      <a:pt x="2121" y="6290"/>
                    </a:lnTo>
                    <a:lnTo>
                      <a:pt x="1900" y="6050"/>
                    </a:lnTo>
                    <a:lnTo>
                      <a:pt x="1679" y="5773"/>
                    </a:lnTo>
                    <a:lnTo>
                      <a:pt x="1476" y="5478"/>
                    </a:lnTo>
                    <a:lnTo>
                      <a:pt x="1273" y="5146"/>
                    </a:lnTo>
                    <a:lnTo>
                      <a:pt x="1088" y="4796"/>
                    </a:lnTo>
                    <a:lnTo>
                      <a:pt x="904" y="4408"/>
                    </a:lnTo>
                    <a:lnTo>
                      <a:pt x="738" y="3984"/>
                    </a:lnTo>
                    <a:lnTo>
                      <a:pt x="590" y="3542"/>
                    </a:lnTo>
                    <a:lnTo>
                      <a:pt x="461" y="3044"/>
                    </a:lnTo>
                    <a:lnTo>
                      <a:pt x="351" y="2509"/>
                    </a:lnTo>
                    <a:lnTo>
                      <a:pt x="258" y="1955"/>
                    </a:lnTo>
                    <a:lnTo>
                      <a:pt x="185" y="1347"/>
                    </a:lnTo>
                    <a:lnTo>
                      <a:pt x="129" y="701"/>
                    </a:lnTo>
                    <a:lnTo>
                      <a:pt x="111"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1"/>
              <p:cNvSpPr/>
              <p:nvPr/>
            </p:nvSpPr>
            <p:spPr>
              <a:xfrm>
                <a:off x="1465225" y="602400"/>
                <a:ext cx="107000" cy="197375"/>
              </a:xfrm>
              <a:custGeom>
                <a:rect b="b" l="l" r="r" t="t"/>
                <a:pathLst>
                  <a:path extrusionOk="0" h="7895" w="4280">
                    <a:moveTo>
                      <a:pt x="3228" y="0"/>
                    </a:moveTo>
                    <a:lnTo>
                      <a:pt x="535" y="6622"/>
                    </a:lnTo>
                    <a:lnTo>
                      <a:pt x="369" y="7009"/>
                    </a:lnTo>
                    <a:lnTo>
                      <a:pt x="0" y="7895"/>
                    </a:lnTo>
                    <a:lnTo>
                      <a:pt x="1771" y="7895"/>
                    </a:lnTo>
                    <a:lnTo>
                      <a:pt x="2785" y="4722"/>
                    </a:lnTo>
                    <a:lnTo>
                      <a:pt x="427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1"/>
              <p:cNvSpPr/>
              <p:nvPr/>
            </p:nvSpPr>
            <p:spPr>
              <a:xfrm>
                <a:off x="1475375" y="1287625"/>
                <a:ext cx="45675" cy="136500"/>
              </a:xfrm>
              <a:custGeom>
                <a:rect b="b" l="l" r="r" t="t"/>
                <a:pathLst>
                  <a:path extrusionOk="0" h="5460" w="1827">
                    <a:moveTo>
                      <a:pt x="0" y="0"/>
                    </a:moveTo>
                    <a:lnTo>
                      <a:pt x="0" y="5460"/>
                    </a:lnTo>
                    <a:lnTo>
                      <a:pt x="314" y="5460"/>
                    </a:lnTo>
                    <a:lnTo>
                      <a:pt x="480" y="5423"/>
                    </a:lnTo>
                    <a:lnTo>
                      <a:pt x="646" y="5386"/>
                    </a:lnTo>
                    <a:lnTo>
                      <a:pt x="793" y="5331"/>
                    </a:lnTo>
                    <a:lnTo>
                      <a:pt x="941" y="5257"/>
                    </a:lnTo>
                    <a:lnTo>
                      <a:pt x="1088" y="5165"/>
                    </a:lnTo>
                    <a:lnTo>
                      <a:pt x="1217" y="5072"/>
                    </a:lnTo>
                    <a:lnTo>
                      <a:pt x="1328" y="4962"/>
                    </a:lnTo>
                    <a:lnTo>
                      <a:pt x="1439" y="4851"/>
                    </a:lnTo>
                    <a:lnTo>
                      <a:pt x="1531" y="4722"/>
                    </a:lnTo>
                    <a:lnTo>
                      <a:pt x="1623" y="4574"/>
                    </a:lnTo>
                    <a:lnTo>
                      <a:pt x="1697" y="4427"/>
                    </a:lnTo>
                    <a:lnTo>
                      <a:pt x="1752" y="4279"/>
                    </a:lnTo>
                    <a:lnTo>
                      <a:pt x="1789" y="4113"/>
                    </a:lnTo>
                    <a:lnTo>
                      <a:pt x="1826" y="3947"/>
                    </a:lnTo>
                    <a:lnTo>
                      <a:pt x="1826" y="3781"/>
                    </a:lnTo>
                    <a:lnTo>
                      <a:pt x="1826" y="148"/>
                    </a:lnTo>
                    <a:lnTo>
                      <a:pt x="0"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1"/>
              <p:cNvSpPr/>
              <p:nvPr/>
            </p:nvSpPr>
            <p:spPr>
              <a:xfrm>
                <a:off x="1417250" y="1277475"/>
                <a:ext cx="58150" cy="146650"/>
              </a:xfrm>
              <a:custGeom>
                <a:rect b="b" l="l" r="r" t="t"/>
                <a:pathLst>
                  <a:path extrusionOk="0" h="5866" w="2326">
                    <a:moveTo>
                      <a:pt x="1" y="0"/>
                    </a:moveTo>
                    <a:lnTo>
                      <a:pt x="1" y="5866"/>
                    </a:lnTo>
                    <a:lnTo>
                      <a:pt x="2325" y="5866"/>
                    </a:lnTo>
                    <a:lnTo>
                      <a:pt x="2325" y="406"/>
                    </a:lnTo>
                    <a:lnTo>
                      <a:pt x="1513" y="332"/>
                    </a:lnTo>
                    <a:lnTo>
                      <a:pt x="868" y="259"/>
                    </a:lnTo>
                    <a:lnTo>
                      <a:pt x="407" y="185"/>
                    </a:lnTo>
                    <a:lnTo>
                      <a:pt x="259" y="148"/>
                    </a:lnTo>
                    <a:lnTo>
                      <a:pt x="167" y="93"/>
                    </a:lnTo>
                    <a:lnTo>
                      <a:pt x="1"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1"/>
              <p:cNvSpPr/>
              <p:nvPr/>
            </p:nvSpPr>
            <p:spPr>
              <a:xfrm>
                <a:off x="1370225" y="1189850"/>
                <a:ext cx="47050" cy="234275"/>
              </a:xfrm>
              <a:custGeom>
                <a:rect b="b" l="l" r="r" t="t"/>
                <a:pathLst>
                  <a:path extrusionOk="0" h="9371" w="1882">
                    <a:moveTo>
                      <a:pt x="1" y="1"/>
                    </a:moveTo>
                    <a:lnTo>
                      <a:pt x="1" y="7692"/>
                    </a:lnTo>
                    <a:lnTo>
                      <a:pt x="19" y="7858"/>
                    </a:lnTo>
                    <a:lnTo>
                      <a:pt x="38" y="8024"/>
                    </a:lnTo>
                    <a:lnTo>
                      <a:pt x="74" y="8190"/>
                    </a:lnTo>
                    <a:lnTo>
                      <a:pt x="130" y="8338"/>
                    </a:lnTo>
                    <a:lnTo>
                      <a:pt x="204" y="8485"/>
                    </a:lnTo>
                    <a:lnTo>
                      <a:pt x="296" y="8633"/>
                    </a:lnTo>
                    <a:lnTo>
                      <a:pt x="388" y="8762"/>
                    </a:lnTo>
                    <a:lnTo>
                      <a:pt x="499" y="8873"/>
                    </a:lnTo>
                    <a:lnTo>
                      <a:pt x="628" y="8983"/>
                    </a:lnTo>
                    <a:lnTo>
                      <a:pt x="757" y="9076"/>
                    </a:lnTo>
                    <a:lnTo>
                      <a:pt x="886" y="9168"/>
                    </a:lnTo>
                    <a:lnTo>
                      <a:pt x="1034" y="9242"/>
                    </a:lnTo>
                    <a:lnTo>
                      <a:pt x="1181" y="9297"/>
                    </a:lnTo>
                    <a:lnTo>
                      <a:pt x="1347" y="9334"/>
                    </a:lnTo>
                    <a:lnTo>
                      <a:pt x="1513" y="9371"/>
                    </a:lnTo>
                    <a:lnTo>
                      <a:pt x="1882" y="9371"/>
                    </a:lnTo>
                    <a:lnTo>
                      <a:pt x="1882" y="3505"/>
                    </a:lnTo>
                    <a:lnTo>
                      <a:pt x="1642" y="3321"/>
                    </a:lnTo>
                    <a:lnTo>
                      <a:pt x="1402" y="3081"/>
                    </a:lnTo>
                    <a:lnTo>
                      <a:pt x="1163" y="2786"/>
                    </a:lnTo>
                    <a:lnTo>
                      <a:pt x="1034" y="2602"/>
                    </a:lnTo>
                    <a:lnTo>
                      <a:pt x="904" y="2417"/>
                    </a:lnTo>
                    <a:lnTo>
                      <a:pt x="775" y="2196"/>
                    </a:lnTo>
                    <a:lnTo>
                      <a:pt x="646" y="1956"/>
                    </a:lnTo>
                    <a:lnTo>
                      <a:pt x="517" y="1679"/>
                    </a:lnTo>
                    <a:lnTo>
                      <a:pt x="406" y="1403"/>
                    </a:lnTo>
                    <a:lnTo>
                      <a:pt x="296" y="1089"/>
                    </a:lnTo>
                    <a:lnTo>
                      <a:pt x="185" y="757"/>
                    </a:lnTo>
                    <a:lnTo>
                      <a:pt x="93" y="388"/>
                    </a:lnTo>
                    <a:lnTo>
                      <a:pt x="1" y="1"/>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1"/>
              <p:cNvSpPr/>
              <p:nvPr/>
            </p:nvSpPr>
            <p:spPr>
              <a:xfrm>
                <a:off x="1411725" y="975450"/>
                <a:ext cx="118525" cy="45200"/>
              </a:xfrm>
              <a:custGeom>
                <a:rect b="b" l="l" r="r" t="t"/>
                <a:pathLst>
                  <a:path extrusionOk="0" fill="none" h="1808" w="4741">
                    <a:moveTo>
                      <a:pt x="1" y="0"/>
                    </a:moveTo>
                    <a:lnTo>
                      <a:pt x="1" y="0"/>
                    </a:lnTo>
                    <a:lnTo>
                      <a:pt x="19" y="184"/>
                    </a:lnTo>
                    <a:lnTo>
                      <a:pt x="38" y="369"/>
                    </a:lnTo>
                    <a:lnTo>
                      <a:pt x="93" y="535"/>
                    </a:lnTo>
                    <a:lnTo>
                      <a:pt x="148" y="701"/>
                    </a:lnTo>
                    <a:lnTo>
                      <a:pt x="222" y="867"/>
                    </a:lnTo>
                    <a:lnTo>
                      <a:pt x="314" y="1015"/>
                    </a:lnTo>
                    <a:lnTo>
                      <a:pt x="425" y="1144"/>
                    </a:lnTo>
                    <a:lnTo>
                      <a:pt x="536" y="1273"/>
                    </a:lnTo>
                    <a:lnTo>
                      <a:pt x="665" y="1402"/>
                    </a:lnTo>
                    <a:lnTo>
                      <a:pt x="794" y="1494"/>
                    </a:lnTo>
                    <a:lnTo>
                      <a:pt x="941" y="1586"/>
                    </a:lnTo>
                    <a:lnTo>
                      <a:pt x="1107" y="1679"/>
                    </a:lnTo>
                    <a:lnTo>
                      <a:pt x="1273" y="1734"/>
                    </a:lnTo>
                    <a:lnTo>
                      <a:pt x="1458" y="1771"/>
                    </a:lnTo>
                    <a:lnTo>
                      <a:pt x="1642" y="1808"/>
                    </a:lnTo>
                    <a:lnTo>
                      <a:pt x="1827" y="1808"/>
                    </a:lnTo>
                    <a:lnTo>
                      <a:pt x="3044" y="1808"/>
                    </a:lnTo>
                    <a:lnTo>
                      <a:pt x="3044" y="1808"/>
                    </a:lnTo>
                    <a:lnTo>
                      <a:pt x="3302" y="1789"/>
                    </a:lnTo>
                    <a:lnTo>
                      <a:pt x="3560" y="1734"/>
                    </a:lnTo>
                    <a:lnTo>
                      <a:pt x="3560" y="1734"/>
                    </a:lnTo>
                    <a:lnTo>
                      <a:pt x="3560" y="1734"/>
                    </a:lnTo>
                    <a:lnTo>
                      <a:pt x="3560" y="1734"/>
                    </a:lnTo>
                    <a:lnTo>
                      <a:pt x="3763" y="1660"/>
                    </a:lnTo>
                    <a:lnTo>
                      <a:pt x="3948" y="1568"/>
                    </a:lnTo>
                    <a:lnTo>
                      <a:pt x="4132" y="1457"/>
                    </a:lnTo>
                    <a:lnTo>
                      <a:pt x="4280" y="1310"/>
                    </a:lnTo>
                    <a:lnTo>
                      <a:pt x="4427" y="1162"/>
                    </a:lnTo>
                    <a:lnTo>
                      <a:pt x="4556" y="996"/>
                    </a:lnTo>
                    <a:lnTo>
                      <a:pt x="4667" y="812"/>
                    </a:lnTo>
                    <a:lnTo>
                      <a:pt x="4741" y="627"/>
                    </a:lnTo>
                    <a:lnTo>
                      <a:pt x="4741" y="627"/>
                    </a:lnTo>
                    <a:lnTo>
                      <a:pt x="4667" y="812"/>
                    </a:lnTo>
                    <a:lnTo>
                      <a:pt x="4556" y="996"/>
                    </a:lnTo>
                    <a:lnTo>
                      <a:pt x="4427" y="1162"/>
                    </a:lnTo>
                    <a:lnTo>
                      <a:pt x="4280" y="1310"/>
                    </a:lnTo>
                    <a:lnTo>
                      <a:pt x="4132" y="1457"/>
                    </a:lnTo>
                    <a:lnTo>
                      <a:pt x="3948" y="1568"/>
                    </a:lnTo>
                    <a:lnTo>
                      <a:pt x="3763" y="1660"/>
                    </a:lnTo>
                    <a:lnTo>
                      <a:pt x="3560" y="1734"/>
                    </a:lnTo>
                    <a:lnTo>
                      <a:pt x="3560" y="1734"/>
                    </a:lnTo>
                    <a:lnTo>
                      <a:pt x="3302" y="1789"/>
                    </a:lnTo>
                    <a:lnTo>
                      <a:pt x="3044" y="1808"/>
                    </a:lnTo>
                    <a:lnTo>
                      <a:pt x="1827" y="1808"/>
                    </a:lnTo>
                    <a:lnTo>
                      <a:pt x="1827" y="1808"/>
                    </a:lnTo>
                    <a:lnTo>
                      <a:pt x="1642" y="1808"/>
                    </a:lnTo>
                    <a:lnTo>
                      <a:pt x="1458" y="1771"/>
                    </a:lnTo>
                    <a:lnTo>
                      <a:pt x="1273" y="1734"/>
                    </a:lnTo>
                    <a:lnTo>
                      <a:pt x="1107" y="1679"/>
                    </a:lnTo>
                    <a:lnTo>
                      <a:pt x="941" y="1586"/>
                    </a:lnTo>
                    <a:lnTo>
                      <a:pt x="794" y="1494"/>
                    </a:lnTo>
                    <a:lnTo>
                      <a:pt x="665" y="1402"/>
                    </a:lnTo>
                    <a:lnTo>
                      <a:pt x="536" y="1273"/>
                    </a:lnTo>
                    <a:lnTo>
                      <a:pt x="425" y="1144"/>
                    </a:lnTo>
                    <a:lnTo>
                      <a:pt x="314" y="1015"/>
                    </a:lnTo>
                    <a:lnTo>
                      <a:pt x="222" y="867"/>
                    </a:lnTo>
                    <a:lnTo>
                      <a:pt x="148" y="701"/>
                    </a:lnTo>
                    <a:lnTo>
                      <a:pt x="93" y="535"/>
                    </a:lnTo>
                    <a:lnTo>
                      <a:pt x="38" y="369"/>
                    </a:lnTo>
                    <a:lnTo>
                      <a:pt x="19" y="18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1"/>
              <p:cNvSpPr/>
              <p:nvPr/>
            </p:nvSpPr>
            <p:spPr>
              <a:xfrm>
                <a:off x="1397900" y="942250"/>
                <a:ext cx="7850" cy="101925"/>
              </a:xfrm>
              <a:custGeom>
                <a:rect b="b" l="l" r="r" t="t"/>
                <a:pathLst>
                  <a:path extrusionOk="0" fill="none" h="4077" w="314">
                    <a:moveTo>
                      <a:pt x="295" y="0"/>
                    </a:moveTo>
                    <a:lnTo>
                      <a:pt x="295" y="0"/>
                    </a:lnTo>
                    <a:lnTo>
                      <a:pt x="185" y="516"/>
                    </a:lnTo>
                    <a:lnTo>
                      <a:pt x="93" y="1033"/>
                    </a:lnTo>
                    <a:lnTo>
                      <a:pt x="37" y="1568"/>
                    </a:lnTo>
                    <a:lnTo>
                      <a:pt x="0" y="2084"/>
                    </a:lnTo>
                    <a:lnTo>
                      <a:pt x="19" y="2619"/>
                    </a:lnTo>
                    <a:lnTo>
                      <a:pt x="37" y="2859"/>
                    </a:lnTo>
                    <a:lnTo>
                      <a:pt x="56" y="3117"/>
                    </a:lnTo>
                    <a:lnTo>
                      <a:pt x="111" y="3375"/>
                    </a:lnTo>
                    <a:lnTo>
                      <a:pt x="166" y="3615"/>
                    </a:lnTo>
                    <a:lnTo>
                      <a:pt x="222" y="3855"/>
                    </a:lnTo>
                    <a:lnTo>
                      <a:pt x="314" y="4076"/>
                    </a:lnTo>
                    <a:lnTo>
                      <a:pt x="314" y="4076"/>
                    </a:lnTo>
                    <a:lnTo>
                      <a:pt x="314" y="4076"/>
                    </a:lnTo>
                    <a:lnTo>
                      <a:pt x="314" y="4076"/>
                    </a:lnTo>
                    <a:lnTo>
                      <a:pt x="222" y="3855"/>
                    </a:lnTo>
                    <a:lnTo>
                      <a:pt x="166" y="3615"/>
                    </a:lnTo>
                    <a:lnTo>
                      <a:pt x="111" y="3375"/>
                    </a:lnTo>
                    <a:lnTo>
                      <a:pt x="56" y="3117"/>
                    </a:lnTo>
                    <a:lnTo>
                      <a:pt x="37" y="2859"/>
                    </a:lnTo>
                    <a:lnTo>
                      <a:pt x="19" y="2619"/>
                    </a:lnTo>
                    <a:lnTo>
                      <a:pt x="0" y="2084"/>
                    </a:lnTo>
                    <a:lnTo>
                      <a:pt x="37" y="1568"/>
                    </a:lnTo>
                    <a:lnTo>
                      <a:pt x="93" y="1033"/>
                    </a:lnTo>
                    <a:lnTo>
                      <a:pt x="185" y="516"/>
                    </a:lnTo>
                    <a:lnTo>
                      <a:pt x="295" y="0"/>
                    </a:lnTo>
                    <a:lnTo>
                      <a:pt x="295" y="0"/>
                    </a:lnTo>
                    <a:lnTo>
                      <a:pt x="2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1"/>
              <p:cNvSpPr/>
              <p:nvPr/>
            </p:nvSpPr>
            <p:spPr>
              <a:xfrm>
                <a:off x="1428325" y="835250"/>
                <a:ext cx="28150" cy="36925"/>
              </a:xfrm>
              <a:custGeom>
                <a:rect b="b" l="l" r="r" t="t"/>
                <a:pathLst>
                  <a:path extrusionOk="0" fill="none" h="1477" w="1126">
                    <a:moveTo>
                      <a:pt x="1126" y="1"/>
                    </a:moveTo>
                    <a:lnTo>
                      <a:pt x="1126" y="1"/>
                    </a:lnTo>
                    <a:lnTo>
                      <a:pt x="978" y="75"/>
                    </a:lnTo>
                    <a:lnTo>
                      <a:pt x="849" y="148"/>
                    </a:lnTo>
                    <a:lnTo>
                      <a:pt x="738" y="222"/>
                    </a:lnTo>
                    <a:lnTo>
                      <a:pt x="609" y="333"/>
                    </a:lnTo>
                    <a:lnTo>
                      <a:pt x="499" y="425"/>
                    </a:lnTo>
                    <a:lnTo>
                      <a:pt x="406" y="536"/>
                    </a:lnTo>
                    <a:lnTo>
                      <a:pt x="314" y="665"/>
                    </a:lnTo>
                    <a:lnTo>
                      <a:pt x="240" y="794"/>
                    </a:lnTo>
                    <a:lnTo>
                      <a:pt x="240" y="794"/>
                    </a:lnTo>
                    <a:lnTo>
                      <a:pt x="240" y="794"/>
                    </a:lnTo>
                    <a:lnTo>
                      <a:pt x="167" y="923"/>
                    </a:lnTo>
                    <a:lnTo>
                      <a:pt x="93" y="1071"/>
                    </a:lnTo>
                    <a:lnTo>
                      <a:pt x="56" y="1237"/>
                    </a:lnTo>
                    <a:lnTo>
                      <a:pt x="19" y="1403"/>
                    </a:lnTo>
                    <a:lnTo>
                      <a:pt x="1" y="1476"/>
                    </a:lnTo>
                    <a:lnTo>
                      <a:pt x="1" y="1476"/>
                    </a:lnTo>
                    <a:lnTo>
                      <a:pt x="1" y="1476"/>
                    </a:lnTo>
                    <a:lnTo>
                      <a:pt x="1" y="1476"/>
                    </a:lnTo>
                    <a:lnTo>
                      <a:pt x="19" y="1403"/>
                    </a:lnTo>
                    <a:lnTo>
                      <a:pt x="19" y="1403"/>
                    </a:lnTo>
                    <a:lnTo>
                      <a:pt x="74" y="1163"/>
                    </a:lnTo>
                    <a:lnTo>
                      <a:pt x="148" y="942"/>
                    </a:lnTo>
                    <a:lnTo>
                      <a:pt x="259" y="739"/>
                    </a:lnTo>
                    <a:lnTo>
                      <a:pt x="388" y="554"/>
                    </a:lnTo>
                    <a:lnTo>
                      <a:pt x="554" y="388"/>
                    </a:lnTo>
                    <a:lnTo>
                      <a:pt x="720" y="241"/>
                    </a:lnTo>
                    <a:lnTo>
                      <a:pt x="923" y="112"/>
                    </a:lnTo>
                    <a:lnTo>
                      <a:pt x="112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1"/>
              <p:cNvSpPr/>
              <p:nvPr/>
            </p:nvSpPr>
            <p:spPr>
              <a:xfrm>
                <a:off x="1405275" y="796525"/>
                <a:ext cx="45200" cy="18925"/>
              </a:xfrm>
              <a:custGeom>
                <a:rect b="b" l="l" r="r" t="t"/>
                <a:pathLst>
                  <a:path extrusionOk="0" h="757" w="1808">
                    <a:moveTo>
                      <a:pt x="1808" y="1"/>
                    </a:moveTo>
                    <a:lnTo>
                      <a:pt x="1568" y="56"/>
                    </a:lnTo>
                    <a:lnTo>
                      <a:pt x="1328" y="130"/>
                    </a:lnTo>
                    <a:lnTo>
                      <a:pt x="1089" y="203"/>
                    </a:lnTo>
                    <a:lnTo>
                      <a:pt x="867" y="296"/>
                    </a:lnTo>
                    <a:lnTo>
                      <a:pt x="425" y="499"/>
                    </a:lnTo>
                    <a:lnTo>
                      <a:pt x="0" y="738"/>
                    </a:lnTo>
                    <a:lnTo>
                      <a:pt x="554" y="738"/>
                    </a:lnTo>
                    <a:lnTo>
                      <a:pt x="1162" y="757"/>
                    </a:lnTo>
                    <a:lnTo>
                      <a:pt x="1494" y="333"/>
                    </a:lnTo>
                    <a:lnTo>
                      <a:pt x="180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1"/>
              <p:cNvSpPr/>
              <p:nvPr/>
            </p:nvSpPr>
            <p:spPr>
              <a:xfrm>
                <a:off x="1397900" y="942250"/>
                <a:ext cx="113450" cy="123125"/>
              </a:xfrm>
              <a:custGeom>
                <a:rect b="b" l="l" r="r" t="t"/>
                <a:pathLst>
                  <a:path extrusionOk="0" fill="none" h="4925" w="4538">
                    <a:moveTo>
                      <a:pt x="295" y="0"/>
                    </a:moveTo>
                    <a:lnTo>
                      <a:pt x="295" y="0"/>
                    </a:lnTo>
                    <a:lnTo>
                      <a:pt x="185" y="516"/>
                    </a:lnTo>
                    <a:lnTo>
                      <a:pt x="93" y="1033"/>
                    </a:lnTo>
                    <a:lnTo>
                      <a:pt x="37" y="1568"/>
                    </a:lnTo>
                    <a:lnTo>
                      <a:pt x="0" y="2084"/>
                    </a:lnTo>
                    <a:lnTo>
                      <a:pt x="19" y="2619"/>
                    </a:lnTo>
                    <a:lnTo>
                      <a:pt x="37" y="2859"/>
                    </a:lnTo>
                    <a:lnTo>
                      <a:pt x="56" y="3117"/>
                    </a:lnTo>
                    <a:lnTo>
                      <a:pt x="111" y="3375"/>
                    </a:lnTo>
                    <a:lnTo>
                      <a:pt x="166" y="3615"/>
                    </a:lnTo>
                    <a:lnTo>
                      <a:pt x="222" y="3855"/>
                    </a:lnTo>
                    <a:lnTo>
                      <a:pt x="314" y="4076"/>
                    </a:lnTo>
                    <a:lnTo>
                      <a:pt x="314" y="4076"/>
                    </a:lnTo>
                    <a:lnTo>
                      <a:pt x="627" y="4261"/>
                    </a:lnTo>
                    <a:lnTo>
                      <a:pt x="959" y="4427"/>
                    </a:lnTo>
                    <a:lnTo>
                      <a:pt x="1310" y="4574"/>
                    </a:lnTo>
                    <a:lnTo>
                      <a:pt x="1679" y="4703"/>
                    </a:lnTo>
                    <a:lnTo>
                      <a:pt x="2048" y="4796"/>
                    </a:lnTo>
                    <a:lnTo>
                      <a:pt x="2417" y="4869"/>
                    </a:lnTo>
                    <a:lnTo>
                      <a:pt x="2804" y="4906"/>
                    </a:lnTo>
                    <a:lnTo>
                      <a:pt x="3210" y="4925"/>
                    </a:lnTo>
                    <a:lnTo>
                      <a:pt x="3210" y="4925"/>
                    </a:lnTo>
                    <a:lnTo>
                      <a:pt x="3542" y="4906"/>
                    </a:lnTo>
                    <a:lnTo>
                      <a:pt x="3892" y="4869"/>
                    </a:lnTo>
                    <a:lnTo>
                      <a:pt x="4206" y="4833"/>
                    </a:lnTo>
                    <a:lnTo>
                      <a:pt x="4538" y="4759"/>
                    </a:lnTo>
                    <a:lnTo>
                      <a:pt x="4538" y="4759"/>
                    </a:lnTo>
                    <a:lnTo>
                      <a:pt x="4464" y="4648"/>
                    </a:lnTo>
                    <a:lnTo>
                      <a:pt x="4390" y="4519"/>
                    </a:lnTo>
                    <a:lnTo>
                      <a:pt x="4335" y="4390"/>
                    </a:lnTo>
                    <a:lnTo>
                      <a:pt x="4298" y="4242"/>
                    </a:lnTo>
                    <a:lnTo>
                      <a:pt x="4298" y="4242"/>
                    </a:lnTo>
                    <a:lnTo>
                      <a:pt x="4187" y="3523"/>
                    </a:lnTo>
                    <a:lnTo>
                      <a:pt x="4113" y="3062"/>
                    </a:lnTo>
                    <a:lnTo>
                      <a:pt x="4113" y="3062"/>
                    </a:lnTo>
                    <a:lnTo>
                      <a:pt x="4113" y="3062"/>
                    </a:lnTo>
                    <a:lnTo>
                      <a:pt x="4113" y="3062"/>
                    </a:lnTo>
                    <a:lnTo>
                      <a:pt x="3855" y="3117"/>
                    </a:lnTo>
                    <a:lnTo>
                      <a:pt x="3597" y="3136"/>
                    </a:lnTo>
                    <a:lnTo>
                      <a:pt x="2380" y="3136"/>
                    </a:lnTo>
                    <a:lnTo>
                      <a:pt x="2380" y="3136"/>
                    </a:lnTo>
                    <a:lnTo>
                      <a:pt x="2195" y="3136"/>
                    </a:lnTo>
                    <a:lnTo>
                      <a:pt x="2011" y="3099"/>
                    </a:lnTo>
                    <a:lnTo>
                      <a:pt x="1826" y="3062"/>
                    </a:lnTo>
                    <a:lnTo>
                      <a:pt x="1660" y="3007"/>
                    </a:lnTo>
                    <a:lnTo>
                      <a:pt x="1494" y="2914"/>
                    </a:lnTo>
                    <a:lnTo>
                      <a:pt x="1347" y="2822"/>
                    </a:lnTo>
                    <a:lnTo>
                      <a:pt x="1218" y="2730"/>
                    </a:lnTo>
                    <a:lnTo>
                      <a:pt x="1089" y="2601"/>
                    </a:lnTo>
                    <a:lnTo>
                      <a:pt x="978" y="2472"/>
                    </a:lnTo>
                    <a:lnTo>
                      <a:pt x="867" y="2343"/>
                    </a:lnTo>
                    <a:lnTo>
                      <a:pt x="775" y="2195"/>
                    </a:lnTo>
                    <a:lnTo>
                      <a:pt x="701" y="2029"/>
                    </a:lnTo>
                    <a:lnTo>
                      <a:pt x="646" y="1863"/>
                    </a:lnTo>
                    <a:lnTo>
                      <a:pt x="591" y="1697"/>
                    </a:lnTo>
                    <a:lnTo>
                      <a:pt x="572" y="1512"/>
                    </a:lnTo>
                    <a:lnTo>
                      <a:pt x="554" y="1328"/>
                    </a:lnTo>
                    <a:lnTo>
                      <a:pt x="554" y="1328"/>
                    </a:lnTo>
                    <a:lnTo>
                      <a:pt x="572" y="1180"/>
                    </a:lnTo>
                    <a:lnTo>
                      <a:pt x="591" y="1033"/>
                    </a:lnTo>
                    <a:lnTo>
                      <a:pt x="609" y="867"/>
                    </a:lnTo>
                    <a:lnTo>
                      <a:pt x="609" y="867"/>
                    </a:lnTo>
                    <a:lnTo>
                      <a:pt x="498" y="664"/>
                    </a:lnTo>
                    <a:lnTo>
                      <a:pt x="425" y="443"/>
                    </a:lnTo>
                    <a:lnTo>
                      <a:pt x="351" y="240"/>
                    </a:lnTo>
                    <a:lnTo>
                      <a:pt x="2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1"/>
              <p:cNvSpPr/>
              <p:nvPr/>
            </p:nvSpPr>
            <p:spPr>
              <a:xfrm>
                <a:off x="1427400" y="872150"/>
                <a:ext cx="950" cy="2800"/>
              </a:xfrm>
              <a:custGeom>
                <a:rect b="b" l="l" r="r" t="t"/>
                <a:pathLst>
                  <a:path extrusionOk="0" fill="none" h="112" w="38">
                    <a:moveTo>
                      <a:pt x="38" y="0"/>
                    </a:moveTo>
                    <a:lnTo>
                      <a:pt x="38" y="0"/>
                    </a:lnTo>
                    <a:lnTo>
                      <a:pt x="38" y="0"/>
                    </a:lnTo>
                    <a:lnTo>
                      <a:pt x="38" y="0"/>
                    </a:lnTo>
                    <a:lnTo>
                      <a:pt x="38" y="0"/>
                    </a:lnTo>
                    <a:lnTo>
                      <a:pt x="1" y="111"/>
                    </a:lnTo>
                    <a:lnTo>
                      <a:pt x="1" y="111"/>
                    </a:lnTo>
                    <a:lnTo>
                      <a:pt x="19" y="74"/>
                    </a:lnTo>
                    <a:lnTo>
                      <a:pt x="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1"/>
              <p:cNvSpPr/>
              <p:nvPr/>
            </p:nvSpPr>
            <p:spPr>
              <a:xfrm>
                <a:off x="1368375" y="850025"/>
                <a:ext cx="65975" cy="194150"/>
              </a:xfrm>
              <a:custGeom>
                <a:rect b="b" l="l" r="r" t="t"/>
                <a:pathLst>
                  <a:path extrusionOk="0" h="7766" w="2639">
                    <a:moveTo>
                      <a:pt x="1772" y="0"/>
                    </a:moveTo>
                    <a:lnTo>
                      <a:pt x="1513" y="572"/>
                    </a:lnTo>
                    <a:lnTo>
                      <a:pt x="1237" y="1181"/>
                    </a:lnTo>
                    <a:lnTo>
                      <a:pt x="997" y="1863"/>
                    </a:lnTo>
                    <a:lnTo>
                      <a:pt x="757" y="2619"/>
                    </a:lnTo>
                    <a:lnTo>
                      <a:pt x="536" y="3449"/>
                    </a:lnTo>
                    <a:lnTo>
                      <a:pt x="333" y="4353"/>
                    </a:lnTo>
                    <a:lnTo>
                      <a:pt x="148" y="5331"/>
                    </a:lnTo>
                    <a:lnTo>
                      <a:pt x="1" y="6382"/>
                    </a:lnTo>
                    <a:lnTo>
                      <a:pt x="167" y="6585"/>
                    </a:lnTo>
                    <a:lnTo>
                      <a:pt x="333" y="6769"/>
                    </a:lnTo>
                    <a:lnTo>
                      <a:pt x="499" y="6972"/>
                    </a:lnTo>
                    <a:lnTo>
                      <a:pt x="683" y="7138"/>
                    </a:lnTo>
                    <a:lnTo>
                      <a:pt x="868" y="7323"/>
                    </a:lnTo>
                    <a:lnTo>
                      <a:pt x="1071" y="7470"/>
                    </a:lnTo>
                    <a:lnTo>
                      <a:pt x="1274" y="7618"/>
                    </a:lnTo>
                    <a:lnTo>
                      <a:pt x="1495" y="7765"/>
                    </a:lnTo>
                    <a:lnTo>
                      <a:pt x="1403" y="7544"/>
                    </a:lnTo>
                    <a:lnTo>
                      <a:pt x="1347" y="7304"/>
                    </a:lnTo>
                    <a:lnTo>
                      <a:pt x="1292" y="7064"/>
                    </a:lnTo>
                    <a:lnTo>
                      <a:pt x="1237" y="6806"/>
                    </a:lnTo>
                    <a:lnTo>
                      <a:pt x="1218" y="6548"/>
                    </a:lnTo>
                    <a:lnTo>
                      <a:pt x="1200" y="6308"/>
                    </a:lnTo>
                    <a:lnTo>
                      <a:pt x="1181" y="5773"/>
                    </a:lnTo>
                    <a:lnTo>
                      <a:pt x="1218" y="5257"/>
                    </a:lnTo>
                    <a:lnTo>
                      <a:pt x="1274" y="4722"/>
                    </a:lnTo>
                    <a:lnTo>
                      <a:pt x="1366" y="4205"/>
                    </a:lnTo>
                    <a:lnTo>
                      <a:pt x="1476" y="3689"/>
                    </a:lnTo>
                    <a:lnTo>
                      <a:pt x="1421" y="3412"/>
                    </a:lnTo>
                    <a:lnTo>
                      <a:pt x="1403" y="3117"/>
                    </a:lnTo>
                    <a:lnTo>
                      <a:pt x="1421" y="2804"/>
                    </a:lnTo>
                    <a:lnTo>
                      <a:pt x="1476" y="2509"/>
                    </a:lnTo>
                    <a:lnTo>
                      <a:pt x="1550" y="2213"/>
                    </a:lnTo>
                    <a:lnTo>
                      <a:pt x="1661" y="1937"/>
                    </a:lnTo>
                    <a:lnTo>
                      <a:pt x="1808" y="1679"/>
                    </a:lnTo>
                    <a:lnTo>
                      <a:pt x="1956" y="1420"/>
                    </a:lnTo>
                    <a:lnTo>
                      <a:pt x="2140" y="1199"/>
                    </a:lnTo>
                    <a:lnTo>
                      <a:pt x="2362" y="996"/>
                    </a:lnTo>
                    <a:lnTo>
                      <a:pt x="2399" y="885"/>
                    </a:lnTo>
                    <a:lnTo>
                      <a:pt x="2417" y="812"/>
                    </a:lnTo>
                    <a:lnTo>
                      <a:pt x="2454" y="646"/>
                    </a:lnTo>
                    <a:lnTo>
                      <a:pt x="2491" y="480"/>
                    </a:lnTo>
                    <a:lnTo>
                      <a:pt x="2565" y="332"/>
                    </a:lnTo>
                    <a:lnTo>
                      <a:pt x="2638" y="203"/>
                    </a:lnTo>
                    <a:lnTo>
                      <a:pt x="17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1"/>
              <p:cNvSpPr/>
              <p:nvPr/>
            </p:nvSpPr>
            <p:spPr>
              <a:xfrm>
                <a:off x="1368375" y="850025"/>
                <a:ext cx="65975" cy="194150"/>
              </a:xfrm>
              <a:custGeom>
                <a:rect b="b" l="l" r="r" t="t"/>
                <a:pathLst>
                  <a:path extrusionOk="0" fill="none" h="7766" w="2639">
                    <a:moveTo>
                      <a:pt x="1772" y="0"/>
                    </a:moveTo>
                    <a:lnTo>
                      <a:pt x="1772" y="0"/>
                    </a:lnTo>
                    <a:lnTo>
                      <a:pt x="1513" y="572"/>
                    </a:lnTo>
                    <a:lnTo>
                      <a:pt x="1237" y="1181"/>
                    </a:lnTo>
                    <a:lnTo>
                      <a:pt x="997" y="1863"/>
                    </a:lnTo>
                    <a:lnTo>
                      <a:pt x="757" y="2619"/>
                    </a:lnTo>
                    <a:lnTo>
                      <a:pt x="536" y="3449"/>
                    </a:lnTo>
                    <a:lnTo>
                      <a:pt x="333" y="4353"/>
                    </a:lnTo>
                    <a:lnTo>
                      <a:pt x="148" y="5331"/>
                    </a:lnTo>
                    <a:lnTo>
                      <a:pt x="1" y="6382"/>
                    </a:lnTo>
                    <a:lnTo>
                      <a:pt x="1" y="6382"/>
                    </a:lnTo>
                    <a:lnTo>
                      <a:pt x="167" y="6585"/>
                    </a:lnTo>
                    <a:lnTo>
                      <a:pt x="333" y="6769"/>
                    </a:lnTo>
                    <a:lnTo>
                      <a:pt x="499" y="6972"/>
                    </a:lnTo>
                    <a:lnTo>
                      <a:pt x="683" y="7138"/>
                    </a:lnTo>
                    <a:lnTo>
                      <a:pt x="868" y="7323"/>
                    </a:lnTo>
                    <a:lnTo>
                      <a:pt x="1071" y="7470"/>
                    </a:lnTo>
                    <a:lnTo>
                      <a:pt x="1274" y="7618"/>
                    </a:lnTo>
                    <a:lnTo>
                      <a:pt x="1495" y="7765"/>
                    </a:lnTo>
                    <a:lnTo>
                      <a:pt x="1495" y="7765"/>
                    </a:lnTo>
                    <a:lnTo>
                      <a:pt x="1403" y="7544"/>
                    </a:lnTo>
                    <a:lnTo>
                      <a:pt x="1347" y="7304"/>
                    </a:lnTo>
                    <a:lnTo>
                      <a:pt x="1292" y="7064"/>
                    </a:lnTo>
                    <a:lnTo>
                      <a:pt x="1237" y="6806"/>
                    </a:lnTo>
                    <a:lnTo>
                      <a:pt x="1218" y="6548"/>
                    </a:lnTo>
                    <a:lnTo>
                      <a:pt x="1200" y="6308"/>
                    </a:lnTo>
                    <a:lnTo>
                      <a:pt x="1181" y="5773"/>
                    </a:lnTo>
                    <a:lnTo>
                      <a:pt x="1218" y="5257"/>
                    </a:lnTo>
                    <a:lnTo>
                      <a:pt x="1274" y="4722"/>
                    </a:lnTo>
                    <a:lnTo>
                      <a:pt x="1366" y="4205"/>
                    </a:lnTo>
                    <a:lnTo>
                      <a:pt x="1476" y="3689"/>
                    </a:lnTo>
                    <a:lnTo>
                      <a:pt x="1476" y="3689"/>
                    </a:lnTo>
                    <a:lnTo>
                      <a:pt x="1421" y="3412"/>
                    </a:lnTo>
                    <a:lnTo>
                      <a:pt x="1403" y="3117"/>
                    </a:lnTo>
                    <a:lnTo>
                      <a:pt x="1403" y="3117"/>
                    </a:lnTo>
                    <a:lnTo>
                      <a:pt x="1421" y="2804"/>
                    </a:lnTo>
                    <a:lnTo>
                      <a:pt x="1476" y="2509"/>
                    </a:lnTo>
                    <a:lnTo>
                      <a:pt x="1550" y="2213"/>
                    </a:lnTo>
                    <a:lnTo>
                      <a:pt x="1661" y="1937"/>
                    </a:lnTo>
                    <a:lnTo>
                      <a:pt x="1808" y="1679"/>
                    </a:lnTo>
                    <a:lnTo>
                      <a:pt x="1956" y="1420"/>
                    </a:lnTo>
                    <a:lnTo>
                      <a:pt x="2140" y="1199"/>
                    </a:lnTo>
                    <a:lnTo>
                      <a:pt x="2362" y="996"/>
                    </a:lnTo>
                    <a:lnTo>
                      <a:pt x="2362" y="996"/>
                    </a:lnTo>
                    <a:lnTo>
                      <a:pt x="2399" y="885"/>
                    </a:lnTo>
                    <a:lnTo>
                      <a:pt x="2399" y="885"/>
                    </a:lnTo>
                    <a:lnTo>
                      <a:pt x="2417" y="812"/>
                    </a:lnTo>
                    <a:lnTo>
                      <a:pt x="2417" y="812"/>
                    </a:lnTo>
                    <a:lnTo>
                      <a:pt x="2454" y="646"/>
                    </a:lnTo>
                    <a:lnTo>
                      <a:pt x="2491" y="480"/>
                    </a:lnTo>
                    <a:lnTo>
                      <a:pt x="2565" y="332"/>
                    </a:lnTo>
                    <a:lnTo>
                      <a:pt x="2638" y="203"/>
                    </a:lnTo>
                    <a:lnTo>
                      <a:pt x="2638" y="203"/>
                    </a:lnTo>
                    <a:lnTo>
                      <a:pt x="177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1"/>
              <p:cNvSpPr/>
              <p:nvPr/>
            </p:nvSpPr>
            <p:spPr>
              <a:xfrm>
                <a:off x="1411725" y="832025"/>
                <a:ext cx="121300" cy="188625"/>
              </a:xfrm>
              <a:custGeom>
                <a:rect b="b" l="l" r="r" t="t"/>
                <a:pathLst>
                  <a:path extrusionOk="0" h="7545" w="4852">
                    <a:moveTo>
                      <a:pt x="2472" y="1"/>
                    </a:moveTo>
                    <a:lnTo>
                      <a:pt x="2288" y="19"/>
                    </a:lnTo>
                    <a:lnTo>
                      <a:pt x="2122" y="38"/>
                    </a:lnTo>
                    <a:lnTo>
                      <a:pt x="1956" y="75"/>
                    </a:lnTo>
                    <a:lnTo>
                      <a:pt x="1790" y="130"/>
                    </a:lnTo>
                    <a:lnTo>
                      <a:pt x="1587" y="241"/>
                    </a:lnTo>
                    <a:lnTo>
                      <a:pt x="1384" y="370"/>
                    </a:lnTo>
                    <a:lnTo>
                      <a:pt x="1218" y="517"/>
                    </a:lnTo>
                    <a:lnTo>
                      <a:pt x="1052" y="683"/>
                    </a:lnTo>
                    <a:lnTo>
                      <a:pt x="923" y="868"/>
                    </a:lnTo>
                    <a:lnTo>
                      <a:pt x="812" y="1071"/>
                    </a:lnTo>
                    <a:lnTo>
                      <a:pt x="738" y="1292"/>
                    </a:lnTo>
                    <a:lnTo>
                      <a:pt x="683" y="1532"/>
                    </a:lnTo>
                    <a:lnTo>
                      <a:pt x="665" y="1605"/>
                    </a:lnTo>
                    <a:lnTo>
                      <a:pt x="646" y="1679"/>
                    </a:lnTo>
                    <a:lnTo>
                      <a:pt x="849" y="1532"/>
                    </a:lnTo>
                    <a:lnTo>
                      <a:pt x="1052" y="1384"/>
                    </a:lnTo>
                    <a:lnTo>
                      <a:pt x="1273" y="1273"/>
                    </a:lnTo>
                    <a:lnTo>
                      <a:pt x="1513" y="1163"/>
                    </a:lnTo>
                    <a:lnTo>
                      <a:pt x="1753" y="1089"/>
                    </a:lnTo>
                    <a:lnTo>
                      <a:pt x="2011" y="1034"/>
                    </a:lnTo>
                    <a:lnTo>
                      <a:pt x="2269" y="997"/>
                    </a:lnTo>
                    <a:lnTo>
                      <a:pt x="2528" y="978"/>
                    </a:lnTo>
                    <a:lnTo>
                      <a:pt x="2786" y="997"/>
                    </a:lnTo>
                    <a:lnTo>
                      <a:pt x="3044" y="1034"/>
                    </a:lnTo>
                    <a:lnTo>
                      <a:pt x="3284" y="1089"/>
                    </a:lnTo>
                    <a:lnTo>
                      <a:pt x="3524" y="1163"/>
                    </a:lnTo>
                    <a:lnTo>
                      <a:pt x="3763" y="1255"/>
                    </a:lnTo>
                    <a:lnTo>
                      <a:pt x="3985" y="1384"/>
                    </a:lnTo>
                    <a:lnTo>
                      <a:pt x="4188" y="1513"/>
                    </a:lnTo>
                    <a:lnTo>
                      <a:pt x="4372" y="1661"/>
                    </a:lnTo>
                    <a:lnTo>
                      <a:pt x="4372" y="1605"/>
                    </a:lnTo>
                    <a:lnTo>
                      <a:pt x="4335" y="1439"/>
                    </a:lnTo>
                    <a:lnTo>
                      <a:pt x="4298" y="1273"/>
                    </a:lnTo>
                    <a:lnTo>
                      <a:pt x="4243" y="1126"/>
                    </a:lnTo>
                    <a:lnTo>
                      <a:pt x="4169" y="960"/>
                    </a:lnTo>
                    <a:lnTo>
                      <a:pt x="4095" y="831"/>
                    </a:lnTo>
                    <a:lnTo>
                      <a:pt x="4003" y="702"/>
                    </a:lnTo>
                    <a:lnTo>
                      <a:pt x="3892" y="573"/>
                    </a:lnTo>
                    <a:lnTo>
                      <a:pt x="3782" y="462"/>
                    </a:lnTo>
                    <a:lnTo>
                      <a:pt x="3653" y="351"/>
                    </a:lnTo>
                    <a:lnTo>
                      <a:pt x="3524" y="277"/>
                    </a:lnTo>
                    <a:lnTo>
                      <a:pt x="3376" y="185"/>
                    </a:lnTo>
                    <a:lnTo>
                      <a:pt x="3228" y="130"/>
                    </a:lnTo>
                    <a:lnTo>
                      <a:pt x="3062" y="75"/>
                    </a:lnTo>
                    <a:lnTo>
                      <a:pt x="2896" y="38"/>
                    </a:lnTo>
                    <a:lnTo>
                      <a:pt x="2730" y="19"/>
                    </a:lnTo>
                    <a:lnTo>
                      <a:pt x="2564" y="1"/>
                    </a:lnTo>
                    <a:close/>
                    <a:moveTo>
                      <a:pt x="56" y="5276"/>
                    </a:moveTo>
                    <a:lnTo>
                      <a:pt x="38" y="5442"/>
                    </a:lnTo>
                    <a:lnTo>
                      <a:pt x="19" y="5589"/>
                    </a:lnTo>
                    <a:lnTo>
                      <a:pt x="1" y="5737"/>
                    </a:lnTo>
                    <a:lnTo>
                      <a:pt x="19" y="5921"/>
                    </a:lnTo>
                    <a:lnTo>
                      <a:pt x="38" y="6106"/>
                    </a:lnTo>
                    <a:lnTo>
                      <a:pt x="93" y="6272"/>
                    </a:lnTo>
                    <a:lnTo>
                      <a:pt x="148" y="6438"/>
                    </a:lnTo>
                    <a:lnTo>
                      <a:pt x="222" y="6604"/>
                    </a:lnTo>
                    <a:lnTo>
                      <a:pt x="314" y="6752"/>
                    </a:lnTo>
                    <a:lnTo>
                      <a:pt x="425" y="6881"/>
                    </a:lnTo>
                    <a:lnTo>
                      <a:pt x="536" y="7010"/>
                    </a:lnTo>
                    <a:lnTo>
                      <a:pt x="665" y="7139"/>
                    </a:lnTo>
                    <a:lnTo>
                      <a:pt x="794" y="7231"/>
                    </a:lnTo>
                    <a:lnTo>
                      <a:pt x="941" y="7323"/>
                    </a:lnTo>
                    <a:lnTo>
                      <a:pt x="1107" y="7416"/>
                    </a:lnTo>
                    <a:lnTo>
                      <a:pt x="1273" y="7471"/>
                    </a:lnTo>
                    <a:lnTo>
                      <a:pt x="1458" y="7508"/>
                    </a:lnTo>
                    <a:lnTo>
                      <a:pt x="1642" y="7545"/>
                    </a:lnTo>
                    <a:lnTo>
                      <a:pt x="3044" y="7545"/>
                    </a:lnTo>
                    <a:lnTo>
                      <a:pt x="3302" y="7526"/>
                    </a:lnTo>
                    <a:lnTo>
                      <a:pt x="3560" y="7471"/>
                    </a:lnTo>
                    <a:lnTo>
                      <a:pt x="3763" y="7397"/>
                    </a:lnTo>
                    <a:lnTo>
                      <a:pt x="3948" y="7305"/>
                    </a:lnTo>
                    <a:lnTo>
                      <a:pt x="4132" y="7194"/>
                    </a:lnTo>
                    <a:lnTo>
                      <a:pt x="4280" y="7047"/>
                    </a:lnTo>
                    <a:lnTo>
                      <a:pt x="4427" y="6899"/>
                    </a:lnTo>
                    <a:lnTo>
                      <a:pt x="4556" y="6733"/>
                    </a:lnTo>
                    <a:lnTo>
                      <a:pt x="4667" y="6549"/>
                    </a:lnTo>
                    <a:lnTo>
                      <a:pt x="4741" y="6364"/>
                    </a:lnTo>
                    <a:lnTo>
                      <a:pt x="4796" y="6161"/>
                    </a:lnTo>
                    <a:lnTo>
                      <a:pt x="4833" y="5958"/>
                    </a:lnTo>
                    <a:lnTo>
                      <a:pt x="4852" y="5737"/>
                    </a:lnTo>
                    <a:lnTo>
                      <a:pt x="4833" y="5516"/>
                    </a:lnTo>
                    <a:lnTo>
                      <a:pt x="4630" y="5774"/>
                    </a:lnTo>
                    <a:lnTo>
                      <a:pt x="4390" y="5995"/>
                    </a:lnTo>
                    <a:lnTo>
                      <a:pt x="4132" y="6198"/>
                    </a:lnTo>
                    <a:lnTo>
                      <a:pt x="3837" y="6364"/>
                    </a:lnTo>
                    <a:lnTo>
                      <a:pt x="3542" y="6493"/>
                    </a:lnTo>
                    <a:lnTo>
                      <a:pt x="3210" y="6604"/>
                    </a:lnTo>
                    <a:lnTo>
                      <a:pt x="2878" y="6659"/>
                    </a:lnTo>
                    <a:lnTo>
                      <a:pt x="2528" y="6678"/>
                    </a:lnTo>
                    <a:lnTo>
                      <a:pt x="2398" y="6678"/>
                    </a:lnTo>
                    <a:lnTo>
                      <a:pt x="2232" y="6752"/>
                    </a:lnTo>
                    <a:lnTo>
                      <a:pt x="2140" y="6770"/>
                    </a:lnTo>
                    <a:lnTo>
                      <a:pt x="2048" y="6770"/>
                    </a:lnTo>
                    <a:lnTo>
                      <a:pt x="1882" y="6752"/>
                    </a:lnTo>
                    <a:lnTo>
                      <a:pt x="1716" y="6696"/>
                    </a:lnTo>
                    <a:lnTo>
                      <a:pt x="1568" y="6604"/>
                    </a:lnTo>
                    <a:lnTo>
                      <a:pt x="1458" y="6475"/>
                    </a:lnTo>
                    <a:lnTo>
                      <a:pt x="1236" y="6383"/>
                    </a:lnTo>
                    <a:lnTo>
                      <a:pt x="1034" y="6253"/>
                    </a:lnTo>
                    <a:lnTo>
                      <a:pt x="831" y="6124"/>
                    </a:lnTo>
                    <a:lnTo>
                      <a:pt x="646" y="5977"/>
                    </a:lnTo>
                    <a:lnTo>
                      <a:pt x="480" y="5829"/>
                    </a:lnTo>
                    <a:lnTo>
                      <a:pt x="333" y="5645"/>
                    </a:lnTo>
                    <a:lnTo>
                      <a:pt x="185" y="5460"/>
                    </a:lnTo>
                    <a:lnTo>
                      <a:pt x="56" y="5276"/>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1"/>
              <p:cNvSpPr/>
              <p:nvPr/>
            </p:nvSpPr>
            <p:spPr>
              <a:xfrm>
                <a:off x="1411725" y="963900"/>
                <a:ext cx="121300" cy="56750"/>
              </a:xfrm>
              <a:custGeom>
                <a:rect b="b" l="l" r="r" t="t"/>
                <a:pathLst>
                  <a:path extrusionOk="0" fill="none" h="2270" w="4852">
                    <a:moveTo>
                      <a:pt x="56" y="1"/>
                    </a:moveTo>
                    <a:lnTo>
                      <a:pt x="38" y="167"/>
                    </a:lnTo>
                    <a:lnTo>
                      <a:pt x="38" y="167"/>
                    </a:lnTo>
                    <a:lnTo>
                      <a:pt x="19" y="314"/>
                    </a:lnTo>
                    <a:lnTo>
                      <a:pt x="1" y="462"/>
                    </a:lnTo>
                    <a:lnTo>
                      <a:pt x="1" y="462"/>
                    </a:lnTo>
                    <a:lnTo>
                      <a:pt x="19" y="646"/>
                    </a:lnTo>
                    <a:lnTo>
                      <a:pt x="38" y="831"/>
                    </a:lnTo>
                    <a:lnTo>
                      <a:pt x="93" y="997"/>
                    </a:lnTo>
                    <a:lnTo>
                      <a:pt x="148" y="1163"/>
                    </a:lnTo>
                    <a:lnTo>
                      <a:pt x="222" y="1329"/>
                    </a:lnTo>
                    <a:lnTo>
                      <a:pt x="314" y="1477"/>
                    </a:lnTo>
                    <a:lnTo>
                      <a:pt x="425" y="1606"/>
                    </a:lnTo>
                    <a:lnTo>
                      <a:pt x="536" y="1735"/>
                    </a:lnTo>
                    <a:lnTo>
                      <a:pt x="665" y="1864"/>
                    </a:lnTo>
                    <a:lnTo>
                      <a:pt x="794" y="1956"/>
                    </a:lnTo>
                    <a:lnTo>
                      <a:pt x="941" y="2048"/>
                    </a:lnTo>
                    <a:lnTo>
                      <a:pt x="1107" y="2141"/>
                    </a:lnTo>
                    <a:lnTo>
                      <a:pt x="1273" y="2196"/>
                    </a:lnTo>
                    <a:lnTo>
                      <a:pt x="1458" y="2233"/>
                    </a:lnTo>
                    <a:lnTo>
                      <a:pt x="1642" y="2270"/>
                    </a:lnTo>
                    <a:lnTo>
                      <a:pt x="1827" y="2270"/>
                    </a:lnTo>
                    <a:lnTo>
                      <a:pt x="3044" y="2270"/>
                    </a:lnTo>
                    <a:lnTo>
                      <a:pt x="3044" y="2270"/>
                    </a:lnTo>
                    <a:lnTo>
                      <a:pt x="3302" y="2251"/>
                    </a:lnTo>
                    <a:lnTo>
                      <a:pt x="3560" y="2196"/>
                    </a:lnTo>
                    <a:lnTo>
                      <a:pt x="3560" y="2196"/>
                    </a:lnTo>
                    <a:lnTo>
                      <a:pt x="3763" y="2122"/>
                    </a:lnTo>
                    <a:lnTo>
                      <a:pt x="3948" y="2030"/>
                    </a:lnTo>
                    <a:lnTo>
                      <a:pt x="4132" y="1919"/>
                    </a:lnTo>
                    <a:lnTo>
                      <a:pt x="4280" y="1772"/>
                    </a:lnTo>
                    <a:lnTo>
                      <a:pt x="4427" y="1624"/>
                    </a:lnTo>
                    <a:lnTo>
                      <a:pt x="4556" y="1458"/>
                    </a:lnTo>
                    <a:lnTo>
                      <a:pt x="4667" y="1274"/>
                    </a:lnTo>
                    <a:lnTo>
                      <a:pt x="4741" y="1089"/>
                    </a:lnTo>
                    <a:lnTo>
                      <a:pt x="4741" y="1089"/>
                    </a:lnTo>
                    <a:lnTo>
                      <a:pt x="4796" y="886"/>
                    </a:lnTo>
                    <a:lnTo>
                      <a:pt x="4833" y="683"/>
                    </a:lnTo>
                    <a:lnTo>
                      <a:pt x="4852" y="462"/>
                    </a:lnTo>
                    <a:lnTo>
                      <a:pt x="4833" y="241"/>
                    </a:lnTo>
                    <a:lnTo>
                      <a:pt x="4833" y="241"/>
                    </a:lnTo>
                    <a:lnTo>
                      <a:pt x="4833" y="241"/>
                    </a:lnTo>
                    <a:lnTo>
                      <a:pt x="4630" y="499"/>
                    </a:lnTo>
                    <a:lnTo>
                      <a:pt x="4390" y="720"/>
                    </a:lnTo>
                    <a:lnTo>
                      <a:pt x="4132" y="923"/>
                    </a:lnTo>
                    <a:lnTo>
                      <a:pt x="3837" y="1089"/>
                    </a:lnTo>
                    <a:lnTo>
                      <a:pt x="3542" y="1218"/>
                    </a:lnTo>
                    <a:lnTo>
                      <a:pt x="3210" y="1329"/>
                    </a:lnTo>
                    <a:lnTo>
                      <a:pt x="2878" y="1384"/>
                    </a:lnTo>
                    <a:lnTo>
                      <a:pt x="2528" y="1403"/>
                    </a:lnTo>
                    <a:lnTo>
                      <a:pt x="2528" y="1403"/>
                    </a:lnTo>
                    <a:lnTo>
                      <a:pt x="2398" y="1403"/>
                    </a:lnTo>
                    <a:lnTo>
                      <a:pt x="2398" y="1403"/>
                    </a:lnTo>
                    <a:lnTo>
                      <a:pt x="2232" y="1477"/>
                    </a:lnTo>
                    <a:lnTo>
                      <a:pt x="2140" y="1495"/>
                    </a:lnTo>
                    <a:lnTo>
                      <a:pt x="2048" y="1495"/>
                    </a:lnTo>
                    <a:lnTo>
                      <a:pt x="2048" y="1495"/>
                    </a:lnTo>
                    <a:lnTo>
                      <a:pt x="1882" y="1477"/>
                    </a:lnTo>
                    <a:lnTo>
                      <a:pt x="1716" y="1421"/>
                    </a:lnTo>
                    <a:lnTo>
                      <a:pt x="1568" y="1329"/>
                    </a:lnTo>
                    <a:lnTo>
                      <a:pt x="1458" y="1200"/>
                    </a:lnTo>
                    <a:lnTo>
                      <a:pt x="1458" y="1200"/>
                    </a:lnTo>
                    <a:lnTo>
                      <a:pt x="1236" y="1108"/>
                    </a:lnTo>
                    <a:lnTo>
                      <a:pt x="1034" y="978"/>
                    </a:lnTo>
                    <a:lnTo>
                      <a:pt x="831" y="849"/>
                    </a:lnTo>
                    <a:lnTo>
                      <a:pt x="646" y="702"/>
                    </a:lnTo>
                    <a:lnTo>
                      <a:pt x="480" y="554"/>
                    </a:lnTo>
                    <a:lnTo>
                      <a:pt x="333" y="370"/>
                    </a:lnTo>
                    <a:lnTo>
                      <a:pt x="185" y="185"/>
                    </a:lnTo>
                    <a:lnTo>
                      <a:pt x="5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1"/>
              <p:cNvSpPr/>
              <p:nvPr/>
            </p:nvSpPr>
            <p:spPr>
              <a:xfrm>
                <a:off x="1427875" y="832025"/>
                <a:ext cx="93175" cy="42000"/>
              </a:xfrm>
              <a:custGeom>
                <a:rect b="b" l="l" r="r" t="t"/>
                <a:pathLst>
                  <a:path extrusionOk="0" fill="none" h="1680" w="3727">
                    <a:moveTo>
                      <a:pt x="1918" y="1"/>
                    </a:moveTo>
                    <a:lnTo>
                      <a:pt x="1826" y="1"/>
                    </a:lnTo>
                    <a:lnTo>
                      <a:pt x="1826" y="1"/>
                    </a:lnTo>
                    <a:lnTo>
                      <a:pt x="1642" y="19"/>
                    </a:lnTo>
                    <a:lnTo>
                      <a:pt x="1476" y="38"/>
                    </a:lnTo>
                    <a:lnTo>
                      <a:pt x="1310" y="75"/>
                    </a:lnTo>
                    <a:lnTo>
                      <a:pt x="1144" y="130"/>
                    </a:lnTo>
                    <a:lnTo>
                      <a:pt x="1144" y="130"/>
                    </a:lnTo>
                    <a:lnTo>
                      <a:pt x="941" y="241"/>
                    </a:lnTo>
                    <a:lnTo>
                      <a:pt x="738" y="370"/>
                    </a:lnTo>
                    <a:lnTo>
                      <a:pt x="572" y="517"/>
                    </a:lnTo>
                    <a:lnTo>
                      <a:pt x="406" y="683"/>
                    </a:lnTo>
                    <a:lnTo>
                      <a:pt x="277" y="868"/>
                    </a:lnTo>
                    <a:lnTo>
                      <a:pt x="166" y="1071"/>
                    </a:lnTo>
                    <a:lnTo>
                      <a:pt x="92" y="1292"/>
                    </a:lnTo>
                    <a:lnTo>
                      <a:pt x="37" y="1532"/>
                    </a:lnTo>
                    <a:lnTo>
                      <a:pt x="19" y="1605"/>
                    </a:lnTo>
                    <a:lnTo>
                      <a:pt x="0" y="1679"/>
                    </a:lnTo>
                    <a:lnTo>
                      <a:pt x="0" y="1679"/>
                    </a:lnTo>
                    <a:lnTo>
                      <a:pt x="203" y="1532"/>
                    </a:lnTo>
                    <a:lnTo>
                      <a:pt x="406" y="1384"/>
                    </a:lnTo>
                    <a:lnTo>
                      <a:pt x="627" y="1273"/>
                    </a:lnTo>
                    <a:lnTo>
                      <a:pt x="867" y="1163"/>
                    </a:lnTo>
                    <a:lnTo>
                      <a:pt x="1107" y="1089"/>
                    </a:lnTo>
                    <a:lnTo>
                      <a:pt x="1365" y="1034"/>
                    </a:lnTo>
                    <a:lnTo>
                      <a:pt x="1623" y="997"/>
                    </a:lnTo>
                    <a:lnTo>
                      <a:pt x="1882" y="978"/>
                    </a:lnTo>
                    <a:lnTo>
                      <a:pt x="1882" y="978"/>
                    </a:lnTo>
                    <a:lnTo>
                      <a:pt x="2140" y="997"/>
                    </a:lnTo>
                    <a:lnTo>
                      <a:pt x="2398" y="1034"/>
                    </a:lnTo>
                    <a:lnTo>
                      <a:pt x="2638" y="1089"/>
                    </a:lnTo>
                    <a:lnTo>
                      <a:pt x="2878" y="1163"/>
                    </a:lnTo>
                    <a:lnTo>
                      <a:pt x="3117" y="1255"/>
                    </a:lnTo>
                    <a:lnTo>
                      <a:pt x="3339" y="1384"/>
                    </a:lnTo>
                    <a:lnTo>
                      <a:pt x="3542" y="1513"/>
                    </a:lnTo>
                    <a:lnTo>
                      <a:pt x="3726" y="1661"/>
                    </a:lnTo>
                    <a:lnTo>
                      <a:pt x="3726" y="1605"/>
                    </a:lnTo>
                    <a:lnTo>
                      <a:pt x="3726" y="1605"/>
                    </a:lnTo>
                    <a:lnTo>
                      <a:pt x="3689" y="1439"/>
                    </a:lnTo>
                    <a:lnTo>
                      <a:pt x="3652" y="1273"/>
                    </a:lnTo>
                    <a:lnTo>
                      <a:pt x="3597" y="1126"/>
                    </a:lnTo>
                    <a:lnTo>
                      <a:pt x="3523" y="960"/>
                    </a:lnTo>
                    <a:lnTo>
                      <a:pt x="3449" y="831"/>
                    </a:lnTo>
                    <a:lnTo>
                      <a:pt x="3357" y="702"/>
                    </a:lnTo>
                    <a:lnTo>
                      <a:pt x="3246" y="573"/>
                    </a:lnTo>
                    <a:lnTo>
                      <a:pt x="3136" y="462"/>
                    </a:lnTo>
                    <a:lnTo>
                      <a:pt x="3007" y="351"/>
                    </a:lnTo>
                    <a:lnTo>
                      <a:pt x="2878" y="277"/>
                    </a:lnTo>
                    <a:lnTo>
                      <a:pt x="2730" y="185"/>
                    </a:lnTo>
                    <a:lnTo>
                      <a:pt x="2582" y="130"/>
                    </a:lnTo>
                    <a:lnTo>
                      <a:pt x="2416" y="75"/>
                    </a:lnTo>
                    <a:lnTo>
                      <a:pt x="2250" y="38"/>
                    </a:lnTo>
                    <a:lnTo>
                      <a:pt x="2084" y="19"/>
                    </a:lnTo>
                    <a:lnTo>
                      <a:pt x="19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1"/>
              <p:cNvSpPr/>
              <p:nvPr/>
            </p:nvSpPr>
            <p:spPr>
              <a:xfrm>
                <a:off x="1448150" y="993875"/>
                <a:ext cx="23550" cy="7400"/>
              </a:xfrm>
              <a:custGeom>
                <a:rect b="b" l="l" r="r" t="t"/>
                <a:pathLst>
                  <a:path extrusionOk="0" h="296" w="942">
                    <a:moveTo>
                      <a:pt x="1" y="1"/>
                    </a:moveTo>
                    <a:lnTo>
                      <a:pt x="111" y="130"/>
                    </a:lnTo>
                    <a:lnTo>
                      <a:pt x="259" y="222"/>
                    </a:lnTo>
                    <a:lnTo>
                      <a:pt x="425" y="278"/>
                    </a:lnTo>
                    <a:lnTo>
                      <a:pt x="591" y="296"/>
                    </a:lnTo>
                    <a:lnTo>
                      <a:pt x="683" y="296"/>
                    </a:lnTo>
                    <a:lnTo>
                      <a:pt x="775" y="278"/>
                    </a:lnTo>
                    <a:lnTo>
                      <a:pt x="941" y="204"/>
                    </a:lnTo>
                    <a:lnTo>
                      <a:pt x="702" y="185"/>
                    </a:lnTo>
                    <a:lnTo>
                      <a:pt x="443" y="148"/>
                    </a:lnTo>
                    <a:lnTo>
                      <a:pt x="222" y="75"/>
                    </a:lnTo>
                    <a:lnTo>
                      <a:pt x="1" y="1"/>
                    </a:lnTo>
                    <a:close/>
                  </a:path>
                </a:pathLst>
              </a:custGeom>
              <a:solidFill>
                <a:srgbClr val="F6A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1"/>
              <p:cNvSpPr/>
              <p:nvPr/>
            </p:nvSpPr>
            <p:spPr>
              <a:xfrm>
                <a:off x="1448150" y="993875"/>
                <a:ext cx="23550" cy="7400"/>
              </a:xfrm>
              <a:custGeom>
                <a:rect b="b" l="l" r="r" t="t"/>
                <a:pathLst>
                  <a:path extrusionOk="0" fill="none" h="296" w="942">
                    <a:moveTo>
                      <a:pt x="1" y="1"/>
                    </a:moveTo>
                    <a:lnTo>
                      <a:pt x="1" y="1"/>
                    </a:lnTo>
                    <a:lnTo>
                      <a:pt x="111" y="130"/>
                    </a:lnTo>
                    <a:lnTo>
                      <a:pt x="259" y="222"/>
                    </a:lnTo>
                    <a:lnTo>
                      <a:pt x="425" y="278"/>
                    </a:lnTo>
                    <a:lnTo>
                      <a:pt x="591" y="296"/>
                    </a:lnTo>
                    <a:lnTo>
                      <a:pt x="591" y="296"/>
                    </a:lnTo>
                    <a:lnTo>
                      <a:pt x="683" y="296"/>
                    </a:lnTo>
                    <a:lnTo>
                      <a:pt x="775" y="278"/>
                    </a:lnTo>
                    <a:lnTo>
                      <a:pt x="941" y="204"/>
                    </a:lnTo>
                    <a:lnTo>
                      <a:pt x="941" y="204"/>
                    </a:lnTo>
                    <a:lnTo>
                      <a:pt x="702" y="185"/>
                    </a:lnTo>
                    <a:lnTo>
                      <a:pt x="443" y="148"/>
                    </a:lnTo>
                    <a:lnTo>
                      <a:pt x="222" y="75"/>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1"/>
              <p:cNvSpPr/>
              <p:nvPr/>
            </p:nvSpPr>
            <p:spPr>
              <a:xfrm>
                <a:off x="1521025" y="873525"/>
                <a:ext cx="25375" cy="96400"/>
              </a:xfrm>
              <a:custGeom>
                <a:rect b="b" l="l" r="r" t="t"/>
                <a:pathLst>
                  <a:path extrusionOk="0" fill="none" h="3856" w="1015">
                    <a:moveTo>
                      <a:pt x="0" y="1"/>
                    </a:moveTo>
                    <a:lnTo>
                      <a:pt x="461" y="3856"/>
                    </a:lnTo>
                    <a:lnTo>
                      <a:pt x="461" y="3856"/>
                    </a:lnTo>
                    <a:lnTo>
                      <a:pt x="590" y="3671"/>
                    </a:lnTo>
                    <a:lnTo>
                      <a:pt x="701" y="3487"/>
                    </a:lnTo>
                    <a:lnTo>
                      <a:pt x="793" y="3284"/>
                    </a:lnTo>
                    <a:lnTo>
                      <a:pt x="867" y="3063"/>
                    </a:lnTo>
                    <a:lnTo>
                      <a:pt x="922" y="2860"/>
                    </a:lnTo>
                    <a:lnTo>
                      <a:pt x="978" y="2638"/>
                    </a:lnTo>
                    <a:lnTo>
                      <a:pt x="996" y="2399"/>
                    </a:lnTo>
                    <a:lnTo>
                      <a:pt x="1014" y="2177"/>
                    </a:lnTo>
                    <a:lnTo>
                      <a:pt x="1014" y="2177"/>
                    </a:lnTo>
                    <a:lnTo>
                      <a:pt x="996" y="1845"/>
                    </a:lnTo>
                    <a:lnTo>
                      <a:pt x="941" y="1532"/>
                    </a:lnTo>
                    <a:lnTo>
                      <a:pt x="848" y="1237"/>
                    </a:lnTo>
                    <a:lnTo>
                      <a:pt x="738" y="960"/>
                    </a:lnTo>
                    <a:lnTo>
                      <a:pt x="590" y="683"/>
                    </a:lnTo>
                    <a:lnTo>
                      <a:pt x="424" y="443"/>
                    </a:lnTo>
                    <a:lnTo>
                      <a:pt x="221" y="204"/>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1"/>
              <p:cNvSpPr/>
              <p:nvPr/>
            </p:nvSpPr>
            <p:spPr>
              <a:xfrm>
                <a:off x="1405275" y="881375"/>
                <a:ext cx="19400" cy="60900"/>
              </a:xfrm>
              <a:custGeom>
                <a:rect b="b" l="l" r="r" t="t"/>
                <a:pathLst>
                  <a:path extrusionOk="0" h="2436" w="776">
                    <a:moveTo>
                      <a:pt x="775" y="0"/>
                    </a:moveTo>
                    <a:lnTo>
                      <a:pt x="775" y="0"/>
                    </a:lnTo>
                    <a:lnTo>
                      <a:pt x="591" y="443"/>
                    </a:lnTo>
                    <a:lnTo>
                      <a:pt x="388" y="1015"/>
                    </a:lnTo>
                    <a:lnTo>
                      <a:pt x="185" y="1697"/>
                    </a:lnTo>
                    <a:lnTo>
                      <a:pt x="0" y="2435"/>
                    </a:lnTo>
                    <a:lnTo>
                      <a:pt x="0" y="2435"/>
                    </a:lnTo>
                    <a:lnTo>
                      <a:pt x="0" y="2435"/>
                    </a:lnTo>
                    <a:lnTo>
                      <a:pt x="0" y="2435"/>
                    </a:lnTo>
                    <a:lnTo>
                      <a:pt x="185" y="1697"/>
                    </a:lnTo>
                    <a:lnTo>
                      <a:pt x="388" y="1015"/>
                    </a:lnTo>
                    <a:lnTo>
                      <a:pt x="591" y="443"/>
                    </a:lnTo>
                    <a:lnTo>
                      <a:pt x="775" y="0"/>
                    </a:lnTo>
                    <a:close/>
                  </a:path>
                </a:pathLst>
              </a:custGeom>
              <a:solidFill>
                <a:srgbClr val="FFC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1"/>
              <p:cNvSpPr/>
              <p:nvPr/>
            </p:nvSpPr>
            <p:spPr>
              <a:xfrm>
                <a:off x="1405275" y="881375"/>
                <a:ext cx="19400" cy="60900"/>
              </a:xfrm>
              <a:custGeom>
                <a:rect b="b" l="l" r="r" t="t"/>
                <a:pathLst>
                  <a:path extrusionOk="0" fill="none" h="2436" w="776">
                    <a:moveTo>
                      <a:pt x="775" y="0"/>
                    </a:moveTo>
                    <a:lnTo>
                      <a:pt x="775" y="0"/>
                    </a:lnTo>
                    <a:lnTo>
                      <a:pt x="591" y="443"/>
                    </a:lnTo>
                    <a:lnTo>
                      <a:pt x="388" y="1015"/>
                    </a:lnTo>
                    <a:lnTo>
                      <a:pt x="185" y="1697"/>
                    </a:lnTo>
                    <a:lnTo>
                      <a:pt x="0" y="2435"/>
                    </a:lnTo>
                    <a:lnTo>
                      <a:pt x="0" y="2435"/>
                    </a:lnTo>
                    <a:lnTo>
                      <a:pt x="0" y="2435"/>
                    </a:lnTo>
                    <a:lnTo>
                      <a:pt x="0" y="2435"/>
                    </a:lnTo>
                    <a:lnTo>
                      <a:pt x="185" y="1697"/>
                    </a:lnTo>
                    <a:lnTo>
                      <a:pt x="388" y="1015"/>
                    </a:lnTo>
                    <a:lnTo>
                      <a:pt x="591" y="443"/>
                    </a:lnTo>
                    <a:lnTo>
                      <a:pt x="7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1"/>
              <p:cNvSpPr/>
              <p:nvPr/>
            </p:nvSpPr>
            <p:spPr>
              <a:xfrm>
                <a:off x="1413100" y="856475"/>
                <a:ext cx="119475" cy="142500"/>
              </a:xfrm>
              <a:custGeom>
                <a:rect b="b" l="l" r="r" t="t"/>
                <a:pathLst>
                  <a:path extrusionOk="0" h="5700" w="4779">
                    <a:moveTo>
                      <a:pt x="2436" y="664"/>
                    </a:moveTo>
                    <a:lnTo>
                      <a:pt x="2565" y="683"/>
                    </a:lnTo>
                    <a:lnTo>
                      <a:pt x="2694" y="720"/>
                    </a:lnTo>
                    <a:lnTo>
                      <a:pt x="2805" y="757"/>
                    </a:lnTo>
                    <a:lnTo>
                      <a:pt x="2915" y="812"/>
                    </a:lnTo>
                    <a:lnTo>
                      <a:pt x="3026" y="867"/>
                    </a:lnTo>
                    <a:lnTo>
                      <a:pt x="3118" y="941"/>
                    </a:lnTo>
                    <a:lnTo>
                      <a:pt x="3210" y="1033"/>
                    </a:lnTo>
                    <a:lnTo>
                      <a:pt x="3284" y="1125"/>
                    </a:lnTo>
                    <a:lnTo>
                      <a:pt x="3358" y="1218"/>
                    </a:lnTo>
                    <a:lnTo>
                      <a:pt x="3432" y="1310"/>
                    </a:lnTo>
                    <a:lnTo>
                      <a:pt x="3487" y="1421"/>
                    </a:lnTo>
                    <a:lnTo>
                      <a:pt x="3524" y="1550"/>
                    </a:lnTo>
                    <a:lnTo>
                      <a:pt x="3561" y="1660"/>
                    </a:lnTo>
                    <a:lnTo>
                      <a:pt x="3579" y="1789"/>
                    </a:lnTo>
                    <a:lnTo>
                      <a:pt x="3579" y="1919"/>
                    </a:lnTo>
                    <a:lnTo>
                      <a:pt x="3579" y="2048"/>
                    </a:lnTo>
                    <a:lnTo>
                      <a:pt x="3561" y="2177"/>
                    </a:lnTo>
                    <a:lnTo>
                      <a:pt x="3524" y="2306"/>
                    </a:lnTo>
                    <a:lnTo>
                      <a:pt x="3487" y="2417"/>
                    </a:lnTo>
                    <a:lnTo>
                      <a:pt x="3432" y="2527"/>
                    </a:lnTo>
                    <a:lnTo>
                      <a:pt x="3358" y="2638"/>
                    </a:lnTo>
                    <a:lnTo>
                      <a:pt x="3284" y="2730"/>
                    </a:lnTo>
                    <a:lnTo>
                      <a:pt x="3210" y="2822"/>
                    </a:lnTo>
                    <a:lnTo>
                      <a:pt x="3118" y="2896"/>
                    </a:lnTo>
                    <a:lnTo>
                      <a:pt x="3026" y="2970"/>
                    </a:lnTo>
                    <a:lnTo>
                      <a:pt x="2915" y="3025"/>
                    </a:lnTo>
                    <a:lnTo>
                      <a:pt x="2805" y="3081"/>
                    </a:lnTo>
                    <a:lnTo>
                      <a:pt x="2694" y="3136"/>
                    </a:lnTo>
                    <a:lnTo>
                      <a:pt x="2565" y="3154"/>
                    </a:lnTo>
                    <a:lnTo>
                      <a:pt x="2436" y="3173"/>
                    </a:lnTo>
                    <a:lnTo>
                      <a:pt x="2307" y="3191"/>
                    </a:lnTo>
                    <a:lnTo>
                      <a:pt x="2177" y="3173"/>
                    </a:lnTo>
                    <a:lnTo>
                      <a:pt x="2048" y="3154"/>
                    </a:lnTo>
                    <a:lnTo>
                      <a:pt x="1938" y="3136"/>
                    </a:lnTo>
                    <a:lnTo>
                      <a:pt x="1827" y="3081"/>
                    </a:lnTo>
                    <a:lnTo>
                      <a:pt x="1716" y="3025"/>
                    </a:lnTo>
                    <a:lnTo>
                      <a:pt x="1606" y="2970"/>
                    </a:lnTo>
                    <a:lnTo>
                      <a:pt x="1513" y="2896"/>
                    </a:lnTo>
                    <a:lnTo>
                      <a:pt x="1421" y="2822"/>
                    </a:lnTo>
                    <a:lnTo>
                      <a:pt x="1329" y="2730"/>
                    </a:lnTo>
                    <a:lnTo>
                      <a:pt x="1255" y="2638"/>
                    </a:lnTo>
                    <a:lnTo>
                      <a:pt x="1200" y="2527"/>
                    </a:lnTo>
                    <a:lnTo>
                      <a:pt x="1145" y="2417"/>
                    </a:lnTo>
                    <a:lnTo>
                      <a:pt x="1108" y="2306"/>
                    </a:lnTo>
                    <a:lnTo>
                      <a:pt x="1071" y="2177"/>
                    </a:lnTo>
                    <a:lnTo>
                      <a:pt x="1052" y="2048"/>
                    </a:lnTo>
                    <a:lnTo>
                      <a:pt x="1052" y="1919"/>
                    </a:lnTo>
                    <a:lnTo>
                      <a:pt x="1052" y="1789"/>
                    </a:lnTo>
                    <a:lnTo>
                      <a:pt x="1071" y="1660"/>
                    </a:lnTo>
                    <a:lnTo>
                      <a:pt x="1108" y="1550"/>
                    </a:lnTo>
                    <a:lnTo>
                      <a:pt x="1145" y="1421"/>
                    </a:lnTo>
                    <a:lnTo>
                      <a:pt x="1200" y="1310"/>
                    </a:lnTo>
                    <a:lnTo>
                      <a:pt x="1255" y="1218"/>
                    </a:lnTo>
                    <a:lnTo>
                      <a:pt x="1329" y="1125"/>
                    </a:lnTo>
                    <a:lnTo>
                      <a:pt x="1421" y="1033"/>
                    </a:lnTo>
                    <a:lnTo>
                      <a:pt x="1513" y="941"/>
                    </a:lnTo>
                    <a:lnTo>
                      <a:pt x="1606" y="867"/>
                    </a:lnTo>
                    <a:lnTo>
                      <a:pt x="1716" y="812"/>
                    </a:lnTo>
                    <a:lnTo>
                      <a:pt x="1827" y="757"/>
                    </a:lnTo>
                    <a:lnTo>
                      <a:pt x="1938" y="720"/>
                    </a:lnTo>
                    <a:lnTo>
                      <a:pt x="2048" y="683"/>
                    </a:lnTo>
                    <a:lnTo>
                      <a:pt x="2177" y="664"/>
                    </a:lnTo>
                    <a:close/>
                    <a:moveTo>
                      <a:pt x="2473" y="0"/>
                    </a:moveTo>
                    <a:lnTo>
                      <a:pt x="2214" y="19"/>
                    </a:lnTo>
                    <a:lnTo>
                      <a:pt x="1956" y="56"/>
                    </a:lnTo>
                    <a:lnTo>
                      <a:pt x="1698" y="111"/>
                    </a:lnTo>
                    <a:lnTo>
                      <a:pt x="1458" y="185"/>
                    </a:lnTo>
                    <a:lnTo>
                      <a:pt x="1218" y="295"/>
                    </a:lnTo>
                    <a:lnTo>
                      <a:pt x="997" y="406"/>
                    </a:lnTo>
                    <a:lnTo>
                      <a:pt x="794" y="554"/>
                    </a:lnTo>
                    <a:lnTo>
                      <a:pt x="591" y="701"/>
                    </a:lnTo>
                    <a:lnTo>
                      <a:pt x="1" y="4298"/>
                    </a:lnTo>
                    <a:lnTo>
                      <a:pt x="130" y="4482"/>
                    </a:lnTo>
                    <a:lnTo>
                      <a:pt x="278" y="4667"/>
                    </a:lnTo>
                    <a:lnTo>
                      <a:pt x="425" y="4851"/>
                    </a:lnTo>
                    <a:lnTo>
                      <a:pt x="591" y="4999"/>
                    </a:lnTo>
                    <a:lnTo>
                      <a:pt x="776" y="5146"/>
                    </a:lnTo>
                    <a:lnTo>
                      <a:pt x="979" y="5275"/>
                    </a:lnTo>
                    <a:lnTo>
                      <a:pt x="1181" y="5405"/>
                    </a:lnTo>
                    <a:lnTo>
                      <a:pt x="1403" y="5497"/>
                    </a:lnTo>
                    <a:lnTo>
                      <a:pt x="1329" y="5386"/>
                    </a:lnTo>
                    <a:lnTo>
                      <a:pt x="1274" y="5275"/>
                    </a:lnTo>
                    <a:lnTo>
                      <a:pt x="1237" y="5146"/>
                    </a:lnTo>
                    <a:lnTo>
                      <a:pt x="1237" y="5017"/>
                    </a:lnTo>
                    <a:lnTo>
                      <a:pt x="1237" y="4870"/>
                    </a:lnTo>
                    <a:lnTo>
                      <a:pt x="1292" y="4722"/>
                    </a:lnTo>
                    <a:lnTo>
                      <a:pt x="1366" y="4593"/>
                    </a:lnTo>
                    <a:lnTo>
                      <a:pt x="1458" y="4482"/>
                    </a:lnTo>
                    <a:lnTo>
                      <a:pt x="1569" y="4390"/>
                    </a:lnTo>
                    <a:lnTo>
                      <a:pt x="1698" y="4316"/>
                    </a:lnTo>
                    <a:lnTo>
                      <a:pt x="1845" y="4279"/>
                    </a:lnTo>
                    <a:lnTo>
                      <a:pt x="1993" y="4261"/>
                    </a:lnTo>
                    <a:lnTo>
                      <a:pt x="2141" y="4279"/>
                    </a:lnTo>
                    <a:lnTo>
                      <a:pt x="2288" y="4316"/>
                    </a:lnTo>
                    <a:lnTo>
                      <a:pt x="2417" y="4390"/>
                    </a:lnTo>
                    <a:lnTo>
                      <a:pt x="2546" y="4482"/>
                    </a:lnTo>
                    <a:lnTo>
                      <a:pt x="2639" y="4593"/>
                    </a:lnTo>
                    <a:lnTo>
                      <a:pt x="2694" y="4722"/>
                    </a:lnTo>
                    <a:lnTo>
                      <a:pt x="2749" y="4870"/>
                    </a:lnTo>
                    <a:lnTo>
                      <a:pt x="2768" y="5017"/>
                    </a:lnTo>
                    <a:lnTo>
                      <a:pt x="2749" y="5128"/>
                    </a:lnTo>
                    <a:lnTo>
                      <a:pt x="2731" y="5239"/>
                    </a:lnTo>
                    <a:lnTo>
                      <a:pt x="2694" y="5331"/>
                    </a:lnTo>
                    <a:lnTo>
                      <a:pt x="2639" y="5423"/>
                    </a:lnTo>
                    <a:lnTo>
                      <a:pt x="2583" y="5515"/>
                    </a:lnTo>
                    <a:lnTo>
                      <a:pt x="2509" y="5589"/>
                    </a:lnTo>
                    <a:lnTo>
                      <a:pt x="2436" y="5644"/>
                    </a:lnTo>
                    <a:lnTo>
                      <a:pt x="2343" y="5700"/>
                    </a:lnTo>
                    <a:lnTo>
                      <a:pt x="2473" y="5700"/>
                    </a:lnTo>
                    <a:lnTo>
                      <a:pt x="2823" y="5681"/>
                    </a:lnTo>
                    <a:lnTo>
                      <a:pt x="3155" y="5626"/>
                    </a:lnTo>
                    <a:lnTo>
                      <a:pt x="3487" y="5515"/>
                    </a:lnTo>
                    <a:lnTo>
                      <a:pt x="3782" y="5386"/>
                    </a:lnTo>
                    <a:lnTo>
                      <a:pt x="4077" y="5220"/>
                    </a:lnTo>
                    <a:lnTo>
                      <a:pt x="4335" y="5017"/>
                    </a:lnTo>
                    <a:lnTo>
                      <a:pt x="4575" y="4796"/>
                    </a:lnTo>
                    <a:lnTo>
                      <a:pt x="4778" y="4538"/>
                    </a:lnTo>
                    <a:lnTo>
                      <a:pt x="4317" y="683"/>
                    </a:lnTo>
                    <a:lnTo>
                      <a:pt x="4133" y="535"/>
                    </a:lnTo>
                    <a:lnTo>
                      <a:pt x="3930" y="406"/>
                    </a:lnTo>
                    <a:lnTo>
                      <a:pt x="3708" y="277"/>
                    </a:lnTo>
                    <a:lnTo>
                      <a:pt x="3469" y="185"/>
                    </a:lnTo>
                    <a:lnTo>
                      <a:pt x="3229" y="111"/>
                    </a:lnTo>
                    <a:lnTo>
                      <a:pt x="2989" y="56"/>
                    </a:lnTo>
                    <a:lnTo>
                      <a:pt x="2731" y="19"/>
                    </a:lnTo>
                    <a:lnTo>
                      <a:pt x="24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1"/>
              <p:cNvSpPr/>
              <p:nvPr/>
            </p:nvSpPr>
            <p:spPr>
              <a:xfrm>
                <a:off x="1439400" y="873075"/>
                <a:ext cx="63200" cy="63200"/>
              </a:xfrm>
              <a:custGeom>
                <a:rect b="b" l="l" r="r" t="t"/>
                <a:pathLst>
                  <a:path extrusionOk="0" fill="none" h="2528" w="2528">
                    <a:moveTo>
                      <a:pt x="0" y="1255"/>
                    </a:moveTo>
                    <a:lnTo>
                      <a:pt x="0" y="1255"/>
                    </a:lnTo>
                    <a:lnTo>
                      <a:pt x="0" y="1255"/>
                    </a:lnTo>
                    <a:lnTo>
                      <a:pt x="0" y="1125"/>
                    </a:lnTo>
                    <a:lnTo>
                      <a:pt x="19" y="996"/>
                    </a:lnTo>
                    <a:lnTo>
                      <a:pt x="56" y="886"/>
                    </a:lnTo>
                    <a:lnTo>
                      <a:pt x="93" y="757"/>
                    </a:lnTo>
                    <a:lnTo>
                      <a:pt x="148" y="646"/>
                    </a:lnTo>
                    <a:lnTo>
                      <a:pt x="203" y="554"/>
                    </a:lnTo>
                    <a:lnTo>
                      <a:pt x="277" y="461"/>
                    </a:lnTo>
                    <a:lnTo>
                      <a:pt x="369" y="369"/>
                    </a:lnTo>
                    <a:lnTo>
                      <a:pt x="461" y="277"/>
                    </a:lnTo>
                    <a:lnTo>
                      <a:pt x="554" y="203"/>
                    </a:lnTo>
                    <a:lnTo>
                      <a:pt x="664" y="148"/>
                    </a:lnTo>
                    <a:lnTo>
                      <a:pt x="775" y="93"/>
                    </a:lnTo>
                    <a:lnTo>
                      <a:pt x="886" y="56"/>
                    </a:lnTo>
                    <a:lnTo>
                      <a:pt x="996" y="19"/>
                    </a:lnTo>
                    <a:lnTo>
                      <a:pt x="1125" y="0"/>
                    </a:lnTo>
                    <a:lnTo>
                      <a:pt x="1255" y="0"/>
                    </a:lnTo>
                    <a:lnTo>
                      <a:pt x="1255" y="0"/>
                    </a:lnTo>
                    <a:lnTo>
                      <a:pt x="1384" y="0"/>
                    </a:lnTo>
                    <a:lnTo>
                      <a:pt x="1513" y="19"/>
                    </a:lnTo>
                    <a:lnTo>
                      <a:pt x="1642" y="56"/>
                    </a:lnTo>
                    <a:lnTo>
                      <a:pt x="1753" y="93"/>
                    </a:lnTo>
                    <a:lnTo>
                      <a:pt x="1863" y="148"/>
                    </a:lnTo>
                    <a:lnTo>
                      <a:pt x="1974" y="203"/>
                    </a:lnTo>
                    <a:lnTo>
                      <a:pt x="2066" y="277"/>
                    </a:lnTo>
                    <a:lnTo>
                      <a:pt x="2158" y="369"/>
                    </a:lnTo>
                    <a:lnTo>
                      <a:pt x="2232" y="461"/>
                    </a:lnTo>
                    <a:lnTo>
                      <a:pt x="2306" y="554"/>
                    </a:lnTo>
                    <a:lnTo>
                      <a:pt x="2380" y="646"/>
                    </a:lnTo>
                    <a:lnTo>
                      <a:pt x="2435" y="757"/>
                    </a:lnTo>
                    <a:lnTo>
                      <a:pt x="2472" y="886"/>
                    </a:lnTo>
                    <a:lnTo>
                      <a:pt x="2509" y="996"/>
                    </a:lnTo>
                    <a:lnTo>
                      <a:pt x="2527" y="1125"/>
                    </a:lnTo>
                    <a:lnTo>
                      <a:pt x="2527" y="1255"/>
                    </a:lnTo>
                    <a:lnTo>
                      <a:pt x="2527" y="1255"/>
                    </a:lnTo>
                    <a:lnTo>
                      <a:pt x="2527" y="1255"/>
                    </a:lnTo>
                    <a:lnTo>
                      <a:pt x="2527" y="1255"/>
                    </a:lnTo>
                    <a:lnTo>
                      <a:pt x="2527" y="1384"/>
                    </a:lnTo>
                    <a:lnTo>
                      <a:pt x="2509" y="1513"/>
                    </a:lnTo>
                    <a:lnTo>
                      <a:pt x="2472" y="1642"/>
                    </a:lnTo>
                    <a:lnTo>
                      <a:pt x="2435" y="1753"/>
                    </a:lnTo>
                    <a:lnTo>
                      <a:pt x="2380" y="1863"/>
                    </a:lnTo>
                    <a:lnTo>
                      <a:pt x="2306" y="1974"/>
                    </a:lnTo>
                    <a:lnTo>
                      <a:pt x="2232" y="2066"/>
                    </a:lnTo>
                    <a:lnTo>
                      <a:pt x="2158" y="2158"/>
                    </a:lnTo>
                    <a:lnTo>
                      <a:pt x="2066" y="2232"/>
                    </a:lnTo>
                    <a:lnTo>
                      <a:pt x="1974" y="2306"/>
                    </a:lnTo>
                    <a:lnTo>
                      <a:pt x="1863" y="2361"/>
                    </a:lnTo>
                    <a:lnTo>
                      <a:pt x="1753" y="2417"/>
                    </a:lnTo>
                    <a:lnTo>
                      <a:pt x="1642" y="2472"/>
                    </a:lnTo>
                    <a:lnTo>
                      <a:pt x="1513" y="2490"/>
                    </a:lnTo>
                    <a:lnTo>
                      <a:pt x="1384" y="2509"/>
                    </a:lnTo>
                    <a:lnTo>
                      <a:pt x="1255" y="2527"/>
                    </a:lnTo>
                    <a:lnTo>
                      <a:pt x="1255" y="2527"/>
                    </a:lnTo>
                    <a:lnTo>
                      <a:pt x="1125" y="2509"/>
                    </a:lnTo>
                    <a:lnTo>
                      <a:pt x="996" y="2490"/>
                    </a:lnTo>
                    <a:lnTo>
                      <a:pt x="886" y="2472"/>
                    </a:lnTo>
                    <a:lnTo>
                      <a:pt x="775" y="2417"/>
                    </a:lnTo>
                    <a:lnTo>
                      <a:pt x="664" y="2361"/>
                    </a:lnTo>
                    <a:lnTo>
                      <a:pt x="554" y="2306"/>
                    </a:lnTo>
                    <a:lnTo>
                      <a:pt x="461" y="2232"/>
                    </a:lnTo>
                    <a:lnTo>
                      <a:pt x="369" y="2158"/>
                    </a:lnTo>
                    <a:lnTo>
                      <a:pt x="277" y="2066"/>
                    </a:lnTo>
                    <a:lnTo>
                      <a:pt x="203" y="1974"/>
                    </a:lnTo>
                    <a:lnTo>
                      <a:pt x="148" y="1863"/>
                    </a:lnTo>
                    <a:lnTo>
                      <a:pt x="93" y="1753"/>
                    </a:lnTo>
                    <a:lnTo>
                      <a:pt x="56" y="1642"/>
                    </a:lnTo>
                    <a:lnTo>
                      <a:pt x="19" y="1513"/>
                    </a:lnTo>
                    <a:lnTo>
                      <a:pt x="0" y="1384"/>
                    </a:lnTo>
                    <a:lnTo>
                      <a:pt x="0" y="1255"/>
                    </a:lnTo>
                    <a:lnTo>
                      <a:pt x="0"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1"/>
              <p:cNvSpPr/>
              <p:nvPr/>
            </p:nvSpPr>
            <p:spPr>
              <a:xfrm>
                <a:off x="1413100" y="856475"/>
                <a:ext cx="119475" cy="142500"/>
              </a:xfrm>
              <a:custGeom>
                <a:rect b="b" l="l" r="r" t="t"/>
                <a:pathLst>
                  <a:path extrusionOk="0" fill="none" h="5700" w="4779">
                    <a:moveTo>
                      <a:pt x="2473" y="0"/>
                    </a:moveTo>
                    <a:lnTo>
                      <a:pt x="2473" y="0"/>
                    </a:lnTo>
                    <a:lnTo>
                      <a:pt x="2214" y="19"/>
                    </a:lnTo>
                    <a:lnTo>
                      <a:pt x="1956" y="56"/>
                    </a:lnTo>
                    <a:lnTo>
                      <a:pt x="1698" y="111"/>
                    </a:lnTo>
                    <a:lnTo>
                      <a:pt x="1458" y="185"/>
                    </a:lnTo>
                    <a:lnTo>
                      <a:pt x="1218" y="295"/>
                    </a:lnTo>
                    <a:lnTo>
                      <a:pt x="997" y="406"/>
                    </a:lnTo>
                    <a:lnTo>
                      <a:pt x="794" y="554"/>
                    </a:lnTo>
                    <a:lnTo>
                      <a:pt x="591" y="701"/>
                    </a:lnTo>
                    <a:lnTo>
                      <a:pt x="1" y="4298"/>
                    </a:lnTo>
                    <a:lnTo>
                      <a:pt x="1" y="4298"/>
                    </a:lnTo>
                    <a:lnTo>
                      <a:pt x="130" y="4482"/>
                    </a:lnTo>
                    <a:lnTo>
                      <a:pt x="278" y="4667"/>
                    </a:lnTo>
                    <a:lnTo>
                      <a:pt x="425" y="4851"/>
                    </a:lnTo>
                    <a:lnTo>
                      <a:pt x="591" y="4999"/>
                    </a:lnTo>
                    <a:lnTo>
                      <a:pt x="776" y="5146"/>
                    </a:lnTo>
                    <a:lnTo>
                      <a:pt x="979" y="5275"/>
                    </a:lnTo>
                    <a:lnTo>
                      <a:pt x="1181" y="5405"/>
                    </a:lnTo>
                    <a:lnTo>
                      <a:pt x="1403" y="5497"/>
                    </a:lnTo>
                    <a:lnTo>
                      <a:pt x="1403" y="5497"/>
                    </a:lnTo>
                    <a:lnTo>
                      <a:pt x="1329" y="5386"/>
                    </a:lnTo>
                    <a:lnTo>
                      <a:pt x="1274" y="5275"/>
                    </a:lnTo>
                    <a:lnTo>
                      <a:pt x="1237" y="5146"/>
                    </a:lnTo>
                    <a:lnTo>
                      <a:pt x="1237" y="5017"/>
                    </a:lnTo>
                    <a:lnTo>
                      <a:pt x="1237" y="5017"/>
                    </a:lnTo>
                    <a:lnTo>
                      <a:pt x="1237" y="5017"/>
                    </a:lnTo>
                    <a:lnTo>
                      <a:pt x="1237" y="5017"/>
                    </a:lnTo>
                    <a:lnTo>
                      <a:pt x="1237" y="4870"/>
                    </a:lnTo>
                    <a:lnTo>
                      <a:pt x="1292" y="4722"/>
                    </a:lnTo>
                    <a:lnTo>
                      <a:pt x="1366" y="4593"/>
                    </a:lnTo>
                    <a:lnTo>
                      <a:pt x="1458" y="4482"/>
                    </a:lnTo>
                    <a:lnTo>
                      <a:pt x="1569" y="4390"/>
                    </a:lnTo>
                    <a:lnTo>
                      <a:pt x="1698" y="4316"/>
                    </a:lnTo>
                    <a:lnTo>
                      <a:pt x="1845" y="4279"/>
                    </a:lnTo>
                    <a:lnTo>
                      <a:pt x="1993" y="4261"/>
                    </a:lnTo>
                    <a:lnTo>
                      <a:pt x="1993" y="4261"/>
                    </a:lnTo>
                    <a:lnTo>
                      <a:pt x="2141" y="4279"/>
                    </a:lnTo>
                    <a:lnTo>
                      <a:pt x="2288" y="4316"/>
                    </a:lnTo>
                    <a:lnTo>
                      <a:pt x="2417" y="4390"/>
                    </a:lnTo>
                    <a:lnTo>
                      <a:pt x="2546" y="4482"/>
                    </a:lnTo>
                    <a:lnTo>
                      <a:pt x="2639" y="4593"/>
                    </a:lnTo>
                    <a:lnTo>
                      <a:pt x="2694" y="4722"/>
                    </a:lnTo>
                    <a:lnTo>
                      <a:pt x="2749" y="4870"/>
                    </a:lnTo>
                    <a:lnTo>
                      <a:pt x="2768" y="5017"/>
                    </a:lnTo>
                    <a:lnTo>
                      <a:pt x="2768" y="5017"/>
                    </a:lnTo>
                    <a:lnTo>
                      <a:pt x="2768" y="5017"/>
                    </a:lnTo>
                    <a:lnTo>
                      <a:pt x="2768" y="5017"/>
                    </a:lnTo>
                    <a:lnTo>
                      <a:pt x="2749" y="5128"/>
                    </a:lnTo>
                    <a:lnTo>
                      <a:pt x="2731" y="5239"/>
                    </a:lnTo>
                    <a:lnTo>
                      <a:pt x="2694" y="5331"/>
                    </a:lnTo>
                    <a:lnTo>
                      <a:pt x="2639" y="5423"/>
                    </a:lnTo>
                    <a:lnTo>
                      <a:pt x="2583" y="5515"/>
                    </a:lnTo>
                    <a:lnTo>
                      <a:pt x="2509" y="5589"/>
                    </a:lnTo>
                    <a:lnTo>
                      <a:pt x="2436" y="5644"/>
                    </a:lnTo>
                    <a:lnTo>
                      <a:pt x="2343" y="5700"/>
                    </a:lnTo>
                    <a:lnTo>
                      <a:pt x="2343" y="5700"/>
                    </a:lnTo>
                    <a:lnTo>
                      <a:pt x="2473" y="5700"/>
                    </a:lnTo>
                    <a:lnTo>
                      <a:pt x="2473" y="5700"/>
                    </a:lnTo>
                    <a:lnTo>
                      <a:pt x="2823" y="5681"/>
                    </a:lnTo>
                    <a:lnTo>
                      <a:pt x="3155" y="5626"/>
                    </a:lnTo>
                    <a:lnTo>
                      <a:pt x="3487" y="5515"/>
                    </a:lnTo>
                    <a:lnTo>
                      <a:pt x="3782" y="5386"/>
                    </a:lnTo>
                    <a:lnTo>
                      <a:pt x="4077" y="5220"/>
                    </a:lnTo>
                    <a:lnTo>
                      <a:pt x="4335" y="5017"/>
                    </a:lnTo>
                    <a:lnTo>
                      <a:pt x="4575" y="4796"/>
                    </a:lnTo>
                    <a:lnTo>
                      <a:pt x="4778" y="4538"/>
                    </a:lnTo>
                    <a:lnTo>
                      <a:pt x="4317" y="683"/>
                    </a:lnTo>
                    <a:lnTo>
                      <a:pt x="4317" y="683"/>
                    </a:lnTo>
                    <a:lnTo>
                      <a:pt x="4133" y="535"/>
                    </a:lnTo>
                    <a:lnTo>
                      <a:pt x="3930" y="406"/>
                    </a:lnTo>
                    <a:lnTo>
                      <a:pt x="3708" y="277"/>
                    </a:lnTo>
                    <a:lnTo>
                      <a:pt x="3469" y="185"/>
                    </a:lnTo>
                    <a:lnTo>
                      <a:pt x="3229" y="111"/>
                    </a:lnTo>
                    <a:lnTo>
                      <a:pt x="2989" y="56"/>
                    </a:lnTo>
                    <a:lnTo>
                      <a:pt x="2731" y="19"/>
                    </a:lnTo>
                    <a:lnTo>
                      <a:pt x="24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1"/>
              <p:cNvSpPr/>
              <p:nvPr/>
            </p:nvSpPr>
            <p:spPr>
              <a:xfrm>
                <a:off x="1444000" y="963000"/>
                <a:ext cx="38300" cy="35975"/>
              </a:xfrm>
              <a:custGeom>
                <a:rect b="b" l="l" r="r" t="t"/>
                <a:pathLst>
                  <a:path extrusionOk="0" h="1439" w="1532">
                    <a:moveTo>
                      <a:pt x="757" y="0"/>
                    </a:moveTo>
                    <a:lnTo>
                      <a:pt x="609" y="18"/>
                    </a:lnTo>
                    <a:lnTo>
                      <a:pt x="462" y="55"/>
                    </a:lnTo>
                    <a:lnTo>
                      <a:pt x="333" y="129"/>
                    </a:lnTo>
                    <a:lnTo>
                      <a:pt x="222" y="221"/>
                    </a:lnTo>
                    <a:lnTo>
                      <a:pt x="130" y="332"/>
                    </a:lnTo>
                    <a:lnTo>
                      <a:pt x="56" y="461"/>
                    </a:lnTo>
                    <a:lnTo>
                      <a:pt x="1" y="609"/>
                    </a:lnTo>
                    <a:lnTo>
                      <a:pt x="1" y="756"/>
                    </a:lnTo>
                    <a:lnTo>
                      <a:pt x="1" y="885"/>
                    </a:lnTo>
                    <a:lnTo>
                      <a:pt x="38" y="1014"/>
                    </a:lnTo>
                    <a:lnTo>
                      <a:pt x="93" y="1125"/>
                    </a:lnTo>
                    <a:lnTo>
                      <a:pt x="167" y="1236"/>
                    </a:lnTo>
                    <a:lnTo>
                      <a:pt x="388" y="1310"/>
                    </a:lnTo>
                    <a:lnTo>
                      <a:pt x="609" y="1383"/>
                    </a:lnTo>
                    <a:lnTo>
                      <a:pt x="868" y="1420"/>
                    </a:lnTo>
                    <a:lnTo>
                      <a:pt x="1107" y="1439"/>
                    </a:lnTo>
                    <a:lnTo>
                      <a:pt x="1200" y="1383"/>
                    </a:lnTo>
                    <a:lnTo>
                      <a:pt x="1273" y="1328"/>
                    </a:lnTo>
                    <a:lnTo>
                      <a:pt x="1347" y="1254"/>
                    </a:lnTo>
                    <a:lnTo>
                      <a:pt x="1403" y="1162"/>
                    </a:lnTo>
                    <a:lnTo>
                      <a:pt x="1458" y="1070"/>
                    </a:lnTo>
                    <a:lnTo>
                      <a:pt x="1495" y="978"/>
                    </a:lnTo>
                    <a:lnTo>
                      <a:pt x="1513" y="867"/>
                    </a:lnTo>
                    <a:lnTo>
                      <a:pt x="1532" y="756"/>
                    </a:lnTo>
                    <a:lnTo>
                      <a:pt x="1513" y="609"/>
                    </a:lnTo>
                    <a:lnTo>
                      <a:pt x="1458" y="461"/>
                    </a:lnTo>
                    <a:lnTo>
                      <a:pt x="1403" y="332"/>
                    </a:lnTo>
                    <a:lnTo>
                      <a:pt x="1310" y="221"/>
                    </a:lnTo>
                    <a:lnTo>
                      <a:pt x="1181" y="129"/>
                    </a:lnTo>
                    <a:lnTo>
                      <a:pt x="1052" y="55"/>
                    </a:lnTo>
                    <a:lnTo>
                      <a:pt x="905" y="18"/>
                    </a:lnTo>
                    <a:lnTo>
                      <a:pt x="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1"/>
              <p:cNvSpPr/>
              <p:nvPr/>
            </p:nvSpPr>
            <p:spPr>
              <a:xfrm>
                <a:off x="1444000" y="963000"/>
                <a:ext cx="38300" cy="35975"/>
              </a:xfrm>
              <a:custGeom>
                <a:rect b="b" l="l" r="r" t="t"/>
                <a:pathLst>
                  <a:path extrusionOk="0" fill="none" h="1439" w="1532">
                    <a:moveTo>
                      <a:pt x="757" y="0"/>
                    </a:moveTo>
                    <a:lnTo>
                      <a:pt x="757" y="0"/>
                    </a:lnTo>
                    <a:lnTo>
                      <a:pt x="609" y="18"/>
                    </a:lnTo>
                    <a:lnTo>
                      <a:pt x="462" y="55"/>
                    </a:lnTo>
                    <a:lnTo>
                      <a:pt x="333" y="129"/>
                    </a:lnTo>
                    <a:lnTo>
                      <a:pt x="222" y="221"/>
                    </a:lnTo>
                    <a:lnTo>
                      <a:pt x="130" y="332"/>
                    </a:lnTo>
                    <a:lnTo>
                      <a:pt x="56" y="461"/>
                    </a:lnTo>
                    <a:lnTo>
                      <a:pt x="1" y="609"/>
                    </a:lnTo>
                    <a:lnTo>
                      <a:pt x="1" y="756"/>
                    </a:lnTo>
                    <a:lnTo>
                      <a:pt x="1" y="756"/>
                    </a:lnTo>
                    <a:lnTo>
                      <a:pt x="1" y="756"/>
                    </a:lnTo>
                    <a:lnTo>
                      <a:pt x="1" y="885"/>
                    </a:lnTo>
                    <a:lnTo>
                      <a:pt x="38" y="1014"/>
                    </a:lnTo>
                    <a:lnTo>
                      <a:pt x="93" y="1125"/>
                    </a:lnTo>
                    <a:lnTo>
                      <a:pt x="167" y="1236"/>
                    </a:lnTo>
                    <a:lnTo>
                      <a:pt x="167" y="1236"/>
                    </a:lnTo>
                    <a:lnTo>
                      <a:pt x="388" y="1310"/>
                    </a:lnTo>
                    <a:lnTo>
                      <a:pt x="609" y="1383"/>
                    </a:lnTo>
                    <a:lnTo>
                      <a:pt x="868" y="1420"/>
                    </a:lnTo>
                    <a:lnTo>
                      <a:pt x="1107" y="1439"/>
                    </a:lnTo>
                    <a:lnTo>
                      <a:pt x="1107" y="1439"/>
                    </a:lnTo>
                    <a:lnTo>
                      <a:pt x="1200" y="1383"/>
                    </a:lnTo>
                    <a:lnTo>
                      <a:pt x="1273" y="1328"/>
                    </a:lnTo>
                    <a:lnTo>
                      <a:pt x="1347" y="1254"/>
                    </a:lnTo>
                    <a:lnTo>
                      <a:pt x="1403" y="1162"/>
                    </a:lnTo>
                    <a:lnTo>
                      <a:pt x="1458" y="1070"/>
                    </a:lnTo>
                    <a:lnTo>
                      <a:pt x="1495" y="978"/>
                    </a:lnTo>
                    <a:lnTo>
                      <a:pt x="1513" y="867"/>
                    </a:lnTo>
                    <a:lnTo>
                      <a:pt x="1532" y="756"/>
                    </a:lnTo>
                    <a:lnTo>
                      <a:pt x="1532" y="756"/>
                    </a:lnTo>
                    <a:lnTo>
                      <a:pt x="1532" y="756"/>
                    </a:lnTo>
                    <a:lnTo>
                      <a:pt x="1513" y="609"/>
                    </a:lnTo>
                    <a:lnTo>
                      <a:pt x="1458" y="461"/>
                    </a:lnTo>
                    <a:lnTo>
                      <a:pt x="1403" y="332"/>
                    </a:lnTo>
                    <a:lnTo>
                      <a:pt x="1310" y="221"/>
                    </a:lnTo>
                    <a:lnTo>
                      <a:pt x="1181" y="129"/>
                    </a:lnTo>
                    <a:lnTo>
                      <a:pt x="1052" y="55"/>
                    </a:lnTo>
                    <a:lnTo>
                      <a:pt x="905"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1"/>
              <p:cNvSpPr/>
              <p:nvPr/>
            </p:nvSpPr>
            <p:spPr>
              <a:xfrm>
                <a:off x="1439400" y="873075"/>
                <a:ext cx="63200" cy="63200"/>
              </a:xfrm>
              <a:custGeom>
                <a:rect b="b" l="l" r="r" t="t"/>
                <a:pathLst>
                  <a:path extrusionOk="0" h="2528" w="2528">
                    <a:moveTo>
                      <a:pt x="1125" y="0"/>
                    </a:move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1"/>
              <p:cNvSpPr/>
              <p:nvPr/>
            </p:nvSpPr>
            <p:spPr>
              <a:xfrm>
                <a:off x="1439400" y="873075"/>
                <a:ext cx="63200" cy="63200"/>
              </a:xfrm>
              <a:custGeom>
                <a:rect b="b" l="l" r="r" t="t"/>
                <a:pathLst>
                  <a:path extrusionOk="0" fill="none" h="2528" w="2528">
                    <a:moveTo>
                      <a:pt x="1255" y="0"/>
                    </a:moveTo>
                    <a:lnTo>
                      <a:pt x="1255" y="0"/>
                    </a:lnTo>
                    <a:lnTo>
                      <a:pt x="1125" y="0"/>
                    </a:ln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25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255"/>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lnTo>
                      <a:pt x="12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1"/>
              <p:cNvSpPr/>
              <p:nvPr/>
            </p:nvSpPr>
            <p:spPr>
              <a:xfrm>
                <a:off x="2131525" y="956075"/>
                <a:ext cx="120850" cy="96850"/>
              </a:xfrm>
              <a:custGeom>
                <a:rect b="b" l="l" r="r" t="t"/>
                <a:pathLst>
                  <a:path extrusionOk="0" fill="none" h="3874" w="4834">
                    <a:moveTo>
                      <a:pt x="74" y="0"/>
                    </a:moveTo>
                    <a:lnTo>
                      <a:pt x="1" y="572"/>
                    </a:lnTo>
                    <a:lnTo>
                      <a:pt x="1" y="572"/>
                    </a:lnTo>
                    <a:lnTo>
                      <a:pt x="1" y="738"/>
                    </a:lnTo>
                    <a:lnTo>
                      <a:pt x="1" y="904"/>
                    </a:lnTo>
                    <a:lnTo>
                      <a:pt x="19" y="1052"/>
                    </a:lnTo>
                    <a:lnTo>
                      <a:pt x="38" y="1218"/>
                    </a:lnTo>
                    <a:lnTo>
                      <a:pt x="93" y="1365"/>
                    </a:lnTo>
                    <a:lnTo>
                      <a:pt x="148" y="1513"/>
                    </a:lnTo>
                    <a:lnTo>
                      <a:pt x="222" y="1642"/>
                    </a:lnTo>
                    <a:lnTo>
                      <a:pt x="296" y="1790"/>
                    </a:lnTo>
                    <a:lnTo>
                      <a:pt x="388" y="1900"/>
                    </a:lnTo>
                    <a:lnTo>
                      <a:pt x="480" y="2029"/>
                    </a:lnTo>
                    <a:lnTo>
                      <a:pt x="591" y="2140"/>
                    </a:lnTo>
                    <a:lnTo>
                      <a:pt x="720" y="2232"/>
                    </a:lnTo>
                    <a:lnTo>
                      <a:pt x="849" y="2324"/>
                    </a:lnTo>
                    <a:lnTo>
                      <a:pt x="978" y="2398"/>
                    </a:lnTo>
                    <a:lnTo>
                      <a:pt x="1126" y="2454"/>
                    </a:lnTo>
                    <a:lnTo>
                      <a:pt x="1273" y="2509"/>
                    </a:lnTo>
                    <a:lnTo>
                      <a:pt x="1273" y="2509"/>
                    </a:lnTo>
                    <a:lnTo>
                      <a:pt x="1218" y="2988"/>
                    </a:lnTo>
                    <a:lnTo>
                      <a:pt x="1107" y="3689"/>
                    </a:lnTo>
                    <a:lnTo>
                      <a:pt x="1107" y="3689"/>
                    </a:lnTo>
                    <a:lnTo>
                      <a:pt x="1052" y="3874"/>
                    </a:lnTo>
                    <a:lnTo>
                      <a:pt x="1052" y="3874"/>
                    </a:lnTo>
                    <a:lnTo>
                      <a:pt x="1052" y="3874"/>
                    </a:lnTo>
                    <a:lnTo>
                      <a:pt x="1107" y="3689"/>
                    </a:lnTo>
                    <a:lnTo>
                      <a:pt x="1107" y="3689"/>
                    </a:lnTo>
                    <a:lnTo>
                      <a:pt x="1218" y="2988"/>
                    </a:lnTo>
                    <a:lnTo>
                      <a:pt x="1273" y="2509"/>
                    </a:lnTo>
                    <a:lnTo>
                      <a:pt x="1273" y="2509"/>
                    </a:lnTo>
                    <a:lnTo>
                      <a:pt x="1532" y="2564"/>
                    </a:lnTo>
                    <a:lnTo>
                      <a:pt x="1808" y="2601"/>
                    </a:lnTo>
                    <a:lnTo>
                      <a:pt x="3026" y="2601"/>
                    </a:lnTo>
                    <a:lnTo>
                      <a:pt x="3026" y="2601"/>
                    </a:lnTo>
                    <a:lnTo>
                      <a:pt x="3210" y="2583"/>
                    </a:lnTo>
                    <a:lnTo>
                      <a:pt x="3394" y="2564"/>
                    </a:lnTo>
                    <a:lnTo>
                      <a:pt x="3560" y="2509"/>
                    </a:lnTo>
                    <a:lnTo>
                      <a:pt x="3745" y="2454"/>
                    </a:lnTo>
                    <a:lnTo>
                      <a:pt x="3892" y="2380"/>
                    </a:lnTo>
                    <a:lnTo>
                      <a:pt x="4040" y="2288"/>
                    </a:lnTo>
                    <a:lnTo>
                      <a:pt x="4188" y="2177"/>
                    </a:lnTo>
                    <a:lnTo>
                      <a:pt x="4317" y="2048"/>
                    </a:lnTo>
                    <a:lnTo>
                      <a:pt x="4427" y="1919"/>
                    </a:lnTo>
                    <a:lnTo>
                      <a:pt x="4538" y="1790"/>
                    </a:lnTo>
                    <a:lnTo>
                      <a:pt x="4630" y="1642"/>
                    </a:lnTo>
                    <a:lnTo>
                      <a:pt x="4704" y="1476"/>
                    </a:lnTo>
                    <a:lnTo>
                      <a:pt x="4759" y="1310"/>
                    </a:lnTo>
                    <a:lnTo>
                      <a:pt x="4796" y="1144"/>
                    </a:lnTo>
                    <a:lnTo>
                      <a:pt x="4833" y="959"/>
                    </a:lnTo>
                    <a:lnTo>
                      <a:pt x="4833" y="793"/>
                    </a:lnTo>
                    <a:lnTo>
                      <a:pt x="4833" y="793"/>
                    </a:lnTo>
                    <a:lnTo>
                      <a:pt x="4833" y="959"/>
                    </a:lnTo>
                    <a:lnTo>
                      <a:pt x="4796" y="1144"/>
                    </a:lnTo>
                    <a:lnTo>
                      <a:pt x="4759" y="1310"/>
                    </a:lnTo>
                    <a:lnTo>
                      <a:pt x="4704" y="1476"/>
                    </a:lnTo>
                    <a:lnTo>
                      <a:pt x="4630" y="1642"/>
                    </a:lnTo>
                    <a:lnTo>
                      <a:pt x="4538" y="1790"/>
                    </a:lnTo>
                    <a:lnTo>
                      <a:pt x="4427" y="1919"/>
                    </a:lnTo>
                    <a:lnTo>
                      <a:pt x="4317" y="2048"/>
                    </a:lnTo>
                    <a:lnTo>
                      <a:pt x="4188" y="2177"/>
                    </a:lnTo>
                    <a:lnTo>
                      <a:pt x="4040" y="2288"/>
                    </a:lnTo>
                    <a:lnTo>
                      <a:pt x="3892" y="2380"/>
                    </a:lnTo>
                    <a:lnTo>
                      <a:pt x="3745" y="2454"/>
                    </a:lnTo>
                    <a:lnTo>
                      <a:pt x="3560" y="2509"/>
                    </a:lnTo>
                    <a:lnTo>
                      <a:pt x="3394" y="2564"/>
                    </a:lnTo>
                    <a:lnTo>
                      <a:pt x="3210" y="2583"/>
                    </a:lnTo>
                    <a:lnTo>
                      <a:pt x="3026" y="2601"/>
                    </a:lnTo>
                    <a:lnTo>
                      <a:pt x="1808" y="2601"/>
                    </a:lnTo>
                    <a:lnTo>
                      <a:pt x="1808" y="2601"/>
                    </a:lnTo>
                    <a:lnTo>
                      <a:pt x="1532" y="2564"/>
                    </a:lnTo>
                    <a:lnTo>
                      <a:pt x="1273" y="2509"/>
                    </a:lnTo>
                    <a:lnTo>
                      <a:pt x="1273" y="2509"/>
                    </a:lnTo>
                    <a:lnTo>
                      <a:pt x="1126" y="2454"/>
                    </a:lnTo>
                    <a:lnTo>
                      <a:pt x="978" y="2398"/>
                    </a:lnTo>
                    <a:lnTo>
                      <a:pt x="849" y="2324"/>
                    </a:lnTo>
                    <a:lnTo>
                      <a:pt x="720" y="2232"/>
                    </a:lnTo>
                    <a:lnTo>
                      <a:pt x="609" y="2140"/>
                    </a:lnTo>
                    <a:lnTo>
                      <a:pt x="480" y="2029"/>
                    </a:lnTo>
                    <a:lnTo>
                      <a:pt x="388" y="1900"/>
                    </a:lnTo>
                    <a:lnTo>
                      <a:pt x="296" y="1790"/>
                    </a:lnTo>
                    <a:lnTo>
                      <a:pt x="222" y="1642"/>
                    </a:lnTo>
                    <a:lnTo>
                      <a:pt x="148" y="1513"/>
                    </a:lnTo>
                    <a:lnTo>
                      <a:pt x="93" y="1365"/>
                    </a:lnTo>
                    <a:lnTo>
                      <a:pt x="38" y="1218"/>
                    </a:lnTo>
                    <a:lnTo>
                      <a:pt x="19" y="1052"/>
                    </a:lnTo>
                    <a:lnTo>
                      <a:pt x="1" y="904"/>
                    </a:lnTo>
                    <a:lnTo>
                      <a:pt x="1" y="738"/>
                    </a:lnTo>
                    <a:lnTo>
                      <a:pt x="1" y="572"/>
                    </a:lnTo>
                    <a:lnTo>
                      <a:pt x="74" y="0"/>
                    </a:lnTo>
                    <a:lnTo>
                      <a:pt x="74" y="0"/>
                    </a:lnTo>
                    <a:lnTo>
                      <a:pt x="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1"/>
              <p:cNvSpPr/>
              <p:nvPr/>
            </p:nvSpPr>
            <p:spPr>
              <a:xfrm>
                <a:off x="2143050" y="859700"/>
                <a:ext cx="3725" cy="13850"/>
              </a:xfrm>
              <a:custGeom>
                <a:rect b="b" l="l" r="r" t="t"/>
                <a:pathLst>
                  <a:path extrusionOk="0" fill="none" h="554" w="149">
                    <a:moveTo>
                      <a:pt x="148" y="0"/>
                    </a:moveTo>
                    <a:lnTo>
                      <a:pt x="148" y="0"/>
                    </a:lnTo>
                    <a:lnTo>
                      <a:pt x="56" y="240"/>
                    </a:lnTo>
                    <a:lnTo>
                      <a:pt x="19" y="498"/>
                    </a:lnTo>
                    <a:lnTo>
                      <a:pt x="1" y="554"/>
                    </a:lnTo>
                    <a:lnTo>
                      <a:pt x="1" y="554"/>
                    </a:lnTo>
                    <a:lnTo>
                      <a:pt x="19" y="498"/>
                    </a:lnTo>
                    <a:lnTo>
                      <a:pt x="19" y="498"/>
                    </a:lnTo>
                    <a:lnTo>
                      <a:pt x="56" y="240"/>
                    </a:lnTo>
                    <a:lnTo>
                      <a:pt x="14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1"/>
              <p:cNvSpPr/>
              <p:nvPr/>
            </p:nvSpPr>
            <p:spPr>
              <a:xfrm>
                <a:off x="2193775" y="787775"/>
                <a:ext cx="3250" cy="7850"/>
              </a:xfrm>
              <a:custGeom>
                <a:rect b="b" l="l" r="r" t="t"/>
                <a:pathLst>
                  <a:path extrusionOk="0" fill="none" h="314" w="130">
                    <a:moveTo>
                      <a:pt x="1" y="0"/>
                    </a:moveTo>
                    <a:lnTo>
                      <a:pt x="1" y="0"/>
                    </a:lnTo>
                    <a:lnTo>
                      <a:pt x="1" y="0"/>
                    </a:lnTo>
                    <a:lnTo>
                      <a:pt x="130" y="31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1"/>
              <p:cNvSpPr/>
              <p:nvPr/>
            </p:nvSpPr>
            <p:spPr>
              <a:xfrm>
                <a:off x="2157825" y="950550"/>
                <a:ext cx="108825" cy="108825"/>
              </a:xfrm>
              <a:custGeom>
                <a:rect b="b" l="l" r="r" t="t"/>
                <a:pathLst>
                  <a:path extrusionOk="0" fill="none" h="4353" w="4353">
                    <a:moveTo>
                      <a:pt x="4132" y="0"/>
                    </a:moveTo>
                    <a:lnTo>
                      <a:pt x="4132" y="0"/>
                    </a:lnTo>
                    <a:lnTo>
                      <a:pt x="4058" y="166"/>
                    </a:lnTo>
                    <a:lnTo>
                      <a:pt x="3966" y="332"/>
                    </a:lnTo>
                    <a:lnTo>
                      <a:pt x="3855" y="480"/>
                    </a:lnTo>
                    <a:lnTo>
                      <a:pt x="3744" y="627"/>
                    </a:lnTo>
                    <a:lnTo>
                      <a:pt x="3763" y="701"/>
                    </a:lnTo>
                    <a:lnTo>
                      <a:pt x="3763" y="701"/>
                    </a:lnTo>
                    <a:lnTo>
                      <a:pt x="3781" y="848"/>
                    </a:lnTo>
                    <a:lnTo>
                      <a:pt x="3781" y="1014"/>
                    </a:lnTo>
                    <a:lnTo>
                      <a:pt x="3781" y="1014"/>
                    </a:lnTo>
                    <a:lnTo>
                      <a:pt x="3781" y="1180"/>
                    </a:lnTo>
                    <a:lnTo>
                      <a:pt x="3744" y="1365"/>
                    </a:lnTo>
                    <a:lnTo>
                      <a:pt x="3707" y="1531"/>
                    </a:lnTo>
                    <a:lnTo>
                      <a:pt x="3652" y="1697"/>
                    </a:lnTo>
                    <a:lnTo>
                      <a:pt x="3578" y="1863"/>
                    </a:lnTo>
                    <a:lnTo>
                      <a:pt x="3486" y="2011"/>
                    </a:lnTo>
                    <a:lnTo>
                      <a:pt x="3375" y="2140"/>
                    </a:lnTo>
                    <a:lnTo>
                      <a:pt x="3265" y="2269"/>
                    </a:lnTo>
                    <a:lnTo>
                      <a:pt x="3136" y="2398"/>
                    </a:lnTo>
                    <a:lnTo>
                      <a:pt x="2988" y="2509"/>
                    </a:lnTo>
                    <a:lnTo>
                      <a:pt x="2840" y="2601"/>
                    </a:lnTo>
                    <a:lnTo>
                      <a:pt x="2693" y="2675"/>
                    </a:lnTo>
                    <a:lnTo>
                      <a:pt x="2508" y="2730"/>
                    </a:lnTo>
                    <a:lnTo>
                      <a:pt x="2342" y="2785"/>
                    </a:lnTo>
                    <a:lnTo>
                      <a:pt x="2158" y="2804"/>
                    </a:lnTo>
                    <a:lnTo>
                      <a:pt x="1974" y="2822"/>
                    </a:lnTo>
                    <a:lnTo>
                      <a:pt x="756" y="2822"/>
                    </a:lnTo>
                    <a:lnTo>
                      <a:pt x="756" y="2822"/>
                    </a:lnTo>
                    <a:lnTo>
                      <a:pt x="480" y="2785"/>
                    </a:lnTo>
                    <a:lnTo>
                      <a:pt x="221" y="2730"/>
                    </a:lnTo>
                    <a:lnTo>
                      <a:pt x="221" y="2730"/>
                    </a:lnTo>
                    <a:lnTo>
                      <a:pt x="166" y="3209"/>
                    </a:lnTo>
                    <a:lnTo>
                      <a:pt x="55" y="3910"/>
                    </a:lnTo>
                    <a:lnTo>
                      <a:pt x="55" y="3910"/>
                    </a:lnTo>
                    <a:lnTo>
                      <a:pt x="0" y="4095"/>
                    </a:lnTo>
                    <a:lnTo>
                      <a:pt x="0" y="4095"/>
                    </a:lnTo>
                    <a:lnTo>
                      <a:pt x="406" y="4205"/>
                    </a:lnTo>
                    <a:lnTo>
                      <a:pt x="812" y="4279"/>
                    </a:lnTo>
                    <a:lnTo>
                      <a:pt x="1217" y="4335"/>
                    </a:lnTo>
                    <a:lnTo>
                      <a:pt x="1642" y="4353"/>
                    </a:lnTo>
                    <a:lnTo>
                      <a:pt x="1642" y="4353"/>
                    </a:lnTo>
                    <a:lnTo>
                      <a:pt x="1955" y="4335"/>
                    </a:lnTo>
                    <a:lnTo>
                      <a:pt x="2269" y="4316"/>
                    </a:lnTo>
                    <a:lnTo>
                      <a:pt x="2582" y="4261"/>
                    </a:lnTo>
                    <a:lnTo>
                      <a:pt x="2877" y="4205"/>
                    </a:lnTo>
                    <a:lnTo>
                      <a:pt x="3172" y="4132"/>
                    </a:lnTo>
                    <a:lnTo>
                      <a:pt x="3468" y="4039"/>
                    </a:lnTo>
                    <a:lnTo>
                      <a:pt x="3744" y="3929"/>
                    </a:lnTo>
                    <a:lnTo>
                      <a:pt x="4021" y="3800"/>
                    </a:lnTo>
                    <a:lnTo>
                      <a:pt x="4021" y="3800"/>
                    </a:lnTo>
                    <a:lnTo>
                      <a:pt x="4095" y="3578"/>
                    </a:lnTo>
                    <a:lnTo>
                      <a:pt x="4168" y="3375"/>
                    </a:lnTo>
                    <a:lnTo>
                      <a:pt x="4224" y="3136"/>
                    </a:lnTo>
                    <a:lnTo>
                      <a:pt x="4261" y="2914"/>
                    </a:lnTo>
                    <a:lnTo>
                      <a:pt x="4316" y="2435"/>
                    </a:lnTo>
                    <a:lnTo>
                      <a:pt x="4353" y="1955"/>
                    </a:lnTo>
                    <a:lnTo>
                      <a:pt x="4334" y="1476"/>
                    </a:lnTo>
                    <a:lnTo>
                      <a:pt x="4279" y="978"/>
                    </a:lnTo>
                    <a:lnTo>
                      <a:pt x="4224" y="480"/>
                    </a:lnTo>
                    <a:lnTo>
                      <a:pt x="413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1"/>
              <p:cNvSpPr/>
              <p:nvPr/>
            </p:nvSpPr>
            <p:spPr>
              <a:xfrm>
                <a:off x="2232050" y="855075"/>
                <a:ext cx="64575" cy="190475"/>
              </a:xfrm>
              <a:custGeom>
                <a:rect b="b" l="l" r="r" t="t"/>
                <a:pathLst>
                  <a:path extrusionOk="0" fill="none" h="7619" w="2583">
                    <a:moveTo>
                      <a:pt x="867" y="1"/>
                    </a:moveTo>
                    <a:lnTo>
                      <a:pt x="867" y="1"/>
                    </a:lnTo>
                    <a:lnTo>
                      <a:pt x="1" y="130"/>
                    </a:lnTo>
                    <a:lnTo>
                      <a:pt x="1" y="130"/>
                    </a:lnTo>
                    <a:lnTo>
                      <a:pt x="37" y="241"/>
                    </a:lnTo>
                    <a:lnTo>
                      <a:pt x="37" y="241"/>
                    </a:lnTo>
                    <a:lnTo>
                      <a:pt x="185" y="333"/>
                    </a:lnTo>
                    <a:lnTo>
                      <a:pt x="333" y="444"/>
                    </a:lnTo>
                    <a:lnTo>
                      <a:pt x="480" y="554"/>
                    </a:lnTo>
                    <a:lnTo>
                      <a:pt x="609" y="683"/>
                    </a:lnTo>
                    <a:lnTo>
                      <a:pt x="720" y="813"/>
                    </a:lnTo>
                    <a:lnTo>
                      <a:pt x="831" y="960"/>
                    </a:lnTo>
                    <a:lnTo>
                      <a:pt x="941" y="1108"/>
                    </a:lnTo>
                    <a:lnTo>
                      <a:pt x="1033" y="1255"/>
                    </a:lnTo>
                    <a:lnTo>
                      <a:pt x="1107" y="1421"/>
                    </a:lnTo>
                    <a:lnTo>
                      <a:pt x="1181" y="1587"/>
                    </a:lnTo>
                    <a:lnTo>
                      <a:pt x="1255" y="1753"/>
                    </a:lnTo>
                    <a:lnTo>
                      <a:pt x="1310" y="1919"/>
                    </a:lnTo>
                    <a:lnTo>
                      <a:pt x="1347" y="2104"/>
                    </a:lnTo>
                    <a:lnTo>
                      <a:pt x="1384" y="2288"/>
                    </a:lnTo>
                    <a:lnTo>
                      <a:pt x="1402" y="2473"/>
                    </a:lnTo>
                    <a:lnTo>
                      <a:pt x="1402" y="2675"/>
                    </a:lnTo>
                    <a:lnTo>
                      <a:pt x="1402" y="2675"/>
                    </a:lnTo>
                    <a:lnTo>
                      <a:pt x="1384" y="2971"/>
                    </a:lnTo>
                    <a:lnTo>
                      <a:pt x="1347" y="3266"/>
                    </a:lnTo>
                    <a:lnTo>
                      <a:pt x="1273" y="3561"/>
                    </a:lnTo>
                    <a:lnTo>
                      <a:pt x="1163" y="3819"/>
                    </a:lnTo>
                    <a:lnTo>
                      <a:pt x="1163" y="3819"/>
                    </a:lnTo>
                    <a:lnTo>
                      <a:pt x="1255" y="4299"/>
                    </a:lnTo>
                    <a:lnTo>
                      <a:pt x="1310" y="4797"/>
                    </a:lnTo>
                    <a:lnTo>
                      <a:pt x="1365" y="5295"/>
                    </a:lnTo>
                    <a:lnTo>
                      <a:pt x="1384" y="5774"/>
                    </a:lnTo>
                    <a:lnTo>
                      <a:pt x="1347" y="6254"/>
                    </a:lnTo>
                    <a:lnTo>
                      <a:pt x="1292" y="6733"/>
                    </a:lnTo>
                    <a:lnTo>
                      <a:pt x="1255" y="6955"/>
                    </a:lnTo>
                    <a:lnTo>
                      <a:pt x="1199" y="7194"/>
                    </a:lnTo>
                    <a:lnTo>
                      <a:pt x="1126" y="7397"/>
                    </a:lnTo>
                    <a:lnTo>
                      <a:pt x="1052" y="7619"/>
                    </a:lnTo>
                    <a:lnTo>
                      <a:pt x="1052" y="7619"/>
                    </a:lnTo>
                    <a:lnTo>
                      <a:pt x="1476" y="7397"/>
                    </a:lnTo>
                    <a:lnTo>
                      <a:pt x="1863" y="7121"/>
                    </a:lnTo>
                    <a:lnTo>
                      <a:pt x="2251" y="6826"/>
                    </a:lnTo>
                    <a:lnTo>
                      <a:pt x="2583" y="6494"/>
                    </a:lnTo>
                    <a:lnTo>
                      <a:pt x="2583" y="6494"/>
                    </a:lnTo>
                    <a:lnTo>
                      <a:pt x="2583" y="6383"/>
                    </a:lnTo>
                    <a:lnTo>
                      <a:pt x="2583" y="6383"/>
                    </a:lnTo>
                    <a:lnTo>
                      <a:pt x="2435" y="5331"/>
                    </a:lnTo>
                    <a:lnTo>
                      <a:pt x="2269" y="4354"/>
                    </a:lnTo>
                    <a:lnTo>
                      <a:pt x="2085" y="3469"/>
                    </a:lnTo>
                    <a:lnTo>
                      <a:pt x="1863" y="2639"/>
                    </a:lnTo>
                    <a:lnTo>
                      <a:pt x="1642" y="1882"/>
                    </a:lnTo>
                    <a:lnTo>
                      <a:pt x="1402" y="1200"/>
                    </a:lnTo>
                    <a:lnTo>
                      <a:pt x="1144" y="573"/>
                    </a:lnTo>
                    <a:lnTo>
                      <a:pt x="8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1"/>
              <p:cNvSpPr/>
              <p:nvPr/>
            </p:nvSpPr>
            <p:spPr>
              <a:xfrm>
                <a:off x="2131525" y="832025"/>
                <a:ext cx="120850" cy="189100"/>
              </a:xfrm>
              <a:custGeom>
                <a:rect b="b" l="l" r="r" t="t"/>
                <a:pathLst>
                  <a:path extrusionOk="0" h="7564" w="4834">
                    <a:moveTo>
                      <a:pt x="2269" y="1"/>
                    </a:moveTo>
                    <a:lnTo>
                      <a:pt x="2011" y="19"/>
                    </a:lnTo>
                    <a:lnTo>
                      <a:pt x="1734" y="93"/>
                    </a:lnTo>
                    <a:lnTo>
                      <a:pt x="1495" y="185"/>
                    </a:lnTo>
                    <a:lnTo>
                      <a:pt x="1273" y="314"/>
                    </a:lnTo>
                    <a:lnTo>
                      <a:pt x="1070" y="462"/>
                    </a:lnTo>
                    <a:lnTo>
                      <a:pt x="886" y="646"/>
                    </a:lnTo>
                    <a:lnTo>
                      <a:pt x="738" y="868"/>
                    </a:lnTo>
                    <a:lnTo>
                      <a:pt x="609" y="1107"/>
                    </a:lnTo>
                    <a:lnTo>
                      <a:pt x="517" y="1347"/>
                    </a:lnTo>
                    <a:lnTo>
                      <a:pt x="480" y="1605"/>
                    </a:lnTo>
                    <a:lnTo>
                      <a:pt x="462" y="1661"/>
                    </a:lnTo>
                    <a:lnTo>
                      <a:pt x="665" y="1458"/>
                    </a:lnTo>
                    <a:lnTo>
                      <a:pt x="904" y="1273"/>
                    </a:lnTo>
                    <a:lnTo>
                      <a:pt x="1144" y="1126"/>
                    </a:lnTo>
                    <a:lnTo>
                      <a:pt x="1402" y="997"/>
                    </a:lnTo>
                    <a:lnTo>
                      <a:pt x="1679" y="886"/>
                    </a:lnTo>
                    <a:lnTo>
                      <a:pt x="1956" y="812"/>
                    </a:lnTo>
                    <a:lnTo>
                      <a:pt x="2269" y="757"/>
                    </a:lnTo>
                    <a:lnTo>
                      <a:pt x="2564" y="739"/>
                    </a:lnTo>
                    <a:lnTo>
                      <a:pt x="2767" y="739"/>
                    </a:lnTo>
                    <a:lnTo>
                      <a:pt x="2970" y="775"/>
                    </a:lnTo>
                    <a:lnTo>
                      <a:pt x="3173" y="794"/>
                    </a:lnTo>
                    <a:lnTo>
                      <a:pt x="3358" y="849"/>
                    </a:lnTo>
                    <a:lnTo>
                      <a:pt x="3542" y="905"/>
                    </a:lnTo>
                    <a:lnTo>
                      <a:pt x="3726" y="978"/>
                    </a:lnTo>
                    <a:lnTo>
                      <a:pt x="3892" y="1071"/>
                    </a:lnTo>
                    <a:lnTo>
                      <a:pt x="4058" y="1163"/>
                    </a:lnTo>
                    <a:lnTo>
                      <a:pt x="4022" y="1052"/>
                    </a:lnTo>
                    <a:lnTo>
                      <a:pt x="3892" y="831"/>
                    </a:lnTo>
                    <a:lnTo>
                      <a:pt x="3745" y="628"/>
                    </a:lnTo>
                    <a:lnTo>
                      <a:pt x="3560" y="443"/>
                    </a:lnTo>
                    <a:lnTo>
                      <a:pt x="3358" y="296"/>
                    </a:lnTo>
                    <a:lnTo>
                      <a:pt x="3136" y="167"/>
                    </a:lnTo>
                    <a:lnTo>
                      <a:pt x="2896" y="75"/>
                    </a:lnTo>
                    <a:lnTo>
                      <a:pt x="2638" y="19"/>
                    </a:lnTo>
                    <a:lnTo>
                      <a:pt x="2380" y="1"/>
                    </a:lnTo>
                    <a:close/>
                    <a:moveTo>
                      <a:pt x="74" y="4962"/>
                    </a:moveTo>
                    <a:lnTo>
                      <a:pt x="1" y="5534"/>
                    </a:lnTo>
                    <a:lnTo>
                      <a:pt x="1" y="5700"/>
                    </a:lnTo>
                    <a:lnTo>
                      <a:pt x="1" y="5866"/>
                    </a:lnTo>
                    <a:lnTo>
                      <a:pt x="19" y="6014"/>
                    </a:lnTo>
                    <a:lnTo>
                      <a:pt x="38" y="6180"/>
                    </a:lnTo>
                    <a:lnTo>
                      <a:pt x="93" y="6327"/>
                    </a:lnTo>
                    <a:lnTo>
                      <a:pt x="148" y="6475"/>
                    </a:lnTo>
                    <a:lnTo>
                      <a:pt x="222" y="6604"/>
                    </a:lnTo>
                    <a:lnTo>
                      <a:pt x="296" y="6752"/>
                    </a:lnTo>
                    <a:lnTo>
                      <a:pt x="388" y="6862"/>
                    </a:lnTo>
                    <a:lnTo>
                      <a:pt x="480" y="6991"/>
                    </a:lnTo>
                    <a:lnTo>
                      <a:pt x="609" y="7102"/>
                    </a:lnTo>
                    <a:lnTo>
                      <a:pt x="720" y="7194"/>
                    </a:lnTo>
                    <a:lnTo>
                      <a:pt x="849" y="7286"/>
                    </a:lnTo>
                    <a:lnTo>
                      <a:pt x="978" y="7360"/>
                    </a:lnTo>
                    <a:lnTo>
                      <a:pt x="1126" y="7416"/>
                    </a:lnTo>
                    <a:lnTo>
                      <a:pt x="1273" y="7471"/>
                    </a:lnTo>
                    <a:lnTo>
                      <a:pt x="1532" y="7526"/>
                    </a:lnTo>
                    <a:lnTo>
                      <a:pt x="1808" y="7563"/>
                    </a:lnTo>
                    <a:lnTo>
                      <a:pt x="3026" y="7563"/>
                    </a:lnTo>
                    <a:lnTo>
                      <a:pt x="3210" y="7545"/>
                    </a:lnTo>
                    <a:lnTo>
                      <a:pt x="3394" y="7526"/>
                    </a:lnTo>
                    <a:lnTo>
                      <a:pt x="3560" y="7471"/>
                    </a:lnTo>
                    <a:lnTo>
                      <a:pt x="3745" y="7416"/>
                    </a:lnTo>
                    <a:lnTo>
                      <a:pt x="3892" y="7342"/>
                    </a:lnTo>
                    <a:lnTo>
                      <a:pt x="4040" y="7250"/>
                    </a:lnTo>
                    <a:lnTo>
                      <a:pt x="4188" y="7139"/>
                    </a:lnTo>
                    <a:lnTo>
                      <a:pt x="4317" y="7010"/>
                    </a:lnTo>
                    <a:lnTo>
                      <a:pt x="4427" y="6881"/>
                    </a:lnTo>
                    <a:lnTo>
                      <a:pt x="4538" y="6752"/>
                    </a:lnTo>
                    <a:lnTo>
                      <a:pt x="4630" y="6604"/>
                    </a:lnTo>
                    <a:lnTo>
                      <a:pt x="4704" y="6438"/>
                    </a:lnTo>
                    <a:lnTo>
                      <a:pt x="4759" y="6272"/>
                    </a:lnTo>
                    <a:lnTo>
                      <a:pt x="4796" y="6106"/>
                    </a:lnTo>
                    <a:lnTo>
                      <a:pt x="4833" y="5921"/>
                    </a:lnTo>
                    <a:lnTo>
                      <a:pt x="4833" y="5755"/>
                    </a:lnTo>
                    <a:lnTo>
                      <a:pt x="4833" y="5589"/>
                    </a:lnTo>
                    <a:lnTo>
                      <a:pt x="4815" y="5442"/>
                    </a:lnTo>
                    <a:lnTo>
                      <a:pt x="4796" y="5368"/>
                    </a:lnTo>
                    <a:lnTo>
                      <a:pt x="4667" y="5516"/>
                    </a:lnTo>
                    <a:lnTo>
                      <a:pt x="4538" y="5663"/>
                    </a:lnTo>
                    <a:lnTo>
                      <a:pt x="4372" y="5792"/>
                    </a:lnTo>
                    <a:lnTo>
                      <a:pt x="4224" y="5921"/>
                    </a:lnTo>
                    <a:lnTo>
                      <a:pt x="4058" y="6032"/>
                    </a:lnTo>
                    <a:lnTo>
                      <a:pt x="3874" y="6124"/>
                    </a:lnTo>
                    <a:lnTo>
                      <a:pt x="3690" y="6217"/>
                    </a:lnTo>
                    <a:lnTo>
                      <a:pt x="3505" y="6290"/>
                    </a:lnTo>
                    <a:lnTo>
                      <a:pt x="3450" y="6383"/>
                    </a:lnTo>
                    <a:lnTo>
                      <a:pt x="3394" y="6475"/>
                    </a:lnTo>
                    <a:lnTo>
                      <a:pt x="3321" y="6567"/>
                    </a:lnTo>
                    <a:lnTo>
                      <a:pt x="3228" y="6641"/>
                    </a:lnTo>
                    <a:lnTo>
                      <a:pt x="3136" y="6696"/>
                    </a:lnTo>
                    <a:lnTo>
                      <a:pt x="3026" y="6733"/>
                    </a:lnTo>
                    <a:lnTo>
                      <a:pt x="2915" y="6752"/>
                    </a:lnTo>
                    <a:lnTo>
                      <a:pt x="2786" y="6770"/>
                    </a:lnTo>
                    <a:lnTo>
                      <a:pt x="2694" y="6770"/>
                    </a:lnTo>
                    <a:lnTo>
                      <a:pt x="2601" y="6752"/>
                    </a:lnTo>
                    <a:lnTo>
                      <a:pt x="2509" y="6715"/>
                    </a:lnTo>
                    <a:lnTo>
                      <a:pt x="2417" y="6678"/>
                    </a:lnTo>
                    <a:lnTo>
                      <a:pt x="2343" y="6622"/>
                    </a:lnTo>
                    <a:lnTo>
                      <a:pt x="2269" y="6567"/>
                    </a:lnTo>
                    <a:lnTo>
                      <a:pt x="2196" y="6493"/>
                    </a:lnTo>
                    <a:lnTo>
                      <a:pt x="2140" y="6419"/>
                    </a:lnTo>
                    <a:lnTo>
                      <a:pt x="1827" y="6346"/>
                    </a:lnTo>
                    <a:lnTo>
                      <a:pt x="1513" y="6235"/>
                    </a:lnTo>
                    <a:lnTo>
                      <a:pt x="1218" y="6106"/>
                    </a:lnTo>
                    <a:lnTo>
                      <a:pt x="941" y="5921"/>
                    </a:lnTo>
                    <a:lnTo>
                      <a:pt x="683" y="5719"/>
                    </a:lnTo>
                    <a:lnTo>
                      <a:pt x="443" y="5497"/>
                    </a:lnTo>
                    <a:lnTo>
                      <a:pt x="240" y="5239"/>
                    </a:lnTo>
                    <a:lnTo>
                      <a:pt x="74" y="4962"/>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1"/>
              <p:cNvSpPr/>
              <p:nvPr/>
            </p:nvSpPr>
            <p:spPr>
              <a:xfrm>
                <a:off x="2131525" y="956075"/>
                <a:ext cx="120850" cy="65050"/>
              </a:xfrm>
              <a:custGeom>
                <a:rect b="b" l="l" r="r" t="t"/>
                <a:pathLst>
                  <a:path extrusionOk="0" fill="none" h="2602" w="4834">
                    <a:moveTo>
                      <a:pt x="74" y="0"/>
                    </a:moveTo>
                    <a:lnTo>
                      <a:pt x="1" y="572"/>
                    </a:lnTo>
                    <a:lnTo>
                      <a:pt x="1" y="572"/>
                    </a:lnTo>
                    <a:lnTo>
                      <a:pt x="1" y="738"/>
                    </a:lnTo>
                    <a:lnTo>
                      <a:pt x="1" y="904"/>
                    </a:lnTo>
                    <a:lnTo>
                      <a:pt x="19" y="1052"/>
                    </a:lnTo>
                    <a:lnTo>
                      <a:pt x="38" y="1218"/>
                    </a:lnTo>
                    <a:lnTo>
                      <a:pt x="93" y="1365"/>
                    </a:lnTo>
                    <a:lnTo>
                      <a:pt x="148" y="1513"/>
                    </a:lnTo>
                    <a:lnTo>
                      <a:pt x="222" y="1642"/>
                    </a:lnTo>
                    <a:lnTo>
                      <a:pt x="296" y="1790"/>
                    </a:lnTo>
                    <a:lnTo>
                      <a:pt x="388" y="1900"/>
                    </a:lnTo>
                    <a:lnTo>
                      <a:pt x="480" y="2029"/>
                    </a:lnTo>
                    <a:lnTo>
                      <a:pt x="609" y="2140"/>
                    </a:lnTo>
                    <a:lnTo>
                      <a:pt x="720" y="2232"/>
                    </a:lnTo>
                    <a:lnTo>
                      <a:pt x="849" y="2324"/>
                    </a:lnTo>
                    <a:lnTo>
                      <a:pt x="978" y="2398"/>
                    </a:lnTo>
                    <a:lnTo>
                      <a:pt x="1126" y="2454"/>
                    </a:lnTo>
                    <a:lnTo>
                      <a:pt x="1273" y="2509"/>
                    </a:lnTo>
                    <a:lnTo>
                      <a:pt x="1273" y="2509"/>
                    </a:lnTo>
                    <a:lnTo>
                      <a:pt x="1532" y="2564"/>
                    </a:lnTo>
                    <a:lnTo>
                      <a:pt x="1808" y="2601"/>
                    </a:lnTo>
                    <a:lnTo>
                      <a:pt x="3026" y="2601"/>
                    </a:lnTo>
                    <a:lnTo>
                      <a:pt x="3026" y="2601"/>
                    </a:lnTo>
                    <a:lnTo>
                      <a:pt x="3210" y="2583"/>
                    </a:lnTo>
                    <a:lnTo>
                      <a:pt x="3394" y="2564"/>
                    </a:lnTo>
                    <a:lnTo>
                      <a:pt x="3560" y="2509"/>
                    </a:lnTo>
                    <a:lnTo>
                      <a:pt x="3745" y="2454"/>
                    </a:lnTo>
                    <a:lnTo>
                      <a:pt x="3892" y="2380"/>
                    </a:lnTo>
                    <a:lnTo>
                      <a:pt x="4040" y="2288"/>
                    </a:lnTo>
                    <a:lnTo>
                      <a:pt x="4188" y="2177"/>
                    </a:lnTo>
                    <a:lnTo>
                      <a:pt x="4317" y="2048"/>
                    </a:lnTo>
                    <a:lnTo>
                      <a:pt x="4427" y="1919"/>
                    </a:lnTo>
                    <a:lnTo>
                      <a:pt x="4538" y="1790"/>
                    </a:lnTo>
                    <a:lnTo>
                      <a:pt x="4630" y="1642"/>
                    </a:lnTo>
                    <a:lnTo>
                      <a:pt x="4704" y="1476"/>
                    </a:lnTo>
                    <a:lnTo>
                      <a:pt x="4759" y="1310"/>
                    </a:lnTo>
                    <a:lnTo>
                      <a:pt x="4796" y="1144"/>
                    </a:lnTo>
                    <a:lnTo>
                      <a:pt x="4833" y="959"/>
                    </a:lnTo>
                    <a:lnTo>
                      <a:pt x="4833" y="793"/>
                    </a:lnTo>
                    <a:lnTo>
                      <a:pt x="4833" y="793"/>
                    </a:lnTo>
                    <a:lnTo>
                      <a:pt x="4833" y="627"/>
                    </a:lnTo>
                    <a:lnTo>
                      <a:pt x="4815" y="480"/>
                    </a:lnTo>
                    <a:lnTo>
                      <a:pt x="4796" y="406"/>
                    </a:lnTo>
                    <a:lnTo>
                      <a:pt x="4796" y="406"/>
                    </a:lnTo>
                    <a:lnTo>
                      <a:pt x="4667" y="554"/>
                    </a:lnTo>
                    <a:lnTo>
                      <a:pt x="4538" y="701"/>
                    </a:lnTo>
                    <a:lnTo>
                      <a:pt x="4372" y="830"/>
                    </a:lnTo>
                    <a:lnTo>
                      <a:pt x="4224" y="959"/>
                    </a:lnTo>
                    <a:lnTo>
                      <a:pt x="4058" y="1070"/>
                    </a:lnTo>
                    <a:lnTo>
                      <a:pt x="3874" y="1162"/>
                    </a:lnTo>
                    <a:lnTo>
                      <a:pt x="3690" y="1255"/>
                    </a:lnTo>
                    <a:lnTo>
                      <a:pt x="3505" y="1328"/>
                    </a:lnTo>
                    <a:lnTo>
                      <a:pt x="3505" y="1328"/>
                    </a:lnTo>
                    <a:lnTo>
                      <a:pt x="3450" y="1421"/>
                    </a:lnTo>
                    <a:lnTo>
                      <a:pt x="3394" y="1513"/>
                    </a:lnTo>
                    <a:lnTo>
                      <a:pt x="3321" y="1605"/>
                    </a:lnTo>
                    <a:lnTo>
                      <a:pt x="3228" y="1679"/>
                    </a:lnTo>
                    <a:lnTo>
                      <a:pt x="3136" y="1734"/>
                    </a:lnTo>
                    <a:lnTo>
                      <a:pt x="3026" y="1771"/>
                    </a:lnTo>
                    <a:lnTo>
                      <a:pt x="2915" y="1790"/>
                    </a:lnTo>
                    <a:lnTo>
                      <a:pt x="2786" y="1808"/>
                    </a:lnTo>
                    <a:lnTo>
                      <a:pt x="2786" y="1808"/>
                    </a:lnTo>
                    <a:lnTo>
                      <a:pt x="2694" y="1808"/>
                    </a:lnTo>
                    <a:lnTo>
                      <a:pt x="2601" y="1790"/>
                    </a:lnTo>
                    <a:lnTo>
                      <a:pt x="2509" y="1753"/>
                    </a:lnTo>
                    <a:lnTo>
                      <a:pt x="2417" y="1716"/>
                    </a:lnTo>
                    <a:lnTo>
                      <a:pt x="2343" y="1660"/>
                    </a:lnTo>
                    <a:lnTo>
                      <a:pt x="2269" y="1605"/>
                    </a:lnTo>
                    <a:lnTo>
                      <a:pt x="2196" y="1531"/>
                    </a:lnTo>
                    <a:lnTo>
                      <a:pt x="2140" y="1457"/>
                    </a:lnTo>
                    <a:lnTo>
                      <a:pt x="2140" y="1457"/>
                    </a:lnTo>
                    <a:lnTo>
                      <a:pt x="1827" y="1384"/>
                    </a:lnTo>
                    <a:lnTo>
                      <a:pt x="1513" y="1273"/>
                    </a:lnTo>
                    <a:lnTo>
                      <a:pt x="1218" y="1144"/>
                    </a:lnTo>
                    <a:lnTo>
                      <a:pt x="941" y="959"/>
                    </a:lnTo>
                    <a:lnTo>
                      <a:pt x="683" y="757"/>
                    </a:lnTo>
                    <a:lnTo>
                      <a:pt x="443" y="535"/>
                    </a:lnTo>
                    <a:lnTo>
                      <a:pt x="240" y="277"/>
                    </a:lnTo>
                    <a:lnTo>
                      <a:pt x="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1"/>
              <p:cNvSpPr/>
              <p:nvPr/>
            </p:nvSpPr>
            <p:spPr>
              <a:xfrm>
                <a:off x="2143050" y="832025"/>
                <a:ext cx="89950" cy="41525"/>
              </a:xfrm>
              <a:custGeom>
                <a:rect b="b" l="l" r="r" t="t"/>
                <a:pathLst>
                  <a:path extrusionOk="0" fill="none" h="1661" w="3598">
                    <a:moveTo>
                      <a:pt x="1919" y="1"/>
                    </a:moveTo>
                    <a:lnTo>
                      <a:pt x="1808" y="1"/>
                    </a:lnTo>
                    <a:lnTo>
                      <a:pt x="1808" y="1"/>
                    </a:lnTo>
                    <a:lnTo>
                      <a:pt x="1550" y="19"/>
                    </a:lnTo>
                    <a:lnTo>
                      <a:pt x="1273" y="93"/>
                    </a:lnTo>
                    <a:lnTo>
                      <a:pt x="1034" y="185"/>
                    </a:lnTo>
                    <a:lnTo>
                      <a:pt x="812" y="314"/>
                    </a:lnTo>
                    <a:lnTo>
                      <a:pt x="609" y="462"/>
                    </a:lnTo>
                    <a:lnTo>
                      <a:pt x="425" y="646"/>
                    </a:lnTo>
                    <a:lnTo>
                      <a:pt x="277" y="868"/>
                    </a:lnTo>
                    <a:lnTo>
                      <a:pt x="148" y="1107"/>
                    </a:lnTo>
                    <a:lnTo>
                      <a:pt x="148" y="1107"/>
                    </a:lnTo>
                    <a:lnTo>
                      <a:pt x="56" y="1347"/>
                    </a:lnTo>
                    <a:lnTo>
                      <a:pt x="19" y="1605"/>
                    </a:lnTo>
                    <a:lnTo>
                      <a:pt x="1" y="1661"/>
                    </a:lnTo>
                    <a:lnTo>
                      <a:pt x="1" y="1661"/>
                    </a:lnTo>
                    <a:lnTo>
                      <a:pt x="204" y="1458"/>
                    </a:lnTo>
                    <a:lnTo>
                      <a:pt x="443" y="1273"/>
                    </a:lnTo>
                    <a:lnTo>
                      <a:pt x="683" y="1126"/>
                    </a:lnTo>
                    <a:lnTo>
                      <a:pt x="941" y="997"/>
                    </a:lnTo>
                    <a:lnTo>
                      <a:pt x="1218" y="886"/>
                    </a:lnTo>
                    <a:lnTo>
                      <a:pt x="1495" y="812"/>
                    </a:lnTo>
                    <a:lnTo>
                      <a:pt x="1808" y="757"/>
                    </a:lnTo>
                    <a:lnTo>
                      <a:pt x="2103" y="739"/>
                    </a:lnTo>
                    <a:lnTo>
                      <a:pt x="2103" y="739"/>
                    </a:lnTo>
                    <a:lnTo>
                      <a:pt x="2306" y="739"/>
                    </a:lnTo>
                    <a:lnTo>
                      <a:pt x="2509" y="775"/>
                    </a:lnTo>
                    <a:lnTo>
                      <a:pt x="2712" y="794"/>
                    </a:lnTo>
                    <a:lnTo>
                      <a:pt x="2897" y="849"/>
                    </a:lnTo>
                    <a:lnTo>
                      <a:pt x="3081" y="905"/>
                    </a:lnTo>
                    <a:lnTo>
                      <a:pt x="3265" y="978"/>
                    </a:lnTo>
                    <a:lnTo>
                      <a:pt x="3431" y="1071"/>
                    </a:lnTo>
                    <a:lnTo>
                      <a:pt x="3597" y="1163"/>
                    </a:lnTo>
                    <a:lnTo>
                      <a:pt x="3597" y="1163"/>
                    </a:lnTo>
                    <a:lnTo>
                      <a:pt x="3561" y="1052"/>
                    </a:lnTo>
                    <a:lnTo>
                      <a:pt x="3561" y="1052"/>
                    </a:lnTo>
                    <a:lnTo>
                      <a:pt x="3431" y="831"/>
                    </a:lnTo>
                    <a:lnTo>
                      <a:pt x="3284" y="628"/>
                    </a:lnTo>
                    <a:lnTo>
                      <a:pt x="3099" y="443"/>
                    </a:lnTo>
                    <a:lnTo>
                      <a:pt x="2897" y="296"/>
                    </a:lnTo>
                    <a:lnTo>
                      <a:pt x="2675" y="167"/>
                    </a:lnTo>
                    <a:lnTo>
                      <a:pt x="2435" y="75"/>
                    </a:lnTo>
                    <a:lnTo>
                      <a:pt x="2177" y="19"/>
                    </a:lnTo>
                    <a:lnTo>
                      <a:pt x="19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1"/>
              <p:cNvSpPr/>
              <p:nvPr/>
            </p:nvSpPr>
            <p:spPr>
              <a:xfrm>
                <a:off x="2133375" y="873525"/>
                <a:ext cx="9700" cy="82575"/>
              </a:xfrm>
              <a:custGeom>
                <a:rect b="b" l="l" r="r" t="t"/>
                <a:pathLst>
                  <a:path extrusionOk="0" h="3303" w="388">
                    <a:moveTo>
                      <a:pt x="388" y="1"/>
                    </a:moveTo>
                    <a:lnTo>
                      <a:pt x="388" y="1"/>
                    </a:lnTo>
                    <a:lnTo>
                      <a:pt x="0" y="3302"/>
                    </a:lnTo>
                    <a:lnTo>
                      <a:pt x="0" y="3302"/>
                    </a:lnTo>
                    <a:lnTo>
                      <a:pt x="0" y="3302"/>
                    </a:lnTo>
                    <a:lnTo>
                      <a:pt x="388" y="1"/>
                    </a:lnTo>
                    <a:close/>
                  </a:path>
                </a:pathLst>
              </a:custGeom>
              <a:solidFill>
                <a:srgbClr val="FFC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1"/>
              <p:cNvSpPr/>
              <p:nvPr/>
            </p:nvSpPr>
            <p:spPr>
              <a:xfrm>
                <a:off x="2133375" y="873525"/>
                <a:ext cx="9700" cy="82575"/>
              </a:xfrm>
              <a:custGeom>
                <a:rect b="b" l="l" r="r" t="t"/>
                <a:pathLst>
                  <a:path extrusionOk="0" fill="none" h="3303" w="388">
                    <a:moveTo>
                      <a:pt x="388" y="1"/>
                    </a:moveTo>
                    <a:lnTo>
                      <a:pt x="388" y="1"/>
                    </a:lnTo>
                    <a:lnTo>
                      <a:pt x="0" y="3302"/>
                    </a:lnTo>
                    <a:lnTo>
                      <a:pt x="0" y="3302"/>
                    </a:lnTo>
                    <a:lnTo>
                      <a:pt x="0" y="3302"/>
                    </a:lnTo>
                    <a:lnTo>
                      <a:pt x="3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1"/>
              <p:cNvSpPr/>
              <p:nvPr/>
            </p:nvSpPr>
            <p:spPr>
              <a:xfrm>
                <a:off x="2133375" y="850475"/>
                <a:ext cx="118075" cy="142050"/>
              </a:xfrm>
              <a:custGeom>
                <a:rect b="b" l="l" r="r" t="t"/>
                <a:pathLst>
                  <a:path extrusionOk="0" h="5682" w="4723">
                    <a:moveTo>
                      <a:pt x="2527" y="904"/>
                    </a:moveTo>
                    <a:lnTo>
                      <a:pt x="2656" y="923"/>
                    </a:lnTo>
                    <a:lnTo>
                      <a:pt x="2786" y="960"/>
                    </a:lnTo>
                    <a:lnTo>
                      <a:pt x="2896" y="997"/>
                    </a:lnTo>
                    <a:lnTo>
                      <a:pt x="3007" y="1052"/>
                    </a:lnTo>
                    <a:lnTo>
                      <a:pt x="3118" y="1107"/>
                    </a:lnTo>
                    <a:lnTo>
                      <a:pt x="3210" y="1181"/>
                    </a:lnTo>
                    <a:lnTo>
                      <a:pt x="3302" y="1273"/>
                    </a:lnTo>
                    <a:lnTo>
                      <a:pt x="3376" y="1365"/>
                    </a:lnTo>
                    <a:lnTo>
                      <a:pt x="3450" y="1458"/>
                    </a:lnTo>
                    <a:lnTo>
                      <a:pt x="3523" y="1568"/>
                    </a:lnTo>
                    <a:lnTo>
                      <a:pt x="3579" y="1679"/>
                    </a:lnTo>
                    <a:lnTo>
                      <a:pt x="3616" y="1790"/>
                    </a:lnTo>
                    <a:lnTo>
                      <a:pt x="3652" y="1919"/>
                    </a:lnTo>
                    <a:lnTo>
                      <a:pt x="3671" y="2029"/>
                    </a:lnTo>
                    <a:lnTo>
                      <a:pt x="3671" y="2159"/>
                    </a:lnTo>
                    <a:lnTo>
                      <a:pt x="3671" y="2288"/>
                    </a:lnTo>
                    <a:lnTo>
                      <a:pt x="3652" y="2417"/>
                    </a:lnTo>
                    <a:lnTo>
                      <a:pt x="3616" y="2546"/>
                    </a:lnTo>
                    <a:lnTo>
                      <a:pt x="3579" y="2657"/>
                    </a:lnTo>
                    <a:lnTo>
                      <a:pt x="3523" y="2767"/>
                    </a:lnTo>
                    <a:lnTo>
                      <a:pt x="3450" y="2878"/>
                    </a:lnTo>
                    <a:lnTo>
                      <a:pt x="3376" y="2970"/>
                    </a:lnTo>
                    <a:lnTo>
                      <a:pt x="3302" y="3062"/>
                    </a:lnTo>
                    <a:lnTo>
                      <a:pt x="3210" y="3136"/>
                    </a:lnTo>
                    <a:lnTo>
                      <a:pt x="3118" y="3210"/>
                    </a:lnTo>
                    <a:lnTo>
                      <a:pt x="3007" y="3284"/>
                    </a:lnTo>
                    <a:lnTo>
                      <a:pt x="2896" y="3339"/>
                    </a:lnTo>
                    <a:lnTo>
                      <a:pt x="2786" y="3376"/>
                    </a:lnTo>
                    <a:lnTo>
                      <a:pt x="2656" y="3413"/>
                    </a:lnTo>
                    <a:lnTo>
                      <a:pt x="2527" y="3431"/>
                    </a:lnTo>
                    <a:lnTo>
                      <a:pt x="2269" y="3431"/>
                    </a:lnTo>
                    <a:lnTo>
                      <a:pt x="2140" y="3413"/>
                    </a:lnTo>
                    <a:lnTo>
                      <a:pt x="2029" y="3376"/>
                    </a:lnTo>
                    <a:lnTo>
                      <a:pt x="1919" y="3339"/>
                    </a:lnTo>
                    <a:lnTo>
                      <a:pt x="1808" y="3284"/>
                    </a:lnTo>
                    <a:lnTo>
                      <a:pt x="1697" y="3210"/>
                    </a:lnTo>
                    <a:lnTo>
                      <a:pt x="1605" y="3136"/>
                    </a:lnTo>
                    <a:lnTo>
                      <a:pt x="1513" y="3062"/>
                    </a:lnTo>
                    <a:lnTo>
                      <a:pt x="1421" y="2970"/>
                    </a:lnTo>
                    <a:lnTo>
                      <a:pt x="1347" y="2878"/>
                    </a:lnTo>
                    <a:lnTo>
                      <a:pt x="1292" y="2767"/>
                    </a:lnTo>
                    <a:lnTo>
                      <a:pt x="1236" y="2657"/>
                    </a:lnTo>
                    <a:lnTo>
                      <a:pt x="1199" y="2546"/>
                    </a:lnTo>
                    <a:lnTo>
                      <a:pt x="1162" y="2417"/>
                    </a:lnTo>
                    <a:lnTo>
                      <a:pt x="1144" y="2288"/>
                    </a:lnTo>
                    <a:lnTo>
                      <a:pt x="1144" y="2159"/>
                    </a:lnTo>
                    <a:lnTo>
                      <a:pt x="1144" y="2029"/>
                    </a:lnTo>
                    <a:lnTo>
                      <a:pt x="1162" y="1919"/>
                    </a:lnTo>
                    <a:lnTo>
                      <a:pt x="1199" y="1790"/>
                    </a:lnTo>
                    <a:lnTo>
                      <a:pt x="1236" y="1679"/>
                    </a:lnTo>
                    <a:lnTo>
                      <a:pt x="1292" y="1568"/>
                    </a:lnTo>
                    <a:lnTo>
                      <a:pt x="1347" y="1458"/>
                    </a:lnTo>
                    <a:lnTo>
                      <a:pt x="1421" y="1365"/>
                    </a:lnTo>
                    <a:lnTo>
                      <a:pt x="1513" y="1273"/>
                    </a:lnTo>
                    <a:lnTo>
                      <a:pt x="1605" y="1181"/>
                    </a:lnTo>
                    <a:lnTo>
                      <a:pt x="1697" y="1107"/>
                    </a:lnTo>
                    <a:lnTo>
                      <a:pt x="1808" y="1052"/>
                    </a:lnTo>
                    <a:lnTo>
                      <a:pt x="1919" y="997"/>
                    </a:lnTo>
                    <a:lnTo>
                      <a:pt x="2029" y="960"/>
                    </a:lnTo>
                    <a:lnTo>
                      <a:pt x="2140" y="923"/>
                    </a:lnTo>
                    <a:lnTo>
                      <a:pt x="2269" y="904"/>
                    </a:lnTo>
                    <a:close/>
                    <a:moveTo>
                      <a:pt x="2490" y="1"/>
                    </a:moveTo>
                    <a:lnTo>
                      <a:pt x="2195" y="19"/>
                    </a:lnTo>
                    <a:lnTo>
                      <a:pt x="1882" y="74"/>
                    </a:lnTo>
                    <a:lnTo>
                      <a:pt x="1605" y="148"/>
                    </a:lnTo>
                    <a:lnTo>
                      <a:pt x="1328" y="259"/>
                    </a:lnTo>
                    <a:lnTo>
                      <a:pt x="1070" y="388"/>
                    </a:lnTo>
                    <a:lnTo>
                      <a:pt x="830" y="535"/>
                    </a:lnTo>
                    <a:lnTo>
                      <a:pt x="591" y="720"/>
                    </a:lnTo>
                    <a:lnTo>
                      <a:pt x="388" y="923"/>
                    </a:lnTo>
                    <a:lnTo>
                      <a:pt x="0" y="4224"/>
                    </a:lnTo>
                    <a:lnTo>
                      <a:pt x="166" y="4501"/>
                    </a:lnTo>
                    <a:lnTo>
                      <a:pt x="369" y="4759"/>
                    </a:lnTo>
                    <a:lnTo>
                      <a:pt x="609" y="4981"/>
                    </a:lnTo>
                    <a:lnTo>
                      <a:pt x="867" y="5183"/>
                    </a:lnTo>
                    <a:lnTo>
                      <a:pt x="1144" y="5368"/>
                    </a:lnTo>
                    <a:lnTo>
                      <a:pt x="1439" y="5497"/>
                    </a:lnTo>
                    <a:lnTo>
                      <a:pt x="1753" y="5608"/>
                    </a:lnTo>
                    <a:lnTo>
                      <a:pt x="2066" y="5681"/>
                    </a:lnTo>
                    <a:lnTo>
                      <a:pt x="2029" y="5589"/>
                    </a:lnTo>
                    <a:lnTo>
                      <a:pt x="1992" y="5479"/>
                    </a:lnTo>
                    <a:lnTo>
                      <a:pt x="1956" y="5368"/>
                    </a:lnTo>
                    <a:lnTo>
                      <a:pt x="1956" y="5257"/>
                    </a:lnTo>
                    <a:lnTo>
                      <a:pt x="1974" y="5110"/>
                    </a:lnTo>
                    <a:lnTo>
                      <a:pt x="2011" y="4962"/>
                    </a:lnTo>
                    <a:lnTo>
                      <a:pt x="2085" y="4833"/>
                    </a:lnTo>
                    <a:lnTo>
                      <a:pt x="2177" y="4722"/>
                    </a:lnTo>
                    <a:lnTo>
                      <a:pt x="2288" y="4630"/>
                    </a:lnTo>
                    <a:lnTo>
                      <a:pt x="2417" y="4556"/>
                    </a:lnTo>
                    <a:lnTo>
                      <a:pt x="2564" y="4519"/>
                    </a:lnTo>
                    <a:lnTo>
                      <a:pt x="2712" y="4501"/>
                    </a:lnTo>
                    <a:lnTo>
                      <a:pt x="2878" y="4519"/>
                    </a:lnTo>
                    <a:lnTo>
                      <a:pt x="3025" y="4556"/>
                    </a:lnTo>
                    <a:lnTo>
                      <a:pt x="3154" y="4630"/>
                    </a:lnTo>
                    <a:lnTo>
                      <a:pt x="3265" y="4722"/>
                    </a:lnTo>
                    <a:lnTo>
                      <a:pt x="3357" y="4833"/>
                    </a:lnTo>
                    <a:lnTo>
                      <a:pt x="3431" y="4962"/>
                    </a:lnTo>
                    <a:lnTo>
                      <a:pt x="3468" y="5110"/>
                    </a:lnTo>
                    <a:lnTo>
                      <a:pt x="3486" y="5257"/>
                    </a:lnTo>
                    <a:lnTo>
                      <a:pt x="3468" y="5405"/>
                    </a:lnTo>
                    <a:lnTo>
                      <a:pt x="3431" y="5552"/>
                    </a:lnTo>
                    <a:lnTo>
                      <a:pt x="3431" y="5552"/>
                    </a:lnTo>
                    <a:lnTo>
                      <a:pt x="3616" y="5479"/>
                    </a:lnTo>
                    <a:lnTo>
                      <a:pt x="3800" y="5386"/>
                    </a:lnTo>
                    <a:lnTo>
                      <a:pt x="3984" y="5294"/>
                    </a:lnTo>
                    <a:lnTo>
                      <a:pt x="4150" y="5183"/>
                    </a:lnTo>
                    <a:lnTo>
                      <a:pt x="4298" y="5054"/>
                    </a:lnTo>
                    <a:lnTo>
                      <a:pt x="4464" y="4925"/>
                    </a:lnTo>
                    <a:lnTo>
                      <a:pt x="4593" y="4778"/>
                    </a:lnTo>
                    <a:lnTo>
                      <a:pt x="4722" y="4630"/>
                    </a:lnTo>
                    <a:lnTo>
                      <a:pt x="4114" y="867"/>
                    </a:lnTo>
                    <a:lnTo>
                      <a:pt x="4095" y="794"/>
                    </a:lnTo>
                    <a:lnTo>
                      <a:pt x="4058" y="591"/>
                    </a:lnTo>
                    <a:lnTo>
                      <a:pt x="3984" y="425"/>
                    </a:lnTo>
                    <a:lnTo>
                      <a:pt x="3818" y="333"/>
                    </a:lnTo>
                    <a:lnTo>
                      <a:pt x="3652" y="240"/>
                    </a:lnTo>
                    <a:lnTo>
                      <a:pt x="3468" y="167"/>
                    </a:lnTo>
                    <a:lnTo>
                      <a:pt x="3284" y="111"/>
                    </a:lnTo>
                    <a:lnTo>
                      <a:pt x="3099" y="56"/>
                    </a:lnTo>
                    <a:lnTo>
                      <a:pt x="2896" y="37"/>
                    </a:lnTo>
                    <a:lnTo>
                      <a:pt x="26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1"/>
              <p:cNvSpPr/>
              <p:nvPr/>
            </p:nvSpPr>
            <p:spPr>
              <a:xfrm>
                <a:off x="2161975" y="873075"/>
                <a:ext cx="63175" cy="63200"/>
              </a:xfrm>
              <a:custGeom>
                <a:rect b="b" l="l" r="r" t="t"/>
                <a:pathLst>
                  <a:path extrusionOk="0" fill="none" h="2528" w="2527">
                    <a:moveTo>
                      <a:pt x="0" y="1255"/>
                    </a:moveTo>
                    <a:lnTo>
                      <a:pt x="0" y="1255"/>
                    </a:lnTo>
                    <a:lnTo>
                      <a:pt x="0" y="1255"/>
                    </a:lnTo>
                    <a:lnTo>
                      <a:pt x="0" y="1125"/>
                    </a:lnTo>
                    <a:lnTo>
                      <a:pt x="18" y="1015"/>
                    </a:lnTo>
                    <a:lnTo>
                      <a:pt x="55" y="886"/>
                    </a:lnTo>
                    <a:lnTo>
                      <a:pt x="92" y="775"/>
                    </a:lnTo>
                    <a:lnTo>
                      <a:pt x="148" y="664"/>
                    </a:lnTo>
                    <a:lnTo>
                      <a:pt x="203" y="554"/>
                    </a:lnTo>
                    <a:lnTo>
                      <a:pt x="277" y="461"/>
                    </a:lnTo>
                    <a:lnTo>
                      <a:pt x="369" y="369"/>
                    </a:lnTo>
                    <a:lnTo>
                      <a:pt x="461" y="277"/>
                    </a:lnTo>
                    <a:lnTo>
                      <a:pt x="553" y="203"/>
                    </a:lnTo>
                    <a:lnTo>
                      <a:pt x="664" y="148"/>
                    </a:lnTo>
                    <a:lnTo>
                      <a:pt x="775" y="93"/>
                    </a:lnTo>
                    <a:lnTo>
                      <a:pt x="885" y="56"/>
                    </a:lnTo>
                    <a:lnTo>
                      <a:pt x="996" y="19"/>
                    </a:lnTo>
                    <a:lnTo>
                      <a:pt x="1125" y="0"/>
                    </a:lnTo>
                    <a:lnTo>
                      <a:pt x="1254" y="0"/>
                    </a:lnTo>
                    <a:lnTo>
                      <a:pt x="1254" y="0"/>
                    </a:lnTo>
                    <a:lnTo>
                      <a:pt x="1383" y="0"/>
                    </a:lnTo>
                    <a:lnTo>
                      <a:pt x="1512" y="19"/>
                    </a:lnTo>
                    <a:lnTo>
                      <a:pt x="1642" y="56"/>
                    </a:lnTo>
                    <a:lnTo>
                      <a:pt x="1752" y="93"/>
                    </a:lnTo>
                    <a:lnTo>
                      <a:pt x="1863" y="148"/>
                    </a:lnTo>
                    <a:lnTo>
                      <a:pt x="1974" y="203"/>
                    </a:lnTo>
                    <a:lnTo>
                      <a:pt x="2066" y="277"/>
                    </a:lnTo>
                    <a:lnTo>
                      <a:pt x="2158" y="369"/>
                    </a:lnTo>
                    <a:lnTo>
                      <a:pt x="2232" y="461"/>
                    </a:lnTo>
                    <a:lnTo>
                      <a:pt x="2306" y="554"/>
                    </a:lnTo>
                    <a:lnTo>
                      <a:pt x="2379" y="664"/>
                    </a:lnTo>
                    <a:lnTo>
                      <a:pt x="2435" y="775"/>
                    </a:lnTo>
                    <a:lnTo>
                      <a:pt x="2472" y="886"/>
                    </a:lnTo>
                    <a:lnTo>
                      <a:pt x="2508" y="1015"/>
                    </a:lnTo>
                    <a:lnTo>
                      <a:pt x="2527" y="1125"/>
                    </a:lnTo>
                    <a:lnTo>
                      <a:pt x="2527" y="1255"/>
                    </a:lnTo>
                    <a:lnTo>
                      <a:pt x="2527" y="1255"/>
                    </a:lnTo>
                    <a:lnTo>
                      <a:pt x="2527" y="1255"/>
                    </a:lnTo>
                    <a:lnTo>
                      <a:pt x="2527" y="1255"/>
                    </a:lnTo>
                    <a:lnTo>
                      <a:pt x="2527" y="1384"/>
                    </a:lnTo>
                    <a:lnTo>
                      <a:pt x="2508" y="1513"/>
                    </a:lnTo>
                    <a:lnTo>
                      <a:pt x="2472" y="1642"/>
                    </a:lnTo>
                    <a:lnTo>
                      <a:pt x="2435" y="1753"/>
                    </a:lnTo>
                    <a:lnTo>
                      <a:pt x="2379" y="1863"/>
                    </a:lnTo>
                    <a:lnTo>
                      <a:pt x="2306" y="1974"/>
                    </a:lnTo>
                    <a:lnTo>
                      <a:pt x="2232" y="2066"/>
                    </a:lnTo>
                    <a:lnTo>
                      <a:pt x="2158" y="2158"/>
                    </a:lnTo>
                    <a:lnTo>
                      <a:pt x="2066" y="2232"/>
                    </a:lnTo>
                    <a:lnTo>
                      <a:pt x="1974" y="2306"/>
                    </a:lnTo>
                    <a:lnTo>
                      <a:pt x="1863" y="2380"/>
                    </a:lnTo>
                    <a:lnTo>
                      <a:pt x="1752" y="2435"/>
                    </a:lnTo>
                    <a:lnTo>
                      <a:pt x="1642" y="2472"/>
                    </a:lnTo>
                    <a:lnTo>
                      <a:pt x="1512" y="2509"/>
                    </a:lnTo>
                    <a:lnTo>
                      <a:pt x="1383" y="2527"/>
                    </a:lnTo>
                    <a:lnTo>
                      <a:pt x="1254" y="2527"/>
                    </a:lnTo>
                    <a:lnTo>
                      <a:pt x="1254" y="2527"/>
                    </a:lnTo>
                    <a:lnTo>
                      <a:pt x="1125" y="2527"/>
                    </a:lnTo>
                    <a:lnTo>
                      <a:pt x="996" y="2509"/>
                    </a:lnTo>
                    <a:lnTo>
                      <a:pt x="885" y="2472"/>
                    </a:lnTo>
                    <a:lnTo>
                      <a:pt x="775" y="2435"/>
                    </a:lnTo>
                    <a:lnTo>
                      <a:pt x="664" y="2380"/>
                    </a:lnTo>
                    <a:lnTo>
                      <a:pt x="553" y="2306"/>
                    </a:lnTo>
                    <a:lnTo>
                      <a:pt x="461" y="2232"/>
                    </a:lnTo>
                    <a:lnTo>
                      <a:pt x="369" y="2158"/>
                    </a:lnTo>
                    <a:lnTo>
                      <a:pt x="277" y="2066"/>
                    </a:lnTo>
                    <a:lnTo>
                      <a:pt x="203" y="1974"/>
                    </a:lnTo>
                    <a:lnTo>
                      <a:pt x="148" y="1863"/>
                    </a:lnTo>
                    <a:lnTo>
                      <a:pt x="92" y="1753"/>
                    </a:lnTo>
                    <a:lnTo>
                      <a:pt x="55" y="1642"/>
                    </a:lnTo>
                    <a:lnTo>
                      <a:pt x="18" y="1513"/>
                    </a:lnTo>
                    <a:lnTo>
                      <a:pt x="0" y="1384"/>
                    </a:lnTo>
                    <a:lnTo>
                      <a:pt x="0" y="1255"/>
                    </a:lnTo>
                    <a:lnTo>
                      <a:pt x="0"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1"/>
              <p:cNvSpPr/>
              <p:nvPr/>
            </p:nvSpPr>
            <p:spPr>
              <a:xfrm>
                <a:off x="2182250" y="963000"/>
                <a:ext cx="38300" cy="29975"/>
              </a:xfrm>
              <a:custGeom>
                <a:rect b="b" l="l" r="r" t="t"/>
                <a:pathLst>
                  <a:path extrusionOk="0" h="1199" w="1532">
                    <a:moveTo>
                      <a:pt x="757" y="0"/>
                    </a:moveTo>
                    <a:lnTo>
                      <a:pt x="609" y="18"/>
                    </a:lnTo>
                    <a:lnTo>
                      <a:pt x="462" y="55"/>
                    </a:lnTo>
                    <a:lnTo>
                      <a:pt x="333" y="129"/>
                    </a:lnTo>
                    <a:lnTo>
                      <a:pt x="222" y="221"/>
                    </a:lnTo>
                    <a:lnTo>
                      <a:pt x="130" y="332"/>
                    </a:lnTo>
                    <a:lnTo>
                      <a:pt x="56" y="461"/>
                    </a:lnTo>
                    <a:lnTo>
                      <a:pt x="19" y="609"/>
                    </a:lnTo>
                    <a:lnTo>
                      <a:pt x="1" y="756"/>
                    </a:lnTo>
                    <a:lnTo>
                      <a:pt x="1" y="867"/>
                    </a:lnTo>
                    <a:lnTo>
                      <a:pt x="37" y="978"/>
                    </a:lnTo>
                    <a:lnTo>
                      <a:pt x="74" y="1088"/>
                    </a:lnTo>
                    <a:lnTo>
                      <a:pt x="111" y="1180"/>
                    </a:lnTo>
                    <a:lnTo>
                      <a:pt x="333" y="1199"/>
                    </a:lnTo>
                    <a:lnTo>
                      <a:pt x="794" y="1199"/>
                    </a:lnTo>
                    <a:lnTo>
                      <a:pt x="1015" y="1162"/>
                    </a:lnTo>
                    <a:lnTo>
                      <a:pt x="1255" y="1125"/>
                    </a:lnTo>
                    <a:lnTo>
                      <a:pt x="1476" y="1051"/>
                    </a:lnTo>
                    <a:lnTo>
                      <a:pt x="1513" y="904"/>
                    </a:lnTo>
                    <a:lnTo>
                      <a:pt x="1531" y="756"/>
                    </a:lnTo>
                    <a:lnTo>
                      <a:pt x="1513" y="609"/>
                    </a:lnTo>
                    <a:lnTo>
                      <a:pt x="1476" y="461"/>
                    </a:lnTo>
                    <a:lnTo>
                      <a:pt x="1402" y="332"/>
                    </a:lnTo>
                    <a:lnTo>
                      <a:pt x="1310" y="221"/>
                    </a:lnTo>
                    <a:lnTo>
                      <a:pt x="1199" y="129"/>
                    </a:lnTo>
                    <a:lnTo>
                      <a:pt x="1070" y="55"/>
                    </a:lnTo>
                    <a:lnTo>
                      <a:pt x="923" y="18"/>
                    </a:lnTo>
                    <a:lnTo>
                      <a:pt x="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1"/>
              <p:cNvSpPr/>
              <p:nvPr/>
            </p:nvSpPr>
            <p:spPr>
              <a:xfrm>
                <a:off x="2161975" y="873075"/>
                <a:ext cx="63175" cy="63200"/>
              </a:xfrm>
              <a:custGeom>
                <a:rect b="b" l="l" r="r" t="t"/>
                <a:pathLst>
                  <a:path extrusionOk="0" h="2528" w="2527">
                    <a:moveTo>
                      <a:pt x="1125" y="0"/>
                    </a:move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1"/>
              <p:cNvSpPr/>
              <p:nvPr/>
            </p:nvSpPr>
            <p:spPr>
              <a:xfrm>
                <a:off x="2161975" y="873075"/>
                <a:ext cx="63175" cy="63200"/>
              </a:xfrm>
              <a:custGeom>
                <a:rect b="b" l="l" r="r" t="t"/>
                <a:pathLst>
                  <a:path extrusionOk="0" fill="none" h="2528" w="2527">
                    <a:moveTo>
                      <a:pt x="1254" y="0"/>
                    </a:moveTo>
                    <a:lnTo>
                      <a:pt x="1254" y="0"/>
                    </a:lnTo>
                    <a:lnTo>
                      <a:pt x="1125" y="0"/>
                    </a:ln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25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254" y="2527"/>
                    </a:lnTo>
                    <a:lnTo>
                      <a:pt x="1254"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255"/>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lnTo>
                      <a:pt x="12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4" name="Google Shape;2474;p21"/>
          <p:cNvGrpSpPr/>
          <p:nvPr/>
        </p:nvGrpSpPr>
        <p:grpSpPr>
          <a:xfrm flipH="1">
            <a:off x="1983563" y="4859325"/>
            <a:ext cx="127903" cy="152308"/>
            <a:chOff x="1353350" y="1473225"/>
            <a:chExt cx="190900" cy="227325"/>
          </a:xfrm>
        </p:grpSpPr>
        <p:sp>
          <p:nvSpPr>
            <p:cNvPr id="2475" name="Google Shape;2475;p2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1" name="Google Shape;2481;p21"/>
          <p:cNvGrpSpPr/>
          <p:nvPr/>
        </p:nvGrpSpPr>
        <p:grpSpPr>
          <a:xfrm flipH="1">
            <a:off x="3159888" y="4097325"/>
            <a:ext cx="127903" cy="152308"/>
            <a:chOff x="1353350" y="1473225"/>
            <a:chExt cx="190900" cy="227325"/>
          </a:xfrm>
        </p:grpSpPr>
        <p:sp>
          <p:nvSpPr>
            <p:cNvPr id="2482" name="Google Shape;2482;p2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 name="Google Shape;2488;p21"/>
          <p:cNvGrpSpPr/>
          <p:nvPr/>
        </p:nvGrpSpPr>
        <p:grpSpPr>
          <a:xfrm flipH="1">
            <a:off x="8170038" y="4044925"/>
            <a:ext cx="127903" cy="152308"/>
            <a:chOff x="1353350" y="1473225"/>
            <a:chExt cx="190900" cy="227325"/>
          </a:xfrm>
        </p:grpSpPr>
        <p:sp>
          <p:nvSpPr>
            <p:cNvPr id="2489" name="Google Shape;2489;p2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5" name="Google Shape;2495;p21"/>
          <p:cNvGrpSpPr/>
          <p:nvPr/>
        </p:nvGrpSpPr>
        <p:grpSpPr>
          <a:xfrm flipH="1">
            <a:off x="8251013" y="4599425"/>
            <a:ext cx="127903" cy="152308"/>
            <a:chOff x="1353350" y="1473225"/>
            <a:chExt cx="190900" cy="227325"/>
          </a:xfrm>
        </p:grpSpPr>
        <p:sp>
          <p:nvSpPr>
            <p:cNvPr id="2496" name="Google Shape;2496;p2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2" name="Google Shape;2502;p21"/>
          <p:cNvGrpSpPr/>
          <p:nvPr/>
        </p:nvGrpSpPr>
        <p:grpSpPr>
          <a:xfrm>
            <a:off x="7503303" y="4824011"/>
            <a:ext cx="80426" cy="95772"/>
            <a:chOff x="1353350" y="1473225"/>
            <a:chExt cx="190900" cy="227325"/>
          </a:xfrm>
        </p:grpSpPr>
        <p:sp>
          <p:nvSpPr>
            <p:cNvPr id="2503" name="Google Shape;2503;p2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9" name="Google Shape;2509;p21"/>
          <p:cNvGrpSpPr/>
          <p:nvPr/>
        </p:nvGrpSpPr>
        <p:grpSpPr>
          <a:xfrm>
            <a:off x="5431628" y="4735199"/>
            <a:ext cx="80426" cy="95772"/>
            <a:chOff x="1353350" y="1473225"/>
            <a:chExt cx="190900" cy="227325"/>
          </a:xfrm>
        </p:grpSpPr>
        <p:sp>
          <p:nvSpPr>
            <p:cNvPr id="2510" name="Google Shape;2510;p2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6" name="Google Shape;2516;p21"/>
          <p:cNvGrpSpPr/>
          <p:nvPr/>
        </p:nvGrpSpPr>
        <p:grpSpPr>
          <a:xfrm>
            <a:off x="2183603" y="4249624"/>
            <a:ext cx="80426" cy="95772"/>
            <a:chOff x="1353350" y="1473225"/>
            <a:chExt cx="190900" cy="227325"/>
          </a:xfrm>
        </p:grpSpPr>
        <p:sp>
          <p:nvSpPr>
            <p:cNvPr id="2517" name="Google Shape;2517;p2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3" name="Google Shape;2523;p21"/>
          <p:cNvGrpSpPr/>
          <p:nvPr/>
        </p:nvGrpSpPr>
        <p:grpSpPr>
          <a:xfrm>
            <a:off x="1016778" y="4197224"/>
            <a:ext cx="80426" cy="95772"/>
            <a:chOff x="1353350" y="1473225"/>
            <a:chExt cx="190900" cy="227325"/>
          </a:xfrm>
        </p:grpSpPr>
        <p:sp>
          <p:nvSpPr>
            <p:cNvPr id="2524" name="Google Shape;2524;p2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21"/>
          <p:cNvGrpSpPr/>
          <p:nvPr/>
        </p:nvGrpSpPr>
        <p:grpSpPr>
          <a:xfrm>
            <a:off x="407728" y="4763549"/>
            <a:ext cx="80426" cy="95772"/>
            <a:chOff x="1353350" y="1473225"/>
            <a:chExt cx="190900" cy="227325"/>
          </a:xfrm>
        </p:grpSpPr>
        <p:sp>
          <p:nvSpPr>
            <p:cNvPr id="2531" name="Google Shape;2531;p21"/>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1"/>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1"/>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1"/>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1"/>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1"/>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7" name="Google Shape;2537;p21"/>
          <p:cNvGrpSpPr/>
          <p:nvPr/>
        </p:nvGrpSpPr>
        <p:grpSpPr>
          <a:xfrm>
            <a:off x="2326725" y="3614178"/>
            <a:ext cx="1232400" cy="1118597"/>
            <a:chOff x="5752838" y="3873978"/>
            <a:chExt cx="1232400" cy="1118597"/>
          </a:xfrm>
        </p:grpSpPr>
        <p:sp>
          <p:nvSpPr>
            <p:cNvPr id="2538" name="Google Shape;2538;p21"/>
            <p:cNvSpPr/>
            <p:nvPr/>
          </p:nvSpPr>
          <p:spPr>
            <a:xfrm>
              <a:off x="5752838" y="4788575"/>
              <a:ext cx="1232400" cy="204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9" name="Google Shape;2539;p21"/>
            <p:cNvGrpSpPr/>
            <p:nvPr/>
          </p:nvGrpSpPr>
          <p:grpSpPr>
            <a:xfrm>
              <a:off x="5819627" y="3873978"/>
              <a:ext cx="1134052" cy="1045782"/>
              <a:chOff x="1346250" y="528150"/>
              <a:chExt cx="971600" cy="895975"/>
            </a:xfrm>
          </p:grpSpPr>
          <p:sp>
            <p:nvSpPr>
              <p:cNvPr id="2540" name="Google Shape;2540;p21"/>
              <p:cNvSpPr/>
              <p:nvPr/>
            </p:nvSpPr>
            <p:spPr>
              <a:xfrm>
                <a:off x="1412650" y="777625"/>
                <a:ext cx="841100" cy="296975"/>
              </a:xfrm>
              <a:custGeom>
                <a:rect b="b" l="l" r="r" t="t"/>
                <a:pathLst>
                  <a:path extrusionOk="0" h="11879" w="33644">
                    <a:moveTo>
                      <a:pt x="2472" y="0"/>
                    </a:moveTo>
                    <a:lnTo>
                      <a:pt x="2325" y="92"/>
                    </a:lnTo>
                    <a:lnTo>
                      <a:pt x="2159" y="203"/>
                    </a:lnTo>
                    <a:lnTo>
                      <a:pt x="1974" y="351"/>
                    </a:lnTo>
                    <a:lnTo>
                      <a:pt x="1734" y="554"/>
                    </a:lnTo>
                    <a:lnTo>
                      <a:pt x="1476" y="793"/>
                    </a:lnTo>
                    <a:lnTo>
                      <a:pt x="1181" y="1125"/>
                    </a:lnTo>
                    <a:lnTo>
                      <a:pt x="867" y="1513"/>
                    </a:lnTo>
                    <a:lnTo>
                      <a:pt x="665" y="1808"/>
                    </a:lnTo>
                    <a:lnTo>
                      <a:pt x="443" y="2140"/>
                    </a:lnTo>
                    <a:lnTo>
                      <a:pt x="222" y="2509"/>
                    </a:lnTo>
                    <a:lnTo>
                      <a:pt x="1" y="2896"/>
                    </a:lnTo>
                    <a:lnTo>
                      <a:pt x="867" y="3099"/>
                    </a:lnTo>
                    <a:lnTo>
                      <a:pt x="997" y="2896"/>
                    </a:lnTo>
                    <a:lnTo>
                      <a:pt x="1144" y="2712"/>
                    </a:lnTo>
                    <a:lnTo>
                      <a:pt x="1329" y="2564"/>
                    </a:lnTo>
                    <a:lnTo>
                      <a:pt x="1513" y="2435"/>
                    </a:lnTo>
                    <a:lnTo>
                      <a:pt x="1734" y="2324"/>
                    </a:lnTo>
                    <a:lnTo>
                      <a:pt x="1956" y="2251"/>
                    </a:lnTo>
                    <a:lnTo>
                      <a:pt x="2195" y="2195"/>
                    </a:lnTo>
                    <a:lnTo>
                      <a:pt x="2435" y="2177"/>
                    </a:lnTo>
                    <a:lnTo>
                      <a:pt x="2527" y="2177"/>
                    </a:lnTo>
                    <a:lnTo>
                      <a:pt x="2693" y="2195"/>
                    </a:lnTo>
                    <a:lnTo>
                      <a:pt x="2859" y="2214"/>
                    </a:lnTo>
                    <a:lnTo>
                      <a:pt x="3025" y="2251"/>
                    </a:lnTo>
                    <a:lnTo>
                      <a:pt x="3191" y="2306"/>
                    </a:lnTo>
                    <a:lnTo>
                      <a:pt x="3339" y="2361"/>
                    </a:lnTo>
                    <a:lnTo>
                      <a:pt x="3487" y="2453"/>
                    </a:lnTo>
                    <a:lnTo>
                      <a:pt x="3616" y="2527"/>
                    </a:lnTo>
                    <a:lnTo>
                      <a:pt x="3745" y="2638"/>
                    </a:lnTo>
                    <a:lnTo>
                      <a:pt x="3855" y="2749"/>
                    </a:lnTo>
                    <a:lnTo>
                      <a:pt x="3966" y="2878"/>
                    </a:lnTo>
                    <a:lnTo>
                      <a:pt x="4058" y="3007"/>
                    </a:lnTo>
                    <a:lnTo>
                      <a:pt x="4132" y="3136"/>
                    </a:lnTo>
                    <a:lnTo>
                      <a:pt x="4206" y="3302"/>
                    </a:lnTo>
                    <a:lnTo>
                      <a:pt x="4261" y="3449"/>
                    </a:lnTo>
                    <a:lnTo>
                      <a:pt x="4298" y="3615"/>
                    </a:lnTo>
                    <a:lnTo>
                      <a:pt x="4335" y="3781"/>
                    </a:lnTo>
                    <a:lnTo>
                      <a:pt x="4796" y="7692"/>
                    </a:lnTo>
                    <a:lnTo>
                      <a:pt x="4815" y="7876"/>
                    </a:lnTo>
                    <a:lnTo>
                      <a:pt x="4815" y="8024"/>
                    </a:lnTo>
                    <a:lnTo>
                      <a:pt x="4796" y="8190"/>
                    </a:lnTo>
                    <a:lnTo>
                      <a:pt x="4759" y="8356"/>
                    </a:lnTo>
                    <a:lnTo>
                      <a:pt x="4722" y="8503"/>
                    </a:lnTo>
                    <a:lnTo>
                      <a:pt x="4667" y="8651"/>
                    </a:lnTo>
                    <a:lnTo>
                      <a:pt x="4593" y="8780"/>
                    </a:lnTo>
                    <a:lnTo>
                      <a:pt x="4519" y="8928"/>
                    </a:lnTo>
                    <a:lnTo>
                      <a:pt x="4427" y="9038"/>
                    </a:lnTo>
                    <a:lnTo>
                      <a:pt x="4317" y="9167"/>
                    </a:lnTo>
                    <a:lnTo>
                      <a:pt x="4206" y="9278"/>
                    </a:lnTo>
                    <a:lnTo>
                      <a:pt x="4095" y="9370"/>
                    </a:lnTo>
                    <a:lnTo>
                      <a:pt x="3966" y="9462"/>
                    </a:lnTo>
                    <a:lnTo>
                      <a:pt x="3819" y="9536"/>
                    </a:lnTo>
                    <a:lnTo>
                      <a:pt x="3671" y="9592"/>
                    </a:lnTo>
                    <a:lnTo>
                      <a:pt x="3523" y="9647"/>
                    </a:lnTo>
                    <a:lnTo>
                      <a:pt x="3597" y="10108"/>
                    </a:lnTo>
                    <a:lnTo>
                      <a:pt x="3708" y="10827"/>
                    </a:lnTo>
                    <a:lnTo>
                      <a:pt x="3763" y="11012"/>
                    </a:lnTo>
                    <a:lnTo>
                      <a:pt x="3819" y="11159"/>
                    </a:lnTo>
                    <a:lnTo>
                      <a:pt x="3929" y="11307"/>
                    </a:lnTo>
                    <a:lnTo>
                      <a:pt x="4040" y="11418"/>
                    </a:lnTo>
                    <a:lnTo>
                      <a:pt x="4151" y="11528"/>
                    </a:lnTo>
                    <a:lnTo>
                      <a:pt x="4298" y="11620"/>
                    </a:lnTo>
                    <a:lnTo>
                      <a:pt x="4446" y="11676"/>
                    </a:lnTo>
                    <a:lnTo>
                      <a:pt x="4575" y="11731"/>
                    </a:lnTo>
                    <a:lnTo>
                      <a:pt x="4870" y="11823"/>
                    </a:lnTo>
                    <a:lnTo>
                      <a:pt x="5110" y="11860"/>
                    </a:lnTo>
                    <a:lnTo>
                      <a:pt x="5331" y="11879"/>
                    </a:lnTo>
                    <a:lnTo>
                      <a:pt x="28221" y="11879"/>
                    </a:lnTo>
                    <a:lnTo>
                      <a:pt x="28461" y="11860"/>
                    </a:lnTo>
                    <a:lnTo>
                      <a:pt x="28700" y="11823"/>
                    </a:lnTo>
                    <a:lnTo>
                      <a:pt x="28977" y="11750"/>
                    </a:lnTo>
                    <a:lnTo>
                      <a:pt x="29125" y="11694"/>
                    </a:lnTo>
                    <a:lnTo>
                      <a:pt x="29272" y="11620"/>
                    </a:lnTo>
                    <a:lnTo>
                      <a:pt x="29401" y="11528"/>
                    </a:lnTo>
                    <a:lnTo>
                      <a:pt x="29530" y="11436"/>
                    </a:lnTo>
                    <a:lnTo>
                      <a:pt x="29641" y="11307"/>
                    </a:lnTo>
                    <a:lnTo>
                      <a:pt x="29733" y="11178"/>
                    </a:lnTo>
                    <a:lnTo>
                      <a:pt x="29807" y="11012"/>
                    </a:lnTo>
                    <a:lnTo>
                      <a:pt x="29862" y="10827"/>
                    </a:lnTo>
                    <a:lnTo>
                      <a:pt x="29973" y="10126"/>
                    </a:lnTo>
                    <a:lnTo>
                      <a:pt x="30028" y="9647"/>
                    </a:lnTo>
                    <a:lnTo>
                      <a:pt x="29881" y="9592"/>
                    </a:lnTo>
                    <a:lnTo>
                      <a:pt x="29733" y="9536"/>
                    </a:lnTo>
                    <a:lnTo>
                      <a:pt x="29604" y="9462"/>
                    </a:lnTo>
                    <a:lnTo>
                      <a:pt x="29475" y="9370"/>
                    </a:lnTo>
                    <a:lnTo>
                      <a:pt x="29346" y="9278"/>
                    </a:lnTo>
                    <a:lnTo>
                      <a:pt x="29235" y="9167"/>
                    </a:lnTo>
                    <a:lnTo>
                      <a:pt x="29143" y="9038"/>
                    </a:lnTo>
                    <a:lnTo>
                      <a:pt x="29051" y="8928"/>
                    </a:lnTo>
                    <a:lnTo>
                      <a:pt x="28977" y="8780"/>
                    </a:lnTo>
                    <a:lnTo>
                      <a:pt x="28903" y="8651"/>
                    </a:lnTo>
                    <a:lnTo>
                      <a:pt x="28848" y="8503"/>
                    </a:lnTo>
                    <a:lnTo>
                      <a:pt x="28793" y="8356"/>
                    </a:lnTo>
                    <a:lnTo>
                      <a:pt x="28774" y="8190"/>
                    </a:lnTo>
                    <a:lnTo>
                      <a:pt x="28756" y="8042"/>
                    </a:lnTo>
                    <a:lnTo>
                      <a:pt x="28756" y="7876"/>
                    </a:lnTo>
                    <a:lnTo>
                      <a:pt x="28756" y="7710"/>
                    </a:lnTo>
                    <a:lnTo>
                      <a:pt x="29235" y="3781"/>
                    </a:lnTo>
                    <a:lnTo>
                      <a:pt x="29254" y="3615"/>
                    </a:lnTo>
                    <a:lnTo>
                      <a:pt x="29291" y="3449"/>
                    </a:lnTo>
                    <a:lnTo>
                      <a:pt x="29364" y="3302"/>
                    </a:lnTo>
                    <a:lnTo>
                      <a:pt x="29420" y="3154"/>
                    </a:lnTo>
                    <a:lnTo>
                      <a:pt x="29512" y="3007"/>
                    </a:lnTo>
                    <a:lnTo>
                      <a:pt x="29604" y="2878"/>
                    </a:lnTo>
                    <a:lnTo>
                      <a:pt x="29715" y="2749"/>
                    </a:lnTo>
                    <a:lnTo>
                      <a:pt x="29825" y="2638"/>
                    </a:lnTo>
                    <a:lnTo>
                      <a:pt x="29955" y="2546"/>
                    </a:lnTo>
                    <a:lnTo>
                      <a:pt x="30084" y="2453"/>
                    </a:lnTo>
                    <a:lnTo>
                      <a:pt x="30231" y="2361"/>
                    </a:lnTo>
                    <a:lnTo>
                      <a:pt x="30379" y="2306"/>
                    </a:lnTo>
                    <a:lnTo>
                      <a:pt x="30526" y="2251"/>
                    </a:lnTo>
                    <a:lnTo>
                      <a:pt x="30692" y="2214"/>
                    </a:lnTo>
                    <a:lnTo>
                      <a:pt x="30858" y="2195"/>
                    </a:lnTo>
                    <a:lnTo>
                      <a:pt x="31024" y="2177"/>
                    </a:lnTo>
                    <a:lnTo>
                      <a:pt x="31135" y="2177"/>
                    </a:lnTo>
                    <a:lnTo>
                      <a:pt x="31393" y="2195"/>
                    </a:lnTo>
                    <a:lnTo>
                      <a:pt x="31651" y="2251"/>
                    </a:lnTo>
                    <a:lnTo>
                      <a:pt x="31891" y="2343"/>
                    </a:lnTo>
                    <a:lnTo>
                      <a:pt x="32113" y="2472"/>
                    </a:lnTo>
                    <a:lnTo>
                      <a:pt x="32315" y="2619"/>
                    </a:lnTo>
                    <a:lnTo>
                      <a:pt x="32500" y="2804"/>
                    </a:lnTo>
                    <a:lnTo>
                      <a:pt x="32647" y="3007"/>
                    </a:lnTo>
                    <a:lnTo>
                      <a:pt x="32777" y="3228"/>
                    </a:lnTo>
                    <a:lnTo>
                      <a:pt x="33643" y="3099"/>
                    </a:lnTo>
                    <a:lnTo>
                      <a:pt x="33404" y="2638"/>
                    </a:lnTo>
                    <a:lnTo>
                      <a:pt x="33164" y="2214"/>
                    </a:lnTo>
                    <a:lnTo>
                      <a:pt x="32924" y="1845"/>
                    </a:lnTo>
                    <a:lnTo>
                      <a:pt x="32684" y="1513"/>
                    </a:lnTo>
                    <a:lnTo>
                      <a:pt x="32371" y="1125"/>
                    </a:lnTo>
                    <a:lnTo>
                      <a:pt x="32094" y="793"/>
                    </a:lnTo>
                    <a:lnTo>
                      <a:pt x="31817" y="554"/>
                    </a:lnTo>
                    <a:lnTo>
                      <a:pt x="31596" y="351"/>
                    </a:lnTo>
                    <a:lnTo>
                      <a:pt x="31393" y="203"/>
                    </a:lnTo>
                    <a:lnTo>
                      <a:pt x="31246" y="92"/>
                    </a:lnTo>
                    <a:lnTo>
                      <a:pt x="31098" y="19"/>
                    </a:lnTo>
                    <a:lnTo>
                      <a:pt x="31449" y="904"/>
                    </a:lnTo>
                    <a:lnTo>
                      <a:pt x="2103" y="904"/>
                    </a:lnTo>
                    <a:lnTo>
                      <a:pt x="24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1"/>
              <p:cNvSpPr/>
              <p:nvPr/>
            </p:nvSpPr>
            <p:spPr>
              <a:xfrm>
                <a:off x="1412650" y="777625"/>
                <a:ext cx="841100" cy="296975"/>
              </a:xfrm>
              <a:custGeom>
                <a:rect b="b" l="l" r="r" t="t"/>
                <a:pathLst>
                  <a:path extrusionOk="0" fill="none" h="11879" w="33644">
                    <a:moveTo>
                      <a:pt x="33643" y="3099"/>
                    </a:moveTo>
                    <a:lnTo>
                      <a:pt x="32777" y="3228"/>
                    </a:lnTo>
                    <a:lnTo>
                      <a:pt x="32777" y="3228"/>
                    </a:lnTo>
                    <a:lnTo>
                      <a:pt x="32647" y="3007"/>
                    </a:lnTo>
                    <a:lnTo>
                      <a:pt x="32500" y="2804"/>
                    </a:lnTo>
                    <a:lnTo>
                      <a:pt x="32315" y="2619"/>
                    </a:lnTo>
                    <a:lnTo>
                      <a:pt x="32113" y="2472"/>
                    </a:lnTo>
                    <a:lnTo>
                      <a:pt x="31891" y="2343"/>
                    </a:lnTo>
                    <a:lnTo>
                      <a:pt x="31651" y="2251"/>
                    </a:lnTo>
                    <a:lnTo>
                      <a:pt x="31393" y="2195"/>
                    </a:lnTo>
                    <a:lnTo>
                      <a:pt x="31135" y="2177"/>
                    </a:lnTo>
                    <a:lnTo>
                      <a:pt x="31024" y="2177"/>
                    </a:lnTo>
                    <a:lnTo>
                      <a:pt x="31024" y="2177"/>
                    </a:lnTo>
                    <a:lnTo>
                      <a:pt x="30858" y="2195"/>
                    </a:lnTo>
                    <a:lnTo>
                      <a:pt x="30692" y="2214"/>
                    </a:lnTo>
                    <a:lnTo>
                      <a:pt x="30526" y="2251"/>
                    </a:lnTo>
                    <a:lnTo>
                      <a:pt x="30379" y="2306"/>
                    </a:lnTo>
                    <a:lnTo>
                      <a:pt x="30231" y="2361"/>
                    </a:lnTo>
                    <a:lnTo>
                      <a:pt x="30084" y="2453"/>
                    </a:lnTo>
                    <a:lnTo>
                      <a:pt x="29955" y="2546"/>
                    </a:lnTo>
                    <a:lnTo>
                      <a:pt x="29825" y="2638"/>
                    </a:lnTo>
                    <a:lnTo>
                      <a:pt x="29715" y="2749"/>
                    </a:lnTo>
                    <a:lnTo>
                      <a:pt x="29604" y="2878"/>
                    </a:lnTo>
                    <a:lnTo>
                      <a:pt x="29512" y="3007"/>
                    </a:lnTo>
                    <a:lnTo>
                      <a:pt x="29420" y="3154"/>
                    </a:lnTo>
                    <a:lnTo>
                      <a:pt x="29364" y="3302"/>
                    </a:lnTo>
                    <a:lnTo>
                      <a:pt x="29291" y="3449"/>
                    </a:lnTo>
                    <a:lnTo>
                      <a:pt x="29254" y="3615"/>
                    </a:lnTo>
                    <a:lnTo>
                      <a:pt x="29235" y="3781"/>
                    </a:lnTo>
                    <a:lnTo>
                      <a:pt x="28756" y="7710"/>
                    </a:lnTo>
                    <a:lnTo>
                      <a:pt x="28756" y="7710"/>
                    </a:lnTo>
                    <a:lnTo>
                      <a:pt x="28756" y="7876"/>
                    </a:lnTo>
                    <a:lnTo>
                      <a:pt x="28756" y="8042"/>
                    </a:lnTo>
                    <a:lnTo>
                      <a:pt x="28774" y="8190"/>
                    </a:lnTo>
                    <a:lnTo>
                      <a:pt x="28793" y="8356"/>
                    </a:lnTo>
                    <a:lnTo>
                      <a:pt x="28848" y="8503"/>
                    </a:lnTo>
                    <a:lnTo>
                      <a:pt x="28903" y="8651"/>
                    </a:lnTo>
                    <a:lnTo>
                      <a:pt x="28977" y="8780"/>
                    </a:lnTo>
                    <a:lnTo>
                      <a:pt x="29051" y="8928"/>
                    </a:lnTo>
                    <a:lnTo>
                      <a:pt x="29143" y="9038"/>
                    </a:lnTo>
                    <a:lnTo>
                      <a:pt x="29235" y="9167"/>
                    </a:lnTo>
                    <a:lnTo>
                      <a:pt x="29346" y="9278"/>
                    </a:lnTo>
                    <a:lnTo>
                      <a:pt x="29475" y="9370"/>
                    </a:lnTo>
                    <a:lnTo>
                      <a:pt x="29604" y="9462"/>
                    </a:lnTo>
                    <a:lnTo>
                      <a:pt x="29733" y="9536"/>
                    </a:lnTo>
                    <a:lnTo>
                      <a:pt x="29881" y="9592"/>
                    </a:lnTo>
                    <a:lnTo>
                      <a:pt x="30028" y="9647"/>
                    </a:lnTo>
                    <a:lnTo>
                      <a:pt x="30028" y="9647"/>
                    </a:lnTo>
                    <a:lnTo>
                      <a:pt x="29973" y="10126"/>
                    </a:lnTo>
                    <a:lnTo>
                      <a:pt x="29862" y="10827"/>
                    </a:lnTo>
                    <a:lnTo>
                      <a:pt x="29862" y="10827"/>
                    </a:lnTo>
                    <a:lnTo>
                      <a:pt x="29807" y="11012"/>
                    </a:lnTo>
                    <a:lnTo>
                      <a:pt x="29733" y="11178"/>
                    </a:lnTo>
                    <a:lnTo>
                      <a:pt x="29641" y="11307"/>
                    </a:lnTo>
                    <a:lnTo>
                      <a:pt x="29530" y="11436"/>
                    </a:lnTo>
                    <a:lnTo>
                      <a:pt x="29401" y="11528"/>
                    </a:lnTo>
                    <a:lnTo>
                      <a:pt x="29272" y="11620"/>
                    </a:lnTo>
                    <a:lnTo>
                      <a:pt x="29125" y="11694"/>
                    </a:lnTo>
                    <a:lnTo>
                      <a:pt x="28977" y="11750"/>
                    </a:lnTo>
                    <a:lnTo>
                      <a:pt x="28700" y="11823"/>
                    </a:lnTo>
                    <a:lnTo>
                      <a:pt x="28461" y="11860"/>
                    </a:lnTo>
                    <a:lnTo>
                      <a:pt x="28221" y="11879"/>
                    </a:lnTo>
                    <a:lnTo>
                      <a:pt x="13502" y="11879"/>
                    </a:lnTo>
                    <a:lnTo>
                      <a:pt x="13502" y="11879"/>
                    </a:lnTo>
                    <a:lnTo>
                      <a:pt x="5331" y="11879"/>
                    </a:lnTo>
                    <a:lnTo>
                      <a:pt x="5331" y="11879"/>
                    </a:lnTo>
                    <a:lnTo>
                      <a:pt x="5110" y="11860"/>
                    </a:lnTo>
                    <a:lnTo>
                      <a:pt x="4870" y="11823"/>
                    </a:lnTo>
                    <a:lnTo>
                      <a:pt x="4575" y="11731"/>
                    </a:lnTo>
                    <a:lnTo>
                      <a:pt x="4446" y="11676"/>
                    </a:lnTo>
                    <a:lnTo>
                      <a:pt x="4298" y="11620"/>
                    </a:lnTo>
                    <a:lnTo>
                      <a:pt x="4151" y="11528"/>
                    </a:lnTo>
                    <a:lnTo>
                      <a:pt x="4040" y="11418"/>
                    </a:lnTo>
                    <a:lnTo>
                      <a:pt x="3929" y="11307"/>
                    </a:lnTo>
                    <a:lnTo>
                      <a:pt x="3819" y="11159"/>
                    </a:lnTo>
                    <a:lnTo>
                      <a:pt x="3763" y="11012"/>
                    </a:lnTo>
                    <a:lnTo>
                      <a:pt x="3708" y="10827"/>
                    </a:lnTo>
                    <a:lnTo>
                      <a:pt x="3708" y="10827"/>
                    </a:lnTo>
                    <a:lnTo>
                      <a:pt x="3597" y="10108"/>
                    </a:lnTo>
                    <a:lnTo>
                      <a:pt x="3523" y="9647"/>
                    </a:lnTo>
                    <a:lnTo>
                      <a:pt x="3523" y="9647"/>
                    </a:lnTo>
                    <a:lnTo>
                      <a:pt x="3671" y="9592"/>
                    </a:lnTo>
                    <a:lnTo>
                      <a:pt x="3819" y="9536"/>
                    </a:lnTo>
                    <a:lnTo>
                      <a:pt x="3966" y="9462"/>
                    </a:lnTo>
                    <a:lnTo>
                      <a:pt x="4095" y="9370"/>
                    </a:lnTo>
                    <a:lnTo>
                      <a:pt x="4206" y="9278"/>
                    </a:lnTo>
                    <a:lnTo>
                      <a:pt x="4317" y="9167"/>
                    </a:lnTo>
                    <a:lnTo>
                      <a:pt x="4427" y="9038"/>
                    </a:lnTo>
                    <a:lnTo>
                      <a:pt x="4519" y="8928"/>
                    </a:lnTo>
                    <a:lnTo>
                      <a:pt x="4593" y="8780"/>
                    </a:lnTo>
                    <a:lnTo>
                      <a:pt x="4667" y="8651"/>
                    </a:lnTo>
                    <a:lnTo>
                      <a:pt x="4722" y="8503"/>
                    </a:lnTo>
                    <a:lnTo>
                      <a:pt x="4759" y="8356"/>
                    </a:lnTo>
                    <a:lnTo>
                      <a:pt x="4796" y="8190"/>
                    </a:lnTo>
                    <a:lnTo>
                      <a:pt x="4815" y="8024"/>
                    </a:lnTo>
                    <a:lnTo>
                      <a:pt x="4815" y="7876"/>
                    </a:lnTo>
                    <a:lnTo>
                      <a:pt x="4796" y="7692"/>
                    </a:lnTo>
                    <a:lnTo>
                      <a:pt x="4335" y="3781"/>
                    </a:lnTo>
                    <a:lnTo>
                      <a:pt x="4335" y="3781"/>
                    </a:lnTo>
                    <a:lnTo>
                      <a:pt x="4298" y="3615"/>
                    </a:lnTo>
                    <a:lnTo>
                      <a:pt x="4261" y="3449"/>
                    </a:lnTo>
                    <a:lnTo>
                      <a:pt x="4206" y="3302"/>
                    </a:lnTo>
                    <a:lnTo>
                      <a:pt x="4132" y="3136"/>
                    </a:lnTo>
                    <a:lnTo>
                      <a:pt x="4058" y="3007"/>
                    </a:lnTo>
                    <a:lnTo>
                      <a:pt x="3966" y="2878"/>
                    </a:lnTo>
                    <a:lnTo>
                      <a:pt x="3855" y="2749"/>
                    </a:lnTo>
                    <a:lnTo>
                      <a:pt x="3745" y="2638"/>
                    </a:lnTo>
                    <a:lnTo>
                      <a:pt x="3616" y="2527"/>
                    </a:lnTo>
                    <a:lnTo>
                      <a:pt x="3487" y="2453"/>
                    </a:lnTo>
                    <a:lnTo>
                      <a:pt x="3339" y="2361"/>
                    </a:lnTo>
                    <a:lnTo>
                      <a:pt x="3191" y="2306"/>
                    </a:lnTo>
                    <a:lnTo>
                      <a:pt x="3025" y="2251"/>
                    </a:lnTo>
                    <a:lnTo>
                      <a:pt x="2859" y="2214"/>
                    </a:lnTo>
                    <a:lnTo>
                      <a:pt x="2693" y="2195"/>
                    </a:lnTo>
                    <a:lnTo>
                      <a:pt x="2527" y="2177"/>
                    </a:lnTo>
                    <a:lnTo>
                      <a:pt x="2435" y="2177"/>
                    </a:lnTo>
                    <a:lnTo>
                      <a:pt x="2435" y="2177"/>
                    </a:lnTo>
                    <a:lnTo>
                      <a:pt x="2195" y="2195"/>
                    </a:lnTo>
                    <a:lnTo>
                      <a:pt x="1956" y="2251"/>
                    </a:lnTo>
                    <a:lnTo>
                      <a:pt x="1734" y="2324"/>
                    </a:lnTo>
                    <a:lnTo>
                      <a:pt x="1513" y="2435"/>
                    </a:lnTo>
                    <a:lnTo>
                      <a:pt x="1329" y="2564"/>
                    </a:lnTo>
                    <a:lnTo>
                      <a:pt x="1144" y="2712"/>
                    </a:lnTo>
                    <a:lnTo>
                      <a:pt x="997" y="2896"/>
                    </a:lnTo>
                    <a:lnTo>
                      <a:pt x="867" y="3099"/>
                    </a:lnTo>
                    <a:lnTo>
                      <a:pt x="1" y="2896"/>
                    </a:lnTo>
                    <a:lnTo>
                      <a:pt x="1" y="2896"/>
                    </a:lnTo>
                    <a:lnTo>
                      <a:pt x="222" y="2509"/>
                    </a:lnTo>
                    <a:lnTo>
                      <a:pt x="443" y="2140"/>
                    </a:lnTo>
                    <a:lnTo>
                      <a:pt x="665" y="1808"/>
                    </a:lnTo>
                    <a:lnTo>
                      <a:pt x="867" y="1513"/>
                    </a:lnTo>
                    <a:lnTo>
                      <a:pt x="867" y="1513"/>
                    </a:lnTo>
                    <a:lnTo>
                      <a:pt x="1181" y="1125"/>
                    </a:lnTo>
                    <a:lnTo>
                      <a:pt x="1476" y="793"/>
                    </a:lnTo>
                    <a:lnTo>
                      <a:pt x="1734" y="554"/>
                    </a:lnTo>
                    <a:lnTo>
                      <a:pt x="1974" y="351"/>
                    </a:lnTo>
                    <a:lnTo>
                      <a:pt x="2159" y="203"/>
                    </a:lnTo>
                    <a:lnTo>
                      <a:pt x="2325" y="92"/>
                    </a:lnTo>
                    <a:lnTo>
                      <a:pt x="2472" y="0"/>
                    </a:lnTo>
                    <a:lnTo>
                      <a:pt x="2103" y="904"/>
                    </a:lnTo>
                    <a:lnTo>
                      <a:pt x="19367" y="904"/>
                    </a:lnTo>
                    <a:lnTo>
                      <a:pt x="19349" y="904"/>
                    </a:lnTo>
                    <a:lnTo>
                      <a:pt x="31449" y="904"/>
                    </a:lnTo>
                    <a:lnTo>
                      <a:pt x="31098" y="19"/>
                    </a:lnTo>
                    <a:lnTo>
                      <a:pt x="31098" y="19"/>
                    </a:lnTo>
                    <a:lnTo>
                      <a:pt x="31246" y="92"/>
                    </a:lnTo>
                    <a:lnTo>
                      <a:pt x="31393" y="203"/>
                    </a:lnTo>
                    <a:lnTo>
                      <a:pt x="31596" y="351"/>
                    </a:lnTo>
                    <a:lnTo>
                      <a:pt x="31817" y="554"/>
                    </a:lnTo>
                    <a:lnTo>
                      <a:pt x="32094" y="793"/>
                    </a:lnTo>
                    <a:lnTo>
                      <a:pt x="32371" y="1125"/>
                    </a:lnTo>
                    <a:lnTo>
                      <a:pt x="32684" y="1513"/>
                    </a:lnTo>
                    <a:lnTo>
                      <a:pt x="32684" y="1513"/>
                    </a:lnTo>
                    <a:lnTo>
                      <a:pt x="32924" y="1845"/>
                    </a:lnTo>
                    <a:lnTo>
                      <a:pt x="33164" y="2214"/>
                    </a:lnTo>
                    <a:lnTo>
                      <a:pt x="33404" y="2638"/>
                    </a:lnTo>
                    <a:lnTo>
                      <a:pt x="33643" y="30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1"/>
              <p:cNvSpPr/>
              <p:nvPr/>
            </p:nvSpPr>
            <p:spPr>
              <a:xfrm>
                <a:off x="1659800" y="894275"/>
                <a:ext cx="344950" cy="119925"/>
              </a:xfrm>
              <a:custGeom>
                <a:rect b="b" l="l" r="r" t="t"/>
                <a:pathLst>
                  <a:path extrusionOk="0" h="4797" w="13798">
                    <a:moveTo>
                      <a:pt x="11455" y="941"/>
                    </a:moveTo>
                    <a:lnTo>
                      <a:pt x="11455" y="3727"/>
                    </a:lnTo>
                    <a:lnTo>
                      <a:pt x="1901" y="3727"/>
                    </a:lnTo>
                    <a:lnTo>
                      <a:pt x="1901" y="941"/>
                    </a:lnTo>
                    <a:close/>
                    <a:moveTo>
                      <a:pt x="1" y="1"/>
                    </a:moveTo>
                    <a:lnTo>
                      <a:pt x="38" y="370"/>
                    </a:lnTo>
                    <a:lnTo>
                      <a:pt x="185" y="1273"/>
                    </a:lnTo>
                    <a:lnTo>
                      <a:pt x="296" y="1827"/>
                    </a:lnTo>
                    <a:lnTo>
                      <a:pt x="425" y="2417"/>
                    </a:lnTo>
                    <a:lnTo>
                      <a:pt x="573" y="2970"/>
                    </a:lnTo>
                    <a:lnTo>
                      <a:pt x="720" y="3468"/>
                    </a:lnTo>
                    <a:lnTo>
                      <a:pt x="831" y="3690"/>
                    </a:lnTo>
                    <a:lnTo>
                      <a:pt x="960" y="3893"/>
                    </a:lnTo>
                    <a:lnTo>
                      <a:pt x="1108" y="4059"/>
                    </a:lnTo>
                    <a:lnTo>
                      <a:pt x="1274" y="4206"/>
                    </a:lnTo>
                    <a:lnTo>
                      <a:pt x="1458" y="4335"/>
                    </a:lnTo>
                    <a:lnTo>
                      <a:pt x="1642" y="4446"/>
                    </a:lnTo>
                    <a:lnTo>
                      <a:pt x="1845" y="4520"/>
                    </a:lnTo>
                    <a:lnTo>
                      <a:pt x="2030" y="4594"/>
                    </a:lnTo>
                    <a:lnTo>
                      <a:pt x="2399" y="4704"/>
                    </a:lnTo>
                    <a:lnTo>
                      <a:pt x="2712" y="4760"/>
                    </a:lnTo>
                    <a:lnTo>
                      <a:pt x="2915" y="4796"/>
                    </a:lnTo>
                    <a:lnTo>
                      <a:pt x="10865" y="4796"/>
                    </a:lnTo>
                    <a:lnTo>
                      <a:pt x="11086" y="4760"/>
                    </a:lnTo>
                    <a:lnTo>
                      <a:pt x="11381" y="4704"/>
                    </a:lnTo>
                    <a:lnTo>
                      <a:pt x="11750" y="4594"/>
                    </a:lnTo>
                    <a:lnTo>
                      <a:pt x="11953" y="4538"/>
                    </a:lnTo>
                    <a:lnTo>
                      <a:pt x="12156" y="4446"/>
                    </a:lnTo>
                    <a:lnTo>
                      <a:pt x="12340" y="4335"/>
                    </a:lnTo>
                    <a:lnTo>
                      <a:pt x="12525" y="4206"/>
                    </a:lnTo>
                    <a:lnTo>
                      <a:pt x="12691" y="4059"/>
                    </a:lnTo>
                    <a:lnTo>
                      <a:pt x="12838" y="3893"/>
                    </a:lnTo>
                    <a:lnTo>
                      <a:pt x="12967" y="3690"/>
                    </a:lnTo>
                    <a:lnTo>
                      <a:pt x="13060" y="3468"/>
                    </a:lnTo>
                    <a:lnTo>
                      <a:pt x="13226" y="2970"/>
                    </a:lnTo>
                    <a:lnTo>
                      <a:pt x="13373" y="2417"/>
                    </a:lnTo>
                    <a:lnTo>
                      <a:pt x="13502" y="1827"/>
                    </a:lnTo>
                    <a:lnTo>
                      <a:pt x="13595" y="1273"/>
                    </a:lnTo>
                    <a:lnTo>
                      <a:pt x="13742" y="370"/>
                    </a:lnTo>
                    <a:lnTo>
                      <a:pt x="1379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21"/>
              <p:cNvSpPr/>
              <p:nvPr/>
            </p:nvSpPr>
            <p:spPr>
              <a:xfrm>
                <a:off x="2185950" y="733350"/>
                <a:ext cx="131900" cy="82100"/>
              </a:xfrm>
              <a:custGeom>
                <a:rect b="b" l="l" r="r" t="t"/>
                <a:pathLst>
                  <a:path extrusionOk="0" h="3284" w="5276">
                    <a:moveTo>
                      <a:pt x="2711" y="1"/>
                    </a:moveTo>
                    <a:lnTo>
                      <a:pt x="2379" y="19"/>
                    </a:lnTo>
                    <a:lnTo>
                      <a:pt x="2066" y="56"/>
                    </a:lnTo>
                    <a:lnTo>
                      <a:pt x="1771" y="111"/>
                    </a:lnTo>
                    <a:lnTo>
                      <a:pt x="1513" y="167"/>
                    </a:lnTo>
                    <a:lnTo>
                      <a:pt x="1291" y="222"/>
                    </a:lnTo>
                    <a:lnTo>
                      <a:pt x="1125" y="296"/>
                    </a:lnTo>
                    <a:lnTo>
                      <a:pt x="996" y="369"/>
                    </a:lnTo>
                    <a:lnTo>
                      <a:pt x="885" y="443"/>
                    </a:lnTo>
                    <a:lnTo>
                      <a:pt x="775" y="535"/>
                    </a:lnTo>
                    <a:lnTo>
                      <a:pt x="683" y="628"/>
                    </a:lnTo>
                    <a:lnTo>
                      <a:pt x="535" y="794"/>
                    </a:lnTo>
                    <a:lnTo>
                      <a:pt x="424" y="978"/>
                    </a:lnTo>
                    <a:lnTo>
                      <a:pt x="351" y="1126"/>
                    </a:lnTo>
                    <a:lnTo>
                      <a:pt x="314" y="1255"/>
                    </a:lnTo>
                    <a:lnTo>
                      <a:pt x="295" y="1384"/>
                    </a:lnTo>
                    <a:lnTo>
                      <a:pt x="0" y="1384"/>
                    </a:lnTo>
                    <a:lnTo>
                      <a:pt x="166" y="1771"/>
                    </a:lnTo>
                    <a:lnTo>
                      <a:pt x="295" y="1845"/>
                    </a:lnTo>
                    <a:lnTo>
                      <a:pt x="443" y="1956"/>
                    </a:lnTo>
                    <a:lnTo>
                      <a:pt x="627" y="2085"/>
                    </a:lnTo>
                    <a:lnTo>
                      <a:pt x="867" y="2288"/>
                    </a:lnTo>
                    <a:lnTo>
                      <a:pt x="1144" y="2546"/>
                    </a:lnTo>
                    <a:lnTo>
                      <a:pt x="1439" y="2878"/>
                    </a:lnTo>
                    <a:lnTo>
                      <a:pt x="1752" y="3284"/>
                    </a:lnTo>
                    <a:lnTo>
                      <a:pt x="2638" y="3265"/>
                    </a:lnTo>
                    <a:lnTo>
                      <a:pt x="3025" y="3265"/>
                    </a:lnTo>
                    <a:lnTo>
                      <a:pt x="3394" y="3247"/>
                    </a:lnTo>
                    <a:lnTo>
                      <a:pt x="3726" y="3210"/>
                    </a:lnTo>
                    <a:lnTo>
                      <a:pt x="4021" y="3155"/>
                    </a:lnTo>
                    <a:lnTo>
                      <a:pt x="4279" y="3099"/>
                    </a:lnTo>
                    <a:lnTo>
                      <a:pt x="4519" y="3007"/>
                    </a:lnTo>
                    <a:lnTo>
                      <a:pt x="4722" y="2915"/>
                    </a:lnTo>
                    <a:lnTo>
                      <a:pt x="4888" y="2786"/>
                    </a:lnTo>
                    <a:lnTo>
                      <a:pt x="5036" y="2638"/>
                    </a:lnTo>
                    <a:lnTo>
                      <a:pt x="5146" y="2454"/>
                    </a:lnTo>
                    <a:lnTo>
                      <a:pt x="5220" y="2232"/>
                    </a:lnTo>
                    <a:lnTo>
                      <a:pt x="5275" y="1993"/>
                    </a:lnTo>
                    <a:lnTo>
                      <a:pt x="5275" y="1697"/>
                    </a:lnTo>
                    <a:lnTo>
                      <a:pt x="5257" y="1384"/>
                    </a:lnTo>
                    <a:lnTo>
                      <a:pt x="5238" y="1218"/>
                    </a:lnTo>
                    <a:lnTo>
                      <a:pt x="5202" y="1052"/>
                    </a:lnTo>
                    <a:lnTo>
                      <a:pt x="5146" y="923"/>
                    </a:lnTo>
                    <a:lnTo>
                      <a:pt x="5072" y="794"/>
                    </a:lnTo>
                    <a:lnTo>
                      <a:pt x="4980" y="665"/>
                    </a:lnTo>
                    <a:lnTo>
                      <a:pt x="4888" y="572"/>
                    </a:lnTo>
                    <a:lnTo>
                      <a:pt x="4759" y="462"/>
                    </a:lnTo>
                    <a:lnTo>
                      <a:pt x="4648" y="388"/>
                    </a:lnTo>
                    <a:lnTo>
                      <a:pt x="4519" y="314"/>
                    </a:lnTo>
                    <a:lnTo>
                      <a:pt x="4372" y="240"/>
                    </a:lnTo>
                    <a:lnTo>
                      <a:pt x="4076" y="130"/>
                    </a:lnTo>
                    <a:lnTo>
                      <a:pt x="3744" y="56"/>
                    </a:lnTo>
                    <a:lnTo>
                      <a:pt x="3412" y="19"/>
                    </a:lnTo>
                    <a:lnTo>
                      <a:pt x="3062"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1"/>
              <p:cNvSpPr/>
              <p:nvPr/>
            </p:nvSpPr>
            <p:spPr>
              <a:xfrm>
                <a:off x="1346250" y="733350"/>
                <a:ext cx="132375" cy="82100"/>
              </a:xfrm>
              <a:custGeom>
                <a:rect b="b" l="l" r="r" t="t"/>
                <a:pathLst>
                  <a:path extrusionOk="0" h="3284" w="5295">
                    <a:moveTo>
                      <a:pt x="2232" y="1"/>
                    </a:moveTo>
                    <a:lnTo>
                      <a:pt x="1882" y="19"/>
                    </a:lnTo>
                    <a:lnTo>
                      <a:pt x="1531" y="56"/>
                    </a:lnTo>
                    <a:lnTo>
                      <a:pt x="1218" y="130"/>
                    </a:lnTo>
                    <a:lnTo>
                      <a:pt x="904" y="240"/>
                    </a:lnTo>
                    <a:lnTo>
                      <a:pt x="775" y="314"/>
                    </a:lnTo>
                    <a:lnTo>
                      <a:pt x="646" y="388"/>
                    </a:lnTo>
                    <a:lnTo>
                      <a:pt x="517" y="462"/>
                    </a:lnTo>
                    <a:lnTo>
                      <a:pt x="406" y="572"/>
                    </a:lnTo>
                    <a:lnTo>
                      <a:pt x="314" y="665"/>
                    </a:lnTo>
                    <a:lnTo>
                      <a:pt x="222" y="794"/>
                    </a:lnTo>
                    <a:lnTo>
                      <a:pt x="148" y="923"/>
                    </a:lnTo>
                    <a:lnTo>
                      <a:pt x="93" y="1052"/>
                    </a:lnTo>
                    <a:lnTo>
                      <a:pt x="56" y="1218"/>
                    </a:lnTo>
                    <a:lnTo>
                      <a:pt x="19" y="1384"/>
                    </a:lnTo>
                    <a:lnTo>
                      <a:pt x="1" y="1697"/>
                    </a:lnTo>
                    <a:lnTo>
                      <a:pt x="19" y="1974"/>
                    </a:lnTo>
                    <a:lnTo>
                      <a:pt x="56" y="2232"/>
                    </a:lnTo>
                    <a:lnTo>
                      <a:pt x="148" y="2454"/>
                    </a:lnTo>
                    <a:lnTo>
                      <a:pt x="259" y="2620"/>
                    </a:lnTo>
                    <a:lnTo>
                      <a:pt x="388" y="2786"/>
                    </a:lnTo>
                    <a:lnTo>
                      <a:pt x="554" y="2915"/>
                    </a:lnTo>
                    <a:lnTo>
                      <a:pt x="775" y="3007"/>
                    </a:lnTo>
                    <a:lnTo>
                      <a:pt x="997" y="3099"/>
                    </a:lnTo>
                    <a:lnTo>
                      <a:pt x="1273" y="3155"/>
                    </a:lnTo>
                    <a:lnTo>
                      <a:pt x="1568" y="3210"/>
                    </a:lnTo>
                    <a:lnTo>
                      <a:pt x="1900" y="3228"/>
                    </a:lnTo>
                    <a:lnTo>
                      <a:pt x="2251" y="3265"/>
                    </a:lnTo>
                    <a:lnTo>
                      <a:pt x="2657" y="3265"/>
                    </a:lnTo>
                    <a:lnTo>
                      <a:pt x="3523" y="3284"/>
                    </a:lnTo>
                    <a:lnTo>
                      <a:pt x="3837" y="2896"/>
                    </a:lnTo>
                    <a:lnTo>
                      <a:pt x="4132" y="2564"/>
                    </a:lnTo>
                    <a:lnTo>
                      <a:pt x="4390" y="2325"/>
                    </a:lnTo>
                    <a:lnTo>
                      <a:pt x="4630" y="2122"/>
                    </a:lnTo>
                    <a:lnTo>
                      <a:pt x="4815" y="1974"/>
                    </a:lnTo>
                    <a:lnTo>
                      <a:pt x="4981" y="1863"/>
                    </a:lnTo>
                    <a:lnTo>
                      <a:pt x="5128" y="1771"/>
                    </a:lnTo>
                    <a:lnTo>
                      <a:pt x="5294" y="1384"/>
                    </a:lnTo>
                    <a:lnTo>
                      <a:pt x="4999" y="1384"/>
                    </a:lnTo>
                    <a:lnTo>
                      <a:pt x="4981" y="1255"/>
                    </a:lnTo>
                    <a:lnTo>
                      <a:pt x="4925" y="1126"/>
                    </a:lnTo>
                    <a:lnTo>
                      <a:pt x="4851" y="978"/>
                    </a:lnTo>
                    <a:lnTo>
                      <a:pt x="4759" y="794"/>
                    </a:lnTo>
                    <a:lnTo>
                      <a:pt x="4612" y="609"/>
                    </a:lnTo>
                    <a:lnTo>
                      <a:pt x="4519" y="535"/>
                    </a:lnTo>
                    <a:lnTo>
                      <a:pt x="4409" y="443"/>
                    </a:lnTo>
                    <a:lnTo>
                      <a:pt x="4298" y="369"/>
                    </a:lnTo>
                    <a:lnTo>
                      <a:pt x="4151" y="296"/>
                    </a:lnTo>
                    <a:lnTo>
                      <a:pt x="3985" y="222"/>
                    </a:lnTo>
                    <a:lnTo>
                      <a:pt x="3782" y="167"/>
                    </a:lnTo>
                    <a:lnTo>
                      <a:pt x="3523" y="111"/>
                    </a:lnTo>
                    <a:lnTo>
                      <a:pt x="3228" y="56"/>
                    </a:lnTo>
                    <a:lnTo>
                      <a:pt x="2896" y="19"/>
                    </a:lnTo>
                    <a:lnTo>
                      <a:pt x="2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1"/>
              <p:cNvSpPr/>
              <p:nvPr/>
            </p:nvSpPr>
            <p:spPr>
              <a:xfrm>
                <a:off x="1346250" y="733350"/>
                <a:ext cx="132375" cy="82100"/>
              </a:xfrm>
              <a:custGeom>
                <a:rect b="b" l="l" r="r" t="t"/>
                <a:pathLst>
                  <a:path extrusionOk="0" fill="none" h="3284" w="5295">
                    <a:moveTo>
                      <a:pt x="5294" y="1384"/>
                    </a:moveTo>
                    <a:lnTo>
                      <a:pt x="5128" y="1771"/>
                    </a:lnTo>
                    <a:lnTo>
                      <a:pt x="5128" y="1771"/>
                    </a:lnTo>
                    <a:lnTo>
                      <a:pt x="5128" y="1771"/>
                    </a:lnTo>
                    <a:lnTo>
                      <a:pt x="4981" y="1863"/>
                    </a:lnTo>
                    <a:lnTo>
                      <a:pt x="4815" y="1974"/>
                    </a:lnTo>
                    <a:lnTo>
                      <a:pt x="4630" y="2122"/>
                    </a:lnTo>
                    <a:lnTo>
                      <a:pt x="4390" y="2325"/>
                    </a:lnTo>
                    <a:lnTo>
                      <a:pt x="4132" y="2564"/>
                    </a:lnTo>
                    <a:lnTo>
                      <a:pt x="3837" y="2896"/>
                    </a:lnTo>
                    <a:lnTo>
                      <a:pt x="3523" y="3284"/>
                    </a:lnTo>
                    <a:lnTo>
                      <a:pt x="3523" y="3284"/>
                    </a:lnTo>
                    <a:lnTo>
                      <a:pt x="2657" y="3265"/>
                    </a:lnTo>
                    <a:lnTo>
                      <a:pt x="2251" y="3265"/>
                    </a:lnTo>
                    <a:lnTo>
                      <a:pt x="1900" y="3228"/>
                    </a:lnTo>
                    <a:lnTo>
                      <a:pt x="1568" y="3210"/>
                    </a:lnTo>
                    <a:lnTo>
                      <a:pt x="1273" y="3155"/>
                    </a:lnTo>
                    <a:lnTo>
                      <a:pt x="997" y="3099"/>
                    </a:lnTo>
                    <a:lnTo>
                      <a:pt x="775" y="3007"/>
                    </a:lnTo>
                    <a:lnTo>
                      <a:pt x="554" y="2915"/>
                    </a:lnTo>
                    <a:lnTo>
                      <a:pt x="388" y="2786"/>
                    </a:lnTo>
                    <a:lnTo>
                      <a:pt x="259" y="2620"/>
                    </a:lnTo>
                    <a:lnTo>
                      <a:pt x="148" y="2454"/>
                    </a:lnTo>
                    <a:lnTo>
                      <a:pt x="56" y="2232"/>
                    </a:lnTo>
                    <a:lnTo>
                      <a:pt x="19" y="1974"/>
                    </a:lnTo>
                    <a:lnTo>
                      <a:pt x="1" y="1697"/>
                    </a:lnTo>
                    <a:lnTo>
                      <a:pt x="19" y="1384"/>
                    </a:lnTo>
                    <a:lnTo>
                      <a:pt x="19" y="1384"/>
                    </a:lnTo>
                    <a:lnTo>
                      <a:pt x="56" y="1218"/>
                    </a:lnTo>
                    <a:lnTo>
                      <a:pt x="93" y="1052"/>
                    </a:lnTo>
                    <a:lnTo>
                      <a:pt x="148" y="923"/>
                    </a:lnTo>
                    <a:lnTo>
                      <a:pt x="222" y="794"/>
                    </a:lnTo>
                    <a:lnTo>
                      <a:pt x="314" y="665"/>
                    </a:lnTo>
                    <a:lnTo>
                      <a:pt x="406" y="572"/>
                    </a:lnTo>
                    <a:lnTo>
                      <a:pt x="517" y="462"/>
                    </a:lnTo>
                    <a:lnTo>
                      <a:pt x="646" y="388"/>
                    </a:lnTo>
                    <a:lnTo>
                      <a:pt x="775" y="314"/>
                    </a:lnTo>
                    <a:lnTo>
                      <a:pt x="904" y="240"/>
                    </a:lnTo>
                    <a:lnTo>
                      <a:pt x="1218" y="130"/>
                    </a:lnTo>
                    <a:lnTo>
                      <a:pt x="1531" y="56"/>
                    </a:lnTo>
                    <a:lnTo>
                      <a:pt x="1882" y="19"/>
                    </a:lnTo>
                    <a:lnTo>
                      <a:pt x="2232" y="1"/>
                    </a:lnTo>
                    <a:lnTo>
                      <a:pt x="2564" y="1"/>
                    </a:lnTo>
                    <a:lnTo>
                      <a:pt x="2896" y="19"/>
                    </a:lnTo>
                    <a:lnTo>
                      <a:pt x="3228" y="56"/>
                    </a:lnTo>
                    <a:lnTo>
                      <a:pt x="3523" y="111"/>
                    </a:lnTo>
                    <a:lnTo>
                      <a:pt x="3782" y="167"/>
                    </a:lnTo>
                    <a:lnTo>
                      <a:pt x="3985" y="222"/>
                    </a:lnTo>
                    <a:lnTo>
                      <a:pt x="4151" y="296"/>
                    </a:lnTo>
                    <a:lnTo>
                      <a:pt x="4151" y="296"/>
                    </a:lnTo>
                    <a:lnTo>
                      <a:pt x="4298" y="369"/>
                    </a:lnTo>
                    <a:lnTo>
                      <a:pt x="4409" y="443"/>
                    </a:lnTo>
                    <a:lnTo>
                      <a:pt x="4519" y="535"/>
                    </a:lnTo>
                    <a:lnTo>
                      <a:pt x="4612" y="609"/>
                    </a:lnTo>
                    <a:lnTo>
                      <a:pt x="4759" y="794"/>
                    </a:lnTo>
                    <a:lnTo>
                      <a:pt x="4851" y="978"/>
                    </a:lnTo>
                    <a:lnTo>
                      <a:pt x="4925" y="1126"/>
                    </a:lnTo>
                    <a:lnTo>
                      <a:pt x="4981" y="1255"/>
                    </a:lnTo>
                    <a:lnTo>
                      <a:pt x="4999" y="1384"/>
                    </a:lnTo>
                    <a:lnTo>
                      <a:pt x="5294" y="13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1"/>
              <p:cNvSpPr/>
              <p:nvPr/>
            </p:nvSpPr>
            <p:spPr>
              <a:xfrm>
                <a:off x="1397900" y="872150"/>
                <a:ext cx="868750" cy="240725"/>
              </a:xfrm>
              <a:custGeom>
                <a:rect b="b" l="l" r="r" t="t"/>
                <a:pathLst>
                  <a:path extrusionOk="0" h="9629" w="34750">
                    <a:moveTo>
                      <a:pt x="1218" y="0"/>
                    </a:moveTo>
                    <a:lnTo>
                      <a:pt x="1052" y="388"/>
                    </a:lnTo>
                    <a:lnTo>
                      <a:pt x="793" y="1070"/>
                    </a:lnTo>
                    <a:lnTo>
                      <a:pt x="646" y="1494"/>
                    </a:lnTo>
                    <a:lnTo>
                      <a:pt x="498" y="1974"/>
                    </a:lnTo>
                    <a:lnTo>
                      <a:pt x="369" y="2490"/>
                    </a:lnTo>
                    <a:lnTo>
                      <a:pt x="240" y="3025"/>
                    </a:lnTo>
                    <a:lnTo>
                      <a:pt x="129" y="3597"/>
                    </a:lnTo>
                    <a:lnTo>
                      <a:pt x="56" y="4187"/>
                    </a:lnTo>
                    <a:lnTo>
                      <a:pt x="0" y="4759"/>
                    </a:lnTo>
                    <a:lnTo>
                      <a:pt x="0" y="5054"/>
                    </a:lnTo>
                    <a:lnTo>
                      <a:pt x="0" y="5331"/>
                    </a:lnTo>
                    <a:lnTo>
                      <a:pt x="19" y="5626"/>
                    </a:lnTo>
                    <a:lnTo>
                      <a:pt x="56" y="5903"/>
                    </a:lnTo>
                    <a:lnTo>
                      <a:pt x="111" y="6179"/>
                    </a:lnTo>
                    <a:lnTo>
                      <a:pt x="166" y="6438"/>
                    </a:lnTo>
                    <a:lnTo>
                      <a:pt x="240" y="6696"/>
                    </a:lnTo>
                    <a:lnTo>
                      <a:pt x="332" y="6954"/>
                    </a:lnTo>
                    <a:lnTo>
                      <a:pt x="443" y="7194"/>
                    </a:lnTo>
                    <a:lnTo>
                      <a:pt x="591" y="7434"/>
                    </a:lnTo>
                    <a:lnTo>
                      <a:pt x="757" y="7655"/>
                    </a:lnTo>
                    <a:lnTo>
                      <a:pt x="959" y="7876"/>
                    </a:lnTo>
                    <a:lnTo>
                      <a:pt x="1181" y="8079"/>
                    </a:lnTo>
                    <a:lnTo>
                      <a:pt x="1457" y="8264"/>
                    </a:lnTo>
                    <a:lnTo>
                      <a:pt x="1734" y="8430"/>
                    </a:lnTo>
                    <a:lnTo>
                      <a:pt x="2048" y="8577"/>
                    </a:lnTo>
                    <a:lnTo>
                      <a:pt x="2380" y="8725"/>
                    </a:lnTo>
                    <a:lnTo>
                      <a:pt x="2730" y="8854"/>
                    </a:lnTo>
                    <a:lnTo>
                      <a:pt x="3099" y="8965"/>
                    </a:lnTo>
                    <a:lnTo>
                      <a:pt x="3486" y="9075"/>
                    </a:lnTo>
                    <a:lnTo>
                      <a:pt x="3874" y="9167"/>
                    </a:lnTo>
                    <a:lnTo>
                      <a:pt x="4279" y="9241"/>
                    </a:lnTo>
                    <a:lnTo>
                      <a:pt x="5091" y="9389"/>
                    </a:lnTo>
                    <a:lnTo>
                      <a:pt x="5903" y="9481"/>
                    </a:lnTo>
                    <a:lnTo>
                      <a:pt x="6696" y="9555"/>
                    </a:lnTo>
                    <a:lnTo>
                      <a:pt x="7452" y="9592"/>
                    </a:lnTo>
                    <a:lnTo>
                      <a:pt x="8153" y="9629"/>
                    </a:lnTo>
                    <a:lnTo>
                      <a:pt x="9665" y="9629"/>
                    </a:lnTo>
                    <a:lnTo>
                      <a:pt x="10016" y="9610"/>
                    </a:lnTo>
                    <a:lnTo>
                      <a:pt x="14092" y="9610"/>
                    </a:lnTo>
                    <a:lnTo>
                      <a:pt x="14092" y="9629"/>
                    </a:lnTo>
                    <a:lnTo>
                      <a:pt x="26597" y="9629"/>
                    </a:lnTo>
                    <a:lnTo>
                      <a:pt x="27280" y="9610"/>
                    </a:lnTo>
                    <a:lnTo>
                      <a:pt x="28036" y="9555"/>
                    </a:lnTo>
                    <a:lnTo>
                      <a:pt x="28848" y="9481"/>
                    </a:lnTo>
                    <a:lnTo>
                      <a:pt x="29659" y="9389"/>
                    </a:lnTo>
                    <a:lnTo>
                      <a:pt x="30471" y="9241"/>
                    </a:lnTo>
                    <a:lnTo>
                      <a:pt x="30858" y="9167"/>
                    </a:lnTo>
                    <a:lnTo>
                      <a:pt x="31264" y="9075"/>
                    </a:lnTo>
                    <a:lnTo>
                      <a:pt x="31633" y="8965"/>
                    </a:lnTo>
                    <a:lnTo>
                      <a:pt x="32002" y="8854"/>
                    </a:lnTo>
                    <a:lnTo>
                      <a:pt x="32352" y="8725"/>
                    </a:lnTo>
                    <a:lnTo>
                      <a:pt x="32684" y="8577"/>
                    </a:lnTo>
                    <a:lnTo>
                      <a:pt x="32998" y="8430"/>
                    </a:lnTo>
                    <a:lnTo>
                      <a:pt x="33293" y="8264"/>
                    </a:lnTo>
                    <a:lnTo>
                      <a:pt x="33551" y="8079"/>
                    </a:lnTo>
                    <a:lnTo>
                      <a:pt x="33791" y="7876"/>
                    </a:lnTo>
                    <a:lnTo>
                      <a:pt x="33994" y="7655"/>
                    </a:lnTo>
                    <a:lnTo>
                      <a:pt x="34160" y="7434"/>
                    </a:lnTo>
                    <a:lnTo>
                      <a:pt x="34289" y="7194"/>
                    </a:lnTo>
                    <a:lnTo>
                      <a:pt x="34399" y="6954"/>
                    </a:lnTo>
                    <a:lnTo>
                      <a:pt x="34492" y="6714"/>
                    </a:lnTo>
                    <a:lnTo>
                      <a:pt x="34584" y="6438"/>
                    </a:lnTo>
                    <a:lnTo>
                      <a:pt x="34639" y="6179"/>
                    </a:lnTo>
                    <a:lnTo>
                      <a:pt x="34695" y="5903"/>
                    </a:lnTo>
                    <a:lnTo>
                      <a:pt x="34713" y="5626"/>
                    </a:lnTo>
                    <a:lnTo>
                      <a:pt x="34731" y="5349"/>
                    </a:lnTo>
                    <a:lnTo>
                      <a:pt x="34750" y="5054"/>
                    </a:lnTo>
                    <a:lnTo>
                      <a:pt x="34731" y="4759"/>
                    </a:lnTo>
                    <a:lnTo>
                      <a:pt x="34695" y="4187"/>
                    </a:lnTo>
                    <a:lnTo>
                      <a:pt x="34621" y="3597"/>
                    </a:lnTo>
                    <a:lnTo>
                      <a:pt x="34510" y="3044"/>
                    </a:lnTo>
                    <a:lnTo>
                      <a:pt x="34381" y="2490"/>
                    </a:lnTo>
                    <a:lnTo>
                      <a:pt x="34233" y="1974"/>
                    </a:lnTo>
                    <a:lnTo>
                      <a:pt x="34086" y="1494"/>
                    </a:lnTo>
                    <a:lnTo>
                      <a:pt x="33938" y="1070"/>
                    </a:lnTo>
                    <a:lnTo>
                      <a:pt x="33680" y="388"/>
                    </a:lnTo>
                    <a:lnTo>
                      <a:pt x="33533" y="0"/>
                    </a:lnTo>
                    <a:lnTo>
                      <a:pt x="34160" y="3837"/>
                    </a:lnTo>
                    <a:lnTo>
                      <a:pt x="34178" y="4040"/>
                    </a:lnTo>
                    <a:lnTo>
                      <a:pt x="34178" y="4243"/>
                    </a:lnTo>
                    <a:lnTo>
                      <a:pt x="34160" y="4446"/>
                    </a:lnTo>
                    <a:lnTo>
                      <a:pt x="34123" y="4630"/>
                    </a:lnTo>
                    <a:lnTo>
                      <a:pt x="34049" y="4814"/>
                    </a:lnTo>
                    <a:lnTo>
                      <a:pt x="33975" y="4999"/>
                    </a:lnTo>
                    <a:lnTo>
                      <a:pt x="33865" y="5165"/>
                    </a:lnTo>
                    <a:lnTo>
                      <a:pt x="33754" y="5313"/>
                    </a:lnTo>
                    <a:lnTo>
                      <a:pt x="33625" y="5442"/>
                    </a:lnTo>
                    <a:lnTo>
                      <a:pt x="33477" y="5571"/>
                    </a:lnTo>
                    <a:lnTo>
                      <a:pt x="33311" y="5681"/>
                    </a:lnTo>
                    <a:lnTo>
                      <a:pt x="33145" y="5774"/>
                    </a:lnTo>
                    <a:lnTo>
                      <a:pt x="32961" y="5847"/>
                    </a:lnTo>
                    <a:lnTo>
                      <a:pt x="32776" y="5903"/>
                    </a:lnTo>
                    <a:lnTo>
                      <a:pt x="32573" y="5940"/>
                    </a:lnTo>
                    <a:lnTo>
                      <a:pt x="32371" y="5958"/>
                    </a:lnTo>
                    <a:lnTo>
                      <a:pt x="31153" y="5958"/>
                    </a:lnTo>
                    <a:lnTo>
                      <a:pt x="30877" y="5921"/>
                    </a:lnTo>
                    <a:lnTo>
                      <a:pt x="30618" y="5866"/>
                    </a:lnTo>
                    <a:lnTo>
                      <a:pt x="30563" y="6345"/>
                    </a:lnTo>
                    <a:lnTo>
                      <a:pt x="30452" y="7046"/>
                    </a:lnTo>
                    <a:lnTo>
                      <a:pt x="30397" y="7231"/>
                    </a:lnTo>
                    <a:lnTo>
                      <a:pt x="30323" y="7397"/>
                    </a:lnTo>
                    <a:lnTo>
                      <a:pt x="30231" y="7526"/>
                    </a:lnTo>
                    <a:lnTo>
                      <a:pt x="30120" y="7655"/>
                    </a:lnTo>
                    <a:lnTo>
                      <a:pt x="29991" y="7747"/>
                    </a:lnTo>
                    <a:lnTo>
                      <a:pt x="29862" y="7839"/>
                    </a:lnTo>
                    <a:lnTo>
                      <a:pt x="29715" y="7895"/>
                    </a:lnTo>
                    <a:lnTo>
                      <a:pt x="29567" y="7969"/>
                    </a:lnTo>
                    <a:lnTo>
                      <a:pt x="29290" y="8042"/>
                    </a:lnTo>
                    <a:lnTo>
                      <a:pt x="29051" y="8079"/>
                    </a:lnTo>
                    <a:lnTo>
                      <a:pt x="28811" y="8098"/>
                    </a:lnTo>
                    <a:lnTo>
                      <a:pt x="5921" y="8098"/>
                    </a:lnTo>
                    <a:lnTo>
                      <a:pt x="5700" y="8079"/>
                    </a:lnTo>
                    <a:lnTo>
                      <a:pt x="5460" y="8042"/>
                    </a:lnTo>
                    <a:lnTo>
                      <a:pt x="5165" y="7950"/>
                    </a:lnTo>
                    <a:lnTo>
                      <a:pt x="5036" y="7895"/>
                    </a:lnTo>
                    <a:lnTo>
                      <a:pt x="4888" y="7839"/>
                    </a:lnTo>
                    <a:lnTo>
                      <a:pt x="4741" y="7747"/>
                    </a:lnTo>
                    <a:lnTo>
                      <a:pt x="4630" y="7637"/>
                    </a:lnTo>
                    <a:lnTo>
                      <a:pt x="4519" y="7526"/>
                    </a:lnTo>
                    <a:lnTo>
                      <a:pt x="4409" y="7378"/>
                    </a:lnTo>
                    <a:lnTo>
                      <a:pt x="4353" y="7231"/>
                    </a:lnTo>
                    <a:lnTo>
                      <a:pt x="4298" y="7046"/>
                    </a:lnTo>
                    <a:lnTo>
                      <a:pt x="4187" y="6327"/>
                    </a:lnTo>
                    <a:lnTo>
                      <a:pt x="4113" y="5866"/>
                    </a:lnTo>
                    <a:lnTo>
                      <a:pt x="3855" y="5921"/>
                    </a:lnTo>
                    <a:lnTo>
                      <a:pt x="3597" y="5940"/>
                    </a:lnTo>
                    <a:lnTo>
                      <a:pt x="2177" y="5940"/>
                    </a:lnTo>
                    <a:lnTo>
                      <a:pt x="1974" y="5903"/>
                    </a:lnTo>
                    <a:lnTo>
                      <a:pt x="1771" y="5847"/>
                    </a:lnTo>
                    <a:lnTo>
                      <a:pt x="1605" y="5774"/>
                    </a:lnTo>
                    <a:lnTo>
                      <a:pt x="1421" y="5681"/>
                    </a:lnTo>
                    <a:lnTo>
                      <a:pt x="1273" y="5571"/>
                    </a:lnTo>
                    <a:lnTo>
                      <a:pt x="1125" y="5442"/>
                    </a:lnTo>
                    <a:lnTo>
                      <a:pt x="996" y="5313"/>
                    </a:lnTo>
                    <a:lnTo>
                      <a:pt x="867" y="5147"/>
                    </a:lnTo>
                    <a:lnTo>
                      <a:pt x="775" y="4999"/>
                    </a:lnTo>
                    <a:lnTo>
                      <a:pt x="701" y="4814"/>
                    </a:lnTo>
                    <a:lnTo>
                      <a:pt x="627" y="4630"/>
                    </a:lnTo>
                    <a:lnTo>
                      <a:pt x="591" y="4446"/>
                    </a:lnTo>
                    <a:lnTo>
                      <a:pt x="572" y="4243"/>
                    </a:lnTo>
                    <a:lnTo>
                      <a:pt x="554" y="4040"/>
                    </a:lnTo>
                    <a:lnTo>
                      <a:pt x="591" y="3837"/>
                    </a:lnTo>
                    <a:lnTo>
                      <a:pt x="121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1"/>
              <p:cNvSpPr/>
              <p:nvPr/>
            </p:nvSpPr>
            <p:spPr>
              <a:xfrm>
                <a:off x="1397900" y="872150"/>
                <a:ext cx="868750" cy="240725"/>
              </a:xfrm>
              <a:custGeom>
                <a:rect b="b" l="l" r="r" t="t"/>
                <a:pathLst>
                  <a:path extrusionOk="0" fill="none" h="9629" w="34750">
                    <a:moveTo>
                      <a:pt x="14092" y="9610"/>
                    </a:moveTo>
                    <a:lnTo>
                      <a:pt x="10016" y="9610"/>
                    </a:lnTo>
                    <a:lnTo>
                      <a:pt x="10016" y="9610"/>
                    </a:lnTo>
                    <a:lnTo>
                      <a:pt x="9665" y="9629"/>
                    </a:lnTo>
                    <a:lnTo>
                      <a:pt x="8762" y="9629"/>
                    </a:lnTo>
                    <a:lnTo>
                      <a:pt x="8153" y="9629"/>
                    </a:lnTo>
                    <a:lnTo>
                      <a:pt x="7452" y="9592"/>
                    </a:lnTo>
                    <a:lnTo>
                      <a:pt x="6696" y="9555"/>
                    </a:lnTo>
                    <a:lnTo>
                      <a:pt x="5903" y="9481"/>
                    </a:lnTo>
                    <a:lnTo>
                      <a:pt x="5091" y="9389"/>
                    </a:lnTo>
                    <a:lnTo>
                      <a:pt x="4279" y="9241"/>
                    </a:lnTo>
                    <a:lnTo>
                      <a:pt x="3874" y="9167"/>
                    </a:lnTo>
                    <a:lnTo>
                      <a:pt x="3486" y="9075"/>
                    </a:lnTo>
                    <a:lnTo>
                      <a:pt x="3099" y="8965"/>
                    </a:lnTo>
                    <a:lnTo>
                      <a:pt x="2730" y="8854"/>
                    </a:lnTo>
                    <a:lnTo>
                      <a:pt x="2380" y="8725"/>
                    </a:lnTo>
                    <a:lnTo>
                      <a:pt x="2048" y="8577"/>
                    </a:lnTo>
                    <a:lnTo>
                      <a:pt x="1734" y="8430"/>
                    </a:lnTo>
                    <a:lnTo>
                      <a:pt x="1457" y="8264"/>
                    </a:lnTo>
                    <a:lnTo>
                      <a:pt x="1181" y="8079"/>
                    </a:lnTo>
                    <a:lnTo>
                      <a:pt x="959" y="7876"/>
                    </a:lnTo>
                    <a:lnTo>
                      <a:pt x="757" y="7655"/>
                    </a:lnTo>
                    <a:lnTo>
                      <a:pt x="591" y="7434"/>
                    </a:lnTo>
                    <a:lnTo>
                      <a:pt x="591" y="7434"/>
                    </a:lnTo>
                    <a:lnTo>
                      <a:pt x="443" y="7194"/>
                    </a:lnTo>
                    <a:lnTo>
                      <a:pt x="332" y="6954"/>
                    </a:lnTo>
                    <a:lnTo>
                      <a:pt x="240" y="6696"/>
                    </a:lnTo>
                    <a:lnTo>
                      <a:pt x="166" y="6438"/>
                    </a:lnTo>
                    <a:lnTo>
                      <a:pt x="111" y="6179"/>
                    </a:lnTo>
                    <a:lnTo>
                      <a:pt x="56" y="5903"/>
                    </a:lnTo>
                    <a:lnTo>
                      <a:pt x="19" y="5626"/>
                    </a:lnTo>
                    <a:lnTo>
                      <a:pt x="0" y="5331"/>
                    </a:lnTo>
                    <a:lnTo>
                      <a:pt x="0" y="5054"/>
                    </a:lnTo>
                    <a:lnTo>
                      <a:pt x="0" y="4759"/>
                    </a:lnTo>
                    <a:lnTo>
                      <a:pt x="56" y="4187"/>
                    </a:lnTo>
                    <a:lnTo>
                      <a:pt x="129" y="3597"/>
                    </a:lnTo>
                    <a:lnTo>
                      <a:pt x="240" y="3025"/>
                    </a:lnTo>
                    <a:lnTo>
                      <a:pt x="369" y="2490"/>
                    </a:lnTo>
                    <a:lnTo>
                      <a:pt x="498" y="1974"/>
                    </a:lnTo>
                    <a:lnTo>
                      <a:pt x="646" y="1494"/>
                    </a:lnTo>
                    <a:lnTo>
                      <a:pt x="793" y="1070"/>
                    </a:lnTo>
                    <a:lnTo>
                      <a:pt x="1052" y="388"/>
                    </a:lnTo>
                    <a:lnTo>
                      <a:pt x="1218" y="0"/>
                    </a:lnTo>
                    <a:lnTo>
                      <a:pt x="591" y="3837"/>
                    </a:lnTo>
                    <a:lnTo>
                      <a:pt x="591" y="3837"/>
                    </a:lnTo>
                    <a:lnTo>
                      <a:pt x="554" y="4040"/>
                    </a:lnTo>
                    <a:lnTo>
                      <a:pt x="572" y="4243"/>
                    </a:lnTo>
                    <a:lnTo>
                      <a:pt x="591" y="4446"/>
                    </a:lnTo>
                    <a:lnTo>
                      <a:pt x="627" y="4630"/>
                    </a:lnTo>
                    <a:lnTo>
                      <a:pt x="701" y="4814"/>
                    </a:lnTo>
                    <a:lnTo>
                      <a:pt x="775" y="4999"/>
                    </a:lnTo>
                    <a:lnTo>
                      <a:pt x="867" y="5147"/>
                    </a:lnTo>
                    <a:lnTo>
                      <a:pt x="996" y="5313"/>
                    </a:lnTo>
                    <a:lnTo>
                      <a:pt x="1125" y="5442"/>
                    </a:lnTo>
                    <a:lnTo>
                      <a:pt x="1273" y="5571"/>
                    </a:lnTo>
                    <a:lnTo>
                      <a:pt x="1421" y="5681"/>
                    </a:lnTo>
                    <a:lnTo>
                      <a:pt x="1605" y="5774"/>
                    </a:lnTo>
                    <a:lnTo>
                      <a:pt x="1771" y="5847"/>
                    </a:lnTo>
                    <a:lnTo>
                      <a:pt x="1974" y="5903"/>
                    </a:lnTo>
                    <a:lnTo>
                      <a:pt x="2177" y="5940"/>
                    </a:lnTo>
                    <a:lnTo>
                      <a:pt x="2380" y="5940"/>
                    </a:lnTo>
                    <a:lnTo>
                      <a:pt x="3597" y="5940"/>
                    </a:lnTo>
                    <a:lnTo>
                      <a:pt x="3597" y="5940"/>
                    </a:lnTo>
                    <a:lnTo>
                      <a:pt x="3855" y="5921"/>
                    </a:lnTo>
                    <a:lnTo>
                      <a:pt x="4113" y="5866"/>
                    </a:lnTo>
                    <a:lnTo>
                      <a:pt x="4113" y="5866"/>
                    </a:lnTo>
                    <a:lnTo>
                      <a:pt x="4187" y="6327"/>
                    </a:lnTo>
                    <a:lnTo>
                      <a:pt x="4298" y="7046"/>
                    </a:lnTo>
                    <a:lnTo>
                      <a:pt x="4298" y="7046"/>
                    </a:lnTo>
                    <a:lnTo>
                      <a:pt x="4353" y="7231"/>
                    </a:lnTo>
                    <a:lnTo>
                      <a:pt x="4409" y="7378"/>
                    </a:lnTo>
                    <a:lnTo>
                      <a:pt x="4519" y="7526"/>
                    </a:lnTo>
                    <a:lnTo>
                      <a:pt x="4630" y="7637"/>
                    </a:lnTo>
                    <a:lnTo>
                      <a:pt x="4741" y="7747"/>
                    </a:lnTo>
                    <a:lnTo>
                      <a:pt x="4888" y="7839"/>
                    </a:lnTo>
                    <a:lnTo>
                      <a:pt x="5036" y="7895"/>
                    </a:lnTo>
                    <a:lnTo>
                      <a:pt x="5165" y="7950"/>
                    </a:lnTo>
                    <a:lnTo>
                      <a:pt x="5460" y="8042"/>
                    </a:lnTo>
                    <a:lnTo>
                      <a:pt x="5700" y="8079"/>
                    </a:lnTo>
                    <a:lnTo>
                      <a:pt x="5921" y="8098"/>
                    </a:lnTo>
                    <a:lnTo>
                      <a:pt x="14092" y="8098"/>
                    </a:lnTo>
                    <a:lnTo>
                      <a:pt x="14092" y="8098"/>
                    </a:lnTo>
                    <a:lnTo>
                      <a:pt x="28811" y="8098"/>
                    </a:lnTo>
                    <a:lnTo>
                      <a:pt x="28811" y="8098"/>
                    </a:lnTo>
                    <a:lnTo>
                      <a:pt x="29051" y="8079"/>
                    </a:lnTo>
                    <a:lnTo>
                      <a:pt x="29290" y="8042"/>
                    </a:lnTo>
                    <a:lnTo>
                      <a:pt x="29567" y="7969"/>
                    </a:lnTo>
                    <a:lnTo>
                      <a:pt x="29715" y="7895"/>
                    </a:lnTo>
                    <a:lnTo>
                      <a:pt x="29862" y="7839"/>
                    </a:lnTo>
                    <a:lnTo>
                      <a:pt x="29991" y="7747"/>
                    </a:lnTo>
                    <a:lnTo>
                      <a:pt x="30120" y="7655"/>
                    </a:lnTo>
                    <a:lnTo>
                      <a:pt x="30231" y="7526"/>
                    </a:lnTo>
                    <a:lnTo>
                      <a:pt x="30323" y="7397"/>
                    </a:lnTo>
                    <a:lnTo>
                      <a:pt x="30397" y="7231"/>
                    </a:lnTo>
                    <a:lnTo>
                      <a:pt x="30452" y="7046"/>
                    </a:lnTo>
                    <a:lnTo>
                      <a:pt x="30452" y="7046"/>
                    </a:lnTo>
                    <a:lnTo>
                      <a:pt x="30563" y="6345"/>
                    </a:lnTo>
                    <a:lnTo>
                      <a:pt x="30618" y="5866"/>
                    </a:lnTo>
                    <a:lnTo>
                      <a:pt x="30618" y="5866"/>
                    </a:lnTo>
                    <a:lnTo>
                      <a:pt x="30877" y="5921"/>
                    </a:lnTo>
                    <a:lnTo>
                      <a:pt x="31153" y="5958"/>
                    </a:lnTo>
                    <a:lnTo>
                      <a:pt x="32371" y="5958"/>
                    </a:lnTo>
                    <a:lnTo>
                      <a:pt x="32371" y="5958"/>
                    </a:lnTo>
                    <a:lnTo>
                      <a:pt x="32573" y="5940"/>
                    </a:lnTo>
                    <a:lnTo>
                      <a:pt x="32776" y="5903"/>
                    </a:lnTo>
                    <a:lnTo>
                      <a:pt x="32961" y="5847"/>
                    </a:lnTo>
                    <a:lnTo>
                      <a:pt x="33145" y="5774"/>
                    </a:lnTo>
                    <a:lnTo>
                      <a:pt x="33311" y="5681"/>
                    </a:lnTo>
                    <a:lnTo>
                      <a:pt x="33477" y="5571"/>
                    </a:lnTo>
                    <a:lnTo>
                      <a:pt x="33625" y="5442"/>
                    </a:lnTo>
                    <a:lnTo>
                      <a:pt x="33754" y="5313"/>
                    </a:lnTo>
                    <a:lnTo>
                      <a:pt x="33865" y="5165"/>
                    </a:lnTo>
                    <a:lnTo>
                      <a:pt x="33975" y="4999"/>
                    </a:lnTo>
                    <a:lnTo>
                      <a:pt x="34049" y="4814"/>
                    </a:lnTo>
                    <a:lnTo>
                      <a:pt x="34123" y="4630"/>
                    </a:lnTo>
                    <a:lnTo>
                      <a:pt x="34160" y="4446"/>
                    </a:lnTo>
                    <a:lnTo>
                      <a:pt x="34178" y="4243"/>
                    </a:lnTo>
                    <a:lnTo>
                      <a:pt x="34178" y="4040"/>
                    </a:lnTo>
                    <a:lnTo>
                      <a:pt x="34160" y="3837"/>
                    </a:lnTo>
                    <a:lnTo>
                      <a:pt x="33533" y="0"/>
                    </a:lnTo>
                    <a:lnTo>
                      <a:pt x="33533" y="0"/>
                    </a:lnTo>
                    <a:lnTo>
                      <a:pt x="33680" y="388"/>
                    </a:lnTo>
                    <a:lnTo>
                      <a:pt x="33938" y="1070"/>
                    </a:lnTo>
                    <a:lnTo>
                      <a:pt x="34086" y="1494"/>
                    </a:lnTo>
                    <a:lnTo>
                      <a:pt x="34233" y="1974"/>
                    </a:lnTo>
                    <a:lnTo>
                      <a:pt x="34381" y="2490"/>
                    </a:lnTo>
                    <a:lnTo>
                      <a:pt x="34510" y="3044"/>
                    </a:lnTo>
                    <a:lnTo>
                      <a:pt x="34621" y="3597"/>
                    </a:lnTo>
                    <a:lnTo>
                      <a:pt x="34695" y="4187"/>
                    </a:lnTo>
                    <a:lnTo>
                      <a:pt x="34731" y="4759"/>
                    </a:lnTo>
                    <a:lnTo>
                      <a:pt x="34750" y="5054"/>
                    </a:lnTo>
                    <a:lnTo>
                      <a:pt x="34731" y="5349"/>
                    </a:lnTo>
                    <a:lnTo>
                      <a:pt x="34713" y="5626"/>
                    </a:lnTo>
                    <a:lnTo>
                      <a:pt x="34695" y="5903"/>
                    </a:lnTo>
                    <a:lnTo>
                      <a:pt x="34639" y="6179"/>
                    </a:lnTo>
                    <a:lnTo>
                      <a:pt x="34584" y="6438"/>
                    </a:lnTo>
                    <a:lnTo>
                      <a:pt x="34492" y="6714"/>
                    </a:lnTo>
                    <a:lnTo>
                      <a:pt x="34399" y="6954"/>
                    </a:lnTo>
                    <a:lnTo>
                      <a:pt x="34289" y="7194"/>
                    </a:lnTo>
                    <a:lnTo>
                      <a:pt x="34160" y="7434"/>
                    </a:lnTo>
                    <a:lnTo>
                      <a:pt x="34160" y="7434"/>
                    </a:lnTo>
                    <a:lnTo>
                      <a:pt x="33994" y="7655"/>
                    </a:lnTo>
                    <a:lnTo>
                      <a:pt x="33791" y="7876"/>
                    </a:lnTo>
                    <a:lnTo>
                      <a:pt x="33551" y="8079"/>
                    </a:lnTo>
                    <a:lnTo>
                      <a:pt x="33293" y="8264"/>
                    </a:lnTo>
                    <a:lnTo>
                      <a:pt x="32998" y="8430"/>
                    </a:lnTo>
                    <a:lnTo>
                      <a:pt x="32684" y="8577"/>
                    </a:lnTo>
                    <a:lnTo>
                      <a:pt x="32352" y="8725"/>
                    </a:lnTo>
                    <a:lnTo>
                      <a:pt x="32002" y="8854"/>
                    </a:lnTo>
                    <a:lnTo>
                      <a:pt x="31633" y="8965"/>
                    </a:lnTo>
                    <a:lnTo>
                      <a:pt x="31264" y="9075"/>
                    </a:lnTo>
                    <a:lnTo>
                      <a:pt x="30858" y="9167"/>
                    </a:lnTo>
                    <a:lnTo>
                      <a:pt x="30471" y="9241"/>
                    </a:lnTo>
                    <a:lnTo>
                      <a:pt x="29659" y="9389"/>
                    </a:lnTo>
                    <a:lnTo>
                      <a:pt x="28848" y="9481"/>
                    </a:lnTo>
                    <a:lnTo>
                      <a:pt x="28036" y="9555"/>
                    </a:lnTo>
                    <a:lnTo>
                      <a:pt x="27280" y="9610"/>
                    </a:lnTo>
                    <a:lnTo>
                      <a:pt x="26597" y="9629"/>
                    </a:lnTo>
                    <a:lnTo>
                      <a:pt x="25970" y="9629"/>
                    </a:lnTo>
                    <a:lnTo>
                      <a:pt x="25067" y="9629"/>
                    </a:lnTo>
                    <a:lnTo>
                      <a:pt x="24735" y="9629"/>
                    </a:lnTo>
                    <a:lnTo>
                      <a:pt x="14092" y="9629"/>
                    </a:lnTo>
                    <a:lnTo>
                      <a:pt x="14092" y="9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21"/>
              <p:cNvSpPr/>
              <p:nvPr/>
            </p:nvSpPr>
            <p:spPr>
              <a:xfrm>
                <a:off x="1545925" y="528150"/>
                <a:ext cx="572250" cy="74275"/>
              </a:xfrm>
              <a:custGeom>
                <a:rect b="b" l="l" r="r" t="t"/>
                <a:pathLst>
                  <a:path extrusionOk="0" h="2971" w="22890">
                    <a:moveTo>
                      <a:pt x="11362" y="1"/>
                    </a:moveTo>
                    <a:lnTo>
                      <a:pt x="10864" y="19"/>
                    </a:lnTo>
                    <a:lnTo>
                      <a:pt x="10181" y="19"/>
                    </a:lnTo>
                    <a:lnTo>
                      <a:pt x="9481" y="56"/>
                    </a:lnTo>
                    <a:lnTo>
                      <a:pt x="8743" y="93"/>
                    </a:lnTo>
                    <a:lnTo>
                      <a:pt x="8005" y="167"/>
                    </a:lnTo>
                    <a:lnTo>
                      <a:pt x="7230" y="240"/>
                    </a:lnTo>
                    <a:lnTo>
                      <a:pt x="6474" y="351"/>
                    </a:lnTo>
                    <a:lnTo>
                      <a:pt x="5699" y="462"/>
                    </a:lnTo>
                    <a:lnTo>
                      <a:pt x="4943" y="609"/>
                    </a:lnTo>
                    <a:lnTo>
                      <a:pt x="4205" y="794"/>
                    </a:lnTo>
                    <a:lnTo>
                      <a:pt x="3486" y="997"/>
                    </a:lnTo>
                    <a:lnTo>
                      <a:pt x="2804" y="1236"/>
                    </a:lnTo>
                    <a:lnTo>
                      <a:pt x="2472" y="1366"/>
                    </a:lnTo>
                    <a:lnTo>
                      <a:pt x="2140" y="1513"/>
                    </a:lnTo>
                    <a:lnTo>
                      <a:pt x="1826" y="1661"/>
                    </a:lnTo>
                    <a:lnTo>
                      <a:pt x="1531" y="1808"/>
                    </a:lnTo>
                    <a:lnTo>
                      <a:pt x="1236" y="1974"/>
                    </a:lnTo>
                    <a:lnTo>
                      <a:pt x="959" y="2159"/>
                    </a:lnTo>
                    <a:lnTo>
                      <a:pt x="701" y="2343"/>
                    </a:lnTo>
                    <a:lnTo>
                      <a:pt x="443" y="2546"/>
                    </a:lnTo>
                    <a:lnTo>
                      <a:pt x="221" y="2749"/>
                    </a:lnTo>
                    <a:lnTo>
                      <a:pt x="0" y="2970"/>
                    </a:lnTo>
                    <a:lnTo>
                      <a:pt x="22890" y="2970"/>
                    </a:lnTo>
                    <a:lnTo>
                      <a:pt x="22668" y="2731"/>
                    </a:lnTo>
                    <a:lnTo>
                      <a:pt x="22410" y="2509"/>
                    </a:lnTo>
                    <a:lnTo>
                      <a:pt x="22152" y="2306"/>
                    </a:lnTo>
                    <a:lnTo>
                      <a:pt x="21875" y="2103"/>
                    </a:lnTo>
                    <a:lnTo>
                      <a:pt x="21562" y="1919"/>
                    </a:lnTo>
                    <a:lnTo>
                      <a:pt x="21248" y="1753"/>
                    </a:lnTo>
                    <a:lnTo>
                      <a:pt x="20935" y="1587"/>
                    </a:lnTo>
                    <a:lnTo>
                      <a:pt x="20584" y="1439"/>
                    </a:lnTo>
                    <a:lnTo>
                      <a:pt x="20234" y="1292"/>
                    </a:lnTo>
                    <a:lnTo>
                      <a:pt x="19883" y="1163"/>
                    </a:lnTo>
                    <a:lnTo>
                      <a:pt x="19514" y="1034"/>
                    </a:lnTo>
                    <a:lnTo>
                      <a:pt x="19127" y="923"/>
                    </a:lnTo>
                    <a:lnTo>
                      <a:pt x="18352" y="702"/>
                    </a:lnTo>
                    <a:lnTo>
                      <a:pt x="17559" y="536"/>
                    </a:lnTo>
                    <a:lnTo>
                      <a:pt x="16748" y="388"/>
                    </a:lnTo>
                    <a:lnTo>
                      <a:pt x="15918" y="277"/>
                    </a:lnTo>
                    <a:lnTo>
                      <a:pt x="15106" y="185"/>
                    </a:lnTo>
                    <a:lnTo>
                      <a:pt x="14313" y="111"/>
                    </a:lnTo>
                    <a:lnTo>
                      <a:pt x="13520" y="56"/>
                    </a:lnTo>
                    <a:lnTo>
                      <a:pt x="12764" y="38"/>
                    </a:lnTo>
                    <a:lnTo>
                      <a:pt x="12044" y="19"/>
                    </a:lnTo>
                    <a:lnTo>
                      <a:pt x="113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21"/>
              <p:cNvSpPr/>
              <p:nvPr/>
            </p:nvSpPr>
            <p:spPr>
              <a:xfrm>
                <a:off x="1365150" y="850025"/>
                <a:ext cx="933800" cy="383200"/>
              </a:xfrm>
              <a:custGeom>
                <a:rect b="b" l="l" r="r" t="t"/>
                <a:pathLst>
                  <a:path extrusionOk="0" h="15328" w="37352">
                    <a:moveTo>
                      <a:pt x="1901" y="0"/>
                    </a:moveTo>
                    <a:lnTo>
                      <a:pt x="1624" y="572"/>
                    </a:lnTo>
                    <a:lnTo>
                      <a:pt x="1366" y="1217"/>
                    </a:lnTo>
                    <a:lnTo>
                      <a:pt x="1107" y="1918"/>
                    </a:lnTo>
                    <a:lnTo>
                      <a:pt x="868" y="2693"/>
                    </a:lnTo>
                    <a:lnTo>
                      <a:pt x="628" y="3541"/>
                    </a:lnTo>
                    <a:lnTo>
                      <a:pt x="425" y="4482"/>
                    </a:lnTo>
                    <a:lnTo>
                      <a:pt x="259" y="5497"/>
                    </a:lnTo>
                    <a:lnTo>
                      <a:pt x="111" y="6585"/>
                    </a:lnTo>
                    <a:lnTo>
                      <a:pt x="1" y="7636"/>
                    </a:lnTo>
                    <a:lnTo>
                      <a:pt x="19" y="8337"/>
                    </a:lnTo>
                    <a:lnTo>
                      <a:pt x="75" y="8983"/>
                    </a:lnTo>
                    <a:lnTo>
                      <a:pt x="148" y="9591"/>
                    </a:lnTo>
                    <a:lnTo>
                      <a:pt x="241" y="10145"/>
                    </a:lnTo>
                    <a:lnTo>
                      <a:pt x="351" y="10680"/>
                    </a:lnTo>
                    <a:lnTo>
                      <a:pt x="480" y="11178"/>
                    </a:lnTo>
                    <a:lnTo>
                      <a:pt x="628" y="11620"/>
                    </a:lnTo>
                    <a:lnTo>
                      <a:pt x="794" y="12044"/>
                    </a:lnTo>
                    <a:lnTo>
                      <a:pt x="978" y="12432"/>
                    </a:lnTo>
                    <a:lnTo>
                      <a:pt x="1163" y="12782"/>
                    </a:lnTo>
                    <a:lnTo>
                      <a:pt x="1366" y="13114"/>
                    </a:lnTo>
                    <a:lnTo>
                      <a:pt x="1569" y="13409"/>
                    </a:lnTo>
                    <a:lnTo>
                      <a:pt x="1790" y="13686"/>
                    </a:lnTo>
                    <a:lnTo>
                      <a:pt x="2011" y="13926"/>
                    </a:lnTo>
                    <a:lnTo>
                      <a:pt x="2233" y="14129"/>
                    </a:lnTo>
                    <a:lnTo>
                      <a:pt x="2454" y="14332"/>
                    </a:lnTo>
                    <a:lnTo>
                      <a:pt x="2675" y="14498"/>
                    </a:lnTo>
                    <a:lnTo>
                      <a:pt x="2897" y="14645"/>
                    </a:lnTo>
                    <a:lnTo>
                      <a:pt x="3118" y="14774"/>
                    </a:lnTo>
                    <a:lnTo>
                      <a:pt x="3321" y="14903"/>
                    </a:lnTo>
                    <a:lnTo>
                      <a:pt x="3542" y="14996"/>
                    </a:lnTo>
                    <a:lnTo>
                      <a:pt x="3727" y="15069"/>
                    </a:lnTo>
                    <a:lnTo>
                      <a:pt x="4095" y="15199"/>
                    </a:lnTo>
                    <a:lnTo>
                      <a:pt x="4391" y="15272"/>
                    </a:lnTo>
                    <a:lnTo>
                      <a:pt x="4630" y="15309"/>
                    </a:lnTo>
                    <a:lnTo>
                      <a:pt x="4833" y="15328"/>
                    </a:lnTo>
                    <a:lnTo>
                      <a:pt x="4889" y="15180"/>
                    </a:lnTo>
                    <a:lnTo>
                      <a:pt x="4962" y="15069"/>
                    </a:lnTo>
                    <a:lnTo>
                      <a:pt x="5055" y="14940"/>
                    </a:lnTo>
                    <a:lnTo>
                      <a:pt x="5147" y="14848"/>
                    </a:lnTo>
                    <a:lnTo>
                      <a:pt x="5257" y="14737"/>
                    </a:lnTo>
                    <a:lnTo>
                      <a:pt x="5368" y="14645"/>
                    </a:lnTo>
                    <a:lnTo>
                      <a:pt x="5626" y="14498"/>
                    </a:lnTo>
                    <a:lnTo>
                      <a:pt x="5885" y="14368"/>
                    </a:lnTo>
                    <a:lnTo>
                      <a:pt x="6180" y="14258"/>
                    </a:lnTo>
                    <a:lnTo>
                      <a:pt x="6475" y="14166"/>
                    </a:lnTo>
                    <a:lnTo>
                      <a:pt x="6770" y="14110"/>
                    </a:lnTo>
                    <a:lnTo>
                      <a:pt x="7065" y="14073"/>
                    </a:lnTo>
                    <a:lnTo>
                      <a:pt x="7342" y="14036"/>
                    </a:lnTo>
                    <a:lnTo>
                      <a:pt x="7821" y="14000"/>
                    </a:lnTo>
                    <a:lnTo>
                      <a:pt x="8153" y="14000"/>
                    </a:lnTo>
                    <a:lnTo>
                      <a:pt x="8282" y="14018"/>
                    </a:lnTo>
                    <a:lnTo>
                      <a:pt x="29069" y="14018"/>
                    </a:lnTo>
                    <a:lnTo>
                      <a:pt x="29199" y="14000"/>
                    </a:lnTo>
                    <a:lnTo>
                      <a:pt x="29531" y="14000"/>
                    </a:lnTo>
                    <a:lnTo>
                      <a:pt x="30010" y="14036"/>
                    </a:lnTo>
                    <a:lnTo>
                      <a:pt x="30287" y="14073"/>
                    </a:lnTo>
                    <a:lnTo>
                      <a:pt x="30582" y="14110"/>
                    </a:lnTo>
                    <a:lnTo>
                      <a:pt x="30877" y="14184"/>
                    </a:lnTo>
                    <a:lnTo>
                      <a:pt x="31172" y="14258"/>
                    </a:lnTo>
                    <a:lnTo>
                      <a:pt x="31467" y="14368"/>
                    </a:lnTo>
                    <a:lnTo>
                      <a:pt x="31744" y="14498"/>
                    </a:lnTo>
                    <a:lnTo>
                      <a:pt x="32002" y="14645"/>
                    </a:lnTo>
                    <a:lnTo>
                      <a:pt x="32113" y="14737"/>
                    </a:lnTo>
                    <a:lnTo>
                      <a:pt x="32205" y="14848"/>
                    </a:lnTo>
                    <a:lnTo>
                      <a:pt x="32316" y="14959"/>
                    </a:lnTo>
                    <a:lnTo>
                      <a:pt x="32389" y="15069"/>
                    </a:lnTo>
                    <a:lnTo>
                      <a:pt x="32463" y="15199"/>
                    </a:lnTo>
                    <a:lnTo>
                      <a:pt x="32519" y="15328"/>
                    </a:lnTo>
                    <a:lnTo>
                      <a:pt x="32740" y="15309"/>
                    </a:lnTo>
                    <a:lnTo>
                      <a:pt x="32961" y="15272"/>
                    </a:lnTo>
                    <a:lnTo>
                      <a:pt x="33275" y="15199"/>
                    </a:lnTo>
                    <a:lnTo>
                      <a:pt x="33625" y="15069"/>
                    </a:lnTo>
                    <a:lnTo>
                      <a:pt x="33828" y="14996"/>
                    </a:lnTo>
                    <a:lnTo>
                      <a:pt x="34031" y="14903"/>
                    </a:lnTo>
                    <a:lnTo>
                      <a:pt x="34252" y="14793"/>
                    </a:lnTo>
                    <a:lnTo>
                      <a:pt x="34474" y="14664"/>
                    </a:lnTo>
                    <a:lnTo>
                      <a:pt x="34695" y="14498"/>
                    </a:lnTo>
                    <a:lnTo>
                      <a:pt x="34916" y="14332"/>
                    </a:lnTo>
                    <a:lnTo>
                      <a:pt x="35138" y="14147"/>
                    </a:lnTo>
                    <a:lnTo>
                      <a:pt x="35359" y="13926"/>
                    </a:lnTo>
                    <a:lnTo>
                      <a:pt x="35580" y="13686"/>
                    </a:lnTo>
                    <a:lnTo>
                      <a:pt x="35802" y="13409"/>
                    </a:lnTo>
                    <a:lnTo>
                      <a:pt x="36005" y="13114"/>
                    </a:lnTo>
                    <a:lnTo>
                      <a:pt x="36207" y="12801"/>
                    </a:lnTo>
                    <a:lnTo>
                      <a:pt x="36392" y="12432"/>
                    </a:lnTo>
                    <a:lnTo>
                      <a:pt x="36576" y="12044"/>
                    </a:lnTo>
                    <a:lnTo>
                      <a:pt x="36724" y="11620"/>
                    </a:lnTo>
                    <a:lnTo>
                      <a:pt x="36890" y="11178"/>
                    </a:lnTo>
                    <a:lnTo>
                      <a:pt x="37019" y="10680"/>
                    </a:lnTo>
                    <a:lnTo>
                      <a:pt x="37130" y="10163"/>
                    </a:lnTo>
                    <a:lnTo>
                      <a:pt x="37222" y="9591"/>
                    </a:lnTo>
                    <a:lnTo>
                      <a:pt x="37296" y="8983"/>
                    </a:lnTo>
                    <a:lnTo>
                      <a:pt x="37333" y="8337"/>
                    </a:lnTo>
                    <a:lnTo>
                      <a:pt x="37351" y="7636"/>
                    </a:lnTo>
                    <a:lnTo>
                      <a:pt x="37259" y="6585"/>
                    </a:lnTo>
                    <a:lnTo>
                      <a:pt x="37111" y="5533"/>
                    </a:lnTo>
                    <a:lnTo>
                      <a:pt x="36945" y="4556"/>
                    </a:lnTo>
                    <a:lnTo>
                      <a:pt x="36761" y="3671"/>
                    </a:lnTo>
                    <a:lnTo>
                      <a:pt x="36539" y="2841"/>
                    </a:lnTo>
                    <a:lnTo>
                      <a:pt x="36318" y="2084"/>
                    </a:lnTo>
                    <a:lnTo>
                      <a:pt x="36078" y="1402"/>
                    </a:lnTo>
                    <a:lnTo>
                      <a:pt x="35820" y="775"/>
                    </a:lnTo>
                    <a:lnTo>
                      <a:pt x="35543" y="203"/>
                    </a:lnTo>
                    <a:lnTo>
                      <a:pt x="34677" y="332"/>
                    </a:lnTo>
                    <a:lnTo>
                      <a:pt x="34769" y="572"/>
                    </a:lnTo>
                    <a:lnTo>
                      <a:pt x="34824" y="812"/>
                    </a:lnTo>
                    <a:lnTo>
                      <a:pt x="34843" y="885"/>
                    </a:lnTo>
                    <a:lnTo>
                      <a:pt x="34990" y="1273"/>
                    </a:lnTo>
                    <a:lnTo>
                      <a:pt x="35248" y="1955"/>
                    </a:lnTo>
                    <a:lnTo>
                      <a:pt x="35396" y="2379"/>
                    </a:lnTo>
                    <a:lnTo>
                      <a:pt x="35543" y="2859"/>
                    </a:lnTo>
                    <a:lnTo>
                      <a:pt x="35691" y="3375"/>
                    </a:lnTo>
                    <a:lnTo>
                      <a:pt x="35820" y="3929"/>
                    </a:lnTo>
                    <a:lnTo>
                      <a:pt x="35931" y="4482"/>
                    </a:lnTo>
                    <a:lnTo>
                      <a:pt x="36005" y="5072"/>
                    </a:lnTo>
                    <a:lnTo>
                      <a:pt x="36041" y="5644"/>
                    </a:lnTo>
                    <a:lnTo>
                      <a:pt x="36060" y="5939"/>
                    </a:lnTo>
                    <a:lnTo>
                      <a:pt x="36041" y="6234"/>
                    </a:lnTo>
                    <a:lnTo>
                      <a:pt x="36023" y="6511"/>
                    </a:lnTo>
                    <a:lnTo>
                      <a:pt x="36005" y="6788"/>
                    </a:lnTo>
                    <a:lnTo>
                      <a:pt x="35949" y="7064"/>
                    </a:lnTo>
                    <a:lnTo>
                      <a:pt x="35894" y="7323"/>
                    </a:lnTo>
                    <a:lnTo>
                      <a:pt x="35802" y="7599"/>
                    </a:lnTo>
                    <a:lnTo>
                      <a:pt x="35709" y="7839"/>
                    </a:lnTo>
                    <a:lnTo>
                      <a:pt x="35599" y="8079"/>
                    </a:lnTo>
                    <a:lnTo>
                      <a:pt x="35470" y="8319"/>
                    </a:lnTo>
                    <a:lnTo>
                      <a:pt x="35304" y="8540"/>
                    </a:lnTo>
                    <a:lnTo>
                      <a:pt x="35101" y="8761"/>
                    </a:lnTo>
                    <a:lnTo>
                      <a:pt x="34861" y="8964"/>
                    </a:lnTo>
                    <a:lnTo>
                      <a:pt x="34603" y="9149"/>
                    </a:lnTo>
                    <a:lnTo>
                      <a:pt x="34308" y="9315"/>
                    </a:lnTo>
                    <a:lnTo>
                      <a:pt x="33994" y="9462"/>
                    </a:lnTo>
                    <a:lnTo>
                      <a:pt x="33662" y="9610"/>
                    </a:lnTo>
                    <a:lnTo>
                      <a:pt x="33312" y="9739"/>
                    </a:lnTo>
                    <a:lnTo>
                      <a:pt x="32943" y="9850"/>
                    </a:lnTo>
                    <a:lnTo>
                      <a:pt x="32574" y="9960"/>
                    </a:lnTo>
                    <a:lnTo>
                      <a:pt x="32168" y="10052"/>
                    </a:lnTo>
                    <a:lnTo>
                      <a:pt x="31781" y="10126"/>
                    </a:lnTo>
                    <a:lnTo>
                      <a:pt x="30969" y="10274"/>
                    </a:lnTo>
                    <a:lnTo>
                      <a:pt x="30139" y="10366"/>
                    </a:lnTo>
                    <a:lnTo>
                      <a:pt x="29346" y="10440"/>
                    </a:lnTo>
                    <a:lnTo>
                      <a:pt x="28590" y="10495"/>
                    </a:lnTo>
                    <a:lnTo>
                      <a:pt x="27907" y="10514"/>
                    </a:lnTo>
                    <a:lnTo>
                      <a:pt x="27280" y="10532"/>
                    </a:lnTo>
                    <a:lnTo>
                      <a:pt x="26377" y="10514"/>
                    </a:lnTo>
                    <a:lnTo>
                      <a:pt x="15402" y="10514"/>
                    </a:lnTo>
                    <a:lnTo>
                      <a:pt x="15402" y="10495"/>
                    </a:lnTo>
                    <a:lnTo>
                      <a:pt x="11326" y="10495"/>
                    </a:lnTo>
                    <a:lnTo>
                      <a:pt x="10975" y="10514"/>
                    </a:lnTo>
                    <a:lnTo>
                      <a:pt x="9463" y="10514"/>
                    </a:lnTo>
                    <a:lnTo>
                      <a:pt x="8762" y="10477"/>
                    </a:lnTo>
                    <a:lnTo>
                      <a:pt x="8006" y="10440"/>
                    </a:lnTo>
                    <a:lnTo>
                      <a:pt x="7213" y="10366"/>
                    </a:lnTo>
                    <a:lnTo>
                      <a:pt x="6401" y="10274"/>
                    </a:lnTo>
                    <a:lnTo>
                      <a:pt x="5589" y="10126"/>
                    </a:lnTo>
                    <a:lnTo>
                      <a:pt x="5184" y="10052"/>
                    </a:lnTo>
                    <a:lnTo>
                      <a:pt x="4796" y="9960"/>
                    </a:lnTo>
                    <a:lnTo>
                      <a:pt x="4409" y="9850"/>
                    </a:lnTo>
                    <a:lnTo>
                      <a:pt x="4040" y="9739"/>
                    </a:lnTo>
                    <a:lnTo>
                      <a:pt x="3690" y="9610"/>
                    </a:lnTo>
                    <a:lnTo>
                      <a:pt x="3358" y="9462"/>
                    </a:lnTo>
                    <a:lnTo>
                      <a:pt x="3044" y="9315"/>
                    </a:lnTo>
                    <a:lnTo>
                      <a:pt x="2767" y="9149"/>
                    </a:lnTo>
                    <a:lnTo>
                      <a:pt x="2491" y="8964"/>
                    </a:lnTo>
                    <a:lnTo>
                      <a:pt x="2269" y="8761"/>
                    </a:lnTo>
                    <a:lnTo>
                      <a:pt x="2067" y="8540"/>
                    </a:lnTo>
                    <a:lnTo>
                      <a:pt x="1901" y="8319"/>
                    </a:lnTo>
                    <a:lnTo>
                      <a:pt x="1753" y="8079"/>
                    </a:lnTo>
                    <a:lnTo>
                      <a:pt x="1642" y="7839"/>
                    </a:lnTo>
                    <a:lnTo>
                      <a:pt x="1550" y="7581"/>
                    </a:lnTo>
                    <a:lnTo>
                      <a:pt x="1476" y="7323"/>
                    </a:lnTo>
                    <a:lnTo>
                      <a:pt x="1421" y="7064"/>
                    </a:lnTo>
                    <a:lnTo>
                      <a:pt x="1366" y="6788"/>
                    </a:lnTo>
                    <a:lnTo>
                      <a:pt x="1329" y="6511"/>
                    </a:lnTo>
                    <a:lnTo>
                      <a:pt x="1310" y="6216"/>
                    </a:lnTo>
                    <a:lnTo>
                      <a:pt x="1310" y="5939"/>
                    </a:lnTo>
                    <a:lnTo>
                      <a:pt x="1310" y="5644"/>
                    </a:lnTo>
                    <a:lnTo>
                      <a:pt x="1366" y="5072"/>
                    </a:lnTo>
                    <a:lnTo>
                      <a:pt x="1439" y="4482"/>
                    </a:lnTo>
                    <a:lnTo>
                      <a:pt x="1550" y="3910"/>
                    </a:lnTo>
                    <a:lnTo>
                      <a:pt x="1679" y="3375"/>
                    </a:lnTo>
                    <a:lnTo>
                      <a:pt x="1808" y="2859"/>
                    </a:lnTo>
                    <a:lnTo>
                      <a:pt x="1956" y="2379"/>
                    </a:lnTo>
                    <a:lnTo>
                      <a:pt x="2103" y="1955"/>
                    </a:lnTo>
                    <a:lnTo>
                      <a:pt x="2362" y="1273"/>
                    </a:lnTo>
                    <a:lnTo>
                      <a:pt x="2528" y="885"/>
                    </a:lnTo>
                    <a:lnTo>
                      <a:pt x="2546" y="812"/>
                    </a:lnTo>
                    <a:lnTo>
                      <a:pt x="2583" y="646"/>
                    </a:lnTo>
                    <a:lnTo>
                      <a:pt x="2620" y="480"/>
                    </a:lnTo>
                    <a:lnTo>
                      <a:pt x="2694" y="332"/>
                    </a:lnTo>
                    <a:lnTo>
                      <a:pt x="2767" y="203"/>
                    </a:lnTo>
                    <a:lnTo>
                      <a:pt x="19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1"/>
              <p:cNvSpPr/>
              <p:nvPr/>
            </p:nvSpPr>
            <p:spPr>
              <a:xfrm>
                <a:off x="1365150" y="850025"/>
                <a:ext cx="933800" cy="383200"/>
              </a:xfrm>
              <a:custGeom>
                <a:rect b="b" l="l" r="r" t="t"/>
                <a:pathLst>
                  <a:path extrusionOk="0" fill="none" h="15328" w="37352">
                    <a:moveTo>
                      <a:pt x="37259" y="6585"/>
                    </a:moveTo>
                    <a:lnTo>
                      <a:pt x="37259" y="6585"/>
                    </a:lnTo>
                    <a:lnTo>
                      <a:pt x="37111" y="5533"/>
                    </a:lnTo>
                    <a:lnTo>
                      <a:pt x="36945" y="4556"/>
                    </a:lnTo>
                    <a:lnTo>
                      <a:pt x="36761" y="3671"/>
                    </a:lnTo>
                    <a:lnTo>
                      <a:pt x="36539" y="2841"/>
                    </a:lnTo>
                    <a:lnTo>
                      <a:pt x="36318" y="2084"/>
                    </a:lnTo>
                    <a:lnTo>
                      <a:pt x="36078" y="1402"/>
                    </a:lnTo>
                    <a:lnTo>
                      <a:pt x="35820" y="775"/>
                    </a:lnTo>
                    <a:lnTo>
                      <a:pt x="35543" y="203"/>
                    </a:lnTo>
                    <a:lnTo>
                      <a:pt x="34677" y="332"/>
                    </a:lnTo>
                    <a:lnTo>
                      <a:pt x="34677" y="332"/>
                    </a:lnTo>
                    <a:lnTo>
                      <a:pt x="34769" y="572"/>
                    </a:lnTo>
                    <a:lnTo>
                      <a:pt x="34824" y="812"/>
                    </a:lnTo>
                    <a:lnTo>
                      <a:pt x="34843" y="885"/>
                    </a:lnTo>
                    <a:lnTo>
                      <a:pt x="34843" y="885"/>
                    </a:lnTo>
                    <a:lnTo>
                      <a:pt x="34990" y="1273"/>
                    </a:lnTo>
                    <a:lnTo>
                      <a:pt x="35248" y="1955"/>
                    </a:lnTo>
                    <a:lnTo>
                      <a:pt x="35396" y="2379"/>
                    </a:lnTo>
                    <a:lnTo>
                      <a:pt x="35543" y="2859"/>
                    </a:lnTo>
                    <a:lnTo>
                      <a:pt x="35691" y="3375"/>
                    </a:lnTo>
                    <a:lnTo>
                      <a:pt x="35820" y="3929"/>
                    </a:lnTo>
                    <a:lnTo>
                      <a:pt x="35931" y="4482"/>
                    </a:lnTo>
                    <a:lnTo>
                      <a:pt x="36005" y="5072"/>
                    </a:lnTo>
                    <a:lnTo>
                      <a:pt x="36041" y="5644"/>
                    </a:lnTo>
                    <a:lnTo>
                      <a:pt x="36060" y="5939"/>
                    </a:lnTo>
                    <a:lnTo>
                      <a:pt x="36041" y="6234"/>
                    </a:lnTo>
                    <a:lnTo>
                      <a:pt x="36023" y="6511"/>
                    </a:lnTo>
                    <a:lnTo>
                      <a:pt x="36005" y="6788"/>
                    </a:lnTo>
                    <a:lnTo>
                      <a:pt x="35949" y="7064"/>
                    </a:lnTo>
                    <a:lnTo>
                      <a:pt x="35894" y="7323"/>
                    </a:lnTo>
                    <a:lnTo>
                      <a:pt x="35802" y="7599"/>
                    </a:lnTo>
                    <a:lnTo>
                      <a:pt x="35709" y="7839"/>
                    </a:lnTo>
                    <a:lnTo>
                      <a:pt x="35599" y="8079"/>
                    </a:lnTo>
                    <a:lnTo>
                      <a:pt x="35470" y="8319"/>
                    </a:lnTo>
                    <a:lnTo>
                      <a:pt x="35470" y="8319"/>
                    </a:lnTo>
                    <a:lnTo>
                      <a:pt x="35304" y="8540"/>
                    </a:lnTo>
                    <a:lnTo>
                      <a:pt x="35101" y="8761"/>
                    </a:lnTo>
                    <a:lnTo>
                      <a:pt x="34861" y="8964"/>
                    </a:lnTo>
                    <a:lnTo>
                      <a:pt x="34603" y="9149"/>
                    </a:lnTo>
                    <a:lnTo>
                      <a:pt x="34308" y="9315"/>
                    </a:lnTo>
                    <a:lnTo>
                      <a:pt x="33994" y="9462"/>
                    </a:lnTo>
                    <a:lnTo>
                      <a:pt x="33662" y="9610"/>
                    </a:lnTo>
                    <a:lnTo>
                      <a:pt x="33312" y="9739"/>
                    </a:lnTo>
                    <a:lnTo>
                      <a:pt x="32943" y="9850"/>
                    </a:lnTo>
                    <a:lnTo>
                      <a:pt x="32574" y="9960"/>
                    </a:lnTo>
                    <a:lnTo>
                      <a:pt x="32168" y="10052"/>
                    </a:lnTo>
                    <a:lnTo>
                      <a:pt x="31781" y="10126"/>
                    </a:lnTo>
                    <a:lnTo>
                      <a:pt x="30969" y="10274"/>
                    </a:lnTo>
                    <a:lnTo>
                      <a:pt x="30139" y="10366"/>
                    </a:lnTo>
                    <a:lnTo>
                      <a:pt x="29346" y="10440"/>
                    </a:lnTo>
                    <a:lnTo>
                      <a:pt x="28590" y="10495"/>
                    </a:lnTo>
                    <a:lnTo>
                      <a:pt x="27907" y="10514"/>
                    </a:lnTo>
                    <a:lnTo>
                      <a:pt x="27280" y="10532"/>
                    </a:lnTo>
                    <a:lnTo>
                      <a:pt x="26377" y="10514"/>
                    </a:lnTo>
                    <a:lnTo>
                      <a:pt x="26045" y="10514"/>
                    </a:lnTo>
                    <a:lnTo>
                      <a:pt x="15402" y="10514"/>
                    </a:lnTo>
                    <a:lnTo>
                      <a:pt x="15402" y="10495"/>
                    </a:lnTo>
                    <a:lnTo>
                      <a:pt x="11326" y="10495"/>
                    </a:lnTo>
                    <a:lnTo>
                      <a:pt x="11326" y="10495"/>
                    </a:lnTo>
                    <a:lnTo>
                      <a:pt x="10975" y="10514"/>
                    </a:lnTo>
                    <a:lnTo>
                      <a:pt x="10072" y="10514"/>
                    </a:lnTo>
                    <a:lnTo>
                      <a:pt x="9463" y="10514"/>
                    </a:lnTo>
                    <a:lnTo>
                      <a:pt x="8762" y="10477"/>
                    </a:lnTo>
                    <a:lnTo>
                      <a:pt x="8006" y="10440"/>
                    </a:lnTo>
                    <a:lnTo>
                      <a:pt x="7213" y="10366"/>
                    </a:lnTo>
                    <a:lnTo>
                      <a:pt x="6401" y="10274"/>
                    </a:lnTo>
                    <a:lnTo>
                      <a:pt x="5589" y="10126"/>
                    </a:lnTo>
                    <a:lnTo>
                      <a:pt x="5184" y="10052"/>
                    </a:lnTo>
                    <a:lnTo>
                      <a:pt x="4796" y="9960"/>
                    </a:lnTo>
                    <a:lnTo>
                      <a:pt x="4409" y="9850"/>
                    </a:lnTo>
                    <a:lnTo>
                      <a:pt x="4040" y="9739"/>
                    </a:lnTo>
                    <a:lnTo>
                      <a:pt x="3690" y="9610"/>
                    </a:lnTo>
                    <a:lnTo>
                      <a:pt x="3358" y="9462"/>
                    </a:lnTo>
                    <a:lnTo>
                      <a:pt x="3044" y="9315"/>
                    </a:lnTo>
                    <a:lnTo>
                      <a:pt x="2767" y="9149"/>
                    </a:lnTo>
                    <a:lnTo>
                      <a:pt x="2491" y="8964"/>
                    </a:lnTo>
                    <a:lnTo>
                      <a:pt x="2269" y="8761"/>
                    </a:lnTo>
                    <a:lnTo>
                      <a:pt x="2067" y="8540"/>
                    </a:lnTo>
                    <a:lnTo>
                      <a:pt x="1901" y="8319"/>
                    </a:lnTo>
                    <a:lnTo>
                      <a:pt x="1901" y="8319"/>
                    </a:lnTo>
                    <a:lnTo>
                      <a:pt x="1753" y="8079"/>
                    </a:lnTo>
                    <a:lnTo>
                      <a:pt x="1642" y="7839"/>
                    </a:lnTo>
                    <a:lnTo>
                      <a:pt x="1550" y="7581"/>
                    </a:lnTo>
                    <a:lnTo>
                      <a:pt x="1476" y="7323"/>
                    </a:lnTo>
                    <a:lnTo>
                      <a:pt x="1421" y="7064"/>
                    </a:lnTo>
                    <a:lnTo>
                      <a:pt x="1366" y="6788"/>
                    </a:lnTo>
                    <a:lnTo>
                      <a:pt x="1329" y="6511"/>
                    </a:lnTo>
                    <a:lnTo>
                      <a:pt x="1310" y="6216"/>
                    </a:lnTo>
                    <a:lnTo>
                      <a:pt x="1310" y="5939"/>
                    </a:lnTo>
                    <a:lnTo>
                      <a:pt x="1310" y="5644"/>
                    </a:lnTo>
                    <a:lnTo>
                      <a:pt x="1366" y="5072"/>
                    </a:lnTo>
                    <a:lnTo>
                      <a:pt x="1439" y="4482"/>
                    </a:lnTo>
                    <a:lnTo>
                      <a:pt x="1550" y="3910"/>
                    </a:lnTo>
                    <a:lnTo>
                      <a:pt x="1679" y="3375"/>
                    </a:lnTo>
                    <a:lnTo>
                      <a:pt x="1808" y="2859"/>
                    </a:lnTo>
                    <a:lnTo>
                      <a:pt x="1956" y="2379"/>
                    </a:lnTo>
                    <a:lnTo>
                      <a:pt x="2103" y="1955"/>
                    </a:lnTo>
                    <a:lnTo>
                      <a:pt x="2362" y="1273"/>
                    </a:lnTo>
                    <a:lnTo>
                      <a:pt x="2528" y="885"/>
                    </a:lnTo>
                    <a:lnTo>
                      <a:pt x="2546" y="812"/>
                    </a:lnTo>
                    <a:lnTo>
                      <a:pt x="2546" y="812"/>
                    </a:lnTo>
                    <a:lnTo>
                      <a:pt x="2583" y="646"/>
                    </a:lnTo>
                    <a:lnTo>
                      <a:pt x="2620" y="480"/>
                    </a:lnTo>
                    <a:lnTo>
                      <a:pt x="2694" y="332"/>
                    </a:lnTo>
                    <a:lnTo>
                      <a:pt x="2767" y="203"/>
                    </a:lnTo>
                    <a:lnTo>
                      <a:pt x="1901" y="0"/>
                    </a:lnTo>
                    <a:lnTo>
                      <a:pt x="1901" y="0"/>
                    </a:lnTo>
                    <a:lnTo>
                      <a:pt x="1624" y="572"/>
                    </a:lnTo>
                    <a:lnTo>
                      <a:pt x="1366" y="1217"/>
                    </a:lnTo>
                    <a:lnTo>
                      <a:pt x="1107" y="1918"/>
                    </a:lnTo>
                    <a:lnTo>
                      <a:pt x="868" y="2693"/>
                    </a:lnTo>
                    <a:lnTo>
                      <a:pt x="628" y="3541"/>
                    </a:lnTo>
                    <a:lnTo>
                      <a:pt x="425" y="4482"/>
                    </a:lnTo>
                    <a:lnTo>
                      <a:pt x="259" y="5497"/>
                    </a:lnTo>
                    <a:lnTo>
                      <a:pt x="111" y="6585"/>
                    </a:lnTo>
                    <a:lnTo>
                      <a:pt x="111" y="6585"/>
                    </a:lnTo>
                    <a:lnTo>
                      <a:pt x="1" y="7636"/>
                    </a:lnTo>
                    <a:lnTo>
                      <a:pt x="1" y="7636"/>
                    </a:lnTo>
                    <a:lnTo>
                      <a:pt x="19" y="8337"/>
                    </a:lnTo>
                    <a:lnTo>
                      <a:pt x="75" y="8983"/>
                    </a:lnTo>
                    <a:lnTo>
                      <a:pt x="148" y="9591"/>
                    </a:lnTo>
                    <a:lnTo>
                      <a:pt x="241" y="10145"/>
                    </a:lnTo>
                    <a:lnTo>
                      <a:pt x="351" y="10680"/>
                    </a:lnTo>
                    <a:lnTo>
                      <a:pt x="480" y="11178"/>
                    </a:lnTo>
                    <a:lnTo>
                      <a:pt x="628" y="11620"/>
                    </a:lnTo>
                    <a:lnTo>
                      <a:pt x="794" y="12044"/>
                    </a:lnTo>
                    <a:lnTo>
                      <a:pt x="978" y="12432"/>
                    </a:lnTo>
                    <a:lnTo>
                      <a:pt x="1163" y="12782"/>
                    </a:lnTo>
                    <a:lnTo>
                      <a:pt x="1366" y="13114"/>
                    </a:lnTo>
                    <a:lnTo>
                      <a:pt x="1569" y="13409"/>
                    </a:lnTo>
                    <a:lnTo>
                      <a:pt x="1790" y="13686"/>
                    </a:lnTo>
                    <a:lnTo>
                      <a:pt x="2011" y="13926"/>
                    </a:lnTo>
                    <a:lnTo>
                      <a:pt x="2233" y="14129"/>
                    </a:lnTo>
                    <a:lnTo>
                      <a:pt x="2454" y="14332"/>
                    </a:lnTo>
                    <a:lnTo>
                      <a:pt x="2675" y="14498"/>
                    </a:lnTo>
                    <a:lnTo>
                      <a:pt x="2897" y="14645"/>
                    </a:lnTo>
                    <a:lnTo>
                      <a:pt x="3118" y="14774"/>
                    </a:lnTo>
                    <a:lnTo>
                      <a:pt x="3321" y="14903"/>
                    </a:lnTo>
                    <a:lnTo>
                      <a:pt x="3542" y="14996"/>
                    </a:lnTo>
                    <a:lnTo>
                      <a:pt x="3727" y="15069"/>
                    </a:lnTo>
                    <a:lnTo>
                      <a:pt x="4095" y="15199"/>
                    </a:lnTo>
                    <a:lnTo>
                      <a:pt x="4391" y="15272"/>
                    </a:lnTo>
                    <a:lnTo>
                      <a:pt x="4630" y="15309"/>
                    </a:lnTo>
                    <a:lnTo>
                      <a:pt x="4833" y="15328"/>
                    </a:lnTo>
                    <a:lnTo>
                      <a:pt x="4833" y="15328"/>
                    </a:lnTo>
                    <a:lnTo>
                      <a:pt x="4889" y="15180"/>
                    </a:lnTo>
                    <a:lnTo>
                      <a:pt x="4962" y="15069"/>
                    </a:lnTo>
                    <a:lnTo>
                      <a:pt x="5055" y="14940"/>
                    </a:lnTo>
                    <a:lnTo>
                      <a:pt x="5147" y="14848"/>
                    </a:lnTo>
                    <a:lnTo>
                      <a:pt x="5257" y="14737"/>
                    </a:lnTo>
                    <a:lnTo>
                      <a:pt x="5368" y="14645"/>
                    </a:lnTo>
                    <a:lnTo>
                      <a:pt x="5626" y="14498"/>
                    </a:lnTo>
                    <a:lnTo>
                      <a:pt x="5885" y="14368"/>
                    </a:lnTo>
                    <a:lnTo>
                      <a:pt x="6180" y="14258"/>
                    </a:lnTo>
                    <a:lnTo>
                      <a:pt x="6475" y="14166"/>
                    </a:lnTo>
                    <a:lnTo>
                      <a:pt x="6770" y="14110"/>
                    </a:lnTo>
                    <a:lnTo>
                      <a:pt x="7065" y="14073"/>
                    </a:lnTo>
                    <a:lnTo>
                      <a:pt x="7342" y="14036"/>
                    </a:lnTo>
                    <a:lnTo>
                      <a:pt x="7821" y="14000"/>
                    </a:lnTo>
                    <a:lnTo>
                      <a:pt x="8153" y="14000"/>
                    </a:lnTo>
                    <a:lnTo>
                      <a:pt x="8282" y="14018"/>
                    </a:lnTo>
                    <a:lnTo>
                      <a:pt x="15697" y="14018"/>
                    </a:lnTo>
                    <a:lnTo>
                      <a:pt x="15697" y="14018"/>
                    </a:lnTo>
                    <a:lnTo>
                      <a:pt x="29069" y="14018"/>
                    </a:lnTo>
                    <a:lnTo>
                      <a:pt x="29069" y="14018"/>
                    </a:lnTo>
                    <a:lnTo>
                      <a:pt x="29199" y="14000"/>
                    </a:lnTo>
                    <a:lnTo>
                      <a:pt x="29531" y="14000"/>
                    </a:lnTo>
                    <a:lnTo>
                      <a:pt x="30010" y="14036"/>
                    </a:lnTo>
                    <a:lnTo>
                      <a:pt x="30287" y="14073"/>
                    </a:lnTo>
                    <a:lnTo>
                      <a:pt x="30582" y="14110"/>
                    </a:lnTo>
                    <a:lnTo>
                      <a:pt x="30877" y="14184"/>
                    </a:lnTo>
                    <a:lnTo>
                      <a:pt x="31172" y="14258"/>
                    </a:lnTo>
                    <a:lnTo>
                      <a:pt x="31467" y="14368"/>
                    </a:lnTo>
                    <a:lnTo>
                      <a:pt x="31744" y="14498"/>
                    </a:lnTo>
                    <a:lnTo>
                      <a:pt x="32002" y="14645"/>
                    </a:lnTo>
                    <a:lnTo>
                      <a:pt x="32113" y="14737"/>
                    </a:lnTo>
                    <a:lnTo>
                      <a:pt x="32205" y="14848"/>
                    </a:lnTo>
                    <a:lnTo>
                      <a:pt x="32316" y="14959"/>
                    </a:lnTo>
                    <a:lnTo>
                      <a:pt x="32389" y="15069"/>
                    </a:lnTo>
                    <a:lnTo>
                      <a:pt x="32463" y="15199"/>
                    </a:lnTo>
                    <a:lnTo>
                      <a:pt x="32519" y="15328"/>
                    </a:lnTo>
                    <a:lnTo>
                      <a:pt x="32519" y="15328"/>
                    </a:lnTo>
                    <a:lnTo>
                      <a:pt x="32740" y="15309"/>
                    </a:lnTo>
                    <a:lnTo>
                      <a:pt x="32961" y="15272"/>
                    </a:lnTo>
                    <a:lnTo>
                      <a:pt x="33275" y="15199"/>
                    </a:lnTo>
                    <a:lnTo>
                      <a:pt x="33625" y="15069"/>
                    </a:lnTo>
                    <a:lnTo>
                      <a:pt x="33828" y="14996"/>
                    </a:lnTo>
                    <a:lnTo>
                      <a:pt x="34031" y="14903"/>
                    </a:lnTo>
                    <a:lnTo>
                      <a:pt x="34252" y="14793"/>
                    </a:lnTo>
                    <a:lnTo>
                      <a:pt x="34474" y="14664"/>
                    </a:lnTo>
                    <a:lnTo>
                      <a:pt x="34695" y="14498"/>
                    </a:lnTo>
                    <a:lnTo>
                      <a:pt x="34916" y="14332"/>
                    </a:lnTo>
                    <a:lnTo>
                      <a:pt x="35138" y="14147"/>
                    </a:lnTo>
                    <a:lnTo>
                      <a:pt x="35359" y="13926"/>
                    </a:lnTo>
                    <a:lnTo>
                      <a:pt x="35580" y="13686"/>
                    </a:lnTo>
                    <a:lnTo>
                      <a:pt x="35802" y="13409"/>
                    </a:lnTo>
                    <a:lnTo>
                      <a:pt x="36005" y="13114"/>
                    </a:lnTo>
                    <a:lnTo>
                      <a:pt x="36207" y="12801"/>
                    </a:lnTo>
                    <a:lnTo>
                      <a:pt x="36392" y="12432"/>
                    </a:lnTo>
                    <a:lnTo>
                      <a:pt x="36576" y="12044"/>
                    </a:lnTo>
                    <a:lnTo>
                      <a:pt x="36724" y="11620"/>
                    </a:lnTo>
                    <a:lnTo>
                      <a:pt x="36890" y="11178"/>
                    </a:lnTo>
                    <a:lnTo>
                      <a:pt x="37019" y="10680"/>
                    </a:lnTo>
                    <a:lnTo>
                      <a:pt x="37130" y="10163"/>
                    </a:lnTo>
                    <a:lnTo>
                      <a:pt x="37222" y="9591"/>
                    </a:lnTo>
                    <a:lnTo>
                      <a:pt x="37296" y="8983"/>
                    </a:lnTo>
                    <a:lnTo>
                      <a:pt x="37333" y="8337"/>
                    </a:lnTo>
                    <a:lnTo>
                      <a:pt x="37351" y="7636"/>
                    </a:lnTo>
                    <a:lnTo>
                      <a:pt x="37351" y="7636"/>
                    </a:lnTo>
                    <a:lnTo>
                      <a:pt x="37259" y="65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1"/>
              <p:cNvSpPr/>
              <p:nvPr/>
            </p:nvSpPr>
            <p:spPr>
              <a:xfrm>
                <a:off x="2131525" y="832025"/>
                <a:ext cx="120850" cy="189100"/>
              </a:xfrm>
              <a:custGeom>
                <a:rect b="b" l="l" r="r" t="t"/>
                <a:pathLst>
                  <a:path extrusionOk="0" h="7564" w="4834">
                    <a:moveTo>
                      <a:pt x="2601" y="1642"/>
                    </a:moveTo>
                    <a:lnTo>
                      <a:pt x="2730" y="1661"/>
                    </a:lnTo>
                    <a:lnTo>
                      <a:pt x="2860" y="1698"/>
                    </a:lnTo>
                    <a:lnTo>
                      <a:pt x="2970" y="1735"/>
                    </a:lnTo>
                    <a:lnTo>
                      <a:pt x="3081" y="1790"/>
                    </a:lnTo>
                    <a:lnTo>
                      <a:pt x="3192" y="1845"/>
                    </a:lnTo>
                    <a:lnTo>
                      <a:pt x="3284" y="1919"/>
                    </a:lnTo>
                    <a:lnTo>
                      <a:pt x="3376" y="2011"/>
                    </a:lnTo>
                    <a:lnTo>
                      <a:pt x="3450" y="2103"/>
                    </a:lnTo>
                    <a:lnTo>
                      <a:pt x="3524" y="2196"/>
                    </a:lnTo>
                    <a:lnTo>
                      <a:pt x="3597" y="2306"/>
                    </a:lnTo>
                    <a:lnTo>
                      <a:pt x="3653" y="2417"/>
                    </a:lnTo>
                    <a:lnTo>
                      <a:pt x="3690" y="2528"/>
                    </a:lnTo>
                    <a:lnTo>
                      <a:pt x="3726" y="2657"/>
                    </a:lnTo>
                    <a:lnTo>
                      <a:pt x="3745" y="2767"/>
                    </a:lnTo>
                    <a:lnTo>
                      <a:pt x="3745" y="2897"/>
                    </a:lnTo>
                    <a:lnTo>
                      <a:pt x="3745" y="3026"/>
                    </a:lnTo>
                    <a:lnTo>
                      <a:pt x="3726" y="3155"/>
                    </a:lnTo>
                    <a:lnTo>
                      <a:pt x="3690" y="3284"/>
                    </a:lnTo>
                    <a:lnTo>
                      <a:pt x="3653" y="3395"/>
                    </a:lnTo>
                    <a:lnTo>
                      <a:pt x="3597" y="3505"/>
                    </a:lnTo>
                    <a:lnTo>
                      <a:pt x="3524" y="3616"/>
                    </a:lnTo>
                    <a:lnTo>
                      <a:pt x="3450" y="3708"/>
                    </a:lnTo>
                    <a:lnTo>
                      <a:pt x="3376" y="3800"/>
                    </a:lnTo>
                    <a:lnTo>
                      <a:pt x="3284" y="3874"/>
                    </a:lnTo>
                    <a:lnTo>
                      <a:pt x="3192" y="3948"/>
                    </a:lnTo>
                    <a:lnTo>
                      <a:pt x="3081" y="4022"/>
                    </a:lnTo>
                    <a:lnTo>
                      <a:pt x="2970" y="4077"/>
                    </a:lnTo>
                    <a:lnTo>
                      <a:pt x="2860" y="4114"/>
                    </a:lnTo>
                    <a:lnTo>
                      <a:pt x="2730" y="4151"/>
                    </a:lnTo>
                    <a:lnTo>
                      <a:pt x="2601" y="4169"/>
                    </a:lnTo>
                    <a:lnTo>
                      <a:pt x="2343" y="4169"/>
                    </a:lnTo>
                    <a:lnTo>
                      <a:pt x="2214" y="4151"/>
                    </a:lnTo>
                    <a:lnTo>
                      <a:pt x="2103" y="4114"/>
                    </a:lnTo>
                    <a:lnTo>
                      <a:pt x="1993" y="4077"/>
                    </a:lnTo>
                    <a:lnTo>
                      <a:pt x="1882" y="4022"/>
                    </a:lnTo>
                    <a:lnTo>
                      <a:pt x="1771" y="3948"/>
                    </a:lnTo>
                    <a:lnTo>
                      <a:pt x="1679" y="3874"/>
                    </a:lnTo>
                    <a:lnTo>
                      <a:pt x="1587" y="3800"/>
                    </a:lnTo>
                    <a:lnTo>
                      <a:pt x="1495" y="3708"/>
                    </a:lnTo>
                    <a:lnTo>
                      <a:pt x="1421" y="3616"/>
                    </a:lnTo>
                    <a:lnTo>
                      <a:pt x="1366" y="3505"/>
                    </a:lnTo>
                    <a:lnTo>
                      <a:pt x="1310" y="3395"/>
                    </a:lnTo>
                    <a:lnTo>
                      <a:pt x="1273" y="3284"/>
                    </a:lnTo>
                    <a:lnTo>
                      <a:pt x="1236" y="3155"/>
                    </a:lnTo>
                    <a:lnTo>
                      <a:pt x="1218" y="3026"/>
                    </a:lnTo>
                    <a:lnTo>
                      <a:pt x="1218" y="2897"/>
                    </a:lnTo>
                    <a:lnTo>
                      <a:pt x="1218" y="2767"/>
                    </a:lnTo>
                    <a:lnTo>
                      <a:pt x="1236" y="2657"/>
                    </a:lnTo>
                    <a:lnTo>
                      <a:pt x="1273" y="2528"/>
                    </a:lnTo>
                    <a:lnTo>
                      <a:pt x="1310" y="2417"/>
                    </a:lnTo>
                    <a:lnTo>
                      <a:pt x="1366" y="2306"/>
                    </a:lnTo>
                    <a:lnTo>
                      <a:pt x="1421" y="2196"/>
                    </a:lnTo>
                    <a:lnTo>
                      <a:pt x="1495" y="2103"/>
                    </a:lnTo>
                    <a:lnTo>
                      <a:pt x="1587" y="2011"/>
                    </a:lnTo>
                    <a:lnTo>
                      <a:pt x="1679" y="1919"/>
                    </a:lnTo>
                    <a:lnTo>
                      <a:pt x="1771" y="1845"/>
                    </a:lnTo>
                    <a:lnTo>
                      <a:pt x="1882" y="1790"/>
                    </a:lnTo>
                    <a:lnTo>
                      <a:pt x="1993" y="1735"/>
                    </a:lnTo>
                    <a:lnTo>
                      <a:pt x="2103" y="1698"/>
                    </a:lnTo>
                    <a:lnTo>
                      <a:pt x="2214" y="1661"/>
                    </a:lnTo>
                    <a:lnTo>
                      <a:pt x="2343" y="1642"/>
                    </a:lnTo>
                    <a:close/>
                    <a:moveTo>
                      <a:pt x="2786" y="5239"/>
                    </a:moveTo>
                    <a:lnTo>
                      <a:pt x="2952" y="5257"/>
                    </a:lnTo>
                    <a:lnTo>
                      <a:pt x="3099" y="5294"/>
                    </a:lnTo>
                    <a:lnTo>
                      <a:pt x="3228" y="5368"/>
                    </a:lnTo>
                    <a:lnTo>
                      <a:pt x="3339" y="5460"/>
                    </a:lnTo>
                    <a:lnTo>
                      <a:pt x="3431" y="5571"/>
                    </a:lnTo>
                    <a:lnTo>
                      <a:pt x="3505" y="5700"/>
                    </a:lnTo>
                    <a:lnTo>
                      <a:pt x="3542" y="5848"/>
                    </a:lnTo>
                    <a:lnTo>
                      <a:pt x="3560" y="5995"/>
                    </a:lnTo>
                    <a:lnTo>
                      <a:pt x="3542" y="6161"/>
                    </a:lnTo>
                    <a:lnTo>
                      <a:pt x="3505" y="6309"/>
                    </a:lnTo>
                    <a:lnTo>
                      <a:pt x="3431" y="6438"/>
                    </a:lnTo>
                    <a:lnTo>
                      <a:pt x="3339" y="6549"/>
                    </a:lnTo>
                    <a:lnTo>
                      <a:pt x="3228" y="6641"/>
                    </a:lnTo>
                    <a:lnTo>
                      <a:pt x="3099" y="6715"/>
                    </a:lnTo>
                    <a:lnTo>
                      <a:pt x="2952" y="6752"/>
                    </a:lnTo>
                    <a:lnTo>
                      <a:pt x="2786" y="6770"/>
                    </a:lnTo>
                    <a:lnTo>
                      <a:pt x="2638" y="6752"/>
                    </a:lnTo>
                    <a:lnTo>
                      <a:pt x="2491" y="6715"/>
                    </a:lnTo>
                    <a:lnTo>
                      <a:pt x="2362" y="6641"/>
                    </a:lnTo>
                    <a:lnTo>
                      <a:pt x="2251" y="6549"/>
                    </a:lnTo>
                    <a:lnTo>
                      <a:pt x="2159" y="6438"/>
                    </a:lnTo>
                    <a:lnTo>
                      <a:pt x="2085" y="6309"/>
                    </a:lnTo>
                    <a:lnTo>
                      <a:pt x="2048" y="6161"/>
                    </a:lnTo>
                    <a:lnTo>
                      <a:pt x="2030" y="5995"/>
                    </a:lnTo>
                    <a:lnTo>
                      <a:pt x="2048" y="5848"/>
                    </a:lnTo>
                    <a:lnTo>
                      <a:pt x="2085" y="5700"/>
                    </a:lnTo>
                    <a:lnTo>
                      <a:pt x="2159" y="5571"/>
                    </a:lnTo>
                    <a:lnTo>
                      <a:pt x="2251" y="5460"/>
                    </a:lnTo>
                    <a:lnTo>
                      <a:pt x="2362" y="5368"/>
                    </a:lnTo>
                    <a:lnTo>
                      <a:pt x="2491" y="5294"/>
                    </a:lnTo>
                    <a:lnTo>
                      <a:pt x="2638" y="5257"/>
                    </a:lnTo>
                    <a:lnTo>
                      <a:pt x="2786" y="5239"/>
                    </a:lnTo>
                    <a:close/>
                    <a:moveTo>
                      <a:pt x="2269" y="1"/>
                    </a:moveTo>
                    <a:lnTo>
                      <a:pt x="2103" y="19"/>
                    </a:lnTo>
                    <a:lnTo>
                      <a:pt x="1937" y="38"/>
                    </a:lnTo>
                    <a:lnTo>
                      <a:pt x="1771" y="75"/>
                    </a:lnTo>
                    <a:lnTo>
                      <a:pt x="1624" y="130"/>
                    </a:lnTo>
                    <a:lnTo>
                      <a:pt x="1476" y="185"/>
                    </a:lnTo>
                    <a:lnTo>
                      <a:pt x="1329" y="277"/>
                    </a:lnTo>
                    <a:lnTo>
                      <a:pt x="1200" y="370"/>
                    </a:lnTo>
                    <a:lnTo>
                      <a:pt x="1070" y="462"/>
                    </a:lnTo>
                    <a:lnTo>
                      <a:pt x="960" y="573"/>
                    </a:lnTo>
                    <a:lnTo>
                      <a:pt x="849" y="702"/>
                    </a:lnTo>
                    <a:lnTo>
                      <a:pt x="757" y="831"/>
                    </a:lnTo>
                    <a:lnTo>
                      <a:pt x="665" y="978"/>
                    </a:lnTo>
                    <a:lnTo>
                      <a:pt x="609" y="1126"/>
                    </a:lnTo>
                    <a:lnTo>
                      <a:pt x="536" y="1273"/>
                    </a:lnTo>
                    <a:lnTo>
                      <a:pt x="499" y="1439"/>
                    </a:lnTo>
                    <a:lnTo>
                      <a:pt x="480" y="1605"/>
                    </a:lnTo>
                    <a:lnTo>
                      <a:pt x="1" y="5534"/>
                    </a:lnTo>
                    <a:lnTo>
                      <a:pt x="1" y="5700"/>
                    </a:lnTo>
                    <a:lnTo>
                      <a:pt x="1" y="5866"/>
                    </a:lnTo>
                    <a:lnTo>
                      <a:pt x="19" y="6014"/>
                    </a:lnTo>
                    <a:lnTo>
                      <a:pt x="38" y="6180"/>
                    </a:lnTo>
                    <a:lnTo>
                      <a:pt x="93" y="6327"/>
                    </a:lnTo>
                    <a:lnTo>
                      <a:pt x="148" y="6475"/>
                    </a:lnTo>
                    <a:lnTo>
                      <a:pt x="222" y="6604"/>
                    </a:lnTo>
                    <a:lnTo>
                      <a:pt x="296" y="6752"/>
                    </a:lnTo>
                    <a:lnTo>
                      <a:pt x="388" y="6862"/>
                    </a:lnTo>
                    <a:lnTo>
                      <a:pt x="480" y="6991"/>
                    </a:lnTo>
                    <a:lnTo>
                      <a:pt x="609" y="7102"/>
                    </a:lnTo>
                    <a:lnTo>
                      <a:pt x="720" y="7194"/>
                    </a:lnTo>
                    <a:lnTo>
                      <a:pt x="849" y="7286"/>
                    </a:lnTo>
                    <a:lnTo>
                      <a:pt x="978" y="7360"/>
                    </a:lnTo>
                    <a:lnTo>
                      <a:pt x="1126" y="7416"/>
                    </a:lnTo>
                    <a:lnTo>
                      <a:pt x="1273" y="7471"/>
                    </a:lnTo>
                    <a:lnTo>
                      <a:pt x="1532" y="7526"/>
                    </a:lnTo>
                    <a:lnTo>
                      <a:pt x="1808" y="7563"/>
                    </a:lnTo>
                    <a:lnTo>
                      <a:pt x="3026" y="7563"/>
                    </a:lnTo>
                    <a:lnTo>
                      <a:pt x="3228" y="7545"/>
                    </a:lnTo>
                    <a:lnTo>
                      <a:pt x="3431" y="7508"/>
                    </a:lnTo>
                    <a:lnTo>
                      <a:pt x="3616" y="7452"/>
                    </a:lnTo>
                    <a:lnTo>
                      <a:pt x="3800" y="7379"/>
                    </a:lnTo>
                    <a:lnTo>
                      <a:pt x="3966" y="7286"/>
                    </a:lnTo>
                    <a:lnTo>
                      <a:pt x="4132" y="7176"/>
                    </a:lnTo>
                    <a:lnTo>
                      <a:pt x="4280" y="7047"/>
                    </a:lnTo>
                    <a:lnTo>
                      <a:pt x="4409" y="6918"/>
                    </a:lnTo>
                    <a:lnTo>
                      <a:pt x="4520" y="6770"/>
                    </a:lnTo>
                    <a:lnTo>
                      <a:pt x="4630" y="6604"/>
                    </a:lnTo>
                    <a:lnTo>
                      <a:pt x="4704" y="6419"/>
                    </a:lnTo>
                    <a:lnTo>
                      <a:pt x="4778" y="6235"/>
                    </a:lnTo>
                    <a:lnTo>
                      <a:pt x="4815" y="6051"/>
                    </a:lnTo>
                    <a:lnTo>
                      <a:pt x="4833" y="5848"/>
                    </a:lnTo>
                    <a:lnTo>
                      <a:pt x="4833" y="5645"/>
                    </a:lnTo>
                    <a:lnTo>
                      <a:pt x="4815" y="5442"/>
                    </a:lnTo>
                    <a:lnTo>
                      <a:pt x="4188" y="1605"/>
                    </a:lnTo>
                    <a:lnTo>
                      <a:pt x="4169" y="1532"/>
                    </a:lnTo>
                    <a:lnTo>
                      <a:pt x="4132" y="1366"/>
                    </a:lnTo>
                    <a:lnTo>
                      <a:pt x="4077" y="1200"/>
                    </a:lnTo>
                    <a:lnTo>
                      <a:pt x="4022" y="1052"/>
                    </a:lnTo>
                    <a:lnTo>
                      <a:pt x="3948" y="923"/>
                    </a:lnTo>
                    <a:lnTo>
                      <a:pt x="3856" y="775"/>
                    </a:lnTo>
                    <a:lnTo>
                      <a:pt x="3763" y="665"/>
                    </a:lnTo>
                    <a:lnTo>
                      <a:pt x="3653" y="536"/>
                    </a:lnTo>
                    <a:lnTo>
                      <a:pt x="3542" y="443"/>
                    </a:lnTo>
                    <a:lnTo>
                      <a:pt x="3431" y="333"/>
                    </a:lnTo>
                    <a:lnTo>
                      <a:pt x="3284" y="259"/>
                    </a:lnTo>
                    <a:lnTo>
                      <a:pt x="3155" y="185"/>
                    </a:lnTo>
                    <a:lnTo>
                      <a:pt x="3007" y="111"/>
                    </a:lnTo>
                    <a:lnTo>
                      <a:pt x="2860" y="75"/>
                    </a:lnTo>
                    <a:lnTo>
                      <a:pt x="2694" y="38"/>
                    </a:lnTo>
                    <a:lnTo>
                      <a:pt x="2546" y="19"/>
                    </a:lnTo>
                    <a:lnTo>
                      <a:pt x="2380" y="1"/>
                    </a:lnTo>
                    <a:close/>
                  </a:path>
                </a:pathLst>
              </a:custGeom>
              <a:solidFill>
                <a:srgbClr val="ED6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1"/>
              <p:cNvSpPr/>
              <p:nvPr/>
            </p:nvSpPr>
            <p:spPr>
              <a:xfrm>
                <a:off x="2131525" y="832025"/>
                <a:ext cx="120850" cy="189100"/>
              </a:xfrm>
              <a:custGeom>
                <a:rect b="b" l="l" r="r" t="t"/>
                <a:pathLst>
                  <a:path extrusionOk="0" fill="none" h="7564" w="4834">
                    <a:moveTo>
                      <a:pt x="4188" y="1605"/>
                    </a:moveTo>
                    <a:lnTo>
                      <a:pt x="4815" y="5442"/>
                    </a:lnTo>
                    <a:lnTo>
                      <a:pt x="4815" y="5442"/>
                    </a:lnTo>
                    <a:lnTo>
                      <a:pt x="4833" y="5645"/>
                    </a:lnTo>
                    <a:lnTo>
                      <a:pt x="4833" y="5848"/>
                    </a:lnTo>
                    <a:lnTo>
                      <a:pt x="4815" y="6051"/>
                    </a:lnTo>
                    <a:lnTo>
                      <a:pt x="4778" y="6235"/>
                    </a:lnTo>
                    <a:lnTo>
                      <a:pt x="4704" y="6419"/>
                    </a:lnTo>
                    <a:lnTo>
                      <a:pt x="4630" y="6604"/>
                    </a:lnTo>
                    <a:lnTo>
                      <a:pt x="4520" y="6770"/>
                    </a:lnTo>
                    <a:lnTo>
                      <a:pt x="4409" y="6918"/>
                    </a:lnTo>
                    <a:lnTo>
                      <a:pt x="4280" y="7047"/>
                    </a:lnTo>
                    <a:lnTo>
                      <a:pt x="4132" y="7176"/>
                    </a:lnTo>
                    <a:lnTo>
                      <a:pt x="3966" y="7286"/>
                    </a:lnTo>
                    <a:lnTo>
                      <a:pt x="3800" y="7379"/>
                    </a:lnTo>
                    <a:lnTo>
                      <a:pt x="3616" y="7452"/>
                    </a:lnTo>
                    <a:lnTo>
                      <a:pt x="3431" y="7508"/>
                    </a:lnTo>
                    <a:lnTo>
                      <a:pt x="3228" y="7545"/>
                    </a:lnTo>
                    <a:lnTo>
                      <a:pt x="3026" y="7563"/>
                    </a:lnTo>
                    <a:lnTo>
                      <a:pt x="1808" y="7563"/>
                    </a:lnTo>
                    <a:lnTo>
                      <a:pt x="1808" y="7563"/>
                    </a:lnTo>
                    <a:lnTo>
                      <a:pt x="1532" y="7526"/>
                    </a:lnTo>
                    <a:lnTo>
                      <a:pt x="1273" y="7471"/>
                    </a:lnTo>
                    <a:lnTo>
                      <a:pt x="1273" y="7471"/>
                    </a:lnTo>
                    <a:lnTo>
                      <a:pt x="1126" y="7416"/>
                    </a:lnTo>
                    <a:lnTo>
                      <a:pt x="978" y="7360"/>
                    </a:lnTo>
                    <a:lnTo>
                      <a:pt x="849" y="7286"/>
                    </a:lnTo>
                    <a:lnTo>
                      <a:pt x="720" y="7194"/>
                    </a:lnTo>
                    <a:lnTo>
                      <a:pt x="609" y="7102"/>
                    </a:lnTo>
                    <a:lnTo>
                      <a:pt x="480" y="6991"/>
                    </a:lnTo>
                    <a:lnTo>
                      <a:pt x="388" y="6862"/>
                    </a:lnTo>
                    <a:lnTo>
                      <a:pt x="296" y="6752"/>
                    </a:lnTo>
                    <a:lnTo>
                      <a:pt x="222" y="6604"/>
                    </a:lnTo>
                    <a:lnTo>
                      <a:pt x="148" y="6475"/>
                    </a:lnTo>
                    <a:lnTo>
                      <a:pt x="93" y="6327"/>
                    </a:lnTo>
                    <a:lnTo>
                      <a:pt x="38" y="6180"/>
                    </a:lnTo>
                    <a:lnTo>
                      <a:pt x="19" y="6014"/>
                    </a:lnTo>
                    <a:lnTo>
                      <a:pt x="1" y="5866"/>
                    </a:lnTo>
                    <a:lnTo>
                      <a:pt x="1" y="5700"/>
                    </a:lnTo>
                    <a:lnTo>
                      <a:pt x="1" y="5534"/>
                    </a:lnTo>
                    <a:lnTo>
                      <a:pt x="480" y="1605"/>
                    </a:lnTo>
                    <a:lnTo>
                      <a:pt x="480" y="1605"/>
                    </a:lnTo>
                    <a:lnTo>
                      <a:pt x="499" y="1439"/>
                    </a:lnTo>
                    <a:lnTo>
                      <a:pt x="536" y="1273"/>
                    </a:lnTo>
                    <a:lnTo>
                      <a:pt x="609" y="1126"/>
                    </a:lnTo>
                    <a:lnTo>
                      <a:pt x="665" y="978"/>
                    </a:lnTo>
                    <a:lnTo>
                      <a:pt x="757" y="831"/>
                    </a:lnTo>
                    <a:lnTo>
                      <a:pt x="849" y="702"/>
                    </a:lnTo>
                    <a:lnTo>
                      <a:pt x="960" y="573"/>
                    </a:lnTo>
                    <a:lnTo>
                      <a:pt x="1070" y="462"/>
                    </a:lnTo>
                    <a:lnTo>
                      <a:pt x="1200" y="370"/>
                    </a:lnTo>
                    <a:lnTo>
                      <a:pt x="1329" y="277"/>
                    </a:lnTo>
                    <a:lnTo>
                      <a:pt x="1476" y="185"/>
                    </a:lnTo>
                    <a:lnTo>
                      <a:pt x="1624" y="130"/>
                    </a:lnTo>
                    <a:lnTo>
                      <a:pt x="1771" y="75"/>
                    </a:lnTo>
                    <a:lnTo>
                      <a:pt x="1937" y="38"/>
                    </a:lnTo>
                    <a:lnTo>
                      <a:pt x="2103" y="19"/>
                    </a:lnTo>
                    <a:lnTo>
                      <a:pt x="2269" y="1"/>
                    </a:lnTo>
                    <a:lnTo>
                      <a:pt x="2380" y="1"/>
                    </a:lnTo>
                    <a:lnTo>
                      <a:pt x="2380" y="1"/>
                    </a:lnTo>
                    <a:lnTo>
                      <a:pt x="2546" y="19"/>
                    </a:lnTo>
                    <a:lnTo>
                      <a:pt x="2694" y="38"/>
                    </a:lnTo>
                    <a:lnTo>
                      <a:pt x="2860" y="75"/>
                    </a:lnTo>
                    <a:lnTo>
                      <a:pt x="3007" y="111"/>
                    </a:lnTo>
                    <a:lnTo>
                      <a:pt x="3155" y="185"/>
                    </a:lnTo>
                    <a:lnTo>
                      <a:pt x="3284" y="259"/>
                    </a:lnTo>
                    <a:lnTo>
                      <a:pt x="3431" y="333"/>
                    </a:lnTo>
                    <a:lnTo>
                      <a:pt x="3542" y="443"/>
                    </a:lnTo>
                    <a:lnTo>
                      <a:pt x="3653" y="536"/>
                    </a:lnTo>
                    <a:lnTo>
                      <a:pt x="3763" y="665"/>
                    </a:lnTo>
                    <a:lnTo>
                      <a:pt x="3856" y="775"/>
                    </a:lnTo>
                    <a:lnTo>
                      <a:pt x="3948" y="923"/>
                    </a:lnTo>
                    <a:lnTo>
                      <a:pt x="4022" y="1052"/>
                    </a:lnTo>
                    <a:lnTo>
                      <a:pt x="4077" y="1200"/>
                    </a:lnTo>
                    <a:lnTo>
                      <a:pt x="4132" y="1366"/>
                    </a:lnTo>
                    <a:lnTo>
                      <a:pt x="4169" y="1532"/>
                    </a:lnTo>
                    <a:lnTo>
                      <a:pt x="4188" y="160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1"/>
              <p:cNvSpPr/>
              <p:nvPr/>
            </p:nvSpPr>
            <p:spPr>
              <a:xfrm>
                <a:off x="2161975" y="873075"/>
                <a:ext cx="63175" cy="63200"/>
              </a:xfrm>
              <a:custGeom>
                <a:rect b="b" l="l" r="r" t="t"/>
                <a:pathLst>
                  <a:path extrusionOk="0" fill="none" h="2528" w="2527">
                    <a:moveTo>
                      <a:pt x="2527" y="1255"/>
                    </a:move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lnTo>
                      <a:pt x="1254" y="0"/>
                    </a:lnTo>
                    <a:lnTo>
                      <a:pt x="1254" y="0"/>
                    </a:lnTo>
                    <a:lnTo>
                      <a:pt x="1125" y="0"/>
                    </a:ln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254" y="2527"/>
                    </a:lnTo>
                    <a:lnTo>
                      <a:pt x="1254"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1"/>
              <p:cNvSpPr/>
              <p:nvPr/>
            </p:nvSpPr>
            <p:spPr>
              <a:xfrm>
                <a:off x="2182250" y="963000"/>
                <a:ext cx="38300" cy="38275"/>
              </a:xfrm>
              <a:custGeom>
                <a:rect b="b" l="l" r="r" t="t"/>
                <a:pathLst>
                  <a:path extrusionOk="0" fill="none" h="1531" w="1532">
                    <a:moveTo>
                      <a:pt x="1531" y="756"/>
                    </a:moveTo>
                    <a:lnTo>
                      <a:pt x="1531" y="756"/>
                    </a:lnTo>
                    <a:lnTo>
                      <a:pt x="1513" y="609"/>
                    </a:lnTo>
                    <a:lnTo>
                      <a:pt x="1476" y="461"/>
                    </a:lnTo>
                    <a:lnTo>
                      <a:pt x="1402" y="332"/>
                    </a:lnTo>
                    <a:lnTo>
                      <a:pt x="1310" y="221"/>
                    </a:lnTo>
                    <a:lnTo>
                      <a:pt x="1199" y="129"/>
                    </a:lnTo>
                    <a:lnTo>
                      <a:pt x="1070" y="55"/>
                    </a:lnTo>
                    <a:lnTo>
                      <a:pt x="923" y="18"/>
                    </a:lnTo>
                    <a:lnTo>
                      <a:pt x="757" y="0"/>
                    </a:lnTo>
                    <a:lnTo>
                      <a:pt x="757" y="0"/>
                    </a:lnTo>
                    <a:lnTo>
                      <a:pt x="609" y="18"/>
                    </a:lnTo>
                    <a:lnTo>
                      <a:pt x="462" y="55"/>
                    </a:lnTo>
                    <a:lnTo>
                      <a:pt x="333" y="129"/>
                    </a:lnTo>
                    <a:lnTo>
                      <a:pt x="222" y="221"/>
                    </a:lnTo>
                    <a:lnTo>
                      <a:pt x="130" y="332"/>
                    </a:lnTo>
                    <a:lnTo>
                      <a:pt x="56" y="461"/>
                    </a:lnTo>
                    <a:lnTo>
                      <a:pt x="19" y="609"/>
                    </a:lnTo>
                    <a:lnTo>
                      <a:pt x="1" y="756"/>
                    </a:lnTo>
                    <a:lnTo>
                      <a:pt x="1" y="756"/>
                    </a:lnTo>
                    <a:lnTo>
                      <a:pt x="19" y="922"/>
                    </a:lnTo>
                    <a:lnTo>
                      <a:pt x="56" y="1070"/>
                    </a:lnTo>
                    <a:lnTo>
                      <a:pt x="130" y="1199"/>
                    </a:lnTo>
                    <a:lnTo>
                      <a:pt x="222" y="1310"/>
                    </a:lnTo>
                    <a:lnTo>
                      <a:pt x="333" y="1402"/>
                    </a:lnTo>
                    <a:lnTo>
                      <a:pt x="462" y="1476"/>
                    </a:lnTo>
                    <a:lnTo>
                      <a:pt x="609" y="1513"/>
                    </a:lnTo>
                    <a:lnTo>
                      <a:pt x="757" y="1531"/>
                    </a:lnTo>
                    <a:lnTo>
                      <a:pt x="757" y="1531"/>
                    </a:lnTo>
                    <a:lnTo>
                      <a:pt x="923" y="1513"/>
                    </a:lnTo>
                    <a:lnTo>
                      <a:pt x="1070" y="1476"/>
                    </a:lnTo>
                    <a:lnTo>
                      <a:pt x="1199" y="1402"/>
                    </a:lnTo>
                    <a:lnTo>
                      <a:pt x="1310" y="1310"/>
                    </a:lnTo>
                    <a:lnTo>
                      <a:pt x="1402" y="1199"/>
                    </a:lnTo>
                    <a:lnTo>
                      <a:pt x="1476" y="1070"/>
                    </a:lnTo>
                    <a:lnTo>
                      <a:pt x="1513" y="922"/>
                    </a:lnTo>
                    <a:lnTo>
                      <a:pt x="1531"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1"/>
              <p:cNvSpPr/>
              <p:nvPr/>
            </p:nvSpPr>
            <p:spPr>
              <a:xfrm>
                <a:off x="1411725" y="832025"/>
                <a:ext cx="121300" cy="188625"/>
              </a:xfrm>
              <a:custGeom>
                <a:rect b="b" l="l" r="r" t="t"/>
                <a:pathLst>
                  <a:path extrusionOk="0" h="7545" w="4852">
                    <a:moveTo>
                      <a:pt x="2491" y="1642"/>
                    </a:moveTo>
                    <a:lnTo>
                      <a:pt x="2620" y="1661"/>
                    </a:lnTo>
                    <a:lnTo>
                      <a:pt x="2749" y="1698"/>
                    </a:lnTo>
                    <a:lnTo>
                      <a:pt x="2860" y="1735"/>
                    </a:lnTo>
                    <a:lnTo>
                      <a:pt x="2970" y="1790"/>
                    </a:lnTo>
                    <a:lnTo>
                      <a:pt x="3081" y="1845"/>
                    </a:lnTo>
                    <a:lnTo>
                      <a:pt x="3173" y="1919"/>
                    </a:lnTo>
                    <a:lnTo>
                      <a:pt x="3265" y="2011"/>
                    </a:lnTo>
                    <a:lnTo>
                      <a:pt x="3339" y="2103"/>
                    </a:lnTo>
                    <a:lnTo>
                      <a:pt x="3413" y="2196"/>
                    </a:lnTo>
                    <a:lnTo>
                      <a:pt x="3487" y="2288"/>
                    </a:lnTo>
                    <a:lnTo>
                      <a:pt x="3542" y="2399"/>
                    </a:lnTo>
                    <a:lnTo>
                      <a:pt x="3579" y="2528"/>
                    </a:lnTo>
                    <a:lnTo>
                      <a:pt x="3616" y="2638"/>
                    </a:lnTo>
                    <a:lnTo>
                      <a:pt x="3634" y="2767"/>
                    </a:lnTo>
                    <a:lnTo>
                      <a:pt x="3634" y="2897"/>
                    </a:lnTo>
                    <a:lnTo>
                      <a:pt x="3634" y="3026"/>
                    </a:lnTo>
                    <a:lnTo>
                      <a:pt x="3616" y="3155"/>
                    </a:lnTo>
                    <a:lnTo>
                      <a:pt x="3579" y="3284"/>
                    </a:lnTo>
                    <a:lnTo>
                      <a:pt x="3542" y="3395"/>
                    </a:lnTo>
                    <a:lnTo>
                      <a:pt x="3487" y="3505"/>
                    </a:lnTo>
                    <a:lnTo>
                      <a:pt x="3413" y="3616"/>
                    </a:lnTo>
                    <a:lnTo>
                      <a:pt x="3339" y="3708"/>
                    </a:lnTo>
                    <a:lnTo>
                      <a:pt x="3265" y="3800"/>
                    </a:lnTo>
                    <a:lnTo>
                      <a:pt x="3173" y="3874"/>
                    </a:lnTo>
                    <a:lnTo>
                      <a:pt x="3081" y="3948"/>
                    </a:lnTo>
                    <a:lnTo>
                      <a:pt x="2970" y="4003"/>
                    </a:lnTo>
                    <a:lnTo>
                      <a:pt x="2860" y="4059"/>
                    </a:lnTo>
                    <a:lnTo>
                      <a:pt x="2749" y="4114"/>
                    </a:lnTo>
                    <a:lnTo>
                      <a:pt x="2620" y="4132"/>
                    </a:lnTo>
                    <a:lnTo>
                      <a:pt x="2491" y="4151"/>
                    </a:lnTo>
                    <a:lnTo>
                      <a:pt x="2362" y="4169"/>
                    </a:lnTo>
                    <a:lnTo>
                      <a:pt x="2232" y="4151"/>
                    </a:lnTo>
                    <a:lnTo>
                      <a:pt x="2103" y="4132"/>
                    </a:lnTo>
                    <a:lnTo>
                      <a:pt x="1993" y="4114"/>
                    </a:lnTo>
                    <a:lnTo>
                      <a:pt x="1882" y="4059"/>
                    </a:lnTo>
                    <a:lnTo>
                      <a:pt x="1771" y="4003"/>
                    </a:lnTo>
                    <a:lnTo>
                      <a:pt x="1661" y="3948"/>
                    </a:lnTo>
                    <a:lnTo>
                      <a:pt x="1568" y="3874"/>
                    </a:lnTo>
                    <a:lnTo>
                      <a:pt x="1476" y="3800"/>
                    </a:lnTo>
                    <a:lnTo>
                      <a:pt x="1384" y="3708"/>
                    </a:lnTo>
                    <a:lnTo>
                      <a:pt x="1310" y="3616"/>
                    </a:lnTo>
                    <a:lnTo>
                      <a:pt x="1255" y="3505"/>
                    </a:lnTo>
                    <a:lnTo>
                      <a:pt x="1200" y="3395"/>
                    </a:lnTo>
                    <a:lnTo>
                      <a:pt x="1163" y="3284"/>
                    </a:lnTo>
                    <a:lnTo>
                      <a:pt x="1126" y="3155"/>
                    </a:lnTo>
                    <a:lnTo>
                      <a:pt x="1107" y="3026"/>
                    </a:lnTo>
                    <a:lnTo>
                      <a:pt x="1107" y="2897"/>
                    </a:lnTo>
                    <a:lnTo>
                      <a:pt x="1107" y="2767"/>
                    </a:lnTo>
                    <a:lnTo>
                      <a:pt x="1126" y="2638"/>
                    </a:lnTo>
                    <a:lnTo>
                      <a:pt x="1163" y="2528"/>
                    </a:lnTo>
                    <a:lnTo>
                      <a:pt x="1200" y="2399"/>
                    </a:lnTo>
                    <a:lnTo>
                      <a:pt x="1255" y="2288"/>
                    </a:lnTo>
                    <a:lnTo>
                      <a:pt x="1310" y="2196"/>
                    </a:lnTo>
                    <a:lnTo>
                      <a:pt x="1384" y="2103"/>
                    </a:lnTo>
                    <a:lnTo>
                      <a:pt x="1476" y="2011"/>
                    </a:lnTo>
                    <a:lnTo>
                      <a:pt x="1568" y="1919"/>
                    </a:lnTo>
                    <a:lnTo>
                      <a:pt x="1661" y="1845"/>
                    </a:lnTo>
                    <a:lnTo>
                      <a:pt x="1771" y="1790"/>
                    </a:lnTo>
                    <a:lnTo>
                      <a:pt x="1882" y="1735"/>
                    </a:lnTo>
                    <a:lnTo>
                      <a:pt x="1993" y="1698"/>
                    </a:lnTo>
                    <a:lnTo>
                      <a:pt x="2103" y="1661"/>
                    </a:lnTo>
                    <a:lnTo>
                      <a:pt x="2232" y="1642"/>
                    </a:lnTo>
                    <a:close/>
                    <a:moveTo>
                      <a:pt x="2048" y="5239"/>
                    </a:moveTo>
                    <a:lnTo>
                      <a:pt x="2196" y="5257"/>
                    </a:lnTo>
                    <a:lnTo>
                      <a:pt x="2343" y="5294"/>
                    </a:lnTo>
                    <a:lnTo>
                      <a:pt x="2472" y="5368"/>
                    </a:lnTo>
                    <a:lnTo>
                      <a:pt x="2601" y="5460"/>
                    </a:lnTo>
                    <a:lnTo>
                      <a:pt x="2694" y="5571"/>
                    </a:lnTo>
                    <a:lnTo>
                      <a:pt x="2749" y="5700"/>
                    </a:lnTo>
                    <a:lnTo>
                      <a:pt x="2804" y="5848"/>
                    </a:lnTo>
                    <a:lnTo>
                      <a:pt x="2823" y="5995"/>
                    </a:lnTo>
                    <a:lnTo>
                      <a:pt x="2804" y="6161"/>
                    </a:lnTo>
                    <a:lnTo>
                      <a:pt x="2749" y="6290"/>
                    </a:lnTo>
                    <a:lnTo>
                      <a:pt x="2694" y="6419"/>
                    </a:lnTo>
                    <a:lnTo>
                      <a:pt x="2601" y="6549"/>
                    </a:lnTo>
                    <a:lnTo>
                      <a:pt x="2472" y="6641"/>
                    </a:lnTo>
                    <a:lnTo>
                      <a:pt x="2343" y="6715"/>
                    </a:lnTo>
                    <a:lnTo>
                      <a:pt x="2196" y="6752"/>
                    </a:lnTo>
                    <a:lnTo>
                      <a:pt x="2048" y="6770"/>
                    </a:lnTo>
                    <a:lnTo>
                      <a:pt x="1900" y="6752"/>
                    </a:lnTo>
                    <a:lnTo>
                      <a:pt x="1753" y="6715"/>
                    </a:lnTo>
                    <a:lnTo>
                      <a:pt x="1624" y="6641"/>
                    </a:lnTo>
                    <a:lnTo>
                      <a:pt x="1513" y="6549"/>
                    </a:lnTo>
                    <a:lnTo>
                      <a:pt x="1421" y="6419"/>
                    </a:lnTo>
                    <a:lnTo>
                      <a:pt x="1347" y="6290"/>
                    </a:lnTo>
                    <a:lnTo>
                      <a:pt x="1292" y="6161"/>
                    </a:lnTo>
                    <a:lnTo>
                      <a:pt x="1292" y="5995"/>
                    </a:lnTo>
                    <a:lnTo>
                      <a:pt x="1292" y="5848"/>
                    </a:lnTo>
                    <a:lnTo>
                      <a:pt x="1347" y="5700"/>
                    </a:lnTo>
                    <a:lnTo>
                      <a:pt x="1421" y="5571"/>
                    </a:lnTo>
                    <a:lnTo>
                      <a:pt x="1513" y="5460"/>
                    </a:lnTo>
                    <a:lnTo>
                      <a:pt x="1624" y="5368"/>
                    </a:lnTo>
                    <a:lnTo>
                      <a:pt x="1753" y="5294"/>
                    </a:lnTo>
                    <a:lnTo>
                      <a:pt x="1900" y="5257"/>
                    </a:lnTo>
                    <a:lnTo>
                      <a:pt x="2048" y="5239"/>
                    </a:lnTo>
                    <a:close/>
                    <a:moveTo>
                      <a:pt x="2472" y="1"/>
                    </a:moveTo>
                    <a:lnTo>
                      <a:pt x="2306" y="19"/>
                    </a:lnTo>
                    <a:lnTo>
                      <a:pt x="2140" y="38"/>
                    </a:lnTo>
                    <a:lnTo>
                      <a:pt x="1993" y="75"/>
                    </a:lnTo>
                    <a:lnTo>
                      <a:pt x="1845" y="111"/>
                    </a:lnTo>
                    <a:lnTo>
                      <a:pt x="1698" y="185"/>
                    </a:lnTo>
                    <a:lnTo>
                      <a:pt x="1550" y="259"/>
                    </a:lnTo>
                    <a:lnTo>
                      <a:pt x="1421" y="333"/>
                    </a:lnTo>
                    <a:lnTo>
                      <a:pt x="1292" y="443"/>
                    </a:lnTo>
                    <a:lnTo>
                      <a:pt x="1181" y="536"/>
                    </a:lnTo>
                    <a:lnTo>
                      <a:pt x="1070" y="665"/>
                    </a:lnTo>
                    <a:lnTo>
                      <a:pt x="978" y="775"/>
                    </a:lnTo>
                    <a:lnTo>
                      <a:pt x="904" y="923"/>
                    </a:lnTo>
                    <a:lnTo>
                      <a:pt x="831" y="1052"/>
                    </a:lnTo>
                    <a:lnTo>
                      <a:pt x="757" y="1200"/>
                    </a:lnTo>
                    <a:lnTo>
                      <a:pt x="720" y="1366"/>
                    </a:lnTo>
                    <a:lnTo>
                      <a:pt x="683" y="1532"/>
                    </a:lnTo>
                    <a:lnTo>
                      <a:pt x="665" y="1605"/>
                    </a:lnTo>
                    <a:lnTo>
                      <a:pt x="38" y="5442"/>
                    </a:lnTo>
                    <a:lnTo>
                      <a:pt x="1" y="5645"/>
                    </a:lnTo>
                    <a:lnTo>
                      <a:pt x="19" y="5848"/>
                    </a:lnTo>
                    <a:lnTo>
                      <a:pt x="38" y="6051"/>
                    </a:lnTo>
                    <a:lnTo>
                      <a:pt x="74" y="6235"/>
                    </a:lnTo>
                    <a:lnTo>
                      <a:pt x="148" y="6419"/>
                    </a:lnTo>
                    <a:lnTo>
                      <a:pt x="222" y="6604"/>
                    </a:lnTo>
                    <a:lnTo>
                      <a:pt x="314" y="6752"/>
                    </a:lnTo>
                    <a:lnTo>
                      <a:pt x="443" y="6918"/>
                    </a:lnTo>
                    <a:lnTo>
                      <a:pt x="572" y="7047"/>
                    </a:lnTo>
                    <a:lnTo>
                      <a:pt x="720" y="7176"/>
                    </a:lnTo>
                    <a:lnTo>
                      <a:pt x="868" y="7286"/>
                    </a:lnTo>
                    <a:lnTo>
                      <a:pt x="1052" y="7379"/>
                    </a:lnTo>
                    <a:lnTo>
                      <a:pt x="1218" y="7452"/>
                    </a:lnTo>
                    <a:lnTo>
                      <a:pt x="1421" y="7508"/>
                    </a:lnTo>
                    <a:lnTo>
                      <a:pt x="1624" y="7545"/>
                    </a:lnTo>
                    <a:lnTo>
                      <a:pt x="3044" y="7545"/>
                    </a:lnTo>
                    <a:lnTo>
                      <a:pt x="3302" y="7526"/>
                    </a:lnTo>
                    <a:lnTo>
                      <a:pt x="3560" y="7471"/>
                    </a:lnTo>
                    <a:lnTo>
                      <a:pt x="3726" y="7416"/>
                    </a:lnTo>
                    <a:lnTo>
                      <a:pt x="3856" y="7360"/>
                    </a:lnTo>
                    <a:lnTo>
                      <a:pt x="4003" y="7286"/>
                    </a:lnTo>
                    <a:lnTo>
                      <a:pt x="4132" y="7194"/>
                    </a:lnTo>
                    <a:lnTo>
                      <a:pt x="4243" y="7084"/>
                    </a:lnTo>
                    <a:lnTo>
                      <a:pt x="4354" y="6991"/>
                    </a:lnTo>
                    <a:lnTo>
                      <a:pt x="4464" y="6862"/>
                    </a:lnTo>
                    <a:lnTo>
                      <a:pt x="4556" y="6752"/>
                    </a:lnTo>
                    <a:lnTo>
                      <a:pt x="4630" y="6604"/>
                    </a:lnTo>
                    <a:lnTo>
                      <a:pt x="4704" y="6475"/>
                    </a:lnTo>
                    <a:lnTo>
                      <a:pt x="4759" y="6327"/>
                    </a:lnTo>
                    <a:lnTo>
                      <a:pt x="4796" y="6180"/>
                    </a:lnTo>
                    <a:lnTo>
                      <a:pt x="4833" y="6014"/>
                    </a:lnTo>
                    <a:lnTo>
                      <a:pt x="4852" y="5848"/>
                    </a:lnTo>
                    <a:lnTo>
                      <a:pt x="4852" y="5700"/>
                    </a:lnTo>
                    <a:lnTo>
                      <a:pt x="4833" y="5516"/>
                    </a:lnTo>
                    <a:lnTo>
                      <a:pt x="4372" y="1605"/>
                    </a:lnTo>
                    <a:lnTo>
                      <a:pt x="4335" y="1439"/>
                    </a:lnTo>
                    <a:lnTo>
                      <a:pt x="4298" y="1273"/>
                    </a:lnTo>
                    <a:lnTo>
                      <a:pt x="4243" y="1126"/>
                    </a:lnTo>
                    <a:lnTo>
                      <a:pt x="4169" y="960"/>
                    </a:lnTo>
                    <a:lnTo>
                      <a:pt x="4095" y="831"/>
                    </a:lnTo>
                    <a:lnTo>
                      <a:pt x="4003" y="702"/>
                    </a:lnTo>
                    <a:lnTo>
                      <a:pt x="3892" y="573"/>
                    </a:lnTo>
                    <a:lnTo>
                      <a:pt x="3782" y="462"/>
                    </a:lnTo>
                    <a:lnTo>
                      <a:pt x="3653" y="351"/>
                    </a:lnTo>
                    <a:lnTo>
                      <a:pt x="3524" y="277"/>
                    </a:lnTo>
                    <a:lnTo>
                      <a:pt x="3376" y="185"/>
                    </a:lnTo>
                    <a:lnTo>
                      <a:pt x="3228" y="130"/>
                    </a:lnTo>
                    <a:lnTo>
                      <a:pt x="3062" y="75"/>
                    </a:lnTo>
                    <a:lnTo>
                      <a:pt x="2896" y="38"/>
                    </a:lnTo>
                    <a:lnTo>
                      <a:pt x="2730" y="19"/>
                    </a:lnTo>
                    <a:lnTo>
                      <a:pt x="2564" y="1"/>
                    </a:lnTo>
                    <a:close/>
                  </a:path>
                </a:pathLst>
              </a:custGeom>
              <a:solidFill>
                <a:srgbClr val="ED6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1"/>
              <p:cNvSpPr/>
              <p:nvPr/>
            </p:nvSpPr>
            <p:spPr>
              <a:xfrm>
                <a:off x="1411725" y="832025"/>
                <a:ext cx="121300" cy="188625"/>
              </a:xfrm>
              <a:custGeom>
                <a:rect b="b" l="l" r="r" t="t"/>
                <a:pathLst>
                  <a:path extrusionOk="0" fill="none" h="7545" w="4852">
                    <a:moveTo>
                      <a:pt x="3560" y="7471"/>
                    </a:moveTo>
                    <a:lnTo>
                      <a:pt x="3560" y="7471"/>
                    </a:lnTo>
                    <a:lnTo>
                      <a:pt x="3302" y="7526"/>
                    </a:lnTo>
                    <a:lnTo>
                      <a:pt x="3044" y="7545"/>
                    </a:lnTo>
                    <a:lnTo>
                      <a:pt x="1827" y="7545"/>
                    </a:lnTo>
                    <a:lnTo>
                      <a:pt x="1827" y="7545"/>
                    </a:lnTo>
                    <a:lnTo>
                      <a:pt x="1624" y="7545"/>
                    </a:lnTo>
                    <a:lnTo>
                      <a:pt x="1421" y="7508"/>
                    </a:lnTo>
                    <a:lnTo>
                      <a:pt x="1218" y="7452"/>
                    </a:lnTo>
                    <a:lnTo>
                      <a:pt x="1052" y="7379"/>
                    </a:lnTo>
                    <a:lnTo>
                      <a:pt x="868" y="7286"/>
                    </a:lnTo>
                    <a:lnTo>
                      <a:pt x="720" y="7176"/>
                    </a:lnTo>
                    <a:lnTo>
                      <a:pt x="572" y="7047"/>
                    </a:lnTo>
                    <a:lnTo>
                      <a:pt x="443" y="6918"/>
                    </a:lnTo>
                    <a:lnTo>
                      <a:pt x="314" y="6752"/>
                    </a:lnTo>
                    <a:lnTo>
                      <a:pt x="222" y="6604"/>
                    </a:lnTo>
                    <a:lnTo>
                      <a:pt x="148" y="6419"/>
                    </a:lnTo>
                    <a:lnTo>
                      <a:pt x="74" y="6235"/>
                    </a:lnTo>
                    <a:lnTo>
                      <a:pt x="38" y="6051"/>
                    </a:lnTo>
                    <a:lnTo>
                      <a:pt x="19" y="5848"/>
                    </a:lnTo>
                    <a:lnTo>
                      <a:pt x="1" y="5645"/>
                    </a:lnTo>
                    <a:lnTo>
                      <a:pt x="38" y="5442"/>
                    </a:lnTo>
                    <a:lnTo>
                      <a:pt x="665" y="1605"/>
                    </a:lnTo>
                    <a:lnTo>
                      <a:pt x="683" y="1532"/>
                    </a:lnTo>
                    <a:lnTo>
                      <a:pt x="683" y="1532"/>
                    </a:lnTo>
                    <a:lnTo>
                      <a:pt x="720" y="1366"/>
                    </a:lnTo>
                    <a:lnTo>
                      <a:pt x="757" y="1200"/>
                    </a:lnTo>
                    <a:lnTo>
                      <a:pt x="831" y="1052"/>
                    </a:lnTo>
                    <a:lnTo>
                      <a:pt x="904" y="923"/>
                    </a:lnTo>
                    <a:lnTo>
                      <a:pt x="978" y="775"/>
                    </a:lnTo>
                    <a:lnTo>
                      <a:pt x="1070" y="665"/>
                    </a:lnTo>
                    <a:lnTo>
                      <a:pt x="1181" y="536"/>
                    </a:lnTo>
                    <a:lnTo>
                      <a:pt x="1292" y="443"/>
                    </a:lnTo>
                    <a:lnTo>
                      <a:pt x="1421" y="333"/>
                    </a:lnTo>
                    <a:lnTo>
                      <a:pt x="1550" y="259"/>
                    </a:lnTo>
                    <a:lnTo>
                      <a:pt x="1698" y="185"/>
                    </a:lnTo>
                    <a:lnTo>
                      <a:pt x="1845" y="111"/>
                    </a:lnTo>
                    <a:lnTo>
                      <a:pt x="1993" y="75"/>
                    </a:lnTo>
                    <a:lnTo>
                      <a:pt x="2140" y="38"/>
                    </a:lnTo>
                    <a:lnTo>
                      <a:pt x="2306" y="19"/>
                    </a:lnTo>
                    <a:lnTo>
                      <a:pt x="2472" y="1"/>
                    </a:lnTo>
                    <a:lnTo>
                      <a:pt x="2564" y="1"/>
                    </a:lnTo>
                    <a:lnTo>
                      <a:pt x="2564" y="1"/>
                    </a:lnTo>
                    <a:lnTo>
                      <a:pt x="2730" y="19"/>
                    </a:lnTo>
                    <a:lnTo>
                      <a:pt x="2896" y="38"/>
                    </a:lnTo>
                    <a:lnTo>
                      <a:pt x="3062" y="75"/>
                    </a:lnTo>
                    <a:lnTo>
                      <a:pt x="3228" y="130"/>
                    </a:lnTo>
                    <a:lnTo>
                      <a:pt x="3376" y="185"/>
                    </a:lnTo>
                    <a:lnTo>
                      <a:pt x="3524" y="277"/>
                    </a:lnTo>
                    <a:lnTo>
                      <a:pt x="3653" y="351"/>
                    </a:lnTo>
                    <a:lnTo>
                      <a:pt x="3782" y="462"/>
                    </a:lnTo>
                    <a:lnTo>
                      <a:pt x="3892" y="573"/>
                    </a:lnTo>
                    <a:lnTo>
                      <a:pt x="4003" y="702"/>
                    </a:lnTo>
                    <a:lnTo>
                      <a:pt x="4095" y="831"/>
                    </a:lnTo>
                    <a:lnTo>
                      <a:pt x="4169" y="960"/>
                    </a:lnTo>
                    <a:lnTo>
                      <a:pt x="4243" y="1126"/>
                    </a:lnTo>
                    <a:lnTo>
                      <a:pt x="4298" y="1273"/>
                    </a:lnTo>
                    <a:lnTo>
                      <a:pt x="4335" y="1439"/>
                    </a:lnTo>
                    <a:lnTo>
                      <a:pt x="4372" y="1605"/>
                    </a:lnTo>
                    <a:lnTo>
                      <a:pt x="4833" y="5516"/>
                    </a:lnTo>
                    <a:lnTo>
                      <a:pt x="4833" y="5516"/>
                    </a:lnTo>
                    <a:lnTo>
                      <a:pt x="4852" y="5700"/>
                    </a:lnTo>
                    <a:lnTo>
                      <a:pt x="4852" y="5848"/>
                    </a:lnTo>
                    <a:lnTo>
                      <a:pt x="4833" y="6014"/>
                    </a:lnTo>
                    <a:lnTo>
                      <a:pt x="4796" y="6180"/>
                    </a:lnTo>
                    <a:lnTo>
                      <a:pt x="4759" y="6327"/>
                    </a:lnTo>
                    <a:lnTo>
                      <a:pt x="4704" y="6475"/>
                    </a:lnTo>
                    <a:lnTo>
                      <a:pt x="4630" y="6604"/>
                    </a:lnTo>
                    <a:lnTo>
                      <a:pt x="4556" y="6752"/>
                    </a:lnTo>
                    <a:lnTo>
                      <a:pt x="4464" y="6862"/>
                    </a:lnTo>
                    <a:lnTo>
                      <a:pt x="4354" y="6991"/>
                    </a:lnTo>
                    <a:lnTo>
                      <a:pt x="4243" y="7084"/>
                    </a:lnTo>
                    <a:lnTo>
                      <a:pt x="4132" y="7194"/>
                    </a:lnTo>
                    <a:lnTo>
                      <a:pt x="4003" y="7286"/>
                    </a:lnTo>
                    <a:lnTo>
                      <a:pt x="3856" y="7360"/>
                    </a:lnTo>
                    <a:lnTo>
                      <a:pt x="3726" y="7416"/>
                    </a:lnTo>
                    <a:lnTo>
                      <a:pt x="3560" y="74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1"/>
              <p:cNvSpPr/>
              <p:nvPr/>
            </p:nvSpPr>
            <p:spPr>
              <a:xfrm>
                <a:off x="1439400" y="873075"/>
                <a:ext cx="63200" cy="63200"/>
              </a:xfrm>
              <a:custGeom>
                <a:rect b="b" l="l" r="r" t="t"/>
                <a:pathLst>
                  <a:path extrusionOk="0" fill="none" h="2528" w="2528">
                    <a:moveTo>
                      <a:pt x="2527" y="1255"/>
                    </a:move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lnTo>
                      <a:pt x="1255" y="0"/>
                    </a:lnTo>
                    <a:lnTo>
                      <a:pt x="1255" y="0"/>
                    </a:lnTo>
                    <a:lnTo>
                      <a:pt x="1125" y="0"/>
                    </a:ln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1"/>
              <p:cNvSpPr/>
              <p:nvPr/>
            </p:nvSpPr>
            <p:spPr>
              <a:xfrm>
                <a:off x="1444000" y="963000"/>
                <a:ext cx="38300" cy="38275"/>
              </a:xfrm>
              <a:custGeom>
                <a:rect b="b" l="l" r="r" t="t"/>
                <a:pathLst>
                  <a:path extrusionOk="0" fill="none" h="1531" w="1532">
                    <a:moveTo>
                      <a:pt x="1532" y="756"/>
                    </a:moveTo>
                    <a:lnTo>
                      <a:pt x="1532" y="756"/>
                    </a:lnTo>
                    <a:lnTo>
                      <a:pt x="1513" y="609"/>
                    </a:lnTo>
                    <a:lnTo>
                      <a:pt x="1458" y="461"/>
                    </a:lnTo>
                    <a:lnTo>
                      <a:pt x="1403" y="332"/>
                    </a:lnTo>
                    <a:lnTo>
                      <a:pt x="1310" y="221"/>
                    </a:lnTo>
                    <a:lnTo>
                      <a:pt x="1181" y="129"/>
                    </a:lnTo>
                    <a:lnTo>
                      <a:pt x="1052" y="55"/>
                    </a:lnTo>
                    <a:lnTo>
                      <a:pt x="905" y="18"/>
                    </a:lnTo>
                    <a:lnTo>
                      <a:pt x="757" y="0"/>
                    </a:lnTo>
                    <a:lnTo>
                      <a:pt x="757" y="0"/>
                    </a:lnTo>
                    <a:lnTo>
                      <a:pt x="609" y="18"/>
                    </a:lnTo>
                    <a:lnTo>
                      <a:pt x="462" y="55"/>
                    </a:lnTo>
                    <a:lnTo>
                      <a:pt x="333" y="129"/>
                    </a:lnTo>
                    <a:lnTo>
                      <a:pt x="222" y="221"/>
                    </a:lnTo>
                    <a:lnTo>
                      <a:pt x="130" y="332"/>
                    </a:lnTo>
                    <a:lnTo>
                      <a:pt x="56" y="461"/>
                    </a:lnTo>
                    <a:lnTo>
                      <a:pt x="1" y="609"/>
                    </a:lnTo>
                    <a:lnTo>
                      <a:pt x="1" y="756"/>
                    </a:lnTo>
                    <a:lnTo>
                      <a:pt x="1" y="756"/>
                    </a:lnTo>
                    <a:lnTo>
                      <a:pt x="1" y="922"/>
                    </a:lnTo>
                    <a:lnTo>
                      <a:pt x="56" y="1051"/>
                    </a:lnTo>
                    <a:lnTo>
                      <a:pt x="130" y="1180"/>
                    </a:lnTo>
                    <a:lnTo>
                      <a:pt x="222" y="1310"/>
                    </a:lnTo>
                    <a:lnTo>
                      <a:pt x="333" y="1402"/>
                    </a:lnTo>
                    <a:lnTo>
                      <a:pt x="462" y="1476"/>
                    </a:lnTo>
                    <a:lnTo>
                      <a:pt x="609" y="1513"/>
                    </a:lnTo>
                    <a:lnTo>
                      <a:pt x="757" y="1531"/>
                    </a:lnTo>
                    <a:lnTo>
                      <a:pt x="757" y="1531"/>
                    </a:lnTo>
                    <a:lnTo>
                      <a:pt x="905" y="1513"/>
                    </a:lnTo>
                    <a:lnTo>
                      <a:pt x="1052" y="1476"/>
                    </a:lnTo>
                    <a:lnTo>
                      <a:pt x="1181" y="1402"/>
                    </a:lnTo>
                    <a:lnTo>
                      <a:pt x="1310" y="1310"/>
                    </a:lnTo>
                    <a:lnTo>
                      <a:pt x="1403" y="1180"/>
                    </a:lnTo>
                    <a:lnTo>
                      <a:pt x="1458" y="1051"/>
                    </a:lnTo>
                    <a:lnTo>
                      <a:pt x="1513" y="922"/>
                    </a:lnTo>
                    <a:lnTo>
                      <a:pt x="1532" y="7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1"/>
              <p:cNvSpPr/>
              <p:nvPr/>
            </p:nvSpPr>
            <p:spPr>
              <a:xfrm>
                <a:off x="2182250" y="963000"/>
                <a:ext cx="38300" cy="38275"/>
              </a:xfrm>
              <a:custGeom>
                <a:rect b="b" l="l" r="r" t="t"/>
                <a:pathLst>
                  <a:path extrusionOk="0" h="1531" w="1532">
                    <a:moveTo>
                      <a:pt x="757" y="0"/>
                    </a:moveTo>
                    <a:lnTo>
                      <a:pt x="609" y="18"/>
                    </a:lnTo>
                    <a:lnTo>
                      <a:pt x="462" y="55"/>
                    </a:lnTo>
                    <a:lnTo>
                      <a:pt x="333" y="129"/>
                    </a:lnTo>
                    <a:lnTo>
                      <a:pt x="222" y="221"/>
                    </a:lnTo>
                    <a:lnTo>
                      <a:pt x="130" y="332"/>
                    </a:lnTo>
                    <a:lnTo>
                      <a:pt x="56" y="461"/>
                    </a:lnTo>
                    <a:lnTo>
                      <a:pt x="19" y="609"/>
                    </a:lnTo>
                    <a:lnTo>
                      <a:pt x="1" y="756"/>
                    </a:lnTo>
                    <a:lnTo>
                      <a:pt x="19" y="922"/>
                    </a:lnTo>
                    <a:lnTo>
                      <a:pt x="56" y="1070"/>
                    </a:lnTo>
                    <a:lnTo>
                      <a:pt x="130" y="1199"/>
                    </a:lnTo>
                    <a:lnTo>
                      <a:pt x="222" y="1310"/>
                    </a:lnTo>
                    <a:lnTo>
                      <a:pt x="333" y="1402"/>
                    </a:lnTo>
                    <a:lnTo>
                      <a:pt x="462" y="1476"/>
                    </a:lnTo>
                    <a:lnTo>
                      <a:pt x="609" y="1513"/>
                    </a:lnTo>
                    <a:lnTo>
                      <a:pt x="757" y="1531"/>
                    </a:lnTo>
                    <a:lnTo>
                      <a:pt x="923" y="1513"/>
                    </a:lnTo>
                    <a:lnTo>
                      <a:pt x="1070" y="1476"/>
                    </a:lnTo>
                    <a:lnTo>
                      <a:pt x="1199" y="1402"/>
                    </a:lnTo>
                    <a:lnTo>
                      <a:pt x="1310" y="1310"/>
                    </a:lnTo>
                    <a:lnTo>
                      <a:pt x="1402" y="1199"/>
                    </a:lnTo>
                    <a:lnTo>
                      <a:pt x="1476" y="1070"/>
                    </a:lnTo>
                    <a:lnTo>
                      <a:pt x="1513" y="922"/>
                    </a:lnTo>
                    <a:lnTo>
                      <a:pt x="1531" y="756"/>
                    </a:lnTo>
                    <a:lnTo>
                      <a:pt x="1513" y="609"/>
                    </a:lnTo>
                    <a:lnTo>
                      <a:pt x="1476" y="461"/>
                    </a:lnTo>
                    <a:lnTo>
                      <a:pt x="1402" y="332"/>
                    </a:lnTo>
                    <a:lnTo>
                      <a:pt x="1310" y="221"/>
                    </a:lnTo>
                    <a:lnTo>
                      <a:pt x="1199" y="129"/>
                    </a:lnTo>
                    <a:lnTo>
                      <a:pt x="1070" y="55"/>
                    </a:lnTo>
                    <a:lnTo>
                      <a:pt x="923" y="18"/>
                    </a:lnTo>
                    <a:lnTo>
                      <a:pt x="7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1"/>
              <p:cNvSpPr/>
              <p:nvPr/>
            </p:nvSpPr>
            <p:spPr>
              <a:xfrm>
                <a:off x="2182250" y="963000"/>
                <a:ext cx="38300" cy="38275"/>
              </a:xfrm>
              <a:custGeom>
                <a:rect b="b" l="l" r="r" t="t"/>
                <a:pathLst>
                  <a:path extrusionOk="0" fill="none" h="1531" w="1532">
                    <a:moveTo>
                      <a:pt x="757" y="0"/>
                    </a:moveTo>
                    <a:lnTo>
                      <a:pt x="757" y="0"/>
                    </a:lnTo>
                    <a:lnTo>
                      <a:pt x="923" y="18"/>
                    </a:lnTo>
                    <a:lnTo>
                      <a:pt x="1070" y="55"/>
                    </a:lnTo>
                    <a:lnTo>
                      <a:pt x="1199" y="129"/>
                    </a:lnTo>
                    <a:lnTo>
                      <a:pt x="1310" y="221"/>
                    </a:lnTo>
                    <a:lnTo>
                      <a:pt x="1402" y="332"/>
                    </a:lnTo>
                    <a:lnTo>
                      <a:pt x="1476" y="461"/>
                    </a:lnTo>
                    <a:lnTo>
                      <a:pt x="1513" y="609"/>
                    </a:lnTo>
                    <a:lnTo>
                      <a:pt x="1531" y="756"/>
                    </a:lnTo>
                    <a:lnTo>
                      <a:pt x="1531" y="756"/>
                    </a:lnTo>
                    <a:lnTo>
                      <a:pt x="1513" y="922"/>
                    </a:lnTo>
                    <a:lnTo>
                      <a:pt x="1476" y="1070"/>
                    </a:lnTo>
                    <a:lnTo>
                      <a:pt x="1402" y="1199"/>
                    </a:lnTo>
                    <a:lnTo>
                      <a:pt x="1310" y="1310"/>
                    </a:lnTo>
                    <a:lnTo>
                      <a:pt x="1199" y="1402"/>
                    </a:lnTo>
                    <a:lnTo>
                      <a:pt x="1070" y="1476"/>
                    </a:lnTo>
                    <a:lnTo>
                      <a:pt x="923" y="1513"/>
                    </a:lnTo>
                    <a:lnTo>
                      <a:pt x="757" y="1531"/>
                    </a:lnTo>
                    <a:lnTo>
                      <a:pt x="757" y="1531"/>
                    </a:lnTo>
                    <a:lnTo>
                      <a:pt x="609" y="1513"/>
                    </a:lnTo>
                    <a:lnTo>
                      <a:pt x="462" y="1476"/>
                    </a:lnTo>
                    <a:lnTo>
                      <a:pt x="333" y="1402"/>
                    </a:lnTo>
                    <a:lnTo>
                      <a:pt x="222" y="1310"/>
                    </a:lnTo>
                    <a:lnTo>
                      <a:pt x="130" y="1199"/>
                    </a:lnTo>
                    <a:lnTo>
                      <a:pt x="56" y="1070"/>
                    </a:lnTo>
                    <a:lnTo>
                      <a:pt x="19" y="922"/>
                    </a:lnTo>
                    <a:lnTo>
                      <a:pt x="1" y="756"/>
                    </a:lnTo>
                    <a:lnTo>
                      <a:pt x="1" y="756"/>
                    </a:lnTo>
                    <a:lnTo>
                      <a:pt x="19" y="609"/>
                    </a:lnTo>
                    <a:lnTo>
                      <a:pt x="56" y="461"/>
                    </a:lnTo>
                    <a:lnTo>
                      <a:pt x="130" y="332"/>
                    </a:lnTo>
                    <a:lnTo>
                      <a:pt x="222" y="221"/>
                    </a:lnTo>
                    <a:lnTo>
                      <a:pt x="333" y="129"/>
                    </a:lnTo>
                    <a:lnTo>
                      <a:pt x="462" y="55"/>
                    </a:lnTo>
                    <a:lnTo>
                      <a:pt x="609"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1"/>
              <p:cNvSpPr/>
              <p:nvPr/>
            </p:nvSpPr>
            <p:spPr>
              <a:xfrm>
                <a:off x="2161975" y="873075"/>
                <a:ext cx="63175" cy="63200"/>
              </a:xfrm>
              <a:custGeom>
                <a:rect b="b" l="l" r="r" t="t"/>
                <a:pathLst>
                  <a:path extrusionOk="0" h="2528" w="2527">
                    <a:moveTo>
                      <a:pt x="1125" y="0"/>
                    </a:move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1"/>
              <p:cNvSpPr/>
              <p:nvPr/>
            </p:nvSpPr>
            <p:spPr>
              <a:xfrm>
                <a:off x="2161975" y="873075"/>
                <a:ext cx="63175" cy="63200"/>
              </a:xfrm>
              <a:custGeom>
                <a:rect b="b" l="l" r="r" t="t"/>
                <a:pathLst>
                  <a:path extrusionOk="0" fill="none" h="2528" w="2527">
                    <a:moveTo>
                      <a:pt x="1254" y="0"/>
                    </a:moveTo>
                    <a:lnTo>
                      <a:pt x="1254" y="0"/>
                    </a:lnTo>
                    <a:lnTo>
                      <a:pt x="1383" y="0"/>
                    </a:lnTo>
                    <a:lnTo>
                      <a:pt x="1512" y="19"/>
                    </a:lnTo>
                    <a:lnTo>
                      <a:pt x="1642" y="56"/>
                    </a:lnTo>
                    <a:lnTo>
                      <a:pt x="1752" y="93"/>
                    </a:lnTo>
                    <a:lnTo>
                      <a:pt x="1863" y="148"/>
                    </a:lnTo>
                    <a:lnTo>
                      <a:pt x="1974" y="203"/>
                    </a:lnTo>
                    <a:lnTo>
                      <a:pt x="2066" y="277"/>
                    </a:lnTo>
                    <a:lnTo>
                      <a:pt x="2158" y="369"/>
                    </a:lnTo>
                    <a:lnTo>
                      <a:pt x="2232" y="461"/>
                    </a:lnTo>
                    <a:lnTo>
                      <a:pt x="2306" y="554"/>
                    </a:lnTo>
                    <a:lnTo>
                      <a:pt x="2379" y="664"/>
                    </a:lnTo>
                    <a:lnTo>
                      <a:pt x="2435" y="775"/>
                    </a:lnTo>
                    <a:lnTo>
                      <a:pt x="2472" y="886"/>
                    </a:lnTo>
                    <a:lnTo>
                      <a:pt x="2508" y="1015"/>
                    </a:lnTo>
                    <a:lnTo>
                      <a:pt x="2527" y="1125"/>
                    </a:lnTo>
                    <a:lnTo>
                      <a:pt x="2527" y="1255"/>
                    </a:lnTo>
                    <a:lnTo>
                      <a:pt x="2527" y="1255"/>
                    </a:lnTo>
                    <a:lnTo>
                      <a:pt x="2527" y="1384"/>
                    </a:lnTo>
                    <a:lnTo>
                      <a:pt x="2508" y="1513"/>
                    </a:lnTo>
                    <a:lnTo>
                      <a:pt x="2472" y="1642"/>
                    </a:lnTo>
                    <a:lnTo>
                      <a:pt x="2435" y="1753"/>
                    </a:lnTo>
                    <a:lnTo>
                      <a:pt x="2379" y="1863"/>
                    </a:lnTo>
                    <a:lnTo>
                      <a:pt x="2306" y="1974"/>
                    </a:lnTo>
                    <a:lnTo>
                      <a:pt x="2232" y="2066"/>
                    </a:lnTo>
                    <a:lnTo>
                      <a:pt x="2158" y="2158"/>
                    </a:lnTo>
                    <a:lnTo>
                      <a:pt x="2066" y="2232"/>
                    </a:lnTo>
                    <a:lnTo>
                      <a:pt x="1974" y="2306"/>
                    </a:lnTo>
                    <a:lnTo>
                      <a:pt x="1863" y="2380"/>
                    </a:lnTo>
                    <a:lnTo>
                      <a:pt x="1752" y="2435"/>
                    </a:lnTo>
                    <a:lnTo>
                      <a:pt x="1642" y="2472"/>
                    </a:lnTo>
                    <a:lnTo>
                      <a:pt x="1512" y="2509"/>
                    </a:lnTo>
                    <a:lnTo>
                      <a:pt x="1383" y="2527"/>
                    </a:lnTo>
                    <a:lnTo>
                      <a:pt x="1254" y="2527"/>
                    </a:lnTo>
                    <a:lnTo>
                      <a:pt x="1254" y="2527"/>
                    </a:lnTo>
                    <a:lnTo>
                      <a:pt x="1125" y="2527"/>
                    </a:lnTo>
                    <a:lnTo>
                      <a:pt x="996" y="2509"/>
                    </a:lnTo>
                    <a:lnTo>
                      <a:pt x="885" y="2472"/>
                    </a:lnTo>
                    <a:lnTo>
                      <a:pt x="775" y="2435"/>
                    </a:lnTo>
                    <a:lnTo>
                      <a:pt x="664" y="2380"/>
                    </a:lnTo>
                    <a:lnTo>
                      <a:pt x="553" y="2306"/>
                    </a:lnTo>
                    <a:lnTo>
                      <a:pt x="461" y="2232"/>
                    </a:lnTo>
                    <a:lnTo>
                      <a:pt x="369" y="2158"/>
                    </a:lnTo>
                    <a:lnTo>
                      <a:pt x="277" y="2066"/>
                    </a:lnTo>
                    <a:lnTo>
                      <a:pt x="203" y="1974"/>
                    </a:lnTo>
                    <a:lnTo>
                      <a:pt x="148" y="1863"/>
                    </a:lnTo>
                    <a:lnTo>
                      <a:pt x="92" y="1753"/>
                    </a:lnTo>
                    <a:lnTo>
                      <a:pt x="55" y="1642"/>
                    </a:lnTo>
                    <a:lnTo>
                      <a:pt x="18" y="1513"/>
                    </a:lnTo>
                    <a:lnTo>
                      <a:pt x="0" y="1384"/>
                    </a:lnTo>
                    <a:lnTo>
                      <a:pt x="0" y="1255"/>
                    </a:lnTo>
                    <a:lnTo>
                      <a:pt x="0" y="1255"/>
                    </a:lnTo>
                    <a:lnTo>
                      <a:pt x="0" y="1125"/>
                    </a:lnTo>
                    <a:lnTo>
                      <a:pt x="18" y="1015"/>
                    </a:lnTo>
                    <a:lnTo>
                      <a:pt x="55" y="886"/>
                    </a:lnTo>
                    <a:lnTo>
                      <a:pt x="92" y="775"/>
                    </a:lnTo>
                    <a:lnTo>
                      <a:pt x="148" y="664"/>
                    </a:lnTo>
                    <a:lnTo>
                      <a:pt x="203" y="554"/>
                    </a:lnTo>
                    <a:lnTo>
                      <a:pt x="277" y="461"/>
                    </a:lnTo>
                    <a:lnTo>
                      <a:pt x="369" y="369"/>
                    </a:lnTo>
                    <a:lnTo>
                      <a:pt x="461" y="277"/>
                    </a:lnTo>
                    <a:lnTo>
                      <a:pt x="553" y="203"/>
                    </a:lnTo>
                    <a:lnTo>
                      <a:pt x="664" y="148"/>
                    </a:lnTo>
                    <a:lnTo>
                      <a:pt x="775" y="93"/>
                    </a:lnTo>
                    <a:lnTo>
                      <a:pt x="885" y="56"/>
                    </a:lnTo>
                    <a:lnTo>
                      <a:pt x="996" y="19"/>
                    </a:lnTo>
                    <a:lnTo>
                      <a:pt x="1125" y="0"/>
                    </a:lnTo>
                    <a:lnTo>
                      <a:pt x="12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1"/>
              <p:cNvSpPr/>
              <p:nvPr/>
            </p:nvSpPr>
            <p:spPr>
              <a:xfrm>
                <a:off x="1444000" y="963000"/>
                <a:ext cx="38300" cy="38275"/>
              </a:xfrm>
              <a:custGeom>
                <a:rect b="b" l="l" r="r" t="t"/>
                <a:pathLst>
                  <a:path extrusionOk="0" h="1531" w="1532">
                    <a:moveTo>
                      <a:pt x="757" y="0"/>
                    </a:moveTo>
                    <a:lnTo>
                      <a:pt x="609" y="18"/>
                    </a:lnTo>
                    <a:lnTo>
                      <a:pt x="462" y="55"/>
                    </a:lnTo>
                    <a:lnTo>
                      <a:pt x="333" y="129"/>
                    </a:lnTo>
                    <a:lnTo>
                      <a:pt x="222" y="221"/>
                    </a:lnTo>
                    <a:lnTo>
                      <a:pt x="130" y="332"/>
                    </a:lnTo>
                    <a:lnTo>
                      <a:pt x="56" y="461"/>
                    </a:lnTo>
                    <a:lnTo>
                      <a:pt x="1" y="609"/>
                    </a:lnTo>
                    <a:lnTo>
                      <a:pt x="1" y="756"/>
                    </a:lnTo>
                    <a:lnTo>
                      <a:pt x="1" y="922"/>
                    </a:lnTo>
                    <a:lnTo>
                      <a:pt x="56" y="1051"/>
                    </a:lnTo>
                    <a:lnTo>
                      <a:pt x="130" y="1180"/>
                    </a:lnTo>
                    <a:lnTo>
                      <a:pt x="222" y="1310"/>
                    </a:lnTo>
                    <a:lnTo>
                      <a:pt x="333" y="1402"/>
                    </a:lnTo>
                    <a:lnTo>
                      <a:pt x="462" y="1476"/>
                    </a:lnTo>
                    <a:lnTo>
                      <a:pt x="609" y="1513"/>
                    </a:lnTo>
                    <a:lnTo>
                      <a:pt x="757" y="1531"/>
                    </a:lnTo>
                    <a:lnTo>
                      <a:pt x="905" y="1513"/>
                    </a:lnTo>
                    <a:lnTo>
                      <a:pt x="1052" y="1476"/>
                    </a:lnTo>
                    <a:lnTo>
                      <a:pt x="1181" y="1402"/>
                    </a:lnTo>
                    <a:lnTo>
                      <a:pt x="1310" y="1310"/>
                    </a:lnTo>
                    <a:lnTo>
                      <a:pt x="1403" y="1180"/>
                    </a:lnTo>
                    <a:lnTo>
                      <a:pt x="1458" y="1051"/>
                    </a:lnTo>
                    <a:lnTo>
                      <a:pt x="1513" y="922"/>
                    </a:lnTo>
                    <a:lnTo>
                      <a:pt x="1532" y="756"/>
                    </a:lnTo>
                    <a:lnTo>
                      <a:pt x="1513" y="609"/>
                    </a:lnTo>
                    <a:lnTo>
                      <a:pt x="1458" y="461"/>
                    </a:lnTo>
                    <a:lnTo>
                      <a:pt x="1403" y="332"/>
                    </a:lnTo>
                    <a:lnTo>
                      <a:pt x="1310" y="221"/>
                    </a:lnTo>
                    <a:lnTo>
                      <a:pt x="1181" y="129"/>
                    </a:lnTo>
                    <a:lnTo>
                      <a:pt x="1052" y="55"/>
                    </a:lnTo>
                    <a:lnTo>
                      <a:pt x="905" y="18"/>
                    </a:lnTo>
                    <a:lnTo>
                      <a:pt x="7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1"/>
              <p:cNvSpPr/>
              <p:nvPr/>
            </p:nvSpPr>
            <p:spPr>
              <a:xfrm>
                <a:off x="1444000" y="963000"/>
                <a:ext cx="38300" cy="38275"/>
              </a:xfrm>
              <a:custGeom>
                <a:rect b="b" l="l" r="r" t="t"/>
                <a:pathLst>
                  <a:path extrusionOk="0" fill="none" h="1531" w="1532">
                    <a:moveTo>
                      <a:pt x="757" y="0"/>
                    </a:moveTo>
                    <a:lnTo>
                      <a:pt x="757" y="0"/>
                    </a:lnTo>
                    <a:lnTo>
                      <a:pt x="905" y="18"/>
                    </a:lnTo>
                    <a:lnTo>
                      <a:pt x="1052" y="55"/>
                    </a:lnTo>
                    <a:lnTo>
                      <a:pt x="1181" y="129"/>
                    </a:lnTo>
                    <a:lnTo>
                      <a:pt x="1310" y="221"/>
                    </a:lnTo>
                    <a:lnTo>
                      <a:pt x="1403" y="332"/>
                    </a:lnTo>
                    <a:lnTo>
                      <a:pt x="1458" y="461"/>
                    </a:lnTo>
                    <a:lnTo>
                      <a:pt x="1513" y="609"/>
                    </a:lnTo>
                    <a:lnTo>
                      <a:pt x="1532" y="756"/>
                    </a:lnTo>
                    <a:lnTo>
                      <a:pt x="1532" y="756"/>
                    </a:lnTo>
                    <a:lnTo>
                      <a:pt x="1513" y="922"/>
                    </a:lnTo>
                    <a:lnTo>
                      <a:pt x="1458" y="1051"/>
                    </a:lnTo>
                    <a:lnTo>
                      <a:pt x="1403" y="1180"/>
                    </a:lnTo>
                    <a:lnTo>
                      <a:pt x="1310" y="1310"/>
                    </a:lnTo>
                    <a:lnTo>
                      <a:pt x="1181" y="1402"/>
                    </a:lnTo>
                    <a:lnTo>
                      <a:pt x="1052" y="1476"/>
                    </a:lnTo>
                    <a:lnTo>
                      <a:pt x="905" y="1513"/>
                    </a:lnTo>
                    <a:lnTo>
                      <a:pt x="757" y="1531"/>
                    </a:lnTo>
                    <a:lnTo>
                      <a:pt x="757" y="1531"/>
                    </a:lnTo>
                    <a:lnTo>
                      <a:pt x="609" y="1513"/>
                    </a:lnTo>
                    <a:lnTo>
                      <a:pt x="462" y="1476"/>
                    </a:lnTo>
                    <a:lnTo>
                      <a:pt x="333" y="1402"/>
                    </a:lnTo>
                    <a:lnTo>
                      <a:pt x="222" y="1310"/>
                    </a:lnTo>
                    <a:lnTo>
                      <a:pt x="130" y="1180"/>
                    </a:lnTo>
                    <a:lnTo>
                      <a:pt x="56" y="1051"/>
                    </a:lnTo>
                    <a:lnTo>
                      <a:pt x="1" y="922"/>
                    </a:lnTo>
                    <a:lnTo>
                      <a:pt x="1" y="756"/>
                    </a:lnTo>
                    <a:lnTo>
                      <a:pt x="1" y="756"/>
                    </a:lnTo>
                    <a:lnTo>
                      <a:pt x="1" y="609"/>
                    </a:lnTo>
                    <a:lnTo>
                      <a:pt x="56" y="461"/>
                    </a:lnTo>
                    <a:lnTo>
                      <a:pt x="130" y="332"/>
                    </a:lnTo>
                    <a:lnTo>
                      <a:pt x="222" y="221"/>
                    </a:lnTo>
                    <a:lnTo>
                      <a:pt x="333" y="129"/>
                    </a:lnTo>
                    <a:lnTo>
                      <a:pt x="462" y="55"/>
                    </a:lnTo>
                    <a:lnTo>
                      <a:pt x="609"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1"/>
              <p:cNvSpPr/>
              <p:nvPr/>
            </p:nvSpPr>
            <p:spPr>
              <a:xfrm>
                <a:off x="1439400" y="873075"/>
                <a:ext cx="63200" cy="63200"/>
              </a:xfrm>
              <a:custGeom>
                <a:rect b="b" l="l" r="r" t="t"/>
                <a:pathLst>
                  <a:path extrusionOk="0" h="2528" w="2528">
                    <a:moveTo>
                      <a:pt x="1125" y="0"/>
                    </a:move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close/>
                  </a:path>
                </a:pathLst>
              </a:custGeom>
              <a:solidFill>
                <a:srgbClr val="ED9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1"/>
              <p:cNvSpPr/>
              <p:nvPr/>
            </p:nvSpPr>
            <p:spPr>
              <a:xfrm>
                <a:off x="1439400" y="873075"/>
                <a:ext cx="63200" cy="63200"/>
              </a:xfrm>
              <a:custGeom>
                <a:rect b="b" l="l" r="r" t="t"/>
                <a:pathLst>
                  <a:path extrusionOk="0" fill="none" h="2528" w="2528">
                    <a:moveTo>
                      <a:pt x="1255" y="0"/>
                    </a:moveTo>
                    <a:lnTo>
                      <a:pt x="1255" y="0"/>
                    </a:lnTo>
                    <a:lnTo>
                      <a:pt x="1384" y="0"/>
                    </a:lnTo>
                    <a:lnTo>
                      <a:pt x="1513" y="19"/>
                    </a:lnTo>
                    <a:lnTo>
                      <a:pt x="1642" y="56"/>
                    </a:lnTo>
                    <a:lnTo>
                      <a:pt x="1753" y="93"/>
                    </a:lnTo>
                    <a:lnTo>
                      <a:pt x="1863" y="148"/>
                    </a:lnTo>
                    <a:lnTo>
                      <a:pt x="1974" y="203"/>
                    </a:lnTo>
                    <a:lnTo>
                      <a:pt x="2066" y="277"/>
                    </a:lnTo>
                    <a:lnTo>
                      <a:pt x="2158" y="369"/>
                    </a:lnTo>
                    <a:lnTo>
                      <a:pt x="2232" y="461"/>
                    </a:lnTo>
                    <a:lnTo>
                      <a:pt x="2306" y="554"/>
                    </a:lnTo>
                    <a:lnTo>
                      <a:pt x="2380" y="646"/>
                    </a:lnTo>
                    <a:lnTo>
                      <a:pt x="2435" y="757"/>
                    </a:lnTo>
                    <a:lnTo>
                      <a:pt x="2472" y="886"/>
                    </a:lnTo>
                    <a:lnTo>
                      <a:pt x="2509" y="996"/>
                    </a:lnTo>
                    <a:lnTo>
                      <a:pt x="2527" y="1125"/>
                    </a:lnTo>
                    <a:lnTo>
                      <a:pt x="2527" y="1255"/>
                    </a:lnTo>
                    <a:lnTo>
                      <a:pt x="2527" y="1255"/>
                    </a:lnTo>
                    <a:lnTo>
                      <a:pt x="2527" y="1384"/>
                    </a:lnTo>
                    <a:lnTo>
                      <a:pt x="2509" y="1513"/>
                    </a:lnTo>
                    <a:lnTo>
                      <a:pt x="2472" y="1642"/>
                    </a:lnTo>
                    <a:lnTo>
                      <a:pt x="2435" y="1753"/>
                    </a:lnTo>
                    <a:lnTo>
                      <a:pt x="2380" y="1863"/>
                    </a:lnTo>
                    <a:lnTo>
                      <a:pt x="2306" y="1974"/>
                    </a:lnTo>
                    <a:lnTo>
                      <a:pt x="2232" y="2066"/>
                    </a:lnTo>
                    <a:lnTo>
                      <a:pt x="2158" y="2158"/>
                    </a:lnTo>
                    <a:lnTo>
                      <a:pt x="2066" y="2232"/>
                    </a:lnTo>
                    <a:lnTo>
                      <a:pt x="1974" y="2306"/>
                    </a:lnTo>
                    <a:lnTo>
                      <a:pt x="1863" y="2361"/>
                    </a:lnTo>
                    <a:lnTo>
                      <a:pt x="1753" y="2417"/>
                    </a:lnTo>
                    <a:lnTo>
                      <a:pt x="1642" y="2472"/>
                    </a:lnTo>
                    <a:lnTo>
                      <a:pt x="1513" y="2490"/>
                    </a:lnTo>
                    <a:lnTo>
                      <a:pt x="1384" y="2509"/>
                    </a:lnTo>
                    <a:lnTo>
                      <a:pt x="1255" y="2527"/>
                    </a:lnTo>
                    <a:lnTo>
                      <a:pt x="1255" y="2527"/>
                    </a:lnTo>
                    <a:lnTo>
                      <a:pt x="1125" y="2509"/>
                    </a:lnTo>
                    <a:lnTo>
                      <a:pt x="996" y="2490"/>
                    </a:lnTo>
                    <a:lnTo>
                      <a:pt x="886" y="2472"/>
                    </a:lnTo>
                    <a:lnTo>
                      <a:pt x="775" y="2417"/>
                    </a:lnTo>
                    <a:lnTo>
                      <a:pt x="664" y="2361"/>
                    </a:lnTo>
                    <a:lnTo>
                      <a:pt x="554" y="2306"/>
                    </a:lnTo>
                    <a:lnTo>
                      <a:pt x="461" y="2232"/>
                    </a:lnTo>
                    <a:lnTo>
                      <a:pt x="369" y="2158"/>
                    </a:lnTo>
                    <a:lnTo>
                      <a:pt x="277" y="2066"/>
                    </a:lnTo>
                    <a:lnTo>
                      <a:pt x="203" y="1974"/>
                    </a:lnTo>
                    <a:lnTo>
                      <a:pt x="148" y="1863"/>
                    </a:lnTo>
                    <a:lnTo>
                      <a:pt x="93" y="1753"/>
                    </a:lnTo>
                    <a:lnTo>
                      <a:pt x="56" y="1642"/>
                    </a:lnTo>
                    <a:lnTo>
                      <a:pt x="19" y="1513"/>
                    </a:lnTo>
                    <a:lnTo>
                      <a:pt x="0" y="1384"/>
                    </a:lnTo>
                    <a:lnTo>
                      <a:pt x="0" y="1255"/>
                    </a:lnTo>
                    <a:lnTo>
                      <a:pt x="0" y="1255"/>
                    </a:lnTo>
                    <a:lnTo>
                      <a:pt x="0" y="1125"/>
                    </a:lnTo>
                    <a:lnTo>
                      <a:pt x="19" y="996"/>
                    </a:lnTo>
                    <a:lnTo>
                      <a:pt x="56" y="886"/>
                    </a:lnTo>
                    <a:lnTo>
                      <a:pt x="93" y="757"/>
                    </a:lnTo>
                    <a:lnTo>
                      <a:pt x="148" y="646"/>
                    </a:lnTo>
                    <a:lnTo>
                      <a:pt x="203" y="554"/>
                    </a:lnTo>
                    <a:lnTo>
                      <a:pt x="277" y="461"/>
                    </a:lnTo>
                    <a:lnTo>
                      <a:pt x="369" y="369"/>
                    </a:lnTo>
                    <a:lnTo>
                      <a:pt x="461" y="277"/>
                    </a:lnTo>
                    <a:lnTo>
                      <a:pt x="554" y="203"/>
                    </a:lnTo>
                    <a:lnTo>
                      <a:pt x="664" y="148"/>
                    </a:lnTo>
                    <a:lnTo>
                      <a:pt x="775" y="93"/>
                    </a:lnTo>
                    <a:lnTo>
                      <a:pt x="886" y="56"/>
                    </a:lnTo>
                    <a:lnTo>
                      <a:pt x="996" y="19"/>
                    </a:lnTo>
                    <a:lnTo>
                      <a:pt x="1125" y="0"/>
                    </a:lnTo>
                    <a:lnTo>
                      <a:pt x="12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1"/>
              <p:cNvSpPr/>
              <p:nvPr/>
            </p:nvSpPr>
            <p:spPr>
              <a:xfrm>
                <a:off x="1509475" y="602400"/>
                <a:ext cx="486050" cy="197375"/>
              </a:xfrm>
              <a:custGeom>
                <a:rect b="b" l="l" r="r" t="t"/>
                <a:pathLst>
                  <a:path extrusionOk="0" h="7895" w="19442">
                    <a:moveTo>
                      <a:pt x="15882" y="0"/>
                    </a:moveTo>
                    <a:lnTo>
                      <a:pt x="15808" y="240"/>
                    </a:lnTo>
                    <a:lnTo>
                      <a:pt x="15697" y="480"/>
                    </a:lnTo>
                    <a:lnTo>
                      <a:pt x="15587" y="683"/>
                    </a:lnTo>
                    <a:lnTo>
                      <a:pt x="15439" y="904"/>
                    </a:lnTo>
                    <a:lnTo>
                      <a:pt x="15310" y="1052"/>
                    </a:lnTo>
                    <a:lnTo>
                      <a:pt x="15144" y="1181"/>
                    </a:lnTo>
                    <a:lnTo>
                      <a:pt x="14996" y="1310"/>
                    </a:lnTo>
                    <a:lnTo>
                      <a:pt x="14812" y="1421"/>
                    </a:lnTo>
                    <a:lnTo>
                      <a:pt x="14461" y="1623"/>
                    </a:lnTo>
                    <a:lnTo>
                      <a:pt x="14074" y="1789"/>
                    </a:lnTo>
                    <a:lnTo>
                      <a:pt x="13484" y="2029"/>
                    </a:lnTo>
                    <a:lnTo>
                      <a:pt x="12857" y="2232"/>
                    </a:lnTo>
                    <a:lnTo>
                      <a:pt x="12230" y="2417"/>
                    </a:lnTo>
                    <a:lnTo>
                      <a:pt x="11603" y="2564"/>
                    </a:lnTo>
                    <a:lnTo>
                      <a:pt x="10828" y="2693"/>
                    </a:lnTo>
                    <a:lnTo>
                      <a:pt x="10053" y="2804"/>
                    </a:lnTo>
                    <a:lnTo>
                      <a:pt x="9279" y="2878"/>
                    </a:lnTo>
                    <a:lnTo>
                      <a:pt x="8485" y="2951"/>
                    </a:lnTo>
                    <a:lnTo>
                      <a:pt x="6918" y="3062"/>
                    </a:lnTo>
                    <a:lnTo>
                      <a:pt x="6143" y="3136"/>
                    </a:lnTo>
                    <a:lnTo>
                      <a:pt x="5350" y="3228"/>
                    </a:lnTo>
                    <a:lnTo>
                      <a:pt x="4778" y="3320"/>
                    </a:lnTo>
                    <a:lnTo>
                      <a:pt x="4206" y="3431"/>
                    </a:lnTo>
                    <a:lnTo>
                      <a:pt x="3653" y="3579"/>
                    </a:lnTo>
                    <a:lnTo>
                      <a:pt x="3081" y="3745"/>
                    </a:lnTo>
                    <a:lnTo>
                      <a:pt x="2546" y="3929"/>
                    </a:lnTo>
                    <a:lnTo>
                      <a:pt x="2011" y="4150"/>
                    </a:lnTo>
                    <a:lnTo>
                      <a:pt x="1495" y="4409"/>
                    </a:lnTo>
                    <a:lnTo>
                      <a:pt x="1255" y="4556"/>
                    </a:lnTo>
                    <a:lnTo>
                      <a:pt x="1015" y="4722"/>
                    </a:lnTo>
                    <a:lnTo>
                      <a:pt x="1" y="7895"/>
                    </a:lnTo>
                    <a:lnTo>
                      <a:pt x="15494" y="7895"/>
                    </a:lnTo>
                    <a:lnTo>
                      <a:pt x="16103" y="7507"/>
                    </a:lnTo>
                    <a:lnTo>
                      <a:pt x="16398" y="7304"/>
                    </a:lnTo>
                    <a:lnTo>
                      <a:pt x="16693" y="7083"/>
                    </a:lnTo>
                    <a:lnTo>
                      <a:pt x="16970" y="6862"/>
                    </a:lnTo>
                    <a:lnTo>
                      <a:pt x="17228" y="6622"/>
                    </a:lnTo>
                    <a:lnTo>
                      <a:pt x="17486" y="6364"/>
                    </a:lnTo>
                    <a:lnTo>
                      <a:pt x="17726" y="6087"/>
                    </a:lnTo>
                    <a:lnTo>
                      <a:pt x="17984" y="5737"/>
                    </a:lnTo>
                    <a:lnTo>
                      <a:pt x="18224" y="5368"/>
                    </a:lnTo>
                    <a:lnTo>
                      <a:pt x="18446" y="4999"/>
                    </a:lnTo>
                    <a:lnTo>
                      <a:pt x="18648" y="4593"/>
                    </a:lnTo>
                    <a:lnTo>
                      <a:pt x="18814" y="4206"/>
                    </a:lnTo>
                    <a:lnTo>
                      <a:pt x="18962" y="3781"/>
                    </a:lnTo>
                    <a:lnTo>
                      <a:pt x="19091" y="3357"/>
                    </a:lnTo>
                    <a:lnTo>
                      <a:pt x="19220" y="2933"/>
                    </a:lnTo>
                    <a:lnTo>
                      <a:pt x="19294" y="2583"/>
                    </a:lnTo>
                    <a:lnTo>
                      <a:pt x="19349" y="2214"/>
                    </a:lnTo>
                    <a:lnTo>
                      <a:pt x="19405" y="1826"/>
                    </a:lnTo>
                    <a:lnTo>
                      <a:pt x="19423" y="1457"/>
                    </a:lnTo>
                    <a:lnTo>
                      <a:pt x="19442" y="1089"/>
                    </a:lnTo>
                    <a:lnTo>
                      <a:pt x="19423" y="720"/>
                    </a:lnTo>
                    <a:lnTo>
                      <a:pt x="19368" y="351"/>
                    </a:lnTo>
                    <a:lnTo>
                      <a:pt x="19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1"/>
              <p:cNvSpPr/>
              <p:nvPr/>
            </p:nvSpPr>
            <p:spPr>
              <a:xfrm>
                <a:off x="1509475" y="602400"/>
                <a:ext cx="486050" cy="197375"/>
              </a:xfrm>
              <a:custGeom>
                <a:rect b="b" l="l" r="r" t="t"/>
                <a:pathLst>
                  <a:path extrusionOk="0" fill="none" h="7895" w="19442">
                    <a:moveTo>
                      <a:pt x="19294" y="0"/>
                    </a:moveTo>
                    <a:lnTo>
                      <a:pt x="19294" y="0"/>
                    </a:lnTo>
                    <a:lnTo>
                      <a:pt x="19368" y="351"/>
                    </a:lnTo>
                    <a:lnTo>
                      <a:pt x="19423" y="720"/>
                    </a:lnTo>
                    <a:lnTo>
                      <a:pt x="19442" y="1089"/>
                    </a:lnTo>
                    <a:lnTo>
                      <a:pt x="19423" y="1457"/>
                    </a:lnTo>
                    <a:lnTo>
                      <a:pt x="19405" y="1826"/>
                    </a:lnTo>
                    <a:lnTo>
                      <a:pt x="19349" y="2214"/>
                    </a:lnTo>
                    <a:lnTo>
                      <a:pt x="19294" y="2583"/>
                    </a:lnTo>
                    <a:lnTo>
                      <a:pt x="19220" y="2933"/>
                    </a:lnTo>
                    <a:lnTo>
                      <a:pt x="19220" y="2933"/>
                    </a:lnTo>
                    <a:lnTo>
                      <a:pt x="19091" y="3357"/>
                    </a:lnTo>
                    <a:lnTo>
                      <a:pt x="18962" y="3781"/>
                    </a:lnTo>
                    <a:lnTo>
                      <a:pt x="18814" y="4206"/>
                    </a:lnTo>
                    <a:lnTo>
                      <a:pt x="18648" y="4593"/>
                    </a:lnTo>
                    <a:lnTo>
                      <a:pt x="18446" y="4999"/>
                    </a:lnTo>
                    <a:lnTo>
                      <a:pt x="18224" y="5368"/>
                    </a:lnTo>
                    <a:lnTo>
                      <a:pt x="17984" y="5737"/>
                    </a:lnTo>
                    <a:lnTo>
                      <a:pt x="17726" y="6087"/>
                    </a:lnTo>
                    <a:lnTo>
                      <a:pt x="17726" y="6087"/>
                    </a:lnTo>
                    <a:lnTo>
                      <a:pt x="17486" y="6364"/>
                    </a:lnTo>
                    <a:lnTo>
                      <a:pt x="17228" y="6622"/>
                    </a:lnTo>
                    <a:lnTo>
                      <a:pt x="16970" y="6862"/>
                    </a:lnTo>
                    <a:lnTo>
                      <a:pt x="16693" y="7083"/>
                    </a:lnTo>
                    <a:lnTo>
                      <a:pt x="16398" y="7304"/>
                    </a:lnTo>
                    <a:lnTo>
                      <a:pt x="16103" y="7507"/>
                    </a:lnTo>
                    <a:lnTo>
                      <a:pt x="15494" y="7895"/>
                    </a:lnTo>
                    <a:lnTo>
                      <a:pt x="1" y="7895"/>
                    </a:lnTo>
                    <a:lnTo>
                      <a:pt x="1015" y="4722"/>
                    </a:lnTo>
                    <a:lnTo>
                      <a:pt x="1015" y="4722"/>
                    </a:lnTo>
                    <a:lnTo>
                      <a:pt x="1255" y="4556"/>
                    </a:lnTo>
                    <a:lnTo>
                      <a:pt x="1495" y="4409"/>
                    </a:lnTo>
                    <a:lnTo>
                      <a:pt x="2011" y="4150"/>
                    </a:lnTo>
                    <a:lnTo>
                      <a:pt x="2546" y="3929"/>
                    </a:lnTo>
                    <a:lnTo>
                      <a:pt x="3081" y="3745"/>
                    </a:lnTo>
                    <a:lnTo>
                      <a:pt x="3653" y="3579"/>
                    </a:lnTo>
                    <a:lnTo>
                      <a:pt x="4206" y="3431"/>
                    </a:lnTo>
                    <a:lnTo>
                      <a:pt x="4778" y="3320"/>
                    </a:lnTo>
                    <a:lnTo>
                      <a:pt x="5350" y="3228"/>
                    </a:lnTo>
                    <a:lnTo>
                      <a:pt x="5350" y="3228"/>
                    </a:lnTo>
                    <a:lnTo>
                      <a:pt x="6143" y="3136"/>
                    </a:lnTo>
                    <a:lnTo>
                      <a:pt x="6918" y="3062"/>
                    </a:lnTo>
                    <a:lnTo>
                      <a:pt x="8485" y="2951"/>
                    </a:lnTo>
                    <a:lnTo>
                      <a:pt x="9279" y="2878"/>
                    </a:lnTo>
                    <a:lnTo>
                      <a:pt x="10053" y="2804"/>
                    </a:lnTo>
                    <a:lnTo>
                      <a:pt x="10828" y="2693"/>
                    </a:lnTo>
                    <a:lnTo>
                      <a:pt x="11603" y="2564"/>
                    </a:lnTo>
                    <a:lnTo>
                      <a:pt x="11603" y="2564"/>
                    </a:lnTo>
                    <a:lnTo>
                      <a:pt x="12230" y="2417"/>
                    </a:lnTo>
                    <a:lnTo>
                      <a:pt x="12857" y="2232"/>
                    </a:lnTo>
                    <a:lnTo>
                      <a:pt x="13484" y="2029"/>
                    </a:lnTo>
                    <a:lnTo>
                      <a:pt x="14074" y="1789"/>
                    </a:lnTo>
                    <a:lnTo>
                      <a:pt x="14074" y="1789"/>
                    </a:lnTo>
                    <a:lnTo>
                      <a:pt x="14461" y="1623"/>
                    </a:lnTo>
                    <a:lnTo>
                      <a:pt x="14812" y="1421"/>
                    </a:lnTo>
                    <a:lnTo>
                      <a:pt x="14996" y="1310"/>
                    </a:lnTo>
                    <a:lnTo>
                      <a:pt x="15144" y="1181"/>
                    </a:lnTo>
                    <a:lnTo>
                      <a:pt x="15310" y="1052"/>
                    </a:lnTo>
                    <a:lnTo>
                      <a:pt x="15439" y="904"/>
                    </a:lnTo>
                    <a:lnTo>
                      <a:pt x="15439" y="904"/>
                    </a:lnTo>
                    <a:lnTo>
                      <a:pt x="15587" y="683"/>
                    </a:lnTo>
                    <a:lnTo>
                      <a:pt x="15697" y="480"/>
                    </a:lnTo>
                    <a:lnTo>
                      <a:pt x="15808" y="240"/>
                    </a:lnTo>
                    <a:lnTo>
                      <a:pt x="15882" y="0"/>
                    </a:lnTo>
                    <a:lnTo>
                      <a:pt x="1929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1"/>
              <p:cNvSpPr/>
              <p:nvPr/>
            </p:nvSpPr>
            <p:spPr>
              <a:xfrm>
                <a:off x="1604025" y="1040925"/>
                <a:ext cx="698150" cy="262400"/>
              </a:xfrm>
              <a:custGeom>
                <a:rect b="b" l="l" r="r" t="t"/>
                <a:pathLst>
                  <a:path extrusionOk="0" h="10496" w="27926">
                    <a:moveTo>
                      <a:pt x="27796" y="0"/>
                    </a:moveTo>
                    <a:lnTo>
                      <a:pt x="27778" y="701"/>
                    </a:lnTo>
                    <a:lnTo>
                      <a:pt x="27741" y="1347"/>
                    </a:lnTo>
                    <a:lnTo>
                      <a:pt x="27667" y="1955"/>
                    </a:lnTo>
                    <a:lnTo>
                      <a:pt x="27575" y="2527"/>
                    </a:lnTo>
                    <a:lnTo>
                      <a:pt x="27464" y="3044"/>
                    </a:lnTo>
                    <a:lnTo>
                      <a:pt x="27335" y="3542"/>
                    </a:lnTo>
                    <a:lnTo>
                      <a:pt x="27169" y="3984"/>
                    </a:lnTo>
                    <a:lnTo>
                      <a:pt x="27021" y="4408"/>
                    </a:lnTo>
                    <a:lnTo>
                      <a:pt x="26837" y="4796"/>
                    </a:lnTo>
                    <a:lnTo>
                      <a:pt x="26652" y="5165"/>
                    </a:lnTo>
                    <a:lnTo>
                      <a:pt x="26450" y="5478"/>
                    </a:lnTo>
                    <a:lnTo>
                      <a:pt x="26247" y="5773"/>
                    </a:lnTo>
                    <a:lnTo>
                      <a:pt x="26025" y="6050"/>
                    </a:lnTo>
                    <a:lnTo>
                      <a:pt x="25804" y="6290"/>
                    </a:lnTo>
                    <a:lnTo>
                      <a:pt x="25583" y="6511"/>
                    </a:lnTo>
                    <a:lnTo>
                      <a:pt x="25361" y="6696"/>
                    </a:lnTo>
                    <a:lnTo>
                      <a:pt x="25140" y="6862"/>
                    </a:lnTo>
                    <a:lnTo>
                      <a:pt x="24919" y="7009"/>
                    </a:lnTo>
                    <a:lnTo>
                      <a:pt x="24697" y="7157"/>
                    </a:lnTo>
                    <a:lnTo>
                      <a:pt x="24476" y="7267"/>
                    </a:lnTo>
                    <a:lnTo>
                      <a:pt x="24273" y="7360"/>
                    </a:lnTo>
                    <a:lnTo>
                      <a:pt x="24070" y="7433"/>
                    </a:lnTo>
                    <a:lnTo>
                      <a:pt x="23720" y="7563"/>
                    </a:lnTo>
                    <a:lnTo>
                      <a:pt x="23406" y="7636"/>
                    </a:lnTo>
                    <a:lnTo>
                      <a:pt x="23185" y="7673"/>
                    </a:lnTo>
                    <a:lnTo>
                      <a:pt x="22964" y="7692"/>
                    </a:lnTo>
                    <a:lnTo>
                      <a:pt x="22908" y="7563"/>
                    </a:lnTo>
                    <a:lnTo>
                      <a:pt x="22834" y="7433"/>
                    </a:lnTo>
                    <a:lnTo>
                      <a:pt x="22761" y="7323"/>
                    </a:lnTo>
                    <a:lnTo>
                      <a:pt x="22650" y="7212"/>
                    </a:lnTo>
                    <a:lnTo>
                      <a:pt x="22558" y="7101"/>
                    </a:lnTo>
                    <a:lnTo>
                      <a:pt x="22447" y="7009"/>
                    </a:lnTo>
                    <a:lnTo>
                      <a:pt x="22189" y="6862"/>
                    </a:lnTo>
                    <a:lnTo>
                      <a:pt x="21912" y="6732"/>
                    </a:lnTo>
                    <a:lnTo>
                      <a:pt x="21617" y="6622"/>
                    </a:lnTo>
                    <a:lnTo>
                      <a:pt x="21322" y="6548"/>
                    </a:lnTo>
                    <a:lnTo>
                      <a:pt x="21027" y="6474"/>
                    </a:lnTo>
                    <a:lnTo>
                      <a:pt x="20732" y="6437"/>
                    </a:lnTo>
                    <a:lnTo>
                      <a:pt x="20455" y="6400"/>
                    </a:lnTo>
                    <a:lnTo>
                      <a:pt x="19976" y="6364"/>
                    </a:lnTo>
                    <a:lnTo>
                      <a:pt x="19644" y="6364"/>
                    </a:lnTo>
                    <a:lnTo>
                      <a:pt x="19514" y="6382"/>
                    </a:lnTo>
                    <a:lnTo>
                      <a:pt x="0" y="6382"/>
                    </a:lnTo>
                    <a:lnTo>
                      <a:pt x="0" y="6935"/>
                    </a:lnTo>
                    <a:lnTo>
                      <a:pt x="166" y="6954"/>
                    </a:lnTo>
                    <a:lnTo>
                      <a:pt x="350" y="6972"/>
                    </a:lnTo>
                    <a:lnTo>
                      <a:pt x="517" y="7009"/>
                    </a:lnTo>
                    <a:lnTo>
                      <a:pt x="683" y="7083"/>
                    </a:lnTo>
                    <a:lnTo>
                      <a:pt x="830" y="7157"/>
                    </a:lnTo>
                    <a:lnTo>
                      <a:pt x="978" y="7231"/>
                    </a:lnTo>
                    <a:lnTo>
                      <a:pt x="1125" y="7341"/>
                    </a:lnTo>
                    <a:lnTo>
                      <a:pt x="1254" y="7452"/>
                    </a:lnTo>
                    <a:lnTo>
                      <a:pt x="1365" y="7581"/>
                    </a:lnTo>
                    <a:lnTo>
                      <a:pt x="1457" y="7710"/>
                    </a:lnTo>
                    <a:lnTo>
                      <a:pt x="1549" y="7858"/>
                    </a:lnTo>
                    <a:lnTo>
                      <a:pt x="1623" y="8024"/>
                    </a:lnTo>
                    <a:lnTo>
                      <a:pt x="1679" y="8190"/>
                    </a:lnTo>
                    <a:lnTo>
                      <a:pt x="1734" y="8356"/>
                    </a:lnTo>
                    <a:lnTo>
                      <a:pt x="1752" y="8522"/>
                    </a:lnTo>
                    <a:lnTo>
                      <a:pt x="1771" y="8706"/>
                    </a:lnTo>
                    <a:lnTo>
                      <a:pt x="1771" y="10255"/>
                    </a:lnTo>
                    <a:lnTo>
                      <a:pt x="5681" y="10385"/>
                    </a:lnTo>
                    <a:lnTo>
                      <a:pt x="9167" y="10495"/>
                    </a:lnTo>
                    <a:lnTo>
                      <a:pt x="12044" y="10403"/>
                    </a:lnTo>
                    <a:lnTo>
                      <a:pt x="15291" y="10311"/>
                    </a:lnTo>
                    <a:lnTo>
                      <a:pt x="18574" y="10163"/>
                    </a:lnTo>
                    <a:lnTo>
                      <a:pt x="20142" y="10089"/>
                    </a:lnTo>
                    <a:lnTo>
                      <a:pt x="21562" y="10016"/>
                    </a:lnTo>
                    <a:lnTo>
                      <a:pt x="23406" y="9868"/>
                    </a:lnTo>
                    <a:lnTo>
                      <a:pt x="24218" y="9794"/>
                    </a:lnTo>
                    <a:lnTo>
                      <a:pt x="24863" y="9721"/>
                    </a:lnTo>
                    <a:lnTo>
                      <a:pt x="25306" y="9647"/>
                    </a:lnTo>
                    <a:lnTo>
                      <a:pt x="25472" y="9610"/>
                    </a:lnTo>
                    <a:lnTo>
                      <a:pt x="25564" y="9555"/>
                    </a:lnTo>
                    <a:lnTo>
                      <a:pt x="25730" y="9462"/>
                    </a:lnTo>
                    <a:lnTo>
                      <a:pt x="25952" y="9278"/>
                    </a:lnTo>
                    <a:lnTo>
                      <a:pt x="26191" y="9038"/>
                    </a:lnTo>
                    <a:lnTo>
                      <a:pt x="26450" y="8743"/>
                    </a:lnTo>
                    <a:lnTo>
                      <a:pt x="26579" y="8559"/>
                    </a:lnTo>
                    <a:lnTo>
                      <a:pt x="26708" y="8374"/>
                    </a:lnTo>
                    <a:lnTo>
                      <a:pt x="26837" y="8153"/>
                    </a:lnTo>
                    <a:lnTo>
                      <a:pt x="26966" y="7913"/>
                    </a:lnTo>
                    <a:lnTo>
                      <a:pt x="27077" y="7636"/>
                    </a:lnTo>
                    <a:lnTo>
                      <a:pt x="27187" y="7360"/>
                    </a:lnTo>
                    <a:lnTo>
                      <a:pt x="27317" y="7046"/>
                    </a:lnTo>
                    <a:lnTo>
                      <a:pt x="27409" y="6714"/>
                    </a:lnTo>
                    <a:lnTo>
                      <a:pt x="27519" y="6345"/>
                    </a:lnTo>
                    <a:lnTo>
                      <a:pt x="27593" y="5958"/>
                    </a:lnTo>
                    <a:lnTo>
                      <a:pt x="27704" y="5404"/>
                    </a:lnTo>
                    <a:lnTo>
                      <a:pt x="27796" y="4796"/>
                    </a:lnTo>
                    <a:lnTo>
                      <a:pt x="27851" y="4150"/>
                    </a:lnTo>
                    <a:lnTo>
                      <a:pt x="27888" y="3431"/>
                    </a:lnTo>
                    <a:lnTo>
                      <a:pt x="27925" y="2675"/>
                    </a:lnTo>
                    <a:lnTo>
                      <a:pt x="27907" y="1845"/>
                    </a:lnTo>
                    <a:lnTo>
                      <a:pt x="27870" y="959"/>
                    </a:lnTo>
                    <a:lnTo>
                      <a:pt x="27796"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1"/>
              <p:cNvSpPr/>
              <p:nvPr/>
            </p:nvSpPr>
            <p:spPr>
              <a:xfrm>
                <a:off x="2247275" y="1189850"/>
                <a:ext cx="46600" cy="234275"/>
              </a:xfrm>
              <a:custGeom>
                <a:rect b="b" l="l" r="r" t="t"/>
                <a:pathLst>
                  <a:path extrusionOk="0" h="9371" w="1864">
                    <a:moveTo>
                      <a:pt x="1863" y="1"/>
                    </a:moveTo>
                    <a:lnTo>
                      <a:pt x="1789" y="388"/>
                    </a:lnTo>
                    <a:lnTo>
                      <a:pt x="1679" y="757"/>
                    </a:lnTo>
                    <a:lnTo>
                      <a:pt x="1587" y="1089"/>
                    </a:lnTo>
                    <a:lnTo>
                      <a:pt x="1457" y="1403"/>
                    </a:lnTo>
                    <a:lnTo>
                      <a:pt x="1347" y="1679"/>
                    </a:lnTo>
                    <a:lnTo>
                      <a:pt x="1236" y="1956"/>
                    </a:lnTo>
                    <a:lnTo>
                      <a:pt x="1107" y="2196"/>
                    </a:lnTo>
                    <a:lnTo>
                      <a:pt x="978" y="2417"/>
                    </a:lnTo>
                    <a:lnTo>
                      <a:pt x="849" y="2602"/>
                    </a:lnTo>
                    <a:lnTo>
                      <a:pt x="720" y="2786"/>
                    </a:lnTo>
                    <a:lnTo>
                      <a:pt x="461" y="3081"/>
                    </a:lnTo>
                    <a:lnTo>
                      <a:pt x="222" y="3321"/>
                    </a:lnTo>
                    <a:lnTo>
                      <a:pt x="0" y="3505"/>
                    </a:lnTo>
                    <a:lnTo>
                      <a:pt x="0" y="9371"/>
                    </a:lnTo>
                    <a:lnTo>
                      <a:pt x="351" y="9371"/>
                    </a:lnTo>
                    <a:lnTo>
                      <a:pt x="517" y="9334"/>
                    </a:lnTo>
                    <a:lnTo>
                      <a:pt x="683" y="9297"/>
                    </a:lnTo>
                    <a:lnTo>
                      <a:pt x="849" y="9242"/>
                    </a:lnTo>
                    <a:lnTo>
                      <a:pt x="996" y="9168"/>
                    </a:lnTo>
                    <a:lnTo>
                      <a:pt x="1125" y="9094"/>
                    </a:lnTo>
                    <a:lnTo>
                      <a:pt x="1254" y="8983"/>
                    </a:lnTo>
                    <a:lnTo>
                      <a:pt x="1384" y="8873"/>
                    </a:lnTo>
                    <a:lnTo>
                      <a:pt x="1494" y="8762"/>
                    </a:lnTo>
                    <a:lnTo>
                      <a:pt x="1587" y="8633"/>
                    </a:lnTo>
                    <a:lnTo>
                      <a:pt x="1660" y="8485"/>
                    </a:lnTo>
                    <a:lnTo>
                      <a:pt x="1734" y="8338"/>
                    </a:lnTo>
                    <a:lnTo>
                      <a:pt x="1789" y="8190"/>
                    </a:lnTo>
                    <a:lnTo>
                      <a:pt x="1845" y="8024"/>
                    </a:lnTo>
                    <a:lnTo>
                      <a:pt x="1863" y="7858"/>
                    </a:lnTo>
                    <a:lnTo>
                      <a:pt x="1863" y="7692"/>
                    </a:lnTo>
                    <a:lnTo>
                      <a:pt x="1863" y="1"/>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1"/>
              <p:cNvSpPr/>
              <p:nvPr/>
            </p:nvSpPr>
            <p:spPr>
              <a:xfrm>
                <a:off x="2189175" y="1277475"/>
                <a:ext cx="58125" cy="146650"/>
              </a:xfrm>
              <a:custGeom>
                <a:rect b="b" l="l" r="r" t="t"/>
                <a:pathLst>
                  <a:path extrusionOk="0" h="5866" w="2325">
                    <a:moveTo>
                      <a:pt x="2324" y="0"/>
                    </a:moveTo>
                    <a:lnTo>
                      <a:pt x="2158" y="93"/>
                    </a:lnTo>
                    <a:lnTo>
                      <a:pt x="2066" y="148"/>
                    </a:lnTo>
                    <a:lnTo>
                      <a:pt x="1900" y="185"/>
                    </a:lnTo>
                    <a:lnTo>
                      <a:pt x="1457" y="259"/>
                    </a:lnTo>
                    <a:lnTo>
                      <a:pt x="812" y="332"/>
                    </a:lnTo>
                    <a:lnTo>
                      <a:pt x="0" y="406"/>
                    </a:lnTo>
                    <a:lnTo>
                      <a:pt x="0" y="5866"/>
                    </a:lnTo>
                    <a:lnTo>
                      <a:pt x="2324" y="5866"/>
                    </a:lnTo>
                    <a:lnTo>
                      <a:pt x="2324"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1"/>
              <p:cNvSpPr/>
              <p:nvPr/>
            </p:nvSpPr>
            <p:spPr>
              <a:xfrm>
                <a:off x="2091875" y="602400"/>
                <a:ext cx="107000" cy="197850"/>
              </a:xfrm>
              <a:custGeom>
                <a:rect b="b" l="l" r="r" t="t"/>
                <a:pathLst>
                  <a:path extrusionOk="0" h="7914" w="4280">
                    <a:moveTo>
                      <a:pt x="0" y="0"/>
                    </a:moveTo>
                    <a:lnTo>
                      <a:pt x="2527" y="7913"/>
                    </a:lnTo>
                    <a:lnTo>
                      <a:pt x="4280" y="7913"/>
                    </a:lnTo>
                    <a:lnTo>
                      <a:pt x="3929" y="7009"/>
                    </a:lnTo>
                    <a:lnTo>
                      <a:pt x="3763" y="6622"/>
                    </a:lnTo>
                    <a:lnTo>
                      <a:pt x="1052"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1"/>
              <p:cNvSpPr/>
              <p:nvPr/>
            </p:nvSpPr>
            <p:spPr>
              <a:xfrm>
                <a:off x="2143050" y="1287625"/>
                <a:ext cx="46150" cy="136500"/>
              </a:xfrm>
              <a:custGeom>
                <a:rect b="b" l="l" r="r" t="t"/>
                <a:pathLst>
                  <a:path extrusionOk="0" h="5460" w="1846">
                    <a:moveTo>
                      <a:pt x="1845" y="0"/>
                    </a:moveTo>
                    <a:lnTo>
                      <a:pt x="1" y="148"/>
                    </a:lnTo>
                    <a:lnTo>
                      <a:pt x="1" y="3781"/>
                    </a:lnTo>
                    <a:lnTo>
                      <a:pt x="19" y="3947"/>
                    </a:lnTo>
                    <a:lnTo>
                      <a:pt x="38" y="4113"/>
                    </a:lnTo>
                    <a:lnTo>
                      <a:pt x="93" y="4279"/>
                    </a:lnTo>
                    <a:lnTo>
                      <a:pt x="148" y="4427"/>
                    </a:lnTo>
                    <a:lnTo>
                      <a:pt x="222" y="4574"/>
                    </a:lnTo>
                    <a:lnTo>
                      <a:pt x="296" y="4722"/>
                    </a:lnTo>
                    <a:lnTo>
                      <a:pt x="388" y="4851"/>
                    </a:lnTo>
                    <a:lnTo>
                      <a:pt x="499" y="4962"/>
                    </a:lnTo>
                    <a:lnTo>
                      <a:pt x="628" y="5072"/>
                    </a:lnTo>
                    <a:lnTo>
                      <a:pt x="757" y="5183"/>
                    </a:lnTo>
                    <a:lnTo>
                      <a:pt x="886" y="5257"/>
                    </a:lnTo>
                    <a:lnTo>
                      <a:pt x="1034" y="5331"/>
                    </a:lnTo>
                    <a:lnTo>
                      <a:pt x="1200" y="5386"/>
                    </a:lnTo>
                    <a:lnTo>
                      <a:pt x="1347" y="5423"/>
                    </a:lnTo>
                    <a:lnTo>
                      <a:pt x="1532" y="5460"/>
                    </a:lnTo>
                    <a:lnTo>
                      <a:pt x="1845" y="5460"/>
                    </a:lnTo>
                    <a:lnTo>
                      <a:pt x="1845"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1"/>
              <p:cNvSpPr/>
              <p:nvPr/>
            </p:nvSpPr>
            <p:spPr>
              <a:xfrm>
                <a:off x="1896350" y="602400"/>
                <a:ext cx="258725" cy="197850"/>
              </a:xfrm>
              <a:custGeom>
                <a:rect b="b" l="l" r="r" t="t"/>
                <a:pathLst>
                  <a:path extrusionOk="0" h="7914" w="10349">
                    <a:moveTo>
                      <a:pt x="3819" y="0"/>
                    </a:moveTo>
                    <a:lnTo>
                      <a:pt x="3893" y="351"/>
                    </a:lnTo>
                    <a:lnTo>
                      <a:pt x="3948" y="720"/>
                    </a:lnTo>
                    <a:lnTo>
                      <a:pt x="3967" y="1089"/>
                    </a:lnTo>
                    <a:lnTo>
                      <a:pt x="3948" y="1457"/>
                    </a:lnTo>
                    <a:lnTo>
                      <a:pt x="3930" y="1826"/>
                    </a:lnTo>
                    <a:lnTo>
                      <a:pt x="3874" y="2214"/>
                    </a:lnTo>
                    <a:lnTo>
                      <a:pt x="3819" y="2583"/>
                    </a:lnTo>
                    <a:lnTo>
                      <a:pt x="3745" y="2933"/>
                    </a:lnTo>
                    <a:lnTo>
                      <a:pt x="3616" y="3357"/>
                    </a:lnTo>
                    <a:lnTo>
                      <a:pt x="3487" y="3781"/>
                    </a:lnTo>
                    <a:lnTo>
                      <a:pt x="3339" y="4206"/>
                    </a:lnTo>
                    <a:lnTo>
                      <a:pt x="3173" y="4593"/>
                    </a:lnTo>
                    <a:lnTo>
                      <a:pt x="2971" y="4999"/>
                    </a:lnTo>
                    <a:lnTo>
                      <a:pt x="2749" y="5368"/>
                    </a:lnTo>
                    <a:lnTo>
                      <a:pt x="2509" y="5737"/>
                    </a:lnTo>
                    <a:lnTo>
                      <a:pt x="2251" y="6087"/>
                    </a:lnTo>
                    <a:lnTo>
                      <a:pt x="2011" y="6364"/>
                    </a:lnTo>
                    <a:lnTo>
                      <a:pt x="1753" y="6622"/>
                    </a:lnTo>
                    <a:lnTo>
                      <a:pt x="1495" y="6862"/>
                    </a:lnTo>
                    <a:lnTo>
                      <a:pt x="1218" y="7083"/>
                    </a:lnTo>
                    <a:lnTo>
                      <a:pt x="923" y="7304"/>
                    </a:lnTo>
                    <a:lnTo>
                      <a:pt x="628" y="7507"/>
                    </a:lnTo>
                    <a:lnTo>
                      <a:pt x="19" y="7895"/>
                    </a:lnTo>
                    <a:lnTo>
                      <a:pt x="1" y="7913"/>
                    </a:lnTo>
                    <a:lnTo>
                      <a:pt x="10348" y="7913"/>
                    </a:lnTo>
                    <a:lnTo>
                      <a:pt x="7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1"/>
              <p:cNvSpPr/>
              <p:nvPr/>
            </p:nvSpPr>
            <p:spPr>
              <a:xfrm>
                <a:off x="1896350" y="602400"/>
                <a:ext cx="258725" cy="197850"/>
              </a:xfrm>
              <a:custGeom>
                <a:rect b="b" l="l" r="r" t="t"/>
                <a:pathLst>
                  <a:path extrusionOk="0" fill="none" h="7914" w="10349">
                    <a:moveTo>
                      <a:pt x="19" y="7895"/>
                    </a:moveTo>
                    <a:lnTo>
                      <a:pt x="19" y="7895"/>
                    </a:lnTo>
                    <a:lnTo>
                      <a:pt x="628" y="7507"/>
                    </a:lnTo>
                    <a:lnTo>
                      <a:pt x="923" y="7304"/>
                    </a:lnTo>
                    <a:lnTo>
                      <a:pt x="1218" y="7083"/>
                    </a:lnTo>
                    <a:lnTo>
                      <a:pt x="1495" y="6862"/>
                    </a:lnTo>
                    <a:lnTo>
                      <a:pt x="1753" y="6622"/>
                    </a:lnTo>
                    <a:lnTo>
                      <a:pt x="2011" y="6364"/>
                    </a:lnTo>
                    <a:lnTo>
                      <a:pt x="2251" y="6087"/>
                    </a:lnTo>
                    <a:lnTo>
                      <a:pt x="2251" y="6087"/>
                    </a:lnTo>
                    <a:lnTo>
                      <a:pt x="2509" y="5737"/>
                    </a:lnTo>
                    <a:lnTo>
                      <a:pt x="2749" y="5368"/>
                    </a:lnTo>
                    <a:lnTo>
                      <a:pt x="2971" y="4999"/>
                    </a:lnTo>
                    <a:lnTo>
                      <a:pt x="3173" y="4593"/>
                    </a:lnTo>
                    <a:lnTo>
                      <a:pt x="3339" y="4206"/>
                    </a:lnTo>
                    <a:lnTo>
                      <a:pt x="3487" y="3781"/>
                    </a:lnTo>
                    <a:lnTo>
                      <a:pt x="3616" y="3357"/>
                    </a:lnTo>
                    <a:lnTo>
                      <a:pt x="3745" y="2933"/>
                    </a:lnTo>
                    <a:lnTo>
                      <a:pt x="3745" y="2933"/>
                    </a:lnTo>
                    <a:lnTo>
                      <a:pt x="3819" y="2583"/>
                    </a:lnTo>
                    <a:lnTo>
                      <a:pt x="3874" y="2214"/>
                    </a:lnTo>
                    <a:lnTo>
                      <a:pt x="3930" y="1826"/>
                    </a:lnTo>
                    <a:lnTo>
                      <a:pt x="3948" y="1457"/>
                    </a:lnTo>
                    <a:lnTo>
                      <a:pt x="3967" y="1089"/>
                    </a:lnTo>
                    <a:lnTo>
                      <a:pt x="3948" y="720"/>
                    </a:lnTo>
                    <a:lnTo>
                      <a:pt x="3893" y="351"/>
                    </a:lnTo>
                    <a:lnTo>
                      <a:pt x="3819" y="0"/>
                    </a:lnTo>
                    <a:lnTo>
                      <a:pt x="7821" y="0"/>
                    </a:lnTo>
                    <a:lnTo>
                      <a:pt x="10348" y="7913"/>
                    </a:lnTo>
                    <a:lnTo>
                      <a:pt x="1" y="7913"/>
                    </a:lnTo>
                    <a:lnTo>
                      <a:pt x="19" y="78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1"/>
              <p:cNvSpPr/>
              <p:nvPr/>
            </p:nvSpPr>
            <p:spPr>
              <a:xfrm>
                <a:off x="1648275" y="846775"/>
                <a:ext cx="368000" cy="47525"/>
              </a:xfrm>
              <a:custGeom>
                <a:rect b="b" l="l" r="r" t="t"/>
                <a:pathLst>
                  <a:path extrusionOk="0" h="1901" w="14720">
                    <a:moveTo>
                      <a:pt x="2140" y="1"/>
                    </a:moveTo>
                    <a:lnTo>
                      <a:pt x="2048" y="19"/>
                    </a:lnTo>
                    <a:lnTo>
                      <a:pt x="1808" y="75"/>
                    </a:lnTo>
                    <a:lnTo>
                      <a:pt x="1458" y="185"/>
                    </a:lnTo>
                    <a:lnTo>
                      <a:pt x="1273" y="278"/>
                    </a:lnTo>
                    <a:lnTo>
                      <a:pt x="1071" y="370"/>
                    </a:lnTo>
                    <a:lnTo>
                      <a:pt x="868" y="481"/>
                    </a:lnTo>
                    <a:lnTo>
                      <a:pt x="683" y="610"/>
                    </a:lnTo>
                    <a:lnTo>
                      <a:pt x="499" y="776"/>
                    </a:lnTo>
                    <a:lnTo>
                      <a:pt x="333" y="942"/>
                    </a:lnTo>
                    <a:lnTo>
                      <a:pt x="204" y="1145"/>
                    </a:lnTo>
                    <a:lnTo>
                      <a:pt x="93" y="1366"/>
                    </a:lnTo>
                    <a:lnTo>
                      <a:pt x="56" y="1495"/>
                    </a:lnTo>
                    <a:lnTo>
                      <a:pt x="19" y="1624"/>
                    </a:lnTo>
                    <a:lnTo>
                      <a:pt x="1" y="1753"/>
                    </a:lnTo>
                    <a:lnTo>
                      <a:pt x="1" y="1901"/>
                    </a:lnTo>
                    <a:lnTo>
                      <a:pt x="14720" y="1901"/>
                    </a:lnTo>
                    <a:lnTo>
                      <a:pt x="14720" y="1753"/>
                    </a:lnTo>
                    <a:lnTo>
                      <a:pt x="14701" y="1624"/>
                    </a:lnTo>
                    <a:lnTo>
                      <a:pt x="14664" y="1495"/>
                    </a:lnTo>
                    <a:lnTo>
                      <a:pt x="14627" y="1366"/>
                    </a:lnTo>
                    <a:lnTo>
                      <a:pt x="14517" y="1145"/>
                    </a:lnTo>
                    <a:lnTo>
                      <a:pt x="14388" y="942"/>
                    </a:lnTo>
                    <a:lnTo>
                      <a:pt x="14222" y="776"/>
                    </a:lnTo>
                    <a:lnTo>
                      <a:pt x="14037" y="610"/>
                    </a:lnTo>
                    <a:lnTo>
                      <a:pt x="13853" y="481"/>
                    </a:lnTo>
                    <a:lnTo>
                      <a:pt x="13650" y="370"/>
                    </a:lnTo>
                    <a:lnTo>
                      <a:pt x="13447" y="278"/>
                    </a:lnTo>
                    <a:lnTo>
                      <a:pt x="13244" y="204"/>
                    </a:lnTo>
                    <a:lnTo>
                      <a:pt x="12912" y="75"/>
                    </a:lnTo>
                    <a:lnTo>
                      <a:pt x="12654" y="19"/>
                    </a:lnTo>
                    <a:lnTo>
                      <a:pt x="1256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1"/>
              <p:cNvSpPr/>
              <p:nvPr/>
            </p:nvSpPr>
            <p:spPr>
              <a:xfrm>
                <a:off x="1534850" y="602400"/>
                <a:ext cx="371675" cy="118075"/>
              </a:xfrm>
              <a:custGeom>
                <a:rect b="b" l="l" r="r" t="t"/>
                <a:pathLst>
                  <a:path extrusionOk="0" h="4723" w="14867">
                    <a:moveTo>
                      <a:pt x="1494" y="0"/>
                    </a:moveTo>
                    <a:lnTo>
                      <a:pt x="0" y="4722"/>
                    </a:lnTo>
                    <a:lnTo>
                      <a:pt x="0" y="4722"/>
                    </a:lnTo>
                    <a:lnTo>
                      <a:pt x="240" y="4556"/>
                    </a:lnTo>
                    <a:lnTo>
                      <a:pt x="480" y="4409"/>
                    </a:lnTo>
                    <a:lnTo>
                      <a:pt x="996" y="4150"/>
                    </a:lnTo>
                    <a:lnTo>
                      <a:pt x="1531" y="3929"/>
                    </a:lnTo>
                    <a:lnTo>
                      <a:pt x="2066" y="3745"/>
                    </a:lnTo>
                    <a:lnTo>
                      <a:pt x="2638" y="3579"/>
                    </a:lnTo>
                    <a:lnTo>
                      <a:pt x="3191" y="3431"/>
                    </a:lnTo>
                    <a:lnTo>
                      <a:pt x="3763" y="3320"/>
                    </a:lnTo>
                    <a:lnTo>
                      <a:pt x="4335" y="3228"/>
                    </a:lnTo>
                    <a:lnTo>
                      <a:pt x="5128" y="3136"/>
                    </a:lnTo>
                    <a:lnTo>
                      <a:pt x="5903" y="3062"/>
                    </a:lnTo>
                    <a:lnTo>
                      <a:pt x="7470" y="2951"/>
                    </a:lnTo>
                    <a:lnTo>
                      <a:pt x="8264" y="2878"/>
                    </a:lnTo>
                    <a:lnTo>
                      <a:pt x="9038" y="2804"/>
                    </a:lnTo>
                    <a:lnTo>
                      <a:pt x="9813" y="2693"/>
                    </a:lnTo>
                    <a:lnTo>
                      <a:pt x="10588" y="2564"/>
                    </a:lnTo>
                    <a:lnTo>
                      <a:pt x="11215" y="2417"/>
                    </a:lnTo>
                    <a:lnTo>
                      <a:pt x="11842" y="2232"/>
                    </a:lnTo>
                    <a:lnTo>
                      <a:pt x="12469" y="2029"/>
                    </a:lnTo>
                    <a:lnTo>
                      <a:pt x="13059" y="1789"/>
                    </a:lnTo>
                    <a:lnTo>
                      <a:pt x="13446" y="1623"/>
                    </a:lnTo>
                    <a:lnTo>
                      <a:pt x="13797" y="1421"/>
                    </a:lnTo>
                    <a:lnTo>
                      <a:pt x="13981" y="1310"/>
                    </a:lnTo>
                    <a:lnTo>
                      <a:pt x="14129" y="1181"/>
                    </a:lnTo>
                    <a:lnTo>
                      <a:pt x="14295" y="1052"/>
                    </a:lnTo>
                    <a:lnTo>
                      <a:pt x="14424" y="904"/>
                    </a:lnTo>
                    <a:lnTo>
                      <a:pt x="14572" y="683"/>
                    </a:lnTo>
                    <a:lnTo>
                      <a:pt x="14682" y="480"/>
                    </a:lnTo>
                    <a:lnTo>
                      <a:pt x="14793" y="240"/>
                    </a:lnTo>
                    <a:lnTo>
                      <a:pt x="148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1"/>
              <p:cNvSpPr/>
              <p:nvPr/>
            </p:nvSpPr>
            <p:spPr>
              <a:xfrm>
                <a:off x="1559750" y="1214300"/>
                <a:ext cx="88550" cy="83025"/>
              </a:xfrm>
              <a:custGeom>
                <a:rect b="b" l="l" r="r" t="t"/>
                <a:pathLst>
                  <a:path extrusionOk="0" h="3321" w="3542">
                    <a:moveTo>
                      <a:pt x="1826" y="591"/>
                    </a:moveTo>
                    <a:lnTo>
                      <a:pt x="1937" y="609"/>
                    </a:lnTo>
                    <a:lnTo>
                      <a:pt x="2140" y="664"/>
                    </a:lnTo>
                    <a:lnTo>
                      <a:pt x="2324" y="775"/>
                    </a:lnTo>
                    <a:lnTo>
                      <a:pt x="2490" y="904"/>
                    </a:lnTo>
                    <a:lnTo>
                      <a:pt x="2638" y="1070"/>
                    </a:lnTo>
                    <a:lnTo>
                      <a:pt x="2730" y="1255"/>
                    </a:lnTo>
                    <a:lnTo>
                      <a:pt x="2804" y="1476"/>
                    </a:lnTo>
                    <a:lnTo>
                      <a:pt x="2822" y="1587"/>
                    </a:lnTo>
                    <a:lnTo>
                      <a:pt x="2822" y="1697"/>
                    </a:lnTo>
                    <a:lnTo>
                      <a:pt x="2822" y="1808"/>
                    </a:lnTo>
                    <a:lnTo>
                      <a:pt x="2804" y="1919"/>
                    </a:lnTo>
                    <a:lnTo>
                      <a:pt x="2730" y="2140"/>
                    </a:lnTo>
                    <a:lnTo>
                      <a:pt x="2638" y="2324"/>
                    </a:lnTo>
                    <a:lnTo>
                      <a:pt x="2490" y="2490"/>
                    </a:lnTo>
                    <a:lnTo>
                      <a:pt x="2324" y="2620"/>
                    </a:lnTo>
                    <a:lnTo>
                      <a:pt x="2140" y="2730"/>
                    </a:lnTo>
                    <a:lnTo>
                      <a:pt x="1937" y="2786"/>
                    </a:lnTo>
                    <a:lnTo>
                      <a:pt x="1826" y="2804"/>
                    </a:lnTo>
                    <a:lnTo>
                      <a:pt x="1587" y="2804"/>
                    </a:lnTo>
                    <a:lnTo>
                      <a:pt x="1476" y="2786"/>
                    </a:lnTo>
                    <a:lnTo>
                      <a:pt x="1273" y="2730"/>
                    </a:lnTo>
                    <a:lnTo>
                      <a:pt x="1089" y="2620"/>
                    </a:lnTo>
                    <a:lnTo>
                      <a:pt x="923" y="2490"/>
                    </a:lnTo>
                    <a:lnTo>
                      <a:pt x="793" y="2324"/>
                    </a:lnTo>
                    <a:lnTo>
                      <a:pt x="683" y="2140"/>
                    </a:lnTo>
                    <a:lnTo>
                      <a:pt x="609" y="1919"/>
                    </a:lnTo>
                    <a:lnTo>
                      <a:pt x="609" y="1808"/>
                    </a:lnTo>
                    <a:lnTo>
                      <a:pt x="591" y="1697"/>
                    </a:lnTo>
                    <a:lnTo>
                      <a:pt x="609" y="1587"/>
                    </a:lnTo>
                    <a:lnTo>
                      <a:pt x="609" y="1476"/>
                    </a:lnTo>
                    <a:lnTo>
                      <a:pt x="683" y="1255"/>
                    </a:lnTo>
                    <a:lnTo>
                      <a:pt x="793" y="1070"/>
                    </a:lnTo>
                    <a:lnTo>
                      <a:pt x="923" y="904"/>
                    </a:lnTo>
                    <a:lnTo>
                      <a:pt x="1089" y="775"/>
                    </a:lnTo>
                    <a:lnTo>
                      <a:pt x="1273" y="664"/>
                    </a:lnTo>
                    <a:lnTo>
                      <a:pt x="1476" y="609"/>
                    </a:lnTo>
                    <a:lnTo>
                      <a:pt x="1587" y="591"/>
                    </a:lnTo>
                    <a:close/>
                    <a:moveTo>
                      <a:pt x="1771" y="0"/>
                    </a:moveTo>
                    <a:lnTo>
                      <a:pt x="1587" y="19"/>
                    </a:lnTo>
                    <a:lnTo>
                      <a:pt x="1402" y="37"/>
                    </a:lnTo>
                    <a:lnTo>
                      <a:pt x="1236" y="74"/>
                    </a:lnTo>
                    <a:lnTo>
                      <a:pt x="1070" y="148"/>
                    </a:lnTo>
                    <a:lnTo>
                      <a:pt x="923" y="222"/>
                    </a:lnTo>
                    <a:lnTo>
                      <a:pt x="775" y="296"/>
                    </a:lnTo>
                    <a:lnTo>
                      <a:pt x="646" y="406"/>
                    </a:lnTo>
                    <a:lnTo>
                      <a:pt x="517" y="517"/>
                    </a:lnTo>
                    <a:lnTo>
                      <a:pt x="406" y="646"/>
                    </a:lnTo>
                    <a:lnTo>
                      <a:pt x="295" y="775"/>
                    </a:lnTo>
                    <a:lnTo>
                      <a:pt x="203" y="923"/>
                    </a:lnTo>
                    <a:lnTo>
                      <a:pt x="129" y="1089"/>
                    </a:lnTo>
                    <a:lnTo>
                      <a:pt x="74" y="1255"/>
                    </a:lnTo>
                    <a:lnTo>
                      <a:pt x="37" y="1421"/>
                    </a:lnTo>
                    <a:lnTo>
                      <a:pt x="0" y="1587"/>
                    </a:lnTo>
                    <a:lnTo>
                      <a:pt x="0" y="1771"/>
                    </a:lnTo>
                    <a:lnTo>
                      <a:pt x="0" y="3154"/>
                    </a:lnTo>
                    <a:lnTo>
                      <a:pt x="1716" y="3247"/>
                    </a:lnTo>
                    <a:lnTo>
                      <a:pt x="3542" y="3320"/>
                    </a:lnTo>
                    <a:lnTo>
                      <a:pt x="3542" y="1771"/>
                    </a:lnTo>
                    <a:lnTo>
                      <a:pt x="3523" y="1587"/>
                    </a:lnTo>
                    <a:lnTo>
                      <a:pt x="3505" y="1421"/>
                    </a:lnTo>
                    <a:lnTo>
                      <a:pt x="3450" y="1255"/>
                    </a:lnTo>
                    <a:lnTo>
                      <a:pt x="3394" y="1089"/>
                    </a:lnTo>
                    <a:lnTo>
                      <a:pt x="3320" y="923"/>
                    </a:lnTo>
                    <a:lnTo>
                      <a:pt x="3228" y="775"/>
                    </a:lnTo>
                    <a:lnTo>
                      <a:pt x="3136" y="646"/>
                    </a:lnTo>
                    <a:lnTo>
                      <a:pt x="3025" y="517"/>
                    </a:lnTo>
                    <a:lnTo>
                      <a:pt x="2896" y="406"/>
                    </a:lnTo>
                    <a:lnTo>
                      <a:pt x="2749" y="296"/>
                    </a:lnTo>
                    <a:lnTo>
                      <a:pt x="2601" y="222"/>
                    </a:lnTo>
                    <a:lnTo>
                      <a:pt x="2454" y="148"/>
                    </a:lnTo>
                    <a:lnTo>
                      <a:pt x="2288" y="74"/>
                    </a:lnTo>
                    <a:lnTo>
                      <a:pt x="2121" y="37"/>
                    </a:lnTo>
                    <a:lnTo>
                      <a:pt x="1937" y="19"/>
                    </a:lnTo>
                    <a:lnTo>
                      <a:pt x="1771"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1"/>
              <p:cNvSpPr/>
              <p:nvPr/>
            </p:nvSpPr>
            <p:spPr>
              <a:xfrm>
                <a:off x="1574500" y="1229050"/>
                <a:ext cx="55825" cy="55350"/>
              </a:xfrm>
              <a:custGeom>
                <a:rect b="b" l="l" r="r" t="t"/>
                <a:pathLst>
                  <a:path extrusionOk="0" h="2214" w="2233">
                    <a:moveTo>
                      <a:pt x="997" y="1"/>
                    </a:moveTo>
                    <a:lnTo>
                      <a:pt x="886" y="19"/>
                    </a:lnTo>
                    <a:lnTo>
                      <a:pt x="683" y="74"/>
                    </a:lnTo>
                    <a:lnTo>
                      <a:pt x="499" y="185"/>
                    </a:lnTo>
                    <a:lnTo>
                      <a:pt x="333" y="314"/>
                    </a:lnTo>
                    <a:lnTo>
                      <a:pt x="203" y="480"/>
                    </a:lnTo>
                    <a:lnTo>
                      <a:pt x="93" y="665"/>
                    </a:lnTo>
                    <a:lnTo>
                      <a:pt x="19" y="886"/>
                    </a:lnTo>
                    <a:lnTo>
                      <a:pt x="19" y="997"/>
                    </a:lnTo>
                    <a:lnTo>
                      <a:pt x="1" y="1107"/>
                    </a:lnTo>
                    <a:lnTo>
                      <a:pt x="19" y="1218"/>
                    </a:lnTo>
                    <a:lnTo>
                      <a:pt x="19" y="1329"/>
                    </a:lnTo>
                    <a:lnTo>
                      <a:pt x="93" y="1550"/>
                    </a:lnTo>
                    <a:lnTo>
                      <a:pt x="203" y="1734"/>
                    </a:lnTo>
                    <a:lnTo>
                      <a:pt x="333" y="1900"/>
                    </a:lnTo>
                    <a:lnTo>
                      <a:pt x="499" y="2030"/>
                    </a:lnTo>
                    <a:lnTo>
                      <a:pt x="683" y="2140"/>
                    </a:lnTo>
                    <a:lnTo>
                      <a:pt x="886" y="2196"/>
                    </a:lnTo>
                    <a:lnTo>
                      <a:pt x="997" y="2214"/>
                    </a:lnTo>
                    <a:lnTo>
                      <a:pt x="1236" y="2214"/>
                    </a:lnTo>
                    <a:lnTo>
                      <a:pt x="1347" y="2196"/>
                    </a:lnTo>
                    <a:lnTo>
                      <a:pt x="1550" y="2140"/>
                    </a:lnTo>
                    <a:lnTo>
                      <a:pt x="1734" y="2030"/>
                    </a:lnTo>
                    <a:lnTo>
                      <a:pt x="1900" y="1900"/>
                    </a:lnTo>
                    <a:lnTo>
                      <a:pt x="2048" y="1734"/>
                    </a:lnTo>
                    <a:lnTo>
                      <a:pt x="2140" y="1550"/>
                    </a:lnTo>
                    <a:lnTo>
                      <a:pt x="2214" y="1329"/>
                    </a:lnTo>
                    <a:lnTo>
                      <a:pt x="2232" y="1218"/>
                    </a:lnTo>
                    <a:lnTo>
                      <a:pt x="2232" y="1107"/>
                    </a:lnTo>
                    <a:lnTo>
                      <a:pt x="2232" y="997"/>
                    </a:lnTo>
                    <a:lnTo>
                      <a:pt x="2214" y="886"/>
                    </a:lnTo>
                    <a:lnTo>
                      <a:pt x="2140" y="665"/>
                    </a:lnTo>
                    <a:lnTo>
                      <a:pt x="2048" y="480"/>
                    </a:lnTo>
                    <a:lnTo>
                      <a:pt x="1900" y="314"/>
                    </a:lnTo>
                    <a:lnTo>
                      <a:pt x="1734" y="185"/>
                    </a:lnTo>
                    <a:lnTo>
                      <a:pt x="1550" y="74"/>
                    </a:lnTo>
                    <a:lnTo>
                      <a:pt x="1347" y="19"/>
                    </a:lnTo>
                    <a:lnTo>
                      <a:pt x="1236" y="1"/>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1"/>
              <p:cNvSpPr/>
              <p:nvPr/>
            </p:nvSpPr>
            <p:spPr>
              <a:xfrm>
                <a:off x="1362400" y="1040925"/>
                <a:ext cx="241650" cy="252250"/>
              </a:xfrm>
              <a:custGeom>
                <a:rect b="b" l="l" r="r" t="t"/>
                <a:pathLst>
                  <a:path extrusionOk="0" h="10090" w="9666">
                    <a:moveTo>
                      <a:pt x="111" y="0"/>
                    </a:moveTo>
                    <a:lnTo>
                      <a:pt x="55" y="959"/>
                    </a:lnTo>
                    <a:lnTo>
                      <a:pt x="19" y="1845"/>
                    </a:lnTo>
                    <a:lnTo>
                      <a:pt x="0" y="2675"/>
                    </a:lnTo>
                    <a:lnTo>
                      <a:pt x="19" y="3431"/>
                    </a:lnTo>
                    <a:lnTo>
                      <a:pt x="55" y="4150"/>
                    </a:lnTo>
                    <a:lnTo>
                      <a:pt x="129" y="4796"/>
                    </a:lnTo>
                    <a:lnTo>
                      <a:pt x="221" y="5404"/>
                    </a:lnTo>
                    <a:lnTo>
                      <a:pt x="314" y="5958"/>
                    </a:lnTo>
                    <a:lnTo>
                      <a:pt x="406" y="6345"/>
                    </a:lnTo>
                    <a:lnTo>
                      <a:pt x="498" y="6714"/>
                    </a:lnTo>
                    <a:lnTo>
                      <a:pt x="609" y="7046"/>
                    </a:lnTo>
                    <a:lnTo>
                      <a:pt x="719" y="7360"/>
                    </a:lnTo>
                    <a:lnTo>
                      <a:pt x="830" y="7636"/>
                    </a:lnTo>
                    <a:lnTo>
                      <a:pt x="959" y="7913"/>
                    </a:lnTo>
                    <a:lnTo>
                      <a:pt x="1088" y="8153"/>
                    </a:lnTo>
                    <a:lnTo>
                      <a:pt x="1217" y="8374"/>
                    </a:lnTo>
                    <a:lnTo>
                      <a:pt x="1347" y="8559"/>
                    </a:lnTo>
                    <a:lnTo>
                      <a:pt x="1476" y="8743"/>
                    </a:lnTo>
                    <a:lnTo>
                      <a:pt x="1715" y="9038"/>
                    </a:lnTo>
                    <a:lnTo>
                      <a:pt x="1955" y="9278"/>
                    </a:lnTo>
                    <a:lnTo>
                      <a:pt x="2195" y="9462"/>
                    </a:lnTo>
                    <a:lnTo>
                      <a:pt x="2361" y="9555"/>
                    </a:lnTo>
                    <a:lnTo>
                      <a:pt x="2453" y="9610"/>
                    </a:lnTo>
                    <a:lnTo>
                      <a:pt x="2601" y="9647"/>
                    </a:lnTo>
                    <a:lnTo>
                      <a:pt x="3062" y="9721"/>
                    </a:lnTo>
                    <a:lnTo>
                      <a:pt x="3707" y="9794"/>
                    </a:lnTo>
                    <a:lnTo>
                      <a:pt x="4519" y="9868"/>
                    </a:lnTo>
                    <a:lnTo>
                      <a:pt x="6345" y="10016"/>
                    </a:lnTo>
                    <a:lnTo>
                      <a:pt x="7894" y="10089"/>
                    </a:lnTo>
                    <a:lnTo>
                      <a:pt x="7894" y="8706"/>
                    </a:lnTo>
                    <a:lnTo>
                      <a:pt x="7894" y="8522"/>
                    </a:lnTo>
                    <a:lnTo>
                      <a:pt x="7931" y="8356"/>
                    </a:lnTo>
                    <a:lnTo>
                      <a:pt x="7968" y="8190"/>
                    </a:lnTo>
                    <a:lnTo>
                      <a:pt x="8023" y="8024"/>
                    </a:lnTo>
                    <a:lnTo>
                      <a:pt x="8097" y="7858"/>
                    </a:lnTo>
                    <a:lnTo>
                      <a:pt x="8189" y="7710"/>
                    </a:lnTo>
                    <a:lnTo>
                      <a:pt x="8300" y="7581"/>
                    </a:lnTo>
                    <a:lnTo>
                      <a:pt x="8411" y="7452"/>
                    </a:lnTo>
                    <a:lnTo>
                      <a:pt x="8540" y="7341"/>
                    </a:lnTo>
                    <a:lnTo>
                      <a:pt x="8669" y="7231"/>
                    </a:lnTo>
                    <a:lnTo>
                      <a:pt x="8817" y="7157"/>
                    </a:lnTo>
                    <a:lnTo>
                      <a:pt x="8964" y="7083"/>
                    </a:lnTo>
                    <a:lnTo>
                      <a:pt x="9130" y="7009"/>
                    </a:lnTo>
                    <a:lnTo>
                      <a:pt x="9296" y="6972"/>
                    </a:lnTo>
                    <a:lnTo>
                      <a:pt x="9481" y="6954"/>
                    </a:lnTo>
                    <a:lnTo>
                      <a:pt x="9665" y="6935"/>
                    </a:lnTo>
                    <a:lnTo>
                      <a:pt x="9665" y="6382"/>
                    </a:lnTo>
                    <a:lnTo>
                      <a:pt x="8392" y="6382"/>
                    </a:lnTo>
                    <a:lnTo>
                      <a:pt x="8263" y="6364"/>
                    </a:lnTo>
                    <a:lnTo>
                      <a:pt x="7931" y="6364"/>
                    </a:lnTo>
                    <a:lnTo>
                      <a:pt x="7452" y="6400"/>
                    </a:lnTo>
                    <a:lnTo>
                      <a:pt x="7175" y="6437"/>
                    </a:lnTo>
                    <a:lnTo>
                      <a:pt x="6880" y="6474"/>
                    </a:lnTo>
                    <a:lnTo>
                      <a:pt x="6585" y="6530"/>
                    </a:lnTo>
                    <a:lnTo>
                      <a:pt x="6290" y="6622"/>
                    </a:lnTo>
                    <a:lnTo>
                      <a:pt x="5995" y="6732"/>
                    </a:lnTo>
                    <a:lnTo>
                      <a:pt x="5736" y="6862"/>
                    </a:lnTo>
                    <a:lnTo>
                      <a:pt x="5478" y="7009"/>
                    </a:lnTo>
                    <a:lnTo>
                      <a:pt x="5367" y="7101"/>
                    </a:lnTo>
                    <a:lnTo>
                      <a:pt x="5257" y="7212"/>
                    </a:lnTo>
                    <a:lnTo>
                      <a:pt x="5165" y="7304"/>
                    </a:lnTo>
                    <a:lnTo>
                      <a:pt x="5072" y="7433"/>
                    </a:lnTo>
                    <a:lnTo>
                      <a:pt x="4999" y="7544"/>
                    </a:lnTo>
                    <a:lnTo>
                      <a:pt x="4943" y="7692"/>
                    </a:lnTo>
                    <a:lnTo>
                      <a:pt x="4740" y="7673"/>
                    </a:lnTo>
                    <a:lnTo>
                      <a:pt x="4501" y="7636"/>
                    </a:lnTo>
                    <a:lnTo>
                      <a:pt x="4205" y="7563"/>
                    </a:lnTo>
                    <a:lnTo>
                      <a:pt x="3837" y="7433"/>
                    </a:lnTo>
                    <a:lnTo>
                      <a:pt x="3652" y="7360"/>
                    </a:lnTo>
                    <a:lnTo>
                      <a:pt x="3431" y="7267"/>
                    </a:lnTo>
                    <a:lnTo>
                      <a:pt x="3228" y="7138"/>
                    </a:lnTo>
                    <a:lnTo>
                      <a:pt x="3007" y="7009"/>
                    </a:lnTo>
                    <a:lnTo>
                      <a:pt x="2785" y="6862"/>
                    </a:lnTo>
                    <a:lnTo>
                      <a:pt x="2564" y="6696"/>
                    </a:lnTo>
                    <a:lnTo>
                      <a:pt x="2343" y="6493"/>
                    </a:lnTo>
                    <a:lnTo>
                      <a:pt x="2121" y="6290"/>
                    </a:lnTo>
                    <a:lnTo>
                      <a:pt x="1900" y="6050"/>
                    </a:lnTo>
                    <a:lnTo>
                      <a:pt x="1679" y="5773"/>
                    </a:lnTo>
                    <a:lnTo>
                      <a:pt x="1476" y="5478"/>
                    </a:lnTo>
                    <a:lnTo>
                      <a:pt x="1273" y="5146"/>
                    </a:lnTo>
                    <a:lnTo>
                      <a:pt x="1088" y="4796"/>
                    </a:lnTo>
                    <a:lnTo>
                      <a:pt x="904" y="4408"/>
                    </a:lnTo>
                    <a:lnTo>
                      <a:pt x="738" y="3984"/>
                    </a:lnTo>
                    <a:lnTo>
                      <a:pt x="590" y="3542"/>
                    </a:lnTo>
                    <a:lnTo>
                      <a:pt x="461" y="3044"/>
                    </a:lnTo>
                    <a:lnTo>
                      <a:pt x="351" y="2509"/>
                    </a:lnTo>
                    <a:lnTo>
                      <a:pt x="258" y="1955"/>
                    </a:lnTo>
                    <a:lnTo>
                      <a:pt x="185" y="1347"/>
                    </a:lnTo>
                    <a:lnTo>
                      <a:pt x="129" y="701"/>
                    </a:lnTo>
                    <a:lnTo>
                      <a:pt x="111"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1"/>
              <p:cNvSpPr/>
              <p:nvPr/>
            </p:nvSpPr>
            <p:spPr>
              <a:xfrm>
                <a:off x="1465225" y="602400"/>
                <a:ext cx="107000" cy="197375"/>
              </a:xfrm>
              <a:custGeom>
                <a:rect b="b" l="l" r="r" t="t"/>
                <a:pathLst>
                  <a:path extrusionOk="0" h="7895" w="4280">
                    <a:moveTo>
                      <a:pt x="3228" y="0"/>
                    </a:moveTo>
                    <a:lnTo>
                      <a:pt x="535" y="6622"/>
                    </a:lnTo>
                    <a:lnTo>
                      <a:pt x="369" y="7009"/>
                    </a:lnTo>
                    <a:lnTo>
                      <a:pt x="0" y="7895"/>
                    </a:lnTo>
                    <a:lnTo>
                      <a:pt x="1771" y="7895"/>
                    </a:lnTo>
                    <a:lnTo>
                      <a:pt x="2785" y="4722"/>
                    </a:lnTo>
                    <a:lnTo>
                      <a:pt x="4279"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1"/>
              <p:cNvSpPr/>
              <p:nvPr/>
            </p:nvSpPr>
            <p:spPr>
              <a:xfrm>
                <a:off x="1475375" y="1287625"/>
                <a:ext cx="45675" cy="136500"/>
              </a:xfrm>
              <a:custGeom>
                <a:rect b="b" l="l" r="r" t="t"/>
                <a:pathLst>
                  <a:path extrusionOk="0" h="5460" w="1827">
                    <a:moveTo>
                      <a:pt x="0" y="0"/>
                    </a:moveTo>
                    <a:lnTo>
                      <a:pt x="0" y="5460"/>
                    </a:lnTo>
                    <a:lnTo>
                      <a:pt x="314" y="5460"/>
                    </a:lnTo>
                    <a:lnTo>
                      <a:pt x="480" y="5423"/>
                    </a:lnTo>
                    <a:lnTo>
                      <a:pt x="646" y="5386"/>
                    </a:lnTo>
                    <a:lnTo>
                      <a:pt x="793" y="5331"/>
                    </a:lnTo>
                    <a:lnTo>
                      <a:pt x="941" y="5257"/>
                    </a:lnTo>
                    <a:lnTo>
                      <a:pt x="1088" y="5165"/>
                    </a:lnTo>
                    <a:lnTo>
                      <a:pt x="1217" y="5072"/>
                    </a:lnTo>
                    <a:lnTo>
                      <a:pt x="1328" y="4962"/>
                    </a:lnTo>
                    <a:lnTo>
                      <a:pt x="1439" y="4851"/>
                    </a:lnTo>
                    <a:lnTo>
                      <a:pt x="1531" y="4722"/>
                    </a:lnTo>
                    <a:lnTo>
                      <a:pt x="1623" y="4574"/>
                    </a:lnTo>
                    <a:lnTo>
                      <a:pt x="1697" y="4427"/>
                    </a:lnTo>
                    <a:lnTo>
                      <a:pt x="1752" y="4279"/>
                    </a:lnTo>
                    <a:lnTo>
                      <a:pt x="1789" y="4113"/>
                    </a:lnTo>
                    <a:lnTo>
                      <a:pt x="1826" y="3947"/>
                    </a:lnTo>
                    <a:lnTo>
                      <a:pt x="1826" y="3781"/>
                    </a:lnTo>
                    <a:lnTo>
                      <a:pt x="1826" y="148"/>
                    </a:lnTo>
                    <a:lnTo>
                      <a:pt x="0" y="0"/>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1"/>
              <p:cNvSpPr/>
              <p:nvPr/>
            </p:nvSpPr>
            <p:spPr>
              <a:xfrm>
                <a:off x="1417250" y="1277475"/>
                <a:ext cx="58150" cy="146650"/>
              </a:xfrm>
              <a:custGeom>
                <a:rect b="b" l="l" r="r" t="t"/>
                <a:pathLst>
                  <a:path extrusionOk="0" h="5866" w="2326">
                    <a:moveTo>
                      <a:pt x="1" y="0"/>
                    </a:moveTo>
                    <a:lnTo>
                      <a:pt x="1" y="5866"/>
                    </a:lnTo>
                    <a:lnTo>
                      <a:pt x="2325" y="5866"/>
                    </a:lnTo>
                    <a:lnTo>
                      <a:pt x="2325" y="406"/>
                    </a:lnTo>
                    <a:lnTo>
                      <a:pt x="1513" y="332"/>
                    </a:lnTo>
                    <a:lnTo>
                      <a:pt x="868" y="259"/>
                    </a:lnTo>
                    <a:lnTo>
                      <a:pt x="407" y="185"/>
                    </a:lnTo>
                    <a:lnTo>
                      <a:pt x="259" y="148"/>
                    </a:lnTo>
                    <a:lnTo>
                      <a:pt x="167" y="93"/>
                    </a:lnTo>
                    <a:lnTo>
                      <a:pt x="1" y="0"/>
                    </a:lnTo>
                    <a:close/>
                  </a:path>
                </a:pathLst>
              </a:custGeom>
              <a:solidFill>
                <a:srgbClr val="280F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1"/>
              <p:cNvSpPr/>
              <p:nvPr/>
            </p:nvSpPr>
            <p:spPr>
              <a:xfrm>
                <a:off x="1370225" y="1189850"/>
                <a:ext cx="47050" cy="234275"/>
              </a:xfrm>
              <a:custGeom>
                <a:rect b="b" l="l" r="r" t="t"/>
                <a:pathLst>
                  <a:path extrusionOk="0" h="9371" w="1882">
                    <a:moveTo>
                      <a:pt x="1" y="1"/>
                    </a:moveTo>
                    <a:lnTo>
                      <a:pt x="1" y="7692"/>
                    </a:lnTo>
                    <a:lnTo>
                      <a:pt x="19" y="7858"/>
                    </a:lnTo>
                    <a:lnTo>
                      <a:pt x="38" y="8024"/>
                    </a:lnTo>
                    <a:lnTo>
                      <a:pt x="74" y="8190"/>
                    </a:lnTo>
                    <a:lnTo>
                      <a:pt x="130" y="8338"/>
                    </a:lnTo>
                    <a:lnTo>
                      <a:pt x="204" y="8485"/>
                    </a:lnTo>
                    <a:lnTo>
                      <a:pt x="296" y="8633"/>
                    </a:lnTo>
                    <a:lnTo>
                      <a:pt x="388" y="8762"/>
                    </a:lnTo>
                    <a:lnTo>
                      <a:pt x="499" y="8873"/>
                    </a:lnTo>
                    <a:lnTo>
                      <a:pt x="628" y="8983"/>
                    </a:lnTo>
                    <a:lnTo>
                      <a:pt x="757" y="9076"/>
                    </a:lnTo>
                    <a:lnTo>
                      <a:pt x="886" y="9168"/>
                    </a:lnTo>
                    <a:lnTo>
                      <a:pt x="1034" y="9242"/>
                    </a:lnTo>
                    <a:lnTo>
                      <a:pt x="1181" y="9297"/>
                    </a:lnTo>
                    <a:lnTo>
                      <a:pt x="1347" y="9334"/>
                    </a:lnTo>
                    <a:lnTo>
                      <a:pt x="1513" y="9371"/>
                    </a:lnTo>
                    <a:lnTo>
                      <a:pt x="1882" y="9371"/>
                    </a:lnTo>
                    <a:lnTo>
                      <a:pt x="1882" y="3505"/>
                    </a:lnTo>
                    <a:lnTo>
                      <a:pt x="1642" y="3321"/>
                    </a:lnTo>
                    <a:lnTo>
                      <a:pt x="1402" y="3081"/>
                    </a:lnTo>
                    <a:lnTo>
                      <a:pt x="1163" y="2786"/>
                    </a:lnTo>
                    <a:lnTo>
                      <a:pt x="1034" y="2602"/>
                    </a:lnTo>
                    <a:lnTo>
                      <a:pt x="904" y="2417"/>
                    </a:lnTo>
                    <a:lnTo>
                      <a:pt x="775" y="2196"/>
                    </a:lnTo>
                    <a:lnTo>
                      <a:pt x="646" y="1956"/>
                    </a:lnTo>
                    <a:lnTo>
                      <a:pt x="517" y="1679"/>
                    </a:lnTo>
                    <a:lnTo>
                      <a:pt x="406" y="1403"/>
                    </a:lnTo>
                    <a:lnTo>
                      <a:pt x="296" y="1089"/>
                    </a:lnTo>
                    <a:lnTo>
                      <a:pt x="185" y="757"/>
                    </a:lnTo>
                    <a:lnTo>
                      <a:pt x="93" y="388"/>
                    </a:lnTo>
                    <a:lnTo>
                      <a:pt x="1" y="1"/>
                    </a:lnTo>
                    <a:close/>
                  </a:path>
                </a:pathLst>
              </a:custGeom>
              <a:solidFill>
                <a:srgbClr val="3924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1"/>
              <p:cNvSpPr/>
              <p:nvPr/>
            </p:nvSpPr>
            <p:spPr>
              <a:xfrm>
                <a:off x="1411725" y="975450"/>
                <a:ext cx="118525" cy="45200"/>
              </a:xfrm>
              <a:custGeom>
                <a:rect b="b" l="l" r="r" t="t"/>
                <a:pathLst>
                  <a:path extrusionOk="0" fill="none" h="1808" w="4741">
                    <a:moveTo>
                      <a:pt x="1" y="0"/>
                    </a:moveTo>
                    <a:lnTo>
                      <a:pt x="1" y="0"/>
                    </a:lnTo>
                    <a:lnTo>
                      <a:pt x="19" y="184"/>
                    </a:lnTo>
                    <a:lnTo>
                      <a:pt x="38" y="369"/>
                    </a:lnTo>
                    <a:lnTo>
                      <a:pt x="93" y="535"/>
                    </a:lnTo>
                    <a:lnTo>
                      <a:pt x="148" y="701"/>
                    </a:lnTo>
                    <a:lnTo>
                      <a:pt x="222" y="867"/>
                    </a:lnTo>
                    <a:lnTo>
                      <a:pt x="314" y="1015"/>
                    </a:lnTo>
                    <a:lnTo>
                      <a:pt x="425" y="1144"/>
                    </a:lnTo>
                    <a:lnTo>
                      <a:pt x="536" y="1273"/>
                    </a:lnTo>
                    <a:lnTo>
                      <a:pt x="665" y="1402"/>
                    </a:lnTo>
                    <a:lnTo>
                      <a:pt x="794" y="1494"/>
                    </a:lnTo>
                    <a:lnTo>
                      <a:pt x="941" y="1586"/>
                    </a:lnTo>
                    <a:lnTo>
                      <a:pt x="1107" y="1679"/>
                    </a:lnTo>
                    <a:lnTo>
                      <a:pt x="1273" y="1734"/>
                    </a:lnTo>
                    <a:lnTo>
                      <a:pt x="1458" y="1771"/>
                    </a:lnTo>
                    <a:lnTo>
                      <a:pt x="1642" y="1808"/>
                    </a:lnTo>
                    <a:lnTo>
                      <a:pt x="1827" y="1808"/>
                    </a:lnTo>
                    <a:lnTo>
                      <a:pt x="3044" y="1808"/>
                    </a:lnTo>
                    <a:lnTo>
                      <a:pt x="3044" y="1808"/>
                    </a:lnTo>
                    <a:lnTo>
                      <a:pt x="3302" y="1789"/>
                    </a:lnTo>
                    <a:lnTo>
                      <a:pt x="3560" y="1734"/>
                    </a:lnTo>
                    <a:lnTo>
                      <a:pt x="3560" y="1734"/>
                    </a:lnTo>
                    <a:lnTo>
                      <a:pt x="3560" y="1734"/>
                    </a:lnTo>
                    <a:lnTo>
                      <a:pt x="3560" y="1734"/>
                    </a:lnTo>
                    <a:lnTo>
                      <a:pt x="3763" y="1660"/>
                    </a:lnTo>
                    <a:lnTo>
                      <a:pt x="3948" y="1568"/>
                    </a:lnTo>
                    <a:lnTo>
                      <a:pt x="4132" y="1457"/>
                    </a:lnTo>
                    <a:lnTo>
                      <a:pt x="4280" y="1310"/>
                    </a:lnTo>
                    <a:lnTo>
                      <a:pt x="4427" y="1162"/>
                    </a:lnTo>
                    <a:lnTo>
                      <a:pt x="4556" y="996"/>
                    </a:lnTo>
                    <a:lnTo>
                      <a:pt x="4667" y="812"/>
                    </a:lnTo>
                    <a:lnTo>
                      <a:pt x="4741" y="627"/>
                    </a:lnTo>
                    <a:lnTo>
                      <a:pt x="4741" y="627"/>
                    </a:lnTo>
                    <a:lnTo>
                      <a:pt x="4667" y="812"/>
                    </a:lnTo>
                    <a:lnTo>
                      <a:pt x="4556" y="996"/>
                    </a:lnTo>
                    <a:lnTo>
                      <a:pt x="4427" y="1162"/>
                    </a:lnTo>
                    <a:lnTo>
                      <a:pt x="4280" y="1310"/>
                    </a:lnTo>
                    <a:lnTo>
                      <a:pt x="4132" y="1457"/>
                    </a:lnTo>
                    <a:lnTo>
                      <a:pt x="3948" y="1568"/>
                    </a:lnTo>
                    <a:lnTo>
                      <a:pt x="3763" y="1660"/>
                    </a:lnTo>
                    <a:lnTo>
                      <a:pt x="3560" y="1734"/>
                    </a:lnTo>
                    <a:lnTo>
                      <a:pt x="3560" y="1734"/>
                    </a:lnTo>
                    <a:lnTo>
                      <a:pt x="3302" y="1789"/>
                    </a:lnTo>
                    <a:lnTo>
                      <a:pt x="3044" y="1808"/>
                    </a:lnTo>
                    <a:lnTo>
                      <a:pt x="1827" y="1808"/>
                    </a:lnTo>
                    <a:lnTo>
                      <a:pt x="1827" y="1808"/>
                    </a:lnTo>
                    <a:lnTo>
                      <a:pt x="1642" y="1808"/>
                    </a:lnTo>
                    <a:lnTo>
                      <a:pt x="1458" y="1771"/>
                    </a:lnTo>
                    <a:lnTo>
                      <a:pt x="1273" y="1734"/>
                    </a:lnTo>
                    <a:lnTo>
                      <a:pt x="1107" y="1679"/>
                    </a:lnTo>
                    <a:lnTo>
                      <a:pt x="941" y="1586"/>
                    </a:lnTo>
                    <a:lnTo>
                      <a:pt x="794" y="1494"/>
                    </a:lnTo>
                    <a:lnTo>
                      <a:pt x="665" y="1402"/>
                    </a:lnTo>
                    <a:lnTo>
                      <a:pt x="536" y="1273"/>
                    </a:lnTo>
                    <a:lnTo>
                      <a:pt x="425" y="1144"/>
                    </a:lnTo>
                    <a:lnTo>
                      <a:pt x="314" y="1015"/>
                    </a:lnTo>
                    <a:lnTo>
                      <a:pt x="222" y="867"/>
                    </a:lnTo>
                    <a:lnTo>
                      <a:pt x="148" y="701"/>
                    </a:lnTo>
                    <a:lnTo>
                      <a:pt x="93" y="535"/>
                    </a:lnTo>
                    <a:lnTo>
                      <a:pt x="38" y="369"/>
                    </a:lnTo>
                    <a:lnTo>
                      <a:pt x="19" y="18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1"/>
              <p:cNvSpPr/>
              <p:nvPr/>
            </p:nvSpPr>
            <p:spPr>
              <a:xfrm>
                <a:off x="1397900" y="942250"/>
                <a:ext cx="7850" cy="101925"/>
              </a:xfrm>
              <a:custGeom>
                <a:rect b="b" l="l" r="r" t="t"/>
                <a:pathLst>
                  <a:path extrusionOk="0" fill="none" h="4077" w="314">
                    <a:moveTo>
                      <a:pt x="295" y="0"/>
                    </a:moveTo>
                    <a:lnTo>
                      <a:pt x="295" y="0"/>
                    </a:lnTo>
                    <a:lnTo>
                      <a:pt x="185" y="516"/>
                    </a:lnTo>
                    <a:lnTo>
                      <a:pt x="93" y="1033"/>
                    </a:lnTo>
                    <a:lnTo>
                      <a:pt x="37" y="1568"/>
                    </a:lnTo>
                    <a:lnTo>
                      <a:pt x="0" y="2084"/>
                    </a:lnTo>
                    <a:lnTo>
                      <a:pt x="19" y="2619"/>
                    </a:lnTo>
                    <a:lnTo>
                      <a:pt x="37" y="2859"/>
                    </a:lnTo>
                    <a:lnTo>
                      <a:pt x="56" y="3117"/>
                    </a:lnTo>
                    <a:lnTo>
                      <a:pt x="111" y="3375"/>
                    </a:lnTo>
                    <a:lnTo>
                      <a:pt x="166" y="3615"/>
                    </a:lnTo>
                    <a:lnTo>
                      <a:pt x="222" y="3855"/>
                    </a:lnTo>
                    <a:lnTo>
                      <a:pt x="314" y="4076"/>
                    </a:lnTo>
                    <a:lnTo>
                      <a:pt x="314" y="4076"/>
                    </a:lnTo>
                    <a:lnTo>
                      <a:pt x="314" y="4076"/>
                    </a:lnTo>
                    <a:lnTo>
                      <a:pt x="314" y="4076"/>
                    </a:lnTo>
                    <a:lnTo>
                      <a:pt x="222" y="3855"/>
                    </a:lnTo>
                    <a:lnTo>
                      <a:pt x="166" y="3615"/>
                    </a:lnTo>
                    <a:lnTo>
                      <a:pt x="111" y="3375"/>
                    </a:lnTo>
                    <a:lnTo>
                      <a:pt x="56" y="3117"/>
                    </a:lnTo>
                    <a:lnTo>
                      <a:pt x="37" y="2859"/>
                    </a:lnTo>
                    <a:lnTo>
                      <a:pt x="19" y="2619"/>
                    </a:lnTo>
                    <a:lnTo>
                      <a:pt x="0" y="2084"/>
                    </a:lnTo>
                    <a:lnTo>
                      <a:pt x="37" y="1568"/>
                    </a:lnTo>
                    <a:lnTo>
                      <a:pt x="93" y="1033"/>
                    </a:lnTo>
                    <a:lnTo>
                      <a:pt x="185" y="516"/>
                    </a:lnTo>
                    <a:lnTo>
                      <a:pt x="295" y="0"/>
                    </a:lnTo>
                    <a:lnTo>
                      <a:pt x="295" y="0"/>
                    </a:lnTo>
                    <a:lnTo>
                      <a:pt x="2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1"/>
              <p:cNvSpPr/>
              <p:nvPr/>
            </p:nvSpPr>
            <p:spPr>
              <a:xfrm>
                <a:off x="1428325" y="835250"/>
                <a:ext cx="28150" cy="36925"/>
              </a:xfrm>
              <a:custGeom>
                <a:rect b="b" l="l" r="r" t="t"/>
                <a:pathLst>
                  <a:path extrusionOk="0" fill="none" h="1477" w="1126">
                    <a:moveTo>
                      <a:pt x="1126" y="1"/>
                    </a:moveTo>
                    <a:lnTo>
                      <a:pt x="1126" y="1"/>
                    </a:lnTo>
                    <a:lnTo>
                      <a:pt x="978" y="75"/>
                    </a:lnTo>
                    <a:lnTo>
                      <a:pt x="849" y="148"/>
                    </a:lnTo>
                    <a:lnTo>
                      <a:pt x="738" y="222"/>
                    </a:lnTo>
                    <a:lnTo>
                      <a:pt x="609" y="333"/>
                    </a:lnTo>
                    <a:lnTo>
                      <a:pt x="499" y="425"/>
                    </a:lnTo>
                    <a:lnTo>
                      <a:pt x="406" y="536"/>
                    </a:lnTo>
                    <a:lnTo>
                      <a:pt x="314" y="665"/>
                    </a:lnTo>
                    <a:lnTo>
                      <a:pt x="240" y="794"/>
                    </a:lnTo>
                    <a:lnTo>
                      <a:pt x="240" y="794"/>
                    </a:lnTo>
                    <a:lnTo>
                      <a:pt x="240" y="794"/>
                    </a:lnTo>
                    <a:lnTo>
                      <a:pt x="167" y="923"/>
                    </a:lnTo>
                    <a:lnTo>
                      <a:pt x="93" y="1071"/>
                    </a:lnTo>
                    <a:lnTo>
                      <a:pt x="56" y="1237"/>
                    </a:lnTo>
                    <a:lnTo>
                      <a:pt x="19" y="1403"/>
                    </a:lnTo>
                    <a:lnTo>
                      <a:pt x="1" y="1476"/>
                    </a:lnTo>
                    <a:lnTo>
                      <a:pt x="1" y="1476"/>
                    </a:lnTo>
                    <a:lnTo>
                      <a:pt x="1" y="1476"/>
                    </a:lnTo>
                    <a:lnTo>
                      <a:pt x="1" y="1476"/>
                    </a:lnTo>
                    <a:lnTo>
                      <a:pt x="19" y="1403"/>
                    </a:lnTo>
                    <a:lnTo>
                      <a:pt x="19" y="1403"/>
                    </a:lnTo>
                    <a:lnTo>
                      <a:pt x="74" y="1163"/>
                    </a:lnTo>
                    <a:lnTo>
                      <a:pt x="148" y="942"/>
                    </a:lnTo>
                    <a:lnTo>
                      <a:pt x="259" y="739"/>
                    </a:lnTo>
                    <a:lnTo>
                      <a:pt x="388" y="554"/>
                    </a:lnTo>
                    <a:lnTo>
                      <a:pt x="554" y="388"/>
                    </a:lnTo>
                    <a:lnTo>
                      <a:pt x="720" y="241"/>
                    </a:lnTo>
                    <a:lnTo>
                      <a:pt x="923" y="112"/>
                    </a:lnTo>
                    <a:lnTo>
                      <a:pt x="112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1"/>
              <p:cNvSpPr/>
              <p:nvPr/>
            </p:nvSpPr>
            <p:spPr>
              <a:xfrm>
                <a:off x="1405275" y="796525"/>
                <a:ext cx="45200" cy="18925"/>
              </a:xfrm>
              <a:custGeom>
                <a:rect b="b" l="l" r="r" t="t"/>
                <a:pathLst>
                  <a:path extrusionOk="0" h="757" w="1808">
                    <a:moveTo>
                      <a:pt x="1808" y="1"/>
                    </a:moveTo>
                    <a:lnTo>
                      <a:pt x="1568" y="56"/>
                    </a:lnTo>
                    <a:lnTo>
                      <a:pt x="1328" y="130"/>
                    </a:lnTo>
                    <a:lnTo>
                      <a:pt x="1089" y="203"/>
                    </a:lnTo>
                    <a:lnTo>
                      <a:pt x="867" y="296"/>
                    </a:lnTo>
                    <a:lnTo>
                      <a:pt x="425" y="499"/>
                    </a:lnTo>
                    <a:lnTo>
                      <a:pt x="0" y="738"/>
                    </a:lnTo>
                    <a:lnTo>
                      <a:pt x="554" y="738"/>
                    </a:lnTo>
                    <a:lnTo>
                      <a:pt x="1162" y="757"/>
                    </a:lnTo>
                    <a:lnTo>
                      <a:pt x="1494" y="333"/>
                    </a:lnTo>
                    <a:lnTo>
                      <a:pt x="180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1"/>
              <p:cNvSpPr/>
              <p:nvPr/>
            </p:nvSpPr>
            <p:spPr>
              <a:xfrm>
                <a:off x="1397900" y="942250"/>
                <a:ext cx="113450" cy="123125"/>
              </a:xfrm>
              <a:custGeom>
                <a:rect b="b" l="l" r="r" t="t"/>
                <a:pathLst>
                  <a:path extrusionOk="0" fill="none" h="4925" w="4538">
                    <a:moveTo>
                      <a:pt x="295" y="0"/>
                    </a:moveTo>
                    <a:lnTo>
                      <a:pt x="295" y="0"/>
                    </a:lnTo>
                    <a:lnTo>
                      <a:pt x="185" y="516"/>
                    </a:lnTo>
                    <a:lnTo>
                      <a:pt x="93" y="1033"/>
                    </a:lnTo>
                    <a:lnTo>
                      <a:pt x="37" y="1568"/>
                    </a:lnTo>
                    <a:lnTo>
                      <a:pt x="0" y="2084"/>
                    </a:lnTo>
                    <a:lnTo>
                      <a:pt x="19" y="2619"/>
                    </a:lnTo>
                    <a:lnTo>
                      <a:pt x="37" y="2859"/>
                    </a:lnTo>
                    <a:lnTo>
                      <a:pt x="56" y="3117"/>
                    </a:lnTo>
                    <a:lnTo>
                      <a:pt x="111" y="3375"/>
                    </a:lnTo>
                    <a:lnTo>
                      <a:pt x="166" y="3615"/>
                    </a:lnTo>
                    <a:lnTo>
                      <a:pt x="222" y="3855"/>
                    </a:lnTo>
                    <a:lnTo>
                      <a:pt x="314" y="4076"/>
                    </a:lnTo>
                    <a:lnTo>
                      <a:pt x="314" y="4076"/>
                    </a:lnTo>
                    <a:lnTo>
                      <a:pt x="627" y="4261"/>
                    </a:lnTo>
                    <a:lnTo>
                      <a:pt x="959" y="4427"/>
                    </a:lnTo>
                    <a:lnTo>
                      <a:pt x="1310" y="4574"/>
                    </a:lnTo>
                    <a:lnTo>
                      <a:pt x="1679" y="4703"/>
                    </a:lnTo>
                    <a:lnTo>
                      <a:pt x="2048" y="4796"/>
                    </a:lnTo>
                    <a:lnTo>
                      <a:pt x="2417" y="4869"/>
                    </a:lnTo>
                    <a:lnTo>
                      <a:pt x="2804" y="4906"/>
                    </a:lnTo>
                    <a:lnTo>
                      <a:pt x="3210" y="4925"/>
                    </a:lnTo>
                    <a:lnTo>
                      <a:pt x="3210" y="4925"/>
                    </a:lnTo>
                    <a:lnTo>
                      <a:pt x="3542" y="4906"/>
                    </a:lnTo>
                    <a:lnTo>
                      <a:pt x="3892" y="4869"/>
                    </a:lnTo>
                    <a:lnTo>
                      <a:pt x="4206" y="4833"/>
                    </a:lnTo>
                    <a:lnTo>
                      <a:pt x="4538" y="4759"/>
                    </a:lnTo>
                    <a:lnTo>
                      <a:pt x="4538" y="4759"/>
                    </a:lnTo>
                    <a:lnTo>
                      <a:pt x="4464" y="4648"/>
                    </a:lnTo>
                    <a:lnTo>
                      <a:pt x="4390" y="4519"/>
                    </a:lnTo>
                    <a:lnTo>
                      <a:pt x="4335" y="4390"/>
                    </a:lnTo>
                    <a:lnTo>
                      <a:pt x="4298" y="4242"/>
                    </a:lnTo>
                    <a:lnTo>
                      <a:pt x="4298" y="4242"/>
                    </a:lnTo>
                    <a:lnTo>
                      <a:pt x="4187" y="3523"/>
                    </a:lnTo>
                    <a:lnTo>
                      <a:pt x="4113" y="3062"/>
                    </a:lnTo>
                    <a:lnTo>
                      <a:pt x="4113" y="3062"/>
                    </a:lnTo>
                    <a:lnTo>
                      <a:pt x="4113" y="3062"/>
                    </a:lnTo>
                    <a:lnTo>
                      <a:pt x="4113" y="3062"/>
                    </a:lnTo>
                    <a:lnTo>
                      <a:pt x="3855" y="3117"/>
                    </a:lnTo>
                    <a:lnTo>
                      <a:pt x="3597" y="3136"/>
                    </a:lnTo>
                    <a:lnTo>
                      <a:pt x="2380" y="3136"/>
                    </a:lnTo>
                    <a:lnTo>
                      <a:pt x="2380" y="3136"/>
                    </a:lnTo>
                    <a:lnTo>
                      <a:pt x="2195" y="3136"/>
                    </a:lnTo>
                    <a:lnTo>
                      <a:pt x="2011" y="3099"/>
                    </a:lnTo>
                    <a:lnTo>
                      <a:pt x="1826" y="3062"/>
                    </a:lnTo>
                    <a:lnTo>
                      <a:pt x="1660" y="3007"/>
                    </a:lnTo>
                    <a:lnTo>
                      <a:pt x="1494" y="2914"/>
                    </a:lnTo>
                    <a:lnTo>
                      <a:pt x="1347" y="2822"/>
                    </a:lnTo>
                    <a:lnTo>
                      <a:pt x="1218" y="2730"/>
                    </a:lnTo>
                    <a:lnTo>
                      <a:pt x="1089" y="2601"/>
                    </a:lnTo>
                    <a:lnTo>
                      <a:pt x="978" y="2472"/>
                    </a:lnTo>
                    <a:lnTo>
                      <a:pt x="867" y="2343"/>
                    </a:lnTo>
                    <a:lnTo>
                      <a:pt x="775" y="2195"/>
                    </a:lnTo>
                    <a:lnTo>
                      <a:pt x="701" y="2029"/>
                    </a:lnTo>
                    <a:lnTo>
                      <a:pt x="646" y="1863"/>
                    </a:lnTo>
                    <a:lnTo>
                      <a:pt x="591" y="1697"/>
                    </a:lnTo>
                    <a:lnTo>
                      <a:pt x="572" y="1512"/>
                    </a:lnTo>
                    <a:lnTo>
                      <a:pt x="554" y="1328"/>
                    </a:lnTo>
                    <a:lnTo>
                      <a:pt x="554" y="1328"/>
                    </a:lnTo>
                    <a:lnTo>
                      <a:pt x="572" y="1180"/>
                    </a:lnTo>
                    <a:lnTo>
                      <a:pt x="591" y="1033"/>
                    </a:lnTo>
                    <a:lnTo>
                      <a:pt x="609" y="867"/>
                    </a:lnTo>
                    <a:lnTo>
                      <a:pt x="609" y="867"/>
                    </a:lnTo>
                    <a:lnTo>
                      <a:pt x="498" y="664"/>
                    </a:lnTo>
                    <a:lnTo>
                      <a:pt x="425" y="443"/>
                    </a:lnTo>
                    <a:lnTo>
                      <a:pt x="351" y="240"/>
                    </a:lnTo>
                    <a:lnTo>
                      <a:pt x="2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1"/>
              <p:cNvSpPr/>
              <p:nvPr/>
            </p:nvSpPr>
            <p:spPr>
              <a:xfrm>
                <a:off x="1427400" y="872150"/>
                <a:ext cx="950" cy="2800"/>
              </a:xfrm>
              <a:custGeom>
                <a:rect b="b" l="l" r="r" t="t"/>
                <a:pathLst>
                  <a:path extrusionOk="0" fill="none" h="112" w="38">
                    <a:moveTo>
                      <a:pt x="38" y="0"/>
                    </a:moveTo>
                    <a:lnTo>
                      <a:pt x="38" y="0"/>
                    </a:lnTo>
                    <a:lnTo>
                      <a:pt x="38" y="0"/>
                    </a:lnTo>
                    <a:lnTo>
                      <a:pt x="38" y="0"/>
                    </a:lnTo>
                    <a:lnTo>
                      <a:pt x="38" y="0"/>
                    </a:lnTo>
                    <a:lnTo>
                      <a:pt x="1" y="111"/>
                    </a:lnTo>
                    <a:lnTo>
                      <a:pt x="1" y="111"/>
                    </a:lnTo>
                    <a:lnTo>
                      <a:pt x="19" y="74"/>
                    </a:lnTo>
                    <a:lnTo>
                      <a:pt x="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1"/>
              <p:cNvSpPr/>
              <p:nvPr/>
            </p:nvSpPr>
            <p:spPr>
              <a:xfrm>
                <a:off x="1368375" y="850025"/>
                <a:ext cx="65975" cy="194150"/>
              </a:xfrm>
              <a:custGeom>
                <a:rect b="b" l="l" r="r" t="t"/>
                <a:pathLst>
                  <a:path extrusionOk="0" h="7766" w="2639">
                    <a:moveTo>
                      <a:pt x="1772" y="0"/>
                    </a:moveTo>
                    <a:lnTo>
                      <a:pt x="1513" y="572"/>
                    </a:lnTo>
                    <a:lnTo>
                      <a:pt x="1237" y="1181"/>
                    </a:lnTo>
                    <a:lnTo>
                      <a:pt x="997" y="1863"/>
                    </a:lnTo>
                    <a:lnTo>
                      <a:pt x="757" y="2619"/>
                    </a:lnTo>
                    <a:lnTo>
                      <a:pt x="536" y="3449"/>
                    </a:lnTo>
                    <a:lnTo>
                      <a:pt x="333" y="4353"/>
                    </a:lnTo>
                    <a:lnTo>
                      <a:pt x="148" y="5331"/>
                    </a:lnTo>
                    <a:lnTo>
                      <a:pt x="1" y="6382"/>
                    </a:lnTo>
                    <a:lnTo>
                      <a:pt x="167" y="6585"/>
                    </a:lnTo>
                    <a:lnTo>
                      <a:pt x="333" y="6769"/>
                    </a:lnTo>
                    <a:lnTo>
                      <a:pt x="499" y="6972"/>
                    </a:lnTo>
                    <a:lnTo>
                      <a:pt x="683" y="7138"/>
                    </a:lnTo>
                    <a:lnTo>
                      <a:pt x="868" y="7323"/>
                    </a:lnTo>
                    <a:lnTo>
                      <a:pt x="1071" y="7470"/>
                    </a:lnTo>
                    <a:lnTo>
                      <a:pt x="1274" y="7618"/>
                    </a:lnTo>
                    <a:lnTo>
                      <a:pt x="1495" y="7765"/>
                    </a:lnTo>
                    <a:lnTo>
                      <a:pt x="1403" y="7544"/>
                    </a:lnTo>
                    <a:lnTo>
                      <a:pt x="1347" y="7304"/>
                    </a:lnTo>
                    <a:lnTo>
                      <a:pt x="1292" y="7064"/>
                    </a:lnTo>
                    <a:lnTo>
                      <a:pt x="1237" y="6806"/>
                    </a:lnTo>
                    <a:lnTo>
                      <a:pt x="1218" y="6548"/>
                    </a:lnTo>
                    <a:lnTo>
                      <a:pt x="1200" y="6308"/>
                    </a:lnTo>
                    <a:lnTo>
                      <a:pt x="1181" y="5773"/>
                    </a:lnTo>
                    <a:lnTo>
                      <a:pt x="1218" y="5257"/>
                    </a:lnTo>
                    <a:lnTo>
                      <a:pt x="1274" y="4722"/>
                    </a:lnTo>
                    <a:lnTo>
                      <a:pt x="1366" y="4205"/>
                    </a:lnTo>
                    <a:lnTo>
                      <a:pt x="1476" y="3689"/>
                    </a:lnTo>
                    <a:lnTo>
                      <a:pt x="1421" y="3412"/>
                    </a:lnTo>
                    <a:lnTo>
                      <a:pt x="1403" y="3117"/>
                    </a:lnTo>
                    <a:lnTo>
                      <a:pt x="1421" y="2804"/>
                    </a:lnTo>
                    <a:lnTo>
                      <a:pt x="1476" y="2509"/>
                    </a:lnTo>
                    <a:lnTo>
                      <a:pt x="1550" y="2213"/>
                    </a:lnTo>
                    <a:lnTo>
                      <a:pt x="1661" y="1937"/>
                    </a:lnTo>
                    <a:lnTo>
                      <a:pt x="1808" y="1679"/>
                    </a:lnTo>
                    <a:lnTo>
                      <a:pt x="1956" y="1420"/>
                    </a:lnTo>
                    <a:lnTo>
                      <a:pt x="2140" y="1199"/>
                    </a:lnTo>
                    <a:lnTo>
                      <a:pt x="2362" y="996"/>
                    </a:lnTo>
                    <a:lnTo>
                      <a:pt x="2399" y="885"/>
                    </a:lnTo>
                    <a:lnTo>
                      <a:pt x="2417" y="812"/>
                    </a:lnTo>
                    <a:lnTo>
                      <a:pt x="2454" y="646"/>
                    </a:lnTo>
                    <a:lnTo>
                      <a:pt x="2491" y="480"/>
                    </a:lnTo>
                    <a:lnTo>
                      <a:pt x="2565" y="332"/>
                    </a:lnTo>
                    <a:lnTo>
                      <a:pt x="2638" y="203"/>
                    </a:lnTo>
                    <a:lnTo>
                      <a:pt x="17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1"/>
              <p:cNvSpPr/>
              <p:nvPr/>
            </p:nvSpPr>
            <p:spPr>
              <a:xfrm>
                <a:off x="1368375" y="850025"/>
                <a:ext cx="65975" cy="194150"/>
              </a:xfrm>
              <a:custGeom>
                <a:rect b="b" l="l" r="r" t="t"/>
                <a:pathLst>
                  <a:path extrusionOk="0" fill="none" h="7766" w="2639">
                    <a:moveTo>
                      <a:pt x="1772" y="0"/>
                    </a:moveTo>
                    <a:lnTo>
                      <a:pt x="1772" y="0"/>
                    </a:lnTo>
                    <a:lnTo>
                      <a:pt x="1513" y="572"/>
                    </a:lnTo>
                    <a:lnTo>
                      <a:pt x="1237" y="1181"/>
                    </a:lnTo>
                    <a:lnTo>
                      <a:pt x="997" y="1863"/>
                    </a:lnTo>
                    <a:lnTo>
                      <a:pt x="757" y="2619"/>
                    </a:lnTo>
                    <a:lnTo>
                      <a:pt x="536" y="3449"/>
                    </a:lnTo>
                    <a:lnTo>
                      <a:pt x="333" y="4353"/>
                    </a:lnTo>
                    <a:lnTo>
                      <a:pt x="148" y="5331"/>
                    </a:lnTo>
                    <a:lnTo>
                      <a:pt x="1" y="6382"/>
                    </a:lnTo>
                    <a:lnTo>
                      <a:pt x="1" y="6382"/>
                    </a:lnTo>
                    <a:lnTo>
                      <a:pt x="167" y="6585"/>
                    </a:lnTo>
                    <a:lnTo>
                      <a:pt x="333" y="6769"/>
                    </a:lnTo>
                    <a:lnTo>
                      <a:pt x="499" y="6972"/>
                    </a:lnTo>
                    <a:lnTo>
                      <a:pt x="683" y="7138"/>
                    </a:lnTo>
                    <a:lnTo>
                      <a:pt x="868" y="7323"/>
                    </a:lnTo>
                    <a:lnTo>
                      <a:pt x="1071" y="7470"/>
                    </a:lnTo>
                    <a:lnTo>
                      <a:pt x="1274" y="7618"/>
                    </a:lnTo>
                    <a:lnTo>
                      <a:pt x="1495" y="7765"/>
                    </a:lnTo>
                    <a:lnTo>
                      <a:pt x="1495" y="7765"/>
                    </a:lnTo>
                    <a:lnTo>
                      <a:pt x="1403" y="7544"/>
                    </a:lnTo>
                    <a:lnTo>
                      <a:pt x="1347" y="7304"/>
                    </a:lnTo>
                    <a:lnTo>
                      <a:pt x="1292" y="7064"/>
                    </a:lnTo>
                    <a:lnTo>
                      <a:pt x="1237" y="6806"/>
                    </a:lnTo>
                    <a:lnTo>
                      <a:pt x="1218" y="6548"/>
                    </a:lnTo>
                    <a:lnTo>
                      <a:pt x="1200" y="6308"/>
                    </a:lnTo>
                    <a:lnTo>
                      <a:pt x="1181" y="5773"/>
                    </a:lnTo>
                    <a:lnTo>
                      <a:pt x="1218" y="5257"/>
                    </a:lnTo>
                    <a:lnTo>
                      <a:pt x="1274" y="4722"/>
                    </a:lnTo>
                    <a:lnTo>
                      <a:pt x="1366" y="4205"/>
                    </a:lnTo>
                    <a:lnTo>
                      <a:pt x="1476" y="3689"/>
                    </a:lnTo>
                    <a:lnTo>
                      <a:pt x="1476" y="3689"/>
                    </a:lnTo>
                    <a:lnTo>
                      <a:pt x="1421" y="3412"/>
                    </a:lnTo>
                    <a:lnTo>
                      <a:pt x="1403" y="3117"/>
                    </a:lnTo>
                    <a:lnTo>
                      <a:pt x="1403" y="3117"/>
                    </a:lnTo>
                    <a:lnTo>
                      <a:pt x="1421" y="2804"/>
                    </a:lnTo>
                    <a:lnTo>
                      <a:pt x="1476" y="2509"/>
                    </a:lnTo>
                    <a:lnTo>
                      <a:pt x="1550" y="2213"/>
                    </a:lnTo>
                    <a:lnTo>
                      <a:pt x="1661" y="1937"/>
                    </a:lnTo>
                    <a:lnTo>
                      <a:pt x="1808" y="1679"/>
                    </a:lnTo>
                    <a:lnTo>
                      <a:pt x="1956" y="1420"/>
                    </a:lnTo>
                    <a:lnTo>
                      <a:pt x="2140" y="1199"/>
                    </a:lnTo>
                    <a:lnTo>
                      <a:pt x="2362" y="996"/>
                    </a:lnTo>
                    <a:lnTo>
                      <a:pt x="2362" y="996"/>
                    </a:lnTo>
                    <a:lnTo>
                      <a:pt x="2399" y="885"/>
                    </a:lnTo>
                    <a:lnTo>
                      <a:pt x="2399" y="885"/>
                    </a:lnTo>
                    <a:lnTo>
                      <a:pt x="2417" y="812"/>
                    </a:lnTo>
                    <a:lnTo>
                      <a:pt x="2417" y="812"/>
                    </a:lnTo>
                    <a:lnTo>
                      <a:pt x="2454" y="646"/>
                    </a:lnTo>
                    <a:lnTo>
                      <a:pt x="2491" y="480"/>
                    </a:lnTo>
                    <a:lnTo>
                      <a:pt x="2565" y="332"/>
                    </a:lnTo>
                    <a:lnTo>
                      <a:pt x="2638" y="203"/>
                    </a:lnTo>
                    <a:lnTo>
                      <a:pt x="2638" y="203"/>
                    </a:lnTo>
                    <a:lnTo>
                      <a:pt x="177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1"/>
              <p:cNvSpPr/>
              <p:nvPr/>
            </p:nvSpPr>
            <p:spPr>
              <a:xfrm>
                <a:off x="1411725" y="832025"/>
                <a:ext cx="121300" cy="188625"/>
              </a:xfrm>
              <a:custGeom>
                <a:rect b="b" l="l" r="r" t="t"/>
                <a:pathLst>
                  <a:path extrusionOk="0" h="7545" w="4852">
                    <a:moveTo>
                      <a:pt x="2472" y="1"/>
                    </a:moveTo>
                    <a:lnTo>
                      <a:pt x="2288" y="19"/>
                    </a:lnTo>
                    <a:lnTo>
                      <a:pt x="2122" y="38"/>
                    </a:lnTo>
                    <a:lnTo>
                      <a:pt x="1956" y="75"/>
                    </a:lnTo>
                    <a:lnTo>
                      <a:pt x="1790" y="130"/>
                    </a:lnTo>
                    <a:lnTo>
                      <a:pt x="1587" y="241"/>
                    </a:lnTo>
                    <a:lnTo>
                      <a:pt x="1384" y="370"/>
                    </a:lnTo>
                    <a:lnTo>
                      <a:pt x="1218" y="517"/>
                    </a:lnTo>
                    <a:lnTo>
                      <a:pt x="1052" y="683"/>
                    </a:lnTo>
                    <a:lnTo>
                      <a:pt x="923" y="868"/>
                    </a:lnTo>
                    <a:lnTo>
                      <a:pt x="812" y="1071"/>
                    </a:lnTo>
                    <a:lnTo>
                      <a:pt x="738" y="1292"/>
                    </a:lnTo>
                    <a:lnTo>
                      <a:pt x="683" y="1532"/>
                    </a:lnTo>
                    <a:lnTo>
                      <a:pt x="665" y="1605"/>
                    </a:lnTo>
                    <a:lnTo>
                      <a:pt x="646" y="1679"/>
                    </a:lnTo>
                    <a:lnTo>
                      <a:pt x="849" y="1532"/>
                    </a:lnTo>
                    <a:lnTo>
                      <a:pt x="1052" y="1384"/>
                    </a:lnTo>
                    <a:lnTo>
                      <a:pt x="1273" y="1273"/>
                    </a:lnTo>
                    <a:lnTo>
                      <a:pt x="1513" y="1163"/>
                    </a:lnTo>
                    <a:lnTo>
                      <a:pt x="1753" y="1089"/>
                    </a:lnTo>
                    <a:lnTo>
                      <a:pt x="2011" y="1034"/>
                    </a:lnTo>
                    <a:lnTo>
                      <a:pt x="2269" y="997"/>
                    </a:lnTo>
                    <a:lnTo>
                      <a:pt x="2528" y="978"/>
                    </a:lnTo>
                    <a:lnTo>
                      <a:pt x="2786" y="997"/>
                    </a:lnTo>
                    <a:lnTo>
                      <a:pt x="3044" y="1034"/>
                    </a:lnTo>
                    <a:lnTo>
                      <a:pt x="3284" y="1089"/>
                    </a:lnTo>
                    <a:lnTo>
                      <a:pt x="3524" y="1163"/>
                    </a:lnTo>
                    <a:lnTo>
                      <a:pt x="3763" y="1255"/>
                    </a:lnTo>
                    <a:lnTo>
                      <a:pt x="3985" y="1384"/>
                    </a:lnTo>
                    <a:lnTo>
                      <a:pt x="4188" y="1513"/>
                    </a:lnTo>
                    <a:lnTo>
                      <a:pt x="4372" y="1661"/>
                    </a:lnTo>
                    <a:lnTo>
                      <a:pt x="4372" y="1605"/>
                    </a:lnTo>
                    <a:lnTo>
                      <a:pt x="4335" y="1439"/>
                    </a:lnTo>
                    <a:lnTo>
                      <a:pt x="4298" y="1273"/>
                    </a:lnTo>
                    <a:lnTo>
                      <a:pt x="4243" y="1126"/>
                    </a:lnTo>
                    <a:lnTo>
                      <a:pt x="4169" y="960"/>
                    </a:lnTo>
                    <a:lnTo>
                      <a:pt x="4095" y="831"/>
                    </a:lnTo>
                    <a:lnTo>
                      <a:pt x="4003" y="702"/>
                    </a:lnTo>
                    <a:lnTo>
                      <a:pt x="3892" y="573"/>
                    </a:lnTo>
                    <a:lnTo>
                      <a:pt x="3782" y="462"/>
                    </a:lnTo>
                    <a:lnTo>
                      <a:pt x="3653" y="351"/>
                    </a:lnTo>
                    <a:lnTo>
                      <a:pt x="3524" y="277"/>
                    </a:lnTo>
                    <a:lnTo>
                      <a:pt x="3376" y="185"/>
                    </a:lnTo>
                    <a:lnTo>
                      <a:pt x="3228" y="130"/>
                    </a:lnTo>
                    <a:lnTo>
                      <a:pt x="3062" y="75"/>
                    </a:lnTo>
                    <a:lnTo>
                      <a:pt x="2896" y="38"/>
                    </a:lnTo>
                    <a:lnTo>
                      <a:pt x="2730" y="19"/>
                    </a:lnTo>
                    <a:lnTo>
                      <a:pt x="2564" y="1"/>
                    </a:lnTo>
                    <a:close/>
                    <a:moveTo>
                      <a:pt x="56" y="5276"/>
                    </a:moveTo>
                    <a:lnTo>
                      <a:pt x="38" y="5442"/>
                    </a:lnTo>
                    <a:lnTo>
                      <a:pt x="19" y="5589"/>
                    </a:lnTo>
                    <a:lnTo>
                      <a:pt x="1" y="5737"/>
                    </a:lnTo>
                    <a:lnTo>
                      <a:pt x="19" y="5921"/>
                    </a:lnTo>
                    <a:lnTo>
                      <a:pt x="38" y="6106"/>
                    </a:lnTo>
                    <a:lnTo>
                      <a:pt x="93" y="6272"/>
                    </a:lnTo>
                    <a:lnTo>
                      <a:pt x="148" y="6438"/>
                    </a:lnTo>
                    <a:lnTo>
                      <a:pt x="222" y="6604"/>
                    </a:lnTo>
                    <a:lnTo>
                      <a:pt x="314" y="6752"/>
                    </a:lnTo>
                    <a:lnTo>
                      <a:pt x="425" y="6881"/>
                    </a:lnTo>
                    <a:lnTo>
                      <a:pt x="536" y="7010"/>
                    </a:lnTo>
                    <a:lnTo>
                      <a:pt x="665" y="7139"/>
                    </a:lnTo>
                    <a:lnTo>
                      <a:pt x="794" y="7231"/>
                    </a:lnTo>
                    <a:lnTo>
                      <a:pt x="941" y="7323"/>
                    </a:lnTo>
                    <a:lnTo>
                      <a:pt x="1107" y="7416"/>
                    </a:lnTo>
                    <a:lnTo>
                      <a:pt x="1273" y="7471"/>
                    </a:lnTo>
                    <a:lnTo>
                      <a:pt x="1458" y="7508"/>
                    </a:lnTo>
                    <a:lnTo>
                      <a:pt x="1642" y="7545"/>
                    </a:lnTo>
                    <a:lnTo>
                      <a:pt x="3044" y="7545"/>
                    </a:lnTo>
                    <a:lnTo>
                      <a:pt x="3302" y="7526"/>
                    </a:lnTo>
                    <a:lnTo>
                      <a:pt x="3560" y="7471"/>
                    </a:lnTo>
                    <a:lnTo>
                      <a:pt x="3763" y="7397"/>
                    </a:lnTo>
                    <a:lnTo>
                      <a:pt x="3948" y="7305"/>
                    </a:lnTo>
                    <a:lnTo>
                      <a:pt x="4132" y="7194"/>
                    </a:lnTo>
                    <a:lnTo>
                      <a:pt x="4280" y="7047"/>
                    </a:lnTo>
                    <a:lnTo>
                      <a:pt x="4427" y="6899"/>
                    </a:lnTo>
                    <a:lnTo>
                      <a:pt x="4556" y="6733"/>
                    </a:lnTo>
                    <a:lnTo>
                      <a:pt x="4667" y="6549"/>
                    </a:lnTo>
                    <a:lnTo>
                      <a:pt x="4741" y="6364"/>
                    </a:lnTo>
                    <a:lnTo>
                      <a:pt x="4796" y="6161"/>
                    </a:lnTo>
                    <a:lnTo>
                      <a:pt x="4833" y="5958"/>
                    </a:lnTo>
                    <a:lnTo>
                      <a:pt x="4852" y="5737"/>
                    </a:lnTo>
                    <a:lnTo>
                      <a:pt x="4833" y="5516"/>
                    </a:lnTo>
                    <a:lnTo>
                      <a:pt x="4630" y="5774"/>
                    </a:lnTo>
                    <a:lnTo>
                      <a:pt x="4390" y="5995"/>
                    </a:lnTo>
                    <a:lnTo>
                      <a:pt x="4132" y="6198"/>
                    </a:lnTo>
                    <a:lnTo>
                      <a:pt x="3837" y="6364"/>
                    </a:lnTo>
                    <a:lnTo>
                      <a:pt x="3542" y="6493"/>
                    </a:lnTo>
                    <a:lnTo>
                      <a:pt x="3210" y="6604"/>
                    </a:lnTo>
                    <a:lnTo>
                      <a:pt x="2878" y="6659"/>
                    </a:lnTo>
                    <a:lnTo>
                      <a:pt x="2528" y="6678"/>
                    </a:lnTo>
                    <a:lnTo>
                      <a:pt x="2398" y="6678"/>
                    </a:lnTo>
                    <a:lnTo>
                      <a:pt x="2232" y="6752"/>
                    </a:lnTo>
                    <a:lnTo>
                      <a:pt x="2140" y="6770"/>
                    </a:lnTo>
                    <a:lnTo>
                      <a:pt x="2048" y="6770"/>
                    </a:lnTo>
                    <a:lnTo>
                      <a:pt x="1882" y="6752"/>
                    </a:lnTo>
                    <a:lnTo>
                      <a:pt x="1716" y="6696"/>
                    </a:lnTo>
                    <a:lnTo>
                      <a:pt x="1568" y="6604"/>
                    </a:lnTo>
                    <a:lnTo>
                      <a:pt x="1458" y="6475"/>
                    </a:lnTo>
                    <a:lnTo>
                      <a:pt x="1236" y="6383"/>
                    </a:lnTo>
                    <a:lnTo>
                      <a:pt x="1034" y="6253"/>
                    </a:lnTo>
                    <a:lnTo>
                      <a:pt x="831" y="6124"/>
                    </a:lnTo>
                    <a:lnTo>
                      <a:pt x="646" y="5977"/>
                    </a:lnTo>
                    <a:lnTo>
                      <a:pt x="480" y="5829"/>
                    </a:lnTo>
                    <a:lnTo>
                      <a:pt x="333" y="5645"/>
                    </a:lnTo>
                    <a:lnTo>
                      <a:pt x="185" y="5460"/>
                    </a:lnTo>
                    <a:lnTo>
                      <a:pt x="56" y="5276"/>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1"/>
              <p:cNvSpPr/>
              <p:nvPr/>
            </p:nvSpPr>
            <p:spPr>
              <a:xfrm>
                <a:off x="1411725" y="963900"/>
                <a:ext cx="121300" cy="56750"/>
              </a:xfrm>
              <a:custGeom>
                <a:rect b="b" l="l" r="r" t="t"/>
                <a:pathLst>
                  <a:path extrusionOk="0" fill="none" h="2270" w="4852">
                    <a:moveTo>
                      <a:pt x="56" y="1"/>
                    </a:moveTo>
                    <a:lnTo>
                      <a:pt x="38" y="167"/>
                    </a:lnTo>
                    <a:lnTo>
                      <a:pt x="38" y="167"/>
                    </a:lnTo>
                    <a:lnTo>
                      <a:pt x="19" y="314"/>
                    </a:lnTo>
                    <a:lnTo>
                      <a:pt x="1" y="462"/>
                    </a:lnTo>
                    <a:lnTo>
                      <a:pt x="1" y="462"/>
                    </a:lnTo>
                    <a:lnTo>
                      <a:pt x="19" y="646"/>
                    </a:lnTo>
                    <a:lnTo>
                      <a:pt x="38" y="831"/>
                    </a:lnTo>
                    <a:lnTo>
                      <a:pt x="93" y="997"/>
                    </a:lnTo>
                    <a:lnTo>
                      <a:pt x="148" y="1163"/>
                    </a:lnTo>
                    <a:lnTo>
                      <a:pt x="222" y="1329"/>
                    </a:lnTo>
                    <a:lnTo>
                      <a:pt x="314" y="1477"/>
                    </a:lnTo>
                    <a:lnTo>
                      <a:pt x="425" y="1606"/>
                    </a:lnTo>
                    <a:lnTo>
                      <a:pt x="536" y="1735"/>
                    </a:lnTo>
                    <a:lnTo>
                      <a:pt x="665" y="1864"/>
                    </a:lnTo>
                    <a:lnTo>
                      <a:pt x="794" y="1956"/>
                    </a:lnTo>
                    <a:lnTo>
                      <a:pt x="941" y="2048"/>
                    </a:lnTo>
                    <a:lnTo>
                      <a:pt x="1107" y="2141"/>
                    </a:lnTo>
                    <a:lnTo>
                      <a:pt x="1273" y="2196"/>
                    </a:lnTo>
                    <a:lnTo>
                      <a:pt x="1458" y="2233"/>
                    </a:lnTo>
                    <a:lnTo>
                      <a:pt x="1642" y="2270"/>
                    </a:lnTo>
                    <a:lnTo>
                      <a:pt x="1827" y="2270"/>
                    </a:lnTo>
                    <a:lnTo>
                      <a:pt x="3044" y="2270"/>
                    </a:lnTo>
                    <a:lnTo>
                      <a:pt x="3044" y="2270"/>
                    </a:lnTo>
                    <a:lnTo>
                      <a:pt x="3302" y="2251"/>
                    </a:lnTo>
                    <a:lnTo>
                      <a:pt x="3560" y="2196"/>
                    </a:lnTo>
                    <a:lnTo>
                      <a:pt x="3560" y="2196"/>
                    </a:lnTo>
                    <a:lnTo>
                      <a:pt x="3763" y="2122"/>
                    </a:lnTo>
                    <a:lnTo>
                      <a:pt x="3948" y="2030"/>
                    </a:lnTo>
                    <a:lnTo>
                      <a:pt x="4132" y="1919"/>
                    </a:lnTo>
                    <a:lnTo>
                      <a:pt x="4280" y="1772"/>
                    </a:lnTo>
                    <a:lnTo>
                      <a:pt x="4427" y="1624"/>
                    </a:lnTo>
                    <a:lnTo>
                      <a:pt x="4556" y="1458"/>
                    </a:lnTo>
                    <a:lnTo>
                      <a:pt x="4667" y="1274"/>
                    </a:lnTo>
                    <a:lnTo>
                      <a:pt x="4741" y="1089"/>
                    </a:lnTo>
                    <a:lnTo>
                      <a:pt x="4741" y="1089"/>
                    </a:lnTo>
                    <a:lnTo>
                      <a:pt x="4796" y="886"/>
                    </a:lnTo>
                    <a:lnTo>
                      <a:pt x="4833" y="683"/>
                    </a:lnTo>
                    <a:lnTo>
                      <a:pt x="4852" y="462"/>
                    </a:lnTo>
                    <a:lnTo>
                      <a:pt x="4833" y="241"/>
                    </a:lnTo>
                    <a:lnTo>
                      <a:pt x="4833" y="241"/>
                    </a:lnTo>
                    <a:lnTo>
                      <a:pt x="4833" y="241"/>
                    </a:lnTo>
                    <a:lnTo>
                      <a:pt x="4630" y="499"/>
                    </a:lnTo>
                    <a:lnTo>
                      <a:pt x="4390" y="720"/>
                    </a:lnTo>
                    <a:lnTo>
                      <a:pt x="4132" y="923"/>
                    </a:lnTo>
                    <a:lnTo>
                      <a:pt x="3837" y="1089"/>
                    </a:lnTo>
                    <a:lnTo>
                      <a:pt x="3542" y="1218"/>
                    </a:lnTo>
                    <a:lnTo>
                      <a:pt x="3210" y="1329"/>
                    </a:lnTo>
                    <a:lnTo>
                      <a:pt x="2878" y="1384"/>
                    </a:lnTo>
                    <a:lnTo>
                      <a:pt x="2528" y="1403"/>
                    </a:lnTo>
                    <a:lnTo>
                      <a:pt x="2528" y="1403"/>
                    </a:lnTo>
                    <a:lnTo>
                      <a:pt x="2398" y="1403"/>
                    </a:lnTo>
                    <a:lnTo>
                      <a:pt x="2398" y="1403"/>
                    </a:lnTo>
                    <a:lnTo>
                      <a:pt x="2232" y="1477"/>
                    </a:lnTo>
                    <a:lnTo>
                      <a:pt x="2140" y="1495"/>
                    </a:lnTo>
                    <a:lnTo>
                      <a:pt x="2048" y="1495"/>
                    </a:lnTo>
                    <a:lnTo>
                      <a:pt x="2048" y="1495"/>
                    </a:lnTo>
                    <a:lnTo>
                      <a:pt x="1882" y="1477"/>
                    </a:lnTo>
                    <a:lnTo>
                      <a:pt x="1716" y="1421"/>
                    </a:lnTo>
                    <a:lnTo>
                      <a:pt x="1568" y="1329"/>
                    </a:lnTo>
                    <a:lnTo>
                      <a:pt x="1458" y="1200"/>
                    </a:lnTo>
                    <a:lnTo>
                      <a:pt x="1458" y="1200"/>
                    </a:lnTo>
                    <a:lnTo>
                      <a:pt x="1236" y="1108"/>
                    </a:lnTo>
                    <a:lnTo>
                      <a:pt x="1034" y="978"/>
                    </a:lnTo>
                    <a:lnTo>
                      <a:pt x="831" y="849"/>
                    </a:lnTo>
                    <a:lnTo>
                      <a:pt x="646" y="702"/>
                    </a:lnTo>
                    <a:lnTo>
                      <a:pt x="480" y="554"/>
                    </a:lnTo>
                    <a:lnTo>
                      <a:pt x="333" y="370"/>
                    </a:lnTo>
                    <a:lnTo>
                      <a:pt x="185" y="185"/>
                    </a:lnTo>
                    <a:lnTo>
                      <a:pt x="5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1"/>
              <p:cNvSpPr/>
              <p:nvPr/>
            </p:nvSpPr>
            <p:spPr>
              <a:xfrm>
                <a:off x="1427875" y="832025"/>
                <a:ext cx="93175" cy="42000"/>
              </a:xfrm>
              <a:custGeom>
                <a:rect b="b" l="l" r="r" t="t"/>
                <a:pathLst>
                  <a:path extrusionOk="0" fill="none" h="1680" w="3727">
                    <a:moveTo>
                      <a:pt x="1918" y="1"/>
                    </a:moveTo>
                    <a:lnTo>
                      <a:pt x="1826" y="1"/>
                    </a:lnTo>
                    <a:lnTo>
                      <a:pt x="1826" y="1"/>
                    </a:lnTo>
                    <a:lnTo>
                      <a:pt x="1642" y="19"/>
                    </a:lnTo>
                    <a:lnTo>
                      <a:pt x="1476" y="38"/>
                    </a:lnTo>
                    <a:lnTo>
                      <a:pt x="1310" y="75"/>
                    </a:lnTo>
                    <a:lnTo>
                      <a:pt x="1144" y="130"/>
                    </a:lnTo>
                    <a:lnTo>
                      <a:pt x="1144" y="130"/>
                    </a:lnTo>
                    <a:lnTo>
                      <a:pt x="941" y="241"/>
                    </a:lnTo>
                    <a:lnTo>
                      <a:pt x="738" y="370"/>
                    </a:lnTo>
                    <a:lnTo>
                      <a:pt x="572" y="517"/>
                    </a:lnTo>
                    <a:lnTo>
                      <a:pt x="406" y="683"/>
                    </a:lnTo>
                    <a:lnTo>
                      <a:pt x="277" y="868"/>
                    </a:lnTo>
                    <a:lnTo>
                      <a:pt x="166" y="1071"/>
                    </a:lnTo>
                    <a:lnTo>
                      <a:pt x="92" y="1292"/>
                    </a:lnTo>
                    <a:lnTo>
                      <a:pt x="37" y="1532"/>
                    </a:lnTo>
                    <a:lnTo>
                      <a:pt x="19" y="1605"/>
                    </a:lnTo>
                    <a:lnTo>
                      <a:pt x="0" y="1679"/>
                    </a:lnTo>
                    <a:lnTo>
                      <a:pt x="0" y="1679"/>
                    </a:lnTo>
                    <a:lnTo>
                      <a:pt x="203" y="1532"/>
                    </a:lnTo>
                    <a:lnTo>
                      <a:pt x="406" y="1384"/>
                    </a:lnTo>
                    <a:lnTo>
                      <a:pt x="627" y="1273"/>
                    </a:lnTo>
                    <a:lnTo>
                      <a:pt x="867" y="1163"/>
                    </a:lnTo>
                    <a:lnTo>
                      <a:pt x="1107" y="1089"/>
                    </a:lnTo>
                    <a:lnTo>
                      <a:pt x="1365" y="1034"/>
                    </a:lnTo>
                    <a:lnTo>
                      <a:pt x="1623" y="997"/>
                    </a:lnTo>
                    <a:lnTo>
                      <a:pt x="1882" y="978"/>
                    </a:lnTo>
                    <a:lnTo>
                      <a:pt x="1882" y="978"/>
                    </a:lnTo>
                    <a:lnTo>
                      <a:pt x="2140" y="997"/>
                    </a:lnTo>
                    <a:lnTo>
                      <a:pt x="2398" y="1034"/>
                    </a:lnTo>
                    <a:lnTo>
                      <a:pt x="2638" y="1089"/>
                    </a:lnTo>
                    <a:lnTo>
                      <a:pt x="2878" y="1163"/>
                    </a:lnTo>
                    <a:lnTo>
                      <a:pt x="3117" y="1255"/>
                    </a:lnTo>
                    <a:lnTo>
                      <a:pt x="3339" y="1384"/>
                    </a:lnTo>
                    <a:lnTo>
                      <a:pt x="3542" y="1513"/>
                    </a:lnTo>
                    <a:lnTo>
                      <a:pt x="3726" y="1661"/>
                    </a:lnTo>
                    <a:lnTo>
                      <a:pt x="3726" y="1605"/>
                    </a:lnTo>
                    <a:lnTo>
                      <a:pt x="3726" y="1605"/>
                    </a:lnTo>
                    <a:lnTo>
                      <a:pt x="3689" y="1439"/>
                    </a:lnTo>
                    <a:lnTo>
                      <a:pt x="3652" y="1273"/>
                    </a:lnTo>
                    <a:lnTo>
                      <a:pt x="3597" y="1126"/>
                    </a:lnTo>
                    <a:lnTo>
                      <a:pt x="3523" y="960"/>
                    </a:lnTo>
                    <a:lnTo>
                      <a:pt x="3449" y="831"/>
                    </a:lnTo>
                    <a:lnTo>
                      <a:pt x="3357" y="702"/>
                    </a:lnTo>
                    <a:lnTo>
                      <a:pt x="3246" y="573"/>
                    </a:lnTo>
                    <a:lnTo>
                      <a:pt x="3136" y="462"/>
                    </a:lnTo>
                    <a:lnTo>
                      <a:pt x="3007" y="351"/>
                    </a:lnTo>
                    <a:lnTo>
                      <a:pt x="2878" y="277"/>
                    </a:lnTo>
                    <a:lnTo>
                      <a:pt x="2730" y="185"/>
                    </a:lnTo>
                    <a:lnTo>
                      <a:pt x="2582" y="130"/>
                    </a:lnTo>
                    <a:lnTo>
                      <a:pt x="2416" y="75"/>
                    </a:lnTo>
                    <a:lnTo>
                      <a:pt x="2250" y="38"/>
                    </a:lnTo>
                    <a:lnTo>
                      <a:pt x="2084" y="19"/>
                    </a:lnTo>
                    <a:lnTo>
                      <a:pt x="19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21"/>
              <p:cNvSpPr/>
              <p:nvPr/>
            </p:nvSpPr>
            <p:spPr>
              <a:xfrm>
                <a:off x="1448150" y="993875"/>
                <a:ext cx="23550" cy="7400"/>
              </a:xfrm>
              <a:custGeom>
                <a:rect b="b" l="l" r="r" t="t"/>
                <a:pathLst>
                  <a:path extrusionOk="0" h="296" w="942">
                    <a:moveTo>
                      <a:pt x="1" y="1"/>
                    </a:moveTo>
                    <a:lnTo>
                      <a:pt x="111" y="130"/>
                    </a:lnTo>
                    <a:lnTo>
                      <a:pt x="259" y="222"/>
                    </a:lnTo>
                    <a:lnTo>
                      <a:pt x="425" y="278"/>
                    </a:lnTo>
                    <a:lnTo>
                      <a:pt x="591" y="296"/>
                    </a:lnTo>
                    <a:lnTo>
                      <a:pt x="683" y="296"/>
                    </a:lnTo>
                    <a:lnTo>
                      <a:pt x="775" y="278"/>
                    </a:lnTo>
                    <a:lnTo>
                      <a:pt x="941" y="204"/>
                    </a:lnTo>
                    <a:lnTo>
                      <a:pt x="702" y="185"/>
                    </a:lnTo>
                    <a:lnTo>
                      <a:pt x="443" y="148"/>
                    </a:lnTo>
                    <a:lnTo>
                      <a:pt x="222" y="75"/>
                    </a:lnTo>
                    <a:lnTo>
                      <a:pt x="1" y="1"/>
                    </a:lnTo>
                    <a:close/>
                  </a:path>
                </a:pathLst>
              </a:custGeom>
              <a:solidFill>
                <a:srgbClr val="F6A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1"/>
              <p:cNvSpPr/>
              <p:nvPr/>
            </p:nvSpPr>
            <p:spPr>
              <a:xfrm>
                <a:off x="1448150" y="993875"/>
                <a:ext cx="23550" cy="7400"/>
              </a:xfrm>
              <a:custGeom>
                <a:rect b="b" l="l" r="r" t="t"/>
                <a:pathLst>
                  <a:path extrusionOk="0" fill="none" h="296" w="942">
                    <a:moveTo>
                      <a:pt x="1" y="1"/>
                    </a:moveTo>
                    <a:lnTo>
                      <a:pt x="1" y="1"/>
                    </a:lnTo>
                    <a:lnTo>
                      <a:pt x="111" y="130"/>
                    </a:lnTo>
                    <a:lnTo>
                      <a:pt x="259" y="222"/>
                    </a:lnTo>
                    <a:lnTo>
                      <a:pt x="425" y="278"/>
                    </a:lnTo>
                    <a:lnTo>
                      <a:pt x="591" y="296"/>
                    </a:lnTo>
                    <a:lnTo>
                      <a:pt x="591" y="296"/>
                    </a:lnTo>
                    <a:lnTo>
                      <a:pt x="683" y="296"/>
                    </a:lnTo>
                    <a:lnTo>
                      <a:pt x="775" y="278"/>
                    </a:lnTo>
                    <a:lnTo>
                      <a:pt x="941" y="204"/>
                    </a:lnTo>
                    <a:lnTo>
                      <a:pt x="941" y="204"/>
                    </a:lnTo>
                    <a:lnTo>
                      <a:pt x="702" y="185"/>
                    </a:lnTo>
                    <a:lnTo>
                      <a:pt x="443" y="148"/>
                    </a:lnTo>
                    <a:lnTo>
                      <a:pt x="222" y="75"/>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1"/>
              <p:cNvSpPr/>
              <p:nvPr/>
            </p:nvSpPr>
            <p:spPr>
              <a:xfrm>
                <a:off x="1521025" y="873525"/>
                <a:ext cx="25375" cy="96400"/>
              </a:xfrm>
              <a:custGeom>
                <a:rect b="b" l="l" r="r" t="t"/>
                <a:pathLst>
                  <a:path extrusionOk="0" fill="none" h="3856" w="1015">
                    <a:moveTo>
                      <a:pt x="0" y="1"/>
                    </a:moveTo>
                    <a:lnTo>
                      <a:pt x="461" y="3856"/>
                    </a:lnTo>
                    <a:lnTo>
                      <a:pt x="461" y="3856"/>
                    </a:lnTo>
                    <a:lnTo>
                      <a:pt x="590" y="3671"/>
                    </a:lnTo>
                    <a:lnTo>
                      <a:pt x="701" y="3487"/>
                    </a:lnTo>
                    <a:lnTo>
                      <a:pt x="793" y="3284"/>
                    </a:lnTo>
                    <a:lnTo>
                      <a:pt x="867" y="3063"/>
                    </a:lnTo>
                    <a:lnTo>
                      <a:pt x="922" y="2860"/>
                    </a:lnTo>
                    <a:lnTo>
                      <a:pt x="978" y="2638"/>
                    </a:lnTo>
                    <a:lnTo>
                      <a:pt x="996" y="2399"/>
                    </a:lnTo>
                    <a:lnTo>
                      <a:pt x="1014" y="2177"/>
                    </a:lnTo>
                    <a:lnTo>
                      <a:pt x="1014" y="2177"/>
                    </a:lnTo>
                    <a:lnTo>
                      <a:pt x="996" y="1845"/>
                    </a:lnTo>
                    <a:lnTo>
                      <a:pt x="941" y="1532"/>
                    </a:lnTo>
                    <a:lnTo>
                      <a:pt x="848" y="1237"/>
                    </a:lnTo>
                    <a:lnTo>
                      <a:pt x="738" y="960"/>
                    </a:lnTo>
                    <a:lnTo>
                      <a:pt x="590" y="683"/>
                    </a:lnTo>
                    <a:lnTo>
                      <a:pt x="424" y="443"/>
                    </a:lnTo>
                    <a:lnTo>
                      <a:pt x="221" y="204"/>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1"/>
              <p:cNvSpPr/>
              <p:nvPr/>
            </p:nvSpPr>
            <p:spPr>
              <a:xfrm>
                <a:off x="1405275" y="881375"/>
                <a:ext cx="19400" cy="60900"/>
              </a:xfrm>
              <a:custGeom>
                <a:rect b="b" l="l" r="r" t="t"/>
                <a:pathLst>
                  <a:path extrusionOk="0" h="2436" w="776">
                    <a:moveTo>
                      <a:pt x="775" y="0"/>
                    </a:moveTo>
                    <a:lnTo>
                      <a:pt x="775" y="0"/>
                    </a:lnTo>
                    <a:lnTo>
                      <a:pt x="591" y="443"/>
                    </a:lnTo>
                    <a:lnTo>
                      <a:pt x="388" y="1015"/>
                    </a:lnTo>
                    <a:lnTo>
                      <a:pt x="185" y="1697"/>
                    </a:lnTo>
                    <a:lnTo>
                      <a:pt x="0" y="2435"/>
                    </a:lnTo>
                    <a:lnTo>
                      <a:pt x="0" y="2435"/>
                    </a:lnTo>
                    <a:lnTo>
                      <a:pt x="0" y="2435"/>
                    </a:lnTo>
                    <a:lnTo>
                      <a:pt x="0" y="2435"/>
                    </a:lnTo>
                    <a:lnTo>
                      <a:pt x="185" y="1697"/>
                    </a:lnTo>
                    <a:lnTo>
                      <a:pt x="388" y="1015"/>
                    </a:lnTo>
                    <a:lnTo>
                      <a:pt x="591" y="443"/>
                    </a:lnTo>
                    <a:lnTo>
                      <a:pt x="775" y="0"/>
                    </a:lnTo>
                    <a:close/>
                  </a:path>
                </a:pathLst>
              </a:custGeom>
              <a:solidFill>
                <a:srgbClr val="FFC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1"/>
              <p:cNvSpPr/>
              <p:nvPr/>
            </p:nvSpPr>
            <p:spPr>
              <a:xfrm>
                <a:off x="1405275" y="881375"/>
                <a:ext cx="19400" cy="60900"/>
              </a:xfrm>
              <a:custGeom>
                <a:rect b="b" l="l" r="r" t="t"/>
                <a:pathLst>
                  <a:path extrusionOk="0" fill="none" h="2436" w="776">
                    <a:moveTo>
                      <a:pt x="775" y="0"/>
                    </a:moveTo>
                    <a:lnTo>
                      <a:pt x="775" y="0"/>
                    </a:lnTo>
                    <a:lnTo>
                      <a:pt x="591" y="443"/>
                    </a:lnTo>
                    <a:lnTo>
                      <a:pt x="388" y="1015"/>
                    </a:lnTo>
                    <a:lnTo>
                      <a:pt x="185" y="1697"/>
                    </a:lnTo>
                    <a:lnTo>
                      <a:pt x="0" y="2435"/>
                    </a:lnTo>
                    <a:lnTo>
                      <a:pt x="0" y="2435"/>
                    </a:lnTo>
                    <a:lnTo>
                      <a:pt x="0" y="2435"/>
                    </a:lnTo>
                    <a:lnTo>
                      <a:pt x="0" y="2435"/>
                    </a:lnTo>
                    <a:lnTo>
                      <a:pt x="185" y="1697"/>
                    </a:lnTo>
                    <a:lnTo>
                      <a:pt x="388" y="1015"/>
                    </a:lnTo>
                    <a:lnTo>
                      <a:pt x="591" y="443"/>
                    </a:lnTo>
                    <a:lnTo>
                      <a:pt x="7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1"/>
              <p:cNvSpPr/>
              <p:nvPr/>
            </p:nvSpPr>
            <p:spPr>
              <a:xfrm>
                <a:off x="1413100" y="856475"/>
                <a:ext cx="119475" cy="142500"/>
              </a:xfrm>
              <a:custGeom>
                <a:rect b="b" l="l" r="r" t="t"/>
                <a:pathLst>
                  <a:path extrusionOk="0" h="5700" w="4779">
                    <a:moveTo>
                      <a:pt x="2436" y="664"/>
                    </a:moveTo>
                    <a:lnTo>
                      <a:pt x="2565" y="683"/>
                    </a:lnTo>
                    <a:lnTo>
                      <a:pt x="2694" y="720"/>
                    </a:lnTo>
                    <a:lnTo>
                      <a:pt x="2805" y="757"/>
                    </a:lnTo>
                    <a:lnTo>
                      <a:pt x="2915" y="812"/>
                    </a:lnTo>
                    <a:lnTo>
                      <a:pt x="3026" y="867"/>
                    </a:lnTo>
                    <a:lnTo>
                      <a:pt x="3118" y="941"/>
                    </a:lnTo>
                    <a:lnTo>
                      <a:pt x="3210" y="1033"/>
                    </a:lnTo>
                    <a:lnTo>
                      <a:pt x="3284" y="1125"/>
                    </a:lnTo>
                    <a:lnTo>
                      <a:pt x="3358" y="1218"/>
                    </a:lnTo>
                    <a:lnTo>
                      <a:pt x="3432" y="1310"/>
                    </a:lnTo>
                    <a:lnTo>
                      <a:pt x="3487" y="1421"/>
                    </a:lnTo>
                    <a:lnTo>
                      <a:pt x="3524" y="1550"/>
                    </a:lnTo>
                    <a:lnTo>
                      <a:pt x="3561" y="1660"/>
                    </a:lnTo>
                    <a:lnTo>
                      <a:pt x="3579" y="1789"/>
                    </a:lnTo>
                    <a:lnTo>
                      <a:pt x="3579" y="1919"/>
                    </a:lnTo>
                    <a:lnTo>
                      <a:pt x="3579" y="2048"/>
                    </a:lnTo>
                    <a:lnTo>
                      <a:pt x="3561" y="2177"/>
                    </a:lnTo>
                    <a:lnTo>
                      <a:pt x="3524" y="2306"/>
                    </a:lnTo>
                    <a:lnTo>
                      <a:pt x="3487" y="2417"/>
                    </a:lnTo>
                    <a:lnTo>
                      <a:pt x="3432" y="2527"/>
                    </a:lnTo>
                    <a:lnTo>
                      <a:pt x="3358" y="2638"/>
                    </a:lnTo>
                    <a:lnTo>
                      <a:pt x="3284" y="2730"/>
                    </a:lnTo>
                    <a:lnTo>
                      <a:pt x="3210" y="2822"/>
                    </a:lnTo>
                    <a:lnTo>
                      <a:pt x="3118" y="2896"/>
                    </a:lnTo>
                    <a:lnTo>
                      <a:pt x="3026" y="2970"/>
                    </a:lnTo>
                    <a:lnTo>
                      <a:pt x="2915" y="3025"/>
                    </a:lnTo>
                    <a:lnTo>
                      <a:pt x="2805" y="3081"/>
                    </a:lnTo>
                    <a:lnTo>
                      <a:pt x="2694" y="3136"/>
                    </a:lnTo>
                    <a:lnTo>
                      <a:pt x="2565" y="3154"/>
                    </a:lnTo>
                    <a:lnTo>
                      <a:pt x="2436" y="3173"/>
                    </a:lnTo>
                    <a:lnTo>
                      <a:pt x="2307" y="3191"/>
                    </a:lnTo>
                    <a:lnTo>
                      <a:pt x="2177" y="3173"/>
                    </a:lnTo>
                    <a:lnTo>
                      <a:pt x="2048" y="3154"/>
                    </a:lnTo>
                    <a:lnTo>
                      <a:pt x="1938" y="3136"/>
                    </a:lnTo>
                    <a:lnTo>
                      <a:pt x="1827" y="3081"/>
                    </a:lnTo>
                    <a:lnTo>
                      <a:pt x="1716" y="3025"/>
                    </a:lnTo>
                    <a:lnTo>
                      <a:pt x="1606" y="2970"/>
                    </a:lnTo>
                    <a:lnTo>
                      <a:pt x="1513" y="2896"/>
                    </a:lnTo>
                    <a:lnTo>
                      <a:pt x="1421" y="2822"/>
                    </a:lnTo>
                    <a:lnTo>
                      <a:pt x="1329" y="2730"/>
                    </a:lnTo>
                    <a:lnTo>
                      <a:pt x="1255" y="2638"/>
                    </a:lnTo>
                    <a:lnTo>
                      <a:pt x="1200" y="2527"/>
                    </a:lnTo>
                    <a:lnTo>
                      <a:pt x="1145" y="2417"/>
                    </a:lnTo>
                    <a:lnTo>
                      <a:pt x="1108" y="2306"/>
                    </a:lnTo>
                    <a:lnTo>
                      <a:pt x="1071" y="2177"/>
                    </a:lnTo>
                    <a:lnTo>
                      <a:pt x="1052" y="2048"/>
                    </a:lnTo>
                    <a:lnTo>
                      <a:pt x="1052" y="1919"/>
                    </a:lnTo>
                    <a:lnTo>
                      <a:pt x="1052" y="1789"/>
                    </a:lnTo>
                    <a:lnTo>
                      <a:pt x="1071" y="1660"/>
                    </a:lnTo>
                    <a:lnTo>
                      <a:pt x="1108" y="1550"/>
                    </a:lnTo>
                    <a:lnTo>
                      <a:pt x="1145" y="1421"/>
                    </a:lnTo>
                    <a:lnTo>
                      <a:pt x="1200" y="1310"/>
                    </a:lnTo>
                    <a:lnTo>
                      <a:pt x="1255" y="1218"/>
                    </a:lnTo>
                    <a:lnTo>
                      <a:pt x="1329" y="1125"/>
                    </a:lnTo>
                    <a:lnTo>
                      <a:pt x="1421" y="1033"/>
                    </a:lnTo>
                    <a:lnTo>
                      <a:pt x="1513" y="941"/>
                    </a:lnTo>
                    <a:lnTo>
                      <a:pt x="1606" y="867"/>
                    </a:lnTo>
                    <a:lnTo>
                      <a:pt x="1716" y="812"/>
                    </a:lnTo>
                    <a:lnTo>
                      <a:pt x="1827" y="757"/>
                    </a:lnTo>
                    <a:lnTo>
                      <a:pt x="1938" y="720"/>
                    </a:lnTo>
                    <a:lnTo>
                      <a:pt x="2048" y="683"/>
                    </a:lnTo>
                    <a:lnTo>
                      <a:pt x="2177" y="664"/>
                    </a:lnTo>
                    <a:close/>
                    <a:moveTo>
                      <a:pt x="2473" y="0"/>
                    </a:moveTo>
                    <a:lnTo>
                      <a:pt x="2214" y="19"/>
                    </a:lnTo>
                    <a:lnTo>
                      <a:pt x="1956" y="56"/>
                    </a:lnTo>
                    <a:lnTo>
                      <a:pt x="1698" y="111"/>
                    </a:lnTo>
                    <a:lnTo>
                      <a:pt x="1458" y="185"/>
                    </a:lnTo>
                    <a:lnTo>
                      <a:pt x="1218" y="295"/>
                    </a:lnTo>
                    <a:lnTo>
                      <a:pt x="997" y="406"/>
                    </a:lnTo>
                    <a:lnTo>
                      <a:pt x="794" y="554"/>
                    </a:lnTo>
                    <a:lnTo>
                      <a:pt x="591" y="701"/>
                    </a:lnTo>
                    <a:lnTo>
                      <a:pt x="1" y="4298"/>
                    </a:lnTo>
                    <a:lnTo>
                      <a:pt x="130" y="4482"/>
                    </a:lnTo>
                    <a:lnTo>
                      <a:pt x="278" y="4667"/>
                    </a:lnTo>
                    <a:lnTo>
                      <a:pt x="425" y="4851"/>
                    </a:lnTo>
                    <a:lnTo>
                      <a:pt x="591" y="4999"/>
                    </a:lnTo>
                    <a:lnTo>
                      <a:pt x="776" y="5146"/>
                    </a:lnTo>
                    <a:lnTo>
                      <a:pt x="979" y="5275"/>
                    </a:lnTo>
                    <a:lnTo>
                      <a:pt x="1181" y="5405"/>
                    </a:lnTo>
                    <a:lnTo>
                      <a:pt x="1403" y="5497"/>
                    </a:lnTo>
                    <a:lnTo>
                      <a:pt x="1329" y="5386"/>
                    </a:lnTo>
                    <a:lnTo>
                      <a:pt x="1274" y="5275"/>
                    </a:lnTo>
                    <a:lnTo>
                      <a:pt x="1237" y="5146"/>
                    </a:lnTo>
                    <a:lnTo>
                      <a:pt x="1237" y="5017"/>
                    </a:lnTo>
                    <a:lnTo>
                      <a:pt x="1237" y="4870"/>
                    </a:lnTo>
                    <a:lnTo>
                      <a:pt x="1292" y="4722"/>
                    </a:lnTo>
                    <a:lnTo>
                      <a:pt x="1366" y="4593"/>
                    </a:lnTo>
                    <a:lnTo>
                      <a:pt x="1458" y="4482"/>
                    </a:lnTo>
                    <a:lnTo>
                      <a:pt x="1569" y="4390"/>
                    </a:lnTo>
                    <a:lnTo>
                      <a:pt x="1698" y="4316"/>
                    </a:lnTo>
                    <a:lnTo>
                      <a:pt x="1845" y="4279"/>
                    </a:lnTo>
                    <a:lnTo>
                      <a:pt x="1993" y="4261"/>
                    </a:lnTo>
                    <a:lnTo>
                      <a:pt x="2141" y="4279"/>
                    </a:lnTo>
                    <a:lnTo>
                      <a:pt x="2288" y="4316"/>
                    </a:lnTo>
                    <a:lnTo>
                      <a:pt x="2417" y="4390"/>
                    </a:lnTo>
                    <a:lnTo>
                      <a:pt x="2546" y="4482"/>
                    </a:lnTo>
                    <a:lnTo>
                      <a:pt x="2639" y="4593"/>
                    </a:lnTo>
                    <a:lnTo>
                      <a:pt x="2694" y="4722"/>
                    </a:lnTo>
                    <a:lnTo>
                      <a:pt x="2749" y="4870"/>
                    </a:lnTo>
                    <a:lnTo>
                      <a:pt x="2768" y="5017"/>
                    </a:lnTo>
                    <a:lnTo>
                      <a:pt x="2749" y="5128"/>
                    </a:lnTo>
                    <a:lnTo>
                      <a:pt x="2731" y="5239"/>
                    </a:lnTo>
                    <a:lnTo>
                      <a:pt x="2694" y="5331"/>
                    </a:lnTo>
                    <a:lnTo>
                      <a:pt x="2639" y="5423"/>
                    </a:lnTo>
                    <a:lnTo>
                      <a:pt x="2583" y="5515"/>
                    </a:lnTo>
                    <a:lnTo>
                      <a:pt x="2509" y="5589"/>
                    </a:lnTo>
                    <a:lnTo>
                      <a:pt x="2436" y="5644"/>
                    </a:lnTo>
                    <a:lnTo>
                      <a:pt x="2343" y="5700"/>
                    </a:lnTo>
                    <a:lnTo>
                      <a:pt x="2473" y="5700"/>
                    </a:lnTo>
                    <a:lnTo>
                      <a:pt x="2823" y="5681"/>
                    </a:lnTo>
                    <a:lnTo>
                      <a:pt x="3155" y="5626"/>
                    </a:lnTo>
                    <a:lnTo>
                      <a:pt x="3487" y="5515"/>
                    </a:lnTo>
                    <a:lnTo>
                      <a:pt x="3782" y="5386"/>
                    </a:lnTo>
                    <a:lnTo>
                      <a:pt x="4077" y="5220"/>
                    </a:lnTo>
                    <a:lnTo>
                      <a:pt x="4335" y="5017"/>
                    </a:lnTo>
                    <a:lnTo>
                      <a:pt x="4575" y="4796"/>
                    </a:lnTo>
                    <a:lnTo>
                      <a:pt x="4778" y="4538"/>
                    </a:lnTo>
                    <a:lnTo>
                      <a:pt x="4317" y="683"/>
                    </a:lnTo>
                    <a:lnTo>
                      <a:pt x="4133" y="535"/>
                    </a:lnTo>
                    <a:lnTo>
                      <a:pt x="3930" y="406"/>
                    </a:lnTo>
                    <a:lnTo>
                      <a:pt x="3708" y="277"/>
                    </a:lnTo>
                    <a:lnTo>
                      <a:pt x="3469" y="185"/>
                    </a:lnTo>
                    <a:lnTo>
                      <a:pt x="3229" y="111"/>
                    </a:lnTo>
                    <a:lnTo>
                      <a:pt x="2989" y="56"/>
                    </a:lnTo>
                    <a:lnTo>
                      <a:pt x="2731" y="19"/>
                    </a:lnTo>
                    <a:lnTo>
                      <a:pt x="24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1"/>
              <p:cNvSpPr/>
              <p:nvPr/>
            </p:nvSpPr>
            <p:spPr>
              <a:xfrm>
                <a:off x="1439400" y="873075"/>
                <a:ext cx="63200" cy="63200"/>
              </a:xfrm>
              <a:custGeom>
                <a:rect b="b" l="l" r="r" t="t"/>
                <a:pathLst>
                  <a:path extrusionOk="0" fill="none" h="2528" w="2528">
                    <a:moveTo>
                      <a:pt x="0" y="1255"/>
                    </a:moveTo>
                    <a:lnTo>
                      <a:pt x="0" y="1255"/>
                    </a:lnTo>
                    <a:lnTo>
                      <a:pt x="0" y="1255"/>
                    </a:lnTo>
                    <a:lnTo>
                      <a:pt x="0" y="1125"/>
                    </a:lnTo>
                    <a:lnTo>
                      <a:pt x="19" y="996"/>
                    </a:lnTo>
                    <a:lnTo>
                      <a:pt x="56" y="886"/>
                    </a:lnTo>
                    <a:lnTo>
                      <a:pt x="93" y="757"/>
                    </a:lnTo>
                    <a:lnTo>
                      <a:pt x="148" y="646"/>
                    </a:lnTo>
                    <a:lnTo>
                      <a:pt x="203" y="554"/>
                    </a:lnTo>
                    <a:lnTo>
                      <a:pt x="277" y="461"/>
                    </a:lnTo>
                    <a:lnTo>
                      <a:pt x="369" y="369"/>
                    </a:lnTo>
                    <a:lnTo>
                      <a:pt x="461" y="277"/>
                    </a:lnTo>
                    <a:lnTo>
                      <a:pt x="554" y="203"/>
                    </a:lnTo>
                    <a:lnTo>
                      <a:pt x="664" y="148"/>
                    </a:lnTo>
                    <a:lnTo>
                      <a:pt x="775" y="93"/>
                    </a:lnTo>
                    <a:lnTo>
                      <a:pt x="886" y="56"/>
                    </a:lnTo>
                    <a:lnTo>
                      <a:pt x="996" y="19"/>
                    </a:lnTo>
                    <a:lnTo>
                      <a:pt x="1125" y="0"/>
                    </a:lnTo>
                    <a:lnTo>
                      <a:pt x="1255" y="0"/>
                    </a:lnTo>
                    <a:lnTo>
                      <a:pt x="1255" y="0"/>
                    </a:lnTo>
                    <a:lnTo>
                      <a:pt x="1384" y="0"/>
                    </a:lnTo>
                    <a:lnTo>
                      <a:pt x="1513" y="19"/>
                    </a:lnTo>
                    <a:lnTo>
                      <a:pt x="1642" y="56"/>
                    </a:lnTo>
                    <a:lnTo>
                      <a:pt x="1753" y="93"/>
                    </a:lnTo>
                    <a:lnTo>
                      <a:pt x="1863" y="148"/>
                    </a:lnTo>
                    <a:lnTo>
                      <a:pt x="1974" y="203"/>
                    </a:lnTo>
                    <a:lnTo>
                      <a:pt x="2066" y="277"/>
                    </a:lnTo>
                    <a:lnTo>
                      <a:pt x="2158" y="369"/>
                    </a:lnTo>
                    <a:lnTo>
                      <a:pt x="2232" y="461"/>
                    </a:lnTo>
                    <a:lnTo>
                      <a:pt x="2306" y="554"/>
                    </a:lnTo>
                    <a:lnTo>
                      <a:pt x="2380" y="646"/>
                    </a:lnTo>
                    <a:lnTo>
                      <a:pt x="2435" y="757"/>
                    </a:lnTo>
                    <a:lnTo>
                      <a:pt x="2472" y="886"/>
                    </a:lnTo>
                    <a:lnTo>
                      <a:pt x="2509" y="996"/>
                    </a:lnTo>
                    <a:lnTo>
                      <a:pt x="2527" y="1125"/>
                    </a:lnTo>
                    <a:lnTo>
                      <a:pt x="2527" y="1255"/>
                    </a:lnTo>
                    <a:lnTo>
                      <a:pt x="2527" y="1255"/>
                    </a:lnTo>
                    <a:lnTo>
                      <a:pt x="2527" y="1255"/>
                    </a:lnTo>
                    <a:lnTo>
                      <a:pt x="2527" y="1255"/>
                    </a:lnTo>
                    <a:lnTo>
                      <a:pt x="2527" y="1384"/>
                    </a:lnTo>
                    <a:lnTo>
                      <a:pt x="2509" y="1513"/>
                    </a:lnTo>
                    <a:lnTo>
                      <a:pt x="2472" y="1642"/>
                    </a:lnTo>
                    <a:lnTo>
                      <a:pt x="2435" y="1753"/>
                    </a:lnTo>
                    <a:lnTo>
                      <a:pt x="2380" y="1863"/>
                    </a:lnTo>
                    <a:lnTo>
                      <a:pt x="2306" y="1974"/>
                    </a:lnTo>
                    <a:lnTo>
                      <a:pt x="2232" y="2066"/>
                    </a:lnTo>
                    <a:lnTo>
                      <a:pt x="2158" y="2158"/>
                    </a:lnTo>
                    <a:lnTo>
                      <a:pt x="2066" y="2232"/>
                    </a:lnTo>
                    <a:lnTo>
                      <a:pt x="1974" y="2306"/>
                    </a:lnTo>
                    <a:lnTo>
                      <a:pt x="1863" y="2361"/>
                    </a:lnTo>
                    <a:lnTo>
                      <a:pt x="1753" y="2417"/>
                    </a:lnTo>
                    <a:lnTo>
                      <a:pt x="1642" y="2472"/>
                    </a:lnTo>
                    <a:lnTo>
                      <a:pt x="1513" y="2490"/>
                    </a:lnTo>
                    <a:lnTo>
                      <a:pt x="1384" y="2509"/>
                    </a:lnTo>
                    <a:lnTo>
                      <a:pt x="1255" y="2527"/>
                    </a:lnTo>
                    <a:lnTo>
                      <a:pt x="1255" y="2527"/>
                    </a:lnTo>
                    <a:lnTo>
                      <a:pt x="1125" y="2509"/>
                    </a:lnTo>
                    <a:lnTo>
                      <a:pt x="996" y="2490"/>
                    </a:lnTo>
                    <a:lnTo>
                      <a:pt x="886" y="2472"/>
                    </a:lnTo>
                    <a:lnTo>
                      <a:pt x="775" y="2417"/>
                    </a:lnTo>
                    <a:lnTo>
                      <a:pt x="664" y="2361"/>
                    </a:lnTo>
                    <a:lnTo>
                      <a:pt x="554" y="2306"/>
                    </a:lnTo>
                    <a:lnTo>
                      <a:pt x="461" y="2232"/>
                    </a:lnTo>
                    <a:lnTo>
                      <a:pt x="369" y="2158"/>
                    </a:lnTo>
                    <a:lnTo>
                      <a:pt x="277" y="2066"/>
                    </a:lnTo>
                    <a:lnTo>
                      <a:pt x="203" y="1974"/>
                    </a:lnTo>
                    <a:lnTo>
                      <a:pt x="148" y="1863"/>
                    </a:lnTo>
                    <a:lnTo>
                      <a:pt x="93" y="1753"/>
                    </a:lnTo>
                    <a:lnTo>
                      <a:pt x="56" y="1642"/>
                    </a:lnTo>
                    <a:lnTo>
                      <a:pt x="19" y="1513"/>
                    </a:lnTo>
                    <a:lnTo>
                      <a:pt x="0" y="1384"/>
                    </a:lnTo>
                    <a:lnTo>
                      <a:pt x="0" y="1255"/>
                    </a:lnTo>
                    <a:lnTo>
                      <a:pt x="0"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1"/>
              <p:cNvSpPr/>
              <p:nvPr/>
            </p:nvSpPr>
            <p:spPr>
              <a:xfrm>
                <a:off x="1413100" y="856475"/>
                <a:ext cx="119475" cy="142500"/>
              </a:xfrm>
              <a:custGeom>
                <a:rect b="b" l="l" r="r" t="t"/>
                <a:pathLst>
                  <a:path extrusionOk="0" fill="none" h="5700" w="4779">
                    <a:moveTo>
                      <a:pt x="2473" y="0"/>
                    </a:moveTo>
                    <a:lnTo>
                      <a:pt x="2473" y="0"/>
                    </a:lnTo>
                    <a:lnTo>
                      <a:pt x="2214" y="19"/>
                    </a:lnTo>
                    <a:lnTo>
                      <a:pt x="1956" y="56"/>
                    </a:lnTo>
                    <a:lnTo>
                      <a:pt x="1698" y="111"/>
                    </a:lnTo>
                    <a:lnTo>
                      <a:pt x="1458" y="185"/>
                    </a:lnTo>
                    <a:lnTo>
                      <a:pt x="1218" y="295"/>
                    </a:lnTo>
                    <a:lnTo>
                      <a:pt x="997" y="406"/>
                    </a:lnTo>
                    <a:lnTo>
                      <a:pt x="794" y="554"/>
                    </a:lnTo>
                    <a:lnTo>
                      <a:pt x="591" y="701"/>
                    </a:lnTo>
                    <a:lnTo>
                      <a:pt x="1" y="4298"/>
                    </a:lnTo>
                    <a:lnTo>
                      <a:pt x="1" y="4298"/>
                    </a:lnTo>
                    <a:lnTo>
                      <a:pt x="130" y="4482"/>
                    </a:lnTo>
                    <a:lnTo>
                      <a:pt x="278" y="4667"/>
                    </a:lnTo>
                    <a:lnTo>
                      <a:pt x="425" y="4851"/>
                    </a:lnTo>
                    <a:lnTo>
                      <a:pt x="591" y="4999"/>
                    </a:lnTo>
                    <a:lnTo>
                      <a:pt x="776" y="5146"/>
                    </a:lnTo>
                    <a:lnTo>
                      <a:pt x="979" y="5275"/>
                    </a:lnTo>
                    <a:lnTo>
                      <a:pt x="1181" y="5405"/>
                    </a:lnTo>
                    <a:lnTo>
                      <a:pt x="1403" y="5497"/>
                    </a:lnTo>
                    <a:lnTo>
                      <a:pt x="1403" y="5497"/>
                    </a:lnTo>
                    <a:lnTo>
                      <a:pt x="1329" y="5386"/>
                    </a:lnTo>
                    <a:lnTo>
                      <a:pt x="1274" y="5275"/>
                    </a:lnTo>
                    <a:lnTo>
                      <a:pt x="1237" y="5146"/>
                    </a:lnTo>
                    <a:lnTo>
                      <a:pt x="1237" y="5017"/>
                    </a:lnTo>
                    <a:lnTo>
                      <a:pt x="1237" y="5017"/>
                    </a:lnTo>
                    <a:lnTo>
                      <a:pt x="1237" y="5017"/>
                    </a:lnTo>
                    <a:lnTo>
                      <a:pt x="1237" y="5017"/>
                    </a:lnTo>
                    <a:lnTo>
                      <a:pt x="1237" y="4870"/>
                    </a:lnTo>
                    <a:lnTo>
                      <a:pt x="1292" y="4722"/>
                    </a:lnTo>
                    <a:lnTo>
                      <a:pt x="1366" y="4593"/>
                    </a:lnTo>
                    <a:lnTo>
                      <a:pt x="1458" y="4482"/>
                    </a:lnTo>
                    <a:lnTo>
                      <a:pt x="1569" y="4390"/>
                    </a:lnTo>
                    <a:lnTo>
                      <a:pt x="1698" y="4316"/>
                    </a:lnTo>
                    <a:lnTo>
                      <a:pt x="1845" y="4279"/>
                    </a:lnTo>
                    <a:lnTo>
                      <a:pt x="1993" y="4261"/>
                    </a:lnTo>
                    <a:lnTo>
                      <a:pt x="1993" y="4261"/>
                    </a:lnTo>
                    <a:lnTo>
                      <a:pt x="2141" y="4279"/>
                    </a:lnTo>
                    <a:lnTo>
                      <a:pt x="2288" y="4316"/>
                    </a:lnTo>
                    <a:lnTo>
                      <a:pt x="2417" y="4390"/>
                    </a:lnTo>
                    <a:lnTo>
                      <a:pt x="2546" y="4482"/>
                    </a:lnTo>
                    <a:lnTo>
                      <a:pt x="2639" y="4593"/>
                    </a:lnTo>
                    <a:lnTo>
                      <a:pt x="2694" y="4722"/>
                    </a:lnTo>
                    <a:lnTo>
                      <a:pt x="2749" y="4870"/>
                    </a:lnTo>
                    <a:lnTo>
                      <a:pt x="2768" y="5017"/>
                    </a:lnTo>
                    <a:lnTo>
                      <a:pt x="2768" y="5017"/>
                    </a:lnTo>
                    <a:lnTo>
                      <a:pt x="2768" y="5017"/>
                    </a:lnTo>
                    <a:lnTo>
                      <a:pt x="2768" y="5017"/>
                    </a:lnTo>
                    <a:lnTo>
                      <a:pt x="2749" y="5128"/>
                    </a:lnTo>
                    <a:lnTo>
                      <a:pt x="2731" y="5239"/>
                    </a:lnTo>
                    <a:lnTo>
                      <a:pt x="2694" y="5331"/>
                    </a:lnTo>
                    <a:lnTo>
                      <a:pt x="2639" y="5423"/>
                    </a:lnTo>
                    <a:lnTo>
                      <a:pt x="2583" y="5515"/>
                    </a:lnTo>
                    <a:lnTo>
                      <a:pt x="2509" y="5589"/>
                    </a:lnTo>
                    <a:lnTo>
                      <a:pt x="2436" y="5644"/>
                    </a:lnTo>
                    <a:lnTo>
                      <a:pt x="2343" y="5700"/>
                    </a:lnTo>
                    <a:lnTo>
                      <a:pt x="2343" y="5700"/>
                    </a:lnTo>
                    <a:lnTo>
                      <a:pt x="2473" y="5700"/>
                    </a:lnTo>
                    <a:lnTo>
                      <a:pt x="2473" y="5700"/>
                    </a:lnTo>
                    <a:lnTo>
                      <a:pt x="2823" y="5681"/>
                    </a:lnTo>
                    <a:lnTo>
                      <a:pt x="3155" y="5626"/>
                    </a:lnTo>
                    <a:lnTo>
                      <a:pt x="3487" y="5515"/>
                    </a:lnTo>
                    <a:lnTo>
                      <a:pt x="3782" y="5386"/>
                    </a:lnTo>
                    <a:lnTo>
                      <a:pt x="4077" y="5220"/>
                    </a:lnTo>
                    <a:lnTo>
                      <a:pt x="4335" y="5017"/>
                    </a:lnTo>
                    <a:lnTo>
                      <a:pt x="4575" y="4796"/>
                    </a:lnTo>
                    <a:lnTo>
                      <a:pt x="4778" y="4538"/>
                    </a:lnTo>
                    <a:lnTo>
                      <a:pt x="4317" y="683"/>
                    </a:lnTo>
                    <a:lnTo>
                      <a:pt x="4317" y="683"/>
                    </a:lnTo>
                    <a:lnTo>
                      <a:pt x="4133" y="535"/>
                    </a:lnTo>
                    <a:lnTo>
                      <a:pt x="3930" y="406"/>
                    </a:lnTo>
                    <a:lnTo>
                      <a:pt x="3708" y="277"/>
                    </a:lnTo>
                    <a:lnTo>
                      <a:pt x="3469" y="185"/>
                    </a:lnTo>
                    <a:lnTo>
                      <a:pt x="3229" y="111"/>
                    </a:lnTo>
                    <a:lnTo>
                      <a:pt x="2989" y="56"/>
                    </a:lnTo>
                    <a:lnTo>
                      <a:pt x="2731" y="19"/>
                    </a:lnTo>
                    <a:lnTo>
                      <a:pt x="24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1"/>
              <p:cNvSpPr/>
              <p:nvPr/>
            </p:nvSpPr>
            <p:spPr>
              <a:xfrm>
                <a:off x="1444000" y="897716"/>
                <a:ext cx="38300" cy="35975"/>
              </a:xfrm>
              <a:custGeom>
                <a:rect b="b" l="l" r="r" t="t"/>
                <a:pathLst>
                  <a:path extrusionOk="0" h="1439" w="1532">
                    <a:moveTo>
                      <a:pt x="757" y="0"/>
                    </a:moveTo>
                    <a:lnTo>
                      <a:pt x="609" y="18"/>
                    </a:lnTo>
                    <a:lnTo>
                      <a:pt x="462" y="55"/>
                    </a:lnTo>
                    <a:lnTo>
                      <a:pt x="333" y="129"/>
                    </a:lnTo>
                    <a:lnTo>
                      <a:pt x="222" y="221"/>
                    </a:lnTo>
                    <a:lnTo>
                      <a:pt x="130" y="332"/>
                    </a:lnTo>
                    <a:lnTo>
                      <a:pt x="56" y="461"/>
                    </a:lnTo>
                    <a:lnTo>
                      <a:pt x="1" y="609"/>
                    </a:lnTo>
                    <a:lnTo>
                      <a:pt x="1" y="756"/>
                    </a:lnTo>
                    <a:lnTo>
                      <a:pt x="1" y="885"/>
                    </a:lnTo>
                    <a:lnTo>
                      <a:pt x="38" y="1014"/>
                    </a:lnTo>
                    <a:lnTo>
                      <a:pt x="93" y="1125"/>
                    </a:lnTo>
                    <a:lnTo>
                      <a:pt x="167" y="1236"/>
                    </a:lnTo>
                    <a:lnTo>
                      <a:pt x="388" y="1310"/>
                    </a:lnTo>
                    <a:lnTo>
                      <a:pt x="609" y="1383"/>
                    </a:lnTo>
                    <a:lnTo>
                      <a:pt x="868" y="1420"/>
                    </a:lnTo>
                    <a:lnTo>
                      <a:pt x="1107" y="1439"/>
                    </a:lnTo>
                    <a:lnTo>
                      <a:pt x="1200" y="1383"/>
                    </a:lnTo>
                    <a:lnTo>
                      <a:pt x="1273" y="1328"/>
                    </a:lnTo>
                    <a:lnTo>
                      <a:pt x="1347" y="1254"/>
                    </a:lnTo>
                    <a:lnTo>
                      <a:pt x="1403" y="1162"/>
                    </a:lnTo>
                    <a:lnTo>
                      <a:pt x="1458" y="1070"/>
                    </a:lnTo>
                    <a:lnTo>
                      <a:pt x="1495" y="978"/>
                    </a:lnTo>
                    <a:lnTo>
                      <a:pt x="1513" y="867"/>
                    </a:lnTo>
                    <a:lnTo>
                      <a:pt x="1532" y="756"/>
                    </a:lnTo>
                    <a:lnTo>
                      <a:pt x="1513" y="609"/>
                    </a:lnTo>
                    <a:lnTo>
                      <a:pt x="1458" y="461"/>
                    </a:lnTo>
                    <a:lnTo>
                      <a:pt x="1403" y="332"/>
                    </a:lnTo>
                    <a:lnTo>
                      <a:pt x="1310" y="221"/>
                    </a:lnTo>
                    <a:lnTo>
                      <a:pt x="1181" y="129"/>
                    </a:lnTo>
                    <a:lnTo>
                      <a:pt x="1052" y="55"/>
                    </a:lnTo>
                    <a:lnTo>
                      <a:pt x="905" y="18"/>
                    </a:lnTo>
                    <a:lnTo>
                      <a:pt x="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1"/>
              <p:cNvSpPr/>
              <p:nvPr/>
            </p:nvSpPr>
            <p:spPr>
              <a:xfrm>
                <a:off x="1444000" y="963000"/>
                <a:ext cx="38300" cy="35975"/>
              </a:xfrm>
              <a:custGeom>
                <a:rect b="b" l="l" r="r" t="t"/>
                <a:pathLst>
                  <a:path extrusionOk="0" fill="none" h="1439" w="1532">
                    <a:moveTo>
                      <a:pt x="757" y="0"/>
                    </a:moveTo>
                    <a:lnTo>
                      <a:pt x="757" y="0"/>
                    </a:lnTo>
                    <a:lnTo>
                      <a:pt x="609" y="18"/>
                    </a:lnTo>
                    <a:lnTo>
                      <a:pt x="462" y="55"/>
                    </a:lnTo>
                    <a:lnTo>
                      <a:pt x="333" y="129"/>
                    </a:lnTo>
                    <a:lnTo>
                      <a:pt x="222" y="221"/>
                    </a:lnTo>
                    <a:lnTo>
                      <a:pt x="130" y="332"/>
                    </a:lnTo>
                    <a:lnTo>
                      <a:pt x="56" y="461"/>
                    </a:lnTo>
                    <a:lnTo>
                      <a:pt x="1" y="609"/>
                    </a:lnTo>
                    <a:lnTo>
                      <a:pt x="1" y="756"/>
                    </a:lnTo>
                    <a:lnTo>
                      <a:pt x="1" y="756"/>
                    </a:lnTo>
                    <a:lnTo>
                      <a:pt x="1" y="756"/>
                    </a:lnTo>
                    <a:lnTo>
                      <a:pt x="1" y="885"/>
                    </a:lnTo>
                    <a:lnTo>
                      <a:pt x="38" y="1014"/>
                    </a:lnTo>
                    <a:lnTo>
                      <a:pt x="93" y="1125"/>
                    </a:lnTo>
                    <a:lnTo>
                      <a:pt x="167" y="1236"/>
                    </a:lnTo>
                    <a:lnTo>
                      <a:pt x="167" y="1236"/>
                    </a:lnTo>
                    <a:lnTo>
                      <a:pt x="388" y="1310"/>
                    </a:lnTo>
                    <a:lnTo>
                      <a:pt x="609" y="1383"/>
                    </a:lnTo>
                    <a:lnTo>
                      <a:pt x="868" y="1420"/>
                    </a:lnTo>
                    <a:lnTo>
                      <a:pt x="1107" y="1439"/>
                    </a:lnTo>
                    <a:lnTo>
                      <a:pt x="1107" y="1439"/>
                    </a:lnTo>
                    <a:lnTo>
                      <a:pt x="1200" y="1383"/>
                    </a:lnTo>
                    <a:lnTo>
                      <a:pt x="1273" y="1328"/>
                    </a:lnTo>
                    <a:lnTo>
                      <a:pt x="1347" y="1254"/>
                    </a:lnTo>
                    <a:lnTo>
                      <a:pt x="1403" y="1162"/>
                    </a:lnTo>
                    <a:lnTo>
                      <a:pt x="1458" y="1070"/>
                    </a:lnTo>
                    <a:lnTo>
                      <a:pt x="1495" y="978"/>
                    </a:lnTo>
                    <a:lnTo>
                      <a:pt x="1513" y="867"/>
                    </a:lnTo>
                    <a:lnTo>
                      <a:pt x="1532" y="756"/>
                    </a:lnTo>
                    <a:lnTo>
                      <a:pt x="1532" y="756"/>
                    </a:lnTo>
                    <a:lnTo>
                      <a:pt x="1532" y="756"/>
                    </a:lnTo>
                    <a:lnTo>
                      <a:pt x="1513" y="609"/>
                    </a:lnTo>
                    <a:lnTo>
                      <a:pt x="1458" y="461"/>
                    </a:lnTo>
                    <a:lnTo>
                      <a:pt x="1403" y="332"/>
                    </a:lnTo>
                    <a:lnTo>
                      <a:pt x="1310" y="221"/>
                    </a:lnTo>
                    <a:lnTo>
                      <a:pt x="1181" y="129"/>
                    </a:lnTo>
                    <a:lnTo>
                      <a:pt x="1052" y="55"/>
                    </a:lnTo>
                    <a:lnTo>
                      <a:pt x="905" y="18"/>
                    </a:lnTo>
                    <a:lnTo>
                      <a:pt x="7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1"/>
              <p:cNvSpPr/>
              <p:nvPr/>
            </p:nvSpPr>
            <p:spPr>
              <a:xfrm>
                <a:off x="1439400" y="873075"/>
                <a:ext cx="63200" cy="63200"/>
              </a:xfrm>
              <a:custGeom>
                <a:rect b="b" l="l" r="r" t="t"/>
                <a:pathLst>
                  <a:path extrusionOk="0" h="2528" w="2528">
                    <a:moveTo>
                      <a:pt x="1125" y="0"/>
                    </a:move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1"/>
              <p:cNvSpPr/>
              <p:nvPr/>
            </p:nvSpPr>
            <p:spPr>
              <a:xfrm>
                <a:off x="1439400" y="873075"/>
                <a:ext cx="63200" cy="63200"/>
              </a:xfrm>
              <a:custGeom>
                <a:rect b="b" l="l" r="r" t="t"/>
                <a:pathLst>
                  <a:path extrusionOk="0" fill="none" h="2528" w="2528">
                    <a:moveTo>
                      <a:pt x="1255" y="0"/>
                    </a:moveTo>
                    <a:lnTo>
                      <a:pt x="1255" y="0"/>
                    </a:lnTo>
                    <a:lnTo>
                      <a:pt x="1125" y="0"/>
                    </a:lnTo>
                    <a:lnTo>
                      <a:pt x="996" y="19"/>
                    </a:lnTo>
                    <a:lnTo>
                      <a:pt x="886" y="56"/>
                    </a:lnTo>
                    <a:lnTo>
                      <a:pt x="775" y="93"/>
                    </a:lnTo>
                    <a:lnTo>
                      <a:pt x="664" y="148"/>
                    </a:lnTo>
                    <a:lnTo>
                      <a:pt x="554" y="203"/>
                    </a:lnTo>
                    <a:lnTo>
                      <a:pt x="461" y="277"/>
                    </a:lnTo>
                    <a:lnTo>
                      <a:pt x="369" y="369"/>
                    </a:lnTo>
                    <a:lnTo>
                      <a:pt x="277" y="461"/>
                    </a:lnTo>
                    <a:lnTo>
                      <a:pt x="203" y="554"/>
                    </a:lnTo>
                    <a:lnTo>
                      <a:pt x="148" y="646"/>
                    </a:lnTo>
                    <a:lnTo>
                      <a:pt x="93" y="757"/>
                    </a:lnTo>
                    <a:lnTo>
                      <a:pt x="56" y="886"/>
                    </a:lnTo>
                    <a:lnTo>
                      <a:pt x="19" y="996"/>
                    </a:lnTo>
                    <a:lnTo>
                      <a:pt x="0" y="1125"/>
                    </a:lnTo>
                    <a:lnTo>
                      <a:pt x="0" y="1255"/>
                    </a:lnTo>
                    <a:lnTo>
                      <a:pt x="0" y="1255"/>
                    </a:lnTo>
                    <a:lnTo>
                      <a:pt x="0" y="1255"/>
                    </a:lnTo>
                    <a:lnTo>
                      <a:pt x="0" y="1384"/>
                    </a:lnTo>
                    <a:lnTo>
                      <a:pt x="19" y="1513"/>
                    </a:lnTo>
                    <a:lnTo>
                      <a:pt x="56" y="1642"/>
                    </a:lnTo>
                    <a:lnTo>
                      <a:pt x="93" y="1753"/>
                    </a:lnTo>
                    <a:lnTo>
                      <a:pt x="148" y="1863"/>
                    </a:lnTo>
                    <a:lnTo>
                      <a:pt x="203" y="1974"/>
                    </a:lnTo>
                    <a:lnTo>
                      <a:pt x="277" y="2066"/>
                    </a:lnTo>
                    <a:lnTo>
                      <a:pt x="369" y="2158"/>
                    </a:lnTo>
                    <a:lnTo>
                      <a:pt x="461" y="2232"/>
                    </a:lnTo>
                    <a:lnTo>
                      <a:pt x="554" y="2306"/>
                    </a:lnTo>
                    <a:lnTo>
                      <a:pt x="664" y="2361"/>
                    </a:lnTo>
                    <a:lnTo>
                      <a:pt x="775" y="2417"/>
                    </a:lnTo>
                    <a:lnTo>
                      <a:pt x="886" y="2472"/>
                    </a:lnTo>
                    <a:lnTo>
                      <a:pt x="996" y="2490"/>
                    </a:lnTo>
                    <a:lnTo>
                      <a:pt x="1125" y="2509"/>
                    </a:lnTo>
                    <a:lnTo>
                      <a:pt x="1255" y="2527"/>
                    </a:lnTo>
                    <a:lnTo>
                      <a:pt x="1255" y="2527"/>
                    </a:lnTo>
                    <a:lnTo>
                      <a:pt x="1384" y="2509"/>
                    </a:lnTo>
                    <a:lnTo>
                      <a:pt x="1513" y="2490"/>
                    </a:lnTo>
                    <a:lnTo>
                      <a:pt x="1642" y="2472"/>
                    </a:lnTo>
                    <a:lnTo>
                      <a:pt x="1753" y="2417"/>
                    </a:lnTo>
                    <a:lnTo>
                      <a:pt x="1863" y="2361"/>
                    </a:lnTo>
                    <a:lnTo>
                      <a:pt x="1974" y="2306"/>
                    </a:lnTo>
                    <a:lnTo>
                      <a:pt x="2066" y="2232"/>
                    </a:lnTo>
                    <a:lnTo>
                      <a:pt x="2158" y="2158"/>
                    </a:lnTo>
                    <a:lnTo>
                      <a:pt x="2232" y="2066"/>
                    </a:lnTo>
                    <a:lnTo>
                      <a:pt x="2306" y="1974"/>
                    </a:lnTo>
                    <a:lnTo>
                      <a:pt x="2380" y="1863"/>
                    </a:lnTo>
                    <a:lnTo>
                      <a:pt x="2435" y="1753"/>
                    </a:lnTo>
                    <a:lnTo>
                      <a:pt x="2472" y="1642"/>
                    </a:lnTo>
                    <a:lnTo>
                      <a:pt x="2509" y="1513"/>
                    </a:lnTo>
                    <a:lnTo>
                      <a:pt x="2527" y="1384"/>
                    </a:lnTo>
                    <a:lnTo>
                      <a:pt x="2527" y="1255"/>
                    </a:lnTo>
                    <a:lnTo>
                      <a:pt x="2527" y="1255"/>
                    </a:lnTo>
                    <a:lnTo>
                      <a:pt x="2527" y="1255"/>
                    </a:lnTo>
                    <a:lnTo>
                      <a:pt x="2527" y="1125"/>
                    </a:lnTo>
                    <a:lnTo>
                      <a:pt x="2509" y="996"/>
                    </a:lnTo>
                    <a:lnTo>
                      <a:pt x="2472" y="886"/>
                    </a:lnTo>
                    <a:lnTo>
                      <a:pt x="2435" y="757"/>
                    </a:lnTo>
                    <a:lnTo>
                      <a:pt x="2380" y="646"/>
                    </a:lnTo>
                    <a:lnTo>
                      <a:pt x="2306" y="554"/>
                    </a:lnTo>
                    <a:lnTo>
                      <a:pt x="2232" y="461"/>
                    </a:lnTo>
                    <a:lnTo>
                      <a:pt x="2158" y="369"/>
                    </a:lnTo>
                    <a:lnTo>
                      <a:pt x="2066" y="277"/>
                    </a:lnTo>
                    <a:lnTo>
                      <a:pt x="1974" y="203"/>
                    </a:lnTo>
                    <a:lnTo>
                      <a:pt x="1863" y="148"/>
                    </a:lnTo>
                    <a:lnTo>
                      <a:pt x="1753" y="93"/>
                    </a:lnTo>
                    <a:lnTo>
                      <a:pt x="1642" y="56"/>
                    </a:lnTo>
                    <a:lnTo>
                      <a:pt x="1513" y="19"/>
                    </a:lnTo>
                    <a:lnTo>
                      <a:pt x="1384" y="0"/>
                    </a:lnTo>
                    <a:lnTo>
                      <a:pt x="12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1"/>
              <p:cNvSpPr/>
              <p:nvPr/>
            </p:nvSpPr>
            <p:spPr>
              <a:xfrm>
                <a:off x="2131525" y="956075"/>
                <a:ext cx="120850" cy="96850"/>
              </a:xfrm>
              <a:custGeom>
                <a:rect b="b" l="l" r="r" t="t"/>
                <a:pathLst>
                  <a:path extrusionOk="0" fill="none" h="3874" w="4834">
                    <a:moveTo>
                      <a:pt x="74" y="0"/>
                    </a:moveTo>
                    <a:lnTo>
                      <a:pt x="1" y="572"/>
                    </a:lnTo>
                    <a:lnTo>
                      <a:pt x="1" y="572"/>
                    </a:lnTo>
                    <a:lnTo>
                      <a:pt x="1" y="738"/>
                    </a:lnTo>
                    <a:lnTo>
                      <a:pt x="1" y="904"/>
                    </a:lnTo>
                    <a:lnTo>
                      <a:pt x="19" y="1052"/>
                    </a:lnTo>
                    <a:lnTo>
                      <a:pt x="38" y="1218"/>
                    </a:lnTo>
                    <a:lnTo>
                      <a:pt x="93" y="1365"/>
                    </a:lnTo>
                    <a:lnTo>
                      <a:pt x="148" y="1513"/>
                    </a:lnTo>
                    <a:lnTo>
                      <a:pt x="222" y="1642"/>
                    </a:lnTo>
                    <a:lnTo>
                      <a:pt x="296" y="1790"/>
                    </a:lnTo>
                    <a:lnTo>
                      <a:pt x="388" y="1900"/>
                    </a:lnTo>
                    <a:lnTo>
                      <a:pt x="480" y="2029"/>
                    </a:lnTo>
                    <a:lnTo>
                      <a:pt x="591" y="2140"/>
                    </a:lnTo>
                    <a:lnTo>
                      <a:pt x="720" y="2232"/>
                    </a:lnTo>
                    <a:lnTo>
                      <a:pt x="849" y="2324"/>
                    </a:lnTo>
                    <a:lnTo>
                      <a:pt x="978" y="2398"/>
                    </a:lnTo>
                    <a:lnTo>
                      <a:pt x="1126" y="2454"/>
                    </a:lnTo>
                    <a:lnTo>
                      <a:pt x="1273" y="2509"/>
                    </a:lnTo>
                    <a:lnTo>
                      <a:pt x="1273" y="2509"/>
                    </a:lnTo>
                    <a:lnTo>
                      <a:pt x="1218" y="2988"/>
                    </a:lnTo>
                    <a:lnTo>
                      <a:pt x="1107" y="3689"/>
                    </a:lnTo>
                    <a:lnTo>
                      <a:pt x="1107" y="3689"/>
                    </a:lnTo>
                    <a:lnTo>
                      <a:pt x="1052" y="3874"/>
                    </a:lnTo>
                    <a:lnTo>
                      <a:pt x="1052" y="3874"/>
                    </a:lnTo>
                    <a:lnTo>
                      <a:pt x="1052" y="3874"/>
                    </a:lnTo>
                    <a:lnTo>
                      <a:pt x="1107" y="3689"/>
                    </a:lnTo>
                    <a:lnTo>
                      <a:pt x="1107" y="3689"/>
                    </a:lnTo>
                    <a:lnTo>
                      <a:pt x="1218" y="2988"/>
                    </a:lnTo>
                    <a:lnTo>
                      <a:pt x="1273" y="2509"/>
                    </a:lnTo>
                    <a:lnTo>
                      <a:pt x="1273" y="2509"/>
                    </a:lnTo>
                    <a:lnTo>
                      <a:pt x="1532" y="2564"/>
                    </a:lnTo>
                    <a:lnTo>
                      <a:pt x="1808" y="2601"/>
                    </a:lnTo>
                    <a:lnTo>
                      <a:pt x="3026" y="2601"/>
                    </a:lnTo>
                    <a:lnTo>
                      <a:pt x="3026" y="2601"/>
                    </a:lnTo>
                    <a:lnTo>
                      <a:pt x="3210" y="2583"/>
                    </a:lnTo>
                    <a:lnTo>
                      <a:pt x="3394" y="2564"/>
                    </a:lnTo>
                    <a:lnTo>
                      <a:pt x="3560" y="2509"/>
                    </a:lnTo>
                    <a:lnTo>
                      <a:pt x="3745" y="2454"/>
                    </a:lnTo>
                    <a:lnTo>
                      <a:pt x="3892" y="2380"/>
                    </a:lnTo>
                    <a:lnTo>
                      <a:pt x="4040" y="2288"/>
                    </a:lnTo>
                    <a:lnTo>
                      <a:pt x="4188" y="2177"/>
                    </a:lnTo>
                    <a:lnTo>
                      <a:pt x="4317" y="2048"/>
                    </a:lnTo>
                    <a:lnTo>
                      <a:pt x="4427" y="1919"/>
                    </a:lnTo>
                    <a:lnTo>
                      <a:pt x="4538" y="1790"/>
                    </a:lnTo>
                    <a:lnTo>
                      <a:pt x="4630" y="1642"/>
                    </a:lnTo>
                    <a:lnTo>
                      <a:pt x="4704" y="1476"/>
                    </a:lnTo>
                    <a:lnTo>
                      <a:pt x="4759" y="1310"/>
                    </a:lnTo>
                    <a:lnTo>
                      <a:pt x="4796" y="1144"/>
                    </a:lnTo>
                    <a:lnTo>
                      <a:pt x="4833" y="959"/>
                    </a:lnTo>
                    <a:lnTo>
                      <a:pt x="4833" y="793"/>
                    </a:lnTo>
                    <a:lnTo>
                      <a:pt x="4833" y="793"/>
                    </a:lnTo>
                    <a:lnTo>
                      <a:pt x="4833" y="959"/>
                    </a:lnTo>
                    <a:lnTo>
                      <a:pt x="4796" y="1144"/>
                    </a:lnTo>
                    <a:lnTo>
                      <a:pt x="4759" y="1310"/>
                    </a:lnTo>
                    <a:lnTo>
                      <a:pt x="4704" y="1476"/>
                    </a:lnTo>
                    <a:lnTo>
                      <a:pt x="4630" y="1642"/>
                    </a:lnTo>
                    <a:lnTo>
                      <a:pt x="4538" y="1790"/>
                    </a:lnTo>
                    <a:lnTo>
                      <a:pt x="4427" y="1919"/>
                    </a:lnTo>
                    <a:lnTo>
                      <a:pt x="4317" y="2048"/>
                    </a:lnTo>
                    <a:lnTo>
                      <a:pt x="4188" y="2177"/>
                    </a:lnTo>
                    <a:lnTo>
                      <a:pt x="4040" y="2288"/>
                    </a:lnTo>
                    <a:lnTo>
                      <a:pt x="3892" y="2380"/>
                    </a:lnTo>
                    <a:lnTo>
                      <a:pt x="3745" y="2454"/>
                    </a:lnTo>
                    <a:lnTo>
                      <a:pt x="3560" y="2509"/>
                    </a:lnTo>
                    <a:lnTo>
                      <a:pt x="3394" y="2564"/>
                    </a:lnTo>
                    <a:lnTo>
                      <a:pt x="3210" y="2583"/>
                    </a:lnTo>
                    <a:lnTo>
                      <a:pt x="3026" y="2601"/>
                    </a:lnTo>
                    <a:lnTo>
                      <a:pt x="1808" y="2601"/>
                    </a:lnTo>
                    <a:lnTo>
                      <a:pt x="1808" y="2601"/>
                    </a:lnTo>
                    <a:lnTo>
                      <a:pt x="1532" y="2564"/>
                    </a:lnTo>
                    <a:lnTo>
                      <a:pt x="1273" y="2509"/>
                    </a:lnTo>
                    <a:lnTo>
                      <a:pt x="1273" y="2509"/>
                    </a:lnTo>
                    <a:lnTo>
                      <a:pt x="1126" y="2454"/>
                    </a:lnTo>
                    <a:lnTo>
                      <a:pt x="978" y="2398"/>
                    </a:lnTo>
                    <a:lnTo>
                      <a:pt x="849" y="2324"/>
                    </a:lnTo>
                    <a:lnTo>
                      <a:pt x="720" y="2232"/>
                    </a:lnTo>
                    <a:lnTo>
                      <a:pt x="609" y="2140"/>
                    </a:lnTo>
                    <a:lnTo>
                      <a:pt x="480" y="2029"/>
                    </a:lnTo>
                    <a:lnTo>
                      <a:pt x="388" y="1900"/>
                    </a:lnTo>
                    <a:lnTo>
                      <a:pt x="296" y="1790"/>
                    </a:lnTo>
                    <a:lnTo>
                      <a:pt x="222" y="1642"/>
                    </a:lnTo>
                    <a:lnTo>
                      <a:pt x="148" y="1513"/>
                    </a:lnTo>
                    <a:lnTo>
                      <a:pt x="93" y="1365"/>
                    </a:lnTo>
                    <a:lnTo>
                      <a:pt x="38" y="1218"/>
                    </a:lnTo>
                    <a:lnTo>
                      <a:pt x="19" y="1052"/>
                    </a:lnTo>
                    <a:lnTo>
                      <a:pt x="1" y="904"/>
                    </a:lnTo>
                    <a:lnTo>
                      <a:pt x="1" y="738"/>
                    </a:lnTo>
                    <a:lnTo>
                      <a:pt x="1" y="572"/>
                    </a:lnTo>
                    <a:lnTo>
                      <a:pt x="74" y="0"/>
                    </a:lnTo>
                    <a:lnTo>
                      <a:pt x="74" y="0"/>
                    </a:lnTo>
                    <a:lnTo>
                      <a:pt x="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1"/>
              <p:cNvSpPr/>
              <p:nvPr/>
            </p:nvSpPr>
            <p:spPr>
              <a:xfrm>
                <a:off x="2143050" y="859700"/>
                <a:ext cx="3725" cy="13850"/>
              </a:xfrm>
              <a:custGeom>
                <a:rect b="b" l="l" r="r" t="t"/>
                <a:pathLst>
                  <a:path extrusionOk="0" fill="none" h="554" w="149">
                    <a:moveTo>
                      <a:pt x="148" y="0"/>
                    </a:moveTo>
                    <a:lnTo>
                      <a:pt x="148" y="0"/>
                    </a:lnTo>
                    <a:lnTo>
                      <a:pt x="56" y="240"/>
                    </a:lnTo>
                    <a:lnTo>
                      <a:pt x="19" y="498"/>
                    </a:lnTo>
                    <a:lnTo>
                      <a:pt x="1" y="554"/>
                    </a:lnTo>
                    <a:lnTo>
                      <a:pt x="1" y="554"/>
                    </a:lnTo>
                    <a:lnTo>
                      <a:pt x="19" y="498"/>
                    </a:lnTo>
                    <a:lnTo>
                      <a:pt x="19" y="498"/>
                    </a:lnTo>
                    <a:lnTo>
                      <a:pt x="56" y="240"/>
                    </a:lnTo>
                    <a:lnTo>
                      <a:pt x="14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1"/>
              <p:cNvSpPr/>
              <p:nvPr/>
            </p:nvSpPr>
            <p:spPr>
              <a:xfrm>
                <a:off x="2193775" y="787775"/>
                <a:ext cx="3250" cy="7850"/>
              </a:xfrm>
              <a:custGeom>
                <a:rect b="b" l="l" r="r" t="t"/>
                <a:pathLst>
                  <a:path extrusionOk="0" fill="none" h="314" w="130">
                    <a:moveTo>
                      <a:pt x="1" y="0"/>
                    </a:moveTo>
                    <a:lnTo>
                      <a:pt x="1" y="0"/>
                    </a:lnTo>
                    <a:lnTo>
                      <a:pt x="1" y="0"/>
                    </a:lnTo>
                    <a:lnTo>
                      <a:pt x="130" y="31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1"/>
              <p:cNvSpPr/>
              <p:nvPr/>
            </p:nvSpPr>
            <p:spPr>
              <a:xfrm>
                <a:off x="2157825" y="950550"/>
                <a:ext cx="108825" cy="108825"/>
              </a:xfrm>
              <a:custGeom>
                <a:rect b="b" l="l" r="r" t="t"/>
                <a:pathLst>
                  <a:path extrusionOk="0" fill="none" h="4353" w="4353">
                    <a:moveTo>
                      <a:pt x="4132" y="0"/>
                    </a:moveTo>
                    <a:lnTo>
                      <a:pt x="4132" y="0"/>
                    </a:lnTo>
                    <a:lnTo>
                      <a:pt x="4058" y="166"/>
                    </a:lnTo>
                    <a:lnTo>
                      <a:pt x="3966" y="332"/>
                    </a:lnTo>
                    <a:lnTo>
                      <a:pt x="3855" y="480"/>
                    </a:lnTo>
                    <a:lnTo>
                      <a:pt x="3744" y="627"/>
                    </a:lnTo>
                    <a:lnTo>
                      <a:pt x="3763" y="701"/>
                    </a:lnTo>
                    <a:lnTo>
                      <a:pt x="3763" y="701"/>
                    </a:lnTo>
                    <a:lnTo>
                      <a:pt x="3781" y="848"/>
                    </a:lnTo>
                    <a:lnTo>
                      <a:pt x="3781" y="1014"/>
                    </a:lnTo>
                    <a:lnTo>
                      <a:pt x="3781" y="1014"/>
                    </a:lnTo>
                    <a:lnTo>
                      <a:pt x="3781" y="1180"/>
                    </a:lnTo>
                    <a:lnTo>
                      <a:pt x="3744" y="1365"/>
                    </a:lnTo>
                    <a:lnTo>
                      <a:pt x="3707" y="1531"/>
                    </a:lnTo>
                    <a:lnTo>
                      <a:pt x="3652" y="1697"/>
                    </a:lnTo>
                    <a:lnTo>
                      <a:pt x="3578" y="1863"/>
                    </a:lnTo>
                    <a:lnTo>
                      <a:pt x="3486" y="2011"/>
                    </a:lnTo>
                    <a:lnTo>
                      <a:pt x="3375" y="2140"/>
                    </a:lnTo>
                    <a:lnTo>
                      <a:pt x="3265" y="2269"/>
                    </a:lnTo>
                    <a:lnTo>
                      <a:pt x="3136" y="2398"/>
                    </a:lnTo>
                    <a:lnTo>
                      <a:pt x="2988" y="2509"/>
                    </a:lnTo>
                    <a:lnTo>
                      <a:pt x="2840" y="2601"/>
                    </a:lnTo>
                    <a:lnTo>
                      <a:pt x="2693" y="2675"/>
                    </a:lnTo>
                    <a:lnTo>
                      <a:pt x="2508" y="2730"/>
                    </a:lnTo>
                    <a:lnTo>
                      <a:pt x="2342" y="2785"/>
                    </a:lnTo>
                    <a:lnTo>
                      <a:pt x="2158" y="2804"/>
                    </a:lnTo>
                    <a:lnTo>
                      <a:pt x="1974" y="2822"/>
                    </a:lnTo>
                    <a:lnTo>
                      <a:pt x="756" y="2822"/>
                    </a:lnTo>
                    <a:lnTo>
                      <a:pt x="756" y="2822"/>
                    </a:lnTo>
                    <a:lnTo>
                      <a:pt x="480" y="2785"/>
                    </a:lnTo>
                    <a:lnTo>
                      <a:pt x="221" y="2730"/>
                    </a:lnTo>
                    <a:lnTo>
                      <a:pt x="221" y="2730"/>
                    </a:lnTo>
                    <a:lnTo>
                      <a:pt x="166" y="3209"/>
                    </a:lnTo>
                    <a:lnTo>
                      <a:pt x="55" y="3910"/>
                    </a:lnTo>
                    <a:lnTo>
                      <a:pt x="55" y="3910"/>
                    </a:lnTo>
                    <a:lnTo>
                      <a:pt x="0" y="4095"/>
                    </a:lnTo>
                    <a:lnTo>
                      <a:pt x="0" y="4095"/>
                    </a:lnTo>
                    <a:lnTo>
                      <a:pt x="406" y="4205"/>
                    </a:lnTo>
                    <a:lnTo>
                      <a:pt x="812" y="4279"/>
                    </a:lnTo>
                    <a:lnTo>
                      <a:pt x="1217" y="4335"/>
                    </a:lnTo>
                    <a:lnTo>
                      <a:pt x="1642" y="4353"/>
                    </a:lnTo>
                    <a:lnTo>
                      <a:pt x="1642" y="4353"/>
                    </a:lnTo>
                    <a:lnTo>
                      <a:pt x="1955" y="4335"/>
                    </a:lnTo>
                    <a:lnTo>
                      <a:pt x="2269" y="4316"/>
                    </a:lnTo>
                    <a:lnTo>
                      <a:pt x="2582" y="4261"/>
                    </a:lnTo>
                    <a:lnTo>
                      <a:pt x="2877" y="4205"/>
                    </a:lnTo>
                    <a:lnTo>
                      <a:pt x="3172" y="4132"/>
                    </a:lnTo>
                    <a:lnTo>
                      <a:pt x="3468" y="4039"/>
                    </a:lnTo>
                    <a:lnTo>
                      <a:pt x="3744" y="3929"/>
                    </a:lnTo>
                    <a:lnTo>
                      <a:pt x="4021" y="3800"/>
                    </a:lnTo>
                    <a:lnTo>
                      <a:pt x="4021" y="3800"/>
                    </a:lnTo>
                    <a:lnTo>
                      <a:pt x="4095" y="3578"/>
                    </a:lnTo>
                    <a:lnTo>
                      <a:pt x="4168" y="3375"/>
                    </a:lnTo>
                    <a:lnTo>
                      <a:pt x="4224" y="3136"/>
                    </a:lnTo>
                    <a:lnTo>
                      <a:pt x="4261" y="2914"/>
                    </a:lnTo>
                    <a:lnTo>
                      <a:pt x="4316" y="2435"/>
                    </a:lnTo>
                    <a:lnTo>
                      <a:pt x="4353" y="1955"/>
                    </a:lnTo>
                    <a:lnTo>
                      <a:pt x="4334" y="1476"/>
                    </a:lnTo>
                    <a:lnTo>
                      <a:pt x="4279" y="978"/>
                    </a:lnTo>
                    <a:lnTo>
                      <a:pt x="4224" y="480"/>
                    </a:lnTo>
                    <a:lnTo>
                      <a:pt x="413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1"/>
              <p:cNvSpPr/>
              <p:nvPr/>
            </p:nvSpPr>
            <p:spPr>
              <a:xfrm>
                <a:off x="2232050" y="855075"/>
                <a:ext cx="64575" cy="190475"/>
              </a:xfrm>
              <a:custGeom>
                <a:rect b="b" l="l" r="r" t="t"/>
                <a:pathLst>
                  <a:path extrusionOk="0" fill="none" h="7619" w="2583">
                    <a:moveTo>
                      <a:pt x="867" y="1"/>
                    </a:moveTo>
                    <a:lnTo>
                      <a:pt x="867" y="1"/>
                    </a:lnTo>
                    <a:lnTo>
                      <a:pt x="1" y="130"/>
                    </a:lnTo>
                    <a:lnTo>
                      <a:pt x="1" y="130"/>
                    </a:lnTo>
                    <a:lnTo>
                      <a:pt x="37" y="241"/>
                    </a:lnTo>
                    <a:lnTo>
                      <a:pt x="37" y="241"/>
                    </a:lnTo>
                    <a:lnTo>
                      <a:pt x="185" y="333"/>
                    </a:lnTo>
                    <a:lnTo>
                      <a:pt x="333" y="444"/>
                    </a:lnTo>
                    <a:lnTo>
                      <a:pt x="480" y="554"/>
                    </a:lnTo>
                    <a:lnTo>
                      <a:pt x="609" y="683"/>
                    </a:lnTo>
                    <a:lnTo>
                      <a:pt x="720" y="813"/>
                    </a:lnTo>
                    <a:lnTo>
                      <a:pt x="831" y="960"/>
                    </a:lnTo>
                    <a:lnTo>
                      <a:pt x="941" y="1108"/>
                    </a:lnTo>
                    <a:lnTo>
                      <a:pt x="1033" y="1255"/>
                    </a:lnTo>
                    <a:lnTo>
                      <a:pt x="1107" y="1421"/>
                    </a:lnTo>
                    <a:lnTo>
                      <a:pt x="1181" y="1587"/>
                    </a:lnTo>
                    <a:lnTo>
                      <a:pt x="1255" y="1753"/>
                    </a:lnTo>
                    <a:lnTo>
                      <a:pt x="1310" y="1919"/>
                    </a:lnTo>
                    <a:lnTo>
                      <a:pt x="1347" y="2104"/>
                    </a:lnTo>
                    <a:lnTo>
                      <a:pt x="1384" y="2288"/>
                    </a:lnTo>
                    <a:lnTo>
                      <a:pt x="1402" y="2473"/>
                    </a:lnTo>
                    <a:lnTo>
                      <a:pt x="1402" y="2675"/>
                    </a:lnTo>
                    <a:lnTo>
                      <a:pt x="1402" y="2675"/>
                    </a:lnTo>
                    <a:lnTo>
                      <a:pt x="1384" y="2971"/>
                    </a:lnTo>
                    <a:lnTo>
                      <a:pt x="1347" y="3266"/>
                    </a:lnTo>
                    <a:lnTo>
                      <a:pt x="1273" y="3561"/>
                    </a:lnTo>
                    <a:lnTo>
                      <a:pt x="1163" y="3819"/>
                    </a:lnTo>
                    <a:lnTo>
                      <a:pt x="1163" y="3819"/>
                    </a:lnTo>
                    <a:lnTo>
                      <a:pt x="1255" y="4299"/>
                    </a:lnTo>
                    <a:lnTo>
                      <a:pt x="1310" y="4797"/>
                    </a:lnTo>
                    <a:lnTo>
                      <a:pt x="1365" y="5295"/>
                    </a:lnTo>
                    <a:lnTo>
                      <a:pt x="1384" y="5774"/>
                    </a:lnTo>
                    <a:lnTo>
                      <a:pt x="1347" y="6254"/>
                    </a:lnTo>
                    <a:lnTo>
                      <a:pt x="1292" y="6733"/>
                    </a:lnTo>
                    <a:lnTo>
                      <a:pt x="1255" y="6955"/>
                    </a:lnTo>
                    <a:lnTo>
                      <a:pt x="1199" y="7194"/>
                    </a:lnTo>
                    <a:lnTo>
                      <a:pt x="1126" y="7397"/>
                    </a:lnTo>
                    <a:lnTo>
                      <a:pt x="1052" y="7619"/>
                    </a:lnTo>
                    <a:lnTo>
                      <a:pt x="1052" y="7619"/>
                    </a:lnTo>
                    <a:lnTo>
                      <a:pt x="1476" y="7397"/>
                    </a:lnTo>
                    <a:lnTo>
                      <a:pt x="1863" y="7121"/>
                    </a:lnTo>
                    <a:lnTo>
                      <a:pt x="2251" y="6826"/>
                    </a:lnTo>
                    <a:lnTo>
                      <a:pt x="2583" y="6494"/>
                    </a:lnTo>
                    <a:lnTo>
                      <a:pt x="2583" y="6494"/>
                    </a:lnTo>
                    <a:lnTo>
                      <a:pt x="2583" y="6383"/>
                    </a:lnTo>
                    <a:lnTo>
                      <a:pt x="2583" y="6383"/>
                    </a:lnTo>
                    <a:lnTo>
                      <a:pt x="2435" y="5331"/>
                    </a:lnTo>
                    <a:lnTo>
                      <a:pt x="2269" y="4354"/>
                    </a:lnTo>
                    <a:lnTo>
                      <a:pt x="2085" y="3469"/>
                    </a:lnTo>
                    <a:lnTo>
                      <a:pt x="1863" y="2639"/>
                    </a:lnTo>
                    <a:lnTo>
                      <a:pt x="1642" y="1882"/>
                    </a:lnTo>
                    <a:lnTo>
                      <a:pt x="1402" y="1200"/>
                    </a:lnTo>
                    <a:lnTo>
                      <a:pt x="1144" y="573"/>
                    </a:lnTo>
                    <a:lnTo>
                      <a:pt x="8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1"/>
              <p:cNvSpPr/>
              <p:nvPr/>
            </p:nvSpPr>
            <p:spPr>
              <a:xfrm>
                <a:off x="2131525" y="832025"/>
                <a:ext cx="120850" cy="189100"/>
              </a:xfrm>
              <a:custGeom>
                <a:rect b="b" l="l" r="r" t="t"/>
                <a:pathLst>
                  <a:path extrusionOk="0" h="7564" w="4834">
                    <a:moveTo>
                      <a:pt x="2269" y="1"/>
                    </a:moveTo>
                    <a:lnTo>
                      <a:pt x="2011" y="19"/>
                    </a:lnTo>
                    <a:lnTo>
                      <a:pt x="1734" y="93"/>
                    </a:lnTo>
                    <a:lnTo>
                      <a:pt x="1495" y="185"/>
                    </a:lnTo>
                    <a:lnTo>
                      <a:pt x="1273" y="314"/>
                    </a:lnTo>
                    <a:lnTo>
                      <a:pt x="1070" y="462"/>
                    </a:lnTo>
                    <a:lnTo>
                      <a:pt x="886" y="646"/>
                    </a:lnTo>
                    <a:lnTo>
                      <a:pt x="738" y="868"/>
                    </a:lnTo>
                    <a:lnTo>
                      <a:pt x="609" y="1107"/>
                    </a:lnTo>
                    <a:lnTo>
                      <a:pt x="517" y="1347"/>
                    </a:lnTo>
                    <a:lnTo>
                      <a:pt x="480" y="1605"/>
                    </a:lnTo>
                    <a:lnTo>
                      <a:pt x="462" y="1661"/>
                    </a:lnTo>
                    <a:lnTo>
                      <a:pt x="665" y="1458"/>
                    </a:lnTo>
                    <a:lnTo>
                      <a:pt x="904" y="1273"/>
                    </a:lnTo>
                    <a:lnTo>
                      <a:pt x="1144" y="1126"/>
                    </a:lnTo>
                    <a:lnTo>
                      <a:pt x="1402" y="997"/>
                    </a:lnTo>
                    <a:lnTo>
                      <a:pt x="1679" y="886"/>
                    </a:lnTo>
                    <a:lnTo>
                      <a:pt x="1956" y="812"/>
                    </a:lnTo>
                    <a:lnTo>
                      <a:pt x="2269" y="757"/>
                    </a:lnTo>
                    <a:lnTo>
                      <a:pt x="2564" y="739"/>
                    </a:lnTo>
                    <a:lnTo>
                      <a:pt x="2767" y="739"/>
                    </a:lnTo>
                    <a:lnTo>
                      <a:pt x="2970" y="775"/>
                    </a:lnTo>
                    <a:lnTo>
                      <a:pt x="3173" y="794"/>
                    </a:lnTo>
                    <a:lnTo>
                      <a:pt x="3358" y="849"/>
                    </a:lnTo>
                    <a:lnTo>
                      <a:pt x="3542" y="905"/>
                    </a:lnTo>
                    <a:lnTo>
                      <a:pt x="3726" y="978"/>
                    </a:lnTo>
                    <a:lnTo>
                      <a:pt x="3892" y="1071"/>
                    </a:lnTo>
                    <a:lnTo>
                      <a:pt x="4058" y="1163"/>
                    </a:lnTo>
                    <a:lnTo>
                      <a:pt x="4022" y="1052"/>
                    </a:lnTo>
                    <a:lnTo>
                      <a:pt x="3892" y="831"/>
                    </a:lnTo>
                    <a:lnTo>
                      <a:pt x="3745" y="628"/>
                    </a:lnTo>
                    <a:lnTo>
                      <a:pt x="3560" y="443"/>
                    </a:lnTo>
                    <a:lnTo>
                      <a:pt x="3358" y="296"/>
                    </a:lnTo>
                    <a:lnTo>
                      <a:pt x="3136" y="167"/>
                    </a:lnTo>
                    <a:lnTo>
                      <a:pt x="2896" y="75"/>
                    </a:lnTo>
                    <a:lnTo>
                      <a:pt x="2638" y="19"/>
                    </a:lnTo>
                    <a:lnTo>
                      <a:pt x="2380" y="1"/>
                    </a:lnTo>
                    <a:close/>
                    <a:moveTo>
                      <a:pt x="74" y="4962"/>
                    </a:moveTo>
                    <a:lnTo>
                      <a:pt x="1" y="5534"/>
                    </a:lnTo>
                    <a:lnTo>
                      <a:pt x="1" y="5700"/>
                    </a:lnTo>
                    <a:lnTo>
                      <a:pt x="1" y="5866"/>
                    </a:lnTo>
                    <a:lnTo>
                      <a:pt x="19" y="6014"/>
                    </a:lnTo>
                    <a:lnTo>
                      <a:pt x="38" y="6180"/>
                    </a:lnTo>
                    <a:lnTo>
                      <a:pt x="93" y="6327"/>
                    </a:lnTo>
                    <a:lnTo>
                      <a:pt x="148" y="6475"/>
                    </a:lnTo>
                    <a:lnTo>
                      <a:pt x="222" y="6604"/>
                    </a:lnTo>
                    <a:lnTo>
                      <a:pt x="296" y="6752"/>
                    </a:lnTo>
                    <a:lnTo>
                      <a:pt x="388" y="6862"/>
                    </a:lnTo>
                    <a:lnTo>
                      <a:pt x="480" y="6991"/>
                    </a:lnTo>
                    <a:lnTo>
                      <a:pt x="609" y="7102"/>
                    </a:lnTo>
                    <a:lnTo>
                      <a:pt x="720" y="7194"/>
                    </a:lnTo>
                    <a:lnTo>
                      <a:pt x="849" y="7286"/>
                    </a:lnTo>
                    <a:lnTo>
                      <a:pt x="978" y="7360"/>
                    </a:lnTo>
                    <a:lnTo>
                      <a:pt x="1126" y="7416"/>
                    </a:lnTo>
                    <a:lnTo>
                      <a:pt x="1273" y="7471"/>
                    </a:lnTo>
                    <a:lnTo>
                      <a:pt x="1532" y="7526"/>
                    </a:lnTo>
                    <a:lnTo>
                      <a:pt x="1808" y="7563"/>
                    </a:lnTo>
                    <a:lnTo>
                      <a:pt x="3026" y="7563"/>
                    </a:lnTo>
                    <a:lnTo>
                      <a:pt x="3210" y="7545"/>
                    </a:lnTo>
                    <a:lnTo>
                      <a:pt x="3394" y="7526"/>
                    </a:lnTo>
                    <a:lnTo>
                      <a:pt x="3560" y="7471"/>
                    </a:lnTo>
                    <a:lnTo>
                      <a:pt x="3745" y="7416"/>
                    </a:lnTo>
                    <a:lnTo>
                      <a:pt x="3892" y="7342"/>
                    </a:lnTo>
                    <a:lnTo>
                      <a:pt x="4040" y="7250"/>
                    </a:lnTo>
                    <a:lnTo>
                      <a:pt x="4188" y="7139"/>
                    </a:lnTo>
                    <a:lnTo>
                      <a:pt x="4317" y="7010"/>
                    </a:lnTo>
                    <a:lnTo>
                      <a:pt x="4427" y="6881"/>
                    </a:lnTo>
                    <a:lnTo>
                      <a:pt x="4538" y="6752"/>
                    </a:lnTo>
                    <a:lnTo>
                      <a:pt x="4630" y="6604"/>
                    </a:lnTo>
                    <a:lnTo>
                      <a:pt x="4704" y="6438"/>
                    </a:lnTo>
                    <a:lnTo>
                      <a:pt x="4759" y="6272"/>
                    </a:lnTo>
                    <a:lnTo>
                      <a:pt x="4796" y="6106"/>
                    </a:lnTo>
                    <a:lnTo>
                      <a:pt x="4833" y="5921"/>
                    </a:lnTo>
                    <a:lnTo>
                      <a:pt x="4833" y="5755"/>
                    </a:lnTo>
                    <a:lnTo>
                      <a:pt x="4833" y="5589"/>
                    </a:lnTo>
                    <a:lnTo>
                      <a:pt x="4815" y="5442"/>
                    </a:lnTo>
                    <a:lnTo>
                      <a:pt x="4796" y="5368"/>
                    </a:lnTo>
                    <a:lnTo>
                      <a:pt x="4667" y="5516"/>
                    </a:lnTo>
                    <a:lnTo>
                      <a:pt x="4538" y="5663"/>
                    </a:lnTo>
                    <a:lnTo>
                      <a:pt x="4372" y="5792"/>
                    </a:lnTo>
                    <a:lnTo>
                      <a:pt x="4224" y="5921"/>
                    </a:lnTo>
                    <a:lnTo>
                      <a:pt x="4058" y="6032"/>
                    </a:lnTo>
                    <a:lnTo>
                      <a:pt x="3874" y="6124"/>
                    </a:lnTo>
                    <a:lnTo>
                      <a:pt x="3690" y="6217"/>
                    </a:lnTo>
                    <a:lnTo>
                      <a:pt x="3505" y="6290"/>
                    </a:lnTo>
                    <a:lnTo>
                      <a:pt x="3450" y="6383"/>
                    </a:lnTo>
                    <a:lnTo>
                      <a:pt x="3394" y="6475"/>
                    </a:lnTo>
                    <a:lnTo>
                      <a:pt x="3321" y="6567"/>
                    </a:lnTo>
                    <a:lnTo>
                      <a:pt x="3228" y="6641"/>
                    </a:lnTo>
                    <a:lnTo>
                      <a:pt x="3136" y="6696"/>
                    </a:lnTo>
                    <a:lnTo>
                      <a:pt x="3026" y="6733"/>
                    </a:lnTo>
                    <a:lnTo>
                      <a:pt x="2915" y="6752"/>
                    </a:lnTo>
                    <a:lnTo>
                      <a:pt x="2786" y="6770"/>
                    </a:lnTo>
                    <a:lnTo>
                      <a:pt x="2694" y="6770"/>
                    </a:lnTo>
                    <a:lnTo>
                      <a:pt x="2601" y="6752"/>
                    </a:lnTo>
                    <a:lnTo>
                      <a:pt x="2509" y="6715"/>
                    </a:lnTo>
                    <a:lnTo>
                      <a:pt x="2417" y="6678"/>
                    </a:lnTo>
                    <a:lnTo>
                      <a:pt x="2343" y="6622"/>
                    </a:lnTo>
                    <a:lnTo>
                      <a:pt x="2269" y="6567"/>
                    </a:lnTo>
                    <a:lnTo>
                      <a:pt x="2196" y="6493"/>
                    </a:lnTo>
                    <a:lnTo>
                      <a:pt x="2140" y="6419"/>
                    </a:lnTo>
                    <a:lnTo>
                      <a:pt x="1827" y="6346"/>
                    </a:lnTo>
                    <a:lnTo>
                      <a:pt x="1513" y="6235"/>
                    </a:lnTo>
                    <a:lnTo>
                      <a:pt x="1218" y="6106"/>
                    </a:lnTo>
                    <a:lnTo>
                      <a:pt x="941" y="5921"/>
                    </a:lnTo>
                    <a:lnTo>
                      <a:pt x="683" y="5719"/>
                    </a:lnTo>
                    <a:lnTo>
                      <a:pt x="443" y="5497"/>
                    </a:lnTo>
                    <a:lnTo>
                      <a:pt x="240" y="5239"/>
                    </a:lnTo>
                    <a:lnTo>
                      <a:pt x="74" y="4962"/>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1"/>
              <p:cNvSpPr/>
              <p:nvPr/>
            </p:nvSpPr>
            <p:spPr>
              <a:xfrm>
                <a:off x="2131525" y="956075"/>
                <a:ext cx="120850" cy="65050"/>
              </a:xfrm>
              <a:custGeom>
                <a:rect b="b" l="l" r="r" t="t"/>
                <a:pathLst>
                  <a:path extrusionOk="0" fill="none" h="2602" w="4834">
                    <a:moveTo>
                      <a:pt x="74" y="0"/>
                    </a:moveTo>
                    <a:lnTo>
                      <a:pt x="1" y="572"/>
                    </a:lnTo>
                    <a:lnTo>
                      <a:pt x="1" y="572"/>
                    </a:lnTo>
                    <a:lnTo>
                      <a:pt x="1" y="738"/>
                    </a:lnTo>
                    <a:lnTo>
                      <a:pt x="1" y="904"/>
                    </a:lnTo>
                    <a:lnTo>
                      <a:pt x="19" y="1052"/>
                    </a:lnTo>
                    <a:lnTo>
                      <a:pt x="38" y="1218"/>
                    </a:lnTo>
                    <a:lnTo>
                      <a:pt x="93" y="1365"/>
                    </a:lnTo>
                    <a:lnTo>
                      <a:pt x="148" y="1513"/>
                    </a:lnTo>
                    <a:lnTo>
                      <a:pt x="222" y="1642"/>
                    </a:lnTo>
                    <a:lnTo>
                      <a:pt x="296" y="1790"/>
                    </a:lnTo>
                    <a:lnTo>
                      <a:pt x="388" y="1900"/>
                    </a:lnTo>
                    <a:lnTo>
                      <a:pt x="480" y="2029"/>
                    </a:lnTo>
                    <a:lnTo>
                      <a:pt x="609" y="2140"/>
                    </a:lnTo>
                    <a:lnTo>
                      <a:pt x="720" y="2232"/>
                    </a:lnTo>
                    <a:lnTo>
                      <a:pt x="849" y="2324"/>
                    </a:lnTo>
                    <a:lnTo>
                      <a:pt x="978" y="2398"/>
                    </a:lnTo>
                    <a:lnTo>
                      <a:pt x="1126" y="2454"/>
                    </a:lnTo>
                    <a:lnTo>
                      <a:pt x="1273" y="2509"/>
                    </a:lnTo>
                    <a:lnTo>
                      <a:pt x="1273" y="2509"/>
                    </a:lnTo>
                    <a:lnTo>
                      <a:pt x="1532" y="2564"/>
                    </a:lnTo>
                    <a:lnTo>
                      <a:pt x="1808" y="2601"/>
                    </a:lnTo>
                    <a:lnTo>
                      <a:pt x="3026" y="2601"/>
                    </a:lnTo>
                    <a:lnTo>
                      <a:pt x="3026" y="2601"/>
                    </a:lnTo>
                    <a:lnTo>
                      <a:pt x="3210" y="2583"/>
                    </a:lnTo>
                    <a:lnTo>
                      <a:pt x="3394" y="2564"/>
                    </a:lnTo>
                    <a:lnTo>
                      <a:pt x="3560" y="2509"/>
                    </a:lnTo>
                    <a:lnTo>
                      <a:pt x="3745" y="2454"/>
                    </a:lnTo>
                    <a:lnTo>
                      <a:pt x="3892" y="2380"/>
                    </a:lnTo>
                    <a:lnTo>
                      <a:pt x="4040" y="2288"/>
                    </a:lnTo>
                    <a:lnTo>
                      <a:pt x="4188" y="2177"/>
                    </a:lnTo>
                    <a:lnTo>
                      <a:pt x="4317" y="2048"/>
                    </a:lnTo>
                    <a:lnTo>
                      <a:pt x="4427" y="1919"/>
                    </a:lnTo>
                    <a:lnTo>
                      <a:pt x="4538" y="1790"/>
                    </a:lnTo>
                    <a:lnTo>
                      <a:pt x="4630" y="1642"/>
                    </a:lnTo>
                    <a:lnTo>
                      <a:pt x="4704" y="1476"/>
                    </a:lnTo>
                    <a:lnTo>
                      <a:pt x="4759" y="1310"/>
                    </a:lnTo>
                    <a:lnTo>
                      <a:pt x="4796" y="1144"/>
                    </a:lnTo>
                    <a:lnTo>
                      <a:pt x="4833" y="959"/>
                    </a:lnTo>
                    <a:lnTo>
                      <a:pt x="4833" y="793"/>
                    </a:lnTo>
                    <a:lnTo>
                      <a:pt x="4833" y="793"/>
                    </a:lnTo>
                    <a:lnTo>
                      <a:pt x="4833" y="627"/>
                    </a:lnTo>
                    <a:lnTo>
                      <a:pt x="4815" y="480"/>
                    </a:lnTo>
                    <a:lnTo>
                      <a:pt x="4796" y="406"/>
                    </a:lnTo>
                    <a:lnTo>
                      <a:pt x="4796" y="406"/>
                    </a:lnTo>
                    <a:lnTo>
                      <a:pt x="4667" y="554"/>
                    </a:lnTo>
                    <a:lnTo>
                      <a:pt x="4538" y="701"/>
                    </a:lnTo>
                    <a:lnTo>
                      <a:pt x="4372" y="830"/>
                    </a:lnTo>
                    <a:lnTo>
                      <a:pt x="4224" y="959"/>
                    </a:lnTo>
                    <a:lnTo>
                      <a:pt x="4058" y="1070"/>
                    </a:lnTo>
                    <a:lnTo>
                      <a:pt x="3874" y="1162"/>
                    </a:lnTo>
                    <a:lnTo>
                      <a:pt x="3690" y="1255"/>
                    </a:lnTo>
                    <a:lnTo>
                      <a:pt x="3505" y="1328"/>
                    </a:lnTo>
                    <a:lnTo>
                      <a:pt x="3505" y="1328"/>
                    </a:lnTo>
                    <a:lnTo>
                      <a:pt x="3450" y="1421"/>
                    </a:lnTo>
                    <a:lnTo>
                      <a:pt x="3394" y="1513"/>
                    </a:lnTo>
                    <a:lnTo>
                      <a:pt x="3321" y="1605"/>
                    </a:lnTo>
                    <a:lnTo>
                      <a:pt x="3228" y="1679"/>
                    </a:lnTo>
                    <a:lnTo>
                      <a:pt x="3136" y="1734"/>
                    </a:lnTo>
                    <a:lnTo>
                      <a:pt x="3026" y="1771"/>
                    </a:lnTo>
                    <a:lnTo>
                      <a:pt x="2915" y="1790"/>
                    </a:lnTo>
                    <a:lnTo>
                      <a:pt x="2786" y="1808"/>
                    </a:lnTo>
                    <a:lnTo>
                      <a:pt x="2786" y="1808"/>
                    </a:lnTo>
                    <a:lnTo>
                      <a:pt x="2694" y="1808"/>
                    </a:lnTo>
                    <a:lnTo>
                      <a:pt x="2601" y="1790"/>
                    </a:lnTo>
                    <a:lnTo>
                      <a:pt x="2509" y="1753"/>
                    </a:lnTo>
                    <a:lnTo>
                      <a:pt x="2417" y="1716"/>
                    </a:lnTo>
                    <a:lnTo>
                      <a:pt x="2343" y="1660"/>
                    </a:lnTo>
                    <a:lnTo>
                      <a:pt x="2269" y="1605"/>
                    </a:lnTo>
                    <a:lnTo>
                      <a:pt x="2196" y="1531"/>
                    </a:lnTo>
                    <a:lnTo>
                      <a:pt x="2140" y="1457"/>
                    </a:lnTo>
                    <a:lnTo>
                      <a:pt x="2140" y="1457"/>
                    </a:lnTo>
                    <a:lnTo>
                      <a:pt x="1827" y="1384"/>
                    </a:lnTo>
                    <a:lnTo>
                      <a:pt x="1513" y="1273"/>
                    </a:lnTo>
                    <a:lnTo>
                      <a:pt x="1218" y="1144"/>
                    </a:lnTo>
                    <a:lnTo>
                      <a:pt x="941" y="959"/>
                    </a:lnTo>
                    <a:lnTo>
                      <a:pt x="683" y="757"/>
                    </a:lnTo>
                    <a:lnTo>
                      <a:pt x="443" y="535"/>
                    </a:lnTo>
                    <a:lnTo>
                      <a:pt x="240" y="277"/>
                    </a:lnTo>
                    <a:lnTo>
                      <a:pt x="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1"/>
              <p:cNvSpPr/>
              <p:nvPr/>
            </p:nvSpPr>
            <p:spPr>
              <a:xfrm>
                <a:off x="2143050" y="832025"/>
                <a:ext cx="89950" cy="41525"/>
              </a:xfrm>
              <a:custGeom>
                <a:rect b="b" l="l" r="r" t="t"/>
                <a:pathLst>
                  <a:path extrusionOk="0" fill="none" h="1661" w="3598">
                    <a:moveTo>
                      <a:pt x="1919" y="1"/>
                    </a:moveTo>
                    <a:lnTo>
                      <a:pt x="1808" y="1"/>
                    </a:lnTo>
                    <a:lnTo>
                      <a:pt x="1808" y="1"/>
                    </a:lnTo>
                    <a:lnTo>
                      <a:pt x="1550" y="19"/>
                    </a:lnTo>
                    <a:lnTo>
                      <a:pt x="1273" y="93"/>
                    </a:lnTo>
                    <a:lnTo>
                      <a:pt x="1034" y="185"/>
                    </a:lnTo>
                    <a:lnTo>
                      <a:pt x="812" y="314"/>
                    </a:lnTo>
                    <a:lnTo>
                      <a:pt x="609" y="462"/>
                    </a:lnTo>
                    <a:lnTo>
                      <a:pt x="425" y="646"/>
                    </a:lnTo>
                    <a:lnTo>
                      <a:pt x="277" y="868"/>
                    </a:lnTo>
                    <a:lnTo>
                      <a:pt x="148" y="1107"/>
                    </a:lnTo>
                    <a:lnTo>
                      <a:pt x="148" y="1107"/>
                    </a:lnTo>
                    <a:lnTo>
                      <a:pt x="56" y="1347"/>
                    </a:lnTo>
                    <a:lnTo>
                      <a:pt x="19" y="1605"/>
                    </a:lnTo>
                    <a:lnTo>
                      <a:pt x="1" y="1661"/>
                    </a:lnTo>
                    <a:lnTo>
                      <a:pt x="1" y="1661"/>
                    </a:lnTo>
                    <a:lnTo>
                      <a:pt x="204" y="1458"/>
                    </a:lnTo>
                    <a:lnTo>
                      <a:pt x="443" y="1273"/>
                    </a:lnTo>
                    <a:lnTo>
                      <a:pt x="683" y="1126"/>
                    </a:lnTo>
                    <a:lnTo>
                      <a:pt x="941" y="997"/>
                    </a:lnTo>
                    <a:lnTo>
                      <a:pt x="1218" y="886"/>
                    </a:lnTo>
                    <a:lnTo>
                      <a:pt x="1495" y="812"/>
                    </a:lnTo>
                    <a:lnTo>
                      <a:pt x="1808" y="757"/>
                    </a:lnTo>
                    <a:lnTo>
                      <a:pt x="2103" y="739"/>
                    </a:lnTo>
                    <a:lnTo>
                      <a:pt x="2103" y="739"/>
                    </a:lnTo>
                    <a:lnTo>
                      <a:pt x="2306" y="739"/>
                    </a:lnTo>
                    <a:lnTo>
                      <a:pt x="2509" y="775"/>
                    </a:lnTo>
                    <a:lnTo>
                      <a:pt x="2712" y="794"/>
                    </a:lnTo>
                    <a:lnTo>
                      <a:pt x="2897" y="849"/>
                    </a:lnTo>
                    <a:lnTo>
                      <a:pt x="3081" y="905"/>
                    </a:lnTo>
                    <a:lnTo>
                      <a:pt x="3265" y="978"/>
                    </a:lnTo>
                    <a:lnTo>
                      <a:pt x="3431" y="1071"/>
                    </a:lnTo>
                    <a:lnTo>
                      <a:pt x="3597" y="1163"/>
                    </a:lnTo>
                    <a:lnTo>
                      <a:pt x="3597" y="1163"/>
                    </a:lnTo>
                    <a:lnTo>
                      <a:pt x="3561" y="1052"/>
                    </a:lnTo>
                    <a:lnTo>
                      <a:pt x="3561" y="1052"/>
                    </a:lnTo>
                    <a:lnTo>
                      <a:pt x="3431" y="831"/>
                    </a:lnTo>
                    <a:lnTo>
                      <a:pt x="3284" y="628"/>
                    </a:lnTo>
                    <a:lnTo>
                      <a:pt x="3099" y="443"/>
                    </a:lnTo>
                    <a:lnTo>
                      <a:pt x="2897" y="296"/>
                    </a:lnTo>
                    <a:lnTo>
                      <a:pt x="2675" y="167"/>
                    </a:lnTo>
                    <a:lnTo>
                      <a:pt x="2435" y="75"/>
                    </a:lnTo>
                    <a:lnTo>
                      <a:pt x="2177" y="19"/>
                    </a:lnTo>
                    <a:lnTo>
                      <a:pt x="19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1"/>
              <p:cNvSpPr/>
              <p:nvPr/>
            </p:nvSpPr>
            <p:spPr>
              <a:xfrm>
                <a:off x="2133375" y="873525"/>
                <a:ext cx="9700" cy="82575"/>
              </a:xfrm>
              <a:custGeom>
                <a:rect b="b" l="l" r="r" t="t"/>
                <a:pathLst>
                  <a:path extrusionOk="0" h="3303" w="388">
                    <a:moveTo>
                      <a:pt x="388" y="1"/>
                    </a:moveTo>
                    <a:lnTo>
                      <a:pt x="388" y="1"/>
                    </a:lnTo>
                    <a:lnTo>
                      <a:pt x="0" y="3302"/>
                    </a:lnTo>
                    <a:lnTo>
                      <a:pt x="0" y="3302"/>
                    </a:lnTo>
                    <a:lnTo>
                      <a:pt x="0" y="3302"/>
                    </a:lnTo>
                    <a:lnTo>
                      <a:pt x="388" y="1"/>
                    </a:lnTo>
                    <a:close/>
                  </a:path>
                </a:pathLst>
              </a:custGeom>
              <a:solidFill>
                <a:srgbClr val="FFCF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1"/>
              <p:cNvSpPr/>
              <p:nvPr/>
            </p:nvSpPr>
            <p:spPr>
              <a:xfrm>
                <a:off x="2133375" y="873525"/>
                <a:ext cx="9700" cy="82575"/>
              </a:xfrm>
              <a:custGeom>
                <a:rect b="b" l="l" r="r" t="t"/>
                <a:pathLst>
                  <a:path extrusionOk="0" fill="none" h="3303" w="388">
                    <a:moveTo>
                      <a:pt x="388" y="1"/>
                    </a:moveTo>
                    <a:lnTo>
                      <a:pt x="388" y="1"/>
                    </a:lnTo>
                    <a:lnTo>
                      <a:pt x="0" y="3302"/>
                    </a:lnTo>
                    <a:lnTo>
                      <a:pt x="0" y="3302"/>
                    </a:lnTo>
                    <a:lnTo>
                      <a:pt x="0" y="3302"/>
                    </a:lnTo>
                    <a:lnTo>
                      <a:pt x="38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1"/>
              <p:cNvSpPr/>
              <p:nvPr/>
            </p:nvSpPr>
            <p:spPr>
              <a:xfrm>
                <a:off x="2133375" y="850475"/>
                <a:ext cx="118075" cy="142050"/>
              </a:xfrm>
              <a:custGeom>
                <a:rect b="b" l="l" r="r" t="t"/>
                <a:pathLst>
                  <a:path extrusionOk="0" h="5682" w="4723">
                    <a:moveTo>
                      <a:pt x="2527" y="904"/>
                    </a:moveTo>
                    <a:lnTo>
                      <a:pt x="2656" y="923"/>
                    </a:lnTo>
                    <a:lnTo>
                      <a:pt x="2786" y="960"/>
                    </a:lnTo>
                    <a:lnTo>
                      <a:pt x="2896" y="997"/>
                    </a:lnTo>
                    <a:lnTo>
                      <a:pt x="3007" y="1052"/>
                    </a:lnTo>
                    <a:lnTo>
                      <a:pt x="3118" y="1107"/>
                    </a:lnTo>
                    <a:lnTo>
                      <a:pt x="3210" y="1181"/>
                    </a:lnTo>
                    <a:lnTo>
                      <a:pt x="3302" y="1273"/>
                    </a:lnTo>
                    <a:lnTo>
                      <a:pt x="3376" y="1365"/>
                    </a:lnTo>
                    <a:lnTo>
                      <a:pt x="3450" y="1458"/>
                    </a:lnTo>
                    <a:lnTo>
                      <a:pt x="3523" y="1568"/>
                    </a:lnTo>
                    <a:lnTo>
                      <a:pt x="3579" y="1679"/>
                    </a:lnTo>
                    <a:lnTo>
                      <a:pt x="3616" y="1790"/>
                    </a:lnTo>
                    <a:lnTo>
                      <a:pt x="3652" y="1919"/>
                    </a:lnTo>
                    <a:lnTo>
                      <a:pt x="3671" y="2029"/>
                    </a:lnTo>
                    <a:lnTo>
                      <a:pt x="3671" y="2159"/>
                    </a:lnTo>
                    <a:lnTo>
                      <a:pt x="3671" y="2288"/>
                    </a:lnTo>
                    <a:lnTo>
                      <a:pt x="3652" y="2417"/>
                    </a:lnTo>
                    <a:lnTo>
                      <a:pt x="3616" y="2546"/>
                    </a:lnTo>
                    <a:lnTo>
                      <a:pt x="3579" y="2657"/>
                    </a:lnTo>
                    <a:lnTo>
                      <a:pt x="3523" y="2767"/>
                    </a:lnTo>
                    <a:lnTo>
                      <a:pt x="3450" y="2878"/>
                    </a:lnTo>
                    <a:lnTo>
                      <a:pt x="3376" y="2970"/>
                    </a:lnTo>
                    <a:lnTo>
                      <a:pt x="3302" y="3062"/>
                    </a:lnTo>
                    <a:lnTo>
                      <a:pt x="3210" y="3136"/>
                    </a:lnTo>
                    <a:lnTo>
                      <a:pt x="3118" y="3210"/>
                    </a:lnTo>
                    <a:lnTo>
                      <a:pt x="3007" y="3284"/>
                    </a:lnTo>
                    <a:lnTo>
                      <a:pt x="2896" y="3339"/>
                    </a:lnTo>
                    <a:lnTo>
                      <a:pt x="2786" y="3376"/>
                    </a:lnTo>
                    <a:lnTo>
                      <a:pt x="2656" y="3413"/>
                    </a:lnTo>
                    <a:lnTo>
                      <a:pt x="2527" y="3431"/>
                    </a:lnTo>
                    <a:lnTo>
                      <a:pt x="2269" y="3431"/>
                    </a:lnTo>
                    <a:lnTo>
                      <a:pt x="2140" y="3413"/>
                    </a:lnTo>
                    <a:lnTo>
                      <a:pt x="2029" y="3376"/>
                    </a:lnTo>
                    <a:lnTo>
                      <a:pt x="1919" y="3339"/>
                    </a:lnTo>
                    <a:lnTo>
                      <a:pt x="1808" y="3284"/>
                    </a:lnTo>
                    <a:lnTo>
                      <a:pt x="1697" y="3210"/>
                    </a:lnTo>
                    <a:lnTo>
                      <a:pt x="1605" y="3136"/>
                    </a:lnTo>
                    <a:lnTo>
                      <a:pt x="1513" y="3062"/>
                    </a:lnTo>
                    <a:lnTo>
                      <a:pt x="1421" y="2970"/>
                    </a:lnTo>
                    <a:lnTo>
                      <a:pt x="1347" y="2878"/>
                    </a:lnTo>
                    <a:lnTo>
                      <a:pt x="1292" y="2767"/>
                    </a:lnTo>
                    <a:lnTo>
                      <a:pt x="1236" y="2657"/>
                    </a:lnTo>
                    <a:lnTo>
                      <a:pt x="1199" y="2546"/>
                    </a:lnTo>
                    <a:lnTo>
                      <a:pt x="1162" y="2417"/>
                    </a:lnTo>
                    <a:lnTo>
                      <a:pt x="1144" y="2288"/>
                    </a:lnTo>
                    <a:lnTo>
                      <a:pt x="1144" y="2159"/>
                    </a:lnTo>
                    <a:lnTo>
                      <a:pt x="1144" y="2029"/>
                    </a:lnTo>
                    <a:lnTo>
                      <a:pt x="1162" y="1919"/>
                    </a:lnTo>
                    <a:lnTo>
                      <a:pt x="1199" y="1790"/>
                    </a:lnTo>
                    <a:lnTo>
                      <a:pt x="1236" y="1679"/>
                    </a:lnTo>
                    <a:lnTo>
                      <a:pt x="1292" y="1568"/>
                    </a:lnTo>
                    <a:lnTo>
                      <a:pt x="1347" y="1458"/>
                    </a:lnTo>
                    <a:lnTo>
                      <a:pt x="1421" y="1365"/>
                    </a:lnTo>
                    <a:lnTo>
                      <a:pt x="1513" y="1273"/>
                    </a:lnTo>
                    <a:lnTo>
                      <a:pt x="1605" y="1181"/>
                    </a:lnTo>
                    <a:lnTo>
                      <a:pt x="1697" y="1107"/>
                    </a:lnTo>
                    <a:lnTo>
                      <a:pt x="1808" y="1052"/>
                    </a:lnTo>
                    <a:lnTo>
                      <a:pt x="1919" y="997"/>
                    </a:lnTo>
                    <a:lnTo>
                      <a:pt x="2029" y="960"/>
                    </a:lnTo>
                    <a:lnTo>
                      <a:pt x="2140" y="923"/>
                    </a:lnTo>
                    <a:lnTo>
                      <a:pt x="2269" y="904"/>
                    </a:lnTo>
                    <a:close/>
                    <a:moveTo>
                      <a:pt x="2490" y="1"/>
                    </a:moveTo>
                    <a:lnTo>
                      <a:pt x="2195" y="19"/>
                    </a:lnTo>
                    <a:lnTo>
                      <a:pt x="1882" y="74"/>
                    </a:lnTo>
                    <a:lnTo>
                      <a:pt x="1605" y="148"/>
                    </a:lnTo>
                    <a:lnTo>
                      <a:pt x="1328" y="259"/>
                    </a:lnTo>
                    <a:lnTo>
                      <a:pt x="1070" y="388"/>
                    </a:lnTo>
                    <a:lnTo>
                      <a:pt x="830" y="535"/>
                    </a:lnTo>
                    <a:lnTo>
                      <a:pt x="591" y="720"/>
                    </a:lnTo>
                    <a:lnTo>
                      <a:pt x="388" y="923"/>
                    </a:lnTo>
                    <a:lnTo>
                      <a:pt x="0" y="4224"/>
                    </a:lnTo>
                    <a:lnTo>
                      <a:pt x="166" y="4501"/>
                    </a:lnTo>
                    <a:lnTo>
                      <a:pt x="369" y="4759"/>
                    </a:lnTo>
                    <a:lnTo>
                      <a:pt x="609" y="4981"/>
                    </a:lnTo>
                    <a:lnTo>
                      <a:pt x="867" y="5183"/>
                    </a:lnTo>
                    <a:lnTo>
                      <a:pt x="1144" y="5368"/>
                    </a:lnTo>
                    <a:lnTo>
                      <a:pt x="1439" y="5497"/>
                    </a:lnTo>
                    <a:lnTo>
                      <a:pt x="1753" y="5608"/>
                    </a:lnTo>
                    <a:lnTo>
                      <a:pt x="2066" y="5681"/>
                    </a:lnTo>
                    <a:lnTo>
                      <a:pt x="2029" y="5589"/>
                    </a:lnTo>
                    <a:lnTo>
                      <a:pt x="1992" y="5479"/>
                    </a:lnTo>
                    <a:lnTo>
                      <a:pt x="1956" y="5368"/>
                    </a:lnTo>
                    <a:lnTo>
                      <a:pt x="1956" y="5257"/>
                    </a:lnTo>
                    <a:lnTo>
                      <a:pt x="1974" y="5110"/>
                    </a:lnTo>
                    <a:lnTo>
                      <a:pt x="2011" y="4962"/>
                    </a:lnTo>
                    <a:lnTo>
                      <a:pt x="2085" y="4833"/>
                    </a:lnTo>
                    <a:lnTo>
                      <a:pt x="2177" y="4722"/>
                    </a:lnTo>
                    <a:lnTo>
                      <a:pt x="2288" y="4630"/>
                    </a:lnTo>
                    <a:lnTo>
                      <a:pt x="2417" y="4556"/>
                    </a:lnTo>
                    <a:lnTo>
                      <a:pt x="2564" y="4519"/>
                    </a:lnTo>
                    <a:lnTo>
                      <a:pt x="2712" y="4501"/>
                    </a:lnTo>
                    <a:lnTo>
                      <a:pt x="2878" y="4519"/>
                    </a:lnTo>
                    <a:lnTo>
                      <a:pt x="3025" y="4556"/>
                    </a:lnTo>
                    <a:lnTo>
                      <a:pt x="3154" y="4630"/>
                    </a:lnTo>
                    <a:lnTo>
                      <a:pt x="3265" y="4722"/>
                    </a:lnTo>
                    <a:lnTo>
                      <a:pt x="3357" y="4833"/>
                    </a:lnTo>
                    <a:lnTo>
                      <a:pt x="3431" y="4962"/>
                    </a:lnTo>
                    <a:lnTo>
                      <a:pt x="3468" y="5110"/>
                    </a:lnTo>
                    <a:lnTo>
                      <a:pt x="3486" y="5257"/>
                    </a:lnTo>
                    <a:lnTo>
                      <a:pt x="3468" y="5405"/>
                    </a:lnTo>
                    <a:lnTo>
                      <a:pt x="3431" y="5552"/>
                    </a:lnTo>
                    <a:lnTo>
                      <a:pt x="3431" y="5552"/>
                    </a:lnTo>
                    <a:lnTo>
                      <a:pt x="3616" y="5479"/>
                    </a:lnTo>
                    <a:lnTo>
                      <a:pt x="3800" y="5386"/>
                    </a:lnTo>
                    <a:lnTo>
                      <a:pt x="3984" y="5294"/>
                    </a:lnTo>
                    <a:lnTo>
                      <a:pt x="4150" y="5183"/>
                    </a:lnTo>
                    <a:lnTo>
                      <a:pt x="4298" y="5054"/>
                    </a:lnTo>
                    <a:lnTo>
                      <a:pt x="4464" y="4925"/>
                    </a:lnTo>
                    <a:lnTo>
                      <a:pt x="4593" y="4778"/>
                    </a:lnTo>
                    <a:lnTo>
                      <a:pt x="4722" y="4630"/>
                    </a:lnTo>
                    <a:lnTo>
                      <a:pt x="4114" y="867"/>
                    </a:lnTo>
                    <a:lnTo>
                      <a:pt x="4095" y="794"/>
                    </a:lnTo>
                    <a:lnTo>
                      <a:pt x="4058" y="591"/>
                    </a:lnTo>
                    <a:lnTo>
                      <a:pt x="3984" y="425"/>
                    </a:lnTo>
                    <a:lnTo>
                      <a:pt x="3818" y="333"/>
                    </a:lnTo>
                    <a:lnTo>
                      <a:pt x="3652" y="240"/>
                    </a:lnTo>
                    <a:lnTo>
                      <a:pt x="3468" y="167"/>
                    </a:lnTo>
                    <a:lnTo>
                      <a:pt x="3284" y="111"/>
                    </a:lnTo>
                    <a:lnTo>
                      <a:pt x="3099" y="56"/>
                    </a:lnTo>
                    <a:lnTo>
                      <a:pt x="2896" y="37"/>
                    </a:lnTo>
                    <a:lnTo>
                      <a:pt x="26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1"/>
              <p:cNvSpPr/>
              <p:nvPr/>
            </p:nvSpPr>
            <p:spPr>
              <a:xfrm>
                <a:off x="2161975" y="873075"/>
                <a:ext cx="63175" cy="63200"/>
              </a:xfrm>
              <a:custGeom>
                <a:rect b="b" l="l" r="r" t="t"/>
                <a:pathLst>
                  <a:path extrusionOk="0" fill="none" h="2528" w="2527">
                    <a:moveTo>
                      <a:pt x="0" y="1255"/>
                    </a:moveTo>
                    <a:lnTo>
                      <a:pt x="0" y="1255"/>
                    </a:lnTo>
                    <a:lnTo>
                      <a:pt x="0" y="1255"/>
                    </a:lnTo>
                    <a:lnTo>
                      <a:pt x="0" y="1125"/>
                    </a:lnTo>
                    <a:lnTo>
                      <a:pt x="18" y="1015"/>
                    </a:lnTo>
                    <a:lnTo>
                      <a:pt x="55" y="886"/>
                    </a:lnTo>
                    <a:lnTo>
                      <a:pt x="92" y="775"/>
                    </a:lnTo>
                    <a:lnTo>
                      <a:pt x="148" y="664"/>
                    </a:lnTo>
                    <a:lnTo>
                      <a:pt x="203" y="554"/>
                    </a:lnTo>
                    <a:lnTo>
                      <a:pt x="277" y="461"/>
                    </a:lnTo>
                    <a:lnTo>
                      <a:pt x="369" y="369"/>
                    </a:lnTo>
                    <a:lnTo>
                      <a:pt x="461" y="277"/>
                    </a:lnTo>
                    <a:lnTo>
                      <a:pt x="553" y="203"/>
                    </a:lnTo>
                    <a:lnTo>
                      <a:pt x="664" y="148"/>
                    </a:lnTo>
                    <a:lnTo>
                      <a:pt x="775" y="93"/>
                    </a:lnTo>
                    <a:lnTo>
                      <a:pt x="885" y="56"/>
                    </a:lnTo>
                    <a:lnTo>
                      <a:pt x="996" y="19"/>
                    </a:lnTo>
                    <a:lnTo>
                      <a:pt x="1125" y="0"/>
                    </a:lnTo>
                    <a:lnTo>
                      <a:pt x="1254" y="0"/>
                    </a:lnTo>
                    <a:lnTo>
                      <a:pt x="1254" y="0"/>
                    </a:lnTo>
                    <a:lnTo>
                      <a:pt x="1383" y="0"/>
                    </a:lnTo>
                    <a:lnTo>
                      <a:pt x="1512" y="19"/>
                    </a:lnTo>
                    <a:lnTo>
                      <a:pt x="1642" y="56"/>
                    </a:lnTo>
                    <a:lnTo>
                      <a:pt x="1752" y="93"/>
                    </a:lnTo>
                    <a:lnTo>
                      <a:pt x="1863" y="148"/>
                    </a:lnTo>
                    <a:lnTo>
                      <a:pt x="1974" y="203"/>
                    </a:lnTo>
                    <a:lnTo>
                      <a:pt x="2066" y="277"/>
                    </a:lnTo>
                    <a:lnTo>
                      <a:pt x="2158" y="369"/>
                    </a:lnTo>
                    <a:lnTo>
                      <a:pt x="2232" y="461"/>
                    </a:lnTo>
                    <a:lnTo>
                      <a:pt x="2306" y="554"/>
                    </a:lnTo>
                    <a:lnTo>
                      <a:pt x="2379" y="664"/>
                    </a:lnTo>
                    <a:lnTo>
                      <a:pt x="2435" y="775"/>
                    </a:lnTo>
                    <a:lnTo>
                      <a:pt x="2472" y="886"/>
                    </a:lnTo>
                    <a:lnTo>
                      <a:pt x="2508" y="1015"/>
                    </a:lnTo>
                    <a:lnTo>
                      <a:pt x="2527" y="1125"/>
                    </a:lnTo>
                    <a:lnTo>
                      <a:pt x="2527" y="1255"/>
                    </a:lnTo>
                    <a:lnTo>
                      <a:pt x="2527" y="1255"/>
                    </a:lnTo>
                    <a:lnTo>
                      <a:pt x="2527" y="1255"/>
                    </a:lnTo>
                    <a:lnTo>
                      <a:pt x="2527" y="1255"/>
                    </a:lnTo>
                    <a:lnTo>
                      <a:pt x="2527" y="1384"/>
                    </a:lnTo>
                    <a:lnTo>
                      <a:pt x="2508" y="1513"/>
                    </a:lnTo>
                    <a:lnTo>
                      <a:pt x="2472" y="1642"/>
                    </a:lnTo>
                    <a:lnTo>
                      <a:pt x="2435" y="1753"/>
                    </a:lnTo>
                    <a:lnTo>
                      <a:pt x="2379" y="1863"/>
                    </a:lnTo>
                    <a:lnTo>
                      <a:pt x="2306" y="1974"/>
                    </a:lnTo>
                    <a:lnTo>
                      <a:pt x="2232" y="2066"/>
                    </a:lnTo>
                    <a:lnTo>
                      <a:pt x="2158" y="2158"/>
                    </a:lnTo>
                    <a:lnTo>
                      <a:pt x="2066" y="2232"/>
                    </a:lnTo>
                    <a:lnTo>
                      <a:pt x="1974" y="2306"/>
                    </a:lnTo>
                    <a:lnTo>
                      <a:pt x="1863" y="2380"/>
                    </a:lnTo>
                    <a:lnTo>
                      <a:pt x="1752" y="2435"/>
                    </a:lnTo>
                    <a:lnTo>
                      <a:pt x="1642" y="2472"/>
                    </a:lnTo>
                    <a:lnTo>
                      <a:pt x="1512" y="2509"/>
                    </a:lnTo>
                    <a:lnTo>
                      <a:pt x="1383" y="2527"/>
                    </a:lnTo>
                    <a:lnTo>
                      <a:pt x="1254" y="2527"/>
                    </a:lnTo>
                    <a:lnTo>
                      <a:pt x="1254" y="2527"/>
                    </a:lnTo>
                    <a:lnTo>
                      <a:pt x="1125" y="2527"/>
                    </a:lnTo>
                    <a:lnTo>
                      <a:pt x="996" y="2509"/>
                    </a:lnTo>
                    <a:lnTo>
                      <a:pt x="885" y="2472"/>
                    </a:lnTo>
                    <a:lnTo>
                      <a:pt x="775" y="2435"/>
                    </a:lnTo>
                    <a:lnTo>
                      <a:pt x="664" y="2380"/>
                    </a:lnTo>
                    <a:lnTo>
                      <a:pt x="553" y="2306"/>
                    </a:lnTo>
                    <a:lnTo>
                      <a:pt x="461" y="2232"/>
                    </a:lnTo>
                    <a:lnTo>
                      <a:pt x="369" y="2158"/>
                    </a:lnTo>
                    <a:lnTo>
                      <a:pt x="277" y="2066"/>
                    </a:lnTo>
                    <a:lnTo>
                      <a:pt x="203" y="1974"/>
                    </a:lnTo>
                    <a:lnTo>
                      <a:pt x="148" y="1863"/>
                    </a:lnTo>
                    <a:lnTo>
                      <a:pt x="92" y="1753"/>
                    </a:lnTo>
                    <a:lnTo>
                      <a:pt x="55" y="1642"/>
                    </a:lnTo>
                    <a:lnTo>
                      <a:pt x="18" y="1513"/>
                    </a:lnTo>
                    <a:lnTo>
                      <a:pt x="0" y="1384"/>
                    </a:lnTo>
                    <a:lnTo>
                      <a:pt x="0" y="1255"/>
                    </a:lnTo>
                    <a:lnTo>
                      <a:pt x="0" y="12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1"/>
              <p:cNvSpPr/>
              <p:nvPr/>
            </p:nvSpPr>
            <p:spPr>
              <a:xfrm>
                <a:off x="2182250" y="897716"/>
                <a:ext cx="38300" cy="29975"/>
              </a:xfrm>
              <a:custGeom>
                <a:rect b="b" l="l" r="r" t="t"/>
                <a:pathLst>
                  <a:path extrusionOk="0" h="1199" w="1532">
                    <a:moveTo>
                      <a:pt x="757" y="0"/>
                    </a:moveTo>
                    <a:lnTo>
                      <a:pt x="609" y="18"/>
                    </a:lnTo>
                    <a:lnTo>
                      <a:pt x="462" y="55"/>
                    </a:lnTo>
                    <a:lnTo>
                      <a:pt x="333" y="129"/>
                    </a:lnTo>
                    <a:lnTo>
                      <a:pt x="222" y="221"/>
                    </a:lnTo>
                    <a:lnTo>
                      <a:pt x="130" y="332"/>
                    </a:lnTo>
                    <a:lnTo>
                      <a:pt x="56" y="461"/>
                    </a:lnTo>
                    <a:lnTo>
                      <a:pt x="19" y="609"/>
                    </a:lnTo>
                    <a:lnTo>
                      <a:pt x="1" y="756"/>
                    </a:lnTo>
                    <a:lnTo>
                      <a:pt x="1" y="867"/>
                    </a:lnTo>
                    <a:lnTo>
                      <a:pt x="37" y="978"/>
                    </a:lnTo>
                    <a:lnTo>
                      <a:pt x="74" y="1088"/>
                    </a:lnTo>
                    <a:lnTo>
                      <a:pt x="111" y="1180"/>
                    </a:lnTo>
                    <a:lnTo>
                      <a:pt x="333" y="1199"/>
                    </a:lnTo>
                    <a:lnTo>
                      <a:pt x="794" y="1199"/>
                    </a:lnTo>
                    <a:lnTo>
                      <a:pt x="1015" y="1162"/>
                    </a:lnTo>
                    <a:lnTo>
                      <a:pt x="1255" y="1125"/>
                    </a:lnTo>
                    <a:lnTo>
                      <a:pt x="1476" y="1051"/>
                    </a:lnTo>
                    <a:lnTo>
                      <a:pt x="1513" y="904"/>
                    </a:lnTo>
                    <a:lnTo>
                      <a:pt x="1531" y="756"/>
                    </a:lnTo>
                    <a:lnTo>
                      <a:pt x="1513" y="609"/>
                    </a:lnTo>
                    <a:lnTo>
                      <a:pt x="1476" y="461"/>
                    </a:lnTo>
                    <a:lnTo>
                      <a:pt x="1402" y="332"/>
                    </a:lnTo>
                    <a:lnTo>
                      <a:pt x="1310" y="221"/>
                    </a:lnTo>
                    <a:lnTo>
                      <a:pt x="1199" y="129"/>
                    </a:lnTo>
                    <a:lnTo>
                      <a:pt x="1070" y="55"/>
                    </a:lnTo>
                    <a:lnTo>
                      <a:pt x="923" y="18"/>
                    </a:lnTo>
                    <a:lnTo>
                      <a:pt x="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1"/>
              <p:cNvSpPr/>
              <p:nvPr/>
            </p:nvSpPr>
            <p:spPr>
              <a:xfrm>
                <a:off x="2161975" y="873075"/>
                <a:ext cx="63175" cy="63200"/>
              </a:xfrm>
              <a:custGeom>
                <a:rect b="b" l="l" r="r" t="t"/>
                <a:pathLst>
                  <a:path extrusionOk="0" h="2528" w="2527">
                    <a:moveTo>
                      <a:pt x="1125" y="0"/>
                    </a:move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1"/>
              <p:cNvSpPr/>
              <p:nvPr/>
            </p:nvSpPr>
            <p:spPr>
              <a:xfrm>
                <a:off x="2161975" y="873075"/>
                <a:ext cx="63175" cy="63200"/>
              </a:xfrm>
              <a:custGeom>
                <a:rect b="b" l="l" r="r" t="t"/>
                <a:pathLst>
                  <a:path extrusionOk="0" fill="none" h="2528" w="2527">
                    <a:moveTo>
                      <a:pt x="1254" y="0"/>
                    </a:moveTo>
                    <a:lnTo>
                      <a:pt x="1254" y="0"/>
                    </a:lnTo>
                    <a:lnTo>
                      <a:pt x="1125" y="0"/>
                    </a:lnTo>
                    <a:lnTo>
                      <a:pt x="996" y="19"/>
                    </a:lnTo>
                    <a:lnTo>
                      <a:pt x="885" y="56"/>
                    </a:lnTo>
                    <a:lnTo>
                      <a:pt x="775" y="93"/>
                    </a:lnTo>
                    <a:lnTo>
                      <a:pt x="664" y="148"/>
                    </a:lnTo>
                    <a:lnTo>
                      <a:pt x="553" y="203"/>
                    </a:lnTo>
                    <a:lnTo>
                      <a:pt x="461" y="277"/>
                    </a:lnTo>
                    <a:lnTo>
                      <a:pt x="369" y="369"/>
                    </a:lnTo>
                    <a:lnTo>
                      <a:pt x="277" y="461"/>
                    </a:lnTo>
                    <a:lnTo>
                      <a:pt x="203" y="554"/>
                    </a:lnTo>
                    <a:lnTo>
                      <a:pt x="148" y="664"/>
                    </a:lnTo>
                    <a:lnTo>
                      <a:pt x="92" y="775"/>
                    </a:lnTo>
                    <a:lnTo>
                      <a:pt x="55" y="886"/>
                    </a:lnTo>
                    <a:lnTo>
                      <a:pt x="18" y="1015"/>
                    </a:lnTo>
                    <a:lnTo>
                      <a:pt x="0" y="1125"/>
                    </a:lnTo>
                    <a:lnTo>
                      <a:pt x="0" y="1255"/>
                    </a:lnTo>
                    <a:lnTo>
                      <a:pt x="0" y="1255"/>
                    </a:lnTo>
                    <a:lnTo>
                      <a:pt x="0" y="1255"/>
                    </a:lnTo>
                    <a:lnTo>
                      <a:pt x="0" y="1384"/>
                    </a:lnTo>
                    <a:lnTo>
                      <a:pt x="18" y="1513"/>
                    </a:lnTo>
                    <a:lnTo>
                      <a:pt x="55" y="1642"/>
                    </a:lnTo>
                    <a:lnTo>
                      <a:pt x="92" y="1753"/>
                    </a:lnTo>
                    <a:lnTo>
                      <a:pt x="148" y="1863"/>
                    </a:lnTo>
                    <a:lnTo>
                      <a:pt x="203" y="1974"/>
                    </a:lnTo>
                    <a:lnTo>
                      <a:pt x="277" y="2066"/>
                    </a:lnTo>
                    <a:lnTo>
                      <a:pt x="369" y="2158"/>
                    </a:lnTo>
                    <a:lnTo>
                      <a:pt x="461" y="2232"/>
                    </a:lnTo>
                    <a:lnTo>
                      <a:pt x="553" y="2306"/>
                    </a:lnTo>
                    <a:lnTo>
                      <a:pt x="664" y="2380"/>
                    </a:lnTo>
                    <a:lnTo>
                      <a:pt x="775" y="2435"/>
                    </a:lnTo>
                    <a:lnTo>
                      <a:pt x="885" y="2472"/>
                    </a:lnTo>
                    <a:lnTo>
                      <a:pt x="996" y="2509"/>
                    </a:lnTo>
                    <a:lnTo>
                      <a:pt x="1125" y="2527"/>
                    </a:lnTo>
                    <a:lnTo>
                      <a:pt x="1254" y="2527"/>
                    </a:lnTo>
                    <a:lnTo>
                      <a:pt x="1254" y="2527"/>
                    </a:lnTo>
                    <a:lnTo>
                      <a:pt x="1383" y="2527"/>
                    </a:lnTo>
                    <a:lnTo>
                      <a:pt x="1512" y="2509"/>
                    </a:lnTo>
                    <a:lnTo>
                      <a:pt x="1642" y="2472"/>
                    </a:lnTo>
                    <a:lnTo>
                      <a:pt x="1752" y="2435"/>
                    </a:lnTo>
                    <a:lnTo>
                      <a:pt x="1863" y="2380"/>
                    </a:lnTo>
                    <a:lnTo>
                      <a:pt x="1974" y="2306"/>
                    </a:lnTo>
                    <a:lnTo>
                      <a:pt x="2066" y="2232"/>
                    </a:lnTo>
                    <a:lnTo>
                      <a:pt x="2158" y="2158"/>
                    </a:lnTo>
                    <a:lnTo>
                      <a:pt x="2232" y="2066"/>
                    </a:lnTo>
                    <a:lnTo>
                      <a:pt x="2306" y="1974"/>
                    </a:lnTo>
                    <a:lnTo>
                      <a:pt x="2379" y="1863"/>
                    </a:lnTo>
                    <a:lnTo>
                      <a:pt x="2435" y="1753"/>
                    </a:lnTo>
                    <a:lnTo>
                      <a:pt x="2472" y="1642"/>
                    </a:lnTo>
                    <a:lnTo>
                      <a:pt x="2508" y="1513"/>
                    </a:lnTo>
                    <a:lnTo>
                      <a:pt x="2527" y="1384"/>
                    </a:lnTo>
                    <a:lnTo>
                      <a:pt x="2527" y="1255"/>
                    </a:lnTo>
                    <a:lnTo>
                      <a:pt x="2527" y="1255"/>
                    </a:lnTo>
                    <a:lnTo>
                      <a:pt x="2527" y="1255"/>
                    </a:lnTo>
                    <a:lnTo>
                      <a:pt x="2527" y="1125"/>
                    </a:lnTo>
                    <a:lnTo>
                      <a:pt x="2508" y="1015"/>
                    </a:lnTo>
                    <a:lnTo>
                      <a:pt x="2472" y="886"/>
                    </a:lnTo>
                    <a:lnTo>
                      <a:pt x="2435" y="775"/>
                    </a:lnTo>
                    <a:lnTo>
                      <a:pt x="2379" y="664"/>
                    </a:lnTo>
                    <a:lnTo>
                      <a:pt x="2306" y="554"/>
                    </a:lnTo>
                    <a:lnTo>
                      <a:pt x="2232" y="461"/>
                    </a:lnTo>
                    <a:lnTo>
                      <a:pt x="2158" y="369"/>
                    </a:lnTo>
                    <a:lnTo>
                      <a:pt x="2066" y="277"/>
                    </a:lnTo>
                    <a:lnTo>
                      <a:pt x="1974" y="203"/>
                    </a:lnTo>
                    <a:lnTo>
                      <a:pt x="1863" y="148"/>
                    </a:lnTo>
                    <a:lnTo>
                      <a:pt x="1752" y="93"/>
                    </a:lnTo>
                    <a:lnTo>
                      <a:pt x="1642" y="56"/>
                    </a:lnTo>
                    <a:lnTo>
                      <a:pt x="1512" y="19"/>
                    </a:lnTo>
                    <a:lnTo>
                      <a:pt x="1383" y="0"/>
                    </a:lnTo>
                    <a:lnTo>
                      <a:pt x="12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23" name="Google Shape;2623;p21"/>
          <p:cNvSpPr/>
          <p:nvPr/>
        </p:nvSpPr>
        <p:spPr>
          <a:xfrm flipH="1">
            <a:off x="7644050" y="376953"/>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1"/>
          <p:cNvSpPr/>
          <p:nvPr/>
        </p:nvSpPr>
        <p:spPr>
          <a:xfrm>
            <a:off x="1085775" y="192275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22_1_1_1_1_1_1_1">
    <p:spTree>
      <p:nvGrpSpPr>
        <p:cNvPr id="2625" name="Shape 2625"/>
        <p:cNvGrpSpPr/>
        <p:nvPr/>
      </p:nvGrpSpPr>
      <p:grpSpPr>
        <a:xfrm>
          <a:off x="0" y="0"/>
          <a:ext cx="0" cy="0"/>
          <a:chOff x="0" y="0"/>
          <a:chExt cx="0" cy="0"/>
        </a:xfrm>
      </p:grpSpPr>
      <p:sp>
        <p:nvSpPr>
          <p:cNvPr id="2626" name="Google Shape;2626;p22"/>
          <p:cNvSpPr/>
          <p:nvPr/>
        </p:nvSpPr>
        <p:spPr>
          <a:xfrm>
            <a:off x="0" y="3086100"/>
            <a:ext cx="9144000" cy="2057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7" name="Google Shape;2627;p22"/>
          <p:cNvGrpSpPr/>
          <p:nvPr/>
        </p:nvGrpSpPr>
        <p:grpSpPr>
          <a:xfrm>
            <a:off x="1000125" y="1786125"/>
            <a:ext cx="7143750" cy="2923775"/>
            <a:chOff x="238125" y="1395600"/>
            <a:chExt cx="7143750" cy="2923775"/>
          </a:xfrm>
        </p:grpSpPr>
        <p:sp>
          <p:nvSpPr>
            <p:cNvPr id="2628" name="Google Shape;2628;p22"/>
            <p:cNvSpPr/>
            <p:nvPr/>
          </p:nvSpPr>
          <p:spPr>
            <a:xfrm>
              <a:off x="238125" y="2984075"/>
              <a:ext cx="5471300" cy="40425"/>
            </a:xfrm>
            <a:custGeom>
              <a:rect b="b" l="l" r="r" t="t"/>
              <a:pathLst>
                <a:path extrusionOk="0" h="1617" w="218852">
                  <a:moveTo>
                    <a:pt x="0" y="1"/>
                  </a:moveTo>
                  <a:lnTo>
                    <a:pt x="0" y="1616"/>
                  </a:lnTo>
                  <a:lnTo>
                    <a:pt x="79258" y="1616"/>
                  </a:lnTo>
                  <a:lnTo>
                    <a:pt x="79258" y="1"/>
                  </a:lnTo>
                  <a:close/>
                  <a:moveTo>
                    <a:pt x="152670" y="1"/>
                  </a:moveTo>
                  <a:lnTo>
                    <a:pt x="153132" y="1616"/>
                  </a:lnTo>
                  <a:lnTo>
                    <a:pt x="156080" y="1616"/>
                  </a:lnTo>
                  <a:lnTo>
                    <a:pt x="155542" y="1"/>
                  </a:lnTo>
                  <a:close/>
                  <a:moveTo>
                    <a:pt x="195799" y="1"/>
                  </a:moveTo>
                  <a:lnTo>
                    <a:pt x="196286" y="1616"/>
                  </a:lnTo>
                  <a:lnTo>
                    <a:pt x="218851" y="1616"/>
                  </a:lnTo>
                  <a:lnTo>
                    <a:pt x="218543" y="1"/>
                  </a:lnTo>
                  <a:close/>
                </a:path>
              </a:pathLst>
            </a:custGeom>
            <a:solidFill>
              <a:srgbClr val="9765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2"/>
            <p:cNvSpPr/>
            <p:nvPr/>
          </p:nvSpPr>
          <p:spPr>
            <a:xfrm>
              <a:off x="238125" y="2984075"/>
              <a:ext cx="1981475" cy="40425"/>
            </a:xfrm>
            <a:custGeom>
              <a:rect b="b" l="l" r="r" t="t"/>
              <a:pathLst>
                <a:path extrusionOk="0" fill="none" h="1617" w="79259">
                  <a:moveTo>
                    <a:pt x="79258" y="1"/>
                  </a:moveTo>
                  <a:lnTo>
                    <a:pt x="0" y="1"/>
                  </a:lnTo>
                  <a:lnTo>
                    <a:pt x="0" y="1616"/>
                  </a:lnTo>
                  <a:lnTo>
                    <a:pt x="79258" y="1616"/>
                  </a:lnTo>
                  <a:lnTo>
                    <a:pt x="792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2"/>
            <p:cNvSpPr/>
            <p:nvPr/>
          </p:nvSpPr>
          <p:spPr>
            <a:xfrm>
              <a:off x="4054875" y="2984075"/>
              <a:ext cx="85275" cy="40425"/>
            </a:xfrm>
            <a:custGeom>
              <a:rect b="b" l="l" r="r" t="t"/>
              <a:pathLst>
                <a:path extrusionOk="0" fill="none" h="1617" w="3411">
                  <a:moveTo>
                    <a:pt x="2872" y="1"/>
                  </a:moveTo>
                  <a:lnTo>
                    <a:pt x="0" y="1"/>
                  </a:lnTo>
                  <a:lnTo>
                    <a:pt x="462" y="1616"/>
                  </a:lnTo>
                  <a:lnTo>
                    <a:pt x="3410" y="1616"/>
                  </a:lnTo>
                  <a:lnTo>
                    <a:pt x="287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2"/>
            <p:cNvSpPr/>
            <p:nvPr/>
          </p:nvSpPr>
          <p:spPr>
            <a:xfrm>
              <a:off x="5133100" y="2984075"/>
              <a:ext cx="576325" cy="40425"/>
            </a:xfrm>
            <a:custGeom>
              <a:rect b="b" l="l" r="r" t="t"/>
              <a:pathLst>
                <a:path extrusionOk="0" fill="none" h="1617" w="23053">
                  <a:moveTo>
                    <a:pt x="22744" y="1"/>
                  </a:moveTo>
                  <a:lnTo>
                    <a:pt x="0" y="1"/>
                  </a:lnTo>
                  <a:lnTo>
                    <a:pt x="487" y="1616"/>
                  </a:lnTo>
                  <a:lnTo>
                    <a:pt x="23052" y="1616"/>
                  </a:lnTo>
                  <a:lnTo>
                    <a:pt x="2274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2"/>
            <p:cNvSpPr/>
            <p:nvPr/>
          </p:nvSpPr>
          <p:spPr>
            <a:xfrm>
              <a:off x="238125" y="3363575"/>
              <a:ext cx="6240525" cy="40400"/>
            </a:xfrm>
            <a:custGeom>
              <a:rect b="b" l="l" r="r" t="t"/>
              <a:pathLst>
                <a:path extrusionOk="0" h="1616" w="249621">
                  <a:moveTo>
                    <a:pt x="0" y="0"/>
                  </a:moveTo>
                  <a:lnTo>
                    <a:pt x="0" y="1616"/>
                  </a:lnTo>
                  <a:lnTo>
                    <a:pt x="249621" y="1616"/>
                  </a:lnTo>
                  <a:lnTo>
                    <a:pt x="24962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2"/>
            <p:cNvSpPr/>
            <p:nvPr/>
          </p:nvSpPr>
          <p:spPr>
            <a:xfrm>
              <a:off x="238125" y="3363575"/>
              <a:ext cx="6240525" cy="40400"/>
            </a:xfrm>
            <a:custGeom>
              <a:rect b="b" l="l" r="r" t="t"/>
              <a:pathLst>
                <a:path extrusionOk="0" fill="none" h="1616" w="249621">
                  <a:moveTo>
                    <a:pt x="249621" y="1616"/>
                  </a:moveTo>
                  <a:lnTo>
                    <a:pt x="0" y="1616"/>
                  </a:lnTo>
                  <a:lnTo>
                    <a:pt x="0" y="0"/>
                  </a:lnTo>
                  <a:lnTo>
                    <a:pt x="249621" y="0"/>
                  </a:lnTo>
                  <a:lnTo>
                    <a:pt x="249621" y="16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2"/>
            <p:cNvSpPr/>
            <p:nvPr/>
          </p:nvSpPr>
          <p:spPr>
            <a:xfrm>
              <a:off x="464400" y="3403950"/>
              <a:ext cx="174375" cy="174400"/>
            </a:xfrm>
            <a:custGeom>
              <a:rect b="b" l="l" r="r" t="t"/>
              <a:pathLst>
                <a:path extrusionOk="0" h="6976" w="6975">
                  <a:moveTo>
                    <a:pt x="0" y="1"/>
                  </a:moveTo>
                  <a:lnTo>
                    <a:pt x="0" y="3488"/>
                  </a:lnTo>
                  <a:lnTo>
                    <a:pt x="26" y="3847"/>
                  </a:lnTo>
                  <a:lnTo>
                    <a:pt x="77" y="4206"/>
                  </a:lnTo>
                  <a:lnTo>
                    <a:pt x="154" y="4539"/>
                  </a:lnTo>
                  <a:lnTo>
                    <a:pt x="283" y="4847"/>
                  </a:lnTo>
                  <a:lnTo>
                    <a:pt x="411" y="5155"/>
                  </a:lnTo>
                  <a:lnTo>
                    <a:pt x="590" y="5437"/>
                  </a:lnTo>
                  <a:lnTo>
                    <a:pt x="795" y="5719"/>
                  </a:lnTo>
                  <a:lnTo>
                    <a:pt x="1026" y="5950"/>
                  </a:lnTo>
                  <a:lnTo>
                    <a:pt x="1257" y="6181"/>
                  </a:lnTo>
                  <a:lnTo>
                    <a:pt x="1539" y="6386"/>
                  </a:lnTo>
                  <a:lnTo>
                    <a:pt x="1821" y="6565"/>
                  </a:lnTo>
                  <a:lnTo>
                    <a:pt x="2129" y="6719"/>
                  </a:lnTo>
                  <a:lnTo>
                    <a:pt x="2462" y="6822"/>
                  </a:lnTo>
                  <a:lnTo>
                    <a:pt x="2795" y="6924"/>
                  </a:lnTo>
                  <a:lnTo>
                    <a:pt x="3129" y="6975"/>
                  </a:lnTo>
                  <a:lnTo>
                    <a:pt x="3847" y="6975"/>
                  </a:lnTo>
                  <a:lnTo>
                    <a:pt x="4180" y="6924"/>
                  </a:lnTo>
                  <a:lnTo>
                    <a:pt x="4513" y="6822"/>
                  </a:lnTo>
                  <a:lnTo>
                    <a:pt x="4847" y="6719"/>
                  </a:lnTo>
                  <a:lnTo>
                    <a:pt x="5154" y="6565"/>
                  </a:lnTo>
                  <a:lnTo>
                    <a:pt x="5437" y="6386"/>
                  </a:lnTo>
                  <a:lnTo>
                    <a:pt x="5719" y="6181"/>
                  </a:lnTo>
                  <a:lnTo>
                    <a:pt x="5949" y="5950"/>
                  </a:lnTo>
                  <a:lnTo>
                    <a:pt x="6180" y="5719"/>
                  </a:lnTo>
                  <a:lnTo>
                    <a:pt x="6385" y="5437"/>
                  </a:lnTo>
                  <a:lnTo>
                    <a:pt x="6565" y="5155"/>
                  </a:lnTo>
                  <a:lnTo>
                    <a:pt x="6693" y="4847"/>
                  </a:lnTo>
                  <a:lnTo>
                    <a:pt x="6821" y="4539"/>
                  </a:lnTo>
                  <a:lnTo>
                    <a:pt x="6898" y="4206"/>
                  </a:lnTo>
                  <a:lnTo>
                    <a:pt x="6949" y="3847"/>
                  </a:lnTo>
                  <a:lnTo>
                    <a:pt x="6975" y="3488"/>
                  </a:lnTo>
                  <a:lnTo>
                    <a:pt x="6975"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2"/>
            <p:cNvSpPr/>
            <p:nvPr/>
          </p:nvSpPr>
          <p:spPr>
            <a:xfrm>
              <a:off x="4376675" y="2495600"/>
              <a:ext cx="871200" cy="871200"/>
            </a:xfrm>
            <a:custGeom>
              <a:rect b="b" l="l" r="r" t="t"/>
              <a:pathLst>
                <a:path extrusionOk="0" h="34848" w="34848">
                  <a:moveTo>
                    <a:pt x="3744" y="1"/>
                  </a:move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34847" y="34848"/>
                  </a:lnTo>
                  <a:lnTo>
                    <a:pt x="29155" y="15873"/>
                  </a:lnTo>
                  <a:lnTo>
                    <a:pt x="31078" y="7924"/>
                  </a:lnTo>
                  <a:lnTo>
                    <a:pt x="31155" y="7565"/>
                  </a:lnTo>
                  <a:lnTo>
                    <a:pt x="31206" y="7180"/>
                  </a:lnTo>
                  <a:lnTo>
                    <a:pt x="31232" y="6796"/>
                  </a:lnTo>
                  <a:lnTo>
                    <a:pt x="31257" y="6437"/>
                  </a:lnTo>
                  <a:lnTo>
                    <a:pt x="31232" y="6052"/>
                  </a:lnTo>
                  <a:lnTo>
                    <a:pt x="31206" y="5693"/>
                  </a:lnTo>
                  <a:lnTo>
                    <a:pt x="31155" y="5334"/>
                  </a:lnTo>
                  <a:lnTo>
                    <a:pt x="31078" y="5001"/>
                  </a:lnTo>
                  <a:lnTo>
                    <a:pt x="31001" y="4642"/>
                  </a:lnTo>
                  <a:lnTo>
                    <a:pt x="30873" y="4309"/>
                  </a:lnTo>
                  <a:lnTo>
                    <a:pt x="30744" y="3975"/>
                  </a:lnTo>
                  <a:lnTo>
                    <a:pt x="30616" y="3642"/>
                  </a:lnTo>
                  <a:lnTo>
                    <a:pt x="30437" y="3334"/>
                  </a:lnTo>
                  <a:lnTo>
                    <a:pt x="30257" y="3027"/>
                  </a:lnTo>
                  <a:lnTo>
                    <a:pt x="30078" y="2745"/>
                  </a:lnTo>
                  <a:lnTo>
                    <a:pt x="29847" y="2437"/>
                  </a:lnTo>
                  <a:lnTo>
                    <a:pt x="29642" y="2180"/>
                  </a:lnTo>
                  <a:lnTo>
                    <a:pt x="29385" y="1924"/>
                  </a:lnTo>
                  <a:lnTo>
                    <a:pt x="29129" y="1668"/>
                  </a:lnTo>
                  <a:lnTo>
                    <a:pt x="28873" y="1437"/>
                  </a:lnTo>
                  <a:lnTo>
                    <a:pt x="28591" y="1232"/>
                  </a:lnTo>
                  <a:lnTo>
                    <a:pt x="28283" y="1027"/>
                  </a:lnTo>
                  <a:lnTo>
                    <a:pt x="28001" y="847"/>
                  </a:lnTo>
                  <a:lnTo>
                    <a:pt x="27667" y="668"/>
                  </a:lnTo>
                  <a:lnTo>
                    <a:pt x="27360" y="514"/>
                  </a:lnTo>
                  <a:lnTo>
                    <a:pt x="27001" y="385"/>
                  </a:lnTo>
                  <a:lnTo>
                    <a:pt x="26667" y="257"/>
                  </a:lnTo>
                  <a:lnTo>
                    <a:pt x="26308" y="180"/>
                  </a:lnTo>
                  <a:lnTo>
                    <a:pt x="25949" y="103"/>
                  </a:lnTo>
                  <a:lnTo>
                    <a:pt x="25565" y="52"/>
                  </a:lnTo>
                  <a:lnTo>
                    <a:pt x="25180"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2"/>
            <p:cNvSpPr/>
            <p:nvPr/>
          </p:nvSpPr>
          <p:spPr>
            <a:xfrm>
              <a:off x="4376675" y="2495600"/>
              <a:ext cx="871200" cy="871200"/>
            </a:xfrm>
            <a:custGeom>
              <a:rect b="b" l="l" r="r" t="t"/>
              <a:pathLst>
                <a:path extrusionOk="0" fill="none" h="34848" w="34848">
                  <a:moveTo>
                    <a:pt x="29155" y="15873"/>
                  </a:moveTo>
                  <a:lnTo>
                    <a:pt x="31078" y="7924"/>
                  </a:lnTo>
                  <a:lnTo>
                    <a:pt x="31078" y="7924"/>
                  </a:lnTo>
                  <a:lnTo>
                    <a:pt x="31155" y="7565"/>
                  </a:lnTo>
                  <a:lnTo>
                    <a:pt x="31206" y="7180"/>
                  </a:lnTo>
                  <a:lnTo>
                    <a:pt x="31232" y="6796"/>
                  </a:lnTo>
                  <a:lnTo>
                    <a:pt x="31257" y="6437"/>
                  </a:lnTo>
                  <a:lnTo>
                    <a:pt x="31232" y="6052"/>
                  </a:lnTo>
                  <a:lnTo>
                    <a:pt x="31206" y="5693"/>
                  </a:lnTo>
                  <a:lnTo>
                    <a:pt x="31155" y="5334"/>
                  </a:lnTo>
                  <a:lnTo>
                    <a:pt x="31078" y="5001"/>
                  </a:lnTo>
                  <a:lnTo>
                    <a:pt x="31001" y="4642"/>
                  </a:lnTo>
                  <a:lnTo>
                    <a:pt x="30873" y="4309"/>
                  </a:lnTo>
                  <a:lnTo>
                    <a:pt x="30744" y="3975"/>
                  </a:lnTo>
                  <a:lnTo>
                    <a:pt x="30616" y="3642"/>
                  </a:lnTo>
                  <a:lnTo>
                    <a:pt x="30437" y="3334"/>
                  </a:lnTo>
                  <a:lnTo>
                    <a:pt x="30257" y="3027"/>
                  </a:lnTo>
                  <a:lnTo>
                    <a:pt x="30078" y="2745"/>
                  </a:lnTo>
                  <a:lnTo>
                    <a:pt x="29847" y="2437"/>
                  </a:lnTo>
                  <a:lnTo>
                    <a:pt x="29642" y="2180"/>
                  </a:lnTo>
                  <a:lnTo>
                    <a:pt x="29385" y="1924"/>
                  </a:lnTo>
                  <a:lnTo>
                    <a:pt x="29129" y="1668"/>
                  </a:lnTo>
                  <a:lnTo>
                    <a:pt x="28873" y="1437"/>
                  </a:lnTo>
                  <a:lnTo>
                    <a:pt x="28591" y="1232"/>
                  </a:lnTo>
                  <a:lnTo>
                    <a:pt x="28283" y="1027"/>
                  </a:lnTo>
                  <a:lnTo>
                    <a:pt x="28001" y="847"/>
                  </a:lnTo>
                  <a:lnTo>
                    <a:pt x="27667" y="668"/>
                  </a:lnTo>
                  <a:lnTo>
                    <a:pt x="27360" y="514"/>
                  </a:lnTo>
                  <a:lnTo>
                    <a:pt x="27001" y="385"/>
                  </a:lnTo>
                  <a:lnTo>
                    <a:pt x="26667" y="257"/>
                  </a:lnTo>
                  <a:lnTo>
                    <a:pt x="26308" y="180"/>
                  </a:lnTo>
                  <a:lnTo>
                    <a:pt x="25949" y="103"/>
                  </a:lnTo>
                  <a:lnTo>
                    <a:pt x="25565" y="52"/>
                  </a:lnTo>
                  <a:lnTo>
                    <a:pt x="25180" y="1"/>
                  </a:lnTo>
                  <a:lnTo>
                    <a:pt x="24796" y="1"/>
                  </a:lnTo>
                  <a:lnTo>
                    <a:pt x="3744" y="1"/>
                  </a:lnTo>
                  <a:lnTo>
                    <a:pt x="3744" y="1"/>
                  </a:ln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34847" y="34848"/>
                  </a:lnTo>
                  <a:lnTo>
                    <a:pt x="29155"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2"/>
            <p:cNvSpPr/>
            <p:nvPr/>
          </p:nvSpPr>
          <p:spPr>
            <a:xfrm>
              <a:off x="4376675" y="2495600"/>
              <a:ext cx="724400" cy="871200"/>
            </a:xfrm>
            <a:custGeom>
              <a:rect b="b" l="l" r="r" t="t"/>
              <a:pathLst>
                <a:path extrusionOk="0" h="34848" w="28976">
                  <a:moveTo>
                    <a:pt x="3744" y="1"/>
                  </a:move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28975" y="34848"/>
                  </a:lnTo>
                  <a:lnTo>
                    <a:pt x="23308" y="15873"/>
                  </a:lnTo>
                  <a:lnTo>
                    <a:pt x="25206" y="7924"/>
                  </a:lnTo>
                  <a:lnTo>
                    <a:pt x="25283" y="7565"/>
                  </a:lnTo>
                  <a:lnTo>
                    <a:pt x="25360" y="7180"/>
                  </a:lnTo>
                  <a:lnTo>
                    <a:pt x="25385" y="6796"/>
                  </a:lnTo>
                  <a:lnTo>
                    <a:pt x="25385" y="6437"/>
                  </a:lnTo>
                  <a:lnTo>
                    <a:pt x="25385" y="6052"/>
                  </a:lnTo>
                  <a:lnTo>
                    <a:pt x="25360" y="5693"/>
                  </a:lnTo>
                  <a:lnTo>
                    <a:pt x="25308" y="5334"/>
                  </a:lnTo>
                  <a:lnTo>
                    <a:pt x="25232" y="5001"/>
                  </a:lnTo>
                  <a:lnTo>
                    <a:pt x="25129" y="4642"/>
                  </a:lnTo>
                  <a:lnTo>
                    <a:pt x="25026" y="4309"/>
                  </a:lnTo>
                  <a:lnTo>
                    <a:pt x="24898" y="3975"/>
                  </a:lnTo>
                  <a:lnTo>
                    <a:pt x="24744" y="3642"/>
                  </a:lnTo>
                  <a:lnTo>
                    <a:pt x="24590" y="3334"/>
                  </a:lnTo>
                  <a:lnTo>
                    <a:pt x="24411" y="3027"/>
                  </a:lnTo>
                  <a:lnTo>
                    <a:pt x="24206" y="2745"/>
                  </a:lnTo>
                  <a:lnTo>
                    <a:pt x="24001" y="2437"/>
                  </a:lnTo>
                  <a:lnTo>
                    <a:pt x="23770" y="2180"/>
                  </a:lnTo>
                  <a:lnTo>
                    <a:pt x="23539" y="1924"/>
                  </a:lnTo>
                  <a:lnTo>
                    <a:pt x="23283" y="1668"/>
                  </a:lnTo>
                  <a:lnTo>
                    <a:pt x="23026" y="1437"/>
                  </a:lnTo>
                  <a:lnTo>
                    <a:pt x="22744" y="1232"/>
                  </a:lnTo>
                  <a:lnTo>
                    <a:pt x="22437" y="1027"/>
                  </a:lnTo>
                  <a:lnTo>
                    <a:pt x="22129" y="847"/>
                  </a:lnTo>
                  <a:lnTo>
                    <a:pt x="21821" y="668"/>
                  </a:lnTo>
                  <a:lnTo>
                    <a:pt x="21488" y="514"/>
                  </a:lnTo>
                  <a:lnTo>
                    <a:pt x="21155" y="385"/>
                  </a:lnTo>
                  <a:lnTo>
                    <a:pt x="20821" y="257"/>
                  </a:lnTo>
                  <a:lnTo>
                    <a:pt x="20462" y="180"/>
                  </a:lnTo>
                  <a:lnTo>
                    <a:pt x="20103" y="103"/>
                  </a:lnTo>
                  <a:lnTo>
                    <a:pt x="19719" y="52"/>
                  </a:lnTo>
                  <a:lnTo>
                    <a:pt x="19334"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2"/>
            <p:cNvSpPr/>
            <p:nvPr/>
          </p:nvSpPr>
          <p:spPr>
            <a:xfrm>
              <a:off x="4376675" y="2495600"/>
              <a:ext cx="724400" cy="871200"/>
            </a:xfrm>
            <a:custGeom>
              <a:rect b="b" l="l" r="r" t="t"/>
              <a:pathLst>
                <a:path extrusionOk="0" fill="none" h="34848" w="28976">
                  <a:moveTo>
                    <a:pt x="23308" y="15873"/>
                  </a:moveTo>
                  <a:lnTo>
                    <a:pt x="25206" y="7924"/>
                  </a:lnTo>
                  <a:lnTo>
                    <a:pt x="25206" y="7924"/>
                  </a:lnTo>
                  <a:lnTo>
                    <a:pt x="25283" y="7565"/>
                  </a:lnTo>
                  <a:lnTo>
                    <a:pt x="25360" y="7180"/>
                  </a:lnTo>
                  <a:lnTo>
                    <a:pt x="25385" y="6796"/>
                  </a:lnTo>
                  <a:lnTo>
                    <a:pt x="25385" y="6437"/>
                  </a:lnTo>
                  <a:lnTo>
                    <a:pt x="25385" y="6052"/>
                  </a:lnTo>
                  <a:lnTo>
                    <a:pt x="25360" y="5693"/>
                  </a:lnTo>
                  <a:lnTo>
                    <a:pt x="25308" y="5334"/>
                  </a:lnTo>
                  <a:lnTo>
                    <a:pt x="25232" y="5001"/>
                  </a:lnTo>
                  <a:lnTo>
                    <a:pt x="25129" y="4642"/>
                  </a:lnTo>
                  <a:lnTo>
                    <a:pt x="25026" y="4309"/>
                  </a:lnTo>
                  <a:lnTo>
                    <a:pt x="24898" y="3975"/>
                  </a:lnTo>
                  <a:lnTo>
                    <a:pt x="24744" y="3642"/>
                  </a:lnTo>
                  <a:lnTo>
                    <a:pt x="24590" y="3334"/>
                  </a:lnTo>
                  <a:lnTo>
                    <a:pt x="24411" y="3027"/>
                  </a:lnTo>
                  <a:lnTo>
                    <a:pt x="24206" y="2745"/>
                  </a:lnTo>
                  <a:lnTo>
                    <a:pt x="24001" y="2437"/>
                  </a:lnTo>
                  <a:lnTo>
                    <a:pt x="23770" y="2180"/>
                  </a:lnTo>
                  <a:lnTo>
                    <a:pt x="23539" y="1924"/>
                  </a:lnTo>
                  <a:lnTo>
                    <a:pt x="23283" y="1668"/>
                  </a:lnTo>
                  <a:lnTo>
                    <a:pt x="23026" y="1437"/>
                  </a:lnTo>
                  <a:lnTo>
                    <a:pt x="22744" y="1232"/>
                  </a:lnTo>
                  <a:lnTo>
                    <a:pt x="22437" y="1027"/>
                  </a:lnTo>
                  <a:lnTo>
                    <a:pt x="22129" y="847"/>
                  </a:lnTo>
                  <a:lnTo>
                    <a:pt x="21821" y="668"/>
                  </a:lnTo>
                  <a:lnTo>
                    <a:pt x="21488" y="514"/>
                  </a:lnTo>
                  <a:lnTo>
                    <a:pt x="21155" y="385"/>
                  </a:lnTo>
                  <a:lnTo>
                    <a:pt x="20821" y="257"/>
                  </a:lnTo>
                  <a:lnTo>
                    <a:pt x="20462" y="180"/>
                  </a:lnTo>
                  <a:lnTo>
                    <a:pt x="20103" y="103"/>
                  </a:lnTo>
                  <a:lnTo>
                    <a:pt x="19719" y="52"/>
                  </a:lnTo>
                  <a:lnTo>
                    <a:pt x="19334" y="1"/>
                  </a:lnTo>
                  <a:lnTo>
                    <a:pt x="18949" y="1"/>
                  </a:lnTo>
                  <a:lnTo>
                    <a:pt x="3744" y="1"/>
                  </a:lnTo>
                  <a:lnTo>
                    <a:pt x="3744" y="1"/>
                  </a:ln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28975" y="34848"/>
                  </a:lnTo>
                  <a:lnTo>
                    <a:pt x="23308"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2"/>
            <p:cNvSpPr/>
            <p:nvPr/>
          </p:nvSpPr>
          <p:spPr>
            <a:xfrm>
              <a:off x="3540750" y="1664175"/>
              <a:ext cx="1076975" cy="1063525"/>
            </a:xfrm>
            <a:custGeom>
              <a:rect b="b" l="l" r="r" t="t"/>
              <a:pathLst>
                <a:path extrusionOk="0" h="42541" w="43079">
                  <a:moveTo>
                    <a:pt x="14001" y="1"/>
                  </a:moveTo>
                  <a:lnTo>
                    <a:pt x="13206" y="26"/>
                  </a:lnTo>
                  <a:lnTo>
                    <a:pt x="12385" y="103"/>
                  </a:lnTo>
                  <a:lnTo>
                    <a:pt x="11616" y="206"/>
                  </a:lnTo>
                  <a:lnTo>
                    <a:pt x="10821" y="360"/>
                  </a:lnTo>
                  <a:lnTo>
                    <a:pt x="10078" y="565"/>
                  </a:lnTo>
                  <a:lnTo>
                    <a:pt x="9334" y="796"/>
                  </a:lnTo>
                  <a:lnTo>
                    <a:pt x="8616" y="1078"/>
                  </a:lnTo>
                  <a:lnTo>
                    <a:pt x="7924" y="1385"/>
                  </a:lnTo>
                  <a:lnTo>
                    <a:pt x="7257" y="1744"/>
                  </a:lnTo>
                  <a:lnTo>
                    <a:pt x="6590" y="2129"/>
                  </a:lnTo>
                  <a:lnTo>
                    <a:pt x="5975" y="2539"/>
                  </a:lnTo>
                  <a:lnTo>
                    <a:pt x="5360" y="2975"/>
                  </a:lnTo>
                  <a:lnTo>
                    <a:pt x="4796" y="3462"/>
                  </a:lnTo>
                  <a:lnTo>
                    <a:pt x="4257" y="3975"/>
                  </a:lnTo>
                  <a:lnTo>
                    <a:pt x="3719" y="4514"/>
                  </a:lnTo>
                  <a:lnTo>
                    <a:pt x="3231" y="5078"/>
                  </a:lnTo>
                  <a:lnTo>
                    <a:pt x="2770" y="5668"/>
                  </a:lnTo>
                  <a:lnTo>
                    <a:pt x="2334" y="6283"/>
                  </a:lnTo>
                  <a:lnTo>
                    <a:pt x="1949" y="6898"/>
                  </a:lnTo>
                  <a:lnTo>
                    <a:pt x="1565" y="7565"/>
                  </a:lnTo>
                  <a:lnTo>
                    <a:pt x="1257" y="8232"/>
                  </a:lnTo>
                  <a:lnTo>
                    <a:pt x="949" y="8950"/>
                  </a:lnTo>
                  <a:lnTo>
                    <a:pt x="693" y="9642"/>
                  </a:lnTo>
                  <a:lnTo>
                    <a:pt x="488" y="10386"/>
                  </a:lnTo>
                  <a:lnTo>
                    <a:pt x="308" y="11129"/>
                  </a:lnTo>
                  <a:lnTo>
                    <a:pt x="154" y="11873"/>
                  </a:lnTo>
                  <a:lnTo>
                    <a:pt x="77" y="12642"/>
                  </a:lnTo>
                  <a:lnTo>
                    <a:pt x="26" y="13411"/>
                  </a:lnTo>
                  <a:lnTo>
                    <a:pt x="1" y="14206"/>
                  </a:lnTo>
                  <a:lnTo>
                    <a:pt x="52" y="15001"/>
                  </a:lnTo>
                  <a:lnTo>
                    <a:pt x="129" y="15796"/>
                  </a:lnTo>
                  <a:lnTo>
                    <a:pt x="257" y="16617"/>
                  </a:lnTo>
                  <a:lnTo>
                    <a:pt x="5154" y="42540"/>
                  </a:lnTo>
                  <a:lnTo>
                    <a:pt x="43078" y="42540"/>
                  </a:lnTo>
                  <a:lnTo>
                    <a:pt x="36873" y="9770"/>
                  </a:lnTo>
                  <a:lnTo>
                    <a:pt x="36771" y="9232"/>
                  </a:lnTo>
                  <a:lnTo>
                    <a:pt x="36642" y="8719"/>
                  </a:lnTo>
                  <a:lnTo>
                    <a:pt x="36489" y="8206"/>
                  </a:lnTo>
                  <a:lnTo>
                    <a:pt x="36309" y="7719"/>
                  </a:lnTo>
                  <a:lnTo>
                    <a:pt x="36104" y="7232"/>
                  </a:lnTo>
                  <a:lnTo>
                    <a:pt x="35899" y="6770"/>
                  </a:lnTo>
                  <a:lnTo>
                    <a:pt x="35642" y="6309"/>
                  </a:lnTo>
                  <a:lnTo>
                    <a:pt x="35386" y="5847"/>
                  </a:lnTo>
                  <a:lnTo>
                    <a:pt x="35130" y="5411"/>
                  </a:lnTo>
                  <a:lnTo>
                    <a:pt x="34822" y="5001"/>
                  </a:lnTo>
                  <a:lnTo>
                    <a:pt x="34514" y="4591"/>
                  </a:lnTo>
                  <a:lnTo>
                    <a:pt x="34206" y="4180"/>
                  </a:lnTo>
                  <a:lnTo>
                    <a:pt x="33873" y="3796"/>
                  </a:lnTo>
                  <a:lnTo>
                    <a:pt x="33514" y="3437"/>
                  </a:lnTo>
                  <a:lnTo>
                    <a:pt x="33129" y="3103"/>
                  </a:lnTo>
                  <a:lnTo>
                    <a:pt x="32745" y="2770"/>
                  </a:lnTo>
                  <a:lnTo>
                    <a:pt x="32360" y="2437"/>
                  </a:lnTo>
                  <a:lnTo>
                    <a:pt x="31950" y="2155"/>
                  </a:lnTo>
                  <a:lnTo>
                    <a:pt x="31514" y="1873"/>
                  </a:lnTo>
                  <a:lnTo>
                    <a:pt x="31078" y="1591"/>
                  </a:lnTo>
                  <a:lnTo>
                    <a:pt x="30642" y="1360"/>
                  </a:lnTo>
                  <a:lnTo>
                    <a:pt x="30181" y="1129"/>
                  </a:lnTo>
                  <a:lnTo>
                    <a:pt x="29694" y="924"/>
                  </a:lnTo>
                  <a:lnTo>
                    <a:pt x="29232" y="744"/>
                  </a:lnTo>
                  <a:lnTo>
                    <a:pt x="28745" y="565"/>
                  </a:lnTo>
                  <a:lnTo>
                    <a:pt x="28232" y="411"/>
                  </a:lnTo>
                  <a:lnTo>
                    <a:pt x="27745" y="309"/>
                  </a:lnTo>
                  <a:lnTo>
                    <a:pt x="27232" y="206"/>
                  </a:lnTo>
                  <a:lnTo>
                    <a:pt x="26693" y="103"/>
                  </a:lnTo>
                  <a:lnTo>
                    <a:pt x="26181" y="52"/>
                  </a:lnTo>
                  <a:lnTo>
                    <a:pt x="25642"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2"/>
            <p:cNvSpPr/>
            <p:nvPr/>
          </p:nvSpPr>
          <p:spPr>
            <a:xfrm>
              <a:off x="3540750" y="1664175"/>
              <a:ext cx="1076975" cy="1063525"/>
            </a:xfrm>
            <a:custGeom>
              <a:rect b="b" l="l" r="r" t="t"/>
              <a:pathLst>
                <a:path extrusionOk="0" fill="none" h="42541" w="43079">
                  <a:moveTo>
                    <a:pt x="36873" y="9770"/>
                  </a:moveTo>
                  <a:lnTo>
                    <a:pt x="36873" y="9770"/>
                  </a:lnTo>
                  <a:lnTo>
                    <a:pt x="36771" y="9232"/>
                  </a:lnTo>
                  <a:lnTo>
                    <a:pt x="36642" y="8719"/>
                  </a:lnTo>
                  <a:lnTo>
                    <a:pt x="36489" y="8206"/>
                  </a:lnTo>
                  <a:lnTo>
                    <a:pt x="36309" y="7719"/>
                  </a:lnTo>
                  <a:lnTo>
                    <a:pt x="36104" y="7232"/>
                  </a:lnTo>
                  <a:lnTo>
                    <a:pt x="35899" y="6770"/>
                  </a:lnTo>
                  <a:lnTo>
                    <a:pt x="35642" y="6309"/>
                  </a:lnTo>
                  <a:lnTo>
                    <a:pt x="35386" y="5847"/>
                  </a:lnTo>
                  <a:lnTo>
                    <a:pt x="35130" y="5411"/>
                  </a:lnTo>
                  <a:lnTo>
                    <a:pt x="34822" y="5001"/>
                  </a:lnTo>
                  <a:lnTo>
                    <a:pt x="34514" y="4591"/>
                  </a:lnTo>
                  <a:lnTo>
                    <a:pt x="34206" y="4180"/>
                  </a:lnTo>
                  <a:lnTo>
                    <a:pt x="33873" y="3796"/>
                  </a:lnTo>
                  <a:lnTo>
                    <a:pt x="33514" y="3437"/>
                  </a:lnTo>
                  <a:lnTo>
                    <a:pt x="33129" y="3103"/>
                  </a:lnTo>
                  <a:lnTo>
                    <a:pt x="32745" y="2770"/>
                  </a:lnTo>
                  <a:lnTo>
                    <a:pt x="32360" y="2437"/>
                  </a:lnTo>
                  <a:lnTo>
                    <a:pt x="31950" y="2155"/>
                  </a:lnTo>
                  <a:lnTo>
                    <a:pt x="31514" y="1873"/>
                  </a:lnTo>
                  <a:lnTo>
                    <a:pt x="31078" y="1591"/>
                  </a:lnTo>
                  <a:lnTo>
                    <a:pt x="30642" y="1360"/>
                  </a:lnTo>
                  <a:lnTo>
                    <a:pt x="30181" y="1129"/>
                  </a:lnTo>
                  <a:lnTo>
                    <a:pt x="29694" y="924"/>
                  </a:lnTo>
                  <a:lnTo>
                    <a:pt x="29232" y="744"/>
                  </a:lnTo>
                  <a:lnTo>
                    <a:pt x="28745" y="565"/>
                  </a:lnTo>
                  <a:lnTo>
                    <a:pt x="28232" y="411"/>
                  </a:lnTo>
                  <a:lnTo>
                    <a:pt x="27745" y="309"/>
                  </a:lnTo>
                  <a:lnTo>
                    <a:pt x="27232" y="206"/>
                  </a:lnTo>
                  <a:lnTo>
                    <a:pt x="26693" y="103"/>
                  </a:lnTo>
                  <a:lnTo>
                    <a:pt x="26181" y="52"/>
                  </a:lnTo>
                  <a:lnTo>
                    <a:pt x="25642" y="26"/>
                  </a:lnTo>
                  <a:lnTo>
                    <a:pt x="25104" y="1"/>
                  </a:lnTo>
                  <a:lnTo>
                    <a:pt x="14001" y="1"/>
                  </a:lnTo>
                  <a:lnTo>
                    <a:pt x="14001" y="1"/>
                  </a:lnTo>
                  <a:lnTo>
                    <a:pt x="13206" y="26"/>
                  </a:lnTo>
                  <a:lnTo>
                    <a:pt x="12385" y="103"/>
                  </a:lnTo>
                  <a:lnTo>
                    <a:pt x="11616" y="206"/>
                  </a:lnTo>
                  <a:lnTo>
                    <a:pt x="10821" y="360"/>
                  </a:lnTo>
                  <a:lnTo>
                    <a:pt x="10078" y="565"/>
                  </a:lnTo>
                  <a:lnTo>
                    <a:pt x="9334" y="796"/>
                  </a:lnTo>
                  <a:lnTo>
                    <a:pt x="8616" y="1078"/>
                  </a:lnTo>
                  <a:lnTo>
                    <a:pt x="7924" y="1385"/>
                  </a:lnTo>
                  <a:lnTo>
                    <a:pt x="7257" y="1744"/>
                  </a:lnTo>
                  <a:lnTo>
                    <a:pt x="6590" y="2129"/>
                  </a:lnTo>
                  <a:lnTo>
                    <a:pt x="5975" y="2539"/>
                  </a:lnTo>
                  <a:lnTo>
                    <a:pt x="5360" y="2975"/>
                  </a:lnTo>
                  <a:lnTo>
                    <a:pt x="4796" y="3462"/>
                  </a:lnTo>
                  <a:lnTo>
                    <a:pt x="4257" y="3975"/>
                  </a:lnTo>
                  <a:lnTo>
                    <a:pt x="3719" y="4514"/>
                  </a:lnTo>
                  <a:lnTo>
                    <a:pt x="3231" y="5078"/>
                  </a:lnTo>
                  <a:lnTo>
                    <a:pt x="2770" y="5668"/>
                  </a:lnTo>
                  <a:lnTo>
                    <a:pt x="2334" y="6283"/>
                  </a:lnTo>
                  <a:lnTo>
                    <a:pt x="1949" y="6898"/>
                  </a:lnTo>
                  <a:lnTo>
                    <a:pt x="1565" y="7565"/>
                  </a:lnTo>
                  <a:lnTo>
                    <a:pt x="1257" y="8232"/>
                  </a:lnTo>
                  <a:lnTo>
                    <a:pt x="949" y="8950"/>
                  </a:lnTo>
                  <a:lnTo>
                    <a:pt x="693" y="9642"/>
                  </a:lnTo>
                  <a:lnTo>
                    <a:pt x="488" y="10386"/>
                  </a:lnTo>
                  <a:lnTo>
                    <a:pt x="308" y="11129"/>
                  </a:lnTo>
                  <a:lnTo>
                    <a:pt x="154" y="11873"/>
                  </a:lnTo>
                  <a:lnTo>
                    <a:pt x="77" y="12642"/>
                  </a:lnTo>
                  <a:lnTo>
                    <a:pt x="26" y="13411"/>
                  </a:lnTo>
                  <a:lnTo>
                    <a:pt x="1" y="14206"/>
                  </a:lnTo>
                  <a:lnTo>
                    <a:pt x="52" y="15001"/>
                  </a:lnTo>
                  <a:lnTo>
                    <a:pt x="129" y="15796"/>
                  </a:lnTo>
                  <a:lnTo>
                    <a:pt x="257" y="16617"/>
                  </a:lnTo>
                  <a:lnTo>
                    <a:pt x="5154" y="42540"/>
                  </a:lnTo>
                  <a:lnTo>
                    <a:pt x="43078" y="42540"/>
                  </a:lnTo>
                  <a:lnTo>
                    <a:pt x="36873" y="97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2"/>
            <p:cNvSpPr/>
            <p:nvPr/>
          </p:nvSpPr>
          <p:spPr>
            <a:xfrm>
              <a:off x="3721525" y="1664175"/>
              <a:ext cx="896200" cy="1063525"/>
            </a:xfrm>
            <a:custGeom>
              <a:rect b="b" l="l" r="r" t="t"/>
              <a:pathLst>
                <a:path extrusionOk="0" h="42541" w="35848">
                  <a:moveTo>
                    <a:pt x="14001" y="1"/>
                  </a:moveTo>
                  <a:lnTo>
                    <a:pt x="13180" y="26"/>
                  </a:lnTo>
                  <a:lnTo>
                    <a:pt x="12385" y="103"/>
                  </a:lnTo>
                  <a:lnTo>
                    <a:pt x="11590" y="206"/>
                  </a:lnTo>
                  <a:lnTo>
                    <a:pt x="10821" y="360"/>
                  </a:lnTo>
                  <a:lnTo>
                    <a:pt x="10052" y="565"/>
                  </a:lnTo>
                  <a:lnTo>
                    <a:pt x="9334" y="796"/>
                  </a:lnTo>
                  <a:lnTo>
                    <a:pt x="8616" y="1078"/>
                  </a:lnTo>
                  <a:lnTo>
                    <a:pt x="7924" y="1385"/>
                  </a:lnTo>
                  <a:lnTo>
                    <a:pt x="7231" y="1744"/>
                  </a:lnTo>
                  <a:lnTo>
                    <a:pt x="6590" y="2129"/>
                  </a:lnTo>
                  <a:lnTo>
                    <a:pt x="5949" y="2539"/>
                  </a:lnTo>
                  <a:lnTo>
                    <a:pt x="5360" y="2975"/>
                  </a:lnTo>
                  <a:lnTo>
                    <a:pt x="4770" y="3462"/>
                  </a:lnTo>
                  <a:lnTo>
                    <a:pt x="4231" y="3975"/>
                  </a:lnTo>
                  <a:lnTo>
                    <a:pt x="3718" y="4514"/>
                  </a:lnTo>
                  <a:lnTo>
                    <a:pt x="3206" y="5078"/>
                  </a:lnTo>
                  <a:lnTo>
                    <a:pt x="2744" y="5668"/>
                  </a:lnTo>
                  <a:lnTo>
                    <a:pt x="2334" y="6283"/>
                  </a:lnTo>
                  <a:lnTo>
                    <a:pt x="1924" y="6898"/>
                  </a:lnTo>
                  <a:lnTo>
                    <a:pt x="1565" y="7565"/>
                  </a:lnTo>
                  <a:lnTo>
                    <a:pt x="1231" y="8232"/>
                  </a:lnTo>
                  <a:lnTo>
                    <a:pt x="949" y="8950"/>
                  </a:lnTo>
                  <a:lnTo>
                    <a:pt x="693" y="9642"/>
                  </a:lnTo>
                  <a:lnTo>
                    <a:pt x="462" y="10386"/>
                  </a:lnTo>
                  <a:lnTo>
                    <a:pt x="283" y="11129"/>
                  </a:lnTo>
                  <a:lnTo>
                    <a:pt x="154" y="11873"/>
                  </a:lnTo>
                  <a:lnTo>
                    <a:pt x="52" y="12642"/>
                  </a:lnTo>
                  <a:lnTo>
                    <a:pt x="0" y="13411"/>
                  </a:lnTo>
                  <a:lnTo>
                    <a:pt x="0" y="14206"/>
                  </a:lnTo>
                  <a:lnTo>
                    <a:pt x="26" y="15001"/>
                  </a:lnTo>
                  <a:lnTo>
                    <a:pt x="103" y="15796"/>
                  </a:lnTo>
                  <a:lnTo>
                    <a:pt x="231" y="16617"/>
                  </a:lnTo>
                  <a:lnTo>
                    <a:pt x="5129" y="42540"/>
                  </a:lnTo>
                  <a:lnTo>
                    <a:pt x="35847" y="42540"/>
                  </a:lnTo>
                  <a:lnTo>
                    <a:pt x="29642" y="9770"/>
                  </a:lnTo>
                  <a:lnTo>
                    <a:pt x="29540" y="9232"/>
                  </a:lnTo>
                  <a:lnTo>
                    <a:pt x="29411" y="8719"/>
                  </a:lnTo>
                  <a:lnTo>
                    <a:pt x="29258" y="8206"/>
                  </a:lnTo>
                  <a:lnTo>
                    <a:pt x="29078" y="7719"/>
                  </a:lnTo>
                  <a:lnTo>
                    <a:pt x="28873" y="7232"/>
                  </a:lnTo>
                  <a:lnTo>
                    <a:pt x="28668" y="6770"/>
                  </a:lnTo>
                  <a:lnTo>
                    <a:pt x="28411" y="6309"/>
                  </a:lnTo>
                  <a:lnTo>
                    <a:pt x="28155" y="5847"/>
                  </a:lnTo>
                  <a:lnTo>
                    <a:pt x="27899" y="5411"/>
                  </a:lnTo>
                  <a:lnTo>
                    <a:pt x="27591" y="5001"/>
                  </a:lnTo>
                  <a:lnTo>
                    <a:pt x="27283" y="4591"/>
                  </a:lnTo>
                  <a:lnTo>
                    <a:pt x="26975" y="4180"/>
                  </a:lnTo>
                  <a:lnTo>
                    <a:pt x="26642" y="3796"/>
                  </a:lnTo>
                  <a:lnTo>
                    <a:pt x="26283" y="3437"/>
                  </a:lnTo>
                  <a:lnTo>
                    <a:pt x="25898" y="3103"/>
                  </a:lnTo>
                  <a:lnTo>
                    <a:pt x="25514" y="2770"/>
                  </a:lnTo>
                  <a:lnTo>
                    <a:pt x="25129" y="2437"/>
                  </a:lnTo>
                  <a:lnTo>
                    <a:pt x="24719" y="2155"/>
                  </a:lnTo>
                  <a:lnTo>
                    <a:pt x="24283" y="1873"/>
                  </a:lnTo>
                  <a:lnTo>
                    <a:pt x="23847" y="1591"/>
                  </a:lnTo>
                  <a:lnTo>
                    <a:pt x="23411" y="1360"/>
                  </a:lnTo>
                  <a:lnTo>
                    <a:pt x="22950" y="1129"/>
                  </a:lnTo>
                  <a:lnTo>
                    <a:pt x="22463" y="924"/>
                  </a:lnTo>
                  <a:lnTo>
                    <a:pt x="22001" y="744"/>
                  </a:lnTo>
                  <a:lnTo>
                    <a:pt x="21514" y="565"/>
                  </a:lnTo>
                  <a:lnTo>
                    <a:pt x="21001" y="411"/>
                  </a:lnTo>
                  <a:lnTo>
                    <a:pt x="20514" y="309"/>
                  </a:lnTo>
                  <a:lnTo>
                    <a:pt x="20001" y="206"/>
                  </a:lnTo>
                  <a:lnTo>
                    <a:pt x="19462" y="103"/>
                  </a:lnTo>
                  <a:lnTo>
                    <a:pt x="18950" y="52"/>
                  </a:lnTo>
                  <a:lnTo>
                    <a:pt x="18411" y="26"/>
                  </a:lnTo>
                  <a:lnTo>
                    <a:pt x="17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2"/>
            <p:cNvSpPr/>
            <p:nvPr/>
          </p:nvSpPr>
          <p:spPr>
            <a:xfrm>
              <a:off x="3721525" y="1664175"/>
              <a:ext cx="896200" cy="1063525"/>
            </a:xfrm>
            <a:custGeom>
              <a:rect b="b" l="l" r="r" t="t"/>
              <a:pathLst>
                <a:path extrusionOk="0" fill="none" h="42541" w="35848">
                  <a:moveTo>
                    <a:pt x="17873" y="1"/>
                  </a:moveTo>
                  <a:lnTo>
                    <a:pt x="14001" y="1"/>
                  </a:lnTo>
                  <a:lnTo>
                    <a:pt x="14001" y="1"/>
                  </a:lnTo>
                  <a:lnTo>
                    <a:pt x="13180" y="26"/>
                  </a:lnTo>
                  <a:lnTo>
                    <a:pt x="12385" y="103"/>
                  </a:lnTo>
                  <a:lnTo>
                    <a:pt x="11590" y="206"/>
                  </a:lnTo>
                  <a:lnTo>
                    <a:pt x="10821" y="360"/>
                  </a:lnTo>
                  <a:lnTo>
                    <a:pt x="10052" y="565"/>
                  </a:lnTo>
                  <a:lnTo>
                    <a:pt x="9334" y="796"/>
                  </a:lnTo>
                  <a:lnTo>
                    <a:pt x="8616" y="1078"/>
                  </a:lnTo>
                  <a:lnTo>
                    <a:pt x="7924" y="1385"/>
                  </a:lnTo>
                  <a:lnTo>
                    <a:pt x="7231" y="1744"/>
                  </a:lnTo>
                  <a:lnTo>
                    <a:pt x="6590" y="2129"/>
                  </a:lnTo>
                  <a:lnTo>
                    <a:pt x="5949" y="2539"/>
                  </a:lnTo>
                  <a:lnTo>
                    <a:pt x="5360" y="2975"/>
                  </a:lnTo>
                  <a:lnTo>
                    <a:pt x="4770" y="3462"/>
                  </a:lnTo>
                  <a:lnTo>
                    <a:pt x="4231" y="3975"/>
                  </a:lnTo>
                  <a:lnTo>
                    <a:pt x="3718" y="4514"/>
                  </a:lnTo>
                  <a:lnTo>
                    <a:pt x="3206" y="5078"/>
                  </a:lnTo>
                  <a:lnTo>
                    <a:pt x="2744" y="5668"/>
                  </a:lnTo>
                  <a:lnTo>
                    <a:pt x="2334" y="6283"/>
                  </a:lnTo>
                  <a:lnTo>
                    <a:pt x="1924" y="6898"/>
                  </a:lnTo>
                  <a:lnTo>
                    <a:pt x="1565" y="7565"/>
                  </a:lnTo>
                  <a:lnTo>
                    <a:pt x="1231" y="8232"/>
                  </a:lnTo>
                  <a:lnTo>
                    <a:pt x="949" y="8950"/>
                  </a:lnTo>
                  <a:lnTo>
                    <a:pt x="693" y="9642"/>
                  </a:lnTo>
                  <a:lnTo>
                    <a:pt x="462" y="10386"/>
                  </a:lnTo>
                  <a:lnTo>
                    <a:pt x="283" y="11129"/>
                  </a:lnTo>
                  <a:lnTo>
                    <a:pt x="154" y="11873"/>
                  </a:lnTo>
                  <a:lnTo>
                    <a:pt x="52" y="12642"/>
                  </a:lnTo>
                  <a:lnTo>
                    <a:pt x="0" y="13411"/>
                  </a:lnTo>
                  <a:lnTo>
                    <a:pt x="0" y="14206"/>
                  </a:lnTo>
                  <a:lnTo>
                    <a:pt x="26" y="15001"/>
                  </a:lnTo>
                  <a:lnTo>
                    <a:pt x="103" y="15796"/>
                  </a:lnTo>
                  <a:lnTo>
                    <a:pt x="231" y="16617"/>
                  </a:lnTo>
                  <a:lnTo>
                    <a:pt x="5129" y="42540"/>
                  </a:lnTo>
                  <a:lnTo>
                    <a:pt x="35847" y="42540"/>
                  </a:lnTo>
                  <a:lnTo>
                    <a:pt x="29642" y="9770"/>
                  </a:lnTo>
                  <a:lnTo>
                    <a:pt x="29642" y="9770"/>
                  </a:lnTo>
                  <a:lnTo>
                    <a:pt x="29540" y="9232"/>
                  </a:lnTo>
                  <a:lnTo>
                    <a:pt x="29411" y="8719"/>
                  </a:lnTo>
                  <a:lnTo>
                    <a:pt x="29258" y="8206"/>
                  </a:lnTo>
                  <a:lnTo>
                    <a:pt x="29078" y="7719"/>
                  </a:lnTo>
                  <a:lnTo>
                    <a:pt x="28873" y="7232"/>
                  </a:lnTo>
                  <a:lnTo>
                    <a:pt x="28668" y="6770"/>
                  </a:lnTo>
                  <a:lnTo>
                    <a:pt x="28411" y="6309"/>
                  </a:lnTo>
                  <a:lnTo>
                    <a:pt x="28155" y="5847"/>
                  </a:lnTo>
                  <a:lnTo>
                    <a:pt x="27899" y="5411"/>
                  </a:lnTo>
                  <a:lnTo>
                    <a:pt x="27591" y="5001"/>
                  </a:lnTo>
                  <a:lnTo>
                    <a:pt x="27283" y="4591"/>
                  </a:lnTo>
                  <a:lnTo>
                    <a:pt x="26975" y="4180"/>
                  </a:lnTo>
                  <a:lnTo>
                    <a:pt x="26642" y="3796"/>
                  </a:lnTo>
                  <a:lnTo>
                    <a:pt x="26283" y="3437"/>
                  </a:lnTo>
                  <a:lnTo>
                    <a:pt x="25898" y="3103"/>
                  </a:lnTo>
                  <a:lnTo>
                    <a:pt x="25514" y="2770"/>
                  </a:lnTo>
                  <a:lnTo>
                    <a:pt x="25129" y="2437"/>
                  </a:lnTo>
                  <a:lnTo>
                    <a:pt x="24719" y="2155"/>
                  </a:lnTo>
                  <a:lnTo>
                    <a:pt x="24283" y="1873"/>
                  </a:lnTo>
                  <a:lnTo>
                    <a:pt x="23847" y="1591"/>
                  </a:lnTo>
                  <a:lnTo>
                    <a:pt x="23411" y="1360"/>
                  </a:lnTo>
                  <a:lnTo>
                    <a:pt x="22950" y="1129"/>
                  </a:lnTo>
                  <a:lnTo>
                    <a:pt x="22463" y="924"/>
                  </a:lnTo>
                  <a:lnTo>
                    <a:pt x="22001" y="744"/>
                  </a:lnTo>
                  <a:lnTo>
                    <a:pt x="21514" y="565"/>
                  </a:lnTo>
                  <a:lnTo>
                    <a:pt x="21001" y="411"/>
                  </a:lnTo>
                  <a:lnTo>
                    <a:pt x="20514" y="309"/>
                  </a:lnTo>
                  <a:lnTo>
                    <a:pt x="20001" y="206"/>
                  </a:lnTo>
                  <a:lnTo>
                    <a:pt x="19462" y="103"/>
                  </a:lnTo>
                  <a:lnTo>
                    <a:pt x="18950" y="52"/>
                  </a:lnTo>
                  <a:lnTo>
                    <a:pt x="18411" y="26"/>
                  </a:lnTo>
                  <a:lnTo>
                    <a:pt x="1787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2"/>
            <p:cNvSpPr/>
            <p:nvPr/>
          </p:nvSpPr>
          <p:spPr>
            <a:xfrm>
              <a:off x="4625400" y="2892400"/>
              <a:ext cx="314125" cy="474400"/>
            </a:xfrm>
            <a:custGeom>
              <a:rect b="b" l="l" r="r" t="t"/>
              <a:pathLst>
                <a:path extrusionOk="0" h="18976" w="12565">
                  <a:moveTo>
                    <a:pt x="0" y="1"/>
                  </a:moveTo>
                  <a:lnTo>
                    <a:pt x="5693" y="18976"/>
                  </a:lnTo>
                  <a:lnTo>
                    <a:pt x="12565" y="18976"/>
                  </a:lnTo>
                  <a:lnTo>
                    <a:pt x="6898"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2"/>
            <p:cNvSpPr/>
            <p:nvPr/>
          </p:nvSpPr>
          <p:spPr>
            <a:xfrm>
              <a:off x="4625400" y="2892400"/>
              <a:ext cx="314125" cy="474400"/>
            </a:xfrm>
            <a:custGeom>
              <a:rect b="b" l="l" r="r" t="t"/>
              <a:pathLst>
                <a:path extrusionOk="0" fill="none" h="18976" w="12565">
                  <a:moveTo>
                    <a:pt x="12565" y="18976"/>
                  </a:moveTo>
                  <a:lnTo>
                    <a:pt x="6898" y="1"/>
                  </a:lnTo>
                  <a:lnTo>
                    <a:pt x="0" y="1"/>
                  </a:lnTo>
                  <a:lnTo>
                    <a:pt x="5693" y="18976"/>
                  </a:lnTo>
                  <a:lnTo>
                    <a:pt x="12565" y="1897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2"/>
            <p:cNvSpPr/>
            <p:nvPr/>
          </p:nvSpPr>
          <p:spPr>
            <a:xfrm>
              <a:off x="4094600" y="2892400"/>
              <a:ext cx="673125" cy="474400"/>
            </a:xfrm>
            <a:custGeom>
              <a:rect b="b" l="l" r="r" t="t"/>
              <a:pathLst>
                <a:path extrusionOk="0" h="18976" w="26925">
                  <a:moveTo>
                    <a:pt x="1" y="1"/>
                  </a:moveTo>
                  <a:lnTo>
                    <a:pt x="6539" y="18976"/>
                  </a:lnTo>
                  <a:lnTo>
                    <a:pt x="26925" y="18976"/>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2"/>
            <p:cNvSpPr/>
            <p:nvPr/>
          </p:nvSpPr>
          <p:spPr>
            <a:xfrm>
              <a:off x="4094600" y="2892400"/>
              <a:ext cx="673125" cy="474400"/>
            </a:xfrm>
            <a:custGeom>
              <a:rect b="b" l="l" r="r" t="t"/>
              <a:pathLst>
                <a:path extrusionOk="0" fill="none" h="18976" w="26925">
                  <a:moveTo>
                    <a:pt x="21232" y="1"/>
                  </a:moveTo>
                  <a:lnTo>
                    <a:pt x="1" y="1"/>
                  </a:lnTo>
                  <a:lnTo>
                    <a:pt x="6539" y="18976"/>
                  </a:lnTo>
                  <a:lnTo>
                    <a:pt x="26925" y="18976"/>
                  </a:lnTo>
                  <a:lnTo>
                    <a:pt x="2123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2"/>
            <p:cNvSpPr/>
            <p:nvPr/>
          </p:nvSpPr>
          <p:spPr>
            <a:xfrm>
              <a:off x="4152950" y="2892400"/>
              <a:ext cx="313475" cy="474400"/>
            </a:xfrm>
            <a:custGeom>
              <a:rect b="b" l="l" r="r" t="t"/>
              <a:pathLst>
                <a:path extrusionOk="0" h="18976" w="12539">
                  <a:moveTo>
                    <a:pt x="0" y="1"/>
                  </a:moveTo>
                  <a:lnTo>
                    <a:pt x="5667" y="18976"/>
                  </a:lnTo>
                  <a:lnTo>
                    <a:pt x="12539" y="18976"/>
                  </a:lnTo>
                  <a:lnTo>
                    <a:pt x="687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2"/>
            <p:cNvSpPr/>
            <p:nvPr/>
          </p:nvSpPr>
          <p:spPr>
            <a:xfrm>
              <a:off x="3669600" y="2727675"/>
              <a:ext cx="1268000" cy="278225"/>
            </a:xfrm>
            <a:custGeom>
              <a:rect b="b" l="l" r="r" t="t"/>
              <a:pathLst>
                <a:path extrusionOk="0" h="11129" w="50720">
                  <a:moveTo>
                    <a:pt x="0" y="0"/>
                  </a:moveTo>
                  <a:lnTo>
                    <a:pt x="0" y="11129"/>
                  </a:lnTo>
                  <a:lnTo>
                    <a:pt x="43232" y="11129"/>
                  </a:lnTo>
                  <a:lnTo>
                    <a:pt x="43643" y="11077"/>
                  </a:lnTo>
                  <a:lnTo>
                    <a:pt x="44027" y="11026"/>
                  </a:lnTo>
                  <a:lnTo>
                    <a:pt x="44437" y="10975"/>
                  </a:lnTo>
                  <a:lnTo>
                    <a:pt x="44796" y="10872"/>
                  </a:lnTo>
                  <a:lnTo>
                    <a:pt x="45181" y="10770"/>
                  </a:lnTo>
                  <a:lnTo>
                    <a:pt x="45540" y="10641"/>
                  </a:lnTo>
                  <a:lnTo>
                    <a:pt x="45899" y="10513"/>
                  </a:lnTo>
                  <a:lnTo>
                    <a:pt x="46258" y="10359"/>
                  </a:lnTo>
                  <a:lnTo>
                    <a:pt x="46591" y="10180"/>
                  </a:lnTo>
                  <a:lnTo>
                    <a:pt x="46925" y="9975"/>
                  </a:lnTo>
                  <a:lnTo>
                    <a:pt x="47258" y="9770"/>
                  </a:lnTo>
                  <a:lnTo>
                    <a:pt x="47566" y="9564"/>
                  </a:lnTo>
                  <a:lnTo>
                    <a:pt x="47848" y="9334"/>
                  </a:lnTo>
                  <a:lnTo>
                    <a:pt x="48130" y="9077"/>
                  </a:lnTo>
                  <a:lnTo>
                    <a:pt x="48412" y="8821"/>
                  </a:lnTo>
                  <a:lnTo>
                    <a:pt x="48668" y="8539"/>
                  </a:lnTo>
                  <a:lnTo>
                    <a:pt x="48925" y="8257"/>
                  </a:lnTo>
                  <a:lnTo>
                    <a:pt x="49155" y="7949"/>
                  </a:lnTo>
                  <a:lnTo>
                    <a:pt x="49386" y="7641"/>
                  </a:lnTo>
                  <a:lnTo>
                    <a:pt x="49591" y="7334"/>
                  </a:lnTo>
                  <a:lnTo>
                    <a:pt x="49771" y="7000"/>
                  </a:lnTo>
                  <a:lnTo>
                    <a:pt x="49950" y="6667"/>
                  </a:lnTo>
                  <a:lnTo>
                    <a:pt x="50104" y="6308"/>
                  </a:lnTo>
                  <a:lnTo>
                    <a:pt x="50232" y="5949"/>
                  </a:lnTo>
                  <a:lnTo>
                    <a:pt x="50361" y="5590"/>
                  </a:lnTo>
                  <a:lnTo>
                    <a:pt x="50463" y="5205"/>
                  </a:lnTo>
                  <a:lnTo>
                    <a:pt x="50566" y="4821"/>
                  </a:lnTo>
                  <a:lnTo>
                    <a:pt x="50643" y="4436"/>
                  </a:lnTo>
                  <a:lnTo>
                    <a:pt x="50694" y="4051"/>
                  </a:lnTo>
                  <a:lnTo>
                    <a:pt x="50720" y="3641"/>
                  </a:lnTo>
                  <a:lnTo>
                    <a:pt x="50720" y="3231"/>
                  </a:lnTo>
                  <a:lnTo>
                    <a:pt x="50720" y="2051"/>
                  </a:lnTo>
                  <a:lnTo>
                    <a:pt x="50720" y="1846"/>
                  </a:lnTo>
                  <a:lnTo>
                    <a:pt x="50694" y="1641"/>
                  </a:lnTo>
                  <a:lnTo>
                    <a:pt x="50643" y="1436"/>
                  </a:lnTo>
                  <a:lnTo>
                    <a:pt x="50566" y="1257"/>
                  </a:lnTo>
                  <a:lnTo>
                    <a:pt x="50463" y="1077"/>
                  </a:lnTo>
                  <a:lnTo>
                    <a:pt x="50361" y="898"/>
                  </a:lnTo>
                  <a:lnTo>
                    <a:pt x="50258" y="744"/>
                  </a:lnTo>
                  <a:lnTo>
                    <a:pt x="50130" y="590"/>
                  </a:lnTo>
                  <a:lnTo>
                    <a:pt x="49976" y="462"/>
                  </a:lnTo>
                  <a:lnTo>
                    <a:pt x="49822" y="333"/>
                  </a:lnTo>
                  <a:lnTo>
                    <a:pt x="49643" y="231"/>
                  </a:lnTo>
                  <a:lnTo>
                    <a:pt x="49463" y="154"/>
                  </a:lnTo>
                  <a:lnTo>
                    <a:pt x="49284" y="77"/>
                  </a:lnTo>
                  <a:lnTo>
                    <a:pt x="49079" y="26"/>
                  </a:lnTo>
                  <a:lnTo>
                    <a:pt x="48873"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2"/>
            <p:cNvSpPr/>
            <p:nvPr/>
          </p:nvSpPr>
          <p:spPr>
            <a:xfrm>
              <a:off x="3669600" y="2727675"/>
              <a:ext cx="1257100" cy="151950"/>
            </a:xfrm>
            <a:custGeom>
              <a:rect b="b" l="l" r="r" t="t"/>
              <a:pathLst>
                <a:path extrusionOk="0" h="6078" w="50284">
                  <a:moveTo>
                    <a:pt x="0" y="0"/>
                  </a:moveTo>
                  <a:lnTo>
                    <a:pt x="0" y="6077"/>
                  </a:lnTo>
                  <a:lnTo>
                    <a:pt x="42848" y="6077"/>
                  </a:lnTo>
                  <a:lnTo>
                    <a:pt x="43489" y="6051"/>
                  </a:lnTo>
                  <a:lnTo>
                    <a:pt x="44104" y="5975"/>
                  </a:lnTo>
                  <a:lnTo>
                    <a:pt x="44719" y="5846"/>
                  </a:lnTo>
                  <a:lnTo>
                    <a:pt x="45309" y="5693"/>
                  </a:lnTo>
                  <a:lnTo>
                    <a:pt x="45873" y="5462"/>
                  </a:lnTo>
                  <a:lnTo>
                    <a:pt x="46412" y="5205"/>
                  </a:lnTo>
                  <a:lnTo>
                    <a:pt x="46950" y="4923"/>
                  </a:lnTo>
                  <a:lnTo>
                    <a:pt x="47437" y="4590"/>
                  </a:lnTo>
                  <a:lnTo>
                    <a:pt x="47925" y="4205"/>
                  </a:lnTo>
                  <a:lnTo>
                    <a:pt x="48361" y="3821"/>
                  </a:lnTo>
                  <a:lnTo>
                    <a:pt x="48771" y="3385"/>
                  </a:lnTo>
                  <a:lnTo>
                    <a:pt x="49155" y="2923"/>
                  </a:lnTo>
                  <a:lnTo>
                    <a:pt x="49489" y="2410"/>
                  </a:lnTo>
                  <a:lnTo>
                    <a:pt x="49796" y="1898"/>
                  </a:lnTo>
                  <a:lnTo>
                    <a:pt x="50053" y="1359"/>
                  </a:lnTo>
                  <a:lnTo>
                    <a:pt x="50284" y="795"/>
                  </a:lnTo>
                  <a:lnTo>
                    <a:pt x="50130" y="615"/>
                  </a:lnTo>
                  <a:lnTo>
                    <a:pt x="49976" y="462"/>
                  </a:lnTo>
                  <a:lnTo>
                    <a:pt x="49771" y="333"/>
                  </a:lnTo>
                  <a:lnTo>
                    <a:pt x="49591" y="205"/>
                  </a:lnTo>
                  <a:lnTo>
                    <a:pt x="49361" y="128"/>
                  </a:lnTo>
                  <a:lnTo>
                    <a:pt x="49130" y="51"/>
                  </a:lnTo>
                  <a:lnTo>
                    <a:pt x="4889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2"/>
            <p:cNvSpPr/>
            <p:nvPr/>
          </p:nvSpPr>
          <p:spPr>
            <a:xfrm>
              <a:off x="3474075" y="2495600"/>
              <a:ext cx="870575" cy="871200"/>
            </a:xfrm>
            <a:custGeom>
              <a:rect b="b" l="l" r="r" t="t"/>
              <a:pathLst>
                <a:path extrusionOk="0" h="34848" w="34823">
                  <a:moveTo>
                    <a:pt x="3744" y="1"/>
                  </a:moveTo>
                  <a:lnTo>
                    <a:pt x="3360" y="27"/>
                  </a:lnTo>
                  <a:lnTo>
                    <a:pt x="3001" y="78"/>
                  </a:lnTo>
                  <a:lnTo>
                    <a:pt x="2642" y="155"/>
                  </a:lnTo>
                  <a:lnTo>
                    <a:pt x="2283" y="283"/>
                  </a:lnTo>
                  <a:lnTo>
                    <a:pt x="1950" y="462"/>
                  </a:lnTo>
                  <a:lnTo>
                    <a:pt x="1642" y="642"/>
                  </a:lnTo>
                  <a:lnTo>
                    <a:pt x="1360" y="847"/>
                  </a:lnTo>
                  <a:lnTo>
                    <a:pt x="1103" y="1103"/>
                  </a:lnTo>
                  <a:lnTo>
                    <a:pt x="847" y="1360"/>
                  </a:lnTo>
                  <a:lnTo>
                    <a:pt x="642" y="1668"/>
                  </a:lnTo>
                  <a:lnTo>
                    <a:pt x="437" y="1975"/>
                  </a:lnTo>
                  <a:lnTo>
                    <a:pt x="283" y="2283"/>
                  </a:lnTo>
                  <a:lnTo>
                    <a:pt x="155" y="2642"/>
                  </a:lnTo>
                  <a:lnTo>
                    <a:pt x="78" y="3001"/>
                  </a:lnTo>
                  <a:lnTo>
                    <a:pt x="1" y="3386"/>
                  </a:lnTo>
                  <a:lnTo>
                    <a:pt x="1" y="3770"/>
                  </a:lnTo>
                  <a:lnTo>
                    <a:pt x="1" y="34848"/>
                  </a:lnTo>
                  <a:lnTo>
                    <a:pt x="34822" y="34848"/>
                  </a:lnTo>
                  <a:lnTo>
                    <a:pt x="29155" y="15873"/>
                  </a:lnTo>
                  <a:lnTo>
                    <a:pt x="31053" y="7924"/>
                  </a:lnTo>
                  <a:lnTo>
                    <a:pt x="31155" y="7565"/>
                  </a:lnTo>
                  <a:lnTo>
                    <a:pt x="31207" y="7180"/>
                  </a:lnTo>
                  <a:lnTo>
                    <a:pt x="31232" y="6796"/>
                  </a:lnTo>
                  <a:lnTo>
                    <a:pt x="31232" y="6437"/>
                  </a:lnTo>
                  <a:lnTo>
                    <a:pt x="31232" y="6052"/>
                  </a:lnTo>
                  <a:lnTo>
                    <a:pt x="31207" y="5693"/>
                  </a:lnTo>
                  <a:lnTo>
                    <a:pt x="31155" y="5334"/>
                  </a:lnTo>
                  <a:lnTo>
                    <a:pt x="31078" y="5001"/>
                  </a:lnTo>
                  <a:lnTo>
                    <a:pt x="31002" y="4642"/>
                  </a:lnTo>
                  <a:lnTo>
                    <a:pt x="30873" y="4309"/>
                  </a:lnTo>
                  <a:lnTo>
                    <a:pt x="30745" y="3975"/>
                  </a:lnTo>
                  <a:lnTo>
                    <a:pt x="30617" y="3642"/>
                  </a:lnTo>
                  <a:lnTo>
                    <a:pt x="30437" y="3334"/>
                  </a:lnTo>
                  <a:lnTo>
                    <a:pt x="30258" y="3027"/>
                  </a:lnTo>
                  <a:lnTo>
                    <a:pt x="30078" y="2745"/>
                  </a:lnTo>
                  <a:lnTo>
                    <a:pt x="29848" y="2437"/>
                  </a:lnTo>
                  <a:lnTo>
                    <a:pt x="29642" y="2180"/>
                  </a:lnTo>
                  <a:lnTo>
                    <a:pt x="29386" y="1924"/>
                  </a:lnTo>
                  <a:lnTo>
                    <a:pt x="29130" y="1668"/>
                  </a:lnTo>
                  <a:lnTo>
                    <a:pt x="28873" y="1437"/>
                  </a:lnTo>
                  <a:lnTo>
                    <a:pt x="28591" y="1232"/>
                  </a:lnTo>
                  <a:lnTo>
                    <a:pt x="28283" y="1027"/>
                  </a:lnTo>
                  <a:lnTo>
                    <a:pt x="27976" y="847"/>
                  </a:lnTo>
                  <a:lnTo>
                    <a:pt x="27668" y="668"/>
                  </a:lnTo>
                  <a:lnTo>
                    <a:pt x="27335" y="514"/>
                  </a:lnTo>
                  <a:lnTo>
                    <a:pt x="27001" y="385"/>
                  </a:lnTo>
                  <a:lnTo>
                    <a:pt x="26668" y="257"/>
                  </a:lnTo>
                  <a:lnTo>
                    <a:pt x="26309" y="180"/>
                  </a:lnTo>
                  <a:lnTo>
                    <a:pt x="25950" y="103"/>
                  </a:lnTo>
                  <a:lnTo>
                    <a:pt x="25565" y="52"/>
                  </a:lnTo>
                  <a:lnTo>
                    <a:pt x="2518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2"/>
            <p:cNvSpPr/>
            <p:nvPr/>
          </p:nvSpPr>
          <p:spPr>
            <a:xfrm>
              <a:off x="3474075" y="2495600"/>
              <a:ext cx="724400" cy="871200"/>
            </a:xfrm>
            <a:custGeom>
              <a:rect b="b" l="l" r="r" t="t"/>
              <a:pathLst>
                <a:path extrusionOk="0" h="34848" w="28976">
                  <a:moveTo>
                    <a:pt x="3744" y="1"/>
                  </a:moveTo>
                  <a:lnTo>
                    <a:pt x="3360" y="27"/>
                  </a:lnTo>
                  <a:lnTo>
                    <a:pt x="3001" y="78"/>
                  </a:lnTo>
                  <a:lnTo>
                    <a:pt x="2642" y="155"/>
                  </a:lnTo>
                  <a:lnTo>
                    <a:pt x="2283" y="283"/>
                  </a:lnTo>
                  <a:lnTo>
                    <a:pt x="1950" y="462"/>
                  </a:lnTo>
                  <a:lnTo>
                    <a:pt x="1642" y="642"/>
                  </a:lnTo>
                  <a:lnTo>
                    <a:pt x="1360" y="847"/>
                  </a:lnTo>
                  <a:lnTo>
                    <a:pt x="1103" y="1103"/>
                  </a:lnTo>
                  <a:lnTo>
                    <a:pt x="847" y="1360"/>
                  </a:lnTo>
                  <a:lnTo>
                    <a:pt x="642" y="1668"/>
                  </a:lnTo>
                  <a:lnTo>
                    <a:pt x="437" y="1975"/>
                  </a:lnTo>
                  <a:lnTo>
                    <a:pt x="283" y="2283"/>
                  </a:lnTo>
                  <a:lnTo>
                    <a:pt x="155" y="2642"/>
                  </a:lnTo>
                  <a:lnTo>
                    <a:pt x="78" y="3001"/>
                  </a:lnTo>
                  <a:lnTo>
                    <a:pt x="1" y="3386"/>
                  </a:lnTo>
                  <a:lnTo>
                    <a:pt x="1" y="3770"/>
                  </a:lnTo>
                  <a:lnTo>
                    <a:pt x="1" y="34848"/>
                  </a:lnTo>
                  <a:lnTo>
                    <a:pt x="28976" y="34848"/>
                  </a:lnTo>
                  <a:lnTo>
                    <a:pt x="23309" y="15873"/>
                  </a:lnTo>
                  <a:lnTo>
                    <a:pt x="25207" y="7924"/>
                  </a:lnTo>
                  <a:lnTo>
                    <a:pt x="25283" y="7565"/>
                  </a:lnTo>
                  <a:lnTo>
                    <a:pt x="25335" y="7180"/>
                  </a:lnTo>
                  <a:lnTo>
                    <a:pt x="25386" y="6796"/>
                  </a:lnTo>
                  <a:lnTo>
                    <a:pt x="25386" y="6437"/>
                  </a:lnTo>
                  <a:lnTo>
                    <a:pt x="25386" y="6052"/>
                  </a:lnTo>
                  <a:lnTo>
                    <a:pt x="25360" y="5693"/>
                  </a:lnTo>
                  <a:lnTo>
                    <a:pt x="25309" y="5334"/>
                  </a:lnTo>
                  <a:lnTo>
                    <a:pt x="25232" y="5001"/>
                  </a:lnTo>
                  <a:lnTo>
                    <a:pt x="25130" y="4642"/>
                  </a:lnTo>
                  <a:lnTo>
                    <a:pt x="25027" y="4309"/>
                  </a:lnTo>
                  <a:lnTo>
                    <a:pt x="24899" y="3975"/>
                  </a:lnTo>
                  <a:lnTo>
                    <a:pt x="24745" y="3642"/>
                  </a:lnTo>
                  <a:lnTo>
                    <a:pt x="24591" y="3334"/>
                  </a:lnTo>
                  <a:lnTo>
                    <a:pt x="24412" y="3027"/>
                  </a:lnTo>
                  <a:lnTo>
                    <a:pt x="24206" y="2745"/>
                  </a:lnTo>
                  <a:lnTo>
                    <a:pt x="24001" y="2437"/>
                  </a:lnTo>
                  <a:lnTo>
                    <a:pt x="23771" y="2180"/>
                  </a:lnTo>
                  <a:lnTo>
                    <a:pt x="23540" y="1924"/>
                  </a:lnTo>
                  <a:lnTo>
                    <a:pt x="23283" y="1668"/>
                  </a:lnTo>
                  <a:lnTo>
                    <a:pt x="23027" y="1437"/>
                  </a:lnTo>
                  <a:lnTo>
                    <a:pt x="22745" y="1232"/>
                  </a:lnTo>
                  <a:lnTo>
                    <a:pt x="22437" y="1027"/>
                  </a:lnTo>
                  <a:lnTo>
                    <a:pt x="22130" y="847"/>
                  </a:lnTo>
                  <a:lnTo>
                    <a:pt x="21822" y="668"/>
                  </a:lnTo>
                  <a:lnTo>
                    <a:pt x="21488" y="514"/>
                  </a:lnTo>
                  <a:lnTo>
                    <a:pt x="21155" y="385"/>
                  </a:lnTo>
                  <a:lnTo>
                    <a:pt x="20796" y="257"/>
                  </a:lnTo>
                  <a:lnTo>
                    <a:pt x="20463" y="180"/>
                  </a:lnTo>
                  <a:lnTo>
                    <a:pt x="20078" y="103"/>
                  </a:lnTo>
                  <a:lnTo>
                    <a:pt x="19719" y="52"/>
                  </a:lnTo>
                  <a:lnTo>
                    <a:pt x="19335"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2"/>
            <p:cNvSpPr/>
            <p:nvPr/>
          </p:nvSpPr>
          <p:spPr>
            <a:xfrm>
              <a:off x="3777925" y="1911625"/>
              <a:ext cx="641725" cy="2575"/>
            </a:xfrm>
            <a:custGeom>
              <a:rect b="b" l="l" r="r" t="t"/>
              <a:pathLst>
                <a:path extrusionOk="0" h="103" w="25669">
                  <a:moveTo>
                    <a:pt x="12822" y="0"/>
                  </a:moveTo>
                  <a:lnTo>
                    <a:pt x="6334" y="26"/>
                  </a:lnTo>
                  <a:lnTo>
                    <a:pt x="1" y="52"/>
                  </a:lnTo>
                  <a:lnTo>
                    <a:pt x="6334" y="103"/>
                  </a:lnTo>
                  <a:lnTo>
                    <a:pt x="19335" y="103"/>
                  </a:lnTo>
                  <a:lnTo>
                    <a:pt x="25668" y="52"/>
                  </a:lnTo>
                  <a:lnTo>
                    <a:pt x="19335" y="26"/>
                  </a:lnTo>
                  <a:lnTo>
                    <a:pt x="1282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2"/>
            <p:cNvSpPr/>
            <p:nvPr/>
          </p:nvSpPr>
          <p:spPr>
            <a:xfrm>
              <a:off x="3758075" y="2091125"/>
              <a:ext cx="721175" cy="2575"/>
            </a:xfrm>
            <a:custGeom>
              <a:rect b="b" l="l" r="r" t="t"/>
              <a:pathLst>
                <a:path extrusionOk="0" h="103" w="28847">
                  <a:moveTo>
                    <a:pt x="14411" y="0"/>
                  </a:moveTo>
                  <a:lnTo>
                    <a:pt x="7103" y="26"/>
                  </a:lnTo>
                  <a:lnTo>
                    <a:pt x="0" y="51"/>
                  </a:lnTo>
                  <a:lnTo>
                    <a:pt x="7103" y="103"/>
                  </a:lnTo>
                  <a:lnTo>
                    <a:pt x="21744" y="103"/>
                  </a:lnTo>
                  <a:lnTo>
                    <a:pt x="28847" y="51"/>
                  </a:lnTo>
                  <a:lnTo>
                    <a:pt x="21744" y="26"/>
                  </a:lnTo>
                  <a:lnTo>
                    <a:pt x="1441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2"/>
            <p:cNvSpPr/>
            <p:nvPr/>
          </p:nvSpPr>
          <p:spPr>
            <a:xfrm>
              <a:off x="3787550" y="2271250"/>
              <a:ext cx="721200" cy="1950"/>
            </a:xfrm>
            <a:custGeom>
              <a:rect b="b" l="l" r="r" t="t"/>
              <a:pathLst>
                <a:path extrusionOk="0" h="78" w="28848">
                  <a:moveTo>
                    <a:pt x="7103" y="0"/>
                  </a:moveTo>
                  <a:lnTo>
                    <a:pt x="1" y="26"/>
                  </a:lnTo>
                  <a:lnTo>
                    <a:pt x="7103" y="77"/>
                  </a:lnTo>
                  <a:lnTo>
                    <a:pt x="21745" y="77"/>
                  </a:lnTo>
                  <a:lnTo>
                    <a:pt x="28847" y="26"/>
                  </a:lnTo>
                  <a:lnTo>
                    <a:pt x="2174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2"/>
            <p:cNvSpPr/>
            <p:nvPr/>
          </p:nvSpPr>
          <p:spPr>
            <a:xfrm>
              <a:off x="3821525" y="2450725"/>
              <a:ext cx="716075" cy="1950"/>
            </a:xfrm>
            <a:custGeom>
              <a:rect b="b" l="l" r="r" t="t"/>
              <a:pathLst>
                <a:path extrusionOk="0" h="78" w="28643">
                  <a:moveTo>
                    <a:pt x="7052" y="1"/>
                  </a:moveTo>
                  <a:lnTo>
                    <a:pt x="1" y="52"/>
                  </a:lnTo>
                  <a:lnTo>
                    <a:pt x="7052" y="78"/>
                  </a:lnTo>
                  <a:lnTo>
                    <a:pt x="21591" y="78"/>
                  </a:lnTo>
                  <a:lnTo>
                    <a:pt x="28642" y="52"/>
                  </a:lnTo>
                  <a:lnTo>
                    <a:pt x="21591"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2"/>
            <p:cNvSpPr/>
            <p:nvPr/>
          </p:nvSpPr>
          <p:spPr>
            <a:xfrm>
              <a:off x="3297800" y="2495600"/>
              <a:ext cx="871200" cy="871200"/>
            </a:xfrm>
            <a:custGeom>
              <a:rect b="b" l="l" r="r" t="t"/>
              <a:pathLst>
                <a:path extrusionOk="0" h="34848" w="34848">
                  <a:moveTo>
                    <a:pt x="3770" y="1"/>
                  </a:moveTo>
                  <a:lnTo>
                    <a:pt x="3385" y="27"/>
                  </a:lnTo>
                  <a:lnTo>
                    <a:pt x="3000" y="78"/>
                  </a:lnTo>
                  <a:lnTo>
                    <a:pt x="2641" y="155"/>
                  </a:lnTo>
                  <a:lnTo>
                    <a:pt x="2308" y="283"/>
                  </a:lnTo>
                  <a:lnTo>
                    <a:pt x="1975" y="462"/>
                  </a:lnTo>
                  <a:lnTo>
                    <a:pt x="1667" y="642"/>
                  </a:lnTo>
                  <a:lnTo>
                    <a:pt x="1359"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34847" y="34848"/>
                  </a:lnTo>
                  <a:lnTo>
                    <a:pt x="29181" y="15873"/>
                  </a:lnTo>
                  <a:lnTo>
                    <a:pt x="31078" y="7924"/>
                  </a:lnTo>
                  <a:lnTo>
                    <a:pt x="31155" y="7565"/>
                  </a:lnTo>
                  <a:lnTo>
                    <a:pt x="31206" y="7180"/>
                  </a:lnTo>
                  <a:lnTo>
                    <a:pt x="31257" y="6796"/>
                  </a:lnTo>
                  <a:lnTo>
                    <a:pt x="31257" y="6437"/>
                  </a:lnTo>
                  <a:lnTo>
                    <a:pt x="31257" y="6052"/>
                  </a:lnTo>
                  <a:lnTo>
                    <a:pt x="31206" y="5693"/>
                  </a:lnTo>
                  <a:lnTo>
                    <a:pt x="31155" y="5334"/>
                  </a:lnTo>
                  <a:lnTo>
                    <a:pt x="31104" y="5001"/>
                  </a:lnTo>
                  <a:lnTo>
                    <a:pt x="31001" y="4642"/>
                  </a:lnTo>
                  <a:lnTo>
                    <a:pt x="30898" y="4309"/>
                  </a:lnTo>
                  <a:lnTo>
                    <a:pt x="30770" y="3975"/>
                  </a:lnTo>
                  <a:lnTo>
                    <a:pt x="30616" y="3642"/>
                  </a:lnTo>
                  <a:lnTo>
                    <a:pt x="30463" y="3334"/>
                  </a:lnTo>
                  <a:lnTo>
                    <a:pt x="30283" y="3027"/>
                  </a:lnTo>
                  <a:lnTo>
                    <a:pt x="30078" y="2745"/>
                  </a:lnTo>
                  <a:lnTo>
                    <a:pt x="29873" y="2437"/>
                  </a:lnTo>
                  <a:lnTo>
                    <a:pt x="29642" y="2180"/>
                  </a:lnTo>
                  <a:lnTo>
                    <a:pt x="29411" y="1924"/>
                  </a:lnTo>
                  <a:lnTo>
                    <a:pt x="29155" y="1668"/>
                  </a:lnTo>
                  <a:lnTo>
                    <a:pt x="28873" y="1437"/>
                  </a:lnTo>
                  <a:lnTo>
                    <a:pt x="28591" y="1232"/>
                  </a:lnTo>
                  <a:lnTo>
                    <a:pt x="28309" y="1027"/>
                  </a:lnTo>
                  <a:lnTo>
                    <a:pt x="28001" y="847"/>
                  </a:lnTo>
                  <a:lnTo>
                    <a:pt x="27693" y="668"/>
                  </a:lnTo>
                  <a:lnTo>
                    <a:pt x="27360" y="514"/>
                  </a:lnTo>
                  <a:lnTo>
                    <a:pt x="27027" y="385"/>
                  </a:lnTo>
                  <a:lnTo>
                    <a:pt x="26668" y="257"/>
                  </a:lnTo>
                  <a:lnTo>
                    <a:pt x="26309" y="180"/>
                  </a:lnTo>
                  <a:lnTo>
                    <a:pt x="25950" y="103"/>
                  </a:lnTo>
                  <a:lnTo>
                    <a:pt x="25591"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2"/>
            <p:cNvSpPr/>
            <p:nvPr/>
          </p:nvSpPr>
          <p:spPr>
            <a:xfrm>
              <a:off x="3297800" y="2495600"/>
              <a:ext cx="871200" cy="871200"/>
            </a:xfrm>
            <a:custGeom>
              <a:rect b="b" l="l" r="r" t="t"/>
              <a:pathLst>
                <a:path extrusionOk="0" fill="none" h="34848" w="34848">
                  <a:moveTo>
                    <a:pt x="29181" y="15873"/>
                  </a:moveTo>
                  <a:lnTo>
                    <a:pt x="31078" y="7924"/>
                  </a:lnTo>
                  <a:lnTo>
                    <a:pt x="31078" y="7924"/>
                  </a:lnTo>
                  <a:lnTo>
                    <a:pt x="31155" y="7565"/>
                  </a:lnTo>
                  <a:lnTo>
                    <a:pt x="31206" y="7180"/>
                  </a:lnTo>
                  <a:lnTo>
                    <a:pt x="31257" y="6796"/>
                  </a:lnTo>
                  <a:lnTo>
                    <a:pt x="31257" y="6437"/>
                  </a:lnTo>
                  <a:lnTo>
                    <a:pt x="31257" y="6052"/>
                  </a:lnTo>
                  <a:lnTo>
                    <a:pt x="31206" y="5693"/>
                  </a:lnTo>
                  <a:lnTo>
                    <a:pt x="31155" y="5334"/>
                  </a:lnTo>
                  <a:lnTo>
                    <a:pt x="31104" y="5001"/>
                  </a:lnTo>
                  <a:lnTo>
                    <a:pt x="31001" y="4642"/>
                  </a:lnTo>
                  <a:lnTo>
                    <a:pt x="30898" y="4309"/>
                  </a:lnTo>
                  <a:lnTo>
                    <a:pt x="30770" y="3975"/>
                  </a:lnTo>
                  <a:lnTo>
                    <a:pt x="30616" y="3642"/>
                  </a:lnTo>
                  <a:lnTo>
                    <a:pt x="30463" y="3334"/>
                  </a:lnTo>
                  <a:lnTo>
                    <a:pt x="30283" y="3027"/>
                  </a:lnTo>
                  <a:lnTo>
                    <a:pt x="30078" y="2745"/>
                  </a:lnTo>
                  <a:lnTo>
                    <a:pt x="29873" y="2437"/>
                  </a:lnTo>
                  <a:lnTo>
                    <a:pt x="29642" y="2180"/>
                  </a:lnTo>
                  <a:lnTo>
                    <a:pt x="29411" y="1924"/>
                  </a:lnTo>
                  <a:lnTo>
                    <a:pt x="29155" y="1668"/>
                  </a:lnTo>
                  <a:lnTo>
                    <a:pt x="28873" y="1437"/>
                  </a:lnTo>
                  <a:lnTo>
                    <a:pt x="28591" y="1232"/>
                  </a:lnTo>
                  <a:lnTo>
                    <a:pt x="28309" y="1027"/>
                  </a:lnTo>
                  <a:lnTo>
                    <a:pt x="28001" y="847"/>
                  </a:lnTo>
                  <a:lnTo>
                    <a:pt x="27693" y="668"/>
                  </a:lnTo>
                  <a:lnTo>
                    <a:pt x="27360" y="514"/>
                  </a:lnTo>
                  <a:lnTo>
                    <a:pt x="27027" y="385"/>
                  </a:lnTo>
                  <a:lnTo>
                    <a:pt x="26668" y="257"/>
                  </a:lnTo>
                  <a:lnTo>
                    <a:pt x="26309" y="180"/>
                  </a:lnTo>
                  <a:lnTo>
                    <a:pt x="25950" y="103"/>
                  </a:lnTo>
                  <a:lnTo>
                    <a:pt x="25591" y="52"/>
                  </a:lnTo>
                  <a:lnTo>
                    <a:pt x="25206" y="1"/>
                  </a:lnTo>
                  <a:lnTo>
                    <a:pt x="24821" y="1"/>
                  </a:lnTo>
                  <a:lnTo>
                    <a:pt x="3770" y="1"/>
                  </a:lnTo>
                  <a:lnTo>
                    <a:pt x="3770" y="1"/>
                  </a:lnTo>
                  <a:lnTo>
                    <a:pt x="3385" y="27"/>
                  </a:lnTo>
                  <a:lnTo>
                    <a:pt x="3000" y="78"/>
                  </a:lnTo>
                  <a:lnTo>
                    <a:pt x="2641" y="155"/>
                  </a:lnTo>
                  <a:lnTo>
                    <a:pt x="2308" y="283"/>
                  </a:lnTo>
                  <a:lnTo>
                    <a:pt x="1975" y="462"/>
                  </a:lnTo>
                  <a:lnTo>
                    <a:pt x="1667" y="642"/>
                  </a:lnTo>
                  <a:lnTo>
                    <a:pt x="1359"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34847" y="34848"/>
                  </a:lnTo>
                  <a:lnTo>
                    <a:pt x="29181"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2"/>
            <p:cNvSpPr/>
            <p:nvPr/>
          </p:nvSpPr>
          <p:spPr>
            <a:xfrm>
              <a:off x="3297800" y="2495600"/>
              <a:ext cx="725050" cy="871200"/>
            </a:xfrm>
            <a:custGeom>
              <a:rect b="b" l="l" r="r" t="t"/>
              <a:pathLst>
                <a:path extrusionOk="0" h="34848" w="29002">
                  <a:moveTo>
                    <a:pt x="3770" y="1"/>
                  </a:moveTo>
                  <a:lnTo>
                    <a:pt x="3385" y="27"/>
                  </a:lnTo>
                  <a:lnTo>
                    <a:pt x="3000" y="78"/>
                  </a:lnTo>
                  <a:lnTo>
                    <a:pt x="2641" y="155"/>
                  </a:lnTo>
                  <a:lnTo>
                    <a:pt x="2308" y="283"/>
                  </a:lnTo>
                  <a:lnTo>
                    <a:pt x="1975" y="462"/>
                  </a:lnTo>
                  <a:lnTo>
                    <a:pt x="1667" y="642"/>
                  </a:lnTo>
                  <a:lnTo>
                    <a:pt x="1359"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29001" y="34848"/>
                  </a:lnTo>
                  <a:lnTo>
                    <a:pt x="23334" y="15873"/>
                  </a:lnTo>
                  <a:lnTo>
                    <a:pt x="25232" y="7924"/>
                  </a:lnTo>
                  <a:lnTo>
                    <a:pt x="25309" y="7565"/>
                  </a:lnTo>
                  <a:lnTo>
                    <a:pt x="25360" y="7180"/>
                  </a:lnTo>
                  <a:lnTo>
                    <a:pt x="25386" y="6796"/>
                  </a:lnTo>
                  <a:lnTo>
                    <a:pt x="25411" y="6437"/>
                  </a:lnTo>
                  <a:lnTo>
                    <a:pt x="25386" y="6052"/>
                  </a:lnTo>
                  <a:lnTo>
                    <a:pt x="25360" y="5693"/>
                  </a:lnTo>
                  <a:lnTo>
                    <a:pt x="25309" y="5334"/>
                  </a:lnTo>
                  <a:lnTo>
                    <a:pt x="25232" y="5001"/>
                  </a:lnTo>
                  <a:lnTo>
                    <a:pt x="25155" y="4642"/>
                  </a:lnTo>
                  <a:lnTo>
                    <a:pt x="25052" y="4309"/>
                  </a:lnTo>
                  <a:lnTo>
                    <a:pt x="24924" y="3975"/>
                  </a:lnTo>
                  <a:lnTo>
                    <a:pt x="24770" y="3642"/>
                  </a:lnTo>
                  <a:lnTo>
                    <a:pt x="24616" y="3334"/>
                  </a:lnTo>
                  <a:lnTo>
                    <a:pt x="24437" y="3027"/>
                  </a:lnTo>
                  <a:lnTo>
                    <a:pt x="24232" y="2745"/>
                  </a:lnTo>
                  <a:lnTo>
                    <a:pt x="24027" y="2437"/>
                  </a:lnTo>
                  <a:lnTo>
                    <a:pt x="23796" y="2180"/>
                  </a:lnTo>
                  <a:lnTo>
                    <a:pt x="23539" y="1924"/>
                  </a:lnTo>
                  <a:lnTo>
                    <a:pt x="23309" y="1668"/>
                  </a:lnTo>
                  <a:lnTo>
                    <a:pt x="23027" y="1437"/>
                  </a:lnTo>
                  <a:lnTo>
                    <a:pt x="22744" y="1232"/>
                  </a:lnTo>
                  <a:lnTo>
                    <a:pt x="22462" y="1027"/>
                  </a:lnTo>
                  <a:lnTo>
                    <a:pt x="22155" y="847"/>
                  </a:lnTo>
                  <a:lnTo>
                    <a:pt x="21821" y="668"/>
                  </a:lnTo>
                  <a:lnTo>
                    <a:pt x="21514" y="514"/>
                  </a:lnTo>
                  <a:lnTo>
                    <a:pt x="21180" y="385"/>
                  </a:lnTo>
                  <a:lnTo>
                    <a:pt x="20821" y="257"/>
                  </a:lnTo>
                  <a:lnTo>
                    <a:pt x="20462" y="180"/>
                  </a:lnTo>
                  <a:lnTo>
                    <a:pt x="20103" y="103"/>
                  </a:lnTo>
                  <a:lnTo>
                    <a:pt x="19719"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2"/>
            <p:cNvSpPr/>
            <p:nvPr/>
          </p:nvSpPr>
          <p:spPr>
            <a:xfrm>
              <a:off x="3297800" y="2495600"/>
              <a:ext cx="725050" cy="871200"/>
            </a:xfrm>
            <a:custGeom>
              <a:rect b="b" l="l" r="r" t="t"/>
              <a:pathLst>
                <a:path extrusionOk="0" fill="none" h="34848" w="29002">
                  <a:moveTo>
                    <a:pt x="23334" y="15873"/>
                  </a:moveTo>
                  <a:lnTo>
                    <a:pt x="25232" y="7924"/>
                  </a:lnTo>
                  <a:lnTo>
                    <a:pt x="25232" y="7924"/>
                  </a:lnTo>
                  <a:lnTo>
                    <a:pt x="25309" y="7565"/>
                  </a:lnTo>
                  <a:lnTo>
                    <a:pt x="25360" y="7180"/>
                  </a:lnTo>
                  <a:lnTo>
                    <a:pt x="25386" y="6796"/>
                  </a:lnTo>
                  <a:lnTo>
                    <a:pt x="25411" y="6437"/>
                  </a:lnTo>
                  <a:lnTo>
                    <a:pt x="25386" y="6052"/>
                  </a:lnTo>
                  <a:lnTo>
                    <a:pt x="25360" y="5693"/>
                  </a:lnTo>
                  <a:lnTo>
                    <a:pt x="25309" y="5334"/>
                  </a:lnTo>
                  <a:lnTo>
                    <a:pt x="25232" y="5001"/>
                  </a:lnTo>
                  <a:lnTo>
                    <a:pt x="25155" y="4642"/>
                  </a:lnTo>
                  <a:lnTo>
                    <a:pt x="25052" y="4309"/>
                  </a:lnTo>
                  <a:lnTo>
                    <a:pt x="24924" y="3975"/>
                  </a:lnTo>
                  <a:lnTo>
                    <a:pt x="24770" y="3642"/>
                  </a:lnTo>
                  <a:lnTo>
                    <a:pt x="24616" y="3334"/>
                  </a:lnTo>
                  <a:lnTo>
                    <a:pt x="24437" y="3027"/>
                  </a:lnTo>
                  <a:lnTo>
                    <a:pt x="24232" y="2745"/>
                  </a:lnTo>
                  <a:lnTo>
                    <a:pt x="24027" y="2437"/>
                  </a:lnTo>
                  <a:lnTo>
                    <a:pt x="23796" y="2180"/>
                  </a:lnTo>
                  <a:lnTo>
                    <a:pt x="23539" y="1924"/>
                  </a:lnTo>
                  <a:lnTo>
                    <a:pt x="23309" y="1668"/>
                  </a:lnTo>
                  <a:lnTo>
                    <a:pt x="23027" y="1437"/>
                  </a:lnTo>
                  <a:lnTo>
                    <a:pt x="22744" y="1232"/>
                  </a:lnTo>
                  <a:lnTo>
                    <a:pt x="22462" y="1027"/>
                  </a:lnTo>
                  <a:lnTo>
                    <a:pt x="22155" y="847"/>
                  </a:lnTo>
                  <a:lnTo>
                    <a:pt x="21821" y="668"/>
                  </a:lnTo>
                  <a:lnTo>
                    <a:pt x="21514" y="514"/>
                  </a:lnTo>
                  <a:lnTo>
                    <a:pt x="21180" y="385"/>
                  </a:lnTo>
                  <a:lnTo>
                    <a:pt x="20821" y="257"/>
                  </a:lnTo>
                  <a:lnTo>
                    <a:pt x="20462" y="180"/>
                  </a:lnTo>
                  <a:lnTo>
                    <a:pt x="20103" y="103"/>
                  </a:lnTo>
                  <a:lnTo>
                    <a:pt x="19719" y="52"/>
                  </a:lnTo>
                  <a:lnTo>
                    <a:pt x="19360" y="1"/>
                  </a:lnTo>
                  <a:lnTo>
                    <a:pt x="18975" y="1"/>
                  </a:lnTo>
                  <a:lnTo>
                    <a:pt x="3770" y="1"/>
                  </a:lnTo>
                  <a:lnTo>
                    <a:pt x="3770" y="1"/>
                  </a:lnTo>
                  <a:lnTo>
                    <a:pt x="3385" y="27"/>
                  </a:lnTo>
                  <a:lnTo>
                    <a:pt x="3000" y="78"/>
                  </a:lnTo>
                  <a:lnTo>
                    <a:pt x="2641" y="155"/>
                  </a:lnTo>
                  <a:lnTo>
                    <a:pt x="2308" y="283"/>
                  </a:lnTo>
                  <a:lnTo>
                    <a:pt x="1975" y="462"/>
                  </a:lnTo>
                  <a:lnTo>
                    <a:pt x="1667" y="642"/>
                  </a:lnTo>
                  <a:lnTo>
                    <a:pt x="1359"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29001" y="34848"/>
                  </a:lnTo>
                  <a:lnTo>
                    <a:pt x="23334"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2"/>
            <p:cNvSpPr/>
            <p:nvPr/>
          </p:nvSpPr>
          <p:spPr>
            <a:xfrm>
              <a:off x="2462525" y="1664175"/>
              <a:ext cx="1076325" cy="1063525"/>
            </a:xfrm>
            <a:custGeom>
              <a:rect b="b" l="l" r="r" t="t"/>
              <a:pathLst>
                <a:path extrusionOk="0" h="42541" w="43053">
                  <a:moveTo>
                    <a:pt x="14001" y="1"/>
                  </a:moveTo>
                  <a:lnTo>
                    <a:pt x="13180" y="26"/>
                  </a:lnTo>
                  <a:lnTo>
                    <a:pt x="12385" y="103"/>
                  </a:lnTo>
                  <a:lnTo>
                    <a:pt x="11590" y="206"/>
                  </a:lnTo>
                  <a:lnTo>
                    <a:pt x="10821" y="360"/>
                  </a:lnTo>
                  <a:lnTo>
                    <a:pt x="10052" y="565"/>
                  </a:lnTo>
                  <a:lnTo>
                    <a:pt x="9334" y="796"/>
                  </a:lnTo>
                  <a:lnTo>
                    <a:pt x="8616" y="1078"/>
                  </a:lnTo>
                  <a:lnTo>
                    <a:pt x="7924" y="1385"/>
                  </a:lnTo>
                  <a:lnTo>
                    <a:pt x="7231" y="1744"/>
                  </a:lnTo>
                  <a:lnTo>
                    <a:pt x="6590" y="2129"/>
                  </a:lnTo>
                  <a:lnTo>
                    <a:pt x="5949" y="2539"/>
                  </a:lnTo>
                  <a:lnTo>
                    <a:pt x="5359" y="2975"/>
                  </a:lnTo>
                  <a:lnTo>
                    <a:pt x="4770" y="3462"/>
                  </a:lnTo>
                  <a:lnTo>
                    <a:pt x="4231" y="3975"/>
                  </a:lnTo>
                  <a:lnTo>
                    <a:pt x="3718" y="4514"/>
                  </a:lnTo>
                  <a:lnTo>
                    <a:pt x="3206" y="5078"/>
                  </a:lnTo>
                  <a:lnTo>
                    <a:pt x="2744" y="5668"/>
                  </a:lnTo>
                  <a:lnTo>
                    <a:pt x="2334" y="6283"/>
                  </a:lnTo>
                  <a:lnTo>
                    <a:pt x="1923" y="6898"/>
                  </a:lnTo>
                  <a:lnTo>
                    <a:pt x="1564" y="7565"/>
                  </a:lnTo>
                  <a:lnTo>
                    <a:pt x="1231" y="8232"/>
                  </a:lnTo>
                  <a:lnTo>
                    <a:pt x="949" y="8950"/>
                  </a:lnTo>
                  <a:lnTo>
                    <a:pt x="693" y="9642"/>
                  </a:lnTo>
                  <a:lnTo>
                    <a:pt x="462" y="10386"/>
                  </a:lnTo>
                  <a:lnTo>
                    <a:pt x="282" y="11129"/>
                  </a:lnTo>
                  <a:lnTo>
                    <a:pt x="154" y="11873"/>
                  </a:lnTo>
                  <a:lnTo>
                    <a:pt x="52" y="12642"/>
                  </a:lnTo>
                  <a:lnTo>
                    <a:pt x="0" y="13411"/>
                  </a:lnTo>
                  <a:lnTo>
                    <a:pt x="0" y="14206"/>
                  </a:lnTo>
                  <a:lnTo>
                    <a:pt x="26" y="15001"/>
                  </a:lnTo>
                  <a:lnTo>
                    <a:pt x="103" y="15796"/>
                  </a:lnTo>
                  <a:lnTo>
                    <a:pt x="231" y="16617"/>
                  </a:lnTo>
                  <a:lnTo>
                    <a:pt x="5154" y="42540"/>
                  </a:lnTo>
                  <a:lnTo>
                    <a:pt x="43053" y="42540"/>
                  </a:lnTo>
                  <a:lnTo>
                    <a:pt x="36873" y="9770"/>
                  </a:lnTo>
                  <a:lnTo>
                    <a:pt x="36745" y="9232"/>
                  </a:lnTo>
                  <a:lnTo>
                    <a:pt x="36617" y="8719"/>
                  </a:lnTo>
                  <a:lnTo>
                    <a:pt x="36463" y="8206"/>
                  </a:lnTo>
                  <a:lnTo>
                    <a:pt x="36283" y="7719"/>
                  </a:lnTo>
                  <a:lnTo>
                    <a:pt x="36078" y="7232"/>
                  </a:lnTo>
                  <a:lnTo>
                    <a:pt x="35873" y="6770"/>
                  </a:lnTo>
                  <a:lnTo>
                    <a:pt x="35642" y="6309"/>
                  </a:lnTo>
                  <a:lnTo>
                    <a:pt x="35386" y="5847"/>
                  </a:lnTo>
                  <a:lnTo>
                    <a:pt x="35104" y="5411"/>
                  </a:lnTo>
                  <a:lnTo>
                    <a:pt x="34822" y="5001"/>
                  </a:lnTo>
                  <a:lnTo>
                    <a:pt x="34514" y="4591"/>
                  </a:lnTo>
                  <a:lnTo>
                    <a:pt x="34181" y="4180"/>
                  </a:lnTo>
                  <a:lnTo>
                    <a:pt x="33847" y="3796"/>
                  </a:lnTo>
                  <a:lnTo>
                    <a:pt x="33488" y="3437"/>
                  </a:lnTo>
                  <a:lnTo>
                    <a:pt x="33129" y="3103"/>
                  </a:lnTo>
                  <a:lnTo>
                    <a:pt x="32745" y="2770"/>
                  </a:lnTo>
                  <a:lnTo>
                    <a:pt x="32334" y="2437"/>
                  </a:lnTo>
                  <a:lnTo>
                    <a:pt x="31924" y="2155"/>
                  </a:lnTo>
                  <a:lnTo>
                    <a:pt x="31514" y="1873"/>
                  </a:lnTo>
                  <a:lnTo>
                    <a:pt x="31078" y="1591"/>
                  </a:lnTo>
                  <a:lnTo>
                    <a:pt x="30616" y="1360"/>
                  </a:lnTo>
                  <a:lnTo>
                    <a:pt x="30155" y="1129"/>
                  </a:lnTo>
                  <a:lnTo>
                    <a:pt x="29693" y="924"/>
                  </a:lnTo>
                  <a:lnTo>
                    <a:pt x="29206" y="744"/>
                  </a:lnTo>
                  <a:lnTo>
                    <a:pt x="28719" y="565"/>
                  </a:lnTo>
                  <a:lnTo>
                    <a:pt x="28232" y="411"/>
                  </a:lnTo>
                  <a:lnTo>
                    <a:pt x="27719" y="309"/>
                  </a:lnTo>
                  <a:lnTo>
                    <a:pt x="27206" y="206"/>
                  </a:lnTo>
                  <a:lnTo>
                    <a:pt x="26693" y="103"/>
                  </a:lnTo>
                  <a:lnTo>
                    <a:pt x="26155" y="52"/>
                  </a:lnTo>
                  <a:lnTo>
                    <a:pt x="25642" y="26"/>
                  </a:lnTo>
                  <a:lnTo>
                    <a:pt x="25103"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2"/>
            <p:cNvSpPr/>
            <p:nvPr/>
          </p:nvSpPr>
          <p:spPr>
            <a:xfrm>
              <a:off x="2462525" y="1664175"/>
              <a:ext cx="1076325" cy="1063525"/>
            </a:xfrm>
            <a:custGeom>
              <a:rect b="b" l="l" r="r" t="t"/>
              <a:pathLst>
                <a:path extrusionOk="0" fill="none" h="42541" w="43053">
                  <a:moveTo>
                    <a:pt x="36873" y="9770"/>
                  </a:moveTo>
                  <a:lnTo>
                    <a:pt x="36873" y="9770"/>
                  </a:lnTo>
                  <a:lnTo>
                    <a:pt x="36745" y="9232"/>
                  </a:lnTo>
                  <a:lnTo>
                    <a:pt x="36617" y="8719"/>
                  </a:lnTo>
                  <a:lnTo>
                    <a:pt x="36463" y="8206"/>
                  </a:lnTo>
                  <a:lnTo>
                    <a:pt x="36283" y="7719"/>
                  </a:lnTo>
                  <a:lnTo>
                    <a:pt x="36078" y="7232"/>
                  </a:lnTo>
                  <a:lnTo>
                    <a:pt x="35873" y="6770"/>
                  </a:lnTo>
                  <a:lnTo>
                    <a:pt x="35642" y="6309"/>
                  </a:lnTo>
                  <a:lnTo>
                    <a:pt x="35386" y="5847"/>
                  </a:lnTo>
                  <a:lnTo>
                    <a:pt x="35104" y="5411"/>
                  </a:lnTo>
                  <a:lnTo>
                    <a:pt x="34822" y="5001"/>
                  </a:lnTo>
                  <a:lnTo>
                    <a:pt x="34514" y="4591"/>
                  </a:lnTo>
                  <a:lnTo>
                    <a:pt x="34181" y="4180"/>
                  </a:lnTo>
                  <a:lnTo>
                    <a:pt x="33847" y="3796"/>
                  </a:lnTo>
                  <a:lnTo>
                    <a:pt x="33488" y="3437"/>
                  </a:lnTo>
                  <a:lnTo>
                    <a:pt x="33129" y="3103"/>
                  </a:lnTo>
                  <a:lnTo>
                    <a:pt x="32745" y="2770"/>
                  </a:lnTo>
                  <a:lnTo>
                    <a:pt x="32334" y="2437"/>
                  </a:lnTo>
                  <a:lnTo>
                    <a:pt x="31924" y="2155"/>
                  </a:lnTo>
                  <a:lnTo>
                    <a:pt x="31514" y="1873"/>
                  </a:lnTo>
                  <a:lnTo>
                    <a:pt x="31078" y="1591"/>
                  </a:lnTo>
                  <a:lnTo>
                    <a:pt x="30616" y="1360"/>
                  </a:lnTo>
                  <a:lnTo>
                    <a:pt x="30155" y="1129"/>
                  </a:lnTo>
                  <a:lnTo>
                    <a:pt x="29693" y="924"/>
                  </a:lnTo>
                  <a:lnTo>
                    <a:pt x="29206" y="744"/>
                  </a:lnTo>
                  <a:lnTo>
                    <a:pt x="28719" y="565"/>
                  </a:lnTo>
                  <a:lnTo>
                    <a:pt x="28232" y="411"/>
                  </a:lnTo>
                  <a:lnTo>
                    <a:pt x="27719" y="309"/>
                  </a:lnTo>
                  <a:lnTo>
                    <a:pt x="27206" y="206"/>
                  </a:lnTo>
                  <a:lnTo>
                    <a:pt x="26693" y="103"/>
                  </a:lnTo>
                  <a:lnTo>
                    <a:pt x="26155" y="52"/>
                  </a:lnTo>
                  <a:lnTo>
                    <a:pt x="25642" y="26"/>
                  </a:lnTo>
                  <a:lnTo>
                    <a:pt x="25103" y="1"/>
                  </a:lnTo>
                  <a:lnTo>
                    <a:pt x="14001" y="1"/>
                  </a:lnTo>
                  <a:lnTo>
                    <a:pt x="14001" y="1"/>
                  </a:lnTo>
                  <a:lnTo>
                    <a:pt x="13180" y="26"/>
                  </a:lnTo>
                  <a:lnTo>
                    <a:pt x="12385" y="103"/>
                  </a:lnTo>
                  <a:lnTo>
                    <a:pt x="11590" y="206"/>
                  </a:lnTo>
                  <a:lnTo>
                    <a:pt x="10821" y="360"/>
                  </a:lnTo>
                  <a:lnTo>
                    <a:pt x="10052" y="565"/>
                  </a:lnTo>
                  <a:lnTo>
                    <a:pt x="9334" y="796"/>
                  </a:lnTo>
                  <a:lnTo>
                    <a:pt x="8616" y="1078"/>
                  </a:lnTo>
                  <a:lnTo>
                    <a:pt x="7924" y="1385"/>
                  </a:lnTo>
                  <a:lnTo>
                    <a:pt x="7231" y="1744"/>
                  </a:lnTo>
                  <a:lnTo>
                    <a:pt x="6590" y="2129"/>
                  </a:lnTo>
                  <a:lnTo>
                    <a:pt x="5949" y="2539"/>
                  </a:lnTo>
                  <a:lnTo>
                    <a:pt x="5359" y="2975"/>
                  </a:lnTo>
                  <a:lnTo>
                    <a:pt x="4770" y="3462"/>
                  </a:lnTo>
                  <a:lnTo>
                    <a:pt x="4231" y="3975"/>
                  </a:lnTo>
                  <a:lnTo>
                    <a:pt x="3718" y="4514"/>
                  </a:lnTo>
                  <a:lnTo>
                    <a:pt x="3206" y="5078"/>
                  </a:lnTo>
                  <a:lnTo>
                    <a:pt x="2744" y="5668"/>
                  </a:lnTo>
                  <a:lnTo>
                    <a:pt x="2334" y="6283"/>
                  </a:lnTo>
                  <a:lnTo>
                    <a:pt x="1923" y="6898"/>
                  </a:lnTo>
                  <a:lnTo>
                    <a:pt x="1564" y="7565"/>
                  </a:lnTo>
                  <a:lnTo>
                    <a:pt x="1231" y="8232"/>
                  </a:lnTo>
                  <a:lnTo>
                    <a:pt x="949" y="8950"/>
                  </a:lnTo>
                  <a:lnTo>
                    <a:pt x="693" y="9642"/>
                  </a:lnTo>
                  <a:lnTo>
                    <a:pt x="462" y="10386"/>
                  </a:lnTo>
                  <a:lnTo>
                    <a:pt x="282" y="11129"/>
                  </a:lnTo>
                  <a:lnTo>
                    <a:pt x="154" y="11873"/>
                  </a:lnTo>
                  <a:lnTo>
                    <a:pt x="52" y="12642"/>
                  </a:lnTo>
                  <a:lnTo>
                    <a:pt x="0" y="13411"/>
                  </a:lnTo>
                  <a:lnTo>
                    <a:pt x="0" y="14206"/>
                  </a:lnTo>
                  <a:lnTo>
                    <a:pt x="26" y="15001"/>
                  </a:lnTo>
                  <a:lnTo>
                    <a:pt x="103" y="15796"/>
                  </a:lnTo>
                  <a:lnTo>
                    <a:pt x="231" y="16617"/>
                  </a:lnTo>
                  <a:lnTo>
                    <a:pt x="5154" y="42540"/>
                  </a:lnTo>
                  <a:lnTo>
                    <a:pt x="43053" y="42540"/>
                  </a:lnTo>
                  <a:lnTo>
                    <a:pt x="36873" y="97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2"/>
            <p:cNvSpPr/>
            <p:nvPr/>
          </p:nvSpPr>
          <p:spPr>
            <a:xfrm>
              <a:off x="2642650" y="1664175"/>
              <a:ext cx="896200" cy="1063525"/>
            </a:xfrm>
            <a:custGeom>
              <a:rect b="b" l="l" r="r" t="t"/>
              <a:pathLst>
                <a:path extrusionOk="0" h="42541" w="35848">
                  <a:moveTo>
                    <a:pt x="14001" y="1"/>
                  </a:moveTo>
                  <a:lnTo>
                    <a:pt x="13180" y="26"/>
                  </a:lnTo>
                  <a:lnTo>
                    <a:pt x="12386" y="103"/>
                  </a:lnTo>
                  <a:lnTo>
                    <a:pt x="11591" y="206"/>
                  </a:lnTo>
                  <a:lnTo>
                    <a:pt x="10821" y="360"/>
                  </a:lnTo>
                  <a:lnTo>
                    <a:pt x="10078" y="565"/>
                  </a:lnTo>
                  <a:lnTo>
                    <a:pt x="9334" y="796"/>
                  </a:lnTo>
                  <a:lnTo>
                    <a:pt x="8616" y="1078"/>
                  </a:lnTo>
                  <a:lnTo>
                    <a:pt x="7924" y="1385"/>
                  </a:lnTo>
                  <a:lnTo>
                    <a:pt x="7257" y="1744"/>
                  </a:lnTo>
                  <a:lnTo>
                    <a:pt x="6591" y="2129"/>
                  </a:lnTo>
                  <a:lnTo>
                    <a:pt x="5975" y="2539"/>
                  </a:lnTo>
                  <a:lnTo>
                    <a:pt x="5360" y="2975"/>
                  </a:lnTo>
                  <a:lnTo>
                    <a:pt x="4796" y="3462"/>
                  </a:lnTo>
                  <a:lnTo>
                    <a:pt x="4232" y="3975"/>
                  </a:lnTo>
                  <a:lnTo>
                    <a:pt x="3719" y="4514"/>
                  </a:lnTo>
                  <a:lnTo>
                    <a:pt x="3231" y="5078"/>
                  </a:lnTo>
                  <a:lnTo>
                    <a:pt x="2770" y="5668"/>
                  </a:lnTo>
                  <a:lnTo>
                    <a:pt x="2334" y="6283"/>
                  </a:lnTo>
                  <a:lnTo>
                    <a:pt x="1924" y="6898"/>
                  </a:lnTo>
                  <a:lnTo>
                    <a:pt x="1565" y="7565"/>
                  </a:lnTo>
                  <a:lnTo>
                    <a:pt x="1231" y="8232"/>
                  </a:lnTo>
                  <a:lnTo>
                    <a:pt x="949" y="8950"/>
                  </a:lnTo>
                  <a:lnTo>
                    <a:pt x="693" y="9642"/>
                  </a:lnTo>
                  <a:lnTo>
                    <a:pt x="488" y="10386"/>
                  </a:lnTo>
                  <a:lnTo>
                    <a:pt x="308" y="11129"/>
                  </a:lnTo>
                  <a:lnTo>
                    <a:pt x="154" y="11873"/>
                  </a:lnTo>
                  <a:lnTo>
                    <a:pt x="78" y="12642"/>
                  </a:lnTo>
                  <a:lnTo>
                    <a:pt x="1" y="13411"/>
                  </a:lnTo>
                  <a:lnTo>
                    <a:pt x="1" y="14206"/>
                  </a:lnTo>
                  <a:lnTo>
                    <a:pt x="26" y="15001"/>
                  </a:lnTo>
                  <a:lnTo>
                    <a:pt x="129" y="15796"/>
                  </a:lnTo>
                  <a:lnTo>
                    <a:pt x="257" y="16617"/>
                  </a:lnTo>
                  <a:lnTo>
                    <a:pt x="5155" y="42540"/>
                  </a:lnTo>
                  <a:lnTo>
                    <a:pt x="35848" y="42540"/>
                  </a:lnTo>
                  <a:lnTo>
                    <a:pt x="29668" y="9770"/>
                  </a:lnTo>
                  <a:lnTo>
                    <a:pt x="29540" y="9232"/>
                  </a:lnTo>
                  <a:lnTo>
                    <a:pt x="29412" y="8719"/>
                  </a:lnTo>
                  <a:lnTo>
                    <a:pt x="29258" y="8206"/>
                  </a:lnTo>
                  <a:lnTo>
                    <a:pt x="29078" y="7719"/>
                  </a:lnTo>
                  <a:lnTo>
                    <a:pt x="28873" y="7232"/>
                  </a:lnTo>
                  <a:lnTo>
                    <a:pt x="28668" y="6770"/>
                  </a:lnTo>
                  <a:lnTo>
                    <a:pt x="28437" y="6309"/>
                  </a:lnTo>
                  <a:lnTo>
                    <a:pt x="28181" y="5847"/>
                  </a:lnTo>
                  <a:lnTo>
                    <a:pt x="27899" y="5411"/>
                  </a:lnTo>
                  <a:lnTo>
                    <a:pt x="27617" y="5001"/>
                  </a:lnTo>
                  <a:lnTo>
                    <a:pt x="27309" y="4591"/>
                  </a:lnTo>
                  <a:lnTo>
                    <a:pt x="26976" y="4180"/>
                  </a:lnTo>
                  <a:lnTo>
                    <a:pt x="26642" y="3796"/>
                  </a:lnTo>
                  <a:lnTo>
                    <a:pt x="26283" y="3437"/>
                  </a:lnTo>
                  <a:lnTo>
                    <a:pt x="25924" y="3103"/>
                  </a:lnTo>
                  <a:lnTo>
                    <a:pt x="25540" y="2770"/>
                  </a:lnTo>
                  <a:lnTo>
                    <a:pt x="25129" y="2437"/>
                  </a:lnTo>
                  <a:lnTo>
                    <a:pt x="24719" y="2155"/>
                  </a:lnTo>
                  <a:lnTo>
                    <a:pt x="24309" y="1873"/>
                  </a:lnTo>
                  <a:lnTo>
                    <a:pt x="23873" y="1591"/>
                  </a:lnTo>
                  <a:lnTo>
                    <a:pt x="23411" y="1360"/>
                  </a:lnTo>
                  <a:lnTo>
                    <a:pt x="22950" y="1129"/>
                  </a:lnTo>
                  <a:lnTo>
                    <a:pt x="22488" y="924"/>
                  </a:lnTo>
                  <a:lnTo>
                    <a:pt x="22001" y="744"/>
                  </a:lnTo>
                  <a:lnTo>
                    <a:pt x="21514" y="565"/>
                  </a:lnTo>
                  <a:lnTo>
                    <a:pt x="21027" y="411"/>
                  </a:lnTo>
                  <a:lnTo>
                    <a:pt x="20514" y="309"/>
                  </a:lnTo>
                  <a:lnTo>
                    <a:pt x="20001" y="206"/>
                  </a:lnTo>
                  <a:lnTo>
                    <a:pt x="19488" y="103"/>
                  </a:lnTo>
                  <a:lnTo>
                    <a:pt x="18950" y="52"/>
                  </a:lnTo>
                  <a:lnTo>
                    <a:pt x="18437" y="26"/>
                  </a:lnTo>
                  <a:lnTo>
                    <a:pt x="178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2"/>
            <p:cNvSpPr/>
            <p:nvPr/>
          </p:nvSpPr>
          <p:spPr>
            <a:xfrm>
              <a:off x="2642650" y="1664175"/>
              <a:ext cx="896200" cy="1063525"/>
            </a:xfrm>
            <a:custGeom>
              <a:rect b="b" l="l" r="r" t="t"/>
              <a:pathLst>
                <a:path extrusionOk="0" fill="none" h="42541" w="35848">
                  <a:moveTo>
                    <a:pt x="17898" y="1"/>
                  </a:moveTo>
                  <a:lnTo>
                    <a:pt x="14001" y="1"/>
                  </a:lnTo>
                  <a:lnTo>
                    <a:pt x="14001" y="1"/>
                  </a:lnTo>
                  <a:lnTo>
                    <a:pt x="13180" y="26"/>
                  </a:lnTo>
                  <a:lnTo>
                    <a:pt x="12386" y="103"/>
                  </a:lnTo>
                  <a:lnTo>
                    <a:pt x="11591" y="206"/>
                  </a:lnTo>
                  <a:lnTo>
                    <a:pt x="10821" y="360"/>
                  </a:lnTo>
                  <a:lnTo>
                    <a:pt x="10078" y="565"/>
                  </a:lnTo>
                  <a:lnTo>
                    <a:pt x="9334" y="796"/>
                  </a:lnTo>
                  <a:lnTo>
                    <a:pt x="8616" y="1078"/>
                  </a:lnTo>
                  <a:lnTo>
                    <a:pt x="7924" y="1385"/>
                  </a:lnTo>
                  <a:lnTo>
                    <a:pt x="7257" y="1744"/>
                  </a:lnTo>
                  <a:lnTo>
                    <a:pt x="6591" y="2129"/>
                  </a:lnTo>
                  <a:lnTo>
                    <a:pt x="5975" y="2539"/>
                  </a:lnTo>
                  <a:lnTo>
                    <a:pt x="5360" y="2975"/>
                  </a:lnTo>
                  <a:lnTo>
                    <a:pt x="4796" y="3462"/>
                  </a:lnTo>
                  <a:lnTo>
                    <a:pt x="4232" y="3975"/>
                  </a:lnTo>
                  <a:lnTo>
                    <a:pt x="3719" y="4514"/>
                  </a:lnTo>
                  <a:lnTo>
                    <a:pt x="3231" y="5078"/>
                  </a:lnTo>
                  <a:lnTo>
                    <a:pt x="2770" y="5668"/>
                  </a:lnTo>
                  <a:lnTo>
                    <a:pt x="2334" y="6283"/>
                  </a:lnTo>
                  <a:lnTo>
                    <a:pt x="1924" y="6898"/>
                  </a:lnTo>
                  <a:lnTo>
                    <a:pt x="1565" y="7565"/>
                  </a:lnTo>
                  <a:lnTo>
                    <a:pt x="1231" y="8232"/>
                  </a:lnTo>
                  <a:lnTo>
                    <a:pt x="949" y="8950"/>
                  </a:lnTo>
                  <a:lnTo>
                    <a:pt x="693" y="9642"/>
                  </a:lnTo>
                  <a:lnTo>
                    <a:pt x="488" y="10386"/>
                  </a:lnTo>
                  <a:lnTo>
                    <a:pt x="308" y="11129"/>
                  </a:lnTo>
                  <a:lnTo>
                    <a:pt x="154" y="11873"/>
                  </a:lnTo>
                  <a:lnTo>
                    <a:pt x="78" y="12642"/>
                  </a:lnTo>
                  <a:lnTo>
                    <a:pt x="1" y="13411"/>
                  </a:lnTo>
                  <a:lnTo>
                    <a:pt x="1" y="14206"/>
                  </a:lnTo>
                  <a:lnTo>
                    <a:pt x="26" y="15001"/>
                  </a:lnTo>
                  <a:lnTo>
                    <a:pt x="129" y="15796"/>
                  </a:lnTo>
                  <a:lnTo>
                    <a:pt x="257" y="16617"/>
                  </a:lnTo>
                  <a:lnTo>
                    <a:pt x="5155" y="42540"/>
                  </a:lnTo>
                  <a:lnTo>
                    <a:pt x="35848" y="42540"/>
                  </a:lnTo>
                  <a:lnTo>
                    <a:pt x="29668" y="9770"/>
                  </a:lnTo>
                  <a:lnTo>
                    <a:pt x="29668" y="9770"/>
                  </a:lnTo>
                  <a:lnTo>
                    <a:pt x="29540" y="9232"/>
                  </a:lnTo>
                  <a:lnTo>
                    <a:pt x="29412" y="8719"/>
                  </a:lnTo>
                  <a:lnTo>
                    <a:pt x="29258" y="8206"/>
                  </a:lnTo>
                  <a:lnTo>
                    <a:pt x="29078" y="7719"/>
                  </a:lnTo>
                  <a:lnTo>
                    <a:pt x="28873" y="7232"/>
                  </a:lnTo>
                  <a:lnTo>
                    <a:pt x="28668" y="6770"/>
                  </a:lnTo>
                  <a:lnTo>
                    <a:pt x="28437" y="6309"/>
                  </a:lnTo>
                  <a:lnTo>
                    <a:pt x="28181" y="5847"/>
                  </a:lnTo>
                  <a:lnTo>
                    <a:pt x="27899" y="5411"/>
                  </a:lnTo>
                  <a:lnTo>
                    <a:pt x="27617" y="5001"/>
                  </a:lnTo>
                  <a:lnTo>
                    <a:pt x="27309" y="4591"/>
                  </a:lnTo>
                  <a:lnTo>
                    <a:pt x="26976" y="4180"/>
                  </a:lnTo>
                  <a:lnTo>
                    <a:pt x="26642" y="3796"/>
                  </a:lnTo>
                  <a:lnTo>
                    <a:pt x="26283" y="3437"/>
                  </a:lnTo>
                  <a:lnTo>
                    <a:pt x="25924" y="3103"/>
                  </a:lnTo>
                  <a:lnTo>
                    <a:pt x="25540" y="2770"/>
                  </a:lnTo>
                  <a:lnTo>
                    <a:pt x="25129" y="2437"/>
                  </a:lnTo>
                  <a:lnTo>
                    <a:pt x="24719" y="2155"/>
                  </a:lnTo>
                  <a:lnTo>
                    <a:pt x="24309" y="1873"/>
                  </a:lnTo>
                  <a:lnTo>
                    <a:pt x="23873" y="1591"/>
                  </a:lnTo>
                  <a:lnTo>
                    <a:pt x="23411" y="1360"/>
                  </a:lnTo>
                  <a:lnTo>
                    <a:pt x="22950" y="1129"/>
                  </a:lnTo>
                  <a:lnTo>
                    <a:pt x="22488" y="924"/>
                  </a:lnTo>
                  <a:lnTo>
                    <a:pt x="22001" y="744"/>
                  </a:lnTo>
                  <a:lnTo>
                    <a:pt x="21514" y="565"/>
                  </a:lnTo>
                  <a:lnTo>
                    <a:pt x="21027" y="411"/>
                  </a:lnTo>
                  <a:lnTo>
                    <a:pt x="20514" y="309"/>
                  </a:lnTo>
                  <a:lnTo>
                    <a:pt x="20001" y="206"/>
                  </a:lnTo>
                  <a:lnTo>
                    <a:pt x="19488" y="103"/>
                  </a:lnTo>
                  <a:lnTo>
                    <a:pt x="18950" y="52"/>
                  </a:lnTo>
                  <a:lnTo>
                    <a:pt x="18437" y="26"/>
                  </a:lnTo>
                  <a:lnTo>
                    <a:pt x="178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2"/>
            <p:cNvSpPr/>
            <p:nvPr/>
          </p:nvSpPr>
          <p:spPr>
            <a:xfrm>
              <a:off x="3547150" y="2892400"/>
              <a:ext cx="313500" cy="474400"/>
            </a:xfrm>
            <a:custGeom>
              <a:rect b="b" l="l" r="r" t="t"/>
              <a:pathLst>
                <a:path extrusionOk="0" h="18976" w="12540">
                  <a:moveTo>
                    <a:pt x="1" y="1"/>
                  </a:moveTo>
                  <a:lnTo>
                    <a:pt x="5668" y="18976"/>
                  </a:lnTo>
                  <a:lnTo>
                    <a:pt x="12540" y="18976"/>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2"/>
            <p:cNvSpPr/>
            <p:nvPr/>
          </p:nvSpPr>
          <p:spPr>
            <a:xfrm>
              <a:off x="3016375" y="2892400"/>
              <a:ext cx="672475" cy="474400"/>
            </a:xfrm>
            <a:custGeom>
              <a:rect b="b" l="l" r="r" t="t"/>
              <a:pathLst>
                <a:path extrusionOk="0" h="18976" w="26899">
                  <a:moveTo>
                    <a:pt x="1" y="1"/>
                  </a:moveTo>
                  <a:lnTo>
                    <a:pt x="6539" y="18976"/>
                  </a:lnTo>
                  <a:lnTo>
                    <a:pt x="26899" y="18976"/>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2"/>
            <p:cNvSpPr/>
            <p:nvPr/>
          </p:nvSpPr>
          <p:spPr>
            <a:xfrm>
              <a:off x="3074075" y="2892400"/>
              <a:ext cx="314125" cy="474400"/>
            </a:xfrm>
            <a:custGeom>
              <a:rect b="b" l="l" r="r" t="t"/>
              <a:pathLst>
                <a:path extrusionOk="0" h="18976" w="12565">
                  <a:moveTo>
                    <a:pt x="0" y="1"/>
                  </a:moveTo>
                  <a:lnTo>
                    <a:pt x="5667" y="18976"/>
                  </a:lnTo>
                  <a:lnTo>
                    <a:pt x="12565" y="18976"/>
                  </a:lnTo>
                  <a:lnTo>
                    <a:pt x="6898"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2"/>
            <p:cNvSpPr/>
            <p:nvPr/>
          </p:nvSpPr>
          <p:spPr>
            <a:xfrm>
              <a:off x="2591375" y="2727675"/>
              <a:ext cx="1268000" cy="278225"/>
            </a:xfrm>
            <a:custGeom>
              <a:rect b="b" l="l" r="r" t="t"/>
              <a:pathLst>
                <a:path extrusionOk="0" h="11129" w="50720">
                  <a:moveTo>
                    <a:pt x="0" y="0"/>
                  </a:moveTo>
                  <a:lnTo>
                    <a:pt x="0" y="11129"/>
                  </a:lnTo>
                  <a:lnTo>
                    <a:pt x="43232" y="11129"/>
                  </a:lnTo>
                  <a:lnTo>
                    <a:pt x="43617" y="11077"/>
                  </a:lnTo>
                  <a:lnTo>
                    <a:pt x="44027" y="11026"/>
                  </a:lnTo>
                  <a:lnTo>
                    <a:pt x="44412" y="10975"/>
                  </a:lnTo>
                  <a:lnTo>
                    <a:pt x="44796" y="10872"/>
                  </a:lnTo>
                  <a:lnTo>
                    <a:pt x="45155" y="10770"/>
                  </a:lnTo>
                  <a:lnTo>
                    <a:pt x="45540" y="10641"/>
                  </a:lnTo>
                  <a:lnTo>
                    <a:pt x="45899" y="10513"/>
                  </a:lnTo>
                  <a:lnTo>
                    <a:pt x="46232" y="10359"/>
                  </a:lnTo>
                  <a:lnTo>
                    <a:pt x="46591" y="10180"/>
                  </a:lnTo>
                  <a:lnTo>
                    <a:pt x="46924" y="9975"/>
                  </a:lnTo>
                  <a:lnTo>
                    <a:pt x="47232" y="9770"/>
                  </a:lnTo>
                  <a:lnTo>
                    <a:pt x="47540" y="9564"/>
                  </a:lnTo>
                  <a:lnTo>
                    <a:pt x="47848" y="9334"/>
                  </a:lnTo>
                  <a:lnTo>
                    <a:pt x="48130" y="9077"/>
                  </a:lnTo>
                  <a:lnTo>
                    <a:pt x="48412" y="8821"/>
                  </a:lnTo>
                  <a:lnTo>
                    <a:pt x="48668" y="8539"/>
                  </a:lnTo>
                  <a:lnTo>
                    <a:pt x="48899" y="8257"/>
                  </a:lnTo>
                  <a:lnTo>
                    <a:pt x="49130" y="7949"/>
                  </a:lnTo>
                  <a:lnTo>
                    <a:pt x="49360" y="7641"/>
                  </a:lnTo>
                  <a:lnTo>
                    <a:pt x="49566" y="7334"/>
                  </a:lnTo>
                  <a:lnTo>
                    <a:pt x="49745" y="7000"/>
                  </a:lnTo>
                  <a:lnTo>
                    <a:pt x="49925" y="6667"/>
                  </a:lnTo>
                  <a:lnTo>
                    <a:pt x="50078" y="6308"/>
                  </a:lnTo>
                  <a:lnTo>
                    <a:pt x="50232" y="5949"/>
                  </a:lnTo>
                  <a:lnTo>
                    <a:pt x="50360" y="5590"/>
                  </a:lnTo>
                  <a:lnTo>
                    <a:pt x="50463" y="5205"/>
                  </a:lnTo>
                  <a:lnTo>
                    <a:pt x="50540" y="4821"/>
                  </a:lnTo>
                  <a:lnTo>
                    <a:pt x="50617" y="4436"/>
                  </a:lnTo>
                  <a:lnTo>
                    <a:pt x="50668" y="4051"/>
                  </a:lnTo>
                  <a:lnTo>
                    <a:pt x="50694" y="3641"/>
                  </a:lnTo>
                  <a:lnTo>
                    <a:pt x="50719" y="3231"/>
                  </a:lnTo>
                  <a:lnTo>
                    <a:pt x="50719" y="2051"/>
                  </a:lnTo>
                  <a:lnTo>
                    <a:pt x="50694" y="1846"/>
                  </a:lnTo>
                  <a:lnTo>
                    <a:pt x="50668" y="1641"/>
                  </a:lnTo>
                  <a:lnTo>
                    <a:pt x="50617" y="1436"/>
                  </a:lnTo>
                  <a:lnTo>
                    <a:pt x="50540" y="1257"/>
                  </a:lnTo>
                  <a:lnTo>
                    <a:pt x="50463" y="1077"/>
                  </a:lnTo>
                  <a:lnTo>
                    <a:pt x="50360" y="898"/>
                  </a:lnTo>
                  <a:lnTo>
                    <a:pt x="50232" y="744"/>
                  </a:lnTo>
                  <a:lnTo>
                    <a:pt x="50104" y="590"/>
                  </a:lnTo>
                  <a:lnTo>
                    <a:pt x="49950" y="462"/>
                  </a:lnTo>
                  <a:lnTo>
                    <a:pt x="49796" y="333"/>
                  </a:lnTo>
                  <a:lnTo>
                    <a:pt x="49642" y="231"/>
                  </a:lnTo>
                  <a:lnTo>
                    <a:pt x="49437" y="154"/>
                  </a:lnTo>
                  <a:lnTo>
                    <a:pt x="49258" y="77"/>
                  </a:lnTo>
                  <a:lnTo>
                    <a:pt x="49053" y="26"/>
                  </a:lnTo>
                  <a:lnTo>
                    <a:pt x="4884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2"/>
            <p:cNvSpPr/>
            <p:nvPr/>
          </p:nvSpPr>
          <p:spPr>
            <a:xfrm>
              <a:off x="2591375" y="2727675"/>
              <a:ext cx="1268000" cy="278225"/>
            </a:xfrm>
            <a:custGeom>
              <a:rect b="b" l="l" r="r" t="t"/>
              <a:pathLst>
                <a:path extrusionOk="0" fill="none" h="11129" w="50720">
                  <a:moveTo>
                    <a:pt x="48642" y="0"/>
                  </a:moveTo>
                  <a:lnTo>
                    <a:pt x="0" y="0"/>
                  </a:lnTo>
                  <a:lnTo>
                    <a:pt x="0" y="11129"/>
                  </a:lnTo>
                  <a:lnTo>
                    <a:pt x="42822" y="11129"/>
                  </a:lnTo>
                  <a:lnTo>
                    <a:pt x="42822" y="11129"/>
                  </a:lnTo>
                  <a:lnTo>
                    <a:pt x="43232" y="11129"/>
                  </a:lnTo>
                  <a:lnTo>
                    <a:pt x="43617" y="11077"/>
                  </a:lnTo>
                  <a:lnTo>
                    <a:pt x="44027" y="11026"/>
                  </a:lnTo>
                  <a:lnTo>
                    <a:pt x="44412" y="10975"/>
                  </a:lnTo>
                  <a:lnTo>
                    <a:pt x="44796" y="10872"/>
                  </a:lnTo>
                  <a:lnTo>
                    <a:pt x="45155" y="10770"/>
                  </a:lnTo>
                  <a:lnTo>
                    <a:pt x="45540" y="10641"/>
                  </a:lnTo>
                  <a:lnTo>
                    <a:pt x="45899" y="10513"/>
                  </a:lnTo>
                  <a:lnTo>
                    <a:pt x="46232" y="10359"/>
                  </a:lnTo>
                  <a:lnTo>
                    <a:pt x="46591" y="10180"/>
                  </a:lnTo>
                  <a:lnTo>
                    <a:pt x="46924" y="9975"/>
                  </a:lnTo>
                  <a:lnTo>
                    <a:pt x="47232" y="9770"/>
                  </a:lnTo>
                  <a:lnTo>
                    <a:pt x="47540" y="9564"/>
                  </a:lnTo>
                  <a:lnTo>
                    <a:pt x="47848" y="9334"/>
                  </a:lnTo>
                  <a:lnTo>
                    <a:pt x="48130" y="9077"/>
                  </a:lnTo>
                  <a:lnTo>
                    <a:pt x="48412" y="8821"/>
                  </a:lnTo>
                  <a:lnTo>
                    <a:pt x="48668" y="8539"/>
                  </a:lnTo>
                  <a:lnTo>
                    <a:pt x="48899" y="8257"/>
                  </a:lnTo>
                  <a:lnTo>
                    <a:pt x="49130" y="7949"/>
                  </a:lnTo>
                  <a:lnTo>
                    <a:pt x="49360" y="7641"/>
                  </a:lnTo>
                  <a:lnTo>
                    <a:pt x="49566" y="7334"/>
                  </a:lnTo>
                  <a:lnTo>
                    <a:pt x="49745" y="7000"/>
                  </a:lnTo>
                  <a:lnTo>
                    <a:pt x="49925" y="6667"/>
                  </a:lnTo>
                  <a:lnTo>
                    <a:pt x="50078" y="6308"/>
                  </a:lnTo>
                  <a:lnTo>
                    <a:pt x="50232" y="5949"/>
                  </a:lnTo>
                  <a:lnTo>
                    <a:pt x="50360" y="5590"/>
                  </a:lnTo>
                  <a:lnTo>
                    <a:pt x="50463" y="5205"/>
                  </a:lnTo>
                  <a:lnTo>
                    <a:pt x="50540" y="4821"/>
                  </a:lnTo>
                  <a:lnTo>
                    <a:pt x="50617" y="4436"/>
                  </a:lnTo>
                  <a:lnTo>
                    <a:pt x="50668" y="4051"/>
                  </a:lnTo>
                  <a:lnTo>
                    <a:pt x="50694" y="3641"/>
                  </a:lnTo>
                  <a:lnTo>
                    <a:pt x="50719" y="3231"/>
                  </a:lnTo>
                  <a:lnTo>
                    <a:pt x="50719" y="2051"/>
                  </a:lnTo>
                  <a:lnTo>
                    <a:pt x="50719" y="2051"/>
                  </a:lnTo>
                  <a:lnTo>
                    <a:pt x="50694" y="1846"/>
                  </a:lnTo>
                  <a:lnTo>
                    <a:pt x="50668" y="1641"/>
                  </a:lnTo>
                  <a:lnTo>
                    <a:pt x="50617" y="1436"/>
                  </a:lnTo>
                  <a:lnTo>
                    <a:pt x="50540" y="1257"/>
                  </a:lnTo>
                  <a:lnTo>
                    <a:pt x="50463" y="1077"/>
                  </a:lnTo>
                  <a:lnTo>
                    <a:pt x="50360" y="898"/>
                  </a:lnTo>
                  <a:lnTo>
                    <a:pt x="50232" y="744"/>
                  </a:lnTo>
                  <a:lnTo>
                    <a:pt x="50104" y="590"/>
                  </a:lnTo>
                  <a:lnTo>
                    <a:pt x="49950" y="462"/>
                  </a:lnTo>
                  <a:lnTo>
                    <a:pt x="49796" y="333"/>
                  </a:lnTo>
                  <a:lnTo>
                    <a:pt x="49642" y="231"/>
                  </a:lnTo>
                  <a:lnTo>
                    <a:pt x="49437" y="154"/>
                  </a:lnTo>
                  <a:lnTo>
                    <a:pt x="49258" y="77"/>
                  </a:lnTo>
                  <a:lnTo>
                    <a:pt x="49053" y="26"/>
                  </a:lnTo>
                  <a:lnTo>
                    <a:pt x="48848" y="0"/>
                  </a:lnTo>
                  <a:lnTo>
                    <a:pt x="4864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2"/>
            <p:cNvSpPr/>
            <p:nvPr/>
          </p:nvSpPr>
          <p:spPr>
            <a:xfrm>
              <a:off x="2591375" y="2727675"/>
              <a:ext cx="1256450" cy="151950"/>
            </a:xfrm>
            <a:custGeom>
              <a:rect b="b" l="l" r="r" t="t"/>
              <a:pathLst>
                <a:path extrusionOk="0" h="6078" w="50258">
                  <a:moveTo>
                    <a:pt x="0" y="0"/>
                  </a:moveTo>
                  <a:lnTo>
                    <a:pt x="0" y="6077"/>
                  </a:lnTo>
                  <a:lnTo>
                    <a:pt x="42822" y="6077"/>
                  </a:lnTo>
                  <a:lnTo>
                    <a:pt x="43463" y="6051"/>
                  </a:lnTo>
                  <a:lnTo>
                    <a:pt x="44078" y="5975"/>
                  </a:lnTo>
                  <a:lnTo>
                    <a:pt x="44694" y="5846"/>
                  </a:lnTo>
                  <a:lnTo>
                    <a:pt x="45283" y="5693"/>
                  </a:lnTo>
                  <a:lnTo>
                    <a:pt x="45848" y="5462"/>
                  </a:lnTo>
                  <a:lnTo>
                    <a:pt x="46412" y="5205"/>
                  </a:lnTo>
                  <a:lnTo>
                    <a:pt x="46924" y="4923"/>
                  </a:lnTo>
                  <a:lnTo>
                    <a:pt x="47437" y="4590"/>
                  </a:lnTo>
                  <a:lnTo>
                    <a:pt x="47899" y="4205"/>
                  </a:lnTo>
                  <a:lnTo>
                    <a:pt x="48360" y="3821"/>
                  </a:lnTo>
                  <a:lnTo>
                    <a:pt x="48771" y="3385"/>
                  </a:lnTo>
                  <a:lnTo>
                    <a:pt x="49130" y="2923"/>
                  </a:lnTo>
                  <a:lnTo>
                    <a:pt x="49489" y="2410"/>
                  </a:lnTo>
                  <a:lnTo>
                    <a:pt x="49771" y="1898"/>
                  </a:lnTo>
                  <a:lnTo>
                    <a:pt x="50053" y="1359"/>
                  </a:lnTo>
                  <a:lnTo>
                    <a:pt x="50258" y="795"/>
                  </a:lnTo>
                  <a:lnTo>
                    <a:pt x="50130" y="615"/>
                  </a:lnTo>
                  <a:lnTo>
                    <a:pt x="49950" y="462"/>
                  </a:lnTo>
                  <a:lnTo>
                    <a:pt x="49771" y="333"/>
                  </a:lnTo>
                  <a:lnTo>
                    <a:pt x="49566" y="205"/>
                  </a:lnTo>
                  <a:lnTo>
                    <a:pt x="49360" y="128"/>
                  </a:lnTo>
                  <a:lnTo>
                    <a:pt x="49130" y="51"/>
                  </a:lnTo>
                  <a:lnTo>
                    <a:pt x="4889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2"/>
            <p:cNvSpPr/>
            <p:nvPr/>
          </p:nvSpPr>
          <p:spPr>
            <a:xfrm>
              <a:off x="2591375" y="2727675"/>
              <a:ext cx="1256450" cy="151950"/>
            </a:xfrm>
            <a:custGeom>
              <a:rect b="b" l="l" r="r" t="t"/>
              <a:pathLst>
                <a:path extrusionOk="0" fill="none" h="6078" w="50258">
                  <a:moveTo>
                    <a:pt x="50258" y="795"/>
                  </a:moveTo>
                  <a:lnTo>
                    <a:pt x="50258" y="795"/>
                  </a:lnTo>
                  <a:lnTo>
                    <a:pt x="50130" y="615"/>
                  </a:lnTo>
                  <a:lnTo>
                    <a:pt x="49950" y="462"/>
                  </a:lnTo>
                  <a:lnTo>
                    <a:pt x="49771" y="333"/>
                  </a:lnTo>
                  <a:lnTo>
                    <a:pt x="49566" y="205"/>
                  </a:lnTo>
                  <a:lnTo>
                    <a:pt x="49360" y="128"/>
                  </a:lnTo>
                  <a:lnTo>
                    <a:pt x="49130" y="51"/>
                  </a:lnTo>
                  <a:lnTo>
                    <a:pt x="48899" y="0"/>
                  </a:lnTo>
                  <a:lnTo>
                    <a:pt x="48642" y="0"/>
                  </a:lnTo>
                  <a:lnTo>
                    <a:pt x="0" y="0"/>
                  </a:lnTo>
                  <a:lnTo>
                    <a:pt x="0" y="6077"/>
                  </a:lnTo>
                  <a:lnTo>
                    <a:pt x="42822" y="6077"/>
                  </a:lnTo>
                  <a:lnTo>
                    <a:pt x="42822" y="6077"/>
                  </a:lnTo>
                  <a:lnTo>
                    <a:pt x="43463" y="6051"/>
                  </a:lnTo>
                  <a:lnTo>
                    <a:pt x="44078" y="5975"/>
                  </a:lnTo>
                  <a:lnTo>
                    <a:pt x="44694" y="5846"/>
                  </a:lnTo>
                  <a:lnTo>
                    <a:pt x="45283" y="5693"/>
                  </a:lnTo>
                  <a:lnTo>
                    <a:pt x="45848" y="5462"/>
                  </a:lnTo>
                  <a:lnTo>
                    <a:pt x="46412" y="5205"/>
                  </a:lnTo>
                  <a:lnTo>
                    <a:pt x="46924" y="4923"/>
                  </a:lnTo>
                  <a:lnTo>
                    <a:pt x="47437" y="4590"/>
                  </a:lnTo>
                  <a:lnTo>
                    <a:pt x="47899" y="4205"/>
                  </a:lnTo>
                  <a:lnTo>
                    <a:pt x="48360" y="3821"/>
                  </a:lnTo>
                  <a:lnTo>
                    <a:pt x="48771" y="3385"/>
                  </a:lnTo>
                  <a:lnTo>
                    <a:pt x="49130" y="2923"/>
                  </a:lnTo>
                  <a:lnTo>
                    <a:pt x="49489" y="2410"/>
                  </a:lnTo>
                  <a:lnTo>
                    <a:pt x="49771" y="1898"/>
                  </a:lnTo>
                  <a:lnTo>
                    <a:pt x="50053" y="1359"/>
                  </a:lnTo>
                  <a:lnTo>
                    <a:pt x="50258" y="7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2"/>
            <p:cNvSpPr/>
            <p:nvPr/>
          </p:nvSpPr>
          <p:spPr>
            <a:xfrm>
              <a:off x="2395200" y="2495600"/>
              <a:ext cx="871200" cy="871200"/>
            </a:xfrm>
            <a:custGeom>
              <a:rect b="b" l="l" r="r" t="t"/>
              <a:pathLst>
                <a:path extrusionOk="0" h="34848" w="34848">
                  <a:moveTo>
                    <a:pt x="3770" y="1"/>
                  </a:moveTo>
                  <a:lnTo>
                    <a:pt x="3386" y="27"/>
                  </a:lnTo>
                  <a:lnTo>
                    <a:pt x="3001" y="78"/>
                  </a:lnTo>
                  <a:lnTo>
                    <a:pt x="2642" y="155"/>
                  </a:lnTo>
                  <a:lnTo>
                    <a:pt x="2309" y="283"/>
                  </a:lnTo>
                  <a:lnTo>
                    <a:pt x="1975" y="462"/>
                  </a:lnTo>
                  <a:lnTo>
                    <a:pt x="1668" y="642"/>
                  </a:lnTo>
                  <a:lnTo>
                    <a:pt x="1360" y="847"/>
                  </a:lnTo>
                  <a:lnTo>
                    <a:pt x="1104" y="1103"/>
                  </a:lnTo>
                  <a:lnTo>
                    <a:pt x="847" y="1360"/>
                  </a:lnTo>
                  <a:lnTo>
                    <a:pt x="642" y="1668"/>
                  </a:lnTo>
                  <a:lnTo>
                    <a:pt x="463" y="1975"/>
                  </a:lnTo>
                  <a:lnTo>
                    <a:pt x="309" y="2283"/>
                  </a:lnTo>
                  <a:lnTo>
                    <a:pt x="180" y="2642"/>
                  </a:lnTo>
                  <a:lnTo>
                    <a:pt x="78" y="3001"/>
                  </a:lnTo>
                  <a:lnTo>
                    <a:pt x="27" y="3386"/>
                  </a:lnTo>
                  <a:lnTo>
                    <a:pt x="1" y="3770"/>
                  </a:lnTo>
                  <a:lnTo>
                    <a:pt x="1" y="34848"/>
                  </a:lnTo>
                  <a:lnTo>
                    <a:pt x="34848" y="34848"/>
                  </a:lnTo>
                  <a:lnTo>
                    <a:pt x="29181" y="15873"/>
                  </a:lnTo>
                  <a:lnTo>
                    <a:pt x="31079" y="7924"/>
                  </a:lnTo>
                  <a:lnTo>
                    <a:pt x="31156" y="7565"/>
                  </a:lnTo>
                  <a:lnTo>
                    <a:pt x="31207" y="7180"/>
                  </a:lnTo>
                  <a:lnTo>
                    <a:pt x="31232" y="6796"/>
                  </a:lnTo>
                  <a:lnTo>
                    <a:pt x="31258" y="6437"/>
                  </a:lnTo>
                  <a:lnTo>
                    <a:pt x="31232" y="6052"/>
                  </a:lnTo>
                  <a:lnTo>
                    <a:pt x="31207" y="5693"/>
                  </a:lnTo>
                  <a:lnTo>
                    <a:pt x="31156" y="5334"/>
                  </a:lnTo>
                  <a:lnTo>
                    <a:pt x="31079" y="5001"/>
                  </a:lnTo>
                  <a:lnTo>
                    <a:pt x="31002" y="4642"/>
                  </a:lnTo>
                  <a:lnTo>
                    <a:pt x="30899" y="4309"/>
                  </a:lnTo>
                  <a:lnTo>
                    <a:pt x="30771" y="3975"/>
                  </a:lnTo>
                  <a:lnTo>
                    <a:pt x="30617" y="3642"/>
                  </a:lnTo>
                  <a:lnTo>
                    <a:pt x="30463" y="3334"/>
                  </a:lnTo>
                  <a:lnTo>
                    <a:pt x="30284" y="3027"/>
                  </a:lnTo>
                  <a:lnTo>
                    <a:pt x="30079" y="2745"/>
                  </a:lnTo>
                  <a:lnTo>
                    <a:pt x="29873" y="2437"/>
                  </a:lnTo>
                  <a:lnTo>
                    <a:pt x="29643" y="2180"/>
                  </a:lnTo>
                  <a:lnTo>
                    <a:pt x="29412" y="1924"/>
                  </a:lnTo>
                  <a:lnTo>
                    <a:pt x="29155" y="1668"/>
                  </a:lnTo>
                  <a:lnTo>
                    <a:pt x="28873" y="1437"/>
                  </a:lnTo>
                  <a:lnTo>
                    <a:pt x="28591" y="1232"/>
                  </a:lnTo>
                  <a:lnTo>
                    <a:pt x="28309" y="1027"/>
                  </a:lnTo>
                  <a:lnTo>
                    <a:pt x="28002" y="847"/>
                  </a:lnTo>
                  <a:lnTo>
                    <a:pt x="27694" y="668"/>
                  </a:lnTo>
                  <a:lnTo>
                    <a:pt x="27361" y="514"/>
                  </a:lnTo>
                  <a:lnTo>
                    <a:pt x="27027" y="385"/>
                  </a:lnTo>
                  <a:lnTo>
                    <a:pt x="26668" y="257"/>
                  </a:lnTo>
                  <a:lnTo>
                    <a:pt x="26309" y="180"/>
                  </a:lnTo>
                  <a:lnTo>
                    <a:pt x="25950" y="103"/>
                  </a:lnTo>
                  <a:lnTo>
                    <a:pt x="25591" y="52"/>
                  </a:lnTo>
                  <a:lnTo>
                    <a:pt x="2520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2"/>
            <p:cNvSpPr/>
            <p:nvPr/>
          </p:nvSpPr>
          <p:spPr>
            <a:xfrm>
              <a:off x="2395200" y="2495600"/>
              <a:ext cx="871200" cy="871200"/>
            </a:xfrm>
            <a:custGeom>
              <a:rect b="b" l="l" r="r" t="t"/>
              <a:pathLst>
                <a:path extrusionOk="0" fill="none" h="34848" w="34848">
                  <a:moveTo>
                    <a:pt x="29181" y="15873"/>
                  </a:moveTo>
                  <a:lnTo>
                    <a:pt x="31079" y="7924"/>
                  </a:lnTo>
                  <a:lnTo>
                    <a:pt x="31079" y="7924"/>
                  </a:lnTo>
                  <a:lnTo>
                    <a:pt x="31156" y="7565"/>
                  </a:lnTo>
                  <a:lnTo>
                    <a:pt x="31207" y="7180"/>
                  </a:lnTo>
                  <a:lnTo>
                    <a:pt x="31232" y="6796"/>
                  </a:lnTo>
                  <a:lnTo>
                    <a:pt x="31258" y="6437"/>
                  </a:lnTo>
                  <a:lnTo>
                    <a:pt x="31232" y="6052"/>
                  </a:lnTo>
                  <a:lnTo>
                    <a:pt x="31207" y="5693"/>
                  </a:lnTo>
                  <a:lnTo>
                    <a:pt x="31156" y="5334"/>
                  </a:lnTo>
                  <a:lnTo>
                    <a:pt x="31079" y="5001"/>
                  </a:lnTo>
                  <a:lnTo>
                    <a:pt x="31002" y="4642"/>
                  </a:lnTo>
                  <a:lnTo>
                    <a:pt x="30899" y="4309"/>
                  </a:lnTo>
                  <a:lnTo>
                    <a:pt x="30771" y="3975"/>
                  </a:lnTo>
                  <a:lnTo>
                    <a:pt x="30617" y="3642"/>
                  </a:lnTo>
                  <a:lnTo>
                    <a:pt x="30463" y="3334"/>
                  </a:lnTo>
                  <a:lnTo>
                    <a:pt x="30284" y="3027"/>
                  </a:lnTo>
                  <a:lnTo>
                    <a:pt x="30079" y="2745"/>
                  </a:lnTo>
                  <a:lnTo>
                    <a:pt x="29873" y="2437"/>
                  </a:lnTo>
                  <a:lnTo>
                    <a:pt x="29643" y="2180"/>
                  </a:lnTo>
                  <a:lnTo>
                    <a:pt x="29412" y="1924"/>
                  </a:lnTo>
                  <a:lnTo>
                    <a:pt x="29155" y="1668"/>
                  </a:lnTo>
                  <a:lnTo>
                    <a:pt x="28873" y="1437"/>
                  </a:lnTo>
                  <a:lnTo>
                    <a:pt x="28591" y="1232"/>
                  </a:lnTo>
                  <a:lnTo>
                    <a:pt x="28309" y="1027"/>
                  </a:lnTo>
                  <a:lnTo>
                    <a:pt x="28002" y="847"/>
                  </a:lnTo>
                  <a:lnTo>
                    <a:pt x="27694" y="668"/>
                  </a:lnTo>
                  <a:lnTo>
                    <a:pt x="27361" y="514"/>
                  </a:lnTo>
                  <a:lnTo>
                    <a:pt x="27027" y="385"/>
                  </a:lnTo>
                  <a:lnTo>
                    <a:pt x="26668" y="257"/>
                  </a:lnTo>
                  <a:lnTo>
                    <a:pt x="26309" y="180"/>
                  </a:lnTo>
                  <a:lnTo>
                    <a:pt x="25950" y="103"/>
                  </a:lnTo>
                  <a:lnTo>
                    <a:pt x="25591" y="52"/>
                  </a:lnTo>
                  <a:lnTo>
                    <a:pt x="25207" y="1"/>
                  </a:lnTo>
                  <a:lnTo>
                    <a:pt x="24822" y="1"/>
                  </a:lnTo>
                  <a:lnTo>
                    <a:pt x="3770" y="1"/>
                  </a:lnTo>
                  <a:lnTo>
                    <a:pt x="3770" y="1"/>
                  </a:lnTo>
                  <a:lnTo>
                    <a:pt x="3386" y="27"/>
                  </a:lnTo>
                  <a:lnTo>
                    <a:pt x="3001" y="78"/>
                  </a:lnTo>
                  <a:lnTo>
                    <a:pt x="2642" y="155"/>
                  </a:lnTo>
                  <a:lnTo>
                    <a:pt x="2309" y="283"/>
                  </a:lnTo>
                  <a:lnTo>
                    <a:pt x="1975" y="462"/>
                  </a:lnTo>
                  <a:lnTo>
                    <a:pt x="1668" y="642"/>
                  </a:lnTo>
                  <a:lnTo>
                    <a:pt x="1360" y="847"/>
                  </a:lnTo>
                  <a:lnTo>
                    <a:pt x="1104" y="1103"/>
                  </a:lnTo>
                  <a:lnTo>
                    <a:pt x="847" y="1360"/>
                  </a:lnTo>
                  <a:lnTo>
                    <a:pt x="642" y="1668"/>
                  </a:lnTo>
                  <a:lnTo>
                    <a:pt x="463" y="1975"/>
                  </a:lnTo>
                  <a:lnTo>
                    <a:pt x="309" y="2283"/>
                  </a:lnTo>
                  <a:lnTo>
                    <a:pt x="180" y="2642"/>
                  </a:lnTo>
                  <a:lnTo>
                    <a:pt x="78" y="3001"/>
                  </a:lnTo>
                  <a:lnTo>
                    <a:pt x="27" y="3386"/>
                  </a:lnTo>
                  <a:lnTo>
                    <a:pt x="1" y="3770"/>
                  </a:lnTo>
                  <a:lnTo>
                    <a:pt x="1" y="34848"/>
                  </a:lnTo>
                  <a:lnTo>
                    <a:pt x="34848" y="34848"/>
                  </a:lnTo>
                  <a:lnTo>
                    <a:pt x="29181"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2"/>
            <p:cNvSpPr/>
            <p:nvPr/>
          </p:nvSpPr>
          <p:spPr>
            <a:xfrm>
              <a:off x="2395200" y="2495600"/>
              <a:ext cx="725050" cy="871200"/>
            </a:xfrm>
            <a:custGeom>
              <a:rect b="b" l="l" r="r" t="t"/>
              <a:pathLst>
                <a:path extrusionOk="0" h="34848" w="29002">
                  <a:moveTo>
                    <a:pt x="3770" y="1"/>
                  </a:moveTo>
                  <a:lnTo>
                    <a:pt x="3386" y="27"/>
                  </a:lnTo>
                  <a:lnTo>
                    <a:pt x="3001" y="78"/>
                  </a:lnTo>
                  <a:lnTo>
                    <a:pt x="2642" y="155"/>
                  </a:lnTo>
                  <a:lnTo>
                    <a:pt x="2309" y="283"/>
                  </a:lnTo>
                  <a:lnTo>
                    <a:pt x="1975" y="462"/>
                  </a:lnTo>
                  <a:lnTo>
                    <a:pt x="1668" y="642"/>
                  </a:lnTo>
                  <a:lnTo>
                    <a:pt x="1360" y="847"/>
                  </a:lnTo>
                  <a:lnTo>
                    <a:pt x="1104" y="1103"/>
                  </a:lnTo>
                  <a:lnTo>
                    <a:pt x="847" y="1360"/>
                  </a:lnTo>
                  <a:lnTo>
                    <a:pt x="642" y="1668"/>
                  </a:lnTo>
                  <a:lnTo>
                    <a:pt x="463" y="1975"/>
                  </a:lnTo>
                  <a:lnTo>
                    <a:pt x="309" y="2283"/>
                  </a:lnTo>
                  <a:lnTo>
                    <a:pt x="180" y="2642"/>
                  </a:lnTo>
                  <a:lnTo>
                    <a:pt x="78" y="3001"/>
                  </a:lnTo>
                  <a:lnTo>
                    <a:pt x="27" y="3386"/>
                  </a:lnTo>
                  <a:lnTo>
                    <a:pt x="1" y="3770"/>
                  </a:lnTo>
                  <a:lnTo>
                    <a:pt x="1" y="34848"/>
                  </a:lnTo>
                  <a:lnTo>
                    <a:pt x="29002" y="34848"/>
                  </a:lnTo>
                  <a:lnTo>
                    <a:pt x="23335" y="15873"/>
                  </a:lnTo>
                  <a:lnTo>
                    <a:pt x="25232" y="7924"/>
                  </a:lnTo>
                  <a:lnTo>
                    <a:pt x="25309" y="7565"/>
                  </a:lnTo>
                  <a:lnTo>
                    <a:pt x="25361" y="7180"/>
                  </a:lnTo>
                  <a:lnTo>
                    <a:pt x="25386" y="6796"/>
                  </a:lnTo>
                  <a:lnTo>
                    <a:pt x="25412" y="6437"/>
                  </a:lnTo>
                  <a:lnTo>
                    <a:pt x="25386" y="6052"/>
                  </a:lnTo>
                  <a:lnTo>
                    <a:pt x="25361" y="5693"/>
                  </a:lnTo>
                  <a:lnTo>
                    <a:pt x="25309" y="5334"/>
                  </a:lnTo>
                  <a:lnTo>
                    <a:pt x="25232" y="5001"/>
                  </a:lnTo>
                  <a:lnTo>
                    <a:pt x="25155" y="4642"/>
                  </a:lnTo>
                  <a:lnTo>
                    <a:pt x="25027" y="4309"/>
                  </a:lnTo>
                  <a:lnTo>
                    <a:pt x="24899" y="3975"/>
                  </a:lnTo>
                  <a:lnTo>
                    <a:pt x="24771" y="3642"/>
                  </a:lnTo>
                  <a:lnTo>
                    <a:pt x="24591" y="3334"/>
                  </a:lnTo>
                  <a:lnTo>
                    <a:pt x="24412" y="3027"/>
                  </a:lnTo>
                  <a:lnTo>
                    <a:pt x="24232" y="2745"/>
                  </a:lnTo>
                  <a:lnTo>
                    <a:pt x="24027" y="2437"/>
                  </a:lnTo>
                  <a:lnTo>
                    <a:pt x="23796" y="2180"/>
                  </a:lnTo>
                  <a:lnTo>
                    <a:pt x="23540" y="1924"/>
                  </a:lnTo>
                  <a:lnTo>
                    <a:pt x="23284" y="1668"/>
                  </a:lnTo>
                  <a:lnTo>
                    <a:pt x="23027" y="1437"/>
                  </a:lnTo>
                  <a:lnTo>
                    <a:pt x="22745" y="1232"/>
                  </a:lnTo>
                  <a:lnTo>
                    <a:pt x="22463" y="1027"/>
                  </a:lnTo>
                  <a:lnTo>
                    <a:pt x="22155" y="847"/>
                  </a:lnTo>
                  <a:lnTo>
                    <a:pt x="21822" y="668"/>
                  </a:lnTo>
                  <a:lnTo>
                    <a:pt x="21514" y="514"/>
                  </a:lnTo>
                  <a:lnTo>
                    <a:pt x="21155" y="385"/>
                  </a:lnTo>
                  <a:lnTo>
                    <a:pt x="20822" y="257"/>
                  </a:lnTo>
                  <a:lnTo>
                    <a:pt x="20463" y="180"/>
                  </a:lnTo>
                  <a:lnTo>
                    <a:pt x="20104" y="103"/>
                  </a:lnTo>
                  <a:lnTo>
                    <a:pt x="19719" y="52"/>
                  </a:lnTo>
                  <a:lnTo>
                    <a:pt x="19335"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2"/>
            <p:cNvSpPr/>
            <p:nvPr/>
          </p:nvSpPr>
          <p:spPr>
            <a:xfrm>
              <a:off x="2395200" y="2495600"/>
              <a:ext cx="725050" cy="871200"/>
            </a:xfrm>
            <a:custGeom>
              <a:rect b="b" l="l" r="r" t="t"/>
              <a:pathLst>
                <a:path extrusionOk="0" fill="none" h="34848" w="29002">
                  <a:moveTo>
                    <a:pt x="23335" y="15873"/>
                  </a:moveTo>
                  <a:lnTo>
                    <a:pt x="25232" y="7924"/>
                  </a:lnTo>
                  <a:lnTo>
                    <a:pt x="25232" y="7924"/>
                  </a:lnTo>
                  <a:lnTo>
                    <a:pt x="25309" y="7565"/>
                  </a:lnTo>
                  <a:lnTo>
                    <a:pt x="25361" y="7180"/>
                  </a:lnTo>
                  <a:lnTo>
                    <a:pt x="25386" y="6796"/>
                  </a:lnTo>
                  <a:lnTo>
                    <a:pt x="25412" y="6437"/>
                  </a:lnTo>
                  <a:lnTo>
                    <a:pt x="25386" y="6052"/>
                  </a:lnTo>
                  <a:lnTo>
                    <a:pt x="25361" y="5693"/>
                  </a:lnTo>
                  <a:lnTo>
                    <a:pt x="25309" y="5334"/>
                  </a:lnTo>
                  <a:lnTo>
                    <a:pt x="25232" y="5001"/>
                  </a:lnTo>
                  <a:lnTo>
                    <a:pt x="25155" y="4642"/>
                  </a:lnTo>
                  <a:lnTo>
                    <a:pt x="25027" y="4309"/>
                  </a:lnTo>
                  <a:lnTo>
                    <a:pt x="24899" y="3975"/>
                  </a:lnTo>
                  <a:lnTo>
                    <a:pt x="24771" y="3642"/>
                  </a:lnTo>
                  <a:lnTo>
                    <a:pt x="24591" y="3334"/>
                  </a:lnTo>
                  <a:lnTo>
                    <a:pt x="24412" y="3027"/>
                  </a:lnTo>
                  <a:lnTo>
                    <a:pt x="24232" y="2745"/>
                  </a:lnTo>
                  <a:lnTo>
                    <a:pt x="24027" y="2437"/>
                  </a:lnTo>
                  <a:lnTo>
                    <a:pt x="23796" y="2180"/>
                  </a:lnTo>
                  <a:lnTo>
                    <a:pt x="23540" y="1924"/>
                  </a:lnTo>
                  <a:lnTo>
                    <a:pt x="23284" y="1668"/>
                  </a:lnTo>
                  <a:lnTo>
                    <a:pt x="23027" y="1437"/>
                  </a:lnTo>
                  <a:lnTo>
                    <a:pt x="22745" y="1232"/>
                  </a:lnTo>
                  <a:lnTo>
                    <a:pt x="22463" y="1027"/>
                  </a:lnTo>
                  <a:lnTo>
                    <a:pt x="22155" y="847"/>
                  </a:lnTo>
                  <a:lnTo>
                    <a:pt x="21822" y="668"/>
                  </a:lnTo>
                  <a:lnTo>
                    <a:pt x="21514" y="514"/>
                  </a:lnTo>
                  <a:lnTo>
                    <a:pt x="21155" y="385"/>
                  </a:lnTo>
                  <a:lnTo>
                    <a:pt x="20822" y="257"/>
                  </a:lnTo>
                  <a:lnTo>
                    <a:pt x="20463" y="180"/>
                  </a:lnTo>
                  <a:lnTo>
                    <a:pt x="20104" y="103"/>
                  </a:lnTo>
                  <a:lnTo>
                    <a:pt x="19719" y="52"/>
                  </a:lnTo>
                  <a:lnTo>
                    <a:pt x="19335" y="1"/>
                  </a:lnTo>
                  <a:lnTo>
                    <a:pt x="18950" y="1"/>
                  </a:lnTo>
                  <a:lnTo>
                    <a:pt x="3770" y="1"/>
                  </a:lnTo>
                  <a:lnTo>
                    <a:pt x="3770" y="1"/>
                  </a:lnTo>
                  <a:lnTo>
                    <a:pt x="3386" y="27"/>
                  </a:lnTo>
                  <a:lnTo>
                    <a:pt x="3001" y="78"/>
                  </a:lnTo>
                  <a:lnTo>
                    <a:pt x="2642" y="155"/>
                  </a:lnTo>
                  <a:lnTo>
                    <a:pt x="2309" y="283"/>
                  </a:lnTo>
                  <a:lnTo>
                    <a:pt x="1975" y="462"/>
                  </a:lnTo>
                  <a:lnTo>
                    <a:pt x="1668" y="642"/>
                  </a:lnTo>
                  <a:lnTo>
                    <a:pt x="1360" y="847"/>
                  </a:lnTo>
                  <a:lnTo>
                    <a:pt x="1104" y="1103"/>
                  </a:lnTo>
                  <a:lnTo>
                    <a:pt x="847" y="1360"/>
                  </a:lnTo>
                  <a:lnTo>
                    <a:pt x="642" y="1668"/>
                  </a:lnTo>
                  <a:lnTo>
                    <a:pt x="463" y="1975"/>
                  </a:lnTo>
                  <a:lnTo>
                    <a:pt x="309" y="2283"/>
                  </a:lnTo>
                  <a:lnTo>
                    <a:pt x="180" y="2642"/>
                  </a:lnTo>
                  <a:lnTo>
                    <a:pt x="78" y="3001"/>
                  </a:lnTo>
                  <a:lnTo>
                    <a:pt x="27" y="3386"/>
                  </a:lnTo>
                  <a:lnTo>
                    <a:pt x="1" y="3770"/>
                  </a:lnTo>
                  <a:lnTo>
                    <a:pt x="1" y="34848"/>
                  </a:lnTo>
                  <a:lnTo>
                    <a:pt x="29002" y="34848"/>
                  </a:lnTo>
                  <a:lnTo>
                    <a:pt x="23335"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2"/>
            <p:cNvSpPr/>
            <p:nvPr/>
          </p:nvSpPr>
          <p:spPr>
            <a:xfrm>
              <a:off x="2699075" y="1911625"/>
              <a:ext cx="641700" cy="2575"/>
            </a:xfrm>
            <a:custGeom>
              <a:rect b="b" l="l" r="r" t="t"/>
              <a:pathLst>
                <a:path extrusionOk="0" h="103" w="25668">
                  <a:moveTo>
                    <a:pt x="12847" y="0"/>
                  </a:moveTo>
                  <a:lnTo>
                    <a:pt x="6334" y="26"/>
                  </a:lnTo>
                  <a:lnTo>
                    <a:pt x="0" y="52"/>
                  </a:lnTo>
                  <a:lnTo>
                    <a:pt x="6334" y="103"/>
                  </a:lnTo>
                  <a:lnTo>
                    <a:pt x="19360" y="103"/>
                  </a:lnTo>
                  <a:lnTo>
                    <a:pt x="25667" y="52"/>
                  </a:lnTo>
                  <a:lnTo>
                    <a:pt x="19360" y="26"/>
                  </a:lnTo>
                  <a:lnTo>
                    <a:pt x="12847"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2"/>
            <p:cNvSpPr/>
            <p:nvPr/>
          </p:nvSpPr>
          <p:spPr>
            <a:xfrm>
              <a:off x="2679825" y="2091125"/>
              <a:ext cx="720575" cy="2575"/>
            </a:xfrm>
            <a:custGeom>
              <a:rect b="b" l="l" r="r" t="t"/>
              <a:pathLst>
                <a:path extrusionOk="0" h="103" w="28823">
                  <a:moveTo>
                    <a:pt x="14411" y="0"/>
                  </a:moveTo>
                  <a:lnTo>
                    <a:pt x="7104" y="26"/>
                  </a:lnTo>
                  <a:lnTo>
                    <a:pt x="1" y="51"/>
                  </a:lnTo>
                  <a:lnTo>
                    <a:pt x="7104" y="103"/>
                  </a:lnTo>
                  <a:lnTo>
                    <a:pt x="21719" y="103"/>
                  </a:lnTo>
                  <a:lnTo>
                    <a:pt x="28822" y="51"/>
                  </a:lnTo>
                  <a:lnTo>
                    <a:pt x="21719" y="26"/>
                  </a:lnTo>
                  <a:lnTo>
                    <a:pt x="1441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2"/>
            <p:cNvSpPr/>
            <p:nvPr/>
          </p:nvSpPr>
          <p:spPr>
            <a:xfrm>
              <a:off x="2708675" y="2271250"/>
              <a:ext cx="721850" cy="1950"/>
            </a:xfrm>
            <a:custGeom>
              <a:rect b="b" l="l" r="r" t="t"/>
              <a:pathLst>
                <a:path extrusionOk="0" h="78" w="28874">
                  <a:moveTo>
                    <a:pt x="7103" y="0"/>
                  </a:moveTo>
                  <a:lnTo>
                    <a:pt x="1" y="26"/>
                  </a:lnTo>
                  <a:lnTo>
                    <a:pt x="7103" y="77"/>
                  </a:lnTo>
                  <a:lnTo>
                    <a:pt x="21770" y="77"/>
                  </a:lnTo>
                  <a:lnTo>
                    <a:pt x="28873" y="26"/>
                  </a:lnTo>
                  <a:lnTo>
                    <a:pt x="21770"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2"/>
            <p:cNvSpPr/>
            <p:nvPr/>
          </p:nvSpPr>
          <p:spPr>
            <a:xfrm>
              <a:off x="2743300" y="2450725"/>
              <a:ext cx="715425" cy="1950"/>
            </a:xfrm>
            <a:custGeom>
              <a:rect b="b" l="l" r="r" t="t"/>
              <a:pathLst>
                <a:path extrusionOk="0" h="78" w="28617">
                  <a:moveTo>
                    <a:pt x="7052" y="1"/>
                  </a:moveTo>
                  <a:lnTo>
                    <a:pt x="0" y="52"/>
                  </a:lnTo>
                  <a:lnTo>
                    <a:pt x="7052" y="78"/>
                  </a:lnTo>
                  <a:lnTo>
                    <a:pt x="21565" y="78"/>
                  </a:lnTo>
                  <a:lnTo>
                    <a:pt x="28616" y="52"/>
                  </a:lnTo>
                  <a:lnTo>
                    <a:pt x="2156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2"/>
            <p:cNvSpPr/>
            <p:nvPr/>
          </p:nvSpPr>
          <p:spPr>
            <a:xfrm>
              <a:off x="2219575" y="2495600"/>
              <a:ext cx="870550" cy="871200"/>
            </a:xfrm>
            <a:custGeom>
              <a:rect b="b" l="l" r="r" t="t"/>
              <a:pathLst>
                <a:path extrusionOk="0" h="34848" w="34822">
                  <a:moveTo>
                    <a:pt x="3744" y="1"/>
                  </a:move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34821" y="34848"/>
                  </a:lnTo>
                  <a:lnTo>
                    <a:pt x="29155" y="15873"/>
                  </a:lnTo>
                  <a:lnTo>
                    <a:pt x="31052" y="7924"/>
                  </a:lnTo>
                  <a:lnTo>
                    <a:pt x="31155" y="7565"/>
                  </a:lnTo>
                  <a:lnTo>
                    <a:pt x="31206" y="7180"/>
                  </a:lnTo>
                  <a:lnTo>
                    <a:pt x="31232" y="6796"/>
                  </a:lnTo>
                  <a:lnTo>
                    <a:pt x="31232" y="6437"/>
                  </a:lnTo>
                  <a:lnTo>
                    <a:pt x="31232" y="6052"/>
                  </a:lnTo>
                  <a:lnTo>
                    <a:pt x="31206" y="5693"/>
                  </a:lnTo>
                  <a:lnTo>
                    <a:pt x="31155" y="5334"/>
                  </a:lnTo>
                  <a:lnTo>
                    <a:pt x="31078" y="5001"/>
                  </a:lnTo>
                  <a:lnTo>
                    <a:pt x="30975" y="4642"/>
                  </a:lnTo>
                  <a:lnTo>
                    <a:pt x="30873" y="4309"/>
                  </a:lnTo>
                  <a:lnTo>
                    <a:pt x="30744" y="3975"/>
                  </a:lnTo>
                  <a:lnTo>
                    <a:pt x="30616" y="3642"/>
                  </a:lnTo>
                  <a:lnTo>
                    <a:pt x="30437" y="3334"/>
                  </a:lnTo>
                  <a:lnTo>
                    <a:pt x="30257" y="3027"/>
                  </a:lnTo>
                  <a:lnTo>
                    <a:pt x="30078" y="2745"/>
                  </a:lnTo>
                  <a:lnTo>
                    <a:pt x="29847" y="2437"/>
                  </a:lnTo>
                  <a:lnTo>
                    <a:pt x="29642" y="2180"/>
                  </a:lnTo>
                  <a:lnTo>
                    <a:pt x="29385" y="1924"/>
                  </a:lnTo>
                  <a:lnTo>
                    <a:pt x="29129" y="1668"/>
                  </a:lnTo>
                  <a:lnTo>
                    <a:pt x="28873" y="1437"/>
                  </a:lnTo>
                  <a:lnTo>
                    <a:pt x="28591" y="1232"/>
                  </a:lnTo>
                  <a:lnTo>
                    <a:pt x="28283" y="1027"/>
                  </a:lnTo>
                  <a:lnTo>
                    <a:pt x="27975" y="847"/>
                  </a:lnTo>
                  <a:lnTo>
                    <a:pt x="27667" y="668"/>
                  </a:lnTo>
                  <a:lnTo>
                    <a:pt x="27334" y="514"/>
                  </a:lnTo>
                  <a:lnTo>
                    <a:pt x="27001" y="385"/>
                  </a:lnTo>
                  <a:lnTo>
                    <a:pt x="26667" y="257"/>
                  </a:lnTo>
                  <a:lnTo>
                    <a:pt x="26308" y="180"/>
                  </a:lnTo>
                  <a:lnTo>
                    <a:pt x="25949" y="103"/>
                  </a:lnTo>
                  <a:lnTo>
                    <a:pt x="25565" y="52"/>
                  </a:lnTo>
                  <a:lnTo>
                    <a:pt x="25180"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2"/>
            <p:cNvSpPr/>
            <p:nvPr/>
          </p:nvSpPr>
          <p:spPr>
            <a:xfrm>
              <a:off x="2219575" y="2495600"/>
              <a:ext cx="870550" cy="871200"/>
            </a:xfrm>
            <a:custGeom>
              <a:rect b="b" l="l" r="r" t="t"/>
              <a:pathLst>
                <a:path extrusionOk="0" fill="none" h="34848" w="34822">
                  <a:moveTo>
                    <a:pt x="29155" y="15873"/>
                  </a:moveTo>
                  <a:lnTo>
                    <a:pt x="31052" y="7924"/>
                  </a:lnTo>
                  <a:lnTo>
                    <a:pt x="31052" y="7924"/>
                  </a:lnTo>
                  <a:lnTo>
                    <a:pt x="31155" y="7565"/>
                  </a:lnTo>
                  <a:lnTo>
                    <a:pt x="31206" y="7180"/>
                  </a:lnTo>
                  <a:lnTo>
                    <a:pt x="31232" y="6796"/>
                  </a:lnTo>
                  <a:lnTo>
                    <a:pt x="31232" y="6437"/>
                  </a:lnTo>
                  <a:lnTo>
                    <a:pt x="31232" y="6052"/>
                  </a:lnTo>
                  <a:lnTo>
                    <a:pt x="31206" y="5693"/>
                  </a:lnTo>
                  <a:lnTo>
                    <a:pt x="31155" y="5334"/>
                  </a:lnTo>
                  <a:lnTo>
                    <a:pt x="31078" y="5001"/>
                  </a:lnTo>
                  <a:lnTo>
                    <a:pt x="30975" y="4642"/>
                  </a:lnTo>
                  <a:lnTo>
                    <a:pt x="30873" y="4309"/>
                  </a:lnTo>
                  <a:lnTo>
                    <a:pt x="30744" y="3975"/>
                  </a:lnTo>
                  <a:lnTo>
                    <a:pt x="30616" y="3642"/>
                  </a:lnTo>
                  <a:lnTo>
                    <a:pt x="30437" y="3334"/>
                  </a:lnTo>
                  <a:lnTo>
                    <a:pt x="30257" y="3027"/>
                  </a:lnTo>
                  <a:lnTo>
                    <a:pt x="30078" y="2745"/>
                  </a:lnTo>
                  <a:lnTo>
                    <a:pt x="29847" y="2437"/>
                  </a:lnTo>
                  <a:lnTo>
                    <a:pt x="29642" y="2180"/>
                  </a:lnTo>
                  <a:lnTo>
                    <a:pt x="29385" y="1924"/>
                  </a:lnTo>
                  <a:lnTo>
                    <a:pt x="29129" y="1668"/>
                  </a:lnTo>
                  <a:lnTo>
                    <a:pt x="28873" y="1437"/>
                  </a:lnTo>
                  <a:lnTo>
                    <a:pt x="28591" y="1232"/>
                  </a:lnTo>
                  <a:lnTo>
                    <a:pt x="28283" y="1027"/>
                  </a:lnTo>
                  <a:lnTo>
                    <a:pt x="27975" y="847"/>
                  </a:lnTo>
                  <a:lnTo>
                    <a:pt x="27667" y="668"/>
                  </a:lnTo>
                  <a:lnTo>
                    <a:pt x="27334" y="514"/>
                  </a:lnTo>
                  <a:lnTo>
                    <a:pt x="27001" y="385"/>
                  </a:lnTo>
                  <a:lnTo>
                    <a:pt x="26667" y="257"/>
                  </a:lnTo>
                  <a:lnTo>
                    <a:pt x="26308" y="180"/>
                  </a:lnTo>
                  <a:lnTo>
                    <a:pt x="25949" y="103"/>
                  </a:lnTo>
                  <a:lnTo>
                    <a:pt x="25565" y="52"/>
                  </a:lnTo>
                  <a:lnTo>
                    <a:pt x="25180" y="1"/>
                  </a:lnTo>
                  <a:lnTo>
                    <a:pt x="24796" y="1"/>
                  </a:lnTo>
                  <a:lnTo>
                    <a:pt x="3744" y="1"/>
                  </a:lnTo>
                  <a:lnTo>
                    <a:pt x="3744" y="1"/>
                  </a:ln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34821" y="34848"/>
                  </a:lnTo>
                  <a:lnTo>
                    <a:pt x="29155" y="15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2"/>
            <p:cNvSpPr/>
            <p:nvPr/>
          </p:nvSpPr>
          <p:spPr>
            <a:xfrm>
              <a:off x="2219575" y="2495600"/>
              <a:ext cx="724400" cy="871200"/>
            </a:xfrm>
            <a:custGeom>
              <a:rect b="b" l="l" r="r" t="t"/>
              <a:pathLst>
                <a:path extrusionOk="0" h="34848" w="28976">
                  <a:moveTo>
                    <a:pt x="3744" y="1"/>
                  </a:moveTo>
                  <a:lnTo>
                    <a:pt x="3359" y="27"/>
                  </a:lnTo>
                  <a:lnTo>
                    <a:pt x="3000" y="78"/>
                  </a:lnTo>
                  <a:lnTo>
                    <a:pt x="2641" y="155"/>
                  </a:lnTo>
                  <a:lnTo>
                    <a:pt x="2282" y="283"/>
                  </a:lnTo>
                  <a:lnTo>
                    <a:pt x="1949" y="462"/>
                  </a:lnTo>
                  <a:lnTo>
                    <a:pt x="1641" y="642"/>
                  </a:lnTo>
                  <a:lnTo>
                    <a:pt x="1359" y="847"/>
                  </a:lnTo>
                  <a:lnTo>
                    <a:pt x="1103" y="1103"/>
                  </a:lnTo>
                  <a:lnTo>
                    <a:pt x="846" y="1360"/>
                  </a:lnTo>
                  <a:lnTo>
                    <a:pt x="641" y="1668"/>
                  </a:lnTo>
                  <a:lnTo>
                    <a:pt x="436" y="1975"/>
                  </a:lnTo>
                  <a:lnTo>
                    <a:pt x="282" y="2283"/>
                  </a:lnTo>
                  <a:lnTo>
                    <a:pt x="154" y="2642"/>
                  </a:lnTo>
                  <a:lnTo>
                    <a:pt x="77" y="3001"/>
                  </a:lnTo>
                  <a:lnTo>
                    <a:pt x="0" y="3386"/>
                  </a:lnTo>
                  <a:lnTo>
                    <a:pt x="0" y="3770"/>
                  </a:lnTo>
                  <a:lnTo>
                    <a:pt x="0" y="34848"/>
                  </a:lnTo>
                  <a:lnTo>
                    <a:pt x="28975" y="34848"/>
                  </a:lnTo>
                  <a:lnTo>
                    <a:pt x="23308" y="15873"/>
                  </a:lnTo>
                  <a:lnTo>
                    <a:pt x="25206" y="7924"/>
                  </a:lnTo>
                  <a:lnTo>
                    <a:pt x="25283" y="7565"/>
                  </a:lnTo>
                  <a:lnTo>
                    <a:pt x="25334" y="7180"/>
                  </a:lnTo>
                  <a:lnTo>
                    <a:pt x="25385" y="6796"/>
                  </a:lnTo>
                  <a:lnTo>
                    <a:pt x="25385" y="6437"/>
                  </a:lnTo>
                  <a:lnTo>
                    <a:pt x="25385" y="6052"/>
                  </a:lnTo>
                  <a:lnTo>
                    <a:pt x="25360" y="5693"/>
                  </a:lnTo>
                  <a:lnTo>
                    <a:pt x="25308" y="5334"/>
                  </a:lnTo>
                  <a:lnTo>
                    <a:pt x="25232" y="5001"/>
                  </a:lnTo>
                  <a:lnTo>
                    <a:pt x="25129" y="4642"/>
                  </a:lnTo>
                  <a:lnTo>
                    <a:pt x="25026" y="4309"/>
                  </a:lnTo>
                  <a:lnTo>
                    <a:pt x="24898" y="3975"/>
                  </a:lnTo>
                  <a:lnTo>
                    <a:pt x="24744" y="3642"/>
                  </a:lnTo>
                  <a:lnTo>
                    <a:pt x="24590" y="3334"/>
                  </a:lnTo>
                  <a:lnTo>
                    <a:pt x="24411" y="3027"/>
                  </a:lnTo>
                  <a:lnTo>
                    <a:pt x="24206" y="2745"/>
                  </a:lnTo>
                  <a:lnTo>
                    <a:pt x="24001" y="2437"/>
                  </a:lnTo>
                  <a:lnTo>
                    <a:pt x="23770" y="2180"/>
                  </a:lnTo>
                  <a:lnTo>
                    <a:pt x="23539" y="1924"/>
                  </a:lnTo>
                  <a:lnTo>
                    <a:pt x="23283" y="1668"/>
                  </a:lnTo>
                  <a:lnTo>
                    <a:pt x="23026" y="1437"/>
                  </a:lnTo>
                  <a:lnTo>
                    <a:pt x="22744" y="1232"/>
                  </a:lnTo>
                  <a:lnTo>
                    <a:pt x="22437" y="1027"/>
                  </a:lnTo>
                  <a:lnTo>
                    <a:pt x="22129" y="847"/>
                  </a:lnTo>
                  <a:lnTo>
                    <a:pt x="21821" y="668"/>
                  </a:lnTo>
                  <a:lnTo>
                    <a:pt x="21488" y="514"/>
                  </a:lnTo>
                  <a:lnTo>
                    <a:pt x="21155" y="385"/>
                  </a:lnTo>
                  <a:lnTo>
                    <a:pt x="20796" y="257"/>
                  </a:lnTo>
                  <a:lnTo>
                    <a:pt x="20462" y="180"/>
                  </a:lnTo>
                  <a:lnTo>
                    <a:pt x="20078" y="103"/>
                  </a:lnTo>
                  <a:lnTo>
                    <a:pt x="19719" y="52"/>
                  </a:lnTo>
                  <a:lnTo>
                    <a:pt x="19334"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2"/>
            <p:cNvSpPr/>
            <p:nvPr/>
          </p:nvSpPr>
          <p:spPr>
            <a:xfrm>
              <a:off x="1383650" y="1664175"/>
              <a:ext cx="1076975" cy="1063525"/>
            </a:xfrm>
            <a:custGeom>
              <a:rect b="b" l="l" r="r" t="t"/>
              <a:pathLst>
                <a:path extrusionOk="0" h="42541" w="43079">
                  <a:moveTo>
                    <a:pt x="14001" y="1"/>
                  </a:moveTo>
                  <a:lnTo>
                    <a:pt x="13180" y="26"/>
                  </a:lnTo>
                  <a:lnTo>
                    <a:pt x="12385" y="103"/>
                  </a:lnTo>
                  <a:lnTo>
                    <a:pt x="11591" y="206"/>
                  </a:lnTo>
                  <a:lnTo>
                    <a:pt x="10821" y="360"/>
                  </a:lnTo>
                  <a:lnTo>
                    <a:pt x="10078" y="565"/>
                  </a:lnTo>
                  <a:lnTo>
                    <a:pt x="9334" y="796"/>
                  </a:lnTo>
                  <a:lnTo>
                    <a:pt x="8616" y="1078"/>
                  </a:lnTo>
                  <a:lnTo>
                    <a:pt x="7924" y="1385"/>
                  </a:lnTo>
                  <a:lnTo>
                    <a:pt x="7257" y="1744"/>
                  </a:lnTo>
                  <a:lnTo>
                    <a:pt x="6590" y="2129"/>
                  </a:lnTo>
                  <a:lnTo>
                    <a:pt x="5975" y="2539"/>
                  </a:lnTo>
                  <a:lnTo>
                    <a:pt x="5360" y="2975"/>
                  </a:lnTo>
                  <a:lnTo>
                    <a:pt x="4796" y="3462"/>
                  </a:lnTo>
                  <a:lnTo>
                    <a:pt x="4231" y="3975"/>
                  </a:lnTo>
                  <a:lnTo>
                    <a:pt x="3719" y="4514"/>
                  </a:lnTo>
                  <a:lnTo>
                    <a:pt x="3231" y="5078"/>
                  </a:lnTo>
                  <a:lnTo>
                    <a:pt x="2770" y="5668"/>
                  </a:lnTo>
                  <a:lnTo>
                    <a:pt x="2334" y="6283"/>
                  </a:lnTo>
                  <a:lnTo>
                    <a:pt x="1949" y="6898"/>
                  </a:lnTo>
                  <a:lnTo>
                    <a:pt x="1565" y="7565"/>
                  </a:lnTo>
                  <a:lnTo>
                    <a:pt x="1257" y="8232"/>
                  </a:lnTo>
                  <a:lnTo>
                    <a:pt x="949" y="8950"/>
                  </a:lnTo>
                  <a:lnTo>
                    <a:pt x="693" y="9642"/>
                  </a:lnTo>
                  <a:lnTo>
                    <a:pt x="488" y="10386"/>
                  </a:lnTo>
                  <a:lnTo>
                    <a:pt x="308" y="11129"/>
                  </a:lnTo>
                  <a:lnTo>
                    <a:pt x="154" y="11873"/>
                  </a:lnTo>
                  <a:lnTo>
                    <a:pt x="77" y="12642"/>
                  </a:lnTo>
                  <a:lnTo>
                    <a:pt x="26" y="13411"/>
                  </a:lnTo>
                  <a:lnTo>
                    <a:pt x="1" y="14206"/>
                  </a:lnTo>
                  <a:lnTo>
                    <a:pt x="52" y="15001"/>
                  </a:lnTo>
                  <a:lnTo>
                    <a:pt x="129" y="15796"/>
                  </a:lnTo>
                  <a:lnTo>
                    <a:pt x="257" y="16617"/>
                  </a:lnTo>
                  <a:lnTo>
                    <a:pt x="5155" y="42540"/>
                  </a:lnTo>
                  <a:lnTo>
                    <a:pt x="43078" y="42540"/>
                  </a:lnTo>
                  <a:lnTo>
                    <a:pt x="36873" y="9770"/>
                  </a:lnTo>
                  <a:lnTo>
                    <a:pt x="36771" y="9232"/>
                  </a:lnTo>
                  <a:lnTo>
                    <a:pt x="36617" y="8719"/>
                  </a:lnTo>
                  <a:lnTo>
                    <a:pt x="36463" y="8206"/>
                  </a:lnTo>
                  <a:lnTo>
                    <a:pt x="36309" y="7719"/>
                  </a:lnTo>
                  <a:lnTo>
                    <a:pt x="36104" y="7232"/>
                  </a:lnTo>
                  <a:lnTo>
                    <a:pt x="35873" y="6770"/>
                  </a:lnTo>
                  <a:lnTo>
                    <a:pt x="35642" y="6309"/>
                  </a:lnTo>
                  <a:lnTo>
                    <a:pt x="35386" y="5847"/>
                  </a:lnTo>
                  <a:lnTo>
                    <a:pt x="35130" y="5411"/>
                  </a:lnTo>
                  <a:lnTo>
                    <a:pt x="34822" y="5001"/>
                  </a:lnTo>
                  <a:lnTo>
                    <a:pt x="34514" y="4591"/>
                  </a:lnTo>
                  <a:lnTo>
                    <a:pt x="34206" y="4180"/>
                  </a:lnTo>
                  <a:lnTo>
                    <a:pt x="33847" y="3796"/>
                  </a:lnTo>
                  <a:lnTo>
                    <a:pt x="33514" y="3437"/>
                  </a:lnTo>
                  <a:lnTo>
                    <a:pt x="33129" y="3103"/>
                  </a:lnTo>
                  <a:lnTo>
                    <a:pt x="32745" y="2770"/>
                  </a:lnTo>
                  <a:lnTo>
                    <a:pt x="32360" y="2437"/>
                  </a:lnTo>
                  <a:lnTo>
                    <a:pt x="31950" y="2155"/>
                  </a:lnTo>
                  <a:lnTo>
                    <a:pt x="31514" y="1873"/>
                  </a:lnTo>
                  <a:lnTo>
                    <a:pt x="31078" y="1591"/>
                  </a:lnTo>
                  <a:lnTo>
                    <a:pt x="30642" y="1360"/>
                  </a:lnTo>
                  <a:lnTo>
                    <a:pt x="30181" y="1129"/>
                  </a:lnTo>
                  <a:lnTo>
                    <a:pt x="29694" y="924"/>
                  </a:lnTo>
                  <a:lnTo>
                    <a:pt x="29232" y="744"/>
                  </a:lnTo>
                  <a:lnTo>
                    <a:pt x="28745" y="565"/>
                  </a:lnTo>
                  <a:lnTo>
                    <a:pt x="28232" y="411"/>
                  </a:lnTo>
                  <a:lnTo>
                    <a:pt x="27745" y="309"/>
                  </a:lnTo>
                  <a:lnTo>
                    <a:pt x="27232" y="206"/>
                  </a:lnTo>
                  <a:lnTo>
                    <a:pt x="26693" y="103"/>
                  </a:lnTo>
                  <a:lnTo>
                    <a:pt x="26181" y="52"/>
                  </a:lnTo>
                  <a:lnTo>
                    <a:pt x="25642"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2"/>
            <p:cNvSpPr/>
            <p:nvPr/>
          </p:nvSpPr>
          <p:spPr>
            <a:xfrm>
              <a:off x="1564425" y="1664175"/>
              <a:ext cx="896200" cy="1063525"/>
            </a:xfrm>
            <a:custGeom>
              <a:rect b="b" l="l" r="r" t="t"/>
              <a:pathLst>
                <a:path extrusionOk="0" h="42541" w="35848">
                  <a:moveTo>
                    <a:pt x="14001" y="1"/>
                  </a:moveTo>
                  <a:lnTo>
                    <a:pt x="13180" y="26"/>
                  </a:lnTo>
                  <a:lnTo>
                    <a:pt x="12360" y="103"/>
                  </a:lnTo>
                  <a:lnTo>
                    <a:pt x="11590" y="206"/>
                  </a:lnTo>
                  <a:lnTo>
                    <a:pt x="10821" y="360"/>
                  </a:lnTo>
                  <a:lnTo>
                    <a:pt x="10052" y="565"/>
                  </a:lnTo>
                  <a:lnTo>
                    <a:pt x="9334" y="796"/>
                  </a:lnTo>
                  <a:lnTo>
                    <a:pt x="8616" y="1078"/>
                  </a:lnTo>
                  <a:lnTo>
                    <a:pt x="7898" y="1385"/>
                  </a:lnTo>
                  <a:lnTo>
                    <a:pt x="7231" y="1744"/>
                  </a:lnTo>
                  <a:lnTo>
                    <a:pt x="6590" y="2129"/>
                  </a:lnTo>
                  <a:lnTo>
                    <a:pt x="5949" y="2539"/>
                  </a:lnTo>
                  <a:lnTo>
                    <a:pt x="5360" y="2975"/>
                  </a:lnTo>
                  <a:lnTo>
                    <a:pt x="4770" y="3462"/>
                  </a:lnTo>
                  <a:lnTo>
                    <a:pt x="4231" y="3975"/>
                  </a:lnTo>
                  <a:lnTo>
                    <a:pt x="3693" y="4514"/>
                  </a:lnTo>
                  <a:lnTo>
                    <a:pt x="3206" y="5078"/>
                  </a:lnTo>
                  <a:lnTo>
                    <a:pt x="2744" y="5668"/>
                  </a:lnTo>
                  <a:lnTo>
                    <a:pt x="2308" y="6283"/>
                  </a:lnTo>
                  <a:lnTo>
                    <a:pt x="1924" y="6898"/>
                  </a:lnTo>
                  <a:lnTo>
                    <a:pt x="1565" y="7565"/>
                  </a:lnTo>
                  <a:lnTo>
                    <a:pt x="1231" y="8232"/>
                  </a:lnTo>
                  <a:lnTo>
                    <a:pt x="924" y="8950"/>
                  </a:lnTo>
                  <a:lnTo>
                    <a:pt x="667" y="9642"/>
                  </a:lnTo>
                  <a:lnTo>
                    <a:pt x="462" y="10386"/>
                  </a:lnTo>
                  <a:lnTo>
                    <a:pt x="283" y="11129"/>
                  </a:lnTo>
                  <a:lnTo>
                    <a:pt x="154" y="11873"/>
                  </a:lnTo>
                  <a:lnTo>
                    <a:pt x="52" y="12642"/>
                  </a:lnTo>
                  <a:lnTo>
                    <a:pt x="0" y="13411"/>
                  </a:lnTo>
                  <a:lnTo>
                    <a:pt x="0" y="14206"/>
                  </a:lnTo>
                  <a:lnTo>
                    <a:pt x="26" y="15001"/>
                  </a:lnTo>
                  <a:lnTo>
                    <a:pt x="103" y="15796"/>
                  </a:lnTo>
                  <a:lnTo>
                    <a:pt x="231" y="16617"/>
                  </a:lnTo>
                  <a:lnTo>
                    <a:pt x="5129" y="42540"/>
                  </a:lnTo>
                  <a:lnTo>
                    <a:pt x="35847" y="42540"/>
                  </a:lnTo>
                  <a:lnTo>
                    <a:pt x="29642" y="9770"/>
                  </a:lnTo>
                  <a:lnTo>
                    <a:pt x="29540" y="9232"/>
                  </a:lnTo>
                  <a:lnTo>
                    <a:pt x="29386" y="8719"/>
                  </a:lnTo>
                  <a:lnTo>
                    <a:pt x="29232" y="8206"/>
                  </a:lnTo>
                  <a:lnTo>
                    <a:pt x="29078" y="7719"/>
                  </a:lnTo>
                  <a:lnTo>
                    <a:pt x="28873" y="7232"/>
                  </a:lnTo>
                  <a:lnTo>
                    <a:pt x="28642" y="6770"/>
                  </a:lnTo>
                  <a:lnTo>
                    <a:pt x="28411" y="6309"/>
                  </a:lnTo>
                  <a:lnTo>
                    <a:pt x="28155" y="5847"/>
                  </a:lnTo>
                  <a:lnTo>
                    <a:pt x="27899" y="5411"/>
                  </a:lnTo>
                  <a:lnTo>
                    <a:pt x="27591" y="5001"/>
                  </a:lnTo>
                  <a:lnTo>
                    <a:pt x="27283" y="4591"/>
                  </a:lnTo>
                  <a:lnTo>
                    <a:pt x="26975" y="4180"/>
                  </a:lnTo>
                  <a:lnTo>
                    <a:pt x="26616" y="3796"/>
                  </a:lnTo>
                  <a:lnTo>
                    <a:pt x="26283" y="3437"/>
                  </a:lnTo>
                  <a:lnTo>
                    <a:pt x="25898" y="3103"/>
                  </a:lnTo>
                  <a:lnTo>
                    <a:pt x="25514" y="2770"/>
                  </a:lnTo>
                  <a:lnTo>
                    <a:pt x="25129" y="2437"/>
                  </a:lnTo>
                  <a:lnTo>
                    <a:pt x="24719" y="2155"/>
                  </a:lnTo>
                  <a:lnTo>
                    <a:pt x="24283" y="1873"/>
                  </a:lnTo>
                  <a:lnTo>
                    <a:pt x="23847" y="1591"/>
                  </a:lnTo>
                  <a:lnTo>
                    <a:pt x="23411" y="1360"/>
                  </a:lnTo>
                  <a:lnTo>
                    <a:pt x="22950" y="1129"/>
                  </a:lnTo>
                  <a:lnTo>
                    <a:pt x="22463" y="924"/>
                  </a:lnTo>
                  <a:lnTo>
                    <a:pt x="22001" y="744"/>
                  </a:lnTo>
                  <a:lnTo>
                    <a:pt x="21514" y="565"/>
                  </a:lnTo>
                  <a:lnTo>
                    <a:pt x="21001" y="411"/>
                  </a:lnTo>
                  <a:lnTo>
                    <a:pt x="20514" y="309"/>
                  </a:lnTo>
                  <a:lnTo>
                    <a:pt x="20001" y="206"/>
                  </a:lnTo>
                  <a:lnTo>
                    <a:pt x="19462" y="103"/>
                  </a:lnTo>
                  <a:lnTo>
                    <a:pt x="18950" y="52"/>
                  </a:lnTo>
                  <a:lnTo>
                    <a:pt x="18411" y="26"/>
                  </a:lnTo>
                  <a:lnTo>
                    <a:pt x="178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2"/>
            <p:cNvSpPr/>
            <p:nvPr/>
          </p:nvSpPr>
          <p:spPr>
            <a:xfrm>
              <a:off x="2468300" y="2892400"/>
              <a:ext cx="314125" cy="474400"/>
            </a:xfrm>
            <a:custGeom>
              <a:rect b="b" l="l" r="r" t="t"/>
              <a:pathLst>
                <a:path extrusionOk="0" h="18976" w="12565">
                  <a:moveTo>
                    <a:pt x="0" y="1"/>
                  </a:moveTo>
                  <a:lnTo>
                    <a:pt x="5667" y="18976"/>
                  </a:lnTo>
                  <a:lnTo>
                    <a:pt x="12565" y="18976"/>
                  </a:lnTo>
                  <a:lnTo>
                    <a:pt x="6898"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2"/>
            <p:cNvSpPr/>
            <p:nvPr/>
          </p:nvSpPr>
          <p:spPr>
            <a:xfrm>
              <a:off x="1937500" y="2892400"/>
              <a:ext cx="672475" cy="474400"/>
            </a:xfrm>
            <a:custGeom>
              <a:rect b="b" l="l" r="r" t="t"/>
              <a:pathLst>
                <a:path extrusionOk="0" h="18976" w="26899">
                  <a:moveTo>
                    <a:pt x="1" y="1"/>
                  </a:moveTo>
                  <a:lnTo>
                    <a:pt x="6539" y="18976"/>
                  </a:lnTo>
                  <a:lnTo>
                    <a:pt x="26899" y="18976"/>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2"/>
            <p:cNvSpPr/>
            <p:nvPr/>
          </p:nvSpPr>
          <p:spPr>
            <a:xfrm>
              <a:off x="1995850" y="2892400"/>
              <a:ext cx="313500" cy="474400"/>
            </a:xfrm>
            <a:custGeom>
              <a:rect b="b" l="l" r="r" t="t"/>
              <a:pathLst>
                <a:path extrusionOk="0" h="18976" w="12540">
                  <a:moveTo>
                    <a:pt x="0" y="1"/>
                  </a:moveTo>
                  <a:lnTo>
                    <a:pt x="5667" y="18976"/>
                  </a:lnTo>
                  <a:lnTo>
                    <a:pt x="12539" y="18976"/>
                  </a:lnTo>
                  <a:lnTo>
                    <a:pt x="687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2"/>
            <p:cNvSpPr/>
            <p:nvPr/>
          </p:nvSpPr>
          <p:spPr>
            <a:xfrm>
              <a:off x="1512500" y="2727675"/>
              <a:ext cx="1268000" cy="278225"/>
            </a:xfrm>
            <a:custGeom>
              <a:rect b="b" l="l" r="r" t="t"/>
              <a:pathLst>
                <a:path extrusionOk="0" h="11129" w="50720">
                  <a:moveTo>
                    <a:pt x="1" y="0"/>
                  </a:moveTo>
                  <a:lnTo>
                    <a:pt x="1" y="11129"/>
                  </a:lnTo>
                  <a:lnTo>
                    <a:pt x="43232" y="11129"/>
                  </a:lnTo>
                  <a:lnTo>
                    <a:pt x="43643" y="11077"/>
                  </a:lnTo>
                  <a:lnTo>
                    <a:pt x="44027" y="11026"/>
                  </a:lnTo>
                  <a:lnTo>
                    <a:pt x="44412" y="10975"/>
                  </a:lnTo>
                  <a:lnTo>
                    <a:pt x="44796" y="10872"/>
                  </a:lnTo>
                  <a:lnTo>
                    <a:pt x="45181" y="10770"/>
                  </a:lnTo>
                  <a:lnTo>
                    <a:pt x="45540" y="10641"/>
                  </a:lnTo>
                  <a:lnTo>
                    <a:pt x="45899" y="10513"/>
                  </a:lnTo>
                  <a:lnTo>
                    <a:pt x="46258" y="10359"/>
                  </a:lnTo>
                  <a:lnTo>
                    <a:pt x="46591" y="10180"/>
                  </a:lnTo>
                  <a:lnTo>
                    <a:pt x="46925" y="9975"/>
                  </a:lnTo>
                  <a:lnTo>
                    <a:pt x="47232" y="9770"/>
                  </a:lnTo>
                  <a:lnTo>
                    <a:pt x="47540" y="9564"/>
                  </a:lnTo>
                  <a:lnTo>
                    <a:pt x="47848" y="9334"/>
                  </a:lnTo>
                  <a:lnTo>
                    <a:pt x="48130" y="9077"/>
                  </a:lnTo>
                  <a:lnTo>
                    <a:pt x="48412" y="8821"/>
                  </a:lnTo>
                  <a:lnTo>
                    <a:pt x="48668" y="8539"/>
                  </a:lnTo>
                  <a:lnTo>
                    <a:pt x="48925" y="8257"/>
                  </a:lnTo>
                  <a:lnTo>
                    <a:pt x="49155" y="7949"/>
                  </a:lnTo>
                  <a:lnTo>
                    <a:pt x="49386" y="7641"/>
                  </a:lnTo>
                  <a:lnTo>
                    <a:pt x="49591" y="7334"/>
                  </a:lnTo>
                  <a:lnTo>
                    <a:pt x="49771" y="7000"/>
                  </a:lnTo>
                  <a:lnTo>
                    <a:pt x="49950" y="6667"/>
                  </a:lnTo>
                  <a:lnTo>
                    <a:pt x="50104" y="6308"/>
                  </a:lnTo>
                  <a:lnTo>
                    <a:pt x="50232" y="5949"/>
                  </a:lnTo>
                  <a:lnTo>
                    <a:pt x="50361" y="5590"/>
                  </a:lnTo>
                  <a:lnTo>
                    <a:pt x="50463" y="5205"/>
                  </a:lnTo>
                  <a:lnTo>
                    <a:pt x="50566" y="4821"/>
                  </a:lnTo>
                  <a:lnTo>
                    <a:pt x="50617" y="4436"/>
                  </a:lnTo>
                  <a:lnTo>
                    <a:pt x="50668" y="4051"/>
                  </a:lnTo>
                  <a:lnTo>
                    <a:pt x="50720" y="3641"/>
                  </a:lnTo>
                  <a:lnTo>
                    <a:pt x="50720" y="3231"/>
                  </a:lnTo>
                  <a:lnTo>
                    <a:pt x="50720" y="2051"/>
                  </a:lnTo>
                  <a:lnTo>
                    <a:pt x="50720" y="1846"/>
                  </a:lnTo>
                  <a:lnTo>
                    <a:pt x="50668" y="1641"/>
                  </a:lnTo>
                  <a:lnTo>
                    <a:pt x="50617" y="1436"/>
                  </a:lnTo>
                  <a:lnTo>
                    <a:pt x="50566" y="1257"/>
                  </a:lnTo>
                  <a:lnTo>
                    <a:pt x="50463" y="1077"/>
                  </a:lnTo>
                  <a:lnTo>
                    <a:pt x="50361" y="898"/>
                  </a:lnTo>
                  <a:lnTo>
                    <a:pt x="50258" y="744"/>
                  </a:lnTo>
                  <a:lnTo>
                    <a:pt x="50104" y="590"/>
                  </a:lnTo>
                  <a:lnTo>
                    <a:pt x="49976" y="462"/>
                  </a:lnTo>
                  <a:lnTo>
                    <a:pt x="49822" y="333"/>
                  </a:lnTo>
                  <a:lnTo>
                    <a:pt x="49643" y="231"/>
                  </a:lnTo>
                  <a:lnTo>
                    <a:pt x="49463" y="154"/>
                  </a:lnTo>
                  <a:lnTo>
                    <a:pt x="49284" y="77"/>
                  </a:lnTo>
                  <a:lnTo>
                    <a:pt x="49079" y="26"/>
                  </a:lnTo>
                  <a:lnTo>
                    <a:pt x="48873"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2"/>
            <p:cNvSpPr/>
            <p:nvPr/>
          </p:nvSpPr>
          <p:spPr>
            <a:xfrm>
              <a:off x="1512500" y="2727675"/>
              <a:ext cx="1257100" cy="151950"/>
            </a:xfrm>
            <a:custGeom>
              <a:rect b="b" l="l" r="r" t="t"/>
              <a:pathLst>
                <a:path extrusionOk="0" h="6078" w="50284">
                  <a:moveTo>
                    <a:pt x="1" y="0"/>
                  </a:moveTo>
                  <a:lnTo>
                    <a:pt x="1" y="6077"/>
                  </a:lnTo>
                  <a:lnTo>
                    <a:pt x="42822" y="6077"/>
                  </a:lnTo>
                  <a:lnTo>
                    <a:pt x="43463" y="6051"/>
                  </a:lnTo>
                  <a:lnTo>
                    <a:pt x="44104" y="5975"/>
                  </a:lnTo>
                  <a:lnTo>
                    <a:pt x="44719" y="5846"/>
                  </a:lnTo>
                  <a:lnTo>
                    <a:pt x="45309" y="5693"/>
                  </a:lnTo>
                  <a:lnTo>
                    <a:pt x="45873" y="5462"/>
                  </a:lnTo>
                  <a:lnTo>
                    <a:pt x="46412" y="5205"/>
                  </a:lnTo>
                  <a:lnTo>
                    <a:pt x="46950" y="4923"/>
                  </a:lnTo>
                  <a:lnTo>
                    <a:pt x="47437" y="4590"/>
                  </a:lnTo>
                  <a:lnTo>
                    <a:pt x="47925" y="4205"/>
                  </a:lnTo>
                  <a:lnTo>
                    <a:pt x="48361" y="3821"/>
                  </a:lnTo>
                  <a:lnTo>
                    <a:pt x="48771" y="3385"/>
                  </a:lnTo>
                  <a:lnTo>
                    <a:pt x="49155" y="2923"/>
                  </a:lnTo>
                  <a:lnTo>
                    <a:pt x="49489" y="2410"/>
                  </a:lnTo>
                  <a:lnTo>
                    <a:pt x="49796" y="1898"/>
                  </a:lnTo>
                  <a:lnTo>
                    <a:pt x="50053" y="1359"/>
                  </a:lnTo>
                  <a:lnTo>
                    <a:pt x="50284" y="795"/>
                  </a:lnTo>
                  <a:lnTo>
                    <a:pt x="50130" y="615"/>
                  </a:lnTo>
                  <a:lnTo>
                    <a:pt x="49950" y="462"/>
                  </a:lnTo>
                  <a:lnTo>
                    <a:pt x="49771" y="333"/>
                  </a:lnTo>
                  <a:lnTo>
                    <a:pt x="49566" y="205"/>
                  </a:lnTo>
                  <a:lnTo>
                    <a:pt x="49361" y="128"/>
                  </a:lnTo>
                  <a:lnTo>
                    <a:pt x="49130" y="51"/>
                  </a:lnTo>
                  <a:lnTo>
                    <a:pt x="4889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2"/>
            <p:cNvSpPr/>
            <p:nvPr/>
          </p:nvSpPr>
          <p:spPr>
            <a:xfrm>
              <a:off x="1316350" y="2495600"/>
              <a:ext cx="871200" cy="871200"/>
            </a:xfrm>
            <a:custGeom>
              <a:rect b="b" l="l" r="r" t="t"/>
              <a:pathLst>
                <a:path extrusionOk="0" h="34848" w="34848">
                  <a:moveTo>
                    <a:pt x="3769" y="1"/>
                  </a:moveTo>
                  <a:lnTo>
                    <a:pt x="3385" y="27"/>
                  </a:lnTo>
                  <a:lnTo>
                    <a:pt x="3026" y="78"/>
                  </a:lnTo>
                  <a:lnTo>
                    <a:pt x="2667" y="155"/>
                  </a:lnTo>
                  <a:lnTo>
                    <a:pt x="2308" y="283"/>
                  </a:lnTo>
                  <a:lnTo>
                    <a:pt x="1975" y="462"/>
                  </a:lnTo>
                  <a:lnTo>
                    <a:pt x="1667" y="642"/>
                  </a:lnTo>
                  <a:lnTo>
                    <a:pt x="1385"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34847" y="34848"/>
                  </a:lnTo>
                  <a:lnTo>
                    <a:pt x="29180" y="15873"/>
                  </a:lnTo>
                  <a:lnTo>
                    <a:pt x="31078" y="7924"/>
                  </a:lnTo>
                  <a:lnTo>
                    <a:pt x="31155" y="7565"/>
                  </a:lnTo>
                  <a:lnTo>
                    <a:pt x="31232" y="7180"/>
                  </a:lnTo>
                  <a:lnTo>
                    <a:pt x="31257" y="6796"/>
                  </a:lnTo>
                  <a:lnTo>
                    <a:pt x="31257" y="6437"/>
                  </a:lnTo>
                  <a:lnTo>
                    <a:pt x="31257" y="6052"/>
                  </a:lnTo>
                  <a:lnTo>
                    <a:pt x="31232" y="5693"/>
                  </a:lnTo>
                  <a:lnTo>
                    <a:pt x="31180" y="5334"/>
                  </a:lnTo>
                  <a:lnTo>
                    <a:pt x="31103" y="5001"/>
                  </a:lnTo>
                  <a:lnTo>
                    <a:pt x="31001" y="4642"/>
                  </a:lnTo>
                  <a:lnTo>
                    <a:pt x="30898" y="4309"/>
                  </a:lnTo>
                  <a:lnTo>
                    <a:pt x="30770" y="3975"/>
                  </a:lnTo>
                  <a:lnTo>
                    <a:pt x="30616" y="3642"/>
                  </a:lnTo>
                  <a:lnTo>
                    <a:pt x="30462" y="3334"/>
                  </a:lnTo>
                  <a:lnTo>
                    <a:pt x="30283" y="3027"/>
                  </a:lnTo>
                  <a:lnTo>
                    <a:pt x="30078" y="2745"/>
                  </a:lnTo>
                  <a:lnTo>
                    <a:pt x="29873" y="2437"/>
                  </a:lnTo>
                  <a:lnTo>
                    <a:pt x="29642" y="2180"/>
                  </a:lnTo>
                  <a:lnTo>
                    <a:pt x="29411" y="1924"/>
                  </a:lnTo>
                  <a:lnTo>
                    <a:pt x="29155" y="1668"/>
                  </a:lnTo>
                  <a:lnTo>
                    <a:pt x="28898" y="1437"/>
                  </a:lnTo>
                  <a:lnTo>
                    <a:pt x="28616" y="1232"/>
                  </a:lnTo>
                  <a:lnTo>
                    <a:pt x="28309" y="1027"/>
                  </a:lnTo>
                  <a:lnTo>
                    <a:pt x="28001" y="847"/>
                  </a:lnTo>
                  <a:lnTo>
                    <a:pt x="27693" y="668"/>
                  </a:lnTo>
                  <a:lnTo>
                    <a:pt x="27360" y="514"/>
                  </a:lnTo>
                  <a:lnTo>
                    <a:pt x="27026" y="385"/>
                  </a:lnTo>
                  <a:lnTo>
                    <a:pt x="26693" y="257"/>
                  </a:lnTo>
                  <a:lnTo>
                    <a:pt x="26334" y="180"/>
                  </a:lnTo>
                  <a:lnTo>
                    <a:pt x="25949" y="103"/>
                  </a:lnTo>
                  <a:lnTo>
                    <a:pt x="25590"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2"/>
            <p:cNvSpPr/>
            <p:nvPr/>
          </p:nvSpPr>
          <p:spPr>
            <a:xfrm>
              <a:off x="1316350" y="2495600"/>
              <a:ext cx="725025" cy="871200"/>
            </a:xfrm>
            <a:custGeom>
              <a:rect b="b" l="l" r="r" t="t"/>
              <a:pathLst>
                <a:path extrusionOk="0" h="34848" w="29001">
                  <a:moveTo>
                    <a:pt x="3769" y="1"/>
                  </a:moveTo>
                  <a:lnTo>
                    <a:pt x="3385" y="27"/>
                  </a:lnTo>
                  <a:lnTo>
                    <a:pt x="3026" y="78"/>
                  </a:lnTo>
                  <a:lnTo>
                    <a:pt x="2667" y="155"/>
                  </a:lnTo>
                  <a:lnTo>
                    <a:pt x="2308" y="283"/>
                  </a:lnTo>
                  <a:lnTo>
                    <a:pt x="1975" y="462"/>
                  </a:lnTo>
                  <a:lnTo>
                    <a:pt x="1667" y="642"/>
                  </a:lnTo>
                  <a:lnTo>
                    <a:pt x="1385" y="847"/>
                  </a:lnTo>
                  <a:lnTo>
                    <a:pt x="1103" y="1103"/>
                  </a:lnTo>
                  <a:lnTo>
                    <a:pt x="872" y="1360"/>
                  </a:lnTo>
                  <a:lnTo>
                    <a:pt x="641" y="1668"/>
                  </a:lnTo>
                  <a:lnTo>
                    <a:pt x="462" y="1975"/>
                  </a:lnTo>
                  <a:lnTo>
                    <a:pt x="308" y="2283"/>
                  </a:lnTo>
                  <a:lnTo>
                    <a:pt x="180" y="2642"/>
                  </a:lnTo>
                  <a:lnTo>
                    <a:pt x="77" y="3001"/>
                  </a:lnTo>
                  <a:lnTo>
                    <a:pt x="26" y="3386"/>
                  </a:lnTo>
                  <a:lnTo>
                    <a:pt x="0" y="3770"/>
                  </a:lnTo>
                  <a:lnTo>
                    <a:pt x="0" y="34848"/>
                  </a:lnTo>
                  <a:lnTo>
                    <a:pt x="29001" y="34848"/>
                  </a:lnTo>
                  <a:lnTo>
                    <a:pt x="23334" y="15873"/>
                  </a:lnTo>
                  <a:lnTo>
                    <a:pt x="25232" y="7924"/>
                  </a:lnTo>
                  <a:lnTo>
                    <a:pt x="25308" y="7565"/>
                  </a:lnTo>
                  <a:lnTo>
                    <a:pt x="25360" y="7180"/>
                  </a:lnTo>
                  <a:lnTo>
                    <a:pt x="25411" y="6796"/>
                  </a:lnTo>
                  <a:lnTo>
                    <a:pt x="25411" y="6437"/>
                  </a:lnTo>
                  <a:lnTo>
                    <a:pt x="25411" y="6052"/>
                  </a:lnTo>
                  <a:lnTo>
                    <a:pt x="25360" y="5693"/>
                  </a:lnTo>
                  <a:lnTo>
                    <a:pt x="25308" y="5334"/>
                  </a:lnTo>
                  <a:lnTo>
                    <a:pt x="25257" y="5001"/>
                  </a:lnTo>
                  <a:lnTo>
                    <a:pt x="25155" y="4642"/>
                  </a:lnTo>
                  <a:lnTo>
                    <a:pt x="25052" y="4309"/>
                  </a:lnTo>
                  <a:lnTo>
                    <a:pt x="24924" y="3975"/>
                  </a:lnTo>
                  <a:lnTo>
                    <a:pt x="24770" y="3642"/>
                  </a:lnTo>
                  <a:lnTo>
                    <a:pt x="24616" y="3334"/>
                  </a:lnTo>
                  <a:lnTo>
                    <a:pt x="24437" y="3027"/>
                  </a:lnTo>
                  <a:lnTo>
                    <a:pt x="24231" y="2745"/>
                  </a:lnTo>
                  <a:lnTo>
                    <a:pt x="24026" y="2437"/>
                  </a:lnTo>
                  <a:lnTo>
                    <a:pt x="23796" y="2180"/>
                  </a:lnTo>
                  <a:lnTo>
                    <a:pt x="23565" y="1924"/>
                  </a:lnTo>
                  <a:lnTo>
                    <a:pt x="23308" y="1668"/>
                  </a:lnTo>
                  <a:lnTo>
                    <a:pt x="23026" y="1437"/>
                  </a:lnTo>
                  <a:lnTo>
                    <a:pt x="22744" y="1232"/>
                  </a:lnTo>
                  <a:lnTo>
                    <a:pt x="22462" y="1027"/>
                  </a:lnTo>
                  <a:lnTo>
                    <a:pt x="22155" y="847"/>
                  </a:lnTo>
                  <a:lnTo>
                    <a:pt x="21847" y="668"/>
                  </a:lnTo>
                  <a:lnTo>
                    <a:pt x="21513" y="514"/>
                  </a:lnTo>
                  <a:lnTo>
                    <a:pt x="21180" y="385"/>
                  </a:lnTo>
                  <a:lnTo>
                    <a:pt x="20821" y="257"/>
                  </a:lnTo>
                  <a:lnTo>
                    <a:pt x="20462" y="180"/>
                  </a:lnTo>
                  <a:lnTo>
                    <a:pt x="20103" y="103"/>
                  </a:lnTo>
                  <a:lnTo>
                    <a:pt x="19744"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2"/>
            <p:cNvSpPr/>
            <p:nvPr/>
          </p:nvSpPr>
          <p:spPr>
            <a:xfrm>
              <a:off x="1620825" y="1911625"/>
              <a:ext cx="641725" cy="2575"/>
            </a:xfrm>
            <a:custGeom>
              <a:rect b="b" l="l" r="r" t="t"/>
              <a:pathLst>
                <a:path extrusionOk="0" h="103" w="25669">
                  <a:moveTo>
                    <a:pt x="12822" y="0"/>
                  </a:moveTo>
                  <a:lnTo>
                    <a:pt x="6309" y="26"/>
                  </a:lnTo>
                  <a:lnTo>
                    <a:pt x="1" y="52"/>
                  </a:lnTo>
                  <a:lnTo>
                    <a:pt x="6309" y="103"/>
                  </a:lnTo>
                  <a:lnTo>
                    <a:pt x="19335" y="103"/>
                  </a:lnTo>
                  <a:lnTo>
                    <a:pt x="25668" y="52"/>
                  </a:lnTo>
                  <a:lnTo>
                    <a:pt x="19335" y="26"/>
                  </a:lnTo>
                  <a:lnTo>
                    <a:pt x="1282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2"/>
            <p:cNvSpPr/>
            <p:nvPr/>
          </p:nvSpPr>
          <p:spPr>
            <a:xfrm>
              <a:off x="1600975" y="2091125"/>
              <a:ext cx="720550" cy="2575"/>
            </a:xfrm>
            <a:custGeom>
              <a:rect b="b" l="l" r="r" t="t"/>
              <a:pathLst>
                <a:path extrusionOk="0" h="103" w="28822">
                  <a:moveTo>
                    <a:pt x="14411" y="0"/>
                  </a:moveTo>
                  <a:lnTo>
                    <a:pt x="7103" y="26"/>
                  </a:lnTo>
                  <a:lnTo>
                    <a:pt x="0" y="51"/>
                  </a:lnTo>
                  <a:lnTo>
                    <a:pt x="7103" y="103"/>
                  </a:lnTo>
                  <a:lnTo>
                    <a:pt x="21718" y="103"/>
                  </a:lnTo>
                  <a:lnTo>
                    <a:pt x="28821" y="51"/>
                  </a:lnTo>
                  <a:lnTo>
                    <a:pt x="21718" y="26"/>
                  </a:lnTo>
                  <a:lnTo>
                    <a:pt x="1441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2"/>
            <p:cNvSpPr/>
            <p:nvPr/>
          </p:nvSpPr>
          <p:spPr>
            <a:xfrm>
              <a:off x="1630450" y="2271250"/>
              <a:ext cx="721200" cy="1950"/>
            </a:xfrm>
            <a:custGeom>
              <a:rect b="b" l="l" r="r" t="t"/>
              <a:pathLst>
                <a:path extrusionOk="0" h="78" w="28848">
                  <a:moveTo>
                    <a:pt x="7103" y="0"/>
                  </a:moveTo>
                  <a:lnTo>
                    <a:pt x="1" y="26"/>
                  </a:lnTo>
                  <a:lnTo>
                    <a:pt x="7103" y="77"/>
                  </a:lnTo>
                  <a:lnTo>
                    <a:pt x="21745" y="77"/>
                  </a:lnTo>
                  <a:lnTo>
                    <a:pt x="28847" y="26"/>
                  </a:lnTo>
                  <a:lnTo>
                    <a:pt x="2174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2"/>
            <p:cNvSpPr/>
            <p:nvPr/>
          </p:nvSpPr>
          <p:spPr>
            <a:xfrm>
              <a:off x="1664425" y="2450725"/>
              <a:ext cx="716075" cy="1950"/>
            </a:xfrm>
            <a:custGeom>
              <a:rect b="b" l="l" r="r" t="t"/>
              <a:pathLst>
                <a:path extrusionOk="0" h="78" w="28643">
                  <a:moveTo>
                    <a:pt x="7052" y="1"/>
                  </a:moveTo>
                  <a:lnTo>
                    <a:pt x="1" y="52"/>
                  </a:lnTo>
                  <a:lnTo>
                    <a:pt x="7052" y="78"/>
                  </a:lnTo>
                  <a:lnTo>
                    <a:pt x="21591" y="78"/>
                  </a:lnTo>
                  <a:lnTo>
                    <a:pt x="28642" y="52"/>
                  </a:lnTo>
                  <a:lnTo>
                    <a:pt x="21591"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2"/>
            <p:cNvSpPr/>
            <p:nvPr/>
          </p:nvSpPr>
          <p:spPr>
            <a:xfrm>
              <a:off x="1140700" y="2495600"/>
              <a:ext cx="871200" cy="871200"/>
            </a:xfrm>
            <a:custGeom>
              <a:rect b="b" l="l" r="r" t="t"/>
              <a:pathLst>
                <a:path extrusionOk="0" h="34848" w="34848">
                  <a:moveTo>
                    <a:pt x="3770" y="1"/>
                  </a:moveTo>
                  <a:lnTo>
                    <a:pt x="3385" y="27"/>
                  </a:lnTo>
                  <a:lnTo>
                    <a:pt x="3000" y="78"/>
                  </a:lnTo>
                  <a:lnTo>
                    <a:pt x="2641" y="155"/>
                  </a:lnTo>
                  <a:lnTo>
                    <a:pt x="2308" y="283"/>
                  </a:lnTo>
                  <a:lnTo>
                    <a:pt x="1975" y="462"/>
                  </a:lnTo>
                  <a:lnTo>
                    <a:pt x="1667" y="642"/>
                  </a:lnTo>
                  <a:lnTo>
                    <a:pt x="1359" y="847"/>
                  </a:lnTo>
                  <a:lnTo>
                    <a:pt x="1103" y="1103"/>
                  </a:lnTo>
                  <a:lnTo>
                    <a:pt x="847" y="1360"/>
                  </a:lnTo>
                  <a:lnTo>
                    <a:pt x="641" y="1668"/>
                  </a:lnTo>
                  <a:lnTo>
                    <a:pt x="462" y="1975"/>
                  </a:lnTo>
                  <a:lnTo>
                    <a:pt x="282" y="2283"/>
                  </a:lnTo>
                  <a:lnTo>
                    <a:pt x="180" y="2642"/>
                  </a:lnTo>
                  <a:lnTo>
                    <a:pt x="77" y="3001"/>
                  </a:lnTo>
                  <a:lnTo>
                    <a:pt x="26" y="3386"/>
                  </a:lnTo>
                  <a:lnTo>
                    <a:pt x="0" y="3770"/>
                  </a:lnTo>
                  <a:lnTo>
                    <a:pt x="0" y="34848"/>
                  </a:lnTo>
                  <a:lnTo>
                    <a:pt x="34847" y="34848"/>
                  </a:lnTo>
                  <a:lnTo>
                    <a:pt x="29181" y="15873"/>
                  </a:lnTo>
                  <a:lnTo>
                    <a:pt x="31078" y="7924"/>
                  </a:lnTo>
                  <a:lnTo>
                    <a:pt x="31155" y="7565"/>
                  </a:lnTo>
                  <a:lnTo>
                    <a:pt x="31206" y="7180"/>
                  </a:lnTo>
                  <a:lnTo>
                    <a:pt x="31232" y="6796"/>
                  </a:lnTo>
                  <a:lnTo>
                    <a:pt x="31257" y="6437"/>
                  </a:lnTo>
                  <a:lnTo>
                    <a:pt x="31232" y="6052"/>
                  </a:lnTo>
                  <a:lnTo>
                    <a:pt x="31206" y="5693"/>
                  </a:lnTo>
                  <a:lnTo>
                    <a:pt x="31155" y="5334"/>
                  </a:lnTo>
                  <a:lnTo>
                    <a:pt x="31078" y="5001"/>
                  </a:lnTo>
                  <a:lnTo>
                    <a:pt x="31001" y="4642"/>
                  </a:lnTo>
                  <a:lnTo>
                    <a:pt x="30899" y="4309"/>
                  </a:lnTo>
                  <a:lnTo>
                    <a:pt x="30770" y="3975"/>
                  </a:lnTo>
                  <a:lnTo>
                    <a:pt x="30616" y="3642"/>
                  </a:lnTo>
                  <a:lnTo>
                    <a:pt x="30463" y="3334"/>
                  </a:lnTo>
                  <a:lnTo>
                    <a:pt x="30283" y="3027"/>
                  </a:lnTo>
                  <a:lnTo>
                    <a:pt x="30078" y="2745"/>
                  </a:lnTo>
                  <a:lnTo>
                    <a:pt x="29873" y="2437"/>
                  </a:lnTo>
                  <a:lnTo>
                    <a:pt x="29642" y="2180"/>
                  </a:lnTo>
                  <a:lnTo>
                    <a:pt x="29411" y="1924"/>
                  </a:lnTo>
                  <a:lnTo>
                    <a:pt x="29155" y="1668"/>
                  </a:lnTo>
                  <a:lnTo>
                    <a:pt x="28873" y="1437"/>
                  </a:lnTo>
                  <a:lnTo>
                    <a:pt x="28591" y="1232"/>
                  </a:lnTo>
                  <a:lnTo>
                    <a:pt x="28309" y="1027"/>
                  </a:lnTo>
                  <a:lnTo>
                    <a:pt x="28001" y="847"/>
                  </a:lnTo>
                  <a:lnTo>
                    <a:pt x="27693" y="668"/>
                  </a:lnTo>
                  <a:lnTo>
                    <a:pt x="27360" y="514"/>
                  </a:lnTo>
                  <a:lnTo>
                    <a:pt x="27027" y="385"/>
                  </a:lnTo>
                  <a:lnTo>
                    <a:pt x="26668" y="257"/>
                  </a:lnTo>
                  <a:lnTo>
                    <a:pt x="26309" y="180"/>
                  </a:lnTo>
                  <a:lnTo>
                    <a:pt x="25950" y="103"/>
                  </a:lnTo>
                  <a:lnTo>
                    <a:pt x="25591"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2"/>
            <p:cNvSpPr/>
            <p:nvPr/>
          </p:nvSpPr>
          <p:spPr>
            <a:xfrm>
              <a:off x="1140700" y="2495600"/>
              <a:ext cx="725050" cy="871200"/>
            </a:xfrm>
            <a:custGeom>
              <a:rect b="b" l="l" r="r" t="t"/>
              <a:pathLst>
                <a:path extrusionOk="0" h="34848" w="29002">
                  <a:moveTo>
                    <a:pt x="3770" y="1"/>
                  </a:moveTo>
                  <a:lnTo>
                    <a:pt x="3385" y="27"/>
                  </a:lnTo>
                  <a:lnTo>
                    <a:pt x="3000" y="78"/>
                  </a:lnTo>
                  <a:lnTo>
                    <a:pt x="2641" y="155"/>
                  </a:lnTo>
                  <a:lnTo>
                    <a:pt x="2308" y="283"/>
                  </a:lnTo>
                  <a:lnTo>
                    <a:pt x="1975" y="462"/>
                  </a:lnTo>
                  <a:lnTo>
                    <a:pt x="1667" y="642"/>
                  </a:lnTo>
                  <a:lnTo>
                    <a:pt x="1359" y="847"/>
                  </a:lnTo>
                  <a:lnTo>
                    <a:pt x="1103" y="1103"/>
                  </a:lnTo>
                  <a:lnTo>
                    <a:pt x="847" y="1360"/>
                  </a:lnTo>
                  <a:lnTo>
                    <a:pt x="641" y="1668"/>
                  </a:lnTo>
                  <a:lnTo>
                    <a:pt x="462" y="1975"/>
                  </a:lnTo>
                  <a:lnTo>
                    <a:pt x="282" y="2283"/>
                  </a:lnTo>
                  <a:lnTo>
                    <a:pt x="180" y="2642"/>
                  </a:lnTo>
                  <a:lnTo>
                    <a:pt x="77" y="3001"/>
                  </a:lnTo>
                  <a:lnTo>
                    <a:pt x="26" y="3386"/>
                  </a:lnTo>
                  <a:lnTo>
                    <a:pt x="0" y="3770"/>
                  </a:lnTo>
                  <a:lnTo>
                    <a:pt x="0" y="34848"/>
                  </a:lnTo>
                  <a:lnTo>
                    <a:pt x="29001" y="34848"/>
                  </a:lnTo>
                  <a:lnTo>
                    <a:pt x="23334" y="15873"/>
                  </a:lnTo>
                  <a:lnTo>
                    <a:pt x="25232" y="7924"/>
                  </a:lnTo>
                  <a:lnTo>
                    <a:pt x="25309" y="7565"/>
                  </a:lnTo>
                  <a:lnTo>
                    <a:pt x="25360" y="7180"/>
                  </a:lnTo>
                  <a:lnTo>
                    <a:pt x="25386" y="6796"/>
                  </a:lnTo>
                  <a:lnTo>
                    <a:pt x="25411" y="6437"/>
                  </a:lnTo>
                  <a:lnTo>
                    <a:pt x="25386" y="6052"/>
                  </a:lnTo>
                  <a:lnTo>
                    <a:pt x="25360" y="5693"/>
                  </a:lnTo>
                  <a:lnTo>
                    <a:pt x="25309" y="5334"/>
                  </a:lnTo>
                  <a:lnTo>
                    <a:pt x="25232" y="5001"/>
                  </a:lnTo>
                  <a:lnTo>
                    <a:pt x="25155" y="4642"/>
                  </a:lnTo>
                  <a:lnTo>
                    <a:pt x="25027" y="4309"/>
                  </a:lnTo>
                  <a:lnTo>
                    <a:pt x="24898" y="3975"/>
                  </a:lnTo>
                  <a:lnTo>
                    <a:pt x="24770" y="3642"/>
                  </a:lnTo>
                  <a:lnTo>
                    <a:pt x="24591" y="3334"/>
                  </a:lnTo>
                  <a:lnTo>
                    <a:pt x="24411" y="3027"/>
                  </a:lnTo>
                  <a:lnTo>
                    <a:pt x="24232" y="2745"/>
                  </a:lnTo>
                  <a:lnTo>
                    <a:pt x="24027" y="2437"/>
                  </a:lnTo>
                  <a:lnTo>
                    <a:pt x="23796" y="2180"/>
                  </a:lnTo>
                  <a:lnTo>
                    <a:pt x="23539" y="1924"/>
                  </a:lnTo>
                  <a:lnTo>
                    <a:pt x="23283" y="1668"/>
                  </a:lnTo>
                  <a:lnTo>
                    <a:pt x="23027" y="1437"/>
                  </a:lnTo>
                  <a:lnTo>
                    <a:pt x="22744" y="1232"/>
                  </a:lnTo>
                  <a:lnTo>
                    <a:pt x="22462" y="1027"/>
                  </a:lnTo>
                  <a:lnTo>
                    <a:pt x="22155" y="847"/>
                  </a:lnTo>
                  <a:lnTo>
                    <a:pt x="21821" y="668"/>
                  </a:lnTo>
                  <a:lnTo>
                    <a:pt x="21514" y="514"/>
                  </a:lnTo>
                  <a:lnTo>
                    <a:pt x="21155" y="385"/>
                  </a:lnTo>
                  <a:lnTo>
                    <a:pt x="20821" y="257"/>
                  </a:lnTo>
                  <a:lnTo>
                    <a:pt x="20462" y="180"/>
                  </a:lnTo>
                  <a:lnTo>
                    <a:pt x="20103" y="103"/>
                  </a:lnTo>
                  <a:lnTo>
                    <a:pt x="19719" y="52"/>
                  </a:lnTo>
                  <a:lnTo>
                    <a:pt x="1933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2"/>
            <p:cNvSpPr/>
            <p:nvPr/>
          </p:nvSpPr>
          <p:spPr>
            <a:xfrm>
              <a:off x="305425" y="1664175"/>
              <a:ext cx="1076325" cy="1063525"/>
            </a:xfrm>
            <a:custGeom>
              <a:rect b="b" l="l" r="r" t="t"/>
              <a:pathLst>
                <a:path extrusionOk="0" h="42541" w="43053">
                  <a:moveTo>
                    <a:pt x="14001" y="1"/>
                  </a:moveTo>
                  <a:lnTo>
                    <a:pt x="13180" y="26"/>
                  </a:lnTo>
                  <a:lnTo>
                    <a:pt x="12385" y="103"/>
                  </a:lnTo>
                  <a:lnTo>
                    <a:pt x="11590" y="206"/>
                  </a:lnTo>
                  <a:lnTo>
                    <a:pt x="10821" y="360"/>
                  </a:lnTo>
                  <a:lnTo>
                    <a:pt x="10052" y="565"/>
                  </a:lnTo>
                  <a:lnTo>
                    <a:pt x="9334" y="796"/>
                  </a:lnTo>
                  <a:lnTo>
                    <a:pt x="8616" y="1078"/>
                  </a:lnTo>
                  <a:lnTo>
                    <a:pt x="7924" y="1385"/>
                  </a:lnTo>
                  <a:lnTo>
                    <a:pt x="7231" y="1744"/>
                  </a:lnTo>
                  <a:lnTo>
                    <a:pt x="6590" y="2129"/>
                  </a:lnTo>
                  <a:lnTo>
                    <a:pt x="5949" y="2539"/>
                  </a:lnTo>
                  <a:lnTo>
                    <a:pt x="5359" y="2975"/>
                  </a:lnTo>
                  <a:lnTo>
                    <a:pt x="4770" y="3462"/>
                  </a:lnTo>
                  <a:lnTo>
                    <a:pt x="4231" y="3975"/>
                  </a:lnTo>
                  <a:lnTo>
                    <a:pt x="3693" y="4514"/>
                  </a:lnTo>
                  <a:lnTo>
                    <a:pt x="3206" y="5078"/>
                  </a:lnTo>
                  <a:lnTo>
                    <a:pt x="2744" y="5668"/>
                  </a:lnTo>
                  <a:lnTo>
                    <a:pt x="2308" y="6283"/>
                  </a:lnTo>
                  <a:lnTo>
                    <a:pt x="1923" y="6898"/>
                  </a:lnTo>
                  <a:lnTo>
                    <a:pt x="1565" y="7565"/>
                  </a:lnTo>
                  <a:lnTo>
                    <a:pt x="1231" y="8232"/>
                  </a:lnTo>
                  <a:lnTo>
                    <a:pt x="949" y="8950"/>
                  </a:lnTo>
                  <a:lnTo>
                    <a:pt x="693" y="9642"/>
                  </a:lnTo>
                  <a:lnTo>
                    <a:pt x="462" y="10386"/>
                  </a:lnTo>
                  <a:lnTo>
                    <a:pt x="282" y="11129"/>
                  </a:lnTo>
                  <a:lnTo>
                    <a:pt x="154" y="11873"/>
                  </a:lnTo>
                  <a:lnTo>
                    <a:pt x="52" y="12642"/>
                  </a:lnTo>
                  <a:lnTo>
                    <a:pt x="0" y="13411"/>
                  </a:lnTo>
                  <a:lnTo>
                    <a:pt x="0" y="14206"/>
                  </a:lnTo>
                  <a:lnTo>
                    <a:pt x="26" y="15001"/>
                  </a:lnTo>
                  <a:lnTo>
                    <a:pt x="103" y="15796"/>
                  </a:lnTo>
                  <a:lnTo>
                    <a:pt x="231" y="16617"/>
                  </a:lnTo>
                  <a:lnTo>
                    <a:pt x="5129" y="42540"/>
                  </a:lnTo>
                  <a:lnTo>
                    <a:pt x="43053" y="42540"/>
                  </a:lnTo>
                  <a:lnTo>
                    <a:pt x="36847" y="9770"/>
                  </a:lnTo>
                  <a:lnTo>
                    <a:pt x="36745" y="9232"/>
                  </a:lnTo>
                  <a:lnTo>
                    <a:pt x="36617" y="8719"/>
                  </a:lnTo>
                  <a:lnTo>
                    <a:pt x="36463" y="8206"/>
                  </a:lnTo>
                  <a:lnTo>
                    <a:pt x="36283" y="7719"/>
                  </a:lnTo>
                  <a:lnTo>
                    <a:pt x="36078" y="7232"/>
                  </a:lnTo>
                  <a:lnTo>
                    <a:pt x="35873" y="6770"/>
                  </a:lnTo>
                  <a:lnTo>
                    <a:pt x="35642" y="6309"/>
                  </a:lnTo>
                  <a:lnTo>
                    <a:pt x="35386" y="5847"/>
                  </a:lnTo>
                  <a:lnTo>
                    <a:pt x="35104" y="5411"/>
                  </a:lnTo>
                  <a:lnTo>
                    <a:pt x="34822" y="5001"/>
                  </a:lnTo>
                  <a:lnTo>
                    <a:pt x="34514" y="4591"/>
                  </a:lnTo>
                  <a:lnTo>
                    <a:pt x="34181" y="4180"/>
                  </a:lnTo>
                  <a:lnTo>
                    <a:pt x="33847" y="3796"/>
                  </a:lnTo>
                  <a:lnTo>
                    <a:pt x="33488" y="3437"/>
                  </a:lnTo>
                  <a:lnTo>
                    <a:pt x="33129" y="3103"/>
                  </a:lnTo>
                  <a:lnTo>
                    <a:pt x="32745" y="2770"/>
                  </a:lnTo>
                  <a:lnTo>
                    <a:pt x="32334" y="2437"/>
                  </a:lnTo>
                  <a:lnTo>
                    <a:pt x="31924" y="2155"/>
                  </a:lnTo>
                  <a:lnTo>
                    <a:pt x="31488" y="1873"/>
                  </a:lnTo>
                  <a:lnTo>
                    <a:pt x="31052" y="1591"/>
                  </a:lnTo>
                  <a:lnTo>
                    <a:pt x="30616" y="1360"/>
                  </a:lnTo>
                  <a:lnTo>
                    <a:pt x="30155" y="1129"/>
                  </a:lnTo>
                  <a:lnTo>
                    <a:pt x="29693" y="924"/>
                  </a:lnTo>
                  <a:lnTo>
                    <a:pt x="29206" y="744"/>
                  </a:lnTo>
                  <a:lnTo>
                    <a:pt x="28719" y="565"/>
                  </a:lnTo>
                  <a:lnTo>
                    <a:pt x="28232" y="411"/>
                  </a:lnTo>
                  <a:lnTo>
                    <a:pt x="27719" y="309"/>
                  </a:lnTo>
                  <a:lnTo>
                    <a:pt x="27206" y="206"/>
                  </a:lnTo>
                  <a:lnTo>
                    <a:pt x="26693" y="103"/>
                  </a:lnTo>
                  <a:lnTo>
                    <a:pt x="26155" y="52"/>
                  </a:lnTo>
                  <a:lnTo>
                    <a:pt x="25616" y="26"/>
                  </a:lnTo>
                  <a:lnTo>
                    <a:pt x="25103"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2"/>
            <p:cNvSpPr/>
            <p:nvPr/>
          </p:nvSpPr>
          <p:spPr>
            <a:xfrm>
              <a:off x="485550" y="1664175"/>
              <a:ext cx="896200" cy="1063525"/>
            </a:xfrm>
            <a:custGeom>
              <a:rect b="b" l="l" r="r" t="t"/>
              <a:pathLst>
                <a:path extrusionOk="0" h="42541" w="35848">
                  <a:moveTo>
                    <a:pt x="14001" y="1"/>
                  </a:moveTo>
                  <a:lnTo>
                    <a:pt x="13180" y="26"/>
                  </a:lnTo>
                  <a:lnTo>
                    <a:pt x="12386" y="103"/>
                  </a:lnTo>
                  <a:lnTo>
                    <a:pt x="11591" y="206"/>
                  </a:lnTo>
                  <a:lnTo>
                    <a:pt x="10821" y="360"/>
                  </a:lnTo>
                  <a:lnTo>
                    <a:pt x="10078" y="565"/>
                  </a:lnTo>
                  <a:lnTo>
                    <a:pt x="9334" y="796"/>
                  </a:lnTo>
                  <a:lnTo>
                    <a:pt x="8616" y="1078"/>
                  </a:lnTo>
                  <a:lnTo>
                    <a:pt x="7924" y="1385"/>
                  </a:lnTo>
                  <a:lnTo>
                    <a:pt x="7257" y="1744"/>
                  </a:lnTo>
                  <a:lnTo>
                    <a:pt x="6591" y="2129"/>
                  </a:lnTo>
                  <a:lnTo>
                    <a:pt x="5975" y="2539"/>
                  </a:lnTo>
                  <a:lnTo>
                    <a:pt x="5360" y="2975"/>
                  </a:lnTo>
                  <a:lnTo>
                    <a:pt x="4796" y="3462"/>
                  </a:lnTo>
                  <a:lnTo>
                    <a:pt x="4232" y="3975"/>
                  </a:lnTo>
                  <a:lnTo>
                    <a:pt x="3719" y="4514"/>
                  </a:lnTo>
                  <a:lnTo>
                    <a:pt x="3232" y="5078"/>
                  </a:lnTo>
                  <a:lnTo>
                    <a:pt x="2770" y="5668"/>
                  </a:lnTo>
                  <a:lnTo>
                    <a:pt x="2334" y="6283"/>
                  </a:lnTo>
                  <a:lnTo>
                    <a:pt x="1924" y="6898"/>
                  </a:lnTo>
                  <a:lnTo>
                    <a:pt x="1565" y="7565"/>
                  </a:lnTo>
                  <a:lnTo>
                    <a:pt x="1231" y="8232"/>
                  </a:lnTo>
                  <a:lnTo>
                    <a:pt x="949" y="8950"/>
                  </a:lnTo>
                  <a:lnTo>
                    <a:pt x="693" y="9642"/>
                  </a:lnTo>
                  <a:lnTo>
                    <a:pt x="462" y="10386"/>
                  </a:lnTo>
                  <a:lnTo>
                    <a:pt x="283" y="11129"/>
                  </a:lnTo>
                  <a:lnTo>
                    <a:pt x="155" y="11873"/>
                  </a:lnTo>
                  <a:lnTo>
                    <a:pt x="52" y="12642"/>
                  </a:lnTo>
                  <a:lnTo>
                    <a:pt x="1" y="13411"/>
                  </a:lnTo>
                  <a:lnTo>
                    <a:pt x="1" y="14206"/>
                  </a:lnTo>
                  <a:lnTo>
                    <a:pt x="26" y="15001"/>
                  </a:lnTo>
                  <a:lnTo>
                    <a:pt x="129" y="15796"/>
                  </a:lnTo>
                  <a:lnTo>
                    <a:pt x="257" y="16617"/>
                  </a:lnTo>
                  <a:lnTo>
                    <a:pt x="5155" y="42540"/>
                  </a:lnTo>
                  <a:lnTo>
                    <a:pt x="35848" y="42540"/>
                  </a:lnTo>
                  <a:lnTo>
                    <a:pt x="29642" y="9770"/>
                  </a:lnTo>
                  <a:lnTo>
                    <a:pt x="29540" y="9232"/>
                  </a:lnTo>
                  <a:lnTo>
                    <a:pt x="29412" y="8719"/>
                  </a:lnTo>
                  <a:lnTo>
                    <a:pt x="29258" y="8206"/>
                  </a:lnTo>
                  <a:lnTo>
                    <a:pt x="29078" y="7719"/>
                  </a:lnTo>
                  <a:lnTo>
                    <a:pt x="28873" y="7232"/>
                  </a:lnTo>
                  <a:lnTo>
                    <a:pt x="28668" y="6770"/>
                  </a:lnTo>
                  <a:lnTo>
                    <a:pt x="28437" y="6309"/>
                  </a:lnTo>
                  <a:lnTo>
                    <a:pt x="28181" y="5847"/>
                  </a:lnTo>
                  <a:lnTo>
                    <a:pt x="27899" y="5411"/>
                  </a:lnTo>
                  <a:lnTo>
                    <a:pt x="27617" y="5001"/>
                  </a:lnTo>
                  <a:lnTo>
                    <a:pt x="27309" y="4591"/>
                  </a:lnTo>
                  <a:lnTo>
                    <a:pt x="26976" y="4180"/>
                  </a:lnTo>
                  <a:lnTo>
                    <a:pt x="26642" y="3796"/>
                  </a:lnTo>
                  <a:lnTo>
                    <a:pt x="26283" y="3437"/>
                  </a:lnTo>
                  <a:lnTo>
                    <a:pt x="25924" y="3103"/>
                  </a:lnTo>
                  <a:lnTo>
                    <a:pt x="25540" y="2770"/>
                  </a:lnTo>
                  <a:lnTo>
                    <a:pt x="25129" y="2437"/>
                  </a:lnTo>
                  <a:lnTo>
                    <a:pt x="24719" y="2155"/>
                  </a:lnTo>
                  <a:lnTo>
                    <a:pt x="24283" y="1873"/>
                  </a:lnTo>
                  <a:lnTo>
                    <a:pt x="23847" y="1591"/>
                  </a:lnTo>
                  <a:lnTo>
                    <a:pt x="23411" y="1360"/>
                  </a:lnTo>
                  <a:lnTo>
                    <a:pt x="22950" y="1129"/>
                  </a:lnTo>
                  <a:lnTo>
                    <a:pt x="22488" y="924"/>
                  </a:lnTo>
                  <a:lnTo>
                    <a:pt x="22001" y="744"/>
                  </a:lnTo>
                  <a:lnTo>
                    <a:pt x="21514" y="565"/>
                  </a:lnTo>
                  <a:lnTo>
                    <a:pt x="21027" y="411"/>
                  </a:lnTo>
                  <a:lnTo>
                    <a:pt x="20514" y="309"/>
                  </a:lnTo>
                  <a:lnTo>
                    <a:pt x="20001" y="206"/>
                  </a:lnTo>
                  <a:lnTo>
                    <a:pt x="19488" y="103"/>
                  </a:lnTo>
                  <a:lnTo>
                    <a:pt x="18950" y="52"/>
                  </a:lnTo>
                  <a:lnTo>
                    <a:pt x="18411" y="26"/>
                  </a:lnTo>
                  <a:lnTo>
                    <a:pt x="178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2"/>
            <p:cNvSpPr/>
            <p:nvPr/>
          </p:nvSpPr>
          <p:spPr>
            <a:xfrm>
              <a:off x="1390050" y="2892400"/>
              <a:ext cx="313500" cy="474400"/>
            </a:xfrm>
            <a:custGeom>
              <a:rect b="b" l="l" r="r" t="t"/>
              <a:pathLst>
                <a:path extrusionOk="0" h="18976" w="12540">
                  <a:moveTo>
                    <a:pt x="1" y="1"/>
                  </a:moveTo>
                  <a:lnTo>
                    <a:pt x="5668" y="18976"/>
                  </a:lnTo>
                  <a:lnTo>
                    <a:pt x="12540" y="18976"/>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2"/>
            <p:cNvSpPr/>
            <p:nvPr/>
          </p:nvSpPr>
          <p:spPr>
            <a:xfrm>
              <a:off x="859275" y="2892400"/>
              <a:ext cx="672475" cy="474400"/>
            </a:xfrm>
            <a:custGeom>
              <a:rect b="b" l="l" r="r" t="t"/>
              <a:pathLst>
                <a:path extrusionOk="0" h="18976" w="26899">
                  <a:moveTo>
                    <a:pt x="1" y="1"/>
                  </a:moveTo>
                  <a:lnTo>
                    <a:pt x="6514" y="18976"/>
                  </a:lnTo>
                  <a:lnTo>
                    <a:pt x="26899" y="18976"/>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2"/>
            <p:cNvSpPr/>
            <p:nvPr/>
          </p:nvSpPr>
          <p:spPr>
            <a:xfrm>
              <a:off x="916975" y="2892400"/>
              <a:ext cx="314125" cy="474400"/>
            </a:xfrm>
            <a:custGeom>
              <a:rect b="b" l="l" r="r" t="t"/>
              <a:pathLst>
                <a:path extrusionOk="0" h="18976" w="12565">
                  <a:moveTo>
                    <a:pt x="0" y="1"/>
                  </a:moveTo>
                  <a:lnTo>
                    <a:pt x="5667" y="18976"/>
                  </a:lnTo>
                  <a:lnTo>
                    <a:pt x="12565" y="18976"/>
                  </a:lnTo>
                  <a:lnTo>
                    <a:pt x="687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2"/>
            <p:cNvSpPr/>
            <p:nvPr/>
          </p:nvSpPr>
          <p:spPr>
            <a:xfrm>
              <a:off x="433625" y="2727675"/>
              <a:ext cx="1268000" cy="278225"/>
            </a:xfrm>
            <a:custGeom>
              <a:rect b="b" l="l" r="r" t="t"/>
              <a:pathLst>
                <a:path extrusionOk="0" h="11129" w="50720">
                  <a:moveTo>
                    <a:pt x="1" y="0"/>
                  </a:moveTo>
                  <a:lnTo>
                    <a:pt x="1" y="11129"/>
                  </a:lnTo>
                  <a:lnTo>
                    <a:pt x="43258" y="11129"/>
                  </a:lnTo>
                  <a:lnTo>
                    <a:pt x="43643" y="11077"/>
                  </a:lnTo>
                  <a:lnTo>
                    <a:pt x="44053" y="11026"/>
                  </a:lnTo>
                  <a:lnTo>
                    <a:pt x="44438" y="10975"/>
                  </a:lnTo>
                  <a:lnTo>
                    <a:pt x="44822" y="10872"/>
                  </a:lnTo>
                  <a:lnTo>
                    <a:pt x="45181" y="10770"/>
                  </a:lnTo>
                  <a:lnTo>
                    <a:pt x="45566" y="10641"/>
                  </a:lnTo>
                  <a:lnTo>
                    <a:pt x="45925" y="10513"/>
                  </a:lnTo>
                  <a:lnTo>
                    <a:pt x="46258" y="10359"/>
                  </a:lnTo>
                  <a:lnTo>
                    <a:pt x="46617" y="10180"/>
                  </a:lnTo>
                  <a:lnTo>
                    <a:pt x="46925" y="9975"/>
                  </a:lnTo>
                  <a:lnTo>
                    <a:pt x="47258" y="9770"/>
                  </a:lnTo>
                  <a:lnTo>
                    <a:pt x="47566" y="9564"/>
                  </a:lnTo>
                  <a:lnTo>
                    <a:pt x="47874" y="9334"/>
                  </a:lnTo>
                  <a:lnTo>
                    <a:pt x="48156" y="9077"/>
                  </a:lnTo>
                  <a:lnTo>
                    <a:pt x="48412" y="8821"/>
                  </a:lnTo>
                  <a:lnTo>
                    <a:pt x="48694" y="8539"/>
                  </a:lnTo>
                  <a:lnTo>
                    <a:pt x="48925" y="8257"/>
                  </a:lnTo>
                  <a:lnTo>
                    <a:pt x="49156" y="7949"/>
                  </a:lnTo>
                  <a:lnTo>
                    <a:pt x="49386" y="7641"/>
                  </a:lnTo>
                  <a:lnTo>
                    <a:pt x="49592" y="7334"/>
                  </a:lnTo>
                  <a:lnTo>
                    <a:pt x="49771" y="7000"/>
                  </a:lnTo>
                  <a:lnTo>
                    <a:pt x="49951" y="6667"/>
                  </a:lnTo>
                  <a:lnTo>
                    <a:pt x="50104" y="6308"/>
                  </a:lnTo>
                  <a:lnTo>
                    <a:pt x="50258" y="5949"/>
                  </a:lnTo>
                  <a:lnTo>
                    <a:pt x="50386" y="5590"/>
                  </a:lnTo>
                  <a:lnTo>
                    <a:pt x="50489" y="5205"/>
                  </a:lnTo>
                  <a:lnTo>
                    <a:pt x="50566" y="4821"/>
                  </a:lnTo>
                  <a:lnTo>
                    <a:pt x="50643" y="4436"/>
                  </a:lnTo>
                  <a:lnTo>
                    <a:pt x="50694" y="4051"/>
                  </a:lnTo>
                  <a:lnTo>
                    <a:pt x="50720" y="3641"/>
                  </a:lnTo>
                  <a:lnTo>
                    <a:pt x="50720" y="3231"/>
                  </a:lnTo>
                  <a:lnTo>
                    <a:pt x="50720" y="2051"/>
                  </a:lnTo>
                  <a:lnTo>
                    <a:pt x="50720" y="1846"/>
                  </a:lnTo>
                  <a:lnTo>
                    <a:pt x="50694" y="1641"/>
                  </a:lnTo>
                  <a:lnTo>
                    <a:pt x="50643" y="1436"/>
                  </a:lnTo>
                  <a:lnTo>
                    <a:pt x="50566" y="1257"/>
                  </a:lnTo>
                  <a:lnTo>
                    <a:pt x="50489" y="1077"/>
                  </a:lnTo>
                  <a:lnTo>
                    <a:pt x="50386" y="898"/>
                  </a:lnTo>
                  <a:lnTo>
                    <a:pt x="50258" y="744"/>
                  </a:lnTo>
                  <a:lnTo>
                    <a:pt x="50130" y="590"/>
                  </a:lnTo>
                  <a:lnTo>
                    <a:pt x="49976" y="462"/>
                  </a:lnTo>
                  <a:lnTo>
                    <a:pt x="49822" y="333"/>
                  </a:lnTo>
                  <a:lnTo>
                    <a:pt x="49643" y="231"/>
                  </a:lnTo>
                  <a:lnTo>
                    <a:pt x="49463" y="154"/>
                  </a:lnTo>
                  <a:lnTo>
                    <a:pt x="49284" y="77"/>
                  </a:lnTo>
                  <a:lnTo>
                    <a:pt x="49079" y="26"/>
                  </a:lnTo>
                  <a:lnTo>
                    <a:pt x="4887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2"/>
            <p:cNvSpPr/>
            <p:nvPr/>
          </p:nvSpPr>
          <p:spPr>
            <a:xfrm>
              <a:off x="433625" y="2727675"/>
              <a:ext cx="1257100" cy="151950"/>
            </a:xfrm>
            <a:custGeom>
              <a:rect b="b" l="l" r="r" t="t"/>
              <a:pathLst>
                <a:path extrusionOk="0" h="6078" w="50284">
                  <a:moveTo>
                    <a:pt x="1" y="0"/>
                  </a:moveTo>
                  <a:lnTo>
                    <a:pt x="1" y="6077"/>
                  </a:lnTo>
                  <a:lnTo>
                    <a:pt x="42848" y="6077"/>
                  </a:lnTo>
                  <a:lnTo>
                    <a:pt x="43489" y="6051"/>
                  </a:lnTo>
                  <a:lnTo>
                    <a:pt x="44104" y="5975"/>
                  </a:lnTo>
                  <a:lnTo>
                    <a:pt x="44720" y="5846"/>
                  </a:lnTo>
                  <a:lnTo>
                    <a:pt x="45309" y="5693"/>
                  </a:lnTo>
                  <a:lnTo>
                    <a:pt x="45874" y="5462"/>
                  </a:lnTo>
                  <a:lnTo>
                    <a:pt x="46438" y="5205"/>
                  </a:lnTo>
                  <a:lnTo>
                    <a:pt x="46950" y="4923"/>
                  </a:lnTo>
                  <a:lnTo>
                    <a:pt x="47463" y="4590"/>
                  </a:lnTo>
                  <a:lnTo>
                    <a:pt x="47925" y="4205"/>
                  </a:lnTo>
                  <a:lnTo>
                    <a:pt x="48361" y="3821"/>
                  </a:lnTo>
                  <a:lnTo>
                    <a:pt x="48771" y="3385"/>
                  </a:lnTo>
                  <a:lnTo>
                    <a:pt x="49156" y="2923"/>
                  </a:lnTo>
                  <a:lnTo>
                    <a:pt x="49489" y="2410"/>
                  </a:lnTo>
                  <a:lnTo>
                    <a:pt x="49797" y="1898"/>
                  </a:lnTo>
                  <a:lnTo>
                    <a:pt x="50079" y="1359"/>
                  </a:lnTo>
                  <a:lnTo>
                    <a:pt x="50284" y="795"/>
                  </a:lnTo>
                  <a:lnTo>
                    <a:pt x="50130" y="615"/>
                  </a:lnTo>
                  <a:lnTo>
                    <a:pt x="49976" y="462"/>
                  </a:lnTo>
                  <a:lnTo>
                    <a:pt x="49797" y="333"/>
                  </a:lnTo>
                  <a:lnTo>
                    <a:pt x="49592" y="205"/>
                  </a:lnTo>
                  <a:lnTo>
                    <a:pt x="49361" y="128"/>
                  </a:lnTo>
                  <a:lnTo>
                    <a:pt x="49156" y="51"/>
                  </a:lnTo>
                  <a:lnTo>
                    <a:pt x="4892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2"/>
            <p:cNvSpPr/>
            <p:nvPr/>
          </p:nvSpPr>
          <p:spPr>
            <a:xfrm>
              <a:off x="238125" y="2495600"/>
              <a:ext cx="871175" cy="871200"/>
            </a:xfrm>
            <a:custGeom>
              <a:rect b="b" l="l" r="r" t="t"/>
              <a:pathLst>
                <a:path extrusionOk="0" h="34848" w="34847">
                  <a:moveTo>
                    <a:pt x="3769" y="1"/>
                  </a:moveTo>
                  <a:lnTo>
                    <a:pt x="3385" y="27"/>
                  </a:lnTo>
                  <a:lnTo>
                    <a:pt x="3000" y="78"/>
                  </a:lnTo>
                  <a:lnTo>
                    <a:pt x="2641" y="155"/>
                  </a:lnTo>
                  <a:lnTo>
                    <a:pt x="2282" y="283"/>
                  </a:lnTo>
                  <a:lnTo>
                    <a:pt x="1974" y="462"/>
                  </a:lnTo>
                  <a:lnTo>
                    <a:pt x="1667" y="642"/>
                  </a:lnTo>
                  <a:lnTo>
                    <a:pt x="1359" y="847"/>
                  </a:lnTo>
                  <a:lnTo>
                    <a:pt x="1103" y="1103"/>
                  </a:lnTo>
                  <a:lnTo>
                    <a:pt x="846" y="1360"/>
                  </a:lnTo>
                  <a:lnTo>
                    <a:pt x="641" y="1668"/>
                  </a:lnTo>
                  <a:lnTo>
                    <a:pt x="462" y="1975"/>
                  </a:lnTo>
                  <a:lnTo>
                    <a:pt x="282" y="2283"/>
                  </a:lnTo>
                  <a:lnTo>
                    <a:pt x="154" y="2642"/>
                  </a:lnTo>
                  <a:lnTo>
                    <a:pt x="77" y="3001"/>
                  </a:lnTo>
                  <a:lnTo>
                    <a:pt x="26" y="3386"/>
                  </a:lnTo>
                  <a:lnTo>
                    <a:pt x="0" y="3770"/>
                  </a:lnTo>
                  <a:lnTo>
                    <a:pt x="0" y="34848"/>
                  </a:lnTo>
                  <a:lnTo>
                    <a:pt x="34847" y="34848"/>
                  </a:lnTo>
                  <a:lnTo>
                    <a:pt x="29180" y="15873"/>
                  </a:lnTo>
                  <a:lnTo>
                    <a:pt x="31078" y="7924"/>
                  </a:lnTo>
                  <a:lnTo>
                    <a:pt x="31155" y="7565"/>
                  </a:lnTo>
                  <a:lnTo>
                    <a:pt x="31206" y="7180"/>
                  </a:lnTo>
                  <a:lnTo>
                    <a:pt x="31231" y="6796"/>
                  </a:lnTo>
                  <a:lnTo>
                    <a:pt x="31257" y="6437"/>
                  </a:lnTo>
                  <a:lnTo>
                    <a:pt x="31231" y="6052"/>
                  </a:lnTo>
                  <a:lnTo>
                    <a:pt x="31206" y="5693"/>
                  </a:lnTo>
                  <a:lnTo>
                    <a:pt x="31155" y="5334"/>
                  </a:lnTo>
                  <a:lnTo>
                    <a:pt x="31078" y="5001"/>
                  </a:lnTo>
                  <a:lnTo>
                    <a:pt x="31001" y="4642"/>
                  </a:lnTo>
                  <a:lnTo>
                    <a:pt x="30898" y="4309"/>
                  </a:lnTo>
                  <a:lnTo>
                    <a:pt x="30770" y="3975"/>
                  </a:lnTo>
                  <a:lnTo>
                    <a:pt x="30616" y="3642"/>
                  </a:lnTo>
                  <a:lnTo>
                    <a:pt x="30462" y="3334"/>
                  </a:lnTo>
                  <a:lnTo>
                    <a:pt x="30283" y="3027"/>
                  </a:lnTo>
                  <a:lnTo>
                    <a:pt x="30078" y="2745"/>
                  </a:lnTo>
                  <a:lnTo>
                    <a:pt x="29872" y="2437"/>
                  </a:lnTo>
                  <a:lnTo>
                    <a:pt x="29642" y="2180"/>
                  </a:lnTo>
                  <a:lnTo>
                    <a:pt x="29385" y="1924"/>
                  </a:lnTo>
                  <a:lnTo>
                    <a:pt x="29155" y="1668"/>
                  </a:lnTo>
                  <a:lnTo>
                    <a:pt x="28872" y="1437"/>
                  </a:lnTo>
                  <a:lnTo>
                    <a:pt x="28590" y="1232"/>
                  </a:lnTo>
                  <a:lnTo>
                    <a:pt x="28308" y="1027"/>
                  </a:lnTo>
                  <a:lnTo>
                    <a:pt x="28001" y="847"/>
                  </a:lnTo>
                  <a:lnTo>
                    <a:pt x="27667" y="668"/>
                  </a:lnTo>
                  <a:lnTo>
                    <a:pt x="27360" y="514"/>
                  </a:lnTo>
                  <a:lnTo>
                    <a:pt x="27026" y="385"/>
                  </a:lnTo>
                  <a:lnTo>
                    <a:pt x="26667" y="257"/>
                  </a:lnTo>
                  <a:lnTo>
                    <a:pt x="26308" y="180"/>
                  </a:lnTo>
                  <a:lnTo>
                    <a:pt x="25949" y="103"/>
                  </a:lnTo>
                  <a:lnTo>
                    <a:pt x="25565" y="52"/>
                  </a:lnTo>
                  <a:lnTo>
                    <a:pt x="25206"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2"/>
            <p:cNvSpPr/>
            <p:nvPr/>
          </p:nvSpPr>
          <p:spPr>
            <a:xfrm>
              <a:off x="238125" y="2495600"/>
              <a:ext cx="725025" cy="871200"/>
            </a:xfrm>
            <a:custGeom>
              <a:rect b="b" l="l" r="r" t="t"/>
              <a:pathLst>
                <a:path extrusionOk="0" h="34848" w="29001">
                  <a:moveTo>
                    <a:pt x="3769" y="1"/>
                  </a:moveTo>
                  <a:lnTo>
                    <a:pt x="3385" y="27"/>
                  </a:lnTo>
                  <a:lnTo>
                    <a:pt x="3000" y="78"/>
                  </a:lnTo>
                  <a:lnTo>
                    <a:pt x="2641" y="155"/>
                  </a:lnTo>
                  <a:lnTo>
                    <a:pt x="2282" y="283"/>
                  </a:lnTo>
                  <a:lnTo>
                    <a:pt x="1974" y="462"/>
                  </a:lnTo>
                  <a:lnTo>
                    <a:pt x="1667" y="642"/>
                  </a:lnTo>
                  <a:lnTo>
                    <a:pt x="1359" y="847"/>
                  </a:lnTo>
                  <a:lnTo>
                    <a:pt x="1103" y="1103"/>
                  </a:lnTo>
                  <a:lnTo>
                    <a:pt x="846" y="1360"/>
                  </a:lnTo>
                  <a:lnTo>
                    <a:pt x="641" y="1668"/>
                  </a:lnTo>
                  <a:lnTo>
                    <a:pt x="462" y="1975"/>
                  </a:lnTo>
                  <a:lnTo>
                    <a:pt x="282" y="2283"/>
                  </a:lnTo>
                  <a:lnTo>
                    <a:pt x="154" y="2642"/>
                  </a:lnTo>
                  <a:lnTo>
                    <a:pt x="77" y="3001"/>
                  </a:lnTo>
                  <a:lnTo>
                    <a:pt x="26" y="3386"/>
                  </a:lnTo>
                  <a:lnTo>
                    <a:pt x="0" y="3770"/>
                  </a:lnTo>
                  <a:lnTo>
                    <a:pt x="0" y="34848"/>
                  </a:lnTo>
                  <a:lnTo>
                    <a:pt x="29001" y="34848"/>
                  </a:lnTo>
                  <a:lnTo>
                    <a:pt x="23308" y="15873"/>
                  </a:lnTo>
                  <a:lnTo>
                    <a:pt x="25231" y="7924"/>
                  </a:lnTo>
                  <a:lnTo>
                    <a:pt x="25308" y="7565"/>
                  </a:lnTo>
                  <a:lnTo>
                    <a:pt x="25360" y="7180"/>
                  </a:lnTo>
                  <a:lnTo>
                    <a:pt x="25385" y="6796"/>
                  </a:lnTo>
                  <a:lnTo>
                    <a:pt x="25411" y="6437"/>
                  </a:lnTo>
                  <a:lnTo>
                    <a:pt x="25385" y="6052"/>
                  </a:lnTo>
                  <a:lnTo>
                    <a:pt x="25360" y="5693"/>
                  </a:lnTo>
                  <a:lnTo>
                    <a:pt x="25308" y="5334"/>
                  </a:lnTo>
                  <a:lnTo>
                    <a:pt x="25231" y="5001"/>
                  </a:lnTo>
                  <a:lnTo>
                    <a:pt x="25154" y="4642"/>
                  </a:lnTo>
                  <a:lnTo>
                    <a:pt x="25026" y="4309"/>
                  </a:lnTo>
                  <a:lnTo>
                    <a:pt x="24898" y="3975"/>
                  </a:lnTo>
                  <a:lnTo>
                    <a:pt x="24770" y="3642"/>
                  </a:lnTo>
                  <a:lnTo>
                    <a:pt x="24590" y="3334"/>
                  </a:lnTo>
                  <a:lnTo>
                    <a:pt x="24411" y="3027"/>
                  </a:lnTo>
                  <a:lnTo>
                    <a:pt x="24231" y="2745"/>
                  </a:lnTo>
                  <a:lnTo>
                    <a:pt x="24001" y="2437"/>
                  </a:lnTo>
                  <a:lnTo>
                    <a:pt x="23795" y="2180"/>
                  </a:lnTo>
                  <a:lnTo>
                    <a:pt x="23539" y="1924"/>
                  </a:lnTo>
                  <a:lnTo>
                    <a:pt x="23283" y="1668"/>
                  </a:lnTo>
                  <a:lnTo>
                    <a:pt x="23026" y="1437"/>
                  </a:lnTo>
                  <a:lnTo>
                    <a:pt x="22744" y="1232"/>
                  </a:lnTo>
                  <a:lnTo>
                    <a:pt x="22436" y="1027"/>
                  </a:lnTo>
                  <a:lnTo>
                    <a:pt x="22154" y="847"/>
                  </a:lnTo>
                  <a:lnTo>
                    <a:pt x="21821" y="668"/>
                  </a:lnTo>
                  <a:lnTo>
                    <a:pt x="21488" y="514"/>
                  </a:lnTo>
                  <a:lnTo>
                    <a:pt x="21154" y="385"/>
                  </a:lnTo>
                  <a:lnTo>
                    <a:pt x="20821" y="257"/>
                  </a:lnTo>
                  <a:lnTo>
                    <a:pt x="20462" y="180"/>
                  </a:lnTo>
                  <a:lnTo>
                    <a:pt x="20103" y="103"/>
                  </a:lnTo>
                  <a:lnTo>
                    <a:pt x="19718" y="52"/>
                  </a:lnTo>
                  <a:lnTo>
                    <a:pt x="19334"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2"/>
            <p:cNvSpPr/>
            <p:nvPr/>
          </p:nvSpPr>
          <p:spPr>
            <a:xfrm>
              <a:off x="541975" y="1911625"/>
              <a:ext cx="641700" cy="2575"/>
            </a:xfrm>
            <a:custGeom>
              <a:rect b="b" l="l" r="r" t="t"/>
              <a:pathLst>
                <a:path extrusionOk="0" h="103" w="25668">
                  <a:moveTo>
                    <a:pt x="12847" y="0"/>
                  </a:moveTo>
                  <a:lnTo>
                    <a:pt x="6334" y="26"/>
                  </a:lnTo>
                  <a:lnTo>
                    <a:pt x="0" y="52"/>
                  </a:lnTo>
                  <a:lnTo>
                    <a:pt x="6334" y="103"/>
                  </a:lnTo>
                  <a:lnTo>
                    <a:pt x="19360" y="103"/>
                  </a:lnTo>
                  <a:lnTo>
                    <a:pt x="25667" y="52"/>
                  </a:lnTo>
                  <a:lnTo>
                    <a:pt x="19360" y="26"/>
                  </a:lnTo>
                  <a:lnTo>
                    <a:pt x="12847"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2"/>
            <p:cNvSpPr/>
            <p:nvPr/>
          </p:nvSpPr>
          <p:spPr>
            <a:xfrm>
              <a:off x="522100" y="2091125"/>
              <a:ext cx="721200" cy="2575"/>
            </a:xfrm>
            <a:custGeom>
              <a:rect b="b" l="l" r="r" t="t"/>
              <a:pathLst>
                <a:path extrusionOk="0" h="103" w="28848">
                  <a:moveTo>
                    <a:pt x="14436" y="0"/>
                  </a:moveTo>
                  <a:lnTo>
                    <a:pt x="7103" y="26"/>
                  </a:lnTo>
                  <a:lnTo>
                    <a:pt x="0" y="51"/>
                  </a:lnTo>
                  <a:lnTo>
                    <a:pt x="7103" y="103"/>
                  </a:lnTo>
                  <a:lnTo>
                    <a:pt x="21744" y="103"/>
                  </a:lnTo>
                  <a:lnTo>
                    <a:pt x="28847" y="51"/>
                  </a:lnTo>
                  <a:lnTo>
                    <a:pt x="21744" y="26"/>
                  </a:lnTo>
                  <a:lnTo>
                    <a:pt x="14436"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2"/>
            <p:cNvSpPr/>
            <p:nvPr/>
          </p:nvSpPr>
          <p:spPr>
            <a:xfrm>
              <a:off x="551575" y="2271250"/>
              <a:ext cx="721850" cy="1950"/>
            </a:xfrm>
            <a:custGeom>
              <a:rect b="b" l="l" r="r" t="t"/>
              <a:pathLst>
                <a:path extrusionOk="0" h="78" w="28874">
                  <a:moveTo>
                    <a:pt x="7103" y="0"/>
                  </a:moveTo>
                  <a:lnTo>
                    <a:pt x="1" y="26"/>
                  </a:lnTo>
                  <a:lnTo>
                    <a:pt x="7103" y="77"/>
                  </a:lnTo>
                  <a:lnTo>
                    <a:pt x="21745" y="77"/>
                  </a:lnTo>
                  <a:lnTo>
                    <a:pt x="28873" y="26"/>
                  </a:lnTo>
                  <a:lnTo>
                    <a:pt x="2174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2"/>
            <p:cNvSpPr/>
            <p:nvPr/>
          </p:nvSpPr>
          <p:spPr>
            <a:xfrm>
              <a:off x="586200" y="2450725"/>
              <a:ext cx="715425" cy="1950"/>
            </a:xfrm>
            <a:custGeom>
              <a:rect b="b" l="l" r="r" t="t"/>
              <a:pathLst>
                <a:path extrusionOk="0" h="78" w="28617">
                  <a:moveTo>
                    <a:pt x="7052" y="1"/>
                  </a:moveTo>
                  <a:lnTo>
                    <a:pt x="0" y="52"/>
                  </a:lnTo>
                  <a:lnTo>
                    <a:pt x="7052" y="78"/>
                  </a:lnTo>
                  <a:lnTo>
                    <a:pt x="21565" y="78"/>
                  </a:lnTo>
                  <a:lnTo>
                    <a:pt x="28616" y="52"/>
                  </a:lnTo>
                  <a:lnTo>
                    <a:pt x="2156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2"/>
            <p:cNvSpPr/>
            <p:nvPr/>
          </p:nvSpPr>
          <p:spPr>
            <a:xfrm>
              <a:off x="4609375" y="3273825"/>
              <a:ext cx="255800" cy="153875"/>
            </a:xfrm>
            <a:custGeom>
              <a:rect b="b" l="l" r="r" t="t"/>
              <a:pathLst>
                <a:path extrusionOk="0" h="6155" w="10232">
                  <a:moveTo>
                    <a:pt x="4975" y="1"/>
                  </a:moveTo>
                  <a:lnTo>
                    <a:pt x="0" y="924"/>
                  </a:lnTo>
                  <a:lnTo>
                    <a:pt x="77" y="1590"/>
                  </a:lnTo>
                  <a:lnTo>
                    <a:pt x="180" y="2283"/>
                  </a:lnTo>
                  <a:lnTo>
                    <a:pt x="333" y="3129"/>
                  </a:lnTo>
                  <a:lnTo>
                    <a:pt x="513" y="4001"/>
                  </a:lnTo>
                  <a:lnTo>
                    <a:pt x="615" y="4411"/>
                  </a:lnTo>
                  <a:lnTo>
                    <a:pt x="718" y="4821"/>
                  </a:lnTo>
                  <a:lnTo>
                    <a:pt x="846" y="5206"/>
                  </a:lnTo>
                  <a:lnTo>
                    <a:pt x="974" y="5514"/>
                  </a:lnTo>
                  <a:lnTo>
                    <a:pt x="1128" y="5796"/>
                  </a:lnTo>
                  <a:lnTo>
                    <a:pt x="1282" y="6001"/>
                  </a:lnTo>
                  <a:lnTo>
                    <a:pt x="1385" y="6078"/>
                  </a:lnTo>
                  <a:lnTo>
                    <a:pt x="1539" y="6129"/>
                  </a:lnTo>
                  <a:lnTo>
                    <a:pt x="1718" y="6155"/>
                  </a:lnTo>
                  <a:lnTo>
                    <a:pt x="2436" y="6155"/>
                  </a:lnTo>
                  <a:lnTo>
                    <a:pt x="3077" y="6052"/>
                  </a:lnTo>
                  <a:lnTo>
                    <a:pt x="3769" y="5924"/>
                  </a:lnTo>
                  <a:lnTo>
                    <a:pt x="4539" y="5744"/>
                  </a:lnTo>
                  <a:lnTo>
                    <a:pt x="5334" y="5539"/>
                  </a:lnTo>
                  <a:lnTo>
                    <a:pt x="6128" y="5283"/>
                  </a:lnTo>
                  <a:lnTo>
                    <a:pt x="6923" y="5052"/>
                  </a:lnTo>
                  <a:lnTo>
                    <a:pt x="7693" y="4770"/>
                  </a:lnTo>
                  <a:lnTo>
                    <a:pt x="8385" y="4514"/>
                  </a:lnTo>
                  <a:lnTo>
                    <a:pt x="9000" y="4283"/>
                  </a:lnTo>
                  <a:lnTo>
                    <a:pt x="9539" y="4052"/>
                  </a:lnTo>
                  <a:lnTo>
                    <a:pt x="9923" y="3847"/>
                  </a:lnTo>
                  <a:lnTo>
                    <a:pt x="10154" y="3693"/>
                  </a:lnTo>
                  <a:lnTo>
                    <a:pt x="10231" y="3616"/>
                  </a:lnTo>
                  <a:lnTo>
                    <a:pt x="10231" y="3565"/>
                  </a:lnTo>
                  <a:lnTo>
                    <a:pt x="10180" y="3488"/>
                  </a:lnTo>
                  <a:lnTo>
                    <a:pt x="10026" y="3385"/>
                  </a:lnTo>
                  <a:lnTo>
                    <a:pt x="9846" y="3283"/>
                  </a:lnTo>
                  <a:lnTo>
                    <a:pt x="9590" y="3155"/>
                  </a:lnTo>
                  <a:lnTo>
                    <a:pt x="8975" y="2873"/>
                  </a:lnTo>
                  <a:lnTo>
                    <a:pt x="8205" y="2514"/>
                  </a:lnTo>
                  <a:lnTo>
                    <a:pt x="7795" y="2283"/>
                  </a:lnTo>
                  <a:lnTo>
                    <a:pt x="7385" y="2052"/>
                  </a:lnTo>
                  <a:lnTo>
                    <a:pt x="6949" y="1796"/>
                  </a:lnTo>
                  <a:lnTo>
                    <a:pt x="6513" y="1488"/>
                  </a:lnTo>
                  <a:lnTo>
                    <a:pt x="6103" y="1180"/>
                  </a:lnTo>
                  <a:lnTo>
                    <a:pt x="5693" y="821"/>
                  </a:lnTo>
                  <a:lnTo>
                    <a:pt x="5334" y="437"/>
                  </a:lnTo>
                  <a:lnTo>
                    <a:pt x="497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2"/>
            <p:cNvSpPr/>
            <p:nvPr/>
          </p:nvSpPr>
          <p:spPr>
            <a:xfrm>
              <a:off x="4609375" y="3273825"/>
              <a:ext cx="255800" cy="153875"/>
            </a:xfrm>
            <a:custGeom>
              <a:rect b="b" l="l" r="r" t="t"/>
              <a:pathLst>
                <a:path extrusionOk="0" fill="none" h="6155" w="10232">
                  <a:moveTo>
                    <a:pt x="0" y="924"/>
                  </a:moveTo>
                  <a:lnTo>
                    <a:pt x="0" y="924"/>
                  </a:lnTo>
                  <a:lnTo>
                    <a:pt x="77" y="1590"/>
                  </a:lnTo>
                  <a:lnTo>
                    <a:pt x="180" y="2283"/>
                  </a:lnTo>
                  <a:lnTo>
                    <a:pt x="333" y="3129"/>
                  </a:lnTo>
                  <a:lnTo>
                    <a:pt x="513" y="4001"/>
                  </a:lnTo>
                  <a:lnTo>
                    <a:pt x="615" y="4411"/>
                  </a:lnTo>
                  <a:lnTo>
                    <a:pt x="718" y="4821"/>
                  </a:lnTo>
                  <a:lnTo>
                    <a:pt x="846" y="5206"/>
                  </a:lnTo>
                  <a:lnTo>
                    <a:pt x="974" y="5514"/>
                  </a:lnTo>
                  <a:lnTo>
                    <a:pt x="1128" y="5796"/>
                  </a:lnTo>
                  <a:lnTo>
                    <a:pt x="1282" y="6001"/>
                  </a:lnTo>
                  <a:lnTo>
                    <a:pt x="1282" y="6001"/>
                  </a:lnTo>
                  <a:lnTo>
                    <a:pt x="1385" y="6078"/>
                  </a:lnTo>
                  <a:lnTo>
                    <a:pt x="1539" y="6129"/>
                  </a:lnTo>
                  <a:lnTo>
                    <a:pt x="1718" y="6155"/>
                  </a:lnTo>
                  <a:lnTo>
                    <a:pt x="1923" y="6155"/>
                  </a:lnTo>
                  <a:lnTo>
                    <a:pt x="2436" y="6155"/>
                  </a:lnTo>
                  <a:lnTo>
                    <a:pt x="3077" y="6052"/>
                  </a:lnTo>
                  <a:lnTo>
                    <a:pt x="3769" y="5924"/>
                  </a:lnTo>
                  <a:lnTo>
                    <a:pt x="4539" y="5744"/>
                  </a:lnTo>
                  <a:lnTo>
                    <a:pt x="5334" y="5539"/>
                  </a:lnTo>
                  <a:lnTo>
                    <a:pt x="6128" y="5283"/>
                  </a:lnTo>
                  <a:lnTo>
                    <a:pt x="6923" y="5052"/>
                  </a:lnTo>
                  <a:lnTo>
                    <a:pt x="7693" y="4770"/>
                  </a:lnTo>
                  <a:lnTo>
                    <a:pt x="8385" y="4514"/>
                  </a:lnTo>
                  <a:lnTo>
                    <a:pt x="9000" y="4283"/>
                  </a:lnTo>
                  <a:lnTo>
                    <a:pt x="9539" y="4052"/>
                  </a:lnTo>
                  <a:lnTo>
                    <a:pt x="9923" y="3847"/>
                  </a:lnTo>
                  <a:lnTo>
                    <a:pt x="10154" y="3693"/>
                  </a:lnTo>
                  <a:lnTo>
                    <a:pt x="10231" y="3616"/>
                  </a:lnTo>
                  <a:lnTo>
                    <a:pt x="10231" y="3565"/>
                  </a:lnTo>
                  <a:lnTo>
                    <a:pt x="10231" y="3565"/>
                  </a:lnTo>
                  <a:lnTo>
                    <a:pt x="10180" y="3488"/>
                  </a:lnTo>
                  <a:lnTo>
                    <a:pt x="10026" y="3385"/>
                  </a:lnTo>
                  <a:lnTo>
                    <a:pt x="9846" y="3283"/>
                  </a:lnTo>
                  <a:lnTo>
                    <a:pt x="9590" y="3155"/>
                  </a:lnTo>
                  <a:lnTo>
                    <a:pt x="8975" y="2873"/>
                  </a:lnTo>
                  <a:lnTo>
                    <a:pt x="8205" y="2514"/>
                  </a:lnTo>
                  <a:lnTo>
                    <a:pt x="7795" y="2283"/>
                  </a:lnTo>
                  <a:lnTo>
                    <a:pt x="7385" y="2052"/>
                  </a:lnTo>
                  <a:lnTo>
                    <a:pt x="6949" y="1796"/>
                  </a:lnTo>
                  <a:lnTo>
                    <a:pt x="6513" y="1488"/>
                  </a:lnTo>
                  <a:lnTo>
                    <a:pt x="6103" y="1180"/>
                  </a:lnTo>
                  <a:lnTo>
                    <a:pt x="5693" y="821"/>
                  </a:lnTo>
                  <a:lnTo>
                    <a:pt x="5334" y="437"/>
                  </a:lnTo>
                  <a:lnTo>
                    <a:pt x="4975" y="1"/>
                  </a:lnTo>
                  <a:lnTo>
                    <a:pt x="0" y="9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2"/>
            <p:cNvSpPr/>
            <p:nvPr/>
          </p:nvSpPr>
          <p:spPr>
            <a:xfrm>
              <a:off x="4788850" y="3321900"/>
              <a:ext cx="76325" cy="42975"/>
            </a:xfrm>
            <a:custGeom>
              <a:rect b="b" l="l" r="r" t="t"/>
              <a:pathLst>
                <a:path extrusionOk="0" h="1719" w="3053">
                  <a:moveTo>
                    <a:pt x="3026" y="1719"/>
                  </a:moveTo>
                  <a:lnTo>
                    <a:pt x="3026" y="1719"/>
                  </a:lnTo>
                  <a:lnTo>
                    <a:pt x="3026" y="1719"/>
                  </a:lnTo>
                  <a:lnTo>
                    <a:pt x="3026" y="1719"/>
                  </a:lnTo>
                  <a:lnTo>
                    <a:pt x="3026" y="1719"/>
                  </a:lnTo>
                  <a:close/>
                  <a:moveTo>
                    <a:pt x="3026" y="1719"/>
                  </a:moveTo>
                  <a:lnTo>
                    <a:pt x="3026" y="1719"/>
                  </a:lnTo>
                  <a:lnTo>
                    <a:pt x="3026" y="1719"/>
                  </a:lnTo>
                  <a:lnTo>
                    <a:pt x="3026" y="1719"/>
                  </a:lnTo>
                  <a:lnTo>
                    <a:pt x="3026" y="1719"/>
                  </a:lnTo>
                  <a:close/>
                  <a:moveTo>
                    <a:pt x="3026" y="1719"/>
                  </a:moveTo>
                  <a:lnTo>
                    <a:pt x="3026" y="1719"/>
                  </a:lnTo>
                  <a:lnTo>
                    <a:pt x="3026" y="1719"/>
                  </a:lnTo>
                  <a:lnTo>
                    <a:pt x="3026" y="1719"/>
                  </a:lnTo>
                  <a:lnTo>
                    <a:pt x="3026" y="1719"/>
                  </a:lnTo>
                  <a:close/>
                  <a:moveTo>
                    <a:pt x="3026" y="1719"/>
                  </a:moveTo>
                  <a:lnTo>
                    <a:pt x="3026" y="1719"/>
                  </a:lnTo>
                  <a:lnTo>
                    <a:pt x="3026" y="1719"/>
                  </a:lnTo>
                  <a:lnTo>
                    <a:pt x="3026" y="1719"/>
                  </a:lnTo>
                  <a:lnTo>
                    <a:pt x="3026" y="1719"/>
                  </a:lnTo>
                  <a:close/>
                  <a:moveTo>
                    <a:pt x="3026" y="1693"/>
                  </a:moveTo>
                  <a:lnTo>
                    <a:pt x="3026" y="1693"/>
                  </a:lnTo>
                  <a:lnTo>
                    <a:pt x="3026" y="1719"/>
                  </a:lnTo>
                  <a:lnTo>
                    <a:pt x="3026" y="1719"/>
                  </a:lnTo>
                  <a:lnTo>
                    <a:pt x="3026" y="1693"/>
                  </a:lnTo>
                  <a:close/>
                  <a:moveTo>
                    <a:pt x="3026" y="1693"/>
                  </a:moveTo>
                  <a:lnTo>
                    <a:pt x="3026" y="1693"/>
                  </a:lnTo>
                  <a:lnTo>
                    <a:pt x="3026" y="1693"/>
                  </a:lnTo>
                  <a:lnTo>
                    <a:pt x="3026" y="1693"/>
                  </a:lnTo>
                  <a:lnTo>
                    <a:pt x="3026" y="1693"/>
                  </a:lnTo>
                  <a:close/>
                  <a:moveTo>
                    <a:pt x="3026" y="1693"/>
                  </a:moveTo>
                  <a:lnTo>
                    <a:pt x="3026" y="1693"/>
                  </a:lnTo>
                  <a:lnTo>
                    <a:pt x="3026" y="1693"/>
                  </a:lnTo>
                  <a:lnTo>
                    <a:pt x="3026" y="1693"/>
                  </a:lnTo>
                  <a:lnTo>
                    <a:pt x="3026" y="1693"/>
                  </a:lnTo>
                  <a:close/>
                  <a:moveTo>
                    <a:pt x="3052" y="1693"/>
                  </a:moveTo>
                  <a:lnTo>
                    <a:pt x="3052" y="1693"/>
                  </a:lnTo>
                  <a:lnTo>
                    <a:pt x="3026" y="1693"/>
                  </a:lnTo>
                  <a:lnTo>
                    <a:pt x="3026"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93"/>
                  </a:moveTo>
                  <a:lnTo>
                    <a:pt x="3052" y="1693"/>
                  </a:lnTo>
                  <a:lnTo>
                    <a:pt x="3052" y="1693"/>
                  </a:lnTo>
                  <a:lnTo>
                    <a:pt x="3052" y="1693"/>
                  </a:lnTo>
                  <a:lnTo>
                    <a:pt x="3052" y="1693"/>
                  </a:lnTo>
                  <a:close/>
                  <a:moveTo>
                    <a:pt x="3052" y="1667"/>
                  </a:moveTo>
                  <a:lnTo>
                    <a:pt x="3052" y="1667"/>
                  </a:lnTo>
                  <a:lnTo>
                    <a:pt x="3052" y="1693"/>
                  </a:lnTo>
                  <a:lnTo>
                    <a:pt x="3052" y="1693"/>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67"/>
                  </a:moveTo>
                  <a:lnTo>
                    <a:pt x="3052" y="1667"/>
                  </a:lnTo>
                  <a:lnTo>
                    <a:pt x="3052" y="1667"/>
                  </a:lnTo>
                  <a:lnTo>
                    <a:pt x="3052" y="1667"/>
                  </a:lnTo>
                  <a:lnTo>
                    <a:pt x="3052" y="1667"/>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42"/>
                  </a:moveTo>
                  <a:lnTo>
                    <a:pt x="3052" y="1642"/>
                  </a:lnTo>
                  <a:lnTo>
                    <a:pt x="3052" y="1642"/>
                  </a:lnTo>
                  <a:lnTo>
                    <a:pt x="3052" y="1642"/>
                  </a:lnTo>
                  <a:lnTo>
                    <a:pt x="3052" y="1642"/>
                  </a:lnTo>
                  <a:close/>
                  <a:moveTo>
                    <a:pt x="3052" y="1616"/>
                  </a:moveTo>
                  <a:lnTo>
                    <a:pt x="3052" y="1616"/>
                  </a:lnTo>
                  <a:lnTo>
                    <a:pt x="3052" y="1642"/>
                  </a:lnTo>
                  <a:lnTo>
                    <a:pt x="3052" y="1642"/>
                  </a:lnTo>
                  <a:lnTo>
                    <a:pt x="3052" y="1616"/>
                  </a:lnTo>
                  <a:close/>
                  <a:moveTo>
                    <a:pt x="3052" y="1616"/>
                  </a:moveTo>
                  <a:lnTo>
                    <a:pt x="3052" y="1616"/>
                  </a:lnTo>
                  <a:lnTo>
                    <a:pt x="3052" y="1616"/>
                  </a:lnTo>
                  <a:lnTo>
                    <a:pt x="3052" y="1616"/>
                  </a:lnTo>
                  <a:lnTo>
                    <a:pt x="3052" y="1616"/>
                  </a:lnTo>
                  <a:close/>
                  <a:moveTo>
                    <a:pt x="3026" y="1616"/>
                  </a:moveTo>
                  <a:lnTo>
                    <a:pt x="3026" y="1616"/>
                  </a:lnTo>
                  <a:lnTo>
                    <a:pt x="3052" y="1616"/>
                  </a:lnTo>
                  <a:lnTo>
                    <a:pt x="3052" y="1616"/>
                  </a:lnTo>
                  <a:lnTo>
                    <a:pt x="3026" y="1616"/>
                  </a:lnTo>
                  <a:close/>
                  <a:moveTo>
                    <a:pt x="3026" y="1616"/>
                  </a:moveTo>
                  <a:lnTo>
                    <a:pt x="3026" y="1616"/>
                  </a:lnTo>
                  <a:lnTo>
                    <a:pt x="3026" y="1616"/>
                  </a:lnTo>
                  <a:lnTo>
                    <a:pt x="3026" y="1616"/>
                  </a:lnTo>
                  <a:lnTo>
                    <a:pt x="3026" y="1616"/>
                  </a:lnTo>
                  <a:close/>
                  <a:moveTo>
                    <a:pt x="3026" y="1616"/>
                  </a:moveTo>
                  <a:lnTo>
                    <a:pt x="3026" y="1616"/>
                  </a:lnTo>
                  <a:lnTo>
                    <a:pt x="3026" y="1616"/>
                  </a:lnTo>
                  <a:lnTo>
                    <a:pt x="3026" y="1616"/>
                  </a:lnTo>
                  <a:lnTo>
                    <a:pt x="3026" y="1616"/>
                  </a:lnTo>
                  <a:close/>
                  <a:moveTo>
                    <a:pt x="3026" y="1616"/>
                  </a:moveTo>
                  <a:lnTo>
                    <a:pt x="3026" y="1616"/>
                  </a:lnTo>
                  <a:lnTo>
                    <a:pt x="3026" y="1616"/>
                  </a:lnTo>
                  <a:lnTo>
                    <a:pt x="3026" y="1616"/>
                  </a:lnTo>
                  <a:lnTo>
                    <a:pt x="3026" y="1616"/>
                  </a:lnTo>
                  <a:close/>
                  <a:moveTo>
                    <a:pt x="3026" y="1616"/>
                  </a:moveTo>
                  <a:lnTo>
                    <a:pt x="3026" y="1616"/>
                  </a:lnTo>
                  <a:lnTo>
                    <a:pt x="3026" y="1616"/>
                  </a:lnTo>
                  <a:lnTo>
                    <a:pt x="3026" y="1616"/>
                  </a:lnTo>
                  <a:lnTo>
                    <a:pt x="3026" y="1616"/>
                  </a:lnTo>
                  <a:close/>
                  <a:moveTo>
                    <a:pt x="3026" y="1591"/>
                  </a:moveTo>
                  <a:lnTo>
                    <a:pt x="3026" y="1591"/>
                  </a:lnTo>
                  <a:lnTo>
                    <a:pt x="3026" y="1616"/>
                  </a:lnTo>
                  <a:lnTo>
                    <a:pt x="3026" y="1616"/>
                  </a:lnTo>
                  <a:lnTo>
                    <a:pt x="3026" y="1591"/>
                  </a:lnTo>
                  <a:close/>
                  <a:moveTo>
                    <a:pt x="1" y="1"/>
                  </a:moveTo>
                  <a:lnTo>
                    <a:pt x="1" y="1"/>
                  </a:lnTo>
                  <a:lnTo>
                    <a:pt x="1" y="1"/>
                  </a:lnTo>
                  <a:lnTo>
                    <a:pt x="1" y="1"/>
                  </a:lnTo>
                  <a:lnTo>
                    <a:pt x="514" y="308"/>
                  </a:lnTo>
                  <a:lnTo>
                    <a:pt x="1026" y="565"/>
                  </a:lnTo>
                  <a:lnTo>
                    <a:pt x="1949" y="1026"/>
                  </a:lnTo>
                  <a:lnTo>
                    <a:pt x="2667" y="1334"/>
                  </a:lnTo>
                  <a:lnTo>
                    <a:pt x="2898" y="1488"/>
                  </a:lnTo>
                  <a:lnTo>
                    <a:pt x="3026" y="1591"/>
                  </a:lnTo>
                  <a:lnTo>
                    <a:pt x="3026" y="1591"/>
                  </a:lnTo>
                  <a:lnTo>
                    <a:pt x="2898" y="1488"/>
                  </a:lnTo>
                  <a:lnTo>
                    <a:pt x="2667" y="1334"/>
                  </a:lnTo>
                  <a:lnTo>
                    <a:pt x="1949" y="1026"/>
                  </a:lnTo>
                  <a:lnTo>
                    <a:pt x="1026" y="565"/>
                  </a:lnTo>
                  <a:lnTo>
                    <a:pt x="514" y="308"/>
                  </a:lnTo>
                  <a:lnTo>
                    <a:pt x="1" y="1"/>
                  </a:lnTo>
                  <a:close/>
                </a:path>
              </a:pathLst>
            </a:custGeom>
            <a:solidFill>
              <a:srgbClr val="610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22"/>
            <p:cNvSpPr/>
            <p:nvPr/>
          </p:nvSpPr>
          <p:spPr>
            <a:xfrm>
              <a:off x="4864500" y="336485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2"/>
            <p:cNvSpPr/>
            <p:nvPr/>
          </p:nvSpPr>
          <p:spPr>
            <a:xfrm>
              <a:off x="4864500" y="336485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2"/>
            <p:cNvSpPr/>
            <p:nvPr/>
          </p:nvSpPr>
          <p:spPr>
            <a:xfrm>
              <a:off x="4864500" y="336485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2"/>
            <p:cNvSpPr/>
            <p:nvPr/>
          </p:nvSpPr>
          <p:spPr>
            <a:xfrm>
              <a:off x="4864500" y="336485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2"/>
            <p:cNvSpPr/>
            <p:nvPr/>
          </p:nvSpPr>
          <p:spPr>
            <a:xfrm>
              <a:off x="4864500" y="3364225"/>
              <a:ext cx="25" cy="650"/>
            </a:xfrm>
            <a:custGeom>
              <a:rect b="b" l="l" r="r" t="t"/>
              <a:pathLst>
                <a:path extrusionOk="0" fill="none" h="26" w="1">
                  <a:moveTo>
                    <a:pt x="0" y="0"/>
                  </a:moveTo>
                  <a:lnTo>
                    <a:pt x="0" y="0"/>
                  </a:lnTo>
                  <a:lnTo>
                    <a:pt x="0" y="26"/>
                  </a:lnTo>
                  <a:lnTo>
                    <a:pt x="0" y="2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2"/>
            <p:cNvSpPr/>
            <p:nvPr/>
          </p:nvSpPr>
          <p:spPr>
            <a:xfrm>
              <a:off x="486450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2"/>
            <p:cNvSpPr/>
            <p:nvPr/>
          </p:nvSpPr>
          <p:spPr>
            <a:xfrm>
              <a:off x="486450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2"/>
            <p:cNvSpPr/>
            <p:nvPr/>
          </p:nvSpPr>
          <p:spPr>
            <a:xfrm>
              <a:off x="4864500" y="3364225"/>
              <a:ext cx="675" cy="25"/>
            </a:xfrm>
            <a:custGeom>
              <a:rect b="b" l="l" r="r" t="t"/>
              <a:pathLst>
                <a:path extrusionOk="0" fill="none" h="1" w="27">
                  <a:moveTo>
                    <a:pt x="26" y="0"/>
                  </a:moveTo>
                  <a:lnTo>
                    <a:pt x="26" y="0"/>
                  </a:lnTo>
                  <a:lnTo>
                    <a:pt x="0" y="0"/>
                  </a:lnTo>
                  <a:lnTo>
                    <a:pt x="0" y="0"/>
                  </a:lnTo>
                  <a:lnTo>
                    <a:pt x="2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2"/>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2"/>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2"/>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2"/>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2"/>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2"/>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2"/>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2"/>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2"/>
            <p:cNvSpPr/>
            <p:nvPr/>
          </p:nvSpPr>
          <p:spPr>
            <a:xfrm>
              <a:off x="4865150" y="33642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2"/>
            <p:cNvSpPr/>
            <p:nvPr/>
          </p:nvSpPr>
          <p:spPr>
            <a:xfrm>
              <a:off x="4865150" y="3363575"/>
              <a:ext cx="25" cy="675"/>
            </a:xfrm>
            <a:custGeom>
              <a:rect b="b" l="l" r="r" t="t"/>
              <a:pathLst>
                <a:path extrusionOk="0" fill="none" h="27" w="1">
                  <a:moveTo>
                    <a:pt x="0" y="0"/>
                  </a:moveTo>
                  <a:lnTo>
                    <a:pt x="0" y="0"/>
                  </a:lnTo>
                  <a:lnTo>
                    <a:pt x="0" y="26"/>
                  </a:lnTo>
                  <a:lnTo>
                    <a:pt x="0" y="2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2"/>
            <p:cNvSpPr/>
            <p:nvPr/>
          </p:nvSpPr>
          <p:spPr>
            <a:xfrm>
              <a:off x="4865150" y="33635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2"/>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2"/>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2"/>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2"/>
            <p:cNvSpPr/>
            <p:nvPr/>
          </p:nvSpPr>
          <p:spPr>
            <a:xfrm>
              <a:off x="4865150" y="3362925"/>
              <a:ext cx="25" cy="25"/>
            </a:xfrm>
            <a:custGeom>
              <a:rect b="b" l="l" r="r" t="t"/>
              <a:pathLst>
                <a:path extrusionOk="0" fill="none" h="1" w="1">
                  <a:moveTo>
                    <a:pt x="0" y="1"/>
                  </a:moveTo>
                  <a:lnTo>
                    <a:pt x="0" y="1"/>
                  </a:ln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2"/>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2"/>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2"/>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2"/>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2"/>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2"/>
            <p:cNvSpPr/>
            <p:nvPr/>
          </p:nvSpPr>
          <p:spPr>
            <a:xfrm>
              <a:off x="4865150" y="33629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2"/>
            <p:cNvSpPr/>
            <p:nvPr/>
          </p:nvSpPr>
          <p:spPr>
            <a:xfrm>
              <a:off x="4865150" y="3362300"/>
              <a:ext cx="25" cy="650"/>
            </a:xfrm>
            <a:custGeom>
              <a:rect b="b" l="l" r="r" t="t"/>
              <a:pathLst>
                <a:path extrusionOk="0" fill="none" h="26" w="1">
                  <a:moveTo>
                    <a:pt x="0" y="0"/>
                  </a:moveTo>
                  <a:lnTo>
                    <a:pt x="0" y="0"/>
                  </a:lnTo>
                  <a:lnTo>
                    <a:pt x="0" y="26"/>
                  </a:lnTo>
                  <a:lnTo>
                    <a:pt x="0" y="2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2"/>
            <p:cNvSpPr/>
            <p:nvPr/>
          </p:nvSpPr>
          <p:spPr>
            <a:xfrm>
              <a:off x="4865150" y="3362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2"/>
            <p:cNvSpPr/>
            <p:nvPr/>
          </p:nvSpPr>
          <p:spPr>
            <a:xfrm>
              <a:off x="4864500" y="3362300"/>
              <a:ext cx="675" cy="25"/>
            </a:xfrm>
            <a:custGeom>
              <a:rect b="b" l="l" r="r" t="t"/>
              <a:pathLst>
                <a:path extrusionOk="0" fill="none" h="1" w="27">
                  <a:moveTo>
                    <a:pt x="0" y="0"/>
                  </a:moveTo>
                  <a:lnTo>
                    <a:pt x="0" y="0"/>
                  </a:lnTo>
                  <a:lnTo>
                    <a:pt x="26" y="0"/>
                  </a:lnTo>
                  <a:lnTo>
                    <a:pt x="26"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2"/>
            <p:cNvSpPr/>
            <p:nvPr/>
          </p:nvSpPr>
          <p:spPr>
            <a:xfrm>
              <a:off x="4864500" y="3362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2"/>
            <p:cNvSpPr/>
            <p:nvPr/>
          </p:nvSpPr>
          <p:spPr>
            <a:xfrm>
              <a:off x="4864500" y="3362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2"/>
            <p:cNvSpPr/>
            <p:nvPr/>
          </p:nvSpPr>
          <p:spPr>
            <a:xfrm>
              <a:off x="4864500" y="3362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2"/>
            <p:cNvSpPr/>
            <p:nvPr/>
          </p:nvSpPr>
          <p:spPr>
            <a:xfrm>
              <a:off x="4864500" y="33623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2"/>
            <p:cNvSpPr/>
            <p:nvPr/>
          </p:nvSpPr>
          <p:spPr>
            <a:xfrm>
              <a:off x="4864500" y="3361650"/>
              <a:ext cx="25" cy="675"/>
            </a:xfrm>
            <a:custGeom>
              <a:rect b="b" l="l" r="r" t="t"/>
              <a:pathLst>
                <a:path extrusionOk="0" fill="none" h="27" w="1">
                  <a:moveTo>
                    <a:pt x="0" y="1"/>
                  </a:moveTo>
                  <a:lnTo>
                    <a:pt x="0" y="1"/>
                  </a:lnTo>
                  <a:lnTo>
                    <a:pt x="0" y="26"/>
                  </a:lnTo>
                  <a:lnTo>
                    <a:pt x="0" y="2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2"/>
            <p:cNvSpPr/>
            <p:nvPr/>
          </p:nvSpPr>
          <p:spPr>
            <a:xfrm>
              <a:off x="4788850" y="3321900"/>
              <a:ext cx="75675" cy="39775"/>
            </a:xfrm>
            <a:custGeom>
              <a:rect b="b" l="l" r="r" t="t"/>
              <a:pathLst>
                <a:path extrusionOk="0" fill="none" h="1591" w="3027">
                  <a:moveTo>
                    <a:pt x="1" y="1"/>
                  </a:moveTo>
                  <a:lnTo>
                    <a:pt x="1" y="1"/>
                  </a:lnTo>
                  <a:lnTo>
                    <a:pt x="1" y="1"/>
                  </a:lnTo>
                  <a:lnTo>
                    <a:pt x="1" y="1"/>
                  </a:lnTo>
                  <a:lnTo>
                    <a:pt x="514" y="308"/>
                  </a:lnTo>
                  <a:lnTo>
                    <a:pt x="1026" y="565"/>
                  </a:lnTo>
                  <a:lnTo>
                    <a:pt x="1949" y="1026"/>
                  </a:lnTo>
                  <a:lnTo>
                    <a:pt x="2667" y="1334"/>
                  </a:lnTo>
                  <a:lnTo>
                    <a:pt x="2898" y="1488"/>
                  </a:lnTo>
                  <a:lnTo>
                    <a:pt x="3026" y="1591"/>
                  </a:lnTo>
                  <a:lnTo>
                    <a:pt x="3026" y="1591"/>
                  </a:lnTo>
                  <a:lnTo>
                    <a:pt x="2898" y="1488"/>
                  </a:lnTo>
                  <a:lnTo>
                    <a:pt x="2667" y="1334"/>
                  </a:lnTo>
                  <a:lnTo>
                    <a:pt x="1949" y="1026"/>
                  </a:lnTo>
                  <a:lnTo>
                    <a:pt x="1026" y="565"/>
                  </a:lnTo>
                  <a:lnTo>
                    <a:pt x="514" y="30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2"/>
            <p:cNvSpPr/>
            <p:nvPr/>
          </p:nvSpPr>
          <p:spPr>
            <a:xfrm>
              <a:off x="4862575" y="3366775"/>
              <a:ext cx="25" cy="25"/>
            </a:xfrm>
            <a:custGeom>
              <a:rect b="b" l="l" r="r" t="t"/>
              <a:pathLst>
                <a:path extrusionOk="0" h="1" w="1">
                  <a:moveTo>
                    <a:pt x="1" y="1"/>
                  </a:moveTo>
                  <a:lnTo>
                    <a:pt x="1" y="1"/>
                  </a:lnTo>
                  <a:lnTo>
                    <a:pt x="1" y="1"/>
                  </a:lnTo>
                  <a:lnTo>
                    <a:pt x="1" y="1"/>
                  </a:lnTo>
                  <a:lnTo>
                    <a:pt x="1" y="1"/>
                  </a:lnTo>
                  <a:lnTo>
                    <a:pt x="1" y="1"/>
                  </a:lnTo>
                  <a:close/>
                </a:path>
              </a:pathLst>
            </a:custGeom>
            <a:solidFill>
              <a:srgbClr val="610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2"/>
            <p:cNvSpPr/>
            <p:nvPr/>
          </p:nvSpPr>
          <p:spPr>
            <a:xfrm>
              <a:off x="4862575" y="3366775"/>
              <a:ext cx="25" cy="2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2"/>
            <p:cNvSpPr/>
            <p:nvPr/>
          </p:nvSpPr>
          <p:spPr>
            <a:xfrm>
              <a:off x="4862575" y="3364850"/>
              <a:ext cx="1950" cy="1950"/>
            </a:xfrm>
            <a:custGeom>
              <a:rect b="b" l="l" r="r" t="t"/>
              <a:pathLst>
                <a:path extrusionOk="0" h="78" w="78">
                  <a:moveTo>
                    <a:pt x="77" y="1"/>
                  </a:moveTo>
                  <a:lnTo>
                    <a:pt x="77" y="1"/>
                  </a:lnTo>
                  <a:lnTo>
                    <a:pt x="1" y="78"/>
                  </a:lnTo>
                  <a:lnTo>
                    <a:pt x="1" y="78"/>
                  </a:lnTo>
                  <a:lnTo>
                    <a:pt x="1" y="78"/>
                  </a:lnTo>
                  <a:lnTo>
                    <a:pt x="77" y="1"/>
                  </a:lnTo>
                  <a:close/>
                </a:path>
              </a:pathLst>
            </a:custGeom>
            <a:solidFill>
              <a:srgbClr val="610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2"/>
            <p:cNvSpPr/>
            <p:nvPr/>
          </p:nvSpPr>
          <p:spPr>
            <a:xfrm>
              <a:off x="4862575" y="3364850"/>
              <a:ext cx="1950" cy="1950"/>
            </a:xfrm>
            <a:custGeom>
              <a:rect b="b" l="l" r="r" t="t"/>
              <a:pathLst>
                <a:path extrusionOk="0" fill="none" h="78" w="78">
                  <a:moveTo>
                    <a:pt x="77" y="1"/>
                  </a:moveTo>
                  <a:lnTo>
                    <a:pt x="77" y="1"/>
                  </a:lnTo>
                  <a:lnTo>
                    <a:pt x="1" y="78"/>
                  </a:lnTo>
                  <a:lnTo>
                    <a:pt x="1" y="78"/>
                  </a:lnTo>
                  <a:lnTo>
                    <a:pt x="1" y="78"/>
                  </a:lnTo>
                  <a:lnTo>
                    <a:pt x="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2"/>
            <p:cNvSpPr/>
            <p:nvPr/>
          </p:nvSpPr>
          <p:spPr>
            <a:xfrm>
              <a:off x="4860650" y="3366775"/>
              <a:ext cx="1950" cy="1300"/>
            </a:xfrm>
            <a:custGeom>
              <a:rect b="b" l="l" r="r" t="t"/>
              <a:pathLst>
                <a:path extrusionOk="0" h="52" w="78">
                  <a:moveTo>
                    <a:pt x="1" y="52"/>
                  </a:moveTo>
                  <a:lnTo>
                    <a:pt x="1" y="52"/>
                  </a:lnTo>
                  <a:lnTo>
                    <a:pt x="1" y="52"/>
                  </a:lnTo>
                  <a:lnTo>
                    <a:pt x="1" y="52"/>
                  </a:lnTo>
                  <a:lnTo>
                    <a:pt x="1" y="52"/>
                  </a:lnTo>
                  <a:close/>
                  <a:moveTo>
                    <a:pt x="1" y="52"/>
                  </a:moveTo>
                  <a:lnTo>
                    <a:pt x="1" y="52"/>
                  </a:lnTo>
                  <a:lnTo>
                    <a:pt x="1" y="52"/>
                  </a:lnTo>
                  <a:lnTo>
                    <a:pt x="1" y="52"/>
                  </a:lnTo>
                  <a:lnTo>
                    <a:pt x="1" y="52"/>
                  </a:lnTo>
                  <a:close/>
                  <a:moveTo>
                    <a:pt x="26" y="52"/>
                  </a:moveTo>
                  <a:lnTo>
                    <a:pt x="26" y="52"/>
                  </a:lnTo>
                  <a:lnTo>
                    <a:pt x="26" y="52"/>
                  </a:lnTo>
                  <a:close/>
                  <a:moveTo>
                    <a:pt x="26" y="26"/>
                  </a:moveTo>
                  <a:lnTo>
                    <a:pt x="26" y="26"/>
                  </a:lnTo>
                  <a:lnTo>
                    <a:pt x="26" y="26"/>
                  </a:lnTo>
                  <a:lnTo>
                    <a:pt x="26" y="26"/>
                  </a:lnTo>
                  <a:lnTo>
                    <a:pt x="26" y="26"/>
                  </a:lnTo>
                  <a:close/>
                  <a:moveTo>
                    <a:pt x="26" y="26"/>
                  </a:moveTo>
                  <a:lnTo>
                    <a:pt x="26" y="26"/>
                  </a:lnTo>
                  <a:lnTo>
                    <a:pt x="26" y="26"/>
                  </a:lnTo>
                  <a:lnTo>
                    <a:pt x="26" y="26"/>
                  </a:lnTo>
                  <a:lnTo>
                    <a:pt x="26" y="26"/>
                  </a:lnTo>
                  <a:close/>
                  <a:moveTo>
                    <a:pt x="26" y="26"/>
                  </a:moveTo>
                  <a:lnTo>
                    <a:pt x="26" y="26"/>
                  </a:lnTo>
                  <a:lnTo>
                    <a:pt x="26" y="26"/>
                  </a:lnTo>
                  <a:lnTo>
                    <a:pt x="26" y="26"/>
                  </a:lnTo>
                  <a:lnTo>
                    <a:pt x="26" y="26"/>
                  </a:lnTo>
                  <a:close/>
                  <a:moveTo>
                    <a:pt x="26" y="26"/>
                  </a:moveTo>
                  <a:lnTo>
                    <a:pt x="26" y="26"/>
                  </a:lnTo>
                  <a:lnTo>
                    <a:pt x="26" y="26"/>
                  </a:lnTo>
                  <a:lnTo>
                    <a:pt x="26" y="26"/>
                  </a:lnTo>
                  <a:lnTo>
                    <a:pt x="26" y="26"/>
                  </a:lnTo>
                  <a:close/>
                  <a:moveTo>
                    <a:pt x="26" y="26"/>
                  </a:moveTo>
                  <a:lnTo>
                    <a:pt x="26" y="26"/>
                  </a:lnTo>
                  <a:lnTo>
                    <a:pt x="26" y="26"/>
                  </a:lnTo>
                  <a:lnTo>
                    <a:pt x="26" y="26"/>
                  </a:lnTo>
                  <a:lnTo>
                    <a:pt x="26" y="26"/>
                  </a:lnTo>
                  <a:close/>
                  <a:moveTo>
                    <a:pt x="52" y="26"/>
                  </a:moveTo>
                  <a:lnTo>
                    <a:pt x="52" y="26"/>
                  </a:lnTo>
                  <a:lnTo>
                    <a:pt x="26" y="26"/>
                  </a:lnTo>
                  <a:lnTo>
                    <a:pt x="26" y="26"/>
                  </a:lnTo>
                  <a:lnTo>
                    <a:pt x="52" y="26"/>
                  </a:lnTo>
                  <a:close/>
                  <a:moveTo>
                    <a:pt x="52" y="26"/>
                  </a:moveTo>
                  <a:lnTo>
                    <a:pt x="52" y="26"/>
                  </a:lnTo>
                  <a:lnTo>
                    <a:pt x="52" y="26"/>
                  </a:lnTo>
                  <a:lnTo>
                    <a:pt x="52" y="26"/>
                  </a:lnTo>
                  <a:lnTo>
                    <a:pt x="52" y="26"/>
                  </a:lnTo>
                  <a:close/>
                  <a:moveTo>
                    <a:pt x="52" y="26"/>
                  </a:moveTo>
                  <a:lnTo>
                    <a:pt x="52" y="26"/>
                  </a:lnTo>
                  <a:lnTo>
                    <a:pt x="52" y="26"/>
                  </a:lnTo>
                  <a:lnTo>
                    <a:pt x="52" y="26"/>
                  </a:lnTo>
                  <a:lnTo>
                    <a:pt x="52" y="26"/>
                  </a:lnTo>
                  <a:close/>
                  <a:moveTo>
                    <a:pt x="52" y="26"/>
                  </a:moveTo>
                  <a:lnTo>
                    <a:pt x="52" y="26"/>
                  </a:lnTo>
                  <a:lnTo>
                    <a:pt x="52" y="26"/>
                  </a:lnTo>
                  <a:lnTo>
                    <a:pt x="52" y="26"/>
                  </a:lnTo>
                  <a:lnTo>
                    <a:pt x="52" y="26"/>
                  </a:lnTo>
                  <a:close/>
                  <a:moveTo>
                    <a:pt x="52" y="1"/>
                  </a:moveTo>
                  <a:lnTo>
                    <a:pt x="52" y="1"/>
                  </a:lnTo>
                  <a:lnTo>
                    <a:pt x="52" y="26"/>
                  </a:lnTo>
                  <a:lnTo>
                    <a:pt x="52" y="26"/>
                  </a:lnTo>
                  <a:lnTo>
                    <a:pt x="52" y="1"/>
                  </a:lnTo>
                  <a:close/>
                  <a:moveTo>
                    <a:pt x="78" y="1"/>
                  </a:moveTo>
                  <a:lnTo>
                    <a:pt x="78" y="1"/>
                  </a:lnTo>
                  <a:lnTo>
                    <a:pt x="52" y="1"/>
                  </a:lnTo>
                  <a:lnTo>
                    <a:pt x="52" y="1"/>
                  </a:lnTo>
                  <a:lnTo>
                    <a:pt x="78" y="1"/>
                  </a:lnTo>
                  <a:close/>
                  <a:moveTo>
                    <a:pt x="78" y="1"/>
                  </a:moveTo>
                  <a:lnTo>
                    <a:pt x="78" y="1"/>
                  </a:lnTo>
                  <a:lnTo>
                    <a:pt x="78" y="1"/>
                  </a:lnTo>
                  <a:lnTo>
                    <a:pt x="78" y="1"/>
                  </a:lnTo>
                  <a:lnTo>
                    <a:pt x="78" y="1"/>
                  </a:lnTo>
                  <a:close/>
                  <a:moveTo>
                    <a:pt x="78" y="1"/>
                  </a:moveTo>
                  <a:lnTo>
                    <a:pt x="78" y="1"/>
                  </a:lnTo>
                  <a:lnTo>
                    <a:pt x="78" y="1"/>
                  </a:lnTo>
                  <a:lnTo>
                    <a:pt x="78" y="1"/>
                  </a:lnTo>
                  <a:lnTo>
                    <a:pt x="78" y="1"/>
                  </a:lnTo>
                  <a:close/>
                </a:path>
              </a:pathLst>
            </a:custGeom>
            <a:solidFill>
              <a:srgbClr val="610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2"/>
            <p:cNvSpPr/>
            <p:nvPr/>
          </p:nvSpPr>
          <p:spPr>
            <a:xfrm>
              <a:off x="4860650" y="336805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2"/>
            <p:cNvSpPr/>
            <p:nvPr/>
          </p:nvSpPr>
          <p:spPr>
            <a:xfrm>
              <a:off x="4860650" y="336805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2"/>
            <p:cNvSpPr/>
            <p:nvPr/>
          </p:nvSpPr>
          <p:spPr>
            <a:xfrm>
              <a:off x="4861300" y="3368050"/>
              <a:ext cx="25" cy="2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22"/>
            <p:cNvSpPr/>
            <p:nvPr/>
          </p:nvSpPr>
          <p:spPr>
            <a:xfrm>
              <a:off x="4861300" y="33674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2"/>
            <p:cNvSpPr/>
            <p:nvPr/>
          </p:nvSpPr>
          <p:spPr>
            <a:xfrm>
              <a:off x="4861300" y="33674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2"/>
            <p:cNvSpPr/>
            <p:nvPr/>
          </p:nvSpPr>
          <p:spPr>
            <a:xfrm>
              <a:off x="4861300" y="33674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22"/>
            <p:cNvSpPr/>
            <p:nvPr/>
          </p:nvSpPr>
          <p:spPr>
            <a:xfrm>
              <a:off x="4861300" y="33674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22"/>
            <p:cNvSpPr/>
            <p:nvPr/>
          </p:nvSpPr>
          <p:spPr>
            <a:xfrm>
              <a:off x="4861300" y="33674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22"/>
            <p:cNvSpPr/>
            <p:nvPr/>
          </p:nvSpPr>
          <p:spPr>
            <a:xfrm>
              <a:off x="4861300" y="3367425"/>
              <a:ext cx="650" cy="25"/>
            </a:xfrm>
            <a:custGeom>
              <a:rect b="b" l="l" r="r" t="t"/>
              <a:pathLst>
                <a:path extrusionOk="0" fill="none" h="1" w="26">
                  <a:moveTo>
                    <a:pt x="26" y="0"/>
                  </a:moveTo>
                  <a:lnTo>
                    <a:pt x="26" y="0"/>
                  </a:lnTo>
                  <a:lnTo>
                    <a:pt x="0" y="0"/>
                  </a:lnTo>
                  <a:lnTo>
                    <a:pt x="0" y="0"/>
                  </a:lnTo>
                  <a:lnTo>
                    <a:pt x="2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22"/>
            <p:cNvSpPr/>
            <p:nvPr/>
          </p:nvSpPr>
          <p:spPr>
            <a:xfrm>
              <a:off x="4861925" y="33674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22"/>
            <p:cNvSpPr/>
            <p:nvPr/>
          </p:nvSpPr>
          <p:spPr>
            <a:xfrm>
              <a:off x="4861925" y="33674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2"/>
            <p:cNvSpPr/>
            <p:nvPr/>
          </p:nvSpPr>
          <p:spPr>
            <a:xfrm>
              <a:off x="4861925" y="33674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2"/>
            <p:cNvSpPr/>
            <p:nvPr/>
          </p:nvSpPr>
          <p:spPr>
            <a:xfrm>
              <a:off x="4861925" y="3366775"/>
              <a:ext cx="25" cy="675"/>
            </a:xfrm>
            <a:custGeom>
              <a:rect b="b" l="l" r="r" t="t"/>
              <a:pathLst>
                <a:path extrusionOk="0" fill="none" h="27" w="1">
                  <a:moveTo>
                    <a:pt x="1" y="1"/>
                  </a:moveTo>
                  <a:lnTo>
                    <a:pt x="1" y="1"/>
                  </a:lnTo>
                  <a:lnTo>
                    <a:pt x="1" y="26"/>
                  </a:lnTo>
                  <a:lnTo>
                    <a:pt x="1" y="2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2"/>
            <p:cNvSpPr/>
            <p:nvPr/>
          </p:nvSpPr>
          <p:spPr>
            <a:xfrm>
              <a:off x="4861925" y="3366775"/>
              <a:ext cx="675" cy="25"/>
            </a:xfrm>
            <a:custGeom>
              <a:rect b="b" l="l" r="r" t="t"/>
              <a:pathLst>
                <a:path extrusionOk="0" fill="none" h="1" w="27">
                  <a:moveTo>
                    <a:pt x="27" y="1"/>
                  </a:moveTo>
                  <a:lnTo>
                    <a:pt x="27" y="1"/>
                  </a:lnTo>
                  <a:lnTo>
                    <a:pt x="1" y="1"/>
                  </a:lnTo>
                  <a:lnTo>
                    <a:pt x="1" y="1"/>
                  </a:lnTo>
                  <a:lnTo>
                    <a:pt x="2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2"/>
            <p:cNvSpPr/>
            <p:nvPr/>
          </p:nvSpPr>
          <p:spPr>
            <a:xfrm>
              <a:off x="4862575" y="33667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2"/>
            <p:cNvSpPr/>
            <p:nvPr/>
          </p:nvSpPr>
          <p:spPr>
            <a:xfrm>
              <a:off x="4862575" y="33667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2"/>
            <p:cNvSpPr/>
            <p:nvPr/>
          </p:nvSpPr>
          <p:spPr>
            <a:xfrm>
              <a:off x="4761300" y="3321900"/>
              <a:ext cx="103875" cy="84650"/>
            </a:xfrm>
            <a:custGeom>
              <a:rect b="b" l="l" r="r" t="t"/>
              <a:pathLst>
                <a:path extrusionOk="0" h="3386" w="4155">
                  <a:moveTo>
                    <a:pt x="1103" y="1"/>
                  </a:moveTo>
                  <a:lnTo>
                    <a:pt x="872" y="308"/>
                  </a:lnTo>
                  <a:lnTo>
                    <a:pt x="641" y="667"/>
                  </a:lnTo>
                  <a:lnTo>
                    <a:pt x="436" y="1052"/>
                  </a:lnTo>
                  <a:lnTo>
                    <a:pt x="257" y="1462"/>
                  </a:lnTo>
                  <a:lnTo>
                    <a:pt x="128" y="1898"/>
                  </a:lnTo>
                  <a:lnTo>
                    <a:pt x="26" y="2360"/>
                  </a:lnTo>
                  <a:lnTo>
                    <a:pt x="0" y="2616"/>
                  </a:lnTo>
                  <a:lnTo>
                    <a:pt x="0" y="2873"/>
                  </a:lnTo>
                  <a:lnTo>
                    <a:pt x="0" y="3129"/>
                  </a:lnTo>
                  <a:lnTo>
                    <a:pt x="26" y="3385"/>
                  </a:lnTo>
                  <a:lnTo>
                    <a:pt x="1308" y="2950"/>
                  </a:lnTo>
                  <a:lnTo>
                    <a:pt x="2462" y="2539"/>
                  </a:lnTo>
                  <a:lnTo>
                    <a:pt x="3385" y="2155"/>
                  </a:lnTo>
                  <a:lnTo>
                    <a:pt x="3744" y="1975"/>
                  </a:lnTo>
                  <a:lnTo>
                    <a:pt x="3975" y="1847"/>
                  </a:lnTo>
                  <a:lnTo>
                    <a:pt x="4000" y="1847"/>
                  </a:lnTo>
                  <a:lnTo>
                    <a:pt x="4000" y="1821"/>
                  </a:lnTo>
                  <a:lnTo>
                    <a:pt x="4026" y="1821"/>
                  </a:lnTo>
                  <a:lnTo>
                    <a:pt x="4026" y="1796"/>
                  </a:lnTo>
                  <a:lnTo>
                    <a:pt x="4052" y="1796"/>
                  </a:lnTo>
                  <a:lnTo>
                    <a:pt x="4128" y="1719"/>
                  </a:lnTo>
                  <a:lnTo>
                    <a:pt x="4128" y="1693"/>
                  </a:lnTo>
                  <a:lnTo>
                    <a:pt x="4154" y="1693"/>
                  </a:lnTo>
                  <a:lnTo>
                    <a:pt x="4154" y="1667"/>
                  </a:lnTo>
                  <a:lnTo>
                    <a:pt x="4154" y="1642"/>
                  </a:lnTo>
                  <a:lnTo>
                    <a:pt x="4154" y="1616"/>
                  </a:lnTo>
                  <a:lnTo>
                    <a:pt x="4128" y="1616"/>
                  </a:lnTo>
                  <a:lnTo>
                    <a:pt x="4128" y="1591"/>
                  </a:lnTo>
                  <a:lnTo>
                    <a:pt x="4000" y="1488"/>
                  </a:lnTo>
                  <a:lnTo>
                    <a:pt x="3769" y="1334"/>
                  </a:lnTo>
                  <a:lnTo>
                    <a:pt x="3051" y="1026"/>
                  </a:lnTo>
                  <a:lnTo>
                    <a:pt x="2128" y="565"/>
                  </a:lnTo>
                  <a:lnTo>
                    <a:pt x="1616" y="308"/>
                  </a:lnTo>
                  <a:lnTo>
                    <a:pt x="1103" y="1"/>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22"/>
            <p:cNvSpPr/>
            <p:nvPr/>
          </p:nvSpPr>
          <p:spPr>
            <a:xfrm>
              <a:off x="4761300" y="3321900"/>
              <a:ext cx="103875" cy="84650"/>
            </a:xfrm>
            <a:custGeom>
              <a:rect b="b" l="l" r="r" t="t"/>
              <a:pathLst>
                <a:path extrusionOk="0" fill="none" h="3386" w="4155">
                  <a:moveTo>
                    <a:pt x="1103" y="1"/>
                  </a:moveTo>
                  <a:lnTo>
                    <a:pt x="1103" y="1"/>
                  </a:lnTo>
                  <a:lnTo>
                    <a:pt x="872" y="308"/>
                  </a:lnTo>
                  <a:lnTo>
                    <a:pt x="641" y="667"/>
                  </a:lnTo>
                  <a:lnTo>
                    <a:pt x="436" y="1052"/>
                  </a:lnTo>
                  <a:lnTo>
                    <a:pt x="257" y="1462"/>
                  </a:lnTo>
                  <a:lnTo>
                    <a:pt x="128" y="1898"/>
                  </a:lnTo>
                  <a:lnTo>
                    <a:pt x="26" y="2360"/>
                  </a:lnTo>
                  <a:lnTo>
                    <a:pt x="0" y="2616"/>
                  </a:lnTo>
                  <a:lnTo>
                    <a:pt x="0" y="2873"/>
                  </a:lnTo>
                  <a:lnTo>
                    <a:pt x="0" y="3129"/>
                  </a:lnTo>
                  <a:lnTo>
                    <a:pt x="26" y="3385"/>
                  </a:lnTo>
                  <a:lnTo>
                    <a:pt x="26" y="3385"/>
                  </a:lnTo>
                  <a:lnTo>
                    <a:pt x="1308" y="2950"/>
                  </a:lnTo>
                  <a:lnTo>
                    <a:pt x="2462" y="2539"/>
                  </a:lnTo>
                  <a:lnTo>
                    <a:pt x="3385" y="2155"/>
                  </a:lnTo>
                  <a:lnTo>
                    <a:pt x="3744" y="1975"/>
                  </a:lnTo>
                  <a:lnTo>
                    <a:pt x="3975" y="1847"/>
                  </a:lnTo>
                  <a:lnTo>
                    <a:pt x="3975" y="1847"/>
                  </a:lnTo>
                  <a:lnTo>
                    <a:pt x="3975" y="1847"/>
                  </a:lnTo>
                  <a:lnTo>
                    <a:pt x="3975" y="1847"/>
                  </a:lnTo>
                  <a:lnTo>
                    <a:pt x="3975" y="1847"/>
                  </a:lnTo>
                  <a:lnTo>
                    <a:pt x="3975" y="1847"/>
                  </a:lnTo>
                  <a:lnTo>
                    <a:pt x="3975" y="1847"/>
                  </a:lnTo>
                  <a:lnTo>
                    <a:pt x="3975" y="1847"/>
                  </a:lnTo>
                  <a:lnTo>
                    <a:pt x="4000" y="1847"/>
                  </a:lnTo>
                  <a:lnTo>
                    <a:pt x="4000" y="1847"/>
                  </a:lnTo>
                  <a:lnTo>
                    <a:pt x="4000" y="1847"/>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00"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821"/>
                  </a:lnTo>
                  <a:lnTo>
                    <a:pt x="4026" y="1796"/>
                  </a:lnTo>
                  <a:lnTo>
                    <a:pt x="4026" y="1796"/>
                  </a:lnTo>
                  <a:lnTo>
                    <a:pt x="4026" y="1796"/>
                  </a:lnTo>
                  <a:lnTo>
                    <a:pt x="4026"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052" y="1796"/>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719"/>
                  </a:lnTo>
                  <a:lnTo>
                    <a:pt x="4128" y="1693"/>
                  </a:lnTo>
                  <a:lnTo>
                    <a:pt x="4128" y="1693"/>
                  </a:lnTo>
                  <a:lnTo>
                    <a:pt x="4128" y="1693"/>
                  </a:lnTo>
                  <a:lnTo>
                    <a:pt x="4128" y="1693"/>
                  </a:lnTo>
                  <a:lnTo>
                    <a:pt x="4128" y="1693"/>
                  </a:lnTo>
                  <a:lnTo>
                    <a:pt x="4128" y="1693"/>
                  </a:lnTo>
                  <a:lnTo>
                    <a:pt x="4128" y="1693"/>
                  </a:lnTo>
                  <a:lnTo>
                    <a:pt x="4128" y="1693"/>
                  </a:lnTo>
                  <a:lnTo>
                    <a:pt x="4128" y="1693"/>
                  </a:lnTo>
                  <a:lnTo>
                    <a:pt x="4128" y="1693"/>
                  </a:lnTo>
                  <a:lnTo>
                    <a:pt x="4128" y="1693"/>
                  </a:lnTo>
                  <a:lnTo>
                    <a:pt x="4128"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93"/>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67"/>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42"/>
                  </a:lnTo>
                  <a:lnTo>
                    <a:pt x="4154" y="1616"/>
                  </a:lnTo>
                  <a:lnTo>
                    <a:pt x="4154" y="1616"/>
                  </a:lnTo>
                  <a:lnTo>
                    <a:pt x="4154" y="1616"/>
                  </a:lnTo>
                  <a:lnTo>
                    <a:pt x="4154" y="1616"/>
                  </a:lnTo>
                  <a:lnTo>
                    <a:pt x="4154" y="1616"/>
                  </a:lnTo>
                  <a:lnTo>
                    <a:pt x="4154" y="1616"/>
                  </a:lnTo>
                  <a:lnTo>
                    <a:pt x="4154" y="1616"/>
                  </a:lnTo>
                  <a:lnTo>
                    <a:pt x="4154"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616"/>
                  </a:lnTo>
                  <a:lnTo>
                    <a:pt x="4128" y="1591"/>
                  </a:lnTo>
                  <a:lnTo>
                    <a:pt x="4128" y="1591"/>
                  </a:lnTo>
                  <a:lnTo>
                    <a:pt x="4128" y="1591"/>
                  </a:lnTo>
                  <a:lnTo>
                    <a:pt x="4000" y="1488"/>
                  </a:lnTo>
                  <a:lnTo>
                    <a:pt x="3769" y="1334"/>
                  </a:lnTo>
                  <a:lnTo>
                    <a:pt x="3051" y="1026"/>
                  </a:lnTo>
                  <a:lnTo>
                    <a:pt x="2128" y="565"/>
                  </a:lnTo>
                  <a:lnTo>
                    <a:pt x="1616" y="308"/>
                  </a:lnTo>
                  <a:lnTo>
                    <a:pt x="11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2"/>
            <p:cNvSpPr/>
            <p:nvPr/>
          </p:nvSpPr>
          <p:spPr>
            <a:xfrm>
              <a:off x="4629225" y="3353325"/>
              <a:ext cx="235950" cy="74375"/>
            </a:xfrm>
            <a:custGeom>
              <a:rect b="b" l="l" r="r" t="t"/>
              <a:pathLst>
                <a:path extrusionOk="0" h="2975" w="9438">
                  <a:moveTo>
                    <a:pt x="8899" y="0"/>
                  </a:moveTo>
                  <a:lnTo>
                    <a:pt x="8283" y="231"/>
                  </a:lnTo>
                  <a:lnTo>
                    <a:pt x="7668" y="436"/>
                  </a:lnTo>
                  <a:lnTo>
                    <a:pt x="7052" y="616"/>
                  </a:lnTo>
                  <a:lnTo>
                    <a:pt x="6437" y="795"/>
                  </a:lnTo>
                  <a:lnTo>
                    <a:pt x="5181" y="1103"/>
                  </a:lnTo>
                  <a:lnTo>
                    <a:pt x="3975" y="1334"/>
                  </a:lnTo>
                  <a:lnTo>
                    <a:pt x="2796" y="1539"/>
                  </a:lnTo>
                  <a:lnTo>
                    <a:pt x="1745" y="1693"/>
                  </a:lnTo>
                  <a:lnTo>
                    <a:pt x="796" y="1795"/>
                  </a:lnTo>
                  <a:lnTo>
                    <a:pt x="1" y="1872"/>
                  </a:lnTo>
                  <a:lnTo>
                    <a:pt x="129" y="2180"/>
                  </a:lnTo>
                  <a:lnTo>
                    <a:pt x="232" y="2436"/>
                  </a:lnTo>
                  <a:lnTo>
                    <a:pt x="360" y="2641"/>
                  </a:lnTo>
                  <a:lnTo>
                    <a:pt x="488" y="2821"/>
                  </a:lnTo>
                  <a:lnTo>
                    <a:pt x="591" y="2898"/>
                  </a:lnTo>
                  <a:lnTo>
                    <a:pt x="745" y="2949"/>
                  </a:lnTo>
                  <a:lnTo>
                    <a:pt x="924" y="2975"/>
                  </a:lnTo>
                  <a:lnTo>
                    <a:pt x="1642" y="2975"/>
                  </a:lnTo>
                  <a:lnTo>
                    <a:pt x="2283" y="2872"/>
                  </a:lnTo>
                  <a:lnTo>
                    <a:pt x="2975" y="2744"/>
                  </a:lnTo>
                  <a:lnTo>
                    <a:pt x="3745" y="2564"/>
                  </a:lnTo>
                  <a:lnTo>
                    <a:pt x="4540" y="2359"/>
                  </a:lnTo>
                  <a:lnTo>
                    <a:pt x="5334" y="2103"/>
                  </a:lnTo>
                  <a:lnTo>
                    <a:pt x="6129" y="1872"/>
                  </a:lnTo>
                  <a:lnTo>
                    <a:pt x="6899" y="1590"/>
                  </a:lnTo>
                  <a:lnTo>
                    <a:pt x="7591" y="1334"/>
                  </a:lnTo>
                  <a:lnTo>
                    <a:pt x="8206" y="1103"/>
                  </a:lnTo>
                  <a:lnTo>
                    <a:pt x="8745" y="872"/>
                  </a:lnTo>
                  <a:lnTo>
                    <a:pt x="9129" y="667"/>
                  </a:lnTo>
                  <a:lnTo>
                    <a:pt x="9360" y="513"/>
                  </a:lnTo>
                  <a:lnTo>
                    <a:pt x="9437" y="436"/>
                  </a:lnTo>
                  <a:lnTo>
                    <a:pt x="9437" y="385"/>
                  </a:lnTo>
                  <a:lnTo>
                    <a:pt x="9386" y="308"/>
                  </a:lnTo>
                  <a:lnTo>
                    <a:pt x="9258" y="231"/>
                  </a:lnTo>
                  <a:lnTo>
                    <a:pt x="88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2"/>
            <p:cNvSpPr/>
            <p:nvPr/>
          </p:nvSpPr>
          <p:spPr>
            <a:xfrm>
              <a:off x="4887575" y="3273825"/>
              <a:ext cx="255150" cy="153875"/>
            </a:xfrm>
            <a:custGeom>
              <a:rect b="b" l="l" r="r" t="t"/>
              <a:pathLst>
                <a:path extrusionOk="0" h="6155" w="10206">
                  <a:moveTo>
                    <a:pt x="4975" y="1"/>
                  </a:moveTo>
                  <a:lnTo>
                    <a:pt x="1" y="924"/>
                  </a:lnTo>
                  <a:lnTo>
                    <a:pt x="77" y="1590"/>
                  </a:lnTo>
                  <a:lnTo>
                    <a:pt x="180" y="2283"/>
                  </a:lnTo>
                  <a:lnTo>
                    <a:pt x="308" y="3129"/>
                  </a:lnTo>
                  <a:lnTo>
                    <a:pt x="488" y="4001"/>
                  </a:lnTo>
                  <a:lnTo>
                    <a:pt x="590" y="4411"/>
                  </a:lnTo>
                  <a:lnTo>
                    <a:pt x="719" y="4821"/>
                  </a:lnTo>
                  <a:lnTo>
                    <a:pt x="847" y="5206"/>
                  </a:lnTo>
                  <a:lnTo>
                    <a:pt x="975" y="5514"/>
                  </a:lnTo>
                  <a:lnTo>
                    <a:pt x="1129" y="5796"/>
                  </a:lnTo>
                  <a:lnTo>
                    <a:pt x="1283" y="6001"/>
                  </a:lnTo>
                  <a:lnTo>
                    <a:pt x="1385" y="6078"/>
                  </a:lnTo>
                  <a:lnTo>
                    <a:pt x="1513" y="6129"/>
                  </a:lnTo>
                  <a:lnTo>
                    <a:pt x="1693" y="6155"/>
                  </a:lnTo>
                  <a:lnTo>
                    <a:pt x="2436" y="6155"/>
                  </a:lnTo>
                  <a:lnTo>
                    <a:pt x="3052" y="6052"/>
                  </a:lnTo>
                  <a:lnTo>
                    <a:pt x="3770" y="5924"/>
                  </a:lnTo>
                  <a:lnTo>
                    <a:pt x="4513" y="5744"/>
                  </a:lnTo>
                  <a:lnTo>
                    <a:pt x="5308" y="5539"/>
                  </a:lnTo>
                  <a:lnTo>
                    <a:pt x="6129" y="5283"/>
                  </a:lnTo>
                  <a:lnTo>
                    <a:pt x="6924" y="5052"/>
                  </a:lnTo>
                  <a:lnTo>
                    <a:pt x="7667" y="4770"/>
                  </a:lnTo>
                  <a:lnTo>
                    <a:pt x="8385" y="4514"/>
                  </a:lnTo>
                  <a:lnTo>
                    <a:pt x="9001" y="4283"/>
                  </a:lnTo>
                  <a:lnTo>
                    <a:pt x="9514" y="4052"/>
                  </a:lnTo>
                  <a:lnTo>
                    <a:pt x="9898" y="3847"/>
                  </a:lnTo>
                  <a:lnTo>
                    <a:pt x="10155" y="3693"/>
                  </a:lnTo>
                  <a:lnTo>
                    <a:pt x="10206" y="3616"/>
                  </a:lnTo>
                  <a:lnTo>
                    <a:pt x="10206" y="3565"/>
                  </a:lnTo>
                  <a:lnTo>
                    <a:pt x="10155" y="3488"/>
                  </a:lnTo>
                  <a:lnTo>
                    <a:pt x="10026" y="3385"/>
                  </a:lnTo>
                  <a:lnTo>
                    <a:pt x="9821" y="3283"/>
                  </a:lnTo>
                  <a:lnTo>
                    <a:pt x="9590" y="3155"/>
                  </a:lnTo>
                  <a:lnTo>
                    <a:pt x="8949" y="2873"/>
                  </a:lnTo>
                  <a:lnTo>
                    <a:pt x="8206" y="2514"/>
                  </a:lnTo>
                  <a:lnTo>
                    <a:pt x="7796" y="2283"/>
                  </a:lnTo>
                  <a:lnTo>
                    <a:pt x="7360" y="2052"/>
                  </a:lnTo>
                  <a:lnTo>
                    <a:pt x="6949" y="1796"/>
                  </a:lnTo>
                  <a:lnTo>
                    <a:pt x="6514" y="1488"/>
                  </a:lnTo>
                  <a:lnTo>
                    <a:pt x="6103" y="1180"/>
                  </a:lnTo>
                  <a:lnTo>
                    <a:pt x="5693" y="821"/>
                  </a:lnTo>
                  <a:lnTo>
                    <a:pt x="5308" y="437"/>
                  </a:lnTo>
                  <a:lnTo>
                    <a:pt x="497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2"/>
            <p:cNvSpPr/>
            <p:nvPr/>
          </p:nvSpPr>
          <p:spPr>
            <a:xfrm>
              <a:off x="4887575" y="3273825"/>
              <a:ext cx="255150" cy="153875"/>
            </a:xfrm>
            <a:custGeom>
              <a:rect b="b" l="l" r="r" t="t"/>
              <a:pathLst>
                <a:path extrusionOk="0" fill="none" h="6155" w="10206">
                  <a:moveTo>
                    <a:pt x="1" y="924"/>
                  </a:moveTo>
                  <a:lnTo>
                    <a:pt x="1" y="924"/>
                  </a:lnTo>
                  <a:lnTo>
                    <a:pt x="77" y="1590"/>
                  </a:lnTo>
                  <a:lnTo>
                    <a:pt x="180" y="2283"/>
                  </a:lnTo>
                  <a:lnTo>
                    <a:pt x="308" y="3129"/>
                  </a:lnTo>
                  <a:lnTo>
                    <a:pt x="488" y="4001"/>
                  </a:lnTo>
                  <a:lnTo>
                    <a:pt x="590" y="4411"/>
                  </a:lnTo>
                  <a:lnTo>
                    <a:pt x="719" y="4821"/>
                  </a:lnTo>
                  <a:lnTo>
                    <a:pt x="847" y="5206"/>
                  </a:lnTo>
                  <a:lnTo>
                    <a:pt x="975" y="5514"/>
                  </a:lnTo>
                  <a:lnTo>
                    <a:pt x="1129" y="5796"/>
                  </a:lnTo>
                  <a:lnTo>
                    <a:pt x="1283" y="6001"/>
                  </a:lnTo>
                  <a:lnTo>
                    <a:pt x="1283" y="6001"/>
                  </a:lnTo>
                  <a:lnTo>
                    <a:pt x="1385" y="6078"/>
                  </a:lnTo>
                  <a:lnTo>
                    <a:pt x="1513" y="6129"/>
                  </a:lnTo>
                  <a:lnTo>
                    <a:pt x="1693" y="6155"/>
                  </a:lnTo>
                  <a:lnTo>
                    <a:pt x="1924" y="6155"/>
                  </a:lnTo>
                  <a:lnTo>
                    <a:pt x="2436" y="6155"/>
                  </a:lnTo>
                  <a:lnTo>
                    <a:pt x="3052" y="6052"/>
                  </a:lnTo>
                  <a:lnTo>
                    <a:pt x="3770" y="5924"/>
                  </a:lnTo>
                  <a:lnTo>
                    <a:pt x="4513" y="5744"/>
                  </a:lnTo>
                  <a:lnTo>
                    <a:pt x="5308" y="5539"/>
                  </a:lnTo>
                  <a:lnTo>
                    <a:pt x="6129" y="5283"/>
                  </a:lnTo>
                  <a:lnTo>
                    <a:pt x="6924" y="5052"/>
                  </a:lnTo>
                  <a:lnTo>
                    <a:pt x="7667" y="4770"/>
                  </a:lnTo>
                  <a:lnTo>
                    <a:pt x="8385" y="4514"/>
                  </a:lnTo>
                  <a:lnTo>
                    <a:pt x="9001" y="4283"/>
                  </a:lnTo>
                  <a:lnTo>
                    <a:pt x="9514" y="4052"/>
                  </a:lnTo>
                  <a:lnTo>
                    <a:pt x="9898" y="3847"/>
                  </a:lnTo>
                  <a:lnTo>
                    <a:pt x="10155" y="3693"/>
                  </a:lnTo>
                  <a:lnTo>
                    <a:pt x="10206" y="3616"/>
                  </a:lnTo>
                  <a:lnTo>
                    <a:pt x="10206" y="3565"/>
                  </a:lnTo>
                  <a:lnTo>
                    <a:pt x="10206" y="3565"/>
                  </a:lnTo>
                  <a:lnTo>
                    <a:pt x="10155" y="3488"/>
                  </a:lnTo>
                  <a:lnTo>
                    <a:pt x="10026" y="3385"/>
                  </a:lnTo>
                  <a:lnTo>
                    <a:pt x="9821" y="3283"/>
                  </a:lnTo>
                  <a:lnTo>
                    <a:pt x="9590" y="3155"/>
                  </a:lnTo>
                  <a:lnTo>
                    <a:pt x="8949" y="2873"/>
                  </a:lnTo>
                  <a:lnTo>
                    <a:pt x="8206" y="2514"/>
                  </a:lnTo>
                  <a:lnTo>
                    <a:pt x="7796" y="2283"/>
                  </a:lnTo>
                  <a:lnTo>
                    <a:pt x="7360" y="2052"/>
                  </a:lnTo>
                  <a:lnTo>
                    <a:pt x="6949" y="1796"/>
                  </a:lnTo>
                  <a:lnTo>
                    <a:pt x="6514" y="1488"/>
                  </a:lnTo>
                  <a:lnTo>
                    <a:pt x="6103" y="1180"/>
                  </a:lnTo>
                  <a:lnTo>
                    <a:pt x="5693" y="821"/>
                  </a:lnTo>
                  <a:lnTo>
                    <a:pt x="5308" y="437"/>
                  </a:lnTo>
                  <a:lnTo>
                    <a:pt x="4975" y="1"/>
                  </a:lnTo>
                  <a:lnTo>
                    <a:pt x="1" y="92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2"/>
            <p:cNvSpPr/>
            <p:nvPr/>
          </p:nvSpPr>
          <p:spPr>
            <a:xfrm>
              <a:off x="5136300" y="3366775"/>
              <a:ext cx="4500" cy="2600"/>
            </a:xfrm>
            <a:custGeom>
              <a:rect b="b" l="l" r="r" t="t"/>
              <a:pathLst>
                <a:path extrusionOk="0" h="104" w="180">
                  <a:moveTo>
                    <a:pt x="0" y="103"/>
                  </a:moveTo>
                  <a:lnTo>
                    <a:pt x="0" y="103"/>
                  </a:lnTo>
                  <a:lnTo>
                    <a:pt x="0" y="103"/>
                  </a:lnTo>
                  <a:lnTo>
                    <a:pt x="0" y="103"/>
                  </a:lnTo>
                  <a:lnTo>
                    <a:pt x="0" y="103"/>
                  </a:lnTo>
                  <a:close/>
                  <a:moveTo>
                    <a:pt x="26" y="103"/>
                  </a:moveTo>
                  <a:lnTo>
                    <a:pt x="26" y="103"/>
                  </a:lnTo>
                  <a:lnTo>
                    <a:pt x="0" y="103"/>
                  </a:lnTo>
                  <a:lnTo>
                    <a:pt x="0" y="103"/>
                  </a:lnTo>
                  <a:lnTo>
                    <a:pt x="26" y="103"/>
                  </a:lnTo>
                  <a:close/>
                  <a:moveTo>
                    <a:pt x="26" y="103"/>
                  </a:moveTo>
                  <a:lnTo>
                    <a:pt x="26" y="103"/>
                  </a:lnTo>
                  <a:lnTo>
                    <a:pt x="26" y="103"/>
                  </a:lnTo>
                  <a:lnTo>
                    <a:pt x="26" y="103"/>
                  </a:lnTo>
                  <a:lnTo>
                    <a:pt x="26" y="103"/>
                  </a:lnTo>
                  <a:close/>
                  <a:moveTo>
                    <a:pt x="26" y="103"/>
                  </a:moveTo>
                  <a:lnTo>
                    <a:pt x="26" y="103"/>
                  </a:lnTo>
                  <a:lnTo>
                    <a:pt x="26" y="103"/>
                  </a:lnTo>
                  <a:lnTo>
                    <a:pt x="26" y="103"/>
                  </a:lnTo>
                  <a:lnTo>
                    <a:pt x="26" y="103"/>
                  </a:lnTo>
                  <a:close/>
                  <a:moveTo>
                    <a:pt x="26" y="78"/>
                  </a:moveTo>
                  <a:lnTo>
                    <a:pt x="26" y="78"/>
                  </a:lnTo>
                  <a:lnTo>
                    <a:pt x="26" y="103"/>
                  </a:lnTo>
                  <a:lnTo>
                    <a:pt x="26" y="103"/>
                  </a:lnTo>
                  <a:lnTo>
                    <a:pt x="26" y="78"/>
                  </a:lnTo>
                  <a:close/>
                  <a:moveTo>
                    <a:pt x="26" y="78"/>
                  </a:moveTo>
                  <a:lnTo>
                    <a:pt x="26" y="78"/>
                  </a:lnTo>
                  <a:lnTo>
                    <a:pt x="26" y="78"/>
                  </a:lnTo>
                  <a:lnTo>
                    <a:pt x="26" y="78"/>
                  </a:lnTo>
                  <a:lnTo>
                    <a:pt x="26" y="78"/>
                  </a:lnTo>
                  <a:close/>
                  <a:moveTo>
                    <a:pt x="52" y="78"/>
                  </a:moveTo>
                  <a:lnTo>
                    <a:pt x="52" y="78"/>
                  </a:lnTo>
                  <a:lnTo>
                    <a:pt x="52" y="78"/>
                  </a:lnTo>
                  <a:lnTo>
                    <a:pt x="52" y="78"/>
                  </a:lnTo>
                  <a:lnTo>
                    <a:pt x="52" y="78"/>
                  </a:lnTo>
                  <a:close/>
                  <a:moveTo>
                    <a:pt x="52" y="78"/>
                  </a:moveTo>
                  <a:lnTo>
                    <a:pt x="52" y="78"/>
                  </a:lnTo>
                  <a:lnTo>
                    <a:pt x="52" y="78"/>
                  </a:lnTo>
                  <a:lnTo>
                    <a:pt x="52" y="78"/>
                  </a:lnTo>
                  <a:lnTo>
                    <a:pt x="52" y="78"/>
                  </a:lnTo>
                  <a:close/>
                  <a:moveTo>
                    <a:pt x="180" y="1"/>
                  </a:moveTo>
                  <a:lnTo>
                    <a:pt x="180" y="1"/>
                  </a:lnTo>
                  <a:lnTo>
                    <a:pt x="180" y="1"/>
                  </a:lnTo>
                  <a:lnTo>
                    <a:pt x="52" y="78"/>
                  </a:lnTo>
                  <a:lnTo>
                    <a:pt x="52" y="78"/>
                  </a:lnTo>
                  <a:lnTo>
                    <a:pt x="180" y="1"/>
                  </a:lnTo>
                  <a:close/>
                </a:path>
              </a:pathLst>
            </a:custGeom>
            <a:solidFill>
              <a:srgbClr val="6105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2"/>
            <p:cNvSpPr/>
            <p:nvPr/>
          </p:nvSpPr>
          <p:spPr>
            <a:xfrm>
              <a:off x="5136300" y="336935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22"/>
            <p:cNvSpPr/>
            <p:nvPr/>
          </p:nvSpPr>
          <p:spPr>
            <a:xfrm>
              <a:off x="5136300" y="3369350"/>
              <a:ext cx="675" cy="25"/>
            </a:xfrm>
            <a:custGeom>
              <a:rect b="b" l="l" r="r" t="t"/>
              <a:pathLst>
                <a:path extrusionOk="0" fill="none" h="1" w="27">
                  <a:moveTo>
                    <a:pt x="26" y="0"/>
                  </a:moveTo>
                  <a:lnTo>
                    <a:pt x="26" y="0"/>
                  </a:lnTo>
                  <a:lnTo>
                    <a:pt x="0" y="0"/>
                  </a:lnTo>
                  <a:lnTo>
                    <a:pt x="0" y="0"/>
                  </a:lnTo>
                  <a:lnTo>
                    <a:pt x="2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22"/>
            <p:cNvSpPr/>
            <p:nvPr/>
          </p:nvSpPr>
          <p:spPr>
            <a:xfrm>
              <a:off x="5136950" y="336935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22"/>
            <p:cNvSpPr/>
            <p:nvPr/>
          </p:nvSpPr>
          <p:spPr>
            <a:xfrm>
              <a:off x="5136950" y="336935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22"/>
            <p:cNvSpPr/>
            <p:nvPr/>
          </p:nvSpPr>
          <p:spPr>
            <a:xfrm>
              <a:off x="5136950" y="3368700"/>
              <a:ext cx="25" cy="675"/>
            </a:xfrm>
            <a:custGeom>
              <a:rect b="b" l="l" r="r" t="t"/>
              <a:pathLst>
                <a:path extrusionOk="0" fill="none" h="27" w="1">
                  <a:moveTo>
                    <a:pt x="0" y="1"/>
                  </a:moveTo>
                  <a:lnTo>
                    <a:pt x="0" y="1"/>
                  </a:lnTo>
                  <a:lnTo>
                    <a:pt x="0" y="26"/>
                  </a:lnTo>
                  <a:lnTo>
                    <a:pt x="0" y="2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2"/>
            <p:cNvSpPr/>
            <p:nvPr/>
          </p:nvSpPr>
          <p:spPr>
            <a:xfrm>
              <a:off x="5136950" y="33687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2"/>
            <p:cNvSpPr/>
            <p:nvPr/>
          </p:nvSpPr>
          <p:spPr>
            <a:xfrm>
              <a:off x="5137575" y="33687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22"/>
            <p:cNvSpPr/>
            <p:nvPr/>
          </p:nvSpPr>
          <p:spPr>
            <a:xfrm>
              <a:off x="5137575" y="33687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2"/>
            <p:cNvSpPr/>
            <p:nvPr/>
          </p:nvSpPr>
          <p:spPr>
            <a:xfrm>
              <a:off x="5137575" y="3366775"/>
              <a:ext cx="3225" cy="1950"/>
            </a:xfrm>
            <a:custGeom>
              <a:rect b="b" l="l" r="r" t="t"/>
              <a:pathLst>
                <a:path extrusionOk="0" fill="none" h="78" w="129">
                  <a:moveTo>
                    <a:pt x="129" y="1"/>
                  </a:moveTo>
                  <a:lnTo>
                    <a:pt x="129" y="1"/>
                  </a:lnTo>
                  <a:lnTo>
                    <a:pt x="129" y="1"/>
                  </a:lnTo>
                  <a:lnTo>
                    <a:pt x="1" y="78"/>
                  </a:lnTo>
                  <a:lnTo>
                    <a:pt x="1" y="78"/>
                  </a:lnTo>
                  <a:lnTo>
                    <a:pt x="1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2"/>
            <p:cNvSpPr/>
            <p:nvPr/>
          </p:nvSpPr>
          <p:spPr>
            <a:xfrm>
              <a:off x="5092075" y="3336000"/>
              <a:ext cx="51300" cy="30800"/>
            </a:xfrm>
            <a:custGeom>
              <a:rect b="b" l="l" r="r" t="t"/>
              <a:pathLst>
                <a:path extrusionOk="0" h="1232" w="2052">
                  <a:moveTo>
                    <a:pt x="2026" y="1129"/>
                  </a:moveTo>
                  <a:lnTo>
                    <a:pt x="2026" y="1129"/>
                  </a:lnTo>
                  <a:lnTo>
                    <a:pt x="2000" y="1155"/>
                  </a:lnTo>
                  <a:lnTo>
                    <a:pt x="1949" y="1232"/>
                  </a:lnTo>
                  <a:lnTo>
                    <a:pt x="1949" y="1232"/>
                  </a:lnTo>
                  <a:lnTo>
                    <a:pt x="1949" y="1232"/>
                  </a:lnTo>
                  <a:lnTo>
                    <a:pt x="2000" y="1155"/>
                  </a:lnTo>
                  <a:lnTo>
                    <a:pt x="2026" y="1129"/>
                  </a:lnTo>
                  <a:close/>
                  <a:moveTo>
                    <a:pt x="2026" y="1103"/>
                  </a:moveTo>
                  <a:lnTo>
                    <a:pt x="2026" y="1103"/>
                  </a:lnTo>
                  <a:lnTo>
                    <a:pt x="2026" y="1129"/>
                  </a:lnTo>
                  <a:lnTo>
                    <a:pt x="2026" y="1129"/>
                  </a:lnTo>
                  <a:lnTo>
                    <a:pt x="2026"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52" y="1103"/>
                  </a:moveTo>
                  <a:lnTo>
                    <a:pt x="2052" y="1103"/>
                  </a:lnTo>
                  <a:lnTo>
                    <a:pt x="2052" y="1103"/>
                  </a:lnTo>
                  <a:lnTo>
                    <a:pt x="2052" y="1103"/>
                  </a:lnTo>
                  <a:lnTo>
                    <a:pt x="2052" y="1103"/>
                  </a:lnTo>
                  <a:close/>
                  <a:moveTo>
                    <a:pt x="2052" y="1103"/>
                  </a:moveTo>
                  <a:lnTo>
                    <a:pt x="2052" y="1103"/>
                  </a:lnTo>
                  <a:lnTo>
                    <a:pt x="2052" y="1103"/>
                  </a:lnTo>
                  <a:lnTo>
                    <a:pt x="2052" y="1103"/>
                  </a:lnTo>
                  <a:lnTo>
                    <a:pt x="2052" y="1103"/>
                  </a:lnTo>
                  <a:close/>
                  <a:moveTo>
                    <a:pt x="2052" y="1103"/>
                  </a:moveTo>
                  <a:lnTo>
                    <a:pt x="2052" y="1103"/>
                  </a:lnTo>
                  <a:lnTo>
                    <a:pt x="2052" y="1103"/>
                  </a:lnTo>
                  <a:lnTo>
                    <a:pt x="2052" y="1103"/>
                  </a:lnTo>
                  <a:lnTo>
                    <a:pt x="2052" y="1103"/>
                  </a:lnTo>
                  <a:close/>
                  <a:moveTo>
                    <a:pt x="2052" y="1103"/>
                  </a:moveTo>
                  <a:lnTo>
                    <a:pt x="2052" y="1103"/>
                  </a:lnTo>
                  <a:lnTo>
                    <a:pt x="2052" y="1103"/>
                  </a:lnTo>
                  <a:lnTo>
                    <a:pt x="2052" y="1103"/>
                  </a:lnTo>
                  <a:lnTo>
                    <a:pt x="2052"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26" y="1103"/>
                  </a:moveTo>
                  <a:lnTo>
                    <a:pt x="2026" y="1103"/>
                  </a:lnTo>
                  <a:lnTo>
                    <a:pt x="2026" y="1103"/>
                  </a:lnTo>
                  <a:lnTo>
                    <a:pt x="2026" y="1103"/>
                  </a:lnTo>
                  <a:lnTo>
                    <a:pt x="2026" y="1103"/>
                  </a:lnTo>
                  <a:close/>
                  <a:moveTo>
                    <a:pt x="2026" y="1078"/>
                  </a:moveTo>
                  <a:lnTo>
                    <a:pt x="2026" y="1078"/>
                  </a:lnTo>
                  <a:lnTo>
                    <a:pt x="2026" y="1078"/>
                  </a:lnTo>
                  <a:lnTo>
                    <a:pt x="2026" y="1078"/>
                  </a:lnTo>
                  <a:lnTo>
                    <a:pt x="2026" y="1078"/>
                  </a:lnTo>
                  <a:close/>
                  <a:moveTo>
                    <a:pt x="2026" y="1078"/>
                  </a:moveTo>
                  <a:lnTo>
                    <a:pt x="2026" y="1078"/>
                  </a:lnTo>
                  <a:lnTo>
                    <a:pt x="2026" y="1078"/>
                  </a:lnTo>
                  <a:lnTo>
                    <a:pt x="2026" y="1078"/>
                  </a:lnTo>
                  <a:lnTo>
                    <a:pt x="2026" y="1078"/>
                  </a:lnTo>
                  <a:close/>
                  <a:moveTo>
                    <a:pt x="2026" y="1078"/>
                  </a:moveTo>
                  <a:lnTo>
                    <a:pt x="2026" y="1078"/>
                  </a:lnTo>
                  <a:lnTo>
                    <a:pt x="2026" y="1078"/>
                  </a:lnTo>
                  <a:lnTo>
                    <a:pt x="2026" y="1078"/>
                  </a:lnTo>
                  <a:lnTo>
                    <a:pt x="2026" y="1078"/>
                  </a:lnTo>
                  <a:close/>
                  <a:moveTo>
                    <a:pt x="2026" y="1078"/>
                  </a:moveTo>
                  <a:lnTo>
                    <a:pt x="2026" y="1078"/>
                  </a:lnTo>
                  <a:lnTo>
                    <a:pt x="2026" y="1078"/>
                  </a:lnTo>
                  <a:lnTo>
                    <a:pt x="2026" y="1078"/>
                  </a:lnTo>
                  <a:lnTo>
                    <a:pt x="2026" y="1078"/>
                  </a:lnTo>
                  <a:lnTo>
                    <a:pt x="2026" y="1078"/>
                  </a:lnTo>
                  <a:lnTo>
                    <a:pt x="2026" y="1078"/>
                  </a:lnTo>
                  <a:close/>
                  <a:moveTo>
                    <a:pt x="2026" y="1078"/>
                  </a:moveTo>
                  <a:lnTo>
                    <a:pt x="2026" y="1078"/>
                  </a:lnTo>
                  <a:lnTo>
                    <a:pt x="2026" y="1078"/>
                  </a:lnTo>
                  <a:lnTo>
                    <a:pt x="2026" y="1078"/>
                  </a:lnTo>
                  <a:lnTo>
                    <a:pt x="2026" y="1078"/>
                  </a:lnTo>
                  <a:close/>
                  <a:moveTo>
                    <a:pt x="2026" y="1078"/>
                  </a:moveTo>
                  <a:lnTo>
                    <a:pt x="2026" y="1078"/>
                  </a:lnTo>
                  <a:lnTo>
                    <a:pt x="2026" y="1078"/>
                  </a:lnTo>
                  <a:lnTo>
                    <a:pt x="2026" y="1078"/>
                  </a:lnTo>
                  <a:lnTo>
                    <a:pt x="2026" y="1078"/>
                  </a:lnTo>
                  <a:close/>
                  <a:moveTo>
                    <a:pt x="2026" y="1078"/>
                  </a:moveTo>
                  <a:lnTo>
                    <a:pt x="2026" y="1078"/>
                  </a:lnTo>
                  <a:lnTo>
                    <a:pt x="2026" y="1078"/>
                  </a:lnTo>
                  <a:lnTo>
                    <a:pt x="2026" y="1078"/>
                  </a:lnTo>
                  <a:lnTo>
                    <a:pt x="2026" y="1078"/>
                  </a:lnTo>
                  <a:close/>
                  <a:moveTo>
                    <a:pt x="0" y="1"/>
                  </a:moveTo>
                  <a:lnTo>
                    <a:pt x="0" y="1"/>
                  </a:lnTo>
                  <a:lnTo>
                    <a:pt x="0" y="1"/>
                  </a:lnTo>
                  <a:lnTo>
                    <a:pt x="744" y="360"/>
                  </a:lnTo>
                  <a:lnTo>
                    <a:pt x="1385" y="642"/>
                  </a:lnTo>
                  <a:lnTo>
                    <a:pt x="1821" y="873"/>
                  </a:lnTo>
                  <a:lnTo>
                    <a:pt x="1949" y="975"/>
                  </a:lnTo>
                  <a:lnTo>
                    <a:pt x="2026" y="1078"/>
                  </a:lnTo>
                  <a:lnTo>
                    <a:pt x="2026" y="1078"/>
                  </a:lnTo>
                  <a:lnTo>
                    <a:pt x="1949" y="975"/>
                  </a:lnTo>
                  <a:lnTo>
                    <a:pt x="1821" y="873"/>
                  </a:lnTo>
                  <a:lnTo>
                    <a:pt x="1385" y="642"/>
                  </a:lnTo>
                  <a:lnTo>
                    <a:pt x="744" y="360"/>
                  </a:lnTo>
                  <a:lnTo>
                    <a:pt x="0" y="1"/>
                  </a:lnTo>
                  <a:close/>
                </a:path>
              </a:pathLst>
            </a:custGeom>
            <a:solidFill>
              <a:srgbClr val="7307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2"/>
            <p:cNvSpPr/>
            <p:nvPr/>
          </p:nvSpPr>
          <p:spPr>
            <a:xfrm>
              <a:off x="5140775" y="3364225"/>
              <a:ext cx="1950" cy="2575"/>
            </a:xfrm>
            <a:custGeom>
              <a:rect b="b" l="l" r="r" t="t"/>
              <a:pathLst>
                <a:path extrusionOk="0" fill="none" h="103" w="78">
                  <a:moveTo>
                    <a:pt x="78" y="0"/>
                  </a:moveTo>
                  <a:lnTo>
                    <a:pt x="78" y="0"/>
                  </a:lnTo>
                  <a:lnTo>
                    <a:pt x="52" y="26"/>
                  </a:lnTo>
                  <a:lnTo>
                    <a:pt x="1" y="103"/>
                  </a:lnTo>
                  <a:lnTo>
                    <a:pt x="1" y="103"/>
                  </a:lnTo>
                  <a:lnTo>
                    <a:pt x="1" y="103"/>
                  </a:lnTo>
                  <a:lnTo>
                    <a:pt x="52" y="26"/>
                  </a:lnTo>
                  <a:lnTo>
                    <a:pt x="7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2"/>
            <p:cNvSpPr/>
            <p:nvPr/>
          </p:nvSpPr>
          <p:spPr>
            <a:xfrm>
              <a:off x="5142700" y="3363575"/>
              <a:ext cx="25" cy="675"/>
            </a:xfrm>
            <a:custGeom>
              <a:rect b="b" l="l" r="r" t="t"/>
              <a:pathLst>
                <a:path extrusionOk="0" fill="none" h="27" w="1">
                  <a:moveTo>
                    <a:pt x="1" y="0"/>
                  </a:moveTo>
                  <a:lnTo>
                    <a:pt x="1" y="0"/>
                  </a:lnTo>
                  <a:lnTo>
                    <a:pt x="1" y="26"/>
                  </a:lnTo>
                  <a:lnTo>
                    <a:pt x="1" y="2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2"/>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2"/>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2"/>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2"/>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22"/>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2"/>
            <p:cNvSpPr/>
            <p:nvPr/>
          </p:nvSpPr>
          <p:spPr>
            <a:xfrm>
              <a:off x="514335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22"/>
            <p:cNvSpPr/>
            <p:nvPr/>
          </p:nvSpPr>
          <p:spPr>
            <a:xfrm>
              <a:off x="514335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22"/>
            <p:cNvSpPr/>
            <p:nvPr/>
          </p:nvSpPr>
          <p:spPr>
            <a:xfrm>
              <a:off x="514335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2"/>
            <p:cNvSpPr/>
            <p:nvPr/>
          </p:nvSpPr>
          <p:spPr>
            <a:xfrm>
              <a:off x="514335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22"/>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22"/>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2"/>
            <p:cNvSpPr/>
            <p:nvPr/>
          </p:nvSpPr>
          <p:spPr>
            <a:xfrm>
              <a:off x="5142700" y="33635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22"/>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22"/>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2"/>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2"/>
            <p:cNvSpPr/>
            <p:nvPr/>
          </p:nvSpPr>
          <p:spPr>
            <a:xfrm>
              <a:off x="5142700" y="3362925"/>
              <a:ext cx="25" cy="25"/>
            </a:xfrm>
            <a:custGeom>
              <a:rect b="b" l="l" r="r" t="t"/>
              <a:pathLst>
                <a:path extrusionOk="0" fill="none" h="1" w="1">
                  <a:moveTo>
                    <a:pt x="1" y="1"/>
                  </a:moveTo>
                  <a:lnTo>
                    <a:pt x="1" y="1"/>
                  </a:ln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2"/>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2"/>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22"/>
            <p:cNvSpPr/>
            <p:nvPr/>
          </p:nvSpPr>
          <p:spPr>
            <a:xfrm>
              <a:off x="5142700" y="33629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22"/>
            <p:cNvSpPr/>
            <p:nvPr/>
          </p:nvSpPr>
          <p:spPr>
            <a:xfrm>
              <a:off x="5092075" y="3336000"/>
              <a:ext cx="50650" cy="26950"/>
            </a:xfrm>
            <a:custGeom>
              <a:rect b="b" l="l" r="r" t="t"/>
              <a:pathLst>
                <a:path extrusionOk="0" fill="none" h="1078" w="2026">
                  <a:moveTo>
                    <a:pt x="0" y="1"/>
                  </a:moveTo>
                  <a:lnTo>
                    <a:pt x="0" y="1"/>
                  </a:lnTo>
                  <a:lnTo>
                    <a:pt x="0" y="1"/>
                  </a:lnTo>
                  <a:lnTo>
                    <a:pt x="744" y="360"/>
                  </a:lnTo>
                  <a:lnTo>
                    <a:pt x="1385" y="642"/>
                  </a:lnTo>
                  <a:lnTo>
                    <a:pt x="1821" y="873"/>
                  </a:lnTo>
                  <a:lnTo>
                    <a:pt x="1949" y="975"/>
                  </a:lnTo>
                  <a:lnTo>
                    <a:pt x="2026" y="1078"/>
                  </a:lnTo>
                  <a:lnTo>
                    <a:pt x="2026" y="1078"/>
                  </a:lnTo>
                  <a:lnTo>
                    <a:pt x="1949" y="975"/>
                  </a:lnTo>
                  <a:lnTo>
                    <a:pt x="1821" y="873"/>
                  </a:lnTo>
                  <a:lnTo>
                    <a:pt x="1385" y="642"/>
                  </a:lnTo>
                  <a:lnTo>
                    <a:pt x="744" y="360"/>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2"/>
            <p:cNvSpPr/>
            <p:nvPr/>
          </p:nvSpPr>
          <p:spPr>
            <a:xfrm>
              <a:off x="5066425" y="3321900"/>
              <a:ext cx="25675" cy="14125"/>
            </a:xfrm>
            <a:custGeom>
              <a:rect b="b" l="l" r="r" t="t"/>
              <a:pathLst>
                <a:path extrusionOk="0" h="565" w="1027">
                  <a:moveTo>
                    <a:pt x="1" y="1"/>
                  </a:moveTo>
                  <a:lnTo>
                    <a:pt x="1" y="1"/>
                  </a:lnTo>
                  <a:lnTo>
                    <a:pt x="1" y="1"/>
                  </a:lnTo>
                  <a:lnTo>
                    <a:pt x="513" y="308"/>
                  </a:lnTo>
                  <a:lnTo>
                    <a:pt x="1026" y="565"/>
                  </a:lnTo>
                  <a:lnTo>
                    <a:pt x="1026" y="565"/>
                  </a:lnTo>
                  <a:lnTo>
                    <a:pt x="1026" y="565"/>
                  </a:lnTo>
                  <a:lnTo>
                    <a:pt x="513" y="308"/>
                  </a:lnTo>
                  <a:lnTo>
                    <a:pt x="1" y="1"/>
                  </a:lnTo>
                  <a:close/>
                </a:path>
              </a:pathLst>
            </a:custGeom>
            <a:solidFill>
              <a:srgbClr val="600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22"/>
            <p:cNvSpPr/>
            <p:nvPr/>
          </p:nvSpPr>
          <p:spPr>
            <a:xfrm>
              <a:off x="5066425" y="3321900"/>
              <a:ext cx="25675" cy="14125"/>
            </a:xfrm>
            <a:custGeom>
              <a:rect b="b" l="l" r="r" t="t"/>
              <a:pathLst>
                <a:path extrusionOk="0" fill="none" h="565" w="1027">
                  <a:moveTo>
                    <a:pt x="1" y="1"/>
                  </a:moveTo>
                  <a:lnTo>
                    <a:pt x="1" y="1"/>
                  </a:lnTo>
                  <a:lnTo>
                    <a:pt x="1" y="1"/>
                  </a:lnTo>
                  <a:lnTo>
                    <a:pt x="513" y="308"/>
                  </a:lnTo>
                  <a:lnTo>
                    <a:pt x="1026" y="565"/>
                  </a:lnTo>
                  <a:lnTo>
                    <a:pt x="1026" y="565"/>
                  </a:lnTo>
                  <a:lnTo>
                    <a:pt x="1026" y="565"/>
                  </a:lnTo>
                  <a:lnTo>
                    <a:pt x="513" y="30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22"/>
            <p:cNvSpPr/>
            <p:nvPr/>
          </p:nvSpPr>
          <p:spPr>
            <a:xfrm>
              <a:off x="5038850" y="3321900"/>
              <a:ext cx="103875" cy="84650"/>
            </a:xfrm>
            <a:custGeom>
              <a:rect b="b" l="l" r="r" t="t"/>
              <a:pathLst>
                <a:path extrusionOk="0" h="3386" w="4155">
                  <a:moveTo>
                    <a:pt x="1104" y="1"/>
                  </a:moveTo>
                  <a:lnTo>
                    <a:pt x="873" y="308"/>
                  </a:lnTo>
                  <a:lnTo>
                    <a:pt x="668" y="667"/>
                  </a:lnTo>
                  <a:lnTo>
                    <a:pt x="463" y="1052"/>
                  </a:lnTo>
                  <a:lnTo>
                    <a:pt x="283" y="1462"/>
                  </a:lnTo>
                  <a:lnTo>
                    <a:pt x="129" y="1898"/>
                  </a:lnTo>
                  <a:lnTo>
                    <a:pt x="27" y="2360"/>
                  </a:lnTo>
                  <a:lnTo>
                    <a:pt x="1" y="2616"/>
                  </a:lnTo>
                  <a:lnTo>
                    <a:pt x="1" y="2873"/>
                  </a:lnTo>
                  <a:lnTo>
                    <a:pt x="1" y="3129"/>
                  </a:lnTo>
                  <a:lnTo>
                    <a:pt x="27" y="3385"/>
                  </a:lnTo>
                  <a:lnTo>
                    <a:pt x="1257" y="2975"/>
                  </a:lnTo>
                  <a:lnTo>
                    <a:pt x="2360" y="2591"/>
                  </a:lnTo>
                  <a:lnTo>
                    <a:pt x="3257" y="2206"/>
                  </a:lnTo>
                  <a:lnTo>
                    <a:pt x="3616" y="2052"/>
                  </a:lnTo>
                  <a:lnTo>
                    <a:pt x="3898" y="1898"/>
                  </a:lnTo>
                  <a:lnTo>
                    <a:pt x="3924" y="1898"/>
                  </a:lnTo>
                  <a:lnTo>
                    <a:pt x="3924" y="1873"/>
                  </a:lnTo>
                  <a:lnTo>
                    <a:pt x="3950" y="1873"/>
                  </a:lnTo>
                  <a:lnTo>
                    <a:pt x="4078" y="1796"/>
                  </a:lnTo>
                  <a:lnTo>
                    <a:pt x="4129" y="1719"/>
                  </a:lnTo>
                  <a:lnTo>
                    <a:pt x="4155" y="1693"/>
                  </a:lnTo>
                  <a:lnTo>
                    <a:pt x="4155" y="1667"/>
                  </a:lnTo>
                  <a:lnTo>
                    <a:pt x="4155" y="1642"/>
                  </a:lnTo>
                  <a:lnTo>
                    <a:pt x="4078" y="1539"/>
                  </a:lnTo>
                  <a:lnTo>
                    <a:pt x="3950" y="1437"/>
                  </a:lnTo>
                  <a:lnTo>
                    <a:pt x="3514" y="1206"/>
                  </a:lnTo>
                  <a:lnTo>
                    <a:pt x="2873" y="924"/>
                  </a:lnTo>
                  <a:lnTo>
                    <a:pt x="2129" y="565"/>
                  </a:lnTo>
                  <a:lnTo>
                    <a:pt x="1616" y="308"/>
                  </a:lnTo>
                  <a:lnTo>
                    <a:pt x="1104" y="1"/>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2"/>
            <p:cNvSpPr/>
            <p:nvPr/>
          </p:nvSpPr>
          <p:spPr>
            <a:xfrm>
              <a:off x="5038850" y="3321900"/>
              <a:ext cx="104525" cy="84650"/>
            </a:xfrm>
            <a:custGeom>
              <a:rect b="b" l="l" r="r" t="t"/>
              <a:pathLst>
                <a:path extrusionOk="0" fill="none" h="3386" w="4181">
                  <a:moveTo>
                    <a:pt x="1104" y="1"/>
                  </a:moveTo>
                  <a:lnTo>
                    <a:pt x="1104" y="1"/>
                  </a:lnTo>
                  <a:lnTo>
                    <a:pt x="873" y="308"/>
                  </a:lnTo>
                  <a:lnTo>
                    <a:pt x="668" y="667"/>
                  </a:lnTo>
                  <a:lnTo>
                    <a:pt x="463" y="1052"/>
                  </a:lnTo>
                  <a:lnTo>
                    <a:pt x="283" y="1462"/>
                  </a:lnTo>
                  <a:lnTo>
                    <a:pt x="129" y="1898"/>
                  </a:lnTo>
                  <a:lnTo>
                    <a:pt x="27" y="2360"/>
                  </a:lnTo>
                  <a:lnTo>
                    <a:pt x="1" y="2616"/>
                  </a:lnTo>
                  <a:lnTo>
                    <a:pt x="1" y="2873"/>
                  </a:lnTo>
                  <a:lnTo>
                    <a:pt x="1" y="3129"/>
                  </a:lnTo>
                  <a:lnTo>
                    <a:pt x="27" y="3385"/>
                  </a:lnTo>
                  <a:lnTo>
                    <a:pt x="27" y="3385"/>
                  </a:lnTo>
                  <a:lnTo>
                    <a:pt x="1257" y="2975"/>
                  </a:lnTo>
                  <a:lnTo>
                    <a:pt x="2360" y="2591"/>
                  </a:lnTo>
                  <a:lnTo>
                    <a:pt x="3257" y="2206"/>
                  </a:lnTo>
                  <a:lnTo>
                    <a:pt x="3616" y="2052"/>
                  </a:lnTo>
                  <a:lnTo>
                    <a:pt x="3898" y="1898"/>
                  </a:lnTo>
                  <a:lnTo>
                    <a:pt x="3898" y="1898"/>
                  </a:lnTo>
                  <a:lnTo>
                    <a:pt x="3898" y="1898"/>
                  </a:lnTo>
                  <a:lnTo>
                    <a:pt x="3898" y="1898"/>
                  </a:lnTo>
                  <a:lnTo>
                    <a:pt x="3898" y="1898"/>
                  </a:lnTo>
                  <a:lnTo>
                    <a:pt x="3898" y="1898"/>
                  </a:lnTo>
                  <a:lnTo>
                    <a:pt x="3924" y="1898"/>
                  </a:lnTo>
                  <a:lnTo>
                    <a:pt x="3924" y="1898"/>
                  </a:lnTo>
                  <a:lnTo>
                    <a:pt x="3924" y="1898"/>
                  </a:lnTo>
                  <a:lnTo>
                    <a:pt x="3924" y="1898"/>
                  </a:lnTo>
                  <a:lnTo>
                    <a:pt x="3924" y="1898"/>
                  </a:lnTo>
                  <a:lnTo>
                    <a:pt x="3924" y="1898"/>
                  </a:lnTo>
                  <a:lnTo>
                    <a:pt x="3924" y="1898"/>
                  </a:lnTo>
                  <a:lnTo>
                    <a:pt x="3924" y="1898"/>
                  </a:lnTo>
                  <a:lnTo>
                    <a:pt x="3924" y="1898"/>
                  </a:lnTo>
                  <a:lnTo>
                    <a:pt x="3924" y="1898"/>
                  </a:lnTo>
                  <a:lnTo>
                    <a:pt x="3924" y="1898"/>
                  </a:lnTo>
                  <a:lnTo>
                    <a:pt x="3924" y="1898"/>
                  </a:lnTo>
                  <a:lnTo>
                    <a:pt x="3924" y="1873"/>
                  </a:lnTo>
                  <a:lnTo>
                    <a:pt x="3924" y="1873"/>
                  </a:lnTo>
                  <a:lnTo>
                    <a:pt x="3924" y="1873"/>
                  </a:lnTo>
                  <a:lnTo>
                    <a:pt x="3924" y="1873"/>
                  </a:lnTo>
                  <a:lnTo>
                    <a:pt x="3924" y="1873"/>
                  </a:lnTo>
                  <a:lnTo>
                    <a:pt x="3924" y="1873"/>
                  </a:lnTo>
                  <a:lnTo>
                    <a:pt x="3950" y="1873"/>
                  </a:lnTo>
                  <a:lnTo>
                    <a:pt x="3950" y="1873"/>
                  </a:lnTo>
                  <a:lnTo>
                    <a:pt x="3950" y="1873"/>
                  </a:lnTo>
                  <a:lnTo>
                    <a:pt x="3950" y="1873"/>
                  </a:lnTo>
                  <a:lnTo>
                    <a:pt x="3950" y="1873"/>
                  </a:lnTo>
                  <a:lnTo>
                    <a:pt x="3950" y="1873"/>
                  </a:lnTo>
                  <a:lnTo>
                    <a:pt x="3950" y="1873"/>
                  </a:lnTo>
                  <a:lnTo>
                    <a:pt x="3950" y="1873"/>
                  </a:lnTo>
                  <a:lnTo>
                    <a:pt x="3950" y="1873"/>
                  </a:lnTo>
                  <a:lnTo>
                    <a:pt x="3950" y="1873"/>
                  </a:lnTo>
                  <a:lnTo>
                    <a:pt x="4078" y="1796"/>
                  </a:lnTo>
                  <a:lnTo>
                    <a:pt x="4078" y="1796"/>
                  </a:lnTo>
                  <a:lnTo>
                    <a:pt x="4129" y="1719"/>
                  </a:lnTo>
                  <a:lnTo>
                    <a:pt x="4155" y="1693"/>
                  </a:lnTo>
                  <a:lnTo>
                    <a:pt x="4155" y="1693"/>
                  </a:lnTo>
                  <a:lnTo>
                    <a:pt x="4155" y="1693"/>
                  </a:lnTo>
                  <a:lnTo>
                    <a:pt x="4155" y="1693"/>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81"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67"/>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155" y="1642"/>
                  </a:lnTo>
                  <a:lnTo>
                    <a:pt x="4078" y="1539"/>
                  </a:lnTo>
                  <a:lnTo>
                    <a:pt x="3950" y="1437"/>
                  </a:lnTo>
                  <a:lnTo>
                    <a:pt x="3514" y="1206"/>
                  </a:lnTo>
                  <a:lnTo>
                    <a:pt x="2873" y="924"/>
                  </a:lnTo>
                  <a:lnTo>
                    <a:pt x="2129" y="565"/>
                  </a:lnTo>
                  <a:lnTo>
                    <a:pt x="2129" y="565"/>
                  </a:lnTo>
                  <a:lnTo>
                    <a:pt x="1616" y="308"/>
                  </a:lnTo>
                  <a:lnTo>
                    <a:pt x="110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2"/>
            <p:cNvSpPr/>
            <p:nvPr/>
          </p:nvSpPr>
          <p:spPr>
            <a:xfrm>
              <a:off x="4907450" y="3353325"/>
              <a:ext cx="235275" cy="74375"/>
            </a:xfrm>
            <a:custGeom>
              <a:rect b="b" l="l" r="r" t="t"/>
              <a:pathLst>
                <a:path extrusionOk="0" h="2975" w="9411">
                  <a:moveTo>
                    <a:pt x="8872" y="0"/>
                  </a:moveTo>
                  <a:lnTo>
                    <a:pt x="8283" y="231"/>
                  </a:lnTo>
                  <a:lnTo>
                    <a:pt x="7667" y="436"/>
                  </a:lnTo>
                  <a:lnTo>
                    <a:pt x="7052" y="616"/>
                  </a:lnTo>
                  <a:lnTo>
                    <a:pt x="6411" y="795"/>
                  </a:lnTo>
                  <a:lnTo>
                    <a:pt x="5180" y="1103"/>
                  </a:lnTo>
                  <a:lnTo>
                    <a:pt x="3949" y="1334"/>
                  </a:lnTo>
                  <a:lnTo>
                    <a:pt x="2795" y="1539"/>
                  </a:lnTo>
                  <a:lnTo>
                    <a:pt x="1718" y="1693"/>
                  </a:lnTo>
                  <a:lnTo>
                    <a:pt x="770" y="1795"/>
                  </a:lnTo>
                  <a:lnTo>
                    <a:pt x="0" y="1872"/>
                  </a:lnTo>
                  <a:lnTo>
                    <a:pt x="103" y="2180"/>
                  </a:lnTo>
                  <a:lnTo>
                    <a:pt x="231" y="2436"/>
                  </a:lnTo>
                  <a:lnTo>
                    <a:pt x="334" y="2641"/>
                  </a:lnTo>
                  <a:lnTo>
                    <a:pt x="488" y="2821"/>
                  </a:lnTo>
                  <a:lnTo>
                    <a:pt x="590" y="2898"/>
                  </a:lnTo>
                  <a:lnTo>
                    <a:pt x="718" y="2949"/>
                  </a:lnTo>
                  <a:lnTo>
                    <a:pt x="898" y="2975"/>
                  </a:lnTo>
                  <a:lnTo>
                    <a:pt x="1641" y="2975"/>
                  </a:lnTo>
                  <a:lnTo>
                    <a:pt x="2257" y="2872"/>
                  </a:lnTo>
                  <a:lnTo>
                    <a:pt x="2975" y="2744"/>
                  </a:lnTo>
                  <a:lnTo>
                    <a:pt x="3718" y="2564"/>
                  </a:lnTo>
                  <a:lnTo>
                    <a:pt x="4513" y="2359"/>
                  </a:lnTo>
                  <a:lnTo>
                    <a:pt x="5334" y="2103"/>
                  </a:lnTo>
                  <a:lnTo>
                    <a:pt x="6129" y="1872"/>
                  </a:lnTo>
                  <a:lnTo>
                    <a:pt x="6872" y="1590"/>
                  </a:lnTo>
                  <a:lnTo>
                    <a:pt x="7590" y="1334"/>
                  </a:lnTo>
                  <a:lnTo>
                    <a:pt x="8206" y="1103"/>
                  </a:lnTo>
                  <a:lnTo>
                    <a:pt x="8719" y="872"/>
                  </a:lnTo>
                  <a:lnTo>
                    <a:pt x="9103" y="667"/>
                  </a:lnTo>
                  <a:lnTo>
                    <a:pt x="9360" y="513"/>
                  </a:lnTo>
                  <a:lnTo>
                    <a:pt x="9411" y="436"/>
                  </a:lnTo>
                  <a:lnTo>
                    <a:pt x="9411" y="385"/>
                  </a:lnTo>
                  <a:lnTo>
                    <a:pt x="9360" y="308"/>
                  </a:lnTo>
                  <a:lnTo>
                    <a:pt x="9257" y="231"/>
                  </a:lnTo>
                  <a:lnTo>
                    <a:pt x="88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2"/>
            <p:cNvSpPr/>
            <p:nvPr/>
          </p:nvSpPr>
          <p:spPr>
            <a:xfrm>
              <a:off x="4157425" y="2258425"/>
              <a:ext cx="864150" cy="1050675"/>
            </a:xfrm>
            <a:custGeom>
              <a:rect b="b" l="l" r="r" t="t"/>
              <a:pathLst>
                <a:path extrusionOk="0" h="42027" w="34566">
                  <a:moveTo>
                    <a:pt x="10822" y="0"/>
                  </a:moveTo>
                  <a:lnTo>
                    <a:pt x="1" y="2667"/>
                  </a:lnTo>
                  <a:lnTo>
                    <a:pt x="103" y="3308"/>
                  </a:lnTo>
                  <a:lnTo>
                    <a:pt x="206" y="3924"/>
                  </a:lnTo>
                  <a:lnTo>
                    <a:pt x="360" y="4513"/>
                  </a:lnTo>
                  <a:lnTo>
                    <a:pt x="514" y="5103"/>
                  </a:lnTo>
                  <a:lnTo>
                    <a:pt x="693" y="5667"/>
                  </a:lnTo>
                  <a:lnTo>
                    <a:pt x="898" y="6206"/>
                  </a:lnTo>
                  <a:lnTo>
                    <a:pt x="1129" y="6719"/>
                  </a:lnTo>
                  <a:lnTo>
                    <a:pt x="1360" y="7206"/>
                  </a:lnTo>
                  <a:lnTo>
                    <a:pt x="1616" y="7693"/>
                  </a:lnTo>
                  <a:lnTo>
                    <a:pt x="1898" y="8155"/>
                  </a:lnTo>
                  <a:lnTo>
                    <a:pt x="2180" y="8616"/>
                  </a:lnTo>
                  <a:lnTo>
                    <a:pt x="2488" y="9052"/>
                  </a:lnTo>
                  <a:lnTo>
                    <a:pt x="2821" y="9462"/>
                  </a:lnTo>
                  <a:lnTo>
                    <a:pt x="3155" y="9872"/>
                  </a:lnTo>
                  <a:lnTo>
                    <a:pt x="3488" y="10231"/>
                  </a:lnTo>
                  <a:lnTo>
                    <a:pt x="3847" y="10616"/>
                  </a:lnTo>
                  <a:lnTo>
                    <a:pt x="4206" y="10949"/>
                  </a:lnTo>
                  <a:lnTo>
                    <a:pt x="4591" y="11308"/>
                  </a:lnTo>
                  <a:lnTo>
                    <a:pt x="4975" y="11616"/>
                  </a:lnTo>
                  <a:lnTo>
                    <a:pt x="5385" y="11924"/>
                  </a:lnTo>
                  <a:lnTo>
                    <a:pt x="5770" y="12206"/>
                  </a:lnTo>
                  <a:lnTo>
                    <a:pt x="6180" y="12488"/>
                  </a:lnTo>
                  <a:lnTo>
                    <a:pt x="7027" y="13026"/>
                  </a:lnTo>
                  <a:lnTo>
                    <a:pt x="7898" y="13488"/>
                  </a:lnTo>
                  <a:lnTo>
                    <a:pt x="8770" y="13898"/>
                  </a:lnTo>
                  <a:lnTo>
                    <a:pt x="9642" y="14283"/>
                  </a:lnTo>
                  <a:lnTo>
                    <a:pt x="10539" y="14616"/>
                  </a:lnTo>
                  <a:lnTo>
                    <a:pt x="11411" y="14898"/>
                  </a:lnTo>
                  <a:lnTo>
                    <a:pt x="12283" y="15155"/>
                  </a:lnTo>
                  <a:lnTo>
                    <a:pt x="13129" y="15360"/>
                  </a:lnTo>
                  <a:lnTo>
                    <a:pt x="13950" y="15539"/>
                  </a:lnTo>
                  <a:lnTo>
                    <a:pt x="14745" y="15693"/>
                  </a:lnTo>
                  <a:lnTo>
                    <a:pt x="15514" y="15821"/>
                  </a:lnTo>
                  <a:lnTo>
                    <a:pt x="16206" y="15924"/>
                  </a:lnTo>
                  <a:lnTo>
                    <a:pt x="16873" y="16001"/>
                  </a:lnTo>
                  <a:lnTo>
                    <a:pt x="18052" y="16103"/>
                  </a:lnTo>
                  <a:lnTo>
                    <a:pt x="18924" y="16155"/>
                  </a:lnTo>
                  <a:lnTo>
                    <a:pt x="19719" y="16180"/>
                  </a:lnTo>
                  <a:lnTo>
                    <a:pt x="19745" y="16591"/>
                  </a:lnTo>
                  <a:lnTo>
                    <a:pt x="19847" y="17129"/>
                  </a:lnTo>
                  <a:lnTo>
                    <a:pt x="20001" y="17719"/>
                  </a:lnTo>
                  <a:lnTo>
                    <a:pt x="20155" y="18411"/>
                  </a:lnTo>
                  <a:lnTo>
                    <a:pt x="20617" y="20001"/>
                  </a:lnTo>
                  <a:lnTo>
                    <a:pt x="21206" y="21821"/>
                  </a:lnTo>
                  <a:lnTo>
                    <a:pt x="21873" y="23821"/>
                  </a:lnTo>
                  <a:lnTo>
                    <a:pt x="22617" y="25950"/>
                  </a:lnTo>
                  <a:lnTo>
                    <a:pt x="23412" y="28155"/>
                  </a:lnTo>
                  <a:lnTo>
                    <a:pt x="24206" y="30334"/>
                  </a:lnTo>
                  <a:lnTo>
                    <a:pt x="25796" y="34540"/>
                  </a:lnTo>
                  <a:lnTo>
                    <a:pt x="27155" y="38104"/>
                  </a:lnTo>
                  <a:lnTo>
                    <a:pt x="28489" y="41514"/>
                  </a:lnTo>
                  <a:lnTo>
                    <a:pt x="28719" y="41642"/>
                  </a:lnTo>
                  <a:lnTo>
                    <a:pt x="28976" y="41745"/>
                  </a:lnTo>
                  <a:lnTo>
                    <a:pt x="29232" y="41847"/>
                  </a:lnTo>
                  <a:lnTo>
                    <a:pt x="29489" y="41899"/>
                  </a:lnTo>
                  <a:lnTo>
                    <a:pt x="29745" y="41950"/>
                  </a:lnTo>
                  <a:lnTo>
                    <a:pt x="30001" y="42001"/>
                  </a:lnTo>
                  <a:lnTo>
                    <a:pt x="30258" y="42001"/>
                  </a:lnTo>
                  <a:lnTo>
                    <a:pt x="30514" y="42027"/>
                  </a:lnTo>
                  <a:lnTo>
                    <a:pt x="31027" y="41976"/>
                  </a:lnTo>
                  <a:lnTo>
                    <a:pt x="31540" y="41899"/>
                  </a:lnTo>
                  <a:lnTo>
                    <a:pt x="32027" y="41796"/>
                  </a:lnTo>
                  <a:lnTo>
                    <a:pt x="32489" y="41642"/>
                  </a:lnTo>
                  <a:lnTo>
                    <a:pt x="32925" y="41488"/>
                  </a:lnTo>
                  <a:lnTo>
                    <a:pt x="33309" y="41309"/>
                  </a:lnTo>
                  <a:lnTo>
                    <a:pt x="33976" y="40976"/>
                  </a:lnTo>
                  <a:lnTo>
                    <a:pt x="34412" y="40719"/>
                  </a:lnTo>
                  <a:lnTo>
                    <a:pt x="34566" y="40617"/>
                  </a:lnTo>
                  <a:lnTo>
                    <a:pt x="33617" y="36078"/>
                  </a:lnTo>
                  <a:lnTo>
                    <a:pt x="32617" y="31386"/>
                  </a:lnTo>
                  <a:lnTo>
                    <a:pt x="31386" y="25898"/>
                  </a:lnTo>
                  <a:lnTo>
                    <a:pt x="30745" y="23078"/>
                  </a:lnTo>
                  <a:lnTo>
                    <a:pt x="30104" y="20309"/>
                  </a:lnTo>
                  <a:lnTo>
                    <a:pt x="29463" y="17668"/>
                  </a:lnTo>
                  <a:lnTo>
                    <a:pt x="28822" y="15232"/>
                  </a:lnTo>
                  <a:lnTo>
                    <a:pt x="28232" y="13103"/>
                  </a:lnTo>
                  <a:lnTo>
                    <a:pt x="27950" y="12180"/>
                  </a:lnTo>
                  <a:lnTo>
                    <a:pt x="27694" y="11334"/>
                  </a:lnTo>
                  <a:lnTo>
                    <a:pt x="27463" y="10616"/>
                  </a:lnTo>
                  <a:lnTo>
                    <a:pt x="27232" y="10026"/>
                  </a:lnTo>
                  <a:lnTo>
                    <a:pt x="27027" y="9565"/>
                  </a:lnTo>
                  <a:lnTo>
                    <a:pt x="26848" y="9257"/>
                  </a:lnTo>
                  <a:lnTo>
                    <a:pt x="26617" y="9001"/>
                  </a:lnTo>
                  <a:lnTo>
                    <a:pt x="26360" y="8719"/>
                  </a:lnTo>
                  <a:lnTo>
                    <a:pt x="26001" y="8411"/>
                  </a:lnTo>
                  <a:lnTo>
                    <a:pt x="25617" y="8103"/>
                  </a:lnTo>
                  <a:lnTo>
                    <a:pt x="25155" y="7770"/>
                  </a:lnTo>
                  <a:lnTo>
                    <a:pt x="24668" y="7437"/>
                  </a:lnTo>
                  <a:lnTo>
                    <a:pt x="23540" y="6693"/>
                  </a:lnTo>
                  <a:lnTo>
                    <a:pt x="22309" y="5949"/>
                  </a:lnTo>
                  <a:lnTo>
                    <a:pt x="20950" y="5180"/>
                  </a:lnTo>
                  <a:lnTo>
                    <a:pt x="19565" y="4411"/>
                  </a:lnTo>
                  <a:lnTo>
                    <a:pt x="18129" y="3642"/>
                  </a:lnTo>
                  <a:lnTo>
                    <a:pt x="15411" y="2231"/>
                  </a:lnTo>
                  <a:lnTo>
                    <a:pt x="13052" y="1077"/>
                  </a:lnTo>
                  <a:lnTo>
                    <a:pt x="10822"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2"/>
            <p:cNvSpPr/>
            <p:nvPr/>
          </p:nvSpPr>
          <p:spPr>
            <a:xfrm>
              <a:off x="4012550" y="2309075"/>
              <a:ext cx="728900" cy="992975"/>
            </a:xfrm>
            <a:custGeom>
              <a:rect b="b" l="l" r="r" t="t"/>
              <a:pathLst>
                <a:path extrusionOk="0" h="39719" w="29156">
                  <a:moveTo>
                    <a:pt x="693" y="0"/>
                  </a:moveTo>
                  <a:lnTo>
                    <a:pt x="565" y="539"/>
                  </a:lnTo>
                  <a:lnTo>
                    <a:pt x="437" y="1180"/>
                  </a:lnTo>
                  <a:lnTo>
                    <a:pt x="308" y="1975"/>
                  </a:lnTo>
                  <a:lnTo>
                    <a:pt x="155" y="2949"/>
                  </a:lnTo>
                  <a:lnTo>
                    <a:pt x="52" y="4026"/>
                  </a:lnTo>
                  <a:lnTo>
                    <a:pt x="26" y="4590"/>
                  </a:lnTo>
                  <a:lnTo>
                    <a:pt x="1" y="5180"/>
                  </a:lnTo>
                  <a:lnTo>
                    <a:pt x="1" y="5795"/>
                  </a:lnTo>
                  <a:lnTo>
                    <a:pt x="1" y="6411"/>
                  </a:lnTo>
                  <a:lnTo>
                    <a:pt x="52" y="7026"/>
                  </a:lnTo>
                  <a:lnTo>
                    <a:pt x="103" y="7641"/>
                  </a:lnTo>
                  <a:lnTo>
                    <a:pt x="206" y="8257"/>
                  </a:lnTo>
                  <a:lnTo>
                    <a:pt x="308" y="8847"/>
                  </a:lnTo>
                  <a:lnTo>
                    <a:pt x="462" y="9436"/>
                  </a:lnTo>
                  <a:lnTo>
                    <a:pt x="667" y="10000"/>
                  </a:lnTo>
                  <a:lnTo>
                    <a:pt x="898" y="10564"/>
                  </a:lnTo>
                  <a:lnTo>
                    <a:pt x="1155" y="11077"/>
                  </a:lnTo>
                  <a:lnTo>
                    <a:pt x="1462" y="11565"/>
                  </a:lnTo>
                  <a:lnTo>
                    <a:pt x="1821" y="12026"/>
                  </a:lnTo>
                  <a:lnTo>
                    <a:pt x="2026" y="12231"/>
                  </a:lnTo>
                  <a:lnTo>
                    <a:pt x="2232" y="12436"/>
                  </a:lnTo>
                  <a:lnTo>
                    <a:pt x="2462" y="12641"/>
                  </a:lnTo>
                  <a:lnTo>
                    <a:pt x="2693" y="12821"/>
                  </a:lnTo>
                  <a:lnTo>
                    <a:pt x="2950" y="12975"/>
                  </a:lnTo>
                  <a:lnTo>
                    <a:pt x="3206" y="13129"/>
                  </a:lnTo>
                  <a:lnTo>
                    <a:pt x="3488" y="13282"/>
                  </a:lnTo>
                  <a:lnTo>
                    <a:pt x="3770" y="13411"/>
                  </a:lnTo>
                  <a:lnTo>
                    <a:pt x="4078" y="13513"/>
                  </a:lnTo>
                  <a:lnTo>
                    <a:pt x="4411" y="13616"/>
                  </a:lnTo>
                  <a:lnTo>
                    <a:pt x="4744" y="13718"/>
                  </a:lnTo>
                  <a:lnTo>
                    <a:pt x="5103" y="13770"/>
                  </a:lnTo>
                  <a:lnTo>
                    <a:pt x="7796" y="14206"/>
                  </a:lnTo>
                  <a:lnTo>
                    <a:pt x="10104" y="14539"/>
                  </a:lnTo>
                  <a:lnTo>
                    <a:pt x="12027" y="14770"/>
                  </a:lnTo>
                  <a:lnTo>
                    <a:pt x="13565" y="14924"/>
                  </a:lnTo>
                  <a:lnTo>
                    <a:pt x="14745" y="15000"/>
                  </a:lnTo>
                  <a:lnTo>
                    <a:pt x="15565" y="15052"/>
                  </a:lnTo>
                  <a:lnTo>
                    <a:pt x="16232" y="15077"/>
                  </a:lnTo>
                  <a:lnTo>
                    <a:pt x="19386" y="26052"/>
                  </a:lnTo>
                  <a:lnTo>
                    <a:pt x="21770" y="34334"/>
                  </a:lnTo>
                  <a:lnTo>
                    <a:pt x="22694" y="37591"/>
                  </a:lnTo>
                  <a:lnTo>
                    <a:pt x="23258" y="39668"/>
                  </a:lnTo>
                  <a:lnTo>
                    <a:pt x="23694" y="39693"/>
                  </a:lnTo>
                  <a:lnTo>
                    <a:pt x="24206" y="39719"/>
                  </a:lnTo>
                  <a:lnTo>
                    <a:pt x="24899" y="39719"/>
                  </a:lnTo>
                  <a:lnTo>
                    <a:pt x="25771" y="39668"/>
                  </a:lnTo>
                  <a:lnTo>
                    <a:pt x="26258" y="39616"/>
                  </a:lnTo>
                  <a:lnTo>
                    <a:pt x="26771" y="39539"/>
                  </a:lnTo>
                  <a:lnTo>
                    <a:pt x="27309" y="39437"/>
                  </a:lnTo>
                  <a:lnTo>
                    <a:pt x="27899" y="39309"/>
                  </a:lnTo>
                  <a:lnTo>
                    <a:pt x="28514" y="39155"/>
                  </a:lnTo>
                  <a:lnTo>
                    <a:pt x="29155" y="38975"/>
                  </a:lnTo>
                  <a:lnTo>
                    <a:pt x="28950" y="37770"/>
                  </a:lnTo>
                  <a:lnTo>
                    <a:pt x="28412" y="34616"/>
                  </a:lnTo>
                  <a:lnTo>
                    <a:pt x="27642" y="30129"/>
                  </a:lnTo>
                  <a:lnTo>
                    <a:pt x="27155" y="27565"/>
                  </a:lnTo>
                  <a:lnTo>
                    <a:pt x="26668" y="24924"/>
                  </a:lnTo>
                  <a:lnTo>
                    <a:pt x="26130" y="22231"/>
                  </a:lnTo>
                  <a:lnTo>
                    <a:pt x="25591" y="19616"/>
                  </a:lnTo>
                  <a:lnTo>
                    <a:pt x="25053" y="17129"/>
                  </a:lnTo>
                  <a:lnTo>
                    <a:pt x="24514" y="14847"/>
                  </a:lnTo>
                  <a:lnTo>
                    <a:pt x="24258" y="13821"/>
                  </a:lnTo>
                  <a:lnTo>
                    <a:pt x="24001" y="12872"/>
                  </a:lnTo>
                  <a:lnTo>
                    <a:pt x="23745" y="12000"/>
                  </a:lnTo>
                  <a:lnTo>
                    <a:pt x="23514" y="11231"/>
                  </a:lnTo>
                  <a:lnTo>
                    <a:pt x="23258" y="10590"/>
                  </a:lnTo>
                  <a:lnTo>
                    <a:pt x="23053" y="10052"/>
                  </a:lnTo>
                  <a:lnTo>
                    <a:pt x="22822" y="9667"/>
                  </a:lnTo>
                  <a:lnTo>
                    <a:pt x="22719" y="9513"/>
                  </a:lnTo>
                  <a:lnTo>
                    <a:pt x="22642" y="9411"/>
                  </a:lnTo>
                  <a:lnTo>
                    <a:pt x="22155" y="9000"/>
                  </a:lnTo>
                  <a:lnTo>
                    <a:pt x="21540" y="8488"/>
                  </a:lnTo>
                  <a:lnTo>
                    <a:pt x="20796" y="7923"/>
                  </a:lnTo>
                  <a:lnTo>
                    <a:pt x="19924" y="7308"/>
                  </a:lnTo>
                  <a:lnTo>
                    <a:pt x="18027" y="5975"/>
                  </a:lnTo>
                  <a:lnTo>
                    <a:pt x="16001" y="4616"/>
                  </a:lnTo>
                  <a:lnTo>
                    <a:pt x="14078" y="3359"/>
                  </a:lnTo>
                  <a:lnTo>
                    <a:pt x="12463" y="2282"/>
                  </a:lnTo>
                  <a:lnTo>
                    <a:pt x="10924" y="1308"/>
                  </a:lnTo>
                  <a:lnTo>
                    <a:pt x="693"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2"/>
            <p:cNvSpPr/>
            <p:nvPr/>
          </p:nvSpPr>
          <p:spPr>
            <a:xfrm>
              <a:off x="4373450" y="2412275"/>
              <a:ext cx="244275" cy="248100"/>
            </a:xfrm>
            <a:custGeom>
              <a:rect b="b" l="l" r="r" t="t"/>
              <a:pathLst>
                <a:path extrusionOk="0" h="9924" w="9771">
                  <a:moveTo>
                    <a:pt x="27" y="0"/>
                  </a:moveTo>
                  <a:lnTo>
                    <a:pt x="1" y="52"/>
                  </a:lnTo>
                  <a:lnTo>
                    <a:pt x="2360" y="1616"/>
                  </a:lnTo>
                  <a:lnTo>
                    <a:pt x="4745" y="3257"/>
                  </a:lnTo>
                  <a:lnTo>
                    <a:pt x="5822" y="4026"/>
                  </a:lnTo>
                  <a:lnTo>
                    <a:pt x="6796" y="4719"/>
                  </a:lnTo>
                  <a:lnTo>
                    <a:pt x="7591" y="5360"/>
                  </a:lnTo>
                  <a:lnTo>
                    <a:pt x="8181" y="5847"/>
                  </a:lnTo>
                  <a:lnTo>
                    <a:pt x="8334" y="6052"/>
                  </a:lnTo>
                  <a:lnTo>
                    <a:pt x="8514" y="6360"/>
                  </a:lnTo>
                  <a:lnTo>
                    <a:pt x="8693" y="6744"/>
                  </a:lnTo>
                  <a:lnTo>
                    <a:pt x="8899" y="7231"/>
                  </a:lnTo>
                  <a:lnTo>
                    <a:pt x="9078" y="7795"/>
                  </a:lnTo>
                  <a:lnTo>
                    <a:pt x="9283" y="8437"/>
                  </a:lnTo>
                  <a:lnTo>
                    <a:pt x="9719" y="9924"/>
                  </a:lnTo>
                  <a:lnTo>
                    <a:pt x="9770" y="9924"/>
                  </a:lnTo>
                  <a:lnTo>
                    <a:pt x="9335" y="8437"/>
                  </a:lnTo>
                  <a:lnTo>
                    <a:pt x="9129" y="7795"/>
                  </a:lnTo>
                  <a:lnTo>
                    <a:pt x="8924" y="7206"/>
                  </a:lnTo>
                  <a:lnTo>
                    <a:pt x="8745" y="6744"/>
                  </a:lnTo>
                  <a:lnTo>
                    <a:pt x="8565" y="6334"/>
                  </a:lnTo>
                  <a:lnTo>
                    <a:pt x="8386" y="6026"/>
                  </a:lnTo>
                  <a:lnTo>
                    <a:pt x="8206" y="5821"/>
                  </a:lnTo>
                  <a:lnTo>
                    <a:pt x="7617" y="5308"/>
                  </a:lnTo>
                  <a:lnTo>
                    <a:pt x="6822" y="4693"/>
                  </a:lnTo>
                  <a:lnTo>
                    <a:pt x="5873" y="3975"/>
                  </a:lnTo>
                  <a:lnTo>
                    <a:pt x="4770" y="3206"/>
                  </a:lnTo>
                  <a:lnTo>
                    <a:pt x="2386" y="1565"/>
                  </a:lnTo>
                  <a:lnTo>
                    <a:pt x="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2"/>
            <p:cNvSpPr/>
            <p:nvPr/>
          </p:nvSpPr>
          <p:spPr>
            <a:xfrm>
              <a:off x="4267700" y="1785350"/>
              <a:ext cx="187200" cy="255150"/>
            </a:xfrm>
            <a:custGeom>
              <a:rect b="b" l="l" r="r" t="t"/>
              <a:pathLst>
                <a:path extrusionOk="0" h="10206" w="7488">
                  <a:moveTo>
                    <a:pt x="0" y="0"/>
                  </a:moveTo>
                  <a:lnTo>
                    <a:pt x="2744" y="10205"/>
                  </a:lnTo>
                  <a:lnTo>
                    <a:pt x="7487" y="9282"/>
                  </a:lnTo>
                  <a:lnTo>
                    <a:pt x="7128" y="8462"/>
                  </a:lnTo>
                  <a:lnTo>
                    <a:pt x="6744" y="7539"/>
                  </a:lnTo>
                  <a:lnTo>
                    <a:pt x="6257" y="6436"/>
                  </a:lnTo>
                  <a:lnTo>
                    <a:pt x="5718" y="5205"/>
                  </a:lnTo>
                  <a:lnTo>
                    <a:pt x="5128" y="4000"/>
                  </a:lnTo>
                  <a:lnTo>
                    <a:pt x="4539" y="2846"/>
                  </a:lnTo>
                  <a:lnTo>
                    <a:pt x="4257" y="2359"/>
                  </a:lnTo>
                  <a:lnTo>
                    <a:pt x="3975" y="1898"/>
                  </a:lnTo>
                  <a:lnTo>
                    <a:pt x="3693" y="1513"/>
                  </a:lnTo>
                  <a:lnTo>
                    <a:pt x="3385" y="1180"/>
                  </a:lnTo>
                  <a:lnTo>
                    <a:pt x="3077" y="898"/>
                  </a:lnTo>
                  <a:lnTo>
                    <a:pt x="2744" y="667"/>
                  </a:lnTo>
                  <a:lnTo>
                    <a:pt x="2410" y="487"/>
                  </a:lnTo>
                  <a:lnTo>
                    <a:pt x="2077" y="333"/>
                  </a:lnTo>
                  <a:lnTo>
                    <a:pt x="1744" y="205"/>
                  </a:lnTo>
                  <a:lnTo>
                    <a:pt x="1436" y="128"/>
                  </a:lnTo>
                  <a:lnTo>
                    <a:pt x="1154" y="51"/>
                  </a:lnTo>
                  <a:lnTo>
                    <a:pt x="872" y="26"/>
                  </a:lnTo>
                  <a:lnTo>
                    <a:pt x="4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2"/>
            <p:cNvSpPr/>
            <p:nvPr/>
          </p:nvSpPr>
          <p:spPr>
            <a:xfrm>
              <a:off x="4267700" y="1785350"/>
              <a:ext cx="187200" cy="255150"/>
            </a:xfrm>
            <a:custGeom>
              <a:rect b="b" l="l" r="r" t="t"/>
              <a:pathLst>
                <a:path extrusionOk="0" fill="none" h="10206" w="7488">
                  <a:moveTo>
                    <a:pt x="0" y="0"/>
                  </a:moveTo>
                  <a:lnTo>
                    <a:pt x="0" y="0"/>
                  </a:lnTo>
                  <a:lnTo>
                    <a:pt x="103" y="0"/>
                  </a:lnTo>
                  <a:lnTo>
                    <a:pt x="410" y="0"/>
                  </a:lnTo>
                  <a:lnTo>
                    <a:pt x="872" y="26"/>
                  </a:lnTo>
                  <a:lnTo>
                    <a:pt x="1154" y="51"/>
                  </a:lnTo>
                  <a:lnTo>
                    <a:pt x="1436" y="128"/>
                  </a:lnTo>
                  <a:lnTo>
                    <a:pt x="1744" y="205"/>
                  </a:lnTo>
                  <a:lnTo>
                    <a:pt x="2077" y="333"/>
                  </a:lnTo>
                  <a:lnTo>
                    <a:pt x="2410" y="487"/>
                  </a:lnTo>
                  <a:lnTo>
                    <a:pt x="2744" y="667"/>
                  </a:lnTo>
                  <a:lnTo>
                    <a:pt x="3077" y="898"/>
                  </a:lnTo>
                  <a:lnTo>
                    <a:pt x="3385" y="1180"/>
                  </a:lnTo>
                  <a:lnTo>
                    <a:pt x="3693" y="1513"/>
                  </a:lnTo>
                  <a:lnTo>
                    <a:pt x="3975" y="1898"/>
                  </a:lnTo>
                  <a:lnTo>
                    <a:pt x="3975" y="1898"/>
                  </a:lnTo>
                  <a:lnTo>
                    <a:pt x="4257" y="2359"/>
                  </a:lnTo>
                  <a:lnTo>
                    <a:pt x="4539" y="2846"/>
                  </a:lnTo>
                  <a:lnTo>
                    <a:pt x="5128" y="4000"/>
                  </a:lnTo>
                  <a:lnTo>
                    <a:pt x="5718" y="5205"/>
                  </a:lnTo>
                  <a:lnTo>
                    <a:pt x="6257" y="6436"/>
                  </a:lnTo>
                  <a:lnTo>
                    <a:pt x="6744" y="7539"/>
                  </a:lnTo>
                  <a:lnTo>
                    <a:pt x="7128" y="8462"/>
                  </a:lnTo>
                  <a:lnTo>
                    <a:pt x="7487" y="9282"/>
                  </a:lnTo>
                  <a:lnTo>
                    <a:pt x="2744" y="1020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2"/>
            <p:cNvSpPr/>
            <p:nvPr/>
          </p:nvSpPr>
          <p:spPr>
            <a:xfrm>
              <a:off x="3886900" y="1785350"/>
              <a:ext cx="541075" cy="562200"/>
            </a:xfrm>
            <a:custGeom>
              <a:rect b="b" l="l" r="r" t="t"/>
              <a:pathLst>
                <a:path extrusionOk="0" h="22488" w="21643">
                  <a:moveTo>
                    <a:pt x="15232" y="0"/>
                  </a:moveTo>
                  <a:lnTo>
                    <a:pt x="14360" y="103"/>
                  </a:lnTo>
                  <a:lnTo>
                    <a:pt x="12873" y="256"/>
                  </a:lnTo>
                  <a:lnTo>
                    <a:pt x="8796" y="564"/>
                  </a:lnTo>
                  <a:lnTo>
                    <a:pt x="4642" y="923"/>
                  </a:lnTo>
                  <a:lnTo>
                    <a:pt x="3027" y="1077"/>
                  </a:lnTo>
                  <a:lnTo>
                    <a:pt x="2411" y="1154"/>
                  </a:lnTo>
                  <a:lnTo>
                    <a:pt x="1975" y="1205"/>
                  </a:lnTo>
                  <a:lnTo>
                    <a:pt x="1668" y="1282"/>
                  </a:lnTo>
                  <a:lnTo>
                    <a:pt x="1386" y="1410"/>
                  </a:lnTo>
                  <a:lnTo>
                    <a:pt x="1129" y="1539"/>
                  </a:lnTo>
                  <a:lnTo>
                    <a:pt x="924" y="1718"/>
                  </a:lnTo>
                  <a:lnTo>
                    <a:pt x="745" y="1898"/>
                  </a:lnTo>
                  <a:lnTo>
                    <a:pt x="565" y="2077"/>
                  </a:lnTo>
                  <a:lnTo>
                    <a:pt x="437" y="2282"/>
                  </a:lnTo>
                  <a:lnTo>
                    <a:pt x="309" y="2487"/>
                  </a:lnTo>
                  <a:lnTo>
                    <a:pt x="155" y="2872"/>
                  </a:lnTo>
                  <a:lnTo>
                    <a:pt x="52" y="3205"/>
                  </a:lnTo>
                  <a:lnTo>
                    <a:pt x="1" y="3436"/>
                  </a:lnTo>
                  <a:lnTo>
                    <a:pt x="1" y="3539"/>
                  </a:lnTo>
                  <a:lnTo>
                    <a:pt x="104" y="4205"/>
                  </a:lnTo>
                  <a:lnTo>
                    <a:pt x="206" y="4898"/>
                  </a:lnTo>
                  <a:lnTo>
                    <a:pt x="514" y="6308"/>
                  </a:lnTo>
                  <a:lnTo>
                    <a:pt x="873" y="7769"/>
                  </a:lnTo>
                  <a:lnTo>
                    <a:pt x="1309" y="9231"/>
                  </a:lnTo>
                  <a:lnTo>
                    <a:pt x="1745" y="10693"/>
                  </a:lnTo>
                  <a:lnTo>
                    <a:pt x="2232" y="12154"/>
                  </a:lnTo>
                  <a:lnTo>
                    <a:pt x="2719" y="13539"/>
                  </a:lnTo>
                  <a:lnTo>
                    <a:pt x="3232" y="14898"/>
                  </a:lnTo>
                  <a:lnTo>
                    <a:pt x="3719" y="16154"/>
                  </a:lnTo>
                  <a:lnTo>
                    <a:pt x="4181" y="17308"/>
                  </a:lnTo>
                  <a:lnTo>
                    <a:pt x="4975" y="19231"/>
                  </a:lnTo>
                  <a:lnTo>
                    <a:pt x="5514" y="20488"/>
                  </a:lnTo>
                  <a:lnTo>
                    <a:pt x="5719" y="20949"/>
                  </a:lnTo>
                  <a:lnTo>
                    <a:pt x="5975" y="21052"/>
                  </a:lnTo>
                  <a:lnTo>
                    <a:pt x="6668" y="21283"/>
                  </a:lnTo>
                  <a:lnTo>
                    <a:pt x="7745" y="21616"/>
                  </a:lnTo>
                  <a:lnTo>
                    <a:pt x="8386" y="21795"/>
                  </a:lnTo>
                  <a:lnTo>
                    <a:pt x="9104" y="21975"/>
                  </a:lnTo>
                  <a:lnTo>
                    <a:pt x="9873" y="22129"/>
                  </a:lnTo>
                  <a:lnTo>
                    <a:pt x="10694" y="22257"/>
                  </a:lnTo>
                  <a:lnTo>
                    <a:pt x="11540" y="22385"/>
                  </a:lnTo>
                  <a:lnTo>
                    <a:pt x="12412" y="22462"/>
                  </a:lnTo>
                  <a:lnTo>
                    <a:pt x="13283" y="22488"/>
                  </a:lnTo>
                  <a:lnTo>
                    <a:pt x="14181" y="22462"/>
                  </a:lnTo>
                  <a:lnTo>
                    <a:pt x="14617" y="22436"/>
                  </a:lnTo>
                  <a:lnTo>
                    <a:pt x="15078" y="22385"/>
                  </a:lnTo>
                  <a:lnTo>
                    <a:pt x="15514" y="22334"/>
                  </a:lnTo>
                  <a:lnTo>
                    <a:pt x="15950" y="22257"/>
                  </a:lnTo>
                  <a:lnTo>
                    <a:pt x="16771" y="22052"/>
                  </a:lnTo>
                  <a:lnTo>
                    <a:pt x="17514" y="21821"/>
                  </a:lnTo>
                  <a:lnTo>
                    <a:pt x="18181" y="21590"/>
                  </a:lnTo>
                  <a:lnTo>
                    <a:pt x="18771" y="21334"/>
                  </a:lnTo>
                  <a:lnTo>
                    <a:pt x="19309" y="21052"/>
                  </a:lnTo>
                  <a:lnTo>
                    <a:pt x="19771" y="20770"/>
                  </a:lnTo>
                  <a:lnTo>
                    <a:pt x="20181" y="20488"/>
                  </a:lnTo>
                  <a:lnTo>
                    <a:pt x="20514" y="20231"/>
                  </a:lnTo>
                  <a:lnTo>
                    <a:pt x="20822" y="19975"/>
                  </a:lnTo>
                  <a:lnTo>
                    <a:pt x="21053" y="19718"/>
                  </a:lnTo>
                  <a:lnTo>
                    <a:pt x="21258" y="19513"/>
                  </a:lnTo>
                  <a:lnTo>
                    <a:pt x="21412" y="19308"/>
                  </a:lnTo>
                  <a:lnTo>
                    <a:pt x="21591" y="19026"/>
                  </a:lnTo>
                  <a:lnTo>
                    <a:pt x="21643" y="18923"/>
                  </a:lnTo>
                  <a:lnTo>
                    <a:pt x="21155" y="17436"/>
                  </a:lnTo>
                  <a:lnTo>
                    <a:pt x="20642" y="15847"/>
                  </a:lnTo>
                  <a:lnTo>
                    <a:pt x="20027" y="13898"/>
                  </a:lnTo>
                  <a:lnTo>
                    <a:pt x="19386" y="11744"/>
                  </a:lnTo>
                  <a:lnTo>
                    <a:pt x="18796" y="9616"/>
                  </a:lnTo>
                  <a:lnTo>
                    <a:pt x="18540" y="8590"/>
                  </a:lnTo>
                  <a:lnTo>
                    <a:pt x="18309" y="7616"/>
                  </a:lnTo>
                  <a:lnTo>
                    <a:pt x="18130" y="6744"/>
                  </a:lnTo>
                  <a:lnTo>
                    <a:pt x="18001" y="5949"/>
                  </a:lnTo>
                  <a:lnTo>
                    <a:pt x="17899" y="5257"/>
                  </a:lnTo>
                  <a:lnTo>
                    <a:pt x="17771" y="4590"/>
                  </a:lnTo>
                  <a:lnTo>
                    <a:pt x="17642" y="3949"/>
                  </a:lnTo>
                  <a:lnTo>
                    <a:pt x="17514" y="3359"/>
                  </a:lnTo>
                  <a:lnTo>
                    <a:pt x="17360" y="2821"/>
                  </a:lnTo>
                  <a:lnTo>
                    <a:pt x="17207" y="2333"/>
                  </a:lnTo>
                  <a:lnTo>
                    <a:pt x="17053" y="1872"/>
                  </a:lnTo>
                  <a:lnTo>
                    <a:pt x="16873" y="1462"/>
                  </a:lnTo>
                  <a:lnTo>
                    <a:pt x="16694" y="1077"/>
                  </a:lnTo>
                  <a:lnTo>
                    <a:pt x="16514" y="769"/>
                  </a:lnTo>
                  <a:lnTo>
                    <a:pt x="16309" y="513"/>
                  </a:lnTo>
                  <a:lnTo>
                    <a:pt x="16104" y="308"/>
                  </a:lnTo>
                  <a:lnTo>
                    <a:pt x="15899" y="128"/>
                  </a:lnTo>
                  <a:lnTo>
                    <a:pt x="15694" y="51"/>
                  </a:lnTo>
                  <a:lnTo>
                    <a:pt x="154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2"/>
            <p:cNvSpPr/>
            <p:nvPr/>
          </p:nvSpPr>
          <p:spPr>
            <a:xfrm>
              <a:off x="3886900" y="1785350"/>
              <a:ext cx="541075" cy="562200"/>
            </a:xfrm>
            <a:custGeom>
              <a:rect b="b" l="l" r="r" t="t"/>
              <a:pathLst>
                <a:path extrusionOk="0" fill="none" h="22488" w="21643">
                  <a:moveTo>
                    <a:pt x="1" y="3539"/>
                  </a:moveTo>
                  <a:lnTo>
                    <a:pt x="1" y="3539"/>
                  </a:lnTo>
                  <a:lnTo>
                    <a:pt x="1" y="3436"/>
                  </a:lnTo>
                  <a:lnTo>
                    <a:pt x="52" y="3205"/>
                  </a:lnTo>
                  <a:lnTo>
                    <a:pt x="155" y="2872"/>
                  </a:lnTo>
                  <a:lnTo>
                    <a:pt x="309" y="2487"/>
                  </a:lnTo>
                  <a:lnTo>
                    <a:pt x="437" y="2282"/>
                  </a:lnTo>
                  <a:lnTo>
                    <a:pt x="565" y="2077"/>
                  </a:lnTo>
                  <a:lnTo>
                    <a:pt x="745" y="1898"/>
                  </a:lnTo>
                  <a:lnTo>
                    <a:pt x="924" y="1718"/>
                  </a:lnTo>
                  <a:lnTo>
                    <a:pt x="1129" y="1539"/>
                  </a:lnTo>
                  <a:lnTo>
                    <a:pt x="1386" y="1410"/>
                  </a:lnTo>
                  <a:lnTo>
                    <a:pt x="1668" y="1282"/>
                  </a:lnTo>
                  <a:lnTo>
                    <a:pt x="1975" y="1205"/>
                  </a:lnTo>
                  <a:lnTo>
                    <a:pt x="1975" y="1205"/>
                  </a:lnTo>
                  <a:lnTo>
                    <a:pt x="2411" y="1154"/>
                  </a:lnTo>
                  <a:lnTo>
                    <a:pt x="3027" y="1077"/>
                  </a:lnTo>
                  <a:lnTo>
                    <a:pt x="4642" y="923"/>
                  </a:lnTo>
                  <a:lnTo>
                    <a:pt x="8796" y="564"/>
                  </a:lnTo>
                  <a:lnTo>
                    <a:pt x="12873" y="256"/>
                  </a:lnTo>
                  <a:lnTo>
                    <a:pt x="14360" y="103"/>
                  </a:lnTo>
                  <a:lnTo>
                    <a:pt x="15232" y="0"/>
                  </a:lnTo>
                  <a:lnTo>
                    <a:pt x="15232" y="0"/>
                  </a:lnTo>
                  <a:lnTo>
                    <a:pt x="15463" y="0"/>
                  </a:lnTo>
                  <a:lnTo>
                    <a:pt x="15694" y="51"/>
                  </a:lnTo>
                  <a:lnTo>
                    <a:pt x="15899" y="128"/>
                  </a:lnTo>
                  <a:lnTo>
                    <a:pt x="16104" y="308"/>
                  </a:lnTo>
                  <a:lnTo>
                    <a:pt x="16309" y="513"/>
                  </a:lnTo>
                  <a:lnTo>
                    <a:pt x="16514" y="769"/>
                  </a:lnTo>
                  <a:lnTo>
                    <a:pt x="16694" y="1077"/>
                  </a:lnTo>
                  <a:lnTo>
                    <a:pt x="16873" y="1462"/>
                  </a:lnTo>
                  <a:lnTo>
                    <a:pt x="17053" y="1872"/>
                  </a:lnTo>
                  <a:lnTo>
                    <a:pt x="17207" y="2333"/>
                  </a:lnTo>
                  <a:lnTo>
                    <a:pt x="17360" y="2821"/>
                  </a:lnTo>
                  <a:lnTo>
                    <a:pt x="17514" y="3359"/>
                  </a:lnTo>
                  <a:lnTo>
                    <a:pt x="17642" y="3949"/>
                  </a:lnTo>
                  <a:lnTo>
                    <a:pt x="17771" y="4590"/>
                  </a:lnTo>
                  <a:lnTo>
                    <a:pt x="17899" y="5257"/>
                  </a:lnTo>
                  <a:lnTo>
                    <a:pt x="18001" y="5949"/>
                  </a:lnTo>
                  <a:lnTo>
                    <a:pt x="18001" y="5949"/>
                  </a:lnTo>
                  <a:lnTo>
                    <a:pt x="18130" y="6744"/>
                  </a:lnTo>
                  <a:lnTo>
                    <a:pt x="18309" y="7616"/>
                  </a:lnTo>
                  <a:lnTo>
                    <a:pt x="18540" y="8590"/>
                  </a:lnTo>
                  <a:lnTo>
                    <a:pt x="18796" y="9616"/>
                  </a:lnTo>
                  <a:lnTo>
                    <a:pt x="19386" y="11744"/>
                  </a:lnTo>
                  <a:lnTo>
                    <a:pt x="20027" y="13898"/>
                  </a:lnTo>
                  <a:lnTo>
                    <a:pt x="20642" y="15847"/>
                  </a:lnTo>
                  <a:lnTo>
                    <a:pt x="21155" y="17436"/>
                  </a:lnTo>
                  <a:lnTo>
                    <a:pt x="21643" y="18923"/>
                  </a:lnTo>
                  <a:lnTo>
                    <a:pt x="21643" y="18923"/>
                  </a:lnTo>
                  <a:lnTo>
                    <a:pt x="21591" y="19026"/>
                  </a:lnTo>
                  <a:lnTo>
                    <a:pt x="21412" y="19308"/>
                  </a:lnTo>
                  <a:lnTo>
                    <a:pt x="21258" y="19513"/>
                  </a:lnTo>
                  <a:lnTo>
                    <a:pt x="21053" y="19718"/>
                  </a:lnTo>
                  <a:lnTo>
                    <a:pt x="20822" y="19975"/>
                  </a:lnTo>
                  <a:lnTo>
                    <a:pt x="20514" y="20231"/>
                  </a:lnTo>
                  <a:lnTo>
                    <a:pt x="20181" y="20488"/>
                  </a:lnTo>
                  <a:lnTo>
                    <a:pt x="19771" y="20770"/>
                  </a:lnTo>
                  <a:lnTo>
                    <a:pt x="19309" y="21052"/>
                  </a:lnTo>
                  <a:lnTo>
                    <a:pt x="18771" y="21334"/>
                  </a:lnTo>
                  <a:lnTo>
                    <a:pt x="18181" y="21590"/>
                  </a:lnTo>
                  <a:lnTo>
                    <a:pt x="17514" y="21821"/>
                  </a:lnTo>
                  <a:lnTo>
                    <a:pt x="16771" y="22052"/>
                  </a:lnTo>
                  <a:lnTo>
                    <a:pt x="15950" y="22257"/>
                  </a:lnTo>
                  <a:lnTo>
                    <a:pt x="15950" y="22257"/>
                  </a:lnTo>
                  <a:lnTo>
                    <a:pt x="15514" y="22334"/>
                  </a:lnTo>
                  <a:lnTo>
                    <a:pt x="15078" y="22385"/>
                  </a:lnTo>
                  <a:lnTo>
                    <a:pt x="14617" y="22436"/>
                  </a:lnTo>
                  <a:lnTo>
                    <a:pt x="14181" y="22462"/>
                  </a:lnTo>
                  <a:lnTo>
                    <a:pt x="13283" y="22488"/>
                  </a:lnTo>
                  <a:lnTo>
                    <a:pt x="12412" y="22462"/>
                  </a:lnTo>
                  <a:lnTo>
                    <a:pt x="11540" y="22385"/>
                  </a:lnTo>
                  <a:lnTo>
                    <a:pt x="10694" y="22257"/>
                  </a:lnTo>
                  <a:lnTo>
                    <a:pt x="9873" y="22129"/>
                  </a:lnTo>
                  <a:lnTo>
                    <a:pt x="9104" y="21975"/>
                  </a:lnTo>
                  <a:lnTo>
                    <a:pt x="8386" y="21795"/>
                  </a:lnTo>
                  <a:lnTo>
                    <a:pt x="7745" y="21616"/>
                  </a:lnTo>
                  <a:lnTo>
                    <a:pt x="6668" y="21283"/>
                  </a:lnTo>
                  <a:lnTo>
                    <a:pt x="5975" y="21052"/>
                  </a:lnTo>
                  <a:lnTo>
                    <a:pt x="5719" y="20949"/>
                  </a:lnTo>
                  <a:lnTo>
                    <a:pt x="5719" y="20949"/>
                  </a:lnTo>
                  <a:lnTo>
                    <a:pt x="5514" y="20488"/>
                  </a:lnTo>
                  <a:lnTo>
                    <a:pt x="4975" y="19231"/>
                  </a:lnTo>
                  <a:lnTo>
                    <a:pt x="4181" y="17308"/>
                  </a:lnTo>
                  <a:lnTo>
                    <a:pt x="3719" y="16154"/>
                  </a:lnTo>
                  <a:lnTo>
                    <a:pt x="3232" y="14898"/>
                  </a:lnTo>
                  <a:lnTo>
                    <a:pt x="2719" y="13539"/>
                  </a:lnTo>
                  <a:lnTo>
                    <a:pt x="2232" y="12154"/>
                  </a:lnTo>
                  <a:lnTo>
                    <a:pt x="1745" y="10693"/>
                  </a:lnTo>
                  <a:lnTo>
                    <a:pt x="1309" y="9231"/>
                  </a:lnTo>
                  <a:lnTo>
                    <a:pt x="873" y="7769"/>
                  </a:lnTo>
                  <a:lnTo>
                    <a:pt x="514" y="6308"/>
                  </a:lnTo>
                  <a:lnTo>
                    <a:pt x="206" y="4898"/>
                  </a:lnTo>
                  <a:lnTo>
                    <a:pt x="104" y="4205"/>
                  </a:lnTo>
                  <a:lnTo>
                    <a:pt x="1" y="353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2"/>
            <p:cNvSpPr/>
            <p:nvPr/>
          </p:nvSpPr>
          <p:spPr>
            <a:xfrm>
              <a:off x="4318325" y="1849450"/>
              <a:ext cx="110300" cy="409650"/>
            </a:xfrm>
            <a:custGeom>
              <a:rect b="b" l="l" r="r" t="t"/>
              <a:pathLst>
                <a:path extrusionOk="0" h="16386" w="4412">
                  <a:moveTo>
                    <a:pt x="1" y="0"/>
                  </a:moveTo>
                  <a:lnTo>
                    <a:pt x="206" y="744"/>
                  </a:lnTo>
                  <a:lnTo>
                    <a:pt x="411" y="1564"/>
                  </a:lnTo>
                  <a:lnTo>
                    <a:pt x="565" y="2436"/>
                  </a:lnTo>
                  <a:lnTo>
                    <a:pt x="719" y="3411"/>
                  </a:lnTo>
                  <a:lnTo>
                    <a:pt x="847" y="4180"/>
                  </a:lnTo>
                  <a:lnTo>
                    <a:pt x="1026" y="5052"/>
                  </a:lnTo>
                  <a:lnTo>
                    <a:pt x="1257" y="6026"/>
                  </a:lnTo>
                  <a:lnTo>
                    <a:pt x="1514" y="7052"/>
                  </a:lnTo>
                  <a:lnTo>
                    <a:pt x="2103" y="9206"/>
                  </a:lnTo>
                  <a:lnTo>
                    <a:pt x="2744" y="11334"/>
                  </a:lnTo>
                  <a:lnTo>
                    <a:pt x="3360" y="13283"/>
                  </a:lnTo>
                  <a:lnTo>
                    <a:pt x="3873" y="14898"/>
                  </a:lnTo>
                  <a:lnTo>
                    <a:pt x="4360" y="16385"/>
                  </a:lnTo>
                  <a:lnTo>
                    <a:pt x="4411" y="16359"/>
                  </a:lnTo>
                  <a:lnTo>
                    <a:pt x="4283" y="15949"/>
                  </a:lnTo>
                  <a:lnTo>
                    <a:pt x="3539" y="13718"/>
                  </a:lnTo>
                  <a:lnTo>
                    <a:pt x="3027" y="12077"/>
                  </a:lnTo>
                  <a:lnTo>
                    <a:pt x="2488" y="10257"/>
                  </a:lnTo>
                  <a:lnTo>
                    <a:pt x="1924" y="8359"/>
                  </a:lnTo>
                  <a:lnTo>
                    <a:pt x="1437" y="6513"/>
                  </a:lnTo>
                  <a:lnTo>
                    <a:pt x="1232" y="5641"/>
                  </a:lnTo>
                  <a:lnTo>
                    <a:pt x="1026" y="4821"/>
                  </a:lnTo>
                  <a:lnTo>
                    <a:pt x="873" y="4077"/>
                  </a:lnTo>
                  <a:lnTo>
                    <a:pt x="770" y="3385"/>
                  </a:lnTo>
                  <a:lnTo>
                    <a:pt x="616" y="2436"/>
                  </a:lnTo>
                  <a:lnTo>
                    <a:pt x="462" y="1539"/>
                  </a:lnTo>
                  <a:lnTo>
                    <a:pt x="257" y="744"/>
                  </a:lnTo>
                  <a:lnTo>
                    <a:pt x="52"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2"/>
            <p:cNvSpPr/>
            <p:nvPr/>
          </p:nvSpPr>
          <p:spPr>
            <a:xfrm>
              <a:off x="4318325" y="1849450"/>
              <a:ext cx="110300" cy="409650"/>
            </a:xfrm>
            <a:custGeom>
              <a:rect b="b" l="l" r="r" t="t"/>
              <a:pathLst>
                <a:path extrusionOk="0" fill="none" h="16386" w="4412">
                  <a:moveTo>
                    <a:pt x="1" y="0"/>
                  </a:moveTo>
                  <a:lnTo>
                    <a:pt x="1" y="0"/>
                  </a:lnTo>
                  <a:lnTo>
                    <a:pt x="206" y="744"/>
                  </a:lnTo>
                  <a:lnTo>
                    <a:pt x="411" y="1564"/>
                  </a:lnTo>
                  <a:lnTo>
                    <a:pt x="565" y="2436"/>
                  </a:lnTo>
                  <a:lnTo>
                    <a:pt x="719" y="3411"/>
                  </a:lnTo>
                  <a:lnTo>
                    <a:pt x="719" y="3411"/>
                  </a:lnTo>
                  <a:lnTo>
                    <a:pt x="847" y="4180"/>
                  </a:lnTo>
                  <a:lnTo>
                    <a:pt x="1026" y="5052"/>
                  </a:lnTo>
                  <a:lnTo>
                    <a:pt x="1257" y="6026"/>
                  </a:lnTo>
                  <a:lnTo>
                    <a:pt x="1514" y="7052"/>
                  </a:lnTo>
                  <a:lnTo>
                    <a:pt x="2103" y="9206"/>
                  </a:lnTo>
                  <a:lnTo>
                    <a:pt x="2744" y="11334"/>
                  </a:lnTo>
                  <a:lnTo>
                    <a:pt x="3360" y="13283"/>
                  </a:lnTo>
                  <a:lnTo>
                    <a:pt x="3873" y="14898"/>
                  </a:lnTo>
                  <a:lnTo>
                    <a:pt x="4360" y="16385"/>
                  </a:lnTo>
                  <a:lnTo>
                    <a:pt x="4411" y="16359"/>
                  </a:lnTo>
                  <a:lnTo>
                    <a:pt x="4411" y="16359"/>
                  </a:lnTo>
                  <a:lnTo>
                    <a:pt x="4283" y="15949"/>
                  </a:lnTo>
                  <a:lnTo>
                    <a:pt x="4283" y="15949"/>
                  </a:lnTo>
                  <a:lnTo>
                    <a:pt x="3539" y="13718"/>
                  </a:lnTo>
                  <a:lnTo>
                    <a:pt x="3027" y="12077"/>
                  </a:lnTo>
                  <a:lnTo>
                    <a:pt x="2488" y="10257"/>
                  </a:lnTo>
                  <a:lnTo>
                    <a:pt x="1924" y="8359"/>
                  </a:lnTo>
                  <a:lnTo>
                    <a:pt x="1437" y="6513"/>
                  </a:lnTo>
                  <a:lnTo>
                    <a:pt x="1232" y="5641"/>
                  </a:lnTo>
                  <a:lnTo>
                    <a:pt x="1026" y="4821"/>
                  </a:lnTo>
                  <a:lnTo>
                    <a:pt x="873" y="4077"/>
                  </a:lnTo>
                  <a:lnTo>
                    <a:pt x="770" y="3385"/>
                  </a:lnTo>
                  <a:lnTo>
                    <a:pt x="770" y="3385"/>
                  </a:lnTo>
                  <a:lnTo>
                    <a:pt x="616" y="2436"/>
                  </a:lnTo>
                  <a:lnTo>
                    <a:pt x="462" y="1539"/>
                  </a:lnTo>
                  <a:lnTo>
                    <a:pt x="257" y="744"/>
                  </a:lnTo>
                  <a:lnTo>
                    <a:pt x="52"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22"/>
            <p:cNvSpPr/>
            <p:nvPr/>
          </p:nvSpPr>
          <p:spPr>
            <a:xfrm>
              <a:off x="3791400" y="1820600"/>
              <a:ext cx="171175" cy="564125"/>
            </a:xfrm>
            <a:custGeom>
              <a:rect b="b" l="l" r="r" t="t"/>
              <a:pathLst>
                <a:path extrusionOk="0" h="22565" w="6847">
                  <a:moveTo>
                    <a:pt x="5052" y="0"/>
                  </a:moveTo>
                  <a:lnTo>
                    <a:pt x="4898" y="26"/>
                  </a:lnTo>
                  <a:lnTo>
                    <a:pt x="4667" y="77"/>
                  </a:lnTo>
                  <a:lnTo>
                    <a:pt x="4436" y="154"/>
                  </a:lnTo>
                  <a:lnTo>
                    <a:pt x="4154" y="282"/>
                  </a:lnTo>
                  <a:lnTo>
                    <a:pt x="3847" y="488"/>
                  </a:lnTo>
                  <a:lnTo>
                    <a:pt x="3539" y="744"/>
                  </a:lnTo>
                  <a:lnTo>
                    <a:pt x="3359" y="898"/>
                  </a:lnTo>
                  <a:lnTo>
                    <a:pt x="3206" y="1077"/>
                  </a:lnTo>
                  <a:lnTo>
                    <a:pt x="3052" y="1282"/>
                  </a:lnTo>
                  <a:lnTo>
                    <a:pt x="2898" y="1513"/>
                  </a:lnTo>
                  <a:lnTo>
                    <a:pt x="2744" y="1770"/>
                  </a:lnTo>
                  <a:lnTo>
                    <a:pt x="2590" y="2052"/>
                  </a:lnTo>
                  <a:lnTo>
                    <a:pt x="2462" y="2359"/>
                  </a:lnTo>
                  <a:lnTo>
                    <a:pt x="2308" y="2718"/>
                  </a:lnTo>
                  <a:lnTo>
                    <a:pt x="2180" y="3077"/>
                  </a:lnTo>
                  <a:lnTo>
                    <a:pt x="2077" y="3488"/>
                  </a:lnTo>
                  <a:lnTo>
                    <a:pt x="1975" y="3923"/>
                  </a:lnTo>
                  <a:lnTo>
                    <a:pt x="1872" y="4411"/>
                  </a:lnTo>
                  <a:lnTo>
                    <a:pt x="1795" y="4898"/>
                  </a:lnTo>
                  <a:lnTo>
                    <a:pt x="1718" y="5462"/>
                  </a:lnTo>
                  <a:lnTo>
                    <a:pt x="1667" y="6052"/>
                  </a:lnTo>
                  <a:lnTo>
                    <a:pt x="1616" y="6667"/>
                  </a:lnTo>
                  <a:lnTo>
                    <a:pt x="1513" y="8000"/>
                  </a:lnTo>
                  <a:lnTo>
                    <a:pt x="1385" y="9334"/>
                  </a:lnTo>
                  <a:lnTo>
                    <a:pt x="1206" y="10693"/>
                  </a:lnTo>
                  <a:lnTo>
                    <a:pt x="975" y="12052"/>
                  </a:lnTo>
                  <a:lnTo>
                    <a:pt x="565" y="14693"/>
                  </a:lnTo>
                  <a:lnTo>
                    <a:pt x="359" y="15949"/>
                  </a:lnTo>
                  <a:lnTo>
                    <a:pt x="206" y="17155"/>
                  </a:lnTo>
                  <a:lnTo>
                    <a:pt x="77" y="18257"/>
                  </a:lnTo>
                  <a:lnTo>
                    <a:pt x="26" y="19283"/>
                  </a:lnTo>
                  <a:lnTo>
                    <a:pt x="0" y="19744"/>
                  </a:lnTo>
                  <a:lnTo>
                    <a:pt x="26" y="20180"/>
                  </a:lnTo>
                  <a:lnTo>
                    <a:pt x="52" y="20590"/>
                  </a:lnTo>
                  <a:lnTo>
                    <a:pt x="129" y="20975"/>
                  </a:lnTo>
                  <a:lnTo>
                    <a:pt x="206" y="21308"/>
                  </a:lnTo>
                  <a:lnTo>
                    <a:pt x="308" y="21616"/>
                  </a:lnTo>
                  <a:lnTo>
                    <a:pt x="436" y="21873"/>
                  </a:lnTo>
                  <a:lnTo>
                    <a:pt x="616" y="22103"/>
                  </a:lnTo>
                  <a:lnTo>
                    <a:pt x="821" y="22283"/>
                  </a:lnTo>
                  <a:lnTo>
                    <a:pt x="1052" y="22411"/>
                  </a:lnTo>
                  <a:lnTo>
                    <a:pt x="1308" y="22514"/>
                  </a:lnTo>
                  <a:lnTo>
                    <a:pt x="1616" y="22565"/>
                  </a:lnTo>
                  <a:lnTo>
                    <a:pt x="1770" y="22565"/>
                  </a:lnTo>
                  <a:lnTo>
                    <a:pt x="1924" y="22539"/>
                  </a:lnTo>
                  <a:lnTo>
                    <a:pt x="2077" y="22514"/>
                  </a:lnTo>
                  <a:lnTo>
                    <a:pt x="2231" y="22462"/>
                  </a:lnTo>
                  <a:lnTo>
                    <a:pt x="2539" y="22308"/>
                  </a:lnTo>
                  <a:lnTo>
                    <a:pt x="2821" y="22103"/>
                  </a:lnTo>
                  <a:lnTo>
                    <a:pt x="3103" y="21847"/>
                  </a:lnTo>
                  <a:lnTo>
                    <a:pt x="3385" y="21539"/>
                  </a:lnTo>
                  <a:lnTo>
                    <a:pt x="3642" y="21180"/>
                  </a:lnTo>
                  <a:lnTo>
                    <a:pt x="3898" y="20796"/>
                  </a:lnTo>
                  <a:lnTo>
                    <a:pt x="4154" y="20360"/>
                  </a:lnTo>
                  <a:lnTo>
                    <a:pt x="4385" y="19873"/>
                  </a:lnTo>
                  <a:lnTo>
                    <a:pt x="4590" y="19360"/>
                  </a:lnTo>
                  <a:lnTo>
                    <a:pt x="4821" y="18821"/>
                  </a:lnTo>
                  <a:lnTo>
                    <a:pt x="5026" y="18257"/>
                  </a:lnTo>
                  <a:lnTo>
                    <a:pt x="5206" y="17667"/>
                  </a:lnTo>
                  <a:lnTo>
                    <a:pt x="5565" y="16462"/>
                  </a:lnTo>
                  <a:lnTo>
                    <a:pt x="5872" y="15180"/>
                  </a:lnTo>
                  <a:lnTo>
                    <a:pt x="6154" y="13898"/>
                  </a:lnTo>
                  <a:lnTo>
                    <a:pt x="6385" y="12642"/>
                  </a:lnTo>
                  <a:lnTo>
                    <a:pt x="6565" y="11411"/>
                  </a:lnTo>
                  <a:lnTo>
                    <a:pt x="6693" y="10283"/>
                  </a:lnTo>
                  <a:lnTo>
                    <a:pt x="6795" y="9231"/>
                  </a:lnTo>
                  <a:lnTo>
                    <a:pt x="6847" y="8308"/>
                  </a:lnTo>
                  <a:lnTo>
                    <a:pt x="6847" y="7565"/>
                  </a:lnTo>
                  <a:lnTo>
                    <a:pt x="6795" y="6898"/>
                  </a:lnTo>
                  <a:lnTo>
                    <a:pt x="6719" y="6231"/>
                  </a:lnTo>
                  <a:lnTo>
                    <a:pt x="6642" y="5565"/>
                  </a:lnTo>
                  <a:lnTo>
                    <a:pt x="6513" y="4898"/>
                  </a:lnTo>
                  <a:lnTo>
                    <a:pt x="6385" y="4257"/>
                  </a:lnTo>
                  <a:lnTo>
                    <a:pt x="6257" y="3641"/>
                  </a:lnTo>
                  <a:lnTo>
                    <a:pt x="5975" y="2462"/>
                  </a:lnTo>
                  <a:lnTo>
                    <a:pt x="5667" y="1462"/>
                  </a:lnTo>
                  <a:lnTo>
                    <a:pt x="5436" y="693"/>
                  </a:lnTo>
                  <a:lnTo>
                    <a:pt x="51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2"/>
            <p:cNvSpPr/>
            <p:nvPr/>
          </p:nvSpPr>
          <p:spPr>
            <a:xfrm>
              <a:off x="3947175" y="1912900"/>
              <a:ext cx="16050" cy="207075"/>
            </a:xfrm>
            <a:custGeom>
              <a:rect b="b" l="l" r="r" t="t"/>
              <a:pathLst>
                <a:path extrusionOk="0" h="8283" w="642">
                  <a:moveTo>
                    <a:pt x="0" y="1"/>
                  </a:moveTo>
                  <a:lnTo>
                    <a:pt x="205" y="949"/>
                  </a:lnTo>
                  <a:lnTo>
                    <a:pt x="385" y="1898"/>
                  </a:lnTo>
                  <a:lnTo>
                    <a:pt x="513" y="2898"/>
                  </a:lnTo>
                  <a:lnTo>
                    <a:pt x="564" y="3385"/>
                  </a:lnTo>
                  <a:lnTo>
                    <a:pt x="590" y="3873"/>
                  </a:lnTo>
                  <a:lnTo>
                    <a:pt x="590" y="4257"/>
                  </a:lnTo>
                  <a:lnTo>
                    <a:pt x="564" y="5078"/>
                  </a:lnTo>
                  <a:lnTo>
                    <a:pt x="488" y="6026"/>
                  </a:lnTo>
                  <a:lnTo>
                    <a:pt x="385" y="7103"/>
                  </a:lnTo>
                  <a:lnTo>
                    <a:pt x="231" y="8283"/>
                  </a:lnTo>
                  <a:lnTo>
                    <a:pt x="282" y="8283"/>
                  </a:lnTo>
                  <a:lnTo>
                    <a:pt x="436" y="7129"/>
                  </a:lnTo>
                  <a:lnTo>
                    <a:pt x="539" y="6052"/>
                  </a:lnTo>
                  <a:lnTo>
                    <a:pt x="616" y="5078"/>
                  </a:lnTo>
                  <a:lnTo>
                    <a:pt x="641" y="4257"/>
                  </a:lnTo>
                  <a:lnTo>
                    <a:pt x="641" y="3873"/>
                  </a:lnTo>
                  <a:lnTo>
                    <a:pt x="616" y="3385"/>
                  </a:lnTo>
                  <a:lnTo>
                    <a:pt x="564" y="2898"/>
                  </a:lnTo>
                  <a:lnTo>
                    <a:pt x="436" y="1898"/>
                  </a:lnTo>
                  <a:lnTo>
                    <a:pt x="257" y="924"/>
                  </a:lnTo>
                  <a:lnTo>
                    <a:pt x="5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2"/>
            <p:cNvSpPr/>
            <p:nvPr/>
          </p:nvSpPr>
          <p:spPr>
            <a:xfrm>
              <a:off x="4427950" y="2046875"/>
              <a:ext cx="164125" cy="172475"/>
            </a:xfrm>
            <a:custGeom>
              <a:rect b="b" l="l" r="r" t="t"/>
              <a:pathLst>
                <a:path extrusionOk="0" h="6899" w="6565">
                  <a:moveTo>
                    <a:pt x="2719" y="1"/>
                  </a:moveTo>
                  <a:lnTo>
                    <a:pt x="1" y="5155"/>
                  </a:lnTo>
                  <a:lnTo>
                    <a:pt x="231" y="5283"/>
                  </a:lnTo>
                  <a:lnTo>
                    <a:pt x="821" y="5616"/>
                  </a:lnTo>
                  <a:lnTo>
                    <a:pt x="1231" y="5821"/>
                  </a:lnTo>
                  <a:lnTo>
                    <a:pt x="1718" y="6052"/>
                  </a:lnTo>
                  <a:lnTo>
                    <a:pt x="2206" y="6257"/>
                  </a:lnTo>
                  <a:lnTo>
                    <a:pt x="2744" y="6462"/>
                  </a:lnTo>
                  <a:lnTo>
                    <a:pt x="3283" y="6642"/>
                  </a:lnTo>
                  <a:lnTo>
                    <a:pt x="3847" y="6770"/>
                  </a:lnTo>
                  <a:lnTo>
                    <a:pt x="4385" y="6873"/>
                  </a:lnTo>
                  <a:lnTo>
                    <a:pt x="4642" y="6898"/>
                  </a:lnTo>
                  <a:lnTo>
                    <a:pt x="4872" y="6898"/>
                  </a:lnTo>
                  <a:lnTo>
                    <a:pt x="5129" y="6873"/>
                  </a:lnTo>
                  <a:lnTo>
                    <a:pt x="5360" y="6821"/>
                  </a:lnTo>
                  <a:lnTo>
                    <a:pt x="5565" y="6770"/>
                  </a:lnTo>
                  <a:lnTo>
                    <a:pt x="5770" y="6693"/>
                  </a:lnTo>
                  <a:lnTo>
                    <a:pt x="5949" y="6565"/>
                  </a:lnTo>
                  <a:lnTo>
                    <a:pt x="6103" y="6437"/>
                  </a:lnTo>
                  <a:lnTo>
                    <a:pt x="6257" y="6283"/>
                  </a:lnTo>
                  <a:lnTo>
                    <a:pt x="6385" y="6078"/>
                  </a:lnTo>
                  <a:lnTo>
                    <a:pt x="6462" y="5847"/>
                  </a:lnTo>
                  <a:lnTo>
                    <a:pt x="6539" y="5642"/>
                  </a:lnTo>
                  <a:lnTo>
                    <a:pt x="6565" y="5386"/>
                  </a:lnTo>
                  <a:lnTo>
                    <a:pt x="6565" y="5155"/>
                  </a:lnTo>
                  <a:lnTo>
                    <a:pt x="6539" y="4924"/>
                  </a:lnTo>
                  <a:lnTo>
                    <a:pt x="6488" y="4668"/>
                  </a:lnTo>
                  <a:lnTo>
                    <a:pt x="6411" y="4411"/>
                  </a:lnTo>
                  <a:lnTo>
                    <a:pt x="6308" y="4155"/>
                  </a:lnTo>
                  <a:lnTo>
                    <a:pt x="6180" y="3924"/>
                  </a:lnTo>
                  <a:lnTo>
                    <a:pt x="6052" y="3668"/>
                  </a:lnTo>
                  <a:lnTo>
                    <a:pt x="5744" y="3155"/>
                  </a:lnTo>
                  <a:lnTo>
                    <a:pt x="5385" y="2668"/>
                  </a:lnTo>
                  <a:lnTo>
                    <a:pt x="5001" y="2180"/>
                  </a:lnTo>
                  <a:lnTo>
                    <a:pt x="4590" y="1744"/>
                  </a:lnTo>
                  <a:lnTo>
                    <a:pt x="4180" y="1334"/>
                  </a:lnTo>
                  <a:lnTo>
                    <a:pt x="3462" y="642"/>
                  </a:lnTo>
                  <a:lnTo>
                    <a:pt x="2924" y="180"/>
                  </a:lnTo>
                  <a:lnTo>
                    <a:pt x="27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2"/>
            <p:cNvSpPr/>
            <p:nvPr/>
          </p:nvSpPr>
          <p:spPr>
            <a:xfrm>
              <a:off x="4170900" y="1985975"/>
              <a:ext cx="319250" cy="303250"/>
            </a:xfrm>
            <a:custGeom>
              <a:rect b="b" l="l" r="r" t="t"/>
              <a:pathLst>
                <a:path extrusionOk="0" h="12130" w="12770">
                  <a:moveTo>
                    <a:pt x="0" y="1"/>
                  </a:moveTo>
                  <a:lnTo>
                    <a:pt x="1590" y="10719"/>
                  </a:lnTo>
                  <a:lnTo>
                    <a:pt x="1667" y="11001"/>
                  </a:lnTo>
                  <a:lnTo>
                    <a:pt x="1769" y="11283"/>
                  </a:lnTo>
                  <a:lnTo>
                    <a:pt x="1949" y="11514"/>
                  </a:lnTo>
                  <a:lnTo>
                    <a:pt x="2128" y="11719"/>
                  </a:lnTo>
                  <a:lnTo>
                    <a:pt x="2385" y="11899"/>
                  </a:lnTo>
                  <a:lnTo>
                    <a:pt x="2641" y="12027"/>
                  </a:lnTo>
                  <a:lnTo>
                    <a:pt x="2923" y="12104"/>
                  </a:lnTo>
                  <a:lnTo>
                    <a:pt x="3205" y="12129"/>
                  </a:lnTo>
                  <a:lnTo>
                    <a:pt x="9718" y="12129"/>
                  </a:lnTo>
                  <a:lnTo>
                    <a:pt x="10026" y="12104"/>
                  </a:lnTo>
                  <a:lnTo>
                    <a:pt x="10308" y="12027"/>
                  </a:lnTo>
                  <a:lnTo>
                    <a:pt x="10565" y="11899"/>
                  </a:lnTo>
                  <a:lnTo>
                    <a:pt x="10795" y="11719"/>
                  </a:lnTo>
                  <a:lnTo>
                    <a:pt x="11000" y="11514"/>
                  </a:lnTo>
                  <a:lnTo>
                    <a:pt x="11154" y="11257"/>
                  </a:lnTo>
                  <a:lnTo>
                    <a:pt x="11283" y="11001"/>
                  </a:lnTo>
                  <a:lnTo>
                    <a:pt x="11334" y="10693"/>
                  </a:lnTo>
                  <a:lnTo>
                    <a:pt x="127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2"/>
            <p:cNvSpPr/>
            <p:nvPr/>
          </p:nvSpPr>
          <p:spPr>
            <a:xfrm>
              <a:off x="4170900" y="1985975"/>
              <a:ext cx="319250" cy="303250"/>
            </a:xfrm>
            <a:custGeom>
              <a:rect b="b" l="l" r="r" t="t"/>
              <a:pathLst>
                <a:path extrusionOk="0" fill="none" h="12130" w="12770">
                  <a:moveTo>
                    <a:pt x="0" y="1"/>
                  </a:moveTo>
                  <a:lnTo>
                    <a:pt x="1590" y="10719"/>
                  </a:lnTo>
                  <a:lnTo>
                    <a:pt x="1590" y="10719"/>
                  </a:lnTo>
                  <a:lnTo>
                    <a:pt x="1667" y="11001"/>
                  </a:lnTo>
                  <a:lnTo>
                    <a:pt x="1769" y="11283"/>
                  </a:lnTo>
                  <a:lnTo>
                    <a:pt x="1949" y="11514"/>
                  </a:lnTo>
                  <a:lnTo>
                    <a:pt x="2128" y="11719"/>
                  </a:lnTo>
                  <a:lnTo>
                    <a:pt x="2385" y="11899"/>
                  </a:lnTo>
                  <a:lnTo>
                    <a:pt x="2641" y="12027"/>
                  </a:lnTo>
                  <a:lnTo>
                    <a:pt x="2923" y="12104"/>
                  </a:lnTo>
                  <a:lnTo>
                    <a:pt x="3205" y="12129"/>
                  </a:lnTo>
                  <a:lnTo>
                    <a:pt x="9718" y="12129"/>
                  </a:lnTo>
                  <a:lnTo>
                    <a:pt x="9718" y="12129"/>
                  </a:lnTo>
                  <a:lnTo>
                    <a:pt x="10026" y="12104"/>
                  </a:lnTo>
                  <a:lnTo>
                    <a:pt x="10308" y="12027"/>
                  </a:lnTo>
                  <a:lnTo>
                    <a:pt x="10565" y="11899"/>
                  </a:lnTo>
                  <a:lnTo>
                    <a:pt x="10795" y="11719"/>
                  </a:lnTo>
                  <a:lnTo>
                    <a:pt x="11000" y="11514"/>
                  </a:lnTo>
                  <a:lnTo>
                    <a:pt x="11154" y="11257"/>
                  </a:lnTo>
                  <a:lnTo>
                    <a:pt x="11283" y="11001"/>
                  </a:lnTo>
                  <a:lnTo>
                    <a:pt x="11334" y="10693"/>
                  </a:lnTo>
                  <a:lnTo>
                    <a:pt x="1277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2"/>
            <p:cNvSpPr/>
            <p:nvPr/>
          </p:nvSpPr>
          <p:spPr>
            <a:xfrm>
              <a:off x="4170900" y="1954575"/>
              <a:ext cx="319250" cy="62850"/>
            </a:xfrm>
            <a:custGeom>
              <a:rect b="b" l="l" r="r" t="t"/>
              <a:pathLst>
                <a:path extrusionOk="0" h="2514" w="12770">
                  <a:moveTo>
                    <a:pt x="6385" y="0"/>
                  </a:moveTo>
                  <a:lnTo>
                    <a:pt x="5103" y="26"/>
                  </a:lnTo>
                  <a:lnTo>
                    <a:pt x="3898" y="103"/>
                  </a:lnTo>
                  <a:lnTo>
                    <a:pt x="2821" y="206"/>
                  </a:lnTo>
                  <a:lnTo>
                    <a:pt x="1872" y="359"/>
                  </a:lnTo>
                  <a:lnTo>
                    <a:pt x="1462" y="462"/>
                  </a:lnTo>
                  <a:lnTo>
                    <a:pt x="1077" y="565"/>
                  </a:lnTo>
                  <a:lnTo>
                    <a:pt x="769" y="667"/>
                  </a:lnTo>
                  <a:lnTo>
                    <a:pt x="487" y="770"/>
                  </a:lnTo>
                  <a:lnTo>
                    <a:pt x="282" y="872"/>
                  </a:lnTo>
                  <a:lnTo>
                    <a:pt x="128" y="1000"/>
                  </a:lnTo>
                  <a:lnTo>
                    <a:pt x="26" y="1129"/>
                  </a:lnTo>
                  <a:lnTo>
                    <a:pt x="0" y="1206"/>
                  </a:lnTo>
                  <a:lnTo>
                    <a:pt x="0" y="1257"/>
                  </a:lnTo>
                  <a:lnTo>
                    <a:pt x="0" y="1334"/>
                  </a:lnTo>
                  <a:lnTo>
                    <a:pt x="26" y="1385"/>
                  </a:lnTo>
                  <a:lnTo>
                    <a:pt x="128" y="1513"/>
                  </a:lnTo>
                  <a:lnTo>
                    <a:pt x="282" y="1641"/>
                  </a:lnTo>
                  <a:lnTo>
                    <a:pt x="487" y="1744"/>
                  </a:lnTo>
                  <a:lnTo>
                    <a:pt x="769" y="1872"/>
                  </a:lnTo>
                  <a:lnTo>
                    <a:pt x="1077" y="1975"/>
                  </a:lnTo>
                  <a:lnTo>
                    <a:pt x="1462" y="2052"/>
                  </a:lnTo>
                  <a:lnTo>
                    <a:pt x="1872" y="2154"/>
                  </a:lnTo>
                  <a:lnTo>
                    <a:pt x="2821" y="2308"/>
                  </a:lnTo>
                  <a:lnTo>
                    <a:pt x="3898" y="2436"/>
                  </a:lnTo>
                  <a:lnTo>
                    <a:pt x="5103" y="2488"/>
                  </a:lnTo>
                  <a:lnTo>
                    <a:pt x="6385" y="2513"/>
                  </a:lnTo>
                  <a:lnTo>
                    <a:pt x="7667" y="2488"/>
                  </a:lnTo>
                  <a:lnTo>
                    <a:pt x="8872" y="2436"/>
                  </a:lnTo>
                  <a:lnTo>
                    <a:pt x="9949" y="2308"/>
                  </a:lnTo>
                  <a:lnTo>
                    <a:pt x="10898" y="2154"/>
                  </a:lnTo>
                  <a:lnTo>
                    <a:pt x="11308" y="2052"/>
                  </a:lnTo>
                  <a:lnTo>
                    <a:pt x="11693" y="1975"/>
                  </a:lnTo>
                  <a:lnTo>
                    <a:pt x="12000" y="1872"/>
                  </a:lnTo>
                  <a:lnTo>
                    <a:pt x="12283" y="1744"/>
                  </a:lnTo>
                  <a:lnTo>
                    <a:pt x="12488" y="1641"/>
                  </a:lnTo>
                  <a:lnTo>
                    <a:pt x="12642" y="1513"/>
                  </a:lnTo>
                  <a:lnTo>
                    <a:pt x="12744" y="1385"/>
                  </a:lnTo>
                  <a:lnTo>
                    <a:pt x="12770" y="1334"/>
                  </a:lnTo>
                  <a:lnTo>
                    <a:pt x="12770" y="1257"/>
                  </a:lnTo>
                  <a:lnTo>
                    <a:pt x="12770" y="1206"/>
                  </a:lnTo>
                  <a:lnTo>
                    <a:pt x="12744" y="1129"/>
                  </a:lnTo>
                  <a:lnTo>
                    <a:pt x="12642" y="1000"/>
                  </a:lnTo>
                  <a:lnTo>
                    <a:pt x="12488" y="872"/>
                  </a:lnTo>
                  <a:lnTo>
                    <a:pt x="12283" y="770"/>
                  </a:lnTo>
                  <a:lnTo>
                    <a:pt x="12000" y="667"/>
                  </a:lnTo>
                  <a:lnTo>
                    <a:pt x="11693" y="565"/>
                  </a:lnTo>
                  <a:lnTo>
                    <a:pt x="11308" y="462"/>
                  </a:lnTo>
                  <a:lnTo>
                    <a:pt x="10898" y="359"/>
                  </a:lnTo>
                  <a:lnTo>
                    <a:pt x="9949" y="206"/>
                  </a:lnTo>
                  <a:lnTo>
                    <a:pt x="8872" y="103"/>
                  </a:lnTo>
                  <a:lnTo>
                    <a:pt x="7667" y="26"/>
                  </a:lnTo>
                  <a:lnTo>
                    <a:pt x="638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2"/>
            <p:cNvSpPr/>
            <p:nvPr/>
          </p:nvSpPr>
          <p:spPr>
            <a:xfrm>
              <a:off x="4170900" y="1954575"/>
              <a:ext cx="319250" cy="62850"/>
            </a:xfrm>
            <a:custGeom>
              <a:rect b="b" l="l" r="r" t="t"/>
              <a:pathLst>
                <a:path extrusionOk="0" fill="none" h="2514" w="12770">
                  <a:moveTo>
                    <a:pt x="12770" y="1257"/>
                  </a:moveTo>
                  <a:lnTo>
                    <a:pt x="12770" y="1257"/>
                  </a:lnTo>
                  <a:lnTo>
                    <a:pt x="12770" y="1334"/>
                  </a:lnTo>
                  <a:lnTo>
                    <a:pt x="12744" y="1385"/>
                  </a:lnTo>
                  <a:lnTo>
                    <a:pt x="12642" y="1513"/>
                  </a:lnTo>
                  <a:lnTo>
                    <a:pt x="12488" y="1641"/>
                  </a:lnTo>
                  <a:lnTo>
                    <a:pt x="12283" y="1744"/>
                  </a:lnTo>
                  <a:lnTo>
                    <a:pt x="12000" y="1872"/>
                  </a:lnTo>
                  <a:lnTo>
                    <a:pt x="11693" y="1975"/>
                  </a:lnTo>
                  <a:lnTo>
                    <a:pt x="11308" y="2052"/>
                  </a:lnTo>
                  <a:lnTo>
                    <a:pt x="10898" y="2154"/>
                  </a:lnTo>
                  <a:lnTo>
                    <a:pt x="9949" y="2308"/>
                  </a:lnTo>
                  <a:lnTo>
                    <a:pt x="8872" y="2436"/>
                  </a:lnTo>
                  <a:lnTo>
                    <a:pt x="7667" y="2488"/>
                  </a:lnTo>
                  <a:lnTo>
                    <a:pt x="6385" y="2513"/>
                  </a:lnTo>
                  <a:lnTo>
                    <a:pt x="6385" y="2513"/>
                  </a:lnTo>
                  <a:lnTo>
                    <a:pt x="5103" y="2488"/>
                  </a:lnTo>
                  <a:lnTo>
                    <a:pt x="3898" y="2436"/>
                  </a:lnTo>
                  <a:lnTo>
                    <a:pt x="2821" y="2308"/>
                  </a:lnTo>
                  <a:lnTo>
                    <a:pt x="1872" y="2154"/>
                  </a:lnTo>
                  <a:lnTo>
                    <a:pt x="1462" y="2052"/>
                  </a:lnTo>
                  <a:lnTo>
                    <a:pt x="1077" y="1975"/>
                  </a:lnTo>
                  <a:lnTo>
                    <a:pt x="769" y="1872"/>
                  </a:lnTo>
                  <a:lnTo>
                    <a:pt x="487" y="1744"/>
                  </a:lnTo>
                  <a:lnTo>
                    <a:pt x="282" y="1641"/>
                  </a:lnTo>
                  <a:lnTo>
                    <a:pt x="128" y="1513"/>
                  </a:lnTo>
                  <a:lnTo>
                    <a:pt x="26" y="1385"/>
                  </a:lnTo>
                  <a:lnTo>
                    <a:pt x="0" y="1334"/>
                  </a:lnTo>
                  <a:lnTo>
                    <a:pt x="0" y="1257"/>
                  </a:lnTo>
                  <a:lnTo>
                    <a:pt x="0" y="1257"/>
                  </a:lnTo>
                  <a:lnTo>
                    <a:pt x="0" y="1206"/>
                  </a:lnTo>
                  <a:lnTo>
                    <a:pt x="26" y="1129"/>
                  </a:lnTo>
                  <a:lnTo>
                    <a:pt x="128" y="1000"/>
                  </a:lnTo>
                  <a:lnTo>
                    <a:pt x="282" y="872"/>
                  </a:lnTo>
                  <a:lnTo>
                    <a:pt x="487" y="770"/>
                  </a:lnTo>
                  <a:lnTo>
                    <a:pt x="769" y="667"/>
                  </a:lnTo>
                  <a:lnTo>
                    <a:pt x="1077" y="565"/>
                  </a:lnTo>
                  <a:lnTo>
                    <a:pt x="1462" y="462"/>
                  </a:lnTo>
                  <a:lnTo>
                    <a:pt x="1872" y="359"/>
                  </a:lnTo>
                  <a:lnTo>
                    <a:pt x="2821" y="206"/>
                  </a:lnTo>
                  <a:lnTo>
                    <a:pt x="3898" y="103"/>
                  </a:lnTo>
                  <a:lnTo>
                    <a:pt x="5103" y="26"/>
                  </a:lnTo>
                  <a:lnTo>
                    <a:pt x="6385" y="0"/>
                  </a:lnTo>
                  <a:lnTo>
                    <a:pt x="6385" y="0"/>
                  </a:lnTo>
                  <a:lnTo>
                    <a:pt x="7667" y="26"/>
                  </a:lnTo>
                  <a:lnTo>
                    <a:pt x="8872" y="103"/>
                  </a:lnTo>
                  <a:lnTo>
                    <a:pt x="9949" y="206"/>
                  </a:lnTo>
                  <a:lnTo>
                    <a:pt x="10898" y="359"/>
                  </a:lnTo>
                  <a:lnTo>
                    <a:pt x="11308" y="462"/>
                  </a:lnTo>
                  <a:lnTo>
                    <a:pt x="11693" y="565"/>
                  </a:lnTo>
                  <a:lnTo>
                    <a:pt x="12000" y="667"/>
                  </a:lnTo>
                  <a:lnTo>
                    <a:pt x="12283" y="770"/>
                  </a:lnTo>
                  <a:lnTo>
                    <a:pt x="12488" y="872"/>
                  </a:lnTo>
                  <a:lnTo>
                    <a:pt x="12642" y="1000"/>
                  </a:lnTo>
                  <a:lnTo>
                    <a:pt x="12744" y="1129"/>
                  </a:lnTo>
                  <a:lnTo>
                    <a:pt x="12770" y="1206"/>
                  </a:lnTo>
                  <a:lnTo>
                    <a:pt x="12770" y="125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2"/>
            <p:cNvSpPr/>
            <p:nvPr/>
          </p:nvSpPr>
          <p:spPr>
            <a:xfrm>
              <a:off x="4170900" y="1954575"/>
              <a:ext cx="319250" cy="62850"/>
            </a:xfrm>
            <a:custGeom>
              <a:rect b="b" l="l" r="r" t="t"/>
              <a:pathLst>
                <a:path extrusionOk="0" h="2514" w="12770">
                  <a:moveTo>
                    <a:pt x="6385" y="0"/>
                  </a:moveTo>
                  <a:lnTo>
                    <a:pt x="5103" y="26"/>
                  </a:lnTo>
                  <a:lnTo>
                    <a:pt x="3898" y="103"/>
                  </a:lnTo>
                  <a:lnTo>
                    <a:pt x="2821" y="206"/>
                  </a:lnTo>
                  <a:lnTo>
                    <a:pt x="1872" y="359"/>
                  </a:lnTo>
                  <a:lnTo>
                    <a:pt x="1462" y="462"/>
                  </a:lnTo>
                  <a:lnTo>
                    <a:pt x="1077" y="565"/>
                  </a:lnTo>
                  <a:lnTo>
                    <a:pt x="769" y="667"/>
                  </a:lnTo>
                  <a:lnTo>
                    <a:pt x="487" y="770"/>
                  </a:lnTo>
                  <a:lnTo>
                    <a:pt x="282" y="872"/>
                  </a:lnTo>
                  <a:lnTo>
                    <a:pt x="128" y="1000"/>
                  </a:lnTo>
                  <a:lnTo>
                    <a:pt x="26" y="1129"/>
                  </a:lnTo>
                  <a:lnTo>
                    <a:pt x="0" y="1206"/>
                  </a:lnTo>
                  <a:lnTo>
                    <a:pt x="0" y="1257"/>
                  </a:lnTo>
                  <a:lnTo>
                    <a:pt x="0" y="1334"/>
                  </a:lnTo>
                  <a:lnTo>
                    <a:pt x="26" y="1385"/>
                  </a:lnTo>
                  <a:lnTo>
                    <a:pt x="128" y="1513"/>
                  </a:lnTo>
                  <a:lnTo>
                    <a:pt x="282" y="1641"/>
                  </a:lnTo>
                  <a:lnTo>
                    <a:pt x="487" y="1744"/>
                  </a:lnTo>
                  <a:lnTo>
                    <a:pt x="769" y="1872"/>
                  </a:lnTo>
                  <a:lnTo>
                    <a:pt x="1077" y="1975"/>
                  </a:lnTo>
                  <a:lnTo>
                    <a:pt x="1462" y="2052"/>
                  </a:lnTo>
                  <a:lnTo>
                    <a:pt x="1872" y="2154"/>
                  </a:lnTo>
                  <a:lnTo>
                    <a:pt x="2821" y="2308"/>
                  </a:lnTo>
                  <a:lnTo>
                    <a:pt x="3898" y="2436"/>
                  </a:lnTo>
                  <a:lnTo>
                    <a:pt x="5103" y="2488"/>
                  </a:lnTo>
                  <a:lnTo>
                    <a:pt x="6385" y="2513"/>
                  </a:lnTo>
                  <a:lnTo>
                    <a:pt x="7667" y="2488"/>
                  </a:lnTo>
                  <a:lnTo>
                    <a:pt x="8872" y="2436"/>
                  </a:lnTo>
                  <a:lnTo>
                    <a:pt x="9949" y="2308"/>
                  </a:lnTo>
                  <a:lnTo>
                    <a:pt x="10898" y="2154"/>
                  </a:lnTo>
                  <a:lnTo>
                    <a:pt x="11308" y="2052"/>
                  </a:lnTo>
                  <a:lnTo>
                    <a:pt x="11693" y="1975"/>
                  </a:lnTo>
                  <a:lnTo>
                    <a:pt x="12000" y="1872"/>
                  </a:lnTo>
                  <a:lnTo>
                    <a:pt x="12283" y="1744"/>
                  </a:lnTo>
                  <a:lnTo>
                    <a:pt x="12488" y="1641"/>
                  </a:lnTo>
                  <a:lnTo>
                    <a:pt x="12642" y="1513"/>
                  </a:lnTo>
                  <a:lnTo>
                    <a:pt x="12744" y="1385"/>
                  </a:lnTo>
                  <a:lnTo>
                    <a:pt x="12770" y="1334"/>
                  </a:lnTo>
                  <a:lnTo>
                    <a:pt x="12770" y="1257"/>
                  </a:lnTo>
                  <a:lnTo>
                    <a:pt x="12744" y="1129"/>
                  </a:lnTo>
                  <a:lnTo>
                    <a:pt x="12667" y="1026"/>
                  </a:lnTo>
                  <a:lnTo>
                    <a:pt x="12513" y="898"/>
                  </a:lnTo>
                  <a:lnTo>
                    <a:pt x="12308" y="795"/>
                  </a:lnTo>
                  <a:lnTo>
                    <a:pt x="12052" y="667"/>
                  </a:lnTo>
                  <a:lnTo>
                    <a:pt x="11770" y="590"/>
                  </a:lnTo>
                  <a:lnTo>
                    <a:pt x="11411" y="488"/>
                  </a:lnTo>
                  <a:lnTo>
                    <a:pt x="11052" y="385"/>
                  </a:lnTo>
                  <a:lnTo>
                    <a:pt x="10154" y="231"/>
                  </a:lnTo>
                  <a:lnTo>
                    <a:pt x="9154" y="129"/>
                  </a:lnTo>
                  <a:lnTo>
                    <a:pt x="8026" y="26"/>
                  </a:lnTo>
                  <a:lnTo>
                    <a:pt x="6795" y="0"/>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2"/>
            <p:cNvSpPr/>
            <p:nvPr/>
          </p:nvSpPr>
          <p:spPr>
            <a:xfrm>
              <a:off x="4170900" y="1954575"/>
              <a:ext cx="319250" cy="62850"/>
            </a:xfrm>
            <a:custGeom>
              <a:rect b="b" l="l" r="r" t="t"/>
              <a:pathLst>
                <a:path extrusionOk="0" fill="none" h="2514" w="12770">
                  <a:moveTo>
                    <a:pt x="6385" y="0"/>
                  </a:moveTo>
                  <a:lnTo>
                    <a:pt x="6385" y="0"/>
                  </a:lnTo>
                  <a:lnTo>
                    <a:pt x="5103" y="26"/>
                  </a:lnTo>
                  <a:lnTo>
                    <a:pt x="3898" y="103"/>
                  </a:lnTo>
                  <a:lnTo>
                    <a:pt x="2821" y="206"/>
                  </a:lnTo>
                  <a:lnTo>
                    <a:pt x="1872" y="359"/>
                  </a:lnTo>
                  <a:lnTo>
                    <a:pt x="1462" y="462"/>
                  </a:lnTo>
                  <a:lnTo>
                    <a:pt x="1077" y="565"/>
                  </a:lnTo>
                  <a:lnTo>
                    <a:pt x="769" y="667"/>
                  </a:lnTo>
                  <a:lnTo>
                    <a:pt x="487" y="770"/>
                  </a:lnTo>
                  <a:lnTo>
                    <a:pt x="282" y="872"/>
                  </a:lnTo>
                  <a:lnTo>
                    <a:pt x="128" y="1000"/>
                  </a:lnTo>
                  <a:lnTo>
                    <a:pt x="26" y="1129"/>
                  </a:lnTo>
                  <a:lnTo>
                    <a:pt x="0" y="1206"/>
                  </a:lnTo>
                  <a:lnTo>
                    <a:pt x="0" y="1257"/>
                  </a:lnTo>
                  <a:lnTo>
                    <a:pt x="0" y="1257"/>
                  </a:lnTo>
                  <a:lnTo>
                    <a:pt x="0" y="1334"/>
                  </a:lnTo>
                  <a:lnTo>
                    <a:pt x="26" y="1385"/>
                  </a:lnTo>
                  <a:lnTo>
                    <a:pt x="128" y="1513"/>
                  </a:lnTo>
                  <a:lnTo>
                    <a:pt x="282" y="1641"/>
                  </a:lnTo>
                  <a:lnTo>
                    <a:pt x="487" y="1744"/>
                  </a:lnTo>
                  <a:lnTo>
                    <a:pt x="769" y="1872"/>
                  </a:lnTo>
                  <a:lnTo>
                    <a:pt x="1077" y="1975"/>
                  </a:lnTo>
                  <a:lnTo>
                    <a:pt x="1462" y="2052"/>
                  </a:lnTo>
                  <a:lnTo>
                    <a:pt x="1872" y="2154"/>
                  </a:lnTo>
                  <a:lnTo>
                    <a:pt x="2821" y="2308"/>
                  </a:lnTo>
                  <a:lnTo>
                    <a:pt x="3898" y="2436"/>
                  </a:lnTo>
                  <a:lnTo>
                    <a:pt x="5103" y="2488"/>
                  </a:lnTo>
                  <a:lnTo>
                    <a:pt x="6385" y="2513"/>
                  </a:lnTo>
                  <a:lnTo>
                    <a:pt x="6385" y="2513"/>
                  </a:lnTo>
                  <a:lnTo>
                    <a:pt x="7667" y="2488"/>
                  </a:lnTo>
                  <a:lnTo>
                    <a:pt x="8872" y="2436"/>
                  </a:lnTo>
                  <a:lnTo>
                    <a:pt x="9949" y="2308"/>
                  </a:lnTo>
                  <a:lnTo>
                    <a:pt x="10898" y="2154"/>
                  </a:lnTo>
                  <a:lnTo>
                    <a:pt x="11308" y="2052"/>
                  </a:lnTo>
                  <a:lnTo>
                    <a:pt x="11693" y="1975"/>
                  </a:lnTo>
                  <a:lnTo>
                    <a:pt x="12000" y="1872"/>
                  </a:lnTo>
                  <a:lnTo>
                    <a:pt x="12283" y="1744"/>
                  </a:lnTo>
                  <a:lnTo>
                    <a:pt x="12488" y="1641"/>
                  </a:lnTo>
                  <a:lnTo>
                    <a:pt x="12642" y="1513"/>
                  </a:lnTo>
                  <a:lnTo>
                    <a:pt x="12744" y="1385"/>
                  </a:lnTo>
                  <a:lnTo>
                    <a:pt x="12770" y="1334"/>
                  </a:lnTo>
                  <a:lnTo>
                    <a:pt x="12770" y="1257"/>
                  </a:lnTo>
                  <a:lnTo>
                    <a:pt x="12770" y="1257"/>
                  </a:lnTo>
                  <a:lnTo>
                    <a:pt x="12744" y="1129"/>
                  </a:lnTo>
                  <a:lnTo>
                    <a:pt x="12667" y="1026"/>
                  </a:lnTo>
                  <a:lnTo>
                    <a:pt x="12513" y="898"/>
                  </a:lnTo>
                  <a:lnTo>
                    <a:pt x="12308" y="795"/>
                  </a:lnTo>
                  <a:lnTo>
                    <a:pt x="12052" y="667"/>
                  </a:lnTo>
                  <a:lnTo>
                    <a:pt x="11770" y="590"/>
                  </a:lnTo>
                  <a:lnTo>
                    <a:pt x="11411" y="488"/>
                  </a:lnTo>
                  <a:lnTo>
                    <a:pt x="11052" y="385"/>
                  </a:lnTo>
                  <a:lnTo>
                    <a:pt x="10154" y="231"/>
                  </a:lnTo>
                  <a:lnTo>
                    <a:pt x="9154" y="129"/>
                  </a:lnTo>
                  <a:lnTo>
                    <a:pt x="8026" y="26"/>
                  </a:lnTo>
                  <a:lnTo>
                    <a:pt x="6795" y="0"/>
                  </a:lnTo>
                  <a:lnTo>
                    <a:pt x="6795" y="0"/>
                  </a:lnTo>
                  <a:lnTo>
                    <a:pt x="6744" y="0"/>
                  </a:lnTo>
                  <a:lnTo>
                    <a:pt x="6744" y="0"/>
                  </a:lnTo>
                  <a:lnTo>
                    <a:pt x="638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2"/>
            <p:cNvSpPr/>
            <p:nvPr/>
          </p:nvSpPr>
          <p:spPr>
            <a:xfrm>
              <a:off x="4042050" y="1664825"/>
              <a:ext cx="128875" cy="190400"/>
            </a:xfrm>
            <a:custGeom>
              <a:rect b="b" l="l" r="r" t="t"/>
              <a:pathLst>
                <a:path extrusionOk="0" h="7616" w="5155">
                  <a:moveTo>
                    <a:pt x="0" y="0"/>
                  </a:moveTo>
                  <a:lnTo>
                    <a:pt x="0" y="5872"/>
                  </a:lnTo>
                  <a:lnTo>
                    <a:pt x="52" y="5949"/>
                  </a:lnTo>
                  <a:lnTo>
                    <a:pt x="154" y="6129"/>
                  </a:lnTo>
                  <a:lnTo>
                    <a:pt x="359" y="6385"/>
                  </a:lnTo>
                  <a:lnTo>
                    <a:pt x="641" y="6693"/>
                  </a:lnTo>
                  <a:lnTo>
                    <a:pt x="821" y="6847"/>
                  </a:lnTo>
                  <a:lnTo>
                    <a:pt x="1026" y="7001"/>
                  </a:lnTo>
                  <a:lnTo>
                    <a:pt x="1257" y="7154"/>
                  </a:lnTo>
                  <a:lnTo>
                    <a:pt x="1513" y="7283"/>
                  </a:lnTo>
                  <a:lnTo>
                    <a:pt x="1795" y="7385"/>
                  </a:lnTo>
                  <a:lnTo>
                    <a:pt x="2129" y="7488"/>
                  </a:lnTo>
                  <a:lnTo>
                    <a:pt x="2462" y="7565"/>
                  </a:lnTo>
                  <a:lnTo>
                    <a:pt x="2846" y="7590"/>
                  </a:lnTo>
                  <a:lnTo>
                    <a:pt x="3231" y="7616"/>
                  </a:lnTo>
                  <a:lnTo>
                    <a:pt x="3564" y="7565"/>
                  </a:lnTo>
                  <a:lnTo>
                    <a:pt x="3847" y="7488"/>
                  </a:lnTo>
                  <a:lnTo>
                    <a:pt x="4103" y="7385"/>
                  </a:lnTo>
                  <a:lnTo>
                    <a:pt x="4334" y="7257"/>
                  </a:lnTo>
                  <a:lnTo>
                    <a:pt x="4513" y="7129"/>
                  </a:lnTo>
                  <a:lnTo>
                    <a:pt x="4667" y="6949"/>
                  </a:lnTo>
                  <a:lnTo>
                    <a:pt x="4795" y="6795"/>
                  </a:lnTo>
                  <a:lnTo>
                    <a:pt x="4898" y="6616"/>
                  </a:lnTo>
                  <a:lnTo>
                    <a:pt x="4975" y="6462"/>
                  </a:lnTo>
                  <a:lnTo>
                    <a:pt x="5077" y="6180"/>
                  </a:lnTo>
                  <a:lnTo>
                    <a:pt x="5129" y="5975"/>
                  </a:lnTo>
                  <a:lnTo>
                    <a:pt x="5154" y="5872"/>
                  </a:lnTo>
                  <a:lnTo>
                    <a:pt x="5000" y="1924"/>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2"/>
            <p:cNvSpPr/>
            <p:nvPr/>
          </p:nvSpPr>
          <p:spPr>
            <a:xfrm>
              <a:off x="4042050" y="1664825"/>
              <a:ext cx="128875" cy="190400"/>
            </a:xfrm>
            <a:custGeom>
              <a:rect b="b" l="l" r="r" t="t"/>
              <a:pathLst>
                <a:path extrusionOk="0" fill="none" h="7616" w="5155">
                  <a:moveTo>
                    <a:pt x="0" y="0"/>
                  </a:moveTo>
                  <a:lnTo>
                    <a:pt x="0" y="5872"/>
                  </a:lnTo>
                  <a:lnTo>
                    <a:pt x="0" y="5872"/>
                  </a:lnTo>
                  <a:lnTo>
                    <a:pt x="52" y="5949"/>
                  </a:lnTo>
                  <a:lnTo>
                    <a:pt x="154" y="6129"/>
                  </a:lnTo>
                  <a:lnTo>
                    <a:pt x="359" y="6385"/>
                  </a:lnTo>
                  <a:lnTo>
                    <a:pt x="641" y="6693"/>
                  </a:lnTo>
                  <a:lnTo>
                    <a:pt x="821" y="6847"/>
                  </a:lnTo>
                  <a:lnTo>
                    <a:pt x="1026" y="7001"/>
                  </a:lnTo>
                  <a:lnTo>
                    <a:pt x="1257" y="7154"/>
                  </a:lnTo>
                  <a:lnTo>
                    <a:pt x="1513" y="7283"/>
                  </a:lnTo>
                  <a:lnTo>
                    <a:pt x="1795" y="7385"/>
                  </a:lnTo>
                  <a:lnTo>
                    <a:pt x="2129" y="7488"/>
                  </a:lnTo>
                  <a:lnTo>
                    <a:pt x="2462" y="7565"/>
                  </a:lnTo>
                  <a:lnTo>
                    <a:pt x="2846" y="7590"/>
                  </a:lnTo>
                  <a:lnTo>
                    <a:pt x="2846" y="7590"/>
                  </a:lnTo>
                  <a:lnTo>
                    <a:pt x="3231" y="7616"/>
                  </a:lnTo>
                  <a:lnTo>
                    <a:pt x="3564" y="7565"/>
                  </a:lnTo>
                  <a:lnTo>
                    <a:pt x="3847" y="7488"/>
                  </a:lnTo>
                  <a:lnTo>
                    <a:pt x="4103" y="7385"/>
                  </a:lnTo>
                  <a:lnTo>
                    <a:pt x="4334" y="7257"/>
                  </a:lnTo>
                  <a:lnTo>
                    <a:pt x="4513" y="7129"/>
                  </a:lnTo>
                  <a:lnTo>
                    <a:pt x="4667" y="6949"/>
                  </a:lnTo>
                  <a:lnTo>
                    <a:pt x="4795" y="6795"/>
                  </a:lnTo>
                  <a:lnTo>
                    <a:pt x="4898" y="6616"/>
                  </a:lnTo>
                  <a:lnTo>
                    <a:pt x="4975" y="6462"/>
                  </a:lnTo>
                  <a:lnTo>
                    <a:pt x="5077" y="6180"/>
                  </a:lnTo>
                  <a:lnTo>
                    <a:pt x="5129" y="5975"/>
                  </a:lnTo>
                  <a:lnTo>
                    <a:pt x="5154" y="5872"/>
                  </a:lnTo>
                  <a:lnTo>
                    <a:pt x="5000" y="192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2"/>
            <p:cNvSpPr/>
            <p:nvPr/>
          </p:nvSpPr>
          <p:spPr>
            <a:xfrm>
              <a:off x="4043325" y="1665475"/>
              <a:ext cx="126300" cy="112825"/>
            </a:xfrm>
            <a:custGeom>
              <a:rect b="b" l="l" r="r" t="t"/>
              <a:pathLst>
                <a:path extrusionOk="0" h="4513" w="5052">
                  <a:moveTo>
                    <a:pt x="1" y="0"/>
                  </a:moveTo>
                  <a:lnTo>
                    <a:pt x="1" y="0"/>
                  </a:lnTo>
                  <a:lnTo>
                    <a:pt x="4949" y="1898"/>
                  </a:lnTo>
                  <a:lnTo>
                    <a:pt x="5052" y="4513"/>
                  </a:lnTo>
                  <a:lnTo>
                    <a:pt x="4949" y="1898"/>
                  </a:lnTo>
                  <a:lnTo>
                    <a:pt x="1" y="0"/>
                  </a:lnTo>
                  <a:close/>
                </a:path>
              </a:pathLst>
            </a:custGeom>
            <a:solidFill>
              <a:srgbClr val="7821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2"/>
            <p:cNvSpPr/>
            <p:nvPr/>
          </p:nvSpPr>
          <p:spPr>
            <a:xfrm>
              <a:off x="4043325" y="1665475"/>
              <a:ext cx="126300" cy="112825"/>
            </a:xfrm>
            <a:custGeom>
              <a:rect b="b" l="l" r="r" t="t"/>
              <a:pathLst>
                <a:path extrusionOk="0" fill="none" h="4513" w="5052">
                  <a:moveTo>
                    <a:pt x="1" y="0"/>
                  </a:moveTo>
                  <a:lnTo>
                    <a:pt x="1" y="0"/>
                  </a:lnTo>
                  <a:lnTo>
                    <a:pt x="4949" y="1898"/>
                  </a:lnTo>
                  <a:lnTo>
                    <a:pt x="5052" y="4513"/>
                  </a:lnTo>
                  <a:lnTo>
                    <a:pt x="4949" y="1898"/>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2"/>
            <p:cNvSpPr/>
            <p:nvPr/>
          </p:nvSpPr>
          <p:spPr>
            <a:xfrm>
              <a:off x="4042050" y="1664825"/>
              <a:ext cx="127575" cy="124375"/>
            </a:xfrm>
            <a:custGeom>
              <a:rect b="b" l="l" r="r" t="t"/>
              <a:pathLst>
                <a:path extrusionOk="0" h="4975" w="5103">
                  <a:moveTo>
                    <a:pt x="0" y="0"/>
                  </a:moveTo>
                  <a:lnTo>
                    <a:pt x="0" y="2257"/>
                  </a:lnTo>
                  <a:lnTo>
                    <a:pt x="385" y="2693"/>
                  </a:lnTo>
                  <a:lnTo>
                    <a:pt x="846" y="3129"/>
                  </a:lnTo>
                  <a:lnTo>
                    <a:pt x="1077" y="3359"/>
                  </a:lnTo>
                  <a:lnTo>
                    <a:pt x="1359" y="3565"/>
                  </a:lnTo>
                  <a:lnTo>
                    <a:pt x="1641" y="3770"/>
                  </a:lnTo>
                  <a:lnTo>
                    <a:pt x="1949" y="3975"/>
                  </a:lnTo>
                  <a:lnTo>
                    <a:pt x="2282" y="4154"/>
                  </a:lnTo>
                  <a:lnTo>
                    <a:pt x="2616" y="4334"/>
                  </a:lnTo>
                  <a:lnTo>
                    <a:pt x="2975" y="4488"/>
                  </a:lnTo>
                  <a:lnTo>
                    <a:pt x="3359" y="4642"/>
                  </a:lnTo>
                  <a:lnTo>
                    <a:pt x="3770" y="4744"/>
                  </a:lnTo>
                  <a:lnTo>
                    <a:pt x="4205" y="4847"/>
                  </a:lnTo>
                  <a:lnTo>
                    <a:pt x="4641" y="4924"/>
                  </a:lnTo>
                  <a:lnTo>
                    <a:pt x="5103" y="4975"/>
                  </a:lnTo>
                  <a:lnTo>
                    <a:pt x="5103" y="4539"/>
                  </a:lnTo>
                  <a:lnTo>
                    <a:pt x="5000" y="1924"/>
                  </a:lnTo>
                  <a:lnTo>
                    <a:pt x="52" y="26"/>
                  </a:lnTo>
                  <a:lnTo>
                    <a:pt x="0" y="0"/>
                  </a:lnTo>
                  <a:close/>
                </a:path>
              </a:pathLst>
            </a:custGeom>
            <a:solidFill>
              <a:srgbClr val="DE7F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2"/>
            <p:cNvSpPr/>
            <p:nvPr/>
          </p:nvSpPr>
          <p:spPr>
            <a:xfrm>
              <a:off x="4042050" y="1664825"/>
              <a:ext cx="127575" cy="124375"/>
            </a:xfrm>
            <a:custGeom>
              <a:rect b="b" l="l" r="r" t="t"/>
              <a:pathLst>
                <a:path extrusionOk="0" fill="none" h="4975" w="5103">
                  <a:moveTo>
                    <a:pt x="0" y="0"/>
                  </a:moveTo>
                  <a:lnTo>
                    <a:pt x="0" y="2257"/>
                  </a:lnTo>
                  <a:lnTo>
                    <a:pt x="0" y="2257"/>
                  </a:lnTo>
                  <a:lnTo>
                    <a:pt x="385" y="2693"/>
                  </a:lnTo>
                  <a:lnTo>
                    <a:pt x="846" y="3129"/>
                  </a:lnTo>
                  <a:lnTo>
                    <a:pt x="1077" y="3359"/>
                  </a:lnTo>
                  <a:lnTo>
                    <a:pt x="1359" y="3565"/>
                  </a:lnTo>
                  <a:lnTo>
                    <a:pt x="1641" y="3770"/>
                  </a:lnTo>
                  <a:lnTo>
                    <a:pt x="1949" y="3975"/>
                  </a:lnTo>
                  <a:lnTo>
                    <a:pt x="2282" y="4154"/>
                  </a:lnTo>
                  <a:lnTo>
                    <a:pt x="2616" y="4334"/>
                  </a:lnTo>
                  <a:lnTo>
                    <a:pt x="2975" y="4488"/>
                  </a:lnTo>
                  <a:lnTo>
                    <a:pt x="3359" y="4642"/>
                  </a:lnTo>
                  <a:lnTo>
                    <a:pt x="3770" y="4744"/>
                  </a:lnTo>
                  <a:lnTo>
                    <a:pt x="4205" y="4847"/>
                  </a:lnTo>
                  <a:lnTo>
                    <a:pt x="4641" y="4924"/>
                  </a:lnTo>
                  <a:lnTo>
                    <a:pt x="5103" y="4975"/>
                  </a:lnTo>
                  <a:lnTo>
                    <a:pt x="5103" y="4539"/>
                  </a:lnTo>
                  <a:lnTo>
                    <a:pt x="5000" y="1924"/>
                  </a:lnTo>
                  <a:lnTo>
                    <a:pt x="52" y="2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2"/>
            <p:cNvSpPr/>
            <p:nvPr/>
          </p:nvSpPr>
          <p:spPr>
            <a:xfrm>
              <a:off x="4029875" y="1471875"/>
              <a:ext cx="194250" cy="280800"/>
            </a:xfrm>
            <a:custGeom>
              <a:rect b="b" l="l" r="r" t="t"/>
              <a:pathLst>
                <a:path extrusionOk="0" h="11232" w="7770">
                  <a:moveTo>
                    <a:pt x="3513" y="0"/>
                  </a:moveTo>
                  <a:lnTo>
                    <a:pt x="3128" y="26"/>
                  </a:lnTo>
                  <a:lnTo>
                    <a:pt x="2744" y="77"/>
                  </a:lnTo>
                  <a:lnTo>
                    <a:pt x="2385" y="154"/>
                  </a:lnTo>
                  <a:lnTo>
                    <a:pt x="1795" y="308"/>
                  </a:lnTo>
                  <a:lnTo>
                    <a:pt x="1410" y="436"/>
                  </a:lnTo>
                  <a:lnTo>
                    <a:pt x="1257" y="513"/>
                  </a:lnTo>
                  <a:lnTo>
                    <a:pt x="1180" y="539"/>
                  </a:lnTo>
                  <a:lnTo>
                    <a:pt x="1077" y="590"/>
                  </a:lnTo>
                  <a:lnTo>
                    <a:pt x="974" y="693"/>
                  </a:lnTo>
                  <a:lnTo>
                    <a:pt x="846" y="795"/>
                  </a:lnTo>
                  <a:lnTo>
                    <a:pt x="718" y="975"/>
                  </a:lnTo>
                  <a:lnTo>
                    <a:pt x="564" y="1205"/>
                  </a:lnTo>
                  <a:lnTo>
                    <a:pt x="436" y="1488"/>
                  </a:lnTo>
                  <a:lnTo>
                    <a:pt x="308" y="1821"/>
                  </a:lnTo>
                  <a:lnTo>
                    <a:pt x="180" y="2231"/>
                  </a:lnTo>
                  <a:lnTo>
                    <a:pt x="103" y="2718"/>
                  </a:lnTo>
                  <a:lnTo>
                    <a:pt x="26" y="3282"/>
                  </a:lnTo>
                  <a:lnTo>
                    <a:pt x="0" y="3949"/>
                  </a:lnTo>
                  <a:lnTo>
                    <a:pt x="26" y="4718"/>
                  </a:lnTo>
                  <a:lnTo>
                    <a:pt x="103" y="5565"/>
                  </a:lnTo>
                  <a:lnTo>
                    <a:pt x="231" y="6539"/>
                  </a:lnTo>
                  <a:lnTo>
                    <a:pt x="308" y="7026"/>
                  </a:lnTo>
                  <a:lnTo>
                    <a:pt x="436" y="7488"/>
                  </a:lnTo>
                  <a:lnTo>
                    <a:pt x="564" y="7924"/>
                  </a:lnTo>
                  <a:lnTo>
                    <a:pt x="718" y="8308"/>
                  </a:lnTo>
                  <a:lnTo>
                    <a:pt x="898" y="8667"/>
                  </a:lnTo>
                  <a:lnTo>
                    <a:pt x="1077" y="9001"/>
                  </a:lnTo>
                  <a:lnTo>
                    <a:pt x="1308" y="9308"/>
                  </a:lnTo>
                  <a:lnTo>
                    <a:pt x="1513" y="9565"/>
                  </a:lnTo>
                  <a:lnTo>
                    <a:pt x="1744" y="9821"/>
                  </a:lnTo>
                  <a:lnTo>
                    <a:pt x="2000" y="10026"/>
                  </a:lnTo>
                  <a:lnTo>
                    <a:pt x="2257" y="10231"/>
                  </a:lnTo>
                  <a:lnTo>
                    <a:pt x="2513" y="10411"/>
                  </a:lnTo>
                  <a:lnTo>
                    <a:pt x="2769" y="10565"/>
                  </a:lnTo>
                  <a:lnTo>
                    <a:pt x="3026" y="10693"/>
                  </a:lnTo>
                  <a:lnTo>
                    <a:pt x="3308" y="10821"/>
                  </a:lnTo>
                  <a:lnTo>
                    <a:pt x="3564" y="10898"/>
                  </a:lnTo>
                  <a:lnTo>
                    <a:pt x="4103" y="11052"/>
                  </a:lnTo>
                  <a:lnTo>
                    <a:pt x="4590" y="11154"/>
                  </a:lnTo>
                  <a:lnTo>
                    <a:pt x="5051" y="11206"/>
                  </a:lnTo>
                  <a:lnTo>
                    <a:pt x="5462" y="11231"/>
                  </a:lnTo>
                  <a:lnTo>
                    <a:pt x="5821" y="11231"/>
                  </a:lnTo>
                  <a:lnTo>
                    <a:pt x="6077" y="11206"/>
                  </a:lnTo>
                  <a:lnTo>
                    <a:pt x="6308" y="11180"/>
                  </a:lnTo>
                  <a:lnTo>
                    <a:pt x="6744" y="10719"/>
                  </a:lnTo>
                  <a:lnTo>
                    <a:pt x="7077" y="10283"/>
                  </a:lnTo>
                  <a:lnTo>
                    <a:pt x="7334" y="9872"/>
                  </a:lnTo>
                  <a:lnTo>
                    <a:pt x="7539" y="9513"/>
                  </a:lnTo>
                  <a:lnTo>
                    <a:pt x="7667" y="9154"/>
                  </a:lnTo>
                  <a:lnTo>
                    <a:pt x="7744" y="8821"/>
                  </a:lnTo>
                  <a:lnTo>
                    <a:pt x="7769" y="8488"/>
                  </a:lnTo>
                  <a:lnTo>
                    <a:pt x="7769" y="8154"/>
                  </a:lnTo>
                  <a:lnTo>
                    <a:pt x="7744" y="7847"/>
                  </a:lnTo>
                  <a:lnTo>
                    <a:pt x="7693" y="7513"/>
                  </a:lnTo>
                  <a:lnTo>
                    <a:pt x="7590" y="6795"/>
                  </a:lnTo>
                  <a:lnTo>
                    <a:pt x="7564" y="6385"/>
                  </a:lnTo>
                  <a:lnTo>
                    <a:pt x="7564" y="5975"/>
                  </a:lnTo>
                  <a:lnTo>
                    <a:pt x="7590" y="5513"/>
                  </a:lnTo>
                  <a:lnTo>
                    <a:pt x="7641" y="5000"/>
                  </a:lnTo>
                  <a:lnTo>
                    <a:pt x="7718" y="4488"/>
                  </a:lnTo>
                  <a:lnTo>
                    <a:pt x="7718" y="4000"/>
                  </a:lnTo>
                  <a:lnTo>
                    <a:pt x="7693" y="3590"/>
                  </a:lnTo>
                  <a:lnTo>
                    <a:pt x="7641" y="3180"/>
                  </a:lnTo>
                  <a:lnTo>
                    <a:pt x="7539" y="2821"/>
                  </a:lnTo>
                  <a:lnTo>
                    <a:pt x="7436" y="2513"/>
                  </a:lnTo>
                  <a:lnTo>
                    <a:pt x="7282" y="2231"/>
                  </a:lnTo>
                  <a:lnTo>
                    <a:pt x="7154" y="1975"/>
                  </a:lnTo>
                  <a:lnTo>
                    <a:pt x="7000" y="1744"/>
                  </a:lnTo>
                  <a:lnTo>
                    <a:pt x="6846" y="1564"/>
                  </a:lnTo>
                  <a:lnTo>
                    <a:pt x="6590" y="1282"/>
                  </a:lnTo>
                  <a:lnTo>
                    <a:pt x="6385" y="1129"/>
                  </a:lnTo>
                  <a:lnTo>
                    <a:pt x="6308" y="1077"/>
                  </a:lnTo>
                  <a:lnTo>
                    <a:pt x="6128" y="898"/>
                  </a:lnTo>
                  <a:lnTo>
                    <a:pt x="5949" y="718"/>
                  </a:lnTo>
                  <a:lnTo>
                    <a:pt x="5769" y="590"/>
                  </a:lnTo>
                  <a:lnTo>
                    <a:pt x="5590" y="462"/>
                  </a:lnTo>
                  <a:lnTo>
                    <a:pt x="5385" y="359"/>
                  </a:lnTo>
                  <a:lnTo>
                    <a:pt x="5180" y="257"/>
                  </a:lnTo>
                  <a:lnTo>
                    <a:pt x="4769" y="129"/>
                  </a:lnTo>
                  <a:lnTo>
                    <a:pt x="4359" y="26"/>
                  </a:lnTo>
                  <a:lnTo>
                    <a:pt x="392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22"/>
            <p:cNvSpPr/>
            <p:nvPr/>
          </p:nvSpPr>
          <p:spPr>
            <a:xfrm>
              <a:off x="3967675" y="1395600"/>
              <a:ext cx="300050" cy="249375"/>
            </a:xfrm>
            <a:custGeom>
              <a:rect b="b" l="l" r="r" t="t"/>
              <a:pathLst>
                <a:path extrusionOk="0" h="9975" w="12002">
                  <a:moveTo>
                    <a:pt x="9642" y="0"/>
                  </a:moveTo>
                  <a:lnTo>
                    <a:pt x="9257" y="26"/>
                  </a:lnTo>
                  <a:lnTo>
                    <a:pt x="8898" y="103"/>
                  </a:lnTo>
                  <a:lnTo>
                    <a:pt x="8719" y="179"/>
                  </a:lnTo>
                  <a:lnTo>
                    <a:pt x="8591" y="256"/>
                  </a:lnTo>
                  <a:lnTo>
                    <a:pt x="8437" y="333"/>
                  </a:lnTo>
                  <a:lnTo>
                    <a:pt x="8309" y="436"/>
                  </a:lnTo>
                  <a:lnTo>
                    <a:pt x="8206" y="538"/>
                  </a:lnTo>
                  <a:lnTo>
                    <a:pt x="8129" y="667"/>
                  </a:lnTo>
                  <a:lnTo>
                    <a:pt x="8027" y="795"/>
                  </a:lnTo>
                  <a:lnTo>
                    <a:pt x="7924" y="897"/>
                  </a:lnTo>
                  <a:lnTo>
                    <a:pt x="7822" y="974"/>
                  </a:lnTo>
                  <a:lnTo>
                    <a:pt x="7693" y="1051"/>
                  </a:lnTo>
                  <a:lnTo>
                    <a:pt x="7539" y="1103"/>
                  </a:lnTo>
                  <a:lnTo>
                    <a:pt x="7386" y="1128"/>
                  </a:lnTo>
                  <a:lnTo>
                    <a:pt x="7027" y="1180"/>
                  </a:lnTo>
                  <a:lnTo>
                    <a:pt x="6642" y="1205"/>
                  </a:lnTo>
                  <a:lnTo>
                    <a:pt x="6206" y="1180"/>
                  </a:lnTo>
                  <a:lnTo>
                    <a:pt x="4873" y="1180"/>
                  </a:lnTo>
                  <a:lnTo>
                    <a:pt x="4437" y="1231"/>
                  </a:lnTo>
                  <a:lnTo>
                    <a:pt x="4001" y="1308"/>
                  </a:lnTo>
                  <a:lnTo>
                    <a:pt x="3796" y="1359"/>
                  </a:lnTo>
                  <a:lnTo>
                    <a:pt x="3591" y="1462"/>
                  </a:lnTo>
                  <a:lnTo>
                    <a:pt x="3386" y="1538"/>
                  </a:lnTo>
                  <a:lnTo>
                    <a:pt x="3206" y="1667"/>
                  </a:lnTo>
                  <a:lnTo>
                    <a:pt x="3027" y="1795"/>
                  </a:lnTo>
                  <a:lnTo>
                    <a:pt x="2873" y="1974"/>
                  </a:lnTo>
                  <a:lnTo>
                    <a:pt x="2719" y="2154"/>
                  </a:lnTo>
                  <a:lnTo>
                    <a:pt x="2591" y="2359"/>
                  </a:lnTo>
                  <a:lnTo>
                    <a:pt x="2462" y="2615"/>
                  </a:lnTo>
                  <a:lnTo>
                    <a:pt x="2360" y="2872"/>
                  </a:lnTo>
                  <a:lnTo>
                    <a:pt x="2155" y="3077"/>
                  </a:lnTo>
                  <a:lnTo>
                    <a:pt x="1924" y="3308"/>
                  </a:lnTo>
                  <a:lnTo>
                    <a:pt x="1642" y="3615"/>
                  </a:lnTo>
                  <a:lnTo>
                    <a:pt x="1334" y="4000"/>
                  </a:lnTo>
                  <a:lnTo>
                    <a:pt x="1001" y="4436"/>
                  </a:lnTo>
                  <a:lnTo>
                    <a:pt x="693" y="4923"/>
                  </a:lnTo>
                  <a:lnTo>
                    <a:pt x="411" y="5462"/>
                  </a:lnTo>
                  <a:lnTo>
                    <a:pt x="309" y="5744"/>
                  </a:lnTo>
                  <a:lnTo>
                    <a:pt x="206" y="6026"/>
                  </a:lnTo>
                  <a:lnTo>
                    <a:pt x="103" y="6308"/>
                  </a:lnTo>
                  <a:lnTo>
                    <a:pt x="52" y="6590"/>
                  </a:lnTo>
                  <a:lnTo>
                    <a:pt x="26" y="6898"/>
                  </a:lnTo>
                  <a:lnTo>
                    <a:pt x="1" y="7180"/>
                  </a:lnTo>
                  <a:lnTo>
                    <a:pt x="26" y="7487"/>
                  </a:lnTo>
                  <a:lnTo>
                    <a:pt x="78" y="7769"/>
                  </a:lnTo>
                  <a:lnTo>
                    <a:pt x="155" y="8077"/>
                  </a:lnTo>
                  <a:lnTo>
                    <a:pt x="283" y="8359"/>
                  </a:lnTo>
                  <a:lnTo>
                    <a:pt x="462" y="8641"/>
                  </a:lnTo>
                  <a:lnTo>
                    <a:pt x="668" y="8923"/>
                  </a:lnTo>
                  <a:lnTo>
                    <a:pt x="924" y="9180"/>
                  </a:lnTo>
                  <a:lnTo>
                    <a:pt x="1232" y="9462"/>
                  </a:lnTo>
                  <a:lnTo>
                    <a:pt x="1565" y="9718"/>
                  </a:lnTo>
                  <a:lnTo>
                    <a:pt x="1975" y="9949"/>
                  </a:lnTo>
                  <a:lnTo>
                    <a:pt x="2283" y="9975"/>
                  </a:lnTo>
                  <a:lnTo>
                    <a:pt x="2565" y="9949"/>
                  </a:lnTo>
                  <a:lnTo>
                    <a:pt x="2719" y="9923"/>
                  </a:lnTo>
                  <a:lnTo>
                    <a:pt x="2873" y="9898"/>
                  </a:lnTo>
                  <a:lnTo>
                    <a:pt x="3052" y="9821"/>
                  </a:lnTo>
                  <a:lnTo>
                    <a:pt x="3206" y="9744"/>
                  </a:lnTo>
                  <a:lnTo>
                    <a:pt x="3334" y="9641"/>
                  </a:lnTo>
                  <a:lnTo>
                    <a:pt x="3462" y="9513"/>
                  </a:lnTo>
                  <a:lnTo>
                    <a:pt x="3539" y="9359"/>
                  </a:lnTo>
                  <a:lnTo>
                    <a:pt x="3616" y="9154"/>
                  </a:lnTo>
                  <a:lnTo>
                    <a:pt x="3642" y="8923"/>
                  </a:lnTo>
                  <a:lnTo>
                    <a:pt x="3616" y="8667"/>
                  </a:lnTo>
                  <a:lnTo>
                    <a:pt x="3591" y="8385"/>
                  </a:lnTo>
                  <a:lnTo>
                    <a:pt x="3616" y="8180"/>
                  </a:lnTo>
                  <a:lnTo>
                    <a:pt x="3642" y="8000"/>
                  </a:lnTo>
                  <a:lnTo>
                    <a:pt x="3693" y="7846"/>
                  </a:lnTo>
                  <a:lnTo>
                    <a:pt x="3770" y="7718"/>
                  </a:lnTo>
                  <a:lnTo>
                    <a:pt x="3847" y="7590"/>
                  </a:lnTo>
                  <a:lnTo>
                    <a:pt x="4027" y="7359"/>
                  </a:lnTo>
                  <a:lnTo>
                    <a:pt x="4103" y="7205"/>
                  </a:lnTo>
                  <a:lnTo>
                    <a:pt x="4206" y="7000"/>
                  </a:lnTo>
                  <a:lnTo>
                    <a:pt x="4257" y="6795"/>
                  </a:lnTo>
                  <a:lnTo>
                    <a:pt x="4309" y="6513"/>
                  </a:lnTo>
                  <a:lnTo>
                    <a:pt x="4360" y="6180"/>
                  </a:lnTo>
                  <a:lnTo>
                    <a:pt x="4360" y="5769"/>
                  </a:lnTo>
                  <a:lnTo>
                    <a:pt x="4334" y="5282"/>
                  </a:lnTo>
                  <a:lnTo>
                    <a:pt x="4283" y="4692"/>
                  </a:lnTo>
                  <a:lnTo>
                    <a:pt x="4514" y="4769"/>
                  </a:lnTo>
                  <a:lnTo>
                    <a:pt x="5180" y="4949"/>
                  </a:lnTo>
                  <a:lnTo>
                    <a:pt x="5616" y="5051"/>
                  </a:lnTo>
                  <a:lnTo>
                    <a:pt x="6129" y="5154"/>
                  </a:lnTo>
                  <a:lnTo>
                    <a:pt x="6693" y="5231"/>
                  </a:lnTo>
                  <a:lnTo>
                    <a:pt x="7283" y="5282"/>
                  </a:lnTo>
                  <a:lnTo>
                    <a:pt x="7898" y="5308"/>
                  </a:lnTo>
                  <a:lnTo>
                    <a:pt x="8514" y="5257"/>
                  </a:lnTo>
                  <a:lnTo>
                    <a:pt x="8822" y="5205"/>
                  </a:lnTo>
                  <a:lnTo>
                    <a:pt x="9129" y="5154"/>
                  </a:lnTo>
                  <a:lnTo>
                    <a:pt x="9437" y="5077"/>
                  </a:lnTo>
                  <a:lnTo>
                    <a:pt x="9719" y="4974"/>
                  </a:lnTo>
                  <a:lnTo>
                    <a:pt x="10001" y="4872"/>
                  </a:lnTo>
                  <a:lnTo>
                    <a:pt x="10283" y="4718"/>
                  </a:lnTo>
                  <a:lnTo>
                    <a:pt x="10540" y="4564"/>
                  </a:lnTo>
                  <a:lnTo>
                    <a:pt x="10796" y="4385"/>
                  </a:lnTo>
                  <a:lnTo>
                    <a:pt x="11027" y="4154"/>
                  </a:lnTo>
                  <a:lnTo>
                    <a:pt x="11232" y="3923"/>
                  </a:lnTo>
                  <a:lnTo>
                    <a:pt x="11411" y="3667"/>
                  </a:lnTo>
                  <a:lnTo>
                    <a:pt x="11591" y="3359"/>
                  </a:lnTo>
                  <a:lnTo>
                    <a:pt x="11745" y="3051"/>
                  </a:lnTo>
                  <a:lnTo>
                    <a:pt x="11847" y="2744"/>
                  </a:lnTo>
                  <a:lnTo>
                    <a:pt x="11924" y="2487"/>
                  </a:lnTo>
                  <a:lnTo>
                    <a:pt x="11975" y="2205"/>
                  </a:lnTo>
                  <a:lnTo>
                    <a:pt x="12001" y="1974"/>
                  </a:lnTo>
                  <a:lnTo>
                    <a:pt x="11975" y="1744"/>
                  </a:lnTo>
                  <a:lnTo>
                    <a:pt x="11950" y="1513"/>
                  </a:lnTo>
                  <a:lnTo>
                    <a:pt x="11899" y="1308"/>
                  </a:lnTo>
                  <a:lnTo>
                    <a:pt x="11822" y="1128"/>
                  </a:lnTo>
                  <a:lnTo>
                    <a:pt x="11719" y="949"/>
                  </a:lnTo>
                  <a:lnTo>
                    <a:pt x="11591" y="795"/>
                  </a:lnTo>
                  <a:lnTo>
                    <a:pt x="11463" y="667"/>
                  </a:lnTo>
                  <a:lnTo>
                    <a:pt x="11309" y="513"/>
                  </a:lnTo>
                  <a:lnTo>
                    <a:pt x="11155" y="410"/>
                  </a:lnTo>
                  <a:lnTo>
                    <a:pt x="11001" y="308"/>
                  </a:lnTo>
                  <a:lnTo>
                    <a:pt x="10822" y="231"/>
                  </a:lnTo>
                  <a:lnTo>
                    <a:pt x="10437" y="103"/>
                  </a:lnTo>
                  <a:lnTo>
                    <a:pt x="10027" y="26"/>
                  </a:lnTo>
                  <a:lnTo>
                    <a:pt x="9642"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2"/>
            <p:cNvSpPr/>
            <p:nvPr/>
          </p:nvSpPr>
          <p:spPr>
            <a:xfrm>
              <a:off x="3988850" y="1585975"/>
              <a:ext cx="57075" cy="89775"/>
            </a:xfrm>
            <a:custGeom>
              <a:rect b="b" l="l" r="r" t="t"/>
              <a:pathLst>
                <a:path extrusionOk="0" h="3591" w="2283">
                  <a:moveTo>
                    <a:pt x="769" y="1"/>
                  </a:moveTo>
                  <a:lnTo>
                    <a:pt x="564" y="77"/>
                  </a:lnTo>
                  <a:lnTo>
                    <a:pt x="385" y="180"/>
                  </a:lnTo>
                  <a:lnTo>
                    <a:pt x="231" y="308"/>
                  </a:lnTo>
                  <a:lnTo>
                    <a:pt x="128" y="513"/>
                  </a:lnTo>
                  <a:lnTo>
                    <a:pt x="51" y="718"/>
                  </a:lnTo>
                  <a:lnTo>
                    <a:pt x="0" y="949"/>
                  </a:lnTo>
                  <a:lnTo>
                    <a:pt x="0" y="1206"/>
                  </a:lnTo>
                  <a:lnTo>
                    <a:pt x="26" y="1462"/>
                  </a:lnTo>
                  <a:lnTo>
                    <a:pt x="103" y="1744"/>
                  </a:lnTo>
                  <a:lnTo>
                    <a:pt x="205" y="2026"/>
                  </a:lnTo>
                  <a:lnTo>
                    <a:pt x="359" y="2283"/>
                  </a:lnTo>
                  <a:lnTo>
                    <a:pt x="564" y="2565"/>
                  </a:lnTo>
                  <a:lnTo>
                    <a:pt x="821" y="2821"/>
                  </a:lnTo>
                  <a:lnTo>
                    <a:pt x="1103" y="3052"/>
                  </a:lnTo>
                  <a:lnTo>
                    <a:pt x="1462" y="3257"/>
                  </a:lnTo>
                  <a:lnTo>
                    <a:pt x="1846" y="3437"/>
                  </a:lnTo>
                  <a:lnTo>
                    <a:pt x="2282" y="3590"/>
                  </a:lnTo>
                  <a:lnTo>
                    <a:pt x="2077" y="1488"/>
                  </a:lnTo>
                  <a:lnTo>
                    <a:pt x="2000" y="1206"/>
                  </a:lnTo>
                  <a:lnTo>
                    <a:pt x="1897" y="924"/>
                  </a:lnTo>
                  <a:lnTo>
                    <a:pt x="1718" y="616"/>
                  </a:lnTo>
                  <a:lnTo>
                    <a:pt x="1641" y="462"/>
                  </a:lnTo>
                  <a:lnTo>
                    <a:pt x="1513" y="308"/>
                  </a:lnTo>
                  <a:lnTo>
                    <a:pt x="1385" y="206"/>
                  </a:lnTo>
                  <a:lnTo>
                    <a:pt x="1256" y="103"/>
                  </a:lnTo>
                  <a:lnTo>
                    <a:pt x="1103" y="26"/>
                  </a:lnTo>
                  <a:lnTo>
                    <a:pt x="94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2"/>
            <p:cNvSpPr/>
            <p:nvPr/>
          </p:nvSpPr>
          <p:spPr>
            <a:xfrm>
              <a:off x="4136925" y="1651350"/>
              <a:ext cx="59625" cy="40425"/>
            </a:xfrm>
            <a:custGeom>
              <a:rect b="b" l="l" r="r" t="t"/>
              <a:pathLst>
                <a:path extrusionOk="0" h="1617" w="2385">
                  <a:moveTo>
                    <a:pt x="0" y="1"/>
                  </a:moveTo>
                  <a:lnTo>
                    <a:pt x="26" y="257"/>
                  </a:lnTo>
                  <a:lnTo>
                    <a:pt x="77" y="514"/>
                  </a:lnTo>
                  <a:lnTo>
                    <a:pt x="180" y="822"/>
                  </a:lnTo>
                  <a:lnTo>
                    <a:pt x="231" y="975"/>
                  </a:lnTo>
                  <a:lnTo>
                    <a:pt x="334" y="1104"/>
                  </a:lnTo>
                  <a:lnTo>
                    <a:pt x="436" y="1257"/>
                  </a:lnTo>
                  <a:lnTo>
                    <a:pt x="564" y="1386"/>
                  </a:lnTo>
                  <a:lnTo>
                    <a:pt x="744" y="1488"/>
                  </a:lnTo>
                  <a:lnTo>
                    <a:pt x="923" y="1565"/>
                  </a:lnTo>
                  <a:lnTo>
                    <a:pt x="1128" y="1616"/>
                  </a:lnTo>
                  <a:lnTo>
                    <a:pt x="1616" y="1616"/>
                  </a:lnTo>
                  <a:lnTo>
                    <a:pt x="1795" y="1565"/>
                  </a:lnTo>
                  <a:lnTo>
                    <a:pt x="1949" y="1488"/>
                  </a:lnTo>
                  <a:lnTo>
                    <a:pt x="2077" y="1386"/>
                  </a:lnTo>
                  <a:lnTo>
                    <a:pt x="2180" y="1283"/>
                  </a:lnTo>
                  <a:lnTo>
                    <a:pt x="2257" y="1155"/>
                  </a:lnTo>
                  <a:lnTo>
                    <a:pt x="2308" y="1027"/>
                  </a:lnTo>
                  <a:lnTo>
                    <a:pt x="2359" y="873"/>
                  </a:lnTo>
                  <a:lnTo>
                    <a:pt x="2385" y="616"/>
                  </a:lnTo>
                  <a:lnTo>
                    <a:pt x="2359" y="360"/>
                  </a:lnTo>
                  <a:lnTo>
                    <a:pt x="2334" y="129"/>
                  </a:lnTo>
                  <a:lnTo>
                    <a:pt x="2103" y="180"/>
                  </a:lnTo>
                  <a:lnTo>
                    <a:pt x="1872" y="206"/>
                  </a:lnTo>
                  <a:lnTo>
                    <a:pt x="1539" y="232"/>
                  </a:lnTo>
                  <a:lnTo>
                    <a:pt x="1180" y="232"/>
                  </a:lnTo>
                  <a:lnTo>
                    <a:pt x="795" y="206"/>
                  </a:lnTo>
                  <a:lnTo>
                    <a:pt x="410" y="129"/>
                  </a:lnTo>
                  <a:lnTo>
                    <a:pt x="205" y="78"/>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2"/>
            <p:cNvSpPr/>
            <p:nvPr/>
          </p:nvSpPr>
          <p:spPr>
            <a:xfrm>
              <a:off x="4123450" y="1573150"/>
              <a:ext cx="13500" cy="23750"/>
            </a:xfrm>
            <a:custGeom>
              <a:rect b="b" l="l" r="r" t="t"/>
              <a:pathLst>
                <a:path extrusionOk="0" h="950" w="540">
                  <a:moveTo>
                    <a:pt x="232" y="1"/>
                  </a:moveTo>
                  <a:lnTo>
                    <a:pt x="180" y="26"/>
                  </a:lnTo>
                  <a:lnTo>
                    <a:pt x="78" y="129"/>
                  </a:lnTo>
                  <a:lnTo>
                    <a:pt x="26" y="283"/>
                  </a:lnTo>
                  <a:lnTo>
                    <a:pt x="1" y="462"/>
                  </a:lnTo>
                  <a:lnTo>
                    <a:pt x="26" y="642"/>
                  </a:lnTo>
                  <a:lnTo>
                    <a:pt x="78" y="796"/>
                  </a:lnTo>
                  <a:lnTo>
                    <a:pt x="180" y="898"/>
                  </a:lnTo>
                  <a:lnTo>
                    <a:pt x="232" y="924"/>
                  </a:lnTo>
                  <a:lnTo>
                    <a:pt x="283" y="949"/>
                  </a:lnTo>
                  <a:lnTo>
                    <a:pt x="334" y="924"/>
                  </a:lnTo>
                  <a:lnTo>
                    <a:pt x="385" y="898"/>
                  </a:lnTo>
                  <a:lnTo>
                    <a:pt x="462" y="796"/>
                  </a:lnTo>
                  <a:lnTo>
                    <a:pt x="539" y="642"/>
                  </a:lnTo>
                  <a:lnTo>
                    <a:pt x="539" y="462"/>
                  </a:lnTo>
                  <a:lnTo>
                    <a:pt x="539" y="283"/>
                  </a:lnTo>
                  <a:lnTo>
                    <a:pt x="462" y="129"/>
                  </a:lnTo>
                  <a:lnTo>
                    <a:pt x="385" y="26"/>
                  </a:lnTo>
                  <a:lnTo>
                    <a:pt x="334"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2"/>
            <p:cNvSpPr/>
            <p:nvPr/>
          </p:nvSpPr>
          <p:spPr>
            <a:xfrm>
              <a:off x="4184350" y="1573150"/>
              <a:ext cx="13500" cy="23750"/>
            </a:xfrm>
            <a:custGeom>
              <a:rect b="b" l="l" r="r" t="t"/>
              <a:pathLst>
                <a:path extrusionOk="0" h="950" w="540">
                  <a:moveTo>
                    <a:pt x="231" y="1"/>
                  </a:moveTo>
                  <a:lnTo>
                    <a:pt x="180" y="26"/>
                  </a:lnTo>
                  <a:lnTo>
                    <a:pt x="78" y="129"/>
                  </a:lnTo>
                  <a:lnTo>
                    <a:pt x="26" y="283"/>
                  </a:lnTo>
                  <a:lnTo>
                    <a:pt x="1" y="462"/>
                  </a:lnTo>
                  <a:lnTo>
                    <a:pt x="26" y="642"/>
                  </a:lnTo>
                  <a:lnTo>
                    <a:pt x="78" y="796"/>
                  </a:lnTo>
                  <a:lnTo>
                    <a:pt x="180" y="898"/>
                  </a:lnTo>
                  <a:lnTo>
                    <a:pt x="231" y="924"/>
                  </a:lnTo>
                  <a:lnTo>
                    <a:pt x="283" y="949"/>
                  </a:lnTo>
                  <a:lnTo>
                    <a:pt x="334" y="924"/>
                  </a:lnTo>
                  <a:lnTo>
                    <a:pt x="385" y="898"/>
                  </a:lnTo>
                  <a:lnTo>
                    <a:pt x="462" y="796"/>
                  </a:lnTo>
                  <a:lnTo>
                    <a:pt x="539" y="642"/>
                  </a:lnTo>
                  <a:lnTo>
                    <a:pt x="539" y="462"/>
                  </a:lnTo>
                  <a:lnTo>
                    <a:pt x="539" y="283"/>
                  </a:lnTo>
                  <a:lnTo>
                    <a:pt x="462" y="129"/>
                  </a:lnTo>
                  <a:lnTo>
                    <a:pt x="385" y="26"/>
                  </a:lnTo>
                  <a:lnTo>
                    <a:pt x="334"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2"/>
            <p:cNvSpPr/>
            <p:nvPr/>
          </p:nvSpPr>
          <p:spPr>
            <a:xfrm>
              <a:off x="4176675" y="1596225"/>
              <a:ext cx="23725" cy="42975"/>
            </a:xfrm>
            <a:custGeom>
              <a:rect b="b" l="l" r="r" t="t"/>
              <a:pathLst>
                <a:path extrusionOk="0" h="1719" w="949">
                  <a:moveTo>
                    <a:pt x="51" y="1"/>
                  </a:moveTo>
                  <a:lnTo>
                    <a:pt x="26" y="52"/>
                  </a:lnTo>
                  <a:lnTo>
                    <a:pt x="0" y="206"/>
                  </a:lnTo>
                  <a:lnTo>
                    <a:pt x="26" y="283"/>
                  </a:lnTo>
                  <a:lnTo>
                    <a:pt x="51" y="360"/>
                  </a:lnTo>
                  <a:lnTo>
                    <a:pt x="103" y="462"/>
                  </a:lnTo>
                  <a:lnTo>
                    <a:pt x="179" y="565"/>
                  </a:lnTo>
                  <a:lnTo>
                    <a:pt x="282" y="667"/>
                  </a:lnTo>
                  <a:lnTo>
                    <a:pt x="436" y="770"/>
                  </a:lnTo>
                  <a:lnTo>
                    <a:pt x="615" y="873"/>
                  </a:lnTo>
                  <a:lnTo>
                    <a:pt x="853" y="944"/>
                  </a:lnTo>
                  <a:lnTo>
                    <a:pt x="872" y="1001"/>
                  </a:lnTo>
                  <a:lnTo>
                    <a:pt x="897" y="1155"/>
                  </a:lnTo>
                  <a:lnTo>
                    <a:pt x="872" y="1309"/>
                  </a:lnTo>
                  <a:lnTo>
                    <a:pt x="846" y="1385"/>
                  </a:lnTo>
                  <a:lnTo>
                    <a:pt x="769" y="1462"/>
                  </a:lnTo>
                  <a:lnTo>
                    <a:pt x="718" y="1514"/>
                  </a:lnTo>
                  <a:lnTo>
                    <a:pt x="615" y="1591"/>
                  </a:lnTo>
                  <a:lnTo>
                    <a:pt x="462" y="1642"/>
                  </a:lnTo>
                  <a:lnTo>
                    <a:pt x="308" y="1667"/>
                  </a:lnTo>
                  <a:lnTo>
                    <a:pt x="308" y="1719"/>
                  </a:lnTo>
                  <a:lnTo>
                    <a:pt x="487" y="1693"/>
                  </a:lnTo>
                  <a:lnTo>
                    <a:pt x="615" y="1642"/>
                  </a:lnTo>
                  <a:lnTo>
                    <a:pt x="744" y="1565"/>
                  </a:lnTo>
                  <a:lnTo>
                    <a:pt x="821" y="1488"/>
                  </a:lnTo>
                  <a:lnTo>
                    <a:pt x="872" y="1411"/>
                  </a:lnTo>
                  <a:lnTo>
                    <a:pt x="923" y="1334"/>
                  </a:lnTo>
                  <a:lnTo>
                    <a:pt x="949" y="1155"/>
                  </a:lnTo>
                  <a:lnTo>
                    <a:pt x="923" y="975"/>
                  </a:lnTo>
                  <a:lnTo>
                    <a:pt x="897" y="924"/>
                  </a:lnTo>
                  <a:lnTo>
                    <a:pt x="897" y="898"/>
                  </a:lnTo>
                  <a:lnTo>
                    <a:pt x="872" y="898"/>
                  </a:lnTo>
                  <a:lnTo>
                    <a:pt x="641" y="821"/>
                  </a:lnTo>
                  <a:lnTo>
                    <a:pt x="462" y="719"/>
                  </a:lnTo>
                  <a:lnTo>
                    <a:pt x="308" y="642"/>
                  </a:lnTo>
                  <a:lnTo>
                    <a:pt x="205" y="539"/>
                  </a:lnTo>
                  <a:lnTo>
                    <a:pt x="128" y="437"/>
                  </a:lnTo>
                  <a:lnTo>
                    <a:pt x="103" y="360"/>
                  </a:lnTo>
                  <a:lnTo>
                    <a:pt x="77" y="283"/>
                  </a:lnTo>
                  <a:lnTo>
                    <a:pt x="51" y="206"/>
                  </a:lnTo>
                  <a:lnTo>
                    <a:pt x="77" y="78"/>
                  </a:lnTo>
                  <a:lnTo>
                    <a:pt x="103" y="52"/>
                  </a:lnTo>
                  <a:lnTo>
                    <a:pt x="103" y="26"/>
                  </a:lnTo>
                  <a:lnTo>
                    <a:pt x="51"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2"/>
            <p:cNvSpPr/>
            <p:nvPr/>
          </p:nvSpPr>
          <p:spPr>
            <a:xfrm>
              <a:off x="4112550" y="1546875"/>
              <a:ext cx="28250" cy="7075"/>
            </a:xfrm>
            <a:custGeom>
              <a:rect b="b" l="l" r="r" t="t"/>
              <a:pathLst>
                <a:path extrusionOk="0" h="283" w="1130">
                  <a:moveTo>
                    <a:pt x="360" y="0"/>
                  </a:moveTo>
                  <a:lnTo>
                    <a:pt x="232" y="52"/>
                  </a:lnTo>
                  <a:lnTo>
                    <a:pt x="103" y="129"/>
                  </a:lnTo>
                  <a:lnTo>
                    <a:pt x="1" y="257"/>
                  </a:lnTo>
                  <a:lnTo>
                    <a:pt x="52" y="282"/>
                  </a:lnTo>
                  <a:lnTo>
                    <a:pt x="155" y="154"/>
                  </a:lnTo>
                  <a:lnTo>
                    <a:pt x="257" y="103"/>
                  </a:lnTo>
                  <a:lnTo>
                    <a:pt x="360" y="52"/>
                  </a:lnTo>
                  <a:lnTo>
                    <a:pt x="591" y="52"/>
                  </a:lnTo>
                  <a:lnTo>
                    <a:pt x="693" y="77"/>
                  </a:lnTo>
                  <a:lnTo>
                    <a:pt x="898" y="154"/>
                  </a:lnTo>
                  <a:lnTo>
                    <a:pt x="1052" y="257"/>
                  </a:lnTo>
                  <a:lnTo>
                    <a:pt x="1078" y="282"/>
                  </a:lnTo>
                  <a:lnTo>
                    <a:pt x="1103" y="282"/>
                  </a:lnTo>
                  <a:lnTo>
                    <a:pt x="1129" y="257"/>
                  </a:lnTo>
                  <a:lnTo>
                    <a:pt x="1078" y="206"/>
                  </a:lnTo>
                  <a:lnTo>
                    <a:pt x="924" y="129"/>
                  </a:lnTo>
                  <a:lnTo>
                    <a:pt x="719" y="26"/>
                  </a:lnTo>
                  <a:lnTo>
                    <a:pt x="591"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22"/>
            <p:cNvSpPr/>
            <p:nvPr/>
          </p:nvSpPr>
          <p:spPr>
            <a:xfrm>
              <a:off x="4177300" y="1544950"/>
              <a:ext cx="27600" cy="9000"/>
            </a:xfrm>
            <a:custGeom>
              <a:rect b="b" l="l" r="r" t="t"/>
              <a:pathLst>
                <a:path extrusionOk="0" h="360" w="1104">
                  <a:moveTo>
                    <a:pt x="411" y="0"/>
                  </a:moveTo>
                  <a:lnTo>
                    <a:pt x="308" y="52"/>
                  </a:lnTo>
                  <a:lnTo>
                    <a:pt x="206" y="103"/>
                  </a:lnTo>
                  <a:lnTo>
                    <a:pt x="129" y="154"/>
                  </a:lnTo>
                  <a:lnTo>
                    <a:pt x="26" y="283"/>
                  </a:lnTo>
                  <a:lnTo>
                    <a:pt x="1" y="334"/>
                  </a:lnTo>
                  <a:lnTo>
                    <a:pt x="26" y="359"/>
                  </a:lnTo>
                  <a:lnTo>
                    <a:pt x="52" y="334"/>
                  </a:lnTo>
                  <a:lnTo>
                    <a:pt x="103" y="283"/>
                  </a:lnTo>
                  <a:lnTo>
                    <a:pt x="206" y="180"/>
                  </a:lnTo>
                  <a:lnTo>
                    <a:pt x="360" y="77"/>
                  </a:lnTo>
                  <a:lnTo>
                    <a:pt x="437" y="52"/>
                  </a:lnTo>
                  <a:lnTo>
                    <a:pt x="667" y="52"/>
                  </a:lnTo>
                  <a:lnTo>
                    <a:pt x="770" y="77"/>
                  </a:lnTo>
                  <a:lnTo>
                    <a:pt x="924" y="154"/>
                  </a:lnTo>
                  <a:lnTo>
                    <a:pt x="1052" y="231"/>
                  </a:lnTo>
                  <a:lnTo>
                    <a:pt x="1103" y="206"/>
                  </a:lnTo>
                  <a:lnTo>
                    <a:pt x="949" y="103"/>
                  </a:lnTo>
                  <a:lnTo>
                    <a:pt x="796" y="52"/>
                  </a:lnTo>
                  <a:lnTo>
                    <a:pt x="66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2"/>
            <p:cNvSpPr/>
            <p:nvPr/>
          </p:nvSpPr>
          <p:spPr>
            <a:xfrm>
              <a:off x="4421550" y="2040475"/>
              <a:ext cx="90400" cy="102600"/>
            </a:xfrm>
            <a:custGeom>
              <a:rect b="b" l="l" r="r" t="t"/>
              <a:pathLst>
                <a:path extrusionOk="0" h="4104" w="3616">
                  <a:moveTo>
                    <a:pt x="2462" y="0"/>
                  </a:moveTo>
                  <a:lnTo>
                    <a:pt x="2128" y="52"/>
                  </a:lnTo>
                  <a:lnTo>
                    <a:pt x="1769" y="129"/>
                  </a:lnTo>
                  <a:lnTo>
                    <a:pt x="1359" y="257"/>
                  </a:lnTo>
                  <a:lnTo>
                    <a:pt x="1154" y="359"/>
                  </a:lnTo>
                  <a:lnTo>
                    <a:pt x="949" y="488"/>
                  </a:lnTo>
                  <a:lnTo>
                    <a:pt x="744" y="641"/>
                  </a:lnTo>
                  <a:lnTo>
                    <a:pt x="539" y="795"/>
                  </a:lnTo>
                  <a:lnTo>
                    <a:pt x="385" y="1000"/>
                  </a:lnTo>
                  <a:lnTo>
                    <a:pt x="231" y="1231"/>
                  </a:lnTo>
                  <a:lnTo>
                    <a:pt x="103" y="1488"/>
                  </a:lnTo>
                  <a:lnTo>
                    <a:pt x="26" y="1795"/>
                  </a:lnTo>
                  <a:lnTo>
                    <a:pt x="0" y="2077"/>
                  </a:lnTo>
                  <a:lnTo>
                    <a:pt x="0" y="2385"/>
                  </a:lnTo>
                  <a:lnTo>
                    <a:pt x="51" y="2641"/>
                  </a:lnTo>
                  <a:lnTo>
                    <a:pt x="128" y="2872"/>
                  </a:lnTo>
                  <a:lnTo>
                    <a:pt x="257" y="3103"/>
                  </a:lnTo>
                  <a:lnTo>
                    <a:pt x="385" y="3308"/>
                  </a:lnTo>
                  <a:lnTo>
                    <a:pt x="564" y="3488"/>
                  </a:lnTo>
                  <a:lnTo>
                    <a:pt x="744" y="3641"/>
                  </a:lnTo>
                  <a:lnTo>
                    <a:pt x="949" y="3795"/>
                  </a:lnTo>
                  <a:lnTo>
                    <a:pt x="1154" y="3898"/>
                  </a:lnTo>
                  <a:lnTo>
                    <a:pt x="1385" y="4000"/>
                  </a:lnTo>
                  <a:lnTo>
                    <a:pt x="1590" y="4052"/>
                  </a:lnTo>
                  <a:lnTo>
                    <a:pt x="1821" y="4103"/>
                  </a:lnTo>
                  <a:lnTo>
                    <a:pt x="2257" y="4103"/>
                  </a:lnTo>
                  <a:lnTo>
                    <a:pt x="2462" y="4077"/>
                  </a:lnTo>
                  <a:lnTo>
                    <a:pt x="2564" y="4026"/>
                  </a:lnTo>
                  <a:lnTo>
                    <a:pt x="2641" y="4000"/>
                  </a:lnTo>
                  <a:lnTo>
                    <a:pt x="2846" y="3847"/>
                  </a:lnTo>
                  <a:lnTo>
                    <a:pt x="3000" y="3641"/>
                  </a:lnTo>
                  <a:lnTo>
                    <a:pt x="3180" y="3411"/>
                  </a:lnTo>
                  <a:lnTo>
                    <a:pt x="3308" y="3129"/>
                  </a:lnTo>
                  <a:lnTo>
                    <a:pt x="3436" y="2821"/>
                  </a:lnTo>
                  <a:lnTo>
                    <a:pt x="3513" y="2513"/>
                  </a:lnTo>
                  <a:lnTo>
                    <a:pt x="3590" y="2180"/>
                  </a:lnTo>
                  <a:lnTo>
                    <a:pt x="3616" y="1821"/>
                  </a:lnTo>
                  <a:lnTo>
                    <a:pt x="3590" y="1488"/>
                  </a:lnTo>
                  <a:lnTo>
                    <a:pt x="3539" y="1154"/>
                  </a:lnTo>
                  <a:lnTo>
                    <a:pt x="3436" y="847"/>
                  </a:lnTo>
                  <a:lnTo>
                    <a:pt x="3359" y="718"/>
                  </a:lnTo>
                  <a:lnTo>
                    <a:pt x="3282" y="590"/>
                  </a:lnTo>
                  <a:lnTo>
                    <a:pt x="3180" y="462"/>
                  </a:lnTo>
                  <a:lnTo>
                    <a:pt x="3051" y="334"/>
                  </a:lnTo>
                  <a:lnTo>
                    <a:pt x="2923" y="231"/>
                  </a:lnTo>
                  <a:lnTo>
                    <a:pt x="2795" y="154"/>
                  </a:lnTo>
                  <a:lnTo>
                    <a:pt x="2641" y="52"/>
                  </a:lnTo>
                  <a:lnTo>
                    <a:pt x="246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2"/>
            <p:cNvSpPr/>
            <p:nvPr/>
          </p:nvSpPr>
          <p:spPr>
            <a:xfrm>
              <a:off x="4127950" y="2193050"/>
              <a:ext cx="155150" cy="76950"/>
            </a:xfrm>
            <a:custGeom>
              <a:rect b="b" l="l" r="r" t="t"/>
              <a:pathLst>
                <a:path extrusionOk="0" h="3078" w="6206">
                  <a:moveTo>
                    <a:pt x="2462" y="0"/>
                  </a:moveTo>
                  <a:lnTo>
                    <a:pt x="2154" y="26"/>
                  </a:lnTo>
                  <a:lnTo>
                    <a:pt x="1872" y="51"/>
                  </a:lnTo>
                  <a:lnTo>
                    <a:pt x="1616" y="128"/>
                  </a:lnTo>
                  <a:lnTo>
                    <a:pt x="1436" y="205"/>
                  </a:lnTo>
                  <a:lnTo>
                    <a:pt x="949" y="410"/>
                  </a:lnTo>
                  <a:lnTo>
                    <a:pt x="616" y="539"/>
                  </a:lnTo>
                  <a:lnTo>
                    <a:pt x="385" y="564"/>
                  </a:lnTo>
                  <a:lnTo>
                    <a:pt x="334" y="590"/>
                  </a:lnTo>
                  <a:lnTo>
                    <a:pt x="282" y="667"/>
                  </a:lnTo>
                  <a:lnTo>
                    <a:pt x="180" y="923"/>
                  </a:lnTo>
                  <a:lnTo>
                    <a:pt x="77" y="1308"/>
                  </a:lnTo>
                  <a:lnTo>
                    <a:pt x="52" y="1513"/>
                  </a:lnTo>
                  <a:lnTo>
                    <a:pt x="26" y="1718"/>
                  </a:lnTo>
                  <a:lnTo>
                    <a:pt x="0" y="1949"/>
                  </a:lnTo>
                  <a:lnTo>
                    <a:pt x="26" y="2154"/>
                  </a:lnTo>
                  <a:lnTo>
                    <a:pt x="77" y="2359"/>
                  </a:lnTo>
                  <a:lnTo>
                    <a:pt x="154" y="2564"/>
                  </a:lnTo>
                  <a:lnTo>
                    <a:pt x="308" y="2718"/>
                  </a:lnTo>
                  <a:lnTo>
                    <a:pt x="487" y="2872"/>
                  </a:lnTo>
                  <a:lnTo>
                    <a:pt x="718" y="2974"/>
                  </a:lnTo>
                  <a:lnTo>
                    <a:pt x="1000" y="3051"/>
                  </a:lnTo>
                  <a:lnTo>
                    <a:pt x="1334" y="3077"/>
                  </a:lnTo>
                  <a:lnTo>
                    <a:pt x="1667" y="3051"/>
                  </a:lnTo>
                  <a:lnTo>
                    <a:pt x="1975" y="3000"/>
                  </a:lnTo>
                  <a:lnTo>
                    <a:pt x="2282" y="2898"/>
                  </a:lnTo>
                  <a:lnTo>
                    <a:pt x="2590" y="2795"/>
                  </a:lnTo>
                  <a:lnTo>
                    <a:pt x="2898" y="2667"/>
                  </a:lnTo>
                  <a:lnTo>
                    <a:pt x="3487" y="2385"/>
                  </a:lnTo>
                  <a:lnTo>
                    <a:pt x="4026" y="2077"/>
                  </a:lnTo>
                  <a:lnTo>
                    <a:pt x="4513" y="1821"/>
                  </a:lnTo>
                  <a:lnTo>
                    <a:pt x="4718" y="1718"/>
                  </a:lnTo>
                  <a:lnTo>
                    <a:pt x="4923" y="1641"/>
                  </a:lnTo>
                  <a:lnTo>
                    <a:pt x="5129" y="1590"/>
                  </a:lnTo>
                  <a:lnTo>
                    <a:pt x="5436" y="1590"/>
                  </a:lnTo>
                  <a:lnTo>
                    <a:pt x="5590" y="1564"/>
                  </a:lnTo>
                  <a:lnTo>
                    <a:pt x="5718" y="1539"/>
                  </a:lnTo>
                  <a:lnTo>
                    <a:pt x="5821" y="1513"/>
                  </a:lnTo>
                  <a:lnTo>
                    <a:pt x="5923" y="1462"/>
                  </a:lnTo>
                  <a:lnTo>
                    <a:pt x="6000" y="1385"/>
                  </a:lnTo>
                  <a:lnTo>
                    <a:pt x="6077" y="1333"/>
                  </a:lnTo>
                  <a:lnTo>
                    <a:pt x="6129" y="1256"/>
                  </a:lnTo>
                  <a:lnTo>
                    <a:pt x="6180" y="1180"/>
                  </a:lnTo>
                  <a:lnTo>
                    <a:pt x="6206" y="1077"/>
                  </a:lnTo>
                  <a:lnTo>
                    <a:pt x="6206" y="1000"/>
                  </a:lnTo>
                  <a:lnTo>
                    <a:pt x="6180" y="898"/>
                  </a:lnTo>
                  <a:lnTo>
                    <a:pt x="6154" y="821"/>
                  </a:lnTo>
                  <a:lnTo>
                    <a:pt x="6103" y="744"/>
                  </a:lnTo>
                  <a:lnTo>
                    <a:pt x="6026" y="667"/>
                  </a:lnTo>
                  <a:lnTo>
                    <a:pt x="5949" y="590"/>
                  </a:lnTo>
                  <a:lnTo>
                    <a:pt x="5821" y="513"/>
                  </a:lnTo>
                  <a:lnTo>
                    <a:pt x="5641" y="436"/>
                  </a:lnTo>
                  <a:lnTo>
                    <a:pt x="5154" y="282"/>
                  </a:lnTo>
                  <a:lnTo>
                    <a:pt x="4539" y="154"/>
                  </a:lnTo>
                  <a:lnTo>
                    <a:pt x="3846" y="51"/>
                  </a:lnTo>
                  <a:lnTo>
                    <a:pt x="312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2"/>
            <p:cNvSpPr/>
            <p:nvPr/>
          </p:nvSpPr>
          <p:spPr>
            <a:xfrm>
              <a:off x="3806150" y="2202025"/>
              <a:ext cx="357075" cy="184000"/>
            </a:xfrm>
            <a:custGeom>
              <a:rect b="b" l="l" r="r" t="t"/>
              <a:pathLst>
                <a:path extrusionOk="0" h="7360" w="14283">
                  <a:moveTo>
                    <a:pt x="13231" y="0"/>
                  </a:moveTo>
                  <a:lnTo>
                    <a:pt x="12539" y="154"/>
                  </a:lnTo>
                  <a:lnTo>
                    <a:pt x="11744" y="256"/>
                  </a:lnTo>
                  <a:lnTo>
                    <a:pt x="10872" y="359"/>
                  </a:lnTo>
                  <a:lnTo>
                    <a:pt x="9949" y="436"/>
                  </a:lnTo>
                  <a:lnTo>
                    <a:pt x="7975" y="615"/>
                  </a:lnTo>
                  <a:lnTo>
                    <a:pt x="6975" y="744"/>
                  </a:lnTo>
                  <a:lnTo>
                    <a:pt x="5975" y="846"/>
                  </a:lnTo>
                  <a:lnTo>
                    <a:pt x="5000" y="1000"/>
                  </a:lnTo>
                  <a:lnTo>
                    <a:pt x="4077" y="1180"/>
                  </a:lnTo>
                  <a:lnTo>
                    <a:pt x="3205" y="1410"/>
                  </a:lnTo>
                  <a:lnTo>
                    <a:pt x="2795" y="1539"/>
                  </a:lnTo>
                  <a:lnTo>
                    <a:pt x="2410" y="1667"/>
                  </a:lnTo>
                  <a:lnTo>
                    <a:pt x="2051" y="1821"/>
                  </a:lnTo>
                  <a:lnTo>
                    <a:pt x="1718" y="1974"/>
                  </a:lnTo>
                  <a:lnTo>
                    <a:pt x="1436" y="2154"/>
                  </a:lnTo>
                  <a:lnTo>
                    <a:pt x="1154" y="2333"/>
                  </a:lnTo>
                  <a:lnTo>
                    <a:pt x="923" y="2539"/>
                  </a:lnTo>
                  <a:lnTo>
                    <a:pt x="718" y="2769"/>
                  </a:lnTo>
                  <a:lnTo>
                    <a:pt x="539" y="3000"/>
                  </a:lnTo>
                  <a:lnTo>
                    <a:pt x="410" y="3257"/>
                  </a:lnTo>
                  <a:lnTo>
                    <a:pt x="231" y="3769"/>
                  </a:lnTo>
                  <a:lnTo>
                    <a:pt x="103" y="4257"/>
                  </a:lnTo>
                  <a:lnTo>
                    <a:pt x="26" y="4692"/>
                  </a:lnTo>
                  <a:lnTo>
                    <a:pt x="0" y="5077"/>
                  </a:lnTo>
                  <a:lnTo>
                    <a:pt x="26" y="5462"/>
                  </a:lnTo>
                  <a:lnTo>
                    <a:pt x="77" y="5795"/>
                  </a:lnTo>
                  <a:lnTo>
                    <a:pt x="180" y="6077"/>
                  </a:lnTo>
                  <a:lnTo>
                    <a:pt x="282" y="6334"/>
                  </a:lnTo>
                  <a:lnTo>
                    <a:pt x="385" y="6564"/>
                  </a:lnTo>
                  <a:lnTo>
                    <a:pt x="513" y="6769"/>
                  </a:lnTo>
                  <a:lnTo>
                    <a:pt x="641" y="6923"/>
                  </a:lnTo>
                  <a:lnTo>
                    <a:pt x="769" y="7077"/>
                  </a:lnTo>
                  <a:lnTo>
                    <a:pt x="949" y="7231"/>
                  </a:lnTo>
                  <a:lnTo>
                    <a:pt x="1026" y="7308"/>
                  </a:lnTo>
                  <a:lnTo>
                    <a:pt x="1513" y="7359"/>
                  </a:lnTo>
                  <a:lnTo>
                    <a:pt x="2564" y="7359"/>
                  </a:lnTo>
                  <a:lnTo>
                    <a:pt x="3077" y="7334"/>
                  </a:lnTo>
                  <a:lnTo>
                    <a:pt x="3616" y="7282"/>
                  </a:lnTo>
                  <a:lnTo>
                    <a:pt x="4180" y="7205"/>
                  </a:lnTo>
                  <a:lnTo>
                    <a:pt x="4718" y="7128"/>
                  </a:lnTo>
                  <a:lnTo>
                    <a:pt x="5257" y="7026"/>
                  </a:lnTo>
                  <a:lnTo>
                    <a:pt x="6359" y="6769"/>
                  </a:lnTo>
                  <a:lnTo>
                    <a:pt x="7436" y="6436"/>
                  </a:lnTo>
                  <a:lnTo>
                    <a:pt x="8488" y="6103"/>
                  </a:lnTo>
                  <a:lnTo>
                    <a:pt x="9488" y="5744"/>
                  </a:lnTo>
                  <a:lnTo>
                    <a:pt x="10436" y="5359"/>
                  </a:lnTo>
                  <a:lnTo>
                    <a:pt x="11308" y="5000"/>
                  </a:lnTo>
                  <a:lnTo>
                    <a:pt x="12077" y="4641"/>
                  </a:lnTo>
                  <a:lnTo>
                    <a:pt x="12744" y="4333"/>
                  </a:lnTo>
                  <a:lnTo>
                    <a:pt x="13693" y="3846"/>
                  </a:lnTo>
                  <a:lnTo>
                    <a:pt x="14052" y="3667"/>
                  </a:lnTo>
                  <a:lnTo>
                    <a:pt x="14180" y="3180"/>
                  </a:lnTo>
                  <a:lnTo>
                    <a:pt x="14257" y="2718"/>
                  </a:lnTo>
                  <a:lnTo>
                    <a:pt x="14283" y="2333"/>
                  </a:lnTo>
                  <a:lnTo>
                    <a:pt x="14283" y="1949"/>
                  </a:lnTo>
                  <a:lnTo>
                    <a:pt x="14231" y="1615"/>
                  </a:lnTo>
                  <a:lnTo>
                    <a:pt x="14180" y="1333"/>
                  </a:lnTo>
                  <a:lnTo>
                    <a:pt x="14077" y="1051"/>
                  </a:lnTo>
                  <a:lnTo>
                    <a:pt x="13975" y="821"/>
                  </a:lnTo>
                  <a:lnTo>
                    <a:pt x="13847" y="641"/>
                  </a:lnTo>
                  <a:lnTo>
                    <a:pt x="13718" y="462"/>
                  </a:lnTo>
                  <a:lnTo>
                    <a:pt x="13488" y="205"/>
                  </a:lnTo>
                  <a:lnTo>
                    <a:pt x="13308" y="51"/>
                  </a:lnTo>
                  <a:lnTo>
                    <a:pt x="132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2"/>
            <p:cNvSpPr/>
            <p:nvPr/>
          </p:nvSpPr>
          <p:spPr>
            <a:xfrm>
              <a:off x="3815750" y="2201375"/>
              <a:ext cx="348750" cy="112200"/>
            </a:xfrm>
            <a:custGeom>
              <a:rect b="b" l="l" r="r" t="t"/>
              <a:pathLst>
                <a:path extrusionOk="0" h="4488" w="13950">
                  <a:moveTo>
                    <a:pt x="12873" y="0"/>
                  </a:moveTo>
                  <a:lnTo>
                    <a:pt x="12847" y="26"/>
                  </a:lnTo>
                  <a:lnTo>
                    <a:pt x="12155" y="154"/>
                  </a:lnTo>
                  <a:lnTo>
                    <a:pt x="11360" y="257"/>
                  </a:lnTo>
                  <a:lnTo>
                    <a:pt x="10488" y="359"/>
                  </a:lnTo>
                  <a:lnTo>
                    <a:pt x="9565" y="436"/>
                  </a:lnTo>
                  <a:lnTo>
                    <a:pt x="7591" y="616"/>
                  </a:lnTo>
                  <a:lnTo>
                    <a:pt x="6591" y="744"/>
                  </a:lnTo>
                  <a:lnTo>
                    <a:pt x="5591" y="847"/>
                  </a:lnTo>
                  <a:lnTo>
                    <a:pt x="4616" y="1000"/>
                  </a:lnTo>
                  <a:lnTo>
                    <a:pt x="3693" y="1180"/>
                  </a:lnTo>
                  <a:lnTo>
                    <a:pt x="2821" y="1411"/>
                  </a:lnTo>
                  <a:lnTo>
                    <a:pt x="2411" y="1539"/>
                  </a:lnTo>
                  <a:lnTo>
                    <a:pt x="2026" y="1667"/>
                  </a:lnTo>
                  <a:lnTo>
                    <a:pt x="1667" y="1821"/>
                  </a:lnTo>
                  <a:lnTo>
                    <a:pt x="1334" y="1975"/>
                  </a:lnTo>
                  <a:lnTo>
                    <a:pt x="1026" y="2154"/>
                  </a:lnTo>
                  <a:lnTo>
                    <a:pt x="744" y="2334"/>
                  </a:lnTo>
                  <a:lnTo>
                    <a:pt x="514" y="2539"/>
                  </a:lnTo>
                  <a:lnTo>
                    <a:pt x="308" y="2770"/>
                  </a:lnTo>
                  <a:lnTo>
                    <a:pt x="129" y="3026"/>
                  </a:lnTo>
                  <a:lnTo>
                    <a:pt x="1" y="3283"/>
                  </a:lnTo>
                  <a:lnTo>
                    <a:pt x="52" y="3308"/>
                  </a:lnTo>
                  <a:lnTo>
                    <a:pt x="180" y="3052"/>
                  </a:lnTo>
                  <a:lnTo>
                    <a:pt x="334" y="2795"/>
                  </a:lnTo>
                  <a:lnTo>
                    <a:pt x="539" y="2590"/>
                  </a:lnTo>
                  <a:lnTo>
                    <a:pt x="796" y="2385"/>
                  </a:lnTo>
                  <a:lnTo>
                    <a:pt x="1052" y="2206"/>
                  </a:lnTo>
                  <a:lnTo>
                    <a:pt x="1360" y="2026"/>
                  </a:lnTo>
                  <a:lnTo>
                    <a:pt x="1693" y="1872"/>
                  </a:lnTo>
                  <a:lnTo>
                    <a:pt x="2052" y="1718"/>
                  </a:lnTo>
                  <a:lnTo>
                    <a:pt x="2616" y="1513"/>
                  </a:lnTo>
                  <a:lnTo>
                    <a:pt x="3257" y="1334"/>
                  </a:lnTo>
                  <a:lnTo>
                    <a:pt x="3924" y="1180"/>
                  </a:lnTo>
                  <a:lnTo>
                    <a:pt x="4616" y="1052"/>
                  </a:lnTo>
                  <a:lnTo>
                    <a:pt x="5334" y="949"/>
                  </a:lnTo>
                  <a:lnTo>
                    <a:pt x="6078" y="847"/>
                  </a:lnTo>
                  <a:lnTo>
                    <a:pt x="7591" y="667"/>
                  </a:lnTo>
                  <a:lnTo>
                    <a:pt x="10488" y="411"/>
                  </a:lnTo>
                  <a:lnTo>
                    <a:pt x="11770" y="257"/>
                  </a:lnTo>
                  <a:lnTo>
                    <a:pt x="12360" y="154"/>
                  </a:lnTo>
                  <a:lnTo>
                    <a:pt x="12847" y="57"/>
                  </a:lnTo>
                  <a:lnTo>
                    <a:pt x="12847" y="57"/>
                  </a:lnTo>
                  <a:lnTo>
                    <a:pt x="12847" y="77"/>
                  </a:lnTo>
                  <a:lnTo>
                    <a:pt x="13052" y="231"/>
                  </a:lnTo>
                  <a:lnTo>
                    <a:pt x="13232" y="385"/>
                  </a:lnTo>
                  <a:lnTo>
                    <a:pt x="13411" y="616"/>
                  </a:lnTo>
                  <a:lnTo>
                    <a:pt x="13591" y="923"/>
                  </a:lnTo>
                  <a:lnTo>
                    <a:pt x="13668" y="1103"/>
                  </a:lnTo>
                  <a:lnTo>
                    <a:pt x="13745" y="1282"/>
                  </a:lnTo>
                  <a:lnTo>
                    <a:pt x="13796" y="1488"/>
                  </a:lnTo>
                  <a:lnTo>
                    <a:pt x="13847" y="1718"/>
                  </a:lnTo>
                  <a:lnTo>
                    <a:pt x="13873" y="1975"/>
                  </a:lnTo>
                  <a:lnTo>
                    <a:pt x="13899" y="2231"/>
                  </a:lnTo>
                  <a:lnTo>
                    <a:pt x="13873" y="2565"/>
                  </a:lnTo>
                  <a:lnTo>
                    <a:pt x="13822" y="2898"/>
                  </a:lnTo>
                  <a:lnTo>
                    <a:pt x="13745" y="3283"/>
                  </a:lnTo>
                  <a:lnTo>
                    <a:pt x="13642" y="3667"/>
                  </a:lnTo>
                  <a:lnTo>
                    <a:pt x="13540" y="3718"/>
                  </a:lnTo>
                  <a:lnTo>
                    <a:pt x="13027" y="4000"/>
                  </a:lnTo>
                  <a:lnTo>
                    <a:pt x="12104" y="4436"/>
                  </a:lnTo>
                  <a:lnTo>
                    <a:pt x="12129" y="4488"/>
                  </a:lnTo>
                  <a:lnTo>
                    <a:pt x="13257" y="3924"/>
                  </a:lnTo>
                  <a:lnTo>
                    <a:pt x="13668" y="3693"/>
                  </a:lnTo>
                  <a:lnTo>
                    <a:pt x="13693" y="3693"/>
                  </a:lnTo>
                  <a:lnTo>
                    <a:pt x="13796" y="3283"/>
                  </a:lnTo>
                  <a:lnTo>
                    <a:pt x="13873" y="2924"/>
                  </a:lnTo>
                  <a:lnTo>
                    <a:pt x="13924" y="2565"/>
                  </a:lnTo>
                  <a:lnTo>
                    <a:pt x="13950" y="2231"/>
                  </a:lnTo>
                  <a:lnTo>
                    <a:pt x="13924" y="1949"/>
                  </a:lnTo>
                  <a:lnTo>
                    <a:pt x="13899" y="1693"/>
                  </a:lnTo>
                  <a:lnTo>
                    <a:pt x="13847" y="1436"/>
                  </a:lnTo>
                  <a:lnTo>
                    <a:pt x="13770" y="1206"/>
                  </a:lnTo>
                  <a:lnTo>
                    <a:pt x="13693" y="1026"/>
                  </a:lnTo>
                  <a:lnTo>
                    <a:pt x="13591" y="821"/>
                  </a:lnTo>
                  <a:lnTo>
                    <a:pt x="13411" y="539"/>
                  </a:lnTo>
                  <a:lnTo>
                    <a:pt x="13206" y="308"/>
                  </a:lnTo>
                  <a:lnTo>
                    <a:pt x="13052" y="129"/>
                  </a:lnTo>
                  <a:lnTo>
                    <a:pt x="12873" y="26"/>
                  </a:lnTo>
                  <a:lnTo>
                    <a:pt x="12873"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2"/>
            <p:cNvSpPr/>
            <p:nvPr/>
          </p:nvSpPr>
          <p:spPr>
            <a:xfrm>
              <a:off x="4438200" y="2057150"/>
              <a:ext cx="41050" cy="1300"/>
            </a:xfrm>
            <a:custGeom>
              <a:rect b="b" l="l" r="r" t="t"/>
              <a:pathLst>
                <a:path extrusionOk="0" h="52" w="1642">
                  <a:moveTo>
                    <a:pt x="1" y="0"/>
                  </a:moveTo>
                  <a:lnTo>
                    <a:pt x="1" y="51"/>
                  </a:lnTo>
                  <a:lnTo>
                    <a:pt x="1642" y="51"/>
                  </a:lnTo>
                  <a:lnTo>
                    <a:pt x="1642"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2"/>
            <p:cNvSpPr/>
            <p:nvPr/>
          </p:nvSpPr>
          <p:spPr>
            <a:xfrm>
              <a:off x="4438200" y="2057150"/>
              <a:ext cx="41050" cy="1300"/>
            </a:xfrm>
            <a:custGeom>
              <a:rect b="b" l="l" r="r" t="t"/>
              <a:pathLst>
                <a:path extrusionOk="0" fill="none" h="52" w="1642">
                  <a:moveTo>
                    <a:pt x="1" y="51"/>
                  </a:moveTo>
                  <a:lnTo>
                    <a:pt x="1642" y="51"/>
                  </a:lnTo>
                  <a:lnTo>
                    <a:pt x="1642"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2"/>
            <p:cNvSpPr/>
            <p:nvPr/>
          </p:nvSpPr>
          <p:spPr>
            <a:xfrm>
              <a:off x="4421550" y="2075100"/>
              <a:ext cx="57700" cy="4500"/>
            </a:xfrm>
            <a:custGeom>
              <a:rect b="b" l="l" r="r" t="t"/>
              <a:pathLst>
                <a:path extrusionOk="0" h="180" w="2308">
                  <a:moveTo>
                    <a:pt x="0" y="0"/>
                  </a:moveTo>
                  <a:lnTo>
                    <a:pt x="0" y="51"/>
                  </a:lnTo>
                  <a:lnTo>
                    <a:pt x="2282" y="180"/>
                  </a:lnTo>
                  <a:lnTo>
                    <a:pt x="2308" y="128"/>
                  </a:lnTo>
                  <a:lnTo>
                    <a:pt x="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2"/>
            <p:cNvSpPr/>
            <p:nvPr/>
          </p:nvSpPr>
          <p:spPr>
            <a:xfrm>
              <a:off x="4421550" y="2075100"/>
              <a:ext cx="57700" cy="4500"/>
            </a:xfrm>
            <a:custGeom>
              <a:rect b="b" l="l" r="r" t="t"/>
              <a:pathLst>
                <a:path extrusionOk="0" fill="none" h="180" w="2308">
                  <a:moveTo>
                    <a:pt x="2308" y="128"/>
                  </a:moveTo>
                  <a:lnTo>
                    <a:pt x="0" y="0"/>
                  </a:lnTo>
                  <a:lnTo>
                    <a:pt x="0" y="51"/>
                  </a:lnTo>
                  <a:lnTo>
                    <a:pt x="2282" y="1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2"/>
            <p:cNvSpPr/>
            <p:nvPr/>
          </p:nvSpPr>
          <p:spPr>
            <a:xfrm>
              <a:off x="4421550" y="2102000"/>
              <a:ext cx="52575" cy="9650"/>
            </a:xfrm>
            <a:custGeom>
              <a:rect b="b" l="l" r="r" t="t"/>
              <a:pathLst>
                <a:path extrusionOk="0" h="386" w="2103">
                  <a:moveTo>
                    <a:pt x="0" y="1"/>
                  </a:moveTo>
                  <a:lnTo>
                    <a:pt x="0" y="52"/>
                  </a:lnTo>
                  <a:lnTo>
                    <a:pt x="2077" y="386"/>
                  </a:lnTo>
                  <a:lnTo>
                    <a:pt x="2103" y="334"/>
                  </a:lnTo>
                  <a:lnTo>
                    <a:pt x="0"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2"/>
            <p:cNvSpPr/>
            <p:nvPr/>
          </p:nvSpPr>
          <p:spPr>
            <a:xfrm>
              <a:off x="4421550" y="2102000"/>
              <a:ext cx="52575" cy="9650"/>
            </a:xfrm>
            <a:custGeom>
              <a:rect b="b" l="l" r="r" t="t"/>
              <a:pathLst>
                <a:path extrusionOk="0" fill="none" h="386" w="2103">
                  <a:moveTo>
                    <a:pt x="2103" y="334"/>
                  </a:moveTo>
                  <a:lnTo>
                    <a:pt x="0" y="1"/>
                  </a:lnTo>
                  <a:lnTo>
                    <a:pt x="0" y="52"/>
                  </a:lnTo>
                  <a:lnTo>
                    <a:pt x="2077" y="38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2"/>
            <p:cNvSpPr/>
            <p:nvPr/>
          </p:nvSpPr>
          <p:spPr>
            <a:xfrm>
              <a:off x="5443350" y="2893050"/>
              <a:ext cx="871200" cy="871200"/>
            </a:xfrm>
            <a:custGeom>
              <a:rect b="b" l="l" r="r" t="t"/>
              <a:pathLst>
                <a:path extrusionOk="0" h="34848" w="34848">
                  <a:moveTo>
                    <a:pt x="3770" y="1"/>
                  </a:moveTo>
                  <a:lnTo>
                    <a:pt x="3385" y="26"/>
                  </a:lnTo>
                  <a:lnTo>
                    <a:pt x="3001" y="78"/>
                  </a:lnTo>
                  <a:lnTo>
                    <a:pt x="2642" y="180"/>
                  </a:lnTo>
                  <a:lnTo>
                    <a:pt x="2309" y="283"/>
                  </a:lnTo>
                  <a:lnTo>
                    <a:pt x="1975" y="462"/>
                  </a:lnTo>
                  <a:lnTo>
                    <a:pt x="1668" y="642"/>
                  </a:lnTo>
                  <a:lnTo>
                    <a:pt x="1385" y="847"/>
                  </a:lnTo>
                  <a:lnTo>
                    <a:pt x="1103" y="1103"/>
                  </a:lnTo>
                  <a:lnTo>
                    <a:pt x="873" y="1360"/>
                  </a:lnTo>
                  <a:lnTo>
                    <a:pt x="642" y="1667"/>
                  </a:lnTo>
                  <a:lnTo>
                    <a:pt x="462" y="1975"/>
                  </a:lnTo>
                  <a:lnTo>
                    <a:pt x="309" y="2308"/>
                  </a:lnTo>
                  <a:lnTo>
                    <a:pt x="180" y="2642"/>
                  </a:lnTo>
                  <a:lnTo>
                    <a:pt x="78" y="3001"/>
                  </a:lnTo>
                  <a:lnTo>
                    <a:pt x="26" y="3385"/>
                  </a:lnTo>
                  <a:lnTo>
                    <a:pt x="1" y="3770"/>
                  </a:lnTo>
                  <a:lnTo>
                    <a:pt x="1" y="34847"/>
                  </a:lnTo>
                  <a:lnTo>
                    <a:pt x="34848" y="34847"/>
                  </a:lnTo>
                  <a:lnTo>
                    <a:pt x="29181" y="15873"/>
                  </a:lnTo>
                  <a:lnTo>
                    <a:pt x="31078" y="7949"/>
                  </a:lnTo>
                  <a:lnTo>
                    <a:pt x="31155" y="7565"/>
                  </a:lnTo>
                  <a:lnTo>
                    <a:pt x="31207" y="7180"/>
                  </a:lnTo>
                  <a:lnTo>
                    <a:pt x="31258" y="6796"/>
                  </a:lnTo>
                  <a:lnTo>
                    <a:pt x="31258" y="6437"/>
                  </a:lnTo>
                  <a:lnTo>
                    <a:pt x="31258" y="6078"/>
                  </a:lnTo>
                  <a:lnTo>
                    <a:pt x="31207" y="5693"/>
                  </a:lnTo>
                  <a:lnTo>
                    <a:pt x="31155" y="5334"/>
                  </a:lnTo>
                  <a:lnTo>
                    <a:pt x="31104" y="5001"/>
                  </a:lnTo>
                  <a:lnTo>
                    <a:pt x="31002" y="4642"/>
                  </a:lnTo>
                  <a:lnTo>
                    <a:pt x="30899" y="4308"/>
                  </a:lnTo>
                  <a:lnTo>
                    <a:pt x="30771" y="3975"/>
                  </a:lnTo>
                  <a:lnTo>
                    <a:pt x="30617" y="3642"/>
                  </a:lnTo>
                  <a:lnTo>
                    <a:pt x="30463" y="3334"/>
                  </a:lnTo>
                  <a:lnTo>
                    <a:pt x="30284" y="3026"/>
                  </a:lnTo>
                  <a:lnTo>
                    <a:pt x="30078" y="2744"/>
                  </a:lnTo>
                  <a:lnTo>
                    <a:pt x="29873" y="2462"/>
                  </a:lnTo>
                  <a:lnTo>
                    <a:pt x="29642" y="2180"/>
                  </a:lnTo>
                  <a:lnTo>
                    <a:pt x="29412" y="1924"/>
                  </a:lnTo>
                  <a:lnTo>
                    <a:pt x="29155" y="1667"/>
                  </a:lnTo>
                  <a:lnTo>
                    <a:pt x="28873" y="1437"/>
                  </a:lnTo>
                  <a:lnTo>
                    <a:pt x="28591" y="1231"/>
                  </a:lnTo>
                  <a:lnTo>
                    <a:pt x="28309" y="1026"/>
                  </a:lnTo>
                  <a:lnTo>
                    <a:pt x="28001" y="847"/>
                  </a:lnTo>
                  <a:lnTo>
                    <a:pt x="27694" y="667"/>
                  </a:lnTo>
                  <a:lnTo>
                    <a:pt x="27360" y="513"/>
                  </a:lnTo>
                  <a:lnTo>
                    <a:pt x="27027" y="385"/>
                  </a:lnTo>
                  <a:lnTo>
                    <a:pt x="26668" y="257"/>
                  </a:lnTo>
                  <a:lnTo>
                    <a:pt x="26309" y="180"/>
                  </a:lnTo>
                  <a:lnTo>
                    <a:pt x="25950" y="103"/>
                  </a:lnTo>
                  <a:lnTo>
                    <a:pt x="25591" y="52"/>
                  </a:lnTo>
                  <a:lnTo>
                    <a:pt x="2520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2"/>
            <p:cNvSpPr/>
            <p:nvPr/>
          </p:nvSpPr>
          <p:spPr>
            <a:xfrm>
              <a:off x="5443350" y="2893050"/>
              <a:ext cx="725050" cy="871200"/>
            </a:xfrm>
            <a:custGeom>
              <a:rect b="b" l="l" r="r" t="t"/>
              <a:pathLst>
                <a:path extrusionOk="0" h="34848" w="29002">
                  <a:moveTo>
                    <a:pt x="3770" y="1"/>
                  </a:moveTo>
                  <a:lnTo>
                    <a:pt x="3385" y="26"/>
                  </a:lnTo>
                  <a:lnTo>
                    <a:pt x="3001" y="78"/>
                  </a:lnTo>
                  <a:lnTo>
                    <a:pt x="2642" y="180"/>
                  </a:lnTo>
                  <a:lnTo>
                    <a:pt x="2309" y="283"/>
                  </a:lnTo>
                  <a:lnTo>
                    <a:pt x="1975" y="462"/>
                  </a:lnTo>
                  <a:lnTo>
                    <a:pt x="1668" y="642"/>
                  </a:lnTo>
                  <a:lnTo>
                    <a:pt x="1385" y="847"/>
                  </a:lnTo>
                  <a:lnTo>
                    <a:pt x="1103" y="1103"/>
                  </a:lnTo>
                  <a:lnTo>
                    <a:pt x="873" y="1360"/>
                  </a:lnTo>
                  <a:lnTo>
                    <a:pt x="642" y="1667"/>
                  </a:lnTo>
                  <a:lnTo>
                    <a:pt x="462" y="1975"/>
                  </a:lnTo>
                  <a:lnTo>
                    <a:pt x="309" y="2308"/>
                  </a:lnTo>
                  <a:lnTo>
                    <a:pt x="180" y="2642"/>
                  </a:lnTo>
                  <a:lnTo>
                    <a:pt x="78" y="3001"/>
                  </a:lnTo>
                  <a:lnTo>
                    <a:pt x="26" y="3385"/>
                  </a:lnTo>
                  <a:lnTo>
                    <a:pt x="1" y="3770"/>
                  </a:lnTo>
                  <a:lnTo>
                    <a:pt x="1" y="34847"/>
                  </a:lnTo>
                  <a:lnTo>
                    <a:pt x="29001" y="34847"/>
                  </a:lnTo>
                  <a:lnTo>
                    <a:pt x="23335" y="15873"/>
                  </a:lnTo>
                  <a:lnTo>
                    <a:pt x="25232" y="7949"/>
                  </a:lnTo>
                  <a:lnTo>
                    <a:pt x="25309" y="7565"/>
                  </a:lnTo>
                  <a:lnTo>
                    <a:pt x="25360" y="7180"/>
                  </a:lnTo>
                  <a:lnTo>
                    <a:pt x="25386" y="6796"/>
                  </a:lnTo>
                  <a:lnTo>
                    <a:pt x="25412" y="6437"/>
                  </a:lnTo>
                  <a:lnTo>
                    <a:pt x="25386" y="6078"/>
                  </a:lnTo>
                  <a:lnTo>
                    <a:pt x="25360" y="5693"/>
                  </a:lnTo>
                  <a:lnTo>
                    <a:pt x="25309" y="5334"/>
                  </a:lnTo>
                  <a:lnTo>
                    <a:pt x="25232" y="5001"/>
                  </a:lnTo>
                  <a:lnTo>
                    <a:pt x="25155" y="4642"/>
                  </a:lnTo>
                  <a:lnTo>
                    <a:pt x="25053" y="4308"/>
                  </a:lnTo>
                  <a:lnTo>
                    <a:pt x="24924" y="3975"/>
                  </a:lnTo>
                  <a:lnTo>
                    <a:pt x="24771" y="3642"/>
                  </a:lnTo>
                  <a:lnTo>
                    <a:pt x="24617" y="3334"/>
                  </a:lnTo>
                  <a:lnTo>
                    <a:pt x="24437" y="3026"/>
                  </a:lnTo>
                  <a:lnTo>
                    <a:pt x="24232" y="2744"/>
                  </a:lnTo>
                  <a:lnTo>
                    <a:pt x="24027" y="2462"/>
                  </a:lnTo>
                  <a:lnTo>
                    <a:pt x="23796" y="2180"/>
                  </a:lnTo>
                  <a:lnTo>
                    <a:pt x="23565" y="1924"/>
                  </a:lnTo>
                  <a:lnTo>
                    <a:pt x="23309" y="1667"/>
                  </a:lnTo>
                  <a:lnTo>
                    <a:pt x="23027" y="1437"/>
                  </a:lnTo>
                  <a:lnTo>
                    <a:pt x="22745" y="1231"/>
                  </a:lnTo>
                  <a:lnTo>
                    <a:pt x="22463" y="1026"/>
                  </a:lnTo>
                  <a:lnTo>
                    <a:pt x="22155" y="847"/>
                  </a:lnTo>
                  <a:lnTo>
                    <a:pt x="21847" y="667"/>
                  </a:lnTo>
                  <a:lnTo>
                    <a:pt x="21514" y="513"/>
                  </a:lnTo>
                  <a:lnTo>
                    <a:pt x="21181" y="385"/>
                  </a:lnTo>
                  <a:lnTo>
                    <a:pt x="20822" y="257"/>
                  </a:lnTo>
                  <a:lnTo>
                    <a:pt x="20463" y="180"/>
                  </a:lnTo>
                  <a:lnTo>
                    <a:pt x="20104" y="103"/>
                  </a:lnTo>
                  <a:lnTo>
                    <a:pt x="19719"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2"/>
            <p:cNvSpPr/>
            <p:nvPr/>
          </p:nvSpPr>
          <p:spPr>
            <a:xfrm>
              <a:off x="4608075" y="2061625"/>
              <a:ext cx="1076350" cy="1063500"/>
            </a:xfrm>
            <a:custGeom>
              <a:rect b="b" l="l" r="r" t="t"/>
              <a:pathLst>
                <a:path extrusionOk="0" h="42540" w="43054">
                  <a:moveTo>
                    <a:pt x="14001" y="1"/>
                  </a:moveTo>
                  <a:lnTo>
                    <a:pt x="13181" y="26"/>
                  </a:lnTo>
                  <a:lnTo>
                    <a:pt x="12386" y="103"/>
                  </a:lnTo>
                  <a:lnTo>
                    <a:pt x="11591" y="206"/>
                  </a:lnTo>
                  <a:lnTo>
                    <a:pt x="10822" y="360"/>
                  </a:lnTo>
                  <a:lnTo>
                    <a:pt x="10052" y="565"/>
                  </a:lnTo>
                  <a:lnTo>
                    <a:pt x="9334" y="795"/>
                  </a:lnTo>
                  <a:lnTo>
                    <a:pt x="8616" y="1077"/>
                  </a:lnTo>
                  <a:lnTo>
                    <a:pt x="7924" y="1385"/>
                  </a:lnTo>
                  <a:lnTo>
                    <a:pt x="7232" y="1744"/>
                  </a:lnTo>
                  <a:lnTo>
                    <a:pt x="6591" y="2129"/>
                  </a:lnTo>
                  <a:lnTo>
                    <a:pt x="5950" y="2539"/>
                  </a:lnTo>
                  <a:lnTo>
                    <a:pt x="5360" y="3001"/>
                  </a:lnTo>
                  <a:lnTo>
                    <a:pt x="4770" y="3462"/>
                  </a:lnTo>
                  <a:lnTo>
                    <a:pt x="4232" y="3975"/>
                  </a:lnTo>
                  <a:lnTo>
                    <a:pt x="3719" y="4513"/>
                  </a:lnTo>
                  <a:lnTo>
                    <a:pt x="3206" y="5078"/>
                  </a:lnTo>
                  <a:lnTo>
                    <a:pt x="2744" y="5667"/>
                  </a:lnTo>
                  <a:lnTo>
                    <a:pt x="2334" y="6283"/>
                  </a:lnTo>
                  <a:lnTo>
                    <a:pt x="1924" y="6924"/>
                  </a:lnTo>
                  <a:lnTo>
                    <a:pt x="1565" y="7565"/>
                  </a:lnTo>
                  <a:lnTo>
                    <a:pt x="1232" y="8231"/>
                  </a:lnTo>
                  <a:lnTo>
                    <a:pt x="950" y="8949"/>
                  </a:lnTo>
                  <a:lnTo>
                    <a:pt x="693" y="9642"/>
                  </a:lnTo>
                  <a:lnTo>
                    <a:pt x="462" y="10385"/>
                  </a:lnTo>
                  <a:lnTo>
                    <a:pt x="283" y="11129"/>
                  </a:lnTo>
                  <a:lnTo>
                    <a:pt x="155" y="11873"/>
                  </a:lnTo>
                  <a:lnTo>
                    <a:pt x="52" y="12642"/>
                  </a:lnTo>
                  <a:lnTo>
                    <a:pt x="1" y="13411"/>
                  </a:lnTo>
                  <a:lnTo>
                    <a:pt x="1" y="14206"/>
                  </a:lnTo>
                  <a:lnTo>
                    <a:pt x="26" y="15001"/>
                  </a:lnTo>
                  <a:lnTo>
                    <a:pt x="103" y="15796"/>
                  </a:lnTo>
                  <a:lnTo>
                    <a:pt x="232" y="16616"/>
                  </a:lnTo>
                  <a:lnTo>
                    <a:pt x="5155" y="42540"/>
                  </a:lnTo>
                  <a:lnTo>
                    <a:pt x="43053" y="42540"/>
                  </a:lnTo>
                  <a:lnTo>
                    <a:pt x="36873" y="9770"/>
                  </a:lnTo>
                  <a:lnTo>
                    <a:pt x="36745" y="9231"/>
                  </a:lnTo>
                  <a:lnTo>
                    <a:pt x="36617" y="8719"/>
                  </a:lnTo>
                  <a:lnTo>
                    <a:pt x="36463" y="8206"/>
                  </a:lnTo>
                  <a:lnTo>
                    <a:pt x="36284" y="7719"/>
                  </a:lnTo>
                  <a:lnTo>
                    <a:pt x="36079" y="7231"/>
                  </a:lnTo>
                  <a:lnTo>
                    <a:pt x="35873" y="6770"/>
                  </a:lnTo>
                  <a:lnTo>
                    <a:pt x="35643" y="6308"/>
                  </a:lnTo>
                  <a:lnTo>
                    <a:pt x="35386" y="5847"/>
                  </a:lnTo>
                  <a:lnTo>
                    <a:pt x="35104" y="5411"/>
                  </a:lnTo>
                  <a:lnTo>
                    <a:pt x="34822" y="5001"/>
                  </a:lnTo>
                  <a:lnTo>
                    <a:pt x="34514" y="4590"/>
                  </a:lnTo>
                  <a:lnTo>
                    <a:pt x="34181" y="4180"/>
                  </a:lnTo>
                  <a:lnTo>
                    <a:pt x="33848" y="3821"/>
                  </a:lnTo>
                  <a:lnTo>
                    <a:pt x="33489" y="3437"/>
                  </a:lnTo>
                  <a:lnTo>
                    <a:pt x="33130" y="3103"/>
                  </a:lnTo>
                  <a:lnTo>
                    <a:pt x="32745" y="2770"/>
                  </a:lnTo>
                  <a:lnTo>
                    <a:pt x="32335" y="2436"/>
                  </a:lnTo>
                  <a:lnTo>
                    <a:pt x="31925" y="2154"/>
                  </a:lnTo>
                  <a:lnTo>
                    <a:pt x="31514" y="1872"/>
                  </a:lnTo>
                  <a:lnTo>
                    <a:pt x="31078" y="1590"/>
                  </a:lnTo>
                  <a:lnTo>
                    <a:pt x="30617" y="1360"/>
                  </a:lnTo>
                  <a:lnTo>
                    <a:pt x="30155" y="1129"/>
                  </a:lnTo>
                  <a:lnTo>
                    <a:pt x="29694" y="924"/>
                  </a:lnTo>
                  <a:lnTo>
                    <a:pt x="29207" y="744"/>
                  </a:lnTo>
                  <a:lnTo>
                    <a:pt x="28719" y="565"/>
                  </a:lnTo>
                  <a:lnTo>
                    <a:pt x="28232" y="436"/>
                  </a:lnTo>
                  <a:lnTo>
                    <a:pt x="27719" y="308"/>
                  </a:lnTo>
                  <a:lnTo>
                    <a:pt x="27207" y="206"/>
                  </a:lnTo>
                  <a:lnTo>
                    <a:pt x="26694" y="103"/>
                  </a:lnTo>
                  <a:lnTo>
                    <a:pt x="26155" y="52"/>
                  </a:lnTo>
                  <a:lnTo>
                    <a:pt x="25642"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2"/>
            <p:cNvSpPr/>
            <p:nvPr/>
          </p:nvSpPr>
          <p:spPr>
            <a:xfrm>
              <a:off x="4788225" y="2061625"/>
              <a:ext cx="896200" cy="1063500"/>
            </a:xfrm>
            <a:custGeom>
              <a:rect b="b" l="l" r="r" t="t"/>
              <a:pathLst>
                <a:path extrusionOk="0" h="42540" w="35848">
                  <a:moveTo>
                    <a:pt x="14000" y="1"/>
                  </a:moveTo>
                  <a:lnTo>
                    <a:pt x="13180" y="26"/>
                  </a:lnTo>
                  <a:lnTo>
                    <a:pt x="12385" y="103"/>
                  </a:lnTo>
                  <a:lnTo>
                    <a:pt x="11590" y="206"/>
                  </a:lnTo>
                  <a:lnTo>
                    <a:pt x="10821" y="360"/>
                  </a:lnTo>
                  <a:lnTo>
                    <a:pt x="10077" y="565"/>
                  </a:lnTo>
                  <a:lnTo>
                    <a:pt x="9334" y="795"/>
                  </a:lnTo>
                  <a:lnTo>
                    <a:pt x="8616" y="1077"/>
                  </a:lnTo>
                  <a:lnTo>
                    <a:pt x="7923" y="1385"/>
                  </a:lnTo>
                  <a:lnTo>
                    <a:pt x="7257" y="1744"/>
                  </a:lnTo>
                  <a:lnTo>
                    <a:pt x="6590" y="2129"/>
                  </a:lnTo>
                  <a:lnTo>
                    <a:pt x="5975" y="2539"/>
                  </a:lnTo>
                  <a:lnTo>
                    <a:pt x="5359" y="3001"/>
                  </a:lnTo>
                  <a:lnTo>
                    <a:pt x="4795" y="3462"/>
                  </a:lnTo>
                  <a:lnTo>
                    <a:pt x="4231" y="3975"/>
                  </a:lnTo>
                  <a:lnTo>
                    <a:pt x="3718" y="4513"/>
                  </a:lnTo>
                  <a:lnTo>
                    <a:pt x="3231" y="5078"/>
                  </a:lnTo>
                  <a:lnTo>
                    <a:pt x="2769" y="5667"/>
                  </a:lnTo>
                  <a:lnTo>
                    <a:pt x="2333" y="6283"/>
                  </a:lnTo>
                  <a:lnTo>
                    <a:pt x="1923" y="6924"/>
                  </a:lnTo>
                  <a:lnTo>
                    <a:pt x="1564" y="7565"/>
                  </a:lnTo>
                  <a:lnTo>
                    <a:pt x="1231" y="8231"/>
                  </a:lnTo>
                  <a:lnTo>
                    <a:pt x="949" y="8949"/>
                  </a:lnTo>
                  <a:lnTo>
                    <a:pt x="692" y="9642"/>
                  </a:lnTo>
                  <a:lnTo>
                    <a:pt x="487" y="10385"/>
                  </a:lnTo>
                  <a:lnTo>
                    <a:pt x="308" y="11129"/>
                  </a:lnTo>
                  <a:lnTo>
                    <a:pt x="154" y="11873"/>
                  </a:lnTo>
                  <a:lnTo>
                    <a:pt x="77" y="12642"/>
                  </a:lnTo>
                  <a:lnTo>
                    <a:pt x="0" y="13411"/>
                  </a:lnTo>
                  <a:lnTo>
                    <a:pt x="0" y="14206"/>
                  </a:lnTo>
                  <a:lnTo>
                    <a:pt x="26" y="15001"/>
                  </a:lnTo>
                  <a:lnTo>
                    <a:pt x="128" y="15796"/>
                  </a:lnTo>
                  <a:lnTo>
                    <a:pt x="257" y="16616"/>
                  </a:lnTo>
                  <a:lnTo>
                    <a:pt x="5154" y="42540"/>
                  </a:lnTo>
                  <a:lnTo>
                    <a:pt x="35847" y="42540"/>
                  </a:lnTo>
                  <a:lnTo>
                    <a:pt x="29667" y="9770"/>
                  </a:lnTo>
                  <a:lnTo>
                    <a:pt x="29539" y="9231"/>
                  </a:lnTo>
                  <a:lnTo>
                    <a:pt x="29411" y="8719"/>
                  </a:lnTo>
                  <a:lnTo>
                    <a:pt x="29257" y="8206"/>
                  </a:lnTo>
                  <a:lnTo>
                    <a:pt x="29078" y="7719"/>
                  </a:lnTo>
                  <a:lnTo>
                    <a:pt x="28873" y="7231"/>
                  </a:lnTo>
                  <a:lnTo>
                    <a:pt x="28667" y="6770"/>
                  </a:lnTo>
                  <a:lnTo>
                    <a:pt x="28437" y="6308"/>
                  </a:lnTo>
                  <a:lnTo>
                    <a:pt x="28180" y="5847"/>
                  </a:lnTo>
                  <a:lnTo>
                    <a:pt x="27898" y="5411"/>
                  </a:lnTo>
                  <a:lnTo>
                    <a:pt x="27616" y="5001"/>
                  </a:lnTo>
                  <a:lnTo>
                    <a:pt x="27308" y="4590"/>
                  </a:lnTo>
                  <a:lnTo>
                    <a:pt x="26975" y="4180"/>
                  </a:lnTo>
                  <a:lnTo>
                    <a:pt x="26642" y="3821"/>
                  </a:lnTo>
                  <a:lnTo>
                    <a:pt x="26283" y="3437"/>
                  </a:lnTo>
                  <a:lnTo>
                    <a:pt x="25924" y="3103"/>
                  </a:lnTo>
                  <a:lnTo>
                    <a:pt x="25539" y="2770"/>
                  </a:lnTo>
                  <a:lnTo>
                    <a:pt x="25129" y="2436"/>
                  </a:lnTo>
                  <a:lnTo>
                    <a:pt x="24719" y="2154"/>
                  </a:lnTo>
                  <a:lnTo>
                    <a:pt x="24308" y="1872"/>
                  </a:lnTo>
                  <a:lnTo>
                    <a:pt x="23872" y="1590"/>
                  </a:lnTo>
                  <a:lnTo>
                    <a:pt x="23411" y="1360"/>
                  </a:lnTo>
                  <a:lnTo>
                    <a:pt x="22949" y="1129"/>
                  </a:lnTo>
                  <a:lnTo>
                    <a:pt x="22488" y="924"/>
                  </a:lnTo>
                  <a:lnTo>
                    <a:pt x="22001" y="744"/>
                  </a:lnTo>
                  <a:lnTo>
                    <a:pt x="21513" y="565"/>
                  </a:lnTo>
                  <a:lnTo>
                    <a:pt x="21026" y="436"/>
                  </a:lnTo>
                  <a:lnTo>
                    <a:pt x="20513" y="308"/>
                  </a:lnTo>
                  <a:lnTo>
                    <a:pt x="20001" y="206"/>
                  </a:lnTo>
                  <a:lnTo>
                    <a:pt x="19488" y="103"/>
                  </a:lnTo>
                  <a:lnTo>
                    <a:pt x="18949" y="52"/>
                  </a:lnTo>
                  <a:lnTo>
                    <a:pt x="18436" y="26"/>
                  </a:lnTo>
                  <a:lnTo>
                    <a:pt x="17898" y="1"/>
                  </a:lnTo>
                  <a:close/>
                </a:path>
              </a:pathLst>
            </a:custGeom>
            <a:solidFill>
              <a:srgbClr val="8E3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2"/>
            <p:cNvSpPr/>
            <p:nvPr/>
          </p:nvSpPr>
          <p:spPr>
            <a:xfrm>
              <a:off x="5692725" y="3289850"/>
              <a:ext cx="313500" cy="474400"/>
            </a:xfrm>
            <a:custGeom>
              <a:rect b="b" l="l" r="r" t="t"/>
              <a:pathLst>
                <a:path extrusionOk="0" h="18976" w="12540">
                  <a:moveTo>
                    <a:pt x="0" y="1"/>
                  </a:moveTo>
                  <a:lnTo>
                    <a:pt x="5667" y="18975"/>
                  </a:lnTo>
                  <a:lnTo>
                    <a:pt x="12539" y="18975"/>
                  </a:lnTo>
                  <a:lnTo>
                    <a:pt x="687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2"/>
            <p:cNvSpPr/>
            <p:nvPr/>
          </p:nvSpPr>
          <p:spPr>
            <a:xfrm>
              <a:off x="5161950" y="3289850"/>
              <a:ext cx="672475" cy="474400"/>
            </a:xfrm>
            <a:custGeom>
              <a:rect b="b" l="l" r="r" t="t"/>
              <a:pathLst>
                <a:path extrusionOk="0" h="18976" w="26899">
                  <a:moveTo>
                    <a:pt x="0" y="1"/>
                  </a:moveTo>
                  <a:lnTo>
                    <a:pt x="6539" y="18975"/>
                  </a:lnTo>
                  <a:lnTo>
                    <a:pt x="26898" y="18975"/>
                  </a:lnTo>
                  <a:lnTo>
                    <a:pt x="21231"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2"/>
            <p:cNvSpPr/>
            <p:nvPr/>
          </p:nvSpPr>
          <p:spPr>
            <a:xfrm>
              <a:off x="5219625" y="3289850"/>
              <a:ext cx="314150" cy="474400"/>
            </a:xfrm>
            <a:custGeom>
              <a:rect b="b" l="l" r="r" t="t"/>
              <a:pathLst>
                <a:path extrusionOk="0" h="18976" w="12566">
                  <a:moveTo>
                    <a:pt x="1" y="1"/>
                  </a:moveTo>
                  <a:lnTo>
                    <a:pt x="5668" y="18975"/>
                  </a:lnTo>
                  <a:lnTo>
                    <a:pt x="12565" y="18975"/>
                  </a:lnTo>
                  <a:lnTo>
                    <a:pt x="6898"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2"/>
            <p:cNvSpPr/>
            <p:nvPr/>
          </p:nvSpPr>
          <p:spPr>
            <a:xfrm>
              <a:off x="4736925" y="3125100"/>
              <a:ext cx="1268000" cy="278250"/>
            </a:xfrm>
            <a:custGeom>
              <a:rect b="b" l="l" r="r" t="t"/>
              <a:pathLst>
                <a:path extrusionOk="0" h="11130" w="50720">
                  <a:moveTo>
                    <a:pt x="1" y="1"/>
                  </a:moveTo>
                  <a:lnTo>
                    <a:pt x="1" y="11129"/>
                  </a:lnTo>
                  <a:lnTo>
                    <a:pt x="43233" y="11129"/>
                  </a:lnTo>
                  <a:lnTo>
                    <a:pt x="43643" y="11078"/>
                  </a:lnTo>
                  <a:lnTo>
                    <a:pt x="44027" y="11027"/>
                  </a:lnTo>
                  <a:lnTo>
                    <a:pt x="44412" y="10975"/>
                  </a:lnTo>
                  <a:lnTo>
                    <a:pt x="44797" y="10873"/>
                  </a:lnTo>
                  <a:lnTo>
                    <a:pt x="45181" y="10770"/>
                  </a:lnTo>
                  <a:lnTo>
                    <a:pt x="45540" y="10642"/>
                  </a:lnTo>
                  <a:lnTo>
                    <a:pt x="45899" y="10514"/>
                  </a:lnTo>
                  <a:lnTo>
                    <a:pt x="46233" y="10360"/>
                  </a:lnTo>
                  <a:lnTo>
                    <a:pt x="46592" y="10181"/>
                  </a:lnTo>
                  <a:lnTo>
                    <a:pt x="46925" y="9975"/>
                  </a:lnTo>
                  <a:lnTo>
                    <a:pt x="47233" y="9770"/>
                  </a:lnTo>
                  <a:lnTo>
                    <a:pt x="47540" y="9565"/>
                  </a:lnTo>
                  <a:lnTo>
                    <a:pt x="47848" y="9334"/>
                  </a:lnTo>
                  <a:lnTo>
                    <a:pt x="48130" y="9078"/>
                  </a:lnTo>
                  <a:lnTo>
                    <a:pt x="48412" y="8822"/>
                  </a:lnTo>
                  <a:lnTo>
                    <a:pt x="48669" y="8539"/>
                  </a:lnTo>
                  <a:lnTo>
                    <a:pt x="48899" y="8257"/>
                  </a:lnTo>
                  <a:lnTo>
                    <a:pt x="49156" y="7950"/>
                  </a:lnTo>
                  <a:lnTo>
                    <a:pt x="49361" y="7642"/>
                  </a:lnTo>
                  <a:lnTo>
                    <a:pt x="49566" y="7334"/>
                  </a:lnTo>
                  <a:lnTo>
                    <a:pt x="49771" y="7001"/>
                  </a:lnTo>
                  <a:lnTo>
                    <a:pt x="49925" y="6668"/>
                  </a:lnTo>
                  <a:lnTo>
                    <a:pt x="50079" y="6309"/>
                  </a:lnTo>
                  <a:lnTo>
                    <a:pt x="50233" y="5950"/>
                  </a:lnTo>
                  <a:lnTo>
                    <a:pt x="50361" y="5591"/>
                  </a:lnTo>
                  <a:lnTo>
                    <a:pt x="50463" y="5206"/>
                  </a:lnTo>
                  <a:lnTo>
                    <a:pt x="50540" y="4821"/>
                  </a:lnTo>
                  <a:lnTo>
                    <a:pt x="50617" y="4437"/>
                  </a:lnTo>
                  <a:lnTo>
                    <a:pt x="50669" y="4052"/>
                  </a:lnTo>
                  <a:lnTo>
                    <a:pt x="50694" y="3642"/>
                  </a:lnTo>
                  <a:lnTo>
                    <a:pt x="50720" y="3232"/>
                  </a:lnTo>
                  <a:lnTo>
                    <a:pt x="50720" y="2052"/>
                  </a:lnTo>
                  <a:lnTo>
                    <a:pt x="50694" y="1847"/>
                  </a:lnTo>
                  <a:lnTo>
                    <a:pt x="50669" y="1642"/>
                  </a:lnTo>
                  <a:lnTo>
                    <a:pt x="50617" y="1437"/>
                  </a:lnTo>
                  <a:lnTo>
                    <a:pt x="50540" y="1257"/>
                  </a:lnTo>
                  <a:lnTo>
                    <a:pt x="50463" y="1078"/>
                  </a:lnTo>
                  <a:lnTo>
                    <a:pt x="50361" y="898"/>
                  </a:lnTo>
                  <a:lnTo>
                    <a:pt x="50233" y="744"/>
                  </a:lnTo>
                  <a:lnTo>
                    <a:pt x="50104" y="591"/>
                  </a:lnTo>
                  <a:lnTo>
                    <a:pt x="49951" y="462"/>
                  </a:lnTo>
                  <a:lnTo>
                    <a:pt x="49797" y="334"/>
                  </a:lnTo>
                  <a:lnTo>
                    <a:pt x="49643" y="232"/>
                  </a:lnTo>
                  <a:lnTo>
                    <a:pt x="49463" y="155"/>
                  </a:lnTo>
                  <a:lnTo>
                    <a:pt x="49258" y="78"/>
                  </a:lnTo>
                  <a:lnTo>
                    <a:pt x="49053" y="26"/>
                  </a:lnTo>
                  <a:lnTo>
                    <a:pt x="4884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2"/>
            <p:cNvSpPr/>
            <p:nvPr/>
          </p:nvSpPr>
          <p:spPr>
            <a:xfrm>
              <a:off x="4736925" y="3125100"/>
              <a:ext cx="1256475" cy="151950"/>
            </a:xfrm>
            <a:custGeom>
              <a:rect b="b" l="l" r="r" t="t"/>
              <a:pathLst>
                <a:path extrusionOk="0" h="6078" w="50259">
                  <a:moveTo>
                    <a:pt x="1" y="1"/>
                  </a:moveTo>
                  <a:lnTo>
                    <a:pt x="1" y="6078"/>
                  </a:lnTo>
                  <a:lnTo>
                    <a:pt x="42822" y="6078"/>
                  </a:lnTo>
                  <a:lnTo>
                    <a:pt x="43463" y="6052"/>
                  </a:lnTo>
                  <a:lnTo>
                    <a:pt x="44079" y="5975"/>
                  </a:lnTo>
                  <a:lnTo>
                    <a:pt x="44694" y="5847"/>
                  </a:lnTo>
                  <a:lnTo>
                    <a:pt x="45284" y="5693"/>
                  </a:lnTo>
                  <a:lnTo>
                    <a:pt x="45874" y="5462"/>
                  </a:lnTo>
                  <a:lnTo>
                    <a:pt x="46412" y="5206"/>
                  </a:lnTo>
                  <a:lnTo>
                    <a:pt x="46925" y="4924"/>
                  </a:lnTo>
                  <a:lnTo>
                    <a:pt x="47438" y="4591"/>
                  </a:lnTo>
                  <a:lnTo>
                    <a:pt x="47899" y="4206"/>
                  </a:lnTo>
                  <a:lnTo>
                    <a:pt x="48361" y="3821"/>
                  </a:lnTo>
                  <a:lnTo>
                    <a:pt x="48771" y="3386"/>
                  </a:lnTo>
                  <a:lnTo>
                    <a:pt x="49130" y="2924"/>
                  </a:lnTo>
                  <a:lnTo>
                    <a:pt x="49489" y="2411"/>
                  </a:lnTo>
                  <a:lnTo>
                    <a:pt x="49771" y="1898"/>
                  </a:lnTo>
                  <a:lnTo>
                    <a:pt x="50053" y="1360"/>
                  </a:lnTo>
                  <a:lnTo>
                    <a:pt x="50258" y="796"/>
                  </a:lnTo>
                  <a:lnTo>
                    <a:pt x="50130" y="616"/>
                  </a:lnTo>
                  <a:lnTo>
                    <a:pt x="49951" y="462"/>
                  </a:lnTo>
                  <a:lnTo>
                    <a:pt x="49771" y="334"/>
                  </a:lnTo>
                  <a:lnTo>
                    <a:pt x="49566" y="206"/>
                  </a:lnTo>
                  <a:lnTo>
                    <a:pt x="49361" y="129"/>
                  </a:lnTo>
                  <a:lnTo>
                    <a:pt x="49130"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2"/>
            <p:cNvSpPr/>
            <p:nvPr/>
          </p:nvSpPr>
          <p:spPr>
            <a:xfrm>
              <a:off x="4540775" y="2893050"/>
              <a:ext cx="871200" cy="871200"/>
            </a:xfrm>
            <a:custGeom>
              <a:rect b="b" l="l" r="r" t="t"/>
              <a:pathLst>
                <a:path extrusionOk="0" h="34848" w="34848">
                  <a:moveTo>
                    <a:pt x="3770" y="1"/>
                  </a:moveTo>
                  <a:lnTo>
                    <a:pt x="3385" y="26"/>
                  </a:lnTo>
                  <a:lnTo>
                    <a:pt x="3001" y="78"/>
                  </a:lnTo>
                  <a:lnTo>
                    <a:pt x="2642" y="180"/>
                  </a:lnTo>
                  <a:lnTo>
                    <a:pt x="2308" y="283"/>
                  </a:lnTo>
                  <a:lnTo>
                    <a:pt x="1975" y="462"/>
                  </a:lnTo>
                  <a:lnTo>
                    <a:pt x="1667" y="642"/>
                  </a:lnTo>
                  <a:lnTo>
                    <a:pt x="1359" y="847"/>
                  </a:lnTo>
                  <a:lnTo>
                    <a:pt x="1103" y="1103"/>
                  </a:lnTo>
                  <a:lnTo>
                    <a:pt x="872" y="1360"/>
                  </a:lnTo>
                  <a:lnTo>
                    <a:pt x="641" y="1667"/>
                  </a:lnTo>
                  <a:lnTo>
                    <a:pt x="462" y="1975"/>
                  </a:lnTo>
                  <a:lnTo>
                    <a:pt x="308" y="2308"/>
                  </a:lnTo>
                  <a:lnTo>
                    <a:pt x="180" y="2642"/>
                  </a:lnTo>
                  <a:lnTo>
                    <a:pt x="77" y="3001"/>
                  </a:lnTo>
                  <a:lnTo>
                    <a:pt x="26" y="3385"/>
                  </a:lnTo>
                  <a:lnTo>
                    <a:pt x="0" y="3770"/>
                  </a:lnTo>
                  <a:lnTo>
                    <a:pt x="0" y="34847"/>
                  </a:lnTo>
                  <a:lnTo>
                    <a:pt x="34847" y="34847"/>
                  </a:lnTo>
                  <a:lnTo>
                    <a:pt x="29181" y="15873"/>
                  </a:lnTo>
                  <a:lnTo>
                    <a:pt x="31078" y="7949"/>
                  </a:lnTo>
                  <a:lnTo>
                    <a:pt x="31155" y="7565"/>
                  </a:lnTo>
                  <a:lnTo>
                    <a:pt x="31206" y="7180"/>
                  </a:lnTo>
                  <a:lnTo>
                    <a:pt x="31232" y="6796"/>
                  </a:lnTo>
                  <a:lnTo>
                    <a:pt x="31258" y="6437"/>
                  </a:lnTo>
                  <a:lnTo>
                    <a:pt x="31258" y="6078"/>
                  </a:lnTo>
                  <a:lnTo>
                    <a:pt x="31206" y="5693"/>
                  </a:lnTo>
                  <a:lnTo>
                    <a:pt x="31155" y="5334"/>
                  </a:lnTo>
                  <a:lnTo>
                    <a:pt x="31104" y="5001"/>
                  </a:lnTo>
                  <a:lnTo>
                    <a:pt x="31001" y="4642"/>
                  </a:lnTo>
                  <a:lnTo>
                    <a:pt x="30899" y="4308"/>
                  </a:lnTo>
                  <a:lnTo>
                    <a:pt x="30770" y="3975"/>
                  </a:lnTo>
                  <a:lnTo>
                    <a:pt x="30617" y="3642"/>
                  </a:lnTo>
                  <a:lnTo>
                    <a:pt x="30463" y="3334"/>
                  </a:lnTo>
                  <a:lnTo>
                    <a:pt x="30283" y="3026"/>
                  </a:lnTo>
                  <a:lnTo>
                    <a:pt x="30078" y="2744"/>
                  </a:lnTo>
                  <a:lnTo>
                    <a:pt x="29873" y="2462"/>
                  </a:lnTo>
                  <a:lnTo>
                    <a:pt x="29642" y="2180"/>
                  </a:lnTo>
                  <a:lnTo>
                    <a:pt x="29411" y="1924"/>
                  </a:lnTo>
                  <a:lnTo>
                    <a:pt x="29155" y="1667"/>
                  </a:lnTo>
                  <a:lnTo>
                    <a:pt x="28873" y="1437"/>
                  </a:lnTo>
                  <a:lnTo>
                    <a:pt x="28591" y="1231"/>
                  </a:lnTo>
                  <a:lnTo>
                    <a:pt x="28309" y="1026"/>
                  </a:lnTo>
                  <a:lnTo>
                    <a:pt x="28001" y="847"/>
                  </a:lnTo>
                  <a:lnTo>
                    <a:pt x="27693" y="667"/>
                  </a:lnTo>
                  <a:lnTo>
                    <a:pt x="27360" y="513"/>
                  </a:lnTo>
                  <a:lnTo>
                    <a:pt x="27027" y="385"/>
                  </a:lnTo>
                  <a:lnTo>
                    <a:pt x="26668" y="257"/>
                  </a:lnTo>
                  <a:lnTo>
                    <a:pt x="26309" y="180"/>
                  </a:lnTo>
                  <a:lnTo>
                    <a:pt x="25950" y="103"/>
                  </a:lnTo>
                  <a:lnTo>
                    <a:pt x="25591"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2"/>
            <p:cNvSpPr/>
            <p:nvPr/>
          </p:nvSpPr>
          <p:spPr>
            <a:xfrm>
              <a:off x="4540775" y="2893050"/>
              <a:ext cx="725050" cy="871200"/>
            </a:xfrm>
            <a:custGeom>
              <a:rect b="b" l="l" r="r" t="t"/>
              <a:pathLst>
                <a:path extrusionOk="0" h="34848" w="29002">
                  <a:moveTo>
                    <a:pt x="3770" y="1"/>
                  </a:moveTo>
                  <a:lnTo>
                    <a:pt x="3385" y="26"/>
                  </a:lnTo>
                  <a:lnTo>
                    <a:pt x="3001" y="78"/>
                  </a:lnTo>
                  <a:lnTo>
                    <a:pt x="2642" y="180"/>
                  </a:lnTo>
                  <a:lnTo>
                    <a:pt x="2308" y="283"/>
                  </a:lnTo>
                  <a:lnTo>
                    <a:pt x="1975" y="462"/>
                  </a:lnTo>
                  <a:lnTo>
                    <a:pt x="1667" y="642"/>
                  </a:lnTo>
                  <a:lnTo>
                    <a:pt x="1359" y="847"/>
                  </a:lnTo>
                  <a:lnTo>
                    <a:pt x="1103" y="1103"/>
                  </a:lnTo>
                  <a:lnTo>
                    <a:pt x="872" y="1360"/>
                  </a:lnTo>
                  <a:lnTo>
                    <a:pt x="641" y="1667"/>
                  </a:lnTo>
                  <a:lnTo>
                    <a:pt x="462" y="1975"/>
                  </a:lnTo>
                  <a:lnTo>
                    <a:pt x="308" y="2308"/>
                  </a:lnTo>
                  <a:lnTo>
                    <a:pt x="180" y="2642"/>
                  </a:lnTo>
                  <a:lnTo>
                    <a:pt x="77" y="3001"/>
                  </a:lnTo>
                  <a:lnTo>
                    <a:pt x="26" y="3385"/>
                  </a:lnTo>
                  <a:lnTo>
                    <a:pt x="0" y="3770"/>
                  </a:lnTo>
                  <a:lnTo>
                    <a:pt x="0" y="34847"/>
                  </a:lnTo>
                  <a:lnTo>
                    <a:pt x="29001" y="34847"/>
                  </a:lnTo>
                  <a:lnTo>
                    <a:pt x="23334" y="15873"/>
                  </a:lnTo>
                  <a:lnTo>
                    <a:pt x="25232" y="7949"/>
                  </a:lnTo>
                  <a:lnTo>
                    <a:pt x="25309" y="7565"/>
                  </a:lnTo>
                  <a:lnTo>
                    <a:pt x="25360" y="7180"/>
                  </a:lnTo>
                  <a:lnTo>
                    <a:pt x="25386" y="6796"/>
                  </a:lnTo>
                  <a:lnTo>
                    <a:pt x="25411" y="6437"/>
                  </a:lnTo>
                  <a:lnTo>
                    <a:pt x="25386" y="6078"/>
                  </a:lnTo>
                  <a:lnTo>
                    <a:pt x="25360" y="5693"/>
                  </a:lnTo>
                  <a:lnTo>
                    <a:pt x="25309" y="5334"/>
                  </a:lnTo>
                  <a:lnTo>
                    <a:pt x="25232" y="5001"/>
                  </a:lnTo>
                  <a:lnTo>
                    <a:pt x="25155" y="4642"/>
                  </a:lnTo>
                  <a:lnTo>
                    <a:pt x="25027" y="4308"/>
                  </a:lnTo>
                  <a:lnTo>
                    <a:pt x="24898" y="3975"/>
                  </a:lnTo>
                  <a:lnTo>
                    <a:pt x="24770" y="3642"/>
                  </a:lnTo>
                  <a:lnTo>
                    <a:pt x="24591" y="3334"/>
                  </a:lnTo>
                  <a:lnTo>
                    <a:pt x="24411" y="3026"/>
                  </a:lnTo>
                  <a:lnTo>
                    <a:pt x="24232" y="2744"/>
                  </a:lnTo>
                  <a:lnTo>
                    <a:pt x="24027" y="2462"/>
                  </a:lnTo>
                  <a:lnTo>
                    <a:pt x="23796" y="2180"/>
                  </a:lnTo>
                  <a:lnTo>
                    <a:pt x="23539" y="1924"/>
                  </a:lnTo>
                  <a:lnTo>
                    <a:pt x="23283" y="1667"/>
                  </a:lnTo>
                  <a:lnTo>
                    <a:pt x="23027" y="1437"/>
                  </a:lnTo>
                  <a:lnTo>
                    <a:pt x="22745" y="1231"/>
                  </a:lnTo>
                  <a:lnTo>
                    <a:pt x="22462" y="1026"/>
                  </a:lnTo>
                  <a:lnTo>
                    <a:pt x="22155" y="847"/>
                  </a:lnTo>
                  <a:lnTo>
                    <a:pt x="21821" y="667"/>
                  </a:lnTo>
                  <a:lnTo>
                    <a:pt x="21514" y="513"/>
                  </a:lnTo>
                  <a:lnTo>
                    <a:pt x="21155" y="385"/>
                  </a:lnTo>
                  <a:lnTo>
                    <a:pt x="20821" y="257"/>
                  </a:lnTo>
                  <a:lnTo>
                    <a:pt x="20462" y="180"/>
                  </a:lnTo>
                  <a:lnTo>
                    <a:pt x="20103" y="103"/>
                  </a:lnTo>
                  <a:lnTo>
                    <a:pt x="19719"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2"/>
            <p:cNvSpPr/>
            <p:nvPr/>
          </p:nvSpPr>
          <p:spPr>
            <a:xfrm>
              <a:off x="4844625" y="2309075"/>
              <a:ext cx="642350" cy="2575"/>
            </a:xfrm>
            <a:custGeom>
              <a:rect b="b" l="l" r="r" t="t"/>
              <a:pathLst>
                <a:path extrusionOk="0" h="103" w="25694">
                  <a:moveTo>
                    <a:pt x="12847" y="0"/>
                  </a:moveTo>
                  <a:lnTo>
                    <a:pt x="6334" y="26"/>
                  </a:lnTo>
                  <a:lnTo>
                    <a:pt x="1" y="51"/>
                  </a:lnTo>
                  <a:lnTo>
                    <a:pt x="6334" y="103"/>
                  </a:lnTo>
                  <a:lnTo>
                    <a:pt x="19360" y="103"/>
                  </a:lnTo>
                  <a:lnTo>
                    <a:pt x="25693" y="51"/>
                  </a:lnTo>
                  <a:lnTo>
                    <a:pt x="19360" y="26"/>
                  </a:lnTo>
                  <a:lnTo>
                    <a:pt x="12847"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2"/>
            <p:cNvSpPr/>
            <p:nvPr/>
          </p:nvSpPr>
          <p:spPr>
            <a:xfrm>
              <a:off x="4825400" y="2489200"/>
              <a:ext cx="720550" cy="1950"/>
            </a:xfrm>
            <a:custGeom>
              <a:rect b="b" l="l" r="r" t="t"/>
              <a:pathLst>
                <a:path extrusionOk="0" h="78" w="28822">
                  <a:moveTo>
                    <a:pt x="7103" y="0"/>
                  </a:moveTo>
                  <a:lnTo>
                    <a:pt x="0" y="26"/>
                  </a:lnTo>
                  <a:lnTo>
                    <a:pt x="7103" y="77"/>
                  </a:lnTo>
                  <a:lnTo>
                    <a:pt x="21719" y="77"/>
                  </a:lnTo>
                  <a:lnTo>
                    <a:pt x="28821" y="26"/>
                  </a:lnTo>
                  <a:lnTo>
                    <a:pt x="2171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2"/>
            <p:cNvSpPr/>
            <p:nvPr/>
          </p:nvSpPr>
          <p:spPr>
            <a:xfrm>
              <a:off x="4854250" y="2668700"/>
              <a:ext cx="721825" cy="1925"/>
            </a:xfrm>
            <a:custGeom>
              <a:rect b="b" l="l" r="r" t="t"/>
              <a:pathLst>
                <a:path extrusionOk="0" h="77" w="28873">
                  <a:moveTo>
                    <a:pt x="7103" y="0"/>
                  </a:moveTo>
                  <a:lnTo>
                    <a:pt x="0" y="26"/>
                  </a:lnTo>
                  <a:lnTo>
                    <a:pt x="7103" y="77"/>
                  </a:lnTo>
                  <a:lnTo>
                    <a:pt x="21770" y="77"/>
                  </a:lnTo>
                  <a:lnTo>
                    <a:pt x="28873" y="26"/>
                  </a:lnTo>
                  <a:lnTo>
                    <a:pt x="21770"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2"/>
            <p:cNvSpPr/>
            <p:nvPr/>
          </p:nvSpPr>
          <p:spPr>
            <a:xfrm>
              <a:off x="4888850" y="2848175"/>
              <a:ext cx="715425" cy="1950"/>
            </a:xfrm>
            <a:custGeom>
              <a:rect b="b" l="l" r="r" t="t"/>
              <a:pathLst>
                <a:path extrusionOk="0" h="78" w="28617">
                  <a:moveTo>
                    <a:pt x="7052" y="1"/>
                  </a:moveTo>
                  <a:lnTo>
                    <a:pt x="1" y="52"/>
                  </a:lnTo>
                  <a:lnTo>
                    <a:pt x="7052" y="78"/>
                  </a:lnTo>
                  <a:lnTo>
                    <a:pt x="21565" y="78"/>
                  </a:lnTo>
                  <a:lnTo>
                    <a:pt x="28617" y="52"/>
                  </a:lnTo>
                  <a:lnTo>
                    <a:pt x="2156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2"/>
            <p:cNvSpPr/>
            <p:nvPr/>
          </p:nvSpPr>
          <p:spPr>
            <a:xfrm>
              <a:off x="4365125" y="2893050"/>
              <a:ext cx="870550" cy="871200"/>
            </a:xfrm>
            <a:custGeom>
              <a:rect b="b" l="l" r="r" t="t"/>
              <a:pathLst>
                <a:path extrusionOk="0" h="34848" w="34822">
                  <a:moveTo>
                    <a:pt x="3744" y="1"/>
                  </a:moveTo>
                  <a:lnTo>
                    <a:pt x="3360" y="26"/>
                  </a:lnTo>
                  <a:lnTo>
                    <a:pt x="3001" y="78"/>
                  </a:lnTo>
                  <a:lnTo>
                    <a:pt x="2642" y="180"/>
                  </a:lnTo>
                  <a:lnTo>
                    <a:pt x="2283" y="283"/>
                  </a:lnTo>
                  <a:lnTo>
                    <a:pt x="1949" y="462"/>
                  </a:lnTo>
                  <a:lnTo>
                    <a:pt x="1642" y="642"/>
                  </a:lnTo>
                  <a:lnTo>
                    <a:pt x="1360" y="847"/>
                  </a:lnTo>
                  <a:lnTo>
                    <a:pt x="1103" y="1103"/>
                  </a:lnTo>
                  <a:lnTo>
                    <a:pt x="847" y="1360"/>
                  </a:lnTo>
                  <a:lnTo>
                    <a:pt x="642" y="1667"/>
                  </a:lnTo>
                  <a:lnTo>
                    <a:pt x="437" y="1975"/>
                  </a:lnTo>
                  <a:lnTo>
                    <a:pt x="283" y="2308"/>
                  </a:lnTo>
                  <a:lnTo>
                    <a:pt x="154" y="2642"/>
                  </a:lnTo>
                  <a:lnTo>
                    <a:pt x="78" y="3001"/>
                  </a:lnTo>
                  <a:lnTo>
                    <a:pt x="1" y="3385"/>
                  </a:lnTo>
                  <a:lnTo>
                    <a:pt x="1" y="3770"/>
                  </a:lnTo>
                  <a:lnTo>
                    <a:pt x="1" y="34847"/>
                  </a:lnTo>
                  <a:lnTo>
                    <a:pt x="34822" y="34847"/>
                  </a:lnTo>
                  <a:lnTo>
                    <a:pt x="29155" y="15873"/>
                  </a:lnTo>
                  <a:lnTo>
                    <a:pt x="31053" y="7949"/>
                  </a:lnTo>
                  <a:lnTo>
                    <a:pt x="31155" y="7565"/>
                  </a:lnTo>
                  <a:lnTo>
                    <a:pt x="31206" y="7180"/>
                  </a:lnTo>
                  <a:lnTo>
                    <a:pt x="31232" y="6796"/>
                  </a:lnTo>
                  <a:lnTo>
                    <a:pt x="31232" y="6437"/>
                  </a:lnTo>
                  <a:lnTo>
                    <a:pt x="31232" y="6078"/>
                  </a:lnTo>
                  <a:lnTo>
                    <a:pt x="31206" y="5693"/>
                  </a:lnTo>
                  <a:lnTo>
                    <a:pt x="31155" y="5334"/>
                  </a:lnTo>
                  <a:lnTo>
                    <a:pt x="31078" y="5001"/>
                  </a:lnTo>
                  <a:lnTo>
                    <a:pt x="31001" y="4642"/>
                  </a:lnTo>
                  <a:lnTo>
                    <a:pt x="30873" y="4308"/>
                  </a:lnTo>
                  <a:lnTo>
                    <a:pt x="30745" y="3975"/>
                  </a:lnTo>
                  <a:lnTo>
                    <a:pt x="30617" y="3642"/>
                  </a:lnTo>
                  <a:lnTo>
                    <a:pt x="30437" y="3334"/>
                  </a:lnTo>
                  <a:lnTo>
                    <a:pt x="30258" y="3026"/>
                  </a:lnTo>
                  <a:lnTo>
                    <a:pt x="30078" y="2744"/>
                  </a:lnTo>
                  <a:lnTo>
                    <a:pt x="29847" y="2462"/>
                  </a:lnTo>
                  <a:lnTo>
                    <a:pt x="29642" y="2180"/>
                  </a:lnTo>
                  <a:lnTo>
                    <a:pt x="29386" y="1924"/>
                  </a:lnTo>
                  <a:lnTo>
                    <a:pt x="29129" y="1667"/>
                  </a:lnTo>
                  <a:lnTo>
                    <a:pt x="28873" y="1437"/>
                  </a:lnTo>
                  <a:lnTo>
                    <a:pt x="28591" y="1231"/>
                  </a:lnTo>
                  <a:lnTo>
                    <a:pt x="28283" y="1026"/>
                  </a:lnTo>
                  <a:lnTo>
                    <a:pt x="28001" y="847"/>
                  </a:lnTo>
                  <a:lnTo>
                    <a:pt x="27668" y="667"/>
                  </a:lnTo>
                  <a:lnTo>
                    <a:pt x="27335" y="513"/>
                  </a:lnTo>
                  <a:lnTo>
                    <a:pt x="27001" y="385"/>
                  </a:lnTo>
                  <a:lnTo>
                    <a:pt x="26668" y="257"/>
                  </a:lnTo>
                  <a:lnTo>
                    <a:pt x="26309" y="180"/>
                  </a:lnTo>
                  <a:lnTo>
                    <a:pt x="25950" y="103"/>
                  </a:lnTo>
                  <a:lnTo>
                    <a:pt x="25565" y="52"/>
                  </a:lnTo>
                  <a:lnTo>
                    <a:pt x="2518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2"/>
            <p:cNvSpPr/>
            <p:nvPr/>
          </p:nvSpPr>
          <p:spPr>
            <a:xfrm>
              <a:off x="4365125" y="2893050"/>
              <a:ext cx="724400" cy="871200"/>
            </a:xfrm>
            <a:custGeom>
              <a:rect b="b" l="l" r="r" t="t"/>
              <a:pathLst>
                <a:path extrusionOk="0" h="34848" w="28976">
                  <a:moveTo>
                    <a:pt x="3744" y="1"/>
                  </a:moveTo>
                  <a:lnTo>
                    <a:pt x="3360" y="26"/>
                  </a:lnTo>
                  <a:lnTo>
                    <a:pt x="3001" y="78"/>
                  </a:lnTo>
                  <a:lnTo>
                    <a:pt x="2642" y="180"/>
                  </a:lnTo>
                  <a:lnTo>
                    <a:pt x="2283" y="283"/>
                  </a:lnTo>
                  <a:lnTo>
                    <a:pt x="1949" y="462"/>
                  </a:lnTo>
                  <a:lnTo>
                    <a:pt x="1642" y="642"/>
                  </a:lnTo>
                  <a:lnTo>
                    <a:pt x="1360" y="847"/>
                  </a:lnTo>
                  <a:lnTo>
                    <a:pt x="1103" y="1103"/>
                  </a:lnTo>
                  <a:lnTo>
                    <a:pt x="847" y="1360"/>
                  </a:lnTo>
                  <a:lnTo>
                    <a:pt x="642" y="1667"/>
                  </a:lnTo>
                  <a:lnTo>
                    <a:pt x="437" y="1975"/>
                  </a:lnTo>
                  <a:lnTo>
                    <a:pt x="283" y="2308"/>
                  </a:lnTo>
                  <a:lnTo>
                    <a:pt x="154" y="2642"/>
                  </a:lnTo>
                  <a:lnTo>
                    <a:pt x="78" y="3001"/>
                  </a:lnTo>
                  <a:lnTo>
                    <a:pt x="1" y="3385"/>
                  </a:lnTo>
                  <a:lnTo>
                    <a:pt x="1" y="3770"/>
                  </a:lnTo>
                  <a:lnTo>
                    <a:pt x="1" y="34847"/>
                  </a:lnTo>
                  <a:lnTo>
                    <a:pt x="28976" y="34847"/>
                  </a:lnTo>
                  <a:lnTo>
                    <a:pt x="23309" y="15873"/>
                  </a:lnTo>
                  <a:lnTo>
                    <a:pt x="25206" y="7949"/>
                  </a:lnTo>
                  <a:lnTo>
                    <a:pt x="25283" y="7565"/>
                  </a:lnTo>
                  <a:lnTo>
                    <a:pt x="25335" y="7180"/>
                  </a:lnTo>
                  <a:lnTo>
                    <a:pt x="25386" y="6796"/>
                  </a:lnTo>
                  <a:lnTo>
                    <a:pt x="25386" y="6437"/>
                  </a:lnTo>
                  <a:lnTo>
                    <a:pt x="25386" y="6078"/>
                  </a:lnTo>
                  <a:lnTo>
                    <a:pt x="25360" y="5693"/>
                  </a:lnTo>
                  <a:lnTo>
                    <a:pt x="25309" y="5334"/>
                  </a:lnTo>
                  <a:lnTo>
                    <a:pt x="25232" y="5001"/>
                  </a:lnTo>
                  <a:lnTo>
                    <a:pt x="25129" y="4642"/>
                  </a:lnTo>
                  <a:lnTo>
                    <a:pt x="25027" y="4308"/>
                  </a:lnTo>
                  <a:lnTo>
                    <a:pt x="24899" y="3975"/>
                  </a:lnTo>
                  <a:lnTo>
                    <a:pt x="24745" y="3642"/>
                  </a:lnTo>
                  <a:lnTo>
                    <a:pt x="24591" y="3334"/>
                  </a:lnTo>
                  <a:lnTo>
                    <a:pt x="24411" y="3026"/>
                  </a:lnTo>
                  <a:lnTo>
                    <a:pt x="24206" y="2744"/>
                  </a:lnTo>
                  <a:lnTo>
                    <a:pt x="24001" y="2462"/>
                  </a:lnTo>
                  <a:lnTo>
                    <a:pt x="23770" y="2180"/>
                  </a:lnTo>
                  <a:lnTo>
                    <a:pt x="23540" y="1924"/>
                  </a:lnTo>
                  <a:lnTo>
                    <a:pt x="23283" y="1667"/>
                  </a:lnTo>
                  <a:lnTo>
                    <a:pt x="23027" y="1437"/>
                  </a:lnTo>
                  <a:lnTo>
                    <a:pt x="22745" y="1231"/>
                  </a:lnTo>
                  <a:lnTo>
                    <a:pt x="22437" y="1026"/>
                  </a:lnTo>
                  <a:lnTo>
                    <a:pt x="22129" y="847"/>
                  </a:lnTo>
                  <a:lnTo>
                    <a:pt x="21822" y="667"/>
                  </a:lnTo>
                  <a:lnTo>
                    <a:pt x="21488" y="513"/>
                  </a:lnTo>
                  <a:lnTo>
                    <a:pt x="21155" y="385"/>
                  </a:lnTo>
                  <a:lnTo>
                    <a:pt x="20822" y="257"/>
                  </a:lnTo>
                  <a:lnTo>
                    <a:pt x="20463" y="180"/>
                  </a:lnTo>
                  <a:lnTo>
                    <a:pt x="20078" y="103"/>
                  </a:lnTo>
                  <a:lnTo>
                    <a:pt x="19719" y="52"/>
                  </a:lnTo>
                  <a:lnTo>
                    <a:pt x="19334"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2"/>
            <p:cNvSpPr/>
            <p:nvPr/>
          </p:nvSpPr>
          <p:spPr>
            <a:xfrm>
              <a:off x="3529200" y="2061625"/>
              <a:ext cx="1076975" cy="1063500"/>
            </a:xfrm>
            <a:custGeom>
              <a:rect b="b" l="l" r="r" t="t"/>
              <a:pathLst>
                <a:path extrusionOk="0" h="42540" w="43079">
                  <a:moveTo>
                    <a:pt x="14001" y="1"/>
                  </a:moveTo>
                  <a:lnTo>
                    <a:pt x="13181" y="26"/>
                  </a:lnTo>
                  <a:lnTo>
                    <a:pt x="12386" y="103"/>
                  </a:lnTo>
                  <a:lnTo>
                    <a:pt x="11591" y="206"/>
                  </a:lnTo>
                  <a:lnTo>
                    <a:pt x="10822" y="360"/>
                  </a:lnTo>
                  <a:lnTo>
                    <a:pt x="10078" y="565"/>
                  </a:lnTo>
                  <a:lnTo>
                    <a:pt x="9335" y="795"/>
                  </a:lnTo>
                  <a:lnTo>
                    <a:pt x="8617" y="1077"/>
                  </a:lnTo>
                  <a:lnTo>
                    <a:pt x="7924" y="1385"/>
                  </a:lnTo>
                  <a:lnTo>
                    <a:pt x="7258" y="1744"/>
                  </a:lnTo>
                  <a:lnTo>
                    <a:pt x="6591" y="2129"/>
                  </a:lnTo>
                  <a:lnTo>
                    <a:pt x="5975" y="2539"/>
                  </a:lnTo>
                  <a:lnTo>
                    <a:pt x="5360" y="3001"/>
                  </a:lnTo>
                  <a:lnTo>
                    <a:pt x="4796" y="3462"/>
                  </a:lnTo>
                  <a:lnTo>
                    <a:pt x="4232" y="3975"/>
                  </a:lnTo>
                  <a:lnTo>
                    <a:pt x="3719" y="4513"/>
                  </a:lnTo>
                  <a:lnTo>
                    <a:pt x="3232" y="5078"/>
                  </a:lnTo>
                  <a:lnTo>
                    <a:pt x="2770" y="5667"/>
                  </a:lnTo>
                  <a:lnTo>
                    <a:pt x="2334" y="6283"/>
                  </a:lnTo>
                  <a:lnTo>
                    <a:pt x="1950" y="6924"/>
                  </a:lnTo>
                  <a:lnTo>
                    <a:pt x="1565" y="7565"/>
                  </a:lnTo>
                  <a:lnTo>
                    <a:pt x="1257" y="8231"/>
                  </a:lnTo>
                  <a:lnTo>
                    <a:pt x="950" y="8949"/>
                  </a:lnTo>
                  <a:lnTo>
                    <a:pt x="693" y="9642"/>
                  </a:lnTo>
                  <a:lnTo>
                    <a:pt x="488" y="10385"/>
                  </a:lnTo>
                  <a:lnTo>
                    <a:pt x="309" y="11129"/>
                  </a:lnTo>
                  <a:lnTo>
                    <a:pt x="155" y="11873"/>
                  </a:lnTo>
                  <a:lnTo>
                    <a:pt x="78" y="12642"/>
                  </a:lnTo>
                  <a:lnTo>
                    <a:pt x="27" y="13411"/>
                  </a:lnTo>
                  <a:lnTo>
                    <a:pt x="1" y="14206"/>
                  </a:lnTo>
                  <a:lnTo>
                    <a:pt x="52" y="15001"/>
                  </a:lnTo>
                  <a:lnTo>
                    <a:pt x="129" y="15796"/>
                  </a:lnTo>
                  <a:lnTo>
                    <a:pt x="257" y="16616"/>
                  </a:lnTo>
                  <a:lnTo>
                    <a:pt x="5155" y="42540"/>
                  </a:lnTo>
                  <a:lnTo>
                    <a:pt x="43079" y="42540"/>
                  </a:lnTo>
                  <a:lnTo>
                    <a:pt x="36874" y="9770"/>
                  </a:lnTo>
                  <a:lnTo>
                    <a:pt x="36771" y="9231"/>
                  </a:lnTo>
                  <a:lnTo>
                    <a:pt x="36643" y="8719"/>
                  </a:lnTo>
                  <a:lnTo>
                    <a:pt x="36463" y="8206"/>
                  </a:lnTo>
                  <a:lnTo>
                    <a:pt x="36309" y="7719"/>
                  </a:lnTo>
                  <a:lnTo>
                    <a:pt x="36104" y="7231"/>
                  </a:lnTo>
                  <a:lnTo>
                    <a:pt x="35874" y="6770"/>
                  </a:lnTo>
                  <a:lnTo>
                    <a:pt x="35643" y="6308"/>
                  </a:lnTo>
                  <a:lnTo>
                    <a:pt x="35386" y="5847"/>
                  </a:lnTo>
                  <a:lnTo>
                    <a:pt x="35130" y="5411"/>
                  </a:lnTo>
                  <a:lnTo>
                    <a:pt x="34822" y="5001"/>
                  </a:lnTo>
                  <a:lnTo>
                    <a:pt x="34515" y="4590"/>
                  </a:lnTo>
                  <a:lnTo>
                    <a:pt x="34207" y="4180"/>
                  </a:lnTo>
                  <a:lnTo>
                    <a:pt x="33848" y="3821"/>
                  </a:lnTo>
                  <a:lnTo>
                    <a:pt x="33515" y="3437"/>
                  </a:lnTo>
                  <a:lnTo>
                    <a:pt x="33130" y="3103"/>
                  </a:lnTo>
                  <a:lnTo>
                    <a:pt x="32745" y="2770"/>
                  </a:lnTo>
                  <a:lnTo>
                    <a:pt x="32361" y="2436"/>
                  </a:lnTo>
                  <a:lnTo>
                    <a:pt x="31950" y="2154"/>
                  </a:lnTo>
                  <a:lnTo>
                    <a:pt x="31515" y="1872"/>
                  </a:lnTo>
                  <a:lnTo>
                    <a:pt x="31079" y="1590"/>
                  </a:lnTo>
                  <a:lnTo>
                    <a:pt x="30643" y="1360"/>
                  </a:lnTo>
                  <a:lnTo>
                    <a:pt x="30181" y="1129"/>
                  </a:lnTo>
                  <a:lnTo>
                    <a:pt x="29694" y="924"/>
                  </a:lnTo>
                  <a:lnTo>
                    <a:pt x="29232" y="744"/>
                  </a:lnTo>
                  <a:lnTo>
                    <a:pt x="28745" y="565"/>
                  </a:lnTo>
                  <a:lnTo>
                    <a:pt x="28232" y="436"/>
                  </a:lnTo>
                  <a:lnTo>
                    <a:pt x="27745" y="308"/>
                  </a:lnTo>
                  <a:lnTo>
                    <a:pt x="27232" y="206"/>
                  </a:lnTo>
                  <a:lnTo>
                    <a:pt x="26694" y="103"/>
                  </a:lnTo>
                  <a:lnTo>
                    <a:pt x="26181" y="52"/>
                  </a:lnTo>
                  <a:lnTo>
                    <a:pt x="25643"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2"/>
            <p:cNvSpPr/>
            <p:nvPr/>
          </p:nvSpPr>
          <p:spPr>
            <a:xfrm>
              <a:off x="3709975" y="2061625"/>
              <a:ext cx="896200" cy="1063500"/>
            </a:xfrm>
            <a:custGeom>
              <a:rect b="b" l="l" r="r" t="t"/>
              <a:pathLst>
                <a:path extrusionOk="0" h="42540" w="35848">
                  <a:moveTo>
                    <a:pt x="14001" y="1"/>
                  </a:moveTo>
                  <a:lnTo>
                    <a:pt x="13181" y="26"/>
                  </a:lnTo>
                  <a:lnTo>
                    <a:pt x="12360" y="103"/>
                  </a:lnTo>
                  <a:lnTo>
                    <a:pt x="11591" y="206"/>
                  </a:lnTo>
                  <a:lnTo>
                    <a:pt x="10822" y="360"/>
                  </a:lnTo>
                  <a:lnTo>
                    <a:pt x="10052" y="565"/>
                  </a:lnTo>
                  <a:lnTo>
                    <a:pt x="9334" y="795"/>
                  </a:lnTo>
                  <a:lnTo>
                    <a:pt x="8616" y="1077"/>
                  </a:lnTo>
                  <a:lnTo>
                    <a:pt x="7899" y="1385"/>
                  </a:lnTo>
                  <a:lnTo>
                    <a:pt x="7232" y="1744"/>
                  </a:lnTo>
                  <a:lnTo>
                    <a:pt x="6591" y="2129"/>
                  </a:lnTo>
                  <a:lnTo>
                    <a:pt x="5950" y="2539"/>
                  </a:lnTo>
                  <a:lnTo>
                    <a:pt x="5360" y="3001"/>
                  </a:lnTo>
                  <a:lnTo>
                    <a:pt x="4770" y="3462"/>
                  </a:lnTo>
                  <a:lnTo>
                    <a:pt x="4232" y="3975"/>
                  </a:lnTo>
                  <a:lnTo>
                    <a:pt x="3693" y="4513"/>
                  </a:lnTo>
                  <a:lnTo>
                    <a:pt x="3206" y="5078"/>
                  </a:lnTo>
                  <a:lnTo>
                    <a:pt x="2745" y="5667"/>
                  </a:lnTo>
                  <a:lnTo>
                    <a:pt x="2309" y="6283"/>
                  </a:lnTo>
                  <a:lnTo>
                    <a:pt x="1924" y="6924"/>
                  </a:lnTo>
                  <a:lnTo>
                    <a:pt x="1565" y="7565"/>
                  </a:lnTo>
                  <a:lnTo>
                    <a:pt x="1232" y="8231"/>
                  </a:lnTo>
                  <a:lnTo>
                    <a:pt x="924" y="8949"/>
                  </a:lnTo>
                  <a:lnTo>
                    <a:pt x="693" y="9642"/>
                  </a:lnTo>
                  <a:lnTo>
                    <a:pt x="462" y="10385"/>
                  </a:lnTo>
                  <a:lnTo>
                    <a:pt x="283" y="11129"/>
                  </a:lnTo>
                  <a:lnTo>
                    <a:pt x="155" y="11873"/>
                  </a:lnTo>
                  <a:lnTo>
                    <a:pt x="52" y="12642"/>
                  </a:lnTo>
                  <a:lnTo>
                    <a:pt x="1" y="13411"/>
                  </a:lnTo>
                  <a:lnTo>
                    <a:pt x="1" y="14206"/>
                  </a:lnTo>
                  <a:lnTo>
                    <a:pt x="27" y="15001"/>
                  </a:lnTo>
                  <a:lnTo>
                    <a:pt x="103" y="15796"/>
                  </a:lnTo>
                  <a:lnTo>
                    <a:pt x="232" y="16616"/>
                  </a:lnTo>
                  <a:lnTo>
                    <a:pt x="5129" y="42540"/>
                  </a:lnTo>
                  <a:lnTo>
                    <a:pt x="35848" y="42540"/>
                  </a:lnTo>
                  <a:lnTo>
                    <a:pt x="29643" y="9770"/>
                  </a:lnTo>
                  <a:lnTo>
                    <a:pt x="29540" y="9231"/>
                  </a:lnTo>
                  <a:lnTo>
                    <a:pt x="29412" y="8719"/>
                  </a:lnTo>
                  <a:lnTo>
                    <a:pt x="29232" y="8206"/>
                  </a:lnTo>
                  <a:lnTo>
                    <a:pt x="29078" y="7719"/>
                  </a:lnTo>
                  <a:lnTo>
                    <a:pt x="28873" y="7231"/>
                  </a:lnTo>
                  <a:lnTo>
                    <a:pt x="28643" y="6770"/>
                  </a:lnTo>
                  <a:lnTo>
                    <a:pt x="28412" y="6308"/>
                  </a:lnTo>
                  <a:lnTo>
                    <a:pt x="28155" y="5847"/>
                  </a:lnTo>
                  <a:lnTo>
                    <a:pt x="27899" y="5411"/>
                  </a:lnTo>
                  <a:lnTo>
                    <a:pt x="27591" y="5001"/>
                  </a:lnTo>
                  <a:lnTo>
                    <a:pt x="27284" y="4590"/>
                  </a:lnTo>
                  <a:lnTo>
                    <a:pt x="26976" y="4180"/>
                  </a:lnTo>
                  <a:lnTo>
                    <a:pt x="26617" y="3821"/>
                  </a:lnTo>
                  <a:lnTo>
                    <a:pt x="26284" y="3437"/>
                  </a:lnTo>
                  <a:lnTo>
                    <a:pt x="25899" y="3103"/>
                  </a:lnTo>
                  <a:lnTo>
                    <a:pt x="25514" y="2770"/>
                  </a:lnTo>
                  <a:lnTo>
                    <a:pt x="25130" y="2436"/>
                  </a:lnTo>
                  <a:lnTo>
                    <a:pt x="24719" y="2154"/>
                  </a:lnTo>
                  <a:lnTo>
                    <a:pt x="24284" y="1872"/>
                  </a:lnTo>
                  <a:lnTo>
                    <a:pt x="23848" y="1590"/>
                  </a:lnTo>
                  <a:lnTo>
                    <a:pt x="23412" y="1360"/>
                  </a:lnTo>
                  <a:lnTo>
                    <a:pt x="22950" y="1129"/>
                  </a:lnTo>
                  <a:lnTo>
                    <a:pt x="22463" y="924"/>
                  </a:lnTo>
                  <a:lnTo>
                    <a:pt x="22001" y="744"/>
                  </a:lnTo>
                  <a:lnTo>
                    <a:pt x="21514" y="565"/>
                  </a:lnTo>
                  <a:lnTo>
                    <a:pt x="21001" y="436"/>
                  </a:lnTo>
                  <a:lnTo>
                    <a:pt x="20514" y="308"/>
                  </a:lnTo>
                  <a:lnTo>
                    <a:pt x="20001" y="206"/>
                  </a:lnTo>
                  <a:lnTo>
                    <a:pt x="19463" y="103"/>
                  </a:lnTo>
                  <a:lnTo>
                    <a:pt x="18950" y="52"/>
                  </a:lnTo>
                  <a:lnTo>
                    <a:pt x="18412" y="26"/>
                  </a:lnTo>
                  <a:lnTo>
                    <a:pt x="17873" y="1"/>
                  </a:lnTo>
                  <a:close/>
                </a:path>
              </a:pathLst>
            </a:custGeom>
            <a:solidFill>
              <a:srgbClr val="8E3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2"/>
            <p:cNvSpPr/>
            <p:nvPr/>
          </p:nvSpPr>
          <p:spPr>
            <a:xfrm>
              <a:off x="4613850" y="3289850"/>
              <a:ext cx="314125" cy="474400"/>
            </a:xfrm>
            <a:custGeom>
              <a:rect b="b" l="l" r="r" t="t"/>
              <a:pathLst>
                <a:path extrusionOk="0" h="18976" w="12565">
                  <a:moveTo>
                    <a:pt x="1" y="1"/>
                  </a:moveTo>
                  <a:lnTo>
                    <a:pt x="5693" y="18975"/>
                  </a:lnTo>
                  <a:lnTo>
                    <a:pt x="12565" y="18975"/>
                  </a:lnTo>
                  <a:lnTo>
                    <a:pt x="6898"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2"/>
            <p:cNvSpPr/>
            <p:nvPr/>
          </p:nvSpPr>
          <p:spPr>
            <a:xfrm>
              <a:off x="4083075" y="3289850"/>
              <a:ext cx="673100" cy="474400"/>
            </a:xfrm>
            <a:custGeom>
              <a:rect b="b" l="l" r="r" t="t"/>
              <a:pathLst>
                <a:path extrusionOk="0" h="18976" w="26924">
                  <a:moveTo>
                    <a:pt x="0" y="1"/>
                  </a:moveTo>
                  <a:lnTo>
                    <a:pt x="6539" y="18975"/>
                  </a:lnTo>
                  <a:lnTo>
                    <a:pt x="26924" y="18975"/>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2"/>
            <p:cNvSpPr/>
            <p:nvPr/>
          </p:nvSpPr>
          <p:spPr>
            <a:xfrm>
              <a:off x="4141400" y="3289850"/>
              <a:ext cx="313500" cy="474400"/>
            </a:xfrm>
            <a:custGeom>
              <a:rect b="b" l="l" r="r" t="t"/>
              <a:pathLst>
                <a:path extrusionOk="0" h="18976" w="12540">
                  <a:moveTo>
                    <a:pt x="1" y="1"/>
                  </a:moveTo>
                  <a:lnTo>
                    <a:pt x="5668" y="18975"/>
                  </a:lnTo>
                  <a:lnTo>
                    <a:pt x="12539" y="18975"/>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2"/>
            <p:cNvSpPr/>
            <p:nvPr/>
          </p:nvSpPr>
          <p:spPr>
            <a:xfrm>
              <a:off x="3658050" y="3125100"/>
              <a:ext cx="1268025" cy="278250"/>
            </a:xfrm>
            <a:custGeom>
              <a:rect b="b" l="l" r="r" t="t"/>
              <a:pathLst>
                <a:path extrusionOk="0" h="11130" w="50721">
                  <a:moveTo>
                    <a:pt x="1" y="1"/>
                  </a:moveTo>
                  <a:lnTo>
                    <a:pt x="1" y="11129"/>
                  </a:lnTo>
                  <a:lnTo>
                    <a:pt x="43233" y="11129"/>
                  </a:lnTo>
                  <a:lnTo>
                    <a:pt x="43643" y="11078"/>
                  </a:lnTo>
                  <a:lnTo>
                    <a:pt x="44028" y="11027"/>
                  </a:lnTo>
                  <a:lnTo>
                    <a:pt x="44412" y="10975"/>
                  </a:lnTo>
                  <a:lnTo>
                    <a:pt x="44797" y="10873"/>
                  </a:lnTo>
                  <a:lnTo>
                    <a:pt x="45181" y="10770"/>
                  </a:lnTo>
                  <a:lnTo>
                    <a:pt x="45540" y="10642"/>
                  </a:lnTo>
                  <a:lnTo>
                    <a:pt x="45899" y="10514"/>
                  </a:lnTo>
                  <a:lnTo>
                    <a:pt x="46258" y="10360"/>
                  </a:lnTo>
                  <a:lnTo>
                    <a:pt x="46592" y="10181"/>
                  </a:lnTo>
                  <a:lnTo>
                    <a:pt x="46925" y="9975"/>
                  </a:lnTo>
                  <a:lnTo>
                    <a:pt x="47233" y="9770"/>
                  </a:lnTo>
                  <a:lnTo>
                    <a:pt x="47566" y="9565"/>
                  </a:lnTo>
                  <a:lnTo>
                    <a:pt x="47848" y="9334"/>
                  </a:lnTo>
                  <a:lnTo>
                    <a:pt x="48130" y="9078"/>
                  </a:lnTo>
                  <a:lnTo>
                    <a:pt x="48412" y="8822"/>
                  </a:lnTo>
                  <a:lnTo>
                    <a:pt x="48669" y="8539"/>
                  </a:lnTo>
                  <a:lnTo>
                    <a:pt x="48925" y="8257"/>
                  </a:lnTo>
                  <a:lnTo>
                    <a:pt x="49156" y="7950"/>
                  </a:lnTo>
                  <a:lnTo>
                    <a:pt x="49387" y="7642"/>
                  </a:lnTo>
                  <a:lnTo>
                    <a:pt x="49592" y="7334"/>
                  </a:lnTo>
                  <a:lnTo>
                    <a:pt x="49771" y="7001"/>
                  </a:lnTo>
                  <a:lnTo>
                    <a:pt x="49951" y="6668"/>
                  </a:lnTo>
                  <a:lnTo>
                    <a:pt x="50105" y="6309"/>
                  </a:lnTo>
                  <a:lnTo>
                    <a:pt x="50233" y="5950"/>
                  </a:lnTo>
                  <a:lnTo>
                    <a:pt x="50361" y="5591"/>
                  </a:lnTo>
                  <a:lnTo>
                    <a:pt x="50464" y="5206"/>
                  </a:lnTo>
                  <a:lnTo>
                    <a:pt x="50566" y="4821"/>
                  </a:lnTo>
                  <a:lnTo>
                    <a:pt x="50643" y="4437"/>
                  </a:lnTo>
                  <a:lnTo>
                    <a:pt x="50669" y="4052"/>
                  </a:lnTo>
                  <a:lnTo>
                    <a:pt x="50720" y="3642"/>
                  </a:lnTo>
                  <a:lnTo>
                    <a:pt x="50720" y="3232"/>
                  </a:lnTo>
                  <a:lnTo>
                    <a:pt x="50720" y="2052"/>
                  </a:lnTo>
                  <a:lnTo>
                    <a:pt x="50720" y="1847"/>
                  </a:lnTo>
                  <a:lnTo>
                    <a:pt x="50669" y="1642"/>
                  </a:lnTo>
                  <a:lnTo>
                    <a:pt x="50617" y="1437"/>
                  </a:lnTo>
                  <a:lnTo>
                    <a:pt x="50566" y="1257"/>
                  </a:lnTo>
                  <a:lnTo>
                    <a:pt x="50464" y="1078"/>
                  </a:lnTo>
                  <a:lnTo>
                    <a:pt x="50361" y="898"/>
                  </a:lnTo>
                  <a:lnTo>
                    <a:pt x="50258" y="744"/>
                  </a:lnTo>
                  <a:lnTo>
                    <a:pt x="50130" y="591"/>
                  </a:lnTo>
                  <a:lnTo>
                    <a:pt x="49976" y="462"/>
                  </a:lnTo>
                  <a:lnTo>
                    <a:pt x="49823" y="334"/>
                  </a:lnTo>
                  <a:lnTo>
                    <a:pt x="49643" y="232"/>
                  </a:lnTo>
                  <a:lnTo>
                    <a:pt x="49464" y="155"/>
                  </a:lnTo>
                  <a:lnTo>
                    <a:pt x="49284" y="78"/>
                  </a:lnTo>
                  <a:lnTo>
                    <a:pt x="49079" y="26"/>
                  </a:lnTo>
                  <a:lnTo>
                    <a:pt x="48874"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22"/>
            <p:cNvSpPr/>
            <p:nvPr/>
          </p:nvSpPr>
          <p:spPr>
            <a:xfrm>
              <a:off x="3658050" y="3125100"/>
              <a:ext cx="1257125" cy="151950"/>
            </a:xfrm>
            <a:custGeom>
              <a:rect b="b" l="l" r="r" t="t"/>
              <a:pathLst>
                <a:path extrusionOk="0" h="6078" w="50285">
                  <a:moveTo>
                    <a:pt x="1" y="1"/>
                  </a:moveTo>
                  <a:lnTo>
                    <a:pt x="1" y="6078"/>
                  </a:lnTo>
                  <a:lnTo>
                    <a:pt x="42822" y="6078"/>
                  </a:lnTo>
                  <a:lnTo>
                    <a:pt x="43463" y="6052"/>
                  </a:lnTo>
                  <a:lnTo>
                    <a:pt x="44105" y="5975"/>
                  </a:lnTo>
                  <a:lnTo>
                    <a:pt x="44720" y="5847"/>
                  </a:lnTo>
                  <a:lnTo>
                    <a:pt x="45310" y="5693"/>
                  </a:lnTo>
                  <a:lnTo>
                    <a:pt x="45874" y="5462"/>
                  </a:lnTo>
                  <a:lnTo>
                    <a:pt x="46412" y="5206"/>
                  </a:lnTo>
                  <a:lnTo>
                    <a:pt x="46951" y="4924"/>
                  </a:lnTo>
                  <a:lnTo>
                    <a:pt x="47438" y="4591"/>
                  </a:lnTo>
                  <a:lnTo>
                    <a:pt x="47925" y="4206"/>
                  </a:lnTo>
                  <a:lnTo>
                    <a:pt x="48361" y="3821"/>
                  </a:lnTo>
                  <a:lnTo>
                    <a:pt x="48771" y="3386"/>
                  </a:lnTo>
                  <a:lnTo>
                    <a:pt x="49156" y="2924"/>
                  </a:lnTo>
                  <a:lnTo>
                    <a:pt x="49489" y="2411"/>
                  </a:lnTo>
                  <a:lnTo>
                    <a:pt x="49797" y="1898"/>
                  </a:lnTo>
                  <a:lnTo>
                    <a:pt x="50053" y="1360"/>
                  </a:lnTo>
                  <a:lnTo>
                    <a:pt x="50284" y="796"/>
                  </a:lnTo>
                  <a:lnTo>
                    <a:pt x="50130" y="616"/>
                  </a:lnTo>
                  <a:lnTo>
                    <a:pt x="49951" y="462"/>
                  </a:lnTo>
                  <a:lnTo>
                    <a:pt x="49771" y="334"/>
                  </a:lnTo>
                  <a:lnTo>
                    <a:pt x="49566" y="206"/>
                  </a:lnTo>
                  <a:lnTo>
                    <a:pt x="49361" y="129"/>
                  </a:lnTo>
                  <a:lnTo>
                    <a:pt x="49130"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22"/>
            <p:cNvSpPr/>
            <p:nvPr/>
          </p:nvSpPr>
          <p:spPr>
            <a:xfrm>
              <a:off x="3461900" y="2893050"/>
              <a:ext cx="871200" cy="871200"/>
            </a:xfrm>
            <a:custGeom>
              <a:rect b="b" l="l" r="r" t="t"/>
              <a:pathLst>
                <a:path extrusionOk="0" h="34848" w="34848">
                  <a:moveTo>
                    <a:pt x="3770" y="1"/>
                  </a:moveTo>
                  <a:lnTo>
                    <a:pt x="3385" y="26"/>
                  </a:lnTo>
                  <a:lnTo>
                    <a:pt x="3026" y="78"/>
                  </a:lnTo>
                  <a:lnTo>
                    <a:pt x="2667" y="180"/>
                  </a:lnTo>
                  <a:lnTo>
                    <a:pt x="2308" y="283"/>
                  </a:lnTo>
                  <a:lnTo>
                    <a:pt x="1975" y="462"/>
                  </a:lnTo>
                  <a:lnTo>
                    <a:pt x="1667" y="642"/>
                  </a:lnTo>
                  <a:lnTo>
                    <a:pt x="1385" y="847"/>
                  </a:lnTo>
                  <a:lnTo>
                    <a:pt x="1103" y="1103"/>
                  </a:lnTo>
                  <a:lnTo>
                    <a:pt x="872" y="1360"/>
                  </a:lnTo>
                  <a:lnTo>
                    <a:pt x="667" y="1667"/>
                  </a:lnTo>
                  <a:lnTo>
                    <a:pt x="462" y="1975"/>
                  </a:lnTo>
                  <a:lnTo>
                    <a:pt x="308" y="2308"/>
                  </a:lnTo>
                  <a:lnTo>
                    <a:pt x="180" y="2642"/>
                  </a:lnTo>
                  <a:lnTo>
                    <a:pt x="78" y="3001"/>
                  </a:lnTo>
                  <a:lnTo>
                    <a:pt x="26" y="3385"/>
                  </a:lnTo>
                  <a:lnTo>
                    <a:pt x="1" y="3770"/>
                  </a:lnTo>
                  <a:lnTo>
                    <a:pt x="1" y="34847"/>
                  </a:lnTo>
                  <a:lnTo>
                    <a:pt x="34848" y="34847"/>
                  </a:lnTo>
                  <a:lnTo>
                    <a:pt x="29181" y="15873"/>
                  </a:lnTo>
                  <a:lnTo>
                    <a:pt x="31078" y="7949"/>
                  </a:lnTo>
                  <a:lnTo>
                    <a:pt x="31155" y="7565"/>
                  </a:lnTo>
                  <a:lnTo>
                    <a:pt x="31232" y="7180"/>
                  </a:lnTo>
                  <a:lnTo>
                    <a:pt x="31258" y="6796"/>
                  </a:lnTo>
                  <a:lnTo>
                    <a:pt x="31258" y="6437"/>
                  </a:lnTo>
                  <a:lnTo>
                    <a:pt x="31258" y="6078"/>
                  </a:lnTo>
                  <a:lnTo>
                    <a:pt x="31232" y="5693"/>
                  </a:lnTo>
                  <a:lnTo>
                    <a:pt x="31181" y="5334"/>
                  </a:lnTo>
                  <a:lnTo>
                    <a:pt x="31104" y="5001"/>
                  </a:lnTo>
                  <a:lnTo>
                    <a:pt x="31001" y="4642"/>
                  </a:lnTo>
                  <a:lnTo>
                    <a:pt x="30899" y="4308"/>
                  </a:lnTo>
                  <a:lnTo>
                    <a:pt x="30771" y="3975"/>
                  </a:lnTo>
                  <a:lnTo>
                    <a:pt x="30617" y="3642"/>
                  </a:lnTo>
                  <a:lnTo>
                    <a:pt x="30463" y="3334"/>
                  </a:lnTo>
                  <a:lnTo>
                    <a:pt x="30283" y="3026"/>
                  </a:lnTo>
                  <a:lnTo>
                    <a:pt x="30104" y="2744"/>
                  </a:lnTo>
                  <a:lnTo>
                    <a:pt x="29873" y="2462"/>
                  </a:lnTo>
                  <a:lnTo>
                    <a:pt x="29642" y="2180"/>
                  </a:lnTo>
                  <a:lnTo>
                    <a:pt x="29412" y="1924"/>
                  </a:lnTo>
                  <a:lnTo>
                    <a:pt x="29155" y="1667"/>
                  </a:lnTo>
                  <a:lnTo>
                    <a:pt x="28899" y="1437"/>
                  </a:lnTo>
                  <a:lnTo>
                    <a:pt x="28617" y="1231"/>
                  </a:lnTo>
                  <a:lnTo>
                    <a:pt x="28309" y="1026"/>
                  </a:lnTo>
                  <a:lnTo>
                    <a:pt x="28001" y="847"/>
                  </a:lnTo>
                  <a:lnTo>
                    <a:pt x="27694" y="667"/>
                  </a:lnTo>
                  <a:lnTo>
                    <a:pt x="27360" y="513"/>
                  </a:lnTo>
                  <a:lnTo>
                    <a:pt x="27027" y="385"/>
                  </a:lnTo>
                  <a:lnTo>
                    <a:pt x="26694" y="257"/>
                  </a:lnTo>
                  <a:lnTo>
                    <a:pt x="26335" y="180"/>
                  </a:lnTo>
                  <a:lnTo>
                    <a:pt x="25976" y="103"/>
                  </a:lnTo>
                  <a:lnTo>
                    <a:pt x="25591"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2"/>
            <p:cNvSpPr/>
            <p:nvPr/>
          </p:nvSpPr>
          <p:spPr>
            <a:xfrm>
              <a:off x="3461900" y="2893050"/>
              <a:ext cx="725050" cy="871200"/>
            </a:xfrm>
            <a:custGeom>
              <a:rect b="b" l="l" r="r" t="t"/>
              <a:pathLst>
                <a:path extrusionOk="0" h="34848" w="29002">
                  <a:moveTo>
                    <a:pt x="3770" y="1"/>
                  </a:moveTo>
                  <a:lnTo>
                    <a:pt x="3385" y="26"/>
                  </a:lnTo>
                  <a:lnTo>
                    <a:pt x="3026" y="78"/>
                  </a:lnTo>
                  <a:lnTo>
                    <a:pt x="2667" y="180"/>
                  </a:lnTo>
                  <a:lnTo>
                    <a:pt x="2308" y="283"/>
                  </a:lnTo>
                  <a:lnTo>
                    <a:pt x="1975" y="462"/>
                  </a:lnTo>
                  <a:lnTo>
                    <a:pt x="1667" y="642"/>
                  </a:lnTo>
                  <a:lnTo>
                    <a:pt x="1385" y="847"/>
                  </a:lnTo>
                  <a:lnTo>
                    <a:pt x="1103" y="1103"/>
                  </a:lnTo>
                  <a:lnTo>
                    <a:pt x="872" y="1360"/>
                  </a:lnTo>
                  <a:lnTo>
                    <a:pt x="667" y="1667"/>
                  </a:lnTo>
                  <a:lnTo>
                    <a:pt x="462" y="1975"/>
                  </a:lnTo>
                  <a:lnTo>
                    <a:pt x="308" y="2308"/>
                  </a:lnTo>
                  <a:lnTo>
                    <a:pt x="180" y="2642"/>
                  </a:lnTo>
                  <a:lnTo>
                    <a:pt x="78" y="3001"/>
                  </a:lnTo>
                  <a:lnTo>
                    <a:pt x="26" y="3385"/>
                  </a:lnTo>
                  <a:lnTo>
                    <a:pt x="1" y="3770"/>
                  </a:lnTo>
                  <a:lnTo>
                    <a:pt x="1" y="34847"/>
                  </a:lnTo>
                  <a:lnTo>
                    <a:pt x="29001" y="34847"/>
                  </a:lnTo>
                  <a:lnTo>
                    <a:pt x="23334" y="15873"/>
                  </a:lnTo>
                  <a:lnTo>
                    <a:pt x="25232" y="7949"/>
                  </a:lnTo>
                  <a:lnTo>
                    <a:pt x="25309" y="7565"/>
                  </a:lnTo>
                  <a:lnTo>
                    <a:pt x="25360" y="7180"/>
                  </a:lnTo>
                  <a:lnTo>
                    <a:pt x="25411" y="6796"/>
                  </a:lnTo>
                  <a:lnTo>
                    <a:pt x="25411" y="6437"/>
                  </a:lnTo>
                  <a:lnTo>
                    <a:pt x="25411" y="6078"/>
                  </a:lnTo>
                  <a:lnTo>
                    <a:pt x="25386" y="5693"/>
                  </a:lnTo>
                  <a:lnTo>
                    <a:pt x="25335" y="5334"/>
                  </a:lnTo>
                  <a:lnTo>
                    <a:pt x="25258" y="5001"/>
                  </a:lnTo>
                  <a:lnTo>
                    <a:pt x="25155" y="4642"/>
                  </a:lnTo>
                  <a:lnTo>
                    <a:pt x="25052" y="4308"/>
                  </a:lnTo>
                  <a:lnTo>
                    <a:pt x="24924" y="3975"/>
                  </a:lnTo>
                  <a:lnTo>
                    <a:pt x="24770" y="3642"/>
                  </a:lnTo>
                  <a:lnTo>
                    <a:pt x="24617" y="3334"/>
                  </a:lnTo>
                  <a:lnTo>
                    <a:pt x="24437" y="3026"/>
                  </a:lnTo>
                  <a:lnTo>
                    <a:pt x="24232" y="2744"/>
                  </a:lnTo>
                  <a:lnTo>
                    <a:pt x="24027" y="2462"/>
                  </a:lnTo>
                  <a:lnTo>
                    <a:pt x="23796" y="2180"/>
                  </a:lnTo>
                  <a:lnTo>
                    <a:pt x="23565" y="1924"/>
                  </a:lnTo>
                  <a:lnTo>
                    <a:pt x="23309" y="1667"/>
                  </a:lnTo>
                  <a:lnTo>
                    <a:pt x="23027" y="1437"/>
                  </a:lnTo>
                  <a:lnTo>
                    <a:pt x="22770" y="1231"/>
                  </a:lnTo>
                  <a:lnTo>
                    <a:pt x="22463" y="1026"/>
                  </a:lnTo>
                  <a:lnTo>
                    <a:pt x="22155" y="847"/>
                  </a:lnTo>
                  <a:lnTo>
                    <a:pt x="21847" y="667"/>
                  </a:lnTo>
                  <a:lnTo>
                    <a:pt x="21514" y="513"/>
                  </a:lnTo>
                  <a:lnTo>
                    <a:pt x="21181" y="385"/>
                  </a:lnTo>
                  <a:lnTo>
                    <a:pt x="20822" y="257"/>
                  </a:lnTo>
                  <a:lnTo>
                    <a:pt x="20488" y="180"/>
                  </a:lnTo>
                  <a:lnTo>
                    <a:pt x="20104" y="103"/>
                  </a:lnTo>
                  <a:lnTo>
                    <a:pt x="19745"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22"/>
            <p:cNvSpPr/>
            <p:nvPr/>
          </p:nvSpPr>
          <p:spPr>
            <a:xfrm>
              <a:off x="3766400" y="2309075"/>
              <a:ext cx="641700" cy="2575"/>
            </a:xfrm>
            <a:custGeom>
              <a:rect b="b" l="l" r="r" t="t"/>
              <a:pathLst>
                <a:path extrusionOk="0" h="103" w="25668">
                  <a:moveTo>
                    <a:pt x="12821" y="0"/>
                  </a:moveTo>
                  <a:lnTo>
                    <a:pt x="6308" y="26"/>
                  </a:lnTo>
                  <a:lnTo>
                    <a:pt x="0" y="51"/>
                  </a:lnTo>
                  <a:lnTo>
                    <a:pt x="6308" y="103"/>
                  </a:lnTo>
                  <a:lnTo>
                    <a:pt x="19334" y="103"/>
                  </a:lnTo>
                  <a:lnTo>
                    <a:pt x="25668" y="51"/>
                  </a:lnTo>
                  <a:lnTo>
                    <a:pt x="19334" y="26"/>
                  </a:lnTo>
                  <a:lnTo>
                    <a:pt x="1282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22"/>
            <p:cNvSpPr/>
            <p:nvPr/>
          </p:nvSpPr>
          <p:spPr>
            <a:xfrm>
              <a:off x="3746525" y="2489200"/>
              <a:ext cx="720550" cy="1950"/>
            </a:xfrm>
            <a:custGeom>
              <a:rect b="b" l="l" r="r" t="t"/>
              <a:pathLst>
                <a:path extrusionOk="0" h="78" w="28822">
                  <a:moveTo>
                    <a:pt x="7103" y="0"/>
                  </a:moveTo>
                  <a:lnTo>
                    <a:pt x="0" y="26"/>
                  </a:lnTo>
                  <a:lnTo>
                    <a:pt x="7103" y="77"/>
                  </a:lnTo>
                  <a:lnTo>
                    <a:pt x="21719" y="77"/>
                  </a:lnTo>
                  <a:lnTo>
                    <a:pt x="28822" y="26"/>
                  </a:lnTo>
                  <a:lnTo>
                    <a:pt x="2171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22"/>
            <p:cNvSpPr/>
            <p:nvPr/>
          </p:nvSpPr>
          <p:spPr>
            <a:xfrm>
              <a:off x="3776025" y="2668700"/>
              <a:ext cx="721175" cy="1925"/>
            </a:xfrm>
            <a:custGeom>
              <a:rect b="b" l="l" r="r" t="t"/>
              <a:pathLst>
                <a:path extrusionOk="0" h="77" w="28847">
                  <a:moveTo>
                    <a:pt x="7103" y="0"/>
                  </a:moveTo>
                  <a:lnTo>
                    <a:pt x="0" y="26"/>
                  </a:lnTo>
                  <a:lnTo>
                    <a:pt x="7103" y="77"/>
                  </a:lnTo>
                  <a:lnTo>
                    <a:pt x="21744" y="77"/>
                  </a:lnTo>
                  <a:lnTo>
                    <a:pt x="28847" y="26"/>
                  </a:lnTo>
                  <a:lnTo>
                    <a:pt x="21744"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2"/>
            <p:cNvSpPr/>
            <p:nvPr/>
          </p:nvSpPr>
          <p:spPr>
            <a:xfrm>
              <a:off x="3810000" y="2848175"/>
              <a:ext cx="716050" cy="1950"/>
            </a:xfrm>
            <a:custGeom>
              <a:rect b="b" l="l" r="r" t="t"/>
              <a:pathLst>
                <a:path extrusionOk="0" h="78" w="28642">
                  <a:moveTo>
                    <a:pt x="7051" y="1"/>
                  </a:moveTo>
                  <a:lnTo>
                    <a:pt x="0" y="52"/>
                  </a:lnTo>
                  <a:lnTo>
                    <a:pt x="7051" y="78"/>
                  </a:lnTo>
                  <a:lnTo>
                    <a:pt x="21590" y="78"/>
                  </a:lnTo>
                  <a:lnTo>
                    <a:pt x="28642" y="52"/>
                  </a:lnTo>
                  <a:lnTo>
                    <a:pt x="21590"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2"/>
            <p:cNvSpPr/>
            <p:nvPr/>
          </p:nvSpPr>
          <p:spPr>
            <a:xfrm>
              <a:off x="3286250" y="2893050"/>
              <a:ext cx="871200" cy="871200"/>
            </a:xfrm>
            <a:custGeom>
              <a:rect b="b" l="l" r="r" t="t"/>
              <a:pathLst>
                <a:path extrusionOk="0" h="34848" w="34848">
                  <a:moveTo>
                    <a:pt x="3770" y="1"/>
                  </a:moveTo>
                  <a:lnTo>
                    <a:pt x="3386" y="26"/>
                  </a:lnTo>
                  <a:lnTo>
                    <a:pt x="3001" y="78"/>
                  </a:lnTo>
                  <a:lnTo>
                    <a:pt x="2642" y="180"/>
                  </a:lnTo>
                  <a:lnTo>
                    <a:pt x="2309" y="283"/>
                  </a:lnTo>
                  <a:lnTo>
                    <a:pt x="1975" y="462"/>
                  </a:lnTo>
                  <a:lnTo>
                    <a:pt x="1668" y="642"/>
                  </a:lnTo>
                  <a:lnTo>
                    <a:pt x="1360" y="847"/>
                  </a:lnTo>
                  <a:lnTo>
                    <a:pt x="1103" y="1103"/>
                  </a:lnTo>
                  <a:lnTo>
                    <a:pt x="873" y="1360"/>
                  </a:lnTo>
                  <a:lnTo>
                    <a:pt x="642" y="1667"/>
                  </a:lnTo>
                  <a:lnTo>
                    <a:pt x="462" y="1975"/>
                  </a:lnTo>
                  <a:lnTo>
                    <a:pt x="309" y="2308"/>
                  </a:lnTo>
                  <a:lnTo>
                    <a:pt x="180" y="2642"/>
                  </a:lnTo>
                  <a:lnTo>
                    <a:pt x="78" y="3001"/>
                  </a:lnTo>
                  <a:lnTo>
                    <a:pt x="26" y="3385"/>
                  </a:lnTo>
                  <a:lnTo>
                    <a:pt x="1" y="3770"/>
                  </a:lnTo>
                  <a:lnTo>
                    <a:pt x="1" y="34847"/>
                  </a:lnTo>
                  <a:lnTo>
                    <a:pt x="34848" y="34847"/>
                  </a:lnTo>
                  <a:lnTo>
                    <a:pt x="29181" y="15873"/>
                  </a:lnTo>
                  <a:lnTo>
                    <a:pt x="31078" y="7949"/>
                  </a:lnTo>
                  <a:lnTo>
                    <a:pt x="31155" y="7565"/>
                  </a:lnTo>
                  <a:lnTo>
                    <a:pt x="31207" y="7180"/>
                  </a:lnTo>
                  <a:lnTo>
                    <a:pt x="31232" y="6796"/>
                  </a:lnTo>
                  <a:lnTo>
                    <a:pt x="31258" y="6437"/>
                  </a:lnTo>
                  <a:lnTo>
                    <a:pt x="31258" y="6078"/>
                  </a:lnTo>
                  <a:lnTo>
                    <a:pt x="31207" y="5693"/>
                  </a:lnTo>
                  <a:lnTo>
                    <a:pt x="31155" y="5334"/>
                  </a:lnTo>
                  <a:lnTo>
                    <a:pt x="31104" y="5001"/>
                  </a:lnTo>
                  <a:lnTo>
                    <a:pt x="31002" y="4642"/>
                  </a:lnTo>
                  <a:lnTo>
                    <a:pt x="30899" y="4308"/>
                  </a:lnTo>
                  <a:lnTo>
                    <a:pt x="30771" y="3975"/>
                  </a:lnTo>
                  <a:lnTo>
                    <a:pt x="30617" y="3642"/>
                  </a:lnTo>
                  <a:lnTo>
                    <a:pt x="30463" y="3334"/>
                  </a:lnTo>
                  <a:lnTo>
                    <a:pt x="30284" y="3026"/>
                  </a:lnTo>
                  <a:lnTo>
                    <a:pt x="30078" y="2744"/>
                  </a:lnTo>
                  <a:lnTo>
                    <a:pt x="29873" y="2462"/>
                  </a:lnTo>
                  <a:lnTo>
                    <a:pt x="29643" y="2180"/>
                  </a:lnTo>
                  <a:lnTo>
                    <a:pt x="29412" y="1924"/>
                  </a:lnTo>
                  <a:lnTo>
                    <a:pt x="29155" y="1667"/>
                  </a:lnTo>
                  <a:lnTo>
                    <a:pt x="28873" y="1437"/>
                  </a:lnTo>
                  <a:lnTo>
                    <a:pt x="28591" y="1231"/>
                  </a:lnTo>
                  <a:lnTo>
                    <a:pt x="28309" y="1026"/>
                  </a:lnTo>
                  <a:lnTo>
                    <a:pt x="28001" y="847"/>
                  </a:lnTo>
                  <a:lnTo>
                    <a:pt x="27694" y="667"/>
                  </a:lnTo>
                  <a:lnTo>
                    <a:pt x="27360" y="513"/>
                  </a:lnTo>
                  <a:lnTo>
                    <a:pt x="27027" y="385"/>
                  </a:lnTo>
                  <a:lnTo>
                    <a:pt x="26668" y="257"/>
                  </a:lnTo>
                  <a:lnTo>
                    <a:pt x="26309" y="180"/>
                  </a:lnTo>
                  <a:lnTo>
                    <a:pt x="25950" y="103"/>
                  </a:lnTo>
                  <a:lnTo>
                    <a:pt x="25591" y="52"/>
                  </a:lnTo>
                  <a:lnTo>
                    <a:pt x="2520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2"/>
            <p:cNvSpPr/>
            <p:nvPr/>
          </p:nvSpPr>
          <p:spPr>
            <a:xfrm>
              <a:off x="3286250" y="2893050"/>
              <a:ext cx="725050" cy="871200"/>
            </a:xfrm>
            <a:custGeom>
              <a:rect b="b" l="l" r="r" t="t"/>
              <a:pathLst>
                <a:path extrusionOk="0" h="34848" w="29002">
                  <a:moveTo>
                    <a:pt x="3770" y="1"/>
                  </a:moveTo>
                  <a:lnTo>
                    <a:pt x="3386" y="26"/>
                  </a:lnTo>
                  <a:lnTo>
                    <a:pt x="3001" y="78"/>
                  </a:lnTo>
                  <a:lnTo>
                    <a:pt x="2642" y="180"/>
                  </a:lnTo>
                  <a:lnTo>
                    <a:pt x="2309" y="283"/>
                  </a:lnTo>
                  <a:lnTo>
                    <a:pt x="1975" y="462"/>
                  </a:lnTo>
                  <a:lnTo>
                    <a:pt x="1668" y="642"/>
                  </a:lnTo>
                  <a:lnTo>
                    <a:pt x="1360" y="847"/>
                  </a:lnTo>
                  <a:lnTo>
                    <a:pt x="1103" y="1103"/>
                  </a:lnTo>
                  <a:lnTo>
                    <a:pt x="873" y="1360"/>
                  </a:lnTo>
                  <a:lnTo>
                    <a:pt x="642" y="1667"/>
                  </a:lnTo>
                  <a:lnTo>
                    <a:pt x="462" y="1975"/>
                  </a:lnTo>
                  <a:lnTo>
                    <a:pt x="309" y="2308"/>
                  </a:lnTo>
                  <a:lnTo>
                    <a:pt x="180" y="2642"/>
                  </a:lnTo>
                  <a:lnTo>
                    <a:pt x="78" y="3001"/>
                  </a:lnTo>
                  <a:lnTo>
                    <a:pt x="26" y="3385"/>
                  </a:lnTo>
                  <a:lnTo>
                    <a:pt x="1" y="3770"/>
                  </a:lnTo>
                  <a:lnTo>
                    <a:pt x="1" y="34847"/>
                  </a:lnTo>
                  <a:lnTo>
                    <a:pt x="29001" y="34847"/>
                  </a:lnTo>
                  <a:lnTo>
                    <a:pt x="23335" y="15873"/>
                  </a:lnTo>
                  <a:lnTo>
                    <a:pt x="25232" y="7949"/>
                  </a:lnTo>
                  <a:lnTo>
                    <a:pt x="25309" y="7565"/>
                  </a:lnTo>
                  <a:lnTo>
                    <a:pt x="25360" y="7180"/>
                  </a:lnTo>
                  <a:lnTo>
                    <a:pt x="25386" y="6796"/>
                  </a:lnTo>
                  <a:lnTo>
                    <a:pt x="25412" y="6437"/>
                  </a:lnTo>
                  <a:lnTo>
                    <a:pt x="25386" y="6078"/>
                  </a:lnTo>
                  <a:lnTo>
                    <a:pt x="25360" y="5693"/>
                  </a:lnTo>
                  <a:lnTo>
                    <a:pt x="25309" y="5334"/>
                  </a:lnTo>
                  <a:lnTo>
                    <a:pt x="25232" y="5001"/>
                  </a:lnTo>
                  <a:lnTo>
                    <a:pt x="25155" y="4642"/>
                  </a:lnTo>
                  <a:lnTo>
                    <a:pt x="25027" y="4308"/>
                  </a:lnTo>
                  <a:lnTo>
                    <a:pt x="24899" y="3975"/>
                  </a:lnTo>
                  <a:lnTo>
                    <a:pt x="24771" y="3642"/>
                  </a:lnTo>
                  <a:lnTo>
                    <a:pt x="24591" y="3334"/>
                  </a:lnTo>
                  <a:lnTo>
                    <a:pt x="24412" y="3026"/>
                  </a:lnTo>
                  <a:lnTo>
                    <a:pt x="24232" y="2744"/>
                  </a:lnTo>
                  <a:lnTo>
                    <a:pt x="24027" y="2462"/>
                  </a:lnTo>
                  <a:lnTo>
                    <a:pt x="23796" y="2180"/>
                  </a:lnTo>
                  <a:lnTo>
                    <a:pt x="23540" y="1924"/>
                  </a:lnTo>
                  <a:lnTo>
                    <a:pt x="23283" y="1667"/>
                  </a:lnTo>
                  <a:lnTo>
                    <a:pt x="23027" y="1437"/>
                  </a:lnTo>
                  <a:lnTo>
                    <a:pt x="22745" y="1231"/>
                  </a:lnTo>
                  <a:lnTo>
                    <a:pt x="22463" y="1026"/>
                  </a:lnTo>
                  <a:lnTo>
                    <a:pt x="22155" y="847"/>
                  </a:lnTo>
                  <a:lnTo>
                    <a:pt x="21822" y="667"/>
                  </a:lnTo>
                  <a:lnTo>
                    <a:pt x="21514" y="513"/>
                  </a:lnTo>
                  <a:lnTo>
                    <a:pt x="21155" y="385"/>
                  </a:lnTo>
                  <a:lnTo>
                    <a:pt x="20822" y="257"/>
                  </a:lnTo>
                  <a:lnTo>
                    <a:pt x="20463" y="180"/>
                  </a:lnTo>
                  <a:lnTo>
                    <a:pt x="20104" y="103"/>
                  </a:lnTo>
                  <a:lnTo>
                    <a:pt x="19719" y="52"/>
                  </a:lnTo>
                  <a:lnTo>
                    <a:pt x="19360"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2"/>
            <p:cNvSpPr/>
            <p:nvPr/>
          </p:nvSpPr>
          <p:spPr>
            <a:xfrm>
              <a:off x="2450975" y="2061625"/>
              <a:ext cx="1076350" cy="1063500"/>
            </a:xfrm>
            <a:custGeom>
              <a:rect b="b" l="l" r="r" t="t"/>
              <a:pathLst>
                <a:path extrusionOk="0" h="42540" w="43054">
                  <a:moveTo>
                    <a:pt x="14001" y="1"/>
                  </a:moveTo>
                  <a:lnTo>
                    <a:pt x="13181" y="26"/>
                  </a:lnTo>
                  <a:lnTo>
                    <a:pt x="12386" y="103"/>
                  </a:lnTo>
                  <a:lnTo>
                    <a:pt x="11591" y="206"/>
                  </a:lnTo>
                  <a:lnTo>
                    <a:pt x="10822" y="360"/>
                  </a:lnTo>
                  <a:lnTo>
                    <a:pt x="10052" y="565"/>
                  </a:lnTo>
                  <a:lnTo>
                    <a:pt x="9334" y="795"/>
                  </a:lnTo>
                  <a:lnTo>
                    <a:pt x="8616" y="1077"/>
                  </a:lnTo>
                  <a:lnTo>
                    <a:pt x="7924" y="1385"/>
                  </a:lnTo>
                  <a:lnTo>
                    <a:pt x="7232" y="1744"/>
                  </a:lnTo>
                  <a:lnTo>
                    <a:pt x="6591" y="2129"/>
                  </a:lnTo>
                  <a:lnTo>
                    <a:pt x="5950" y="2539"/>
                  </a:lnTo>
                  <a:lnTo>
                    <a:pt x="5360" y="3001"/>
                  </a:lnTo>
                  <a:lnTo>
                    <a:pt x="4770" y="3462"/>
                  </a:lnTo>
                  <a:lnTo>
                    <a:pt x="4232" y="3975"/>
                  </a:lnTo>
                  <a:lnTo>
                    <a:pt x="3719" y="4513"/>
                  </a:lnTo>
                  <a:lnTo>
                    <a:pt x="3206" y="5078"/>
                  </a:lnTo>
                  <a:lnTo>
                    <a:pt x="2744" y="5667"/>
                  </a:lnTo>
                  <a:lnTo>
                    <a:pt x="2334" y="6283"/>
                  </a:lnTo>
                  <a:lnTo>
                    <a:pt x="1924" y="6924"/>
                  </a:lnTo>
                  <a:lnTo>
                    <a:pt x="1565" y="7565"/>
                  </a:lnTo>
                  <a:lnTo>
                    <a:pt x="1232" y="8231"/>
                  </a:lnTo>
                  <a:lnTo>
                    <a:pt x="950" y="8949"/>
                  </a:lnTo>
                  <a:lnTo>
                    <a:pt x="693" y="9642"/>
                  </a:lnTo>
                  <a:lnTo>
                    <a:pt x="462" y="10385"/>
                  </a:lnTo>
                  <a:lnTo>
                    <a:pt x="283" y="11129"/>
                  </a:lnTo>
                  <a:lnTo>
                    <a:pt x="155" y="11873"/>
                  </a:lnTo>
                  <a:lnTo>
                    <a:pt x="52" y="12642"/>
                  </a:lnTo>
                  <a:lnTo>
                    <a:pt x="1" y="13411"/>
                  </a:lnTo>
                  <a:lnTo>
                    <a:pt x="1" y="14206"/>
                  </a:lnTo>
                  <a:lnTo>
                    <a:pt x="26" y="15001"/>
                  </a:lnTo>
                  <a:lnTo>
                    <a:pt x="103" y="15796"/>
                  </a:lnTo>
                  <a:lnTo>
                    <a:pt x="232" y="16616"/>
                  </a:lnTo>
                  <a:lnTo>
                    <a:pt x="5129" y="42540"/>
                  </a:lnTo>
                  <a:lnTo>
                    <a:pt x="43053" y="42540"/>
                  </a:lnTo>
                  <a:lnTo>
                    <a:pt x="36873" y="9770"/>
                  </a:lnTo>
                  <a:lnTo>
                    <a:pt x="36745" y="9231"/>
                  </a:lnTo>
                  <a:lnTo>
                    <a:pt x="36617" y="8719"/>
                  </a:lnTo>
                  <a:lnTo>
                    <a:pt x="36463" y="8206"/>
                  </a:lnTo>
                  <a:lnTo>
                    <a:pt x="36284" y="7719"/>
                  </a:lnTo>
                  <a:lnTo>
                    <a:pt x="36079" y="7231"/>
                  </a:lnTo>
                  <a:lnTo>
                    <a:pt x="35873" y="6770"/>
                  </a:lnTo>
                  <a:lnTo>
                    <a:pt x="35643" y="6308"/>
                  </a:lnTo>
                  <a:lnTo>
                    <a:pt x="35386" y="5847"/>
                  </a:lnTo>
                  <a:lnTo>
                    <a:pt x="35104" y="5411"/>
                  </a:lnTo>
                  <a:lnTo>
                    <a:pt x="34822" y="5001"/>
                  </a:lnTo>
                  <a:lnTo>
                    <a:pt x="34514" y="4590"/>
                  </a:lnTo>
                  <a:lnTo>
                    <a:pt x="34181" y="4180"/>
                  </a:lnTo>
                  <a:lnTo>
                    <a:pt x="33848" y="3821"/>
                  </a:lnTo>
                  <a:lnTo>
                    <a:pt x="33489" y="3437"/>
                  </a:lnTo>
                  <a:lnTo>
                    <a:pt x="33130" y="3103"/>
                  </a:lnTo>
                  <a:lnTo>
                    <a:pt x="32745" y="2770"/>
                  </a:lnTo>
                  <a:lnTo>
                    <a:pt x="32335" y="2436"/>
                  </a:lnTo>
                  <a:lnTo>
                    <a:pt x="31925" y="2154"/>
                  </a:lnTo>
                  <a:lnTo>
                    <a:pt x="31489" y="1872"/>
                  </a:lnTo>
                  <a:lnTo>
                    <a:pt x="31053" y="1590"/>
                  </a:lnTo>
                  <a:lnTo>
                    <a:pt x="30617" y="1360"/>
                  </a:lnTo>
                  <a:lnTo>
                    <a:pt x="30155" y="1129"/>
                  </a:lnTo>
                  <a:lnTo>
                    <a:pt x="29694" y="924"/>
                  </a:lnTo>
                  <a:lnTo>
                    <a:pt x="29207" y="744"/>
                  </a:lnTo>
                  <a:lnTo>
                    <a:pt x="28719" y="565"/>
                  </a:lnTo>
                  <a:lnTo>
                    <a:pt x="28232" y="436"/>
                  </a:lnTo>
                  <a:lnTo>
                    <a:pt x="27719" y="308"/>
                  </a:lnTo>
                  <a:lnTo>
                    <a:pt x="27207" y="206"/>
                  </a:lnTo>
                  <a:lnTo>
                    <a:pt x="26694" y="103"/>
                  </a:lnTo>
                  <a:lnTo>
                    <a:pt x="26155" y="52"/>
                  </a:lnTo>
                  <a:lnTo>
                    <a:pt x="25642"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2"/>
            <p:cNvSpPr/>
            <p:nvPr/>
          </p:nvSpPr>
          <p:spPr>
            <a:xfrm>
              <a:off x="2450975" y="2061625"/>
              <a:ext cx="1076350" cy="1063500"/>
            </a:xfrm>
            <a:custGeom>
              <a:rect b="b" l="l" r="r" t="t"/>
              <a:pathLst>
                <a:path extrusionOk="0" fill="none" h="42540" w="43054">
                  <a:moveTo>
                    <a:pt x="36873" y="9770"/>
                  </a:moveTo>
                  <a:lnTo>
                    <a:pt x="36873" y="9770"/>
                  </a:lnTo>
                  <a:lnTo>
                    <a:pt x="36745" y="9231"/>
                  </a:lnTo>
                  <a:lnTo>
                    <a:pt x="36617" y="8719"/>
                  </a:lnTo>
                  <a:lnTo>
                    <a:pt x="36463" y="8206"/>
                  </a:lnTo>
                  <a:lnTo>
                    <a:pt x="36284" y="7719"/>
                  </a:lnTo>
                  <a:lnTo>
                    <a:pt x="36079" y="7231"/>
                  </a:lnTo>
                  <a:lnTo>
                    <a:pt x="35873" y="6770"/>
                  </a:lnTo>
                  <a:lnTo>
                    <a:pt x="35643" y="6308"/>
                  </a:lnTo>
                  <a:lnTo>
                    <a:pt x="35386" y="5847"/>
                  </a:lnTo>
                  <a:lnTo>
                    <a:pt x="35104" y="5411"/>
                  </a:lnTo>
                  <a:lnTo>
                    <a:pt x="34822" y="5001"/>
                  </a:lnTo>
                  <a:lnTo>
                    <a:pt x="34514" y="4590"/>
                  </a:lnTo>
                  <a:lnTo>
                    <a:pt x="34181" y="4180"/>
                  </a:lnTo>
                  <a:lnTo>
                    <a:pt x="33848" y="3821"/>
                  </a:lnTo>
                  <a:lnTo>
                    <a:pt x="33489" y="3437"/>
                  </a:lnTo>
                  <a:lnTo>
                    <a:pt x="33130" y="3103"/>
                  </a:lnTo>
                  <a:lnTo>
                    <a:pt x="32745" y="2770"/>
                  </a:lnTo>
                  <a:lnTo>
                    <a:pt x="32335" y="2436"/>
                  </a:lnTo>
                  <a:lnTo>
                    <a:pt x="31925" y="2154"/>
                  </a:lnTo>
                  <a:lnTo>
                    <a:pt x="31489" y="1872"/>
                  </a:lnTo>
                  <a:lnTo>
                    <a:pt x="31053" y="1590"/>
                  </a:lnTo>
                  <a:lnTo>
                    <a:pt x="30617" y="1360"/>
                  </a:lnTo>
                  <a:lnTo>
                    <a:pt x="30155" y="1129"/>
                  </a:lnTo>
                  <a:lnTo>
                    <a:pt x="29694" y="924"/>
                  </a:lnTo>
                  <a:lnTo>
                    <a:pt x="29207" y="744"/>
                  </a:lnTo>
                  <a:lnTo>
                    <a:pt x="28719" y="565"/>
                  </a:lnTo>
                  <a:lnTo>
                    <a:pt x="28232" y="436"/>
                  </a:lnTo>
                  <a:lnTo>
                    <a:pt x="27719" y="308"/>
                  </a:lnTo>
                  <a:lnTo>
                    <a:pt x="27207" y="206"/>
                  </a:lnTo>
                  <a:lnTo>
                    <a:pt x="26694" y="103"/>
                  </a:lnTo>
                  <a:lnTo>
                    <a:pt x="26155" y="52"/>
                  </a:lnTo>
                  <a:lnTo>
                    <a:pt x="25642" y="26"/>
                  </a:lnTo>
                  <a:lnTo>
                    <a:pt x="25104" y="1"/>
                  </a:lnTo>
                  <a:lnTo>
                    <a:pt x="14001" y="1"/>
                  </a:lnTo>
                  <a:lnTo>
                    <a:pt x="14001" y="1"/>
                  </a:lnTo>
                  <a:lnTo>
                    <a:pt x="13181" y="26"/>
                  </a:lnTo>
                  <a:lnTo>
                    <a:pt x="12386" y="103"/>
                  </a:lnTo>
                  <a:lnTo>
                    <a:pt x="11591" y="206"/>
                  </a:lnTo>
                  <a:lnTo>
                    <a:pt x="10822" y="360"/>
                  </a:lnTo>
                  <a:lnTo>
                    <a:pt x="10052" y="565"/>
                  </a:lnTo>
                  <a:lnTo>
                    <a:pt x="9334" y="795"/>
                  </a:lnTo>
                  <a:lnTo>
                    <a:pt x="8616" y="1077"/>
                  </a:lnTo>
                  <a:lnTo>
                    <a:pt x="7924" y="1385"/>
                  </a:lnTo>
                  <a:lnTo>
                    <a:pt x="7232" y="1744"/>
                  </a:lnTo>
                  <a:lnTo>
                    <a:pt x="6591" y="2129"/>
                  </a:lnTo>
                  <a:lnTo>
                    <a:pt x="5950" y="2539"/>
                  </a:lnTo>
                  <a:lnTo>
                    <a:pt x="5360" y="3001"/>
                  </a:lnTo>
                  <a:lnTo>
                    <a:pt x="4770" y="3462"/>
                  </a:lnTo>
                  <a:lnTo>
                    <a:pt x="4232" y="3975"/>
                  </a:lnTo>
                  <a:lnTo>
                    <a:pt x="3719" y="4513"/>
                  </a:lnTo>
                  <a:lnTo>
                    <a:pt x="3206" y="5078"/>
                  </a:lnTo>
                  <a:lnTo>
                    <a:pt x="2744" y="5667"/>
                  </a:lnTo>
                  <a:lnTo>
                    <a:pt x="2334" y="6283"/>
                  </a:lnTo>
                  <a:lnTo>
                    <a:pt x="1924" y="6924"/>
                  </a:lnTo>
                  <a:lnTo>
                    <a:pt x="1565" y="7565"/>
                  </a:lnTo>
                  <a:lnTo>
                    <a:pt x="1232" y="8231"/>
                  </a:lnTo>
                  <a:lnTo>
                    <a:pt x="950" y="8949"/>
                  </a:lnTo>
                  <a:lnTo>
                    <a:pt x="693" y="9642"/>
                  </a:lnTo>
                  <a:lnTo>
                    <a:pt x="462" y="10385"/>
                  </a:lnTo>
                  <a:lnTo>
                    <a:pt x="283" y="11129"/>
                  </a:lnTo>
                  <a:lnTo>
                    <a:pt x="155" y="11873"/>
                  </a:lnTo>
                  <a:lnTo>
                    <a:pt x="52" y="12642"/>
                  </a:lnTo>
                  <a:lnTo>
                    <a:pt x="1" y="13411"/>
                  </a:lnTo>
                  <a:lnTo>
                    <a:pt x="1" y="14206"/>
                  </a:lnTo>
                  <a:lnTo>
                    <a:pt x="26" y="15001"/>
                  </a:lnTo>
                  <a:lnTo>
                    <a:pt x="103" y="15796"/>
                  </a:lnTo>
                  <a:lnTo>
                    <a:pt x="232" y="16616"/>
                  </a:lnTo>
                  <a:lnTo>
                    <a:pt x="5129" y="42540"/>
                  </a:lnTo>
                  <a:lnTo>
                    <a:pt x="43053" y="42540"/>
                  </a:lnTo>
                  <a:lnTo>
                    <a:pt x="36873" y="97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2"/>
            <p:cNvSpPr/>
            <p:nvPr/>
          </p:nvSpPr>
          <p:spPr>
            <a:xfrm>
              <a:off x="2631125" y="2061625"/>
              <a:ext cx="896200" cy="1063500"/>
            </a:xfrm>
            <a:custGeom>
              <a:rect b="b" l="l" r="r" t="t"/>
              <a:pathLst>
                <a:path extrusionOk="0" h="42540" w="35848">
                  <a:moveTo>
                    <a:pt x="14000" y="1"/>
                  </a:moveTo>
                  <a:lnTo>
                    <a:pt x="13180" y="26"/>
                  </a:lnTo>
                  <a:lnTo>
                    <a:pt x="12385" y="103"/>
                  </a:lnTo>
                  <a:lnTo>
                    <a:pt x="11590" y="206"/>
                  </a:lnTo>
                  <a:lnTo>
                    <a:pt x="10821" y="360"/>
                  </a:lnTo>
                  <a:lnTo>
                    <a:pt x="10077" y="565"/>
                  </a:lnTo>
                  <a:lnTo>
                    <a:pt x="9334" y="795"/>
                  </a:lnTo>
                  <a:lnTo>
                    <a:pt x="8616" y="1077"/>
                  </a:lnTo>
                  <a:lnTo>
                    <a:pt x="7923" y="1385"/>
                  </a:lnTo>
                  <a:lnTo>
                    <a:pt x="7257" y="1744"/>
                  </a:lnTo>
                  <a:lnTo>
                    <a:pt x="6590" y="2129"/>
                  </a:lnTo>
                  <a:lnTo>
                    <a:pt x="5975" y="2539"/>
                  </a:lnTo>
                  <a:lnTo>
                    <a:pt x="5359" y="3001"/>
                  </a:lnTo>
                  <a:lnTo>
                    <a:pt x="4795" y="3462"/>
                  </a:lnTo>
                  <a:lnTo>
                    <a:pt x="4231" y="3975"/>
                  </a:lnTo>
                  <a:lnTo>
                    <a:pt x="3718" y="4513"/>
                  </a:lnTo>
                  <a:lnTo>
                    <a:pt x="3231" y="5078"/>
                  </a:lnTo>
                  <a:lnTo>
                    <a:pt x="2769" y="5667"/>
                  </a:lnTo>
                  <a:lnTo>
                    <a:pt x="2333" y="6283"/>
                  </a:lnTo>
                  <a:lnTo>
                    <a:pt x="1923" y="6924"/>
                  </a:lnTo>
                  <a:lnTo>
                    <a:pt x="1564" y="7565"/>
                  </a:lnTo>
                  <a:lnTo>
                    <a:pt x="1231" y="8231"/>
                  </a:lnTo>
                  <a:lnTo>
                    <a:pt x="949" y="8949"/>
                  </a:lnTo>
                  <a:lnTo>
                    <a:pt x="692" y="9642"/>
                  </a:lnTo>
                  <a:lnTo>
                    <a:pt x="462" y="10385"/>
                  </a:lnTo>
                  <a:lnTo>
                    <a:pt x="308" y="11129"/>
                  </a:lnTo>
                  <a:lnTo>
                    <a:pt x="154" y="11873"/>
                  </a:lnTo>
                  <a:lnTo>
                    <a:pt x="51" y="12642"/>
                  </a:lnTo>
                  <a:lnTo>
                    <a:pt x="0" y="13411"/>
                  </a:lnTo>
                  <a:lnTo>
                    <a:pt x="0" y="14206"/>
                  </a:lnTo>
                  <a:lnTo>
                    <a:pt x="26" y="15001"/>
                  </a:lnTo>
                  <a:lnTo>
                    <a:pt x="128" y="15796"/>
                  </a:lnTo>
                  <a:lnTo>
                    <a:pt x="257" y="16616"/>
                  </a:lnTo>
                  <a:lnTo>
                    <a:pt x="5154" y="42540"/>
                  </a:lnTo>
                  <a:lnTo>
                    <a:pt x="35847" y="42540"/>
                  </a:lnTo>
                  <a:lnTo>
                    <a:pt x="29667" y="9770"/>
                  </a:lnTo>
                  <a:lnTo>
                    <a:pt x="29539" y="9231"/>
                  </a:lnTo>
                  <a:lnTo>
                    <a:pt x="29411" y="8719"/>
                  </a:lnTo>
                  <a:lnTo>
                    <a:pt x="29257" y="8206"/>
                  </a:lnTo>
                  <a:lnTo>
                    <a:pt x="29078" y="7719"/>
                  </a:lnTo>
                  <a:lnTo>
                    <a:pt x="28873" y="7231"/>
                  </a:lnTo>
                  <a:lnTo>
                    <a:pt x="28667" y="6770"/>
                  </a:lnTo>
                  <a:lnTo>
                    <a:pt x="28437" y="6308"/>
                  </a:lnTo>
                  <a:lnTo>
                    <a:pt x="28180" y="5847"/>
                  </a:lnTo>
                  <a:lnTo>
                    <a:pt x="27898" y="5411"/>
                  </a:lnTo>
                  <a:lnTo>
                    <a:pt x="27616" y="5001"/>
                  </a:lnTo>
                  <a:lnTo>
                    <a:pt x="27308" y="4590"/>
                  </a:lnTo>
                  <a:lnTo>
                    <a:pt x="26975" y="4180"/>
                  </a:lnTo>
                  <a:lnTo>
                    <a:pt x="26642" y="3821"/>
                  </a:lnTo>
                  <a:lnTo>
                    <a:pt x="26283" y="3437"/>
                  </a:lnTo>
                  <a:lnTo>
                    <a:pt x="25924" y="3103"/>
                  </a:lnTo>
                  <a:lnTo>
                    <a:pt x="25539" y="2770"/>
                  </a:lnTo>
                  <a:lnTo>
                    <a:pt x="25129" y="2436"/>
                  </a:lnTo>
                  <a:lnTo>
                    <a:pt x="24719" y="2154"/>
                  </a:lnTo>
                  <a:lnTo>
                    <a:pt x="24283" y="1872"/>
                  </a:lnTo>
                  <a:lnTo>
                    <a:pt x="23847" y="1590"/>
                  </a:lnTo>
                  <a:lnTo>
                    <a:pt x="23411" y="1360"/>
                  </a:lnTo>
                  <a:lnTo>
                    <a:pt x="22949" y="1129"/>
                  </a:lnTo>
                  <a:lnTo>
                    <a:pt x="22488" y="924"/>
                  </a:lnTo>
                  <a:lnTo>
                    <a:pt x="22001" y="744"/>
                  </a:lnTo>
                  <a:lnTo>
                    <a:pt x="21513" y="565"/>
                  </a:lnTo>
                  <a:lnTo>
                    <a:pt x="21026" y="436"/>
                  </a:lnTo>
                  <a:lnTo>
                    <a:pt x="20513" y="308"/>
                  </a:lnTo>
                  <a:lnTo>
                    <a:pt x="20001" y="206"/>
                  </a:lnTo>
                  <a:lnTo>
                    <a:pt x="19488" y="103"/>
                  </a:lnTo>
                  <a:lnTo>
                    <a:pt x="18949" y="52"/>
                  </a:lnTo>
                  <a:lnTo>
                    <a:pt x="18436" y="26"/>
                  </a:lnTo>
                  <a:lnTo>
                    <a:pt x="17898" y="1"/>
                  </a:lnTo>
                  <a:close/>
                </a:path>
              </a:pathLst>
            </a:custGeom>
            <a:solidFill>
              <a:srgbClr val="8E3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2"/>
            <p:cNvSpPr/>
            <p:nvPr/>
          </p:nvSpPr>
          <p:spPr>
            <a:xfrm>
              <a:off x="2631125" y="2061625"/>
              <a:ext cx="896200" cy="1063500"/>
            </a:xfrm>
            <a:custGeom>
              <a:rect b="b" l="l" r="r" t="t"/>
              <a:pathLst>
                <a:path extrusionOk="0" fill="none" h="42540" w="35848">
                  <a:moveTo>
                    <a:pt x="17898" y="1"/>
                  </a:moveTo>
                  <a:lnTo>
                    <a:pt x="14000" y="1"/>
                  </a:lnTo>
                  <a:lnTo>
                    <a:pt x="14000" y="1"/>
                  </a:lnTo>
                  <a:lnTo>
                    <a:pt x="13180" y="26"/>
                  </a:lnTo>
                  <a:lnTo>
                    <a:pt x="12385" y="103"/>
                  </a:lnTo>
                  <a:lnTo>
                    <a:pt x="11590" y="206"/>
                  </a:lnTo>
                  <a:lnTo>
                    <a:pt x="10821" y="360"/>
                  </a:lnTo>
                  <a:lnTo>
                    <a:pt x="10077" y="565"/>
                  </a:lnTo>
                  <a:lnTo>
                    <a:pt x="9334" y="795"/>
                  </a:lnTo>
                  <a:lnTo>
                    <a:pt x="8616" y="1077"/>
                  </a:lnTo>
                  <a:lnTo>
                    <a:pt x="7923" y="1385"/>
                  </a:lnTo>
                  <a:lnTo>
                    <a:pt x="7257" y="1744"/>
                  </a:lnTo>
                  <a:lnTo>
                    <a:pt x="6590" y="2129"/>
                  </a:lnTo>
                  <a:lnTo>
                    <a:pt x="5975" y="2539"/>
                  </a:lnTo>
                  <a:lnTo>
                    <a:pt x="5359" y="3001"/>
                  </a:lnTo>
                  <a:lnTo>
                    <a:pt x="4795" y="3462"/>
                  </a:lnTo>
                  <a:lnTo>
                    <a:pt x="4231" y="3975"/>
                  </a:lnTo>
                  <a:lnTo>
                    <a:pt x="3718" y="4513"/>
                  </a:lnTo>
                  <a:lnTo>
                    <a:pt x="3231" y="5078"/>
                  </a:lnTo>
                  <a:lnTo>
                    <a:pt x="2769" y="5667"/>
                  </a:lnTo>
                  <a:lnTo>
                    <a:pt x="2333" y="6283"/>
                  </a:lnTo>
                  <a:lnTo>
                    <a:pt x="1923" y="6924"/>
                  </a:lnTo>
                  <a:lnTo>
                    <a:pt x="1564" y="7565"/>
                  </a:lnTo>
                  <a:lnTo>
                    <a:pt x="1231" y="8231"/>
                  </a:lnTo>
                  <a:lnTo>
                    <a:pt x="949" y="8949"/>
                  </a:lnTo>
                  <a:lnTo>
                    <a:pt x="692" y="9642"/>
                  </a:lnTo>
                  <a:lnTo>
                    <a:pt x="462" y="10385"/>
                  </a:lnTo>
                  <a:lnTo>
                    <a:pt x="308" y="11129"/>
                  </a:lnTo>
                  <a:lnTo>
                    <a:pt x="154" y="11873"/>
                  </a:lnTo>
                  <a:lnTo>
                    <a:pt x="51" y="12642"/>
                  </a:lnTo>
                  <a:lnTo>
                    <a:pt x="0" y="13411"/>
                  </a:lnTo>
                  <a:lnTo>
                    <a:pt x="0" y="14206"/>
                  </a:lnTo>
                  <a:lnTo>
                    <a:pt x="26" y="15001"/>
                  </a:lnTo>
                  <a:lnTo>
                    <a:pt x="128" y="15796"/>
                  </a:lnTo>
                  <a:lnTo>
                    <a:pt x="257" y="16616"/>
                  </a:lnTo>
                  <a:lnTo>
                    <a:pt x="5154" y="42540"/>
                  </a:lnTo>
                  <a:lnTo>
                    <a:pt x="35847" y="42540"/>
                  </a:lnTo>
                  <a:lnTo>
                    <a:pt x="29667" y="9770"/>
                  </a:lnTo>
                  <a:lnTo>
                    <a:pt x="29667" y="9770"/>
                  </a:lnTo>
                  <a:lnTo>
                    <a:pt x="29539" y="9231"/>
                  </a:lnTo>
                  <a:lnTo>
                    <a:pt x="29411" y="8719"/>
                  </a:lnTo>
                  <a:lnTo>
                    <a:pt x="29257" y="8206"/>
                  </a:lnTo>
                  <a:lnTo>
                    <a:pt x="29078" y="7719"/>
                  </a:lnTo>
                  <a:lnTo>
                    <a:pt x="28873" y="7231"/>
                  </a:lnTo>
                  <a:lnTo>
                    <a:pt x="28667" y="6770"/>
                  </a:lnTo>
                  <a:lnTo>
                    <a:pt x="28437" y="6308"/>
                  </a:lnTo>
                  <a:lnTo>
                    <a:pt x="28180" y="5847"/>
                  </a:lnTo>
                  <a:lnTo>
                    <a:pt x="27898" y="5411"/>
                  </a:lnTo>
                  <a:lnTo>
                    <a:pt x="27616" y="5001"/>
                  </a:lnTo>
                  <a:lnTo>
                    <a:pt x="27308" y="4590"/>
                  </a:lnTo>
                  <a:lnTo>
                    <a:pt x="26975" y="4180"/>
                  </a:lnTo>
                  <a:lnTo>
                    <a:pt x="26642" y="3821"/>
                  </a:lnTo>
                  <a:lnTo>
                    <a:pt x="26283" y="3437"/>
                  </a:lnTo>
                  <a:lnTo>
                    <a:pt x="25924" y="3103"/>
                  </a:lnTo>
                  <a:lnTo>
                    <a:pt x="25539" y="2770"/>
                  </a:lnTo>
                  <a:lnTo>
                    <a:pt x="25129" y="2436"/>
                  </a:lnTo>
                  <a:lnTo>
                    <a:pt x="24719" y="2154"/>
                  </a:lnTo>
                  <a:lnTo>
                    <a:pt x="24283" y="1872"/>
                  </a:lnTo>
                  <a:lnTo>
                    <a:pt x="23847" y="1590"/>
                  </a:lnTo>
                  <a:lnTo>
                    <a:pt x="23411" y="1360"/>
                  </a:lnTo>
                  <a:lnTo>
                    <a:pt x="22949" y="1129"/>
                  </a:lnTo>
                  <a:lnTo>
                    <a:pt x="22488" y="924"/>
                  </a:lnTo>
                  <a:lnTo>
                    <a:pt x="22001" y="744"/>
                  </a:lnTo>
                  <a:lnTo>
                    <a:pt x="21513" y="565"/>
                  </a:lnTo>
                  <a:lnTo>
                    <a:pt x="21026" y="436"/>
                  </a:lnTo>
                  <a:lnTo>
                    <a:pt x="20513" y="308"/>
                  </a:lnTo>
                  <a:lnTo>
                    <a:pt x="20001" y="206"/>
                  </a:lnTo>
                  <a:lnTo>
                    <a:pt x="19488" y="103"/>
                  </a:lnTo>
                  <a:lnTo>
                    <a:pt x="18949" y="52"/>
                  </a:lnTo>
                  <a:lnTo>
                    <a:pt x="18436" y="26"/>
                  </a:lnTo>
                  <a:lnTo>
                    <a:pt x="178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2"/>
            <p:cNvSpPr/>
            <p:nvPr/>
          </p:nvSpPr>
          <p:spPr>
            <a:xfrm>
              <a:off x="3535625" y="3289850"/>
              <a:ext cx="313500" cy="474400"/>
            </a:xfrm>
            <a:custGeom>
              <a:rect b="b" l="l" r="r" t="t"/>
              <a:pathLst>
                <a:path extrusionOk="0" h="18976" w="12540">
                  <a:moveTo>
                    <a:pt x="0" y="1"/>
                  </a:moveTo>
                  <a:lnTo>
                    <a:pt x="5667" y="18975"/>
                  </a:lnTo>
                  <a:lnTo>
                    <a:pt x="12539" y="18975"/>
                  </a:lnTo>
                  <a:lnTo>
                    <a:pt x="687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2"/>
            <p:cNvSpPr/>
            <p:nvPr/>
          </p:nvSpPr>
          <p:spPr>
            <a:xfrm>
              <a:off x="3004850" y="3289850"/>
              <a:ext cx="672475" cy="474400"/>
            </a:xfrm>
            <a:custGeom>
              <a:rect b="b" l="l" r="r" t="t"/>
              <a:pathLst>
                <a:path extrusionOk="0" h="18976" w="26899">
                  <a:moveTo>
                    <a:pt x="0" y="1"/>
                  </a:moveTo>
                  <a:lnTo>
                    <a:pt x="6513" y="18975"/>
                  </a:lnTo>
                  <a:lnTo>
                    <a:pt x="26898" y="18975"/>
                  </a:lnTo>
                  <a:lnTo>
                    <a:pt x="21231"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2"/>
            <p:cNvSpPr/>
            <p:nvPr/>
          </p:nvSpPr>
          <p:spPr>
            <a:xfrm>
              <a:off x="3062525" y="3289850"/>
              <a:ext cx="314150" cy="474400"/>
            </a:xfrm>
            <a:custGeom>
              <a:rect b="b" l="l" r="r" t="t"/>
              <a:pathLst>
                <a:path extrusionOk="0" h="18976" w="12566">
                  <a:moveTo>
                    <a:pt x="1" y="1"/>
                  </a:moveTo>
                  <a:lnTo>
                    <a:pt x="5668" y="18975"/>
                  </a:lnTo>
                  <a:lnTo>
                    <a:pt x="12565" y="18975"/>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2"/>
            <p:cNvSpPr/>
            <p:nvPr/>
          </p:nvSpPr>
          <p:spPr>
            <a:xfrm>
              <a:off x="2579200" y="3125100"/>
              <a:ext cx="1268625" cy="278250"/>
            </a:xfrm>
            <a:custGeom>
              <a:rect b="b" l="l" r="r" t="t"/>
              <a:pathLst>
                <a:path extrusionOk="0" h="11130" w="50745">
                  <a:moveTo>
                    <a:pt x="0" y="1"/>
                  </a:moveTo>
                  <a:lnTo>
                    <a:pt x="0" y="11129"/>
                  </a:lnTo>
                  <a:lnTo>
                    <a:pt x="43258" y="11129"/>
                  </a:lnTo>
                  <a:lnTo>
                    <a:pt x="43642" y="11078"/>
                  </a:lnTo>
                  <a:lnTo>
                    <a:pt x="44052" y="11027"/>
                  </a:lnTo>
                  <a:lnTo>
                    <a:pt x="44437" y="10975"/>
                  </a:lnTo>
                  <a:lnTo>
                    <a:pt x="44822" y="10873"/>
                  </a:lnTo>
                  <a:lnTo>
                    <a:pt x="45181" y="10770"/>
                  </a:lnTo>
                  <a:lnTo>
                    <a:pt x="45565" y="10642"/>
                  </a:lnTo>
                  <a:lnTo>
                    <a:pt x="45924" y="10514"/>
                  </a:lnTo>
                  <a:lnTo>
                    <a:pt x="46258" y="10360"/>
                  </a:lnTo>
                  <a:lnTo>
                    <a:pt x="46617" y="10181"/>
                  </a:lnTo>
                  <a:lnTo>
                    <a:pt x="46924" y="9975"/>
                  </a:lnTo>
                  <a:lnTo>
                    <a:pt x="47258" y="9770"/>
                  </a:lnTo>
                  <a:lnTo>
                    <a:pt x="47565" y="9565"/>
                  </a:lnTo>
                  <a:lnTo>
                    <a:pt x="47873" y="9334"/>
                  </a:lnTo>
                  <a:lnTo>
                    <a:pt x="48155" y="9078"/>
                  </a:lnTo>
                  <a:lnTo>
                    <a:pt x="48411" y="8822"/>
                  </a:lnTo>
                  <a:lnTo>
                    <a:pt x="48694" y="8539"/>
                  </a:lnTo>
                  <a:lnTo>
                    <a:pt x="48924" y="8257"/>
                  </a:lnTo>
                  <a:lnTo>
                    <a:pt x="49155" y="7950"/>
                  </a:lnTo>
                  <a:lnTo>
                    <a:pt x="49386" y="7642"/>
                  </a:lnTo>
                  <a:lnTo>
                    <a:pt x="49591" y="7334"/>
                  </a:lnTo>
                  <a:lnTo>
                    <a:pt x="49770" y="7001"/>
                  </a:lnTo>
                  <a:lnTo>
                    <a:pt x="49950" y="6668"/>
                  </a:lnTo>
                  <a:lnTo>
                    <a:pt x="50104" y="6309"/>
                  </a:lnTo>
                  <a:lnTo>
                    <a:pt x="50258" y="5950"/>
                  </a:lnTo>
                  <a:lnTo>
                    <a:pt x="50386" y="5591"/>
                  </a:lnTo>
                  <a:lnTo>
                    <a:pt x="50488" y="5206"/>
                  </a:lnTo>
                  <a:lnTo>
                    <a:pt x="50565" y="4821"/>
                  </a:lnTo>
                  <a:lnTo>
                    <a:pt x="50642" y="4437"/>
                  </a:lnTo>
                  <a:lnTo>
                    <a:pt x="50694" y="4052"/>
                  </a:lnTo>
                  <a:lnTo>
                    <a:pt x="50719" y="3642"/>
                  </a:lnTo>
                  <a:lnTo>
                    <a:pt x="50745" y="3232"/>
                  </a:lnTo>
                  <a:lnTo>
                    <a:pt x="50745" y="2052"/>
                  </a:lnTo>
                  <a:lnTo>
                    <a:pt x="50719" y="1847"/>
                  </a:lnTo>
                  <a:lnTo>
                    <a:pt x="50694" y="1642"/>
                  </a:lnTo>
                  <a:lnTo>
                    <a:pt x="50642" y="1437"/>
                  </a:lnTo>
                  <a:lnTo>
                    <a:pt x="50565" y="1257"/>
                  </a:lnTo>
                  <a:lnTo>
                    <a:pt x="50488" y="1078"/>
                  </a:lnTo>
                  <a:lnTo>
                    <a:pt x="50386" y="898"/>
                  </a:lnTo>
                  <a:lnTo>
                    <a:pt x="50258" y="744"/>
                  </a:lnTo>
                  <a:lnTo>
                    <a:pt x="50129" y="591"/>
                  </a:lnTo>
                  <a:lnTo>
                    <a:pt x="49976" y="462"/>
                  </a:lnTo>
                  <a:lnTo>
                    <a:pt x="49822" y="334"/>
                  </a:lnTo>
                  <a:lnTo>
                    <a:pt x="49642" y="232"/>
                  </a:lnTo>
                  <a:lnTo>
                    <a:pt x="49463" y="155"/>
                  </a:lnTo>
                  <a:lnTo>
                    <a:pt x="49283" y="78"/>
                  </a:lnTo>
                  <a:lnTo>
                    <a:pt x="49078" y="26"/>
                  </a:lnTo>
                  <a:lnTo>
                    <a:pt x="48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2"/>
            <p:cNvSpPr/>
            <p:nvPr/>
          </p:nvSpPr>
          <p:spPr>
            <a:xfrm>
              <a:off x="2579200" y="3125100"/>
              <a:ext cx="1257100" cy="151950"/>
            </a:xfrm>
            <a:custGeom>
              <a:rect b="b" l="l" r="r" t="t"/>
              <a:pathLst>
                <a:path extrusionOk="0" h="6078" w="50284">
                  <a:moveTo>
                    <a:pt x="0" y="1"/>
                  </a:moveTo>
                  <a:lnTo>
                    <a:pt x="0" y="6078"/>
                  </a:lnTo>
                  <a:lnTo>
                    <a:pt x="42847" y="6078"/>
                  </a:lnTo>
                  <a:lnTo>
                    <a:pt x="43488" y="6052"/>
                  </a:lnTo>
                  <a:lnTo>
                    <a:pt x="44104" y="5975"/>
                  </a:lnTo>
                  <a:lnTo>
                    <a:pt x="44719" y="5847"/>
                  </a:lnTo>
                  <a:lnTo>
                    <a:pt x="45309" y="5693"/>
                  </a:lnTo>
                  <a:lnTo>
                    <a:pt x="45873" y="5462"/>
                  </a:lnTo>
                  <a:lnTo>
                    <a:pt x="46437" y="5206"/>
                  </a:lnTo>
                  <a:lnTo>
                    <a:pt x="46950" y="4924"/>
                  </a:lnTo>
                  <a:lnTo>
                    <a:pt x="47463" y="4591"/>
                  </a:lnTo>
                  <a:lnTo>
                    <a:pt x="47924" y="4206"/>
                  </a:lnTo>
                  <a:lnTo>
                    <a:pt x="48360" y="3821"/>
                  </a:lnTo>
                  <a:lnTo>
                    <a:pt x="48796" y="3386"/>
                  </a:lnTo>
                  <a:lnTo>
                    <a:pt x="49155" y="2924"/>
                  </a:lnTo>
                  <a:lnTo>
                    <a:pt x="49514" y="2411"/>
                  </a:lnTo>
                  <a:lnTo>
                    <a:pt x="49796" y="1898"/>
                  </a:lnTo>
                  <a:lnTo>
                    <a:pt x="50078" y="1360"/>
                  </a:lnTo>
                  <a:lnTo>
                    <a:pt x="50283" y="796"/>
                  </a:lnTo>
                  <a:lnTo>
                    <a:pt x="50129" y="616"/>
                  </a:lnTo>
                  <a:lnTo>
                    <a:pt x="49976" y="462"/>
                  </a:lnTo>
                  <a:lnTo>
                    <a:pt x="49796" y="334"/>
                  </a:lnTo>
                  <a:lnTo>
                    <a:pt x="49591" y="206"/>
                  </a:lnTo>
                  <a:lnTo>
                    <a:pt x="49386" y="129"/>
                  </a:lnTo>
                  <a:lnTo>
                    <a:pt x="49155" y="52"/>
                  </a:lnTo>
                  <a:lnTo>
                    <a:pt x="48924"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2"/>
            <p:cNvSpPr/>
            <p:nvPr/>
          </p:nvSpPr>
          <p:spPr>
            <a:xfrm>
              <a:off x="2383675" y="2893050"/>
              <a:ext cx="871200" cy="871200"/>
            </a:xfrm>
            <a:custGeom>
              <a:rect b="b" l="l" r="r" t="t"/>
              <a:pathLst>
                <a:path extrusionOk="0" h="34848" w="34848">
                  <a:moveTo>
                    <a:pt x="3770" y="1"/>
                  </a:moveTo>
                  <a:lnTo>
                    <a:pt x="3385" y="26"/>
                  </a:lnTo>
                  <a:lnTo>
                    <a:pt x="3001" y="78"/>
                  </a:lnTo>
                  <a:lnTo>
                    <a:pt x="2642" y="180"/>
                  </a:lnTo>
                  <a:lnTo>
                    <a:pt x="2308" y="283"/>
                  </a:lnTo>
                  <a:lnTo>
                    <a:pt x="1975" y="462"/>
                  </a:lnTo>
                  <a:lnTo>
                    <a:pt x="1667" y="642"/>
                  </a:lnTo>
                  <a:lnTo>
                    <a:pt x="1359" y="847"/>
                  </a:lnTo>
                  <a:lnTo>
                    <a:pt x="1103" y="1103"/>
                  </a:lnTo>
                  <a:lnTo>
                    <a:pt x="847" y="1360"/>
                  </a:lnTo>
                  <a:lnTo>
                    <a:pt x="641" y="1667"/>
                  </a:lnTo>
                  <a:lnTo>
                    <a:pt x="462" y="1975"/>
                  </a:lnTo>
                  <a:lnTo>
                    <a:pt x="282" y="2308"/>
                  </a:lnTo>
                  <a:lnTo>
                    <a:pt x="154" y="2642"/>
                  </a:lnTo>
                  <a:lnTo>
                    <a:pt x="77" y="3001"/>
                  </a:lnTo>
                  <a:lnTo>
                    <a:pt x="26" y="3385"/>
                  </a:lnTo>
                  <a:lnTo>
                    <a:pt x="0" y="3770"/>
                  </a:lnTo>
                  <a:lnTo>
                    <a:pt x="0" y="34847"/>
                  </a:lnTo>
                  <a:lnTo>
                    <a:pt x="34847" y="34847"/>
                  </a:lnTo>
                  <a:lnTo>
                    <a:pt x="29181" y="15873"/>
                  </a:lnTo>
                  <a:lnTo>
                    <a:pt x="31078" y="7949"/>
                  </a:lnTo>
                  <a:lnTo>
                    <a:pt x="31155" y="7565"/>
                  </a:lnTo>
                  <a:lnTo>
                    <a:pt x="31206" y="7180"/>
                  </a:lnTo>
                  <a:lnTo>
                    <a:pt x="31232" y="6796"/>
                  </a:lnTo>
                  <a:lnTo>
                    <a:pt x="31258" y="6437"/>
                  </a:lnTo>
                  <a:lnTo>
                    <a:pt x="31232" y="6078"/>
                  </a:lnTo>
                  <a:lnTo>
                    <a:pt x="31206" y="5693"/>
                  </a:lnTo>
                  <a:lnTo>
                    <a:pt x="31155" y="5334"/>
                  </a:lnTo>
                  <a:lnTo>
                    <a:pt x="31078" y="5001"/>
                  </a:lnTo>
                  <a:lnTo>
                    <a:pt x="31001" y="4642"/>
                  </a:lnTo>
                  <a:lnTo>
                    <a:pt x="30899" y="4308"/>
                  </a:lnTo>
                  <a:lnTo>
                    <a:pt x="30770" y="3975"/>
                  </a:lnTo>
                  <a:lnTo>
                    <a:pt x="30617" y="3642"/>
                  </a:lnTo>
                  <a:lnTo>
                    <a:pt x="30463" y="3334"/>
                  </a:lnTo>
                  <a:lnTo>
                    <a:pt x="30283" y="3026"/>
                  </a:lnTo>
                  <a:lnTo>
                    <a:pt x="30078" y="2744"/>
                  </a:lnTo>
                  <a:lnTo>
                    <a:pt x="29873" y="2462"/>
                  </a:lnTo>
                  <a:lnTo>
                    <a:pt x="29642" y="2180"/>
                  </a:lnTo>
                  <a:lnTo>
                    <a:pt x="29411" y="1924"/>
                  </a:lnTo>
                  <a:lnTo>
                    <a:pt x="29155" y="1667"/>
                  </a:lnTo>
                  <a:lnTo>
                    <a:pt x="28873" y="1437"/>
                  </a:lnTo>
                  <a:lnTo>
                    <a:pt x="28591" y="1231"/>
                  </a:lnTo>
                  <a:lnTo>
                    <a:pt x="28309" y="1026"/>
                  </a:lnTo>
                  <a:lnTo>
                    <a:pt x="28001" y="847"/>
                  </a:lnTo>
                  <a:lnTo>
                    <a:pt x="27668" y="667"/>
                  </a:lnTo>
                  <a:lnTo>
                    <a:pt x="27360" y="513"/>
                  </a:lnTo>
                  <a:lnTo>
                    <a:pt x="27027" y="385"/>
                  </a:lnTo>
                  <a:lnTo>
                    <a:pt x="26668" y="257"/>
                  </a:lnTo>
                  <a:lnTo>
                    <a:pt x="26309" y="180"/>
                  </a:lnTo>
                  <a:lnTo>
                    <a:pt x="25950" y="103"/>
                  </a:lnTo>
                  <a:lnTo>
                    <a:pt x="25565"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2"/>
            <p:cNvSpPr/>
            <p:nvPr/>
          </p:nvSpPr>
          <p:spPr>
            <a:xfrm>
              <a:off x="2383675" y="2893050"/>
              <a:ext cx="725050" cy="871200"/>
            </a:xfrm>
            <a:custGeom>
              <a:rect b="b" l="l" r="r" t="t"/>
              <a:pathLst>
                <a:path extrusionOk="0" h="34848" w="29002">
                  <a:moveTo>
                    <a:pt x="3770" y="1"/>
                  </a:moveTo>
                  <a:lnTo>
                    <a:pt x="3385" y="26"/>
                  </a:lnTo>
                  <a:lnTo>
                    <a:pt x="3001" y="78"/>
                  </a:lnTo>
                  <a:lnTo>
                    <a:pt x="2642" y="180"/>
                  </a:lnTo>
                  <a:lnTo>
                    <a:pt x="2308" y="283"/>
                  </a:lnTo>
                  <a:lnTo>
                    <a:pt x="1975" y="462"/>
                  </a:lnTo>
                  <a:lnTo>
                    <a:pt x="1667" y="642"/>
                  </a:lnTo>
                  <a:lnTo>
                    <a:pt x="1359" y="847"/>
                  </a:lnTo>
                  <a:lnTo>
                    <a:pt x="1103" y="1103"/>
                  </a:lnTo>
                  <a:lnTo>
                    <a:pt x="847" y="1360"/>
                  </a:lnTo>
                  <a:lnTo>
                    <a:pt x="641" y="1667"/>
                  </a:lnTo>
                  <a:lnTo>
                    <a:pt x="462" y="1975"/>
                  </a:lnTo>
                  <a:lnTo>
                    <a:pt x="282" y="2308"/>
                  </a:lnTo>
                  <a:lnTo>
                    <a:pt x="154" y="2642"/>
                  </a:lnTo>
                  <a:lnTo>
                    <a:pt x="77" y="3001"/>
                  </a:lnTo>
                  <a:lnTo>
                    <a:pt x="26" y="3385"/>
                  </a:lnTo>
                  <a:lnTo>
                    <a:pt x="0" y="3770"/>
                  </a:lnTo>
                  <a:lnTo>
                    <a:pt x="0" y="34847"/>
                  </a:lnTo>
                  <a:lnTo>
                    <a:pt x="29001" y="34847"/>
                  </a:lnTo>
                  <a:lnTo>
                    <a:pt x="23309" y="15873"/>
                  </a:lnTo>
                  <a:lnTo>
                    <a:pt x="25232" y="7949"/>
                  </a:lnTo>
                  <a:lnTo>
                    <a:pt x="25309" y="7565"/>
                  </a:lnTo>
                  <a:lnTo>
                    <a:pt x="25360" y="7180"/>
                  </a:lnTo>
                  <a:lnTo>
                    <a:pt x="25386" y="6796"/>
                  </a:lnTo>
                  <a:lnTo>
                    <a:pt x="25411" y="6437"/>
                  </a:lnTo>
                  <a:lnTo>
                    <a:pt x="25386" y="6078"/>
                  </a:lnTo>
                  <a:lnTo>
                    <a:pt x="25360" y="5693"/>
                  </a:lnTo>
                  <a:lnTo>
                    <a:pt x="25309" y="5334"/>
                  </a:lnTo>
                  <a:lnTo>
                    <a:pt x="25232" y="5001"/>
                  </a:lnTo>
                  <a:lnTo>
                    <a:pt x="25155" y="4642"/>
                  </a:lnTo>
                  <a:lnTo>
                    <a:pt x="25027" y="4308"/>
                  </a:lnTo>
                  <a:lnTo>
                    <a:pt x="24898" y="3975"/>
                  </a:lnTo>
                  <a:lnTo>
                    <a:pt x="24770" y="3642"/>
                  </a:lnTo>
                  <a:lnTo>
                    <a:pt x="24591" y="3334"/>
                  </a:lnTo>
                  <a:lnTo>
                    <a:pt x="24411" y="3026"/>
                  </a:lnTo>
                  <a:lnTo>
                    <a:pt x="24232" y="2744"/>
                  </a:lnTo>
                  <a:lnTo>
                    <a:pt x="24001" y="2462"/>
                  </a:lnTo>
                  <a:lnTo>
                    <a:pt x="23796" y="2180"/>
                  </a:lnTo>
                  <a:lnTo>
                    <a:pt x="23539" y="1924"/>
                  </a:lnTo>
                  <a:lnTo>
                    <a:pt x="23283" y="1667"/>
                  </a:lnTo>
                  <a:lnTo>
                    <a:pt x="23027" y="1437"/>
                  </a:lnTo>
                  <a:lnTo>
                    <a:pt x="22745" y="1231"/>
                  </a:lnTo>
                  <a:lnTo>
                    <a:pt x="22462" y="1026"/>
                  </a:lnTo>
                  <a:lnTo>
                    <a:pt x="22155" y="847"/>
                  </a:lnTo>
                  <a:lnTo>
                    <a:pt x="21821" y="667"/>
                  </a:lnTo>
                  <a:lnTo>
                    <a:pt x="21514" y="513"/>
                  </a:lnTo>
                  <a:lnTo>
                    <a:pt x="21155" y="385"/>
                  </a:lnTo>
                  <a:lnTo>
                    <a:pt x="20821" y="257"/>
                  </a:lnTo>
                  <a:lnTo>
                    <a:pt x="20462" y="180"/>
                  </a:lnTo>
                  <a:lnTo>
                    <a:pt x="20103" y="103"/>
                  </a:lnTo>
                  <a:lnTo>
                    <a:pt x="19719" y="52"/>
                  </a:lnTo>
                  <a:lnTo>
                    <a:pt x="19334"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2"/>
            <p:cNvSpPr/>
            <p:nvPr/>
          </p:nvSpPr>
          <p:spPr>
            <a:xfrm>
              <a:off x="2687525" y="2309075"/>
              <a:ext cx="641700" cy="2575"/>
            </a:xfrm>
            <a:custGeom>
              <a:rect b="b" l="l" r="r" t="t"/>
              <a:pathLst>
                <a:path extrusionOk="0" h="103" w="25668">
                  <a:moveTo>
                    <a:pt x="12847" y="0"/>
                  </a:moveTo>
                  <a:lnTo>
                    <a:pt x="6334" y="26"/>
                  </a:lnTo>
                  <a:lnTo>
                    <a:pt x="1" y="51"/>
                  </a:lnTo>
                  <a:lnTo>
                    <a:pt x="6334" y="103"/>
                  </a:lnTo>
                  <a:lnTo>
                    <a:pt x="19360" y="103"/>
                  </a:lnTo>
                  <a:lnTo>
                    <a:pt x="25668" y="51"/>
                  </a:lnTo>
                  <a:lnTo>
                    <a:pt x="19360" y="26"/>
                  </a:lnTo>
                  <a:lnTo>
                    <a:pt x="12847"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2"/>
            <p:cNvSpPr/>
            <p:nvPr/>
          </p:nvSpPr>
          <p:spPr>
            <a:xfrm>
              <a:off x="2667650" y="2489200"/>
              <a:ext cx="721200" cy="1950"/>
            </a:xfrm>
            <a:custGeom>
              <a:rect b="b" l="l" r="r" t="t"/>
              <a:pathLst>
                <a:path extrusionOk="0" h="78" w="28848">
                  <a:moveTo>
                    <a:pt x="7103" y="0"/>
                  </a:moveTo>
                  <a:lnTo>
                    <a:pt x="1" y="26"/>
                  </a:lnTo>
                  <a:lnTo>
                    <a:pt x="7103" y="77"/>
                  </a:lnTo>
                  <a:lnTo>
                    <a:pt x="21745" y="77"/>
                  </a:lnTo>
                  <a:lnTo>
                    <a:pt x="28847" y="26"/>
                  </a:lnTo>
                  <a:lnTo>
                    <a:pt x="2174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2"/>
            <p:cNvSpPr/>
            <p:nvPr/>
          </p:nvSpPr>
          <p:spPr>
            <a:xfrm>
              <a:off x="2697150" y="2668700"/>
              <a:ext cx="721825" cy="1925"/>
            </a:xfrm>
            <a:custGeom>
              <a:rect b="b" l="l" r="r" t="t"/>
              <a:pathLst>
                <a:path extrusionOk="0" h="77" w="28873">
                  <a:moveTo>
                    <a:pt x="7103" y="0"/>
                  </a:moveTo>
                  <a:lnTo>
                    <a:pt x="0" y="26"/>
                  </a:lnTo>
                  <a:lnTo>
                    <a:pt x="7103" y="77"/>
                  </a:lnTo>
                  <a:lnTo>
                    <a:pt x="21744" y="77"/>
                  </a:lnTo>
                  <a:lnTo>
                    <a:pt x="28873" y="26"/>
                  </a:lnTo>
                  <a:lnTo>
                    <a:pt x="21744"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2"/>
            <p:cNvSpPr/>
            <p:nvPr/>
          </p:nvSpPr>
          <p:spPr>
            <a:xfrm>
              <a:off x="2697150" y="2668700"/>
              <a:ext cx="721825" cy="1925"/>
            </a:xfrm>
            <a:custGeom>
              <a:rect b="b" l="l" r="r" t="t"/>
              <a:pathLst>
                <a:path extrusionOk="0" fill="none" h="77" w="28873">
                  <a:moveTo>
                    <a:pt x="0" y="26"/>
                  </a:moveTo>
                  <a:lnTo>
                    <a:pt x="0" y="26"/>
                  </a:lnTo>
                  <a:lnTo>
                    <a:pt x="7103" y="0"/>
                  </a:lnTo>
                  <a:lnTo>
                    <a:pt x="14436" y="0"/>
                  </a:lnTo>
                  <a:lnTo>
                    <a:pt x="21744" y="0"/>
                  </a:lnTo>
                  <a:lnTo>
                    <a:pt x="28873" y="26"/>
                  </a:lnTo>
                  <a:lnTo>
                    <a:pt x="28873" y="26"/>
                  </a:lnTo>
                  <a:lnTo>
                    <a:pt x="21744" y="77"/>
                  </a:lnTo>
                  <a:lnTo>
                    <a:pt x="14436" y="77"/>
                  </a:lnTo>
                  <a:lnTo>
                    <a:pt x="7103" y="77"/>
                  </a:lnTo>
                  <a:lnTo>
                    <a:pt x="0" y="2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2"/>
            <p:cNvSpPr/>
            <p:nvPr/>
          </p:nvSpPr>
          <p:spPr>
            <a:xfrm>
              <a:off x="2731750" y="2848175"/>
              <a:ext cx="715425" cy="1950"/>
            </a:xfrm>
            <a:custGeom>
              <a:rect b="b" l="l" r="r" t="t"/>
              <a:pathLst>
                <a:path extrusionOk="0" h="78" w="28617">
                  <a:moveTo>
                    <a:pt x="7052" y="1"/>
                  </a:moveTo>
                  <a:lnTo>
                    <a:pt x="1" y="52"/>
                  </a:lnTo>
                  <a:lnTo>
                    <a:pt x="7052" y="78"/>
                  </a:lnTo>
                  <a:lnTo>
                    <a:pt x="21565" y="78"/>
                  </a:lnTo>
                  <a:lnTo>
                    <a:pt x="28617" y="52"/>
                  </a:lnTo>
                  <a:lnTo>
                    <a:pt x="2156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2"/>
            <p:cNvSpPr/>
            <p:nvPr/>
          </p:nvSpPr>
          <p:spPr>
            <a:xfrm>
              <a:off x="2207400" y="2893050"/>
              <a:ext cx="871175" cy="871200"/>
            </a:xfrm>
            <a:custGeom>
              <a:rect b="b" l="l" r="r" t="t"/>
              <a:pathLst>
                <a:path extrusionOk="0" h="34848" w="34847">
                  <a:moveTo>
                    <a:pt x="3769" y="1"/>
                  </a:moveTo>
                  <a:lnTo>
                    <a:pt x="3385" y="26"/>
                  </a:lnTo>
                  <a:lnTo>
                    <a:pt x="3026" y="78"/>
                  </a:lnTo>
                  <a:lnTo>
                    <a:pt x="2667" y="180"/>
                  </a:lnTo>
                  <a:lnTo>
                    <a:pt x="2308" y="283"/>
                  </a:lnTo>
                  <a:lnTo>
                    <a:pt x="1974" y="462"/>
                  </a:lnTo>
                  <a:lnTo>
                    <a:pt x="1667" y="642"/>
                  </a:lnTo>
                  <a:lnTo>
                    <a:pt x="1385" y="847"/>
                  </a:lnTo>
                  <a:lnTo>
                    <a:pt x="1103" y="1103"/>
                  </a:lnTo>
                  <a:lnTo>
                    <a:pt x="872" y="1360"/>
                  </a:lnTo>
                  <a:lnTo>
                    <a:pt x="641" y="1667"/>
                  </a:lnTo>
                  <a:lnTo>
                    <a:pt x="462" y="1975"/>
                  </a:lnTo>
                  <a:lnTo>
                    <a:pt x="308" y="2308"/>
                  </a:lnTo>
                  <a:lnTo>
                    <a:pt x="179" y="2642"/>
                  </a:lnTo>
                  <a:lnTo>
                    <a:pt x="77" y="3001"/>
                  </a:lnTo>
                  <a:lnTo>
                    <a:pt x="26" y="3385"/>
                  </a:lnTo>
                  <a:lnTo>
                    <a:pt x="0" y="3770"/>
                  </a:lnTo>
                  <a:lnTo>
                    <a:pt x="0" y="34847"/>
                  </a:lnTo>
                  <a:lnTo>
                    <a:pt x="34847" y="34847"/>
                  </a:lnTo>
                  <a:lnTo>
                    <a:pt x="29180" y="15873"/>
                  </a:lnTo>
                  <a:lnTo>
                    <a:pt x="31078" y="7949"/>
                  </a:lnTo>
                  <a:lnTo>
                    <a:pt x="31155" y="7565"/>
                  </a:lnTo>
                  <a:lnTo>
                    <a:pt x="31231" y="7180"/>
                  </a:lnTo>
                  <a:lnTo>
                    <a:pt x="31257" y="6796"/>
                  </a:lnTo>
                  <a:lnTo>
                    <a:pt x="31257" y="6437"/>
                  </a:lnTo>
                  <a:lnTo>
                    <a:pt x="31257" y="6078"/>
                  </a:lnTo>
                  <a:lnTo>
                    <a:pt x="31231" y="5693"/>
                  </a:lnTo>
                  <a:lnTo>
                    <a:pt x="31180" y="5334"/>
                  </a:lnTo>
                  <a:lnTo>
                    <a:pt x="31103" y="5001"/>
                  </a:lnTo>
                  <a:lnTo>
                    <a:pt x="31001" y="4642"/>
                  </a:lnTo>
                  <a:lnTo>
                    <a:pt x="30898" y="4308"/>
                  </a:lnTo>
                  <a:lnTo>
                    <a:pt x="30770" y="3975"/>
                  </a:lnTo>
                  <a:lnTo>
                    <a:pt x="30616" y="3642"/>
                  </a:lnTo>
                  <a:lnTo>
                    <a:pt x="30462" y="3334"/>
                  </a:lnTo>
                  <a:lnTo>
                    <a:pt x="30283" y="3026"/>
                  </a:lnTo>
                  <a:lnTo>
                    <a:pt x="30078" y="2744"/>
                  </a:lnTo>
                  <a:lnTo>
                    <a:pt x="29872" y="2462"/>
                  </a:lnTo>
                  <a:lnTo>
                    <a:pt x="29642" y="2180"/>
                  </a:lnTo>
                  <a:lnTo>
                    <a:pt x="29411" y="1924"/>
                  </a:lnTo>
                  <a:lnTo>
                    <a:pt x="29155" y="1667"/>
                  </a:lnTo>
                  <a:lnTo>
                    <a:pt x="28898" y="1437"/>
                  </a:lnTo>
                  <a:lnTo>
                    <a:pt x="28616" y="1231"/>
                  </a:lnTo>
                  <a:lnTo>
                    <a:pt x="28308" y="1026"/>
                  </a:lnTo>
                  <a:lnTo>
                    <a:pt x="28001" y="847"/>
                  </a:lnTo>
                  <a:lnTo>
                    <a:pt x="27693" y="667"/>
                  </a:lnTo>
                  <a:lnTo>
                    <a:pt x="27360" y="513"/>
                  </a:lnTo>
                  <a:lnTo>
                    <a:pt x="27026" y="385"/>
                  </a:lnTo>
                  <a:lnTo>
                    <a:pt x="26693" y="257"/>
                  </a:lnTo>
                  <a:lnTo>
                    <a:pt x="26334" y="180"/>
                  </a:lnTo>
                  <a:lnTo>
                    <a:pt x="25975" y="103"/>
                  </a:lnTo>
                  <a:lnTo>
                    <a:pt x="25590" y="52"/>
                  </a:lnTo>
                  <a:lnTo>
                    <a:pt x="2520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2"/>
            <p:cNvSpPr/>
            <p:nvPr/>
          </p:nvSpPr>
          <p:spPr>
            <a:xfrm>
              <a:off x="2207400" y="2893050"/>
              <a:ext cx="725025" cy="871200"/>
            </a:xfrm>
            <a:custGeom>
              <a:rect b="b" l="l" r="r" t="t"/>
              <a:pathLst>
                <a:path extrusionOk="0" h="34848" w="29001">
                  <a:moveTo>
                    <a:pt x="3769" y="1"/>
                  </a:moveTo>
                  <a:lnTo>
                    <a:pt x="3385" y="26"/>
                  </a:lnTo>
                  <a:lnTo>
                    <a:pt x="3026" y="78"/>
                  </a:lnTo>
                  <a:lnTo>
                    <a:pt x="2667" y="180"/>
                  </a:lnTo>
                  <a:lnTo>
                    <a:pt x="2308" y="283"/>
                  </a:lnTo>
                  <a:lnTo>
                    <a:pt x="1974" y="462"/>
                  </a:lnTo>
                  <a:lnTo>
                    <a:pt x="1667" y="642"/>
                  </a:lnTo>
                  <a:lnTo>
                    <a:pt x="1385" y="847"/>
                  </a:lnTo>
                  <a:lnTo>
                    <a:pt x="1103" y="1103"/>
                  </a:lnTo>
                  <a:lnTo>
                    <a:pt x="872" y="1360"/>
                  </a:lnTo>
                  <a:lnTo>
                    <a:pt x="641" y="1667"/>
                  </a:lnTo>
                  <a:lnTo>
                    <a:pt x="462" y="1975"/>
                  </a:lnTo>
                  <a:lnTo>
                    <a:pt x="308" y="2308"/>
                  </a:lnTo>
                  <a:lnTo>
                    <a:pt x="179" y="2642"/>
                  </a:lnTo>
                  <a:lnTo>
                    <a:pt x="77" y="3001"/>
                  </a:lnTo>
                  <a:lnTo>
                    <a:pt x="26" y="3385"/>
                  </a:lnTo>
                  <a:lnTo>
                    <a:pt x="0" y="3770"/>
                  </a:lnTo>
                  <a:lnTo>
                    <a:pt x="0" y="34847"/>
                  </a:lnTo>
                  <a:lnTo>
                    <a:pt x="29001" y="34847"/>
                  </a:lnTo>
                  <a:lnTo>
                    <a:pt x="23334" y="15873"/>
                  </a:lnTo>
                  <a:lnTo>
                    <a:pt x="25231" y="7949"/>
                  </a:lnTo>
                  <a:lnTo>
                    <a:pt x="25308" y="7565"/>
                  </a:lnTo>
                  <a:lnTo>
                    <a:pt x="25360" y="7180"/>
                  </a:lnTo>
                  <a:lnTo>
                    <a:pt x="25411" y="6796"/>
                  </a:lnTo>
                  <a:lnTo>
                    <a:pt x="25411" y="6437"/>
                  </a:lnTo>
                  <a:lnTo>
                    <a:pt x="25411" y="6078"/>
                  </a:lnTo>
                  <a:lnTo>
                    <a:pt x="25385" y="5693"/>
                  </a:lnTo>
                  <a:lnTo>
                    <a:pt x="25334" y="5334"/>
                  </a:lnTo>
                  <a:lnTo>
                    <a:pt x="25257" y="5001"/>
                  </a:lnTo>
                  <a:lnTo>
                    <a:pt x="25154" y="4642"/>
                  </a:lnTo>
                  <a:lnTo>
                    <a:pt x="25052" y="4308"/>
                  </a:lnTo>
                  <a:lnTo>
                    <a:pt x="24924" y="3975"/>
                  </a:lnTo>
                  <a:lnTo>
                    <a:pt x="24770" y="3642"/>
                  </a:lnTo>
                  <a:lnTo>
                    <a:pt x="24616" y="3334"/>
                  </a:lnTo>
                  <a:lnTo>
                    <a:pt x="24436" y="3026"/>
                  </a:lnTo>
                  <a:lnTo>
                    <a:pt x="24231" y="2744"/>
                  </a:lnTo>
                  <a:lnTo>
                    <a:pt x="24026" y="2462"/>
                  </a:lnTo>
                  <a:lnTo>
                    <a:pt x="23795" y="2180"/>
                  </a:lnTo>
                  <a:lnTo>
                    <a:pt x="23565" y="1924"/>
                  </a:lnTo>
                  <a:lnTo>
                    <a:pt x="23308" y="1667"/>
                  </a:lnTo>
                  <a:lnTo>
                    <a:pt x="23026" y="1437"/>
                  </a:lnTo>
                  <a:lnTo>
                    <a:pt x="22770" y="1231"/>
                  </a:lnTo>
                  <a:lnTo>
                    <a:pt x="22462" y="1026"/>
                  </a:lnTo>
                  <a:lnTo>
                    <a:pt x="22154" y="847"/>
                  </a:lnTo>
                  <a:lnTo>
                    <a:pt x="21847" y="667"/>
                  </a:lnTo>
                  <a:lnTo>
                    <a:pt x="21513" y="513"/>
                  </a:lnTo>
                  <a:lnTo>
                    <a:pt x="21180" y="385"/>
                  </a:lnTo>
                  <a:lnTo>
                    <a:pt x="20821" y="257"/>
                  </a:lnTo>
                  <a:lnTo>
                    <a:pt x="20488" y="180"/>
                  </a:lnTo>
                  <a:lnTo>
                    <a:pt x="20103" y="103"/>
                  </a:lnTo>
                  <a:lnTo>
                    <a:pt x="19744" y="52"/>
                  </a:lnTo>
                  <a:lnTo>
                    <a:pt x="19359"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22"/>
            <p:cNvSpPr/>
            <p:nvPr/>
          </p:nvSpPr>
          <p:spPr>
            <a:xfrm>
              <a:off x="1372100" y="2061625"/>
              <a:ext cx="1076975" cy="1063500"/>
            </a:xfrm>
            <a:custGeom>
              <a:rect b="b" l="l" r="r" t="t"/>
              <a:pathLst>
                <a:path extrusionOk="0" h="42540" w="43079">
                  <a:moveTo>
                    <a:pt x="14001" y="1"/>
                  </a:moveTo>
                  <a:lnTo>
                    <a:pt x="13181" y="26"/>
                  </a:lnTo>
                  <a:lnTo>
                    <a:pt x="12386" y="103"/>
                  </a:lnTo>
                  <a:lnTo>
                    <a:pt x="11591" y="206"/>
                  </a:lnTo>
                  <a:lnTo>
                    <a:pt x="10822" y="360"/>
                  </a:lnTo>
                  <a:lnTo>
                    <a:pt x="10078" y="565"/>
                  </a:lnTo>
                  <a:lnTo>
                    <a:pt x="9335" y="795"/>
                  </a:lnTo>
                  <a:lnTo>
                    <a:pt x="8617" y="1077"/>
                  </a:lnTo>
                  <a:lnTo>
                    <a:pt x="7924" y="1385"/>
                  </a:lnTo>
                  <a:lnTo>
                    <a:pt x="7258" y="1744"/>
                  </a:lnTo>
                  <a:lnTo>
                    <a:pt x="6591" y="2129"/>
                  </a:lnTo>
                  <a:lnTo>
                    <a:pt x="5975" y="2539"/>
                  </a:lnTo>
                  <a:lnTo>
                    <a:pt x="5360" y="3001"/>
                  </a:lnTo>
                  <a:lnTo>
                    <a:pt x="4796" y="3462"/>
                  </a:lnTo>
                  <a:lnTo>
                    <a:pt x="4232" y="3975"/>
                  </a:lnTo>
                  <a:lnTo>
                    <a:pt x="3719" y="4513"/>
                  </a:lnTo>
                  <a:lnTo>
                    <a:pt x="3232" y="5078"/>
                  </a:lnTo>
                  <a:lnTo>
                    <a:pt x="2770" y="5667"/>
                  </a:lnTo>
                  <a:lnTo>
                    <a:pt x="2334" y="6283"/>
                  </a:lnTo>
                  <a:lnTo>
                    <a:pt x="1924" y="6924"/>
                  </a:lnTo>
                  <a:lnTo>
                    <a:pt x="1565" y="7565"/>
                  </a:lnTo>
                  <a:lnTo>
                    <a:pt x="1232" y="8231"/>
                  </a:lnTo>
                  <a:lnTo>
                    <a:pt x="950" y="8949"/>
                  </a:lnTo>
                  <a:lnTo>
                    <a:pt x="693" y="9642"/>
                  </a:lnTo>
                  <a:lnTo>
                    <a:pt x="488" y="10385"/>
                  </a:lnTo>
                  <a:lnTo>
                    <a:pt x="309" y="11129"/>
                  </a:lnTo>
                  <a:lnTo>
                    <a:pt x="155" y="11873"/>
                  </a:lnTo>
                  <a:lnTo>
                    <a:pt x="78" y="12642"/>
                  </a:lnTo>
                  <a:lnTo>
                    <a:pt x="1" y="13411"/>
                  </a:lnTo>
                  <a:lnTo>
                    <a:pt x="1" y="14206"/>
                  </a:lnTo>
                  <a:lnTo>
                    <a:pt x="27" y="15001"/>
                  </a:lnTo>
                  <a:lnTo>
                    <a:pt x="129" y="15796"/>
                  </a:lnTo>
                  <a:lnTo>
                    <a:pt x="257" y="16616"/>
                  </a:lnTo>
                  <a:lnTo>
                    <a:pt x="5155" y="42540"/>
                  </a:lnTo>
                  <a:lnTo>
                    <a:pt x="43079" y="42540"/>
                  </a:lnTo>
                  <a:lnTo>
                    <a:pt x="36874" y="9770"/>
                  </a:lnTo>
                  <a:lnTo>
                    <a:pt x="36771" y="9231"/>
                  </a:lnTo>
                  <a:lnTo>
                    <a:pt x="36617" y="8719"/>
                  </a:lnTo>
                  <a:lnTo>
                    <a:pt x="36463" y="8206"/>
                  </a:lnTo>
                  <a:lnTo>
                    <a:pt x="36284" y="7719"/>
                  </a:lnTo>
                  <a:lnTo>
                    <a:pt x="36104" y="7231"/>
                  </a:lnTo>
                  <a:lnTo>
                    <a:pt x="35874" y="6770"/>
                  </a:lnTo>
                  <a:lnTo>
                    <a:pt x="35643" y="6308"/>
                  </a:lnTo>
                  <a:lnTo>
                    <a:pt x="35386" y="5847"/>
                  </a:lnTo>
                  <a:lnTo>
                    <a:pt x="35130" y="5411"/>
                  </a:lnTo>
                  <a:lnTo>
                    <a:pt x="34822" y="5001"/>
                  </a:lnTo>
                  <a:lnTo>
                    <a:pt x="34515" y="4590"/>
                  </a:lnTo>
                  <a:lnTo>
                    <a:pt x="34207" y="4180"/>
                  </a:lnTo>
                  <a:lnTo>
                    <a:pt x="33848" y="3821"/>
                  </a:lnTo>
                  <a:lnTo>
                    <a:pt x="33489" y="3437"/>
                  </a:lnTo>
                  <a:lnTo>
                    <a:pt x="33130" y="3103"/>
                  </a:lnTo>
                  <a:lnTo>
                    <a:pt x="32745" y="2770"/>
                  </a:lnTo>
                  <a:lnTo>
                    <a:pt x="32335" y="2436"/>
                  </a:lnTo>
                  <a:lnTo>
                    <a:pt x="31925" y="2154"/>
                  </a:lnTo>
                  <a:lnTo>
                    <a:pt x="31515" y="1872"/>
                  </a:lnTo>
                  <a:lnTo>
                    <a:pt x="31079" y="1590"/>
                  </a:lnTo>
                  <a:lnTo>
                    <a:pt x="30617" y="1360"/>
                  </a:lnTo>
                  <a:lnTo>
                    <a:pt x="30181" y="1129"/>
                  </a:lnTo>
                  <a:lnTo>
                    <a:pt x="29694" y="924"/>
                  </a:lnTo>
                  <a:lnTo>
                    <a:pt x="29232" y="744"/>
                  </a:lnTo>
                  <a:lnTo>
                    <a:pt x="28745" y="565"/>
                  </a:lnTo>
                  <a:lnTo>
                    <a:pt x="28232" y="436"/>
                  </a:lnTo>
                  <a:lnTo>
                    <a:pt x="27720" y="308"/>
                  </a:lnTo>
                  <a:lnTo>
                    <a:pt x="27207" y="206"/>
                  </a:lnTo>
                  <a:lnTo>
                    <a:pt x="26694" y="103"/>
                  </a:lnTo>
                  <a:lnTo>
                    <a:pt x="26181" y="52"/>
                  </a:lnTo>
                  <a:lnTo>
                    <a:pt x="25643" y="26"/>
                  </a:lnTo>
                  <a:lnTo>
                    <a:pt x="25104"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2"/>
            <p:cNvSpPr/>
            <p:nvPr/>
          </p:nvSpPr>
          <p:spPr>
            <a:xfrm>
              <a:off x="1552250" y="2061625"/>
              <a:ext cx="896825" cy="1063500"/>
            </a:xfrm>
            <a:custGeom>
              <a:rect b="b" l="l" r="r" t="t"/>
              <a:pathLst>
                <a:path extrusionOk="0" h="42540" w="35873">
                  <a:moveTo>
                    <a:pt x="14001" y="1"/>
                  </a:moveTo>
                  <a:lnTo>
                    <a:pt x="13206" y="26"/>
                  </a:lnTo>
                  <a:lnTo>
                    <a:pt x="12385" y="103"/>
                  </a:lnTo>
                  <a:lnTo>
                    <a:pt x="11616" y="206"/>
                  </a:lnTo>
                  <a:lnTo>
                    <a:pt x="10847" y="360"/>
                  </a:lnTo>
                  <a:lnTo>
                    <a:pt x="10077" y="565"/>
                  </a:lnTo>
                  <a:lnTo>
                    <a:pt x="9334" y="795"/>
                  </a:lnTo>
                  <a:lnTo>
                    <a:pt x="8616" y="1077"/>
                  </a:lnTo>
                  <a:lnTo>
                    <a:pt x="7924" y="1385"/>
                  </a:lnTo>
                  <a:lnTo>
                    <a:pt x="7257" y="1744"/>
                  </a:lnTo>
                  <a:lnTo>
                    <a:pt x="6616" y="2129"/>
                  </a:lnTo>
                  <a:lnTo>
                    <a:pt x="5975" y="2539"/>
                  </a:lnTo>
                  <a:lnTo>
                    <a:pt x="5385" y="3001"/>
                  </a:lnTo>
                  <a:lnTo>
                    <a:pt x="4795" y="3462"/>
                  </a:lnTo>
                  <a:lnTo>
                    <a:pt x="4257" y="3975"/>
                  </a:lnTo>
                  <a:lnTo>
                    <a:pt x="3718" y="4513"/>
                  </a:lnTo>
                  <a:lnTo>
                    <a:pt x="3231" y="5078"/>
                  </a:lnTo>
                  <a:lnTo>
                    <a:pt x="2770" y="5667"/>
                  </a:lnTo>
                  <a:lnTo>
                    <a:pt x="2334" y="6283"/>
                  </a:lnTo>
                  <a:lnTo>
                    <a:pt x="1949" y="6924"/>
                  </a:lnTo>
                  <a:lnTo>
                    <a:pt x="1590" y="7565"/>
                  </a:lnTo>
                  <a:lnTo>
                    <a:pt x="1257" y="8231"/>
                  </a:lnTo>
                  <a:lnTo>
                    <a:pt x="949" y="8949"/>
                  </a:lnTo>
                  <a:lnTo>
                    <a:pt x="693" y="9642"/>
                  </a:lnTo>
                  <a:lnTo>
                    <a:pt x="487" y="10385"/>
                  </a:lnTo>
                  <a:lnTo>
                    <a:pt x="308" y="11129"/>
                  </a:lnTo>
                  <a:lnTo>
                    <a:pt x="180" y="11873"/>
                  </a:lnTo>
                  <a:lnTo>
                    <a:pt x="77" y="12642"/>
                  </a:lnTo>
                  <a:lnTo>
                    <a:pt x="26" y="13411"/>
                  </a:lnTo>
                  <a:lnTo>
                    <a:pt x="0" y="14206"/>
                  </a:lnTo>
                  <a:lnTo>
                    <a:pt x="52" y="15001"/>
                  </a:lnTo>
                  <a:lnTo>
                    <a:pt x="128" y="15796"/>
                  </a:lnTo>
                  <a:lnTo>
                    <a:pt x="257" y="16616"/>
                  </a:lnTo>
                  <a:lnTo>
                    <a:pt x="5154" y="42540"/>
                  </a:lnTo>
                  <a:lnTo>
                    <a:pt x="35873" y="42540"/>
                  </a:lnTo>
                  <a:lnTo>
                    <a:pt x="29668" y="9770"/>
                  </a:lnTo>
                  <a:lnTo>
                    <a:pt x="29565" y="9231"/>
                  </a:lnTo>
                  <a:lnTo>
                    <a:pt x="29411" y="8719"/>
                  </a:lnTo>
                  <a:lnTo>
                    <a:pt x="29257" y="8206"/>
                  </a:lnTo>
                  <a:lnTo>
                    <a:pt x="29078" y="7719"/>
                  </a:lnTo>
                  <a:lnTo>
                    <a:pt x="28898" y="7231"/>
                  </a:lnTo>
                  <a:lnTo>
                    <a:pt x="28668" y="6770"/>
                  </a:lnTo>
                  <a:lnTo>
                    <a:pt x="28437" y="6308"/>
                  </a:lnTo>
                  <a:lnTo>
                    <a:pt x="28180" y="5847"/>
                  </a:lnTo>
                  <a:lnTo>
                    <a:pt x="27924" y="5411"/>
                  </a:lnTo>
                  <a:lnTo>
                    <a:pt x="27616" y="5001"/>
                  </a:lnTo>
                  <a:lnTo>
                    <a:pt x="27309" y="4590"/>
                  </a:lnTo>
                  <a:lnTo>
                    <a:pt x="27001" y="4180"/>
                  </a:lnTo>
                  <a:lnTo>
                    <a:pt x="26642" y="3821"/>
                  </a:lnTo>
                  <a:lnTo>
                    <a:pt x="26283" y="3437"/>
                  </a:lnTo>
                  <a:lnTo>
                    <a:pt x="25924" y="3103"/>
                  </a:lnTo>
                  <a:lnTo>
                    <a:pt x="25539" y="2770"/>
                  </a:lnTo>
                  <a:lnTo>
                    <a:pt x="25129" y="2436"/>
                  </a:lnTo>
                  <a:lnTo>
                    <a:pt x="24719" y="2154"/>
                  </a:lnTo>
                  <a:lnTo>
                    <a:pt x="24309" y="1872"/>
                  </a:lnTo>
                  <a:lnTo>
                    <a:pt x="23873" y="1590"/>
                  </a:lnTo>
                  <a:lnTo>
                    <a:pt x="23411" y="1360"/>
                  </a:lnTo>
                  <a:lnTo>
                    <a:pt x="22975" y="1129"/>
                  </a:lnTo>
                  <a:lnTo>
                    <a:pt x="22488" y="924"/>
                  </a:lnTo>
                  <a:lnTo>
                    <a:pt x="22026" y="744"/>
                  </a:lnTo>
                  <a:lnTo>
                    <a:pt x="21539" y="565"/>
                  </a:lnTo>
                  <a:lnTo>
                    <a:pt x="21026" y="436"/>
                  </a:lnTo>
                  <a:lnTo>
                    <a:pt x="20514" y="308"/>
                  </a:lnTo>
                  <a:lnTo>
                    <a:pt x="20001" y="206"/>
                  </a:lnTo>
                  <a:lnTo>
                    <a:pt x="19488" y="103"/>
                  </a:lnTo>
                  <a:lnTo>
                    <a:pt x="18975" y="52"/>
                  </a:lnTo>
                  <a:lnTo>
                    <a:pt x="18437" y="26"/>
                  </a:lnTo>
                  <a:lnTo>
                    <a:pt x="17898" y="1"/>
                  </a:lnTo>
                  <a:close/>
                </a:path>
              </a:pathLst>
            </a:custGeom>
            <a:solidFill>
              <a:srgbClr val="8E3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2"/>
            <p:cNvSpPr/>
            <p:nvPr/>
          </p:nvSpPr>
          <p:spPr>
            <a:xfrm>
              <a:off x="2456750" y="3289850"/>
              <a:ext cx="314125" cy="474400"/>
            </a:xfrm>
            <a:custGeom>
              <a:rect b="b" l="l" r="r" t="t"/>
              <a:pathLst>
                <a:path extrusionOk="0" h="18976" w="12565">
                  <a:moveTo>
                    <a:pt x="1" y="1"/>
                  </a:moveTo>
                  <a:lnTo>
                    <a:pt x="5667" y="18975"/>
                  </a:lnTo>
                  <a:lnTo>
                    <a:pt x="12565" y="18975"/>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2"/>
            <p:cNvSpPr/>
            <p:nvPr/>
          </p:nvSpPr>
          <p:spPr>
            <a:xfrm>
              <a:off x="1925975" y="3289850"/>
              <a:ext cx="672475" cy="474400"/>
            </a:xfrm>
            <a:custGeom>
              <a:rect b="b" l="l" r="r" t="t"/>
              <a:pathLst>
                <a:path extrusionOk="0" h="18976" w="26899">
                  <a:moveTo>
                    <a:pt x="0" y="1"/>
                  </a:moveTo>
                  <a:lnTo>
                    <a:pt x="6539" y="18975"/>
                  </a:lnTo>
                  <a:lnTo>
                    <a:pt x="26898" y="18975"/>
                  </a:lnTo>
                  <a:lnTo>
                    <a:pt x="21232" y="1"/>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2"/>
            <p:cNvSpPr/>
            <p:nvPr/>
          </p:nvSpPr>
          <p:spPr>
            <a:xfrm>
              <a:off x="1984300" y="3289850"/>
              <a:ext cx="313500" cy="474400"/>
            </a:xfrm>
            <a:custGeom>
              <a:rect b="b" l="l" r="r" t="t"/>
              <a:pathLst>
                <a:path extrusionOk="0" h="18976" w="12540">
                  <a:moveTo>
                    <a:pt x="1" y="1"/>
                  </a:moveTo>
                  <a:lnTo>
                    <a:pt x="5668" y="18975"/>
                  </a:lnTo>
                  <a:lnTo>
                    <a:pt x="12539" y="18975"/>
                  </a:lnTo>
                  <a:lnTo>
                    <a:pt x="6873"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22"/>
            <p:cNvSpPr/>
            <p:nvPr/>
          </p:nvSpPr>
          <p:spPr>
            <a:xfrm>
              <a:off x="1500950" y="3125100"/>
              <a:ext cx="1268025" cy="278250"/>
            </a:xfrm>
            <a:custGeom>
              <a:rect b="b" l="l" r="r" t="t"/>
              <a:pathLst>
                <a:path extrusionOk="0" h="11130" w="50721">
                  <a:moveTo>
                    <a:pt x="1" y="1"/>
                  </a:moveTo>
                  <a:lnTo>
                    <a:pt x="1" y="11129"/>
                  </a:lnTo>
                  <a:lnTo>
                    <a:pt x="43233" y="11129"/>
                  </a:lnTo>
                  <a:lnTo>
                    <a:pt x="43643" y="11078"/>
                  </a:lnTo>
                  <a:lnTo>
                    <a:pt x="44028" y="11027"/>
                  </a:lnTo>
                  <a:lnTo>
                    <a:pt x="44412" y="10975"/>
                  </a:lnTo>
                  <a:lnTo>
                    <a:pt x="44797" y="10873"/>
                  </a:lnTo>
                  <a:lnTo>
                    <a:pt x="45181" y="10770"/>
                  </a:lnTo>
                  <a:lnTo>
                    <a:pt x="45540" y="10642"/>
                  </a:lnTo>
                  <a:lnTo>
                    <a:pt x="45899" y="10514"/>
                  </a:lnTo>
                  <a:lnTo>
                    <a:pt x="46258" y="10360"/>
                  </a:lnTo>
                  <a:lnTo>
                    <a:pt x="46592" y="10181"/>
                  </a:lnTo>
                  <a:lnTo>
                    <a:pt x="46925" y="9975"/>
                  </a:lnTo>
                  <a:lnTo>
                    <a:pt x="47233" y="9770"/>
                  </a:lnTo>
                  <a:lnTo>
                    <a:pt x="47540" y="9565"/>
                  </a:lnTo>
                  <a:lnTo>
                    <a:pt x="47848" y="9334"/>
                  </a:lnTo>
                  <a:lnTo>
                    <a:pt x="48130" y="9078"/>
                  </a:lnTo>
                  <a:lnTo>
                    <a:pt x="48412" y="8822"/>
                  </a:lnTo>
                  <a:lnTo>
                    <a:pt x="48669" y="8539"/>
                  </a:lnTo>
                  <a:lnTo>
                    <a:pt x="48925" y="8257"/>
                  </a:lnTo>
                  <a:lnTo>
                    <a:pt x="49156" y="7950"/>
                  </a:lnTo>
                  <a:lnTo>
                    <a:pt x="49361" y="7642"/>
                  </a:lnTo>
                  <a:lnTo>
                    <a:pt x="49566" y="7334"/>
                  </a:lnTo>
                  <a:lnTo>
                    <a:pt x="49771" y="7001"/>
                  </a:lnTo>
                  <a:lnTo>
                    <a:pt x="49951" y="6668"/>
                  </a:lnTo>
                  <a:lnTo>
                    <a:pt x="50105" y="6309"/>
                  </a:lnTo>
                  <a:lnTo>
                    <a:pt x="50233" y="5950"/>
                  </a:lnTo>
                  <a:lnTo>
                    <a:pt x="50361" y="5591"/>
                  </a:lnTo>
                  <a:lnTo>
                    <a:pt x="50464" y="5206"/>
                  </a:lnTo>
                  <a:lnTo>
                    <a:pt x="50566" y="4821"/>
                  </a:lnTo>
                  <a:lnTo>
                    <a:pt x="50617" y="4437"/>
                  </a:lnTo>
                  <a:lnTo>
                    <a:pt x="50669" y="4052"/>
                  </a:lnTo>
                  <a:lnTo>
                    <a:pt x="50720" y="3642"/>
                  </a:lnTo>
                  <a:lnTo>
                    <a:pt x="50720" y="3232"/>
                  </a:lnTo>
                  <a:lnTo>
                    <a:pt x="50720" y="2052"/>
                  </a:lnTo>
                  <a:lnTo>
                    <a:pt x="50720" y="1847"/>
                  </a:lnTo>
                  <a:lnTo>
                    <a:pt x="50669" y="1642"/>
                  </a:lnTo>
                  <a:lnTo>
                    <a:pt x="50617" y="1437"/>
                  </a:lnTo>
                  <a:lnTo>
                    <a:pt x="50566" y="1257"/>
                  </a:lnTo>
                  <a:lnTo>
                    <a:pt x="50464" y="1078"/>
                  </a:lnTo>
                  <a:lnTo>
                    <a:pt x="50361" y="898"/>
                  </a:lnTo>
                  <a:lnTo>
                    <a:pt x="50258" y="744"/>
                  </a:lnTo>
                  <a:lnTo>
                    <a:pt x="50105" y="591"/>
                  </a:lnTo>
                  <a:lnTo>
                    <a:pt x="49976" y="462"/>
                  </a:lnTo>
                  <a:lnTo>
                    <a:pt x="49797" y="334"/>
                  </a:lnTo>
                  <a:lnTo>
                    <a:pt x="49643" y="232"/>
                  </a:lnTo>
                  <a:lnTo>
                    <a:pt x="49464" y="155"/>
                  </a:lnTo>
                  <a:lnTo>
                    <a:pt x="49258" y="78"/>
                  </a:lnTo>
                  <a:lnTo>
                    <a:pt x="49079" y="26"/>
                  </a:lnTo>
                  <a:lnTo>
                    <a:pt x="48874"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22"/>
            <p:cNvSpPr/>
            <p:nvPr/>
          </p:nvSpPr>
          <p:spPr>
            <a:xfrm>
              <a:off x="1500950" y="3125100"/>
              <a:ext cx="1257125" cy="151950"/>
            </a:xfrm>
            <a:custGeom>
              <a:rect b="b" l="l" r="r" t="t"/>
              <a:pathLst>
                <a:path extrusionOk="0" h="6078" w="50285">
                  <a:moveTo>
                    <a:pt x="1" y="1"/>
                  </a:moveTo>
                  <a:lnTo>
                    <a:pt x="1" y="6078"/>
                  </a:lnTo>
                  <a:lnTo>
                    <a:pt x="42822" y="6078"/>
                  </a:lnTo>
                  <a:lnTo>
                    <a:pt x="43463" y="6052"/>
                  </a:lnTo>
                  <a:lnTo>
                    <a:pt x="44105" y="5975"/>
                  </a:lnTo>
                  <a:lnTo>
                    <a:pt x="44694" y="5847"/>
                  </a:lnTo>
                  <a:lnTo>
                    <a:pt x="45310" y="5693"/>
                  </a:lnTo>
                  <a:lnTo>
                    <a:pt x="45874" y="5462"/>
                  </a:lnTo>
                  <a:lnTo>
                    <a:pt x="46412" y="5206"/>
                  </a:lnTo>
                  <a:lnTo>
                    <a:pt x="46951" y="4924"/>
                  </a:lnTo>
                  <a:lnTo>
                    <a:pt x="47438" y="4591"/>
                  </a:lnTo>
                  <a:lnTo>
                    <a:pt x="47925" y="4206"/>
                  </a:lnTo>
                  <a:lnTo>
                    <a:pt x="48361" y="3821"/>
                  </a:lnTo>
                  <a:lnTo>
                    <a:pt x="48771" y="3386"/>
                  </a:lnTo>
                  <a:lnTo>
                    <a:pt x="49156" y="2924"/>
                  </a:lnTo>
                  <a:lnTo>
                    <a:pt x="49489" y="2411"/>
                  </a:lnTo>
                  <a:lnTo>
                    <a:pt x="49797" y="1898"/>
                  </a:lnTo>
                  <a:lnTo>
                    <a:pt x="50053" y="1360"/>
                  </a:lnTo>
                  <a:lnTo>
                    <a:pt x="50284" y="796"/>
                  </a:lnTo>
                  <a:lnTo>
                    <a:pt x="50130" y="616"/>
                  </a:lnTo>
                  <a:lnTo>
                    <a:pt x="49951" y="462"/>
                  </a:lnTo>
                  <a:lnTo>
                    <a:pt x="49771" y="334"/>
                  </a:lnTo>
                  <a:lnTo>
                    <a:pt x="49566" y="206"/>
                  </a:lnTo>
                  <a:lnTo>
                    <a:pt x="49361" y="129"/>
                  </a:lnTo>
                  <a:lnTo>
                    <a:pt x="49130"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2"/>
            <p:cNvSpPr/>
            <p:nvPr/>
          </p:nvSpPr>
          <p:spPr>
            <a:xfrm>
              <a:off x="1304800" y="2893050"/>
              <a:ext cx="871200" cy="871200"/>
            </a:xfrm>
            <a:custGeom>
              <a:rect b="b" l="l" r="r" t="t"/>
              <a:pathLst>
                <a:path extrusionOk="0" h="34848" w="34848">
                  <a:moveTo>
                    <a:pt x="3770" y="1"/>
                  </a:moveTo>
                  <a:lnTo>
                    <a:pt x="3385" y="26"/>
                  </a:lnTo>
                  <a:lnTo>
                    <a:pt x="3001" y="78"/>
                  </a:lnTo>
                  <a:lnTo>
                    <a:pt x="2642" y="180"/>
                  </a:lnTo>
                  <a:lnTo>
                    <a:pt x="2308" y="283"/>
                  </a:lnTo>
                  <a:lnTo>
                    <a:pt x="1975" y="462"/>
                  </a:lnTo>
                  <a:lnTo>
                    <a:pt x="1667" y="642"/>
                  </a:lnTo>
                  <a:lnTo>
                    <a:pt x="1385" y="847"/>
                  </a:lnTo>
                  <a:lnTo>
                    <a:pt x="1103" y="1103"/>
                  </a:lnTo>
                  <a:lnTo>
                    <a:pt x="872" y="1360"/>
                  </a:lnTo>
                  <a:lnTo>
                    <a:pt x="642" y="1667"/>
                  </a:lnTo>
                  <a:lnTo>
                    <a:pt x="462" y="1975"/>
                  </a:lnTo>
                  <a:lnTo>
                    <a:pt x="308" y="2308"/>
                  </a:lnTo>
                  <a:lnTo>
                    <a:pt x="180" y="2642"/>
                  </a:lnTo>
                  <a:lnTo>
                    <a:pt x="78" y="3001"/>
                  </a:lnTo>
                  <a:lnTo>
                    <a:pt x="26" y="3385"/>
                  </a:lnTo>
                  <a:lnTo>
                    <a:pt x="1" y="3770"/>
                  </a:lnTo>
                  <a:lnTo>
                    <a:pt x="1" y="34847"/>
                  </a:lnTo>
                  <a:lnTo>
                    <a:pt x="34848" y="34847"/>
                  </a:lnTo>
                  <a:lnTo>
                    <a:pt x="29181" y="15873"/>
                  </a:lnTo>
                  <a:lnTo>
                    <a:pt x="31078" y="7949"/>
                  </a:lnTo>
                  <a:lnTo>
                    <a:pt x="31155" y="7565"/>
                  </a:lnTo>
                  <a:lnTo>
                    <a:pt x="31206" y="7180"/>
                  </a:lnTo>
                  <a:lnTo>
                    <a:pt x="31258" y="6796"/>
                  </a:lnTo>
                  <a:lnTo>
                    <a:pt x="31258" y="6437"/>
                  </a:lnTo>
                  <a:lnTo>
                    <a:pt x="31258" y="6078"/>
                  </a:lnTo>
                  <a:lnTo>
                    <a:pt x="31232" y="5693"/>
                  </a:lnTo>
                  <a:lnTo>
                    <a:pt x="31181" y="5334"/>
                  </a:lnTo>
                  <a:lnTo>
                    <a:pt x="31104" y="5001"/>
                  </a:lnTo>
                  <a:lnTo>
                    <a:pt x="31001" y="4642"/>
                  </a:lnTo>
                  <a:lnTo>
                    <a:pt x="30899" y="4308"/>
                  </a:lnTo>
                  <a:lnTo>
                    <a:pt x="30771" y="3975"/>
                  </a:lnTo>
                  <a:lnTo>
                    <a:pt x="30617" y="3642"/>
                  </a:lnTo>
                  <a:lnTo>
                    <a:pt x="30463" y="3334"/>
                  </a:lnTo>
                  <a:lnTo>
                    <a:pt x="30283" y="3026"/>
                  </a:lnTo>
                  <a:lnTo>
                    <a:pt x="30078" y="2744"/>
                  </a:lnTo>
                  <a:lnTo>
                    <a:pt x="29873" y="2462"/>
                  </a:lnTo>
                  <a:lnTo>
                    <a:pt x="29642" y="2180"/>
                  </a:lnTo>
                  <a:lnTo>
                    <a:pt x="29412" y="1924"/>
                  </a:lnTo>
                  <a:lnTo>
                    <a:pt x="29155" y="1667"/>
                  </a:lnTo>
                  <a:lnTo>
                    <a:pt x="28899" y="1437"/>
                  </a:lnTo>
                  <a:lnTo>
                    <a:pt x="28617" y="1231"/>
                  </a:lnTo>
                  <a:lnTo>
                    <a:pt x="28309" y="1026"/>
                  </a:lnTo>
                  <a:lnTo>
                    <a:pt x="28001" y="847"/>
                  </a:lnTo>
                  <a:lnTo>
                    <a:pt x="27694" y="667"/>
                  </a:lnTo>
                  <a:lnTo>
                    <a:pt x="27360" y="513"/>
                  </a:lnTo>
                  <a:lnTo>
                    <a:pt x="27027" y="385"/>
                  </a:lnTo>
                  <a:lnTo>
                    <a:pt x="26694" y="257"/>
                  </a:lnTo>
                  <a:lnTo>
                    <a:pt x="26335" y="180"/>
                  </a:lnTo>
                  <a:lnTo>
                    <a:pt x="25950" y="103"/>
                  </a:lnTo>
                  <a:lnTo>
                    <a:pt x="25591" y="52"/>
                  </a:lnTo>
                  <a:lnTo>
                    <a:pt x="25206" y="1"/>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22"/>
            <p:cNvSpPr/>
            <p:nvPr/>
          </p:nvSpPr>
          <p:spPr>
            <a:xfrm>
              <a:off x="1304800" y="2893050"/>
              <a:ext cx="725050" cy="871200"/>
            </a:xfrm>
            <a:custGeom>
              <a:rect b="b" l="l" r="r" t="t"/>
              <a:pathLst>
                <a:path extrusionOk="0" h="34848" w="29002">
                  <a:moveTo>
                    <a:pt x="3770" y="1"/>
                  </a:moveTo>
                  <a:lnTo>
                    <a:pt x="3385" y="26"/>
                  </a:lnTo>
                  <a:lnTo>
                    <a:pt x="3001" y="78"/>
                  </a:lnTo>
                  <a:lnTo>
                    <a:pt x="2642" y="180"/>
                  </a:lnTo>
                  <a:lnTo>
                    <a:pt x="2308" y="283"/>
                  </a:lnTo>
                  <a:lnTo>
                    <a:pt x="1975" y="462"/>
                  </a:lnTo>
                  <a:lnTo>
                    <a:pt x="1667" y="642"/>
                  </a:lnTo>
                  <a:lnTo>
                    <a:pt x="1385" y="847"/>
                  </a:lnTo>
                  <a:lnTo>
                    <a:pt x="1103" y="1103"/>
                  </a:lnTo>
                  <a:lnTo>
                    <a:pt x="872" y="1360"/>
                  </a:lnTo>
                  <a:lnTo>
                    <a:pt x="642" y="1667"/>
                  </a:lnTo>
                  <a:lnTo>
                    <a:pt x="462" y="1975"/>
                  </a:lnTo>
                  <a:lnTo>
                    <a:pt x="308" y="2308"/>
                  </a:lnTo>
                  <a:lnTo>
                    <a:pt x="180" y="2642"/>
                  </a:lnTo>
                  <a:lnTo>
                    <a:pt x="78" y="3001"/>
                  </a:lnTo>
                  <a:lnTo>
                    <a:pt x="26" y="3385"/>
                  </a:lnTo>
                  <a:lnTo>
                    <a:pt x="1" y="3770"/>
                  </a:lnTo>
                  <a:lnTo>
                    <a:pt x="1" y="34847"/>
                  </a:lnTo>
                  <a:lnTo>
                    <a:pt x="29001" y="34847"/>
                  </a:lnTo>
                  <a:lnTo>
                    <a:pt x="23334" y="15873"/>
                  </a:lnTo>
                  <a:lnTo>
                    <a:pt x="25232" y="7949"/>
                  </a:lnTo>
                  <a:lnTo>
                    <a:pt x="25309" y="7565"/>
                  </a:lnTo>
                  <a:lnTo>
                    <a:pt x="25360" y="7180"/>
                  </a:lnTo>
                  <a:lnTo>
                    <a:pt x="25411" y="6796"/>
                  </a:lnTo>
                  <a:lnTo>
                    <a:pt x="25411" y="6437"/>
                  </a:lnTo>
                  <a:lnTo>
                    <a:pt x="25411" y="6078"/>
                  </a:lnTo>
                  <a:lnTo>
                    <a:pt x="25360" y="5693"/>
                  </a:lnTo>
                  <a:lnTo>
                    <a:pt x="25309" y="5334"/>
                  </a:lnTo>
                  <a:lnTo>
                    <a:pt x="25258" y="5001"/>
                  </a:lnTo>
                  <a:lnTo>
                    <a:pt x="25155" y="4642"/>
                  </a:lnTo>
                  <a:lnTo>
                    <a:pt x="25052" y="4308"/>
                  </a:lnTo>
                  <a:lnTo>
                    <a:pt x="24924" y="3975"/>
                  </a:lnTo>
                  <a:lnTo>
                    <a:pt x="24770" y="3642"/>
                  </a:lnTo>
                  <a:lnTo>
                    <a:pt x="24617" y="3334"/>
                  </a:lnTo>
                  <a:lnTo>
                    <a:pt x="24437" y="3026"/>
                  </a:lnTo>
                  <a:lnTo>
                    <a:pt x="24232" y="2744"/>
                  </a:lnTo>
                  <a:lnTo>
                    <a:pt x="24027" y="2462"/>
                  </a:lnTo>
                  <a:lnTo>
                    <a:pt x="23796" y="2180"/>
                  </a:lnTo>
                  <a:lnTo>
                    <a:pt x="23565" y="1924"/>
                  </a:lnTo>
                  <a:lnTo>
                    <a:pt x="23309" y="1667"/>
                  </a:lnTo>
                  <a:lnTo>
                    <a:pt x="23027" y="1437"/>
                  </a:lnTo>
                  <a:lnTo>
                    <a:pt x="22745" y="1231"/>
                  </a:lnTo>
                  <a:lnTo>
                    <a:pt x="22463" y="1026"/>
                  </a:lnTo>
                  <a:lnTo>
                    <a:pt x="22155" y="847"/>
                  </a:lnTo>
                  <a:lnTo>
                    <a:pt x="21847" y="667"/>
                  </a:lnTo>
                  <a:lnTo>
                    <a:pt x="21514" y="513"/>
                  </a:lnTo>
                  <a:lnTo>
                    <a:pt x="21181" y="385"/>
                  </a:lnTo>
                  <a:lnTo>
                    <a:pt x="20822" y="257"/>
                  </a:lnTo>
                  <a:lnTo>
                    <a:pt x="20463" y="180"/>
                  </a:lnTo>
                  <a:lnTo>
                    <a:pt x="20104" y="103"/>
                  </a:lnTo>
                  <a:lnTo>
                    <a:pt x="19745" y="52"/>
                  </a:lnTo>
                  <a:lnTo>
                    <a:pt x="19360"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22"/>
            <p:cNvSpPr/>
            <p:nvPr/>
          </p:nvSpPr>
          <p:spPr>
            <a:xfrm>
              <a:off x="1609300" y="2309075"/>
              <a:ext cx="641700" cy="2575"/>
            </a:xfrm>
            <a:custGeom>
              <a:rect b="b" l="l" r="r" t="t"/>
              <a:pathLst>
                <a:path extrusionOk="0" h="103" w="25668">
                  <a:moveTo>
                    <a:pt x="12821" y="0"/>
                  </a:moveTo>
                  <a:lnTo>
                    <a:pt x="6308" y="26"/>
                  </a:lnTo>
                  <a:lnTo>
                    <a:pt x="0" y="51"/>
                  </a:lnTo>
                  <a:lnTo>
                    <a:pt x="6308" y="103"/>
                  </a:lnTo>
                  <a:lnTo>
                    <a:pt x="19334" y="103"/>
                  </a:lnTo>
                  <a:lnTo>
                    <a:pt x="25668" y="51"/>
                  </a:lnTo>
                  <a:lnTo>
                    <a:pt x="19334" y="26"/>
                  </a:lnTo>
                  <a:lnTo>
                    <a:pt x="1282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22"/>
            <p:cNvSpPr/>
            <p:nvPr/>
          </p:nvSpPr>
          <p:spPr>
            <a:xfrm>
              <a:off x="1589425" y="2489200"/>
              <a:ext cx="720550" cy="1950"/>
            </a:xfrm>
            <a:custGeom>
              <a:rect b="b" l="l" r="r" t="t"/>
              <a:pathLst>
                <a:path extrusionOk="0" h="78" w="28822">
                  <a:moveTo>
                    <a:pt x="7103" y="0"/>
                  </a:moveTo>
                  <a:lnTo>
                    <a:pt x="0" y="26"/>
                  </a:lnTo>
                  <a:lnTo>
                    <a:pt x="7103" y="77"/>
                  </a:lnTo>
                  <a:lnTo>
                    <a:pt x="21719" y="77"/>
                  </a:lnTo>
                  <a:lnTo>
                    <a:pt x="28822" y="26"/>
                  </a:lnTo>
                  <a:lnTo>
                    <a:pt x="2171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22"/>
            <p:cNvSpPr/>
            <p:nvPr/>
          </p:nvSpPr>
          <p:spPr>
            <a:xfrm>
              <a:off x="1618275" y="2668700"/>
              <a:ext cx="721825" cy="1925"/>
            </a:xfrm>
            <a:custGeom>
              <a:rect b="b" l="l" r="r" t="t"/>
              <a:pathLst>
                <a:path extrusionOk="0" h="77" w="28873">
                  <a:moveTo>
                    <a:pt x="7129" y="0"/>
                  </a:moveTo>
                  <a:lnTo>
                    <a:pt x="0" y="26"/>
                  </a:lnTo>
                  <a:lnTo>
                    <a:pt x="7129" y="77"/>
                  </a:lnTo>
                  <a:lnTo>
                    <a:pt x="21770" y="77"/>
                  </a:lnTo>
                  <a:lnTo>
                    <a:pt x="28873" y="26"/>
                  </a:lnTo>
                  <a:lnTo>
                    <a:pt x="21770"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22"/>
            <p:cNvSpPr/>
            <p:nvPr/>
          </p:nvSpPr>
          <p:spPr>
            <a:xfrm>
              <a:off x="1652900" y="2848175"/>
              <a:ext cx="715425" cy="1950"/>
            </a:xfrm>
            <a:custGeom>
              <a:rect b="b" l="l" r="r" t="t"/>
              <a:pathLst>
                <a:path extrusionOk="0" h="78" w="28617">
                  <a:moveTo>
                    <a:pt x="7051" y="1"/>
                  </a:moveTo>
                  <a:lnTo>
                    <a:pt x="0" y="52"/>
                  </a:lnTo>
                  <a:lnTo>
                    <a:pt x="7051" y="78"/>
                  </a:lnTo>
                  <a:lnTo>
                    <a:pt x="21565" y="78"/>
                  </a:lnTo>
                  <a:lnTo>
                    <a:pt x="28616" y="52"/>
                  </a:lnTo>
                  <a:lnTo>
                    <a:pt x="2156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2"/>
            <p:cNvSpPr/>
            <p:nvPr/>
          </p:nvSpPr>
          <p:spPr>
            <a:xfrm>
              <a:off x="6510700" y="3290500"/>
              <a:ext cx="871175" cy="871200"/>
            </a:xfrm>
            <a:custGeom>
              <a:rect b="b" l="l" r="r" t="t"/>
              <a:pathLst>
                <a:path extrusionOk="0" h="34848" w="34847">
                  <a:moveTo>
                    <a:pt x="3744" y="0"/>
                  </a:moveTo>
                  <a:lnTo>
                    <a:pt x="3359" y="26"/>
                  </a:lnTo>
                  <a:lnTo>
                    <a:pt x="3000" y="77"/>
                  </a:lnTo>
                  <a:lnTo>
                    <a:pt x="2641" y="180"/>
                  </a:lnTo>
                  <a:lnTo>
                    <a:pt x="2282" y="282"/>
                  </a:lnTo>
                  <a:lnTo>
                    <a:pt x="1949" y="462"/>
                  </a:lnTo>
                  <a:lnTo>
                    <a:pt x="1641" y="641"/>
                  </a:lnTo>
                  <a:lnTo>
                    <a:pt x="1359" y="847"/>
                  </a:lnTo>
                  <a:lnTo>
                    <a:pt x="1103" y="1103"/>
                  </a:lnTo>
                  <a:lnTo>
                    <a:pt x="846" y="1359"/>
                  </a:lnTo>
                  <a:lnTo>
                    <a:pt x="641" y="1667"/>
                  </a:lnTo>
                  <a:lnTo>
                    <a:pt x="436" y="1975"/>
                  </a:lnTo>
                  <a:lnTo>
                    <a:pt x="282" y="2308"/>
                  </a:lnTo>
                  <a:lnTo>
                    <a:pt x="154" y="2641"/>
                  </a:lnTo>
                  <a:lnTo>
                    <a:pt x="77" y="3000"/>
                  </a:lnTo>
                  <a:lnTo>
                    <a:pt x="0" y="3385"/>
                  </a:lnTo>
                  <a:lnTo>
                    <a:pt x="0" y="3770"/>
                  </a:lnTo>
                  <a:lnTo>
                    <a:pt x="0" y="34847"/>
                  </a:lnTo>
                  <a:lnTo>
                    <a:pt x="34847" y="34847"/>
                  </a:lnTo>
                  <a:lnTo>
                    <a:pt x="29155" y="15872"/>
                  </a:lnTo>
                  <a:lnTo>
                    <a:pt x="31052" y="7949"/>
                  </a:lnTo>
                  <a:lnTo>
                    <a:pt x="31155" y="7565"/>
                  </a:lnTo>
                  <a:lnTo>
                    <a:pt x="31206" y="7180"/>
                  </a:lnTo>
                  <a:lnTo>
                    <a:pt x="31232" y="6795"/>
                  </a:lnTo>
                  <a:lnTo>
                    <a:pt x="31232" y="6436"/>
                  </a:lnTo>
                  <a:lnTo>
                    <a:pt x="31232" y="6077"/>
                  </a:lnTo>
                  <a:lnTo>
                    <a:pt x="31206" y="5693"/>
                  </a:lnTo>
                  <a:lnTo>
                    <a:pt x="31155" y="5334"/>
                  </a:lnTo>
                  <a:lnTo>
                    <a:pt x="31078" y="5000"/>
                  </a:lnTo>
                  <a:lnTo>
                    <a:pt x="31001" y="4641"/>
                  </a:lnTo>
                  <a:lnTo>
                    <a:pt x="30873" y="4308"/>
                  </a:lnTo>
                  <a:lnTo>
                    <a:pt x="30744" y="3975"/>
                  </a:lnTo>
                  <a:lnTo>
                    <a:pt x="30616" y="3641"/>
                  </a:lnTo>
                  <a:lnTo>
                    <a:pt x="30437" y="3334"/>
                  </a:lnTo>
                  <a:lnTo>
                    <a:pt x="30257" y="3026"/>
                  </a:lnTo>
                  <a:lnTo>
                    <a:pt x="30078" y="2744"/>
                  </a:lnTo>
                  <a:lnTo>
                    <a:pt x="29847" y="2462"/>
                  </a:lnTo>
                  <a:lnTo>
                    <a:pt x="29642" y="2180"/>
                  </a:lnTo>
                  <a:lnTo>
                    <a:pt x="29385" y="1923"/>
                  </a:lnTo>
                  <a:lnTo>
                    <a:pt x="29129" y="1667"/>
                  </a:lnTo>
                  <a:lnTo>
                    <a:pt x="28873" y="1436"/>
                  </a:lnTo>
                  <a:lnTo>
                    <a:pt x="28590" y="1231"/>
                  </a:lnTo>
                  <a:lnTo>
                    <a:pt x="28283" y="1026"/>
                  </a:lnTo>
                  <a:lnTo>
                    <a:pt x="28001" y="847"/>
                  </a:lnTo>
                  <a:lnTo>
                    <a:pt x="27667" y="667"/>
                  </a:lnTo>
                  <a:lnTo>
                    <a:pt x="27334" y="513"/>
                  </a:lnTo>
                  <a:lnTo>
                    <a:pt x="27001" y="385"/>
                  </a:lnTo>
                  <a:lnTo>
                    <a:pt x="26667" y="282"/>
                  </a:lnTo>
                  <a:lnTo>
                    <a:pt x="26308" y="180"/>
                  </a:lnTo>
                  <a:lnTo>
                    <a:pt x="25949" y="103"/>
                  </a:lnTo>
                  <a:lnTo>
                    <a:pt x="25565" y="52"/>
                  </a:lnTo>
                  <a:lnTo>
                    <a:pt x="2518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22"/>
            <p:cNvSpPr/>
            <p:nvPr/>
          </p:nvSpPr>
          <p:spPr>
            <a:xfrm>
              <a:off x="6510700" y="3290500"/>
              <a:ext cx="724400" cy="871200"/>
            </a:xfrm>
            <a:custGeom>
              <a:rect b="b" l="l" r="r" t="t"/>
              <a:pathLst>
                <a:path extrusionOk="0" h="34848" w="28976">
                  <a:moveTo>
                    <a:pt x="3744" y="0"/>
                  </a:moveTo>
                  <a:lnTo>
                    <a:pt x="3359" y="26"/>
                  </a:lnTo>
                  <a:lnTo>
                    <a:pt x="3000" y="77"/>
                  </a:lnTo>
                  <a:lnTo>
                    <a:pt x="2641" y="180"/>
                  </a:lnTo>
                  <a:lnTo>
                    <a:pt x="2282" y="282"/>
                  </a:lnTo>
                  <a:lnTo>
                    <a:pt x="1949" y="462"/>
                  </a:lnTo>
                  <a:lnTo>
                    <a:pt x="1641" y="641"/>
                  </a:lnTo>
                  <a:lnTo>
                    <a:pt x="1359" y="847"/>
                  </a:lnTo>
                  <a:lnTo>
                    <a:pt x="1103" y="1103"/>
                  </a:lnTo>
                  <a:lnTo>
                    <a:pt x="846" y="1359"/>
                  </a:lnTo>
                  <a:lnTo>
                    <a:pt x="641" y="1667"/>
                  </a:lnTo>
                  <a:lnTo>
                    <a:pt x="436" y="1975"/>
                  </a:lnTo>
                  <a:lnTo>
                    <a:pt x="282" y="2308"/>
                  </a:lnTo>
                  <a:lnTo>
                    <a:pt x="154" y="2641"/>
                  </a:lnTo>
                  <a:lnTo>
                    <a:pt x="77" y="3000"/>
                  </a:lnTo>
                  <a:lnTo>
                    <a:pt x="0" y="3385"/>
                  </a:lnTo>
                  <a:lnTo>
                    <a:pt x="0" y="3770"/>
                  </a:lnTo>
                  <a:lnTo>
                    <a:pt x="0" y="34847"/>
                  </a:lnTo>
                  <a:lnTo>
                    <a:pt x="28975" y="34847"/>
                  </a:lnTo>
                  <a:lnTo>
                    <a:pt x="23308" y="15872"/>
                  </a:lnTo>
                  <a:lnTo>
                    <a:pt x="25206" y="7949"/>
                  </a:lnTo>
                  <a:lnTo>
                    <a:pt x="25283" y="7565"/>
                  </a:lnTo>
                  <a:lnTo>
                    <a:pt x="25360" y="7180"/>
                  </a:lnTo>
                  <a:lnTo>
                    <a:pt x="25385" y="6795"/>
                  </a:lnTo>
                  <a:lnTo>
                    <a:pt x="25385" y="6436"/>
                  </a:lnTo>
                  <a:lnTo>
                    <a:pt x="25385" y="6077"/>
                  </a:lnTo>
                  <a:lnTo>
                    <a:pt x="25360" y="5693"/>
                  </a:lnTo>
                  <a:lnTo>
                    <a:pt x="25308" y="5334"/>
                  </a:lnTo>
                  <a:lnTo>
                    <a:pt x="25231" y="5000"/>
                  </a:lnTo>
                  <a:lnTo>
                    <a:pt x="25129" y="4641"/>
                  </a:lnTo>
                  <a:lnTo>
                    <a:pt x="25026" y="4308"/>
                  </a:lnTo>
                  <a:lnTo>
                    <a:pt x="24898" y="3975"/>
                  </a:lnTo>
                  <a:lnTo>
                    <a:pt x="24744" y="3641"/>
                  </a:lnTo>
                  <a:lnTo>
                    <a:pt x="24590" y="3334"/>
                  </a:lnTo>
                  <a:lnTo>
                    <a:pt x="24411" y="3026"/>
                  </a:lnTo>
                  <a:lnTo>
                    <a:pt x="24206" y="2744"/>
                  </a:lnTo>
                  <a:lnTo>
                    <a:pt x="24001" y="2462"/>
                  </a:lnTo>
                  <a:lnTo>
                    <a:pt x="23770" y="2180"/>
                  </a:lnTo>
                  <a:lnTo>
                    <a:pt x="23539" y="1923"/>
                  </a:lnTo>
                  <a:lnTo>
                    <a:pt x="23283" y="1667"/>
                  </a:lnTo>
                  <a:lnTo>
                    <a:pt x="23026" y="1436"/>
                  </a:lnTo>
                  <a:lnTo>
                    <a:pt x="22744" y="1231"/>
                  </a:lnTo>
                  <a:lnTo>
                    <a:pt x="22436" y="1026"/>
                  </a:lnTo>
                  <a:lnTo>
                    <a:pt x="22129" y="847"/>
                  </a:lnTo>
                  <a:lnTo>
                    <a:pt x="21821" y="667"/>
                  </a:lnTo>
                  <a:lnTo>
                    <a:pt x="21488" y="513"/>
                  </a:lnTo>
                  <a:lnTo>
                    <a:pt x="21154" y="385"/>
                  </a:lnTo>
                  <a:lnTo>
                    <a:pt x="20821" y="282"/>
                  </a:lnTo>
                  <a:lnTo>
                    <a:pt x="20462" y="180"/>
                  </a:lnTo>
                  <a:lnTo>
                    <a:pt x="20077" y="103"/>
                  </a:lnTo>
                  <a:lnTo>
                    <a:pt x="19718" y="52"/>
                  </a:lnTo>
                  <a:lnTo>
                    <a:pt x="19334"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2"/>
            <p:cNvSpPr/>
            <p:nvPr/>
          </p:nvSpPr>
          <p:spPr>
            <a:xfrm>
              <a:off x="5674775" y="2459075"/>
              <a:ext cx="1076975" cy="1063500"/>
            </a:xfrm>
            <a:custGeom>
              <a:rect b="b" l="l" r="r" t="t"/>
              <a:pathLst>
                <a:path extrusionOk="0" h="42540" w="43079">
                  <a:moveTo>
                    <a:pt x="14001" y="0"/>
                  </a:moveTo>
                  <a:lnTo>
                    <a:pt x="13180" y="26"/>
                  </a:lnTo>
                  <a:lnTo>
                    <a:pt x="12385" y="103"/>
                  </a:lnTo>
                  <a:lnTo>
                    <a:pt x="11590" y="205"/>
                  </a:lnTo>
                  <a:lnTo>
                    <a:pt x="10821" y="359"/>
                  </a:lnTo>
                  <a:lnTo>
                    <a:pt x="10078" y="564"/>
                  </a:lnTo>
                  <a:lnTo>
                    <a:pt x="9334" y="795"/>
                  </a:lnTo>
                  <a:lnTo>
                    <a:pt x="8616" y="1077"/>
                  </a:lnTo>
                  <a:lnTo>
                    <a:pt x="7924" y="1385"/>
                  </a:lnTo>
                  <a:lnTo>
                    <a:pt x="7257" y="1744"/>
                  </a:lnTo>
                  <a:lnTo>
                    <a:pt x="6590" y="2129"/>
                  </a:lnTo>
                  <a:lnTo>
                    <a:pt x="5975" y="2539"/>
                  </a:lnTo>
                  <a:lnTo>
                    <a:pt x="5360" y="3000"/>
                  </a:lnTo>
                  <a:lnTo>
                    <a:pt x="4795" y="3462"/>
                  </a:lnTo>
                  <a:lnTo>
                    <a:pt x="4231" y="3975"/>
                  </a:lnTo>
                  <a:lnTo>
                    <a:pt x="3718" y="4513"/>
                  </a:lnTo>
                  <a:lnTo>
                    <a:pt x="3231" y="5077"/>
                  </a:lnTo>
                  <a:lnTo>
                    <a:pt x="2770" y="5667"/>
                  </a:lnTo>
                  <a:lnTo>
                    <a:pt x="2334" y="6282"/>
                  </a:lnTo>
                  <a:lnTo>
                    <a:pt x="1949" y="6924"/>
                  </a:lnTo>
                  <a:lnTo>
                    <a:pt x="1565" y="7565"/>
                  </a:lnTo>
                  <a:lnTo>
                    <a:pt x="1257" y="8257"/>
                  </a:lnTo>
                  <a:lnTo>
                    <a:pt x="949" y="8949"/>
                  </a:lnTo>
                  <a:lnTo>
                    <a:pt x="693" y="9642"/>
                  </a:lnTo>
                  <a:lnTo>
                    <a:pt x="488" y="10385"/>
                  </a:lnTo>
                  <a:lnTo>
                    <a:pt x="308" y="11129"/>
                  </a:lnTo>
                  <a:lnTo>
                    <a:pt x="154" y="11872"/>
                  </a:lnTo>
                  <a:lnTo>
                    <a:pt x="77" y="12642"/>
                  </a:lnTo>
                  <a:lnTo>
                    <a:pt x="26" y="13411"/>
                  </a:lnTo>
                  <a:lnTo>
                    <a:pt x="0" y="14206"/>
                  </a:lnTo>
                  <a:lnTo>
                    <a:pt x="52" y="15001"/>
                  </a:lnTo>
                  <a:lnTo>
                    <a:pt x="129" y="15795"/>
                  </a:lnTo>
                  <a:lnTo>
                    <a:pt x="257" y="16616"/>
                  </a:lnTo>
                  <a:lnTo>
                    <a:pt x="5154" y="42540"/>
                  </a:lnTo>
                  <a:lnTo>
                    <a:pt x="43078" y="42540"/>
                  </a:lnTo>
                  <a:lnTo>
                    <a:pt x="36873" y="9770"/>
                  </a:lnTo>
                  <a:lnTo>
                    <a:pt x="36770" y="9231"/>
                  </a:lnTo>
                  <a:lnTo>
                    <a:pt x="36642" y="8718"/>
                  </a:lnTo>
                  <a:lnTo>
                    <a:pt x="36488" y="8206"/>
                  </a:lnTo>
                  <a:lnTo>
                    <a:pt x="36309" y="7718"/>
                  </a:lnTo>
                  <a:lnTo>
                    <a:pt x="36104" y="7231"/>
                  </a:lnTo>
                  <a:lnTo>
                    <a:pt x="35899" y="6770"/>
                  </a:lnTo>
                  <a:lnTo>
                    <a:pt x="35642" y="6308"/>
                  </a:lnTo>
                  <a:lnTo>
                    <a:pt x="35386" y="5847"/>
                  </a:lnTo>
                  <a:lnTo>
                    <a:pt x="35129" y="5411"/>
                  </a:lnTo>
                  <a:lnTo>
                    <a:pt x="34822" y="5000"/>
                  </a:lnTo>
                  <a:lnTo>
                    <a:pt x="34514" y="4590"/>
                  </a:lnTo>
                  <a:lnTo>
                    <a:pt x="34206" y="4180"/>
                  </a:lnTo>
                  <a:lnTo>
                    <a:pt x="33847" y="3821"/>
                  </a:lnTo>
                  <a:lnTo>
                    <a:pt x="33514" y="3436"/>
                  </a:lnTo>
                  <a:lnTo>
                    <a:pt x="33129" y="3103"/>
                  </a:lnTo>
                  <a:lnTo>
                    <a:pt x="32745" y="2770"/>
                  </a:lnTo>
                  <a:lnTo>
                    <a:pt x="32360" y="2436"/>
                  </a:lnTo>
                  <a:lnTo>
                    <a:pt x="31950" y="2154"/>
                  </a:lnTo>
                  <a:lnTo>
                    <a:pt x="31514" y="1872"/>
                  </a:lnTo>
                  <a:lnTo>
                    <a:pt x="31078" y="1616"/>
                  </a:lnTo>
                  <a:lnTo>
                    <a:pt x="30642" y="1359"/>
                  </a:lnTo>
                  <a:lnTo>
                    <a:pt x="30181" y="1129"/>
                  </a:lnTo>
                  <a:lnTo>
                    <a:pt x="29693" y="923"/>
                  </a:lnTo>
                  <a:lnTo>
                    <a:pt x="29232" y="744"/>
                  </a:lnTo>
                  <a:lnTo>
                    <a:pt x="28745" y="564"/>
                  </a:lnTo>
                  <a:lnTo>
                    <a:pt x="28232" y="436"/>
                  </a:lnTo>
                  <a:lnTo>
                    <a:pt x="27745" y="308"/>
                  </a:lnTo>
                  <a:lnTo>
                    <a:pt x="27232" y="205"/>
                  </a:lnTo>
                  <a:lnTo>
                    <a:pt x="26693" y="103"/>
                  </a:lnTo>
                  <a:lnTo>
                    <a:pt x="26180" y="52"/>
                  </a:lnTo>
                  <a:lnTo>
                    <a:pt x="25642" y="26"/>
                  </a:lnTo>
                  <a:lnTo>
                    <a:pt x="25104"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22"/>
            <p:cNvSpPr/>
            <p:nvPr/>
          </p:nvSpPr>
          <p:spPr>
            <a:xfrm>
              <a:off x="5674775" y="2459075"/>
              <a:ext cx="1076975" cy="1063500"/>
            </a:xfrm>
            <a:custGeom>
              <a:rect b="b" l="l" r="r" t="t"/>
              <a:pathLst>
                <a:path extrusionOk="0" fill="none" h="42540" w="43079">
                  <a:moveTo>
                    <a:pt x="36873" y="9770"/>
                  </a:moveTo>
                  <a:lnTo>
                    <a:pt x="36873" y="9770"/>
                  </a:lnTo>
                  <a:lnTo>
                    <a:pt x="36770" y="9231"/>
                  </a:lnTo>
                  <a:lnTo>
                    <a:pt x="36642" y="8718"/>
                  </a:lnTo>
                  <a:lnTo>
                    <a:pt x="36488" y="8206"/>
                  </a:lnTo>
                  <a:lnTo>
                    <a:pt x="36309" y="7718"/>
                  </a:lnTo>
                  <a:lnTo>
                    <a:pt x="36104" y="7231"/>
                  </a:lnTo>
                  <a:lnTo>
                    <a:pt x="35899" y="6770"/>
                  </a:lnTo>
                  <a:lnTo>
                    <a:pt x="35642" y="6308"/>
                  </a:lnTo>
                  <a:lnTo>
                    <a:pt x="35386" y="5847"/>
                  </a:lnTo>
                  <a:lnTo>
                    <a:pt x="35129" y="5411"/>
                  </a:lnTo>
                  <a:lnTo>
                    <a:pt x="34822" y="5000"/>
                  </a:lnTo>
                  <a:lnTo>
                    <a:pt x="34514" y="4590"/>
                  </a:lnTo>
                  <a:lnTo>
                    <a:pt x="34206" y="4180"/>
                  </a:lnTo>
                  <a:lnTo>
                    <a:pt x="33847" y="3821"/>
                  </a:lnTo>
                  <a:lnTo>
                    <a:pt x="33514" y="3436"/>
                  </a:lnTo>
                  <a:lnTo>
                    <a:pt x="33129" y="3103"/>
                  </a:lnTo>
                  <a:lnTo>
                    <a:pt x="32745" y="2770"/>
                  </a:lnTo>
                  <a:lnTo>
                    <a:pt x="32360" y="2436"/>
                  </a:lnTo>
                  <a:lnTo>
                    <a:pt x="31950" y="2154"/>
                  </a:lnTo>
                  <a:lnTo>
                    <a:pt x="31514" y="1872"/>
                  </a:lnTo>
                  <a:lnTo>
                    <a:pt x="31078" y="1616"/>
                  </a:lnTo>
                  <a:lnTo>
                    <a:pt x="30642" y="1359"/>
                  </a:lnTo>
                  <a:lnTo>
                    <a:pt x="30181" y="1129"/>
                  </a:lnTo>
                  <a:lnTo>
                    <a:pt x="29693" y="923"/>
                  </a:lnTo>
                  <a:lnTo>
                    <a:pt x="29232" y="744"/>
                  </a:lnTo>
                  <a:lnTo>
                    <a:pt x="28745" y="564"/>
                  </a:lnTo>
                  <a:lnTo>
                    <a:pt x="28232" y="436"/>
                  </a:lnTo>
                  <a:lnTo>
                    <a:pt x="27745" y="308"/>
                  </a:lnTo>
                  <a:lnTo>
                    <a:pt x="27232" y="205"/>
                  </a:lnTo>
                  <a:lnTo>
                    <a:pt x="26693" y="103"/>
                  </a:lnTo>
                  <a:lnTo>
                    <a:pt x="26180" y="52"/>
                  </a:lnTo>
                  <a:lnTo>
                    <a:pt x="25642" y="26"/>
                  </a:lnTo>
                  <a:lnTo>
                    <a:pt x="25104" y="0"/>
                  </a:lnTo>
                  <a:lnTo>
                    <a:pt x="14001" y="0"/>
                  </a:lnTo>
                  <a:lnTo>
                    <a:pt x="14001" y="0"/>
                  </a:lnTo>
                  <a:lnTo>
                    <a:pt x="13180" y="26"/>
                  </a:lnTo>
                  <a:lnTo>
                    <a:pt x="12385" y="103"/>
                  </a:lnTo>
                  <a:lnTo>
                    <a:pt x="11590" y="205"/>
                  </a:lnTo>
                  <a:lnTo>
                    <a:pt x="10821" y="359"/>
                  </a:lnTo>
                  <a:lnTo>
                    <a:pt x="10078" y="564"/>
                  </a:lnTo>
                  <a:lnTo>
                    <a:pt x="9334" y="795"/>
                  </a:lnTo>
                  <a:lnTo>
                    <a:pt x="8616" y="1077"/>
                  </a:lnTo>
                  <a:lnTo>
                    <a:pt x="7924" y="1385"/>
                  </a:lnTo>
                  <a:lnTo>
                    <a:pt x="7257" y="1744"/>
                  </a:lnTo>
                  <a:lnTo>
                    <a:pt x="6590" y="2129"/>
                  </a:lnTo>
                  <a:lnTo>
                    <a:pt x="5975" y="2539"/>
                  </a:lnTo>
                  <a:lnTo>
                    <a:pt x="5360" y="3000"/>
                  </a:lnTo>
                  <a:lnTo>
                    <a:pt x="4795" y="3462"/>
                  </a:lnTo>
                  <a:lnTo>
                    <a:pt x="4231" y="3975"/>
                  </a:lnTo>
                  <a:lnTo>
                    <a:pt x="3718" y="4513"/>
                  </a:lnTo>
                  <a:lnTo>
                    <a:pt x="3231" y="5077"/>
                  </a:lnTo>
                  <a:lnTo>
                    <a:pt x="2770" y="5667"/>
                  </a:lnTo>
                  <a:lnTo>
                    <a:pt x="2334" y="6282"/>
                  </a:lnTo>
                  <a:lnTo>
                    <a:pt x="1949" y="6924"/>
                  </a:lnTo>
                  <a:lnTo>
                    <a:pt x="1565" y="7565"/>
                  </a:lnTo>
                  <a:lnTo>
                    <a:pt x="1257" y="8257"/>
                  </a:lnTo>
                  <a:lnTo>
                    <a:pt x="949" y="8949"/>
                  </a:lnTo>
                  <a:lnTo>
                    <a:pt x="693" y="9642"/>
                  </a:lnTo>
                  <a:lnTo>
                    <a:pt x="488" y="10385"/>
                  </a:lnTo>
                  <a:lnTo>
                    <a:pt x="308" y="11129"/>
                  </a:lnTo>
                  <a:lnTo>
                    <a:pt x="154" y="11872"/>
                  </a:lnTo>
                  <a:lnTo>
                    <a:pt x="77" y="12642"/>
                  </a:lnTo>
                  <a:lnTo>
                    <a:pt x="26" y="13411"/>
                  </a:lnTo>
                  <a:lnTo>
                    <a:pt x="0" y="14206"/>
                  </a:lnTo>
                  <a:lnTo>
                    <a:pt x="52" y="15001"/>
                  </a:lnTo>
                  <a:lnTo>
                    <a:pt x="129" y="15795"/>
                  </a:lnTo>
                  <a:lnTo>
                    <a:pt x="257" y="16616"/>
                  </a:lnTo>
                  <a:lnTo>
                    <a:pt x="5154" y="42540"/>
                  </a:lnTo>
                  <a:lnTo>
                    <a:pt x="43078" y="42540"/>
                  </a:lnTo>
                  <a:lnTo>
                    <a:pt x="36873" y="97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22"/>
            <p:cNvSpPr/>
            <p:nvPr/>
          </p:nvSpPr>
          <p:spPr>
            <a:xfrm>
              <a:off x="5855550" y="2459075"/>
              <a:ext cx="896200" cy="1063500"/>
            </a:xfrm>
            <a:custGeom>
              <a:rect b="b" l="l" r="r" t="t"/>
              <a:pathLst>
                <a:path extrusionOk="0" h="42540" w="35848">
                  <a:moveTo>
                    <a:pt x="14001" y="0"/>
                  </a:moveTo>
                  <a:lnTo>
                    <a:pt x="13180" y="26"/>
                  </a:lnTo>
                  <a:lnTo>
                    <a:pt x="12385" y="103"/>
                  </a:lnTo>
                  <a:lnTo>
                    <a:pt x="11590" y="205"/>
                  </a:lnTo>
                  <a:lnTo>
                    <a:pt x="10821" y="359"/>
                  </a:lnTo>
                  <a:lnTo>
                    <a:pt x="10052" y="564"/>
                  </a:lnTo>
                  <a:lnTo>
                    <a:pt x="9334" y="795"/>
                  </a:lnTo>
                  <a:lnTo>
                    <a:pt x="8616" y="1077"/>
                  </a:lnTo>
                  <a:lnTo>
                    <a:pt x="7898" y="1385"/>
                  </a:lnTo>
                  <a:lnTo>
                    <a:pt x="7231" y="1744"/>
                  </a:lnTo>
                  <a:lnTo>
                    <a:pt x="6590" y="2129"/>
                  </a:lnTo>
                  <a:lnTo>
                    <a:pt x="5949" y="2539"/>
                  </a:lnTo>
                  <a:lnTo>
                    <a:pt x="5359" y="3000"/>
                  </a:lnTo>
                  <a:lnTo>
                    <a:pt x="4770" y="3462"/>
                  </a:lnTo>
                  <a:lnTo>
                    <a:pt x="4231" y="3975"/>
                  </a:lnTo>
                  <a:lnTo>
                    <a:pt x="3693" y="4513"/>
                  </a:lnTo>
                  <a:lnTo>
                    <a:pt x="3206" y="5077"/>
                  </a:lnTo>
                  <a:lnTo>
                    <a:pt x="2744" y="5667"/>
                  </a:lnTo>
                  <a:lnTo>
                    <a:pt x="2308" y="6282"/>
                  </a:lnTo>
                  <a:lnTo>
                    <a:pt x="1923" y="6924"/>
                  </a:lnTo>
                  <a:lnTo>
                    <a:pt x="1564" y="7565"/>
                  </a:lnTo>
                  <a:lnTo>
                    <a:pt x="1231" y="8257"/>
                  </a:lnTo>
                  <a:lnTo>
                    <a:pt x="949" y="8949"/>
                  </a:lnTo>
                  <a:lnTo>
                    <a:pt x="693" y="9642"/>
                  </a:lnTo>
                  <a:lnTo>
                    <a:pt x="462" y="10385"/>
                  </a:lnTo>
                  <a:lnTo>
                    <a:pt x="282" y="11129"/>
                  </a:lnTo>
                  <a:lnTo>
                    <a:pt x="154" y="11872"/>
                  </a:lnTo>
                  <a:lnTo>
                    <a:pt x="52" y="12642"/>
                  </a:lnTo>
                  <a:lnTo>
                    <a:pt x="0" y="13411"/>
                  </a:lnTo>
                  <a:lnTo>
                    <a:pt x="0" y="14206"/>
                  </a:lnTo>
                  <a:lnTo>
                    <a:pt x="26" y="15001"/>
                  </a:lnTo>
                  <a:lnTo>
                    <a:pt x="103" y="15795"/>
                  </a:lnTo>
                  <a:lnTo>
                    <a:pt x="231" y="16616"/>
                  </a:lnTo>
                  <a:lnTo>
                    <a:pt x="5129" y="42540"/>
                  </a:lnTo>
                  <a:lnTo>
                    <a:pt x="35847" y="42540"/>
                  </a:lnTo>
                  <a:lnTo>
                    <a:pt x="29642" y="9770"/>
                  </a:lnTo>
                  <a:lnTo>
                    <a:pt x="29539" y="9231"/>
                  </a:lnTo>
                  <a:lnTo>
                    <a:pt x="29411" y="8718"/>
                  </a:lnTo>
                  <a:lnTo>
                    <a:pt x="29257" y="8206"/>
                  </a:lnTo>
                  <a:lnTo>
                    <a:pt x="29078" y="7718"/>
                  </a:lnTo>
                  <a:lnTo>
                    <a:pt x="28873" y="7231"/>
                  </a:lnTo>
                  <a:lnTo>
                    <a:pt x="28668" y="6770"/>
                  </a:lnTo>
                  <a:lnTo>
                    <a:pt x="28411" y="6308"/>
                  </a:lnTo>
                  <a:lnTo>
                    <a:pt x="28155" y="5847"/>
                  </a:lnTo>
                  <a:lnTo>
                    <a:pt x="27898" y="5411"/>
                  </a:lnTo>
                  <a:lnTo>
                    <a:pt x="27591" y="5000"/>
                  </a:lnTo>
                  <a:lnTo>
                    <a:pt x="27283" y="4590"/>
                  </a:lnTo>
                  <a:lnTo>
                    <a:pt x="26975" y="4180"/>
                  </a:lnTo>
                  <a:lnTo>
                    <a:pt x="26616" y="3821"/>
                  </a:lnTo>
                  <a:lnTo>
                    <a:pt x="26283" y="3436"/>
                  </a:lnTo>
                  <a:lnTo>
                    <a:pt x="25898" y="3103"/>
                  </a:lnTo>
                  <a:lnTo>
                    <a:pt x="25514" y="2770"/>
                  </a:lnTo>
                  <a:lnTo>
                    <a:pt x="25129" y="2436"/>
                  </a:lnTo>
                  <a:lnTo>
                    <a:pt x="24719" y="2154"/>
                  </a:lnTo>
                  <a:lnTo>
                    <a:pt x="24283" y="1872"/>
                  </a:lnTo>
                  <a:lnTo>
                    <a:pt x="23847" y="1616"/>
                  </a:lnTo>
                  <a:lnTo>
                    <a:pt x="23411" y="1359"/>
                  </a:lnTo>
                  <a:lnTo>
                    <a:pt x="22950" y="1129"/>
                  </a:lnTo>
                  <a:lnTo>
                    <a:pt x="22462" y="923"/>
                  </a:lnTo>
                  <a:lnTo>
                    <a:pt x="22001" y="744"/>
                  </a:lnTo>
                  <a:lnTo>
                    <a:pt x="21514" y="564"/>
                  </a:lnTo>
                  <a:lnTo>
                    <a:pt x="21001" y="436"/>
                  </a:lnTo>
                  <a:lnTo>
                    <a:pt x="20514" y="308"/>
                  </a:lnTo>
                  <a:lnTo>
                    <a:pt x="20001" y="205"/>
                  </a:lnTo>
                  <a:lnTo>
                    <a:pt x="19462" y="103"/>
                  </a:lnTo>
                  <a:lnTo>
                    <a:pt x="18949" y="52"/>
                  </a:lnTo>
                  <a:lnTo>
                    <a:pt x="18411" y="26"/>
                  </a:lnTo>
                  <a:lnTo>
                    <a:pt x="17873"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22"/>
            <p:cNvSpPr/>
            <p:nvPr/>
          </p:nvSpPr>
          <p:spPr>
            <a:xfrm>
              <a:off x="5855550" y="2459075"/>
              <a:ext cx="896200" cy="1063500"/>
            </a:xfrm>
            <a:custGeom>
              <a:rect b="b" l="l" r="r" t="t"/>
              <a:pathLst>
                <a:path extrusionOk="0" fill="none" h="42540" w="35848">
                  <a:moveTo>
                    <a:pt x="17873" y="0"/>
                  </a:moveTo>
                  <a:lnTo>
                    <a:pt x="14001" y="0"/>
                  </a:lnTo>
                  <a:lnTo>
                    <a:pt x="14001" y="0"/>
                  </a:lnTo>
                  <a:lnTo>
                    <a:pt x="13180" y="26"/>
                  </a:lnTo>
                  <a:lnTo>
                    <a:pt x="12385" y="103"/>
                  </a:lnTo>
                  <a:lnTo>
                    <a:pt x="11590" y="205"/>
                  </a:lnTo>
                  <a:lnTo>
                    <a:pt x="10821" y="359"/>
                  </a:lnTo>
                  <a:lnTo>
                    <a:pt x="10052" y="564"/>
                  </a:lnTo>
                  <a:lnTo>
                    <a:pt x="9334" y="795"/>
                  </a:lnTo>
                  <a:lnTo>
                    <a:pt x="8616" y="1077"/>
                  </a:lnTo>
                  <a:lnTo>
                    <a:pt x="7898" y="1385"/>
                  </a:lnTo>
                  <a:lnTo>
                    <a:pt x="7231" y="1744"/>
                  </a:lnTo>
                  <a:lnTo>
                    <a:pt x="6590" y="2129"/>
                  </a:lnTo>
                  <a:lnTo>
                    <a:pt x="5949" y="2539"/>
                  </a:lnTo>
                  <a:lnTo>
                    <a:pt x="5359" y="3000"/>
                  </a:lnTo>
                  <a:lnTo>
                    <a:pt x="4770" y="3462"/>
                  </a:lnTo>
                  <a:lnTo>
                    <a:pt x="4231" y="3975"/>
                  </a:lnTo>
                  <a:lnTo>
                    <a:pt x="3693" y="4513"/>
                  </a:lnTo>
                  <a:lnTo>
                    <a:pt x="3206" y="5077"/>
                  </a:lnTo>
                  <a:lnTo>
                    <a:pt x="2744" y="5667"/>
                  </a:lnTo>
                  <a:lnTo>
                    <a:pt x="2308" y="6282"/>
                  </a:lnTo>
                  <a:lnTo>
                    <a:pt x="1923" y="6924"/>
                  </a:lnTo>
                  <a:lnTo>
                    <a:pt x="1564" y="7565"/>
                  </a:lnTo>
                  <a:lnTo>
                    <a:pt x="1231" y="8257"/>
                  </a:lnTo>
                  <a:lnTo>
                    <a:pt x="949" y="8949"/>
                  </a:lnTo>
                  <a:lnTo>
                    <a:pt x="693" y="9642"/>
                  </a:lnTo>
                  <a:lnTo>
                    <a:pt x="462" y="10385"/>
                  </a:lnTo>
                  <a:lnTo>
                    <a:pt x="282" y="11129"/>
                  </a:lnTo>
                  <a:lnTo>
                    <a:pt x="154" y="11872"/>
                  </a:lnTo>
                  <a:lnTo>
                    <a:pt x="52" y="12642"/>
                  </a:lnTo>
                  <a:lnTo>
                    <a:pt x="0" y="13411"/>
                  </a:lnTo>
                  <a:lnTo>
                    <a:pt x="0" y="14206"/>
                  </a:lnTo>
                  <a:lnTo>
                    <a:pt x="26" y="15001"/>
                  </a:lnTo>
                  <a:lnTo>
                    <a:pt x="103" y="15795"/>
                  </a:lnTo>
                  <a:lnTo>
                    <a:pt x="231" y="16616"/>
                  </a:lnTo>
                  <a:lnTo>
                    <a:pt x="5129" y="42540"/>
                  </a:lnTo>
                  <a:lnTo>
                    <a:pt x="35847" y="42540"/>
                  </a:lnTo>
                  <a:lnTo>
                    <a:pt x="29642" y="9770"/>
                  </a:lnTo>
                  <a:lnTo>
                    <a:pt x="29642" y="9770"/>
                  </a:lnTo>
                  <a:lnTo>
                    <a:pt x="29539" y="9231"/>
                  </a:lnTo>
                  <a:lnTo>
                    <a:pt x="29411" y="8718"/>
                  </a:lnTo>
                  <a:lnTo>
                    <a:pt x="29257" y="8206"/>
                  </a:lnTo>
                  <a:lnTo>
                    <a:pt x="29078" y="7718"/>
                  </a:lnTo>
                  <a:lnTo>
                    <a:pt x="28873" y="7231"/>
                  </a:lnTo>
                  <a:lnTo>
                    <a:pt x="28668" y="6770"/>
                  </a:lnTo>
                  <a:lnTo>
                    <a:pt x="28411" y="6308"/>
                  </a:lnTo>
                  <a:lnTo>
                    <a:pt x="28155" y="5847"/>
                  </a:lnTo>
                  <a:lnTo>
                    <a:pt x="27898" y="5411"/>
                  </a:lnTo>
                  <a:lnTo>
                    <a:pt x="27591" y="5000"/>
                  </a:lnTo>
                  <a:lnTo>
                    <a:pt x="27283" y="4590"/>
                  </a:lnTo>
                  <a:lnTo>
                    <a:pt x="26975" y="4180"/>
                  </a:lnTo>
                  <a:lnTo>
                    <a:pt x="26616" y="3821"/>
                  </a:lnTo>
                  <a:lnTo>
                    <a:pt x="26283" y="3436"/>
                  </a:lnTo>
                  <a:lnTo>
                    <a:pt x="25898" y="3103"/>
                  </a:lnTo>
                  <a:lnTo>
                    <a:pt x="25514" y="2770"/>
                  </a:lnTo>
                  <a:lnTo>
                    <a:pt x="25129" y="2436"/>
                  </a:lnTo>
                  <a:lnTo>
                    <a:pt x="24719" y="2154"/>
                  </a:lnTo>
                  <a:lnTo>
                    <a:pt x="24283" y="1872"/>
                  </a:lnTo>
                  <a:lnTo>
                    <a:pt x="23847" y="1616"/>
                  </a:lnTo>
                  <a:lnTo>
                    <a:pt x="23411" y="1359"/>
                  </a:lnTo>
                  <a:lnTo>
                    <a:pt x="22950" y="1129"/>
                  </a:lnTo>
                  <a:lnTo>
                    <a:pt x="22462" y="923"/>
                  </a:lnTo>
                  <a:lnTo>
                    <a:pt x="22001" y="744"/>
                  </a:lnTo>
                  <a:lnTo>
                    <a:pt x="21514" y="564"/>
                  </a:lnTo>
                  <a:lnTo>
                    <a:pt x="21001" y="436"/>
                  </a:lnTo>
                  <a:lnTo>
                    <a:pt x="20514" y="308"/>
                  </a:lnTo>
                  <a:lnTo>
                    <a:pt x="20001" y="205"/>
                  </a:lnTo>
                  <a:lnTo>
                    <a:pt x="19462" y="103"/>
                  </a:lnTo>
                  <a:lnTo>
                    <a:pt x="18949" y="52"/>
                  </a:lnTo>
                  <a:lnTo>
                    <a:pt x="18411" y="26"/>
                  </a:lnTo>
                  <a:lnTo>
                    <a:pt x="178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22"/>
            <p:cNvSpPr/>
            <p:nvPr/>
          </p:nvSpPr>
          <p:spPr>
            <a:xfrm>
              <a:off x="6759425" y="3687300"/>
              <a:ext cx="314125" cy="474400"/>
            </a:xfrm>
            <a:custGeom>
              <a:rect b="b" l="l" r="r" t="t"/>
              <a:pathLst>
                <a:path extrusionOk="0" h="18976" w="12565">
                  <a:moveTo>
                    <a:pt x="0" y="0"/>
                  </a:moveTo>
                  <a:lnTo>
                    <a:pt x="5692" y="18975"/>
                  </a:lnTo>
                  <a:lnTo>
                    <a:pt x="12564" y="18975"/>
                  </a:lnTo>
                  <a:lnTo>
                    <a:pt x="6898"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22"/>
            <p:cNvSpPr/>
            <p:nvPr/>
          </p:nvSpPr>
          <p:spPr>
            <a:xfrm>
              <a:off x="6228625" y="3687300"/>
              <a:ext cx="673125" cy="474400"/>
            </a:xfrm>
            <a:custGeom>
              <a:rect b="b" l="l" r="r" t="t"/>
              <a:pathLst>
                <a:path extrusionOk="0" h="18976" w="26925">
                  <a:moveTo>
                    <a:pt x="1" y="0"/>
                  </a:moveTo>
                  <a:lnTo>
                    <a:pt x="6539" y="18975"/>
                  </a:lnTo>
                  <a:lnTo>
                    <a:pt x="26924" y="18975"/>
                  </a:lnTo>
                  <a:lnTo>
                    <a:pt x="21232"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22"/>
            <p:cNvSpPr/>
            <p:nvPr/>
          </p:nvSpPr>
          <p:spPr>
            <a:xfrm>
              <a:off x="6286975" y="3687300"/>
              <a:ext cx="313475" cy="474400"/>
            </a:xfrm>
            <a:custGeom>
              <a:rect b="b" l="l" r="r" t="t"/>
              <a:pathLst>
                <a:path extrusionOk="0" h="18976" w="12539">
                  <a:moveTo>
                    <a:pt x="0" y="0"/>
                  </a:moveTo>
                  <a:lnTo>
                    <a:pt x="5667" y="18975"/>
                  </a:lnTo>
                  <a:lnTo>
                    <a:pt x="12539" y="18975"/>
                  </a:lnTo>
                  <a:lnTo>
                    <a:pt x="687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22"/>
            <p:cNvSpPr/>
            <p:nvPr/>
          </p:nvSpPr>
          <p:spPr>
            <a:xfrm>
              <a:off x="5803625" y="3522550"/>
              <a:ext cx="1268000" cy="278225"/>
            </a:xfrm>
            <a:custGeom>
              <a:rect b="b" l="l" r="r" t="t"/>
              <a:pathLst>
                <a:path extrusionOk="0" h="11129" w="50720">
                  <a:moveTo>
                    <a:pt x="0" y="1"/>
                  </a:moveTo>
                  <a:lnTo>
                    <a:pt x="0" y="11129"/>
                  </a:lnTo>
                  <a:lnTo>
                    <a:pt x="43232" y="11129"/>
                  </a:lnTo>
                  <a:lnTo>
                    <a:pt x="43642" y="11078"/>
                  </a:lnTo>
                  <a:lnTo>
                    <a:pt x="44027" y="11026"/>
                  </a:lnTo>
                  <a:lnTo>
                    <a:pt x="44437" y="10975"/>
                  </a:lnTo>
                  <a:lnTo>
                    <a:pt x="44796" y="10873"/>
                  </a:lnTo>
                  <a:lnTo>
                    <a:pt x="45181" y="10770"/>
                  </a:lnTo>
                  <a:lnTo>
                    <a:pt x="45540" y="10642"/>
                  </a:lnTo>
                  <a:lnTo>
                    <a:pt x="45899" y="10514"/>
                  </a:lnTo>
                  <a:lnTo>
                    <a:pt x="46258" y="10360"/>
                  </a:lnTo>
                  <a:lnTo>
                    <a:pt x="46591" y="10180"/>
                  </a:lnTo>
                  <a:lnTo>
                    <a:pt x="46925" y="9975"/>
                  </a:lnTo>
                  <a:lnTo>
                    <a:pt x="47232" y="9770"/>
                  </a:lnTo>
                  <a:lnTo>
                    <a:pt x="47566" y="9565"/>
                  </a:lnTo>
                  <a:lnTo>
                    <a:pt x="47848" y="9334"/>
                  </a:lnTo>
                  <a:lnTo>
                    <a:pt x="48130" y="9078"/>
                  </a:lnTo>
                  <a:lnTo>
                    <a:pt x="48412" y="8821"/>
                  </a:lnTo>
                  <a:lnTo>
                    <a:pt x="48668" y="8539"/>
                  </a:lnTo>
                  <a:lnTo>
                    <a:pt x="48925" y="8257"/>
                  </a:lnTo>
                  <a:lnTo>
                    <a:pt x="49155" y="7949"/>
                  </a:lnTo>
                  <a:lnTo>
                    <a:pt x="49386" y="7642"/>
                  </a:lnTo>
                  <a:lnTo>
                    <a:pt x="49591" y="7334"/>
                  </a:lnTo>
                  <a:lnTo>
                    <a:pt x="49771" y="7001"/>
                  </a:lnTo>
                  <a:lnTo>
                    <a:pt x="49950" y="6667"/>
                  </a:lnTo>
                  <a:lnTo>
                    <a:pt x="50104" y="6308"/>
                  </a:lnTo>
                  <a:lnTo>
                    <a:pt x="50232" y="5949"/>
                  </a:lnTo>
                  <a:lnTo>
                    <a:pt x="50360" y="5590"/>
                  </a:lnTo>
                  <a:lnTo>
                    <a:pt x="50463" y="5206"/>
                  </a:lnTo>
                  <a:lnTo>
                    <a:pt x="50566" y="4821"/>
                  </a:lnTo>
                  <a:lnTo>
                    <a:pt x="50643" y="4437"/>
                  </a:lnTo>
                  <a:lnTo>
                    <a:pt x="50694" y="4052"/>
                  </a:lnTo>
                  <a:lnTo>
                    <a:pt x="50719" y="3642"/>
                  </a:lnTo>
                  <a:lnTo>
                    <a:pt x="50719" y="3231"/>
                  </a:lnTo>
                  <a:lnTo>
                    <a:pt x="50719" y="2052"/>
                  </a:lnTo>
                  <a:lnTo>
                    <a:pt x="50719" y="1847"/>
                  </a:lnTo>
                  <a:lnTo>
                    <a:pt x="50668" y="1642"/>
                  </a:lnTo>
                  <a:lnTo>
                    <a:pt x="50617" y="1437"/>
                  </a:lnTo>
                  <a:lnTo>
                    <a:pt x="50566" y="1257"/>
                  </a:lnTo>
                  <a:lnTo>
                    <a:pt x="50463" y="1078"/>
                  </a:lnTo>
                  <a:lnTo>
                    <a:pt x="50360" y="898"/>
                  </a:lnTo>
                  <a:lnTo>
                    <a:pt x="50258" y="744"/>
                  </a:lnTo>
                  <a:lnTo>
                    <a:pt x="50130" y="590"/>
                  </a:lnTo>
                  <a:lnTo>
                    <a:pt x="49976" y="462"/>
                  </a:lnTo>
                  <a:lnTo>
                    <a:pt x="49822" y="360"/>
                  </a:lnTo>
                  <a:lnTo>
                    <a:pt x="49643" y="257"/>
                  </a:lnTo>
                  <a:lnTo>
                    <a:pt x="49463" y="154"/>
                  </a:lnTo>
                  <a:lnTo>
                    <a:pt x="49284" y="78"/>
                  </a:lnTo>
                  <a:lnTo>
                    <a:pt x="49078" y="26"/>
                  </a:lnTo>
                  <a:lnTo>
                    <a:pt x="48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22"/>
            <p:cNvSpPr/>
            <p:nvPr/>
          </p:nvSpPr>
          <p:spPr>
            <a:xfrm>
              <a:off x="5803625" y="3522550"/>
              <a:ext cx="1257100" cy="151950"/>
            </a:xfrm>
            <a:custGeom>
              <a:rect b="b" l="l" r="r" t="t"/>
              <a:pathLst>
                <a:path extrusionOk="0" h="6078" w="50284">
                  <a:moveTo>
                    <a:pt x="0" y="1"/>
                  </a:moveTo>
                  <a:lnTo>
                    <a:pt x="0" y="6078"/>
                  </a:lnTo>
                  <a:lnTo>
                    <a:pt x="42848" y="6078"/>
                  </a:lnTo>
                  <a:lnTo>
                    <a:pt x="43463" y="6052"/>
                  </a:lnTo>
                  <a:lnTo>
                    <a:pt x="44104" y="5975"/>
                  </a:lnTo>
                  <a:lnTo>
                    <a:pt x="44719" y="5847"/>
                  </a:lnTo>
                  <a:lnTo>
                    <a:pt x="45309" y="5693"/>
                  </a:lnTo>
                  <a:lnTo>
                    <a:pt x="45873" y="5462"/>
                  </a:lnTo>
                  <a:lnTo>
                    <a:pt x="46412" y="5206"/>
                  </a:lnTo>
                  <a:lnTo>
                    <a:pt x="46950" y="4924"/>
                  </a:lnTo>
                  <a:lnTo>
                    <a:pt x="47437" y="4590"/>
                  </a:lnTo>
                  <a:lnTo>
                    <a:pt x="47925" y="4206"/>
                  </a:lnTo>
                  <a:lnTo>
                    <a:pt x="48360" y="3821"/>
                  </a:lnTo>
                  <a:lnTo>
                    <a:pt x="48771" y="3385"/>
                  </a:lnTo>
                  <a:lnTo>
                    <a:pt x="49155" y="2924"/>
                  </a:lnTo>
                  <a:lnTo>
                    <a:pt x="49489" y="2411"/>
                  </a:lnTo>
                  <a:lnTo>
                    <a:pt x="49796" y="1898"/>
                  </a:lnTo>
                  <a:lnTo>
                    <a:pt x="50053" y="1360"/>
                  </a:lnTo>
                  <a:lnTo>
                    <a:pt x="50284" y="795"/>
                  </a:lnTo>
                  <a:lnTo>
                    <a:pt x="50130" y="616"/>
                  </a:lnTo>
                  <a:lnTo>
                    <a:pt x="49950" y="462"/>
                  </a:lnTo>
                  <a:lnTo>
                    <a:pt x="49771" y="334"/>
                  </a:lnTo>
                  <a:lnTo>
                    <a:pt x="49566" y="206"/>
                  </a:lnTo>
                  <a:lnTo>
                    <a:pt x="49360" y="129"/>
                  </a:lnTo>
                  <a:lnTo>
                    <a:pt x="49130"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22"/>
            <p:cNvSpPr/>
            <p:nvPr/>
          </p:nvSpPr>
          <p:spPr>
            <a:xfrm>
              <a:off x="5911950" y="2706500"/>
              <a:ext cx="641725" cy="2600"/>
            </a:xfrm>
            <a:custGeom>
              <a:rect b="b" l="l" r="r" t="t"/>
              <a:pathLst>
                <a:path extrusionOk="0" h="104" w="25669">
                  <a:moveTo>
                    <a:pt x="12822" y="1"/>
                  </a:moveTo>
                  <a:lnTo>
                    <a:pt x="6309" y="27"/>
                  </a:lnTo>
                  <a:lnTo>
                    <a:pt x="1" y="52"/>
                  </a:lnTo>
                  <a:lnTo>
                    <a:pt x="6309" y="103"/>
                  </a:lnTo>
                  <a:lnTo>
                    <a:pt x="19335" y="103"/>
                  </a:lnTo>
                  <a:lnTo>
                    <a:pt x="25668" y="52"/>
                  </a:lnTo>
                  <a:lnTo>
                    <a:pt x="19335" y="27"/>
                  </a:lnTo>
                  <a:lnTo>
                    <a:pt x="1282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22"/>
            <p:cNvSpPr/>
            <p:nvPr/>
          </p:nvSpPr>
          <p:spPr>
            <a:xfrm>
              <a:off x="5892075" y="2886650"/>
              <a:ext cx="720575" cy="1950"/>
            </a:xfrm>
            <a:custGeom>
              <a:rect b="b" l="l" r="r" t="t"/>
              <a:pathLst>
                <a:path extrusionOk="0" h="78" w="28823">
                  <a:moveTo>
                    <a:pt x="7104" y="0"/>
                  </a:moveTo>
                  <a:lnTo>
                    <a:pt x="1" y="26"/>
                  </a:lnTo>
                  <a:lnTo>
                    <a:pt x="7104" y="77"/>
                  </a:lnTo>
                  <a:lnTo>
                    <a:pt x="21719" y="77"/>
                  </a:lnTo>
                  <a:lnTo>
                    <a:pt x="28822" y="26"/>
                  </a:lnTo>
                  <a:lnTo>
                    <a:pt x="2171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22"/>
            <p:cNvSpPr/>
            <p:nvPr/>
          </p:nvSpPr>
          <p:spPr>
            <a:xfrm>
              <a:off x="5921575" y="3066125"/>
              <a:ext cx="721200" cy="1950"/>
            </a:xfrm>
            <a:custGeom>
              <a:rect b="b" l="l" r="r" t="t"/>
              <a:pathLst>
                <a:path extrusionOk="0" h="78" w="28848">
                  <a:moveTo>
                    <a:pt x="7103" y="1"/>
                  </a:moveTo>
                  <a:lnTo>
                    <a:pt x="0" y="52"/>
                  </a:lnTo>
                  <a:lnTo>
                    <a:pt x="7103" y="78"/>
                  </a:lnTo>
                  <a:lnTo>
                    <a:pt x="21745" y="78"/>
                  </a:lnTo>
                  <a:lnTo>
                    <a:pt x="28847" y="52"/>
                  </a:lnTo>
                  <a:lnTo>
                    <a:pt x="2174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22"/>
            <p:cNvSpPr/>
            <p:nvPr/>
          </p:nvSpPr>
          <p:spPr>
            <a:xfrm>
              <a:off x="5955550" y="3245625"/>
              <a:ext cx="716075" cy="1950"/>
            </a:xfrm>
            <a:custGeom>
              <a:rect b="b" l="l" r="r" t="t"/>
              <a:pathLst>
                <a:path extrusionOk="0" h="78" w="28643">
                  <a:moveTo>
                    <a:pt x="7052" y="0"/>
                  </a:moveTo>
                  <a:lnTo>
                    <a:pt x="0" y="52"/>
                  </a:lnTo>
                  <a:lnTo>
                    <a:pt x="7052" y="77"/>
                  </a:lnTo>
                  <a:lnTo>
                    <a:pt x="21591" y="77"/>
                  </a:lnTo>
                  <a:lnTo>
                    <a:pt x="28642" y="52"/>
                  </a:lnTo>
                  <a:lnTo>
                    <a:pt x="21591"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2"/>
            <p:cNvSpPr/>
            <p:nvPr/>
          </p:nvSpPr>
          <p:spPr>
            <a:xfrm>
              <a:off x="7116475" y="4122575"/>
              <a:ext cx="237850" cy="146175"/>
            </a:xfrm>
            <a:custGeom>
              <a:rect b="b" l="l" r="r" t="t"/>
              <a:pathLst>
                <a:path extrusionOk="0" h="5847" w="9514">
                  <a:moveTo>
                    <a:pt x="334" y="0"/>
                  </a:moveTo>
                  <a:lnTo>
                    <a:pt x="231" y="667"/>
                  </a:lnTo>
                  <a:lnTo>
                    <a:pt x="154" y="1385"/>
                  </a:lnTo>
                  <a:lnTo>
                    <a:pt x="52" y="2231"/>
                  </a:lnTo>
                  <a:lnTo>
                    <a:pt x="0" y="3103"/>
                  </a:lnTo>
                  <a:lnTo>
                    <a:pt x="0" y="3564"/>
                  </a:lnTo>
                  <a:lnTo>
                    <a:pt x="0" y="3974"/>
                  </a:lnTo>
                  <a:lnTo>
                    <a:pt x="26" y="4359"/>
                  </a:lnTo>
                  <a:lnTo>
                    <a:pt x="77" y="4718"/>
                  </a:lnTo>
                  <a:lnTo>
                    <a:pt x="154" y="5000"/>
                  </a:lnTo>
                  <a:lnTo>
                    <a:pt x="231" y="5257"/>
                  </a:lnTo>
                  <a:lnTo>
                    <a:pt x="334" y="5359"/>
                  </a:lnTo>
                  <a:lnTo>
                    <a:pt x="436" y="5436"/>
                  </a:lnTo>
                  <a:lnTo>
                    <a:pt x="616" y="5513"/>
                  </a:lnTo>
                  <a:lnTo>
                    <a:pt x="821" y="5590"/>
                  </a:lnTo>
                  <a:lnTo>
                    <a:pt x="1308" y="5692"/>
                  </a:lnTo>
                  <a:lnTo>
                    <a:pt x="1949" y="5769"/>
                  </a:lnTo>
                  <a:lnTo>
                    <a:pt x="2667" y="5821"/>
                  </a:lnTo>
                  <a:lnTo>
                    <a:pt x="3436" y="5846"/>
                  </a:lnTo>
                  <a:lnTo>
                    <a:pt x="4257" y="5846"/>
                  </a:lnTo>
                  <a:lnTo>
                    <a:pt x="5103" y="5821"/>
                  </a:lnTo>
                  <a:lnTo>
                    <a:pt x="5949" y="5795"/>
                  </a:lnTo>
                  <a:lnTo>
                    <a:pt x="6744" y="5744"/>
                  </a:lnTo>
                  <a:lnTo>
                    <a:pt x="7488" y="5667"/>
                  </a:lnTo>
                  <a:lnTo>
                    <a:pt x="8154" y="5590"/>
                  </a:lnTo>
                  <a:lnTo>
                    <a:pt x="8719" y="5513"/>
                  </a:lnTo>
                  <a:lnTo>
                    <a:pt x="9129" y="5410"/>
                  </a:lnTo>
                  <a:lnTo>
                    <a:pt x="9411" y="5333"/>
                  </a:lnTo>
                  <a:lnTo>
                    <a:pt x="9488" y="5282"/>
                  </a:lnTo>
                  <a:lnTo>
                    <a:pt x="9513" y="5231"/>
                  </a:lnTo>
                  <a:lnTo>
                    <a:pt x="9462" y="5128"/>
                  </a:lnTo>
                  <a:lnTo>
                    <a:pt x="9360" y="5000"/>
                  </a:lnTo>
                  <a:lnTo>
                    <a:pt x="9206" y="4846"/>
                  </a:lnTo>
                  <a:lnTo>
                    <a:pt x="9001" y="4667"/>
                  </a:lnTo>
                  <a:lnTo>
                    <a:pt x="8488" y="4231"/>
                  </a:lnTo>
                  <a:lnTo>
                    <a:pt x="7847" y="3667"/>
                  </a:lnTo>
                  <a:lnTo>
                    <a:pt x="7488" y="3359"/>
                  </a:lnTo>
                  <a:lnTo>
                    <a:pt x="7154" y="3026"/>
                  </a:lnTo>
                  <a:lnTo>
                    <a:pt x="6795" y="2667"/>
                  </a:lnTo>
                  <a:lnTo>
                    <a:pt x="6462" y="2257"/>
                  </a:lnTo>
                  <a:lnTo>
                    <a:pt x="6154" y="1846"/>
                  </a:lnTo>
                  <a:lnTo>
                    <a:pt x="5847" y="1385"/>
                  </a:lnTo>
                  <a:lnTo>
                    <a:pt x="5590" y="923"/>
                  </a:lnTo>
                  <a:lnTo>
                    <a:pt x="5359" y="410"/>
                  </a:lnTo>
                  <a:lnTo>
                    <a:pt x="334"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2"/>
            <p:cNvSpPr/>
            <p:nvPr/>
          </p:nvSpPr>
          <p:spPr>
            <a:xfrm>
              <a:off x="7117125" y="4227700"/>
              <a:ext cx="237200" cy="41050"/>
            </a:xfrm>
            <a:custGeom>
              <a:rect b="b" l="l" r="r" t="t"/>
              <a:pathLst>
                <a:path extrusionOk="0" h="1642" w="9488">
                  <a:moveTo>
                    <a:pt x="0" y="0"/>
                  </a:moveTo>
                  <a:lnTo>
                    <a:pt x="26" y="334"/>
                  </a:lnTo>
                  <a:lnTo>
                    <a:pt x="77" y="616"/>
                  </a:lnTo>
                  <a:lnTo>
                    <a:pt x="128" y="846"/>
                  </a:lnTo>
                  <a:lnTo>
                    <a:pt x="205" y="1052"/>
                  </a:lnTo>
                  <a:lnTo>
                    <a:pt x="308" y="1154"/>
                  </a:lnTo>
                  <a:lnTo>
                    <a:pt x="410" y="1231"/>
                  </a:lnTo>
                  <a:lnTo>
                    <a:pt x="590" y="1308"/>
                  </a:lnTo>
                  <a:lnTo>
                    <a:pt x="795" y="1385"/>
                  </a:lnTo>
                  <a:lnTo>
                    <a:pt x="1282" y="1487"/>
                  </a:lnTo>
                  <a:lnTo>
                    <a:pt x="1923" y="1564"/>
                  </a:lnTo>
                  <a:lnTo>
                    <a:pt x="2641" y="1616"/>
                  </a:lnTo>
                  <a:lnTo>
                    <a:pt x="3410" y="1641"/>
                  </a:lnTo>
                  <a:lnTo>
                    <a:pt x="4231" y="1641"/>
                  </a:lnTo>
                  <a:lnTo>
                    <a:pt x="5077" y="1616"/>
                  </a:lnTo>
                  <a:lnTo>
                    <a:pt x="5923" y="1590"/>
                  </a:lnTo>
                  <a:lnTo>
                    <a:pt x="6718" y="1539"/>
                  </a:lnTo>
                  <a:lnTo>
                    <a:pt x="7462" y="1462"/>
                  </a:lnTo>
                  <a:lnTo>
                    <a:pt x="8128" y="1385"/>
                  </a:lnTo>
                  <a:lnTo>
                    <a:pt x="8693" y="1308"/>
                  </a:lnTo>
                  <a:lnTo>
                    <a:pt x="9103" y="1205"/>
                  </a:lnTo>
                  <a:lnTo>
                    <a:pt x="9385" y="1128"/>
                  </a:lnTo>
                  <a:lnTo>
                    <a:pt x="9462" y="1077"/>
                  </a:lnTo>
                  <a:lnTo>
                    <a:pt x="9487" y="1026"/>
                  </a:lnTo>
                  <a:lnTo>
                    <a:pt x="9462" y="923"/>
                  </a:lnTo>
                  <a:lnTo>
                    <a:pt x="9359" y="821"/>
                  </a:lnTo>
                  <a:lnTo>
                    <a:pt x="9052" y="513"/>
                  </a:lnTo>
                  <a:lnTo>
                    <a:pt x="8410" y="564"/>
                  </a:lnTo>
                  <a:lnTo>
                    <a:pt x="7769" y="616"/>
                  </a:lnTo>
                  <a:lnTo>
                    <a:pt x="7128" y="641"/>
                  </a:lnTo>
                  <a:lnTo>
                    <a:pt x="6487" y="641"/>
                  </a:lnTo>
                  <a:lnTo>
                    <a:pt x="5205" y="590"/>
                  </a:lnTo>
                  <a:lnTo>
                    <a:pt x="3949" y="513"/>
                  </a:lnTo>
                  <a:lnTo>
                    <a:pt x="2795" y="411"/>
                  </a:lnTo>
                  <a:lnTo>
                    <a:pt x="1718" y="282"/>
                  </a:lnTo>
                  <a:lnTo>
                    <a:pt x="769" y="12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2"/>
            <p:cNvSpPr/>
            <p:nvPr/>
          </p:nvSpPr>
          <p:spPr>
            <a:xfrm>
              <a:off x="7243400" y="4193725"/>
              <a:ext cx="110925" cy="74375"/>
            </a:xfrm>
            <a:custGeom>
              <a:rect b="b" l="l" r="r" t="t"/>
              <a:pathLst>
                <a:path extrusionOk="0" h="2975" w="4437">
                  <a:moveTo>
                    <a:pt x="1898" y="0"/>
                  </a:moveTo>
                  <a:lnTo>
                    <a:pt x="1590" y="257"/>
                  </a:lnTo>
                  <a:lnTo>
                    <a:pt x="1308" y="513"/>
                  </a:lnTo>
                  <a:lnTo>
                    <a:pt x="1000" y="846"/>
                  </a:lnTo>
                  <a:lnTo>
                    <a:pt x="718" y="1180"/>
                  </a:lnTo>
                  <a:lnTo>
                    <a:pt x="462" y="1590"/>
                  </a:lnTo>
                  <a:lnTo>
                    <a:pt x="257" y="2000"/>
                  </a:lnTo>
                  <a:lnTo>
                    <a:pt x="180" y="2231"/>
                  </a:lnTo>
                  <a:lnTo>
                    <a:pt x="103" y="2487"/>
                  </a:lnTo>
                  <a:lnTo>
                    <a:pt x="26" y="2718"/>
                  </a:lnTo>
                  <a:lnTo>
                    <a:pt x="0" y="2975"/>
                  </a:lnTo>
                  <a:lnTo>
                    <a:pt x="821" y="2949"/>
                  </a:lnTo>
                  <a:lnTo>
                    <a:pt x="1641" y="2898"/>
                  </a:lnTo>
                  <a:lnTo>
                    <a:pt x="2385" y="2821"/>
                  </a:lnTo>
                  <a:lnTo>
                    <a:pt x="3052" y="2744"/>
                  </a:lnTo>
                  <a:lnTo>
                    <a:pt x="3616" y="2667"/>
                  </a:lnTo>
                  <a:lnTo>
                    <a:pt x="4052" y="2564"/>
                  </a:lnTo>
                  <a:lnTo>
                    <a:pt x="4334" y="2487"/>
                  </a:lnTo>
                  <a:lnTo>
                    <a:pt x="4411" y="2436"/>
                  </a:lnTo>
                  <a:lnTo>
                    <a:pt x="4436" y="2385"/>
                  </a:lnTo>
                  <a:lnTo>
                    <a:pt x="4411" y="2334"/>
                  </a:lnTo>
                  <a:lnTo>
                    <a:pt x="4360" y="2257"/>
                  </a:lnTo>
                  <a:lnTo>
                    <a:pt x="4206" y="2052"/>
                  </a:lnTo>
                  <a:lnTo>
                    <a:pt x="3949" y="1821"/>
                  </a:lnTo>
                  <a:lnTo>
                    <a:pt x="3616" y="1564"/>
                  </a:lnTo>
                  <a:lnTo>
                    <a:pt x="2795" y="872"/>
                  </a:lnTo>
                  <a:lnTo>
                    <a:pt x="2359" y="462"/>
                  </a:lnTo>
                  <a:lnTo>
                    <a:pt x="18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2"/>
            <p:cNvSpPr/>
            <p:nvPr/>
          </p:nvSpPr>
          <p:spPr>
            <a:xfrm>
              <a:off x="6276075" y="3146275"/>
              <a:ext cx="978250" cy="1010300"/>
            </a:xfrm>
            <a:custGeom>
              <a:rect b="b" l="l" r="r" t="t"/>
              <a:pathLst>
                <a:path extrusionOk="0" h="40412" w="39130">
                  <a:moveTo>
                    <a:pt x="11359" y="0"/>
                  </a:moveTo>
                  <a:lnTo>
                    <a:pt x="0" y="4615"/>
                  </a:lnTo>
                  <a:lnTo>
                    <a:pt x="26" y="5282"/>
                  </a:lnTo>
                  <a:lnTo>
                    <a:pt x="52" y="5898"/>
                  </a:lnTo>
                  <a:lnTo>
                    <a:pt x="128" y="6513"/>
                  </a:lnTo>
                  <a:lnTo>
                    <a:pt x="231" y="7103"/>
                  </a:lnTo>
                  <a:lnTo>
                    <a:pt x="359" y="7667"/>
                  </a:lnTo>
                  <a:lnTo>
                    <a:pt x="513" y="8205"/>
                  </a:lnTo>
                  <a:lnTo>
                    <a:pt x="693" y="8718"/>
                  </a:lnTo>
                  <a:lnTo>
                    <a:pt x="898" y="9205"/>
                  </a:lnTo>
                  <a:lnTo>
                    <a:pt x="1128" y="9693"/>
                  </a:lnTo>
                  <a:lnTo>
                    <a:pt x="1385" y="10128"/>
                  </a:lnTo>
                  <a:lnTo>
                    <a:pt x="1641" y="10564"/>
                  </a:lnTo>
                  <a:lnTo>
                    <a:pt x="1949" y="10975"/>
                  </a:lnTo>
                  <a:lnTo>
                    <a:pt x="2257" y="11385"/>
                  </a:lnTo>
                  <a:lnTo>
                    <a:pt x="2590" y="11744"/>
                  </a:lnTo>
                  <a:lnTo>
                    <a:pt x="2949" y="12103"/>
                  </a:lnTo>
                  <a:lnTo>
                    <a:pt x="3308" y="12462"/>
                  </a:lnTo>
                  <a:lnTo>
                    <a:pt x="3693" y="12769"/>
                  </a:lnTo>
                  <a:lnTo>
                    <a:pt x="4103" y="13077"/>
                  </a:lnTo>
                  <a:lnTo>
                    <a:pt x="4513" y="13359"/>
                  </a:lnTo>
                  <a:lnTo>
                    <a:pt x="4923" y="13641"/>
                  </a:lnTo>
                  <a:lnTo>
                    <a:pt x="5359" y="13898"/>
                  </a:lnTo>
                  <a:lnTo>
                    <a:pt x="5821" y="14128"/>
                  </a:lnTo>
                  <a:lnTo>
                    <a:pt x="6282" y="14359"/>
                  </a:lnTo>
                  <a:lnTo>
                    <a:pt x="6744" y="14564"/>
                  </a:lnTo>
                  <a:lnTo>
                    <a:pt x="7231" y="14770"/>
                  </a:lnTo>
                  <a:lnTo>
                    <a:pt x="7718" y="14949"/>
                  </a:lnTo>
                  <a:lnTo>
                    <a:pt x="8693" y="15257"/>
                  </a:lnTo>
                  <a:lnTo>
                    <a:pt x="9693" y="15539"/>
                  </a:lnTo>
                  <a:lnTo>
                    <a:pt x="10693" y="15770"/>
                  </a:lnTo>
                  <a:lnTo>
                    <a:pt x="11718" y="15975"/>
                  </a:lnTo>
                  <a:lnTo>
                    <a:pt x="12718" y="16129"/>
                  </a:lnTo>
                  <a:lnTo>
                    <a:pt x="13693" y="16231"/>
                  </a:lnTo>
                  <a:lnTo>
                    <a:pt x="14667" y="16334"/>
                  </a:lnTo>
                  <a:lnTo>
                    <a:pt x="15590" y="16385"/>
                  </a:lnTo>
                  <a:lnTo>
                    <a:pt x="16488" y="16436"/>
                  </a:lnTo>
                  <a:lnTo>
                    <a:pt x="18129" y="16436"/>
                  </a:lnTo>
                  <a:lnTo>
                    <a:pt x="19488" y="16411"/>
                  </a:lnTo>
                  <a:lnTo>
                    <a:pt x="20565" y="16334"/>
                  </a:lnTo>
                  <a:lnTo>
                    <a:pt x="21488" y="16257"/>
                  </a:lnTo>
                  <a:lnTo>
                    <a:pt x="21719" y="16872"/>
                  </a:lnTo>
                  <a:lnTo>
                    <a:pt x="22001" y="17539"/>
                  </a:lnTo>
                  <a:lnTo>
                    <a:pt x="22693" y="19026"/>
                  </a:lnTo>
                  <a:lnTo>
                    <a:pt x="23488" y="20693"/>
                  </a:lnTo>
                  <a:lnTo>
                    <a:pt x="24411" y="22488"/>
                  </a:lnTo>
                  <a:lnTo>
                    <a:pt x="25385" y="24385"/>
                  </a:lnTo>
                  <a:lnTo>
                    <a:pt x="26437" y="26334"/>
                  </a:lnTo>
                  <a:lnTo>
                    <a:pt x="28565" y="30231"/>
                  </a:lnTo>
                  <a:lnTo>
                    <a:pt x="30591" y="33821"/>
                  </a:lnTo>
                  <a:lnTo>
                    <a:pt x="32283" y="36796"/>
                  </a:lnTo>
                  <a:lnTo>
                    <a:pt x="33898" y="39591"/>
                  </a:lnTo>
                  <a:lnTo>
                    <a:pt x="34104" y="39744"/>
                  </a:lnTo>
                  <a:lnTo>
                    <a:pt x="34309" y="39898"/>
                  </a:lnTo>
                  <a:lnTo>
                    <a:pt x="34514" y="40001"/>
                  </a:lnTo>
                  <a:lnTo>
                    <a:pt x="34719" y="40103"/>
                  </a:lnTo>
                  <a:lnTo>
                    <a:pt x="34950" y="40206"/>
                  </a:lnTo>
                  <a:lnTo>
                    <a:pt x="35155" y="40283"/>
                  </a:lnTo>
                  <a:lnTo>
                    <a:pt x="35591" y="40360"/>
                  </a:lnTo>
                  <a:lnTo>
                    <a:pt x="36027" y="40411"/>
                  </a:lnTo>
                  <a:lnTo>
                    <a:pt x="36463" y="40385"/>
                  </a:lnTo>
                  <a:lnTo>
                    <a:pt x="36899" y="40360"/>
                  </a:lnTo>
                  <a:lnTo>
                    <a:pt x="37283" y="40283"/>
                  </a:lnTo>
                  <a:lnTo>
                    <a:pt x="37668" y="40180"/>
                  </a:lnTo>
                  <a:lnTo>
                    <a:pt x="38027" y="40078"/>
                  </a:lnTo>
                  <a:lnTo>
                    <a:pt x="38617" y="39847"/>
                  </a:lnTo>
                  <a:lnTo>
                    <a:pt x="39001" y="39667"/>
                  </a:lnTo>
                  <a:lnTo>
                    <a:pt x="39129" y="39591"/>
                  </a:lnTo>
                  <a:lnTo>
                    <a:pt x="37770" y="35539"/>
                  </a:lnTo>
                  <a:lnTo>
                    <a:pt x="34616" y="26411"/>
                  </a:lnTo>
                  <a:lnTo>
                    <a:pt x="32873" y="21359"/>
                  </a:lnTo>
                  <a:lnTo>
                    <a:pt x="31232" y="16770"/>
                  </a:lnTo>
                  <a:lnTo>
                    <a:pt x="30514" y="14795"/>
                  </a:lnTo>
                  <a:lnTo>
                    <a:pt x="29873" y="13154"/>
                  </a:lnTo>
                  <a:lnTo>
                    <a:pt x="29386" y="11923"/>
                  </a:lnTo>
                  <a:lnTo>
                    <a:pt x="29180" y="11462"/>
                  </a:lnTo>
                  <a:lnTo>
                    <a:pt x="29027" y="11128"/>
                  </a:lnTo>
                  <a:lnTo>
                    <a:pt x="28847" y="10846"/>
                  </a:lnTo>
                  <a:lnTo>
                    <a:pt x="28591" y="10539"/>
                  </a:lnTo>
                  <a:lnTo>
                    <a:pt x="28257" y="10205"/>
                  </a:lnTo>
                  <a:lnTo>
                    <a:pt x="27873" y="9846"/>
                  </a:lnTo>
                  <a:lnTo>
                    <a:pt x="27385" y="9462"/>
                  </a:lnTo>
                  <a:lnTo>
                    <a:pt x="26873" y="9051"/>
                  </a:lnTo>
                  <a:lnTo>
                    <a:pt x="26283" y="8641"/>
                  </a:lnTo>
                  <a:lnTo>
                    <a:pt x="25667" y="8205"/>
                  </a:lnTo>
                  <a:lnTo>
                    <a:pt x="24283" y="7308"/>
                  </a:lnTo>
                  <a:lnTo>
                    <a:pt x="22796" y="6359"/>
                  </a:lnTo>
                  <a:lnTo>
                    <a:pt x="21231" y="5436"/>
                  </a:lnTo>
                  <a:lnTo>
                    <a:pt x="19642" y="4513"/>
                  </a:lnTo>
                  <a:lnTo>
                    <a:pt x="18078" y="3615"/>
                  </a:lnTo>
                  <a:lnTo>
                    <a:pt x="16565" y="2769"/>
                  </a:lnTo>
                  <a:lnTo>
                    <a:pt x="13924" y="1333"/>
                  </a:lnTo>
                  <a:lnTo>
                    <a:pt x="12052" y="359"/>
                  </a:lnTo>
                  <a:lnTo>
                    <a:pt x="113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2"/>
            <p:cNvSpPr/>
            <p:nvPr/>
          </p:nvSpPr>
          <p:spPr>
            <a:xfrm>
              <a:off x="6694675" y="4142425"/>
              <a:ext cx="237850" cy="146200"/>
            </a:xfrm>
            <a:custGeom>
              <a:rect b="b" l="l" r="r" t="t"/>
              <a:pathLst>
                <a:path extrusionOk="0" h="5848" w="9514">
                  <a:moveTo>
                    <a:pt x="334" y="1"/>
                  </a:moveTo>
                  <a:lnTo>
                    <a:pt x="231" y="668"/>
                  </a:lnTo>
                  <a:lnTo>
                    <a:pt x="128" y="1360"/>
                  </a:lnTo>
                  <a:lnTo>
                    <a:pt x="52" y="2206"/>
                  </a:lnTo>
                  <a:lnTo>
                    <a:pt x="0" y="3104"/>
                  </a:lnTo>
                  <a:lnTo>
                    <a:pt x="0" y="3539"/>
                  </a:lnTo>
                  <a:lnTo>
                    <a:pt x="0" y="3975"/>
                  </a:lnTo>
                  <a:lnTo>
                    <a:pt x="26" y="4360"/>
                  </a:lnTo>
                  <a:lnTo>
                    <a:pt x="77" y="4693"/>
                  </a:lnTo>
                  <a:lnTo>
                    <a:pt x="128" y="5001"/>
                  </a:lnTo>
                  <a:lnTo>
                    <a:pt x="231" y="5232"/>
                  </a:lnTo>
                  <a:lnTo>
                    <a:pt x="308" y="5334"/>
                  </a:lnTo>
                  <a:lnTo>
                    <a:pt x="436" y="5411"/>
                  </a:lnTo>
                  <a:lnTo>
                    <a:pt x="616" y="5514"/>
                  </a:lnTo>
                  <a:lnTo>
                    <a:pt x="821" y="5565"/>
                  </a:lnTo>
                  <a:lnTo>
                    <a:pt x="1308" y="5693"/>
                  </a:lnTo>
                  <a:lnTo>
                    <a:pt x="1949" y="5770"/>
                  </a:lnTo>
                  <a:lnTo>
                    <a:pt x="2667" y="5822"/>
                  </a:lnTo>
                  <a:lnTo>
                    <a:pt x="3436" y="5847"/>
                  </a:lnTo>
                  <a:lnTo>
                    <a:pt x="4257" y="5847"/>
                  </a:lnTo>
                  <a:lnTo>
                    <a:pt x="5103" y="5822"/>
                  </a:lnTo>
                  <a:lnTo>
                    <a:pt x="5923" y="5770"/>
                  </a:lnTo>
                  <a:lnTo>
                    <a:pt x="6744" y="5719"/>
                  </a:lnTo>
                  <a:lnTo>
                    <a:pt x="7488" y="5668"/>
                  </a:lnTo>
                  <a:lnTo>
                    <a:pt x="8154" y="5591"/>
                  </a:lnTo>
                  <a:lnTo>
                    <a:pt x="8693" y="5488"/>
                  </a:lnTo>
                  <a:lnTo>
                    <a:pt x="9129" y="5411"/>
                  </a:lnTo>
                  <a:lnTo>
                    <a:pt x="9411" y="5309"/>
                  </a:lnTo>
                  <a:lnTo>
                    <a:pt x="9488" y="5257"/>
                  </a:lnTo>
                  <a:lnTo>
                    <a:pt x="9513" y="5232"/>
                  </a:lnTo>
                  <a:lnTo>
                    <a:pt x="9462" y="5129"/>
                  </a:lnTo>
                  <a:lnTo>
                    <a:pt x="9359" y="5001"/>
                  </a:lnTo>
                  <a:lnTo>
                    <a:pt x="9206" y="4847"/>
                  </a:lnTo>
                  <a:lnTo>
                    <a:pt x="9000" y="4642"/>
                  </a:lnTo>
                  <a:lnTo>
                    <a:pt x="8462" y="4206"/>
                  </a:lnTo>
                  <a:lnTo>
                    <a:pt x="7847" y="3668"/>
                  </a:lnTo>
                  <a:lnTo>
                    <a:pt x="7488" y="3360"/>
                  </a:lnTo>
                  <a:lnTo>
                    <a:pt x="7154" y="3001"/>
                  </a:lnTo>
                  <a:lnTo>
                    <a:pt x="6795" y="2642"/>
                  </a:lnTo>
                  <a:lnTo>
                    <a:pt x="6462" y="2257"/>
                  </a:lnTo>
                  <a:lnTo>
                    <a:pt x="6154" y="1821"/>
                  </a:lnTo>
                  <a:lnTo>
                    <a:pt x="5847" y="1386"/>
                  </a:lnTo>
                  <a:lnTo>
                    <a:pt x="5590" y="924"/>
                  </a:lnTo>
                  <a:lnTo>
                    <a:pt x="5359" y="411"/>
                  </a:lnTo>
                  <a:lnTo>
                    <a:pt x="334"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22"/>
            <p:cNvSpPr/>
            <p:nvPr/>
          </p:nvSpPr>
          <p:spPr>
            <a:xfrm>
              <a:off x="6694675" y="4247575"/>
              <a:ext cx="237850" cy="41050"/>
            </a:xfrm>
            <a:custGeom>
              <a:rect b="b" l="l" r="r" t="t"/>
              <a:pathLst>
                <a:path extrusionOk="0" h="1642" w="9514">
                  <a:moveTo>
                    <a:pt x="0" y="0"/>
                  </a:moveTo>
                  <a:lnTo>
                    <a:pt x="52" y="308"/>
                  </a:lnTo>
                  <a:lnTo>
                    <a:pt x="77" y="590"/>
                  </a:lnTo>
                  <a:lnTo>
                    <a:pt x="154" y="846"/>
                  </a:lnTo>
                  <a:lnTo>
                    <a:pt x="231" y="1026"/>
                  </a:lnTo>
                  <a:lnTo>
                    <a:pt x="308" y="1128"/>
                  </a:lnTo>
                  <a:lnTo>
                    <a:pt x="436" y="1205"/>
                  </a:lnTo>
                  <a:lnTo>
                    <a:pt x="616" y="1308"/>
                  </a:lnTo>
                  <a:lnTo>
                    <a:pt x="821" y="1359"/>
                  </a:lnTo>
                  <a:lnTo>
                    <a:pt x="1308" y="1487"/>
                  </a:lnTo>
                  <a:lnTo>
                    <a:pt x="1949" y="1564"/>
                  </a:lnTo>
                  <a:lnTo>
                    <a:pt x="2667" y="1616"/>
                  </a:lnTo>
                  <a:lnTo>
                    <a:pt x="3436" y="1641"/>
                  </a:lnTo>
                  <a:lnTo>
                    <a:pt x="4257" y="1641"/>
                  </a:lnTo>
                  <a:lnTo>
                    <a:pt x="5103" y="1616"/>
                  </a:lnTo>
                  <a:lnTo>
                    <a:pt x="5923" y="1564"/>
                  </a:lnTo>
                  <a:lnTo>
                    <a:pt x="6744" y="1513"/>
                  </a:lnTo>
                  <a:lnTo>
                    <a:pt x="7488" y="1462"/>
                  </a:lnTo>
                  <a:lnTo>
                    <a:pt x="8154" y="1385"/>
                  </a:lnTo>
                  <a:lnTo>
                    <a:pt x="8693" y="1282"/>
                  </a:lnTo>
                  <a:lnTo>
                    <a:pt x="9129" y="1205"/>
                  </a:lnTo>
                  <a:lnTo>
                    <a:pt x="9411" y="1103"/>
                  </a:lnTo>
                  <a:lnTo>
                    <a:pt x="9488" y="1051"/>
                  </a:lnTo>
                  <a:lnTo>
                    <a:pt x="9513" y="1026"/>
                  </a:lnTo>
                  <a:lnTo>
                    <a:pt x="9462" y="923"/>
                  </a:lnTo>
                  <a:lnTo>
                    <a:pt x="9385" y="795"/>
                  </a:lnTo>
                  <a:lnTo>
                    <a:pt x="9077" y="513"/>
                  </a:lnTo>
                  <a:lnTo>
                    <a:pt x="8436" y="564"/>
                  </a:lnTo>
                  <a:lnTo>
                    <a:pt x="7795" y="590"/>
                  </a:lnTo>
                  <a:lnTo>
                    <a:pt x="7154" y="616"/>
                  </a:lnTo>
                  <a:lnTo>
                    <a:pt x="6513" y="616"/>
                  </a:lnTo>
                  <a:lnTo>
                    <a:pt x="5205" y="590"/>
                  </a:lnTo>
                  <a:lnTo>
                    <a:pt x="3975" y="513"/>
                  </a:lnTo>
                  <a:lnTo>
                    <a:pt x="2795" y="385"/>
                  </a:lnTo>
                  <a:lnTo>
                    <a:pt x="1744" y="257"/>
                  </a:lnTo>
                  <a:lnTo>
                    <a:pt x="795" y="12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2"/>
            <p:cNvSpPr/>
            <p:nvPr/>
          </p:nvSpPr>
          <p:spPr>
            <a:xfrm>
              <a:off x="6821600" y="4213600"/>
              <a:ext cx="110925" cy="74375"/>
            </a:xfrm>
            <a:custGeom>
              <a:rect b="b" l="l" r="r" t="t"/>
              <a:pathLst>
                <a:path extrusionOk="0" h="2975" w="4437">
                  <a:moveTo>
                    <a:pt x="1898" y="0"/>
                  </a:moveTo>
                  <a:lnTo>
                    <a:pt x="1590" y="231"/>
                  </a:lnTo>
                  <a:lnTo>
                    <a:pt x="1282" y="513"/>
                  </a:lnTo>
                  <a:lnTo>
                    <a:pt x="1000" y="821"/>
                  </a:lnTo>
                  <a:lnTo>
                    <a:pt x="718" y="1180"/>
                  </a:lnTo>
                  <a:lnTo>
                    <a:pt x="462" y="1564"/>
                  </a:lnTo>
                  <a:lnTo>
                    <a:pt x="257" y="2000"/>
                  </a:lnTo>
                  <a:lnTo>
                    <a:pt x="154" y="2231"/>
                  </a:lnTo>
                  <a:lnTo>
                    <a:pt x="103" y="2462"/>
                  </a:lnTo>
                  <a:lnTo>
                    <a:pt x="26" y="2718"/>
                  </a:lnTo>
                  <a:lnTo>
                    <a:pt x="0" y="2975"/>
                  </a:lnTo>
                  <a:lnTo>
                    <a:pt x="0" y="2975"/>
                  </a:lnTo>
                  <a:lnTo>
                    <a:pt x="821" y="2949"/>
                  </a:lnTo>
                  <a:lnTo>
                    <a:pt x="1641" y="2872"/>
                  </a:lnTo>
                  <a:lnTo>
                    <a:pt x="2385" y="2821"/>
                  </a:lnTo>
                  <a:lnTo>
                    <a:pt x="3052" y="2744"/>
                  </a:lnTo>
                  <a:lnTo>
                    <a:pt x="3616" y="2641"/>
                  </a:lnTo>
                  <a:lnTo>
                    <a:pt x="4052" y="2564"/>
                  </a:lnTo>
                  <a:lnTo>
                    <a:pt x="4334" y="2462"/>
                  </a:lnTo>
                  <a:lnTo>
                    <a:pt x="4411" y="2436"/>
                  </a:lnTo>
                  <a:lnTo>
                    <a:pt x="4436" y="2385"/>
                  </a:lnTo>
                  <a:lnTo>
                    <a:pt x="4411" y="2308"/>
                  </a:lnTo>
                  <a:lnTo>
                    <a:pt x="4359" y="2231"/>
                  </a:lnTo>
                  <a:lnTo>
                    <a:pt x="4205" y="2051"/>
                  </a:lnTo>
                  <a:lnTo>
                    <a:pt x="3949" y="1821"/>
                  </a:lnTo>
                  <a:lnTo>
                    <a:pt x="3616" y="1539"/>
                  </a:lnTo>
                  <a:lnTo>
                    <a:pt x="2795" y="872"/>
                  </a:lnTo>
                  <a:lnTo>
                    <a:pt x="2359" y="436"/>
                  </a:lnTo>
                  <a:lnTo>
                    <a:pt x="18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2"/>
            <p:cNvSpPr/>
            <p:nvPr/>
          </p:nvSpPr>
          <p:spPr>
            <a:xfrm>
              <a:off x="6150425" y="3146275"/>
              <a:ext cx="737225" cy="1025675"/>
            </a:xfrm>
            <a:custGeom>
              <a:rect b="b" l="l" r="r" t="t"/>
              <a:pathLst>
                <a:path extrusionOk="0" h="41027" w="29489">
                  <a:moveTo>
                    <a:pt x="11462" y="0"/>
                  </a:moveTo>
                  <a:lnTo>
                    <a:pt x="129" y="4615"/>
                  </a:lnTo>
                  <a:lnTo>
                    <a:pt x="52" y="5154"/>
                  </a:lnTo>
                  <a:lnTo>
                    <a:pt x="0" y="5641"/>
                  </a:lnTo>
                  <a:lnTo>
                    <a:pt x="0" y="6128"/>
                  </a:lnTo>
                  <a:lnTo>
                    <a:pt x="0" y="6616"/>
                  </a:lnTo>
                  <a:lnTo>
                    <a:pt x="52" y="7077"/>
                  </a:lnTo>
                  <a:lnTo>
                    <a:pt x="129" y="7513"/>
                  </a:lnTo>
                  <a:lnTo>
                    <a:pt x="231" y="7949"/>
                  </a:lnTo>
                  <a:lnTo>
                    <a:pt x="359" y="8359"/>
                  </a:lnTo>
                  <a:lnTo>
                    <a:pt x="513" y="8769"/>
                  </a:lnTo>
                  <a:lnTo>
                    <a:pt x="693" y="9154"/>
                  </a:lnTo>
                  <a:lnTo>
                    <a:pt x="898" y="9513"/>
                  </a:lnTo>
                  <a:lnTo>
                    <a:pt x="1129" y="9872"/>
                  </a:lnTo>
                  <a:lnTo>
                    <a:pt x="1385" y="10231"/>
                  </a:lnTo>
                  <a:lnTo>
                    <a:pt x="1667" y="10564"/>
                  </a:lnTo>
                  <a:lnTo>
                    <a:pt x="1949" y="10898"/>
                  </a:lnTo>
                  <a:lnTo>
                    <a:pt x="2257" y="11205"/>
                  </a:lnTo>
                  <a:lnTo>
                    <a:pt x="2590" y="11487"/>
                  </a:lnTo>
                  <a:lnTo>
                    <a:pt x="2924" y="11769"/>
                  </a:lnTo>
                  <a:lnTo>
                    <a:pt x="3283" y="12052"/>
                  </a:lnTo>
                  <a:lnTo>
                    <a:pt x="3667" y="12308"/>
                  </a:lnTo>
                  <a:lnTo>
                    <a:pt x="4052" y="12564"/>
                  </a:lnTo>
                  <a:lnTo>
                    <a:pt x="4436" y="12795"/>
                  </a:lnTo>
                  <a:lnTo>
                    <a:pt x="5283" y="13257"/>
                  </a:lnTo>
                  <a:lnTo>
                    <a:pt x="6154" y="13667"/>
                  </a:lnTo>
                  <a:lnTo>
                    <a:pt x="7052" y="14026"/>
                  </a:lnTo>
                  <a:lnTo>
                    <a:pt x="7975" y="14359"/>
                  </a:lnTo>
                  <a:lnTo>
                    <a:pt x="8924" y="14667"/>
                  </a:lnTo>
                  <a:lnTo>
                    <a:pt x="9873" y="14923"/>
                  </a:lnTo>
                  <a:lnTo>
                    <a:pt x="10821" y="15154"/>
                  </a:lnTo>
                  <a:lnTo>
                    <a:pt x="11744" y="15359"/>
                  </a:lnTo>
                  <a:lnTo>
                    <a:pt x="12667" y="15539"/>
                  </a:lnTo>
                  <a:lnTo>
                    <a:pt x="13565" y="15693"/>
                  </a:lnTo>
                  <a:lnTo>
                    <a:pt x="14411" y="15821"/>
                  </a:lnTo>
                  <a:lnTo>
                    <a:pt x="15975" y="16026"/>
                  </a:lnTo>
                  <a:lnTo>
                    <a:pt x="17309" y="16154"/>
                  </a:lnTo>
                  <a:lnTo>
                    <a:pt x="18360" y="16205"/>
                  </a:lnTo>
                  <a:lnTo>
                    <a:pt x="19257" y="16257"/>
                  </a:lnTo>
                  <a:lnTo>
                    <a:pt x="19642" y="19282"/>
                  </a:lnTo>
                  <a:lnTo>
                    <a:pt x="20027" y="22924"/>
                  </a:lnTo>
                  <a:lnTo>
                    <a:pt x="20462" y="26872"/>
                  </a:lnTo>
                  <a:lnTo>
                    <a:pt x="20847" y="30847"/>
                  </a:lnTo>
                  <a:lnTo>
                    <a:pt x="21488" y="37437"/>
                  </a:lnTo>
                  <a:lnTo>
                    <a:pt x="21770" y="40206"/>
                  </a:lnTo>
                  <a:lnTo>
                    <a:pt x="21950" y="40385"/>
                  </a:lnTo>
                  <a:lnTo>
                    <a:pt x="22155" y="40514"/>
                  </a:lnTo>
                  <a:lnTo>
                    <a:pt x="22360" y="40642"/>
                  </a:lnTo>
                  <a:lnTo>
                    <a:pt x="22565" y="40744"/>
                  </a:lnTo>
                  <a:lnTo>
                    <a:pt x="22796" y="40847"/>
                  </a:lnTo>
                  <a:lnTo>
                    <a:pt x="23001" y="40898"/>
                  </a:lnTo>
                  <a:lnTo>
                    <a:pt x="23437" y="41001"/>
                  </a:lnTo>
                  <a:lnTo>
                    <a:pt x="23873" y="41026"/>
                  </a:lnTo>
                  <a:lnTo>
                    <a:pt x="24309" y="41026"/>
                  </a:lnTo>
                  <a:lnTo>
                    <a:pt x="24745" y="40975"/>
                  </a:lnTo>
                  <a:lnTo>
                    <a:pt x="25155" y="40924"/>
                  </a:lnTo>
                  <a:lnTo>
                    <a:pt x="25514" y="40821"/>
                  </a:lnTo>
                  <a:lnTo>
                    <a:pt x="25873" y="40719"/>
                  </a:lnTo>
                  <a:lnTo>
                    <a:pt x="26463" y="40488"/>
                  </a:lnTo>
                  <a:lnTo>
                    <a:pt x="26847" y="40283"/>
                  </a:lnTo>
                  <a:lnTo>
                    <a:pt x="26975" y="40206"/>
                  </a:lnTo>
                  <a:lnTo>
                    <a:pt x="27129" y="39078"/>
                  </a:lnTo>
                  <a:lnTo>
                    <a:pt x="27514" y="36078"/>
                  </a:lnTo>
                  <a:lnTo>
                    <a:pt x="28052" y="31744"/>
                  </a:lnTo>
                  <a:lnTo>
                    <a:pt x="28334" y="29308"/>
                  </a:lnTo>
                  <a:lnTo>
                    <a:pt x="28617" y="26718"/>
                  </a:lnTo>
                  <a:lnTo>
                    <a:pt x="28873" y="24129"/>
                  </a:lnTo>
                  <a:lnTo>
                    <a:pt x="29104" y="21565"/>
                  </a:lnTo>
                  <a:lnTo>
                    <a:pt x="29283" y="19129"/>
                  </a:lnTo>
                  <a:lnTo>
                    <a:pt x="29437" y="16872"/>
                  </a:lnTo>
                  <a:lnTo>
                    <a:pt x="29463" y="15821"/>
                  </a:lnTo>
                  <a:lnTo>
                    <a:pt x="29488" y="14872"/>
                  </a:lnTo>
                  <a:lnTo>
                    <a:pt x="29488" y="13975"/>
                  </a:lnTo>
                  <a:lnTo>
                    <a:pt x="29488" y="13180"/>
                  </a:lnTo>
                  <a:lnTo>
                    <a:pt x="29437" y="12487"/>
                  </a:lnTo>
                  <a:lnTo>
                    <a:pt x="29360" y="11923"/>
                  </a:lnTo>
                  <a:lnTo>
                    <a:pt x="29283" y="11462"/>
                  </a:lnTo>
                  <a:lnTo>
                    <a:pt x="29232" y="11282"/>
                  </a:lnTo>
                  <a:lnTo>
                    <a:pt x="29155" y="11128"/>
                  </a:lnTo>
                  <a:lnTo>
                    <a:pt x="28976" y="10846"/>
                  </a:lnTo>
                  <a:lnTo>
                    <a:pt x="28719" y="10539"/>
                  </a:lnTo>
                  <a:lnTo>
                    <a:pt x="28386" y="10205"/>
                  </a:lnTo>
                  <a:lnTo>
                    <a:pt x="27975" y="9846"/>
                  </a:lnTo>
                  <a:lnTo>
                    <a:pt x="27514" y="9462"/>
                  </a:lnTo>
                  <a:lnTo>
                    <a:pt x="27001" y="9051"/>
                  </a:lnTo>
                  <a:lnTo>
                    <a:pt x="26411" y="8641"/>
                  </a:lnTo>
                  <a:lnTo>
                    <a:pt x="25796" y="8205"/>
                  </a:lnTo>
                  <a:lnTo>
                    <a:pt x="24411" y="7308"/>
                  </a:lnTo>
                  <a:lnTo>
                    <a:pt x="22924" y="6359"/>
                  </a:lnTo>
                  <a:lnTo>
                    <a:pt x="21360" y="5436"/>
                  </a:lnTo>
                  <a:lnTo>
                    <a:pt x="19770" y="4513"/>
                  </a:lnTo>
                  <a:lnTo>
                    <a:pt x="18206" y="3615"/>
                  </a:lnTo>
                  <a:lnTo>
                    <a:pt x="16693" y="2769"/>
                  </a:lnTo>
                  <a:lnTo>
                    <a:pt x="14026" y="1333"/>
                  </a:lnTo>
                  <a:lnTo>
                    <a:pt x="12180" y="359"/>
                  </a:lnTo>
                  <a:lnTo>
                    <a:pt x="114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22"/>
            <p:cNvSpPr/>
            <p:nvPr/>
          </p:nvSpPr>
          <p:spPr>
            <a:xfrm>
              <a:off x="6382475" y="2671900"/>
              <a:ext cx="332725" cy="469250"/>
            </a:xfrm>
            <a:custGeom>
              <a:rect b="b" l="l" r="r" t="t"/>
              <a:pathLst>
                <a:path extrusionOk="0" h="18770" w="13309">
                  <a:moveTo>
                    <a:pt x="437" y="0"/>
                  </a:moveTo>
                  <a:lnTo>
                    <a:pt x="129" y="52"/>
                  </a:lnTo>
                  <a:lnTo>
                    <a:pt x="1" y="77"/>
                  </a:lnTo>
                  <a:lnTo>
                    <a:pt x="1052" y="6872"/>
                  </a:lnTo>
                  <a:lnTo>
                    <a:pt x="1308" y="7334"/>
                  </a:lnTo>
                  <a:lnTo>
                    <a:pt x="1950" y="8513"/>
                  </a:lnTo>
                  <a:lnTo>
                    <a:pt x="2950" y="10231"/>
                  </a:lnTo>
                  <a:lnTo>
                    <a:pt x="3514" y="11206"/>
                  </a:lnTo>
                  <a:lnTo>
                    <a:pt x="4129" y="12231"/>
                  </a:lnTo>
                  <a:lnTo>
                    <a:pt x="4796" y="13257"/>
                  </a:lnTo>
                  <a:lnTo>
                    <a:pt x="5462" y="14283"/>
                  </a:lnTo>
                  <a:lnTo>
                    <a:pt x="6155" y="15231"/>
                  </a:lnTo>
                  <a:lnTo>
                    <a:pt x="6821" y="16129"/>
                  </a:lnTo>
                  <a:lnTo>
                    <a:pt x="7488" y="16924"/>
                  </a:lnTo>
                  <a:lnTo>
                    <a:pt x="7821" y="17257"/>
                  </a:lnTo>
                  <a:lnTo>
                    <a:pt x="8129" y="17565"/>
                  </a:lnTo>
                  <a:lnTo>
                    <a:pt x="8437" y="17847"/>
                  </a:lnTo>
                  <a:lnTo>
                    <a:pt x="8719" y="18078"/>
                  </a:lnTo>
                  <a:lnTo>
                    <a:pt x="9001" y="18231"/>
                  </a:lnTo>
                  <a:lnTo>
                    <a:pt x="9257" y="18360"/>
                  </a:lnTo>
                  <a:lnTo>
                    <a:pt x="9770" y="18539"/>
                  </a:lnTo>
                  <a:lnTo>
                    <a:pt x="10283" y="18667"/>
                  </a:lnTo>
                  <a:lnTo>
                    <a:pt x="10770" y="18744"/>
                  </a:lnTo>
                  <a:lnTo>
                    <a:pt x="11232" y="18770"/>
                  </a:lnTo>
                  <a:lnTo>
                    <a:pt x="11668" y="18744"/>
                  </a:lnTo>
                  <a:lnTo>
                    <a:pt x="12052" y="18693"/>
                  </a:lnTo>
                  <a:lnTo>
                    <a:pt x="12411" y="18616"/>
                  </a:lnTo>
                  <a:lnTo>
                    <a:pt x="12719" y="18462"/>
                  </a:lnTo>
                  <a:lnTo>
                    <a:pt x="12847" y="18385"/>
                  </a:lnTo>
                  <a:lnTo>
                    <a:pt x="12975" y="18308"/>
                  </a:lnTo>
                  <a:lnTo>
                    <a:pt x="13078" y="18206"/>
                  </a:lnTo>
                  <a:lnTo>
                    <a:pt x="13155" y="18103"/>
                  </a:lnTo>
                  <a:lnTo>
                    <a:pt x="13232" y="17975"/>
                  </a:lnTo>
                  <a:lnTo>
                    <a:pt x="13283" y="17847"/>
                  </a:lnTo>
                  <a:lnTo>
                    <a:pt x="13309" y="17719"/>
                  </a:lnTo>
                  <a:lnTo>
                    <a:pt x="13309" y="17590"/>
                  </a:lnTo>
                  <a:lnTo>
                    <a:pt x="13309" y="17437"/>
                  </a:lnTo>
                  <a:lnTo>
                    <a:pt x="13283" y="17283"/>
                  </a:lnTo>
                  <a:lnTo>
                    <a:pt x="13206" y="17103"/>
                  </a:lnTo>
                  <a:lnTo>
                    <a:pt x="13129" y="16949"/>
                  </a:lnTo>
                  <a:lnTo>
                    <a:pt x="13027" y="16770"/>
                  </a:lnTo>
                  <a:lnTo>
                    <a:pt x="12898" y="16590"/>
                  </a:lnTo>
                  <a:lnTo>
                    <a:pt x="12745" y="16411"/>
                  </a:lnTo>
                  <a:lnTo>
                    <a:pt x="12565" y="16206"/>
                  </a:lnTo>
                  <a:lnTo>
                    <a:pt x="12129" y="15719"/>
                  </a:lnTo>
                  <a:lnTo>
                    <a:pt x="11616" y="15077"/>
                  </a:lnTo>
                  <a:lnTo>
                    <a:pt x="11052" y="14308"/>
                  </a:lnTo>
                  <a:lnTo>
                    <a:pt x="10437" y="13411"/>
                  </a:lnTo>
                  <a:lnTo>
                    <a:pt x="9796" y="12436"/>
                  </a:lnTo>
                  <a:lnTo>
                    <a:pt x="9129" y="11385"/>
                  </a:lnTo>
                  <a:lnTo>
                    <a:pt x="7770" y="9154"/>
                  </a:lnTo>
                  <a:lnTo>
                    <a:pt x="6462" y="6923"/>
                  </a:lnTo>
                  <a:lnTo>
                    <a:pt x="5309" y="4847"/>
                  </a:lnTo>
                  <a:lnTo>
                    <a:pt x="4385" y="3103"/>
                  </a:lnTo>
                  <a:lnTo>
                    <a:pt x="4052" y="2411"/>
                  </a:lnTo>
                  <a:lnTo>
                    <a:pt x="3796" y="1872"/>
                  </a:lnTo>
                  <a:lnTo>
                    <a:pt x="3693" y="1667"/>
                  </a:lnTo>
                  <a:lnTo>
                    <a:pt x="3591" y="1462"/>
                  </a:lnTo>
                  <a:lnTo>
                    <a:pt x="3462" y="1282"/>
                  </a:lnTo>
                  <a:lnTo>
                    <a:pt x="3334" y="1103"/>
                  </a:lnTo>
                  <a:lnTo>
                    <a:pt x="3052" y="795"/>
                  </a:lnTo>
                  <a:lnTo>
                    <a:pt x="2770" y="564"/>
                  </a:lnTo>
                  <a:lnTo>
                    <a:pt x="2462" y="385"/>
                  </a:lnTo>
                  <a:lnTo>
                    <a:pt x="2129" y="231"/>
                  </a:lnTo>
                  <a:lnTo>
                    <a:pt x="1821" y="128"/>
                  </a:lnTo>
                  <a:lnTo>
                    <a:pt x="1514" y="52"/>
                  </a:lnTo>
                  <a:lnTo>
                    <a:pt x="1206" y="26"/>
                  </a:lnTo>
                  <a:lnTo>
                    <a:pt x="9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2"/>
            <p:cNvSpPr/>
            <p:nvPr/>
          </p:nvSpPr>
          <p:spPr>
            <a:xfrm>
              <a:off x="6382475" y="2671900"/>
              <a:ext cx="332725" cy="469250"/>
            </a:xfrm>
            <a:custGeom>
              <a:rect b="b" l="l" r="r" t="t"/>
              <a:pathLst>
                <a:path extrusionOk="0" fill="none" h="18770" w="13309">
                  <a:moveTo>
                    <a:pt x="1" y="77"/>
                  </a:moveTo>
                  <a:lnTo>
                    <a:pt x="1" y="77"/>
                  </a:lnTo>
                  <a:lnTo>
                    <a:pt x="129" y="52"/>
                  </a:lnTo>
                  <a:lnTo>
                    <a:pt x="437" y="0"/>
                  </a:lnTo>
                  <a:lnTo>
                    <a:pt x="924" y="0"/>
                  </a:lnTo>
                  <a:lnTo>
                    <a:pt x="1206" y="26"/>
                  </a:lnTo>
                  <a:lnTo>
                    <a:pt x="1514" y="52"/>
                  </a:lnTo>
                  <a:lnTo>
                    <a:pt x="1821" y="128"/>
                  </a:lnTo>
                  <a:lnTo>
                    <a:pt x="2129" y="231"/>
                  </a:lnTo>
                  <a:lnTo>
                    <a:pt x="2462" y="385"/>
                  </a:lnTo>
                  <a:lnTo>
                    <a:pt x="2770" y="564"/>
                  </a:lnTo>
                  <a:lnTo>
                    <a:pt x="3052" y="795"/>
                  </a:lnTo>
                  <a:lnTo>
                    <a:pt x="3334" y="1103"/>
                  </a:lnTo>
                  <a:lnTo>
                    <a:pt x="3462" y="1282"/>
                  </a:lnTo>
                  <a:lnTo>
                    <a:pt x="3591" y="1462"/>
                  </a:lnTo>
                  <a:lnTo>
                    <a:pt x="3693" y="1667"/>
                  </a:lnTo>
                  <a:lnTo>
                    <a:pt x="3796" y="1872"/>
                  </a:lnTo>
                  <a:lnTo>
                    <a:pt x="3796" y="1872"/>
                  </a:lnTo>
                  <a:lnTo>
                    <a:pt x="4052" y="2411"/>
                  </a:lnTo>
                  <a:lnTo>
                    <a:pt x="4385" y="3103"/>
                  </a:lnTo>
                  <a:lnTo>
                    <a:pt x="5309" y="4847"/>
                  </a:lnTo>
                  <a:lnTo>
                    <a:pt x="6462" y="6923"/>
                  </a:lnTo>
                  <a:lnTo>
                    <a:pt x="7770" y="9154"/>
                  </a:lnTo>
                  <a:lnTo>
                    <a:pt x="9129" y="11385"/>
                  </a:lnTo>
                  <a:lnTo>
                    <a:pt x="9796" y="12436"/>
                  </a:lnTo>
                  <a:lnTo>
                    <a:pt x="10437" y="13411"/>
                  </a:lnTo>
                  <a:lnTo>
                    <a:pt x="11052" y="14308"/>
                  </a:lnTo>
                  <a:lnTo>
                    <a:pt x="11616" y="15077"/>
                  </a:lnTo>
                  <a:lnTo>
                    <a:pt x="12129" y="15719"/>
                  </a:lnTo>
                  <a:lnTo>
                    <a:pt x="12565" y="16206"/>
                  </a:lnTo>
                  <a:lnTo>
                    <a:pt x="12565" y="16206"/>
                  </a:lnTo>
                  <a:lnTo>
                    <a:pt x="12745" y="16411"/>
                  </a:lnTo>
                  <a:lnTo>
                    <a:pt x="12898" y="16590"/>
                  </a:lnTo>
                  <a:lnTo>
                    <a:pt x="13027" y="16770"/>
                  </a:lnTo>
                  <a:lnTo>
                    <a:pt x="13129" y="16949"/>
                  </a:lnTo>
                  <a:lnTo>
                    <a:pt x="13206" y="17103"/>
                  </a:lnTo>
                  <a:lnTo>
                    <a:pt x="13283" y="17283"/>
                  </a:lnTo>
                  <a:lnTo>
                    <a:pt x="13309" y="17437"/>
                  </a:lnTo>
                  <a:lnTo>
                    <a:pt x="13309" y="17590"/>
                  </a:lnTo>
                  <a:lnTo>
                    <a:pt x="13309" y="17719"/>
                  </a:lnTo>
                  <a:lnTo>
                    <a:pt x="13283" y="17847"/>
                  </a:lnTo>
                  <a:lnTo>
                    <a:pt x="13232" y="17975"/>
                  </a:lnTo>
                  <a:lnTo>
                    <a:pt x="13155" y="18103"/>
                  </a:lnTo>
                  <a:lnTo>
                    <a:pt x="13078" y="18206"/>
                  </a:lnTo>
                  <a:lnTo>
                    <a:pt x="12975" y="18308"/>
                  </a:lnTo>
                  <a:lnTo>
                    <a:pt x="12847" y="18385"/>
                  </a:lnTo>
                  <a:lnTo>
                    <a:pt x="12719" y="18462"/>
                  </a:lnTo>
                  <a:lnTo>
                    <a:pt x="12411" y="18616"/>
                  </a:lnTo>
                  <a:lnTo>
                    <a:pt x="12052" y="18693"/>
                  </a:lnTo>
                  <a:lnTo>
                    <a:pt x="11668" y="18744"/>
                  </a:lnTo>
                  <a:lnTo>
                    <a:pt x="11232" y="18770"/>
                  </a:lnTo>
                  <a:lnTo>
                    <a:pt x="10770" y="18744"/>
                  </a:lnTo>
                  <a:lnTo>
                    <a:pt x="10283" y="18667"/>
                  </a:lnTo>
                  <a:lnTo>
                    <a:pt x="9770" y="18539"/>
                  </a:lnTo>
                  <a:lnTo>
                    <a:pt x="9257" y="18360"/>
                  </a:lnTo>
                  <a:lnTo>
                    <a:pt x="9257" y="18360"/>
                  </a:lnTo>
                  <a:lnTo>
                    <a:pt x="9001" y="18231"/>
                  </a:lnTo>
                  <a:lnTo>
                    <a:pt x="8719" y="18078"/>
                  </a:lnTo>
                  <a:lnTo>
                    <a:pt x="8437" y="17847"/>
                  </a:lnTo>
                  <a:lnTo>
                    <a:pt x="8129" y="17565"/>
                  </a:lnTo>
                  <a:lnTo>
                    <a:pt x="7821" y="17257"/>
                  </a:lnTo>
                  <a:lnTo>
                    <a:pt x="7488" y="16924"/>
                  </a:lnTo>
                  <a:lnTo>
                    <a:pt x="6821" y="16129"/>
                  </a:lnTo>
                  <a:lnTo>
                    <a:pt x="6155" y="15231"/>
                  </a:lnTo>
                  <a:lnTo>
                    <a:pt x="5462" y="14283"/>
                  </a:lnTo>
                  <a:lnTo>
                    <a:pt x="4796" y="13257"/>
                  </a:lnTo>
                  <a:lnTo>
                    <a:pt x="4129" y="12231"/>
                  </a:lnTo>
                  <a:lnTo>
                    <a:pt x="3514" y="11206"/>
                  </a:lnTo>
                  <a:lnTo>
                    <a:pt x="2950" y="10231"/>
                  </a:lnTo>
                  <a:lnTo>
                    <a:pt x="1950" y="8513"/>
                  </a:lnTo>
                  <a:lnTo>
                    <a:pt x="1308" y="7334"/>
                  </a:lnTo>
                  <a:lnTo>
                    <a:pt x="1052" y="6872"/>
                  </a:lnTo>
                  <a:lnTo>
                    <a:pt x="1" y="7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2"/>
            <p:cNvSpPr/>
            <p:nvPr/>
          </p:nvSpPr>
          <p:spPr>
            <a:xfrm>
              <a:off x="6060050" y="2672525"/>
              <a:ext cx="500025" cy="589800"/>
            </a:xfrm>
            <a:custGeom>
              <a:rect b="b" l="l" r="r" t="t"/>
              <a:pathLst>
                <a:path extrusionOk="0" h="23592" w="20001">
                  <a:moveTo>
                    <a:pt x="13205" y="1"/>
                  </a:moveTo>
                  <a:lnTo>
                    <a:pt x="13052" y="27"/>
                  </a:lnTo>
                  <a:lnTo>
                    <a:pt x="12898" y="52"/>
                  </a:lnTo>
                  <a:lnTo>
                    <a:pt x="11949" y="257"/>
                  </a:lnTo>
                  <a:lnTo>
                    <a:pt x="10513" y="539"/>
                  </a:lnTo>
                  <a:lnTo>
                    <a:pt x="8769" y="898"/>
                  </a:lnTo>
                  <a:lnTo>
                    <a:pt x="6872" y="1309"/>
                  </a:lnTo>
                  <a:lnTo>
                    <a:pt x="5000" y="1719"/>
                  </a:lnTo>
                  <a:lnTo>
                    <a:pt x="3333" y="2129"/>
                  </a:lnTo>
                  <a:lnTo>
                    <a:pt x="2641" y="2334"/>
                  </a:lnTo>
                  <a:lnTo>
                    <a:pt x="2026" y="2514"/>
                  </a:lnTo>
                  <a:lnTo>
                    <a:pt x="1564" y="2693"/>
                  </a:lnTo>
                  <a:lnTo>
                    <a:pt x="1385" y="2796"/>
                  </a:lnTo>
                  <a:lnTo>
                    <a:pt x="1256" y="2873"/>
                  </a:lnTo>
                  <a:lnTo>
                    <a:pt x="1051" y="3027"/>
                  </a:lnTo>
                  <a:lnTo>
                    <a:pt x="846" y="3232"/>
                  </a:lnTo>
                  <a:lnTo>
                    <a:pt x="692" y="3437"/>
                  </a:lnTo>
                  <a:lnTo>
                    <a:pt x="539" y="3668"/>
                  </a:lnTo>
                  <a:lnTo>
                    <a:pt x="436" y="3924"/>
                  </a:lnTo>
                  <a:lnTo>
                    <a:pt x="333" y="4155"/>
                  </a:lnTo>
                  <a:lnTo>
                    <a:pt x="180" y="4642"/>
                  </a:lnTo>
                  <a:lnTo>
                    <a:pt x="77" y="5104"/>
                  </a:lnTo>
                  <a:lnTo>
                    <a:pt x="26" y="5463"/>
                  </a:lnTo>
                  <a:lnTo>
                    <a:pt x="0" y="5822"/>
                  </a:lnTo>
                  <a:lnTo>
                    <a:pt x="462" y="7437"/>
                  </a:lnTo>
                  <a:lnTo>
                    <a:pt x="923" y="9027"/>
                  </a:lnTo>
                  <a:lnTo>
                    <a:pt x="1795" y="12104"/>
                  </a:lnTo>
                  <a:lnTo>
                    <a:pt x="2539" y="15001"/>
                  </a:lnTo>
                  <a:lnTo>
                    <a:pt x="3180" y="17591"/>
                  </a:lnTo>
                  <a:lnTo>
                    <a:pt x="3692" y="19771"/>
                  </a:lnTo>
                  <a:lnTo>
                    <a:pt x="4077" y="21463"/>
                  </a:lnTo>
                  <a:lnTo>
                    <a:pt x="4410" y="22924"/>
                  </a:lnTo>
                  <a:lnTo>
                    <a:pt x="4539" y="22976"/>
                  </a:lnTo>
                  <a:lnTo>
                    <a:pt x="4974" y="23104"/>
                  </a:lnTo>
                  <a:lnTo>
                    <a:pt x="5692" y="23258"/>
                  </a:lnTo>
                  <a:lnTo>
                    <a:pt x="6692" y="23412"/>
                  </a:lnTo>
                  <a:lnTo>
                    <a:pt x="7308" y="23463"/>
                  </a:lnTo>
                  <a:lnTo>
                    <a:pt x="7975" y="23540"/>
                  </a:lnTo>
                  <a:lnTo>
                    <a:pt x="8718" y="23565"/>
                  </a:lnTo>
                  <a:lnTo>
                    <a:pt x="9513" y="23591"/>
                  </a:lnTo>
                  <a:lnTo>
                    <a:pt x="10411" y="23591"/>
                  </a:lnTo>
                  <a:lnTo>
                    <a:pt x="11359" y="23565"/>
                  </a:lnTo>
                  <a:lnTo>
                    <a:pt x="12385" y="23514"/>
                  </a:lnTo>
                  <a:lnTo>
                    <a:pt x="13462" y="23412"/>
                  </a:lnTo>
                  <a:lnTo>
                    <a:pt x="14000" y="23335"/>
                  </a:lnTo>
                  <a:lnTo>
                    <a:pt x="14513" y="23258"/>
                  </a:lnTo>
                  <a:lnTo>
                    <a:pt x="15000" y="23155"/>
                  </a:lnTo>
                  <a:lnTo>
                    <a:pt x="15462" y="23053"/>
                  </a:lnTo>
                  <a:lnTo>
                    <a:pt x="15898" y="22924"/>
                  </a:lnTo>
                  <a:lnTo>
                    <a:pt x="16282" y="22771"/>
                  </a:lnTo>
                  <a:lnTo>
                    <a:pt x="16667" y="22617"/>
                  </a:lnTo>
                  <a:lnTo>
                    <a:pt x="17000" y="22463"/>
                  </a:lnTo>
                  <a:lnTo>
                    <a:pt x="17334" y="22283"/>
                  </a:lnTo>
                  <a:lnTo>
                    <a:pt x="17616" y="22104"/>
                  </a:lnTo>
                  <a:lnTo>
                    <a:pt x="17898" y="21924"/>
                  </a:lnTo>
                  <a:lnTo>
                    <a:pt x="18154" y="21719"/>
                  </a:lnTo>
                  <a:lnTo>
                    <a:pt x="18590" y="21335"/>
                  </a:lnTo>
                  <a:lnTo>
                    <a:pt x="18975" y="20950"/>
                  </a:lnTo>
                  <a:lnTo>
                    <a:pt x="19257" y="20565"/>
                  </a:lnTo>
                  <a:lnTo>
                    <a:pt x="19513" y="20206"/>
                  </a:lnTo>
                  <a:lnTo>
                    <a:pt x="19693" y="19847"/>
                  </a:lnTo>
                  <a:lnTo>
                    <a:pt x="19821" y="19565"/>
                  </a:lnTo>
                  <a:lnTo>
                    <a:pt x="19898" y="19309"/>
                  </a:lnTo>
                  <a:lnTo>
                    <a:pt x="19949" y="19104"/>
                  </a:lnTo>
                  <a:lnTo>
                    <a:pt x="20000" y="18950"/>
                  </a:lnTo>
                  <a:lnTo>
                    <a:pt x="19411" y="17283"/>
                  </a:lnTo>
                  <a:lnTo>
                    <a:pt x="18103" y="13386"/>
                  </a:lnTo>
                  <a:lnTo>
                    <a:pt x="17359" y="11155"/>
                  </a:lnTo>
                  <a:lnTo>
                    <a:pt x="16693" y="9001"/>
                  </a:lnTo>
                  <a:lnTo>
                    <a:pt x="16129" y="7155"/>
                  </a:lnTo>
                  <a:lnTo>
                    <a:pt x="15949" y="6411"/>
                  </a:lnTo>
                  <a:lnTo>
                    <a:pt x="15795" y="5822"/>
                  </a:lnTo>
                  <a:lnTo>
                    <a:pt x="15590" y="4796"/>
                  </a:lnTo>
                  <a:lnTo>
                    <a:pt x="15359" y="3719"/>
                  </a:lnTo>
                  <a:lnTo>
                    <a:pt x="15103" y="2693"/>
                  </a:lnTo>
                  <a:lnTo>
                    <a:pt x="14949" y="2232"/>
                  </a:lnTo>
                  <a:lnTo>
                    <a:pt x="14795" y="1770"/>
                  </a:lnTo>
                  <a:lnTo>
                    <a:pt x="14616" y="1360"/>
                  </a:lnTo>
                  <a:lnTo>
                    <a:pt x="14436" y="975"/>
                  </a:lnTo>
                  <a:lnTo>
                    <a:pt x="14231" y="668"/>
                  </a:lnTo>
                  <a:lnTo>
                    <a:pt x="14000" y="386"/>
                  </a:lnTo>
                  <a:lnTo>
                    <a:pt x="13898" y="283"/>
                  </a:lnTo>
                  <a:lnTo>
                    <a:pt x="13770" y="180"/>
                  </a:lnTo>
                  <a:lnTo>
                    <a:pt x="13641" y="129"/>
                  </a:lnTo>
                  <a:lnTo>
                    <a:pt x="13488" y="52"/>
                  </a:lnTo>
                  <a:lnTo>
                    <a:pt x="13359" y="27"/>
                  </a:lnTo>
                  <a:lnTo>
                    <a:pt x="132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2"/>
            <p:cNvSpPr/>
            <p:nvPr/>
          </p:nvSpPr>
          <p:spPr>
            <a:xfrm>
              <a:off x="6060050" y="2672525"/>
              <a:ext cx="500025" cy="589800"/>
            </a:xfrm>
            <a:custGeom>
              <a:rect b="b" l="l" r="r" t="t"/>
              <a:pathLst>
                <a:path extrusionOk="0" fill="none" h="23592" w="20001">
                  <a:moveTo>
                    <a:pt x="0" y="5822"/>
                  </a:moveTo>
                  <a:lnTo>
                    <a:pt x="0" y="5822"/>
                  </a:lnTo>
                  <a:lnTo>
                    <a:pt x="26" y="5463"/>
                  </a:lnTo>
                  <a:lnTo>
                    <a:pt x="77" y="5104"/>
                  </a:lnTo>
                  <a:lnTo>
                    <a:pt x="180" y="4642"/>
                  </a:lnTo>
                  <a:lnTo>
                    <a:pt x="333" y="4155"/>
                  </a:lnTo>
                  <a:lnTo>
                    <a:pt x="436" y="3924"/>
                  </a:lnTo>
                  <a:lnTo>
                    <a:pt x="539" y="3668"/>
                  </a:lnTo>
                  <a:lnTo>
                    <a:pt x="692" y="3437"/>
                  </a:lnTo>
                  <a:lnTo>
                    <a:pt x="846" y="3232"/>
                  </a:lnTo>
                  <a:lnTo>
                    <a:pt x="1051" y="3027"/>
                  </a:lnTo>
                  <a:lnTo>
                    <a:pt x="1256" y="2873"/>
                  </a:lnTo>
                  <a:lnTo>
                    <a:pt x="1256" y="2873"/>
                  </a:lnTo>
                  <a:lnTo>
                    <a:pt x="1385" y="2796"/>
                  </a:lnTo>
                  <a:lnTo>
                    <a:pt x="1564" y="2693"/>
                  </a:lnTo>
                  <a:lnTo>
                    <a:pt x="2026" y="2514"/>
                  </a:lnTo>
                  <a:lnTo>
                    <a:pt x="2641" y="2334"/>
                  </a:lnTo>
                  <a:lnTo>
                    <a:pt x="3333" y="2129"/>
                  </a:lnTo>
                  <a:lnTo>
                    <a:pt x="5000" y="1719"/>
                  </a:lnTo>
                  <a:lnTo>
                    <a:pt x="6872" y="1309"/>
                  </a:lnTo>
                  <a:lnTo>
                    <a:pt x="8769" y="898"/>
                  </a:lnTo>
                  <a:lnTo>
                    <a:pt x="10513" y="539"/>
                  </a:lnTo>
                  <a:lnTo>
                    <a:pt x="11949" y="257"/>
                  </a:lnTo>
                  <a:lnTo>
                    <a:pt x="12898" y="52"/>
                  </a:lnTo>
                  <a:lnTo>
                    <a:pt x="12898" y="52"/>
                  </a:lnTo>
                  <a:lnTo>
                    <a:pt x="13052" y="27"/>
                  </a:lnTo>
                  <a:lnTo>
                    <a:pt x="13205" y="1"/>
                  </a:lnTo>
                  <a:lnTo>
                    <a:pt x="13359" y="27"/>
                  </a:lnTo>
                  <a:lnTo>
                    <a:pt x="13488" y="52"/>
                  </a:lnTo>
                  <a:lnTo>
                    <a:pt x="13641" y="129"/>
                  </a:lnTo>
                  <a:lnTo>
                    <a:pt x="13770" y="180"/>
                  </a:lnTo>
                  <a:lnTo>
                    <a:pt x="13898" y="283"/>
                  </a:lnTo>
                  <a:lnTo>
                    <a:pt x="14000" y="386"/>
                  </a:lnTo>
                  <a:lnTo>
                    <a:pt x="14231" y="668"/>
                  </a:lnTo>
                  <a:lnTo>
                    <a:pt x="14436" y="975"/>
                  </a:lnTo>
                  <a:lnTo>
                    <a:pt x="14616" y="1360"/>
                  </a:lnTo>
                  <a:lnTo>
                    <a:pt x="14795" y="1770"/>
                  </a:lnTo>
                  <a:lnTo>
                    <a:pt x="14949" y="2232"/>
                  </a:lnTo>
                  <a:lnTo>
                    <a:pt x="15103" y="2693"/>
                  </a:lnTo>
                  <a:lnTo>
                    <a:pt x="15359" y="3719"/>
                  </a:lnTo>
                  <a:lnTo>
                    <a:pt x="15590" y="4796"/>
                  </a:lnTo>
                  <a:lnTo>
                    <a:pt x="15795" y="5822"/>
                  </a:lnTo>
                  <a:lnTo>
                    <a:pt x="15795" y="5822"/>
                  </a:lnTo>
                  <a:lnTo>
                    <a:pt x="15949" y="6411"/>
                  </a:lnTo>
                  <a:lnTo>
                    <a:pt x="16129" y="7155"/>
                  </a:lnTo>
                  <a:lnTo>
                    <a:pt x="16693" y="9001"/>
                  </a:lnTo>
                  <a:lnTo>
                    <a:pt x="17359" y="11155"/>
                  </a:lnTo>
                  <a:lnTo>
                    <a:pt x="18103" y="13386"/>
                  </a:lnTo>
                  <a:lnTo>
                    <a:pt x="19411" y="17283"/>
                  </a:lnTo>
                  <a:lnTo>
                    <a:pt x="20000" y="18950"/>
                  </a:lnTo>
                  <a:lnTo>
                    <a:pt x="20000" y="18950"/>
                  </a:lnTo>
                  <a:lnTo>
                    <a:pt x="19949" y="19104"/>
                  </a:lnTo>
                  <a:lnTo>
                    <a:pt x="19898" y="19309"/>
                  </a:lnTo>
                  <a:lnTo>
                    <a:pt x="19821" y="19565"/>
                  </a:lnTo>
                  <a:lnTo>
                    <a:pt x="19693" y="19847"/>
                  </a:lnTo>
                  <a:lnTo>
                    <a:pt x="19513" y="20206"/>
                  </a:lnTo>
                  <a:lnTo>
                    <a:pt x="19257" y="20565"/>
                  </a:lnTo>
                  <a:lnTo>
                    <a:pt x="18975" y="20950"/>
                  </a:lnTo>
                  <a:lnTo>
                    <a:pt x="18590" y="21335"/>
                  </a:lnTo>
                  <a:lnTo>
                    <a:pt x="18154" y="21719"/>
                  </a:lnTo>
                  <a:lnTo>
                    <a:pt x="17898" y="21924"/>
                  </a:lnTo>
                  <a:lnTo>
                    <a:pt x="17616" y="22104"/>
                  </a:lnTo>
                  <a:lnTo>
                    <a:pt x="17334" y="22283"/>
                  </a:lnTo>
                  <a:lnTo>
                    <a:pt x="17000" y="22463"/>
                  </a:lnTo>
                  <a:lnTo>
                    <a:pt x="16667" y="22617"/>
                  </a:lnTo>
                  <a:lnTo>
                    <a:pt x="16282" y="22771"/>
                  </a:lnTo>
                  <a:lnTo>
                    <a:pt x="15898" y="22924"/>
                  </a:lnTo>
                  <a:lnTo>
                    <a:pt x="15462" y="23053"/>
                  </a:lnTo>
                  <a:lnTo>
                    <a:pt x="15000" y="23155"/>
                  </a:lnTo>
                  <a:lnTo>
                    <a:pt x="14513" y="23258"/>
                  </a:lnTo>
                  <a:lnTo>
                    <a:pt x="14000" y="23335"/>
                  </a:lnTo>
                  <a:lnTo>
                    <a:pt x="13462" y="23412"/>
                  </a:lnTo>
                  <a:lnTo>
                    <a:pt x="13462" y="23412"/>
                  </a:lnTo>
                  <a:lnTo>
                    <a:pt x="12385" y="23514"/>
                  </a:lnTo>
                  <a:lnTo>
                    <a:pt x="11359" y="23565"/>
                  </a:lnTo>
                  <a:lnTo>
                    <a:pt x="10411" y="23591"/>
                  </a:lnTo>
                  <a:lnTo>
                    <a:pt x="9513" y="23591"/>
                  </a:lnTo>
                  <a:lnTo>
                    <a:pt x="8718" y="23565"/>
                  </a:lnTo>
                  <a:lnTo>
                    <a:pt x="7975" y="23540"/>
                  </a:lnTo>
                  <a:lnTo>
                    <a:pt x="7308" y="23463"/>
                  </a:lnTo>
                  <a:lnTo>
                    <a:pt x="6692" y="23412"/>
                  </a:lnTo>
                  <a:lnTo>
                    <a:pt x="5692" y="23258"/>
                  </a:lnTo>
                  <a:lnTo>
                    <a:pt x="4974" y="23104"/>
                  </a:lnTo>
                  <a:lnTo>
                    <a:pt x="4539" y="22976"/>
                  </a:lnTo>
                  <a:lnTo>
                    <a:pt x="4410" y="22924"/>
                  </a:lnTo>
                  <a:lnTo>
                    <a:pt x="4410" y="22924"/>
                  </a:lnTo>
                  <a:lnTo>
                    <a:pt x="4077" y="21463"/>
                  </a:lnTo>
                  <a:lnTo>
                    <a:pt x="3692" y="19771"/>
                  </a:lnTo>
                  <a:lnTo>
                    <a:pt x="3180" y="17591"/>
                  </a:lnTo>
                  <a:lnTo>
                    <a:pt x="2539" y="15001"/>
                  </a:lnTo>
                  <a:lnTo>
                    <a:pt x="1795" y="12104"/>
                  </a:lnTo>
                  <a:lnTo>
                    <a:pt x="923" y="9027"/>
                  </a:lnTo>
                  <a:lnTo>
                    <a:pt x="462" y="7437"/>
                  </a:lnTo>
                  <a:lnTo>
                    <a:pt x="0" y="582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2"/>
            <p:cNvSpPr/>
            <p:nvPr/>
          </p:nvSpPr>
          <p:spPr>
            <a:xfrm>
              <a:off x="6454275" y="2818050"/>
              <a:ext cx="106450" cy="328250"/>
            </a:xfrm>
            <a:custGeom>
              <a:rect b="b" l="l" r="r" t="t"/>
              <a:pathLst>
                <a:path extrusionOk="0" h="13130" w="4258">
                  <a:moveTo>
                    <a:pt x="1" y="1"/>
                  </a:moveTo>
                  <a:lnTo>
                    <a:pt x="154" y="590"/>
                  </a:lnTo>
                  <a:lnTo>
                    <a:pt x="334" y="1334"/>
                  </a:lnTo>
                  <a:lnTo>
                    <a:pt x="898" y="3180"/>
                  </a:lnTo>
                  <a:lnTo>
                    <a:pt x="1565" y="5334"/>
                  </a:lnTo>
                  <a:lnTo>
                    <a:pt x="2308" y="7565"/>
                  </a:lnTo>
                  <a:lnTo>
                    <a:pt x="3616" y="11462"/>
                  </a:lnTo>
                  <a:lnTo>
                    <a:pt x="4206" y="13129"/>
                  </a:lnTo>
                  <a:lnTo>
                    <a:pt x="4257" y="13103"/>
                  </a:lnTo>
                  <a:lnTo>
                    <a:pt x="4078" y="12667"/>
                  </a:lnTo>
                  <a:lnTo>
                    <a:pt x="3231" y="10155"/>
                  </a:lnTo>
                  <a:lnTo>
                    <a:pt x="2001" y="6437"/>
                  </a:lnTo>
                  <a:lnTo>
                    <a:pt x="1360" y="4488"/>
                  </a:lnTo>
                  <a:lnTo>
                    <a:pt x="796" y="2667"/>
                  </a:lnTo>
                  <a:lnTo>
                    <a:pt x="334" y="1129"/>
                  </a:lnTo>
                  <a:lnTo>
                    <a:pt x="180" y="488"/>
                  </a:lnTo>
                  <a:lnTo>
                    <a:pt x="5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2"/>
            <p:cNvSpPr/>
            <p:nvPr/>
          </p:nvSpPr>
          <p:spPr>
            <a:xfrm>
              <a:off x="6454275" y="2818050"/>
              <a:ext cx="106450" cy="328250"/>
            </a:xfrm>
            <a:custGeom>
              <a:rect b="b" l="l" r="r" t="t"/>
              <a:pathLst>
                <a:path extrusionOk="0" fill="none" h="13130" w="4258">
                  <a:moveTo>
                    <a:pt x="1" y="1"/>
                  </a:moveTo>
                  <a:lnTo>
                    <a:pt x="1" y="1"/>
                  </a:lnTo>
                  <a:lnTo>
                    <a:pt x="154" y="590"/>
                  </a:lnTo>
                  <a:lnTo>
                    <a:pt x="334" y="1334"/>
                  </a:lnTo>
                  <a:lnTo>
                    <a:pt x="898" y="3180"/>
                  </a:lnTo>
                  <a:lnTo>
                    <a:pt x="1565" y="5334"/>
                  </a:lnTo>
                  <a:lnTo>
                    <a:pt x="2308" y="7565"/>
                  </a:lnTo>
                  <a:lnTo>
                    <a:pt x="2308" y="7565"/>
                  </a:lnTo>
                  <a:lnTo>
                    <a:pt x="3616" y="11462"/>
                  </a:lnTo>
                  <a:lnTo>
                    <a:pt x="4206" y="13129"/>
                  </a:lnTo>
                  <a:lnTo>
                    <a:pt x="4257" y="13103"/>
                  </a:lnTo>
                  <a:lnTo>
                    <a:pt x="4257" y="13103"/>
                  </a:lnTo>
                  <a:lnTo>
                    <a:pt x="4078" y="12667"/>
                  </a:lnTo>
                  <a:lnTo>
                    <a:pt x="4078" y="12667"/>
                  </a:lnTo>
                  <a:lnTo>
                    <a:pt x="3231" y="10155"/>
                  </a:lnTo>
                  <a:lnTo>
                    <a:pt x="2001" y="6437"/>
                  </a:lnTo>
                  <a:lnTo>
                    <a:pt x="1360" y="4488"/>
                  </a:lnTo>
                  <a:lnTo>
                    <a:pt x="796" y="2667"/>
                  </a:lnTo>
                  <a:lnTo>
                    <a:pt x="334" y="1129"/>
                  </a:lnTo>
                  <a:lnTo>
                    <a:pt x="180" y="488"/>
                  </a:lnTo>
                  <a:lnTo>
                    <a:pt x="52"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2"/>
            <p:cNvSpPr/>
            <p:nvPr/>
          </p:nvSpPr>
          <p:spPr>
            <a:xfrm>
              <a:off x="6010025" y="2743700"/>
              <a:ext cx="141700" cy="600025"/>
            </a:xfrm>
            <a:custGeom>
              <a:rect b="b" l="l" r="r" t="t"/>
              <a:pathLst>
                <a:path extrusionOk="0" h="24001" w="5668">
                  <a:moveTo>
                    <a:pt x="3257" y="0"/>
                  </a:moveTo>
                  <a:lnTo>
                    <a:pt x="3129" y="26"/>
                  </a:lnTo>
                  <a:lnTo>
                    <a:pt x="2975" y="77"/>
                  </a:lnTo>
                  <a:lnTo>
                    <a:pt x="2770" y="154"/>
                  </a:lnTo>
                  <a:lnTo>
                    <a:pt x="2540" y="257"/>
                  </a:lnTo>
                  <a:lnTo>
                    <a:pt x="2283" y="410"/>
                  </a:lnTo>
                  <a:lnTo>
                    <a:pt x="2001" y="641"/>
                  </a:lnTo>
                  <a:lnTo>
                    <a:pt x="1719" y="898"/>
                  </a:lnTo>
                  <a:lnTo>
                    <a:pt x="1411" y="1231"/>
                  </a:lnTo>
                  <a:lnTo>
                    <a:pt x="1129" y="1667"/>
                  </a:lnTo>
                  <a:lnTo>
                    <a:pt x="1001" y="1898"/>
                  </a:lnTo>
                  <a:lnTo>
                    <a:pt x="873" y="2154"/>
                  </a:lnTo>
                  <a:lnTo>
                    <a:pt x="745" y="2436"/>
                  </a:lnTo>
                  <a:lnTo>
                    <a:pt x="642" y="2744"/>
                  </a:lnTo>
                  <a:lnTo>
                    <a:pt x="539" y="3077"/>
                  </a:lnTo>
                  <a:lnTo>
                    <a:pt x="437" y="3436"/>
                  </a:lnTo>
                  <a:lnTo>
                    <a:pt x="360" y="3821"/>
                  </a:lnTo>
                  <a:lnTo>
                    <a:pt x="283" y="4205"/>
                  </a:lnTo>
                  <a:lnTo>
                    <a:pt x="232" y="4641"/>
                  </a:lnTo>
                  <a:lnTo>
                    <a:pt x="206" y="5128"/>
                  </a:lnTo>
                  <a:lnTo>
                    <a:pt x="180" y="5616"/>
                  </a:lnTo>
                  <a:lnTo>
                    <a:pt x="155" y="6128"/>
                  </a:lnTo>
                  <a:lnTo>
                    <a:pt x="129" y="8564"/>
                  </a:lnTo>
                  <a:lnTo>
                    <a:pt x="52" y="11359"/>
                  </a:lnTo>
                  <a:lnTo>
                    <a:pt x="1" y="14308"/>
                  </a:lnTo>
                  <a:lnTo>
                    <a:pt x="1" y="15770"/>
                  </a:lnTo>
                  <a:lnTo>
                    <a:pt x="27" y="17206"/>
                  </a:lnTo>
                  <a:lnTo>
                    <a:pt x="52" y="18565"/>
                  </a:lnTo>
                  <a:lnTo>
                    <a:pt x="155" y="19847"/>
                  </a:lnTo>
                  <a:lnTo>
                    <a:pt x="257" y="21001"/>
                  </a:lnTo>
                  <a:lnTo>
                    <a:pt x="334" y="21513"/>
                  </a:lnTo>
                  <a:lnTo>
                    <a:pt x="437" y="22001"/>
                  </a:lnTo>
                  <a:lnTo>
                    <a:pt x="539" y="22436"/>
                  </a:lnTo>
                  <a:lnTo>
                    <a:pt x="668" y="22821"/>
                  </a:lnTo>
                  <a:lnTo>
                    <a:pt x="796" y="23180"/>
                  </a:lnTo>
                  <a:lnTo>
                    <a:pt x="950" y="23462"/>
                  </a:lnTo>
                  <a:lnTo>
                    <a:pt x="1104" y="23693"/>
                  </a:lnTo>
                  <a:lnTo>
                    <a:pt x="1283" y="23847"/>
                  </a:lnTo>
                  <a:lnTo>
                    <a:pt x="1386" y="23924"/>
                  </a:lnTo>
                  <a:lnTo>
                    <a:pt x="1488" y="23975"/>
                  </a:lnTo>
                  <a:lnTo>
                    <a:pt x="1591" y="24001"/>
                  </a:lnTo>
                  <a:lnTo>
                    <a:pt x="1924" y="24001"/>
                  </a:lnTo>
                  <a:lnTo>
                    <a:pt x="2155" y="23975"/>
                  </a:lnTo>
                  <a:lnTo>
                    <a:pt x="2386" y="23924"/>
                  </a:lnTo>
                  <a:lnTo>
                    <a:pt x="2591" y="23872"/>
                  </a:lnTo>
                  <a:lnTo>
                    <a:pt x="2796" y="23770"/>
                  </a:lnTo>
                  <a:lnTo>
                    <a:pt x="3001" y="23667"/>
                  </a:lnTo>
                  <a:lnTo>
                    <a:pt x="3206" y="23513"/>
                  </a:lnTo>
                  <a:lnTo>
                    <a:pt x="3411" y="23360"/>
                  </a:lnTo>
                  <a:lnTo>
                    <a:pt x="3591" y="23180"/>
                  </a:lnTo>
                  <a:lnTo>
                    <a:pt x="3770" y="22975"/>
                  </a:lnTo>
                  <a:lnTo>
                    <a:pt x="3950" y="22719"/>
                  </a:lnTo>
                  <a:lnTo>
                    <a:pt x="4129" y="22462"/>
                  </a:lnTo>
                  <a:lnTo>
                    <a:pt x="4283" y="22180"/>
                  </a:lnTo>
                  <a:lnTo>
                    <a:pt x="4437" y="21872"/>
                  </a:lnTo>
                  <a:lnTo>
                    <a:pt x="4591" y="21539"/>
                  </a:lnTo>
                  <a:lnTo>
                    <a:pt x="4719" y="21180"/>
                  </a:lnTo>
                  <a:lnTo>
                    <a:pt x="4847" y="20770"/>
                  </a:lnTo>
                  <a:lnTo>
                    <a:pt x="4975" y="20360"/>
                  </a:lnTo>
                  <a:lnTo>
                    <a:pt x="5104" y="19898"/>
                  </a:lnTo>
                  <a:lnTo>
                    <a:pt x="5206" y="19436"/>
                  </a:lnTo>
                  <a:lnTo>
                    <a:pt x="5386" y="18385"/>
                  </a:lnTo>
                  <a:lnTo>
                    <a:pt x="5514" y="17231"/>
                  </a:lnTo>
                  <a:lnTo>
                    <a:pt x="5616" y="15949"/>
                  </a:lnTo>
                  <a:lnTo>
                    <a:pt x="5668" y="14539"/>
                  </a:lnTo>
                  <a:lnTo>
                    <a:pt x="5668" y="12975"/>
                  </a:lnTo>
                  <a:lnTo>
                    <a:pt x="5642" y="11308"/>
                  </a:lnTo>
                  <a:lnTo>
                    <a:pt x="5540" y="9641"/>
                  </a:lnTo>
                  <a:lnTo>
                    <a:pt x="5411" y="8154"/>
                  </a:lnTo>
                  <a:lnTo>
                    <a:pt x="5258" y="6821"/>
                  </a:lnTo>
                  <a:lnTo>
                    <a:pt x="5104" y="5616"/>
                  </a:lnTo>
                  <a:lnTo>
                    <a:pt x="4899" y="4564"/>
                  </a:lnTo>
                  <a:lnTo>
                    <a:pt x="4719" y="3641"/>
                  </a:lnTo>
                  <a:lnTo>
                    <a:pt x="4514" y="2846"/>
                  </a:lnTo>
                  <a:lnTo>
                    <a:pt x="4309" y="2180"/>
                  </a:lnTo>
                  <a:lnTo>
                    <a:pt x="4104" y="1590"/>
                  </a:lnTo>
                  <a:lnTo>
                    <a:pt x="3899" y="1128"/>
                  </a:lnTo>
                  <a:lnTo>
                    <a:pt x="3719" y="744"/>
                  </a:lnTo>
                  <a:lnTo>
                    <a:pt x="3565" y="462"/>
                  </a:lnTo>
                  <a:lnTo>
                    <a:pt x="3334" y="103"/>
                  </a:lnTo>
                  <a:lnTo>
                    <a:pt x="32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2"/>
            <p:cNvSpPr/>
            <p:nvPr/>
          </p:nvSpPr>
          <p:spPr>
            <a:xfrm>
              <a:off x="6052350" y="2837275"/>
              <a:ext cx="100675" cy="507100"/>
            </a:xfrm>
            <a:custGeom>
              <a:rect b="b" l="l" r="r" t="t"/>
              <a:pathLst>
                <a:path extrusionOk="0" h="20284" w="4027">
                  <a:moveTo>
                    <a:pt x="3077" y="1"/>
                  </a:moveTo>
                  <a:lnTo>
                    <a:pt x="3026" y="26"/>
                  </a:lnTo>
                  <a:lnTo>
                    <a:pt x="3154" y="693"/>
                  </a:lnTo>
                  <a:lnTo>
                    <a:pt x="3308" y="1437"/>
                  </a:lnTo>
                  <a:lnTo>
                    <a:pt x="3436" y="2257"/>
                  </a:lnTo>
                  <a:lnTo>
                    <a:pt x="3565" y="3155"/>
                  </a:lnTo>
                  <a:lnTo>
                    <a:pt x="3667" y="4129"/>
                  </a:lnTo>
                  <a:lnTo>
                    <a:pt x="3770" y="5180"/>
                  </a:lnTo>
                  <a:lnTo>
                    <a:pt x="3847" y="6334"/>
                  </a:lnTo>
                  <a:lnTo>
                    <a:pt x="3923" y="7565"/>
                  </a:lnTo>
                  <a:lnTo>
                    <a:pt x="3949" y="8770"/>
                  </a:lnTo>
                  <a:lnTo>
                    <a:pt x="3975" y="9898"/>
                  </a:lnTo>
                  <a:lnTo>
                    <a:pt x="3949" y="11257"/>
                  </a:lnTo>
                  <a:lnTo>
                    <a:pt x="3898" y="12488"/>
                  </a:lnTo>
                  <a:lnTo>
                    <a:pt x="3795" y="13616"/>
                  </a:lnTo>
                  <a:lnTo>
                    <a:pt x="3667" y="14668"/>
                  </a:lnTo>
                  <a:lnTo>
                    <a:pt x="3488" y="15616"/>
                  </a:lnTo>
                  <a:lnTo>
                    <a:pt x="3308" y="16463"/>
                  </a:lnTo>
                  <a:lnTo>
                    <a:pt x="3077" y="17206"/>
                  </a:lnTo>
                  <a:lnTo>
                    <a:pt x="2847" y="17873"/>
                  </a:lnTo>
                  <a:lnTo>
                    <a:pt x="2564" y="18437"/>
                  </a:lnTo>
                  <a:lnTo>
                    <a:pt x="2411" y="18693"/>
                  </a:lnTo>
                  <a:lnTo>
                    <a:pt x="2257" y="18950"/>
                  </a:lnTo>
                  <a:lnTo>
                    <a:pt x="2103" y="19155"/>
                  </a:lnTo>
                  <a:lnTo>
                    <a:pt x="1949" y="19360"/>
                  </a:lnTo>
                  <a:lnTo>
                    <a:pt x="1770" y="19514"/>
                  </a:lnTo>
                  <a:lnTo>
                    <a:pt x="1590" y="19668"/>
                  </a:lnTo>
                  <a:lnTo>
                    <a:pt x="1436" y="19822"/>
                  </a:lnTo>
                  <a:lnTo>
                    <a:pt x="1257" y="19924"/>
                  </a:lnTo>
                  <a:lnTo>
                    <a:pt x="1052" y="20027"/>
                  </a:lnTo>
                  <a:lnTo>
                    <a:pt x="872" y="20104"/>
                  </a:lnTo>
                  <a:lnTo>
                    <a:pt x="667" y="20155"/>
                  </a:lnTo>
                  <a:lnTo>
                    <a:pt x="488" y="20206"/>
                  </a:lnTo>
                  <a:lnTo>
                    <a:pt x="282" y="20232"/>
                  </a:lnTo>
                  <a:lnTo>
                    <a:pt x="26" y="20232"/>
                  </a:lnTo>
                  <a:lnTo>
                    <a:pt x="0" y="20283"/>
                  </a:lnTo>
                  <a:lnTo>
                    <a:pt x="282" y="20283"/>
                  </a:lnTo>
                  <a:lnTo>
                    <a:pt x="488" y="20258"/>
                  </a:lnTo>
                  <a:lnTo>
                    <a:pt x="693" y="20206"/>
                  </a:lnTo>
                  <a:lnTo>
                    <a:pt x="898" y="20155"/>
                  </a:lnTo>
                  <a:lnTo>
                    <a:pt x="1077" y="20078"/>
                  </a:lnTo>
                  <a:lnTo>
                    <a:pt x="1282" y="19976"/>
                  </a:lnTo>
                  <a:lnTo>
                    <a:pt x="1462" y="19847"/>
                  </a:lnTo>
                  <a:lnTo>
                    <a:pt x="1641" y="19719"/>
                  </a:lnTo>
                  <a:lnTo>
                    <a:pt x="1821" y="19565"/>
                  </a:lnTo>
                  <a:lnTo>
                    <a:pt x="1975" y="19386"/>
                  </a:lnTo>
                  <a:lnTo>
                    <a:pt x="2154" y="19181"/>
                  </a:lnTo>
                  <a:lnTo>
                    <a:pt x="2308" y="18976"/>
                  </a:lnTo>
                  <a:lnTo>
                    <a:pt x="2462" y="18745"/>
                  </a:lnTo>
                  <a:lnTo>
                    <a:pt x="2616" y="18463"/>
                  </a:lnTo>
                  <a:lnTo>
                    <a:pt x="2872" y="17899"/>
                  </a:lnTo>
                  <a:lnTo>
                    <a:pt x="3129" y="17232"/>
                  </a:lnTo>
                  <a:lnTo>
                    <a:pt x="3359" y="16463"/>
                  </a:lnTo>
                  <a:lnTo>
                    <a:pt x="3539" y="15616"/>
                  </a:lnTo>
                  <a:lnTo>
                    <a:pt x="3718" y="14668"/>
                  </a:lnTo>
                  <a:lnTo>
                    <a:pt x="3847" y="13642"/>
                  </a:lnTo>
                  <a:lnTo>
                    <a:pt x="3949" y="12488"/>
                  </a:lnTo>
                  <a:lnTo>
                    <a:pt x="4000" y="11257"/>
                  </a:lnTo>
                  <a:lnTo>
                    <a:pt x="4026" y="9898"/>
                  </a:lnTo>
                  <a:lnTo>
                    <a:pt x="4000" y="8770"/>
                  </a:lnTo>
                  <a:lnTo>
                    <a:pt x="3975" y="7565"/>
                  </a:lnTo>
                  <a:lnTo>
                    <a:pt x="3898" y="6334"/>
                  </a:lnTo>
                  <a:lnTo>
                    <a:pt x="3821" y="5180"/>
                  </a:lnTo>
                  <a:lnTo>
                    <a:pt x="3718" y="4129"/>
                  </a:lnTo>
                  <a:lnTo>
                    <a:pt x="3616" y="3155"/>
                  </a:lnTo>
                  <a:lnTo>
                    <a:pt x="3488" y="2257"/>
                  </a:lnTo>
                  <a:lnTo>
                    <a:pt x="3359" y="1437"/>
                  </a:lnTo>
                  <a:lnTo>
                    <a:pt x="3206" y="693"/>
                  </a:lnTo>
                  <a:lnTo>
                    <a:pt x="3077"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22"/>
            <p:cNvSpPr/>
            <p:nvPr/>
          </p:nvSpPr>
          <p:spPr>
            <a:xfrm>
              <a:off x="6435700" y="3004600"/>
              <a:ext cx="398750" cy="377600"/>
            </a:xfrm>
            <a:custGeom>
              <a:rect b="b" l="l" r="r" t="t"/>
              <a:pathLst>
                <a:path extrusionOk="0" h="15104" w="15950">
                  <a:moveTo>
                    <a:pt x="0" y="0"/>
                  </a:moveTo>
                  <a:lnTo>
                    <a:pt x="1974" y="13359"/>
                  </a:lnTo>
                  <a:lnTo>
                    <a:pt x="2026" y="13539"/>
                  </a:lnTo>
                  <a:lnTo>
                    <a:pt x="2077" y="13718"/>
                  </a:lnTo>
                  <a:lnTo>
                    <a:pt x="2154" y="13898"/>
                  </a:lnTo>
                  <a:lnTo>
                    <a:pt x="2231" y="14052"/>
                  </a:lnTo>
                  <a:lnTo>
                    <a:pt x="2308" y="14206"/>
                  </a:lnTo>
                  <a:lnTo>
                    <a:pt x="2436" y="14359"/>
                  </a:lnTo>
                  <a:lnTo>
                    <a:pt x="2539" y="14488"/>
                  </a:lnTo>
                  <a:lnTo>
                    <a:pt x="2667" y="14616"/>
                  </a:lnTo>
                  <a:lnTo>
                    <a:pt x="2821" y="14718"/>
                  </a:lnTo>
                  <a:lnTo>
                    <a:pt x="2974" y="14821"/>
                  </a:lnTo>
                  <a:lnTo>
                    <a:pt x="3128" y="14898"/>
                  </a:lnTo>
                  <a:lnTo>
                    <a:pt x="3282" y="14975"/>
                  </a:lnTo>
                  <a:lnTo>
                    <a:pt x="3462" y="15026"/>
                  </a:lnTo>
                  <a:lnTo>
                    <a:pt x="3641" y="15077"/>
                  </a:lnTo>
                  <a:lnTo>
                    <a:pt x="3821" y="15103"/>
                  </a:lnTo>
                  <a:lnTo>
                    <a:pt x="12308" y="15103"/>
                  </a:lnTo>
                  <a:lnTo>
                    <a:pt x="12513" y="15077"/>
                  </a:lnTo>
                  <a:lnTo>
                    <a:pt x="12693" y="15026"/>
                  </a:lnTo>
                  <a:lnTo>
                    <a:pt x="12846" y="14975"/>
                  </a:lnTo>
                  <a:lnTo>
                    <a:pt x="13026" y="14898"/>
                  </a:lnTo>
                  <a:lnTo>
                    <a:pt x="13180" y="14821"/>
                  </a:lnTo>
                  <a:lnTo>
                    <a:pt x="13334" y="14718"/>
                  </a:lnTo>
                  <a:lnTo>
                    <a:pt x="13487" y="14616"/>
                  </a:lnTo>
                  <a:lnTo>
                    <a:pt x="13616" y="14488"/>
                  </a:lnTo>
                  <a:lnTo>
                    <a:pt x="13718" y="14334"/>
                  </a:lnTo>
                  <a:lnTo>
                    <a:pt x="13846" y="14206"/>
                  </a:lnTo>
                  <a:lnTo>
                    <a:pt x="13923" y="14026"/>
                  </a:lnTo>
                  <a:lnTo>
                    <a:pt x="14000" y="13872"/>
                  </a:lnTo>
                  <a:lnTo>
                    <a:pt x="14077" y="13693"/>
                  </a:lnTo>
                  <a:lnTo>
                    <a:pt x="14129" y="13513"/>
                  </a:lnTo>
                  <a:lnTo>
                    <a:pt x="14154" y="13334"/>
                  </a:lnTo>
                  <a:lnTo>
                    <a:pt x="1594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2"/>
            <p:cNvSpPr/>
            <p:nvPr/>
          </p:nvSpPr>
          <p:spPr>
            <a:xfrm>
              <a:off x="6435700" y="3004600"/>
              <a:ext cx="398750" cy="377600"/>
            </a:xfrm>
            <a:custGeom>
              <a:rect b="b" l="l" r="r" t="t"/>
              <a:pathLst>
                <a:path extrusionOk="0" fill="none" h="15104" w="15950">
                  <a:moveTo>
                    <a:pt x="0" y="0"/>
                  </a:moveTo>
                  <a:lnTo>
                    <a:pt x="1974" y="13359"/>
                  </a:lnTo>
                  <a:lnTo>
                    <a:pt x="1974" y="13359"/>
                  </a:lnTo>
                  <a:lnTo>
                    <a:pt x="2026" y="13539"/>
                  </a:lnTo>
                  <a:lnTo>
                    <a:pt x="2077" y="13718"/>
                  </a:lnTo>
                  <a:lnTo>
                    <a:pt x="2154" y="13898"/>
                  </a:lnTo>
                  <a:lnTo>
                    <a:pt x="2231" y="14052"/>
                  </a:lnTo>
                  <a:lnTo>
                    <a:pt x="2308" y="14206"/>
                  </a:lnTo>
                  <a:lnTo>
                    <a:pt x="2436" y="14359"/>
                  </a:lnTo>
                  <a:lnTo>
                    <a:pt x="2539" y="14488"/>
                  </a:lnTo>
                  <a:lnTo>
                    <a:pt x="2667" y="14616"/>
                  </a:lnTo>
                  <a:lnTo>
                    <a:pt x="2821" y="14718"/>
                  </a:lnTo>
                  <a:lnTo>
                    <a:pt x="2974" y="14821"/>
                  </a:lnTo>
                  <a:lnTo>
                    <a:pt x="3128" y="14898"/>
                  </a:lnTo>
                  <a:lnTo>
                    <a:pt x="3282" y="14975"/>
                  </a:lnTo>
                  <a:lnTo>
                    <a:pt x="3462" y="15026"/>
                  </a:lnTo>
                  <a:lnTo>
                    <a:pt x="3641" y="15077"/>
                  </a:lnTo>
                  <a:lnTo>
                    <a:pt x="3821" y="15103"/>
                  </a:lnTo>
                  <a:lnTo>
                    <a:pt x="4026" y="15103"/>
                  </a:lnTo>
                  <a:lnTo>
                    <a:pt x="12128" y="15103"/>
                  </a:lnTo>
                  <a:lnTo>
                    <a:pt x="12128" y="15103"/>
                  </a:lnTo>
                  <a:lnTo>
                    <a:pt x="12308" y="15103"/>
                  </a:lnTo>
                  <a:lnTo>
                    <a:pt x="12513" y="15077"/>
                  </a:lnTo>
                  <a:lnTo>
                    <a:pt x="12693" y="15026"/>
                  </a:lnTo>
                  <a:lnTo>
                    <a:pt x="12846" y="14975"/>
                  </a:lnTo>
                  <a:lnTo>
                    <a:pt x="13026" y="14898"/>
                  </a:lnTo>
                  <a:lnTo>
                    <a:pt x="13180" y="14821"/>
                  </a:lnTo>
                  <a:lnTo>
                    <a:pt x="13334" y="14718"/>
                  </a:lnTo>
                  <a:lnTo>
                    <a:pt x="13487" y="14616"/>
                  </a:lnTo>
                  <a:lnTo>
                    <a:pt x="13616" y="14488"/>
                  </a:lnTo>
                  <a:lnTo>
                    <a:pt x="13718" y="14334"/>
                  </a:lnTo>
                  <a:lnTo>
                    <a:pt x="13846" y="14206"/>
                  </a:lnTo>
                  <a:lnTo>
                    <a:pt x="13923" y="14026"/>
                  </a:lnTo>
                  <a:lnTo>
                    <a:pt x="14000" y="13872"/>
                  </a:lnTo>
                  <a:lnTo>
                    <a:pt x="14077" y="13693"/>
                  </a:lnTo>
                  <a:lnTo>
                    <a:pt x="14129" y="13513"/>
                  </a:lnTo>
                  <a:lnTo>
                    <a:pt x="14154" y="13334"/>
                  </a:lnTo>
                  <a:lnTo>
                    <a:pt x="15949"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2"/>
            <p:cNvSpPr/>
            <p:nvPr/>
          </p:nvSpPr>
          <p:spPr>
            <a:xfrm>
              <a:off x="6435700" y="2964850"/>
              <a:ext cx="398750" cy="78875"/>
            </a:xfrm>
            <a:custGeom>
              <a:rect b="b" l="l" r="r" t="t"/>
              <a:pathLst>
                <a:path extrusionOk="0" h="3155" w="15950">
                  <a:moveTo>
                    <a:pt x="7154" y="0"/>
                  </a:moveTo>
                  <a:lnTo>
                    <a:pt x="6359" y="26"/>
                  </a:lnTo>
                  <a:lnTo>
                    <a:pt x="5590" y="77"/>
                  </a:lnTo>
                  <a:lnTo>
                    <a:pt x="4872" y="129"/>
                  </a:lnTo>
                  <a:lnTo>
                    <a:pt x="4180" y="180"/>
                  </a:lnTo>
                  <a:lnTo>
                    <a:pt x="3513" y="283"/>
                  </a:lnTo>
                  <a:lnTo>
                    <a:pt x="2898" y="359"/>
                  </a:lnTo>
                  <a:lnTo>
                    <a:pt x="2333" y="462"/>
                  </a:lnTo>
                  <a:lnTo>
                    <a:pt x="1821" y="565"/>
                  </a:lnTo>
                  <a:lnTo>
                    <a:pt x="1359" y="693"/>
                  </a:lnTo>
                  <a:lnTo>
                    <a:pt x="974" y="821"/>
                  </a:lnTo>
                  <a:lnTo>
                    <a:pt x="615" y="975"/>
                  </a:lnTo>
                  <a:lnTo>
                    <a:pt x="359" y="1103"/>
                  </a:lnTo>
                  <a:lnTo>
                    <a:pt x="154" y="1257"/>
                  </a:lnTo>
                  <a:lnTo>
                    <a:pt x="103" y="1334"/>
                  </a:lnTo>
                  <a:lnTo>
                    <a:pt x="51" y="1411"/>
                  </a:lnTo>
                  <a:lnTo>
                    <a:pt x="0" y="1488"/>
                  </a:lnTo>
                  <a:lnTo>
                    <a:pt x="0" y="1590"/>
                  </a:lnTo>
                  <a:lnTo>
                    <a:pt x="0" y="1667"/>
                  </a:lnTo>
                  <a:lnTo>
                    <a:pt x="51" y="1744"/>
                  </a:lnTo>
                  <a:lnTo>
                    <a:pt x="103" y="1821"/>
                  </a:lnTo>
                  <a:lnTo>
                    <a:pt x="154" y="1898"/>
                  </a:lnTo>
                  <a:lnTo>
                    <a:pt x="359" y="2052"/>
                  </a:lnTo>
                  <a:lnTo>
                    <a:pt x="615" y="2206"/>
                  </a:lnTo>
                  <a:lnTo>
                    <a:pt x="974" y="2334"/>
                  </a:lnTo>
                  <a:lnTo>
                    <a:pt x="1359" y="2462"/>
                  </a:lnTo>
                  <a:lnTo>
                    <a:pt x="1821" y="2590"/>
                  </a:lnTo>
                  <a:lnTo>
                    <a:pt x="2333" y="2693"/>
                  </a:lnTo>
                  <a:lnTo>
                    <a:pt x="2898" y="2795"/>
                  </a:lnTo>
                  <a:lnTo>
                    <a:pt x="3513" y="2898"/>
                  </a:lnTo>
                  <a:lnTo>
                    <a:pt x="4180" y="2975"/>
                  </a:lnTo>
                  <a:lnTo>
                    <a:pt x="4872" y="3026"/>
                  </a:lnTo>
                  <a:lnTo>
                    <a:pt x="5590" y="3077"/>
                  </a:lnTo>
                  <a:lnTo>
                    <a:pt x="6359" y="3129"/>
                  </a:lnTo>
                  <a:lnTo>
                    <a:pt x="7154" y="3154"/>
                  </a:lnTo>
                  <a:lnTo>
                    <a:pt x="8795" y="3154"/>
                  </a:lnTo>
                  <a:lnTo>
                    <a:pt x="9590" y="3129"/>
                  </a:lnTo>
                  <a:lnTo>
                    <a:pt x="10334" y="3077"/>
                  </a:lnTo>
                  <a:lnTo>
                    <a:pt x="11077" y="3026"/>
                  </a:lnTo>
                  <a:lnTo>
                    <a:pt x="11770" y="2975"/>
                  </a:lnTo>
                  <a:lnTo>
                    <a:pt x="12436" y="2898"/>
                  </a:lnTo>
                  <a:lnTo>
                    <a:pt x="13052" y="2795"/>
                  </a:lnTo>
                  <a:lnTo>
                    <a:pt x="13616" y="2693"/>
                  </a:lnTo>
                  <a:lnTo>
                    <a:pt x="14129" y="2590"/>
                  </a:lnTo>
                  <a:lnTo>
                    <a:pt x="14590" y="2462"/>
                  </a:lnTo>
                  <a:lnTo>
                    <a:pt x="14975" y="2334"/>
                  </a:lnTo>
                  <a:lnTo>
                    <a:pt x="15308" y="2206"/>
                  </a:lnTo>
                  <a:lnTo>
                    <a:pt x="15590" y="2052"/>
                  </a:lnTo>
                  <a:lnTo>
                    <a:pt x="15795" y="1898"/>
                  </a:lnTo>
                  <a:lnTo>
                    <a:pt x="15847" y="1821"/>
                  </a:lnTo>
                  <a:lnTo>
                    <a:pt x="15898" y="1744"/>
                  </a:lnTo>
                  <a:lnTo>
                    <a:pt x="15923" y="1667"/>
                  </a:lnTo>
                  <a:lnTo>
                    <a:pt x="15949" y="1590"/>
                  </a:lnTo>
                  <a:lnTo>
                    <a:pt x="15923" y="1488"/>
                  </a:lnTo>
                  <a:lnTo>
                    <a:pt x="15898" y="1411"/>
                  </a:lnTo>
                  <a:lnTo>
                    <a:pt x="15847" y="1334"/>
                  </a:lnTo>
                  <a:lnTo>
                    <a:pt x="15795" y="1257"/>
                  </a:lnTo>
                  <a:lnTo>
                    <a:pt x="15590" y="1103"/>
                  </a:lnTo>
                  <a:lnTo>
                    <a:pt x="15308" y="975"/>
                  </a:lnTo>
                  <a:lnTo>
                    <a:pt x="14975" y="821"/>
                  </a:lnTo>
                  <a:lnTo>
                    <a:pt x="14590" y="693"/>
                  </a:lnTo>
                  <a:lnTo>
                    <a:pt x="14129" y="565"/>
                  </a:lnTo>
                  <a:lnTo>
                    <a:pt x="13616" y="462"/>
                  </a:lnTo>
                  <a:lnTo>
                    <a:pt x="13052" y="359"/>
                  </a:lnTo>
                  <a:lnTo>
                    <a:pt x="12436" y="283"/>
                  </a:lnTo>
                  <a:lnTo>
                    <a:pt x="11770" y="180"/>
                  </a:lnTo>
                  <a:lnTo>
                    <a:pt x="11077" y="129"/>
                  </a:lnTo>
                  <a:lnTo>
                    <a:pt x="10334" y="77"/>
                  </a:lnTo>
                  <a:lnTo>
                    <a:pt x="9590" y="26"/>
                  </a:lnTo>
                  <a:lnTo>
                    <a:pt x="879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2"/>
            <p:cNvSpPr/>
            <p:nvPr/>
          </p:nvSpPr>
          <p:spPr>
            <a:xfrm>
              <a:off x="6435700" y="2964850"/>
              <a:ext cx="398750" cy="78875"/>
            </a:xfrm>
            <a:custGeom>
              <a:rect b="b" l="l" r="r" t="t"/>
              <a:pathLst>
                <a:path extrusionOk="0" fill="none" h="3155" w="15950">
                  <a:moveTo>
                    <a:pt x="15949" y="1590"/>
                  </a:moveTo>
                  <a:lnTo>
                    <a:pt x="15949" y="1590"/>
                  </a:lnTo>
                  <a:lnTo>
                    <a:pt x="15923" y="1667"/>
                  </a:lnTo>
                  <a:lnTo>
                    <a:pt x="15898" y="1744"/>
                  </a:lnTo>
                  <a:lnTo>
                    <a:pt x="15847" y="1821"/>
                  </a:lnTo>
                  <a:lnTo>
                    <a:pt x="15795" y="1898"/>
                  </a:lnTo>
                  <a:lnTo>
                    <a:pt x="15590" y="2052"/>
                  </a:lnTo>
                  <a:lnTo>
                    <a:pt x="15308" y="2206"/>
                  </a:lnTo>
                  <a:lnTo>
                    <a:pt x="14975" y="2334"/>
                  </a:lnTo>
                  <a:lnTo>
                    <a:pt x="14590" y="2462"/>
                  </a:lnTo>
                  <a:lnTo>
                    <a:pt x="14129" y="2590"/>
                  </a:lnTo>
                  <a:lnTo>
                    <a:pt x="13616" y="2693"/>
                  </a:lnTo>
                  <a:lnTo>
                    <a:pt x="13052" y="2795"/>
                  </a:lnTo>
                  <a:lnTo>
                    <a:pt x="12436" y="2898"/>
                  </a:lnTo>
                  <a:lnTo>
                    <a:pt x="11770" y="2975"/>
                  </a:lnTo>
                  <a:lnTo>
                    <a:pt x="11077" y="3026"/>
                  </a:lnTo>
                  <a:lnTo>
                    <a:pt x="10334" y="3077"/>
                  </a:lnTo>
                  <a:lnTo>
                    <a:pt x="9590" y="3129"/>
                  </a:lnTo>
                  <a:lnTo>
                    <a:pt x="8795" y="3154"/>
                  </a:lnTo>
                  <a:lnTo>
                    <a:pt x="7975" y="3154"/>
                  </a:lnTo>
                  <a:lnTo>
                    <a:pt x="7975" y="3154"/>
                  </a:lnTo>
                  <a:lnTo>
                    <a:pt x="7154" y="3154"/>
                  </a:lnTo>
                  <a:lnTo>
                    <a:pt x="6359" y="3129"/>
                  </a:lnTo>
                  <a:lnTo>
                    <a:pt x="5590" y="3077"/>
                  </a:lnTo>
                  <a:lnTo>
                    <a:pt x="4872" y="3026"/>
                  </a:lnTo>
                  <a:lnTo>
                    <a:pt x="4180" y="2975"/>
                  </a:lnTo>
                  <a:lnTo>
                    <a:pt x="3513" y="2898"/>
                  </a:lnTo>
                  <a:lnTo>
                    <a:pt x="2898" y="2795"/>
                  </a:lnTo>
                  <a:lnTo>
                    <a:pt x="2333" y="2693"/>
                  </a:lnTo>
                  <a:lnTo>
                    <a:pt x="1821" y="2590"/>
                  </a:lnTo>
                  <a:lnTo>
                    <a:pt x="1359" y="2462"/>
                  </a:lnTo>
                  <a:lnTo>
                    <a:pt x="974" y="2334"/>
                  </a:lnTo>
                  <a:lnTo>
                    <a:pt x="615" y="2206"/>
                  </a:lnTo>
                  <a:lnTo>
                    <a:pt x="359" y="2052"/>
                  </a:lnTo>
                  <a:lnTo>
                    <a:pt x="154" y="1898"/>
                  </a:lnTo>
                  <a:lnTo>
                    <a:pt x="103" y="1821"/>
                  </a:lnTo>
                  <a:lnTo>
                    <a:pt x="51" y="1744"/>
                  </a:lnTo>
                  <a:lnTo>
                    <a:pt x="0" y="1667"/>
                  </a:lnTo>
                  <a:lnTo>
                    <a:pt x="0" y="1590"/>
                  </a:lnTo>
                  <a:lnTo>
                    <a:pt x="0" y="1590"/>
                  </a:lnTo>
                  <a:lnTo>
                    <a:pt x="0" y="1488"/>
                  </a:lnTo>
                  <a:lnTo>
                    <a:pt x="51" y="1411"/>
                  </a:lnTo>
                  <a:lnTo>
                    <a:pt x="103" y="1334"/>
                  </a:lnTo>
                  <a:lnTo>
                    <a:pt x="154" y="1257"/>
                  </a:lnTo>
                  <a:lnTo>
                    <a:pt x="359" y="1103"/>
                  </a:lnTo>
                  <a:lnTo>
                    <a:pt x="615" y="975"/>
                  </a:lnTo>
                  <a:lnTo>
                    <a:pt x="974" y="821"/>
                  </a:lnTo>
                  <a:lnTo>
                    <a:pt x="1359" y="693"/>
                  </a:lnTo>
                  <a:lnTo>
                    <a:pt x="1821" y="565"/>
                  </a:lnTo>
                  <a:lnTo>
                    <a:pt x="2333" y="462"/>
                  </a:lnTo>
                  <a:lnTo>
                    <a:pt x="2898" y="359"/>
                  </a:lnTo>
                  <a:lnTo>
                    <a:pt x="3513" y="283"/>
                  </a:lnTo>
                  <a:lnTo>
                    <a:pt x="4180" y="180"/>
                  </a:lnTo>
                  <a:lnTo>
                    <a:pt x="4872" y="129"/>
                  </a:lnTo>
                  <a:lnTo>
                    <a:pt x="5590" y="77"/>
                  </a:lnTo>
                  <a:lnTo>
                    <a:pt x="6359" y="26"/>
                  </a:lnTo>
                  <a:lnTo>
                    <a:pt x="7154" y="0"/>
                  </a:lnTo>
                  <a:lnTo>
                    <a:pt x="7975" y="0"/>
                  </a:lnTo>
                  <a:lnTo>
                    <a:pt x="7975" y="0"/>
                  </a:lnTo>
                  <a:lnTo>
                    <a:pt x="8795" y="0"/>
                  </a:lnTo>
                  <a:lnTo>
                    <a:pt x="9590" y="26"/>
                  </a:lnTo>
                  <a:lnTo>
                    <a:pt x="10334" y="77"/>
                  </a:lnTo>
                  <a:lnTo>
                    <a:pt x="11077" y="129"/>
                  </a:lnTo>
                  <a:lnTo>
                    <a:pt x="11770" y="180"/>
                  </a:lnTo>
                  <a:lnTo>
                    <a:pt x="12436" y="283"/>
                  </a:lnTo>
                  <a:lnTo>
                    <a:pt x="13052" y="359"/>
                  </a:lnTo>
                  <a:lnTo>
                    <a:pt x="13616" y="462"/>
                  </a:lnTo>
                  <a:lnTo>
                    <a:pt x="14129" y="565"/>
                  </a:lnTo>
                  <a:lnTo>
                    <a:pt x="14590" y="693"/>
                  </a:lnTo>
                  <a:lnTo>
                    <a:pt x="14975" y="821"/>
                  </a:lnTo>
                  <a:lnTo>
                    <a:pt x="15308" y="975"/>
                  </a:lnTo>
                  <a:lnTo>
                    <a:pt x="15590" y="1103"/>
                  </a:lnTo>
                  <a:lnTo>
                    <a:pt x="15795" y="1257"/>
                  </a:lnTo>
                  <a:lnTo>
                    <a:pt x="15847" y="1334"/>
                  </a:lnTo>
                  <a:lnTo>
                    <a:pt x="15898" y="1411"/>
                  </a:lnTo>
                  <a:lnTo>
                    <a:pt x="15923" y="1488"/>
                  </a:lnTo>
                  <a:lnTo>
                    <a:pt x="15949" y="1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2"/>
            <p:cNvSpPr/>
            <p:nvPr/>
          </p:nvSpPr>
          <p:spPr>
            <a:xfrm>
              <a:off x="6617100" y="2964850"/>
              <a:ext cx="28875" cy="25"/>
            </a:xfrm>
            <a:custGeom>
              <a:rect b="b" l="l" r="r" t="t"/>
              <a:pathLst>
                <a:path extrusionOk="0" h="1" w="1155">
                  <a:moveTo>
                    <a:pt x="719" y="0"/>
                  </a:moveTo>
                  <a:lnTo>
                    <a:pt x="719" y="0"/>
                  </a:lnTo>
                  <a:lnTo>
                    <a:pt x="103" y="0"/>
                  </a:lnTo>
                  <a:lnTo>
                    <a:pt x="103" y="0"/>
                  </a:lnTo>
                  <a:lnTo>
                    <a:pt x="1" y="0"/>
                  </a:lnTo>
                  <a:lnTo>
                    <a:pt x="1" y="0"/>
                  </a:lnTo>
                  <a:lnTo>
                    <a:pt x="719" y="0"/>
                  </a:lnTo>
                  <a:lnTo>
                    <a:pt x="719" y="0"/>
                  </a:lnTo>
                  <a:lnTo>
                    <a:pt x="1154" y="0"/>
                  </a:lnTo>
                  <a:lnTo>
                    <a:pt x="1154" y="0"/>
                  </a:lnTo>
                  <a:lnTo>
                    <a:pt x="1154" y="0"/>
                  </a:lnTo>
                  <a:lnTo>
                    <a:pt x="719" y="0"/>
                  </a:lnTo>
                  <a:close/>
                </a:path>
              </a:pathLst>
            </a:custGeom>
            <a:solidFill>
              <a:srgbClr val="7307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2"/>
            <p:cNvSpPr/>
            <p:nvPr/>
          </p:nvSpPr>
          <p:spPr>
            <a:xfrm>
              <a:off x="6617100" y="2964850"/>
              <a:ext cx="28875" cy="25"/>
            </a:xfrm>
            <a:custGeom>
              <a:rect b="b" l="l" r="r" t="t"/>
              <a:pathLst>
                <a:path extrusionOk="0" fill="none" h="1" w="1155">
                  <a:moveTo>
                    <a:pt x="719" y="0"/>
                  </a:moveTo>
                  <a:lnTo>
                    <a:pt x="719" y="0"/>
                  </a:lnTo>
                  <a:lnTo>
                    <a:pt x="103" y="0"/>
                  </a:lnTo>
                  <a:lnTo>
                    <a:pt x="103" y="0"/>
                  </a:lnTo>
                  <a:lnTo>
                    <a:pt x="1" y="0"/>
                  </a:lnTo>
                  <a:lnTo>
                    <a:pt x="1" y="0"/>
                  </a:lnTo>
                  <a:lnTo>
                    <a:pt x="719" y="0"/>
                  </a:lnTo>
                  <a:lnTo>
                    <a:pt x="719" y="0"/>
                  </a:lnTo>
                  <a:lnTo>
                    <a:pt x="1154" y="0"/>
                  </a:lnTo>
                  <a:lnTo>
                    <a:pt x="1154" y="0"/>
                  </a:lnTo>
                  <a:lnTo>
                    <a:pt x="1154" y="0"/>
                  </a:lnTo>
                  <a:lnTo>
                    <a:pt x="7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2"/>
            <p:cNvSpPr/>
            <p:nvPr/>
          </p:nvSpPr>
          <p:spPr>
            <a:xfrm>
              <a:off x="6502350" y="2964850"/>
              <a:ext cx="113500" cy="10275"/>
            </a:xfrm>
            <a:custGeom>
              <a:rect b="b" l="l" r="r" t="t"/>
              <a:pathLst>
                <a:path extrusionOk="0" h="411" w="4540">
                  <a:moveTo>
                    <a:pt x="4539" y="0"/>
                  </a:moveTo>
                  <a:lnTo>
                    <a:pt x="3796" y="26"/>
                  </a:lnTo>
                  <a:lnTo>
                    <a:pt x="3052" y="52"/>
                  </a:lnTo>
                  <a:lnTo>
                    <a:pt x="2466" y="105"/>
                  </a:lnTo>
                  <a:lnTo>
                    <a:pt x="2466" y="105"/>
                  </a:lnTo>
                  <a:lnTo>
                    <a:pt x="3283" y="52"/>
                  </a:lnTo>
                  <a:lnTo>
                    <a:pt x="4539" y="0"/>
                  </a:lnTo>
                  <a:close/>
                  <a:moveTo>
                    <a:pt x="2466" y="105"/>
                  </a:moveTo>
                  <a:lnTo>
                    <a:pt x="2103" y="129"/>
                  </a:lnTo>
                  <a:lnTo>
                    <a:pt x="1473" y="202"/>
                  </a:lnTo>
                  <a:lnTo>
                    <a:pt x="1473" y="202"/>
                  </a:lnTo>
                  <a:lnTo>
                    <a:pt x="2206" y="129"/>
                  </a:lnTo>
                  <a:lnTo>
                    <a:pt x="2466" y="105"/>
                  </a:lnTo>
                  <a:close/>
                  <a:moveTo>
                    <a:pt x="1473" y="202"/>
                  </a:moveTo>
                  <a:lnTo>
                    <a:pt x="1437" y="206"/>
                  </a:lnTo>
                  <a:lnTo>
                    <a:pt x="693" y="283"/>
                  </a:lnTo>
                  <a:lnTo>
                    <a:pt x="1" y="411"/>
                  </a:lnTo>
                  <a:lnTo>
                    <a:pt x="1001" y="257"/>
                  </a:lnTo>
                  <a:lnTo>
                    <a:pt x="1473" y="202"/>
                  </a:lnTo>
                  <a:close/>
                </a:path>
              </a:pathLst>
            </a:custGeom>
            <a:solidFill>
              <a:srgbClr val="4B0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2"/>
            <p:cNvSpPr/>
            <p:nvPr/>
          </p:nvSpPr>
          <p:spPr>
            <a:xfrm>
              <a:off x="6502350" y="2964850"/>
              <a:ext cx="113500" cy="10275"/>
            </a:xfrm>
            <a:custGeom>
              <a:rect b="b" l="l" r="r" t="t"/>
              <a:pathLst>
                <a:path extrusionOk="0" fill="none" h="411" w="4540">
                  <a:moveTo>
                    <a:pt x="4539" y="0"/>
                  </a:moveTo>
                  <a:lnTo>
                    <a:pt x="4539" y="0"/>
                  </a:lnTo>
                  <a:lnTo>
                    <a:pt x="4539" y="0"/>
                  </a:lnTo>
                  <a:lnTo>
                    <a:pt x="4539" y="0"/>
                  </a:lnTo>
                  <a:lnTo>
                    <a:pt x="3796" y="26"/>
                  </a:lnTo>
                  <a:lnTo>
                    <a:pt x="3052" y="52"/>
                  </a:lnTo>
                  <a:lnTo>
                    <a:pt x="3052" y="52"/>
                  </a:lnTo>
                  <a:lnTo>
                    <a:pt x="2206" y="129"/>
                  </a:lnTo>
                  <a:lnTo>
                    <a:pt x="1437" y="206"/>
                  </a:lnTo>
                  <a:lnTo>
                    <a:pt x="693" y="283"/>
                  </a:lnTo>
                  <a:lnTo>
                    <a:pt x="1" y="411"/>
                  </a:lnTo>
                  <a:lnTo>
                    <a:pt x="1" y="411"/>
                  </a:lnTo>
                  <a:lnTo>
                    <a:pt x="1" y="411"/>
                  </a:lnTo>
                  <a:lnTo>
                    <a:pt x="1" y="411"/>
                  </a:lnTo>
                  <a:lnTo>
                    <a:pt x="1001" y="257"/>
                  </a:lnTo>
                  <a:lnTo>
                    <a:pt x="2103" y="129"/>
                  </a:lnTo>
                  <a:lnTo>
                    <a:pt x="3283" y="52"/>
                  </a:lnTo>
                  <a:lnTo>
                    <a:pt x="453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2"/>
            <p:cNvSpPr/>
            <p:nvPr/>
          </p:nvSpPr>
          <p:spPr>
            <a:xfrm>
              <a:off x="6460050" y="2975100"/>
              <a:ext cx="41050" cy="10275"/>
            </a:xfrm>
            <a:custGeom>
              <a:rect b="b" l="l" r="r" t="t"/>
              <a:pathLst>
                <a:path extrusionOk="0" h="411" w="1642">
                  <a:moveTo>
                    <a:pt x="1641" y="1"/>
                  </a:moveTo>
                  <a:lnTo>
                    <a:pt x="1641" y="1"/>
                  </a:lnTo>
                  <a:lnTo>
                    <a:pt x="1180" y="103"/>
                  </a:lnTo>
                  <a:lnTo>
                    <a:pt x="744" y="206"/>
                  </a:lnTo>
                  <a:lnTo>
                    <a:pt x="334" y="308"/>
                  </a:lnTo>
                  <a:lnTo>
                    <a:pt x="0" y="411"/>
                  </a:lnTo>
                  <a:lnTo>
                    <a:pt x="0" y="411"/>
                  </a:lnTo>
                  <a:lnTo>
                    <a:pt x="334" y="308"/>
                  </a:lnTo>
                  <a:lnTo>
                    <a:pt x="744" y="206"/>
                  </a:lnTo>
                  <a:lnTo>
                    <a:pt x="1180" y="103"/>
                  </a:lnTo>
                  <a:lnTo>
                    <a:pt x="1641" y="1"/>
                  </a:lnTo>
                  <a:lnTo>
                    <a:pt x="1641" y="1"/>
                  </a:lnTo>
                  <a:lnTo>
                    <a:pt x="1641" y="1"/>
                  </a:lnTo>
                  <a:close/>
                </a:path>
              </a:pathLst>
            </a:custGeom>
            <a:solidFill>
              <a:srgbClr val="4B0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2"/>
            <p:cNvSpPr/>
            <p:nvPr/>
          </p:nvSpPr>
          <p:spPr>
            <a:xfrm>
              <a:off x="6460050" y="2975100"/>
              <a:ext cx="41050" cy="10275"/>
            </a:xfrm>
            <a:custGeom>
              <a:rect b="b" l="l" r="r" t="t"/>
              <a:pathLst>
                <a:path extrusionOk="0" fill="none" h="411" w="1642">
                  <a:moveTo>
                    <a:pt x="1641" y="1"/>
                  </a:moveTo>
                  <a:lnTo>
                    <a:pt x="1641" y="1"/>
                  </a:lnTo>
                  <a:lnTo>
                    <a:pt x="1180" y="103"/>
                  </a:lnTo>
                  <a:lnTo>
                    <a:pt x="744" y="206"/>
                  </a:lnTo>
                  <a:lnTo>
                    <a:pt x="334" y="308"/>
                  </a:lnTo>
                  <a:lnTo>
                    <a:pt x="0" y="411"/>
                  </a:lnTo>
                  <a:lnTo>
                    <a:pt x="0" y="411"/>
                  </a:lnTo>
                  <a:lnTo>
                    <a:pt x="334" y="308"/>
                  </a:lnTo>
                  <a:lnTo>
                    <a:pt x="744" y="206"/>
                  </a:lnTo>
                  <a:lnTo>
                    <a:pt x="1180" y="103"/>
                  </a:lnTo>
                  <a:lnTo>
                    <a:pt x="1641" y="1"/>
                  </a:lnTo>
                  <a:lnTo>
                    <a:pt x="1641" y="1"/>
                  </a:lnTo>
                  <a:lnTo>
                    <a:pt x="16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2"/>
            <p:cNvSpPr/>
            <p:nvPr/>
          </p:nvSpPr>
          <p:spPr>
            <a:xfrm>
              <a:off x="6501075" y="2975100"/>
              <a:ext cx="1300" cy="25"/>
            </a:xfrm>
            <a:custGeom>
              <a:rect b="b" l="l" r="r" t="t"/>
              <a:pathLst>
                <a:path extrusionOk="0" h="1" w="52">
                  <a:moveTo>
                    <a:pt x="52" y="1"/>
                  </a:moveTo>
                  <a:lnTo>
                    <a:pt x="52" y="1"/>
                  </a:lnTo>
                  <a:lnTo>
                    <a:pt x="0" y="1"/>
                  </a:lnTo>
                  <a:lnTo>
                    <a:pt x="0" y="1"/>
                  </a:lnTo>
                  <a:lnTo>
                    <a:pt x="0" y="1"/>
                  </a:lnTo>
                  <a:lnTo>
                    <a:pt x="0" y="1"/>
                  </a:lnTo>
                  <a:lnTo>
                    <a:pt x="52" y="1"/>
                  </a:lnTo>
                  <a:lnTo>
                    <a:pt x="52" y="1"/>
                  </a:lnTo>
                  <a:lnTo>
                    <a:pt x="52" y="1"/>
                  </a:lnTo>
                  <a:close/>
                </a:path>
              </a:pathLst>
            </a:custGeom>
            <a:solidFill>
              <a:srgbClr val="2604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2"/>
            <p:cNvSpPr/>
            <p:nvPr/>
          </p:nvSpPr>
          <p:spPr>
            <a:xfrm>
              <a:off x="6501075" y="2975100"/>
              <a:ext cx="1300" cy="25"/>
            </a:xfrm>
            <a:custGeom>
              <a:rect b="b" l="l" r="r" t="t"/>
              <a:pathLst>
                <a:path extrusionOk="0" fill="none" h="1" w="52">
                  <a:moveTo>
                    <a:pt x="52" y="1"/>
                  </a:moveTo>
                  <a:lnTo>
                    <a:pt x="52" y="1"/>
                  </a:lnTo>
                  <a:lnTo>
                    <a:pt x="0" y="1"/>
                  </a:lnTo>
                  <a:lnTo>
                    <a:pt x="0" y="1"/>
                  </a:lnTo>
                  <a:lnTo>
                    <a:pt x="0" y="1"/>
                  </a:lnTo>
                  <a:lnTo>
                    <a:pt x="0" y="1"/>
                  </a:lnTo>
                  <a:lnTo>
                    <a:pt x="52" y="1"/>
                  </a:lnTo>
                  <a:lnTo>
                    <a:pt x="52" y="1"/>
                  </a:lnTo>
                  <a:lnTo>
                    <a:pt x="5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2"/>
            <p:cNvSpPr/>
            <p:nvPr/>
          </p:nvSpPr>
          <p:spPr>
            <a:xfrm>
              <a:off x="6713900" y="2968050"/>
              <a:ext cx="120550" cy="38500"/>
            </a:xfrm>
            <a:custGeom>
              <a:rect b="b" l="l" r="r" t="t"/>
              <a:pathLst>
                <a:path extrusionOk="0" h="1540" w="4822">
                  <a:moveTo>
                    <a:pt x="4795" y="1334"/>
                  </a:moveTo>
                  <a:lnTo>
                    <a:pt x="4795" y="1334"/>
                  </a:lnTo>
                  <a:lnTo>
                    <a:pt x="4821" y="1462"/>
                  </a:lnTo>
                  <a:lnTo>
                    <a:pt x="4821" y="1462"/>
                  </a:lnTo>
                  <a:lnTo>
                    <a:pt x="4821" y="1462"/>
                  </a:lnTo>
                  <a:lnTo>
                    <a:pt x="4795" y="1539"/>
                  </a:lnTo>
                  <a:lnTo>
                    <a:pt x="4795" y="1539"/>
                  </a:lnTo>
                  <a:lnTo>
                    <a:pt x="4795" y="1539"/>
                  </a:lnTo>
                  <a:lnTo>
                    <a:pt x="4821" y="1462"/>
                  </a:lnTo>
                  <a:lnTo>
                    <a:pt x="4821" y="1462"/>
                  </a:lnTo>
                  <a:lnTo>
                    <a:pt x="4795" y="1334"/>
                  </a:lnTo>
                  <a:close/>
                  <a:moveTo>
                    <a:pt x="0" y="1"/>
                  </a:moveTo>
                  <a:lnTo>
                    <a:pt x="0" y="1"/>
                  </a:lnTo>
                  <a:lnTo>
                    <a:pt x="1283" y="129"/>
                  </a:lnTo>
                  <a:lnTo>
                    <a:pt x="1847" y="231"/>
                  </a:lnTo>
                  <a:lnTo>
                    <a:pt x="2411" y="308"/>
                  </a:lnTo>
                  <a:lnTo>
                    <a:pt x="2898" y="437"/>
                  </a:lnTo>
                  <a:lnTo>
                    <a:pt x="3334" y="539"/>
                  </a:lnTo>
                  <a:lnTo>
                    <a:pt x="3744" y="667"/>
                  </a:lnTo>
                  <a:lnTo>
                    <a:pt x="4077" y="796"/>
                  </a:lnTo>
                  <a:lnTo>
                    <a:pt x="4077" y="796"/>
                  </a:lnTo>
                  <a:lnTo>
                    <a:pt x="3744" y="667"/>
                  </a:lnTo>
                  <a:lnTo>
                    <a:pt x="3334" y="539"/>
                  </a:lnTo>
                  <a:lnTo>
                    <a:pt x="2898" y="437"/>
                  </a:lnTo>
                  <a:lnTo>
                    <a:pt x="2411" y="308"/>
                  </a:lnTo>
                  <a:lnTo>
                    <a:pt x="1847" y="231"/>
                  </a:lnTo>
                  <a:lnTo>
                    <a:pt x="1283" y="129"/>
                  </a:lnTo>
                  <a:lnTo>
                    <a:pt x="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2"/>
            <p:cNvSpPr/>
            <p:nvPr/>
          </p:nvSpPr>
          <p:spPr>
            <a:xfrm>
              <a:off x="6833775" y="3001400"/>
              <a:ext cx="675" cy="5150"/>
            </a:xfrm>
            <a:custGeom>
              <a:rect b="b" l="l" r="r" t="t"/>
              <a:pathLst>
                <a:path extrusionOk="0" fill="none" h="206" w="27">
                  <a:moveTo>
                    <a:pt x="0" y="0"/>
                  </a:moveTo>
                  <a:lnTo>
                    <a:pt x="0" y="0"/>
                  </a:lnTo>
                  <a:lnTo>
                    <a:pt x="26" y="128"/>
                  </a:lnTo>
                  <a:lnTo>
                    <a:pt x="26" y="128"/>
                  </a:lnTo>
                  <a:lnTo>
                    <a:pt x="26" y="128"/>
                  </a:lnTo>
                  <a:lnTo>
                    <a:pt x="0" y="205"/>
                  </a:lnTo>
                  <a:lnTo>
                    <a:pt x="0" y="205"/>
                  </a:lnTo>
                  <a:lnTo>
                    <a:pt x="0" y="205"/>
                  </a:lnTo>
                  <a:lnTo>
                    <a:pt x="26" y="128"/>
                  </a:lnTo>
                  <a:lnTo>
                    <a:pt x="26" y="128"/>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2"/>
            <p:cNvSpPr/>
            <p:nvPr/>
          </p:nvSpPr>
          <p:spPr>
            <a:xfrm>
              <a:off x="6713900" y="2968050"/>
              <a:ext cx="101950" cy="19900"/>
            </a:xfrm>
            <a:custGeom>
              <a:rect b="b" l="l" r="r" t="t"/>
              <a:pathLst>
                <a:path extrusionOk="0" fill="none" h="796" w="4078">
                  <a:moveTo>
                    <a:pt x="0" y="1"/>
                  </a:moveTo>
                  <a:lnTo>
                    <a:pt x="0" y="1"/>
                  </a:lnTo>
                  <a:lnTo>
                    <a:pt x="1283" y="129"/>
                  </a:lnTo>
                  <a:lnTo>
                    <a:pt x="1847" y="231"/>
                  </a:lnTo>
                  <a:lnTo>
                    <a:pt x="2411" y="308"/>
                  </a:lnTo>
                  <a:lnTo>
                    <a:pt x="2898" y="437"/>
                  </a:lnTo>
                  <a:lnTo>
                    <a:pt x="3334" y="539"/>
                  </a:lnTo>
                  <a:lnTo>
                    <a:pt x="3744" y="667"/>
                  </a:lnTo>
                  <a:lnTo>
                    <a:pt x="4077" y="796"/>
                  </a:lnTo>
                  <a:lnTo>
                    <a:pt x="4077" y="796"/>
                  </a:lnTo>
                  <a:lnTo>
                    <a:pt x="3744" y="667"/>
                  </a:lnTo>
                  <a:lnTo>
                    <a:pt x="3334" y="539"/>
                  </a:lnTo>
                  <a:lnTo>
                    <a:pt x="2898" y="437"/>
                  </a:lnTo>
                  <a:lnTo>
                    <a:pt x="2411" y="308"/>
                  </a:lnTo>
                  <a:lnTo>
                    <a:pt x="1847" y="231"/>
                  </a:lnTo>
                  <a:lnTo>
                    <a:pt x="1283" y="129"/>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2"/>
            <p:cNvSpPr/>
            <p:nvPr/>
          </p:nvSpPr>
          <p:spPr>
            <a:xfrm>
              <a:off x="6436975" y="3006525"/>
              <a:ext cx="396825" cy="37200"/>
            </a:xfrm>
            <a:custGeom>
              <a:rect b="b" l="l" r="r" t="t"/>
              <a:pathLst>
                <a:path extrusionOk="0" h="1488" w="15873">
                  <a:moveTo>
                    <a:pt x="15872" y="0"/>
                  </a:moveTo>
                  <a:lnTo>
                    <a:pt x="15821" y="103"/>
                  </a:lnTo>
                  <a:lnTo>
                    <a:pt x="15783" y="167"/>
                  </a:lnTo>
                  <a:lnTo>
                    <a:pt x="15796" y="154"/>
                  </a:lnTo>
                  <a:lnTo>
                    <a:pt x="15847" y="77"/>
                  </a:lnTo>
                  <a:lnTo>
                    <a:pt x="15872" y="0"/>
                  </a:lnTo>
                  <a:close/>
                  <a:moveTo>
                    <a:pt x="0" y="77"/>
                  </a:moveTo>
                  <a:lnTo>
                    <a:pt x="103" y="231"/>
                  </a:lnTo>
                  <a:lnTo>
                    <a:pt x="139" y="257"/>
                  </a:lnTo>
                  <a:lnTo>
                    <a:pt x="139" y="257"/>
                  </a:lnTo>
                  <a:lnTo>
                    <a:pt x="77" y="180"/>
                  </a:lnTo>
                  <a:lnTo>
                    <a:pt x="0" y="77"/>
                  </a:lnTo>
                  <a:close/>
                  <a:moveTo>
                    <a:pt x="15783" y="167"/>
                  </a:moveTo>
                  <a:lnTo>
                    <a:pt x="15642" y="308"/>
                  </a:lnTo>
                  <a:lnTo>
                    <a:pt x="15539" y="372"/>
                  </a:lnTo>
                  <a:lnTo>
                    <a:pt x="15539" y="372"/>
                  </a:lnTo>
                  <a:lnTo>
                    <a:pt x="15616" y="333"/>
                  </a:lnTo>
                  <a:lnTo>
                    <a:pt x="15744" y="231"/>
                  </a:lnTo>
                  <a:lnTo>
                    <a:pt x="15783" y="167"/>
                  </a:lnTo>
                  <a:close/>
                  <a:moveTo>
                    <a:pt x="139" y="257"/>
                  </a:moveTo>
                  <a:lnTo>
                    <a:pt x="180" y="308"/>
                  </a:lnTo>
                  <a:lnTo>
                    <a:pt x="334" y="410"/>
                  </a:lnTo>
                  <a:lnTo>
                    <a:pt x="539" y="513"/>
                  </a:lnTo>
                  <a:lnTo>
                    <a:pt x="770" y="616"/>
                  </a:lnTo>
                  <a:lnTo>
                    <a:pt x="770" y="616"/>
                  </a:lnTo>
                  <a:lnTo>
                    <a:pt x="770" y="616"/>
                  </a:lnTo>
                  <a:lnTo>
                    <a:pt x="513" y="487"/>
                  </a:lnTo>
                  <a:lnTo>
                    <a:pt x="282" y="359"/>
                  </a:lnTo>
                  <a:lnTo>
                    <a:pt x="139" y="257"/>
                  </a:lnTo>
                  <a:close/>
                  <a:moveTo>
                    <a:pt x="770" y="616"/>
                  </a:moveTo>
                  <a:lnTo>
                    <a:pt x="821" y="641"/>
                  </a:lnTo>
                  <a:lnTo>
                    <a:pt x="911" y="667"/>
                  </a:lnTo>
                  <a:lnTo>
                    <a:pt x="911" y="667"/>
                  </a:lnTo>
                  <a:lnTo>
                    <a:pt x="770" y="616"/>
                  </a:lnTo>
                  <a:close/>
                  <a:moveTo>
                    <a:pt x="15539" y="372"/>
                  </a:moveTo>
                  <a:lnTo>
                    <a:pt x="15462" y="410"/>
                  </a:lnTo>
                  <a:lnTo>
                    <a:pt x="15283" y="513"/>
                  </a:lnTo>
                  <a:lnTo>
                    <a:pt x="15078" y="616"/>
                  </a:lnTo>
                  <a:lnTo>
                    <a:pt x="14539" y="795"/>
                  </a:lnTo>
                  <a:lnTo>
                    <a:pt x="14097" y="910"/>
                  </a:lnTo>
                  <a:lnTo>
                    <a:pt x="14385" y="846"/>
                  </a:lnTo>
                  <a:lnTo>
                    <a:pt x="14795" y="718"/>
                  </a:lnTo>
                  <a:lnTo>
                    <a:pt x="15154" y="590"/>
                  </a:lnTo>
                  <a:lnTo>
                    <a:pt x="15437" y="436"/>
                  </a:lnTo>
                  <a:lnTo>
                    <a:pt x="15539" y="372"/>
                  </a:lnTo>
                  <a:close/>
                  <a:moveTo>
                    <a:pt x="911" y="667"/>
                  </a:moveTo>
                  <a:lnTo>
                    <a:pt x="1052" y="718"/>
                  </a:lnTo>
                  <a:lnTo>
                    <a:pt x="1667" y="898"/>
                  </a:lnTo>
                  <a:lnTo>
                    <a:pt x="2257" y="1026"/>
                  </a:lnTo>
                  <a:lnTo>
                    <a:pt x="2513" y="1067"/>
                  </a:lnTo>
                  <a:lnTo>
                    <a:pt x="2513" y="1067"/>
                  </a:lnTo>
                  <a:lnTo>
                    <a:pt x="2052" y="975"/>
                  </a:lnTo>
                  <a:lnTo>
                    <a:pt x="1590" y="872"/>
                  </a:lnTo>
                  <a:lnTo>
                    <a:pt x="1180" y="744"/>
                  </a:lnTo>
                  <a:lnTo>
                    <a:pt x="911" y="667"/>
                  </a:lnTo>
                  <a:close/>
                  <a:moveTo>
                    <a:pt x="14097" y="910"/>
                  </a:moveTo>
                  <a:lnTo>
                    <a:pt x="13924" y="949"/>
                  </a:lnTo>
                  <a:lnTo>
                    <a:pt x="13411" y="1051"/>
                  </a:lnTo>
                  <a:lnTo>
                    <a:pt x="13035" y="1120"/>
                  </a:lnTo>
                  <a:lnTo>
                    <a:pt x="13035" y="1120"/>
                  </a:lnTo>
                  <a:lnTo>
                    <a:pt x="13283" y="1077"/>
                  </a:lnTo>
                  <a:lnTo>
                    <a:pt x="13949" y="949"/>
                  </a:lnTo>
                  <a:lnTo>
                    <a:pt x="14097" y="910"/>
                  </a:lnTo>
                  <a:close/>
                  <a:moveTo>
                    <a:pt x="13035" y="1120"/>
                  </a:moveTo>
                  <a:lnTo>
                    <a:pt x="12805" y="1160"/>
                  </a:lnTo>
                  <a:lnTo>
                    <a:pt x="12805" y="1160"/>
                  </a:lnTo>
                  <a:lnTo>
                    <a:pt x="12847" y="1154"/>
                  </a:lnTo>
                  <a:lnTo>
                    <a:pt x="13035" y="1120"/>
                  </a:lnTo>
                  <a:close/>
                  <a:moveTo>
                    <a:pt x="2513" y="1067"/>
                  </a:moveTo>
                  <a:lnTo>
                    <a:pt x="2564" y="1077"/>
                  </a:lnTo>
                  <a:lnTo>
                    <a:pt x="3103" y="1180"/>
                  </a:lnTo>
                  <a:lnTo>
                    <a:pt x="3693" y="1257"/>
                  </a:lnTo>
                  <a:lnTo>
                    <a:pt x="4129" y="1299"/>
                  </a:lnTo>
                  <a:lnTo>
                    <a:pt x="4129" y="1299"/>
                  </a:lnTo>
                  <a:lnTo>
                    <a:pt x="3616" y="1231"/>
                  </a:lnTo>
                  <a:lnTo>
                    <a:pt x="2898" y="1128"/>
                  </a:lnTo>
                  <a:lnTo>
                    <a:pt x="2513" y="1067"/>
                  </a:lnTo>
                  <a:close/>
                  <a:moveTo>
                    <a:pt x="4129" y="1299"/>
                  </a:moveTo>
                  <a:lnTo>
                    <a:pt x="4385" y="1334"/>
                  </a:lnTo>
                  <a:lnTo>
                    <a:pt x="4640" y="1349"/>
                  </a:lnTo>
                  <a:lnTo>
                    <a:pt x="4640" y="1349"/>
                  </a:lnTo>
                  <a:lnTo>
                    <a:pt x="4129" y="1299"/>
                  </a:lnTo>
                  <a:close/>
                  <a:moveTo>
                    <a:pt x="12805" y="1160"/>
                  </a:moveTo>
                  <a:lnTo>
                    <a:pt x="12257" y="1231"/>
                  </a:lnTo>
                  <a:lnTo>
                    <a:pt x="11616" y="1308"/>
                  </a:lnTo>
                  <a:lnTo>
                    <a:pt x="11220" y="1352"/>
                  </a:lnTo>
                  <a:lnTo>
                    <a:pt x="11220" y="1352"/>
                  </a:lnTo>
                  <a:lnTo>
                    <a:pt x="11719" y="1308"/>
                  </a:lnTo>
                  <a:lnTo>
                    <a:pt x="12539" y="1205"/>
                  </a:lnTo>
                  <a:lnTo>
                    <a:pt x="12805" y="1160"/>
                  </a:lnTo>
                  <a:close/>
                  <a:moveTo>
                    <a:pt x="4640" y="1349"/>
                  </a:moveTo>
                  <a:lnTo>
                    <a:pt x="5000" y="1385"/>
                  </a:lnTo>
                  <a:lnTo>
                    <a:pt x="6411" y="1462"/>
                  </a:lnTo>
                  <a:lnTo>
                    <a:pt x="6575" y="1465"/>
                  </a:lnTo>
                  <a:lnTo>
                    <a:pt x="6575" y="1465"/>
                  </a:lnTo>
                  <a:lnTo>
                    <a:pt x="6077" y="1436"/>
                  </a:lnTo>
                  <a:lnTo>
                    <a:pt x="5206" y="1385"/>
                  </a:lnTo>
                  <a:lnTo>
                    <a:pt x="4640" y="1349"/>
                  </a:lnTo>
                  <a:close/>
                  <a:moveTo>
                    <a:pt x="11220" y="1352"/>
                  </a:moveTo>
                  <a:lnTo>
                    <a:pt x="10847" y="1385"/>
                  </a:lnTo>
                  <a:lnTo>
                    <a:pt x="9924" y="1436"/>
                  </a:lnTo>
                  <a:lnTo>
                    <a:pt x="9348" y="1466"/>
                  </a:lnTo>
                  <a:lnTo>
                    <a:pt x="9348" y="1466"/>
                  </a:lnTo>
                  <a:lnTo>
                    <a:pt x="9488" y="1462"/>
                  </a:lnTo>
                  <a:lnTo>
                    <a:pt x="10924" y="1385"/>
                  </a:lnTo>
                  <a:lnTo>
                    <a:pt x="11220" y="1352"/>
                  </a:lnTo>
                  <a:close/>
                  <a:moveTo>
                    <a:pt x="6575" y="1465"/>
                  </a:moveTo>
                  <a:lnTo>
                    <a:pt x="6975" y="1487"/>
                  </a:lnTo>
                  <a:lnTo>
                    <a:pt x="7924" y="1487"/>
                  </a:lnTo>
                  <a:lnTo>
                    <a:pt x="6575" y="1465"/>
                  </a:lnTo>
                  <a:close/>
                  <a:moveTo>
                    <a:pt x="9348" y="1466"/>
                  </a:moveTo>
                  <a:lnTo>
                    <a:pt x="8718" y="1487"/>
                  </a:lnTo>
                  <a:lnTo>
                    <a:pt x="8949" y="1487"/>
                  </a:lnTo>
                  <a:lnTo>
                    <a:pt x="9348" y="1466"/>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2"/>
            <p:cNvSpPr/>
            <p:nvPr/>
          </p:nvSpPr>
          <p:spPr>
            <a:xfrm>
              <a:off x="6436975" y="3006525"/>
              <a:ext cx="396825" cy="37200"/>
            </a:xfrm>
            <a:custGeom>
              <a:rect b="b" l="l" r="r" t="t"/>
              <a:pathLst>
                <a:path extrusionOk="0" fill="none" h="1488" w="15873">
                  <a:moveTo>
                    <a:pt x="15872" y="0"/>
                  </a:moveTo>
                  <a:lnTo>
                    <a:pt x="15872" y="0"/>
                  </a:lnTo>
                  <a:lnTo>
                    <a:pt x="15847" y="77"/>
                  </a:lnTo>
                  <a:lnTo>
                    <a:pt x="15796" y="154"/>
                  </a:lnTo>
                  <a:lnTo>
                    <a:pt x="15642" y="308"/>
                  </a:lnTo>
                  <a:lnTo>
                    <a:pt x="15437" y="436"/>
                  </a:lnTo>
                  <a:lnTo>
                    <a:pt x="15154" y="590"/>
                  </a:lnTo>
                  <a:lnTo>
                    <a:pt x="14795" y="718"/>
                  </a:lnTo>
                  <a:lnTo>
                    <a:pt x="14385" y="846"/>
                  </a:lnTo>
                  <a:lnTo>
                    <a:pt x="13924" y="949"/>
                  </a:lnTo>
                  <a:lnTo>
                    <a:pt x="13411" y="1051"/>
                  </a:lnTo>
                  <a:lnTo>
                    <a:pt x="12847" y="1154"/>
                  </a:lnTo>
                  <a:lnTo>
                    <a:pt x="12257" y="1231"/>
                  </a:lnTo>
                  <a:lnTo>
                    <a:pt x="11616" y="1308"/>
                  </a:lnTo>
                  <a:lnTo>
                    <a:pt x="10924" y="1385"/>
                  </a:lnTo>
                  <a:lnTo>
                    <a:pt x="9488" y="1462"/>
                  </a:lnTo>
                  <a:lnTo>
                    <a:pt x="8718" y="1487"/>
                  </a:lnTo>
                  <a:lnTo>
                    <a:pt x="7924" y="1487"/>
                  </a:lnTo>
                  <a:lnTo>
                    <a:pt x="7924" y="1487"/>
                  </a:lnTo>
                  <a:lnTo>
                    <a:pt x="6411" y="1462"/>
                  </a:lnTo>
                  <a:lnTo>
                    <a:pt x="5000" y="1385"/>
                  </a:lnTo>
                  <a:lnTo>
                    <a:pt x="3693" y="1257"/>
                  </a:lnTo>
                  <a:lnTo>
                    <a:pt x="3103" y="1180"/>
                  </a:lnTo>
                  <a:lnTo>
                    <a:pt x="2564" y="1077"/>
                  </a:lnTo>
                  <a:lnTo>
                    <a:pt x="2052" y="975"/>
                  </a:lnTo>
                  <a:lnTo>
                    <a:pt x="1590" y="872"/>
                  </a:lnTo>
                  <a:lnTo>
                    <a:pt x="1180" y="744"/>
                  </a:lnTo>
                  <a:lnTo>
                    <a:pt x="821" y="641"/>
                  </a:lnTo>
                  <a:lnTo>
                    <a:pt x="513" y="487"/>
                  </a:lnTo>
                  <a:lnTo>
                    <a:pt x="282" y="359"/>
                  </a:lnTo>
                  <a:lnTo>
                    <a:pt x="103" y="231"/>
                  </a:lnTo>
                  <a:lnTo>
                    <a:pt x="0" y="77"/>
                  </a:lnTo>
                  <a:lnTo>
                    <a:pt x="0" y="77"/>
                  </a:lnTo>
                  <a:lnTo>
                    <a:pt x="77" y="180"/>
                  </a:lnTo>
                  <a:lnTo>
                    <a:pt x="180" y="308"/>
                  </a:lnTo>
                  <a:lnTo>
                    <a:pt x="334" y="410"/>
                  </a:lnTo>
                  <a:lnTo>
                    <a:pt x="539" y="513"/>
                  </a:lnTo>
                  <a:lnTo>
                    <a:pt x="770" y="616"/>
                  </a:lnTo>
                  <a:lnTo>
                    <a:pt x="1052" y="718"/>
                  </a:lnTo>
                  <a:lnTo>
                    <a:pt x="1667" y="898"/>
                  </a:lnTo>
                  <a:lnTo>
                    <a:pt x="1667" y="898"/>
                  </a:lnTo>
                  <a:lnTo>
                    <a:pt x="2257" y="1026"/>
                  </a:lnTo>
                  <a:lnTo>
                    <a:pt x="2898" y="1128"/>
                  </a:lnTo>
                  <a:lnTo>
                    <a:pt x="3616" y="1231"/>
                  </a:lnTo>
                  <a:lnTo>
                    <a:pt x="4385" y="1334"/>
                  </a:lnTo>
                  <a:lnTo>
                    <a:pt x="5206" y="1385"/>
                  </a:lnTo>
                  <a:lnTo>
                    <a:pt x="6077" y="1436"/>
                  </a:lnTo>
                  <a:lnTo>
                    <a:pt x="6975" y="1487"/>
                  </a:lnTo>
                  <a:lnTo>
                    <a:pt x="7924" y="1487"/>
                  </a:lnTo>
                  <a:lnTo>
                    <a:pt x="7924" y="1487"/>
                  </a:lnTo>
                  <a:lnTo>
                    <a:pt x="8949" y="1487"/>
                  </a:lnTo>
                  <a:lnTo>
                    <a:pt x="9924" y="1436"/>
                  </a:lnTo>
                  <a:lnTo>
                    <a:pt x="10847" y="1385"/>
                  </a:lnTo>
                  <a:lnTo>
                    <a:pt x="11719" y="1308"/>
                  </a:lnTo>
                  <a:lnTo>
                    <a:pt x="12539" y="1205"/>
                  </a:lnTo>
                  <a:lnTo>
                    <a:pt x="13283" y="1077"/>
                  </a:lnTo>
                  <a:lnTo>
                    <a:pt x="13949" y="949"/>
                  </a:lnTo>
                  <a:lnTo>
                    <a:pt x="14539" y="795"/>
                  </a:lnTo>
                  <a:lnTo>
                    <a:pt x="14539" y="795"/>
                  </a:lnTo>
                  <a:lnTo>
                    <a:pt x="15078" y="616"/>
                  </a:lnTo>
                  <a:lnTo>
                    <a:pt x="15283" y="513"/>
                  </a:lnTo>
                  <a:lnTo>
                    <a:pt x="15462" y="410"/>
                  </a:lnTo>
                  <a:lnTo>
                    <a:pt x="15616" y="333"/>
                  </a:lnTo>
                  <a:lnTo>
                    <a:pt x="15744" y="231"/>
                  </a:lnTo>
                  <a:lnTo>
                    <a:pt x="15821" y="103"/>
                  </a:lnTo>
                  <a:lnTo>
                    <a:pt x="15872" y="0"/>
                  </a:lnTo>
                  <a:lnTo>
                    <a:pt x="1587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2"/>
            <p:cNvSpPr/>
            <p:nvPr/>
          </p:nvSpPr>
          <p:spPr>
            <a:xfrm>
              <a:off x="6435700" y="2964850"/>
              <a:ext cx="398750" cy="78875"/>
            </a:xfrm>
            <a:custGeom>
              <a:rect b="b" l="l" r="r" t="t"/>
              <a:pathLst>
                <a:path extrusionOk="0" h="3155" w="15950">
                  <a:moveTo>
                    <a:pt x="7205" y="0"/>
                  </a:moveTo>
                  <a:lnTo>
                    <a:pt x="5949" y="52"/>
                  </a:lnTo>
                  <a:lnTo>
                    <a:pt x="4769" y="129"/>
                  </a:lnTo>
                  <a:lnTo>
                    <a:pt x="3667" y="257"/>
                  </a:lnTo>
                  <a:lnTo>
                    <a:pt x="2667" y="411"/>
                  </a:lnTo>
                  <a:lnTo>
                    <a:pt x="2615" y="411"/>
                  </a:lnTo>
                  <a:lnTo>
                    <a:pt x="2154" y="513"/>
                  </a:lnTo>
                  <a:lnTo>
                    <a:pt x="1718" y="616"/>
                  </a:lnTo>
                  <a:lnTo>
                    <a:pt x="1308" y="718"/>
                  </a:lnTo>
                  <a:lnTo>
                    <a:pt x="974" y="821"/>
                  </a:lnTo>
                  <a:lnTo>
                    <a:pt x="564" y="1000"/>
                  </a:lnTo>
                  <a:lnTo>
                    <a:pt x="385" y="1103"/>
                  </a:lnTo>
                  <a:lnTo>
                    <a:pt x="256" y="1180"/>
                  </a:lnTo>
                  <a:lnTo>
                    <a:pt x="154" y="1283"/>
                  </a:lnTo>
                  <a:lnTo>
                    <a:pt x="77" y="1385"/>
                  </a:lnTo>
                  <a:lnTo>
                    <a:pt x="26" y="1488"/>
                  </a:lnTo>
                  <a:lnTo>
                    <a:pt x="0" y="1590"/>
                  </a:lnTo>
                  <a:lnTo>
                    <a:pt x="0" y="1667"/>
                  </a:lnTo>
                  <a:lnTo>
                    <a:pt x="51" y="1744"/>
                  </a:lnTo>
                  <a:lnTo>
                    <a:pt x="154" y="1898"/>
                  </a:lnTo>
                  <a:lnTo>
                    <a:pt x="333" y="2026"/>
                  </a:lnTo>
                  <a:lnTo>
                    <a:pt x="564" y="2154"/>
                  </a:lnTo>
                  <a:lnTo>
                    <a:pt x="872" y="2308"/>
                  </a:lnTo>
                  <a:lnTo>
                    <a:pt x="1231" y="2411"/>
                  </a:lnTo>
                  <a:lnTo>
                    <a:pt x="1641" y="2539"/>
                  </a:lnTo>
                  <a:lnTo>
                    <a:pt x="2103" y="2642"/>
                  </a:lnTo>
                  <a:lnTo>
                    <a:pt x="2615" y="2744"/>
                  </a:lnTo>
                  <a:lnTo>
                    <a:pt x="3154" y="2847"/>
                  </a:lnTo>
                  <a:lnTo>
                    <a:pt x="3744" y="2924"/>
                  </a:lnTo>
                  <a:lnTo>
                    <a:pt x="5051" y="3052"/>
                  </a:lnTo>
                  <a:lnTo>
                    <a:pt x="6462" y="3129"/>
                  </a:lnTo>
                  <a:lnTo>
                    <a:pt x="7975" y="3154"/>
                  </a:lnTo>
                  <a:lnTo>
                    <a:pt x="8769" y="3154"/>
                  </a:lnTo>
                  <a:lnTo>
                    <a:pt x="9539" y="3129"/>
                  </a:lnTo>
                  <a:lnTo>
                    <a:pt x="10975" y="3052"/>
                  </a:lnTo>
                  <a:lnTo>
                    <a:pt x="11667" y="2975"/>
                  </a:lnTo>
                  <a:lnTo>
                    <a:pt x="12308" y="2898"/>
                  </a:lnTo>
                  <a:lnTo>
                    <a:pt x="12898" y="2821"/>
                  </a:lnTo>
                  <a:lnTo>
                    <a:pt x="13462" y="2718"/>
                  </a:lnTo>
                  <a:lnTo>
                    <a:pt x="13975" y="2616"/>
                  </a:lnTo>
                  <a:lnTo>
                    <a:pt x="14436" y="2513"/>
                  </a:lnTo>
                  <a:lnTo>
                    <a:pt x="14846" y="2385"/>
                  </a:lnTo>
                  <a:lnTo>
                    <a:pt x="15205" y="2257"/>
                  </a:lnTo>
                  <a:lnTo>
                    <a:pt x="15488" y="2103"/>
                  </a:lnTo>
                  <a:lnTo>
                    <a:pt x="15693" y="1975"/>
                  </a:lnTo>
                  <a:lnTo>
                    <a:pt x="15847" y="1821"/>
                  </a:lnTo>
                  <a:lnTo>
                    <a:pt x="15898" y="1744"/>
                  </a:lnTo>
                  <a:lnTo>
                    <a:pt x="15923" y="1667"/>
                  </a:lnTo>
                  <a:lnTo>
                    <a:pt x="15949" y="1590"/>
                  </a:lnTo>
                  <a:lnTo>
                    <a:pt x="15923" y="1462"/>
                  </a:lnTo>
                  <a:lnTo>
                    <a:pt x="15847" y="1308"/>
                  </a:lnTo>
                  <a:lnTo>
                    <a:pt x="15693" y="1180"/>
                  </a:lnTo>
                  <a:lnTo>
                    <a:pt x="15488" y="1052"/>
                  </a:lnTo>
                  <a:lnTo>
                    <a:pt x="15205" y="924"/>
                  </a:lnTo>
                  <a:lnTo>
                    <a:pt x="14872" y="795"/>
                  </a:lnTo>
                  <a:lnTo>
                    <a:pt x="14462" y="667"/>
                  </a:lnTo>
                  <a:lnTo>
                    <a:pt x="14026" y="565"/>
                  </a:lnTo>
                  <a:lnTo>
                    <a:pt x="13539" y="436"/>
                  </a:lnTo>
                  <a:lnTo>
                    <a:pt x="12975" y="359"/>
                  </a:lnTo>
                  <a:lnTo>
                    <a:pt x="12411" y="257"/>
                  </a:lnTo>
                  <a:lnTo>
                    <a:pt x="11128" y="129"/>
                  </a:lnTo>
                  <a:lnTo>
                    <a:pt x="10282" y="77"/>
                  </a:lnTo>
                  <a:lnTo>
                    <a:pt x="9410" y="26"/>
                  </a:lnTo>
                  <a:lnTo>
                    <a:pt x="9128" y="26"/>
                  </a:lnTo>
                  <a:lnTo>
                    <a:pt x="8410" y="0"/>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2"/>
            <p:cNvSpPr/>
            <p:nvPr/>
          </p:nvSpPr>
          <p:spPr>
            <a:xfrm>
              <a:off x="6435700" y="2964850"/>
              <a:ext cx="398750" cy="78875"/>
            </a:xfrm>
            <a:custGeom>
              <a:rect b="b" l="l" r="r" t="t"/>
              <a:pathLst>
                <a:path extrusionOk="0" fill="none" h="3155" w="15950">
                  <a:moveTo>
                    <a:pt x="7975" y="0"/>
                  </a:moveTo>
                  <a:lnTo>
                    <a:pt x="7975" y="0"/>
                  </a:lnTo>
                  <a:lnTo>
                    <a:pt x="7257" y="0"/>
                  </a:lnTo>
                  <a:lnTo>
                    <a:pt x="7257" y="0"/>
                  </a:lnTo>
                  <a:lnTo>
                    <a:pt x="7205" y="0"/>
                  </a:lnTo>
                  <a:lnTo>
                    <a:pt x="7205" y="0"/>
                  </a:lnTo>
                  <a:lnTo>
                    <a:pt x="5949" y="52"/>
                  </a:lnTo>
                  <a:lnTo>
                    <a:pt x="4769" y="129"/>
                  </a:lnTo>
                  <a:lnTo>
                    <a:pt x="3667" y="257"/>
                  </a:lnTo>
                  <a:lnTo>
                    <a:pt x="2667" y="411"/>
                  </a:lnTo>
                  <a:lnTo>
                    <a:pt x="2667" y="411"/>
                  </a:lnTo>
                  <a:lnTo>
                    <a:pt x="2615" y="411"/>
                  </a:lnTo>
                  <a:lnTo>
                    <a:pt x="2615" y="411"/>
                  </a:lnTo>
                  <a:lnTo>
                    <a:pt x="2154" y="513"/>
                  </a:lnTo>
                  <a:lnTo>
                    <a:pt x="1718" y="616"/>
                  </a:lnTo>
                  <a:lnTo>
                    <a:pt x="1308" y="718"/>
                  </a:lnTo>
                  <a:lnTo>
                    <a:pt x="974" y="821"/>
                  </a:lnTo>
                  <a:lnTo>
                    <a:pt x="974" y="821"/>
                  </a:lnTo>
                  <a:lnTo>
                    <a:pt x="564" y="1000"/>
                  </a:lnTo>
                  <a:lnTo>
                    <a:pt x="385" y="1103"/>
                  </a:lnTo>
                  <a:lnTo>
                    <a:pt x="256" y="1180"/>
                  </a:lnTo>
                  <a:lnTo>
                    <a:pt x="154" y="1283"/>
                  </a:lnTo>
                  <a:lnTo>
                    <a:pt x="77" y="1385"/>
                  </a:lnTo>
                  <a:lnTo>
                    <a:pt x="26" y="1488"/>
                  </a:lnTo>
                  <a:lnTo>
                    <a:pt x="0" y="1590"/>
                  </a:lnTo>
                  <a:lnTo>
                    <a:pt x="0" y="1590"/>
                  </a:lnTo>
                  <a:lnTo>
                    <a:pt x="0" y="1667"/>
                  </a:lnTo>
                  <a:lnTo>
                    <a:pt x="51" y="1744"/>
                  </a:lnTo>
                  <a:lnTo>
                    <a:pt x="51" y="1744"/>
                  </a:lnTo>
                  <a:lnTo>
                    <a:pt x="154" y="1898"/>
                  </a:lnTo>
                  <a:lnTo>
                    <a:pt x="333" y="2026"/>
                  </a:lnTo>
                  <a:lnTo>
                    <a:pt x="564" y="2154"/>
                  </a:lnTo>
                  <a:lnTo>
                    <a:pt x="872" y="2308"/>
                  </a:lnTo>
                  <a:lnTo>
                    <a:pt x="1231" y="2411"/>
                  </a:lnTo>
                  <a:lnTo>
                    <a:pt x="1641" y="2539"/>
                  </a:lnTo>
                  <a:lnTo>
                    <a:pt x="2103" y="2642"/>
                  </a:lnTo>
                  <a:lnTo>
                    <a:pt x="2615" y="2744"/>
                  </a:lnTo>
                  <a:lnTo>
                    <a:pt x="3154" y="2847"/>
                  </a:lnTo>
                  <a:lnTo>
                    <a:pt x="3744" y="2924"/>
                  </a:lnTo>
                  <a:lnTo>
                    <a:pt x="5051" y="3052"/>
                  </a:lnTo>
                  <a:lnTo>
                    <a:pt x="6462" y="3129"/>
                  </a:lnTo>
                  <a:lnTo>
                    <a:pt x="7975" y="3154"/>
                  </a:lnTo>
                  <a:lnTo>
                    <a:pt x="7975" y="3154"/>
                  </a:lnTo>
                  <a:lnTo>
                    <a:pt x="8769" y="3154"/>
                  </a:lnTo>
                  <a:lnTo>
                    <a:pt x="9539" y="3129"/>
                  </a:lnTo>
                  <a:lnTo>
                    <a:pt x="10975" y="3052"/>
                  </a:lnTo>
                  <a:lnTo>
                    <a:pt x="11667" y="2975"/>
                  </a:lnTo>
                  <a:lnTo>
                    <a:pt x="12308" y="2898"/>
                  </a:lnTo>
                  <a:lnTo>
                    <a:pt x="12898" y="2821"/>
                  </a:lnTo>
                  <a:lnTo>
                    <a:pt x="13462" y="2718"/>
                  </a:lnTo>
                  <a:lnTo>
                    <a:pt x="13975" y="2616"/>
                  </a:lnTo>
                  <a:lnTo>
                    <a:pt x="14436" y="2513"/>
                  </a:lnTo>
                  <a:lnTo>
                    <a:pt x="14846" y="2385"/>
                  </a:lnTo>
                  <a:lnTo>
                    <a:pt x="15205" y="2257"/>
                  </a:lnTo>
                  <a:lnTo>
                    <a:pt x="15488" y="2103"/>
                  </a:lnTo>
                  <a:lnTo>
                    <a:pt x="15693" y="1975"/>
                  </a:lnTo>
                  <a:lnTo>
                    <a:pt x="15847" y="1821"/>
                  </a:lnTo>
                  <a:lnTo>
                    <a:pt x="15898" y="1744"/>
                  </a:lnTo>
                  <a:lnTo>
                    <a:pt x="15923" y="1667"/>
                  </a:lnTo>
                  <a:lnTo>
                    <a:pt x="15923" y="1667"/>
                  </a:lnTo>
                  <a:lnTo>
                    <a:pt x="15949" y="1590"/>
                  </a:lnTo>
                  <a:lnTo>
                    <a:pt x="15949" y="1590"/>
                  </a:lnTo>
                  <a:lnTo>
                    <a:pt x="15949" y="1590"/>
                  </a:lnTo>
                  <a:lnTo>
                    <a:pt x="15949" y="1590"/>
                  </a:lnTo>
                  <a:lnTo>
                    <a:pt x="15923" y="1462"/>
                  </a:lnTo>
                  <a:lnTo>
                    <a:pt x="15923" y="1462"/>
                  </a:lnTo>
                  <a:lnTo>
                    <a:pt x="15847" y="1308"/>
                  </a:lnTo>
                  <a:lnTo>
                    <a:pt x="15693" y="1180"/>
                  </a:lnTo>
                  <a:lnTo>
                    <a:pt x="15488" y="1052"/>
                  </a:lnTo>
                  <a:lnTo>
                    <a:pt x="15205" y="924"/>
                  </a:lnTo>
                  <a:lnTo>
                    <a:pt x="15205" y="924"/>
                  </a:lnTo>
                  <a:lnTo>
                    <a:pt x="14872" y="795"/>
                  </a:lnTo>
                  <a:lnTo>
                    <a:pt x="14462" y="667"/>
                  </a:lnTo>
                  <a:lnTo>
                    <a:pt x="14026" y="565"/>
                  </a:lnTo>
                  <a:lnTo>
                    <a:pt x="13539" y="436"/>
                  </a:lnTo>
                  <a:lnTo>
                    <a:pt x="12975" y="359"/>
                  </a:lnTo>
                  <a:lnTo>
                    <a:pt x="12411" y="257"/>
                  </a:lnTo>
                  <a:lnTo>
                    <a:pt x="11128" y="129"/>
                  </a:lnTo>
                  <a:lnTo>
                    <a:pt x="11128" y="129"/>
                  </a:lnTo>
                  <a:lnTo>
                    <a:pt x="10282" y="77"/>
                  </a:lnTo>
                  <a:lnTo>
                    <a:pt x="9410" y="26"/>
                  </a:lnTo>
                  <a:lnTo>
                    <a:pt x="9410" y="26"/>
                  </a:lnTo>
                  <a:lnTo>
                    <a:pt x="9128" y="26"/>
                  </a:lnTo>
                  <a:lnTo>
                    <a:pt x="9128" y="26"/>
                  </a:lnTo>
                  <a:lnTo>
                    <a:pt x="8410" y="0"/>
                  </a:lnTo>
                  <a:lnTo>
                    <a:pt x="8410" y="0"/>
                  </a:lnTo>
                  <a:lnTo>
                    <a:pt x="79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2"/>
            <p:cNvSpPr/>
            <p:nvPr/>
          </p:nvSpPr>
          <p:spPr>
            <a:xfrm>
              <a:off x="6782500" y="3118700"/>
              <a:ext cx="62200" cy="110925"/>
            </a:xfrm>
            <a:custGeom>
              <a:rect b="b" l="l" r="r" t="t"/>
              <a:pathLst>
                <a:path extrusionOk="0" h="4437" w="2488">
                  <a:moveTo>
                    <a:pt x="1462" y="0"/>
                  </a:moveTo>
                  <a:lnTo>
                    <a:pt x="1282" y="52"/>
                  </a:lnTo>
                  <a:lnTo>
                    <a:pt x="1103" y="103"/>
                  </a:lnTo>
                  <a:lnTo>
                    <a:pt x="923" y="180"/>
                  </a:lnTo>
                  <a:lnTo>
                    <a:pt x="744" y="282"/>
                  </a:lnTo>
                  <a:lnTo>
                    <a:pt x="564" y="436"/>
                  </a:lnTo>
                  <a:lnTo>
                    <a:pt x="410" y="616"/>
                  </a:lnTo>
                  <a:lnTo>
                    <a:pt x="257" y="872"/>
                  </a:lnTo>
                  <a:lnTo>
                    <a:pt x="154" y="1154"/>
                  </a:lnTo>
                  <a:lnTo>
                    <a:pt x="51" y="1488"/>
                  </a:lnTo>
                  <a:lnTo>
                    <a:pt x="0" y="1898"/>
                  </a:lnTo>
                  <a:lnTo>
                    <a:pt x="0" y="2308"/>
                  </a:lnTo>
                  <a:lnTo>
                    <a:pt x="0" y="2667"/>
                  </a:lnTo>
                  <a:lnTo>
                    <a:pt x="26" y="3000"/>
                  </a:lnTo>
                  <a:lnTo>
                    <a:pt x="77" y="3283"/>
                  </a:lnTo>
                  <a:lnTo>
                    <a:pt x="154" y="3539"/>
                  </a:lnTo>
                  <a:lnTo>
                    <a:pt x="231" y="3770"/>
                  </a:lnTo>
                  <a:lnTo>
                    <a:pt x="308" y="3949"/>
                  </a:lnTo>
                  <a:lnTo>
                    <a:pt x="436" y="4103"/>
                  </a:lnTo>
                  <a:lnTo>
                    <a:pt x="539" y="4206"/>
                  </a:lnTo>
                  <a:lnTo>
                    <a:pt x="667" y="4308"/>
                  </a:lnTo>
                  <a:lnTo>
                    <a:pt x="795" y="4359"/>
                  </a:lnTo>
                  <a:lnTo>
                    <a:pt x="923" y="4411"/>
                  </a:lnTo>
                  <a:lnTo>
                    <a:pt x="1051" y="4436"/>
                  </a:lnTo>
                  <a:lnTo>
                    <a:pt x="1205" y="4436"/>
                  </a:lnTo>
                  <a:lnTo>
                    <a:pt x="1333" y="4411"/>
                  </a:lnTo>
                  <a:lnTo>
                    <a:pt x="1462" y="4359"/>
                  </a:lnTo>
                  <a:lnTo>
                    <a:pt x="1590" y="4283"/>
                  </a:lnTo>
                  <a:lnTo>
                    <a:pt x="1718" y="4154"/>
                  </a:lnTo>
                  <a:lnTo>
                    <a:pt x="1846" y="3975"/>
                  </a:lnTo>
                  <a:lnTo>
                    <a:pt x="1975" y="3770"/>
                  </a:lnTo>
                  <a:lnTo>
                    <a:pt x="2077" y="3513"/>
                  </a:lnTo>
                  <a:lnTo>
                    <a:pt x="2180" y="3257"/>
                  </a:lnTo>
                  <a:lnTo>
                    <a:pt x="2282" y="2949"/>
                  </a:lnTo>
                  <a:lnTo>
                    <a:pt x="2359" y="2616"/>
                  </a:lnTo>
                  <a:lnTo>
                    <a:pt x="2436" y="2283"/>
                  </a:lnTo>
                  <a:lnTo>
                    <a:pt x="2462" y="1949"/>
                  </a:lnTo>
                  <a:lnTo>
                    <a:pt x="2487" y="1590"/>
                  </a:lnTo>
                  <a:lnTo>
                    <a:pt x="2462" y="1257"/>
                  </a:lnTo>
                  <a:lnTo>
                    <a:pt x="2410" y="924"/>
                  </a:lnTo>
                  <a:lnTo>
                    <a:pt x="2334" y="616"/>
                  </a:lnTo>
                  <a:lnTo>
                    <a:pt x="2231" y="308"/>
                  </a:lnTo>
                  <a:lnTo>
                    <a:pt x="2077" y="26"/>
                  </a:lnTo>
                  <a:lnTo>
                    <a:pt x="2000" y="26"/>
                  </a:lnTo>
                  <a:lnTo>
                    <a:pt x="176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2"/>
            <p:cNvSpPr/>
            <p:nvPr/>
          </p:nvSpPr>
          <p:spPr>
            <a:xfrm>
              <a:off x="6037600" y="2285350"/>
              <a:ext cx="344900" cy="341700"/>
            </a:xfrm>
            <a:custGeom>
              <a:rect b="b" l="l" r="r" t="t"/>
              <a:pathLst>
                <a:path extrusionOk="0" h="13668" w="13796">
                  <a:moveTo>
                    <a:pt x="7257" y="0"/>
                  </a:moveTo>
                  <a:lnTo>
                    <a:pt x="7078" y="26"/>
                  </a:lnTo>
                  <a:lnTo>
                    <a:pt x="6898" y="77"/>
                  </a:lnTo>
                  <a:lnTo>
                    <a:pt x="6719" y="154"/>
                  </a:lnTo>
                  <a:lnTo>
                    <a:pt x="6514" y="231"/>
                  </a:lnTo>
                  <a:lnTo>
                    <a:pt x="6334" y="359"/>
                  </a:lnTo>
                  <a:lnTo>
                    <a:pt x="6155" y="539"/>
                  </a:lnTo>
                  <a:lnTo>
                    <a:pt x="5949" y="718"/>
                  </a:lnTo>
                  <a:lnTo>
                    <a:pt x="5821" y="667"/>
                  </a:lnTo>
                  <a:lnTo>
                    <a:pt x="5437" y="513"/>
                  </a:lnTo>
                  <a:lnTo>
                    <a:pt x="5180" y="436"/>
                  </a:lnTo>
                  <a:lnTo>
                    <a:pt x="4872" y="359"/>
                  </a:lnTo>
                  <a:lnTo>
                    <a:pt x="4565" y="308"/>
                  </a:lnTo>
                  <a:lnTo>
                    <a:pt x="4206" y="282"/>
                  </a:lnTo>
                  <a:lnTo>
                    <a:pt x="3872" y="308"/>
                  </a:lnTo>
                  <a:lnTo>
                    <a:pt x="3539" y="385"/>
                  </a:lnTo>
                  <a:lnTo>
                    <a:pt x="3360" y="436"/>
                  </a:lnTo>
                  <a:lnTo>
                    <a:pt x="3206" y="513"/>
                  </a:lnTo>
                  <a:lnTo>
                    <a:pt x="3052" y="616"/>
                  </a:lnTo>
                  <a:lnTo>
                    <a:pt x="2898" y="744"/>
                  </a:lnTo>
                  <a:lnTo>
                    <a:pt x="2744" y="872"/>
                  </a:lnTo>
                  <a:lnTo>
                    <a:pt x="2590" y="1026"/>
                  </a:lnTo>
                  <a:lnTo>
                    <a:pt x="2462" y="1206"/>
                  </a:lnTo>
                  <a:lnTo>
                    <a:pt x="2360" y="1411"/>
                  </a:lnTo>
                  <a:lnTo>
                    <a:pt x="2257" y="1641"/>
                  </a:lnTo>
                  <a:lnTo>
                    <a:pt x="2154" y="1898"/>
                  </a:lnTo>
                  <a:lnTo>
                    <a:pt x="2078" y="2180"/>
                  </a:lnTo>
                  <a:lnTo>
                    <a:pt x="2001" y="2488"/>
                  </a:lnTo>
                  <a:lnTo>
                    <a:pt x="1924" y="2513"/>
                  </a:lnTo>
                  <a:lnTo>
                    <a:pt x="1693" y="2539"/>
                  </a:lnTo>
                  <a:lnTo>
                    <a:pt x="1411" y="2642"/>
                  </a:lnTo>
                  <a:lnTo>
                    <a:pt x="1257" y="2718"/>
                  </a:lnTo>
                  <a:lnTo>
                    <a:pt x="1103" y="2795"/>
                  </a:lnTo>
                  <a:lnTo>
                    <a:pt x="949" y="2898"/>
                  </a:lnTo>
                  <a:lnTo>
                    <a:pt x="821" y="3026"/>
                  </a:lnTo>
                  <a:lnTo>
                    <a:pt x="719" y="3180"/>
                  </a:lnTo>
                  <a:lnTo>
                    <a:pt x="642" y="3359"/>
                  </a:lnTo>
                  <a:lnTo>
                    <a:pt x="616" y="3565"/>
                  </a:lnTo>
                  <a:lnTo>
                    <a:pt x="616" y="3795"/>
                  </a:lnTo>
                  <a:lnTo>
                    <a:pt x="667" y="4077"/>
                  </a:lnTo>
                  <a:lnTo>
                    <a:pt x="770" y="4360"/>
                  </a:lnTo>
                  <a:lnTo>
                    <a:pt x="719" y="4411"/>
                  </a:lnTo>
                  <a:lnTo>
                    <a:pt x="539" y="4488"/>
                  </a:lnTo>
                  <a:lnTo>
                    <a:pt x="360" y="4667"/>
                  </a:lnTo>
                  <a:lnTo>
                    <a:pt x="257" y="4770"/>
                  </a:lnTo>
                  <a:lnTo>
                    <a:pt x="154" y="4898"/>
                  </a:lnTo>
                  <a:lnTo>
                    <a:pt x="77" y="5052"/>
                  </a:lnTo>
                  <a:lnTo>
                    <a:pt x="26" y="5231"/>
                  </a:lnTo>
                  <a:lnTo>
                    <a:pt x="1" y="5411"/>
                  </a:lnTo>
                  <a:lnTo>
                    <a:pt x="26" y="5642"/>
                  </a:lnTo>
                  <a:lnTo>
                    <a:pt x="77" y="5872"/>
                  </a:lnTo>
                  <a:lnTo>
                    <a:pt x="180" y="6129"/>
                  </a:lnTo>
                  <a:lnTo>
                    <a:pt x="334" y="6411"/>
                  </a:lnTo>
                  <a:lnTo>
                    <a:pt x="565" y="6693"/>
                  </a:lnTo>
                  <a:lnTo>
                    <a:pt x="513" y="6770"/>
                  </a:lnTo>
                  <a:lnTo>
                    <a:pt x="436" y="6949"/>
                  </a:lnTo>
                  <a:lnTo>
                    <a:pt x="360" y="7206"/>
                  </a:lnTo>
                  <a:lnTo>
                    <a:pt x="308" y="7360"/>
                  </a:lnTo>
                  <a:lnTo>
                    <a:pt x="308" y="7539"/>
                  </a:lnTo>
                  <a:lnTo>
                    <a:pt x="308" y="7719"/>
                  </a:lnTo>
                  <a:lnTo>
                    <a:pt x="334" y="7924"/>
                  </a:lnTo>
                  <a:lnTo>
                    <a:pt x="385" y="8103"/>
                  </a:lnTo>
                  <a:lnTo>
                    <a:pt x="488" y="8308"/>
                  </a:lnTo>
                  <a:lnTo>
                    <a:pt x="642" y="8513"/>
                  </a:lnTo>
                  <a:lnTo>
                    <a:pt x="821" y="8693"/>
                  </a:lnTo>
                  <a:lnTo>
                    <a:pt x="1078" y="8872"/>
                  </a:lnTo>
                  <a:lnTo>
                    <a:pt x="1385" y="9052"/>
                  </a:lnTo>
                  <a:lnTo>
                    <a:pt x="1360" y="9129"/>
                  </a:lnTo>
                  <a:lnTo>
                    <a:pt x="1283" y="9283"/>
                  </a:lnTo>
                  <a:lnTo>
                    <a:pt x="1257" y="9513"/>
                  </a:lnTo>
                  <a:lnTo>
                    <a:pt x="1257" y="9667"/>
                  </a:lnTo>
                  <a:lnTo>
                    <a:pt x="1257" y="9821"/>
                  </a:lnTo>
                  <a:lnTo>
                    <a:pt x="1308" y="9975"/>
                  </a:lnTo>
                  <a:lnTo>
                    <a:pt x="1360" y="10154"/>
                  </a:lnTo>
                  <a:lnTo>
                    <a:pt x="1462" y="10308"/>
                  </a:lnTo>
                  <a:lnTo>
                    <a:pt x="1590" y="10488"/>
                  </a:lnTo>
                  <a:lnTo>
                    <a:pt x="1770" y="10667"/>
                  </a:lnTo>
                  <a:lnTo>
                    <a:pt x="2001" y="10821"/>
                  </a:lnTo>
                  <a:lnTo>
                    <a:pt x="2283" y="11001"/>
                  </a:lnTo>
                  <a:lnTo>
                    <a:pt x="2642" y="11155"/>
                  </a:lnTo>
                  <a:lnTo>
                    <a:pt x="2667" y="11360"/>
                  </a:lnTo>
                  <a:lnTo>
                    <a:pt x="2744" y="11565"/>
                  </a:lnTo>
                  <a:lnTo>
                    <a:pt x="2872" y="11821"/>
                  </a:lnTo>
                  <a:lnTo>
                    <a:pt x="2949" y="11949"/>
                  </a:lnTo>
                  <a:lnTo>
                    <a:pt x="3052" y="12052"/>
                  </a:lnTo>
                  <a:lnTo>
                    <a:pt x="3180" y="12155"/>
                  </a:lnTo>
                  <a:lnTo>
                    <a:pt x="3308" y="12257"/>
                  </a:lnTo>
                  <a:lnTo>
                    <a:pt x="3488" y="12334"/>
                  </a:lnTo>
                  <a:lnTo>
                    <a:pt x="3667" y="12385"/>
                  </a:lnTo>
                  <a:lnTo>
                    <a:pt x="3898" y="12411"/>
                  </a:lnTo>
                  <a:lnTo>
                    <a:pt x="4155" y="12385"/>
                  </a:lnTo>
                  <a:lnTo>
                    <a:pt x="4180" y="12488"/>
                  </a:lnTo>
                  <a:lnTo>
                    <a:pt x="4257" y="12719"/>
                  </a:lnTo>
                  <a:lnTo>
                    <a:pt x="4411" y="13026"/>
                  </a:lnTo>
                  <a:lnTo>
                    <a:pt x="4539" y="13180"/>
                  </a:lnTo>
                  <a:lnTo>
                    <a:pt x="4667" y="13334"/>
                  </a:lnTo>
                  <a:lnTo>
                    <a:pt x="4796" y="13462"/>
                  </a:lnTo>
                  <a:lnTo>
                    <a:pt x="4975" y="13565"/>
                  </a:lnTo>
                  <a:lnTo>
                    <a:pt x="5155" y="13642"/>
                  </a:lnTo>
                  <a:lnTo>
                    <a:pt x="5385" y="13667"/>
                  </a:lnTo>
                  <a:lnTo>
                    <a:pt x="5616" y="13642"/>
                  </a:lnTo>
                  <a:lnTo>
                    <a:pt x="5898" y="13539"/>
                  </a:lnTo>
                  <a:lnTo>
                    <a:pt x="6180" y="13385"/>
                  </a:lnTo>
                  <a:lnTo>
                    <a:pt x="6514" y="13129"/>
                  </a:lnTo>
                  <a:lnTo>
                    <a:pt x="11052" y="10283"/>
                  </a:lnTo>
                  <a:lnTo>
                    <a:pt x="11488" y="10283"/>
                  </a:lnTo>
                  <a:lnTo>
                    <a:pt x="11898" y="10257"/>
                  </a:lnTo>
                  <a:lnTo>
                    <a:pt x="12129" y="10206"/>
                  </a:lnTo>
                  <a:lnTo>
                    <a:pt x="12334" y="10154"/>
                  </a:lnTo>
                  <a:lnTo>
                    <a:pt x="12565" y="10078"/>
                  </a:lnTo>
                  <a:lnTo>
                    <a:pt x="12744" y="9975"/>
                  </a:lnTo>
                  <a:lnTo>
                    <a:pt x="12924" y="9847"/>
                  </a:lnTo>
                  <a:lnTo>
                    <a:pt x="13027" y="9693"/>
                  </a:lnTo>
                  <a:lnTo>
                    <a:pt x="13078" y="9616"/>
                  </a:lnTo>
                  <a:lnTo>
                    <a:pt x="13103" y="9513"/>
                  </a:lnTo>
                  <a:lnTo>
                    <a:pt x="13129" y="9411"/>
                  </a:lnTo>
                  <a:lnTo>
                    <a:pt x="13129" y="9308"/>
                  </a:lnTo>
                  <a:lnTo>
                    <a:pt x="13129" y="9180"/>
                  </a:lnTo>
                  <a:lnTo>
                    <a:pt x="13078" y="9052"/>
                  </a:lnTo>
                  <a:lnTo>
                    <a:pt x="12950" y="8744"/>
                  </a:lnTo>
                  <a:lnTo>
                    <a:pt x="13155" y="8693"/>
                  </a:lnTo>
                  <a:lnTo>
                    <a:pt x="13360" y="8590"/>
                  </a:lnTo>
                  <a:lnTo>
                    <a:pt x="13462" y="8513"/>
                  </a:lnTo>
                  <a:lnTo>
                    <a:pt x="13539" y="8437"/>
                  </a:lnTo>
                  <a:lnTo>
                    <a:pt x="13642" y="8334"/>
                  </a:lnTo>
                  <a:lnTo>
                    <a:pt x="13719" y="8206"/>
                  </a:lnTo>
                  <a:lnTo>
                    <a:pt x="13770" y="8078"/>
                  </a:lnTo>
                  <a:lnTo>
                    <a:pt x="13796" y="7898"/>
                  </a:lnTo>
                  <a:lnTo>
                    <a:pt x="13796" y="7719"/>
                  </a:lnTo>
                  <a:lnTo>
                    <a:pt x="13744" y="7513"/>
                  </a:lnTo>
                  <a:lnTo>
                    <a:pt x="13668" y="7283"/>
                  </a:lnTo>
                  <a:lnTo>
                    <a:pt x="13565" y="7026"/>
                  </a:lnTo>
                  <a:lnTo>
                    <a:pt x="13642" y="6770"/>
                  </a:lnTo>
                  <a:lnTo>
                    <a:pt x="13693" y="6513"/>
                  </a:lnTo>
                  <a:lnTo>
                    <a:pt x="13719" y="6180"/>
                  </a:lnTo>
                  <a:lnTo>
                    <a:pt x="13719" y="6001"/>
                  </a:lnTo>
                  <a:lnTo>
                    <a:pt x="13693" y="5821"/>
                  </a:lnTo>
                  <a:lnTo>
                    <a:pt x="13642" y="5642"/>
                  </a:lnTo>
                  <a:lnTo>
                    <a:pt x="13591" y="5462"/>
                  </a:lnTo>
                  <a:lnTo>
                    <a:pt x="13488" y="5283"/>
                  </a:lnTo>
                  <a:lnTo>
                    <a:pt x="13334" y="5103"/>
                  </a:lnTo>
                  <a:lnTo>
                    <a:pt x="13180" y="4949"/>
                  </a:lnTo>
                  <a:lnTo>
                    <a:pt x="12950" y="4821"/>
                  </a:lnTo>
                  <a:lnTo>
                    <a:pt x="12975" y="4718"/>
                  </a:lnTo>
                  <a:lnTo>
                    <a:pt x="13052" y="4513"/>
                  </a:lnTo>
                  <a:lnTo>
                    <a:pt x="13103" y="4180"/>
                  </a:lnTo>
                  <a:lnTo>
                    <a:pt x="13103" y="4001"/>
                  </a:lnTo>
                  <a:lnTo>
                    <a:pt x="13103" y="3821"/>
                  </a:lnTo>
                  <a:lnTo>
                    <a:pt x="13078" y="3616"/>
                  </a:lnTo>
                  <a:lnTo>
                    <a:pt x="13027" y="3436"/>
                  </a:lnTo>
                  <a:lnTo>
                    <a:pt x="12924" y="3257"/>
                  </a:lnTo>
                  <a:lnTo>
                    <a:pt x="12796" y="3077"/>
                  </a:lnTo>
                  <a:lnTo>
                    <a:pt x="12616" y="2924"/>
                  </a:lnTo>
                  <a:lnTo>
                    <a:pt x="12385" y="2795"/>
                  </a:lnTo>
                  <a:lnTo>
                    <a:pt x="12129" y="2693"/>
                  </a:lnTo>
                  <a:lnTo>
                    <a:pt x="11796" y="2642"/>
                  </a:lnTo>
                  <a:lnTo>
                    <a:pt x="11796" y="2513"/>
                  </a:lnTo>
                  <a:lnTo>
                    <a:pt x="11847" y="2154"/>
                  </a:lnTo>
                  <a:lnTo>
                    <a:pt x="11847" y="1949"/>
                  </a:lnTo>
                  <a:lnTo>
                    <a:pt x="11821" y="1693"/>
                  </a:lnTo>
                  <a:lnTo>
                    <a:pt x="11770" y="1462"/>
                  </a:lnTo>
                  <a:lnTo>
                    <a:pt x="11719" y="1231"/>
                  </a:lnTo>
                  <a:lnTo>
                    <a:pt x="11591" y="1000"/>
                  </a:lnTo>
                  <a:lnTo>
                    <a:pt x="11437" y="795"/>
                  </a:lnTo>
                  <a:lnTo>
                    <a:pt x="11334" y="718"/>
                  </a:lnTo>
                  <a:lnTo>
                    <a:pt x="11232" y="641"/>
                  </a:lnTo>
                  <a:lnTo>
                    <a:pt x="11103" y="590"/>
                  </a:lnTo>
                  <a:lnTo>
                    <a:pt x="10950" y="539"/>
                  </a:lnTo>
                  <a:lnTo>
                    <a:pt x="10796" y="513"/>
                  </a:lnTo>
                  <a:lnTo>
                    <a:pt x="10616" y="488"/>
                  </a:lnTo>
                  <a:lnTo>
                    <a:pt x="10437" y="488"/>
                  </a:lnTo>
                  <a:lnTo>
                    <a:pt x="10232" y="513"/>
                  </a:lnTo>
                  <a:lnTo>
                    <a:pt x="9975" y="565"/>
                  </a:lnTo>
                  <a:lnTo>
                    <a:pt x="9744" y="616"/>
                  </a:lnTo>
                  <a:lnTo>
                    <a:pt x="9462" y="718"/>
                  </a:lnTo>
                  <a:lnTo>
                    <a:pt x="9155" y="847"/>
                  </a:lnTo>
                  <a:lnTo>
                    <a:pt x="9103" y="795"/>
                  </a:lnTo>
                  <a:lnTo>
                    <a:pt x="9001" y="718"/>
                  </a:lnTo>
                  <a:lnTo>
                    <a:pt x="8821" y="565"/>
                  </a:lnTo>
                  <a:lnTo>
                    <a:pt x="8591" y="411"/>
                  </a:lnTo>
                  <a:lnTo>
                    <a:pt x="8360" y="257"/>
                  </a:lnTo>
                  <a:lnTo>
                    <a:pt x="8078" y="129"/>
                  </a:lnTo>
                  <a:lnTo>
                    <a:pt x="7770" y="26"/>
                  </a:lnTo>
                  <a:lnTo>
                    <a:pt x="7590"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2"/>
            <p:cNvSpPr/>
            <p:nvPr/>
          </p:nvSpPr>
          <p:spPr>
            <a:xfrm>
              <a:off x="6037600" y="2285350"/>
              <a:ext cx="344900" cy="341700"/>
            </a:xfrm>
            <a:custGeom>
              <a:rect b="b" l="l" r="r" t="t"/>
              <a:pathLst>
                <a:path extrusionOk="0" fill="none" h="13668" w="13796">
                  <a:moveTo>
                    <a:pt x="9155" y="847"/>
                  </a:moveTo>
                  <a:lnTo>
                    <a:pt x="9155" y="847"/>
                  </a:lnTo>
                  <a:lnTo>
                    <a:pt x="9103" y="795"/>
                  </a:lnTo>
                  <a:lnTo>
                    <a:pt x="9001" y="718"/>
                  </a:lnTo>
                  <a:lnTo>
                    <a:pt x="8821" y="565"/>
                  </a:lnTo>
                  <a:lnTo>
                    <a:pt x="8591" y="411"/>
                  </a:lnTo>
                  <a:lnTo>
                    <a:pt x="8591" y="411"/>
                  </a:lnTo>
                  <a:lnTo>
                    <a:pt x="8360" y="257"/>
                  </a:lnTo>
                  <a:lnTo>
                    <a:pt x="8078" y="129"/>
                  </a:lnTo>
                  <a:lnTo>
                    <a:pt x="7770" y="26"/>
                  </a:lnTo>
                  <a:lnTo>
                    <a:pt x="7590" y="0"/>
                  </a:lnTo>
                  <a:lnTo>
                    <a:pt x="7437" y="0"/>
                  </a:lnTo>
                  <a:lnTo>
                    <a:pt x="7257" y="0"/>
                  </a:lnTo>
                  <a:lnTo>
                    <a:pt x="7078" y="26"/>
                  </a:lnTo>
                  <a:lnTo>
                    <a:pt x="6898" y="77"/>
                  </a:lnTo>
                  <a:lnTo>
                    <a:pt x="6719" y="154"/>
                  </a:lnTo>
                  <a:lnTo>
                    <a:pt x="6514" y="231"/>
                  </a:lnTo>
                  <a:lnTo>
                    <a:pt x="6334" y="359"/>
                  </a:lnTo>
                  <a:lnTo>
                    <a:pt x="6155" y="539"/>
                  </a:lnTo>
                  <a:lnTo>
                    <a:pt x="5949" y="718"/>
                  </a:lnTo>
                  <a:lnTo>
                    <a:pt x="5949" y="718"/>
                  </a:lnTo>
                  <a:lnTo>
                    <a:pt x="5821" y="667"/>
                  </a:lnTo>
                  <a:lnTo>
                    <a:pt x="5437" y="513"/>
                  </a:lnTo>
                  <a:lnTo>
                    <a:pt x="5180" y="436"/>
                  </a:lnTo>
                  <a:lnTo>
                    <a:pt x="4872" y="359"/>
                  </a:lnTo>
                  <a:lnTo>
                    <a:pt x="4565" y="308"/>
                  </a:lnTo>
                  <a:lnTo>
                    <a:pt x="4206" y="282"/>
                  </a:lnTo>
                  <a:lnTo>
                    <a:pt x="3872" y="308"/>
                  </a:lnTo>
                  <a:lnTo>
                    <a:pt x="3539" y="385"/>
                  </a:lnTo>
                  <a:lnTo>
                    <a:pt x="3360" y="436"/>
                  </a:lnTo>
                  <a:lnTo>
                    <a:pt x="3206" y="513"/>
                  </a:lnTo>
                  <a:lnTo>
                    <a:pt x="3052" y="616"/>
                  </a:lnTo>
                  <a:lnTo>
                    <a:pt x="2898" y="744"/>
                  </a:lnTo>
                  <a:lnTo>
                    <a:pt x="2744" y="872"/>
                  </a:lnTo>
                  <a:lnTo>
                    <a:pt x="2590" y="1026"/>
                  </a:lnTo>
                  <a:lnTo>
                    <a:pt x="2462" y="1206"/>
                  </a:lnTo>
                  <a:lnTo>
                    <a:pt x="2360" y="1411"/>
                  </a:lnTo>
                  <a:lnTo>
                    <a:pt x="2257" y="1641"/>
                  </a:lnTo>
                  <a:lnTo>
                    <a:pt x="2154" y="1898"/>
                  </a:lnTo>
                  <a:lnTo>
                    <a:pt x="2078" y="2180"/>
                  </a:lnTo>
                  <a:lnTo>
                    <a:pt x="2001" y="2488"/>
                  </a:lnTo>
                  <a:lnTo>
                    <a:pt x="2001" y="2488"/>
                  </a:lnTo>
                  <a:lnTo>
                    <a:pt x="1924" y="2513"/>
                  </a:lnTo>
                  <a:lnTo>
                    <a:pt x="1693" y="2539"/>
                  </a:lnTo>
                  <a:lnTo>
                    <a:pt x="1411" y="2642"/>
                  </a:lnTo>
                  <a:lnTo>
                    <a:pt x="1257" y="2718"/>
                  </a:lnTo>
                  <a:lnTo>
                    <a:pt x="1103" y="2795"/>
                  </a:lnTo>
                  <a:lnTo>
                    <a:pt x="949" y="2898"/>
                  </a:lnTo>
                  <a:lnTo>
                    <a:pt x="821" y="3026"/>
                  </a:lnTo>
                  <a:lnTo>
                    <a:pt x="719" y="3180"/>
                  </a:lnTo>
                  <a:lnTo>
                    <a:pt x="642" y="3359"/>
                  </a:lnTo>
                  <a:lnTo>
                    <a:pt x="616" y="3565"/>
                  </a:lnTo>
                  <a:lnTo>
                    <a:pt x="616" y="3795"/>
                  </a:lnTo>
                  <a:lnTo>
                    <a:pt x="667" y="4077"/>
                  </a:lnTo>
                  <a:lnTo>
                    <a:pt x="770" y="4360"/>
                  </a:lnTo>
                  <a:lnTo>
                    <a:pt x="770" y="4360"/>
                  </a:lnTo>
                  <a:lnTo>
                    <a:pt x="719" y="4411"/>
                  </a:lnTo>
                  <a:lnTo>
                    <a:pt x="539" y="4488"/>
                  </a:lnTo>
                  <a:lnTo>
                    <a:pt x="360" y="4667"/>
                  </a:lnTo>
                  <a:lnTo>
                    <a:pt x="257" y="4770"/>
                  </a:lnTo>
                  <a:lnTo>
                    <a:pt x="154" y="4898"/>
                  </a:lnTo>
                  <a:lnTo>
                    <a:pt x="77" y="5052"/>
                  </a:lnTo>
                  <a:lnTo>
                    <a:pt x="26" y="5231"/>
                  </a:lnTo>
                  <a:lnTo>
                    <a:pt x="1" y="5411"/>
                  </a:lnTo>
                  <a:lnTo>
                    <a:pt x="26" y="5642"/>
                  </a:lnTo>
                  <a:lnTo>
                    <a:pt x="77" y="5872"/>
                  </a:lnTo>
                  <a:lnTo>
                    <a:pt x="180" y="6129"/>
                  </a:lnTo>
                  <a:lnTo>
                    <a:pt x="334" y="6411"/>
                  </a:lnTo>
                  <a:lnTo>
                    <a:pt x="565" y="6693"/>
                  </a:lnTo>
                  <a:lnTo>
                    <a:pt x="565" y="6693"/>
                  </a:lnTo>
                  <a:lnTo>
                    <a:pt x="513" y="6770"/>
                  </a:lnTo>
                  <a:lnTo>
                    <a:pt x="436" y="6949"/>
                  </a:lnTo>
                  <a:lnTo>
                    <a:pt x="360" y="7206"/>
                  </a:lnTo>
                  <a:lnTo>
                    <a:pt x="308" y="7360"/>
                  </a:lnTo>
                  <a:lnTo>
                    <a:pt x="308" y="7539"/>
                  </a:lnTo>
                  <a:lnTo>
                    <a:pt x="308" y="7719"/>
                  </a:lnTo>
                  <a:lnTo>
                    <a:pt x="334" y="7924"/>
                  </a:lnTo>
                  <a:lnTo>
                    <a:pt x="385" y="8103"/>
                  </a:lnTo>
                  <a:lnTo>
                    <a:pt x="488" y="8308"/>
                  </a:lnTo>
                  <a:lnTo>
                    <a:pt x="642" y="8513"/>
                  </a:lnTo>
                  <a:lnTo>
                    <a:pt x="821" y="8693"/>
                  </a:lnTo>
                  <a:lnTo>
                    <a:pt x="1078" y="8872"/>
                  </a:lnTo>
                  <a:lnTo>
                    <a:pt x="1385" y="9052"/>
                  </a:lnTo>
                  <a:lnTo>
                    <a:pt x="1385" y="9052"/>
                  </a:lnTo>
                  <a:lnTo>
                    <a:pt x="1360" y="9129"/>
                  </a:lnTo>
                  <a:lnTo>
                    <a:pt x="1283" y="9283"/>
                  </a:lnTo>
                  <a:lnTo>
                    <a:pt x="1257" y="9513"/>
                  </a:lnTo>
                  <a:lnTo>
                    <a:pt x="1257" y="9667"/>
                  </a:lnTo>
                  <a:lnTo>
                    <a:pt x="1257" y="9821"/>
                  </a:lnTo>
                  <a:lnTo>
                    <a:pt x="1308" y="9975"/>
                  </a:lnTo>
                  <a:lnTo>
                    <a:pt x="1360" y="10154"/>
                  </a:lnTo>
                  <a:lnTo>
                    <a:pt x="1462" y="10308"/>
                  </a:lnTo>
                  <a:lnTo>
                    <a:pt x="1590" y="10488"/>
                  </a:lnTo>
                  <a:lnTo>
                    <a:pt x="1770" y="10667"/>
                  </a:lnTo>
                  <a:lnTo>
                    <a:pt x="2001" y="10821"/>
                  </a:lnTo>
                  <a:lnTo>
                    <a:pt x="2283" y="11001"/>
                  </a:lnTo>
                  <a:lnTo>
                    <a:pt x="2642" y="11155"/>
                  </a:lnTo>
                  <a:lnTo>
                    <a:pt x="2642" y="11155"/>
                  </a:lnTo>
                  <a:lnTo>
                    <a:pt x="2667" y="11360"/>
                  </a:lnTo>
                  <a:lnTo>
                    <a:pt x="2744" y="11565"/>
                  </a:lnTo>
                  <a:lnTo>
                    <a:pt x="2872" y="11821"/>
                  </a:lnTo>
                  <a:lnTo>
                    <a:pt x="2949" y="11949"/>
                  </a:lnTo>
                  <a:lnTo>
                    <a:pt x="3052" y="12052"/>
                  </a:lnTo>
                  <a:lnTo>
                    <a:pt x="3180" y="12155"/>
                  </a:lnTo>
                  <a:lnTo>
                    <a:pt x="3308" y="12257"/>
                  </a:lnTo>
                  <a:lnTo>
                    <a:pt x="3488" y="12334"/>
                  </a:lnTo>
                  <a:lnTo>
                    <a:pt x="3667" y="12385"/>
                  </a:lnTo>
                  <a:lnTo>
                    <a:pt x="3898" y="12411"/>
                  </a:lnTo>
                  <a:lnTo>
                    <a:pt x="4155" y="12385"/>
                  </a:lnTo>
                  <a:lnTo>
                    <a:pt x="4155" y="12385"/>
                  </a:lnTo>
                  <a:lnTo>
                    <a:pt x="4180" y="12488"/>
                  </a:lnTo>
                  <a:lnTo>
                    <a:pt x="4257" y="12719"/>
                  </a:lnTo>
                  <a:lnTo>
                    <a:pt x="4411" y="13026"/>
                  </a:lnTo>
                  <a:lnTo>
                    <a:pt x="4539" y="13180"/>
                  </a:lnTo>
                  <a:lnTo>
                    <a:pt x="4667" y="13334"/>
                  </a:lnTo>
                  <a:lnTo>
                    <a:pt x="4796" y="13462"/>
                  </a:lnTo>
                  <a:lnTo>
                    <a:pt x="4975" y="13565"/>
                  </a:lnTo>
                  <a:lnTo>
                    <a:pt x="5155" y="13642"/>
                  </a:lnTo>
                  <a:lnTo>
                    <a:pt x="5385" y="13667"/>
                  </a:lnTo>
                  <a:lnTo>
                    <a:pt x="5616" y="13642"/>
                  </a:lnTo>
                  <a:lnTo>
                    <a:pt x="5898" y="13539"/>
                  </a:lnTo>
                  <a:lnTo>
                    <a:pt x="6180" y="13385"/>
                  </a:lnTo>
                  <a:lnTo>
                    <a:pt x="6514" y="13129"/>
                  </a:lnTo>
                  <a:lnTo>
                    <a:pt x="11052" y="10283"/>
                  </a:lnTo>
                  <a:lnTo>
                    <a:pt x="11052" y="10283"/>
                  </a:lnTo>
                  <a:lnTo>
                    <a:pt x="11180" y="10283"/>
                  </a:lnTo>
                  <a:lnTo>
                    <a:pt x="11488" y="10283"/>
                  </a:lnTo>
                  <a:lnTo>
                    <a:pt x="11898" y="10257"/>
                  </a:lnTo>
                  <a:lnTo>
                    <a:pt x="12129" y="10206"/>
                  </a:lnTo>
                  <a:lnTo>
                    <a:pt x="12334" y="10154"/>
                  </a:lnTo>
                  <a:lnTo>
                    <a:pt x="12565" y="10078"/>
                  </a:lnTo>
                  <a:lnTo>
                    <a:pt x="12744" y="9975"/>
                  </a:lnTo>
                  <a:lnTo>
                    <a:pt x="12924" y="9847"/>
                  </a:lnTo>
                  <a:lnTo>
                    <a:pt x="13027" y="9693"/>
                  </a:lnTo>
                  <a:lnTo>
                    <a:pt x="13078" y="9616"/>
                  </a:lnTo>
                  <a:lnTo>
                    <a:pt x="13103" y="9513"/>
                  </a:lnTo>
                  <a:lnTo>
                    <a:pt x="13129" y="9411"/>
                  </a:lnTo>
                  <a:lnTo>
                    <a:pt x="13129" y="9308"/>
                  </a:lnTo>
                  <a:lnTo>
                    <a:pt x="13129" y="9180"/>
                  </a:lnTo>
                  <a:lnTo>
                    <a:pt x="13078" y="9052"/>
                  </a:lnTo>
                  <a:lnTo>
                    <a:pt x="12950" y="8744"/>
                  </a:lnTo>
                  <a:lnTo>
                    <a:pt x="12950" y="8744"/>
                  </a:lnTo>
                  <a:lnTo>
                    <a:pt x="13155" y="8693"/>
                  </a:lnTo>
                  <a:lnTo>
                    <a:pt x="13360" y="8590"/>
                  </a:lnTo>
                  <a:lnTo>
                    <a:pt x="13462" y="8513"/>
                  </a:lnTo>
                  <a:lnTo>
                    <a:pt x="13539" y="8437"/>
                  </a:lnTo>
                  <a:lnTo>
                    <a:pt x="13642" y="8334"/>
                  </a:lnTo>
                  <a:lnTo>
                    <a:pt x="13719" y="8206"/>
                  </a:lnTo>
                  <a:lnTo>
                    <a:pt x="13770" y="8078"/>
                  </a:lnTo>
                  <a:lnTo>
                    <a:pt x="13796" y="7898"/>
                  </a:lnTo>
                  <a:lnTo>
                    <a:pt x="13796" y="7719"/>
                  </a:lnTo>
                  <a:lnTo>
                    <a:pt x="13744" y="7513"/>
                  </a:lnTo>
                  <a:lnTo>
                    <a:pt x="13668" y="7283"/>
                  </a:lnTo>
                  <a:lnTo>
                    <a:pt x="13565" y="7026"/>
                  </a:lnTo>
                  <a:lnTo>
                    <a:pt x="13565" y="7026"/>
                  </a:lnTo>
                  <a:lnTo>
                    <a:pt x="13642" y="6770"/>
                  </a:lnTo>
                  <a:lnTo>
                    <a:pt x="13693" y="6513"/>
                  </a:lnTo>
                  <a:lnTo>
                    <a:pt x="13719" y="6180"/>
                  </a:lnTo>
                  <a:lnTo>
                    <a:pt x="13719" y="6001"/>
                  </a:lnTo>
                  <a:lnTo>
                    <a:pt x="13693" y="5821"/>
                  </a:lnTo>
                  <a:lnTo>
                    <a:pt x="13642" y="5642"/>
                  </a:lnTo>
                  <a:lnTo>
                    <a:pt x="13591" y="5462"/>
                  </a:lnTo>
                  <a:lnTo>
                    <a:pt x="13488" y="5283"/>
                  </a:lnTo>
                  <a:lnTo>
                    <a:pt x="13334" y="5103"/>
                  </a:lnTo>
                  <a:lnTo>
                    <a:pt x="13180" y="4949"/>
                  </a:lnTo>
                  <a:lnTo>
                    <a:pt x="12950" y="4821"/>
                  </a:lnTo>
                  <a:lnTo>
                    <a:pt x="12950" y="4821"/>
                  </a:lnTo>
                  <a:lnTo>
                    <a:pt x="12975" y="4718"/>
                  </a:lnTo>
                  <a:lnTo>
                    <a:pt x="13052" y="4513"/>
                  </a:lnTo>
                  <a:lnTo>
                    <a:pt x="13103" y="4180"/>
                  </a:lnTo>
                  <a:lnTo>
                    <a:pt x="13103" y="4001"/>
                  </a:lnTo>
                  <a:lnTo>
                    <a:pt x="13103" y="3821"/>
                  </a:lnTo>
                  <a:lnTo>
                    <a:pt x="13078" y="3616"/>
                  </a:lnTo>
                  <a:lnTo>
                    <a:pt x="13027" y="3436"/>
                  </a:lnTo>
                  <a:lnTo>
                    <a:pt x="12924" y="3257"/>
                  </a:lnTo>
                  <a:lnTo>
                    <a:pt x="12796" y="3077"/>
                  </a:lnTo>
                  <a:lnTo>
                    <a:pt x="12616" y="2924"/>
                  </a:lnTo>
                  <a:lnTo>
                    <a:pt x="12385" y="2795"/>
                  </a:lnTo>
                  <a:lnTo>
                    <a:pt x="12129" y="2693"/>
                  </a:lnTo>
                  <a:lnTo>
                    <a:pt x="11796" y="2642"/>
                  </a:lnTo>
                  <a:lnTo>
                    <a:pt x="11796" y="2642"/>
                  </a:lnTo>
                  <a:lnTo>
                    <a:pt x="11796" y="2513"/>
                  </a:lnTo>
                  <a:lnTo>
                    <a:pt x="11847" y="2154"/>
                  </a:lnTo>
                  <a:lnTo>
                    <a:pt x="11847" y="1949"/>
                  </a:lnTo>
                  <a:lnTo>
                    <a:pt x="11821" y="1693"/>
                  </a:lnTo>
                  <a:lnTo>
                    <a:pt x="11770" y="1462"/>
                  </a:lnTo>
                  <a:lnTo>
                    <a:pt x="11719" y="1231"/>
                  </a:lnTo>
                  <a:lnTo>
                    <a:pt x="11591" y="1000"/>
                  </a:lnTo>
                  <a:lnTo>
                    <a:pt x="11437" y="795"/>
                  </a:lnTo>
                  <a:lnTo>
                    <a:pt x="11334" y="718"/>
                  </a:lnTo>
                  <a:lnTo>
                    <a:pt x="11232" y="641"/>
                  </a:lnTo>
                  <a:lnTo>
                    <a:pt x="11103" y="590"/>
                  </a:lnTo>
                  <a:lnTo>
                    <a:pt x="10950" y="539"/>
                  </a:lnTo>
                  <a:lnTo>
                    <a:pt x="10796" y="513"/>
                  </a:lnTo>
                  <a:lnTo>
                    <a:pt x="10616" y="488"/>
                  </a:lnTo>
                  <a:lnTo>
                    <a:pt x="10437" y="488"/>
                  </a:lnTo>
                  <a:lnTo>
                    <a:pt x="10232" y="513"/>
                  </a:lnTo>
                  <a:lnTo>
                    <a:pt x="9975" y="565"/>
                  </a:lnTo>
                  <a:lnTo>
                    <a:pt x="9744" y="616"/>
                  </a:lnTo>
                  <a:lnTo>
                    <a:pt x="9462" y="718"/>
                  </a:lnTo>
                  <a:lnTo>
                    <a:pt x="9155" y="84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2"/>
            <p:cNvSpPr/>
            <p:nvPr/>
          </p:nvSpPr>
          <p:spPr>
            <a:xfrm>
              <a:off x="6170300" y="2591125"/>
              <a:ext cx="136575" cy="164775"/>
            </a:xfrm>
            <a:custGeom>
              <a:rect b="b" l="l" r="r" t="t"/>
              <a:pathLst>
                <a:path extrusionOk="0" h="6591" w="5463">
                  <a:moveTo>
                    <a:pt x="0" y="0"/>
                  </a:moveTo>
                  <a:lnTo>
                    <a:pt x="949" y="5283"/>
                  </a:lnTo>
                  <a:lnTo>
                    <a:pt x="1231" y="5539"/>
                  </a:lnTo>
                  <a:lnTo>
                    <a:pt x="1539" y="5770"/>
                  </a:lnTo>
                  <a:lnTo>
                    <a:pt x="1924" y="6052"/>
                  </a:lnTo>
                  <a:lnTo>
                    <a:pt x="2154" y="6180"/>
                  </a:lnTo>
                  <a:lnTo>
                    <a:pt x="2411" y="6308"/>
                  </a:lnTo>
                  <a:lnTo>
                    <a:pt x="2667" y="6411"/>
                  </a:lnTo>
                  <a:lnTo>
                    <a:pt x="2949" y="6513"/>
                  </a:lnTo>
                  <a:lnTo>
                    <a:pt x="3231" y="6565"/>
                  </a:lnTo>
                  <a:lnTo>
                    <a:pt x="3513" y="6590"/>
                  </a:lnTo>
                  <a:lnTo>
                    <a:pt x="3795" y="6590"/>
                  </a:lnTo>
                  <a:lnTo>
                    <a:pt x="4103" y="6539"/>
                  </a:lnTo>
                  <a:lnTo>
                    <a:pt x="4385" y="6462"/>
                  </a:lnTo>
                  <a:lnTo>
                    <a:pt x="4616" y="6385"/>
                  </a:lnTo>
                  <a:lnTo>
                    <a:pt x="4821" y="6283"/>
                  </a:lnTo>
                  <a:lnTo>
                    <a:pt x="4975" y="6180"/>
                  </a:lnTo>
                  <a:lnTo>
                    <a:pt x="5129" y="6077"/>
                  </a:lnTo>
                  <a:lnTo>
                    <a:pt x="5231" y="5975"/>
                  </a:lnTo>
                  <a:lnTo>
                    <a:pt x="5308" y="5872"/>
                  </a:lnTo>
                  <a:lnTo>
                    <a:pt x="5385" y="5744"/>
                  </a:lnTo>
                  <a:lnTo>
                    <a:pt x="5462" y="5565"/>
                  </a:lnTo>
                  <a:lnTo>
                    <a:pt x="5462" y="5385"/>
                  </a:lnTo>
                  <a:lnTo>
                    <a:pt x="5462" y="5257"/>
                  </a:lnTo>
                  <a:lnTo>
                    <a:pt x="4693" y="1411"/>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2"/>
            <p:cNvSpPr/>
            <p:nvPr/>
          </p:nvSpPr>
          <p:spPr>
            <a:xfrm>
              <a:off x="6170300" y="2591125"/>
              <a:ext cx="136575" cy="164775"/>
            </a:xfrm>
            <a:custGeom>
              <a:rect b="b" l="l" r="r" t="t"/>
              <a:pathLst>
                <a:path extrusionOk="0" fill="none" h="6591" w="5463">
                  <a:moveTo>
                    <a:pt x="4693" y="1411"/>
                  </a:moveTo>
                  <a:lnTo>
                    <a:pt x="5462" y="5257"/>
                  </a:lnTo>
                  <a:lnTo>
                    <a:pt x="5462" y="5257"/>
                  </a:lnTo>
                  <a:lnTo>
                    <a:pt x="5462" y="5385"/>
                  </a:lnTo>
                  <a:lnTo>
                    <a:pt x="5462" y="5565"/>
                  </a:lnTo>
                  <a:lnTo>
                    <a:pt x="5385" y="5744"/>
                  </a:lnTo>
                  <a:lnTo>
                    <a:pt x="5308" y="5872"/>
                  </a:lnTo>
                  <a:lnTo>
                    <a:pt x="5231" y="5975"/>
                  </a:lnTo>
                  <a:lnTo>
                    <a:pt x="5129" y="6077"/>
                  </a:lnTo>
                  <a:lnTo>
                    <a:pt x="4975" y="6180"/>
                  </a:lnTo>
                  <a:lnTo>
                    <a:pt x="4821" y="6283"/>
                  </a:lnTo>
                  <a:lnTo>
                    <a:pt x="4616" y="6385"/>
                  </a:lnTo>
                  <a:lnTo>
                    <a:pt x="4385" y="6462"/>
                  </a:lnTo>
                  <a:lnTo>
                    <a:pt x="4103" y="6539"/>
                  </a:lnTo>
                  <a:lnTo>
                    <a:pt x="4103" y="6539"/>
                  </a:lnTo>
                  <a:lnTo>
                    <a:pt x="3795" y="6590"/>
                  </a:lnTo>
                  <a:lnTo>
                    <a:pt x="3513" y="6590"/>
                  </a:lnTo>
                  <a:lnTo>
                    <a:pt x="3231" y="6565"/>
                  </a:lnTo>
                  <a:lnTo>
                    <a:pt x="2949" y="6513"/>
                  </a:lnTo>
                  <a:lnTo>
                    <a:pt x="2667" y="6411"/>
                  </a:lnTo>
                  <a:lnTo>
                    <a:pt x="2411" y="6308"/>
                  </a:lnTo>
                  <a:lnTo>
                    <a:pt x="2154" y="6180"/>
                  </a:lnTo>
                  <a:lnTo>
                    <a:pt x="1924" y="6052"/>
                  </a:lnTo>
                  <a:lnTo>
                    <a:pt x="1539" y="5770"/>
                  </a:lnTo>
                  <a:lnTo>
                    <a:pt x="1231" y="5539"/>
                  </a:lnTo>
                  <a:lnTo>
                    <a:pt x="949" y="5283"/>
                  </a:lnTo>
                  <a:lnTo>
                    <a:pt x="0" y="0"/>
                  </a:lnTo>
                  <a:lnTo>
                    <a:pt x="4693" y="14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22"/>
            <p:cNvSpPr/>
            <p:nvPr/>
          </p:nvSpPr>
          <p:spPr>
            <a:xfrm>
              <a:off x="6176700" y="2626375"/>
              <a:ext cx="1950" cy="12850"/>
            </a:xfrm>
            <a:custGeom>
              <a:rect b="b" l="l" r="r" t="t"/>
              <a:pathLst>
                <a:path extrusionOk="0" h="514" w="78">
                  <a:moveTo>
                    <a:pt x="1" y="1"/>
                  </a:moveTo>
                  <a:lnTo>
                    <a:pt x="1" y="1"/>
                  </a:lnTo>
                  <a:lnTo>
                    <a:pt x="78" y="514"/>
                  </a:lnTo>
                  <a:lnTo>
                    <a:pt x="78" y="514"/>
                  </a:lnTo>
                  <a:lnTo>
                    <a:pt x="78" y="514"/>
                  </a:lnTo>
                  <a:lnTo>
                    <a:pt x="1" y="1"/>
                  </a:lnTo>
                  <a:close/>
                </a:path>
              </a:pathLst>
            </a:custGeom>
            <a:solidFill>
              <a:srgbClr val="7821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22"/>
            <p:cNvSpPr/>
            <p:nvPr/>
          </p:nvSpPr>
          <p:spPr>
            <a:xfrm>
              <a:off x="6176700" y="2626375"/>
              <a:ext cx="1950" cy="12850"/>
            </a:xfrm>
            <a:custGeom>
              <a:rect b="b" l="l" r="r" t="t"/>
              <a:pathLst>
                <a:path extrusionOk="0" fill="none" h="514" w="78">
                  <a:moveTo>
                    <a:pt x="1" y="1"/>
                  </a:moveTo>
                  <a:lnTo>
                    <a:pt x="1" y="1"/>
                  </a:lnTo>
                  <a:lnTo>
                    <a:pt x="78" y="514"/>
                  </a:lnTo>
                  <a:lnTo>
                    <a:pt x="78" y="514"/>
                  </a:lnTo>
                  <a:lnTo>
                    <a:pt x="78" y="51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2"/>
            <p:cNvSpPr/>
            <p:nvPr/>
          </p:nvSpPr>
          <p:spPr>
            <a:xfrm>
              <a:off x="6170300" y="2591125"/>
              <a:ext cx="6425" cy="35275"/>
            </a:xfrm>
            <a:custGeom>
              <a:rect b="b" l="l" r="r" t="t"/>
              <a:pathLst>
                <a:path extrusionOk="0" h="1411" w="257">
                  <a:moveTo>
                    <a:pt x="0" y="0"/>
                  </a:moveTo>
                  <a:lnTo>
                    <a:pt x="257" y="1411"/>
                  </a:lnTo>
                  <a:lnTo>
                    <a:pt x="257" y="1411"/>
                  </a:lnTo>
                  <a:lnTo>
                    <a:pt x="0" y="0"/>
                  </a:lnTo>
                  <a:lnTo>
                    <a:pt x="0" y="0"/>
                  </a:lnTo>
                  <a:close/>
                </a:path>
              </a:pathLst>
            </a:custGeom>
            <a:solidFill>
              <a:srgbClr val="6224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2"/>
            <p:cNvSpPr/>
            <p:nvPr/>
          </p:nvSpPr>
          <p:spPr>
            <a:xfrm>
              <a:off x="6170300" y="2591125"/>
              <a:ext cx="6425" cy="35275"/>
            </a:xfrm>
            <a:custGeom>
              <a:rect b="b" l="l" r="r" t="t"/>
              <a:pathLst>
                <a:path extrusionOk="0" fill="none" h="1411" w="257">
                  <a:moveTo>
                    <a:pt x="0" y="0"/>
                  </a:moveTo>
                  <a:lnTo>
                    <a:pt x="257" y="1411"/>
                  </a:lnTo>
                  <a:lnTo>
                    <a:pt x="257" y="1411"/>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2"/>
            <p:cNvSpPr/>
            <p:nvPr/>
          </p:nvSpPr>
          <p:spPr>
            <a:xfrm>
              <a:off x="6228625" y="2608425"/>
              <a:ext cx="71825" cy="82075"/>
            </a:xfrm>
            <a:custGeom>
              <a:rect b="b" l="l" r="r" t="t"/>
              <a:pathLst>
                <a:path extrusionOk="0" h="3283" w="2873">
                  <a:moveTo>
                    <a:pt x="1" y="1"/>
                  </a:moveTo>
                  <a:lnTo>
                    <a:pt x="2360" y="719"/>
                  </a:lnTo>
                  <a:lnTo>
                    <a:pt x="2873" y="3283"/>
                  </a:lnTo>
                  <a:lnTo>
                    <a:pt x="2873" y="3283"/>
                  </a:lnTo>
                  <a:lnTo>
                    <a:pt x="2360" y="719"/>
                  </a:lnTo>
                  <a:lnTo>
                    <a:pt x="1" y="1"/>
                  </a:lnTo>
                  <a:close/>
                </a:path>
              </a:pathLst>
            </a:custGeom>
            <a:solidFill>
              <a:srgbClr val="7821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2"/>
            <p:cNvSpPr/>
            <p:nvPr/>
          </p:nvSpPr>
          <p:spPr>
            <a:xfrm>
              <a:off x="6228625" y="2608425"/>
              <a:ext cx="71825" cy="82075"/>
            </a:xfrm>
            <a:custGeom>
              <a:rect b="b" l="l" r="r" t="t"/>
              <a:pathLst>
                <a:path extrusionOk="0" fill="none" h="3283" w="2873">
                  <a:moveTo>
                    <a:pt x="1" y="1"/>
                  </a:moveTo>
                  <a:lnTo>
                    <a:pt x="2360" y="719"/>
                  </a:lnTo>
                  <a:lnTo>
                    <a:pt x="2873" y="3283"/>
                  </a:lnTo>
                  <a:lnTo>
                    <a:pt x="2873" y="3283"/>
                  </a:lnTo>
                  <a:lnTo>
                    <a:pt x="2360" y="71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2"/>
            <p:cNvSpPr/>
            <p:nvPr/>
          </p:nvSpPr>
          <p:spPr>
            <a:xfrm>
              <a:off x="6170300" y="2591125"/>
              <a:ext cx="131425" cy="107075"/>
            </a:xfrm>
            <a:custGeom>
              <a:rect b="b" l="l" r="r" t="t"/>
              <a:pathLst>
                <a:path extrusionOk="0" h="4283" w="5257">
                  <a:moveTo>
                    <a:pt x="0" y="0"/>
                  </a:moveTo>
                  <a:lnTo>
                    <a:pt x="257" y="1411"/>
                  </a:lnTo>
                  <a:lnTo>
                    <a:pt x="334" y="1924"/>
                  </a:lnTo>
                  <a:lnTo>
                    <a:pt x="1462" y="2590"/>
                  </a:lnTo>
                  <a:lnTo>
                    <a:pt x="2103" y="2949"/>
                  </a:lnTo>
                  <a:lnTo>
                    <a:pt x="2770" y="3283"/>
                  </a:lnTo>
                  <a:lnTo>
                    <a:pt x="3436" y="3616"/>
                  </a:lnTo>
                  <a:lnTo>
                    <a:pt x="4077" y="3898"/>
                  </a:lnTo>
                  <a:lnTo>
                    <a:pt x="4693" y="4129"/>
                  </a:lnTo>
                  <a:lnTo>
                    <a:pt x="5000" y="4206"/>
                  </a:lnTo>
                  <a:lnTo>
                    <a:pt x="5257" y="4283"/>
                  </a:lnTo>
                  <a:lnTo>
                    <a:pt x="5206" y="3975"/>
                  </a:lnTo>
                  <a:lnTo>
                    <a:pt x="4693" y="1411"/>
                  </a:lnTo>
                  <a:lnTo>
                    <a:pt x="2334" y="693"/>
                  </a:lnTo>
                  <a:lnTo>
                    <a:pt x="0" y="0"/>
                  </a:lnTo>
                  <a:close/>
                </a:path>
              </a:pathLst>
            </a:custGeom>
            <a:solidFill>
              <a:srgbClr val="DE7F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2"/>
            <p:cNvSpPr/>
            <p:nvPr/>
          </p:nvSpPr>
          <p:spPr>
            <a:xfrm>
              <a:off x="6170300" y="2591125"/>
              <a:ext cx="131425" cy="107075"/>
            </a:xfrm>
            <a:custGeom>
              <a:rect b="b" l="l" r="r" t="t"/>
              <a:pathLst>
                <a:path extrusionOk="0" fill="none" h="4283" w="5257">
                  <a:moveTo>
                    <a:pt x="0" y="0"/>
                  </a:moveTo>
                  <a:lnTo>
                    <a:pt x="257" y="1411"/>
                  </a:lnTo>
                  <a:lnTo>
                    <a:pt x="334" y="1924"/>
                  </a:lnTo>
                  <a:lnTo>
                    <a:pt x="334" y="1924"/>
                  </a:lnTo>
                  <a:lnTo>
                    <a:pt x="1462" y="2590"/>
                  </a:lnTo>
                  <a:lnTo>
                    <a:pt x="2103" y="2949"/>
                  </a:lnTo>
                  <a:lnTo>
                    <a:pt x="2770" y="3283"/>
                  </a:lnTo>
                  <a:lnTo>
                    <a:pt x="3436" y="3616"/>
                  </a:lnTo>
                  <a:lnTo>
                    <a:pt x="4077" y="3898"/>
                  </a:lnTo>
                  <a:lnTo>
                    <a:pt x="4693" y="4129"/>
                  </a:lnTo>
                  <a:lnTo>
                    <a:pt x="5000" y="4206"/>
                  </a:lnTo>
                  <a:lnTo>
                    <a:pt x="5257" y="4283"/>
                  </a:lnTo>
                  <a:lnTo>
                    <a:pt x="5206" y="3975"/>
                  </a:lnTo>
                  <a:lnTo>
                    <a:pt x="4693" y="1411"/>
                  </a:lnTo>
                  <a:lnTo>
                    <a:pt x="2334" y="693"/>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2"/>
            <p:cNvSpPr/>
            <p:nvPr/>
          </p:nvSpPr>
          <p:spPr>
            <a:xfrm>
              <a:off x="6127350" y="2375725"/>
              <a:ext cx="216050" cy="270550"/>
            </a:xfrm>
            <a:custGeom>
              <a:rect b="b" l="l" r="r" t="t"/>
              <a:pathLst>
                <a:path extrusionOk="0" h="10822" w="8642">
                  <a:moveTo>
                    <a:pt x="3898" y="1"/>
                  </a:moveTo>
                  <a:lnTo>
                    <a:pt x="3411" y="27"/>
                  </a:lnTo>
                  <a:lnTo>
                    <a:pt x="2924" y="78"/>
                  </a:lnTo>
                  <a:lnTo>
                    <a:pt x="2488" y="180"/>
                  </a:lnTo>
                  <a:lnTo>
                    <a:pt x="2103" y="309"/>
                  </a:lnTo>
                  <a:lnTo>
                    <a:pt x="1744" y="437"/>
                  </a:lnTo>
                  <a:lnTo>
                    <a:pt x="1257" y="668"/>
                  </a:lnTo>
                  <a:lnTo>
                    <a:pt x="1077" y="770"/>
                  </a:lnTo>
                  <a:lnTo>
                    <a:pt x="1000" y="821"/>
                  </a:lnTo>
                  <a:lnTo>
                    <a:pt x="898" y="898"/>
                  </a:lnTo>
                  <a:lnTo>
                    <a:pt x="770" y="1027"/>
                  </a:lnTo>
                  <a:lnTo>
                    <a:pt x="641" y="1180"/>
                  </a:lnTo>
                  <a:lnTo>
                    <a:pt x="488" y="1386"/>
                  </a:lnTo>
                  <a:lnTo>
                    <a:pt x="359" y="1642"/>
                  </a:lnTo>
                  <a:lnTo>
                    <a:pt x="231" y="1950"/>
                  </a:lnTo>
                  <a:lnTo>
                    <a:pt x="129" y="2334"/>
                  </a:lnTo>
                  <a:lnTo>
                    <a:pt x="52" y="2745"/>
                  </a:lnTo>
                  <a:lnTo>
                    <a:pt x="0" y="3257"/>
                  </a:lnTo>
                  <a:lnTo>
                    <a:pt x="26" y="3821"/>
                  </a:lnTo>
                  <a:lnTo>
                    <a:pt x="77" y="4437"/>
                  </a:lnTo>
                  <a:lnTo>
                    <a:pt x="231" y="5155"/>
                  </a:lnTo>
                  <a:lnTo>
                    <a:pt x="436" y="5950"/>
                  </a:lnTo>
                  <a:lnTo>
                    <a:pt x="718" y="6822"/>
                  </a:lnTo>
                  <a:lnTo>
                    <a:pt x="898" y="7257"/>
                  </a:lnTo>
                  <a:lnTo>
                    <a:pt x="1103" y="7668"/>
                  </a:lnTo>
                  <a:lnTo>
                    <a:pt x="1334" y="8052"/>
                  </a:lnTo>
                  <a:lnTo>
                    <a:pt x="1565" y="8386"/>
                  </a:lnTo>
                  <a:lnTo>
                    <a:pt x="1795" y="8719"/>
                  </a:lnTo>
                  <a:lnTo>
                    <a:pt x="2052" y="9001"/>
                  </a:lnTo>
                  <a:lnTo>
                    <a:pt x="2308" y="9257"/>
                  </a:lnTo>
                  <a:lnTo>
                    <a:pt x="2590" y="9514"/>
                  </a:lnTo>
                  <a:lnTo>
                    <a:pt x="2872" y="9719"/>
                  </a:lnTo>
                  <a:lnTo>
                    <a:pt x="3154" y="9899"/>
                  </a:lnTo>
                  <a:lnTo>
                    <a:pt x="3462" y="10078"/>
                  </a:lnTo>
                  <a:lnTo>
                    <a:pt x="3744" y="10206"/>
                  </a:lnTo>
                  <a:lnTo>
                    <a:pt x="4026" y="10334"/>
                  </a:lnTo>
                  <a:lnTo>
                    <a:pt x="4334" y="10463"/>
                  </a:lnTo>
                  <a:lnTo>
                    <a:pt x="4898" y="10616"/>
                  </a:lnTo>
                  <a:lnTo>
                    <a:pt x="5462" y="10719"/>
                  </a:lnTo>
                  <a:lnTo>
                    <a:pt x="6001" y="10796"/>
                  </a:lnTo>
                  <a:lnTo>
                    <a:pt x="6462" y="10822"/>
                  </a:lnTo>
                  <a:lnTo>
                    <a:pt x="6898" y="10822"/>
                  </a:lnTo>
                  <a:lnTo>
                    <a:pt x="7231" y="10796"/>
                  </a:lnTo>
                  <a:lnTo>
                    <a:pt x="7488" y="10770"/>
                  </a:lnTo>
                  <a:lnTo>
                    <a:pt x="7719" y="10745"/>
                  </a:lnTo>
                  <a:lnTo>
                    <a:pt x="7924" y="10463"/>
                  </a:lnTo>
                  <a:lnTo>
                    <a:pt x="8077" y="10181"/>
                  </a:lnTo>
                  <a:lnTo>
                    <a:pt x="8231" y="9873"/>
                  </a:lnTo>
                  <a:lnTo>
                    <a:pt x="8360" y="9565"/>
                  </a:lnTo>
                  <a:lnTo>
                    <a:pt x="8462" y="9257"/>
                  </a:lnTo>
                  <a:lnTo>
                    <a:pt x="8539" y="8924"/>
                  </a:lnTo>
                  <a:lnTo>
                    <a:pt x="8590" y="8565"/>
                  </a:lnTo>
                  <a:lnTo>
                    <a:pt x="8616" y="8232"/>
                  </a:lnTo>
                  <a:lnTo>
                    <a:pt x="8642" y="7873"/>
                  </a:lnTo>
                  <a:lnTo>
                    <a:pt x="8642" y="7540"/>
                  </a:lnTo>
                  <a:lnTo>
                    <a:pt x="8616" y="6822"/>
                  </a:lnTo>
                  <a:lnTo>
                    <a:pt x="8539" y="6129"/>
                  </a:lnTo>
                  <a:lnTo>
                    <a:pt x="8436" y="5463"/>
                  </a:lnTo>
                  <a:lnTo>
                    <a:pt x="8283" y="4796"/>
                  </a:lnTo>
                  <a:lnTo>
                    <a:pt x="8129" y="4206"/>
                  </a:lnTo>
                  <a:lnTo>
                    <a:pt x="7949" y="3668"/>
                  </a:lnTo>
                  <a:lnTo>
                    <a:pt x="7795" y="3180"/>
                  </a:lnTo>
                  <a:lnTo>
                    <a:pt x="7539" y="2462"/>
                  </a:lnTo>
                  <a:lnTo>
                    <a:pt x="7411" y="2180"/>
                  </a:lnTo>
                  <a:lnTo>
                    <a:pt x="7180" y="1847"/>
                  </a:lnTo>
                  <a:lnTo>
                    <a:pt x="6949" y="1539"/>
                  </a:lnTo>
                  <a:lnTo>
                    <a:pt x="6718" y="1257"/>
                  </a:lnTo>
                  <a:lnTo>
                    <a:pt x="6488" y="1001"/>
                  </a:lnTo>
                  <a:lnTo>
                    <a:pt x="6231" y="796"/>
                  </a:lnTo>
                  <a:lnTo>
                    <a:pt x="5975" y="616"/>
                  </a:lnTo>
                  <a:lnTo>
                    <a:pt x="5718" y="462"/>
                  </a:lnTo>
                  <a:lnTo>
                    <a:pt x="5462" y="334"/>
                  </a:lnTo>
                  <a:lnTo>
                    <a:pt x="5206" y="206"/>
                  </a:lnTo>
                  <a:lnTo>
                    <a:pt x="4949" y="129"/>
                  </a:lnTo>
                  <a:lnTo>
                    <a:pt x="4667" y="78"/>
                  </a:lnTo>
                  <a:lnTo>
                    <a:pt x="4411" y="27"/>
                  </a:lnTo>
                  <a:lnTo>
                    <a:pt x="415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2"/>
            <p:cNvSpPr/>
            <p:nvPr/>
          </p:nvSpPr>
          <p:spPr>
            <a:xfrm>
              <a:off x="6091450" y="2327650"/>
              <a:ext cx="236575" cy="230175"/>
            </a:xfrm>
            <a:custGeom>
              <a:rect b="b" l="l" r="r" t="t"/>
              <a:pathLst>
                <a:path extrusionOk="0" h="9207" w="9463">
                  <a:moveTo>
                    <a:pt x="5795" y="1"/>
                  </a:moveTo>
                  <a:lnTo>
                    <a:pt x="5488" y="26"/>
                  </a:lnTo>
                  <a:lnTo>
                    <a:pt x="5180" y="103"/>
                  </a:lnTo>
                  <a:lnTo>
                    <a:pt x="4847" y="257"/>
                  </a:lnTo>
                  <a:lnTo>
                    <a:pt x="4513" y="462"/>
                  </a:lnTo>
                  <a:lnTo>
                    <a:pt x="4154" y="719"/>
                  </a:lnTo>
                  <a:lnTo>
                    <a:pt x="4001" y="744"/>
                  </a:lnTo>
                  <a:lnTo>
                    <a:pt x="3667" y="847"/>
                  </a:lnTo>
                  <a:lnTo>
                    <a:pt x="3154" y="1026"/>
                  </a:lnTo>
                  <a:lnTo>
                    <a:pt x="2872" y="1129"/>
                  </a:lnTo>
                  <a:lnTo>
                    <a:pt x="2590" y="1257"/>
                  </a:lnTo>
                  <a:lnTo>
                    <a:pt x="2308" y="1411"/>
                  </a:lnTo>
                  <a:lnTo>
                    <a:pt x="2026" y="1565"/>
                  </a:lnTo>
                  <a:lnTo>
                    <a:pt x="1770" y="1770"/>
                  </a:lnTo>
                  <a:lnTo>
                    <a:pt x="1539" y="1975"/>
                  </a:lnTo>
                  <a:lnTo>
                    <a:pt x="1334" y="2206"/>
                  </a:lnTo>
                  <a:lnTo>
                    <a:pt x="1206" y="2462"/>
                  </a:lnTo>
                  <a:lnTo>
                    <a:pt x="1154" y="2591"/>
                  </a:lnTo>
                  <a:lnTo>
                    <a:pt x="1103" y="2744"/>
                  </a:lnTo>
                  <a:lnTo>
                    <a:pt x="1103" y="2898"/>
                  </a:lnTo>
                  <a:lnTo>
                    <a:pt x="1077" y="3052"/>
                  </a:lnTo>
                  <a:lnTo>
                    <a:pt x="1000" y="3129"/>
                  </a:lnTo>
                  <a:lnTo>
                    <a:pt x="744" y="3334"/>
                  </a:lnTo>
                  <a:lnTo>
                    <a:pt x="616" y="3488"/>
                  </a:lnTo>
                  <a:lnTo>
                    <a:pt x="462" y="3668"/>
                  </a:lnTo>
                  <a:lnTo>
                    <a:pt x="308" y="3873"/>
                  </a:lnTo>
                  <a:lnTo>
                    <a:pt x="180" y="4103"/>
                  </a:lnTo>
                  <a:lnTo>
                    <a:pt x="77" y="4360"/>
                  </a:lnTo>
                  <a:lnTo>
                    <a:pt x="26" y="4642"/>
                  </a:lnTo>
                  <a:lnTo>
                    <a:pt x="0" y="4950"/>
                  </a:lnTo>
                  <a:lnTo>
                    <a:pt x="0" y="5103"/>
                  </a:lnTo>
                  <a:lnTo>
                    <a:pt x="52" y="5283"/>
                  </a:lnTo>
                  <a:lnTo>
                    <a:pt x="77" y="5437"/>
                  </a:lnTo>
                  <a:lnTo>
                    <a:pt x="154" y="5616"/>
                  </a:lnTo>
                  <a:lnTo>
                    <a:pt x="231" y="5796"/>
                  </a:lnTo>
                  <a:lnTo>
                    <a:pt x="334" y="5975"/>
                  </a:lnTo>
                  <a:lnTo>
                    <a:pt x="462" y="6180"/>
                  </a:lnTo>
                  <a:lnTo>
                    <a:pt x="616" y="6360"/>
                  </a:lnTo>
                  <a:lnTo>
                    <a:pt x="795" y="6565"/>
                  </a:lnTo>
                  <a:lnTo>
                    <a:pt x="1000" y="6745"/>
                  </a:lnTo>
                  <a:lnTo>
                    <a:pt x="1000" y="7103"/>
                  </a:lnTo>
                  <a:lnTo>
                    <a:pt x="1026" y="7462"/>
                  </a:lnTo>
                  <a:lnTo>
                    <a:pt x="1129" y="7898"/>
                  </a:lnTo>
                  <a:lnTo>
                    <a:pt x="1180" y="8104"/>
                  </a:lnTo>
                  <a:lnTo>
                    <a:pt x="1283" y="8334"/>
                  </a:lnTo>
                  <a:lnTo>
                    <a:pt x="1385" y="8539"/>
                  </a:lnTo>
                  <a:lnTo>
                    <a:pt x="1513" y="8719"/>
                  </a:lnTo>
                  <a:lnTo>
                    <a:pt x="1693" y="8898"/>
                  </a:lnTo>
                  <a:lnTo>
                    <a:pt x="1872" y="9027"/>
                  </a:lnTo>
                  <a:lnTo>
                    <a:pt x="2103" y="9129"/>
                  </a:lnTo>
                  <a:lnTo>
                    <a:pt x="2359" y="9206"/>
                  </a:lnTo>
                  <a:lnTo>
                    <a:pt x="2436" y="9027"/>
                  </a:lnTo>
                  <a:lnTo>
                    <a:pt x="2488" y="8821"/>
                  </a:lnTo>
                  <a:lnTo>
                    <a:pt x="2539" y="8565"/>
                  </a:lnTo>
                  <a:lnTo>
                    <a:pt x="2565" y="8257"/>
                  </a:lnTo>
                  <a:lnTo>
                    <a:pt x="2565" y="7898"/>
                  </a:lnTo>
                  <a:lnTo>
                    <a:pt x="2513" y="7719"/>
                  </a:lnTo>
                  <a:lnTo>
                    <a:pt x="2462" y="7539"/>
                  </a:lnTo>
                  <a:lnTo>
                    <a:pt x="2411" y="7360"/>
                  </a:lnTo>
                  <a:lnTo>
                    <a:pt x="2308" y="7155"/>
                  </a:lnTo>
                  <a:lnTo>
                    <a:pt x="2334" y="7129"/>
                  </a:lnTo>
                  <a:lnTo>
                    <a:pt x="2436" y="7078"/>
                  </a:lnTo>
                  <a:lnTo>
                    <a:pt x="2539" y="6975"/>
                  </a:lnTo>
                  <a:lnTo>
                    <a:pt x="2642" y="6796"/>
                  </a:lnTo>
                  <a:lnTo>
                    <a:pt x="2667" y="6668"/>
                  </a:lnTo>
                  <a:lnTo>
                    <a:pt x="2693" y="6539"/>
                  </a:lnTo>
                  <a:lnTo>
                    <a:pt x="2693" y="6386"/>
                  </a:lnTo>
                  <a:lnTo>
                    <a:pt x="2693" y="6206"/>
                  </a:lnTo>
                  <a:lnTo>
                    <a:pt x="2642" y="6001"/>
                  </a:lnTo>
                  <a:lnTo>
                    <a:pt x="2565" y="5770"/>
                  </a:lnTo>
                  <a:lnTo>
                    <a:pt x="2462" y="5514"/>
                  </a:lnTo>
                  <a:lnTo>
                    <a:pt x="2334" y="5206"/>
                  </a:lnTo>
                  <a:lnTo>
                    <a:pt x="2642" y="5180"/>
                  </a:lnTo>
                  <a:lnTo>
                    <a:pt x="2924" y="5129"/>
                  </a:lnTo>
                  <a:lnTo>
                    <a:pt x="3283" y="5027"/>
                  </a:lnTo>
                  <a:lnTo>
                    <a:pt x="3436" y="4924"/>
                  </a:lnTo>
                  <a:lnTo>
                    <a:pt x="3616" y="4821"/>
                  </a:lnTo>
                  <a:lnTo>
                    <a:pt x="3770" y="4693"/>
                  </a:lnTo>
                  <a:lnTo>
                    <a:pt x="3898" y="4565"/>
                  </a:lnTo>
                  <a:lnTo>
                    <a:pt x="4001" y="4360"/>
                  </a:lnTo>
                  <a:lnTo>
                    <a:pt x="4103" y="4155"/>
                  </a:lnTo>
                  <a:lnTo>
                    <a:pt x="4154" y="3924"/>
                  </a:lnTo>
                  <a:lnTo>
                    <a:pt x="4154" y="3642"/>
                  </a:lnTo>
                  <a:lnTo>
                    <a:pt x="4206" y="3642"/>
                  </a:lnTo>
                  <a:lnTo>
                    <a:pt x="4411" y="3693"/>
                  </a:lnTo>
                  <a:lnTo>
                    <a:pt x="4667" y="3770"/>
                  </a:lnTo>
                  <a:lnTo>
                    <a:pt x="5001" y="3821"/>
                  </a:lnTo>
                  <a:lnTo>
                    <a:pt x="5180" y="3847"/>
                  </a:lnTo>
                  <a:lnTo>
                    <a:pt x="5385" y="3847"/>
                  </a:lnTo>
                  <a:lnTo>
                    <a:pt x="5565" y="3821"/>
                  </a:lnTo>
                  <a:lnTo>
                    <a:pt x="5770" y="3744"/>
                  </a:lnTo>
                  <a:lnTo>
                    <a:pt x="5949" y="3668"/>
                  </a:lnTo>
                  <a:lnTo>
                    <a:pt x="6129" y="3539"/>
                  </a:lnTo>
                  <a:lnTo>
                    <a:pt x="6308" y="3385"/>
                  </a:lnTo>
                  <a:lnTo>
                    <a:pt x="6462" y="3180"/>
                  </a:lnTo>
                  <a:lnTo>
                    <a:pt x="6539" y="3283"/>
                  </a:lnTo>
                  <a:lnTo>
                    <a:pt x="6667" y="3360"/>
                  </a:lnTo>
                  <a:lnTo>
                    <a:pt x="6847" y="3462"/>
                  </a:lnTo>
                  <a:lnTo>
                    <a:pt x="7052" y="3514"/>
                  </a:lnTo>
                  <a:lnTo>
                    <a:pt x="7206" y="3539"/>
                  </a:lnTo>
                  <a:lnTo>
                    <a:pt x="7513" y="3539"/>
                  </a:lnTo>
                  <a:lnTo>
                    <a:pt x="7693" y="3488"/>
                  </a:lnTo>
                  <a:lnTo>
                    <a:pt x="7872" y="3437"/>
                  </a:lnTo>
                  <a:lnTo>
                    <a:pt x="8103" y="3360"/>
                  </a:lnTo>
                  <a:lnTo>
                    <a:pt x="8129" y="3539"/>
                  </a:lnTo>
                  <a:lnTo>
                    <a:pt x="8180" y="3744"/>
                  </a:lnTo>
                  <a:lnTo>
                    <a:pt x="8257" y="3950"/>
                  </a:lnTo>
                  <a:lnTo>
                    <a:pt x="8385" y="4155"/>
                  </a:lnTo>
                  <a:lnTo>
                    <a:pt x="8462" y="4257"/>
                  </a:lnTo>
                  <a:lnTo>
                    <a:pt x="8565" y="4334"/>
                  </a:lnTo>
                  <a:lnTo>
                    <a:pt x="8667" y="4411"/>
                  </a:lnTo>
                  <a:lnTo>
                    <a:pt x="8796" y="4437"/>
                  </a:lnTo>
                  <a:lnTo>
                    <a:pt x="8949" y="4462"/>
                  </a:lnTo>
                  <a:lnTo>
                    <a:pt x="9103" y="4462"/>
                  </a:lnTo>
                  <a:lnTo>
                    <a:pt x="9257" y="4411"/>
                  </a:lnTo>
                  <a:lnTo>
                    <a:pt x="9360" y="4334"/>
                  </a:lnTo>
                  <a:lnTo>
                    <a:pt x="9411" y="4232"/>
                  </a:lnTo>
                  <a:lnTo>
                    <a:pt x="9462" y="4103"/>
                  </a:lnTo>
                  <a:lnTo>
                    <a:pt x="9462" y="3975"/>
                  </a:lnTo>
                  <a:lnTo>
                    <a:pt x="9437" y="3796"/>
                  </a:lnTo>
                  <a:lnTo>
                    <a:pt x="9334" y="3462"/>
                  </a:lnTo>
                  <a:lnTo>
                    <a:pt x="9206" y="3155"/>
                  </a:lnTo>
                  <a:lnTo>
                    <a:pt x="9052" y="2847"/>
                  </a:lnTo>
                  <a:lnTo>
                    <a:pt x="8898" y="2591"/>
                  </a:lnTo>
                  <a:lnTo>
                    <a:pt x="8924" y="2488"/>
                  </a:lnTo>
                  <a:lnTo>
                    <a:pt x="8975" y="2283"/>
                  </a:lnTo>
                  <a:lnTo>
                    <a:pt x="9001" y="1950"/>
                  </a:lnTo>
                  <a:lnTo>
                    <a:pt x="9001" y="1796"/>
                  </a:lnTo>
                  <a:lnTo>
                    <a:pt x="9001" y="1616"/>
                  </a:lnTo>
                  <a:lnTo>
                    <a:pt x="8949" y="1437"/>
                  </a:lnTo>
                  <a:lnTo>
                    <a:pt x="8872" y="1257"/>
                  </a:lnTo>
                  <a:lnTo>
                    <a:pt x="8770" y="1103"/>
                  </a:lnTo>
                  <a:lnTo>
                    <a:pt x="8616" y="950"/>
                  </a:lnTo>
                  <a:lnTo>
                    <a:pt x="8411" y="847"/>
                  </a:lnTo>
                  <a:lnTo>
                    <a:pt x="8180" y="770"/>
                  </a:lnTo>
                  <a:lnTo>
                    <a:pt x="7872" y="719"/>
                  </a:lnTo>
                  <a:lnTo>
                    <a:pt x="7513" y="719"/>
                  </a:lnTo>
                  <a:lnTo>
                    <a:pt x="7437" y="642"/>
                  </a:lnTo>
                  <a:lnTo>
                    <a:pt x="7257" y="488"/>
                  </a:lnTo>
                  <a:lnTo>
                    <a:pt x="6949" y="283"/>
                  </a:lnTo>
                  <a:lnTo>
                    <a:pt x="6770" y="180"/>
                  </a:lnTo>
                  <a:lnTo>
                    <a:pt x="6565" y="103"/>
                  </a:lnTo>
                  <a:lnTo>
                    <a:pt x="6334" y="26"/>
                  </a:lnTo>
                  <a:lnTo>
                    <a:pt x="6078"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22"/>
            <p:cNvSpPr/>
            <p:nvPr/>
          </p:nvSpPr>
          <p:spPr>
            <a:xfrm>
              <a:off x="6110050" y="2534075"/>
              <a:ext cx="66675" cy="58350"/>
            </a:xfrm>
            <a:custGeom>
              <a:rect b="b" l="l" r="r" t="t"/>
              <a:pathLst>
                <a:path extrusionOk="0" h="2334" w="2667">
                  <a:moveTo>
                    <a:pt x="641" y="0"/>
                  </a:moveTo>
                  <a:lnTo>
                    <a:pt x="487" y="52"/>
                  </a:lnTo>
                  <a:lnTo>
                    <a:pt x="359" y="129"/>
                  </a:lnTo>
                  <a:lnTo>
                    <a:pt x="205" y="257"/>
                  </a:lnTo>
                  <a:lnTo>
                    <a:pt x="77" y="411"/>
                  </a:lnTo>
                  <a:lnTo>
                    <a:pt x="26" y="564"/>
                  </a:lnTo>
                  <a:lnTo>
                    <a:pt x="0" y="744"/>
                  </a:lnTo>
                  <a:lnTo>
                    <a:pt x="26" y="923"/>
                  </a:lnTo>
                  <a:lnTo>
                    <a:pt x="77" y="1103"/>
                  </a:lnTo>
                  <a:lnTo>
                    <a:pt x="180" y="1282"/>
                  </a:lnTo>
                  <a:lnTo>
                    <a:pt x="308" y="1462"/>
                  </a:lnTo>
                  <a:lnTo>
                    <a:pt x="487" y="1641"/>
                  </a:lnTo>
                  <a:lnTo>
                    <a:pt x="692" y="1821"/>
                  </a:lnTo>
                  <a:lnTo>
                    <a:pt x="923" y="1949"/>
                  </a:lnTo>
                  <a:lnTo>
                    <a:pt x="1154" y="2077"/>
                  </a:lnTo>
                  <a:lnTo>
                    <a:pt x="1436" y="2206"/>
                  </a:lnTo>
                  <a:lnTo>
                    <a:pt x="1718" y="2282"/>
                  </a:lnTo>
                  <a:lnTo>
                    <a:pt x="2026" y="2334"/>
                  </a:lnTo>
                  <a:lnTo>
                    <a:pt x="2333" y="2334"/>
                  </a:lnTo>
                  <a:lnTo>
                    <a:pt x="2667" y="2308"/>
                  </a:lnTo>
                  <a:lnTo>
                    <a:pt x="1872" y="616"/>
                  </a:lnTo>
                  <a:lnTo>
                    <a:pt x="1718" y="436"/>
                  </a:lnTo>
                  <a:lnTo>
                    <a:pt x="1564" y="308"/>
                  </a:lnTo>
                  <a:lnTo>
                    <a:pt x="1333" y="154"/>
                  </a:lnTo>
                  <a:lnTo>
                    <a:pt x="1205" y="77"/>
                  </a:lnTo>
                  <a:lnTo>
                    <a:pt x="1077" y="26"/>
                  </a:lnTo>
                  <a:lnTo>
                    <a:pt x="94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2"/>
            <p:cNvSpPr/>
            <p:nvPr/>
          </p:nvSpPr>
          <p:spPr>
            <a:xfrm>
              <a:off x="6255550" y="2557150"/>
              <a:ext cx="47475" cy="35275"/>
            </a:xfrm>
            <a:custGeom>
              <a:rect b="b" l="l" r="r" t="t"/>
              <a:pathLst>
                <a:path extrusionOk="0" h="1411" w="1899">
                  <a:moveTo>
                    <a:pt x="1873" y="0"/>
                  </a:moveTo>
                  <a:lnTo>
                    <a:pt x="1693" y="26"/>
                  </a:lnTo>
                  <a:lnTo>
                    <a:pt x="1232" y="103"/>
                  </a:lnTo>
                  <a:lnTo>
                    <a:pt x="924" y="129"/>
                  </a:lnTo>
                  <a:lnTo>
                    <a:pt x="616" y="129"/>
                  </a:lnTo>
                  <a:lnTo>
                    <a:pt x="308" y="103"/>
                  </a:lnTo>
                  <a:lnTo>
                    <a:pt x="1" y="26"/>
                  </a:lnTo>
                  <a:lnTo>
                    <a:pt x="78" y="257"/>
                  </a:lnTo>
                  <a:lnTo>
                    <a:pt x="155" y="513"/>
                  </a:lnTo>
                  <a:lnTo>
                    <a:pt x="283" y="770"/>
                  </a:lnTo>
                  <a:lnTo>
                    <a:pt x="437" y="1026"/>
                  </a:lnTo>
                  <a:lnTo>
                    <a:pt x="539" y="1154"/>
                  </a:lnTo>
                  <a:lnTo>
                    <a:pt x="642" y="1257"/>
                  </a:lnTo>
                  <a:lnTo>
                    <a:pt x="770" y="1334"/>
                  </a:lnTo>
                  <a:lnTo>
                    <a:pt x="898" y="1385"/>
                  </a:lnTo>
                  <a:lnTo>
                    <a:pt x="1052" y="1411"/>
                  </a:lnTo>
                  <a:lnTo>
                    <a:pt x="1206" y="1411"/>
                  </a:lnTo>
                  <a:lnTo>
                    <a:pt x="1385" y="1359"/>
                  </a:lnTo>
                  <a:lnTo>
                    <a:pt x="1514" y="1308"/>
                  </a:lnTo>
                  <a:lnTo>
                    <a:pt x="1616" y="1206"/>
                  </a:lnTo>
                  <a:lnTo>
                    <a:pt x="1693" y="1129"/>
                  </a:lnTo>
                  <a:lnTo>
                    <a:pt x="1770" y="1000"/>
                  </a:lnTo>
                  <a:lnTo>
                    <a:pt x="1821" y="898"/>
                  </a:lnTo>
                  <a:lnTo>
                    <a:pt x="1873" y="641"/>
                  </a:lnTo>
                  <a:lnTo>
                    <a:pt x="1898" y="385"/>
                  </a:lnTo>
                  <a:lnTo>
                    <a:pt x="1898" y="180"/>
                  </a:lnTo>
                  <a:lnTo>
                    <a:pt x="18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2"/>
            <p:cNvSpPr/>
            <p:nvPr/>
          </p:nvSpPr>
          <p:spPr>
            <a:xfrm>
              <a:off x="6206825" y="2477025"/>
              <a:ext cx="12850" cy="26300"/>
            </a:xfrm>
            <a:custGeom>
              <a:rect b="b" l="l" r="r" t="t"/>
              <a:pathLst>
                <a:path extrusionOk="0" h="1052" w="514">
                  <a:moveTo>
                    <a:pt x="104" y="0"/>
                  </a:moveTo>
                  <a:lnTo>
                    <a:pt x="78" y="52"/>
                  </a:lnTo>
                  <a:lnTo>
                    <a:pt x="27" y="180"/>
                  </a:lnTo>
                  <a:lnTo>
                    <a:pt x="1" y="359"/>
                  </a:lnTo>
                  <a:lnTo>
                    <a:pt x="27" y="564"/>
                  </a:lnTo>
                  <a:lnTo>
                    <a:pt x="104" y="770"/>
                  </a:lnTo>
                  <a:lnTo>
                    <a:pt x="180" y="923"/>
                  </a:lnTo>
                  <a:lnTo>
                    <a:pt x="283" y="1026"/>
                  </a:lnTo>
                  <a:lnTo>
                    <a:pt x="334" y="1052"/>
                  </a:lnTo>
                  <a:lnTo>
                    <a:pt x="386" y="1052"/>
                  </a:lnTo>
                  <a:lnTo>
                    <a:pt x="411" y="1026"/>
                  </a:lnTo>
                  <a:lnTo>
                    <a:pt x="463" y="1000"/>
                  </a:lnTo>
                  <a:lnTo>
                    <a:pt x="514" y="872"/>
                  </a:lnTo>
                  <a:lnTo>
                    <a:pt x="514" y="693"/>
                  </a:lnTo>
                  <a:lnTo>
                    <a:pt x="488" y="462"/>
                  </a:lnTo>
                  <a:lnTo>
                    <a:pt x="437" y="257"/>
                  </a:lnTo>
                  <a:lnTo>
                    <a:pt x="360" y="103"/>
                  </a:lnTo>
                  <a:lnTo>
                    <a:pt x="25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2"/>
            <p:cNvSpPr/>
            <p:nvPr/>
          </p:nvSpPr>
          <p:spPr>
            <a:xfrm>
              <a:off x="6284400" y="2465475"/>
              <a:ext cx="13500" cy="26325"/>
            </a:xfrm>
            <a:custGeom>
              <a:rect b="b" l="l" r="r" t="t"/>
              <a:pathLst>
                <a:path extrusionOk="0" h="1053" w="540">
                  <a:moveTo>
                    <a:pt x="129" y="1"/>
                  </a:moveTo>
                  <a:lnTo>
                    <a:pt x="78" y="52"/>
                  </a:lnTo>
                  <a:lnTo>
                    <a:pt x="26" y="180"/>
                  </a:lnTo>
                  <a:lnTo>
                    <a:pt x="1" y="360"/>
                  </a:lnTo>
                  <a:lnTo>
                    <a:pt x="26" y="565"/>
                  </a:lnTo>
                  <a:lnTo>
                    <a:pt x="103" y="770"/>
                  </a:lnTo>
                  <a:lnTo>
                    <a:pt x="180" y="924"/>
                  </a:lnTo>
                  <a:lnTo>
                    <a:pt x="283" y="1026"/>
                  </a:lnTo>
                  <a:lnTo>
                    <a:pt x="334" y="1052"/>
                  </a:lnTo>
                  <a:lnTo>
                    <a:pt x="385" y="1052"/>
                  </a:lnTo>
                  <a:lnTo>
                    <a:pt x="411" y="1026"/>
                  </a:lnTo>
                  <a:lnTo>
                    <a:pt x="462" y="1001"/>
                  </a:lnTo>
                  <a:lnTo>
                    <a:pt x="513" y="873"/>
                  </a:lnTo>
                  <a:lnTo>
                    <a:pt x="539" y="693"/>
                  </a:lnTo>
                  <a:lnTo>
                    <a:pt x="513" y="462"/>
                  </a:lnTo>
                  <a:lnTo>
                    <a:pt x="436" y="283"/>
                  </a:lnTo>
                  <a:lnTo>
                    <a:pt x="360" y="103"/>
                  </a:lnTo>
                  <a:lnTo>
                    <a:pt x="257" y="26"/>
                  </a:lnTo>
                  <a:lnTo>
                    <a:pt x="20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2"/>
            <p:cNvSpPr/>
            <p:nvPr/>
          </p:nvSpPr>
          <p:spPr>
            <a:xfrm>
              <a:off x="6274150" y="2496900"/>
              <a:ext cx="26950" cy="44250"/>
            </a:xfrm>
            <a:custGeom>
              <a:rect b="b" l="l" r="r" t="t"/>
              <a:pathLst>
                <a:path extrusionOk="0" h="1770" w="1078">
                  <a:moveTo>
                    <a:pt x="52" y="0"/>
                  </a:moveTo>
                  <a:lnTo>
                    <a:pt x="0" y="26"/>
                  </a:lnTo>
                  <a:lnTo>
                    <a:pt x="26" y="77"/>
                  </a:lnTo>
                  <a:lnTo>
                    <a:pt x="129" y="333"/>
                  </a:lnTo>
                  <a:lnTo>
                    <a:pt x="334" y="641"/>
                  </a:lnTo>
                  <a:lnTo>
                    <a:pt x="436" y="821"/>
                  </a:lnTo>
                  <a:lnTo>
                    <a:pt x="590" y="949"/>
                  </a:lnTo>
                  <a:lnTo>
                    <a:pt x="744" y="1026"/>
                  </a:lnTo>
                  <a:lnTo>
                    <a:pt x="821" y="1051"/>
                  </a:lnTo>
                  <a:lnTo>
                    <a:pt x="898" y="1077"/>
                  </a:lnTo>
                  <a:lnTo>
                    <a:pt x="1000" y="1077"/>
                  </a:lnTo>
                  <a:lnTo>
                    <a:pt x="1026" y="1128"/>
                  </a:lnTo>
                  <a:lnTo>
                    <a:pt x="1000" y="1180"/>
                  </a:lnTo>
                  <a:lnTo>
                    <a:pt x="949" y="1282"/>
                  </a:lnTo>
                  <a:lnTo>
                    <a:pt x="795" y="1436"/>
                  </a:lnTo>
                  <a:lnTo>
                    <a:pt x="641" y="1564"/>
                  </a:lnTo>
                  <a:lnTo>
                    <a:pt x="513" y="1667"/>
                  </a:lnTo>
                  <a:lnTo>
                    <a:pt x="462" y="1718"/>
                  </a:lnTo>
                  <a:lnTo>
                    <a:pt x="513" y="1769"/>
                  </a:lnTo>
                  <a:lnTo>
                    <a:pt x="795" y="1513"/>
                  </a:lnTo>
                  <a:lnTo>
                    <a:pt x="975" y="1308"/>
                  </a:lnTo>
                  <a:lnTo>
                    <a:pt x="1052" y="1205"/>
                  </a:lnTo>
                  <a:lnTo>
                    <a:pt x="1077" y="1128"/>
                  </a:lnTo>
                  <a:lnTo>
                    <a:pt x="1077" y="1077"/>
                  </a:lnTo>
                  <a:lnTo>
                    <a:pt x="1026" y="1051"/>
                  </a:lnTo>
                  <a:lnTo>
                    <a:pt x="975" y="1026"/>
                  </a:lnTo>
                  <a:lnTo>
                    <a:pt x="898" y="1026"/>
                  </a:lnTo>
                  <a:lnTo>
                    <a:pt x="821" y="1000"/>
                  </a:lnTo>
                  <a:lnTo>
                    <a:pt x="744" y="975"/>
                  </a:lnTo>
                  <a:lnTo>
                    <a:pt x="564" y="872"/>
                  </a:lnTo>
                  <a:lnTo>
                    <a:pt x="462" y="744"/>
                  </a:lnTo>
                  <a:lnTo>
                    <a:pt x="359" y="616"/>
                  </a:lnTo>
                  <a:lnTo>
                    <a:pt x="205" y="359"/>
                  </a:lnTo>
                  <a:lnTo>
                    <a:pt x="77" y="103"/>
                  </a:lnTo>
                  <a:lnTo>
                    <a:pt x="52" y="51"/>
                  </a:lnTo>
                  <a:lnTo>
                    <a:pt x="52"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2"/>
            <p:cNvSpPr/>
            <p:nvPr/>
          </p:nvSpPr>
          <p:spPr>
            <a:xfrm>
              <a:off x="6189525" y="2451375"/>
              <a:ext cx="28875" cy="10275"/>
            </a:xfrm>
            <a:custGeom>
              <a:rect b="b" l="l" r="r" t="t"/>
              <a:pathLst>
                <a:path extrusionOk="0" h="411" w="1155">
                  <a:moveTo>
                    <a:pt x="693" y="1"/>
                  </a:moveTo>
                  <a:lnTo>
                    <a:pt x="488" y="26"/>
                  </a:lnTo>
                  <a:lnTo>
                    <a:pt x="308" y="78"/>
                  </a:lnTo>
                  <a:lnTo>
                    <a:pt x="206" y="129"/>
                  </a:lnTo>
                  <a:lnTo>
                    <a:pt x="129" y="206"/>
                  </a:lnTo>
                  <a:lnTo>
                    <a:pt x="52" y="283"/>
                  </a:lnTo>
                  <a:lnTo>
                    <a:pt x="1" y="411"/>
                  </a:lnTo>
                  <a:lnTo>
                    <a:pt x="26" y="411"/>
                  </a:lnTo>
                  <a:lnTo>
                    <a:pt x="103" y="308"/>
                  </a:lnTo>
                  <a:lnTo>
                    <a:pt x="154" y="231"/>
                  </a:lnTo>
                  <a:lnTo>
                    <a:pt x="231" y="180"/>
                  </a:lnTo>
                  <a:lnTo>
                    <a:pt x="334" y="129"/>
                  </a:lnTo>
                  <a:lnTo>
                    <a:pt x="513" y="52"/>
                  </a:lnTo>
                  <a:lnTo>
                    <a:pt x="872" y="52"/>
                  </a:lnTo>
                  <a:lnTo>
                    <a:pt x="1001" y="78"/>
                  </a:lnTo>
                  <a:lnTo>
                    <a:pt x="1103" y="103"/>
                  </a:lnTo>
                  <a:lnTo>
                    <a:pt x="1129" y="129"/>
                  </a:lnTo>
                  <a:lnTo>
                    <a:pt x="1155" y="78"/>
                  </a:lnTo>
                  <a:lnTo>
                    <a:pt x="1001" y="26"/>
                  </a:lnTo>
                  <a:lnTo>
                    <a:pt x="87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2"/>
            <p:cNvSpPr/>
            <p:nvPr/>
          </p:nvSpPr>
          <p:spPr>
            <a:xfrm>
              <a:off x="6271575" y="2436625"/>
              <a:ext cx="28875" cy="7075"/>
            </a:xfrm>
            <a:custGeom>
              <a:rect b="b" l="l" r="r" t="t"/>
              <a:pathLst>
                <a:path extrusionOk="0" h="283" w="1155">
                  <a:moveTo>
                    <a:pt x="488" y="1"/>
                  </a:moveTo>
                  <a:lnTo>
                    <a:pt x="283" y="26"/>
                  </a:lnTo>
                  <a:lnTo>
                    <a:pt x="129" y="103"/>
                  </a:lnTo>
                  <a:lnTo>
                    <a:pt x="26" y="155"/>
                  </a:lnTo>
                  <a:lnTo>
                    <a:pt x="1" y="180"/>
                  </a:lnTo>
                  <a:lnTo>
                    <a:pt x="26" y="232"/>
                  </a:lnTo>
                  <a:lnTo>
                    <a:pt x="26" y="206"/>
                  </a:lnTo>
                  <a:lnTo>
                    <a:pt x="78" y="180"/>
                  </a:lnTo>
                  <a:lnTo>
                    <a:pt x="180" y="129"/>
                  </a:lnTo>
                  <a:lnTo>
                    <a:pt x="308" y="78"/>
                  </a:lnTo>
                  <a:lnTo>
                    <a:pt x="488" y="52"/>
                  </a:lnTo>
                  <a:lnTo>
                    <a:pt x="642" y="78"/>
                  </a:lnTo>
                  <a:lnTo>
                    <a:pt x="796" y="103"/>
                  </a:lnTo>
                  <a:lnTo>
                    <a:pt x="949" y="180"/>
                  </a:lnTo>
                  <a:lnTo>
                    <a:pt x="1129" y="283"/>
                  </a:lnTo>
                  <a:lnTo>
                    <a:pt x="1155" y="232"/>
                  </a:lnTo>
                  <a:lnTo>
                    <a:pt x="975" y="129"/>
                  </a:lnTo>
                  <a:lnTo>
                    <a:pt x="796" y="52"/>
                  </a:lnTo>
                  <a:lnTo>
                    <a:pt x="642" y="26"/>
                  </a:lnTo>
                  <a:lnTo>
                    <a:pt x="488"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2"/>
            <p:cNvSpPr/>
            <p:nvPr/>
          </p:nvSpPr>
          <p:spPr>
            <a:xfrm>
              <a:off x="6362600" y="2961000"/>
              <a:ext cx="146200" cy="109650"/>
            </a:xfrm>
            <a:custGeom>
              <a:rect b="b" l="l" r="r" t="t"/>
              <a:pathLst>
                <a:path extrusionOk="0" h="4386" w="5848">
                  <a:moveTo>
                    <a:pt x="1488" y="1"/>
                  </a:moveTo>
                  <a:lnTo>
                    <a:pt x="1360" y="52"/>
                  </a:lnTo>
                  <a:lnTo>
                    <a:pt x="1206" y="129"/>
                  </a:lnTo>
                  <a:lnTo>
                    <a:pt x="1078" y="231"/>
                  </a:lnTo>
                  <a:lnTo>
                    <a:pt x="950" y="360"/>
                  </a:lnTo>
                  <a:lnTo>
                    <a:pt x="821" y="488"/>
                  </a:lnTo>
                  <a:lnTo>
                    <a:pt x="591" y="795"/>
                  </a:lnTo>
                  <a:lnTo>
                    <a:pt x="411" y="1103"/>
                  </a:lnTo>
                  <a:lnTo>
                    <a:pt x="257" y="1385"/>
                  </a:lnTo>
                  <a:lnTo>
                    <a:pt x="155" y="1642"/>
                  </a:lnTo>
                  <a:lnTo>
                    <a:pt x="103" y="1770"/>
                  </a:lnTo>
                  <a:lnTo>
                    <a:pt x="52" y="2129"/>
                  </a:lnTo>
                  <a:lnTo>
                    <a:pt x="1" y="2642"/>
                  </a:lnTo>
                  <a:lnTo>
                    <a:pt x="1" y="2924"/>
                  </a:lnTo>
                  <a:lnTo>
                    <a:pt x="27" y="3180"/>
                  </a:lnTo>
                  <a:lnTo>
                    <a:pt x="78" y="3462"/>
                  </a:lnTo>
                  <a:lnTo>
                    <a:pt x="180" y="3719"/>
                  </a:lnTo>
                  <a:lnTo>
                    <a:pt x="309" y="3949"/>
                  </a:lnTo>
                  <a:lnTo>
                    <a:pt x="385" y="4052"/>
                  </a:lnTo>
                  <a:lnTo>
                    <a:pt x="488" y="4129"/>
                  </a:lnTo>
                  <a:lnTo>
                    <a:pt x="616" y="4206"/>
                  </a:lnTo>
                  <a:lnTo>
                    <a:pt x="744" y="4283"/>
                  </a:lnTo>
                  <a:lnTo>
                    <a:pt x="873" y="4334"/>
                  </a:lnTo>
                  <a:lnTo>
                    <a:pt x="1027" y="4360"/>
                  </a:lnTo>
                  <a:lnTo>
                    <a:pt x="1206" y="4385"/>
                  </a:lnTo>
                  <a:lnTo>
                    <a:pt x="1411" y="4385"/>
                  </a:lnTo>
                  <a:lnTo>
                    <a:pt x="1616" y="4360"/>
                  </a:lnTo>
                  <a:lnTo>
                    <a:pt x="1847" y="4308"/>
                  </a:lnTo>
                  <a:lnTo>
                    <a:pt x="2283" y="4206"/>
                  </a:lnTo>
                  <a:lnTo>
                    <a:pt x="2668" y="4052"/>
                  </a:lnTo>
                  <a:lnTo>
                    <a:pt x="2950" y="3898"/>
                  </a:lnTo>
                  <a:lnTo>
                    <a:pt x="3206" y="3719"/>
                  </a:lnTo>
                  <a:lnTo>
                    <a:pt x="3386" y="3513"/>
                  </a:lnTo>
                  <a:lnTo>
                    <a:pt x="3539" y="3334"/>
                  </a:lnTo>
                  <a:lnTo>
                    <a:pt x="3668" y="3129"/>
                  </a:lnTo>
                  <a:lnTo>
                    <a:pt x="3745" y="2949"/>
                  </a:lnTo>
                  <a:lnTo>
                    <a:pt x="3847" y="2616"/>
                  </a:lnTo>
                  <a:lnTo>
                    <a:pt x="3950" y="2360"/>
                  </a:lnTo>
                  <a:lnTo>
                    <a:pt x="4001" y="2283"/>
                  </a:lnTo>
                  <a:lnTo>
                    <a:pt x="4078" y="2257"/>
                  </a:lnTo>
                  <a:lnTo>
                    <a:pt x="4180" y="2257"/>
                  </a:lnTo>
                  <a:lnTo>
                    <a:pt x="4309" y="2308"/>
                  </a:lnTo>
                  <a:lnTo>
                    <a:pt x="4488" y="2385"/>
                  </a:lnTo>
                  <a:lnTo>
                    <a:pt x="4642" y="2411"/>
                  </a:lnTo>
                  <a:lnTo>
                    <a:pt x="4796" y="2462"/>
                  </a:lnTo>
                  <a:lnTo>
                    <a:pt x="5104" y="2462"/>
                  </a:lnTo>
                  <a:lnTo>
                    <a:pt x="5257" y="2437"/>
                  </a:lnTo>
                  <a:lnTo>
                    <a:pt x="5386" y="2385"/>
                  </a:lnTo>
                  <a:lnTo>
                    <a:pt x="5514" y="2334"/>
                  </a:lnTo>
                  <a:lnTo>
                    <a:pt x="5616" y="2257"/>
                  </a:lnTo>
                  <a:lnTo>
                    <a:pt x="5719" y="2154"/>
                  </a:lnTo>
                  <a:lnTo>
                    <a:pt x="5796" y="2052"/>
                  </a:lnTo>
                  <a:lnTo>
                    <a:pt x="5822" y="1924"/>
                  </a:lnTo>
                  <a:lnTo>
                    <a:pt x="5847" y="1796"/>
                  </a:lnTo>
                  <a:lnTo>
                    <a:pt x="5822" y="1667"/>
                  </a:lnTo>
                  <a:lnTo>
                    <a:pt x="5796" y="1488"/>
                  </a:lnTo>
                  <a:lnTo>
                    <a:pt x="5719" y="1334"/>
                  </a:lnTo>
                  <a:lnTo>
                    <a:pt x="5591" y="1154"/>
                  </a:lnTo>
                  <a:lnTo>
                    <a:pt x="5411" y="1001"/>
                  </a:lnTo>
                  <a:lnTo>
                    <a:pt x="5206" y="872"/>
                  </a:lnTo>
                  <a:lnTo>
                    <a:pt x="4975" y="744"/>
                  </a:lnTo>
                  <a:lnTo>
                    <a:pt x="4693" y="616"/>
                  </a:lnTo>
                  <a:lnTo>
                    <a:pt x="4411" y="513"/>
                  </a:lnTo>
                  <a:lnTo>
                    <a:pt x="3770" y="334"/>
                  </a:lnTo>
                  <a:lnTo>
                    <a:pt x="3129" y="206"/>
                  </a:lnTo>
                  <a:lnTo>
                    <a:pt x="2539" y="103"/>
                  </a:lnTo>
                  <a:lnTo>
                    <a:pt x="2027" y="26"/>
                  </a:lnTo>
                  <a:lnTo>
                    <a:pt x="164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2"/>
            <p:cNvSpPr/>
            <p:nvPr/>
          </p:nvSpPr>
          <p:spPr>
            <a:xfrm>
              <a:off x="6022225" y="2986650"/>
              <a:ext cx="403875" cy="359000"/>
            </a:xfrm>
            <a:custGeom>
              <a:rect b="b" l="l" r="r" t="t"/>
              <a:pathLst>
                <a:path extrusionOk="0" h="14360" w="16155">
                  <a:moveTo>
                    <a:pt x="14103" y="0"/>
                  </a:moveTo>
                  <a:lnTo>
                    <a:pt x="12513" y="1052"/>
                  </a:lnTo>
                  <a:lnTo>
                    <a:pt x="11026" y="2026"/>
                  </a:lnTo>
                  <a:lnTo>
                    <a:pt x="9616" y="2846"/>
                  </a:lnTo>
                  <a:lnTo>
                    <a:pt x="8282" y="3616"/>
                  </a:lnTo>
                  <a:lnTo>
                    <a:pt x="5923" y="4898"/>
                  </a:lnTo>
                  <a:lnTo>
                    <a:pt x="4872" y="5462"/>
                  </a:lnTo>
                  <a:lnTo>
                    <a:pt x="3923" y="6000"/>
                  </a:lnTo>
                  <a:lnTo>
                    <a:pt x="3052" y="6513"/>
                  </a:lnTo>
                  <a:lnTo>
                    <a:pt x="2308" y="7026"/>
                  </a:lnTo>
                  <a:lnTo>
                    <a:pt x="1975" y="7282"/>
                  </a:lnTo>
                  <a:lnTo>
                    <a:pt x="1667" y="7539"/>
                  </a:lnTo>
                  <a:lnTo>
                    <a:pt x="1385" y="7821"/>
                  </a:lnTo>
                  <a:lnTo>
                    <a:pt x="1103" y="8077"/>
                  </a:lnTo>
                  <a:lnTo>
                    <a:pt x="872" y="8359"/>
                  </a:lnTo>
                  <a:lnTo>
                    <a:pt x="667" y="8667"/>
                  </a:lnTo>
                  <a:lnTo>
                    <a:pt x="487" y="8975"/>
                  </a:lnTo>
                  <a:lnTo>
                    <a:pt x="334" y="9283"/>
                  </a:lnTo>
                  <a:lnTo>
                    <a:pt x="231" y="9641"/>
                  </a:lnTo>
                  <a:lnTo>
                    <a:pt x="128" y="10000"/>
                  </a:lnTo>
                  <a:lnTo>
                    <a:pt x="51" y="10359"/>
                  </a:lnTo>
                  <a:lnTo>
                    <a:pt x="26" y="10770"/>
                  </a:lnTo>
                  <a:lnTo>
                    <a:pt x="0" y="11539"/>
                  </a:lnTo>
                  <a:lnTo>
                    <a:pt x="0" y="12180"/>
                  </a:lnTo>
                  <a:lnTo>
                    <a:pt x="77" y="12718"/>
                  </a:lnTo>
                  <a:lnTo>
                    <a:pt x="180" y="13154"/>
                  </a:lnTo>
                  <a:lnTo>
                    <a:pt x="308" y="13513"/>
                  </a:lnTo>
                  <a:lnTo>
                    <a:pt x="462" y="13795"/>
                  </a:lnTo>
                  <a:lnTo>
                    <a:pt x="616" y="14026"/>
                  </a:lnTo>
                  <a:lnTo>
                    <a:pt x="795" y="14180"/>
                  </a:lnTo>
                  <a:lnTo>
                    <a:pt x="975" y="14283"/>
                  </a:lnTo>
                  <a:lnTo>
                    <a:pt x="1154" y="14334"/>
                  </a:lnTo>
                  <a:lnTo>
                    <a:pt x="1334" y="14360"/>
                  </a:lnTo>
                  <a:lnTo>
                    <a:pt x="1487" y="14360"/>
                  </a:lnTo>
                  <a:lnTo>
                    <a:pt x="1718" y="14308"/>
                  </a:lnTo>
                  <a:lnTo>
                    <a:pt x="1795" y="14283"/>
                  </a:lnTo>
                  <a:lnTo>
                    <a:pt x="2590" y="14129"/>
                  </a:lnTo>
                  <a:lnTo>
                    <a:pt x="3334" y="13924"/>
                  </a:lnTo>
                  <a:lnTo>
                    <a:pt x="4103" y="13667"/>
                  </a:lnTo>
                  <a:lnTo>
                    <a:pt x="4821" y="13411"/>
                  </a:lnTo>
                  <a:lnTo>
                    <a:pt x="5539" y="13103"/>
                  </a:lnTo>
                  <a:lnTo>
                    <a:pt x="6231" y="12744"/>
                  </a:lnTo>
                  <a:lnTo>
                    <a:pt x="6923" y="12385"/>
                  </a:lnTo>
                  <a:lnTo>
                    <a:pt x="7590" y="12001"/>
                  </a:lnTo>
                  <a:lnTo>
                    <a:pt x="8231" y="11590"/>
                  </a:lnTo>
                  <a:lnTo>
                    <a:pt x="8847" y="11154"/>
                  </a:lnTo>
                  <a:lnTo>
                    <a:pt x="9462" y="10718"/>
                  </a:lnTo>
                  <a:lnTo>
                    <a:pt x="10026" y="10283"/>
                  </a:lnTo>
                  <a:lnTo>
                    <a:pt x="10590" y="9821"/>
                  </a:lnTo>
                  <a:lnTo>
                    <a:pt x="11129" y="9359"/>
                  </a:lnTo>
                  <a:lnTo>
                    <a:pt x="11641" y="8898"/>
                  </a:lnTo>
                  <a:lnTo>
                    <a:pt x="12129" y="8436"/>
                  </a:lnTo>
                  <a:lnTo>
                    <a:pt x="13026" y="7513"/>
                  </a:lnTo>
                  <a:lnTo>
                    <a:pt x="13821" y="6667"/>
                  </a:lnTo>
                  <a:lnTo>
                    <a:pt x="14513" y="5847"/>
                  </a:lnTo>
                  <a:lnTo>
                    <a:pt x="15103" y="5154"/>
                  </a:lnTo>
                  <a:lnTo>
                    <a:pt x="15565" y="4564"/>
                  </a:lnTo>
                  <a:lnTo>
                    <a:pt x="15898" y="4103"/>
                  </a:lnTo>
                  <a:lnTo>
                    <a:pt x="16154" y="3693"/>
                  </a:lnTo>
                  <a:lnTo>
                    <a:pt x="16129" y="3257"/>
                  </a:lnTo>
                  <a:lnTo>
                    <a:pt x="16026" y="2846"/>
                  </a:lnTo>
                  <a:lnTo>
                    <a:pt x="15924" y="2462"/>
                  </a:lnTo>
                  <a:lnTo>
                    <a:pt x="15795" y="2103"/>
                  </a:lnTo>
                  <a:lnTo>
                    <a:pt x="15616" y="1770"/>
                  </a:lnTo>
                  <a:lnTo>
                    <a:pt x="15462" y="1462"/>
                  </a:lnTo>
                  <a:lnTo>
                    <a:pt x="15283" y="1205"/>
                  </a:lnTo>
                  <a:lnTo>
                    <a:pt x="15077" y="949"/>
                  </a:lnTo>
                  <a:lnTo>
                    <a:pt x="14718" y="539"/>
                  </a:lnTo>
                  <a:lnTo>
                    <a:pt x="14411" y="231"/>
                  </a:lnTo>
                  <a:lnTo>
                    <a:pt x="14180" y="52"/>
                  </a:lnTo>
                  <a:lnTo>
                    <a:pt x="14103"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2"/>
            <p:cNvSpPr/>
            <p:nvPr/>
          </p:nvSpPr>
          <p:spPr>
            <a:xfrm>
              <a:off x="6785050" y="3150100"/>
              <a:ext cx="37200" cy="2600"/>
            </a:xfrm>
            <a:custGeom>
              <a:rect b="b" l="l" r="r" t="t"/>
              <a:pathLst>
                <a:path extrusionOk="0" h="104" w="1488">
                  <a:moveTo>
                    <a:pt x="949" y="1"/>
                  </a:moveTo>
                  <a:lnTo>
                    <a:pt x="308" y="27"/>
                  </a:lnTo>
                  <a:lnTo>
                    <a:pt x="1" y="52"/>
                  </a:lnTo>
                  <a:lnTo>
                    <a:pt x="1" y="103"/>
                  </a:lnTo>
                  <a:lnTo>
                    <a:pt x="308" y="78"/>
                  </a:lnTo>
                  <a:lnTo>
                    <a:pt x="949" y="52"/>
                  </a:lnTo>
                  <a:lnTo>
                    <a:pt x="1257" y="78"/>
                  </a:lnTo>
                  <a:lnTo>
                    <a:pt x="1488" y="103"/>
                  </a:lnTo>
                  <a:lnTo>
                    <a:pt x="1488" y="52"/>
                  </a:lnTo>
                  <a:lnTo>
                    <a:pt x="1257" y="27"/>
                  </a:lnTo>
                  <a:lnTo>
                    <a:pt x="949"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2"/>
            <p:cNvSpPr/>
            <p:nvPr/>
          </p:nvSpPr>
          <p:spPr>
            <a:xfrm>
              <a:off x="6782500" y="3165500"/>
              <a:ext cx="39750" cy="9000"/>
            </a:xfrm>
            <a:custGeom>
              <a:rect b="b" l="l" r="r" t="t"/>
              <a:pathLst>
                <a:path extrusionOk="0" h="360" w="1590">
                  <a:moveTo>
                    <a:pt x="26" y="0"/>
                  </a:moveTo>
                  <a:lnTo>
                    <a:pt x="0" y="52"/>
                  </a:lnTo>
                  <a:lnTo>
                    <a:pt x="1590" y="359"/>
                  </a:lnTo>
                  <a:lnTo>
                    <a:pt x="1590" y="308"/>
                  </a:lnTo>
                  <a:lnTo>
                    <a:pt x="26"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2"/>
            <p:cNvSpPr/>
            <p:nvPr/>
          </p:nvSpPr>
          <p:spPr>
            <a:xfrm>
              <a:off x="6782500" y="3165500"/>
              <a:ext cx="39750" cy="9000"/>
            </a:xfrm>
            <a:custGeom>
              <a:rect b="b" l="l" r="r" t="t"/>
              <a:pathLst>
                <a:path extrusionOk="0" fill="none" h="360" w="1590">
                  <a:moveTo>
                    <a:pt x="0" y="52"/>
                  </a:moveTo>
                  <a:lnTo>
                    <a:pt x="1590" y="359"/>
                  </a:lnTo>
                  <a:lnTo>
                    <a:pt x="1590" y="308"/>
                  </a:lnTo>
                  <a:lnTo>
                    <a:pt x="2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2"/>
            <p:cNvSpPr/>
            <p:nvPr/>
          </p:nvSpPr>
          <p:spPr>
            <a:xfrm>
              <a:off x="6782500" y="3187925"/>
              <a:ext cx="31425" cy="13500"/>
            </a:xfrm>
            <a:custGeom>
              <a:rect b="b" l="l" r="r" t="t"/>
              <a:pathLst>
                <a:path extrusionOk="0" h="540" w="1257">
                  <a:moveTo>
                    <a:pt x="26" y="1"/>
                  </a:moveTo>
                  <a:lnTo>
                    <a:pt x="0" y="52"/>
                  </a:lnTo>
                  <a:lnTo>
                    <a:pt x="1231" y="539"/>
                  </a:lnTo>
                  <a:lnTo>
                    <a:pt x="1257" y="488"/>
                  </a:lnTo>
                  <a:lnTo>
                    <a:pt x="2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22"/>
            <p:cNvSpPr/>
            <p:nvPr/>
          </p:nvSpPr>
          <p:spPr>
            <a:xfrm>
              <a:off x="6782500" y="3187925"/>
              <a:ext cx="31425" cy="13500"/>
            </a:xfrm>
            <a:custGeom>
              <a:rect b="b" l="l" r="r" t="t"/>
              <a:pathLst>
                <a:path extrusionOk="0" fill="none" h="540" w="1257">
                  <a:moveTo>
                    <a:pt x="0" y="52"/>
                  </a:moveTo>
                  <a:lnTo>
                    <a:pt x="1231" y="539"/>
                  </a:lnTo>
                  <a:lnTo>
                    <a:pt x="1257" y="488"/>
                  </a:lnTo>
                  <a:lnTo>
                    <a:pt x="2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2"/>
            <p:cNvSpPr/>
            <p:nvPr/>
          </p:nvSpPr>
          <p:spPr>
            <a:xfrm>
              <a:off x="6481850" y="3314225"/>
              <a:ext cx="310925" cy="1300"/>
            </a:xfrm>
            <a:custGeom>
              <a:rect b="b" l="l" r="r" t="t"/>
              <a:pathLst>
                <a:path extrusionOk="0" h="52" w="12437">
                  <a:moveTo>
                    <a:pt x="0" y="0"/>
                  </a:moveTo>
                  <a:lnTo>
                    <a:pt x="0" y="51"/>
                  </a:lnTo>
                  <a:lnTo>
                    <a:pt x="12436" y="51"/>
                  </a:lnTo>
                  <a:lnTo>
                    <a:pt x="12436"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2"/>
            <p:cNvSpPr/>
            <p:nvPr/>
          </p:nvSpPr>
          <p:spPr>
            <a:xfrm>
              <a:off x="6481850" y="3314225"/>
              <a:ext cx="310925" cy="1300"/>
            </a:xfrm>
            <a:custGeom>
              <a:rect b="b" l="l" r="r" t="t"/>
              <a:pathLst>
                <a:path extrusionOk="0" fill="none" h="52" w="12437">
                  <a:moveTo>
                    <a:pt x="0" y="51"/>
                  </a:moveTo>
                  <a:lnTo>
                    <a:pt x="12436" y="51"/>
                  </a:lnTo>
                  <a:lnTo>
                    <a:pt x="12436"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2"/>
            <p:cNvSpPr/>
            <p:nvPr/>
          </p:nvSpPr>
          <p:spPr>
            <a:xfrm>
              <a:off x="6478625" y="2937275"/>
              <a:ext cx="321850" cy="106450"/>
            </a:xfrm>
            <a:custGeom>
              <a:rect b="b" l="l" r="r" t="t"/>
              <a:pathLst>
                <a:path extrusionOk="0" h="4258" w="12874">
                  <a:moveTo>
                    <a:pt x="6924" y="1"/>
                  </a:moveTo>
                  <a:lnTo>
                    <a:pt x="6770" y="52"/>
                  </a:lnTo>
                  <a:lnTo>
                    <a:pt x="6591" y="155"/>
                  </a:lnTo>
                  <a:lnTo>
                    <a:pt x="6386" y="309"/>
                  </a:lnTo>
                  <a:lnTo>
                    <a:pt x="6206" y="462"/>
                  </a:lnTo>
                  <a:lnTo>
                    <a:pt x="5873" y="821"/>
                  </a:lnTo>
                  <a:lnTo>
                    <a:pt x="5642" y="1103"/>
                  </a:lnTo>
                  <a:lnTo>
                    <a:pt x="5565" y="1206"/>
                  </a:lnTo>
                  <a:lnTo>
                    <a:pt x="5488" y="1103"/>
                  </a:lnTo>
                  <a:lnTo>
                    <a:pt x="5309" y="847"/>
                  </a:lnTo>
                  <a:lnTo>
                    <a:pt x="5155" y="719"/>
                  </a:lnTo>
                  <a:lnTo>
                    <a:pt x="5027" y="565"/>
                  </a:lnTo>
                  <a:lnTo>
                    <a:pt x="4847" y="437"/>
                  </a:lnTo>
                  <a:lnTo>
                    <a:pt x="4693" y="360"/>
                  </a:lnTo>
                  <a:lnTo>
                    <a:pt x="4616" y="360"/>
                  </a:lnTo>
                  <a:lnTo>
                    <a:pt x="4540" y="334"/>
                  </a:lnTo>
                  <a:lnTo>
                    <a:pt x="4437" y="360"/>
                  </a:lnTo>
                  <a:lnTo>
                    <a:pt x="4360" y="385"/>
                  </a:lnTo>
                  <a:lnTo>
                    <a:pt x="4309" y="437"/>
                  </a:lnTo>
                  <a:lnTo>
                    <a:pt x="4232" y="514"/>
                  </a:lnTo>
                  <a:lnTo>
                    <a:pt x="4129" y="693"/>
                  </a:lnTo>
                  <a:lnTo>
                    <a:pt x="4052" y="924"/>
                  </a:lnTo>
                  <a:lnTo>
                    <a:pt x="4001" y="1155"/>
                  </a:lnTo>
                  <a:lnTo>
                    <a:pt x="3975" y="1514"/>
                  </a:lnTo>
                  <a:lnTo>
                    <a:pt x="3975" y="1821"/>
                  </a:lnTo>
                  <a:lnTo>
                    <a:pt x="3975" y="2155"/>
                  </a:lnTo>
                  <a:lnTo>
                    <a:pt x="3899" y="2078"/>
                  </a:lnTo>
                  <a:lnTo>
                    <a:pt x="3668" y="1950"/>
                  </a:lnTo>
                  <a:lnTo>
                    <a:pt x="3540" y="1873"/>
                  </a:lnTo>
                  <a:lnTo>
                    <a:pt x="3360" y="1847"/>
                  </a:lnTo>
                  <a:lnTo>
                    <a:pt x="3181" y="1847"/>
                  </a:lnTo>
                  <a:lnTo>
                    <a:pt x="3001" y="1873"/>
                  </a:lnTo>
                  <a:lnTo>
                    <a:pt x="2822" y="1975"/>
                  </a:lnTo>
                  <a:lnTo>
                    <a:pt x="2719" y="2078"/>
                  </a:lnTo>
                  <a:lnTo>
                    <a:pt x="2616" y="2206"/>
                  </a:lnTo>
                  <a:lnTo>
                    <a:pt x="2540" y="2360"/>
                  </a:lnTo>
                  <a:lnTo>
                    <a:pt x="2488" y="2591"/>
                  </a:lnTo>
                  <a:lnTo>
                    <a:pt x="2488" y="2693"/>
                  </a:lnTo>
                  <a:lnTo>
                    <a:pt x="2386" y="2616"/>
                  </a:lnTo>
                  <a:lnTo>
                    <a:pt x="2283" y="2565"/>
                  </a:lnTo>
                  <a:lnTo>
                    <a:pt x="2129" y="2488"/>
                  </a:lnTo>
                  <a:lnTo>
                    <a:pt x="1950" y="2411"/>
                  </a:lnTo>
                  <a:lnTo>
                    <a:pt x="1693" y="2334"/>
                  </a:lnTo>
                  <a:lnTo>
                    <a:pt x="1411" y="2309"/>
                  </a:lnTo>
                  <a:lnTo>
                    <a:pt x="1078" y="2283"/>
                  </a:lnTo>
                  <a:lnTo>
                    <a:pt x="898" y="2283"/>
                  </a:lnTo>
                  <a:lnTo>
                    <a:pt x="745" y="2334"/>
                  </a:lnTo>
                  <a:lnTo>
                    <a:pt x="616" y="2411"/>
                  </a:lnTo>
                  <a:lnTo>
                    <a:pt x="488" y="2488"/>
                  </a:lnTo>
                  <a:lnTo>
                    <a:pt x="386" y="2591"/>
                  </a:lnTo>
                  <a:lnTo>
                    <a:pt x="309" y="2719"/>
                  </a:lnTo>
                  <a:lnTo>
                    <a:pt x="155" y="2975"/>
                  </a:lnTo>
                  <a:lnTo>
                    <a:pt x="78" y="3232"/>
                  </a:lnTo>
                  <a:lnTo>
                    <a:pt x="27" y="3437"/>
                  </a:lnTo>
                  <a:lnTo>
                    <a:pt x="1" y="3668"/>
                  </a:lnTo>
                  <a:lnTo>
                    <a:pt x="591" y="3796"/>
                  </a:lnTo>
                  <a:lnTo>
                    <a:pt x="1232" y="3898"/>
                  </a:lnTo>
                  <a:lnTo>
                    <a:pt x="1950" y="4001"/>
                  </a:lnTo>
                  <a:lnTo>
                    <a:pt x="2719" y="4104"/>
                  </a:lnTo>
                  <a:lnTo>
                    <a:pt x="3540" y="4155"/>
                  </a:lnTo>
                  <a:lnTo>
                    <a:pt x="4411" y="4206"/>
                  </a:lnTo>
                  <a:lnTo>
                    <a:pt x="5309" y="4257"/>
                  </a:lnTo>
                  <a:lnTo>
                    <a:pt x="7283" y="4257"/>
                  </a:lnTo>
                  <a:lnTo>
                    <a:pt x="8258" y="4206"/>
                  </a:lnTo>
                  <a:lnTo>
                    <a:pt x="9181" y="4155"/>
                  </a:lnTo>
                  <a:lnTo>
                    <a:pt x="10053" y="4078"/>
                  </a:lnTo>
                  <a:lnTo>
                    <a:pt x="10873" y="3975"/>
                  </a:lnTo>
                  <a:lnTo>
                    <a:pt x="11617" y="3847"/>
                  </a:lnTo>
                  <a:lnTo>
                    <a:pt x="12283" y="3719"/>
                  </a:lnTo>
                  <a:lnTo>
                    <a:pt x="12873" y="3565"/>
                  </a:lnTo>
                  <a:lnTo>
                    <a:pt x="12796" y="3309"/>
                  </a:lnTo>
                  <a:lnTo>
                    <a:pt x="12719" y="3052"/>
                  </a:lnTo>
                  <a:lnTo>
                    <a:pt x="12591" y="2821"/>
                  </a:lnTo>
                  <a:lnTo>
                    <a:pt x="12514" y="2745"/>
                  </a:lnTo>
                  <a:lnTo>
                    <a:pt x="12437" y="2693"/>
                  </a:lnTo>
                  <a:lnTo>
                    <a:pt x="12360" y="2642"/>
                  </a:lnTo>
                  <a:lnTo>
                    <a:pt x="12258" y="2616"/>
                  </a:lnTo>
                  <a:lnTo>
                    <a:pt x="12053" y="2591"/>
                  </a:lnTo>
                  <a:lnTo>
                    <a:pt x="11796" y="2591"/>
                  </a:lnTo>
                  <a:lnTo>
                    <a:pt x="11540" y="2616"/>
                  </a:lnTo>
                  <a:lnTo>
                    <a:pt x="11104" y="2693"/>
                  </a:lnTo>
                  <a:lnTo>
                    <a:pt x="10924" y="2745"/>
                  </a:lnTo>
                  <a:lnTo>
                    <a:pt x="10873" y="2642"/>
                  </a:lnTo>
                  <a:lnTo>
                    <a:pt x="10719" y="2360"/>
                  </a:lnTo>
                  <a:lnTo>
                    <a:pt x="10617" y="2206"/>
                  </a:lnTo>
                  <a:lnTo>
                    <a:pt x="10463" y="2052"/>
                  </a:lnTo>
                  <a:lnTo>
                    <a:pt x="10335" y="1924"/>
                  </a:lnTo>
                  <a:lnTo>
                    <a:pt x="10155" y="1821"/>
                  </a:lnTo>
                  <a:lnTo>
                    <a:pt x="10078" y="1796"/>
                  </a:lnTo>
                  <a:lnTo>
                    <a:pt x="9976" y="1796"/>
                  </a:lnTo>
                  <a:lnTo>
                    <a:pt x="9796" y="1821"/>
                  </a:lnTo>
                  <a:lnTo>
                    <a:pt x="9617" y="1898"/>
                  </a:lnTo>
                  <a:lnTo>
                    <a:pt x="9437" y="2001"/>
                  </a:lnTo>
                  <a:lnTo>
                    <a:pt x="9309" y="2103"/>
                  </a:lnTo>
                  <a:lnTo>
                    <a:pt x="9181" y="2206"/>
                  </a:lnTo>
                  <a:lnTo>
                    <a:pt x="9104" y="2309"/>
                  </a:lnTo>
                  <a:lnTo>
                    <a:pt x="9078" y="2180"/>
                  </a:lnTo>
                  <a:lnTo>
                    <a:pt x="9052" y="1898"/>
                  </a:lnTo>
                  <a:lnTo>
                    <a:pt x="9001" y="1719"/>
                  </a:lnTo>
                  <a:lnTo>
                    <a:pt x="8924" y="1565"/>
                  </a:lnTo>
                  <a:lnTo>
                    <a:pt x="8822" y="1437"/>
                  </a:lnTo>
                  <a:lnTo>
                    <a:pt x="8770" y="1411"/>
                  </a:lnTo>
                  <a:lnTo>
                    <a:pt x="8694" y="1386"/>
                  </a:lnTo>
                  <a:lnTo>
                    <a:pt x="8540" y="1360"/>
                  </a:lnTo>
                  <a:lnTo>
                    <a:pt x="8411" y="1386"/>
                  </a:lnTo>
                  <a:lnTo>
                    <a:pt x="8258" y="1462"/>
                  </a:lnTo>
                  <a:lnTo>
                    <a:pt x="8129" y="1539"/>
                  </a:lnTo>
                  <a:lnTo>
                    <a:pt x="7950" y="1719"/>
                  </a:lnTo>
                  <a:lnTo>
                    <a:pt x="7873" y="1796"/>
                  </a:lnTo>
                  <a:lnTo>
                    <a:pt x="7822" y="1591"/>
                  </a:lnTo>
                  <a:lnTo>
                    <a:pt x="7693" y="1129"/>
                  </a:lnTo>
                  <a:lnTo>
                    <a:pt x="7540" y="719"/>
                  </a:lnTo>
                  <a:lnTo>
                    <a:pt x="7360" y="360"/>
                  </a:lnTo>
                  <a:lnTo>
                    <a:pt x="7258" y="206"/>
                  </a:lnTo>
                  <a:lnTo>
                    <a:pt x="7155" y="78"/>
                  </a:lnTo>
                  <a:lnTo>
                    <a:pt x="70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2"/>
            <p:cNvSpPr/>
            <p:nvPr/>
          </p:nvSpPr>
          <p:spPr>
            <a:xfrm>
              <a:off x="6040175" y="2986000"/>
              <a:ext cx="386575" cy="272475"/>
            </a:xfrm>
            <a:custGeom>
              <a:rect b="b" l="l" r="r" t="t"/>
              <a:pathLst>
                <a:path extrusionOk="0" h="10899" w="15463">
                  <a:moveTo>
                    <a:pt x="13359" y="1"/>
                  </a:moveTo>
                  <a:lnTo>
                    <a:pt x="12103" y="872"/>
                  </a:lnTo>
                  <a:lnTo>
                    <a:pt x="10872" y="1667"/>
                  </a:lnTo>
                  <a:lnTo>
                    <a:pt x="9693" y="2385"/>
                  </a:lnTo>
                  <a:lnTo>
                    <a:pt x="8590" y="3026"/>
                  </a:lnTo>
                  <a:lnTo>
                    <a:pt x="7539" y="3616"/>
                  </a:lnTo>
                  <a:lnTo>
                    <a:pt x="6539" y="4180"/>
                  </a:lnTo>
                  <a:lnTo>
                    <a:pt x="4718" y="5155"/>
                  </a:lnTo>
                  <a:lnTo>
                    <a:pt x="3154" y="6026"/>
                  </a:lnTo>
                  <a:lnTo>
                    <a:pt x="2462" y="6437"/>
                  </a:lnTo>
                  <a:lnTo>
                    <a:pt x="1846" y="6847"/>
                  </a:lnTo>
                  <a:lnTo>
                    <a:pt x="1282" y="7257"/>
                  </a:lnTo>
                  <a:lnTo>
                    <a:pt x="795" y="7667"/>
                  </a:lnTo>
                  <a:lnTo>
                    <a:pt x="564" y="7898"/>
                  </a:lnTo>
                  <a:lnTo>
                    <a:pt x="359" y="8129"/>
                  </a:lnTo>
                  <a:lnTo>
                    <a:pt x="180" y="8360"/>
                  </a:lnTo>
                  <a:lnTo>
                    <a:pt x="0" y="8591"/>
                  </a:lnTo>
                  <a:lnTo>
                    <a:pt x="26" y="8616"/>
                  </a:lnTo>
                  <a:lnTo>
                    <a:pt x="205" y="8385"/>
                  </a:lnTo>
                  <a:lnTo>
                    <a:pt x="385" y="8155"/>
                  </a:lnTo>
                  <a:lnTo>
                    <a:pt x="590" y="7924"/>
                  </a:lnTo>
                  <a:lnTo>
                    <a:pt x="821" y="7719"/>
                  </a:lnTo>
                  <a:lnTo>
                    <a:pt x="1308" y="7308"/>
                  </a:lnTo>
                  <a:lnTo>
                    <a:pt x="1872" y="6898"/>
                  </a:lnTo>
                  <a:lnTo>
                    <a:pt x="2487" y="6488"/>
                  </a:lnTo>
                  <a:lnTo>
                    <a:pt x="3180" y="6078"/>
                  </a:lnTo>
                  <a:lnTo>
                    <a:pt x="4744" y="5206"/>
                  </a:lnTo>
                  <a:lnTo>
                    <a:pt x="6564" y="4231"/>
                  </a:lnTo>
                  <a:lnTo>
                    <a:pt x="7564" y="3667"/>
                  </a:lnTo>
                  <a:lnTo>
                    <a:pt x="8616" y="3078"/>
                  </a:lnTo>
                  <a:lnTo>
                    <a:pt x="9718" y="2411"/>
                  </a:lnTo>
                  <a:lnTo>
                    <a:pt x="10898" y="1693"/>
                  </a:lnTo>
                  <a:lnTo>
                    <a:pt x="12129" y="898"/>
                  </a:lnTo>
                  <a:lnTo>
                    <a:pt x="13398" y="60"/>
                  </a:lnTo>
                  <a:lnTo>
                    <a:pt x="13398" y="60"/>
                  </a:lnTo>
                  <a:lnTo>
                    <a:pt x="13539" y="154"/>
                  </a:lnTo>
                  <a:lnTo>
                    <a:pt x="13770" y="385"/>
                  </a:lnTo>
                  <a:lnTo>
                    <a:pt x="14103" y="693"/>
                  </a:lnTo>
                  <a:lnTo>
                    <a:pt x="14436" y="1103"/>
                  </a:lnTo>
                  <a:lnTo>
                    <a:pt x="14616" y="1360"/>
                  </a:lnTo>
                  <a:lnTo>
                    <a:pt x="14770" y="1616"/>
                  </a:lnTo>
                  <a:lnTo>
                    <a:pt x="14949" y="1924"/>
                  </a:lnTo>
                  <a:lnTo>
                    <a:pt x="15077" y="2231"/>
                  </a:lnTo>
                  <a:lnTo>
                    <a:pt x="15206" y="2565"/>
                  </a:lnTo>
                  <a:lnTo>
                    <a:pt x="15308" y="2949"/>
                  </a:lnTo>
                  <a:lnTo>
                    <a:pt x="15385" y="3334"/>
                  </a:lnTo>
                  <a:lnTo>
                    <a:pt x="15411" y="3744"/>
                  </a:lnTo>
                  <a:lnTo>
                    <a:pt x="15436" y="3719"/>
                  </a:lnTo>
                  <a:lnTo>
                    <a:pt x="15308" y="3898"/>
                  </a:lnTo>
                  <a:lnTo>
                    <a:pt x="15000" y="4308"/>
                  </a:lnTo>
                  <a:lnTo>
                    <a:pt x="14539" y="4949"/>
                  </a:lnTo>
                  <a:lnTo>
                    <a:pt x="13898" y="5744"/>
                  </a:lnTo>
                  <a:lnTo>
                    <a:pt x="13103" y="6667"/>
                  </a:lnTo>
                  <a:lnTo>
                    <a:pt x="12154" y="7667"/>
                  </a:lnTo>
                  <a:lnTo>
                    <a:pt x="11641" y="8206"/>
                  </a:lnTo>
                  <a:lnTo>
                    <a:pt x="11077" y="8744"/>
                  </a:lnTo>
                  <a:lnTo>
                    <a:pt x="10488" y="9283"/>
                  </a:lnTo>
                  <a:lnTo>
                    <a:pt x="9872" y="9821"/>
                  </a:lnTo>
                  <a:lnTo>
                    <a:pt x="9205" y="10334"/>
                  </a:lnTo>
                  <a:lnTo>
                    <a:pt x="8539" y="10873"/>
                  </a:lnTo>
                  <a:lnTo>
                    <a:pt x="8564" y="10898"/>
                  </a:lnTo>
                  <a:lnTo>
                    <a:pt x="9334" y="10309"/>
                  </a:lnTo>
                  <a:lnTo>
                    <a:pt x="10077" y="9693"/>
                  </a:lnTo>
                  <a:lnTo>
                    <a:pt x="10770" y="9078"/>
                  </a:lnTo>
                  <a:lnTo>
                    <a:pt x="11436" y="8462"/>
                  </a:lnTo>
                  <a:lnTo>
                    <a:pt x="12052" y="7847"/>
                  </a:lnTo>
                  <a:lnTo>
                    <a:pt x="12616" y="7257"/>
                  </a:lnTo>
                  <a:lnTo>
                    <a:pt x="13129" y="6693"/>
                  </a:lnTo>
                  <a:lnTo>
                    <a:pt x="13616" y="6155"/>
                  </a:lnTo>
                  <a:lnTo>
                    <a:pt x="14411" y="5180"/>
                  </a:lnTo>
                  <a:lnTo>
                    <a:pt x="15000" y="4437"/>
                  </a:lnTo>
                  <a:lnTo>
                    <a:pt x="15334" y="3924"/>
                  </a:lnTo>
                  <a:lnTo>
                    <a:pt x="15462" y="3744"/>
                  </a:lnTo>
                  <a:lnTo>
                    <a:pt x="15462" y="3719"/>
                  </a:lnTo>
                  <a:lnTo>
                    <a:pt x="15436" y="3283"/>
                  </a:lnTo>
                  <a:lnTo>
                    <a:pt x="15334" y="2872"/>
                  </a:lnTo>
                  <a:lnTo>
                    <a:pt x="15231" y="2488"/>
                  </a:lnTo>
                  <a:lnTo>
                    <a:pt x="15103" y="2129"/>
                  </a:lnTo>
                  <a:lnTo>
                    <a:pt x="14924" y="1796"/>
                  </a:lnTo>
                  <a:lnTo>
                    <a:pt x="14744" y="1488"/>
                  </a:lnTo>
                  <a:lnTo>
                    <a:pt x="14565" y="1206"/>
                  </a:lnTo>
                  <a:lnTo>
                    <a:pt x="14385" y="949"/>
                  </a:lnTo>
                  <a:lnTo>
                    <a:pt x="14026" y="539"/>
                  </a:lnTo>
                  <a:lnTo>
                    <a:pt x="13693" y="231"/>
                  </a:lnTo>
                  <a:lnTo>
                    <a:pt x="13488" y="52"/>
                  </a:lnTo>
                  <a:lnTo>
                    <a:pt x="13411"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2"/>
            <p:cNvSpPr/>
            <p:nvPr/>
          </p:nvSpPr>
          <p:spPr>
            <a:xfrm>
              <a:off x="6789550" y="3337300"/>
              <a:ext cx="101950" cy="350025"/>
            </a:xfrm>
            <a:custGeom>
              <a:rect b="b" l="l" r="r" t="t"/>
              <a:pathLst>
                <a:path extrusionOk="0" h="14001" w="4078">
                  <a:moveTo>
                    <a:pt x="26" y="0"/>
                  </a:moveTo>
                  <a:lnTo>
                    <a:pt x="0" y="51"/>
                  </a:lnTo>
                  <a:lnTo>
                    <a:pt x="103" y="103"/>
                  </a:lnTo>
                  <a:lnTo>
                    <a:pt x="718" y="513"/>
                  </a:lnTo>
                  <a:lnTo>
                    <a:pt x="1154" y="846"/>
                  </a:lnTo>
                  <a:lnTo>
                    <a:pt x="1667" y="1257"/>
                  </a:lnTo>
                  <a:lnTo>
                    <a:pt x="2180" y="1744"/>
                  </a:lnTo>
                  <a:lnTo>
                    <a:pt x="2693" y="2282"/>
                  </a:lnTo>
                  <a:lnTo>
                    <a:pt x="2949" y="2564"/>
                  </a:lnTo>
                  <a:lnTo>
                    <a:pt x="3154" y="2872"/>
                  </a:lnTo>
                  <a:lnTo>
                    <a:pt x="3385" y="3180"/>
                  </a:lnTo>
                  <a:lnTo>
                    <a:pt x="3564" y="3513"/>
                  </a:lnTo>
                  <a:lnTo>
                    <a:pt x="3693" y="3769"/>
                  </a:lnTo>
                  <a:lnTo>
                    <a:pt x="3795" y="4103"/>
                  </a:lnTo>
                  <a:lnTo>
                    <a:pt x="3872" y="4462"/>
                  </a:lnTo>
                  <a:lnTo>
                    <a:pt x="3923" y="4898"/>
                  </a:lnTo>
                  <a:lnTo>
                    <a:pt x="3975" y="5359"/>
                  </a:lnTo>
                  <a:lnTo>
                    <a:pt x="4026" y="5872"/>
                  </a:lnTo>
                  <a:lnTo>
                    <a:pt x="4026" y="6949"/>
                  </a:lnTo>
                  <a:lnTo>
                    <a:pt x="4026" y="8154"/>
                  </a:lnTo>
                  <a:lnTo>
                    <a:pt x="3949" y="9359"/>
                  </a:lnTo>
                  <a:lnTo>
                    <a:pt x="3872" y="10564"/>
                  </a:lnTo>
                  <a:lnTo>
                    <a:pt x="3769" y="11641"/>
                  </a:lnTo>
                  <a:lnTo>
                    <a:pt x="3590" y="13334"/>
                  </a:lnTo>
                  <a:lnTo>
                    <a:pt x="3539" y="13821"/>
                  </a:lnTo>
                  <a:lnTo>
                    <a:pt x="3513" y="14000"/>
                  </a:lnTo>
                  <a:lnTo>
                    <a:pt x="3564" y="14000"/>
                  </a:lnTo>
                  <a:lnTo>
                    <a:pt x="3641" y="13334"/>
                  </a:lnTo>
                  <a:lnTo>
                    <a:pt x="3821" y="11641"/>
                  </a:lnTo>
                  <a:lnTo>
                    <a:pt x="3923" y="10564"/>
                  </a:lnTo>
                  <a:lnTo>
                    <a:pt x="4000" y="9359"/>
                  </a:lnTo>
                  <a:lnTo>
                    <a:pt x="4077" y="8154"/>
                  </a:lnTo>
                  <a:lnTo>
                    <a:pt x="4077" y="6949"/>
                  </a:lnTo>
                  <a:lnTo>
                    <a:pt x="4077" y="5846"/>
                  </a:lnTo>
                  <a:lnTo>
                    <a:pt x="4026" y="5359"/>
                  </a:lnTo>
                  <a:lnTo>
                    <a:pt x="3975" y="4898"/>
                  </a:lnTo>
                  <a:lnTo>
                    <a:pt x="3923" y="4462"/>
                  </a:lnTo>
                  <a:lnTo>
                    <a:pt x="3846" y="4077"/>
                  </a:lnTo>
                  <a:lnTo>
                    <a:pt x="3744" y="3744"/>
                  </a:lnTo>
                  <a:lnTo>
                    <a:pt x="3616" y="3487"/>
                  </a:lnTo>
                  <a:lnTo>
                    <a:pt x="3385" y="3103"/>
                  </a:lnTo>
                  <a:lnTo>
                    <a:pt x="3154" y="2744"/>
                  </a:lnTo>
                  <a:lnTo>
                    <a:pt x="2872" y="2410"/>
                  </a:lnTo>
                  <a:lnTo>
                    <a:pt x="2590" y="2077"/>
                  </a:lnTo>
                  <a:lnTo>
                    <a:pt x="2282" y="1769"/>
                  </a:lnTo>
                  <a:lnTo>
                    <a:pt x="2000" y="1487"/>
                  </a:lnTo>
                  <a:lnTo>
                    <a:pt x="1410" y="975"/>
                  </a:lnTo>
                  <a:lnTo>
                    <a:pt x="872" y="564"/>
                  </a:lnTo>
                  <a:lnTo>
                    <a:pt x="436" y="257"/>
                  </a:lnTo>
                  <a:lnTo>
                    <a:pt x="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2"/>
            <p:cNvSpPr/>
            <p:nvPr/>
          </p:nvSpPr>
          <p:spPr>
            <a:xfrm>
              <a:off x="6176700" y="2912925"/>
              <a:ext cx="110300" cy="51950"/>
            </a:xfrm>
            <a:custGeom>
              <a:rect b="b" l="l" r="r" t="t"/>
              <a:pathLst>
                <a:path extrusionOk="0" h="2078" w="4412">
                  <a:moveTo>
                    <a:pt x="3975" y="0"/>
                  </a:moveTo>
                  <a:lnTo>
                    <a:pt x="1" y="924"/>
                  </a:lnTo>
                  <a:lnTo>
                    <a:pt x="232" y="2077"/>
                  </a:lnTo>
                  <a:lnTo>
                    <a:pt x="4411" y="975"/>
                  </a:lnTo>
                  <a:lnTo>
                    <a:pt x="397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22"/>
            <p:cNvSpPr/>
            <p:nvPr/>
          </p:nvSpPr>
          <p:spPr>
            <a:xfrm>
              <a:off x="5607475" y="3290500"/>
              <a:ext cx="871175" cy="871200"/>
            </a:xfrm>
            <a:custGeom>
              <a:rect b="b" l="l" r="r" t="t"/>
              <a:pathLst>
                <a:path extrusionOk="0" h="34848" w="34847">
                  <a:moveTo>
                    <a:pt x="3769" y="0"/>
                  </a:moveTo>
                  <a:lnTo>
                    <a:pt x="3385" y="26"/>
                  </a:lnTo>
                  <a:lnTo>
                    <a:pt x="3026" y="77"/>
                  </a:lnTo>
                  <a:lnTo>
                    <a:pt x="2667" y="180"/>
                  </a:lnTo>
                  <a:lnTo>
                    <a:pt x="2308" y="282"/>
                  </a:lnTo>
                  <a:lnTo>
                    <a:pt x="1974" y="462"/>
                  </a:lnTo>
                  <a:lnTo>
                    <a:pt x="1667" y="641"/>
                  </a:lnTo>
                  <a:lnTo>
                    <a:pt x="1385" y="847"/>
                  </a:lnTo>
                  <a:lnTo>
                    <a:pt x="1103" y="1103"/>
                  </a:lnTo>
                  <a:lnTo>
                    <a:pt x="872" y="1359"/>
                  </a:lnTo>
                  <a:lnTo>
                    <a:pt x="667" y="1667"/>
                  </a:lnTo>
                  <a:lnTo>
                    <a:pt x="462" y="1975"/>
                  </a:lnTo>
                  <a:lnTo>
                    <a:pt x="308" y="2308"/>
                  </a:lnTo>
                  <a:lnTo>
                    <a:pt x="180" y="2641"/>
                  </a:lnTo>
                  <a:lnTo>
                    <a:pt x="77" y="3000"/>
                  </a:lnTo>
                  <a:lnTo>
                    <a:pt x="26" y="3385"/>
                  </a:lnTo>
                  <a:lnTo>
                    <a:pt x="0" y="3770"/>
                  </a:lnTo>
                  <a:lnTo>
                    <a:pt x="0" y="34847"/>
                  </a:lnTo>
                  <a:lnTo>
                    <a:pt x="34847" y="34847"/>
                  </a:lnTo>
                  <a:lnTo>
                    <a:pt x="29180" y="15872"/>
                  </a:lnTo>
                  <a:lnTo>
                    <a:pt x="31078" y="7949"/>
                  </a:lnTo>
                  <a:lnTo>
                    <a:pt x="31155" y="7565"/>
                  </a:lnTo>
                  <a:lnTo>
                    <a:pt x="31232" y="7180"/>
                  </a:lnTo>
                  <a:lnTo>
                    <a:pt x="31257" y="6795"/>
                  </a:lnTo>
                  <a:lnTo>
                    <a:pt x="31257" y="6436"/>
                  </a:lnTo>
                  <a:lnTo>
                    <a:pt x="31257" y="6077"/>
                  </a:lnTo>
                  <a:lnTo>
                    <a:pt x="31232" y="5693"/>
                  </a:lnTo>
                  <a:lnTo>
                    <a:pt x="31180" y="5334"/>
                  </a:lnTo>
                  <a:lnTo>
                    <a:pt x="31103" y="5000"/>
                  </a:lnTo>
                  <a:lnTo>
                    <a:pt x="31001" y="4641"/>
                  </a:lnTo>
                  <a:lnTo>
                    <a:pt x="30898" y="4308"/>
                  </a:lnTo>
                  <a:lnTo>
                    <a:pt x="30770" y="3975"/>
                  </a:lnTo>
                  <a:lnTo>
                    <a:pt x="30642" y="3641"/>
                  </a:lnTo>
                  <a:lnTo>
                    <a:pt x="30462" y="3334"/>
                  </a:lnTo>
                  <a:lnTo>
                    <a:pt x="30283" y="3026"/>
                  </a:lnTo>
                  <a:lnTo>
                    <a:pt x="30103" y="2744"/>
                  </a:lnTo>
                  <a:lnTo>
                    <a:pt x="29873" y="2462"/>
                  </a:lnTo>
                  <a:lnTo>
                    <a:pt x="29642" y="2180"/>
                  </a:lnTo>
                  <a:lnTo>
                    <a:pt x="29411" y="1923"/>
                  </a:lnTo>
                  <a:lnTo>
                    <a:pt x="29155" y="1667"/>
                  </a:lnTo>
                  <a:lnTo>
                    <a:pt x="28898" y="1436"/>
                  </a:lnTo>
                  <a:lnTo>
                    <a:pt x="28616" y="1231"/>
                  </a:lnTo>
                  <a:lnTo>
                    <a:pt x="28308" y="1026"/>
                  </a:lnTo>
                  <a:lnTo>
                    <a:pt x="28001" y="847"/>
                  </a:lnTo>
                  <a:lnTo>
                    <a:pt x="27693" y="667"/>
                  </a:lnTo>
                  <a:lnTo>
                    <a:pt x="27360" y="513"/>
                  </a:lnTo>
                  <a:lnTo>
                    <a:pt x="27026" y="385"/>
                  </a:lnTo>
                  <a:lnTo>
                    <a:pt x="26693" y="282"/>
                  </a:lnTo>
                  <a:lnTo>
                    <a:pt x="26334" y="180"/>
                  </a:lnTo>
                  <a:lnTo>
                    <a:pt x="25975" y="103"/>
                  </a:lnTo>
                  <a:lnTo>
                    <a:pt x="25590" y="52"/>
                  </a:lnTo>
                  <a:lnTo>
                    <a:pt x="252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2"/>
            <p:cNvSpPr/>
            <p:nvPr/>
          </p:nvSpPr>
          <p:spPr>
            <a:xfrm>
              <a:off x="5607475" y="3290500"/>
              <a:ext cx="725025" cy="871200"/>
            </a:xfrm>
            <a:custGeom>
              <a:rect b="b" l="l" r="r" t="t"/>
              <a:pathLst>
                <a:path extrusionOk="0" h="34848" w="29001">
                  <a:moveTo>
                    <a:pt x="3769" y="0"/>
                  </a:moveTo>
                  <a:lnTo>
                    <a:pt x="3385" y="26"/>
                  </a:lnTo>
                  <a:lnTo>
                    <a:pt x="3026" y="77"/>
                  </a:lnTo>
                  <a:lnTo>
                    <a:pt x="2667" y="180"/>
                  </a:lnTo>
                  <a:lnTo>
                    <a:pt x="2308" y="282"/>
                  </a:lnTo>
                  <a:lnTo>
                    <a:pt x="1974" y="462"/>
                  </a:lnTo>
                  <a:lnTo>
                    <a:pt x="1667" y="641"/>
                  </a:lnTo>
                  <a:lnTo>
                    <a:pt x="1385" y="847"/>
                  </a:lnTo>
                  <a:lnTo>
                    <a:pt x="1103" y="1103"/>
                  </a:lnTo>
                  <a:lnTo>
                    <a:pt x="872" y="1359"/>
                  </a:lnTo>
                  <a:lnTo>
                    <a:pt x="667" y="1667"/>
                  </a:lnTo>
                  <a:lnTo>
                    <a:pt x="462" y="1975"/>
                  </a:lnTo>
                  <a:lnTo>
                    <a:pt x="308" y="2308"/>
                  </a:lnTo>
                  <a:lnTo>
                    <a:pt x="180" y="2641"/>
                  </a:lnTo>
                  <a:lnTo>
                    <a:pt x="77" y="3000"/>
                  </a:lnTo>
                  <a:lnTo>
                    <a:pt x="26" y="3385"/>
                  </a:lnTo>
                  <a:lnTo>
                    <a:pt x="0" y="3770"/>
                  </a:lnTo>
                  <a:lnTo>
                    <a:pt x="0" y="34847"/>
                  </a:lnTo>
                  <a:lnTo>
                    <a:pt x="29001" y="34847"/>
                  </a:lnTo>
                  <a:lnTo>
                    <a:pt x="23334" y="15872"/>
                  </a:lnTo>
                  <a:lnTo>
                    <a:pt x="25231" y="7949"/>
                  </a:lnTo>
                  <a:lnTo>
                    <a:pt x="25308" y="7565"/>
                  </a:lnTo>
                  <a:lnTo>
                    <a:pt x="25360" y="7180"/>
                  </a:lnTo>
                  <a:lnTo>
                    <a:pt x="25411" y="6795"/>
                  </a:lnTo>
                  <a:lnTo>
                    <a:pt x="25411" y="6436"/>
                  </a:lnTo>
                  <a:lnTo>
                    <a:pt x="25411" y="6077"/>
                  </a:lnTo>
                  <a:lnTo>
                    <a:pt x="25385" y="5693"/>
                  </a:lnTo>
                  <a:lnTo>
                    <a:pt x="25334" y="5334"/>
                  </a:lnTo>
                  <a:lnTo>
                    <a:pt x="25257" y="5000"/>
                  </a:lnTo>
                  <a:lnTo>
                    <a:pt x="25154" y="4641"/>
                  </a:lnTo>
                  <a:lnTo>
                    <a:pt x="25052" y="4308"/>
                  </a:lnTo>
                  <a:lnTo>
                    <a:pt x="24924" y="3975"/>
                  </a:lnTo>
                  <a:lnTo>
                    <a:pt x="24770" y="3641"/>
                  </a:lnTo>
                  <a:lnTo>
                    <a:pt x="24616" y="3334"/>
                  </a:lnTo>
                  <a:lnTo>
                    <a:pt x="24437" y="3026"/>
                  </a:lnTo>
                  <a:lnTo>
                    <a:pt x="24231" y="2744"/>
                  </a:lnTo>
                  <a:lnTo>
                    <a:pt x="24026" y="2462"/>
                  </a:lnTo>
                  <a:lnTo>
                    <a:pt x="23795" y="2180"/>
                  </a:lnTo>
                  <a:lnTo>
                    <a:pt x="23565" y="1923"/>
                  </a:lnTo>
                  <a:lnTo>
                    <a:pt x="23308" y="1667"/>
                  </a:lnTo>
                  <a:lnTo>
                    <a:pt x="23026" y="1436"/>
                  </a:lnTo>
                  <a:lnTo>
                    <a:pt x="22770" y="1231"/>
                  </a:lnTo>
                  <a:lnTo>
                    <a:pt x="22462" y="1026"/>
                  </a:lnTo>
                  <a:lnTo>
                    <a:pt x="22154" y="847"/>
                  </a:lnTo>
                  <a:lnTo>
                    <a:pt x="21847" y="667"/>
                  </a:lnTo>
                  <a:lnTo>
                    <a:pt x="21513" y="513"/>
                  </a:lnTo>
                  <a:lnTo>
                    <a:pt x="21180" y="385"/>
                  </a:lnTo>
                  <a:lnTo>
                    <a:pt x="20821" y="282"/>
                  </a:lnTo>
                  <a:lnTo>
                    <a:pt x="20488" y="180"/>
                  </a:lnTo>
                  <a:lnTo>
                    <a:pt x="20103" y="103"/>
                  </a:lnTo>
                  <a:lnTo>
                    <a:pt x="19744" y="52"/>
                  </a:lnTo>
                  <a:lnTo>
                    <a:pt x="19359"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2"/>
            <p:cNvSpPr/>
            <p:nvPr/>
          </p:nvSpPr>
          <p:spPr>
            <a:xfrm>
              <a:off x="5431825" y="3290500"/>
              <a:ext cx="871200" cy="871200"/>
            </a:xfrm>
            <a:custGeom>
              <a:rect b="b" l="l" r="r" t="t"/>
              <a:pathLst>
                <a:path extrusionOk="0" h="34848" w="34848">
                  <a:moveTo>
                    <a:pt x="3770" y="0"/>
                  </a:moveTo>
                  <a:lnTo>
                    <a:pt x="3385" y="26"/>
                  </a:lnTo>
                  <a:lnTo>
                    <a:pt x="3000" y="77"/>
                  </a:lnTo>
                  <a:lnTo>
                    <a:pt x="2641" y="180"/>
                  </a:lnTo>
                  <a:lnTo>
                    <a:pt x="2308" y="282"/>
                  </a:lnTo>
                  <a:lnTo>
                    <a:pt x="1975" y="462"/>
                  </a:lnTo>
                  <a:lnTo>
                    <a:pt x="1667" y="641"/>
                  </a:lnTo>
                  <a:lnTo>
                    <a:pt x="1359" y="847"/>
                  </a:lnTo>
                  <a:lnTo>
                    <a:pt x="1103" y="1103"/>
                  </a:lnTo>
                  <a:lnTo>
                    <a:pt x="872" y="1359"/>
                  </a:lnTo>
                  <a:lnTo>
                    <a:pt x="641" y="1667"/>
                  </a:lnTo>
                  <a:lnTo>
                    <a:pt x="462" y="1975"/>
                  </a:lnTo>
                  <a:lnTo>
                    <a:pt x="308" y="2308"/>
                  </a:lnTo>
                  <a:lnTo>
                    <a:pt x="180" y="2641"/>
                  </a:lnTo>
                  <a:lnTo>
                    <a:pt x="77" y="3000"/>
                  </a:lnTo>
                  <a:lnTo>
                    <a:pt x="26" y="3385"/>
                  </a:lnTo>
                  <a:lnTo>
                    <a:pt x="0" y="3770"/>
                  </a:lnTo>
                  <a:lnTo>
                    <a:pt x="0" y="34847"/>
                  </a:lnTo>
                  <a:lnTo>
                    <a:pt x="34847" y="34847"/>
                  </a:lnTo>
                  <a:lnTo>
                    <a:pt x="29180" y="15872"/>
                  </a:lnTo>
                  <a:lnTo>
                    <a:pt x="31078" y="7949"/>
                  </a:lnTo>
                  <a:lnTo>
                    <a:pt x="31155" y="7565"/>
                  </a:lnTo>
                  <a:lnTo>
                    <a:pt x="31206" y="7180"/>
                  </a:lnTo>
                  <a:lnTo>
                    <a:pt x="31232" y="6795"/>
                  </a:lnTo>
                  <a:lnTo>
                    <a:pt x="31257" y="6436"/>
                  </a:lnTo>
                  <a:lnTo>
                    <a:pt x="31257" y="6077"/>
                  </a:lnTo>
                  <a:lnTo>
                    <a:pt x="31206" y="5693"/>
                  </a:lnTo>
                  <a:lnTo>
                    <a:pt x="31155" y="5334"/>
                  </a:lnTo>
                  <a:lnTo>
                    <a:pt x="31104" y="5000"/>
                  </a:lnTo>
                  <a:lnTo>
                    <a:pt x="31001" y="4641"/>
                  </a:lnTo>
                  <a:lnTo>
                    <a:pt x="30898" y="4308"/>
                  </a:lnTo>
                  <a:lnTo>
                    <a:pt x="30770" y="3975"/>
                  </a:lnTo>
                  <a:lnTo>
                    <a:pt x="30616" y="3641"/>
                  </a:lnTo>
                  <a:lnTo>
                    <a:pt x="30462" y="3334"/>
                  </a:lnTo>
                  <a:lnTo>
                    <a:pt x="30283" y="3026"/>
                  </a:lnTo>
                  <a:lnTo>
                    <a:pt x="30078" y="2744"/>
                  </a:lnTo>
                  <a:lnTo>
                    <a:pt x="29873" y="2462"/>
                  </a:lnTo>
                  <a:lnTo>
                    <a:pt x="29642" y="2180"/>
                  </a:lnTo>
                  <a:lnTo>
                    <a:pt x="29411" y="1923"/>
                  </a:lnTo>
                  <a:lnTo>
                    <a:pt x="29155" y="1667"/>
                  </a:lnTo>
                  <a:lnTo>
                    <a:pt x="28873" y="1436"/>
                  </a:lnTo>
                  <a:lnTo>
                    <a:pt x="28591" y="1231"/>
                  </a:lnTo>
                  <a:lnTo>
                    <a:pt x="28309" y="1026"/>
                  </a:lnTo>
                  <a:lnTo>
                    <a:pt x="28001" y="847"/>
                  </a:lnTo>
                  <a:lnTo>
                    <a:pt x="27693" y="667"/>
                  </a:lnTo>
                  <a:lnTo>
                    <a:pt x="27360" y="513"/>
                  </a:lnTo>
                  <a:lnTo>
                    <a:pt x="27027" y="385"/>
                  </a:lnTo>
                  <a:lnTo>
                    <a:pt x="26668" y="282"/>
                  </a:lnTo>
                  <a:lnTo>
                    <a:pt x="26309" y="180"/>
                  </a:lnTo>
                  <a:lnTo>
                    <a:pt x="25950" y="103"/>
                  </a:lnTo>
                  <a:lnTo>
                    <a:pt x="25591" y="52"/>
                  </a:lnTo>
                  <a:lnTo>
                    <a:pt x="252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2"/>
            <p:cNvSpPr/>
            <p:nvPr/>
          </p:nvSpPr>
          <p:spPr>
            <a:xfrm>
              <a:off x="5431825" y="3290500"/>
              <a:ext cx="725025" cy="871200"/>
            </a:xfrm>
            <a:custGeom>
              <a:rect b="b" l="l" r="r" t="t"/>
              <a:pathLst>
                <a:path extrusionOk="0" h="34848" w="29001">
                  <a:moveTo>
                    <a:pt x="3770" y="0"/>
                  </a:moveTo>
                  <a:lnTo>
                    <a:pt x="3385" y="26"/>
                  </a:lnTo>
                  <a:lnTo>
                    <a:pt x="3000" y="77"/>
                  </a:lnTo>
                  <a:lnTo>
                    <a:pt x="2641" y="180"/>
                  </a:lnTo>
                  <a:lnTo>
                    <a:pt x="2308" y="282"/>
                  </a:lnTo>
                  <a:lnTo>
                    <a:pt x="1975" y="462"/>
                  </a:lnTo>
                  <a:lnTo>
                    <a:pt x="1667" y="641"/>
                  </a:lnTo>
                  <a:lnTo>
                    <a:pt x="1359" y="847"/>
                  </a:lnTo>
                  <a:lnTo>
                    <a:pt x="1103" y="1103"/>
                  </a:lnTo>
                  <a:lnTo>
                    <a:pt x="872" y="1359"/>
                  </a:lnTo>
                  <a:lnTo>
                    <a:pt x="641" y="1667"/>
                  </a:lnTo>
                  <a:lnTo>
                    <a:pt x="462" y="1975"/>
                  </a:lnTo>
                  <a:lnTo>
                    <a:pt x="308" y="2308"/>
                  </a:lnTo>
                  <a:lnTo>
                    <a:pt x="180" y="2641"/>
                  </a:lnTo>
                  <a:lnTo>
                    <a:pt x="77" y="3000"/>
                  </a:lnTo>
                  <a:lnTo>
                    <a:pt x="26" y="3385"/>
                  </a:lnTo>
                  <a:lnTo>
                    <a:pt x="0" y="3770"/>
                  </a:lnTo>
                  <a:lnTo>
                    <a:pt x="0" y="34847"/>
                  </a:lnTo>
                  <a:lnTo>
                    <a:pt x="29001" y="34847"/>
                  </a:lnTo>
                  <a:lnTo>
                    <a:pt x="23334" y="15872"/>
                  </a:lnTo>
                  <a:lnTo>
                    <a:pt x="25232" y="7949"/>
                  </a:lnTo>
                  <a:lnTo>
                    <a:pt x="25309" y="7565"/>
                  </a:lnTo>
                  <a:lnTo>
                    <a:pt x="25360" y="7180"/>
                  </a:lnTo>
                  <a:lnTo>
                    <a:pt x="25385" y="6795"/>
                  </a:lnTo>
                  <a:lnTo>
                    <a:pt x="25411" y="6436"/>
                  </a:lnTo>
                  <a:lnTo>
                    <a:pt x="25385" y="6077"/>
                  </a:lnTo>
                  <a:lnTo>
                    <a:pt x="25360" y="5693"/>
                  </a:lnTo>
                  <a:lnTo>
                    <a:pt x="25309" y="5334"/>
                  </a:lnTo>
                  <a:lnTo>
                    <a:pt x="25232" y="5000"/>
                  </a:lnTo>
                  <a:lnTo>
                    <a:pt x="25155" y="4641"/>
                  </a:lnTo>
                  <a:lnTo>
                    <a:pt x="25052" y="4308"/>
                  </a:lnTo>
                  <a:lnTo>
                    <a:pt x="24924" y="3975"/>
                  </a:lnTo>
                  <a:lnTo>
                    <a:pt x="24770" y="3641"/>
                  </a:lnTo>
                  <a:lnTo>
                    <a:pt x="24591" y="3334"/>
                  </a:lnTo>
                  <a:lnTo>
                    <a:pt x="24411" y="3026"/>
                  </a:lnTo>
                  <a:lnTo>
                    <a:pt x="24232" y="2744"/>
                  </a:lnTo>
                  <a:lnTo>
                    <a:pt x="24026" y="2462"/>
                  </a:lnTo>
                  <a:lnTo>
                    <a:pt x="23796" y="2180"/>
                  </a:lnTo>
                  <a:lnTo>
                    <a:pt x="23539" y="1923"/>
                  </a:lnTo>
                  <a:lnTo>
                    <a:pt x="23283" y="1667"/>
                  </a:lnTo>
                  <a:lnTo>
                    <a:pt x="23026" y="1436"/>
                  </a:lnTo>
                  <a:lnTo>
                    <a:pt x="22744" y="1231"/>
                  </a:lnTo>
                  <a:lnTo>
                    <a:pt x="22462" y="1026"/>
                  </a:lnTo>
                  <a:lnTo>
                    <a:pt x="22155" y="847"/>
                  </a:lnTo>
                  <a:lnTo>
                    <a:pt x="21821" y="667"/>
                  </a:lnTo>
                  <a:lnTo>
                    <a:pt x="21514" y="513"/>
                  </a:lnTo>
                  <a:lnTo>
                    <a:pt x="21180" y="385"/>
                  </a:lnTo>
                  <a:lnTo>
                    <a:pt x="20821" y="282"/>
                  </a:lnTo>
                  <a:lnTo>
                    <a:pt x="20462" y="180"/>
                  </a:lnTo>
                  <a:lnTo>
                    <a:pt x="20103" y="103"/>
                  </a:lnTo>
                  <a:lnTo>
                    <a:pt x="19719" y="52"/>
                  </a:lnTo>
                  <a:lnTo>
                    <a:pt x="19360"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2"/>
            <p:cNvSpPr/>
            <p:nvPr/>
          </p:nvSpPr>
          <p:spPr>
            <a:xfrm>
              <a:off x="4596550" y="2459075"/>
              <a:ext cx="1076325" cy="1063500"/>
            </a:xfrm>
            <a:custGeom>
              <a:rect b="b" l="l" r="r" t="t"/>
              <a:pathLst>
                <a:path extrusionOk="0" h="42540" w="43053">
                  <a:moveTo>
                    <a:pt x="14001" y="0"/>
                  </a:moveTo>
                  <a:lnTo>
                    <a:pt x="13180" y="26"/>
                  </a:lnTo>
                  <a:lnTo>
                    <a:pt x="12385" y="103"/>
                  </a:lnTo>
                  <a:lnTo>
                    <a:pt x="11590" y="205"/>
                  </a:lnTo>
                  <a:lnTo>
                    <a:pt x="10821" y="359"/>
                  </a:lnTo>
                  <a:lnTo>
                    <a:pt x="10052" y="564"/>
                  </a:lnTo>
                  <a:lnTo>
                    <a:pt x="9334" y="795"/>
                  </a:lnTo>
                  <a:lnTo>
                    <a:pt x="8616" y="1077"/>
                  </a:lnTo>
                  <a:lnTo>
                    <a:pt x="7924" y="1385"/>
                  </a:lnTo>
                  <a:lnTo>
                    <a:pt x="7231" y="1744"/>
                  </a:lnTo>
                  <a:lnTo>
                    <a:pt x="6590" y="2129"/>
                  </a:lnTo>
                  <a:lnTo>
                    <a:pt x="5949" y="2539"/>
                  </a:lnTo>
                  <a:lnTo>
                    <a:pt x="5359" y="3000"/>
                  </a:lnTo>
                  <a:lnTo>
                    <a:pt x="4770" y="3462"/>
                  </a:lnTo>
                  <a:lnTo>
                    <a:pt x="4231" y="3975"/>
                  </a:lnTo>
                  <a:lnTo>
                    <a:pt x="3718" y="4513"/>
                  </a:lnTo>
                  <a:lnTo>
                    <a:pt x="3205" y="5077"/>
                  </a:lnTo>
                  <a:lnTo>
                    <a:pt x="2744" y="5667"/>
                  </a:lnTo>
                  <a:lnTo>
                    <a:pt x="2334" y="6282"/>
                  </a:lnTo>
                  <a:lnTo>
                    <a:pt x="1923" y="6924"/>
                  </a:lnTo>
                  <a:lnTo>
                    <a:pt x="1564" y="7565"/>
                  </a:lnTo>
                  <a:lnTo>
                    <a:pt x="1231" y="8257"/>
                  </a:lnTo>
                  <a:lnTo>
                    <a:pt x="949" y="8949"/>
                  </a:lnTo>
                  <a:lnTo>
                    <a:pt x="693" y="9642"/>
                  </a:lnTo>
                  <a:lnTo>
                    <a:pt x="462" y="10385"/>
                  </a:lnTo>
                  <a:lnTo>
                    <a:pt x="282" y="11129"/>
                  </a:lnTo>
                  <a:lnTo>
                    <a:pt x="154" y="11872"/>
                  </a:lnTo>
                  <a:lnTo>
                    <a:pt x="52" y="12642"/>
                  </a:lnTo>
                  <a:lnTo>
                    <a:pt x="0" y="13411"/>
                  </a:lnTo>
                  <a:lnTo>
                    <a:pt x="0" y="14206"/>
                  </a:lnTo>
                  <a:lnTo>
                    <a:pt x="26" y="15001"/>
                  </a:lnTo>
                  <a:lnTo>
                    <a:pt x="103" y="15795"/>
                  </a:lnTo>
                  <a:lnTo>
                    <a:pt x="231" y="16616"/>
                  </a:lnTo>
                  <a:lnTo>
                    <a:pt x="5129" y="42540"/>
                  </a:lnTo>
                  <a:lnTo>
                    <a:pt x="43052" y="42540"/>
                  </a:lnTo>
                  <a:lnTo>
                    <a:pt x="36873" y="9770"/>
                  </a:lnTo>
                  <a:lnTo>
                    <a:pt x="36745" y="9231"/>
                  </a:lnTo>
                  <a:lnTo>
                    <a:pt x="36616" y="8718"/>
                  </a:lnTo>
                  <a:lnTo>
                    <a:pt x="36463" y="8206"/>
                  </a:lnTo>
                  <a:lnTo>
                    <a:pt x="36283" y="7718"/>
                  </a:lnTo>
                  <a:lnTo>
                    <a:pt x="36078" y="7231"/>
                  </a:lnTo>
                  <a:lnTo>
                    <a:pt x="35873" y="6770"/>
                  </a:lnTo>
                  <a:lnTo>
                    <a:pt x="35642" y="6308"/>
                  </a:lnTo>
                  <a:lnTo>
                    <a:pt x="35386" y="5847"/>
                  </a:lnTo>
                  <a:lnTo>
                    <a:pt x="35104" y="5411"/>
                  </a:lnTo>
                  <a:lnTo>
                    <a:pt x="34822" y="5000"/>
                  </a:lnTo>
                  <a:lnTo>
                    <a:pt x="34514" y="4590"/>
                  </a:lnTo>
                  <a:lnTo>
                    <a:pt x="34181" y="4180"/>
                  </a:lnTo>
                  <a:lnTo>
                    <a:pt x="33847" y="3821"/>
                  </a:lnTo>
                  <a:lnTo>
                    <a:pt x="33488" y="3436"/>
                  </a:lnTo>
                  <a:lnTo>
                    <a:pt x="33129" y="3103"/>
                  </a:lnTo>
                  <a:lnTo>
                    <a:pt x="32745" y="2770"/>
                  </a:lnTo>
                  <a:lnTo>
                    <a:pt x="32334" y="2436"/>
                  </a:lnTo>
                  <a:lnTo>
                    <a:pt x="31924" y="2154"/>
                  </a:lnTo>
                  <a:lnTo>
                    <a:pt x="31488" y="1872"/>
                  </a:lnTo>
                  <a:lnTo>
                    <a:pt x="31052" y="1616"/>
                  </a:lnTo>
                  <a:lnTo>
                    <a:pt x="30616" y="1359"/>
                  </a:lnTo>
                  <a:lnTo>
                    <a:pt x="30155" y="1129"/>
                  </a:lnTo>
                  <a:lnTo>
                    <a:pt x="29693" y="923"/>
                  </a:lnTo>
                  <a:lnTo>
                    <a:pt x="29206" y="744"/>
                  </a:lnTo>
                  <a:lnTo>
                    <a:pt x="28719" y="564"/>
                  </a:lnTo>
                  <a:lnTo>
                    <a:pt x="28232" y="436"/>
                  </a:lnTo>
                  <a:lnTo>
                    <a:pt x="27719" y="308"/>
                  </a:lnTo>
                  <a:lnTo>
                    <a:pt x="27206" y="205"/>
                  </a:lnTo>
                  <a:lnTo>
                    <a:pt x="26693" y="103"/>
                  </a:lnTo>
                  <a:lnTo>
                    <a:pt x="26155" y="52"/>
                  </a:lnTo>
                  <a:lnTo>
                    <a:pt x="25642" y="26"/>
                  </a:lnTo>
                  <a:lnTo>
                    <a:pt x="25103"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2"/>
            <p:cNvSpPr/>
            <p:nvPr/>
          </p:nvSpPr>
          <p:spPr>
            <a:xfrm>
              <a:off x="4776675" y="2459075"/>
              <a:ext cx="896200" cy="1063500"/>
            </a:xfrm>
            <a:custGeom>
              <a:rect b="b" l="l" r="r" t="t"/>
              <a:pathLst>
                <a:path extrusionOk="0" h="42540" w="35848">
                  <a:moveTo>
                    <a:pt x="14001" y="0"/>
                  </a:moveTo>
                  <a:lnTo>
                    <a:pt x="13180" y="26"/>
                  </a:lnTo>
                  <a:lnTo>
                    <a:pt x="12385" y="103"/>
                  </a:lnTo>
                  <a:lnTo>
                    <a:pt x="11591" y="205"/>
                  </a:lnTo>
                  <a:lnTo>
                    <a:pt x="10821" y="359"/>
                  </a:lnTo>
                  <a:lnTo>
                    <a:pt x="10078" y="564"/>
                  </a:lnTo>
                  <a:lnTo>
                    <a:pt x="9334" y="795"/>
                  </a:lnTo>
                  <a:lnTo>
                    <a:pt x="8616" y="1077"/>
                  </a:lnTo>
                  <a:lnTo>
                    <a:pt x="7924" y="1385"/>
                  </a:lnTo>
                  <a:lnTo>
                    <a:pt x="7257" y="1744"/>
                  </a:lnTo>
                  <a:lnTo>
                    <a:pt x="6590" y="2129"/>
                  </a:lnTo>
                  <a:lnTo>
                    <a:pt x="5975" y="2539"/>
                  </a:lnTo>
                  <a:lnTo>
                    <a:pt x="5360" y="3000"/>
                  </a:lnTo>
                  <a:lnTo>
                    <a:pt x="4796" y="3462"/>
                  </a:lnTo>
                  <a:lnTo>
                    <a:pt x="4231" y="3975"/>
                  </a:lnTo>
                  <a:lnTo>
                    <a:pt x="3719" y="4513"/>
                  </a:lnTo>
                  <a:lnTo>
                    <a:pt x="3231" y="5077"/>
                  </a:lnTo>
                  <a:lnTo>
                    <a:pt x="2770" y="5667"/>
                  </a:lnTo>
                  <a:lnTo>
                    <a:pt x="2334" y="6282"/>
                  </a:lnTo>
                  <a:lnTo>
                    <a:pt x="1924" y="6924"/>
                  </a:lnTo>
                  <a:lnTo>
                    <a:pt x="1565" y="7565"/>
                  </a:lnTo>
                  <a:lnTo>
                    <a:pt x="1231" y="8257"/>
                  </a:lnTo>
                  <a:lnTo>
                    <a:pt x="949" y="8949"/>
                  </a:lnTo>
                  <a:lnTo>
                    <a:pt x="693" y="9642"/>
                  </a:lnTo>
                  <a:lnTo>
                    <a:pt x="462" y="10385"/>
                  </a:lnTo>
                  <a:lnTo>
                    <a:pt x="308" y="11129"/>
                  </a:lnTo>
                  <a:lnTo>
                    <a:pt x="154" y="11872"/>
                  </a:lnTo>
                  <a:lnTo>
                    <a:pt x="52" y="12642"/>
                  </a:lnTo>
                  <a:lnTo>
                    <a:pt x="1" y="13411"/>
                  </a:lnTo>
                  <a:lnTo>
                    <a:pt x="1" y="14206"/>
                  </a:lnTo>
                  <a:lnTo>
                    <a:pt x="26" y="15001"/>
                  </a:lnTo>
                  <a:lnTo>
                    <a:pt x="129" y="15795"/>
                  </a:lnTo>
                  <a:lnTo>
                    <a:pt x="257" y="16616"/>
                  </a:lnTo>
                  <a:lnTo>
                    <a:pt x="5155" y="42540"/>
                  </a:lnTo>
                  <a:lnTo>
                    <a:pt x="35847" y="42540"/>
                  </a:lnTo>
                  <a:lnTo>
                    <a:pt x="29668" y="9770"/>
                  </a:lnTo>
                  <a:lnTo>
                    <a:pt x="29540" y="9231"/>
                  </a:lnTo>
                  <a:lnTo>
                    <a:pt x="29411" y="8718"/>
                  </a:lnTo>
                  <a:lnTo>
                    <a:pt x="29258" y="8206"/>
                  </a:lnTo>
                  <a:lnTo>
                    <a:pt x="29078" y="7718"/>
                  </a:lnTo>
                  <a:lnTo>
                    <a:pt x="28873" y="7231"/>
                  </a:lnTo>
                  <a:lnTo>
                    <a:pt x="28668" y="6770"/>
                  </a:lnTo>
                  <a:lnTo>
                    <a:pt x="28437" y="6308"/>
                  </a:lnTo>
                  <a:lnTo>
                    <a:pt x="28181" y="5847"/>
                  </a:lnTo>
                  <a:lnTo>
                    <a:pt x="27899" y="5411"/>
                  </a:lnTo>
                  <a:lnTo>
                    <a:pt x="27617" y="5000"/>
                  </a:lnTo>
                  <a:lnTo>
                    <a:pt x="27309" y="4590"/>
                  </a:lnTo>
                  <a:lnTo>
                    <a:pt x="26976" y="4180"/>
                  </a:lnTo>
                  <a:lnTo>
                    <a:pt x="26642" y="3821"/>
                  </a:lnTo>
                  <a:lnTo>
                    <a:pt x="26283" y="3436"/>
                  </a:lnTo>
                  <a:lnTo>
                    <a:pt x="25924" y="3103"/>
                  </a:lnTo>
                  <a:lnTo>
                    <a:pt x="25540" y="2770"/>
                  </a:lnTo>
                  <a:lnTo>
                    <a:pt x="25129" y="2436"/>
                  </a:lnTo>
                  <a:lnTo>
                    <a:pt x="24719" y="2154"/>
                  </a:lnTo>
                  <a:lnTo>
                    <a:pt x="24283" y="1872"/>
                  </a:lnTo>
                  <a:lnTo>
                    <a:pt x="23847" y="1616"/>
                  </a:lnTo>
                  <a:lnTo>
                    <a:pt x="23411" y="1359"/>
                  </a:lnTo>
                  <a:lnTo>
                    <a:pt x="22950" y="1129"/>
                  </a:lnTo>
                  <a:lnTo>
                    <a:pt x="22488" y="923"/>
                  </a:lnTo>
                  <a:lnTo>
                    <a:pt x="22001" y="744"/>
                  </a:lnTo>
                  <a:lnTo>
                    <a:pt x="21514" y="564"/>
                  </a:lnTo>
                  <a:lnTo>
                    <a:pt x="21027" y="436"/>
                  </a:lnTo>
                  <a:lnTo>
                    <a:pt x="20514" y="308"/>
                  </a:lnTo>
                  <a:lnTo>
                    <a:pt x="20001" y="205"/>
                  </a:lnTo>
                  <a:lnTo>
                    <a:pt x="19488" y="103"/>
                  </a:lnTo>
                  <a:lnTo>
                    <a:pt x="18950" y="52"/>
                  </a:lnTo>
                  <a:lnTo>
                    <a:pt x="18437" y="26"/>
                  </a:lnTo>
                  <a:lnTo>
                    <a:pt x="1789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2"/>
            <p:cNvSpPr/>
            <p:nvPr/>
          </p:nvSpPr>
          <p:spPr>
            <a:xfrm>
              <a:off x="5681175" y="3687300"/>
              <a:ext cx="313500" cy="474400"/>
            </a:xfrm>
            <a:custGeom>
              <a:rect b="b" l="l" r="r" t="t"/>
              <a:pathLst>
                <a:path extrusionOk="0" h="18976" w="12540">
                  <a:moveTo>
                    <a:pt x="1" y="0"/>
                  </a:moveTo>
                  <a:lnTo>
                    <a:pt x="5668" y="18975"/>
                  </a:lnTo>
                  <a:lnTo>
                    <a:pt x="12540" y="18975"/>
                  </a:lnTo>
                  <a:lnTo>
                    <a:pt x="6873"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2"/>
            <p:cNvSpPr/>
            <p:nvPr/>
          </p:nvSpPr>
          <p:spPr>
            <a:xfrm>
              <a:off x="5150400" y="3687300"/>
              <a:ext cx="672475" cy="474400"/>
            </a:xfrm>
            <a:custGeom>
              <a:rect b="b" l="l" r="r" t="t"/>
              <a:pathLst>
                <a:path extrusionOk="0" h="18976" w="26899">
                  <a:moveTo>
                    <a:pt x="1" y="0"/>
                  </a:moveTo>
                  <a:lnTo>
                    <a:pt x="6514" y="18975"/>
                  </a:lnTo>
                  <a:lnTo>
                    <a:pt x="26899" y="18975"/>
                  </a:lnTo>
                  <a:lnTo>
                    <a:pt x="21232"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2"/>
            <p:cNvSpPr/>
            <p:nvPr/>
          </p:nvSpPr>
          <p:spPr>
            <a:xfrm>
              <a:off x="5208100" y="3687300"/>
              <a:ext cx="314125" cy="474400"/>
            </a:xfrm>
            <a:custGeom>
              <a:rect b="b" l="l" r="r" t="t"/>
              <a:pathLst>
                <a:path extrusionOk="0" h="18976" w="12565">
                  <a:moveTo>
                    <a:pt x="0" y="0"/>
                  </a:moveTo>
                  <a:lnTo>
                    <a:pt x="5667" y="18975"/>
                  </a:lnTo>
                  <a:lnTo>
                    <a:pt x="12565" y="18975"/>
                  </a:lnTo>
                  <a:lnTo>
                    <a:pt x="687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2"/>
            <p:cNvSpPr/>
            <p:nvPr/>
          </p:nvSpPr>
          <p:spPr>
            <a:xfrm>
              <a:off x="4724750" y="3522550"/>
              <a:ext cx="1268650" cy="278225"/>
            </a:xfrm>
            <a:custGeom>
              <a:rect b="b" l="l" r="r" t="t"/>
              <a:pathLst>
                <a:path extrusionOk="0" h="11129" w="50746">
                  <a:moveTo>
                    <a:pt x="1" y="1"/>
                  </a:moveTo>
                  <a:lnTo>
                    <a:pt x="1" y="11129"/>
                  </a:lnTo>
                  <a:lnTo>
                    <a:pt x="43258" y="11129"/>
                  </a:lnTo>
                  <a:lnTo>
                    <a:pt x="43643" y="11078"/>
                  </a:lnTo>
                  <a:lnTo>
                    <a:pt x="44053" y="11026"/>
                  </a:lnTo>
                  <a:lnTo>
                    <a:pt x="44437" y="10975"/>
                  </a:lnTo>
                  <a:lnTo>
                    <a:pt x="44822" y="10873"/>
                  </a:lnTo>
                  <a:lnTo>
                    <a:pt x="45181" y="10770"/>
                  </a:lnTo>
                  <a:lnTo>
                    <a:pt x="45566" y="10642"/>
                  </a:lnTo>
                  <a:lnTo>
                    <a:pt x="45925" y="10514"/>
                  </a:lnTo>
                  <a:lnTo>
                    <a:pt x="46258" y="10360"/>
                  </a:lnTo>
                  <a:lnTo>
                    <a:pt x="46617" y="10180"/>
                  </a:lnTo>
                  <a:lnTo>
                    <a:pt x="46925" y="9975"/>
                  </a:lnTo>
                  <a:lnTo>
                    <a:pt x="47258" y="9770"/>
                  </a:lnTo>
                  <a:lnTo>
                    <a:pt x="47566" y="9565"/>
                  </a:lnTo>
                  <a:lnTo>
                    <a:pt x="47873" y="9334"/>
                  </a:lnTo>
                  <a:lnTo>
                    <a:pt x="48155" y="9078"/>
                  </a:lnTo>
                  <a:lnTo>
                    <a:pt x="48412" y="8821"/>
                  </a:lnTo>
                  <a:lnTo>
                    <a:pt x="48694" y="8539"/>
                  </a:lnTo>
                  <a:lnTo>
                    <a:pt x="48925" y="8257"/>
                  </a:lnTo>
                  <a:lnTo>
                    <a:pt x="49156" y="7949"/>
                  </a:lnTo>
                  <a:lnTo>
                    <a:pt x="49386" y="7642"/>
                  </a:lnTo>
                  <a:lnTo>
                    <a:pt x="49591" y="7334"/>
                  </a:lnTo>
                  <a:lnTo>
                    <a:pt x="49771" y="7001"/>
                  </a:lnTo>
                  <a:lnTo>
                    <a:pt x="49950" y="6667"/>
                  </a:lnTo>
                  <a:lnTo>
                    <a:pt x="50104" y="6308"/>
                  </a:lnTo>
                  <a:lnTo>
                    <a:pt x="50258" y="5949"/>
                  </a:lnTo>
                  <a:lnTo>
                    <a:pt x="50386" y="5590"/>
                  </a:lnTo>
                  <a:lnTo>
                    <a:pt x="50489" y="5206"/>
                  </a:lnTo>
                  <a:lnTo>
                    <a:pt x="50566" y="4821"/>
                  </a:lnTo>
                  <a:lnTo>
                    <a:pt x="50643" y="4437"/>
                  </a:lnTo>
                  <a:lnTo>
                    <a:pt x="50694" y="4052"/>
                  </a:lnTo>
                  <a:lnTo>
                    <a:pt x="50720" y="3642"/>
                  </a:lnTo>
                  <a:lnTo>
                    <a:pt x="50745" y="3231"/>
                  </a:lnTo>
                  <a:lnTo>
                    <a:pt x="50745" y="2052"/>
                  </a:lnTo>
                  <a:lnTo>
                    <a:pt x="50720" y="1847"/>
                  </a:lnTo>
                  <a:lnTo>
                    <a:pt x="50694" y="1642"/>
                  </a:lnTo>
                  <a:lnTo>
                    <a:pt x="50643" y="1437"/>
                  </a:lnTo>
                  <a:lnTo>
                    <a:pt x="50566" y="1257"/>
                  </a:lnTo>
                  <a:lnTo>
                    <a:pt x="50489" y="1078"/>
                  </a:lnTo>
                  <a:lnTo>
                    <a:pt x="50386" y="898"/>
                  </a:lnTo>
                  <a:lnTo>
                    <a:pt x="50258" y="744"/>
                  </a:lnTo>
                  <a:lnTo>
                    <a:pt x="50130" y="590"/>
                  </a:lnTo>
                  <a:lnTo>
                    <a:pt x="49976" y="462"/>
                  </a:lnTo>
                  <a:lnTo>
                    <a:pt x="49822" y="360"/>
                  </a:lnTo>
                  <a:lnTo>
                    <a:pt x="49643" y="257"/>
                  </a:lnTo>
                  <a:lnTo>
                    <a:pt x="49463" y="154"/>
                  </a:lnTo>
                  <a:lnTo>
                    <a:pt x="49284" y="78"/>
                  </a:lnTo>
                  <a:lnTo>
                    <a:pt x="49079" y="26"/>
                  </a:lnTo>
                  <a:lnTo>
                    <a:pt x="48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2"/>
            <p:cNvSpPr/>
            <p:nvPr/>
          </p:nvSpPr>
          <p:spPr>
            <a:xfrm>
              <a:off x="4724750" y="3522550"/>
              <a:ext cx="1257100" cy="151950"/>
            </a:xfrm>
            <a:custGeom>
              <a:rect b="b" l="l" r="r" t="t"/>
              <a:pathLst>
                <a:path extrusionOk="0" h="6078" w="50284">
                  <a:moveTo>
                    <a:pt x="1" y="1"/>
                  </a:moveTo>
                  <a:lnTo>
                    <a:pt x="1" y="6078"/>
                  </a:lnTo>
                  <a:lnTo>
                    <a:pt x="42848" y="6078"/>
                  </a:lnTo>
                  <a:lnTo>
                    <a:pt x="43489" y="6052"/>
                  </a:lnTo>
                  <a:lnTo>
                    <a:pt x="44104" y="5975"/>
                  </a:lnTo>
                  <a:lnTo>
                    <a:pt x="44720" y="5847"/>
                  </a:lnTo>
                  <a:lnTo>
                    <a:pt x="45309" y="5693"/>
                  </a:lnTo>
                  <a:lnTo>
                    <a:pt x="45873" y="5462"/>
                  </a:lnTo>
                  <a:lnTo>
                    <a:pt x="46438" y="5206"/>
                  </a:lnTo>
                  <a:lnTo>
                    <a:pt x="46950" y="4924"/>
                  </a:lnTo>
                  <a:lnTo>
                    <a:pt x="47463" y="4590"/>
                  </a:lnTo>
                  <a:lnTo>
                    <a:pt x="47925" y="4206"/>
                  </a:lnTo>
                  <a:lnTo>
                    <a:pt x="48386" y="3821"/>
                  </a:lnTo>
                  <a:lnTo>
                    <a:pt x="48797" y="3385"/>
                  </a:lnTo>
                  <a:lnTo>
                    <a:pt x="49156" y="2924"/>
                  </a:lnTo>
                  <a:lnTo>
                    <a:pt x="49515" y="2411"/>
                  </a:lnTo>
                  <a:lnTo>
                    <a:pt x="49797" y="1898"/>
                  </a:lnTo>
                  <a:lnTo>
                    <a:pt x="50079" y="1360"/>
                  </a:lnTo>
                  <a:lnTo>
                    <a:pt x="50284" y="795"/>
                  </a:lnTo>
                  <a:lnTo>
                    <a:pt x="50130" y="616"/>
                  </a:lnTo>
                  <a:lnTo>
                    <a:pt x="49976" y="462"/>
                  </a:lnTo>
                  <a:lnTo>
                    <a:pt x="49797" y="334"/>
                  </a:lnTo>
                  <a:lnTo>
                    <a:pt x="49591" y="206"/>
                  </a:lnTo>
                  <a:lnTo>
                    <a:pt x="49386" y="129"/>
                  </a:lnTo>
                  <a:lnTo>
                    <a:pt x="49156" y="52"/>
                  </a:lnTo>
                  <a:lnTo>
                    <a:pt x="4892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2"/>
            <p:cNvSpPr/>
            <p:nvPr/>
          </p:nvSpPr>
          <p:spPr>
            <a:xfrm>
              <a:off x="4529225" y="3290500"/>
              <a:ext cx="871200" cy="871200"/>
            </a:xfrm>
            <a:custGeom>
              <a:rect b="b" l="l" r="r" t="t"/>
              <a:pathLst>
                <a:path extrusionOk="0" h="34848" w="34848">
                  <a:moveTo>
                    <a:pt x="3770" y="0"/>
                  </a:moveTo>
                  <a:lnTo>
                    <a:pt x="3386" y="26"/>
                  </a:lnTo>
                  <a:lnTo>
                    <a:pt x="3001" y="77"/>
                  </a:lnTo>
                  <a:lnTo>
                    <a:pt x="2642" y="180"/>
                  </a:lnTo>
                  <a:lnTo>
                    <a:pt x="2309" y="282"/>
                  </a:lnTo>
                  <a:lnTo>
                    <a:pt x="1975" y="462"/>
                  </a:lnTo>
                  <a:lnTo>
                    <a:pt x="1668" y="641"/>
                  </a:lnTo>
                  <a:lnTo>
                    <a:pt x="1360" y="847"/>
                  </a:lnTo>
                  <a:lnTo>
                    <a:pt x="1103" y="1103"/>
                  </a:lnTo>
                  <a:lnTo>
                    <a:pt x="847" y="1359"/>
                  </a:lnTo>
                  <a:lnTo>
                    <a:pt x="642" y="1667"/>
                  </a:lnTo>
                  <a:lnTo>
                    <a:pt x="462" y="1975"/>
                  </a:lnTo>
                  <a:lnTo>
                    <a:pt x="283" y="2308"/>
                  </a:lnTo>
                  <a:lnTo>
                    <a:pt x="180" y="2641"/>
                  </a:lnTo>
                  <a:lnTo>
                    <a:pt x="78" y="3000"/>
                  </a:lnTo>
                  <a:lnTo>
                    <a:pt x="27" y="3385"/>
                  </a:lnTo>
                  <a:lnTo>
                    <a:pt x="1" y="3770"/>
                  </a:lnTo>
                  <a:lnTo>
                    <a:pt x="1" y="34847"/>
                  </a:lnTo>
                  <a:lnTo>
                    <a:pt x="34848" y="34847"/>
                  </a:lnTo>
                  <a:lnTo>
                    <a:pt x="29181" y="15872"/>
                  </a:lnTo>
                  <a:lnTo>
                    <a:pt x="31079" y="7949"/>
                  </a:lnTo>
                  <a:lnTo>
                    <a:pt x="31155" y="7565"/>
                  </a:lnTo>
                  <a:lnTo>
                    <a:pt x="31207" y="7180"/>
                  </a:lnTo>
                  <a:lnTo>
                    <a:pt x="31232" y="6795"/>
                  </a:lnTo>
                  <a:lnTo>
                    <a:pt x="31258" y="6436"/>
                  </a:lnTo>
                  <a:lnTo>
                    <a:pt x="31232" y="6077"/>
                  </a:lnTo>
                  <a:lnTo>
                    <a:pt x="31207" y="5693"/>
                  </a:lnTo>
                  <a:lnTo>
                    <a:pt x="31155" y="5334"/>
                  </a:lnTo>
                  <a:lnTo>
                    <a:pt x="31079" y="5000"/>
                  </a:lnTo>
                  <a:lnTo>
                    <a:pt x="31002" y="4641"/>
                  </a:lnTo>
                  <a:lnTo>
                    <a:pt x="30899" y="4308"/>
                  </a:lnTo>
                  <a:lnTo>
                    <a:pt x="30771" y="3975"/>
                  </a:lnTo>
                  <a:lnTo>
                    <a:pt x="30617" y="3641"/>
                  </a:lnTo>
                  <a:lnTo>
                    <a:pt x="30463" y="3334"/>
                  </a:lnTo>
                  <a:lnTo>
                    <a:pt x="30284" y="3026"/>
                  </a:lnTo>
                  <a:lnTo>
                    <a:pt x="30078" y="2744"/>
                  </a:lnTo>
                  <a:lnTo>
                    <a:pt x="29873" y="2462"/>
                  </a:lnTo>
                  <a:lnTo>
                    <a:pt x="29643" y="2180"/>
                  </a:lnTo>
                  <a:lnTo>
                    <a:pt x="29412" y="1923"/>
                  </a:lnTo>
                  <a:lnTo>
                    <a:pt x="29155" y="1667"/>
                  </a:lnTo>
                  <a:lnTo>
                    <a:pt x="28873" y="1436"/>
                  </a:lnTo>
                  <a:lnTo>
                    <a:pt x="28591" y="1231"/>
                  </a:lnTo>
                  <a:lnTo>
                    <a:pt x="28309" y="1026"/>
                  </a:lnTo>
                  <a:lnTo>
                    <a:pt x="28002" y="847"/>
                  </a:lnTo>
                  <a:lnTo>
                    <a:pt x="27694" y="667"/>
                  </a:lnTo>
                  <a:lnTo>
                    <a:pt x="27360" y="513"/>
                  </a:lnTo>
                  <a:lnTo>
                    <a:pt x="27027" y="385"/>
                  </a:lnTo>
                  <a:lnTo>
                    <a:pt x="26668" y="282"/>
                  </a:lnTo>
                  <a:lnTo>
                    <a:pt x="26309" y="180"/>
                  </a:lnTo>
                  <a:lnTo>
                    <a:pt x="25950" y="103"/>
                  </a:lnTo>
                  <a:lnTo>
                    <a:pt x="25566" y="52"/>
                  </a:lnTo>
                  <a:lnTo>
                    <a:pt x="2520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2"/>
            <p:cNvSpPr/>
            <p:nvPr/>
          </p:nvSpPr>
          <p:spPr>
            <a:xfrm>
              <a:off x="4529225" y="3290500"/>
              <a:ext cx="725050" cy="871200"/>
            </a:xfrm>
            <a:custGeom>
              <a:rect b="b" l="l" r="r" t="t"/>
              <a:pathLst>
                <a:path extrusionOk="0" h="34848" w="29002">
                  <a:moveTo>
                    <a:pt x="3770" y="0"/>
                  </a:moveTo>
                  <a:lnTo>
                    <a:pt x="3386" y="26"/>
                  </a:lnTo>
                  <a:lnTo>
                    <a:pt x="3001" y="77"/>
                  </a:lnTo>
                  <a:lnTo>
                    <a:pt x="2642" y="180"/>
                  </a:lnTo>
                  <a:lnTo>
                    <a:pt x="2309" y="282"/>
                  </a:lnTo>
                  <a:lnTo>
                    <a:pt x="1975" y="462"/>
                  </a:lnTo>
                  <a:lnTo>
                    <a:pt x="1668" y="641"/>
                  </a:lnTo>
                  <a:lnTo>
                    <a:pt x="1360" y="847"/>
                  </a:lnTo>
                  <a:lnTo>
                    <a:pt x="1103" y="1103"/>
                  </a:lnTo>
                  <a:lnTo>
                    <a:pt x="847" y="1359"/>
                  </a:lnTo>
                  <a:lnTo>
                    <a:pt x="642" y="1667"/>
                  </a:lnTo>
                  <a:lnTo>
                    <a:pt x="462" y="1975"/>
                  </a:lnTo>
                  <a:lnTo>
                    <a:pt x="283" y="2308"/>
                  </a:lnTo>
                  <a:lnTo>
                    <a:pt x="180" y="2641"/>
                  </a:lnTo>
                  <a:lnTo>
                    <a:pt x="78" y="3000"/>
                  </a:lnTo>
                  <a:lnTo>
                    <a:pt x="27" y="3385"/>
                  </a:lnTo>
                  <a:lnTo>
                    <a:pt x="1" y="3770"/>
                  </a:lnTo>
                  <a:lnTo>
                    <a:pt x="1" y="34847"/>
                  </a:lnTo>
                  <a:lnTo>
                    <a:pt x="29002" y="34847"/>
                  </a:lnTo>
                  <a:lnTo>
                    <a:pt x="23309" y="15872"/>
                  </a:lnTo>
                  <a:lnTo>
                    <a:pt x="25232" y="7949"/>
                  </a:lnTo>
                  <a:lnTo>
                    <a:pt x="25309" y="7565"/>
                  </a:lnTo>
                  <a:lnTo>
                    <a:pt x="25360" y="7180"/>
                  </a:lnTo>
                  <a:lnTo>
                    <a:pt x="25386" y="6795"/>
                  </a:lnTo>
                  <a:lnTo>
                    <a:pt x="25412" y="6436"/>
                  </a:lnTo>
                  <a:lnTo>
                    <a:pt x="25386" y="6077"/>
                  </a:lnTo>
                  <a:lnTo>
                    <a:pt x="25360" y="5693"/>
                  </a:lnTo>
                  <a:lnTo>
                    <a:pt x="25309" y="5334"/>
                  </a:lnTo>
                  <a:lnTo>
                    <a:pt x="25232" y="5000"/>
                  </a:lnTo>
                  <a:lnTo>
                    <a:pt x="25155" y="4641"/>
                  </a:lnTo>
                  <a:lnTo>
                    <a:pt x="25027" y="4308"/>
                  </a:lnTo>
                  <a:lnTo>
                    <a:pt x="24899" y="3975"/>
                  </a:lnTo>
                  <a:lnTo>
                    <a:pt x="24771" y="3641"/>
                  </a:lnTo>
                  <a:lnTo>
                    <a:pt x="24591" y="3334"/>
                  </a:lnTo>
                  <a:lnTo>
                    <a:pt x="24412" y="3026"/>
                  </a:lnTo>
                  <a:lnTo>
                    <a:pt x="24232" y="2744"/>
                  </a:lnTo>
                  <a:lnTo>
                    <a:pt x="24027" y="2462"/>
                  </a:lnTo>
                  <a:lnTo>
                    <a:pt x="23796" y="2180"/>
                  </a:lnTo>
                  <a:lnTo>
                    <a:pt x="23540" y="1923"/>
                  </a:lnTo>
                  <a:lnTo>
                    <a:pt x="23283" y="1667"/>
                  </a:lnTo>
                  <a:lnTo>
                    <a:pt x="23027" y="1436"/>
                  </a:lnTo>
                  <a:lnTo>
                    <a:pt x="22745" y="1231"/>
                  </a:lnTo>
                  <a:lnTo>
                    <a:pt x="22463" y="1026"/>
                  </a:lnTo>
                  <a:lnTo>
                    <a:pt x="22155" y="847"/>
                  </a:lnTo>
                  <a:lnTo>
                    <a:pt x="21822" y="667"/>
                  </a:lnTo>
                  <a:lnTo>
                    <a:pt x="21514" y="513"/>
                  </a:lnTo>
                  <a:lnTo>
                    <a:pt x="21155" y="385"/>
                  </a:lnTo>
                  <a:lnTo>
                    <a:pt x="20822" y="282"/>
                  </a:lnTo>
                  <a:lnTo>
                    <a:pt x="20463" y="180"/>
                  </a:lnTo>
                  <a:lnTo>
                    <a:pt x="20104" y="103"/>
                  </a:lnTo>
                  <a:lnTo>
                    <a:pt x="19719" y="52"/>
                  </a:lnTo>
                  <a:lnTo>
                    <a:pt x="19335"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2"/>
            <p:cNvSpPr/>
            <p:nvPr/>
          </p:nvSpPr>
          <p:spPr>
            <a:xfrm>
              <a:off x="4833100" y="2706500"/>
              <a:ext cx="641700" cy="2600"/>
            </a:xfrm>
            <a:custGeom>
              <a:rect b="b" l="l" r="r" t="t"/>
              <a:pathLst>
                <a:path extrusionOk="0" h="104" w="25668">
                  <a:moveTo>
                    <a:pt x="12846" y="1"/>
                  </a:moveTo>
                  <a:lnTo>
                    <a:pt x="6333" y="27"/>
                  </a:lnTo>
                  <a:lnTo>
                    <a:pt x="0" y="52"/>
                  </a:lnTo>
                  <a:lnTo>
                    <a:pt x="6333" y="103"/>
                  </a:lnTo>
                  <a:lnTo>
                    <a:pt x="19359" y="103"/>
                  </a:lnTo>
                  <a:lnTo>
                    <a:pt x="25667" y="52"/>
                  </a:lnTo>
                  <a:lnTo>
                    <a:pt x="19359" y="27"/>
                  </a:lnTo>
                  <a:lnTo>
                    <a:pt x="12846"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2"/>
            <p:cNvSpPr/>
            <p:nvPr/>
          </p:nvSpPr>
          <p:spPr>
            <a:xfrm>
              <a:off x="4813850" y="2886650"/>
              <a:ext cx="720550" cy="1950"/>
            </a:xfrm>
            <a:custGeom>
              <a:rect b="b" l="l" r="r" t="t"/>
              <a:pathLst>
                <a:path extrusionOk="0" h="78" w="28822">
                  <a:moveTo>
                    <a:pt x="7078" y="0"/>
                  </a:moveTo>
                  <a:lnTo>
                    <a:pt x="1" y="26"/>
                  </a:lnTo>
                  <a:lnTo>
                    <a:pt x="7078" y="77"/>
                  </a:lnTo>
                  <a:lnTo>
                    <a:pt x="21719" y="77"/>
                  </a:lnTo>
                  <a:lnTo>
                    <a:pt x="28822" y="26"/>
                  </a:lnTo>
                  <a:lnTo>
                    <a:pt x="217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2"/>
            <p:cNvSpPr/>
            <p:nvPr/>
          </p:nvSpPr>
          <p:spPr>
            <a:xfrm>
              <a:off x="4842700" y="3066125"/>
              <a:ext cx="721850" cy="1950"/>
            </a:xfrm>
            <a:custGeom>
              <a:rect b="b" l="l" r="r" t="t"/>
              <a:pathLst>
                <a:path extrusionOk="0" h="78" w="28874">
                  <a:moveTo>
                    <a:pt x="7103" y="1"/>
                  </a:moveTo>
                  <a:lnTo>
                    <a:pt x="1" y="52"/>
                  </a:lnTo>
                  <a:lnTo>
                    <a:pt x="7103" y="78"/>
                  </a:lnTo>
                  <a:lnTo>
                    <a:pt x="21745" y="78"/>
                  </a:lnTo>
                  <a:lnTo>
                    <a:pt x="28873" y="52"/>
                  </a:lnTo>
                  <a:lnTo>
                    <a:pt x="2174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2"/>
            <p:cNvSpPr/>
            <p:nvPr/>
          </p:nvSpPr>
          <p:spPr>
            <a:xfrm>
              <a:off x="4877325" y="3245625"/>
              <a:ext cx="715425" cy="1950"/>
            </a:xfrm>
            <a:custGeom>
              <a:rect b="b" l="l" r="r" t="t"/>
              <a:pathLst>
                <a:path extrusionOk="0" h="78" w="28617">
                  <a:moveTo>
                    <a:pt x="7052" y="0"/>
                  </a:moveTo>
                  <a:lnTo>
                    <a:pt x="0" y="52"/>
                  </a:lnTo>
                  <a:lnTo>
                    <a:pt x="7052" y="77"/>
                  </a:lnTo>
                  <a:lnTo>
                    <a:pt x="21565" y="77"/>
                  </a:lnTo>
                  <a:lnTo>
                    <a:pt x="28616" y="52"/>
                  </a:lnTo>
                  <a:lnTo>
                    <a:pt x="2156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2"/>
            <p:cNvSpPr/>
            <p:nvPr/>
          </p:nvSpPr>
          <p:spPr>
            <a:xfrm>
              <a:off x="4352950" y="3290500"/>
              <a:ext cx="871200" cy="871200"/>
            </a:xfrm>
            <a:custGeom>
              <a:rect b="b" l="l" r="r" t="t"/>
              <a:pathLst>
                <a:path extrusionOk="0" h="34848" w="34848">
                  <a:moveTo>
                    <a:pt x="3770" y="0"/>
                  </a:moveTo>
                  <a:lnTo>
                    <a:pt x="3385" y="26"/>
                  </a:lnTo>
                  <a:lnTo>
                    <a:pt x="3026" y="77"/>
                  </a:lnTo>
                  <a:lnTo>
                    <a:pt x="2667" y="180"/>
                  </a:lnTo>
                  <a:lnTo>
                    <a:pt x="2308" y="282"/>
                  </a:lnTo>
                  <a:lnTo>
                    <a:pt x="1975" y="462"/>
                  </a:lnTo>
                  <a:lnTo>
                    <a:pt x="1667" y="641"/>
                  </a:lnTo>
                  <a:lnTo>
                    <a:pt x="1385" y="847"/>
                  </a:lnTo>
                  <a:lnTo>
                    <a:pt x="1103" y="1103"/>
                  </a:lnTo>
                  <a:lnTo>
                    <a:pt x="872" y="1359"/>
                  </a:lnTo>
                  <a:lnTo>
                    <a:pt x="667" y="1667"/>
                  </a:lnTo>
                  <a:lnTo>
                    <a:pt x="462" y="1975"/>
                  </a:lnTo>
                  <a:lnTo>
                    <a:pt x="308" y="2308"/>
                  </a:lnTo>
                  <a:lnTo>
                    <a:pt x="180" y="2641"/>
                  </a:lnTo>
                  <a:lnTo>
                    <a:pt x="77" y="3000"/>
                  </a:lnTo>
                  <a:lnTo>
                    <a:pt x="26" y="3385"/>
                  </a:lnTo>
                  <a:lnTo>
                    <a:pt x="0" y="3770"/>
                  </a:lnTo>
                  <a:lnTo>
                    <a:pt x="0" y="34847"/>
                  </a:lnTo>
                  <a:lnTo>
                    <a:pt x="34847" y="34847"/>
                  </a:lnTo>
                  <a:lnTo>
                    <a:pt x="29181" y="15872"/>
                  </a:lnTo>
                  <a:lnTo>
                    <a:pt x="31078" y="7949"/>
                  </a:lnTo>
                  <a:lnTo>
                    <a:pt x="31155" y="7565"/>
                  </a:lnTo>
                  <a:lnTo>
                    <a:pt x="31232" y="7180"/>
                  </a:lnTo>
                  <a:lnTo>
                    <a:pt x="31258" y="6795"/>
                  </a:lnTo>
                  <a:lnTo>
                    <a:pt x="31258" y="6436"/>
                  </a:lnTo>
                  <a:lnTo>
                    <a:pt x="31258" y="6077"/>
                  </a:lnTo>
                  <a:lnTo>
                    <a:pt x="31232" y="5693"/>
                  </a:lnTo>
                  <a:lnTo>
                    <a:pt x="31181" y="5334"/>
                  </a:lnTo>
                  <a:lnTo>
                    <a:pt x="31104" y="5000"/>
                  </a:lnTo>
                  <a:lnTo>
                    <a:pt x="31001" y="4641"/>
                  </a:lnTo>
                  <a:lnTo>
                    <a:pt x="30899" y="4308"/>
                  </a:lnTo>
                  <a:lnTo>
                    <a:pt x="30770" y="3975"/>
                  </a:lnTo>
                  <a:lnTo>
                    <a:pt x="30617" y="3641"/>
                  </a:lnTo>
                  <a:lnTo>
                    <a:pt x="30463" y="3334"/>
                  </a:lnTo>
                  <a:lnTo>
                    <a:pt x="30283" y="3026"/>
                  </a:lnTo>
                  <a:lnTo>
                    <a:pt x="30104" y="2744"/>
                  </a:lnTo>
                  <a:lnTo>
                    <a:pt x="29873" y="2462"/>
                  </a:lnTo>
                  <a:lnTo>
                    <a:pt x="29642" y="2180"/>
                  </a:lnTo>
                  <a:lnTo>
                    <a:pt x="29411" y="1923"/>
                  </a:lnTo>
                  <a:lnTo>
                    <a:pt x="29155" y="1667"/>
                  </a:lnTo>
                  <a:lnTo>
                    <a:pt x="28899" y="1436"/>
                  </a:lnTo>
                  <a:lnTo>
                    <a:pt x="28616" y="1231"/>
                  </a:lnTo>
                  <a:lnTo>
                    <a:pt x="28309" y="1026"/>
                  </a:lnTo>
                  <a:lnTo>
                    <a:pt x="28001" y="847"/>
                  </a:lnTo>
                  <a:lnTo>
                    <a:pt x="27693" y="667"/>
                  </a:lnTo>
                  <a:lnTo>
                    <a:pt x="27360" y="513"/>
                  </a:lnTo>
                  <a:lnTo>
                    <a:pt x="27027" y="385"/>
                  </a:lnTo>
                  <a:lnTo>
                    <a:pt x="26693" y="282"/>
                  </a:lnTo>
                  <a:lnTo>
                    <a:pt x="26334" y="180"/>
                  </a:lnTo>
                  <a:lnTo>
                    <a:pt x="25975" y="103"/>
                  </a:lnTo>
                  <a:lnTo>
                    <a:pt x="25591" y="52"/>
                  </a:lnTo>
                  <a:lnTo>
                    <a:pt x="252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2"/>
            <p:cNvSpPr/>
            <p:nvPr/>
          </p:nvSpPr>
          <p:spPr>
            <a:xfrm>
              <a:off x="4352950" y="3290500"/>
              <a:ext cx="725050" cy="871200"/>
            </a:xfrm>
            <a:custGeom>
              <a:rect b="b" l="l" r="r" t="t"/>
              <a:pathLst>
                <a:path extrusionOk="0" h="34848" w="29002">
                  <a:moveTo>
                    <a:pt x="3770" y="0"/>
                  </a:moveTo>
                  <a:lnTo>
                    <a:pt x="3385" y="26"/>
                  </a:lnTo>
                  <a:lnTo>
                    <a:pt x="3026" y="77"/>
                  </a:lnTo>
                  <a:lnTo>
                    <a:pt x="2667" y="180"/>
                  </a:lnTo>
                  <a:lnTo>
                    <a:pt x="2308" y="282"/>
                  </a:lnTo>
                  <a:lnTo>
                    <a:pt x="1975" y="462"/>
                  </a:lnTo>
                  <a:lnTo>
                    <a:pt x="1667" y="641"/>
                  </a:lnTo>
                  <a:lnTo>
                    <a:pt x="1385" y="847"/>
                  </a:lnTo>
                  <a:lnTo>
                    <a:pt x="1103" y="1103"/>
                  </a:lnTo>
                  <a:lnTo>
                    <a:pt x="872" y="1359"/>
                  </a:lnTo>
                  <a:lnTo>
                    <a:pt x="667" y="1667"/>
                  </a:lnTo>
                  <a:lnTo>
                    <a:pt x="462" y="1975"/>
                  </a:lnTo>
                  <a:lnTo>
                    <a:pt x="308" y="2308"/>
                  </a:lnTo>
                  <a:lnTo>
                    <a:pt x="180" y="2641"/>
                  </a:lnTo>
                  <a:lnTo>
                    <a:pt x="77" y="3000"/>
                  </a:lnTo>
                  <a:lnTo>
                    <a:pt x="26" y="3385"/>
                  </a:lnTo>
                  <a:lnTo>
                    <a:pt x="0" y="3770"/>
                  </a:lnTo>
                  <a:lnTo>
                    <a:pt x="0" y="34847"/>
                  </a:lnTo>
                  <a:lnTo>
                    <a:pt x="29001" y="34847"/>
                  </a:lnTo>
                  <a:lnTo>
                    <a:pt x="23334" y="15872"/>
                  </a:lnTo>
                  <a:lnTo>
                    <a:pt x="25232" y="7949"/>
                  </a:lnTo>
                  <a:lnTo>
                    <a:pt x="25309" y="7565"/>
                  </a:lnTo>
                  <a:lnTo>
                    <a:pt x="25360" y="7180"/>
                  </a:lnTo>
                  <a:lnTo>
                    <a:pt x="25411" y="6795"/>
                  </a:lnTo>
                  <a:lnTo>
                    <a:pt x="25411" y="6436"/>
                  </a:lnTo>
                  <a:lnTo>
                    <a:pt x="25411" y="6077"/>
                  </a:lnTo>
                  <a:lnTo>
                    <a:pt x="25386" y="5693"/>
                  </a:lnTo>
                  <a:lnTo>
                    <a:pt x="25334" y="5334"/>
                  </a:lnTo>
                  <a:lnTo>
                    <a:pt x="25257" y="5000"/>
                  </a:lnTo>
                  <a:lnTo>
                    <a:pt x="25155" y="4641"/>
                  </a:lnTo>
                  <a:lnTo>
                    <a:pt x="25052" y="4308"/>
                  </a:lnTo>
                  <a:lnTo>
                    <a:pt x="24924" y="3975"/>
                  </a:lnTo>
                  <a:lnTo>
                    <a:pt x="24770" y="3641"/>
                  </a:lnTo>
                  <a:lnTo>
                    <a:pt x="24616" y="3334"/>
                  </a:lnTo>
                  <a:lnTo>
                    <a:pt x="24437" y="3026"/>
                  </a:lnTo>
                  <a:lnTo>
                    <a:pt x="24232" y="2744"/>
                  </a:lnTo>
                  <a:lnTo>
                    <a:pt x="24027" y="2462"/>
                  </a:lnTo>
                  <a:lnTo>
                    <a:pt x="23796" y="2180"/>
                  </a:lnTo>
                  <a:lnTo>
                    <a:pt x="23565" y="1923"/>
                  </a:lnTo>
                  <a:lnTo>
                    <a:pt x="23309" y="1667"/>
                  </a:lnTo>
                  <a:lnTo>
                    <a:pt x="23027" y="1436"/>
                  </a:lnTo>
                  <a:lnTo>
                    <a:pt x="22770" y="1231"/>
                  </a:lnTo>
                  <a:lnTo>
                    <a:pt x="22462" y="1026"/>
                  </a:lnTo>
                  <a:lnTo>
                    <a:pt x="22155" y="847"/>
                  </a:lnTo>
                  <a:lnTo>
                    <a:pt x="21847" y="667"/>
                  </a:lnTo>
                  <a:lnTo>
                    <a:pt x="21514" y="513"/>
                  </a:lnTo>
                  <a:lnTo>
                    <a:pt x="21180" y="385"/>
                  </a:lnTo>
                  <a:lnTo>
                    <a:pt x="20821" y="282"/>
                  </a:lnTo>
                  <a:lnTo>
                    <a:pt x="20488" y="180"/>
                  </a:lnTo>
                  <a:lnTo>
                    <a:pt x="20103" y="103"/>
                  </a:lnTo>
                  <a:lnTo>
                    <a:pt x="19744" y="52"/>
                  </a:lnTo>
                  <a:lnTo>
                    <a:pt x="19360"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2"/>
            <p:cNvSpPr/>
            <p:nvPr/>
          </p:nvSpPr>
          <p:spPr>
            <a:xfrm>
              <a:off x="3517675" y="2459075"/>
              <a:ext cx="1076975" cy="1063500"/>
            </a:xfrm>
            <a:custGeom>
              <a:rect b="b" l="l" r="r" t="t"/>
              <a:pathLst>
                <a:path extrusionOk="0" h="42540" w="43079">
                  <a:moveTo>
                    <a:pt x="14001" y="0"/>
                  </a:moveTo>
                  <a:lnTo>
                    <a:pt x="13180" y="26"/>
                  </a:lnTo>
                  <a:lnTo>
                    <a:pt x="12385" y="103"/>
                  </a:lnTo>
                  <a:lnTo>
                    <a:pt x="11590" y="205"/>
                  </a:lnTo>
                  <a:lnTo>
                    <a:pt x="10821" y="359"/>
                  </a:lnTo>
                  <a:lnTo>
                    <a:pt x="10078" y="564"/>
                  </a:lnTo>
                  <a:lnTo>
                    <a:pt x="9334" y="795"/>
                  </a:lnTo>
                  <a:lnTo>
                    <a:pt x="8616" y="1077"/>
                  </a:lnTo>
                  <a:lnTo>
                    <a:pt x="7924" y="1385"/>
                  </a:lnTo>
                  <a:lnTo>
                    <a:pt x="7257" y="1744"/>
                  </a:lnTo>
                  <a:lnTo>
                    <a:pt x="6590" y="2129"/>
                  </a:lnTo>
                  <a:lnTo>
                    <a:pt x="5975" y="2539"/>
                  </a:lnTo>
                  <a:lnTo>
                    <a:pt x="5360" y="3000"/>
                  </a:lnTo>
                  <a:lnTo>
                    <a:pt x="4795" y="3462"/>
                  </a:lnTo>
                  <a:lnTo>
                    <a:pt x="4231" y="3975"/>
                  </a:lnTo>
                  <a:lnTo>
                    <a:pt x="3718" y="4513"/>
                  </a:lnTo>
                  <a:lnTo>
                    <a:pt x="3231" y="5077"/>
                  </a:lnTo>
                  <a:lnTo>
                    <a:pt x="2770" y="5667"/>
                  </a:lnTo>
                  <a:lnTo>
                    <a:pt x="2334" y="6282"/>
                  </a:lnTo>
                  <a:lnTo>
                    <a:pt x="1924" y="6924"/>
                  </a:lnTo>
                  <a:lnTo>
                    <a:pt x="1565" y="7565"/>
                  </a:lnTo>
                  <a:lnTo>
                    <a:pt x="1231" y="8257"/>
                  </a:lnTo>
                  <a:lnTo>
                    <a:pt x="949" y="8949"/>
                  </a:lnTo>
                  <a:lnTo>
                    <a:pt x="693" y="9642"/>
                  </a:lnTo>
                  <a:lnTo>
                    <a:pt x="488" y="10385"/>
                  </a:lnTo>
                  <a:lnTo>
                    <a:pt x="308" y="11129"/>
                  </a:lnTo>
                  <a:lnTo>
                    <a:pt x="154" y="11872"/>
                  </a:lnTo>
                  <a:lnTo>
                    <a:pt x="77" y="12642"/>
                  </a:lnTo>
                  <a:lnTo>
                    <a:pt x="0" y="13411"/>
                  </a:lnTo>
                  <a:lnTo>
                    <a:pt x="0" y="14206"/>
                  </a:lnTo>
                  <a:lnTo>
                    <a:pt x="52" y="15001"/>
                  </a:lnTo>
                  <a:lnTo>
                    <a:pt x="129" y="15795"/>
                  </a:lnTo>
                  <a:lnTo>
                    <a:pt x="257" y="16616"/>
                  </a:lnTo>
                  <a:lnTo>
                    <a:pt x="5154" y="42540"/>
                  </a:lnTo>
                  <a:lnTo>
                    <a:pt x="43078" y="42540"/>
                  </a:lnTo>
                  <a:lnTo>
                    <a:pt x="36873" y="9770"/>
                  </a:lnTo>
                  <a:lnTo>
                    <a:pt x="36770" y="9231"/>
                  </a:lnTo>
                  <a:lnTo>
                    <a:pt x="36617" y="8718"/>
                  </a:lnTo>
                  <a:lnTo>
                    <a:pt x="36463" y="8206"/>
                  </a:lnTo>
                  <a:lnTo>
                    <a:pt x="36309" y="7718"/>
                  </a:lnTo>
                  <a:lnTo>
                    <a:pt x="36104" y="7231"/>
                  </a:lnTo>
                  <a:lnTo>
                    <a:pt x="35873" y="6770"/>
                  </a:lnTo>
                  <a:lnTo>
                    <a:pt x="35642" y="6308"/>
                  </a:lnTo>
                  <a:lnTo>
                    <a:pt x="35386" y="5847"/>
                  </a:lnTo>
                  <a:lnTo>
                    <a:pt x="35129" y="5411"/>
                  </a:lnTo>
                  <a:lnTo>
                    <a:pt x="34822" y="5000"/>
                  </a:lnTo>
                  <a:lnTo>
                    <a:pt x="34514" y="4590"/>
                  </a:lnTo>
                  <a:lnTo>
                    <a:pt x="34206" y="4180"/>
                  </a:lnTo>
                  <a:lnTo>
                    <a:pt x="33847" y="3821"/>
                  </a:lnTo>
                  <a:lnTo>
                    <a:pt x="33514" y="3436"/>
                  </a:lnTo>
                  <a:lnTo>
                    <a:pt x="33129" y="3103"/>
                  </a:lnTo>
                  <a:lnTo>
                    <a:pt x="32745" y="2770"/>
                  </a:lnTo>
                  <a:lnTo>
                    <a:pt x="32360" y="2436"/>
                  </a:lnTo>
                  <a:lnTo>
                    <a:pt x="31924" y="2154"/>
                  </a:lnTo>
                  <a:lnTo>
                    <a:pt x="31514" y="1872"/>
                  </a:lnTo>
                  <a:lnTo>
                    <a:pt x="31078" y="1616"/>
                  </a:lnTo>
                  <a:lnTo>
                    <a:pt x="30617" y="1359"/>
                  </a:lnTo>
                  <a:lnTo>
                    <a:pt x="30181" y="1129"/>
                  </a:lnTo>
                  <a:lnTo>
                    <a:pt x="29693" y="923"/>
                  </a:lnTo>
                  <a:lnTo>
                    <a:pt x="29232" y="744"/>
                  </a:lnTo>
                  <a:lnTo>
                    <a:pt x="28745" y="564"/>
                  </a:lnTo>
                  <a:lnTo>
                    <a:pt x="28232" y="436"/>
                  </a:lnTo>
                  <a:lnTo>
                    <a:pt x="27719" y="308"/>
                  </a:lnTo>
                  <a:lnTo>
                    <a:pt x="27232" y="205"/>
                  </a:lnTo>
                  <a:lnTo>
                    <a:pt x="26693" y="103"/>
                  </a:lnTo>
                  <a:lnTo>
                    <a:pt x="26181" y="52"/>
                  </a:lnTo>
                  <a:lnTo>
                    <a:pt x="25642" y="26"/>
                  </a:lnTo>
                  <a:lnTo>
                    <a:pt x="25104"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2"/>
            <p:cNvSpPr/>
            <p:nvPr/>
          </p:nvSpPr>
          <p:spPr>
            <a:xfrm>
              <a:off x="3697800" y="2459075"/>
              <a:ext cx="896850" cy="1063500"/>
            </a:xfrm>
            <a:custGeom>
              <a:rect b="b" l="l" r="r" t="t"/>
              <a:pathLst>
                <a:path extrusionOk="0" h="42540" w="35874">
                  <a:moveTo>
                    <a:pt x="14001" y="0"/>
                  </a:moveTo>
                  <a:lnTo>
                    <a:pt x="13206" y="26"/>
                  </a:lnTo>
                  <a:lnTo>
                    <a:pt x="12386" y="103"/>
                  </a:lnTo>
                  <a:lnTo>
                    <a:pt x="11616" y="205"/>
                  </a:lnTo>
                  <a:lnTo>
                    <a:pt x="10847" y="359"/>
                  </a:lnTo>
                  <a:lnTo>
                    <a:pt x="10078" y="564"/>
                  </a:lnTo>
                  <a:lnTo>
                    <a:pt x="9334" y="795"/>
                  </a:lnTo>
                  <a:lnTo>
                    <a:pt x="8642" y="1077"/>
                  </a:lnTo>
                  <a:lnTo>
                    <a:pt x="7924" y="1385"/>
                  </a:lnTo>
                  <a:lnTo>
                    <a:pt x="7257" y="1744"/>
                  </a:lnTo>
                  <a:lnTo>
                    <a:pt x="6616" y="2129"/>
                  </a:lnTo>
                  <a:lnTo>
                    <a:pt x="5975" y="2539"/>
                  </a:lnTo>
                  <a:lnTo>
                    <a:pt x="5385" y="3000"/>
                  </a:lnTo>
                  <a:lnTo>
                    <a:pt x="4796" y="3462"/>
                  </a:lnTo>
                  <a:lnTo>
                    <a:pt x="4257" y="3975"/>
                  </a:lnTo>
                  <a:lnTo>
                    <a:pt x="3719" y="4513"/>
                  </a:lnTo>
                  <a:lnTo>
                    <a:pt x="3232" y="5077"/>
                  </a:lnTo>
                  <a:lnTo>
                    <a:pt x="2770" y="5667"/>
                  </a:lnTo>
                  <a:lnTo>
                    <a:pt x="2334" y="6282"/>
                  </a:lnTo>
                  <a:lnTo>
                    <a:pt x="1949" y="6924"/>
                  </a:lnTo>
                  <a:lnTo>
                    <a:pt x="1591" y="7565"/>
                  </a:lnTo>
                  <a:lnTo>
                    <a:pt x="1257" y="8257"/>
                  </a:lnTo>
                  <a:lnTo>
                    <a:pt x="949" y="8949"/>
                  </a:lnTo>
                  <a:lnTo>
                    <a:pt x="693" y="9642"/>
                  </a:lnTo>
                  <a:lnTo>
                    <a:pt x="488" y="10385"/>
                  </a:lnTo>
                  <a:lnTo>
                    <a:pt x="308" y="11129"/>
                  </a:lnTo>
                  <a:lnTo>
                    <a:pt x="180" y="11872"/>
                  </a:lnTo>
                  <a:lnTo>
                    <a:pt x="78" y="12642"/>
                  </a:lnTo>
                  <a:lnTo>
                    <a:pt x="26" y="13411"/>
                  </a:lnTo>
                  <a:lnTo>
                    <a:pt x="1" y="14206"/>
                  </a:lnTo>
                  <a:lnTo>
                    <a:pt x="52" y="15001"/>
                  </a:lnTo>
                  <a:lnTo>
                    <a:pt x="129" y="15795"/>
                  </a:lnTo>
                  <a:lnTo>
                    <a:pt x="257" y="16616"/>
                  </a:lnTo>
                  <a:lnTo>
                    <a:pt x="5155" y="42540"/>
                  </a:lnTo>
                  <a:lnTo>
                    <a:pt x="35873" y="42540"/>
                  </a:lnTo>
                  <a:lnTo>
                    <a:pt x="29668" y="9770"/>
                  </a:lnTo>
                  <a:lnTo>
                    <a:pt x="29565" y="9231"/>
                  </a:lnTo>
                  <a:lnTo>
                    <a:pt x="29412" y="8718"/>
                  </a:lnTo>
                  <a:lnTo>
                    <a:pt x="29258" y="8206"/>
                  </a:lnTo>
                  <a:lnTo>
                    <a:pt x="29104" y="7718"/>
                  </a:lnTo>
                  <a:lnTo>
                    <a:pt x="28899" y="7231"/>
                  </a:lnTo>
                  <a:lnTo>
                    <a:pt x="28668" y="6770"/>
                  </a:lnTo>
                  <a:lnTo>
                    <a:pt x="28437" y="6308"/>
                  </a:lnTo>
                  <a:lnTo>
                    <a:pt x="28181" y="5847"/>
                  </a:lnTo>
                  <a:lnTo>
                    <a:pt x="27924" y="5411"/>
                  </a:lnTo>
                  <a:lnTo>
                    <a:pt x="27617" y="5000"/>
                  </a:lnTo>
                  <a:lnTo>
                    <a:pt x="27309" y="4590"/>
                  </a:lnTo>
                  <a:lnTo>
                    <a:pt x="27001" y="4180"/>
                  </a:lnTo>
                  <a:lnTo>
                    <a:pt x="26642" y="3821"/>
                  </a:lnTo>
                  <a:lnTo>
                    <a:pt x="26309" y="3436"/>
                  </a:lnTo>
                  <a:lnTo>
                    <a:pt x="25924" y="3103"/>
                  </a:lnTo>
                  <a:lnTo>
                    <a:pt x="25540" y="2770"/>
                  </a:lnTo>
                  <a:lnTo>
                    <a:pt x="25155" y="2436"/>
                  </a:lnTo>
                  <a:lnTo>
                    <a:pt x="24719" y="2154"/>
                  </a:lnTo>
                  <a:lnTo>
                    <a:pt x="24309" y="1872"/>
                  </a:lnTo>
                  <a:lnTo>
                    <a:pt x="23873" y="1616"/>
                  </a:lnTo>
                  <a:lnTo>
                    <a:pt x="23412" y="1359"/>
                  </a:lnTo>
                  <a:lnTo>
                    <a:pt x="22976" y="1129"/>
                  </a:lnTo>
                  <a:lnTo>
                    <a:pt x="22488" y="923"/>
                  </a:lnTo>
                  <a:lnTo>
                    <a:pt x="22027" y="744"/>
                  </a:lnTo>
                  <a:lnTo>
                    <a:pt x="21540" y="564"/>
                  </a:lnTo>
                  <a:lnTo>
                    <a:pt x="21027" y="436"/>
                  </a:lnTo>
                  <a:lnTo>
                    <a:pt x="20514" y="308"/>
                  </a:lnTo>
                  <a:lnTo>
                    <a:pt x="20027" y="205"/>
                  </a:lnTo>
                  <a:lnTo>
                    <a:pt x="19488" y="103"/>
                  </a:lnTo>
                  <a:lnTo>
                    <a:pt x="18976" y="52"/>
                  </a:lnTo>
                  <a:lnTo>
                    <a:pt x="18437" y="26"/>
                  </a:lnTo>
                  <a:lnTo>
                    <a:pt x="17899"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2"/>
            <p:cNvSpPr/>
            <p:nvPr/>
          </p:nvSpPr>
          <p:spPr>
            <a:xfrm>
              <a:off x="4602325" y="3687300"/>
              <a:ext cx="314125" cy="474400"/>
            </a:xfrm>
            <a:custGeom>
              <a:rect b="b" l="l" r="r" t="t"/>
              <a:pathLst>
                <a:path extrusionOk="0" h="18976" w="12565">
                  <a:moveTo>
                    <a:pt x="0" y="0"/>
                  </a:moveTo>
                  <a:lnTo>
                    <a:pt x="5667" y="18975"/>
                  </a:lnTo>
                  <a:lnTo>
                    <a:pt x="12564" y="18975"/>
                  </a:lnTo>
                  <a:lnTo>
                    <a:pt x="6898"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2"/>
            <p:cNvSpPr/>
            <p:nvPr/>
          </p:nvSpPr>
          <p:spPr>
            <a:xfrm>
              <a:off x="4071525" y="3687300"/>
              <a:ext cx="672475" cy="474400"/>
            </a:xfrm>
            <a:custGeom>
              <a:rect b="b" l="l" r="r" t="t"/>
              <a:pathLst>
                <a:path extrusionOk="0" h="18976" w="26899">
                  <a:moveTo>
                    <a:pt x="1" y="0"/>
                  </a:moveTo>
                  <a:lnTo>
                    <a:pt x="6539" y="18975"/>
                  </a:lnTo>
                  <a:lnTo>
                    <a:pt x="26899" y="18975"/>
                  </a:lnTo>
                  <a:lnTo>
                    <a:pt x="21232"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2"/>
            <p:cNvSpPr/>
            <p:nvPr/>
          </p:nvSpPr>
          <p:spPr>
            <a:xfrm>
              <a:off x="4129875" y="3687300"/>
              <a:ext cx="313475" cy="474400"/>
            </a:xfrm>
            <a:custGeom>
              <a:rect b="b" l="l" r="r" t="t"/>
              <a:pathLst>
                <a:path extrusionOk="0" h="18976" w="12539">
                  <a:moveTo>
                    <a:pt x="0" y="0"/>
                  </a:moveTo>
                  <a:lnTo>
                    <a:pt x="5667" y="18975"/>
                  </a:lnTo>
                  <a:lnTo>
                    <a:pt x="12539" y="18975"/>
                  </a:lnTo>
                  <a:lnTo>
                    <a:pt x="687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2"/>
            <p:cNvSpPr/>
            <p:nvPr/>
          </p:nvSpPr>
          <p:spPr>
            <a:xfrm>
              <a:off x="3646525" y="3522550"/>
              <a:ext cx="1268000" cy="278225"/>
            </a:xfrm>
            <a:custGeom>
              <a:rect b="b" l="l" r="r" t="t"/>
              <a:pathLst>
                <a:path extrusionOk="0" h="11129" w="50720">
                  <a:moveTo>
                    <a:pt x="0" y="1"/>
                  </a:moveTo>
                  <a:lnTo>
                    <a:pt x="0" y="11129"/>
                  </a:lnTo>
                  <a:lnTo>
                    <a:pt x="43232" y="11129"/>
                  </a:lnTo>
                  <a:lnTo>
                    <a:pt x="43642" y="11078"/>
                  </a:lnTo>
                  <a:lnTo>
                    <a:pt x="44027" y="11026"/>
                  </a:lnTo>
                  <a:lnTo>
                    <a:pt x="44412" y="10975"/>
                  </a:lnTo>
                  <a:lnTo>
                    <a:pt x="44796" y="10873"/>
                  </a:lnTo>
                  <a:lnTo>
                    <a:pt x="45181" y="10770"/>
                  </a:lnTo>
                  <a:lnTo>
                    <a:pt x="45540" y="10642"/>
                  </a:lnTo>
                  <a:lnTo>
                    <a:pt x="45899" y="10514"/>
                  </a:lnTo>
                  <a:lnTo>
                    <a:pt x="46258" y="10360"/>
                  </a:lnTo>
                  <a:lnTo>
                    <a:pt x="46591" y="10180"/>
                  </a:lnTo>
                  <a:lnTo>
                    <a:pt x="46925" y="9975"/>
                  </a:lnTo>
                  <a:lnTo>
                    <a:pt x="47232" y="9770"/>
                  </a:lnTo>
                  <a:lnTo>
                    <a:pt x="47540" y="9565"/>
                  </a:lnTo>
                  <a:lnTo>
                    <a:pt x="47848" y="9334"/>
                  </a:lnTo>
                  <a:lnTo>
                    <a:pt x="48130" y="9078"/>
                  </a:lnTo>
                  <a:lnTo>
                    <a:pt x="48412" y="8821"/>
                  </a:lnTo>
                  <a:lnTo>
                    <a:pt x="48668" y="8539"/>
                  </a:lnTo>
                  <a:lnTo>
                    <a:pt x="48925" y="8257"/>
                  </a:lnTo>
                  <a:lnTo>
                    <a:pt x="49155" y="7949"/>
                  </a:lnTo>
                  <a:lnTo>
                    <a:pt x="49360" y="7642"/>
                  </a:lnTo>
                  <a:lnTo>
                    <a:pt x="49566" y="7334"/>
                  </a:lnTo>
                  <a:lnTo>
                    <a:pt x="49771" y="7001"/>
                  </a:lnTo>
                  <a:lnTo>
                    <a:pt x="49950" y="6667"/>
                  </a:lnTo>
                  <a:lnTo>
                    <a:pt x="50104" y="6308"/>
                  </a:lnTo>
                  <a:lnTo>
                    <a:pt x="50232" y="5949"/>
                  </a:lnTo>
                  <a:lnTo>
                    <a:pt x="50361" y="5590"/>
                  </a:lnTo>
                  <a:lnTo>
                    <a:pt x="50463" y="5206"/>
                  </a:lnTo>
                  <a:lnTo>
                    <a:pt x="50566" y="4821"/>
                  </a:lnTo>
                  <a:lnTo>
                    <a:pt x="50617" y="4437"/>
                  </a:lnTo>
                  <a:lnTo>
                    <a:pt x="50668" y="4052"/>
                  </a:lnTo>
                  <a:lnTo>
                    <a:pt x="50719" y="3642"/>
                  </a:lnTo>
                  <a:lnTo>
                    <a:pt x="50719" y="3231"/>
                  </a:lnTo>
                  <a:lnTo>
                    <a:pt x="50719" y="2052"/>
                  </a:lnTo>
                  <a:lnTo>
                    <a:pt x="50719" y="1847"/>
                  </a:lnTo>
                  <a:lnTo>
                    <a:pt x="50668" y="1642"/>
                  </a:lnTo>
                  <a:lnTo>
                    <a:pt x="50617" y="1437"/>
                  </a:lnTo>
                  <a:lnTo>
                    <a:pt x="50566" y="1257"/>
                  </a:lnTo>
                  <a:lnTo>
                    <a:pt x="50463" y="1078"/>
                  </a:lnTo>
                  <a:lnTo>
                    <a:pt x="50361" y="898"/>
                  </a:lnTo>
                  <a:lnTo>
                    <a:pt x="50258" y="744"/>
                  </a:lnTo>
                  <a:lnTo>
                    <a:pt x="50104" y="590"/>
                  </a:lnTo>
                  <a:lnTo>
                    <a:pt x="49976" y="462"/>
                  </a:lnTo>
                  <a:lnTo>
                    <a:pt x="49822" y="360"/>
                  </a:lnTo>
                  <a:lnTo>
                    <a:pt x="49643" y="257"/>
                  </a:lnTo>
                  <a:lnTo>
                    <a:pt x="49463" y="154"/>
                  </a:lnTo>
                  <a:lnTo>
                    <a:pt x="49258" y="78"/>
                  </a:lnTo>
                  <a:lnTo>
                    <a:pt x="49078" y="26"/>
                  </a:lnTo>
                  <a:lnTo>
                    <a:pt x="48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2"/>
            <p:cNvSpPr/>
            <p:nvPr/>
          </p:nvSpPr>
          <p:spPr>
            <a:xfrm>
              <a:off x="3646525" y="3522550"/>
              <a:ext cx="1257100" cy="151950"/>
            </a:xfrm>
            <a:custGeom>
              <a:rect b="b" l="l" r="r" t="t"/>
              <a:pathLst>
                <a:path extrusionOk="0" h="6078" w="50284">
                  <a:moveTo>
                    <a:pt x="0" y="1"/>
                  </a:moveTo>
                  <a:lnTo>
                    <a:pt x="0" y="6078"/>
                  </a:lnTo>
                  <a:lnTo>
                    <a:pt x="42822" y="6078"/>
                  </a:lnTo>
                  <a:lnTo>
                    <a:pt x="43463" y="6052"/>
                  </a:lnTo>
                  <a:lnTo>
                    <a:pt x="44104" y="5975"/>
                  </a:lnTo>
                  <a:lnTo>
                    <a:pt x="44719" y="5847"/>
                  </a:lnTo>
                  <a:lnTo>
                    <a:pt x="45309" y="5693"/>
                  </a:lnTo>
                  <a:lnTo>
                    <a:pt x="45873" y="5462"/>
                  </a:lnTo>
                  <a:lnTo>
                    <a:pt x="46412" y="5206"/>
                  </a:lnTo>
                  <a:lnTo>
                    <a:pt x="46950" y="4924"/>
                  </a:lnTo>
                  <a:lnTo>
                    <a:pt x="47437" y="4590"/>
                  </a:lnTo>
                  <a:lnTo>
                    <a:pt x="47925" y="4206"/>
                  </a:lnTo>
                  <a:lnTo>
                    <a:pt x="48360" y="3821"/>
                  </a:lnTo>
                  <a:lnTo>
                    <a:pt x="48771" y="3385"/>
                  </a:lnTo>
                  <a:lnTo>
                    <a:pt x="49155" y="2924"/>
                  </a:lnTo>
                  <a:lnTo>
                    <a:pt x="49489" y="2411"/>
                  </a:lnTo>
                  <a:lnTo>
                    <a:pt x="49796" y="1898"/>
                  </a:lnTo>
                  <a:lnTo>
                    <a:pt x="50053" y="1360"/>
                  </a:lnTo>
                  <a:lnTo>
                    <a:pt x="50284" y="795"/>
                  </a:lnTo>
                  <a:lnTo>
                    <a:pt x="50130" y="616"/>
                  </a:lnTo>
                  <a:lnTo>
                    <a:pt x="49950" y="462"/>
                  </a:lnTo>
                  <a:lnTo>
                    <a:pt x="49771" y="334"/>
                  </a:lnTo>
                  <a:lnTo>
                    <a:pt x="49566" y="206"/>
                  </a:lnTo>
                  <a:lnTo>
                    <a:pt x="49360" y="129"/>
                  </a:lnTo>
                  <a:lnTo>
                    <a:pt x="49130"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2"/>
            <p:cNvSpPr/>
            <p:nvPr/>
          </p:nvSpPr>
          <p:spPr>
            <a:xfrm>
              <a:off x="3450375" y="3290500"/>
              <a:ext cx="871175" cy="871200"/>
            </a:xfrm>
            <a:custGeom>
              <a:rect b="b" l="l" r="r" t="t"/>
              <a:pathLst>
                <a:path extrusionOk="0" h="34848" w="34847">
                  <a:moveTo>
                    <a:pt x="3769" y="0"/>
                  </a:moveTo>
                  <a:lnTo>
                    <a:pt x="3385" y="26"/>
                  </a:lnTo>
                  <a:lnTo>
                    <a:pt x="3026" y="77"/>
                  </a:lnTo>
                  <a:lnTo>
                    <a:pt x="2641" y="180"/>
                  </a:lnTo>
                  <a:lnTo>
                    <a:pt x="2308" y="282"/>
                  </a:lnTo>
                  <a:lnTo>
                    <a:pt x="1974" y="462"/>
                  </a:lnTo>
                  <a:lnTo>
                    <a:pt x="1667" y="641"/>
                  </a:lnTo>
                  <a:lnTo>
                    <a:pt x="1385" y="847"/>
                  </a:lnTo>
                  <a:lnTo>
                    <a:pt x="1103" y="1103"/>
                  </a:lnTo>
                  <a:lnTo>
                    <a:pt x="872" y="1359"/>
                  </a:lnTo>
                  <a:lnTo>
                    <a:pt x="641" y="1667"/>
                  </a:lnTo>
                  <a:lnTo>
                    <a:pt x="462" y="1975"/>
                  </a:lnTo>
                  <a:lnTo>
                    <a:pt x="308" y="2308"/>
                  </a:lnTo>
                  <a:lnTo>
                    <a:pt x="180" y="2641"/>
                  </a:lnTo>
                  <a:lnTo>
                    <a:pt x="77" y="3000"/>
                  </a:lnTo>
                  <a:lnTo>
                    <a:pt x="26" y="3385"/>
                  </a:lnTo>
                  <a:lnTo>
                    <a:pt x="0" y="3770"/>
                  </a:lnTo>
                  <a:lnTo>
                    <a:pt x="0" y="34847"/>
                  </a:lnTo>
                  <a:lnTo>
                    <a:pt x="34847" y="34847"/>
                  </a:lnTo>
                  <a:lnTo>
                    <a:pt x="29180" y="15872"/>
                  </a:lnTo>
                  <a:lnTo>
                    <a:pt x="31078" y="7949"/>
                  </a:lnTo>
                  <a:lnTo>
                    <a:pt x="31155" y="7565"/>
                  </a:lnTo>
                  <a:lnTo>
                    <a:pt x="31232" y="7180"/>
                  </a:lnTo>
                  <a:lnTo>
                    <a:pt x="31257" y="6795"/>
                  </a:lnTo>
                  <a:lnTo>
                    <a:pt x="31257" y="6436"/>
                  </a:lnTo>
                  <a:lnTo>
                    <a:pt x="31257" y="6077"/>
                  </a:lnTo>
                  <a:lnTo>
                    <a:pt x="31232" y="5693"/>
                  </a:lnTo>
                  <a:lnTo>
                    <a:pt x="31180" y="5334"/>
                  </a:lnTo>
                  <a:lnTo>
                    <a:pt x="31103" y="5000"/>
                  </a:lnTo>
                  <a:lnTo>
                    <a:pt x="31001" y="4641"/>
                  </a:lnTo>
                  <a:lnTo>
                    <a:pt x="30898" y="4308"/>
                  </a:lnTo>
                  <a:lnTo>
                    <a:pt x="30770" y="3975"/>
                  </a:lnTo>
                  <a:lnTo>
                    <a:pt x="30616" y="3641"/>
                  </a:lnTo>
                  <a:lnTo>
                    <a:pt x="30462" y="3334"/>
                  </a:lnTo>
                  <a:lnTo>
                    <a:pt x="30283" y="3026"/>
                  </a:lnTo>
                  <a:lnTo>
                    <a:pt x="30078" y="2744"/>
                  </a:lnTo>
                  <a:lnTo>
                    <a:pt x="29873" y="2462"/>
                  </a:lnTo>
                  <a:lnTo>
                    <a:pt x="29642" y="2180"/>
                  </a:lnTo>
                  <a:lnTo>
                    <a:pt x="29411" y="1923"/>
                  </a:lnTo>
                  <a:lnTo>
                    <a:pt x="29155" y="1667"/>
                  </a:lnTo>
                  <a:lnTo>
                    <a:pt x="28898" y="1436"/>
                  </a:lnTo>
                  <a:lnTo>
                    <a:pt x="28616" y="1231"/>
                  </a:lnTo>
                  <a:lnTo>
                    <a:pt x="28308" y="1026"/>
                  </a:lnTo>
                  <a:lnTo>
                    <a:pt x="28001" y="847"/>
                  </a:lnTo>
                  <a:lnTo>
                    <a:pt x="27693" y="667"/>
                  </a:lnTo>
                  <a:lnTo>
                    <a:pt x="27360" y="513"/>
                  </a:lnTo>
                  <a:lnTo>
                    <a:pt x="27026" y="385"/>
                  </a:lnTo>
                  <a:lnTo>
                    <a:pt x="26693" y="282"/>
                  </a:lnTo>
                  <a:lnTo>
                    <a:pt x="26334" y="180"/>
                  </a:lnTo>
                  <a:lnTo>
                    <a:pt x="25949" y="103"/>
                  </a:lnTo>
                  <a:lnTo>
                    <a:pt x="25590" y="52"/>
                  </a:lnTo>
                  <a:lnTo>
                    <a:pt x="252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2"/>
            <p:cNvSpPr/>
            <p:nvPr/>
          </p:nvSpPr>
          <p:spPr>
            <a:xfrm>
              <a:off x="3450375" y="3290500"/>
              <a:ext cx="725025" cy="871200"/>
            </a:xfrm>
            <a:custGeom>
              <a:rect b="b" l="l" r="r" t="t"/>
              <a:pathLst>
                <a:path extrusionOk="0" h="34848" w="29001">
                  <a:moveTo>
                    <a:pt x="3769" y="0"/>
                  </a:moveTo>
                  <a:lnTo>
                    <a:pt x="3385" y="26"/>
                  </a:lnTo>
                  <a:lnTo>
                    <a:pt x="3026" y="77"/>
                  </a:lnTo>
                  <a:lnTo>
                    <a:pt x="2641" y="180"/>
                  </a:lnTo>
                  <a:lnTo>
                    <a:pt x="2308" y="282"/>
                  </a:lnTo>
                  <a:lnTo>
                    <a:pt x="1974" y="462"/>
                  </a:lnTo>
                  <a:lnTo>
                    <a:pt x="1667" y="641"/>
                  </a:lnTo>
                  <a:lnTo>
                    <a:pt x="1385" y="847"/>
                  </a:lnTo>
                  <a:lnTo>
                    <a:pt x="1103" y="1103"/>
                  </a:lnTo>
                  <a:lnTo>
                    <a:pt x="872" y="1359"/>
                  </a:lnTo>
                  <a:lnTo>
                    <a:pt x="641" y="1667"/>
                  </a:lnTo>
                  <a:lnTo>
                    <a:pt x="462" y="1975"/>
                  </a:lnTo>
                  <a:lnTo>
                    <a:pt x="308" y="2308"/>
                  </a:lnTo>
                  <a:lnTo>
                    <a:pt x="180" y="2641"/>
                  </a:lnTo>
                  <a:lnTo>
                    <a:pt x="77" y="3000"/>
                  </a:lnTo>
                  <a:lnTo>
                    <a:pt x="26" y="3385"/>
                  </a:lnTo>
                  <a:lnTo>
                    <a:pt x="0" y="3770"/>
                  </a:lnTo>
                  <a:lnTo>
                    <a:pt x="0" y="34847"/>
                  </a:lnTo>
                  <a:lnTo>
                    <a:pt x="29001" y="34847"/>
                  </a:lnTo>
                  <a:lnTo>
                    <a:pt x="23334" y="15872"/>
                  </a:lnTo>
                  <a:lnTo>
                    <a:pt x="25231" y="7949"/>
                  </a:lnTo>
                  <a:lnTo>
                    <a:pt x="25308" y="7565"/>
                  </a:lnTo>
                  <a:lnTo>
                    <a:pt x="25360" y="7180"/>
                  </a:lnTo>
                  <a:lnTo>
                    <a:pt x="25411" y="6795"/>
                  </a:lnTo>
                  <a:lnTo>
                    <a:pt x="25411" y="6436"/>
                  </a:lnTo>
                  <a:lnTo>
                    <a:pt x="25411" y="6077"/>
                  </a:lnTo>
                  <a:lnTo>
                    <a:pt x="25360" y="5693"/>
                  </a:lnTo>
                  <a:lnTo>
                    <a:pt x="25308" y="5334"/>
                  </a:lnTo>
                  <a:lnTo>
                    <a:pt x="25257" y="5000"/>
                  </a:lnTo>
                  <a:lnTo>
                    <a:pt x="25154" y="4641"/>
                  </a:lnTo>
                  <a:lnTo>
                    <a:pt x="25052" y="4308"/>
                  </a:lnTo>
                  <a:lnTo>
                    <a:pt x="24924" y="3975"/>
                  </a:lnTo>
                  <a:lnTo>
                    <a:pt x="24770" y="3641"/>
                  </a:lnTo>
                  <a:lnTo>
                    <a:pt x="24616" y="3334"/>
                  </a:lnTo>
                  <a:lnTo>
                    <a:pt x="24437" y="3026"/>
                  </a:lnTo>
                  <a:lnTo>
                    <a:pt x="24231" y="2744"/>
                  </a:lnTo>
                  <a:lnTo>
                    <a:pt x="24026" y="2462"/>
                  </a:lnTo>
                  <a:lnTo>
                    <a:pt x="23795" y="2180"/>
                  </a:lnTo>
                  <a:lnTo>
                    <a:pt x="23565" y="1923"/>
                  </a:lnTo>
                  <a:lnTo>
                    <a:pt x="23308" y="1667"/>
                  </a:lnTo>
                  <a:lnTo>
                    <a:pt x="23026" y="1436"/>
                  </a:lnTo>
                  <a:lnTo>
                    <a:pt x="22744" y="1231"/>
                  </a:lnTo>
                  <a:lnTo>
                    <a:pt x="22462" y="1026"/>
                  </a:lnTo>
                  <a:lnTo>
                    <a:pt x="22154" y="847"/>
                  </a:lnTo>
                  <a:lnTo>
                    <a:pt x="21847" y="667"/>
                  </a:lnTo>
                  <a:lnTo>
                    <a:pt x="21513" y="513"/>
                  </a:lnTo>
                  <a:lnTo>
                    <a:pt x="21180" y="385"/>
                  </a:lnTo>
                  <a:lnTo>
                    <a:pt x="20821" y="282"/>
                  </a:lnTo>
                  <a:lnTo>
                    <a:pt x="20462" y="180"/>
                  </a:lnTo>
                  <a:lnTo>
                    <a:pt x="20103" y="103"/>
                  </a:lnTo>
                  <a:lnTo>
                    <a:pt x="19744" y="52"/>
                  </a:lnTo>
                  <a:lnTo>
                    <a:pt x="19359"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2"/>
            <p:cNvSpPr/>
            <p:nvPr/>
          </p:nvSpPr>
          <p:spPr>
            <a:xfrm>
              <a:off x="3754850" y="2706500"/>
              <a:ext cx="641725" cy="2600"/>
            </a:xfrm>
            <a:custGeom>
              <a:rect b="b" l="l" r="r" t="t"/>
              <a:pathLst>
                <a:path extrusionOk="0" h="104" w="25669">
                  <a:moveTo>
                    <a:pt x="12822" y="1"/>
                  </a:moveTo>
                  <a:lnTo>
                    <a:pt x="6309" y="27"/>
                  </a:lnTo>
                  <a:lnTo>
                    <a:pt x="1" y="52"/>
                  </a:lnTo>
                  <a:lnTo>
                    <a:pt x="6309" y="103"/>
                  </a:lnTo>
                  <a:lnTo>
                    <a:pt x="19335" y="103"/>
                  </a:lnTo>
                  <a:lnTo>
                    <a:pt x="25668" y="52"/>
                  </a:lnTo>
                  <a:lnTo>
                    <a:pt x="19335" y="27"/>
                  </a:lnTo>
                  <a:lnTo>
                    <a:pt x="12822"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2"/>
            <p:cNvSpPr/>
            <p:nvPr/>
          </p:nvSpPr>
          <p:spPr>
            <a:xfrm>
              <a:off x="3734975" y="2886650"/>
              <a:ext cx="720575" cy="1950"/>
            </a:xfrm>
            <a:custGeom>
              <a:rect b="b" l="l" r="r" t="t"/>
              <a:pathLst>
                <a:path extrusionOk="0" h="78" w="28823">
                  <a:moveTo>
                    <a:pt x="7104" y="0"/>
                  </a:moveTo>
                  <a:lnTo>
                    <a:pt x="1" y="26"/>
                  </a:lnTo>
                  <a:lnTo>
                    <a:pt x="7104" y="77"/>
                  </a:lnTo>
                  <a:lnTo>
                    <a:pt x="21719" y="77"/>
                  </a:lnTo>
                  <a:lnTo>
                    <a:pt x="28822" y="26"/>
                  </a:lnTo>
                  <a:lnTo>
                    <a:pt x="21719"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2"/>
            <p:cNvSpPr/>
            <p:nvPr/>
          </p:nvSpPr>
          <p:spPr>
            <a:xfrm>
              <a:off x="3764475" y="3066125"/>
              <a:ext cx="721200" cy="1950"/>
            </a:xfrm>
            <a:custGeom>
              <a:rect b="b" l="l" r="r" t="t"/>
              <a:pathLst>
                <a:path extrusionOk="0" h="78" w="28848">
                  <a:moveTo>
                    <a:pt x="7103" y="1"/>
                  </a:moveTo>
                  <a:lnTo>
                    <a:pt x="0" y="52"/>
                  </a:lnTo>
                  <a:lnTo>
                    <a:pt x="7103" y="78"/>
                  </a:lnTo>
                  <a:lnTo>
                    <a:pt x="21745" y="78"/>
                  </a:lnTo>
                  <a:lnTo>
                    <a:pt x="28847" y="52"/>
                  </a:lnTo>
                  <a:lnTo>
                    <a:pt x="217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2"/>
            <p:cNvSpPr/>
            <p:nvPr/>
          </p:nvSpPr>
          <p:spPr>
            <a:xfrm>
              <a:off x="3798450" y="3245625"/>
              <a:ext cx="715425" cy="1950"/>
            </a:xfrm>
            <a:custGeom>
              <a:rect b="b" l="l" r="r" t="t"/>
              <a:pathLst>
                <a:path extrusionOk="0" h="78" w="28617">
                  <a:moveTo>
                    <a:pt x="7052" y="0"/>
                  </a:moveTo>
                  <a:lnTo>
                    <a:pt x="0" y="52"/>
                  </a:lnTo>
                  <a:lnTo>
                    <a:pt x="7052" y="77"/>
                  </a:lnTo>
                  <a:lnTo>
                    <a:pt x="21565" y="77"/>
                  </a:lnTo>
                  <a:lnTo>
                    <a:pt x="28616" y="52"/>
                  </a:lnTo>
                  <a:lnTo>
                    <a:pt x="2156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2"/>
            <p:cNvSpPr/>
            <p:nvPr/>
          </p:nvSpPr>
          <p:spPr>
            <a:xfrm>
              <a:off x="3274725" y="3290500"/>
              <a:ext cx="871200" cy="871200"/>
            </a:xfrm>
            <a:custGeom>
              <a:rect b="b" l="l" r="r" t="t"/>
              <a:pathLst>
                <a:path extrusionOk="0" h="34848" w="34848">
                  <a:moveTo>
                    <a:pt x="3770" y="0"/>
                  </a:moveTo>
                  <a:lnTo>
                    <a:pt x="3385" y="26"/>
                  </a:lnTo>
                  <a:lnTo>
                    <a:pt x="3000" y="77"/>
                  </a:lnTo>
                  <a:lnTo>
                    <a:pt x="2641" y="180"/>
                  </a:lnTo>
                  <a:lnTo>
                    <a:pt x="2308" y="282"/>
                  </a:lnTo>
                  <a:lnTo>
                    <a:pt x="1975" y="462"/>
                  </a:lnTo>
                  <a:lnTo>
                    <a:pt x="1667" y="641"/>
                  </a:lnTo>
                  <a:lnTo>
                    <a:pt x="1359" y="847"/>
                  </a:lnTo>
                  <a:lnTo>
                    <a:pt x="1103" y="1103"/>
                  </a:lnTo>
                  <a:lnTo>
                    <a:pt x="846" y="1359"/>
                  </a:lnTo>
                  <a:lnTo>
                    <a:pt x="641" y="1667"/>
                  </a:lnTo>
                  <a:lnTo>
                    <a:pt x="462" y="1975"/>
                  </a:lnTo>
                  <a:lnTo>
                    <a:pt x="282" y="2308"/>
                  </a:lnTo>
                  <a:lnTo>
                    <a:pt x="180" y="2641"/>
                  </a:lnTo>
                  <a:lnTo>
                    <a:pt x="77" y="3000"/>
                  </a:lnTo>
                  <a:lnTo>
                    <a:pt x="26" y="3385"/>
                  </a:lnTo>
                  <a:lnTo>
                    <a:pt x="0" y="3770"/>
                  </a:lnTo>
                  <a:lnTo>
                    <a:pt x="0" y="34847"/>
                  </a:lnTo>
                  <a:lnTo>
                    <a:pt x="34847" y="34847"/>
                  </a:lnTo>
                  <a:lnTo>
                    <a:pt x="29180" y="15872"/>
                  </a:lnTo>
                  <a:lnTo>
                    <a:pt x="31078" y="7949"/>
                  </a:lnTo>
                  <a:lnTo>
                    <a:pt x="31155" y="7565"/>
                  </a:lnTo>
                  <a:lnTo>
                    <a:pt x="31206" y="7180"/>
                  </a:lnTo>
                  <a:lnTo>
                    <a:pt x="31232" y="6795"/>
                  </a:lnTo>
                  <a:lnTo>
                    <a:pt x="31257" y="6436"/>
                  </a:lnTo>
                  <a:lnTo>
                    <a:pt x="31232" y="6077"/>
                  </a:lnTo>
                  <a:lnTo>
                    <a:pt x="31206" y="5693"/>
                  </a:lnTo>
                  <a:lnTo>
                    <a:pt x="31155" y="5334"/>
                  </a:lnTo>
                  <a:lnTo>
                    <a:pt x="31078" y="5000"/>
                  </a:lnTo>
                  <a:lnTo>
                    <a:pt x="31001" y="4641"/>
                  </a:lnTo>
                  <a:lnTo>
                    <a:pt x="30898" y="4308"/>
                  </a:lnTo>
                  <a:lnTo>
                    <a:pt x="30770" y="3975"/>
                  </a:lnTo>
                  <a:lnTo>
                    <a:pt x="30616" y="3641"/>
                  </a:lnTo>
                  <a:lnTo>
                    <a:pt x="30462" y="3334"/>
                  </a:lnTo>
                  <a:lnTo>
                    <a:pt x="30283" y="3026"/>
                  </a:lnTo>
                  <a:lnTo>
                    <a:pt x="30078" y="2744"/>
                  </a:lnTo>
                  <a:lnTo>
                    <a:pt x="29873" y="2462"/>
                  </a:lnTo>
                  <a:lnTo>
                    <a:pt x="29642" y="2180"/>
                  </a:lnTo>
                  <a:lnTo>
                    <a:pt x="29411" y="1923"/>
                  </a:lnTo>
                  <a:lnTo>
                    <a:pt x="29155" y="1667"/>
                  </a:lnTo>
                  <a:lnTo>
                    <a:pt x="28873" y="1436"/>
                  </a:lnTo>
                  <a:lnTo>
                    <a:pt x="28591" y="1231"/>
                  </a:lnTo>
                  <a:lnTo>
                    <a:pt x="28309" y="1026"/>
                  </a:lnTo>
                  <a:lnTo>
                    <a:pt x="28001" y="847"/>
                  </a:lnTo>
                  <a:lnTo>
                    <a:pt x="27693" y="667"/>
                  </a:lnTo>
                  <a:lnTo>
                    <a:pt x="27360" y="513"/>
                  </a:lnTo>
                  <a:lnTo>
                    <a:pt x="27027" y="385"/>
                  </a:lnTo>
                  <a:lnTo>
                    <a:pt x="26668" y="282"/>
                  </a:lnTo>
                  <a:lnTo>
                    <a:pt x="26309" y="180"/>
                  </a:lnTo>
                  <a:lnTo>
                    <a:pt x="25950" y="103"/>
                  </a:lnTo>
                  <a:lnTo>
                    <a:pt x="25565" y="52"/>
                  </a:lnTo>
                  <a:lnTo>
                    <a:pt x="252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2"/>
            <p:cNvSpPr/>
            <p:nvPr/>
          </p:nvSpPr>
          <p:spPr>
            <a:xfrm>
              <a:off x="3274725" y="3290500"/>
              <a:ext cx="725025" cy="871200"/>
            </a:xfrm>
            <a:custGeom>
              <a:rect b="b" l="l" r="r" t="t"/>
              <a:pathLst>
                <a:path extrusionOk="0" h="34848" w="29001">
                  <a:moveTo>
                    <a:pt x="3770" y="0"/>
                  </a:moveTo>
                  <a:lnTo>
                    <a:pt x="3385" y="26"/>
                  </a:lnTo>
                  <a:lnTo>
                    <a:pt x="3000" y="77"/>
                  </a:lnTo>
                  <a:lnTo>
                    <a:pt x="2641" y="180"/>
                  </a:lnTo>
                  <a:lnTo>
                    <a:pt x="2308" y="282"/>
                  </a:lnTo>
                  <a:lnTo>
                    <a:pt x="1975" y="462"/>
                  </a:lnTo>
                  <a:lnTo>
                    <a:pt x="1667" y="641"/>
                  </a:lnTo>
                  <a:lnTo>
                    <a:pt x="1359" y="847"/>
                  </a:lnTo>
                  <a:lnTo>
                    <a:pt x="1103" y="1103"/>
                  </a:lnTo>
                  <a:lnTo>
                    <a:pt x="846" y="1359"/>
                  </a:lnTo>
                  <a:lnTo>
                    <a:pt x="641" y="1667"/>
                  </a:lnTo>
                  <a:lnTo>
                    <a:pt x="462" y="1975"/>
                  </a:lnTo>
                  <a:lnTo>
                    <a:pt x="282" y="2308"/>
                  </a:lnTo>
                  <a:lnTo>
                    <a:pt x="180" y="2641"/>
                  </a:lnTo>
                  <a:lnTo>
                    <a:pt x="77" y="3000"/>
                  </a:lnTo>
                  <a:lnTo>
                    <a:pt x="26" y="3385"/>
                  </a:lnTo>
                  <a:lnTo>
                    <a:pt x="0" y="3770"/>
                  </a:lnTo>
                  <a:lnTo>
                    <a:pt x="0" y="34847"/>
                  </a:lnTo>
                  <a:lnTo>
                    <a:pt x="29001" y="34847"/>
                  </a:lnTo>
                  <a:lnTo>
                    <a:pt x="23308" y="15872"/>
                  </a:lnTo>
                  <a:lnTo>
                    <a:pt x="25232" y="7949"/>
                  </a:lnTo>
                  <a:lnTo>
                    <a:pt x="25309" y="7565"/>
                  </a:lnTo>
                  <a:lnTo>
                    <a:pt x="25360" y="7180"/>
                  </a:lnTo>
                  <a:lnTo>
                    <a:pt x="25385" y="6795"/>
                  </a:lnTo>
                  <a:lnTo>
                    <a:pt x="25411" y="6436"/>
                  </a:lnTo>
                  <a:lnTo>
                    <a:pt x="25385" y="6077"/>
                  </a:lnTo>
                  <a:lnTo>
                    <a:pt x="25360" y="5693"/>
                  </a:lnTo>
                  <a:lnTo>
                    <a:pt x="25309" y="5334"/>
                  </a:lnTo>
                  <a:lnTo>
                    <a:pt x="25232" y="5000"/>
                  </a:lnTo>
                  <a:lnTo>
                    <a:pt x="25155" y="4641"/>
                  </a:lnTo>
                  <a:lnTo>
                    <a:pt x="25026" y="4308"/>
                  </a:lnTo>
                  <a:lnTo>
                    <a:pt x="24898" y="3975"/>
                  </a:lnTo>
                  <a:lnTo>
                    <a:pt x="24770" y="3641"/>
                  </a:lnTo>
                  <a:lnTo>
                    <a:pt x="24591" y="3334"/>
                  </a:lnTo>
                  <a:lnTo>
                    <a:pt x="24411" y="3026"/>
                  </a:lnTo>
                  <a:lnTo>
                    <a:pt x="24232" y="2744"/>
                  </a:lnTo>
                  <a:lnTo>
                    <a:pt x="24026" y="2462"/>
                  </a:lnTo>
                  <a:lnTo>
                    <a:pt x="23796" y="2180"/>
                  </a:lnTo>
                  <a:lnTo>
                    <a:pt x="23539" y="1923"/>
                  </a:lnTo>
                  <a:lnTo>
                    <a:pt x="23283" y="1667"/>
                  </a:lnTo>
                  <a:lnTo>
                    <a:pt x="23026" y="1436"/>
                  </a:lnTo>
                  <a:lnTo>
                    <a:pt x="22744" y="1231"/>
                  </a:lnTo>
                  <a:lnTo>
                    <a:pt x="22462" y="1026"/>
                  </a:lnTo>
                  <a:lnTo>
                    <a:pt x="22155" y="847"/>
                  </a:lnTo>
                  <a:lnTo>
                    <a:pt x="21821" y="667"/>
                  </a:lnTo>
                  <a:lnTo>
                    <a:pt x="21514" y="513"/>
                  </a:lnTo>
                  <a:lnTo>
                    <a:pt x="21155" y="385"/>
                  </a:lnTo>
                  <a:lnTo>
                    <a:pt x="20821" y="282"/>
                  </a:lnTo>
                  <a:lnTo>
                    <a:pt x="20462" y="180"/>
                  </a:lnTo>
                  <a:lnTo>
                    <a:pt x="20103" y="103"/>
                  </a:lnTo>
                  <a:lnTo>
                    <a:pt x="19719" y="52"/>
                  </a:lnTo>
                  <a:lnTo>
                    <a:pt x="19334"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2"/>
            <p:cNvSpPr/>
            <p:nvPr/>
          </p:nvSpPr>
          <p:spPr>
            <a:xfrm>
              <a:off x="2439450" y="2459075"/>
              <a:ext cx="1076325" cy="1063500"/>
            </a:xfrm>
            <a:custGeom>
              <a:rect b="b" l="l" r="r" t="t"/>
              <a:pathLst>
                <a:path extrusionOk="0" h="42540" w="43053">
                  <a:moveTo>
                    <a:pt x="14001" y="0"/>
                  </a:moveTo>
                  <a:lnTo>
                    <a:pt x="13180" y="26"/>
                  </a:lnTo>
                  <a:lnTo>
                    <a:pt x="12360" y="103"/>
                  </a:lnTo>
                  <a:lnTo>
                    <a:pt x="11590" y="205"/>
                  </a:lnTo>
                  <a:lnTo>
                    <a:pt x="10821" y="359"/>
                  </a:lnTo>
                  <a:lnTo>
                    <a:pt x="10052" y="564"/>
                  </a:lnTo>
                  <a:lnTo>
                    <a:pt x="9334" y="795"/>
                  </a:lnTo>
                  <a:lnTo>
                    <a:pt x="8616" y="1077"/>
                  </a:lnTo>
                  <a:lnTo>
                    <a:pt x="7898" y="1385"/>
                  </a:lnTo>
                  <a:lnTo>
                    <a:pt x="7231" y="1744"/>
                  </a:lnTo>
                  <a:lnTo>
                    <a:pt x="6590" y="2129"/>
                  </a:lnTo>
                  <a:lnTo>
                    <a:pt x="5949" y="2539"/>
                  </a:lnTo>
                  <a:lnTo>
                    <a:pt x="5359" y="3000"/>
                  </a:lnTo>
                  <a:lnTo>
                    <a:pt x="4770" y="3462"/>
                  </a:lnTo>
                  <a:lnTo>
                    <a:pt x="4231" y="3975"/>
                  </a:lnTo>
                  <a:lnTo>
                    <a:pt x="3693" y="4513"/>
                  </a:lnTo>
                  <a:lnTo>
                    <a:pt x="3205" y="5077"/>
                  </a:lnTo>
                  <a:lnTo>
                    <a:pt x="2744" y="5667"/>
                  </a:lnTo>
                  <a:lnTo>
                    <a:pt x="2308" y="6282"/>
                  </a:lnTo>
                  <a:lnTo>
                    <a:pt x="1923" y="6924"/>
                  </a:lnTo>
                  <a:lnTo>
                    <a:pt x="1564" y="7565"/>
                  </a:lnTo>
                  <a:lnTo>
                    <a:pt x="1231" y="8257"/>
                  </a:lnTo>
                  <a:lnTo>
                    <a:pt x="923" y="8949"/>
                  </a:lnTo>
                  <a:lnTo>
                    <a:pt x="693" y="9642"/>
                  </a:lnTo>
                  <a:lnTo>
                    <a:pt x="462" y="10385"/>
                  </a:lnTo>
                  <a:lnTo>
                    <a:pt x="282" y="11129"/>
                  </a:lnTo>
                  <a:lnTo>
                    <a:pt x="154" y="11872"/>
                  </a:lnTo>
                  <a:lnTo>
                    <a:pt x="52" y="12642"/>
                  </a:lnTo>
                  <a:lnTo>
                    <a:pt x="0" y="13411"/>
                  </a:lnTo>
                  <a:lnTo>
                    <a:pt x="0" y="14206"/>
                  </a:lnTo>
                  <a:lnTo>
                    <a:pt x="26" y="15001"/>
                  </a:lnTo>
                  <a:lnTo>
                    <a:pt x="103" y="15795"/>
                  </a:lnTo>
                  <a:lnTo>
                    <a:pt x="231" y="16616"/>
                  </a:lnTo>
                  <a:lnTo>
                    <a:pt x="5129" y="42540"/>
                  </a:lnTo>
                  <a:lnTo>
                    <a:pt x="43053" y="42540"/>
                  </a:lnTo>
                  <a:lnTo>
                    <a:pt x="36847" y="9770"/>
                  </a:lnTo>
                  <a:lnTo>
                    <a:pt x="36745" y="9231"/>
                  </a:lnTo>
                  <a:lnTo>
                    <a:pt x="36616" y="8718"/>
                  </a:lnTo>
                  <a:lnTo>
                    <a:pt x="36463" y="8206"/>
                  </a:lnTo>
                  <a:lnTo>
                    <a:pt x="36283" y="7718"/>
                  </a:lnTo>
                  <a:lnTo>
                    <a:pt x="36078" y="7231"/>
                  </a:lnTo>
                  <a:lnTo>
                    <a:pt x="35873" y="6770"/>
                  </a:lnTo>
                  <a:lnTo>
                    <a:pt x="35642" y="6308"/>
                  </a:lnTo>
                  <a:lnTo>
                    <a:pt x="35386" y="5847"/>
                  </a:lnTo>
                  <a:lnTo>
                    <a:pt x="35104" y="5411"/>
                  </a:lnTo>
                  <a:lnTo>
                    <a:pt x="34822" y="5000"/>
                  </a:lnTo>
                  <a:lnTo>
                    <a:pt x="34514" y="4590"/>
                  </a:lnTo>
                  <a:lnTo>
                    <a:pt x="34181" y="4180"/>
                  </a:lnTo>
                  <a:lnTo>
                    <a:pt x="33847" y="3821"/>
                  </a:lnTo>
                  <a:lnTo>
                    <a:pt x="33488" y="3436"/>
                  </a:lnTo>
                  <a:lnTo>
                    <a:pt x="33129" y="3103"/>
                  </a:lnTo>
                  <a:lnTo>
                    <a:pt x="32745" y="2770"/>
                  </a:lnTo>
                  <a:lnTo>
                    <a:pt x="32334" y="2436"/>
                  </a:lnTo>
                  <a:lnTo>
                    <a:pt x="31924" y="2154"/>
                  </a:lnTo>
                  <a:lnTo>
                    <a:pt x="31488" y="1872"/>
                  </a:lnTo>
                  <a:lnTo>
                    <a:pt x="31052" y="1616"/>
                  </a:lnTo>
                  <a:lnTo>
                    <a:pt x="30616" y="1359"/>
                  </a:lnTo>
                  <a:lnTo>
                    <a:pt x="30155" y="1129"/>
                  </a:lnTo>
                  <a:lnTo>
                    <a:pt x="29693" y="923"/>
                  </a:lnTo>
                  <a:lnTo>
                    <a:pt x="29206" y="744"/>
                  </a:lnTo>
                  <a:lnTo>
                    <a:pt x="28719" y="564"/>
                  </a:lnTo>
                  <a:lnTo>
                    <a:pt x="28232" y="436"/>
                  </a:lnTo>
                  <a:lnTo>
                    <a:pt x="27719" y="308"/>
                  </a:lnTo>
                  <a:lnTo>
                    <a:pt x="27206" y="205"/>
                  </a:lnTo>
                  <a:lnTo>
                    <a:pt x="26693" y="103"/>
                  </a:lnTo>
                  <a:lnTo>
                    <a:pt x="26155" y="52"/>
                  </a:lnTo>
                  <a:lnTo>
                    <a:pt x="25616" y="26"/>
                  </a:lnTo>
                  <a:lnTo>
                    <a:pt x="25078"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2"/>
            <p:cNvSpPr/>
            <p:nvPr/>
          </p:nvSpPr>
          <p:spPr>
            <a:xfrm>
              <a:off x="2439450" y="2459075"/>
              <a:ext cx="1076325" cy="1063500"/>
            </a:xfrm>
            <a:custGeom>
              <a:rect b="b" l="l" r="r" t="t"/>
              <a:pathLst>
                <a:path extrusionOk="0" fill="none" h="42540" w="43053">
                  <a:moveTo>
                    <a:pt x="36847" y="9770"/>
                  </a:moveTo>
                  <a:lnTo>
                    <a:pt x="36847" y="9770"/>
                  </a:lnTo>
                  <a:lnTo>
                    <a:pt x="36745" y="9231"/>
                  </a:lnTo>
                  <a:lnTo>
                    <a:pt x="36616" y="8718"/>
                  </a:lnTo>
                  <a:lnTo>
                    <a:pt x="36463" y="8206"/>
                  </a:lnTo>
                  <a:lnTo>
                    <a:pt x="36283" y="7718"/>
                  </a:lnTo>
                  <a:lnTo>
                    <a:pt x="36078" y="7231"/>
                  </a:lnTo>
                  <a:lnTo>
                    <a:pt x="35873" y="6770"/>
                  </a:lnTo>
                  <a:lnTo>
                    <a:pt x="35642" y="6308"/>
                  </a:lnTo>
                  <a:lnTo>
                    <a:pt x="35386" y="5847"/>
                  </a:lnTo>
                  <a:lnTo>
                    <a:pt x="35104" y="5411"/>
                  </a:lnTo>
                  <a:lnTo>
                    <a:pt x="34822" y="5000"/>
                  </a:lnTo>
                  <a:lnTo>
                    <a:pt x="34514" y="4590"/>
                  </a:lnTo>
                  <a:lnTo>
                    <a:pt x="34181" y="4180"/>
                  </a:lnTo>
                  <a:lnTo>
                    <a:pt x="33847" y="3821"/>
                  </a:lnTo>
                  <a:lnTo>
                    <a:pt x="33488" y="3436"/>
                  </a:lnTo>
                  <a:lnTo>
                    <a:pt x="33129" y="3103"/>
                  </a:lnTo>
                  <a:lnTo>
                    <a:pt x="32745" y="2770"/>
                  </a:lnTo>
                  <a:lnTo>
                    <a:pt x="32334" y="2436"/>
                  </a:lnTo>
                  <a:lnTo>
                    <a:pt x="31924" y="2154"/>
                  </a:lnTo>
                  <a:lnTo>
                    <a:pt x="31488" y="1872"/>
                  </a:lnTo>
                  <a:lnTo>
                    <a:pt x="31052" y="1616"/>
                  </a:lnTo>
                  <a:lnTo>
                    <a:pt x="30616" y="1359"/>
                  </a:lnTo>
                  <a:lnTo>
                    <a:pt x="30155" y="1129"/>
                  </a:lnTo>
                  <a:lnTo>
                    <a:pt x="29693" y="923"/>
                  </a:lnTo>
                  <a:lnTo>
                    <a:pt x="29206" y="744"/>
                  </a:lnTo>
                  <a:lnTo>
                    <a:pt x="28719" y="564"/>
                  </a:lnTo>
                  <a:lnTo>
                    <a:pt x="28232" y="436"/>
                  </a:lnTo>
                  <a:lnTo>
                    <a:pt x="27719" y="308"/>
                  </a:lnTo>
                  <a:lnTo>
                    <a:pt x="27206" y="205"/>
                  </a:lnTo>
                  <a:lnTo>
                    <a:pt x="26693" y="103"/>
                  </a:lnTo>
                  <a:lnTo>
                    <a:pt x="26155" y="52"/>
                  </a:lnTo>
                  <a:lnTo>
                    <a:pt x="25616" y="26"/>
                  </a:lnTo>
                  <a:lnTo>
                    <a:pt x="25078" y="0"/>
                  </a:lnTo>
                  <a:lnTo>
                    <a:pt x="14001" y="0"/>
                  </a:lnTo>
                  <a:lnTo>
                    <a:pt x="14001" y="0"/>
                  </a:lnTo>
                  <a:lnTo>
                    <a:pt x="13180" y="26"/>
                  </a:lnTo>
                  <a:lnTo>
                    <a:pt x="12360" y="103"/>
                  </a:lnTo>
                  <a:lnTo>
                    <a:pt x="11590" y="205"/>
                  </a:lnTo>
                  <a:lnTo>
                    <a:pt x="10821" y="359"/>
                  </a:lnTo>
                  <a:lnTo>
                    <a:pt x="10052" y="564"/>
                  </a:lnTo>
                  <a:lnTo>
                    <a:pt x="9334" y="795"/>
                  </a:lnTo>
                  <a:lnTo>
                    <a:pt x="8616" y="1077"/>
                  </a:lnTo>
                  <a:lnTo>
                    <a:pt x="7898" y="1385"/>
                  </a:lnTo>
                  <a:lnTo>
                    <a:pt x="7231" y="1744"/>
                  </a:lnTo>
                  <a:lnTo>
                    <a:pt x="6590" y="2129"/>
                  </a:lnTo>
                  <a:lnTo>
                    <a:pt x="5949" y="2539"/>
                  </a:lnTo>
                  <a:lnTo>
                    <a:pt x="5359" y="3000"/>
                  </a:lnTo>
                  <a:lnTo>
                    <a:pt x="4770" y="3462"/>
                  </a:lnTo>
                  <a:lnTo>
                    <a:pt x="4231" y="3975"/>
                  </a:lnTo>
                  <a:lnTo>
                    <a:pt x="3693" y="4513"/>
                  </a:lnTo>
                  <a:lnTo>
                    <a:pt x="3205" y="5077"/>
                  </a:lnTo>
                  <a:lnTo>
                    <a:pt x="2744" y="5667"/>
                  </a:lnTo>
                  <a:lnTo>
                    <a:pt x="2308" y="6282"/>
                  </a:lnTo>
                  <a:lnTo>
                    <a:pt x="1923" y="6924"/>
                  </a:lnTo>
                  <a:lnTo>
                    <a:pt x="1564" y="7565"/>
                  </a:lnTo>
                  <a:lnTo>
                    <a:pt x="1231" y="8257"/>
                  </a:lnTo>
                  <a:lnTo>
                    <a:pt x="923" y="8949"/>
                  </a:lnTo>
                  <a:lnTo>
                    <a:pt x="693" y="9642"/>
                  </a:lnTo>
                  <a:lnTo>
                    <a:pt x="462" y="10385"/>
                  </a:lnTo>
                  <a:lnTo>
                    <a:pt x="282" y="11129"/>
                  </a:lnTo>
                  <a:lnTo>
                    <a:pt x="154" y="11872"/>
                  </a:lnTo>
                  <a:lnTo>
                    <a:pt x="52" y="12642"/>
                  </a:lnTo>
                  <a:lnTo>
                    <a:pt x="0" y="13411"/>
                  </a:lnTo>
                  <a:lnTo>
                    <a:pt x="0" y="14206"/>
                  </a:lnTo>
                  <a:lnTo>
                    <a:pt x="26" y="15001"/>
                  </a:lnTo>
                  <a:lnTo>
                    <a:pt x="103" y="15795"/>
                  </a:lnTo>
                  <a:lnTo>
                    <a:pt x="231" y="16616"/>
                  </a:lnTo>
                  <a:lnTo>
                    <a:pt x="5129" y="42540"/>
                  </a:lnTo>
                  <a:lnTo>
                    <a:pt x="43053" y="42540"/>
                  </a:lnTo>
                  <a:lnTo>
                    <a:pt x="36847" y="97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2"/>
            <p:cNvSpPr/>
            <p:nvPr/>
          </p:nvSpPr>
          <p:spPr>
            <a:xfrm>
              <a:off x="2619575" y="2459075"/>
              <a:ext cx="896200" cy="1063500"/>
            </a:xfrm>
            <a:custGeom>
              <a:rect b="b" l="l" r="r" t="t"/>
              <a:pathLst>
                <a:path extrusionOk="0" h="42540" w="35848">
                  <a:moveTo>
                    <a:pt x="14001" y="0"/>
                  </a:moveTo>
                  <a:lnTo>
                    <a:pt x="13180" y="26"/>
                  </a:lnTo>
                  <a:lnTo>
                    <a:pt x="12385" y="103"/>
                  </a:lnTo>
                  <a:lnTo>
                    <a:pt x="11591" y="205"/>
                  </a:lnTo>
                  <a:lnTo>
                    <a:pt x="10821" y="359"/>
                  </a:lnTo>
                  <a:lnTo>
                    <a:pt x="10078" y="564"/>
                  </a:lnTo>
                  <a:lnTo>
                    <a:pt x="9334" y="795"/>
                  </a:lnTo>
                  <a:lnTo>
                    <a:pt x="8616" y="1077"/>
                  </a:lnTo>
                  <a:lnTo>
                    <a:pt x="7924" y="1385"/>
                  </a:lnTo>
                  <a:lnTo>
                    <a:pt x="7257" y="1744"/>
                  </a:lnTo>
                  <a:lnTo>
                    <a:pt x="6590" y="2129"/>
                  </a:lnTo>
                  <a:lnTo>
                    <a:pt x="5975" y="2539"/>
                  </a:lnTo>
                  <a:lnTo>
                    <a:pt x="5360" y="3000"/>
                  </a:lnTo>
                  <a:lnTo>
                    <a:pt x="4796" y="3462"/>
                  </a:lnTo>
                  <a:lnTo>
                    <a:pt x="4231" y="3975"/>
                  </a:lnTo>
                  <a:lnTo>
                    <a:pt x="3719" y="4513"/>
                  </a:lnTo>
                  <a:lnTo>
                    <a:pt x="3231" y="5077"/>
                  </a:lnTo>
                  <a:lnTo>
                    <a:pt x="2770" y="5667"/>
                  </a:lnTo>
                  <a:lnTo>
                    <a:pt x="2334" y="6282"/>
                  </a:lnTo>
                  <a:lnTo>
                    <a:pt x="1924" y="6924"/>
                  </a:lnTo>
                  <a:lnTo>
                    <a:pt x="1565" y="7565"/>
                  </a:lnTo>
                  <a:lnTo>
                    <a:pt x="1231" y="8257"/>
                  </a:lnTo>
                  <a:lnTo>
                    <a:pt x="949" y="8949"/>
                  </a:lnTo>
                  <a:lnTo>
                    <a:pt x="693" y="9642"/>
                  </a:lnTo>
                  <a:lnTo>
                    <a:pt x="462" y="10385"/>
                  </a:lnTo>
                  <a:lnTo>
                    <a:pt x="283" y="11129"/>
                  </a:lnTo>
                  <a:lnTo>
                    <a:pt x="154" y="11872"/>
                  </a:lnTo>
                  <a:lnTo>
                    <a:pt x="52" y="12642"/>
                  </a:lnTo>
                  <a:lnTo>
                    <a:pt x="1" y="13411"/>
                  </a:lnTo>
                  <a:lnTo>
                    <a:pt x="1" y="14206"/>
                  </a:lnTo>
                  <a:lnTo>
                    <a:pt x="26" y="15001"/>
                  </a:lnTo>
                  <a:lnTo>
                    <a:pt x="103" y="15795"/>
                  </a:lnTo>
                  <a:lnTo>
                    <a:pt x="231" y="16616"/>
                  </a:lnTo>
                  <a:lnTo>
                    <a:pt x="5155" y="42540"/>
                  </a:lnTo>
                  <a:lnTo>
                    <a:pt x="35848" y="42540"/>
                  </a:lnTo>
                  <a:lnTo>
                    <a:pt x="29642" y="9770"/>
                  </a:lnTo>
                  <a:lnTo>
                    <a:pt x="29540" y="9231"/>
                  </a:lnTo>
                  <a:lnTo>
                    <a:pt x="29411" y="8718"/>
                  </a:lnTo>
                  <a:lnTo>
                    <a:pt x="29258" y="8206"/>
                  </a:lnTo>
                  <a:lnTo>
                    <a:pt x="29078" y="7718"/>
                  </a:lnTo>
                  <a:lnTo>
                    <a:pt x="28873" y="7231"/>
                  </a:lnTo>
                  <a:lnTo>
                    <a:pt x="28668" y="6770"/>
                  </a:lnTo>
                  <a:lnTo>
                    <a:pt x="28437" y="6308"/>
                  </a:lnTo>
                  <a:lnTo>
                    <a:pt x="28181" y="5847"/>
                  </a:lnTo>
                  <a:lnTo>
                    <a:pt x="27899" y="5411"/>
                  </a:lnTo>
                  <a:lnTo>
                    <a:pt x="27617" y="5000"/>
                  </a:lnTo>
                  <a:lnTo>
                    <a:pt x="27309" y="4590"/>
                  </a:lnTo>
                  <a:lnTo>
                    <a:pt x="26976" y="4180"/>
                  </a:lnTo>
                  <a:lnTo>
                    <a:pt x="26642" y="3821"/>
                  </a:lnTo>
                  <a:lnTo>
                    <a:pt x="26283" y="3436"/>
                  </a:lnTo>
                  <a:lnTo>
                    <a:pt x="25924" y="3103"/>
                  </a:lnTo>
                  <a:lnTo>
                    <a:pt x="25540" y="2770"/>
                  </a:lnTo>
                  <a:lnTo>
                    <a:pt x="25129" y="2436"/>
                  </a:lnTo>
                  <a:lnTo>
                    <a:pt x="24719" y="2154"/>
                  </a:lnTo>
                  <a:lnTo>
                    <a:pt x="24283" y="1872"/>
                  </a:lnTo>
                  <a:lnTo>
                    <a:pt x="23847" y="1616"/>
                  </a:lnTo>
                  <a:lnTo>
                    <a:pt x="23411" y="1359"/>
                  </a:lnTo>
                  <a:lnTo>
                    <a:pt x="22950" y="1129"/>
                  </a:lnTo>
                  <a:lnTo>
                    <a:pt x="22488" y="923"/>
                  </a:lnTo>
                  <a:lnTo>
                    <a:pt x="22001" y="744"/>
                  </a:lnTo>
                  <a:lnTo>
                    <a:pt x="21514" y="564"/>
                  </a:lnTo>
                  <a:lnTo>
                    <a:pt x="21027" y="436"/>
                  </a:lnTo>
                  <a:lnTo>
                    <a:pt x="20514" y="308"/>
                  </a:lnTo>
                  <a:lnTo>
                    <a:pt x="20001" y="205"/>
                  </a:lnTo>
                  <a:lnTo>
                    <a:pt x="19488" y="103"/>
                  </a:lnTo>
                  <a:lnTo>
                    <a:pt x="18950" y="52"/>
                  </a:lnTo>
                  <a:lnTo>
                    <a:pt x="18411" y="26"/>
                  </a:lnTo>
                  <a:lnTo>
                    <a:pt x="178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2"/>
            <p:cNvSpPr/>
            <p:nvPr/>
          </p:nvSpPr>
          <p:spPr>
            <a:xfrm>
              <a:off x="2619575" y="2459075"/>
              <a:ext cx="896200" cy="1063500"/>
            </a:xfrm>
            <a:custGeom>
              <a:rect b="b" l="l" r="r" t="t"/>
              <a:pathLst>
                <a:path extrusionOk="0" fill="none" h="42540" w="35848">
                  <a:moveTo>
                    <a:pt x="17873" y="0"/>
                  </a:moveTo>
                  <a:lnTo>
                    <a:pt x="14001" y="0"/>
                  </a:lnTo>
                  <a:lnTo>
                    <a:pt x="14001" y="0"/>
                  </a:lnTo>
                  <a:lnTo>
                    <a:pt x="13180" y="26"/>
                  </a:lnTo>
                  <a:lnTo>
                    <a:pt x="12385" y="103"/>
                  </a:lnTo>
                  <a:lnTo>
                    <a:pt x="11591" y="205"/>
                  </a:lnTo>
                  <a:lnTo>
                    <a:pt x="10821" y="359"/>
                  </a:lnTo>
                  <a:lnTo>
                    <a:pt x="10078" y="564"/>
                  </a:lnTo>
                  <a:lnTo>
                    <a:pt x="9334" y="795"/>
                  </a:lnTo>
                  <a:lnTo>
                    <a:pt x="8616" y="1077"/>
                  </a:lnTo>
                  <a:lnTo>
                    <a:pt x="7924" y="1385"/>
                  </a:lnTo>
                  <a:lnTo>
                    <a:pt x="7257" y="1744"/>
                  </a:lnTo>
                  <a:lnTo>
                    <a:pt x="6590" y="2129"/>
                  </a:lnTo>
                  <a:lnTo>
                    <a:pt x="5975" y="2539"/>
                  </a:lnTo>
                  <a:lnTo>
                    <a:pt x="5360" y="3000"/>
                  </a:lnTo>
                  <a:lnTo>
                    <a:pt x="4796" y="3462"/>
                  </a:lnTo>
                  <a:lnTo>
                    <a:pt x="4231" y="3975"/>
                  </a:lnTo>
                  <a:lnTo>
                    <a:pt x="3719" y="4513"/>
                  </a:lnTo>
                  <a:lnTo>
                    <a:pt x="3231" y="5077"/>
                  </a:lnTo>
                  <a:lnTo>
                    <a:pt x="2770" y="5667"/>
                  </a:lnTo>
                  <a:lnTo>
                    <a:pt x="2334" y="6282"/>
                  </a:lnTo>
                  <a:lnTo>
                    <a:pt x="1924" y="6924"/>
                  </a:lnTo>
                  <a:lnTo>
                    <a:pt x="1565" y="7565"/>
                  </a:lnTo>
                  <a:lnTo>
                    <a:pt x="1231" y="8257"/>
                  </a:lnTo>
                  <a:lnTo>
                    <a:pt x="949" y="8949"/>
                  </a:lnTo>
                  <a:lnTo>
                    <a:pt x="693" y="9642"/>
                  </a:lnTo>
                  <a:lnTo>
                    <a:pt x="462" y="10385"/>
                  </a:lnTo>
                  <a:lnTo>
                    <a:pt x="283" y="11129"/>
                  </a:lnTo>
                  <a:lnTo>
                    <a:pt x="154" y="11872"/>
                  </a:lnTo>
                  <a:lnTo>
                    <a:pt x="52" y="12642"/>
                  </a:lnTo>
                  <a:lnTo>
                    <a:pt x="1" y="13411"/>
                  </a:lnTo>
                  <a:lnTo>
                    <a:pt x="1" y="14206"/>
                  </a:lnTo>
                  <a:lnTo>
                    <a:pt x="26" y="15001"/>
                  </a:lnTo>
                  <a:lnTo>
                    <a:pt x="103" y="15795"/>
                  </a:lnTo>
                  <a:lnTo>
                    <a:pt x="231" y="16616"/>
                  </a:lnTo>
                  <a:lnTo>
                    <a:pt x="5155" y="42540"/>
                  </a:lnTo>
                  <a:lnTo>
                    <a:pt x="35848" y="42540"/>
                  </a:lnTo>
                  <a:lnTo>
                    <a:pt x="29642" y="9770"/>
                  </a:lnTo>
                  <a:lnTo>
                    <a:pt x="29642" y="9770"/>
                  </a:lnTo>
                  <a:lnTo>
                    <a:pt x="29540" y="9231"/>
                  </a:lnTo>
                  <a:lnTo>
                    <a:pt x="29411" y="8718"/>
                  </a:lnTo>
                  <a:lnTo>
                    <a:pt x="29258" y="8206"/>
                  </a:lnTo>
                  <a:lnTo>
                    <a:pt x="29078" y="7718"/>
                  </a:lnTo>
                  <a:lnTo>
                    <a:pt x="28873" y="7231"/>
                  </a:lnTo>
                  <a:lnTo>
                    <a:pt x="28668" y="6770"/>
                  </a:lnTo>
                  <a:lnTo>
                    <a:pt x="28437" y="6308"/>
                  </a:lnTo>
                  <a:lnTo>
                    <a:pt x="28181" y="5847"/>
                  </a:lnTo>
                  <a:lnTo>
                    <a:pt x="27899" y="5411"/>
                  </a:lnTo>
                  <a:lnTo>
                    <a:pt x="27617" y="5000"/>
                  </a:lnTo>
                  <a:lnTo>
                    <a:pt x="27309" y="4590"/>
                  </a:lnTo>
                  <a:lnTo>
                    <a:pt x="26976" y="4180"/>
                  </a:lnTo>
                  <a:lnTo>
                    <a:pt x="26642" y="3821"/>
                  </a:lnTo>
                  <a:lnTo>
                    <a:pt x="26283" y="3436"/>
                  </a:lnTo>
                  <a:lnTo>
                    <a:pt x="25924" y="3103"/>
                  </a:lnTo>
                  <a:lnTo>
                    <a:pt x="25540" y="2770"/>
                  </a:lnTo>
                  <a:lnTo>
                    <a:pt x="25129" y="2436"/>
                  </a:lnTo>
                  <a:lnTo>
                    <a:pt x="24719" y="2154"/>
                  </a:lnTo>
                  <a:lnTo>
                    <a:pt x="24283" y="1872"/>
                  </a:lnTo>
                  <a:lnTo>
                    <a:pt x="23847" y="1616"/>
                  </a:lnTo>
                  <a:lnTo>
                    <a:pt x="23411" y="1359"/>
                  </a:lnTo>
                  <a:lnTo>
                    <a:pt x="22950" y="1129"/>
                  </a:lnTo>
                  <a:lnTo>
                    <a:pt x="22488" y="923"/>
                  </a:lnTo>
                  <a:lnTo>
                    <a:pt x="22001" y="744"/>
                  </a:lnTo>
                  <a:lnTo>
                    <a:pt x="21514" y="564"/>
                  </a:lnTo>
                  <a:lnTo>
                    <a:pt x="21027" y="436"/>
                  </a:lnTo>
                  <a:lnTo>
                    <a:pt x="20514" y="308"/>
                  </a:lnTo>
                  <a:lnTo>
                    <a:pt x="20001" y="205"/>
                  </a:lnTo>
                  <a:lnTo>
                    <a:pt x="19488" y="103"/>
                  </a:lnTo>
                  <a:lnTo>
                    <a:pt x="18950" y="52"/>
                  </a:lnTo>
                  <a:lnTo>
                    <a:pt x="18411" y="26"/>
                  </a:lnTo>
                  <a:lnTo>
                    <a:pt x="178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2"/>
            <p:cNvSpPr/>
            <p:nvPr/>
          </p:nvSpPr>
          <p:spPr>
            <a:xfrm>
              <a:off x="3524075" y="3687300"/>
              <a:ext cx="313500" cy="474400"/>
            </a:xfrm>
            <a:custGeom>
              <a:rect b="b" l="l" r="r" t="t"/>
              <a:pathLst>
                <a:path extrusionOk="0" h="18976" w="12540">
                  <a:moveTo>
                    <a:pt x="1" y="0"/>
                  </a:moveTo>
                  <a:lnTo>
                    <a:pt x="5668" y="18975"/>
                  </a:lnTo>
                  <a:lnTo>
                    <a:pt x="12540" y="18975"/>
                  </a:lnTo>
                  <a:lnTo>
                    <a:pt x="6873"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2"/>
            <p:cNvSpPr/>
            <p:nvPr/>
          </p:nvSpPr>
          <p:spPr>
            <a:xfrm>
              <a:off x="2993300" y="3687300"/>
              <a:ext cx="672475" cy="474400"/>
            </a:xfrm>
            <a:custGeom>
              <a:rect b="b" l="l" r="r" t="t"/>
              <a:pathLst>
                <a:path extrusionOk="0" h="18976" w="26899">
                  <a:moveTo>
                    <a:pt x="1" y="0"/>
                  </a:moveTo>
                  <a:lnTo>
                    <a:pt x="6514" y="18975"/>
                  </a:lnTo>
                  <a:lnTo>
                    <a:pt x="26899" y="18975"/>
                  </a:lnTo>
                  <a:lnTo>
                    <a:pt x="21232"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2"/>
            <p:cNvSpPr/>
            <p:nvPr/>
          </p:nvSpPr>
          <p:spPr>
            <a:xfrm>
              <a:off x="3051000" y="3687300"/>
              <a:ext cx="313500" cy="474400"/>
            </a:xfrm>
            <a:custGeom>
              <a:rect b="b" l="l" r="r" t="t"/>
              <a:pathLst>
                <a:path extrusionOk="0" h="18976" w="12540">
                  <a:moveTo>
                    <a:pt x="0" y="0"/>
                  </a:moveTo>
                  <a:lnTo>
                    <a:pt x="5667" y="18975"/>
                  </a:lnTo>
                  <a:lnTo>
                    <a:pt x="12539" y="18975"/>
                  </a:lnTo>
                  <a:lnTo>
                    <a:pt x="6872"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2"/>
            <p:cNvSpPr/>
            <p:nvPr/>
          </p:nvSpPr>
          <p:spPr>
            <a:xfrm>
              <a:off x="2567650" y="3522550"/>
              <a:ext cx="1268000" cy="278225"/>
            </a:xfrm>
            <a:custGeom>
              <a:rect b="b" l="l" r="r" t="t"/>
              <a:pathLst>
                <a:path extrusionOk="0" h="11129" w="50720">
                  <a:moveTo>
                    <a:pt x="1" y="1"/>
                  </a:moveTo>
                  <a:lnTo>
                    <a:pt x="1" y="11129"/>
                  </a:lnTo>
                  <a:lnTo>
                    <a:pt x="43258" y="11129"/>
                  </a:lnTo>
                  <a:lnTo>
                    <a:pt x="43643" y="11078"/>
                  </a:lnTo>
                  <a:lnTo>
                    <a:pt x="44053" y="11026"/>
                  </a:lnTo>
                  <a:lnTo>
                    <a:pt x="44437" y="10975"/>
                  </a:lnTo>
                  <a:lnTo>
                    <a:pt x="44822" y="10873"/>
                  </a:lnTo>
                  <a:lnTo>
                    <a:pt x="45181" y="10770"/>
                  </a:lnTo>
                  <a:lnTo>
                    <a:pt x="45566" y="10642"/>
                  </a:lnTo>
                  <a:lnTo>
                    <a:pt x="45925" y="10514"/>
                  </a:lnTo>
                  <a:lnTo>
                    <a:pt x="46258" y="10360"/>
                  </a:lnTo>
                  <a:lnTo>
                    <a:pt x="46591" y="10180"/>
                  </a:lnTo>
                  <a:lnTo>
                    <a:pt x="46925" y="9975"/>
                  </a:lnTo>
                  <a:lnTo>
                    <a:pt x="47258" y="9770"/>
                  </a:lnTo>
                  <a:lnTo>
                    <a:pt x="47566" y="9565"/>
                  </a:lnTo>
                  <a:lnTo>
                    <a:pt x="47848" y="9334"/>
                  </a:lnTo>
                  <a:lnTo>
                    <a:pt x="48156" y="9078"/>
                  </a:lnTo>
                  <a:lnTo>
                    <a:pt x="48412" y="8821"/>
                  </a:lnTo>
                  <a:lnTo>
                    <a:pt x="48694" y="8539"/>
                  </a:lnTo>
                  <a:lnTo>
                    <a:pt x="48925" y="8257"/>
                  </a:lnTo>
                  <a:lnTo>
                    <a:pt x="49156" y="7949"/>
                  </a:lnTo>
                  <a:lnTo>
                    <a:pt x="49386" y="7642"/>
                  </a:lnTo>
                  <a:lnTo>
                    <a:pt x="49591" y="7334"/>
                  </a:lnTo>
                  <a:lnTo>
                    <a:pt x="49771" y="7001"/>
                  </a:lnTo>
                  <a:lnTo>
                    <a:pt x="49950" y="6667"/>
                  </a:lnTo>
                  <a:lnTo>
                    <a:pt x="50104" y="6308"/>
                  </a:lnTo>
                  <a:lnTo>
                    <a:pt x="50258" y="5949"/>
                  </a:lnTo>
                  <a:lnTo>
                    <a:pt x="50386" y="5590"/>
                  </a:lnTo>
                  <a:lnTo>
                    <a:pt x="50489" y="5206"/>
                  </a:lnTo>
                  <a:lnTo>
                    <a:pt x="50566" y="4821"/>
                  </a:lnTo>
                  <a:lnTo>
                    <a:pt x="50643" y="4437"/>
                  </a:lnTo>
                  <a:lnTo>
                    <a:pt x="50694" y="4052"/>
                  </a:lnTo>
                  <a:lnTo>
                    <a:pt x="50720" y="3642"/>
                  </a:lnTo>
                  <a:lnTo>
                    <a:pt x="50720" y="3231"/>
                  </a:lnTo>
                  <a:lnTo>
                    <a:pt x="50720" y="2052"/>
                  </a:lnTo>
                  <a:lnTo>
                    <a:pt x="50720" y="1847"/>
                  </a:lnTo>
                  <a:lnTo>
                    <a:pt x="50694" y="1642"/>
                  </a:lnTo>
                  <a:lnTo>
                    <a:pt x="50643" y="1437"/>
                  </a:lnTo>
                  <a:lnTo>
                    <a:pt x="50566" y="1257"/>
                  </a:lnTo>
                  <a:lnTo>
                    <a:pt x="50489" y="1078"/>
                  </a:lnTo>
                  <a:lnTo>
                    <a:pt x="50386" y="898"/>
                  </a:lnTo>
                  <a:lnTo>
                    <a:pt x="50258" y="744"/>
                  </a:lnTo>
                  <a:lnTo>
                    <a:pt x="50130" y="590"/>
                  </a:lnTo>
                  <a:lnTo>
                    <a:pt x="49976" y="462"/>
                  </a:lnTo>
                  <a:lnTo>
                    <a:pt x="49822" y="360"/>
                  </a:lnTo>
                  <a:lnTo>
                    <a:pt x="49643" y="257"/>
                  </a:lnTo>
                  <a:lnTo>
                    <a:pt x="49463" y="154"/>
                  </a:lnTo>
                  <a:lnTo>
                    <a:pt x="49284" y="78"/>
                  </a:lnTo>
                  <a:lnTo>
                    <a:pt x="49079" y="26"/>
                  </a:lnTo>
                  <a:lnTo>
                    <a:pt x="4887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2"/>
            <p:cNvSpPr/>
            <p:nvPr/>
          </p:nvSpPr>
          <p:spPr>
            <a:xfrm>
              <a:off x="2567650" y="3522550"/>
              <a:ext cx="1257100" cy="151950"/>
            </a:xfrm>
            <a:custGeom>
              <a:rect b="b" l="l" r="r" t="t"/>
              <a:pathLst>
                <a:path extrusionOk="0" h="6078" w="50284">
                  <a:moveTo>
                    <a:pt x="1" y="1"/>
                  </a:moveTo>
                  <a:lnTo>
                    <a:pt x="1" y="6078"/>
                  </a:lnTo>
                  <a:lnTo>
                    <a:pt x="42848" y="6078"/>
                  </a:lnTo>
                  <a:lnTo>
                    <a:pt x="43489" y="6052"/>
                  </a:lnTo>
                  <a:lnTo>
                    <a:pt x="44104" y="5975"/>
                  </a:lnTo>
                  <a:lnTo>
                    <a:pt x="44720" y="5847"/>
                  </a:lnTo>
                  <a:lnTo>
                    <a:pt x="45309" y="5693"/>
                  </a:lnTo>
                  <a:lnTo>
                    <a:pt x="45873" y="5462"/>
                  </a:lnTo>
                  <a:lnTo>
                    <a:pt x="46438" y="5206"/>
                  </a:lnTo>
                  <a:lnTo>
                    <a:pt x="46950" y="4924"/>
                  </a:lnTo>
                  <a:lnTo>
                    <a:pt x="47463" y="4590"/>
                  </a:lnTo>
                  <a:lnTo>
                    <a:pt x="47925" y="4206"/>
                  </a:lnTo>
                  <a:lnTo>
                    <a:pt x="48361" y="3821"/>
                  </a:lnTo>
                  <a:lnTo>
                    <a:pt x="48771" y="3385"/>
                  </a:lnTo>
                  <a:lnTo>
                    <a:pt x="49156" y="2924"/>
                  </a:lnTo>
                  <a:lnTo>
                    <a:pt x="49489" y="2411"/>
                  </a:lnTo>
                  <a:lnTo>
                    <a:pt x="49797" y="1898"/>
                  </a:lnTo>
                  <a:lnTo>
                    <a:pt x="50079" y="1360"/>
                  </a:lnTo>
                  <a:lnTo>
                    <a:pt x="50284" y="795"/>
                  </a:lnTo>
                  <a:lnTo>
                    <a:pt x="50130" y="616"/>
                  </a:lnTo>
                  <a:lnTo>
                    <a:pt x="49976" y="462"/>
                  </a:lnTo>
                  <a:lnTo>
                    <a:pt x="49797" y="334"/>
                  </a:lnTo>
                  <a:lnTo>
                    <a:pt x="49591" y="206"/>
                  </a:lnTo>
                  <a:lnTo>
                    <a:pt x="49361" y="129"/>
                  </a:lnTo>
                  <a:lnTo>
                    <a:pt x="49156" y="52"/>
                  </a:lnTo>
                  <a:lnTo>
                    <a:pt x="48899"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2"/>
            <p:cNvSpPr/>
            <p:nvPr/>
          </p:nvSpPr>
          <p:spPr>
            <a:xfrm>
              <a:off x="2676000" y="2706500"/>
              <a:ext cx="641700" cy="2600"/>
            </a:xfrm>
            <a:custGeom>
              <a:rect b="b" l="l" r="r" t="t"/>
              <a:pathLst>
                <a:path extrusionOk="0" h="104" w="25668">
                  <a:moveTo>
                    <a:pt x="12846" y="1"/>
                  </a:moveTo>
                  <a:lnTo>
                    <a:pt x="6333" y="27"/>
                  </a:lnTo>
                  <a:lnTo>
                    <a:pt x="0" y="52"/>
                  </a:lnTo>
                  <a:lnTo>
                    <a:pt x="6333" y="103"/>
                  </a:lnTo>
                  <a:lnTo>
                    <a:pt x="19359" y="103"/>
                  </a:lnTo>
                  <a:lnTo>
                    <a:pt x="25667" y="52"/>
                  </a:lnTo>
                  <a:lnTo>
                    <a:pt x="19359" y="27"/>
                  </a:lnTo>
                  <a:lnTo>
                    <a:pt x="12846"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2"/>
            <p:cNvSpPr/>
            <p:nvPr/>
          </p:nvSpPr>
          <p:spPr>
            <a:xfrm>
              <a:off x="2676000" y="2706500"/>
              <a:ext cx="641700" cy="2600"/>
            </a:xfrm>
            <a:custGeom>
              <a:rect b="b" l="l" r="r" t="t"/>
              <a:pathLst>
                <a:path extrusionOk="0" fill="none" h="104" w="25668">
                  <a:moveTo>
                    <a:pt x="0" y="52"/>
                  </a:moveTo>
                  <a:lnTo>
                    <a:pt x="0" y="52"/>
                  </a:lnTo>
                  <a:lnTo>
                    <a:pt x="6333" y="27"/>
                  </a:lnTo>
                  <a:lnTo>
                    <a:pt x="12846" y="1"/>
                  </a:lnTo>
                  <a:lnTo>
                    <a:pt x="19359" y="27"/>
                  </a:lnTo>
                  <a:lnTo>
                    <a:pt x="25667" y="52"/>
                  </a:lnTo>
                  <a:lnTo>
                    <a:pt x="25667" y="52"/>
                  </a:lnTo>
                  <a:lnTo>
                    <a:pt x="19359" y="103"/>
                  </a:lnTo>
                  <a:lnTo>
                    <a:pt x="12846" y="103"/>
                  </a:lnTo>
                  <a:lnTo>
                    <a:pt x="6333" y="103"/>
                  </a:lnTo>
                  <a:lnTo>
                    <a:pt x="0" y="5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2"/>
            <p:cNvSpPr/>
            <p:nvPr/>
          </p:nvSpPr>
          <p:spPr>
            <a:xfrm>
              <a:off x="2656125" y="2886650"/>
              <a:ext cx="721175" cy="1950"/>
            </a:xfrm>
            <a:custGeom>
              <a:rect b="b" l="l" r="r" t="t"/>
              <a:pathLst>
                <a:path extrusionOk="0" h="78" w="28847">
                  <a:moveTo>
                    <a:pt x="7103" y="0"/>
                  </a:moveTo>
                  <a:lnTo>
                    <a:pt x="0" y="26"/>
                  </a:lnTo>
                  <a:lnTo>
                    <a:pt x="7103" y="77"/>
                  </a:lnTo>
                  <a:lnTo>
                    <a:pt x="21744" y="77"/>
                  </a:lnTo>
                  <a:lnTo>
                    <a:pt x="28847" y="26"/>
                  </a:lnTo>
                  <a:lnTo>
                    <a:pt x="21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2"/>
            <p:cNvSpPr/>
            <p:nvPr/>
          </p:nvSpPr>
          <p:spPr>
            <a:xfrm>
              <a:off x="2685600" y="3066125"/>
              <a:ext cx="721850" cy="1950"/>
            </a:xfrm>
            <a:custGeom>
              <a:rect b="b" l="l" r="r" t="t"/>
              <a:pathLst>
                <a:path extrusionOk="0" h="78" w="28874">
                  <a:moveTo>
                    <a:pt x="7103" y="1"/>
                  </a:moveTo>
                  <a:lnTo>
                    <a:pt x="1" y="52"/>
                  </a:lnTo>
                  <a:lnTo>
                    <a:pt x="7103" y="78"/>
                  </a:lnTo>
                  <a:lnTo>
                    <a:pt x="21745" y="78"/>
                  </a:lnTo>
                  <a:lnTo>
                    <a:pt x="28873" y="52"/>
                  </a:lnTo>
                  <a:lnTo>
                    <a:pt x="21745" y="1"/>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2"/>
            <p:cNvSpPr/>
            <p:nvPr/>
          </p:nvSpPr>
          <p:spPr>
            <a:xfrm>
              <a:off x="2720225" y="3245625"/>
              <a:ext cx="715425" cy="1950"/>
            </a:xfrm>
            <a:custGeom>
              <a:rect b="b" l="l" r="r" t="t"/>
              <a:pathLst>
                <a:path extrusionOk="0" h="78" w="28617">
                  <a:moveTo>
                    <a:pt x="7052" y="0"/>
                  </a:moveTo>
                  <a:lnTo>
                    <a:pt x="0" y="52"/>
                  </a:lnTo>
                  <a:lnTo>
                    <a:pt x="7052" y="77"/>
                  </a:lnTo>
                  <a:lnTo>
                    <a:pt x="21565" y="77"/>
                  </a:lnTo>
                  <a:lnTo>
                    <a:pt x="28616" y="52"/>
                  </a:lnTo>
                  <a:lnTo>
                    <a:pt x="2156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2"/>
            <p:cNvSpPr/>
            <p:nvPr/>
          </p:nvSpPr>
          <p:spPr>
            <a:xfrm>
              <a:off x="3381775" y="4149500"/>
              <a:ext cx="230800" cy="169875"/>
            </a:xfrm>
            <a:custGeom>
              <a:rect b="b" l="l" r="r" t="t"/>
              <a:pathLst>
                <a:path extrusionOk="0" h="6795" w="9232">
                  <a:moveTo>
                    <a:pt x="1026" y="0"/>
                  </a:moveTo>
                  <a:lnTo>
                    <a:pt x="821" y="641"/>
                  </a:lnTo>
                  <a:lnTo>
                    <a:pt x="616" y="1308"/>
                  </a:lnTo>
                  <a:lnTo>
                    <a:pt x="411" y="2128"/>
                  </a:lnTo>
                  <a:lnTo>
                    <a:pt x="206" y="3000"/>
                  </a:lnTo>
                  <a:lnTo>
                    <a:pt x="129" y="3436"/>
                  </a:lnTo>
                  <a:lnTo>
                    <a:pt x="52" y="3846"/>
                  </a:lnTo>
                  <a:lnTo>
                    <a:pt x="26" y="4231"/>
                  </a:lnTo>
                  <a:lnTo>
                    <a:pt x="0" y="4590"/>
                  </a:lnTo>
                  <a:lnTo>
                    <a:pt x="26" y="4898"/>
                  </a:lnTo>
                  <a:lnTo>
                    <a:pt x="77" y="5154"/>
                  </a:lnTo>
                  <a:lnTo>
                    <a:pt x="154" y="5257"/>
                  </a:lnTo>
                  <a:lnTo>
                    <a:pt x="257" y="5359"/>
                  </a:lnTo>
                  <a:lnTo>
                    <a:pt x="411" y="5462"/>
                  </a:lnTo>
                  <a:lnTo>
                    <a:pt x="590" y="5564"/>
                  </a:lnTo>
                  <a:lnTo>
                    <a:pt x="1077" y="5769"/>
                  </a:lnTo>
                  <a:lnTo>
                    <a:pt x="1667" y="5949"/>
                  </a:lnTo>
                  <a:lnTo>
                    <a:pt x="2359" y="6103"/>
                  </a:lnTo>
                  <a:lnTo>
                    <a:pt x="3129" y="6257"/>
                  </a:lnTo>
                  <a:lnTo>
                    <a:pt x="3949" y="6410"/>
                  </a:lnTo>
                  <a:lnTo>
                    <a:pt x="4770" y="6513"/>
                  </a:lnTo>
                  <a:lnTo>
                    <a:pt x="5616" y="6616"/>
                  </a:lnTo>
                  <a:lnTo>
                    <a:pt x="6411" y="6692"/>
                  </a:lnTo>
                  <a:lnTo>
                    <a:pt x="7154" y="6744"/>
                  </a:lnTo>
                  <a:lnTo>
                    <a:pt x="7821" y="6795"/>
                  </a:lnTo>
                  <a:lnTo>
                    <a:pt x="8385" y="6795"/>
                  </a:lnTo>
                  <a:lnTo>
                    <a:pt x="8821" y="6769"/>
                  </a:lnTo>
                  <a:lnTo>
                    <a:pt x="9103" y="6744"/>
                  </a:lnTo>
                  <a:lnTo>
                    <a:pt x="9180" y="6692"/>
                  </a:lnTo>
                  <a:lnTo>
                    <a:pt x="9231" y="6667"/>
                  </a:lnTo>
                  <a:lnTo>
                    <a:pt x="9206" y="6539"/>
                  </a:lnTo>
                  <a:lnTo>
                    <a:pt x="9129" y="6410"/>
                  </a:lnTo>
                  <a:lnTo>
                    <a:pt x="9001" y="6231"/>
                  </a:lnTo>
                  <a:lnTo>
                    <a:pt x="8821" y="6000"/>
                  </a:lnTo>
                  <a:lnTo>
                    <a:pt x="8385" y="5487"/>
                  </a:lnTo>
                  <a:lnTo>
                    <a:pt x="7821" y="4846"/>
                  </a:lnTo>
                  <a:lnTo>
                    <a:pt x="7539" y="4487"/>
                  </a:lnTo>
                  <a:lnTo>
                    <a:pt x="7257" y="4077"/>
                  </a:lnTo>
                  <a:lnTo>
                    <a:pt x="6975" y="3667"/>
                  </a:lnTo>
                  <a:lnTo>
                    <a:pt x="6719" y="3231"/>
                  </a:lnTo>
                  <a:lnTo>
                    <a:pt x="6462" y="2769"/>
                  </a:lnTo>
                  <a:lnTo>
                    <a:pt x="6257" y="2282"/>
                  </a:lnTo>
                  <a:lnTo>
                    <a:pt x="6077" y="1769"/>
                  </a:lnTo>
                  <a:lnTo>
                    <a:pt x="5924" y="1231"/>
                  </a:lnTo>
                  <a:lnTo>
                    <a:pt x="102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2"/>
            <p:cNvSpPr/>
            <p:nvPr/>
          </p:nvSpPr>
          <p:spPr>
            <a:xfrm>
              <a:off x="3381775" y="4149500"/>
              <a:ext cx="230800" cy="169875"/>
            </a:xfrm>
            <a:custGeom>
              <a:rect b="b" l="l" r="r" t="t"/>
              <a:pathLst>
                <a:path extrusionOk="0" fill="none" h="6795" w="9232">
                  <a:moveTo>
                    <a:pt x="1026" y="0"/>
                  </a:moveTo>
                  <a:lnTo>
                    <a:pt x="1026" y="0"/>
                  </a:lnTo>
                  <a:lnTo>
                    <a:pt x="821" y="641"/>
                  </a:lnTo>
                  <a:lnTo>
                    <a:pt x="616" y="1308"/>
                  </a:lnTo>
                  <a:lnTo>
                    <a:pt x="411" y="2128"/>
                  </a:lnTo>
                  <a:lnTo>
                    <a:pt x="206" y="3000"/>
                  </a:lnTo>
                  <a:lnTo>
                    <a:pt x="129" y="3436"/>
                  </a:lnTo>
                  <a:lnTo>
                    <a:pt x="52" y="3846"/>
                  </a:lnTo>
                  <a:lnTo>
                    <a:pt x="26" y="4231"/>
                  </a:lnTo>
                  <a:lnTo>
                    <a:pt x="0" y="4590"/>
                  </a:lnTo>
                  <a:lnTo>
                    <a:pt x="26" y="4898"/>
                  </a:lnTo>
                  <a:lnTo>
                    <a:pt x="77" y="5154"/>
                  </a:lnTo>
                  <a:lnTo>
                    <a:pt x="77" y="5154"/>
                  </a:lnTo>
                  <a:lnTo>
                    <a:pt x="154" y="5257"/>
                  </a:lnTo>
                  <a:lnTo>
                    <a:pt x="257" y="5359"/>
                  </a:lnTo>
                  <a:lnTo>
                    <a:pt x="411" y="5462"/>
                  </a:lnTo>
                  <a:lnTo>
                    <a:pt x="590" y="5564"/>
                  </a:lnTo>
                  <a:lnTo>
                    <a:pt x="1077" y="5769"/>
                  </a:lnTo>
                  <a:lnTo>
                    <a:pt x="1667" y="5949"/>
                  </a:lnTo>
                  <a:lnTo>
                    <a:pt x="2359" y="6103"/>
                  </a:lnTo>
                  <a:lnTo>
                    <a:pt x="3129" y="6257"/>
                  </a:lnTo>
                  <a:lnTo>
                    <a:pt x="3949" y="6410"/>
                  </a:lnTo>
                  <a:lnTo>
                    <a:pt x="4770" y="6513"/>
                  </a:lnTo>
                  <a:lnTo>
                    <a:pt x="5616" y="6616"/>
                  </a:lnTo>
                  <a:lnTo>
                    <a:pt x="6411" y="6692"/>
                  </a:lnTo>
                  <a:lnTo>
                    <a:pt x="7154" y="6744"/>
                  </a:lnTo>
                  <a:lnTo>
                    <a:pt x="7821" y="6795"/>
                  </a:lnTo>
                  <a:lnTo>
                    <a:pt x="8385" y="6795"/>
                  </a:lnTo>
                  <a:lnTo>
                    <a:pt x="8821" y="6769"/>
                  </a:lnTo>
                  <a:lnTo>
                    <a:pt x="9103" y="6744"/>
                  </a:lnTo>
                  <a:lnTo>
                    <a:pt x="9180" y="6692"/>
                  </a:lnTo>
                  <a:lnTo>
                    <a:pt x="9231" y="6667"/>
                  </a:lnTo>
                  <a:lnTo>
                    <a:pt x="9231" y="6667"/>
                  </a:lnTo>
                  <a:lnTo>
                    <a:pt x="9206" y="6539"/>
                  </a:lnTo>
                  <a:lnTo>
                    <a:pt x="9129" y="6410"/>
                  </a:lnTo>
                  <a:lnTo>
                    <a:pt x="9001" y="6231"/>
                  </a:lnTo>
                  <a:lnTo>
                    <a:pt x="8821" y="6000"/>
                  </a:lnTo>
                  <a:lnTo>
                    <a:pt x="8385" y="5487"/>
                  </a:lnTo>
                  <a:lnTo>
                    <a:pt x="7821" y="4846"/>
                  </a:lnTo>
                  <a:lnTo>
                    <a:pt x="7539" y="4487"/>
                  </a:lnTo>
                  <a:lnTo>
                    <a:pt x="7257" y="4077"/>
                  </a:lnTo>
                  <a:lnTo>
                    <a:pt x="6975" y="3667"/>
                  </a:lnTo>
                  <a:lnTo>
                    <a:pt x="6719" y="3231"/>
                  </a:lnTo>
                  <a:lnTo>
                    <a:pt x="6462" y="2769"/>
                  </a:lnTo>
                  <a:lnTo>
                    <a:pt x="6257" y="2282"/>
                  </a:lnTo>
                  <a:lnTo>
                    <a:pt x="6077" y="1769"/>
                  </a:lnTo>
                  <a:lnTo>
                    <a:pt x="5924" y="1231"/>
                  </a:lnTo>
                  <a:lnTo>
                    <a:pt x="102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2"/>
            <p:cNvSpPr/>
            <p:nvPr/>
          </p:nvSpPr>
          <p:spPr>
            <a:xfrm>
              <a:off x="3559975" y="4246925"/>
              <a:ext cx="46825" cy="58350"/>
            </a:xfrm>
            <a:custGeom>
              <a:rect b="b" l="l" r="r" t="t"/>
              <a:pathLst>
                <a:path extrusionOk="0" h="2334" w="1873">
                  <a:moveTo>
                    <a:pt x="1873" y="2334"/>
                  </a:moveTo>
                  <a:lnTo>
                    <a:pt x="1873" y="2334"/>
                  </a:lnTo>
                  <a:lnTo>
                    <a:pt x="1873" y="2334"/>
                  </a:lnTo>
                  <a:lnTo>
                    <a:pt x="1873" y="2334"/>
                  </a:lnTo>
                  <a:lnTo>
                    <a:pt x="1873" y="2334"/>
                  </a:lnTo>
                  <a:close/>
                  <a:moveTo>
                    <a:pt x="1873" y="2334"/>
                  </a:moveTo>
                  <a:lnTo>
                    <a:pt x="1873" y="2334"/>
                  </a:lnTo>
                  <a:lnTo>
                    <a:pt x="1873" y="2334"/>
                  </a:lnTo>
                  <a:lnTo>
                    <a:pt x="1873" y="2334"/>
                  </a:lnTo>
                  <a:lnTo>
                    <a:pt x="1873" y="2334"/>
                  </a:lnTo>
                  <a:close/>
                  <a:moveTo>
                    <a:pt x="1847" y="2308"/>
                  </a:moveTo>
                  <a:lnTo>
                    <a:pt x="1847" y="2308"/>
                  </a:lnTo>
                  <a:lnTo>
                    <a:pt x="1873" y="2308"/>
                  </a:lnTo>
                  <a:lnTo>
                    <a:pt x="1873" y="2308"/>
                  </a:lnTo>
                  <a:lnTo>
                    <a:pt x="1847" y="2308"/>
                  </a:lnTo>
                  <a:close/>
                  <a:moveTo>
                    <a:pt x="1" y="1"/>
                  </a:moveTo>
                  <a:lnTo>
                    <a:pt x="1" y="1"/>
                  </a:lnTo>
                  <a:lnTo>
                    <a:pt x="1" y="1"/>
                  </a:lnTo>
                  <a:lnTo>
                    <a:pt x="1" y="1"/>
                  </a:lnTo>
                  <a:lnTo>
                    <a:pt x="257" y="359"/>
                  </a:lnTo>
                  <a:lnTo>
                    <a:pt x="514" y="718"/>
                  </a:lnTo>
                  <a:lnTo>
                    <a:pt x="1052" y="1360"/>
                  </a:lnTo>
                  <a:lnTo>
                    <a:pt x="1514" y="1898"/>
                  </a:lnTo>
                  <a:lnTo>
                    <a:pt x="1847" y="2308"/>
                  </a:lnTo>
                  <a:lnTo>
                    <a:pt x="1847" y="2308"/>
                  </a:lnTo>
                  <a:lnTo>
                    <a:pt x="1514" y="1898"/>
                  </a:lnTo>
                  <a:lnTo>
                    <a:pt x="1052" y="1360"/>
                  </a:lnTo>
                  <a:lnTo>
                    <a:pt x="514" y="718"/>
                  </a:lnTo>
                  <a:lnTo>
                    <a:pt x="257" y="359"/>
                  </a:lnTo>
                  <a:lnTo>
                    <a:pt x="1"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2"/>
            <p:cNvSpPr/>
            <p:nvPr/>
          </p:nvSpPr>
          <p:spPr>
            <a:xfrm>
              <a:off x="3606775" y="430525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2"/>
            <p:cNvSpPr/>
            <p:nvPr/>
          </p:nvSpPr>
          <p:spPr>
            <a:xfrm>
              <a:off x="3606775" y="430525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2"/>
            <p:cNvSpPr/>
            <p:nvPr/>
          </p:nvSpPr>
          <p:spPr>
            <a:xfrm>
              <a:off x="3606125" y="4304625"/>
              <a:ext cx="675" cy="25"/>
            </a:xfrm>
            <a:custGeom>
              <a:rect b="b" l="l" r="r" t="t"/>
              <a:pathLst>
                <a:path extrusionOk="0" fill="none" h="1" w="27">
                  <a:moveTo>
                    <a:pt x="1" y="0"/>
                  </a:moveTo>
                  <a:lnTo>
                    <a:pt x="1" y="0"/>
                  </a:lnTo>
                  <a:lnTo>
                    <a:pt x="27" y="0"/>
                  </a:lnTo>
                  <a:lnTo>
                    <a:pt x="27"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2"/>
            <p:cNvSpPr/>
            <p:nvPr/>
          </p:nvSpPr>
          <p:spPr>
            <a:xfrm>
              <a:off x="3559975" y="4246925"/>
              <a:ext cx="46175" cy="57725"/>
            </a:xfrm>
            <a:custGeom>
              <a:rect b="b" l="l" r="r" t="t"/>
              <a:pathLst>
                <a:path extrusionOk="0" fill="none" h="2309" w="1847">
                  <a:moveTo>
                    <a:pt x="1" y="1"/>
                  </a:moveTo>
                  <a:lnTo>
                    <a:pt x="1" y="1"/>
                  </a:lnTo>
                  <a:lnTo>
                    <a:pt x="1" y="1"/>
                  </a:lnTo>
                  <a:lnTo>
                    <a:pt x="1" y="1"/>
                  </a:lnTo>
                  <a:lnTo>
                    <a:pt x="257" y="359"/>
                  </a:lnTo>
                  <a:lnTo>
                    <a:pt x="514" y="718"/>
                  </a:lnTo>
                  <a:lnTo>
                    <a:pt x="1052" y="1360"/>
                  </a:lnTo>
                  <a:lnTo>
                    <a:pt x="1514" y="1898"/>
                  </a:lnTo>
                  <a:lnTo>
                    <a:pt x="1847" y="2308"/>
                  </a:lnTo>
                  <a:lnTo>
                    <a:pt x="1847" y="2308"/>
                  </a:lnTo>
                  <a:lnTo>
                    <a:pt x="1514" y="1898"/>
                  </a:lnTo>
                  <a:lnTo>
                    <a:pt x="1052" y="1360"/>
                  </a:lnTo>
                  <a:lnTo>
                    <a:pt x="514" y="718"/>
                  </a:lnTo>
                  <a:lnTo>
                    <a:pt x="257" y="35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2"/>
            <p:cNvSpPr/>
            <p:nvPr/>
          </p:nvSpPr>
          <p:spPr>
            <a:xfrm>
              <a:off x="3500375" y="4246925"/>
              <a:ext cx="112200" cy="72450"/>
            </a:xfrm>
            <a:custGeom>
              <a:rect b="b" l="l" r="r" t="t"/>
              <a:pathLst>
                <a:path extrusionOk="0" h="2898" w="4488">
                  <a:moveTo>
                    <a:pt x="2385" y="1"/>
                  </a:moveTo>
                  <a:lnTo>
                    <a:pt x="2051" y="180"/>
                  </a:lnTo>
                  <a:lnTo>
                    <a:pt x="1692" y="411"/>
                  </a:lnTo>
                  <a:lnTo>
                    <a:pt x="1359" y="667"/>
                  </a:lnTo>
                  <a:lnTo>
                    <a:pt x="1026" y="975"/>
                  </a:lnTo>
                  <a:lnTo>
                    <a:pt x="692" y="1308"/>
                  </a:lnTo>
                  <a:lnTo>
                    <a:pt x="436" y="1693"/>
                  </a:lnTo>
                  <a:lnTo>
                    <a:pt x="308" y="1898"/>
                  </a:lnTo>
                  <a:lnTo>
                    <a:pt x="180" y="2129"/>
                  </a:lnTo>
                  <a:lnTo>
                    <a:pt x="77" y="2360"/>
                  </a:lnTo>
                  <a:lnTo>
                    <a:pt x="0" y="2616"/>
                  </a:lnTo>
                  <a:lnTo>
                    <a:pt x="1000" y="2744"/>
                  </a:lnTo>
                  <a:lnTo>
                    <a:pt x="1975" y="2821"/>
                  </a:lnTo>
                  <a:lnTo>
                    <a:pt x="2821" y="2872"/>
                  </a:lnTo>
                  <a:lnTo>
                    <a:pt x="3539" y="2898"/>
                  </a:lnTo>
                  <a:lnTo>
                    <a:pt x="3923" y="2898"/>
                  </a:lnTo>
                  <a:lnTo>
                    <a:pt x="4231" y="2872"/>
                  </a:lnTo>
                  <a:lnTo>
                    <a:pt x="4410" y="2821"/>
                  </a:lnTo>
                  <a:lnTo>
                    <a:pt x="4462" y="2795"/>
                  </a:lnTo>
                  <a:lnTo>
                    <a:pt x="4487" y="2770"/>
                  </a:lnTo>
                  <a:lnTo>
                    <a:pt x="4462" y="2693"/>
                  </a:lnTo>
                  <a:lnTo>
                    <a:pt x="4436" y="2590"/>
                  </a:lnTo>
                  <a:lnTo>
                    <a:pt x="4257" y="2334"/>
                  </a:lnTo>
                  <a:lnTo>
                    <a:pt x="4257" y="2308"/>
                  </a:lnTo>
                  <a:lnTo>
                    <a:pt x="4231" y="2308"/>
                  </a:lnTo>
                  <a:lnTo>
                    <a:pt x="3898" y="1898"/>
                  </a:lnTo>
                  <a:lnTo>
                    <a:pt x="3436" y="1360"/>
                  </a:lnTo>
                  <a:lnTo>
                    <a:pt x="2898" y="718"/>
                  </a:lnTo>
                  <a:lnTo>
                    <a:pt x="2641" y="359"/>
                  </a:lnTo>
                  <a:lnTo>
                    <a:pt x="2385" y="1"/>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2"/>
            <p:cNvSpPr/>
            <p:nvPr/>
          </p:nvSpPr>
          <p:spPr>
            <a:xfrm>
              <a:off x="3500375" y="4246925"/>
              <a:ext cx="112200" cy="72450"/>
            </a:xfrm>
            <a:custGeom>
              <a:rect b="b" l="l" r="r" t="t"/>
              <a:pathLst>
                <a:path extrusionOk="0" fill="none" h="2898" w="4488">
                  <a:moveTo>
                    <a:pt x="2385" y="1"/>
                  </a:moveTo>
                  <a:lnTo>
                    <a:pt x="2385" y="1"/>
                  </a:lnTo>
                  <a:lnTo>
                    <a:pt x="2051" y="180"/>
                  </a:lnTo>
                  <a:lnTo>
                    <a:pt x="1692" y="411"/>
                  </a:lnTo>
                  <a:lnTo>
                    <a:pt x="1359" y="667"/>
                  </a:lnTo>
                  <a:lnTo>
                    <a:pt x="1026" y="975"/>
                  </a:lnTo>
                  <a:lnTo>
                    <a:pt x="692" y="1308"/>
                  </a:lnTo>
                  <a:lnTo>
                    <a:pt x="436" y="1693"/>
                  </a:lnTo>
                  <a:lnTo>
                    <a:pt x="308" y="1898"/>
                  </a:lnTo>
                  <a:lnTo>
                    <a:pt x="180" y="2129"/>
                  </a:lnTo>
                  <a:lnTo>
                    <a:pt x="77" y="2360"/>
                  </a:lnTo>
                  <a:lnTo>
                    <a:pt x="0" y="2616"/>
                  </a:lnTo>
                  <a:lnTo>
                    <a:pt x="0" y="2616"/>
                  </a:lnTo>
                  <a:lnTo>
                    <a:pt x="1000" y="2744"/>
                  </a:lnTo>
                  <a:lnTo>
                    <a:pt x="1975" y="2821"/>
                  </a:lnTo>
                  <a:lnTo>
                    <a:pt x="2821" y="2872"/>
                  </a:lnTo>
                  <a:lnTo>
                    <a:pt x="3539" y="2898"/>
                  </a:lnTo>
                  <a:lnTo>
                    <a:pt x="3539" y="2898"/>
                  </a:lnTo>
                  <a:lnTo>
                    <a:pt x="3923" y="2898"/>
                  </a:lnTo>
                  <a:lnTo>
                    <a:pt x="4231" y="2872"/>
                  </a:lnTo>
                  <a:lnTo>
                    <a:pt x="4410" y="2821"/>
                  </a:lnTo>
                  <a:lnTo>
                    <a:pt x="4462" y="2795"/>
                  </a:lnTo>
                  <a:lnTo>
                    <a:pt x="4487" y="2770"/>
                  </a:lnTo>
                  <a:lnTo>
                    <a:pt x="4487" y="2770"/>
                  </a:lnTo>
                  <a:lnTo>
                    <a:pt x="4462" y="2693"/>
                  </a:lnTo>
                  <a:lnTo>
                    <a:pt x="4436" y="2590"/>
                  </a:lnTo>
                  <a:lnTo>
                    <a:pt x="4257" y="2334"/>
                  </a:lnTo>
                  <a:lnTo>
                    <a:pt x="4257" y="2334"/>
                  </a:lnTo>
                  <a:lnTo>
                    <a:pt x="4257" y="2334"/>
                  </a:lnTo>
                  <a:lnTo>
                    <a:pt x="4257" y="2334"/>
                  </a:lnTo>
                  <a:lnTo>
                    <a:pt x="4257" y="2334"/>
                  </a:lnTo>
                  <a:lnTo>
                    <a:pt x="4257" y="2334"/>
                  </a:lnTo>
                  <a:lnTo>
                    <a:pt x="4257" y="2334"/>
                  </a:lnTo>
                  <a:lnTo>
                    <a:pt x="4257" y="2334"/>
                  </a:lnTo>
                  <a:lnTo>
                    <a:pt x="4257" y="2308"/>
                  </a:lnTo>
                  <a:lnTo>
                    <a:pt x="4257" y="2308"/>
                  </a:lnTo>
                  <a:lnTo>
                    <a:pt x="4231" y="2308"/>
                  </a:lnTo>
                  <a:lnTo>
                    <a:pt x="4231" y="2308"/>
                  </a:lnTo>
                  <a:lnTo>
                    <a:pt x="4231" y="2308"/>
                  </a:lnTo>
                  <a:lnTo>
                    <a:pt x="4231" y="2308"/>
                  </a:lnTo>
                  <a:lnTo>
                    <a:pt x="3898" y="1898"/>
                  </a:lnTo>
                  <a:lnTo>
                    <a:pt x="3436" y="1360"/>
                  </a:lnTo>
                  <a:lnTo>
                    <a:pt x="2898" y="718"/>
                  </a:lnTo>
                  <a:lnTo>
                    <a:pt x="2641" y="359"/>
                  </a:lnTo>
                  <a:lnTo>
                    <a:pt x="238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2"/>
            <p:cNvSpPr/>
            <p:nvPr/>
          </p:nvSpPr>
          <p:spPr>
            <a:xfrm>
              <a:off x="3381775" y="4251425"/>
              <a:ext cx="230800" cy="67950"/>
            </a:xfrm>
            <a:custGeom>
              <a:rect b="b" l="l" r="r" t="t"/>
              <a:pathLst>
                <a:path extrusionOk="0" h="2718" w="9232">
                  <a:moveTo>
                    <a:pt x="26" y="0"/>
                  </a:moveTo>
                  <a:lnTo>
                    <a:pt x="0" y="333"/>
                  </a:lnTo>
                  <a:lnTo>
                    <a:pt x="0" y="615"/>
                  </a:lnTo>
                  <a:lnTo>
                    <a:pt x="26" y="872"/>
                  </a:lnTo>
                  <a:lnTo>
                    <a:pt x="77" y="1077"/>
                  </a:lnTo>
                  <a:lnTo>
                    <a:pt x="154" y="1180"/>
                  </a:lnTo>
                  <a:lnTo>
                    <a:pt x="257" y="1282"/>
                  </a:lnTo>
                  <a:lnTo>
                    <a:pt x="411" y="1385"/>
                  </a:lnTo>
                  <a:lnTo>
                    <a:pt x="590" y="1487"/>
                  </a:lnTo>
                  <a:lnTo>
                    <a:pt x="1077" y="1692"/>
                  </a:lnTo>
                  <a:lnTo>
                    <a:pt x="1667" y="1872"/>
                  </a:lnTo>
                  <a:lnTo>
                    <a:pt x="2359" y="2026"/>
                  </a:lnTo>
                  <a:lnTo>
                    <a:pt x="3129" y="2180"/>
                  </a:lnTo>
                  <a:lnTo>
                    <a:pt x="3949" y="2333"/>
                  </a:lnTo>
                  <a:lnTo>
                    <a:pt x="4770" y="2436"/>
                  </a:lnTo>
                  <a:lnTo>
                    <a:pt x="5616" y="2539"/>
                  </a:lnTo>
                  <a:lnTo>
                    <a:pt x="6411" y="2615"/>
                  </a:lnTo>
                  <a:lnTo>
                    <a:pt x="7154" y="2667"/>
                  </a:lnTo>
                  <a:lnTo>
                    <a:pt x="7821" y="2718"/>
                  </a:lnTo>
                  <a:lnTo>
                    <a:pt x="8385" y="2718"/>
                  </a:lnTo>
                  <a:lnTo>
                    <a:pt x="8821" y="2692"/>
                  </a:lnTo>
                  <a:lnTo>
                    <a:pt x="9103" y="2667"/>
                  </a:lnTo>
                  <a:lnTo>
                    <a:pt x="9180" y="2615"/>
                  </a:lnTo>
                  <a:lnTo>
                    <a:pt x="9231" y="2590"/>
                  </a:lnTo>
                  <a:lnTo>
                    <a:pt x="9206" y="2487"/>
                  </a:lnTo>
                  <a:lnTo>
                    <a:pt x="9129" y="2359"/>
                  </a:lnTo>
                  <a:lnTo>
                    <a:pt x="8872" y="2000"/>
                  </a:lnTo>
                  <a:lnTo>
                    <a:pt x="8257" y="1949"/>
                  </a:lnTo>
                  <a:lnTo>
                    <a:pt x="7616" y="1897"/>
                  </a:lnTo>
                  <a:lnTo>
                    <a:pt x="6975" y="1795"/>
                  </a:lnTo>
                  <a:lnTo>
                    <a:pt x="6334" y="1692"/>
                  </a:lnTo>
                  <a:lnTo>
                    <a:pt x="5077" y="1462"/>
                  </a:lnTo>
                  <a:lnTo>
                    <a:pt x="3847" y="1154"/>
                  </a:lnTo>
                  <a:lnTo>
                    <a:pt x="2718" y="872"/>
                  </a:lnTo>
                  <a:lnTo>
                    <a:pt x="1693" y="564"/>
                  </a:lnTo>
                  <a:lnTo>
                    <a:pt x="770" y="256"/>
                  </a:lnTo>
                  <a:lnTo>
                    <a:pt x="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2"/>
            <p:cNvSpPr/>
            <p:nvPr/>
          </p:nvSpPr>
          <p:spPr>
            <a:xfrm>
              <a:off x="3808075" y="4146925"/>
              <a:ext cx="263475" cy="172450"/>
            </a:xfrm>
            <a:custGeom>
              <a:rect b="b" l="l" r="r" t="t"/>
              <a:pathLst>
                <a:path extrusionOk="0" h="6898" w="10539">
                  <a:moveTo>
                    <a:pt x="4410" y="0"/>
                  </a:moveTo>
                  <a:lnTo>
                    <a:pt x="0" y="2488"/>
                  </a:lnTo>
                  <a:lnTo>
                    <a:pt x="308" y="3077"/>
                  </a:lnTo>
                  <a:lnTo>
                    <a:pt x="615" y="3718"/>
                  </a:lnTo>
                  <a:lnTo>
                    <a:pt x="1026" y="4462"/>
                  </a:lnTo>
                  <a:lnTo>
                    <a:pt x="1487" y="5231"/>
                  </a:lnTo>
                  <a:lnTo>
                    <a:pt x="1718" y="5590"/>
                  </a:lnTo>
                  <a:lnTo>
                    <a:pt x="1974" y="5949"/>
                  </a:lnTo>
                  <a:lnTo>
                    <a:pt x="2205" y="6257"/>
                  </a:lnTo>
                  <a:lnTo>
                    <a:pt x="2436" y="6513"/>
                  </a:lnTo>
                  <a:lnTo>
                    <a:pt x="2667" y="6719"/>
                  </a:lnTo>
                  <a:lnTo>
                    <a:pt x="2872" y="6847"/>
                  </a:lnTo>
                  <a:lnTo>
                    <a:pt x="3000" y="6898"/>
                  </a:lnTo>
                  <a:lnTo>
                    <a:pt x="3154" y="6898"/>
                  </a:lnTo>
                  <a:lnTo>
                    <a:pt x="3333" y="6872"/>
                  </a:lnTo>
                  <a:lnTo>
                    <a:pt x="3539" y="6821"/>
                  </a:lnTo>
                  <a:lnTo>
                    <a:pt x="4026" y="6616"/>
                  </a:lnTo>
                  <a:lnTo>
                    <a:pt x="4590" y="6334"/>
                  </a:lnTo>
                  <a:lnTo>
                    <a:pt x="5205" y="5975"/>
                  </a:lnTo>
                  <a:lnTo>
                    <a:pt x="5872" y="5565"/>
                  </a:lnTo>
                  <a:lnTo>
                    <a:pt x="6539" y="5103"/>
                  </a:lnTo>
                  <a:lnTo>
                    <a:pt x="7231" y="4616"/>
                  </a:lnTo>
                  <a:lnTo>
                    <a:pt x="7898" y="4103"/>
                  </a:lnTo>
                  <a:lnTo>
                    <a:pt x="8539" y="3616"/>
                  </a:lnTo>
                  <a:lnTo>
                    <a:pt x="9103" y="3129"/>
                  </a:lnTo>
                  <a:lnTo>
                    <a:pt x="9616" y="2693"/>
                  </a:lnTo>
                  <a:lnTo>
                    <a:pt x="10026" y="2308"/>
                  </a:lnTo>
                  <a:lnTo>
                    <a:pt x="10334" y="2000"/>
                  </a:lnTo>
                  <a:lnTo>
                    <a:pt x="10513" y="1770"/>
                  </a:lnTo>
                  <a:lnTo>
                    <a:pt x="10539" y="1693"/>
                  </a:lnTo>
                  <a:lnTo>
                    <a:pt x="10539" y="1641"/>
                  </a:lnTo>
                  <a:lnTo>
                    <a:pt x="10436" y="1565"/>
                  </a:lnTo>
                  <a:lnTo>
                    <a:pt x="10282" y="1513"/>
                  </a:lnTo>
                  <a:lnTo>
                    <a:pt x="10077" y="1488"/>
                  </a:lnTo>
                  <a:lnTo>
                    <a:pt x="9795" y="1436"/>
                  </a:lnTo>
                  <a:lnTo>
                    <a:pt x="9103" y="1385"/>
                  </a:lnTo>
                  <a:lnTo>
                    <a:pt x="8282" y="1283"/>
                  </a:lnTo>
                  <a:lnTo>
                    <a:pt x="7821" y="1206"/>
                  </a:lnTo>
                  <a:lnTo>
                    <a:pt x="7334" y="1129"/>
                  </a:lnTo>
                  <a:lnTo>
                    <a:pt x="6846" y="1026"/>
                  </a:lnTo>
                  <a:lnTo>
                    <a:pt x="6359" y="898"/>
                  </a:lnTo>
                  <a:lnTo>
                    <a:pt x="5846" y="718"/>
                  </a:lnTo>
                  <a:lnTo>
                    <a:pt x="5359" y="513"/>
                  </a:lnTo>
                  <a:lnTo>
                    <a:pt x="4872" y="282"/>
                  </a:lnTo>
                  <a:lnTo>
                    <a:pt x="441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22"/>
            <p:cNvSpPr/>
            <p:nvPr/>
          </p:nvSpPr>
          <p:spPr>
            <a:xfrm>
              <a:off x="3808075" y="4146925"/>
              <a:ext cx="263475" cy="172450"/>
            </a:xfrm>
            <a:custGeom>
              <a:rect b="b" l="l" r="r" t="t"/>
              <a:pathLst>
                <a:path extrusionOk="0" fill="none" h="6898" w="10539">
                  <a:moveTo>
                    <a:pt x="0" y="2488"/>
                  </a:moveTo>
                  <a:lnTo>
                    <a:pt x="0" y="2488"/>
                  </a:lnTo>
                  <a:lnTo>
                    <a:pt x="308" y="3077"/>
                  </a:lnTo>
                  <a:lnTo>
                    <a:pt x="615" y="3718"/>
                  </a:lnTo>
                  <a:lnTo>
                    <a:pt x="1026" y="4462"/>
                  </a:lnTo>
                  <a:lnTo>
                    <a:pt x="1487" y="5231"/>
                  </a:lnTo>
                  <a:lnTo>
                    <a:pt x="1718" y="5590"/>
                  </a:lnTo>
                  <a:lnTo>
                    <a:pt x="1974" y="5949"/>
                  </a:lnTo>
                  <a:lnTo>
                    <a:pt x="2205" y="6257"/>
                  </a:lnTo>
                  <a:lnTo>
                    <a:pt x="2436" y="6513"/>
                  </a:lnTo>
                  <a:lnTo>
                    <a:pt x="2667" y="6719"/>
                  </a:lnTo>
                  <a:lnTo>
                    <a:pt x="2872" y="6847"/>
                  </a:lnTo>
                  <a:lnTo>
                    <a:pt x="2872" y="6847"/>
                  </a:lnTo>
                  <a:lnTo>
                    <a:pt x="3000" y="6898"/>
                  </a:lnTo>
                  <a:lnTo>
                    <a:pt x="3154" y="6898"/>
                  </a:lnTo>
                  <a:lnTo>
                    <a:pt x="3333" y="6872"/>
                  </a:lnTo>
                  <a:lnTo>
                    <a:pt x="3539" y="6821"/>
                  </a:lnTo>
                  <a:lnTo>
                    <a:pt x="4026" y="6616"/>
                  </a:lnTo>
                  <a:lnTo>
                    <a:pt x="4590" y="6334"/>
                  </a:lnTo>
                  <a:lnTo>
                    <a:pt x="5205" y="5975"/>
                  </a:lnTo>
                  <a:lnTo>
                    <a:pt x="5872" y="5565"/>
                  </a:lnTo>
                  <a:lnTo>
                    <a:pt x="6539" y="5103"/>
                  </a:lnTo>
                  <a:lnTo>
                    <a:pt x="7231" y="4616"/>
                  </a:lnTo>
                  <a:lnTo>
                    <a:pt x="7898" y="4103"/>
                  </a:lnTo>
                  <a:lnTo>
                    <a:pt x="8539" y="3616"/>
                  </a:lnTo>
                  <a:lnTo>
                    <a:pt x="9103" y="3129"/>
                  </a:lnTo>
                  <a:lnTo>
                    <a:pt x="9616" y="2693"/>
                  </a:lnTo>
                  <a:lnTo>
                    <a:pt x="10026" y="2308"/>
                  </a:lnTo>
                  <a:lnTo>
                    <a:pt x="10334" y="2000"/>
                  </a:lnTo>
                  <a:lnTo>
                    <a:pt x="10513" y="1770"/>
                  </a:lnTo>
                  <a:lnTo>
                    <a:pt x="10539" y="1693"/>
                  </a:lnTo>
                  <a:lnTo>
                    <a:pt x="10539" y="1641"/>
                  </a:lnTo>
                  <a:lnTo>
                    <a:pt x="10539" y="1641"/>
                  </a:lnTo>
                  <a:lnTo>
                    <a:pt x="10436" y="1565"/>
                  </a:lnTo>
                  <a:lnTo>
                    <a:pt x="10282" y="1513"/>
                  </a:lnTo>
                  <a:lnTo>
                    <a:pt x="10077" y="1488"/>
                  </a:lnTo>
                  <a:lnTo>
                    <a:pt x="9795" y="1436"/>
                  </a:lnTo>
                  <a:lnTo>
                    <a:pt x="9103" y="1385"/>
                  </a:lnTo>
                  <a:lnTo>
                    <a:pt x="8282" y="1283"/>
                  </a:lnTo>
                  <a:lnTo>
                    <a:pt x="7821" y="1206"/>
                  </a:lnTo>
                  <a:lnTo>
                    <a:pt x="7334" y="1129"/>
                  </a:lnTo>
                  <a:lnTo>
                    <a:pt x="6846" y="1026"/>
                  </a:lnTo>
                  <a:lnTo>
                    <a:pt x="6359" y="898"/>
                  </a:lnTo>
                  <a:lnTo>
                    <a:pt x="5846" y="718"/>
                  </a:lnTo>
                  <a:lnTo>
                    <a:pt x="5359" y="513"/>
                  </a:lnTo>
                  <a:lnTo>
                    <a:pt x="4872" y="282"/>
                  </a:lnTo>
                  <a:lnTo>
                    <a:pt x="4410" y="0"/>
                  </a:lnTo>
                  <a:lnTo>
                    <a:pt x="0" y="24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2"/>
            <p:cNvSpPr/>
            <p:nvPr/>
          </p:nvSpPr>
          <p:spPr>
            <a:xfrm>
              <a:off x="3985625" y="4173850"/>
              <a:ext cx="83375" cy="12200"/>
            </a:xfrm>
            <a:custGeom>
              <a:rect b="b" l="l" r="r" t="t"/>
              <a:pathLst>
                <a:path extrusionOk="0" h="488" w="3335">
                  <a:moveTo>
                    <a:pt x="3334" y="488"/>
                  </a:moveTo>
                  <a:lnTo>
                    <a:pt x="3334" y="488"/>
                  </a:lnTo>
                  <a:lnTo>
                    <a:pt x="3334" y="488"/>
                  </a:lnTo>
                  <a:close/>
                  <a:moveTo>
                    <a:pt x="3334" y="488"/>
                  </a:moveTo>
                  <a:lnTo>
                    <a:pt x="3334" y="488"/>
                  </a:lnTo>
                  <a:lnTo>
                    <a:pt x="3334" y="488"/>
                  </a:lnTo>
                  <a:lnTo>
                    <a:pt x="3334" y="488"/>
                  </a:lnTo>
                  <a:lnTo>
                    <a:pt x="3334" y="488"/>
                  </a:lnTo>
                  <a:close/>
                  <a:moveTo>
                    <a:pt x="3334" y="488"/>
                  </a:moveTo>
                  <a:lnTo>
                    <a:pt x="3334" y="488"/>
                  </a:lnTo>
                  <a:lnTo>
                    <a:pt x="3334" y="488"/>
                  </a:lnTo>
                  <a:lnTo>
                    <a:pt x="3334" y="488"/>
                  </a:lnTo>
                  <a:lnTo>
                    <a:pt x="3334" y="488"/>
                  </a:lnTo>
                  <a:close/>
                  <a:moveTo>
                    <a:pt x="3334" y="488"/>
                  </a:moveTo>
                  <a:lnTo>
                    <a:pt x="3334" y="488"/>
                  </a:lnTo>
                  <a:lnTo>
                    <a:pt x="3334" y="488"/>
                  </a:lnTo>
                  <a:lnTo>
                    <a:pt x="3334" y="488"/>
                  </a:lnTo>
                  <a:lnTo>
                    <a:pt x="3334" y="488"/>
                  </a:lnTo>
                  <a:close/>
                  <a:moveTo>
                    <a:pt x="3334" y="488"/>
                  </a:moveTo>
                  <a:lnTo>
                    <a:pt x="3334" y="488"/>
                  </a:lnTo>
                  <a:lnTo>
                    <a:pt x="3334" y="488"/>
                  </a:lnTo>
                  <a:lnTo>
                    <a:pt x="3334" y="488"/>
                  </a:lnTo>
                  <a:lnTo>
                    <a:pt x="3334" y="488"/>
                  </a:lnTo>
                  <a:close/>
                  <a:moveTo>
                    <a:pt x="3334" y="488"/>
                  </a:moveTo>
                  <a:lnTo>
                    <a:pt x="3334" y="488"/>
                  </a:lnTo>
                  <a:lnTo>
                    <a:pt x="3334" y="488"/>
                  </a:lnTo>
                  <a:lnTo>
                    <a:pt x="3334" y="488"/>
                  </a:lnTo>
                  <a:lnTo>
                    <a:pt x="3334" y="488"/>
                  </a:lnTo>
                  <a:close/>
                  <a:moveTo>
                    <a:pt x="1" y="0"/>
                  </a:moveTo>
                  <a:lnTo>
                    <a:pt x="1" y="0"/>
                  </a:lnTo>
                  <a:lnTo>
                    <a:pt x="1" y="0"/>
                  </a:lnTo>
                  <a:lnTo>
                    <a:pt x="565" y="103"/>
                  </a:lnTo>
                  <a:lnTo>
                    <a:pt x="1103" y="206"/>
                  </a:lnTo>
                  <a:lnTo>
                    <a:pt x="2078" y="308"/>
                  </a:lnTo>
                  <a:lnTo>
                    <a:pt x="2847" y="385"/>
                  </a:lnTo>
                  <a:lnTo>
                    <a:pt x="3129" y="436"/>
                  </a:lnTo>
                  <a:lnTo>
                    <a:pt x="3334" y="488"/>
                  </a:lnTo>
                  <a:lnTo>
                    <a:pt x="3334" y="488"/>
                  </a:lnTo>
                  <a:lnTo>
                    <a:pt x="3129" y="436"/>
                  </a:lnTo>
                  <a:lnTo>
                    <a:pt x="2847" y="385"/>
                  </a:lnTo>
                  <a:lnTo>
                    <a:pt x="2078" y="308"/>
                  </a:lnTo>
                  <a:lnTo>
                    <a:pt x="1103" y="206"/>
                  </a:lnTo>
                  <a:lnTo>
                    <a:pt x="565" y="103"/>
                  </a:lnTo>
                  <a:lnTo>
                    <a:pt x="1"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2"/>
            <p:cNvSpPr/>
            <p:nvPr/>
          </p:nvSpPr>
          <p:spPr>
            <a:xfrm>
              <a:off x="4068975" y="4186025"/>
              <a:ext cx="25" cy="2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2"/>
            <p:cNvSpPr/>
            <p:nvPr/>
          </p:nvSpPr>
          <p:spPr>
            <a:xfrm>
              <a:off x="4068975" y="41860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2"/>
            <p:cNvSpPr/>
            <p:nvPr/>
          </p:nvSpPr>
          <p:spPr>
            <a:xfrm>
              <a:off x="4068975" y="41860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2"/>
            <p:cNvSpPr/>
            <p:nvPr/>
          </p:nvSpPr>
          <p:spPr>
            <a:xfrm>
              <a:off x="4068975" y="41860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2"/>
            <p:cNvSpPr/>
            <p:nvPr/>
          </p:nvSpPr>
          <p:spPr>
            <a:xfrm>
              <a:off x="4068975" y="41860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2"/>
            <p:cNvSpPr/>
            <p:nvPr/>
          </p:nvSpPr>
          <p:spPr>
            <a:xfrm>
              <a:off x="4068975" y="418602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2"/>
            <p:cNvSpPr/>
            <p:nvPr/>
          </p:nvSpPr>
          <p:spPr>
            <a:xfrm>
              <a:off x="3985625" y="4173850"/>
              <a:ext cx="83375" cy="12200"/>
            </a:xfrm>
            <a:custGeom>
              <a:rect b="b" l="l" r="r" t="t"/>
              <a:pathLst>
                <a:path extrusionOk="0" fill="none" h="488" w="3335">
                  <a:moveTo>
                    <a:pt x="1" y="0"/>
                  </a:moveTo>
                  <a:lnTo>
                    <a:pt x="1" y="0"/>
                  </a:lnTo>
                  <a:lnTo>
                    <a:pt x="1" y="0"/>
                  </a:lnTo>
                  <a:lnTo>
                    <a:pt x="565" y="103"/>
                  </a:lnTo>
                  <a:lnTo>
                    <a:pt x="1103" y="206"/>
                  </a:lnTo>
                  <a:lnTo>
                    <a:pt x="2078" y="308"/>
                  </a:lnTo>
                  <a:lnTo>
                    <a:pt x="2847" y="385"/>
                  </a:lnTo>
                  <a:lnTo>
                    <a:pt x="3129" y="436"/>
                  </a:lnTo>
                  <a:lnTo>
                    <a:pt x="3334" y="488"/>
                  </a:lnTo>
                  <a:lnTo>
                    <a:pt x="3334" y="488"/>
                  </a:lnTo>
                  <a:lnTo>
                    <a:pt x="3129" y="436"/>
                  </a:lnTo>
                  <a:lnTo>
                    <a:pt x="2847" y="385"/>
                  </a:lnTo>
                  <a:lnTo>
                    <a:pt x="2078" y="308"/>
                  </a:lnTo>
                  <a:lnTo>
                    <a:pt x="1103" y="206"/>
                  </a:lnTo>
                  <a:lnTo>
                    <a:pt x="565" y="103"/>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2"/>
            <p:cNvSpPr/>
            <p:nvPr/>
          </p:nvSpPr>
          <p:spPr>
            <a:xfrm>
              <a:off x="3977950" y="4173850"/>
              <a:ext cx="93600" cy="88475"/>
            </a:xfrm>
            <a:custGeom>
              <a:rect b="b" l="l" r="r" t="t"/>
              <a:pathLst>
                <a:path extrusionOk="0" h="3539" w="3744">
                  <a:moveTo>
                    <a:pt x="308" y="0"/>
                  </a:moveTo>
                  <a:lnTo>
                    <a:pt x="205" y="385"/>
                  </a:lnTo>
                  <a:lnTo>
                    <a:pt x="103" y="770"/>
                  </a:lnTo>
                  <a:lnTo>
                    <a:pt x="26" y="1206"/>
                  </a:lnTo>
                  <a:lnTo>
                    <a:pt x="0" y="1641"/>
                  </a:lnTo>
                  <a:lnTo>
                    <a:pt x="0" y="2103"/>
                  </a:lnTo>
                  <a:lnTo>
                    <a:pt x="77" y="2590"/>
                  </a:lnTo>
                  <a:lnTo>
                    <a:pt x="128" y="2821"/>
                  </a:lnTo>
                  <a:lnTo>
                    <a:pt x="205" y="3077"/>
                  </a:lnTo>
                  <a:lnTo>
                    <a:pt x="308" y="3308"/>
                  </a:lnTo>
                  <a:lnTo>
                    <a:pt x="410" y="3539"/>
                  </a:lnTo>
                  <a:lnTo>
                    <a:pt x="1077" y="3052"/>
                  </a:lnTo>
                  <a:lnTo>
                    <a:pt x="1718" y="2539"/>
                  </a:lnTo>
                  <a:lnTo>
                    <a:pt x="2308" y="2077"/>
                  </a:lnTo>
                  <a:lnTo>
                    <a:pt x="2821" y="1616"/>
                  </a:lnTo>
                  <a:lnTo>
                    <a:pt x="3231" y="1231"/>
                  </a:lnTo>
                  <a:lnTo>
                    <a:pt x="3539" y="923"/>
                  </a:lnTo>
                  <a:lnTo>
                    <a:pt x="3718" y="693"/>
                  </a:lnTo>
                  <a:lnTo>
                    <a:pt x="3744" y="616"/>
                  </a:lnTo>
                  <a:lnTo>
                    <a:pt x="3744" y="564"/>
                  </a:lnTo>
                  <a:lnTo>
                    <a:pt x="3641" y="488"/>
                  </a:lnTo>
                  <a:lnTo>
                    <a:pt x="3436" y="436"/>
                  </a:lnTo>
                  <a:lnTo>
                    <a:pt x="3154" y="385"/>
                  </a:lnTo>
                  <a:lnTo>
                    <a:pt x="2385" y="308"/>
                  </a:lnTo>
                  <a:lnTo>
                    <a:pt x="1410" y="206"/>
                  </a:lnTo>
                  <a:lnTo>
                    <a:pt x="872" y="103"/>
                  </a:lnTo>
                  <a:lnTo>
                    <a:pt x="308" y="0"/>
                  </a:lnTo>
                  <a:close/>
                </a:path>
              </a:pathLst>
            </a:custGeom>
            <a:solidFill>
              <a:srgbClr val="CC05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2"/>
            <p:cNvSpPr/>
            <p:nvPr/>
          </p:nvSpPr>
          <p:spPr>
            <a:xfrm>
              <a:off x="3977950" y="4173850"/>
              <a:ext cx="93600" cy="88475"/>
            </a:xfrm>
            <a:custGeom>
              <a:rect b="b" l="l" r="r" t="t"/>
              <a:pathLst>
                <a:path extrusionOk="0" fill="none" h="3539" w="3744">
                  <a:moveTo>
                    <a:pt x="308" y="0"/>
                  </a:moveTo>
                  <a:lnTo>
                    <a:pt x="308" y="0"/>
                  </a:lnTo>
                  <a:lnTo>
                    <a:pt x="205" y="385"/>
                  </a:lnTo>
                  <a:lnTo>
                    <a:pt x="103" y="770"/>
                  </a:lnTo>
                  <a:lnTo>
                    <a:pt x="26" y="1206"/>
                  </a:lnTo>
                  <a:lnTo>
                    <a:pt x="0" y="1641"/>
                  </a:lnTo>
                  <a:lnTo>
                    <a:pt x="0" y="2103"/>
                  </a:lnTo>
                  <a:lnTo>
                    <a:pt x="77" y="2590"/>
                  </a:lnTo>
                  <a:lnTo>
                    <a:pt x="128" y="2821"/>
                  </a:lnTo>
                  <a:lnTo>
                    <a:pt x="205" y="3077"/>
                  </a:lnTo>
                  <a:lnTo>
                    <a:pt x="308" y="3308"/>
                  </a:lnTo>
                  <a:lnTo>
                    <a:pt x="410" y="3539"/>
                  </a:lnTo>
                  <a:lnTo>
                    <a:pt x="410" y="3539"/>
                  </a:lnTo>
                  <a:lnTo>
                    <a:pt x="1077" y="3052"/>
                  </a:lnTo>
                  <a:lnTo>
                    <a:pt x="1718" y="2539"/>
                  </a:lnTo>
                  <a:lnTo>
                    <a:pt x="2308" y="2077"/>
                  </a:lnTo>
                  <a:lnTo>
                    <a:pt x="2821" y="1616"/>
                  </a:lnTo>
                  <a:lnTo>
                    <a:pt x="3231" y="1231"/>
                  </a:lnTo>
                  <a:lnTo>
                    <a:pt x="3539" y="923"/>
                  </a:lnTo>
                  <a:lnTo>
                    <a:pt x="3718" y="693"/>
                  </a:lnTo>
                  <a:lnTo>
                    <a:pt x="3744" y="616"/>
                  </a:lnTo>
                  <a:lnTo>
                    <a:pt x="3744" y="564"/>
                  </a:lnTo>
                  <a:lnTo>
                    <a:pt x="3744" y="564"/>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641" y="488"/>
                  </a:lnTo>
                  <a:lnTo>
                    <a:pt x="3436" y="436"/>
                  </a:lnTo>
                  <a:lnTo>
                    <a:pt x="3154" y="385"/>
                  </a:lnTo>
                  <a:lnTo>
                    <a:pt x="2385" y="308"/>
                  </a:lnTo>
                  <a:lnTo>
                    <a:pt x="1410" y="206"/>
                  </a:lnTo>
                  <a:lnTo>
                    <a:pt x="872" y="103"/>
                  </a:lnTo>
                  <a:lnTo>
                    <a:pt x="30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2"/>
            <p:cNvSpPr/>
            <p:nvPr/>
          </p:nvSpPr>
          <p:spPr>
            <a:xfrm>
              <a:off x="3860625" y="4183475"/>
              <a:ext cx="210925" cy="135900"/>
            </a:xfrm>
            <a:custGeom>
              <a:rect b="b" l="l" r="r" t="t"/>
              <a:pathLst>
                <a:path extrusionOk="0" h="5436" w="8437">
                  <a:moveTo>
                    <a:pt x="7796" y="0"/>
                  </a:moveTo>
                  <a:lnTo>
                    <a:pt x="7283" y="385"/>
                  </a:lnTo>
                  <a:lnTo>
                    <a:pt x="6796" y="795"/>
                  </a:lnTo>
                  <a:lnTo>
                    <a:pt x="6257" y="1180"/>
                  </a:lnTo>
                  <a:lnTo>
                    <a:pt x="5719" y="1538"/>
                  </a:lnTo>
                  <a:lnTo>
                    <a:pt x="4642" y="2231"/>
                  </a:lnTo>
                  <a:lnTo>
                    <a:pt x="3565" y="2846"/>
                  </a:lnTo>
                  <a:lnTo>
                    <a:pt x="2539" y="3436"/>
                  </a:lnTo>
                  <a:lnTo>
                    <a:pt x="1590" y="3923"/>
                  </a:lnTo>
                  <a:lnTo>
                    <a:pt x="719" y="4333"/>
                  </a:lnTo>
                  <a:lnTo>
                    <a:pt x="1" y="4667"/>
                  </a:lnTo>
                  <a:lnTo>
                    <a:pt x="206" y="4923"/>
                  </a:lnTo>
                  <a:lnTo>
                    <a:pt x="411" y="5128"/>
                  </a:lnTo>
                  <a:lnTo>
                    <a:pt x="590" y="5282"/>
                  </a:lnTo>
                  <a:lnTo>
                    <a:pt x="770" y="5385"/>
                  </a:lnTo>
                  <a:lnTo>
                    <a:pt x="898" y="5436"/>
                  </a:lnTo>
                  <a:lnTo>
                    <a:pt x="1052" y="5436"/>
                  </a:lnTo>
                  <a:lnTo>
                    <a:pt x="1231" y="5410"/>
                  </a:lnTo>
                  <a:lnTo>
                    <a:pt x="1437" y="5359"/>
                  </a:lnTo>
                  <a:lnTo>
                    <a:pt x="1924" y="5154"/>
                  </a:lnTo>
                  <a:lnTo>
                    <a:pt x="2488" y="4872"/>
                  </a:lnTo>
                  <a:lnTo>
                    <a:pt x="3103" y="4513"/>
                  </a:lnTo>
                  <a:lnTo>
                    <a:pt x="3770" y="4103"/>
                  </a:lnTo>
                  <a:lnTo>
                    <a:pt x="4437" y="3641"/>
                  </a:lnTo>
                  <a:lnTo>
                    <a:pt x="5129" y="3154"/>
                  </a:lnTo>
                  <a:lnTo>
                    <a:pt x="5796" y="2641"/>
                  </a:lnTo>
                  <a:lnTo>
                    <a:pt x="6437" y="2154"/>
                  </a:lnTo>
                  <a:lnTo>
                    <a:pt x="7001" y="1667"/>
                  </a:lnTo>
                  <a:lnTo>
                    <a:pt x="7514" y="1231"/>
                  </a:lnTo>
                  <a:lnTo>
                    <a:pt x="7924" y="846"/>
                  </a:lnTo>
                  <a:lnTo>
                    <a:pt x="8232" y="538"/>
                  </a:lnTo>
                  <a:lnTo>
                    <a:pt x="8411" y="308"/>
                  </a:lnTo>
                  <a:lnTo>
                    <a:pt x="8437" y="231"/>
                  </a:lnTo>
                  <a:lnTo>
                    <a:pt x="8437" y="179"/>
                  </a:lnTo>
                  <a:lnTo>
                    <a:pt x="8360" y="103"/>
                  </a:lnTo>
                  <a:lnTo>
                    <a:pt x="8206" y="51"/>
                  </a:lnTo>
                  <a:lnTo>
                    <a:pt x="77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2"/>
            <p:cNvSpPr/>
            <p:nvPr/>
          </p:nvSpPr>
          <p:spPr>
            <a:xfrm>
              <a:off x="3070875" y="3204600"/>
              <a:ext cx="737225" cy="978875"/>
            </a:xfrm>
            <a:custGeom>
              <a:rect b="b" l="l" r="r" t="t"/>
              <a:pathLst>
                <a:path extrusionOk="0" h="39155" w="29489">
                  <a:moveTo>
                    <a:pt x="11924" y="0"/>
                  </a:moveTo>
                  <a:lnTo>
                    <a:pt x="0" y="3462"/>
                  </a:lnTo>
                  <a:lnTo>
                    <a:pt x="26" y="3949"/>
                  </a:lnTo>
                  <a:lnTo>
                    <a:pt x="77" y="4436"/>
                  </a:lnTo>
                  <a:lnTo>
                    <a:pt x="154" y="4898"/>
                  </a:lnTo>
                  <a:lnTo>
                    <a:pt x="257" y="5334"/>
                  </a:lnTo>
                  <a:lnTo>
                    <a:pt x="385" y="5770"/>
                  </a:lnTo>
                  <a:lnTo>
                    <a:pt x="513" y="6180"/>
                  </a:lnTo>
                  <a:lnTo>
                    <a:pt x="693" y="6565"/>
                  </a:lnTo>
                  <a:lnTo>
                    <a:pt x="872" y="6949"/>
                  </a:lnTo>
                  <a:lnTo>
                    <a:pt x="1077" y="7308"/>
                  </a:lnTo>
                  <a:lnTo>
                    <a:pt x="1308" y="7642"/>
                  </a:lnTo>
                  <a:lnTo>
                    <a:pt x="1539" y="7975"/>
                  </a:lnTo>
                  <a:lnTo>
                    <a:pt x="1821" y="8283"/>
                  </a:lnTo>
                  <a:lnTo>
                    <a:pt x="2077" y="8590"/>
                  </a:lnTo>
                  <a:lnTo>
                    <a:pt x="2385" y="8872"/>
                  </a:lnTo>
                  <a:lnTo>
                    <a:pt x="2667" y="9129"/>
                  </a:lnTo>
                  <a:lnTo>
                    <a:pt x="3000" y="9385"/>
                  </a:lnTo>
                  <a:lnTo>
                    <a:pt x="3334" y="9642"/>
                  </a:lnTo>
                  <a:lnTo>
                    <a:pt x="3667" y="9872"/>
                  </a:lnTo>
                  <a:lnTo>
                    <a:pt x="4026" y="10078"/>
                  </a:lnTo>
                  <a:lnTo>
                    <a:pt x="4385" y="10283"/>
                  </a:lnTo>
                  <a:lnTo>
                    <a:pt x="5154" y="10667"/>
                  </a:lnTo>
                  <a:lnTo>
                    <a:pt x="5949" y="10975"/>
                  </a:lnTo>
                  <a:lnTo>
                    <a:pt x="6770" y="11283"/>
                  </a:lnTo>
                  <a:lnTo>
                    <a:pt x="7590" y="11513"/>
                  </a:lnTo>
                  <a:lnTo>
                    <a:pt x="8436" y="11719"/>
                  </a:lnTo>
                  <a:lnTo>
                    <a:pt x="9283" y="11898"/>
                  </a:lnTo>
                  <a:lnTo>
                    <a:pt x="10154" y="12026"/>
                  </a:lnTo>
                  <a:lnTo>
                    <a:pt x="11000" y="12154"/>
                  </a:lnTo>
                  <a:lnTo>
                    <a:pt x="11821" y="12231"/>
                  </a:lnTo>
                  <a:lnTo>
                    <a:pt x="12642" y="12308"/>
                  </a:lnTo>
                  <a:lnTo>
                    <a:pt x="13411" y="12334"/>
                  </a:lnTo>
                  <a:lnTo>
                    <a:pt x="14154" y="12360"/>
                  </a:lnTo>
                  <a:lnTo>
                    <a:pt x="15539" y="12385"/>
                  </a:lnTo>
                  <a:lnTo>
                    <a:pt x="16693" y="12334"/>
                  </a:lnTo>
                  <a:lnTo>
                    <a:pt x="17590" y="12283"/>
                  </a:lnTo>
                  <a:lnTo>
                    <a:pt x="18360" y="12231"/>
                  </a:lnTo>
                  <a:lnTo>
                    <a:pt x="18360" y="12231"/>
                  </a:lnTo>
                  <a:lnTo>
                    <a:pt x="13462" y="37796"/>
                  </a:lnTo>
                  <a:lnTo>
                    <a:pt x="13565" y="37950"/>
                  </a:lnTo>
                  <a:lnTo>
                    <a:pt x="13693" y="38129"/>
                  </a:lnTo>
                  <a:lnTo>
                    <a:pt x="13847" y="38258"/>
                  </a:lnTo>
                  <a:lnTo>
                    <a:pt x="13975" y="38411"/>
                  </a:lnTo>
                  <a:lnTo>
                    <a:pt x="14154" y="38514"/>
                  </a:lnTo>
                  <a:lnTo>
                    <a:pt x="14308" y="38617"/>
                  </a:lnTo>
                  <a:lnTo>
                    <a:pt x="14693" y="38796"/>
                  </a:lnTo>
                  <a:lnTo>
                    <a:pt x="15078" y="38950"/>
                  </a:lnTo>
                  <a:lnTo>
                    <a:pt x="15488" y="39027"/>
                  </a:lnTo>
                  <a:lnTo>
                    <a:pt x="15898" y="39104"/>
                  </a:lnTo>
                  <a:lnTo>
                    <a:pt x="16308" y="39129"/>
                  </a:lnTo>
                  <a:lnTo>
                    <a:pt x="16719" y="39155"/>
                  </a:lnTo>
                  <a:lnTo>
                    <a:pt x="17103" y="39155"/>
                  </a:lnTo>
                  <a:lnTo>
                    <a:pt x="17744" y="39104"/>
                  </a:lnTo>
                  <a:lnTo>
                    <a:pt x="18206" y="39052"/>
                  </a:lnTo>
                  <a:lnTo>
                    <a:pt x="18360" y="39027"/>
                  </a:lnTo>
                  <a:lnTo>
                    <a:pt x="20103" y="34847"/>
                  </a:lnTo>
                  <a:lnTo>
                    <a:pt x="21873" y="30463"/>
                  </a:lnTo>
                  <a:lnTo>
                    <a:pt x="23924" y="25360"/>
                  </a:lnTo>
                  <a:lnTo>
                    <a:pt x="24975" y="22693"/>
                  </a:lnTo>
                  <a:lnTo>
                    <a:pt x="25975" y="20052"/>
                  </a:lnTo>
                  <a:lnTo>
                    <a:pt x="26898" y="17514"/>
                  </a:lnTo>
                  <a:lnTo>
                    <a:pt x="27744" y="15155"/>
                  </a:lnTo>
                  <a:lnTo>
                    <a:pt x="28462" y="13026"/>
                  </a:lnTo>
                  <a:lnTo>
                    <a:pt x="28770" y="12078"/>
                  </a:lnTo>
                  <a:lnTo>
                    <a:pt x="29001" y="11206"/>
                  </a:lnTo>
                  <a:lnTo>
                    <a:pt x="29206" y="10436"/>
                  </a:lnTo>
                  <a:lnTo>
                    <a:pt x="29360" y="9795"/>
                  </a:lnTo>
                  <a:lnTo>
                    <a:pt x="29462" y="9231"/>
                  </a:lnTo>
                  <a:lnTo>
                    <a:pt x="29488" y="8821"/>
                  </a:lnTo>
                  <a:lnTo>
                    <a:pt x="29488" y="8642"/>
                  </a:lnTo>
                  <a:lnTo>
                    <a:pt x="29437" y="8462"/>
                  </a:lnTo>
                  <a:lnTo>
                    <a:pt x="29386" y="8283"/>
                  </a:lnTo>
                  <a:lnTo>
                    <a:pt x="29283" y="8103"/>
                  </a:lnTo>
                  <a:lnTo>
                    <a:pt x="29180" y="7898"/>
                  </a:lnTo>
                  <a:lnTo>
                    <a:pt x="29052" y="7718"/>
                  </a:lnTo>
                  <a:lnTo>
                    <a:pt x="28744" y="7334"/>
                  </a:lnTo>
                  <a:lnTo>
                    <a:pt x="28334" y="6975"/>
                  </a:lnTo>
                  <a:lnTo>
                    <a:pt x="27873" y="6590"/>
                  </a:lnTo>
                  <a:lnTo>
                    <a:pt x="27334" y="6206"/>
                  </a:lnTo>
                  <a:lnTo>
                    <a:pt x="26744" y="5821"/>
                  </a:lnTo>
                  <a:lnTo>
                    <a:pt x="26103" y="5462"/>
                  </a:lnTo>
                  <a:lnTo>
                    <a:pt x="25411" y="5077"/>
                  </a:lnTo>
                  <a:lnTo>
                    <a:pt x="24693" y="4718"/>
                  </a:lnTo>
                  <a:lnTo>
                    <a:pt x="23924" y="4359"/>
                  </a:lnTo>
                  <a:lnTo>
                    <a:pt x="23155" y="4000"/>
                  </a:lnTo>
                  <a:lnTo>
                    <a:pt x="22334" y="3641"/>
                  </a:lnTo>
                  <a:lnTo>
                    <a:pt x="20693" y="2975"/>
                  </a:lnTo>
                  <a:lnTo>
                    <a:pt x="19052" y="2359"/>
                  </a:lnTo>
                  <a:lnTo>
                    <a:pt x="17488" y="1795"/>
                  </a:lnTo>
                  <a:lnTo>
                    <a:pt x="16001" y="1282"/>
                  </a:lnTo>
                  <a:lnTo>
                    <a:pt x="14667" y="847"/>
                  </a:lnTo>
                  <a:lnTo>
                    <a:pt x="12667" y="231"/>
                  </a:lnTo>
                  <a:lnTo>
                    <a:pt x="119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2"/>
            <p:cNvSpPr/>
            <p:nvPr/>
          </p:nvSpPr>
          <p:spPr>
            <a:xfrm>
              <a:off x="2967025" y="3270625"/>
              <a:ext cx="951325" cy="941075"/>
            </a:xfrm>
            <a:custGeom>
              <a:rect b="b" l="l" r="r" t="t"/>
              <a:pathLst>
                <a:path extrusionOk="0" h="37643" w="38053">
                  <a:moveTo>
                    <a:pt x="1026" y="0"/>
                  </a:moveTo>
                  <a:lnTo>
                    <a:pt x="846" y="411"/>
                  </a:lnTo>
                  <a:lnTo>
                    <a:pt x="693" y="898"/>
                  </a:lnTo>
                  <a:lnTo>
                    <a:pt x="513" y="1513"/>
                  </a:lnTo>
                  <a:lnTo>
                    <a:pt x="308" y="2257"/>
                  </a:lnTo>
                  <a:lnTo>
                    <a:pt x="154" y="3103"/>
                  </a:lnTo>
                  <a:lnTo>
                    <a:pt x="77" y="3539"/>
                  </a:lnTo>
                  <a:lnTo>
                    <a:pt x="26" y="4001"/>
                  </a:lnTo>
                  <a:lnTo>
                    <a:pt x="0" y="4488"/>
                  </a:lnTo>
                  <a:lnTo>
                    <a:pt x="0" y="4975"/>
                  </a:lnTo>
                  <a:lnTo>
                    <a:pt x="0" y="5462"/>
                  </a:lnTo>
                  <a:lnTo>
                    <a:pt x="26" y="5949"/>
                  </a:lnTo>
                  <a:lnTo>
                    <a:pt x="103" y="6411"/>
                  </a:lnTo>
                  <a:lnTo>
                    <a:pt x="205" y="6898"/>
                  </a:lnTo>
                  <a:lnTo>
                    <a:pt x="334" y="7360"/>
                  </a:lnTo>
                  <a:lnTo>
                    <a:pt x="513" y="7821"/>
                  </a:lnTo>
                  <a:lnTo>
                    <a:pt x="718" y="8257"/>
                  </a:lnTo>
                  <a:lnTo>
                    <a:pt x="1000" y="8693"/>
                  </a:lnTo>
                  <a:lnTo>
                    <a:pt x="1308" y="9103"/>
                  </a:lnTo>
                  <a:lnTo>
                    <a:pt x="1667" y="9462"/>
                  </a:lnTo>
                  <a:lnTo>
                    <a:pt x="2077" y="9821"/>
                  </a:lnTo>
                  <a:lnTo>
                    <a:pt x="2539" y="10129"/>
                  </a:lnTo>
                  <a:lnTo>
                    <a:pt x="2795" y="10283"/>
                  </a:lnTo>
                  <a:lnTo>
                    <a:pt x="3052" y="10411"/>
                  </a:lnTo>
                  <a:lnTo>
                    <a:pt x="3359" y="10539"/>
                  </a:lnTo>
                  <a:lnTo>
                    <a:pt x="3641" y="10667"/>
                  </a:lnTo>
                  <a:lnTo>
                    <a:pt x="4308" y="10872"/>
                  </a:lnTo>
                  <a:lnTo>
                    <a:pt x="5026" y="11026"/>
                  </a:lnTo>
                  <a:lnTo>
                    <a:pt x="6539" y="11283"/>
                  </a:lnTo>
                  <a:lnTo>
                    <a:pt x="7975" y="11488"/>
                  </a:lnTo>
                  <a:lnTo>
                    <a:pt x="9359" y="11667"/>
                  </a:lnTo>
                  <a:lnTo>
                    <a:pt x="10693" y="11821"/>
                  </a:lnTo>
                  <a:lnTo>
                    <a:pt x="11949" y="11949"/>
                  </a:lnTo>
                  <a:lnTo>
                    <a:pt x="13154" y="12026"/>
                  </a:lnTo>
                  <a:lnTo>
                    <a:pt x="14257" y="12103"/>
                  </a:lnTo>
                  <a:lnTo>
                    <a:pt x="15257" y="12155"/>
                  </a:lnTo>
                  <a:lnTo>
                    <a:pt x="17001" y="12206"/>
                  </a:lnTo>
                  <a:lnTo>
                    <a:pt x="18308" y="12231"/>
                  </a:lnTo>
                  <a:lnTo>
                    <a:pt x="19411" y="12206"/>
                  </a:lnTo>
                  <a:lnTo>
                    <a:pt x="19744" y="12949"/>
                  </a:lnTo>
                  <a:lnTo>
                    <a:pt x="20642" y="15001"/>
                  </a:lnTo>
                  <a:lnTo>
                    <a:pt x="21283" y="16411"/>
                  </a:lnTo>
                  <a:lnTo>
                    <a:pt x="22052" y="18026"/>
                  </a:lnTo>
                  <a:lnTo>
                    <a:pt x="22898" y="19821"/>
                  </a:lnTo>
                  <a:lnTo>
                    <a:pt x="23873" y="21744"/>
                  </a:lnTo>
                  <a:lnTo>
                    <a:pt x="24898" y="23770"/>
                  </a:lnTo>
                  <a:lnTo>
                    <a:pt x="26027" y="25873"/>
                  </a:lnTo>
                  <a:lnTo>
                    <a:pt x="27206" y="27975"/>
                  </a:lnTo>
                  <a:lnTo>
                    <a:pt x="28411" y="30052"/>
                  </a:lnTo>
                  <a:lnTo>
                    <a:pt x="29052" y="31104"/>
                  </a:lnTo>
                  <a:lnTo>
                    <a:pt x="29693" y="32104"/>
                  </a:lnTo>
                  <a:lnTo>
                    <a:pt x="30334" y="33104"/>
                  </a:lnTo>
                  <a:lnTo>
                    <a:pt x="31001" y="34052"/>
                  </a:lnTo>
                  <a:lnTo>
                    <a:pt x="31642" y="34976"/>
                  </a:lnTo>
                  <a:lnTo>
                    <a:pt x="32309" y="35873"/>
                  </a:lnTo>
                  <a:lnTo>
                    <a:pt x="32975" y="36719"/>
                  </a:lnTo>
                  <a:lnTo>
                    <a:pt x="33642" y="37540"/>
                  </a:lnTo>
                  <a:lnTo>
                    <a:pt x="33796" y="37565"/>
                  </a:lnTo>
                  <a:lnTo>
                    <a:pt x="34206" y="37617"/>
                  </a:lnTo>
                  <a:lnTo>
                    <a:pt x="34488" y="37642"/>
                  </a:lnTo>
                  <a:lnTo>
                    <a:pt x="34822" y="37642"/>
                  </a:lnTo>
                  <a:lnTo>
                    <a:pt x="35155" y="37617"/>
                  </a:lnTo>
                  <a:lnTo>
                    <a:pt x="35540" y="37565"/>
                  </a:lnTo>
                  <a:lnTo>
                    <a:pt x="35899" y="37463"/>
                  </a:lnTo>
                  <a:lnTo>
                    <a:pt x="36283" y="37335"/>
                  </a:lnTo>
                  <a:lnTo>
                    <a:pt x="36668" y="37129"/>
                  </a:lnTo>
                  <a:lnTo>
                    <a:pt x="36822" y="37001"/>
                  </a:lnTo>
                  <a:lnTo>
                    <a:pt x="37001" y="36873"/>
                  </a:lnTo>
                  <a:lnTo>
                    <a:pt x="37181" y="36719"/>
                  </a:lnTo>
                  <a:lnTo>
                    <a:pt x="37334" y="36540"/>
                  </a:lnTo>
                  <a:lnTo>
                    <a:pt x="37488" y="36335"/>
                  </a:lnTo>
                  <a:lnTo>
                    <a:pt x="37617" y="36129"/>
                  </a:lnTo>
                  <a:lnTo>
                    <a:pt x="37745" y="35899"/>
                  </a:lnTo>
                  <a:lnTo>
                    <a:pt x="37847" y="35617"/>
                  </a:lnTo>
                  <a:lnTo>
                    <a:pt x="37950" y="35334"/>
                  </a:lnTo>
                  <a:lnTo>
                    <a:pt x="38052" y="35052"/>
                  </a:lnTo>
                  <a:lnTo>
                    <a:pt x="37591" y="33847"/>
                  </a:lnTo>
                  <a:lnTo>
                    <a:pt x="36411" y="30719"/>
                  </a:lnTo>
                  <a:lnTo>
                    <a:pt x="34642" y="26232"/>
                  </a:lnTo>
                  <a:lnTo>
                    <a:pt x="33642" y="23693"/>
                  </a:lnTo>
                  <a:lnTo>
                    <a:pt x="32539" y="21027"/>
                  </a:lnTo>
                  <a:lnTo>
                    <a:pt x="31411" y="18360"/>
                  </a:lnTo>
                  <a:lnTo>
                    <a:pt x="30257" y="15744"/>
                  </a:lnTo>
                  <a:lnTo>
                    <a:pt x="29129" y="13257"/>
                  </a:lnTo>
                  <a:lnTo>
                    <a:pt x="28565" y="12103"/>
                  </a:lnTo>
                  <a:lnTo>
                    <a:pt x="28027" y="11001"/>
                  </a:lnTo>
                  <a:lnTo>
                    <a:pt x="27488" y="9949"/>
                  </a:lnTo>
                  <a:lnTo>
                    <a:pt x="26975" y="9001"/>
                  </a:lnTo>
                  <a:lnTo>
                    <a:pt x="26488" y="8154"/>
                  </a:lnTo>
                  <a:lnTo>
                    <a:pt x="26027" y="7385"/>
                  </a:lnTo>
                  <a:lnTo>
                    <a:pt x="25565" y="6744"/>
                  </a:lnTo>
                  <a:lnTo>
                    <a:pt x="25155" y="6206"/>
                  </a:lnTo>
                  <a:lnTo>
                    <a:pt x="24975" y="6001"/>
                  </a:lnTo>
                  <a:lnTo>
                    <a:pt x="24770" y="5821"/>
                  </a:lnTo>
                  <a:lnTo>
                    <a:pt x="24616" y="5667"/>
                  </a:lnTo>
                  <a:lnTo>
                    <a:pt x="24437" y="5565"/>
                  </a:lnTo>
                  <a:lnTo>
                    <a:pt x="23719" y="5180"/>
                  </a:lnTo>
                  <a:lnTo>
                    <a:pt x="22898" y="4770"/>
                  </a:lnTo>
                  <a:lnTo>
                    <a:pt x="21975" y="4360"/>
                  </a:lnTo>
                  <a:lnTo>
                    <a:pt x="20975" y="3924"/>
                  </a:lnTo>
                  <a:lnTo>
                    <a:pt x="18847" y="3077"/>
                  </a:lnTo>
                  <a:lnTo>
                    <a:pt x="16719" y="2283"/>
                  </a:lnTo>
                  <a:lnTo>
                    <a:pt x="14770" y="1565"/>
                  </a:lnTo>
                  <a:lnTo>
                    <a:pt x="13129" y="975"/>
                  </a:lnTo>
                  <a:lnTo>
                    <a:pt x="11616" y="462"/>
                  </a:lnTo>
                  <a:lnTo>
                    <a:pt x="10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2"/>
            <p:cNvSpPr/>
            <p:nvPr/>
          </p:nvSpPr>
          <p:spPr>
            <a:xfrm>
              <a:off x="3339475" y="3310375"/>
              <a:ext cx="389125" cy="364125"/>
            </a:xfrm>
            <a:custGeom>
              <a:rect b="b" l="l" r="r" t="t"/>
              <a:pathLst>
                <a:path extrusionOk="0" h="14565" w="15565">
                  <a:moveTo>
                    <a:pt x="26" y="0"/>
                  </a:moveTo>
                  <a:lnTo>
                    <a:pt x="0" y="52"/>
                  </a:lnTo>
                  <a:lnTo>
                    <a:pt x="2487" y="949"/>
                  </a:lnTo>
                  <a:lnTo>
                    <a:pt x="3795" y="1462"/>
                  </a:lnTo>
                  <a:lnTo>
                    <a:pt x="5103" y="1975"/>
                  </a:lnTo>
                  <a:lnTo>
                    <a:pt x="6385" y="2513"/>
                  </a:lnTo>
                  <a:lnTo>
                    <a:pt x="7564" y="3026"/>
                  </a:lnTo>
                  <a:lnTo>
                    <a:pt x="8641" y="3513"/>
                  </a:lnTo>
                  <a:lnTo>
                    <a:pt x="9539" y="4000"/>
                  </a:lnTo>
                  <a:lnTo>
                    <a:pt x="9795" y="4180"/>
                  </a:lnTo>
                  <a:lnTo>
                    <a:pt x="10077" y="4436"/>
                  </a:lnTo>
                  <a:lnTo>
                    <a:pt x="10359" y="4795"/>
                  </a:lnTo>
                  <a:lnTo>
                    <a:pt x="10693" y="5205"/>
                  </a:lnTo>
                  <a:lnTo>
                    <a:pt x="11205" y="5975"/>
                  </a:lnTo>
                  <a:lnTo>
                    <a:pt x="11770" y="6898"/>
                  </a:lnTo>
                  <a:lnTo>
                    <a:pt x="12334" y="7923"/>
                  </a:lnTo>
                  <a:lnTo>
                    <a:pt x="12949" y="9103"/>
                  </a:lnTo>
                  <a:lnTo>
                    <a:pt x="13564" y="10359"/>
                  </a:lnTo>
                  <a:lnTo>
                    <a:pt x="14206" y="11693"/>
                  </a:lnTo>
                  <a:lnTo>
                    <a:pt x="14872" y="13103"/>
                  </a:lnTo>
                  <a:lnTo>
                    <a:pt x="15539" y="14565"/>
                  </a:lnTo>
                  <a:lnTo>
                    <a:pt x="15565" y="14565"/>
                  </a:lnTo>
                  <a:lnTo>
                    <a:pt x="14693" y="12616"/>
                  </a:lnTo>
                  <a:lnTo>
                    <a:pt x="13821" y="10770"/>
                  </a:lnTo>
                  <a:lnTo>
                    <a:pt x="13000" y="9077"/>
                  </a:lnTo>
                  <a:lnTo>
                    <a:pt x="12180" y="7539"/>
                  </a:lnTo>
                  <a:lnTo>
                    <a:pt x="11795" y="6872"/>
                  </a:lnTo>
                  <a:lnTo>
                    <a:pt x="11436" y="6231"/>
                  </a:lnTo>
                  <a:lnTo>
                    <a:pt x="11077" y="5667"/>
                  </a:lnTo>
                  <a:lnTo>
                    <a:pt x="10744" y="5180"/>
                  </a:lnTo>
                  <a:lnTo>
                    <a:pt x="10411" y="4744"/>
                  </a:lnTo>
                  <a:lnTo>
                    <a:pt x="10103" y="4411"/>
                  </a:lnTo>
                  <a:lnTo>
                    <a:pt x="9821" y="4129"/>
                  </a:lnTo>
                  <a:lnTo>
                    <a:pt x="9564" y="3949"/>
                  </a:lnTo>
                  <a:lnTo>
                    <a:pt x="8667" y="3487"/>
                  </a:lnTo>
                  <a:lnTo>
                    <a:pt x="7590" y="2975"/>
                  </a:lnTo>
                  <a:lnTo>
                    <a:pt x="6410" y="2462"/>
                  </a:lnTo>
                  <a:lnTo>
                    <a:pt x="5128" y="1923"/>
                  </a:lnTo>
                  <a:lnTo>
                    <a:pt x="3821" y="1411"/>
                  </a:lnTo>
                  <a:lnTo>
                    <a:pt x="2487" y="898"/>
                  </a:lnTo>
                  <a:lnTo>
                    <a:pt x="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2"/>
            <p:cNvSpPr/>
            <p:nvPr/>
          </p:nvSpPr>
          <p:spPr>
            <a:xfrm>
              <a:off x="3497150" y="3677675"/>
              <a:ext cx="132725" cy="260925"/>
            </a:xfrm>
            <a:custGeom>
              <a:rect b="b" l="l" r="r" t="t"/>
              <a:pathLst>
                <a:path extrusionOk="0" h="10437" w="5309">
                  <a:moveTo>
                    <a:pt x="52" y="1"/>
                  </a:moveTo>
                  <a:lnTo>
                    <a:pt x="1" y="26"/>
                  </a:lnTo>
                  <a:lnTo>
                    <a:pt x="1052" y="2257"/>
                  </a:lnTo>
                  <a:lnTo>
                    <a:pt x="2309" y="4821"/>
                  </a:lnTo>
                  <a:lnTo>
                    <a:pt x="3001" y="6180"/>
                  </a:lnTo>
                  <a:lnTo>
                    <a:pt x="3719" y="7565"/>
                  </a:lnTo>
                  <a:lnTo>
                    <a:pt x="4463" y="9001"/>
                  </a:lnTo>
                  <a:lnTo>
                    <a:pt x="5257" y="10437"/>
                  </a:lnTo>
                  <a:lnTo>
                    <a:pt x="5309" y="10411"/>
                  </a:lnTo>
                  <a:lnTo>
                    <a:pt x="4514" y="8975"/>
                  </a:lnTo>
                  <a:lnTo>
                    <a:pt x="3770" y="7539"/>
                  </a:lnTo>
                  <a:lnTo>
                    <a:pt x="3027" y="6155"/>
                  </a:lnTo>
                  <a:lnTo>
                    <a:pt x="2360" y="4796"/>
                  </a:lnTo>
                  <a:lnTo>
                    <a:pt x="1103" y="2232"/>
                  </a:lnTo>
                  <a:lnTo>
                    <a:pt x="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2"/>
            <p:cNvSpPr/>
            <p:nvPr/>
          </p:nvSpPr>
          <p:spPr>
            <a:xfrm>
              <a:off x="3159975" y="2739850"/>
              <a:ext cx="417975" cy="348100"/>
            </a:xfrm>
            <a:custGeom>
              <a:rect b="b" l="l" r="r" t="t"/>
              <a:pathLst>
                <a:path extrusionOk="0" h="13924" w="16719">
                  <a:moveTo>
                    <a:pt x="1103" y="0"/>
                  </a:moveTo>
                  <a:lnTo>
                    <a:pt x="847" y="52"/>
                  </a:lnTo>
                  <a:lnTo>
                    <a:pt x="411" y="128"/>
                  </a:lnTo>
                  <a:lnTo>
                    <a:pt x="129" y="231"/>
                  </a:lnTo>
                  <a:lnTo>
                    <a:pt x="0" y="257"/>
                  </a:lnTo>
                  <a:lnTo>
                    <a:pt x="2077" y="6949"/>
                  </a:lnTo>
                  <a:lnTo>
                    <a:pt x="6257" y="9616"/>
                  </a:lnTo>
                  <a:lnTo>
                    <a:pt x="9616" y="11744"/>
                  </a:lnTo>
                  <a:lnTo>
                    <a:pt x="12180" y="13334"/>
                  </a:lnTo>
                  <a:lnTo>
                    <a:pt x="12616" y="13565"/>
                  </a:lnTo>
                  <a:lnTo>
                    <a:pt x="13052" y="13744"/>
                  </a:lnTo>
                  <a:lnTo>
                    <a:pt x="13462" y="13847"/>
                  </a:lnTo>
                  <a:lnTo>
                    <a:pt x="13898" y="13898"/>
                  </a:lnTo>
                  <a:lnTo>
                    <a:pt x="14283" y="13924"/>
                  </a:lnTo>
                  <a:lnTo>
                    <a:pt x="14667" y="13872"/>
                  </a:lnTo>
                  <a:lnTo>
                    <a:pt x="15026" y="13795"/>
                  </a:lnTo>
                  <a:lnTo>
                    <a:pt x="15360" y="13667"/>
                  </a:lnTo>
                  <a:lnTo>
                    <a:pt x="15667" y="13513"/>
                  </a:lnTo>
                  <a:lnTo>
                    <a:pt x="15924" y="13308"/>
                  </a:lnTo>
                  <a:lnTo>
                    <a:pt x="16180" y="13077"/>
                  </a:lnTo>
                  <a:lnTo>
                    <a:pt x="16360" y="12821"/>
                  </a:lnTo>
                  <a:lnTo>
                    <a:pt x="16514" y="12539"/>
                  </a:lnTo>
                  <a:lnTo>
                    <a:pt x="16642" y="12231"/>
                  </a:lnTo>
                  <a:lnTo>
                    <a:pt x="16693" y="11898"/>
                  </a:lnTo>
                  <a:lnTo>
                    <a:pt x="16719" y="11565"/>
                  </a:lnTo>
                  <a:lnTo>
                    <a:pt x="16693" y="11385"/>
                  </a:lnTo>
                  <a:lnTo>
                    <a:pt x="16591" y="11180"/>
                  </a:lnTo>
                  <a:lnTo>
                    <a:pt x="16437" y="10924"/>
                  </a:lnTo>
                  <a:lnTo>
                    <a:pt x="16232" y="10693"/>
                  </a:lnTo>
                  <a:lnTo>
                    <a:pt x="15975" y="10411"/>
                  </a:lnTo>
                  <a:lnTo>
                    <a:pt x="15693" y="10103"/>
                  </a:lnTo>
                  <a:lnTo>
                    <a:pt x="14975" y="9488"/>
                  </a:lnTo>
                  <a:lnTo>
                    <a:pt x="14129" y="8795"/>
                  </a:lnTo>
                  <a:lnTo>
                    <a:pt x="13180" y="8077"/>
                  </a:lnTo>
                  <a:lnTo>
                    <a:pt x="12155" y="7308"/>
                  </a:lnTo>
                  <a:lnTo>
                    <a:pt x="11078" y="6539"/>
                  </a:lnTo>
                  <a:lnTo>
                    <a:pt x="8898" y="5026"/>
                  </a:lnTo>
                  <a:lnTo>
                    <a:pt x="6847" y="3564"/>
                  </a:lnTo>
                  <a:lnTo>
                    <a:pt x="5949" y="2898"/>
                  </a:lnTo>
                  <a:lnTo>
                    <a:pt x="5180" y="2308"/>
                  </a:lnTo>
                  <a:lnTo>
                    <a:pt x="4565" y="1770"/>
                  </a:lnTo>
                  <a:lnTo>
                    <a:pt x="4334" y="1539"/>
                  </a:lnTo>
                  <a:lnTo>
                    <a:pt x="4129" y="1334"/>
                  </a:lnTo>
                  <a:lnTo>
                    <a:pt x="3795" y="975"/>
                  </a:lnTo>
                  <a:lnTo>
                    <a:pt x="3462" y="667"/>
                  </a:lnTo>
                  <a:lnTo>
                    <a:pt x="3103" y="436"/>
                  </a:lnTo>
                  <a:lnTo>
                    <a:pt x="2744" y="257"/>
                  </a:lnTo>
                  <a:lnTo>
                    <a:pt x="2385" y="128"/>
                  </a:lnTo>
                  <a:lnTo>
                    <a:pt x="2052" y="52"/>
                  </a:lnTo>
                  <a:lnTo>
                    <a:pt x="171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2"/>
            <p:cNvSpPr/>
            <p:nvPr/>
          </p:nvSpPr>
          <p:spPr>
            <a:xfrm>
              <a:off x="2799700" y="2816125"/>
              <a:ext cx="128875" cy="513500"/>
            </a:xfrm>
            <a:custGeom>
              <a:rect b="b" l="l" r="r" t="t"/>
              <a:pathLst>
                <a:path extrusionOk="0" h="20540" w="5155">
                  <a:moveTo>
                    <a:pt x="3052" y="1"/>
                  </a:moveTo>
                  <a:lnTo>
                    <a:pt x="2898" y="52"/>
                  </a:lnTo>
                  <a:lnTo>
                    <a:pt x="2539" y="154"/>
                  </a:lnTo>
                  <a:lnTo>
                    <a:pt x="2309" y="257"/>
                  </a:lnTo>
                  <a:lnTo>
                    <a:pt x="2052" y="411"/>
                  </a:lnTo>
                  <a:lnTo>
                    <a:pt x="1770" y="590"/>
                  </a:lnTo>
                  <a:lnTo>
                    <a:pt x="1488" y="821"/>
                  </a:lnTo>
                  <a:lnTo>
                    <a:pt x="1232" y="1103"/>
                  </a:lnTo>
                  <a:lnTo>
                    <a:pt x="975" y="1437"/>
                  </a:lnTo>
                  <a:lnTo>
                    <a:pt x="847" y="1642"/>
                  </a:lnTo>
                  <a:lnTo>
                    <a:pt x="744" y="1847"/>
                  </a:lnTo>
                  <a:lnTo>
                    <a:pt x="642" y="2078"/>
                  </a:lnTo>
                  <a:lnTo>
                    <a:pt x="565" y="2334"/>
                  </a:lnTo>
                  <a:lnTo>
                    <a:pt x="488" y="2590"/>
                  </a:lnTo>
                  <a:lnTo>
                    <a:pt x="437" y="2872"/>
                  </a:lnTo>
                  <a:lnTo>
                    <a:pt x="385" y="3180"/>
                  </a:lnTo>
                  <a:lnTo>
                    <a:pt x="360" y="3514"/>
                  </a:lnTo>
                  <a:lnTo>
                    <a:pt x="360" y="3847"/>
                  </a:lnTo>
                  <a:lnTo>
                    <a:pt x="360" y="4231"/>
                  </a:lnTo>
                  <a:lnTo>
                    <a:pt x="385" y="4616"/>
                  </a:lnTo>
                  <a:lnTo>
                    <a:pt x="437" y="5026"/>
                  </a:lnTo>
                  <a:lnTo>
                    <a:pt x="488" y="5462"/>
                  </a:lnTo>
                  <a:lnTo>
                    <a:pt x="539" y="5949"/>
                  </a:lnTo>
                  <a:lnTo>
                    <a:pt x="565" y="6949"/>
                  </a:lnTo>
                  <a:lnTo>
                    <a:pt x="539" y="8052"/>
                  </a:lnTo>
                  <a:lnTo>
                    <a:pt x="488" y="9206"/>
                  </a:lnTo>
                  <a:lnTo>
                    <a:pt x="411" y="10411"/>
                  </a:lnTo>
                  <a:lnTo>
                    <a:pt x="309" y="11616"/>
                  </a:lnTo>
                  <a:lnTo>
                    <a:pt x="129" y="14052"/>
                  </a:lnTo>
                  <a:lnTo>
                    <a:pt x="52" y="15206"/>
                  </a:lnTo>
                  <a:lnTo>
                    <a:pt x="1" y="16309"/>
                  </a:lnTo>
                  <a:lnTo>
                    <a:pt x="1" y="17309"/>
                  </a:lnTo>
                  <a:lnTo>
                    <a:pt x="26" y="17796"/>
                  </a:lnTo>
                  <a:lnTo>
                    <a:pt x="52" y="18232"/>
                  </a:lnTo>
                  <a:lnTo>
                    <a:pt x="103" y="18642"/>
                  </a:lnTo>
                  <a:lnTo>
                    <a:pt x="180" y="19001"/>
                  </a:lnTo>
                  <a:lnTo>
                    <a:pt x="257" y="19360"/>
                  </a:lnTo>
                  <a:lnTo>
                    <a:pt x="360" y="19642"/>
                  </a:lnTo>
                  <a:lnTo>
                    <a:pt x="488" y="19898"/>
                  </a:lnTo>
                  <a:lnTo>
                    <a:pt x="642" y="20129"/>
                  </a:lnTo>
                  <a:lnTo>
                    <a:pt x="821" y="20283"/>
                  </a:lnTo>
                  <a:lnTo>
                    <a:pt x="1027" y="20411"/>
                  </a:lnTo>
                  <a:lnTo>
                    <a:pt x="1232" y="20488"/>
                  </a:lnTo>
                  <a:lnTo>
                    <a:pt x="1462" y="20514"/>
                  </a:lnTo>
                  <a:lnTo>
                    <a:pt x="1668" y="20539"/>
                  </a:lnTo>
                  <a:lnTo>
                    <a:pt x="1898" y="20514"/>
                  </a:lnTo>
                  <a:lnTo>
                    <a:pt x="2103" y="20463"/>
                  </a:lnTo>
                  <a:lnTo>
                    <a:pt x="2309" y="20386"/>
                  </a:lnTo>
                  <a:lnTo>
                    <a:pt x="2514" y="20257"/>
                  </a:lnTo>
                  <a:lnTo>
                    <a:pt x="2719" y="20104"/>
                  </a:lnTo>
                  <a:lnTo>
                    <a:pt x="2924" y="19924"/>
                  </a:lnTo>
                  <a:lnTo>
                    <a:pt x="3129" y="19693"/>
                  </a:lnTo>
                  <a:lnTo>
                    <a:pt x="3309" y="19463"/>
                  </a:lnTo>
                  <a:lnTo>
                    <a:pt x="3488" y="19180"/>
                  </a:lnTo>
                  <a:lnTo>
                    <a:pt x="3668" y="18847"/>
                  </a:lnTo>
                  <a:lnTo>
                    <a:pt x="3847" y="18514"/>
                  </a:lnTo>
                  <a:lnTo>
                    <a:pt x="4001" y="18129"/>
                  </a:lnTo>
                  <a:lnTo>
                    <a:pt x="4155" y="17693"/>
                  </a:lnTo>
                  <a:lnTo>
                    <a:pt x="4283" y="17257"/>
                  </a:lnTo>
                  <a:lnTo>
                    <a:pt x="4437" y="16770"/>
                  </a:lnTo>
                  <a:lnTo>
                    <a:pt x="4565" y="16257"/>
                  </a:lnTo>
                  <a:lnTo>
                    <a:pt x="4668" y="15693"/>
                  </a:lnTo>
                  <a:lnTo>
                    <a:pt x="4770" y="15103"/>
                  </a:lnTo>
                  <a:lnTo>
                    <a:pt x="4873" y="14488"/>
                  </a:lnTo>
                  <a:lnTo>
                    <a:pt x="4950" y="13847"/>
                  </a:lnTo>
                  <a:lnTo>
                    <a:pt x="5001" y="13155"/>
                  </a:lnTo>
                  <a:lnTo>
                    <a:pt x="5078" y="12437"/>
                  </a:lnTo>
                  <a:lnTo>
                    <a:pt x="5104" y="11668"/>
                  </a:lnTo>
                  <a:lnTo>
                    <a:pt x="5129" y="10898"/>
                  </a:lnTo>
                  <a:lnTo>
                    <a:pt x="5155" y="10052"/>
                  </a:lnTo>
                  <a:lnTo>
                    <a:pt x="5129" y="9206"/>
                  </a:lnTo>
                  <a:lnTo>
                    <a:pt x="5129" y="8308"/>
                  </a:lnTo>
                  <a:lnTo>
                    <a:pt x="5078" y="7385"/>
                  </a:lnTo>
                  <a:lnTo>
                    <a:pt x="5027" y="6411"/>
                  </a:lnTo>
                  <a:lnTo>
                    <a:pt x="305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2"/>
            <p:cNvSpPr/>
            <p:nvPr/>
          </p:nvSpPr>
          <p:spPr>
            <a:xfrm>
              <a:off x="2859325" y="2414200"/>
              <a:ext cx="307725" cy="382725"/>
            </a:xfrm>
            <a:custGeom>
              <a:rect b="b" l="l" r="r" t="t"/>
              <a:pathLst>
                <a:path extrusionOk="0" h="15309" w="12309">
                  <a:moveTo>
                    <a:pt x="7026" y="0"/>
                  </a:moveTo>
                  <a:lnTo>
                    <a:pt x="6513" y="52"/>
                  </a:lnTo>
                  <a:lnTo>
                    <a:pt x="6026" y="154"/>
                  </a:lnTo>
                  <a:lnTo>
                    <a:pt x="5590" y="282"/>
                  </a:lnTo>
                  <a:lnTo>
                    <a:pt x="5206" y="411"/>
                  </a:lnTo>
                  <a:lnTo>
                    <a:pt x="4872" y="539"/>
                  </a:lnTo>
                  <a:lnTo>
                    <a:pt x="4565" y="693"/>
                  </a:lnTo>
                  <a:lnTo>
                    <a:pt x="4308" y="821"/>
                  </a:lnTo>
                  <a:lnTo>
                    <a:pt x="3975" y="1052"/>
                  </a:lnTo>
                  <a:lnTo>
                    <a:pt x="3847" y="1129"/>
                  </a:lnTo>
                  <a:lnTo>
                    <a:pt x="3616" y="1154"/>
                  </a:lnTo>
                  <a:lnTo>
                    <a:pt x="3385" y="1206"/>
                  </a:lnTo>
                  <a:lnTo>
                    <a:pt x="3154" y="1257"/>
                  </a:lnTo>
                  <a:lnTo>
                    <a:pt x="2949" y="1334"/>
                  </a:lnTo>
                  <a:lnTo>
                    <a:pt x="2744" y="1411"/>
                  </a:lnTo>
                  <a:lnTo>
                    <a:pt x="2539" y="1513"/>
                  </a:lnTo>
                  <a:lnTo>
                    <a:pt x="2180" y="1770"/>
                  </a:lnTo>
                  <a:lnTo>
                    <a:pt x="1821" y="2052"/>
                  </a:lnTo>
                  <a:lnTo>
                    <a:pt x="1513" y="2385"/>
                  </a:lnTo>
                  <a:lnTo>
                    <a:pt x="1231" y="2770"/>
                  </a:lnTo>
                  <a:lnTo>
                    <a:pt x="1001" y="3180"/>
                  </a:lnTo>
                  <a:lnTo>
                    <a:pt x="770" y="3616"/>
                  </a:lnTo>
                  <a:lnTo>
                    <a:pt x="590" y="4103"/>
                  </a:lnTo>
                  <a:lnTo>
                    <a:pt x="411" y="4590"/>
                  </a:lnTo>
                  <a:lnTo>
                    <a:pt x="283" y="5129"/>
                  </a:lnTo>
                  <a:lnTo>
                    <a:pt x="180" y="5667"/>
                  </a:lnTo>
                  <a:lnTo>
                    <a:pt x="103" y="6231"/>
                  </a:lnTo>
                  <a:lnTo>
                    <a:pt x="26" y="6795"/>
                  </a:lnTo>
                  <a:lnTo>
                    <a:pt x="1" y="7385"/>
                  </a:lnTo>
                  <a:lnTo>
                    <a:pt x="1" y="7949"/>
                  </a:lnTo>
                  <a:lnTo>
                    <a:pt x="26" y="8539"/>
                  </a:lnTo>
                  <a:lnTo>
                    <a:pt x="52" y="9129"/>
                  </a:lnTo>
                  <a:lnTo>
                    <a:pt x="103" y="9693"/>
                  </a:lnTo>
                  <a:lnTo>
                    <a:pt x="206" y="10257"/>
                  </a:lnTo>
                  <a:lnTo>
                    <a:pt x="308" y="10795"/>
                  </a:lnTo>
                  <a:lnTo>
                    <a:pt x="436" y="11334"/>
                  </a:lnTo>
                  <a:lnTo>
                    <a:pt x="565" y="11847"/>
                  </a:lnTo>
                  <a:lnTo>
                    <a:pt x="744" y="12334"/>
                  </a:lnTo>
                  <a:lnTo>
                    <a:pt x="924" y="12770"/>
                  </a:lnTo>
                  <a:lnTo>
                    <a:pt x="1129" y="13206"/>
                  </a:lnTo>
                  <a:lnTo>
                    <a:pt x="1334" y="13590"/>
                  </a:lnTo>
                  <a:lnTo>
                    <a:pt x="1565" y="13924"/>
                  </a:lnTo>
                  <a:lnTo>
                    <a:pt x="1821" y="14231"/>
                  </a:lnTo>
                  <a:lnTo>
                    <a:pt x="2103" y="14462"/>
                  </a:lnTo>
                  <a:lnTo>
                    <a:pt x="2360" y="14667"/>
                  </a:lnTo>
                  <a:lnTo>
                    <a:pt x="2667" y="14821"/>
                  </a:lnTo>
                  <a:lnTo>
                    <a:pt x="3001" y="14975"/>
                  </a:lnTo>
                  <a:lnTo>
                    <a:pt x="3334" y="15078"/>
                  </a:lnTo>
                  <a:lnTo>
                    <a:pt x="3693" y="15155"/>
                  </a:lnTo>
                  <a:lnTo>
                    <a:pt x="4052" y="15231"/>
                  </a:lnTo>
                  <a:lnTo>
                    <a:pt x="4437" y="15283"/>
                  </a:lnTo>
                  <a:lnTo>
                    <a:pt x="4821" y="15308"/>
                  </a:lnTo>
                  <a:lnTo>
                    <a:pt x="5231" y="15308"/>
                  </a:lnTo>
                  <a:lnTo>
                    <a:pt x="6052" y="15283"/>
                  </a:lnTo>
                  <a:lnTo>
                    <a:pt x="6872" y="15206"/>
                  </a:lnTo>
                  <a:lnTo>
                    <a:pt x="7693" y="15078"/>
                  </a:lnTo>
                  <a:lnTo>
                    <a:pt x="8488" y="14924"/>
                  </a:lnTo>
                  <a:lnTo>
                    <a:pt x="9257" y="14744"/>
                  </a:lnTo>
                  <a:lnTo>
                    <a:pt x="9975" y="14565"/>
                  </a:lnTo>
                  <a:lnTo>
                    <a:pt x="10616" y="14385"/>
                  </a:lnTo>
                  <a:lnTo>
                    <a:pt x="11180" y="14206"/>
                  </a:lnTo>
                  <a:lnTo>
                    <a:pt x="12001" y="13924"/>
                  </a:lnTo>
                  <a:lnTo>
                    <a:pt x="12308" y="13796"/>
                  </a:lnTo>
                  <a:lnTo>
                    <a:pt x="11924" y="13052"/>
                  </a:lnTo>
                  <a:lnTo>
                    <a:pt x="11539" y="12231"/>
                  </a:lnTo>
                  <a:lnTo>
                    <a:pt x="11129" y="11283"/>
                  </a:lnTo>
                  <a:lnTo>
                    <a:pt x="10949" y="10795"/>
                  </a:lnTo>
                  <a:lnTo>
                    <a:pt x="10770" y="10283"/>
                  </a:lnTo>
                  <a:lnTo>
                    <a:pt x="10642" y="9795"/>
                  </a:lnTo>
                  <a:lnTo>
                    <a:pt x="10565" y="9360"/>
                  </a:lnTo>
                  <a:lnTo>
                    <a:pt x="10514" y="8924"/>
                  </a:lnTo>
                  <a:lnTo>
                    <a:pt x="10514" y="8744"/>
                  </a:lnTo>
                  <a:lnTo>
                    <a:pt x="10539" y="8565"/>
                  </a:lnTo>
                  <a:lnTo>
                    <a:pt x="10565" y="8385"/>
                  </a:lnTo>
                  <a:lnTo>
                    <a:pt x="10616" y="8257"/>
                  </a:lnTo>
                  <a:lnTo>
                    <a:pt x="10693" y="8129"/>
                  </a:lnTo>
                  <a:lnTo>
                    <a:pt x="10796" y="8026"/>
                  </a:lnTo>
                  <a:lnTo>
                    <a:pt x="10949" y="7872"/>
                  </a:lnTo>
                  <a:lnTo>
                    <a:pt x="11078" y="7693"/>
                  </a:lnTo>
                  <a:lnTo>
                    <a:pt x="11206" y="7513"/>
                  </a:lnTo>
                  <a:lnTo>
                    <a:pt x="11334" y="7308"/>
                  </a:lnTo>
                  <a:lnTo>
                    <a:pt x="11539" y="6847"/>
                  </a:lnTo>
                  <a:lnTo>
                    <a:pt x="11719" y="6334"/>
                  </a:lnTo>
                  <a:lnTo>
                    <a:pt x="11873" y="5795"/>
                  </a:lnTo>
                  <a:lnTo>
                    <a:pt x="11949" y="5231"/>
                  </a:lnTo>
                  <a:lnTo>
                    <a:pt x="12001" y="4642"/>
                  </a:lnTo>
                  <a:lnTo>
                    <a:pt x="12001" y="4052"/>
                  </a:lnTo>
                  <a:lnTo>
                    <a:pt x="11949" y="3462"/>
                  </a:lnTo>
                  <a:lnTo>
                    <a:pt x="11847" y="2898"/>
                  </a:lnTo>
                  <a:lnTo>
                    <a:pt x="11719" y="2359"/>
                  </a:lnTo>
                  <a:lnTo>
                    <a:pt x="11616" y="2103"/>
                  </a:lnTo>
                  <a:lnTo>
                    <a:pt x="11514" y="1872"/>
                  </a:lnTo>
                  <a:lnTo>
                    <a:pt x="11385" y="1641"/>
                  </a:lnTo>
                  <a:lnTo>
                    <a:pt x="11257" y="1411"/>
                  </a:lnTo>
                  <a:lnTo>
                    <a:pt x="11103" y="1206"/>
                  </a:lnTo>
                  <a:lnTo>
                    <a:pt x="10949" y="1026"/>
                  </a:lnTo>
                  <a:lnTo>
                    <a:pt x="10770" y="872"/>
                  </a:lnTo>
                  <a:lnTo>
                    <a:pt x="10565" y="718"/>
                  </a:lnTo>
                  <a:lnTo>
                    <a:pt x="10360" y="590"/>
                  </a:lnTo>
                  <a:lnTo>
                    <a:pt x="10155" y="488"/>
                  </a:lnTo>
                  <a:lnTo>
                    <a:pt x="9796" y="385"/>
                  </a:lnTo>
                  <a:lnTo>
                    <a:pt x="9462" y="257"/>
                  </a:lnTo>
                  <a:lnTo>
                    <a:pt x="9129" y="180"/>
                  </a:lnTo>
                  <a:lnTo>
                    <a:pt x="8796" y="103"/>
                  </a:lnTo>
                  <a:lnTo>
                    <a:pt x="8180" y="26"/>
                  </a:lnTo>
                  <a:lnTo>
                    <a:pt x="759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2"/>
            <p:cNvSpPr/>
            <p:nvPr/>
          </p:nvSpPr>
          <p:spPr>
            <a:xfrm>
              <a:off x="2859325" y="2414200"/>
              <a:ext cx="307725" cy="382725"/>
            </a:xfrm>
            <a:custGeom>
              <a:rect b="b" l="l" r="r" t="t"/>
              <a:pathLst>
                <a:path extrusionOk="0" fill="none" h="15309" w="12309">
                  <a:moveTo>
                    <a:pt x="3847" y="1129"/>
                  </a:moveTo>
                  <a:lnTo>
                    <a:pt x="3847" y="1129"/>
                  </a:lnTo>
                  <a:lnTo>
                    <a:pt x="3975" y="1052"/>
                  </a:lnTo>
                  <a:lnTo>
                    <a:pt x="4308" y="821"/>
                  </a:lnTo>
                  <a:lnTo>
                    <a:pt x="4565" y="693"/>
                  </a:lnTo>
                  <a:lnTo>
                    <a:pt x="4872" y="539"/>
                  </a:lnTo>
                  <a:lnTo>
                    <a:pt x="5206" y="411"/>
                  </a:lnTo>
                  <a:lnTo>
                    <a:pt x="5590" y="282"/>
                  </a:lnTo>
                  <a:lnTo>
                    <a:pt x="6026" y="154"/>
                  </a:lnTo>
                  <a:lnTo>
                    <a:pt x="6513" y="52"/>
                  </a:lnTo>
                  <a:lnTo>
                    <a:pt x="7026" y="0"/>
                  </a:lnTo>
                  <a:lnTo>
                    <a:pt x="7590" y="0"/>
                  </a:lnTo>
                  <a:lnTo>
                    <a:pt x="8180" y="26"/>
                  </a:lnTo>
                  <a:lnTo>
                    <a:pt x="8796" y="103"/>
                  </a:lnTo>
                  <a:lnTo>
                    <a:pt x="9129" y="180"/>
                  </a:lnTo>
                  <a:lnTo>
                    <a:pt x="9462" y="257"/>
                  </a:lnTo>
                  <a:lnTo>
                    <a:pt x="9796" y="385"/>
                  </a:lnTo>
                  <a:lnTo>
                    <a:pt x="10155" y="488"/>
                  </a:lnTo>
                  <a:lnTo>
                    <a:pt x="10155" y="488"/>
                  </a:lnTo>
                  <a:lnTo>
                    <a:pt x="10360" y="590"/>
                  </a:lnTo>
                  <a:lnTo>
                    <a:pt x="10565" y="718"/>
                  </a:lnTo>
                  <a:lnTo>
                    <a:pt x="10770" y="872"/>
                  </a:lnTo>
                  <a:lnTo>
                    <a:pt x="10949" y="1026"/>
                  </a:lnTo>
                  <a:lnTo>
                    <a:pt x="11103" y="1206"/>
                  </a:lnTo>
                  <a:lnTo>
                    <a:pt x="11257" y="1411"/>
                  </a:lnTo>
                  <a:lnTo>
                    <a:pt x="11385" y="1641"/>
                  </a:lnTo>
                  <a:lnTo>
                    <a:pt x="11514" y="1872"/>
                  </a:lnTo>
                  <a:lnTo>
                    <a:pt x="11616" y="2103"/>
                  </a:lnTo>
                  <a:lnTo>
                    <a:pt x="11719" y="2359"/>
                  </a:lnTo>
                  <a:lnTo>
                    <a:pt x="11847" y="2898"/>
                  </a:lnTo>
                  <a:lnTo>
                    <a:pt x="11949" y="3462"/>
                  </a:lnTo>
                  <a:lnTo>
                    <a:pt x="12001" y="4052"/>
                  </a:lnTo>
                  <a:lnTo>
                    <a:pt x="12001" y="4642"/>
                  </a:lnTo>
                  <a:lnTo>
                    <a:pt x="11949" y="5231"/>
                  </a:lnTo>
                  <a:lnTo>
                    <a:pt x="11873" y="5795"/>
                  </a:lnTo>
                  <a:lnTo>
                    <a:pt x="11719" y="6334"/>
                  </a:lnTo>
                  <a:lnTo>
                    <a:pt x="11539" y="6847"/>
                  </a:lnTo>
                  <a:lnTo>
                    <a:pt x="11334" y="7308"/>
                  </a:lnTo>
                  <a:lnTo>
                    <a:pt x="11206" y="7513"/>
                  </a:lnTo>
                  <a:lnTo>
                    <a:pt x="11078" y="7693"/>
                  </a:lnTo>
                  <a:lnTo>
                    <a:pt x="10949" y="7872"/>
                  </a:lnTo>
                  <a:lnTo>
                    <a:pt x="10796" y="8026"/>
                  </a:lnTo>
                  <a:lnTo>
                    <a:pt x="10796" y="8026"/>
                  </a:lnTo>
                  <a:lnTo>
                    <a:pt x="10693" y="8129"/>
                  </a:lnTo>
                  <a:lnTo>
                    <a:pt x="10616" y="8257"/>
                  </a:lnTo>
                  <a:lnTo>
                    <a:pt x="10565" y="8385"/>
                  </a:lnTo>
                  <a:lnTo>
                    <a:pt x="10539" y="8565"/>
                  </a:lnTo>
                  <a:lnTo>
                    <a:pt x="10514" y="8744"/>
                  </a:lnTo>
                  <a:lnTo>
                    <a:pt x="10514" y="8924"/>
                  </a:lnTo>
                  <a:lnTo>
                    <a:pt x="10565" y="9360"/>
                  </a:lnTo>
                  <a:lnTo>
                    <a:pt x="10642" y="9795"/>
                  </a:lnTo>
                  <a:lnTo>
                    <a:pt x="10770" y="10283"/>
                  </a:lnTo>
                  <a:lnTo>
                    <a:pt x="10949" y="10795"/>
                  </a:lnTo>
                  <a:lnTo>
                    <a:pt x="11129" y="11283"/>
                  </a:lnTo>
                  <a:lnTo>
                    <a:pt x="11539" y="12231"/>
                  </a:lnTo>
                  <a:lnTo>
                    <a:pt x="11924" y="13052"/>
                  </a:lnTo>
                  <a:lnTo>
                    <a:pt x="12308" y="13796"/>
                  </a:lnTo>
                  <a:lnTo>
                    <a:pt x="12308" y="13796"/>
                  </a:lnTo>
                  <a:lnTo>
                    <a:pt x="12001" y="13924"/>
                  </a:lnTo>
                  <a:lnTo>
                    <a:pt x="11180" y="14206"/>
                  </a:lnTo>
                  <a:lnTo>
                    <a:pt x="10616" y="14385"/>
                  </a:lnTo>
                  <a:lnTo>
                    <a:pt x="9975" y="14565"/>
                  </a:lnTo>
                  <a:lnTo>
                    <a:pt x="9257" y="14744"/>
                  </a:lnTo>
                  <a:lnTo>
                    <a:pt x="8488" y="14924"/>
                  </a:lnTo>
                  <a:lnTo>
                    <a:pt x="7693" y="15078"/>
                  </a:lnTo>
                  <a:lnTo>
                    <a:pt x="6872" y="15206"/>
                  </a:lnTo>
                  <a:lnTo>
                    <a:pt x="6052" y="15283"/>
                  </a:lnTo>
                  <a:lnTo>
                    <a:pt x="5231" y="15308"/>
                  </a:lnTo>
                  <a:lnTo>
                    <a:pt x="4821" y="15308"/>
                  </a:lnTo>
                  <a:lnTo>
                    <a:pt x="4437" y="15283"/>
                  </a:lnTo>
                  <a:lnTo>
                    <a:pt x="4052" y="15231"/>
                  </a:lnTo>
                  <a:lnTo>
                    <a:pt x="3693" y="15155"/>
                  </a:lnTo>
                  <a:lnTo>
                    <a:pt x="3334" y="15078"/>
                  </a:lnTo>
                  <a:lnTo>
                    <a:pt x="3001" y="14975"/>
                  </a:lnTo>
                  <a:lnTo>
                    <a:pt x="2667" y="14821"/>
                  </a:lnTo>
                  <a:lnTo>
                    <a:pt x="2360" y="14667"/>
                  </a:lnTo>
                  <a:lnTo>
                    <a:pt x="2360" y="14667"/>
                  </a:lnTo>
                  <a:lnTo>
                    <a:pt x="2103" y="14462"/>
                  </a:lnTo>
                  <a:lnTo>
                    <a:pt x="1821" y="14231"/>
                  </a:lnTo>
                  <a:lnTo>
                    <a:pt x="1565" y="13924"/>
                  </a:lnTo>
                  <a:lnTo>
                    <a:pt x="1334" y="13590"/>
                  </a:lnTo>
                  <a:lnTo>
                    <a:pt x="1129" y="13206"/>
                  </a:lnTo>
                  <a:lnTo>
                    <a:pt x="924" y="12770"/>
                  </a:lnTo>
                  <a:lnTo>
                    <a:pt x="744" y="12334"/>
                  </a:lnTo>
                  <a:lnTo>
                    <a:pt x="565" y="11847"/>
                  </a:lnTo>
                  <a:lnTo>
                    <a:pt x="436" y="11334"/>
                  </a:lnTo>
                  <a:lnTo>
                    <a:pt x="308" y="10795"/>
                  </a:lnTo>
                  <a:lnTo>
                    <a:pt x="206" y="10257"/>
                  </a:lnTo>
                  <a:lnTo>
                    <a:pt x="103" y="9693"/>
                  </a:lnTo>
                  <a:lnTo>
                    <a:pt x="52" y="9129"/>
                  </a:lnTo>
                  <a:lnTo>
                    <a:pt x="26" y="8539"/>
                  </a:lnTo>
                  <a:lnTo>
                    <a:pt x="1" y="7949"/>
                  </a:lnTo>
                  <a:lnTo>
                    <a:pt x="1" y="7385"/>
                  </a:lnTo>
                  <a:lnTo>
                    <a:pt x="26" y="6795"/>
                  </a:lnTo>
                  <a:lnTo>
                    <a:pt x="103" y="6231"/>
                  </a:lnTo>
                  <a:lnTo>
                    <a:pt x="180" y="5667"/>
                  </a:lnTo>
                  <a:lnTo>
                    <a:pt x="283" y="5129"/>
                  </a:lnTo>
                  <a:lnTo>
                    <a:pt x="411" y="4590"/>
                  </a:lnTo>
                  <a:lnTo>
                    <a:pt x="590" y="4103"/>
                  </a:lnTo>
                  <a:lnTo>
                    <a:pt x="770" y="3616"/>
                  </a:lnTo>
                  <a:lnTo>
                    <a:pt x="1001" y="3180"/>
                  </a:lnTo>
                  <a:lnTo>
                    <a:pt x="1231" y="2770"/>
                  </a:lnTo>
                  <a:lnTo>
                    <a:pt x="1513" y="2385"/>
                  </a:lnTo>
                  <a:lnTo>
                    <a:pt x="1821" y="2052"/>
                  </a:lnTo>
                  <a:lnTo>
                    <a:pt x="2180" y="1770"/>
                  </a:lnTo>
                  <a:lnTo>
                    <a:pt x="2539" y="1513"/>
                  </a:lnTo>
                  <a:lnTo>
                    <a:pt x="2744" y="1411"/>
                  </a:lnTo>
                  <a:lnTo>
                    <a:pt x="2949" y="1334"/>
                  </a:lnTo>
                  <a:lnTo>
                    <a:pt x="3154" y="1257"/>
                  </a:lnTo>
                  <a:lnTo>
                    <a:pt x="3385" y="1206"/>
                  </a:lnTo>
                  <a:lnTo>
                    <a:pt x="3616" y="1154"/>
                  </a:lnTo>
                  <a:lnTo>
                    <a:pt x="3847" y="112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2"/>
            <p:cNvSpPr/>
            <p:nvPr/>
          </p:nvSpPr>
          <p:spPr>
            <a:xfrm>
              <a:off x="2856125" y="2746250"/>
              <a:ext cx="512850" cy="550050"/>
            </a:xfrm>
            <a:custGeom>
              <a:rect b="b" l="l" r="r" t="t"/>
              <a:pathLst>
                <a:path extrusionOk="0" h="22002" w="20514">
                  <a:moveTo>
                    <a:pt x="12154" y="1"/>
                  </a:moveTo>
                  <a:lnTo>
                    <a:pt x="11821" y="26"/>
                  </a:lnTo>
                  <a:lnTo>
                    <a:pt x="11360" y="103"/>
                  </a:lnTo>
                  <a:lnTo>
                    <a:pt x="10154" y="308"/>
                  </a:lnTo>
                  <a:lnTo>
                    <a:pt x="8693" y="616"/>
                  </a:lnTo>
                  <a:lnTo>
                    <a:pt x="7052" y="1001"/>
                  </a:lnTo>
                  <a:lnTo>
                    <a:pt x="5385" y="1411"/>
                  </a:lnTo>
                  <a:lnTo>
                    <a:pt x="3821" y="1796"/>
                  </a:lnTo>
                  <a:lnTo>
                    <a:pt x="2462" y="2180"/>
                  </a:lnTo>
                  <a:lnTo>
                    <a:pt x="1488" y="2462"/>
                  </a:lnTo>
                  <a:lnTo>
                    <a:pt x="1129" y="2590"/>
                  </a:lnTo>
                  <a:lnTo>
                    <a:pt x="846" y="2770"/>
                  </a:lnTo>
                  <a:lnTo>
                    <a:pt x="590" y="2975"/>
                  </a:lnTo>
                  <a:lnTo>
                    <a:pt x="411" y="3180"/>
                  </a:lnTo>
                  <a:lnTo>
                    <a:pt x="257" y="3411"/>
                  </a:lnTo>
                  <a:lnTo>
                    <a:pt x="154" y="3642"/>
                  </a:lnTo>
                  <a:lnTo>
                    <a:pt x="77" y="3898"/>
                  </a:lnTo>
                  <a:lnTo>
                    <a:pt x="26" y="4129"/>
                  </a:lnTo>
                  <a:lnTo>
                    <a:pt x="0" y="4385"/>
                  </a:lnTo>
                  <a:lnTo>
                    <a:pt x="0" y="4591"/>
                  </a:lnTo>
                  <a:lnTo>
                    <a:pt x="52" y="5001"/>
                  </a:lnTo>
                  <a:lnTo>
                    <a:pt x="103" y="5308"/>
                  </a:lnTo>
                  <a:lnTo>
                    <a:pt x="129" y="5462"/>
                  </a:lnTo>
                  <a:lnTo>
                    <a:pt x="231" y="6052"/>
                  </a:lnTo>
                  <a:lnTo>
                    <a:pt x="411" y="6667"/>
                  </a:lnTo>
                  <a:lnTo>
                    <a:pt x="641" y="7283"/>
                  </a:lnTo>
                  <a:lnTo>
                    <a:pt x="898" y="7898"/>
                  </a:lnTo>
                  <a:lnTo>
                    <a:pt x="1205" y="8514"/>
                  </a:lnTo>
                  <a:lnTo>
                    <a:pt x="1513" y="9129"/>
                  </a:lnTo>
                  <a:lnTo>
                    <a:pt x="1872" y="9744"/>
                  </a:lnTo>
                  <a:lnTo>
                    <a:pt x="2231" y="10334"/>
                  </a:lnTo>
                  <a:lnTo>
                    <a:pt x="2949" y="11514"/>
                  </a:lnTo>
                  <a:lnTo>
                    <a:pt x="3616" y="12642"/>
                  </a:lnTo>
                  <a:lnTo>
                    <a:pt x="3923" y="13206"/>
                  </a:lnTo>
                  <a:lnTo>
                    <a:pt x="4180" y="13719"/>
                  </a:lnTo>
                  <a:lnTo>
                    <a:pt x="4411" y="14232"/>
                  </a:lnTo>
                  <a:lnTo>
                    <a:pt x="4590" y="14719"/>
                  </a:lnTo>
                  <a:lnTo>
                    <a:pt x="4744" y="15232"/>
                  </a:lnTo>
                  <a:lnTo>
                    <a:pt x="4872" y="15745"/>
                  </a:lnTo>
                  <a:lnTo>
                    <a:pt x="4975" y="16257"/>
                  </a:lnTo>
                  <a:lnTo>
                    <a:pt x="5077" y="16796"/>
                  </a:lnTo>
                  <a:lnTo>
                    <a:pt x="5231" y="17847"/>
                  </a:lnTo>
                  <a:lnTo>
                    <a:pt x="5334" y="18822"/>
                  </a:lnTo>
                  <a:lnTo>
                    <a:pt x="5411" y="19668"/>
                  </a:lnTo>
                  <a:lnTo>
                    <a:pt x="5436" y="20360"/>
                  </a:lnTo>
                  <a:lnTo>
                    <a:pt x="5462" y="20975"/>
                  </a:lnTo>
                  <a:lnTo>
                    <a:pt x="5616" y="21027"/>
                  </a:lnTo>
                  <a:lnTo>
                    <a:pt x="6129" y="21206"/>
                  </a:lnTo>
                  <a:lnTo>
                    <a:pt x="6924" y="21463"/>
                  </a:lnTo>
                  <a:lnTo>
                    <a:pt x="7436" y="21565"/>
                  </a:lnTo>
                  <a:lnTo>
                    <a:pt x="8026" y="21693"/>
                  </a:lnTo>
                  <a:lnTo>
                    <a:pt x="8667" y="21796"/>
                  </a:lnTo>
                  <a:lnTo>
                    <a:pt x="9385" y="21899"/>
                  </a:lnTo>
                  <a:lnTo>
                    <a:pt x="10154" y="21950"/>
                  </a:lnTo>
                  <a:lnTo>
                    <a:pt x="10975" y="22001"/>
                  </a:lnTo>
                  <a:lnTo>
                    <a:pt x="11872" y="21975"/>
                  </a:lnTo>
                  <a:lnTo>
                    <a:pt x="12795" y="21950"/>
                  </a:lnTo>
                  <a:lnTo>
                    <a:pt x="13795" y="21847"/>
                  </a:lnTo>
                  <a:lnTo>
                    <a:pt x="14847" y="21693"/>
                  </a:lnTo>
                  <a:lnTo>
                    <a:pt x="15821" y="21488"/>
                  </a:lnTo>
                  <a:lnTo>
                    <a:pt x="16719" y="21258"/>
                  </a:lnTo>
                  <a:lnTo>
                    <a:pt x="17462" y="21027"/>
                  </a:lnTo>
                  <a:lnTo>
                    <a:pt x="18103" y="20745"/>
                  </a:lnTo>
                  <a:lnTo>
                    <a:pt x="18667" y="20488"/>
                  </a:lnTo>
                  <a:lnTo>
                    <a:pt x="19129" y="20206"/>
                  </a:lnTo>
                  <a:lnTo>
                    <a:pt x="19488" y="19924"/>
                  </a:lnTo>
                  <a:lnTo>
                    <a:pt x="19796" y="19642"/>
                  </a:lnTo>
                  <a:lnTo>
                    <a:pt x="20026" y="19386"/>
                  </a:lnTo>
                  <a:lnTo>
                    <a:pt x="20206" y="19129"/>
                  </a:lnTo>
                  <a:lnTo>
                    <a:pt x="20334" y="18924"/>
                  </a:lnTo>
                  <a:lnTo>
                    <a:pt x="20411" y="18719"/>
                  </a:lnTo>
                  <a:lnTo>
                    <a:pt x="20462" y="18565"/>
                  </a:lnTo>
                  <a:lnTo>
                    <a:pt x="20488" y="18437"/>
                  </a:lnTo>
                  <a:lnTo>
                    <a:pt x="20514" y="18334"/>
                  </a:lnTo>
                  <a:lnTo>
                    <a:pt x="20283" y="18078"/>
                  </a:lnTo>
                  <a:lnTo>
                    <a:pt x="19719" y="17411"/>
                  </a:lnTo>
                  <a:lnTo>
                    <a:pt x="19360" y="16924"/>
                  </a:lnTo>
                  <a:lnTo>
                    <a:pt x="18975" y="16360"/>
                  </a:lnTo>
                  <a:lnTo>
                    <a:pt x="18565" y="15719"/>
                  </a:lnTo>
                  <a:lnTo>
                    <a:pt x="18155" y="15027"/>
                  </a:lnTo>
                  <a:lnTo>
                    <a:pt x="17770" y="14283"/>
                  </a:lnTo>
                  <a:lnTo>
                    <a:pt x="17411" y="13488"/>
                  </a:lnTo>
                  <a:lnTo>
                    <a:pt x="17257" y="13078"/>
                  </a:lnTo>
                  <a:lnTo>
                    <a:pt x="17129" y="12668"/>
                  </a:lnTo>
                  <a:lnTo>
                    <a:pt x="17026" y="12257"/>
                  </a:lnTo>
                  <a:lnTo>
                    <a:pt x="16924" y="11847"/>
                  </a:lnTo>
                  <a:lnTo>
                    <a:pt x="16847" y="11411"/>
                  </a:lnTo>
                  <a:lnTo>
                    <a:pt x="16796" y="11001"/>
                  </a:lnTo>
                  <a:lnTo>
                    <a:pt x="16770" y="10565"/>
                  </a:lnTo>
                  <a:lnTo>
                    <a:pt x="16770" y="10155"/>
                  </a:lnTo>
                  <a:lnTo>
                    <a:pt x="16821" y="9719"/>
                  </a:lnTo>
                  <a:lnTo>
                    <a:pt x="16898" y="9309"/>
                  </a:lnTo>
                  <a:lnTo>
                    <a:pt x="17001" y="8898"/>
                  </a:lnTo>
                  <a:lnTo>
                    <a:pt x="17155" y="8488"/>
                  </a:lnTo>
                  <a:lnTo>
                    <a:pt x="17308" y="8103"/>
                  </a:lnTo>
                  <a:lnTo>
                    <a:pt x="17437" y="7719"/>
                  </a:lnTo>
                  <a:lnTo>
                    <a:pt x="17539" y="7360"/>
                  </a:lnTo>
                  <a:lnTo>
                    <a:pt x="17616" y="7026"/>
                  </a:lnTo>
                  <a:lnTo>
                    <a:pt x="17667" y="6693"/>
                  </a:lnTo>
                  <a:lnTo>
                    <a:pt x="17693" y="6385"/>
                  </a:lnTo>
                  <a:lnTo>
                    <a:pt x="17693" y="6103"/>
                  </a:lnTo>
                  <a:lnTo>
                    <a:pt x="17667" y="5821"/>
                  </a:lnTo>
                  <a:lnTo>
                    <a:pt x="17642" y="5539"/>
                  </a:lnTo>
                  <a:lnTo>
                    <a:pt x="17590" y="5283"/>
                  </a:lnTo>
                  <a:lnTo>
                    <a:pt x="17514" y="5052"/>
                  </a:lnTo>
                  <a:lnTo>
                    <a:pt x="17437" y="4821"/>
                  </a:lnTo>
                  <a:lnTo>
                    <a:pt x="17334" y="4616"/>
                  </a:lnTo>
                  <a:lnTo>
                    <a:pt x="17231" y="4411"/>
                  </a:lnTo>
                  <a:lnTo>
                    <a:pt x="16975" y="4026"/>
                  </a:lnTo>
                  <a:lnTo>
                    <a:pt x="16693" y="3693"/>
                  </a:lnTo>
                  <a:lnTo>
                    <a:pt x="16411" y="3385"/>
                  </a:lnTo>
                  <a:lnTo>
                    <a:pt x="16103" y="3103"/>
                  </a:lnTo>
                  <a:lnTo>
                    <a:pt x="15796" y="2847"/>
                  </a:lnTo>
                  <a:lnTo>
                    <a:pt x="15257" y="2411"/>
                  </a:lnTo>
                  <a:lnTo>
                    <a:pt x="15026" y="2206"/>
                  </a:lnTo>
                  <a:lnTo>
                    <a:pt x="14847" y="2026"/>
                  </a:lnTo>
                  <a:lnTo>
                    <a:pt x="14693" y="1847"/>
                  </a:lnTo>
                  <a:lnTo>
                    <a:pt x="14565" y="1667"/>
                  </a:lnTo>
                  <a:lnTo>
                    <a:pt x="14360" y="1308"/>
                  </a:lnTo>
                  <a:lnTo>
                    <a:pt x="14180" y="949"/>
                  </a:lnTo>
                  <a:lnTo>
                    <a:pt x="13949" y="642"/>
                  </a:lnTo>
                  <a:lnTo>
                    <a:pt x="13847" y="514"/>
                  </a:lnTo>
                  <a:lnTo>
                    <a:pt x="13693" y="385"/>
                  </a:lnTo>
                  <a:lnTo>
                    <a:pt x="13539" y="283"/>
                  </a:lnTo>
                  <a:lnTo>
                    <a:pt x="13334" y="180"/>
                  </a:lnTo>
                  <a:lnTo>
                    <a:pt x="13103" y="103"/>
                  </a:lnTo>
                  <a:lnTo>
                    <a:pt x="12847" y="52"/>
                  </a:lnTo>
                  <a:lnTo>
                    <a:pt x="12513" y="26"/>
                  </a:lnTo>
                  <a:lnTo>
                    <a:pt x="121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2"/>
            <p:cNvSpPr/>
            <p:nvPr/>
          </p:nvSpPr>
          <p:spPr>
            <a:xfrm>
              <a:off x="3226650" y="2796250"/>
              <a:ext cx="72450" cy="162850"/>
            </a:xfrm>
            <a:custGeom>
              <a:rect b="b" l="l" r="r" t="t"/>
              <a:pathLst>
                <a:path extrusionOk="0" h="6514" w="2898">
                  <a:moveTo>
                    <a:pt x="26" y="1"/>
                  </a:moveTo>
                  <a:lnTo>
                    <a:pt x="0" y="52"/>
                  </a:lnTo>
                  <a:lnTo>
                    <a:pt x="128" y="206"/>
                  </a:lnTo>
                  <a:lnTo>
                    <a:pt x="308" y="360"/>
                  </a:lnTo>
                  <a:lnTo>
                    <a:pt x="718" y="667"/>
                  </a:lnTo>
                  <a:lnTo>
                    <a:pt x="1180" y="1052"/>
                  </a:lnTo>
                  <a:lnTo>
                    <a:pt x="1436" y="1257"/>
                  </a:lnTo>
                  <a:lnTo>
                    <a:pt x="1667" y="1488"/>
                  </a:lnTo>
                  <a:lnTo>
                    <a:pt x="1898" y="1744"/>
                  </a:lnTo>
                  <a:lnTo>
                    <a:pt x="2103" y="2001"/>
                  </a:lnTo>
                  <a:lnTo>
                    <a:pt x="2308" y="2308"/>
                  </a:lnTo>
                  <a:lnTo>
                    <a:pt x="2487" y="2616"/>
                  </a:lnTo>
                  <a:lnTo>
                    <a:pt x="2641" y="2950"/>
                  </a:lnTo>
                  <a:lnTo>
                    <a:pt x="2744" y="3334"/>
                  </a:lnTo>
                  <a:lnTo>
                    <a:pt x="2821" y="3744"/>
                  </a:lnTo>
                  <a:lnTo>
                    <a:pt x="2846" y="4180"/>
                  </a:lnTo>
                  <a:lnTo>
                    <a:pt x="2821" y="4693"/>
                  </a:lnTo>
                  <a:lnTo>
                    <a:pt x="2718" y="5232"/>
                  </a:lnTo>
                  <a:lnTo>
                    <a:pt x="2539" y="5847"/>
                  </a:lnTo>
                  <a:lnTo>
                    <a:pt x="2308" y="6488"/>
                  </a:lnTo>
                  <a:lnTo>
                    <a:pt x="2359" y="6514"/>
                  </a:lnTo>
                  <a:lnTo>
                    <a:pt x="2590" y="5847"/>
                  </a:lnTo>
                  <a:lnTo>
                    <a:pt x="2769" y="5257"/>
                  </a:lnTo>
                  <a:lnTo>
                    <a:pt x="2872" y="4693"/>
                  </a:lnTo>
                  <a:lnTo>
                    <a:pt x="2898" y="4180"/>
                  </a:lnTo>
                  <a:lnTo>
                    <a:pt x="2872" y="3744"/>
                  </a:lnTo>
                  <a:lnTo>
                    <a:pt x="2795" y="3334"/>
                  </a:lnTo>
                  <a:lnTo>
                    <a:pt x="2693" y="2950"/>
                  </a:lnTo>
                  <a:lnTo>
                    <a:pt x="2539" y="2591"/>
                  </a:lnTo>
                  <a:lnTo>
                    <a:pt x="2359" y="2283"/>
                  </a:lnTo>
                  <a:lnTo>
                    <a:pt x="2154" y="1975"/>
                  </a:lnTo>
                  <a:lnTo>
                    <a:pt x="1923" y="1693"/>
                  </a:lnTo>
                  <a:lnTo>
                    <a:pt x="1692" y="1462"/>
                  </a:lnTo>
                  <a:lnTo>
                    <a:pt x="1462" y="1232"/>
                  </a:lnTo>
                  <a:lnTo>
                    <a:pt x="1231" y="1026"/>
                  </a:lnTo>
                  <a:lnTo>
                    <a:pt x="744" y="642"/>
                  </a:lnTo>
                  <a:lnTo>
                    <a:pt x="333" y="308"/>
                  </a:lnTo>
                  <a:lnTo>
                    <a:pt x="180" y="155"/>
                  </a:lnTo>
                  <a:lnTo>
                    <a:pt x="2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2"/>
            <p:cNvSpPr/>
            <p:nvPr/>
          </p:nvSpPr>
          <p:spPr>
            <a:xfrm>
              <a:off x="2959975" y="2657800"/>
              <a:ext cx="119900" cy="176950"/>
            </a:xfrm>
            <a:custGeom>
              <a:rect b="b" l="l" r="r" t="t"/>
              <a:pathLst>
                <a:path extrusionOk="0" h="7078" w="4796">
                  <a:moveTo>
                    <a:pt x="0" y="0"/>
                  </a:moveTo>
                  <a:lnTo>
                    <a:pt x="769" y="6180"/>
                  </a:lnTo>
                  <a:lnTo>
                    <a:pt x="1000" y="6359"/>
                  </a:lnTo>
                  <a:lnTo>
                    <a:pt x="1282" y="6513"/>
                  </a:lnTo>
                  <a:lnTo>
                    <a:pt x="1616" y="6693"/>
                  </a:lnTo>
                  <a:lnTo>
                    <a:pt x="2026" y="6872"/>
                  </a:lnTo>
                  <a:lnTo>
                    <a:pt x="2487" y="7000"/>
                  </a:lnTo>
                  <a:lnTo>
                    <a:pt x="2718" y="7052"/>
                  </a:lnTo>
                  <a:lnTo>
                    <a:pt x="2975" y="7077"/>
                  </a:lnTo>
                  <a:lnTo>
                    <a:pt x="3462" y="7077"/>
                  </a:lnTo>
                  <a:lnTo>
                    <a:pt x="3693" y="7026"/>
                  </a:lnTo>
                  <a:lnTo>
                    <a:pt x="3898" y="6949"/>
                  </a:lnTo>
                  <a:lnTo>
                    <a:pt x="4077" y="6872"/>
                  </a:lnTo>
                  <a:lnTo>
                    <a:pt x="4205" y="6795"/>
                  </a:lnTo>
                  <a:lnTo>
                    <a:pt x="4334" y="6667"/>
                  </a:lnTo>
                  <a:lnTo>
                    <a:pt x="4462" y="6564"/>
                  </a:lnTo>
                  <a:lnTo>
                    <a:pt x="4539" y="6462"/>
                  </a:lnTo>
                  <a:lnTo>
                    <a:pt x="4616" y="6334"/>
                  </a:lnTo>
                  <a:lnTo>
                    <a:pt x="4718" y="6103"/>
                  </a:lnTo>
                  <a:lnTo>
                    <a:pt x="4770" y="5923"/>
                  </a:lnTo>
                  <a:lnTo>
                    <a:pt x="4795" y="5744"/>
                  </a:lnTo>
                  <a:lnTo>
                    <a:pt x="3975" y="1795"/>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2"/>
            <p:cNvSpPr/>
            <p:nvPr/>
          </p:nvSpPr>
          <p:spPr>
            <a:xfrm>
              <a:off x="2959975" y="2657800"/>
              <a:ext cx="119900" cy="176950"/>
            </a:xfrm>
            <a:custGeom>
              <a:rect b="b" l="l" r="r" t="t"/>
              <a:pathLst>
                <a:path extrusionOk="0" fill="none" h="7078" w="4796">
                  <a:moveTo>
                    <a:pt x="3975" y="1795"/>
                  </a:moveTo>
                  <a:lnTo>
                    <a:pt x="4795" y="5744"/>
                  </a:lnTo>
                  <a:lnTo>
                    <a:pt x="4795" y="5744"/>
                  </a:lnTo>
                  <a:lnTo>
                    <a:pt x="4770" y="5923"/>
                  </a:lnTo>
                  <a:lnTo>
                    <a:pt x="4718" y="6103"/>
                  </a:lnTo>
                  <a:lnTo>
                    <a:pt x="4616" y="6334"/>
                  </a:lnTo>
                  <a:lnTo>
                    <a:pt x="4539" y="6462"/>
                  </a:lnTo>
                  <a:lnTo>
                    <a:pt x="4462" y="6564"/>
                  </a:lnTo>
                  <a:lnTo>
                    <a:pt x="4334" y="6667"/>
                  </a:lnTo>
                  <a:lnTo>
                    <a:pt x="4205" y="6795"/>
                  </a:lnTo>
                  <a:lnTo>
                    <a:pt x="4077" y="6872"/>
                  </a:lnTo>
                  <a:lnTo>
                    <a:pt x="3898" y="6949"/>
                  </a:lnTo>
                  <a:lnTo>
                    <a:pt x="3693" y="7026"/>
                  </a:lnTo>
                  <a:lnTo>
                    <a:pt x="3462" y="7077"/>
                  </a:lnTo>
                  <a:lnTo>
                    <a:pt x="3462" y="7077"/>
                  </a:lnTo>
                  <a:lnTo>
                    <a:pt x="3205" y="7077"/>
                  </a:lnTo>
                  <a:lnTo>
                    <a:pt x="2975" y="7077"/>
                  </a:lnTo>
                  <a:lnTo>
                    <a:pt x="2718" y="7052"/>
                  </a:lnTo>
                  <a:lnTo>
                    <a:pt x="2487" y="7000"/>
                  </a:lnTo>
                  <a:lnTo>
                    <a:pt x="2026" y="6872"/>
                  </a:lnTo>
                  <a:lnTo>
                    <a:pt x="1616" y="6693"/>
                  </a:lnTo>
                  <a:lnTo>
                    <a:pt x="1282" y="6513"/>
                  </a:lnTo>
                  <a:lnTo>
                    <a:pt x="1000" y="6359"/>
                  </a:lnTo>
                  <a:lnTo>
                    <a:pt x="769" y="6180"/>
                  </a:lnTo>
                  <a:lnTo>
                    <a:pt x="0" y="0"/>
                  </a:lnTo>
                  <a:lnTo>
                    <a:pt x="3975" y="17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2"/>
            <p:cNvSpPr/>
            <p:nvPr/>
          </p:nvSpPr>
          <p:spPr>
            <a:xfrm>
              <a:off x="2959975" y="2657800"/>
              <a:ext cx="110925" cy="100650"/>
            </a:xfrm>
            <a:custGeom>
              <a:rect b="b" l="l" r="r" t="t"/>
              <a:pathLst>
                <a:path extrusionOk="0" h="4026" w="4437">
                  <a:moveTo>
                    <a:pt x="0" y="0"/>
                  </a:moveTo>
                  <a:lnTo>
                    <a:pt x="205" y="1616"/>
                  </a:lnTo>
                  <a:lnTo>
                    <a:pt x="205" y="1616"/>
                  </a:lnTo>
                  <a:lnTo>
                    <a:pt x="205" y="1616"/>
                  </a:lnTo>
                  <a:lnTo>
                    <a:pt x="0" y="0"/>
                  </a:lnTo>
                  <a:close/>
                  <a:moveTo>
                    <a:pt x="0" y="0"/>
                  </a:moveTo>
                  <a:lnTo>
                    <a:pt x="0" y="0"/>
                  </a:lnTo>
                  <a:lnTo>
                    <a:pt x="3975" y="1795"/>
                  </a:lnTo>
                  <a:lnTo>
                    <a:pt x="4436" y="4026"/>
                  </a:lnTo>
                  <a:lnTo>
                    <a:pt x="4436" y="4026"/>
                  </a:lnTo>
                  <a:lnTo>
                    <a:pt x="4436" y="4026"/>
                  </a:lnTo>
                  <a:lnTo>
                    <a:pt x="3975" y="1795"/>
                  </a:lnTo>
                  <a:lnTo>
                    <a:pt x="0" y="0"/>
                  </a:lnTo>
                  <a:close/>
                </a:path>
              </a:pathLst>
            </a:custGeom>
            <a:solidFill>
              <a:srgbClr val="2714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2"/>
            <p:cNvSpPr/>
            <p:nvPr/>
          </p:nvSpPr>
          <p:spPr>
            <a:xfrm>
              <a:off x="2959975" y="2657800"/>
              <a:ext cx="5150" cy="40400"/>
            </a:xfrm>
            <a:custGeom>
              <a:rect b="b" l="l" r="r" t="t"/>
              <a:pathLst>
                <a:path extrusionOk="0" fill="none" h="1616" w="206">
                  <a:moveTo>
                    <a:pt x="0" y="0"/>
                  </a:moveTo>
                  <a:lnTo>
                    <a:pt x="205" y="1616"/>
                  </a:lnTo>
                  <a:lnTo>
                    <a:pt x="205" y="1616"/>
                  </a:lnTo>
                  <a:lnTo>
                    <a:pt x="205" y="161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2"/>
            <p:cNvSpPr/>
            <p:nvPr/>
          </p:nvSpPr>
          <p:spPr>
            <a:xfrm>
              <a:off x="2959975" y="2657800"/>
              <a:ext cx="110925" cy="100650"/>
            </a:xfrm>
            <a:custGeom>
              <a:rect b="b" l="l" r="r" t="t"/>
              <a:pathLst>
                <a:path extrusionOk="0" fill="none" h="4026" w="4437">
                  <a:moveTo>
                    <a:pt x="0" y="0"/>
                  </a:moveTo>
                  <a:lnTo>
                    <a:pt x="0" y="0"/>
                  </a:lnTo>
                  <a:lnTo>
                    <a:pt x="3975" y="1795"/>
                  </a:lnTo>
                  <a:lnTo>
                    <a:pt x="4436" y="4026"/>
                  </a:lnTo>
                  <a:lnTo>
                    <a:pt x="4436" y="4026"/>
                  </a:lnTo>
                  <a:lnTo>
                    <a:pt x="4436" y="4026"/>
                  </a:lnTo>
                  <a:lnTo>
                    <a:pt x="3975" y="179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2"/>
            <p:cNvSpPr/>
            <p:nvPr/>
          </p:nvSpPr>
          <p:spPr>
            <a:xfrm>
              <a:off x="2959975" y="2657800"/>
              <a:ext cx="110925" cy="100650"/>
            </a:xfrm>
            <a:custGeom>
              <a:rect b="b" l="l" r="r" t="t"/>
              <a:pathLst>
                <a:path extrusionOk="0" h="4026" w="4437">
                  <a:moveTo>
                    <a:pt x="0" y="0"/>
                  </a:moveTo>
                  <a:lnTo>
                    <a:pt x="205" y="1616"/>
                  </a:lnTo>
                  <a:lnTo>
                    <a:pt x="564" y="2000"/>
                  </a:lnTo>
                  <a:lnTo>
                    <a:pt x="1000" y="2385"/>
                  </a:lnTo>
                  <a:lnTo>
                    <a:pt x="1487" y="2795"/>
                  </a:lnTo>
                  <a:lnTo>
                    <a:pt x="2000" y="3180"/>
                  </a:lnTo>
                  <a:lnTo>
                    <a:pt x="2282" y="3359"/>
                  </a:lnTo>
                  <a:lnTo>
                    <a:pt x="2564" y="3513"/>
                  </a:lnTo>
                  <a:lnTo>
                    <a:pt x="2846" y="3667"/>
                  </a:lnTo>
                  <a:lnTo>
                    <a:pt x="3129" y="3795"/>
                  </a:lnTo>
                  <a:lnTo>
                    <a:pt x="3436" y="3898"/>
                  </a:lnTo>
                  <a:lnTo>
                    <a:pt x="3718" y="3975"/>
                  </a:lnTo>
                  <a:lnTo>
                    <a:pt x="4000" y="4026"/>
                  </a:lnTo>
                  <a:lnTo>
                    <a:pt x="4436" y="4026"/>
                  </a:lnTo>
                  <a:lnTo>
                    <a:pt x="3975" y="1795"/>
                  </a:lnTo>
                  <a:lnTo>
                    <a:pt x="0" y="0"/>
                  </a:lnTo>
                  <a:close/>
                </a:path>
              </a:pathLst>
            </a:custGeom>
            <a:solidFill>
              <a:srgbClr val="DE7F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2"/>
            <p:cNvSpPr/>
            <p:nvPr/>
          </p:nvSpPr>
          <p:spPr>
            <a:xfrm>
              <a:off x="2959975" y="2657800"/>
              <a:ext cx="110925" cy="100650"/>
            </a:xfrm>
            <a:custGeom>
              <a:rect b="b" l="l" r="r" t="t"/>
              <a:pathLst>
                <a:path extrusionOk="0" fill="none" h="4026" w="4437">
                  <a:moveTo>
                    <a:pt x="0" y="0"/>
                  </a:moveTo>
                  <a:lnTo>
                    <a:pt x="0" y="0"/>
                  </a:lnTo>
                  <a:lnTo>
                    <a:pt x="205" y="1616"/>
                  </a:lnTo>
                  <a:lnTo>
                    <a:pt x="205" y="1616"/>
                  </a:lnTo>
                  <a:lnTo>
                    <a:pt x="564" y="2000"/>
                  </a:lnTo>
                  <a:lnTo>
                    <a:pt x="1000" y="2385"/>
                  </a:lnTo>
                  <a:lnTo>
                    <a:pt x="1487" y="2795"/>
                  </a:lnTo>
                  <a:lnTo>
                    <a:pt x="2000" y="3180"/>
                  </a:lnTo>
                  <a:lnTo>
                    <a:pt x="2282" y="3359"/>
                  </a:lnTo>
                  <a:lnTo>
                    <a:pt x="2564" y="3513"/>
                  </a:lnTo>
                  <a:lnTo>
                    <a:pt x="2846" y="3667"/>
                  </a:lnTo>
                  <a:lnTo>
                    <a:pt x="3129" y="3795"/>
                  </a:lnTo>
                  <a:lnTo>
                    <a:pt x="3436" y="3898"/>
                  </a:lnTo>
                  <a:lnTo>
                    <a:pt x="3718" y="3975"/>
                  </a:lnTo>
                  <a:lnTo>
                    <a:pt x="4000" y="4026"/>
                  </a:lnTo>
                  <a:lnTo>
                    <a:pt x="4308" y="4026"/>
                  </a:lnTo>
                  <a:lnTo>
                    <a:pt x="4308" y="4026"/>
                  </a:lnTo>
                  <a:lnTo>
                    <a:pt x="4436" y="4026"/>
                  </a:lnTo>
                  <a:lnTo>
                    <a:pt x="3975" y="179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2"/>
            <p:cNvSpPr/>
            <p:nvPr/>
          </p:nvSpPr>
          <p:spPr>
            <a:xfrm>
              <a:off x="2939450" y="2461000"/>
              <a:ext cx="187850" cy="264775"/>
            </a:xfrm>
            <a:custGeom>
              <a:rect b="b" l="l" r="r" t="t"/>
              <a:pathLst>
                <a:path extrusionOk="0" h="10591" w="7514">
                  <a:moveTo>
                    <a:pt x="2514" y="0"/>
                  </a:moveTo>
                  <a:lnTo>
                    <a:pt x="2180" y="52"/>
                  </a:lnTo>
                  <a:lnTo>
                    <a:pt x="2078" y="77"/>
                  </a:lnTo>
                  <a:lnTo>
                    <a:pt x="1949" y="128"/>
                  </a:lnTo>
                  <a:lnTo>
                    <a:pt x="1667" y="308"/>
                  </a:lnTo>
                  <a:lnTo>
                    <a:pt x="1462" y="436"/>
                  </a:lnTo>
                  <a:lnTo>
                    <a:pt x="1257" y="641"/>
                  </a:lnTo>
                  <a:lnTo>
                    <a:pt x="1052" y="872"/>
                  </a:lnTo>
                  <a:lnTo>
                    <a:pt x="821" y="1154"/>
                  </a:lnTo>
                  <a:lnTo>
                    <a:pt x="616" y="1513"/>
                  </a:lnTo>
                  <a:lnTo>
                    <a:pt x="411" y="1898"/>
                  </a:lnTo>
                  <a:lnTo>
                    <a:pt x="257" y="2385"/>
                  </a:lnTo>
                  <a:lnTo>
                    <a:pt x="129" y="2923"/>
                  </a:lnTo>
                  <a:lnTo>
                    <a:pt x="26" y="3539"/>
                  </a:lnTo>
                  <a:lnTo>
                    <a:pt x="1" y="3872"/>
                  </a:lnTo>
                  <a:lnTo>
                    <a:pt x="1" y="4205"/>
                  </a:lnTo>
                  <a:lnTo>
                    <a:pt x="1" y="4590"/>
                  </a:lnTo>
                  <a:lnTo>
                    <a:pt x="26" y="4975"/>
                  </a:lnTo>
                  <a:lnTo>
                    <a:pt x="78" y="5411"/>
                  </a:lnTo>
                  <a:lnTo>
                    <a:pt x="129" y="5846"/>
                  </a:lnTo>
                  <a:lnTo>
                    <a:pt x="206" y="6282"/>
                  </a:lnTo>
                  <a:lnTo>
                    <a:pt x="308" y="6693"/>
                  </a:lnTo>
                  <a:lnTo>
                    <a:pt x="437" y="7052"/>
                  </a:lnTo>
                  <a:lnTo>
                    <a:pt x="590" y="7411"/>
                  </a:lnTo>
                  <a:lnTo>
                    <a:pt x="744" y="7744"/>
                  </a:lnTo>
                  <a:lnTo>
                    <a:pt x="924" y="8052"/>
                  </a:lnTo>
                  <a:lnTo>
                    <a:pt x="1129" y="8334"/>
                  </a:lnTo>
                  <a:lnTo>
                    <a:pt x="1360" y="8590"/>
                  </a:lnTo>
                  <a:lnTo>
                    <a:pt x="1565" y="8847"/>
                  </a:lnTo>
                  <a:lnTo>
                    <a:pt x="1796" y="9052"/>
                  </a:lnTo>
                  <a:lnTo>
                    <a:pt x="2052" y="9257"/>
                  </a:lnTo>
                  <a:lnTo>
                    <a:pt x="2308" y="9436"/>
                  </a:lnTo>
                  <a:lnTo>
                    <a:pt x="2565" y="9616"/>
                  </a:lnTo>
                  <a:lnTo>
                    <a:pt x="2821" y="9744"/>
                  </a:lnTo>
                  <a:lnTo>
                    <a:pt x="3334" y="10000"/>
                  </a:lnTo>
                  <a:lnTo>
                    <a:pt x="3847" y="10206"/>
                  </a:lnTo>
                  <a:lnTo>
                    <a:pt x="4334" y="10334"/>
                  </a:lnTo>
                  <a:lnTo>
                    <a:pt x="4770" y="10436"/>
                  </a:lnTo>
                  <a:lnTo>
                    <a:pt x="5180" y="10513"/>
                  </a:lnTo>
                  <a:lnTo>
                    <a:pt x="5770" y="10565"/>
                  </a:lnTo>
                  <a:lnTo>
                    <a:pt x="6001" y="10590"/>
                  </a:lnTo>
                  <a:lnTo>
                    <a:pt x="6257" y="10308"/>
                  </a:lnTo>
                  <a:lnTo>
                    <a:pt x="6462" y="10000"/>
                  </a:lnTo>
                  <a:lnTo>
                    <a:pt x="6668" y="9718"/>
                  </a:lnTo>
                  <a:lnTo>
                    <a:pt x="6847" y="9385"/>
                  </a:lnTo>
                  <a:lnTo>
                    <a:pt x="7001" y="9077"/>
                  </a:lnTo>
                  <a:lnTo>
                    <a:pt x="7129" y="8744"/>
                  </a:lnTo>
                  <a:lnTo>
                    <a:pt x="7232" y="8436"/>
                  </a:lnTo>
                  <a:lnTo>
                    <a:pt x="7334" y="8103"/>
                  </a:lnTo>
                  <a:lnTo>
                    <a:pt x="7385" y="7770"/>
                  </a:lnTo>
                  <a:lnTo>
                    <a:pt x="7437" y="7411"/>
                  </a:lnTo>
                  <a:lnTo>
                    <a:pt x="7514" y="6744"/>
                  </a:lnTo>
                  <a:lnTo>
                    <a:pt x="7514" y="6103"/>
                  </a:lnTo>
                  <a:lnTo>
                    <a:pt x="7462" y="5462"/>
                  </a:lnTo>
                  <a:lnTo>
                    <a:pt x="7385" y="4872"/>
                  </a:lnTo>
                  <a:lnTo>
                    <a:pt x="7283" y="4334"/>
                  </a:lnTo>
                  <a:lnTo>
                    <a:pt x="7180" y="3821"/>
                  </a:lnTo>
                  <a:lnTo>
                    <a:pt x="7052" y="3411"/>
                  </a:lnTo>
                  <a:lnTo>
                    <a:pt x="6873" y="2770"/>
                  </a:lnTo>
                  <a:lnTo>
                    <a:pt x="6770" y="2564"/>
                  </a:lnTo>
                  <a:lnTo>
                    <a:pt x="6591" y="2257"/>
                  </a:lnTo>
                  <a:lnTo>
                    <a:pt x="6385" y="2000"/>
                  </a:lnTo>
                  <a:lnTo>
                    <a:pt x="6001" y="1539"/>
                  </a:lnTo>
                  <a:lnTo>
                    <a:pt x="5591" y="1154"/>
                  </a:lnTo>
                  <a:lnTo>
                    <a:pt x="5180" y="821"/>
                  </a:lnTo>
                  <a:lnTo>
                    <a:pt x="4796" y="564"/>
                  </a:lnTo>
                  <a:lnTo>
                    <a:pt x="4385" y="359"/>
                  </a:lnTo>
                  <a:lnTo>
                    <a:pt x="4026" y="231"/>
                  </a:lnTo>
                  <a:lnTo>
                    <a:pt x="3667" y="103"/>
                  </a:lnTo>
                  <a:lnTo>
                    <a:pt x="3334" y="52"/>
                  </a:lnTo>
                  <a:lnTo>
                    <a:pt x="3026" y="26"/>
                  </a:lnTo>
                  <a:lnTo>
                    <a:pt x="274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2"/>
            <p:cNvSpPr/>
            <p:nvPr/>
          </p:nvSpPr>
          <p:spPr>
            <a:xfrm>
              <a:off x="2918950" y="2441125"/>
              <a:ext cx="223750" cy="199375"/>
            </a:xfrm>
            <a:custGeom>
              <a:rect b="b" l="l" r="r" t="t"/>
              <a:pathLst>
                <a:path extrusionOk="0" h="7975" w="8950">
                  <a:moveTo>
                    <a:pt x="4282" y="0"/>
                  </a:moveTo>
                  <a:lnTo>
                    <a:pt x="3872" y="52"/>
                  </a:lnTo>
                  <a:lnTo>
                    <a:pt x="3462" y="103"/>
                  </a:lnTo>
                  <a:lnTo>
                    <a:pt x="3026" y="231"/>
                  </a:lnTo>
                  <a:lnTo>
                    <a:pt x="2590" y="359"/>
                  </a:lnTo>
                  <a:lnTo>
                    <a:pt x="2385" y="436"/>
                  </a:lnTo>
                  <a:lnTo>
                    <a:pt x="2180" y="539"/>
                  </a:lnTo>
                  <a:lnTo>
                    <a:pt x="1898" y="667"/>
                  </a:lnTo>
                  <a:lnTo>
                    <a:pt x="1616" y="847"/>
                  </a:lnTo>
                  <a:lnTo>
                    <a:pt x="1282" y="1077"/>
                  </a:lnTo>
                  <a:lnTo>
                    <a:pt x="949" y="1385"/>
                  </a:lnTo>
                  <a:lnTo>
                    <a:pt x="795" y="1539"/>
                  </a:lnTo>
                  <a:lnTo>
                    <a:pt x="667" y="1744"/>
                  </a:lnTo>
                  <a:lnTo>
                    <a:pt x="513" y="1949"/>
                  </a:lnTo>
                  <a:lnTo>
                    <a:pt x="385" y="2180"/>
                  </a:lnTo>
                  <a:lnTo>
                    <a:pt x="282" y="2411"/>
                  </a:lnTo>
                  <a:lnTo>
                    <a:pt x="180" y="2667"/>
                  </a:lnTo>
                  <a:lnTo>
                    <a:pt x="103" y="2949"/>
                  </a:lnTo>
                  <a:lnTo>
                    <a:pt x="26" y="3257"/>
                  </a:lnTo>
                  <a:lnTo>
                    <a:pt x="0" y="3565"/>
                  </a:lnTo>
                  <a:lnTo>
                    <a:pt x="0" y="3923"/>
                  </a:lnTo>
                  <a:lnTo>
                    <a:pt x="0" y="4282"/>
                  </a:lnTo>
                  <a:lnTo>
                    <a:pt x="51" y="4667"/>
                  </a:lnTo>
                  <a:lnTo>
                    <a:pt x="128" y="5077"/>
                  </a:lnTo>
                  <a:lnTo>
                    <a:pt x="257" y="5513"/>
                  </a:lnTo>
                  <a:lnTo>
                    <a:pt x="385" y="5975"/>
                  </a:lnTo>
                  <a:lnTo>
                    <a:pt x="590" y="6462"/>
                  </a:lnTo>
                  <a:lnTo>
                    <a:pt x="821" y="6975"/>
                  </a:lnTo>
                  <a:lnTo>
                    <a:pt x="1077" y="7513"/>
                  </a:lnTo>
                  <a:lnTo>
                    <a:pt x="1205" y="7642"/>
                  </a:lnTo>
                  <a:lnTo>
                    <a:pt x="1359" y="7770"/>
                  </a:lnTo>
                  <a:lnTo>
                    <a:pt x="1513" y="7872"/>
                  </a:lnTo>
                  <a:lnTo>
                    <a:pt x="1693" y="7949"/>
                  </a:lnTo>
                  <a:lnTo>
                    <a:pt x="1769" y="7975"/>
                  </a:lnTo>
                  <a:lnTo>
                    <a:pt x="1872" y="7975"/>
                  </a:lnTo>
                  <a:lnTo>
                    <a:pt x="1949" y="7949"/>
                  </a:lnTo>
                  <a:lnTo>
                    <a:pt x="2000" y="7898"/>
                  </a:lnTo>
                  <a:lnTo>
                    <a:pt x="2052" y="7821"/>
                  </a:lnTo>
                  <a:lnTo>
                    <a:pt x="2103" y="7718"/>
                  </a:lnTo>
                  <a:lnTo>
                    <a:pt x="2180" y="7513"/>
                  </a:lnTo>
                  <a:lnTo>
                    <a:pt x="2205" y="7334"/>
                  </a:lnTo>
                  <a:lnTo>
                    <a:pt x="2205" y="7206"/>
                  </a:lnTo>
                  <a:lnTo>
                    <a:pt x="2205" y="7103"/>
                  </a:lnTo>
                  <a:lnTo>
                    <a:pt x="2180" y="7000"/>
                  </a:lnTo>
                  <a:lnTo>
                    <a:pt x="2154" y="6975"/>
                  </a:lnTo>
                  <a:lnTo>
                    <a:pt x="2257" y="6949"/>
                  </a:lnTo>
                  <a:lnTo>
                    <a:pt x="2513" y="6821"/>
                  </a:lnTo>
                  <a:lnTo>
                    <a:pt x="2667" y="6718"/>
                  </a:lnTo>
                  <a:lnTo>
                    <a:pt x="2846" y="6590"/>
                  </a:lnTo>
                  <a:lnTo>
                    <a:pt x="3026" y="6411"/>
                  </a:lnTo>
                  <a:lnTo>
                    <a:pt x="3205" y="6206"/>
                  </a:lnTo>
                  <a:lnTo>
                    <a:pt x="3359" y="5949"/>
                  </a:lnTo>
                  <a:lnTo>
                    <a:pt x="3513" y="5616"/>
                  </a:lnTo>
                  <a:lnTo>
                    <a:pt x="3616" y="5231"/>
                  </a:lnTo>
                  <a:lnTo>
                    <a:pt x="3667" y="4795"/>
                  </a:lnTo>
                  <a:lnTo>
                    <a:pt x="3667" y="4282"/>
                  </a:lnTo>
                  <a:lnTo>
                    <a:pt x="3616" y="3693"/>
                  </a:lnTo>
                  <a:lnTo>
                    <a:pt x="3487" y="3052"/>
                  </a:lnTo>
                  <a:lnTo>
                    <a:pt x="3282" y="2308"/>
                  </a:lnTo>
                  <a:lnTo>
                    <a:pt x="3411" y="2411"/>
                  </a:lnTo>
                  <a:lnTo>
                    <a:pt x="3795" y="2718"/>
                  </a:lnTo>
                  <a:lnTo>
                    <a:pt x="4334" y="3129"/>
                  </a:lnTo>
                  <a:lnTo>
                    <a:pt x="4693" y="3385"/>
                  </a:lnTo>
                  <a:lnTo>
                    <a:pt x="5052" y="3616"/>
                  </a:lnTo>
                  <a:lnTo>
                    <a:pt x="5436" y="3847"/>
                  </a:lnTo>
                  <a:lnTo>
                    <a:pt x="5846" y="4052"/>
                  </a:lnTo>
                  <a:lnTo>
                    <a:pt x="6257" y="4231"/>
                  </a:lnTo>
                  <a:lnTo>
                    <a:pt x="6667" y="4411"/>
                  </a:lnTo>
                  <a:lnTo>
                    <a:pt x="7103" y="4513"/>
                  </a:lnTo>
                  <a:lnTo>
                    <a:pt x="7513" y="4590"/>
                  </a:lnTo>
                  <a:lnTo>
                    <a:pt x="7923" y="4590"/>
                  </a:lnTo>
                  <a:lnTo>
                    <a:pt x="8129" y="4565"/>
                  </a:lnTo>
                  <a:lnTo>
                    <a:pt x="8308" y="4539"/>
                  </a:lnTo>
                  <a:lnTo>
                    <a:pt x="8488" y="4462"/>
                  </a:lnTo>
                  <a:lnTo>
                    <a:pt x="8616" y="4385"/>
                  </a:lnTo>
                  <a:lnTo>
                    <a:pt x="8744" y="4257"/>
                  </a:lnTo>
                  <a:lnTo>
                    <a:pt x="8821" y="4129"/>
                  </a:lnTo>
                  <a:lnTo>
                    <a:pt x="8898" y="3975"/>
                  </a:lnTo>
                  <a:lnTo>
                    <a:pt x="8923" y="3795"/>
                  </a:lnTo>
                  <a:lnTo>
                    <a:pt x="8949" y="3590"/>
                  </a:lnTo>
                  <a:lnTo>
                    <a:pt x="8923" y="3411"/>
                  </a:lnTo>
                  <a:lnTo>
                    <a:pt x="8898" y="3180"/>
                  </a:lnTo>
                  <a:lnTo>
                    <a:pt x="8821" y="2975"/>
                  </a:lnTo>
                  <a:lnTo>
                    <a:pt x="8744" y="2744"/>
                  </a:lnTo>
                  <a:lnTo>
                    <a:pt x="8641" y="2488"/>
                  </a:lnTo>
                  <a:lnTo>
                    <a:pt x="8513" y="2257"/>
                  </a:lnTo>
                  <a:lnTo>
                    <a:pt x="8359" y="2026"/>
                  </a:lnTo>
                  <a:lnTo>
                    <a:pt x="8180" y="1795"/>
                  </a:lnTo>
                  <a:lnTo>
                    <a:pt x="7975" y="1564"/>
                  </a:lnTo>
                  <a:lnTo>
                    <a:pt x="7770" y="1359"/>
                  </a:lnTo>
                  <a:lnTo>
                    <a:pt x="7539" y="1129"/>
                  </a:lnTo>
                  <a:lnTo>
                    <a:pt x="7282" y="923"/>
                  </a:lnTo>
                  <a:lnTo>
                    <a:pt x="7000" y="744"/>
                  </a:lnTo>
                  <a:lnTo>
                    <a:pt x="6718" y="564"/>
                  </a:lnTo>
                  <a:lnTo>
                    <a:pt x="6411" y="411"/>
                  </a:lnTo>
                  <a:lnTo>
                    <a:pt x="6103" y="282"/>
                  </a:lnTo>
                  <a:lnTo>
                    <a:pt x="5770" y="180"/>
                  </a:lnTo>
                  <a:lnTo>
                    <a:pt x="5411" y="103"/>
                  </a:lnTo>
                  <a:lnTo>
                    <a:pt x="5052" y="26"/>
                  </a:lnTo>
                  <a:lnTo>
                    <a:pt x="466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2"/>
            <p:cNvSpPr/>
            <p:nvPr/>
          </p:nvSpPr>
          <p:spPr>
            <a:xfrm>
              <a:off x="2919575" y="2602025"/>
              <a:ext cx="51325" cy="59650"/>
            </a:xfrm>
            <a:custGeom>
              <a:rect b="b" l="l" r="r" t="t"/>
              <a:pathLst>
                <a:path extrusionOk="0" h="2386" w="2053">
                  <a:moveTo>
                    <a:pt x="309" y="0"/>
                  </a:moveTo>
                  <a:lnTo>
                    <a:pt x="206" y="52"/>
                  </a:lnTo>
                  <a:lnTo>
                    <a:pt x="129" y="129"/>
                  </a:lnTo>
                  <a:lnTo>
                    <a:pt x="52" y="231"/>
                  </a:lnTo>
                  <a:lnTo>
                    <a:pt x="26" y="359"/>
                  </a:lnTo>
                  <a:lnTo>
                    <a:pt x="1" y="539"/>
                  </a:lnTo>
                  <a:lnTo>
                    <a:pt x="26" y="718"/>
                  </a:lnTo>
                  <a:lnTo>
                    <a:pt x="78" y="898"/>
                  </a:lnTo>
                  <a:lnTo>
                    <a:pt x="155" y="1103"/>
                  </a:lnTo>
                  <a:lnTo>
                    <a:pt x="232" y="1308"/>
                  </a:lnTo>
                  <a:lnTo>
                    <a:pt x="360" y="1513"/>
                  </a:lnTo>
                  <a:lnTo>
                    <a:pt x="488" y="1718"/>
                  </a:lnTo>
                  <a:lnTo>
                    <a:pt x="642" y="1898"/>
                  </a:lnTo>
                  <a:lnTo>
                    <a:pt x="821" y="2052"/>
                  </a:lnTo>
                  <a:lnTo>
                    <a:pt x="1001" y="2180"/>
                  </a:lnTo>
                  <a:lnTo>
                    <a:pt x="1206" y="2282"/>
                  </a:lnTo>
                  <a:lnTo>
                    <a:pt x="1411" y="2359"/>
                  </a:lnTo>
                  <a:lnTo>
                    <a:pt x="1616" y="2385"/>
                  </a:lnTo>
                  <a:lnTo>
                    <a:pt x="1847" y="2385"/>
                  </a:lnTo>
                  <a:lnTo>
                    <a:pt x="2052" y="2308"/>
                  </a:lnTo>
                  <a:lnTo>
                    <a:pt x="1539" y="539"/>
                  </a:lnTo>
                  <a:lnTo>
                    <a:pt x="1360" y="385"/>
                  </a:lnTo>
                  <a:lnTo>
                    <a:pt x="1155" y="257"/>
                  </a:lnTo>
                  <a:lnTo>
                    <a:pt x="924" y="129"/>
                  </a:lnTo>
                  <a:lnTo>
                    <a:pt x="668" y="26"/>
                  </a:lnTo>
                  <a:lnTo>
                    <a:pt x="53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2"/>
            <p:cNvSpPr/>
            <p:nvPr/>
          </p:nvSpPr>
          <p:spPr>
            <a:xfrm>
              <a:off x="3032400" y="2575750"/>
              <a:ext cx="11575" cy="24375"/>
            </a:xfrm>
            <a:custGeom>
              <a:rect b="b" l="l" r="r" t="t"/>
              <a:pathLst>
                <a:path extrusionOk="0" h="975" w="463">
                  <a:moveTo>
                    <a:pt x="155" y="0"/>
                  </a:moveTo>
                  <a:lnTo>
                    <a:pt x="103" y="26"/>
                  </a:lnTo>
                  <a:lnTo>
                    <a:pt x="78" y="51"/>
                  </a:lnTo>
                  <a:lnTo>
                    <a:pt x="1" y="180"/>
                  </a:lnTo>
                  <a:lnTo>
                    <a:pt x="1" y="333"/>
                  </a:lnTo>
                  <a:lnTo>
                    <a:pt x="1" y="513"/>
                  </a:lnTo>
                  <a:lnTo>
                    <a:pt x="52" y="718"/>
                  </a:lnTo>
                  <a:lnTo>
                    <a:pt x="129" y="846"/>
                  </a:lnTo>
                  <a:lnTo>
                    <a:pt x="206" y="949"/>
                  </a:lnTo>
                  <a:lnTo>
                    <a:pt x="257" y="974"/>
                  </a:lnTo>
                  <a:lnTo>
                    <a:pt x="308" y="974"/>
                  </a:lnTo>
                  <a:lnTo>
                    <a:pt x="360" y="949"/>
                  </a:lnTo>
                  <a:lnTo>
                    <a:pt x="385" y="923"/>
                  </a:lnTo>
                  <a:lnTo>
                    <a:pt x="437" y="795"/>
                  </a:lnTo>
                  <a:lnTo>
                    <a:pt x="462" y="641"/>
                  </a:lnTo>
                  <a:lnTo>
                    <a:pt x="462" y="462"/>
                  </a:lnTo>
                  <a:lnTo>
                    <a:pt x="411" y="256"/>
                  </a:lnTo>
                  <a:lnTo>
                    <a:pt x="334" y="128"/>
                  </a:lnTo>
                  <a:lnTo>
                    <a:pt x="257" y="26"/>
                  </a:lnTo>
                  <a:lnTo>
                    <a:pt x="206"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2"/>
            <p:cNvSpPr/>
            <p:nvPr/>
          </p:nvSpPr>
          <p:spPr>
            <a:xfrm>
              <a:off x="3085600" y="2570600"/>
              <a:ext cx="12225" cy="24400"/>
            </a:xfrm>
            <a:custGeom>
              <a:rect b="b" l="l" r="r" t="t"/>
              <a:pathLst>
                <a:path extrusionOk="0" h="976" w="489">
                  <a:moveTo>
                    <a:pt x="180" y="1"/>
                  </a:moveTo>
                  <a:lnTo>
                    <a:pt x="129" y="27"/>
                  </a:lnTo>
                  <a:lnTo>
                    <a:pt x="78" y="52"/>
                  </a:lnTo>
                  <a:lnTo>
                    <a:pt x="27" y="180"/>
                  </a:lnTo>
                  <a:lnTo>
                    <a:pt x="1" y="334"/>
                  </a:lnTo>
                  <a:lnTo>
                    <a:pt x="27" y="539"/>
                  </a:lnTo>
                  <a:lnTo>
                    <a:pt x="78" y="719"/>
                  </a:lnTo>
                  <a:lnTo>
                    <a:pt x="155" y="847"/>
                  </a:lnTo>
                  <a:lnTo>
                    <a:pt x="232" y="950"/>
                  </a:lnTo>
                  <a:lnTo>
                    <a:pt x="283" y="975"/>
                  </a:lnTo>
                  <a:lnTo>
                    <a:pt x="334" y="975"/>
                  </a:lnTo>
                  <a:lnTo>
                    <a:pt x="360" y="950"/>
                  </a:lnTo>
                  <a:lnTo>
                    <a:pt x="411" y="924"/>
                  </a:lnTo>
                  <a:lnTo>
                    <a:pt x="463" y="796"/>
                  </a:lnTo>
                  <a:lnTo>
                    <a:pt x="488" y="642"/>
                  </a:lnTo>
                  <a:lnTo>
                    <a:pt x="488" y="462"/>
                  </a:lnTo>
                  <a:lnTo>
                    <a:pt x="437" y="257"/>
                  </a:lnTo>
                  <a:lnTo>
                    <a:pt x="360" y="129"/>
                  </a:lnTo>
                  <a:lnTo>
                    <a:pt x="257" y="27"/>
                  </a:lnTo>
                  <a:lnTo>
                    <a:pt x="23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2"/>
            <p:cNvSpPr/>
            <p:nvPr/>
          </p:nvSpPr>
          <p:spPr>
            <a:xfrm>
              <a:off x="3048425" y="2653300"/>
              <a:ext cx="44900" cy="6450"/>
            </a:xfrm>
            <a:custGeom>
              <a:rect b="b" l="l" r="r" t="t"/>
              <a:pathLst>
                <a:path extrusionOk="0" h="258" w="1796">
                  <a:moveTo>
                    <a:pt x="26" y="1"/>
                  </a:moveTo>
                  <a:lnTo>
                    <a:pt x="1" y="52"/>
                  </a:lnTo>
                  <a:lnTo>
                    <a:pt x="257" y="155"/>
                  </a:lnTo>
                  <a:lnTo>
                    <a:pt x="514" y="206"/>
                  </a:lnTo>
                  <a:lnTo>
                    <a:pt x="719" y="231"/>
                  </a:lnTo>
                  <a:lnTo>
                    <a:pt x="924" y="257"/>
                  </a:lnTo>
                  <a:lnTo>
                    <a:pt x="1129" y="257"/>
                  </a:lnTo>
                  <a:lnTo>
                    <a:pt x="1283" y="231"/>
                  </a:lnTo>
                  <a:lnTo>
                    <a:pt x="1565" y="155"/>
                  </a:lnTo>
                  <a:lnTo>
                    <a:pt x="1719" y="78"/>
                  </a:lnTo>
                  <a:lnTo>
                    <a:pt x="1796" y="26"/>
                  </a:lnTo>
                  <a:lnTo>
                    <a:pt x="1770" y="1"/>
                  </a:lnTo>
                  <a:lnTo>
                    <a:pt x="1744" y="1"/>
                  </a:lnTo>
                  <a:lnTo>
                    <a:pt x="1667" y="52"/>
                  </a:lnTo>
                  <a:lnTo>
                    <a:pt x="1488" y="129"/>
                  </a:lnTo>
                  <a:lnTo>
                    <a:pt x="1232" y="180"/>
                  </a:lnTo>
                  <a:lnTo>
                    <a:pt x="924" y="206"/>
                  </a:lnTo>
                  <a:lnTo>
                    <a:pt x="719" y="180"/>
                  </a:lnTo>
                  <a:lnTo>
                    <a:pt x="514" y="155"/>
                  </a:lnTo>
                  <a:lnTo>
                    <a:pt x="283" y="103"/>
                  </a:lnTo>
                  <a:lnTo>
                    <a:pt x="2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2"/>
            <p:cNvSpPr/>
            <p:nvPr/>
          </p:nvSpPr>
          <p:spPr>
            <a:xfrm>
              <a:off x="3068300" y="2597525"/>
              <a:ext cx="23750" cy="40425"/>
            </a:xfrm>
            <a:custGeom>
              <a:rect b="b" l="l" r="r" t="t"/>
              <a:pathLst>
                <a:path extrusionOk="0" h="1617" w="950">
                  <a:moveTo>
                    <a:pt x="206" y="1"/>
                  </a:moveTo>
                  <a:lnTo>
                    <a:pt x="257" y="180"/>
                  </a:lnTo>
                  <a:lnTo>
                    <a:pt x="360" y="539"/>
                  </a:lnTo>
                  <a:lnTo>
                    <a:pt x="437" y="744"/>
                  </a:lnTo>
                  <a:lnTo>
                    <a:pt x="539" y="924"/>
                  </a:lnTo>
                  <a:lnTo>
                    <a:pt x="667" y="1078"/>
                  </a:lnTo>
                  <a:lnTo>
                    <a:pt x="719" y="1129"/>
                  </a:lnTo>
                  <a:lnTo>
                    <a:pt x="796" y="1155"/>
                  </a:lnTo>
                  <a:lnTo>
                    <a:pt x="872" y="1180"/>
                  </a:lnTo>
                  <a:lnTo>
                    <a:pt x="898" y="1206"/>
                  </a:lnTo>
                  <a:lnTo>
                    <a:pt x="872" y="1257"/>
                  </a:lnTo>
                  <a:lnTo>
                    <a:pt x="821" y="1309"/>
                  </a:lnTo>
                  <a:lnTo>
                    <a:pt x="719" y="1411"/>
                  </a:lnTo>
                  <a:lnTo>
                    <a:pt x="565" y="1488"/>
                  </a:lnTo>
                  <a:lnTo>
                    <a:pt x="385" y="1539"/>
                  </a:lnTo>
                  <a:lnTo>
                    <a:pt x="180" y="1565"/>
                  </a:lnTo>
                  <a:lnTo>
                    <a:pt x="1" y="1539"/>
                  </a:lnTo>
                  <a:lnTo>
                    <a:pt x="1" y="1591"/>
                  </a:lnTo>
                  <a:lnTo>
                    <a:pt x="180" y="1616"/>
                  </a:lnTo>
                  <a:lnTo>
                    <a:pt x="308" y="1591"/>
                  </a:lnTo>
                  <a:lnTo>
                    <a:pt x="462" y="1565"/>
                  </a:lnTo>
                  <a:lnTo>
                    <a:pt x="590" y="1514"/>
                  </a:lnTo>
                  <a:lnTo>
                    <a:pt x="693" y="1462"/>
                  </a:lnTo>
                  <a:lnTo>
                    <a:pt x="796" y="1411"/>
                  </a:lnTo>
                  <a:lnTo>
                    <a:pt x="872" y="1334"/>
                  </a:lnTo>
                  <a:lnTo>
                    <a:pt x="924" y="1283"/>
                  </a:lnTo>
                  <a:lnTo>
                    <a:pt x="949" y="1206"/>
                  </a:lnTo>
                  <a:lnTo>
                    <a:pt x="924" y="1180"/>
                  </a:lnTo>
                  <a:lnTo>
                    <a:pt x="898" y="1129"/>
                  </a:lnTo>
                  <a:lnTo>
                    <a:pt x="821" y="1103"/>
                  </a:lnTo>
                  <a:lnTo>
                    <a:pt x="744" y="1078"/>
                  </a:lnTo>
                  <a:lnTo>
                    <a:pt x="693" y="1027"/>
                  </a:lnTo>
                  <a:lnTo>
                    <a:pt x="590" y="898"/>
                  </a:lnTo>
                  <a:lnTo>
                    <a:pt x="514" y="770"/>
                  </a:lnTo>
                  <a:lnTo>
                    <a:pt x="437" y="616"/>
                  </a:lnTo>
                  <a:lnTo>
                    <a:pt x="334" y="334"/>
                  </a:lnTo>
                  <a:lnTo>
                    <a:pt x="283" y="103"/>
                  </a:lnTo>
                  <a:lnTo>
                    <a:pt x="257"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2"/>
            <p:cNvSpPr/>
            <p:nvPr/>
          </p:nvSpPr>
          <p:spPr>
            <a:xfrm>
              <a:off x="3017650" y="2543675"/>
              <a:ext cx="25025" cy="14150"/>
            </a:xfrm>
            <a:custGeom>
              <a:rect b="b" l="l" r="r" t="t"/>
              <a:pathLst>
                <a:path extrusionOk="0" h="566" w="1001">
                  <a:moveTo>
                    <a:pt x="642" y="1"/>
                  </a:moveTo>
                  <a:lnTo>
                    <a:pt x="437" y="27"/>
                  </a:lnTo>
                  <a:lnTo>
                    <a:pt x="360" y="78"/>
                  </a:lnTo>
                  <a:lnTo>
                    <a:pt x="257" y="129"/>
                  </a:lnTo>
                  <a:lnTo>
                    <a:pt x="180" y="180"/>
                  </a:lnTo>
                  <a:lnTo>
                    <a:pt x="104" y="283"/>
                  </a:lnTo>
                  <a:lnTo>
                    <a:pt x="52" y="411"/>
                  </a:lnTo>
                  <a:lnTo>
                    <a:pt x="1" y="539"/>
                  </a:lnTo>
                  <a:lnTo>
                    <a:pt x="52" y="565"/>
                  </a:lnTo>
                  <a:lnTo>
                    <a:pt x="104" y="411"/>
                  </a:lnTo>
                  <a:lnTo>
                    <a:pt x="155" y="309"/>
                  </a:lnTo>
                  <a:lnTo>
                    <a:pt x="206" y="232"/>
                  </a:lnTo>
                  <a:lnTo>
                    <a:pt x="283" y="155"/>
                  </a:lnTo>
                  <a:lnTo>
                    <a:pt x="360" y="104"/>
                  </a:lnTo>
                  <a:lnTo>
                    <a:pt x="463" y="78"/>
                  </a:lnTo>
                  <a:lnTo>
                    <a:pt x="642" y="52"/>
                  </a:lnTo>
                  <a:lnTo>
                    <a:pt x="770" y="78"/>
                  </a:lnTo>
                  <a:lnTo>
                    <a:pt x="873" y="104"/>
                  </a:lnTo>
                  <a:lnTo>
                    <a:pt x="950" y="129"/>
                  </a:lnTo>
                  <a:lnTo>
                    <a:pt x="975" y="129"/>
                  </a:lnTo>
                  <a:lnTo>
                    <a:pt x="1001" y="78"/>
                  </a:lnTo>
                  <a:lnTo>
                    <a:pt x="898" y="52"/>
                  </a:lnTo>
                  <a:lnTo>
                    <a:pt x="770" y="27"/>
                  </a:lnTo>
                  <a:lnTo>
                    <a:pt x="64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2"/>
            <p:cNvSpPr/>
            <p:nvPr/>
          </p:nvSpPr>
          <p:spPr>
            <a:xfrm>
              <a:off x="2902275" y="2757150"/>
              <a:ext cx="114125" cy="122475"/>
            </a:xfrm>
            <a:custGeom>
              <a:rect b="b" l="l" r="r" t="t"/>
              <a:pathLst>
                <a:path extrusionOk="0" h="4899" w="4565">
                  <a:moveTo>
                    <a:pt x="1693" y="1"/>
                  </a:moveTo>
                  <a:lnTo>
                    <a:pt x="1308" y="26"/>
                  </a:lnTo>
                  <a:lnTo>
                    <a:pt x="949" y="103"/>
                  </a:lnTo>
                  <a:lnTo>
                    <a:pt x="642" y="180"/>
                  </a:lnTo>
                  <a:lnTo>
                    <a:pt x="488" y="257"/>
                  </a:lnTo>
                  <a:lnTo>
                    <a:pt x="334" y="334"/>
                  </a:lnTo>
                  <a:lnTo>
                    <a:pt x="231" y="411"/>
                  </a:lnTo>
                  <a:lnTo>
                    <a:pt x="129" y="513"/>
                  </a:lnTo>
                  <a:lnTo>
                    <a:pt x="52" y="667"/>
                  </a:lnTo>
                  <a:lnTo>
                    <a:pt x="0" y="821"/>
                  </a:lnTo>
                  <a:lnTo>
                    <a:pt x="0" y="1052"/>
                  </a:lnTo>
                  <a:lnTo>
                    <a:pt x="0" y="1283"/>
                  </a:lnTo>
                  <a:lnTo>
                    <a:pt x="77" y="1821"/>
                  </a:lnTo>
                  <a:lnTo>
                    <a:pt x="206" y="2385"/>
                  </a:lnTo>
                  <a:lnTo>
                    <a:pt x="359" y="2924"/>
                  </a:lnTo>
                  <a:lnTo>
                    <a:pt x="513" y="3385"/>
                  </a:lnTo>
                  <a:lnTo>
                    <a:pt x="667" y="3821"/>
                  </a:lnTo>
                  <a:lnTo>
                    <a:pt x="3411" y="4898"/>
                  </a:lnTo>
                  <a:lnTo>
                    <a:pt x="3513" y="4565"/>
                  </a:lnTo>
                  <a:lnTo>
                    <a:pt x="3590" y="4231"/>
                  </a:lnTo>
                  <a:lnTo>
                    <a:pt x="3616" y="3924"/>
                  </a:lnTo>
                  <a:lnTo>
                    <a:pt x="3642" y="3642"/>
                  </a:lnTo>
                  <a:lnTo>
                    <a:pt x="3616" y="3385"/>
                  </a:lnTo>
                  <a:lnTo>
                    <a:pt x="3590" y="3129"/>
                  </a:lnTo>
                  <a:lnTo>
                    <a:pt x="3539" y="2924"/>
                  </a:lnTo>
                  <a:lnTo>
                    <a:pt x="3462" y="2719"/>
                  </a:lnTo>
                  <a:lnTo>
                    <a:pt x="3334" y="2360"/>
                  </a:lnTo>
                  <a:lnTo>
                    <a:pt x="3180" y="2129"/>
                  </a:lnTo>
                  <a:lnTo>
                    <a:pt x="3026" y="1924"/>
                  </a:lnTo>
                  <a:lnTo>
                    <a:pt x="3154" y="1975"/>
                  </a:lnTo>
                  <a:lnTo>
                    <a:pt x="3308" y="2052"/>
                  </a:lnTo>
                  <a:lnTo>
                    <a:pt x="3488" y="2103"/>
                  </a:lnTo>
                  <a:lnTo>
                    <a:pt x="3693" y="2154"/>
                  </a:lnTo>
                  <a:lnTo>
                    <a:pt x="3924" y="2180"/>
                  </a:lnTo>
                  <a:lnTo>
                    <a:pt x="4180" y="2129"/>
                  </a:lnTo>
                  <a:lnTo>
                    <a:pt x="4308" y="2103"/>
                  </a:lnTo>
                  <a:lnTo>
                    <a:pt x="4436" y="2052"/>
                  </a:lnTo>
                  <a:lnTo>
                    <a:pt x="4539" y="1975"/>
                  </a:lnTo>
                  <a:lnTo>
                    <a:pt x="4565" y="1872"/>
                  </a:lnTo>
                  <a:lnTo>
                    <a:pt x="4565" y="1744"/>
                  </a:lnTo>
                  <a:lnTo>
                    <a:pt x="4513" y="1616"/>
                  </a:lnTo>
                  <a:lnTo>
                    <a:pt x="4411" y="1462"/>
                  </a:lnTo>
                  <a:lnTo>
                    <a:pt x="4308" y="1308"/>
                  </a:lnTo>
                  <a:lnTo>
                    <a:pt x="3975" y="975"/>
                  </a:lnTo>
                  <a:lnTo>
                    <a:pt x="3616" y="642"/>
                  </a:lnTo>
                  <a:lnTo>
                    <a:pt x="3231" y="385"/>
                  </a:lnTo>
                  <a:lnTo>
                    <a:pt x="2872" y="180"/>
                  </a:lnTo>
                  <a:lnTo>
                    <a:pt x="2719" y="103"/>
                  </a:lnTo>
                  <a:lnTo>
                    <a:pt x="2590" y="52"/>
                  </a:lnTo>
                  <a:lnTo>
                    <a:pt x="2334" y="26"/>
                  </a:lnTo>
                  <a:lnTo>
                    <a:pt x="202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2"/>
            <p:cNvSpPr/>
            <p:nvPr/>
          </p:nvSpPr>
          <p:spPr>
            <a:xfrm>
              <a:off x="2967025" y="2757800"/>
              <a:ext cx="50025" cy="61550"/>
            </a:xfrm>
            <a:custGeom>
              <a:rect b="b" l="l" r="r" t="t"/>
              <a:pathLst>
                <a:path extrusionOk="0" h="2462" w="2001">
                  <a:moveTo>
                    <a:pt x="0" y="0"/>
                  </a:moveTo>
                  <a:lnTo>
                    <a:pt x="0" y="52"/>
                  </a:lnTo>
                  <a:lnTo>
                    <a:pt x="231" y="154"/>
                  </a:lnTo>
                  <a:lnTo>
                    <a:pt x="513" y="308"/>
                  </a:lnTo>
                  <a:lnTo>
                    <a:pt x="744" y="462"/>
                  </a:lnTo>
                  <a:lnTo>
                    <a:pt x="1000" y="641"/>
                  </a:lnTo>
                  <a:lnTo>
                    <a:pt x="1257" y="846"/>
                  </a:lnTo>
                  <a:lnTo>
                    <a:pt x="1462" y="1052"/>
                  </a:lnTo>
                  <a:lnTo>
                    <a:pt x="1667" y="1257"/>
                  </a:lnTo>
                  <a:lnTo>
                    <a:pt x="1821" y="1462"/>
                  </a:lnTo>
                  <a:lnTo>
                    <a:pt x="1923" y="1641"/>
                  </a:lnTo>
                  <a:lnTo>
                    <a:pt x="1949" y="1718"/>
                  </a:lnTo>
                  <a:lnTo>
                    <a:pt x="1949" y="1795"/>
                  </a:lnTo>
                  <a:lnTo>
                    <a:pt x="1949" y="1872"/>
                  </a:lnTo>
                  <a:lnTo>
                    <a:pt x="1923" y="1923"/>
                  </a:lnTo>
                  <a:lnTo>
                    <a:pt x="1898" y="1949"/>
                  </a:lnTo>
                  <a:lnTo>
                    <a:pt x="1821" y="2000"/>
                  </a:lnTo>
                  <a:lnTo>
                    <a:pt x="1693" y="2052"/>
                  </a:lnTo>
                  <a:lnTo>
                    <a:pt x="1564" y="2077"/>
                  </a:lnTo>
                  <a:lnTo>
                    <a:pt x="1308" y="2128"/>
                  </a:lnTo>
                  <a:lnTo>
                    <a:pt x="1129" y="2103"/>
                  </a:lnTo>
                  <a:lnTo>
                    <a:pt x="975" y="2077"/>
                  </a:lnTo>
                  <a:lnTo>
                    <a:pt x="718" y="2000"/>
                  </a:lnTo>
                  <a:lnTo>
                    <a:pt x="513" y="1898"/>
                  </a:lnTo>
                  <a:lnTo>
                    <a:pt x="487" y="1872"/>
                  </a:lnTo>
                  <a:lnTo>
                    <a:pt x="462" y="1872"/>
                  </a:lnTo>
                  <a:lnTo>
                    <a:pt x="282" y="1744"/>
                  </a:lnTo>
                  <a:lnTo>
                    <a:pt x="436" y="1898"/>
                  </a:lnTo>
                  <a:lnTo>
                    <a:pt x="436" y="1923"/>
                  </a:lnTo>
                  <a:lnTo>
                    <a:pt x="564" y="2077"/>
                  </a:lnTo>
                  <a:lnTo>
                    <a:pt x="667" y="2257"/>
                  </a:lnTo>
                  <a:lnTo>
                    <a:pt x="770" y="2462"/>
                  </a:lnTo>
                  <a:lnTo>
                    <a:pt x="821" y="2436"/>
                  </a:lnTo>
                  <a:lnTo>
                    <a:pt x="693" y="2205"/>
                  </a:lnTo>
                  <a:lnTo>
                    <a:pt x="590" y="2026"/>
                  </a:lnTo>
                  <a:lnTo>
                    <a:pt x="538" y="1963"/>
                  </a:lnTo>
                  <a:lnTo>
                    <a:pt x="693" y="2052"/>
                  </a:lnTo>
                  <a:lnTo>
                    <a:pt x="975" y="2128"/>
                  </a:lnTo>
                  <a:lnTo>
                    <a:pt x="1129" y="2154"/>
                  </a:lnTo>
                  <a:lnTo>
                    <a:pt x="1308" y="2180"/>
                  </a:lnTo>
                  <a:lnTo>
                    <a:pt x="1436" y="2154"/>
                  </a:lnTo>
                  <a:lnTo>
                    <a:pt x="1590" y="2128"/>
                  </a:lnTo>
                  <a:lnTo>
                    <a:pt x="1718" y="2103"/>
                  </a:lnTo>
                  <a:lnTo>
                    <a:pt x="1846" y="2052"/>
                  </a:lnTo>
                  <a:lnTo>
                    <a:pt x="1923" y="2000"/>
                  </a:lnTo>
                  <a:lnTo>
                    <a:pt x="1975" y="1949"/>
                  </a:lnTo>
                  <a:lnTo>
                    <a:pt x="2000" y="1872"/>
                  </a:lnTo>
                  <a:lnTo>
                    <a:pt x="2000" y="1795"/>
                  </a:lnTo>
                  <a:lnTo>
                    <a:pt x="2000" y="1693"/>
                  </a:lnTo>
                  <a:lnTo>
                    <a:pt x="1949" y="1564"/>
                  </a:lnTo>
                  <a:lnTo>
                    <a:pt x="1872" y="1436"/>
                  </a:lnTo>
                  <a:lnTo>
                    <a:pt x="1770" y="1308"/>
                  </a:lnTo>
                  <a:lnTo>
                    <a:pt x="1590" y="1077"/>
                  </a:lnTo>
                  <a:lnTo>
                    <a:pt x="1359" y="872"/>
                  </a:lnTo>
                  <a:lnTo>
                    <a:pt x="1103" y="667"/>
                  </a:lnTo>
                  <a:lnTo>
                    <a:pt x="872" y="487"/>
                  </a:lnTo>
                  <a:lnTo>
                    <a:pt x="616" y="308"/>
                  </a:lnTo>
                  <a:lnTo>
                    <a:pt x="385" y="180"/>
                  </a:lnTo>
                  <a:lnTo>
                    <a:pt x="180" y="77"/>
                  </a:lnTo>
                  <a:lnTo>
                    <a:pt x="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2"/>
            <p:cNvSpPr/>
            <p:nvPr/>
          </p:nvSpPr>
          <p:spPr>
            <a:xfrm>
              <a:off x="2812525" y="2848825"/>
              <a:ext cx="189125" cy="480800"/>
            </a:xfrm>
            <a:custGeom>
              <a:rect b="b" l="l" r="r" t="t"/>
              <a:pathLst>
                <a:path extrusionOk="0" h="19232" w="7565">
                  <a:moveTo>
                    <a:pt x="4001" y="0"/>
                  </a:moveTo>
                  <a:lnTo>
                    <a:pt x="3488" y="1872"/>
                  </a:lnTo>
                  <a:lnTo>
                    <a:pt x="2975" y="3872"/>
                  </a:lnTo>
                  <a:lnTo>
                    <a:pt x="2334" y="6308"/>
                  </a:lnTo>
                  <a:lnTo>
                    <a:pt x="1667" y="9001"/>
                  </a:lnTo>
                  <a:lnTo>
                    <a:pt x="1026" y="11693"/>
                  </a:lnTo>
                  <a:lnTo>
                    <a:pt x="744" y="12975"/>
                  </a:lnTo>
                  <a:lnTo>
                    <a:pt x="462" y="14180"/>
                  </a:lnTo>
                  <a:lnTo>
                    <a:pt x="257" y="15308"/>
                  </a:lnTo>
                  <a:lnTo>
                    <a:pt x="78" y="16308"/>
                  </a:lnTo>
                  <a:lnTo>
                    <a:pt x="26" y="16744"/>
                  </a:lnTo>
                  <a:lnTo>
                    <a:pt x="1" y="17129"/>
                  </a:lnTo>
                  <a:lnTo>
                    <a:pt x="1" y="17488"/>
                  </a:lnTo>
                  <a:lnTo>
                    <a:pt x="1" y="17796"/>
                  </a:lnTo>
                  <a:lnTo>
                    <a:pt x="52" y="18078"/>
                  </a:lnTo>
                  <a:lnTo>
                    <a:pt x="103" y="18308"/>
                  </a:lnTo>
                  <a:lnTo>
                    <a:pt x="180" y="18514"/>
                  </a:lnTo>
                  <a:lnTo>
                    <a:pt x="283" y="18693"/>
                  </a:lnTo>
                  <a:lnTo>
                    <a:pt x="411" y="18847"/>
                  </a:lnTo>
                  <a:lnTo>
                    <a:pt x="539" y="18975"/>
                  </a:lnTo>
                  <a:lnTo>
                    <a:pt x="667" y="19078"/>
                  </a:lnTo>
                  <a:lnTo>
                    <a:pt x="821" y="19129"/>
                  </a:lnTo>
                  <a:lnTo>
                    <a:pt x="975" y="19180"/>
                  </a:lnTo>
                  <a:lnTo>
                    <a:pt x="1155" y="19231"/>
                  </a:lnTo>
                  <a:lnTo>
                    <a:pt x="1488" y="19231"/>
                  </a:lnTo>
                  <a:lnTo>
                    <a:pt x="1847" y="19180"/>
                  </a:lnTo>
                  <a:lnTo>
                    <a:pt x="2206" y="19078"/>
                  </a:lnTo>
                  <a:lnTo>
                    <a:pt x="2539" y="18949"/>
                  </a:lnTo>
                  <a:lnTo>
                    <a:pt x="2847" y="18821"/>
                  </a:lnTo>
                  <a:lnTo>
                    <a:pt x="3308" y="18590"/>
                  </a:lnTo>
                  <a:lnTo>
                    <a:pt x="3488" y="18488"/>
                  </a:lnTo>
                  <a:lnTo>
                    <a:pt x="3898" y="17975"/>
                  </a:lnTo>
                  <a:lnTo>
                    <a:pt x="4283" y="17462"/>
                  </a:lnTo>
                  <a:lnTo>
                    <a:pt x="4642" y="16872"/>
                  </a:lnTo>
                  <a:lnTo>
                    <a:pt x="4975" y="16283"/>
                  </a:lnTo>
                  <a:lnTo>
                    <a:pt x="5283" y="15642"/>
                  </a:lnTo>
                  <a:lnTo>
                    <a:pt x="5565" y="15001"/>
                  </a:lnTo>
                  <a:lnTo>
                    <a:pt x="5821" y="14308"/>
                  </a:lnTo>
                  <a:lnTo>
                    <a:pt x="6052" y="13616"/>
                  </a:lnTo>
                  <a:lnTo>
                    <a:pt x="6257" y="12924"/>
                  </a:lnTo>
                  <a:lnTo>
                    <a:pt x="6462" y="12206"/>
                  </a:lnTo>
                  <a:lnTo>
                    <a:pt x="6642" y="11462"/>
                  </a:lnTo>
                  <a:lnTo>
                    <a:pt x="6796" y="10744"/>
                  </a:lnTo>
                  <a:lnTo>
                    <a:pt x="6924" y="10001"/>
                  </a:lnTo>
                  <a:lnTo>
                    <a:pt x="7052" y="9283"/>
                  </a:lnTo>
                  <a:lnTo>
                    <a:pt x="7232" y="7872"/>
                  </a:lnTo>
                  <a:lnTo>
                    <a:pt x="7385" y="6513"/>
                  </a:lnTo>
                  <a:lnTo>
                    <a:pt x="7488" y="5231"/>
                  </a:lnTo>
                  <a:lnTo>
                    <a:pt x="7539" y="4077"/>
                  </a:lnTo>
                  <a:lnTo>
                    <a:pt x="7565" y="3052"/>
                  </a:lnTo>
                  <a:lnTo>
                    <a:pt x="7565" y="1590"/>
                  </a:lnTo>
                  <a:lnTo>
                    <a:pt x="7565" y="1052"/>
                  </a:lnTo>
                  <a:lnTo>
                    <a:pt x="7283" y="847"/>
                  </a:lnTo>
                  <a:lnTo>
                    <a:pt x="6975" y="667"/>
                  </a:lnTo>
                  <a:lnTo>
                    <a:pt x="6667" y="513"/>
                  </a:lnTo>
                  <a:lnTo>
                    <a:pt x="6360" y="411"/>
                  </a:lnTo>
                  <a:lnTo>
                    <a:pt x="6078" y="308"/>
                  </a:lnTo>
                  <a:lnTo>
                    <a:pt x="5770" y="205"/>
                  </a:lnTo>
                  <a:lnTo>
                    <a:pt x="5232" y="103"/>
                  </a:lnTo>
                  <a:lnTo>
                    <a:pt x="4744" y="26"/>
                  </a:lnTo>
                  <a:lnTo>
                    <a:pt x="436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2"/>
            <p:cNvSpPr/>
            <p:nvPr/>
          </p:nvSpPr>
          <p:spPr>
            <a:xfrm>
              <a:off x="2826000" y="2848175"/>
              <a:ext cx="176300" cy="344275"/>
            </a:xfrm>
            <a:custGeom>
              <a:rect b="b" l="l" r="r" t="t"/>
              <a:pathLst>
                <a:path extrusionOk="0" h="13771" w="7052">
                  <a:moveTo>
                    <a:pt x="3436" y="1"/>
                  </a:moveTo>
                  <a:lnTo>
                    <a:pt x="3436" y="26"/>
                  </a:lnTo>
                  <a:lnTo>
                    <a:pt x="3000" y="1488"/>
                  </a:lnTo>
                  <a:lnTo>
                    <a:pt x="2564" y="3078"/>
                  </a:lnTo>
                  <a:lnTo>
                    <a:pt x="2000" y="5052"/>
                  </a:lnTo>
                  <a:lnTo>
                    <a:pt x="1436" y="7257"/>
                  </a:lnTo>
                  <a:lnTo>
                    <a:pt x="872" y="9539"/>
                  </a:lnTo>
                  <a:lnTo>
                    <a:pt x="616" y="10668"/>
                  </a:lnTo>
                  <a:lnTo>
                    <a:pt x="385" y="11770"/>
                  </a:lnTo>
                  <a:lnTo>
                    <a:pt x="180" y="12796"/>
                  </a:lnTo>
                  <a:lnTo>
                    <a:pt x="0" y="13770"/>
                  </a:lnTo>
                  <a:lnTo>
                    <a:pt x="51" y="13770"/>
                  </a:lnTo>
                  <a:lnTo>
                    <a:pt x="231" y="12821"/>
                  </a:lnTo>
                  <a:lnTo>
                    <a:pt x="436" y="11770"/>
                  </a:lnTo>
                  <a:lnTo>
                    <a:pt x="667" y="10693"/>
                  </a:lnTo>
                  <a:lnTo>
                    <a:pt x="923" y="9565"/>
                  </a:lnTo>
                  <a:lnTo>
                    <a:pt x="1487" y="7283"/>
                  </a:lnTo>
                  <a:lnTo>
                    <a:pt x="2051" y="5078"/>
                  </a:lnTo>
                  <a:lnTo>
                    <a:pt x="2616" y="3103"/>
                  </a:lnTo>
                  <a:lnTo>
                    <a:pt x="3051" y="1488"/>
                  </a:lnTo>
                  <a:lnTo>
                    <a:pt x="3359" y="437"/>
                  </a:lnTo>
                  <a:lnTo>
                    <a:pt x="3487" y="52"/>
                  </a:lnTo>
                  <a:lnTo>
                    <a:pt x="3821" y="52"/>
                  </a:lnTo>
                  <a:lnTo>
                    <a:pt x="4154" y="78"/>
                  </a:lnTo>
                  <a:lnTo>
                    <a:pt x="4564" y="129"/>
                  </a:lnTo>
                  <a:lnTo>
                    <a:pt x="5000" y="206"/>
                  </a:lnTo>
                  <a:lnTo>
                    <a:pt x="5513" y="334"/>
                  </a:lnTo>
                  <a:lnTo>
                    <a:pt x="6000" y="514"/>
                  </a:lnTo>
                  <a:lnTo>
                    <a:pt x="6257" y="642"/>
                  </a:lnTo>
                  <a:lnTo>
                    <a:pt x="6513" y="770"/>
                  </a:lnTo>
                  <a:lnTo>
                    <a:pt x="6770" y="924"/>
                  </a:lnTo>
                  <a:lnTo>
                    <a:pt x="7000" y="1078"/>
                  </a:lnTo>
                  <a:lnTo>
                    <a:pt x="7000" y="1360"/>
                  </a:lnTo>
                  <a:lnTo>
                    <a:pt x="7000" y="2180"/>
                  </a:lnTo>
                  <a:lnTo>
                    <a:pt x="7000" y="2975"/>
                  </a:lnTo>
                  <a:lnTo>
                    <a:pt x="6975" y="3924"/>
                  </a:lnTo>
                  <a:lnTo>
                    <a:pt x="6923" y="5001"/>
                  </a:lnTo>
                  <a:lnTo>
                    <a:pt x="6846" y="6180"/>
                  </a:lnTo>
                  <a:lnTo>
                    <a:pt x="6718" y="7462"/>
                  </a:lnTo>
                  <a:lnTo>
                    <a:pt x="6564" y="8796"/>
                  </a:lnTo>
                  <a:lnTo>
                    <a:pt x="6334" y="10180"/>
                  </a:lnTo>
                  <a:lnTo>
                    <a:pt x="6205" y="10873"/>
                  </a:lnTo>
                  <a:lnTo>
                    <a:pt x="6052" y="11565"/>
                  </a:lnTo>
                  <a:lnTo>
                    <a:pt x="6103" y="11591"/>
                  </a:lnTo>
                  <a:lnTo>
                    <a:pt x="6257" y="10898"/>
                  </a:lnTo>
                  <a:lnTo>
                    <a:pt x="6385" y="10180"/>
                  </a:lnTo>
                  <a:lnTo>
                    <a:pt x="6616" y="8821"/>
                  </a:lnTo>
                  <a:lnTo>
                    <a:pt x="6770" y="7462"/>
                  </a:lnTo>
                  <a:lnTo>
                    <a:pt x="6898" y="6180"/>
                  </a:lnTo>
                  <a:lnTo>
                    <a:pt x="6975" y="5001"/>
                  </a:lnTo>
                  <a:lnTo>
                    <a:pt x="7026" y="3924"/>
                  </a:lnTo>
                  <a:lnTo>
                    <a:pt x="7052" y="2975"/>
                  </a:lnTo>
                  <a:lnTo>
                    <a:pt x="7052" y="2180"/>
                  </a:lnTo>
                  <a:lnTo>
                    <a:pt x="7052" y="1360"/>
                  </a:lnTo>
                  <a:lnTo>
                    <a:pt x="7052" y="1052"/>
                  </a:lnTo>
                  <a:lnTo>
                    <a:pt x="7026" y="1052"/>
                  </a:lnTo>
                  <a:lnTo>
                    <a:pt x="6795" y="873"/>
                  </a:lnTo>
                  <a:lnTo>
                    <a:pt x="6539" y="719"/>
                  </a:lnTo>
                  <a:lnTo>
                    <a:pt x="6282" y="590"/>
                  </a:lnTo>
                  <a:lnTo>
                    <a:pt x="6026" y="488"/>
                  </a:lnTo>
                  <a:lnTo>
                    <a:pt x="5513" y="283"/>
                  </a:lnTo>
                  <a:lnTo>
                    <a:pt x="5026" y="155"/>
                  </a:lnTo>
                  <a:lnTo>
                    <a:pt x="4564" y="78"/>
                  </a:lnTo>
                  <a:lnTo>
                    <a:pt x="4154" y="26"/>
                  </a:lnTo>
                  <a:lnTo>
                    <a:pt x="3846"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2"/>
            <p:cNvSpPr/>
            <p:nvPr/>
          </p:nvSpPr>
          <p:spPr>
            <a:xfrm>
              <a:off x="3340100" y="2717400"/>
              <a:ext cx="128250" cy="23100"/>
            </a:xfrm>
            <a:custGeom>
              <a:rect b="b" l="l" r="r" t="t"/>
              <a:pathLst>
                <a:path extrusionOk="0" h="924" w="5130">
                  <a:moveTo>
                    <a:pt x="2565" y="1"/>
                  </a:moveTo>
                  <a:lnTo>
                    <a:pt x="2052" y="26"/>
                  </a:lnTo>
                  <a:lnTo>
                    <a:pt x="1565" y="52"/>
                  </a:lnTo>
                  <a:lnTo>
                    <a:pt x="1129" y="78"/>
                  </a:lnTo>
                  <a:lnTo>
                    <a:pt x="744" y="155"/>
                  </a:lnTo>
                  <a:lnTo>
                    <a:pt x="437" y="206"/>
                  </a:lnTo>
                  <a:lnTo>
                    <a:pt x="206" y="283"/>
                  </a:lnTo>
                  <a:lnTo>
                    <a:pt x="52" y="385"/>
                  </a:lnTo>
                  <a:lnTo>
                    <a:pt x="1" y="411"/>
                  </a:lnTo>
                  <a:lnTo>
                    <a:pt x="1" y="462"/>
                  </a:lnTo>
                  <a:lnTo>
                    <a:pt x="1" y="514"/>
                  </a:lnTo>
                  <a:lnTo>
                    <a:pt x="52" y="565"/>
                  </a:lnTo>
                  <a:lnTo>
                    <a:pt x="206" y="642"/>
                  </a:lnTo>
                  <a:lnTo>
                    <a:pt x="437" y="719"/>
                  </a:lnTo>
                  <a:lnTo>
                    <a:pt x="744" y="796"/>
                  </a:lnTo>
                  <a:lnTo>
                    <a:pt x="1129" y="847"/>
                  </a:lnTo>
                  <a:lnTo>
                    <a:pt x="1565" y="898"/>
                  </a:lnTo>
                  <a:lnTo>
                    <a:pt x="2052" y="924"/>
                  </a:lnTo>
                  <a:lnTo>
                    <a:pt x="3078" y="924"/>
                  </a:lnTo>
                  <a:lnTo>
                    <a:pt x="3565" y="898"/>
                  </a:lnTo>
                  <a:lnTo>
                    <a:pt x="4001" y="847"/>
                  </a:lnTo>
                  <a:lnTo>
                    <a:pt x="4385" y="796"/>
                  </a:lnTo>
                  <a:lnTo>
                    <a:pt x="4693" y="719"/>
                  </a:lnTo>
                  <a:lnTo>
                    <a:pt x="4924" y="642"/>
                  </a:lnTo>
                  <a:lnTo>
                    <a:pt x="5078" y="565"/>
                  </a:lnTo>
                  <a:lnTo>
                    <a:pt x="5129" y="514"/>
                  </a:lnTo>
                  <a:lnTo>
                    <a:pt x="5129" y="462"/>
                  </a:lnTo>
                  <a:lnTo>
                    <a:pt x="5129" y="411"/>
                  </a:lnTo>
                  <a:lnTo>
                    <a:pt x="5078" y="385"/>
                  </a:lnTo>
                  <a:lnTo>
                    <a:pt x="4924" y="283"/>
                  </a:lnTo>
                  <a:lnTo>
                    <a:pt x="4693" y="206"/>
                  </a:lnTo>
                  <a:lnTo>
                    <a:pt x="4385" y="155"/>
                  </a:lnTo>
                  <a:lnTo>
                    <a:pt x="4001" y="78"/>
                  </a:lnTo>
                  <a:lnTo>
                    <a:pt x="3565" y="52"/>
                  </a:lnTo>
                  <a:lnTo>
                    <a:pt x="3078" y="26"/>
                  </a:lnTo>
                  <a:lnTo>
                    <a:pt x="2565"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2"/>
            <p:cNvSpPr/>
            <p:nvPr/>
          </p:nvSpPr>
          <p:spPr>
            <a:xfrm>
              <a:off x="3340100" y="2717400"/>
              <a:ext cx="128250" cy="23100"/>
            </a:xfrm>
            <a:custGeom>
              <a:rect b="b" l="l" r="r" t="t"/>
              <a:pathLst>
                <a:path extrusionOk="0" fill="none" h="924" w="5130">
                  <a:moveTo>
                    <a:pt x="2565" y="1"/>
                  </a:moveTo>
                  <a:lnTo>
                    <a:pt x="2565" y="1"/>
                  </a:lnTo>
                  <a:lnTo>
                    <a:pt x="2052" y="26"/>
                  </a:lnTo>
                  <a:lnTo>
                    <a:pt x="1565" y="52"/>
                  </a:lnTo>
                  <a:lnTo>
                    <a:pt x="1129" y="78"/>
                  </a:lnTo>
                  <a:lnTo>
                    <a:pt x="744" y="155"/>
                  </a:lnTo>
                  <a:lnTo>
                    <a:pt x="437" y="206"/>
                  </a:lnTo>
                  <a:lnTo>
                    <a:pt x="206" y="283"/>
                  </a:lnTo>
                  <a:lnTo>
                    <a:pt x="52" y="385"/>
                  </a:lnTo>
                  <a:lnTo>
                    <a:pt x="1" y="411"/>
                  </a:lnTo>
                  <a:lnTo>
                    <a:pt x="1" y="462"/>
                  </a:lnTo>
                  <a:lnTo>
                    <a:pt x="1" y="462"/>
                  </a:lnTo>
                  <a:lnTo>
                    <a:pt x="1" y="514"/>
                  </a:lnTo>
                  <a:lnTo>
                    <a:pt x="52" y="565"/>
                  </a:lnTo>
                  <a:lnTo>
                    <a:pt x="206" y="642"/>
                  </a:lnTo>
                  <a:lnTo>
                    <a:pt x="437" y="719"/>
                  </a:lnTo>
                  <a:lnTo>
                    <a:pt x="744" y="796"/>
                  </a:lnTo>
                  <a:lnTo>
                    <a:pt x="1129" y="847"/>
                  </a:lnTo>
                  <a:lnTo>
                    <a:pt x="1565" y="898"/>
                  </a:lnTo>
                  <a:lnTo>
                    <a:pt x="2052" y="924"/>
                  </a:lnTo>
                  <a:lnTo>
                    <a:pt x="2565" y="924"/>
                  </a:lnTo>
                  <a:lnTo>
                    <a:pt x="2565" y="924"/>
                  </a:lnTo>
                  <a:lnTo>
                    <a:pt x="3078" y="924"/>
                  </a:lnTo>
                  <a:lnTo>
                    <a:pt x="3565" y="898"/>
                  </a:lnTo>
                  <a:lnTo>
                    <a:pt x="4001" y="847"/>
                  </a:lnTo>
                  <a:lnTo>
                    <a:pt x="4385" y="796"/>
                  </a:lnTo>
                  <a:lnTo>
                    <a:pt x="4693" y="719"/>
                  </a:lnTo>
                  <a:lnTo>
                    <a:pt x="4924" y="642"/>
                  </a:lnTo>
                  <a:lnTo>
                    <a:pt x="5078" y="565"/>
                  </a:lnTo>
                  <a:lnTo>
                    <a:pt x="5129" y="514"/>
                  </a:lnTo>
                  <a:lnTo>
                    <a:pt x="5129" y="462"/>
                  </a:lnTo>
                  <a:lnTo>
                    <a:pt x="5129" y="462"/>
                  </a:lnTo>
                  <a:lnTo>
                    <a:pt x="5129" y="411"/>
                  </a:lnTo>
                  <a:lnTo>
                    <a:pt x="5078" y="385"/>
                  </a:lnTo>
                  <a:lnTo>
                    <a:pt x="4924" y="283"/>
                  </a:lnTo>
                  <a:lnTo>
                    <a:pt x="4693" y="206"/>
                  </a:lnTo>
                  <a:lnTo>
                    <a:pt x="4385" y="155"/>
                  </a:lnTo>
                  <a:lnTo>
                    <a:pt x="4001" y="78"/>
                  </a:lnTo>
                  <a:lnTo>
                    <a:pt x="3565" y="52"/>
                  </a:lnTo>
                  <a:lnTo>
                    <a:pt x="3078" y="26"/>
                  </a:lnTo>
                  <a:lnTo>
                    <a:pt x="25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2"/>
            <p:cNvSpPr/>
            <p:nvPr/>
          </p:nvSpPr>
          <p:spPr>
            <a:xfrm>
              <a:off x="3340100" y="2717400"/>
              <a:ext cx="128250" cy="23100"/>
            </a:xfrm>
            <a:custGeom>
              <a:rect b="b" l="l" r="r" t="t"/>
              <a:pathLst>
                <a:path extrusionOk="0" h="924" w="5130">
                  <a:moveTo>
                    <a:pt x="2565" y="1"/>
                  </a:moveTo>
                  <a:lnTo>
                    <a:pt x="1693" y="26"/>
                  </a:lnTo>
                  <a:lnTo>
                    <a:pt x="949" y="103"/>
                  </a:lnTo>
                  <a:lnTo>
                    <a:pt x="565" y="180"/>
                  </a:lnTo>
                  <a:lnTo>
                    <a:pt x="257" y="257"/>
                  </a:lnTo>
                  <a:lnTo>
                    <a:pt x="155" y="309"/>
                  </a:lnTo>
                  <a:lnTo>
                    <a:pt x="52" y="360"/>
                  </a:lnTo>
                  <a:lnTo>
                    <a:pt x="1" y="411"/>
                  </a:lnTo>
                  <a:lnTo>
                    <a:pt x="1" y="462"/>
                  </a:lnTo>
                  <a:lnTo>
                    <a:pt x="1" y="514"/>
                  </a:lnTo>
                  <a:lnTo>
                    <a:pt x="52" y="565"/>
                  </a:lnTo>
                  <a:lnTo>
                    <a:pt x="206" y="642"/>
                  </a:lnTo>
                  <a:lnTo>
                    <a:pt x="437" y="719"/>
                  </a:lnTo>
                  <a:lnTo>
                    <a:pt x="744" y="796"/>
                  </a:lnTo>
                  <a:lnTo>
                    <a:pt x="1129" y="847"/>
                  </a:lnTo>
                  <a:lnTo>
                    <a:pt x="1565" y="898"/>
                  </a:lnTo>
                  <a:lnTo>
                    <a:pt x="2052" y="924"/>
                  </a:lnTo>
                  <a:lnTo>
                    <a:pt x="3078" y="924"/>
                  </a:lnTo>
                  <a:lnTo>
                    <a:pt x="3565" y="898"/>
                  </a:lnTo>
                  <a:lnTo>
                    <a:pt x="4001" y="847"/>
                  </a:lnTo>
                  <a:lnTo>
                    <a:pt x="4385" y="796"/>
                  </a:lnTo>
                  <a:lnTo>
                    <a:pt x="4693" y="719"/>
                  </a:lnTo>
                  <a:lnTo>
                    <a:pt x="4924" y="642"/>
                  </a:lnTo>
                  <a:lnTo>
                    <a:pt x="5078" y="565"/>
                  </a:lnTo>
                  <a:lnTo>
                    <a:pt x="5129" y="514"/>
                  </a:lnTo>
                  <a:lnTo>
                    <a:pt x="5129" y="462"/>
                  </a:lnTo>
                  <a:lnTo>
                    <a:pt x="5103" y="411"/>
                  </a:lnTo>
                  <a:lnTo>
                    <a:pt x="5001" y="334"/>
                  </a:lnTo>
                  <a:lnTo>
                    <a:pt x="4821" y="257"/>
                  </a:lnTo>
                  <a:lnTo>
                    <a:pt x="4565" y="180"/>
                  </a:lnTo>
                  <a:lnTo>
                    <a:pt x="4257" y="129"/>
                  </a:lnTo>
                  <a:lnTo>
                    <a:pt x="3898" y="78"/>
                  </a:lnTo>
                  <a:lnTo>
                    <a:pt x="3488" y="26"/>
                  </a:lnTo>
                  <a:lnTo>
                    <a:pt x="3026" y="26"/>
                  </a:lnTo>
                  <a:lnTo>
                    <a:pt x="2565" y="1"/>
                  </a:lnTo>
                  <a:close/>
                </a:path>
              </a:pathLst>
            </a:custGeom>
            <a:solidFill>
              <a:srgbClr val="1C0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2"/>
            <p:cNvSpPr/>
            <p:nvPr/>
          </p:nvSpPr>
          <p:spPr>
            <a:xfrm>
              <a:off x="3340100" y="2717400"/>
              <a:ext cx="128250" cy="23100"/>
            </a:xfrm>
            <a:custGeom>
              <a:rect b="b" l="l" r="r" t="t"/>
              <a:pathLst>
                <a:path extrusionOk="0" fill="none" h="924" w="5130">
                  <a:moveTo>
                    <a:pt x="2565" y="1"/>
                  </a:moveTo>
                  <a:lnTo>
                    <a:pt x="2565" y="1"/>
                  </a:lnTo>
                  <a:lnTo>
                    <a:pt x="1693" y="26"/>
                  </a:lnTo>
                  <a:lnTo>
                    <a:pt x="949" y="103"/>
                  </a:lnTo>
                  <a:lnTo>
                    <a:pt x="949" y="103"/>
                  </a:lnTo>
                  <a:lnTo>
                    <a:pt x="565" y="180"/>
                  </a:lnTo>
                  <a:lnTo>
                    <a:pt x="257" y="257"/>
                  </a:lnTo>
                  <a:lnTo>
                    <a:pt x="155" y="309"/>
                  </a:lnTo>
                  <a:lnTo>
                    <a:pt x="52" y="360"/>
                  </a:lnTo>
                  <a:lnTo>
                    <a:pt x="1" y="411"/>
                  </a:lnTo>
                  <a:lnTo>
                    <a:pt x="1" y="462"/>
                  </a:lnTo>
                  <a:lnTo>
                    <a:pt x="1" y="462"/>
                  </a:lnTo>
                  <a:lnTo>
                    <a:pt x="1" y="514"/>
                  </a:lnTo>
                  <a:lnTo>
                    <a:pt x="52" y="565"/>
                  </a:lnTo>
                  <a:lnTo>
                    <a:pt x="206" y="642"/>
                  </a:lnTo>
                  <a:lnTo>
                    <a:pt x="437" y="719"/>
                  </a:lnTo>
                  <a:lnTo>
                    <a:pt x="744" y="796"/>
                  </a:lnTo>
                  <a:lnTo>
                    <a:pt x="1129" y="847"/>
                  </a:lnTo>
                  <a:lnTo>
                    <a:pt x="1565" y="898"/>
                  </a:lnTo>
                  <a:lnTo>
                    <a:pt x="2052" y="924"/>
                  </a:lnTo>
                  <a:lnTo>
                    <a:pt x="2565" y="924"/>
                  </a:lnTo>
                  <a:lnTo>
                    <a:pt x="2565" y="924"/>
                  </a:lnTo>
                  <a:lnTo>
                    <a:pt x="3078" y="924"/>
                  </a:lnTo>
                  <a:lnTo>
                    <a:pt x="3565" y="898"/>
                  </a:lnTo>
                  <a:lnTo>
                    <a:pt x="4001" y="847"/>
                  </a:lnTo>
                  <a:lnTo>
                    <a:pt x="4385" y="796"/>
                  </a:lnTo>
                  <a:lnTo>
                    <a:pt x="4693" y="719"/>
                  </a:lnTo>
                  <a:lnTo>
                    <a:pt x="4924" y="642"/>
                  </a:lnTo>
                  <a:lnTo>
                    <a:pt x="5078" y="565"/>
                  </a:lnTo>
                  <a:lnTo>
                    <a:pt x="5129" y="514"/>
                  </a:lnTo>
                  <a:lnTo>
                    <a:pt x="5129" y="462"/>
                  </a:lnTo>
                  <a:lnTo>
                    <a:pt x="5129" y="462"/>
                  </a:lnTo>
                  <a:lnTo>
                    <a:pt x="5103" y="411"/>
                  </a:lnTo>
                  <a:lnTo>
                    <a:pt x="5103" y="411"/>
                  </a:lnTo>
                  <a:lnTo>
                    <a:pt x="5001" y="334"/>
                  </a:lnTo>
                  <a:lnTo>
                    <a:pt x="4821" y="257"/>
                  </a:lnTo>
                  <a:lnTo>
                    <a:pt x="4565" y="180"/>
                  </a:lnTo>
                  <a:lnTo>
                    <a:pt x="4257" y="129"/>
                  </a:lnTo>
                  <a:lnTo>
                    <a:pt x="3898" y="78"/>
                  </a:lnTo>
                  <a:lnTo>
                    <a:pt x="3488" y="26"/>
                  </a:lnTo>
                  <a:lnTo>
                    <a:pt x="3026" y="26"/>
                  </a:lnTo>
                  <a:lnTo>
                    <a:pt x="25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2"/>
            <p:cNvSpPr/>
            <p:nvPr/>
          </p:nvSpPr>
          <p:spPr>
            <a:xfrm>
              <a:off x="3285625" y="2644325"/>
              <a:ext cx="105150" cy="225025"/>
            </a:xfrm>
            <a:custGeom>
              <a:rect b="b" l="l" r="r" t="t"/>
              <a:pathLst>
                <a:path extrusionOk="0" h="9001" w="4206">
                  <a:moveTo>
                    <a:pt x="2513" y="1"/>
                  </a:moveTo>
                  <a:lnTo>
                    <a:pt x="0" y="257"/>
                  </a:lnTo>
                  <a:lnTo>
                    <a:pt x="51" y="744"/>
                  </a:lnTo>
                  <a:lnTo>
                    <a:pt x="2564" y="488"/>
                  </a:lnTo>
                  <a:lnTo>
                    <a:pt x="2693" y="488"/>
                  </a:lnTo>
                  <a:lnTo>
                    <a:pt x="2821" y="514"/>
                  </a:lnTo>
                  <a:lnTo>
                    <a:pt x="2923" y="565"/>
                  </a:lnTo>
                  <a:lnTo>
                    <a:pt x="3026" y="642"/>
                  </a:lnTo>
                  <a:lnTo>
                    <a:pt x="3128" y="719"/>
                  </a:lnTo>
                  <a:lnTo>
                    <a:pt x="3180" y="821"/>
                  </a:lnTo>
                  <a:lnTo>
                    <a:pt x="3231" y="949"/>
                  </a:lnTo>
                  <a:lnTo>
                    <a:pt x="3257" y="1078"/>
                  </a:lnTo>
                  <a:lnTo>
                    <a:pt x="3718" y="9001"/>
                  </a:lnTo>
                  <a:lnTo>
                    <a:pt x="4205" y="8975"/>
                  </a:lnTo>
                  <a:lnTo>
                    <a:pt x="3744" y="1026"/>
                  </a:lnTo>
                  <a:lnTo>
                    <a:pt x="3693" y="821"/>
                  </a:lnTo>
                  <a:lnTo>
                    <a:pt x="3616" y="616"/>
                  </a:lnTo>
                  <a:lnTo>
                    <a:pt x="3513" y="437"/>
                  </a:lnTo>
                  <a:lnTo>
                    <a:pt x="3359" y="257"/>
                  </a:lnTo>
                  <a:lnTo>
                    <a:pt x="3154" y="129"/>
                  </a:lnTo>
                  <a:lnTo>
                    <a:pt x="2975" y="52"/>
                  </a:lnTo>
                  <a:lnTo>
                    <a:pt x="27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2"/>
            <p:cNvSpPr/>
            <p:nvPr/>
          </p:nvSpPr>
          <p:spPr>
            <a:xfrm>
              <a:off x="3340100" y="2728950"/>
              <a:ext cx="128250" cy="215400"/>
            </a:xfrm>
            <a:custGeom>
              <a:rect b="b" l="l" r="r" t="t"/>
              <a:pathLst>
                <a:path extrusionOk="0" h="8616" w="5130">
                  <a:moveTo>
                    <a:pt x="1" y="0"/>
                  </a:moveTo>
                  <a:lnTo>
                    <a:pt x="1" y="52"/>
                  </a:lnTo>
                  <a:lnTo>
                    <a:pt x="5" y="56"/>
                  </a:lnTo>
                  <a:lnTo>
                    <a:pt x="1" y="0"/>
                  </a:lnTo>
                  <a:close/>
                  <a:moveTo>
                    <a:pt x="5129" y="0"/>
                  </a:moveTo>
                  <a:lnTo>
                    <a:pt x="5124" y="56"/>
                  </a:lnTo>
                  <a:lnTo>
                    <a:pt x="5129" y="52"/>
                  </a:lnTo>
                  <a:lnTo>
                    <a:pt x="5129" y="0"/>
                  </a:lnTo>
                  <a:close/>
                  <a:moveTo>
                    <a:pt x="5" y="56"/>
                  </a:moveTo>
                  <a:lnTo>
                    <a:pt x="616" y="7642"/>
                  </a:lnTo>
                  <a:lnTo>
                    <a:pt x="667" y="7821"/>
                  </a:lnTo>
                  <a:lnTo>
                    <a:pt x="744" y="8026"/>
                  </a:lnTo>
                  <a:lnTo>
                    <a:pt x="847" y="8180"/>
                  </a:lnTo>
                  <a:lnTo>
                    <a:pt x="975" y="8334"/>
                  </a:lnTo>
                  <a:lnTo>
                    <a:pt x="1129" y="8436"/>
                  </a:lnTo>
                  <a:lnTo>
                    <a:pt x="1308" y="8539"/>
                  </a:lnTo>
                  <a:lnTo>
                    <a:pt x="1488" y="8590"/>
                  </a:lnTo>
                  <a:lnTo>
                    <a:pt x="1693" y="8616"/>
                  </a:lnTo>
                  <a:lnTo>
                    <a:pt x="3437" y="8616"/>
                  </a:lnTo>
                  <a:lnTo>
                    <a:pt x="3642" y="8590"/>
                  </a:lnTo>
                  <a:lnTo>
                    <a:pt x="3821" y="8539"/>
                  </a:lnTo>
                  <a:lnTo>
                    <a:pt x="4001" y="8436"/>
                  </a:lnTo>
                  <a:lnTo>
                    <a:pt x="4155" y="8334"/>
                  </a:lnTo>
                  <a:lnTo>
                    <a:pt x="4283" y="8180"/>
                  </a:lnTo>
                  <a:lnTo>
                    <a:pt x="4385" y="8026"/>
                  </a:lnTo>
                  <a:lnTo>
                    <a:pt x="4462" y="7821"/>
                  </a:lnTo>
                  <a:lnTo>
                    <a:pt x="4488" y="7642"/>
                  </a:lnTo>
                  <a:lnTo>
                    <a:pt x="5124" y="56"/>
                  </a:lnTo>
                  <a:lnTo>
                    <a:pt x="5078" y="103"/>
                  </a:lnTo>
                  <a:lnTo>
                    <a:pt x="4924" y="180"/>
                  </a:lnTo>
                  <a:lnTo>
                    <a:pt x="4693" y="257"/>
                  </a:lnTo>
                  <a:lnTo>
                    <a:pt x="4385" y="334"/>
                  </a:lnTo>
                  <a:lnTo>
                    <a:pt x="4001" y="385"/>
                  </a:lnTo>
                  <a:lnTo>
                    <a:pt x="3565" y="436"/>
                  </a:lnTo>
                  <a:lnTo>
                    <a:pt x="3078" y="462"/>
                  </a:lnTo>
                  <a:lnTo>
                    <a:pt x="2052" y="462"/>
                  </a:lnTo>
                  <a:lnTo>
                    <a:pt x="1565" y="436"/>
                  </a:lnTo>
                  <a:lnTo>
                    <a:pt x="1129" y="385"/>
                  </a:lnTo>
                  <a:lnTo>
                    <a:pt x="744" y="334"/>
                  </a:lnTo>
                  <a:lnTo>
                    <a:pt x="437" y="257"/>
                  </a:lnTo>
                  <a:lnTo>
                    <a:pt x="206" y="180"/>
                  </a:lnTo>
                  <a:lnTo>
                    <a:pt x="52" y="103"/>
                  </a:lnTo>
                  <a:lnTo>
                    <a:pt x="5" y="56"/>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2"/>
            <p:cNvSpPr/>
            <p:nvPr/>
          </p:nvSpPr>
          <p:spPr>
            <a:xfrm>
              <a:off x="3460625" y="2816125"/>
              <a:ext cx="120525" cy="275025"/>
            </a:xfrm>
            <a:custGeom>
              <a:rect b="b" l="l" r="r" t="t"/>
              <a:pathLst>
                <a:path extrusionOk="0" h="11001" w="4821">
                  <a:moveTo>
                    <a:pt x="2077" y="1"/>
                  </a:moveTo>
                  <a:lnTo>
                    <a:pt x="0" y="1693"/>
                  </a:lnTo>
                  <a:lnTo>
                    <a:pt x="103" y="4437"/>
                  </a:lnTo>
                  <a:lnTo>
                    <a:pt x="205" y="6667"/>
                  </a:lnTo>
                  <a:lnTo>
                    <a:pt x="282" y="8437"/>
                  </a:lnTo>
                  <a:lnTo>
                    <a:pt x="359" y="9052"/>
                  </a:lnTo>
                  <a:lnTo>
                    <a:pt x="411" y="9360"/>
                  </a:lnTo>
                  <a:lnTo>
                    <a:pt x="488" y="9642"/>
                  </a:lnTo>
                  <a:lnTo>
                    <a:pt x="564" y="9898"/>
                  </a:lnTo>
                  <a:lnTo>
                    <a:pt x="693" y="10129"/>
                  </a:lnTo>
                  <a:lnTo>
                    <a:pt x="821" y="10334"/>
                  </a:lnTo>
                  <a:lnTo>
                    <a:pt x="1000" y="10539"/>
                  </a:lnTo>
                  <a:lnTo>
                    <a:pt x="1205" y="10693"/>
                  </a:lnTo>
                  <a:lnTo>
                    <a:pt x="1462" y="10821"/>
                  </a:lnTo>
                  <a:lnTo>
                    <a:pt x="1744" y="10924"/>
                  </a:lnTo>
                  <a:lnTo>
                    <a:pt x="2077" y="10975"/>
                  </a:lnTo>
                  <a:lnTo>
                    <a:pt x="2436" y="11001"/>
                  </a:lnTo>
                  <a:lnTo>
                    <a:pt x="2872" y="10975"/>
                  </a:lnTo>
                  <a:lnTo>
                    <a:pt x="3334" y="10898"/>
                  </a:lnTo>
                  <a:lnTo>
                    <a:pt x="3872" y="10796"/>
                  </a:lnTo>
                  <a:lnTo>
                    <a:pt x="4000" y="10744"/>
                  </a:lnTo>
                  <a:lnTo>
                    <a:pt x="4103" y="10693"/>
                  </a:lnTo>
                  <a:lnTo>
                    <a:pt x="4231" y="10616"/>
                  </a:lnTo>
                  <a:lnTo>
                    <a:pt x="4334" y="10539"/>
                  </a:lnTo>
                  <a:lnTo>
                    <a:pt x="4488" y="10360"/>
                  </a:lnTo>
                  <a:lnTo>
                    <a:pt x="4641" y="10129"/>
                  </a:lnTo>
                  <a:lnTo>
                    <a:pt x="4718" y="9847"/>
                  </a:lnTo>
                  <a:lnTo>
                    <a:pt x="4795" y="9514"/>
                  </a:lnTo>
                  <a:lnTo>
                    <a:pt x="4821" y="9180"/>
                  </a:lnTo>
                  <a:lnTo>
                    <a:pt x="4821" y="8796"/>
                  </a:lnTo>
                  <a:lnTo>
                    <a:pt x="4795" y="8385"/>
                  </a:lnTo>
                  <a:lnTo>
                    <a:pt x="4744" y="7975"/>
                  </a:lnTo>
                  <a:lnTo>
                    <a:pt x="4693" y="7514"/>
                  </a:lnTo>
                  <a:lnTo>
                    <a:pt x="4590" y="7052"/>
                  </a:lnTo>
                  <a:lnTo>
                    <a:pt x="4359" y="6103"/>
                  </a:lnTo>
                  <a:lnTo>
                    <a:pt x="4077" y="5129"/>
                  </a:lnTo>
                  <a:lnTo>
                    <a:pt x="3744" y="4155"/>
                  </a:lnTo>
                  <a:lnTo>
                    <a:pt x="3411" y="3231"/>
                  </a:lnTo>
                  <a:lnTo>
                    <a:pt x="3077" y="2360"/>
                  </a:lnTo>
                  <a:lnTo>
                    <a:pt x="2770" y="1590"/>
                  </a:lnTo>
                  <a:lnTo>
                    <a:pt x="2257" y="437"/>
                  </a:lnTo>
                  <a:lnTo>
                    <a:pt x="2077"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2"/>
            <p:cNvSpPr/>
            <p:nvPr/>
          </p:nvSpPr>
          <p:spPr>
            <a:xfrm>
              <a:off x="3459975" y="2858425"/>
              <a:ext cx="8375" cy="168625"/>
            </a:xfrm>
            <a:custGeom>
              <a:rect b="b" l="l" r="r" t="t"/>
              <a:pathLst>
                <a:path extrusionOk="0" h="6745" w="335">
                  <a:moveTo>
                    <a:pt x="1" y="1"/>
                  </a:moveTo>
                  <a:lnTo>
                    <a:pt x="103" y="2745"/>
                  </a:lnTo>
                  <a:lnTo>
                    <a:pt x="206" y="4975"/>
                  </a:lnTo>
                  <a:lnTo>
                    <a:pt x="283" y="6745"/>
                  </a:lnTo>
                  <a:lnTo>
                    <a:pt x="334" y="6745"/>
                  </a:lnTo>
                  <a:lnTo>
                    <a:pt x="257" y="4975"/>
                  </a:lnTo>
                  <a:lnTo>
                    <a:pt x="155" y="2745"/>
                  </a:lnTo>
                  <a:lnTo>
                    <a:pt x="103" y="821"/>
                  </a:lnTo>
                  <a:lnTo>
                    <a:pt x="78" y="232"/>
                  </a:lnTo>
                  <a:lnTo>
                    <a:pt x="5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2"/>
            <p:cNvSpPr/>
            <p:nvPr/>
          </p:nvSpPr>
          <p:spPr>
            <a:xfrm>
              <a:off x="3432425" y="2796900"/>
              <a:ext cx="88475" cy="84650"/>
            </a:xfrm>
            <a:custGeom>
              <a:rect b="b" l="l" r="r" t="t"/>
              <a:pathLst>
                <a:path extrusionOk="0" h="3386" w="3539">
                  <a:moveTo>
                    <a:pt x="1795" y="0"/>
                  </a:moveTo>
                  <a:lnTo>
                    <a:pt x="1462" y="103"/>
                  </a:lnTo>
                  <a:lnTo>
                    <a:pt x="1128" y="231"/>
                  </a:lnTo>
                  <a:lnTo>
                    <a:pt x="949" y="334"/>
                  </a:lnTo>
                  <a:lnTo>
                    <a:pt x="769" y="436"/>
                  </a:lnTo>
                  <a:lnTo>
                    <a:pt x="590" y="564"/>
                  </a:lnTo>
                  <a:lnTo>
                    <a:pt x="436" y="718"/>
                  </a:lnTo>
                  <a:lnTo>
                    <a:pt x="282" y="898"/>
                  </a:lnTo>
                  <a:lnTo>
                    <a:pt x="154" y="1077"/>
                  </a:lnTo>
                  <a:lnTo>
                    <a:pt x="77" y="1308"/>
                  </a:lnTo>
                  <a:lnTo>
                    <a:pt x="0" y="1539"/>
                  </a:lnTo>
                  <a:lnTo>
                    <a:pt x="0" y="1795"/>
                  </a:lnTo>
                  <a:lnTo>
                    <a:pt x="26" y="2077"/>
                  </a:lnTo>
                  <a:lnTo>
                    <a:pt x="128" y="2359"/>
                  </a:lnTo>
                  <a:lnTo>
                    <a:pt x="257" y="2590"/>
                  </a:lnTo>
                  <a:lnTo>
                    <a:pt x="410" y="2795"/>
                  </a:lnTo>
                  <a:lnTo>
                    <a:pt x="590" y="2949"/>
                  </a:lnTo>
                  <a:lnTo>
                    <a:pt x="821" y="3103"/>
                  </a:lnTo>
                  <a:lnTo>
                    <a:pt x="1026" y="3206"/>
                  </a:lnTo>
                  <a:lnTo>
                    <a:pt x="1282" y="3282"/>
                  </a:lnTo>
                  <a:lnTo>
                    <a:pt x="1539" y="3334"/>
                  </a:lnTo>
                  <a:lnTo>
                    <a:pt x="1769" y="3359"/>
                  </a:lnTo>
                  <a:lnTo>
                    <a:pt x="2026" y="3385"/>
                  </a:lnTo>
                  <a:lnTo>
                    <a:pt x="2513" y="3385"/>
                  </a:lnTo>
                  <a:lnTo>
                    <a:pt x="2898" y="3334"/>
                  </a:lnTo>
                  <a:lnTo>
                    <a:pt x="3205" y="3308"/>
                  </a:lnTo>
                  <a:lnTo>
                    <a:pt x="3257" y="3282"/>
                  </a:lnTo>
                  <a:lnTo>
                    <a:pt x="3308" y="3257"/>
                  </a:lnTo>
                  <a:lnTo>
                    <a:pt x="3385" y="3129"/>
                  </a:lnTo>
                  <a:lnTo>
                    <a:pt x="3462" y="2949"/>
                  </a:lnTo>
                  <a:lnTo>
                    <a:pt x="3513" y="2718"/>
                  </a:lnTo>
                  <a:lnTo>
                    <a:pt x="3539" y="2462"/>
                  </a:lnTo>
                  <a:lnTo>
                    <a:pt x="3539" y="2154"/>
                  </a:lnTo>
                  <a:lnTo>
                    <a:pt x="3513" y="1847"/>
                  </a:lnTo>
                  <a:lnTo>
                    <a:pt x="3462" y="1539"/>
                  </a:lnTo>
                  <a:lnTo>
                    <a:pt x="3385" y="1231"/>
                  </a:lnTo>
                  <a:lnTo>
                    <a:pt x="3282" y="923"/>
                  </a:lnTo>
                  <a:lnTo>
                    <a:pt x="3128" y="641"/>
                  </a:lnTo>
                  <a:lnTo>
                    <a:pt x="2949" y="411"/>
                  </a:lnTo>
                  <a:lnTo>
                    <a:pt x="2846" y="308"/>
                  </a:lnTo>
                  <a:lnTo>
                    <a:pt x="2718" y="206"/>
                  </a:lnTo>
                  <a:lnTo>
                    <a:pt x="2590" y="129"/>
                  </a:lnTo>
                  <a:lnTo>
                    <a:pt x="2462" y="77"/>
                  </a:lnTo>
                  <a:lnTo>
                    <a:pt x="2308" y="26"/>
                  </a:lnTo>
                  <a:lnTo>
                    <a:pt x="215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2"/>
            <p:cNvSpPr/>
            <p:nvPr/>
          </p:nvSpPr>
          <p:spPr>
            <a:xfrm>
              <a:off x="3432425" y="2818050"/>
              <a:ext cx="37200" cy="17325"/>
            </a:xfrm>
            <a:custGeom>
              <a:rect b="b" l="l" r="r" t="t"/>
              <a:pathLst>
                <a:path extrusionOk="0" h="693" w="1488">
                  <a:moveTo>
                    <a:pt x="1462" y="1"/>
                  </a:moveTo>
                  <a:lnTo>
                    <a:pt x="0" y="642"/>
                  </a:lnTo>
                  <a:lnTo>
                    <a:pt x="26" y="693"/>
                  </a:lnTo>
                  <a:lnTo>
                    <a:pt x="1487" y="26"/>
                  </a:lnTo>
                  <a:lnTo>
                    <a:pt x="146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2"/>
            <p:cNvSpPr/>
            <p:nvPr/>
          </p:nvSpPr>
          <p:spPr>
            <a:xfrm>
              <a:off x="3432425" y="2818050"/>
              <a:ext cx="37200" cy="17325"/>
            </a:xfrm>
            <a:custGeom>
              <a:rect b="b" l="l" r="r" t="t"/>
              <a:pathLst>
                <a:path extrusionOk="0" fill="none" h="693" w="1488">
                  <a:moveTo>
                    <a:pt x="26" y="693"/>
                  </a:moveTo>
                  <a:lnTo>
                    <a:pt x="1487" y="26"/>
                  </a:lnTo>
                  <a:lnTo>
                    <a:pt x="1462" y="1"/>
                  </a:lnTo>
                  <a:lnTo>
                    <a:pt x="0" y="64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2"/>
            <p:cNvSpPr/>
            <p:nvPr/>
          </p:nvSpPr>
          <p:spPr>
            <a:xfrm>
              <a:off x="3433050" y="2838575"/>
              <a:ext cx="43625" cy="10900"/>
            </a:xfrm>
            <a:custGeom>
              <a:rect b="b" l="l" r="r" t="t"/>
              <a:pathLst>
                <a:path extrusionOk="0" h="436" w="1745">
                  <a:moveTo>
                    <a:pt x="1744" y="0"/>
                  </a:moveTo>
                  <a:lnTo>
                    <a:pt x="1" y="385"/>
                  </a:lnTo>
                  <a:lnTo>
                    <a:pt x="26" y="436"/>
                  </a:lnTo>
                  <a:lnTo>
                    <a:pt x="1744" y="51"/>
                  </a:lnTo>
                  <a:lnTo>
                    <a:pt x="1744"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2"/>
            <p:cNvSpPr/>
            <p:nvPr/>
          </p:nvSpPr>
          <p:spPr>
            <a:xfrm>
              <a:off x="3433050" y="2838575"/>
              <a:ext cx="43625" cy="10900"/>
            </a:xfrm>
            <a:custGeom>
              <a:rect b="b" l="l" r="r" t="t"/>
              <a:pathLst>
                <a:path extrusionOk="0" fill="none" h="436" w="1745">
                  <a:moveTo>
                    <a:pt x="26" y="436"/>
                  </a:moveTo>
                  <a:lnTo>
                    <a:pt x="1744" y="51"/>
                  </a:lnTo>
                  <a:lnTo>
                    <a:pt x="1744" y="0"/>
                  </a:lnTo>
                  <a:lnTo>
                    <a:pt x="1" y="3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2"/>
            <p:cNvSpPr/>
            <p:nvPr/>
          </p:nvSpPr>
          <p:spPr>
            <a:xfrm>
              <a:off x="3442675" y="2857800"/>
              <a:ext cx="44900" cy="9625"/>
            </a:xfrm>
            <a:custGeom>
              <a:rect b="b" l="l" r="r" t="t"/>
              <a:pathLst>
                <a:path extrusionOk="0" h="385" w="1796">
                  <a:moveTo>
                    <a:pt x="1795" y="0"/>
                  </a:moveTo>
                  <a:lnTo>
                    <a:pt x="0" y="334"/>
                  </a:lnTo>
                  <a:lnTo>
                    <a:pt x="0" y="385"/>
                  </a:lnTo>
                  <a:lnTo>
                    <a:pt x="1795" y="52"/>
                  </a:lnTo>
                  <a:lnTo>
                    <a:pt x="1795"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2"/>
            <p:cNvSpPr/>
            <p:nvPr/>
          </p:nvSpPr>
          <p:spPr>
            <a:xfrm>
              <a:off x="3442675" y="2857800"/>
              <a:ext cx="44900" cy="9625"/>
            </a:xfrm>
            <a:custGeom>
              <a:rect b="b" l="l" r="r" t="t"/>
              <a:pathLst>
                <a:path extrusionOk="0" fill="none" h="385" w="1796">
                  <a:moveTo>
                    <a:pt x="0" y="385"/>
                  </a:moveTo>
                  <a:lnTo>
                    <a:pt x="1795" y="52"/>
                  </a:lnTo>
                  <a:lnTo>
                    <a:pt x="1795" y="0"/>
                  </a:lnTo>
                  <a:lnTo>
                    <a:pt x="0" y="3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2"/>
            <p:cNvSpPr/>
            <p:nvPr/>
          </p:nvSpPr>
          <p:spPr>
            <a:xfrm>
              <a:off x="2372125" y="3290500"/>
              <a:ext cx="871200" cy="871200"/>
            </a:xfrm>
            <a:custGeom>
              <a:rect b="b" l="l" r="r" t="t"/>
              <a:pathLst>
                <a:path extrusionOk="0" h="34848" w="34848">
                  <a:moveTo>
                    <a:pt x="3770" y="0"/>
                  </a:moveTo>
                  <a:lnTo>
                    <a:pt x="3386" y="26"/>
                  </a:lnTo>
                  <a:lnTo>
                    <a:pt x="3001" y="77"/>
                  </a:lnTo>
                  <a:lnTo>
                    <a:pt x="2642" y="180"/>
                  </a:lnTo>
                  <a:lnTo>
                    <a:pt x="2283" y="282"/>
                  </a:lnTo>
                  <a:lnTo>
                    <a:pt x="1975" y="462"/>
                  </a:lnTo>
                  <a:lnTo>
                    <a:pt x="1642" y="641"/>
                  </a:lnTo>
                  <a:lnTo>
                    <a:pt x="1360" y="847"/>
                  </a:lnTo>
                  <a:lnTo>
                    <a:pt x="1103" y="1103"/>
                  </a:lnTo>
                  <a:lnTo>
                    <a:pt x="847" y="1359"/>
                  </a:lnTo>
                  <a:lnTo>
                    <a:pt x="642" y="1667"/>
                  </a:lnTo>
                  <a:lnTo>
                    <a:pt x="462" y="1975"/>
                  </a:lnTo>
                  <a:lnTo>
                    <a:pt x="283" y="2308"/>
                  </a:lnTo>
                  <a:lnTo>
                    <a:pt x="155" y="2641"/>
                  </a:lnTo>
                  <a:lnTo>
                    <a:pt x="78" y="3000"/>
                  </a:lnTo>
                  <a:lnTo>
                    <a:pt x="27" y="3385"/>
                  </a:lnTo>
                  <a:lnTo>
                    <a:pt x="1" y="3770"/>
                  </a:lnTo>
                  <a:lnTo>
                    <a:pt x="1" y="34847"/>
                  </a:lnTo>
                  <a:lnTo>
                    <a:pt x="34848" y="34847"/>
                  </a:lnTo>
                  <a:lnTo>
                    <a:pt x="29181" y="15872"/>
                  </a:lnTo>
                  <a:lnTo>
                    <a:pt x="31079" y="7949"/>
                  </a:lnTo>
                  <a:lnTo>
                    <a:pt x="31155" y="7565"/>
                  </a:lnTo>
                  <a:lnTo>
                    <a:pt x="31207" y="7180"/>
                  </a:lnTo>
                  <a:lnTo>
                    <a:pt x="31232" y="6795"/>
                  </a:lnTo>
                  <a:lnTo>
                    <a:pt x="31258" y="6436"/>
                  </a:lnTo>
                  <a:lnTo>
                    <a:pt x="31232" y="6077"/>
                  </a:lnTo>
                  <a:lnTo>
                    <a:pt x="31207" y="5693"/>
                  </a:lnTo>
                  <a:lnTo>
                    <a:pt x="31155" y="5334"/>
                  </a:lnTo>
                  <a:lnTo>
                    <a:pt x="31079" y="5000"/>
                  </a:lnTo>
                  <a:lnTo>
                    <a:pt x="31002" y="4641"/>
                  </a:lnTo>
                  <a:lnTo>
                    <a:pt x="30873" y="4308"/>
                  </a:lnTo>
                  <a:lnTo>
                    <a:pt x="30745" y="3975"/>
                  </a:lnTo>
                  <a:lnTo>
                    <a:pt x="30617" y="3641"/>
                  </a:lnTo>
                  <a:lnTo>
                    <a:pt x="30437" y="3334"/>
                  </a:lnTo>
                  <a:lnTo>
                    <a:pt x="30258" y="3026"/>
                  </a:lnTo>
                  <a:lnTo>
                    <a:pt x="30078" y="2744"/>
                  </a:lnTo>
                  <a:lnTo>
                    <a:pt x="29873" y="2462"/>
                  </a:lnTo>
                  <a:lnTo>
                    <a:pt x="29643" y="2180"/>
                  </a:lnTo>
                  <a:lnTo>
                    <a:pt x="29386" y="1923"/>
                  </a:lnTo>
                  <a:lnTo>
                    <a:pt x="29130" y="1667"/>
                  </a:lnTo>
                  <a:lnTo>
                    <a:pt x="28873" y="1436"/>
                  </a:lnTo>
                  <a:lnTo>
                    <a:pt x="28591" y="1231"/>
                  </a:lnTo>
                  <a:lnTo>
                    <a:pt x="28309" y="1026"/>
                  </a:lnTo>
                  <a:lnTo>
                    <a:pt x="28002" y="847"/>
                  </a:lnTo>
                  <a:lnTo>
                    <a:pt x="27668" y="667"/>
                  </a:lnTo>
                  <a:lnTo>
                    <a:pt x="27360" y="513"/>
                  </a:lnTo>
                  <a:lnTo>
                    <a:pt x="27027" y="385"/>
                  </a:lnTo>
                  <a:lnTo>
                    <a:pt x="26668" y="282"/>
                  </a:lnTo>
                  <a:lnTo>
                    <a:pt x="26309" y="180"/>
                  </a:lnTo>
                  <a:lnTo>
                    <a:pt x="25950" y="103"/>
                  </a:lnTo>
                  <a:lnTo>
                    <a:pt x="25566" y="52"/>
                  </a:lnTo>
                  <a:lnTo>
                    <a:pt x="25207" y="0"/>
                  </a:lnTo>
                  <a:close/>
                </a:path>
              </a:pathLst>
            </a:custGeom>
            <a:solidFill>
              <a:srgbClr val="511B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2"/>
            <p:cNvSpPr/>
            <p:nvPr/>
          </p:nvSpPr>
          <p:spPr>
            <a:xfrm>
              <a:off x="2372125" y="3290500"/>
              <a:ext cx="724400" cy="871200"/>
            </a:xfrm>
            <a:custGeom>
              <a:rect b="b" l="l" r="r" t="t"/>
              <a:pathLst>
                <a:path extrusionOk="0" h="34848" w="28976">
                  <a:moveTo>
                    <a:pt x="3770" y="0"/>
                  </a:moveTo>
                  <a:lnTo>
                    <a:pt x="3386" y="26"/>
                  </a:lnTo>
                  <a:lnTo>
                    <a:pt x="3001" y="77"/>
                  </a:lnTo>
                  <a:lnTo>
                    <a:pt x="2642" y="180"/>
                  </a:lnTo>
                  <a:lnTo>
                    <a:pt x="2283" y="282"/>
                  </a:lnTo>
                  <a:lnTo>
                    <a:pt x="1975" y="462"/>
                  </a:lnTo>
                  <a:lnTo>
                    <a:pt x="1642" y="641"/>
                  </a:lnTo>
                  <a:lnTo>
                    <a:pt x="1360" y="847"/>
                  </a:lnTo>
                  <a:lnTo>
                    <a:pt x="1103" y="1103"/>
                  </a:lnTo>
                  <a:lnTo>
                    <a:pt x="847" y="1359"/>
                  </a:lnTo>
                  <a:lnTo>
                    <a:pt x="642" y="1667"/>
                  </a:lnTo>
                  <a:lnTo>
                    <a:pt x="462" y="1975"/>
                  </a:lnTo>
                  <a:lnTo>
                    <a:pt x="283" y="2308"/>
                  </a:lnTo>
                  <a:lnTo>
                    <a:pt x="155" y="2641"/>
                  </a:lnTo>
                  <a:lnTo>
                    <a:pt x="78" y="3000"/>
                  </a:lnTo>
                  <a:lnTo>
                    <a:pt x="27" y="3385"/>
                  </a:lnTo>
                  <a:lnTo>
                    <a:pt x="1" y="3770"/>
                  </a:lnTo>
                  <a:lnTo>
                    <a:pt x="1" y="34847"/>
                  </a:lnTo>
                  <a:lnTo>
                    <a:pt x="28976" y="34847"/>
                  </a:lnTo>
                  <a:lnTo>
                    <a:pt x="23309" y="15872"/>
                  </a:lnTo>
                  <a:lnTo>
                    <a:pt x="25207" y="7949"/>
                  </a:lnTo>
                  <a:lnTo>
                    <a:pt x="25309" y="7565"/>
                  </a:lnTo>
                  <a:lnTo>
                    <a:pt x="25360" y="7180"/>
                  </a:lnTo>
                  <a:lnTo>
                    <a:pt x="25386" y="6795"/>
                  </a:lnTo>
                  <a:lnTo>
                    <a:pt x="25386" y="6436"/>
                  </a:lnTo>
                  <a:lnTo>
                    <a:pt x="25386" y="6077"/>
                  </a:lnTo>
                  <a:lnTo>
                    <a:pt x="25360" y="5693"/>
                  </a:lnTo>
                  <a:lnTo>
                    <a:pt x="25309" y="5334"/>
                  </a:lnTo>
                  <a:lnTo>
                    <a:pt x="25232" y="5000"/>
                  </a:lnTo>
                  <a:lnTo>
                    <a:pt x="25155" y="4641"/>
                  </a:lnTo>
                  <a:lnTo>
                    <a:pt x="25027" y="4308"/>
                  </a:lnTo>
                  <a:lnTo>
                    <a:pt x="24899" y="3975"/>
                  </a:lnTo>
                  <a:lnTo>
                    <a:pt x="24771" y="3641"/>
                  </a:lnTo>
                  <a:lnTo>
                    <a:pt x="24591" y="3334"/>
                  </a:lnTo>
                  <a:lnTo>
                    <a:pt x="24412" y="3026"/>
                  </a:lnTo>
                  <a:lnTo>
                    <a:pt x="24232" y="2744"/>
                  </a:lnTo>
                  <a:lnTo>
                    <a:pt x="24001" y="2462"/>
                  </a:lnTo>
                  <a:lnTo>
                    <a:pt x="23796" y="2180"/>
                  </a:lnTo>
                  <a:lnTo>
                    <a:pt x="23540" y="1923"/>
                  </a:lnTo>
                  <a:lnTo>
                    <a:pt x="23283" y="1667"/>
                  </a:lnTo>
                  <a:lnTo>
                    <a:pt x="23027" y="1436"/>
                  </a:lnTo>
                  <a:lnTo>
                    <a:pt x="22745" y="1231"/>
                  </a:lnTo>
                  <a:lnTo>
                    <a:pt x="22437" y="1026"/>
                  </a:lnTo>
                  <a:lnTo>
                    <a:pt x="22155" y="847"/>
                  </a:lnTo>
                  <a:lnTo>
                    <a:pt x="21822" y="667"/>
                  </a:lnTo>
                  <a:lnTo>
                    <a:pt x="21489" y="513"/>
                  </a:lnTo>
                  <a:lnTo>
                    <a:pt x="21155" y="385"/>
                  </a:lnTo>
                  <a:lnTo>
                    <a:pt x="20822" y="282"/>
                  </a:lnTo>
                  <a:lnTo>
                    <a:pt x="20463" y="180"/>
                  </a:lnTo>
                  <a:lnTo>
                    <a:pt x="20104" y="103"/>
                  </a:lnTo>
                  <a:lnTo>
                    <a:pt x="19719" y="52"/>
                  </a:lnTo>
                  <a:lnTo>
                    <a:pt x="19335" y="0"/>
                  </a:lnTo>
                  <a:close/>
                </a:path>
              </a:pathLst>
            </a:custGeom>
            <a:solidFill>
              <a:srgbClr val="6B26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2"/>
            <p:cNvSpPr/>
            <p:nvPr/>
          </p:nvSpPr>
          <p:spPr>
            <a:xfrm>
              <a:off x="2372125" y="3290500"/>
              <a:ext cx="724400" cy="871200"/>
            </a:xfrm>
            <a:custGeom>
              <a:rect b="b" l="l" r="r" t="t"/>
              <a:pathLst>
                <a:path extrusionOk="0" h="34848" w="28976">
                  <a:moveTo>
                    <a:pt x="3770" y="0"/>
                  </a:moveTo>
                  <a:lnTo>
                    <a:pt x="3386" y="26"/>
                  </a:lnTo>
                  <a:lnTo>
                    <a:pt x="3001" y="77"/>
                  </a:lnTo>
                  <a:lnTo>
                    <a:pt x="2642" y="180"/>
                  </a:lnTo>
                  <a:lnTo>
                    <a:pt x="2283" y="282"/>
                  </a:lnTo>
                  <a:lnTo>
                    <a:pt x="1975" y="462"/>
                  </a:lnTo>
                  <a:lnTo>
                    <a:pt x="1642" y="641"/>
                  </a:lnTo>
                  <a:lnTo>
                    <a:pt x="1360" y="847"/>
                  </a:lnTo>
                  <a:lnTo>
                    <a:pt x="1103" y="1103"/>
                  </a:lnTo>
                  <a:lnTo>
                    <a:pt x="847" y="1359"/>
                  </a:lnTo>
                  <a:lnTo>
                    <a:pt x="642" y="1667"/>
                  </a:lnTo>
                  <a:lnTo>
                    <a:pt x="462" y="1975"/>
                  </a:lnTo>
                  <a:lnTo>
                    <a:pt x="283" y="2308"/>
                  </a:lnTo>
                  <a:lnTo>
                    <a:pt x="155" y="2641"/>
                  </a:lnTo>
                  <a:lnTo>
                    <a:pt x="78" y="3000"/>
                  </a:lnTo>
                  <a:lnTo>
                    <a:pt x="27" y="3385"/>
                  </a:lnTo>
                  <a:lnTo>
                    <a:pt x="1" y="3770"/>
                  </a:lnTo>
                  <a:lnTo>
                    <a:pt x="1" y="34847"/>
                  </a:lnTo>
                  <a:lnTo>
                    <a:pt x="28976" y="34847"/>
                  </a:lnTo>
                  <a:lnTo>
                    <a:pt x="23309" y="15872"/>
                  </a:lnTo>
                  <a:lnTo>
                    <a:pt x="25207" y="7949"/>
                  </a:lnTo>
                  <a:lnTo>
                    <a:pt x="25309" y="7565"/>
                  </a:lnTo>
                  <a:lnTo>
                    <a:pt x="25360" y="7180"/>
                  </a:lnTo>
                  <a:lnTo>
                    <a:pt x="25386" y="6795"/>
                  </a:lnTo>
                  <a:lnTo>
                    <a:pt x="25386" y="6436"/>
                  </a:lnTo>
                  <a:lnTo>
                    <a:pt x="25386" y="6077"/>
                  </a:lnTo>
                  <a:lnTo>
                    <a:pt x="25360" y="5693"/>
                  </a:lnTo>
                  <a:lnTo>
                    <a:pt x="25309" y="5334"/>
                  </a:lnTo>
                  <a:lnTo>
                    <a:pt x="25232" y="5000"/>
                  </a:lnTo>
                  <a:lnTo>
                    <a:pt x="25155" y="4641"/>
                  </a:lnTo>
                  <a:lnTo>
                    <a:pt x="25027" y="4308"/>
                  </a:lnTo>
                  <a:lnTo>
                    <a:pt x="24899" y="3975"/>
                  </a:lnTo>
                  <a:lnTo>
                    <a:pt x="24771" y="3641"/>
                  </a:lnTo>
                  <a:lnTo>
                    <a:pt x="24591" y="3334"/>
                  </a:lnTo>
                  <a:lnTo>
                    <a:pt x="24412" y="3026"/>
                  </a:lnTo>
                  <a:lnTo>
                    <a:pt x="24232" y="2744"/>
                  </a:lnTo>
                  <a:lnTo>
                    <a:pt x="24001" y="2462"/>
                  </a:lnTo>
                  <a:lnTo>
                    <a:pt x="23796" y="2180"/>
                  </a:lnTo>
                  <a:lnTo>
                    <a:pt x="23540" y="1923"/>
                  </a:lnTo>
                  <a:lnTo>
                    <a:pt x="23283" y="1667"/>
                  </a:lnTo>
                  <a:lnTo>
                    <a:pt x="23027" y="1436"/>
                  </a:lnTo>
                  <a:lnTo>
                    <a:pt x="22745" y="1231"/>
                  </a:lnTo>
                  <a:lnTo>
                    <a:pt x="22437" y="1026"/>
                  </a:lnTo>
                  <a:lnTo>
                    <a:pt x="22155" y="847"/>
                  </a:lnTo>
                  <a:lnTo>
                    <a:pt x="21822" y="667"/>
                  </a:lnTo>
                  <a:lnTo>
                    <a:pt x="21489" y="513"/>
                  </a:lnTo>
                  <a:lnTo>
                    <a:pt x="21155" y="385"/>
                  </a:lnTo>
                  <a:lnTo>
                    <a:pt x="20822" y="282"/>
                  </a:lnTo>
                  <a:lnTo>
                    <a:pt x="20463" y="180"/>
                  </a:lnTo>
                  <a:lnTo>
                    <a:pt x="20104" y="103"/>
                  </a:lnTo>
                  <a:lnTo>
                    <a:pt x="19719" y="52"/>
                  </a:lnTo>
                  <a:lnTo>
                    <a:pt x="1933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2"/>
            <p:cNvSpPr/>
            <p:nvPr/>
          </p:nvSpPr>
          <p:spPr>
            <a:xfrm>
              <a:off x="2372125" y="3290500"/>
              <a:ext cx="724400" cy="871200"/>
            </a:xfrm>
            <a:custGeom>
              <a:rect b="b" l="l" r="r" t="t"/>
              <a:pathLst>
                <a:path extrusionOk="0" h="34848" w="28976">
                  <a:moveTo>
                    <a:pt x="3770" y="0"/>
                  </a:moveTo>
                  <a:lnTo>
                    <a:pt x="3386" y="26"/>
                  </a:lnTo>
                  <a:lnTo>
                    <a:pt x="3001" y="77"/>
                  </a:lnTo>
                  <a:lnTo>
                    <a:pt x="2642" y="180"/>
                  </a:lnTo>
                  <a:lnTo>
                    <a:pt x="2283" y="282"/>
                  </a:lnTo>
                  <a:lnTo>
                    <a:pt x="1975" y="462"/>
                  </a:lnTo>
                  <a:lnTo>
                    <a:pt x="1642" y="641"/>
                  </a:lnTo>
                  <a:lnTo>
                    <a:pt x="1360" y="847"/>
                  </a:lnTo>
                  <a:lnTo>
                    <a:pt x="1103" y="1103"/>
                  </a:lnTo>
                  <a:lnTo>
                    <a:pt x="847" y="1359"/>
                  </a:lnTo>
                  <a:lnTo>
                    <a:pt x="642" y="1667"/>
                  </a:lnTo>
                  <a:lnTo>
                    <a:pt x="462" y="1975"/>
                  </a:lnTo>
                  <a:lnTo>
                    <a:pt x="283" y="2308"/>
                  </a:lnTo>
                  <a:lnTo>
                    <a:pt x="155" y="2641"/>
                  </a:lnTo>
                  <a:lnTo>
                    <a:pt x="78" y="3000"/>
                  </a:lnTo>
                  <a:lnTo>
                    <a:pt x="27" y="3385"/>
                  </a:lnTo>
                  <a:lnTo>
                    <a:pt x="1" y="3770"/>
                  </a:lnTo>
                  <a:lnTo>
                    <a:pt x="1" y="34847"/>
                  </a:lnTo>
                  <a:lnTo>
                    <a:pt x="28976" y="34847"/>
                  </a:lnTo>
                  <a:lnTo>
                    <a:pt x="23309" y="15872"/>
                  </a:lnTo>
                  <a:lnTo>
                    <a:pt x="25207" y="7949"/>
                  </a:lnTo>
                  <a:lnTo>
                    <a:pt x="25309" y="7565"/>
                  </a:lnTo>
                  <a:lnTo>
                    <a:pt x="25360" y="7180"/>
                  </a:lnTo>
                  <a:lnTo>
                    <a:pt x="25386" y="6795"/>
                  </a:lnTo>
                  <a:lnTo>
                    <a:pt x="25386" y="6436"/>
                  </a:lnTo>
                  <a:lnTo>
                    <a:pt x="25386" y="6077"/>
                  </a:lnTo>
                  <a:lnTo>
                    <a:pt x="25360" y="5693"/>
                  </a:lnTo>
                  <a:lnTo>
                    <a:pt x="25309" y="5334"/>
                  </a:lnTo>
                  <a:lnTo>
                    <a:pt x="25232" y="5000"/>
                  </a:lnTo>
                  <a:lnTo>
                    <a:pt x="25155" y="4641"/>
                  </a:lnTo>
                  <a:lnTo>
                    <a:pt x="25027" y="4308"/>
                  </a:lnTo>
                  <a:lnTo>
                    <a:pt x="24899" y="3975"/>
                  </a:lnTo>
                  <a:lnTo>
                    <a:pt x="24771" y="3641"/>
                  </a:lnTo>
                  <a:lnTo>
                    <a:pt x="24591" y="3334"/>
                  </a:lnTo>
                  <a:lnTo>
                    <a:pt x="24412" y="3026"/>
                  </a:lnTo>
                  <a:lnTo>
                    <a:pt x="24232" y="2744"/>
                  </a:lnTo>
                  <a:lnTo>
                    <a:pt x="24001" y="2462"/>
                  </a:lnTo>
                  <a:lnTo>
                    <a:pt x="23796" y="2180"/>
                  </a:lnTo>
                  <a:lnTo>
                    <a:pt x="23540" y="1923"/>
                  </a:lnTo>
                  <a:lnTo>
                    <a:pt x="23283" y="1667"/>
                  </a:lnTo>
                  <a:lnTo>
                    <a:pt x="23027" y="1436"/>
                  </a:lnTo>
                  <a:lnTo>
                    <a:pt x="22745" y="1231"/>
                  </a:lnTo>
                  <a:lnTo>
                    <a:pt x="22437" y="1026"/>
                  </a:lnTo>
                  <a:lnTo>
                    <a:pt x="22155" y="847"/>
                  </a:lnTo>
                  <a:lnTo>
                    <a:pt x="21822" y="667"/>
                  </a:lnTo>
                  <a:lnTo>
                    <a:pt x="21489" y="513"/>
                  </a:lnTo>
                  <a:lnTo>
                    <a:pt x="21155" y="385"/>
                  </a:lnTo>
                  <a:lnTo>
                    <a:pt x="20822" y="282"/>
                  </a:lnTo>
                  <a:lnTo>
                    <a:pt x="20463" y="180"/>
                  </a:lnTo>
                  <a:lnTo>
                    <a:pt x="20104" y="103"/>
                  </a:lnTo>
                  <a:lnTo>
                    <a:pt x="19719" y="52"/>
                  </a:lnTo>
                  <a:lnTo>
                    <a:pt x="19335" y="0"/>
                  </a:lnTo>
                  <a:close/>
                </a:path>
              </a:pathLst>
            </a:custGeom>
            <a:solidFill>
              <a:srgbClr val="6D26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0" name="Google Shape;3140;p22"/>
          <p:cNvGrpSpPr/>
          <p:nvPr/>
        </p:nvGrpSpPr>
        <p:grpSpPr>
          <a:xfrm flipH="1">
            <a:off x="139545" y="2749808"/>
            <a:ext cx="854385" cy="932945"/>
            <a:chOff x="8046975" y="4216947"/>
            <a:chExt cx="618000" cy="674824"/>
          </a:xfrm>
        </p:grpSpPr>
        <p:sp>
          <p:nvSpPr>
            <p:cNvPr id="3141" name="Google Shape;3141;p22"/>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2" name="Google Shape;3142;p22"/>
            <p:cNvGrpSpPr/>
            <p:nvPr/>
          </p:nvGrpSpPr>
          <p:grpSpPr>
            <a:xfrm flipH="1">
              <a:off x="8182597" y="4216947"/>
              <a:ext cx="383068" cy="635854"/>
              <a:chOff x="1505975" y="3200950"/>
              <a:chExt cx="568603" cy="943964"/>
            </a:xfrm>
          </p:grpSpPr>
          <p:sp>
            <p:nvSpPr>
              <p:cNvPr id="3143" name="Google Shape;3143;p22"/>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2"/>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2"/>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2"/>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2"/>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2"/>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49" name="Google Shape;3149;p22"/>
          <p:cNvGrpSpPr/>
          <p:nvPr/>
        </p:nvGrpSpPr>
        <p:grpSpPr>
          <a:xfrm>
            <a:off x="8150070" y="2749808"/>
            <a:ext cx="854385" cy="932945"/>
            <a:chOff x="8046975" y="4216947"/>
            <a:chExt cx="618000" cy="674824"/>
          </a:xfrm>
        </p:grpSpPr>
        <p:sp>
          <p:nvSpPr>
            <p:cNvPr id="3150" name="Google Shape;3150;p22"/>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1" name="Google Shape;3151;p22"/>
            <p:cNvGrpSpPr/>
            <p:nvPr/>
          </p:nvGrpSpPr>
          <p:grpSpPr>
            <a:xfrm flipH="1">
              <a:off x="8182597" y="4216947"/>
              <a:ext cx="383068" cy="635854"/>
              <a:chOff x="1505975" y="3200950"/>
              <a:chExt cx="568603" cy="943964"/>
            </a:xfrm>
          </p:grpSpPr>
          <p:sp>
            <p:nvSpPr>
              <p:cNvPr id="3152" name="Google Shape;3152;p22"/>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2"/>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2"/>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2"/>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2"/>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2"/>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58" name="Google Shape;3158;p22"/>
          <p:cNvGrpSpPr/>
          <p:nvPr/>
        </p:nvGrpSpPr>
        <p:grpSpPr>
          <a:xfrm>
            <a:off x="3408500" y="4458919"/>
            <a:ext cx="354207" cy="286281"/>
            <a:chOff x="7621761" y="4556045"/>
            <a:chExt cx="708414" cy="572562"/>
          </a:xfrm>
        </p:grpSpPr>
        <p:sp>
          <p:nvSpPr>
            <p:cNvPr id="3159" name="Google Shape;3159;p22"/>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0" name="Google Shape;3160;p22"/>
            <p:cNvGrpSpPr/>
            <p:nvPr/>
          </p:nvGrpSpPr>
          <p:grpSpPr>
            <a:xfrm rot="1321249">
              <a:off x="7670422" y="4654394"/>
              <a:ext cx="597738" cy="375865"/>
              <a:chOff x="2962850" y="4729825"/>
              <a:chExt cx="933825" cy="587200"/>
            </a:xfrm>
          </p:grpSpPr>
          <p:sp>
            <p:nvSpPr>
              <p:cNvPr id="3161" name="Google Shape;3161;p22"/>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2"/>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2"/>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2"/>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2"/>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66" name="Google Shape;3166;p22"/>
          <p:cNvGrpSpPr/>
          <p:nvPr/>
        </p:nvGrpSpPr>
        <p:grpSpPr>
          <a:xfrm>
            <a:off x="3755918" y="4201151"/>
            <a:ext cx="309068" cy="472296"/>
            <a:chOff x="8316598" y="4040509"/>
            <a:chExt cx="618136" cy="944591"/>
          </a:xfrm>
        </p:grpSpPr>
        <p:sp>
          <p:nvSpPr>
            <p:cNvPr id="3167" name="Google Shape;3167;p22"/>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8" name="Google Shape;3168;p22"/>
            <p:cNvGrpSpPr/>
            <p:nvPr/>
          </p:nvGrpSpPr>
          <p:grpSpPr>
            <a:xfrm>
              <a:off x="8316598" y="4040509"/>
              <a:ext cx="618136" cy="912262"/>
              <a:chOff x="5441025" y="3595825"/>
              <a:chExt cx="1081225" cy="1595700"/>
            </a:xfrm>
          </p:grpSpPr>
          <p:sp>
            <p:nvSpPr>
              <p:cNvPr id="3169" name="Google Shape;3169;p22"/>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2"/>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2"/>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2"/>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2"/>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2"/>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2"/>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2"/>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2"/>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2"/>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2"/>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2"/>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2"/>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2"/>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2"/>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2"/>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2"/>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22"/>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2"/>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2"/>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2"/>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2"/>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2"/>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2"/>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2"/>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2"/>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2"/>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22"/>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22"/>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22"/>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2"/>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2"/>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2"/>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2"/>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2"/>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2"/>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2"/>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2"/>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2"/>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2"/>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22"/>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2"/>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2"/>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2"/>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2"/>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2"/>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2"/>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2"/>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2"/>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2"/>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22"/>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2"/>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2"/>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2"/>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2"/>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2"/>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22"/>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2"/>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2"/>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22"/>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2"/>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2"/>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2"/>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2"/>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22"/>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2"/>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2"/>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2"/>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2"/>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2"/>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2"/>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2"/>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2"/>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2"/>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2"/>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2"/>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2"/>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2"/>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2"/>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2"/>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2"/>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2"/>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2"/>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2"/>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2"/>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2"/>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2"/>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2"/>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2"/>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2"/>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2"/>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2"/>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2"/>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2"/>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2"/>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2"/>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22"/>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2"/>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2"/>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22"/>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2"/>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22"/>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2"/>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2"/>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2"/>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2"/>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2"/>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2"/>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2"/>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2"/>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22"/>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2"/>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22"/>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22"/>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2"/>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22"/>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22"/>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2"/>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2"/>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2"/>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2"/>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22"/>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2"/>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2"/>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2"/>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22"/>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22"/>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22"/>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22"/>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2"/>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22"/>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22"/>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2"/>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22"/>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22"/>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2"/>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22"/>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22"/>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22"/>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8" name="Google Shape;3308;p22"/>
          <p:cNvGrpSpPr/>
          <p:nvPr/>
        </p:nvGrpSpPr>
        <p:grpSpPr>
          <a:xfrm>
            <a:off x="6922643" y="4201151"/>
            <a:ext cx="309068" cy="472296"/>
            <a:chOff x="8316598" y="4040509"/>
            <a:chExt cx="618136" cy="944591"/>
          </a:xfrm>
        </p:grpSpPr>
        <p:sp>
          <p:nvSpPr>
            <p:cNvPr id="3309" name="Google Shape;3309;p22"/>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0" name="Google Shape;3310;p22"/>
            <p:cNvGrpSpPr/>
            <p:nvPr/>
          </p:nvGrpSpPr>
          <p:grpSpPr>
            <a:xfrm>
              <a:off x="8316598" y="4040509"/>
              <a:ext cx="618136" cy="912262"/>
              <a:chOff x="5441025" y="3595825"/>
              <a:chExt cx="1081225" cy="1595700"/>
            </a:xfrm>
          </p:grpSpPr>
          <p:sp>
            <p:nvSpPr>
              <p:cNvPr id="3311" name="Google Shape;3311;p22"/>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22"/>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2"/>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2"/>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22"/>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22"/>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22"/>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22"/>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22"/>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22"/>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2"/>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2"/>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2"/>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2"/>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2"/>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2"/>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22"/>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22"/>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2"/>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2"/>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2"/>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2"/>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2"/>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2"/>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2"/>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2"/>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2"/>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2"/>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2"/>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2"/>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2"/>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22"/>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22"/>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22"/>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22"/>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2"/>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22"/>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22"/>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22"/>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22"/>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2"/>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2"/>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22"/>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22"/>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2"/>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22"/>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22"/>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2"/>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2"/>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2"/>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2"/>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2"/>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2"/>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2"/>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2"/>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2"/>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2"/>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2"/>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2"/>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2"/>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2"/>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2"/>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2"/>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2"/>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2"/>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2"/>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2"/>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22"/>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2"/>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2"/>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2"/>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2"/>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2"/>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2"/>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2"/>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2"/>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2"/>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2"/>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2"/>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22"/>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22"/>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2"/>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2"/>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22"/>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2"/>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2"/>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2"/>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2"/>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2"/>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22"/>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2"/>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22"/>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2"/>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2"/>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2"/>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2"/>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2"/>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2"/>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2"/>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2"/>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2"/>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2"/>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2"/>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22"/>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22"/>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22"/>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22"/>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22"/>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22"/>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22"/>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2"/>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2"/>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22"/>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22"/>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22"/>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22"/>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22"/>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22"/>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2"/>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22"/>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22"/>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2"/>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22"/>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22"/>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2"/>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22"/>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2"/>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2"/>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22"/>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2"/>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22"/>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2"/>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2"/>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2"/>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2"/>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22"/>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2"/>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2"/>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2"/>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CUSTOM_22_1_1_1_1_1_1_1_1">
    <p:spTree>
      <p:nvGrpSpPr>
        <p:cNvPr id="3450" name="Shape 3450"/>
        <p:cNvGrpSpPr/>
        <p:nvPr/>
      </p:nvGrpSpPr>
      <p:grpSpPr>
        <a:xfrm>
          <a:off x="0" y="0"/>
          <a:ext cx="0" cy="0"/>
          <a:chOff x="0" y="0"/>
          <a:chExt cx="0" cy="0"/>
        </a:xfrm>
      </p:grpSpPr>
      <p:grpSp>
        <p:nvGrpSpPr>
          <p:cNvPr id="3451" name="Google Shape;3451;p23"/>
          <p:cNvGrpSpPr/>
          <p:nvPr/>
        </p:nvGrpSpPr>
        <p:grpSpPr>
          <a:xfrm>
            <a:off x="0" y="2846900"/>
            <a:ext cx="9143709" cy="2293125"/>
            <a:chOff x="0" y="2846900"/>
            <a:chExt cx="9143709" cy="2293125"/>
          </a:xfrm>
        </p:grpSpPr>
        <p:sp>
          <p:nvSpPr>
            <p:cNvPr id="3452" name="Google Shape;3452;p23"/>
            <p:cNvSpPr/>
            <p:nvPr/>
          </p:nvSpPr>
          <p:spPr>
            <a:xfrm>
              <a:off x="0" y="2846900"/>
              <a:ext cx="9143680" cy="2293125"/>
            </a:xfrm>
            <a:custGeom>
              <a:rect b="b" l="l" r="r" t="t"/>
              <a:pathLst>
                <a:path extrusionOk="0" h="91725" w="285361">
                  <a:moveTo>
                    <a:pt x="130296" y="0"/>
                  </a:moveTo>
                  <a:lnTo>
                    <a:pt x="124563" y="28"/>
                  </a:lnTo>
                  <a:lnTo>
                    <a:pt x="118942" y="56"/>
                  </a:lnTo>
                  <a:lnTo>
                    <a:pt x="113404" y="139"/>
                  </a:lnTo>
                  <a:lnTo>
                    <a:pt x="107977" y="223"/>
                  </a:lnTo>
                  <a:lnTo>
                    <a:pt x="102662" y="334"/>
                  </a:lnTo>
                  <a:lnTo>
                    <a:pt x="97458" y="473"/>
                  </a:lnTo>
                  <a:lnTo>
                    <a:pt x="92337" y="612"/>
                  </a:lnTo>
                  <a:lnTo>
                    <a:pt x="87328" y="807"/>
                  </a:lnTo>
                  <a:lnTo>
                    <a:pt x="82430" y="1002"/>
                  </a:lnTo>
                  <a:lnTo>
                    <a:pt x="77643" y="1197"/>
                  </a:lnTo>
                  <a:lnTo>
                    <a:pt x="72968" y="1447"/>
                  </a:lnTo>
                  <a:lnTo>
                    <a:pt x="68376" y="1698"/>
                  </a:lnTo>
                  <a:lnTo>
                    <a:pt x="63924" y="1948"/>
                  </a:lnTo>
                  <a:lnTo>
                    <a:pt x="59554" y="2226"/>
                  </a:lnTo>
                  <a:lnTo>
                    <a:pt x="55297" y="2505"/>
                  </a:lnTo>
                  <a:lnTo>
                    <a:pt x="51150" y="2811"/>
                  </a:lnTo>
                  <a:lnTo>
                    <a:pt x="47115" y="3117"/>
                  </a:lnTo>
                  <a:lnTo>
                    <a:pt x="43191" y="3423"/>
                  </a:lnTo>
                  <a:lnTo>
                    <a:pt x="39378" y="3757"/>
                  </a:lnTo>
                  <a:lnTo>
                    <a:pt x="35677" y="4091"/>
                  </a:lnTo>
                  <a:lnTo>
                    <a:pt x="28608" y="4759"/>
                  </a:lnTo>
                  <a:lnTo>
                    <a:pt x="21985" y="5455"/>
                  </a:lnTo>
                  <a:lnTo>
                    <a:pt x="15807" y="6150"/>
                  </a:lnTo>
                  <a:lnTo>
                    <a:pt x="10074" y="6874"/>
                  </a:lnTo>
                  <a:lnTo>
                    <a:pt x="4814" y="7542"/>
                  </a:lnTo>
                  <a:lnTo>
                    <a:pt x="0" y="8238"/>
                  </a:lnTo>
                  <a:lnTo>
                    <a:pt x="0" y="91725"/>
                  </a:lnTo>
                  <a:lnTo>
                    <a:pt x="285360" y="91725"/>
                  </a:lnTo>
                  <a:lnTo>
                    <a:pt x="285360" y="8989"/>
                  </a:lnTo>
                  <a:lnTo>
                    <a:pt x="279795" y="8377"/>
                  </a:lnTo>
                  <a:lnTo>
                    <a:pt x="274257" y="7792"/>
                  </a:lnTo>
                  <a:lnTo>
                    <a:pt x="268746" y="7236"/>
                  </a:lnTo>
                  <a:lnTo>
                    <a:pt x="263320" y="6707"/>
                  </a:lnTo>
                  <a:lnTo>
                    <a:pt x="257921" y="6178"/>
                  </a:lnTo>
                  <a:lnTo>
                    <a:pt x="252550" y="5705"/>
                  </a:lnTo>
                  <a:lnTo>
                    <a:pt x="247262" y="5232"/>
                  </a:lnTo>
                  <a:lnTo>
                    <a:pt x="242003" y="4787"/>
                  </a:lnTo>
                  <a:lnTo>
                    <a:pt x="236798" y="4369"/>
                  </a:lnTo>
                  <a:lnTo>
                    <a:pt x="231622" y="3952"/>
                  </a:lnTo>
                  <a:lnTo>
                    <a:pt x="226502" y="3590"/>
                  </a:lnTo>
                  <a:lnTo>
                    <a:pt x="221437" y="3228"/>
                  </a:lnTo>
                  <a:lnTo>
                    <a:pt x="216428" y="2894"/>
                  </a:lnTo>
                  <a:lnTo>
                    <a:pt x="211446" y="2588"/>
                  </a:lnTo>
                  <a:lnTo>
                    <a:pt x="206520" y="2282"/>
                  </a:lnTo>
                  <a:lnTo>
                    <a:pt x="201650" y="2004"/>
                  </a:lnTo>
                  <a:lnTo>
                    <a:pt x="196836" y="1753"/>
                  </a:lnTo>
                  <a:lnTo>
                    <a:pt x="192049" y="1531"/>
                  </a:lnTo>
                  <a:lnTo>
                    <a:pt x="182643" y="1113"/>
                  </a:lnTo>
                  <a:lnTo>
                    <a:pt x="173404" y="751"/>
                  </a:lnTo>
                  <a:lnTo>
                    <a:pt x="164387" y="473"/>
                  </a:lnTo>
                  <a:lnTo>
                    <a:pt x="155565" y="278"/>
                  </a:lnTo>
                  <a:lnTo>
                    <a:pt x="146938" y="139"/>
                  </a:lnTo>
                  <a:lnTo>
                    <a:pt x="138534" y="56"/>
                  </a:lnTo>
                  <a:lnTo>
                    <a:pt x="130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3"/>
            <p:cNvSpPr/>
            <p:nvPr/>
          </p:nvSpPr>
          <p:spPr>
            <a:xfrm>
              <a:off x="840889" y="3665075"/>
              <a:ext cx="8302821" cy="1474950"/>
            </a:xfrm>
            <a:custGeom>
              <a:rect b="b" l="l" r="r" t="t"/>
              <a:pathLst>
                <a:path extrusionOk="0" h="58998" w="259119">
                  <a:moveTo>
                    <a:pt x="259118" y="0"/>
                  </a:moveTo>
                  <a:lnTo>
                    <a:pt x="254666" y="696"/>
                  </a:lnTo>
                  <a:lnTo>
                    <a:pt x="250213" y="1392"/>
                  </a:lnTo>
                  <a:lnTo>
                    <a:pt x="245733" y="2032"/>
                  </a:lnTo>
                  <a:lnTo>
                    <a:pt x="241252" y="2672"/>
                  </a:lnTo>
                  <a:lnTo>
                    <a:pt x="232319" y="3924"/>
                  </a:lnTo>
                  <a:lnTo>
                    <a:pt x="223358" y="5121"/>
                  </a:lnTo>
                  <a:lnTo>
                    <a:pt x="214369" y="6262"/>
                  </a:lnTo>
                  <a:lnTo>
                    <a:pt x="205408" y="7431"/>
                  </a:lnTo>
                  <a:lnTo>
                    <a:pt x="196447" y="8572"/>
                  </a:lnTo>
                  <a:lnTo>
                    <a:pt x="187486" y="9740"/>
                  </a:lnTo>
                  <a:lnTo>
                    <a:pt x="178525" y="10937"/>
                  </a:lnTo>
                  <a:lnTo>
                    <a:pt x="169564" y="12217"/>
                  </a:lnTo>
                  <a:lnTo>
                    <a:pt x="165084" y="12857"/>
                  </a:lnTo>
                  <a:lnTo>
                    <a:pt x="160603" y="13525"/>
                  </a:lnTo>
                  <a:lnTo>
                    <a:pt x="156150" y="14221"/>
                  </a:lnTo>
                  <a:lnTo>
                    <a:pt x="151698" y="14944"/>
                  </a:lnTo>
                  <a:lnTo>
                    <a:pt x="147217" y="15668"/>
                  </a:lnTo>
                  <a:lnTo>
                    <a:pt x="142765" y="16447"/>
                  </a:lnTo>
                  <a:lnTo>
                    <a:pt x="138312" y="17254"/>
                  </a:lnTo>
                  <a:lnTo>
                    <a:pt x="133887" y="18061"/>
                  </a:lnTo>
                  <a:lnTo>
                    <a:pt x="129434" y="18924"/>
                  </a:lnTo>
                  <a:lnTo>
                    <a:pt x="125010" y="19815"/>
                  </a:lnTo>
                  <a:lnTo>
                    <a:pt x="120585" y="20761"/>
                  </a:lnTo>
                  <a:lnTo>
                    <a:pt x="116160" y="21735"/>
                  </a:lnTo>
                  <a:lnTo>
                    <a:pt x="109982" y="23126"/>
                  </a:lnTo>
                  <a:lnTo>
                    <a:pt x="103859" y="24573"/>
                  </a:lnTo>
                  <a:lnTo>
                    <a:pt x="97737" y="26048"/>
                  </a:lnTo>
                  <a:lnTo>
                    <a:pt x="91642" y="27579"/>
                  </a:lnTo>
                  <a:lnTo>
                    <a:pt x="85576" y="29165"/>
                  </a:lnTo>
                  <a:lnTo>
                    <a:pt x="79537" y="30779"/>
                  </a:lnTo>
                  <a:lnTo>
                    <a:pt x="73526" y="32449"/>
                  </a:lnTo>
                  <a:lnTo>
                    <a:pt x="70520" y="33340"/>
                  </a:lnTo>
                  <a:lnTo>
                    <a:pt x="67542" y="34202"/>
                  </a:lnTo>
                  <a:lnTo>
                    <a:pt x="64537" y="35121"/>
                  </a:lnTo>
                  <a:lnTo>
                    <a:pt x="61559" y="36011"/>
                  </a:lnTo>
                  <a:lnTo>
                    <a:pt x="58581" y="36957"/>
                  </a:lnTo>
                  <a:lnTo>
                    <a:pt x="55631" y="37904"/>
                  </a:lnTo>
                  <a:lnTo>
                    <a:pt x="52654" y="38878"/>
                  </a:lnTo>
                  <a:lnTo>
                    <a:pt x="49704" y="39879"/>
                  </a:lnTo>
                  <a:lnTo>
                    <a:pt x="46726" y="40881"/>
                  </a:lnTo>
                  <a:lnTo>
                    <a:pt x="43776" y="41911"/>
                  </a:lnTo>
                  <a:lnTo>
                    <a:pt x="40854" y="42968"/>
                  </a:lnTo>
                  <a:lnTo>
                    <a:pt x="37904" y="44026"/>
                  </a:lnTo>
                  <a:lnTo>
                    <a:pt x="34954" y="45139"/>
                  </a:lnTo>
                  <a:lnTo>
                    <a:pt x="32032" y="46252"/>
                  </a:lnTo>
                  <a:lnTo>
                    <a:pt x="29110" y="47393"/>
                  </a:lnTo>
                  <a:lnTo>
                    <a:pt x="26188" y="48562"/>
                  </a:lnTo>
                  <a:lnTo>
                    <a:pt x="23266" y="49759"/>
                  </a:lnTo>
                  <a:lnTo>
                    <a:pt x="20372" y="50983"/>
                  </a:lnTo>
                  <a:lnTo>
                    <a:pt x="17839" y="52041"/>
                  </a:lnTo>
                  <a:lnTo>
                    <a:pt x="15307" y="53043"/>
                  </a:lnTo>
                  <a:lnTo>
                    <a:pt x="12775" y="54072"/>
                  </a:lnTo>
                  <a:lnTo>
                    <a:pt x="10214" y="55046"/>
                  </a:lnTo>
                  <a:lnTo>
                    <a:pt x="1" y="58998"/>
                  </a:lnTo>
                  <a:lnTo>
                    <a:pt x="259118" y="58998"/>
                  </a:lnTo>
                  <a:lnTo>
                    <a:pt x="25911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3"/>
            <p:cNvSpPr/>
            <p:nvPr/>
          </p:nvSpPr>
          <p:spPr>
            <a:xfrm>
              <a:off x="0" y="2846900"/>
              <a:ext cx="4175042" cy="820275"/>
            </a:xfrm>
            <a:custGeom>
              <a:rect b="b" l="l" r="r" t="t"/>
              <a:pathLst>
                <a:path extrusionOk="0" h="32811" w="130297">
                  <a:moveTo>
                    <a:pt x="130296" y="0"/>
                  </a:moveTo>
                  <a:lnTo>
                    <a:pt x="124563" y="28"/>
                  </a:lnTo>
                  <a:lnTo>
                    <a:pt x="118942" y="56"/>
                  </a:lnTo>
                  <a:lnTo>
                    <a:pt x="113404" y="139"/>
                  </a:lnTo>
                  <a:lnTo>
                    <a:pt x="107977" y="223"/>
                  </a:lnTo>
                  <a:lnTo>
                    <a:pt x="102662" y="334"/>
                  </a:lnTo>
                  <a:lnTo>
                    <a:pt x="97458" y="473"/>
                  </a:lnTo>
                  <a:lnTo>
                    <a:pt x="92337" y="612"/>
                  </a:lnTo>
                  <a:lnTo>
                    <a:pt x="87328" y="807"/>
                  </a:lnTo>
                  <a:lnTo>
                    <a:pt x="82430" y="1002"/>
                  </a:lnTo>
                  <a:lnTo>
                    <a:pt x="77643" y="1197"/>
                  </a:lnTo>
                  <a:lnTo>
                    <a:pt x="72968" y="1447"/>
                  </a:lnTo>
                  <a:lnTo>
                    <a:pt x="68376" y="1698"/>
                  </a:lnTo>
                  <a:lnTo>
                    <a:pt x="63924" y="1948"/>
                  </a:lnTo>
                  <a:lnTo>
                    <a:pt x="59554" y="2226"/>
                  </a:lnTo>
                  <a:lnTo>
                    <a:pt x="55297" y="2505"/>
                  </a:lnTo>
                  <a:lnTo>
                    <a:pt x="51150" y="2811"/>
                  </a:lnTo>
                  <a:lnTo>
                    <a:pt x="47115" y="3117"/>
                  </a:lnTo>
                  <a:lnTo>
                    <a:pt x="43191" y="3423"/>
                  </a:lnTo>
                  <a:lnTo>
                    <a:pt x="39378" y="3757"/>
                  </a:lnTo>
                  <a:lnTo>
                    <a:pt x="35677" y="4091"/>
                  </a:lnTo>
                  <a:lnTo>
                    <a:pt x="28608" y="4759"/>
                  </a:lnTo>
                  <a:lnTo>
                    <a:pt x="21985" y="5455"/>
                  </a:lnTo>
                  <a:lnTo>
                    <a:pt x="15807" y="6150"/>
                  </a:lnTo>
                  <a:lnTo>
                    <a:pt x="10074" y="6874"/>
                  </a:lnTo>
                  <a:lnTo>
                    <a:pt x="4814" y="7542"/>
                  </a:lnTo>
                  <a:lnTo>
                    <a:pt x="0" y="8238"/>
                  </a:lnTo>
                  <a:lnTo>
                    <a:pt x="0" y="32811"/>
                  </a:lnTo>
                  <a:lnTo>
                    <a:pt x="2839" y="31642"/>
                  </a:lnTo>
                  <a:lnTo>
                    <a:pt x="5677" y="30529"/>
                  </a:lnTo>
                  <a:lnTo>
                    <a:pt x="8516" y="29443"/>
                  </a:lnTo>
                  <a:lnTo>
                    <a:pt x="11382" y="28358"/>
                  </a:lnTo>
                  <a:lnTo>
                    <a:pt x="14249" y="27328"/>
                  </a:lnTo>
                  <a:lnTo>
                    <a:pt x="17143" y="26299"/>
                  </a:lnTo>
                  <a:lnTo>
                    <a:pt x="20009" y="25297"/>
                  </a:lnTo>
                  <a:lnTo>
                    <a:pt x="22903" y="24323"/>
                  </a:lnTo>
                  <a:lnTo>
                    <a:pt x="25825" y="23377"/>
                  </a:lnTo>
                  <a:lnTo>
                    <a:pt x="28748" y="22458"/>
                  </a:lnTo>
                  <a:lnTo>
                    <a:pt x="31670" y="21540"/>
                  </a:lnTo>
                  <a:lnTo>
                    <a:pt x="34592" y="20677"/>
                  </a:lnTo>
                  <a:lnTo>
                    <a:pt x="37514" y="19814"/>
                  </a:lnTo>
                  <a:lnTo>
                    <a:pt x="40464" y="18952"/>
                  </a:lnTo>
                  <a:lnTo>
                    <a:pt x="43414" y="18145"/>
                  </a:lnTo>
                  <a:lnTo>
                    <a:pt x="46391" y="17338"/>
                  </a:lnTo>
                  <a:lnTo>
                    <a:pt x="49341" y="16531"/>
                  </a:lnTo>
                  <a:lnTo>
                    <a:pt x="52319" y="15779"/>
                  </a:lnTo>
                  <a:lnTo>
                    <a:pt x="55297" y="15028"/>
                  </a:lnTo>
                  <a:lnTo>
                    <a:pt x="58302" y="14304"/>
                  </a:lnTo>
                  <a:lnTo>
                    <a:pt x="61280" y="13581"/>
                  </a:lnTo>
                  <a:lnTo>
                    <a:pt x="64285" y="12885"/>
                  </a:lnTo>
                  <a:lnTo>
                    <a:pt x="70297" y="11521"/>
                  </a:lnTo>
                  <a:lnTo>
                    <a:pt x="76363" y="10213"/>
                  </a:lnTo>
                  <a:lnTo>
                    <a:pt x="82402" y="8961"/>
                  </a:lnTo>
                  <a:lnTo>
                    <a:pt x="88497" y="7764"/>
                  </a:lnTo>
                  <a:lnTo>
                    <a:pt x="94591" y="6623"/>
                  </a:lnTo>
                  <a:lnTo>
                    <a:pt x="103469" y="4954"/>
                  </a:lnTo>
                  <a:lnTo>
                    <a:pt x="112374" y="3284"/>
                  </a:lnTo>
                  <a:lnTo>
                    <a:pt x="121335" y="1614"/>
                  </a:lnTo>
                  <a:lnTo>
                    <a:pt x="125816" y="807"/>
                  </a:lnTo>
                  <a:lnTo>
                    <a:pt x="13029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23"/>
          <p:cNvGrpSpPr/>
          <p:nvPr/>
        </p:nvGrpSpPr>
        <p:grpSpPr>
          <a:xfrm>
            <a:off x="2764710" y="335502"/>
            <a:ext cx="3614580" cy="2787148"/>
            <a:chOff x="2764710" y="335502"/>
            <a:chExt cx="3614580" cy="2787148"/>
          </a:xfrm>
        </p:grpSpPr>
        <p:sp>
          <p:nvSpPr>
            <p:cNvPr id="3456" name="Google Shape;3456;p23"/>
            <p:cNvSpPr/>
            <p:nvPr/>
          </p:nvSpPr>
          <p:spPr>
            <a:xfrm>
              <a:off x="2828850" y="2989150"/>
              <a:ext cx="3486300" cy="1335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7" name="Google Shape;3457;p23"/>
            <p:cNvGrpSpPr/>
            <p:nvPr/>
          </p:nvGrpSpPr>
          <p:grpSpPr>
            <a:xfrm>
              <a:off x="2764710" y="335502"/>
              <a:ext cx="3614580" cy="2664424"/>
              <a:chOff x="2259025" y="783350"/>
              <a:chExt cx="2593700" cy="1911900"/>
            </a:xfrm>
          </p:grpSpPr>
          <p:sp>
            <p:nvSpPr>
              <p:cNvPr id="3458" name="Google Shape;3458;p23"/>
              <p:cNvSpPr/>
              <p:nvPr/>
            </p:nvSpPr>
            <p:spPr>
              <a:xfrm>
                <a:off x="2512275" y="1480475"/>
                <a:ext cx="148200" cy="1214775"/>
              </a:xfrm>
              <a:custGeom>
                <a:rect b="b" l="l" r="r" t="t"/>
                <a:pathLst>
                  <a:path extrusionOk="0" h="48591" w="5928">
                    <a:moveTo>
                      <a:pt x="0" y="1"/>
                    </a:moveTo>
                    <a:lnTo>
                      <a:pt x="0" y="48590"/>
                    </a:lnTo>
                    <a:lnTo>
                      <a:pt x="5928" y="48590"/>
                    </a:lnTo>
                    <a:lnTo>
                      <a:pt x="59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23"/>
              <p:cNvSpPr/>
              <p:nvPr/>
            </p:nvSpPr>
            <p:spPr>
              <a:xfrm>
                <a:off x="4475625" y="1480475"/>
                <a:ext cx="148900" cy="1214775"/>
              </a:xfrm>
              <a:custGeom>
                <a:rect b="b" l="l" r="r" t="t"/>
                <a:pathLst>
                  <a:path extrusionOk="0" h="48591" w="5956">
                    <a:moveTo>
                      <a:pt x="0" y="1"/>
                    </a:moveTo>
                    <a:lnTo>
                      <a:pt x="0" y="48590"/>
                    </a:lnTo>
                    <a:lnTo>
                      <a:pt x="5956" y="48590"/>
                    </a:lnTo>
                    <a:lnTo>
                      <a:pt x="59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23"/>
              <p:cNvSpPr/>
              <p:nvPr/>
            </p:nvSpPr>
            <p:spPr>
              <a:xfrm>
                <a:off x="2259025" y="783350"/>
                <a:ext cx="2593700" cy="1513250"/>
              </a:xfrm>
              <a:custGeom>
                <a:rect b="b" l="l" r="r" t="t"/>
                <a:pathLst>
                  <a:path extrusionOk="0" h="60530" w="103748">
                    <a:moveTo>
                      <a:pt x="46753" y="1"/>
                    </a:moveTo>
                    <a:lnTo>
                      <a:pt x="42718" y="29"/>
                    </a:lnTo>
                    <a:lnTo>
                      <a:pt x="38822" y="84"/>
                    </a:lnTo>
                    <a:lnTo>
                      <a:pt x="31475" y="251"/>
                    </a:lnTo>
                    <a:lnTo>
                      <a:pt x="24796" y="446"/>
                    </a:lnTo>
                    <a:lnTo>
                      <a:pt x="18813" y="641"/>
                    </a:lnTo>
                    <a:lnTo>
                      <a:pt x="13581" y="891"/>
                    </a:lnTo>
                    <a:lnTo>
                      <a:pt x="9184" y="1114"/>
                    </a:lnTo>
                    <a:lnTo>
                      <a:pt x="5677" y="1309"/>
                    </a:lnTo>
                    <a:lnTo>
                      <a:pt x="3089" y="1476"/>
                    </a:lnTo>
                    <a:lnTo>
                      <a:pt x="947" y="1615"/>
                    </a:lnTo>
                    <a:lnTo>
                      <a:pt x="752" y="4620"/>
                    </a:lnTo>
                    <a:lnTo>
                      <a:pt x="585" y="7598"/>
                    </a:lnTo>
                    <a:lnTo>
                      <a:pt x="446" y="10520"/>
                    </a:lnTo>
                    <a:lnTo>
                      <a:pt x="334" y="13414"/>
                    </a:lnTo>
                    <a:lnTo>
                      <a:pt x="223" y="16253"/>
                    </a:lnTo>
                    <a:lnTo>
                      <a:pt x="139" y="19036"/>
                    </a:lnTo>
                    <a:lnTo>
                      <a:pt x="28" y="24435"/>
                    </a:lnTo>
                    <a:lnTo>
                      <a:pt x="0" y="29555"/>
                    </a:lnTo>
                    <a:lnTo>
                      <a:pt x="0" y="34425"/>
                    </a:lnTo>
                    <a:lnTo>
                      <a:pt x="56" y="38962"/>
                    </a:lnTo>
                    <a:lnTo>
                      <a:pt x="139" y="43164"/>
                    </a:lnTo>
                    <a:lnTo>
                      <a:pt x="251" y="46976"/>
                    </a:lnTo>
                    <a:lnTo>
                      <a:pt x="390" y="50399"/>
                    </a:lnTo>
                    <a:lnTo>
                      <a:pt x="501" y="53377"/>
                    </a:lnTo>
                    <a:lnTo>
                      <a:pt x="640" y="55854"/>
                    </a:lnTo>
                    <a:lnTo>
                      <a:pt x="863" y="59333"/>
                    </a:lnTo>
                    <a:lnTo>
                      <a:pt x="947" y="60529"/>
                    </a:lnTo>
                    <a:lnTo>
                      <a:pt x="103525" y="60529"/>
                    </a:lnTo>
                    <a:lnTo>
                      <a:pt x="103581" y="59917"/>
                    </a:lnTo>
                    <a:lnTo>
                      <a:pt x="103608" y="59026"/>
                    </a:lnTo>
                    <a:lnTo>
                      <a:pt x="103664" y="56522"/>
                    </a:lnTo>
                    <a:lnTo>
                      <a:pt x="103720" y="53154"/>
                    </a:lnTo>
                    <a:lnTo>
                      <a:pt x="103748" y="49147"/>
                    </a:lnTo>
                    <a:lnTo>
                      <a:pt x="103748" y="39602"/>
                    </a:lnTo>
                    <a:lnTo>
                      <a:pt x="103720" y="29138"/>
                    </a:lnTo>
                    <a:lnTo>
                      <a:pt x="103664" y="18897"/>
                    </a:lnTo>
                    <a:lnTo>
                      <a:pt x="103608" y="10103"/>
                    </a:lnTo>
                    <a:lnTo>
                      <a:pt x="103525" y="1615"/>
                    </a:lnTo>
                    <a:lnTo>
                      <a:pt x="98349" y="1309"/>
                    </a:lnTo>
                    <a:lnTo>
                      <a:pt x="93256" y="1030"/>
                    </a:lnTo>
                    <a:lnTo>
                      <a:pt x="88191" y="780"/>
                    </a:lnTo>
                    <a:lnTo>
                      <a:pt x="83237" y="557"/>
                    </a:lnTo>
                    <a:lnTo>
                      <a:pt x="78312" y="390"/>
                    </a:lnTo>
                    <a:lnTo>
                      <a:pt x="73497" y="251"/>
                    </a:lnTo>
                    <a:lnTo>
                      <a:pt x="68766" y="140"/>
                    </a:lnTo>
                    <a:lnTo>
                      <a:pt x="64147" y="84"/>
                    </a:lnTo>
                    <a:lnTo>
                      <a:pt x="59610" y="29"/>
                    </a:lnTo>
                    <a:lnTo>
                      <a:pt x="552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23"/>
              <p:cNvSpPr/>
              <p:nvPr/>
            </p:nvSpPr>
            <p:spPr>
              <a:xfrm>
                <a:off x="2482350" y="913450"/>
                <a:ext cx="2147050" cy="1253050"/>
              </a:xfrm>
              <a:custGeom>
                <a:rect b="b" l="l" r="r" t="t"/>
                <a:pathLst>
                  <a:path extrusionOk="0" h="50122" w="85882">
                    <a:moveTo>
                      <a:pt x="42134" y="1"/>
                    </a:moveTo>
                    <a:lnTo>
                      <a:pt x="38711" y="29"/>
                    </a:lnTo>
                    <a:lnTo>
                      <a:pt x="32143" y="84"/>
                    </a:lnTo>
                    <a:lnTo>
                      <a:pt x="26076" y="223"/>
                    </a:lnTo>
                    <a:lnTo>
                      <a:pt x="20538" y="363"/>
                    </a:lnTo>
                    <a:lnTo>
                      <a:pt x="15585" y="557"/>
                    </a:lnTo>
                    <a:lnTo>
                      <a:pt x="11243" y="752"/>
                    </a:lnTo>
                    <a:lnTo>
                      <a:pt x="7626" y="919"/>
                    </a:lnTo>
                    <a:lnTo>
                      <a:pt x="4704" y="1086"/>
                    </a:lnTo>
                    <a:lnTo>
                      <a:pt x="2561" y="1225"/>
                    </a:lnTo>
                    <a:lnTo>
                      <a:pt x="780" y="1364"/>
                    </a:lnTo>
                    <a:lnTo>
                      <a:pt x="641" y="3841"/>
                    </a:lnTo>
                    <a:lnTo>
                      <a:pt x="501" y="6290"/>
                    </a:lnTo>
                    <a:lnTo>
                      <a:pt x="390" y="8711"/>
                    </a:lnTo>
                    <a:lnTo>
                      <a:pt x="279" y="11105"/>
                    </a:lnTo>
                    <a:lnTo>
                      <a:pt x="140" y="15752"/>
                    </a:lnTo>
                    <a:lnTo>
                      <a:pt x="28" y="20233"/>
                    </a:lnTo>
                    <a:lnTo>
                      <a:pt x="1" y="24490"/>
                    </a:lnTo>
                    <a:lnTo>
                      <a:pt x="1" y="28498"/>
                    </a:lnTo>
                    <a:lnTo>
                      <a:pt x="56" y="32255"/>
                    </a:lnTo>
                    <a:lnTo>
                      <a:pt x="112" y="35733"/>
                    </a:lnTo>
                    <a:lnTo>
                      <a:pt x="223" y="38906"/>
                    </a:lnTo>
                    <a:lnTo>
                      <a:pt x="307" y="41717"/>
                    </a:lnTo>
                    <a:lnTo>
                      <a:pt x="418" y="44194"/>
                    </a:lnTo>
                    <a:lnTo>
                      <a:pt x="529" y="46253"/>
                    </a:lnTo>
                    <a:lnTo>
                      <a:pt x="724" y="49119"/>
                    </a:lnTo>
                    <a:lnTo>
                      <a:pt x="780" y="50121"/>
                    </a:lnTo>
                    <a:lnTo>
                      <a:pt x="85687" y="50121"/>
                    </a:lnTo>
                    <a:lnTo>
                      <a:pt x="85714" y="49592"/>
                    </a:lnTo>
                    <a:lnTo>
                      <a:pt x="85770" y="48869"/>
                    </a:lnTo>
                    <a:lnTo>
                      <a:pt x="85826" y="46782"/>
                    </a:lnTo>
                    <a:lnTo>
                      <a:pt x="85854" y="44027"/>
                    </a:lnTo>
                    <a:lnTo>
                      <a:pt x="85881" y="40687"/>
                    </a:lnTo>
                    <a:lnTo>
                      <a:pt x="85881" y="32784"/>
                    </a:lnTo>
                    <a:lnTo>
                      <a:pt x="85854" y="24129"/>
                    </a:lnTo>
                    <a:lnTo>
                      <a:pt x="85742" y="8377"/>
                    </a:lnTo>
                    <a:lnTo>
                      <a:pt x="85687" y="1364"/>
                    </a:lnTo>
                    <a:lnTo>
                      <a:pt x="81401" y="1086"/>
                    </a:lnTo>
                    <a:lnTo>
                      <a:pt x="77171" y="864"/>
                    </a:lnTo>
                    <a:lnTo>
                      <a:pt x="72996" y="641"/>
                    </a:lnTo>
                    <a:lnTo>
                      <a:pt x="68878" y="474"/>
                    </a:lnTo>
                    <a:lnTo>
                      <a:pt x="64842" y="335"/>
                    </a:lnTo>
                    <a:lnTo>
                      <a:pt x="60835" y="223"/>
                    </a:lnTo>
                    <a:lnTo>
                      <a:pt x="56939" y="140"/>
                    </a:lnTo>
                    <a:lnTo>
                      <a:pt x="53099" y="84"/>
                    </a:lnTo>
                    <a:lnTo>
                      <a:pt x="49342" y="29"/>
                    </a:lnTo>
                    <a:lnTo>
                      <a:pt x="456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462" name="Google Shape;3462;p23"/>
          <p:cNvPicPr preferRelativeResize="0"/>
          <p:nvPr/>
        </p:nvPicPr>
        <p:blipFill rotWithShape="1">
          <a:blip r:embed="rId2">
            <a:alphaModFix/>
          </a:blip>
          <a:srcRect b="31115" l="0" r="0" t="0"/>
          <a:stretch/>
        </p:blipFill>
        <p:spPr>
          <a:xfrm flipH="1" rot="10800000">
            <a:off x="0" y="0"/>
            <a:ext cx="9144000" cy="3542975"/>
          </a:xfrm>
          <a:prstGeom prst="rect">
            <a:avLst/>
          </a:prstGeom>
          <a:noFill/>
          <a:ln>
            <a:noFill/>
          </a:ln>
        </p:spPr>
      </p:pic>
      <p:sp>
        <p:nvSpPr>
          <p:cNvPr id="3463" name="Google Shape;3463;p23"/>
          <p:cNvSpPr/>
          <p:nvPr/>
        </p:nvSpPr>
        <p:spPr>
          <a:xfrm>
            <a:off x="-18850" y="435775"/>
            <a:ext cx="3005575" cy="895450"/>
          </a:xfrm>
          <a:custGeom>
            <a:rect b="b" l="l" r="r" t="t"/>
            <a:pathLst>
              <a:path extrusionOk="0" h="35818" w="120223">
                <a:moveTo>
                  <a:pt x="1" y="1"/>
                </a:moveTo>
                <a:lnTo>
                  <a:pt x="1" y="14500"/>
                </a:lnTo>
                <a:lnTo>
                  <a:pt x="6930" y="14305"/>
                </a:lnTo>
                <a:lnTo>
                  <a:pt x="13860" y="14110"/>
                </a:lnTo>
                <a:lnTo>
                  <a:pt x="17338" y="14027"/>
                </a:lnTo>
                <a:lnTo>
                  <a:pt x="20789" y="13943"/>
                </a:lnTo>
                <a:lnTo>
                  <a:pt x="24268" y="13888"/>
                </a:lnTo>
                <a:lnTo>
                  <a:pt x="27718" y="13888"/>
                </a:lnTo>
                <a:lnTo>
                  <a:pt x="28804" y="13860"/>
                </a:lnTo>
                <a:lnTo>
                  <a:pt x="29973" y="13776"/>
                </a:lnTo>
                <a:lnTo>
                  <a:pt x="31225" y="13721"/>
                </a:lnTo>
                <a:lnTo>
                  <a:pt x="32505" y="13693"/>
                </a:lnTo>
                <a:lnTo>
                  <a:pt x="33340" y="13693"/>
                </a:lnTo>
                <a:lnTo>
                  <a:pt x="34147" y="13749"/>
                </a:lnTo>
                <a:lnTo>
                  <a:pt x="34954" y="13860"/>
                </a:lnTo>
                <a:lnTo>
                  <a:pt x="35344" y="13943"/>
                </a:lnTo>
                <a:lnTo>
                  <a:pt x="35705" y="14055"/>
                </a:lnTo>
                <a:lnTo>
                  <a:pt x="36095" y="14166"/>
                </a:lnTo>
                <a:lnTo>
                  <a:pt x="36429" y="14277"/>
                </a:lnTo>
                <a:lnTo>
                  <a:pt x="36763" y="14444"/>
                </a:lnTo>
                <a:lnTo>
                  <a:pt x="37097" y="14611"/>
                </a:lnTo>
                <a:lnTo>
                  <a:pt x="37403" y="14806"/>
                </a:lnTo>
                <a:lnTo>
                  <a:pt x="37681" y="15029"/>
                </a:lnTo>
                <a:lnTo>
                  <a:pt x="37960" y="15279"/>
                </a:lnTo>
                <a:lnTo>
                  <a:pt x="38210" y="15557"/>
                </a:lnTo>
                <a:lnTo>
                  <a:pt x="38572" y="16031"/>
                </a:lnTo>
                <a:lnTo>
                  <a:pt x="38850" y="16476"/>
                </a:lnTo>
                <a:lnTo>
                  <a:pt x="39045" y="16893"/>
                </a:lnTo>
                <a:lnTo>
                  <a:pt x="39156" y="17283"/>
                </a:lnTo>
                <a:lnTo>
                  <a:pt x="39212" y="17673"/>
                </a:lnTo>
                <a:lnTo>
                  <a:pt x="39212" y="18034"/>
                </a:lnTo>
                <a:lnTo>
                  <a:pt x="39156" y="18396"/>
                </a:lnTo>
                <a:lnTo>
                  <a:pt x="39073" y="18758"/>
                </a:lnTo>
                <a:lnTo>
                  <a:pt x="38934" y="19120"/>
                </a:lnTo>
                <a:lnTo>
                  <a:pt x="38794" y="19509"/>
                </a:lnTo>
                <a:lnTo>
                  <a:pt x="38405" y="20261"/>
                </a:lnTo>
                <a:lnTo>
                  <a:pt x="38015" y="21068"/>
                </a:lnTo>
                <a:lnTo>
                  <a:pt x="37820" y="21485"/>
                </a:lnTo>
                <a:lnTo>
                  <a:pt x="37653" y="21958"/>
                </a:lnTo>
                <a:lnTo>
                  <a:pt x="37403" y="22765"/>
                </a:lnTo>
                <a:lnTo>
                  <a:pt x="37208" y="23544"/>
                </a:lnTo>
                <a:lnTo>
                  <a:pt x="37069" y="24296"/>
                </a:lnTo>
                <a:lnTo>
                  <a:pt x="36986" y="24992"/>
                </a:lnTo>
                <a:lnTo>
                  <a:pt x="36986" y="25659"/>
                </a:lnTo>
                <a:lnTo>
                  <a:pt x="37013" y="26300"/>
                </a:lnTo>
                <a:lnTo>
                  <a:pt x="37097" y="26912"/>
                </a:lnTo>
                <a:lnTo>
                  <a:pt x="37236" y="27496"/>
                </a:lnTo>
                <a:lnTo>
                  <a:pt x="37431" y="28025"/>
                </a:lnTo>
                <a:lnTo>
                  <a:pt x="37681" y="28554"/>
                </a:lnTo>
                <a:lnTo>
                  <a:pt x="37960" y="29055"/>
                </a:lnTo>
                <a:lnTo>
                  <a:pt x="38294" y="29500"/>
                </a:lnTo>
                <a:lnTo>
                  <a:pt x="38655" y="29945"/>
                </a:lnTo>
                <a:lnTo>
                  <a:pt x="39045" y="30363"/>
                </a:lnTo>
                <a:lnTo>
                  <a:pt x="39490" y="30752"/>
                </a:lnTo>
                <a:lnTo>
                  <a:pt x="39963" y="31114"/>
                </a:lnTo>
                <a:lnTo>
                  <a:pt x="40464" y="31448"/>
                </a:lnTo>
                <a:lnTo>
                  <a:pt x="41021" y="31754"/>
                </a:lnTo>
                <a:lnTo>
                  <a:pt x="41577" y="32060"/>
                </a:lnTo>
                <a:lnTo>
                  <a:pt x="42162" y="32311"/>
                </a:lnTo>
                <a:lnTo>
                  <a:pt x="42774" y="32589"/>
                </a:lnTo>
                <a:lnTo>
                  <a:pt x="43386" y="32812"/>
                </a:lnTo>
                <a:lnTo>
                  <a:pt x="44054" y="33034"/>
                </a:lnTo>
                <a:lnTo>
                  <a:pt x="44722" y="33229"/>
                </a:lnTo>
                <a:lnTo>
                  <a:pt x="45390" y="33424"/>
                </a:lnTo>
                <a:lnTo>
                  <a:pt x="46086" y="33591"/>
                </a:lnTo>
                <a:lnTo>
                  <a:pt x="47505" y="33869"/>
                </a:lnTo>
                <a:lnTo>
                  <a:pt x="48924" y="34120"/>
                </a:lnTo>
                <a:lnTo>
                  <a:pt x="50371" y="34342"/>
                </a:lnTo>
                <a:lnTo>
                  <a:pt x="53488" y="34704"/>
                </a:lnTo>
                <a:lnTo>
                  <a:pt x="56633" y="35010"/>
                </a:lnTo>
                <a:lnTo>
                  <a:pt x="59778" y="35261"/>
                </a:lnTo>
                <a:lnTo>
                  <a:pt x="62950" y="35455"/>
                </a:lnTo>
                <a:lnTo>
                  <a:pt x="66123" y="35622"/>
                </a:lnTo>
                <a:lnTo>
                  <a:pt x="69295" y="35734"/>
                </a:lnTo>
                <a:lnTo>
                  <a:pt x="72468" y="35789"/>
                </a:lnTo>
                <a:lnTo>
                  <a:pt x="75668" y="35817"/>
                </a:lnTo>
                <a:lnTo>
                  <a:pt x="77839" y="35789"/>
                </a:lnTo>
                <a:lnTo>
                  <a:pt x="79982" y="35761"/>
                </a:lnTo>
                <a:lnTo>
                  <a:pt x="84323" y="35678"/>
                </a:lnTo>
                <a:lnTo>
                  <a:pt x="88637" y="35511"/>
                </a:lnTo>
                <a:lnTo>
                  <a:pt x="92950" y="35288"/>
                </a:lnTo>
                <a:lnTo>
                  <a:pt x="97236" y="35038"/>
                </a:lnTo>
                <a:lnTo>
                  <a:pt x="101521" y="34732"/>
                </a:lnTo>
                <a:lnTo>
                  <a:pt x="105779" y="34398"/>
                </a:lnTo>
                <a:lnTo>
                  <a:pt x="110009" y="34036"/>
                </a:lnTo>
                <a:lnTo>
                  <a:pt x="110705" y="33980"/>
                </a:lnTo>
                <a:lnTo>
                  <a:pt x="111429" y="33953"/>
                </a:lnTo>
                <a:lnTo>
                  <a:pt x="112931" y="33897"/>
                </a:lnTo>
                <a:lnTo>
                  <a:pt x="114434" y="33813"/>
                </a:lnTo>
                <a:lnTo>
                  <a:pt x="115158" y="33730"/>
                </a:lnTo>
                <a:lnTo>
                  <a:pt x="115853" y="33646"/>
                </a:lnTo>
                <a:lnTo>
                  <a:pt x="116549" y="33507"/>
                </a:lnTo>
                <a:lnTo>
                  <a:pt x="117189" y="33340"/>
                </a:lnTo>
                <a:lnTo>
                  <a:pt x="117495" y="33229"/>
                </a:lnTo>
                <a:lnTo>
                  <a:pt x="117774" y="33118"/>
                </a:lnTo>
                <a:lnTo>
                  <a:pt x="118052" y="32979"/>
                </a:lnTo>
                <a:lnTo>
                  <a:pt x="118330" y="32839"/>
                </a:lnTo>
                <a:lnTo>
                  <a:pt x="118581" y="32672"/>
                </a:lnTo>
                <a:lnTo>
                  <a:pt x="118803" y="32478"/>
                </a:lnTo>
                <a:lnTo>
                  <a:pt x="119026" y="32283"/>
                </a:lnTo>
                <a:lnTo>
                  <a:pt x="119249" y="32060"/>
                </a:lnTo>
                <a:lnTo>
                  <a:pt x="119416" y="31838"/>
                </a:lnTo>
                <a:lnTo>
                  <a:pt x="119583" y="31587"/>
                </a:lnTo>
                <a:lnTo>
                  <a:pt x="119722" y="31309"/>
                </a:lnTo>
                <a:lnTo>
                  <a:pt x="119861" y="31003"/>
                </a:lnTo>
                <a:lnTo>
                  <a:pt x="120000" y="30502"/>
                </a:lnTo>
                <a:lnTo>
                  <a:pt x="120111" y="29890"/>
                </a:lnTo>
                <a:lnTo>
                  <a:pt x="120167" y="29222"/>
                </a:lnTo>
                <a:lnTo>
                  <a:pt x="120223" y="28470"/>
                </a:lnTo>
                <a:lnTo>
                  <a:pt x="120223" y="27691"/>
                </a:lnTo>
                <a:lnTo>
                  <a:pt x="120223" y="26856"/>
                </a:lnTo>
                <a:lnTo>
                  <a:pt x="120167" y="26021"/>
                </a:lnTo>
                <a:lnTo>
                  <a:pt x="120111" y="25131"/>
                </a:lnTo>
                <a:lnTo>
                  <a:pt x="120028" y="24268"/>
                </a:lnTo>
                <a:lnTo>
                  <a:pt x="119917" y="23433"/>
                </a:lnTo>
                <a:lnTo>
                  <a:pt x="119805" y="22598"/>
                </a:lnTo>
                <a:lnTo>
                  <a:pt x="119666" y="21791"/>
                </a:lnTo>
                <a:lnTo>
                  <a:pt x="119527" y="21068"/>
                </a:lnTo>
                <a:lnTo>
                  <a:pt x="119360" y="20372"/>
                </a:lnTo>
                <a:lnTo>
                  <a:pt x="119193" y="19788"/>
                </a:lnTo>
                <a:lnTo>
                  <a:pt x="119026" y="19259"/>
                </a:lnTo>
                <a:lnTo>
                  <a:pt x="115853" y="19120"/>
                </a:lnTo>
                <a:lnTo>
                  <a:pt x="112681" y="19008"/>
                </a:lnTo>
                <a:lnTo>
                  <a:pt x="109508" y="18953"/>
                </a:lnTo>
                <a:lnTo>
                  <a:pt x="103636" y="18953"/>
                </a:lnTo>
                <a:lnTo>
                  <a:pt x="100965" y="18980"/>
                </a:lnTo>
                <a:lnTo>
                  <a:pt x="95566" y="19064"/>
                </a:lnTo>
                <a:lnTo>
                  <a:pt x="90167" y="19120"/>
                </a:lnTo>
                <a:lnTo>
                  <a:pt x="87496" y="19147"/>
                </a:lnTo>
                <a:lnTo>
                  <a:pt x="84796" y="19175"/>
                </a:lnTo>
                <a:lnTo>
                  <a:pt x="81540" y="19147"/>
                </a:lnTo>
                <a:lnTo>
                  <a:pt x="78312" y="19092"/>
                </a:lnTo>
                <a:lnTo>
                  <a:pt x="75056" y="18980"/>
                </a:lnTo>
                <a:lnTo>
                  <a:pt x="71800" y="18813"/>
                </a:lnTo>
                <a:lnTo>
                  <a:pt x="70965" y="18786"/>
                </a:lnTo>
                <a:lnTo>
                  <a:pt x="69908" y="18786"/>
                </a:lnTo>
                <a:lnTo>
                  <a:pt x="67319" y="18758"/>
                </a:lnTo>
                <a:lnTo>
                  <a:pt x="65844" y="18758"/>
                </a:lnTo>
                <a:lnTo>
                  <a:pt x="64286" y="18702"/>
                </a:lnTo>
                <a:lnTo>
                  <a:pt x="62700" y="18619"/>
                </a:lnTo>
                <a:lnTo>
                  <a:pt x="61113" y="18480"/>
                </a:lnTo>
                <a:lnTo>
                  <a:pt x="60334" y="18396"/>
                </a:lnTo>
                <a:lnTo>
                  <a:pt x="59555" y="18285"/>
                </a:lnTo>
                <a:lnTo>
                  <a:pt x="58804" y="18146"/>
                </a:lnTo>
                <a:lnTo>
                  <a:pt x="58080" y="18006"/>
                </a:lnTo>
                <a:lnTo>
                  <a:pt x="57384" y="17839"/>
                </a:lnTo>
                <a:lnTo>
                  <a:pt x="56689" y="17645"/>
                </a:lnTo>
                <a:lnTo>
                  <a:pt x="56049" y="17450"/>
                </a:lnTo>
                <a:lnTo>
                  <a:pt x="55436" y="17199"/>
                </a:lnTo>
                <a:lnTo>
                  <a:pt x="54880" y="16949"/>
                </a:lnTo>
                <a:lnTo>
                  <a:pt x="54351" y="16671"/>
                </a:lnTo>
                <a:lnTo>
                  <a:pt x="53906" y="16337"/>
                </a:lnTo>
                <a:lnTo>
                  <a:pt x="53488" y="16003"/>
                </a:lnTo>
                <a:lnTo>
                  <a:pt x="53293" y="15808"/>
                </a:lnTo>
                <a:lnTo>
                  <a:pt x="53127" y="15613"/>
                </a:lnTo>
                <a:lnTo>
                  <a:pt x="52987" y="15418"/>
                </a:lnTo>
                <a:lnTo>
                  <a:pt x="52848" y="15196"/>
                </a:lnTo>
                <a:lnTo>
                  <a:pt x="52737" y="14973"/>
                </a:lnTo>
                <a:lnTo>
                  <a:pt x="52626" y="14750"/>
                </a:lnTo>
                <a:lnTo>
                  <a:pt x="52570" y="14500"/>
                </a:lnTo>
                <a:lnTo>
                  <a:pt x="52486" y="14250"/>
                </a:lnTo>
                <a:lnTo>
                  <a:pt x="52431" y="13804"/>
                </a:lnTo>
                <a:lnTo>
                  <a:pt x="52375" y="13387"/>
                </a:lnTo>
                <a:lnTo>
                  <a:pt x="52375" y="12969"/>
                </a:lnTo>
                <a:lnTo>
                  <a:pt x="52403" y="12552"/>
                </a:lnTo>
                <a:lnTo>
                  <a:pt x="52459" y="12162"/>
                </a:lnTo>
                <a:lnTo>
                  <a:pt x="52542" y="11801"/>
                </a:lnTo>
                <a:lnTo>
                  <a:pt x="52653" y="11411"/>
                </a:lnTo>
                <a:lnTo>
                  <a:pt x="52793" y="11077"/>
                </a:lnTo>
                <a:lnTo>
                  <a:pt x="53071" y="10381"/>
                </a:lnTo>
                <a:lnTo>
                  <a:pt x="53377" y="9741"/>
                </a:lnTo>
                <a:lnTo>
                  <a:pt x="53683" y="9129"/>
                </a:lnTo>
                <a:lnTo>
                  <a:pt x="53961" y="8517"/>
                </a:lnTo>
                <a:lnTo>
                  <a:pt x="54073" y="8211"/>
                </a:lnTo>
                <a:lnTo>
                  <a:pt x="54184" y="7904"/>
                </a:lnTo>
                <a:lnTo>
                  <a:pt x="54268" y="7598"/>
                </a:lnTo>
                <a:lnTo>
                  <a:pt x="54323" y="7292"/>
                </a:lnTo>
                <a:lnTo>
                  <a:pt x="54351" y="6958"/>
                </a:lnTo>
                <a:lnTo>
                  <a:pt x="54351" y="6652"/>
                </a:lnTo>
                <a:lnTo>
                  <a:pt x="54295" y="6346"/>
                </a:lnTo>
                <a:lnTo>
                  <a:pt x="54212" y="6012"/>
                </a:lnTo>
                <a:lnTo>
                  <a:pt x="54101" y="5678"/>
                </a:lnTo>
                <a:lnTo>
                  <a:pt x="53934" y="5344"/>
                </a:lnTo>
                <a:lnTo>
                  <a:pt x="53711" y="4982"/>
                </a:lnTo>
                <a:lnTo>
                  <a:pt x="53433" y="4621"/>
                </a:lnTo>
                <a:lnTo>
                  <a:pt x="53099" y="4231"/>
                </a:lnTo>
                <a:lnTo>
                  <a:pt x="52709" y="3841"/>
                </a:lnTo>
                <a:lnTo>
                  <a:pt x="52264" y="3452"/>
                </a:lnTo>
                <a:lnTo>
                  <a:pt x="51735" y="3034"/>
                </a:lnTo>
                <a:lnTo>
                  <a:pt x="51234" y="2700"/>
                </a:lnTo>
                <a:lnTo>
                  <a:pt x="50733" y="2394"/>
                </a:lnTo>
                <a:lnTo>
                  <a:pt x="50204" y="2116"/>
                </a:lnTo>
                <a:lnTo>
                  <a:pt x="49648" y="1893"/>
                </a:lnTo>
                <a:lnTo>
                  <a:pt x="49119" y="1699"/>
                </a:lnTo>
                <a:lnTo>
                  <a:pt x="48535" y="1532"/>
                </a:lnTo>
                <a:lnTo>
                  <a:pt x="47950" y="1365"/>
                </a:lnTo>
                <a:lnTo>
                  <a:pt x="47366" y="1253"/>
                </a:lnTo>
                <a:lnTo>
                  <a:pt x="46781" y="1170"/>
                </a:lnTo>
                <a:lnTo>
                  <a:pt x="46197" y="1086"/>
                </a:lnTo>
                <a:lnTo>
                  <a:pt x="44973" y="1003"/>
                </a:lnTo>
                <a:lnTo>
                  <a:pt x="43776" y="947"/>
                </a:lnTo>
                <a:lnTo>
                  <a:pt x="40297" y="947"/>
                </a:lnTo>
                <a:lnTo>
                  <a:pt x="37765" y="919"/>
                </a:lnTo>
                <a:lnTo>
                  <a:pt x="35232" y="864"/>
                </a:lnTo>
                <a:lnTo>
                  <a:pt x="30167" y="752"/>
                </a:lnTo>
                <a:lnTo>
                  <a:pt x="25103" y="641"/>
                </a:lnTo>
                <a:lnTo>
                  <a:pt x="22570" y="585"/>
                </a:lnTo>
                <a:lnTo>
                  <a:pt x="20038" y="558"/>
                </a:lnTo>
                <a:lnTo>
                  <a:pt x="17561" y="530"/>
                </a:lnTo>
                <a:lnTo>
                  <a:pt x="15056" y="474"/>
                </a:lnTo>
                <a:lnTo>
                  <a:pt x="10103" y="279"/>
                </a:lnTo>
                <a:lnTo>
                  <a:pt x="7626" y="168"/>
                </a:lnTo>
                <a:lnTo>
                  <a:pt x="5149" y="84"/>
                </a:lnTo>
                <a:lnTo>
                  <a:pt x="2672" y="29"/>
                </a:lnTo>
                <a:lnTo>
                  <a:pt x="195" y="1"/>
                </a:lnTo>
                <a:close/>
              </a:path>
            </a:pathLst>
          </a:custGeom>
          <a:solidFill>
            <a:srgbClr val="FFFFFF">
              <a:alpha val="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23"/>
          <p:cNvSpPr/>
          <p:nvPr/>
        </p:nvSpPr>
        <p:spPr>
          <a:xfrm>
            <a:off x="7074175" y="63550"/>
            <a:ext cx="2059375" cy="1275300"/>
          </a:xfrm>
          <a:custGeom>
            <a:rect b="b" l="l" r="r" t="t"/>
            <a:pathLst>
              <a:path extrusionOk="0" h="51012" w="82375">
                <a:moveTo>
                  <a:pt x="66262" y="1"/>
                </a:moveTo>
                <a:lnTo>
                  <a:pt x="56911" y="29"/>
                </a:lnTo>
                <a:lnTo>
                  <a:pt x="52180" y="84"/>
                </a:lnTo>
                <a:lnTo>
                  <a:pt x="47505" y="140"/>
                </a:lnTo>
                <a:lnTo>
                  <a:pt x="42858" y="196"/>
                </a:lnTo>
                <a:lnTo>
                  <a:pt x="38321" y="307"/>
                </a:lnTo>
                <a:lnTo>
                  <a:pt x="33924" y="446"/>
                </a:lnTo>
                <a:lnTo>
                  <a:pt x="29694" y="585"/>
                </a:lnTo>
                <a:lnTo>
                  <a:pt x="25687" y="780"/>
                </a:lnTo>
                <a:lnTo>
                  <a:pt x="21930" y="1003"/>
                </a:lnTo>
                <a:lnTo>
                  <a:pt x="18479" y="1253"/>
                </a:lnTo>
                <a:lnTo>
                  <a:pt x="16865" y="1365"/>
                </a:lnTo>
                <a:lnTo>
                  <a:pt x="15335" y="1531"/>
                </a:lnTo>
                <a:lnTo>
                  <a:pt x="13915" y="1671"/>
                </a:lnTo>
                <a:lnTo>
                  <a:pt x="12607" y="1838"/>
                </a:lnTo>
                <a:lnTo>
                  <a:pt x="11383" y="2005"/>
                </a:lnTo>
                <a:lnTo>
                  <a:pt x="10270" y="2199"/>
                </a:lnTo>
                <a:lnTo>
                  <a:pt x="9268" y="2394"/>
                </a:lnTo>
                <a:lnTo>
                  <a:pt x="8377" y="2589"/>
                </a:lnTo>
                <a:lnTo>
                  <a:pt x="7626" y="2812"/>
                </a:lnTo>
                <a:lnTo>
                  <a:pt x="6986" y="3034"/>
                </a:lnTo>
                <a:lnTo>
                  <a:pt x="6067" y="3424"/>
                </a:lnTo>
                <a:lnTo>
                  <a:pt x="5233" y="3869"/>
                </a:lnTo>
                <a:lnTo>
                  <a:pt x="4425" y="4342"/>
                </a:lnTo>
                <a:lnTo>
                  <a:pt x="3702" y="4871"/>
                </a:lnTo>
                <a:lnTo>
                  <a:pt x="3340" y="5149"/>
                </a:lnTo>
                <a:lnTo>
                  <a:pt x="3006" y="5428"/>
                </a:lnTo>
                <a:lnTo>
                  <a:pt x="2700" y="5706"/>
                </a:lnTo>
                <a:lnTo>
                  <a:pt x="2394" y="6012"/>
                </a:lnTo>
                <a:lnTo>
                  <a:pt x="2116" y="6318"/>
                </a:lnTo>
                <a:lnTo>
                  <a:pt x="1865" y="6652"/>
                </a:lnTo>
                <a:lnTo>
                  <a:pt x="1615" y="6986"/>
                </a:lnTo>
                <a:lnTo>
                  <a:pt x="1364" y="7320"/>
                </a:lnTo>
                <a:lnTo>
                  <a:pt x="1169" y="7654"/>
                </a:lnTo>
                <a:lnTo>
                  <a:pt x="975" y="8016"/>
                </a:lnTo>
                <a:lnTo>
                  <a:pt x="780" y="8405"/>
                </a:lnTo>
                <a:lnTo>
                  <a:pt x="613" y="8767"/>
                </a:lnTo>
                <a:lnTo>
                  <a:pt x="474" y="9157"/>
                </a:lnTo>
                <a:lnTo>
                  <a:pt x="362" y="9574"/>
                </a:lnTo>
                <a:lnTo>
                  <a:pt x="251" y="9964"/>
                </a:lnTo>
                <a:lnTo>
                  <a:pt x="168" y="10381"/>
                </a:lnTo>
                <a:lnTo>
                  <a:pt x="84" y="10826"/>
                </a:lnTo>
                <a:lnTo>
                  <a:pt x="56" y="11272"/>
                </a:lnTo>
                <a:lnTo>
                  <a:pt x="28" y="11717"/>
                </a:lnTo>
                <a:lnTo>
                  <a:pt x="1" y="12162"/>
                </a:lnTo>
                <a:lnTo>
                  <a:pt x="28" y="12635"/>
                </a:lnTo>
                <a:lnTo>
                  <a:pt x="56" y="13108"/>
                </a:lnTo>
                <a:lnTo>
                  <a:pt x="112" y="13609"/>
                </a:lnTo>
                <a:lnTo>
                  <a:pt x="195" y="14110"/>
                </a:lnTo>
                <a:lnTo>
                  <a:pt x="279" y="14528"/>
                </a:lnTo>
                <a:lnTo>
                  <a:pt x="362" y="14945"/>
                </a:lnTo>
                <a:lnTo>
                  <a:pt x="474" y="15363"/>
                </a:lnTo>
                <a:lnTo>
                  <a:pt x="613" y="15724"/>
                </a:lnTo>
                <a:lnTo>
                  <a:pt x="752" y="16086"/>
                </a:lnTo>
                <a:lnTo>
                  <a:pt x="891" y="16448"/>
                </a:lnTo>
                <a:lnTo>
                  <a:pt x="1058" y="16782"/>
                </a:lnTo>
                <a:lnTo>
                  <a:pt x="1225" y="17116"/>
                </a:lnTo>
                <a:lnTo>
                  <a:pt x="1420" y="17422"/>
                </a:lnTo>
                <a:lnTo>
                  <a:pt x="1615" y="17700"/>
                </a:lnTo>
                <a:lnTo>
                  <a:pt x="1837" y="17979"/>
                </a:lnTo>
                <a:lnTo>
                  <a:pt x="2060" y="18257"/>
                </a:lnTo>
                <a:lnTo>
                  <a:pt x="2283" y="18507"/>
                </a:lnTo>
                <a:lnTo>
                  <a:pt x="2533" y="18730"/>
                </a:lnTo>
                <a:lnTo>
                  <a:pt x="3062" y="19175"/>
                </a:lnTo>
                <a:lnTo>
                  <a:pt x="3646" y="19593"/>
                </a:lnTo>
                <a:lnTo>
                  <a:pt x="4259" y="19954"/>
                </a:lnTo>
                <a:lnTo>
                  <a:pt x="4899" y="20288"/>
                </a:lnTo>
                <a:lnTo>
                  <a:pt x="5594" y="20594"/>
                </a:lnTo>
                <a:lnTo>
                  <a:pt x="6346" y="20873"/>
                </a:lnTo>
                <a:lnTo>
                  <a:pt x="7097" y="21151"/>
                </a:lnTo>
                <a:lnTo>
                  <a:pt x="7904" y="21374"/>
                </a:lnTo>
                <a:lnTo>
                  <a:pt x="8767" y="21596"/>
                </a:lnTo>
                <a:lnTo>
                  <a:pt x="9936" y="21875"/>
                </a:lnTo>
                <a:lnTo>
                  <a:pt x="11132" y="22097"/>
                </a:lnTo>
                <a:lnTo>
                  <a:pt x="12357" y="22264"/>
                </a:lnTo>
                <a:lnTo>
                  <a:pt x="13581" y="22403"/>
                </a:lnTo>
                <a:lnTo>
                  <a:pt x="14834" y="22487"/>
                </a:lnTo>
                <a:lnTo>
                  <a:pt x="16086" y="22542"/>
                </a:lnTo>
                <a:lnTo>
                  <a:pt x="17338" y="22598"/>
                </a:lnTo>
                <a:lnTo>
                  <a:pt x="20010" y="22598"/>
                </a:lnTo>
                <a:lnTo>
                  <a:pt x="21429" y="22570"/>
                </a:lnTo>
                <a:lnTo>
                  <a:pt x="24212" y="22459"/>
                </a:lnTo>
                <a:lnTo>
                  <a:pt x="26995" y="22376"/>
                </a:lnTo>
                <a:lnTo>
                  <a:pt x="28359" y="22348"/>
                </a:lnTo>
                <a:lnTo>
                  <a:pt x="29694" y="22348"/>
                </a:lnTo>
                <a:lnTo>
                  <a:pt x="31837" y="22320"/>
                </a:lnTo>
                <a:lnTo>
                  <a:pt x="34175" y="22292"/>
                </a:lnTo>
                <a:lnTo>
                  <a:pt x="35845" y="22320"/>
                </a:lnTo>
                <a:lnTo>
                  <a:pt x="36679" y="22348"/>
                </a:lnTo>
                <a:lnTo>
                  <a:pt x="37514" y="22403"/>
                </a:lnTo>
                <a:lnTo>
                  <a:pt x="38349" y="22487"/>
                </a:lnTo>
                <a:lnTo>
                  <a:pt x="39184" y="22626"/>
                </a:lnTo>
                <a:lnTo>
                  <a:pt x="39991" y="22765"/>
                </a:lnTo>
                <a:lnTo>
                  <a:pt x="40770" y="22960"/>
                </a:lnTo>
                <a:lnTo>
                  <a:pt x="41550" y="23183"/>
                </a:lnTo>
                <a:lnTo>
                  <a:pt x="42301" y="23461"/>
                </a:lnTo>
                <a:lnTo>
                  <a:pt x="43025" y="23767"/>
                </a:lnTo>
                <a:lnTo>
                  <a:pt x="43720" y="24157"/>
                </a:lnTo>
                <a:lnTo>
                  <a:pt x="44054" y="24351"/>
                </a:lnTo>
                <a:lnTo>
                  <a:pt x="44388" y="24574"/>
                </a:lnTo>
                <a:lnTo>
                  <a:pt x="44694" y="24824"/>
                </a:lnTo>
                <a:lnTo>
                  <a:pt x="45000" y="25075"/>
                </a:lnTo>
                <a:lnTo>
                  <a:pt x="45279" y="25325"/>
                </a:lnTo>
                <a:lnTo>
                  <a:pt x="45557" y="25632"/>
                </a:lnTo>
                <a:lnTo>
                  <a:pt x="45835" y="25938"/>
                </a:lnTo>
                <a:lnTo>
                  <a:pt x="46086" y="26244"/>
                </a:lnTo>
                <a:lnTo>
                  <a:pt x="46392" y="26689"/>
                </a:lnTo>
                <a:lnTo>
                  <a:pt x="46670" y="27106"/>
                </a:lnTo>
                <a:lnTo>
                  <a:pt x="46921" y="27524"/>
                </a:lnTo>
                <a:lnTo>
                  <a:pt x="47115" y="27941"/>
                </a:lnTo>
                <a:lnTo>
                  <a:pt x="47255" y="28359"/>
                </a:lnTo>
                <a:lnTo>
                  <a:pt x="47394" y="28776"/>
                </a:lnTo>
                <a:lnTo>
                  <a:pt x="47477" y="29166"/>
                </a:lnTo>
                <a:lnTo>
                  <a:pt x="47561" y="29583"/>
                </a:lnTo>
                <a:lnTo>
                  <a:pt x="47589" y="29973"/>
                </a:lnTo>
                <a:lnTo>
                  <a:pt x="47589" y="30362"/>
                </a:lnTo>
                <a:lnTo>
                  <a:pt x="47561" y="30752"/>
                </a:lnTo>
                <a:lnTo>
                  <a:pt x="47533" y="31142"/>
                </a:lnTo>
                <a:lnTo>
                  <a:pt x="47449" y="31503"/>
                </a:lnTo>
                <a:lnTo>
                  <a:pt x="47366" y="31893"/>
                </a:lnTo>
                <a:lnTo>
                  <a:pt x="47227" y="32255"/>
                </a:lnTo>
                <a:lnTo>
                  <a:pt x="47088" y="32644"/>
                </a:lnTo>
                <a:lnTo>
                  <a:pt x="46948" y="33006"/>
                </a:lnTo>
                <a:lnTo>
                  <a:pt x="46754" y="33368"/>
                </a:lnTo>
                <a:lnTo>
                  <a:pt x="46364" y="34092"/>
                </a:lnTo>
                <a:lnTo>
                  <a:pt x="45891" y="34787"/>
                </a:lnTo>
                <a:lnTo>
                  <a:pt x="45390" y="35483"/>
                </a:lnTo>
                <a:lnTo>
                  <a:pt x="44833" y="36179"/>
                </a:lnTo>
                <a:lnTo>
                  <a:pt x="44277" y="36847"/>
                </a:lnTo>
                <a:lnTo>
                  <a:pt x="43108" y="38155"/>
                </a:lnTo>
                <a:lnTo>
                  <a:pt x="41967" y="39463"/>
                </a:lnTo>
                <a:lnTo>
                  <a:pt x="41410" y="40075"/>
                </a:lnTo>
                <a:lnTo>
                  <a:pt x="40910" y="40715"/>
                </a:lnTo>
                <a:lnTo>
                  <a:pt x="40464" y="41355"/>
                </a:lnTo>
                <a:lnTo>
                  <a:pt x="40075" y="41967"/>
                </a:lnTo>
                <a:lnTo>
                  <a:pt x="39741" y="42580"/>
                </a:lnTo>
                <a:lnTo>
                  <a:pt x="39602" y="42886"/>
                </a:lnTo>
                <a:lnTo>
                  <a:pt x="39490" y="43192"/>
                </a:lnTo>
                <a:lnTo>
                  <a:pt x="39407" y="43498"/>
                </a:lnTo>
                <a:lnTo>
                  <a:pt x="39351" y="43804"/>
                </a:lnTo>
                <a:lnTo>
                  <a:pt x="39295" y="44110"/>
                </a:lnTo>
                <a:lnTo>
                  <a:pt x="39295" y="44416"/>
                </a:lnTo>
                <a:lnTo>
                  <a:pt x="39295" y="44722"/>
                </a:lnTo>
                <a:lnTo>
                  <a:pt x="39351" y="45028"/>
                </a:lnTo>
                <a:lnTo>
                  <a:pt x="39407" y="45335"/>
                </a:lnTo>
                <a:lnTo>
                  <a:pt x="39518" y="45641"/>
                </a:lnTo>
                <a:lnTo>
                  <a:pt x="39657" y="45947"/>
                </a:lnTo>
                <a:lnTo>
                  <a:pt x="39824" y="46253"/>
                </a:lnTo>
                <a:lnTo>
                  <a:pt x="40019" y="46559"/>
                </a:lnTo>
                <a:lnTo>
                  <a:pt x="40269" y="46865"/>
                </a:lnTo>
                <a:lnTo>
                  <a:pt x="40548" y="47171"/>
                </a:lnTo>
                <a:lnTo>
                  <a:pt x="40882" y="47477"/>
                </a:lnTo>
                <a:lnTo>
                  <a:pt x="41243" y="47811"/>
                </a:lnTo>
                <a:lnTo>
                  <a:pt x="41661" y="48118"/>
                </a:lnTo>
                <a:lnTo>
                  <a:pt x="41995" y="48368"/>
                </a:lnTo>
                <a:lnTo>
                  <a:pt x="42384" y="48591"/>
                </a:lnTo>
                <a:lnTo>
                  <a:pt x="42746" y="48785"/>
                </a:lnTo>
                <a:lnTo>
                  <a:pt x="43136" y="48980"/>
                </a:lnTo>
                <a:lnTo>
                  <a:pt x="43553" y="49175"/>
                </a:lnTo>
                <a:lnTo>
                  <a:pt x="43971" y="49342"/>
                </a:lnTo>
                <a:lnTo>
                  <a:pt x="44806" y="49648"/>
                </a:lnTo>
                <a:lnTo>
                  <a:pt x="45696" y="49899"/>
                </a:lnTo>
                <a:lnTo>
                  <a:pt x="46615" y="50093"/>
                </a:lnTo>
                <a:lnTo>
                  <a:pt x="47533" y="50260"/>
                </a:lnTo>
                <a:lnTo>
                  <a:pt x="48479" y="50399"/>
                </a:lnTo>
                <a:lnTo>
                  <a:pt x="49425" y="50483"/>
                </a:lnTo>
                <a:lnTo>
                  <a:pt x="50371" y="50566"/>
                </a:lnTo>
                <a:lnTo>
                  <a:pt x="52264" y="50678"/>
                </a:lnTo>
                <a:lnTo>
                  <a:pt x="54073" y="50733"/>
                </a:lnTo>
                <a:lnTo>
                  <a:pt x="55770" y="50789"/>
                </a:lnTo>
                <a:lnTo>
                  <a:pt x="58024" y="50900"/>
                </a:lnTo>
                <a:lnTo>
                  <a:pt x="60279" y="50956"/>
                </a:lnTo>
                <a:lnTo>
                  <a:pt x="62533" y="51012"/>
                </a:lnTo>
                <a:lnTo>
                  <a:pt x="66624" y="51012"/>
                </a:lnTo>
                <a:lnTo>
                  <a:pt x="68460" y="50984"/>
                </a:lnTo>
                <a:lnTo>
                  <a:pt x="72106" y="50873"/>
                </a:lnTo>
                <a:lnTo>
                  <a:pt x="75724" y="50706"/>
                </a:lnTo>
                <a:lnTo>
                  <a:pt x="79342" y="50483"/>
                </a:lnTo>
                <a:lnTo>
                  <a:pt x="80761" y="50427"/>
                </a:lnTo>
                <a:lnTo>
                  <a:pt x="82375" y="50344"/>
                </a:lnTo>
                <a:lnTo>
                  <a:pt x="82375" y="38322"/>
                </a:lnTo>
                <a:lnTo>
                  <a:pt x="81985" y="38294"/>
                </a:lnTo>
                <a:lnTo>
                  <a:pt x="80984" y="38266"/>
                </a:lnTo>
                <a:lnTo>
                  <a:pt x="79676" y="38238"/>
                </a:lnTo>
                <a:lnTo>
                  <a:pt x="78117" y="38238"/>
                </a:lnTo>
                <a:lnTo>
                  <a:pt x="76392" y="38182"/>
                </a:lnTo>
                <a:lnTo>
                  <a:pt x="74499" y="38099"/>
                </a:lnTo>
                <a:lnTo>
                  <a:pt x="72551" y="37988"/>
                </a:lnTo>
                <a:lnTo>
                  <a:pt x="71549" y="37904"/>
                </a:lnTo>
                <a:lnTo>
                  <a:pt x="70520" y="37793"/>
                </a:lnTo>
                <a:lnTo>
                  <a:pt x="69518" y="37654"/>
                </a:lnTo>
                <a:lnTo>
                  <a:pt x="68544" y="37515"/>
                </a:lnTo>
                <a:lnTo>
                  <a:pt x="67570" y="37348"/>
                </a:lnTo>
                <a:lnTo>
                  <a:pt x="66596" y="37153"/>
                </a:lnTo>
                <a:lnTo>
                  <a:pt x="65678" y="36930"/>
                </a:lnTo>
                <a:lnTo>
                  <a:pt x="64787" y="36652"/>
                </a:lnTo>
                <a:lnTo>
                  <a:pt x="63952" y="36374"/>
                </a:lnTo>
                <a:lnTo>
                  <a:pt x="63145" y="36040"/>
                </a:lnTo>
                <a:lnTo>
                  <a:pt x="62394" y="35706"/>
                </a:lnTo>
                <a:lnTo>
                  <a:pt x="61726" y="35288"/>
                </a:lnTo>
                <a:lnTo>
                  <a:pt x="61392" y="35093"/>
                </a:lnTo>
                <a:lnTo>
                  <a:pt x="61086" y="34871"/>
                </a:lnTo>
                <a:lnTo>
                  <a:pt x="60807" y="34620"/>
                </a:lnTo>
                <a:lnTo>
                  <a:pt x="60557" y="34370"/>
                </a:lnTo>
                <a:lnTo>
                  <a:pt x="60306" y="34119"/>
                </a:lnTo>
                <a:lnTo>
                  <a:pt x="60084" y="33869"/>
                </a:lnTo>
                <a:lnTo>
                  <a:pt x="59889" y="33591"/>
                </a:lnTo>
                <a:lnTo>
                  <a:pt x="59722" y="33285"/>
                </a:lnTo>
                <a:lnTo>
                  <a:pt x="59555" y="32978"/>
                </a:lnTo>
                <a:lnTo>
                  <a:pt x="59444" y="32672"/>
                </a:lnTo>
                <a:lnTo>
                  <a:pt x="59332" y="32338"/>
                </a:lnTo>
                <a:lnTo>
                  <a:pt x="59249" y="32004"/>
                </a:lnTo>
                <a:lnTo>
                  <a:pt x="59193" y="31670"/>
                </a:lnTo>
                <a:lnTo>
                  <a:pt x="59165" y="31281"/>
                </a:lnTo>
                <a:lnTo>
                  <a:pt x="59165" y="30919"/>
                </a:lnTo>
                <a:lnTo>
                  <a:pt x="59193" y="30529"/>
                </a:lnTo>
                <a:lnTo>
                  <a:pt x="59277" y="30084"/>
                </a:lnTo>
                <a:lnTo>
                  <a:pt x="59388" y="29667"/>
                </a:lnTo>
                <a:lnTo>
                  <a:pt x="59527" y="29277"/>
                </a:lnTo>
                <a:lnTo>
                  <a:pt x="59694" y="28915"/>
                </a:lnTo>
                <a:lnTo>
                  <a:pt x="59917" y="28554"/>
                </a:lnTo>
                <a:lnTo>
                  <a:pt x="60140" y="28220"/>
                </a:lnTo>
                <a:lnTo>
                  <a:pt x="60418" y="27914"/>
                </a:lnTo>
                <a:lnTo>
                  <a:pt x="60724" y="27607"/>
                </a:lnTo>
                <a:lnTo>
                  <a:pt x="61030" y="27329"/>
                </a:lnTo>
                <a:lnTo>
                  <a:pt x="61392" y="27079"/>
                </a:lnTo>
                <a:lnTo>
                  <a:pt x="61754" y="26828"/>
                </a:lnTo>
                <a:lnTo>
                  <a:pt x="62115" y="26606"/>
                </a:lnTo>
                <a:lnTo>
                  <a:pt x="62505" y="26411"/>
                </a:lnTo>
                <a:lnTo>
                  <a:pt x="62922" y="26216"/>
                </a:lnTo>
                <a:lnTo>
                  <a:pt x="63368" y="26021"/>
                </a:lnTo>
                <a:lnTo>
                  <a:pt x="63785" y="25854"/>
                </a:lnTo>
                <a:lnTo>
                  <a:pt x="64676" y="25576"/>
                </a:lnTo>
                <a:lnTo>
                  <a:pt x="65594" y="25325"/>
                </a:lnTo>
                <a:lnTo>
                  <a:pt x="66512" y="25103"/>
                </a:lnTo>
                <a:lnTo>
                  <a:pt x="67403" y="24964"/>
                </a:lnTo>
                <a:lnTo>
                  <a:pt x="68293" y="24824"/>
                </a:lnTo>
                <a:lnTo>
                  <a:pt x="69128" y="24713"/>
                </a:lnTo>
                <a:lnTo>
                  <a:pt x="69880" y="24658"/>
                </a:lnTo>
                <a:lnTo>
                  <a:pt x="70575" y="24602"/>
                </a:lnTo>
                <a:lnTo>
                  <a:pt x="72440" y="24518"/>
                </a:lnTo>
                <a:lnTo>
                  <a:pt x="74305" y="24491"/>
                </a:lnTo>
                <a:lnTo>
                  <a:pt x="76308" y="24518"/>
                </a:lnTo>
                <a:lnTo>
                  <a:pt x="78340" y="24602"/>
                </a:lnTo>
                <a:lnTo>
                  <a:pt x="80371" y="24685"/>
                </a:lnTo>
                <a:lnTo>
                  <a:pt x="82375" y="24797"/>
                </a:lnTo>
                <a:lnTo>
                  <a:pt x="82375" y="84"/>
                </a:lnTo>
                <a:lnTo>
                  <a:pt x="74611" y="29"/>
                </a:lnTo>
                <a:lnTo>
                  <a:pt x="66262" y="1"/>
                </a:lnTo>
                <a:close/>
              </a:path>
            </a:pathLst>
          </a:custGeom>
          <a:solidFill>
            <a:srgbClr val="FFFFFF">
              <a:alpha val="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5" name="Google Shape;3465;p23"/>
          <p:cNvGrpSpPr/>
          <p:nvPr/>
        </p:nvGrpSpPr>
        <p:grpSpPr>
          <a:xfrm>
            <a:off x="492975" y="1154575"/>
            <a:ext cx="1761600" cy="1915375"/>
            <a:chOff x="264375" y="925975"/>
            <a:chExt cx="1761600" cy="1915375"/>
          </a:xfrm>
        </p:grpSpPr>
        <p:sp>
          <p:nvSpPr>
            <p:cNvPr id="3466" name="Google Shape;3466;p23"/>
            <p:cNvSpPr/>
            <p:nvPr/>
          </p:nvSpPr>
          <p:spPr>
            <a:xfrm>
              <a:off x="264375" y="1482575"/>
              <a:ext cx="592075" cy="1070750"/>
            </a:xfrm>
            <a:custGeom>
              <a:rect b="b" l="l" r="r" t="t"/>
              <a:pathLst>
                <a:path extrusionOk="0" h="42830" w="23683">
                  <a:moveTo>
                    <a:pt x="13803" y="0"/>
                  </a:moveTo>
                  <a:lnTo>
                    <a:pt x="13581" y="28"/>
                  </a:lnTo>
                  <a:lnTo>
                    <a:pt x="13358" y="84"/>
                  </a:lnTo>
                  <a:lnTo>
                    <a:pt x="13135" y="167"/>
                  </a:lnTo>
                  <a:lnTo>
                    <a:pt x="12941" y="278"/>
                  </a:lnTo>
                  <a:lnTo>
                    <a:pt x="12718" y="390"/>
                  </a:lnTo>
                  <a:lnTo>
                    <a:pt x="12495" y="557"/>
                  </a:lnTo>
                  <a:lnTo>
                    <a:pt x="12273" y="724"/>
                  </a:lnTo>
                  <a:lnTo>
                    <a:pt x="11939" y="1030"/>
                  </a:lnTo>
                  <a:lnTo>
                    <a:pt x="11605" y="1392"/>
                  </a:lnTo>
                  <a:lnTo>
                    <a:pt x="11271" y="1781"/>
                  </a:lnTo>
                  <a:lnTo>
                    <a:pt x="10937" y="2226"/>
                  </a:lnTo>
                  <a:lnTo>
                    <a:pt x="10603" y="2700"/>
                  </a:lnTo>
                  <a:lnTo>
                    <a:pt x="10297" y="3200"/>
                  </a:lnTo>
                  <a:lnTo>
                    <a:pt x="9991" y="3757"/>
                  </a:lnTo>
                  <a:lnTo>
                    <a:pt x="9657" y="4314"/>
                  </a:lnTo>
                  <a:lnTo>
                    <a:pt x="9072" y="5510"/>
                  </a:lnTo>
                  <a:lnTo>
                    <a:pt x="8488" y="6763"/>
                  </a:lnTo>
                  <a:lnTo>
                    <a:pt x="7931" y="8071"/>
                  </a:lnTo>
                  <a:lnTo>
                    <a:pt x="7430" y="9379"/>
                  </a:lnTo>
                  <a:lnTo>
                    <a:pt x="6930" y="10686"/>
                  </a:lnTo>
                  <a:lnTo>
                    <a:pt x="6484" y="11939"/>
                  </a:lnTo>
                  <a:lnTo>
                    <a:pt x="5733" y="14221"/>
                  </a:lnTo>
                  <a:lnTo>
                    <a:pt x="5176" y="16058"/>
                  </a:lnTo>
                  <a:lnTo>
                    <a:pt x="4842" y="17199"/>
                  </a:lnTo>
                  <a:lnTo>
                    <a:pt x="2783" y="24211"/>
                  </a:lnTo>
                  <a:lnTo>
                    <a:pt x="1781" y="27746"/>
                  </a:lnTo>
                  <a:lnTo>
                    <a:pt x="807" y="31280"/>
                  </a:lnTo>
                  <a:lnTo>
                    <a:pt x="418" y="32727"/>
                  </a:lnTo>
                  <a:lnTo>
                    <a:pt x="278" y="33479"/>
                  </a:lnTo>
                  <a:lnTo>
                    <a:pt x="139" y="34202"/>
                  </a:lnTo>
                  <a:lnTo>
                    <a:pt x="56" y="34954"/>
                  </a:lnTo>
                  <a:lnTo>
                    <a:pt x="0" y="35705"/>
                  </a:lnTo>
                  <a:lnTo>
                    <a:pt x="28" y="36428"/>
                  </a:lnTo>
                  <a:lnTo>
                    <a:pt x="56" y="36818"/>
                  </a:lnTo>
                  <a:lnTo>
                    <a:pt x="111" y="37180"/>
                  </a:lnTo>
                  <a:lnTo>
                    <a:pt x="195" y="37653"/>
                  </a:lnTo>
                  <a:lnTo>
                    <a:pt x="306" y="38070"/>
                  </a:lnTo>
                  <a:lnTo>
                    <a:pt x="473" y="38488"/>
                  </a:lnTo>
                  <a:lnTo>
                    <a:pt x="668" y="38877"/>
                  </a:lnTo>
                  <a:lnTo>
                    <a:pt x="863" y="39267"/>
                  </a:lnTo>
                  <a:lnTo>
                    <a:pt x="1113" y="39601"/>
                  </a:lnTo>
                  <a:lnTo>
                    <a:pt x="1364" y="39907"/>
                  </a:lnTo>
                  <a:lnTo>
                    <a:pt x="1670" y="40213"/>
                  </a:lnTo>
                  <a:lnTo>
                    <a:pt x="1976" y="40492"/>
                  </a:lnTo>
                  <a:lnTo>
                    <a:pt x="2310" y="40742"/>
                  </a:lnTo>
                  <a:lnTo>
                    <a:pt x="2644" y="40992"/>
                  </a:lnTo>
                  <a:lnTo>
                    <a:pt x="3006" y="41215"/>
                  </a:lnTo>
                  <a:lnTo>
                    <a:pt x="3395" y="41410"/>
                  </a:lnTo>
                  <a:lnTo>
                    <a:pt x="3785" y="41605"/>
                  </a:lnTo>
                  <a:lnTo>
                    <a:pt x="4202" y="41772"/>
                  </a:lnTo>
                  <a:lnTo>
                    <a:pt x="4620" y="41911"/>
                  </a:lnTo>
                  <a:lnTo>
                    <a:pt x="5482" y="42189"/>
                  </a:lnTo>
                  <a:lnTo>
                    <a:pt x="6373" y="42384"/>
                  </a:lnTo>
                  <a:lnTo>
                    <a:pt x="7291" y="42551"/>
                  </a:lnTo>
                  <a:lnTo>
                    <a:pt x="8210" y="42662"/>
                  </a:lnTo>
                  <a:lnTo>
                    <a:pt x="9100" y="42746"/>
                  </a:lnTo>
                  <a:lnTo>
                    <a:pt x="9991" y="42801"/>
                  </a:lnTo>
                  <a:lnTo>
                    <a:pt x="10826" y="42829"/>
                  </a:lnTo>
                  <a:lnTo>
                    <a:pt x="12495" y="42829"/>
                  </a:lnTo>
                  <a:lnTo>
                    <a:pt x="13386" y="42801"/>
                  </a:lnTo>
                  <a:lnTo>
                    <a:pt x="14276" y="42746"/>
                  </a:lnTo>
                  <a:lnTo>
                    <a:pt x="15139" y="42634"/>
                  </a:lnTo>
                  <a:lnTo>
                    <a:pt x="16002" y="42495"/>
                  </a:lnTo>
                  <a:lnTo>
                    <a:pt x="16837" y="42328"/>
                  </a:lnTo>
                  <a:lnTo>
                    <a:pt x="17699" y="42078"/>
                  </a:lnTo>
                  <a:lnTo>
                    <a:pt x="18089" y="41939"/>
                  </a:lnTo>
                  <a:lnTo>
                    <a:pt x="18506" y="41772"/>
                  </a:lnTo>
                  <a:lnTo>
                    <a:pt x="18980" y="41577"/>
                  </a:lnTo>
                  <a:lnTo>
                    <a:pt x="19453" y="41326"/>
                  </a:lnTo>
                  <a:lnTo>
                    <a:pt x="19926" y="41048"/>
                  </a:lnTo>
                  <a:lnTo>
                    <a:pt x="20343" y="40770"/>
                  </a:lnTo>
                  <a:lnTo>
                    <a:pt x="20761" y="40464"/>
                  </a:lnTo>
                  <a:lnTo>
                    <a:pt x="21150" y="40130"/>
                  </a:lnTo>
                  <a:lnTo>
                    <a:pt x="21540" y="39768"/>
                  </a:lnTo>
                  <a:lnTo>
                    <a:pt x="21874" y="39378"/>
                  </a:lnTo>
                  <a:lnTo>
                    <a:pt x="22208" y="38989"/>
                  </a:lnTo>
                  <a:lnTo>
                    <a:pt x="22486" y="38571"/>
                  </a:lnTo>
                  <a:lnTo>
                    <a:pt x="22737" y="38126"/>
                  </a:lnTo>
                  <a:lnTo>
                    <a:pt x="22987" y="37653"/>
                  </a:lnTo>
                  <a:lnTo>
                    <a:pt x="23182" y="37180"/>
                  </a:lnTo>
                  <a:lnTo>
                    <a:pt x="23349" y="36707"/>
                  </a:lnTo>
                  <a:lnTo>
                    <a:pt x="23488" y="36178"/>
                  </a:lnTo>
                  <a:lnTo>
                    <a:pt x="23571" y="35649"/>
                  </a:lnTo>
                  <a:lnTo>
                    <a:pt x="23655" y="34870"/>
                  </a:lnTo>
                  <a:lnTo>
                    <a:pt x="23683" y="34091"/>
                  </a:lnTo>
                  <a:lnTo>
                    <a:pt x="23627" y="33284"/>
                  </a:lnTo>
                  <a:lnTo>
                    <a:pt x="23571" y="32505"/>
                  </a:lnTo>
                  <a:lnTo>
                    <a:pt x="23460" y="31725"/>
                  </a:lnTo>
                  <a:lnTo>
                    <a:pt x="23321" y="30918"/>
                  </a:lnTo>
                  <a:lnTo>
                    <a:pt x="23015" y="29360"/>
                  </a:lnTo>
                  <a:lnTo>
                    <a:pt x="19954" y="14193"/>
                  </a:lnTo>
                  <a:lnTo>
                    <a:pt x="19647" y="12523"/>
                  </a:lnTo>
                  <a:lnTo>
                    <a:pt x="19341" y="10798"/>
                  </a:lnTo>
                  <a:lnTo>
                    <a:pt x="19035" y="9045"/>
                  </a:lnTo>
                  <a:lnTo>
                    <a:pt x="18840" y="8182"/>
                  </a:lnTo>
                  <a:lnTo>
                    <a:pt x="18646" y="7319"/>
                  </a:lnTo>
                  <a:lnTo>
                    <a:pt x="18451" y="6484"/>
                  </a:lnTo>
                  <a:lnTo>
                    <a:pt x="18200" y="5649"/>
                  </a:lnTo>
                  <a:lnTo>
                    <a:pt x="17894" y="4815"/>
                  </a:lnTo>
                  <a:lnTo>
                    <a:pt x="17588" y="4035"/>
                  </a:lnTo>
                  <a:lnTo>
                    <a:pt x="17226" y="3256"/>
                  </a:lnTo>
                  <a:lnTo>
                    <a:pt x="16809" y="2477"/>
                  </a:lnTo>
                  <a:lnTo>
                    <a:pt x="16336" y="1753"/>
                  </a:lnTo>
                  <a:lnTo>
                    <a:pt x="16085" y="1392"/>
                  </a:lnTo>
                  <a:lnTo>
                    <a:pt x="15807" y="1058"/>
                  </a:lnTo>
                  <a:lnTo>
                    <a:pt x="15584" y="807"/>
                  </a:lnTo>
                  <a:lnTo>
                    <a:pt x="15362" y="584"/>
                  </a:lnTo>
                  <a:lnTo>
                    <a:pt x="15139" y="418"/>
                  </a:lnTo>
                  <a:lnTo>
                    <a:pt x="14917" y="278"/>
                  </a:lnTo>
                  <a:lnTo>
                    <a:pt x="14694" y="139"/>
                  </a:lnTo>
                  <a:lnTo>
                    <a:pt x="14471" y="56"/>
                  </a:lnTo>
                  <a:lnTo>
                    <a:pt x="14249"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3"/>
            <p:cNvSpPr/>
            <p:nvPr/>
          </p:nvSpPr>
          <p:spPr>
            <a:xfrm>
              <a:off x="445950" y="1623100"/>
              <a:ext cx="329800" cy="1218250"/>
            </a:xfrm>
            <a:custGeom>
              <a:rect b="b" l="l" r="r" t="t"/>
              <a:pathLst>
                <a:path extrusionOk="0" h="48730" w="13192">
                  <a:moveTo>
                    <a:pt x="6540" y="1"/>
                  </a:moveTo>
                  <a:lnTo>
                    <a:pt x="6429" y="28"/>
                  </a:lnTo>
                  <a:lnTo>
                    <a:pt x="6318" y="56"/>
                  </a:lnTo>
                  <a:lnTo>
                    <a:pt x="6234" y="140"/>
                  </a:lnTo>
                  <a:lnTo>
                    <a:pt x="6179" y="251"/>
                  </a:lnTo>
                  <a:lnTo>
                    <a:pt x="6095" y="808"/>
                  </a:lnTo>
                  <a:lnTo>
                    <a:pt x="6012" y="1364"/>
                  </a:lnTo>
                  <a:lnTo>
                    <a:pt x="5900" y="2505"/>
                  </a:lnTo>
                  <a:lnTo>
                    <a:pt x="5789" y="4787"/>
                  </a:lnTo>
                  <a:lnTo>
                    <a:pt x="5650" y="7069"/>
                  </a:lnTo>
                  <a:lnTo>
                    <a:pt x="5539" y="9379"/>
                  </a:lnTo>
                  <a:lnTo>
                    <a:pt x="5344" y="13748"/>
                  </a:lnTo>
                  <a:lnTo>
                    <a:pt x="5177" y="18090"/>
                  </a:lnTo>
                  <a:lnTo>
                    <a:pt x="4871" y="17811"/>
                  </a:lnTo>
                  <a:lnTo>
                    <a:pt x="4592" y="17505"/>
                  </a:lnTo>
                  <a:lnTo>
                    <a:pt x="4147" y="16976"/>
                  </a:lnTo>
                  <a:lnTo>
                    <a:pt x="3702" y="16420"/>
                  </a:lnTo>
                  <a:lnTo>
                    <a:pt x="3312" y="15835"/>
                  </a:lnTo>
                  <a:lnTo>
                    <a:pt x="2923" y="15251"/>
                  </a:lnTo>
                  <a:lnTo>
                    <a:pt x="2561" y="14667"/>
                  </a:lnTo>
                  <a:lnTo>
                    <a:pt x="2255" y="14082"/>
                  </a:lnTo>
                  <a:lnTo>
                    <a:pt x="1949" y="13470"/>
                  </a:lnTo>
                  <a:lnTo>
                    <a:pt x="1670" y="12858"/>
                  </a:lnTo>
                  <a:lnTo>
                    <a:pt x="1142" y="11605"/>
                  </a:lnTo>
                  <a:lnTo>
                    <a:pt x="641" y="10353"/>
                  </a:lnTo>
                  <a:lnTo>
                    <a:pt x="585" y="10242"/>
                  </a:lnTo>
                  <a:lnTo>
                    <a:pt x="474" y="10158"/>
                  </a:lnTo>
                  <a:lnTo>
                    <a:pt x="362" y="10130"/>
                  </a:lnTo>
                  <a:lnTo>
                    <a:pt x="251" y="10130"/>
                  </a:lnTo>
                  <a:lnTo>
                    <a:pt x="140" y="10158"/>
                  </a:lnTo>
                  <a:lnTo>
                    <a:pt x="56" y="10214"/>
                  </a:lnTo>
                  <a:lnTo>
                    <a:pt x="1" y="10325"/>
                  </a:lnTo>
                  <a:lnTo>
                    <a:pt x="1" y="10464"/>
                  </a:lnTo>
                  <a:lnTo>
                    <a:pt x="84" y="11160"/>
                  </a:lnTo>
                  <a:lnTo>
                    <a:pt x="223" y="11884"/>
                  </a:lnTo>
                  <a:lnTo>
                    <a:pt x="390" y="12552"/>
                  </a:lnTo>
                  <a:lnTo>
                    <a:pt x="613" y="13219"/>
                  </a:lnTo>
                  <a:lnTo>
                    <a:pt x="863" y="13887"/>
                  </a:lnTo>
                  <a:lnTo>
                    <a:pt x="1142" y="14555"/>
                  </a:lnTo>
                  <a:lnTo>
                    <a:pt x="1448" y="15195"/>
                  </a:lnTo>
                  <a:lnTo>
                    <a:pt x="1809" y="15808"/>
                  </a:lnTo>
                  <a:lnTo>
                    <a:pt x="2171" y="16420"/>
                  </a:lnTo>
                  <a:lnTo>
                    <a:pt x="2561" y="17032"/>
                  </a:lnTo>
                  <a:lnTo>
                    <a:pt x="2978" y="17589"/>
                  </a:lnTo>
                  <a:lnTo>
                    <a:pt x="3423" y="18145"/>
                  </a:lnTo>
                  <a:lnTo>
                    <a:pt x="3785" y="18618"/>
                  </a:lnTo>
                  <a:lnTo>
                    <a:pt x="4175" y="19091"/>
                  </a:lnTo>
                  <a:lnTo>
                    <a:pt x="4398" y="19314"/>
                  </a:lnTo>
                  <a:lnTo>
                    <a:pt x="4620" y="19537"/>
                  </a:lnTo>
                  <a:lnTo>
                    <a:pt x="4871" y="19704"/>
                  </a:lnTo>
                  <a:lnTo>
                    <a:pt x="5121" y="19871"/>
                  </a:lnTo>
                  <a:lnTo>
                    <a:pt x="4982" y="24268"/>
                  </a:lnTo>
                  <a:lnTo>
                    <a:pt x="4843" y="28692"/>
                  </a:lnTo>
                  <a:lnTo>
                    <a:pt x="4731" y="33117"/>
                  </a:lnTo>
                  <a:lnTo>
                    <a:pt x="4648" y="37542"/>
                  </a:lnTo>
                  <a:lnTo>
                    <a:pt x="4592" y="42774"/>
                  </a:lnTo>
                  <a:lnTo>
                    <a:pt x="4537" y="44110"/>
                  </a:lnTo>
                  <a:lnTo>
                    <a:pt x="4509" y="45446"/>
                  </a:lnTo>
                  <a:lnTo>
                    <a:pt x="4481" y="46141"/>
                  </a:lnTo>
                  <a:lnTo>
                    <a:pt x="4481" y="46809"/>
                  </a:lnTo>
                  <a:lnTo>
                    <a:pt x="4537" y="47477"/>
                  </a:lnTo>
                  <a:lnTo>
                    <a:pt x="4592" y="48145"/>
                  </a:lnTo>
                  <a:lnTo>
                    <a:pt x="4620" y="48256"/>
                  </a:lnTo>
                  <a:lnTo>
                    <a:pt x="4676" y="48368"/>
                  </a:lnTo>
                  <a:lnTo>
                    <a:pt x="4731" y="48451"/>
                  </a:lnTo>
                  <a:lnTo>
                    <a:pt x="4815" y="48535"/>
                  </a:lnTo>
                  <a:lnTo>
                    <a:pt x="4982" y="48646"/>
                  </a:lnTo>
                  <a:lnTo>
                    <a:pt x="5205" y="48702"/>
                  </a:lnTo>
                  <a:lnTo>
                    <a:pt x="5288" y="48729"/>
                  </a:lnTo>
                  <a:lnTo>
                    <a:pt x="5399" y="48702"/>
                  </a:lnTo>
                  <a:lnTo>
                    <a:pt x="5483" y="48674"/>
                  </a:lnTo>
                  <a:lnTo>
                    <a:pt x="5594" y="48646"/>
                  </a:lnTo>
                  <a:lnTo>
                    <a:pt x="5678" y="48562"/>
                  </a:lnTo>
                  <a:lnTo>
                    <a:pt x="5733" y="48479"/>
                  </a:lnTo>
                  <a:lnTo>
                    <a:pt x="5789" y="48368"/>
                  </a:lnTo>
                  <a:lnTo>
                    <a:pt x="5817" y="48256"/>
                  </a:lnTo>
                  <a:lnTo>
                    <a:pt x="5872" y="47700"/>
                  </a:lnTo>
                  <a:lnTo>
                    <a:pt x="5928" y="47115"/>
                  </a:lnTo>
                  <a:lnTo>
                    <a:pt x="5956" y="46531"/>
                  </a:lnTo>
                  <a:lnTo>
                    <a:pt x="5956" y="45947"/>
                  </a:lnTo>
                  <a:lnTo>
                    <a:pt x="5956" y="44806"/>
                  </a:lnTo>
                  <a:lnTo>
                    <a:pt x="5928" y="43665"/>
                  </a:lnTo>
                  <a:lnTo>
                    <a:pt x="6012" y="39073"/>
                  </a:lnTo>
                  <a:lnTo>
                    <a:pt x="6151" y="31642"/>
                  </a:lnTo>
                  <a:lnTo>
                    <a:pt x="6819" y="31114"/>
                  </a:lnTo>
                  <a:lnTo>
                    <a:pt x="7487" y="30529"/>
                  </a:lnTo>
                  <a:lnTo>
                    <a:pt x="8127" y="29945"/>
                  </a:lnTo>
                  <a:lnTo>
                    <a:pt x="8739" y="29305"/>
                  </a:lnTo>
                  <a:lnTo>
                    <a:pt x="9323" y="28637"/>
                  </a:lnTo>
                  <a:lnTo>
                    <a:pt x="9880" y="27941"/>
                  </a:lnTo>
                  <a:lnTo>
                    <a:pt x="10409" y="27245"/>
                  </a:lnTo>
                  <a:lnTo>
                    <a:pt x="10882" y="26494"/>
                  </a:lnTo>
                  <a:lnTo>
                    <a:pt x="11355" y="25743"/>
                  </a:lnTo>
                  <a:lnTo>
                    <a:pt x="11744" y="24963"/>
                  </a:lnTo>
                  <a:lnTo>
                    <a:pt x="12106" y="24156"/>
                  </a:lnTo>
                  <a:lnTo>
                    <a:pt x="12440" y="23349"/>
                  </a:lnTo>
                  <a:lnTo>
                    <a:pt x="12718" y="22514"/>
                  </a:lnTo>
                  <a:lnTo>
                    <a:pt x="12913" y="21652"/>
                  </a:lnTo>
                  <a:lnTo>
                    <a:pt x="13080" y="20817"/>
                  </a:lnTo>
                  <a:lnTo>
                    <a:pt x="13192" y="19926"/>
                  </a:lnTo>
                  <a:lnTo>
                    <a:pt x="13192" y="19787"/>
                  </a:lnTo>
                  <a:lnTo>
                    <a:pt x="13108" y="19704"/>
                  </a:lnTo>
                  <a:lnTo>
                    <a:pt x="13025" y="19620"/>
                  </a:lnTo>
                  <a:lnTo>
                    <a:pt x="12774" y="19620"/>
                  </a:lnTo>
                  <a:lnTo>
                    <a:pt x="12635" y="19676"/>
                  </a:lnTo>
                  <a:lnTo>
                    <a:pt x="12551" y="19759"/>
                  </a:lnTo>
                  <a:lnTo>
                    <a:pt x="12468" y="19871"/>
                  </a:lnTo>
                  <a:lnTo>
                    <a:pt x="11939" y="21429"/>
                  </a:lnTo>
                  <a:lnTo>
                    <a:pt x="11661" y="22208"/>
                  </a:lnTo>
                  <a:lnTo>
                    <a:pt x="11327" y="22960"/>
                  </a:lnTo>
                  <a:lnTo>
                    <a:pt x="10993" y="23711"/>
                  </a:lnTo>
                  <a:lnTo>
                    <a:pt x="10631" y="24462"/>
                  </a:lnTo>
                  <a:lnTo>
                    <a:pt x="10242" y="25186"/>
                  </a:lnTo>
                  <a:lnTo>
                    <a:pt x="9824" y="25882"/>
                  </a:lnTo>
                  <a:lnTo>
                    <a:pt x="9435" y="26466"/>
                  </a:lnTo>
                  <a:lnTo>
                    <a:pt x="9017" y="26995"/>
                  </a:lnTo>
                  <a:lnTo>
                    <a:pt x="8600" y="27551"/>
                  </a:lnTo>
                  <a:lnTo>
                    <a:pt x="8154" y="28080"/>
                  </a:lnTo>
                  <a:lnTo>
                    <a:pt x="7681" y="28581"/>
                  </a:lnTo>
                  <a:lnTo>
                    <a:pt x="7208" y="29054"/>
                  </a:lnTo>
                  <a:lnTo>
                    <a:pt x="6707" y="29527"/>
                  </a:lnTo>
                  <a:lnTo>
                    <a:pt x="6179" y="29973"/>
                  </a:lnTo>
                  <a:lnTo>
                    <a:pt x="6179" y="29722"/>
                  </a:lnTo>
                  <a:lnTo>
                    <a:pt x="6429" y="20316"/>
                  </a:lnTo>
                  <a:lnTo>
                    <a:pt x="6680" y="10910"/>
                  </a:lnTo>
                  <a:lnTo>
                    <a:pt x="6763" y="8294"/>
                  </a:lnTo>
                  <a:lnTo>
                    <a:pt x="6846" y="5678"/>
                  </a:lnTo>
                  <a:lnTo>
                    <a:pt x="6874" y="4342"/>
                  </a:lnTo>
                  <a:lnTo>
                    <a:pt x="6930" y="3006"/>
                  </a:lnTo>
                  <a:lnTo>
                    <a:pt x="6930" y="2310"/>
                  </a:lnTo>
                  <a:lnTo>
                    <a:pt x="6930" y="1642"/>
                  </a:lnTo>
                  <a:lnTo>
                    <a:pt x="6902" y="975"/>
                  </a:lnTo>
                  <a:lnTo>
                    <a:pt x="6846" y="307"/>
                  </a:lnTo>
                  <a:lnTo>
                    <a:pt x="6791" y="195"/>
                  </a:lnTo>
                  <a:lnTo>
                    <a:pt x="6735" y="112"/>
                  </a:lnTo>
                  <a:lnTo>
                    <a:pt x="6624" y="28"/>
                  </a:lnTo>
                  <a:lnTo>
                    <a:pt x="654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3"/>
            <p:cNvSpPr/>
            <p:nvPr/>
          </p:nvSpPr>
          <p:spPr>
            <a:xfrm>
              <a:off x="1484675" y="925975"/>
              <a:ext cx="541300" cy="1539675"/>
            </a:xfrm>
            <a:custGeom>
              <a:rect b="b" l="l" r="r" t="t"/>
              <a:pathLst>
                <a:path extrusionOk="0" h="61587" w="21652">
                  <a:moveTo>
                    <a:pt x="12023" y="1"/>
                  </a:moveTo>
                  <a:lnTo>
                    <a:pt x="11605" y="56"/>
                  </a:lnTo>
                  <a:lnTo>
                    <a:pt x="11160" y="140"/>
                  </a:lnTo>
                  <a:lnTo>
                    <a:pt x="10743" y="251"/>
                  </a:lnTo>
                  <a:lnTo>
                    <a:pt x="10269" y="418"/>
                  </a:lnTo>
                  <a:lnTo>
                    <a:pt x="9824" y="641"/>
                  </a:lnTo>
                  <a:lnTo>
                    <a:pt x="9351" y="891"/>
                  </a:lnTo>
                  <a:lnTo>
                    <a:pt x="8655" y="1309"/>
                  </a:lnTo>
                  <a:lnTo>
                    <a:pt x="8071" y="1782"/>
                  </a:lnTo>
                  <a:lnTo>
                    <a:pt x="7542" y="2255"/>
                  </a:lnTo>
                  <a:lnTo>
                    <a:pt x="7097" y="2756"/>
                  </a:lnTo>
                  <a:lnTo>
                    <a:pt x="6707" y="3257"/>
                  </a:lnTo>
                  <a:lnTo>
                    <a:pt x="6373" y="3786"/>
                  </a:lnTo>
                  <a:lnTo>
                    <a:pt x="6123" y="4342"/>
                  </a:lnTo>
                  <a:lnTo>
                    <a:pt x="5900" y="4899"/>
                  </a:lnTo>
                  <a:lnTo>
                    <a:pt x="5733" y="5455"/>
                  </a:lnTo>
                  <a:lnTo>
                    <a:pt x="5594" y="6040"/>
                  </a:lnTo>
                  <a:lnTo>
                    <a:pt x="5538" y="6624"/>
                  </a:lnTo>
                  <a:lnTo>
                    <a:pt x="5483" y="7236"/>
                  </a:lnTo>
                  <a:lnTo>
                    <a:pt x="5483" y="7849"/>
                  </a:lnTo>
                  <a:lnTo>
                    <a:pt x="5483" y="8461"/>
                  </a:lnTo>
                  <a:lnTo>
                    <a:pt x="5538" y="9101"/>
                  </a:lnTo>
                  <a:lnTo>
                    <a:pt x="5594" y="9713"/>
                  </a:lnTo>
                  <a:lnTo>
                    <a:pt x="5761" y="10993"/>
                  </a:lnTo>
                  <a:lnTo>
                    <a:pt x="5984" y="12246"/>
                  </a:lnTo>
                  <a:lnTo>
                    <a:pt x="6179" y="13498"/>
                  </a:lnTo>
                  <a:lnTo>
                    <a:pt x="6373" y="14750"/>
                  </a:lnTo>
                  <a:lnTo>
                    <a:pt x="6429" y="15362"/>
                  </a:lnTo>
                  <a:lnTo>
                    <a:pt x="6457" y="15975"/>
                  </a:lnTo>
                  <a:lnTo>
                    <a:pt x="6485" y="16587"/>
                  </a:lnTo>
                  <a:lnTo>
                    <a:pt x="6485" y="17171"/>
                  </a:lnTo>
                  <a:lnTo>
                    <a:pt x="6429" y="17756"/>
                  </a:lnTo>
                  <a:lnTo>
                    <a:pt x="6373" y="18312"/>
                  </a:lnTo>
                  <a:lnTo>
                    <a:pt x="6234" y="18869"/>
                  </a:lnTo>
                  <a:lnTo>
                    <a:pt x="6067" y="19398"/>
                  </a:lnTo>
                  <a:lnTo>
                    <a:pt x="5928" y="19787"/>
                  </a:lnTo>
                  <a:lnTo>
                    <a:pt x="5733" y="20149"/>
                  </a:lnTo>
                  <a:lnTo>
                    <a:pt x="5538" y="20511"/>
                  </a:lnTo>
                  <a:lnTo>
                    <a:pt x="5316" y="20845"/>
                  </a:lnTo>
                  <a:lnTo>
                    <a:pt x="4815" y="21541"/>
                  </a:lnTo>
                  <a:lnTo>
                    <a:pt x="4314" y="22208"/>
                  </a:lnTo>
                  <a:lnTo>
                    <a:pt x="3813" y="22876"/>
                  </a:lnTo>
                  <a:lnTo>
                    <a:pt x="3563" y="23238"/>
                  </a:lnTo>
                  <a:lnTo>
                    <a:pt x="3340" y="23572"/>
                  </a:lnTo>
                  <a:lnTo>
                    <a:pt x="3145" y="23934"/>
                  </a:lnTo>
                  <a:lnTo>
                    <a:pt x="2950" y="24323"/>
                  </a:lnTo>
                  <a:lnTo>
                    <a:pt x="2811" y="24685"/>
                  </a:lnTo>
                  <a:lnTo>
                    <a:pt x="2672" y="25103"/>
                  </a:lnTo>
                  <a:lnTo>
                    <a:pt x="2589" y="25548"/>
                  </a:lnTo>
                  <a:lnTo>
                    <a:pt x="2505" y="25993"/>
                  </a:lnTo>
                  <a:lnTo>
                    <a:pt x="2449" y="26466"/>
                  </a:lnTo>
                  <a:lnTo>
                    <a:pt x="2422" y="26967"/>
                  </a:lnTo>
                  <a:lnTo>
                    <a:pt x="2394" y="27440"/>
                  </a:lnTo>
                  <a:lnTo>
                    <a:pt x="2394" y="27941"/>
                  </a:lnTo>
                  <a:lnTo>
                    <a:pt x="2422" y="28943"/>
                  </a:lnTo>
                  <a:lnTo>
                    <a:pt x="2505" y="29945"/>
                  </a:lnTo>
                  <a:lnTo>
                    <a:pt x="2644" y="30919"/>
                  </a:lnTo>
                  <a:lnTo>
                    <a:pt x="2811" y="31893"/>
                  </a:lnTo>
                  <a:lnTo>
                    <a:pt x="2978" y="32784"/>
                  </a:lnTo>
                  <a:lnTo>
                    <a:pt x="3201" y="33785"/>
                  </a:lnTo>
                  <a:lnTo>
                    <a:pt x="3423" y="34759"/>
                  </a:lnTo>
                  <a:lnTo>
                    <a:pt x="3646" y="35706"/>
                  </a:lnTo>
                  <a:lnTo>
                    <a:pt x="3813" y="36652"/>
                  </a:lnTo>
                  <a:lnTo>
                    <a:pt x="3869" y="37125"/>
                  </a:lnTo>
                  <a:lnTo>
                    <a:pt x="3897" y="37570"/>
                  </a:lnTo>
                  <a:lnTo>
                    <a:pt x="3897" y="38071"/>
                  </a:lnTo>
                  <a:lnTo>
                    <a:pt x="3869" y="38544"/>
                  </a:lnTo>
                  <a:lnTo>
                    <a:pt x="3813" y="39017"/>
                  </a:lnTo>
                  <a:lnTo>
                    <a:pt x="3730" y="39518"/>
                  </a:lnTo>
                  <a:lnTo>
                    <a:pt x="3618" y="40019"/>
                  </a:lnTo>
                  <a:lnTo>
                    <a:pt x="3451" y="40548"/>
                  </a:lnTo>
                  <a:lnTo>
                    <a:pt x="3284" y="41021"/>
                  </a:lnTo>
                  <a:lnTo>
                    <a:pt x="3062" y="41466"/>
                  </a:lnTo>
                  <a:lnTo>
                    <a:pt x="2644" y="42357"/>
                  </a:lnTo>
                  <a:lnTo>
                    <a:pt x="2171" y="43219"/>
                  </a:lnTo>
                  <a:lnTo>
                    <a:pt x="1698" y="44054"/>
                  </a:lnTo>
                  <a:lnTo>
                    <a:pt x="1225" y="44917"/>
                  </a:lnTo>
                  <a:lnTo>
                    <a:pt x="1030" y="45334"/>
                  </a:lnTo>
                  <a:lnTo>
                    <a:pt x="835" y="45780"/>
                  </a:lnTo>
                  <a:lnTo>
                    <a:pt x="641" y="46225"/>
                  </a:lnTo>
                  <a:lnTo>
                    <a:pt x="501" y="46698"/>
                  </a:lnTo>
                  <a:lnTo>
                    <a:pt x="362" y="47199"/>
                  </a:lnTo>
                  <a:lnTo>
                    <a:pt x="251" y="47672"/>
                  </a:lnTo>
                  <a:lnTo>
                    <a:pt x="112" y="48590"/>
                  </a:lnTo>
                  <a:lnTo>
                    <a:pt x="28" y="49481"/>
                  </a:lnTo>
                  <a:lnTo>
                    <a:pt x="0" y="50372"/>
                  </a:lnTo>
                  <a:lnTo>
                    <a:pt x="28" y="51234"/>
                  </a:lnTo>
                  <a:lnTo>
                    <a:pt x="140" y="52069"/>
                  </a:lnTo>
                  <a:lnTo>
                    <a:pt x="279" y="52904"/>
                  </a:lnTo>
                  <a:lnTo>
                    <a:pt x="501" y="53711"/>
                  </a:lnTo>
                  <a:lnTo>
                    <a:pt x="752" y="54518"/>
                  </a:lnTo>
                  <a:lnTo>
                    <a:pt x="1086" y="55297"/>
                  </a:lnTo>
                  <a:lnTo>
                    <a:pt x="1281" y="55659"/>
                  </a:lnTo>
                  <a:lnTo>
                    <a:pt x="1475" y="56049"/>
                  </a:lnTo>
                  <a:lnTo>
                    <a:pt x="1698" y="56410"/>
                  </a:lnTo>
                  <a:lnTo>
                    <a:pt x="1949" y="56772"/>
                  </a:lnTo>
                  <a:lnTo>
                    <a:pt x="2199" y="57134"/>
                  </a:lnTo>
                  <a:lnTo>
                    <a:pt x="2477" y="57496"/>
                  </a:lnTo>
                  <a:lnTo>
                    <a:pt x="2756" y="57830"/>
                  </a:lnTo>
                  <a:lnTo>
                    <a:pt x="3062" y="58164"/>
                  </a:lnTo>
                  <a:lnTo>
                    <a:pt x="3396" y="58498"/>
                  </a:lnTo>
                  <a:lnTo>
                    <a:pt x="3730" y="58832"/>
                  </a:lnTo>
                  <a:lnTo>
                    <a:pt x="4453" y="59444"/>
                  </a:lnTo>
                  <a:lnTo>
                    <a:pt x="5260" y="60056"/>
                  </a:lnTo>
                  <a:lnTo>
                    <a:pt x="5705" y="60362"/>
                  </a:lnTo>
                  <a:lnTo>
                    <a:pt x="6206" y="60613"/>
                  </a:lnTo>
                  <a:lnTo>
                    <a:pt x="6679" y="60863"/>
                  </a:lnTo>
                  <a:lnTo>
                    <a:pt x="7208" y="61058"/>
                  </a:lnTo>
                  <a:lnTo>
                    <a:pt x="7709" y="61225"/>
                  </a:lnTo>
                  <a:lnTo>
                    <a:pt x="8238" y="61364"/>
                  </a:lnTo>
                  <a:lnTo>
                    <a:pt x="8767" y="61448"/>
                  </a:lnTo>
                  <a:lnTo>
                    <a:pt x="9295" y="61531"/>
                  </a:lnTo>
                  <a:lnTo>
                    <a:pt x="9852" y="61559"/>
                  </a:lnTo>
                  <a:lnTo>
                    <a:pt x="10381" y="61587"/>
                  </a:lnTo>
                  <a:lnTo>
                    <a:pt x="10937" y="61559"/>
                  </a:lnTo>
                  <a:lnTo>
                    <a:pt x="11494" y="61531"/>
                  </a:lnTo>
                  <a:lnTo>
                    <a:pt x="12023" y="61475"/>
                  </a:lnTo>
                  <a:lnTo>
                    <a:pt x="12551" y="61392"/>
                  </a:lnTo>
                  <a:lnTo>
                    <a:pt x="13108" y="61281"/>
                  </a:lnTo>
                  <a:lnTo>
                    <a:pt x="13637" y="61141"/>
                  </a:lnTo>
                  <a:lnTo>
                    <a:pt x="14138" y="61002"/>
                  </a:lnTo>
                  <a:lnTo>
                    <a:pt x="14639" y="60835"/>
                  </a:lnTo>
                  <a:lnTo>
                    <a:pt x="15140" y="60641"/>
                  </a:lnTo>
                  <a:lnTo>
                    <a:pt x="15640" y="60418"/>
                  </a:lnTo>
                  <a:lnTo>
                    <a:pt x="16086" y="60195"/>
                  </a:lnTo>
                  <a:lnTo>
                    <a:pt x="16559" y="59945"/>
                  </a:lnTo>
                  <a:lnTo>
                    <a:pt x="16976" y="59694"/>
                  </a:lnTo>
                  <a:lnTo>
                    <a:pt x="17394" y="59416"/>
                  </a:lnTo>
                  <a:lnTo>
                    <a:pt x="17783" y="59138"/>
                  </a:lnTo>
                  <a:lnTo>
                    <a:pt x="18145" y="58859"/>
                  </a:lnTo>
                  <a:lnTo>
                    <a:pt x="18507" y="58525"/>
                  </a:lnTo>
                  <a:lnTo>
                    <a:pt x="18813" y="58219"/>
                  </a:lnTo>
                  <a:lnTo>
                    <a:pt x="19119" y="57885"/>
                  </a:lnTo>
                  <a:lnTo>
                    <a:pt x="19370" y="57551"/>
                  </a:lnTo>
                  <a:lnTo>
                    <a:pt x="19620" y="57218"/>
                  </a:lnTo>
                  <a:lnTo>
                    <a:pt x="19815" y="56884"/>
                  </a:lnTo>
                  <a:lnTo>
                    <a:pt x="20037" y="56410"/>
                  </a:lnTo>
                  <a:lnTo>
                    <a:pt x="20204" y="55993"/>
                  </a:lnTo>
                  <a:lnTo>
                    <a:pt x="20316" y="55576"/>
                  </a:lnTo>
                  <a:lnTo>
                    <a:pt x="20399" y="55186"/>
                  </a:lnTo>
                  <a:lnTo>
                    <a:pt x="20455" y="54824"/>
                  </a:lnTo>
                  <a:lnTo>
                    <a:pt x="20483" y="54462"/>
                  </a:lnTo>
                  <a:lnTo>
                    <a:pt x="20455" y="54128"/>
                  </a:lnTo>
                  <a:lnTo>
                    <a:pt x="20399" y="53767"/>
                  </a:lnTo>
                  <a:lnTo>
                    <a:pt x="20344" y="53433"/>
                  </a:lnTo>
                  <a:lnTo>
                    <a:pt x="20260" y="53099"/>
                  </a:lnTo>
                  <a:lnTo>
                    <a:pt x="20065" y="52375"/>
                  </a:lnTo>
                  <a:lnTo>
                    <a:pt x="19843" y="51596"/>
                  </a:lnTo>
                  <a:lnTo>
                    <a:pt x="19620" y="50733"/>
                  </a:lnTo>
                  <a:lnTo>
                    <a:pt x="19564" y="50260"/>
                  </a:lnTo>
                  <a:lnTo>
                    <a:pt x="19537" y="49815"/>
                  </a:lnTo>
                  <a:lnTo>
                    <a:pt x="19537" y="49398"/>
                  </a:lnTo>
                  <a:lnTo>
                    <a:pt x="19564" y="49008"/>
                  </a:lnTo>
                  <a:lnTo>
                    <a:pt x="19620" y="48646"/>
                  </a:lnTo>
                  <a:lnTo>
                    <a:pt x="19704" y="48284"/>
                  </a:lnTo>
                  <a:lnTo>
                    <a:pt x="19843" y="47950"/>
                  </a:lnTo>
                  <a:lnTo>
                    <a:pt x="19954" y="47616"/>
                  </a:lnTo>
                  <a:lnTo>
                    <a:pt x="20260" y="46949"/>
                  </a:lnTo>
                  <a:lnTo>
                    <a:pt x="20622" y="46253"/>
                  </a:lnTo>
                  <a:lnTo>
                    <a:pt x="20956" y="45501"/>
                  </a:lnTo>
                  <a:lnTo>
                    <a:pt x="21123" y="45084"/>
                  </a:lnTo>
                  <a:lnTo>
                    <a:pt x="21290" y="44667"/>
                  </a:lnTo>
                  <a:lnTo>
                    <a:pt x="21401" y="44221"/>
                  </a:lnTo>
                  <a:lnTo>
                    <a:pt x="21512" y="43804"/>
                  </a:lnTo>
                  <a:lnTo>
                    <a:pt x="21568" y="43386"/>
                  </a:lnTo>
                  <a:lnTo>
                    <a:pt x="21596" y="42969"/>
                  </a:lnTo>
                  <a:lnTo>
                    <a:pt x="21596" y="42552"/>
                  </a:lnTo>
                  <a:lnTo>
                    <a:pt x="21596" y="42134"/>
                  </a:lnTo>
                  <a:lnTo>
                    <a:pt x="21540" y="41744"/>
                  </a:lnTo>
                  <a:lnTo>
                    <a:pt x="21485" y="41327"/>
                  </a:lnTo>
                  <a:lnTo>
                    <a:pt x="21401" y="40937"/>
                  </a:lnTo>
                  <a:lnTo>
                    <a:pt x="21318" y="40520"/>
                  </a:lnTo>
                  <a:lnTo>
                    <a:pt x="21095" y="39741"/>
                  </a:lnTo>
                  <a:lnTo>
                    <a:pt x="20817" y="38962"/>
                  </a:lnTo>
                  <a:lnTo>
                    <a:pt x="20511" y="38155"/>
                  </a:lnTo>
                  <a:lnTo>
                    <a:pt x="19871" y="36596"/>
                  </a:lnTo>
                  <a:lnTo>
                    <a:pt x="19592" y="35817"/>
                  </a:lnTo>
                  <a:lnTo>
                    <a:pt x="19342" y="35010"/>
                  </a:lnTo>
                  <a:lnTo>
                    <a:pt x="19147" y="34203"/>
                  </a:lnTo>
                  <a:lnTo>
                    <a:pt x="19063" y="33813"/>
                  </a:lnTo>
                  <a:lnTo>
                    <a:pt x="19008" y="33396"/>
                  </a:lnTo>
                  <a:lnTo>
                    <a:pt x="18980" y="33006"/>
                  </a:lnTo>
                  <a:lnTo>
                    <a:pt x="18952" y="32589"/>
                  </a:lnTo>
                  <a:lnTo>
                    <a:pt x="18980" y="32171"/>
                  </a:lnTo>
                  <a:lnTo>
                    <a:pt x="19008" y="31754"/>
                  </a:lnTo>
                  <a:lnTo>
                    <a:pt x="19091" y="31336"/>
                  </a:lnTo>
                  <a:lnTo>
                    <a:pt x="19203" y="30947"/>
                  </a:lnTo>
                  <a:lnTo>
                    <a:pt x="19342" y="30585"/>
                  </a:lnTo>
                  <a:lnTo>
                    <a:pt x="19509" y="30223"/>
                  </a:lnTo>
                  <a:lnTo>
                    <a:pt x="19676" y="29861"/>
                  </a:lnTo>
                  <a:lnTo>
                    <a:pt x="19871" y="29527"/>
                  </a:lnTo>
                  <a:lnTo>
                    <a:pt x="20316" y="28832"/>
                  </a:lnTo>
                  <a:lnTo>
                    <a:pt x="20733" y="28164"/>
                  </a:lnTo>
                  <a:lnTo>
                    <a:pt x="20928" y="27830"/>
                  </a:lnTo>
                  <a:lnTo>
                    <a:pt x="21123" y="27468"/>
                  </a:lnTo>
                  <a:lnTo>
                    <a:pt x="21290" y="27106"/>
                  </a:lnTo>
                  <a:lnTo>
                    <a:pt x="21429" y="26745"/>
                  </a:lnTo>
                  <a:lnTo>
                    <a:pt x="21540" y="26355"/>
                  </a:lnTo>
                  <a:lnTo>
                    <a:pt x="21624" y="25965"/>
                  </a:lnTo>
                  <a:lnTo>
                    <a:pt x="21652" y="25604"/>
                  </a:lnTo>
                  <a:lnTo>
                    <a:pt x="21652" y="25242"/>
                  </a:lnTo>
                  <a:lnTo>
                    <a:pt x="21652" y="24880"/>
                  </a:lnTo>
                  <a:lnTo>
                    <a:pt x="21624" y="24490"/>
                  </a:lnTo>
                  <a:lnTo>
                    <a:pt x="21512" y="23683"/>
                  </a:lnTo>
                  <a:lnTo>
                    <a:pt x="21345" y="22876"/>
                  </a:lnTo>
                  <a:lnTo>
                    <a:pt x="21123" y="22097"/>
                  </a:lnTo>
                  <a:lnTo>
                    <a:pt x="20845" y="21318"/>
                  </a:lnTo>
                  <a:lnTo>
                    <a:pt x="20566" y="20594"/>
                  </a:lnTo>
                  <a:lnTo>
                    <a:pt x="20260" y="19954"/>
                  </a:lnTo>
                  <a:lnTo>
                    <a:pt x="19731" y="19008"/>
                  </a:lnTo>
                  <a:lnTo>
                    <a:pt x="19258" y="18173"/>
                  </a:lnTo>
                  <a:lnTo>
                    <a:pt x="18813" y="17450"/>
                  </a:lnTo>
                  <a:lnTo>
                    <a:pt x="18618" y="17088"/>
                  </a:lnTo>
                  <a:lnTo>
                    <a:pt x="18423" y="16726"/>
                  </a:lnTo>
                  <a:lnTo>
                    <a:pt x="18284" y="16364"/>
                  </a:lnTo>
                  <a:lnTo>
                    <a:pt x="18145" y="16003"/>
                  </a:lnTo>
                  <a:lnTo>
                    <a:pt x="18034" y="15613"/>
                  </a:lnTo>
                  <a:lnTo>
                    <a:pt x="17950" y="15223"/>
                  </a:lnTo>
                  <a:lnTo>
                    <a:pt x="17895" y="14778"/>
                  </a:lnTo>
                  <a:lnTo>
                    <a:pt x="17867" y="14305"/>
                  </a:lnTo>
                  <a:lnTo>
                    <a:pt x="17895" y="13776"/>
                  </a:lnTo>
                  <a:lnTo>
                    <a:pt x="17922" y="13220"/>
                  </a:lnTo>
                  <a:lnTo>
                    <a:pt x="18117" y="11606"/>
                  </a:lnTo>
                  <a:lnTo>
                    <a:pt x="18284" y="9991"/>
                  </a:lnTo>
                  <a:lnTo>
                    <a:pt x="18368" y="9184"/>
                  </a:lnTo>
                  <a:lnTo>
                    <a:pt x="18396" y="8377"/>
                  </a:lnTo>
                  <a:lnTo>
                    <a:pt x="18396" y="7542"/>
                  </a:lnTo>
                  <a:lnTo>
                    <a:pt x="18368" y="6735"/>
                  </a:lnTo>
                  <a:lnTo>
                    <a:pt x="18312" y="6374"/>
                  </a:lnTo>
                  <a:lnTo>
                    <a:pt x="18256" y="6040"/>
                  </a:lnTo>
                  <a:lnTo>
                    <a:pt x="18173" y="5678"/>
                  </a:lnTo>
                  <a:lnTo>
                    <a:pt x="18089" y="5316"/>
                  </a:lnTo>
                  <a:lnTo>
                    <a:pt x="17978" y="4927"/>
                  </a:lnTo>
                  <a:lnTo>
                    <a:pt x="17839" y="4565"/>
                  </a:lnTo>
                  <a:lnTo>
                    <a:pt x="17700" y="4203"/>
                  </a:lnTo>
                  <a:lnTo>
                    <a:pt x="17533" y="3841"/>
                  </a:lnTo>
                  <a:lnTo>
                    <a:pt x="17366" y="3507"/>
                  </a:lnTo>
                  <a:lnTo>
                    <a:pt x="17143" y="3145"/>
                  </a:lnTo>
                  <a:lnTo>
                    <a:pt x="16948" y="2811"/>
                  </a:lnTo>
                  <a:lnTo>
                    <a:pt x="16726" y="2478"/>
                  </a:lnTo>
                  <a:lnTo>
                    <a:pt x="16475" y="2171"/>
                  </a:lnTo>
                  <a:lnTo>
                    <a:pt x="16197" y="1865"/>
                  </a:lnTo>
                  <a:lnTo>
                    <a:pt x="15919" y="1587"/>
                  </a:lnTo>
                  <a:lnTo>
                    <a:pt x="15640" y="1309"/>
                  </a:lnTo>
                  <a:lnTo>
                    <a:pt x="15334" y="1058"/>
                  </a:lnTo>
                  <a:lnTo>
                    <a:pt x="15028" y="836"/>
                  </a:lnTo>
                  <a:lnTo>
                    <a:pt x="14694" y="641"/>
                  </a:lnTo>
                  <a:lnTo>
                    <a:pt x="14332" y="446"/>
                  </a:lnTo>
                  <a:lnTo>
                    <a:pt x="13999" y="307"/>
                  </a:lnTo>
                  <a:lnTo>
                    <a:pt x="13609" y="168"/>
                  </a:lnTo>
                  <a:lnTo>
                    <a:pt x="13247" y="84"/>
                  </a:lnTo>
                  <a:lnTo>
                    <a:pt x="12858" y="29"/>
                  </a:lnTo>
                  <a:lnTo>
                    <a:pt x="12440" y="1"/>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3"/>
            <p:cNvSpPr/>
            <p:nvPr/>
          </p:nvSpPr>
          <p:spPr>
            <a:xfrm>
              <a:off x="1710775" y="997650"/>
              <a:ext cx="121100" cy="1688550"/>
            </a:xfrm>
            <a:custGeom>
              <a:rect b="b" l="l" r="r" t="t"/>
              <a:pathLst>
                <a:path extrusionOk="0" h="67542" w="4844">
                  <a:moveTo>
                    <a:pt x="3786" y="0"/>
                  </a:moveTo>
                  <a:lnTo>
                    <a:pt x="3674" y="28"/>
                  </a:lnTo>
                  <a:lnTo>
                    <a:pt x="3619" y="84"/>
                  </a:lnTo>
                  <a:lnTo>
                    <a:pt x="3563" y="167"/>
                  </a:lnTo>
                  <a:lnTo>
                    <a:pt x="3368" y="946"/>
                  </a:lnTo>
                  <a:lnTo>
                    <a:pt x="3229" y="1726"/>
                  </a:lnTo>
                  <a:lnTo>
                    <a:pt x="3090" y="2505"/>
                  </a:lnTo>
                  <a:lnTo>
                    <a:pt x="3007" y="3312"/>
                  </a:lnTo>
                  <a:lnTo>
                    <a:pt x="2951" y="4091"/>
                  </a:lnTo>
                  <a:lnTo>
                    <a:pt x="2923" y="4898"/>
                  </a:lnTo>
                  <a:lnTo>
                    <a:pt x="2923" y="5705"/>
                  </a:lnTo>
                  <a:lnTo>
                    <a:pt x="2951" y="6512"/>
                  </a:lnTo>
                  <a:lnTo>
                    <a:pt x="3034" y="8126"/>
                  </a:lnTo>
                  <a:lnTo>
                    <a:pt x="3146" y="9740"/>
                  </a:lnTo>
                  <a:lnTo>
                    <a:pt x="3452" y="12913"/>
                  </a:lnTo>
                  <a:lnTo>
                    <a:pt x="3591" y="14555"/>
                  </a:lnTo>
                  <a:lnTo>
                    <a:pt x="3674" y="16197"/>
                  </a:lnTo>
                  <a:lnTo>
                    <a:pt x="3730" y="17811"/>
                  </a:lnTo>
                  <a:lnTo>
                    <a:pt x="3758" y="19453"/>
                  </a:lnTo>
                  <a:lnTo>
                    <a:pt x="3702" y="21067"/>
                  </a:lnTo>
                  <a:lnTo>
                    <a:pt x="3647" y="21874"/>
                  </a:lnTo>
                  <a:lnTo>
                    <a:pt x="3591" y="22709"/>
                  </a:lnTo>
                  <a:lnTo>
                    <a:pt x="3480" y="23516"/>
                  </a:lnTo>
                  <a:lnTo>
                    <a:pt x="3396" y="24323"/>
                  </a:lnTo>
                  <a:lnTo>
                    <a:pt x="3257" y="25130"/>
                  </a:lnTo>
                  <a:lnTo>
                    <a:pt x="3118" y="25965"/>
                  </a:lnTo>
                  <a:lnTo>
                    <a:pt x="2450" y="29109"/>
                  </a:lnTo>
                  <a:lnTo>
                    <a:pt x="1810" y="32226"/>
                  </a:lnTo>
                  <a:lnTo>
                    <a:pt x="1532" y="33813"/>
                  </a:lnTo>
                  <a:lnTo>
                    <a:pt x="1253" y="35371"/>
                  </a:lnTo>
                  <a:lnTo>
                    <a:pt x="975" y="36957"/>
                  </a:lnTo>
                  <a:lnTo>
                    <a:pt x="780" y="38544"/>
                  </a:lnTo>
                  <a:lnTo>
                    <a:pt x="585" y="40185"/>
                  </a:lnTo>
                  <a:lnTo>
                    <a:pt x="418" y="41827"/>
                  </a:lnTo>
                  <a:lnTo>
                    <a:pt x="279" y="43469"/>
                  </a:lnTo>
                  <a:lnTo>
                    <a:pt x="168" y="45083"/>
                  </a:lnTo>
                  <a:lnTo>
                    <a:pt x="112" y="46725"/>
                  </a:lnTo>
                  <a:lnTo>
                    <a:pt x="57" y="48367"/>
                  </a:lnTo>
                  <a:lnTo>
                    <a:pt x="1" y="50009"/>
                  </a:lnTo>
                  <a:lnTo>
                    <a:pt x="1" y="51651"/>
                  </a:lnTo>
                  <a:lnTo>
                    <a:pt x="29" y="53543"/>
                  </a:lnTo>
                  <a:lnTo>
                    <a:pt x="57" y="55408"/>
                  </a:lnTo>
                  <a:lnTo>
                    <a:pt x="140" y="59137"/>
                  </a:lnTo>
                  <a:lnTo>
                    <a:pt x="279" y="62894"/>
                  </a:lnTo>
                  <a:lnTo>
                    <a:pt x="446" y="66623"/>
                  </a:lnTo>
                  <a:lnTo>
                    <a:pt x="474" y="66846"/>
                  </a:lnTo>
                  <a:lnTo>
                    <a:pt x="558" y="67041"/>
                  </a:lnTo>
                  <a:lnTo>
                    <a:pt x="669" y="67180"/>
                  </a:lnTo>
                  <a:lnTo>
                    <a:pt x="836" y="67319"/>
                  </a:lnTo>
                  <a:lnTo>
                    <a:pt x="1003" y="67430"/>
                  </a:lnTo>
                  <a:lnTo>
                    <a:pt x="1198" y="67486"/>
                  </a:lnTo>
                  <a:lnTo>
                    <a:pt x="1420" y="67542"/>
                  </a:lnTo>
                  <a:lnTo>
                    <a:pt x="1838" y="67542"/>
                  </a:lnTo>
                  <a:lnTo>
                    <a:pt x="2060" y="67486"/>
                  </a:lnTo>
                  <a:lnTo>
                    <a:pt x="2227" y="67430"/>
                  </a:lnTo>
                  <a:lnTo>
                    <a:pt x="2394" y="67319"/>
                  </a:lnTo>
                  <a:lnTo>
                    <a:pt x="2533" y="67180"/>
                  </a:lnTo>
                  <a:lnTo>
                    <a:pt x="2645" y="67013"/>
                  </a:lnTo>
                  <a:lnTo>
                    <a:pt x="2700" y="66846"/>
                  </a:lnTo>
                  <a:lnTo>
                    <a:pt x="2700" y="66623"/>
                  </a:lnTo>
                  <a:lnTo>
                    <a:pt x="2450" y="63339"/>
                  </a:lnTo>
                  <a:lnTo>
                    <a:pt x="2199" y="60055"/>
                  </a:lnTo>
                  <a:lnTo>
                    <a:pt x="1977" y="56772"/>
                  </a:lnTo>
                  <a:lnTo>
                    <a:pt x="1810" y="53488"/>
                  </a:lnTo>
                  <a:lnTo>
                    <a:pt x="1754" y="51846"/>
                  </a:lnTo>
                  <a:lnTo>
                    <a:pt x="1726" y="50204"/>
                  </a:lnTo>
                  <a:lnTo>
                    <a:pt x="1699" y="48562"/>
                  </a:lnTo>
                  <a:lnTo>
                    <a:pt x="1699" y="46920"/>
                  </a:lnTo>
                  <a:lnTo>
                    <a:pt x="1699" y="45278"/>
                  </a:lnTo>
                  <a:lnTo>
                    <a:pt x="1754" y="43636"/>
                  </a:lnTo>
                  <a:lnTo>
                    <a:pt x="1810" y="41967"/>
                  </a:lnTo>
                  <a:lnTo>
                    <a:pt x="1893" y="40325"/>
                  </a:lnTo>
                  <a:lnTo>
                    <a:pt x="2032" y="38683"/>
                  </a:lnTo>
                  <a:lnTo>
                    <a:pt x="2227" y="37041"/>
                  </a:lnTo>
                  <a:lnTo>
                    <a:pt x="2450" y="35399"/>
                  </a:lnTo>
                  <a:lnTo>
                    <a:pt x="2700" y="33757"/>
                  </a:lnTo>
                  <a:lnTo>
                    <a:pt x="3007" y="32143"/>
                  </a:lnTo>
                  <a:lnTo>
                    <a:pt x="3313" y="30501"/>
                  </a:lnTo>
                  <a:lnTo>
                    <a:pt x="3981" y="27245"/>
                  </a:lnTo>
                  <a:lnTo>
                    <a:pt x="4287" y="25686"/>
                  </a:lnTo>
                  <a:lnTo>
                    <a:pt x="4509" y="24100"/>
                  </a:lnTo>
                  <a:lnTo>
                    <a:pt x="4676" y="22542"/>
                  </a:lnTo>
                  <a:lnTo>
                    <a:pt x="4788" y="20983"/>
                  </a:lnTo>
                  <a:lnTo>
                    <a:pt x="4843" y="19425"/>
                  </a:lnTo>
                  <a:lnTo>
                    <a:pt x="4843" y="17839"/>
                  </a:lnTo>
                  <a:lnTo>
                    <a:pt x="4788" y="16252"/>
                  </a:lnTo>
                  <a:lnTo>
                    <a:pt x="4676" y="14666"/>
                  </a:lnTo>
                  <a:lnTo>
                    <a:pt x="4370" y="11132"/>
                  </a:lnTo>
                  <a:lnTo>
                    <a:pt x="4231" y="9379"/>
                  </a:lnTo>
                  <a:lnTo>
                    <a:pt x="4120" y="7598"/>
                  </a:lnTo>
                  <a:lnTo>
                    <a:pt x="4064" y="6679"/>
                  </a:lnTo>
                  <a:lnTo>
                    <a:pt x="4036" y="5761"/>
                  </a:lnTo>
                  <a:lnTo>
                    <a:pt x="4036" y="3924"/>
                  </a:lnTo>
                  <a:lnTo>
                    <a:pt x="4064" y="2060"/>
                  </a:lnTo>
                  <a:lnTo>
                    <a:pt x="4092" y="223"/>
                  </a:lnTo>
                  <a:lnTo>
                    <a:pt x="4092" y="139"/>
                  </a:lnTo>
                  <a:lnTo>
                    <a:pt x="4036" y="56"/>
                  </a:lnTo>
                  <a:lnTo>
                    <a:pt x="3953" y="28"/>
                  </a:lnTo>
                  <a:lnTo>
                    <a:pt x="3869"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3"/>
            <p:cNvSpPr/>
            <p:nvPr/>
          </p:nvSpPr>
          <p:spPr>
            <a:xfrm>
              <a:off x="742325" y="1567450"/>
              <a:ext cx="734025" cy="1054050"/>
            </a:xfrm>
            <a:custGeom>
              <a:rect b="b" l="l" r="r" t="t"/>
              <a:pathLst>
                <a:path extrusionOk="0" h="42162" w="29361">
                  <a:moveTo>
                    <a:pt x="14750" y="0"/>
                  </a:moveTo>
                  <a:lnTo>
                    <a:pt x="14444" y="28"/>
                  </a:lnTo>
                  <a:lnTo>
                    <a:pt x="14110" y="112"/>
                  </a:lnTo>
                  <a:lnTo>
                    <a:pt x="13776" y="223"/>
                  </a:lnTo>
                  <a:lnTo>
                    <a:pt x="13387" y="390"/>
                  </a:lnTo>
                  <a:lnTo>
                    <a:pt x="13192" y="473"/>
                  </a:lnTo>
                  <a:lnTo>
                    <a:pt x="12997" y="612"/>
                  </a:lnTo>
                  <a:lnTo>
                    <a:pt x="12802" y="752"/>
                  </a:lnTo>
                  <a:lnTo>
                    <a:pt x="12635" y="919"/>
                  </a:lnTo>
                  <a:lnTo>
                    <a:pt x="12468" y="1113"/>
                  </a:lnTo>
                  <a:lnTo>
                    <a:pt x="12301" y="1308"/>
                  </a:lnTo>
                  <a:lnTo>
                    <a:pt x="11995" y="1753"/>
                  </a:lnTo>
                  <a:lnTo>
                    <a:pt x="11717" y="2254"/>
                  </a:lnTo>
                  <a:lnTo>
                    <a:pt x="11494" y="2783"/>
                  </a:lnTo>
                  <a:lnTo>
                    <a:pt x="11272" y="3340"/>
                  </a:lnTo>
                  <a:lnTo>
                    <a:pt x="11077" y="3924"/>
                  </a:lnTo>
                  <a:lnTo>
                    <a:pt x="10882" y="4536"/>
                  </a:lnTo>
                  <a:lnTo>
                    <a:pt x="10743" y="5149"/>
                  </a:lnTo>
                  <a:lnTo>
                    <a:pt x="10465" y="6317"/>
                  </a:lnTo>
                  <a:lnTo>
                    <a:pt x="10242" y="7403"/>
                  </a:lnTo>
                  <a:lnTo>
                    <a:pt x="10019" y="8293"/>
                  </a:lnTo>
                  <a:lnTo>
                    <a:pt x="9518" y="8210"/>
                  </a:lnTo>
                  <a:lnTo>
                    <a:pt x="9045" y="8182"/>
                  </a:lnTo>
                  <a:lnTo>
                    <a:pt x="8628" y="8154"/>
                  </a:lnTo>
                  <a:lnTo>
                    <a:pt x="8238" y="8182"/>
                  </a:lnTo>
                  <a:lnTo>
                    <a:pt x="7876" y="8266"/>
                  </a:lnTo>
                  <a:lnTo>
                    <a:pt x="7570" y="8349"/>
                  </a:lnTo>
                  <a:lnTo>
                    <a:pt x="7320" y="8488"/>
                  </a:lnTo>
                  <a:lnTo>
                    <a:pt x="7069" y="8627"/>
                  </a:lnTo>
                  <a:lnTo>
                    <a:pt x="6847" y="8822"/>
                  </a:lnTo>
                  <a:lnTo>
                    <a:pt x="6680" y="9017"/>
                  </a:lnTo>
                  <a:lnTo>
                    <a:pt x="6513" y="9240"/>
                  </a:lnTo>
                  <a:lnTo>
                    <a:pt x="6401" y="9490"/>
                  </a:lnTo>
                  <a:lnTo>
                    <a:pt x="6290" y="9740"/>
                  </a:lnTo>
                  <a:lnTo>
                    <a:pt x="6207" y="10047"/>
                  </a:lnTo>
                  <a:lnTo>
                    <a:pt x="6123" y="10325"/>
                  </a:lnTo>
                  <a:lnTo>
                    <a:pt x="6067" y="10631"/>
                  </a:lnTo>
                  <a:lnTo>
                    <a:pt x="6012" y="11299"/>
                  </a:lnTo>
                  <a:lnTo>
                    <a:pt x="5984" y="11967"/>
                  </a:lnTo>
                  <a:lnTo>
                    <a:pt x="5956" y="13330"/>
                  </a:lnTo>
                  <a:lnTo>
                    <a:pt x="5956" y="13998"/>
                  </a:lnTo>
                  <a:lnTo>
                    <a:pt x="5901" y="14611"/>
                  </a:lnTo>
                  <a:lnTo>
                    <a:pt x="5845" y="14917"/>
                  </a:lnTo>
                  <a:lnTo>
                    <a:pt x="5789" y="15195"/>
                  </a:lnTo>
                  <a:lnTo>
                    <a:pt x="5734" y="15473"/>
                  </a:lnTo>
                  <a:lnTo>
                    <a:pt x="5650" y="15696"/>
                  </a:lnTo>
                  <a:lnTo>
                    <a:pt x="5539" y="15891"/>
                  </a:lnTo>
                  <a:lnTo>
                    <a:pt x="5372" y="16030"/>
                  </a:lnTo>
                  <a:lnTo>
                    <a:pt x="5177" y="16197"/>
                  </a:lnTo>
                  <a:lnTo>
                    <a:pt x="4954" y="16336"/>
                  </a:lnTo>
                  <a:lnTo>
                    <a:pt x="4453" y="16586"/>
                  </a:lnTo>
                  <a:lnTo>
                    <a:pt x="3897" y="16865"/>
                  </a:lnTo>
                  <a:lnTo>
                    <a:pt x="3619" y="17032"/>
                  </a:lnTo>
                  <a:lnTo>
                    <a:pt x="3340" y="17226"/>
                  </a:lnTo>
                  <a:lnTo>
                    <a:pt x="3090" y="17449"/>
                  </a:lnTo>
                  <a:lnTo>
                    <a:pt x="2839" y="17672"/>
                  </a:lnTo>
                  <a:lnTo>
                    <a:pt x="2645" y="17950"/>
                  </a:lnTo>
                  <a:lnTo>
                    <a:pt x="2478" y="18284"/>
                  </a:lnTo>
                  <a:lnTo>
                    <a:pt x="2338" y="18646"/>
                  </a:lnTo>
                  <a:lnTo>
                    <a:pt x="2255" y="19063"/>
                  </a:lnTo>
                  <a:lnTo>
                    <a:pt x="2255" y="19258"/>
                  </a:lnTo>
                  <a:lnTo>
                    <a:pt x="2255" y="19481"/>
                  </a:lnTo>
                  <a:lnTo>
                    <a:pt x="2338" y="19954"/>
                  </a:lnTo>
                  <a:lnTo>
                    <a:pt x="2478" y="20455"/>
                  </a:lnTo>
                  <a:lnTo>
                    <a:pt x="2645" y="20956"/>
                  </a:lnTo>
                  <a:lnTo>
                    <a:pt x="2867" y="21457"/>
                  </a:lnTo>
                  <a:lnTo>
                    <a:pt x="3090" y="21957"/>
                  </a:lnTo>
                  <a:lnTo>
                    <a:pt x="3340" y="22375"/>
                  </a:lnTo>
                  <a:lnTo>
                    <a:pt x="3563" y="22764"/>
                  </a:lnTo>
                  <a:lnTo>
                    <a:pt x="3201" y="22987"/>
                  </a:lnTo>
                  <a:lnTo>
                    <a:pt x="2839" y="23238"/>
                  </a:lnTo>
                  <a:lnTo>
                    <a:pt x="2533" y="23516"/>
                  </a:lnTo>
                  <a:lnTo>
                    <a:pt x="2227" y="23794"/>
                  </a:lnTo>
                  <a:lnTo>
                    <a:pt x="1949" y="24100"/>
                  </a:lnTo>
                  <a:lnTo>
                    <a:pt x="1670" y="24434"/>
                  </a:lnTo>
                  <a:lnTo>
                    <a:pt x="1448" y="24768"/>
                  </a:lnTo>
                  <a:lnTo>
                    <a:pt x="1225" y="25102"/>
                  </a:lnTo>
                  <a:lnTo>
                    <a:pt x="1003" y="25464"/>
                  </a:lnTo>
                  <a:lnTo>
                    <a:pt x="836" y="25854"/>
                  </a:lnTo>
                  <a:lnTo>
                    <a:pt x="669" y="26243"/>
                  </a:lnTo>
                  <a:lnTo>
                    <a:pt x="529" y="26633"/>
                  </a:lnTo>
                  <a:lnTo>
                    <a:pt x="390" y="27050"/>
                  </a:lnTo>
                  <a:lnTo>
                    <a:pt x="279" y="27468"/>
                  </a:lnTo>
                  <a:lnTo>
                    <a:pt x="196" y="27885"/>
                  </a:lnTo>
                  <a:lnTo>
                    <a:pt x="140" y="28303"/>
                  </a:lnTo>
                  <a:lnTo>
                    <a:pt x="84" y="28748"/>
                  </a:lnTo>
                  <a:lnTo>
                    <a:pt x="29" y="29165"/>
                  </a:lnTo>
                  <a:lnTo>
                    <a:pt x="29" y="29610"/>
                  </a:lnTo>
                  <a:lnTo>
                    <a:pt x="1" y="30056"/>
                  </a:lnTo>
                  <a:lnTo>
                    <a:pt x="56" y="30946"/>
                  </a:lnTo>
                  <a:lnTo>
                    <a:pt x="168" y="31837"/>
                  </a:lnTo>
                  <a:lnTo>
                    <a:pt x="307" y="32727"/>
                  </a:lnTo>
                  <a:lnTo>
                    <a:pt x="529" y="33590"/>
                  </a:lnTo>
                  <a:lnTo>
                    <a:pt x="808" y="34425"/>
                  </a:lnTo>
                  <a:lnTo>
                    <a:pt x="1142" y="35232"/>
                  </a:lnTo>
                  <a:lnTo>
                    <a:pt x="1364" y="35622"/>
                  </a:lnTo>
                  <a:lnTo>
                    <a:pt x="1587" y="36039"/>
                  </a:lnTo>
                  <a:lnTo>
                    <a:pt x="1837" y="36429"/>
                  </a:lnTo>
                  <a:lnTo>
                    <a:pt x="2088" y="36790"/>
                  </a:lnTo>
                  <a:lnTo>
                    <a:pt x="2366" y="37152"/>
                  </a:lnTo>
                  <a:lnTo>
                    <a:pt x="2672" y="37514"/>
                  </a:lnTo>
                  <a:lnTo>
                    <a:pt x="3006" y="37848"/>
                  </a:lnTo>
                  <a:lnTo>
                    <a:pt x="3340" y="38182"/>
                  </a:lnTo>
                  <a:lnTo>
                    <a:pt x="3702" y="38488"/>
                  </a:lnTo>
                  <a:lnTo>
                    <a:pt x="4064" y="38794"/>
                  </a:lnTo>
                  <a:lnTo>
                    <a:pt x="4453" y="39072"/>
                  </a:lnTo>
                  <a:lnTo>
                    <a:pt x="4871" y="39351"/>
                  </a:lnTo>
                  <a:lnTo>
                    <a:pt x="5288" y="39601"/>
                  </a:lnTo>
                  <a:lnTo>
                    <a:pt x="5734" y="39852"/>
                  </a:lnTo>
                  <a:lnTo>
                    <a:pt x="6151" y="40102"/>
                  </a:lnTo>
                  <a:lnTo>
                    <a:pt x="6624" y="40325"/>
                  </a:lnTo>
                  <a:lnTo>
                    <a:pt x="7570" y="40742"/>
                  </a:lnTo>
                  <a:lnTo>
                    <a:pt x="8544" y="41104"/>
                  </a:lnTo>
                  <a:lnTo>
                    <a:pt x="9574" y="41410"/>
                  </a:lnTo>
                  <a:lnTo>
                    <a:pt x="10631" y="41661"/>
                  </a:lnTo>
                  <a:lnTo>
                    <a:pt x="11689" y="41855"/>
                  </a:lnTo>
                  <a:lnTo>
                    <a:pt x="12774" y="42022"/>
                  </a:lnTo>
                  <a:lnTo>
                    <a:pt x="13887" y="42134"/>
                  </a:lnTo>
                  <a:lnTo>
                    <a:pt x="14973" y="42161"/>
                  </a:lnTo>
                  <a:lnTo>
                    <a:pt x="16030" y="42161"/>
                  </a:lnTo>
                  <a:lnTo>
                    <a:pt x="17088" y="42106"/>
                  </a:lnTo>
                  <a:lnTo>
                    <a:pt x="18145" y="41994"/>
                  </a:lnTo>
                  <a:lnTo>
                    <a:pt x="19175" y="41855"/>
                  </a:lnTo>
                  <a:lnTo>
                    <a:pt x="20205" y="41633"/>
                  </a:lnTo>
                  <a:lnTo>
                    <a:pt x="21179" y="41382"/>
                  </a:lnTo>
                  <a:lnTo>
                    <a:pt x="22153" y="41076"/>
                  </a:lnTo>
                  <a:lnTo>
                    <a:pt x="23071" y="40742"/>
                  </a:lnTo>
                  <a:lnTo>
                    <a:pt x="23962" y="40325"/>
                  </a:lnTo>
                  <a:lnTo>
                    <a:pt x="24379" y="40102"/>
                  </a:lnTo>
                  <a:lnTo>
                    <a:pt x="24797" y="39852"/>
                  </a:lnTo>
                  <a:lnTo>
                    <a:pt x="25186" y="39601"/>
                  </a:lnTo>
                  <a:lnTo>
                    <a:pt x="25576" y="39351"/>
                  </a:lnTo>
                  <a:lnTo>
                    <a:pt x="25938" y="39072"/>
                  </a:lnTo>
                  <a:lnTo>
                    <a:pt x="26299" y="38794"/>
                  </a:lnTo>
                  <a:lnTo>
                    <a:pt x="26661" y="38488"/>
                  </a:lnTo>
                  <a:lnTo>
                    <a:pt x="26967" y="38182"/>
                  </a:lnTo>
                  <a:lnTo>
                    <a:pt x="27301" y="37848"/>
                  </a:lnTo>
                  <a:lnTo>
                    <a:pt x="27579" y="37514"/>
                  </a:lnTo>
                  <a:lnTo>
                    <a:pt x="27858" y="37152"/>
                  </a:lnTo>
                  <a:lnTo>
                    <a:pt x="28108" y="36790"/>
                  </a:lnTo>
                  <a:lnTo>
                    <a:pt x="28359" y="36401"/>
                  </a:lnTo>
                  <a:lnTo>
                    <a:pt x="28581" y="36011"/>
                  </a:lnTo>
                  <a:lnTo>
                    <a:pt x="28804" y="35510"/>
                  </a:lnTo>
                  <a:lnTo>
                    <a:pt x="28999" y="35009"/>
                  </a:lnTo>
                  <a:lnTo>
                    <a:pt x="29166" y="34453"/>
                  </a:lnTo>
                  <a:lnTo>
                    <a:pt x="29277" y="33868"/>
                  </a:lnTo>
                  <a:lnTo>
                    <a:pt x="29333" y="33284"/>
                  </a:lnTo>
                  <a:lnTo>
                    <a:pt x="29361" y="32727"/>
                  </a:lnTo>
                  <a:lnTo>
                    <a:pt x="29333" y="32143"/>
                  </a:lnTo>
                  <a:lnTo>
                    <a:pt x="29249" y="31614"/>
                  </a:lnTo>
                  <a:lnTo>
                    <a:pt x="29166" y="31336"/>
                  </a:lnTo>
                  <a:lnTo>
                    <a:pt x="29082" y="31085"/>
                  </a:lnTo>
                  <a:lnTo>
                    <a:pt x="28999" y="30835"/>
                  </a:lnTo>
                  <a:lnTo>
                    <a:pt x="28887" y="30584"/>
                  </a:lnTo>
                  <a:lnTo>
                    <a:pt x="28748" y="30362"/>
                  </a:lnTo>
                  <a:lnTo>
                    <a:pt x="28609" y="30139"/>
                  </a:lnTo>
                  <a:lnTo>
                    <a:pt x="28442" y="29944"/>
                  </a:lnTo>
                  <a:lnTo>
                    <a:pt x="28275" y="29750"/>
                  </a:lnTo>
                  <a:lnTo>
                    <a:pt x="28053" y="29583"/>
                  </a:lnTo>
                  <a:lnTo>
                    <a:pt x="27858" y="29443"/>
                  </a:lnTo>
                  <a:lnTo>
                    <a:pt x="27607" y="29304"/>
                  </a:lnTo>
                  <a:lnTo>
                    <a:pt x="27357" y="29165"/>
                  </a:lnTo>
                  <a:lnTo>
                    <a:pt x="27079" y="29082"/>
                  </a:lnTo>
                  <a:lnTo>
                    <a:pt x="26800" y="28998"/>
                  </a:lnTo>
                  <a:lnTo>
                    <a:pt x="26466" y="28943"/>
                  </a:lnTo>
                  <a:lnTo>
                    <a:pt x="26132" y="28915"/>
                  </a:lnTo>
                  <a:lnTo>
                    <a:pt x="26438" y="28525"/>
                  </a:lnTo>
                  <a:lnTo>
                    <a:pt x="26689" y="28136"/>
                  </a:lnTo>
                  <a:lnTo>
                    <a:pt x="26884" y="27774"/>
                  </a:lnTo>
                  <a:lnTo>
                    <a:pt x="27051" y="27412"/>
                  </a:lnTo>
                  <a:lnTo>
                    <a:pt x="27190" y="27050"/>
                  </a:lnTo>
                  <a:lnTo>
                    <a:pt x="27273" y="26688"/>
                  </a:lnTo>
                  <a:lnTo>
                    <a:pt x="27329" y="26327"/>
                  </a:lnTo>
                  <a:lnTo>
                    <a:pt x="27357" y="25993"/>
                  </a:lnTo>
                  <a:lnTo>
                    <a:pt x="27357" y="25631"/>
                  </a:lnTo>
                  <a:lnTo>
                    <a:pt x="27329" y="25297"/>
                  </a:lnTo>
                  <a:lnTo>
                    <a:pt x="27273" y="24963"/>
                  </a:lnTo>
                  <a:lnTo>
                    <a:pt x="27190" y="24657"/>
                  </a:lnTo>
                  <a:lnTo>
                    <a:pt x="27079" y="24323"/>
                  </a:lnTo>
                  <a:lnTo>
                    <a:pt x="26939" y="24017"/>
                  </a:lnTo>
                  <a:lnTo>
                    <a:pt x="26772" y="23711"/>
                  </a:lnTo>
                  <a:lnTo>
                    <a:pt x="26605" y="23405"/>
                  </a:lnTo>
                  <a:lnTo>
                    <a:pt x="26383" y="23098"/>
                  </a:lnTo>
                  <a:lnTo>
                    <a:pt x="26188" y="22792"/>
                  </a:lnTo>
                  <a:lnTo>
                    <a:pt x="25715" y="22236"/>
                  </a:lnTo>
                  <a:lnTo>
                    <a:pt x="25186" y="21679"/>
                  </a:lnTo>
                  <a:lnTo>
                    <a:pt x="24630" y="21150"/>
                  </a:lnTo>
                  <a:lnTo>
                    <a:pt x="24045" y="20649"/>
                  </a:lnTo>
                  <a:lnTo>
                    <a:pt x="23461" y="20149"/>
                  </a:lnTo>
                  <a:lnTo>
                    <a:pt x="22292" y="19258"/>
                  </a:lnTo>
                  <a:lnTo>
                    <a:pt x="22459" y="19063"/>
                  </a:lnTo>
                  <a:lnTo>
                    <a:pt x="22598" y="18868"/>
                  </a:lnTo>
                  <a:lnTo>
                    <a:pt x="22709" y="18674"/>
                  </a:lnTo>
                  <a:lnTo>
                    <a:pt x="22848" y="18451"/>
                  </a:lnTo>
                  <a:lnTo>
                    <a:pt x="23015" y="17978"/>
                  </a:lnTo>
                  <a:lnTo>
                    <a:pt x="23155" y="17477"/>
                  </a:lnTo>
                  <a:lnTo>
                    <a:pt x="23266" y="16948"/>
                  </a:lnTo>
                  <a:lnTo>
                    <a:pt x="23294" y="16392"/>
                  </a:lnTo>
                  <a:lnTo>
                    <a:pt x="23294" y="15835"/>
                  </a:lnTo>
                  <a:lnTo>
                    <a:pt x="23238" y="15278"/>
                  </a:lnTo>
                  <a:lnTo>
                    <a:pt x="23155" y="14694"/>
                  </a:lnTo>
                  <a:lnTo>
                    <a:pt x="23015" y="14137"/>
                  </a:lnTo>
                  <a:lnTo>
                    <a:pt x="22848" y="13581"/>
                  </a:lnTo>
                  <a:lnTo>
                    <a:pt x="22654" y="13052"/>
                  </a:lnTo>
                  <a:lnTo>
                    <a:pt x="22403" y="12579"/>
                  </a:lnTo>
                  <a:lnTo>
                    <a:pt x="22153" y="12106"/>
                  </a:lnTo>
                  <a:lnTo>
                    <a:pt x="21847" y="11716"/>
                  </a:lnTo>
                  <a:lnTo>
                    <a:pt x="21541" y="11355"/>
                  </a:lnTo>
                  <a:lnTo>
                    <a:pt x="21040" y="10881"/>
                  </a:lnTo>
                  <a:lnTo>
                    <a:pt x="20566" y="10520"/>
                  </a:lnTo>
                  <a:lnTo>
                    <a:pt x="20149" y="10269"/>
                  </a:lnTo>
                  <a:lnTo>
                    <a:pt x="19759" y="10074"/>
                  </a:lnTo>
                  <a:lnTo>
                    <a:pt x="19426" y="9935"/>
                  </a:lnTo>
                  <a:lnTo>
                    <a:pt x="19092" y="9852"/>
                  </a:lnTo>
                  <a:lnTo>
                    <a:pt x="18841" y="9768"/>
                  </a:lnTo>
                  <a:lnTo>
                    <a:pt x="18591" y="9657"/>
                  </a:lnTo>
                  <a:lnTo>
                    <a:pt x="18368" y="9546"/>
                  </a:lnTo>
                  <a:lnTo>
                    <a:pt x="18201" y="9379"/>
                  </a:lnTo>
                  <a:lnTo>
                    <a:pt x="18034" y="9156"/>
                  </a:lnTo>
                  <a:lnTo>
                    <a:pt x="17895" y="8878"/>
                  </a:lnTo>
                  <a:lnTo>
                    <a:pt x="17811" y="8460"/>
                  </a:lnTo>
                  <a:lnTo>
                    <a:pt x="17728" y="7932"/>
                  </a:lnTo>
                  <a:lnTo>
                    <a:pt x="17644" y="7264"/>
                  </a:lnTo>
                  <a:lnTo>
                    <a:pt x="17589" y="6457"/>
                  </a:lnTo>
                  <a:lnTo>
                    <a:pt x="17561" y="5399"/>
                  </a:lnTo>
                  <a:lnTo>
                    <a:pt x="17477" y="4202"/>
                  </a:lnTo>
                  <a:lnTo>
                    <a:pt x="17394" y="3562"/>
                  </a:lnTo>
                  <a:lnTo>
                    <a:pt x="17310" y="2950"/>
                  </a:lnTo>
                  <a:lnTo>
                    <a:pt x="17171" y="2338"/>
                  </a:lnTo>
                  <a:lnTo>
                    <a:pt x="17004" y="1781"/>
                  </a:lnTo>
                  <a:lnTo>
                    <a:pt x="16893" y="1531"/>
                  </a:lnTo>
                  <a:lnTo>
                    <a:pt x="16782" y="1280"/>
                  </a:lnTo>
                  <a:lnTo>
                    <a:pt x="16643" y="1030"/>
                  </a:lnTo>
                  <a:lnTo>
                    <a:pt x="16503" y="835"/>
                  </a:lnTo>
                  <a:lnTo>
                    <a:pt x="16336" y="640"/>
                  </a:lnTo>
                  <a:lnTo>
                    <a:pt x="16169" y="473"/>
                  </a:lnTo>
                  <a:lnTo>
                    <a:pt x="15975" y="306"/>
                  </a:lnTo>
                  <a:lnTo>
                    <a:pt x="15780" y="195"/>
                  </a:lnTo>
                  <a:lnTo>
                    <a:pt x="15557" y="112"/>
                  </a:lnTo>
                  <a:lnTo>
                    <a:pt x="15307" y="28"/>
                  </a:lnTo>
                  <a:lnTo>
                    <a:pt x="15028"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3"/>
            <p:cNvSpPr/>
            <p:nvPr/>
          </p:nvSpPr>
          <p:spPr>
            <a:xfrm>
              <a:off x="858525" y="1714950"/>
              <a:ext cx="409800" cy="1015075"/>
            </a:xfrm>
            <a:custGeom>
              <a:rect b="b" l="l" r="r" t="t"/>
              <a:pathLst>
                <a:path extrusionOk="0" h="40603" w="16392">
                  <a:moveTo>
                    <a:pt x="9740" y="0"/>
                  </a:moveTo>
                  <a:lnTo>
                    <a:pt x="9657" y="56"/>
                  </a:lnTo>
                  <a:lnTo>
                    <a:pt x="9601" y="111"/>
                  </a:lnTo>
                  <a:lnTo>
                    <a:pt x="9546" y="223"/>
                  </a:lnTo>
                  <a:lnTo>
                    <a:pt x="9462" y="779"/>
                  </a:lnTo>
                  <a:lnTo>
                    <a:pt x="9379" y="1336"/>
                  </a:lnTo>
                  <a:lnTo>
                    <a:pt x="9323" y="1920"/>
                  </a:lnTo>
                  <a:lnTo>
                    <a:pt x="9295" y="2477"/>
                  </a:lnTo>
                  <a:lnTo>
                    <a:pt x="9267" y="3646"/>
                  </a:lnTo>
                  <a:lnTo>
                    <a:pt x="9267" y="4787"/>
                  </a:lnTo>
                  <a:lnTo>
                    <a:pt x="9212" y="7236"/>
                  </a:lnTo>
                  <a:lnTo>
                    <a:pt x="9184" y="9685"/>
                  </a:lnTo>
                  <a:lnTo>
                    <a:pt x="9128" y="12161"/>
                  </a:lnTo>
                  <a:lnTo>
                    <a:pt x="9045" y="14610"/>
                  </a:lnTo>
                  <a:lnTo>
                    <a:pt x="8989" y="17087"/>
                  </a:lnTo>
                  <a:lnTo>
                    <a:pt x="8933" y="19536"/>
                  </a:lnTo>
                  <a:lnTo>
                    <a:pt x="8961" y="22041"/>
                  </a:lnTo>
                  <a:lnTo>
                    <a:pt x="8961" y="24545"/>
                  </a:lnTo>
                  <a:lnTo>
                    <a:pt x="8933" y="27022"/>
                  </a:lnTo>
                  <a:lnTo>
                    <a:pt x="8906" y="28274"/>
                  </a:lnTo>
                  <a:lnTo>
                    <a:pt x="8850" y="29527"/>
                  </a:lnTo>
                  <a:lnTo>
                    <a:pt x="8794" y="30946"/>
                  </a:lnTo>
                  <a:lnTo>
                    <a:pt x="7681" y="29944"/>
                  </a:lnTo>
                  <a:lnTo>
                    <a:pt x="6568" y="28887"/>
                  </a:lnTo>
                  <a:lnTo>
                    <a:pt x="6039" y="28358"/>
                  </a:lnTo>
                  <a:lnTo>
                    <a:pt x="5538" y="27801"/>
                  </a:lnTo>
                  <a:lnTo>
                    <a:pt x="5037" y="27217"/>
                  </a:lnTo>
                  <a:lnTo>
                    <a:pt x="4536" y="26633"/>
                  </a:lnTo>
                  <a:lnTo>
                    <a:pt x="3980" y="25881"/>
                  </a:lnTo>
                  <a:lnTo>
                    <a:pt x="3423" y="25130"/>
                  </a:lnTo>
                  <a:lnTo>
                    <a:pt x="2894" y="24351"/>
                  </a:lnTo>
                  <a:lnTo>
                    <a:pt x="2366" y="23543"/>
                  </a:lnTo>
                  <a:lnTo>
                    <a:pt x="1893" y="22736"/>
                  </a:lnTo>
                  <a:lnTo>
                    <a:pt x="1447" y="21902"/>
                  </a:lnTo>
                  <a:lnTo>
                    <a:pt x="1002" y="21067"/>
                  </a:lnTo>
                  <a:lnTo>
                    <a:pt x="640" y="20232"/>
                  </a:lnTo>
                  <a:lnTo>
                    <a:pt x="557" y="20121"/>
                  </a:lnTo>
                  <a:lnTo>
                    <a:pt x="445" y="20065"/>
                  </a:lnTo>
                  <a:lnTo>
                    <a:pt x="334" y="20037"/>
                  </a:lnTo>
                  <a:lnTo>
                    <a:pt x="223" y="20093"/>
                  </a:lnTo>
                  <a:lnTo>
                    <a:pt x="112" y="20148"/>
                  </a:lnTo>
                  <a:lnTo>
                    <a:pt x="28" y="20232"/>
                  </a:lnTo>
                  <a:lnTo>
                    <a:pt x="0" y="20343"/>
                  </a:lnTo>
                  <a:lnTo>
                    <a:pt x="0" y="20482"/>
                  </a:lnTo>
                  <a:lnTo>
                    <a:pt x="278" y="21428"/>
                  </a:lnTo>
                  <a:lnTo>
                    <a:pt x="585" y="22347"/>
                  </a:lnTo>
                  <a:lnTo>
                    <a:pt x="946" y="23265"/>
                  </a:lnTo>
                  <a:lnTo>
                    <a:pt x="1336" y="24156"/>
                  </a:lnTo>
                  <a:lnTo>
                    <a:pt x="1753" y="25046"/>
                  </a:lnTo>
                  <a:lnTo>
                    <a:pt x="2199" y="25937"/>
                  </a:lnTo>
                  <a:lnTo>
                    <a:pt x="2672" y="26772"/>
                  </a:lnTo>
                  <a:lnTo>
                    <a:pt x="3201" y="27607"/>
                  </a:lnTo>
                  <a:lnTo>
                    <a:pt x="3757" y="28414"/>
                  </a:lnTo>
                  <a:lnTo>
                    <a:pt x="4369" y="29193"/>
                  </a:lnTo>
                  <a:lnTo>
                    <a:pt x="5009" y="29944"/>
                  </a:lnTo>
                  <a:lnTo>
                    <a:pt x="5677" y="30668"/>
                  </a:lnTo>
                  <a:lnTo>
                    <a:pt x="6373" y="31336"/>
                  </a:lnTo>
                  <a:lnTo>
                    <a:pt x="7124" y="31976"/>
                  </a:lnTo>
                  <a:lnTo>
                    <a:pt x="7904" y="32588"/>
                  </a:lnTo>
                  <a:lnTo>
                    <a:pt x="8711" y="33145"/>
                  </a:lnTo>
                  <a:lnTo>
                    <a:pt x="8683" y="34731"/>
                  </a:lnTo>
                  <a:lnTo>
                    <a:pt x="8655" y="36317"/>
                  </a:lnTo>
                  <a:lnTo>
                    <a:pt x="8627" y="37903"/>
                  </a:lnTo>
                  <a:lnTo>
                    <a:pt x="8655" y="39490"/>
                  </a:lnTo>
                  <a:lnTo>
                    <a:pt x="8683" y="39740"/>
                  </a:lnTo>
                  <a:lnTo>
                    <a:pt x="8766" y="39963"/>
                  </a:lnTo>
                  <a:lnTo>
                    <a:pt x="8878" y="40158"/>
                  </a:lnTo>
                  <a:lnTo>
                    <a:pt x="9045" y="40324"/>
                  </a:lnTo>
                  <a:lnTo>
                    <a:pt x="9212" y="40464"/>
                  </a:lnTo>
                  <a:lnTo>
                    <a:pt x="9406" y="40547"/>
                  </a:lnTo>
                  <a:lnTo>
                    <a:pt x="9629" y="40603"/>
                  </a:lnTo>
                  <a:lnTo>
                    <a:pt x="10047" y="40603"/>
                  </a:lnTo>
                  <a:lnTo>
                    <a:pt x="10269" y="40547"/>
                  </a:lnTo>
                  <a:lnTo>
                    <a:pt x="10464" y="40464"/>
                  </a:lnTo>
                  <a:lnTo>
                    <a:pt x="10631" y="40324"/>
                  </a:lnTo>
                  <a:lnTo>
                    <a:pt x="10798" y="40158"/>
                  </a:lnTo>
                  <a:lnTo>
                    <a:pt x="10909" y="39963"/>
                  </a:lnTo>
                  <a:lnTo>
                    <a:pt x="10965" y="39740"/>
                  </a:lnTo>
                  <a:lnTo>
                    <a:pt x="10993" y="39490"/>
                  </a:lnTo>
                  <a:lnTo>
                    <a:pt x="10965" y="36985"/>
                  </a:lnTo>
                  <a:lnTo>
                    <a:pt x="10881" y="34508"/>
                  </a:lnTo>
                  <a:lnTo>
                    <a:pt x="10798" y="32004"/>
                  </a:lnTo>
                  <a:lnTo>
                    <a:pt x="10659" y="29527"/>
                  </a:lnTo>
                  <a:lnTo>
                    <a:pt x="10603" y="28163"/>
                  </a:lnTo>
                  <a:lnTo>
                    <a:pt x="10575" y="26800"/>
                  </a:lnTo>
                  <a:lnTo>
                    <a:pt x="10547" y="24072"/>
                  </a:lnTo>
                  <a:lnTo>
                    <a:pt x="10826" y="23961"/>
                  </a:lnTo>
                  <a:lnTo>
                    <a:pt x="11076" y="23822"/>
                  </a:lnTo>
                  <a:lnTo>
                    <a:pt x="11299" y="23683"/>
                  </a:lnTo>
                  <a:lnTo>
                    <a:pt x="11521" y="23488"/>
                  </a:lnTo>
                  <a:lnTo>
                    <a:pt x="11939" y="23070"/>
                  </a:lnTo>
                  <a:lnTo>
                    <a:pt x="12356" y="22625"/>
                  </a:lnTo>
                  <a:lnTo>
                    <a:pt x="12885" y="22013"/>
                  </a:lnTo>
                  <a:lnTo>
                    <a:pt x="13414" y="21401"/>
                  </a:lnTo>
                  <a:lnTo>
                    <a:pt x="13915" y="20761"/>
                  </a:lnTo>
                  <a:lnTo>
                    <a:pt x="14416" y="20093"/>
                  </a:lnTo>
                  <a:lnTo>
                    <a:pt x="14889" y="19425"/>
                  </a:lnTo>
                  <a:lnTo>
                    <a:pt x="15334" y="18757"/>
                  </a:lnTo>
                  <a:lnTo>
                    <a:pt x="15724" y="18061"/>
                  </a:lnTo>
                  <a:lnTo>
                    <a:pt x="16113" y="17338"/>
                  </a:lnTo>
                  <a:lnTo>
                    <a:pt x="16280" y="16920"/>
                  </a:lnTo>
                  <a:lnTo>
                    <a:pt x="16336" y="16698"/>
                  </a:lnTo>
                  <a:lnTo>
                    <a:pt x="16364" y="16475"/>
                  </a:lnTo>
                  <a:lnTo>
                    <a:pt x="16392" y="16280"/>
                  </a:lnTo>
                  <a:lnTo>
                    <a:pt x="16364" y="16141"/>
                  </a:lnTo>
                  <a:lnTo>
                    <a:pt x="16336" y="16030"/>
                  </a:lnTo>
                  <a:lnTo>
                    <a:pt x="16169" y="15863"/>
                  </a:lnTo>
                  <a:lnTo>
                    <a:pt x="16169" y="15835"/>
                  </a:lnTo>
                  <a:lnTo>
                    <a:pt x="16141" y="15779"/>
                  </a:lnTo>
                  <a:lnTo>
                    <a:pt x="16113" y="15751"/>
                  </a:lnTo>
                  <a:lnTo>
                    <a:pt x="16058" y="15751"/>
                  </a:lnTo>
                  <a:lnTo>
                    <a:pt x="16002" y="15779"/>
                  </a:lnTo>
                  <a:lnTo>
                    <a:pt x="15807" y="15974"/>
                  </a:lnTo>
                  <a:lnTo>
                    <a:pt x="15612" y="16169"/>
                  </a:lnTo>
                  <a:lnTo>
                    <a:pt x="15251" y="16642"/>
                  </a:lnTo>
                  <a:lnTo>
                    <a:pt x="14889" y="17115"/>
                  </a:lnTo>
                  <a:lnTo>
                    <a:pt x="14527" y="17560"/>
                  </a:lnTo>
                  <a:lnTo>
                    <a:pt x="13692" y="18562"/>
                  </a:lnTo>
                  <a:lnTo>
                    <a:pt x="12802" y="19564"/>
                  </a:lnTo>
                  <a:lnTo>
                    <a:pt x="11883" y="20538"/>
                  </a:lnTo>
                  <a:lnTo>
                    <a:pt x="10965" y="21512"/>
                  </a:lnTo>
                  <a:lnTo>
                    <a:pt x="10547" y="21874"/>
                  </a:lnTo>
                  <a:lnTo>
                    <a:pt x="10547" y="19536"/>
                  </a:lnTo>
                  <a:lnTo>
                    <a:pt x="10520" y="17087"/>
                  </a:lnTo>
                  <a:lnTo>
                    <a:pt x="10436" y="14610"/>
                  </a:lnTo>
                  <a:lnTo>
                    <a:pt x="10380" y="12161"/>
                  </a:lnTo>
                  <a:lnTo>
                    <a:pt x="10325" y="9685"/>
                  </a:lnTo>
                  <a:lnTo>
                    <a:pt x="10297" y="4981"/>
                  </a:lnTo>
                  <a:lnTo>
                    <a:pt x="10325" y="2588"/>
                  </a:lnTo>
                  <a:lnTo>
                    <a:pt x="10297" y="2004"/>
                  </a:lnTo>
                  <a:lnTo>
                    <a:pt x="10269" y="1391"/>
                  </a:lnTo>
                  <a:lnTo>
                    <a:pt x="10241" y="807"/>
                  </a:lnTo>
                  <a:lnTo>
                    <a:pt x="10158" y="223"/>
                  </a:lnTo>
                  <a:lnTo>
                    <a:pt x="10102" y="111"/>
                  </a:lnTo>
                  <a:lnTo>
                    <a:pt x="10047" y="56"/>
                  </a:lnTo>
                  <a:lnTo>
                    <a:pt x="9963"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2" name="Google Shape;3472;p23"/>
          <p:cNvGrpSpPr/>
          <p:nvPr/>
        </p:nvGrpSpPr>
        <p:grpSpPr>
          <a:xfrm>
            <a:off x="6865725" y="1415050"/>
            <a:ext cx="1923000" cy="1682300"/>
            <a:chOff x="4976550" y="1166700"/>
            <a:chExt cx="1923000" cy="1682300"/>
          </a:xfrm>
        </p:grpSpPr>
        <p:sp>
          <p:nvSpPr>
            <p:cNvPr id="3473" name="Google Shape;3473;p23"/>
            <p:cNvSpPr/>
            <p:nvPr/>
          </p:nvSpPr>
          <p:spPr>
            <a:xfrm>
              <a:off x="4976550" y="1406725"/>
              <a:ext cx="811225" cy="1193200"/>
            </a:xfrm>
            <a:custGeom>
              <a:rect b="b" l="l" r="r" t="t"/>
              <a:pathLst>
                <a:path extrusionOk="0" h="47728" w="32449">
                  <a:moveTo>
                    <a:pt x="16642" y="1"/>
                  </a:moveTo>
                  <a:lnTo>
                    <a:pt x="16447" y="29"/>
                  </a:lnTo>
                  <a:lnTo>
                    <a:pt x="16225" y="56"/>
                  </a:lnTo>
                  <a:lnTo>
                    <a:pt x="16030" y="112"/>
                  </a:lnTo>
                  <a:lnTo>
                    <a:pt x="15835" y="196"/>
                  </a:lnTo>
                  <a:lnTo>
                    <a:pt x="15640" y="279"/>
                  </a:lnTo>
                  <a:lnTo>
                    <a:pt x="15473" y="390"/>
                  </a:lnTo>
                  <a:lnTo>
                    <a:pt x="15306" y="502"/>
                  </a:lnTo>
                  <a:lnTo>
                    <a:pt x="14944" y="808"/>
                  </a:lnTo>
                  <a:lnTo>
                    <a:pt x="14638" y="1170"/>
                  </a:lnTo>
                  <a:lnTo>
                    <a:pt x="14332" y="1559"/>
                  </a:lnTo>
                  <a:lnTo>
                    <a:pt x="14054" y="2032"/>
                  </a:lnTo>
                  <a:lnTo>
                    <a:pt x="13803" y="2533"/>
                  </a:lnTo>
                  <a:lnTo>
                    <a:pt x="13553" y="3062"/>
                  </a:lnTo>
                  <a:lnTo>
                    <a:pt x="13330" y="3646"/>
                  </a:lnTo>
                  <a:lnTo>
                    <a:pt x="13135" y="4259"/>
                  </a:lnTo>
                  <a:lnTo>
                    <a:pt x="12941" y="4899"/>
                  </a:lnTo>
                  <a:lnTo>
                    <a:pt x="12774" y="5567"/>
                  </a:lnTo>
                  <a:lnTo>
                    <a:pt x="12607" y="6234"/>
                  </a:lnTo>
                  <a:lnTo>
                    <a:pt x="12468" y="6930"/>
                  </a:lnTo>
                  <a:lnTo>
                    <a:pt x="12189" y="8377"/>
                  </a:lnTo>
                  <a:lnTo>
                    <a:pt x="11994" y="9797"/>
                  </a:lnTo>
                  <a:lnTo>
                    <a:pt x="11828" y="11188"/>
                  </a:lnTo>
                  <a:lnTo>
                    <a:pt x="11688" y="12552"/>
                  </a:lnTo>
                  <a:lnTo>
                    <a:pt x="11494" y="14889"/>
                  </a:lnTo>
                  <a:lnTo>
                    <a:pt x="11354" y="16587"/>
                  </a:lnTo>
                  <a:lnTo>
                    <a:pt x="11104" y="16253"/>
                  </a:lnTo>
                  <a:lnTo>
                    <a:pt x="10826" y="15919"/>
                  </a:lnTo>
                  <a:lnTo>
                    <a:pt x="10492" y="15613"/>
                  </a:lnTo>
                  <a:lnTo>
                    <a:pt x="10102" y="15307"/>
                  </a:lnTo>
                  <a:lnTo>
                    <a:pt x="9685" y="15056"/>
                  </a:lnTo>
                  <a:lnTo>
                    <a:pt x="9267" y="14806"/>
                  </a:lnTo>
                  <a:lnTo>
                    <a:pt x="8822" y="14583"/>
                  </a:lnTo>
                  <a:lnTo>
                    <a:pt x="8349" y="14416"/>
                  </a:lnTo>
                  <a:lnTo>
                    <a:pt x="7904" y="14277"/>
                  </a:lnTo>
                  <a:lnTo>
                    <a:pt x="7431" y="14194"/>
                  </a:lnTo>
                  <a:lnTo>
                    <a:pt x="6957" y="14166"/>
                  </a:lnTo>
                  <a:lnTo>
                    <a:pt x="6512" y="14194"/>
                  </a:lnTo>
                  <a:lnTo>
                    <a:pt x="6290" y="14221"/>
                  </a:lnTo>
                  <a:lnTo>
                    <a:pt x="6067" y="14277"/>
                  </a:lnTo>
                  <a:lnTo>
                    <a:pt x="5872" y="14361"/>
                  </a:lnTo>
                  <a:lnTo>
                    <a:pt x="5677" y="14444"/>
                  </a:lnTo>
                  <a:lnTo>
                    <a:pt x="5482" y="14555"/>
                  </a:lnTo>
                  <a:lnTo>
                    <a:pt x="5288" y="14667"/>
                  </a:lnTo>
                  <a:lnTo>
                    <a:pt x="5121" y="14834"/>
                  </a:lnTo>
                  <a:lnTo>
                    <a:pt x="4954" y="15001"/>
                  </a:lnTo>
                  <a:lnTo>
                    <a:pt x="4759" y="15223"/>
                  </a:lnTo>
                  <a:lnTo>
                    <a:pt x="4620" y="15446"/>
                  </a:lnTo>
                  <a:lnTo>
                    <a:pt x="4508" y="15724"/>
                  </a:lnTo>
                  <a:lnTo>
                    <a:pt x="4425" y="16002"/>
                  </a:lnTo>
                  <a:lnTo>
                    <a:pt x="4369" y="16309"/>
                  </a:lnTo>
                  <a:lnTo>
                    <a:pt x="4314" y="16643"/>
                  </a:lnTo>
                  <a:lnTo>
                    <a:pt x="4314" y="16976"/>
                  </a:lnTo>
                  <a:lnTo>
                    <a:pt x="4314" y="17310"/>
                  </a:lnTo>
                  <a:lnTo>
                    <a:pt x="4341" y="17672"/>
                  </a:lnTo>
                  <a:lnTo>
                    <a:pt x="4397" y="18062"/>
                  </a:lnTo>
                  <a:lnTo>
                    <a:pt x="4564" y="18841"/>
                  </a:lnTo>
                  <a:lnTo>
                    <a:pt x="4759" y="19620"/>
                  </a:lnTo>
                  <a:lnTo>
                    <a:pt x="5009" y="20427"/>
                  </a:lnTo>
                  <a:lnTo>
                    <a:pt x="5315" y="21234"/>
                  </a:lnTo>
                  <a:lnTo>
                    <a:pt x="5622" y="22014"/>
                  </a:lnTo>
                  <a:lnTo>
                    <a:pt x="5956" y="22793"/>
                  </a:lnTo>
                  <a:lnTo>
                    <a:pt x="6317" y="23489"/>
                  </a:lnTo>
                  <a:lnTo>
                    <a:pt x="6957" y="24741"/>
                  </a:lnTo>
                  <a:lnTo>
                    <a:pt x="7458" y="25687"/>
                  </a:lnTo>
                  <a:lnTo>
                    <a:pt x="7069" y="25297"/>
                  </a:lnTo>
                  <a:lnTo>
                    <a:pt x="6679" y="24936"/>
                  </a:lnTo>
                  <a:lnTo>
                    <a:pt x="6262" y="24630"/>
                  </a:lnTo>
                  <a:lnTo>
                    <a:pt x="5816" y="24379"/>
                  </a:lnTo>
                  <a:lnTo>
                    <a:pt x="5371" y="24184"/>
                  </a:lnTo>
                  <a:lnTo>
                    <a:pt x="4926" y="24045"/>
                  </a:lnTo>
                  <a:lnTo>
                    <a:pt x="4481" y="23962"/>
                  </a:lnTo>
                  <a:lnTo>
                    <a:pt x="4035" y="23934"/>
                  </a:lnTo>
                  <a:lnTo>
                    <a:pt x="3618" y="23962"/>
                  </a:lnTo>
                  <a:lnTo>
                    <a:pt x="3395" y="24017"/>
                  </a:lnTo>
                  <a:lnTo>
                    <a:pt x="3200" y="24073"/>
                  </a:lnTo>
                  <a:lnTo>
                    <a:pt x="3006" y="24129"/>
                  </a:lnTo>
                  <a:lnTo>
                    <a:pt x="2783" y="24212"/>
                  </a:lnTo>
                  <a:lnTo>
                    <a:pt x="2588" y="24323"/>
                  </a:lnTo>
                  <a:lnTo>
                    <a:pt x="2421" y="24463"/>
                  </a:lnTo>
                  <a:lnTo>
                    <a:pt x="2226" y="24602"/>
                  </a:lnTo>
                  <a:lnTo>
                    <a:pt x="2059" y="24769"/>
                  </a:lnTo>
                  <a:lnTo>
                    <a:pt x="1893" y="24936"/>
                  </a:lnTo>
                  <a:lnTo>
                    <a:pt x="1726" y="25130"/>
                  </a:lnTo>
                  <a:lnTo>
                    <a:pt x="1586" y="25353"/>
                  </a:lnTo>
                  <a:lnTo>
                    <a:pt x="1419" y="25576"/>
                  </a:lnTo>
                  <a:lnTo>
                    <a:pt x="1308" y="25826"/>
                  </a:lnTo>
                  <a:lnTo>
                    <a:pt x="1169" y="26104"/>
                  </a:lnTo>
                  <a:lnTo>
                    <a:pt x="1058" y="26466"/>
                  </a:lnTo>
                  <a:lnTo>
                    <a:pt x="946" y="26800"/>
                  </a:lnTo>
                  <a:lnTo>
                    <a:pt x="891" y="27162"/>
                  </a:lnTo>
                  <a:lnTo>
                    <a:pt x="863" y="27524"/>
                  </a:lnTo>
                  <a:lnTo>
                    <a:pt x="863" y="27886"/>
                  </a:lnTo>
                  <a:lnTo>
                    <a:pt x="863" y="28247"/>
                  </a:lnTo>
                  <a:lnTo>
                    <a:pt x="918" y="28637"/>
                  </a:lnTo>
                  <a:lnTo>
                    <a:pt x="1002" y="28999"/>
                  </a:lnTo>
                  <a:lnTo>
                    <a:pt x="1085" y="29360"/>
                  </a:lnTo>
                  <a:lnTo>
                    <a:pt x="1197" y="29750"/>
                  </a:lnTo>
                  <a:lnTo>
                    <a:pt x="1336" y="30112"/>
                  </a:lnTo>
                  <a:lnTo>
                    <a:pt x="1475" y="30501"/>
                  </a:lnTo>
                  <a:lnTo>
                    <a:pt x="1837" y="31225"/>
                  </a:lnTo>
                  <a:lnTo>
                    <a:pt x="2254" y="31949"/>
                  </a:lnTo>
                  <a:lnTo>
                    <a:pt x="2727" y="32644"/>
                  </a:lnTo>
                  <a:lnTo>
                    <a:pt x="3228" y="33312"/>
                  </a:lnTo>
                  <a:lnTo>
                    <a:pt x="3785" y="33952"/>
                  </a:lnTo>
                  <a:lnTo>
                    <a:pt x="4314" y="34537"/>
                  </a:lnTo>
                  <a:lnTo>
                    <a:pt x="4870" y="35065"/>
                  </a:lnTo>
                  <a:lnTo>
                    <a:pt x="5427" y="35539"/>
                  </a:lnTo>
                  <a:lnTo>
                    <a:pt x="5956" y="35956"/>
                  </a:lnTo>
                  <a:lnTo>
                    <a:pt x="6456" y="36318"/>
                  </a:lnTo>
                  <a:lnTo>
                    <a:pt x="6095" y="36234"/>
                  </a:lnTo>
                  <a:lnTo>
                    <a:pt x="5733" y="36123"/>
                  </a:lnTo>
                  <a:lnTo>
                    <a:pt x="4982" y="35872"/>
                  </a:lnTo>
                  <a:lnTo>
                    <a:pt x="4230" y="35650"/>
                  </a:lnTo>
                  <a:lnTo>
                    <a:pt x="3868" y="35566"/>
                  </a:lnTo>
                  <a:lnTo>
                    <a:pt x="3507" y="35483"/>
                  </a:lnTo>
                  <a:lnTo>
                    <a:pt x="3145" y="35427"/>
                  </a:lnTo>
                  <a:lnTo>
                    <a:pt x="2811" y="35427"/>
                  </a:lnTo>
                  <a:lnTo>
                    <a:pt x="2449" y="35455"/>
                  </a:lnTo>
                  <a:lnTo>
                    <a:pt x="2115" y="35511"/>
                  </a:lnTo>
                  <a:lnTo>
                    <a:pt x="1781" y="35622"/>
                  </a:lnTo>
                  <a:lnTo>
                    <a:pt x="1475" y="35817"/>
                  </a:lnTo>
                  <a:lnTo>
                    <a:pt x="1169" y="36039"/>
                  </a:lnTo>
                  <a:lnTo>
                    <a:pt x="863" y="36346"/>
                  </a:lnTo>
                  <a:lnTo>
                    <a:pt x="696" y="36568"/>
                  </a:lnTo>
                  <a:lnTo>
                    <a:pt x="529" y="36763"/>
                  </a:lnTo>
                  <a:lnTo>
                    <a:pt x="418" y="36986"/>
                  </a:lnTo>
                  <a:lnTo>
                    <a:pt x="306" y="37208"/>
                  </a:lnTo>
                  <a:lnTo>
                    <a:pt x="223" y="37459"/>
                  </a:lnTo>
                  <a:lnTo>
                    <a:pt x="139" y="37681"/>
                  </a:lnTo>
                  <a:lnTo>
                    <a:pt x="84" y="37932"/>
                  </a:lnTo>
                  <a:lnTo>
                    <a:pt x="56" y="38154"/>
                  </a:lnTo>
                  <a:lnTo>
                    <a:pt x="0" y="38655"/>
                  </a:lnTo>
                  <a:lnTo>
                    <a:pt x="28" y="39156"/>
                  </a:lnTo>
                  <a:lnTo>
                    <a:pt x="111" y="39657"/>
                  </a:lnTo>
                  <a:lnTo>
                    <a:pt x="223" y="40158"/>
                  </a:lnTo>
                  <a:lnTo>
                    <a:pt x="390" y="40631"/>
                  </a:lnTo>
                  <a:lnTo>
                    <a:pt x="612" y="41104"/>
                  </a:lnTo>
                  <a:lnTo>
                    <a:pt x="835" y="41577"/>
                  </a:lnTo>
                  <a:lnTo>
                    <a:pt x="1113" y="42023"/>
                  </a:lnTo>
                  <a:lnTo>
                    <a:pt x="1392" y="42440"/>
                  </a:lnTo>
                  <a:lnTo>
                    <a:pt x="1698" y="42802"/>
                  </a:lnTo>
                  <a:lnTo>
                    <a:pt x="2004" y="43164"/>
                  </a:lnTo>
                  <a:lnTo>
                    <a:pt x="2338" y="43470"/>
                  </a:lnTo>
                  <a:lnTo>
                    <a:pt x="2811" y="43887"/>
                  </a:lnTo>
                  <a:lnTo>
                    <a:pt x="3312" y="44277"/>
                  </a:lnTo>
                  <a:lnTo>
                    <a:pt x="3813" y="44639"/>
                  </a:lnTo>
                  <a:lnTo>
                    <a:pt x="4341" y="45000"/>
                  </a:lnTo>
                  <a:lnTo>
                    <a:pt x="4898" y="45307"/>
                  </a:lnTo>
                  <a:lnTo>
                    <a:pt x="5427" y="45613"/>
                  </a:lnTo>
                  <a:lnTo>
                    <a:pt x="5983" y="45891"/>
                  </a:lnTo>
                  <a:lnTo>
                    <a:pt x="6568" y="46141"/>
                  </a:lnTo>
                  <a:lnTo>
                    <a:pt x="7124" y="46364"/>
                  </a:lnTo>
                  <a:lnTo>
                    <a:pt x="7709" y="46587"/>
                  </a:lnTo>
                  <a:lnTo>
                    <a:pt x="8293" y="46754"/>
                  </a:lnTo>
                  <a:lnTo>
                    <a:pt x="8878" y="46949"/>
                  </a:lnTo>
                  <a:lnTo>
                    <a:pt x="9462" y="47088"/>
                  </a:lnTo>
                  <a:lnTo>
                    <a:pt x="10074" y="47227"/>
                  </a:lnTo>
                  <a:lnTo>
                    <a:pt x="10659" y="47338"/>
                  </a:lnTo>
                  <a:lnTo>
                    <a:pt x="11271" y="47449"/>
                  </a:lnTo>
                  <a:lnTo>
                    <a:pt x="12440" y="47589"/>
                  </a:lnTo>
                  <a:lnTo>
                    <a:pt x="13636" y="47672"/>
                  </a:lnTo>
                  <a:lnTo>
                    <a:pt x="14805" y="47728"/>
                  </a:lnTo>
                  <a:lnTo>
                    <a:pt x="15946" y="47700"/>
                  </a:lnTo>
                  <a:lnTo>
                    <a:pt x="17032" y="47644"/>
                  </a:lnTo>
                  <a:lnTo>
                    <a:pt x="18089" y="47533"/>
                  </a:lnTo>
                  <a:lnTo>
                    <a:pt x="19119" y="47394"/>
                  </a:lnTo>
                  <a:lnTo>
                    <a:pt x="20065" y="47227"/>
                  </a:lnTo>
                  <a:lnTo>
                    <a:pt x="20538" y="47255"/>
                  </a:lnTo>
                  <a:lnTo>
                    <a:pt x="20983" y="47227"/>
                  </a:lnTo>
                  <a:lnTo>
                    <a:pt x="21456" y="47199"/>
                  </a:lnTo>
                  <a:lnTo>
                    <a:pt x="21957" y="47115"/>
                  </a:lnTo>
                  <a:lnTo>
                    <a:pt x="22430" y="47032"/>
                  </a:lnTo>
                  <a:lnTo>
                    <a:pt x="22931" y="46893"/>
                  </a:lnTo>
                  <a:lnTo>
                    <a:pt x="23432" y="46754"/>
                  </a:lnTo>
                  <a:lnTo>
                    <a:pt x="23933" y="46559"/>
                  </a:lnTo>
                  <a:lnTo>
                    <a:pt x="24406" y="46364"/>
                  </a:lnTo>
                  <a:lnTo>
                    <a:pt x="24907" y="46141"/>
                  </a:lnTo>
                  <a:lnTo>
                    <a:pt x="25380" y="45891"/>
                  </a:lnTo>
                  <a:lnTo>
                    <a:pt x="25881" y="45613"/>
                  </a:lnTo>
                  <a:lnTo>
                    <a:pt x="26354" y="45307"/>
                  </a:lnTo>
                  <a:lnTo>
                    <a:pt x="26800" y="45000"/>
                  </a:lnTo>
                  <a:lnTo>
                    <a:pt x="27273" y="44667"/>
                  </a:lnTo>
                  <a:lnTo>
                    <a:pt x="27690" y="44305"/>
                  </a:lnTo>
                  <a:lnTo>
                    <a:pt x="28108" y="43943"/>
                  </a:lnTo>
                  <a:lnTo>
                    <a:pt x="28525" y="43581"/>
                  </a:lnTo>
                  <a:lnTo>
                    <a:pt x="28915" y="43164"/>
                  </a:lnTo>
                  <a:lnTo>
                    <a:pt x="29276" y="42774"/>
                  </a:lnTo>
                  <a:lnTo>
                    <a:pt x="29610" y="42357"/>
                  </a:lnTo>
                  <a:lnTo>
                    <a:pt x="29944" y="41911"/>
                  </a:lnTo>
                  <a:lnTo>
                    <a:pt x="30223" y="41466"/>
                  </a:lnTo>
                  <a:lnTo>
                    <a:pt x="30501" y="41021"/>
                  </a:lnTo>
                  <a:lnTo>
                    <a:pt x="30724" y="40576"/>
                  </a:lnTo>
                  <a:lnTo>
                    <a:pt x="30946" y="40103"/>
                  </a:lnTo>
                  <a:lnTo>
                    <a:pt x="31113" y="39657"/>
                  </a:lnTo>
                  <a:lnTo>
                    <a:pt x="31252" y="39184"/>
                  </a:lnTo>
                  <a:lnTo>
                    <a:pt x="31336" y="38711"/>
                  </a:lnTo>
                  <a:lnTo>
                    <a:pt x="31391" y="38238"/>
                  </a:lnTo>
                  <a:lnTo>
                    <a:pt x="31419" y="37765"/>
                  </a:lnTo>
                  <a:lnTo>
                    <a:pt x="31391" y="37264"/>
                  </a:lnTo>
                  <a:lnTo>
                    <a:pt x="31002" y="37180"/>
                  </a:lnTo>
                  <a:lnTo>
                    <a:pt x="30612" y="37125"/>
                  </a:lnTo>
                  <a:lnTo>
                    <a:pt x="30223" y="37069"/>
                  </a:lnTo>
                  <a:lnTo>
                    <a:pt x="29833" y="37069"/>
                  </a:lnTo>
                  <a:lnTo>
                    <a:pt x="29443" y="37097"/>
                  </a:lnTo>
                  <a:lnTo>
                    <a:pt x="29082" y="37153"/>
                  </a:lnTo>
                  <a:lnTo>
                    <a:pt x="28720" y="37236"/>
                  </a:lnTo>
                  <a:lnTo>
                    <a:pt x="28386" y="37347"/>
                  </a:lnTo>
                  <a:lnTo>
                    <a:pt x="28052" y="37487"/>
                  </a:lnTo>
                  <a:lnTo>
                    <a:pt x="27718" y="37654"/>
                  </a:lnTo>
                  <a:lnTo>
                    <a:pt x="27412" y="37848"/>
                  </a:lnTo>
                  <a:lnTo>
                    <a:pt x="27106" y="38099"/>
                  </a:lnTo>
                  <a:lnTo>
                    <a:pt x="27077" y="38123"/>
                  </a:lnTo>
                  <a:lnTo>
                    <a:pt x="27607" y="37487"/>
                  </a:lnTo>
                  <a:lnTo>
                    <a:pt x="28219" y="36735"/>
                  </a:lnTo>
                  <a:lnTo>
                    <a:pt x="28803" y="35956"/>
                  </a:lnTo>
                  <a:lnTo>
                    <a:pt x="29416" y="35093"/>
                  </a:lnTo>
                  <a:lnTo>
                    <a:pt x="30000" y="34231"/>
                  </a:lnTo>
                  <a:lnTo>
                    <a:pt x="30529" y="33312"/>
                  </a:lnTo>
                  <a:lnTo>
                    <a:pt x="31030" y="32394"/>
                  </a:lnTo>
                  <a:lnTo>
                    <a:pt x="31503" y="31475"/>
                  </a:lnTo>
                  <a:lnTo>
                    <a:pt x="31698" y="31002"/>
                  </a:lnTo>
                  <a:lnTo>
                    <a:pt x="31865" y="30557"/>
                  </a:lnTo>
                  <a:lnTo>
                    <a:pt x="32032" y="30084"/>
                  </a:lnTo>
                  <a:lnTo>
                    <a:pt x="32171" y="29639"/>
                  </a:lnTo>
                  <a:lnTo>
                    <a:pt x="32282" y="29193"/>
                  </a:lnTo>
                  <a:lnTo>
                    <a:pt x="32365" y="28776"/>
                  </a:lnTo>
                  <a:lnTo>
                    <a:pt x="32421" y="28331"/>
                  </a:lnTo>
                  <a:lnTo>
                    <a:pt x="32449" y="27913"/>
                  </a:lnTo>
                  <a:lnTo>
                    <a:pt x="32449" y="27496"/>
                  </a:lnTo>
                  <a:lnTo>
                    <a:pt x="32421" y="27106"/>
                  </a:lnTo>
                  <a:lnTo>
                    <a:pt x="32365" y="26745"/>
                  </a:lnTo>
                  <a:lnTo>
                    <a:pt x="32254" y="26355"/>
                  </a:lnTo>
                  <a:lnTo>
                    <a:pt x="32115" y="25965"/>
                  </a:lnTo>
                  <a:lnTo>
                    <a:pt x="31948" y="25604"/>
                  </a:lnTo>
                  <a:lnTo>
                    <a:pt x="31753" y="25297"/>
                  </a:lnTo>
                  <a:lnTo>
                    <a:pt x="31558" y="25047"/>
                  </a:lnTo>
                  <a:lnTo>
                    <a:pt x="31364" y="24852"/>
                  </a:lnTo>
                  <a:lnTo>
                    <a:pt x="31141" y="24713"/>
                  </a:lnTo>
                  <a:lnTo>
                    <a:pt x="30918" y="24630"/>
                  </a:lnTo>
                  <a:lnTo>
                    <a:pt x="30668" y="24574"/>
                  </a:lnTo>
                  <a:lnTo>
                    <a:pt x="30445" y="24574"/>
                  </a:lnTo>
                  <a:lnTo>
                    <a:pt x="30195" y="24602"/>
                  </a:lnTo>
                  <a:lnTo>
                    <a:pt x="29916" y="24657"/>
                  </a:lnTo>
                  <a:lnTo>
                    <a:pt x="29666" y="24769"/>
                  </a:lnTo>
                  <a:lnTo>
                    <a:pt x="29388" y="24880"/>
                  </a:lnTo>
                  <a:lnTo>
                    <a:pt x="29137" y="25047"/>
                  </a:lnTo>
                  <a:lnTo>
                    <a:pt x="28859" y="25214"/>
                  </a:lnTo>
                  <a:lnTo>
                    <a:pt x="28581" y="25437"/>
                  </a:lnTo>
                  <a:lnTo>
                    <a:pt x="28024" y="25882"/>
                  </a:lnTo>
                  <a:lnTo>
                    <a:pt x="27495" y="26411"/>
                  </a:lnTo>
                  <a:lnTo>
                    <a:pt x="26939" y="26967"/>
                  </a:lnTo>
                  <a:lnTo>
                    <a:pt x="26438" y="27552"/>
                  </a:lnTo>
                  <a:lnTo>
                    <a:pt x="25492" y="28637"/>
                  </a:lnTo>
                  <a:lnTo>
                    <a:pt x="24712" y="29527"/>
                  </a:lnTo>
                  <a:lnTo>
                    <a:pt x="25408" y="28164"/>
                  </a:lnTo>
                  <a:lnTo>
                    <a:pt x="25770" y="27412"/>
                  </a:lnTo>
                  <a:lnTo>
                    <a:pt x="26132" y="26578"/>
                  </a:lnTo>
                  <a:lnTo>
                    <a:pt x="26493" y="25715"/>
                  </a:lnTo>
                  <a:lnTo>
                    <a:pt x="26855" y="24824"/>
                  </a:lnTo>
                  <a:lnTo>
                    <a:pt x="27161" y="23878"/>
                  </a:lnTo>
                  <a:lnTo>
                    <a:pt x="27468" y="22960"/>
                  </a:lnTo>
                  <a:lnTo>
                    <a:pt x="27718" y="22014"/>
                  </a:lnTo>
                  <a:lnTo>
                    <a:pt x="27885" y="21067"/>
                  </a:lnTo>
                  <a:lnTo>
                    <a:pt x="28024" y="20149"/>
                  </a:lnTo>
                  <a:lnTo>
                    <a:pt x="28080" y="19704"/>
                  </a:lnTo>
                  <a:lnTo>
                    <a:pt x="28080" y="19258"/>
                  </a:lnTo>
                  <a:lnTo>
                    <a:pt x="28080" y="18813"/>
                  </a:lnTo>
                  <a:lnTo>
                    <a:pt x="28052" y="18368"/>
                  </a:lnTo>
                  <a:lnTo>
                    <a:pt x="28024" y="17951"/>
                  </a:lnTo>
                  <a:lnTo>
                    <a:pt x="27941" y="17561"/>
                  </a:lnTo>
                  <a:lnTo>
                    <a:pt x="27857" y="17171"/>
                  </a:lnTo>
                  <a:lnTo>
                    <a:pt x="27746" y="16782"/>
                  </a:lnTo>
                  <a:lnTo>
                    <a:pt x="27607" y="16420"/>
                  </a:lnTo>
                  <a:lnTo>
                    <a:pt x="27412" y="16058"/>
                  </a:lnTo>
                  <a:lnTo>
                    <a:pt x="27217" y="15724"/>
                  </a:lnTo>
                  <a:lnTo>
                    <a:pt x="27022" y="15418"/>
                  </a:lnTo>
                  <a:lnTo>
                    <a:pt x="26800" y="15140"/>
                  </a:lnTo>
                  <a:lnTo>
                    <a:pt x="26605" y="14917"/>
                  </a:lnTo>
                  <a:lnTo>
                    <a:pt x="26410" y="14722"/>
                  </a:lnTo>
                  <a:lnTo>
                    <a:pt x="26215" y="14583"/>
                  </a:lnTo>
                  <a:lnTo>
                    <a:pt x="26020" y="14472"/>
                  </a:lnTo>
                  <a:lnTo>
                    <a:pt x="25826" y="14388"/>
                  </a:lnTo>
                  <a:lnTo>
                    <a:pt x="25631" y="14333"/>
                  </a:lnTo>
                  <a:lnTo>
                    <a:pt x="25241" y="14333"/>
                  </a:lnTo>
                  <a:lnTo>
                    <a:pt x="25074" y="14361"/>
                  </a:lnTo>
                  <a:lnTo>
                    <a:pt x="24879" y="14444"/>
                  </a:lnTo>
                  <a:lnTo>
                    <a:pt x="24712" y="14528"/>
                  </a:lnTo>
                  <a:lnTo>
                    <a:pt x="24518" y="14611"/>
                  </a:lnTo>
                  <a:lnTo>
                    <a:pt x="24351" y="14750"/>
                  </a:lnTo>
                  <a:lnTo>
                    <a:pt x="23989" y="15056"/>
                  </a:lnTo>
                  <a:lnTo>
                    <a:pt x="23655" y="15418"/>
                  </a:lnTo>
                  <a:lnTo>
                    <a:pt x="23321" y="15808"/>
                  </a:lnTo>
                  <a:lnTo>
                    <a:pt x="22987" y="16225"/>
                  </a:lnTo>
                  <a:lnTo>
                    <a:pt x="22347" y="17116"/>
                  </a:lnTo>
                  <a:lnTo>
                    <a:pt x="21763" y="17951"/>
                  </a:lnTo>
                  <a:lnTo>
                    <a:pt x="21763" y="17951"/>
                  </a:lnTo>
                  <a:lnTo>
                    <a:pt x="21930" y="17060"/>
                  </a:lnTo>
                  <a:lnTo>
                    <a:pt x="22096" y="15975"/>
                  </a:lnTo>
                  <a:lnTo>
                    <a:pt x="22236" y="14750"/>
                  </a:lnTo>
                  <a:lnTo>
                    <a:pt x="22375" y="13414"/>
                  </a:lnTo>
                  <a:lnTo>
                    <a:pt x="22458" y="11995"/>
                  </a:lnTo>
                  <a:lnTo>
                    <a:pt x="22486" y="10520"/>
                  </a:lnTo>
                  <a:lnTo>
                    <a:pt x="22486" y="9769"/>
                  </a:lnTo>
                  <a:lnTo>
                    <a:pt x="22458" y="9045"/>
                  </a:lnTo>
                  <a:lnTo>
                    <a:pt x="22430" y="8294"/>
                  </a:lnTo>
                  <a:lnTo>
                    <a:pt x="22347" y="7542"/>
                  </a:lnTo>
                  <a:lnTo>
                    <a:pt x="22263" y="6819"/>
                  </a:lnTo>
                  <a:lnTo>
                    <a:pt x="22152" y="6123"/>
                  </a:lnTo>
                  <a:lnTo>
                    <a:pt x="22013" y="5427"/>
                  </a:lnTo>
                  <a:lnTo>
                    <a:pt x="21846" y="4759"/>
                  </a:lnTo>
                  <a:lnTo>
                    <a:pt x="21623" y="4119"/>
                  </a:lnTo>
                  <a:lnTo>
                    <a:pt x="21401" y="3507"/>
                  </a:lnTo>
                  <a:lnTo>
                    <a:pt x="21122" y="2923"/>
                  </a:lnTo>
                  <a:lnTo>
                    <a:pt x="20816" y="2394"/>
                  </a:lnTo>
                  <a:lnTo>
                    <a:pt x="20482" y="1893"/>
                  </a:lnTo>
                  <a:lnTo>
                    <a:pt x="20093" y="1448"/>
                  </a:lnTo>
                  <a:lnTo>
                    <a:pt x="19898" y="1253"/>
                  </a:lnTo>
                  <a:lnTo>
                    <a:pt x="19675" y="1058"/>
                  </a:lnTo>
                  <a:lnTo>
                    <a:pt x="19453" y="891"/>
                  </a:lnTo>
                  <a:lnTo>
                    <a:pt x="19202" y="724"/>
                  </a:lnTo>
                  <a:lnTo>
                    <a:pt x="18952" y="585"/>
                  </a:lnTo>
                  <a:lnTo>
                    <a:pt x="18701" y="446"/>
                  </a:lnTo>
                  <a:lnTo>
                    <a:pt x="18423" y="335"/>
                  </a:lnTo>
                  <a:lnTo>
                    <a:pt x="18145" y="223"/>
                  </a:lnTo>
                  <a:lnTo>
                    <a:pt x="17839" y="140"/>
                  </a:lnTo>
                  <a:lnTo>
                    <a:pt x="17533" y="84"/>
                  </a:lnTo>
                  <a:lnTo>
                    <a:pt x="17199" y="29"/>
                  </a:lnTo>
                  <a:lnTo>
                    <a:pt x="16865" y="1"/>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3"/>
            <p:cNvSpPr/>
            <p:nvPr/>
          </p:nvSpPr>
          <p:spPr>
            <a:xfrm>
              <a:off x="5175525" y="1620325"/>
              <a:ext cx="394500" cy="1102750"/>
            </a:xfrm>
            <a:custGeom>
              <a:rect b="b" l="l" r="r" t="t"/>
              <a:pathLst>
                <a:path extrusionOk="0" h="44110" w="15780">
                  <a:moveTo>
                    <a:pt x="8488" y="0"/>
                  </a:moveTo>
                  <a:lnTo>
                    <a:pt x="8433" y="28"/>
                  </a:lnTo>
                  <a:lnTo>
                    <a:pt x="8349" y="84"/>
                  </a:lnTo>
                  <a:lnTo>
                    <a:pt x="8293" y="139"/>
                  </a:lnTo>
                  <a:lnTo>
                    <a:pt x="8293" y="251"/>
                  </a:lnTo>
                  <a:lnTo>
                    <a:pt x="8349" y="1642"/>
                  </a:lnTo>
                  <a:lnTo>
                    <a:pt x="8405" y="3061"/>
                  </a:lnTo>
                  <a:lnTo>
                    <a:pt x="8433" y="4453"/>
                  </a:lnTo>
                  <a:lnTo>
                    <a:pt x="8433" y="5872"/>
                  </a:lnTo>
                  <a:lnTo>
                    <a:pt x="8405" y="8683"/>
                  </a:lnTo>
                  <a:lnTo>
                    <a:pt x="8377" y="11466"/>
                  </a:lnTo>
                  <a:lnTo>
                    <a:pt x="8377" y="15362"/>
                  </a:lnTo>
                  <a:lnTo>
                    <a:pt x="8321" y="19258"/>
                  </a:lnTo>
                  <a:lnTo>
                    <a:pt x="7653" y="18646"/>
                  </a:lnTo>
                  <a:lnTo>
                    <a:pt x="7347" y="18340"/>
                  </a:lnTo>
                  <a:lnTo>
                    <a:pt x="7041" y="18034"/>
                  </a:lnTo>
                  <a:lnTo>
                    <a:pt x="6484" y="17449"/>
                  </a:lnTo>
                  <a:lnTo>
                    <a:pt x="5984" y="16809"/>
                  </a:lnTo>
                  <a:lnTo>
                    <a:pt x="5483" y="16169"/>
                  </a:lnTo>
                  <a:lnTo>
                    <a:pt x="5010" y="15529"/>
                  </a:lnTo>
                  <a:lnTo>
                    <a:pt x="4536" y="14861"/>
                  </a:lnTo>
                  <a:lnTo>
                    <a:pt x="4119" y="14165"/>
                  </a:lnTo>
                  <a:lnTo>
                    <a:pt x="3702" y="13470"/>
                  </a:lnTo>
                  <a:lnTo>
                    <a:pt x="3312" y="12746"/>
                  </a:lnTo>
                  <a:lnTo>
                    <a:pt x="2978" y="12078"/>
                  </a:lnTo>
                  <a:lnTo>
                    <a:pt x="2672" y="11410"/>
                  </a:lnTo>
                  <a:lnTo>
                    <a:pt x="2338" y="10742"/>
                  </a:lnTo>
                  <a:lnTo>
                    <a:pt x="2143" y="10408"/>
                  </a:lnTo>
                  <a:lnTo>
                    <a:pt x="1948" y="10102"/>
                  </a:lnTo>
                  <a:lnTo>
                    <a:pt x="1893" y="10047"/>
                  </a:lnTo>
                  <a:lnTo>
                    <a:pt x="1809" y="10019"/>
                  </a:lnTo>
                  <a:lnTo>
                    <a:pt x="1754" y="10019"/>
                  </a:lnTo>
                  <a:lnTo>
                    <a:pt x="1698" y="10047"/>
                  </a:lnTo>
                  <a:lnTo>
                    <a:pt x="1642" y="10102"/>
                  </a:lnTo>
                  <a:lnTo>
                    <a:pt x="1587" y="10158"/>
                  </a:lnTo>
                  <a:lnTo>
                    <a:pt x="1559" y="10214"/>
                  </a:lnTo>
                  <a:lnTo>
                    <a:pt x="1559" y="10269"/>
                  </a:lnTo>
                  <a:lnTo>
                    <a:pt x="1587" y="10659"/>
                  </a:lnTo>
                  <a:lnTo>
                    <a:pt x="1642" y="11048"/>
                  </a:lnTo>
                  <a:lnTo>
                    <a:pt x="1726" y="11438"/>
                  </a:lnTo>
                  <a:lnTo>
                    <a:pt x="1809" y="11828"/>
                  </a:lnTo>
                  <a:lnTo>
                    <a:pt x="1948" y="12217"/>
                  </a:lnTo>
                  <a:lnTo>
                    <a:pt x="2087" y="12607"/>
                  </a:lnTo>
                  <a:lnTo>
                    <a:pt x="2394" y="13358"/>
                  </a:lnTo>
                  <a:lnTo>
                    <a:pt x="2755" y="14110"/>
                  </a:lnTo>
                  <a:lnTo>
                    <a:pt x="3173" y="14805"/>
                  </a:lnTo>
                  <a:lnTo>
                    <a:pt x="3590" y="15501"/>
                  </a:lnTo>
                  <a:lnTo>
                    <a:pt x="4008" y="16141"/>
                  </a:lnTo>
                  <a:lnTo>
                    <a:pt x="4481" y="16865"/>
                  </a:lnTo>
                  <a:lnTo>
                    <a:pt x="4982" y="17533"/>
                  </a:lnTo>
                  <a:lnTo>
                    <a:pt x="5510" y="18201"/>
                  </a:lnTo>
                  <a:lnTo>
                    <a:pt x="6067" y="18841"/>
                  </a:lnTo>
                  <a:lnTo>
                    <a:pt x="6540" y="19369"/>
                  </a:lnTo>
                  <a:lnTo>
                    <a:pt x="7069" y="19926"/>
                  </a:lnTo>
                  <a:lnTo>
                    <a:pt x="7347" y="20204"/>
                  </a:lnTo>
                  <a:lnTo>
                    <a:pt x="7653" y="20427"/>
                  </a:lnTo>
                  <a:lnTo>
                    <a:pt x="7959" y="20649"/>
                  </a:lnTo>
                  <a:lnTo>
                    <a:pt x="8266" y="20816"/>
                  </a:lnTo>
                  <a:lnTo>
                    <a:pt x="8238" y="22236"/>
                  </a:lnTo>
                  <a:lnTo>
                    <a:pt x="8126" y="24935"/>
                  </a:lnTo>
                  <a:lnTo>
                    <a:pt x="8015" y="27607"/>
                  </a:lnTo>
                  <a:lnTo>
                    <a:pt x="7848" y="30306"/>
                  </a:lnTo>
                  <a:lnTo>
                    <a:pt x="7653" y="32978"/>
                  </a:lnTo>
                  <a:lnTo>
                    <a:pt x="7458" y="35371"/>
                  </a:lnTo>
                  <a:lnTo>
                    <a:pt x="6540" y="34759"/>
                  </a:lnTo>
                  <a:lnTo>
                    <a:pt x="5622" y="34091"/>
                  </a:lnTo>
                  <a:lnTo>
                    <a:pt x="4731" y="33395"/>
                  </a:lnTo>
                  <a:lnTo>
                    <a:pt x="3896" y="32644"/>
                  </a:lnTo>
                  <a:lnTo>
                    <a:pt x="2978" y="31781"/>
                  </a:lnTo>
                  <a:lnTo>
                    <a:pt x="2115" y="30863"/>
                  </a:lnTo>
                  <a:lnTo>
                    <a:pt x="418" y="28998"/>
                  </a:lnTo>
                  <a:lnTo>
                    <a:pt x="334" y="28970"/>
                  </a:lnTo>
                  <a:lnTo>
                    <a:pt x="251" y="28943"/>
                  </a:lnTo>
                  <a:lnTo>
                    <a:pt x="195" y="28943"/>
                  </a:lnTo>
                  <a:lnTo>
                    <a:pt x="112" y="28970"/>
                  </a:lnTo>
                  <a:lnTo>
                    <a:pt x="56" y="29026"/>
                  </a:lnTo>
                  <a:lnTo>
                    <a:pt x="28" y="29082"/>
                  </a:lnTo>
                  <a:lnTo>
                    <a:pt x="0" y="29165"/>
                  </a:lnTo>
                  <a:lnTo>
                    <a:pt x="28" y="29249"/>
                  </a:lnTo>
                  <a:lnTo>
                    <a:pt x="306" y="29833"/>
                  </a:lnTo>
                  <a:lnTo>
                    <a:pt x="613" y="30390"/>
                  </a:lnTo>
                  <a:lnTo>
                    <a:pt x="946" y="30946"/>
                  </a:lnTo>
                  <a:lnTo>
                    <a:pt x="1308" y="31503"/>
                  </a:lnTo>
                  <a:lnTo>
                    <a:pt x="1698" y="32032"/>
                  </a:lnTo>
                  <a:lnTo>
                    <a:pt x="2115" y="32533"/>
                  </a:lnTo>
                  <a:lnTo>
                    <a:pt x="2561" y="33033"/>
                  </a:lnTo>
                  <a:lnTo>
                    <a:pt x="3006" y="33534"/>
                  </a:lnTo>
                  <a:lnTo>
                    <a:pt x="3479" y="33980"/>
                  </a:lnTo>
                  <a:lnTo>
                    <a:pt x="3980" y="34425"/>
                  </a:lnTo>
                  <a:lnTo>
                    <a:pt x="4481" y="34870"/>
                  </a:lnTo>
                  <a:lnTo>
                    <a:pt x="5010" y="35260"/>
                  </a:lnTo>
                  <a:lnTo>
                    <a:pt x="5538" y="35649"/>
                  </a:lnTo>
                  <a:lnTo>
                    <a:pt x="6067" y="36039"/>
                  </a:lnTo>
                  <a:lnTo>
                    <a:pt x="6624" y="36373"/>
                  </a:lnTo>
                  <a:lnTo>
                    <a:pt x="7180" y="36679"/>
                  </a:lnTo>
                  <a:lnTo>
                    <a:pt x="7319" y="36763"/>
                  </a:lnTo>
                  <a:lnTo>
                    <a:pt x="7180" y="38265"/>
                  </a:lnTo>
                  <a:lnTo>
                    <a:pt x="6902" y="40881"/>
                  </a:lnTo>
                  <a:lnTo>
                    <a:pt x="6818" y="41577"/>
                  </a:lnTo>
                  <a:lnTo>
                    <a:pt x="6735" y="42301"/>
                  </a:lnTo>
                  <a:lnTo>
                    <a:pt x="6707" y="42635"/>
                  </a:lnTo>
                  <a:lnTo>
                    <a:pt x="6707" y="42996"/>
                  </a:lnTo>
                  <a:lnTo>
                    <a:pt x="6735" y="43330"/>
                  </a:lnTo>
                  <a:lnTo>
                    <a:pt x="6791" y="43692"/>
                  </a:lnTo>
                  <a:lnTo>
                    <a:pt x="6874" y="43859"/>
                  </a:lnTo>
                  <a:lnTo>
                    <a:pt x="6985" y="43998"/>
                  </a:lnTo>
                  <a:lnTo>
                    <a:pt x="7125" y="44082"/>
                  </a:lnTo>
                  <a:lnTo>
                    <a:pt x="7292" y="44109"/>
                  </a:lnTo>
                  <a:lnTo>
                    <a:pt x="7431" y="44109"/>
                  </a:lnTo>
                  <a:lnTo>
                    <a:pt x="7598" y="44026"/>
                  </a:lnTo>
                  <a:lnTo>
                    <a:pt x="7737" y="43943"/>
                  </a:lnTo>
                  <a:lnTo>
                    <a:pt x="7848" y="43776"/>
                  </a:lnTo>
                  <a:lnTo>
                    <a:pt x="7987" y="43469"/>
                  </a:lnTo>
                  <a:lnTo>
                    <a:pt x="8071" y="43135"/>
                  </a:lnTo>
                  <a:lnTo>
                    <a:pt x="8154" y="42774"/>
                  </a:lnTo>
                  <a:lnTo>
                    <a:pt x="8210" y="42440"/>
                  </a:lnTo>
                  <a:lnTo>
                    <a:pt x="8293" y="41716"/>
                  </a:lnTo>
                  <a:lnTo>
                    <a:pt x="8349" y="41020"/>
                  </a:lnTo>
                  <a:lnTo>
                    <a:pt x="8627" y="38405"/>
                  </a:lnTo>
                  <a:lnTo>
                    <a:pt x="8850" y="35761"/>
                  </a:lnTo>
                  <a:lnTo>
                    <a:pt x="9045" y="33117"/>
                  </a:lnTo>
                  <a:lnTo>
                    <a:pt x="9212" y="30751"/>
                  </a:lnTo>
                  <a:lnTo>
                    <a:pt x="9240" y="30696"/>
                  </a:lnTo>
                  <a:lnTo>
                    <a:pt x="9880" y="29777"/>
                  </a:lnTo>
                  <a:lnTo>
                    <a:pt x="10492" y="28831"/>
                  </a:lnTo>
                  <a:lnTo>
                    <a:pt x="11048" y="27885"/>
                  </a:lnTo>
                  <a:lnTo>
                    <a:pt x="11605" y="26911"/>
                  </a:lnTo>
                  <a:lnTo>
                    <a:pt x="12134" y="25909"/>
                  </a:lnTo>
                  <a:lnTo>
                    <a:pt x="12607" y="24907"/>
                  </a:lnTo>
                  <a:lnTo>
                    <a:pt x="13080" y="23906"/>
                  </a:lnTo>
                  <a:lnTo>
                    <a:pt x="13525" y="22876"/>
                  </a:lnTo>
                  <a:lnTo>
                    <a:pt x="13915" y="21874"/>
                  </a:lnTo>
                  <a:lnTo>
                    <a:pt x="14332" y="20816"/>
                  </a:lnTo>
                  <a:lnTo>
                    <a:pt x="14694" y="19759"/>
                  </a:lnTo>
                  <a:lnTo>
                    <a:pt x="15056" y="18674"/>
                  </a:lnTo>
                  <a:lnTo>
                    <a:pt x="15334" y="17588"/>
                  </a:lnTo>
                  <a:lnTo>
                    <a:pt x="15473" y="17032"/>
                  </a:lnTo>
                  <a:lnTo>
                    <a:pt x="15585" y="16475"/>
                  </a:lnTo>
                  <a:lnTo>
                    <a:pt x="15668" y="15919"/>
                  </a:lnTo>
                  <a:lnTo>
                    <a:pt x="15724" y="15390"/>
                  </a:lnTo>
                  <a:lnTo>
                    <a:pt x="15779" y="14833"/>
                  </a:lnTo>
                  <a:lnTo>
                    <a:pt x="15779" y="14304"/>
                  </a:lnTo>
                  <a:lnTo>
                    <a:pt x="15779" y="14193"/>
                  </a:lnTo>
                  <a:lnTo>
                    <a:pt x="15724" y="14082"/>
                  </a:lnTo>
                  <a:lnTo>
                    <a:pt x="15640" y="14026"/>
                  </a:lnTo>
                  <a:lnTo>
                    <a:pt x="15557" y="13998"/>
                  </a:lnTo>
                  <a:lnTo>
                    <a:pt x="15473" y="13970"/>
                  </a:lnTo>
                  <a:lnTo>
                    <a:pt x="15362" y="13998"/>
                  </a:lnTo>
                  <a:lnTo>
                    <a:pt x="15278" y="14054"/>
                  </a:lnTo>
                  <a:lnTo>
                    <a:pt x="15223" y="14165"/>
                  </a:lnTo>
                  <a:lnTo>
                    <a:pt x="15028" y="14666"/>
                  </a:lnTo>
                  <a:lnTo>
                    <a:pt x="14861" y="15167"/>
                  </a:lnTo>
                  <a:lnTo>
                    <a:pt x="14583" y="16197"/>
                  </a:lnTo>
                  <a:lnTo>
                    <a:pt x="14277" y="17227"/>
                  </a:lnTo>
                  <a:lnTo>
                    <a:pt x="13971" y="18256"/>
                  </a:lnTo>
                  <a:lnTo>
                    <a:pt x="13637" y="19286"/>
                  </a:lnTo>
                  <a:lnTo>
                    <a:pt x="13275" y="20288"/>
                  </a:lnTo>
                  <a:lnTo>
                    <a:pt x="12885" y="21290"/>
                  </a:lnTo>
                  <a:lnTo>
                    <a:pt x="12496" y="22291"/>
                  </a:lnTo>
                  <a:lnTo>
                    <a:pt x="12134" y="23071"/>
                  </a:lnTo>
                  <a:lnTo>
                    <a:pt x="11800" y="23850"/>
                  </a:lnTo>
                  <a:lnTo>
                    <a:pt x="11410" y="24629"/>
                  </a:lnTo>
                  <a:lnTo>
                    <a:pt x="11021" y="25380"/>
                  </a:lnTo>
                  <a:lnTo>
                    <a:pt x="10214" y="26883"/>
                  </a:lnTo>
                  <a:lnTo>
                    <a:pt x="9351" y="28358"/>
                  </a:lnTo>
                  <a:lnTo>
                    <a:pt x="9490" y="25186"/>
                  </a:lnTo>
                  <a:lnTo>
                    <a:pt x="9601" y="21985"/>
                  </a:lnTo>
                  <a:lnTo>
                    <a:pt x="9629" y="19258"/>
                  </a:lnTo>
                  <a:lnTo>
                    <a:pt x="9629" y="16503"/>
                  </a:lnTo>
                  <a:lnTo>
                    <a:pt x="9601" y="13776"/>
                  </a:lnTo>
                  <a:lnTo>
                    <a:pt x="9546" y="11021"/>
                  </a:lnTo>
                  <a:lnTo>
                    <a:pt x="9490" y="9657"/>
                  </a:lnTo>
                  <a:lnTo>
                    <a:pt x="9407" y="8293"/>
                  </a:lnTo>
                  <a:lnTo>
                    <a:pt x="9184" y="5594"/>
                  </a:lnTo>
                  <a:lnTo>
                    <a:pt x="8933" y="2894"/>
                  </a:lnTo>
                  <a:lnTo>
                    <a:pt x="8822" y="1531"/>
                  </a:lnTo>
                  <a:lnTo>
                    <a:pt x="8739" y="167"/>
                  </a:lnTo>
                  <a:lnTo>
                    <a:pt x="8711" y="84"/>
                  </a:lnTo>
                  <a:lnTo>
                    <a:pt x="8655" y="28"/>
                  </a:lnTo>
                  <a:lnTo>
                    <a:pt x="8572"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23"/>
            <p:cNvSpPr/>
            <p:nvPr/>
          </p:nvSpPr>
          <p:spPr>
            <a:xfrm>
              <a:off x="5702175" y="1166700"/>
              <a:ext cx="602550" cy="1281550"/>
            </a:xfrm>
            <a:custGeom>
              <a:rect b="b" l="l" r="r" t="t"/>
              <a:pathLst>
                <a:path extrusionOk="0" h="51262" w="24102">
                  <a:moveTo>
                    <a:pt x="13749" y="1"/>
                  </a:moveTo>
                  <a:lnTo>
                    <a:pt x="13387" y="84"/>
                  </a:lnTo>
                  <a:lnTo>
                    <a:pt x="13025" y="223"/>
                  </a:lnTo>
                  <a:lnTo>
                    <a:pt x="12663" y="418"/>
                  </a:lnTo>
                  <a:lnTo>
                    <a:pt x="12329" y="669"/>
                  </a:lnTo>
                  <a:lnTo>
                    <a:pt x="11995" y="1030"/>
                  </a:lnTo>
                  <a:lnTo>
                    <a:pt x="11661" y="1448"/>
                  </a:lnTo>
                  <a:lnTo>
                    <a:pt x="11550" y="1615"/>
                  </a:lnTo>
                  <a:lnTo>
                    <a:pt x="11467" y="1810"/>
                  </a:lnTo>
                  <a:lnTo>
                    <a:pt x="11327" y="2199"/>
                  </a:lnTo>
                  <a:lnTo>
                    <a:pt x="11244" y="2617"/>
                  </a:lnTo>
                  <a:lnTo>
                    <a:pt x="11216" y="3062"/>
                  </a:lnTo>
                  <a:lnTo>
                    <a:pt x="11216" y="3507"/>
                  </a:lnTo>
                  <a:lnTo>
                    <a:pt x="11244" y="3980"/>
                  </a:lnTo>
                  <a:lnTo>
                    <a:pt x="11327" y="4954"/>
                  </a:lnTo>
                  <a:lnTo>
                    <a:pt x="11439" y="5956"/>
                  </a:lnTo>
                  <a:lnTo>
                    <a:pt x="11467" y="6429"/>
                  </a:lnTo>
                  <a:lnTo>
                    <a:pt x="11467" y="6902"/>
                  </a:lnTo>
                  <a:lnTo>
                    <a:pt x="11439" y="7375"/>
                  </a:lnTo>
                  <a:lnTo>
                    <a:pt x="11383" y="7821"/>
                  </a:lnTo>
                  <a:lnTo>
                    <a:pt x="11272" y="8238"/>
                  </a:lnTo>
                  <a:lnTo>
                    <a:pt x="11188" y="8433"/>
                  </a:lnTo>
                  <a:lnTo>
                    <a:pt x="11077" y="8628"/>
                  </a:lnTo>
                  <a:lnTo>
                    <a:pt x="10882" y="8934"/>
                  </a:lnTo>
                  <a:lnTo>
                    <a:pt x="10687" y="9212"/>
                  </a:lnTo>
                  <a:lnTo>
                    <a:pt x="10437" y="9463"/>
                  </a:lnTo>
                  <a:lnTo>
                    <a:pt x="10214" y="9713"/>
                  </a:lnTo>
                  <a:lnTo>
                    <a:pt x="9686" y="10130"/>
                  </a:lnTo>
                  <a:lnTo>
                    <a:pt x="9129" y="10520"/>
                  </a:lnTo>
                  <a:lnTo>
                    <a:pt x="8600" y="10910"/>
                  </a:lnTo>
                  <a:lnTo>
                    <a:pt x="8350" y="11132"/>
                  </a:lnTo>
                  <a:lnTo>
                    <a:pt x="8099" y="11355"/>
                  </a:lnTo>
                  <a:lnTo>
                    <a:pt x="7877" y="11633"/>
                  </a:lnTo>
                  <a:lnTo>
                    <a:pt x="7682" y="11912"/>
                  </a:lnTo>
                  <a:lnTo>
                    <a:pt x="7487" y="12218"/>
                  </a:lnTo>
                  <a:lnTo>
                    <a:pt x="7348" y="12552"/>
                  </a:lnTo>
                  <a:lnTo>
                    <a:pt x="7237" y="12886"/>
                  </a:lnTo>
                  <a:lnTo>
                    <a:pt x="7153" y="13219"/>
                  </a:lnTo>
                  <a:lnTo>
                    <a:pt x="7097" y="13553"/>
                  </a:lnTo>
                  <a:lnTo>
                    <a:pt x="7070" y="13915"/>
                  </a:lnTo>
                  <a:lnTo>
                    <a:pt x="7070" y="14249"/>
                  </a:lnTo>
                  <a:lnTo>
                    <a:pt x="7097" y="14611"/>
                  </a:lnTo>
                  <a:lnTo>
                    <a:pt x="7153" y="15307"/>
                  </a:lnTo>
                  <a:lnTo>
                    <a:pt x="7320" y="16726"/>
                  </a:lnTo>
                  <a:lnTo>
                    <a:pt x="7376" y="17422"/>
                  </a:lnTo>
                  <a:lnTo>
                    <a:pt x="7376" y="17783"/>
                  </a:lnTo>
                  <a:lnTo>
                    <a:pt x="7376" y="18117"/>
                  </a:lnTo>
                  <a:lnTo>
                    <a:pt x="7320" y="18479"/>
                  </a:lnTo>
                  <a:lnTo>
                    <a:pt x="7264" y="18841"/>
                  </a:lnTo>
                  <a:lnTo>
                    <a:pt x="7209" y="19147"/>
                  </a:lnTo>
                  <a:lnTo>
                    <a:pt x="7125" y="19481"/>
                  </a:lnTo>
                  <a:lnTo>
                    <a:pt x="7014" y="19759"/>
                  </a:lnTo>
                  <a:lnTo>
                    <a:pt x="6875" y="20038"/>
                  </a:lnTo>
                  <a:lnTo>
                    <a:pt x="6596" y="20566"/>
                  </a:lnTo>
                  <a:lnTo>
                    <a:pt x="6290" y="21067"/>
                  </a:lnTo>
                  <a:lnTo>
                    <a:pt x="5929" y="21513"/>
                  </a:lnTo>
                  <a:lnTo>
                    <a:pt x="5567" y="21958"/>
                  </a:lnTo>
                  <a:lnTo>
                    <a:pt x="5177" y="22375"/>
                  </a:lnTo>
                  <a:lnTo>
                    <a:pt x="4788" y="22821"/>
                  </a:lnTo>
                  <a:lnTo>
                    <a:pt x="4426" y="23238"/>
                  </a:lnTo>
                  <a:lnTo>
                    <a:pt x="4092" y="23711"/>
                  </a:lnTo>
                  <a:lnTo>
                    <a:pt x="3758" y="24212"/>
                  </a:lnTo>
                  <a:lnTo>
                    <a:pt x="3619" y="24462"/>
                  </a:lnTo>
                  <a:lnTo>
                    <a:pt x="3507" y="24741"/>
                  </a:lnTo>
                  <a:lnTo>
                    <a:pt x="3396" y="25019"/>
                  </a:lnTo>
                  <a:lnTo>
                    <a:pt x="3285" y="25325"/>
                  </a:lnTo>
                  <a:lnTo>
                    <a:pt x="3229" y="25659"/>
                  </a:lnTo>
                  <a:lnTo>
                    <a:pt x="3146" y="25993"/>
                  </a:lnTo>
                  <a:lnTo>
                    <a:pt x="3118" y="26327"/>
                  </a:lnTo>
                  <a:lnTo>
                    <a:pt x="3090" y="26717"/>
                  </a:lnTo>
                  <a:lnTo>
                    <a:pt x="3118" y="27412"/>
                  </a:lnTo>
                  <a:lnTo>
                    <a:pt x="3173" y="28052"/>
                  </a:lnTo>
                  <a:lnTo>
                    <a:pt x="3285" y="28720"/>
                  </a:lnTo>
                  <a:lnTo>
                    <a:pt x="3424" y="29333"/>
                  </a:lnTo>
                  <a:lnTo>
                    <a:pt x="3730" y="30529"/>
                  </a:lnTo>
                  <a:lnTo>
                    <a:pt x="3897" y="31114"/>
                  </a:lnTo>
                  <a:lnTo>
                    <a:pt x="4036" y="31670"/>
                  </a:lnTo>
                  <a:lnTo>
                    <a:pt x="4147" y="32255"/>
                  </a:lnTo>
                  <a:lnTo>
                    <a:pt x="4231" y="32811"/>
                  </a:lnTo>
                  <a:lnTo>
                    <a:pt x="4259" y="33396"/>
                  </a:lnTo>
                  <a:lnTo>
                    <a:pt x="4231" y="33674"/>
                  </a:lnTo>
                  <a:lnTo>
                    <a:pt x="4203" y="33980"/>
                  </a:lnTo>
                  <a:lnTo>
                    <a:pt x="4175" y="34258"/>
                  </a:lnTo>
                  <a:lnTo>
                    <a:pt x="4092" y="34564"/>
                  </a:lnTo>
                  <a:lnTo>
                    <a:pt x="4008" y="34871"/>
                  </a:lnTo>
                  <a:lnTo>
                    <a:pt x="3897" y="35177"/>
                  </a:lnTo>
                  <a:lnTo>
                    <a:pt x="3786" y="35483"/>
                  </a:lnTo>
                  <a:lnTo>
                    <a:pt x="3619" y="35817"/>
                  </a:lnTo>
                  <a:lnTo>
                    <a:pt x="3424" y="36123"/>
                  </a:lnTo>
                  <a:lnTo>
                    <a:pt x="3201" y="36457"/>
                  </a:lnTo>
                  <a:lnTo>
                    <a:pt x="2478" y="37487"/>
                  </a:lnTo>
                  <a:lnTo>
                    <a:pt x="1726" y="38516"/>
                  </a:lnTo>
                  <a:lnTo>
                    <a:pt x="1365" y="39045"/>
                  </a:lnTo>
                  <a:lnTo>
                    <a:pt x="1058" y="39546"/>
                  </a:lnTo>
                  <a:lnTo>
                    <a:pt x="752" y="40102"/>
                  </a:lnTo>
                  <a:lnTo>
                    <a:pt x="502" y="40631"/>
                  </a:lnTo>
                  <a:lnTo>
                    <a:pt x="279" y="41188"/>
                  </a:lnTo>
                  <a:lnTo>
                    <a:pt x="112" y="41744"/>
                  </a:lnTo>
                  <a:lnTo>
                    <a:pt x="57" y="42051"/>
                  </a:lnTo>
                  <a:lnTo>
                    <a:pt x="29" y="42329"/>
                  </a:lnTo>
                  <a:lnTo>
                    <a:pt x="1" y="42635"/>
                  </a:lnTo>
                  <a:lnTo>
                    <a:pt x="1" y="42941"/>
                  </a:lnTo>
                  <a:lnTo>
                    <a:pt x="1" y="43247"/>
                  </a:lnTo>
                  <a:lnTo>
                    <a:pt x="29" y="43553"/>
                  </a:lnTo>
                  <a:lnTo>
                    <a:pt x="84" y="43887"/>
                  </a:lnTo>
                  <a:lnTo>
                    <a:pt x="168" y="44193"/>
                  </a:lnTo>
                  <a:lnTo>
                    <a:pt x="251" y="44527"/>
                  </a:lnTo>
                  <a:lnTo>
                    <a:pt x="391" y="44861"/>
                  </a:lnTo>
                  <a:lnTo>
                    <a:pt x="530" y="45223"/>
                  </a:lnTo>
                  <a:lnTo>
                    <a:pt x="697" y="45557"/>
                  </a:lnTo>
                  <a:lnTo>
                    <a:pt x="919" y="45974"/>
                  </a:lnTo>
                  <a:lnTo>
                    <a:pt x="1170" y="46336"/>
                  </a:lnTo>
                  <a:lnTo>
                    <a:pt x="1420" y="46698"/>
                  </a:lnTo>
                  <a:lnTo>
                    <a:pt x="1671" y="47060"/>
                  </a:lnTo>
                  <a:lnTo>
                    <a:pt x="1949" y="47394"/>
                  </a:lnTo>
                  <a:lnTo>
                    <a:pt x="2227" y="47700"/>
                  </a:lnTo>
                  <a:lnTo>
                    <a:pt x="2533" y="47978"/>
                  </a:lnTo>
                  <a:lnTo>
                    <a:pt x="2840" y="48256"/>
                  </a:lnTo>
                  <a:lnTo>
                    <a:pt x="3146" y="48535"/>
                  </a:lnTo>
                  <a:lnTo>
                    <a:pt x="3480" y="48785"/>
                  </a:lnTo>
                  <a:lnTo>
                    <a:pt x="3814" y="49008"/>
                  </a:lnTo>
                  <a:lnTo>
                    <a:pt x="4175" y="49230"/>
                  </a:lnTo>
                  <a:lnTo>
                    <a:pt x="4871" y="49648"/>
                  </a:lnTo>
                  <a:lnTo>
                    <a:pt x="5622" y="49982"/>
                  </a:lnTo>
                  <a:lnTo>
                    <a:pt x="6402" y="50288"/>
                  </a:lnTo>
                  <a:lnTo>
                    <a:pt x="7181" y="50538"/>
                  </a:lnTo>
                  <a:lnTo>
                    <a:pt x="7988" y="50733"/>
                  </a:lnTo>
                  <a:lnTo>
                    <a:pt x="8823" y="50928"/>
                  </a:lnTo>
                  <a:lnTo>
                    <a:pt x="9658" y="51039"/>
                  </a:lnTo>
                  <a:lnTo>
                    <a:pt x="10493" y="51151"/>
                  </a:lnTo>
                  <a:lnTo>
                    <a:pt x="11300" y="51206"/>
                  </a:lnTo>
                  <a:lnTo>
                    <a:pt x="12134" y="51262"/>
                  </a:lnTo>
                  <a:lnTo>
                    <a:pt x="13387" y="51067"/>
                  </a:lnTo>
                  <a:lnTo>
                    <a:pt x="14583" y="50872"/>
                  </a:lnTo>
                  <a:lnTo>
                    <a:pt x="15724" y="50622"/>
                  </a:lnTo>
                  <a:lnTo>
                    <a:pt x="16782" y="50344"/>
                  </a:lnTo>
                  <a:lnTo>
                    <a:pt x="17283" y="50177"/>
                  </a:lnTo>
                  <a:lnTo>
                    <a:pt x="17784" y="50010"/>
                  </a:lnTo>
                  <a:lnTo>
                    <a:pt x="18257" y="49815"/>
                  </a:lnTo>
                  <a:lnTo>
                    <a:pt x="18702" y="49620"/>
                  </a:lnTo>
                  <a:lnTo>
                    <a:pt x="19120" y="49397"/>
                  </a:lnTo>
                  <a:lnTo>
                    <a:pt x="19537" y="49175"/>
                  </a:lnTo>
                  <a:lnTo>
                    <a:pt x="19927" y="48952"/>
                  </a:lnTo>
                  <a:lnTo>
                    <a:pt x="20316" y="48702"/>
                  </a:lnTo>
                  <a:lnTo>
                    <a:pt x="20678" y="48423"/>
                  </a:lnTo>
                  <a:lnTo>
                    <a:pt x="20984" y="48145"/>
                  </a:lnTo>
                  <a:lnTo>
                    <a:pt x="21318" y="47839"/>
                  </a:lnTo>
                  <a:lnTo>
                    <a:pt x="21596" y="47533"/>
                  </a:lnTo>
                  <a:lnTo>
                    <a:pt x="21875" y="47199"/>
                  </a:lnTo>
                  <a:lnTo>
                    <a:pt x="22097" y="46865"/>
                  </a:lnTo>
                  <a:lnTo>
                    <a:pt x="22320" y="46503"/>
                  </a:lnTo>
                  <a:lnTo>
                    <a:pt x="22515" y="46141"/>
                  </a:lnTo>
                  <a:lnTo>
                    <a:pt x="22682" y="45752"/>
                  </a:lnTo>
                  <a:lnTo>
                    <a:pt x="22849" y="45334"/>
                  </a:lnTo>
                  <a:lnTo>
                    <a:pt x="22960" y="44889"/>
                  </a:lnTo>
                  <a:lnTo>
                    <a:pt x="23071" y="44444"/>
                  </a:lnTo>
                  <a:lnTo>
                    <a:pt x="23127" y="43971"/>
                  </a:lnTo>
                  <a:lnTo>
                    <a:pt x="23183" y="43498"/>
                  </a:lnTo>
                  <a:lnTo>
                    <a:pt x="23210" y="42997"/>
                  </a:lnTo>
                  <a:lnTo>
                    <a:pt x="23183" y="42468"/>
                  </a:lnTo>
                  <a:lnTo>
                    <a:pt x="23155" y="42162"/>
                  </a:lnTo>
                  <a:lnTo>
                    <a:pt x="23071" y="41884"/>
                  </a:lnTo>
                  <a:lnTo>
                    <a:pt x="22960" y="41605"/>
                  </a:lnTo>
                  <a:lnTo>
                    <a:pt x="22821" y="41355"/>
                  </a:lnTo>
                  <a:lnTo>
                    <a:pt x="22710" y="41076"/>
                  </a:lnTo>
                  <a:lnTo>
                    <a:pt x="22598" y="40798"/>
                  </a:lnTo>
                  <a:lnTo>
                    <a:pt x="22543" y="40520"/>
                  </a:lnTo>
                  <a:lnTo>
                    <a:pt x="22543" y="40353"/>
                  </a:lnTo>
                  <a:lnTo>
                    <a:pt x="22570" y="40214"/>
                  </a:lnTo>
                  <a:lnTo>
                    <a:pt x="22626" y="39963"/>
                  </a:lnTo>
                  <a:lnTo>
                    <a:pt x="22682" y="39741"/>
                  </a:lnTo>
                  <a:lnTo>
                    <a:pt x="22877" y="39323"/>
                  </a:lnTo>
                  <a:lnTo>
                    <a:pt x="23099" y="38906"/>
                  </a:lnTo>
                  <a:lnTo>
                    <a:pt x="23377" y="38488"/>
                  </a:lnTo>
                  <a:lnTo>
                    <a:pt x="23628" y="38043"/>
                  </a:lnTo>
                  <a:lnTo>
                    <a:pt x="23851" y="37626"/>
                  </a:lnTo>
                  <a:lnTo>
                    <a:pt x="23934" y="37375"/>
                  </a:lnTo>
                  <a:lnTo>
                    <a:pt x="24018" y="37153"/>
                  </a:lnTo>
                  <a:lnTo>
                    <a:pt x="24073" y="36902"/>
                  </a:lnTo>
                  <a:lnTo>
                    <a:pt x="24101" y="36652"/>
                  </a:lnTo>
                  <a:lnTo>
                    <a:pt x="24101" y="36373"/>
                  </a:lnTo>
                  <a:lnTo>
                    <a:pt x="24101" y="36123"/>
                  </a:lnTo>
                  <a:lnTo>
                    <a:pt x="24045" y="35622"/>
                  </a:lnTo>
                  <a:lnTo>
                    <a:pt x="23934" y="35177"/>
                  </a:lnTo>
                  <a:lnTo>
                    <a:pt x="23767" y="34704"/>
                  </a:lnTo>
                  <a:lnTo>
                    <a:pt x="23572" y="34286"/>
                  </a:lnTo>
                  <a:lnTo>
                    <a:pt x="23350" y="33869"/>
                  </a:lnTo>
                  <a:lnTo>
                    <a:pt x="23099" y="33479"/>
                  </a:lnTo>
                  <a:lnTo>
                    <a:pt x="22821" y="33062"/>
                  </a:lnTo>
                  <a:lnTo>
                    <a:pt x="22264" y="32282"/>
                  </a:lnTo>
                  <a:lnTo>
                    <a:pt x="22014" y="31893"/>
                  </a:lnTo>
                  <a:lnTo>
                    <a:pt x="21763" y="31475"/>
                  </a:lnTo>
                  <a:lnTo>
                    <a:pt x="21513" y="31058"/>
                  </a:lnTo>
                  <a:lnTo>
                    <a:pt x="21318" y="30641"/>
                  </a:lnTo>
                  <a:lnTo>
                    <a:pt x="21179" y="30167"/>
                  </a:lnTo>
                  <a:lnTo>
                    <a:pt x="21068" y="29694"/>
                  </a:lnTo>
                  <a:lnTo>
                    <a:pt x="20984" y="29249"/>
                  </a:lnTo>
                  <a:lnTo>
                    <a:pt x="20956" y="28776"/>
                  </a:lnTo>
                  <a:lnTo>
                    <a:pt x="20956" y="28359"/>
                  </a:lnTo>
                  <a:lnTo>
                    <a:pt x="20956" y="27913"/>
                  </a:lnTo>
                  <a:lnTo>
                    <a:pt x="21012" y="27496"/>
                  </a:lnTo>
                  <a:lnTo>
                    <a:pt x="21068" y="27078"/>
                  </a:lnTo>
                  <a:lnTo>
                    <a:pt x="21207" y="26271"/>
                  </a:lnTo>
                  <a:lnTo>
                    <a:pt x="21429" y="25492"/>
                  </a:lnTo>
                  <a:lnTo>
                    <a:pt x="21652" y="24713"/>
                  </a:lnTo>
                  <a:lnTo>
                    <a:pt x="21875" y="23989"/>
                  </a:lnTo>
                  <a:lnTo>
                    <a:pt x="22097" y="23238"/>
                  </a:lnTo>
                  <a:lnTo>
                    <a:pt x="22264" y="22514"/>
                  </a:lnTo>
                  <a:lnTo>
                    <a:pt x="22348" y="22125"/>
                  </a:lnTo>
                  <a:lnTo>
                    <a:pt x="22403" y="21763"/>
                  </a:lnTo>
                  <a:lnTo>
                    <a:pt x="22431" y="21401"/>
                  </a:lnTo>
                  <a:lnTo>
                    <a:pt x="22431" y="21012"/>
                  </a:lnTo>
                  <a:lnTo>
                    <a:pt x="22403" y="20622"/>
                  </a:lnTo>
                  <a:lnTo>
                    <a:pt x="22376" y="20260"/>
                  </a:lnTo>
                  <a:lnTo>
                    <a:pt x="22292" y="19871"/>
                  </a:lnTo>
                  <a:lnTo>
                    <a:pt x="22181" y="19481"/>
                  </a:lnTo>
                  <a:lnTo>
                    <a:pt x="22042" y="19064"/>
                  </a:lnTo>
                  <a:lnTo>
                    <a:pt x="21875" y="18646"/>
                  </a:lnTo>
                  <a:lnTo>
                    <a:pt x="21652" y="18257"/>
                  </a:lnTo>
                  <a:lnTo>
                    <a:pt x="21402" y="17811"/>
                  </a:lnTo>
                  <a:lnTo>
                    <a:pt x="21095" y="17394"/>
                  </a:lnTo>
                  <a:lnTo>
                    <a:pt x="20734" y="16949"/>
                  </a:lnTo>
                  <a:lnTo>
                    <a:pt x="20010" y="16086"/>
                  </a:lnTo>
                  <a:lnTo>
                    <a:pt x="19398" y="15362"/>
                  </a:lnTo>
                  <a:lnTo>
                    <a:pt x="19120" y="15028"/>
                  </a:lnTo>
                  <a:lnTo>
                    <a:pt x="18897" y="14694"/>
                  </a:lnTo>
                  <a:lnTo>
                    <a:pt x="18674" y="14388"/>
                  </a:lnTo>
                  <a:lnTo>
                    <a:pt x="18507" y="14054"/>
                  </a:lnTo>
                  <a:lnTo>
                    <a:pt x="18368" y="13748"/>
                  </a:lnTo>
                  <a:lnTo>
                    <a:pt x="18229" y="13386"/>
                  </a:lnTo>
                  <a:lnTo>
                    <a:pt x="18146" y="13025"/>
                  </a:lnTo>
                  <a:lnTo>
                    <a:pt x="18062" y="12607"/>
                  </a:lnTo>
                  <a:lnTo>
                    <a:pt x="18006" y="12162"/>
                  </a:lnTo>
                  <a:lnTo>
                    <a:pt x="18006" y="11689"/>
                  </a:lnTo>
                  <a:lnTo>
                    <a:pt x="18006" y="11160"/>
                  </a:lnTo>
                  <a:lnTo>
                    <a:pt x="18034" y="10576"/>
                  </a:lnTo>
                  <a:lnTo>
                    <a:pt x="18118" y="9407"/>
                  </a:lnTo>
                  <a:lnTo>
                    <a:pt x="18257" y="8238"/>
                  </a:lnTo>
                  <a:lnTo>
                    <a:pt x="18340" y="7125"/>
                  </a:lnTo>
                  <a:lnTo>
                    <a:pt x="18368" y="6568"/>
                  </a:lnTo>
                  <a:lnTo>
                    <a:pt x="18396" y="6012"/>
                  </a:lnTo>
                  <a:lnTo>
                    <a:pt x="18368" y="5455"/>
                  </a:lnTo>
                  <a:lnTo>
                    <a:pt x="18313" y="4926"/>
                  </a:lnTo>
                  <a:lnTo>
                    <a:pt x="18229" y="4398"/>
                  </a:lnTo>
                  <a:lnTo>
                    <a:pt x="18118" y="3869"/>
                  </a:lnTo>
                  <a:lnTo>
                    <a:pt x="17923" y="3340"/>
                  </a:lnTo>
                  <a:lnTo>
                    <a:pt x="17700" y="2839"/>
                  </a:lnTo>
                  <a:lnTo>
                    <a:pt x="17422" y="2310"/>
                  </a:lnTo>
                  <a:lnTo>
                    <a:pt x="17060" y="1810"/>
                  </a:lnTo>
                  <a:lnTo>
                    <a:pt x="16810" y="1503"/>
                  </a:lnTo>
                  <a:lnTo>
                    <a:pt x="16504" y="1197"/>
                  </a:lnTo>
                  <a:lnTo>
                    <a:pt x="16198" y="919"/>
                  </a:lnTo>
                  <a:lnTo>
                    <a:pt x="15891" y="669"/>
                  </a:lnTo>
                  <a:lnTo>
                    <a:pt x="15530" y="446"/>
                  </a:lnTo>
                  <a:lnTo>
                    <a:pt x="15196" y="279"/>
                  </a:lnTo>
                  <a:lnTo>
                    <a:pt x="14834" y="140"/>
                  </a:lnTo>
                  <a:lnTo>
                    <a:pt x="14472" y="28"/>
                  </a:lnTo>
                  <a:lnTo>
                    <a:pt x="14110" y="1"/>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23"/>
            <p:cNvSpPr/>
            <p:nvPr/>
          </p:nvSpPr>
          <p:spPr>
            <a:xfrm>
              <a:off x="5970750" y="1429700"/>
              <a:ext cx="88375" cy="1361550"/>
            </a:xfrm>
            <a:custGeom>
              <a:rect b="b" l="l" r="r" t="t"/>
              <a:pathLst>
                <a:path extrusionOk="0" h="54462" w="3535">
                  <a:moveTo>
                    <a:pt x="3089" y="0"/>
                  </a:moveTo>
                  <a:lnTo>
                    <a:pt x="2950" y="28"/>
                  </a:lnTo>
                  <a:lnTo>
                    <a:pt x="2811" y="111"/>
                  </a:lnTo>
                  <a:lnTo>
                    <a:pt x="2727" y="223"/>
                  </a:lnTo>
                  <a:lnTo>
                    <a:pt x="2672" y="390"/>
                  </a:lnTo>
                  <a:lnTo>
                    <a:pt x="2505" y="1698"/>
                  </a:lnTo>
                  <a:lnTo>
                    <a:pt x="2365" y="3006"/>
                  </a:lnTo>
                  <a:lnTo>
                    <a:pt x="2226" y="4314"/>
                  </a:lnTo>
                  <a:lnTo>
                    <a:pt x="2143" y="5649"/>
                  </a:lnTo>
                  <a:lnTo>
                    <a:pt x="1976" y="8293"/>
                  </a:lnTo>
                  <a:lnTo>
                    <a:pt x="1809" y="10909"/>
                  </a:lnTo>
                  <a:lnTo>
                    <a:pt x="1642" y="13497"/>
                  </a:lnTo>
                  <a:lnTo>
                    <a:pt x="1503" y="16085"/>
                  </a:lnTo>
                  <a:lnTo>
                    <a:pt x="1252" y="21262"/>
                  </a:lnTo>
                  <a:lnTo>
                    <a:pt x="696" y="31725"/>
                  </a:lnTo>
                  <a:lnTo>
                    <a:pt x="473" y="36957"/>
                  </a:lnTo>
                  <a:lnTo>
                    <a:pt x="250" y="42161"/>
                  </a:lnTo>
                  <a:lnTo>
                    <a:pt x="111" y="45111"/>
                  </a:lnTo>
                  <a:lnTo>
                    <a:pt x="56" y="46558"/>
                  </a:lnTo>
                  <a:lnTo>
                    <a:pt x="28" y="48033"/>
                  </a:lnTo>
                  <a:lnTo>
                    <a:pt x="0" y="49508"/>
                  </a:lnTo>
                  <a:lnTo>
                    <a:pt x="56" y="50983"/>
                  </a:lnTo>
                  <a:lnTo>
                    <a:pt x="111" y="52458"/>
                  </a:lnTo>
                  <a:lnTo>
                    <a:pt x="250" y="53905"/>
                  </a:lnTo>
                  <a:lnTo>
                    <a:pt x="278" y="54044"/>
                  </a:lnTo>
                  <a:lnTo>
                    <a:pt x="362" y="54183"/>
                  </a:lnTo>
                  <a:lnTo>
                    <a:pt x="445" y="54295"/>
                  </a:lnTo>
                  <a:lnTo>
                    <a:pt x="529" y="54378"/>
                  </a:lnTo>
                  <a:lnTo>
                    <a:pt x="640" y="54434"/>
                  </a:lnTo>
                  <a:lnTo>
                    <a:pt x="779" y="54462"/>
                  </a:lnTo>
                  <a:lnTo>
                    <a:pt x="1030" y="54462"/>
                  </a:lnTo>
                  <a:lnTo>
                    <a:pt x="1169" y="54434"/>
                  </a:lnTo>
                  <a:lnTo>
                    <a:pt x="1280" y="54378"/>
                  </a:lnTo>
                  <a:lnTo>
                    <a:pt x="1419" y="54323"/>
                  </a:lnTo>
                  <a:lnTo>
                    <a:pt x="1531" y="54239"/>
                  </a:lnTo>
                  <a:lnTo>
                    <a:pt x="1614" y="54128"/>
                  </a:lnTo>
                  <a:lnTo>
                    <a:pt x="1698" y="54016"/>
                  </a:lnTo>
                  <a:lnTo>
                    <a:pt x="1725" y="53877"/>
                  </a:lnTo>
                  <a:lnTo>
                    <a:pt x="1753" y="53738"/>
                  </a:lnTo>
                  <a:lnTo>
                    <a:pt x="1809" y="52430"/>
                  </a:lnTo>
                  <a:lnTo>
                    <a:pt x="1837" y="51150"/>
                  </a:lnTo>
                  <a:lnTo>
                    <a:pt x="1865" y="48562"/>
                  </a:lnTo>
                  <a:lnTo>
                    <a:pt x="1865" y="45946"/>
                  </a:lnTo>
                  <a:lnTo>
                    <a:pt x="1892" y="44666"/>
                  </a:lnTo>
                  <a:lnTo>
                    <a:pt x="1920" y="43358"/>
                  </a:lnTo>
                  <a:lnTo>
                    <a:pt x="2143" y="38182"/>
                  </a:lnTo>
                  <a:lnTo>
                    <a:pt x="2393" y="33005"/>
                  </a:lnTo>
                  <a:lnTo>
                    <a:pt x="2866" y="22653"/>
                  </a:lnTo>
                  <a:lnTo>
                    <a:pt x="3089" y="17477"/>
                  </a:lnTo>
                  <a:lnTo>
                    <a:pt x="3284" y="12301"/>
                  </a:lnTo>
                  <a:lnTo>
                    <a:pt x="3395" y="9323"/>
                  </a:lnTo>
                  <a:lnTo>
                    <a:pt x="3506" y="6345"/>
                  </a:lnTo>
                  <a:lnTo>
                    <a:pt x="3534" y="4870"/>
                  </a:lnTo>
                  <a:lnTo>
                    <a:pt x="3534" y="3367"/>
                  </a:lnTo>
                  <a:lnTo>
                    <a:pt x="3506" y="1892"/>
                  </a:lnTo>
                  <a:lnTo>
                    <a:pt x="3451" y="390"/>
                  </a:lnTo>
                  <a:lnTo>
                    <a:pt x="3451" y="306"/>
                  </a:lnTo>
                  <a:lnTo>
                    <a:pt x="3423" y="223"/>
                  </a:lnTo>
                  <a:lnTo>
                    <a:pt x="3340" y="111"/>
                  </a:lnTo>
                  <a:lnTo>
                    <a:pt x="3228" y="28"/>
                  </a:lnTo>
                  <a:lnTo>
                    <a:pt x="3089"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3"/>
            <p:cNvSpPr/>
            <p:nvPr/>
          </p:nvSpPr>
          <p:spPr>
            <a:xfrm>
              <a:off x="6365225" y="1606400"/>
              <a:ext cx="534325" cy="1056850"/>
            </a:xfrm>
            <a:custGeom>
              <a:rect b="b" l="l" r="r" t="t"/>
              <a:pathLst>
                <a:path extrusionOk="0" h="42274" w="21373">
                  <a:moveTo>
                    <a:pt x="10547" y="1"/>
                  </a:moveTo>
                  <a:lnTo>
                    <a:pt x="10074" y="29"/>
                  </a:lnTo>
                  <a:lnTo>
                    <a:pt x="9601" y="112"/>
                  </a:lnTo>
                  <a:lnTo>
                    <a:pt x="9156" y="195"/>
                  </a:lnTo>
                  <a:lnTo>
                    <a:pt x="8711" y="335"/>
                  </a:lnTo>
                  <a:lnTo>
                    <a:pt x="8293" y="502"/>
                  </a:lnTo>
                  <a:lnTo>
                    <a:pt x="7876" y="669"/>
                  </a:lnTo>
                  <a:lnTo>
                    <a:pt x="7486" y="863"/>
                  </a:lnTo>
                  <a:lnTo>
                    <a:pt x="7097" y="1114"/>
                  </a:lnTo>
                  <a:lnTo>
                    <a:pt x="6735" y="1364"/>
                  </a:lnTo>
                  <a:lnTo>
                    <a:pt x="6373" y="1643"/>
                  </a:lnTo>
                  <a:lnTo>
                    <a:pt x="6039" y="1921"/>
                  </a:lnTo>
                  <a:lnTo>
                    <a:pt x="5733" y="2227"/>
                  </a:lnTo>
                  <a:lnTo>
                    <a:pt x="5427" y="2561"/>
                  </a:lnTo>
                  <a:lnTo>
                    <a:pt x="5121" y="2923"/>
                  </a:lnTo>
                  <a:lnTo>
                    <a:pt x="4870" y="3285"/>
                  </a:lnTo>
                  <a:lnTo>
                    <a:pt x="4592" y="3674"/>
                  </a:lnTo>
                  <a:lnTo>
                    <a:pt x="4342" y="4064"/>
                  </a:lnTo>
                  <a:lnTo>
                    <a:pt x="4119" y="4453"/>
                  </a:lnTo>
                  <a:lnTo>
                    <a:pt x="3924" y="4871"/>
                  </a:lnTo>
                  <a:lnTo>
                    <a:pt x="3701" y="5288"/>
                  </a:lnTo>
                  <a:lnTo>
                    <a:pt x="3534" y="5733"/>
                  </a:lnTo>
                  <a:lnTo>
                    <a:pt x="3367" y="6179"/>
                  </a:lnTo>
                  <a:lnTo>
                    <a:pt x="3201" y="6624"/>
                  </a:lnTo>
                  <a:lnTo>
                    <a:pt x="2950" y="7542"/>
                  </a:lnTo>
                  <a:lnTo>
                    <a:pt x="2755" y="8461"/>
                  </a:lnTo>
                  <a:lnTo>
                    <a:pt x="2644" y="9379"/>
                  </a:lnTo>
                  <a:lnTo>
                    <a:pt x="2588" y="9880"/>
                  </a:lnTo>
                  <a:lnTo>
                    <a:pt x="2560" y="10381"/>
                  </a:lnTo>
                  <a:lnTo>
                    <a:pt x="2588" y="11355"/>
                  </a:lnTo>
                  <a:lnTo>
                    <a:pt x="2644" y="12329"/>
                  </a:lnTo>
                  <a:lnTo>
                    <a:pt x="2727" y="13303"/>
                  </a:lnTo>
                  <a:lnTo>
                    <a:pt x="2950" y="15223"/>
                  </a:lnTo>
                  <a:lnTo>
                    <a:pt x="3061" y="16197"/>
                  </a:lnTo>
                  <a:lnTo>
                    <a:pt x="3117" y="17199"/>
                  </a:lnTo>
                  <a:lnTo>
                    <a:pt x="3117" y="17672"/>
                  </a:lnTo>
                  <a:lnTo>
                    <a:pt x="3089" y="18145"/>
                  </a:lnTo>
                  <a:lnTo>
                    <a:pt x="3034" y="18618"/>
                  </a:lnTo>
                  <a:lnTo>
                    <a:pt x="2950" y="19064"/>
                  </a:lnTo>
                  <a:lnTo>
                    <a:pt x="2867" y="19481"/>
                  </a:lnTo>
                  <a:lnTo>
                    <a:pt x="2755" y="19899"/>
                  </a:lnTo>
                  <a:lnTo>
                    <a:pt x="2616" y="20288"/>
                  </a:lnTo>
                  <a:lnTo>
                    <a:pt x="2449" y="20706"/>
                  </a:lnTo>
                  <a:lnTo>
                    <a:pt x="2115" y="21485"/>
                  </a:lnTo>
                  <a:lnTo>
                    <a:pt x="1753" y="22292"/>
                  </a:lnTo>
                  <a:lnTo>
                    <a:pt x="1364" y="23099"/>
                  </a:lnTo>
                  <a:lnTo>
                    <a:pt x="1002" y="23962"/>
                  </a:lnTo>
                  <a:lnTo>
                    <a:pt x="696" y="24741"/>
                  </a:lnTo>
                  <a:lnTo>
                    <a:pt x="473" y="25520"/>
                  </a:lnTo>
                  <a:lnTo>
                    <a:pt x="278" y="26299"/>
                  </a:lnTo>
                  <a:lnTo>
                    <a:pt x="139" y="27106"/>
                  </a:lnTo>
                  <a:lnTo>
                    <a:pt x="56" y="27885"/>
                  </a:lnTo>
                  <a:lnTo>
                    <a:pt x="0" y="28693"/>
                  </a:lnTo>
                  <a:lnTo>
                    <a:pt x="0" y="29500"/>
                  </a:lnTo>
                  <a:lnTo>
                    <a:pt x="56" y="30279"/>
                  </a:lnTo>
                  <a:lnTo>
                    <a:pt x="139" y="31058"/>
                  </a:lnTo>
                  <a:lnTo>
                    <a:pt x="278" y="31837"/>
                  </a:lnTo>
                  <a:lnTo>
                    <a:pt x="445" y="32616"/>
                  </a:lnTo>
                  <a:lnTo>
                    <a:pt x="640" y="33368"/>
                  </a:lnTo>
                  <a:lnTo>
                    <a:pt x="891" y="34091"/>
                  </a:lnTo>
                  <a:lnTo>
                    <a:pt x="1169" y="34815"/>
                  </a:lnTo>
                  <a:lnTo>
                    <a:pt x="1503" y="35511"/>
                  </a:lnTo>
                  <a:lnTo>
                    <a:pt x="1837" y="36179"/>
                  </a:lnTo>
                  <a:lnTo>
                    <a:pt x="2226" y="36819"/>
                  </a:lnTo>
                  <a:lnTo>
                    <a:pt x="2644" y="37459"/>
                  </a:lnTo>
                  <a:lnTo>
                    <a:pt x="3089" y="38043"/>
                  </a:lnTo>
                  <a:lnTo>
                    <a:pt x="3562" y="38600"/>
                  </a:lnTo>
                  <a:lnTo>
                    <a:pt x="4035" y="39128"/>
                  </a:lnTo>
                  <a:lnTo>
                    <a:pt x="4564" y="39602"/>
                  </a:lnTo>
                  <a:lnTo>
                    <a:pt x="5121" y="40047"/>
                  </a:lnTo>
                  <a:lnTo>
                    <a:pt x="5677" y="40464"/>
                  </a:lnTo>
                  <a:lnTo>
                    <a:pt x="6262" y="40826"/>
                  </a:lnTo>
                  <a:lnTo>
                    <a:pt x="6874" y="41132"/>
                  </a:lnTo>
                  <a:lnTo>
                    <a:pt x="7514" y="41410"/>
                  </a:lnTo>
                  <a:lnTo>
                    <a:pt x="8154" y="41605"/>
                  </a:lnTo>
                  <a:lnTo>
                    <a:pt x="8794" y="41772"/>
                  </a:lnTo>
                  <a:lnTo>
                    <a:pt x="9490" y="41884"/>
                  </a:lnTo>
                  <a:lnTo>
                    <a:pt x="10158" y="41911"/>
                  </a:lnTo>
                  <a:lnTo>
                    <a:pt x="10854" y="41911"/>
                  </a:lnTo>
                  <a:lnTo>
                    <a:pt x="11521" y="42078"/>
                  </a:lnTo>
                  <a:lnTo>
                    <a:pt x="12162" y="42190"/>
                  </a:lnTo>
                  <a:lnTo>
                    <a:pt x="12802" y="42245"/>
                  </a:lnTo>
                  <a:lnTo>
                    <a:pt x="13414" y="42273"/>
                  </a:lnTo>
                  <a:lnTo>
                    <a:pt x="14026" y="42218"/>
                  </a:lnTo>
                  <a:lnTo>
                    <a:pt x="14610" y="42134"/>
                  </a:lnTo>
                  <a:lnTo>
                    <a:pt x="15195" y="41995"/>
                  </a:lnTo>
                  <a:lnTo>
                    <a:pt x="15779" y="41800"/>
                  </a:lnTo>
                  <a:lnTo>
                    <a:pt x="16336" y="41550"/>
                  </a:lnTo>
                  <a:lnTo>
                    <a:pt x="16865" y="41271"/>
                  </a:lnTo>
                  <a:lnTo>
                    <a:pt x="17393" y="40937"/>
                  </a:lnTo>
                  <a:lnTo>
                    <a:pt x="17894" y="40548"/>
                  </a:lnTo>
                  <a:lnTo>
                    <a:pt x="18395" y="40103"/>
                  </a:lnTo>
                  <a:lnTo>
                    <a:pt x="18868" y="39629"/>
                  </a:lnTo>
                  <a:lnTo>
                    <a:pt x="19314" y="39101"/>
                  </a:lnTo>
                  <a:lnTo>
                    <a:pt x="19759" y="38516"/>
                  </a:lnTo>
                  <a:lnTo>
                    <a:pt x="20037" y="38127"/>
                  </a:lnTo>
                  <a:lnTo>
                    <a:pt x="20288" y="37709"/>
                  </a:lnTo>
                  <a:lnTo>
                    <a:pt x="20510" y="37320"/>
                  </a:lnTo>
                  <a:lnTo>
                    <a:pt x="20705" y="36930"/>
                  </a:lnTo>
                  <a:lnTo>
                    <a:pt x="20872" y="36513"/>
                  </a:lnTo>
                  <a:lnTo>
                    <a:pt x="21011" y="36123"/>
                  </a:lnTo>
                  <a:lnTo>
                    <a:pt x="21123" y="35733"/>
                  </a:lnTo>
                  <a:lnTo>
                    <a:pt x="21234" y="35344"/>
                  </a:lnTo>
                  <a:lnTo>
                    <a:pt x="21289" y="34954"/>
                  </a:lnTo>
                  <a:lnTo>
                    <a:pt x="21345" y="34564"/>
                  </a:lnTo>
                  <a:lnTo>
                    <a:pt x="21373" y="34175"/>
                  </a:lnTo>
                  <a:lnTo>
                    <a:pt x="21373" y="33785"/>
                  </a:lnTo>
                  <a:lnTo>
                    <a:pt x="21345" y="33396"/>
                  </a:lnTo>
                  <a:lnTo>
                    <a:pt x="21317" y="33006"/>
                  </a:lnTo>
                  <a:lnTo>
                    <a:pt x="21262" y="32644"/>
                  </a:lnTo>
                  <a:lnTo>
                    <a:pt x="21178" y="32255"/>
                  </a:lnTo>
                  <a:lnTo>
                    <a:pt x="20983" y="31503"/>
                  </a:lnTo>
                  <a:lnTo>
                    <a:pt x="20705" y="30752"/>
                  </a:lnTo>
                  <a:lnTo>
                    <a:pt x="20399" y="30028"/>
                  </a:lnTo>
                  <a:lnTo>
                    <a:pt x="20037" y="29277"/>
                  </a:lnTo>
                  <a:lnTo>
                    <a:pt x="19620" y="28553"/>
                  </a:lnTo>
                  <a:lnTo>
                    <a:pt x="19174" y="27830"/>
                  </a:lnTo>
                  <a:lnTo>
                    <a:pt x="18701" y="27106"/>
                  </a:lnTo>
                  <a:lnTo>
                    <a:pt x="18200" y="26411"/>
                  </a:lnTo>
                  <a:lnTo>
                    <a:pt x="17894" y="25937"/>
                  </a:lnTo>
                  <a:lnTo>
                    <a:pt x="17644" y="25492"/>
                  </a:lnTo>
                  <a:lnTo>
                    <a:pt x="17393" y="25047"/>
                  </a:lnTo>
                  <a:lnTo>
                    <a:pt x="17171" y="24602"/>
                  </a:lnTo>
                  <a:lnTo>
                    <a:pt x="17004" y="24156"/>
                  </a:lnTo>
                  <a:lnTo>
                    <a:pt x="16837" y="23711"/>
                  </a:lnTo>
                  <a:lnTo>
                    <a:pt x="16698" y="23266"/>
                  </a:lnTo>
                  <a:lnTo>
                    <a:pt x="16586" y="22793"/>
                  </a:lnTo>
                  <a:lnTo>
                    <a:pt x="16503" y="22347"/>
                  </a:lnTo>
                  <a:lnTo>
                    <a:pt x="16419" y="21902"/>
                  </a:lnTo>
                  <a:lnTo>
                    <a:pt x="16364" y="21457"/>
                  </a:lnTo>
                  <a:lnTo>
                    <a:pt x="16336" y="20984"/>
                  </a:lnTo>
                  <a:lnTo>
                    <a:pt x="16336" y="20539"/>
                  </a:lnTo>
                  <a:lnTo>
                    <a:pt x="16336" y="20093"/>
                  </a:lnTo>
                  <a:lnTo>
                    <a:pt x="16392" y="19175"/>
                  </a:lnTo>
                  <a:lnTo>
                    <a:pt x="16503" y="18257"/>
                  </a:lnTo>
                  <a:lnTo>
                    <a:pt x="16642" y="17338"/>
                  </a:lnTo>
                  <a:lnTo>
                    <a:pt x="16837" y="16420"/>
                  </a:lnTo>
                  <a:lnTo>
                    <a:pt x="17059" y="15474"/>
                  </a:lnTo>
                  <a:lnTo>
                    <a:pt x="17560" y="13581"/>
                  </a:lnTo>
                  <a:lnTo>
                    <a:pt x="18033" y="11661"/>
                  </a:lnTo>
                  <a:lnTo>
                    <a:pt x="18117" y="11244"/>
                  </a:lnTo>
                  <a:lnTo>
                    <a:pt x="18200" y="10826"/>
                  </a:lnTo>
                  <a:lnTo>
                    <a:pt x="18256" y="10381"/>
                  </a:lnTo>
                  <a:lnTo>
                    <a:pt x="18284" y="9908"/>
                  </a:lnTo>
                  <a:lnTo>
                    <a:pt x="18312" y="9463"/>
                  </a:lnTo>
                  <a:lnTo>
                    <a:pt x="18340" y="9017"/>
                  </a:lnTo>
                  <a:lnTo>
                    <a:pt x="18312" y="8544"/>
                  </a:lnTo>
                  <a:lnTo>
                    <a:pt x="18284" y="8071"/>
                  </a:lnTo>
                  <a:lnTo>
                    <a:pt x="18228" y="7626"/>
                  </a:lnTo>
                  <a:lnTo>
                    <a:pt x="18173" y="7153"/>
                  </a:lnTo>
                  <a:lnTo>
                    <a:pt x="18089" y="6708"/>
                  </a:lnTo>
                  <a:lnTo>
                    <a:pt x="17978" y="6234"/>
                  </a:lnTo>
                  <a:lnTo>
                    <a:pt x="17866" y="5789"/>
                  </a:lnTo>
                  <a:lnTo>
                    <a:pt x="17727" y="5344"/>
                  </a:lnTo>
                  <a:lnTo>
                    <a:pt x="17588" y="4899"/>
                  </a:lnTo>
                  <a:lnTo>
                    <a:pt x="17393" y="4481"/>
                  </a:lnTo>
                  <a:lnTo>
                    <a:pt x="17199" y="4064"/>
                  </a:lnTo>
                  <a:lnTo>
                    <a:pt x="17004" y="3674"/>
                  </a:lnTo>
                  <a:lnTo>
                    <a:pt x="16781" y="3285"/>
                  </a:lnTo>
                  <a:lnTo>
                    <a:pt x="16531" y="2895"/>
                  </a:lnTo>
                  <a:lnTo>
                    <a:pt x="16252" y="2561"/>
                  </a:lnTo>
                  <a:lnTo>
                    <a:pt x="15974" y="2199"/>
                  </a:lnTo>
                  <a:lnTo>
                    <a:pt x="15668" y="1893"/>
                  </a:lnTo>
                  <a:lnTo>
                    <a:pt x="15362" y="1587"/>
                  </a:lnTo>
                  <a:lnTo>
                    <a:pt x="15000" y="1309"/>
                  </a:lnTo>
                  <a:lnTo>
                    <a:pt x="14638" y="1058"/>
                  </a:lnTo>
                  <a:lnTo>
                    <a:pt x="14277" y="836"/>
                  </a:lnTo>
                  <a:lnTo>
                    <a:pt x="13859" y="613"/>
                  </a:lnTo>
                  <a:lnTo>
                    <a:pt x="13442" y="446"/>
                  </a:lnTo>
                  <a:lnTo>
                    <a:pt x="13024" y="307"/>
                  </a:lnTo>
                  <a:lnTo>
                    <a:pt x="12551" y="168"/>
                  </a:lnTo>
                  <a:lnTo>
                    <a:pt x="12078" y="84"/>
                  </a:lnTo>
                  <a:lnTo>
                    <a:pt x="11549" y="29"/>
                  </a:lnTo>
                  <a:lnTo>
                    <a:pt x="11048" y="1"/>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3"/>
            <p:cNvSpPr/>
            <p:nvPr/>
          </p:nvSpPr>
          <p:spPr>
            <a:xfrm>
              <a:off x="6507150" y="1804000"/>
              <a:ext cx="247700" cy="1045000"/>
            </a:xfrm>
            <a:custGeom>
              <a:rect b="b" l="l" r="r" t="t"/>
              <a:pathLst>
                <a:path extrusionOk="0" h="41800" w="9908">
                  <a:moveTo>
                    <a:pt x="4815" y="0"/>
                  </a:moveTo>
                  <a:lnTo>
                    <a:pt x="4759" y="28"/>
                  </a:lnTo>
                  <a:lnTo>
                    <a:pt x="4731" y="56"/>
                  </a:lnTo>
                  <a:lnTo>
                    <a:pt x="4703" y="139"/>
                  </a:lnTo>
                  <a:lnTo>
                    <a:pt x="4481" y="1085"/>
                  </a:lnTo>
                  <a:lnTo>
                    <a:pt x="4314" y="2060"/>
                  </a:lnTo>
                  <a:lnTo>
                    <a:pt x="4203" y="3034"/>
                  </a:lnTo>
                  <a:lnTo>
                    <a:pt x="4091" y="4035"/>
                  </a:lnTo>
                  <a:lnTo>
                    <a:pt x="4008" y="5009"/>
                  </a:lnTo>
                  <a:lnTo>
                    <a:pt x="3980" y="6011"/>
                  </a:lnTo>
                  <a:lnTo>
                    <a:pt x="3924" y="7959"/>
                  </a:lnTo>
                  <a:lnTo>
                    <a:pt x="3924" y="9462"/>
                  </a:lnTo>
                  <a:lnTo>
                    <a:pt x="3618" y="9406"/>
                  </a:lnTo>
                  <a:lnTo>
                    <a:pt x="3340" y="9323"/>
                  </a:lnTo>
                  <a:lnTo>
                    <a:pt x="3034" y="9212"/>
                  </a:lnTo>
                  <a:lnTo>
                    <a:pt x="2755" y="9072"/>
                  </a:lnTo>
                  <a:lnTo>
                    <a:pt x="2394" y="8794"/>
                  </a:lnTo>
                  <a:lnTo>
                    <a:pt x="2060" y="8488"/>
                  </a:lnTo>
                  <a:lnTo>
                    <a:pt x="1781" y="8154"/>
                  </a:lnTo>
                  <a:lnTo>
                    <a:pt x="1531" y="7764"/>
                  </a:lnTo>
                  <a:lnTo>
                    <a:pt x="1280" y="7347"/>
                  </a:lnTo>
                  <a:lnTo>
                    <a:pt x="1113" y="6902"/>
                  </a:lnTo>
                  <a:lnTo>
                    <a:pt x="947" y="6429"/>
                  </a:lnTo>
                  <a:lnTo>
                    <a:pt x="807" y="5928"/>
                  </a:lnTo>
                  <a:lnTo>
                    <a:pt x="696" y="5427"/>
                  </a:lnTo>
                  <a:lnTo>
                    <a:pt x="613" y="4954"/>
                  </a:lnTo>
                  <a:lnTo>
                    <a:pt x="473" y="3980"/>
                  </a:lnTo>
                  <a:lnTo>
                    <a:pt x="446" y="3896"/>
                  </a:lnTo>
                  <a:lnTo>
                    <a:pt x="390" y="3841"/>
                  </a:lnTo>
                  <a:lnTo>
                    <a:pt x="334" y="3813"/>
                  </a:lnTo>
                  <a:lnTo>
                    <a:pt x="251" y="3813"/>
                  </a:lnTo>
                  <a:lnTo>
                    <a:pt x="167" y="3841"/>
                  </a:lnTo>
                  <a:lnTo>
                    <a:pt x="112" y="3868"/>
                  </a:lnTo>
                  <a:lnTo>
                    <a:pt x="84" y="3924"/>
                  </a:lnTo>
                  <a:lnTo>
                    <a:pt x="56" y="4008"/>
                  </a:lnTo>
                  <a:lnTo>
                    <a:pt x="0" y="4620"/>
                  </a:lnTo>
                  <a:lnTo>
                    <a:pt x="0" y="5232"/>
                  </a:lnTo>
                  <a:lnTo>
                    <a:pt x="28" y="5816"/>
                  </a:lnTo>
                  <a:lnTo>
                    <a:pt x="84" y="6429"/>
                  </a:lnTo>
                  <a:lnTo>
                    <a:pt x="223" y="7013"/>
                  </a:lnTo>
                  <a:lnTo>
                    <a:pt x="390" y="7570"/>
                  </a:lnTo>
                  <a:lnTo>
                    <a:pt x="501" y="7848"/>
                  </a:lnTo>
                  <a:lnTo>
                    <a:pt x="640" y="8126"/>
                  </a:lnTo>
                  <a:lnTo>
                    <a:pt x="780" y="8405"/>
                  </a:lnTo>
                  <a:lnTo>
                    <a:pt x="947" y="8655"/>
                  </a:lnTo>
                  <a:lnTo>
                    <a:pt x="1197" y="8989"/>
                  </a:lnTo>
                  <a:lnTo>
                    <a:pt x="1503" y="9323"/>
                  </a:lnTo>
                  <a:lnTo>
                    <a:pt x="1837" y="9657"/>
                  </a:lnTo>
                  <a:lnTo>
                    <a:pt x="2227" y="9935"/>
                  </a:lnTo>
                  <a:lnTo>
                    <a:pt x="2616" y="10158"/>
                  </a:lnTo>
                  <a:lnTo>
                    <a:pt x="3034" y="10353"/>
                  </a:lnTo>
                  <a:lnTo>
                    <a:pt x="3256" y="10408"/>
                  </a:lnTo>
                  <a:lnTo>
                    <a:pt x="3479" y="10464"/>
                  </a:lnTo>
                  <a:lnTo>
                    <a:pt x="3702" y="10492"/>
                  </a:lnTo>
                  <a:lnTo>
                    <a:pt x="3924" y="10492"/>
                  </a:lnTo>
                  <a:lnTo>
                    <a:pt x="3980" y="13219"/>
                  </a:lnTo>
                  <a:lnTo>
                    <a:pt x="4091" y="15946"/>
                  </a:lnTo>
                  <a:lnTo>
                    <a:pt x="4258" y="19954"/>
                  </a:lnTo>
                  <a:lnTo>
                    <a:pt x="4397" y="23961"/>
                  </a:lnTo>
                  <a:lnTo>
                    <a:pt x="4509" y="27968"/>
                  </a:lnTo>
                  <a:lnTo>
                    <a:pt x="4536" y="30000"/>
                  </a:lnTo>
                  <a:lnTo>
                    <a:pt x="4536" y="32004"/>
                  </a:lnTo>
                  <a:lnTo>
                    <a:pt x="4536" y="34286"/>
                  </a:lnTo>
                  <a:lnTo>
                    <a:pt x="4481" y="36568"/>
                  </a:lnTo>
                  <a:lnTo>
                    <a:pt x="4425" y="38850"/>
                  </a:lnTo>
                  <a:lnTo>
                    <a:pt x="4369" y="41132"/>
                  </a:lnTo>
                  <a:lnTo>
                    <a:pt x="4369" y="41271"/>
                  </a:lnTo>
                  <a:lnTo>
                    <a:pt x="4397" y="41410"/>
                  </a:lnTo>
                  <a:lnTo>
                    <a:pt x="4481" y="41521"/>
                  </a:lnTo>
                  <a:lnTo>
                    <a:pt x="4564" y="41633"/>
                  </a:lnTo>
                  <a:lnTo>
                    <a:pt x="4648" y="41716"/>
                  </a:lnTo>
                  <a:lnTo>
                    <a:pt x="4759" y="41772"/>
                  </a:lnTo>
                  <a:lnTo>
                    <a:pt x="4898" y="41800"/>
                  </a:lnTo>
                  <a:lnTo>
                    <a:pt x="5149" y="41800"/>
                  </a:lnTo>
                  <a:lnTo>
                    <a:pt x="5260" y="41772"/>
                  </a:lnTo>
                  <a:lnTo>
                    <a:pt x="5399" y="41744"/>
                  </a:lnTo>
                  <a:lnTo>
                    <a:pt x="5483" y="41660"/>
                  </a:lnTo>
                  <a:lnTo>
                    <a:pt x="5594" y="41577"/>
                  </a:lnTo>
                  <a:lnTo>
                    <a:pt x="5650" y="41466"/>
                  </a:lnTo>
                  <a:lnTo>
                    <a:pt x="5705" y="41326"/>
                  </a:lnTo>
                  <a:lnTo>
                    <a:pt x="5733" y="41187"/>
                  </a:lnTo>
                  <a:lnTo>
                    <a:pt x="5844" y="37375"/>
                  </a:lnTo>
                  <a:lnTo>
                    <a:pt x="5900" y="33562"/>
                  </a:lnTo>
                  <a:lnTo>
                    <a:pt x="5900" y="29722"/>
                  </a:lnTo>
                  <a:lnTo>
                    <a:pt x="5817" y="25909"/>
                  </a:lnTo>
                  <a:lnTo>
                    <a:pt x="6262" y="25826"/>
                  </a:lnTo>
                  <a:lnTo>
                    <a:pt x="6679" y="25714"/>
                  </a:lnTo>
                  <a:lnTo>
                    <a:pt x="7069" y="25547"/>
                  </a:lnTo>
                  <a:lnTo>
                    <a:pt x="7459" y="25353"/>
                  </a:lnTo>
                  <a:lnTo>
                    <a:pt x="7820" y="25130"/>
                  </a:lnTo>
                  <a:lnTo>
                    <a:pt x="8182" y="24852"/>
                  </a:lnTo>
                  <a:lnTo>
                    <a:pt x="8488" y="24545"/>
                  </a:lnTo>
                  <a:lnTo>
                    <a:pt x="8767" y="24184"/>
                  </a:lnTo>
                  <a:lnTo>
                    <a:pt x="9045" y="23738"/>
                  </a:lnTo>
                  <a:lnTo>
                    <a:pt x="9267" y="23293"/>
                  </a:lnTo>
                  <a:lnTo>
                    <a:pt x="9462" y="22792"/>
                  </a:lnTo>
                  <a:lnTo>
                    <a:pt x="9601" y="22291"/>
                  </a:lnTo>
                  <a:lnTo>
                    <a:pt x="9741" y="21735"/>
                  </a:lnTo>
                  <a:lnTo>
                    <a:pt x="9824" y="21429"/>
                  </a:lnTo>
                  <a:lnTo>
                    <a:pt x="9880" y="21122"/>
                  </a:lnTo>
                  <a:lnTo>
                    <a:pt x="9908" y="20816"/>
                  </a:lnTo>
                  <a:lnTo>
                    <a:pt x="9908" y="20510"/>
                  </a:lnTo>
                  <a:lnTo>
                    <a:pt x="9880" y="20232"/>
                  </a:lnTo>
                  <a:lnTo>
                    <a:pt x="9796" y="19954"/>
                  </a:lnTo>
                  <a:lnTo>
                    <a:pt x="9768" y="19870"/>
                  </a:lnTo>
                  <a:lnTo>
                    <a:pt x="9713" y="19842"/>
                  </a:lnTo>
                  <a:lnTo>
                    <a:pt x="9629" y="19870"/>
                  </a:lnTo>
                  <a:lnTo>
                    <a:pt x="9574" y="19898"/>
                  </a:lnTo>
                  <a:lnTo>
                    <a:pt x="9462" y="20093"/>
                  </a:lnTo>
                  <a:lnTo>
                    <a:pt x="9351" y="20288"/>
                  </a:lnTo>
                  <a:lnTo>
                    <a:pt x="9184" y="20677"/>
                  </a:lnTo>
                  <a:lnTo>
                    <a:pt x="8906" y="21540"/>
                  </a:lnTo>
                  <a:lnTo>
                    <a:pt x="8739" y="21985"/>
                  </a:lnTo>
                  <a:lnTo>
                    <a:pt x="8544" y="22403"/>
                  </a:lnTo>
                  <a:lnTo>
                    <a:pt x="8349" y="22820"/>
                  </a:lnTo>
                  <a:lnTo>
                    <a:pt x="8099" y="23210"/>
                  </a:lnTo>
                  <a:lnTo>
                    <a:pt x="7876" y="23544"/>
                  </a:lnTo>
                  <a:lnTo>
                    <a:pt x="7626" y="23822"/>
                  </a:lnTo>
                  <a:lnTo>
                    <a:pt x="7347" y="24072"/>
                  </a:lnTo>
                  <a:lnTo>
                    <a:pt x="7069" y="24239"/>
                  </a:lnTo>
                  <a:lnTo>
                    <a:pt x="6763" y="24406"/>
                  </a:lnTo>
                  <a:lnTo>
                    <a:pt x="6457" y="24518"/>
                  </a:lnTo>
                  <a:lnTo>
                    <a:pt x="6123" y="24629"/>
                  </a:lnTo>
                  <a:lnTo>
                    <a:pt x="5789" y="24712"/>
                  </a:lnTo>
                  <a:lnTo>
                    <a:pt x="5650" y="20872"/>
                  </a:lnTo>
                  <a:lnTo>
                    <a:pt x="5455" y="17032"/>
                  </a:lnTo>
                  <a:lnTo>
                    <a:pt x="5260" y="13191"/>
                  </a:lnTo>
                  <a:lnTo>
                    <a:pt x="5121" y="9351"/>
                  </a:lnTo>
                  <a:lnTo>
                    <a:pt x="5093" y="8210"/>
                  </a:lnTo>
                  <a:lnTo>
                    <a:pt x="5093" y="7069"/>
                  </a:lnTo>
                  <a:lnTo>
                    <a:pt x="5093" y="4759"/>
                  </a:lnTo>
                  <a:lnTo>
                    <a:pt x="5093" y="2477"/>
                  </a:lnTo>
                  <a:lnTo>
                    <a:pt x="5093" y="1336"/>
                  </a:lnTo>
                  <a:lnTo>
                    <a:pt x="5037" y="195"/>
                  </a:lnTo>
                  <a:lnTo>
                    <a:pt x="5037" y="139"/>
                  </a:lnTo>
                  <a:lnTo>
                    <a:pt x="5010" y="84"/>
                  </a:lnTo>
                  <a:lnTo>
                    <a:pt x="4954" y="28"/>
                  </a:lnTo>
                  <a:lnTo>
                    <a:pt x="4898"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9" name="Google Shape;3479;p23"/>
          <p:cNvGrpSpPr/>
          <p:nvPr/>
        </p:nvGrpSpPr>
        <p:grpSpPr>
          <a:xfrm>
            <a:off x="8803463" y="3282525"/>
            <a:ext cx="127903" cy="152308"/>
            <a:chOff x="1353350" y="1473225"/>
            <a:chExt cx="190900" cy="227325"/>
          </a:xfrm>
        </p:grpSpPr>
        <p:sp>
          <p:nvSpPr>
            <p:cNvPr id="3480" name="Google Shape;3480;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23"/>
          <p:cNvGrpSpPr/>
          <p:nvPr/>
        </p:nvGrpSpPr>
        <p:grpSpPr>
          <a:xfrm flipH="1">
            <a:off x="8322299" y="3654299"/>
            <a:ext cx="80426" cy="95772"/>
            <a:chOff x="1353350" y="1473225"/>
            <a:chExt cx="190900" cy="227325"/>
          </a:xfrm>
        </p:grpSpPr>
        <p:sp>
          <p:nvSpPr>
            <p:cNvPr id="3487" name="Google Shape;3487;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3" name="Google Shape;3493;p23"/>
          <p:cNvGrpSpPr/>
          <p:nvPr/>
        </p:nvGrpSpPr>
        <p:grpSpPr>
          <a:xfrm>
            <a:off x="7308038" y="4316400"/>
            <a:ext cx="127903" cy="152308"/>
            <a:chOff x="1353350" y="1473225"/>
            <a:chExt cx="190900" cy="227325"/>
          </a:xfrm>
        </p:grpSpPr>
        <p:sp>
          <p:nvSpPr>
            <p:cNvPr id="3494" name="Google Shape;3494;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0" name="Google Shape;3500;p23"/>
          <p:cNvGrpSpPr/>
          <p:nvPr/>
        </p:nvGrpSpPr>
        <p:grpSpPr>
          <a:xfrm flipH="1">
            <a:off x="488138" y="3368250"/>
            <a:ext cx="127903" cy="152308"/>
            <a:chOff x="1353350" y="1473225"/>
            <a:chExt cx="190900" cy="227325"/>
          </a:xfrm>
        </p:grpSpPr>
        <p:sp>
          <p:nvSpPr>
            <p:cNvPr id="3501" name="Google Shape;3501;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7" name="Google Shape;3507;p23"/>
          <p:cNvGrpSpPr/>
          <p:nvPr/>
        </p:nvGrpSpPr>
        <p:grpSpPr>
          <a:xfrm>
            <a:off x="1016778" y="3740024"/>
            <a:ext cx="80426" cy="95772"/>
            <a:chOff x="1353350" y="1473225"/>
            <a:chExt cx="190900" cy="227325"/>
          </a:xfrm>
        </p:grpSpPr>
        <p:sp>
          <p:nvSpPr>
            <p:cNvPr id="3508" name="Google Shape;3508;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4" name="Google Shape;3514;p23"/>
          <p:cNvGrpSpPr/>
          <p:nvPr/>
        </p:nvGrpSpPr>
        <p:grpSpPr>
          <a:xfrm flipH="1">
            <a:off x="1983563" y="4402125"/>
            <a:ext cx="127903" cy="152308"/>
            <a:chOff x="1353350" y="1473225"/>
            <a:chExt cx="190900" cy="227325"/>
          </a:xfrm>
        </p:grpSpPr>
        <p:sp>
          <p:nvSpPr>
            <p:cNvPr id="3515" name="Google Shape;3515;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1" name="Google Shape;3521;p23"/>
          <p:cNvGrpSpPr/>
          <p:nvPr/>
        </p:nvGrpSpPr>
        <p:grpSpPr>
          <a:xfrm>
            <a:off x="1954988" y="3587325"/>
            <a:ext cx="127903" cy="152308"/>
            <a:chOff x="1353350" y="1473225"/>
            <a:chExt cx="190900" cy="227325"/>
          </a:xfrm>
        </p:grpSpPr>
        <p:sp>
          <p:nvSpPr>
            <p:cNvPr id="3522" name="Google Shape;3522;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23"/>
          <p:cNvGrpSpPr/>
          <p:nvPr/>
        </p:nvGrpSpPr>
        <p:grpSpPr>
          <a:xfrm>
            <a:off x="459563" y="4621200"/>
            <a:ext cx="127903" cy="152308"/>
            <a:chOff x="1353350" y="1473225"/>
            <a:chExt cx="190900" cy="227325"/>
          </a:xfrm>
        </p:grpSpPr>
        <p:sp>
          <p:nvSpPr>
            <p:cNvPr id="3529" name="Google Shape;3529;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5" name="Google Shape;3535;p23"/>
          <p:cNvGrpSpPr/>
          <p:nvPr/>
        </p:nvGrpSpPr>
        <p:grpSpPr>
          <a:xfrm flipH="1">
            <a:off x="1473824" y="3959099"/>
            <a:ext cx="80426" cy="95772"/>
            <a:chOff x="1353350" y="1473225"/>
            <a:chExt cx="190900" cy="227325"/>
          </a:xfrm>
        </p:grpSpPr>
        <p:sp>
          <p:nvSpPr>
            <p:cNvPr id="3536" name="Google Shape;3536;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2" name="Google Shape;3542;p23"/>
          <p:cNvGrpSpPr/>
          <p:nvPr/>
        </p:nvGrpSpPr>
        <p:grpSpPr>
          <a:xfrm>
            <a:off x="8632013" y="4244550"/>
            <a:ext cx="127903" cy="152308"/>
            <a:chOff x="1353350" y="1473225"/>
            <a:chExt cx="190900" cy="227325"/>
          </a:xfrm>
        </p:grpSpPr>
        <p:sp>
          <p:nvSpPr>
            <p:cNvPr id="3543" name="Google Shape;3543;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9" name="Google Shape;3549;p23"/>
          <p:cNvGrpSpPr/>
          <p:nvPr/>
        </p:nvGrpSpPr>
        <p:grpSpPr>
          <a:xfrm>
            <a:off x="7222313" y="3502213"/>
            <a:ext cx="127903" cy="152308"/>
            <a:chOff x="1353350" y="1473225"/>
            <a:chExt cx="190900" cy="227325"/>
          </a:xfrm>
        </p:grpSpPr>
        <p:sp>
          <p:nvSpPr>
            <p:cNvPr id="3550" name="Google Shape;3550;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6" name="Google Shape;3556;p23"/>
          <p:cNvGrpSpPr/>
          <p:nvPr/>
        </p:nvGrpSpPr>
        <p:grpSpPr>
          <a:xfrm flipH="1">
            <a:off x="8103224" y="3378074"/>
            <a:ext cx="80426" cy="95772"/>
            <a:chOff x="1353350" y="1473225"/>
            <a:chExt cx="190900" cy="227325"/>
          </a:xfrm>
        </p:grpSpPr>
        <p:sp>
          <p:nvSpPr>
            <p:cNvPr id="3557" name="Google Shape;3557;p23"/>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3"/>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3"/>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23"/>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23"/>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3"/>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23"/>
          <p:cNvGrpSpPr/>
          <p:nvPr/>
        </p:nvGrpSpPr>
        <p:grpSpPr>
          <a:xfrm>
            <a:off x="2190150" y="2788150"/>
            <a:ext cx="4763700" cy="1907025"/>
            <a:chOff x="1084625" y="2559550"/>
            <a:chExt cx="4763700" cy="1907025"/>
          </a:xfrm>
        </p:grpSpPr>
        <p:sp>
          <p:nvSpPr>
            <p:cNvPr id="3564" name="Google Shape;3564;p23"/>
            <p:cNvSpPr/>
            <p:nvPr/>
          </p:nvSpPr>
          <p:spPr>
            <a:xfrm>
              <a:off x="1084625" y="3363125"/>
              <a:ext cx="1330275" cy="613650"/>
            </a:xfrm>
            <a:custGeom>
              <a:rect b="b" l="l" r="r" t="t"/>
              <a:pathLst>
                <a:path extrusionOk="0" h="24546" w="53211">
                  <a:moveTo>
                    <a:pt x="26856" y="0"/>
                  </a:moveTo>
                  <a:lnTo>
                    <a:pt x="25214" y="28"/>
                  </a:lnTo>
                  <a:lnTo>
                    <a:pt x="23544" y="84"/>
                  </a:lnTo>
                  <a:lnTo>
                    <a:pt x="21874" y="195"/>
                  </a:lnTo>
                  <a:lnTo>
                    <a:pt x="20149" y="306"/>
                  </a:lnTo>
                  <a:lnTo>
                    <a:pt x="18424" y="473"/>
                  </a:lnTo>
                  <a:lnTo>
                    <a:pt x="16670" y="640"/>
                  </a:lnTo>
                  <a:lnTo>
                    <a:pt x="14889" y="863"/>
                  </a:lnTo>
                  <a:lnTo>
                    <a:pt x="13609" y="1030"/>
                  </a:lnTo>
                  <a:lnTo>
                    <a:pt x="12329" y="1225"/>
                  </a:lnTo>
                  <a:lnTo>
                    <a:pt x="11021" y="1503"/>
                  </a:lnTo>
                  <a:lnTo>
                    <a:pt x="9713" y="1837"/>
                  </a:lnTo>
                  <a:lnTo>
                    <a:pt x="9073" y="2032"/>
                  </a:lnTo>
                  <a:lnTo>
                    <a:pt x="8433" y="2227"/>
                  </a:lnTo>
                  <a:lnTo>
                    <a:pt x="7793" y="2449"/>
                  </a:lnTo>
                  <a:lnTo>
                    <a:pt x="7181" y="2700"/>
                  </a:lnTo>
                  <a:lnTo>
                    <a:pt x="6568" y="2978"/>
                  </a:lnTo>
                  <a:lnTo>
                    <a:pt x="5984" y="3256"/>
                  </a:lnTo>
                  <a:lnTo>
                    <a:pt x="5400" y="3535"/>
                  </a:lnTo>
                  <a:lnTo>
                    <a:pt x="4843" y="3869"/>
                  </a:lnTo>
                  <a:lnTo>
                    <a:pt x="4314" y="4203"/>
                  </a:lnTo>
                  <a:lnTo>
                    <a:pt x="3785" y="4592"/>
                  </a:lnTo>
                  <a:lnTo>
                    <a:pt x="3285" y="4982"/>
                  </a:lnTo>
                  <a:lnTo>
                    <a:pt x="2839" y="5399"/>
                  </a:lnTo>
                  <a:lnTo>
                    <a:pt x="2394" y="5817"/>
                  </a:lnTo>
                  <a:lnTo>
                    <a:pt x="1977" y="6290"/>
                  </a:lnTo>
                  <a:lnTo>
                    <a:pt x="1615" y="6791"/>
                  </a:lnTo>
                  <a:lnTo>
                    <a:pt x="1281" y="7292"/>
                  </a:lnTo>
                  <a:lnTo>
                    <a:pt x="975" y="7848"/>
                  </a:lnTo>
                  <a:lnTo>
                    <a:pt x="696" y="8405"/>
                  </a:lnTo>
                  <a:lnTo>
                    <a:pt x="474" y="9017"/>
                  </a:lnTo>
                  <a:lnTo>
                    <a:pt x="279" y="9657"/>
                  </a:lnTo>
                  <a:lnTo>
                    <a:pt x="140" y="10297"/>
                  </a:lnTo>
                  <a:lnTo>
                    <a:pt x="29" y="10993"/>
                  </a:lnTo>
                  <a:lnTo>
                    <a:pt x="1" y="11716"/>
                  </a:lnTo>
                  <a:lnTo>
                    <a:pt x="1" y="12468"/>
                  </a:lnTo>
                  <a:lnTo>
                    <a:pt x="56" y="13303"/>
                  </a:lnTo>
                  <a:lnTo>
                    <a:pt x="168" y="14082"/>
                  </a:lnTo>
                  <a:lnTo>
                    <a:pt x="362" y="14833"/>
                  </a:lnTo>
                  <a:lnTo>
                    <a:pt x="585" y="15557"/>
                  </a:lnTo>
                  <a:lnTo>
                    <a:pt x="863" y="16225"/>
                  </a:lnTo>
                  <a:lnTo>
                    <a:pt x="1225" y="16865"/>
                  </a:lnTo>
                  <a:lnTo>
                    <a:pt x="1615" y="17477"/>
                  </a:lnTo>
                  <a:lnTo>
                    <a:pt x="2032" y="18061"/>
                  </a:lnTo>
                  <a:lnTo>
                    <a:pt x="2505" y="18618"/>
                  </a:lnTo>
                  <a:lnTo>
                    <a:pt x="3034" y="19147"/>
                  </a:lnTo>
                  <a:lnTo>
                    <a:pt x="3591" y="19648"/>
                  </a:lnTo>
                  <a:lnTo>
                    <a:pt x="4175" y="20093"/>
                  </a:lnTo>
                  <a:lnTo>
                    <a:pt x="4787" y="20538"/>
                  </a:lnTo>
                  <a:lnTo>
                    <a:pt x="5455" y="20956"/>
                  </a:lnTo>
                  <a:lnTo>
                    <a:pt x="6123" y="21345"/>
                  </a:lnTo>
                  <a:lnTo>
                    <a:pt x="6819" y="21679"/>
                  </a:lnTo>
                  <a:lnTo>
                    <a:pt x="7542" y="22013"/>
                  </a:lnTo>
                  <a:lnTo>
                    <a:pt x="8266" y="22319"/>
                  </a:lnTo>
                  <a:lnTo>
                    <a:pt x="9017" y="22598"/>
                  </a:lnTo>
                  <a:lnTo>
                    <a:pt x="9769" y="22876"/>
                  </a:lnTo>
                  <a:lnTo>
                    <a:pt x="10548" y="23099"/>
                  </a:lnTo>
                  <a:lnTo>
                    <a:pt x="11327" y="23321"/>
                  </a:lnTo>
                  <a:lnTo>
                    <a:pt x="12106" y="23516"/>
                  </a:lnTo>
                  <a:lnTo>
                    <a:pt x="12886" y="23683"/>
                  </a:lnTo>
                  <a:lnTo>
                    <a:pt x="13665" y="23850"/>
                  </a:lnTo>
                  <a:lnTo>
                    <a:pt x="14444" y="23989"/>
                  </a:lnTo>
                  <a:lnTo>
                    <a:pt x="15947" y="24212"/>
                  </a:lnTo>
                  <a:lnTo>
                    <a:pt x="17422" y="24379"/>
                  </a:lnTo>
                  <a:lnTo>
                    <a:pt x="18813" y="24462"/>
                  </a:lnTo>
                  <a:lnTo>
                    <a:pt x="19954" y="24518"/>
                  </a:lnTo>
                  <a:lnTo>
                    <a:pt x="21095" y="24546"/>
                  </a:lnTo>
                  <a:lnTo>
                    <a:pt x="23377" y="24546"/>
                  </a:lnTo>
                  <a:lnTo>
                    <a:pt x="24518" y="24518"/>
                  </a:lnTo>
                  <a:lnTo>
                    <a:pt x="25659" y="24462"/>
                  </a:lnTo>
                  <a:lnTo>
                    <a:pt x="26800" y="24379"/>
                  </a:lnTo>
                  <a:lnTo>
                    <a:pt x="27941" y="24267"/>
                  </a:lnTo>
                  <a:lnTo>
                    <a:pt x="29054" y="24100"/>
                  </a:lnTo>
                  <a:lnTo>
                    <a:pt x="30195" y="23933"/>
                  </a:lnTo>
                  <a:lnTo>
                    <a:pt x="31309" y="23739"/>
                  </a:lnTo>
                  <a:lnTo>
                    <a:pt x="32422" y="23488"/>
                  </a:lnTo>
                  <a:lnTo>
                    <a:pt x="33535" y="23210"/>
                  </a:lnTo>
                  <a:lnTo>
                    <a:pt x="34620" y="22904"/>
                  </a:lnTo>
                  <a:lnTo>
                    <a:pt x="35678" y="22570"/>
                  </a:lnTo>
                  <a:lnTo>
                    <a:pt x="36763" y="22152"/>
                  </a:lnTo>
                  <a:lnTo>
                    <a:pt x="37737" y="21735"/>
                  </a:lnTo>
                  <a:lnTo>
                    <a:pt x="38711" y="21262"/>
                  </a:lnTo>
                  <a:lnTo>
                    <a:pt x="39685" y="20705"/>
                  </a:lnTo>
                  <a:lnTo>
                    <a:pt x="40603" y="20121"/>
                  </a:lnTo>
                  <a:lnTo>
                    <a:pt x="41494" y="19481"/>
                  </a:lnTo>
                  <a:lnTo>
                    <a:pt x="42357" y="18785"/>
                  </a:lnTo>
                  <a:lnTo>
                    <a:pt x="43164" y="18061"/>
                  </a:lnTo>
                  <a:lnTo>
                    <a:pt x="43943" y="17282"/>
                  </a:lnTo>
                  <a:lnTo>
                    <a:pt x="44500" y="16670"/>
                  </a:lnTo>
                  <a:lnTo>
                    <a:pt x="45028" y="16030"/>
                  </a:lnTo>
                  <a:lnTo>
                    <a:pt x="46030" y="14805"/>
                  </a:lnTo>
                  <a:lnTo>
                    <a:pt x="46587" y="14221"/>
                  </a:lnTo>
                  <a:lnTo>
                    <a:pt x="47143" y="13637"/>
                  </a:lnTo>
                  <a:lnTo>
                    <a:pt x="47449" y="13386"/>
                  </a:lnTo>
                  <a:lnTo>
                    <a:pt x="47756" y="13136"/>
                  </a:lnTo>
                  <a:lnTo>
                    <a:pt x="48090" y="12885"/>
                  </a:lnTo>
                  <a:lnTo>
                    <a:pt x="48451" y="12663"/>
                  </a:lnTo>
                  <a:lnTo>
                    <a:pt x="48702" y="12523"/>
                  </a:lnTo>
                  <a:lnTo>
                    <a:pt x="48952" y="12412"/>
                  </a:lnTo>
                  <a:lnTo>
                    <a:pt x="49564" y="12189"/>
                  </a:lnTo>
                  <a:lnTo>
                    <a:pt x="50872" y="11744"/>
                  </a:lnTo>
                  <a:lnTo>
                    <a:pt x="51513" y="11494"/>
                  </a:lnTo>
                  <a:lnTo>
                    <a:pt x="51819" y="11355"/>
                  </a:lnTo>
                  <a:lnTo>
                    <a:pt x="52097" y="11215"/>
                  </a:lnTo>
                  <a:lnTo>
                    <a:pt x="52347" y="11048"/>
                  </a:lnTo>
                  <a:lnTo>
                    <a:pt x="52570" y="10854"/>
                  </a:lnTo>
                  <a:lnTo>
                    <a:pt x="52765" y="10659"/>
                  </a:lnTo>
                  <a:lnTo>
                    <a:pt x="52932" y="10436"/>
                  </a:lnTo>
                  <a:lnTo>
                    <a:pt x="53043" y="10186"/>
                  </a:lnTo>
                  <a:lnTo>
                    <a:pt x="53127" y="9935"/>
                  </a:lnTo>
                  <a:lnTo>
                    <a:pt x="53182" y="9685"/>
                  </a:lnTo>
                  <a:lnTo>
                    <a:pt x="53210" y="9379"/>
                  </a:lnTo>
                  <a:lnTo>
                    <a:pt x="53210" y="9100"/>
                  </a:lnTo>
                  <a:lnTo>
                    <a:pt x="53182" y="8794"/>
                  </a:lnTo>
                  <a:lnTo>
                    <a:pt x="53127" y="8516"/>
                  </a:lnTo>
                  <a:lnTo>
                    <a:pt x="53071" y="8210"/>
                  </a:lnTo>
                  <a:lnTo>
                    <a:pt x="52960" y="7932"/>
                  </a:lnTo>
                  <a:lnTo>
                    <a:pt x="52848" y="7653"/>
                  </a:lnTo>
                  <a:lnTo>
                    <a:pt x="52737" y="7375"/>
                  </a:lnTo>
                  <a:lnTo>
                    <a:pt x="52570" y="7152"/>
                  </a:lnTo>
                  <a:lnTo>
                    <a:pt x="52403" y="6902"/>
                  </a:lnTo>
                  <a:lnTo>
                    <a:pt x="52236" y="6707"/>
                  </a:lnTo>
                  <a:lnTo>
                    <a:pt x="52041" y="6540"/>
                  </a:lnTo>
                  <a:lnTo>
                    <a:pt x="51846" y="6401"/>
                  </a:lnTo>
                  <a:lnTo>
                    <a:pt x="51540" y="6234"/>
                  </a:lnTo>
                  <a:lnTo>
                    <a:pt x="51234" y="6095"/>
                  </a:lnTo>
                  <a:lnTo>
                    <a:pt x="50900" y="5984"/>
                  </a:lnTo>
                  <a:lnTo>
                    <a:pt x="50566" y="5900"/>
                  </a:lnTo>
                  <a:lnTo>
                    <a:pt x="49815" y="5761"/>
                  </a:lnTo>
                  <a:lnTo>
                    <a:pt x="49036" y="5650"/>
                  </a:lnTo>
                  <a:lnTo>
                    <a:pt x="47505" y="5510"/>
                  </a:lnTo>
                  <a:lnTo>
                    <a:pt x="46782" y="5399"/>
                  </a:lnTo>
                  <a:lnTo>
                    <a:pt x="46448" y="5344"/>
                  </a:lnTo>
                  <a:lnTo>
                    <a:pt x="46141" y="5260"/>
                  </a:lnTo>
                  <a:lnTo>
                    <a:pt x="45752" y="5121"/>
                  </a:lnTo>
                  <a:lnTo>
                    <a:pt x="45362" y="4926"/>
                  </a:lnTo>
                  <a:lnTo>
                    <a:pt x="45000" y="4676"/>
                  </a:lnTo>
                  <a:lnTo>
                    <a:pt x="44639" y="4425"/>
                  </a:lnTo>
                  <a:lnTo>
                    <a:pt x="44277" y="4119"/>
                  </a:lnTo>
                  <a:lnTo>
                    <a:pt x="43943" y="3813"/>
                  </a:lnTo>
                  <a:lnTo>
                    <a:pt x="43247" y="3173"/>
                  </a:lnTo>
                  <a:lnTo>
                    <a:pt x="42552" y="2588"/>
                  </a:lnTo>
                  <a:lnTo>
                    <a:pt x="42218" y="2310"/>
                  </a:lnTo>
                  <a:lnTo>
                    <a:pt x="41856" y="2060"/>
                  </a:lnTo>
                  <a:lnTo>
                    <a:pt x="41494" y="1865"/>
                  </a:lnTo>
                  <a:lnTo>
                    <a:pt x="41104" y="1726"/>
                  </a:lnTo>
                  <a:lnTo>
                    <a:pt x="40715" y="1642"/>
                  </a:lnTo>
                  <a:lnTo>
                    <a:pt x="40520" y="1614"/>
                  </a:lnTo>
                  <a:lnTo>
                    <a:pt x="40325" y="1614"/>
                  </a:lnTo>
                  <a:lnTo>
                    <a:pt x="38962" y="1253"/>
                  </a:lnTo>
                  <a:lnTo>
                    <a:pt x="37542" y="919"/>
                  </a:lnTo>
                  <a:lnTo>
                    <a:pt x="36123" y="668"/>
                  </a:lnTo>
                  <a:lnTo>
                    <a:pt x="34648" y="446"/>
                  </a:lnTo>
                  <a:lnTo>
                    <a:pt x="33145" y="251"/>
                  </a:lnTo>
                  <a:lnTo>
                    <a:pt x="31615" y="139"/>
                  </a:lnTo>
                  <a:lnTo>
                    <a:pt x="30056" y="56"/>
                  </a:lnTo>
                  <a:lnTo>
                    <a:pt x="2847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3"/>
            <p:cNvSpPr/>
            <p:nvPr/>
          </p:nvSpPr>
          <p:spPr>
            <a:xfrm>
              <a:off x="1852725" y="3022900"/>
              <a:ext cx="282475" cy="526700"/>
            </a:xfrm>
            <a:custGeom>
              <a:rect b="b" l="l" r="r" t="t"/>
              <a:pathLst>
                <a:path extrusionOk="0" h="21068" w="11299">
                  <a:moveTo>
                    <a:pt x="2421" y="1"/>
                  </a:moveTo>
                  <a:lnTo>
                    <a:pt x="2171" y="57"/>
                  </a:lnTo>
                  <a:lnTo>
                    <a:pt x="1892" y="140"/>
                  </a:lnTo>
                  <a:lnTo>
                    <a:pt x="1642" y="223"/>
                  </a:lnTo>
                  <a:lnTo>
                    <a:pt x="1392" y="363"/>
                  </a:lnTo>
                  <a:lnTo>
                    <a:pt x="1169" y="502"/>
                  </a:lnTo>
                  <a:lnTo>
                    <a:pt x="974" y="697"/>
                  </a:lnTo>
                  <a:lnTo>
                    <a:pt x="807" y="891"/>
                  </a:lnTo>
                  <a:lnTo>
                    <a:pt x="640" y="1142"/>
                  </a:lnTo>
                  <a:lnTo>
                    <a:pt x="501" y="1392"/>
                  </a:lnTo>
                  <a:lnTo>
                    <a:pt x="390" y="1643"/>
                  </a:lnTo>
                  <a:lnTo>
                    <a:pt x="278" y="1949"/>
                  </a:lnTo>
                  <a:lnTo>
                    <a:pt x="195" y="2255"/>
                  </a:lnTo>
                  <a:lnTo>
                    <a:pt x="139" y="2561"/>
                  </a:lnTo>
                  <a:lnTo>
                    <a:pt x="28" y="3257"/>
                  </a:lnTo>
                  <a:lnTo>
                    <a:pt x="0" y="3980"/>
                  </a:lnTo>
                  <a:lnTo>
                    <a:pt x="0" y="4732"/>
                  </a:lnTo>
                  <a:lnTo>
                    <a:pt x="28" y="5483"/>
                  </a:lnTo>
                  <a:lnTo>
                    <a:pt x="84" y="6235"/>
                  </a:lnTo>
                  <a:lnTo>
                    <a:pt x="167" y="6986"/>
                  </a:lnTo>
                  <a:lnTo>
                    <a:pt x="278" y="7682"/>
                  </a:lnTo>
                  <a:lnTo>
                    <a:pt x="501" y="8934"/>
                  </a:lnTo>
                  <a:lnTo>
                    <a:pt x="668" y="9908"/>
                  </a:lnTo>
                  <a:lnTo>
                    <a:pt x="863" y="11133"/>
                  </a:lnTo>
                  <a:lnTo>
                    <a:pt x="1085" y="12496"/>
                  </a:lnTo>
                  <a:lnTo>
                    <a:pt x="1336" y="13943"/>
                  </a:lnTo>
                  <a:lnTo>
                    <a:pt x="1503" y="14695"/>
                  </a:lnTo>
                  <a:lnTo>
                    <a:pt x="1670" y="15418"/>
                  </a:lnTo>
                  <a:lnTo>
                    <a:pt x="1865" y="16142"/>
                  </a:lnTo>
                  <a:lnTo>
                    <a:pt x="2115" y="16865"/>
                  </a:lnTo>
                  <a:lnTo>
                    <a:pt x="2366" y="17533"/>
                  </a:lnTo>
                  <a:lnTo>
                    <a:pt x="2672" y="18173"/>
                  </a:lnTo>
                  <a:lnTo>
                    <a:pt x="3006" y="18786"/>
                  </a:lnTo>
                  <a:lnTo>
                    <a:pt x="3200" y="19064"/>
                  </a:lnTo>
                  <a:lnTo>
                    <a:pt x="3395" y="19314"/>
                  </a:lnTo>
                  <a:lnTo>
                    <a:pt x="3590" y="19565"/>
                  </a:lnTo>
                  <a:lnTo>
                    <a:pt x="3813" y="19815"/>
                  </a:lnTo>
                  <a:lnTo>
                    <a:pt x="4063" y="20010"/>
                  </a:lnTo>
                  <a:lnTo>
                    <a:pt x="4286" y="20233"/>
                  </a:lnTo>
                  <a:lnTo>
                    <a:pt x="4703" y="20483"/>
                  </a:lnTo>
                  <a:lnTo>
                    <a:pt x="5121" y="20678"/>
                  </a:lnTo>
                  <a:lnTo>
                    <a:pt x="5538" y="20845"/>
                  </a:lnTo>
                  <a:lnTo>
                    <a:pt x="5983" y="20956"/>
                  </a:lnTo>
                  <a:lnTo>
                    <a:pt x="6429" y="21040"/>
                  </a:lnTo>
                  <a:lnTo>
                    <a:pt x="6902" y="21068"/>
                  </a:lnTo>
                  <a:lnTo>
                    <a:pt x="7347" y="21068"/>
                  </a:lnTo>
                  <a:lnTo>
                    <a:pt x="7820" y="21040"/>
                  </a:lnTo>
                  <a:lnTo>
                    <a:pt x="8293" y="20956"/>
                  </a:lnTo>
                  <a:lnTo>
                    <a:pt x="8738" y="20873"/>
                  </a:lnTo>
                  <a:lnTo>
                    <a:pt x="9212" y="20761"/>
                  </a:lnTo>
                  <a:lnTo>
                    <a:pt x="9657" y="20650"/>
                  </a:lnTo>
                  <a:lnTo>
                    <a:pt x="10492" y="20372"/>
                  </a:lnTo>
                  <a:lnTo>
                    <a:pt x="11299" y="20038"/>
                  </a:lnTo>
                  <a:lnTo>
                    <a:pt x="10742" y="18145"/>
                  </a:lnTo>
                  <a:lnTo>
                    <a:pt x="10241" y="16225"/>
                  </a:lnTo>
                  <a:lnTo>
                    <a:pt x="9267" y="12357"/>
                  </a:lnTo>
                  <a:lnTo>
                    <a:pt x="8766" y="10437"/>
                  </a:lnTo>
                  <a:lnTo>
                    <a:pt x="8238" y="8517"/>
                  </a:lnTo>
                  <a:lnTo>
                    <a:pt x="7653" y="6624"/>
                  </a:lnTo>
                  <a:lnTo>
                    <a:pt x="7347" y="5678"/>
                  </a:lnTo>
                  <a:lnTo>
                    <a:pt x="7041" y="4732"/>
                  </a:lnTo>
                  <a:lnTo>
                    <a:pt x="6707" y="3925"/>
                  </a:lnTo>
                  <a:lnTo>
                    <a:pt x="6512" y="3452"/>
                  </a:lnTo>
                  <a:lnTo>
                    <a:pt x="6289" y="3006"/>
                  </a:lnTo>
                  <a:lnTo>
                    <a:pt x="6039" y="2533"/>
                  </a:lnTo>
                  <a:lnTo>
                    <a:pt x="5761" y="2088"/>
                  </a:lnTo>
                  <a:lnTo>
                    <a:pt x="5455" y="1671"/>
                  </a:lnTo>
                  <a:lnTo>
                    <a:pt x="5149" y="1253"/>
                  </a:lnTo>
                  <a:lnTo>
                    <a:pt x="4787" y="891"/>
                  </a:lnTo>
                  <a:lnTo>
                    <a:pt x="4425" y="585"/>
                  </a:lnTo>
                  <a:lnTo>
                    <a:pt x="4230" y="446"/>
                  </a:lnTo>
                  <a:lnTo>
                    <a:pt x="4035" y="335"/>
                  </a:lnTo>
                  <a:lnTo>
                    <a:pt x="3813" y="223"/>
                  </a:lnTo>
                  <a:lnTo>
                    <a:pt x="3590" y="140"/>
                  </a:lnTo>
                  <a:lnTo>
                    <a:pt x="3367" y="57"/>
                  </a:lnTo>
                  <a:lnTo>
                    <a:pt x="3145" y="29"/>
                  </a:lnTo>
                  <a:lnTo>
                    <a:pt x="29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3"/>
            <p:cNvSpPr/>
            <p:nvPr/>
          </p:nvSpPr>
          <p:spPr>
            <a:xfrm>
              <a:off x="1547300" y="2618000"/>
              <a:ext cx="183675" cy="258825"/>
            </a:xfrm>
            <a:custGeom>
              <a:rect b="b" l="l" r="r" t="t"/>
              <a:pathLst>
                <a:path extrusionOk="0" h="10353" w="7347">
                  <a:moveTo>
                    <a:pt x="3479" y="0"/>
                  </a:moveTo>
                  <a:lnTo>
                    <a:pt x="3117" y="28"/>
                  </a:lnTo>
                  <a:lnTo>
                    <a:pt x="2783" y="112"/>
                  </a:lnTo>
                  <a:lnTo>
                    <a:pt x="2421" y="223"/>
                  </a:lnTo>
                  <a:lnTo>
                    <a:pt x="2059" y="362"/>
                  </a:lnTo>
                  <a:lnTo>
                    <a:pt x="1698" y="529"/>
                  </a:lnTo>
                  <a:lnTo>
                    <a:pt x="1531" y="640"/>
                  </a:lnTo>
                  <a:lnTo>
                    <a:pt x="1336" y="779"/>
                  </a:lnTo>
                  <a:lnTo>
                    <a:pt x="1169" y="919"/>
                  </a:lnTo>
                  <a:lnTo>
                    <a:pt x="1030" y="1086"/>
                  </a:lnTo>
                  <a:lnTo>
                    <a:pt x="891" y="1253"/>
                  </a:lnTo>
                  <a:lnTo>
                    <a:pt x="751" y="1447"/>
                  </a:lnTo>
                  <a:lnTo>
                    <a:pt x="529" y="1837"/>
                  </a:lnTo>
                  <a:lnTo>
                    <a:pt x="362" y="2282"/>
                  </a:lnTo>
                  <a:lnTo>
                    <a:pt x="223" y="2783"/>
                  </a:lnTo>
                  <a:lnTo>
                    <a:pt x="111" y="3284"/>
                  </a:lnTo>
                  <a:lnTo>
                    <a:pt x="56" y="3785"/>
                  </a:lnTo>
                  <a:lnTo>
                    <a:pt x="28" y="4342"/>
                  </a:lnTo>
                  <a:lnTo>
                    <a:pt x="0" y="4870"/>
                  </a:lnTo>
                  <a:lnTo>
                    <a:pt x="28" y="5399"/>
                  </a:lnTo>
                  <a:lnTo>
                    <a:pt x="56" y="5900"/>
                  </a:lnTo>
                  <a:lnTo>
                    <a:pt x="111" y="6401"/>
                  </a:lnTo>
                  <a:lnTo>
                    <a:pt x="195" y="6874"/>
                  </a:lnTo>
                  <a:lnTo>
                    <a:pt x="278" y="7292"/>
                  </a:lnTo>
                  <a:lnTo>
                    <a:pt x="362" y="7681"/>
                  </a:lnTo>
                  <a:lnTo>
                    <a:pt x="501" y="8099"/>
                  </a:lnTo>
                  <a:lnTo>
                    <a:pt x="640" y="8460"/>
                  </a:lnTo>
                  <a:lnTo>
                    <a:pt x="807" y="8822"/>
                  </a:lnTo>
                  <a:lnTo>
                    <a:pt x="1002" y="9100"/>
                  </a:lnTo>
                  <a:lnTo>
                    <a:pt x="1197" y="9379"/>
                  </a:lnTo>
                  <a:lnTo>
                    <a:pt x="1447" y="9601"/>
                  </a:lnTo>
                  <a:lnTo>
                    <a:pt x="1670" y="9796"/>
                  </a:lnTo>
                  <a:lnTo>
                    <a:pt x="1920" y="9963"/>
                  </a:lnTo>
                  <a:lnTo>
                    <a:pt x="2199" y="10102"/>
                  </a:lnTo>
                  <a:lnTo>
                    <a:pt x="2449" y="10214"/>
                  </a:lnTo>
                  <a:lnTo>
                    <a:pt x="2727" y="10297"/>
                  </a:lnTo>
                  <a:lnTo>
                    <a:pt x="3033" y="10325"/>
                  </a:lnTo>
                  <a:lnTo>
                    <a:pt x="3312" y="10353"/>
                  </a:lnTo>
                  <a:lnTo>
                    <a:pt x="3618" y="10325"/>
                  </a:lnTo>
                  <a:lnTo>
                    <a:pt x="3896" y="10297"/>
                  </a:lnTo>
                  <a:lnTo>
                    <a:pt x="4202" y="10214"/>
                  </a:lnTo>
                  <a:lnTo>
                    <a:pt x="4481" y="10130"/>
                  </a:lnTo>
                  <a:lnTo>
                    <a:pt x="4759" y="10019"/>
                  </a:lnTo>
                  <a:lnTo>
                    <a:pt x="5037" y="9880"/>
                  </a:lnTo>
                  <a:lnTo>
                    <a:pt x="5315" y="9713"/>
                  </a:lnTo>
                  <a:lnTo>
                    <a:pt x="5566" y="9546"/>
                  </a:lnTo>
                  <a:lnTo>
                    <a:pt x="5816" y="9323"/>
                  </a:lnTo>
                  <a:lnTo>
                    <a:pt x="6067" y="9100"/>
                  </a:lnTo>
                  <a:lnTo>
                    <a:pt x="6289" y="8878"/>
                  </a:lnTo>
                  <a:lnTo>
                    <a:pt x="6484" y="8599"/>
                  </a:lnTo>
                  <a:lnTo>
                    <a:pt x="6679" y="8321"/>
                  </a:lnTo>
                  <a:lnTo>
                    <a:pt x="6846" y="8015"/>
                  </a:lnTo>
                  <a:lnTo>
                    <a:pt x="6985" y="7709"/>
                  </a:lnTo>
                  <a:lnTo>
                    <a:pt x="7097" y="7375"/>
                  </a:lnTo>
                  <a:lnTo>
                    <a:pt x="7208" y="7041"/>
                  </a:lnTo>
                  <a:lnTo>
                    <a:pt x="7291" y="6679"/>
                  </a:lnTo>
                  <a:lnTo>
                    <a:pt x="7319" y="6290"/>
                  </a:lnTo>
                  <a:lnTo>
                    <a:pt x="7347" y="5872"/>
                  </a:lnTo>
                  <a:lnTo>
                    <a:pt x="7347" y="5455"/>
                  </a:lnTo>
                  <a:lnTo>
                    <a:pt x="7291" y="4620"/>
                  </a:lnTo>
                  <a:lnTo>
                    <a:pt x="7208" y="3785"/>
                  </a:lnTo>
                  <a:lnTo>
                    <a:pt x="7097" y="2950"/>
                  </a:lnTo>
                  <a:lnTo>
                    <a:pt x="7013" y="2588"/>
                  </a:lnTo>
                  <a:lnTo>
                    <a:pt x="6902" y="2227"/>
                  </a:lnTo>
                  <a:lnTo>
                    <a:pt x="6790" y="1920"/>
                  </a:lnTo>
                  <a:lnTo>
                    <a:pt x="6623" y="1614"/>
                  </a:lnTo>
                  <a:lnTo>
                    <a:pt x="6429" y="1308"/>
                  </a:lnTo>
                  <a:lnTo>
                    <a:pt x="6206" y="1058"/>
                  </a:lnTo>
                  <a:lnTo>
                    <a:pt x="5983" y="835"/>
                  </a:lnTo>
                  <a:lnTo>
                    <a:pt x="5705" y="613"/>
                  </a:lnTo>
                  <a:lnTo>
                    <a:pt x="5427" y="446"/>
                  </a:lnTo>
                  <a:lnTo>
                    <a:pt x="5148" y="306"/>
                  </a:lnTo>
                  <a:lnTo>
                    <a:pt x="4842" y="167"/>
                  </a:lnTo>
                  <a:lnTo>
                    <a:pt x="4508" y="84"/>
                  </a:lnTo>
                  <a:lnTo>
                    <a:pt x="4174" y="28"/>
                  </a:lnTo>
                  <a:lnTo>
                    <a:pt x="384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23"/>
            <p:cNvSpPr/>
            <p:nvPr/>
          </p:nvSpPr>
          <p:spPr>
            <a:xfrm>
              <a:off x="1525725" y="2870550"/>
              <a:ext cx="414675" cy="494675"/>
            </a:xfrm>
            <a:custGeom>
              <a:rect b="b" l="l" r="r" t="t"/>
              <a:pathLst>
                <a:path extrusionOk="0" h="19787" w="16587">
                  <a:moveTo>
                    <a:pt x="1893" y="0"/>
                  </a:moveTo>
                  <a:lnTo>
                    <a:pt x="1614" y="139"/>
                  </a:lnTo>
                  <a:lnTo>
                    <a:pt x="1364" y="334"/>
                  </a:lnTo>
                  <a:lnTo>
                    <a:pt x="1169" y="557"/>
                  </a:lnTo>
                  <a:lnTo>
                    <a:pt x="974" y="807"/>
                  </a:lnTo>
                  <a:lnTo>
                    <a:pt x="807" y="1086"/>
                  </a:lnTo>
                  <a:lnTo>
                    <a:pt x="668" y="1392"/>
                  </a:lnTo>
                  <a:lnTo>
                    <a:pt x="529" y="1698"/>
                  </a:lnTo>
                  <a:lnTo>
                    <a:pt x="418" y="2032"/>
                  </a:lnTo>
                  <a:lnTo>
                    <a:pt x="334" y="2366"/>
                  </a:lnTo>
                  <a:lnTo>
                    <a:pt x="279" y="2700"/>
                  </a:lnTo>
                  <a:lnTo>
                    <a:pt x="167" y="3395"/>
                  </a:lnTo>
                  <a:lnTo>
                    <a:pt x="84" y="4035"/>
                  </a:lnTo>
                  <a:lnTo>
                    <a:pt x="56" y="4648"/>
                  </a:lnTo>
                  <a:lnTo>
                    <a:pt x="0" y="5650"/>
                  </a:lnTo>
                  <a:lnTo>
                    <a:pt x="0" y="6679"/>
                  </a:lnTo>
                  <a:lnTo>
                    <a:pt x="0" y="7709"/>
                  </a:lnTo>
                  <a:lnTo>
                    <a:pt x="28" y="8739"/>
                  </a:lnTo>
                  <a:lnTo>
                    <a:pt x="112" y="10770"/>
                  </a:lnTo>
                  <a:lnTo>
                    <a:pt x="167" y="12830"/>
                  </a:lnTo>
                  <a:lnTo>
                    <a:pt x="223" y="13664"/>
                  </a:lnTo>
                  <a:lnTo>
                    <a:pt x="307" y="14527"/>
                  </a:lnTo>
                  <a:lnTo>
                    <a:pt x="446" y="15390"/>
                  </a:lnTo>
                  <a:lnTo>
                    <a:pt x="585" y="16253"/>
                  </a:lnTo>
                  <a:lnTo>
                    <a:pt x="724" y="17087"/>
                  </a:lnTo>
                  <a:lnTo>
                    <a:pt x="835" y="17950"/>
                  </a:lnTo>
                  <a:lnTo>
                    <a:pt x="891" y="18785"/>
                  </a:lnTo>
                  <a:lnTo>
                    <a:pt x="919" y="19648"/>
                  </a:lnTo>
                  <a:lnTo>
                    <a:pt x="2672" y="19731"/>
                  </a:lnTo>
                  <a:lnTo>
                    <a:pt x="4509" y="19787"/>
                  </a:lnTo>
                  <a:lnTo>
                    <a:pt x="6401" y="19787"/>
                  </a:lnTo>
                  <a:lnTo>
                    <a:pt x="7375" y="19759"/>
                  </a:lnTo>
                  <a:lnTo>
                    <a:pt x="8321" y="19731"/>
                  </a:lnTo>
                  <a:lnTo>
                    <a:pt x="9268" y="19648"/>
                  </a:lnTo>
                  <a:lnTo>
                    <a:pt x="10242" y="19592"/>
                  </a:lnTo>
                  <a:lnTo>
                    <a:pt x="11160" y="19481"/>
                  </a:lnTo>
                  <a:lnTo>
                    <a:pt x="12106" y="19342"/>
                  </a:lnTo>
                  <a:lnTo>
                    <a:pt x="12997" y="19202"/>
                  </a:lnTo>
                  <a:lnTo>
                    <a:pt x="13887" y="19008"/>
                  </a:lnTo>
                  <a:lnTo>
                    <a:pt x="14778" y="18813"/>
                  </a:lnTo>
                  <a:lnTo>
                    <a:pt x="15613" y="18562"/>
                  </a:lnTo>
                  <a:lnTo>
                    <a:pt x="16058" y="18395"/>
                  </a:lnTo>
                  <a:lnTo>
                    <a:pt x="16225" y="18312"/>
                  </a:lnTo>
                  <a:lnTo>
                    <a:pt x="16364" y="18228"/>
                  </a:lnTo>
                  <a:lnTo>
                    <a:pt x="16447" y="18145"/>
                  </a:lnTo>
                  <a:lnTo>
                    <a:pt x="16531" y="18061"/>
                  </a:lnTo>
                  <a:lnTo>
                    <a:pt x="16559" y="17950"/>
                  </a:lnTo>
                  <a:lnTo>
                    <a:pt x="16587" y="17867"/>
                  </a:lnTo>
                  <a:lnTo>
                    <a:pt x="16587" y="17727"/>
                  </a:lnTo>
                  <a:lnTo>
                    <a:pt x="16559" y="17616"/>
                  </a:lnTo>
                  <a:lnTo>
                    <a:pt x="16475" y="17310"/>
                  </a:lnTo>
                  <a:lnTo>
                    <a:pt x="16169" y="16475"/>
                  </a:lnTo>
                  <a:lnTo>
                    <a:pt x="15585" y="14805"/>
                  </a:lnTo>
                  <a:lnTo>
                    <a:pt x="15000" y="13191"/>
                  </a:lnTo>
                  <a:lnTo>
                    <a:pt x="14666" y="12384"/>
                  </a:lnTo>
                  <a:lnTo>
                    <a:pt x="14332" y="11577"/>
                  </a:lnTo>
                  <a:lnTo>
                    <a:pt x="13971" y="10770"/>
                  </a:lnTo>
                  <a:lnTo>
                    <a:pt x="13581" y="9963"/>
                  </a:lnTo>
                  <a:lnTo>
                    <a:pt x="13191" y="9184"/>
                  </a:lnTo>
                  <a:lnTo>
                    <a:pt x="12718" y="8349"/>
                  </a:lnTo>
                  <a:lnTo>
                    <a:pt x="12217" y="7514"/>
                  </a:lnTo>
                  <a:lnTo>
                    <a:pt x="11661" y="6651"/>
                  </a:lnTo>
                  <a:lnTo>
                    <a:pt x="11076" y="5789"/>
                  </a:lnTo>
                  <a:lnTo>
                    <a:pt x="10436" y="4954"/>
                  </a:lnTo>
                  <a:lnTo>
                    <a:pt x="9768" y="4147"/>
                  </a:lnTo>
                  <a:lnTo>
                    <a:pt x="9045" y="3368"/>
                  </a:lnTo>
                  <a:lnTo>
                    <a:pt x="8655" y="3006"/>
                  </a:lnTo>
                  <a:lnTo>
                    <a:pt x="8293" y="2672"/>
                  </a:lnTo>
                  <a:lnTo>
                    <a:pt x="7904" y="2338"/>
                  </a:lnTo>
                  <a:lnTo>
                    <a:pt x="7486" y="2032"/>
                  </a:lnTo>
                  <a:lnTo>
                    <a:pt x="7097" y="1726"/>
                  </a:lnTo>
                  <a:lnTo>
                    <a:pt x="6679" y="1475"/>
                  </a:lnTo>
                  <a:lnTo>
                    <a:pt x="6262" y="1225"/>
                  </a:lnTo>
                  <a:lnTo>
                    <a:pt x="5817" y="1002"/>
                  </a:lnTo>
                  <a:lnTo>
                    <a:pt x="5371" y="807"/>
                  </a:lnTo>
                  <a:lnTo>
                    <a:pt x="4926" y="640"/>
                  </a:lnTo>
                  <a:lnTo>
                    <a:pt x="4481" y="501"/>
                  </a:lnTo>
                  <a:lnTo>
                    <a:pt x="4036" y="418"/>
                  </a:lnTo>
                  <a:lnTo>
                    <a:pt x="3563" y="334"/>
                  </a:lnTo>
                  <a:lnTo>
                    <a:pt x="3089" y="306"/>
                  </a:lnTo>
                  <a:lnTo>
                    <a:pt x="2616" y="306"/>
                  </a:lnTo>
                  <a:lnTo>
                    <a:pt x="2143" y="362"/>
                  </a:lnTo>
                  <a:lnTo>
                    <a:pt x="2060" y="251"/>
                  </a:lnTo>
                  <a:lnTo>
                    <a:pt x="2032" y="195"/>
                  </a:lnTo>
                  <a:lnTo>
                    <a:pt x="2032" y="84"/>
                  </a:lnTo>
                  <a:lnTo>
                    <a:pt x="2032" y="56"/>
                  </a:lnTo>
                  <a:lnTo>
                    <a:pt x="2004" y="28"/>
                  </a:lnTo>
                  <a:lnTo>
                    <a:pt x="19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23"/>
            <p:cNvSpPr/>
            <p:nvPr/>
          </p:nvSpPr>
          <p:spPr>
            <a:xfrm>
              <a:off x="1127075" y="2979075"/>
              <a:ext cx="1097175" cy="863425"/>
            </a:xfrm>
            <a:custGeom>
              <a:rect b="b" l="l" r="r" t="t"/>
              <a:pathLst>
                <a:path extrusionOk="0" h="34537" w="43887">
                  <a:moveTo>
                    <a:pt x="14555" y="1"/>
                  </a:moveTo>
                  <a:lnTo>
                    <a:pt x="13887" y="56"/>
                  </a:lnTo>
                  <a:lnTo>
                    <a:pt x="13247" y="168"/>
                  </a:lnTo>
                  <a:lnTo>
                    <a:pt x="12635" y="307"/>
                  </a:lnTo>
                  <a:lnTo>
                    <a:pt x="12050" y="502"/>
                  </a:lnTo>
                  <a:lnTo>
                    <a:pt x="11466" y="752"/>
                  </a:lnTo>
                  <a:lnTo>
                    <a:pt x="10909" y="1030"/>
                  </a:lnTo>
                  <a:lnTo>
                    <a:pt x="10353" y="1364"/>
                  </a:lnTo>
                  <a:lnTo>
                    <a:pt x="9824" y="1726"/>
                  </a:lnTo>
                  <a:lnTo>
                    <a:pt x="9295" y="2116"/>
                  </a:lnTo>
                  <a:lnTo>
                    <a:pt x="8794" y="2533"/>
                  </a:lnTo>
                  <a:lnTo>
                    <a:pt x="8293" y="3006"/>
                  </a:lnTo>
                  <a:lnTo>
                    <a:pt x="7820" y="3507"/>
                  </a:lnTo>
                  <a:lnTo>
                    <a:pt x="7347" y="4036"/>
                  </a:lnTo>
                  <a:lnTo>
                    <a:pt x="6651" y="4843"/>
                  </a:lnTo>
                  <a:lnTo>
                    <a:pt x="5984" y="5678"/>
                  </a:lnTo>
                  <a:lnTo>
                    <a:pt x="5371" y="6485"/>
                  </a:lnTo>
                  <a:lnTo>
                    <a:pt x="4787" y="7320"/>
                  </a:lnTo>
                  <a:lnTo>
                    <a:pt x="4230" y="8127"/>
                  </a:lnTo>
                  <a:lnTo>
                    <a:pt x="3702" y="8989"/>
                  </a:lnTo>
                  <a:lnTo>
                    <a:pt x="3201" y="9824"/>
                  </a:lnTo>
                  <a:lnTo>
                    <a:pt x="2755" y="10687"/>
                  </a:lnTo>
                  <a:lnTo>
                    <a:pt x="2310" y="11578"/>
                  </a:lnTo>
                  <a:lnTo>
                    <a:pt x="1920" y="12496"/>
                  </a:lnTo>
                  <a:lnTo>
                    <a:pt x="1587" y="13414"/>
                  </a:lnTo>
                  <a:lnTo>
                    <a:pt x="1253" y="14333"/>
                  </a:lnTo>
                  <a:lnTo>
                    <a:pt x="974" y="15307"/>
                  </a:lnTo>
                  <a:lnTo>
                    <a:pt x="724" y="16309"/>
                  </a:lnTo>
                  <a:lnTo>
                    <a:pt x="529" y="17310"/>
                  </a:lnTo>
                  <a:lnTo>
                    <a:pt x="362" y="18368"/>
                  </a:lnTo>
                  <a:lnTo>
                    <a:pt x="167" y="19926"/>
                  </a:lnTo>
                  <a:lnTo>
                    <a:pt x="84" y="20733"/>
                  </a:lnTo>
                  <a:lnTo>
                    <a:pt x="28" y="21540"/>
                  </a:lnTo>
                  <a:lnTo>
                    <a:pt x="0" y="22375"/>
                  </a:lnTo>
                  <a:lnTo>
                    <a:pt x="0" y="23182"/>
                  </a:lnTo>
                  <a:lnTo>
                    <a:pt x="56" y="23989"/>
                  </a:lnTo>
                  <a:lnTo>
                    <a:pt x="139" y="24796"/>
                  </a:lnTo>
                  <a:lnTo>
                    <a:pt x="279" y="25576"/>
                  </a:lnTo>
                  <a:lnTo>
                    <a:pt x="473" y="26327"/>
                  </a:lnTo>
                  <a:lnTo>
                    <a:pt x="585" y="26717"/>
                  </a:lnTo>
                  <a:lnTo>
                    <a:pt x="724" y="27078"/>
                  </a:lnTo>
                  <a:lnTo>
                    <a:pt x="891" y="27440"/>
                  </a:lnTo>
                  <a:lnTo>
                    <a:pt x="1058" y="27802"/>
                  </a:lnTo>
                  <a:lnTo>
                    <a:pt x="1225" y="28136"/>
                  </a:lnTo>
                  <a:lnTo>
                    <a:pt x="1447" y="28470"/>
                  </a:lnTo>
                  <a:lnTo>
                    <a:pt x="1670" y="28804"/>
                  </a:lnTo>
                  <a:lnTo>
                    <a:pt x="1893" y="29138"/>
                  </a:lnTo>
                  <a:lnTo>
                    <a:pt x="2171" y="29444"/>
                  </a:lnTo>
                  <a:lnTo>
                    <a:pt x="2449" y="29722"/>
                  </a:lnTo>
                  <a:lnTo>
                    <a:pt x="2755" y="30028"/>
                  </a:lnTo>
                  <a:lnTo>
                    <a:pt x="3089" y="30279"/>
                  </a:lnTo>
                  <a:lnTo>
                    <a:pt x="3507" y="30585"/>
                  </a:lnTo>
                  <a:lnTo>
                    <a:pt x="3924" y="30863"/>
                  </a:lnTo>
                  <a:lnTo>
                    <a:pt x="4342" y="31141"/>
                  </a:lnTo>
                  <a:lnTo>
                    <a:pt x="4787" y="31392"/>
                  </a:lnTo>
                  <a:lnTo>
                    <a:pt x="5260" y="31642"/>
                  </a:lnTo>
                  <a:lnTo>
                    <a:pt x="5733" y="31865"/>
                  </a:lnTo>
                  <a:lnTo>
                    <a:pt x="6735" y="32310"/>
                  </a:lnTo>
                  <a:lnTo>
                    <a:pt x="7765" y="32672"/>
                  </a:lnTo>
                  <a:lnTo>
                    <a:pt x="8822" y="33006"/>
                  </a:lnTo>
                  <a:lnTo>
                    <a:pt x="9907" y="33284"/>
                  </a:lnTo>
                  <a:lnTo>
                    <a:pt x="11021" y="33535"/>
                  </a:lnTo>
                  <a:lnTo>
                    <a:pt x="12134" y="33757"/>
                  </a:lnTo>
                  <a:lnTo>
                    <a:pt x="13275" y="33924"/>
                  </a:lnTo>
                  <a:lnTo>
                    <a:pt x="14388" y="34091"/>
                  </a:lnTo>
                  <a:lnTo>
                    <a:pt x="15501" y="34203"/>
                  </a:lnTo>
                  <a:lnTo>
                    <a:pt x="16586" y="34314"/>
                  </a:lnTo>
                  <a:lnTo>
                    <a:pt x="17644" y="34397"/>
                  </a:lnTo>
                  <a:lnTo>
                    <a:pt x="19648" y="34481"/>
                  </a:lnTo>
                  <a:lnTo>
                    <a:pt x="21679" y="34537"/>
                  </a:lnTo>
                  <a:lnTo>
                    <a:pt x="23683" y="34537"/>
                  </a:lnTo>
                  <a:lnTo>
                    <a:pt x="24685" y="34509"/>
                  </a:lnTo>
                  <a:lnTo>
                    <a:pt x="25687" y="34481"/>
                  </a:lnTo>
                  <a:lnTo>
                    <a:pt x="26688" y="34425"/>
                  </a:lnTo>
                  <a:lnTo>
                    <a:pt x="27690" y="34342"/>
                  </a:lnTo>
                  <a:lnTo>
                    <a:pt x="28664" y="34230"/>
                  </a:lnTo>
                  <a:lnTo>
                    <a:pt x="29666" y="34119"/>
                  </a:lnTo>
                  <a:lnTo>
                    <a:pt x="30640" y="33980"/>
                  </a:lnTo>
                  <a:lnTo>
                    <a:pt x="31614" y="33813"/>
                  </a:lnTo>
                  <a:lnTo>
                    <a:pt x="32616" y="33618"/>
                  </a:lnTo>
                  <a:lnTo>
                    <a:pt x="33590" y="33423"/>
                  </a:lnTo>
                  <a:lnTo>
                    <a:pt x="34564" y="33173"/>
                  </a:lnTo>
                  <a:lnTo>
                    <a:pt x="35538" y="32923"/>
                  </a:lnTo>
                  <a:lnTo>
                    <a:pt x="36679" y="32589"/>
                  </a:lnTo>
                  <a:lnTo>
                    <a:pt x="37208" y="32422"/>
                  </a:lnTo>
                  <a:lnTo>
                    <a:pt x="37681" y="32227"/>
                  </a:lnTo>
                  <a:lnTo>
                    <a:pt x="38154" y="32032"/>
                  </a:lnTo>
                  <a:lnTo>
                    <a:pt x="38599" y="31809"/>
                  </a:lnTo>
                  <a:lnTo>
                    <a:pt x="39017" y="31587"/>
                  </a:lnTo>
                  <a:lnTo>
                    <a:pt x="39434" y="31336"/>
                  </a:lnTo>
                  <a:lnTo>
                    <a:pt x="39824" y="31058"/>
                  </a:lnTo>
                  <a:lnTo>
                    <a:pt x="40186" y="30752"/>
                  </a:lnTo>
                  <a:lnTo>
                    <a:pt x="40547" y="30418"/>
                  </a:lnTo>
                  <a:lnTo>
                    <a:pt x="40909" y="30056"/>
                  </a:lnTo>
                  <a:lnTo>
                    <a:pt x="41243" y="29667"/>
                  </a:lnTo>
                  <a:lnTo>
                    <a:pt x="41577" y="29249"/>
                  </a:lnTo>
                  <a:lnTo>
                    <a:pt x="41911" y="28776"/>
                  </a:lnTo>
                  <a:lnTo>
                    <a:pt x="42245" y="28247"/>
                  </a:lnTo>
                  <a:lnTo>
                    <a:pt x="42440" y="27913"/>
                  </a:lnTo>
                  <a:lnTo>
                    <a:pt x="42635" y="27524"/>
                  </a:lnTo>
                  <a:lnTo>
                    <a:pt x="42829" y="27134"/>
                  </a:lnTo>
                  <a:lnTo>
                    <a:pt x="42996" y="26717"/>
                  </a:lnTo>
                  <a:lnTo>
                    <a:pt x="43163" y="26299"/>
                  </a:lnTo>
                  <a:lnTo>
                    <a:pt x="43302" y="25854"/>
                  </a:lnTo>
                  <a:lnTo>
                    <a:pt x="43414" y="25409"/>
                  </a:lnTo>
                  <a:lnTo>
                    <a:pt x="43553" y="24936"/>
                  </a:lnTo>
                  <a:lnTo>
                    <a:pt x="43636" y="24490"/>
                  </a:lnTo>
                  <a:lnTo>
                    <a:pt x="43720" y="24017"/>
                  </a:lnTo>
                  <a:lnTo>
                    <a:pt x="43776" y="23516"/>
                  </a:lnTo>
                  <a:lnTo>
                    <a:pt x="43831" y="23043"/>
                  </a:lnTo>
                  <a:lnTo>
                    <a:pt x="43859" y="22570"/>
                  </a:lnTo>
                  <a:lnTo>
                    <a:pt x="43887" y="22069"/>
                  </a:lnTo>
                  <a:lnTo>
                    <a:pt x="43859" y="21596"/>
                  </a:lnTo>
                  <a:lnTo>
                    <a:pt x="43831" y="21123"/>
                  </a:lnTo>
                  <a:lnTo>
                    <a:pt x="43776" y="20650"/>
                  </a:lnTo>
                  <a:lnTo>
                    <a:pt x="43720" y="20177"/>
                  </a:lnTo>
                  <a:lnTo>
                    <a:pt x="43636" y="19731"/>
                  </a:lnTo>
                  <a:lnTo>
                    <a:pt x="43525" y="19286"/>
                  </a:lnTo>
                  <a:lnTo>
                    <a:pt x="43386" y="18841"/>
                  </a:lnTo>
                  <a:lnTo>
                    <a:pt x="43219" y="18424"/>
                  </a:lnTo>
                  <a:lnTo>
                    <a:pt x="43024" y="18006"/>
                  </a:lnTo>
                  <a:lnTo>
                    <a:pt x="42829" y="17616"/>
                  </a:lnTo>
                  <a:lnTo>
                    <a:pt x="42579" y="17255"/>
                  </a:lnTo>
                  <a:lnTo>
                    <a:pt x="42328" y="16893"/>
                  </a:lnTo>
                  <a:lnTo>
                    <a:pt x="42050" y="16587"/>
                  </a:lnTo>
                  <a:lnTo>
                    <a:pt x="41744" y="16281"/>
                  </a:lnTo>
                  <a:lnTo>
                    <a:pt x="41382" y="16002"/>
                  </a:lnTo>
                  <a:lnTo>
                    <a:pt x="41020" y="15752"/>
                  </a:lnTo>
                  <a:lnTo>
                    <a:pt x="40631" y="15529"/>
                  </a:lnTo>
                  <a:lnTo>
                    <a:pt x="40213" y="15334"/>
                  </a:lnTo>
                  <a:lnTo>
                    <a:pt x="39406" y="14973"/>
                  </a:lnTo>
                  <a:lnTo>
                    <a:pt x="38655" y="14583"/>
                  </a:lnTo>
                  <a:lnTo>
                    <a:pt x="37876" y="14166"/>
                  </a:lnTo>
                  <a:lnTo>
                    <a:pt x="37124" y="13720"/>
                  </a:lnTo>
                  <a:lnTo>
                    <a:pt x="36401" y="13247"/>
                  </a:lnTo>
                  <a:lnTo>
                    <a:pt x="35677" y="12746"/>
                  </a:lnTo>
                  <a:lnTo>
                    <a:pt x="34982" y="12218"/>
                  </a:lnTo>
                  <a:lnTo>
                    <a:pt x="34258" y="11661"/>
                  </a:lnTo>
                  <a:lnTo>
                    <a:pt x="32894" y="10520"/>
                  </a:lnTo>
                  <a:lnTo>
                    <a:pt x="31503" y="9351"/>
                  </a:lnTo>
                  <a:lnTo>
                    <a:pt x="28803" y="6958"/>
                  </a:lnTo>
                  <a:lnTo>
                    <a:pt x="27412" y="5789"/>
                  </a:lnTo>
                  <a:lnTo>
                    <a:pt x="26021" y="4648"/>
                  </a:lnTo>
                  <a:lnTo>
                    <a:pt x="25325" y="4119"/>
                  </a:lnTo>
                  <a:lnTo>
                    <a:pt x="24601" y="3591"/>
                  </a:lnTo>
                  <a:lnTo>
                    <a:pt x="23878" y="3090"/>
                  </a:lnTo>
                  <a:lnTo>
                    <a:pt x="23126" y="2644"/>
                  </a:lnTo>
                  <a:lnTo>
                    <a:pt x="22375" y="2199"/>
                  </a:lnTo>
                  <a:lnTo>
                    <a:pt x="21624" y="1782"/>
                  </a:lnTo>
                  <a:lnTo>
                    <a:pt x="20844" y="1392"/>
                  </a:lnTo>
                  <a:lnTo>
                    <a:pt x="20037" y="1058"/>
                  </a:lnTo>
                  <a:lnTo>
                    <a:pt x="19230" y="752"/>
                  </a:lnTo>
                  <a:lnTo>
                    <a:pt x="18395" y="502"/>
                  </a:lnTo>
                  <a:lnTo>
                    <a:pt x="17533" y="279"/>
                  </a:lnTo>
                  <a:lnTo>
                    <a:pt x="16642" y="112"/>
                  </a:lnTo>
                  <a:lnTo>
                    <a:pt x="15919" y="28"/>
                  </a:lnTo>
                  <a:lnTo>
                    <a:pt x="152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23"/>
            <p:cNvSpPr/>
            <p:nvPr/>
          </p:nvSpPr>
          <p:spPr>
            <a:xfrm>
              <a:off x="1408850" y="2559550"/>
              <a:ext cx="346500" cy="419550"/>
            </a:xfrm>
            <a:custGeom>
              <a:rect b="b" l="l" r="r" t="t"/>
              <a:pathLst>
                <a:path extrusionOk="0" h="16782" w="13860">
                  <a:moveTo>
                    <a:pt x="6930" y="1"/>
                  </a:moveTo>
                  <a:lnTo>
                    <a:pt x="6540" y="28"/>
                  </a:lnTo>
                  <a:lnTo>
                    <a:pt x="6178" y="84"/>
                  </a:lnTo>
                  <a:lnTo>
                    <a:pt x="5816" y="140"/>
                  </a:lnTo>
                  <a:lnTo>
                    <a:pt x="5455" y="251"/>
                  </a:lnTo>
                  <a:lnTo>
                    <a:pt x="5121" y="390"/>
                  </a:lnTo>
                  <a:lnTo>
                    <a:pt x="4815" y="557"/>
                  </a:lnTo>
                  <a:lnTo>
                    <a:pt x="4481" y="752"/>
                  </a:lnTo>
                  <a:lnTo>
                    <a:pt x="4202" y="975"/>
                  </a:lnTo>
                  <a:lnTo>
                    <a:pt x="3896" y="1197"/>
                  </a:lnTo>
                  <a:lnTo>
                    <a:pt x="3618" y="1476"/>
                  </a:lnTo>
                  <a:lnTo>
                    <a:pt x="3367" y="1754"/>
                  </a:lnTo>
                  <a:lnTo>
                    <a:pt x="3117" y="2032"/>
                  </a:lnTo>
                  <a:lnTo>
                    <a:pt x="2866" y="2366"/>
                  </a:lnTo>
                  <a:lnTo>
                    <a:pt x="2644" y="2700"/>
                  </a:lnTo>
                  <a:lnTo>
                    <a:pt x="2449" y="3034"/>
                  </a:lnTo>
                  <a:lnTo>
                    <a:pt x="2254" y="3396"/>
                  </a:lnTo>
                  <a:lnTo>
                    <a:pt x="1865" y="4147"/>
                  </a:lnTo>
                  <a:lnTo>
                    <a:pt x="1559" y="4926"/>
                  </a:lnTo>
                  <a:lnTo>
                    <a:pt x="1280" y="5706"/>
                  </a:lnTo>
                  <a:lnTo>
                    <a:pt x="1085" y="6513"/>
                  </a:lnTo>
                  <a:lnTo>
                    <a:pt x="891" y="7320"/>
                  </a:lnTo>
                  <a:lnTo>
                    <a:pt x="529" y="9156"/>
                  </a:lnTo>
                  <a:lnTo>
                    <a:pt x="334" y="10270"/>
                  </a:lnTo>
                  <a:lnTo>
                    <a:pt x="139" y="11466"/>
                  </a:lnTo>
                  <a:lnTo>
                    <a:pt x="84" y="12051"/>
                  </a:lnTo>
                  <a:lnTo>
                    <a:pt x="28" y="12635"/>
                  </a:lnTo>
                  <a:lnTo>
                    <a:pt x="0" y="13192"/>
                  </a:lnTo>
                  <a:lnTo>
                    <a:pt x="0" y="13748"/>
                  </a:lnTo>
                  <a:lnTo>
                    <a:pt x="28" y="14249"/>
                  </a:lnTo>
                  <a:lnTo>
                    <a:pt x="84" y="14722"/>
                  </a:lnTo>
                  <a:lnTo>
                    <a:pt x="195" y="15140"/>
                  </a:lnTo>
                  <a:lnTo>
                    <a:pt x="334" y="15501"/>
                  </a:lnTo>
                  <a:lnTo>
                    <a:pt x="501" y="15752"/>
                  </a:lnTo>
                  <a:lnTo>
                    <a:pt x="668" y="15975"/>
                  </a:lnTo>
                  <a:lnTo>
                    <a:pt x="891" y="16142"/>
                  </a:lnTo>
                  <a:lnTo>
                    <a:pt x="1141" y="16281"/>
                  </a:lnTo>
                  <a:lnTo>
                    <a:pt x="1392" y="16392"/>
                  </a:lnTo>
                  <a:lnTo>
                    <a:pt x="1670" y="16475"/>
                  </a:lnTo>
                  <a:lnTo>
                    <a:pt x="1948" y="16531"/>
                  </a:lnTo>
                  <a:lnTo>
                    <a:pt x="2254" y="16587"/>
                  </a:lnTo>
                  <a:lnTo>
                    <a:pt x="2894" y="16615"/>
                  </a:lnTo>
                  <a:lnTo>
                    <a:pt x="3534" y="16642"/>
                  </a:lnTo>
                  <a:lnTo>
                    <a:pt x="4202" y="16615"/>
                  </a:lnTo>
                  <a:lnTo>
                    <a:pt x="4842" y="16642"/>
                  </a:lnTo>
                  <a:lnTo>
                    <a:pt x="5566" y="16698"/>
                  </a:lnTo>
                  <a:lnTo>
                    <a:pt x="6150" y="16754"/>
                  </a:lnTo>
                  <a:lnTo>
                    <a:pt x="6596" y="16782"/>
                  </a:lnTo>
                  <a:lnTo>
                    <a:pt x="6930" y="16782"/>
                  </a:lnTo>
                  <a:lnTo>
                    <a:pt x="7069" y="16754"/>
                  </a:lnTo>
                  <a:lnTo>
                    <a:pt x="7208" y="16670"/>
                  </a:lnTo>
                  <a:lnTo>
                    <a:pt x="7319" y="16587"/>
                  </a:lnTo>
                  <a:lnTo>
                    <a:pt x="7458" y="16448"/>
                  </a:lnTo>
                  <a:lnTo>
                    <a:pt x="7570" y="16309"/>
                  </a:lnTo>
                  <a:lnTo>
                    <a:pt x="7681" y="16086"/>
                  </a:lnTo>
                  <a:lnTo>
                    <a:pt x="7931" y="15529"/>
                  </a:lnTo>
                  <a:lnTo>
                    <a:pt x="8098" y="15084"/>
                  </a:lnTo>
                  <a:lnTo>
                    <a:pt x="8265" y="14611"/>
                  </a:lnTo>
                  <a:lnTo>
                    <a:pt x="8377" y="14138"/>
                  </a:lnTo>
                  <a:lnTo>
                    <a:pt x="8488" y="13609"/>
                  </a:lnTo>
                  <a:lnTo>
                    <a:pt x="8571" y="13080"/>
                  </a:lnTo>
                  <a:lnTo>
                    <a:pt x="8655" y="12524"/>
                  </a:lnTo>
                  <a:lnTo>
                    <a:pt x="8766" y="11411"/>
                  </a:lnTo>
                  <a:lnTo>
                    <a:pt x="8822" y="10297"/>
                  </a:lnTo>
                  <a:lnTo>
                    <a:pt x="8878" y="9184"/>
                  </a:lnTo>
                  <a:lnTo>
                    <a:pt x="8933" y="7153"/>
                  </a:lnTo>
                  <a:lnTo>
                    <a:pt x="10798" y="7153"/>
                  </a:lnTo>
                  <a:lnTo>
                    <a:pt x="11466" y="7097"/>
                  </a:lnTo>
                  <a:lnTo>
                    <a:pt x="12106" y="7041"/>
                  </a:lnTo>
                  <a:lnTo>
                    <a:pt x="12746" y="6930"/>
                  </a:lnTo>
                  <a:lnTo>
                    <a:pt x="13024" y="6874"/>
                  </a:lnTo>
                  <a:lnTo>
                    <a:pt x="13330" y="6791"/>
                  </a:lnTo>
                  <a:lnTo>
                    <a:pt x="13581" y="6680"/>
                  </a:lnTo>
                  <a:lnTo>
                    <a:pt x="13859" y="6568"/>
                  </a:lnTo>
                  <a:lnTo>
                    <a:pt x="13720" y="6151"/>
                  </a:lnTo>
                  <a:lnTo>
                    <a:pt x="13581" y="5733"/>
                  </a:lnTo>
                  <a:lnTo>
                    <a:pt x="13414" y="5316"/>
                  </a:lnTo>
                  <a:lnTo>
                    <a:pt x="13247" y="4871"/>
                  </a:lnTo>
                  <a:lnTo>
                    <a:pt x="13024" y="4453"/>
                  </a:lnTo>
                  <a:lnTo>
                    <a:pt x="12774" y="4036"/>
                  </a:lnTo>
                  <a:lnTo>
                    <a:pt x="12523" y="3618"/>
                  </a:lnTo>
                  <a:lnTo>
                    <a:pt x="12273" y="3201"/>
                  </a:lnTo>
                  <a:lnTo>
                    <a:pt x="11967" y="2811"/>
                  </a:lnTo>
                  <a:lnTo>
                    <a:pt x="11661" y="2450"/>
                  </a:lnTo>
                  <a:lnTo>
                    <a:pt x="11327" y="2088"/>
                  </a:lnTo>
                  <a:lnTo>
                    <a:pt x="10993" y="1754"/>
                  </a:lnTo>
                  <a:lnTo>
                    <a:pt x="10659" y="1448"/>
                  </a:lnTo>
                  <a:lnTo>
                    <a:pt x="10297" y="1169"/>
                  </a:lnTo>
                  <a:lnTo>
                    <a:pt x="9907" y="919"/>
                  </a:lnTo>
                  <a:lnTo>
                    <a:pt x="9518" y="696"/>
                  </a:lnTo>
                  <a:lnTo>
                    <a:pt x="9072" y="502"/>
                  </a:lnTo>
                  <a:lnTo>
                    <a:pt x="8599" y="307"/>
                  </a:lnTo>
                  <a:lnTo>
                    <a:pt x="8182" y="195"/>
                  </a:lnTo>
                  <a:lnTo>
                    <a:pt x="7737" y="84"/>
                  </a:lnTo>
                  <a:lnTo>
                    <a:pt x="7347" y="28"/>
                  </a:lnTo>
                  <a:lnTo>
                    <a:pt x="69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23"/>
            <p:cNvSpPr/>
            <p:nvPr/>
          </p:nvSpPr>
          <p:spPr>
            <a:xfrm>
              <a:off x="2329975" y="3259450"/>
              <a:ext cx="16025" cy="195525"/>
            </a:xfrm>
            <a:custGeom>
              <a:rect b="b" l="l" r="r" t="t"/>
              <a:pathLst>
                <a:path extrusionOk="0" h="7821" w="641">
                  <a:moveTo>
                    <a:pt x="1" y="1"/>
                  </a:moveTo>
                  <a:lnTo>
                    <a:pt x="1" y="7821"/>
                  </a:lnTo>
                  <a:lnTo>
                    <a:pt x="641" y="7821"/>
                  </a:lnTo>
                  <a:lnTo>
                    <a:pt x="641" y="1"/>
                  </a:lnTo>
                  <a:close/>
                </a:path>
              </a:pathLst>
            </a:custGeom>
            <a:solidFill>
              <a:srgbClr val="62A2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23"/>
            <p:cNvSpPr/>
            <p:nvPr/>
          </p:nvSpPr>
          <p:spPr>
            <a:xfrm>
              <a:off x="2268750" y="3381200"/>
              <a:ext cx="137800" cy="208050"/>
            </a:xfrm>
            <a:custGeom>
              <a:rect b="b" l="l" r="r" t="t"/>
              <a:pathLst>
                <a:path extrusionOk="0" h="8322" w="5512">
                  <a:moveTo>
                    <a:pt x="1" y="1"/>
                  </a:moveTo>
                  <a:lnTo>
                    <a:pt x="112" y="4648"/>
                  </a:lnTo>
                  <a:lnTo>
                    <a:pt x="140" y="5956"/>
                  </a:lnTo>
                  <a:lnTo>
                    <a:pt x="196" y="8322"/>
                  </a:lnTo>
                  <a:lnTo>
                    <a:pt x="5316" y="8322"/>
                  </a:lnTo>
                  <a:lnTo>
                    <a:pt x="5428" y="3285"/>
                  </a:lnTo>
                  <a:lnTo>
                    <a:pt x="5455" y="2311"/>
                  </a:lnTo>
                  <a:lnTo>
                    <a:pt x="55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23"/>
            <p:cNvSpPr/>
            <p:nvPr/>
          </p:nvSpPr>
          <p:spPr>
            <a:xfrm>
              <a:off x="2254150" y="3361725"/>
              <a:ext cx="171875" cy="30650"/>
            </a:xfrm>
            <a:custGeom>
              <a:rect b="b" l="l" r="r" t="t"/>
              <a:pathLst>
                <a:path extrusionOk="0" h="1226" w="6875">
                  <a:moveTo>
                    <a:pt x="1" y="1"/>
                  </a:moveTo>
                  <a:lnTo>
                    <a:pt x="1" y="1225"/>
                  </a:lnTo>
                  <a:lnTo>
                    <a:pt x="6874" y="1225"/>
                  </a:lnTo>
                  <a:lnTo>
                    <a:pt x="68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23"/>
            <p:cNvSpPr/>
            <p:nvPr/>
          </p:nvSpPr>
          <p:spPr>
            <a:xfrm>
              <a:off x="2271550" y="3438950"/>
              <a:ext cx="133600" cy="91175"/>
            </a:xfrm>
            <a:custGeom>
              <a:rect b="b" l="l" r="r" t="t"/>
              <a:pathLst>
                <a:path extrusionOk="0" h="3647" w="5344">
                  <a:moveTo>
                    <a:pt x="5343" y="1"/>
                  </a:moveTo>
                  <a:lnTo>
                    <a:pt x="5204" y="140"/>
                  </a:lnTo>
                  <a:lnTo>
                    <a:pt x="4954" y="307"/>
                  </a:lnTo>
                  <a:lnTo>
                    <a:pt x="4703" y="474"/>
                  </a:lnTo>
                  <a:lnTo>
                    <a:pt x="4425" y="613"/>
                  </a:lnTo>
                  <a:lnTo>
                    <a:pt x="4147" y="752"/>
                  </a:lnTo>
                  <a:lnTo>
                    <a:pt x="3785" y="863"/>
                  </a:lnTo>
                  <a:lnTo>
                    <a:pt x="3423" y="975"/>
                  </a:lnTo>
                  <a:lnTo>
                    <a:pt x="2728" y="1170"/>
                  </a:lnTo>
                  <a:lnTo>
                    <a:pt x="2004" y="1364"/>
                  </a:lnTo>
                  <a:lnTo>
                    <a:pt x="1642" y="1476"/>
                  </a:lnTo>
                  <a:lnTo>
                    <a:pt x="1308" y="1615"/>
                  </a:lnTo>
                  <a:lnTo>
                    <a:pt x="946" y="1782"/>
                  </a:lnTo>
                  <a:lnTo>
                    <a:pt x="640" y="1949"/>
                  </a:lnTo>
                  <a:lnTo>
                    <a:pt x="306" y="2144"/>
                  </a:lnTo>
                  <a:lnTo>
                    <a:pt x="0" y="2338"/>
                  </a:lnTo>
                  <a:lnTo>
                    <a:pt x="28" y="3646"/>
                  </a:lnTo>
                  <a:lnTo>
                    <a:pt x="112" y="3563"/>
                  </a:lnTo>
                  <a:lnTo>
                    <a:pt x="362" y="3368"/>
                  </a:lnTo>
                  <a:lnTo>
                    <a:pt x="613" y="3145"/>
                  </a:lnTo>
                  <a:lnTo>
                    <a:pt x="891" y="2978"/>
                  </a:lnTo>
                  <a:lnTo>
                    <a:pt x="1169" y="2811"/>
                  </a:lnTo>
                  <a:lnTo>
                    <a:pt x="1754" y="2505"/>
                  </a:lnTo>
                  <a:lnTo>
                    <a:pt x="2338" y="2255"/>
                  </a:lnTo>
                  <a:lnTo>
                    <a:pt x="3702" y="1810"/>
                  </a:lnTo>
                  <a:lnTo>
                    <a:pt x="4036" y="1670"/>
                  </a:lnTo>
                  <a:lnTo>
                    <a:pt x="4369" y="1531"/>
                  </a:lnTo>
                  <a:lnTo>
                    <a:pt x="4676" y="1364"/>
                  </a:lnTo>
                  <a:lnTo>
                    <a:pt x="5010" y="1197"/>
                  </a:lnTo>
                  <a:lnTo>
                    <a:pt x="5316" y="975"/>
                  </a:lnTo>
                  <a:lnTo>
                    <a:pt x="53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3"/>
            <p:cNvSpPr/>
            <p:nvPr/>
          </p:nvSpPr>
          <p:spPr>
            <a:xfrm>
              <a:off x="2278500" y="3333200"/>
              <a:ext cx="123175" cy="48025"/>
            </a:xfrm>
            <a:custGeom>
              <a:rect b="b" l="l" r="r" t="t"/>
              <a:pathLst>
                <a:path extrusionOk="0" h="1921" w="4927">
                  <a:moveTo>
                    <a:pt x="1" y="1"/>
                  </a:moveTo>
                  <a:lnTo>
                    <a:pt x="1" y="1921"/>
                  </a:lnTo>
                  <a:lnTo>
                    <a:pt x="4926" y="1921"/>
                  </a:lnTo>
                  <a:lnTo>
                    <a:pt x="49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3"/>
            <p:cNvSpPr/>
            <p:nvPr/>
          </p:nvSpPr>
          <p:spPr>
            <a:xfrm>
              <a:off x="2198500" y="3864050"/>
              <a:ext cx="1397750" cy="602525"/>
            </a:xfrm>
            <a:custGeom>
              <a:rect b="b" l="l" r="r" t="t"/>
              <a:pathLst>
                <a:path extrusionOk="0" h="24101" w="55910">
                  <a:moveTo>
                    <a:pt x="49954" y="0"/>
                  </a:moveTo>
                  <a:lnTo>
                    <a:pt x="49703" y="28"/>
                  </a:lnTo>
                  <a:lnTo>
                    <a:pt x="49425" y="28"/>
                  </a:lnTo>
                  <a:lnTo>
                    <a:pt x="48785" y="139"/>
                  </a:lnTo>
                  <a:lnTo>
                    <a:pt x="48145" y="279"/>
                  </a:lnTo>
                  <a:lnTo>
                    <a:pt x="46781" y="557"/>
                  </a:lnTo>
                  <a:lnTo>
                    <a:pt x="45417" y="835"/>
                  </a:lnTo>
                  <a:lnTo>
                    <a:pt x="44777" y="947"/>
                  </a:lnTo>
                  <a:lnTo>
                    <a:pt x="44137" y="1030"/>
                  </a:lnTo>
                  <a:lnTo>
                    <a:pt x="42913" y="1141"/>
                  </a:lnTo>
                  <a:lnTo>
                    <a:pt x="41688" y="1197"/>
                  </a:lnTo>
                  <a:lnTo>
                    <a:pt x="40464" y="1253"/>
                  </a:lnTo>
                  <a:lnTo>
                    <a:pt x="37987" y="1253"/>
                  </a:lnTo>
                  <a:lnTo>
                    <a:pt x="36763" y="1225"/>
                  </a:lnTo>
                  <a:lnTo>
                    <a:pt x="34258" y="1141"/>
                  </a:lnTo>
                  <a:lnTo>
                    <a:pt x="29638" y="974"/>
                  </a:lnTo>
                  <a:lnTo>
                    <a:pt x="27356" y="919"/>
                  </a:lnTo>
                  <a:lnTo>
                    <a:pt x="25046" y="891"/>
                  </a:lnTo>
                  <a:lnTo>
                    <a:pt x="22764" y="863"/>
                  </a:lnTo>
                  <a:lnTo>
                    <a:pt x="20455" y="919"/>
                  </a:lnTo>
                  <a:lnTo>
                    <a:pt x="18145" y="1002"/>
                  </a:lnTo>
                  <a:lnTo>
                    <a:pt x="15835" y="1113"/>
                  </a:lnTo>
                  <a:lnTo>
                    <a:pt x="14304" y="1253"/>
                  </a:lnTo>
                  <a:lnTo>
                    <a:pt x="12746" y="1392"/>
                  </a:lnTo>
                  <a:lnTo>
                    <a:pt x="11939" y="1503"/>
                  </a:lnTo>
                  <a:lnTo>
                    <a:pt x="11132" y="1614"/>
                  </a:lnTo>
                  <a:lnTo>
                    <a:pt x="10353" y="1754"/>
                  </a:lnTo>
                  <a:lnTo>
                    <a:pt x="9546" y="1921"/>
                  </a:lnTo>
                  <a:lnTo>
                    <a:pt x="8766" y="2088"/>
                  </a:lnTo>
                  <a:lnTo>
                    <a:pt x="7987" y="2310"/>
                  </a:lnTo>
                  <a:lnTo>
                    <a:pt x="7208" y="2533"/>
                  </a:lnTo>
                  <a:lnTo>
                    <a:pt x="6457" y="2783"/>
                  </a:lnTo>
                  <a:lnTo>
                    <a:pt x="5733" y="3089"/>
                  </a:lnTo>
                  <a:lnTo>
                    <a:pt x="5009" y="3423"/>
                  </a:lnTo>
                  <a:lnTo>
                    <a:pt x="4342" y="3785"/>
                  </a:lnTo>
                  <a:lnTo>
                    <a:pt x="3674" y="4203"/>
                  </a:lnTo>
                  <a:lnTo>
                    <a:pt x="3340" y="4453"/>
                  </a:lnTo>
                  <a:lnTo>
                    <a:pt x="3006" y="4731"/>
                  </a:lnTo>
                  <a:lnTo>
                    <a:pt x="2700" y="5010"/>
                  </a:lnTo>
                  <a:lnTo>
                    <a:pt x="2394" y="5316"/>
                  </a:lnTo>
                  <a:lnTo>
                    <a:pt x="2115" y="5622"/>
                  </a:lnTo>
                  <a:lnTo>
                    <a:pt x="1865" y="5956"/>
                  </a:lnTo>
                  <a:lnTo>
                    <a:pt x="1642" y="6290"/>
                  </a:lnTo>
                  <a:lnTo>
                    <a:pt x="1419" y="6651"/>
                  </a:lnTo>
                  <a:lnTo>
                    <a:pt x="1225" y="7013"/>
                  </a:lnTo>
                  <a:lnTo>
                    <a:pt x="1030" y="7403"/>
                  </a:lnTo>
                  <a:lnTo>
                    <a:pt x="863" y="7792"/>
                  </a:lnTo>
                  <a:lnTo>
                    <a:pt x="724" y="8182"/>
                  </a:lnTo>
                  <a:lnTo>
                    <a:pt x="585" y="8572"/>
                  </a:lnTo>
                  <a:lnTo>
                    <a:pt x="445" y="8989"/>
                  </a:lnTo>
                  <a:lnTo>
                    <a:pt x="251" y="9824"/>
                  </a:lnTo>
                  <a:lnTo>
                    <a:pt x="112" y="10687"/>
                  </a:lnTo>
                  <a:lnTo>
                    <a:pt x="28" y="11549"/>
                  </a:lnTo>
                  <a:lnTo>
                    <a:pt x="0" y="12440"/>
                  </a:lnTo>
                  <a:lnTo>
                    <a:pt x="28" y="13303"/>
                  </a:lnTo>
                  <a:lnTo>
                    <a:pt x="84" y="14165"/>
                  </a:lnTo>
                  <a:lnTo>
                    <a:pt x="167" y="15000"/>
                  </a:lnTo>
                  <a:lnTo>
                    <a:pt x="306" y="15807"/>
                  </a:lnTo>
                  <a:lnTo>
                    <a:pt x="473" y="16587"/>
                  </a:lnTo>
                  <a:lnTo>
                    <a:pt x="696" y="17310"/>
                  </a:lnTo>
                  <a:lnTo>
                    <a:pt x="946" y="17950"/>
                  </a:lnTo>
                  <a:lnTo>
                    <a:pt x="1225" y="18535"/>
                  </a:lnTo>
                  <a:lnTo>
                    <a:pt x="1559" y="19035"/>
                  </a:lnTo>
                  <a:lnTo>
                    <a:pt x="1948" y="19509"/>
                  </a:lnTo>
                  <a:lnTo>
                    <a:pt x="2366" y="19898"/>
                  </a:lnTo>
                  <a:lnTo>
                    <a:pt x="2811" y="20260"/>
                  </a:lnTo>
                  <a:lnTo>
                    <a:pt x="3284" y="20594"/>
                  </a:lnTo>
                  <a:lnTo>
                    <a:pt x="3785" y="20872"/>
                  </a:lnTo>
                  <a:lnTo>
                    <a:pt x="4342" y="21123"/>
                  </a:lnTo>
                  <a:lnTo>
                    <a:pt x="4898" y="21345"/>
                  </a:lnTo>
                  <a:lnTo>
                    <a:pt x="5510" y="21512"/>
                  </a:lnTo>
                  <a:lnTo>
                    <a:pt x="6123" y="21707"/>
                  </a:lnTo>
                  <a:lnTo>
                    <a:pt x="6791" y="21846"/>
                  </a:lnTo>
                  <a:lnTo>
                    <a:pt x="8126" y="22125"/>
                  </a:lnTo>
                  <a:lnTo>
                    <a:pt x="10102" y="22458"/>
                  </a:lnTo>
                  <a:lnTo>
                    <a:pt x="12078" y="22792"/>
                  </a:lnTo>
                  <a:lnTo>
                    <a:pt x="13998" y="23071"/>
                  </a:lnTo>
                  <a:lnTo>
                    <a:pt x="15918" y="23321"/>
                  </a:lnTo>
                  <a:lnTo>
                    <a:pt x="17867" y="23544"/>
                  </a:lnTo>
                  <a:lnTo>
                    <a:pt x="19815" y="23683"/>
                  </a:lnTo>
                  <a:lnTo>
                    <a:pt x="21790" y="23794"/>
                  </a:lnTo>
                  <a:lnTo>
                    <a:pt x="22792" y="23822"/>
                  </a:lnTo>
                  <a:lnTo>
                    <a:pt x="23822" y="23822"/>
                  </a:lnTo>
                  <a:lnTo>
                    <a:pt x="27468" y="23850"/>
                  </a:lnTo>
                  <a:lnTo>
                    <a:pt x="31113" y="23906"/>
                  </a:lnTo>
                  <a:lnTo>
                    <a:pt x="34759" y="23989"/>
                  </a:lnTo>
                  <a:lnTo>
                    <a:pt x="38404" y="24017"/>
                  </a:lnTo>
                  <a:lnTo>
                    <a:pt x="39907" y="24045"/>
                  </a:lnTo>
                  <a:lnTo>
                    <a:pt x="41549" y="24073"/>
                  </a:lnTo>
                  <a:lnTo>
                    <a:pt x="43275" y="24100"/>
                  </a:lnTo>
                  <a:lnTo>
                    <a:pt x="44165" y="24100"/>
                  </a:lnTo>
                  <a:lnTo>
                    <a:pt x="45028" y="24073"/>
                  </a:lnTo>
                  <a:lnTo>
                    <a:pt x="45918" y="24017"/>
                  </a:lnTo>
                  <a:lnTo>
                    <a:pt x="46781" y="23906"/>
                  </a:lnTo>
                  <a:lnTo>
                    <a:pt x="47616" y="23794"/>
                  </a:lnTo>
                  <a:lnTo>
                    <a:pt x="48423" y="23599"/>
                  </a:lnTo>
                  <a:lnTo>
                    <a:pt x="49202" y="23377"/>
                  </a:lnTo>
                  <a:lnTo>
                    <a:pt x="49592" y="23238"/>
                  </a:lnTo>
                  <a:lnTo>
                    <a:pt x="49954" y="23099"/>
                  </a:lnTo>
                  <a:lnTo>
                    <a:pt x="50315" y="22932"/>
                  </a:lnTo>
                  <a:lnTo>
                    <a:pt x="50677" y="22765"/>
                  </a:lnTo>
                  <a:lnTo>
                    <a:pt x="51011" y="22570"/>
                  </a:lnTo>
                  <a:lnTo>
                    <a:pt x="51317" y="22347"/>
                  </a:lnTo>
                  <a:lnTo>
                    <a:pt x="51762" y="22013"/>
                  </a:lnTo>
                  <a:lnTo>
                    <a:pt x="52152" y="21651"/>
                  </a:lnTo>
                  <a:lnTo>
                    <a:pt x="52542" y="21262"/>
                  </a:lnTo>
                  <a:lnTo>
                    <a:pt x="52903" y="20817"/>
                  </a:lnTo>
                  <a:lnTo>
                    <a:pt x="53237" y="20343"/>
                  </a:lnTo>
                  <a:lnTo>
                    <a:pt x="53571" y="19870"/>
                  </a:lnTo>
                  <a:lnTo>
                    <a:pt x="53877" y="19369"/>
                  </a:lnTo>
                  <a:lnTo>
                    <a:pt x="54156" y="18841"/>
                  </a:lnTo>
                  <a:lnTo>
                    <a:pt x="54406" y="18312"/>
                  </a:lnTo>
                  <a:lnTo>
                    <a:pt x="54657" y="17755"/>
                  </a:lnTo>
                  <a:lnTo>
                    <a:pt x="54852" y="17199"/>
                  </a:lnTo>
                  <a:lnTo>
                    <a:pt x="55074" y="16670"/>
                  </a:lnTo>
                  <a:lnTo>
                    <a:pt x="55241" y="16113"/>
                  </a:lnTo>
                  <a:lnTo>
                    <a:pt x="55408" y="15557"/>
                  </a:lnTo>
                  <a:lnTo>
                    <a:pt x="55659" y="14527"/>
                  </a:lnTo>
                  <a:lnTo>
                    <a:pt x="55742" y="14138"/>
                  </a:lnTo>
                  <a:lnTo>
                    <a:pt x="55798" y="13748"/>
                  </a:lnTo>
                  <a:lnTo>
                    <a:pt x="55881" y="12802"/>
                  </a:lnTo>
                  <a:lnTo>
                    <a:pt x="55909" y="11744"/>
                  </a:lnTo>
                  <a:lnTo>
                    <a:pt x="55881" y="10575"/>
                  </a:lnTo>
                  <a:lnTo>
                    <a:pt x="55770" y="9379"/>
                  </a:lnTo>
                  <a:lnTo>
                    <a:pt x="55631" y="8126"/>
                  </a:lnTo>
                  <a:lnTo>
                    <a:pt x="55519" y="7486"/>
                  </a:lnTo>
                  <a:lnTo>
                    <a:pt x="55380" y="6846"/>
                  </a:lnTo>
                  <a:lnTo>
                    <a:pt x="55241" y="6234"/>
                  </a:lnTo>
                  <a:lnTo>
                    <a:pt x="55074" y="5622"/>
                  </a:lnTo>
                  <a:lnTo>
                    <a:pt x="54907" y="5010"/>
                  </a:lnTo>
                  <a:lnTo>
                    <a:pt x="54712" y="4425"/>
                  </a:lnTo>
                  <a:lnTo>
                    <a:pt x="54490" y="3869"/>
                  </a:lnTo>
                  <a:lnTo>
                    <a:pt x="54239" y="3312"/>
                  </a:lnTo>
                  <a:lnTo>
                    <a:pt x="53961" y="2811"/>
                  </a:lnTo>
                  <a:lnTo>
                    <a:pt x="53683" y="2310"/>
                  </a:lnTo>
                  <a:lnTo>
                    <a:pt x="53377" y="1865"/>
                  </a:lnTo>
                  <a:lnTo>
                    <a:pt x="53043" y="1475"/>
                  </a:lnTo>
                  <a:lnTo>
                    <a:pt x="52681" y="1113"/>
                  </a:lnTo>
                  <a:lnTo>
                    <a:pt x="52291" y="780"/>
                  </a:lnTo>
                  <a:lnTo>
                    <a:pt x="51874" y="501"/>
                  </a:lnTo>
                  <a:lnTo>
                    <a:pt x="51429" y="306"/>
                  </a:lnTo>
                  <a:lnTo>
                    <a:pt x="50983" y="139"/>
                  </a:lnTo>
                  <a:lnTo>
                    <a:pt x="50733" y="84"/>
                  </a:lnTo>
                  <a:lnTo>
                    <a:pt x="50482" y="28"/>
                  </a:lnTo>
                  <a:lnTo>
                    <a:pt x="50232" y="28"/>
                  </a:lnTo>
                  <a:lnTo>
                    <a:pt x="4995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3"/>
            <p:cNvSpPr/>
            <p:nvPr/>
          </p:nvSpPr>
          <p:spPr>
            <a:xfrm>
              <a:off x="2251375" y="3806300"/>
              <a:ext cx="1294775" cy="588600"/>
            </a:xfrm>
            <a:custGeom>
              <a:rect b="b" l="l" r="r" t="t"/>
              <a:pathLst>
                <a:path extrusionOk="0" h="23544" w="51791">
                  <a:moveTo>
                    <a:pt x="27412" y="0"/>
                  </a:moveTo>
                  <a:lnTo>
                    <a:pt x="26466" y="28"/>
                  </a:lnTo>
                  <a:lnTo>
                    <a:pt x="25547" y="84"/>
                  </a:lnTo>
                  <a:lnTo>
                    <a:pt x="24657" y="140"/>
                  </a:lnTo>
                  <a:lnTo>
                    <a:pt x="23794" y="223"/>
                  </a:lnTo>
                  <a:lnTo>
                    <a:pt x="22959" y="334"/>
                  </a:lnTo>
                  <a:lnTo>
                    <a:pt x="22180" y="446"/>
                  </a:lnTo>
                  <a:lnTo>
                    <a:pt x="21429" y="585"/>
                  </a:lnTo>
                  <a:lnTo>
                    <a:pt x="20705" y="752"/>
                  </a:lnTo>
                  <a:lnTo>
                    <a:pt x="19536" y="780"/>
                  </a:lnTo>
                  <a:lnTo>
                    <a:pt x="18340" y="808"/>
                  </a:lnTo>
                  <a:lnTo>
                    <a:pt x="16002" y="947"/>
                  </a:lnTo>
                  <a:lnTo>
                    <a:pt x="13664" y="1114"/>
                  </a:lnTo>
                  <a:lnTo>
                    <a:pt x="11327" y="1308"/>
                  </a:lnTo>
                  <a:lnTo>
                    <a:pt x="8989" y="1531"/>
                  </a:lnTo>
                  <a:lnTo>
                    <a:pt x="6651" y="1726"/>
                  </a:lnTo>
                  <a:lnTo>
                    <a:pt x="4314" y="1893"/>
                  </a:lnTo>
                  <a:lnTo>
                    <a:pt x="3145" y="1949"/>
                  </a:lnTo>
                  <a:lnTo>
                    <a:pt x="1976" y="2004"/>
                  </a:lnTo>
                  <a:lnTo>
                    <a:pt x="1642" y="3618"/>
                  </a:lnTo>
                  <a:lnTo>
                    <a:pt x="1197" y="5705"/>
                  </a:lnTo>
                  <a:lnTo>
                    <a:pt x="946" y="6902"/>
                  </a:lnTo>
                  <a:lnTo>
                    <a:pt x="724" y="8127"/>
                  </a:lnTo>
                  <a:lnTo>
                    <a:pt x="501" y="9379"/>
                  </a:lnTo>
                  <a:lnTo>
                    <a:pt x="306" y="10659"/>
                  </a:lnTo>
                  <a:lnTo>
                    <a:pt x="167" y="11939"/>
                  </a:lnTo>
                  <a:lnTo>
                    <a:pt x="56" y="13192"/>
                  </a:lnTo>
                  <a:lnTo>
                    <a:pt x="0" y="14388"/>
                  </a:lnTo>
                  <a:lnTo>
                    <a:pt x="0" y="14973"/>
                  </a:lnTo>
                  <a:lnTo>
                    <a:pt x="28" y="15529"/>
                  </a:lnTo>
                  <a:lnTo>
                    <a:pt x="56" y="16086"/>
                  </a:lnTo>
                  <a:lnTo>
                    <a:pt x="112" y="16587"/>
                  </a:lnTo>
                  <a:lnTo>
                    <a:pt x="195" y="17088"/>
                  </a:lnTo>
                  <a:lnTo>
                    <a:pt x="306" y="17561"/>
                  </a:lnTo>
                  <a:lnTo>
                    <a:pt x="445" y="17978"/>
                  </a:lnTo>
                  <a:lnTo>
                    <a:pt x="612" y="18368"/>
                  </a:lnTo>
                  <a:lnTo>
                    <a:pt x="779" y="18730"/>
                  </a:lnTo>
                  <a:lnTo>
                    <a:pt x="1002" y="19063"/>
                  </a:lnTo>
                  <a:lnTo>
                    <a:pt x="1197" y="19258"/>
                  </a:lnTo>
                  <a:lnTo>
                    <a:pt x="1447" y="19481"/>
                  </a:lnTo>
                  <a:lnTo>
                    <a:pt x="1753" y="19704"/>
                  </a:lnTo>
                  <a:lnTo>
                    <a:pt x="2115" y="19898"/>
                  </a:lnTo>
                  <a:lnTo>
                    <a:pt x="2505" y="20093"/>
                  </a:lnTo>
                  <a:lnTo>
                    <a:pt x="2950" y="20288"/>
                  </a:lnTo>
                  <a:lnTo>
                    <a:pt x="3451" y="20483"/>
                  </a:lnTo>
                  <a:lnTo>
                    <a:pt x="4008" y="20650"/>
                  </a:lnTo>
                  <a:lnTo>
                    <a:pt x="5204" y="21012"/>
                  </a:lnTo>
                  <a:lnTo>
                    <a:pt x="6568" y="21345"/>
                  </a:lnTo>
                  <a:lnTo>
                    <a:pt x="8071" y="21652"/>
                  </a:lnTo>
                  <a:lnTo>
                    <a:pt x="9713" y="21930"/>
                  </a:lnTo>
                  <a:lnTo>
                    <a:pt x="11466" y="22208"/>
                  </a:lnTo>
                  <a:lnTo>
                    <a:pt x="13303" y="22431"/>
                  </a:lnTo>
                  <a:lnTo>
                    <a:pt x="15223" y="22653"/>
                  </a:lnTo>
                  <a:lnTo>
                    <a:pt x="17226" y="22848"/>
                  </a:lnTo>
                  <a:lnTo>
                    <a:pt x="19286" y="23043"/>
                  </a:lnTo>
                  <a:lnTo>
                    <a:pt x="21401" y="23182"/>
                  </a:lnTo>
                  <a:lnTo>
                    <a:pt x="23516" y="23321"/>
                  </a:lnTo>
                  <a:lnTo>
                    <a:pt x="25659" y="23405"/>
                  </a:lnTo>
                  <a:lnTo>
                    <a:pt x="27802" y="23488"/>
                  </a:lnTo>
                  <a:lnTo>
                    <a:pt x="29917" y="23544"/>
                  </a:lnTo>
                  <a:lnTo>
                    <a:pt x="34063" y="23544"/>
                  </a:lnTo>
                  <a:lnTo>
                    <a:pt x="36067" y="23516"/>
                  </a:lnTo>
                  <a:lnTo>
                    <a:pt x="38015" y="23460"/>
                  </a:lnTo>
                  <a:lnTo>
                    <a:pt x="39852" y="23377"/>
                  </a:lnTo>
                  <a:lnTo>
                    <a:pt x="41605" y="23266"/>
                  </a:lnTo>
                  <a:lnTo>
                    <a:pt x="43219" y="23127"/>
                  </a:lnTo>
                  <a:lnTo>
                    <a:pt x="44722" y="22960"/>
                  </a:lnTo>
                  <a:lnTo>
                    <a:pt x="46085" y="22765"/>
                  </a:lnTo>
                  <a:lnTo>
                    <a:pt x="47310" y="22542"/>
                  </a:lnTo>
                  <a:lnTo>
                    <a:pt x="47839" y="22403"/>
                  </a:lnTo>
                  <a:lnTo>
                    <a:pt x="48340" y="22264"/>
                  </a:lnTo>
                  <a:lnTo>
                    <a:pt x="48785" y="22125"/>
                  </a:lnTo>
                  <a:lnTo>
                    <a:pt x="49202" y="21986"/>
                  </a:lnTo>
                  <a:lnTo>
                    <a:pt x="49536" y="21819"/>
                  </a:lnTo>
                  <a:lnTo>
                    <a:pt x="49842" y="21652"/>
                  </a:lnTo>
                  <a:lnTo>
                    <a:pt x="50093" y="21485"/>
                  </a:lnTo>
                  <a:lnTo>
                    <a:pt x="50288" y="21318"/>
                  </a:lnTo>
                  <a:lnTo>
                    <a:pt x="50538" y="20984"/>
                  </a:lnTo>
                  <a:lnTo>
                    <a:pt x="50788" y="20594"/>
                  </a:lnTo>
                  <a:lnTo>
                    <a:pt x="50983" y="20177"/>
                  </a:lnTo>
                  <a:lnTo>
                    <a:pt x="51150" y="19704"/>
                  </a:lnTo>
                  <a:lnTo>
                    <a:pt x="51317" y="19203"/>
                  </a:lnTo>
                  <a:lnTo>
                    <a:pt x="51429" y="18646"/>
                  </a:lnTo>
                  <a:lnTo>
                    <a:pt x="51540" y="18062"/>
                  </a:lnTo>
                  <a:lnTo>
                    <a:pt x="51623" y="17422"/>
                  </a:lnTo>
                  <a:lnTo>
                    <a:pt x="51707" y="16781"/>
                  </a:lnTo>
                  <a:lnTo>
                    <a:pt x="51762" y="16086"/>
                  </a:lnTo>
                  <a:lnTo>
                    <a:pt x="51790" y="14666"/>
                  </a:lnTo>
                  <a:lnTo>
                    <a:pt x="51790" y="13192"/>
                  </a:lnTo>
                  <a:lnTo>
                    <a:pt x="51735" y="11689"/>
                  </a:lnTo>
                  <a:lnTo>
                    <a:pt x="51651" y="10158"/>
                  </a:lnTo>
                  <a:lnTo>
                    <a:pt x="51540" y="8628"/>
                  </a:lnTo>
                  <a:lnTo>
                    <a:pt x="51289" y="5761"/>
                  </a:lnTo>
                  <a:lnTo>
                    <a:pt x="51039" y="3284"/>
                  </a:lnTo>
                  <a:lnTo>
                    <a:pt x="50928" y="2255"/>
                  </a:lnTo>
                  <a:lnTo>
                    <a:pt x="50872" y="1392"/>
                  </a:lnTo>
                  <a:lnTo>
                    <a:pt x="49314" y="1308"/>
                  </a:lnTo>
                  <a:lnTo>
                    <a:pt x="47616" y="1197"/>
                  </a:lnTo>
                  <a:lnTo>
                    <a:pt x="43887" y="891"/>
                  </a:lnTo>
                  <a:lnTo>
                    <a:pt x="39796" y="557"/>
                  </a:lnTo>
                  <a:lnTo>
                    <a:pt x="37709" y="390"/>
                  </a:lnTo>
                  <a:lnTo>
                    <a:pt x="35594" y="223"/>
                  </a:lnTo>
                  <a:lnTo>
                    <a:pt x="33479" y="112"/>
                  </a:lnTo>
                  <a:lnTo>
                    <a:pt x="31392" y="28"/>
                  </a:lnTo>
                  <a:lnTo>
                    <a:pt x="29360" y="0"/>
                  </a:lnTo>
                  <a:close/>
                </a:path>
              </a:pathLst>
            </a:custGeom>
            <a:solidFill>
              <a:srgbClr val="5B4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3"/>
            <p:cNvSpPr/>
            <p:nvPr/>
          </p:nvSpPr>
          <p:spPr>
            <a:xfrm>
              <a:off x="2492775" y="3902300"/>
              <a:ext cx="893350" cy="343025"/>
            </a:xfrm>
            <a:custGeom>
              <a:rect b="b" l="l" r="r" t="t"/>
              <a:pathLst>
                <a:path extrusionOk="0" h="13721" w="35734">
                  <a:moveTo>
                    <a:pt x="26077" y="1"/>
                  </a:moveTo>
                  <a:lnTo>
                    <a:pt x="24797" y="29"/>
                  </a:lnTo>
                  <a:lnTo>
                    <a:pt x="23517" y="112"/>
                  </a:lnTo>
                  <a:lnTo>
                    <a:pt x="22236" y="224"/>
                  </a:lnTo>
                  <a:lnTo>
                    <a:pt x="19760" y="474"/>
                  </a:lnTo>
                  <a:lnTo>
                    <a:pt x="18340" y="613"/>
                  </a:lnTo>
                  <a:lnTo>
                    <a:pt x="17561" y="697"/>
                  </a:lnTo>
                  <a:lnTo>
                    <a:pt x="16782" y="808"/>
                  </a:lnTo>
                  <a:lnTo>
                    <a:pt x="16392" y="891"/>
                  </a:lnTo>
                  <a:lnTo>
                    <a:pt x="16031" y="1003"/>
                  </a:lnTo>
                  <a:lnTo>
                    <a:pt x="15669" y="1114"/>
                  </a:lnTo>
                  <a:lnTo>
                    <a:pt x="15363" y="1253"/>
                  </a:lnTo>
                  <a:lnTo>
                    <a:pt x="15057" y="1420"/>
                  </a:lnTo>
                  <a:lnTo>
                    <a:pt x="14806" y="1587"/>
                  </a:lnTo>
                  <a:lnTo>
                    <a:pt x="14583" y="1810"/>
                  </a:lnTo>
                  <a:lnTo>
                    <a:pt x="14389" y="2032"/>
                  </a:lnTo>
                  <a:lnTo>
                    <a:pt x="13554" y="1726"/>
                  </a:lnTo>
                  <a:lnTo>
                    <a:pt x="12635" y="1420"/>
                  </a:lnTo>
                  <a:lnTo>
                    <a:pt x="11661" y="1170"/>
                  </a:lnTo>
                  <a:lnTo>
                    <a:pt x="10632" y="919"/>
                  </a:lnTo>
                  <a:lnTo>
                    <a:pt x="9546" y="752"/>
                  </a:lnTo>
                  <a:lnTo>
                    <a:pt x="9018" y="669"/>
                  </a:lnTo>
                  <a:lnTo>
                    <a:pt x="8461" y="613"/>
                  </a:lnTo>
                  <a:lnTo>
                    <a:pt x="7904" y="585"/>
                  </a:lnTo>
                  <a:lnTo>
                    <a:pt x="7376" y="558"/>
                  </a:lnTo>
                  <a:lnTo>
                    <a:pt x="6819" y="585"/>
                  </a:lnTo>
                  <a:lnTo>
                    <a:pt x="6290" y="585"/>
                  </a:lnTo>
                  <a:lnTo>
                    <a:pt x="5762" y="641"/>
                  </a:lnTo>
                  <a:lnTo>
                    <a:pt x="5233" y="724"/>
                  </a:lnTo>
                  <a:lnTo>
                    <a:pt x="4732" y="836"/>
                  </a:lnTo>
                  <a:lnTo>
                    <a:pt x="4231" y="975"/>
                  </a:lnTo>
                  <a:lnTo>
                    <a:pt x="3758" y="1114"/>
                  </a:lnTo>
                  <a:lnTo>
                    <a:pt x="3313" y="1309"/>
                  </a:lnTo>
                  <a:lnTo>
                    <a:pt x="2867" y="1532"/>
                  </a:lnTo>
                  <a:lnTo>
                    <a:pt x="2450" y="1810"/>
                  </a:lnTo>
                  <a:lnTo>
                    <a:pt x="2060" y="2088"/>
                  </a:lnTo>
                  <a:lnTo>
                    <a:pt x="1699" y="2422"/>
                  </a:lnTo>
                  <a:lnTo>
                    <a:pt x="1365" y="2784"/>
                  </a:lnTo>
                  <a:lnTo>
                    <a:pt x="1058" y="3201"/>
                  </a:lnTo>
                  <a:lnTo>
                    <a:pt x="780" y="3647"/>
                  </a:lnTo>
                  <a:lnTo>
                    <a:pt x="558" y="4147"/>
                  </a:lnTo>
                  <a:lnTo>
                    <a:pt x="335" y="4676"/>
                  </a:lnTo>
                  <a:lnTo>
                    <a:pt x="196" y="5261"/>
                  </a:lnTo>
                  <a:lnTo>
                    <a:pt x="112" y="5595"/>
                  </a:lnTo>
                  <a:lnTo>
                    <a:pt x="57" y="5929"/>
                  </a:lnTo>
                  <a:lnTo>
                    <a:pt x="29" y="6262"/>
                  </a:lnTo>
                  <a:lnTo>
                    <a:pt x="1" y="6569"/>
                  </a:lnTo>
                  <a:lnTo>
                    <a:pt x="1" y="6875"/>
                  </a:lnTo>
                  <a:lnTo>
                    <a:pt x="29" y="7153"/>
                  </a:lnTo>
                  <a:lnTo>
                    <a:pt x="57" y="7431"/>
                  </a:lnTo>
                  <a:lnTo>
                    <a:pt x="112" y="7710"/>
                  </a:lnTo>
                  <a:lnTo>
                    <a:pt x="168" y="7960"/>
                  </a:lnTo>
                  <a:lnTo>
                    <a:pt x="251" y="8238"/>
                  </a:lnTo>
                  <a:lnTo>
                    <a:pt x="474" y="8711"/>
                  </a:lnTo>
                  <a:lnTo>
                    <a:pt x="725" y="9157"/>
                  </a:lnTo>
                  <a:lnTo>
                    <a:pt x="1031" y="9574"/>
                  </a:lnTo>
                  <a:lnTo>
                    <a:pt x="1392" y="9964"/>
                  </a:lnTo>
                  <a:lnTo>
                    <a:pt x="1782" y="10326"/>
                  </a:lnTo>
                  <a:lnTo>
                    <a:pt x="2227" y="10659"/>
                  </a:lnTo>
                  <a:lnTo>
                    <a:pt x="2700" y="10966"/>
                  </a:lnTo>
                  <a:lnTo>
                    <a:pt x="3201" y="11244"/>
                  </a:lnTo>
                  <a:lnTo>
                    <a:pt x="3730" y="11522"/>
                  </a:lnTo>
                  <a:lnTo>
                    <a:pt x="4287" y="11745"/>
                  </a:lnTo>
                  <a:lnTo>
                    <a:pt x="4843" y="11967"/>
                  </a:lnTo>
                  <a:lnTo>
                    <a:pt x="5455" y="12162"/>
                  </a:lnTo>
                  <a:lnTo>
                    <a:pt x="6040" y="12329"/>
                  </a:lnTo>
                  <a:lnTo>
                    <a:pt x="6652" y="12496"/>
                  </a:lnTo>
                  <a:lnTo>
                    <a:pt x="7292" y="12635"/>
                  </a:lnTo>
                  <a:lnTo>
                    <a:pt x="8517" y="12858"/>
                  </a:lnTo>
                  <a:lnTo>
                    <a:pt x="9741" y="13053"/>
                  </a:lnTo>
                  <a:lnTo>
                    <a:pt x="10910" y="13192"/>
                  </a:lnTo>
                  <a:lnTo>
                    <a:pt x="11995" y="13303"/>
                  </a:lnTo>
                  <a:lnTo>
                    <a:pt x="13776" y="13498"/>
                  </a:lnTo>
                  <a:lnTo>
                    <a:pt x="14945" y="13609"/>
                  </a:lnTo>
                  <a:lnTo>
                    <a:pt x="16114" y="13693"/>
                  </a:lnTo>
                  <a:lnTo>
                    <a:pt x="17311" y="13721"/>
                  </a:lnTo>
                  <a:lnTo>
                    <a:pt x="18507" y="13721"/>
                  </a:lnTo>
                  <a:lnTo>
                    <a:pt x="19732" y="13693"/>
                  </a:lnTo>
                  <a:lnTo>
                    <a:pt x="20928" y="13609"/>
                  </a:lnTo>
                  <a:lnTo>
                    <a:pt x="22153" y="13498"/>
                  </a:lnTo>
                  <a:lnTo>
                    <a:pt x="23350" y="13303"/>
                  </a:lnTo>
                  <a:lnTo>
                    <a:pt x="24546" y="13081"/>
                  </a:lnTo>
                  <a:lnTo>
                    <a:pt x="25743" y="12802"/>
                  </a:lnTo>
                  <a:lnTo>
                    <a:pt x="26912" y="12496"/>
                  </a:lnTo>
                  <a:lnTo>
                    <a:pt x="28053" y="12107"/>
                  </a:lnTo>
                  <a:lnTo>
                    <a:pt x="29194" y="11661"/>
                  </a:lnTo>
                  <a:lnTo>
                    <a:pt x="29750" y="11411"/>
                  </a:lnTo>
                  <a:lnTo>
                    <a:pt x="30279" y="11133"/>
                  </a:lnTo>
                  <a:lnTo>
                    <a:pt x="30836" y="10854"/>
                  </a:lnTo>
                  <a:lnTo>
                    <a:pt x="31364" y="10576"/>
                  </a:lnTo>
                  <a:lnTo>
                    <a:pt x="31893" y="10242"/>
                  </a:lnTo>
                  <a:lnTo>
                    <a:pt x="32394" y="9936"/>
                  </a:lnTo>
                  <a:lnTo>
                    <a:pt x="32979" y="9518"/>
                  </a:lnTo>
                  <a:lnTo>
                    <a:pt x="33591" y="8990"/>
                  </a:lnTo>
                  <a:lnTo>
                    <a:pt x="33897" y="8711"/>
                  </a:lnTo>
                  <a:lnTo>
                    <a:pt x="34175" y="8378"/>
                  </a:lnTo>
                  <a:lnTo>
                    <a:pt x="34481" y="8044"/>
                  </a:lnTo>
                  <a:lnTo>
                    <a:pt x="34732" y="7710"/>
                  </a:lnTo>
                  <a:lnTo>
                    <a:pt x="34982" y="7348"/>
                  </a:lnTo>
                  <a:lnTo>
                    <a:pt x="35205" y="6958"/>
                  </a:lnTo>
                  <a:lnTo>
                    <a:pt x="35400" y="6596"/>
                  </a:lnTo>
                  <a:lnTo>
                    <a:pt x="35539" y="6207"/>
                  </a:lnTo>
                  <a:lnTo>
                    <a:pt x="35650" y="5789"/>
                  </a:lnTo>
                  <a:lnTo>
                    <a:pt x="35734" y="5400"/>
                  </a:lnTo>
                  <a:lnTo>
                    <a:pt x="35734" y="4982"/>
                  </a:lnTo>
                  <a:lnTo>
                    <a:pt x="35706" y="4565"/>
                  </a:lnTo>
                  <a:lnTo>
                    <a:pt x="35650" y="4342"/>
                  </a:lnTo>
                  <a:lnTo>
                    <a:pt x="35594" y="4120"/>
                  </a:lnTo>
                  <a:lnTo>
                    <a:pt x="35511" y="3897"/>
                  </a:lnTo>
                  <a:lnTo>
                    <a:pt x="35400" y="3702"/>
                  </a:lnTo>
                  <a:lnTo>
                    <a:pt x="35177" y="3285"/>
                  </a:lnTo>
                  <a:lnTo>
                    <a:pt x="34871" y="2923"/>
                  </a:lnTo>
                  <a:lnTo>
                    <a:pt x="34537" y="2561"/>
                  </a:lnTo>
                  <a:lnTo>
                    <a:pt x="34147" y="2255"/>
                  </a:lnTo>
                  <a:lnTo>
                    <a:pt x="33730" y="1949"/>
                  </a:lnTo>
                  <a:lnTo>
                    <a:pt x="33312" y="1671"/>
                  </a:lnTo>
                  <a:lnTo>
                    <a:pt x="32867" y="1420"/>
                  </a:lnTo>
                  <a:lnTo>
                    <a:pt x="32394" y="1198"/>
                  </a:lnTo>
                  <a:lnTo>
                    <a:pt x="31921" y="1003"/>
                  </a:lnTo>
                  <a:lnTo>
                    <a:pt x="31476" y="836"/>
                  </a:lnTo>
                  <a:lnTo>
                    <a:pt x="31030" y="669"/>
                  </a:lnTo>
                  <a:lnTo>
                    <a:pt x="30613" y="530"/>
                  </a:lnTo>
                  <a:lnTo>
                    <a:pt x="29834" y="335"/>
                  </a:lnTo>
                  <a:lnTo>
                    <a:pt x="29222" y="224"/>
                  </a:lnTo>
                  <a:lnTo>
                    <a:pt x="28609" y="140"/>
                  </a:lnTo>
                  <a:lnTo>
                    <a:pt x="27969" y="57"/>
                  </a:lnTo>
                  <a:lnTo>
                    <a:pt x="27357" y="29"/>
                  </a:lnTo>
                  <a:lnTo>
                    <a:pt x="267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3"/>
            <p:cNvSpPr/>
            <p:nvPr/>
          </p:nvSpPr>
          <p:spPr>
            <a:xfrm>
              <a:off x="2872650" y="3237200"/>
              <a:ext cx="119700" cy="194825"/>
            </a:xfrm>
            <a:custGeom>
              <a:rect b="b" l="l" r="r" t="t"/>
              <a:pathLst>
                <a:path extrusionOk="0" h="7793" w="4788">
                  <a:moveTo>
                    <a:pt x="279" y="0"/>
                  </a:moveTo>
                  <a:lnTo>
                    <a:pt x="279" y="946"/>
                  </a:lnTo>
                  <a:lnTo>
                    <a:pt x="223" y="1893"/>
                  </a:lnTo>
                  <a:lnTo>
                    <a:pt x="84" y="3757"/>
                  </a:lnTo>
                  <a:lnTo>
                    <a:pt x="29" y="4703"/>
                  </a:lnTo>
                  <a:lnTo>
                    <a:pt x="1" y="5650"/>
                  </a:lnTo>
                  <a:lnTo>
                    <a:pt x="1" y="6568"/>
                  </a:lnTo>
                  <a:lnTo>
                    <a:pt x="29" y="7514"/>
                  </a:lnTo>
                  <a:lnTo>
                    <a:pt x="1559" y="7653"/>
                  </a:lnTo>
                  <a:lnTo>
                    <a:pt x="2338" y="7709"/>
                  </a:lnTo>
                  <a:lnTo>
                    <a:pt x="3145" y="7737"/>
                  </a:lnTo>
                  <a:lnTo>
                    <a:pt x="3479" y="7765"/>
                  </a:lnTo>
                  <a:lnTo>
                    <a:pt x="3897" y="7792"/>
                  </a:lnTo>
                  <a:lnTo>
                    <a:pt x="4286" y="7792"/>
                  </a:lnTo>
                  <a:lnTo>
                    <a:pt x="4453" y="7737"/>
                  </a:lnTo>
                  <a:lnTo>
                    <a:pt x="4592" y="7681"/>
                  </a:lnTo>
                  <a:lnTo>
                    <a:pt x="4648" y="7625"/>
                  </a:lnTo>
                  <a:lnTo>
                    <a:pt x="4676" y="7570"/>
                  </a:lnTo>
                  <a:lnTo>
                    <a:pt x="4732" y="7403"/>
                  </a:lnTo>
                  <a:lnTo>
                    <a:pt x="4787" y="7208"/>
                  </a:lnTo>
                  <a:lnTo>
                    <a:pt x="4787" y="6985"/>
                  </a:lnTo>
                  <a:lnTo>
                    <a:pt x="4759" y="6568"/>
                  </a:lnTo>
                  <a:lnTo>
                    <a:pt x="4732" y="6206"/>
                  </a:lnTo>
                  <a:lnTo>
                    <a:pt x="4732" y="2477"/>
                  </a:lnTo>
                  <a:lnTo>
                    <a:pt x="4759" y="2004"/>
                  </a:lnTo>
                  <a:lnTo>
                    <a:pt x="4787" y="1753"/>
                  </a:lnTo>
                  <a:lnTo>
                    <a:pt x="4759" y="1559"/>
                  </a:lnTo>
                  <a:lnTo>
                    <a:pt x="4759" y="1364"/>
                  </a:lnTo>
                  <a:lnTo>
                    <a:pt x="4676" y="1169"/>
                  </a:lnTo>
                  <a:lnTo>
                    <a:pt x="4592" y="1030"/>
                  </a:lnTo>
                  <a:lnTo>
                    <a:pt x="4426" y="919"/>
                  </a:lnTo>
                  <a:lnTo>
                    <a:pt x="4314" y="891"/>
                  </a:lnTo>
                  <a:lnTo>
                    <a:pt x="4203" y="863"/>
                  </a:lnTo>
                  <a:lnTo>
                    <a:pt x="3925" y="835"/>
                  </a:lnTo>
                  <a:lnTo>
                    <a:pt x="3618" y="807"/>
                  </a:lnTo>
                  <a:lnTo>
                    <a:pt x="3368" y="779"/>
                  </a:lnTo>
                  <a:lnTo>
                    <a:pt x="2756" y="557"/>
                  </a:lnTo>
                  <a:lnTo>
                    <a:pt x="2450" y="473"/>
                  </a:lnTo>
                  <a:lnTo>
                    <a:pt x="2116" y="418"/>
                  </a:lnTo>
                  <a:lnTo>
                    <a:pt x="1643" y="390"/>
                  </a:lnTo>
                  <a:lnTo>
                    <a:pt x="752" y="390"/>
                  </a:lnTo>
                  <a:lnTo>
                    <a:pt x="307" y="362"/>
                  </a:lnTo>
                  <a:lnTo>
                    <a:pt x="390" y="362"/>
                  </a:lnTo>
                  <a:lnTo>
                    <a:pt x="390" y="334"/>
                  </a:lnTo>
                  <a:lnTo>
                    <a:pt x="27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3"/>
            <p:cNvSpPr/>
            <p:nvPr/>
          </p:nvSpPr>
          <p:spPr>
            <a:xfrm>
              <a:off x="2769675" y="3009000"/>
              <a:ext cx="360425" cy="378500"/>
            </a:xfrm>
            <a:custGeom>
              <a:rect b="b" l="l" r="r" t="t"/>
              <a:pathLst>
                <a:path extrusionOk="0" h="15140" w="14417">
                  <a:moveTo>
                    <a:pt x="8795" y="0"/>
                  </a:moveTo>
                  <a:lnTo>
                    <a:pt x="8183" y="56"/>
                  </a:lnTo>
                  <a:lnTo>
                    <a:pt x="7570" y="167"/>
                  </a:lnTo>
                  <a:lnTo>
                    <a:pt x="6986" y="334"/>
                  </a:lnTo>
                  <a:lnTo>
                    <a:pt x="6708" y="418"/>
                  </a:lnTo>
                  <a:lnTo>
                    <a:pt x="6457" y="529"/>
                  </a:lnTo>
                  <a:lnTo>
                    <a:pt x="6207" y="668"/>
                  </a:lnTo>
                  <a:lnTo>
                    <a:pt x="6012" y="807"/>
                  </a:lnTo>
                  <a:lnTo>
                    <a:pt x="5622" y="807"/>
                  </a:lnTo>
                  <a:lnTo>
                    <a:pt x="5177" y="863"/>
                  </a:lnTo>
                  <a:lnTo>
                    <a:pt x="4704" y="919"/>
                  </a:lnTo>
                  <a:lnTo>
                    <a:pt x="4175" y="1030"/>
                  </a:lnTo>
                  <a:lnTo>
                    <a:pt x="3674" y="1169"/>
                  </a:lnTo>
                  <a:lnTo>
                    <a:pt x="3146" y="1336"/>
                  </a:lnTo>
                  <a:lnTo>
                    <a:pt x="2645" y="1559"/>
                  </a:lnTo>
                  <a:lnTo>
                    <a:pt x="2172" y="1781"/>
                  </a:lnTo>
                  <a:lnTo>
                    <a:pt x="1754" y="2060"/>
                  </a:lnTo>
                  <a:lnTo>
                    <a:pt x="1559" y="2199"/>
                  </a:lnTo>
                  <a:lnTo>
                    <a:pt x="1365" y="2366"/>
                  </a:lnTo>
                  <a:lnTo>
                    <a:pt x="1225" y="2505"/>
                  </a:lnTo>
                  <a:lnTo>
                    <a:pt x="1086" y="2700"/>
                  </a:lnTo>
                  <a:lnTo>
                    <a:pt x="947" y="2867"/>
                  </a:lnTo>
                  <a:lnTo>
                    <a:pt x="864" y="3061"/>
                  </a:lnTo>
                  <a:lnTo>
                    <a:pt x="780" y="3256"/>
                  </a:lnTo>
                  <a:lnTo>
                    <a:pt x="752" y="3451"/>
                  </a:lnTo>
                  <a:lnTo>
                    <a:pt x="725" y="3674"/>
                  </a:lnTo>
                  <a:lnTo>
                    <a:pt x="725" y="3896"/>
                  </a:lnTo>
                  <a:lnTo>
                    <a:pt x="780" y="4119"/>
                  </a:lnTo>
                  <a:lnTo>
                    <a:pt x="864" y="4369"/>
                  </a:lnTo>
                  <a:lnTo>
                    <a:pt x="975" y="4592"/>
                  </a:lnTo>
                  <a:lnTo>
                    <a:pt x="1114" y="4870"/>
                  </a:lnTo>
                  <a:lnTo>
                    <a:pt x="975" y="4954"/>
                  </a:lnTo>
                  <a:lnTo>
                    <a:pt x="864" y="5065"/>
                  </a:lnTo>
                  <a:lnTo>
                    <a:pt x="641" y="5343"/>
                  </a:lnTo>
                  <a:lnTo>
                    <a:pt x="446" y="5677"/>
                  </a:lnTo>
                  <a:lnTo>
                    <a:pt x="279" y="6039"/>
                  </a:lnTo>
                  <a:lnTo>
                    <a:pt x="140" y="6429"/>
                  </a:lnTo>
                  <a:lnTo>
                    <a:pt x="57" y="6846"/>
                  </a:lnTo>
                  <a:lnTo>
                    <a:pt x="1" y="7236"/>
                  </a:lnTo>
                  <a:lnTo>
                    <a:pt x="1" y="7625"/>
                  </a:lnTo>
                  <a:lnTo>
                    <a:pt x="29" y="8015"/>
                  </a:lnTo>
                  <a:lnTo>
                    <a:pt x="84" y="8321"/>
                  </a:lnTo>
                  <a:lnTo>
                    <a:pt x="196" y="8599"/>
                  </a:lnTo>
                  <a:lnTo>
                    <a:pt x="251" y="8711"/>
                  </a:lnTo>
                  <a:lnTo>
                    <a:pt x="335" y="8794"/>
                  </a:lnTo>
                  <a:lnTo>
                    <a:pt x="446" y="8878"/>
                  </a:lnTo>
                  <a:lnTo>
                    <a:pt x="558" y="8933"/>
                  </a:lnTo>
                  <a:lnTo>
                    <a:pt x="669" y="8961"/>
                  </a:lnTo>
                  <a:lnTo>
                    <a:pt x="808" y="8961"/>
                  </a:lnTo>
                  <a:lnTo>
                    <a:pt x="947" y="8933"/>
                  </a:lnTo>
                  <a:lnTo>
                    <a:pt x="1086" y="8878"/>
                  </a:lnTo>
                  <a:lnTo>
                    <a:pt x="1253" y="8794"/>
                  </a:lnTo>
                  <a:lnTo>
                    <a:pt x="1448" y="8683"/>
                  </a:lnTo>
                  <a:lnTo>
                    <a:pt x="1337" y="8878"/>
                  </a:lnTo>
                  <a:lnTo>
                    <a:pt x="1281" y="9100"/>
                  </a:lnTo>
                  <a:lnTo>
                    <a:pt x="1198" y="9379"/>
                  </a:lnTo>
                  <a:lnTo>
                    <a:pt x="1170" y="9657"/>
                  </a:lnTo>
                  <a:lnTo>
                    <a:pt x="1114" y="9935"/>
                  </a:lnTo>
                  <a:lnTo>
                    <a:pt x="1114" y="10241"/>
                  </a:lnTo>
                  <a:lnTo>
                    <a:pt x="1114" y="10548"/>
                  </a:lnTo>
                  <a:lnTo>
                    <a:pt x="1142" y="10854"/>
                  </a:lnTo>
                  <a:lnTo>
                    <a:pt x="1198" y="11132"/>
                  </a:lnTo>
                  <a:lnTo>
                    <a:pt x="1253" y="11410"/>
                  </a:lnTo>
                  <a:lnTo>
                    <a:pt x="1365" y="11661"/>
                  </a:lnTo>
                  <a:lnTo>
                    <a:pt x="1504" y="11856"/>
                  </a:lnTo>
                  <a:lnTo>
                    <a:pt x="1643" y="12022"/>
                  </a:lnTo>
                  <a:lnTo>
                    <a:pt x="1866" y="12134"/>
                  </a:lnTo>
                  <a:lnTo>
                    <a:pt x="2088" y="12189"/>
                  </a:lnTo>
                  <a:lnTo>
                    <a:pt x="2366" y="12217"/>
                  </a:lnTo>
                  <a:lnTo>
                    <a:pt x="2311" y="12607"/>
                  </a:lnTo>
                  <a:lnTo>
                    <a:pt x="2283" y="12969"/>
                  </a:lnTo>
                  <a:lnTo>
                    <a:pt x="2339" y="13303"/>
                  </a:lnTo>
                  <a:lnTo>
                    <a:pt x="2394" y="13609"/>
                  </a:lnTo>
                  <a:lnTo>
                    <a:pt x="2533" y="13859"/>
                  </a:lnTo>
                  <a:lnTo>
                    <a:pt x="2673" y="14054"/>
                  </a:lnTo>
                  <a:lnTo>
                    <a:pt x="2867" y="14249"/>
                  </a:lnTo>
                  <a:lnTo>
                    <a:pt x="3090" y="14416"/>
                  </a:lnTo>
                  <a:lnTo>
                    <a:pt x="3340" y="14555"/>
                  </a:lnTo>
                  <a:lnTo>
                    <a:pt x="3591" y="14666"/>
                  </a:lnTo>
                  <a:lnTo>
                    <a:pt x="3897" y="14778"/>
                  </a:lnTo>
                  <a:lnTo>
                    <a:pt x="4203" y="14833"/>
                  </a:lnTo>
                  <a:lnTo>
                    <a:pt x="4843" y="14972"/>
                  </a:lnTo>
                  <a:lnTo>
                    <a:pt x="5539" y="15056"/>
                  </a:lnTo>
                  <a:lnTo>
                    <a:pt x="6318" y="15112"/>
                  </a:lnTo>
                  <a:lnTo>
                    <a:pt x="7153" y="15139"/>
                  </a:lnTo>
                  <a:lnTo>
                    <a:pt x="7598" y="15139"/>
                  </a:lnTo>
                  <a:lnTo>
                    <a:pt x="8044" y="15112"/>
                  </a:lnTo>
                  <a:lnTo>
                    <a:pt x="8489" y="15056"/>
                  </a:lnTo>
                  <a:lnTo>
                    <a:pt x="8906" y="15000"/>
                  </a:lnTo>
                  <a:lnTo>
                    <a:pt x="9296" y="14889"/>
                  </a:lnTo>
                  <a:lnTo>
                    <a:pt x="9686" y="14722"/>
                  </a:lnTo>
                  <a:lnTo>
                    <a:pt x="10019" y="14555"/>
                  </a:lnTo>
                  <a:lnTo>
                    <a:pt x="10326" y="14332"/>
                  </a:lnTo>
                  <a:lnTo>
                    <a:pt x="10465" y="14193"/>
                  </a:lnTo>
                  <a:lnTo>
                    <a:pt x="10576" y="14054"/>
                  </a:lnTo>
                  <a:lnTo>
                    <a:pt x="10687" y="13887"/>
                  </a:lnTo>
                  <a:lnTo>
                    <a:pt x="10771" y="13720"/>
                  </a:lnTo>
                  <a:lnTo>
                    <a:pt x="10854" y="13525"/>
                  </a:lnTo>
                  <a:lnTo>
                    <a:pt x="10910" y="13330"/>
                  </a:lnTo>
                  <a:lnTo>
                    <a:pt x="10938" y="13108"/>
                  </a:lnTo>
                  <a:lnTo>
                    <a:pt x="10966" y="12885"/>
                  </a:lnTo>
                  <a:lnTo>
                    <a:pt x="11049" y="12996"/>
                  </a:lnTo>
                  <a:lnTo>
                    <a:pt x="11133" y="13108"/>
                  </a:lnTo>
                  <a:lnTo>
                    <a:pt x="11216" y="13191"/>
                  </a:lnTo>
                  <a:lnTo>
                    <a:pt x="11300" y="13247"/>
                  </a:lnTo>
                  <a:lnTo>
                    <a:pt x="11522" y="13330"/>
                  </a:lnTo>
                  <a:lnTo>
                    <a:pt x="11745" y="13358"/>
                  </a:lnTo>
                  <a:lnTo>
                    <a:pt x="11968" y="13330"/>
                  </a:lnTo>
                  <a:lnTo>
                    <a:pt x="12190" y="13247"/>
                  </a:lnTo>
                  <a:lnTo>
                    <a:pt x="12413" y="13136"/>
                  </a:lnTo>
                  <a:lnTo>
                    <a:pt x="12608" y="12969"/>
                  </a:lnTo>
                  <a:lnTo>
                    <a:pt x="12747" y="12830"/>
                  </a:lnTo>
                  <a:lnTo>
                    <a:pt x="12858" y="12690"/>
                  </a:lnTo>
                  <a:lnTo>
                    <a:pt x="12969" y="12523"/>
                  </a:lnTo>
                  <a:lnTo>
                    <a:pt x="13053" y="12384"/>
                  </a:lnTo>
                  <a:lnTo>
                    <a:pt x="13109" y="12217"/>
                  </a:lnTo>
                  <a:lnTo>
                    <a:pt x="13136" y="12050"/>
                  </a:lnTo>
                  <a:lnTo>
                    <a:pt x="13136" y="11883"/>
                  </a:lnTo>
                  <a:lnTo>
                    <a:pt x="13136" y="11744"/>
                  </a:lnTo>
                  <a:lnTo>
                    <a:pt x="13109" y="11410"/>
                  </a:lnTo>
                  <a:lnTo>
                    <a:pt x="12997" y="11076"/>
                  </a:lnTo>
                  <a:lnTo>
                    <a:pt x="12858" y="10742"/>
                  </a:lnTo>
                  <a:lnTo>
                    <a:pt x="12691" y="10436"/>
                  </a:lnTo>
                  <a:lnTo>
                    <a:pt x="12942" y="10436"/>
                  </a:lnTo>
                  <a:lnTo>
                    <a:pt x="13164" y="10408"/>
                  </a:lnTo>
                  <a:lnTo>
                    <a:pt x="13331" y="10325"/>
                  </a:lnTo>
                  <a:lnTo>
                    <a:pt x="13470" y="10186"/>
                  </a:lnTo>
                  <a:lnTo>
                    <a:pt x="13582" y="10047"/>
                  </a:lnTo>
                  <a:lnTo>
                    <a:pt x="13665" y="9852"/>
                  </a:lnTo>
                  <a:lnTo>
                    <a:pt x="13721" y="9657"/>
                  </a:lnTo>
                  <a:lnTo>
                    <a:pt x="13749" y="9434"/>
                  </a:lnTo>
                  <a:lnTo>
                    <a:pt x="13749" y="9212"/>
                  </a:lnTo>
                  <a:lnTo>
                    <a:pt x="13721" y="8961"/>
                  </a:lnTo>
                  <a:lnTo>
                    <a:pt x="13665" y="8739"/>
                  </a:lnTo>
                  <a:lnTo>
                    <a:pt x="13609" y="8516"/>
                  </a:lnTo>
                  <a:lnTo>
                    <a:pt x="13470" y="8071"/>
                  </a:lnTo>
                  <a:lnTo>
                    <a:pt x="13387" y="7876"/>
                  </a:lnTo>
                  <a:lnTo>
                    <a:pt x="13275" y="7737"/>
                  </a:lnTo>
                  <a:lnTo>
                    <a:pt x="13609" y="7737"/>
                  </a:lnTo>
                  <a:lnTo>
                    <a:pt x="13749" y="7709"/>
                  </a:lnTo>
                  <a:lnTo>
                    <a:pt x="13860" y="7653"/>
                  </a:lnTo>
                  <a:lnTo>
                    <a:pt x="13971" y="7598"/>
                  </a:lnTo>
                  <a:lnTo>
                    <a:pt x="14055" y="7514"/>
                  </a:lnTo>
                  <a:lnTo>
                    <a:pt x="14138" y="7431"/>
                  </a:lnTo>
                  <a:lnTo>
                    <a:pt x="14222" y="7319"/>
                  </a:lnTo>
                  <a:lnTo>
                    <a:pt x="14333" y="7069"/>
                  </a:lnTo>
                  <a:lnTo>
                    <a:pt x="14389" y="6791"/>
                  </a:lnTo>
                  <a:lnTo>
                    <a:pt x="14416" y="6457"/>
                  </a:lnTo>
                  <a:lnTo>
                    <a:pt x="14416" y="6123"/>
                  </a:lnTo>
                  <a:lnTo>
                    <a:pt x="14361" y="5761"/>
                  </a:lnTo>
                  <a:lnTo>
                    <a:pt x="14305" y="5399"/>
                  </a:lnTo>
                  <a:lnTo>
                    <a:pt x="14166" y="4703"/>
                  </a:lnTo>
                  <a:lnTo>
                    <a:pt x="13971" y="4091"/>
                  </a:lnTo>
                  <a:lnTo>
                    <a:pt x="13804" y="3646"/>
                  </a:lnTo>
                  <a:lnTo>
                    <a:pt x="13554" y="3061"/>
                  </a:lnTo>
                  <a:lnTo>
                    <a:pt x="13248" y="2505"/>
                  </a:lnTo>
                  <a:lnTo>
                    <a:pt x="12914" y="1948"/>
                  </a:lnTo>
                  <a:lnTo>
                    <a:pt x="12747" y="1698"/>
                  </a:lnTo>
                  <a:lnTo>
                    <a:pt x="12552" y="1447"/>
                  </a:lnTo>
                  <a:lnTo>
                    <a:pt x="12329" y="1225"/>
                  </a:lnTo>
                  <a:lnTo>
                    <a:pt x="12134" y="1002"/>
                  </a:lnTo>
                  <a:lnTo>
                    <a:pt x="11884" y="807"/>
                  </a:lnTo>
                  <a:lnTo>
                    <a:pt x="11634" y="640"/>
                  </a:lnTo>
                  <a:lnTo>
                    <a:pt x="11355" y="473"/>
                  </a:lnTo>
                  <a:lnTo>
                    <a:pt x="11077" y="334"/>
                  </a:lnTo>
                  <a:lnTo>
                    <a:pt x="10771" y="223"/>
                  </a:lnTo>
                  <a:lnTo>
                    <a:pt x="10465" y="112"/>
                  </a:lnTo>
                  <a:lnTo>
                    <a:pt x="9964" y="28"/>
                  </a:lnTo>
                  <a:lnTo>
                    <a:pt x="9407"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3"/>
            <p:cNvSpPr/>
            <p:nvPr/>
          </p:nvSpPr>
          <p:spPr>
            <a:xfrm>
              <a:off x="2655575" y="3406950"/>
              <a:ext cx="532275" cy="665150"/>
            </a:xfrm>
            <a:custGeom>
              <a:rect b="b" l="l" r="r" t="t"/>
              <a:pathLst>
                <a:path extrusionOk="0" h="26606" w="21291">
                  <a:moveTo>
                    <a:pt x="11856" y="1"/>
                  </a:moveTo>
                  <a:lnTo>
                    <a:pt x="10632" y="28"/>
                  </a:lnTo>
                  <a:lnTo>
                    <a:pt x="9435" y="84"/>
                  </a:lnTo>
                  <a:lnTo>
                    <a:pt x="8238" y="168"/>
                  </a:lnTo>
                  <a:lnTo>
                    <a:pt x="7404" y="279"/>
                  </a:lnTo>
                  <a:lnTo>
                    <a:pt x="6569" y="418"/>
                  </a:lnTo>
                  <a:lnTo>
                    <a:pt x="6151" y="501"/>
                  </a:lnTo>
                  <a:lnTo>
                    <a:pt x="5762" y="613"/>
                  </a:lnTo>
                  <a:lnTo>
                    <a:pt x="5372" y="752"/>
                  </a:lnTo>
                  <a:lnTo>
                    <a:pt x="4982" y="891"/>
                  </a:lnTo>
                  <a:lnTo>
                    <a:pt x="4593" y="1058"/>
                  </a:lnTo>
                  <a:lnTo>
                    <a:pt x="4231" y="1253"/>
                  </a:lnTo>
                  <a:lnTo>
                    <a:pt x="3897" y="1448"/>
                  </a:lnTo>
                  <a:lnTo>
                    <a:pt x="3563" y="1698"/>
                  </a:lnTo>
                  <a:lnTo>
                    <a:pt x="3257" y="1976"/>
                  </a:lnTo>
                  <a:lnTo>
                    <a:pt x="2979" y="2283"/>
                  </a:lnTo>
                  <a:lnTo>
                    <a:pt x="2700" y="2616"/>
                  </a:lnTo>
                  <a:lnTo>
                    <a:pt x="2478" y="2978"/>
                  </a:lnTo>
                  <a:lnTo>
                    <a:pt x="2255" y="3424"/>
                  </a:lnTo>
                  <a:lnTo>
                    <a:pt x="2088" y="3869"/>
                  </a:lnTo>
                  <a:lnTo>
                    <a:pt x="1977" y="4342"/>
                  </a:lnTo>
                  <a:lnTo>
                    <a:pt x="1921" y="4815"/>
                  </a:lnTo>
                  <a:lnTo>
                    <a:pt x="1866" y="5316"/>
                  </a:lnTo>
                  <a:lnTo>
                    <a:pt x="1866" y="5789"/>
                  </a:lnTo>
                  <a:lnTo>
                    <a:pt x="1893" y="6763"/>
                  </a:lnTo>
                  <a:lnTo>
                    <a:pt x="1893" y="7960"/>
                  </a:lnTo>
                  <a:lnTo>
                    <a:pt x="1866" y="9129"/>
                  </a:lnTo>
                  <a:lnTo>
                    <a:pt x="1754" y="10325"/>
                  </a:lnTo>
                  <a:lnTo>
                    <a:pt x="1615" y="11494"/>
                  </a:lnTo>
                  <a:lnTo>
                    <a:pt x="1448" y="12691"/>
                  </a:lnTo>
                  <a:lnTo>
                    <a:pt x="1253" y="13887"/>
                  </a:lnTo>
                  <a:lnTo>
                    <a:pt x="808" y="16253"/>
                  </a:lnTo>
                  <a:lnTo>
                    <a:pt x="585" y="17422"/>
                  </a:lnTo>
                  <a:lnTo>
                    <a:pt x="391" y="18618"/>
                  </a:lnTo>
                  <a:lnTo>
                    <a:pt x="224" y="19787"/>
                  </a:lnTo>
                  <a:lnTo>
                    <a:pt x="84" y="20984"/>
                  </a:lnTo>
                  <a:lnTo>
                    <a:pt x="29" y="21624"/>
                  </a:lnTo>
                  <a:lnTo>
                    <a:pt x="1" y="22292"/>
                  </a:lnTo>
                  <a:lnTo>
                    <a:pt x="1" y="22932"/>
                  </a:lnTo>
                  <a:lnTo>
                    <a:pt x="57" y="23266"/>
                  </a:lnTo>
                  <a:lnTo>
                    <a:pt x="112" y="23572"/>
                  </a:lnTo>
                  <a:lnTo>
                    <a:pt x="224" y="24101"/>
                  </a:lnTo>
                  <a:lnTo>
                    <a:pt x="335" y="24323"/>
                  </a:lnTo>
                  <a:lnTo>
                    <a:pt x="418" y="24546"/>
                  </a:lnTo>
                  <a:lnTo>
                    <a:pt x="530" y="24769"/>
                  </a:lnTo>
                  <a:lnTo>
                    <a:pt x="669" y="24991"/>
                  </a:lnTo>
                  <a:lnTo>
                    <a:pt x="808" y="25158"/>
                  </a:lnTo>
                  <a:lnTo>
                    <a:pt x="975" y="25353"/>
                  </a:lnTo>
                  <a:lnTo>
                    <a:pt x="1142" y="25520"/>
                  </a:lnTo>
                  <a:lnTo>
                    <a:pt x="1337" y="25659"/>
                  </a:lnTo>
                  <a:lnTo>
                    <a:pt x="1532" y="25798"/>
                  </a:lnTo>
                  <a:lnTo>
                    <a:pt x="1726" y="25910"/>
                  </a:lnTo>
                  <a:lnTo>
                    <a:pt x="1949" y="25993"/>
                  </a:lnTo>
                  <a:lnTo>
                    <a:pt x="2199" y="26076"/>
                  </a:lnTo>
                  <a:lnTo>
                    <a:pt x="2450" y="26132"/>
                  </a:lnTo>
                  <a:lnTo>
                    <a:pt x="2728" y="26188"/>
                  </a:lnTo>
                  <a:lnTo>
                    <a:pt x="4927" y="26383"/>
                  </a:lnTo>
                  <a:lnTo>
                    <a:pt x="6958" y="26522"/>
                  </a:lnTo>
                  <a:lnTo>
                    <a:pt x="7932" y="26550"/>
                  </a:lnTo>
                  <a:lnTo>
                    <a:pt x="8878" y="26577"/>
                  </a:lnTo>
                  <a:lnTo>
                    <a:pt x="9797" y="26605"/>
                  </a:lnTo>
                  <a:lnTo>
                    <a:pt x="10715" y="26577"/>
                  </a:lnTo>
                  <a:lnTo>
                    <a:pt x="11634" y="26550"/>
                  </a:lnTo>
                  <a:lnTo>
                    <a:pt x="12580" y="26494"/>
                  </a:lnTo>
                  <a:lnTo>
                    <a:pt x="13526" y="26383"/>
                  </a:lnTo>
                  <a:lnTo>
                    <a:pt x="14472" y="26271"/>
                  </a:lnTo>
                  <a:lnTo>
                    <a:pt x="15474" y="26132"/>
                  </a:lnTo>
                  <a:lnTo>
                    <a:pt x="16476" y="25965"/>
                  </a:lnTo>
                  <a:lnTo>
                    <a:pt x="17561" y="25770"/>
                  </a:lnTo>
                  <a:lnTo>
                    <a:pt x="18674" y="25548"/>
                  </a:lnTo>
                  <a:lnTo>
                    <a:pt x="19120" y="25436"/>
                  </a:lnTo>
                  <a:lnTo>
                    <a:pt x="19565" y="25297"/>
                  </a:lnTo>
                  <a:lnTo>
                    <a:pt x="19927" y="25130"/>
                  </a:lnTo>
                  <a:lnTo>
                    <a:pt x="20094" y="25047"/>
                  </a:lnTo>
                  <a:lnTo>
                    <a:pt x="20233" y="24935"/>
                  </a:lnTo>
                  <a:lnTo>
                    <a:pt x="20372" y="24824"/>
                  </a:lnTo>
                  <a:lnTo>
                    <a:pt x="20511" y="24685"/>
                  </a:lnTo>
                  <a:lnTo>
                    <a:pt x="20595" y="24546"/>
                  </a:lnTo>
                  <a:lnTo>
                    <a:pt x="20706" y="24351"/>
                  </a:lnTo>
                  <a:lnTo>
                    <a:pt x="20762" y="24184"/>
                  </a:lnTo>
                  <a:lnTo>
                    <a:pt x="20817" y="23961"/>
                  </a:lnTo>
                  <a:lnTo>
                    <a:pt x="20873" y="23739"/>
                  </a:lnTo>
                  <a:lnTo>
                    <a:pt x="20873" y="23461"/>
                  </a:lnTo>
                  <a:lnTo>
                    <a:pt x="21095" y="18757"/>
                  </a:lnTo>
                  <a:lnTo>
                    <a:pt x="21262" y="14054"/>
                  </a:lnTo>
                  <a:lnTo>
                    <a:pt x="21290" y="12830"/>
                  </a:lnTo>
                  <a:lnTo>
                    <a:pt x="21262" y="11605"/>
                  </a:lnTo>
                  <a:lnTo>
                    <a:pt x="21207" y="10381"/>
                  </a:lnTo>
                  <a:lnTo>
                    <a:pt x="21123" y="9184"/>
                  </a:lnTo>
                  <a:lnTo>
                    <a:pt x="20901" y="6735"/>
                  </a:lnTo>
                  <a:lnTo>
                    <a:pt x="20650" y="4314"/>
                  </a:lnTo>
                  <a:lnTo>
                    <a:pt x="20567" y="3591"/>
                  </a:lnTo>
                  <a:lnTo>
                    <a:pt x="20511" y="3229"/>
                  </a:lnTo>
                  <a:lnTo>
                    <a:pt x="20428" y="2867"/>
                  </a:lnTo>
                  <a:lnTo>
                    <a:pt x="20316" y="2533"/>
                  </a:lnTo>
                  <a:lnTo>
                    <a:pt x="20177" y="2199"/>
                  </a:lnTo>
                  <a:lnTo>
                    <a:pt x="19982" y="1893"/>
                  </a:lnTo>
                  <a:lnTo>
                    <a:pt x="19760" y="1642"/>
                  </a:lnTo>
                  <a:lnTo>
                    <a:pt x="19481" y="1392"/>
                  </a:lnTo>
                  <a:lnTo>
                    <a:pt x="19175" y="1197"/>
                  </a:lnTo>
                  <a:lnTo>
                    <a:pt x="18841" y="1030"/>
                  </a:lnTo>
                  <a:lnTo>
                    <a:pt x="18480" y="919"/>
                  </a:lnTo>
                  <a:lnTo>
                    <a:pt x="17839" y="752"/>
                  </a:lnTo>
                  <a:lnTo>
                    <a:pt x="16643" y="501"/>
                  </a:lnTo>
                  <a:lnTo>
                    <a:pt x="15446" y="307"/>
                  </a:lnTo>
                  <a:lnTo>
                    <a:pt x="14250" y="140"/>
                  </a:lnTo>
                  <a:lnTo>
                    <a:pt x="13053" y="56"/>
                  </a:lnTo>
                  <a:lnTo>
                    <a:pt x="11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3"/>
            <p:cNvSpPr/>
            <p:nvPr/>
          </p:nvSpPr>
          <p:spPr>
            <a:xfrm>
              <a:off x="3085550" y="3434775"/>
              <a:ext cx="228925" cy="541300"/>
            </a:xfrm>
            <a:custGeom>
              <a:rect b="b" l="l" r="r" t="t"/>
              <a:pathLst>
                <a:path extrusionOk="0" h="21652" w="9157">
                  <a:moveTo>
                    <a:pt x="1281" y="1"/>
                  </a:moveTo>
                  <a:lnTo>
                    <a:pt x="1058" y="196"/>
                  </a:lnTo>
                  <a:lnTo>
                    <a:pt x="863" y="418"/>
                  </a:lnTo>
                  <a:lnTo>
                    <a:pt x="696" y="669"/>
                  </a:lnTo>
                  <a:lnTo>
                    <a:pt x="529" y="947"/>
                  </a:lnTo>
                  <a:lnTo>
                    <a:pt x="390" y="1225"/>
                  </a:lnTo>
                  <a:lnTo>
                    <a:pt x="279" y="1559"/>
                  </a:lnTo>
                  <a:lnTo>
                    <a:pt x="195" y="1893"/>
                  </a:lnTo>
                  <a:lnTo>
                    <a:pt x="140" y="2255"/>
                  </a:lnTo>
                  <a:lnTo>
                    <a:pt x="84" y="2617"/>
                  </a:lnTo>
                  <a:lnTo>
                    <a:pt x="28" y="3006"/>
                  </a:lnTo>
                  <a:lnTo>
                    <a:pt x="0" y="3841"/>
                  </a:lnTo>
                  <a:lnTo>
                    <a:pt x="28" y="4676"/>
                  </a:lnTo>
                  <a:lnTo>
                    <a:pt x="84" y="5567"/>
                  </a:lnTo>
                  <a:lnTo>
                    <a:pt x="195" y="6429"/>
                  </a:lnTo>
                  <a:lnTo>
                    <a:pt x="307" y="7292"/>
                  </a:lnTo>
                  <a:lnTo>
                    <a:pt x="446" y="8155"/>
                  </a:lnTo>
                  <a:lnTo>
                    <a:pt x="613" y="8934"/>
                  </a:lnTo>
                  <a:lnTo>
                    <a:pt x="891" y="10381"/>
                  </a:lnTo>
                  <a:lnTo>
                    <a:pt x="1114" y="11439"/>
                  </a:lnTo>
                  <a:lnTo>
                    <a:pt x="1308" y="12663"/>
                  </a:lnTo>
                  <a:lnTo>
                    <a:pt x="1587" y="14221"/>
                  </a:lnTo>
                  <a:lnTo>
                    <a:pt x="1754" y="15056"/>
                  </a:lnTo>
                  <a:lnTo>
                    <a:pt x="1948" y="15919"/>
                  </a:lnTo>
                  <a:lnTo>
                    <a:pt x="2199" y="16810"/>
                  </a:lnTo>
                  <a:lnTo>
                    <a:pt x="2449" y="17672"/>
                  </a:lnTo>
                  <a:lnTo>
                    <a:pt x="2756" y="18507"/>
                  </a:lnTo>
                  <a:lnTo>
                    <a:pt x="2922" y="18897"/>
                  </a:lnTo>
                  <a:lnTo>
                    <a:pt x="3117" y="19259"/>
                  </a:lnTo>
                  <a:lnTo>
                    <a:pt x="3312" y="19620"/>
                  </a:lnTo>
                  <a:lnTo>
                    <a:pt x="3507" y="19954"/>
                  </a:lnTo>
                  <a:lnTo>
                    <a:pt x="3730" y="20288"/>
                  </a:lnTo>
                  <a:lnTo>
                    <a:pt x="3952" y="20566"/>
                  </a:lnTo>
                  <a:lnTo>
                    <a:pt x="4203" y="20817"/>
                  </a:lnTo>
                  <a:lnTo>
                    <a:pt x="4453" y="21067"/>
                  </a:lnTo>
                  <a:lnTo>
                    <a:pt x="4731" y="21262"/>
                  </a:lnTo>
                  <a:lnTo>
                    <a:pt x="5010" y="21401"/>
                  </a:lnTo>
                  <a:lnTo>
                    <a:pt x="5316" y="21540"/>
                  </a:lnTo>
                  <a:lnTo>
                    <a:pt x="5622" y="21624"/>
                  </a:lnTo>
                  <a:lnTo>
                    <a:pt x="5956" y="21652"/>
                  </a:lnTo>
                  <a:lnTo>
                    <a:pt x="6318" y="21652"/>
                  </a:lnTo>
                  <a:lnTo>
                    <a:pt x="6679" y="21596"/>
                  </a:lnTo>
                  <a:lnTo>
                    <a:pt x="7041" y="21513"/>
                  </a:lnTo>
                  <a:lnTo>
                    <a:pt x="7347" y="21401"/>
                  </a:lnTo>
                  <a:lnTo>
                    <a:pt x="7626" y="21262"/>
                  </a:lnTo>
                  <a:lnTo>
                    <a:pt x="7876" y="21095"/>
                  </a:lnTo>
                  <a:lnTo>
                    <a:pt x="8099" y="20928"/>
                  </a:lnTo>
                  <a:lnTo>
                    <a:pt x="8321" y="20706"/>
                  </a:lnTo>
                  <a:lnTo>
                    <a:pt x="8488" y="20483"/>
                  </a:lnTo>
                  <a:lnTo>
                    <a:pt x="8627" y="20233"/>
                  </a:lnTo>
                  <a:lnTo>
                    <a:pt x="8767" y="19954"/>
                  </a:lnTo>
                  <a:lnTo>
                    <a:pt x="8878" y="19676"/>
                  </a:lnTo>
                  <a:lnTo>
                    <a:pt x="8961" y="19370"/>
                  </a:lnTo>
                  <a:lnTo>
                    <a:pt x="9045" y="19064"/>
                  </a:lnTo>
                  <a:lnTo>
                    <a:pt x="9101" y="18758"/>
                  </a:lnTo>
                  <a:lnTo>
                    <a:pt x="9156" y="18090"/>
                  </a:lnTo>
                  <a:lnTo>
                    <a:pt x="9156" y="17394"/>
                  </a:lnTo>
                  <a:lnTo>
                    <a:pt x="9101" y="16670"/>
                  </a:lnTo>
                  <a:lnTo>
                    <a:pt x="9017" y="15975"/>
                  </a:lnTo>
                  <a:lnTo>
                    <a:pt x="8906" y="15279"/>
                  </a:lnTo>
                  <a:lnTo>
                    <a:pt x="8794" y="14583"/>
                  </a:lnTo>
                  <a:lnTo>
                    <a:pt x="8655" y="13971"/>
                  </a:lnTo>
                  <a:lnTo>
                    <a:pt x="8405" y="12858"/>
                  </a:lnTo>
                  <a:lnTo>
                    <a:pt x="8043" y="11299"/>
                  </a:lnTo>
                  <a:lnTo>
                    <a:pt x="7820" y="10381"/>
                  </a:lnTo>
                  <a:lnTo>
                    <a:pt x="7570" y="9407"/>
                  </a:lnTo>
                  <a:lnTo>
                    <a:pt x="7292" y="8405"/>
                  </a:lnTo>
                  <a:lnTo>
                    <a:pt x="6958" y="7375"/>
                  </a:lnTo>
                  <a:lnTo>
                    <a:pt x="6624" y="6318"/>
                  </a:lnTo>
                  <a:lnTo>
                    <a:pt x="6234" y="5316"/>
                  </a:lnTo>
                  <a:lnTo>
                    <a:pt x="5789" y="4314"/>
                  </a:lnTo>
                  <a:lnTo>
                    <a:pt x="5538" y="3841"/>
                  </a:lnTo>
                  <a:lnTo>
                    <a:pt x="5288" y="3396"/>
                  </a:lnTo>
                  <a:lnTo>
                    <a:pt x="5037" y="2951"/>
                  </a:lnTo>
                  <a:lnTo>
                    <a:pt x="4759" y="2533"/>
                  </a:lnTo>
                  <a:lnTo>
                    <a:pt x="4481" y="2144"/>
                  </a:lnTo>
                  <a:lnTo>
                    <a:pt x="4175" y="1754"/>
                  </a:lnTo>
                  <a:lnTo>
                    <a:pt x="3869" y="1420"/>
                  </a:lnTo>
                  <a:lnTo>
                    <a:pt x="3535" y="1114"/>
                  </a:lnTo>
                  <a:lnTo>
                    <a:pt x="3201" y="836"/>
                  </a:lnTo>
                  <a:lnTo>
                    <a:pt x="2839" y="585"/>
                  </a:lnTo>
                  <a:lnTo>
                    <a:pt x="2477" y="390"/>
                  </a:lnTo>
                  <a:lnTo>
                    <a:pt x="2088" y="223"/>
                  </a:lnTo>
                  <a:lnTo>
                    <a:pt x="1698" y="84"/>
                  </a:lnTo>
                  <a:lnTo>
                    <a:pt x="1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3"/>
            <p:cNvSpPr/>
            <p:nvPr/>
          </p:nvSpPr>
          <p:spPr>
            <a:xfrm>
              <a:off x="2508800" y="3421550"/>
              <a:ext cx="323525" cy="526700"/>
            </a:xfrm>
            <a:custGeom>
              <a:rect b="b" l="l" r="r" t="t"/>
              <a:pathLst>
                <a:path extrusionOk="0" h="21068" w="12941">
                  <a:moveTo>
                    <a:pt x="11967" y="1"/>
                  </a:moveTo>
                  <a:lnTo>
                    <a:pt x="11549" y="57"/>
                  </a:lnTo>
                  <a:lnTo>
                    <a:pt x="11132" y="112"/>
                  </a:lnTo>
                  <a:lnTo>
                    <a:pt x="10742" y="251"/>
                  </a:lnTo>
                  <a:lnTo>
                    <a:pt x="10325" y="418"/>
                  </a:lnTo>
                  <a:lnTo>
                    <a:pt x="9935" y="613"/>
                  </a:lnTo>
                  <a:lnTo>
                    <a:pt x="9545" y="864"/>
                  </a:lnTo>
                  <a:lnTo>
                    <a:pt x="9156" y="1114"/>
                  </a:lnTo>
                  <a:lnTo>
                    <a:pt x="8766" y="1420"/>
                  </a:lnTo>
                  <a:lnTo>
                    <a:pt x="8404" y="1782"/>
                  </a:lnTo>
                  <a:lnTo>
                    <a:pt x="8015" y="2144"/>
                  </a:lnTo>
                  <a:lnTo>
                    <a:pt x="7653" y="2506"/>
                  </a:lnTo>
                  <a:lnTo>
                    <a:pt x="7319" y="2923"/>
                  </a:lnTo>
                  <a:lnTo>
                    <a:pt x="6957" y="3340"/>
                  </a:lnTo>
                  <a:lnTo>
                    <a:pt x="6289" y="4259"/>
                  </a:lnTo>
                  <a:lnTo>
                    <a:pt x="5649" y="5205"/>
                  </a:lnTo>
                  <a:lnTo>
                    <a:pt x="5037" y="6179"/>
                  </a:lnTo>
                  <a:lnTo>
                    <a:pt x="4453" y="7153"/>
                  </a:lnTo>
                  <a:lnTo>
                    <a:pt x="3924" y="8127"/>
                  </a:lnTo>
                  <a:lnTo>
                    <a:pt x="2978" y="9936"/>
                  </a:lnTo>
                  <a:lnTo>
                    <a:pt x="2226" y="11439"/>
                  </a:lnTo>
                  <a:lnTo>
                    <a:pt x="1698" y="12496"/>
                  </a:lnTo>
                  <a:lnTo>
                    <a:pt x="1419" y="13109"/>
                  </a:lnTo>
                  <a:lnTo>
                    <a:pt x="1113" y="13776"/>
                  </a:lnTo>
                  <a:lnTo>
                    <a:pt x="835" y="14472"/>
                  </a:lnTo>
                  <a:lnTo>
                    <a:pt x="557" y="15168"/>
                  </a:lnTo>
                  <a:lnTo>
                    <a:pt x="334" y="15891"/>
                  </a:lnTo>
                  <a:lnTo>
                    <a:pt x="167" y="16587"/>
                  </a:lnTo>
                  <a:lnTo>
                    <a:pt x="56" y="17283"/>
                  </a:lnTo>
                  <a:lnTo>
                    <a:pt x="0" y="17645"/>
                  </a:lnTo>
                  <a:lnTo>
                    <a:pt x="0" y="17979"/>
                  </a:lnTo>
                  <a:lnTo>
                    <a:pt x="0" y="18285"/>
                  </a:lnTo>
                  <a:lnTo>
                    <a:pt x="28" y="18619"/>
                  </a:lnTo>
                  <a:lnTo>
                    <a:pt x="84" y="18925"/>
                  </a:lnTo>
                  <a:lnTo>
                    <a:pt x="167" y="19203"/>
                  </a:lnTo>
                  <a:lnTo>
                    <a:pt x="278" y="19481"/>
                  </a:lnTo>
                  <a:lnTo>
                    <a:pt x="417" y="19760"/>
                  </a:lnTo>
                  <a:lnTo>
                    <a:pt x="584" y="19982"/>
                  </a:lnTo>
                  <a:lnTo>
                    <a:pt x="807" y="20233"/>
                  </a:lnTo>
                  <a:lnTo>
                    <a:pt x="1030" y="20428"/>
                  </a:lnTo>
                  <a:lnTo>
                    <a:pt x="1308" y="20622"/>
                  </a:lnTo>
                  <a:lnTo>
                    <a:pt x="1614" y="20789"/>
                  </a:lnTo>
                  <a:lnTo>
                    <a:pt x="1948" y="20929"/>
                  </a:lnTo>
                  <a:lnTo>
                    <a:pt x="2282" y="21012"/>
                  </a:lnTo>
                  <a:lnTo>
                    <a:pt x="2616" y="21068"/>
                  </a:lnTo>
                  <a:lnTo>
                    <a:pt x="2950" y="21068"/>
                  </a:lnTo>
                  <a:lnTo>
                    <a:pt x="3256" y="21012"/>
                  </a:lnTo>
                  <a:lnTo>
                    <a:pt x="3590" y="20901"/>
                  </a:lnTo>
                  <a:lnTo>
                    <a:pt x="3896" y="20789"/>
                  </a:lnTo>
                  <a:lnTo>
                    <a:pt x="4202" y="20595"/>
                  </a:lnTo>
                  <a:lnTo>
                    <a:pt x="4508" y="20400"/>
                  </a:lnTo>
                  <a:lnTo>
                    <a:pt x="4787" y="20149"/>
                  </a:lnTo>
                  <a:lnTo>
                    <a:pt x="5093" y="19899"/>
                  </a:lnTo>
                  <a:lnTo>
                    <a:pt x="5371" y="19593"/>
                  </a:lnTo>
                  <a:lnTo>
                    <a:pt x="5649" y="19287"/>
                  </a:lnTo>
                  <a:lnTo>
                    <a:pt x="5900" y="18925"/>
                  </a:lnTo>
                  <a:lnTo>
                    <a:pt x="6178" y="18563"/>
                  </a:lnTo>
                  <a:lnTo>
                    <a:pt x="6679" y="17812"/>
                  </a:lnTo>
                  <a:lnTo>
                    <a:pt x="7152" y="16977"/>
                  </a:lnTo>
                  <a:lnTo>
                    <a:pt x="7625" y="16142"/>
                  </a:lnTo>
                  <a:lnTo>
                    <a:pt x="8043" y="15307"/>
                  </a:lnTo>
                  <a:lnTo>
                    <a:pt x="8404" y="14472"/>
                  </a:lnTo>
                  <a:lnTo>
                    <a:pt x="9072" y="12969"/>
                  </a:lnTo>
                  <a:lnTo>
                    <a:pt x="9601" y="11773"/>
                  </a:lnTo>
                  <a:lnTo>
                    <a:pt x="10074" y="10715"/>
                  </a:lnTo>
                  <a:lnTo>
                    <a:pt x="10714" y="9324"/>
                  </a:lnTo>
                  <a:lnTo>
                    <a:pt x="11076" y="8545"/>
                  </a:lnTo>
                  <a:lnTo>
                    <a:pt x="11438" y="7737"/>
                  </a:lnTo>
                  <a:lnTo>
                    <a:pt x="11772" y="6875"/>
                  </a:lnTo>
                  <a:lnTo>
                    <a:pt x="12106" y="5984"/>
                  </a:lnTo>
                  <a:lnTo>
                    <a:pt x="12384" y="5122"/>
                  </a:lnTo>
                  <a:lnTo>
                    <a:pt x="12634" y="4259"/>
                  </a:lnTo>
                  <a:lnTo>
                    <a:pt x="12801" y="3424"/>
                  </a:lnTo>
                  <a:lnTo>
                    <a:pt x="12857" y="3007"/>
                  </a:lnTo>
                  <a:lnTo>
                    <a:pt x="12913" y="2617"/>
                  </a:lnTo>
                  <a:lnTo>
                    <a:pt x="12941" y="2227"/>
                  </a:lnTo>
                  <a:lnTo>
                    <a:pt x="12941" y="1866"/>
                  </a:lnTo>
                  <a:lnTo>
                    <a:pt x="12913" y="1504"/>
                  </a:lnTo>
                  <a:lnTo>
                    <a:pt x="12857" y="1170"/>
                  </a:lnTo>
                  <a:lnTo>
                    <a:pt x="12801" y="836"/>
                  </a:lnTo>
                  <a:lnTo>
                    <a:pt x="12690" y="558"/>
                  </a:lnTo>
                  <a:lnTo>
                    <a:pt x="12551" y="279"/>
                  </a:lnTo>
                  <a:lnTo>
                    <a:pt x="12384" y="29"/>
                  </a:lnTo>
                  <a:lnTo>
                    <a:pt x="119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3"/>
            <p:cNvSpPr/>
            <p:nvPr/>
          </p:nvSpPr>
          <p:spPr>
            <a:xfrm>
              <a:off x="3429250" y="3231625"/>
              <a:ext cx="1254425" cy="596975"/>
            </a:xfrm>
            <a:custGeom>
              <a:rect b="b" l="l" r="r" t="t"/>
              <a:pathLst>
                <a:path extrusionOk="0" h="23879" w="50177">
                  <a:moveTo>
                    <a:pt x="37597" y="1"/>
                  </a:moveTo>
                  <a:lnTo>
                    <a:pt x="36345" y="28"/>
                  </a:lnTo>
                  <a:lnTo>
                    <a:pt x="35594" y="28"/>
                  </a:lnTo>
                  <a:lnTo>
                    <a:pt x="34842" y="56"/>
                  </a:lnTo>
                  <a:lnTo>
                    <a:pt x="34146" y="84"/>
                  </a:lnTo>
                  <a:lnTo>
                    <a:pt x="33479" y="140"/>
                  </a:lnTo>
                  <a:lnTo>
                    <a:pt x="32171" y="279"/>
                  </a:lnTo>
                  <a:lnTo>
                    <a:pt x="30974" y="446"/>
                  </a:lnTo>
                  <a:lnTo>
                    <a:pt x="28775" y="780"/>
                  </a:lnTo>
                  <a:lnTo>
                    <a:pt x="27774" y="919"/>
                  </a:lnTo>
                  <a:lnTo>
                    <a:pt x="26827" y="1002"/>
                  </a:lnTo>
                  <a:lnTo>
                    <a:pt x="25213" y="1058"/>
                  </a:lnTo>
                  <a:lnTo>
                    <a:pt x="23571" y="1086"/>
                  </a:lnTo>
                  <a:lnTo>
                    <a:pt x="20232" y="1169"/>
                  </a:lnTo>
                  <a:lnTo>
                    <a:pt x="18562" y="1253"/>
                  </a:lnTo>
                  <a:lnTo>
                    <a:pt x="16920" y="1364"/>
                  </a:lnTo>
                  <a:lnTo>
                    <a:pt x="15306" y="1503"/>
                  </a:lnTo>
                  <a:lnTo>
                    <a:pt x="14499" y="1615"/>
                  </a:lnTo>
                  <a:lnTo>
                    <a:pt x="13720" y="1726"/>
                  </a:lnTo>
                  <a:lnTo>
                    <a:pt x="11939" y="2032"/>
                  </a:lnTo>
                  <a:lnTo>
                    <a:pt x="11020" y="2199"/>
                  </a:lnTo>
                  <a:lnTo>
                    <a:pt x="10102" y="2394"/>
                  </a:lnTo>
                  <a:lnTo>
                    <a:pt x="9211" y="2644"/>
                  </a:lnTo>
                  <a:lnTo>
                    <a:pt x="8321" y="2895"/>
                  </a:lnTo>
                  <a:lnTo>
                    <a:pt x="7458" y="3201"/>
                  </a:lnTo>
                  <a:lnTo>
                    <a:pt x="6623" y="3535"/>
                  </a:lnTo>
                  <a:lnTo>
                    <a:pt x="6234" y="3730"/>
                  </a:lnTo>
                  <a:lnTo>
                    <a:pt x="5844" y="3952"/>
                  </a:lnTo>
                  <a:lnTo>
                    <a:pt x="5455" y="4147"/>
                  </a:lnTo>
                  <a:lnTo>
                    <a:pt x="5093" y="4398"/>
                  </a:lnTo>
                  <a:lnTo>
                    <a:pt x="4731" y="4648"/>
                  </a:lnTo>
                  <a:lnTo>
                    <a:pt x="4397" y="4926"/>
                  </a:lnTo>
                  <a:lnTo>
                    <a:pt x="4063" y="5205"/>
                  </a:lnTo>
                  <a:lnTo>
                    <a:pt x="3757" y="5511"/>
                  </a:lnTo>
                  <a:lnTo>
                    <a:pt x="3479" y="5817"/>
                  </a:lnTo>
                  <a:lnTo>
                    <a:pt x="3200" y="6151"/>
                  </a:lnTo>
                  <a:lnTo>
                    <a:pt x="2922" y="6513"/>
                  </a:lnTo>
                  <a:lnTo>
                    <a:pt x="2699" y="6902"/>
                  </a:lnTo>
                  <a:lnTo>
                    <a:pt x="2477" y="7292"/>
                  </a:lnTo>
                  <a:lnTo>
                    <a:pt x="2282" y="7737"/>
                  </a:lnTo>
                  <a:lnTo>
                    <a:pt x="2087" y="8182"/>
                  </a:lnTo>
                  <a:lnTo>
                    <a:pt x="1948" y="8655"/>
                  </a:lnTo>
                  <a:lnTo>
                    <a:pt x="1781" y="9268"/>
                  </a:lnTo>
                  <a:lnTo>
                    <a:pt x="1670" y="9908"/>
                  </a:lnTo>
                  <a:lnTo>
                    <a:pt x="1586" y="10548"/>
                  </a:lnTo>
                  <a:lnTo>
                    <a:pt x="1558" y="11160"/>
                  </a:lnTo>
                  <a:lnTo>
                    <a:pt x="1475" y="12440"/>
                  </a:lnTo>
                  <a:lnTo>
                    <a:pt x="1419" y="13080"/>
                  </a:lnTo>
                  <a:lnTo>
                    <a:pt x="1336" y="13720"/>
                  </a:lnTo>
                  <a:lnTo>
                    <a:pt x="1225" y="14333"/>
                  </a:lnTo>
                  <a:lnTo>
                    <a:pt x="1058" y="14945"/>
                  </a:lnTo>
                  <a:lnTo>
                    <a:pt x="863" y="15501"/>
                  </a:lnTo>
                  <a:lnTo>
                    <a:pt x="668" y="16086"/>
                  </a:lnTo>
                  <a:lnTo>
                    <a:pt x="473" y="16642"/>
                  </a:lnTo>
                  <a:lnTo>
                    <a:pt x="278" y="17227"/>
                  </a:lnTo>
                  <a:lnTo>
                    <a:pt x="139" y="17839"/>
                  </a:lnTo>
                  <a:lnTo>
                    <a:pt x="28" y="18451"/>
                  </a:lnTo>
                  <a:lnTo>
                    <a:pt x="0" y="18924"/>
                  </a:lnTo>
                  <a:lnTo>
                    <a:pt x="0" y="19342"/>
                  </a:lnTo>
                  <a:lnTo>
                    <a:pt x="28" y="19731"/>
                  </a:lnTo>
                  <a:lnTo>
                    <a:pt x="84" y="20121"/>
                  </a:lnTo>
                  <a:lnTo>
                    <a:pt x="167" y="20483"/>
                  </a:lnTo>
                  <a:lnTo>
                    <a:pt x="306" y="20817"/>
                  </a:lnTo>
                  <a:lnTo>
                    <a:pt x="445" y="21123"/>
                  </a:lnTo>
                  <a:lnTo>
                    <a:pt x="640" y="21401"/>
                  </a:lnTo>
                  <a:lnTo>
                    <a:pt x="835" y="21680"/>
                  </a:lnTo>
                  <a:lnTo>
                    <a:pt x="1085" y="21930"/>
                  </a:lnTo>
                  <a:lnTo>
                    <a:pt x="1364" y="22153"/>
                  </a:lnTo>
                  <a:lnTo>
                    <a:pt x="1670" y="22347"/>
                  </a:lnTo>
                  <a:lnTo>
                    <a:pt x="2004" y="22514"/>
                  </a:lnTo>
                  <a:lnTo>
                    <a:pt x="2393" y="22681"/>
                  </a:lnTo>
                  <a:lnTo>
                    <a:pt x="2783" y="22821"/>
                  </a:lnTo>
                  <a:lnTo>
                    <a:pt x="3228" y="22904"/>
                  </a:lnTo>
                  <a:lnTo>
                    <a:pt x="4063" y="23071"/>
                  </a:lnTo>
                  <a:lnTo>
                    <a:pt x="4926" y="23238"/>
                  </a:lnTo>
                  <a:lnTo>
                    <a:pt x="5788" y="23377"/>
                  </a:lnTo>
                  <a:lnTo>
                    <a:pt x="6651" y="23488"/>
                  </a:lnTo>
                  <a:lnTo>
                    <a:pt x="8377" y="23655"/>
                  </a:lnTo>
                  <a:lnTo>
                    <a:pt x="10158" y="23795"/>
                  </a:lnTo>
                  <a:lnTo>
                    <a:pt x="11939" y="23850"/>
                  </a:lnTo>
                  <a:lnTo>
                    <a:pt x="13748" y="23878"/>
                  </a:lnTo>
                  <a:lnTo>
                    <a:pt x="15557" y="23878"/>
                  </a:lnTo>
                  <a:lnTo>
                    <a:pt x="17365" y="23822"/>
                  </a:lnTo>
                  <a:lnTo>
                    <a:pt x="19174" y="23739"/>
                  </a:lnTo>
                  <a:lnTo>
                    <a:pt x="20983" y="23655"/>
                  </a:lnTo>
                  <a:lnTo>
                    <a:pt x="24573" y="23433"/>
                  </a:lnTo>
                  <a:lnTo>
                    <a:pt x="28135" y="23210"/>
                  </a:lnTo>
                  <a:lnTo>
                    <a:pt x="29889" y="23127"/>
                  </a:lnTo>
                  <a:lnTo>
                    <a:pt x="31586" y="23071"/>
                  </a:lnTo>
                  <a:lnTo>
                    <a:pt x="33896" y="22960"/>
                  </a:lnTo>
                  <a:lnTo>
                    <a:pt x="36206" y="22848"/>
                  </a:lnTo>
                  <a:lnTo>
                    <a:pt x="37375" y="22821"/>
                  </a:lnTo>
                  <a:lnTo>
                    <a:pt x="39684" y="22821"/>
                  </a:lnTo>
                  <a:lnTo>
                    <a:pt x="40853" y="22848"/>
                  </a:lnTo>
                  <a:lnTo>
                    <a:pt x="41688" y="22932"/>
                  </a:lnTo>
                  <a:lnTo>
                    <a:pt x="42579" y="23015"/>
                  </a:lnTo>
                  <a:lnTo>
                    <a:pt x="43497" y="23099"/>
                  </a:lnTo>
                  <a:lnTo>
                    <a:pt x="44415" y="23182"/>
                  </a:lnTo>
                  <a:lnTo>
                    <a:pt x="44888" y="23182"/>
                  </a:lnTo>
                  <a:lnTo>
                    <a:pt x="45362" y="23210"/>
                  </a:lnTo>
                  <a:lnTo>
                    <a:pt x="45807" y="23182"/>
                  </a:lnTo>
                  <a:lnTo>
                    <a:pt x="46252" y="23127"/>
                  </a:lnTo>
                  <a:lnTo>
                    <a:pt x="46697" y="23071"/>
                  </a:lnTo>
                  <a:lnTo>
                    <a:pt x="47115" y="22987"/>
                  </a:lnTo>
                  <a:lnTo>
                    <a:pt x="47532" y="22848"/>
                  </a:lnTo>
                  <a:lnTo>
                    <a:pt x="47922" y="22681"/>
                  </a:lnTo>
                  <a:lnTo>
                    <a:pt x="48172" y="22542"/>
                  </a:lnTo>
                  <a:lnTo>
                    <a:pt x="48395" y="22403"/>
                  </a:lnTo>
                  <a:lnTo>
                    <a:pt x="48618" y="22236"/>
                  </a:lnTo>
                  <a:lnTo>
                    <a:pt x="48812" y="22069"/>
                  </a:lnTo>
                  <a:lnTo>
                    <a:pt x="49007" y="21902"/>
                  </a:lnTo>
                  <a:lnTo>
                    <a:pt x="49174" y="21707"/>
                  </a:lnTo>
                  <a:lnTo>
                    <a:pt x="49341" y="21485"/>
                  </a:lnTo>
                  <a:lnTo>
                    <a:pt x="49480" y="21290"/>
                  </a:lnTo>
                  <a:lnTo>
                    <a:pt x="49703" y="20817"/>
                  </a:lnTo>
                  <a:lnTo>
                    <a:pt x="49898" y="20344"/>
                  </a:lnTo>
                  <a:lnTo>
                    <a:pt x="50037" y="19843"/>
                  </a:lnTo>
                  <a:lnTo>
                    <a:pt x="50120" y="19314"/>
                  </a:lnTo>
                  <a:lnTo>
                    <a:pt x="50176" y="18757"/>
                  </a:lnTo>
                  <a:lnTo>
                    <a:pt x="50176" y="18229"/>
                  </a:lnTo>
                  <a:lnTo>
                    <a:pt x="50148" y="17672"/>
                  </a:lnTo>
                  <a:lnTo>
                    <a:pt x="50093" y="17116"/>
                  </a:lnTo>
                  <a:lnTo>
                    <a:pt x="50009" y="16587"/>
                  </a:lnTo>
                  <a:lnTo>
                    <a:pt x="49926" y="16058"/>
                  </a:lnTo>
                  <a:lnTo>
                    <a:pt x="49786" y="15529"/>
                  </a:lnTo>
                  <a:lnTo>
                    <a:pt x="49647" y="15056"/>
                  </a:lnTo>
                  <a:lnTo>
                    <a:pt x="49397" y="14305"/>
                  </a:lnTo>
                  <a:lnTo>
                    <a:pt x="49119" y="13553"/>
                  </a:lnTo>
                  <a:lnTo>
                    <a:pt x="48785" y="12802"/>
                  </a:lnTo>
                  <a:lnTo>
                    <a:pt x="48423" y="12078"/>
                  </a:lnTo>
                  <a:lnTo>
                    <a:pt x="48033" y="11327"/>
                  </a:lnTo>
                  <a:lnTo>
                    <a:pt x="47644" y="10604"/>
                  </a:lnTo>
                  <a:lnTo>
                    <a:pt x="46781" y="9129"/>
                  </a:lnTo>
                  <a:lnTo>
                    <a:pt x="45890" y="7681"/>
                  </a:lnTo>
                  <a:lnTo>
                    <a:pt x="45000" y="6234"/>
                  </a:lnTo>
                  <a:lnTo>
                    <a:pt x="44165" y="4815"/>
                  </a:lnTo>
                  <a:lnTo>
                    <a:pt x="43775" y="4091"/>
                  </a:lnTo>
                  <a:lnTo>
                    <a:pt x="43414" y="3368"/>
                  </a:lnTo>
                  <a:lnTo>
                    <a:pt x="43107" y="2756"/>
                  </a:lnTo>
                  <a:lnTo>
                    <a:pt x="42801" y="2255"/>
                  </a:lnTo>
                  <a:lnTo>
                    <a:pt x="42467" y="1782"/>
                  </a:lnTo>
                  <a:lnTo>
                    <a:pt x="42133" y="1392"/>
                  </a:lnTo>
                  <a:lnTo>
                    <a:pt x="41772" y="1058"/>
                  </a:lnTo>
                  <a:lnTo>
                    <a:pt x="41410" y="780"/>
                  </a:lnTo>
                  <a:lnTo>
                    <a:pt x="41020" y="557"/>
                  </a:lnTo>
                  <a:lnTo>
                    <a:pt x="40603" y="390"/>
                  </a:lnTo>
                  <a:lnTo>
                    <a:pt x="40158" y="251"/>
                  </a:lnTo>
                  <a:lnTo>
                    <a:pt x="39712" y="140"/>
                  </a:lnTo>
                  <a:lnTo>
                    <a:pt x="39211" y="84"/>
                  </a:lnTo>
                  <a:lnTo>
                    <a:pt x="38710" y="28"/>
                  </a:lnTo>
                  <a:lnTo>
                    <a:pt x="3815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3"/>
            <p:cNvSpPr/>
            <p:nvPr/>
          </p:nvSpPr>
          <p:spPr>
            <a:xfrm>
              <a:off x="3495325" y="3200325"/>
              <a:ext cx="1121550" cy="565650"/>
            </a:xfrm>
            <a:custGeom>
              <a:rect b="b" l="l" r="r" t="t"/>
              <a:pathLst>
                <a:path extrusionOk="0" h="22626" w="44862">
                  <a:moveTo>
                    <a:pt x="22765" y="0"/>
                  </a:moveTo>
                  <a:lnTo>
                    <a:pt x="21012" y="28"/>
                  </a:lnTo>
                  <a:lnTo>
                    <a:pt x="19259" y="84"/>
                  </a:lnTo>
                  <a:lnTo>
                    <a:pt x="15752" y="195"/>
                  </a:lnTo>
                  <a:lnTo>
                    <a:pt x="13470" y="251"/>
                  </a:lnTo>
                  <a:lnTo>
                    <a:pt x="12273" y="306"/>
                  </a:lnTo>
                  <a:lnTo>
                    <a:pt x="11049" y="362"/>
                  </a:lnTo>
                  <a:lnTo>
                    <a:pt x="9852" y="473"/>
                  </a:lnTo>
                  <a:lnTo>
                    <a:pt x="9268" y="557"/>
                  </a:lnTo>
                  <a:lnTo>
                    <a:pt x="8684" y="640"/>
                  </a:lnTo>
                  <a:lnTo>
                    <a:pt x="8099" y="752"/>
                  </a:lnTo>
                  <a:lnTo>
                    <a:pt x="7543" y="891"/>
                  </a:lnTo>
                  <a:lnTo>
                    <a:pt x="6986" y="1058"/>
                  </a:lnTo>
                  <a:lnTo>
                    <a:pt x="6457" y="1253"/>
                  </a:lnTo>
                  <a:lnTo>
                    <a:pt x="6123" y="1392"/>
                  </a:lnTo>
                  <a:lnTo>
                    <a:pt x="5817" y="1531"/>
                  </a:lnTo>
                  <a:lnTo>
                    <a:pt x="5567" y="1698"/>
                  </a:lnTo>
                  <a:lnTo>
                    <a:pt x="5344" y="1865"/>
                  </a:lnTo>
                  <a:lnTo>
                    <a:pt x="5177" y="2060"/>
                  </a:lnTo>
                  <a:lnTo>
                    <a:pt x="5010" y="2254"/>
                  </a:lnTo>
                  <a:lnTo>
                    <a:pt x="4871" y="2477"/>
                  </a:lnTo>
                  <a:lnTo>
                    <a:pt x="4760" y="2700"/>
                  </a:lnTo>
                  <a:lnTo>
                    <a:pt x="4537" y="3201"/>
                  </a:lnTo>
                  <a:lnTo>
                    <a:pt x="4370" y="3785"/>
                  </a:lnTo>
                  <a:lnTo>
                    <a:pt x="4175" y="4453"/>
                  </a:lnTo>
                  <a:lnTo>
                    <a:pt x="3925" y="5204"/>
                  </a:lnTo>
                  <a:lnTo>
                    <a:pt x="3424" y="6624"/>
                  </a:lnTo>
                  <a:lnTo>
                    <a:pt x="2979" y="8043"/>
                  </a:lnTo>
                  <a:lnTo>
                    <a:pt x="2561" y="9490"/>
                  </a:lnTo>
                  <a:lnTo>
                    <a:pt x="2171" y="10937"/>
                  </a:lnTo>
                  <a:lnTo>
                    <a:pt x="1838" y="12384"/>
                  </a:lnTo>
                  <a:lnTo>
                    <a:pt x="1504" y="13859"/>
                  </a:lnTo>
                  <a:lnTo>
                    <a:pt x="864" y="16809"/>
                  </a:lnTo>
                  <a:lnTo>
                    <a:pt x="724" y="17477"/>
                  </a:lnTo>
                  <a:lnTo>
                    <a:pt x="557" y="18173"/>
                  </a:lnTo>
                  <a:lnTo>
                    <a:pt x="390" y="18896"/>
                  </a:lnTo>
                  <a:lnTo>
                    <a:pt x="223" y="19620"/>
                  </a:lnTo>
                  <a:lnTo>
                    <a:pt x="84" y="20343"/>
                  </a:lnTo>
                  <a:lnTo>
                    <a:pt x="29" y="21039"/>
                  </a:lnTo>
                  <a:lnTo>
                    <a:pt x="1" y="21401"/>
                  </a:lnTo>
                  <a:lnTo>
                    <a:pt x="1" y="21763"/>
                  </a:lnTo>
                  <a:lnTo>
                    <a:pt x="29" y="22097"/>
                  </a:lnTo>
                  <a:lnTo>
                    <a:pt x="56" y="22458"/>
                  </a:lnTo>
                  <a:lnTo>
                    <a:pt x="474" y="22542"/>
                  </a:lnTo>
                  <a:lnTo>
                    <a:pt x="919" y="22598"/>
                  </a:lnTo>
                  <a:lnTo>
                    <a:pt x="1170" y="22625"/>
                  </a:lnTo>
                  <a:lnTo>
                    <a:pt x="1476" y="22598"/>
                  </a:lnTo>
                  <a:lnTo>
                    <a:pt x="1782" y="22570"/>
                  </a:lnTo>
                  <a:lnTo>
                    <a:pt x="2116" y="22486"/>
                  </a:lnTo>
                  <a:lnTo>
                    <a:pt x="3229" y="22514"/>
                  </a:lnTo>
                  <a:lnTo>
                    <a:pt x="4314" y="22486"/>
                  </a:lnTo>
                  <a:lnTo>
                    <a:pt x="5427" y="22403"/>
                  </a:lnTo>
                  <a:lnTo>
                    <a:pt x="6541" y="22319"/>
                  </a:lnTo>
                  <a:lnTo>
                    <a:pt x="8767" y="22152"/>
                  </a:lnTo>
                  <a:lnTo>
                    <a:pt x="9880" y="22097"/>
                  </a:lnTo>
                  <a:lnTo>
                    <a:pt x="10965" y="22069"/>
                  </a:lnTo>
                  <a:lnTo>
                    <a:pt x="12774" y="22069"/>
                  </a:lnTo>
                  <a:lnTo>
                    <a:pt x="14583" y="22097"/>
                  </a:lnTo>
                  <a:lnTo>
                    <a:pt x="18173" y="22208"/>
                  </a:lnTo>
                  <a:lnTo>
                    <a:pt x="21763" y="22347"/>
                  </a:lnTo>
                  <a:lnTo>
                    <a:pt x="25353" y="22486"/>
                  </a:lnTo>
                  <a:lnTo>
                    <a:pt x="26578" y="22514"/>
                  </a:lnTo>
                  <a:lnTo>
                    <a:pt x="27774" y="22542"/>
                  </a:lnTo>
                  <a:lnTo>
                    <a:pt x="30223" y="22486"/>
                  </a:lnTo>
                  <a:lnTo>
                    <a:pt x="32644" y="22403"/>
                  </a:lnTo>
                  <a:lnTo>
                    <a:pt x="35093" y="22264"/>
                  </a:lnTo>
                  <a:lnTo>
                    <a:pt x="37542" y="22124"/>
                  </a:lnTo>
                  <a:lnTo>
                    <a:pt x="39963" y="21930"/>
                  </a:lnTo>
                  <a:lnTo>
                    <a:pt x="42412" y="21763"/>
                  </a:lnTo>
                  <a:lnTo>
                    <a:pt x="44806" y="21596"/>
                  </a:lnTo>
                  <a:lnTo>
                    <a:pt x="44861" y="21039"/>
                  </a:lnTo>
                  <a:lnTo>
                    <a:pt x="44861" y="20455"/>
                  </a:lnTo>
                  <a:lnTo>
                    <a:pt x="44834" y="19842"/>
                  </a:lnTo>
                  <a:lnTo>
                    <a:pt x="44750" y="19258"/>
                  </a:lnTo>
                  <a:lnTo>
                    <a:pt x="44639" y="18646"/>
                  </a:lnTo>
                  <a:lnTo>
                    <a:pt x="44500" y="18034"/>
                  </a:lnTo>
                  <a:lnTo>
                    <a:pt x="44333" y="17449"/>
                  </a:lnTo>
                  <a:lnTo>
                    <a:pt x="44138" y="16837"/>
                  </a:lnTo>
                  <a:lnTo>
                    <a:pt x="43720" y="15612"/>
                  </a:lnTo>
                  <a:lnTo>
                    <a:pt x="43275" y="14444"/>
                  </a:lnTo>
                  <a:lnTo>
                    <a:pt x="42830" y="13303"/>
                  </a:lnTo>
                  <a:lnTo>
                    <a:pt x="42468" y="12217"/>
                  </a:lnTo>
                  <a:lnTo>
                    <a:pt x="42273" y="11577"/>
                  </a:lnTo>
                  <a:lnTo>
                    <a:pt x="42134" y="10881"/>
                  </a:lnTo>
                  <a:lnTo>
                    <a:pt x="41800" y="9323"/>
                  </a:lnTo>
                  <a:lnTo>
                    <a:pt x="41466" y="7625"/>
                  </a:lnTo>
                  <a:lnTo>
                    <a:pt x="41299" y="6763"/>
                  </a:lnTo>
                  <a:lnTo>
                    <a:pt x="41077" y="5900"/>
                  </a:lnTo>
                  <a:lnTo>
                    <a:pt x="40854" y="5065"/>
                  </a:lnTo>
                  <a:lnTo>
                    <a:pt x="40604" y="4230"/>
                  </a:lnTo>
                  <a:lnTo>
                    <a:pt x="40297" y="3451"/>
                  </a:lnTo>
                  <a:lnTo>
                    <a:pt x="40130" y="3089"/>
                  </a:lnTo>
                  <a:lnTo>
                    <a:pt x="39963" y="2728"/>
                  </a:lnTo>
                  <a:lnTo>
                    <a:pt x="39769" y="2394"/>
                  </a:lnTo>
                  <a:lnTo>
                    <a:pt x="39574" y="2087"/>
                  </a:lnTo>
                  <a:lnTo>
                    <a:pt x="39379" y="1781"/>
                  </a:lnTo>
                  <a:lnTo>
                    <a:pt x="39129" y="1503"/>
                  </a:lnTo>
                  <a:lnTo>
                    <a:pt x="38906" y="1253"/>
                  </a:lnTo>
                  <a:lnTo>
                    <a:pt x="38656" y="1030"/>
                  </a:lnTo>
                  <a:lnTo>
                    <a:pt x="38377" y="807"/>
                  </a:lnTo>
                  <a:lnTo>
                    <a:pt x="38099" y="640"/>
                  </a:lnTo>
                  <a:lnTo>
                    <a:pt x="37709" y="473"/>
                  </a:lnTo>
                  <a:lnTo>
                    <a:pt x="37292" y="334"/>
                  </a:lnTo>
                  <a:lnTo>
                    <a:pt x="36819" y="251"/>
                  </a:lnTo>
                  <a:lnTo>
                    <a:pt x="36290" y="167"/>
                  </a:lnTo>
                  <a:lnTo>
                    <a:pt x="35761" y="112"/>
                  </a:lnTo>
                  <a:lnTo>
                    <a:pt x="35177" y="84"/>
                  </a:lnTo>
                  <a:lnTo>
                    <a:pt x="34008" y="56"/>
                  </a:lnTo>
                  <a:lnTo>
                    <a:pt x="32811" y="84"/>
                  </a:lnTo>
                  <a:lnTo>
                    <a:pt x="31698" y="112"/>
                  </a:lnTo>
                  <a:lnTo>
                    <a:pt x="30669" y="139"/>
                  </a:lnTo>
                  <a:lnTo>
                    <a:pt x="29806" y="139"/>
                  </a:lnTo>
                  <a:lnTo>
                    <a:pt x="28053" y="56"/>
                  </a:lnTo>
                  <a:lnTo>
                    <a:pt x="26299" y="28"/>
                  </a:lnTo>
                  <a:lnTo>
                    <a:pt x="245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3"/>
            <p:cNvSpPr/>
            <p:nvPr/>
          </p:nvSpPr>
          <p:spPr>
            <a:xfrm>
              <a:off x="3754150" y="3388850"/>
              <a:ext cx="624100" cy="316600"/>
            </a:xfrm>
            <a:custGeom>
              <a:rect b="b" l="l" r="r" t="t"/>
              <a:pathLst>
                <a:path extrusionOk="0" h="12664" w="24964">
                  <a:moveTo>
                    <a:pt x="21067" y="1"/>
                  </a:moveTo>
                  <a:lnTo>
                    <a:pt x="20427" y="57"/>
                  </a:lnTo>
                  <a:lnTo>
                    <a:pt x="19787" y="140"/>
                  </a:lnTo>
                  <a:lnTo>
                    <a:pt x="19175" y="307"/>
                  </a:lnTo>
                  <a:lnTo>
                    <a:pt x="18562" y="474"/>
                  </a:lnTo>
                  <a:lnTo>
                    <a:pt x="17978" y="669"/>
                  </a:lnTo>
                  <a:lnTo>
                    <a:pt x="16781" y="1114"/>
                  </a:lnTo>
                  <a:lnTo>
                    <a:pt x="15585" y="1476"/>
                  </a:lnTo>
                  <a:lnTo>
                    <a:pt x="15000" y="1643"/>
                  </a:lnTo>
                  <a:lnTo>
                    <a:pt x="14388" y="1782"/>
                  </a:lnTo>
                  <a:lnTo>
                    <a:pt x="13748" y="1921"/>
                  </a:lnTo>
                  <a:lnTo>
                    <a:pt x="13136" y="2005"/>
                  </a:lnTo>
                  <a:lnTo>
                    <a:pt x="12301" y="2116"/>
                  </a:lnTo>
                  <a:lnTo>
                    <a:pt x="11494" y="2200"/>
                  </a:lnTo>
                  <a:lnTo>
                    <a:pt x="10687" y="2200"/>
                  </a:lnTo>
                  <a:lnTo>
                    <a:pt x="9852" y="2172"/>
                  </a:lnTo>
                  <a:lnTo>
                    <a:pt x="9100" y="2172"/>
                  </a:lnTo>
                  <a:lnTo>
                    <a:pt x="8850" y="2144"/>
                  </a:lnTo>
                  <a:lnTo>
                    <a:pt x="8627" y="2088"/>
                  </a:lnTo>
                  <a:lnTo>
                    <a:pt x="8432" y="2005"/>
                  </a:lnTo>
                  <a:lnTo>
                    <a:pt x="8321" y="1977"/>
                  </a:lnTo>
                  <a:lnTo>
                    <a:pt x="8210" y="1977"/>
                  </a:lnTo>
                  <a:lnTo>
                    <a:pt x="8099" y="2005"/>
                  </a:lnTo>
                  <a:lnTo>
                    <a:pt x="7987" y="2060"/>
                  </a:lnTo>
                  <a:lnTo>
                    <a:pt x="7681" y="1810"/>
                  </a:lnTo>
                  <a:lnTo>
                    <a:pt x="7375" y="1559"/>
                  </a:lnTo>
                  <a:lnTo>
                    <a:pt x="7041" y="1365"/>
                  </a:lnTo>
                  <a:lnTo>
                    <a:pt x="6707" y="1170"/>
                  </a:lnTo>
                  <a:lnTo>
                    <a:pt x="6373" y="1003"/>
                  </a:lnTo>
                  <a:lnTo>
                    <a:pt x="6011" y="864"/>
                  </a:lnTo>
                  <a:lnTo>
                    <a:pt x="5650" y="725"/>
                  </a:lnTo>
                  <a:lnTo>
                    <a:pt x="5260" y="641"/>
                  </a:lnTo>
                  <a:lnTo>
                    <a:pt x="4898" y="558"/>
                  </a:lnTo>
                  <a:lnTo>
                    <a:pt x="4509" y="502"/>
                  </a:lnTo>
                  <a:lnTo>
                    <a:pt x="4119" y="474"/>
                  </a:lnTo>
                  <a:lnTo>
                    <a:pt x="3729" y="446"/>
                  </a:lnTo>
                  <a:lnTo>
                    <a:pt x="3340" y="474"/>
                  </a:lnTo>
                  <a:lnTo>
                    <a:pt x="2950" y="502"/>
                  </a:lnTo>
                  <a:lnTo>
                    <a:pt x="2561" y="558"/>
                  </a:lnTo>
                  <a:lnTo>
                    <a:pt x="2171" y="641"/>
                  </a:lnTo>
                  <a:lnTo>
                    <a:pt x="1893" y="725"/>
                  </a:lnTo>
                  <a:lnTo>
                    <a:pt x="1614" y="836"/>
                  </a:lnTo>
                  <a:lnTo>
                    <a:pt x="1364" y="975"/>
                  </a:lnTo>
                  <a:lnTo>
                    <a:pt x="1141" y="1114"/>
                  </a:lnTo>
                  <a:lnTo>
                    <a:pt x="919" y="1309"/>
                  </a:lnTo>
                  <a:lnTo>
                    <a:pt x="752" y="1504"/>
                  </a:lnTo>
                  <a:lnTo>
                    <a:pt x="585" y="1726"/>
                  </a:lnTo>
                  <a:lnTo>
                    <a:pt x="446" y="1949"/>
                  </a:lnTo>
                  <a:lnTo>
                    <a:pt x="334" y="2200"/>
                  </a:lnTo>
                  <a:lnTo>
                    <a:pt x="251" y="2450"/>
                  </a:lnTo>
                  <a:lnTo>
                    <a:pt x="167" y="2728"/>
                  </a:lnTo>
                  <a:lnTo>
                    <a:pt x="84" y="3007"/>
                  </a:lnTo>
                  <a:lnTo>
                    <a:pt x="56" y="3285"/>
                  </a:lnTo>
                  <a:lnTo>
                    <a:pt x="28" y="3591"/>
                  </a:lnTo>
                  <a:lnTo>
                    <a:pt x="0" y="4203"/>
                  </a:lnTo>
                  <a:lnTo>
                    <a:pt x="56" y="4843"/>
                  </a:lnTo>
                  <a:lnTo>
                    <a:pt x="167" y="5483"/>
                  </a:lnTo>
                  <a:lnTo>
                    <a:pt x="306" y="6096"/>
                  </a:lnTo>
                  <a:lnTo>
                    <a:pt x="473" y="6708"/>
                  </a:lnTo>
                  <a:lnTo>
                    <a:pt x="668" y="7264"/>
                  </a:lnTo>
                  <a:lnTo>
                    <a:pt x="919" y="7793"/>
                  </a:lnTo>
                  <a:lnTo>
                    <a:pt x="1169" y="8266"/>
                  </a:lnTo>
                  <a:lnTo>
                    <a:pt x="1420" y="8684"/>
                  </a:lnTo>
                  <a:lnTo>
                    <a:pt x="1809" y="9157"/>
                  </a:lnTo>
                  <a:lnTo>
                    <a:pt x="2227" y="9574"/>
                  </a:lnTo>
                  <a:lnTo>
                    <a:pt x="2700" y="9992"/>
                  </a:lnTo>
                  <a:lnTo>
                    <a:pt x="3173" y="10353"/>
                  </a:lnTo>
                  <a:lnTo>
                    <a:pt x="3702" y="10660"/>
                  </a:lnTo>
                  <a:lnTo>
                    <a:pt x="4230" y="10966"/>
                  </a:lnTo>
                  <a:lnTo>
                    <a:pt x="4787" y="11216"/>
                  </a:lnTo>
                  <a:lnTo>
                    <a:pt x="5371" y="11439"/>
                  </a:lnTo>
                  <a:lnTo>
                    <a:pt x="6151" y="11689"/>
                  </a:lnTo>
                  <a:lnTo>
                    <a:pt x="6930" y="11912"/>
                  </a:lnTo>
                  <a:lnTo>
                    <a:pt x="7737" y="12107"/>
                  </a:lnTo>
                  <a:lnTo>
                    <a:pt x="8544" y="12274"/>
                  </a:lnTo>
                  <a:lnTo>
                    <a:pt x="9351" y="12413"/>
                  </a:lnTo>
                  <a:lnTo>
                    <a:pt x="10186" y="12524"/>
                  </a:lnTo>
                  <a:lnTo>
                    <a:pt x="11048" y="12608"/>
                  </a:lnTo>
                  <a:lnTo>
                    <a:pt x="11883" y="12663"/>
                  </a:lnTo>
                  <a:lnTo>
                    <a:pt x="13553" y="12663"/>
                  </a:lnTo>
                  <a:lnTo>
                    <a:pt x="14388" y="12608"/>
                  </a:lnTo>
                  <a:lnTo>
                    <a:pt x="15223" y="12552"/>
                  </a:lnTo>
                  <a:lnTo>
                    <a:pt x="16058" y="12441"/>
                  </a:lnTo>
                  <a:lnTo>
                    <a:pt x="16865" y="12301"/>
                  </a:lnTo>
                  <a:lnTo>
                    <a:pt x="17672" y="12135"/>
                  </a:lnTo>
                  <a:lnTo>
                    <a:pt x="18451" y="11940"/>
                  </a:lnTo>
                  <a:lnTo>
                    <a:pt x="19091" y="11745"/>
                  </a:lnTo>
                  <a:lnTo>
                    <a:pt x="19675" y="11550"/>
                  </a:lnTo>
                  <a:lnTo>
                    <a:pt x="20288" y="11300"/>
                  </a:lnTo>
                  <a:lnTo>
                    <a:pt x="20844" y="11049"/>
                  </a:lnTo>
                  <a:lnTo>
                    <a:pt x="21401" y="10743"/>
                  </a:lnTo>
                  <a:lnTo>
                    <a:pt x="21930" y="10381"/>
                  </a:lnTo>
                  <a:lnTo>
                    <a:pt x="22431" y="9992"/>
                  </a:lnTo>
                  <a:lnTo>
                    <a:pt x="22876" y="9519"/>
                  </a:lnTo>
                  <a:lnTo>
                    <a:pt x="23293" y="9045"/>
                  </a:lnTo>
                  <a:lnTo>
                    <a:pt x="23627" y="8545"/>
                  </a:lnTo>
                  <a:lnTo>
                    <a:pt x="23933" y="8016"/>
                  </a:lnTo>
                  <a:lnTo>
                    <a:pt x="24212" y="7459"/>
                  </a:lnTo>
                  <a:lnTo>
                    <a:pt x="24434" y="6903"/>
                  </a:lnTo>
                  <a:lnTo>
                    <a:pt x="24601" y="6318"/>
                  </a:lnTo>
                  <a:lnTo>
                    <a:pt x="24740" y="5734"/>
                  </a:lnTo>
                  <a:lnTo>
                    <a:pt x="24852" y="5122"/>
                  </a:lnTo>
                  <a:lnTo>
                    <a:pt x="24935" y="4398"/>
                  </a:lnTo>
                  <a:lnTo>
                    <a:pt x="24963" y="3647"/>
                  </a:lnTo>
                  <a:lnTo>
                    <a:pt x="24963" y="3285"/>
                  </a:lnTo>
                  <a:lnTo>
                    <a:pt x="24935" y="2923"/>
                  </a:lnTo>
                  <a:lnTo>
                    <a:pt x="24880" y="2561"/>
                  </a:lnTo>
                  <a:lnTo>
                    <a:pt x="24796" y="2200"/>
                  </a:lnTo>
                  <a:lnTo>
                    <a:pt x="24685" y="1893"/>
                  </a:lnTo>
                  <a:lnTo>
                    <a:pt x="24546" y="1559"/>
                  </a:lnTo>
                  <a:lnTo>
                    <a:pt x="24379" y="1281"/>
                  </a:lnTo>
                  <a:lnTo>
                    <a:pt x="24184" y="1003"/>
                  </a:lnTo>
                  <a:lnTo>
                    <a:pt x="23933" y="752"/>
                  </a:lnTo>
                  <a:lnTo>
                    <a:pt x="23627" y="558"/>
                  </a:lnTo>
                  <a:lnTo>
                    <a:pt x="23293" y="363"/>
                  </a:lnTo>
                  <a:lnTo>
                    <a:pt x="22931" y="224"/>
                  </a:lnTo>
                  <a:lnTo>
                    <a:pt x="22625" y="140"/>
                  </a:lnTo>
                  <a:lnTo>
                    <a:pt x="22319" y="57"/>
                  </a:lnTo>
                  <a:lnTo>
                    <a:pt x="22013" y="29"/>
                  </a:lnTo>
                  <a:lnTo>
                    <a:pt x="2170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3"/>
            <p:cNvSpPr/>
            <p:nvPr/>
          </p:nvSpPr>
          <p:spPr>
            <a:xfrm>
              <a:off x="3741625" y="3033350"/>
              <a:ext cx="191350" cy="436925"/>
            </a:xfrm>
            <a:custGeom>
              <a:rect b="b" l="l" r="r" t="t"/>
              <a:pathLst>
                <a:path extrusionOk="0" h="17477" w="7654">
                  <a:moveTo>
                    <a:pt x="6429" y="0"/>
                  </a:moveTo>
                  <a:lnTo>
                    <a:pt x="6095" y="84"/>
                  </a:lnTo>
                  <a:lnTo>
                    <a:pt x="5817" y="223"/>
                  </a:lnTo>
                  <a:lnTo>
                    <a:pt x="5538" y="362"/>
                  </a:lnTo>
                  <a:lnTo>
                    <a:pt x="5260" y="501"/>
                  </a:lnTo>
                  <a:lnTo>
                    <a:pt x="5010" y="696"/>
                  </a:lnTo>
                  <a:lnTo>
                    <a:pt x="4759" y="919"/>
                  </a:lnTo>
                  <a:lnTo>
                    <a:pt x="4536" y="1141"/>
                  </a:lnTo>
                  <a:lnTo>
                    <a:pt x="4342" y="1392"/>
                  </a:lnTo>
                  <a:lnTo>
                    <a:pt x="4147" y="1642"/>
                  </a:lnTo>
                  <a:lnTo>
                    <a:pt x="3952" y="1921"/>
                  </a:lnTo>
                  <a:lnTo>
                    <a:pt x="3618" y="2505"/>
                  </a:lnTo>
                  <a:lnTo>
                    <a:pt x="3312" y="3173"/>
                  </a:lnTo>
                  <a:lnTo>
                    <a:pt x="3062" y="3841"/>
                  </a:lnTo>
                  <a:lnTo>
                    <a:pt x="2839" y="4536"/>
                  </a:lnTo>
                  <a:lnTo>
                    <a:pt x="2644" y="5232"/>
                  </a:lnTo>
                  <a:lnTo>
                    <a:pt x="2310" y="6624"/>
                  </a:lnTo>
                  <a:lnTo>
                    <a:pt x="2004" y="7876"/>
                  </a:lnTo>
                  <a:lnTo>
                    <a:pt x="1865" y="8460"/>
                  </a:lnTo>
                  <a:lnTo>
                    <a:pt x="1726" y="8961"/>
                  </a:lnTo>
                  <a:lnTo>
                    <a:pt x="1475" y="9741"/>
                  </a:lnTo>
                  <a:lnTo>
                    <a:pt x="1058" y="10882"/>
                  </a:lnTo>
                  <a:lnTo>
                    <a:pt x="835" y="11549"/>
                  </a:lnTo>
                  <a:lnTo>
                    <a:pt x="613" y="12245"/>
                  </a:lnTo>
                  <a:lnTo>
                    <a:pt x="390" y="12969"/>
                  </a:lnTo>
                  <a:lnTo>
                    <a:pt x="223" y="13692"/>
                  </a:lnTo>
                  <a:lnTo>
                    <a:pt x="84" y="14388"/>
                  </a:lnTo>
                  <a:lnTo>
                    <a:pt x="0" y="15056"/>
                  </a:lnTo>
                  <a:lnTo>
                    <a:pt x="0" y="15390"/>
                  </a:lnTo>
                  <a:lnTo>
                    <a:pt x="0" y="15696"/>
                  </a:lnTo>
                  <a:lnTo>
                    <a:pt x="28" y="15974"/>
                  </a:lnTo>
                  <a:lnTo>
                    <a:pt x="84" y="16253"/>
                  </a:lnTo>
                  <a:lnTo>
                    <a:pt x="167" y="16503"/>
                  </a:lnTo>
                  <a:lnTo>
                    <a:pt x="251" y="16726"/>
                  </a:lnTo>
                  <a:lnTo>
                    <a:pt x="390" y="16920"/>
                  </a:lnTo>
                  <a:lnTo>
                    <a:pt x="529" y="17087"/>
                  </a:lnTo>
                  <a:lnTo>
                    <a:pt x="724" y="17254"/>
                  </a:lnTo>
                  <a:lnTo>
                    <a:pt x="919" y="17366"/>
                  </a:lnTo>
                  <a:lnTo>
                    <a:pt x="1169" y="17421"/>
                  </a:lnTo>
                  <a:lnTo>
                    <a:pt x="1475" y="17477"/>
                  </a:lnTo>
                  <a:lnTo>
                    <a:pt x="1837" y="17477"/>
                  </a:lnTo>
                  <a:lnTo>
                    <a:pt x="2199" y="17421"/>
                  </a:lnTo>
                  <a:lnTo>
                    <a:pt x="2533" y="17310"/>
                  </a:lnTo>
                  <a:lnTo>
                    <a:pt x="2839" y="17143"/>
                  </a:lnTo>
                  <a:lnTo>
                    <a:pt x="3117" y="16948"/>
                  </a:lnTo>
                  <a:lnTo>
                    <a:pt x="3395" y="16726"/>
                  </a:lnTo>
                  <a:lnTo>
                    <a:pt x="3618" y="16447"/>
                  </a:lnTo>
                  <a:lnTo>
                    <a:pt x="3813" y="16169"/>
                  </a:lnTo>
                  <a:lnTo>
                    <a:pt x="4063" y="15752"/>
                  </a:lnTo>
                  <a:lnTo>
                    <a:pt x="4286" y="15306"/>
                  </a:lnTo>
                  <a:lnTo>
                    <a:pt x="4509" y="14861"/>
                  </a:lnTo>
                  <a:lnTo>
                    <a:pt x="4703" y="14388"/>
                  </a:lnTo>
                  <a:lnTo>
                    <a:pt x="4870" y="13887"/>
                  </a:lnTo>
                  <a:lnTo>
                    <a:pt x="5010" y="13386"/>
                  </a:lnTo>
                  <a:lnTo>
                    <a:pt x="5288" y="12356"/>
                  </a:lnTo>
                  <a:lnTo>
                    <a:pt x="5538" y="11327"/>
                  </a:lnTo>
                  <a:lnTo>
                    <a:pt x="5733" y="10269"/>
                  </a:lnTo>
                  <a:lnTo>
                    <a:pt x="5956" y="9295"/>
                  </a:lnTo>
                  <a:lnTo>
                    <a:pt x="6178" y="8349"/>
                  </a:lnTo>
                  <a:lnTo>
                    <a:pt x="6373" y="7681"/>
                  </a:lnTo>
                  <a:lnTo>
                    <a:pt x="6735" y="6651"/>
                  </a:lnTo>
                  <a:lnTo>
                    <a:pt x="7125" y="5399"/>
                  </a:lnTo>
                  <a:lnTo>
                    <a:pt x="7292" y="4703"/>
                  </a:lnTo>
                  <a:lnTo>
                    <a:pt x="7459" y="4036"/>
                  </a:lnTo>
                  <a:lnTo>
                    <a:pt x="7570" y="3340"/>
                  </a:lnTo>
                  <a:lnTo>
                    <a:pt x="7653" y="2672"/>
                  </a:lnTo>
                  <a:lnTo>
                    <a:pt x="7653" y="2060"/>
                  </a:lnTo>
                  <a:lnTo>
                    <a:pt x="7653" y="1754"/>
                  </a:lnTo>
                  <a:lnTo>
                    <a:pt x="7598" y="1475"/>
                  </a:lnTo>
                  <a:lnTo>
                    <a:pt x="7542" y="1225"/>
                  </a:lnTo>
                  <a:lnTo>
                    <a:pt x="7459" y="974"/>
                  </a:lnTo>
                  <a:lnTo>
                    <a:pt x="7347" y="752"/>
                  </a:lnTo>
                  <a:lnTo>
                    <a:pt x="7236" y="557"/>
                  </a:lnTo>
                  <a:lnTo>
                    <a:pt x="7069" y="362"/>
                  </a:lnTo>
                  <a:lnTo>
                    <a:pt x="6874" y="223"/>
                  </a:lnTo>
                  <a:lnTo>
                    <a:pt x="6679" y="112"/>
                  </a:lnTo>
                  <a:lnTo>
                    <a:pt x="6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23"/>
            <p:cNvSpPr/>
            <p:nvPr/>
          </p:nvSpPr>
          <p:spPr>
            <a:xfrm>
              <a:off x="4211925" y="3044475"/>
              <a:ext cx="150300" cy="401450"/>
            </a:xfrm>
            <a:custGeom>
              <a:rect b="b" l="l" r="r" t="t"/>
              <a:pathLst>
                <a:path extrusionOk="0" h="16058" w="6012">
                  <a:moveTo>
                    <a:pt x="1" y="1"/>
                  </a:moveTo>
                  <a:lnTo>
                    <a:pt x="168" y="501"/>
                  </a:lnTo>
                  <a:lnTo>
                    <a:pt x="307" y="1002"/>
                  </a:lnTo>
                  <a:lnTo>
                    <a:pt x="530" y="2032"/>
                  </a:lnTo>
                  <a:lnTo>
                    <a:pt x="697" y="3034"/>
                  </a:lnTo>
                  <a:lnTo>
                    <a:pt x="808" y="4036"/>
                  </a:lnTo>
                  <a:lnTo>
                    <a:pt x="1031" y="5984"/>
                  </a:lnTo>
                  <a:lnTo>
                    <a:pt x="1142" y="6930"/>
                  </a:lnTo>
                  <a:lnTo>
                    <a:pt x="1281" y="7848"/>
                  </a:lnTo>
                  <a:lnTo>
                    <a:pt x="1392" y="8655"/>
                  </a:lnTo>
                  <a:lnTo>
                    <a:pt x="1504" y="9462"/>
                  </a:lnTo>
                  <a:lnTo>
                    <a:pt x="1726" y="11132"/>
                  </a:lnTo>
                  <a:lnTo>
                    <a:pt x="1838" y="11967"/>
                  </a:lnTo>
                  <a:lnTo>
                    <a:pt x="1977" y="12802"/>
                  </a:lnTo>
                  <a:lnTo>
                    <a:pt x="2144" y="13609"/>
                  </a:lnTo>
                  <a:lnTo>
                    <a:pt x="2339" y="14388"/>
                  </a:lnTo>
                  <a:lnTo>
                    <a:pt x="2450" y="14694"/>
                  </a:lnTo>
                  <a:lnTo>
                    <a:pt x="2589" y="15028"/>
                  </a:lnTo>
                  <a:lnTo>
                    <a:pt x="2728" y="15307"/>
                  </a:lnTo>
                  <a:lnTo>
                    <a:pt x="2895" y="15557"/>
                  </a:lnTo>
                  <a:lnTo>
                    <a:pt x="3118" y="15780"/>
                  </a:lnTo>
                  <a:lnTo>
                    <a:pt x="3229" y="15863"/>
                  </a:lnTo>
                  <a:lnTo>
                    <a:pt x="3368" y="15947"/>
                  </a:lnTo>
                  <a:lnTo>
                    <a:pt x="3507" y="16002"/>
                  </a:lnTo>
                  <a:lnTo>
                    <a:pt x="3674" y="16030"/>
                  </a:lnTo>
                  <a:lnTo>
                    <a:pt x="3841" y="16058"/>
                  </a:lnTo>
                  <a:lnTo>
                    <a:pt x="4008" y="16058"/>
                  </a:lnTo>
                  <a:lnTo>
                    <a:pt x="4287" y="16030"/>
                  </a:lnTo>
                  <a:lnTo>
                    <a:pt x="4565" y="15975"/>
                  </a:lnTo>
                  <a:lnTo>
                    <a:pt x="4787" y="15891"/>
                  </a:lnTo>
                  <a:lnTo>
                    <a:pt x="5010" y="15752"/>
                  </a:lnTo>
                  <a:lnTo>
                    <a:pt x="5177" y="15585"/>
                  </a:lnTo>
                  <a:lnTo>
                    <a:pt x="5344" y="15418"/>
                  </a:lnTo>
                  <a:lnTo>
                    <a:pt x="5511" y="15195"/>
                  </a:lnTo>
                  <a:lnTo>
                    <a:pt x="5622" y="14973"/>
                  </a:lnTo>
                  <a:lnTo>
                    <a:pt x="5734" y="14694"/>
                  </a:lnTo>
                  <a:lnTo>
                    <a:pt x="5817" y="14444"/>
                  </a:lnTo>
                  <a:lnTo>
                    <a:pt x="5873" y="14138"/>
                  </a:lnTo>
                  <a:lnTo>
                    <a:pt x="5928" y="13832"/>
                  </a:lnTo>
                  <a:lnTo>
                    <a:pt x="5984" y="13192"/>
                  </a:lnTo>
                  <a:lnTo>
                    <a:pt x="6012" y="12496"/>
                  </a:lnTo>
                  <a:lnTo>
                    <a:pt x="5984" y="11800"/>
                  </a:lnTo>
                  <a:lnTo>
                    <a:pt x="5928" y="11104"/>
                  </a:lnTo>
                  <a:lnTo>
                    <a:pt x="5845" y="10409"/>
                  </a:lnTo>
                  <a:lnTo>
                    <a:pt x="5761" y="9769"/>
                  </a:lnTo>
                  <a:lnTo>
                    <a:pt x="5567" y="8628"/>
                  </a:lnTo>
                  <a:lnTo>
                    <a:pt x="5428" y="7821"/>
                  </a:lnTo>
                  <a:lnTo>
                    <a:pt x="5344" y="7264"/>
                  </a:lnTo>
                  <a:lnTo>
                    <a:pt x="5233" y="6652"/>
                  </a:lnTo>
                  <a:lnTo>
                    <a:pt x="5094" y="6012"/>
                  </a:lnTo>
                  <a:lnTo>
                    <a:pt x="4927" y="5344"/>
                  </a:lnTo>
                  <a:lnTo>
                    <a:pt x="4732" y="4676"/>
                  </a:lnTo>
                  <a:lnTo>
                    <a:pt x="4509" y="4036"/>
                  </a:lnTo>
                  <a:lnTo>
                    <a:pt x="4231" y="3396"/>
                  </a:lnTo>
                  <a:lnTo>
                    <a:pt x="3953" y="2783"/>
                  </a:lnTo>
                  <a:lnTo>
                    <a:pt x="3619" y="2199"/>
                  </a:lnTo>
                  <a:lnTo>
                    <a:pt x="3229" y="1670"/>
                  </a:lnTo>
                  <a:lnTo>
                    <a:pt x="3034" y="1420"/>
                  </a:lnTo>
                  <a:lnTo>
                    <a:pt x="2812" y="1169"/>
                  </a:lnTo>
                  <a:lnTo>
                    <a:pt x="2589" y="975"/>
                  </a:lnTo>
                  <a:lnTo>
                    <a:pt x="2339" y="780"/>
                  </a:lnTo>
                  <a:lnTo>
                    <a:pt x="2116" y="585"/>
                  </a:lnTo>
                  <a:lnTo>
                    <a:pt x="1838" y="446"/>
                  </a:lnTo>
                  <a:lnTo>
                    <a:pt x="1559" y="307"/>
                  </a:lnTo>
                  <a:lnTo>
                    <a:pt x="1281" y="195"/>
                  </a:lnTo>
                  <a:lnTo>
                    <a:pt x="975" y="84"/>
                  </a:lnTo>
                  <a:lnTo>
                    <a:pt x="669" y="28"/>
                  </a:lnTo>
                  <a:lnTo>
                    <a:pt x="3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23"/>
            <p:cNvSpPr/>
            <p:nvPr/>
          </p:nvSpPr>
          <p:spPr>
            <a:xfrm>
              <a:off x="3832750" y="2992300"/>
              <a:ext cx="456425" cy="625475"/>
            </a:xfrm>
            <a:custGeom>
              <a:rect b="b" l="l" r="r" t="t"/>
              <a:pathLst>
                <a:path extrusionOk="0" h="25019" w="18257">
                  <a:moveTo>
                    <a:pt x="8962" y="0"/>
                  </a:moveTo>
                  <a:lnTo>
                    <a:pt x="8322" y="28"/>
                  </a:lnTo>
                  <a:lnTo>
                    <a:pt x="7682" y="84"/>
                  </a:lnTo>
                  <a:lnTo>
                    <a:pt x="6930" y="167"/>
                  </a:lnTo>
                  <a:lnTo>
                    <a:pt x="6151" y="306"/>
                  </a:lnTo>
                  <a:lnTo>
                    <a:pt x="5400" y="501"/>
                  </a:lnTo>
                  <a:lnTo>
                    <a:pt x="4648" y="724"/>
                  </a:lnTo>
                  <a:lnTo>
                    <a:pt x="4147" y="919"/>
                  </a:lnTo>
                  <a:lnTo>
                    <a:pt x="3647" y="1114"/>
                  </a:lnTo>
                  <a:lnTo>
                    <a:pt x="3173" y="1364"/>
                  </a:lnTo>
                  <a:lnTo>
                    <a:pt x="2951" y="1475"/>
                  </a:lnTo>
                  <a:lnTo>
                    <a:pt x="2728" y="1642"/>
                  </a:lnTo>
                  <a:lnTo>
                    <a:pt x="2311" y="1976"/>
                  </a:lnTo>
                  <a:lnTo>
                    <a:pt x="1921" y="2338"/>
                  </a:lnTo>
                  <a:lnTo>
                    <a:pt x="1587" y="2783"/>
                  </a:lnTo>
                  <a:lnTo>
                    <a:pt x="1281" y="3229"/>
                  </a:lnTo>
                  <a:lnTo>
                    <a:pt x="1031" y="3702"/>
                  </a:lnTo>
                  <a:lnTo>
                    <a:pt x="808" y="4203"/>
                  </a:lnTo>
                  <a:lnTo>
                    <a:pt x="641" y="4704"/>
                  </a:lnTo>
                  <a:lnTo>
                    <a:pt x="502" y="5260"/>
                  </a:lnTo>
                  <a:lnTo>
                    <a:pt x="418" y="5817"/>
                  </a:lnTo>
                  <a:lnTo>
                    <a:pt x="363" y="6234"/>
                  </a:lnTo>
                  <a:lnTo>
                    <a:pt x="363" y="6707"/>
                  </a:lnTo>
                  <a:lnTo>
                    <a:pt x="363" y="7152"/>
                  </a:lnTo>
                  <a:lnTo>
                    <a:pt x="391" y="8099"/>
                  </a:lnTo>
                  <a:lnTo>
                    <a:pt x="558" y="9991"/>
                  </a:lnTo>
                  <a:lnTo>
                    <a:pt x="585" y="10854"/>
                  </a:lnTo>
                  <a:lnTo>
                    <a:pt x="613" y="11744"/>
                  </a:lnTo>
                  <a:lnTo>
                    <a:pt x="613" y="12690"/>
                  </a:lnTo>
                  <a:lnTo>
                    <a:pt x="585" y="13609"/>
                  </a:lnTo>
                  <a:lnTo>
                    <a:pt x="530" y="14555"/>
                  </a:lnTo>
                  <a:lnTo>
                    <a:pt x="418" y="15501"/>
                  </a:lnTo>
                  <a:lnTo>
                    <a:pt x="279" y="16670"/>
                  </a:lnTo>
                  <a:lnTo>
                    <a:pt x="196" y="17421"/>
                  </a:lnTo>
                  <a:lnTo>
                    <a:pt x="112" y="18312"/>
                  </a:lnTo>
                  <a:lnTo>
                    <a:pt x="29" y="19202"/>
                  </a:lnTo>
                  <a:lnTo>
                    <a:pt x="1" y="20121"/>
                  </a:lnTo>
                  <a:lnTo>
                    <a:pt x="1" y="21039"/>
                  </a:lnTo>
                  <a:lnTo>
                    <a:pt x="1" y="21679"/>
                  </a:lnTo>
                  <a:lnTo>
                    <a:pt x="29" y="22013"/>
                  </a:lnTo>
                  <a:lnTo>
                    <a:pt x="84" y="22347"/>
                  </a:lnTo>
                  <a:lnTo>
                    <a:pt x="140" y="22653"/>
                  </a:lnTo>
                  <a:lnTo>
                    <a:pt x="224" y="22904"/>
                  </a:lnTo>
                  <a:lnTo>
                    <a:pt x="335" y="23154"/>
                  </a:lnTo>
                  <a:lnTo>
                    <a:pt x="502" y="23377"/>
                  </a:lnTo>
                  <a:lnTo>
                    <a:pt x="641" y="23516"/>
                  </a:lnTo>
                  <a:lnTo>
                    <a:pt x="780" y="23655"/>
                  </a:lnTo>
                  <a:lnTo>
                    <a:pt x="1114" y="23878"/>
                  </a:lnTo>
                  <a:lnTo>
                    <a:pt x="1504" y="24045"/>
                  </a:lnTo>
                  <a:lnTo>
                    <a:pt x="1893" y="24184"/>
                  </a:lnTo>
                  <a:lnTo>
                    <a:pt x="2339" y="24323"/>
                  </a:lnTo>
                  <a:lnTo>
                    <a:pt x="2784" y="24407"/>
                  </a:lnTo>
                  <a:lnTo>
                    <a:pt x="3647" y="24574"/>
                  </a:lnTo>
                  <a:lnTo>
                    <a:pt x="4175" y="24657"/>
                  </a:lnTo>
                  <a:lnTo>
                    <a:pt x="4593" y="24713"/>
                  </a:lnTo>
                  <a:lnTo>
                    <a:pt x="5149" y="24824"/>
                  </a:lnTo>
                  <a:lnTo>
                    <a:pt x="5678" y="24880"/>
                  </a:lnTo>
                  <a:lnTo>
                    <a:pt x="6235" y="24935"/>
                  </a:lnTo>
                  <a:lnTo>
                    <a:pt x="6791" y="24991"/>
                  </a:lnTo>
                  <a:lnTo>
                    <a:pt x="7877" y="25019"/>
                  </a:lnTo>
                  <a:lnTo>
                    <a:pt x="9936" y="25019"/>
                  </a:lnTo>
                  <a:lnTo>
                    <a:pt x="10882" y="24991"/>
                  </a:lnTo>
                  <a:lnTo>
                    <a:pt x="11801" y="24907"/>
                  </a:lnTo>
                  <a:lnTo>
                    <a:pt x="12719" y="24768"/>
                  </a:lnTo>
                  <a:lnTo>
                    <a:pt x="13637" y="24601"/>
                  </a:lnTo>
                  <a:lnTo>
                    <a:pt x="14194" y="24490"/>
                  </a:lnTo>
                  <a:lnTo>
                    <a:pt x="14500" y="24434"/>
                  </a:lnTo>
                  <a:lnTo>
                    <a:pt x="15168" y="24267"/>
                  </a:lnTo>
                  <a:lnTo>
                    <a:pt x="15836" y="24073"/>
                  </a:lnTo>
                  <a:lnTo>
                    <a:pt x="16170" y="23961"/>
                  </a:lnTo>
                  <a:lnTo>
                    <a:pt x="16476" y="23822"/>
                  </a:lnTo>
                  <a:lnTo>
                    <a:pt x="16782" y="23655"/>
                  </a:lnTo>
                  <a:lnTo>
                    <a:pt x="17088" y="23488"/>
                  </a:lnTo>
                  <a:lnTo>
                    <a:pt x="17255" y="23349"/>
                  </a:lnTo>
                  <a:lnTo>
                    <a:pt x="17450" y="23182"/>
                  </a:lnTo>
                  <a:lnTo>
                    <a:pt x="17589" y="22987"/>
                  </a:lnTo>
                  <a:lnTo>
                    <a:pt x="17728" y="22792"/>
                  </a:lnTo>
                  <a:lnTo>
                    <a:pt x="17839" y="22598"/>
                  </a:lnTo>
                  <a:lnTo>
                    <a:pt x="17923" y="22375"/>
                  </a:lnTo>
                  <a:lnTo>
                    <a:pt x="18090" y="21930"/>
                  </a:lnTo>
                  <a:lnTo>
                    <a:pt x="18201" y="21429"/>
                  </a:lnTo>
                  <a:lnTo>
                    <a:pt x="18257" y="20956"/>
                  </a:lnTo>
                  <a:lnTo>
                    <a:pt x="18257" y="20733"/>
                  </a:lnTo>
                  <a:lnTo>
                    <a:pt x="18257" y="19119"/>
                  </a:lnTo>
                  <a:lnTo>
                    <a:pt x="18257" y="18312"/>
                  </a:lnTo>
                  <a:lnTo>
                    <a:pt x="18229" y="17505"/>
                  </a:lnTo>
                  <a:lnTo>
                    <a:pt x="18201" y="16948"/>
                  </a:lnTo>
                  <a:lnTo>
                    <a:pt x="18173" y="16559"/>
                  </a:lnTo>
                  <a:lnTo>
                    <a:pt x="18062" y="15306"/>
                  </a:lnTo>
                  <a:lnTo>
                    <a:pt x="17923" y="14082"/>
                  </a:lnTo>
                  <a:lnTo>
                    <a:pt x="17812" y="12857"/>
                  </a:lnTo>
                  <a:lnTo>
                    <a:pt x="17728" y="11633"/>
                  </a:lnTo>
                  <a:lnTo>
                    <a:pt x="17700" y="10993"/>
                  </a:lnTo>
                  <a:lnTo>
                    <a:pt x="17700" y="10742"/>
                  </a:lnTo>
                  <a:lnTo>
                    <a:pt x="17645" y="8544"/>
                  </a:lnTo>
                  <a:lnTo>
                    <a:pt x="17589" y="7459"/>
                  </a:lnTo>
                  <a:lnTo>
                    <a:pt x="17533" y="6373"/>
                  </a:lnTo>
                  <a:lnTo>
                    <a:pt x="17450" y="5622"/>
                  </a:lnTo>
                  <a:lnTo>
                    <a:pt x="17394" y="5093"/>
                  </a:lnTo>
                  <a:lnTo>
                    <a:pt x="17283" y="4481"/>
                  </a:lnTo>
                  <a:lnTo>
                    <a:pt x="17144" y="3869"/>
                  </a:lnTo>
                  <a:lnTo>
                    <a:pt x="17060" y="3563"/>
                  </a:lnTo>
                  <a:lnTo>
                    <a:pt x="16949" y="3256"/>
                  </a:lnTo>
                  <a:lnTo>
                    <a:pt x="16838" y="2978"/>
                  </a:lnTo>
                  <a:lnTo>
                    <a:pt x="16698" y="2700"/>
                  </a:lnTo>
                  <a:lnTo>
                    <a:pt x="16559" y="2477"/>
                  </a:lnTo>
                  <a:lnTo>
                    <a:pt x="16420" y="2282"/>
                  </a:lnTo>
                  <a:lnTo>
                    <a:pt x="16281" y="2115"/>
                  </a:lnTo>
                  <a:lnTo>
                    <a:pt x="16114" y="1921"/>
                  </a:lnTo>
                  <a:lnTo>
                    <a:pt x="15780" y="1642"/>
                  </a:lnTo>
                  <a:lnTo>
                    <a:pt x="15390" y="1364"/>
                  </a:lnTo>
                  <a:lnTo>
                    <a:pt x="14973" y="1141"/>
                  </a:lnTo>
                  <a:lnTo>
                    <a:pt x="14556" y="974"/>
                  </a:lnTo>
                  <a:lnTo>
                    <a:pt x="14110" y="807"/>
                  </a:lnTo>
                  <a:lnTo>
                    <a:pt x="13665" y="668"/>
                  </a:lnTo>
                  <a:lnTo>
                    <a:pt x="13470" y="613"/>
                  </a:lnTo>
                  <a:lnTo>
                    <a:pt x="12802" y="446"/>
                  </a:lnTo>
                  <a:lnTo>
                    <a:pt x="11995" y="279"/>
                  </a:lnTo>
                  <a:lnTo>
                    <a:pt x="11188" y="140"/>
                  </a:lnTo>
                  <a:lnTo>
                    <a:pt x="10353" y="56"/>
                  </a:lnTo>
                  <a:lnTo>
                    <a:pt x="9546" y="28"/>
                  </a:lnTo>
                  <a:lnTo>
                    <a:pt x="89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23"/>
            <p:cNvSpPr/>
            <p:nvPr/>
          </p:nvSpPr>
          <p:spPr>
            <a:xfrm>
              <a:off x="3832750" y="2892100"/>
              <a:ext cx="456425" cy="725675"/>
            </a:xfrm>
            <a:custGeom>
              <a:rect b="b" l="l" r="r" t="t"/>
              <a:pathLst>
                <a:path extrusionOk="0" h="29027" w="18257">
                  <a:moveTo>
                    <a:pt x="4203" y="10771"/>
                  </a:moveTo>
                  <a:lnTo>
                    <a:pt x="5288" y="10882"/>
                  </a:lnTo>
                  <a:lnTo>
                    <a:pt x="6374" y="10938"/>
                  </a:lnTo>
                  <a:lnTo>
                    <a:pt x="7459" y="10993"/>
                  </a:lnTo>
                  <a:lnTo>
                    <a:pt x="8545" y="10993"/>
                  </a:lnTo>
                  <a:lnTo>
                    <a:pt x="8572" y="13109"/>
                  </a:lnTo>
                  <a:lnTo>
                    <a:pt x="8656" y="15196"/>
                  </a:lnTo>
                  <a:lnTo>
                    <a:pt x="8656" y="15363"/>
                  </a:lnTo>
                  <a:lnTo>
                    <a:pt x="6485" y="15335"/>
                  </a:lnTo>
                  <a:lnTo>
                    <a:pt x="5428" y="15279"/>
                  </a:lnTo>
                  <a:lnTo>
                    <a:pt x="4342" y="15224"/>
                  </a:lnTo>
                  <a:lnTo>
                    <a:pt x="4259" y="12997"/>
                  </a:lnTo>
                  <a:lnTo>
                    <a:pt x="4231" y="11884"/>
                  </a:lnTo>
                  <a:lnTo>
                    <a:pt x="4203" y="10771"/>
                  </a:lnTo>
                  <a:close/>
                  <a:moveTo>
                    <a:pt x="12942" y="10854"/>
                  </a:moveTo>
                  <a:lnTo>
                    <a:pt x="13108" y="12608"/>
                  </a:lnTo>
                  <a:lnTo>
                    <a:pt x="13248" y="14277"/>
                  </a:lnTo>
                  <a:lnTo>
                    <a:pt x="13303" y="15224"/>
                  </a:lnTo>
                  <a:lnTo>
                    <a:pt x="11383" y="15307"/>
                  </a:lnTo>
                  <a:lnTo>
                    <a:pt x="9463" y="15363"/>
                  </a:lnTo>
                  <a:lnTo>
                    <a:pt x="9268" y="15363"/>
                  </a:lnTo>
                  <a:lnTo>
                    <a:pt x="9185" y="13164"/>
                  </a:lnTo>
                  <a:lnTo>
                    <a:pt x="9157" y="10993"/>
                  </a:lnTo>
                  <a:lnTo>
                    <a:pt x="9964" y="10993"/>
                  </a:lnTo>
                  <a:lnTo>
                    <a:pt x="11439" y="10938"/>
                  </a:lnTo>
                  <a:lnTo>
                    <a:pt x="12942" y="10854"/>
                  </a:lnTo>
                  <a:close/>
                  <a:moveTo>
                    <a:pt x="4370" y="16114"/>
                  </a:moveTo>
                  <a:lnTo>
                    <a:pt x="5455" y="16142"/>
                  </a:lnTo>
                  <a:lnTo>
                    <a:pt x="6541" y="16170"/>
                  </a:lnTo>
                  <a:lnTo>
                    <a:pt x="8656" y="16170"/>
                  </a:lnTo>
                  <a:lnTo>
                    <a:pt x="8711" y="18674"/>
                  </a:lnTo>
                  <a:lnTo>
                    <a:pt x="8739" y="21207"/>
                  </a:lnTo>
                  <a:lnTo>
                    <a:pt x="8739" y="21207"/>
                  </a:lnTo>
                  <a:lnTo>
                    <a:pt x="7654" y="21179"/>
                  </a:lnTo>
                  <a:lnTo>
                    <a:pt x="6569" y="21151"/>
                  </a:lnTo>
                  <a:lnTo>
                    <a:pt x="4398" y="21012"/>
                  </a:lnTo>
                  <a:lnTo>
                    <a:pt x="4398" y="18563"/>
                  </a:lnTo>
                  <a:lnTo>
                    <a:pt x="4370" y="16114"/>
                  </a:lnTo>
                  <a:close/>
                  <a:moveTo>
                    <a:pt x="13359" y="16031"/>
                  </a:moveTo>
                  <a:lnTo>
                    <a:pt x="13470" y="18535"/>
                  </a:lnTo>
                  <a:lnTo>
                    <a:pt x="13582" y="21040"/>
                  </a:lnTo>
                  <a:lnTo>
                    <a:pt x="11801" y="21151"/>
                  </a:lnTo>
                  <a:lnTo>
                    <a:pt x="10910" y="21179"/>
                  </a:lnTo>
                  <a:lnTo>
                    <a:pt x="10019" y="21207"/>
                  </a:lnTo>
                  <a:lnTo>
                    <a:pt x="9546" y="21207"/>
                  </a:lnTo>
                  <a:lnTo>
                    <a:pt x="9296" y="16170"/>
                  </a:lnTo>
                  <a:lnTo>
                    <a:pt x="9463" y="16170"/>
                  </a:lnTo>
                  <a:lnTo>
                    <a:pt x="11411" y="16114"/>
                  </a:lnTo>
                  <a:lnTo>
                    <a:pt x="13359" y="16031"/>
                  </a:lnTo>
                  <a:close/>
                  <a:moveTo>
                    <a:pt x="13609" y="21958"/>
                  </a:moveTo>
                  <a:lnTo>
                    <a:pt x="13637" y="23934"/>
                  </a:lnTo>
                  <a:lnTo>
                    <a:pt x="13637" y="25882"/>
                  </a:lnTo>
                  <a:lnTo>
                    <a:pt x="12775" y="26021"/>
                  </a:lnTo>
                  <a:lnTo>
                    <a:pt x="11884" y="26105"/>
                  </a:lnTo>
                  <a:lnTo>
                    <a:pt x="11021" y="26188"/>
                  </a:lnTo>
                  <a:lnTo>
                    <a:pt x="10131" y="26272"/>
                  </a:lnTo>
                  <a:lnTo>
                    <a:pt x="9769" y="26272"/>
                  </a:lnTo>
                  <a:lnTo>
                    <a:pt x="9686" y="24185"/>
                  </a:lnTo>
                  <a:lnTo>
                    <a:pt x="9602" y="22097"/>
                  </a:lnTo>
                  <a:lnTo>
                    <a:pt x="10019" y="22070"/>
                  </a:lnTo>
                  <a:lnTo>
                    <a:pt x="11801" y="22042"/>
                  </a:lnTo>
                  <a:lnTo>
                    <a:pt x="13609" y="21958"/>
                  </a:lnTo>
                  <a:close/>
                  <a:moveTo>
                    <a:pt x="4398" y="21930"/>
                  </a:moveTo>
                  <a:lnTo>
                    <a:pt x="5483" y="21986"/>
                  </a:lnTo>
                  <a:lnTo>
                    <a:pt x="6596" y="22042"/>
                  </a:lnTo>
                  <a:lnTo>
                    <a:pt x="7682" y="22070"/>
                  </a:lnTo>
                  <a:lnTo>
                    <a:pt x="8767" y="22097"/>
                  </a:lnTo>
                  <a:lnTo>
                    <a:pt x="8795" y="24212"/>
                  </a:lnTo>
                  <a:lnTo>
                    <a:pt x="8851" y="26327"/>
                  </a:lnTo>
                  <a:lnTo>
                    <a:pt x="6569" y="26327"/>
                  </a:lnTo>
                  <a:lnTo>
                    <a:pt x="5428" y="26272"/>
                  </a:lnTo>
                  <a:lnTo>
                    <a:pt x="4287" y="26188"/>
                  </a:lnTo>
                  <a:lnTo>
                    <a:pt x="4342" y="24073"/>
                  </a:lnTo>
                  <a:lnTo>
                    <a:pt x="4398" y="21930"/>
                  </a:lnTo>
                  <a:close/>
                  <a:moveTo>
                    <a:pt x="14083" y="1"/>
                  </a:moveTo>
                  <a:lnTo>
                    <a:pt x="14055" y="29"/>
                  </a:lnTo>
                  <a:lnTo>
                    <a:pt x="13804" y="558"/>
                  </a:lnTo>
                  <a:lnTo>
                    <a:pt x="13582" y="1086"/>
                  </a:lnTo>
                  <a:lnTo>
                    <a:pt x="13387" y="1643"/>
                  </a:lnTo>
                  <a:lnTo>
                    <a:pt x="13220" y="2172"/>
                  </a:lnTo>
                  <a:lnTo>
                    <a:pt x="13081" y="2728"/>
                  </a:lnTo>
                  <a:lnTo>
                    <a:pt x="12969" y="3313"/>
                  </a:lnTo>
                  <a:lnTo>
                    <a:pt x="12886" y="3869"/>
                  </a:lnTo>
                  <a:lnTo>
                    <a:pt x="12802" y="4454"/>
                  </a:lnTo>
                  <a:lnTo>
                    <a:pt x="12747" y="5177"/>
                  </a:lnTo>
                  <a:lnTo>
                    <a:pt x="12719" y="5873"/>
                  </a:lnTo>
                  <a:lnTo>
                    <a:pt x="12691" y="6596"/>
                  </a:lnTo>
                  <a:lnTo>
                    <a:pt x="12719" y="7320"/>
                  </a:lnTo>
                  <a:lnTo>
                    <a:pt x="12775" y="8767"/>
                  </a:lnTo>
                  <a:lnTo>
                    <a:pt x="12886" y="10214"/>
                  </a:lnTo>
                  <a:lnTo>
                    <a:pt x="11550" y="10298"/>
                  </a:lnTo>
                  <a:lnTo>
                    <a:pt x="10242" y="10353"/>
                  </a:lnTo>
                  <a:lnTo>
                    <a:pt x="9185" y="10381"/>
                  </a:lnTo>
                  <a:lnTo>
                    <a:pt x="9212" y="8795"/>
                  </a:lnTo>
                  <a:lnTo>
                    <a:pt x="9268" y="7209"/>
                  </a:lnTo>
                  <a:lnTo>
                    <a:pt x="9379" y="5622"/>
                  </a:lnTo>
                  <a:lnTo>
                    <a:pt x="9546" y="4036"/>
                  </a:lnTo>
                  <a:lnTo>
                    <a:pt x="9658" y="3062"/>
                  </a:lnTo>
                  <a:lnTo>
                    <a:pt x="9797" y="2116"/>
                  </a:lnTo>
                  <a:lnTo>
                    <a:pt x="9964" y="1170"/>
                  </a:lnTo>
                  <a:lnTo>
                    <a:pt x="10131" y="224"/>
                  </a:lnTo>
                  <a:lnTo>
                    <a:pt x="10131" y="168"/>
                  </a:lnTo>
                  <a:lnTo>
                    <a:pt x="10131" y="140"/>
                  </a:lnTo>
                  <a:lnTo>
                    <a:pt x="10047" y="84"/>
                  </a:lnTo>
                  <a:lnTo>
                    <a:pt x="9964" y="84"/>
                  </a:lnTo>
                  <a:lnTo>
                    <a:pt x="9936" y="112"/>
                  </a:lnTo>
                  <a:lnTo>
                    <a:pt x="9908" y="168"/>
                  </a:lnTo>
                  <a:lnTo>
                    <a:pt x="9602" y="1114"/>
                  </a:lnTo>
                  <a:lnTo>
                    <a:pt x="9352" y="2060"/>
                  </a:lnTo>
                  <a:lnTo>
                    <a:pt x="9129" y="3034"/>
                  </a:lnTo>
                  <a:lnTo>
                    <a:pt x="8962" y="4008"/>
                  </a:lnTo>
                  <a:lnTo>
                    <a:pt x="8851" y="4815"/>
                  </a:lnTo>
                  <a:lnTo>
                    <a:pt x="8739" y="5595"/>
                  </a:lnTo>
                  <a:lnTo>
                    <a:pt x="8684" y="6374"/>
                  </a:lnTo>
                  <a:lnTo>
                    <a:pt x="8628" y="7181"/>
                  </a:lnTo>
                  <a:lnTo>
                    <a:pt x="8545" y="8767"/>
                  </a:lnTo>
                  <a:lnTo>
                    <a:pt x="8545" y="10381"/>
                  </a:lnTo>
                  <a:lnTo>
                    <a:pt x="7459" y="10381"/>
                  </a:lnTo>
                  <a:lnTo>
                    <a:pt x="6374" y="10326"/>
                  </a:lnTo>
                  <a:lnTo>
                    <a:pt x="5288" y="10298"/>
                  </a:lnTo>
                  <a:lnTo>
                    <a:pt x="4231" y="10214"/>
                  </a:lnTo>
                  <a:lnTo>
                    <a:pt x="4231" y="9463"/>
                  </a:lnTo>
                  <a:lnTo>
                    <a:pt x="4259" y="8739"/>
                  </a:lnTo>
                  <a:lnTo>
                    <a:pt x="4314" y="7710"/>
                  </a:lnTo>
                  <a:lnTo>
                    <a:pt x="4398" y="6708"/>
                  </a:lnTo>
                  <a:lnTo>
                    <a:pt x="4509" y="5734"/>
                  </a:lnTo>
                  <a:lnTo>
                    <a:pt x="4648" y="4732"/>
                  </a:lnTo>
                  <a:lnTo>
                    <a:pt x="4982" y="2784"/>
                  </a:lnTo>
                  <a:lnTo>
                    <a:pt x="5344" y="836"/>
                  </a:lnTo>
                  <a:lnTo>
                    <a:pt x="5344" y="780"/>
                  </a:lnTo>
                  <a:lnTo>
                    <a:pt x="5316" y="752"/>
                  </a:lnTo>
                  <a:lnTo>
                    <a:pt x="5261" y="697"/>
                  </a:lnTo>
                  <a:lnTo>
                    <a:pt x="5177" y="697"/>
                  </a:lnTo>
                  <a:lnTo>
                    <a:pt x="5122" y="725"/>
                  </a:lnTo>
                  <a:lnTo>
                    <a:pt x="5094" y="780"/>
                  </a:lnTo>
                  <a:lnTo>
                    <a:pt x="4788" y="1810"/>
                  </a:lnTo>
                  <a:lnTo>
                    <a:pt x="4537" y="2840"/>
                  </a:lnTo>
                  <a:lnTo>
                    <a:pt x="4314" y="3869"/>
                  </a:lnTo>
                  <a:lnTo>
                    <a:pt x="4147" y="4927"/>
                  </a:lnTo>
                  <a:lnTo>
                    <a:pt x="3981" y="6207"/>
                  </a:lnTo>
                  <a:lnTo>
                    <a:pt x="3869" y="7543"/>
                  </a:lnTo>
                  <a:lnTo>
                    <a:pt x="3814" y="8851"/>
                  </a:lnTo>
                  <a:lnTo>
                    <a:pt x="3758" y="10186"/>
                  </a:lnTo>
                  <a:lnTo>
                    <a:pt x="2088" y="10019"/>
                  </a:lnTo>
                  <a:lnTo>
                    <a:pt x="418" y="9825"/>
                  </a:lnTo>
                  <a:lnTo>
                    <a:pt x="363" y="10242"/>
                  </a:lnTo>
                  <a:lnTo>
                    <a:pt x="2060" y="10520"/>
                  </a:lnTo>
                  <a:lnTo>
                    <a:pt x="3758" y="10715"/>
                  </a:lnTo>
                  <a:lnTo>
                    <a:pt x="3786" y="12942"/>
                  </a:lnTo>
                  <a:lnTo>
                    <a:pt x="3841" y="15168"/>
                  </a:lnTo>
                  <a:lnTo>
                    <a:pt x="3841" y="15196"/>
                  </a:lnTo>
                  <a:lnTo>
                    <a:pt x="3786" y="15196"/>
                  </a:lnTo>
                  <a:lnTo>
                    <a:pt x="2979" y="15140"/>
                  </a:lnTo>
                  <a:lnTo>
                    <a:pt x="2199" y="15057"/>
                  </a:lnTo>
                  <a:lnTo>
                    <a:pt x="585" y="14862"/>
                  </a:lnTo>
                  <a:lnTo>
                    <a:pt x="613" y="15752"/>
                  </a:lnTo>
                  <a:lnTo>
                    <a:pt x="1420" y="15864"/>
                  </a:lnTo>
                  <a:lnTo>
                    <a:pt x="2227" y="15947"/>
                  </a:lnTo>
                  <a:lnTo>
                    <a:pt x="3034" y="16031"/>
                  </a:lnTo>
                  <a:lnTo>
                    <a:pt x="3869" y="16086"/>
                  </a:lnTo>
                  <a:lnTo>
                    <a:pt x="3897" y="18535"/>
                  </a:lnTo>
                  <a:lnTo>
                    <a:pt x="3897" y="20984"/>
                  </a:lnTo>
                  <a:lnTo>
                    <a:pt x="279" y="20678"/>
                  </a:lnTo>
                  <a:lnTo>
                    <a:pt x="196" y="21429"/>
                  </a:lnTo>
                  <a:lnTo>
                    <a:pt x="1114" y="21569"/>
                  </a:lnTo>
                  <a:lnTo>
                    <a:pt x="2032" y="21708"/>
                  </a:lnTo>
                  <a:lnTo>
                    <a:pt x="2951" y="21791"/>
                  </a:lnTo>
                  <a:lnTo>
                    <a:pt x="3869" y="21903"/>
                  </a:lnTo>
                  <a:lnTo>
                    <a:pt x="3814" y="24018"/>
                  </a:lnTo>
                  <a:lnTo>
                    <a:pt x="3758" y="26133"/>
                  </a:lnTo>
                  <a:lnTo>
                    <a:pt x="1893" y="25938"/>
                  </a:lnTo>
                  <a:lnTo>
                    <a:pt x="1" y="25687"/>
                  </a:lnTo>
                  <a:lnTo>
                    <a:pt x="29" y="26021"/>
                  </a:lnTo>
                  <a:lnTo>
                    <a:pt x="84" y="26355"/>
                  </a:lnTo>
                  <a:lnTo>
                    <a:pt x="975" y="26550"/>
                  </a:lnTo>
                  <a:lnTo>
                    <a:pt x="1893" y="26689"/>
                  </a:lnTo>
                  <a:lnTo>
                    <a:pt x="2812" y="26800"/>
                  </a:lnTo>
                  <a:lnTo>
                    <a:pt x="3730" y="26912"/>
                  </a:lnTo>
                  <a:lnTo>
                    <a:pt x="3647" y="28582"/>
                  </a:lnTo>
                  <a:lnTo>
                    <a:pt x="4175" y="28665"/>
                  </a:lnTo>
                  <a:lnTo>
                    <a:pt x="4259" y="26940"/>
                  </a:lnTo>
                  <a:lnTo>
                    <a:pt x="5428" y="27023"/>
                  </a:lnTo>
                  <a:lnTo>
                    <a:pt x="6569" y="27079"/>
                  </a:lnTo>
                  <a:lnTo>
                    <a:pt x="7737" y="27079"/>
                  </a:lnTo>
                  <a:lnTo>
                    <a:pt x="8878" y="27051"/>
                  </a:lnTo>
                  <a:lnTo>
                    <a:pt x="8990" y="29027"/>
                  </a:lnTo>
                  <a:lnTo>
                    <a:pt x="9825" y="29027"/>
                  </a:lnTo>
                  <a:lnTo>
                    <a:pt x="9797" y="27023"/>
                  </a:lnTo>
                  <a:lnTo>
                    <a:pt x="10409" y="26995"/>
                  </a:lnTo>
                  <a:lnTo>
                    <a:pt x="11995" y="26884"/>
                  </a:lnTo>
                  <a:lnTo>
                    <a:pt x="13665" y="26717"/>
                  </a:lnTo>
                  <a:lnTo>
                    <a:pt x="13637" y="28609"/>
                  </a:lnTo>
                  <a:lnTo>
                    <a:pt x="14194" y="28498"/>
                  </a:lnTo>
                  <a:lnTo>
                    <a:pt x="14222" y="26633"/>
                  </a:lnTo>
                  <a:lnTo>
                    <a:pt x="15196" y="26522"/>
                  </a:lnTo>
                  <a:lnTo>
                    <a:pt x="16170" y="26355"/>
                  </a:lnTo>
                  <a:lnTo>
                    <a:pt x="17144" y="26160"/>
                  </a:lnTo>
                  <a:lnTo>
                    <a:pt x="18090" y="25938"/>
                  </a:lnTo>
                  <a:lnTo>
                    <a:pt x="18201" y="25437"/>
                  </a:lnTo>
                  <a:lnTo>
                    <a:pt x="18257" y="24964"/>
                  </a:lnTo>
                  <a:lnTo>
                    <a:pt x="17394" y="25186"/>
                  </a:lnTo>
                  <a:lnTo>
                    <a:pt x="16559" y="25381"/>
                  </a:lnTo>
                  <a:lnTo>
                    <a:pt x="15390" y="25604"/>
                  </a:lnTo>
                  <a:lnTo>
                    <a:pt x="14222" y="25799"/>
                  </a:lnTo>
                  <a:lnTo>
                    <a:pt x="14194" y="23878"/>
                  </a:lnTo>
                  <a:lnTo>
                    <a:pt x="14166" y="21930"/>
                  </a:lnTo>
                  <a:lnTo>
                    <a:pt x="15196" y="21875"/>
                  </a:lnTo>
                  <a:lnTo>
                    <a:pt x="16198" y="21763"/>
                  </a:lnTo>
                  <a:lnTo>
                    <a:pt x="17227" y="21652"/>
                  </a:lnTo>
                  <a:lnTo>
                    <a:pt x="18229" y="21513"/>
                  </a:lnTo>
                  <a:lnTo>
                    <a:pt x="18201" y="20956"/>
                  </a:lnTo>
                  <a:lnTo>
                    <a:pt x="18173" y="20567"/>
                  </a:lnTo>
                  <a:lnTo>
                    <a:pt x="16170" y="20789"/>
                  </a:lnTo>
                  <a:lnTo>
                    <a:pt x="14138" y="20984"/>
                  </a:lnTo>
                  <a:lnTo>
                    <a:pt x="14055" y="18480"/>
                  </a:lnTo>
                  <a:lnTo>
                    <a:pt x="13916" y="15975"/>
                  </a:lnTo>
                  <a:lnTo>
                    <a:pt x="15446" y="15836"/>
                  </a:lnTo>
                  <a:lnTo>
                    <a:pt x="16587" y="15752"/>
                  </a:lnTo>
                  <a:lnTo>
                    <a:pt x="17728" y="15641"/>
                  </a:lnTo>
                  <a:lnTo>
                    <a:pt x="17700" y="15001"/>
                  </a:lnTo>
                  <a:lnTo>
                    <a:pt x="17700" y="14750"/>
                  </a:lnTo>
                  <a:lnTo>
                    <a:pt x="16420" y="14917"/>
                  </a:lnTo>
                  <a:lnTo>
                    <a:pt x="15780" y="15001"/>
                  </a:lnTo>
                  <a:lnTo>
                    <a:pt x="15140" y="15084"/>
                  </a:lnTo>
                  <a:lnTo>
                    <a:pt x="13860" y="15168"/>
                  </a:lnTo>
                  <a:lnTo>
                    <a:pt x="13554" y="10827"/>
                  </a:lnTo>
                  <a:lnTo>
                    <a:pt x="14556" y="10743"/>
                  </a:lnTo>
                  <a:lnTo>
                    <a:pt x="15557" y="10660"/>
                  </a:lnTo>
                  <a:lnTo>
                    <a:pt x="16531" y="10520"/>
                  </a:lnTo>
                  <a:lnTo>
                    <a:pt x="17533" y="10381"/>
                  </a:lnTo>
                  <a:lnTo>
                    <a:pt x="17450" y="9630"/>
                  </a:lnTo>
                  <a:lnTo>
                    <a:pt x="16337" y="9825"/>
                  </a:lnTo>
                  <a:lnTo>
                    <a:pt x="14917" y="10019"/>
                  </a:lnTo>
                  <a:lnTo>
                    <a:pt x="13498" y="10159"/>
                  </a:lnTo>
                  <a:lnTo>
                    <a:pt x="13442" y="8767"/>
                  </a:lnTo>
                  <a:lnTo>
                    <a:pt x="13415" y="7376"/>
                  </a:lnTo>
                  <a:lnTo>
                    <a:pt x="13415" y="6012"/>
                  </a:lnTo>
                  <a:lnTo>
                    <a:pt x="13470" y="4621"/>
                  </a:lnTo>
                  <a:lnTo>
                    <a:pt x="13582" y="3507"/>
                  </a:lnTo>
                  <a:lnTo>
                    <a:pt x="13721" y="2366"/>
                  </a:lnTo>
                  <a:lnTo>
                    <a:pt x="13916" y="1225"/>
                  </a:lnTo>
                  <a:lnTo>
                    <a:pt x="14166" y="84"/>
                  </a:lnTo>
                  <a:lnTo>
                    <a:pt x="14166" y="57"/>
                  </a:lnTo>
                  <a:lnTo>
                    <a:pt x="1413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23"/>
            <p:cNvSpPr/>
            <p:nvPr/>
          </p:nvSpPr>
          <p:spPr>
            <a:xfrm>
              <a:off x="3857100" y="2691750"/>
              <a:ext cx="402875" cy="503725"/>
            </a:xfrm>
            <a:custGeom>
              <a:rect b="b" l="l" r="r" t="t"/>
              <a:pathLst>
                <a:path extrusionOk="0" h="20149" w="16115">
                  <a:moveTo>
                    <a:pt x="11105" y="0"/>
                  </a:moveTo>
                  <a:lnTo>
                    <a:pt x="10715" y="28"/>
                  </a:lnTo>
                  <a:lnTo>
                    <a:pt x="10326" y="84"/>
                  </a:lnTo>
                  <a:lnTo>
                    <a:pt x="9936" y="167"/>
                  </a:lnTo>
                  <a:lnTo>
                    <a:pt x="9546" y="251"/>
                  </a:lnTo>
                  <a:lnTo>
                    <a:pt x="9157" y="390"/>
                  </a:lnTo>
                  <a:lnTo>
                    <a:pt x="8795" y="557"/>
                  </a:lnTo>
                  <a:lnTo>
                    <a:pt x="8433" y="724"/>
                  </a:lnTo>
                  <a:lnTo>
                    <a:pt x="8071" y="919"/>
                  </a:lnTo>
                  <a:lnTo>
                    <a:pt x="7737" y="1141"/>
                  </a:lnTo>
                  <a:lnTo>
                    <a:pt x="7404" y="1392"/>
                  </a:lnTo>
                  <a:lnTo>
                    <a:pt x="7097" y="1642"/>
                  </a:lnTo>
                  <a:lnTo>
                    <a:pt x="6791" y="1893"/>
                  </a:lnTo>
                  <a:lnTo>
                    <a:pt x="6596" y="2115"/>
                  </a:lnTo>
                  <a:lnTo>
                    <a:pt x="6374" y="2338"/>
                  </a:lnTo>
                  <a:lnTo>
                    <a:pt x="6012" y="2811"/>
                  </a:lnTo>
                  <a:lnTo>
                    <a:pt x="5706" y="3312"/>
                  </a:lnTo>
                  <a:lnTo>
                    <a:pt x="5455" y="3868"/>
                  </a:lnTo>
                  <a:lnTo>
                    <a:pt x="5205" y="4397"/>
                  </a:lnTo>
                  <a:lnTo>
                    <a:pt x="5010" y="4982"/>
                  </a:lnTo>
                  <a:lnTo>
                    <a:pt x="4815" y="5566"/>
                  </a:lnTo>
                  <a:lnTo>
                    <a:pt x="4648" y="6150"/>
                  </a:lnTo>
                  <a:lnTo>
                    <a:pt x="4342" y="7319"/>
                  </a:lnTo>
                  <a:lnTo>
                    <a:pt x="4175" y="7904"/>
                  </a:lnTo>
                  <a:lnTo>
                    <a:pt x="3981" y="8488"/>
                  </a:lnTo>
                  <a:lnTo>
                    <a:pt x="3786" y="9072"/>
                  </a:lnTo>
                  <a:lnTo>
                    <a:pt x="3535" y="9601"/>
                  </a:lnTo>
                  <a:lnTo>
                    <a:pt x="3285" y="10130"/>
                  </a:lnTo>
                  <a:lnTo>
                    <a:pt x="2979" y="10659"/>
                  </a:lnTo>
                  <a:lnTo>
                    <a:pt x="2784" y="10881"/>
                  </a:lnTo>
                  <a:lnTo>
                    <a:pt x="2589" y="11132"/>
                  </a:lnTo>
                  <a:lnTo>
                    <a:pt x="2088" y="11716"/>
                  </a:lnTo>
                  <a:lnTo>
                    <a:pt x="1504" y="12328"/>
                  </a:lnTo>
                  <a:lnTo>
                    <a:pt x="975" y="13024"/>
                  </a:lnTo>
                  <a:lnTo>
                    <a:pt x="697" y="13358"/>
                  </a:lnTo>
                  <a:lnTo>
                    <a:pt x="474" y="13720"/>
                  </a:lnTo>
                  <a:lnTo>
                    <a:pt x="279" y="14082"/>
                  </a:lnTo>
                  <a:lnTo>
                    <a:pt x="140" y="14416"/>
                  </a:lnTo>
                  <a:lnTo>
                    <a:pt x="57" y="14777"/>
                  </a:lnTo>
                  <a:lnTo>
                    <a:pt x="1" y="15139"/>
                  </a:lnTo>
                  <a:lnTo>
                    <a:pt x="1" y="15306"/>
                  </a:lnTo>
                  <a:lnTo>
                    <a:pt x="29" y="15473"/>
                  </a:lnTo>
                  <a:lnTo>
                    <a:pt x="84" y="15640"/>
                  </a:lnTo>
                  <a:lnTo>
                    <a:pt x="140" y="15807"/>
                  </a:lnTo>
                  <a:lnTo>
                    <a:pt x="224" y="15974"/>
                  </a:lnTo>
                  <a:lnTo>
                    <a:pt x="335" y="16113"/>
                  </a:lnTo>
                  <a:lnTo>
                    <a:pt x="474" y="16197"/>
                  </a:lnTo>
                  <a:lnTo>
                    <a:pt x="585" y="16280"/>
                  </a:lnTo>
                  <a:lnTo>
                    <a:pt x="725" y="16336"/>
                  </a:lnTo>
                  <a:lnTo>
                    <a:pt x="1198" y="16336"/>
                  </a:lnTo>
                  <a:lnTo>
                    <a:pt x="1532" y="16252"/>
                  </a:lnTo>
                  <a:lnTo>
                    <a:pt x="1838" y="16113"/>
                  </a:lnTo>
                  <a:lnTo>
                    <a:pt x="2422" y="15835"/>
                  </a:lnTo>
                  <a:lnTo>
                    <a:pt x="2422" y="16030"/>
                  </a:lnTo>
                  <a:lnTo>
                    <a:pt x="2366" y="16225"/>
                  </a:lnTo>
                  <a:lnTo>
                    <a:pt x="2227" y="16642"/>
                  </a:lnTo>
                  <a:lnTo>
                    <a:pt x="2033" y="17115"/>
                  </a:lnTo>
                  <a:lnTo>
                    <a:pt x="1866" y="17588"/>
                  </a:lnTo>
                  <a:lnTo>
                    <a:pt x="1810" y="17811"/>
                  </a:lnTo>
                  <a:lnTo>
                    <a:pt x="1754" y="18033"/>
                  </a:lnTo>
                  <a:lnTo>
                    <a:pt x="1726" y="18284"/>
                  </a:lnTo>
                  <a:lnTo>
                    <a:pt x="1726" y="18507"/>
                  </a:lnTo>
                  <a:lnTo>
                    <a:pt x="1782" y="18701"/>
                  </a:lnTo>
                  <a:lnTo>
                    <a:pt x="1838" y="18896"/>
                  </a:lnTo>
                  <a:lnTo>
                    <a:pt x="1949" y="19091"/>
                  </a:lnTo>
                  <a:lnTo>
                    <a:pt x="2116" y="19258"/>
                  </a:lnTo>
                  <a:lnTo>
                    <a:pt x="2311" y="19397"/>
                  </a:lnTo>
                  <a:lnTo>
                    <a:pt x="2394" y="19425"/>
                  </a:lnTo>
                  <a:lnTo>
                    <a:pt x="2478" y="19453"/>
                  </a:lnTo>
                  <a:lnTo>
                    <a:pt x="2533" y="19425"/>
                  </a:lnTo>
                  <a:lnTo>
                    <a:pt x="2617" y="19425"/>
                  </a:lnTo>
                  <a:lnTo>
                    <a:pt x="2756" y="19341"/>
                  </a:lnTo>
                  <a:lnTo>
                    <a:pt x="2867" y="19230"/>
                  </a:lnTo>
                  <a:lnTo>
                    <a:pt x="2979" y="19063"/>
                  </a:lnTo>
                  <a:lnTo>
                    <a:pt x="3201" y="18757"/>
                  </a:lnTo>
                  <a:lnTo>
                    <a:pt x="3229" y="19091"/>
                  </a:lnTo>
                  <a:lnTo>
                    <a:pt x="3285" y="19286"/>
                  </a:lnTo>
                  <a:lnTo>
                    <a:pt x="3340" y="19453"/>
                  </a:lnTo>
                  <a:lnTo>
                    <a:pt x="3424" y="19592"/>
                  </a:lnTo>
                  <a:lnTo>
                    <a:pt x="3535" y="19731"/>
                  </a:lnTo>
                  <a:lnTo>
                    <a:pt x="3674" y="19842"/>
                  </a:lnTo>
                  <a:lnTo>
                    <a:pt x="3814" y="19926"/>
                  </a:lnTo>
                  <a:lnTo>
                    <a:pt x="3953" y="19982"/>
                  </a:lnTo>
                  <a:lnTo>
                    <a:pt x="4064" y="20009"/>
                  </a:lnTo>
                  <a:lnTo>
                    <a:pt x="4175" y="20009"/>
                  </a:lnTo>
                  <a:lnTo>
                    <a:pt x="4259" y="19982"/>
                  </a:lnTo>
                  <a:lnTo>
                    <a:pt x="4454" y="19926"/>
                  </a:lnTo>
                  <a:lnTo>
                    <a:pt x="4621" y="19787"/>
                  </a:lnTo>
                  <a:lnTo>
                    <a:pt x="4788" y="19648"/>
                  </a:lnTo>
                  <a:lnTo>
                    <a:pt x="4927" y="19481"/>
                  </a:lnTo>
                  <a:lnTo>
                    <a:pt x="5205" y="19147"/>
                  </a:lnTo>
                  <a:lnTo>
                    <a:pt x="5289" y="19425"/>
                  </a:lnTo>
                  <a:lnTo>
                    <a:pt x="5400" y="19703"/>
                  </a:lnTo>
                  <a:lnTo>
                    <a:pt x="5567" y="19898"/>
                  </a:lnTo>
                  <a:lnTo>
                    <a:pt x="5678" y="19982"/>
                  </a:lnTo>
                  <a:lnTo>
                    <a:pt x="5762" y="20037"/>
                  </a:lnTo>
                  <a:lnTo>
                    <a:pt x="5873" y="20093"/>
                  </a:lnTo>
                  <a:lnTo>
                    <a:pt x="5956" y="20121"/>
                  </a:lnTo>
                  <a:lnTo>
                    <a:pt x="6068" y="20093"/>
                  </a:lnTo>
                  <a:lnTo>
                    <a:pt x="6179" y="20065"/>
                  </a:lnTo>
                  <a:lnTo>
                    <a:pt x="6290" y="20009"/>
                  </a:lnTo>
                  <a:lnTo>
                    <a:pt x="6402" y="19898"/>
                  </a:lnTo>
                  <a:lnTo>
                    <a:pt x="6485" y="19759"/>
                  </a:lnTo>
                  <a:lnTo>
                    <a:pt x="6569" y="19592"/>
                  </a:lnTo>
                  <a:lnTo>
                    <a:pt x="6624" y="19731"/>
                  </a:lnTo>
                  <a:lnTo>
                    <a:pt x="6680" y="19842"/>
                  </a:lnTo>
                  <a:lnTo>
                    <a:pt x="6763" y="19954"/>
                  </a:lnTo>
                  <a:lnTo>
                    <a:pt x="6847" y="20009"/>
                  </a:lnTo>
                  <a:lnTo>
                    <a:pt x="6930" y="20065"/>
                  </a:lnTo>
                  <a:lnTo>
                    <a:pt x="7042" y="20121"/>
                  </a:lnTo>
                  <a:lnTo>
                    <a:pt x="7181" y="20148"/>
                  </a:lnTo>
                  <a:lnTo>
                    <a:pt x="7515" y="20148"/>
                  </a:lnTo>
                  <a:lnTo>
                    <a:pt x="7654" y="20121"/>
                  </a:lnTo>
                  <a:lnTo>
                    <a:pt x="7765" y="20065"/>
                  </a:lnTo>
                  <a:lnTo>
                    <a:pt x="7877" y="20009"/>
                  </a:lnTo>
                  <a:lnTo>
                    <a:pt x="8044" y="19898"/>
                  </a:lnTo>
                  <a:lnTo>
                    <a:pt x="8183" y="19703"/>
                  </a:lnTo>
                  <a:lnTo>
                    <a:pt x="8433" y="19314"/>
                  </a:lnTo>
                  <a:lnTo>
                    <a:pt x="8572" y="19119"/>
                  </a:lnTo>
                  <a:lnTo>
                    <a:pt x="8739" y="18924"/>
                  </a:lnTo>
                  <a:lnTo>
                    <a:pt x="8767" y="19119"/>
                  </a:lnTo>
                  <a:lnTo>
                    <a:pt x="8851" y="19286"/>
                  </a:lnTo>
                  <a:lnTo>
                    <a:pt x="8934" y="19425"/>
                  </a:lnTo>
                  <a:lnTo>
                    <a:pt x="9045" y="19536"/>
                  </a:lnTo>
                  <a:lnTo>
                    <a:pt x="9185" y="19620"/>
                  </a:lnTo>
                  <a:lnTo>
                    <a:pt x="9296" y="19703"/>
                  </a:lnTo>
                  <a:lnTo>
                    <a:pt x="9463" y="19731"/>
                  </a:lnTo>
                  <a:lnTo>
                    <a:pt x="9602" y="19759"/>
                  </a:lnTo>
                  <a:lnTo>
                    <a:pt x="9769" y="19759"/>
                  </a:lnTo>
                  <a:lnTo>
                    <a:pt x="9936" y="19731"/>
                  </a:lnTo>
                  <a:lnTo>
                    <a:pt x="10075" y="19703"/>
                  </a:lnTo>
                  <a:lnTo>
                    <a:pt x="10242" y="19648"/>
                  </a:lnTo>
                  <a:lnTo>
                    <a:pt x="10381" y="19564"/>
                  </a:lnTo>
                  <a:lnTo>
                    <a:pt x="10520" y="19453"/>
                  </a:lnTo>
                  <a:lnTo>
                    <a:pt x="10632" y="19314"/>
                  </a:lnTo>
                  <a:lnTo>
                    <a:pt x="10743" y="19174"/>
                  </a:lnTo>
                  <a:lnTo>
                    <a:pt x="10882" y="18980"/>
                  </a:lnTo>
                  <a:lnTo>
                    <a:pt x="10966" y="18729"/>
                  </a:lnTo>
                  <a:lnTo>
                    <a:pt x="11049" y="18479"/>
                  </a:lnTo>
                  <a:lnTo>
                    <a:pt x="11105" y="18228"/>
                  </a:lnTo>
                  <a:lnTo>
                    <a:pt x="11300" y="17199"/>
                  </a:lnTo>
                  <a:lnTo>
                    <a:pt x="11467" y="17588"/>
                  </a:lnTo>
                  <a:lnTo>
                    <a:pt x="11550" y="17755"/>
                  </a:lnTo>
                  <a:lnTo>
                    <a:pt x="11661" y="17894"/>
                  </a:lnTo>
                  <a:lnTo>
                    <a:pt x="11801" y="18006"/>
                  </a:lnTo>
                  <a:lnTo>
                    <a:pt x="11940" y="18117"/>
                  </a:lnTo>
                  <a:lnTo>
                    <a:pt x="12134" y="18173"/>
                  </a:lnTo>
                  <a:lnTo>
                    <a:pt x="12357" y="18200"/>
                  </a:lnTo>
                  <a:lnTo>
                    <a:pt x="12524" y="18200"/>
                  </a:lnTo>
                  <a:lnTo>
                    <a:pt x="12663" y="18173"/>
                  </a:lnTo>
                  <a:lnTo>
                    <a:pt x="12802" y="18117"/>
                  </a:lnTo>
                  <a:lnTo>
                    <a:pt x="12914" y="18033"/>
                  </a:lnTo>
                  <a:lnTo>
                    <a:pt x="12997" y="17978"/>
                  </a:lnTo>
                  <a:lnTo>
                    <a:pt x="13081" y="17866"/>
                  </a:lnTo>
                  <a:lnTo>
                    <a:pt x="13220" y="17644"/>
                  </a:lnTo>
                  <a:lnTo>
                    <a:pt x="13331" y="17393"/>
                  </a:lnTo>
                  <a:lnTo>
                    <a:pt x="13415" y="17115"/>
                  </a:lnTo>
                  <a:lnTo>
                    <a:pt x="13582" y="16586"/>
                  </a:lnTo>
                  <a:lnTo>
                    <a:pt x="13721" y="16781"/>
                  </a:lnTo>
                  <a:lnTo>
                    <a:pt x="13888" y="16948"/>
                  </a:lnTo>
                  <a:lnTo>
                    <a:pt x="14055" y="17087"/>
                  </a:lnTo>
                  <a:lnTo>
                    <a:pt x="14222" y="17171"/>
                  </a:lnTo>
                  <a:lnTo>
                    <a:pt x="14389" y="17199"/>
                  </a:lnTo>
                  <a:lnTo>
                    <a:pt x="14556" y="17226"/>
                  </a:lnTo>
                  <a:lnTo>
                    <a:pt x="14750" y="17199"/>
                  </a:lnTo>
                  <a:lnTo>
                    <a:pt x="14917" y="17143"/>
                  </a:lnTo>
                  <a:lnTo>
                    <a:pt x="15084" y="17059"/>
                  </a:lnTo>
                  <a:lnTo>
                    <a:pt x="15224" y="16948"/>
                  </a:lnTo>
                  <a:lnTo>
                    <a:pt x="15363" y="16837"/>
                  </a:lnTo>
                  <a:lnTo>
                    <a:pt x="15502" y="16670"/>
                  </a:lnTo>
                  <a:lnTo>
                    <a:pt x="15613" y="16503"/>
                  </a:lnTo>
                  <a:lnTo>
                    <a:pt x="15697" y="16308"/>
                  </a:lnTo>
                  <a:lnTo>
                    <a:pt x="15780" y="16085"/>
                  </a:lnTo>
                  <a:lnTo>
                    <a:pt x="15836" y="15863"/>
                  </a:lnTo>
                  <a:lnTo>
                    <a:pt x="15891" y="15445"/>
                  </a:lnTo>
                  <a:lnTo>
                    <a:pt x="15919" y="15028"/>
                  </a:lnTo>
                  <a:lnTo>
                    <a:pt x="15975" y="14165"/>
                  </a:lnTo>
                  <a:lnTo>
                    <a:pt x="15975" y="13330"/>
                  </a:lnTo>
                  <a:lnTo>
                    <a:pt x="15947" y="12468"/>
                  </a:lnTo>
                  <a:lnTo>
                    <a:pt x="15891" y="10770"/>
                  </a:lnTo>
                  <a:lnTo>
                    <a:pt x="15891" y="9907"/>
                  </a:lnTo>
                  <a:lnTo>
                    <a:pt x="15947" y="9072"/>
                  </a:lnTo>
                  <a:lnTo>
                    <a:pt x="16031" y="8265"/>
                  </a:lnTo>
                  <a:lnTo>
                    <a:pt x="16086" y="7458"/>
                  </a:lnTo>
                  <a:lnTo>
                    <a:pt x="16114" y="6651"/>
                  </a:lnTo>
                  <a:lnTo>
                    <a:pt x="16086" y="5872"/>
                  </a:lnTo>
                  <a:lnTo>
                    <a:pt x="16031" y="5065"/>
                  </a:lnTo>
                  <a:lnTo>
                    <a:pt x="15975" y="4675"/>
                  </a:lnTo>
                  <a:lnTo>
                    <a:pt x="15891" y="4286"/>
                  </a:lnTo>
                  <a:lnTo>
                    <a:pt x="15780" y="3896"/>
                  </a:lnTo>
                  <a:lnTo>
                    <a:pt x="15669" y="3507"/>
                  </a:lnTo>
                  <a:lnTo>
                    <a:pt x="15530" y="3145"/>
                  </a:lnTo>
                  <a:lnTo>
                    <a:pt x="15363" y="2755"/>
                  </a:lnTo>
                  <a:lnTo>
                    <a:pt x="15168" y="2366"/>
                  </a:lnTo>
                  <a:lnTo>
                    <a:pt x="14945" y="2004"/>
                  </a:lnTo>
                  <a:lnTo>
                    <a:pt x="14695" y="1642"/>
                  </a:lnTo>
                  <a:lnTo>
                    <a:pt x="14416" y="1336"/>
                  </a:lnTo>
                  <a:lnTo>
                    <a:pt x="14110" y="1030"/>
                  </a:lnTo>
                  <a:lnTo>
                    <a:pt x="13776" y="779"/>
                  </a:lnTo>
                  <a:lnTo>
                    <a:pt x="13415" y="557"/>
                  </a:lnTo>
                  <a:lnTo>
                    <a:pt x="13053" y="362"/>
                  </a:lnTo>
                  <a:lnTo>
                    <a:pt x="12691" y="223"/>
                  </a:lnTo>
                  <a:lnTo>
                    <a:pt x="12301" y="139"/>
                  </a:lnTo>
                  <a:lnTo>
                    <a:pt x="11912" y="56"/>
                  </a:lnTo>
                  <a:lnTo>
                    <a:pt x="11494"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23"/>
            <p:cNvSpPr/>
            <p:nvPr/>
          </p:nvSpPr>
          <p:spPr>
            <a:xfrm>
              <a:off x="3532200" y="3099450"/>
              <a:ext cx="196925" cy="155150"/>
            </a:xfrm>
            <a:custGeom>
              <a:rect b="b" l="l" r="r" t="t"/>
              <a:pathLst>
                <a:path extrusionOk="0" h="6206" w="7877">
                  <a:moveTo>
                    <a:pt x="3646" y="0"/>
                  </a:moveTo>
                  <a:lnTo>
                    <a:pt x="3479" y="28"/>
                  </a:lnTo>
                  <a:lnTo>
                    <a:pt x="3312" y="84"/>
                  </a:lnTo>
                  <a:lnTo>
                    <a:pt x="3145" y="139"/>
                  </a:lnTo>
                  <a:lnTo>
                    <a:pt x="3006" y="251"/>
                  </a:lnTo>
                  <a:lnTo>
                    <a:pt x="2895" y="362"/>
                  </a:lnTo>
                  <a:lnTo>
                    <a:pt x="2784" y="473"/>
                  </a:lnTo>
                  <a:lnTo>
                    <a:pt x="2700" y="640"/>
                  </a:lnTo>
                  <a:lnTo>
                    <a:pt x="2561" y="946"/>
                  </a:lnTo>
                  <a:lnTo>
                    <a:pt x="2478" y="1308"/>
                  </a:lnTo>
                  <a:lnTo>
                    <a:pt x="2422" y="1670"/>
                  </a:lnTo>
                  <a:lnTo>
                    <a:pt x="2366" y="2338"/>
                  </a:lnTo>
                  <a:lnTo>
                    <a:pt x="2171" y="2226"/>
                  </a:lnTo>
                  <a:lnTo>
                    <a:pt x="2004" y="2143"/>
                  </a:lnTo>
                  <a:lnTo>
                    <a:pt x="1615" y="2143"/>
                  </a:lnTo>
                  <a:lnTo>
                    <a:pt x="1448" y="2199"/>
                  </a:lnTo>
                  <a:lnTo>
                    <a:pt x="1253" y="2310"/>
                  </a:lnTo>
                  <a:lnTo>
                    <a:pt x="1086" y="2449"/>
                  </a:lnTo>
                  <a:lnTo>
                    <a:pt x="947" y="2616"/>
                  </a:lnTo>
                  <a:lnTo>
                    <a:pt x="836" y="2783"/>
                  </a:lnTo>
                  <a:lnTo>
                    <a:pt x="808" y="2922"/>
                  </a:lnTo>
                  <a:lnTo>
                    <a:pt x="780" y="3089"/>
                  </a:lnTo>
                  <a:lnTo>
                    <a:pt x="780" y="3228"/>
                  </a:lnTo>
                  <a:lnTo>
                    <a:pt x="836" y="3562"/>
                  </a:lnTo>
                  <a:lnTo>
                    <a:pt x="863" y="3701"/>
                  </a:lnTo>
                  <a:lnTo>
                    <a:pt x="863" y="3868"/>
                  </a:lnTo>
                  <a:lnTo>
                    <a:pt x="585" y="3896"/>
                  </a:lnTo>
                  <a:lnTo>
                    <a:pt x="390" y="3952"/>
                  </a:lnTo>
                  <a:lnTo>
                    <a:pt x="223" y="4063"/>
                  </a:lnTo>
                  <a:lnTo>
                    <a:pt x="112" y="4202"/>
                  </a:lnTo>
                  <a:lnTo>
                    <a:pt x="29" y="4369"/>
                  </a:lnTo>
                  <a:lnTo>
                    <a:pt x="1" y="4564"/>
                  </a:lnTo>
                  <a:lnTo>
                    <a:pt x="29" y="4759"/>
                  </a:lnTo>
                  <a:lnTo>
                    <a:pt x="56" y="4954"/>
                  </a:lnTo>
                  <a:lnTo>
                    <a:pt x="140" y="5148"/>
                  </a:lnTo>
                  <a:lnTo>
                    <a:pt x="251" y="5343"/>
                  </a:lnTo>
                  <a:lnTo>
                    <a:pt x="363" y="5510"/>
                  </a:lnTo>
                  <a:lnTo>
                    <a:pt x="529" y="5677"/>
                  </a:lnTo>
                  <a:lnTo>
                    <a:pt x="696" y="5789"/>
                  </a:lnTo>
                  <a:lnTo>
                    <a:pt x="891" y="5872"/>
                  </a:lnTo>
                  <a:lnTo>
                    <a:pt x="1086" y="5928"/>
                  </a:lnTo>
                  <a:lnTo>
                    <a:pt x="1504" y="5928"/>
                  </a:lnTo>
                  <a:lnTo>
                    <a:pt x="1698" y="5956"/>
                  </a:lnTo>
                  <a:lnTo>
                    <a:pt x="2116" y="6067"/>
                  </a:lnTo>
                  <a:lnTo>
                    <a:pt x="2450" y="6122"/>
                  </a:lnTo>
                  <a:lnTo>
                    <a:pt x="2784" y="6150"/>
                  </a:lnTo>
                  <a:lnTo>
                    <a:pt x="3424" y="6178"/>
                  </a:lnTo>
                  <a:lnTo>
                    <a:pt x="4231" y="6178"/>
                  </a:lnTo>
                  <a:lnTo>
                    <a:pt x="5038" y="6206"/>
                  </a:lnTo>
                  <a:lnTo>
                    <a:pt x="5455" y="6178"/>
                  </a:lnTo>
                  <a:lnTo>
                    <a:pt x="5845" y="6150"/>
                  </a:lnTo>
                  <a:lnTo>
                    <a:pt x="6234" y="6095"/>
                  </a:lnTo>
                  <a:lnTo>
                    <a:pt x="6624" y="6011"/>
                  </a:lnTo>
                  <a:lnTo>
                    <a:pt x="6819" y="5956"/>
                  </a:lnTo>
                  <a:lnTo>
                    <a:pt x="7014" y="5872"/>
                  </a:lnTo>
                  <a:lnTo>
                    <a:pt x="7209" y="5761"/>
                  </a:lnTo>
                  <a:lnTo>
                    <a:pt x="7403" y="5622"/>
                  </a:lnTo>
                  <a:lnTo>
                    <a:pt x="7542" y="5482"/>
                  </a:lnTo>
                  <a:lnTo>
                    <a:pt x="7682" y="5315"/>
                  </a:lnTo>
                  <a:lnTo>
                    <a:pt x="7793" y="5121"/>
                  </a:lnTo>
                  <a:lnTo>
                    <a:pt x="7849" y="4898"/>
                  </a:lnTo>
                  <a:lnTo>
                    <a:pt x="7876" y="4759"/>
                  </a:lnTo>
                  <a:lnTo>
                    <a:pt x="7876" y="4592"/>
                  </a:lnTo>
                  <a:lnTo>
                    <a:pt x="7849" y="4453"/>
                  </a:lnTo>
                  <a:lnTo>
                    <a:pt x="7793" y="4314"/>
                  </a:lnTo>
                  <a:lnTo>
                    <a:pt x="7709" y="4230"/>
                  </a:lnTo>
                  <a:lnTo>
                    <a:pt x="7598" y="4147"/>
                  </a:lnTo>
                  <a:lnTo>
                    <a:pt x="7487" y="4147"/>
                  </a:lnTo>
                  <a:lnTo>
                    <a:pt x="7320" y="4174"/>
                  </a:lnTo>
                  <a:lnTo>
                    <a:pt x="7320" y="4174"/>
                  </a:lnTo>
                  <a:lnTo>
                    <a:pt x="7375" y="4035"/>
                  </a:lnTo>
                  <a:lnTo>
                    <a:pt x="7403" y="3868"/>
                  </a:lnTo>
                  <a:lnTo>
                    <a:pt x="7403" y="3729"/>
                  </a:lnTo>
                  <a:lnTo>
                    <a:pt x="7403" y="3562"/>
                  </a:lnTo>
                  <a:lnTo>
                    <a:pt x="7375" y="3423"/>
                  </a:lnTo>
                  <a:lnTo>
                    <a:pt x="7320" y="3284"/>
                  </a:lnTo>
                  <a:lnTo>
                    <a:pt x="7264" y="3173"/>
                  </a:lnTo>
                  <a:lnTo>
                    <a:pt x="7181" y="3061"/>
                  </a:lnTo>
                  <a:lnTo>
                    <a:pt x="7097" y="2978"/>
                  </a:lnTo>
                  <a:lnTo>
                    <a:pt x="6986" y="2894"/>
                  </a:lnTo>
                  <a:lnTo>
                    <a:pt x="6875" y="2866"/>
                  </a:lnTo>
                  <a:lnTo>
                    <a:pt x="6763" y="2839"/>
                  </a:lnTo>
                  <a:lnTo>
                    <a:pt x="6624" y="2839"/>
                  </a:lnTo>
                  <a:lnTo>
                    <a:pt x="6485" y="2894"/>
                  </a:lnTo>
                  <a:lnTo>
                    <a:pt x="6346" y="2978"/>
                  </a:lnTo>
                  <a:lnTo>
                    <a:pt x="6179" y="3089"/>
                  </a:lnTo>
                  <a:lnTo>
                    <a:pt x="6179" y="3089"/>
                  </a:lnTo>
                  <a:lnTo>
                    <a:pt x="6207" y="2699"/>
                  </a:lnTo>
                  <a:lnTo>
                    <a:pt x="6207" y="2226"/>
                  </a:lnTo>
                  <a:lnTo>
                    <a:pt x="6179" y="2004"/>
                  </a:lnTo>
                  <a:lnTo>
                    <a:pt x="6123" y="1781"/>
                  </a:lnTo>
                  <a:lnTo>
                    <a:pt x="6040" y="1586"/>
                  </a:lnTo>
                  <a:lnTo>
                    <a:pt x="5956" y="1503"/>
                  </a:lnTo>
                  <a:lnTo>
                    <a:pt x="5873" y="1447"/>
                  </a:lnTo>
                  <a:lnTo>
                    <a:pt x="5734" y="1364"/>
                  </a:lnTo>
                  <a:lnTo>
                    <a:pt x="5594" y="1336"/>
                  </a:lnTo>
                  <a:lnTo>
                    <a:pt x="5455" y="1364"/>
                  </a:lnTo>
                  <a:lnTo>
                    <a:pt x="5344" y="1419"/>
                  </a:lnTo>
                  <a:lnTo>
                    <a:pt x="5233" y="1503"/>
                  </a:lnTo>
                  <a:lnTo>
                    <a:pt x="5149" y="1614"/>
                  </a:lnTo>
                  <a:lnTo>
                    <a:pt x="5066" y="1753"/>
                  </a:lnTo>
                  <a:lnTo>
                    <a:pt x="5038" y="1892"/>
                  </a:lnTo>
                  <a:lnTo>
                    <a:pt x="4954" y="1531"/>
                  </a:lnTo>
                  <a:lnTo>
                    <a:pt x="4871" y="1197"/>
                  </a:lnTo>
                  <a:lnTo>
                    <a:pt x="4843" y="1058"/>
                  </a:lnTo>
                  <a:lnTo>
                    <a:pt x="4787" y="891"/>
                  </a:lnTo>
                  <a:lnTo>
                    <a:pt x="4704" y="724"/>
                  </a:lnTo>
                  <a:lnTo>
                    <a:pt x="4593" y="557"/>
                  </a:lnTo>
                  <a:lnTo>
                    <a:pt x="4398" y="334"/>
                  </a:lnTo>
                  <a:lnTo>
                    <a:pt x="4259" y="223"/>
                  </a:lnTo>
                  <a:lnTo>
                    <a:pt x="4119" y="139"/>
                  </a:lnTo>
                  <a:lnTo>
                    <a:pt x="3980" y="84"/>
                  </a:lnTo>
                  <a:lnTo>
                    <a:pt x="3813" y="28"/>
                  </a:lnTo>
                  <a:lnTo>
                    <a:pt x="36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23"/>
            <p:cNvSpPr/>
            <p:nvPr/>
          </p:nvSpPr>
          <p:spPr>
            <a:xfrm>
              <a:off x="3540550" y="3230925"/>
              <a:ext cx="186475" cy="177450"/>
            </a:xfrm>
            <a:custGeom>
              <a:rect b="b" l="l" r="r" t="t"/>
              <a:pathLst>
                <a:path extrusionOk="0" h="7098" w="7459">
                  <a:moveTo>
                    <a:pt x="1" y="1"/>
                  </a:moveTo>
                  <a:lnTo>
                    <a:pt x="947" y="7097"/>
                  </a:lnTo>
                  <a:lnTo>
                    <a:pt x="6485" y="7097"/>
                  </a:lnTo>
                  <a:lnTo>
                    <a:pt x="74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3"/>
            <p:cNvSpPr/>
            <p:nvPr/>
          </p:nvSpPr>
          <p:spPr>
            <a:xfrm>
              <a:off x="3578825" y="3230925"/>
              <a:ext cx="31325" cy="177450"/>
            </a:xfrm>
            <a:custGeom>
              <a:rect b="b" l="l" r="r" t="t"/>
              <a:pathLst>
                <a:path extrusionOk="0" h="7098" w="1253">
                  <a:moveTo>
                    <a:pt x="0" y="1"/>
                  </a:moveTo>
                  <a:lnTo>
                    <a:pt x="334" y="3535"/>
                  </a:lnTo>
                  <a:lnTo>
                    <a:pt x="640" y="7097"/>
                  </a:lnTo>
                  <a:lnTo>
                    <a:pt x="1253" y="7097"/>
                  </a:lnTo>
                  <a:lnTo>
                    <a:pt x="1086" y="5260"/>
                  </a:lnTo>
                  <a:lnTo>
                    <a:pt x="891" y="3424"/>
                  </a:lnTo>
                  <a:lnTo>
                    <a:pt x="724" y="1726"/>
                  </a:lnTo>
                  <a:lnTo>
                    <a:pt x="5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23"/>
            <p:cNvSpPr/>
            <p:nvPr/>
          </p:nvSpPr>
          <p:spPr>
            <a:xfrm>
              <a:off x="3656750" y="3230925"/>
              <a:ext cx="16025" cy="177450"/>
            </a:xfrm>
            <a:custGeom>
              <a:rect b="b" l="l" r="r" t="t"/>
              <a:pathLst>
                <a:path extrusionOk="0" h="7098" w="641">
                  <a:moveTo>
                    <a:pt x="111" y="1"/>
                  </a:moveTo>
                  <a:lnTo>
                    <a:pt x="56" y="1726"/>
                  </a:lnTo>
                  <a:lnTo>
                    <a:pt x="28" y="3452"/>
                  </a:lnTo>
                  <a:lnTo>
                    <a:pt x="0" y="7097"/>
                  </a:lnTo>
                  <a:lnTo>
                    <a:pt x="612" y="7097"/>
                  </a:lnTo>
                  <a:lnTo>
                    <a:pt x="612" y="3591"/>
                  </a:lnTo>
                  <a:lnTo>
                    <a:pt x="6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23"/>
            <p:cNvSpPr/>
            <p:nvPr/>
          </p:nvSpPr>
          <p:spPr>
            <a:xfrm>
              <a:off x="4506925" y="3885625"/>
              <a:ext cx="1314950" cy="402850"/>
            </a:xfrm>
            <a:custGeom>
              <a:rect b="b" l="l" r="r" t="t"/>
              <a:pathLst>
                <a:path extrusionOk="0" h="16114" w="52598">
                  <a:moveTo>
                    <a:pt x="45640" y="0"/>
                  </a:moveTo>
                  <a:lnTo>
                    <a:pt x="44805" y="28"/>
                  </a:lnTo>
                  <a:lnTo>
                    <a:pt x="43442" y="111"/>
                  </a:lnTo>
                  <a:lnTo>
                    <a:pt x="39768" y="250"/>
                  </a:lnTo>
                  <a:lnTo>
                    <a:pt x="37904" y="306"/>
                  </a:lnTo>
                  <a:lnTo>
                    <a:pt x="22208" y="306"/>
                  </a:lnTo>
                  <a:lnTo>
                    <a:pt x="21011" y="334"/>
                  </a:lnTo>
                  <a:lnTo>
                    <a:pt x="19676" y="334"/>
                  </a:lnTo>
                  <a:lnTo>
                    <a:pt x="18312" y="390"/>
                  </a:lnTo>
                  <a:lnTo>
                    <a:pt x="16893" y="473"/>
                  </a:lnTo>
                  <a:lnTo>
                    <a:pt x="15501" y="584"/>
                  </a:lnTo>
                  <a:lnTo>
                    <a:pt x="14806" y="668"/>
                  </a:lnTo>
                  <a:lnTo>
                    <a:pt x="14138" y="779"/>
                  </a:lnTo>
                  <a:lnTo>
                    <a:pt x="13470" y="891"/>
                  </a:lnTo>
                  <a:lnTo>
                    <a:pt x="12858" y="1002"/>
                  </a:lnTo>
                  <a:lnTo>
                    <a:pt x="12245" y="1169"/>
                  </a:lnTo>
                  <a:lnTo>
                    <a:pt x="11661" y="1336"/>
                  </a:lnTo>
                  <a:lnTo>
                    <a:pt x="10798" y="1642"/>
                  </a:lnTo>
                  <a:lnTo>
                    <a:pt x="9880" y="2004"/>
                  </a:lnTo>
                  <a:lnTo>
                    <a:pt x="8961" y="2393"/>
                  </a:lnTo>
                  <a:lnTo>
                    <a:pt x="8015" y="2811"/>
                  </a:lnTo>
                  <a:lnTo>
                    <a:pt x="6179" y="3701"/>
                  </a:lnTo>
                  <a:lnTo>
                    <a:pt x="4425" y="4508"/>
                  </a:lnTo>
                  <a:lnTo>
                    <a:pt x="3924" y="4731"/>
                  </a:lnTo>
                  <a:lnTo>
                    <a:pt x="3451" y="5009"/>
                  </a:lnTo>
                  <a:lnTo>
                    <a:pt x="3006" y="5288"/>
                  </a:lnTo>
                  <a:lnTo>
                    <a:pt x="2589" y="5622"/>
                  </a:lnTo>
                  <a:lnTo>
                    <a:pt x="2199" y="5955"/>
                  </a:lnTo>
                  <a:lnTo>
                    <a:pt x="1809" y="6317"/>
                  </a:lnTo>
                  <a:lnTo>
                    <a:pt x="1475" y="6735"/>
                  </a:lnTo>
                  <a:lnTo>
                    <a:pt x="1141" y="7152"/>
                  </a:lnTo>
                  <a:lnTo>
                    <a:pt x="919" y="7514"/>
                  </a:lnTo>
                  <a:lnTo>
                    <a:pt x="724" y="7848"/>
                  </a:lnTo>
                  <a:lnTo>
                    <a:pt x="529" y="8210"/>
                  </a:lnTo>
                  <a:lnTo>
                    <a:pt x="390" y="8544"/>
                  </a:lnTo>
                  <a:lnTo>
                    <a:pt x="251" y="8905"/>
                  </a:lnTo>
                  <a:lnTo>
                    <a:pt x="167" y="9267"/>
                  </a:lnTo>
                  <a:lnTo>
                    <a:pt x="84" y="9629"/>
                  </a:lnTo>
                  <a:lnTo>
                    <a:pt x="28" y="9991"/>
                  </a:lnTo>
                  <a:lnTo>
                    <a:pt x="0" y="10352"/>
                  </a:lnTo>
                  <a:lnTo>
                    <a:pt x="0" y="10714"/>
                  </a:lnTo>
                  <a:lnTo>
                    <a:pt x="28" y="11104"/>
                  </a:lnTo>
                  <a:lnTo>
                    <a:pt x="84" y="11466"/>
                  </a:lnTo>
                  <a:lnTo>
                    <a:pt x="167" y="11827"/>
                  </a:lnTo>
                  <a:lnTo>
                    <a:pt x="279" y="12217"/>
                  </a:lnTo>
                  <a:lnTo>
                    <a:pt x="418" y="12579"/>
                  </a:lnTo>
                  <a:lnTo>
                    <a:pt x="557" y="12968"/>
                  </a:lnTo>
                  <a:lnTo>
                    <a:pt x="863" y="13553"/>
                  </a:lnTo>
                  <a:lnTo>
                    <a:pt x="1169" y="14054"/>
                  </a:lnTo>
                  <a:lnTo>
                    <a:pt x="1503" y="14471"/>
                  </a:lnTo>
                  <a:lnTo>
                    <a:pt x="1837" y="14861"/>
                  </a:lnTo>
                  <a:lnTo>
                    <a:pt x="2227" y="15167"/>
                  </a:lnTo>
                  <a:lnTo>
                    <a:pt x="2616" y="15417"/>
                  </a:lnTo>
                  <a:lnTo>
                    <a:pt x="3034" y="15640"/>
                  </a:lnTo>
                  <a:lnTo>
                    <a:pt x="3451" y="15807"/>
                  </a:lnTo>
                  <a:lnTo>
                    <a:pt x="3897" y="15918"/>
                  </a:lnTo>
                  <a:lnTo>
                    <a:pt x="4370" y="15974"/>
                  </a:lnTo>
                  <a:lnTo>
                    <a:pt x="4843" y="16030"/>
                  </a:lnTo>
                  <a:lnTo>
                    <a:pt x="5344" y="16030"/>
                  </a:lnTo>
                  <a:lnTo>
                    <a:pt x="5845" y="16002"/>
                  </a:lnTo>
                  <a:lnTo>
                    <a:pt x="6345" y="15946"/>
                  </a:lnTo>
                  <a:lnTo>
                    <a:pt x="6874" y="15863"/>
                  </a:lnTo>
                  <a:lnTo>
                    <a:pt x="7375" y="15751"/>
                  </a:lnTo>
                  <a:lnTo>
                    <a:pt x="8460" y="15501"/>
                  </a:lnTo>
                  <a:lnTo>
                    <a:pt x="9518" y="15195"/>
                  </a:lnTo>
                  <a:lnTo>
                    <a:pt x="10603" y="14889"/>
                  </a:lnTo>
                  <a:lnTo>
                    <a:pt x="11689" y="14610"/>
                  </a:lnTo>
                  <a:lnTo>
                    <a:pt x="12718" y="14360"/>
                  </a:lnTo>
                  <a:lnTo>
                    <a:pt x="13247" y="14276"/>
                  </a:lnTo>
                  <a:lnTo>
                    <a:pt x="13748" y="14193"/>
                  </a:lnTo>
                  <a:lnTo>
                    <a:pt x="14249" y="14137"/>
                  </a:lnTo>
                  <a:lnTo>
                    <a:pt x="14750" y="14109"/>
                  </a:lnTo>
                  <a:lnTo>
                    <a:pt x="15223" y="14109"/>
                  </a:lnTo>
                  <a:lnTo>
                    <a:pt x="15668" y="14137"/>
                  </a:lnTo>
                  <a:lnTo>
                    <a:pt x="17088" y="14360"/>
                  </a:lnTo>
                  <a:lnTo>
                    <a:pt x="18507" y="14555"/>
                  </a:lnTo>
                  <a:lnTo>
                    <a:pt x="21262" y="14972"/>
                  </a:lnTo>
                  <a:lnTo>
                    <a:pt x="22653" y="15167"/>
                  </a:lnTo>
                  <a:lnTo>
                    <a:pt x="24045" y="15334"/>
                  </a:lnTo>
                  <a:lnTo>
                    <a:pt x="25464" y="15445"/>
                  </a:lnTo>
                  <a:lnTo>
                    <a:pt x="26911" y="15529"/>
                  </a:lnTo>
                  <a:lnTo>
                    <a:pt x="28859" y="15612"/>
                  </a:lnTo>
                  <a:lnTo>
                    <a:pt x="30807" y="15724"/>
                  </a:lnTo>
                  <a:lnTo>
                    <a:pt x="34703" y="15918"/>
                  </a:lnTo>
                  <a:lnTo>
                    <a:pt x="36624" y="16002"/>
                  </a:lnTo>
                  <a:lnTo>
                    <a:pt x="38572" y="16057"/>
                  </a:lnTo>
                  <a:lnTo>
                    <a:pt x="40520" y="16113"/>
                  </a:lnTo>
                  <a:lnTo>
                    <a:pt x="42468" y="16113"/>
                  </a:lnTo>
                  <a:lnTo>
                    <a:pt x="43247" y="16085"/>
                  </a:lnTo>
                  <a:lnTo>
                    <a:pt x="44026" y="16057"/>
                  </a:lnTo>
                  <a:lnTo>
                    <a:pt x="44778" y="15974"/>
                  </a:lnTo>
                  <a:lnTo>
                    <a:pt x="45501" y="15890"/>
                  </a:lnTo>
                  <a:lnTo>
                    <a:pt x="46197" y="15751"/>
                  </a:lnTo>
                  <a:lnTo>
                    <a:pt x="46893" y="15584"/>
                  </a:lnTo>
                  <a:lnTo>
                    <a:pt x="47560" y="15390"/>
                  </a:lnTo>
                  <a:lnTo>
                    <a:pt x="48173" y="15139"/>
                  </a:lnTo>
                  <a:lnTo>
                    <a:pt x="48785" y="14833"/>
                  </a:lnTo>
                  <a:lnTo>
                    <a:pt x="49369" y="14471"/>
                  </a:lnTo>
                  <a:lnTo>
                    <a:pt x="49620" y="14276"/>
                  </a:lnTo>
                  <a:lnTo>
                    <a:pt x="49898" y="14054"/>
                  </a:lnTo>
                  <a:lnTo>
                    <a:pt x="50149" y="13831"/>
                  </a:lnTo>
                  <a:lnTo>
                    <a:pt x="50399" y="13581"/>
                  </a:lnTo>
                  <a:lnTo>
                    <a:pt x="50650" y="13302"/>
                  </a:lnTo>
                  <a:lnTo>
                    <a:pt x="50872" y="13024"/>
                  </a:lnTo>
                  <a:lnTo>
                    <a:pt x="51095" y="12746"/>
                  </a:lnTo>
                  <a:lnTo>
                    <a:pt x="51290" y="12440"/>
                  </a:lnTo>
                  <a:lnTo>
                    <a:pt x="51484" y="12106"/>
                  </a:lnTo>
                  <a:lnTo>
                    <a:pt x="51679" y="11744"/>
                  </a:lnTo>
                  <a:lnTo>
                    <a:pt x="51846" y="11382"/>
                  </a:lnTo>
                  <a:lnTo>
                    <a:pt x="52013" y="10993"/>
                  </a:lnTo>
                  <a:lnTo>
                    <a:pt x="52152" y="10547"/>
                  </a:lnTo>
                  <a:lnTo>
                    <a:pt x="52291" y="10019"/>
                  </a:lnTo>
                  <a:lnTo>
                    <a:pt x="52403" y="9434"/>
                  </a:lnTo>
                  <a:lnTo>
                    <a:pt x="52486" y="8766"/>
                  </a:lnTo>
                  <a:lnTo>
                    <a:pt x="52570" y="8043"/>
                  </a:lnTo>
                  <a:lnTo>
                    <a:pt x="52598" y="7319"/>
                  </a:lnTo>
                  <a:lnTo>
                    <a:pt x="52570" y="6540"/>
                  </a:lnTo>
                  <a:lnTo>
                    <a:pt x="52542" y="5788"/>
                  </a:lnTo>
                  <a:lnTo>
                    <a:pt x="52458" y="5065"/>
                  </a:lnTo>
                  <a:lnTo>
                    <a:pt x="52319" y="4341"/>
                  </a:lnTo>
                  <a:lnTo>
                    <a:pt x="52236" y="4007"/>
                  </a:lnTo>
                  <a:lnTo>
                    <a:pt x="52124" y="3673"/>
                  </a:lnTo>
                  <a:lnTo>
                    <a:pt x="52013" y="3367"/>
                  </a:lnTo>
                  <a:lnTo>
                    <a:pt x="51902" y="3089"/>
                  </a:lnTo>
                  <a:lnTo>
                    <a:pt x="51763" y="2811"/>
                  </a:lnTo>
                  <a:lnTo>
                    <a:pt x="51596" y="2560"/>
                  </a:lnTo>
                  <a:lnTo>
                    <a:pt x="51429" y="2338"/>
                  </a:lnTo>
                  <a:lnTo>
                    <a:pt x="51234" y="2143"/>
                  </a:lnTo>
                  <a:lnTo>
                    <a:pt x="51039" y="1976"/>
                  </a:lnTo>
                  <a:lnTo>
                    <a:pt x="50817" y="1837"/>
                  </a:lnTo>
                  <a:lnTo>
                    <a:pt x="50566" y="1725"/>
                  </a:lnTo>
                  <a:lnTo>
                    <a:pt x="50316" y="1642"/>
                  </a:lnTo>
                  <a:lnTo>
                    <a:pt x="49842" y="1280"/>
                  </a:lnTo>
                  <a:lnTo>
                    <a:pt x="49397" y="974"/>
                  </a:lnTo>
                  <a:lnTo>
                    <a:pt x="48924" y="696"/>
                  </a:lnTo>
                  <a:lnTo>
                    <a:pt x="48423" y="501"/>
                  </a:lnTo>
                  <a:lnTo>
                    <a:pt x="47950" y="334"/>
                  </a:lnTo>
                  <a:lnTo>
                    <a:pt x="47477" y="195"/>
                  </a:lnTo>
                  <a:lnTo>
                    <a:pt x="47004" y="111"/>
                  </a:lnTo>
                  <a:lnTo>
                    <a:pt x="46531" y="56"/>
                  </a:lnTo>
                  <a:lnTo>
                    <a:pt x="46086" y="28"/>
                  </a:lnTo>
                  <a:lnTo>
                    <a:pt x="4564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3"/>
            <p:cNvSpPr/>
            <p:nvPr/>
          </p:nvSpPr>
          <p:spPr>
            <a:xfrm>
              <a:off x="4840175" y="3384000"/>
              <a:ext cx="282500" cy="526675"/>
            </a:xfrm>
            <a:custGeom>
              <a:rect b="b" l="l" r="r" t="t"/>
              <a:pathLst>
                <a:path extrusionOk="0" h="21067" w="11300">
                  <a:moveTo>
                    <a:pt x="8377" y="0"/>
                  </a:moveTo>
                  <a:lnTo>
                    <a:pt x="8155" y="28"/>
                  </a:lnTo>
                  <a:lnTo>
                    <a:pt x="7932" y="84"/>
                  </a:lnTo>
                  <a:lnTo>
                    <a:pt x="7709" y="139"/>
                  </a:lnTo>
                  <a:lnTo>
                    <a:pt x="7487" y="223"/>
                  </a:lnTo>
                  <a:lnTo>
                    <a:pt x="7264" y="334"/>
                  </a:lnTo>
                  <a:lnTo>
                    <a:pt x="7069" y="445"/>
                  </a:lnTo>
                  <a:lnTo>
                    <a:pt x="6874" y="585"/>
                  </a:lnTo>
                  <a:lnTo>
                    <a:pt x="6513" y="919"/>
                  </a:lnTo>
                  <a:lnTo>
                    <a:pt x="6151" y="1280"/>
                  </a:lnTo>
                  <a:lnTo>
                    <a:pt x="5845" y="1670"/>
                  </a:lnTo>
                  <a:lnTo>
                    <a:pt x="5539" y="2115"/>
                  </a:lnTo>
                  <a:lnTo>
                    <a:pt x="5260" y="2560"/>
                  </a:lnTo>
                  <a:lnTo>
                    <a:pt x="5010" y="3006"/>
                  </a:lnTo>
                  <a:lnTo>
                    <a:pt x="4787" y="3479"/>
                  </a:lnTo>
                  <a:lnTo>
                    <a:pt x="4592" y="3924"/>
                  </a:lnTo>
                  <a:lnTo>
                    <a:pt x="4258" y="4759"/>
                  </a:lnTo>
                  <a:lnTo>
                    <a:pt x="3952" y="5705"/>
                  </a:lnTo>
                  <a:lnTo>
                    <a:pt x="3646" y="6624"/>
                  </a:lnTo>
                  <a:lnTo>
                    <a:pt x="3062" y="8544"/>
                  </a:lnTo>
                  <a:lnTo>
                    <a:pt x="2533" y="10464"/>
                  </a:lnTo>
                  <a:lnTo>
                    <a:pt x="2032" y="12384"/>
                  </a:lnTo>
                  <a:lnTo>
                    <a:pt x="1058" y="16252"/>
                  </a:lnTo>
                  <a:lnTo>
                    <a:pt x="557" y="18173"/>
                  </a:lnTo>
                  <a:lnTo>
                    <a:pt x="1" y="20065"/>
                  </a:lnTo>
                  <a:lnTo>
                    <a:pt x="808" y="20371"/>
                  </a:lnTo>
                  <a:lnTo>
                    <a:pt x="1643" y="20649"/>
                  </a:lnTo>
                  <a:lnTo>
                    <a:pt x="2088" y="20789"/>
                  </a:lnTo>
                  <a:lnTo>
                    <a:pt x="2561" y="20900"/>
                  </a:lnTo>
                  <a:lnTo>
                    <a:pt x="3006" y="20983"/>
                  </a:lnTo>
                  <a:lnTo>
                    <a:pt x="3479" y="21039"/>
                  </a:lnTo>
                  <a:lnTo>
                    <a:pt x="3952" y="21067"/>
                  </a:lnTo>
                  <a:lnTo>
                    <a:pt x="4398" y="21067"/>
                  </a:lnTo>
                  <a:lnTo>
                    <a:pt x="4871" y="21039"/>
                  </a:lnTo>
                  <a:lnTo>
                    <a:pt x="5316" y="20983"/>
                  </a:lnTo>
                  <a:lnTo>
                    <a:pt x="5761" y="20872"/>
                  </a:lnTo>
                  <a:lnTo>
                    <a:pt x="6179" y="20705"/>
                  </a:lnTo>
                  <a:lnTo>
                    <a:pt x="6596" y="20482"/>
                  </a:lnTo>
                  <a:lnTo>
                    <a:pt x="7014" y="20232"/>
                  </a:lnTo>
                  <a:lnTo>
                    <a:pt x="7236" y="20037"/>
                  </a:lnTo>
                  <a:lnTo>
                    <a:pt x="7487" y="19815"/>
                  </a:lnTo>
                  <a:lnTo>
                    <a:pt x="7709" y="19592"/>
                  </a:lnTo>
                  <a:lnTo>
                    <a:pt x="7904" y="19341"/>
                  </a:lnTo>
                  <a:lnTo>
                    <a:pt x="8099" y="19063"/>
                  </a:lnTo>
                  <a:lnTo>
                    <a:pt x="8294" y="18785"/>
                  </a:lnTo>
                  <a:lnTo>
                    <a:pt x="8628" y="18200"/>
                  </a:lnTo>
                  <a:lnTo>
                    <a:pt x="8934" y="17560"/>
                  </a:lnTo>
                  <a:lnTo>
                    <a:pt x="9184" y="16865"/>
                  </a:lnTo>
                  <a:lnTo>
                    <a:pt x="9435" y="16169"/>
                  </a:lnTo>
                  <a:lnTo>
                    <a:pt x="9629" y="15445"/>
                  </a:lnTo>
                  <a:lnTo>
                    <a:pt x="9796" y="14694"/>
                  </a:lnTo>
                  <a:lnTo>
                    <a:pt x="9963" y="13970"/>
                  </a:lnTo>
                  <a:lnTo>
                    <a:pt x="10214" y="12495"/>
                  </a:lnTo>
                  <a:lnTo>
                    <a:pt x="10437" y="11132"/>
                  </a:lnTo>
                  <a:lnTo>
                    <a:pt x="10631" y="9907"/>
                  </a:lnTo>
                  <a:lnTo>
                    <a:pt x="10798" y="8961"/>
                  </a:lnTo>
                  <a:lnTo>
                    <a:pt x="11021" y="7681"/>
                  </a:lnTo>
                  <a:lnTo>
                    <a:pt x="11132" y="6985"/>
                  </a:lnTo>
                  <a:lnTo>
                    <a:pt x="11216" y="6262"/>
                  </a:lnTo>
                  <a:lnTo>
                    <a:pt x="11271" y="5510"/>
                  </a:lnTo>
                  <a:lnTo>
                    <a:pt x="11299" y="4731"/>
                  </a:lnTo>
                  <a:lnTo>
                    <a:pt x="11299" y="4008"/>
                  </a:lnTo>
                  <a:lnTo>
                    <a:pt x="11271" y="3284"/>
                  </a:lnTo>
                  <a:lnTo>
                    <a:pt x="11160" y="2588"/>
                  </a:lnTo>
                  <a:lnTo>
                    <a:pt x="11104" y="2254"/>
                  </a:lnTo>
                  <a:lnTo>
                    <a:pt x="11021" y="1948"/>
                  </a:lnTo>
                  <a:lnTo>
                    <a:pt x="10910" y="1670"/>
                  </a:lnTo>
                  <a:lnTo>
                    <a:pt x="10798" y="1392"/>
                  </a:lnTo>
                  <a:lnTo>
                    <a:pt x="10659" y="1141"/>
                  </a:lnTo>
                  <a:lnTo>
                    <a:pt x="10492" y="919"/>
                  </a:lnTo>
                  <a:lnTo>
                    <a:pt x="10325" y="696"/>
                  </a:lnTo>
                  <a:lnTo>
                    <a:pt x="10130" y="529"/>
                  </a:lnTo>
                  <a:lnTo>
                    <a:pt x="9908" y="362"/>
                  </a:lnTo>
                  <a:lnTo>
                    <a:pt x="9657" y="251"/>
                  </a:lnTo>
                  <a:lnTo>
                    <a:pt x="9407" y="139"/>
                  </a:lnTo>
                  <a:lnTo>
                    <a:pt x="9129" y="84"/>
                  </a:lnTo>
                  <a:lnTo>
                    <a:pt x="8878" y="28"/>
                  </a:lnTo>
                  <a:lnTo>
                    <a:pt x="86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3"/>
            <p:cNvSpPr/>
            <p:nvPr/>
          </p:nvSpPr>
          <p:spPr>
            <a:xfrm>
              <a:off x="5244400" y="2951250"/>
              <a:ext cx="183700" cy="258150"/>
            </a:xfrm>
            <a:custGeom>
              <a:rect b="b" l="l" r="r" t="t"/>
              <a:pathLst>
                <a:path extrusionOk="0" h="10326" w="7348">
                  <a:moveTo>
                    <a:pt x="3507" y="0"/>
                  </a:moveTo>
                  <a:lnTo>
                    <a:pt x="3173" y="28"/>
                  </a:lnTo>
                  <a:lnTo>
                    <a:pt x="2839" y="84"/>
                  </a:lnTo>
                  <a:lnTo>
                    <a:pt x="2505" y="167"/>
                  </a:lnTo>
                  <a:lnTo>
                    <a:pt x="2199" y="279"/>
                  </a:lnTo>
                  <a:lnTo>
                    <a:pt x="1921" y="446"/>
                  </a:lnTo>
                  <a:lnTo>
                    <a:pt x="1642" y="613"/>
                  </a:lnTo>
                  <a:lnTo>
                    <a:pt x="1364" y="807"/>
                  </a:lnTo>
                  <a:lnTo>
                    <a:pt x="1141" y="1058"/>
                  </a:lnTo>
                  <a:lnTo>
                    <a:pt x="919" y="1308"/>
                  </a:lnTo>
                  <a:lnTo>
                    <a:pt x="724" y="1587"/>
                  </a:lnTo>
                  <a:lnTo>
                    <a:pt x="557" y="1893"/>
                  </a:lnTo>
                  <a:lnTo>
                    <a:pt x="446" y="2227"/>
                  </a:lnTo>
                  <a:lnTo>
                    <a:pt x="334" y="2561"/>
                  </a:lnTo>
                  <a:lnTo>
                    <a:pt x="251" y="2950"/>
                  </a:lnTo>
                  <a:lnTo>
                    <a:pt x="139" y="3785"/>
                  </a:lnTo>
                  <a:lnTo>
                    <a:pt x="56" y="4620"/>
                  </a:lnTo>
                  <a:lnTo>
                    <a:pt x="0" y="5455"/>
                  </a:lnTo>
                  <a:lnTo>
                    <a:pt x="0" y="5872"/>
                  </a:lnTo>
                  <a:lnTo>
                    <a:pt x="28" y="6290"/>
                  </a:lnTo>
                  <a:lnTo>
                    <a:pt x="56" y="6652"/>
                  </a:lnTo>
                  <a:lnTo>
                    <a:pt x="139" y="7013"/>
                  </a:lnTo>
                  <a:lnTo>
                    <a:pt x="251" y="7375"/>
                  </a:lnTo>
                  <a:lnTo>
                    <a:pt x="362" y="7681"/>
                  </a:lnTo>
                  <a:lnTo>
                    <a:pt x="501" y="8015"/>
                  </a:lnTo>
                  <a:lnTo>
                    <a:pt x="668" y="8321"/>
                  </a:lnTo>
                  <a:lnTo>
                    <a:pt x="863" y="8600"/>
                  </a:lnTo>
                  <a:lnTo>
                    <a:pt x="1058" y="8850"/>
                  </a:lnTo>
                  <a:lnTo>
                    <a:pt x="1280" y="9101"/>
                  </a:lnTo>
                  <a:lnTo>
                    <a:pt x="1531" y="9323"/>
                  </a:lnTo>
                  <a:lnTo>
                    <a:pt x="1781" y="9518"/>
                  </a:lnTo>
                  <a:lnTo>
                    <a:pt x="2032" y="9713"/>
                  </a:lnTo>
                  <a:lnTo>
                    <a:pt x="2310" y="9880"/>
                  </a:lnTo>
                  <a:lnTo>
                    <a:pt x="2588" y="10019"/>
                  </a:lnTo>
                  <a:lnTo>
                    <a:pt x="2867" y="10130"/>
                  </a:lnTo>
                  <a:lnTo>
                    <a:pt x="3145" y="10214"/>
                  </a:lnTo>
                  <a:lnTo>
                    <a:pt x="3451" y="10269"/>
                  </a:lnTo>
                  <a:lnTo>
                    <a:pt x="3729" y="10325"/>
                  </a:lnTo>
                  <a:lnTo>
                    <a:pt x="4314" y="10325"/>
                  </a:lnTo>
                  <a:lnTo>
                    <a:pt x="4620" y="10269"/>
                  </a:lnTo>
                  <a:lnTo>
                    <a:pt x="4898" y="10186"/>
                  </a:lnTo>
                  <a:lnTo>
                    <a:pt x="5149" y="10102"/>
                  </a:lnTo>
                  <a:lnTo>
                    <a:pt x="5427" y="9963"/>
                  </a:lnTo>
                  <a:lnTo>
                    <a:pt x="5678" y="9796"/>
                  </a:lnTo>
                  <a:lnTo>
                    <a:pt x="5900" y="9602"/>
                  </a:lnTo>
                  <a:lnTo>
                    <a:pt x="6151" y="9351"/>
                  </a:lnTo>
                  <a:lnTo>
                    <a:pt x="6345" y="9101"/>
                  </a:lnTo>
                  <a:lnTo>
                    <a:pt x="6540" y="8794"/>
                  </a:lnTo>
                  <a:lnTo>
                    <a:pt x="6707" y="8461"/>
                  </a:lnTo>
                  <a:lnTo>
                    <a:pt x="6846" y="8099"/>
                  </a:lnTo>
                  <a:lnTo>
                    <a:pt x="6985" y="7681"/>
                  </a:lnTo>
                  <a:lnTo>
                    <a:pt x="7069" y="7292"/>
                  </a:lnTo>
                  <a:lnTo>
                    <a:pt x="7152" y="6846"/>
                  </a:lnTo>
                  <a:lnTo>
                    <a:pt x="7236" y="6373"/>
                  </a:lnTo>
                  <a:lnTo>
                    <a:pt x="7292" y="5900"/>
                  </a:lnTo>
                  <a:lnTo>
                    <a:pt x="7319" y="5371"/>
                  </a:lnTo>
                  <a:lnTo>
                    <a:pt x="7347" y="4843"/>
                  </a:lnTo>
                  <a:lnTo>
                    <a:pt x="7319" y="4314"/>
                  </a:lnTo>
                  <a:lnTo>
                    <a:pt x="7292" y="3785"/>
                  </a:lnTo>
                  <a:lnTo>
                    <a:pt x="7236" y="3256"/>
                  </a:lnTo>
                  <a:lnTo>
                    <a:pt x="7125" y="2756"/>
                  </a:lnTo>
                  <a:lnTo>
                    <a:pt x="6985" y="2282"/>
                  </a:lnTo>
                  <a:lnTo>
                    <a:pt x="6819" y="1837"/>
                  </a:lnTo>
                  <a:lnTo>
                    <a:pt x="6596" y="1420"/>
                  </a:lnTo>
                  <a:lnTo>
                    <a:pt x="6457" y="1225"/>
                  </a:lnTo>
                  <a:lnTo>
                    <a:pt x="6318" y="1058"/>
                  </a:lnTo>
                  <a:lnTo>
                    <a:pt x="6178" y="891"/>
                  </a:lnTo>
                  <a:lnTo>
                    <a:pt x="6011" y="752"/>
                  </a:lnTo>
                  <a:lnTo>
                    <a:pt x="5817" y="613"/>
                  </a:lnTo>
                  <a:lnTo>
                    <a:pt x="5650" y="501"/>
                  </a:lnTo>
                  <a:lnTo>
                    <a:pt x="5288" y="334"/>
                  </a:lnTo>
                  <a:lnTo>
                    <a:pt x="4926" y="195"/>
                  </a:lnTo>
                  <a:lnTo>
                    <a:pt x="4564" y="84"/>
                  </a:lnTo>
                  <a:lnTo>
                    <a:pt x="4230" y="28"/>
                  </a:lnTo>
                  <a:lnTo>
                    <a:pt x="386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3"/>
            <p:cNvSpPr/>
            <p:nvPr/>
          </p:nvSpPr>
          <p:spPr>
            <a:xfrm>
              <a:off x="5034975" y="3231625"/>
              <a:ext cx="414675" cy="494700"/>
            </a:xfrm>
            <a:custGeom>
              <a:rect b="b" l="l" r="r" t="t"/>
              <a:pathLst>
                <a:path extrusionOk="0" h="19788" w="16587">
                  <a:moveTo>
                    <a:pt x="14695" y="1"/>
                  </a:moveTo>
                  <a:lnTo>
                    <a:pt x="14611" y="28"/>
                  </a:lnTo>
                  <a:lnTo>
                    <a:pt x="14583" y="28"/>
                  </a:lnTo>
                  <a:lnTo>
                    <a:pt x="14555" y="56"/>
                  </a:lnTo>
                  <a:lnTo>
                    <a:pt x="14555" y="84"/>
                  </a:lnTo>
                  <a:lnTo>
                    <a:pt x="14555" y="195"/>
                  </a:lnTo>
                  <a:lnTo>
                    <a:pt x="14528" y="279"/>
                  </a:lnTo>
                  <a:lnTo>
                    <a:pt x="14444" y="362"/>
                  </a:lnTo>
                  <a:lnTo>
                    <a:pt x="13971" y="335"/>
                  </a:lnTo>
                  <a:lnTo>
                    <a:pt x="13498" y="335"/>
                  </a:lnTo>
                  <a:lnTo>
                    <a:pt x="13025" y="362"/>
                  </a:lnTo>
                  <a:lnTo>
                    <a:pt x="12552" y="418"/>
                  </a:lnTo>
                  <a:lnTo>
                    <a:pt x="12106" y="529"/>
                  </a:lnTo>
                  <a:lnTo>
                    <a:pt x="11661" y="669"/>
                  </a:lnTo>
                  <a:lnTo>
                    <a:pt x="11216" y="835"/>
                  </a:lnTo>
                  <a:lnTo>
                    <a:pt x="10771" y="1002"/>
                  </a:lnTo>
                  <a:lnTo>
                    <a:pt x="10325" y="1225"/>
                  </a:lnTo>
                  <a:lnTo>
                    <a:pt x="9908" y="1476"/>
                  </a:lnTo>
                  <a:lnTo>
                    <a:pt x="9491" y="1754"/>
                  </a:lnTo>
                  <a:lnTo>
                    <a:pt x="9101" y="2032"/>
                  </a:lnTo>
                  <a:lnTo>
                    <a:pt x="8683" y="2338"/>
                  </a:lnTo>
                  <a:lnTo>
                    <a:pt x="8294" y="2672"/>
                  </a:lnTo>
                  <a:lnTo>
                    <a:pt x="7932" y="3034"/>
                  </a:lnTo>
                  <a:lnTo>
                    <a:pt x="7542" y="3396"/>
                  </a:lnTo>
                  <a:lnTo>
                    <a:pt x="6819" y="4147"/>
                  </a:lnTo>
                  <a:lnTo>
                    <a:pt x="6151" y="4954"/>
                  </a:lnTo>
                  <a:lnTo>
                    <a:pt x="5511" y="5817"/>
                  </a:lnTo>
                  <a:lnTo>
                    <a:pt x="4927" y="6652"/>
                  </a:lnTo>
                  <a:lnTo>
                    <a:pt x="4370" y="7514"/>
                  </a:lnTo>
                  <a:lnTo>
                    <a:pt x="3869" y="8377"/>
                  </a:lnTo>
                  <a:lnTo>
                    <a:pt x="3396" y="9212"/>
                  </a:lnTo>
                  <a:lnTo>
                    <a:pt x="3006" y="9991"/>
                  </a:lnTo>
                  <a:lnTo>
                    <a:pt x="2617" y="10770"/>
                  </a:lnTo>
                  <a:lnTo>
                    <a:pt x="2255" y="11578"/>
                  </a:lnTo>
                  <a:lnTo>
                    <a:pt x="1921" y="12385"/>
                  </a:lnTo>
                  <a:lnTo>
                    <a:pt x="1587" y="13192"/>
                  </a:lnTo>
                  <a:lnTo>
                    <a:pt x="1003" y="14834"/>
                  </a:lnTo>
                  <a:lnTo>
                    <a:pt x="418" y="16475"/>
                  </a:lnTo>
                  <a:lnTo>
                    <a:pt x="112" y="17310"/>
                  </a:lnTo>
                  <a:lnTo>
                    <a:pt x="29" y="17616"/>
                  </a:lnTo>
                  <a:lnTo>
                    <a:pt x="1" y="17756"/>
                  </a:lnTo>
                  <a:lnTo>
                    <a:pt x="1" y="17867"/>
                  </a:lnTo>
                  <a:lnTo>
                    <a:pt x="29" y="17978"/>
                  </a:lnTo>
                  <a:lnTo>
                    <a:pt x="56" y="18090"/>
                  </a:lnTo>
                  <a:lnTo>
                    <a:pt x="140" y="18173"/>
                  </a:lnTo>
                  <a:lnTo>
                    <a:pt x="223" y="18257"/>
                  </a:lnTo>
                  <a:lnTo>
                    <a:pt x="363" y="18340"/>
                  </a:lnTo>
                  <a:lnTo>
                    <a:pt x="530" y="18424"/>
                  </a:lnTo>
                  <a:lnTo>
                    <a:pt x="975" y="18590"/>
                  </a:lnTo>
                  <a:lnTo>
                    <a:pt x="1810" y="18813"/>
                  </a:lnTo>
                  <a:lnTo>
                    <a:pt x="2700" y="19036"/>
                  </a:lnTo>
                  <a:lnTo>
                    <a:pt x="3591" y="19203"/>
                  </a:lnTo>
                  <a:lnTo>
                    <a:pt x="4481" y="19370"/>
                  </a:lnTo>
                  <a:lnTo>
                    <a:pt x="5427" y="19481"/>
                  </a:lnTo>
                  <a:lnTo>
                    <a:pt x="6346" y="19592"/>
                  </a:lnTo>
                  <a:lnTo>
                    <a:pt x="7320" y="19676"/>
                  </a:lnTo>
                  <a:lnTo>
                    <a:pt x="8266" y="19731"/>
                  </a:lnTo>
                  <a:lnTo>
                    <a:pt x="9212" y="19787"/>
                  </a:lnTo>
                  <a:lnTo>
                    <a:pt x="12079" y="19787"/>
                  </a:lnTo>
                  <a:lnTo>
                    <a:pt x="13915" y="19759"/>
                  </a:lnTo>
                  <a:lnTo>
                    <a:pt x="15669" y="19648"/>
                  </a:lnTo>
                  <a:lnTo>
                    <a:pt x="15696" y="18813"/>
                  </a:lnTo>
                  <a:lnTo>
                    <a:pt x="15752" y="17978"/>
                  </a:lnTo>
                  <a:lnTo>
                    <a:pt x="15863" y="17116"/>
                  </a:lnTo>
                  <a:lnTo>
                    <a:pt x="16003" y="16253"/>
                  </a:lnTo>
                  <a:lnTo>
                    <a:pt x="16142" y="15418"/>
                  </a:lnTo>
                  <a:lnTo>
                    <a:pt x="16281" y="14555"/>
                  </a:lnTo>
                  <a:lnTo>
                    <a:pt x="16364" y="13693"/>
                  </a:lnTo>
                  <a:lnTo>
                    <a:pt x="16420" y="12830"/>
                  </a:lnTo>
                  <a:lnTo>
                    <a:pt x="16476" y="10798"/>
                  </a:lnTo>
                  <a:lnTo>
                    <a:pt x="16559" y="8739"/>
                  </a:lnTo>
                  <a:lnTo>
                    <a:pt x="16587" y="7709"/>
                  </a:lnTo>
                  <a:lnTo>
                    <a:pt x="16587" y="6680"/>
                  </a:lnTo>
                  <a:lnTo>
                    <a:pt x="16587" y="5678"/>
                  </a:lnTo>
                  <a:lnTo>
                    <a:pt x="16531" y="4648"/>
                  </a:lnTo>
                  <a:lnTo>
                    <a:pt x="16503" y="4064"/>
                  </a:lnTo>
                  <a:lnTo>
                    <a:pt x="16420" y="3396"/>
                  </a:lnTo>
                  <a:lnTo>
                    <a:pt x="16309" y="2728"/>
                  </a:lnTo>
                  <a:lnTo>
                    <a:pt x="16253" y="2366"/>
                  </a:lnTo>
                  <a:lnTo>
                    <a:pt x="16170" y="2032"/>
                  </a:lnTo>
                  <a:lnTo>
                    <a:pt x="16058" y="1698"/>
                  </a:lnTo>
                  <a:lnTo>
                    <a:pt x="15919" y="1392"/>
                  </a:lnTo>
                  <a:lnTo>
                    <a:pt x="15780" y="1086"/>
                  </a:lnTo>
                  <a:lnTo>
                    <a:pt x="15613" y="835"/>
                  </a:lnTo>
                  <a:lnTo>
                    <a:pt x="15418" y="585"/>
                  </a:lnTo>
                  <a:lnTo>
                    <a:pt x="15223" y="362"/>
                  </a:lnTo>
                  <a:lnTo>
                    <a:pt x="14973" y="168"/>
                  </a:lnTo>
                  <a:lnTo>
                    <a:pt x="146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3"/>
            <p:cNvSpPr/>
            <p:nvPr/>
          </p:nvSpPr>
          <p:spPr>
            <a:xfrm>
              <a:off x="4751125" y="3340150"/>
              <a:ext cx="1097200" cy="864125"/>
            </a:xfrm>
            <a:custGeom>
              <a:rect b="b" l="l" r="r" t="t"/>
              <a:pathLst>
                <a:path extrusionOk="0" h="34565" w="43888">
                  <a:moveTo>
                    <a:pt x="28665" y="1"/>
                  </a:moveTo>
                  <a:lnTo>
                    <a:pt x="27969" y="57"/>
                  </a:lnTo>
                  <a:lnTo>
                    <a:pt x="27245" y="140"/>
                  </a:lnTo>
                  <a:lnTo>
                    <a:pt x="26355" y="307"/>
                  </a:lnTo>
                  <a:lnTo>
                    <a:pt x="25492" y="502"/>
                  </a:lnTo>
                  <a:lnTo>
                    <a:pt x="24657" y="780"/>
                  </a:lnTo>
                  <a:lnTo>
                    <a:pt x="23850" y="1086"/>
                  </a:lnTo>
                  <a:lnTo>
                    <a:pt x="23043" y="1420"/>
                  </a:lnTo>
                  <a:lnTo>
                    <a:pt x="22264" y="1782"/>
                  </a:lnTo>
                  <a:lnTo>
                    <a:pt x="21512" y="2199"/>
                  </a:lnTo>
                  <a:lnTo>
                    <a:pt x="20761" y="2645"/>
                  </a:lnTo>
                  <a:lnTo>
                    <a:pt x="20010" y="3118"/>
                  </a:lnTo>
                  <a:lnTo>
                    <a:pt x="19286" y="3619"/>
                  </a:lnTo>
                  <a:lnTo>
                    <a:pt x="18563" y="4148"/>
                  </a:lnTo>
                  <a:lnTo>
                    <a:pt x="17867" y="4676"/>
                  </a:lnTo>
                  <a:lnTo>
                    <a:pt x="16475" y="5789"/>
                  </a:lnTo>
                  <a:lnTo>
                    <a:pt x="15084" y="6986"/>
                  </a:lnTo>
                  <a:lnTo>
                    <a:pt x="12384" y="9379"/>
                  </a:lnTo>
                  <a:lnTo>
                    <a:pt x="10993" y="10548"/>
                  </a:lnTo>
                  <a:lnTo>
                    <a:pt x="9629" y="11689"/>
                  </a:lnTo>
                  <a:lnTo>
                    <a:pt x="8906" y="12218"/>
                  </a:lnTo>
                  <a:lnTo>
                    <a:pt x="8210" y="12747"/>
                  </a:lnTo>
                  <a:lnTo>
                    <a:pt x="7487" y="13248"/>
                  </a:lnTo>
                  <a:lnTo>
                    <a:pt x="6735" y="13721"/>
                  </a:lnTo>
                  <a:lnTo>
                    <a:pt x="6012" y="14166"/>
                  </a:lnTo>
                  <a:lnTo>
                    <a:pt x="5232" y="14611"/>
                  </a:lnTo>
                  <a:lnTo>
                    <a:pt x="4481" y="14973"/>
                  </a:lnTo>
                  <a:lnTo>
                    <a:pt x="3674" y="15335"/>
                  </a:lnTo>
                  <a:lnTo>
                    <a:pt x="3256" y="15530"/>
                  </a:lnTo>
                  <a:lnTo>
                    <a:pt x="2867" y="15752"/>
                  </a:lnTo>
                  <a:lnTo>
                    <a:pt x="2505" y="16003"/>
                  </a:lnTo>
                  <a:lnTo>
                    <a:pt x="2143" y="16281"/>
                  </a:lnTo>
                  <a:lnTo>
                    <a:pt x="1837" y="16587"/>
                  </a:lnTo>
                  <a:lnTo>
                    <a:pt x="1559" y="16921"/>
                  </a:lnTo>
                  <a:lnTo>
                    <a:pt x="1308" y="17283"/>
                  </a:lnTo>
                  <a:lnTo>
                    <a:pt x="1058" y="17645"/>
                  </a:lnTo>
                  <a:lnTo>
                    <a:pt x="863" y="18034"/>
                  </a:lnTo>
                  <a:lnTo>
                    <a:pt x="668" y="18452"/>
                  </a:lnTo>
                  <a:lnTo>
                    <a:pt x="501" y="18869"/>
                  </a:lnTo>
                  <a:lnTo>
                    <a:pt x="362" y="19287"/>
                  </a:lnTo>
                  <a:lnTo>
                    <a:pt x="251" y="19732"/>
                  </a:lnTo>
                  <a:lnTo>
                    <a:pt x="167" y="20205"/>
                  </a:lnTo>
                  <a:lnTo>
                    <a:pt x="112" y="20650"/>
                  </a:lnTo>
                  <a:lnTo>
                    <a:pt x="56" y="21123"/>
                  </a:lnTo>
                  <a:lnTo>
                    <a:pt x="28" y="21624"/>
                  </a:lnTo>
                  <a:lnTo>
                    <a:pt x="0" y="22097"/>
                  </a:lnTo>
                  <a:lnTo>
                    <a:pt x="28" y="22570"/>
                  </a:lnTo>
                  <a:lnTo>
                    <a:pt x="56" y="23071"/>
                  </a:lnTo>
                  <a:lnTo>
                    <a:pt x="112" y="23544"/>
                  </a:lnTo>
                  <a:lnTo>
                    <a:pt x="167" y="24018"/>
                  </a:lnTo>
                  <a:lnTo>
                    <a:pt x="251" y="24491"/>
                  </a:lnTo>
                  <a:lnTo>
                    <a:pt x="334" y="24964"/>
                  </a:lnTo>
                  <a:lnTo>
                    <a:pt x="474" y="25409"/>
                  </a:lnTo>
                  <a:lnTo>
                    <a:pt x="585" y="25882"/>
                  </a:lnTo>
                  <a:lnTo>
                    <a:pt x="724" y="26300"/>
                  </a:lnTo>
                  <a:lnTo>
                    <a:pt x="891" y="26745"/>
                  </a:lnTo>
                  <a:lnTo>
                    <a:pt x="1058" y="27134"/>
                  </a:lnTo>
                  <a:lnTo>
                    <a:pt x="1253" y="27552"/>
                  </a:lnTo>
                  <a:lnTo>
                    <a:pt x="1448" y="27914"/>
                  </a:lnTo>
                  <a:lnTo>
                    <a:pt x="1642" y="28275"/>
                  </a:lnTo>
                  <a:lnTo>
                    <a:pt x="1976" y="28776"/>
                  </a:lnTo>
                  <a:lnTo>
                    <a:pt x="2310" y="29249"/>
                  </a:lnTo>
                  <a:lnTo>
                    <a:pt x="2644" y="29695"/>
                  </a:lnTo>
                  <a:lnTo>
                    <a:pt x="2978" y="30084"/>
                  </a:lnTo>
                  <a:lnTo>
                    <a:pt x="3340" y="30446"/>
                  </a:lnTo>
                  <a:lnTo>
                    <a:pt x="3702" y="30780"/>
                  </a:lnTo>
                  <a:lnTo>
                    <a:pt x="4064" y="31058"/>
                  </a:lnTo>
                  <a:lnTo>
                    <a:pt x="4453" y="31337"/>
                  </a:lnTo>
                  <a:lnTo>
                    <a:pt x="4871" y="31587"/>
                  </a:lnTo>
                  <a:lnTo>
                    <a:pt x="5288" y="31838"/>
                  </a:lnTo>
                  <a:lnTo>
                    <a:pt x="5733" y="32032"/>
                  </a:lnTo>
                  <a:lnTo>
                    <a:pt x="6206" y="32227"/>
                  </a:lnTo>
                  <a:lnTo>
                    <a:pt x="6679" y="32422"/>
                  </a:lnTo>
                  <a:lnTo>
                    <a:pt x="7208" y="32617"/>
                  </a:lnTo>
                  <a:lnTo>
                    <a:pt x="8349" y="32951"/>
                  </a:lnTo>
                  <a:lnTo>
                    <a:pt x="9323" y="33201"/>
                  </a:lnTo>
                  <a:lnTo>
                    <a:pt x="10297" y="33424"/>
                  </a:lnTo>
                  <a:lnTo>
                    <a:pt x="11271" y="33646"/>
                  </a:lnTo>
                  <a:lnTo>
                    <a:pt x="12273" y="33813"/>
                  </a:lnTo>
                  <a:lnTo>
                    <a:pt x="13247" y="33980"/>
                  </a:lnTo>
                  <a:lnTo>
                    <a:pt x="14221" y="34120"/>
                  </a:lnTo>
                  <a:lnTo>
                    <a:pt x="15223" y="34259"/>
                  </a:lnTo>
                  <a:lnTo>
                    <a:pt x="16197" y="34342"/>
                  </a:lnTo>
                  <a:lnTo>
                    <a:pt x="17199" y="34426"/>
                  </a:lnTo>
                  <a:lnTo>
                    <a:pt x="18201" y="34481"/>
                  </a:lnTo>
                  <a:lnTo>
                    <a:pt x="19203" y="34537"/>
                  </a:lnTo>
                  <a:lnTo>
                    <a:pt x="20204" y="34565"/>
                  </a:lnTo>
                  <a:lnTo>
                    <a:pt x="22208" y="34565"/>
                  </a:lnTo>
                  <a:lnTo>
                    <a:pt x="24240" y="34509"/>
                  </a:lnTo>
                  <a:lnTo>
                    <a:pt x="26243" y="34398"/>
                  </a:lnTo>
                  <a:lnTo>
                    <a:pt x="27301" y="34314"/>
                  </a:lnTo>
                  <a:lnTo>
                    <a:pt x="28386" y="34231"/>
                  </a:lnTo>
                  <a:lnTo>
                    <a:pt x="29499" y="34092"/>
                  </a:lnTo>
                  <a:lnTo>
                    <a:pt x="30613" y="33953"/>
                  </a:lnTo>
                  <a:lnTo>
                    <a:pt x="31754" y="33758"/>
                  </a:lnTo>
                  <a:lnTo>
                    <a:pt x="32867" y="33563"/>
                  </a:lnTo>
                  <a:lnTo>
                    <a:pt x="33980" y="33312"/>
                  </a:lnTo>
                  <a:lnTo>
                    <a:pt x="35065" y="33006"/>
                  </a:lnTo>
                  <a:lnTo>
                    <a:pt x="36123" y="32700"/>
                  </a:lnTo>
                  <a:lnTo>
                    <a:pt x="37152" y="32311"/>
                  </a:lnTo>
                  <a:lnTo>
                    <a:pt x="38154" y="31893"/>
                  </a:lnTo>
                  <a:lnTo>
                    <a:pt x="38627" y="31671"/>
                  </a:lnTo>
                  <a:lnTo>
                    <a:pt x="39073" y="31420"/>
                  </a:lnTo>
                  <a:lnTo>
                    <a:pt x="39546" y="31170"/>
                  </a:lnTo>
                  <a:lnTo>
                    <a:pt x="39963" y="30891"/>
                  </a:lnTo>
                  <a:lnTo>
                    <a:pt x="40381" y="30613"/>
                  </a:lnTo>
                  <a:lnTo>
                    <a:pt x="40798" y="30307"/>
                  </a:lnTo>
                  <a:lnTo>
                    <a:pt x="41132" y="30029"/>
                  </a:lnTo>
                  <a:lnTo>
                    <a:pt x="41438" y="29750"/>
                  </a:lnTo>
                  <a:lnTo>
                    <a:pt x="41716" y="29444"/>
                  </a:lnTo>
                  <a:lnTo>
                    <a:pt x="41995" y="29138"/>
                  </a:lnTo>
                  <a:lnTo>
                    <a:pt x="42217" y="28832"/>
                  </a:lnTo>
                  <a:lnTo>
                    <a:pt x="42440" y="28498"/>
                  </a:lnTo>
                  <a:lnTo>
                    <a:pt x="42663" y="28164"/>
                  </a:lnTo>
                  <a:lnTo>
                    <a:pt x="42830" y="27802"/>
                  </a:lnTo>
                  <a:lnTo>
                    <a:pt x="42997" y="27468"/>
                  </a:lnTo>
                  <a:lnTo>
                    <a:pt x="43164" y="27107"/>
                  </a:lnTo>
                  <a:lnTo>
                    <a:pt x="43303" y="26717"/>
                  </a:lnTo>
                  <a:lnTo>
                    <a:pt x="43414" y="26355"/>
                  </a:lnTo>
                  <a:lnTo>
                    <a:pt x="43609" y="25576"/>
                  </a:lnTo>
                  <a:lnTo>
                    <a:pt x="43748" y="24797"/>
                  </a:lnTo>
                  <a:lnTo>
                    <a:pt x="43831" y="23990"/>
                  </a:lnTo>
                  <a:lnTo>
                    <a:pt x="43859" y="23183"/>
                  </a:lnTo>
                  <a:lnTo>
                    <a:pt x="43887" y="22376"/>
                  </a:lnTo>
                  <a:lnTo>
                    <a:pt x="43859" y="21569"/>
                  </a:lnTo>
                  <a:lnTo>
                    <a:pt x="43804" y="20762"/>
                  </a:lnTo>
                  <a:lnTo>
                    <a:pt x="43720" y="19954"/>
                  </a:lnTo>
                  <a:lnTo>
                    <a:pt x="43525" y="18396"/>
                  </a:lnTo>
                  <a:lnTo>
                    <a:pt x="43358" y="17339"/>
                  </a:lnTo>
                  <a:lnTo>
                    <a:pt x="43164" y="16309"/>
                  </a:lnTo>
                  <a:lnTo>
                    <a:pt x="42913" y="15335"/>
                  </a:lnTo>
                  <a:lnTo>
                    <a:pt x="42635" y="14361"/>
                  </a:lnTo>
                  <a:lnTo>
                    <a:pt x="42301" y="13415"/>
                  </a:lnTo>
                  <a:lnTo>
                    <a:pt x="41967" y="12496"/>
                  </a:lnTo>
                  <a:lnTo>
                    <a:pt x="41577" y="11606"/>
                  </a:lnTo>
                  <a:lnTo>
                    <a:pt x="41132" y="10715"/>
                  </a:lnTo>
                  <a:lnTo>
                    <a:pt x="40687" y="9852"/>
                  </a:lnTo>
                  <a:lnTo>
                    <a:pt x="40186" y="8990"/>
                  </a:lnTo>
                  <a:lnTo>
                    <a:pt x="39657" y="8155"/>
                  </a:lnTo>
                  <a:lnTo>
                    <a:pt x="39100" y="7320"/>
                  </a:lnTo>
                  <a:lnTo>
                    <a:pt x="38516" y="6513"/>
                  </a:lnTo>
                  <a:lnTo>
                    <a:pt x="37876" y="5678"/>
                  </a:lnTo>
                  <a:lnTo>
                    <a:pt x="37236" y="4871"/>
                  </a:lnTo>
                  <a:lnTo>
                    <a:pt x="36540" y="4064"/>
                  </a:lnTo>
                  <a:lnTo>
                    <a:pt x="36067" y="3535"/>
                  </a:lnTo>
                  <a:lnTo>
                    <a:pt x="35594" y="3034"/>
                  </a:lnTo>
                  <a:lnTo>
                    <a:pt x="35093" y="2561"/>
                  </a:lnTo>
                  <a:lnTo>
                    <a:pt x="34592" y="2116"/>
                  </a:lnTo>
                  <a:lnTo>
                    <a:pt x="34063" y="1726"/>
                  </a:lnTo>
                  <a:lnTo>
                    <a:pt x="33535" y="1365"/>
                  </a:lnTo>
                  <a:lnTo>
                    <a:pt x="32978" y="1058"/>
                  </a:lnTo>
                  <a:lnTo>
                    <a:pt x="32421" y="780"/>
                  </a:lnTo>
                  <a:lnTo>
                    <a:pt x="31837" y="530"/>
                  </a:lnTo>
                  <a:lnTo>
                    <a:pt x="31253" y="335"/>
                  </a:lnTo>
                  <a:lnTo>
                    <a:pt x="30640" y="168"/>
                  </a:lnTo>
                  <a:lnTo>
                    <a:pt x="30000" y="84"/>
                  </a:lnTo>
                  <a:lnTo>
                    <a:pt x="29332" y="1"/>
                  </a:lnTo>
                  <a:close/>
                </a:path>
              </a:pathLst>
            </a:custGeom>
            <a:solidFill>
              <a:srgbClr val="CA62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23"/>
            <p:cNvSpPr/>
            <p:nvPr/>
          </p:nvSpPr>
          <p:spPr>
            <a:xfrm>
              <a:off x="5186650" y="2885150"/>
              <a:ext cx="450150" cy="667925"/>
            </a:xfrm>
            <a:custGeom>
              <a:rect b="b" l="l" r="r" t="t"/>
              <a:pathLst>
                <a:path extrusionOk="0" h="26717" w="18006">
                  <a:moveTo>
                    <a:pt x="4203" y="1"/>
                  </a:moveTo>
                  <a:lnTo>
                    <a:pt x="3674" y="29"/>
                  </a:lnTo>
                  <a:lnTo>
                    <a:pt x="3173" y="84"/>
                  </a:lnTo>
                  <a:lnTo>
                    <a:pt x="2672" y="195"/>
                  </a:lnTo>
                  <a:lnTo>
                    <a:pt x="2422" y="251"/>
                  </a:lnTo>
                  <a:lnTo>
                    <a:pt x="2199" y="335"/>
                  </a:lnTo>
                  <a:lnTo>
                    <a:pt x="1976" y="446"/>
                  </a:lnTo>
                  <a:lnTo>
                    <a:pt x="1754" y="557"/>
                  </a:lnTo>
                  <a:lnTo>
                    <a:pt x="1559" y="696"/>
                  </a:lnTo>
                  <a:lnTo>
                    <a:pt x="1364" y="836"/>
                  </a:lnTo>
                  <a:lnTo>
                    <a:pt x="1225" y="1003"/>
                  </a:lnTo>
                  <a:lnTo>
                    <a:pt x="1114" y="1170"/>
                  </a:lnTo>
                  <a:lnTo>
                    <a:pt x="1002" y="1336"/>
                  </a:lnTo>
                  <a:lnTo>
                    <a:pt x="975" y="1503"/>
                  </a:lnTo>
                  <a:lnTo>
                    <a:pt x="947" y="1670"/>
                  </a:lnTo>
                  <a:lnTo>
                    <a:pt x="1002" y="1837"/>
                  </a:lnTo>
                  <a:lnTo>
                    <a:pt x="1086" y="2004"/>
                  </a:lnTo>
                  <a:lnTo>
                    <a:pt x="1253" y="2171"/>
                  </a:lnTo>
                  <a:lnTo>
                    <a:pt x="1475" y="2338"/>
                  </a:lnTo>
                  <a:lnTo>
                    <a:pt x="1754" y="2505"/>
                  </a:lnTo>
                  <a:lnTo>
                    <a:pt x="1197" y="2505"/>
                  </a:lnTo>
                  <a:lnTo>
                    <a:pt x="1030" y="2561"/>
                  </a:lnTo>
                  <a:lnTo>
                    <a:pt x="891" y="2589"/>
                  </a:lnTo>
                  <a:lnTo>
                    <a:pt x="752" y="2672"/>
                  </a:lnTo>
                  <a:lnTo>
                    <a:pt x="529" y="2811"/>
                  </a:lnTo>
                  <a:lnTo>
                    <a:pt x="334" y="3034"/>
                  </a:lnTo>
                  <a:lnTo>
                    <a:pt x="195" y="3257"/>
                  </a:lnTo>
                  <a:lnTo>
                    <a:pt x="84" y="3535"/>
                  </a:lnTo>
                  <a:lnTo>
                    <a:pt x="28" y="3813"/>
                  </a:lnTo>
                  <a:lnTo>
                    <a:pt x="1" y="4147"/>
                  </a:lnTo>
                  <a:lnTo>
                    <a:pt x="1" y="4453"/>
                  </a:lnTo>
                  <a:lnTo>
                    <a:pt x="28" y="4787"/>
                  </a:lnTo>
                  <a:lnTo>
                    <a:pt x="112" y="5093"/>
                  </a:lnTo>
                  <a:lnTo>
                    <a:pt x="195" y="5400"/>
                  </a:lnTo>
                  <a:lnTo>
                    <a:pt x="307" y="5706"/>
                  </a:lnTo>
                  <a:lnTo>
                    <a:pt x="474" y="5984"/>
                  </a:lnTo>
                  <a:lnTo>
                    <a:pt x="641" y="6234"/>
                  </a:lnTo>
                  <a:lnTo>
                    <a:pt x="835" y="6485"/>
                  </a:lnTo>
                  <a:lnTo>
                    <a:pt x="1058" y="6708"/>
                  </a:lnTo>
                  <a:lnTo>
                    <a:pt x="1309" y="6902"/>
                  </a:lnTo>
                  <a:lnTo>
                    <a:pt x="1587" y="7097"/>
                  </a:lnTo>
                  <a:lnTo>
                    <a:pt x="1837" y="7264"/>
                  </a:lnTo>
                  <a:lnTo>
                    <a:pt x="2116" y="7431"/>
                  </a:lnTo>
                  <a:lnTo>
                    <a:pt x="2700" y="7682"/>
                  </a:lnTo>
                  <a:lnTo>
                    <a:pt x="3897" y="8182"/>
                  </a:lnTo>
                  <a:lnTo>
                    <a:pt x="4481" y="8461"/>
                  </a:lnTo>
                  <a:lnTo>
                    <a:pt x="4759" y="8600"/>
                  </a:lnTo>
                  <a:lnTo>
                    <a:pt x="5038" y="8767"/>
                  </a:lnTo>
                  <a:lnTo>
                    <a:pt x="5288" y="8962"/>
                  </a:lnTo>
                  <a:lnTo>
                    <a:pt x="5539" y="9156"/>
                  </a:lnTo>
                  <a:lnTo>
                    <a:pt x="5761" y="9351"/>
                  </a:lnTo>
                  <a:lnTo>
                    <a:pt x="5956" y="9546"/>
                  </a:lnTo>
                  <a:lnTo>
                    <a:pt x="6151" y="9741"/>
                  </a:lnTo>
                  <a:lnTo>
                    <a:pt x="6290" y="9964"/>
                  </a:lnTo>
                  <a:lnTo>
                    <a:pt x="6429" y="10186"/>
                  </a:lnTo>
                  <a:lnTo>
                    <a:pt x="6568" y="10381"/>
                  </a:lnTo>
                  <a:lnTo>
                    <a:pt x="6652" y="10631"/>
                  </a:lnTo>
                  <a:lnTo>
                    <a:pt x="6735" y="10854"/>
                  </a:lnTo>
                  <a:lnTo>
                    <a:pt x="6819" y="11077"/>
                  </a:lnTo>
                  <a:lnTo>
                    <a:pt x="6847" y="11327"/>
                  </a:lnTo>
                  <a:lnTo>
                    <a:pt x="6902" y="11800"/>
                  </a:lnTo>
                  <a:lnTo>
                    <a:pt x="6902" y="12301"/>
                  </a:lnTo>
                  <a:lnTo>
                    <a:pt x="6847" y="12830"/>
                  </a:lnTo>
                  <a:lnTo>
                    <a:pt x="6735" y="13331"/>
                  </a:lnTo>
                  <a:lnTo>
                    <a:pt x="6568" y="13887"/>
                  </a:lnTo>
                  <a:lnTo>
                    <a:pt x="6401" y="14416"/>
                  </a:lnTo>
                  <a:lnTo>
                    <a:pt x="6179" y="14973"/>
                  </a:lnTo>
                  <a:lnTo>
                    <a:pt x="5928" y="15529"/>
                  </a:lnTo>
                  <a:lnTo>
                    <a:pt x="5399" y="16670"/>
                  </a:lnTo>
                  <a:lnTo>
                    <a:pt x="4843" y="17839"/>
                  </a:lnTo>
                  <a:lnTo>
                    <a:pt x="4286" y="18980"/>
                  </a:lnTo>
                  <a:lnTo>
                    <a:pt x="4008" y="19565"/>
                  </a:lnTo>
                  <a:lnTo>
                    <a:pt x="3757" y="20121"/>
                  </a:lnTo>
                  <a:lnTo>
                    <a:pt x="3563" y="20706"/>
                  </a:lnTo>
                  <a:lnTo>
                    <a:pt x="3368" y="21262"/>
                  </a:lnTo>
                  <a:lnTo>
                    <a:pt x="3201" y="21819"/>
                  </a:lnTo>
                  <a:lnTo>
                    <a:pt x="3090" y="22375"/>
                  </a:lnTo>
                  <a:lnTo>
                    <a:pt x="3034" y="22904"/>
                  </a:lnTo>
                  <a:lnTo>
                    <a:pt x="3034" y="23433"/>
                  </a:lnTo>
                  <a:lnTo>
                    <a:pt x="3062" y="23934"/>
                  </a:lnTo>
                  <a:lnTo>
                    <a:pt x="3117" y="24212"/>
                  </a:lnTo>
                  <a:lnTo>
                    <a:pt x="3173" y="24463"/>
                  </a:lnTo>
                  <a:lnTo>
                    <a:pt x="3257" y="24685"/>
                  </a:lnTo>
                  <a:lnTo>
                    <a:pt x="3368" y="24936"/>
                  </a:lnTo>
                  <a:lnTo>
                    <a:pt x="3479" y="25186"/>
                  </a:lnTo>
                  <a:lnTo>
                    <a:pt x="3618" y="25409"/>
                  </a:lnTo>
                  <a:lnTo>
                    <a:pt x="3841" y="25715"/>
                  </a:lnTo>
                  <a:lnTo>
                    <a:pt x="4064" y="25965"/>
                  </a:lnTo>
                  <a:lnTo>
                    <a:pt x="4314" y="26132"/>
                  </a:lnTo>
                  <a:lnTo>
                    <a:pt x="4565" y="26216"/>
                  </a:lnTo>
                  <a:lnTo>
                    <a:pt x="4787" y="26244"/>
                  </a:lnTo>
                  <a:lnTo>
                    <a:pt x="5065" y="26244"/>
                  </a:lnTo>
                  <a:lnTo>
                    <a:pt x="5316" y="26188"/>
                  </a:lnTo>
                  <a:lnTo>
                    <a:pt x="5566" y="26077"/>
                  </a:lnTo>
                  <a:lnTo>
                    <a:pt x="5817" y="25965"/>
                  </a:lnTo>
                  <a:lnTo>
                    <a:pt x="6067" y="25798"/>
                  </a:lnTo>
                  <a:lnTo>
                    <a:pt x="6568" y="25464"/>
                  </a:lnTo>
                  <a:lnTo>
                    <a:pt x="7069" y="25103"/>
                  </a:lnTo>
                  <a:lnTo>
                    <a:pt x="7514" y="24769"/>
                  </a:lnTo>
                  <a:lnTo>
                    <a:pt x="7514" y="25019"/>
                  </a:lnTo>
                  <a:lnTo>
                    <a:pt x="7570" y="25242"/>
                  </a:lnTo>
                  <a:lnTo>
                    <a:pt x="7626" y="25464"/>
                  </a:lnTo>
                  <a:lnTo>
                    <a:pt x="7765" y="25687"/>
                  </a:lnTo>
                  <a:lnTo>
                    <a:pt x="7904" y="25854"/>
                  </a:lnTo>
                  <a:lnTo>
                    <a:pt x="8071" y="26021"/>
                  </a:lnTo>
                  <a:lnTo>
                    <a:pt x="8266" y="26188"/>
                  </a:lnTo>
                  <a:lnTo>
                    <a:pt x="8461" y="26327"/>
                  </a:lnTo>
                  <a:lnTo>
                    <a:pt x="8683" y="26438"/>
                  </a:lnTo>
                  <a:lnTo>
                    <a:pt x="8934" y="26522"/>
                  </a:lnTo>
                  <a:lnTo>
                    <a:pt x="9184" y="26605"/>
                  </a:lnTo>
                  <a:lnTo>
                    <a:pt x="9435" y="26661"/>
                  </a:lnTo>
                  <a:lnTo>
                    <a:pt x="9657" y="26689"/>
                  </a:lnTo>
                  <a:lnTo>
                    <a:pt x="9908" y="26717"/>
                  </a:lnTo>
                  <a:lnTo>
                    <a:pt x="10130" y="26717"/>
                  </a:lnTo>
                  <a:lnTo>
                    <a:pt x="10353" y="26661"/>
                  </a:lnTo>
                  <a:lnTo>
                    <a:pt x="10548" y="26633"/>
                  </a:lnTo>
                  <a:lnTo>
                    <a:pt x="10743" y="26550"/>
                  </a:lnTo>
                  <a:lnTo>
                    <a:pt x="11077" y="26411"/>
                  </a:lnTo>
                  <a:lnTo>
                    <a:pt x="11355" y="26188"/>
                  </a:lnTo>
                  <a:lnTo>
                    <a:pt x="11605" y="25937"/>
                  </a:lnTo>
                  <a:lnTo>
                    <a:pt x="11828" y="25659"/>
                  </a:lnTo>
                  <a:lnTo>
                    <a:pt x="12023" y="25325"/>
                  </a:lnTo>
                  <a:lnTo>
                    <a:pt x="12162" y="24991"/>
                  </a:lnTo>
                  <a:lnTo>
                    <a:pt x="12301" y="24602"/>
                  </a:lnTo>
                  <a:lnTo>
                    <a:pt x="12412" y="24240"/>
                  </a:lnTo>
                  <a:lnTo>
                    <a:pt x="12496" y="23822"/>
                  </a:lnTo>
                  <a:lnTo>
                    <a:pt x="12635" y="23043"/>
                  </a:lnTo>
                  <a:lnTo>
                    <a:pt x="12802" y="21568"/>
                  </a:lnTo>
                  <a:lnTo>
                    <a:pt x="12941" y="21680"/>
                  </a:lnTo>
                  <a:lnTo>
                    <a:pt x="13052" y="21819"/>
                  </a:lnTo>
                  <a:lnTo>
                    <a:pt x="13275" y="22125"/>
                  </a:lnTo>
                  <a:lnTo>
                    <a:pt x="13442" y="22459"/>
                  </a:lnTo>
                  <a:lnTo>
                    <a:pt x="13609" y="22793"/>
                  </a:lnTo>
                  <a:lnTo>
                    <a:pt x="13776" y="23155"/>
                  </a:lnTo>
                  <a:lnTo>
                    <a:pt x="13971" y="23461"/>
                  </a:lnTo>
                  <a:lnTo>
                    <a:pt x="14082" y="23628"/>
                  </a:lnTo>
                  <a:lnTo>
                    <a:pt x="14193" y="23739"/>
                  </a:lnTo>
                  <a:lnTo>
                    <a:pt x="14333" y="23878"/>
                  </a:lnTo>
                  <a:lnTo>
                    <a:pt x="14500" y="23989"/>
                  </a:lnTo>
                  <a:lnTo>
                    <a:pt x="14722" y="24101"/>
                  </a:lnTo>
                  <a:lnTo>
                    <a:pt x="14945" y="24212"/>
                  </a:lnTo>
                  <a:lnTo>
                    <a:pt x="15195" y="24268"/>
                  </a:lnTo>
                  <a:lnTo>
                    <a:pt x="15446" y="24296"/>
                  </a:lnTo>
                  <a:lnTo>
                    <a:pt x="15696" y="24323"/>
                  </a:lnTo>
                  <a:lnTo>
                    <a:pt x="15947" y="24296"/>
                  </a:lnTo>
                  <a:lnTo>
                    <a:pt x="16197" y="24268"/>
                  </a:lnTo>
                  <a:lnTo>
                    <a:pt x="16448" y="24184"/>
                  </a:lnTo>
                  <a:lnTo>
                    <a:pt x="16698" y="24101"/>
                  </a:lnTo>
                  <a:lnTo>
                    <a:pt x="16921" y="23989"/>
                  </a:lnTo>
                  <a:lnTo>
                    <a:pt x="17115" y="23850"/>
                  </a:lnTo>
                  <a:lnTo>
                    <a:pt x="17310" y="23683"/>
                  </a:lnTo>
                  <a:lnTo>
                    <a:pt x="17477" y="23516"/>
                  </a:lnTo>
                  <a:lnTo>
                    <a:pt x="17616" y="23322"/>
                  </a:lnTo>
                  <a:lnTo>
                    <a:pt x="17756" y="23099"/>
                  </a:lnTo>
                  <a:lnTo>
                    <a:pt x="17839" y="22848"/>
                  </a:lnTo>
                  <a:lnTo>
                    <a:pt x="17923" y="22570"/>
                  </a:lnTo>
                  <a:lnTo>
                    <a:pt x="17950" y="22264"/>
                  </a:lnTo>
                  <a:lnTo>
                    <a:pt x="17978" y="21958"/>
                  </a:lnTo>
                  <a:lnTo>
                    <a:pt x="18006" y="21652"/>
                  </a:lnTo>
                  <a:lnTo>
                    <a:pt x="17978" y="21318"/>
                  </a:lnTo>
                  <a:lnTo>
                    <a:pt x="17950" y="21012"/>
                  </a:lnTo>
                  <a:lnTo>
                    <a:pt x="17811" y="20372"/>
                  </a:lnTo>
                  <a:lnTo>
                    <a:pt x="17644" y="19704"/>
                  </a:lnTo>
                  <a:lnTo>
                    <a:pt x="17394" y="19036"/>
                  </a:lnTo>
                  <a:lnTo>
                    <a:pt x="17115" y="18368"/>
                  </a:lnTo>
                  <a:lnTo>
                    <a:pt x="16837" y="17700"/>
                  </a:lnTo>
                  <a:lnTo>
                    <a:pt x="16169" y="16364"/>
                  </a:lnTo>
                  <a:lnTo>
                    <a:pt x="15529" y="15056"/>
                  </a:lnTo>
                  <a:lnTo>
                    <a:pt x="15223" y="14416"/>
                  </a:lnTo>
                  <a:lnTo>
                    <a:pt x="14973" y="13804"/>
                  </a:lnTo>
                  <a:lnTo>
                    <a:pt x="14778" y="13220"/>
                  </a:lnTo>
                  <a:lnTo>
                    <a:pt x="14611" y="12635"/>
                  </a:lnTo>
                  <a:lnTo>
                    <a:pt x="14500" y="12023"/>
                  </a:lnTo>
                  <a:lnTo>
                    <a:pt x="14416" y="11355"/>
                  </a:lnTo>
                  <a:lnTo>
                    <a:pt x="14388" y="10576"/>
                  </a:lnTo>
                  <a:lnTo>
                    <a:pt x="14333" y="9769"/>
                  </a:lnTo>
                  <a:lnTo>
                    <a:pt x="14249" y="8071"/>
                  </a:lnTo>
                  <a:lnTo>
                    <a:pt x="14193" y="7208"/>
                  </a:lnTo>
                  <a:lnTo>
                    <a:pt x="14110" y="6346"/>
                  </a:lnTo>
                  <a:lnTo>
                    <a:pt x="13971" y="5511"/>
                  </a:lnTo>
                  <a:lnTo>
                    <a:pt x="13776" y="4704"/>
                  </a:lnTo>
                  <a:lnTo>
                    <a:pt x="13665" y="4314"/>
                  </a:lnTo>
                  <a:lnTo>
                    <a:pt x="13553" y="3952"/>
                  </a:lnTo>
                  <a:lnTo>
                    <a:pt x="13386" y="3618"/>
                  </a:lnTo>
                  <a:lnTo>
                    <a:pt x="13219" y="3285"/>
                  </a:lnTo>
                  <a:lnTo>
                    <a:pt x="13052" y="2951"/>
                  </a:lnTo>
                  <a:lnTo>
                    <a:pt x="12830" y="2672"/>
                  </a:lnTo>
                  <a:lnTo>
                    <a:pt x="12607" y="2422"/>
                  </a:lnTo>
                  <a:lnTo>
                    <a:pt x="12357" y="2171"/>
                  </a:lnTo>
                  <a:lnTo>
                    <a:pt x="12078" y="1949"/>
                  </a:lnTo>
                  <a:lnTo>
                    <a:pt x="11772" y="1782"/>
                  </a:lnTo>
                  <a:lnTo>
                    <a:pt x="11438" y="1643"/>
                  </a:lnTo>
                  <a:lnTo>
                    <a:pt x="11077" y="1503"/>
                  </a:lnTo>
                  <a:lnTo>
                    <a:pt x="10103" y="1253"/>
                  </a:lnTo>
                  <a:lnTo>
                    <a:pt x="9101" y="947"/>
                  </a:lnTo>
                  <a:lnTo>
                    <a:pt x="8015" y="641"/>
                  </a:lnTo>
                  <a:lnTo>
                    <a:pt x="6930" y="362"/>
                  </a:lnTo>
                  <a:lnTo>
                    <a:pt x="6373" y="251"/>
                  </a:lnTo>
                  <a:lnTo>
                    <a:pt x="5845" y="140"/>
                  </a:lnTo>
                  <a:lnTo>
                    <a:pt x="5288" y="84"/>
                  </a:lnTo>
                  <a:lnTo>
                    <a:pt x="4731" y="29"/>
                  </a:lnTo>
                  <a:lnTo>
                    <a:pt x="42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3"/>
            <p:cNvSpPr/>
            <p:nvPr/>
          </p:nvSpPr>
          <p:spPr>
            <a:xfrm>
              <a:off x="4531275" y="3851525"/>
              <a:ext cx="196225" cy="154475"/>
            </a:xfrm>
            <a:custGeom>
              <a:rect b="b" l="l" r="r" t="t"/>
              <a:pathLst>
                <a:path extrusionOk="0" h="6179" w="7849">
                  <a:moveTo>
                    <a:pt x="3479" y="0"/>
                  </a:moveTo>
                  <a:lnTo>
                    <a:pt x="3284" y="56"/>
                  </a:lnTo>
                  <a:lnTo>
                    <a:pt x="3145" y="112"/>
                  </a:lnTo>
                  <a:lnTo>
                    <a:pt x="3006" y="223"/>
                  </a:lnTo>
                  <a:lnTo>
                    <a:pt x="2867" y="334"/>
                  </a:lnTo>
                  <a:lnTo>
                    <a:pt x="2756" y="473"/>
                  </a:lnTo>
                  <a:lnTo>
                    <a:pt x="2672" y="613"/>
                  </a:lnTo>
                  <a:lnTo>
                    <a:pt x="2533" y="919"/>
                  </a:lnTo>
                  <a:lnTo>
                    <a:pt x="2449" y="1281"/>
                  </a:lnTo>
                  <a:lnTo>
                    <a:pt x="2394" y="1642"/>
                  </a:lnTo>
                  <a:lnTo>
                    <a:pt x="2366" y="2310"/>
                  </a:lnTo>
                  <a:lnTo>
                    <a:pt x="2171" y="2199"/>
                  </a:lnTo>
                  <a:lnTo>
                    <a:pt x="1976" y="2143"/>
                  </a:lnTo>
                  <a:lnTo>
                    <a:pt x="1809" y="2115"/>
                  </a:lnTo>
                  <a:lnTo>
                    <a:pt x="1615" y="2115"/>
                  </a:lnTo>
                  <a:lnTo>
                    <a:pt x="1420" y="2171"/>
                  </a:lnTo>
                  <a:lnTo>
                    <a:pt x="1253" y="2282"/>
                  </a:lnTo>
                  <a:lnTo>
                    <a:pt x="1086" y="2422"/>
                  </a:lnTo>
                  <a:lnTo>
                    <a:pt x="919" y="2589"/>
                  </a:lnTo>
                  <a:lnTo>
                    <a:pt x="835" y="2755"/>
                  </a:lnTo>
                  <a:lnTo>
                    <a:pt x="780" y="2895"/>
                  </a:lnTo>
                  <a:lnTo>
                    <a:pt x="780" y="3062"/>
                  </a:lnTo>
                  <a:lnTo>
                    <a:pt x="780" y="3201"/>
                  </a:lnTo>
                  <a:lnTo>
                    <a:pt x="835" y="3535"/>
                  </a:lnTo>
                  <a:lnTo>
                    <a:pt x="835" y="3702"/>
                  </a:lnTo>
                  <a:lnTo>
                    <a:pt x="863" y="3841"/>
                  </a:lnTo>
                  <a:lnTo>
                    <a:pt x="585" y="3869"/>
                  </a:lnTo>
                  <a:lnTo>
                    <a:pt x="362" y="3924"/>
                  </a:lnTo>
                  <a:lnTo>
                    <a:pt x="223" y="4036"/>
                  </a:lnTo>
                  <a:lnTo>
                    <a:pt x="84" y="4175"/>
                  </a:lnTo>
                  <a:lnTo>
                    <a:pt x="28" y="4342"/>
                  </a:lnTo>
                  <a:lnTo>
                    <a:pt x="0" y="4537"/>
                  </a:lnTo>
                  <a:lnTo>
                    <a:pt x="0" y="4731"/>
                  </a:lnTo>
                  <a:lnTo>
                    <a:pt x="56" y="4926"/>
                  </a:lnTo>
                  <a:lnTo>
                    <a:pt x="112" y="5121"/>
                  </a:lnTo>
                  <a:lnTo>
                    <a:pt x="223" y="5316"/>
                  </a:lnTo>
                  <a:lnTo>
                    <a:pt x="362" y="5483"/>
                  </a:lnTo>
                  <a:lnTo>
                    <a:pt x="501" y="5650"/>
                  </a:lnTo>
                  <a:lnTo>
                    <a:pt x="696" y="5761"/>
                  </a:lnTo>
                  <a:lnTo>
                    <a:pt x="891" y="5872"/>
                  </a:lnTo>
                  <a:lnTo>
                    <a:pt x="1086" y="5900"/>
                  </a:lnTo>
                  <a:lnTo>
                    <a:pt x="1503" y="5900"/>
                  </a:lnTo>
                  <a:lnTo>
                    <a:pt x="1698" y="5928"/>
                  </a:lnTo>
                  <a:lnTo>
                    <a:pt x="2115" y="6039"/>
                  </a:lnTo>
                  <a:lnTo>
                    <a:pt x="2449" y="6095"/>
                  </a:lnTo>
                  <a:lnTo>
                    <a:pt x="2756" y="6123"/>
                  </a:lnTo>
                  <a:lnTo>
                    <a:pt x="3423" y="6151"/>
                  </a:lnTo>
                  <a:lnTo>
                    <a:pt x="4203" y="6151"/>
                  </a:lnTo>
                  <a:lnTo>
                    <a:pt x="5038" y="6178"/>
                  </a:lnTo>
                  <a:lnTo>
                    <a:pt x="5427" y="6178"/>
                  </a:lnTo>
                  <a:lnTo>
                    <a:pt x="5845" y="6151"/>
                  </a:lnTo>
                  <a:lnTo>
                    <a:pt x="6234" y="6095"/>
                  </a:lnTo>
                  <a:lnTo>
                    <a:pt x="6624" y="5984"/>
                  </a:lnTo>
                  <a:lnTo>
                    <a:pt x="6819" y="5928"/>
                  </a:lnTo>
                  <a:lnTo>
                    <a:pt x="7013" y="5845"/>
                  </a:lnTo>
                  <a:lnTo>
                    <a:pt x="7208" y="5733"/>
                  </a:lnTo>
                  <a:lnTo>
                    <a:pt x="7375" y="5594"/>
                  </a:lnTo>
                  <a:lnTo>
                    <a:pt x="7542" y="5455"/>
                  </a:lnTo>
                  <a:lnTo>
                    <a:pt x="7681" y="5288"/>
                  </a:lnTo>
                  <a:lnTo>
                    <a:pt x="7765" y="5093"/>
                  </a:lnTo>
                  <a:lnTo>
                    <a:pt x="7848" y="4870"/>
                  </a:lnTo>
                  <a:lnTo>
                    <a:pt x="7848" y="4731"/>
                  </a:lnTo>
                  <a:lnTo>
                    <a:pt x="7848" y="4564"/>
                  </a:lnTo>
                  <a:lnTo>
                    <a:pt x="7820" y="4425"/>
                  </a:lnTo>
                  <a:lnTo>
                    <a:pt x="7765" y="4286"/>
                  </a:lnTo>
                  <a:lnTo>
                    <a:pt x="7709" y="4203"/>
                  </a:lnTo>
                  <a:lnTo>
                    <a:pt x="7598" y="4119"/>
                  </a:lnTo>
                  <a:lnTo>
                    <a:pt x="7459" y="4119"/>
                  </a:lnTo>
                  <a:lnTo>
                    <a:pt x="7292" y="4147"/>
                  </a:lnTo>
                  <a:lnTo>
                    <a:pt x="7347" y="4008"/>
                  </a:lnTo>
                  <a:lnTo>
                    <a:pt x="7403" y="3841"/>
                  </a:lnTo>
                  <a:lnTo>
                    <a:pt x="7403" y="3702"/>
                  </a:lnTo>
                  <a:lnTo>
                    <a:pt x="7403" y="3535"/>
                  </a:lnTo>
                  <a:lnTo>
                    <a:pt x="7375" y="3396"/>
                  </a:lnTo>
                  <a:lnTo>
                    <a:pt x="7320" y="3256"/>
                  </a:lnTo>
                  <a:lnTo>
                    <a:pt x="7264" y="3145"/>
                  </a:lnTo>
                  <a:lnTo>
                    <a:pt x="7180" y="3034"/>
                  </a:lnTo>
                  <a:lnTo>
                    <a:pt x="7097" y="2950"/>
                  </a:lnTo>
                  <a:lnTo>
                    <a:pt x="6986" y="2867"/>
                  </a:lnTo>
                  <a:lnTo>
                    <a:pt x="6874" y="2839"/>
                  </a:lnTo>
                  <a:lnTo>
                    <a:pt x="6735" y="2811"/>
                  </a:lnTo>
                  <a:lnTo>
                    <a:pt x="6596" y="2839"/>
                  </a:lnTo>
                  <a:lnTo>
                    <a:pt x="6457" y="2867"/>
                  </a:lnTo>
                  <a:lnTo>
                    <a:pt x="6318" y="2950"/>
                  </a:lnTo>
                  <a:lnTo>
                    <a:pt x="6179" y="3062"/>
                  </a:lnTo>
                  <a:lnTo>
                    <a:pt x="6206" y="2672"/>
                  </a:lnTo>
                  <a:lnTo>
                    <a:pt x="6206" y="2199"/>
                  </a:lnTo>
                  <a:lnTo>
                    <a:pt x="6179" y="1976"/>
                  </a:lnTo>
                  <a:lnTo>
                    <a:pt x="6123" y="1754"/>
                  </a:lnTo>
                  <a:lnTo>
                    <a:pt x="6012" y="1559"/>
                  </a:lnTo>
                  <a:lnTo>
                    <a:pt x="5956" y="1503"/>
                  </a:lnTo>
                  <a:lnTo>
                    <a:pt x="5872" y="1420"/>
                  </a:lnTo>
                  <a:lnTo>
                    <a:pt x="5705" y="1336"/>
                  </a:lnTo>
                  <a:lnTo>
                    <a:pt x="5566" y="1308"/>
                  </a:lnTo>
                  <a:lnTo>
                    <a:pt x="5455" y="1336"/>
                  </a:lnTo>
                  <a:lnTo>
                    <a:pt x="5316" y="1392"/>
                  </a:lnTo>
                  <a:lnTo>
                    <a:pt x="5232" y="1475"/>
                  </a:lnTo>
                  <a:lnTo>
                    <a:pt x="5149" y="1587"/>
                  </a:lnTo>
                  <a:lnTo>
                    <a:pt x="5065" y="1726"/>
                  </a:lnTo>
                  <a:lnTo>
                    <a:pt x="5010" y="1865"/>
                  </a:lnTo>
                  <a:lnTo>
                    <a:pt x="4926" y="1531"/>
                  </a:lnTo>
                  <a:lnTo>
                    <a:pt x="4871" y="1169"/>
                  </a:lnTo>
                  <a:lnTo>
                    <a:pt x="4843" y="1030"/>
                  </a:lnTo>
                  <a:lnTo>
                    <a:pt x="4787" y="863"/>
                  </a:lnTo>
                  <a:lnTo>
                    <a:pt x="4704" y="696"/>
                  </a:lnTo>
                  <a:lnTo>
                    <a:pt x="4592" y="529"/>
                  </a:lnTo>
                  <a:lnTo>
                    <a:pt x="4370" y="307"/>
                  </a:lnTo>
                  <a:lnTo>
                    <a:pt x="4258" y="195"/>
                  </a:lnTo>
                  <a:lnTo>
                    <a:pt x="4119" y="112"/>
                  </a:lnTo>
                  <a:lnTo>
                    <a:pt x="3952" y="56"/>
                  </a:lnTo>
                  <a:lnTo>
                    <a:pt x="38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3"/>
            <p:cNvSpPr/>
            <p:nvPr/>
          </p:nvSpPr>
          <p:spPr>
            <a:xfrm>
              <a:off x="4538925" y="3982325"/>
              <a:ext cx="186475" cy="177425"/>
            </a:xfrm>
            <a:custGeom>
              <a:rect b="b" l="l" r="r" t="t"/>
              <a:pathLst>
                <a:path extrusionOk="0" h="7097" w="7459">
                  <a:moveTo>
                    <a:pt x="1" y="0"/>
                  </a:moveTo>
                  <a:lnTo>
                    <a:pt x="975" y="7097"/>
                  </a:lnTo>
                  <a:lnTo>
                    <a:pt x="6513" y="7097"/>
                  </a:lnTo>
                  <a:lnTo>
                    <a:pt x="7459" y="0"/>
                  </a:lnTo>
                  <a:close/>
                </a:path>
              </a:pathLst>
            </a:custGeom>
            <a:solidFill>
              <a:srgbClr val="DC5D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3"/>
            <p:cNvSpPr/>
            <p:nvPr/>
          </p:nvSpPr>
          <p:spPr>
            <a:xfrm>
              <a:off x="4577875" y="3982325"/>
              <a:ext cx="31350" cy="177425"/>
            </a:xfrm>
            <a:custGeom>
              <a:rect b="b" l="l" r="r" t="t"/>
              <a:pathLst>
                <a:path extrusionOk="0" h="7097" w="1254">
                  <a:moveTo>
                    <a:pt x="1" y="0"/>
                  </a:moveTo>
                  <a:lnTo>
                    <a:pt x="335" y="3535"/>
                  </a:lnTo>
                  <a:lnTo>
                    <a:pt x="641" y="7097"/>
                  </a:lnTo>
                  <a:lnTo>
                    <a:pt x="1253" y="7097"/>
                  </a:lnTo>
                  <a:lnTo>
                    <a:pt x="1086" y="5260"/>
                  </a:lnTo>
                  <a:lnTo>
                    <a:pt x="892" y="3423"/>
                  </a:lnTo>
                  <a:lnTo>
                    <a:pt x="697" y="1726"/>
                  </a:lnTo>
                  <a:lnTo>
                    <a:pt x="502" y="0"/>
                  </a:lnTo>
                  <a:close/>
                </a:path>
              </a:pathLst>
            </a:custGeom>
            <a:solidFill>
              <a:srgbClr val="F493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23"/>
            <p:cNvSpPr/>
            <p:nvPr/>
          </p:nvSpPr>
          <p:spPr>
            <a:xfrm>
              <a:off x="4655125" y="3982325"/>
              <a:ext cx="16700" cy="177425"/>
            </a:xfrm>
            <a:custGeom>
              <a:rect b="b" l="l" r="r" t="t"/>
              <a:pathLst>
                <a:path extrusionOk="0" h="7097" w="668">
                  <a:moveTo>
                    <a:pt x="111" y="0"/>
                  </a:moveTo>
                  <a:lnTo>
                    <a:pt x="84" y="1726"/>
                  </a:lnTo>
                  <a:lnTo>
                    <a:pt x="28" y="3479"/>
                  </a:lnTo>
                  <a:lnTo>
                    <a:pt x="0" y="7097"/>
                  </a:lnTo>
                  <a:lnTo>
                    <a:pt x="612" y="7097"/>
                  </a:lnTo>
                  <a:lnTo>
                    <a:pt x="640" y="3590"/>
                  </a:lnTo>
                  <a:lnTo>
                    <a:pt x="668" y="0"/>
                  </a:lnTo>
                  <a:close/>
                </a:path>
              </a:pathLst>
            </a:custGeom>
            <a:solidFill>
              <a:srgbClr val="F493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5" name="Google Shape;3605;p23"/>
          <p:cNvSpPr/>
          <p:nvPr/>
        </p:nvSpPr>
        <p:spPr>
          <a:xfrm>
            <a:off x="230950" y="133020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3"/>
          <p:cNvSpPr/>
          <p:nvPr/>
        </p:nvSpPr>
        <p:spPr>
          <a:xfrm>
            <a:off x="6593525" y="83477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1">
  <p:cSld name="CUSTOM_22_1_1_1_1_1_1_1_1_1">
    <p:spTree>
      <p:nvGrpSpPr>
        <p:cNvPr id="3607" name="Shape 3607"/>
        <p:cNvGrpSpPr/>
        <p:nvPr/>
      </p:nvGrpSpPr>
      <p:grpSpPr>
        <a:xfrm>
          <a:off x="0" y="0"/>
          <a:ext cx="0" cy="0"/>
          <a:chOff x="0" y="0"/>
          <a:chExt cx="0" cy="0"/>
        </a:xfrm>
      </p:grpSpPr>
      <p:pic>
        <p:nvPicPr>
          <p:cNvPr id="3608" name="Google Shape;3608;p24"/>
          <p:cNvPicPr preferRelativeResize="0"/>
          <p:nvPr/>
        </p:nvPicPr>
        <p:blipFill rotWithShape="1">
          <a:blip r:embed="rId2">
            <a:alphaModFix/>
          </a:blip>
          <a:srcRect b="31115" l="0" r="0" t="0"/>
          <a:stretch/>
        </p:blipFill>
        <p:spPr>
          <a:xfrm>
            <a:off x="0" y="0"/>
            <a:ext cx="9144000" cy="3542975"/>
          </a:xfrm>
          <a:prstGeom prst="rect">
            <a:avLst/>
          </a:prstGeom>
          <a:noFill/>
          <a:ln>
            <a:noFill/>
          </a:ln>
        </p:spPr>
      </p:pic>
      <p:grpSp>
        <p:nvGrpSpPr>
          <p:cNvPr id="3609" name="Google Shape;3609;p24"/>
          <p:cNvGrpSpPr/>
          <p:nvPr/>
        </p:nvGrpSpPr>
        <p:grpSpPr>
          <a:xfrm>
            <a:off x="5800" y="2333500"/>
            <a:ext cx="9144041" cy="992692"/>
            <a:chOff x="5800" y="2333500"/>
            <a:chExt cx="9144041" cy="992692"/>
          </a:xfrm>
        </p:grpSpPr>
        <p:sp>
          <p:nvSpPr>
            <p:cNvPr id="3610" name="Google Shape;3610;p24"/>
            <p:cNvSpPr/>
            <p:nvPr/>
          </p:nvSpPr>
          <p:spPr>
            <a:xfrm>
              <a:off x="5800" y="2333500"/>
              <a:ext cx="9143080" cy="992692"/>
            </a:xfrm>
            <a:custGeom>
              <a:rect b="b" l="l" r="r" t="t"/>
              <a:pathLst>
                <a:path extrusionOk="0" h="28579" w="285632">
                  <a:moveTo>
                    <a:pt x="285632" y="0"/>
                  </a:moveTo>
                  <a:lnTo>
                    <a:pt x="284481" y="237"/>
                  </a:lnTo>
                  <a:lnTo>
                    <a:pt x="283447" y="502"/>
                  </a:lnTo>
                  <a:lnTo>
                    <a:pt x="282414" y="827"/>
                  </a:lnTo>
                  <a:lnTo>
                    <a:pt x="281381" y="1152"/>
                  </a:lnTo>
                  <a:lnTo>
                    <a:pt x="280406" y="1536"/>
                  </a:lnTo>
                  <a:lnTo>
                    <a:pt x="279432" y="1949"/>
                  </a:lnTo>
                  <a:lnTo>
                    <a:pt x="278517" y="2392"/>
                  </a:lnTo>
                  <a:lnTo>
                    <a:pt x="277661" y="2864"/>
                  </a:lnTo>
                  <a:lnTo>
                    <a:pt x="276805" y="3366"/>
                  </a:lnTo>
                  <a:lnTo>
                    <a:pt x="276037" y="3897"/>
                  </a:lnTo>
                  <a:lnTo>
                    <a:pt x="275329" y="4458"/>
                  </a:lnTo>
                  <a:lnTo>
                    <a:pt x="274679" y="5019"/>
                  </a:lnTo>
                  <a:lnTo>
                    <a:pt x="274089" y="5639"/>
                  </a:lnTo>
                  <a:lnTo>
                    <a:pt x="273823" y="5934"/>
                  </a:lnTo>
                  <a:lnTo>
                    <a:pt x="273587" y="6259"/>
                  </a:lnTo>
                  <a:lnTo>
                    <a:pt x="273351" y="6554"/>
                  </a:lnTo>
                  <a:lnTo>
                    <a:pt x="273144" y="6879"/>
                  </a:lnTo>
                  <a:lnTo>
                    <a:pt x="272967" y="7204"/>
                  </a:lnTo>
                  <a:lnTo>
                    <a:pt x="272819" y="7529"/>
                  </a:lnTo>
                  <a:lnTo>
                    <a:pt x="272672" y="7883"/>
                  </a:lnTo>
                  <a:lnTo>
                    <a:pt x="272583" y="8208"/>
                  </a:lnTo>
                  <a:lnTo>
                    <a:pt x="272229" y="8001"/>
                  </a:lnTo>
                  <a:lnTo>
                    <a:pt x="271874" y="7824"/>
                  </a:lnTo>
                  <a:lnTo>
                    <a:pt x="271491" y="7647"/>
                  </a:lnTo>
                  <a:lnTo>
                    <a:pt x="271077" y="7499"/>
                  </a:lnTo>
                  <a:lnTo>
                    <a:pt x="270664" y="7352"/>
                  </a:lnTo>
                  <a:lnTo>
                    <a:pt x="270221" y="7263"/>
                  </a:lnTo>
                  <a:lnTo>
                    <a:pt x="269749" y="7174"/>
                  </a:lnTo>
                  <a:lnTo>
                    <a:pt x="269306" y="7086"/>
                  </a:lnTo>
                  <a:lnTo>
                    <a:pt x="268834" y="7056"/>
                  </a:lnTo>
                  <a:lnTo>
                    <a:pt x="268361" y="7027"/>
                  </a:lnTo>
                  <a:lnTo>
                    <a:pt x="267387" y="7027"/>
                  </a:lnTo>
                  <a:lnTo>
                    <a:pt x="266915" y="7086"/>
                  </a:lnTo>
                  <a:lnTo>
                    <a:pt x="266472" y="7145"/>
                  </a:lnTo>
                  <a:lnTo>
                    <a:pt x="265999" y="7233"/>
                  </a:lnTo>
                  <a:lnTo>
                    <a:pt x="265557" y="7352"/>
                  </a:lnTo>
                  <a:lnTo>
                    <a:pt x="265143" y="7470"/>
                  </a:lnTo>
                  <a:lnTo>
                    <a:pt x="264730" y="7647"/>
                  </a:lnTo>
                  <a:lnTo>
                    <a:pt x="264346" y="7824"/>
                  </a:lnTo>
                  <a:lnTo>
                    <a:pt x="263992" y="8031"/>
                  </a:lnTo>
                  <a:lnTo>
                    <a:pt x="263638" y="8267"/>
                  </a:lnTo>
                  <a:lnTo>
                    <a:pt x="263313" y="8503"/>
                  </a:lnTo>
                  <a:lnTo>
                    <a:pt x="263047" y="8769"/>
                  </a:lnTo>
                  <a:lnTo>
                    <a:pt x="262781" y="9034"/>
                  </a:lnTo>
                  <a:lnTo>
                    <a:pt x="262545" y="9330"/>
                  </a:lnTo>
                  <a:lnTo>
                    <a:pt x="262368" y="9595"/>
                  </a:lnTo>
                  <a:lnTo>
                    <a:pt x="262191" y="9890"/>
                  </a:lnTo>
                  <a:lnTo>
                    <a:pt x="262073" y="10186"/>
                  </a:lnTo>
                  <a:lnTo>
                    <a:pt x="261984" y="10510"/>
                  </a:lnTo>
                  <a:lnTo>
                    <a:pt x="261955" y="10806"/>
                  </a:lnTo>
                  <a:lnTo>
                    <a:pt x="261955" y="11101"/>
                  </a:lnTo>
                  <a:lnTo>
                    <a:pt x="261984" y="11396"/>
                  </a:lnTo>
                  <a:lnTo>
                    <a:pt x="260744" y="10776"/>
                  </a:lnTo>
                  <a:lnTo>
                    <a:pt x="259445" y="10156"/>
                  </a:lnTo>
                  <a:lnTo>
                    <a:pt x="258117" y="9566"/>
                  </a:lnTo>
                  <a:lnTo>
                    <a:pt x="257438" y="9300"/>
                  </a:lnTo>
                  <a:lnTo>
                    <a:pt x="256759" y="9064"/>
                  </a:lnTo>
                  <a:lnTo>
                    <a:pt x="256050" y="8828"/>
                  </a:lnTo>
                  <a:lnTo>
                    <a:pt x="255342" y="8591"/>
                  </a:lnTo>
                  <a:lnTo>
                    <a:pt x="254633" y="8414"/>
                  </a:lnTo>
                  <a:lnTo>
                    <a:pt x="253895" y="8237"/>
                  </a:lnTo>
                  <a:lnTo>
                    <a:pt x="253128" y="8090"/>
                  </a:lnTo>
                  <a:lnTo>
                    <a:pt x="252389" y="7972"/>
                  </a:lnTo>
                  <a:lnTo>
                    <a:pt x="251592" y="7912"/>
                  </a:lnTo>
                  <a:lnTo>
                    <a:pt x="250795" y="7853"/>
                  </a:lnTo>
                  <a:lnTo>
                    <a:pt x="250028" y="7853"/>
                  </a:lnTo>
                  <a:lnTo>
                    <a:pt x="249290" y="7883"/>
                  </a:lnTo>
                  <a:lnTo>
                    <a:pt x="248522" y="7942"/>
                  </a:lnTo>
                  <a:lnTo>
                    <a:pt x="247784" y="8031"/>
                  </a:lnTo>
                  <a:lnTo>
                    <a:pt x="247046" y="8119"/>
                  </a:lnTo>
                  <a:lnTo>
                    <a:pt x="246308" y="8267"/>
                  </a:lnTo>
                  <a:lnTo>
                    <a:pt x="245599" y="8444"/>
                  </a:lnTo>
                  <a:lnTo>
                    <a:pt x="244891" y="8621"/>
                  </a:lnTo>
                  <a:lnTo>
                    <a:pt x="244182" y="8828"/>
                  </a:lnTo>
                  <a:lnTo>
                    <a:pt x="243503" y="9034"/>
                  </a:lnTo>
                  <a:lnTo>
                    <a:pt x="242175" y="9536"/>
                  </a:lnTo>
                  <a:lnTo>
                    <a:pt x="240846" y="10068"/>
                  </a:lnTo>
                  <a:lnTo>
                    <a:pt x="239606" y="10629"/>
                  </a:lnTo>
                  <a:lnTo>
                    <a:pt x="238750" y="11042"/>
                  </a:lnTo>
                  <a:lnTo>
                    <a:pt x="237894" y="11455"/>
                  </a:lnTo>
                  <a:lnTo>
                    <a:pt x="237067" y="11898"/>
                  </a:lnTo>
                  <a:lnTo>
                    <a:pt x="236300" y="12341"/>
                  </a:lnTo>
                  <a:lnTo>
                    <a:pt x="235532" y="12813"/>
                  </a:lnTo>
                  <a:lnTo>
                    <a:pt x="234823" y="13315"/>
                  </a:lnTo>
                  <a:lnTo>
                    <a:pt x="234144" y="13847"/>
                  </a:lnTo>
                  <a:lnTo>
                    <a:pt x="233554" y="14378"/>
                  </a:lnTo>
                  <a:lnTo>
                    <a:pt x="232993" y="14968"/>
                  </a:lnTo>
                  <a:lnTo>
                    <a:pt x="232491" y="15588"/>
                  </a:lnTo>
                  <a:lnTo>
                    <a:pt x="232255" y="15913"/>
                  </a:lnTo>
                  <a:lnTo>
                    <a:pt x="232019" y="16238"/>
                  </a:lnTo>
                  <a:lnTo>
                    <a:pt x="231842" y="16563"/>
                  </a:lnTo>
                  <a:lnTo>
                    <a:pt x="231665" y="16887"/>
                  </a:lnTo>
                  <a:lnTo>
                    <a:pt x="231517" y="17212"/>
                  </a:lnTo>
                  <a:lnTo>
                    <a:pt x="231399" y="17566"/>
                  </a:lnTo>
                  <a:lnTo>
                    <a:pt x="231310" y="17891"/>
                  </a:lnTo>
                  <a:lnTo>
                    <a:pt x="231281" y="18216"/>
                  </a:lnTo>
                  <a:lnTo>
                    <a:pt x="231281" y="18541"/>
                  </a:lnTo>
                  <a:lnTo>
                    <a:pt x="231310" y="18865"/>
                  </a:lnTo>
                  <a:lnTo>
                    <a:pt x="231399" y="19190"/>
                  </a:lnTo>
                  <a:lnTo>
                    <a:pt x="231546" y="19515"/>
                  </a:lnTo>
                  <a:lnTo>
                    <a:pt x="231546" y="19515"/>
                  </a:lnTo>
                  <a:lnTo>
                    <a:pt x="231281" y="19308"/>
                  </a:lnTo>
                  <a:lnTo>
                    <a:pt x="231015" y="19131"/>
                  </a:lnTo>
                  <a:lnTo>
                    <a:pt x="230720" y="18954"/>
                  </a:lnTo>
                  <a:lnTo>
                    <a:pt x="230395" y="18777"/>
                  </a:lnTo>
                  <a:lnTo>
                    <a:pt x="230070" y="18629"/>
                  </a:lnTo>
                  <a:lnTo>
                    <a:pt x="229746" y="18482"/>
                  </a:lnTo>
                  <a:lnTo>
                    <a:pt x="229007" y="18216"/>
                  </a:lnTo>
                  <a:lnTo>
                    <a:pt x="228240" y="18039"/>
                  </a:lnTo>
                  <a:lnTo>
                    <a:pt x="227443" y="17891"/>
                  </a:lnTo>
                  <a:lnTo>
                    <a:pt x="226616" y="17832"/>
                  </a:lnTo>
                  <a:lnTo>
                    <a:pt x="225789" y="17832"/>
                  </a:lnTo>
                  <a:lnTo>
                    <a:pt x="224933" y="17891"/>
                  </a:lnTo>
                  <a:lnTo>
                    <a:pt x="224107" y="18039"/>
                  </a:lnTo>
                  <a:lnTo>
                    <a:pt x="223310" y="18216"/>
                  </a:lnTo>
                  <a:lnTo>
                    <a:pt x="222572" y="18482"/>
                  </a:lnTo>
                  <a:lnTo>
                    <a:pt x="221863" y="18777"/>
                  </a:lnTo>
                  <a:lnTo>
                    <a:pt x="221538" y="18954"/>
                  </a:lnTo>
                  <a:lnTo>
                    <a:pt x="221213" y="19131"/>
                  </a:lnTo>
                  <a:lnTo>
                    <a:pt x="220918" y="19308"/>
                  </a:lnTo>
                  <a:lnTo>
                    <a:pt x="220653" y="19515"/>
                  </a:lnTo>
                  <a:lnTo>
                    <a:pt x="220416" y="19722"/>
                  </a:lnTo>
                  <a:lnTo>
                    <a:pt x="220210" y="19958"/>
                  </a:lnTo>
                  <a:lnTo>
                    <a:pt x="219944" y="19692"/>
                  </a:lnTo>
                  <a:lnTo>
                    <a:pt x="219678" y="19485"/>
                  </a:lnTo>
                  <a:lnTo>
                    <a:pt x="219354" y="19249"/>
                  </a:lnTo>
                  <a:lnTo>
                    <a:pt x="219029" y="19043"/>
                  </a:lnTo>
                  <a:lnTo>
                    <a:pt x="218675" y="18836"/>
                  </a:lnTo>
                  <a:lnTo>
                    <a:pt x="218320" y="18659"/>
                  </a:lnTo>
                  <a:lnTo>
                    <a:pt x="217936" y="18511"/>
                  </a:lnTo>
                  <a:lnTo>
                    <a:pt x="217523" y="18334"/>
                  </a:lnTo>
                  <a:lnTo>
                    <a:pt x="217110" y="18216"/>
                  </a:lnTo>
                  <a:lnTo>
                    <a:pt x="216697" y="18068"/>
                  </a:lnTo>
                  <a:lnTo>
                    <a:pt x="216254" y="17980"/>
                  </a:lnTo>
                  <a:lnTo>
                    <a:pt x="215811" y="17891"/>
                  </a:lnTo>
                  <a:lnTo>
                    <a:pt x="215338" y="17803"/>
                  </a:lnTo>
                  <a:lnTo>
                    <a:pt x="214866" y="17744"/>
                  </a:lnTo>
                  <a:lnTo>
                    <a:pt x="214423" y="17714"/>
                  </a:lnTo>
                  <a:lnTo>
                    <a:pt x="213951" y="17684"/>
                  </a:lnTo>
                  <a:lnTo>
                    <a:pt x="213449" y="17684"/>
                  </a:lnTo>
                  <a:lnTo>
                    <a:pt x="212977" y="17714"/>
                  </a:lnTo>
                  <a:lnTo>
                    <a:pt x="212504" y="17773"/>
                  </a:lnTo>
                  <a:lnTo>
                    <a:pt x="212002" y="17862"/>
                  </a:lnTo>
                  <a:lnTo>
                    <a:pt x="211530" y="17950"/>
                  </a:lnTo>
                  <a:lnTo>
                    <a:pt x="211058" y="18068"/>
                  </a:lnTo>
                  <a:lnTo>
                    <a:pt x="210585" y="18216"/>
                  </a:lnTo>
                  <a:lnTo>
                    <a:pt x="210113" y="18363"/>
                  </a:lnTo>
                  <a:lnTo>
                    <a:pt x="209670" y="18541"/>
                  </a:lnTo>
                  <a:lnTo>
                    <a:pt x="209257" y="18718"/>
                  </a:lnTo>
                  <a:lnTo>
                    <a:pt x="208843" y="18924"/>
                  </a:lnTo>
                  <a:lnTo>
                    <a:pt x="208430" y="19131"/>
                  </a:lnTo>
                  <a:lnTo>
                    <a:pt x="208076" y="19338"/>
                  </a:lnTo>
                  <a:lnTo>
                    <a:pt x="207722" y="19544"/>
                  </a:lnTo>
                  <a:lnTo>
                    <a:pt x="207397" y="19781"/>
                  </a:lnTo>
                  <a:lnTo>
                    <a:pt x="207102" y="20017"/>
                  </a:lnTo>
                  <a:lnTo>
                    <a:pt x="207072" y="19485"/>
                  </a:lnTo>
                  <a:lnTo>
                    <a:pt x="206984" y="18954"/>
                  </a:lnTo>
                  <a:lnTo>
                    <a:pt x="206865" y="18452"/>
                  </a:lnTo>
                  <a:lnTo>
                    <a:pt x="206747" y="17921"/>
                  </a:lnTo>
                  <a:lnTo>
                    <a:pt x="206570" y="17419"/>
                  </a:lnTo>
                  <a:lnTo>
                    <a:pt x="206364" y="16887"/>
                  </a:lnTo>
                  <a:lnTo>
                    <a:pt x="206157" y="16385"/>
                  </a:lnTo>
                  <a:lnTo>
                    <a:pt x="205891" y="15884"/>
                  </a:lnTo>
                  <a:lnTo>
                    <a:pt x="205626" y="15382"/>
                  </a:lnTo>
                  <a:lnTo>
                    <a:pt x="205301" y="14880"/>
                  </a:lnTo>
                  <a:lnTo>
                    <a:pt x="204976" y="14407"/>
                  </a:lnTo>
                  <a:lnTo>
                    <a:pt x="204622" y="13906"/>
                  </a:lnTo>
                  <a:lnTo>
                    <a:pt x="204208" y="13433"/>
                  </a:lnTo>
                  <a:lnTo>
                    <a:pt x="203795" y="12990"/>
                  </a:lnTo>
                  <a:lnTo>
                    <a:pt x="203382" y="12518"/>
                  </a:lnTo>
                  <a:lnTo>
                    <a:pt x="202909" y="12075"/>
                  </a:lnTo>
                  <a:lnTo>
                    <a:pt x="202378" y="11603"/>
                  </a:lnTo>
                  <a:lnTo>
                    <a:pt x="201788" y="11160"/>
                  </a:lnTo>
                  <a:lnTo>
                    <a:pt x="201168" y="10717"/>
                  </a:lnTo>
                  <a:lnTo>
                    <a:pt x="200518" y="10333"/>
                  </a:lnTo>
                  <a:lnTo>
                    <a:pt x="199780" y="9979"/>
                  </a:lnTo>
                  <a:lnTo>
                    <a:pt x="199012" y="9654"/>
                  </a:lnTo>
                  <a:lnTo>
                    <a:pt x="198629" y="9507"/>
                  </a:lnTo>
                  <a:lnTo>
                    <a:pt x="198215" y="9389"/>
                  </a:lnTo>
                  <a:lnTo>
                    <a:pt x="197772" y="9300"/>
                  </a:lnTo>
                  <a:lnTo>
                    <a:pt x="197330" y="9211"/>
                  </a:lnTo>
                  <a:lnTo>
                    <a:pt x="196857" y="9123"/>
                  </a:lnTo>
                  <a:lnTo>
                    <a:pt x="196385" y="9093"/>
                  </a:lnTo>
                  <a:lnTo>
                    <a:pt x="195883" y="9064"/>
                  </a:lnTo>
                  <a:lnTo>
                    <a:pt x="195381" y="9034"/>
                  </a:lnTo>
                  <a:lnTo>
                    <a:pt x="194909" y="9064"/>
                  </a:lnTo>
                  <a:lnTo>
                    <a:pt x="194407" y="9064"/>
                  </a:lnTo>
                  <a:lnTo>
                    <a:pt x="193433" y="9182"/>
                  </a:lnTo>
                  <a:lnTo>
                    <a:pt x="192458" y="9330"/>
                  </a:lnTo>
                  <a:lnTo>
                    <a:pt x="191514" y="9566"/>
                  </a:lnTo>
                  <a:lnTo>
                    <a:pt x="190569" y="9802"/>
                  </a:lnTo>
                  <a:lnTo>
                    <a:pt x="189683" y="10097"/>
                  </a:lnTo>
                  <a:lnTo>
                    <a:pt x="188532" y="10570"/>
                  </a:lnTo>
                  <a:lnTo>
                    <a:pt x="187410" y="11042"/>
                  </a:lnTo>
                  <a:lnTo>
                    <a:pt x="186318" y="11573"/>
                  </a:lnTo>
                  <a:lnTo>
                    <a:pt x="185284" y="12164"/>
                  </a:lnTo>
                  <a:lnTo>
                    <a:pt x="184281" y="12754"/>
                  </a:lnTo>
                  <a:lnTo>
                    <a:pt x="183306" y="13404"/>
                  </a:lnTo>
                  <a:lnTo>
                    <a:pt x="182391" y="14083"/>
                  </a:lnTo>
                  <a:lnTo>
                    <a:pt x="181535" y="14762"/>
                  </a:lnTo>
                  <a:lnTo>
                    <a:pt x="180738" y="15470"/>
                  </a:lnTo>
                  <a:lnTo>
                    <a:pt x="179970" y="16238"/>
                  </a:lnTo>
                  <a:lnTo>
                    <a:pt x="179232" y="16976"/>
                  </a:lnTo>
                  <a:lnTo>
                    <a:pt x="178583" y="17744"/>
                  </a:lnTo>
                  <a:lnTo>
                    <a:pt x="177963" y="18541"/>
                  </a:lnTo>
                  <a:lnTo>
                    <a:pt x="177402" y="19338"/>
                  </a:lnTo>
                  <a:lnTo>
                    <a:pt x="176900" y="20135"/>
                  </a:lnTo>
                  <a:lnTo>
                    <a:pt x="176457" y="20932"/>
                  </a:lnTo>
                  <a:lnTo>
                    <a:pt x="176398" y="20725"/>
                  </a:lnTo>
                  <a:lnTo>
                    <a:pt x="176309" y="20519"/>
                  </a:lnTo>
                  <a:lnTo>
                    <a:pt x="176191" y="20312"/>
                  </a:lnTo>
                  <a:lnTo>
                    <a:pt x="176044" y="20105"/>
                  </a:lnTo>
                  <a:lnTo>
                    <a:pt x="175867" y="19928"/>
                  </a:lnTo>
                  <a:lnTo>
                    <a:pt x="175690" y="19751"/>
                  </a:lnTo>
                  <a:lnTo>
                    <a:pt x="175483" y="19574"/>
                  </a:lnTo>
                  <a:lnTo>
                    <a:pt x="175247" y="19426"/>
                  </a:lnTo>
                  <a:lnTo>
                    <a:pt x="175010" y="19279"/>
                  </a:lnTo>
                  <a:lnTo>
                    <a:pt x="174745" y="19131"/>
                  </a:lnTo>
                  <a:lnTo>
                    <a:pt x="174184" y="18895"/>
                  </a:lnTo>
                  <a:lnTo>
                    <a:pt x="173564" y="18688"/>
                  </a:lnTo>
                  <a:lnTo>
                    <a:pt x="173239" y="18629"/>
                  </a:lnTo>
                  <a:lnTo>
                    <a:pt x="172914" y="18570"/>
                  </a:lnTo>
                  <a:lnTo>
                    <a:pt x="172206" y="18511"/>
                  </a:lnTo>
                  <a:lnTo>
                    <a:pt x="171497" y="18511"/>
                  </a:lnTo>
                  <a:lnTo>
                    <a:pt x="170759" y="18570"/>
                  </a:lnTo>
                  <a:lnTo>
                    <a:pt x="170051" y="18688"/>
                  </a:lnTo>
                  <a:lnTo>
                    <a:pt x="169372" y="18865"/>
                  </a:lnTo>
                  <a:lnTo>
                    <a:pt x="169076" y="18983"/>
                  </a:lnTo>
                  <a:lnTo>
                    <a:pt x="168781" y="19102"/>
                  </a:lnTo>
                  <a:lnTo>
                    <a:pt x="168486" y="19249"/>
                  </a:lnTo>
                  <a:lnTo>
                    <a:pt x="168220" y="19367"/>
                  </a:lnTo>
                  <a:lnTo>
                    <a:pt x="168014" y="19544"/>
                  </a:lnTo>
                  <a:lnTo>
                    <a:pt x="167807" y="19722"/>
                  </a:lnTo>
                  <a:lnTo>
                    <a:pt x="167925" y="18275"/>
                  </a:lnTo>
                  <a:lnTo>
                    <a:pt x="167955" y="17537"/>
                  </a:lnTo>
                  <a:lnTo>
                    <a:pt x="167955" y="16828"/>
                  </a:lnTo>
                  <a:lnTo>
                    <a:pt x="167925" y="16120"/>
                  </a:lnTo>
                  <a:lnTo>
                    <a:pt x="167836" y="15411"/>
                  </a:lnTo>
                  <a:lnTo>
                    <a:pt x="167748" y="15057"/>
                  </a:lnTo>
                  <a:lnTo>
                    <a:pt x="167659" y="14703"/>
                  </a:lnTo>
                  <a:lnTo>
                    <a:pt x="167571" y="14348"/>
                  </a:lnTo>
                  <a:lnTo>
                    <a:pt x="167423" y="13994"/>
                  </a:lnTo>
                  <a:lnTo>
                    <a:pt x="167246" y="13581"/>
                  </a:lnTo>
                  <a:lnTo>
                    <a:pt x="167039" y="13197"/>
                  </a:lnTo>
                  <a:lnTo>
                    <a:pt x="166803" y="12813"/>
                  </a:lnTo>
                  <a:lnTo>
                    <a:pt x="166567" y="12429"/>
                  </a:lnTo>
                  <a:lnTo>
                    <a:pt x="166272" y="12046"/>
                  </a:lnTo>
                  <a:lnTo>
                    <a:pt x="165947" y="11691"/>
                  </a:lnTo>
                  <a:lnTo>
                    <a:pt x="165593" y="11337"/>
                  </a:lnTo>
                  <a:lnTo>
                    <a:pt x="165238" y="10983"/>
                  </a:lnTo>
                  <a:lnTo>
                    <a:pt x="164855" y="10658"/>
                  </a:lnTo>
                  <a:lnTo>
                    <a:pt x="164441" y="10304"/>
                  </a:lnTo>
                  <a:lnTo>
                    <a:pt x="163999" y="10009"/>
                  </a:lnTo>
                  <a:lnTo>
                    <a:pt x="163556" y="9684"/>
                  </a:lnTo>
                  <a:lnTo>
                    <a:pt x="163054" y="9389"/>
                  </a:lnTo>
                  <a:lnTo>
                    <a:pt x="162581" y="9123"/>
                  </a:lnTo>
                  <a:lnTo>
                    <a:pt x="162050" y="8828"/>
                  </a:lnTo>
                  <a:lnTo>
                    <a:pt x="161519" y="8562"/>
                  </a:lnTo>
                  <a:lnTo>
                    <a:pt x="160987" y="8326"/>
                  </a:lnTo>
                  <a:lnTo>
                    <a:pt x="160426" y="8090"/>
                  </a:lnTo>
                  <a:lnTo>
                    <a:pt x="159245" y="7647"/>
                  </a:lnTo>
                  <a:lnTo>
                    <a:pt x="158035" y="7292"/>
                  </a:lnTo>
                  <a:lnTo>
                    <a:pt x="156765" y="6968"/>
                  </a:lnTo>
                  <a:lnTo>
                    <a:pt x="155496" y="6702"/>
                  </a:lnTo>
                  <a:lnTo>
                    <a:pt x="154167" y="6525"/>
                  </a:lnTo>
                  <a:lnTo>
                    <a:pt x="153488" y="6436"/>
                  </a:lnTo>
                  <a:lnTo>
                    <a:pt x="152809" y="6407"/>
                  </a:lnTo>
                  <a:lnTo>
                    <a:pt x="152130" y="6348"/>
                  </a:lnTo>
                  <a:lnTo>
                    <a:pt x="151451" y="6348"/>
                  </a:lnTo>
                  <a:lnTo>
                    <a:pt x="150093" y="6377"/>
                  </a:lnTo>
                  <a:lnTo>
                    <a:pt x="148735" y="6466"/>
                  </a:lnTo>
                  <a:lnTo>
                    <a:pt x="147407" y="6613"/>
                  </a:lnTo>
                  <a:lnTo>
                    <a:pt x="146108" y="6820"/>
                  </a:lnTo>
                  <a:lnTo>
                    <a:pt x="144809" y="7115"/>
                  </a:lnTo>
                  <a:lnTo>
                    <a:pt x="143569" y="7440"/>
                  </a:lnTo>
                  <a:lnTo>
                    <a:pt x="142358" y="7824"/>
                  </a:lnTo>
                  <a:lnTo>
                    <a:pt x="141207" y="8267"/>
                  </a:lnTo>
                  <a:lnTo>
                    <a:pt x="140115" y="8769"/>
                  </a:lnTo>
                  <a:lnTo>
                    <a:pt x="139081" y="9300"/>
                  </a:lnTo>
                  <a:lnTo>
                    <a:pt x="138107" y="9890"/>
                  </a:lnTo>
                  <a:lnTo>
                    <a:pt x="137635" y="10186"/>
                  </a:lnTo>
                  <a:lnTo>
                    <a:pt x="137192" y="10510"/>
                  </a:lnTo>
                  <a:lnTo>
                    <a:pt x="136749" y="10835"/>
                  </a:lnTo>
                  <a:lnTo>
                    <a:pt x="136365" y="11160"/>
                  </a:lnTo>
                  <a:lnTo>
                    <a:pt x="135982" y="11514"/>
                  </a:lnTo>
                  <a:lnTo>
                    <a:pt x="135598" y="11869"/>
                  </a:lnTo>
                  <a:lnTo>
                    <a:pt x="135273" y="12223"/>
                  </a:lnTo>
                  <a:lnTo>
                    <a:pt x="134948" y="12577"/>
                  </a:lnTo>
                  <a:lnTo>
                    <a:pt x="134653" y="12961"/>
                  </a:lnTo>
                  <a:lnTo>
                    <a:pt x="134358" y="13345"/>
                  </a:lnTo>
                  <a:lnTo>
                    <a:pt x="133797" y="14142"/>
                  </a:lnTo>
                  <a:lnTo>
                    <a:pt x="133206" y="14968"/>
                  </a:lnTo>
                  <a:lnTo>
                    <a:pt x="132941" y="15382"/>
                  </a:lnTo>
                  <a:lnTo>
                    <a:pt x="132675" y="15795"/>
                  </a:lnTo>
                  <a:lnTo>
                    <a:pt x="132468" y="16208"/>
                  </a:lnTo>
                  <a:lnTo>
                    <a:pt x="132262" y="16622"/>
                  </a:lnTo>
                  <a:lnTo>
                    <a:pt x="132055" y="16326"/>
                  </a:lnTo>
                  <a:lnTo>
                    <a:pt x="131819" y="16061"/>
                  </a:lnTo>
                  <a:lnTo>
                    <a:pt x="131553" y="15795"/>
                  </a:lnTo>
                  <a:lnTo>
                    <a:pt x="131228" y="15529"/>
                  </a:lnTo>
                  <a:lnTo>
                    <a:pt x="130904" y="15293"/>
                  </a:lnTo>
                  <a:lnTo>
                    <a:pt x="130549" y="15057"/>
                  </a:lnTo>
                  <a:lnTo>
                    <a:pt x="130166" y="14821"/>
                  </a:lnTo>
                  <a:lnTo>
                    <a:pt x="129752" y="14644"/>
                  </a:lnTo>
                  <a:lnTo>
                    <a:pt x="129339" y="14467"/>
                  </a:lnTo>
                  <a:lnTo>
                    <a:pt x="128896" y="14289"/>
                  </a:lnTo>
                  <a:lnTo>
                    <a:pt x="128453" y="14142"/>
                  </a:lnTo>
                  <a:lnTo>
                    <a:pt x="127981" y="14024"/>
                  </a:lnTo>
                  <a:lnTo>
                    <a:pt x="127479" y="13906"/>
                  </a:lnTo>
                  <a:lnTo>
                    <a:pt x="126977" y="13847"/>
                  </a:lnTo>
                  <a:lnTo>
                    <a:pt x="126475" y="13787"/>
                  </a:lnTo>
                  <a:lnTo>
                    <a:pt x="125944" y="13758"/>
                  </a:lnTo>
                  <a:lnTo>
                    <a:pt x="125442" y="13758"/>
                  </a:lnTo>
                  <a:lnTo>
                    <a:pt x="124911" y="13787"/>
                  </a:lnTo>
                  <a:lnTo>
                    <a:pt x="124379" y="13847"/>
                  </a:lnTo>
                  <a:lnTo>
                    <a:pt x="123848" y="13935"/>
                  </a:lnTo>
                  <a:lnTo>
                    <a:pt x="123316" y="14053"/>
                  </a:lnTo>
                  <a:lnTo>
                    <a:pt x="122814" y="14201"/>
                  </a:lnTo>
                  <a:lnTo>
                    <a:pt x="122342" y="14348"/>
                  </a:lnTo>
                  <a:lnTo>
                    <a:pt x="121870" y="14526"/>
                  </a:lnTo>
                  <a:lnTo>
                    <a:pt x="121427" y="14732"/>
                  </a:lnTo>
                  <a:lnTo>
                    <a:pt x="120984" y="14939"/>
                  </a:lnTo>
                  <a:lnTo>
                    <a:pt x="120600" y="15175"/>
                  </a:lnTo>
                  <a:lnTo>
                    <a:pt x="120275" y="15441"/>
                  </a:lnTo>
                  <a:lnTo>
                    <a:pt x="119980" y="15706"/>
                  </a:lnTo>
                  <a:lnTo>
                    <a:pt x="119715" y="16002"/>
                  </a:lnTo>
                  <a:lnTo>
                    <a:pt x="119508" y="16297"/>
                  </a:lnTo>
                  <a:lnTo>
                    <a:pt x="119360" y="16592"/>
                  </a:lnTo>
                  <a:lnTo>
                    <a:pt x="118770" y="16090"/>
                  </a:lnTo>
                  <a:lnTo>
                    <a:pt x="118150" y="15618"/>
                  </a:lnTo>
                  <a:lnTo>
                    <a:pt x="117500" y="15175"/>
                  </a:lnTo>
                  <a:lnTo>
                    <a:pt x="117146" y="14968"/>
                  </a:lnTo>
                  <a:lnTo>
                    <a:pt x="116792" y="14762"/>
                  </a:lnTo>
                  <a:lnTo>
                    <a:pt x="116408" y="14555"/>
                  </a:lnTo>
                  <a:lnTo>
                    <a:pt x="116024" y="14407"/>
                  </a:lnTo>
                  <a:lnTo>
                    <a:pt x="115611" y="14260"/>
                  </a:lnTo>
                  <a:lnTo>
                    <a:pt x="115198" y="14112"/>
                  </a:lnTo>
                  <a:lnTo>
                    <a:pt x="114784" y="14024"/>
                  </a:lnTo>
                  <a:lnTo>
                    <a:pt x="114312" y="13935"/>
                  </a:lnTo>
                  <a:lnTo>
                    <a:pt x="113869" y="13876"/>
                  </a:lnTo>
                  <a:lnTo>
                    <a:pt x="112895" y="13876"/>
                  </a:lnTo>
                  <a:lnTo>
                    <a:pt x="112422" y="13935"/>
                  </a:lnTo>
                  <a:lnTo>
                    <a:pt x="111921" y="13994"/>
                  </a:lnTo>
                  <a:lnTo>
                    <a:pt x="111478" y="14112"/>
                  </a:lnTo>
                  <a:lnTo>
                    <a:pt x="111005" y="14230"/>
                  </a:lnTo>
                  <a:lnTo>
                    <a:pt x="110562" y="14348"/>
                  </a:lnTo>
                  <a:lnTo>
                    <a:pt x="109706" y="14673"/>
                  </a:lnTo>
                  <a:lnTo>
                    <a:pt x="108850" y="15057"/>
                  </a:lnTo>
                  <a:lnTo>
                    <a:pt x="108053" y="15470"/>
                  </a:lnTo>
                  <a:lnTo>
                    <a:pt x="107285" y="15943"/>
                  </a:lnTo>
                  <a:lnTo>
                    <a:pt x="106577" y="16415"/>
                  </a:lnTo>
                  <a:lnTo>
                    <a:pt x="105927" y="16917"/>
                  </a:lnTo>
                  <a:lnTo>
                    <a:pt x="105337" y="17478"/>
                  </a:lnTo>
                  <a:lnTo>
                    <a:pt x="104806" y="18009"/>
                  </a:lnTo>
                  <a:lnTo>
                    <a:pt x="104333" y="18600"/>
                  </a:lnTo>
                  <a:lnTo>
                    <a:pt x="103772" y="17625"/>
                  </a:lnTo>
                  <a:lnTo>
                    <a:pt x="103211" y="16651"/>
                  </a:lnTo>
                  <a:lnTo>
                    <a:pt x="102562" y="15706"/>
                  </a:lnTo>
                  <a:lnTo>
                    <a:pt x="101883" y="14762"/>
                  </a:lnTo>
                  <a:lnTo>
                    <a:pt x="101145" y="13847"/>
                  </a:lnTo>
                  <a:lnTo>
                    <a:pt x="100731" y="13374"/>
                  </a:lnTo>
                  <a:lnTo>
                    <a:pt x="100318" y="12931"/>
                  </a:lnTo>
                  <a:lnTo>
                    <a:pt x="99905" y="12488"/>
                  </a:lnTo>
                  <a:lnTo>
                    <a:pt x="99432" y="12075"/>
                  </a:lnTo>
                  <a:lnTo>
                    <a:pt x="98960" y="11632"/>
                  </a:lnTo>
                  <a:lnTo>
                    <a:pt x="98458" y="11219"/>
                  </a:lnTo>
                  <a:lnTo>
                    <a:pt x="97927" y="10835"/>
                  </a:lnTo>
                  <a:lnTo>
                    <a:pt x="97395" y="10422"/>
                  </a:lnTo>
                  <a:lnTo>
                    <a:pt x="96805" y="10068"/>
                  </a:lnTo>
                  <a:lnTo>
                    <a:pt x="96214" y="9684"/>
                  </a:lnTo>
                  <a:lnTo>
                    <a:pt x="95594" y="9330"/>
                  </a:lnTo>
                  <a:lnTo>
                    <a:pt x="94975" y="9005"/>
                  </a:lnTo>
                  <a:lnTo>
                    <a:pt x="94295" y="8680"/>
                  </a:lnTo>
                  <a:lnTo>
                    <a:pt x="93616" y="8385"/>
                  </a:lnTo>
                  <a:lnTo>
                    <a:pt x="92908" y="8090"/>
                  </a:lnTo>
                  <a:lnTo>
                    <a:pt x="92199" y="7824"/>
                  </a:lnTo>
                  <a:lnTo>
                    <a:pt x="91461" y="7588"/>
                  </a:lnTo>
                  <a:lnTo>
                    <a:pt x="90694" y="7352"/>
                  </a:lnTo>
                  <a:lnTo>
                    <a:pt x="89926" y="7174"/>
                  </a:lnTo>
                  <a:lnTo>
                    <a:pt x="89129" y="6997"/>
                  </a:lnTo>
                  <a:lnTo>
                    <a:pt x="88332" y="6850"/>
                  </a:lnTo>
                  <a:lnTo>
                    <a:pt x="87505" y="6732"/>
                  </a:lnTo>
                  <a:lnTo>
                    <a:pt x="86413" y="6613"/>
                  </a:lnTo>
                  <a:lnTo>
                    <a:pt x="85321" y="6554"/>
                  </a:lnTo>
                  <a:lnTo>
                    <a:pt x="84228" y="6554"/>
                  </a:lnTo>
                  <a:lnTo>
                    <a:pt x="83106" y="6584"/>
                  </a:lnTo>
                  <a:lnTo>
                    <a:pt x="82014" y="6673"/>
                  </a:lnTo>
                  <a:lnTo>
                    <a:pt x="80951" y="6820"/>
                  </a:lnTo>
                  <a:lnTo>
                    <a:pt x="79859" y="6968"/>
                  </a:lnTo>
                  <a:lnTo>
                    <a:pt x="78796" y="7174"/>
                  </a:lnTo>
                  <a:lnTo>
                    <a:pt x="77763" y="7440"/>
                  </a:lnTo>
                  <a:lnTo>
                    <a:pt x="76759" y="7706"/>
                  </a:lnTo>
                  <a:lnTo>
                    <a:pt x="75755" y="8031"/>
                  </a:lnTo>
                  <a:lnTo>
                    <a:pt x="74781" y="8385"/>
                  </a:lnTo>
                  <a:lnTo>
                    <a:pt x="73866" y="8769"/>
                  </a:lnTo>
                  <a:lnTo>
                    <a:pt x="72951" y="9152"/>
                  </a:lnTo>
                  <a:lnTo>
                    <a:pt x="72094" y="9595"/>
                  </a:lnTo>
                  <a:lnTo>
                    <a:pt x="71268" y="10068"/>
                  </a:lnTo>
                  <a:lnTo>
                    <a:pt x="70500" y="10540"/>
                  </a:lnTo>
                  <a:lnTo>
                    <a:pt x="69762" y="11071"/>
                  </a:lnTo>
                  <a:lnTo>
                    <a:pt x="69054" y="11632"/>
                  </a:lnTo>
                  <a:lnTo>
                    <a:pt x="68404" y="12223"/>
                  </a:lnTo>
                  <a:lnTo>
                    <a:pt x="67784" y="12843"/>
                  </a:lnTo>
                  <a:lnTo>
                    <a:pt x="67194" y="13463"/>
                  </a:lnTo>
                  <a:lnTo>
                    <a:pt x="66633" y="14112"/>
                  </a:lnTo>
                  <a:lnTo>
                    <a:pt x="66131" y="14762"/>
                  </a:lnTo>
                  <a:lnTo>
                    <a:pt x="65629" y="15441"/>
                  </a:lnTo>
                  <a:lnTo>
                    <a:pt x="65157" y="16120"/>
                  </a:lnTo>
                  <a:lnTo>
                    <a:pt x="64714" y="16828"/>
                  </a:lnTo>
                  <a:lnTo>
                    <a:pt x="64300" y="17507"/>
                  </a:lnTo>
                  <a:lnTo>
                    <a:pt x="63533" y="18865"/>
                  </a:lnTo>
                  <a:lnTo>
                    <a:pt x="62824" y="20194"/>
                  </a:lnTo>
                  <a:lnTo>
                    <a:pt x="62618" y="19928"/>
                  </a:lnTo>
                  <a:lnTo>
                    <a:pt x="62352" y="19662"/>
                  </a:lnTo>
                  <a:lnTo>
                    <a:pt x="62086" y="19426"/>
                  </a:lnTo>
                  <a:lnTo>
                    <a:pt x="61761" y="19190"/>
                  </a:lnTo>
                  <a:lnTo>
                    <a:pt x="61437" y="18983"/>
                  </a:lnTo>
                  <a:lnTo>
                    <a:pt x="61082" y="18777"/>
                  </a:lnTo>
                  <a:lnTo>
                    <a:pt x="60699" y="18570"/>
                  </a:lnTo>
                  <a:lnTo>
                    <a:pt x="60315" y="18393"/>
                  </a:lnTo>
                  <a:lnTo>
                    <a:pt x="59902" y="18216"/>
                  </a:lnTo>
                  <a:lnTo>
                    <a:pt x="59488" y="18068"/>
                  </a:lnTo>
                  <a:lnTo>
                    <a:pt x="59045" y="17950"/>
                  </a:lnTo>
                  <a:lnTo>
                    <a:pt x="58573" y="17832"/>
                  </a:lnTo>
                  <a:lnTo>
                    <a:pt x="58130" y="17744"/>
                  </a:lnTo>
                  <a:lnTo>
                    <a:pt x="57658" y="17655"/>
                  </a:lnTo>
                  <a:lnTo>
                    <a:pt x="57156" y="17596"/>
                  </a:lnTo>
                  <a:lnTo>
                    <a:pt x="56684" y="17566"/>
                  </a:lnTo>
                  <a:lnTo>
                    <a:pt x="55680" y="17566"/>
                  </a:lnTo>
                  <a:lnTo>
                    <a:pt x="55207" y="17596"/>
                  </a:lnTo>
                  <a:lnTo>
                    <a:pt x="54706" y="17625"/>
                  </a:lnTo>
                  <a:lnTo>
                    <a:pt x="54204" y="17714"/>
                  </a:lnTo>
                  <a:lnTo>
                    <a:pt x="53731" y="17773"/>
                  </a:lnTo>
                  <a:lnTo>
                    <a:pt x="53259" y="17891"/>
                  </a:lnTo>
                  <a:lnTo>
                    <a:pt x="52787" y="18009"/>
                  </a:lnTo>
                  <a:lnTo>
                    <a:pt x="52344" y="18157"/>
                  </a:lnTo>
                  <a:lnTo>
                    <a:pt x="51901" y="18304"/>
                  </a:lnTo>
                  <a:lnTo>
                    <a:pt x="51488" y="18452"/>
                  </a:lnTo>
                  <a:lnTo>
                    <a:pt x="51104" y="18659"/>
                  </a:lnTo>
                  <a:lnTo>
                    <a:pt x="50720" y="18836"/>
                  </a:lnTo>
                  <a:lnTo>
                    <a:pt x="50366" y="19072"/>
                  </a:lnTo>
                  <a:lnTo>
                    <a:pt x="50041" y="19279"/>
                  </a:lnTo>
                  <a:lnTo>
                    <a:pt x="49746" y="19515"/>
                  </a:lnTo>
                  <a:lnTo>
                    <a:pt x="49510" y="19131"/>
                  </a:lnTo>
                  <a:lnTo>
                    <a:pt x="49244" y="18747"/>
                  </a:lnTo>
                  <a:lnTo>
                    <a:pt x="48919" y="18393"/>
                  </a:lnTo>
                  <a:lnTo>
                    <a:pt x="48565" y="18039"/>
                  </a:lnTo>
                  <a:lnTo>
                    <a:pt x="48152" y="17684"/>
                  </a:lnTo>
                  <a:lnTo>
                    <a:pt x="47738" y="17360"/>
                  </a:lnTo>
                  <a:lnTo>
                    <a:pt x="47266" y="17064"/>
                  </a:lnTo>
                  <a:lnTo>
                    <a:pt x="46793" y="16769"/>
                  </a:lnTo>
                  <a:lnTo>
                    <a:pt x="46262" y="16474"/>
                  </a:lnTo>
                  <a:lnTo>
                    <a:pt x="45731" y="16238"/>
                  </a:lnTo>
                  <a:lnTo>
                    <a:pt x="45140" y="16002"/>
                  </a:lnTo>
                  <a:lnTo>
                    <a:pt x="44550" y="15795"/>
                  </a:lnTo>
                  <a:lnTo>
                    <a:pt x="43959" y="15618"/>
                  </a:lnTo>
                  <a:lnTo>
                    <a:pt x="43310" y="15441"/>
                  </a:lnTo>
                  <a:lnTo>
                    <a:pt x="42690" y="15293"/>
                  </a:lnTo>
                  <a:lnTo>
                    <a:pt x="42011" y="15205"/>
                  </a:lnTo>
                  <a:lnTo>
                    <a:pt x="41332" y="15116"/>
                  </a:lnTo>
                  <a:lnTo>
                    <a:pt x="40653" y="15057"/>
                  </a:lnTo>
                  <a:lnTo>
                    <a:pt x="39915" y="15027"/>
                  </a:lnTo>
                  <a:lnTo>
                    <a:pt x="39206" y="15027"/>
                  </a:lnTo>
                  <a:lnTo>
                    <a:pt x="38468" y="15057"/>
                  </a:lnTo>
                  <a:lnTo>
                    <a:pt x="37730" y="15116"/>
                  </a:lnTo>
                  <a:lnTo>
                    <a:pt x="37021" y="15205"/>
                  </a:lnTo>
                  <a:lnTo>
                    <a:pt x="36283" y="15323"/>
                  </a:lnTo>
                  <a:lnTo>
                    <a:pt x="35575" y="15441"/>
                  </a:lnTo>
                  <a:lnTo>
                    <a:pt x="34866" y="15588"/>
                  </a:lnTo>
                  <a:lnTo>
                    <a:pt x="34187" y="15795"/>
                  </a:lnTo>
                  <a:lnTo>
                    <a:pt x="33538" y="15972"/>
                  </a:lnTo>
                  <a:lnTo>
                    <a:pt x="32918" y="16208"/>
                  </a:lnTo>
                  <a:lnTo>
                    <a:pt x="32327" y="16445"/>
                  </a:lnTo>
                  <a:lnTo>
                    <a:pt x="31766" y="16710"/>
                  </a:lnTo>
                  <a:lnTo>
                    <a:pt x="31265" y="17005"/>
                  </a:lnTo>
                  <a:lnTo>
                    <a:pt x="31176" y="16504"/>
                  </a:lnTo>
                  <a:lnTo>
                    <a:pt x="31028" y="16002"/>
                  </a:lnTo>
                  <a:lnTo>
                    <a:pt x="30881" y="15529"/>
                  </a:lnTo>
                  <a:lnTo>
                    <a:pt x="30704" y="15027"/>
                  </a:lnTo>
                  <a:lnTo>
                    <a:pt x="30467" y="14555"/>
                  </a:lnTo>
                  <a:lnTo>
                    <a:pt x="30231" y="14083"/>
                  </a:lnTo>
                  <a:lnTo>
                    <a:pt x="29936" y="13640"/>
                  </a:lnTo>
                  <a:lnTo>
                    <a:pt x="29641" y="13168"/>
                  </a:lnTo>
                  <a:lnTo>
                    <a:pt x="29316" y="12725"/>
                  </a:lnTo>
                  <a:lnTo>
                    <a:pt x="28962" y="12252"/>
                  </a:lnTo>
                  <a:lnTo>
                    <a:pt x="28578" y="11839"/>
                  </a:lnTo>
                  <a:lnTo>
                    <a:pt x="28165" y="11396"/>
                  </a:lnTo>
                  <a:lnTo>
                    <a:pt x="27751" y="10983"/>
                  </a:lnTo>
                  <a:lnTo>
                    <a:pt x="27279" y="10540"/>
                  </a:lnTo>
                  <a:lnTo>
                    <a:pt x="26807" y="10156"/>
                  </a:lnTo>
                  <a:lnTo>
                    <a:pt x="26334" y="9743"/>
                  </a:lnTo>
                  <a:lnTo>
                    <a:pt x="25803" y="9359"/>
                  </a:lnTo>
                  <a:lnTo>
                    <a:pt x="25271" y="8975"/>
                  </a:lnTo>
                  <a:lnTo>
                    <a:pt x="24711" y="8591"/>
                  </a:lnTo>
                  <a:lnTo>
                    <a:pt x="24150" y="8237"/>
                  </a:lnTo>
                  <a:lnTo>
                    <a:pt x="22939" y="7529"/>
                  </a:lnTo>
                  <a:lnTo>
                    <a:pt x="21670" y="6879"/>
                  </a:lnTo>
                  <a:lnTo>
                    <a:pt x="20371" y="6289"/>
                  </a:lnTo>
                  <a:lnTo>
                    <a:pt x="18983" y="5728"/>
                  </a:lnTo>
                  <a:lnTo>
                    <a:pt x="17566" y="5196"/>
                  </a:lnTo>
                  <a:lnTo>
                    <a:pt x="16090" y="4754"/>
                  </a:lnTo>
                  <a:lnTo>
                    <a:pt x="15145" y="4458"/>
                  </a:lnTo>
                  <a:lnTo>
                    <a:pt x="14200" y="4222"/>
                  </a:lnTo>
                  <a:lnTo>
                    <a:pt x="13226" y="3986"/>
                  </a:lnTo>
                  <a:lnTo>
                    <a:pt x="12252" y="3779"/>
                  </a:lnTo>
                  <a:lnTo>
                    <a:pt x="11278" y="3602"/>
                  </a:lnTo>
                  <a:lnTo>
                    <a:pt x="10274" y="3425"/>
                  </a:lnTo>
                  <a:lnTo>
                    <a:pt x="8266" y="3100"/>
                  </a:lnTo>
                  <a:lnTo>
                    <a:pt x="6229" y="2864"/>
                  </a:lnTo>
                  <a:lnTo>
                    <a:pt x="4163" y="2687"/>
                  </a:lnTo>
                  <a:lnTo>
                    <a:pt x="2067" y="2598"/>
                  </a:lnTo>
                  <a:lnTo>
                    <a:pt x="0" y="2510"/>
                  </a:lnTo>
                  <a:lnTo>
                    <a:pt x="0" y="28578"/>
                  </a:lnTo>
                  <a:lnTo>
                    <a:pt x="285632" y="28431"/>
                  </a:lnTo>
                  <a:lnTo>
                    <a:pt x="2856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24"/>
            <p:cNvSpPr/>
            <p:nvPr/>
          </p:nvSpPr>
          <p:spPr>
            <a:xfrm>
              <a:off x="5800" y="2862693"/>
              <a:ext cx="9144041" cy="461489"/>
            </a:xfrm>
            <a:custGeom>
              <a:rect b="b" l="l" r="r" t="t"/>
              <a:pathLst>
                <a:path extrusionOk="0" h="13286" w="285662">
                  <a:moveTo>
                    <a:pt x="0" y="0"/>
                  </a:moveTo>
                  <a:lnTo>
                    <a:pt x="0" y="13285"/>
                  </a:lnTo>
                  <a:lnTo>
                    <a:pt x="285661" y="13285"/>
                  </a:lnTo>
                  <a:lnTo>
                    <a:pt x="285661" y="1683"/>
                  </a:lnTo>
                  <a:lnTo>
                    <a:pt x="263756" y="2864"/>
                  </a:lnTo>
                  <a:lnTo>
                    <a:pt x="240639" y="4045"/>
                  </a:lnTo>
                  <a:lnTo>
                    <a:pt x="213213" y="5403"/>
                  </a:lnTo>
                  <a:lnTo>
                    <a:pt x="198747" y="6082"/>
                  </a:lnTo>
                  <a:lnTo>
                    <a:pt x="184310" y="6731"/>
                  </a:lnTo>
                  <a:lnTo>
                    <a:pt x="170198" y="7351"/>
                  </a:lnTo>
                  <a:lnTo>
                    <a:pt x="156795" y="7912"/>
                  </a:lnTo>
                  <a:lnTo>
                    <a:pt x="144425" y="8355"/>
                  </a:lnTo>
                  <a:lnTo>
                    <a:pt x="138757" y="8562"/>
                  </a:lnTo>
                  <a:lnTo>
                    <a:pt x="133502" y="8709"/>
                  </a:lnTo>
                  <a:lnTo>
                    <a:pt x="128689" y="8827"/>
                  </a:lnTo>
                  <a:lnTo>
                    <a:pt x="124350" y="8916"/>
                  </a:lnTo>
                  <a:lnTo>
                    <a:pt x="120541" y="8975"/>
                  </a:lnTo>
                  <a:lnTo>
                    <a:pt x="117294" y="8975"/>
                  </a:lnTo>
                  <a:lnTo>
                    <a:pt x="114223" y="8945"/>
                  </a:lnTo>
                  <a:lnTo>
                    <a:pt x="110828" y="8857"/>
                  </a:lnTo>
                  <a:lnTo>
                    <a:pt x="107197" y="8709"/>
                  </a:lnTo>
                  <a:lnTo>
                    <a:pt x="103300" y="8532"/>
                  </a:lnTo>
                  <a:lnTo>
                    <a:pt x="99196" y="8325"/>
                  </a:lnTo>
                  <a:lnTo>
                    <a:pt x="94886" y="8089"/>
                  </a:lnTo>
                  <a:lnTo>
                    <a:pt x="90398" y="7794"/>
                  </a:lnTo>
                  <a:lnTo>
                    <a:pt x="85793" y="7499"/>
                  </a:lnTo>
                  <a:lnTo>
                    <a:pt x="76257" y="6820"/>
                  </a:lnTo>
                  <a:lnTo>
                    <a:pt x="66456" y="6052"/>
                  </a:lnTo>
                  <a:lnTo>
                    <a:pt x="56625" y="5255"/>
                  </a:lnTo>
                  <a:lnTo>
                    <a:pt x="46941" y="4428"/>
                  </a:lnTo>
                  <a:lnTo>
                    <a:pt x="37641" y="3602"/>
                  </a:lnTo>
                  <a:lnTo>
                    <a:pt x="28873" y="2805"/>
                  </a:lnTo>
                  <a:lnTo>
                    <a:pt x="13935" y="1388"/>
                  </a:lnTo>
                  <a:lnTo>
                    <a:pt x="3779" y="38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2" name="Google Shape;3612;p24"/>
          <p:cNvSpPr/>
          <p:nvPr/>
        </p:nvSpPr>
        <p:spPr>
          <a:xfrm>
            <a:off x="0" y="676550"/>
            <a:ext cx="904150" cy="310025"/>
          </a:xfrm>
          <a:custGeom>
            <a:rect b="b" l="l" r="r" t="t"/>
            <a:pathLst>
              <a:path extrusionOk="0" h="12401" w="36166">
                <a:moveTo>
                  <a:pt x="0" y="1"/>
                </a:moveTo>
                <a:lnTo>
                  <a:pt x="0" y="12400"/>
                </a:lnTo>
                <a:lnTo>
                  <a:pt x="36165" y="12223"/>
                </a:lnTo>
                <a:lnTo>
                  <a:pt x="36136" y="11928"/>
                </a:lnTo>
                <a:lnTo>
                  <a:pt x="36077" y="11662"/>
                </a:lnTo>
                <a:lnTo>
                  <a:pt x="35988" y="11367"/>
                </a:lnTo>
                <a:lnTo>
                  <a:pt x="35900" y="11101"/>
                </a:lnTo>
                <a:lnTo>
                  <a:pt x="35663" y="10599"/>
                </a:lnTo>
                <a:lnTo>
                  <a:pt x="35368" y="10127"/>
                </a:lnTo>
                <a:lnTo>
                  <a:pt x="35043" y="9684"/>
                </a:lnTo>
                <a:lnTo>
                  <a:pt x="34660" y="9241"/>
                </a:lnTo>
                <a:lnTo>
                  <a:pt x="34217" y="8857"/>
                </a:lnTo>
                <a:lnTo>
                  <a:pt x="33744" y="8533"/>
                </a:lnTo>
                <a:lnTo>
                  <a:pt x="33272" y="8208"/>
                </a:lnTo>
                <a:lnTo>
                  <a:pt x="32741" y="7913"/>
                </a:lnTo>
                <a:lnTo>
                  <a:pt x="32180" y="7677"/>
                </a:lnTo>
                <a:lnTo>
                  <a:pt x="31619" y="7470"/>
                </a:lnTo>
                <a:lnTo>
                  <a:pt x="31028" y="7293"/>
                </a:lnTo>
                <a:lnTo>
                  <a:pt x="30438" y="7145"/>
                </a:lnTo>
                <a:lnTo>
                  <a:pt x="29847" y="7057"/>
                </a:lnTo>
                <a:lnTo>
                  <a:pt x="29257" y="6968"/>
                </a:lnTo>
                <a:lnTo>
                  <a:pt x="28667" y="6938"/>
                </a:lnTo>
                <a:lnTo>
                  <a:pt x="28106" y="6938"/>
                </a:lnTo>
                <a:lnTo>
                  <a:pt x="27515" y="6968"/>
                </a:lnTo>
                <a:lnTo>
                  <a:pt x="26925" y="6998"/>
                </a:lnTo>
                <a:lnTo>
                  <a:pt x="25744" y="7086"/>
                </a:lnTo>
                <a:lnTo>
                  <a:pt x="24563" y="7204"/>
                </a:lnTo>
                <a:lnTo>
                  <a:pt x="23411" y="7352"/>
                </a:lnTo>
                <a:lnTo>
                  <a:pt x="22231" y="7470"/>
                </a:lnTo>
                <a:lnTo>
                  <a:pt x="21050" y="7529"/>
                </a:lnTo>
                <a:lnTo>
                  <a:pt x="19869" y="7529"/>
                </a:lnTo>
                <a:lnTo>
                  <a:pt x="18895" y="7470"/>
                </a:lnTo>
                <a:lnTo>
                  <a:pt x="17891" y="7322"/>
                </a:lnTo>
                <a:lnTo>
                  <a:pt x="16916" y="7145"/>
                </a:lnTo>
                <a:lnTo>
                  <a:pt x="15972" y="6909"/>
                </a:lnTo>
                <a:lnTo>
                  <a:pt x="15027" y="6614"/>
                </a:lnTo>
                <a:lnTo>
                  <a:pt x="14082" y="6289"/>
                </a:lnTo>
                <a:lnTo>
                  <a:pt x="13138" y="5935"/>
                </a:lnTo>
                <a:lnTo>
                  <a:pt x="12222" y="5551"/>
                </a:lnTo>
                <a:lnTo>
                  <a:pt x="11307" y="5138"/>
                </a:lnTo>
                <a:lnTo>
                  <a:pt x="10392" y="4695"/>
                </a:lnTo>
                <a:lnTo>
                  <a:pt x="8562" y="3780"/>
                </a:lnTo>
                <a:lnTo>
                  <a:pt x="6761" y="2864"/>
                </a:lnTo>
                <a:lnTo>
                  <a:pt x="4960" y="1949"/>
                </a:lnTo>
                <a:lnTo>
                  <a:pt x="3779" y="1418"/>
                </a:lnTo>
                <a:lnTo>
                  <a:pt x="2539" y="886"/>
                </a:lnTo>
                <a:lnTo>
                  <a:pt x="1299" y="414"/>
                </a:lnTo>
                <a:lnTo>
                  <a:pt x="0"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24"/>
          <p:cNvSpPr/>
          <p:nvPr/>
        </p:nvSpPr>
        <p:spPr>
          <a:xfrm>
            <a:off x="7105100" y="676550"/>
            <a:ext cx="1805325" cy="193400"/>
          </a:xfrm>
          <a:custGeom>
            <a:rect b="b" l="l" r="r" t="t"/>
            <a:pathLst>
              <a:path extrusionOk="0" h="7736" w="72213">
                <a:moveTo>
                  <a:pt x="21611" y="0"/>
                </a:moveTo>
                <a:lnTo>
                  <a:pt x="21315" y="30"/>
                </a:lnTo>
                <a:lnTo>
                  <a:pt x="20991" y="89"/>
                </a:lnTo>
                <a:lnTo>
                  <a:pt x="20695" y="177"/>
                </a:lnTo>
                <a:lnTo>
                  <a:pt x="20400" y="295"/>
                </a:lnTo>
                <a:lnTo>
                  <a:pt x="20105" y="414"/>
                </a:lnTo>
                <a:lnTo>
                  <a:pt x="19544" y="709"/>
                </a:lnTo>
                <a:lnTo>
                  <a:pt x="18983" y="1063"/>
                </a:lnTo>
                <a:lnTo>
                  <a:pt x="18422" y="1476"/>
                </a:lnTo>
                <a:lnTo>
                  <a:pt x="17861" y="1949"/>
                </a:lnTo>
                <a:lnTo>
                  <a:pt x="16739" y="2893"/>
                </a:lnTo>
                <a:lnTo>
                  <a:pt x="16149" y="3366"/>
                </a:lnTo>
                <a:lnTo>
                  <a:pt x="15588" y="3838"/>
                </a:lnTo>
                <a:lnTo>
                  <a:pt x="15027" y="4281"/>
                </a:lnTo>
                <a:lnTo>
                  <a:pt x="14437" y="4665"/>
                </a:lnTo>
                <a:lnTo>
                  <a:pt x="13817" y="5019"/>
                </a:lnTo>
                <a:lnTo>
                  <a:pt x="13521" y="5167"/>
                </a:lnTo>
                <a:lnTo>
                  <a:pt x="13197" y="5285"/>
                </a:lnTo>
                <a:lnTo>
                  <a:pt x="12695" y="5462"/>
                </a:lnTo>
                <a:lnTo>
                  <a:pt x="12193" y="5580"/>
                </a:lnTo>
                <a:lnTo>
                  <a:pt x="11662" y="5669"/>
                </a:lnTo>
                <a:lnTo>
                  <a:pt x="11130" y="5698"/>
                </a:lnTo>
                <a:lnTo>
                  <a:pt x="10067" y="5757"/>
                </a:lnTo>
                <a:lnTo>
                  <a:pt x="9004" y="5757"/>
                </a:lnTo>
                <a:lnTo>
                  <a:pt x="7853" y="5816"/>
                </a:lnTo>
                <a:lnTo>
                  <a:pt x="6731" y="5934"/>
                </a:lnTo>
                <a:lnTo>
                  <a:pt x="5580" y="6111"/>
                </a:lnTo>
                <a:lnTo>
                  <a:pt x="4458" y="6318"/>
                </a:lnTo>
                <a:lnTo>
                  <a:pt x="3307" y="6584"/>
                </a:lnTo>
                <a:lnTo>
                  <a:pt x="2185" y="6938"/>
                </a:lnTo>
                <a:lnTo>
                  <a:pt x="1092" y="7292"/>
                </a:lnTo>
                <a:lnTo>
                  <a:pt x="0" y="7735"/>
                </a:lnTo>
                <a:lnTo>
                  <a:pt x="72213" y="7263"/>
                </a:lnTo>
                <a:lnTo>
                  <a:pt x="71740" y="6790"/>
                </a:lnTo>
                <a:lnTo>
                  <a:pt x="71238" y="6377"/>
                </a:lnTo>
                <a:lnTo>
                  <a:pt x="70707" y="6023"/>
                </a:lnTo>
                <a:lnTo>
                  <a:pt x="70175" y="5728"/>
                </a:lnTo>
                <a:lnTo>
                  <a:pt x="69644" y="5462"/>
                </a:lnTo>
                <a:lnTo>
                  <a:pt x="69083" y="5255"/>
                </a:lnTo>
                <a:lnTo>
                  <a:pt x="68493" y="5078"/>
                </a:lnTo>
                <a:lnTo>
                  <a:pt x="67932" y="4931"/>
                </a:lnTo>
                <a:lnTo>
                  <a:pt x="67341" y="4812"/>
                </a:lnTo>
                <a:lnTo>
                  <a:pt x="66721" y="4724"/>
                </a:lnTo>
                <a:lnTo>
                  <a:pt x="66131" y="4694"/>
                </a:lnTo>
                <a:lnTo>
                  <a:pt x="65511" y="4665"/>
                </a:lnTo>
                <a:lnTo>
                  <a:pt x="64271" y="4635"/>
                </a:lnTo>
                <a:lnTo>
                  <a:pt x="63001" y="4694"/>
                </a:lnTo>
                <a:lnTo>
                  <a:pt x="60433" y="4842"/>
                </a:lnTo>
                <a:lnTo>
                  <a:pt x="59163" y="4871"/>
                </a:lnTo>
                <a:lnTo>
                  <a:pt x="58514" y="4871"/>
                </a:lnTo>
                <a:lnTo>
                  <a:pt x="57894" y="4842"/>
                </a:lnTo>
                <a:lnTo>
                  <a:pt x="57274" y="4812"/>
                </a:lnTo>
                <a:lnTo>
                  <a:pt x="56654" y="4753"/>
                </a:lnTo>
                <a:lnTo>
                  <a:pt x="56034" y="4665"/>
                </a:lnTo>
                <a:lnTo>
                  <a:pt x="55414" y="4547"/>
                </a:lnTo>
                <a:lnTo>
                  <a:pt x="54794" y="4399"/>
                </a:lnTo>
                <a:lnTo>
                  <a:pt x="54204" y="4222"/>
                </a:lnTo>
                <a:lnTo>
                  <a:pt x="53613" y="3986"/>
                </a:lnTo>
                <a:lnTo>
                  <a:pt x="53052" y="3720"/>
                </a:lnTo>
                <a:lnTo>
                  <a:pt x="52550" y="3454"/>
                </a:lnTo>
                <a:lnTo>
                  <a:pt x="52049" y="3159"/>
                </a:lnTo>
                <a:lnTo>
                  <a:pt x="51104" y="2510"/>
                </a:lnTo>
                <a:lnTo>
                  <a:pt x="50130" y="1890"/>
                </a:lnTo>
                <a:lnTo>
                  <a:pt x="49657" y="1594"/>
                </a:lnTo>
                <a:lnTo>
                  <a:pt x="49155" y="1329"/>
                </a:lnTo>
                <a:lnTo>
                  <a:pt x="48476" y="1034"/>
                </a:lnTo>
                <a:lnTo>
                  <a:pt x="47797" y="797"/>
                </a:lnTo>
                <a:lnTo>
                  <a:pt x="47089" y="650"/>
                </a:lnTo>
                <a:lnTo>
                  <a:pt x="46380" y="561"/>
                </a:lnTo>
                <a:lnTo>
                  <a:pt x="45701" y="502"/>
                </a:lnTo>
                <a:lnTo>
                  <a:pt x="44993" y="502"/>
                </a:lnTo>
                <a:lnTo>
                  <a:pt x="44255" y="561"/>
                </a:lnTo>
                <a:lnTo>
                  <a:pt x="43546" y="650"/>
                </a:lnTo>
                <a:lnTo>
                  <a:pt x="42837" y="768"/>
                </a:lnTo>
                <a:lnTo>
                  <a:pt x="42099" y="915"/>
                </a:lnTo>
                <a:lnTo>
                  <a:pt x="41391" y="1093"/>
                </a:lnTo>
                <a:lnTo>
                  <a:pt x="40653" y="1299"/>
                </a:lnTo>
                <a:lnTo>
                  <a:pt x="39206" y="1742"/>
                </a:lnTo>
                <a:lnTo>
                  <a:pt x="37730" y="2214"/>
                </a:lnTo>
                <a:lnTo>
                  <a:pt x="36283" y="2657"/>
                </a:lnTo>
                <a:lnTo>
                  <a:pt x="34837" y="3100"/>
                </a:lnTo>
                <a:lnTo>
                  <a:pt x="34099" y="3277"/>
                </a:lnTo>
                <a:lnTo>
                  <a:pt x="33390" y="3425"/>
                </a:lnTo>
                <a:lnTo>
                  <a:pt x="32682" y="3543"/>
                </a:lnTo>
                <a:lnTo>
                  <a:pt x="31973" y="3632"/>
                </a:lnTo>
                <a:lnTo>
                  <a:pt x="31265" y="3661"/>
                </a:lnTo>
                <a:lnTo>
                  <a:pt x="30556" y="3691"/>
                </a:lnTo>
                <a:lnTo>
                  <a:pt x="29877" y="3632"/>
                </a:lnTo>
                <a:lnTo>
                  <a:pt x="29198" y="3543"/>
                </a:lnTo>
                <a:lnTo>
                  <a:pt x="28519" y="3366"/>
                </a:lnTo>
                <a:lnTo>
                  <a:pt x="27840" y="3159"/>
                </a:lnTo>
                <a:lnTo>
                  <a:pt x="27161" y="2864"/>
                </a:lnTo>
                <a:lnTo>
                  <a:pt x="26511" y="2510"/>
                </a:lnTo>
                <a:lnTo>
                  <a:pt x="26039" y="2185"/>
                </a:lnTo>
                <a:lnTo>
                  <a:pt x="25537" y="1831"/>
                </a:lnTo>
                <a:lnTo>
                  <a:pt x="24592" y="1093"/>
                </a:lnTo>
                <a:lnTo>
                  <a:pt x="24091" y="768"/>
                </a:lnTo>
                <a:lnTo>
                  <a:pt x="23589" y="473"/>
                </a:lnTo>
                <a:lnTo>
                  <a:pt x="23087" y="236"/>
                </a:lnTo>
                <a:lnTo>
                  <a:pt x="22821" y="148"/>
                </a:lnTo>
                <a:lnTo>
                  <a:pt x="22555" y="89"/>
                </a:lnTo>
                <a:lnTo>
                  <a:pt x="22231" y="30"/>
                </a:lnTo>
                <a:lnTo>
                  <a:pt x="21935"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4" name="Google Shape;3614;p24"/>
          <p:cNvGrpSpPr/>
          <p:nvPr/>
        </p:nvGrpSpPr>
        <p:grpSpPr>
          <a:xfrm flipH="1">
            <a:off x="7479349" y="4259374"/>
            <a:ext cx="80426" cy="95772"/>
            <a:chOff x="1353350" y="1473225"/>
            <a:chExt cx="190900" cy="227325"/>
          </a:xfrm>
        </p:grpSpPr>
        <p:sp>
          <p:nvSpPr>
            <p:cNvPr id="3615" name="Google Shape;3615;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1" name="Google Shape;3621;p24"/>
          <p:cNvGrpSpPr/>
          <p:nvPr/>
        </p:nvGrpSpPr>
        <p:grpSpPr>
          <a:xfrm>
            <a:off x="8231963" y="4130863"/>
            <a:ext cx="127903" cy="152308"/>
            <a:chOff x="1353350" y="1473225"/>
            <a:chExt cx="190900" cy="227325"/>
          </a:xfrm>
        </p:grpSpPr>
        <p:sp>
          <p:nvSpPr>
            <p:cNvPr id="3622" name="Google Shape;3622;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8" name="Google Shape;3628;p24"/>
          <p:cNvGrpSpPr/>
          <p:nvPr/>
        </p:nvGrpSpPr>
        <p:grpSpPr>
          <a:xfrm flipH="1">
            <a:off x="8829999" y="4402124"/>
            <a:ext cx="80426" cy="95772"/>
            <a:chOff x="1353350" y="1473225"/>
            <a:chExt cx="190900" cy="227325"/>
          </a:xfrm>
        </p:grpSpPr>
        <p:sp>
          <p:nvSpPr>
            <p:cNvPr id="3629" name="Google Shape;3629;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5" name="Google Shape;3635;p24"/>
          <p:cNvGrpSpPr/>
          <p:nvPr/>
        </p:nvGrpSpPr>
        <p:grpSpPr>
          <a:xfrm>
            <a:off x="7672351" y="3739613"/>
            <a:ext cx="127903" cy="152308"/>
            <a:chOff x="1353350" y="1473225"/>
            <a:chExt cx="190900" cy="227325"/>
          </a:xfrm>
        </p:grpSpPr>
        <p:sp>
          <p:nvSpPr>
            <p:cNvPr id="3636" name="Google Shape;3636;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2" name="Google Shape;3642;p24"/>
          <p:cNvGrpSpPr/>
          <p:nvPr/>
        </p:nvGrpSpPr>
        <p:grpSpPr>
          <a:xfrm>
            <a:off x="7943801" y="4789738"/>
            <a:ext cx="127903" cy="152308"/>
            <a:chOff x="1353350" y="1473225"/>
            <a:chExt cx="190900" cy="227325"/>
          </a:xfrm>
        </p:grpSpPr>
        <p:sp>
          <p:nvSpPr>
            <p:cNvPr id="3643" name="Google Shape;3643;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9" name="Google Shape;3649;p24"/>
          <p:cNvGrpSpPr/>
          <p:nvPr/>
        </p:nvGrpSpPr>
        <p:grpSpPr>
          <a:xfrm flipH="1">
            <a:off x="876813" y="4735475"/>
            <a:ext cx="127903" cy="152308"/>
            <a:chOff x="1353350" y="1473225"/>
            <a:chExt cx="190900" cy="227325"/>
          </a:xfrm>
        </p:grpSpPr>
        <p:sp>
          <p:nvSpPr>
            <p:cNvPr id="3650" name="Google Shape;3650;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24"/>
          <p:cNvGrpSpPr/>
          <p:nvPr/>
        </p:nvGrpSpPr>
        <p:grpSpPr>
          <a:xfrm>
            <a:off x="935813" y="3439675"/>
            <a:ext cx="127903" cy="152308"/>
            <a:chOff x="1353350" y="1473225"/>
            <a:chExt cx="190900" cy="227325"/>
          </a:xfrm>
        </p:grpSpPr>
        <p:sp>
          <p:nvSpPr>
            <p:cNvPr id="3657" name="Google Shape;3657;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3" name="Google Shape;3663;p24"/>
          <p:cNvGrpSpPr/>
          <p:nvPr/>
        </p:nvGrpSpPr>
        <p:grpSpPr>
          <a:xfrm flipH="1">
            <a:off x="1102349" y="3924661"/>
            <a:ext cx="80426" cy="95772"/>
            <a:chOff x="1353350" y="1473225"/>
            <a:chExt cx="190900" cy="227325"/>
          </a:xfrm>
        </p:grpSpPr>
        <p:sp>
          <p:nvSpPr>
            <p:cNvPr id="3664" name="Google Shape;3664;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0" name="Google Shape;3670;p24"/>
          <p:cNvGrpSpPr/>
          <p:nvPr/>
        </p:nvGrpSpPr>
        <p:grpSpPr>
          <a:xfrm>
            <a:off x="1974038" y="3891925"/>
            <a:ext cx="127903" cy="152308"/>
            <a:chOff x="1353350" y="1473225"/>
            <a:chExt cx="190900" cy="227325"/>
          </a:xfrm>
        </p:grpSpPr>
        <p:sp>
          <p:nvSpPr>
            <p:cNvPr id="3671" name="Google Shape;3671;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7" name="Google Shape;3677;p24"/>
          <p:cNvGrpSpPr/>
          <p:nvPr/>
        </p:nvGrpSpPr>
        <p:grpSpPr>
          <a:xfrm flipH="1">
            <a:off x="342749" y="4402124"/>
            <a:ext cx="80426" cy="95772"/>
            <a:chOff x="1353350" y="1473225"/>
            <a:chExt cx="190900" cy="227325"/>
          </a:xfrm>
        </p:grpSpPr>
        <p:sp>
          <p:nvSpPr>
            <p:cNvPr id="3678" name="Google Shape;3678;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4" name="Google Shape;3684;p24"/>
          <p:cNvGrpSpPr/>
          <p:nvPr/>
        </p:nvGrpSpPr>
        <p:grpSpPr>
          <a:xfrm flipH="1">
            <a:off x="1500024" y="4735474"/>
            <a:ext cx="80426" cy="95772"/>
            <a:chOff x="1353350" y="1473225"/>
            <a:chExt cx="190900" cy="227325"/>
          </a:xfrm>
        </p:grpSpPr>
        <p:sp>
          <p:nvSpPr>
            <p:cNvPr id="3685" name="Google Shape;3685;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1" name="Google Shape;3691;p24"/>
          <p:cNvGrpSpPr/>
          <p:nvPr/>
        </p:nvGrpSpPr>
        <p:grpSpPr>
          <a:xfrm flipH="1">
            <a:off x="466013" y="3891925"/>
            <a:ext cx="127903" cy="152308"/>
            <a:chOff x="1353350" y="1473225"/>
            <a:chExt cx="190900" cy="227325"/>
          </a:xfrm>
        </p:grpSpPr>
        <p:sp>
          <p:nvSpPr>
            <p:cNvPr id="3692" name="Google Shape;3692;p2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2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2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2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2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2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8" name="Google Shape;3698;p24"/>
          <p:cNvSpPr txBox="1"/>
          <p:nvPr>
            <p:ph type="title"/>
          </p:nvPr>
        </p:nvSpPr>
        <p:spPr>
          <a:xfrm>
            <a:off x="2774550" y="987625"/>
            <a:ext cx="3594900" cy="1346100"/>
          </a:xfrm>
          <a:prstGeom prst="rect">
            <a:avLst/>
          </a:prstGeom>
          <a:effectLst>
            <a:outerShdw rotWithShape="0" algn="bl" dir="3000000" dist="47625">
              <a:schemeClr val="accent1"/>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4500">
                <a:solidFill>
                  <a:schemeClr val="accent3"/>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3699" name="Google Shape;3699;p24"/>
          <p:cNvGrpSpPr/>
          <p:nvPr/>
        </p:nvGrpSpPr>
        <p:grpSpPr>
          <a:xfrm>
            <a:off x="2292475" y="653800"/>
            <a:ext cx="4559050" cy="3001575"/>
            <a:chOff x="-4975100" y="539500"/>
            <a:chExt cx="4559050" cy="3001575"/>
          </a:xfrm>
        </p:grpSpPr>
        <p:sp>
          <p:nvSpPr>
            <p:cNvPr id="3700" name="Google Shape;3700;p24"/>
            <p:cNvSpPr/>
            <p:nvPr/>
          </p:nvSpPr>
          <p:spPr>
            <a:xfrm>
              <a:off x="-4868825" y="539500"/>
              <a:ext cx="343975" cy="343950"/>
            </a:xfrm>
            <a:custGeom>
              <a:rect b="b" l="l" r="r" t="t"/>
              <a:pathLst>
                <a:path extrusionOk="0" h="13758" w="13759">
                  <a:moveTo>
                    <a:pt x="798" y="0"/>
                  </a:moveTo>
                  <a:lnTo>
                    <a:pt x="0" y="797"/>
                  </a:lnTo>
                  <a:lnTo>
                    <a:pt x="12931" y="13758"/>
                  </a:lnTo>
                  <a:lnTo>
                    <a:pt x="13758"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24"/>
            <p:cNvSpPr/>
            <p:nvPr/>
          </p:nvSpPr>
          <p:spPr>
            <a:xfrm>
              <a:off x="-4868825" y="539500"/>
              <a:ext cx="343975" cy="343950"/>
            </a:xfrm>
            <a:custGeom>
              <a:rect b="b" l="l" r="r" t="t"/>
              <a:pathLst>
                <a:path extrusionOk="0" h="13758" w="13759">
                  <a:moveTo>
                    <a:pt x="12931" y="0"/>
                  </a:moveTo>
                  <a:lnTo>
                    <a:pt x="0" y="12931"/>
                  </a:lnTo>
                  <a:lnTo>
                    <a:pt x="798" y="13758"/>
                  </a:lnTo>
                  <a:lnTo>
                    <a:pt x="13758" y="797"/>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24"/>
            <p:cNvSpPr/>
            <p:nvPr/>
          </p:nvSpPr>
          <p:spPr>
            <a:xfrm>
              <a:off x="-4868825" y="862750"/>
              <a:ext cx="343975" cy="343975"/>
            </a:xfrm>
            <a:custGeom>
              <a:rect b="b" l="l" r="r" t="t"/>
              <a:pathLst>
                <a:path extrusionOk="0" h="13759" w="13759">
                  <a:moveTo>
                    <a:pt x="798" y="1"/>
                  </a:moveTo>
                  <a:lnTo>
                    <a:pt x="0" y="828"/>
                  </a:lnTo>
                  <a:lnTo>
                    <a:pt x="12931" y="13758"/>
                  </a:lnTo>
                  <a:lnTo>
                    <a:pt x="13758" y="12961"/>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24"/>
            <p:cNvSpPr/>
            <p:nvPr/>
          </p:nvSpPr>
          <p:spPr>
            <a:xfrm>
              <a:off x="-4868825" y="862750"/>
              <a:ext cx="343975" cy="343975"/>
            </a:xfrm>
            <a:custGeom>
              <a:rect b="b" l="l" r="r" t="t"/>
              <a:pathLst>
                <a:path extrusionOk="0" h="13759" w="13759">
                  <a:moveTo>
                    <a:pt x="12931" y="1"/>
                  </a:moveTo>
                  <a:lnTo>
                    <a:pt x="0" y="12961"/>
                  </a:lnTo>
                  <a:lnTo>
                    <a:pt x="798" y="13758"/>
                  </a:lnTo>
                  <a:lnTo>
                    <a:pt x="13758" y="828"/>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24"/>
            <p:cNvSpPr/>
            <p:nvPr/>
          </p:nvSpPr>
          <p:spPr>
            <a:xfrm>
              <a:off x="-4868825" y="1186775"/>
              <a:ext cx="343975" cy="343950"/>
            </a:xfrm>
            <a:custGeom>
              <a:rect b="b" l="l" r="r" t="t"/>
              <a:pathLst>
                <a:path extrusionOk="0" h="13758" w="13759">
                  <a:moveTo>
                    <a:pt x="798" y="0"/>
                  </a:moveTo>
                  <a:lnTo>
                    <a:pt x="0" y="797"/>
                  </a:lnTo>
                  <a:lnTo>
                    <a:pt x="12931" y="13758"/>
                  </a:lnTo>
                  <a:lnTo>
                    <a:pt x="13758"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24"/>
            <p:cNvSpPr/>
            <p:nvPr/>
          </p:nvSpPr>
          <p:spPr>
            <a:xfrm>
              <a:off x="-4868825" y="1186775"/>
              <a:ext cx="343975" cy="343950"/>
            </a:xfrm>
            <a:custGeom>
              <a:rect b="b" l="l" r="r" t="t"/>
              <a:pathLst>
                <a:path extrusionOk="0" h="13758" w="13759">
                  <a:moveTo>
                    <a:pt x="12931" y="0"/>
                  </a:moveTo>
                  <a:lnTo>
                    <a:pt x="0" y="12931"/>
                  </a:lnTo>
                  <a:lnTo>
                    <a:pt x="798" y="13758"/>
                  </a:lnTo>
                  <a:lnTo>
                    <a:pt x="13758" y="797"/>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24"/>
            <p:cNvSpPr/>
            <p:nvPr/>
          </p:nvSpPr>
          <p:spPr>
            <a:xfrm>
              <a:off x="-4868825" y="1510050"/>
              <a:ext cx="343975" cy="343950"/>
            </a:xfrm>
            <a:custGeom>
              <a:rect b="b" l="l" r="r" t="t"/>
              <a:pathLst>
                <a:path extrusionOk="0" h="13758" w="13759">
                  <a:moveTo>
                    <a:pt x="798" y="0"/>
                  </a:moveTo>
                  <a:lnTo>
                    <a:pt x="0" y="827"/>
                  </a:lnTo>
                  <a:lnTo>
                    <a:pt x="12931" y="13758"/>
                  </a:lnTo>
                  <a:lnTo>
                    <a:pt x="13758" y="1296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24"/>
            <p:cNvSpPr/>
            <p:nvPr/>
          </p:nvSpPr>
          <p:spPr>
            <a:xfrm>
              <a:off x="-4868825" y="1510050"/>
              <a:ext cx="343975" cy="343950"/>
            </a:xfrm>
            <a:custGeom>
              <a:rect b="b" l="l" r="r" t="t"/>
              <a:pathLst>
                <a:path extrusionOk="0" h="13758" w="13759">
                  <a:moveTo>
                    <a:pt x="12931" y="0"/>
                  </a:moveTo>
                  <a:lnTo>
                    <a:pt x="0" y="12961"/>
                  </a:lnTo>
                  <a:lnTo>
                    <a:pt x="798" y="13758"/>
                  </a:lnTo>
                  <a:lnTo>
                    <a:pt x="13758" y="827"/>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24"/>
            <p:cNvSpPr/>
            <p:nvPr/>
          </p:nvSpPr>
          <p:spPr>
            <a:xfrm>
              <a:off x="-4868825" y="1834050"/>
              <a:ext cx="343975" cy="343225"/>
            </a:xfrm>
            <a:custGeom>
              <a:rect b="b" l="l" r="r" t="t"/>
              <a:pathLst>
                <a:path extrusionOk="0" h="13729" w="13759">
                  <a:moveTo>
                    <a:pt x="798" y="1"/>
                  </a:moveTo>
                  <a:lnTo>
                    <a:pt x="0" y="798"/>
                  </a:lnTo>
                  <a:lnTo>
                    <a:pt x="12931" y="13729"/>
                  </a:lnTo>
                  <a:lnTo>
                    <a:pt x="13758" y="12932"/>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24"/>
            <p:cNvSpPr/>
            <p:nvPr/>
          </p:nvSpPr>
          <p:spPr>
            <a:xfrm>
              <a:off x="-4868825" y="1834050"/>
              <a:ext cx="343975" cy="343225"/>
            </a:xfrm>
            <a:custGeom>
              <a:rect b="b" l="l" r="r" t="t"/>
              <a:pathLst>
                <a:path extrusionOk="0" h="13729" w="13759">
                  <a:moveTo>
                    <a:pt x="12931" y="1"/>
                  </a:moveTo>
                  <a:lnTo>
                    <a:pt x="0" y="12932"/>
                  </a:lnTo>
                  <a:lnTo>
                    <a:pt x="798" y="13729"/>
                  </a:lnTo>
                  <a:lnTo>
                    <a:pt x="13758" y="798"/>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24"/>
            <p:cNvSpPr/>
            <p:nvPr/>
          </p:nvSpPr>
          <p:spPr>
            <a:xfrm>
              <a:off x="-4868825" y="2157325"/>
              <a:ext cx="343975" cy="343975"/>
            </a:xfrm>
            <a:custGeom>
              <a:rect b="b" l="l" r="r" t="t"/>
              <a:pathLst>
                <a:path extrusionOk="0" h="13759" w="13759">
                  <a:moveTo>
                    <a:pt x="798" y="1"/>
                  </a:moveTo>
                  <a:lnTo>
                    <a:pt x="0" y="798"/>
                  </a:lnTo>
                  <a:lnTo>
                    <a:pt x="12931" y="13758"/>
                  </a:lnTo>
                  <a:lnTo>
                    <a:pt x="13758" y="12961"/>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24"/>
            <p:cNvSpPr/>
            <p:nvPr/>
          </p:nvSpPr>
          <p:spPr>
            <a:xfrm>
              <a:off x="-4868825" y="2157325"/>
              <a:ext cx="343975" cy="343975"/>
            </a:xfrm>
            <a:custGeom>
              <a:rect b="b" l="l" r="r" t="t"/>
              <a:pathLst>
                <a:path extrusionOk="0" h="13759" w="13759">
                  <a:moveTo>
                    <a:pt x="12931" y="1"/>
                  </a:moveTo>
                  <a:lnTo>
                    <a:pt x="0" y="12961"/>
                  </a:lnTo>
                  <a:lnTo>
                    <a:pt x="798" y="13758"/>
                  </a:lnTo>
                  <a:lnTo>
                    <a:pt x="13758" y="798"/>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4"/>
            <p:cNvSpPr/>
            <p:nvPr/>
          </p:nvSpPr>
          <p:spPr>
            <a:xfrm>
              <a:off x="-4868825" y="2481350"/>
              <a:ext cx="343975" cy="343225"/>
            </a:xfrm>
            <a:custGeom>
              <a:rect b="b" l="l" r="r" t="t"/>
              <a:pathLst>
                <a:path extrusionOk="0" h="13729" w="13759">
                  <a:moveTo>
                    <a:pt x="798" y="0"/>
                  </a:moveTo>
                  <a:lnTo>
                    <a:pt x="0" y="797"/>
                  </a:lnTo>
                  <a:lnTo>
                    <a:pt x="12931" y="13728"/>
                  </a:lnTo>
                  <a:lnTo>
                    <a:pt x="13758"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24"/>
            <p:cNvSpPr/>
            <p:nvPr/>
          </p:nvSpPr>
          <p:spPr>
            <a:xfrm>
              <a:off x="-4868825" y="2481350"/>
              <a:ext cx="343975" cy="343225"/>
            </a:xfrm>
            <a:custGeom>
              <a:rect b="b" l="l" r="r" t="t"/>
              <a:pathLst>
                <a:path extrusionOk="0" h="13729" w="13759">
                  <a:moveTo>
                    <a:pt x="12931" y="0"/>
                  </a:moveTo>
                  <a:lnTo>
                    <a:pt x="0" y="12931"/>
                  </a:lnTo>
                  <a:lnTo>
                    <a:pt x="798" y="13728"/>
                  </a:lnTo>
                  <a:lnTo>
                    <a:pt x="13758" y="797"/>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4"/>
            <p:cNvSpPr/>
            <p:nvPr/>
          </p:nvSpPr>
          <p:spPr>
            <a:xfrm>
              <a:off x="-4868825" y="2804625"/>
              <a:ext cx="343975" cy="343950"/>
            </a:xfrm>
            <a:custGeom>
              <a:rect b="b" l="l" r="r" t="t"/>
              <a:pathLst>
                <a:path extrusionOk="0" h="13758" w="13759">
                  <a:moveTo>
                    <a:pt x="798" y="0"/>
                  </a:moveTo>
                  <a:lnTo>
                    <a:pt x="0" y="797"/>
                  </a:lnTo>
                  <a:lnTo>
                    <a:pt x="12931" y="13758"/>
                  </a:lnTo>
                  <a:lnTo>
                    <a:pt x="13758"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24"/>
            <p:cNvSpPr/>
            <p:nvPr/>
          </p:nvSpPr>
          <p:spPr>
            <a:xfrm>
              <a:off x="-4868825" y="2804625"/>
              <a:ext cx="343975" cy="343950"/>
            </a:xfrm>
            <a:custGeom>
              <a:rect b="b" l="l" r="r" t="t"/>
              <a:pathLst>
                <a:path extrusionOk="0" h="13758" w="13759">
                  <a:moveTo>
                    <a:pt x="12931" y="0"/>
                  </a:moveTo>
                  <a:lnTo>
                    <a:pt x="0" y="12931"/>
                  </a:lnTo>
                  <a:lnTo>
                    <a:pt x="798" y="13758"/>
                  </a:lnTo>
                  <a:lnTo>
                    <a:pt x="13758" y="797"/>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24"/>
            <p:cNvSpPr/>
            <p:nvPr/>
          </p:nvSpPr>
          <p:spPr>
            <a:xfrm>
              <a:off x="-4549250" y="549075"/>
              <a:ext cx="28825" cy="2978875"/>
            </a:xfrm>
            <a:custGeom>
              <a:rect b="b" l="l" r="r" t="t"/>
              <a:pathLst>
                <a:path extrusionOk="0" h="119155" w="1153">
                  <a:moveTo>
                    <a:pt x="1" y="1"/>
                  </a:moveTo>
                  <a:lnTo>
                    <a:pt x="1" y="119154"/>
                  </a:lnTo>
                  <a:lnTo>
                    <a:pt x="1152" y="119154"/>
                  </a:lnTo>
                  <a:lnTo>
                    <a:pt x="11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24"/>
            <p:cNvSpPr/>
            <p:nvPr/>
          </p:nvSpPr>
          <p:spPr>
            <a:xfrm>
              <a:off x="-4873250" y="549075"/>
              <a:ext cx="28800" cy="2978875"/>
            </a:xfrm>
            <a:custGeom>
              <a:rect b="b" l="l" r="r" t="t"/>
              <a:pathLst>
                <a:path extrusionOk="0" h="119155" w="1152">
                  <a:moveTo>
                    <a:pt x="0" y="1"/>
                  </a:moveTo>
                  <a:lnTo>
                    <a:pt x="0" y="119154"/>
                  </a:lnTo>
                  <a:lnTo>
                    <a:pt x="1152" y="119154"/>
                  </a:lnTo>
                  <a:lnTo>
                    <a:pt x="11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24"/>
            <p:cNvSpPr/>
            <p:nvPr/>
          </p:nvSpPr>
          <p:spPr>
            <a:xfrm>
              <a:off x="-4858500" y="3124200"/>
              <a:ext cx="323300" cy="28075"/>
            </a:xfrm>
            <a:custGeom>
              <a:rect b="b" l="l" r="r" t="t"/>
              <a:pathLst>
                <a:path extrusionOk="0" h="1123" w="12932">
                  <a:moveTo>
                    <a:pt x="1" y="0"/>
                  </a:moveTo>
                  <a:lnTo>
                    <a:pt x="1" y="1122"/>
                  </a:lnTo>
                  <a:lnTo>
                    <a:pt x="12932" y="1122"/>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4"/>
            <p:cNvSpPr/>
            <p:nvPr/>
          </p:nvSpPr>
          <p:spPr>
            <a:xfrm>
              <a:off x="-4858500" y="2800175"/>
              <a:ext cx="323300" cy="28825"/>
            </a:xfrm>
            <a:custGeom>
              <a:rect b="b" l="l" r="r" t="t"/>
              <a:pathLst>
                <a:path extrusionOk="0" h="1153" w="12932">
                  <a:moveTo>
                    <a:pt x="1" y="1"/>
                  </a:moveTo>
                  <a:lnTo>
                    <a:pt x="1" y="1152"/>
                  </a:lnTo>
                  <a:lnTo>
                    <a:pt x="12932" y="1152"/>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4"/>
            <p:cNvSpPr/>
            <p:nvPr/>
          </p:nvSpPr>
          <p:spPr>
            <a:xfrm>
              <a:off x="-4858500" y="2476925"/>
              <a:ext cx="323300" cy="28800"/>
            </a:xfrm>
            <a:custGeom>
              <a:rect b="b" l="l" r="r" t="t"/>
              <a:pathLst>
                <a:path extrusionOk="0" h="1152" w="12932">
                  <a:moveTo>
                    <a:pt x="1" y="0"/>
                  </a:moveTo>
                  <a:lnTo>
                    <a:pt x="1" y="1151"/>
                  </a:lnTo>
                  <a:lnTo>
                    <a:pt x="12932" y="1151"/>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4"/>
            <p:cNvSpPr/>
            <p:nvPr/>
          </p:nvSpPr>
          <p:spPr>
            <a:xfrm>
              <a:off x="-4858500" y="2152900"/>
              <a:ext cx="323300" cy="28800"/>
            </a:xfrm>
            <a:custGeom>
              <a:rect b="b" l="l" r="r" t="t"/>
              <a:pathLst>
                <a:path extrusionOk="0" h="1152" w="12932">
                  <a:moveTo>
                    <a:pt x="1" y="1"/>
                  </a:moveTo>
                  <a:lnTo>
                    <a:pt x="1" y="1152"/>
                  </a:lnTo>
                  <a:lnTo>
                    <a:pt x="12932" y="1152"/>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24"/>
            <p:cNvSpPr/>
            <p:nvPr/>
          </p:nvSpPr>
          <p:spPr>
            <a:xfrm>
              <a:off x="-4858500" y="1829625"/>
              <a:ext cx="323300" cy="28825"/>
            </a:xfrm>
            <a:custGeom>
              <a:rect b="b" l="l" r="r" t="t"/>
              <a:pathLst>
                <a:path extrusionOk="0" h="1153" w="12932">
                  <a:moveTo>
                    <a:pt x="1" y="1"/>
                  </a:moveTo>
                  <a:lnTo>
                    <a:pt x="1" y="1152"/>
                  </a:lnTo>
                  <a:lnTo>
                    <a:pt x="12932" y="1152"/>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4"/>
            <p:cNvSpPr/>
            <p:nvPr/>
          </p:nvSpPr>
          <p:spPr>
            <a:xfrm>
              <a:off x="-4858500" y="1505625"/>
              <a:ext cx="323300" cy="28800"/>
            </a:xfrm>
            <a:custGeom>
              <a:rect b="b" l="l" r="r" t="t"/>
              <a:pathLst>
                <a:path extrusionOk="0" h="1152" w="12932">
                  <a:moveTo>
                    <a:pt x="1" y="0"/>
                  </a:moveTo>
                  <a:lnTo>
                    <a:pt x="1" y="1152"/>
                  </a:lnTo>
                  <a:lnTo>
                    <a:pt x="12932" y="1152"/>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24"/>
            <p:cNvSpPr/>
            <p:nvPr/>
          </p:nvSpPr>
          <p:spPr>
            <a:xfrm>
              <a:off x="-4858500" y="1182350"/>
              <a:ext cx="323300" cy="28800"/>
            </a:xfrm>
            <a:custGeom>
              <a:rect b="b" l="l" r="r" t="t"/>
              <a:pathLst>
                <a:path extrusionOk="0" h="1152" w="12932">
                  <a:moveTo>
                    <a:pt x="1" y="0"/>
                  </a:moveTo>
                  <a:lnTo>
                    <a:pt x="1" y="1152"/>
                  </a:lnTo>
                  <a:lnTo>
                    <a:pt x="12932" y="1152"/>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24"/>
            <p:cNvSpPr/>
            <p:nvPr/>
          </p:nvSpPr>
          <p:spPr>
            <a:xfrm>
              <a:off x="-4858500" y="859075"/>
              <a:ext cx="323300" cy="28075"/>
            </a:xfrm>
            <a:custGeom>
              <a:rect b="b" l="l" r="r" t="t"/>
              <a:pathLst>
                <a:path extrusionOk="0" h="1123" w="12932">
                  <a:moveTo>
                    <a:pt x="1" y="0"/>
                  </a:moveTo>
                  <a:lnTo>
                    <a:pt x="1" y="1122"/>
                  </a:lnTo>
                  <a:lnTo>
                    <a:pt x="12932" y="1122"/>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4"/>
            <p:cNvSpPr/>
            <p:nvPr/>
          </p:nvSpPr>
          <p:spPr>
            <a:xfrm>
              <a:off x="-866300" y="539500"/>
              <a:ext cx="343975" cy="343950"/>
            </a:xfrm>
            <a:custGeom>
              <a:rect b="b" l="l" r="r" t="t"/>
              <a:pathLst>
                <a:path extrusionOk="0" h="13758" w="13759">
                  <a:moveTo>
                    <a:pt x="798" y="0"/>
                  </a:moveTo>
                  <a:lnTo>
                    <a:pt x="1" y="797"/>
                  </a:lnTo>
                  <a:lnTo>
                    <a:pt x="12932" y="13758"/>
                  </a:lnTo>
                  <a:lnTo>
                    <a:pt x="13759"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4"/>
            <p:cNvSpPr/>
            <p:nvPr/>
          </p:nvSpPr>
          <p:spPr>
            <a:xfrm>
              <a:off x="-866300" y="539500"/>
              <a:ext cx="343975" cy="343950"/>
            </a:xfrm>
            <a:custGeom>
              <a:rect b="b" l="l" r="r" t="t"/>
              <a:pathLst>
                <a:path extrusionOk="0" h="13758" w="13759">
                  <a:moveTo>
                    <a:pt x="12932" y="0"/>
                  </a:moveTo>
                  <a:lnTo>
                    <a:pt x="1" y="12931"/>
                  </a:lnTo>
                  <a:lnTo>
                    <a:pt x="798" y="13758"/>
                  </a:lnTo>
                  <a:lnTo>
                    <a:pt x="13759" y="797"/>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4"/>
            <p:cNvSpPr/>
            <p:nvPr/>
          </p:nvSpPr>
          <p:spPr>
            <a:xfrm>
              <a:off x="-866300" y="862750"/>
              <a:ext cx="343975" cy="343975"/>
            </a:xfrm>
            <a:custGeom>
              <a:rect b="b" l="l" r="r" t="t"/>
              <a:pathLst>
                <a:path extrusionOk="0" h="13759" w="13759">
                  <a:moveTo>
                    <a:pt x="798" y="1"/>
                  </a:moveTo>
                  <a:lnTo>
                    <a:pt x="1" y="828"/>
                  </a:lnTo>
                  <a:lnTo>
                    <a:pt x="12932" y="13758"/>
                  </a:lnTo>
                  <a:lnTo>
                    <a:pt x="13759" y="12961"/>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24"/>
            <p:cNvSpPr/>
            <p:nvPr/>
          </p:nvSpPr>
          <p:spPr>
            <a:xfrm>
              <a:off x="-866300" y="862750"/>
              <a:ext cx="343975" cy="343975"/>
            </a:xfrm>
            <a:custGeom>
              <a:rect b="b" l="l" r="r" t="t"/>
              <a:pathLst>
                <a:path extrusionOk="0" h="13759" w="13759">
                  <a:moveTo>
                    <a:pt x="12932" y="1"/>
                  </a:moveTo>
                  <a:lnTo>
                    <a:pt x="1" y="12961"/>
                  </a:lnTo>
                  <a:lnTo>
                    <a:pt x="798" y="13758"/>
                  </a:lnTo>
                  <a:lnTo>
                    <a:pt x="13759" y="828"/>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24"/>
            <p:cNvSpPr/>
            <p:nvPr/>
          </p:nvSpPr>
          <p:spPr>
            <a:xfrm>
              <a:off x="-866300" y="1186775"/>
              <a:ext cx="343975" cy="343950"/>
            </a:xfrm>
            <a:custGeom>
              <a:rect b="b" l="l" r="r" t="t"/>
              <a:pathLst>
                <a:path extrusionOk="0" h="13758" w="13759">
                  <a:moveTo>
                    <a:pt x="798" y="0"/>
                  </a:moveTo>
                  <a:lnTo>
                    <a:pt x="1" y="797"/>
                  </a:lnTo>
                  <a:lnTo>
                    <a:pt x="12932" y="13758"/>
                  </a:lnTo>
                  <a:lnTo>
                    <a:pt x="13759"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24"/>
            <p:cNvSpPr/>
            <p:nvPr/>
          </p:nvSpPr>
          <p:spPr>
            <a:xfrm>
              <a:off x="-866300" y="1186775"/>
              <a:ext cx="343975" cy="343950"/>
            </a:xfrm>
            <a:custGeom>
              <a:rect b="b" l="l" r="r" t="t"/>
              <a:pathLst>
                <a:path extrusionOk="0" h="13758" w="13759">
                  <a:moveTo>
                    <a:pt x="12932" y="0"/>
                  </a:moveTo>
                  <a:lnTo>
                    <a:pt x="1" y="12931"/>
                  </a:lnTo>
                  <a:lnTo>
                    <a:pt x="798" y="13758"/>
                  </a:lnTo>
                  <a:lnTo>
                    <a:pt x="13759" y="797"/>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4"/>
            <p:cNvSpPr/>
            <p:nvPr/>
          </p:nvSpPr>
          <p:spPr>
            <a:xfrm>
              <a:off x="-866300" y="1510050"/>
              <a:ext cx="343975" cy="343950"/>
            </a:xfrm>
            <a:custGeom>
              <a:rect b="b" l="l" r="r" t="t"/>
              <a:pathLst>
                <a:path extrusionOk="0" h="13758" w="13759">
                  <a:moveTo>
                    <a:pt x="798" y="0"/>
                  </a:moveTo>
                  <a:lnTo>
                    <a:pt x="1" y="827"/>
                  </a:lnTo>
                  <a:lnTo>
                    <a:pt x="12932" y="13758"/>
                  </a:lnTo>
                  <a:lnTo>
                    <a:pt x="13759" y="1296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24"/>
            <p:cNvSpPr/>
            <p:nvPr/>
          </p:nvSpPr>
          <p:spPr>
            <a:xfrm>
              <a:off x="-866300" y="1510050"/>
              <a:ext cx="343975" cy="343950"/>
            </a:xfrm>
            <a:custGeom>
              <a:rect b="b" l="l" r="r" t="t"/>
              <a:pathLst>
                <a:path extrusionOk="0" h="13758" w="13759">
                  <a:moveTo>
                    <a:pt x="12932" y="0"/>
                  </a:moveTo>
                  <a:lnTo>
                    <a:pt x="1" y="12961"/>
                  </a:lnTo>
                  <a:lnTo>
                    <a:pt x="798" y="13758"/>
                  </a:lnTo>
                  <a:lnTo>
                    <a:pt x="13759" y="827"/>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24"/>
            <p:cNvSpPr/>
            <p:nvPr/>
          </p:nvSpPr>
          <p:spPr>
            <a:xfrm>
              <a:off x="-866300" y="1834050"/>
              <a:ext cx="343975" cy="343225"/>
            </a:xfrm>
            <a:custGeom>
              <a:rect b="b" l="l" r="r" t="t"/>
              <a:pathLst>
                <a:path extrusionOk="0" h="13729" w="13759">
                  <a:moveTo>
                    <a:pt x="798" y="1"/>
                  </a:moveTo>
                  <a:lnTo>
                    <a:pt x="1" y="798"/>
                  </a:lnTo>
                  <a:lnTo>
                    <a:pt x="12932" y="13729"/>
                  </a:lnTo>
                  <a:lnTo>
                    <a:pt x="13759" y="12932"/>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24"/>
            <p:cNvSpPr/>
            <p:nvPr/>
          </p:nvSpPr>
          <p:spPr>
            <a:xfrm>
              <a:off x="-866300" y="1834050"/>
              <a:ext cx="343975" cy="343225"/>
            </a:xfrm>
            <a:custGeom>
              <a:rect b="b" l="l" r="r" t="t"/>
              <a:pathLst>
                <a:path extrusionOk="0" h="13729" w="13759">
                  <a:moveTo>
                    <a:pt x="12932" y="1"/>
                  </a:moveTo>
                  <a:lnTo>
                    <a:pt x="1" y="12932"/>
                  </a:lnTo>
                  <a:lnTo>
                    <a:pt x="798" y="13729"/>
                  </a:lnTo>
                  <a:lnTo>
                    <a:pt x="13759" y="798"/>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4"/>
            <p:cNvSpPr/>
            <p:nvPr/>
          </p:nvSpPr>
          <p:spPr>
            <a:xfrm>
              <a:off x="-866300" y="2157325"/>
              <a:ext cx="343975" cy="343975"/>
            </a:xfrm>
            <a:custGeom>
              <a:rect b="b" l="l" r="r" t="t"/>
              <a:pathLst>
                <a:path extrusionOk="0" h="13759" w="13759">
                  <a:moveTo>
                    <a:pt x="798" y="1"/>
                  </a:moveTo>
                  <a:lnTo>
                    <a:pt x="1" y="798"/>
                  </a:lnTo>
                  <a:lnTo>
                    <a:pt x="12932" y="13758"/>
                  </a:lnTo>
                  <a:lnTo>
                    <a:pt x="13759" y="12961"/>
                  </a:lnTo>
                  <a:lnTo>
                    <a:pt x="7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24"/>
            <p:cNvSpPr/>
            <p:nvPr/>
          </p:nvSpPr>
          <p:spPr>
            <a:xfrm>
              <a:off x="-866300" y="2157325"/>
              <a:ext cx="343975" cy="343975"/>
            </a:xfrm>
            <a:custGeom>
              <a:rect b="b" l="l" r="r" t="t"/>
              <a:pathLst>
                <a:path extrusionOk="0" h="13759" w="13759">
                  <a:moveTo>
                    <a:pt x="12932" y="1"/>
                  </a:moveTo>
                  <a:lnTo>
                    <a:pt x="1" y="12961"/>
                  </a:lnTo>
                  <a:lnTo>
                    <a:pt x="798" y="13758"/>
                  </a:lnTo>
                  <a:lnTo>
                    <a:pt x="13759" y="798"/>
                  </a:lnTo>
                  <a:lnTo>
                    <a:pt x="129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24"/>
            <p:cNvSpPr/>
            <p:nvPr/>
          </p:nvSpPr>
          <p:spPr>
            <a:xfrm>
              <a:off x="-866300" y="2481350"/>
              <a:ext cx="343975" cy="343225"/>
            </a:xfrm>
            <a:custGeom>
              <a:rect b="b" l="l" r="r" t="t"/>
              <a:pathLst>
                <a:path extrusionOk="0" h="13729" w="13759">
                  <a:moveTo>
                    <a:pt x="798" y="0"/>
                  </a:moveTo>
                  <a:lnTo>
                    <a:pt x="1" y="797"/>
                  </a:lnTo>
                  <a:lnTo>
                    <a:pt x="12932" y="13728"/>
                  </a:lnTo>
                  <a:lnTo>
                    <a:pt x="13759"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24"/>
            <p:cNvSpPr/>
            <p:nvPr/>
          </p:nvSpPr>
          <p:spPr>
            <a:xfrm>
              <a:off x="-866300" y="2481350"/>
              <a:ext cx="343975" cy="343225"/>
            </a:xfrm>
            <a:custGeom>
              <a:rect b="b" l="l" r="r" t="t"/>
              <a:pathLst>
                <a:path extrusionOk="0" h="13729" w="13759">
                  <a:moveTo>
                    <a:pt x="12932" y="0"/>
                  </a:moveTo>
                  <a:lnTo>
                    <a:pt x="1" y="12931"/>
                  </a:lnTo>
                  <a:lnTo>
                    <a:pt x="798" y="13728"/>
                  </a:lnTo>
                  <a:lnTo>
                    <a:pt x="13759" y="797"/>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24"/>
            <p:cNvSpPr/>
            <p:nvPr/>
          </p:nvSpPr>
          <p:spPr>
            <a:xfrm>
              <a:off x="-866300" y="2804625"/>
              <a:ext cx="343975" cy="343950"/>
            </a:xfrm>
            <a:custGeom>
              <a:rect b="b" l="l" r="r" t="t"/>
              <a:pathLst>
                <a:path extrusionOk="0" h="13758" w="13759">
                  <a:moveTo>
                    <a:pt x="798" y="0"/>
                  </a:moveTo>
                  <a:lnTo>
                    <a:pt x="1" y="797"/>
                  </a:lnTo>
                  <a:lnTo>
                    <a:pt x="12932" y="13758"/>
                  </a:lnTo>
                  <a:lnTo>
                    <a:pt x="13759" y="12931"/>
                  </a:lnTo>
                  <a:lnTo>
                    <a:pt x="79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24"/>
            <p:cNvSpPr/>
            <p:nvPr/>
          </p:nvSpPr>
          <p:spPr>
            <a:xfrm>
              <a:off x="-866300" y="2804625"/>
              <a:ext cx="343975" cy="343950"/>
            </a:xfrm>
            <a:custGeom>
              <a:rect b="b" l="l" r="r" t="t"/>
              <a:pathLst>
                <a:path extrusionOk="0" h="13758" w="13759">
                  <a:moveTo>
                    <a:pt x="12932" y="0"/>
                  </a:moveTo>
                  <a:lnTo>
                    <a:pt x="1" y="12931"/>
                  </a:lnTo>
                  <a:lnTo>
                    <a:pt x="798" y="13758"/>
                  </a:lnTo>
                  <a:lnTo>
                    <a:pt x="13759" y="797"/>
                  </a:lnTo>
                  <a:lnTo>
                    <a:pt x="12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24"/>
            <p:cNvSpPr/>
            <p:nvPr/>
          </p:nvSpPr>
          <p:spPr>
            <a:xfrm>
              <a:off x="-546700" y="549075"/>
              <a:ext cx="28800" cy="2978875"/>
            </a:xfrm>
            <a:custGeom>
              <a:rect b="b" l="l" r="r" t="t"/>
              <a:pathLst>
                <a:path extrusionOk="0" h="119155" w="1152">
                  <a:moveTo>
                    <a:pt x="0" y="1"/>
                  </a:moveTo>
                  <a:lnTo>
                    <a:pt x="0" y="119154"/>
                  </a:lnTo>
                  <a:lnTo>
                    <a:pt x="1152" y="119154"/>
                  </a:lnTo>
                  <a:lnTo>
                    <a:pt x="11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24"/>
            <p:cNvSpPr/>
            <p:nvPr/>
          </p:nvSpPr>
          <p:spPr>
            <a:xfrm>
              <a:off x="-870725" y="549075"/>
              <a:ext cx="28825" cy="2978875"/>
            </a:xfrm>
            <a:custGeom>
              <a:rect b="b" l="l" r="r" t="t"/>
              <a:pathLst>
                <a:path extrusionOk="0" h="119155" w="1153">
                  <a:moveTo>
                    <a:pt x="1" y="1"/>
                  </a:moveTo>
                  <a:lnTo>
                    <a:pt x="1" y="119154"/>
                  </a:lnTo>
                  <a:lnTo>
                    <a:pt x="1152" y="119154"/>
                  </a:lnTo>
                  <a:lnTo>
                    <a:pt x="115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24"/>
            <p:cNvSpPr/>
            <p:nvPr/>
          </p:nvSpPr>
          <p:spPr>
            <a:xfrm>
              <a:off x="-855950" y="3124200"/>
              <a:ext cx="323300" cy="28075"/>
            </a:xfrm>
            <a:custGeom>
              <a:rect b="b" l="l" r="r" t="t"/>
              <a:pathLst>
                <a:path extrusionOk="0" h="1123" w="12932">
                  <a:moveTo>
                    <a:pt x="0" y="0"/>
                  </a:moveTo>
                  <a:lnTo>
                    <a:pt x="0" y="1122"/>
                  </a:lnTo>
                  <a:lnTo>
                    <a:pt x="12931" y="1122"/>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24"/>
            <p:cNvSpPr/>
            <p:nvPr/>
          </p:nvSpPr>
          <p:spPr>
            <a:xfrm>
              <a:off x="-855950" y="2800175"/>
              <a:ext cx="323300" cy="28825"/>
            </a:xfrm>
            <a:custGeom>
              <a:rect b="b" l="l" r="r" t="t"/>
              <a:pathLst>
                <a:path extrusionOk="0" h="1153" w="12932">
                  <a:moveTo>
                    <a:pt x="0" y="1"/>
                  </a:moveTo>
                  <a:lnTo>
                    <a:pt x="0" y="1152"/>
                  </a:lnTo>
                  <a:lnTo>
                    <a:pt x="12931" y="1152"/>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24"/>
            <p:cNvSpPr/>
            <p:nvPr/>
          </p:nvSpPr>
          <p:spPr>
            <a:xfrm>
              <a:off x="-855950" y="2476925"/>
              <a:ext cx="323300" cy="28800"/>
            </a:xfrm>
            <a:custGeom>
              <a:rect b="b" l="l" r="r" t="t"/>
              <a:pathLst>
                <a:path extrusionOk="0" h="1152" w="12932">
                  <a:moveTo>
                    <a:pt x="0" y="0"/>
                  </a:moveTo>
                  <a:lnTo>
                    <a:pt x="0" y="1151"/>
                  </a:lnTo>
                  <a:lnTo>
                    <a:pt x="12931" y="1151"/>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24"/>
            <p:cNvSpPr/>
            <p:nvPr/>
          </p:nvSpPr>
          <p:spPr>
            <a:xfrm>
              <a:off x="-855950" y="2152900"/>
              <a:ext cx="323300" cy="28800"/>
            </a:xfrm>
            <a:custGeom>
              <a:rect b="b" l="l" r="r" t="t"/>
              <a:pathLst>
                <a:path extrusionOk="0" h="1152" w="12932">
                  <a:moveTo>
                    <a:pt x="0" y="1"/>
                  </a:moveTo>
                  <a:lnTo>
                    <a:pt x="0" y="1152"/>
                  </a:lnTo>
                  <a:lnTo>
                    <a:pt x="12931" y="1152"/>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24"/>
            <p:cNvSpPr/>
            <p:nvPr/>
          </p:nvSpPr>
          <p:spPr>
            <a:xfrm>
              <a:off x="-855950" y="1829625"/>
              <a:ext cx="323300" cy="28825"/>
            </a:xfrm>
            <a:custGeom>
              <a:rect b="b" l="l" r="r" t="t"/>
              <a:pathLst>
                <a:path extrusionOk="0" h="1153" w="12932">
                  <a:moveTo>
                    <a:pt x="0" y="1"/>
                  </a:moveTo>
                  <a:lnTo>
                    <a:pt x="0" y="1152"/>
                  </a:lnTo>
                  <a:lnTo>
                    <a:pt x="12931" y="1152"/>
                  </a:lnTo>
                  <a:lnTo>
                    <a:pt x="129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24"/>
            <p:cNvSpPr/>
            <p:nvPr/>
          </p:nvSpPr>
          <p:spPr>
            <a:xfrm>
              <a:off x="-855950" y="1505625"/>
              <a:ext cx="323300" cy="28800"/>
            </a:xfrm>
            <a:custGeom>
              <a:rect b="b" l="l" r="r" t="t"/>
              <a:pathLst>
                <a:path extrusionOk="0" h="1152" w="12932">
                  <a:moveTo>
                    <a:pt x="0" y="0"/>
                  </a:moveTo>
                  <a:lnTo>
                    <a:pt x="0" y="1152"/>
                  </a:lnTo>
                  <a:lnTo>
                    <a:pt x="12931" y="1152"/>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24"/>
            <p:cNvSpPr/>
            <p:nvPr/>
          </p:nvSpPr>
          <p:spPr>
            <a:xfrm>
              <a:off x="-855950" y="1182350"/>
              <a:ext cx="323300" cy="28800"/>
            </a:xfrm>
            <a:custGeom>
              <a:rect b="b" l="l" r="r" t="t"/>
              <a:pathLst>
                <a:path extrusionOk="0" h="1152" w="12932">
                  <a:moveTo>
                    <a:pt x="0" y="0"/>
                  </a:moveTo>
                  <a:lnTo>
                    <a:pt x="0" y="1152"/>
                  </a:lnTo>
                  <a:lnTo>
                    <a:pt x="12931" y="1152"/>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24"/>
            <p:cNvSpPr/>
            <p:nvPr/>
          </p:nvSpPr>
          <p:spPr>
            <a:xfrm>
              <a:off x="-855950" y="859075"/>
              <a:ext cx="323300" cy="28075"/>
            </a:xfrm>
            <a:custGeom>
              <a:rect b="b" l="l" r="r" t="t"/>
              <a:pathLst>
                <a:path extrusionOk="0" h="1123" w="12932">
                  <a:moveTo>
                    <a:pt x="0" y="0"/>
                  </a:moveTo>
                  <a:lnTo>
                    <a:pt x="0" y="1122"/>
                  </a:lnTo>
                  <a:lnTo>
                    <a:pt x="12931" y="1122"/>
                  </a:lnTo>
                  <a:lnTo>
                    <a:pt x="129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24"/>
            <p:cNvSpPr/>
            <p:nvPr/>
          </p:nvSpPr>
          <p:spPr>
            <a:xfrm>
              <a:off x="-4975100" y="3438625"/>
              <a:ext cx="556525" cy="89325"/>
            </a:xfrm>
            <a:custGeom>
              <a:rect b="b" l="l" r="r" t="t"/>
              <a:pathLst>
                <a:path extrusionOk="0" h="3573" w="22261">
                  <a:moveTo>
                    <a:pt x="0" y="0"/>
                  </a:moveTo>
                  <a:lnTo>
                    <a:pt x="0" y="3572"/>
                  </a:lnTo>
                  <a:lnTo>
                    <a:pt x="22260" y="3572"/>
                  </a:lnTo>
                  <a:lnTo>
                    <a:pt x="222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24"/>
            <p:cNvSpPr/>
            <p:nvPr/>
          </p:nvSpPr>
          <p:spPr>
            <a:xfrm>
              <a:off x="-972575" y="3451750"/>
              <a:ext cx="556525" cy="89325"/>
            </a:xfrm>
            <a:custGeom>
              <a:rect b="b" l="l" r="r" t="t"/>
              <a:pathLst>
                <a:path extrusionOk="0" h="3573" w="22261">
                  <a:moveTo>
                    <a:pt x="1" y="0"/>
                  </a:moveTo>
                  <a:lnTo>
                    <a:pt x="1" y="3572"/>
                  </a:lnTo>
                  <a:lnTo>
                    <a:pt x="22261" y="3572"/>
                  </a:lnTo>
                  <a:lnTo>
                    <a:pt x="22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4"/>
            <p:cNvSpPr/>
            <p:nvPr/>
          </p:nvSpPr>
          <p:spPr>
            <a:xfrm>
              <a:off x="-4696850" y="549075"/>
              <a:ext cx="4002550" cy="2103525"/>
            </a:xfrm>
            <a:custGeom>
              <a:rect b="b" l="l" r="r" t="t"/>
              <a:pathLst>
                <a:path extrusionOk="0" h="84141" w="160102">
                  <a:moveTo>
                    <a:pt x="0" y="1"/>
                  </a:moveTo>
                  <a:lnTo>
                    <a:pt x="0" y="84140"/>
                  </a:lnTo>
                  <a:lnTo>
                    <a:pt x="160102" y="84140"/>
                  </a:lnTo>
                  <a:lnTo>
                    <a:pt x="160102" y="1"/>
                  </a:lnTo>
                  <a:close/>
                </a:path>
              </a:pathLst>
            </a:custGeom>
            <a:solidFill>
              <a:schemeClr val="lt1"/>
            </a:solidFill>
            <a:ln>
              <a:noFill/>
            </a:ln>
            <a:effectLst>
              <a:outerShdw blurRad="57150" rotWithShape="0" algn="bl" dir="2880000" dist="85725">
                <a:schemeClr val="lt1">
                  <a:alpha val="18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24"/>
          <p:cNvGrpSpPr/>
          <p:nvPr/>
        </p:nvGrpSpPr>
        <p:grpSpPr>
          <a:xfrm>
            <a:off x="1346263" y="2629900"/>
            <a:ext cx="6451475" cy="2272525"/>
            <a:chOff x="1259725" y="2687050"/>
            <a:chExt cx="6451475" cy="2272525"/>
          </a:xfrm>
        </p:grpSpPr>
        <p:sp>
          <p:nvSpPr>
            <p:cNvPr id="3756" name="Google Shape;3756;p24"/>
            <p:cNvSpPr/>
            <p:nvPr/>
          </p:nvSpPr>
          <p:spPr>
            <a:xfrm>
              <a:off x="6108825" y="2833200"/>
              <a:ext cx="242125" cy="333625"/>
            </a:xfrm>
            <a:custGeom>
              <a:rect b="b" l="l" r="r" t="t"/>
              <a:pathLst>
                <a:path extrusionOk="0" h="13345" w="9685">
                  <a:moveTo>
                    <a:pt x="3750" y="0"/>
                  </a:moveTo>
                  <a:lnTo>
                    <a:pt x="3278" y="59"/>
                  </a:lnTo>
                  <a:lnTo>
                    <a:pt x="2805" y="177"/>
                  </a:lnTo>
                  <a:lnTo>
                    <a:pt x="2599" y="266"/>
                  </a:lnTo>
                  <a:lnTo>
                    <a:pt x="2363" y="384"/>
                  </a:lnTo>
                  <a:lnTo>
                    <a:pt x="2126" y="502"/>
                  </a:lnTo>
                  <a:lnTo>
                    <a:pt x="1920" y="650"/>
                  </a:lnTo>
                  <a:lnTo>
                    <a:pt x="1713" y="827"/>
                  </a:lnTo>
                  <a:lnTo>
                    <a:pt x="1506" y="1004"/>
                  </a:lnTo>
                  <a:lnTo>
                    <a:pt x="1300" y="1211"/>
                  </a:lnTo>
                  <a:lnTo>
                    <a:pt x="1093" y="1476"/>
                  </a:lnTo>
                  <a:lnTo>
                    <a:pt x="916" y="1742"/>
                  </a:lnTo>
                  <a:lnTo>
                    <a:pt x="739" y="2037"/>
                  </a:lnTo>
                  <a:lnTo>
                    <a:pt x="650" y="2480"/>
                  </a:lnTo>
                  <a:lnTo>
                    <a:pt x="444" y="3661"/>
                  </a:lnTo>
                  <a:lnTo>
                    <a:pt x="207" y="5344"/>
                  </a:lnTo>
                  <a:lnTo>
                    <a:pt x="119" y="6318"/>
                  </a:lnTo>
                  <a:lnTo>
                    <a:pt x="30" y="7322"/>
                  </a:lnTo>
                  <a:lnTo>
                    <a:pt x="1" y="8326"/>
                  </a:lnTo>
                  <a:lnTo>
                    <a:pt x="1" y="9300"/>
                  </a:lnTo>
                  <a:lnTo>
                    <a:pt x="60" y="10245"/>
                  </a:lnTo>
                  <a:lnTo>
                    <a:pt x="89" y="10687"/>
                  </a:lnTo>
                  <a:lnTo>
                    <a:pt x="178" y="11101"/>
                  </a:lnTo>
                  <a:lnTo>
                    <a:pt x="237" y="11514"/>
                  </a:lnTo>
                  <a:lnTo>
                    <a:pt x="355" y="11868"/>
                  </a:lnTo>
                  <a:lnTo>
                    <a:pt x="473" y="12193"/>
                  </a:lnTo>
                  <a:lnTo>
                    <a:pt x="621" y="12488"/>
                  </a:lnTo>
                  <a:lnTo>
                    <a:pt x="798" y="12724"/>
                  </a:lnTo>
                  <a:lnTo>
                    <a:pt x="1005" y="12931"/>
                  </a:lnTo>
                  <a:lnTo>
                    <a:pt x="1241" y="13079"/>
                  </a:lnTo>
                  <a:lnTo>
                    <a:pt x="1477" y="13167"/>
                  </a:lnTo>
                  <a:lnTo>
                    <a:pt x="2008" y="13285"/>
                  </a:lnTo>
                  <a:lnTo>
                    <a:pt x="2540" y="13344"/>
                  </a:lnTo>
                  <a:lnTo>
                    <a:pt x="3071" y="13344"/>
                  </a:lnTo>
                  <a:lnTo>
                    <a:pt x="3603" y="13315"/>
                  </a:lnTo>
                  <a:lnTo>
                    <a:pt x="4134" y="13226"/>
                  </a:lnTo>
                  <a:lnTo>
                    <a:pt x="4636" y="13079"/>
                  </a:lnTo>
                  <a:lnTo>
                    <a:pt x="5138" y="12931"/>
                  </a:lnTo>
                  <a:lnTo>
                    <a:pt x="5640" y="12724"/>
                  </a:lnTo>
                  <a:lnTo>
                    <a:pt x="6112" y="12488"/>
                  </a:lnTo>
                  <a:lnTo>
                    <a:pt x="6555" y="12252"/>
                  </a:lnTo>
                  <a:lnTo>
                    <a:pt x="6998" y="11986"/>
                  </a:lnTo>
                  <a:lnTo>
                    <a:pt x="7411" y="11721"/>
                  </a:lnTo>
                  <a:lnTo>
                    <a:pt x="7795" y="11425"/>
                  </a:lnTo>
                  <a:lnTo>
                    <a:pt x="8179" y="11130"/>
                  </a:lnTo>
                  <a:lnTo>
                    <a:pt x="8503" y="10835"/>
                  </a:lnTo>
                  <a:lnTo>
                    <a:pt x="8799" y="10540"/>
                  </a:lnTo>
                  <a:lnTo>
                    <a:pt x="8946" y="10392"/>
                  </a:lnTo>
                  <a:lnTo>
                    <a:pt x="9064" y="10186"/>
                  </a:lnTo>
                  <a:lnTo>
                    <a:pt x="9182" y="9979"/>
                  </a:lnTo>
                  <a:lnTo>
                    <a:pt x="9271" y="9713"/>
                  </a:lnTo>
                  <a:lnTo>
                    <a:pt x="9360" y="9447"/>
                  </a:lnTo>
                  <a:lnTo>
                    <a:pt x="9448" y="9123"/>
                  </a:lnTo>
                  <a:lnTo>
                    <a:pt x="9566" y="8473"/>
                  </a:lnTo>
                  <a:lnTo>
                    <a:pt x="9655" y="7735"/>
                  </a:lnTo>
                  <a:lnTo>
                    <a:pt x="9684" y="6938"/>
                  </a:lnTo>
                  <a:lnTo>
                    <a:pt x="9684" y="6141"/>
                  </a:lnTo>
                  <a:lnTo>
                    <a:pt x="9625" y="5314"/>
                  </a:lnTo>
                  <a:lnTo>
                    <a:pt x="9537" y="4517"/>
                  </a:lnTo>
                  <a:lnTo>
                    <a:pt x="9389" y="3750"/>
                  </a:lnTo>
                  <a:lnTo>
                    <a:pt x="9241" y="3012"/>
                  </a:lnTo>
                  <a:lnTo>
                    <a:pt x="9035" y="2362"/>
                  </a:lnTo>
                  <a:lnTo>
                    <a:pt x="8887" y="2067"/>
                  </a:lnTo>
                  <a:lnTo>
                    <a:pt x="8769" y="1801"/>
                  </a:lnTo>
                  <a:lnTo>
                    <a:pt x="8651" y="1535"/>
                  </a:lnTo>
                  <a:lnTo>
                    <a:pt x="8503" y="1329"/>
                  </a:lnTo>
                  <a:lnTo>
                    <a:pt x="8326" y="1152"/>
                  </a:lnTo>
                  <a:lnTo>
                    <a:pt x="8179" y="1004"/>
                  </a:lnTo>
                  <a:lnTo>
                    <a:pt x="8001" y="886"/>
                  </a:lnTo>
                  <a:lnTo>
                    <a:pt x="7824" y="827"/>
                  </a:lnTo>
                  <a:lnTo>
                    <a:pt x="7027" y="591"/>
                  </a:lnTo>
                  <a:lnTo>
                    <a:pt x="6142" y="325"/>
                  </a:lnTo>
                  <a:lnTo>
                    <a:pt x="5699" y="207"/>
                  </a:lnTo>
                  <a:lnTo>
                    <a:pt x="5197" y="89"/>
                  </a:lnTo>
                  <a:lnTo>
                    <a:pt x="4724" y="30"/>
                  </a:lnTo>
                  <a:lnTo>
                    <a:pt x="4252" y="0"/>
                  </a:lnTo>
                  <a:close/>
                </a:path>
              </a:pathLst>
            </a:custGeom>
            <a:solidFill>
              <a:srgbClr val="F29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7" name="Google Shape;3757;p24"/>
            <p:cNvGrpSpPr/>
            <p:nvPr/>
          </p:nvGrpSpPr>
          <p:grpSpPr>
            <a:xfrm>
              <a:off x="1259725" y="2687050"/>
              <a:ext cx="6451475" cy="2272525"/>
              <a:chOff x="1259725" y="2687050"/>
              <a:chExt cx="6451475" cy="2272525"/>
            </a:xfrm>
          </p:grpSpPr>
          <p:sp>
            <p:nvSpPr>
              <p:cNvPr id="3758" name="Google Shape;3758;p24"/>
              <p:cNvSpPr/>
              <p:nvPr/>
            </p:nvSpPr>
            <p:spPr>
              <a:xfrm>
                <a:off x="1259725" y="4377225"/>
                <a:ext cx="6451475" cy="582350"/>
              </a:xfrm>
              <a:custGeom>
                <a:rect b="b" l="l" r="r" t="t"/>
                <a:pathLst>
                  <a:path extrusionOk="0" h="23294" w="258059">
                    <a:moveTo>
                      <a:pt x="129044" y="1"/>
                    </a:moveTo>
                    <a:lnTo>
                      <a:pt x="122402" y="30"/>
                    </a:lnTo>
                    <a:lnTo>
                      <a:pt x="115848" y="60"/>
                    </a:lnTo>
                    <a:lnTo>
                      <a:pt x="109382" y="148"/>
                    </a:lnTo>
                    <a:lnTo>
                      <a:pt x="103035" y="237"/>
                    </a:lnTo>
                    <a:lnTo>
                      <a:pt x="96806" y="355"/>
                    </a:lnTo>
                    <a:lnTo>
                      <a:pt x="90665" y="532"/>
                    </a:lnTo>
                    <a:lnTo>
                      <a:pt x="84672" y="709"/>
                    </a:lnTo>
                    <a:lnTo>
                      <a:pt x="78826" y="916"/>
                    </a:lnTo>
                    <a:lnTo>
                      <a:pt x="73099" y="1152"/>
                    </a:lnTo>
                    <a:lnTo>
                      <a:pt x="67549" y="1418"/>
                    </a:lnTo>
                    <a:lnTo>
                      <a:pt x="62146" y="1683"/>
                    </a:lnTo>
                    <a:lnTo>
                      <a:pt x="56891" y="1979"/>
                    </a:lnTo>
                    <a:lnTo>
                      <a:pt x="51843" y="2303"/>
                    </a:lnTo>
                    <a:lnTo>
                      <a:pt x="46971" y="2658"/>
                    </a:lnTo>
                    <a:lnTo>
                      <a:pt x="42277" y="3041"/>
                    </a:lnTo>
                    <a:lnTo>
                      <a:pt x="37790" y="3425"/>
                    </a:lnTo>
                    <a:lnTo>
                      <a:pt x="33539" y="3809"/>
                    </a:lnTo>
                    <a:lnTo>
                      <a:pt x="29464" y="4252"/>
                    </a:lnTo>
                    <a:lnTo>
                      <a:pt x="25656" y="4695"/>
                    </a:lnTo>
                    <a:lnTo>
                      <a:pt x="22054" y="5138"/>
                    </a:lnTo>
                    <a:lnTo>
                      <a:pt x="18689" y="5610"/>
                    </a:lnTo>
                    <a:lnTo>
                      <a:pt x="15589" y="6112"/>
                    </a:lnTo>
                    <a:lnTo>
                      <a:pt x="12725" y="6614"/>
                    </a:lnTo>
                    <a:lnTo>
                      <a:pt x="10157" y="7116"/>
                    </a:lnTo>
                    <a:lnTo>
                      <a:pt x="8946" y="7381"/>
                    </a:lnTo>
                    <a:lnTo>
                      <a:pt x="7824" y="7647"/>
                    </a:lnTo>
                    <a:lnTo>
                      <a:pt x="6791" y="7913"/>
                    </a:lnTo>
                    <a:lnTo>
                      <a:pt x="5817" y="8178"/>
                    </a:lnTo>
                    <a:lnTo>
                      <a:pt x="4902" y="8474"/>
                    </a:lnTo>
                    <a:lnTo>
                      <a:pt x="4075" y="8739"/>
                    </a:lnTo>
                    <a:lnTo>
                      <a:pt x="3307" y="9005"/>
                    </a:lnTo>
                    <a:lnTo>
                      <a:pt x="2628" y="9300"/>
                    </a:lnTo>
                    <a:lnTo>
                      <a:pt x="2038" y="9595"/>
                    </a:lnTo>
                    <a:lnTo>
                      <a:pt x="1506" y="9891"/>
                    </a:lnTo>
                    <a:lnTo>
                      <a:pt x="1034" y="10156"/>
                    </a:lnTo>
                    <a:lnTo>
                      <a:pt x="680" y="10452"/>
                    </a:lnTo>
                    <a:lnTo>
                      <a:pt x="385" y="10747"/>
                    </a:lnTo>
                    <a:lnTo>
                      <a:pt x="178" y="11042"/>
                    </a:lnTo>
                    <a:lnTo>
                      <a:pt x="89" y="11190"/>
                    </a:lnTo>
                    <a:lnTo>
                      <a:pt x="60" y="11337"/>
                    </a:lnTo>
                    <a:lnTo>
                      <a:pt x="30" y="11485"/>
                    </a:lnTo>
                    <a:lnTo>
                      <a:pt x="1" y="11662"/>
                    </a:lnTo>
                    <a:lnTo>
                      <a:pt x="30" y="11810"/>
                    </a:lnTo>
                    <a:lnTo>
                      <a:pt x="60" y="11957"/>
                    </a:lnTo>
                    <a:lnTo>
                      <a:pt x="89" y="12105"/>
                    </a:lnTo>
                    <a:lnTo>
                      <a:pt x="178" y="12253"/>
                    </a:lnTo>
                    <a:lnTo>
                      <a:pt x="385" y="12548"/>
                    </a:lnTo>
                    <a:lnTo>
                      <a:pt x="680" y="12843"/>
                    </a:lnTo>
                    <a:lnTo>
                      <a:pt x="1034" y="13138"/>
                    </a:lnTo>
                    <a:lnTo>
                      <a:pt x="1506" y="13433"/>
                    </a:lnTo>
                    <a:lnTo>
                      <a:pt x="2038" y="13699"/>
                    </a:lnTo>
                    <a:lnTo>
                      <a:pt x="2628" y="13994"/>
                    </a:lnTo>
                    <a:lnTo>
                      <a:pt x="3307" y="14290"/>
                    </a:lnTo>
                    <a:lnTo>
                      <a:pt x="4075" y="14555"/>
                    </a:lnTo>
                    <a:lnTo>
                      <a:pt x="4902" y="14851"/>
                    </a:lnTo>
                    <a:lnTo>
                      <a:pt x="5817" y="15116"/>
                    </a:lnTo>
                    <a:lnTo>
                      <a:pt x="6791" y="15382"/>
                    </a:lnTo>
                    <a:lnTo>
                      <a:pt x="7824" y="15648"/>
                    </a:lnTo>
                    <a:lnTo>
                      <a:pt x="8946" y="15913"/>
                    </a:lnTo>
                    <a:lnTo>
                      <a:pt x="10157" y="16179"/>
                    </a:lnTo>
                    <a:lnTo>
                      <a:pt x="12725" y="16710"/>
                    </a:lnTo>
                    <a:lnTo>
                      <a:pt x="15589" y="17212"/>
                    </a:lnTo>
                    <a:lnTo>
                      <a:pt x="18689" y="17685"/>
                    </a:lnTo>
                    <a:lnTo>
                      <a:pt x="22054" y="18157"/>
                    </a:lnTo>
                    <a:lnTo>
                      <a:pt x="25656" y="18629"/>
                    </a:lnTo>
                    <a:lnTo>
                      <a:pt x="29464" y="19072"/>
                    </a:lnTo>
                    <a:lnTo>
                      <a:pt x="33539" y="19486"/>
                    </a:lnTo>
                    <a:lnTo>
                      <a:pt x="37790" y="19899"/>
                    </a:lnTo>
                    <a:lnTo>
                      <a:pt x="42277" y="20283"/>
                    </a:lnTo>
                    <a:lnTo>
                      <a:pt x="46971" y="20637"/>
                    </a:lnTo>
                    <a:lnTo>
                      <a:pt x="51843" y="20991"/>
                    </a:lnTo>
                    <a:lnTo>
                      <a:pt x="56891" y="21316"/>
                    </a:lnTo>
                    <a:lnTo>
                      <a:pt x="62146" y="21611"/>
                    </a:lnTo>
                    <a:lnTo>
                      <a:pt x="67549" y="21906"/>
                    </a:lnTo>
                    <a:lnTo>
                      <a:pt x="73099" y="22143"/>
                    </a:lnTo>
                    <a:lnTo>
                      <a:pt x="78826" y="22379"/>
                    </a:lnTo>
                    <a:lnTo>
                      <a:pt x="84672" y="22585"/>
                    </a:lnTo>
                    <a:lnTo>
                      <a:pt x="90665" y="22763"/>
                    </a:lnTo>
                    <a:lnTo>
                      <a:pt x="96806" y="22940"/>
                    </a:lnTo>
                    <a:lnTo>
                      <a:pt x="103035" y="23058"/>
                    </a:lnTo>
                    <a:lnTo>
                      <a:pt x="109382" y="23176"/>
                    </a:lnTo>
                    <a:lnTo>
                      <a:pt x="115848" y="23235"/>
                    </a:lnTo>
                    <a:lnTo>
                      <a:pt x="122402" y="23294"/>
                    </a:lnTo>
                    <a:lnTo>
                      <a:pt x="135687" y="23294"/>
                    </a:lnTo>
                    <a:lnTo>
                      <a:pt x="142241" y="23235"/>
                    </a:lnTo>
                    <a:lnTo>
                      <a:pt x="148677" y="23176"/>
                    </a:lnTo>
                    <a:lnTo>
                      <a:pt x="155054" y="23058"/>
                    </a:lnTo>
                    <a:lnTo>
                      <a:pt x="161283" y="22940"/>
                    </a:lnTo>
                    <a:lnTo>
                      <a:pt x="167394" y="22763"/>
                    </a:lnTo>
                    <a:lnTo>
                      <a:pt x="173417" y="22585"/>
                    </a:lnTo>
                    <a:lnTo>
                      <a:pt x="179263" y="22379"/>
                    </a:lnTo>
                    <a:lnTo>
                      <a:pt x="184990" y="22143"/>
                    </a:lnTo>
                    <a:lnTo>
                      <a:pt x="190540" y="21906"/>
                    </a:lnTo>
                    <a:lnTo>
                      <a:pt x="195943" y="21611"/>
                    </a:lnTo>
                    <a:lnTo>
                      <a:pt x="201168" y="21316"/>
                    </a:lnTo>
                    <a:lnTo>
                      <a:pt x="206246" y="20991"/>
                    </a:lnTo>
                    <a:lnTo>
                      <a:pt x="211117" y="20637"/>
                    </a:lnTo>
                    <a:lnTo>
                      <a:pt x="215782" y="20283"/>
                    </a:lnTo>
                    <a:lnTo>
                      <a:pt x="220270" y="19899"/>
                    </a:lnTo>
                    <a:lnTo>
                      <a:pt x="224550" y="19486"/>
                    </a:lnTo>
                    <a:lnTo>
                      <a:pt x="228595" y="19072"/>
                    </a:lnTo>
                    <a:lnTo>
                      <a:pt x="232433" y="18629"/>
                    </a:lnTo>
                    <a:lnTo>
                      <a:pt x="236035" y="18157"/>
                    </a:lnTo>
                    <a:lnTo>
                      <a:pt x="239400" y="17685"/>
                    </a:lnTo>
                    <a:lnTo>
                      <a:pt x="242500" y="17212"/>
                    </a:lnTo>
                    <a:lnTo>
                      <a:pt x="245334" y="16710"/>
                    </a:lnTo>
                    <a:lnTo>
                      <a:pt x="247932" y="16179"/>
                    </a:lnTo>
                    <a:lnTo>
                      <a:pt x="249113" y="15913"/>
                    </a:lnTo>
                    <a:lnTo>
                      <a:pt x="250235" y="15648"/>
                    </a:lnTo>
                    <a:lnTo>
                      <a:pt x="251298" y="15382"/>
                    </a:lnTo>
                    <a:lnTo>
                      <a:pt x="252272" y="15116"/>
                    </a:lnTo>
                    <a:lnTo>
                      <a:pt x="253187" y="14851"/>
                    </a:lnTo>
                    <a:lnTo>
                      <a:pt x="254014" y="14555"/>
                    </a:lnTo>
                    <a:lnTo>
                      <a:pt x="254752" y="14290"/>
                    </a:lnTo>
                    <a:lnTo>
                      <a:pt x="255461" y="13994"/>
                    </a:lnTo>
                    <a:lnTo>
                      <a:pt x="256051" y="13699"/>
                    </a:lnTo>
                    <a:lnTo>
                      <a:pt x="256582" y="13433"/>
                    </a:lnTo>
                    <a:lnTo>
                      <a:pt x="257025" y="13138"/>
                    </a:lnTo>
                    <a:lnTo>
                      <a:pt x="257409" y="12843"/>
                    </a:lnTo>
                    <a:lnTo>
                      <a:pt x="257704" y="12548"/>
                    </a:lnTo>
                    <a:lnTo>
                      <a:pt x="257911" y="12253"/>
                    </a:lnTo>
                    <a:lnTo>
                      <a:pt x="257970" y="12105"/>
                    </a:lnTo>
                    <a:lnTo>
                      <a:pt x="258029" y="11957"/>
                    </a:lnTo>
                    <a:lnTo>
                      <a:pt x="258059" y="11810"/>
                    </a:lnTo>
                    <a:lnTo>
                      <a:pt x="258059" y="11662"/>
                    </a:lnTo>
                    <a:lnTo>
                      <a:pt x="258059" y="11485"/>
                    </a:lnTo>
                    <a:lnTo>
                      <a:pt x="258029" y="11337"/>
                    </a:lnTo>
                    <a:lnTo>
                      <a:pt x="257970" y="11190"/>
                    </a:lnTo>
                    <a:lnTo>
                      <a:pt x="257911" y="11042"/>
                    </a:lnTo>
                    <a:lnTo>
                      <a:pt x="257704" y="10747"/>
                    </a:lnTo>
                    <a:lnTo>
                      <a:pt x="257409" y="10452"/>
                    </a:lnTo>
                    <a:lnTo>
                      <a:pt x="257025" y="10156"/>
                    </a:lnTo>
                    <a:lnTo>
                      <a:pt x="256582" y="9891"/>
                    </a:lnTo>
                    <a:lnTo>
                      <a:pt x="256051" y="9595"/>
                    </a:lnTo>
                    <a:lnTo>
                      <a:pt x="255461" y="9300"/>
                    </a:lnTo>
                    <a:lnTo>
                      <a:pt x="254752" y="9005"/>
                    </a:lnTo>
                    <a:lnTo>
                      <a:pt x="254014" y="8739"/>
                    </a:lnTo>
                    <a:lnTo>
                      <a:pt x="253187" y="8474"/>
                    </a:lnTo>
                    <a:lnTo>
                      <a:pt x="252272" y="8178"/>
                    </a:lnTo>
                    <a:lnTo>
                      <a:pt x="251298" y="7913"/>
                    </a:lnTo>
                    <a:lnTo>
                      <a:pt x="250235" y="7647"/>
                    </a:lnTo>
                    <a:lnTo>
                      <a:pt x="249113" y="7381"/>
                    </a:lnTo>
                    <a:lnTo>
                      <a:pt x="247932" y="7116"/>
                    </a:lnTo>
                    <a:lnTo>
                      <a:pt x="245334" y="6614"/>
                    </a:lnTo>
                    <a:lnTo>
                      <a:pt x="242500" y="6112"/>
                    </a:lnTo>
                    <a:lnTo>
                      <a:pt x="239400" y="5610"/>
                    </a:lnTo>
                    <a:lnTo>
                      <a:pt x="236035" y="5138"/>
                    </a:lnTo>
                    <a:lnTo>
                      <a:pt x="232433" y="4695"/>
                    </a:lnTo>
                    <a:lnTo>
                      <a:pt x="228595" y="4252"/>
                    </a:lnTo>
                    <a:lnTo>
                      <a:pt x="224550" y="3809"/>
                    </a:lnTo>
                    <a:lnTo>
                      <a:pt x="220270" y="3425"/>
                    </a:lnTo>
                    <a:lnTo>
                      <a:pt x="215782" y="3041"/>
                    </a:lnTo>
                    <a:lnTo>
                      <a:pt x="211117" y="2658"/>
                    </a:lnTo>
                    <a:lnTo>
                      <a:pt x="206246" y="2303"/>
                    </a:lnTo>
                    <a:lnTo>
                      <a:pt x="201168" y="1979"/>
                    </a:lnTo>
                    <a:lnTo>
                      <a:pt x="195943" y="1683"/>
                    </a:lnTo>
                    <a:lnTo>
                      <a:pt x="190540" y="1418"/>
                    </a:lnTo>
                    <a:lnTo>
                      <a:pt x="184990" y="1152"/>
                    </a:lnTo>
                    <a:lnTo>
                      <a:pt x="179263" y="916"/>
                    </a:lnTo>
                    <a:lnTo>
                      <a:pt x="173417" y="709"/>
                    </a:lnTo>
                    <a:lnTo>
                      <a:pt x="167394" y="532"/>
                    </a:lnTo>
                    <a:lnTo>
                      <a:pt x="161283" y="355"/>
                    </a:lnTo>
                    <a:lnTo>
                      <a:pt x="155054" y="237"/>
                    </a:lnTo>
                    <a:lnTo>
                      <a:pt x="148677" y="148"/>
                    </a:lnTo>
                    <a:lnTo>
                      <a:pt x="142241" y="60"/>
                    </a:lnTo>
                    <a:lnTo>
                      <a:pt x="135687" y="30"/>
                    </a:lnTo>
                    <a:lnTo>
                      <a:pt x="12904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4"/>
              <p:cNvSpPr/>
              <p:nvPr/>
            </p:nvSpPr>
            <p:spPr>
              <a:xfrm>
                <a:off x="1259725" y="4377225"/>
                <a:ext cx="6451475" cy="582350"/>
              </a:xfrm>
              <a:custGeom>
                <a:rect b="b" l="l" r="r" t="t"/>
                <a:pathLst>
                  <a:path extrusionOk="0" fill="none" h="23294" w="258059">
                    <a:moveTo>
                      <a:pt x="129044" y="1"/>
                    </a:moveTo>
                    <a:lnTo>
                      <a:pt x="129044" y="1"/>
                    </a:lnTo>
                    <a:lnTo>
                      <a:pt x="122402" y="30"/>
                    </a:lnTo>
                    <a:lnTo>
                      <a:pt x="115848" y="60"/>
                    </a:lnTo>
                    <a:lnTo>
                      <a:pt x="109382" y="148"/>
                    </a:lnTo>
                    <a:lnTo>
                      <a:pt x="103035" y="237"/>
                    </a:lnTo>
                    <a:lnTo>
                      <a:pt x="96806" y="355"/>
                    </a:lnTo>
                    <a:lnTo>
                      <a:pt x="90665" y="532"/>
                    </a:lnTo>
                    <a:lnTo>
                      <a:pt x="84672" y="709"/>
                    </a:lnTo>
                    <a:lnTo>
                      <a:pt x="78826" y="916"/>
                    </a:lnTo>
                    <a:lnTo>
                      <a:pt x="73099" y="1152"/>
                    </a:lnTo>
                    <a:lnTo>
                      <a:pt x="67549" y="1418"/>
                    </a:lnTo>
                    <a:lnTo>
                      <a:pt x="62146" y="1683"/>
                    </a:lnTo>
                    <a:lnTo>
                      <a:pt x="56891" y="1979"/>
                    </a:lnTo>
                    <a:lnTo>
                      <a:pt x="51843" y="2303"/>
                    </a:lnTo>
                    <a:lnTo>
                      <a:pt x="46971" y="2658"/>
                    </a:lnTo>
                    <a:lnTo>
                      <a:pt x="42277" y="3041"/>
                    </a:lnTo>
                    <a:lnTo>
                      <a:pt x="37790" y="3425"/>
                    </a:lnTo>
                    <a:lnTo>
                      <a:pt x="33539" y="3809"/>
                    </a:lnTo>
                    <a:lnTo>
                      <a:pt x="29464" y="4252"/>
                    </a:lnTo>
                    <a:lnTo>
                      <a:pt x="25656" y="4695"/>
                    </a:lnTo>
                    <a:lnTo>
                      <a:pt x="22054" y="5138"/>
                    </a:lnTo>
                    <a:lnTo>
                      <a:pt x="18689" y="5610"/>
                    </a:lnTo>
                    <a:lnTo>
                      <a:pt x="15589" y="6112"/>
                    </a:lnTo>
                    <a:lnTo>
                      <a:pt x="12725" y="6614"/>
                    </a:lnTo>
                    <a:lnTo>
                      <a:pt x="10157" y="7116"/>
                    </a:lnTo>
                    <a:lnTo>
                      <a:pt x="8946" y="7381"/>
                    </a:lnTo>
                    <a:lnTo>
                      <a:pt x="7824" y="7647"/>
                    </a:lnTo>
                    <a:lnTo>
                      <a:pt x="6791" y="7913"/>
                    </a:lnTo>
                    <a:lnTo>
                      <a:pt x="5817" y="8178"/>
                    </a:lnTo>
                    <a:lnTo>
                      <a:pt x="4902" y="8474"/>
                    </a:lnTo>
                    <a:lnTo>
                      <a:pt x="4075" y="8739"/>
                    </a:lnTo>
                    <a:lnTo>
                      <a:pt x="3307" y="9005"/>
                    </a:lnTo>
                    <a:lnTo>
                      <a:pt x="2628" y="9300"/>
                    </a:lnTo>
                    <a:lnTo>
                      <a:pt x="2038" y="9595"/>
                    </a:lnTo>
                    <a:lnTo>
                      <a:pt x="1506" y="9891"/>
                    </a:lnTo>
                    <a:lnTo>
                      <a:pt x="1034" y="10156"/>
                    </a:lnTo>
                    <a:lnTo>
                      <a:pt x="680" y="10452"/>
                    </a:lnTo>
                    <a:lnTo>
                      <a:pt x="385" y="10747"/>
                    </a:lnTo>
                    <a:lnTo>
                      <a:pt x="178" y="11042"/>
                    </a:lnTo>
                    <a:lnTo>
                      <a:pt x="89" y="11190"/>
                    </a:lnTo>
                    <a:lnTo>
                      <a:pt x="60" y="11337"/>
                    </a:lnTo>
                    <a:lnTo>
                      <a:pt x="30" y="11485"/>
                    </a:lnTo>
                    <a:lnTo>
                      <a:pt x="1" y="11662"/>
                    </a:lnTo>
                    <a:lnTo>
                      <a:pt x="1" y="11662"/>
                    </a:lnTo>
                    <a:lnTo>
                      <a:pt x="30" y="11810"/>
                    </a:lnTo>
                    <a:lnTo>
                      <a:pt x="60" y="11957"/>
                    </a:lnTo>
                    <a:lnTo>
                      <a:pt x="89" y="12105"/>
                    </a:lnTo>
                    <a:lnTo>
                      <a:pt x="178" y="12253"/>
                    </a:lnTo>
                    <a:lnTo>
                      <a:pt x="385" y="12548"/>
                    </a:lnTo>
                    <a:lnTo>
                      <a:pt x="680" y="12843"/>
                    </a:lnTo>
                    <a:lnTo>
                      <a:pt x="1034" y="13138"/>
                    </a:lnTo>
                    <a:lnTo>
                      <a:pt x="1506" y="13433"/>
                    </a:lnTo>
                    <a:lnTo>
                      <a:pt x="2038" y="13699"/>
                    </a:lnTo>
                    <a:lnTo>
                      <a:pt x="2628" y="13994"/>
                    </a:lnTo>
                    <a:lnTo>
                      <a:pt x="3307" y="14290"/>
                    </a:lnTo>
                    <a:lnTo>
                      <a:pt x="4075" y="14555"/>
                    </a:lnTo>
                    <a:lnTo>
                      <a:pt x="4902" y="14851"/>
                    </a:lnTo>
                    <a:lnTo>
                      <a:pt x="5817" y="15116"/>
                    </a:lnTo>
                    <a:lnTo>
                      <a:pt x="6791" y="15382"/>
                    </a:lnTo>
                    <a:lnTo>
                      <a:pt x="7824" y="15648"/>
                    </a:lnTo>
                    <a:lnTo>
                      <a:pt x="8946" y="15913"/>
                    </a:lnTo>
                    <a:lnTo>
                      <a:pt x="10157" y="16179"/>
                    </a:lnTo>
                    <a:lnTo>
                      <a:pt x="12725" y="16710"/>
                    </a:lnTo>
                    <a:lnTo>
                      <a:pt x="15589" y="17212"/>
                    </a:lnTo>
                    <a:lnTo>
                      <a:pt x="18689" y="17685"/>
                    </a:lnTo>
                    <a:lnTo>
                      <a:pt x="22054" y="18157"/>
                    </a:lnTo>
                    <a:lnTo>
                      <a:pt x="25656" y="18629"/>
                    </a:lnTo>
                    <a:lnTo>
                      <a:pt x="29464" y="19072"/>
                    </a:lnTo>
                    <a:lnTo>
                      <a:pt x="33539" y="19486"/>
                    </a:lnTo>
                    <a:lnTo>
                      <a:pt x="37790" y="19899"/>
                    </a:lnTo>
                    <a:lnTo>
                      <a:pt x="42277" y="20283"/>
                    </a:lnTo>
                    <a:lnTo>
                      <a:pt x="46971" y="20637"/>
                    </a:lnTo>
                    <a:lnTo>
                      <a:pt x="51843" y="20991"/>
                    </a:lnTo>
                    <a:lnTo>
                      <a:pt x="56891" y="21316"/>
                    </a:lnTo>
                    <a:lnTo>
                      <a:pt x="62146" y="21611"/>
                    </a:lnTo>
                    <a:lnTo>
                      <a:pt x="67549" y="21906"/>
                    </a:lnTo>
                    <a:lnTo>
                      <a:pt x="73099" y="22143"/>
                    </a:lnTo>
                    <a:lnTo>
                      <a:pt x="78826" y="22379"/>
                    </a:lnTo>
                    <a:lnTo>
                      <a:pt x="84672" y="22585"/>
                    </a:lnTo>
                    <a:lnTo>
                      <a:pt x="90665" y="22763"/>
                    </a:lnTo>
                    <a:lnTo>
                      <a:pt x="96806" y="22940"/>
                    </a:lnTo>
                    <a:lnTo>
                      <a:pt x="103035" y="23058"/>
                    </a:lnTo>
                    <a:lnTo>
                      <a:pt x="109382" y="23176"/>
                    </a:lnTo>
                    <a:lnTo>
                      <a:pt x="115848" y="23235"/>
                    </a:lnTo>
                    <a:lnTo>
                      <a:pt x="122402" y="23294"/>
                    </a:lnTo>
                    <a:lnTo>
                      <a:pt x="129044" y="23294"/>
                    </a:lnTo>
                    <a:lnTo>
                      <a:pt x="129044" y="23294"/>
                    </a:lnTo>
                    <a:lnTo>
                      <a:pt x="135687" y="23294"/>
                    </a:lnTo>
                    <a:lnTo>
                      <a:pt x="142241" y="23235"/>
                    </a:lnTo>
                    <a:lnTo>
                      <a:pt x="148677" y="23176"/>
                    </a:lnTo>
                    <a:lnTo>
                      <a:pt x="155054" y="23058"/>
                    </a:lnTo>
                    <a:lnTo>
                      <a:pt x="161283" y="22940"/>
                    </a:lnTo>
                    <a:lnTo>
                      <a:pt x="167394" y="22763"/>
                    </a:lnTo>
                    <a:lnTo>
                      <a:pt x="173417" y="22585"/>
                    </a:lnTo>
                    <a:lnTo>
                      <a:pt x="179263" y="22379"/>
                    </a:lnTo>
                    <a:lnTo>
                      <a:pt x="184990" y="22143"/>
                    </a:lnTo>
                    <a:lnTo>
                      <a:pt x="190540" y="21906"/>
                    </a:lnTo>
                    <a:lnTo>
                      <a:pt x="195943" y="21611"/>
                    </a:lnTo>
                    <a:lnTo>
                      <a:pt x="201168" y="21316"/>
                    </a:lnTo>
                    <a:lnTo>
                      <a:pt x="206246" y="20991"/>
                    </a:lnTo>
                    <a:lnTo>
                      <a:pt x="211117" y="20637"/>
                    </a:lnTo>
                    <a:lnTo>
                      <a:pt x="215782" y="20283"/>
                    </a:lnTo>
                    <a:lnTo>
                      <a:pt x="220270" y="19899"/>
                    </a:lnTo>
                    <a:lnTo>
                      <a:pt x="224550" y="19486"/>
                    </a:lnTo>
                    <a:lnTo>
                      <a:pt x="228595" y="19072"/>
                    </a:lnTo>
                    <a:lnTo>
                      <a:pt x="232433" y="18629"/>
                    </a:lnTo>
                    <a:lnTo>
                      <a:pt x="236035" y="18157"/>
                    </a:lnTo>
                    <a:lnTo>
                      <a:pt x="239400" y="17685"/>
                    </a:lnTo>
                    <a:lnTo>
                      <a:pt x="242500" y="17212"/>
                    </a:lnTo>
                    <a:lnTo>
                      <a:pt x="245334" y="16710"/>
                    </a:lnTo>
                    <a:lnTo>
                      <a:pt x="247932" y="16179"/>
                    </a:lnTo>
                    <a:lnTo>
                      <a:pt x="249113" y="15913"/>
                    </a:lnTo>
                    <a:lnTo>
                      <a:pt x="250235" y="15648"/>
                    </a:lnTo>
                    <a:lnTo>
                      <a:pt x="251298" y="15382"/>
                    </a:lnTo>
                    <a:lnTo>
                      <a:pt x="252272" y="15116"/>
                    </a:lnTo>
                    <a:lnTo>
                      <a:pt x="253187" y="14851"/>
                    </a:lnTo>
                    <a:lnTo>
                      <a:pt x="254014" y="14555"/>
                    </a:lnTo>
                    <a:lnTo>
                      <a:pt x="254752" y="14290"/>
                    </a:lnTo>
                    <a:lnTo>
                      <a:pt x="255461" y="13994"/>
                    </a:lnTo>
                    <a:lnTo>
                      <a:pt x="256051" y="13699"/>
                    </a:lnTo>
                    <a:lnTo>
                      <a:pt x="256582" y="13433"/>
                    </a:lnTo>
                    <a:lnTo>
                      <a:pt x="257025" y="13138"/>
                    </a:lnTo>
                    <a:lnTo>
                      <a:pt x="257409" y="12843"/>
                    </a:lnTo>
                    <a:lnTo>
                      <a:pt x="257704" y="12548"/>
                    </a:lnTo>
                    <a:lnTo>
                      <a:pt x="257911" y="12253"/>
                    </a:lnTo>
                    <a:lnTo>
                      <a:pt x="257970" y="12105"/>
                    </a:lnTo>
                    <a:lnTo>
                      <a:pt x="258029" y="11957"/>
                    </a:lnTo>
                    <a:lnTo>
                      <a:pt x="258059" y="11810"/>
                    </a:lnTo>
                    <a:lnTo>
                      <a:pt x="258059" y="11662"/>
                    </a:lnTo>
                    <a:lnTo>
                      <a:pt x="258059" y="11662"/>
                    </a:lnTo>
                    <a:lnTo>
                      <a:pt x="258059" y="11485"/>
                    </a:lnTo>
                    <a:lnTo>
                      <a:pt x="258029" y="11337"/>
                    </a:lnTo>
                    <a:lnTo>
                      <a:pt x="257970" y="11190"/>
                    </a:lnTo>
                    <a:lnTo>
                      <a:pt x="257911" y="11042"/>
                    </a:lnTo>
                    <a:lnTo>
                      <a:pt x="257704" y="10747"/>
                    </a:lnTo>
                    <a:lnTo>
                      <a:pt x="257409" y="10452"/>
                    </a:lnTo>
                    <a:lnTo>
                      <a:pt x="257025" y="10156"/>
                    </a:lnTo>
                    <a:lnTo>
                      <a:pt x="256582" y="9891"/>
                    </a:lnTo>
                    <a:lnTo>
                      <a:pt x="256051" y="9595"/>
                    </a:lnTo>
                    <a:lnTo>
                      <a:pt x="255461" y="9300"/>
                    </a:lnTo>
                    <a:lnTo>
                      <a:pt x="254752" y="9005"/>
                    </a:lnTo>
                    <a:lnTo>
                      <a:pt x="254014" y="8739"/>
                    </a:lnTo>
                    <a:lnTo>
                      <a:pt x="253187" y="8474"/>
                    </a:lnTo>
                    <a:lnTo>
                      <a:pt x="252272" y="8178"/>
                    </a:lnTo>
                    <a:lnTo>
                      <a:pt x="251298" y="7913"/>
                    </a:lnTo>
                    <a:lnTo>
                      <a:pt x="250235" y="7647"/>
                    </a:lnTo>
                    <a:lnTo>
                      <a:pt x="249113" y="7381"/>
                    </a:lnTo>
                    <a:lnTo>
                      <a:pt x="247932" y="7116"/>
                    </a:lnTo>
                    <a:lnTo>
                      <a:pt x="245334" y="6614"/>
                    </a:lnTo>
                    <a:lnTo>
                      <a:pt x="242500" y="6112"/>
                    </a:lnTo>
                    <a:lnTo>
                      <a:pt x="239400" y="5610"/>
                    </a:lnTo>
                    <a:lnTo>
                      <a:pt x="236035" y="5138"/>
                    </a:lnTo>
                    <a:lnTo>
                      <a:pt x="232433" y="4695"/>
                    </a:lnTo>
                    <a:lnTo>
                      <a:pt x="228595" y="4252"/>
                    </a:lnTo>
                    <a:lnTo>
                      <a:pt x="224550" y="3809"/>
                    </a:lnTo>
                    <a:lnTo>
                      <a:pt x="220270" y="3425"/>
                    </a:lnTo>
                    <a:lnTo>
                      <a:pt x="215782" y="3041"/>
                    </a:lnTo>
                    <a:lnTo>
                      <a:pt x="211117" y="2658"/>
                    </a:lnTo>
                    <a:lnTo>
                      <a:pt x="206246" y="2303"/>
                    </a:lnTo>
                    <a:lnTo>
                      <a:pt x="201168" y="1979"/>
                    </a:lnTo>
                    <a:lnTo>
                      <a:pt x="195943" y="1683"/>
                    </a:lnTo>
                    <a:lnTo>
                      <a:pt x="190540" y="1418"/>
                    </a:lnTo>
                    <a:lnTo>
                      <a:pt x="184990" y="1152"/>
                    </a:lnTo>
                    <a:lnTo>
                      <a:pt x="179263" y="916"/>
                    </a:lnTo>
                    <a:lnTo>
                      <a:pt x="173417" y="709"/>
                    </a:lnTo>
                    <a:lnTo>
                      <a:pt x="167394" y="532"/>
                    </a:lnTo>
                    <a:lnTo>
                      <a:pt x="161283" y="355"/>
                    </a:lnTo>
                    <a:lnTo>
                      <a:pt x="155054" y="237"/>
                    </a:lnTo>
                    <a:lnTo>
                      <a:pt x="148677" y="148"/>
                    </a:lnTo>
                    <a:lnTo>
                      <a:pt x="142241" y="60"/>
                    </a:lnTo>
                    <a:lnTo>
                      <a:pt x="135687" y="30"/>
                    </a:lnTo>
                    <a:lnTo>
                      <a:pt x="12904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4"/>
              <p:cNvSpPr/>
              <p:nvPr/>
            </p:nvSpPr>
            <p:spPr>
              <a:xfrm>
                <a:off x="2147625" y="3410350"/>
                <a:ext cx="239150" cy="212600"/>
              </a:xfrm>
              <a:custGeom>
                <a:rect b="b" l="l" r="r" t="t"/>
                <a:pathLst>
                  <a:path extrusionOk="0" h="8504" w="9566">
                    <a:moveTo>
                      <a:pt x="1" y="1"/>
                    </a:moveTo>
                    <a:lnTo>
                      <a:pt x="1949" y="7943"/>
                    </a:lnTo>
                    <a:lnTo>
                      <a:pt x="2717" y="8090"/>
                    </a:lnTo>
                    <a:lnTo>
                      <a:pt x="3543" y="8208"/>
                    </a:lnTo>
                    <a:lnTo>
                      <a:pt x="4606" y="8326"/>
                    </a:lnTo>
                    <a:lnTo>
                      <a:pt x="5817" y="8444"/>
                    </a:lnTo>
                    <a:lnTo>
                      <a:pt x="7086" y="8503"/>
                    </a:lnTo>
                    <a:lnTo>
                      <a:pt x="8356" y="8503"/>
                    </a:lnTo>
                    <a:lnTo>
                      <a:pt x="8975" y="8474"/>
                    </a:lnTo>
                    <a:lnTo>
                      <a:pt x="9566" y="8415"/>
                    </a:lnTo>
                    <a:lnTo>
                      <a:pt x="7883" y="1477"/>
                    </a:lnTo>
                    <a:lnTo>
                      <a:pt x="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24"/>
              <p:cNvSpPr/>
              <p:nvPr/>
            </p:nvSpPr>
            <p:spPr>
              <a:xfrm>
                <a:off x="2254650" y="3494500"/>
                <a:ext cx="126225" cy="101875"/>
              </a:xfrm>
              <a:custGeom>
                <a:rect b="b" l="l" r="r" t="t"/>
                <a:pathLst>
                  <a:path extrusionOk="0" h="4075" w="5049">
                    <a:moveTo>
                      <a:pt x="0" y="1"/>
                    </a:moveTo>
                    <a:lnTo>
                      <a:pt x="59" y="148"/>
                    </a:lnTo>
                    <a:lnTo>
                      <a:pt x="266" y="591"/>
                    </a:lnTo>
                    <a:lnTo>
                      <a:pt x="650" y="1181"/>
                    </a:lnTo>
                    <a:lnTo>
                      <a:pt x="886" y="1536"/>
                    </a:lnTo>
                    <a:lnTo>
                      <a:pt x="1181" y="1890"/>
                    </a:lnTo>
                    <a:lnTo>
                      <a:pt x="1506" y="2274"/>
                    </a:lnTo>
                    <a:lnTo>
                      <a:pt x="1860" y="2628"/>
                    </a:lnTo>
                    <a:lnTo>
                      <a:pt x="2274" y="2953"/>
                    </a:lnTo>
                    <a:lnTo>
                      <a:pt x="2746" y="3278"/>
                    </a:lnTo>
                    <a:lnTo>
                      <a:pt x="3248" y="3543"/>
                    </a:lnTo>
                    <a:lnTo>
                      <a:pt x="3809" y="3779"/>
                    </a:lnTo>
                    <a:lnTo>
                      <a:pt x="4104" y="3868"/>
                    </a:lnTo>
                    <a:lnTo>
                      <a:pt x="4399" y="3957"/>
                    </a:lnTo>
                    <a:lnTo>
                      <a:pt x="4724" y="4016"/>
                    </a:lnTo>
                    <a:lnTo>
                      <a:pt x="5049" y="4075"/>
                    </a:lnTo>
                    <a:lnTo>
                      <a:pt x="4134" y="325"/>
                    </a:lnTo>
                    <a:lnTo>
                      <a:pt x="0"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24"/>
              <p:cNvSpPr/>
              <p:nvPr/>
            </p:nvSpPr>
            <p:spPr>
              <a:xfrm>
                <a:off x="2495250" y="3622175"/>
                <a:ext cx="1845925" cy="868750"/>
              </a:xfrm>
              <a:custGeom>
                <a:rect b="b" l="l" r="r" t="t"/>
                <a:pathLst>
                  <a:path extrusionOk="0" h="34750" w="73837">
                    <a:moveTo>
                      <a:pt x="33922" y="1"/>
                    </a:moveTo>
                    <a:lnTo>
                      <a:pt x="33716" y="30"/>
                    </a:lnTo>
                    <a:lnTo>
                      <a:pt x="33332" y="178"/>
                    </a:lnTo>
                    <a:lnTo>
                      <a:pt x="32830" y="414"/>
                    </a:lnTo>
                    <a:lnTo>
                      <a:pt x="32269" y="709"/>
                    </a:lnTo>
                    <a:lnTo>
                      <a:pt x="31649" y="1093"/>
                    </a:lnTo>
                    <a:lnTo>
                      <a:pt x="30941" y="1507"/>
                    </a:lnTo>
                    <a:lnTo>
                      <a:pt x="30173" y="2008"/>
                    </a:lnTo>
                    <a:lnTo>
                      <a:pt x="28520" y="3160"/>
                    </a:lnTo>
                    <a:lnTo>
                      <a:pt x="26689" y="4459"/>
                    </a:lnTo>
                    <a:lnTo>
                      <a:pt x="24770" y="5876"/>
                    </a:lnTo>
                    <a:lnTo>
                      <a:pt x="22792" y="7382"/>
                    </a:lnTo>
                    <a:lnTo>
                      <a:pt x="20785" y="8917"/>
                    </a:lnTo>
                    <a:lnTo>
                      <a:pt x="16976" y="11899"/>
                    </a:lnTo>
                    <a:lnTo>
                      <a:pt x="13758" y="14497"/>
                    </a:lnTo>
                    <a:lnTo>
                      <a:pt x="10718" y="16976"/>
                    </a:lnTo>
                    <a:lnTo>
                      <a:pt x="10599" y="17095"/>
                    </a:lnTo>
                    <a:lnTo>
                      <a:pt x="10422" y="17272"/>
                    </a:lnTo>
                    <a:lnTo>
                      <a:pt x="9950" y="17833"/>
                    </a:lnTo>
                    <a:lnTo>
                      <a:pt x="9359" y="18630"/>
                    </a:lnTo>
                    <a:lnTo>
                      <a:pt x="8621" y="19604"/>
                    </a:lnTo>
                    <a:lnTo>
                      <a:pt x="6880" y="22025"/>
                    </a:lnTo>
                    <a:lnTo>
                      <a:pt x="4990" y="24741"/>
                    </a:lnTo>
                    <a:lnTo>
                      <a:pt x="1536" y="29730"/>
                    </a:lnTo>
                    <a:lnTo>
                      <a:pt x="1" y="31974"/>
                    </a:lnTo>
                    <a:lnTo>
                      <a:pt x="444" y="32240"/>
                    </a:lnTo>
                    <a:lnTo>
                      <a:pt x="916" y="32476"/>
                    </a:lnTo>
                    <a:lnTo>
                      <a:pt x="1447" y="32683"/>
                    </a:lnTo>
                    <a:lnTo>
                      <a:pt x="2008" y="32889"/>
                    </a:lnTo>
                    <a:lnTo>
                      <a:pt x="2658" y="33066"/>
                    </a:lnTo>
                    <a:lnTo>
                      <a:pt x="3307" y="33243"/>
                    </a:lnTo>
                    <a:lnTo>
                      <a:pt x="4016" y="33391"/>
                    </a:lnTo>
                    <a:lnTo>
                      <a:pt x="4754" y="33509"/>
                    </a:lnTo>
                    <a:lnTo>
                      <a:pt x="5522" y="33627"/>
                    </a:lnTo>
                    <a:lnTo>
                      <a:pt x="6319" y="33716"/>
                    </a:lnTo>
                    <a:lnTo>
                      <a:pt x="7116" y="33804"/>
                    </a:lnTo>
                    <a:lnTo>
                      <a:pt x="7942" y="33863"/>
                    </a:lnTo>
                    <a:lnTo>
                      <a:pt x="9625" y="33922"/>
                    </a:lnTo>
                    <a:lnTo>
                      <a:pt x="11337" y="33952"/>
                    </a:lnTo>
                    <a:lnTo>
                      <a:pt x="13050" y="33893"/>
                    </a:lnTo>
                    <a:lnTo>
                      <a:pt x="14703" y="33775"/>
                    </a:lnTo>
                    <a:lnTo>
                      <a:pt x="16268" y="33627"/>
                    </a:lnTo>
                    <a:lnTo>
                      <a:pt x="17035" y="33509"/>
                    </a:lnTo>
                    <a:lnTo>
                      <a:pt x="17744" y="33391"/>
                    </a:lnTo>
                    <a:lnTo>
                      <a:pt x="18423" y="33273"/>
                    </a:lnTo>
                    <a:lnTo>
                      <a:pt x="19072" y="33125"/>
                    </a:lnTo>
                    <a:lnTo>
                      <a:pt x="19663" y="32948"/>
                    </a:lnTo>
                    <a:lnTo>
                      <a:pt x="20194" y="32801"/>
                    </a:lnTo>
                    <a:lnTo>
                      <a:pt x="20696" y="32594"/>
                    </a:lnTo>
                    <a:lnTo>
                      <a:pt x="21139" y="32417"/>
                    </a:lnTo>
                    <a:lnTo>
                      <a:pt x="21523" y="32210"/>
                    </a:lnTo>
                    <a:lnTo>
                      <a:pt x="21848" y="31974"/>
                    </a:lnTo>
                    <a:lnTo>
                      <a:pt x="22143" y="31708"/>
                    </a:lnTo>
                    <a:lnTo>
                      <a:pt x="22497" y="31324"/>
                    </a:lnTo>
                    <a:lnTo>
                      <a:pt x="22881" y="30882"/>
                    </a:lnTo>
                    <a:lnTo>
                      <a:pt x="23294" y="30350"/>
                    </a:lnTo>
                    <a:lnTo>
                      <a:pt x="24209" y="29051"/>
                    </a:lnTo>
                    <a:lnTo>
                      <a:pt x="25213" y="27516"/>
                    </a:lnTo>
                    <a:lnTo>
                      <a:pt x="26276" y="25804"/>
                    </a:lnTo>
                    <a:lnTo>
                      <a:pt x="27398" y="23973"/>
                    </a:lnTo>
                    <a:lnTo>
                      <a:pt x="28520" y="22054"/>
                    </a:lnTo>
                    <a:lnTo>
                      <a:pt x="29642" y="20106"/>
                    </a:lnTo>
                    <a:lnTo>
                      <a:pt x="31738" y="16356"/>
                    </a:lnTo>
                    <a:lnTo>
                      <a:pt x="33480" y="13139"/>
                    </a:lnTo>
                    <a:lnTo>
                      <a:pt x="35133" y="10039"/>
                    </a:lnTo>
                    <a:lnTo>
                      <a:pt x="67903" y="34749"/>
                    </a:lnTo>
                    <a:lnTo>
                      <a:pt x="73837" y="31236"/>
                    </a:lnTo>
                    <a:lnTo>
                      <a:pt x="72272" y="29878"/>
                    </a:lnTo>
                    <a:lnTo>
                      <a:pt x="68110" y="26217"/>
                    </a:lnTo>
                    <a:lnTo>
                      <a:pt x="65305" y="23796"/>
                    </a:lnTo>
                    <a:lnTo>
                      <a:pt x="62146" y="21080"/>
                    </a:lnTo>
                    <a:lnTo>
                      <a:pt x="58751" y="18187"/>
                    </a:lnTo>
                    <a:lnTo>
                      <a:pt x="55208" y="15235"/>
                    </a:lnTo>
                    <a:lnTo>
                      <a:pt x="51636" y="12282"/>
                    </a:lnTo>
                    <a:lnTo>
                      <a:pt x="48093" y="9419"/>
                    </a:lnTo>
                    <a:lnTo>
                      <a:pt x="46381" y="8090"/>
                    </a:lnTo>
                    <a:lnTo>
                      <a:pt x="44728" y="6791"/>
                    </a:lnTo>
                    <a:lnTo>
                      <a:pt x="43133" y="5581"/>
                    </a:lnTo>
                    <a:lnTo>
                      <a:pt x="41598" y="4459"/>
                    </a:lnTo>
                    <a:lnTo>
                      <a:pt x="40181" y="3426"/>
                    </a:lnTo>
                    <a:lnTo>
                      <a:pt x="38853" y="2510"/>
                    </a:lnTo>
                    <a:lnTo>
                      <a:pt x="37642" y="1713"/>
                    </a:lnTo>
                    <a:lnTo>
                      <a:pt x="36550" y="1064"/>
                    </a:lnTo>
                    <a:lnTo>
                      <a:pt x="35605" y="562"/>
                    </a:lnTo>
                    <a:lnTo>
                      <a:pt x="35192" y="355"/>
                    </a:lnTo>
                    <a:lnTo>
                      <a:pt x="34808" y="208"/>
                    </a:lnTo>
                    <a:lnTo>
                      <a:pt x="34454" y="89"/>
                    </a:lnTo>
                    <a:lnTo>
                      <a:pt x="34188" y="30"/>
                    </a:lnTo>
                    <a:lnTo>
                      <a:pt x="339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4"/>
              <p:cNvSpPr/>
              <p:nvPr/>
            </p:nvSpPr>
            <p:spPr>
              <a:xfrm>
                <a:off x="3418575" y="3821475"/>
                <a:ext cx="513725" cy="402250"/>
              </a:xfrm>
              <a:custGeom>
                <a:rect b="b" l="l" r="r" t="t"/>
                <a:pathLst>
                  <a:path extrusionOk="0" h="16090" w="20549">
                    <a:moveTo>
                      <a:pt x="9300" y="0"/>
                    </a:moveTo>
                    <a:lnTo>
                      <a:pt x="1" y="3513"/>
                    </a:lnTo>
                    <a:lnTo>
                      <a:pt x="16947" y="16090"/>
                    </a:lnTo>
                    <a:lnTo>
                      <a:pt x="20548" y="9152"/>
                    </a:lnTo>
                    <a:lnTo>
                      <a:pt x="930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4"/>
              <p:cNvSpPr/>
              <p:nvPr/>
            </p:nvSpPr>
            <p:spPr>
              <a:xfrm>
                <a:off x="1811075" y="4050275"/>
                <a:ext cx="842150" cy="611875"/>
              </a:xfrm>
              <a:custGeom>
                <a:rect b="b" l="l" r="r" t="t"/>
                <a:pathLst>
                  <a:path extrusionOk="0" h="24475" w="33686">
                    <a:moveTo>
                      <a:pt x="7263" y="0"/>
                    </a:moveTo>
                    <a:lnTo>
                      <a:pt x="6909" y="945"/>
                    </a:lnTo>
                    <a:lnTo>
                      <a:pt x="5934" y="3395"/>
                    </a:lnTo>
                    <a:lnTo>
                      <a:pt x="4635" y="6879"/>
                    </a:lnTo>
                    <a:lnTo>
                      <a:pt x="3897" y="8886"/>
                    </a:lnTo>
                    <a:lnTo>
                      <a:pt x="3159" y="10953"/>
                    </a:lnTo>
                    <a:lnTo>
                      <a:pt x="2421" y="13079"/>
                    </a:lnTo>
                    <a:lnTo>
                      <a:pt x="1742" y="15145"/>
                    </a:lnTo>
                    <a:lnTo>
                      <a:pt x="1152" y="17123"/>
                    </a:lnTo>
                    <a:lnTo>
                      <a:pt x="650" y="18954"/>
                    </a:lnTo>
                    <a:lnTo>
                      <a:pt x="443" y="19780"/>
                    </a:lnTo>
                    <a:lnTo>
                      <a:pt x="266" y="20577"/>
                    </a:lnTo>
                    <a:lnTo>
                      <a:pt x="148" y="21286"/>
                    </a:lnTo>
                    <a:lnTo>
                      <a:pt x="59" y="21906"/>
                    </a:lnTo>
                    <a:lnTo>
                      <a:pt x="0" y="22467"/>
                    </a:lnTo>
                    <a:lnTo>
                      <a:pt x="0" y="22939"/>
                    </a:lnTo>
                    <a:lnTo>
                      <a:pt x="59" y="23293"/>
                    </a:lnTo>
                    <a:lnTo>
                      <a:pt x="118" y="23441"/>
                    </a:lnTo>
                    <a:lnTo>
                      <a:pt x="177" y="23559"/>
                    </a:lnTo>
                    <a:lnTo>
                      <a:pt x="266" y="23677"/>
                    </a:lnTo>
                    <a:lnTo>
                      <a:pt x="414" y="23766"/>
                    </a:lnTo>
                    <a:lnTo>
                      <a:pt x="591" y="23854"/>
                    </a:lnTo>
                    <a:lnTo>
                      <a:pt x="827" y="23913"/>
                    </a:lnTo>
                    <a:lnTo>
                      <a:pt x="1358" y="24061"/>
                    </a:lnTo>
                    <a:lnTo>
                      <a:pt x="2067" y="24179"/>
                    </a:lnTo>
                    <a:lnTo>
                      <a:pt x="2893" y="24268"/>
                    </a:lnTo>
                    <a:lnTo>
                      <a:pt x="3838" y="24356"/>
                    </a:lnTo>
                    <a:lnTo>
                      <a:pt x="4901" y="24415"/>
                    </a:lnTo>
                    <a:lnTo>
                      <a:pt x="6052" y="24445"/>
                    </a:lnTo>
                    <a:lnTo>
                      <a:pt x="8621" y="24474"/>
                    </a:lnTo>
                    <a:lnTo>
                      <a:pt x="11455" y="24445"/>
                    </a:lnTo>
                    <a:lnTo>
                      <a:pt x="14437" y="24386"/>
                    </a:lnTo>
                    <a:lnTo>
                      <a:pt x="17507" y="24268"/>
                    </a:lnTo>
                    <a:lnTo>
                      <a:pt x="20548" y="24120"/>
                    </a:lnTo>
                    <a:lnTo>
                      <a:pt x="23471" y="23972"/>
                    </a:lnTo>
                    <a:lnTo>
                      <a:pt x="28667" y="23677"/>
                    </a:lnTo>
                    <a:lnTo>
                      <a:pt x="32298" y="23412"/>
                    </a:lnTo>
                    <a:lnTo>
                      <a:pt x="33686" y="23323"/>
                    </a:lnTo>
                    <a:lnTo>
                      <a:pt x="33686" y="20253"/>
                    </a:lnTo>
                    <a:lnTo>
                      <a:pt x="9329" y="19721"/>
                    </a:lnTo>
                    <a:lnTo>
                      <a:pt x="16415" y="1033"/>
                    </a:lnTo>
                    <a:lnTo>
                      <a:pt x="726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4"/>
              <p:cNvSpPr/>
              <p:nvPr/>
            </p:nvSpPr>
            <p:spPr>
              <a:xfrm>
                <a:off x="2386750" y="4550675"/>
                <a:ext cx="266475" cy="97450"/>
              </a:xfrm>
              <a:custGeom>
                <a:rect b="b" l="l" r="r" t="t"/>
                <a:pathLst>
                  <a:path extrusionOk="0" h="3898" w="10659">
                    <a:moveTo>
                      <a:pt x="1" y="0"/>
                    </a:moveTo>
                    <a:lnTo>
                      <a:pt x="1448" y="3897"/>
                    </a:lnTo>
                    <a:lnTo>
                      <a:pt x="10659" y="3307"/>
                    </a:lnTo>
                    <a:lnTo>
                      <a:pt x="10659" y="237"/>
                    </a:lnTo>
                    <a:lnTo>
                      <a:pt x="1"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4"/>
              <p:cNvSpPr/>
              <p:nvPr/>
            </p:nvSpPr>
            <p:spPr>
              <a:xfrm>
                <a:off x="1876750" y="3623650"/>
                <a:ext cx="399325" cy="741050"/>
              </a:xfrm>
              <a:custGeom>
                <a:rect b="b" l="l" r="r" t="t"/>
                <a:pathLst>
                  <a:path extrusionOk="0" h="29642" w="15973">
                    <a:moveTo>
                      <a:pt x="13965" y="1"/>
                    </a:moveTo>
                    <a:lnTo>
                      <a:pt x="13640" y="60"/>
                    </a:lnTo>
                    <a:lnTo>
                      <a:pt x="13316" y="178"/>
                    </a:lnTo>
                    <a:lnTo>
                      <a:pt x="12991" y="296"/>
                    </a:lnTo>
                    <a:lnTo>
                      <a:pt x="12666" y="473"/>
                    </a:lnTo>
                    <a:lnTo>
                      <a:pt x="12341" y="650"/>
                    </a:lnTo>
                    <a:lnTo>
                      <a:pt x="12017" y="887"/>
                    </a:lnTo>
                    <a:lnTo>
                      <a:pt x="11662" y="1123"/>
                    </a:lnTo>
                    <a:lnTo>
                      <a:pt x="10983" y="1713"/>
                    </a:lnTo>
                    <a:lnTo>
                      <a:pt x="10334" y="2363"/>
                    </a:lnTo>
                    <a:lnTo>
                      <a:pt x="9684" y="3071"/>
                    </a:lnTo>
                    <a:lnTo>
                      <a:pt x="9035" y="3809"/>
                    </a:lnTo>
                    <a:lnTo>
                      <a:pt x="8444" y="4577"/>
                    </a:lnTo>
                    <a:lnTo>
                      <a:pt x="7854" y="5374"/>
                    </a:lnTo>
                    <a:lnTo>
                      <a:pt x="7322" y="6142"/>
                    </a:lnTo>
                    <a:lnTo>
                      <a:pt x="6850" y="6880"/>
                    </a:lnTo>
                    <a:lnTo>
                      <a:pt x="6407" y="7559"/>
                    </a:lnTo>
                    <a:lnTo>
                      <a:pt x="6053" y="8179"/>
                    </a:lnTo>
                    <a:lnTo>
                      <a:pt x="5758" y="8740"/>
                    </a:lnTo>
                    <a:lnTo>
                      <a:pt x="5522" y="9183"/>
                    </a:lnTo>
                    <a:lnTo>
                      <a:pt x="5315" y="9714"/>
                    </a:lnTo>
                    <a:lnTo>
                      <a:pt x="5020" y="10511"/>
                    </a:lnTo>
                    <a:lnTo>
                      <a:pt x="4282" y="12725"/>
                    </a:lnTo>
                    <a:lnTo>
                      <a:pt x="3366" y="15530"/>
                    </a:lnTo>
                    <a:lnTo>
                      <a:pt x="2422" y="18541"/>
                    </a:lnTo>
                    <a:lnTo>
                      <a:pt x="739" y="23973"/>
                    </a:lnTo>
                    <a:lnTo>
                      <a:pt x="1" y="26365"/>
                    </a:lnTo>
                    <a:lnTo>
                      <a:pt x="9950" y="29642"/>
                    </a:lnTo>
                    <a:lnTo>
                      <a:pt x="10836" y="27191"/>
                    </a:lnTo>
                    <a:lnTo>
                      <a:pt x="12755" y="21612"/>
                    </a:lnTo>
                    <a:lnTo>
                      <a:pt x="13788" y="18482"/>
                    </a:lnTo>
                    <a:lnTo>
                      <a:pt x="14703" y="15648"/>
                    </a:lnTo>
                    <a:lnTo>
                      <a:pt x="15087" y="14408"/>
                    </a:lnTo>
                    <a:lnTo>
                      <a:pt x="15382" y="13375"/>
                    </a:lnTo>
                    <a:lnTo>
                      <a:pt x="15589" y="12578"/>
                    </a:lnTo>
                    <a:lnTo>
                      <a:pt x="15677" y="12046"/>
                    </a:lnTo>
                    <a:lnTo>
                      <a:pt x="15766" y="10954"/>
                    </a:lnTo>
                    <a:lnTo>
                      <a:pt x="15854" y="9330"/>
                    </a:lnTo>
                    <a:lnTo>
                      <a:pt x="15943" y="7352"/>
                    </a:lnTo>
                    <a:lnTo>
                      <a:pt x="15973" y="6319"/>
                    </a:lnTo>
                    <a:lnTo>
                      <a:pt x="15943" y="5286"/>
                    </a:lnTo>
                    <a:lnTo>
                      <a:pt x="15914" y="4252"/>
                    </a:lnTo>
                    <a:lnTo>
                      <a:pt x="15854" y="3278"/>
                    </a:lnTo>
                    <a:lnTo>
                      <a:pt x="15736" y="2392"/>
                    </a:lnTo>
                    <a:lnTo>
                      <a:pt x="15648" y="1979"/>
                    </a:lnTo>
                    <a:lnTo>
                      <a:pt x="15559" y="1595"/>
                    </a:lnTo>
                    <a:lnTo>
                      <a:pt x="15441" y="1241"/>
                    </a:lnTo>
                    <a:lnTo>
                      <a:pt x="15323" y="946"/>
                    </a:lnTo>
                    <a:lnTo>
                      <a:pt x="15205" y="680"/>
                    </a:lnTo>
                    <a:lnTo>
                      <a:pt x="15057" y="444"/>
                    </a:lnTo>
                    <a:lnTo>
                      <a:pt x="14880" y="237"/>
                    </a:lnTo>
                    <a:lnTo>
                      <a:pt x="14703" y="119"/>
                    </a:lnTo>
                    <a:lnTo>
                      <a:pt x="14496" y="30"/>
                    </a:lnTo>
                    <a:lnTo>
                      <a:pt x="142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24"/>
              <p:cNvSpPr/>
              <p:nvPr/>
            </p:nvSpPr>
            <p:spPr>
              <a:xfrm>
                <a:off x="2086375" y="3155725"/>
                <a:ext cx="339525" cy="377175"/>
              </a:xfrm>
              <a:custGeom>
                <a:rect b="b" l="l" r="r" t="t"/>
                <a:pathLst>
                  <a:path extrusionOk="0" h="15087" w="13581">
                    <a:moveTo>
                      <a:pt x="6731" y="1"/>
                    </a:moveTo>
                    <a:lnTo>
                      <a:pt x="6082" y="30"/>
                    </a:lnTo>
                    <a:lnTo>
                      <a:pt x="5403" y="89"/>
                    </a:lnTo>
                    <a:lnTo>
                      <a:pt x="4783" y="237"/>
                    </a:lnTo>
                    <a:lnTo>
                      <a:pt x="4163" y="443"/>
                    </a:lnTo>
                    <a:lnTo>
                      <a:pt x="3572" y="709"/>
                    </a:lnTo>
                    <a:lnTo>
                      <a:pt x="3041" y="1004"/>
                    </a:lnTo>
                    <a:lnTo>
                      <a:pt x="2510" y="1388"/>
                    </a:lnTo>
                    <a:lnTo>
                      <a:pt x="2037" y="1772"/>
                    </a:lnTo>
                    <a:lnTo>
                      <a:pt x="1594" y="2244"/>
                    </a:lnTo>
                    <a:lnTo>
                      <a:pt x="1211" y="2717"/>
                    </a:lnTo>
                    <a:lnTo>
                      <a:pt x="856" y="3248"/>
                    </a:lnTo>
                    <a:lnTo>
                      <a:pt x="591" y="3809"/>
                    </a:lnTo>
                    <a:lnTo>
                      <a:pt x="354" y="4399"/>
                    </a:lnTo>
                    <a:lnTo>
                      <a:pt x="177" y="5019"/>
                    </a:lnTo>
                    <a:lnTo>
                      <a:pt x="59" y="5639"/>
                    </a:lnTo>
                    <a:lnTo>
                      <a:pt x="0" y="6289"/>
                    </a:lnTo>
                    <a:lnTo>
                      <a:pt x="0" y="6968"/>
                    </a:lnTo>
                    <a:lnTo>
                      <a:pt x="89" y="7617"/>
                    </a:lnTo>
                    <a:lnTo>
                      <a:pt x="207" y="8237"/>
                    </a:lnTo>
                    <a:lnTo>
                      <a:pt x="384" y="8828"/>
                    </a:lnTo>
                    <a:lnTo>
                      <a:pt x="620" y="9359"/>
                    </a:lnTo>
                    <a:lnTo>
                      <a:pt x="915" y="9891"/>
                    </a:lnTo>
                    <a:lnTo>
                      <a:pt x="1240" y="10363"/>
                    </a:lnTo>
                    <a:lnTo>
                      <a:pt x="1624" y="10835"/>
                    </a:lnTo>
                    <a:lnTo>
                      <a:pt x="2037" y="11278"/>
                    </a:lnTo>
                    <a:lnTo>
                      <a:pt x="2480" y="11662"/>
                    </a:lnTo>
                    <a:lnTo>
                      <a:pt x="2952" y="12075"/>
                    </a:lnTo>
                    <a:lnTo>
                      <a:pt x="3454" y="12430"/>
                    </a:lnTo>
                    <a:lnTo>
                      <a:pt x="4015" y="12754"/>
                    </a:lnTo>
                    <a:lnTo>
                      <a:pt x="4576" y="13109"/>
                    </a:lnTo>
                    <a:lnTo>
                      <a:pt x="5137" y="13404"/>
                    </a:lnTo>
                    <a:lnTo>
                      <a:pt x="5728" y="13699"/>
                    </a:lnTo>
                    <a:lnTo>
                      <a:pt x="6348" y="13994"/>
                    </a:lnTo>
                    <a:lnTo>
                      <a:pt x="6997" y="14260"/>
                    </a:lnTo>
                    <a:lnTo>
                      <a:pt x="7617" y="14496"/>
                    </a:lnTo>
                    <a:lnTo>
                      <a:pt x="8208" y="14703"/>
                    </a:lnTo>
                    <a:lnTo>
                      <a:pt x="8768" y="14851"/>
                    </a:lnTo>
                    <a:lnTo>
                      <a:pt x="9270" y="14969"/>
                    </a:lnTo>
                    <a:lnTo>
                      <a:pt x="9772" y="15057"/>
                    </a:lnTo>
                    <a:lnTo>
                      <a:pt x="10215" y="15087"/>
                    </a:lnTo>
                    <a:lnTo>
                      <a:pt x="10628" y="15087"/>
                    </a:lnTo>
                    <a:lnTo>
                      <a:pt x="11042" y="15028"/>
                    </a:lnTo>
                    <a:lnTo>
                      <a:pt x="11396" y="14969"/>
                    </a:lnTo>
                    <a:lnTo>
                      <a:pt x="11721" y="14851"/>
                    </a:lnTo>
                    <a:lnTo>
                      <a:pt x="12016" y="14673"/>
                    </a:lnTo>
                    <a:lnTo>
                      <a:pt x="12311" y="14496"/>
                    </a:lnTo>
                    <a:lnTo>
                      <a:pt x="12547" y="14260"/>
                    </a:lnTo>
                    <a:lnTo>
                      <a:pt x="12754" y="13994"/>
                    </a:lnTo>
                    <a:lnTo>
                      <a:pt x="12961" y="13699"/>
                    </a:lnTo>
                    <a:lnTo>
                      <a:pt x="13108" y="13374"/>
                    </a:lnTo>
                    <a:lnTo>
                      <a:pt x="13256" y="13020"/>
                    </a:lnTo>
                    <a:lnTo>
                      <a:pt x="13374" y="12636"/>
                    </a:lnTo>
                    <a:lnTo>
                      <a:pt x="13463" y="12193"/>
                    </a:lnTo>
                    <a:lnTo>
                      <a:pt x="13522" y="11751"/>
                    </a:lnTo>
                    <a:lnTo>
                      <a:pt x="13551" y="11249"/>
                    </a:lnTo>
                    <a:lnTo>
                      <a:pt x="13581" y="10747"/>
                    </a:lnTo>
                    <a:lnTo>
                      <a:pt x="13551" y="10186"/>
                    </a:lnTo>
                    <a:lnTo>
                      <a:pt x="13522" y="9625"/>
                    </a:lnTo>
                    <a:lnTo>
                      <a:pt x="13463" y="9035"/>
                    </a:lnTo>
                    <a:lnTo>
                      <a:pt x="13285" y="7736"/>
                    </a:lnTo>
                    <a:lnTo>
                      <a:pt x="13049" y="6348"/>
                    </a:lnTo>
                    <a:lnTo>
                      <a:pt x="12695" y="4872"/>
                    </a:lnTo>
                    <a:lnTo>
                      <a:pt x="12518" y="4222"/>
                    </a:lnTo>
                    <a:lnTo>
                      <a:pt x="12311" y="3632"/>
                    </a:lnTo>
                    <a:lnTo>
                      <a:pt x="12075" y="3100"/>
                    </a:lnTo>
                    <a:lnTo>
                      <a:pt x="11809" y="2599"/>
                    </a:lnTo>
                    <a:lnTo>
                      <a:pt x="11514" y="2126"/>
                    </a:lnTo>
                    <a:lnTo>
                      <a:pt x="11189" y="1713"/>
                    </a:lnTo>
                    <a:lnTo>
                      <a:pt x="10806" y="1359"/>
                    </a:lnTo>
                    <a:lnTo>
                      <a:pt x="10422" y="1034"/>
                    </a:lnTo>
                    <a:lnTo>
                      <a:pt x="9979" y="768"/>
                    </a:lnTo>
                    <a:lnTo>
                      <a:pt x="9536" y="532"/>
                    </a:lnTo>
                    <a:lnTo>
                      <a:pt x="9034" y="325"/>
                    </a:lnTo>
                    <a:lnTo>
                      <a:pt x="8503" y="178"/>
                    </a:lnTo>
                    <a:lnTo>
                      <a:pt x="7942" y="89"/>
                    </a:lnTo>
                    <a:lnTo>
                      <a:pt x="735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24"/>
              <p:cNvSpPr/>
              <p:nvPr/>
            </p:nvSpPr>
            <p:spPr>
              <a:xfrm>
                <a:off x="2020675" y="3061250"/>
                <a:ext cx="433275" cy="474600"/>
              </a:xfrm>
              <a:custGeom>
                <a:rect b="b" l="l" r="r" t="t"/>
                <a:pathLst>
                  <a:path extrusionOk="0" h="18984" w="17331">
                    <a:moveTo>
                      <a:pt x="9714" y="1"/>
                    </a:moveTo>
                    <a:lnTo>
                      <a:pt x="9300" y="30"/>
                    </a:lnTo>
                    <a:lnTo>
                      <a:pt x="8858" y="60"/>
                    </a:lnTo>
                    <a:lnTo>
                      <a:pt x="7765" y="207"/>
                    </a:lnTo>
                    <a:lnTo>
                      <a:pt x="6555" y="414"/>
                    </a:lnTo>
                    <a:lnTo>
                      <a:pt x="5374" y="650"/>
                    </a:lnTo>
                    <a:lnTo>
                      <a:pt x="4311" y="916"/>
                    </a:lnTo>
                    <a:lnTo>
                      <a:pt x="3543" y="1152"/>
                    </a:lnTo>
                    <a:lnTo>
                      <a:pt x="3278" y="1241"/>
                    </a:lnTo>
                    <a:lnTo>
                      <a:pt x="3130" y="1329"/>
                    </a:lnTo>
                    <a:lnTo>
                      <a:pt x="3042" y="1447"/>
                    </a:lnTo>
                    <a:lnTo>
                      <a:pt x="2982" y="1565"/>
                    </a:lnTo>
                    <a:lnTo>
                      <a:pt x="2835" y="1890"/>
                    </a:lnTo>
                    <a:lnTo>
                      <a:pt x="2746" y="2244"/>
                    </a:lnTo>
                    <a:lnTo>
                      <a:pt x="2658" y="2658"/>
                    </a:lnTo>
                    <a:lnTo>
                      <a:pt x="2540" y="3337"/>
                    </a:lnTo>
                    <a:lnTo>
                      <a:pt x="2510" y="3632"/>
                    </a:lnTo>
                    <a:lnTo>
                      <a:pt x="2363" y="3543"/>
                    </a:lnTo>
                    <a:lnTo>
                      <a:pt x="1949" y="3396"/>
                    </a:lnTo>
                    <a:lnTo>
                      <a:pt x="1743" y="3337"/>
                    </a:lnTo>
                    <a:lnTo>
                      <a:pt x="1506" y="3307"/>
                    </a:lnTo>
                    <a:lnTo>
                      <a:pt x="1329" y="3307"/>
                    </a:lnTo>
                    <a:lnTo>
                      <a:pt x="1270" y="3337"/>
                    </a:lnTo>
                    <a:lnTo>
                      <a:pt x="1211" y="3366"/>
                    </a:lnTo>
                    <a:lnTo>
                      <a:pt x="975" y="3662"/>
                    </a:lnTo>
                    <a:lnTo>
                      <a:pt x="739" y="3957"/>
                    </a:lnTo>
                    <a:lnTo>
                      <a:pt x="562" y="4311"/>
                    </a:lnTo>
                    <a:lnTo>
                      <a:pt x="414" y="4665"/>
                    </a:lnTo>
                    <a:lnTo>
                      <a:pt x="296" y="5020"/>
                    </a:lnTo>
                    <a:lnTo>
                      <a:pt x="178" y="5403"/>
                    </a:lnTo>
                    <a:lnTo>
                      <a:pt x="119" y="5817"/>
                    </a:lnTo>
                    <a:lnTo>
                      <a:pt x="60" y="6230"/>
                    </a:lnTo>
                    <a:lnTo>
                      <a:pt x="1" y="6643"/>
                    </a:lnTo>
                    <a:lnTo>
                      <a:pt x="1" y="7086"/>
                    </a:lnTo>
                    <a:lnTo>
                      <a:pt x="30" y="7972"/>
                    </a:lnTo>
                    <a:lnTo>
                      <a:pt x="89" y="8858"/>
                    </a:lnTo>
                    <a:lnTo>
                      <a:pt x="237" y="9743"/>
                    </a:lnTo>
                    <a:lnTo>
                      <a:pt x="384" y="10599"/>
                    </a:lnTo>
                    <a:lnTo>
                      <a:pt x="591" y="11426"/>
                    </a:lnTo>
                    <a:lnTo>
                      <a:pt x="798" y="12194"/>
                    </a:lnTo>
                    <a:lnTo>
                      <a:pt x="1004" y="12873"/>
                    </a:lnTo>
                    <a:lnTo>
                      <a:pt x="1211" y="13463"/>
                    </a:lnTo>
                    <a:lnTo>
                      <a:pt x="1388" y="13935"/>
                    </a:lnTo>
                    <a:lnTo>
                      <a:pt x="1624" y="14496"/>
                    </a:lnTo>
                    <a:lnTo>
                      <a:pt x="1772" y="14703"/>
                    </a:lnTo>
                    <a:lnTo>
                      <a:pt x="1949" y="14969"/>
                    </a:lnTo>
                    <a:lnTo>
                      <a:pt x="2451" y="15589"/>
                    </a:lnTo>
                    <a:lnTo>
                      <a:pt x="3071" y="16297"/>
                    </a:lnTo>
                    <a:lnTo>
                      <a:pt x="3750" y="17006"/>
                    </a:lnTo>
                    <a:lnTo>
                      <a:pt x="4961" y="18275"/>
                    </a:lnTo>
                    <a:lnTo>
                      <a:pt x="5640" y="18954"/>
                    </a:lnTo>
                    <a:lnTo>
                      <a:pt x="5699" y="18984"/>
                    </a:lnTo>
                    <a:lnTo>
                      <a:pt x="5846" y="18984"/>
                    </a:lnTo>
                    <a:lnTo>
                      <a:pt x="5935" y="18925"/>
                    </a:lnTo>
                    <a:lnTo>
                      <a:pt x="6141" y="18807"/>
                    </a:lnTo>
                    <a:lnTo>
                      <a:pt x="6348" y="18600"/>
                    </a:lnTo>
                    <a:lnTo>
                      <a:pt x="6673" y="18216"/>
                    </a:lnTo>
                    <a:lnTo>
                      <a:pt x="6820" y="18039"/>
                    </a:lnTo>
                    <a:lnTo>
                      <a:pt x="6850" y="18157"/>
                    </a:lnTo>
                    <a:lnTo>
                      <a:pt x="6968" y="18364"/>
                    </a:lnTo>
                    <a:lnTo>
                      <a:pt x="7057" y="18482"/>
                    </a:lnTo>
                    <a:lnTo>
                      <a:pt x="7175" y="18600"/>
                    </a:lnTo>
                    <a:lnTo>
                      <a:pt x="7322" y="18659"/>
                    </a:lnTo>
                    <a:lnTo>
                      <a:pt x="7470" y="18659"/>
                    </a:lnTo>
                    <a:lnTo>
                      <a:pt x="7559" y="18630"/>
                    </a:lnTo>
                    <a:lnTo>
                      <a:pt x="7647" y="18600"/>
                    </a:lnTo>
                    <a:lnTo>
                      <a:pt x="7824" y="18452"/>
                    </a:lnTo>
                    <a:lnTo>
                      <a:pt x="7972" y="18275"/>
                    </a:lnTo>
                    <a:lnTo>
                      <a:pt x="8090" y="18098"/>
                    </a:lnTo>
                    <a:lnTo>
                      <a:pt x="8267" y="17744"/>
                    </a:lnTo>
                    <a:lnTo>
                      <a:pt x="8326" y="17596"/>
                    </a:lnTo>
                    <a:lnTo>
                      <a:pt x="8562" y="17744"/>
                    </a:lnTo>
                    <a:lnTo>
                      <a:pt x="9064" y="18098"/>
                    </a:lnTo>
                    <a:lnTo>
                      <a:pt x="9389" y="18246"/>
                    </a:lnTo>
                    <a:lnTo>
                      <a:pt x="9684" y="18393"/>
                    </a:lnTo>
                    <a:lnTo>
                      <a:pt x="9979" y="18452"/>
                    </a:lnTo>
                    <a:lnTo>
                      <a:pt x="10097" y="18482"/>
                    </a:lnTo>
                    <a:lnTo>
                      <a:pt x="10216" y="18452"/>
                    </a:lnTo>
                    <a:lnTo>
                      <a:pt x="10776" y="18216"/>
                    </a:lnTo>
                    <a:lnTo>
                      <a:pt x="11072" y="18069"/>
                    </a:lnTo>
                    <a:lnTo>
                      <a:pt x="11337" y="17921"/>
                    </a:lnTo>
                    <a:lnTo>
                      <a:pt x="11603" y="17744"/>
                    </a:lnTo>
                    <a:lnTo>
                      <a:pt x="11839" y="17537"/>
                    </a:lnTo>
                    <a:lnTo>
                      <a:pt x="12075" y="17331"/>
                    </a:lnTo>
                    <a:lnTo>
                      <a:pt x="12282" y="17065"/>
                    </a:lnTo>
                    <a:lnTo>
                      <a:pt x="12459" y="16799"/>
                    </a:lnTo>
                    <a:lnTo>
                      <a:pt x="12607" y="16504"/>
                    </a:lnTo>
                    <a:lnTo>
                      <a:pt x="12725" y="16150"/>
                    </a:lnTo>
                    <a:lnTo>
                      <a:pt x="12843" y="15795"/>
                    </a:lnTo>
                    <a:lnTo>
                      <a:pt x="12873" y="15382"/>
                    </a:lnTo>
                    <a:lnTo>
                      <a:pt x="12902" y="14969"/>
                    </a:lnTo>
                    <a:lnTo>
                      <a:pt x="12843" y="14496"/>
                    </a:lnTo>
                    <a:lnTo>
                      <a:pt x="12784" y="13965"/>
                    </a:lnTo>
                    <a:lnTo>
                      <a:pt x="12695" y="13640"/>
                    </a:lnTo>
                    <a:lnTo>
                      <a:pt x="12607" y="13345"/>
                    </a:lnTo>
                    <a:lnTo>
                      <a:pt x="12400" y="12843"/>
                    </a:lnTo>
                    <a:lnTo>
                      <a:pt x="12253" y="12518"/>
                    </a:lnTo>
                    <a:lnTo>
                      <a:pt x="12194" y="12371"/>
                    </a:lnTo>
                    <a:lnTo>
                      <a:pt x="11869" y="12164"/>
                    </a:lnTo>
                    <a:lnTo>
                      <a:pt x="11544" y="11928"/>
                    </a:lnTo>
                    <a:lnTo>
                      <a:pt x="11367" y="11780"/>
                    </a:lnTo>
                    <a:lnTo>
                      <a:pt x="11219" y="11633"/>
                    </a:lnTo>
                    <a:lnTo>
                      <a:pt x="11072" y="11426"/>
                    </a:lnTo>
                    <a:lnTo>
                      <a:pt x="10954" y="11249"/>
                    </a:lnTo>
                    <a:lnTo>
                      <a:pt x="10865" y="11013"/>
                    </a:lnTo>
                    <a:lnTo>
                      <a:pt x="10806" y="10806"/>
                    </a:lnTo>
                    <a:lnTo>
                      <a:pt x="10806" y="10570"/>
                    </a:lnTo>
                    <a:lnTo>
                      <a:pt x="10865" y="10304"/>
                    </a:lnTo>
                    <a:lnTo>
                      <a:pt x="10983" y="10068"/>
                    </a:lnTo>
                    <a:lnTo>
                      <a:pt x="11160" y="9802"/>
                    </a:lnTo>
                    <a:lnTo>
                      <a:pt x="11367" y="9625"/>
                    </a:lnTo>
                    <a:lnTo>
                      <a:pt x="11544" y="9477"/>
                    </a:lnTo>
                    <a:lnTo>
                      <a:pt x="11751" y="9418"/>
                    </a:lnTo>
                    <a:lnTo>
                      <a:pt x="11987" y="9389"/>
                    </a:lnTo>
                    <a:lnTo>
                      <a:pt x="12194" y="9389"/>
                    </a:lnTo>
                    <a:lnTo>
                      <a:pt x="12400" y="9448"/>
                    </a:lnTo>
                    <a:lnTo>
                      <a:pt x="12607" y="9507"/>
                    </a:lnTo>
                    <a:lnTo>
                      <a:pt x="12814" y="9596"/>
                    </a:lnTo>
                    <a:lnTo>
                      <a:pt x="13168" y="9802"/>
                    </a:lnTo>
                    <a:lnTo>
                      <a:pt x="13434" y="10009"/>
                    </a:lnTo>
                    <a:lnTo>
                      <a:pt x="13699" y="10245"/>
                    </a:lnTo>
                    <a:lnTo>
                      <a:pt x="13876" y="10009"/>
                    </a:lnTo>
                    <a:lnTo>
                      <a:pt x="14260" y="9477"/>
                    </a:lnTo>
                    <a:lnTo>
                      <a:pt x="14467" y="9182"/>
                    </a:lnTo>
                    <a:lnTo>
                      <a:pt x="14644" y="8858"/>
                    </a:lnTo>
                    <a:lnTo>
                      <a:pt x="14762" y="8592"/>
                    </a:lnTo>
                    <a:lnTo>
                      <a:pt x="14821" y="8503"/>
                    </a:lnTo>
                    <a:lnTo>
                      <a:pt x="14821" y="8415"/>
                    </a:lnTo>
                    <a:lnTo>
                      <a:pt x="14792" y="8208"/>
                    </a:lnTo>
                    <a:lnTo>
                      <a:pt x="14703" y="7883"/>
                    </a:lnTo>
                    <a:lnTo>
                      <a:pt x="14378" y="7175"/>
                    </a:lnTo>
                    <a:lnTo>
                      <a:pt x="13935" y="6260"/>
                    </a:lnTo>
                    <a:lnTo>
                      <a:pt x="14201" y="6230"/>
                    </a:lnTo>
                    <a:lnTo>
                      <a:pt x="14614" y="6171"/>
                    </a:lnTo>
                    <a:lnTo>
                      <a:pt x="15087" y="6112"/>
                    </a:lnTo>
                    <a:lnTo>
                      <a:pt x="15323" y="6023"/>
                    </a:lnTo>
                    <a:lnTo>
                      <a:pt x="15559" y="5935"/>
                    </a:lnTo>
                    <a:lnTo>
                      <a:pt x="16032" y="5669"/>
                    </a:lnTo>
                    <a:lnTo>
                      <a:pt x="16415" y="5344"/>
                    </a:lnTo>
                    <a:lnTo>
                      <a:pt x="16711" y="5049"/>
                    </a:lnTo>
                    <a:lnTo>
                      <a:pt x="16947" y="4754"/>
                    </a:lnTo>
                    <a:lnTo>
                      <a:pt x="17124" y="4429"/>
                    </a:lnTo>
                    <a:lnTo>
                      <a:pt x="17242" y="4134"/>
                    </a:lnTo>
                    <a:lnTo>
                      <a:pt x="17301" y="3868"/>
                    </a:lnTo>
                    <a:lnTo>
                      <a:pt x="17331" y="3573"/>
                    </a:lnTo>
                    <a:lnTo>
                      <a:pt x="17301" y="3337"/>
                    </a:lnTo>
                    <a:lnTo>
                      <a:pt x="17242" y="3101"/>
                    </a:lnTo>
                    <a:lnTo>
                      <a:pt x="17153" y="2894"/>
                    </a:lnTo>
                    <a:lnTo>
                      <a:pt x="17065" y="2717"/>
                    </a:lnTo>
                    <a:lnTo>
                      <a:pt x="16976" y="2599"/>
                    </a:lnTo>
                    <a:lnTo>
                      <a:pt x="16858" y="2510"/>
                    </a:lnTo>
                    <a:lnTo>
                      <a:pt x="16740" y="2451"/>
                    </a:lnTo>
                    <a:lnTo>
                      <a:pt x="16651" y="2451"/>
                    </a:lnTo>
                    <a:lnTo>
                      <a:pt x="15795" y="2687"/>
                    </a:lnTo>
                    <a:lnTo>
                      <a:pt x="15057" y="2894"/>
                    </a:lnTo>
                    <a:lnTo>
                      <a:pt x="14408" y="3012"/>
                    </a:lnTo>
                    <a:lnTo>
                      <a:pt x="13906" y="3101"/>
                    </a:lnTo>
                    <a:lnTo>
                      <a:pt x="13522" y="3160"/>
                    </a:lnTo>
                    <a:lnTo>
                      <a:pt x="13020" y="3160"/>
                    </a:lnTo>
                    <a:lnTo>
                      <a:pt x="13168" y="3042"/>
                    </a:lnTo>
                    <a:lnTo>
                      <a:pt x="13345" y="2894"/>
                    </a:lnTo>
                    <a:lnTo>
                      <a:pt x="13522" y="2717"/>
                    </a:lnTo>
                    <a:lnTo>
                      <a:pt x="13699" y="2510"/>
                    </a:lnTo>
                    <a:lnTo>
                      <a:pt x="14024" y="2067"/>
                    </a:lnTo>
                    <a:lnTo>
                      <a:pt x="14260" y="1595"/>
                    </a:lnTo>
                    <a:lnTo>
                      <a:pt x="14378" y="1359"/>
                    </a:lnTo>
                    <a:lnTo>
                      <a:pt x="14437" y="1123"/>
                    </a:lnTo>
                    <a:lnTo>
                      <a:pt x="14496" y="916"/>
                    </a:lnTo>
                    <a:lnTo>
                      <a:pt x="14526" y="739"/>
                    </a:lnTo>
                    <a:lnTo>
                      <a:pt x="14496" y="591"/>
                    </a:lnTo>
                    <a:lnTo>
                      <a:pt x="14437" y="444"/>
                    </a:lnTo>
                    <a:lnTo>
                      <a:pt x="14349" y="355"/>
                    </a:lnTo>
                    <a:lnTo>
                      <a:pt x="14231" y="296"/>
                    </a:lnTo>
                    <a:lnTo>
                      <a:pt x="14083" y="296"/>
                    </a:lnTo>
                    <a:lnTo>
                      <a:pt x="13906" y="355"/>
                    </a:lnTo>
                    <a:lnTo>
                      <a:pt x="13463" y="562"/>
                    </a:lnTo>
                    <a:lnTo>
                      <a:pt x="12902" y="827"/>
                    </a:lnTo>
                    <a:lnTo>
                      <a:pt x="12577" y="945"/>
                    </a:lnTo>
                    <a:lnTo>
                      <a:pt x="12253" y="1034"/>
                    </a:lnTo>
                    <a:lnTo>
                      <a:pt x="12105" y="1064"/>
                    </a:lnTo>
                    <a:lnTo>
                      <a:pt x="11810" y="1064"/>
                    </a:lnTo>
                    <a:lnTo>
                      <a:pt x="11662" y="1034"/>
                    </a:lnTo>
                    <a:lnTo>
                      <a:pt x="11426" y="916"/>
                    </a:lnTo>
                    <a:lnTo>
                      <a:pt x="11190" y="768"/>
                    </a:lnTo>
                    <a:lnTo>
                      <a:pt x="10717" y="414"/>
                    </a:lnTo>
                    <a:lnTo>
                      <a:pt x="10481" y="237"/>
                    </a:lnTo>
                    <a:lnTo>
                      <a:pt x="10216" y="89"/>
                    </a:lnTo>
                    <a:lnTo>
                      <a:pt x="10009" y="30"/>
                    </a:lnTo>
                    <a:lnTo>
                      <a:pt x="9714"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4"/>
              <p:cNvSpPr/>
              <p:nvPr/>
            </p:nvSpPr>
            <p:spPr>
              <a:xfrm>
                <a:off x="2941800" y="3766100"/>
                <a:ext cx="1724875" cy="873175"/>
              </a:xfrm>
              <a:custGeom>
                <a:rect b="b" l="l" r="r" t="t"/>
                <a:pathLst>
                  <a:path extrusionOk="0" h="34927" w="68995">
                    <a:moveTo>
                      <a:pt x="35781" y="1"/>
                    </a:moveTo>
                    <a:lnTo>
                      <a:pt x="35575" y="30"/>
                    </a:lnTo>
                    <a:lnTo>
                      <a:pt x="35162" y="148"/>
                    </a:lnTo>
                    <a:lnTo>
                      <a:pt x="34689" y="326"/>
                    </a:lnTo>
                    <a:lnTo>
                      <a:pt x="33508" y="827"/>
                    </a:lnTo>
                    <a:lnTo>
                      <a:pt x="32091" y="1507"/>
                    </a:lnTo>
                    <a:lnTo>
                      <a:pt x="30467" y="2304"/>
                    </a:lnTo>
                    <a:lnTo>
                      <a:pt x="28667" y="3189"/>
                    </a:lnTo>
                    <a:lnTo>
                      <a:pt x="26807" y="4164"/>
                    </a:lnTo>
                    <a:lnTo>
                      <a:pt x="22910" y="6201"/>
                    </a:lnTo>
                    <a:lnTo>
                      <a:pt x="19219" y="8208"/>
                    </a:lnTo>
                    <a:lnTo>
                      <a:pt x="16090" y="9920"/>
                    </a:lnTo>
                    <a:lnTo>
                      <a:pt x="13108" y="11574"/>
                    </a:lnTo>
                    <a:lnTo>
                      <a:pt x="12990" y="11692"/>
                    </a:lnTo>
                    <a:lnTo>
                      <a:pt x="12813" y="11928"/>
                    </a:lnTo>
                    <a:lnTo>
                      <a:pt x="12252" y="12696"/>
                    </a:lnTo>
                    <a:lnTo>
                      <a:pt x="11514" y="13788"/>
                    </a:lnTo>
                    <a:lnTo>
                      <a:pt x="10628" y="15205"/>
                    </a:lnTo>
                    <a:lnTo>
                      <a:pt x="8532" y="18630"/>
                    </a:lnTo>
                    <a:lnTo>
                      <a:pt x="6170" y="22527"/>
                    </a:lnTo>
                    <a:lnTo>
                      <a:pt x="1919" y="29730"/>
                    </a:lnTo>
                    <a:lnTo>
                      <a:pt x="0" y="32948"/>
                    </a:lnTo>
                    <a:lnTo>
                      <a:pt x="443" y="33214"/>
                    </a:lnTo>
                    <a:lnTo>
                      <a:pt x="915" y="33450"/>
                    </a:lnTo>
                    <a:lnTo>
                      <a:pt x="1447" y="33657"/>
                    </a:lnTo>
                    <a:lnTo>
                      <a:pt x="2008" y="33863"/>
                    </a:lnTo>
                    <a:lnTo>
                      <a:pt x="2628" y="34040"/>
                    </a:lnTo>
                    <a:lnTo>
                      <a:pt x="3307" y="34218"/>
                    </a:lnTo>
                    <a:lnTo>
                      <a:pt x="4015" y="34365"/>
                    </a:lnTo>
                    <a:lnTo>
                      <a:pt x="4753" y="34483"/>
                    </a:lnTo>
                    <a:lnTo>
                      <a:pt x="5521" y="34601"/>
                    </a:lnTo>
                    <a:lnTo>
                      <a:pt x="6318" y="34690"/>
                    </a:lnTo>
                    <a:lnTo>
                      <a:pt x="7115" y="34779"/>
                    </a:lnTo>
                    <a:lnTo>
                      <a:pt x="7942" y="34838"/>
                    </a:lnTo>
                    <a:lnTo>
                      <a:pt x="9624" y="34926"/>
                    </a:lnTo>
                    <a:lnTo>
                      <a:pt x="11337" y="34926"/>
                    </a:lnTo>
                    <a:lnTo>
                      <a:pt x="13049" y="34867"/>
                    </a:lnTo>
                    <a:lnTo>
                      <a:pt x="14702" y="34779"/>
                    </a:lnTo>
                    <a:lnTo>
                      <a:pt x="16267" y="34601"/>
                    </a:lnTo>
                    <a:lnTo>
                      <a:pt x="17035" y="34483"/>
                    </a:lnTo>
                    <a:lnTo>
                      <a:pt x="17743" y="34365"/>
                    </a:lnTo>
                    <a:lnTo>
                      <a:pt x="18422" y="34247"/>
                    </a:lnTo>
                    <a:lnTo>
                      <a:pt x="19072" y="34100"/>
                    </a:lnTo>
                    <a:lnTo>
                      <a:pt x="19662" y="33952"/>
                    </a:lnTo>
                    <a:lnTo>
                      <a:pt x="20194" y="33775"/>
                    </a:lnTo>
                    <a:lnTo>
                      <a:pt x="20695" y="33598"/>
                    </a:lnTo>
                    <a:lnTo>
                      <a:pt x="21138" y="33391"/>
                    </a:lnTo>
                    <a:lnTo>
                      <a:pt x="21522" y="33184"/>
                    </a:lnTo>
                    <a:lnTo>
                      <a:pt x="21847" y="32948"/>
                    </a:lnTo>
                    <a:lnTo>
                      <a:pt x="22142" y="32682"/>
                    </a:lnTo>
                    <a:lnTo>
                      <a:pt x="22496" y="32328"/>
                    </a:lnTo>
                    <a:lnTo>
                      <a:pt x="22880" y="31856"/>
                    </a:lnTo>
                    <a:lnTo>
                      <a:pt x="23323" y="31354"/>
                    </a:lnTo>
                    <a:lnTo>
                      <a:pt x="24268" y="30084"/>
                    </a:lnTo>
                    <a:lnTo>
                      <a:pt x="25301" y="28579"/>
                    </a:lnTo>
                    <a:lnTo>
                      <a:pt x="26423" y="26896"/>
                    </a:lnTo>
                    <a:lnTo>
                      <a:pt x="27604" y="25095"/>
                    </a:lnTo>
                    <a:lnTo>
                      <a:pt x="28785" y="23206"/>
                    </a:lnTo>
                    <a:lnTo>
                      <a:pt x="29966" y="21287"/>
                    </a:lnTo>
                    <a:lnTo>
                      <a:pt x="32180" y="17596"/>
                    </a:lnTo>
                    <a:lnTo>
                      <a:pt x="34069" y="14467"/>
                    </a:lnTo>
                    <a:lnTo>
                      <a:pt x="35811" y="11426"/>
                    </a:lnTo>
                    <a:lnTo>
                      <a:pt x="63031" y="34395"/>
                    </a:lnTo>
                    <a:lnTo>
                      <a:pt x="68995" y="30882"/>
                    </a:lnTo>
                    <a:lnTo>
                      <a:pt x="67696" y="29494"/>
                    </a:lnTo>
                    <a:lnTo>
                      <a:pt x="64300" y="25892"/>
                    </a:lnTo>
                    <a:lnTo>
                      <a:pt x="61998" y="23501"/>
                    </a:lnTo>
                    <a:lnTo>
                      <a:pt x="59429" y="20814"/>
                    </a:lnTo>
                    <a:lnTo>
                      <a:pt x="56625" y="17980"/>
                    </a:lnTo>
                    <a:lnTo>
                      <a:pt x="53702" y="15028"/>
                    </a:lnTo>
                    <a:lnTo>
                      <a:pt x="50749" y="12105"/>
                    </a:lnTo>
                    <a:lnTo>
                      <a:pt x="47827" y="9300"/>
                    </a:lnTo>
                    <a:lnTo>
                      <a:pt x="46380" y="7972"/>
                    </a:lnTo>
                    <a:lnTo>
                      <a:pt x="45022" y="6702"/>
                    </a:lnTo>
                    <a:lnTo>
                      <a:pt x="43664" y="5492"/>
                    </a:lnTo>
                    <a:lnTo>
                      <a:pt x="42395" y="4370"/>
                    </a:lnTo>
                    <a:lnTo>
                      <a:pt x="41184" y="3366"/>
                    </a:lnTo>
                    <a:lnTo>
                      <a:pt x="40062" y="2451"/>
                    </a:lnTo>
                    <a:lnTo>
                      <a:pt x="39029" y="1684"/>
                    </a:lnTo>
                    <a:lnTo>
                      <a:pt x="38114" y="1034"/>
                    </a:lnTo>
                    <a:lnTo>
                      <a:pt x="37287" y="532"/>
                    </a:lnTo>
                    <a:lnTo>
                      <a:pt x="36903" y="326"/>
                    </a:lnTo>
                    <a:lnTo>
                      <a:pt x="36579" y="178"/>
                    </a:lnTo>
                    <a:lnTo>
                      <a:pt x="36283" y="89"/>
                    </a:lnTo>
                    <a:lnTo>
                      <a:pt x="359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4"/>
              <p:cNvSpPr/>
              <p:nvPr/>
            </p:nvSpPr>
            <p:spPr>
              <a:xfrm>
                <a:off x="3143275" y="3941025"/>
                <a:ext cx="1421550" cy="662075"/>
              </a:xfrm>
              <a:custGeom>
                <a:rect b="b" l="l" r="r" t="t"/>
                <a:pathLst>
                  <a:path extrusionOk="0" h="26483" w="56862">
                    <a:moveTo>
                      <a:pt x="29878" y="1"/>
                    </a:moveTo>
                    <a:lnTo>
                      <a:pt x="29760" y="119"/>
                    </a:lnTo>
                    <a:lnTo>
                      <a:pt x="26571" y="2923"/>
                    </a:lnTo>
                    <a:lnTo>
                      <a:pt x="23353" y="5787"/>
                    </a:lnTo>
                    <a:lnTo>
                      <a:pt x="19574" y="9064"/>
                    </a:lnTo>
                    <a:lnTo>
                      <a:pt x="15677" y="12371"/>
                    </a:lnTo>
                    <a:lnTo>
                      <a:pt x="13817" y="13906"/>
                    </a:lnTo>
                    <a:lnTo>
                      <a:pt x="12075" y="15323"/>
                    </a:lnTo>
                    <a:lnTo>
                      <a:pt x="10540" y="16563"/>
                    </a:lnTo>
                    <a:lnTo>
                      <a:pt x="9212" y="17537"/>
                    </a:lnTo>
                    <a:lnTo>
                      <a:pt x="8651" y="17921"/>
                    </a:lnTo>
                    <a:lnTo>
                      <a:pt x="8149" y="18246"/>
                    </a:lnTo>
                    <a:lnTo>
                      <a:pt x="7765" y="18482"/>
                    </a:lnTo>
                    <a:lnTo>
                      <a:pt x="7440" y="18630"/>
                    </a:lnTo>
                    <a:lnTo>
                      <a:pt x="6909" y="18777"/>
                    </a:lnTo>
                    <a:lnTo>
                      <a:pt x="6348" y="18895"/>
                    </a:lnTo>
                    <a:lnTo>
                      <a:pt x="5758" y="18954"/>
                    </a:lnTo>
                    <a:lnTo>
                      <a:pt x="5138" y="18984"/>
                    </a:lnTo>
                    <a:lnTo>
                      <a:pt x="4518" y="18984"/>
                    </a:lnTo>
                    <a:lnTo>
                      <a:pt x="3927" y="18954"/>
                    </a:lnTo>
                    <a:lnTo>
                      <a:pt x="3337" y="18895"/>
                    </a:lnTo>
                    <a:lnTo>
                      <a:pt x="2746" y="18836"/>
                    </a:lnTo>
                    <a:lnTo>
                      <a:pt x="1713" y="18659"/>
                    </a:lnTo>
                    <a:lnTo>
                      <a:pt x="886" y="18511"/>
                    </a:lnTo>
                    <a:lnTo>
                      <a:pt x="119" y="18305"/>
                    </a:lnTo>
                    <a:lnTo>
                      <a:pt x="1" y="18689"/>
                    </a:lnTo>
                    <a:lnTo>
                      <a:pt x="266" y="18748"/>
                    </a:lnTo>
                    <a:lnTo>
                      <a:pt x="857" y="18895"/>
                    </a:lnTo>
                    <a:lnTo>
                      <a:pt x="1713" y="19072"/>
                    </a:lnTo>
                    <a:lnTo>
                      <a:pt x="2776" y="19220"/>
                    </a:lnTo>
                    <a:lnTo>
                      <a:pt x="3366" y="19309"/>
                    </a:lnTo>
                    <a:lnTo>
                      <a:pt x="3957" y="19338"/>
                    </a:lnTo>
                    <a:lnTo>
                      <a:pt x="4577" y="19368"/>
                    </a:lnTo>
                    <a:lnTo>
                      <a:pt x="5197" y="19368"/>
                    </a:lnTo>
                    <a:lnTo>
                      <a:pt x="5817" y="19338"/>
                    </a:lnTo>
                    <a:lnTo>
                      <a:pt x="6437" y="19250"/>
                    </a:lnTo>
                    <a:lnTo>
                      <a:pt x="7027" y="19131"/>
                    </a:lnTo>
                    <a:lnTo>
                      <a:pt x="7588" y="18984"/>
                    </a:lnTo>
                    <a:lnTo>
                      <a:pt x="7883" y="18836"/>
                    </a:lnTo>
                    <a:lnTo>
                      <a:pt x="8267" y="18630"/>
                    </a:lnTo>
                    <a:lnTo>
                      <a:pt x="8710" y="18334"/>
                    </a:lnTo>
                    <a:lnTo>
                      <a:pt x="9241" y="17980"/>
                    </a:lnTo>
                    <a:lnTo>
                      <a:pt x="10511" y="17035"/>
                    </a:lnTo>
                    <a:lnTo>
                      <a:pt x="11957" y="15913"/>
                    </a:lnTo>
                    <a:lnTo>
                      <a:pt x="13611" y="14585"/>
                    </a:lnTo>
                    <a:lnTo>
                      <a:pt x="15352" y="13138"/>
                    </a:lnTo>
                    <a:lnTo>
                      <a:pt x="19072" y="10009"/>
                    </a:lnTo>
                    <a:lnTo>
                      <a:pt x="22733" y="6820"/>
                    </a:lnTo>
                    <a:lnTo>
                      <a:pt x="25981" y="3957"/>
                    </a:lnTo>
                    <a:lnTo>
                      <a:pt x="29878" y="503"/>
                    </a:lnTo>
                    <a:lnTo>
                      <a:pt x="56596" y="26483"/>
                    </a:lnTo>
                    <a:lnTo>
                      <a:pt x="56861" y="26217"/>
                    </a:lnTo>
                    <a:lnTo>
                      <a:pt x="29996" y="119"/>
                    </a:lnTo>
                    <a:lnTo>
                      <a:pt x="29878"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4"/>
              <p:cNvSpPr/>
              <p:nvPr/>
            </p:nvSpPr>
            <p:spPr>
              <a:xfrm>
                <a:off x="2077500" y="3597100"/>
                <a:ext cx="1224500" cy="992725"/>
              </a:xfrm>
              <a:custGeom>
                <a:rect b="b" l="l" r="r" t="t"/>
                <a:pathLst>
                  <a:path extrusionOk="0" h="39709" w="48980">
                    <a:moveTo>
                      <a:pt x="4606" y="0"/>
                    </a:moveTo>
                    <a:lnTo>
                      <a:pt x="3987" y="945"/>
                    </a:lnTo>
                    <a:lnTo>
                      <a:pt x="3367" y="2008"/>
                    </a:lnTo>
                    <a:lnTo>
                      <a:pt x="2628" y="3366"/>
                    </a:lnTo>
                    <a:lnTo>
                      <a:pt x="2215" y="4133"/>
                    </a:lnTo>
                    <a:lnTo>
                      <a:pt x="1831" y="4960"/>
                    </a:lnTo>
                    <a:lnTo>
                      <a:pt x="1448" y="5787"/>
                    </a:lnTo>
                    <a:lnTo>
                      <a:pt x="1093" y="6643"/>
                    </a:lnTo>
                    <a:lnTo>
                      <a:pt x="769" y="7528"/>
                    </a:lnTo>
                    <a:lnTo>
                      <a:pt x="473" y="8414"/>
                    </a:lnTo>
                    <a:lnTo>
                      <a:pt x="237" y="9300"/>
                    </a:lnTo>
                    <a:lnTo>
                      <a:pt x="30" y="10156"/>
                    </a:lnTo>
                    <a:lnTo>
                      <a:pt x="30" y="10392"/>
                    </a:lnTo>
                    <a:lnTo>
                      <a:pt x="1" y="10628"/>
                    </a:lnTo>
                    <a:lnTo>
                      <a:pt x="30" y="11189"/>
                    </a:lnTo>
                    <a:lnTo>
                      <a:pt x="149" y="11809"/>
                    </a:lnTo>
                    <a:lnTo>
                      <a:pt x="326" y="12518"/>
                    </a:lnTo>
                    <a:lnTo>
                      <a:pt x="591" y="13285"/>
                    </a:lnTo>
                    <a:lnTo>
                      <a:pt x="916" y="14112"/>
                    </a:lnTo>
                    <a:lnTo>
                      <a:pt x="1329" y="14998"/>
                    </a:lnTo>
                    <a:lnTo>
                      <a:pt x="1802" y="15942"/>
                    </a:lnTo>
                    <a:lnTo>
                      <a:pt x="2333" y="16946"/>
                    </a:lnTo>
                    <a:lnTo>
                      <a:pt x="2953" y="17950"/>
                    </a:lnTo>
                    <a:lnTo>
                      <a:pt x="3632" y="19013"/>
                    </a:lnTo>
                    <a:lnTo>
                      <a:pt x="4400" y="20105"/>
                    </a:lnTo>
                    <a:lnTo>
                      <a:pt x="5256" y="21227"/>
                    </a:lnTo>
                    <a:lnTo>
                      <a:pt x="6142" y="22349"/>
                    </a:lnTo>
                    <a:lnTo>
                      <a:pt x="7116" y="23500"/>
                    </a:lnTo>
                    <a:lnTo>
                      <a:pt x="8179" y="24652"/>
                    </a:lnTo>
                    <a:lnTo>
                      <a:pt x="9301" y="25803"/>
                    </a:lnTo>
                    <a:lnTo>
                      <a:pt x="10482" y="26954"/>
                    </a:lnTo>
                    <a:lnTo>
                      <a:pt x="11751" y="28076"/>
                    </a:lnTo>
                    <a:lnTo>
                      <a:pt x="13079" y="29228"/>
                    </a:lnTo>
                    <a:lnTo>
                      <a:pt x="14497" y="30320"/>
                    </a:lnTo>
                    <a:lnTo>
                      <a:pt x="15973" y="31412"/>
                    </a:lnTo>
                    <a:lnTo>
                      <a:pt x="17508" y="32475"/>
                    </a:lnTo>
                    <a:lnTo>
                      <a:pt x="19132" y="33479"/>
                    </a:lnTo>
                    <a:lnTo>
                      <a:pt x="19958" y="33981"/>
                    </a:lnTo>
                    <a:lnTo>
                      <a:pt x="20814" y="34453"/>
                    </a:lnTo>
                    <a:lnTo>
                      <a:pt x="21700" y="34925"/>
                    </a:lnTo>
                    <a:lnTo>
                      <a:pt x="22586" y="35398"/>
                    </a:lnTo>
                    <a:lnTo>
                      <a:pt x="23471" y="35841"/>
                    </a:lnTo>
                    <a:lnTo>
                      <a:pt x="24416" y="36284"/>
                    </a:lnTo>
                    <a:lnTo>
                      <a:pt x="25331" y="36697"/>
                    </a:lnTo>
                    <a:lnTo>
                      <a:pt x="26306" y="37110"/>
                    </a:lnTo>
                    <a:lnTo>
                      <a:pt x="27280" y="37494"/>
                    </a:lnTo>
                    <a:lnTo>
                      <a:pt x="28254" y="37848"/>
                    </a:lnTo>
                    <a:lnTo>
                      <a:pt x="29287" y="38232"/>
                    </a:lnTo>
                    <a:lnTo>
                      <a:pt x="30291" y="38557"/>
                    </a:lnTo>
                    <a:lnTo>
                      <a:pt x="31354" y="38882"/>
                    </a:lnTo>
                    <a:lnTo>
                      <a:pt x="32417" y="39177"/>
                    </a:lnTo>
                    <a:lnTo>
                      <a:pt x="33480" y="39472"/>
                    </a:lnTo>
                    <a:lnTo>
                      <a:pt x="34572" y="39708"/>
                    </a:lnTo>
                    <a:lnTo>
                      <a:pt x="36078" y="38380"/>
                    </a:lnTo>
                    <a:lnTo>
                      <a:pt x="37701" y="36933"/>
                    </a:lnTo>
                    <a:lnTo>
                      <a:pt x="39650" y="35132"/>
                    </a:lnTo>
                    <a:lnTo>
                      <a:pt x="41805" y="33095"/>
                    </a:lnTo>
                    <a:lnTo>
                      <a:pt x="43990" y="30969"/>
                    </a:lnTo>
                    <a:lnTo>
                      <a:pt x="45023" y="29936"/>
                    </a:lnTo>
                    <a:lnTo>
                      <a:pt x="45997" y="28903"/>
                    </a:lnTo>
                    <a:lnTo>
                      <a:pt x="46883" y="27929"/>
                    </a:lnTo>
                    <a:lnTo>
                      <a:pt x="47680" y="27013"/>
                    </a:lnTo>
                    <a:lnTo>
                      <a:pt x="47946" y="26689"/>
                    </a:lnTo>
                    <a:lnTo>
                      <a:pt x="48182" y="26364"/>
                    </a:lnTo>
                    <a:lnTo>
                      <a:pt x="48359" y="26010"/>
                    </a:lnTo>
                    <a:lnTo>
                      <a:pt x="48536" y="25655"/>
                    </a:lnTo>
                    <a:lnTo>
                      <a:pt x="48654" y="25301"/>
                    </a:lnTo>
                    <a:lnTo>
                      <a:pt x="48772" y="24917"/>
                    </a:lnTo>
                    <a:lnTo>
                      <a:pt x="48861" y="24563"/>
                    </a:lnTo>
                    <a:lnTo>
                      <a:pt x="48920" y="24209"/>
                    </a:lnTo>
                    <a:lnTo>
                      <a:pt x="48979" y="23825"/>
                    </a:lnTo>
                    <a:lnTo>
                      <a:pt x="48979" y="23471"/>
                    </a:lnTo>
                    <a:lnTo>
                      <a:pt x="48979" y="22733"/>
                    </a:lnTo>
                    <a:lnTo>
                      <a:pt x="48920" y="22054"/>
                    </a:lnTo>
                    <a:lnTo>
                      <a:pt x="48802" y="21375"/>
                    </a:lnTo>
                    <a:lnTo>
                      <a:pt x="48625" y="20755"/>
                    </a:lnTo>
                    <a:lnTo>
                      <a:pt x="48448" y="20164"/>
                    </a:lnTo>
                    <a:lnTo>
                      <a:pt x="48271" y="19633"/>
                    </a:lnTo>
                    <a:lnTo>
                      <a:pt x="48093" y="19190"/>
                    </a:lnTo>
                    <a:lnTo>
                      <a:pt x="47798" y="18570"/>
                    </a:lnTo>
                    <a:lnTo>
                      <a:pt x="47680" y="18334"/>
                    </a:lnTo>
                    <a:lnTo>
                      <a:pt x="43104" y="18275"/>
                    </a:lnTo>
                    <a:lnTo>
                      <a:pt x="39679" y="18275"/>
                    </a:lnTo>
                    <a:lnTo>
                      <a:pt x="38351" y="18304"/>
                    </a:lnTo>
                    <a:lnTo>
                      <a:pt x="37524" y="18334"/>
                    </a:lnTo>
                    <a:lnTo>
                      <a:pt x="37347" y="18304"/>
                    </a:lnTo>
                    <a:lnTo>
                      <a:pt x="37111" y="18216"/>
                    </a:lnTo>
                    <a:lnTo>
                      <a:pt x="36786" y="18039"/>
                    </a:lnTo>
                    <a:lnTo>
                      <a:pt x="36402" y="17802"/>
                    </a:lnTo>
                    <a:lnTo>
                      <a:pt x="35428" y="17182"/>
                    </a:lnTo>
                    <a:lnTo>
                      <a:pt x="34247" y="16356"/>
                    </a:lnTo>
                    <a:lnTo>
                      <a:pt x="32889" y="15381"/>
                    </a:lnTo>
                    <a:lnTo>
                      <a:pt x="31413" y="14260"/>
                    </a:lnTo>
                    <a:lnTo>
                      <a:pt x="28254" y="11839"/>
                    </a:lnTo>
                    <a:lnTo>
                      <a:pt x="25125" y="9329"/>
                    </a:lnTo>
                    <a:lnTo>
                      <a:pt x="22320" y="7086"/>
                    </a:lnTo>
                    <a:lnTo>
                      <a:pt x="19161" y="4517"/>
                    </a:lnTo>
                    <a:lnTo>
                      <a:pt x="18275" y="3809"/>
                    </a:lnTo>
                    <a:lnTo>
                      <a:pt x="17833" y="3454"/>
                    </a:lnTo>
                    <a:lnTo>
                      <a:pt x="17390" y="3100"/>
                    </a:lnTo>
                    <a:lnTo>
                      <a:pt x="16888" y="2775"/>
                    </a:lnTo>
                    <a:lnTo>
                      <a:pt x="16327" y="2480"/>
                    </a:lnTo>
                    <a:lnTo>
                      <a:pt x="15737" y="2185"/>
                    </a:lnTo>
                    <a:lnTo>
                      <a:pt x="15028" y="1890"/>
                    </a:lnTo>
                    <a:lnTo>
                      <a:pt x="14231" y="1624"/>
                    </a:lnTo>
                    <a:lnTo>
                      <a:pt x="13316" y="1358"/>
                    </a:lnTo>
                    <a:lnTo>
                      <a:pt x="12282" y="1092"/>
                    </a:lnTo>
                    <a:lnTo>
                      <a:pt x="11101" y="856"/>
                    </a:lnTo>
                    <a:lnTo>
                      <a:pt x="9773" y="620"/>
                    </a:lnTo>
                    <a:lnTo>
                      <a:pt x="8238" y="413"/>
                    </a:lnTo>
                    <a:lnTo>
                      <a:pt x="6525" y="207"/>
                    </a:lnTo>
                    <a:lnTo>
                      <a:pt x="46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4"/>
              <p:cNvSpPr/>
              <p:nvPr/>
            </p:nvSpPr>
            <p:spPr>
              <a:xfrm>
                <a:off x="2329925" y="4016325"/>
                <a:ext cx="1000850" cy="645825"/>
              </a:xfrm>
              <a:custGeom>
                <a:rect b="b" l="l" r="r" t="t"/>
                <a:pathLst>
                  <a:path extrusionOk="0" h="25833" w="40034">
                    <a:moveTo>
                      <a:pt x="8444" y="0"/>
                    </a:moveTo>
                    <a:lnTo>
                      <a:pt x="1" y="3808"/>
                    </a:lnTo>
                    <a:lnTo>
                      <a:pt x="798" y="6790"/>
                    </a:lnTo>
                    <a:lnTo>
                      <a:pt x="1654" y="9890"/>
                    </a:lnTo>
                    <a:lnTo>
                      <a:pt x="2687" y="13521"/>
                    </a:lnTo>
                    <a:lnTo>
                      <a:pt x="3809" y="17271"/>
                    </a:lnTo>
                    <a:lnTo>
                      <a:pt x="4341" y="19042"/>
                    </a:lnTo>
                    <a:lnTo>
                      <a:pt x="4872" y="20695"/>
                    </a:lnTo>
                    <a:lnTo>
                      <a:pt x="5374" y="22142"/>
                    </a:lnTo>
                    <a:lnTo>
                      <a:pt x="5846" y="23382"/>
                    </a:lnTo>
                    <a:lnTo>
                      <a:pt x="6230" y="24327"/>
                    </a:lnTo>
                    <a:lnTo>
                      <a:pt x="6407" y="24681"/>
                    </a:lnTo>
                    <a:lnTo>
                      <a:pt x="6555" y="24917"/>
                    </a:lnTo>
                    <a:lnTo>
                      <a:pt x="6643" y="25035"/>
                    </a:lnTo>
                    <a:lnTo>
                      <a:pt x="6791" y="25124"/>
                    </a:lnTo>
                    <a:lnTo>
                      <a:pt x="6968" y="25212"/>
                    </a:lnTo>
                    <a:lnTo>
                      <a:pt x="7175" y="25271"/>
                    </a:lnTo>
                    <a:lnTo>
                      <a:pt x="7736" y="25419"/>
                    </a:lnTo>
                    <a:lnTo>
                      <a:pt x="8444" y="25537"/>
                    </a:lnTo>
                    <a:lnTo>
                      <a:pt x="9271" y="25626"/>
                    </a:lnTo>
                    <a:lnTo>
                      <a:pt x="10216" y="25714"/>
                    </a:lnTo>
                    <a:lnTo>
                      <a:pt x="11278" y="25773"/>
                    </a:lnTo>
                    <a:lnTo>
                      <a:pt x="12430" y="25803"/>
                    </a:lnTo>
                    <a:lnTo>
                      <a:pt x="14998" y="25832"/>
                    </a:lnTo>
                    <a:lnTo>
                      <a:pt x="17832" y="25803"/>
                    </a:lnTo>
                    <a:lnTo>
                      <a:pt x="20814" y="25744"/>
                    </a:lnTo>
                    <a:lnTo>
                      <a:pt x="23885" y="25626"/>
                    </a:lnTo>
                    <a:lnTo>
                      <a:pt x="26925" y="25478"/>
                    </a:lnTo>
                    <a:lnTo>
                      <a:pt x="29848" y="25330"/>
                    </a:lnTo>
                    <a:lnTo>
                      <a:pt x="35015" y="25035"/>
                    </a:lnTo>
                    <a:lnTo>
                      <a:pt x="38675" y="24770"/>
                    </a:lnTo>
                    <a:lnTo>
                      <a:pt x="40033" y="24681"/>
                    </a:lnTo>
                    <a:lnTo>
                      <a:pt x="40033" y="21611"/>
                    </a:lnTo>
                    <a:lnTo>
                      <a:pt x="14408" y="21050"/>
                    </a:lnTo>
                    <a:lnTo>
                      <a:pt x="844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4"/>
              <p:cNvSpPr/>
              <p:nvPr/>
            </p:nvSpPr>
            <p:spPr>
              <a:xfrm>
                <a:off x="2252425" y="3727725"/>
                <a:ext cx="374225" cy="645825"/>
              </a:xfrm>
              <a:custGeom>
                <a:rect b="b" l="l" r="r" t="t"/>
                <a:pathLst>
                  <a:path extrusionOk="0" h="25833" w="14969">
                    <a:moveTo>
                      <a:pt x="3691" y="1"/>
                    </a:moveTo>
                    <a:lnTo>
                      <a:pt x="3455" y="60"/>
                    </a:lnTo>
                    <a:lnTo>
                      <a:pt x="3248" y="119"/>
                    </a:lnTo>
                    <a:lnTo>
                      <a:pt x="3042" y="237"/>
                    </a:lnTo>
                    <a:lnTo>
                      <a:pt x="2865" y="384"/>
                    </a:lnTo>
                    <a:lnTo>
                      <a:pt x="2540" y="709"/>
                    </a:lnTo>
                    <a:lnTo>
                      <a:pt x="2245" y="1093"/>
                    </a:lnTo>
                    <a:lnTo>
                      <a:pt x="1949" y="1477"/>
                    </a:lnTo>
                    <a:lnTo>
                      <a:pt x="1654" y="1861"/>
                    </a:lnTo>
                    <a:lnTo>
                      <a:pt x="1388" y="2303"/>
                    </a:lnTo>
                    <a:lnTo>
                      <a:pt x="1152" y="2717"/>
                    </a:lnTo>
                    <a:lnTo>
                      <a:pt x="916" y="3160"/>
                    </a:lnTo>
                    <a:lnTo>
                      <a:pt x="709" y="3632"/>
                    </a:lnTo>
                    <a:lnTo>
                      <a:pt x="532" y="4075"/>
                    </a:lnTo>
                    <a:lnTo>
                      <a:pt x="385" y="4547"/>
                    </a:lnTo>
                    <a:lnTo>
                      <a:pt x="237" y="5020"/>
                    </a:lnTo>
                    <a:lnTo>
                      <a:pt x="148" y="5462"/>
                    </a:lnTo>
                    <a:lnTo>
                      <a:pt x="60" y="5935"/>
                    </a:lnTo>
                    <a:lnTo>
                      <a:pt x="30" y="6378"/>
                    </a:lnTo>
                    <a:lnTo>
                      <a:pt x="1" y="6820"/>
                    </a:lnTo>
                    <a:lnTo>
                      <a:pt x="30" y="7263"/>
                    </a:lnTo>
                    <a:lnTo>
                      <a:pt x="119" y="7824"/>
                    </a:lnTo>
                    <a:lnTo>
                      <a:pt x="296" y="8710"/>
                    </a:lnTo>
                    <a:lnTo>
                      <a:pt x="887" y="11101"/>
                    </a:lnTo>
                    <a:lnTo>
                      <a:pt x="1654" y="14113"/>
                    </a:lnTo>
                    <a:lnTo>
                      <a:pt x="2510" y="17390"/>
                    </a:lnTo>
                    <a:lnTo>
                      <a:pt x="4134" y="23235"/>
                    </a:lnTo>
                    <a:lnTo>
                      <a:pt x="4843" y="25833"/>
                    </a:lnTo>
                    <a:lnTo>
                      <a:pt x="14969" y="23117"/>
                    </a:lnTo>
                    <a:lnTo>
                      <a:pt x="14467" y="20548"/>
                    </a:lnTo>
                    <a:lnTo>
                      <a:pt x="13345" y="14732"/>
                    </a:lnTo>
                    <a:lnTo>
                      <a:pt x="12696" y="11544"/>
                    </a:lnTo>
                    <a:lnTo>
                      <a:pt x="12046" y="8621"/>
                    </a:lnTo>
                    <a:lnTo>
                      <a:pt x="11751" y="7352"/>
                    </a:lnTo>
                    <a:lnTo>
                      <a:pt x="11485" y="6319"/>
                    </a:lnTo>
                    <a:lnTo>
                      <a:pt x="11278" y="5521"/>
                    </a:lnTo>
                    <a:lnTo>
                      <a:pt x="11072" y="5020"/>
                    </a:lnTo>
                    <a:lnTo>
                      <a:pt x="10865" y="4665"/>
                    </a:lnTo>
                    <a:lnTo>
                      <a:pt x="10540" y="4252"/>
                    </a:lnTo>
                    <a:lnTo>
                      <a:pt x="10157" y="3780"/>
                    </a:lnTo>
                    <a:lnTo>
                      <a:pt x="9684" y="3307"/>
                    </a:lnTo>
                    <a:lnTo>
                      <a:pt x="9153" y="2805"/>
                    </a:lnTo>
                    <a:lnTo>
                      <a:pt x="8562" y="2303"/>
                    </a:lnTo>
                    <a:lnTo>
                      <a:pt x="7942" y="1831"/>
                    </a:lnTo>
                    <a:lnTo>
                      <a:pt x="7322" y="1359"/>
                    </a:lnTo>
                    <a:lnTo>
                      <a:pt x="6673" y="975"/>
                    </a:lnTo>
                    <a:lnTo>
                      <a:pt x="6023" y="621"/>
                    </a:lnTo>
                    <a:lnTo>
                      <a:pt x="5374" y="325"/>
                    </a:lnTo>
                    <a:lnTo>
                      <a:pt x="5079" y="207"/>
                    </a:lnTo>
                    <a:lnTo>
                      <a:pt x="4783" y="119"/>
                    </a:lnTo>
                    <a:lnTo>
                      <a:pt x="4488" y="60"/>
                    </a:lnTo>
                    <a:lnTo>
                      <a:pt x="42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4"/>
              <p:cNvSpPr/>
              <p:nvPr/>
            </p:nvSpPr>
            <p:spPr>
              <a:xfrm>
                <a:off x="2288600" y="3623650"/>
                <a:ext cx="102625" cy="159450"/>
              </a:xfrm>
              <a:custGeom>
                <a:rect b="b" l="l" r="r" t="t"/>
                <a:pathLst>
                  <a:path extrusionOk="0" h="6378" w="4105">
                    <a:moveTo>
                      <a:pt x="2185" y="1"/>
                    </a:moveTo>
                    <a:lnTo>
                      <a:pt x="0" y="444"/>
                    </a:lnTo>
                    <a:lnTo>
                      <a:pt x="1919" y="6378"/>
                    </a:lnTo>
                    <a:lnTo>
                      <a:pt x="4104" y="5699"/>
                    </a:lnTo>
                    <a:lnTo>
                      <a:pt x="21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4"/>
              <p:cNvSpPr/>
              <p:nvPr/>
            </p:nvSpPr>
            <p:spPr>
              <a:xfrm>
                <a:off x="3330750" y="4523375"/>
                <a:ext cx="293025" cy="117375"/>
              </a:xfrm>
              <a:custGeom>
                <a:rect b="b" l="l" r="r" t="t"/>
                <a:pathLst>
                  <a:path extrusionOk="0" h="4695" w="11721">
                    <a:moveTo>
                      <a:pt x="4636" y="0"/>
                    </a:moveTo>
                    <a:lnTo>
                      <a:pt x="4517" y="30"/>
                    </a:lnTo>
                    <a:lnTo>
                      <a:pt x="1801" y="797"/>
                    </a:lnTo>
                    <a:lnTo>
                      <a:pt x="0" y="1329"/>
                    </a:lnTo>
                    <a:lnTo>
                      <a:pt x="0" y="4399"/>
                    </a:lnTo>
                    <a:lnTo>
                      <a:pt x="532" y="4488"/>
                    </a:lnTo>
                    <a:lnTo>
                      <a:pt x="1034" y="4576"/>
                    </a:lnTo>
                    <a:lnTo>
                      <a:pt x="1506" y="4635"/>
                    </a:lnTo>
                    <a:lnTo>
                      <a:pt x="1949" y="4694"/>
                    </a:lnTo>
                    <a:lnTo>
                      <a:pt x="3130" y="4694"/>
                    </a:lnTo>
                    <a:lnTo>
                      <a:pt x="3455" y="4665"/>
                    </a:lnTo>
                    <a:lnTo>
                      <a:pt x="4045" y="4547"/>
                    </a:lnTo>
                    <a:lnTo>
                      <a:pt x="4547" y="4399"/>
                    </a:lnTo>
                    <a:lnTo>
                      <a:pt x="4990" y="4222"/>
                    </a:lnTo>
                    <a:lnTo>
                      <a:pt x="5344" y="4015"/>
                    </a:lnTo>
                    <a:lnTo>
                      <a:pt x="5610" y="3779"/>
                    </a:lnTo>
                    <a:lnTo>
                      <a:pt x="5846" y="3543"/>
                    </a:lnTo>
                    <a:lnTo>
                      <a:pt x="5994" y="3336"/>
                    </a:lnTo>
                    <a:lnTo>
                      <a:pt x="6112" y="3130"/>
                    </a:lnTo>
                    <a:lnTo>
                      <a:pt x="6200" y="2923"/>
                    </a:lnTo>
                    <a:lnTo>
                      <a:pt x="6259" y="2805"/>
                    </a:lnTo>
                    <a:lnTo>
                      <a:pt x="6289" y="2657"/>
                    </a:lnTo>
                    <a:lnTo>
                      <a:pt x="6584" y="2923"/>
                    </a:lnTo>
                    <a:lnTo>
                      <a:pt x="6909" y="3159"/>
                    </a:lnTo>
                    <a:lnTo>
                      <a:pt x="7263" y="3395"/>
                    </a:lnTo>
                    <a:lnTo>
                      <a:pt x="7647" y="3572"/>
                    </a:lnTo>
                    <a:lnTo>
                      <a:pt x="8060" y="3749"/>
                    </a:lnTo>
                    <a:lnTo>
                      <a:pt x="8444" y="3927"/>
                    </a:lnTo>
                    <a:lnTo>
                      <a:pt x="8857" y="4045"/>
                    </a:lnTo>
                    <a:lnTo>
                      <a:pt x="9271" y="4163"/>
                    </a:lnTo>
                    <a:lnTo>
                      <a:pt x="9684" y="4251"/>
                    </a:lnTo>
                    <a:lnTo>
                      <a:pt x="10068" y="4310"/>
                    </a:lnTo>
                    <a:lnTo>
                      <a:pt x="10422" y="4340"/>
                    </a:lnTo>
                    <a:lnTo>
                      <a:pt x="11071" y="4340"/>
                    </a:lnTo>
                    <a:lnTo>
                      <a:pt x="11308" y="4281"/>
                    </a:lnTo>
                    <a:lnTo>
                      <a:pt x="11514" y="4192"/>
                    </a:lnTo>
                    <a:lnTo>
                      <a:pt x="11662" y="4104"/>
                    </a:lnTo>
                    <a:lnTo>
                      <a:pt x="11721" y="4015"/>
                    </a:lnTo>
                    <a:lnTo>
                      <a:pt x="11721" y="3927"/>
                    </a:lnTo>
                    <a:lnTo>
                      <a:pt x="11691" y="3838"/>
                    </a:lnTo>
                    <a:lnTo>
                      <a:pt x="11603" y="3720"/>
                    </a:lnTo>
                    <a:lnTo>
                      <a:pt x="11367" y="3425"/>
                    </a:lnTo>
                    <a:lnTo>
                      <a:pt x="11012" y="3130"/>
                    </a:lnTo>
                    <a:lnTo>
                      <a:pt x="10540" y="2775"/>
                    </a:lnTo>
                    <a:lnTo>
                      <a:pt x="10009" y="2421"/>
                    </a:lnTo>
                    <a:lnTo>
                      <a:pt x="9418" y="2037"/>
                    </a:lnTo>
                    <a:lnTo>
                      <a:pt x="8798" y="1683"/>
                    </a:lnTo>
                    <a:lnTo>
                      <a:pt x="8149" y="1329"/>
                    </a:lnTo>
                    <a:lnTo>
                      <a:pt x="7470" y="974"/>
                    </a:lnTo>
                    <a:lnTo>
                      <a:pt x="6850" y="679"/>
                    </a:lnTo>
                    <a:lnTo>
                      <a:pt x="6230" y="413"/>
                    </a:lnTo>
                    <a:lnTo>
                      <a:pt x="5669" y="207"/>
                    </a:lnTo>
                    <a:lnTo>
                      <a:pt x="5196" y="59"/>
                    </a:lnTo>
                    <a:lnTo>
                      <a:pt x="481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4"/>
              <p:cNvSpPr/>
              <p:nvPr/>
            </p:nvSpPr>
            <p:spPr>
              <a:xfrm>
                <a:off x="3369125" y="3828850"/>
                <a:ext cx="25850" cy="45775"/>
              </a:xfrm>
              <a:custGeom>
                <a:rect b="b" l="l" r="r" t="t"/>
                <a:pathLst>
                  <a:path extrusionOk="0" h="1831" w="1034">
                    <a:moveTo>
                      <a:pt x="680" y="0"/>
                    </a:moveTo>
                    <a:lnTo>
                      <a:pt x="1" y="1713"/>
                    </a:lnTo>
                    <a:lnTo>
                      <a:pt x="355" y="1831"/>
                    </a:lnTo>
                    <a:lnTo>
                      <a:pt x="1034" y="148"/>
                    </a:lnTo>
                    <a:lnTo>
                      <a:pt x="680"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24"/>
              <p:cNvSpPr/>
              <p:nvPr/>
            </p:nvSpPr>
            <p:spPr>
              <a:xfrm>
                <a:off x="3012650" y="4051000"/>
                <a:ext cx="106300" cy="86375"/>
              </a:xfrm>
              <a:custGeom>
                <a:rect b="b" l="l" r="r" t="t"/>
                <a:pathLst>
                  <a:path extrusionOk="0" h="3455" w="4252">
                    <a:moveTo>
                      <a:pt x="207" y="1"/>
                    </a:moveTo>
                    <a:lnTo>
                      <a:pt x="0" y="325"/>
                    </a:lnTo>
                    <a:lnTo>
                      <a:pt x="384" y="591"/>
                    </a:lnTo>
                    <a:lnTo>
                      <a:pt x="1329" y="1270"/>
                    </a:lnTo>
                    <a:lnTo>
                      <a:pt x="1949" y="1742"/>
                    </a:lnTo>
                    <a:lnTo>
                      <a:pt x="2628" y="2274"/>
                    </a:lnTo>
                    <a:lnTo>
                      <a:pt x="3307" y="2864"/>
                    </a:lnTo>
                    <a:lnTo>
                      <a:pt x="3986" y="3455"/>
                    </a:lnTo>
                    <a:lnTo>
                      <a:pt x="4251" y="3189"/>
                    </a:lnTo>
                    <a:lnTo>
                      <a:pt x="3572" y="2569"/>
                    </a:lnTo>
                    <a:lnTo>
                      <a:pt x="2864" y="1979"/>
                    </a:lnTo>
                    <a:lnTo>
                      <a:pt x="2185" y="1447"/>
                    </a:lnTo>
                    <a:lnTo>
                      <a:pt x="1565" y="975"/>
                    </a:lnTo>
                    <a:lnTo>
                      <a:pt x="591" y="266"/>
                    </a:lnTo>
                    <a:lnTo>
                      <a:pt x="207"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4"/>
              <p:cNvSpPr/>
              <p:nvPr/>
            </p:nvSpPr>
            <p:spPr>
              <a:xfrm>
                <a:off x="2377900" y="3597100"/>
                <a:ext cx="45050" cy="37650"/>
              </a:xfrm>
              <a:custGeom>
                <a:rect b="b" l="l" r="r" t="t"/>
                <a:pathLst>
                  <a:path extrusionOk="0" h="1506" w="1802">
                    <a:moveTo>
                      <a:pt x="355" y="0"/>
                    </a:moveTo>
                    <a:lnTo>
                      <a:pt x="1" y="1033"/>
                    </a:lnTo>
                    <a:lnTo>
                      <a:pt x="1802" y="1506"/>
                    </a:lnTo>
                    <a:lnTo>
                      <a:pt x="355" y="0"/>
                    </a:lnTo>
                    <a:close/>
                  </a:path>
                </a:pathLst>
              </a:custGeom>
              <a:solidFill>
                <a:srgbClr val="4D47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4"/>
              <p:cNvSpPr/>
              <p:nvPr/>
            </p:nvSpPr>
            <p:spPr>
              <a:xfrm>
                <a:off x="2169775" y="3569775"/>
                <a:ext cx="231025" cy="98200"/>
              </a:xfrm>
              <a:custGeom>
                <a:rect b="b" l="l" r="r" t="t"/>
                <a:pathLst>
                  <a:path extrusionOk="0" h="3928" w="9241">
                    <a:moveTo>
                      <a:pt x="679" y="1"/>
                    </a:moveTo>
                    <a:lnTo>
                      <a:pt x="0" y="3012"/>
                    </a:lnTo>
                    <a:lnTo>
                      <a:pt x="9241" y="3927"/>
                    </a:lnTo>
                    <a:lnTo>
                      <a:pt x="8680" y="1093"/>
                    </a:lnTo>
                    <a:lnTo>
                      <a:pt x="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4"/>
              <p:cNvSpPr/>
              <p:nvPr/>
            </p:nvSpPr>
            <p:spPr>
              <a:xfrm>
                <a:off x="2354275" y="4224450"/>
                <a:ext cx="259100" cy="90800"/>
              </a:xfrm>
              <a:custGeom>
                <a:rect b="b" l="l" r="r" t="t"/>
                <a:pathLst>
                  <a:path extrusionOk="0" h="3632" w="10364">
                    <a:moveTo>
                      <a:pt x="10245" y="0"/>
                    </a:moveTo>
                    <a:lnTo>
                      <a:pt x="1" y="3248"/>
                    </a:lnTo>
                    <a:lnTo>
                      <a:pt x="119" y="3632"/>
                    </a:lnTo>
                    <a:lnTo>
                      <a:pt x="10363" y="384"/>
                    </a:lnTo>
                    <a:lnTo>
                      <a:pt x="10245"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4"/>
              <p:cNvSpPr/>
              <p:nvPr/>
            </p:nvSpPr>
            <p:spPr>
              <a:xfrm>
                <a:off x="1899625" y="4198625"/>
                <a:ext cx="249500" cy="108500"/>
              </a:xfrm>
              <a:custGeom>
                <a:rect b="b" l="l" r="r" t="t"/>
                <a:pathLst>
                  <a:path extrusionOk="0" h="4340" w="9980">
                    <a:moveTo>
                      <a:pt x="149" y="0"/>
                    </a:moveTo>
                    <a:lnTo>
                      <a:pt x="1" y="325"/>
                    </a:lnTo>
                    <a:lnTo>
                      <a:pt x="9832" y="4340"/>
                    </a:lnTo>
                    <a:lnTo>
                      <a:pt x="9980" y="3986"/>
                    </a:lnTo>
                    <a:lnTo>
                      <a:pt x="149"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24"/>
              <p:cNvSpPr/>
              <p:nvPr/>
            </p:nvSpPr>
            <p:spPr>
              <a:xfrm>
                <a:off x="2306300" y="3309975"/>
                <a:ext cx="39150" cy="35450"/>
              </a:xfrm>
              <a:custGeom>
                <a:rect b="b" l="l" r="r" t="t"/>
                <a:pathLst>
                  <a:path extrusionOk="0" h="1418" w="1566">
                    <a:moveTo>
                      <a:pt x="473" y="1"/>
                    </a:moveTo>
                    <a:lnTo>
                      <a:pt x="149" y="89"/>
                    </a:lnTo>
                    <a:lnTo>
                      <a:pt x="1" y="119"/>
                    </a:lnTo>
                    <a:lnTo>
                      <a:pt x="119" y="473"/>
                    </a:lnTo>
                    <a:lnTo>
                      <a:pt x="296" y="414"/>
                    </a:lnTo>
                    <a:lnTo>
                      <a:pt x="562" y="385"/>
                    </a:lnTo>
                    <a:lnTo>
                      <a:pt x="798" y="385"/>
                    </a:lnTo>
                    <a:lnTo>
                      <a:pt x="916" y="444"/>
                    </a:lnTo>
                    <a:lnTo>
                      <a:pt x="1034" y="503"/>
                    </a:lnTo>
                    <a:lnTo>
                      <a:pt x="1093" y="562"/>
                    </a:lnTo>
                    <a:lnTo>
                      <a:pt x="1152" y="650"/>
                    </a:lnTo>
                    <a:lnTo>
                      <a:pt x="1182" y="857"/>
                    </a:lnTo>
                    <a:lnTo>
                      <a:pt x="1182" y="1093"/>
                    </a:lnTo>
                    <a:lnTo>
                      <a:pt x="1152" y="1329"/>
                    </a:lnTo>
                    <a:lnTo>
                      <a:pt x="1536" y="1418"/>
                    </a:lnTo>
                    <a:lnTo>
                      <a:pt x="1566" y="1005"/>
                    </a:lnTo>
                    <a:lnTo>
                      <a:pt x="1566" y="827"/>
                    </a:lnTo>
                    <a:lnTo>
                      <a:pt x="1536" y="680"/>
                    </a:lnTo>
                    <a:lnTo>
                      <a:pt x="1507" y="532"/>
                    </a:lnTo>
                    <a:lnTo>
                      <a:pt x="1448" y="414"/>
                    </a:lnTo>
                    <a:lnTo>
                      <a:pt x="1359" y="296"/>
                    </a:lnTo>
                    <a:lnTo>
                      <a:pt x="1270" y="208"/>
                    </a:lnTo>
                    <a:lnTo>
                      <a:pt x="1093" y="89"/>
                    </a:lnTo>
                    <a:lnTo>
                      <a:pt x="887" y="30"/>
                    </a:lnTo>
                    <a:lnTo>
                      <a:pt x="680"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24"/>
              <p:cNvSpPr/>
              <p:nvPr/>
            </p:nvSpPr>
            <p:spPr>
              <a:xfrm>
                <a:off x="4956700" y="3603000"/>
                <a:ext cx="1301250" cy="814100"/>
              </a:xfrm>
              <a:custGeom>
                <a:rect b="b" l="l" r="r" t="t"/>
                <a:pathLst>
                  <a:path extrusionOk="0" h="32564" w="52050">
                    <a:moveTo>
                      <a:pt x="23885" y="0"/>
                    </a:moveTo>
                    <a:lnTo>
                      <a:pt x="23708" y="30"/>
                    </a:lnTo>
                    <a:lnTo>
                      <a:pt x="23471" y="89"/>
                    </a:lnTo>
                    <a:lnTo>
                      <a:pt x="23235" y="207"/>
                    </a:lnTo>
                    <a:lnTo>
                      <a:pt x="22704" y="473"/>
                    </a:lnTo>
                    <a:lnTo>
                      <a:pt x="22084" y="886"/>
                    </a:lnTo>
                    <a:lnTo>
                      <a:pt x="21375" y="1388"/>
                    </a:lnTo>
                    <a:lnTo>
                      <a:pt x="20608" y="1978"/>
                    </a:lnTo>
                    <a:lnTo>
                      <a:pt x="19781" y="2687"/>
                    </a:lnTo>
                    <a:lnTo>
                      <a:pt x="18925" y="3454"/>
                    </a:lnTo>
                    <a:lnTo>
                      <a:pt x="17980" y="4281"/>
                    </a:lnTo>
                    <a:lnTo>
                      <a:pt x="17036" y="5196"/>
                    </a:lnTo>
                    <a:lnTo>
                      <a:pt x="14998" y="7145"/>
                    </a:lnTo>
                    <a:lnTo>
                      <a:pt x="12902" y="9270"/>
                    </a:lnTo>
                    <a:lnTo>
                      <a:pt x="10806" y="11455"/>
                    </a:lnTo>
                    <a:lnTo>
                      <a:pt x="8740" y="13640"/>
                    </a:lnTo>
                    <a:lnTo>
                      <a:pt x="6762" y="15765"/>
                    </a:lnTo>
                    <a:lnTo>
                      <a:pt x="3307" y="19544"/>
                    </a:lnTo>
                    <a:lnTo>
                      <a:pt x="916" y="22231"/>
                    </a:lnTo>
                    <a:lnTo>
                      <a:pt x="1" y="23235"/>
                    </a:lnTo>
                    <a:lnTo>
                      <a:pt x="5905" y="27811"/>
                    </a:lnTo>
                    <a:lnTo>
                      <a:pt x="22851" y="12784"/>
                    </a:lnTo>
                    <a:lnTo>
                      <a:pt x="23324" y="13669"/>
                    </a:lnTo>
                    <a:lnTo>
                      <a:pt x="23885" y="14673"/>
                    </a:lnTo>
                    <a:lnTo>
                      <a:pt x="24623" y="15972"/>
                    </a:lnTo>
                    <a:lnTo>
                      <a:pt x="25538" y="17507"/>
                    </a:lnTo>
                    <a:lnTo>
                      <a:pt x="26630" y="19249"/>
                    </a:lnTo>
                    <a:lnTo>
                      <a:pt x="27841" y="21080"/>
                    </a:lnTo>
                    <a:lnTo>
                      <a:pt x="28490" y="22024"/>
                    </a:lnTo>
                    <a:lnTo>
                      <a:pt x="29169" y="22969"/>
                    </a:lnTo>
                    <a:lnTo>
                      <a:pt x="29878" y="23914"/>
                    </a:lnTo>
                    <a:lnTo>
                      <a:pt x="30586" y="24829"/>
                    </a:lnTo>
                    <a:lnTo>
                      <a:pt x="31354" y="25744"/>
                    </a:lnTo>
                    <a:lnTo>
                      <a:pt x="32092" y="26630"/>
                    </a:lnTo>
                    <a:lnTo>
                      <a:pt x="32889" y="27486"/>
                    </a:lnTo>
                    <a:lnTo>
                      <a:pt x="33686" y="28313"/>
                    </a:lnTo>
                    <a:lnTo>
                      <a:pt x="34483" y="29080"/>
                    </a:lnTo>
                    <a:lnTo>
                      <a:pt x="35281" y="29789"/>
                    </a:lnTo>
                    <a:lnTo>
                      <a:pt x="36107" y="30438"/>
                    </a:lnTo>
                    <a:lnTo>
                      <a:pt x="36934" y="30999"/>
                    </a:lnTo>
                    <a:lnTo>
                      <a:pt x="37347" y="31265"/>
                    </a:lnTo>
                    <a:lnTo>
                      <a:pt x="37760" y="31501"/>
                    </a:lnTo>
                    <a:lnTo>
                      <a:pt x="38174" y="31737"/>
                    </a:lnTo>
                    <a:lnTo>
                      <a:pt x="38587" y="31914"/>
                    </a:lnTo>
                    <a:lnTo>
                      <a:pt x="39000" y="32091"/>
                    </a:lnTo>
                    <a:lnTo>
                      <a:pt x="39414" y="32239"/>
                    </a:lnTo>
                    <a:lnTo>
                      <a:pt x="39827" y="32357"/>
                    </a:lnTo>
                    <a:lnTo>
                      <a:pt x="40211" y="32446"/>
                    </a:lnTo>
                    <a:lnTo>
                      <a:pt x="40624" y="32505"/>
                    </a:lnTo>
                    <a:lnTo>
                      <a:pt x="41037" y="32534"/>
                    </a:lnTo>
                    <a:lnTo>
                      <a:pt x="41421" y="32564"/>
                    </a:lnTo>
                    <a:lnTo>
                      <a:pt x="41835" y="32534"/>
                    </a:lnTo>
                    <a:lnTo>
                      <a:pt x="42602" y="32446"/>
                    </a:lnTo>
                    <a:lnTo>
                      <a:pt x="43340" y="32328"/>
                    </a:lnTo>
                    <a:lnTo>
                      <a:pt x="44049" y="32210"/>
                    </a:lnTo>
                    <a:lnTo>
                      <a:pt x="44698" y="32091"/>
                    </a:lnTo>
                    <a:lnTo>
                      <a:pt x="45318" y="31944"/>
                    </a:lnTo>
                    <a:lnTo>
                      <a:pt x="45909" y="31796"/>
                    </a:lnTo>
                    <a:lnTo>
                      <a:pt x="46470" y="31619"/>
                    </a:lnTo>
                    <a:lnTo>
                      <a:pt x="47001" y="31442"/>
                    </a:lnTo>
                    <a:lnTo>
                      <a:pt x="47503" y="31265"/>
                    </a:lnTo>
                    <a:lnTo>
                      <a:pt x="47946" y="31058"/>
                    </a:lnTo>
                    <a:lnTo>
                      <a:pt x="48772" y="30674"/>
                    </a:lnTo>
                    <a:lnTo>
                      <a:pt x="49510" y="30261"/>
                    </a:lnTo>
                    <a:lnTo>
                      <a:pt x="50101" y="29848"/>
                    </a:lnTo>
                    <a:lnTo>
                      <a:pt x="50632" y="29464"/>
                    </a:lnTo>
                    <a:lnTo>
                      <a:pt x="51046" y="29080"/>
                    </a:lnTo>
                    <a:lnTo>
                      <a:pt x="51370" y="28755"/>
                    </a:lnTo>
                    <a:lnTo>
                      <a:pt x="51636" y="28431"/>
                    </a:lnTo>
                    <a:lnTo>
                      <a:pt x="51843" y="28194"/>
                    </a:lnTo>
                    <a:lnTo>
                      <a:pt x="51961" y="27988"/>
                    </a:lnTo>
                    <a:lnTo>
                      <a:pt x="52049" y="27811"/>
                    </a:lnTo>
                    <a:lnTo>
                      <a:pt x="50987" y="26630"/>
                    </a:lnTo>
                    <a:lnTo>
                      <a:pt x="48123" y="23530"/>
                    </a:lnTo>
                    <a:lnTo>
                      <a:pt x="44049" y="19131"/>
                    </a:lnTo>
                    <a:lnTo>
                      <a:pt x="41716" y="16651"/>
                    </a:lnTo>
                    <a:lnTo>
                      <a:pt x="39296" y="14083"/>
                    </a:lnTo>
                    <a:lnTo>
                      <a:pt x="36816" y="11514"/>
                    </a:lnTo>
                    <a:lnTo>
                      <a:pt x="34365" y="9005"/>
                    </a:lnTo>
                    <a:lnTo>
                      <a:pt x="32004" y="6672"/>
                    </a:lnTo>
                    <a:lnTo>
                      <a:pt x="29819" y="4547"/>
                    </a:lnTo>
                    <a:lnTo>
                      <a:pt x="28815" y="3602"/>
                    </a:lnTo>
                    <a:lnTo>
                      <a:pt x="27870" y="2746"/>
                    </a:lnTo>
                    <a:lnTo>
                      <a:pt x="26985" y="1978"/>
                    </a:lnTo>
                    <a:lnTo>
                      <a:pt x="26188" y="1329"/>
                    </a:lnTo>
                    <a:lnTo>
                      <a:pt x="25509" y="797"/>
                    </a:lnTo>
                    <a:lnTo>
                      <a:pt x="24918" y="384"/>
                    </a:lnTo>
                    <a:lnTo>
                      <a:pt x="24652" y="237"/>
                    </a:lnTo>
                    <a:lnTo>
                      <a:pt x="24416" y="118"/>
                    </a:lnTo>
                    <a:lnTo>
                      <a:pt x="24239" y="59"/>
                    </a:lnTo>
                    <a:lnTo>
                      <a:pt x="24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24"/>
              <p:cNvSpPr/>
              <p:nvPr/>
            </p:nvSpPr>
            <p:spPr>
              <a:xfrm>
                <a:off x="4956700" y="4054700"/>
                <a:ext cx="420725" cy="243575"/>
              </a:xfrm>
              <a:custGeom>
                <a:rect b="b" l="l" r="r" t="t"/>
                <a:pathLst>
                  <a:path extrusionOk="0" h="9743" w="16829">
                    <a:moveTo>
                      <a:pt x="12873" y="0"/>
                    </a:moveTo>
                    <a:lnTo>
                      <a:pt x="12164" y="30"/>
                    </a:lnTo>
                    <a:lnTo>
                      <a:pt x="11662" y="59"/>
                    </a:lnTo>
                    <a:lnTo>
                      <a:pt x="11397" y="118"/>
                    </a:lnTo>
                    <a:lnTo>
                      <a:pt x="10924" y="295"/>
                    </a:lnTo>
                    <a:lnTo>
                      <a:pt x="9478" y="886"/>
                    </a:lnTo>
                    <a:lnTo>
                      <a:pt x="7588" y="1713"/>
                    </a:lnTo>
                    <a:lnTo>
                      <a:pt x="5492" y="2657"/>
                    </a:lnTo>
                    <a:lnTo>
                      <a:pt x="1713" y="4370"/>
                    </a:lnTo>
                    <a:lnTo>
                      <a:pt x="1" y="5167"/>
                    </a:lnTo>
                    <a:lnTo>
                      <a:pt x="5905" y="9743"/>
                    </a:lnTo>
                    <a:lnTo>
                      <a:pt x="16829" y="59"/>
                    </a:lnTo>
                    <a:lnTo>
                      <a:pt x="1458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24"/>
              <p:cNvSpPr/>
              <p:nvPr/>
            </p:nvSpPr>
            <p:spPr>
              <a:xfrm>
                <a:off x="5595875" y="4050275"/>
                <a:ext cx="587525" cy="133600"/>
              </a:xfrm>
              <a:custGeom>
                <a:rect b="b" l="l" r="r" t="t"/>
                <a:pathLst>
                  <a:path extrusionOk="0" h="5344" w="23501">
                    <a:moveTo>
                      <a:pt x="3543" y="0"/>
                    </a:moveTo>
                    <a:lnTo>
                      <a:pt x="2894" y="30"/>
                    </a:lnTo>
                    <a:lnTo>
                      <a:pt x="2303" y="89"/>
                    </a:lnTo>
                    <a:lnTo>
                      <a:pt x="1801" y="177"/>
                    </a:lnTo>
                    <a:lnTo>
                      <a:pt x="1388" y="295"/>
                    </a:lnTo>
                    <a:lnTo>
                      <a:pt x="1093" y="413"/>
                    </a:lnTo>
                    <a:lnTo>
                      <a:pt x="975" y="502"/>
                    </a:lnTo>
                    <a:lnTo>
                      <a:pt x="886" y="561"/>
                    </a:lnTo>
                    <a:lnTo>
                      <a:pt x="709" y="856"/>
                    </a:lnTo>
                    <a:lnTo>
                      <a:pt x="502" y="1151"/>
                    </a:lnTo>
                    <a:lnTo>
                      <a:pt x="355" y="1476"/>
                    </a:lnTo>
                    <a:lnTo>
                      <a:pt x="207" y="1801"/>
                    </a:lnTo>
                    <a:lnTo>
                      <a:pt x="89" y="2155"/>
                    </a:lnTo>
                    <a:lnTo>
                      <a:pt x="30" y="2510"/>
                    </a:lnTo>
                    <a:lnTo>
                      <a:pt x="1" y="2864"/>
                    </a:lnTo>
                    <a:lnTo>
                      <a:pt x="1" y="3189"/>
                    </a:lnTo>
                    <a:lnTo>
                      <a:pt x="60" y="3543"/>
                    </a:lnTo>
                    <a:lnTo>
                      <a:pt x="178" y="3868"/>
                    </a:lnTo>
                    <a:lnTo>
                      <a:pt x="355" y="4163"/>
                    </a:lnTo>
                    <a:lnTo>
                      <a:pt x="591" y="4458"/>
                    </a:lnTo>
                    <a:lnTo>
                      <a:pt x="739" y="4576"/>
                    </a:lnTo>
                    <a:lnTo>
                      <a:pt x="886" y="4694"/>
                    </a:lnTo>
                    <a:lnTo>
                      <a:pt x="1063" y="4812"/>
                    </a:lnTo>
                    <a:lnTo>
                      <a:pt x="1270" y="4901"/>
                    </a:lnTo>
                    <a:lnTo>
                      <a:pt x="1713" y="5078"/>
                    </a:lnTo>
                    <a:lnTo>
                      <a:pt x="2274" y="5196"/>
                    </a:lnTo>
                    <a:lnTo>
                      <a:pt x="2599" y="5255"/>
                    </a:lnTo>
                    <a:lnTo>
                      <a:pt x="3012" y="5285"/>
                    </a:lnTo>
                    <a:lnTo>
                      <a:pt x="4075" y="5314"/>
                    </a:lnTo>
                    <a:lnTo>
                      <a:pt x="5374" y="5344"/>
                    </a:lnTo>
                    <a:lnTo>
                      <a:pt x="6909" y="5344"/>
                    </a:lnTo>
                    <a:lnTo>
                      <a:pt x="10363" y="5255"/>
                    </a:lnTo>
                    <a:lnTo>
                      <a:pt x="14053" y="5137"/>
                    </a:lnTo>
                    <a:lnTo>
                      <a:pt x="17596" y="4989"/>
                    </a:lnTo>
                    <a:lnTo>
                      <a:pt x="20607" y="4842"/>
                    </a:lnTo>
                    <a:lnTo>
                      <a:pt x="23501" y="4665"/>
                    </a:lnTo>
                    <a:lnTo>
                      <a:pt x="23501" y="1949"/>
                    </a:lnTo>
                    <a:lnTo>
                      <a:pt x="22585" y="1801"/>
                    </a:lnTo>
                    <a:lnTo>
                      <a:pt x="20194" y="1476"/>
                    </a:lnTo>
                    <a:lnTo>
                      <a:pt x="16740" y="1004"/>
                    </a:lnTo>
                    <a:lnTo>
                      <a:pt x="14791" y="768"/>
                    </a:lnTo>
                    <a:lnTo>
                      <a:pt x="12754" y="561"/>
                    </a:lnTo>
                    <a:lnTo>
                      <a:pt x="10717" y="354"/>
                    </a:lnTo>
                    <a:lnTo>
                      <a:pt x="8710" y="177"/>
                    </a:lnTo>
                    <a:lnTo>
                      <a:pt x="6791" y="59"/>
                    </a:lnTo>
                    <a:lnTo>
                      <a:pt x="504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24"/>
              <p:cNvSpPr/>
              <p:nvPr/>
            </p:nvSpPr>
            <p:spPr>
              <a:xfrm>
                <a:off x="6595950" y="3774225"/>
                <a:ext cx="383825" cy="848800"/>
              </a:xfrm>
              <a:custGeom>
                <a:rect b="b" l="l" r="r" t="t"/>
                <a:pathLst>
                  <a:path extrusionOk="0" h="33952" w="15353">
                    <a:moveTo>
                      <a:pt x="6053" y="1"/>
                    </a:moveTo>
                    <a:lnTo>
                      <a:pt x="1" y="2215"/>
                    </a:lnTo>
                    <a:lnTo>
                      <a:pt x="1743" y="7352"/>
                    </a:lnTo>
                    <a:lnTo>
                      <a:pt x="3160" y="11485"/>
                    </a:lnTo>
                    <a:lnTo>
                      <a:pt x="3809" y="13286"/>
                    </a:lnTo>
                    <a:lnTo>
                      <a:pt x="4282" y="14644"/>
                    </a:lnTo>
                    <a:lnTo>
                      <a:pt x="5610" y="18039"/>
                    </a:lnTo>
                    <a:lnTo>
                      <a:pt x="6998" y="21434"/>
                    </a:lnTo>
                    <a:lnTo>
                      <a:pt x="8356" y="24711"/>
                    </a:lnTo>
                    <a:lnTo>
                      <a:pt x="9625" y="27663"/>
                    </a:lnTo>
                    <a:lnTo>
                      <a:pt x="10747" y="30232"/>
                    </a:lnTo>
                    <a:lnTo>
                      <a:pt x="11633" y="32210"/>
                    </a:lnTo>
                    <a:lnTo>
                      <a:pt x="12430" y="33952"/>
                    </a:lnTo>
                    <a:lnTo>
                      <a:pt x="15353" y="31826"/>
                    </a:lnTo>
                    <a:lnTo>
                      <a:pt x="605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24"/>
              <p:cNvSpPr/>
              <p:nvPr/>
            </p:nvSpPr>
            <p:spPr>
              <a:xfrm>
                <a:off x="5604000" y="3664250"/>
                <a:ext cx="409650" cy="515950"/>
              </a:xfrm>
              <a:custGeom>
                <a:rect b="b" l="l" r="r" t="t"/>
                <a:pathLst>
                  <a:path extrusionOk="0" h="20638" w="16386">
                    <a:moveTo>
                      <a:pt x="10835" y="1"/>
                    </a:moveTo>
                    <a:lnTo>
                      <a:pt x="5875" y="7765"/>
                    </a:lnTo>
                    <a:lnTo>
                      <a:pt x="561" y="16002"/>
                    </a:lnTo>
                    <a:lnTo>
                      <a:pt x="384" y="16356"/>
                    </a:lnTo>
                    <a:lnTo>
                      <a:pt x="207" y="16858"/>
                    </a:lnTo>
                    <a:lnTo>
                      <a:pt x="118" y="17183"/>
                    </a:lnTo>
                    <a:lnTo>
                      <a:pt x="59" y="17478"/>
                    </a:lnTo>
                    <a:lnTo>
                      <a:pt x="30" y="17832"/>
                    </a:lnTo>
                    <a:lnTo>
                      <a:pt x="0" y="18187"/>
                    </a:lnTo>
                    <a:lnTo>
                      <a:pt x="0" y="18511"/>
                    </a:lnTo>
                    <a:lnTo>
                      <a:pt x="30" y="18866"/>
                    </a:lnTo>
                    <a:lnTo>
                      <a:pt x="118" y="19190"/>
                    </a:lnTo>
                    <a:lnTo>
                      <a:pt x="236" y="19515"/>
                    </a:lnTo>
                    <a:lnTo>
                      <a:pt x="384" y="19810"/>
                    </a:lnTo>
                    <a:lnTo>
                      <a:pt x="620" y="20076"/>
                    </a:lnTo>
                    <a:lnTo>
                      <a:pt x="886" y="20312"/>
                    </a:lnTo>
                    <a:lnTo>
                      <a:pt x="1063" y="20401"/>
                    </a:lnTo>
                    <a:lnTo>
                      <a:pt x="1240" y="20489"/>
                    </a:lnTo>
                    <a:lnTo>
                      <a:pt x="1417" y="20578"/>
                    </a:lnTo>
                    <a:lnTo>
                      <a:pt x="1624" y="20608"/>
                    </a:lnTo>
                    <a:lnTo>
                      <a:pt x="1831" y="20637"/>
                    </a:lnTo>
                    <a:lnTo>
                      <a:pt x="2037" y="20637"/>
                    </a:lnTo>
                    <a:lnTo>
                      <a:pt x="2274" y="20608"/>
                    </a:lnTo>
                    <a:lnTo>
                      <a:pt x="2510" y="20578"/>
                    </a:lnTo>
                    <a:lnTo>
                      <a:pt x="2982" y="20430"/>
                    </a:lnTo>
                    <a:lnTo>
                      <a:pt x="3514" y="20224"/>
                    </a:lnTo>
                    <a:lnTo>
                      <a:pt x="4045" y="19958"/>
                    </a:lnTo>
                    <a:lnTo>
                      <a:pt x="4576" y="19604"/>
                    </a:lnTo>
                    <a:lnTo>
                      <a:pt x="5167" y="19220"/>
                    </a:lnTo>
                    <a:lnTo>
                      <a:pt x="5728" y="18777"/>
                    </a:lnTo>
                    <a:lnTo>
                      <a:pt x="6289" y="18305"/>
                    </a:lnTo>
                    <a:lnTo>
                      <a:pt x="6879" y="17773"/>
                    </a:lnTo>
                    <a:lnTo>
                      <a:pt x="7440" y="17242"/>
                    </a:lnTo>
                    <a:lnTo>
                      <a:pt x="8001" y="16681"/>
                    </a:lnTo>
                    <a:lnTo>
                      <a:pt x="8562" y="16091"/>
                    </a:lnTo>
                    <a:lnTo>
                      <a:pt x="9093" y="15471"/>
                    </a:lnTo>
                    <a:lnTo>
                      <a:pt x="9595" y="14880"/>
                    </a:lnTo>
                    <a:lnTo>
                      <a:pt x="9979" y="14349"/>
                    </a:lnTo>
                    <a:lnTo>
                      <a:pt x="10451" y="13729"/>
                    </a:lnTo>
                    <a:lnTo>
                      <a:pt x="11485" y="12164"/>
                    </a:lnTo>
                    <a:lnTo>
                      <a:pt x="12606" y="10393"/>
                    </a:lnTo>
                    <a:lnTo>
                      <a:pt x="13728" y="8533"/>
                    </a:lnTo>
                    <a:lnTo>
                      <a:pt x="15618" y="5374"/>
                    </a:lnTo>
                    <a:lnTo>
                      <a:pt x="16385" y="3986"/>
                    </a:lnTo>
                    <a:lnTo>
                      <a:pt x="10835"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24"/>
              <p:cNvSpPr/>
              <p:nvPr/>
            </p:nvSpPr>
            <p:spPr>
              <a:xfrm>
                <a:off x="4560375" y="4086425"/>
                <a:ext cx="1935225" cy="528475"/>
              </a:xfrm>
              <a:custGeom>
                <a:rect b="b" l="l" r="r" t="t"/>
                <a:pathLst>
                  <a:path extrusionOk="0" h="21139" w="77409">
                    <a:moveTo>
                      <a:pt x="28637" y="1"/>
                    </a:moveTo>
                    <a:lnTo>
                      <a:pt x="28312" y="30"/>
                    </a:lnTo>
                    <a:lnTo>
                      <a:pt x="27870" y="148"/>
                    </a:lnTo>
                    <a:lnTo>
                      <a:pt x="27309" y="325"/>
                    </a:lnTo>
                    <a:lnTo>
                      <a:pt x="26630" y="562"/>
                    </a:lnTo>
                    <a:lnTo>
                      <a:pt x="24976" y="1211"/>
                    </a:lnTo>
                    <a:lnTo>
                      <a:pt x="22998" y="2067"/>
                    </a:lnTo>
                    <a:lnTo>
                      <a:pt x="20755" y="3042"/>
                    </a:lnTo>
                    <a:lnTo>
                      <a:pt x="18363" y="4163"/>
                    </a:lnTo>
                    <a:lnTo>
                      <a:pt x="15824" y="5374"/>
                    </a:lnTo>
                    <a:lnTo>
                      <a:pt x="13285" y="6584"/>
                    </a:lnTo>
                    <a:lnTo>
                      <a:pt x="8326" y="9005"/>
                    </a:lnTo>
                    <a:lnTo>
                      <a:pt x="4074" y="11131"/>
                    </a:lnTo>
                    <a:lnTo>
                      <a:pt x="0" y="13197"/>
                    </a:lnTo>
                    <a:lnTo>
                      <a:pt x="2333" y="17567"/>
                    </a:lnTo>
                    <a:lnTo>
                      <a:pt x="24829" y="10570"/>
                    </a:lnTo>
                    <a:lnTo>
                      <a:pt x="25833" y="10983"/>
                    </a:lnTo>
                    <a:lnTo>
                      <a:pt x="28637" y="12105"/>
                    </a:lnTo>
                    <a:lnTo>
                      <a:pt x="30556" y="12873"/>
                    </a:lnTo>
                    <a:lnTo>
                      <a:pt x="32770" y="13699"/>
                    </a:lnTo>
                    <a:lnTo>
                      <a:pt x="35250" y="14614"/>
                    </a:lnTo>
                    <a:lnTo>
                      <a:pt x="37937" y="15559"/>
                    </a:lnTo>
                    <a:lnTo>
                      <a:pt x="40742" y="16533"/>
                    </a:lnTo>
                    <a:lnTo>
                      <a:pt x="43635" y="17449"/>
                    </a:lnTo>
                    <a:lnTo>
                      <a:pt x="46617" y="18334"/>
                    </a:lnTo>
                    <a:lnTo>
                      <a:pt x="48093" y="18748"/>
                    </a:lnTo>
                    <a:lnTo>
                      <a:pt x="49569" y="19131"/>
                    </a:lnTo>
                    <a:lnTo>
                      <a:pt x="51015" y="19515"/>
                    </a:lnTo>
                    <a:lnTo>
                      <a:pt x="52462" y="19840"/>
                    </a:lnTo>
                    <a:lnTo>
                      <a:pt x="53879" y="20165"/>
                    </a:lnTo>
                    <a:lnTo>
                      <a:pt x="55267" y="20430"/>
                    </a:lnTo>
                    <a:lnTo>
                      <a:pt x="56625" y="20637"/>
                    </a:lnTo>
                    <a:lnTo>
                      <a:pt x="57924" y="20844"/>
                    </a:lnTo>
                    <a:lnTo>
                      <a:pt x="59164" y="20962"/>
                    </a:lnTo>
                    <a:lnTo>
                      <a:pt x="60374" y="21050"/>
                    </a:lnTo>
                    <a:lnTo>
                      <a:pt x="61526" y="21109"/>
                    </a:lnTo>
                    <a:lnTo>
                      <a:pt x="62618" y="21139"/>
                    </a:lnTo>
                    <a:lnTo>
                      <a:pt x="63651" y="21109"/>
                    </a:lnTo>
                    <a:lnTo>
                      <a:pt x="64625" y="21080"/>
                    </a:lnTo>
                    <a:lnTo>
                      <a:pt x="65570" y="21021"/>
                    </a:lnTo>
                    <a:lnTo>
                      <a:pt x="66485" y="20962"/>
                    </a:lnTo>
                    <a:lnTo>
                      <a:pt x="67341" y="20844"/>
                    </a:lnTo>
                    <a:lnTo>
                      <a:pt x="68139" y="20726"/>
                    </a:lnTo>
                    <a:lnTo>
                      <a:pt x="68906" y="20578"/>
                    </a:lnTo>
                    <a:lnTo>
                      <a:pt x="69615" y="20401"/>
                    </a:lnTo>
                    <a:lnTo>
                      <a:pt x="70323" y="20224"/>
                    </a:lnTo>
                    <a:lnTo>
                      <a:pt x="70943" y="19988"/>
                    </a:lnTo>
                    <a:lnTo>
                      <a:pt x="71563" y="19781"/>
                    </a:lnTo>
                    <a:lnTo>
                      <a:pt x="72124" y="19545"/>
                    </a:lnTo>
                    <a:lnTo>
                      <a:pt x="72656" y="19279"/>
                    </a:lnTo>
                    <a:lnTo>
                      <a:pt x="73157" y="19013"/>
                    </a:lnTo>
                    <a:lnTo>
                      <a:pt x="73630" y="18718"/>
                    </a:lnTo>
                    <a:lnTo>
                      <a:pt x="74043" y="18423"/>
                    </a:lnTo>
                    <a:lnTo>
                      <a:pt x="74456" y="18098"/>
                    </a:lnTo>
                    <a:lnTo>
                      <a:pt x="74840" y="17773"/>
                    </a:lnTo>
                    <a:lnTo>
                      <a:pt x="75165" y="17419"/>
                    </a:lnTo>
                    <a:lnTo>
                      <a:pt x="75490" y="17094"/>
                    </a:lnTo>
                    <a:lnTo>
                      <a:pt x="75785" y="16740"/>
                    </a:lnTo>
                    <a:lnTo>
                      <a:pt x="76051" y="16356"/>
                    </a:lnTo>
                    <a:lnTo>
                      <a:pt x="76287" y="16002"/>
                    </a:lnTo>
                    <a:lnTo>
                      <a:pt x="76494" y="15618"/>
                    </a:lnTo>
                    <a:lnTo>
                      <a:pt x="76700" y="15234"/>
                    </a:lnTo>
                    <a:lnTo>
                      <a:pt x="76877" y="14851"/>
                    </a:lnTo>
                    <a:lnTo>
                      <a:pt x="77054" y="14467"/>
                    </a:lnTo>
                    <a:lnTo>
                      <a:pt x="77173" y="14053"/>
                    </a:lnTo>
                    <a:lnTo>
                      <a:pt x="77409" y="13256"/>
                    </a:lnTo>
                    <a:lnTo>
                      <a:pt x="52403" y="4104"/>
                    </a:lnTo>
                    <a:lnTo>
                      <a:pt x="49539" y="3484"/>
                    </a:lnTo>
                    <a:lnTo>
                      <a:pt x="46498" y="2805"/>
                    </a:lnTo>
                    <a:lnTo>
                      <a:pt x="42838" y="2067"/>
                    </a:lnTo>
                    <a:lnTo>
                      <a:pt x="40860" y="1683"/>
                    </a:lnTo>
                    <a:lnTo>
                      <a:pt x="38882" y="1300"/>
                    </a:lnTo>
                    <a:lnTo>
                      <a:pt x="36904" y="975"/>
                    </a:lnTo>
                    <a:lnTo>
                      <a:pt x="34955" y="650"/>
                    </a:lnTo>
                    <a:lnTo>
                      <a:pt x="33125" y="384"/>
                    </a:lnTo>
                    <a:lnTo>
                      <a:pt x="31442" y="178"/>
                    </a:lnTo>
                    <a:lnTo>
                      <a:pt x="29936" y="60"/>
                    </a:lnTo>
                    <a:lnTo>
                      <a:pt x="29257" y="30"/>
                    </a:lnTo>
                    <a:lnTo>
                      <a:pt x="286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24"/>
              <p:cNvSpPr/>
              <p:nvPr/>
            </p:nvSpPr>
            <p:spPr>
              <a:xfrm>
                <a:off x="4595050" y="4239950"/>
                <a:ext cx="1423025" cy="248750"/>
              </a:xfrm>
              <a:custGeom>
                <a:rect b="b" l="l" r="r" t="t"/>
                <a:pathLst>
                  <a:path extrusionOk="0" h="9950" w="56921">
                    <a:moveTo>
                      <a:pt x="27929" y="0"/>
                    </a:moveTo>
                    <a:lnTo>
                      <a:pt x="27427" y="30"/>
                    </a:lnTo>
                    <a:lnTo>
                      <a:pt x="26866" y="89"/>
                    </a:lnTo>
                    <a:lnTo>
                      <a:pt x="26158" y="207"/>
                    </a:lnTo>
                    <a:lnTo>
                      <a:pt x="25390" y="384"/>
                    </a:lnTo>
                    <a:lnTo>
                      <a:pt x="24534" y="591"/>
                    </a:lnTo>
                    <a:lnTo>
                      <a:pt x="23619" y="857"/>
                    </a:lnTo>
                    <a:lnTo>
                      <a:pt x="22615" y="1152"/>
                    </a:lnTo>
                    <a:lnTo>
                      <a:pt x="20460" y="1831"/>
                    </a:lnTo>
                    <a:lnTo>
                      <a:pt x="18157" y="2598"/>
                    </a:lnTo>
                    <a:lnTo>
                      <a:pt x="15736" y="3455"/>
                    </a:lnTo>
                    <a:lnTo>
                      <a:pt x="13286" y="4370"/>
                    </a:lnTo>
                    <a:lnTo>
                      <a:pt x="10865" y="5285"/>
                    </a:lnTo>
                    <a:lnTo>
                      <a:pt x="8533" y="6171"/>
                    </a:lnTo>
                    <a:lnTo>
                      <a:pt x="4400" y="7824"/>
                    </a:lnTo>
                    <a:lnTo>
                      <a:pt x="1388" y="9034"/>
                    </a:lnTo>
                    <a:lnTo>
                      <a:pt x="1" y="9595"/>
                    </a:lnTo>
                    <a:lnTo>
                      <a:pt x="148" y="9950"/>
                    </a:lnTo>
                    <a:lnTo>
                      <a:pt x="1300" y="9477"/>
                    </a:lnTo>
                    <a:lnTo>
                      <a:pt x="4193" y="8326"/>
                    </a:lnTo>
                    <a:lnTo>
                      <a:pt x="8297" y="6702"/>
                    </a:lnTo>
                    <a:lnTo>
                      <a:pt x="10629" y="5787"/>
                    </a:lnTo>
                    <a:lnTo>
                      <a:pt x="13079" y="4872"/>
                    </a:lnTo>
                    <a:lnTo>
                      <a:pt x="15559" y="3956"/>
                    </a:lnTo>
                    <a:lnTo>
                      <a:pt x="17980" y="3071"/>
                    </a:lnTo>
                    <a:lnTo>
                      <a:pt x="20342" y="2274"/>
                    </a:lnTo>
                    <a:lnTo>
                      <a:pt x="22497" y="1565"/>
                    </a:lnTo>
                    <a:lnTo>
                      <a:pt x="24446" y="1004"/>
                    </a:lnTo>
                    <a:lnTo>
                      <a:pt x="25302" y="798"/>
                    </a:lnTo>
                    <a:lnTo>
                      <a:pt x="26099" y="620"/>
                    </a:lnTo>
                    <a:lnTo>
                      <a:pt x="26778" y="473"/>
                    </a:lnTo>
                    <a:lnTo>
                      <a:pt x="27368" y="414"/>
                    </a:lnTo>
                    <a:lnTo>
                      <a:pt x="27841" y="384"/>
                    </a:lnTo>
                    <a:lnTo>
                      <a:pt x="28047" y="384"/>
                    </a:lnTo>
                    <a:lnTo>
                      <a:pt x="28195" y="414"/>
                    </a:lnTo>
                    <a:lnTo>
                      <a:pt x="31856" y="1388"/>
                    </a:lnTo>
                    <a:lnTo>
                      <a:pt x="37140" y="2776"/>
                    </a:lnTo>
                    <a:lnTo>
                      <a:pt x="40034" y="3514"/>
                    </a:lnTo>
                    <a:lnTo>
                      <a:pt x="42927" y="4222"/>
                    </a:lnTo>
                    <a:lnTo>
                      <a:pt x="45672" y="4872"/>
                    </a:lnTo>
                    <a:lnTo>
                      <a:pt x="48152" y="5403"/>
                    </a:lnTo>
                    <a:lnTo>
                      <a:pt x="49245" y="5610"/>
                    </a:lnTo>
                    <a:lnTo>
                      <a:pt x="50219" y="5757"/>
                    </a:lnTo>
                    <a:lnTo>
                      <a:pt x="51046" y="5875"/>
                    </a:lnTo>
                    <a:lnTo>
                      <a:pt x="51725" y="5934"/>
                    </a:lnTo>
                    <a:lnTo>
                      <a:pt x="52463" y="5934"/>
                    </a:lnTo>
                    <a:lnTo>
                      <a:pt x="53112" y="5875"/>
                    </a:lnTo>
                    <a:lnTo>
                      <a:pt x="53732" y="5757"/>
                    </a:lnTo>
                    <a:lnTo>
                      <a:pt x="54263" y="5580"/>
                    </a:lnTo>
                    <a:lnTo>
                      <a:pt x="54736" y="5374"/>
                    </a:lnTo>
                    <a:lnTo>
                      <a:pt x="55179" y="5167"/>
                    </a:lnTo>
                    <a:lnTo>
                      <a:pt x="55533" y="4901"/>
                    </a:lnTo>
                    <a:lnTo>
                      <a:pt x="55858" y="4635"/>
                    </a:lnTo>
                    <a:lnTo>
                      <a:pt x="56123" y="4399"/>
                    </a:lnTo>
                    <a:lnTo>
                      <a:pt x="56360" y="4134"/>
                    </a:lnTo>
                    <a:lnTo>
                      <a:pt x="56537" y="3897"/>
                    </a:lnTo>
                    <a:lnTo>
                      <a:pt x="56684" y="3691"/>
                    </a:lnTo>
                    <a:lnTo>
                      <a:pt x="56861" y="3366"/>
                    </a:lnTo>
                    <a:lnTo>
                      <a:pt x="56921" y="3218"/>
                    </a:lnTo>
                    <a:lnTo>
                      <a:pt x="56566" y="3100"/>
                    </a:lnTo>
                    <a:lnTo>
                      <a:pt x="56507" y="3218"/>
                    </a:lnTo>
                    <a:lnTo>
                      <a:pt x="56330" y="3543"/>
                    </a:lnTo>
                    <a:lnTo>
                      <a:pt x="56212" y="3750"/>
                    </a:lnTo>
                    <a:lnTo>
                      <a:pt x="56035" y="3956"/>
                    </a:lnTo>
                    <a:lnTo>
                      <a:pt x="55828" y="4193"/>
                    </a:lnTo>
                    <a:lnTo>
                      <a:pt x="55562" y="4429"/>
                    </a:lnTo>
                    <a:lnTo>
                      <a:pt x="55267" y="4665"/>
                    </a:lnTo>
                    <a:lnTo>
                      <a:pt x="54913" y="4872"/>
                    </a:lnTo>
                    <a:lnTo>
                      <a:pt x="54529" y="5078"/>
                    </a:lnTo>
                    <a:lnTo>
                      <a:pt x="54086" y="5255"/>
                    </a:lnTo>
                    <a:lnTo>
                      <a:pt x="53584" y="5403"/>
                    </a:lnTo>
                    <a:lnTo>
                      <a:pt x="53024" y="5492"/>
                    </a:lnTo>
                    <a:lnTo>
                      <a:pt x="52404" y="5551"/>
                    </a:lnTo>
                    <a:lnTo>
                      <a:pt x="51725" y="5551"/>
                    </a:lnTo>
                    <a:lnTo>
                      <a:pt x="51046" y="5492"/>
                    </a:lnTo>
                    <a:lnTo>
                      <a:pt x="50219" y="5374"/>
                    </a:lnTo>
                    <a:lnTo>
                      <a:pt x="49245" y="5196"/>
                    </a:lnTo>
                    <a:lnTo>
                      <a:pt x="48123" y="4990"/>
                    </a:lnTo>
                    <a:lnTo>
                      <a:pt x="45643" y="4458"/>
                    </a:lnTo>
                    <a:lnTo>
                      <a:pt x="42838" y="3809"/>
                    </a:lnTo>
                    <a:lnTo>
                      <a:pt x="39945" y="3071"/>
                    </a:lnTo>
                    <a:lnTo>
                      <a:pt x="37052" y="2333"/>
                    </a:lnTo>
                    <a:lnTo>
                      <a:pt x="31944" y="1004"/>
                    </a:lnTo>
                    <a:lnTo>
                      <a:pt x="28284" y="59"/>
                    </a:lnTo>
                    <a:lnTo>
                      <a:pt x="28136" y="30"/>
                    </a:lnTo>
                    <a:lnTo>
                      <a:pt x="27929"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24"/>
              <p:cNvSpPr/>
              <p:nvPr/>
            </p:nvSpPr>
            <p:spPr>
              <a:xfrm>
                <a:off x="5843875" y="3183025"/>
                <a:ext cx="775725" cy="1339625"/>
              </a:xfrm>
              <a:custGeom>
                <a:rect b="b" l="l" r="r" t="t"/>
                <a:pathLst>
                  <a:path extrusionOk="0" h="53585" w="31029">
                    <a:moveTo>
                      <a:pt x="22674" y="1"/>
                    </a:moveTo>
                    <a:lnTo>
                      <a:pt x="21168" y="178"/>
                    </a:lnTo>
                    <a:lnTo>
                      <a:pt x="19544" y="355"/>
                    </a:lnTo>
                    <a:lnTo>
                      <a:pt x="17655" y="621"/>
                    </a:lnTo>
                    <a:lnTo>
                      <a:pt x="15677" y="946"/>
                    </a:lnTo>
                    <a:lnTo>
                      <a:pt x="14732" y="1123"/>
                    </a:lnTo>
                    <a:lnTo>
                      <a:pt x="13817" y="1300"/>
                    </a:lnTo>
                    <a:lnTo>
                      <a:pt x="12990" y="1507"/>
                    </a:lnTo>
                    <a:lnTo>
                      <a:pt x="12282" y="1713"/>
                    </a:lnTo>
                    <a:lnTo>
                      <a:pt x="11691" y="1949"/>
                    </a:lnTo>
                    <a:lnTo>
                      <a:pt x="11455" y="2068"/>
                    </a:lnTo>
                    <a:lnTo>
                      <a:pt x="11248" y="2186"/>
                    </a:lnTo>
                    <a:lnTo>
                      <a:pt x="11189" y="2245"/>
                    </a:lnTo>
                    <a:lnTo>
                      <a:pt x="11101" y="2363"/>
                    </a:lnTo>
                    <a:lnTo>
                      <a:pt x="10924" y="2717"/>
                    </a:lnTo>
                    <a:lnTo>
                      <a:pt x="10776" y="3189"/>
                    </a:lnTo>
                    <a:lnTo>
                      <a:pt x="10628" y="3809"/>
                    </a:lnTo>
                    <a:lnTo>
                      <a:pt x="10481" y="4547"/>
                    </a:lnTo>
                    <a:lnTo>
                      <a:pt x="10333" y="5374"/>
                    </a:lnTo>
                    <a:lnTo>
                      <a:pt x="10067" y="7352"/>
                    </a:lnTo>
                    <a:lnTo>
                      <a:pt x="9802" y="9655"/>
                    </a:lnTo>
                    <a:lnTo>
                      <a:pt x="9566" y="12223"/>
                    </a:lnTo>
                    <a:lnTo>
                      <a:pt x="9093" y="17774"/>
                    </a:lnTo>
                    <a:lnTo>
                      <a:pt x="8621" y="23353"/>
                    </a:lnTo>
                    <a:lnTo>
                      <a:pt x="8385" y="25981"/>
                    </a:lnTo>
                    <a:lnTo>
                      <a:pt x="8148" y="28402"/>
                    </a:lnTo>
                    <a:lnTo>
                      <a:pt x="7853" y="30498"/>
                    </a:lnTo>
                    <a:lnTo>
                      <a:pt x="7735" y="31413"/>
                    </a:lnTo>
                    <a:lnTo>
                      <a:pt x="7588" y="32240"/>
                    </a:lnTo>
                    <a:lnTo>
                      <a:pt x="7440" y="32948"/>
                    </a:lnTo>
                    <a:lnTo>
                      <a:pt x="7263" y="33539"/>
                    </a:lnTo>
                    <a:lnTo>
                      <a:pt x="7115" y="33982"/>
                    </a:lnTo>
                    <a:lnTo>
                      <a:pt x="7027" y="34159"/>
                    </a:lnTo>
                    <a:lnTo>
                      <a:pt x="6938" y="34277"/>
                    </a:lnTo>
                    <a:lnTo>
                      <a:pt x="6554" y="34749"/>
                    </a:lnTo>
                    <a:lnTo>
                      <a:pt x="6111" y="35221"/>
                    </a:lnTo>
                    <a:lnTo>
                      <a:pt x="5609" y="35723"/>
                    </a:lnTo>
                    <a:lnTo>
                      <a:pt x="5078" y="36225"/>
                    </a:lnTo>
                    <a:lnTo>
                      <a:pt x="4517" y="36698"/>
                    </a:lnTo>
                    <a:lnTo>
                      <a:pt x="3927" y="37170"/>
                    </a:lnTo>
                    <a:lnTo>
                      <a:pt x="2775" y="38085"/>
                    </a:lnTo>
                    <a:lnTo>
                      <a:pt x="1712" y="38853"/>
                    </a:lnTo>
                    <a:lnTo>
                      <a:pt x="827" y="39473"/>
                    </a:lnTo>
                    <a:lnTo>
                      <a:pt x="0" y="40034"/>
                    </a:lnTo>
                    <a:lnTo>
                      <a:pt x="1063" y="40240"/>
                    </a:lnTo>
                    <a:lnTo>
                      <a:pt x="1299" y="40299"/>
                    </a:lnTo>
                    <a:lnTo>
                      <a:pt x="1594" y="40388"/>
                    </a:lnTo>
                    <a:lnTo>
                      <a:pt x="1949" y="40565"/>
                    </a:lnTo>
                    <a:lnTo>
                      <a:pt x="2332" y="40801"/>
                    </a:lnTo>
                    <a:lnTo>
                      <a:pt x="2539" y="40949"/>
                    </a:lnTo>
                    <a:lnTo>
                      <a:pt x="2746" y="41126"/>
                    </a:lnTo>
                    <a:lnTo>
                      <a:pt x="2952" y="41333"/>
                    </a:lnTo>
                    <a:lnTo>
                      <a:pt x="3159" y="41598"/>
                    </a:lnTo>
                    <a:lnTo>
                      <a:pt x="3366" y="41864"/>
                    </a:lnTo>
                    <a:lnTo>
                      <a:pt x="3572" y="42189"/>
                    </a:lnTo>
                    <a:lnTo>
                      <a:pt x="3750" y="42573"/>
                    </a:lnTo>
                    <a:lnTo>
                      <a:pt x="3897" y="43015"/>
                    </a:lnTo>
                    <a:lnTo>
                      <a:pt x="4192" y="44137"/>
                    </a:lnTo>
                    <a:lnTo>
                      <a:pt x="4547" y="45436"/>
                    </a:lnTo>
                    <a:lnTo>
                      <a:pt x="4783" y="46145"/>
                    </a:lnTo>
                    <a:lnTo>
                      <a:pt x="5049" y="46883"/>
                    </a:lnTo>
                    <a:lnTo>
                      <a:pt x="5344" y="47621"/>
                    </a:lnTo>
                    <a:lnTo>
                      <a:pt x="5728" y="48359"/>
                    </a:lnTo>
                    <a:lnTo>
                      <a:pt x="5934" y="48713"/>
                    </a:lnTo>
                    <a:lnTo>
                      <a:pt x="6170" y="49068"/>
                    </a:lnTo>
                    <a:lnTo>
                      <a:pt x="6407" y="49422"/>
                    </a:lnTo>
                    <a:lnTo>
                      <a:pt x="6672" y="49776"/>
                    </a:lnTo>
                    <a:lnTo>
                      <a:pt x="6968" y="50101"/>
                    </a:lnTo>
                    <a:lnTo>
                      <a:pt x="7292" y="50455"/>
                    </a:lnTo>
                    <a:lnTo>
                      <a:pt x="7617" y="50780"/>
                    </a:lnTo>
                    <a:lnTo>
                      <a:pt x="8001" y="51075"/>
                    </a:lnTo>
                    <a:lnTo>
                      <a:pt x="8385" y="51370"/>
                    </a:lnTo>
                    <a:lnTo>
                      <a:pt x="8798" y="51666"/>
                    </a:lnTo>
                    <a:lnTo>
                      <a:pt x="9241" y="51931"/>
                    </a:lnTo>
                    <a:lnTo>
                      <a:pt x="9713" y="52197"/>
                    </a:lnTo>
                    <a:lnTo>
                      <a:pt x="10363" y="52492"/>
                    </a:lnTo>
                    <a:lnTo>
                      <a:pt x="10983" y="52728"/>
                    </a:lnTo>
                    <a:lnTo>
                      <a:pt x="11603" y="52965"/>
                    </a:lnTo>
                    <a:lnTo>
                      <a:pt x="12223" y="53142"/>
                    </a:lnTo>
                    <a:lnTo>
                      <a:pt x="12813" y="53289"/>
                    </a:lnTo>
                    <a:lnTo>
                      <a:pt x="13433" y="53407"/>
                    </a:lnTo>
                    <a:lnTo>
                      <a:pt x="14023" y="53496"/>
                    </a:lnTo>
                    <a:lnTo>
                      <a:pt x="14614" y="53555"/>
                    </a:lnTo>
                    <a:lnTo>
                      <a:pt x="15204" y="53585"/>
                    </a:lnTo>
                    <a:lnTo>
                      <a:pt x="15765" y="53585"/>
                    </a:lnTo>
                    <a:lnTo>
                      <a:pt x="16326" y="53555"/>
                    </a:lnTo>
                    <a:lnTo>
                      <a:pt x="16887" y="53526"/>
                    </a:lnTo>
                    <a:lnTo>
                      <a:pt x="17448" y="53437"/>
                    </a:lnTo>
                    <a:lnTo>
                      <a:pt x="17979" y="53348"/>
                    </a:lnTo>
                    <a:lnTo>
                      <a:pt x="18511" y="53230"/>
                    </a:lnTo>
                    <a:lnTo>
                      <a:pt x="19042" y="53112"/>
                    </a:lnTo>
                    <a:lnTo>
                      <a:pt x="19574" y="52935"/>
                    </a:lnTo>
                    <a:lnTo>
                      <a:pt x="20076" y="52787"/>
                    </a:lnTo>
                    <a:lnTo>
                      <a:pt x="21050" y="52404"/>
                    </a:lnTo>
                    <a:lnTo>
                      <a:pt x="21995" y="51961"/>
                    </a:lnTo>
                    <a:lnTo>
                      <a:pt x="22910" y="51488"/>
                    </a:lnTo>
                    <a:lnTo>
                      <a:pt x="23766" y="50987"/>
                    </a:lnTo>
                    <a:lnTo>
                      <a:pt x="24593" y="50455"/>
                    </a:lnTo>
                    <a:lnTo>
                      <a:pt x="25360" y="49924"/>
                    </a:lnTo>
                    <a:lnTo>
                      <a:pt x="26069" y="49392"/>
                    </a:lnTo>
                    <a:lnTo>
                      <a:pt x="26039" y="47090"/>
                    </a:lnTo>
                    <a:lnTo>
                      <a:pt x="25951" y="41805"/>
                    </a:lnTo>
                    <a:lnTo>
                      <a:pt x="25951" y="38823"/>
                    </a:lnTo>
                    <a:lnTo>
                      <a:pt x="25951" y="35989"/>
                    </a:lnTo>
                    <a:lnTo>
                      <a:pt x="25980" y="33657"/>
                    </a:lnTo>
                    <a:lnTo>
                      <a:pt x="26039" y="32771"/>
                    </a:lnTo>
                    <a:lnTo>
                      <a:pt x="26069" y="32122"/>
                    </a:lnTo>
                    <a:lnTo>
                      <a:pt x="26187" y="31384"/>
                    </a:lnTo>
                    <a:lnTo>
                      <a:pt x="26393" y="30291"/>
                    </a:lnTo>
                    <a:lnTo>
                      <a:pt x="26984" y="27191"/>
                    </a:lnTo>
                    <a:lnTo>
                      <a:pt x="28667" y="18836"/>
                    </a:lnTo>
                    <a:lnTo>
                      <a:pt x="29523" y="14467"/>
                    </a:lnTo>
                    <a:lnTo>
                      <a:pt x="30290" y="10511"/>
                    </a:lnTo>
                    <a:lnTo>
                      <a:pt x="30586" y="8799"/>
                    </a:lnTo>
                    <a:lnTo>
                      <a:pt x="30822" y="7382"/>
                    </a:lnTo>
                    <a:lnTo>
                      <a:pt x="30969" y="6289"/>
                    </a:lnTo>
                    <a:lnTo>
                      <a:pt x="30999" y="5876"/>
                    </a:lnTo>
                    <a:lnTo>
                      <a:pt x="31029" y="5581"/>
                    </a:lnTo>
                    <a:lnTo>
                      <a:pt x="30999" y="5315"/>
                    </a:lnTo>
                    <a:lnTo>
                      <a:pt x="30969" y="5049"/>
                    </a:lnTo>
                    <a:lnTo>
                      <a:pt x="30881" y="4784"/>
                    </a:lnTo>
                    <a:lnTo>
                      <a:pt x="30763" y="4518"/>
                    </a:lnTo>
                    <a:lnTo>
                      <a:pt x="30645" y="4252"/>
                    </a:lnTo>
                    <a:lnTo>
                      <a:pt x="30497" y="3987"/>
                    </a:lnTo>
                    <a:lnTo>
                      <a:pt x="30290" y="3750"/>
                    </a:lnTo>
                    <a:lnTo>
                      <a:pt x="30113" y="3485"/>
                    </a:lnTo>
                    <a:lnTo>
                      <a:pt x="29641" y="2983"/>
                    </a:lnTo>
                    <a:lnTo>
                      <a:pt x="29110" y="2510"/>
                    </a:lnTo>
                    <a:lnTo>
                      <a:pt x="28519" y="2068"/>
                    </a:lnTo>
                    <a:lnTo>
                      <a:pt x="27870" y="1625"/>
                    </a:lnTo>
                    <a:lnTo>
                      <a:pt x="27220" y="1241"/>
                    </a:lnTo>
                    <a:lnTo>
                      <a:pt x="26512" y="916"/>
                    </a:lnTo>
                    <a:lnTo>
                      <a:pt x="25833" y="591"/>
                    </a:lnTo>
                    <a:lnTo>
                      <a:pt x="25154" y="355"/>
                    </a:lnTo>
                    <a:lnTo>
                      <a:pt x="24474" y="178"/>
                    </a:lnTo>
                    <a:lnTo>
                      <a:pt x="23825" y="60"/>
                    </a:lnTo>
                    <a:lnTo>
                      <a:pt x="23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24"/>
              <p:cNvSpPr/>
              <p:nvPr/>
            </p:nvSpPr>
            <p:spPr>
              <a:xfrm>
                <a:off x="5764900" y="3236175"/>
                <a:ext cx="417025" cy="736625"/>
              </a:xfrm>
              <a:custGeom>
                <a:rect b="b" l="l" r="r" t="t"/>
                <a:pathLst>
                  <a:path extrusionOk="0" h="29465" w="16681">
                    <a:moveTo>
                      <a:pt x="14555" y="1"/>
                    </a:moveTo>
                    <a:lnTo>
                      <a:pt x="14407" y="60"/>
                    </a:lnTo>
                    <a:lnTo>
                      <a:pt x="14289" y="89"/>
                    </a:lnTo>
                    <a:lnTo>
                      <a:pt x="14142" y="178"/>
                    </a:lnTo>
                    <a:lnTo>
                      <a:pt x="13817" y="473"/>
                    </a:lnTo>
                    <a:lnTo>
                      <a:pt x="13433" y="827"/>
                    </a:lnTo>
                    <a:lnTo>
                      <a:pt x="13020" y="1329"/>
                    </a:lnTo>
                    <a:lnTo>
                      <a:pt x="12577" y="1920"/>
                    </a:lnTo>
                    <a:lnTo>
                      <a:pt x="12075" y="2569"/>
                    </a:lnTo>
                    <a:lnTo>
                      <a:pt x="11573" y="3337"/>
                    </a:lnTo>
                    <a:lnTo>
                      <a:pt x="11012" y="4163"/>
                    </a:lnTo>
                    <a:lnTo>
                      <a:pt x="9861" y="5994"/>
                    </a:lnTo>
                    <a:lnTo>
                      <a:pt x="8650" y="8001"/>
                    </a:lnTo>
                    <a:lnTo>
                      <a:pt x="7410" y="10156"/>
                    </a:lnTo>
                    <a:lnTo>
                      <a:pt x="6200" y="12341"/>
                    </a:lnTo>
                    <a:lnTo>
                      <a:pt x="4990" y="14526"/>
                    </a:lnTo>
                    <a:lnTo>
                      <a:pt x="3838" y="16651"/>
                    </a:lnTo>
                    <a:lnTo>
                      <a:pt x="1860" y="20371"/>
                    </a:lnTo>
                    <a:lnTo>
                      <a:pt x="502" y="22999"/>
                    </a:lnTo>
                    <a:lnTo>
                      <a:pt x="0" y="24003"/>
                    </a:lnTo>
                    <a:lnTo>
                      <a:pt x="4931" y="29464"/>
                    </a:lnTo>
                    <a:lnTo>
                      <a:pt x="6023" y="28136"/>
                    </a:lnTo>
                    <a:lnTo>
                      <a:pt x="7204" y="26660"/>
                    </a:lnTo>
                    <a:lnTo>
                      <a:pt x="8621" y="24859"/>
                    </a:lnTo>
                    <a:lnTo>
                      <a:pt x="10186" y="22851"/>
                    </a:lnTo>
                    <a:lnTo>
                      <a:pt x="11780" y="20785"/>
                    </a:lnTo>
                    <a:lnTo>
                      <a:pt x="13226" y="18807"/>
                    </a:lnTo>
                    <a:lnTo>
                      <a:pt x="13846" y="17891"/>
                    </a:lnTo>
                    <a:lnTo>
                      <a:pt x="14407" y="17035"/>
                    </a:lnTo>
                    <a:lnTo>
                      <a:pt x="14673" y="16592"/>
                    </a:lnTo>
                    <a:lnTo>
                      <a:pt x="14909" y="16120"/>
                    </a:lnTo>
                    <a:lnTo>
                      <a:pt x="15145" y="15589"/>
                    </a:lnTo>
                    <a:lnTo>
                      <a:pt x="15352" y="15028"/>
                    </a:lnTo>
                    <a:lnTo>
                      <a:pt x="15559" y="14408"/>
                    </a:lnTo>
                    <a:lnTo>
                      <a:pt x="15736" y="13758"/>
                    </a:lnTo>
                    <a:lnTo>
                      <a:pt x="15883" y="13109"/>
                    </a:lnTo>
                    <a:lnTo>
                      <a:pt x="16061" y="12400"/>
                    </a:lnTo>
                    <a:lnTo>
                      <a:pt x="16179" y="11692"/>
                    </a:lnTo>
                    <a:lnTo>
                      <a:pt x="16297" y="10953"/>
                    </a:lnTo>
                    <a:lnTo>
                      <a:pt x="16503" y="9477"/>
                    </a:lnTo>
                    <a:lnTo>
                      <a:pt x="16622" y="8001"/>
                    </a:lnTo>
                    <a:lnTo>
                      <a:pt x="16681" y="6525"/>
                    </a:lnTo>
                    <a:lnTo>
                      <a:pt x="16681" y="5817"/>
                    </a:lnTo>
                    <a:lnTo>
                      <a:pt x="16681" y="5138"/>
                    </a:lnTo>
                    <a:lnTo>
                      <a:pt x="16622" y="4458"/>
                    </a:lnTo>
                    <a:lnTo>
                      <a:pt x="16592" y="3839"/>
                    </a:lnTo>
                    <a:lnTo>
                      <a:pt x="16503" y="3219"/>
                    </a:lnTo>
                    <a:lnTo>
                      <a:pt x="16415" y="2658"/>
                    </a:lnTo>
                    <a:lnTo>
                      <a:pt x="16297" y="2126"/>
                    </a:lnTo>
                    <a:lnTo>
                      <a:pt x="16179" y="1654"/>
                    </a:lnTo>
                    <a:lnTo>
                      <a:pt x="16031" y="1241"/>
                    </a:lnTo>
                    <a:lnTo>
                      <a:pt x="15854" y="857"/>
                    </a:lnTo>
                    <a:lnTo>
                      <a:pt x="15677" y="562"/>
                    </a:lnTo>
                    <a:lnTo>
                      <a:pt x="15470" y="296"/>
                    </a:lnTo>
                    <a:lnTo>
                      <a:pt x="15234" y="119"/>
                    </a:lnTo>
                    <a:lnTo>
                      <a:pt x="15116" y="60"/>
                    </a:lnTo>
                    <a:lnTo>
                      <a:pt x="14998" y="30"/>
                    </a:lnTo>
                    <a:lnTo>
                      <a:pt x="14850" y="1"/>
                    </a:lnTo>
                    <a:close/>
                  </a:path>
                </a:pathLst>
              </a:custGeom>
              <a:solidFill>
                <a:srgbClr val="FFBC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24"/>
              <p:cNvSpPr/>
              <p:nvPr/>
            </p:nvSpPr>
            <p:spPr>
              <a:xfrm>
                <a:off x="6491150" y="3267175"/>
                <a:ext cx="353550" cy="875375"/>
              </a:xfrm>
              <a:custGeom>
                <a:rect b="b" l="l" r="r" t="t"/>
                <a:pathLst>
                  <a:path extrusionOk="0" h="35015" w="14142">
                    <a:moveTo>
                      <a:pt x="2776" y="1"/>
                    </a:moveTo>
                    <a:lnTo>
                      <a:pt x="2451" y="30"/>
                    </a:lnTo>
                    <a:lnTo>
                      <a:pt x="2126" y="119"/>
                    </a:lnTo>
                    <a:lnTo>
                      <a:pt x="1831" y="266"/>
                    </a:lnTo>
                    <a:lnTo>
                      <a:pt x="1565" y="443"/>
                    </a:lnTo>
                    <a:lnTo>
                      <a:pt x="1329" y="680"/>
                    </a:lnTo>
                    <a:lnTo>
                      <a:pt x="1122" y="975"/>
                    </a:lnTo>
                    <a:lnTo>
                      <a:pt x="916" y="1300"/>
                    </a:lnTo>
                    <a:lnTo>
                      <a:pt x="739" y="1654"/>
                    </a:lnTo>
                    <a:lnTo>
                      <a:pt x="591" y="2038"/>
                    </a:lnTo>
                    <a:lnTo>
                      <a:pt x="443" y="2480"/>
                    </a:lnTo>
                    <a:lnTo>
                      <a:pt x="325" y="2923"/>
                    </a:lnTo>
                    <a:lnTo>
                      <a:pt x="237" y="3425"/>
                    </a:lnTo>
                    <a:lnTo>
                      <a:pt x="148" y="3957"/>
                    </a:lnTo>
                    <a:lnTo>
                      <a:pt x="89" y="4488"/>
                    </a:lnTo>
                    <a:lnTo>
                      <a:pt x="1" y="5639"/>
                    </a:lnTo>
                    <a:lnTo>
                      <a:pt x="1" y="6879"/>
                    </a:lnTo>
                    <a:lnTo>
                      <a:pt x="30" y="8149"/>
                    </a:lnTo>
                    <a:lnTo>
                      <a:pt x="89" y="9477"/>
                    </a:lnTo>
                    <a:lnTo>
                      <a:pt x="207" y="10806"/>
                    </a:lnTo>
                    <a:lnTo>
                      <a:pt x="325" y="12164"/>
                    </a:lnTo>
                    <a:lnTo>
                      <a:pt x="502" y="13463"/>
                    </a:lnTo>
                    <a:lnTo>
                      <a:pt x="591" y="14142"/>
                    </a:lnTo>
                    <a:lnTo>
                      <a:pt x="739" y="14850"/>
                    </a:lnTo>
                    <a:lnTo>
                      <a:pt x="916" y="15618"/>
                    </a:lnTo>
                    <a:lnTo>
                      <a:pt x="1093" y="16386"/>
                    </a:lnTo>
                    <a:lnTo>
                      <a:pt x="1565" y="18039"/>
                    </a:lnTo>
                    <a:lnTo>
                      <a:pt x="2126" y="19751"/>
                    </a:lnTo>
                    <a:lnTo>
                      <a:pt x="2746" y="21552"/>
                    </a:lnTo>
                    <a:lnTo>
                      <a:pt x="3396" y="23323"/>
                    </a:lnTo>
                    <a:lnTo>
                      <a:pt x="4104" y="25095"/>
                    </a:lnTo>
                    <a:lnTo>
                      <a:pt x="4783" y="26837"/>
                    </a:lnTo>
                    <a:lnTo>
                      <a:pt x="5492" y="28490"/>
                    </a:lnTo>
                    <a:lnTo>
                      <a:pt x="6141" y="30025"/>
                    </a:lnTo>
                    <a:lnTo>
                      <a:pt x="7293" y="32623"/>
                    </a:lnTo>
                    <a:lnTo>
                      <a:pt x="8090" y="34365"/>
                    </a:lnTo>
                    <a:lnTo>
                      <a:pt x="8385" y="35014"/>
                    </a:lnTo>
                    <a:lnTo>
                      <a:pt x="14142" y="30202"/>
                    </a:lnTo>
                    <a:lnTo>
                      <a:pt x="12872" y="25656"/>
                    </a:lnTo>
                    <a:lnTo>
                      <a:pt x="11514" y="20991"/>
                    </a:lnTo>
                    <a:lnTo>
                      <a:pt x="9950" y="15618"/>
                    </a:lnTo>
                    <a:lnTo>
                      <a:pt x="9094" y="12872"/>
                    </a:lnTo>
                    <a:lnTo>
                      <a:pt x="8267" y="10186"/>
                    </a:lnTo>
                    <a:lnTo>
                      <a:pt x="7440" y="7676"/>
                    </a:lnTo>
                    <a:lnTo>
                      <a:pt x="6673" y="5403"/>
                    </a:lnTo>
                    <a:lnTo>
                      <a:pt x="5964" y="3455"/>
                    </a:lnTo>
                    <a:lnTo>
                      <a:pt x="5639" y="2628"/>
                    </a:lnTo>
                    <a:lnTo>
                      <a:pt x="5344" y="1920"/>
                    </a:lnTo>
                    <a:lnTo>
                      <a:pt x="5078" y="1329"/>
                    </a:lnTo>
                    <a:lnTo>
                      <a:pt x="4842" y="886"/>
                    </a:lnTo>
                    <a:lnTo>
                      <a:pt x="4606" y="561"/>
                    </a:lnTo>
                    <a:lnTo>
                      <a:pt x="4518" y="473"/>
                    </a:lnTo>
                    <a:lnTo>
                      <a:pt x="4429" y="414"/>
                    </a:lnTo>
                    <a:lnTo>
                      <a:pt x="3986" y="207"/>
                    </a:lnTo>
                    <a:lnTo>
                      <a:pt x="3543" y="89"/>
                    </a:lnTo>
                    <a:lnTo>
                      <a:pt x="31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24"/>
              <p:cNvSpPr/>
              <p:nvPr/>
            </p:nvSpPr>
            <p:spPr>
              <a:xfrm>
                <a:off x="6053475" y="3352800"/>
                <a:ext cx="148375" cy="407425"/>
              </a:xfrm>
              <a:custGeom>
                <a:rect b="b" l="l" r="r" t="t"/>
                <a:pathLst>
                  <a:path extrusionOk="0" h="16297" w="5935">
                    <a:moveTo>
                      <a:pt x="5374" y="0"/>
                    </a:moveTo>
                    <a:lnTo>
                      <a:pt x="5019" y="118"/>
                    </a:lnTo>
                    <a:lnTo>
                      <a:pt x="5197" y="827"/>
                    </a:lnTo>
                    <a:lnTo>
                      <a:pt x="5344" y="1624"/>
                    </a:lnTo>
                    <a:lnTo>
                      <a:pt x="5462" y="2598"/>
                    </a:lnTo>
                    <a:lnTo>
                      <a:pt x="5521" y="3130"/>
                    </a:lnTo>
                    <a:lnTo>
                      <a:pt x="5551" y="3690"/>
                    </a:lnTo>
                    <a:lnTo>
                      <a:pt x="5551" y="4281"/>
                    </a:lnTo>
                    <a:lnTo>
                      <a:pt x="5521" y="4871"/>
                    </a:lnTo>
                    <a:lnTo>
                      <a:pt x="5462" y="5432"/>
                    </a:lnTo>
                    <a:lnTo>
                      <a:pt x="5374" y="5993"/>
                    </a:lnTo>
                    <a:lnTo>
                      <a:pt x="5226" y="6554"/>
                    </a:lnTo>
                    <a:lnTo>
                      <a:pt x="5019" y="7086"/>
                    </a:lnTo>
                    <a:lnTo>
                      <a:pt x="4459" y="8237"/>
                    </a:lnTo>
                    <a:lnTo>
                      <a:pt x="3720" y="9625"/>
                    </a:lnTo>
                    <a:lnTo>
                      <a:pt x="2923" y="11101"/>
                    </a:lnTo>
                    <a:lnTo>
                      <a:pt x="2067" y="12577"/>
                    </a:lnTo>
                    <a:lnTo>
                      <a:pt x="621" y="15027"/>
                    </a:lnTo>
                    <a:lnTo>
                      <a:pt x="1" y="16090"/>
                    </a:lnTo>
                    <a:lnTo>
                      <a:pt x="325" y="16297"/>
                    </a:lnTo>
                    <a:lnTo>
                      <a:pt x="945" y="15234"/>
                    </a:lnTo>
                    <a:lnTo>
                      <a:pt x="2392" y="12754"/>
                    </a:lnTo>
                    <a:lnTo>
                      <a:pt x="3248" y="11278"/>
                    </a:lnTo>
                    <a:lnTo>
                      <a:pt x="4075" y="9802"/>
                    </a:lnTo>
                    <a:lnTo>
                      <a:pt x="4813" y="8414"/>
                    </a:lnTo>
                    <a:lnTo>
                      <a:pt x="5374" y="7233"/>
                    </a:lnTo>
                    <a:lnTo>
                      <a:pt x="5580" y="6702"/>
                    </a:lnTo>
                    <a:lnTo>
                      <a:pt x="5728" y="6111"/>
                    </a:lnTo>
                    <a:lnTo>
                      <a:pt x="5846" y="5521"/>
                    </a:lnTo>
                    <a:lnTo>
                      <a:pt x="5905" y="4930"/>
                    </a:lnTo>
                    <a:lnTo>
                      <a:pt x="5935" y="4340"/>
                    </a:lnTo>
                    <a:lnTo>
                      <a:pt x="5935" y="3750"/>
                    </a:lnTo>
                    <a:lnTo>
                      <a:pt x="5905" y="3189"/>
                    </a:lnTo>
                    <a:lnTo>
                      <a:pt x="5876" y="2628"/>
                    </a:lnTo>
                    <a:lnTo>
                      <a:pt x="5728" y="1624"/>
                    </a:lnTo>
                    <a:lnTo>
                      <a:pt x="5580" y="797"/>
                    </a:lnTo>
                    <a:lnTo>
                      <a:pt x="5433" y="236"/>
                    </a:lnTo>
                    <a:lnTo>
                      <a:pt x="5374"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4"/>
              <p:cNvSpPr/>
              <p:nvPr/>
            </p:nvSpPr>
            <p:spPr>
              <a:xfrm>
                <a:off x="6539125" y="3362375"/>
                <a:ext cx="63500" cy="396375"/>
              </a:xfrm>
              <a:custGeom>
                <a:rect b="b" l="l" r="r" t="t"/>
                <a:pathLst>
                  <a:path extrusionOk="0" h="15855" w="2540">
                    <a:moveTo>
                      <a:pt x="2097" y="1"/>
                    </a:moveTo>
                    <a:lnTo>
                      <a:pt x="2097" y="650"/>
                    </a:lnTo>
                    <a:lnTo>
                      <a:pt x="2156" y="2274"/>
                    </a:lnTo>
                    <a:lnTo>
                      <a:pt x="2156" y="4341"/>
                    </a:lnTo>
                    <a:lnTo>
                      <a:pt x="2126" y="5404"/>
                    </a:lnTo>
                    <a:lnTo>
                      <a:pt x="2097" y="6437"/>
                    </a:lnTo>
                    <a:lnTo>
                      <a:pt x="2038" y="6968"/>
                    </a:lnTo>
                    <a:lnTo>
                      <a:pt x="1949" y="7559"/>
                    </a:lnTo>
                    <a:lnTo>
                      <a:pt x="1860" y="8238"/>
                    </a:lnTo>
                    <a:lnTo>
                      <a:pt x="1713" y="8976"/>
                    </a:lnTo>
                    <a:lnTo>
                      <a:pt x="1359" y="10481"/>
                    </a:lnTo>
                    <a:lnTo>
                      <a:pt x="1004" y="12017"/>
                    </a:lnTo>
                    <a:lnTo>
                      <a:pt x="621" y="13463"/>
                    </a:lnTo>
                    <a:lnTo>
                      <a:pt x="296" y="14615"/>
                    </a:lnTo>
                    <a:lnTo>
                      <a:pt x="1" y="15737"/>
                    </a:lnTo>
                    <a:lnTo>
                      <a:pt x="355" y="15855"/>
                    </a:lnTo>
                    <a:lnTo>
                      <a:pt x="709" y="14644"/>
                    </a:lnTo>
                    <a:lnTo>
                      <a:pt x="1034" y="13463"/>
                    </a:lnTo>
                    <a:lnTo>
                      <a:pt x="1388" y="12046"/>
                    </a:lnTo>
                    <a:lnTo>
                      <a:pt x="1772" y="10511"/>
                    </a:lnTo>
                    <a:lnTo>
                      <a:pt x="2097" y="8976"/>
                    </a:lnTo>
                    <a:lnTo>
                      <a:pt x="2244" y="8267"/>
                    </a:lnTo>
                    <a:lnTo>
                      <a:pt x="2333" y="7588"/>
                    </a:lnTo>
                    <a:lnTo>
                      <a:pt x="2421" y="6998"/>
                    </a:lnTo>
                    <a:lnTo>
                      <a:pt x="2480" y="6437"/>
                    </a:lnTo>
                    <a:lnTo>
                      <a:pt x="2510" y="5433"/>
                    </a:lnTo>
                    <a:lnTo>
                      <a:pt x="2539" y="4341"/>
                    </a:lnTo>
                    <a:lnTo>
                      <a:pt x="2510" y="2245"/>
                    </a:lnTo>
                    <a:lnTo>
                      <a:pt x="2480" y="650"/>
                    </a:lnTo>
                    <a:lnTo>
                      <a:pt x="2480"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4"/>
              <p:cNvSpPr/>
              <p:nvPr/>
            </p:nvSpPr>
            <p:spPr>
              <a:xfrm>
                <a:off x="5763425" y="4052475"/>
                <a:ext cx="67175" cy="67925"/>
              </a:xfrm>
              <a:custGeom>
                <a:rect b="b" l="l" r="r" t="t"/>
                <a:pathLst>
                  <a:path extrusionOk="0" h="2717" w="2687">
                    <a:moveTo>
                      <a:pt x="2392" y="1"/>
                    </a:moveTo>
                    <a:lnTo>
                      <a:pt x="1506" y="945"/>
                    </a:lnTo>
                    <a:lnTo>
                      <a:pt x="738" y="1742"/>
                    </a:lnTo>
                    <a:lnTo>
                      <a:pt x="354" y="2126"/>
                    </a:lnTo>
                    <a:lnTo>
                      <a:pt x="0" y="2422"/>
                    </a:lnTo>
                    <a:lnTo>
                      <a:pt x="266" y="2717"/>
                    </a:lnTo>
                    <a:lnTo>
                      <a:pt x="620" y="2422"/>
                    </a:lnTo>
                    <a:lnTo>
                      <a:pt x="1004" y="2038"/>
                    </a:lnTo>
                    <a:lnTo>
                      <a:pt x="1772" y="1241"/>
                    </a:lnTo>
                    <a:lnTo>
                      <a:pt x="2687" y="266"/>
                    </a:lnTo>
                    <a:lnTo>
                      <a:pt x="2392"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4"/>
              <p:cNvSpPr/>
              <p:nvPr/>
            </p:nvSpPr>
            <p:spPr>
              <a:xfrm>
                <a:off x="6079300" y="2687050"/>
                <a:ext cx="597125" cy="867250"/>
              </a:xfrm>
              <a:custGeom>
                <a:rect b="b" l="l" r="r" t="t"/>
                <a:pathLst>
                  <a:path extrusionOk="0" h="34690" w="23885">
                    <a:moveTo>
                      <a:pt x="11574" y="1"/>
                    </a:moveTo>
                    <a:lnTo>
                      <a:pt x="11160" y="60"/>
                    </a:lnTo>
                    <a:lnTo>
                      <a:pt x="10747" y="178"/>
                    </a:lnTo>
                    <a:lnTo>
                      <a:pt x="10334" y="325"/>
                    </a:lnTo>
                    <a:lnTo>
                      <a:pt x="10039" y="503"/>
                    </a:lnTo>
                    <a:lnTo>
                      <a:pt x="9743" y="680"/>
                    </a:lnTo>
                    <a:lnTo>
                      <a:pt x="9153" y="1064"/>
                    </a:lnTo>
                    <a:lnTo>
                      <a:pt x="8562" y="1447"/>
                    </a:lnTo>
                    <a:lnTo>
                      <a:pt x="8267" y="1624"/>
                    </a:lnTo>
                    <a:lnTo>
                      <a:pt x="7943" y="1772"/>
                    </a:lnTo>
                    <a:lnTo>
                      <a:pt x="7647" y="1861"/>
                    </a:lnTo>
                    <a:lnTo>
                      <a:pt x="7382" y="1920"/>
                    </a:lnTo>
                    <a:lnTo>
                      <a:pt x="7086" y="1949"/>
                    </a:lnTo>
                    <a:lnTo>
                      <a:pt x="6791" y="1979"/>
                    </a:lnTo>
                    <a:lnTo>
                      <a:pt x="6201" y="1979"/>
                    </a:lnTo>
                    <a:lnTo>
                      <a:pt x="5610" y="1920"/>
                    </a:lnTo>
                    <a:lnTo>
                      <a:pt x="4400" y="1743"/>
                    </a:lnTo>
                    <a:lnTo>
                      <a:pt x="3809" y="1654"/>
                    </a:lnTo>
                    <a:lnTo>
                      <a:pt x="3219" y="1595"/>
                    </a:lnTo>
                    <a:lnTo>
                      <a:pt x="2776" y="1565"/>
                    </a:lnTo>
                    <a:lnTo>
                      <a:pt x="2392" y="1595"/>
                    </a:lnTo>
                    <a:lnTo>
                      <a:pt x="2068" y="1654"/>
                    </a:lnTo>
                    <a:lnTo>
                      <a:pt x="1743" y="1743"/>
                    </a:lnTo>
                    <a:lnTo>
                      <a:pt x="1448" y="1861"/>
                    </a:lnTo>
                    <a:lnTo>
                      <a:pt x="1182" y="1979"/>
                    </a:lnTo>
                    <a:lnTo>
                      <a:pt x="946" y="2126"/>
                    </a:lnTo>
                    <a:lnTo>
                      <a:pt x="739" y="2333"/>
                    </a:lnTo>
                    <a:lnTo>
                      <a:pt x="562" y="2510"/>
                    </a:lnTo>
                    <a:lnTo>
                      <a:pt x="414" y="2746"/>
                    </a:lnTo>
                    <a:lnTo>
                      <a:pt x="296" y="2982"/>
                    </a:lnTo>
                    <a:lnTo>
                      <a:pt x="178" y="3219"/>
                    </a:lnTo>
                    <a:lnTo>
                      <a:pt x="89" y="3484"/>
                    </a:lnTo>
                    <a:lnTo>
                      <a:pt x="30" y="3780"/>
                    </a:lnTo>
                    <a:lnTo>
                      <a:pt x="1" y="4045"/>
                    </a:lnTo>
                    <a:lnTo>
                      <a:pt x="1" y="4341"/>
                    </a:lnTo>
                    <a:lnTo>
                      <a:pt x="1" y="4665"/>
                    </a:lnTo>
                    <a:lnTo>
                      <a:pt x="1" y="4961"/>
                    </a:lnTo>
                    <a:lnTo>
                      <a:pt x="119" y="5580"/>
                    </a:lnTo>
                    <a:lnTo>
                      <a:pt x="267" y="6230"/>
                    </a:lnTo>
                    <a:lnTo>
                      <a:pt x="503" y="6850"/>
                    </a:lnTo>
                    <a:lnTo>
                      <a:pt x="769" y="7440"/>
                    </a:lnTo>
                    <a:lnTo>
                      <a:pt x="1064" y="8001"/>
                    </a:lnTo>
                    <a:lnTo>
                      <a:pt x="1418" y="8533"/>
                    </a:lnTo>
                    <a:lnTo>
                      <a:pt x="1802" y="8976"/>
                    </a:lnTo>
                    <a:lnTo>
                      <a:pt x="2363" y="9566"/>
                    </a:lnTo>
                    <a:lnTo>
                      <a:pt x="2658" y="9891"/>
                    </a:lnTo>
                    <a:lnTo>
                      <a:pt x="2894" y="10216"/>
                    </a:lnTo>
                    <a:lnTo>
                      <a:pt x="3130" y="10599"/>
                    </a:lnTo>
                    <a:lnTo>
                      <a:pt x="3278" y="10983"/>
                    </a:lnTo>
                    <a:lnTo>
                      <a:pt x="3396" y="11396"/>
                    </a:lnTo>
                    <a:lnTo>
                      <a:pt x="3455" y="11810"/>
                    </a:lnTo>
                    <a:lnTo>
                      <a:pt x="3485" y="12253"/>
                    </a:lnTo>
                    <a:lnTo>
                      <a:pt x="3455" y="12695"/>
                    </a:lnTo>
                    <a:lnTo>
                      <a:pt x="3396" y="13138"/>
                    </a:lnTo>
                    <a:lnTo>
                      <a:pt x="3278" y="13581"/>
                    </a:lnTo>
                    <a:lnTo>
                      <a:pt x="3160" y="14024"/>
                    </a:lnTo>
                    <a:lnTo>
                      <a:pt x="3012" y="14496"/>
                    </a:lnTo>
                    <a:lnTo>
                      <a:pt x="2658" y="15382"/>
                    </a:lnTo>
                    <a:lnTo>
                      <a:pt x="2274" y="16268"/>
                    </a:lnTo>
                    <a:lnTo>
                      <a:pt x="1890" y="17124"/>
                    </a:lnTo>
                    <a:lnTo>
                      <a:pt x="1536" y="18039"/>
                    </a:lnTo>
                    <a:lnTo>
                      <a:pt x="1211" y="18984"/>
                    </a:lnTo>
                    <a:lnTo>
                      <a:pt x="946" y="19958"/>
                    </a:lnTo>
                    <a:lnTo>
                      <a:pt x="769" y="20932"/>
                    </a:lnTo>
                    <a:lnTo>
                      <a:pt x="621" y="21936"/>
                    </a:lnTo>
                    <a:lnTo>
                      <a:pt x="562" y="22910"/>
                    </a:lnTo>
                    <a:lnTo>
                      <a:pt x="562" y="23914"/>
                    </a:lnTo>
                    <a:lnTo>
                      <a:pt x="621" y="24888"/>
                    </a:lnTo>
                    <a:lnTo>
                      <a:pt x="680" y="25390"/>
                    </a:lnTo>
                    <a:lnTo>
                      <a:pt x="769" y="25863"/>
                    </a:lnTo>
                    <a:lnTo>
                      <a:pt x="857" y="26335"/>
                    </a:lnTo>
                    <a:lnTo>
                      <a:pt x="975" y="26807"/>
                    </a:lnTo>
                    <a:lnTo>
                      <a:pt x="1093" y="27280"/>
                    </a:lnTo>
                    <a:lnTo>
                      <a:pt x="1241" y="27722"/>
                    </a:lnTo>
                    <a:lnTo>
                      <a:pt x="1418" y="28165"/>
                    </a:lnTo>
                    <a:lnTo>
                      <a:pt x="1595" y="28608"/>
                    </a:lnTo>
                    <a:lnTo>
                      <a:pt x="1831" y="29051"/>
                    </a:lnTo>
                    <a:lnTo>
                      <a:pt x="2038" y="29464"/>
                    </a:lnTo>
                    <a:lnTo>
                      <a:pt x="2304" y="29878"/>
                    </a:lnTo>
                    <a:lnTo>
                      <a:pt x="2569" y="30261"/>
                    </a:lnTo>
                    <a:lnTo>
                      <a:pt x="2865" y="30645"/>
                    </a:lnTo>
                    <a:lnTo>
                      <a:pt x="3160" y="31029"/>
                    </a:lnTo>
                    <a:lnTo>
                      <a:pt x="3485" y="31383"/>
                    </a:lnTo>
                    <a:lnTo>
                      <a:pt x="3839" y="31708"/>
                    </a:lnTo>
                    <a:lnTo>
                      <a:pt x="4193" y="32003"/>
                    </a:lnTo>
                    <a:lnTo>
                      <a:pt x="4577" y="32299"/>
                    </a:lnTo>
                    <a:lnTo>
                      <a:pt x="4961" y="32564"/>
                    </a:lnTo>
                    <a:lnTo>
                      <a:pt x="5345" y="32830"/>
                    </a:lnTo>
                    <a:lnTo>
                      <a:pt x="5728" y="33037"/>
                    </a:lnTo>
                    <a:lnTo>
                      <a:pt x="6142" y="33243"/>
                    </a:lnTo>
                    <a:lnTo>
                      <a:pt x="6555" y="33450"/>
                    </a:lnTo>
                    <a:lnTo>
                      <a:pt x="6968" y="33627"/>
                    </a:lnTo>
                    <a:lnTo>
                      <a:pt x="7854" y="33922"/>
                    </a:lnTo>
                    <a:lnTo>
                      <a:pt x="8740" y="34188"/>
                    </a:lnTo>
                    <a:lnTo>
                      <a:pt x="9655" y="34365"/>
                    </a:lnTo>
                    <a:lnTo>
                      <a:pt x="10600" y="34513"/>
                    </a:lnTo>
                    <a:lnTo>
                      <a:pt x="11544" y="34631"/>
                    </a:lnTo>
                    <a:lnTo>
                      <a:pt x="12489" y="34690"/>
                    </a:lnTo>
                    <a:lnTo>
                      <a:pt x="14438" y="34690"/>
                    </a:lnTo>
                    <a:lnTo>
                      <a:pt x="15412" y="34660"/>
                    </a:lnTo>
                    <a:lnTo>
                      <a:pt x="16386" y="34631"/>
                    </a:lnTo>
                    <a:lnTo>
                      <a:pt x="18275" y="34483"/>
                    </a:lnTo>
                    <a:lnTo>
                      <a:pt x="19250" y="34395"/>
                    </a:lnTo>
                    <a:lnTo>
                      <a:pt x="19722" y="34336"/>
                    </a:lnTo>
                    <a:lnTo>
                      <a:pt x="20165" y="34247"/>
                    </a:lnTo>
                    <a:lnTo>
                      <a:pt x="20637" y="34129"/>
                    </a:lnTo>
                    <a:lnTo>
                      <a:pt x="21080" y="33981"/>
                    </a:lnTo>
                    <a:lnTo>
                      <a:pt x="21493" y="33775"/>
                    </a:lnTo>
                    <a:lnTo>
                      <a:pt x="21907" y="33538"/>
                    </a:lnTo>
                    <a:lnTo>
                      <a:pt x="22172" y="33332"/>
                    </a:lnTo>
                    <a:lnTo>
                      <a:pt x="22438" y="33096"/>
                    </a:lnTo>
                    <a:lnTo>
                      <a:pt x="22645" y="32830"/>
                    </a:lnTo>
                    <a:lnTo>
                      <a:pt x="22851" y="32564"/>
                    </a:lnTo>
                    <a:lnTo>
                      <a:pt x="23029" y="32269"/>
                    </a:lnTo>
                    <a:lnTo>
                      <a:pt x="23206" y="31944"/>
                    </a:lnTo>
                    <a:lnTo>
                      <a:pt x="23353" y="31649"/>
                    </a:lnTo>
                    <a:lnTo>
                      <a:pt x="23471" y="31295"/>
                    </a:lnTo>
                    <a:lnTo>
                      <a:pt x="23590" y="30970"/>
                    </a:lnTo>
                    <a:lnTo>
                      <a:pt x="23678" y="30616"/>
                    </a:lnTo>
                    <a:lnTo>
                      <a:pt x="23796" y="29907"/>
                    </a:lnTo>
                    <a:lnTo>
                      <a:pt x="23885" y="29199"/>
                    </a:lnTo>
                    <a:lnTo>
                      <a:pt x="23885" y="28461"/>
                    </a:lnTo>
                    <a:lnTo>
                      <a:pt x="23885" y="27752"/>
                    </a:lnTo>
                    <a:lnTo>
                      <a:pt x="23855" y="27043"/>
                    </a:lnTo>
                    <a:lnTo>
                      <a:pt x="23767" y="26335"/>
                    </a:lnTo>
                    <a:lnTo>
                      <a:pt x="23678" y="25626"/>
                    </a:lnTo>
                    <a:lnTo>
                      <a:pt x="23530" y="24918"/>
                    </a:lnTo>
                    <a:lnTo>
                      <a:pt x="23383" y="24209"/>
                    </a:lnTo>
                    <a:lnTo>
                      <a:pt x="23206" y="23530"/>
                    </a:lnTo>
                    <a:lnTo>
                      <a:pt x="22999" y="22822"/>
                    </a:lnTo>
                    <a:lnTo>
                      <a:pt x="22674" y="21936"/>
                    </a:lnTo>
                    <a:lnTo>
                      <a:pt x="22291" y="21080"/>
                    </a:lnTo>
                    <a:lnTo>
                      <a:pt x="21552" y="19338"/>
                    </a:lnTo>
                    <a:lnTo>
                      <a:pt x="21198" y="18452"/>
                    </a:lnTo>
                    <a:lnTo>
                      <a:pt x="20844" y="17567"/>
                    </a:lnTo>
                    <a:lnTo>
                      <a:pt x="20578" y="16681"/>
                    </a:lnTo>
                    <a:lnTo>
                      <a:pt x="20460" y="16209"/>
                    </a:lnTo>
                    <a:lnTo>
                      <a:pt x="20342" y="15766"/>
                    </a:lnTo>
                    <a:lnTo>
                      <a:pt x="20224" y="15146"/>
                    </a:lnTo>
                    <a:lnTo>
                      <a:pt x="20165" y="14496"/>
                    </a:lnTo>
                    <a:lnTo>
                      <a:pt x="20106" y="13847"/>
                    </a:lnTo>
                    <a:lnTo>
                      <a:pt x="20076" y="13197"/>
                    </a:lnTo>
                    <a:lnTo>
                      <a:pt x="20047" y="11928"/>
                    </a:lnTo>
                    <a:lnTo>
                      <a:pt x="20017" y="10629"/>
                    </a:lnTo>
                    <a:lnTo>
                      <a:pt x="19988" y="9330"/>
                    </a:lnTo>
                    <a:lnTo>
                      <a:pt x="19929" y="8710"/>
                    </a:lnTo>
                    <a:lnTo>
                      <a:pt x="19840" y="8060"/>
                    </a:lnTo>
                    <a:lnTo>
                      <a:pt x="19752" y="7440"/>
                    </a:lnTo>
                    <a:lnTo>
                      <a:pt x="19604" y="6820"/>
                    </a:lnTo>
                    <a:lnTo>
                      <a:pt x="19427" y="6230"/>
                    </a:lnTo>
                    <a:lnTo>
                      <a:pt x="19220" y="5640"/>
                    </a:lnTo>
                    <a:lnTo>
                      <a:pt x="18984" y="5138"/>
                    </a:lnTo>
                    <a:lnTo>
                      <a:pt x="18718" y="4665"/>
                    </a:lnTo>
                    <a:lnTo>
                      <a:pt x="18423" y="4222"/>
                    </a:lnTo>
                    <a:lnTo>
                      <a:pt x="18128" y="3780"/>
                    </a:lnTo>
                    <a:lnTo>
                      <a:pt x="17774" y="3337"/>
                    </a:lnTo>
                    <a:lnTo>
                      <a:pt x="17419" y="2953"/>
                    </a:lnTo>
                    <a:lnTo>
                      <a:pt x="17035" y="2540"/>
                    </a:lnTo>
                    <a:lnTo>
                      <a:pt x="16652" y="2185"/>
                    </a:lnTo>
                    <a:lnTo>
                      <a:pt x="16327" y="1890"/>
                    </a:lnTo>
                    <a:lnTo>
                      <a:pt x="15973" y="1595"/>
                    </a:lnTo>
                    <a:lnTo>
                      <a:pt x="15618" y="1329"/>
                    </a:lnTo>
                    <a:lnTo>
                      <a:pt x="15235" y="1093"/>
                    </a:lnTo>
                    <a:lnTo>
                      <a:pt x="14851" y="857"/>
                    </a:lnTo>
                    <a:lnTo>
                      <a:pt x="14467" y="650"/>
                    </a:lnTo>
                    <a:lnTo>
                      <a:pt x="14054" y="444"/>
                    </a:lnTo>
                    <a:lnTo>
                      <a:pt x="13640" y="296"/>
                    </a:lnTo>
                    <a:lnTo>
                      <a:pt x="13227" y="178"/>
                    </a:lnTo>
                    <a:lnTo>
                      <a:pt x="12814" y="60"/>
                    </a:lnTo>
                    <a:lnTo>
                      <a:pt x="1240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4"/>
              <p:cNvSpPr/>
              <p:nvPr/>
            </p:nvSpPr>
            <p:spPr>
              <a:xfrm>
                <a:off x="6903000" y="4522625"/>
                <a:ext cx="277525" cy="139525"/>
              </a:xfrm>
              <a:custGeom>
                <a:rect b="b" l="l" r="r" t="t"/>
                <a:pathLst>
                  <a:path extrusionOk="0" h="5581" w="11101">
                    <a:moveTo>
                      <a:pt x="6790" y="1"/>
                    </a:moveTo>
                    <a:lnTo>
                      <a:pt x="6554" y="30"/>
                    </a:lnTo>
                    <a:lnTo>
                      <a:pt x="6289" y="89"/>
                    </a:lnTo>
                    <a:lnTo>
                      <a:pt x="5993" y="178"/>
                    </a:lnTo>
                    <a:lnTo>
                      <a:pt x="5669" y="296"/>
                    </a:lnTo>
                    <a:lnTo>
                      <a:pt x="5049" y="621"/>
                    </a:lnTo>
                    <a:lnTo>
                      <a:pt x="4458" y="945"/>
                    </a:lnTo>
                    <a:lnTo>
                      <a:pt x="3897" y="1300"/>
                    </a:lnTo>
                    <a:lnTo>
                      <a:pt x="3454" y="1595"/>
                    </a:lnTo>
                    <a:lnTo>
                      <a:pt x="3071" y="1890"/>
                    </a:lnTo>
                    <a:lnTo>
                      <a:pt x="2775" y="1742"/>
                    </a:lnTo>
                    <a:lnTo>
                      <a:pt x="2480" y="1654"/>
                    </a:lnTo>
                    <a:lnTo>
                      <a:pt x="2185" y="1595"/>
                    </a:lnTo>
                    <a:lnTo>
                      <a:pt x="1890" y="1595"/>
                    </a:lnTo>
                    <a:lnTo>
                      <a:pt x="1594" y="1624"/>
                    </a:lnTo>
                    <a:lnTo>
                      <a:pt x="1329" y="1713"/>
                    </a:lnTo>
                    <a:lnTo>
                      <a:pt x="1034" y="1831"/>
                    </a:lnTo>
                    <a:lnTo>
                      <a:pt x="797" y="1979"/>
                    </a:lnTo>
                    <a:lnTo>
                      <a:pt x="591" y="2156"/>
                    </a:lnTo>
                    <a:lnTo>
                      <a:pt x="384" y="2362"/>
                    </a:lnTo>
                    <a:lnTo>
                      <a:pt x="236" y="2599"/>
                    </a:lnTo>
                    <a:lnTo>
                      <a:pt x="118" y="2835"/>
                    </a:lnTo>
                    <a:lnTo>
                      <a:pt x="30" y="3130"/>
                    </a:lnTo>
                    <a:lnTo>
                      <a:pt x="0" y="3396"/>
                    </a:lnTo>
                    <a:lnTo>
                      <a:pt x="30" y="3720"/>
                    </a:lnTo>
                    <a:lnTo>
                      <a:pt x="148" y="4016"/>
                    </a:lnTo>
                    <a:lnTo>
                      <a:pt x="295" y="4340"/>
                    </a:lnTo>
                    <a:lnTo>
                      <a:pt x="473" y="4606"/>
                    </a:lnTo>
                    <a:lnTo>
                      <a:pt x="679" y="4813"/>
                    </a:lnTo>
                    <a:lnTo>
                      <a:pt x="915" y="5019"/>
                    </a:lnTo>
                    <a:lnTo>
                      <a:pt x="1211" y="5167"/>
                    </a:lnTo>
                    <a:lnTo>
                      <a:pt x="1506" y="5315"/>
                    </a:lnTo>
                    <a:lnTo>
                      <a:pt x="1801" y="5403"/>
                    </a:lnTo>
                    <a:lnTo>
                      <a:pt x="2126" y="5492"/>
                    </a:lnTo>
                    <a:lnTo>
                      <a:pt x="2480" y="5551"/>
                    </a:lnTo>
                    <a:lnTo>
                      <a:pt x="2805" y="5580"/>
                    </a:lnTo>
                    <a:lnTo>
                      <a:pt x="3513" y="5580"/>
                    </a:lnTo>
                    <a:lnTo>
                      <a:pt x="4163" y="5521"/>
                    </a:lnTo>
                    <a:lnTo>
                      <a:pt x="4783" y="5403"/>
                    </a:lnTo>
                    <a:lnTo>
                      <a:pt x="5078" y="5315"/>
                    </a:lnTo>
                    <a:lnTo>
                      <a:pt x="5373" y="5167"/>
                    </a:lnTo>
                    <a:lnTo>
                      <a:pt x="5639" y="4990"/>
                    </a:lnTo>
                    <a:lnTo>
                      <a:pt x="5905" y="4813"/>
                    </a:lnTo>
                    <a:lnTo>
                      <a:pt x="6170" y="4577"/>
                    </a:lnTo>
                    <a:lnTo>
                      <a:pt x="6407" y="4340"/>
                    </a:lnTo>
                    <a:lnTo>
                      <a:pt x="6849" y="3839"/>
                    </a:lnTo>
                    <a:lnTo>
                      <a:pt x="7204" y="3366"/>
                    </a:lnTo>
                    <a:lnTo>
                      <a:pt x="7469" y="2953"/>
                    </a:lnTo>
                    <a:lnTo>
                      <a:pt x="7706" y="2569"/>
                    </a:lnTo>
                    <a:lnTo>
                      <a:pt x="8503" y="3012"/>
                    </a:lnTo>
                    <a:lnTo>
                      <a:pt x="9182" y="3337"/>
                    </a:lnTo>
                    <a:lnTo>
                      <a:pt x="9743" y="3543"/>
                    </a:lnTo>
                    <a:lnTo>
                      <a:pt x="10008" y="3602"/>
                    </a:lnTo>
                    <a:lnTo>
                      <a:pt x="10215" y="3661"/>
                    </a:lnTo>
                    <a:lnTo>
                      <a:pt x="10746" y="3661"/>
                    </a:lnTo>
                    <a:lnTo>
                      <a:pt x="10865" y="3602"/>
                    </a:lnTo>
                    <a:lnTo>
                      <a:pt x="10983" y="3543"/>
                    </a:lnTo>
                    <a:lnTo>
                      <a:pt x="11042" y="3484"/>
                    </a:lnTo>
                    <a:lnTo>
                      <a:pt x="11071" y="3396"/>
                    </a:lnTo>
                    <a:lnTo>
                      <a:pt x="11101" y="3307"/>
                    </a:lnTo>
                    <a:lnTo>
                      <a:pt x="11071" y="3160"/>
                    </a:lnTo>
                    <a:lnTo>
                      <a:pt x="10953" y="3012"/>
                    </a:lnTo>
                    <a:lnTo>
                      <a:pt x="10806" y="2805"/>
                    </a:lnTo>
                    <a:lnTo>
                      <a:pt x="10599" y="2569"/>
                    </a:lnTo>
                    <a:lnTo>
                      <a:pt x="10067" y="2008"/>
                    </a:lnTo>
                    <a:lnTo>
                      <a:pt x="9418" y="1447"/>
                    </a:lnTo>
                    <a:lnTo>
                      <a:pt x="8709" y="916"/>
                    </a:lnTo>
                    <a:lnTo>
                      <a:pt x="8355" y="650"/>
                    </a:lnTo>
                    <a:lnTo>
                      <a:pt x="8001" y="443"/>
                    </a:lnTo>
                    <a:lnTo>
                      <a:pt x="7676" y="266"/>
                    </a:lnTo>
                    <a:lnTo>
                      <a:pt x="7351" y="119"/>
                    </a:lnTo>
                    <a:lnTo>
                      <a:pt x="7056" y="30"/>
                    </a:lnTo>
                    <a:lnTo>
                      <a:pt x="679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4"/>
              <p:cNvSpPr/>
              <p:nvPr/>
            </p:nvSpPr>
            <p:spPr>
              <a:xfrm>
                <a:off x="5525025" y="3875350"/>
                <a:ext cx="50200" cy="50200"/>
              </a:xfrm>
              <a:custGeom>
                <a:rect b="b" l="l" r="r" t="t"/>
                <a:pathLst>
                  <a:path extrusionOk="0" h="2008" w="2008">
                    <a:moveTo>
                      <a:pt x="1742" y="0"/>
                    </a:moveTo>
                    <a:lnTo>
                      <a:pt x="1240" y="561"/>
                    </a:lnTo>
                    <a:lnTo>
                      <a:pt x="679" y="1093"/>
                    </a:lnTo>
                    <a:lnTo>
                      <a:pt x="0" y="1742"/>
                    </a:lnTo>
                    <a:lnTo>
                      <a:pt x="237" y="2008"/>
                    </a:lnTo>
                    <a:lnTo>
                      <a:pt x="945" y="1358"/>
                    </a:lnTo>
                    <a:lnTo>
                      <a:pt x="1506" y="797"/>
                    </a:lnTo>
                    <a:lnTo>
                      <a:pt x="2008" y="266"/>
                    </a:lnTo>
                    <a:lnTo>
                      <a:pt x="1742"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4"/>
              <p:cNvSpPr/>
              <p:nvPr/>
            </p:nvSpPr>
            <p:spPr>
              <a:xfrm>
                <a:off x="6292600" y="3777175"/>
                <a:ext cx="70900" cy="583850"/>
              </a:xfrm>
              <a:custGeom>
                <a:rect b="b" l="l" r="r" t="t"/>
                <a:pathLst>
                  <a:path extrusionOk="0" h="23354" w="2836">
                    <a:moveTo>
                      <a:pt x="2747" y="1"/>
                    </a:moveTo>
                    <a:lnTo>
                      <a:pt x="2363" y="30"/>
                    </a:lnTo>
                    <a:lnTo>
                      <a:pt x="2422" y="1506"/>
                    </a:lnTo>
                    <a:lnTo>
                      <a:pt x="2451" y="2953"/>
                    </a:lnTo>
                    <a:lnTo>
                      <a:pt x="2451" y="4429"/>
                    </a:lnTo>
                    <a:lnTo>
                      <a:pt x="2451" y="5905"/>
                    </a:lnTo>
                    <a:lnTo>
                      <a:pt x="2392" y="7352"/>
                    </a:lnTo>
                    <a:lnTo>
                      <a:pt x="2304" y="8828"/>
                    </a:lnTo>
                    <a:lnTo>
                      <a:pt x="2215" y="10275"/>
                    </a:lnTo>
                    <a:lnTo>
                      <a:pt x="2068" y="11751"/>
                    </a:lnTo>
                    <a:lnTo>
                      <a:pt x="1920" y="13197"/>
                    </a:lnTo>
                    <a:lnTo>
                      <a:pt x="1713" y="14644"/>
                    </a:lnTo>
                    <a:lnTo>
                      <a:pt x="1507" y="16091"/>
                    </a:lnTo>
                    <a:lnTo>
                      <a:pt x="1270" y="17537"/>
                    </a:lnTo>
                    <a:lnTo>
                      <a:pt x="975" y="18984"/>
                    </a:lnTo>
                    <a:lnTo>
                      <a:pt x="680" y="20401"/>
                    </a:lnTo>
                    <a:lnTo>
                      <a:pt x="355" y="21847"/>
                    </a:lnTo>
                    <a:lnTo>
                      <a:pt x="1" y="23265"/>
                    </a:lnTo>
                    <a:lnTo>
                      <a:pt x="385" y="23353"/>
                    </a:lnTo>
                    <a:lnTo>
                      <a:pt x="739" y="21936"/>
                    </a:lnTo>
                    <a:lnTo>
                      <a:pt x="1064" y="20489"/>
                    </a:lnTo>
                    <a:lnTo>
                      <a:pt x="1359" y="19043"/>
                    </a:lnTo>
                    <a:lnTo>
                      <a:pt x="1625" y="17596"/>
                    </a:lnTo>
                    <a:lnTo>
                      <a:pt x="1890" y="16150"/>
                    </a:lnTo>
                    <a:lnTo>
                      <a:pt x="2097" y="14703"/>
                    </a:lnTo>
                    <a:lnTo>
                      <a:pt x="2274" y="13227"/>
                    </a:lnTo>
                    <a:lnTo>
                      <a:pt x="2451" y="11780"/>
                    </a:lnTo>
                    <a:lnTo>
                      <a:pt x="2569" y="10304"/>
                    </a:lnTo>
                    <a:lnTo>
                      <a:pt x="2688" y="8857"/>
                    </a:lnTo>
                    <a:lnTo>
                      <a:pt x="2776" y="7381"/>
                    </a:lnTo>
                    <a:lnTo>
                      <a:pt x="2806" y="5905"/>
                    </a:lnTo>
                    <a:lnTo>
                      <a:pt x="2835" y="4429"/>
                    </a:lnTo>
                    <a:lnTo>
                      <a:pt x="2835" y="2953"/>
                    </a:lnTo>
                    <a:lnTo>
                      <a:pt x="2806" y="1477"/>
                    </a:lnTo>
                    <a:lnTo>
                      <a:pt x="2747"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4"/>
              <p:cNvSpPr/>
              <p:nvPr/>
            </p:nvSpPr>
            <p:spPr>
              <a:xfrm>
                <a:off x="6009200" y="4008925"/>
                <a:ext cx="24375" cy="131400"/>
              </a:xfrm>
              <a:custGeom>
                <a:rect b="b" l="l" r="r" t="t"/>
                <a:pathLst>
                  <a:path extrusionOk="0" h="5256" w="975">
                    <a:moveTo>
                      <a:pt x="591" y="1"/>
                    </a:moveTo>
                    <a:lnTo>
                      <a:pt x="502" y="532"/>
                    </a:lnTo>
                    <a:lnTo>
                      <a:pt x="295" y="1802"/>
                    </a:lnTo>
                    <a:lnTo>
                      <a:pt x="177" y="2628"/>
                    </a:lnTo>
                    <a:lnTo>
                      <a:pt x="89" y="3514"/>
                    </a:lnTo>
                    <a:lnTo>
                      <a:pt x="30" y="4400"/>
                    </a:lnTo>
                    <a:lnTo>
                      <a:pt x="0" y="5256"/>
                    </a:lnTo>
                    <a:lnTo>
                      <a:pt x="384" y="5256"/>
                    </a:lnTo>
                    <a:lnTo>
                      <a:pt x="414" y="4400"/>
                    </a:lnTo>
                    <a:lnTo>
                      <a:pt x="473" y="3544"/>
                    </a:lnTo>
                    <a:lnTo>
                      <a:pt x="561" y="2658"/>
                    </a:lnTo>
                    <a:lnTo>
                      <a:pt x="679" y="1861"/>
                    </a:lnTo>
                    <a:lnTo>
                      <a:pt x="886" y="591"/>
                    </a:lnTo>
                    <a:lnTo>
                      <a:pt x="975" y="89"/>
                    </a:lnTo>
                    <a:lnTo>
                      <a:pt x="591"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4"/>
              <p:cNvSpPr/>
              <p:nvPr/>
            </p:nvSpPr>
            <p:spPr>
              <a:xfrm>
                <a:off x="5752350" y="3749125"/>
                <a:ext cx="188225" cy="223675"/>
              </a:xfrm>
              <a:custGeom>
                <a:rect b="b" l="l" r="r" t="t"/>
                <a:pathLst>
                  <a:path extrusionOk="0" h="8947" w="7529">
                    <a:moveTo>
                      <a:pt x="1211" y="1"/>
                    </a:moveTo>
                    <a:lnTo>
                      <a:pt x="0" y="3012"/>
                    </a:lnTo>
                    <a:lnTo>
                      <a:pt x="5433" y="8946"/>
                    </a:lnTo>
                    <a:lnTo>
                      <a:pt x="7529" y="6348"/>
                    </a:lnTo>
                    <a:lnTo>
                      <a:pt x="4104" y="2186"/>
                    </a:lnTo>
                    <a:lnTo>
                      <a:pt x="2687" y="3337"/>
                    </a:lnTo>
                    <a:lnTo>
                      <a:pt x="2687" y="3337"/>
                    </a:lnTo>
                    <a:lnTo>
                      <a:pt x="2982" y="1536"/>
                    </a:lnTo>
                    <a:lnTo>
                      <a:pt x="12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24"/>
              <p:cNvSpPr/>
              <p:nvPr/>
            </p:nvSpPr>
            <p:spPr>
              <a:xfrm>
                <a:off x="6658700" y="3929950"/>
                <a:ext cx="200775" cy="212600"/>
              </a:xfrm>
              <a:custGeom>
                <a:rect b="b" l="l" r="r" t="t"/>
                <a:pathLst>
                  <a:path extrusionOk="0" h="8504" w="8031">
                    <a:moveTo>
                      <a:pt x="7381" y="1"/>
                    </a:moveTo>
                    <a:lnTo>
                      <a:pt x="5344" y="1182"/>
                    </a:lnTo>
                    <a:lnTo>
                      <a:pt x="5344" y="3012"/>
                    </a:lnTo>
                    <a:lnTo>
                      <a:pt x="4133" y="1654"/>
                    </a:lnTo>
                    <a:lnTo>
                      <a:pt x="0" y="5138"/>
                    </a:lnTo>
                    <a:lnTo>
                      <a:pt x="1683" y="8503"/>
                    </a:lnTo>
                    <a:lnTo>
                      <a:pt x="8030" y="3189"/>
                    </a:lnTo>
                    <a:lnTo>
                      <a:pt x="7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24"/>
              <p:cNvSpPr/>
              <p:nvPr/>
            </p:nvSpPr>
            <p:spPr>
              <a:xfrm>
                <a:off x="6752425" y="4096775"/>
                <a:ext cx="61275" cy="43550"/>
              </a:xfrm>
              <a:custGeom>
                <a:rect b="b" l="l" r="r" t="t"/>
                <a:pathLst>
                  <a:path extrusionOk="0" h="1742" w="2451">
                    <a:moveTo>
                      <a:pt x="2067" y="0"/>
                    </a:moveTo>
                    <a:lnTo>
                      <a:pt x="2008" y="266"/>
                    </a:lnTo>
                    <a:lnTo>
                      <a:pt x="1920" y="502"/>
                    </a:lnTo>
                    <a:lnTo>
                      <a:pt x="1742" y="738"/>
                    </a:lnTo>
                    <a:lnTo>
                      <a:pt x="1565" y="945"/>
                    </a:lnTo>
                    <a:lnTo>
                      <a:pt x="1388" y="1063"/>
                    </a:lnTo>
                    <a:lnTo>
                      <a:pt x="1241" y="1181"/>
                    </a:lnTo>
                    <a:lnTo>
                      <a:pt x="1063" y="1240"/>
                    </a:lnTo>
                    <a:lnTo>
                      <a:pt x="857" y="1299"/>
                    </a:lnTo>
                    <a:lnTo>
                      <a:pt x="680" y="1358"/>
                    </a:lnTo>
                    <a:lnTo>
                      <a:pt x="266" y="1358"/>
                    </a:lnTo>
                    <a:lnTo>
                      <a:pt x="89" y="1329"/>
                    </a:lnTo>
                    <a:lnTo>
                      <a:pt x="1" y="1712"/>
                    </a:lnTo>
                    <a:lnTo>
                      <a:pt x="207" y="1742"/>
                    </a:lnTo>
                    <a:lnTo>
                      <a:pt x="414" y="1742"/>
                    </a:lnTo>
                    <a:lnTo>
                      <a:pt x="798" y="1712"/>
                    </a:lnTo>
                    <a:lnTo>
                      <a:pt x="1152" y="1624"/>
                    </a:lnTo>
                    <a:lnTo>
                      <a:pt x="1506" y="1447"/>
                    </a:lnTo>
                    <a:lnTo>
                      <a:pt x="1654" y="1358"/>
                    </a:lnTo>
                    <a:lnTo>
                      <a:pt x="1801" y="1240"/>
                    </a:lnTo>
                    <a:lnTo>
                      <a:pt x="2067" y="974"/>
                    </a:lnTo>
                    <a:lnTo>
                      <a:pt x="2244" y="679"/>
                    </a:lnTo>
                    <a:lnTo>
                      <a:pt x="2362" y="354"/>
                    </a:lnTo>
                    <a:lnTo>
                      <a:pt x="2421" y="207"/>
                    </a:lnTo>
                    <a:lnTo>
                      <a:pt x="2451" y="30"/>
                    </a:lnTo>
                    <a:lnTo>
                      <a:pt x="2067"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4"/>
              <p:cNvSpPr/>
              <p:nvPr/>
            </p:nvSpPr>
            <p:spPr>
              <a:xfrm>
                <a:off x="3608250" y="4237725"/>
                <a:ext cx="1775100" cy="612625"/>
              </a:xfrm>
              <a:custGeom>
                <a:rect b="b" l="l" r="r" t="t"/>
                <a:pathLst>
                  <a:path extrusionOk="0" h="24505" w="71004">
                    <a:moveTo>
                      <a:pt x="57777" y="1"/>
                    </a:moveTo>
                    <a:lnTo>
                      <a:pt x="56065" y="30"/>
                    </a:lnTo>
                    <a:lnTo>
                      <a:pt x="54234" y="89"/>
                    </a:lnTo>
                    <a:lnTo>
                      <a:pt x="50367" y="237"/>
                    </a:lnTo>
                    <a:lnTo>
                      <a:pt x="46322" y="414"/>
                    </a:lnTo>
                    <a:lnTo>
                      <a:pt x="42277" y="591"/>
                    </a:lnTo>
                    <a:lnTo>
                      <a:pt x="40299" y="650"/>
                    </a:lnTo>
                    <a:lnTo>
                      <a:pt x="38351" y="680"/>
                    </a:lnTo>
                    <a:lnTo>
                      <a:pt x="36491" y="709"/>
                    </a:lnTo>
                    <a:lnTo>
                      <a:pt x="34720" y="680"/>
                    </a:lnTo>
                    <a:lnTo>
                      <a:pt x="31118" y="591"/>
                    </a:lnTo>
                    <a:lnTo>
                      <a:pt x="27339" y="473"/>
                    </a:lnTo>
                    <a:lnTo>
                      <a:pt x="22852" y="385"/>
                    </a:lnTo>
                    <a:lnTo>
                      <a:pt x="18098" y="296"/>
                    </a:lnTo>
                    <a:lnTo>
                      <a:pt x="11574" y="296"/>
                    </a:lnTo>
                    <a:lnTo>
                      <a:pt x="9803" y="326"/>
                    </a:lnTo>
                    <a:lnTo>
                      <a:pt x="8297" y="385"/>
                    </a:lnTo>
                    <a:lnTo>
                      <a:pt x="7145" y="473"/>
                    </a:lnTo>
                    <a:lnTo>
                      <a:pt x="6673" y="532"/>
                    </a:lnTo>
                    <a:lnTo>
                      <a:pt x="6230" y="621"/>
                    </a:lnTo>
                    <a:lnTo>
                      <a:pt x="5787" y="739"/>
                    </a:lnTo>
                    <a:lnTo>
                      <a:pt x="5374" y="857"/>
                    </a:lnTo>
                    <a:lnTo>
                      <a:pt x="4961" y="1034"/>
                    </a:lnTo>
                    <a:lnTo>
                      <a:pt x="4577" y="1211"/>
                    </a:lnTo>
                    <a:lnTo>
                      <a:pt x="4223" y="1418"/>
                    </a:lnTo>
                    <a:lnTo>
                      <a:pt x="3868" y="1625"/>
                    </a:lnTo>
                    <a:lnTo>
                      <a:pt x="3544" y="1861"/>
                    </a:lnTo>
                    <a:lnTo>
                      <a:pt x="3219" y="2126"/>
                    </a:lnTo>
                    <a:lnTo>
                      <a:pt x="2924" y="2422"/>
                    </a:lnTo>
                    <a:lnTo>
                      <a:pt x="2629" y="2717"/>
                    </a:lnTo>
                    <a:lnTo>
                      <a:pt x="2363" y="3012"/>
                    </a:lnTo>
                    <a:lnTo>
                      <a:pt x="2097" y="3337"/>
                    </a:lnTo>
                    <a:lnTo>
                      <a:pt x="1861" y="3691"/>
                    </a:lnTo>
                    <a:lnTo>
                      <a:pt x="1654" y="4045"/>
                    </a:lnTo>
                    <a:lnTo>
                      <a:pt x="1448" y="4400"/>
                    </a:lnTo>
                    <a:lnTo>
                      <a:pt x="1241" y="4784"/>
                    </a:lnTo>
                    <a:lnTo>
                      <a:pt x="916" y="5551"/>
                    </a:lnTo>
                    <a:lnTo>
                      <a:pt x="621" y="6378"/>
                    </a:lnTo>
                    <a:lnTo>
                      <a:pt x="385" y="7204"/>
                    </a:lnTo>
                    <a:lnTo>
                      <a:pt x="208" y="8090"/>
                    </a:lnTo>
                    <a:lnTo>
                      <a:pt x="90" y="8946"/>
                    </a:lnTo>
                    <a:lnTo>
                      <a:pt x="1" y="9802"/>
                    </a:lnTo>
                    <a:lnTo>
                      <a:pt x="1" y="10688"/>
                    </a:lnTo>
                    <a:lnTo>
                      <a:pt x="1" y="11131"/>
                    </a:lnTo>
                    <a:lnTo>
                      <a:pt x="90" y="11603"/>
                    </a:lnTo>
                    <a:lnTo>
                      <a:pt x="237" y="12105"/>
                    </a:lnTo>
                    <a:lnTo>
                      <a:pt x="444" y="12607"/>
                    </a:lnTo>
                    <a:lnTo>
                      <a:pt x="680" y="13138"/>
                    </a:lnTo>
                    <a:lnTo>
                      <a:pt x="1005" y="13699"/>
                    </a:lnTo>
                    <a:lnTo>
                      <a:pt x="1359" y="14260"/>
                    </a:lnTo>
                    <a:lnTo>
                      <a:pt x="1802" y="14851"/>
                    </a:lnTo>
                    <a:lnTo>
                      <a:pt x="2304" y="15441"/>
                    </a:lnTo>
                    <a:lnTo>
                      <a:pt x="2865" y="16032"/>
                    </a:lnTo>
                    <a:lnTo>
                      <a:pt x="3485" y="16622"/>
                    </a:lnTo>
                    <a:lnTo>
                      <a:pt x="4193" y="17213"/>
                    </a:lnTo>
                    <a:lnTo>
                      <a:pt x="4961" y="17773"/>
                    </a:lnTo>
                    <a:lnTo>
                      <a:pt x="5787" y="18364"/>
                    </a:lnTo>
                    <a:lnTo>
                      <a:pt x="6673" y="18925"/>
                    </a:lnTo>
                    <a:lnTo>
                      <a:pt x="7647" y="19486"/>
                    </a:lnTo>
                    <a:lnTo>
                      <a:pt x="8681" y="20047"/>
                    </a:lnTo>
                    <a:lnTo>
                      <a:pt x="9803" y="20549"/>
                    </a:lnTo>
                    <a:lnTo>
                      <a:pt x="10983" y="21051"/>
                    </a:lnTo>
                    <a:lnTo>
                      <a:pt x="12253" y="21552"/>
                    </a:lnTo>
                    <a:lnTo>
                      <a:pt x="13611" y="21995"/>
                    </a:lnTo>
                    <a:lnTo>
                      <a:pt x="15028" y="22438"/>
                    </a:lnTo>
                    <a:lnTo>
                      <a:pt x="16504" y="22822"/>
                    </a:lnTo>
                    <a:lnTo>
                      <a:pt x="18098" y="23176"/>
                    </a:lnTo>
                    <a:lnTo>
                      <a:pt x="19752" y="23501"/>
                    </a:lnTo>
                    <a:lnTo>
                      <a:pt x="21493" y="23796"/>
                    </a:lnTo>
                    <a:lnTo>
                      <a:pt x="23294" y="24032"/>
                    </a:lnTo>
                    <a:lnTo>
                      <a:pt x="25213" y="24209"/>
                    </a:lnTo>
                    <a:lnTo>
                      <a:pt x="27191" y="24357"/>
                    </a:lnTo>
                    <a:lnTo>
                      <a:pt x="29287" y="24446"/>
                    </a:lnTo>
                    <a:lnTo>
                      <a:pt x="31443" y="24505"/>
                    </a:lnTo>
                    <a:lnTo>
                      <a:pt x="33686" y="24475"/>
                    </a:lnTo>
                    <a:lnTo>
                      <a:pt x="35960" y="24416"/>
                    </a:lnTo>
                    <a:lnTo>
                      <a:pt x="38115" y="24298"/>
                    </a:lnTo>
                    <a:lnTo>
                      <a:pt x="40181" y="24150"/>
                    </a:lnTo>
                    <a:lnTo>
                      <a:pt x="42159" y="23973"/>
                    </a:lnTo>
                    <a:lnTo>
                      <a:pt x="44078" y="23767"/>
                    </a:lnTo>
                    <a:lnTo>
                      <a:pt x="45879" y="23530"/>
                    </a:lnTo>
                    <a:lnTo>
                      <a:pt x="47621" y="23265"/>
                    </a:lnTo>
                    <a:lnTo>
                      <a:pt x="49274" y="22969"/>
                    </a:lnTo>
                    <a:lnTo>
                      <a:pt x="50869" y="22645"/>
                    </a:lnTo>
                    <a:lnTo>
                      <a:pt x="52345" y="22290"/>
                    </a:lnTo>
                    <a:lnTo>
                      <a:pt x="53791" y="21936"/>
                    </a:lnTo>
                    <a:lnTo>
                      <a:pt x="55149" y="21523"/>
                    </a:lnTo>
                    <a:lnTo>
                      <a:pt x="56419" y="21139"/>
                    </a:lnTo>
                    <a:lnTo>
                      <a:pt x="57629" y="20696"/>
                    </a:lnTo>
                    <a:lnTo>
                      <a:pt x="58781" y="20253"/>
                    </a:lnTo>
                    <a:lnTo>
                      <a:pt x="59873" y="19811"/>
                    </a:lnTo>
                    <a:lnTo>
                      <a:pt x="60906" y="19368"/>
                    </a:lnTo>
                    <a:lnTo>
                      <a:pt x="61851" y="18895"/>
                    </a:lnTo>
                    <a:lnTo>
                      <a:pt x="62766" y="18393"/>
                    </a:lnTo>
                    <a:lnTo>
                      <a:pt x="63593" y="17921"/>
                    </a:lnTo>
                    <a:lnTo>
                      <a:pt x="64390" y="17449"/>
                    </a:lnTo>
                    <a:lnTo>
                      <a:pt x="65128" y="16947"/>
                    </a:lnTo>
                    <a:lnTo>
                      <a:pt x="65807" y="16474"/>
                    </a:lnTo>
                    <a:lnTo>
                      <a:pt x="66457" y="15973"/>
                    </a:lnTo>
                    <a:lnTo>
                      <a:pt x="67047" y="15500"/>
                    </a:lnTo>
                    <a:lnTo>
                      <a:pt x="67578" y="14998"/>
                    </a:lnTo>
                    <a:lnTo>
                      <a:pt x="68080" y="14556"/>
                    </a:lnTo>
                    <a:lnTo>
                      <a:pt x="68523" y="14083"/>
                    </a:lnTo>
                    <a:lnTo>
                      <a:pt x="68936" y="13640"/>
                    </a:lnTo>
                    <a:lnTo>
                      <a:pt x="69320" y="13197"/>
                    </a:lnTo>
                    <a:lnTo>
                      <a:pt x="69675" y="12784"/>
                    </a:lnTo>
                    <a:lnTo>
                      <a:pt x="69970" y="12371"/>
                    </a:lnTo>
                    <a:lnTo>
                      <a:pt x="70235" y="11958"/>
                    </a:lnTo>
                    <a:lnTo>
                      <a:pt x="70442" y="11544"/>
                    </a:lnTo>
                    <a:lnTo>
                      <a:pt x="70649" y="11101"/>
                    </a:lnTo>
                    <a:lnTo>
                      <a:pt x="70796" y="10659"/>
                    </a:lnTo>
                    <a:lnTo>
                      <a:pt x="70885" y="10216"/>
                    </a:lnTo>
                    <a:lnTo>
                      <a:pt x="70974" y="9743"/>
                    </a:lnTo>
                    <a:lnTo>
                      <a:pt x="71003" y="9271"/>
                    </a:lnTo>
                    <a:lnTo>
                      <a:pt x="71003" y="8799"/>
                    </a:lnTo>
                    <a:lnTo>
                      <a:pt x="70974" y="8326"/>
                    </a:lnTo>
                    <a:lnTo>
                      <a:pt x="70914" y="7824"/>
                    </a:lnTo>
                    <a:lnTo>
                      <a:pt x="70826" y="7352"/>
                    </a:lnTo>
                    <a:lnTo>
                      <a:pt x="70678" y="6880"/>
                    </a:lnTo>
                    <a:lnTo>
                      <a:pt x="70531" y="6407"/>
                    </a:lnTo>
                    <a:lnTo>
                      <a:pt x="70354" y="5935"/>
                    </a:lnTo>
                    <a:lnTo>
                      <a:pt x="70147" y="5463"/>
                    </a:lnTo>
                    <a:lnTo>
                      <a:pt x="69911" y="5020"/>
                    </a:lnTo>
                    <a:lnTo>
                      <a:pt x="69645" y="4577"/>
                    </a:lnTo>
                    <a:lnTo>
                      <a:pt x="69350" y="4134"/>
                    </a:lnTo>
                    <a:lnTo>
                      <a:pt x="69025" y="3721"/>
                    </a:lnTo>
                    <a:lnTo>
                      <a:pt x="68700" y="3307"/>
                    </a:lnTo>
                    <a:lnTo>
                      <a:pt x="68346" y="2924"/>
                    </a:lnTo>
                    <a:lnTo>
                      <a:pt x="67962" y="2540"/>
                    </a:lnTo>
                    <a:lnTo>
                      <a:pt x="67578" y="2215"/>
                    </a:lnTo>
                    <a:lnTo>
                      <a:pt x="67165" y="1861"/>
                    </a:lnTo>
                    <a:lnTo>
                      <a:pt x="66722" y="1566"/>
                    </a:lnTo>
                    <a:lnTo>
                      <a:pt x="66279" y="1300"/>
                    </a:lnTo>
                    <a:lnTo>
                      <a:pt x="65837" y="1034"/>
                    </a:lnTo>
                    <a:lnTo>
                      <a:pt x="65335" y="827"/>
                    </a:lnTo>
                    <a:lnTo>
                      <a:pt x="64862" y="621"/>
                    </a:lnTo>
                    <a:lnTo>
                      <a:pt x="64360" y="473"/>
                    </a:lnTo>
                    <a:lnTo>
                      <a:pt x="63859" y="326"/>
                    </a:lnTo>
                    <a:lnTo>
                      <a:pt x="63327" y="237"/>
                    </a:lnTo>
                    <a:lnTo>
                      <a:pt x="62176" y="119"/>
                    </a:lnTo>
                    <a:lnTo>
                      <a:pt x="60847" y="30"/>
                    </a:lnTo>
                    <a:lnTo>
                      <a:pt x="593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4"/>
              <p:cNvSpPr/>
              <p:nvPr/>
            </p:nvSpPr>
            <p:spPr>
              <a:xfrm>
                <a:off x="4019375" y="4346225"/>
                <a:ext cx="211850" cy="74575"/>
              </a:xfrm>
              <a:custGeom>
                <a:rect b="b" l="l" r="r" t="t"/>
                <a:pathLst>
                  <a:path extrusionOk="0" h="2983" w="8474">
                    <a:moveTo>
                      <a:pt x="89" y="1"/>
                    </a:moveTo>
                    <a:lnTo>
                      <a:pt x="0" y="355"/>
                    </a:lnTo>
                    <a:lnTo>
                      <a:pt x="797" y="562"/>
                    </a:lnTo>
                    <a:lnTo>
                      <a:pt x="2805" y="1093"/>
                    </a:lnTo>
                    <a:lnTo>
                      <a:pt x="4074" y="1477"/>
                    </a:lnTo>
                    <a:lnTo>
                      <a:pt x="5491" y="1920"/>
                    </a:lnTo>
                    <a:lnTo>
                      <a:pt x="6908" y="2422"/>
                    </a:lnTo>
                    <a:lnTo>
                      <a:pt x="8326" y="2982"/>
                    </a:lnTo>
                    <a:lnTo>
                      <a:pt x="8473" y="2628"/>
                    </a:lnTo>
                    <a:lnTo>
                      <a:pt x="7056" y="2067"/>
                    </a:lnTo>
                    <a:lnTo>
                      <a:pt x="5609" y="1565"/>
                    </a:lnTo>
                    <a:lnTo>
                      <a:pt x="4192" y="1123"/>
                    </a:lnTo>
                    <a:lnTo>
                      <a:pt x="2893" y="739"/>
                    </a:lnTo>
                    <a:lnTo>
                      <a:pt x="886" y="178"/>
                    </a:lnTo>
                    <a:lnTo>
                      <a:pt x="89"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4"/>
              <p:cNvSpPr/>
              <p:nvPr/>
            </p:nvSpPr>
            <p:spPr>
              <a:xfrm>
                <a:off x="4815000" y="4346225"/>
                <a:ext cx="211125" cy="74575"/>
              </a:xfrm>
              <a:custGeom>
                <a:rect b="b" l="l" r="r" t="t"/>
                <a:pathLst>
                  <a:path extrusionOk="0" h="2983" w="8445">
                    <a:moveTo>
                      <a:pt x="8355" y="1"/>
                    </a:moveTo>
                    <a:lnTo>
                      <a:pt x="7558" y="178"/>
                    </a:lnTo>
                    <a:lnTo>
                      <a:pt x="5551" y="739"/>
                    </a:lnTo>
                    <a:lnTo>
                      <a:pt x="4252" y="1123"/>
                    </a:lnTo>
                    <a:lnTo>
                      <a:pt x="2835" y="1565"/>
                    </a:lnTo>
                    <a:lnTo>
                      <a:pt x="1418" y="2067"/>
                    </a:lnTo>
                    <a:lnTo>
                      <a:pt x="1" y="2628"/>
                    </a:lnTo>
                    <a:lnTo>
                      <a:pt x="119" y="2982"/>
                    </a:lnTo>
                    <a:lnTo>
                      <a:pt x="1536" y="2422"/>
                    </a:lnTo>
                    <a:lnTo>
                      <a:pt x="2982" y="1920"/>
                    </a:lnTo>
                    <a:lnTo>
                      <a:pt x="4370" y="1477"/>
                    </a:lnTo>
                    <a:lnTo>
                      <a:pt x="5639" y="1093"/>
                    </a:lnTo>
                    <a:lnTo>
                      <a:pt x="7647" y="562"/>
                    </a:lnTo>
                    <a:lnTo>
                      <a:pt x="8444" y="355"/>
                    </a:lnTo>
                    <a:lnTo>
                      <a:pt x="8355"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4"/>
              <p:cNvSpPr/>
              <p:nvPr/>
            </p:nvSpPr>
            <p:spPr>
              <a:xfrm>
                <a:off x="4476975" y="4459900"/>
                <a:ext cx="23625" cy="388250"/>
              </a:xfrm>
              <a:custGeom>
                <a:rect b="b" l="l" r="r" t="t"/>
                <a:pathLst>
                  <a:path extrusionOk="0" h="15530" w="945">
                    <a:moveTo>
                      <a:pt x="0" y="0"/>
                    </a:moveTo>
                    <a:lnTo>
                      <a:pt x="561" y="15529"/>
                    </a:lnTo>
                    <a:lnTo>
                      <a:pt x="945" y="15529"/>
                    </a:lnTo>
                    <a:lnTo>
                      <a:pt x="354"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4"/>
              <p:cNvSpPr/>
              <p:nvPr/>
            </p:nvSpPr>
            <p:spPr>
              <a:xfrm>
                <a:off x="4817950" y="3842875"/>
                <a:ext cx="230300" cy="289350"/>
              </a:xfrm>
              <a:custGeom>
                <a:rect b="b" l="l" r="r" t="t"/>
                <a:pathLst>
                  <a:path extrusionOk="0" h="11574" w="9212">
                    <a:moveTo>
                      <a:pt x="1" y="0"/>
                    </a:moveTo>
                    <a:lnTo>
                      <a:pt x="827" y="7735"/>
                    </a:lnTo>
                    <a:lnTo>
                      <a:pt x="1093" y="8001"/>
                    </a:lnTo>
                    <a:lnTo>
                      <a:pt x="1359" y="8296"/>
                    </a:lnTo>
                    <a:lnTo>
                      <a:pt x="1654" y="8532"/>
                    </a:lnTo>
                    <a:lnTo>
                      <a:pt x="1949" y="8768"/>
                    </a:lnTo>
                    <a:lnTo>
                      <a:pt x="2569" y="9241"/>
                    </a:lnTo>
                    <a:lnTo>
                      <a:pt x="3248" y="9625"/>
                    </a:lnTo>
                    <a:lnTo>
                      <a:pt x="3927" y="9979"/>
                    </a:lnTo>
                    <a:lnTo>
                      <a:pt x="4636" y="10304"/>
                    </a:lnTo>
                    <a:lnTo>
                      <a:pt x="5315" y="10569"/>
                    </a:lnTo>
                    <a:lnTo>
                      <a:pt x="5994" y="10806"/>
                    </a:lnTo>
                    <a:lnTo>
                      <a:pt x="6643" y="11012"/>
                    </a:lnTo>
                    <a:lnTo>
                      <a:pt x="7234" y="11160"/>
                    </a:lnTo>
                    <a:lnTo>
                      <a:pt x="8267" y="11396"/>
                    </a:lnTo>
                    <a:lnTo>
                      <a:pt x="8946" y="11544"/>
                    </a:lnTo>
                    <a:lnTo>
                      <a:pt x="9212" y="11573"/>
                    </a:lnTo>
                    <a:lnTo>
                      <a:pt x="9212" y="11573"/>
                    </a:lnTo>
                    <a:lnTo>
                      <a:pt x="7588" y="650"/>
                    </a:lnTo>
                    <a:lnTo>
                      <a:pt x="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4"/>
              <p:cNvSpPr/>
              <p:nvPr/>
            </p:nvSpPr>
            <p:spPr>
              <a:xfrm>
                <a:off x="4397250" y="3138025"/>
                <a:ext cx="168300" cy="180850"/>
              </a:xfrm>
              <a:custGeom>
                <a:rect b="b" l="l" r="r" t="t"/>
                <a:pathLst>
                  <a:path extrusionOk="0" h="7234" w="6732">
                    <a:moveTo>
                      <a:pt x="1" y="0"/>
                    </a:moveTo>
                    <a:lnTo>
                      <a:pt x="1" y="5816"/>
                    </a:lnTo>
                    <a:lnTo>
                      <a:pt x="119" y="5934"/>
                    </a:lnTo>
                    <a:lnTo>
                      <a:pt x="503" y="6259"/>
                    </a:lnTo>
                    <a:lnTo>
                      <a:pt x="768" y="6466"/>
                    </a:lnTo>
                    <a:lnTo>
                      <a:pt x="1093" y="6643"/>
                    </a:lnTo>
                    <a:lnTo>
                      <a:pt x="1477" y="6849"/>
                    </a:lnTo>
                    <a:lnTo>
                      <a:pt x="1890" y="6997"/>
                    </a:lnTo>
                    <a:lnTo>
                      <a:pt x="2363" y="7145"/>
                    </a:lnTo>
                    <a:lnTo>
                      <a:pt x="2864" y="7204"/>
                    </a:lnTo>
                    <a:lnTo>
                      <a:pt x="3130" y="7233"/>
                    </a:lnTo>
                    <a:lnTo>
                      <a:pt x="3425" y="7233"/>
                    </a:lnTo>
                    <a:lnTo>
                      <a:pt x="3721" y="7204"/>
                    </a:lnTo>
                    <a:lnTo>
                      <a:pt x="4016" y="7145"/>
                    </a:lnTo>
                    <a:lnTo>
                      <a:pt x="4311" y="7086"/>
                    </a:lnTo>
                    <a:lnTo>
                      <a:pt x="4636" y="6997"/>
                    </a:lnTo>
                    <a:lnTo>
                      <a:pt x="4961" y="6879"/>
                    </a:lnTo>
                    <a:lnTo>
                      <a:pt x="5315" y="6731"/>
                    </a:lnTo>
                    <a:lnTo>
                      <a:pt x="5640" y="6554"/>
                    </a:lnTo>
                    <a:lnTo>
                      <a:pt x="5994" y="6347"/>
                    </a:lnTo>
                    <a:lnTo>
                      <a:pt x="6348" y="6082"/>
                    </a:lnTo>
                    <a:lnTo>
                      <a:pt x="6732" y="5816"/>
                    </a:lnTo>
                    <a:lnTo>
                      <a:pt x="673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4"/>
              <p:cNvSpPr/>
              <p:nvPr/>
            </p:nvSpPr>
            <p:spPr>
              <a:xfrm>
                <a:off x="4350750" y="2841300"/>
                <a:ext cx="262050" cy="375700"/>
              </a:xfrm>
              <a:custGeom>
                <a:rect b="b" l="l" r="r" t="t"/>
                <a:pathLst>
                  <a:path extrusionOk="0" h="15028" w="10482">
                    <a:moveTo>
                      <a:pt x="4311" y="1"/>
                    </a:moveTo>
                    <a:lnTo>
                      <a:pt x="3484" y="30"/>
                    </a:lnTo>
                    <a:lnTo>
                      <a:pt x="3071" y="90"/>
                    </a:lnTo>
                    <a:lnTo>
                      <a:pt x="2717" y="149"/>
                    </a:lnTo>
                    <a:lnTo>
                      <a:pt x="2363" y="208"/>
                    </a:lnTo>
                    <a:lnTo>
                      <a:pt x="2008" y="296"/>
                    </a:lnTo>
                    <a:lnTo>
                      <a:pt x="1713" y="414"/>
                    </a:lnTo>
                    <a:lnTo>
                      <a:pt x="1418" y="562"/>
                    </a:lnTo>
                    <a:lnTo>
                      <a:pt x="1152" y="709"/>
                    </a:lnTo>
                    <a:lnTo>
                      <a:pt x="886" y="916"/>
                    </a:lnTo>
                    <a:lnTo>
                      <a:pt x="680" y="1123"/>
                    </a:lnTo>
                    <a:lnTo>
                      <a:pt x="503" y="1389"/>
                    </a:lnTo>
                    <a:lnTo>
                      <a:pt x="326" y="1684"/>
                    </a:lnTo>
                    <a:lnTo>
                      <a:pt x="207" y="2008"/>
                    </a:lnTo>
                    <a:lnTo>
                      <a:pt x="119" y="2392"/>
                    </a:lnTo>
                    <a:lnTo>
                      <a:pt x="30" y="2835"/>
                    </a:lnTo>
                    <a:lnTo>
                      <a:pt x="1" y="3367"/>
                    </a:lnTo>
                    <a:lnTo>
                      <a:pt x="1" y="3957"/>
                    </a:lnTo>
                    <a:lnTo>
                      <a:pt x="1" y="4577"/>
                    </a:lnTo>
                    <a:lnTo>
                      <a:pt x="30" y="5226"/>
                    </a:lnTo>
                    <a:lnTo>
                      <a:pt x="119" y="6555"/>
                    </a:lnTo>
                    <a:lnTo>
                      <a:pt x="296" y="7883"/>
                    </a:lnTo>
                    <a:lnTo>
                      <a:pt x="444" y="9094"/>
                    </a:lnTo>
                    <a:lnTo>
                      <a:pt x="621" y="10098"/>
                    </a:lnTo>
                    <a:lnTo>
                      <a:pt x="768" y="10777"/>
                    </a:lnTo>
                    <a:lnTo>
                      <a:pt x="857" y="11072"/>
                    </a:lnTo>
                    <a:lnTo>
                      <a:pt x="1005" y="11367"/>
                    </a:lnTo>
                    <a:lnTo>
                      <a:pt x="1152" y="11692"/>
                    </a:lnTo>
                    <a:lnTo>
                      <a:pt x="1359" y="12046"/>
                    </a:lnTo>
                    <a:lnTo>
                      <a:pt x="1595" y="12400"/>
                    </a:lnTo>
                    <a:lnTo>
                      <a:pt x="1831" y="12755"/>
                    </a:lnTo>
                    <a:lnTo>
                      <a:pt x="2126" y="13109"/>
                    </a:lnTo>
                    <a:lnTo>
                      <a:pt x="2422" y="13434"/>
                    </a:lnTo>
                    <a:lnTo>
                      <a:pt x="2746" y="13759"/>
                    </a:lnTo>
                    <a:lnTo>
                      <a:pt x="3071" y="14054"/>
                    </a:lnTo>
                    <a:lnTo>
                      <a:pt x="3425" y="14319"/>
                    </a:lnTo>
                    <a:lnTo>
                      <a:pt x="3780" y="14556"/>
                    </a:lnTo>
                    <a:lnTo>
                      <a:pt x="4163" y="14762"/>
                    </a:lnTo>
                    <a:lnTo>
                      <a:pt x="4518" y="14910"/>
                    </a:lnTo>
                    <a:lnTo>
                      <a:pt x="4902" y="14998"/>
                    </a:lnTo>
                    <a:lnTo>
                      <a:pt x="5285" y="15028"/>
                    </a:lnTo>
                    <a:lnTo>
                      <a:pt x="5640" y="14998"/>
                    </a:lnTo>
                    <a:lnTo>
                      <a:pt x="6023" y="14910"/>
                    </a:lnTo>
                    <a:lnTo>
                      <a:pt x="6407" y="14762"/>
                    </a:lnTo>
                    <a:lnTo>
                      <a:pt x="6761" y="14556"/>
                    </a:lnTo>
                    <a:lnTo>
                      <a:pt x="7116" y="14319"/>
                    </a:lnTo>
                    <a:lnTo>
                      <a:pt x="7470" y="14054"/>
                    </a:lnTo>
                    <a:lnTo>
                      <a:pt x="7824" y="13759"/>
                    </a:lnTo>
                    <a:lnTo>
                      <a:pt x="8149" y="13434"/>
                    </a:lnTo>
                    <a:lnTo>
                      <a:pt x="8444" y="13109"/>
                    </a:lnTo>
                    <a:lnTo>
                      <a:pt x="8710" y="12755"/>
                    </a:lnTo>
                    <a:lnTo>
                      <a:pt x="8976" y="12400"/>
                    </a:lnTo>
                    <a:lnTo>
                      <a:pt x="9212" y="12046"/>
                    </a:lnTo>
                    <a:lnTo>
                      <a:pt x="9389" y="11692"/>
                    </a:lnTo>
                    <a:lnTo>
                      <a:pt x="9566" y="11367"/>
                    </a:lnTo>
                    <a:lnTo>
                      <a:pt x="9684" y="11072"/>
                    </a:lnTo>
                    <a:lnTo>
                      <a:pt x="9773" y="10777"/>
                    </a:lnTo>
                    <a:lnTo>
                      <a:pt x="9920" y="10098"/>
                    </a:lnTo>
                    <a:lnTo>
                      <a:pt x="10098" y="9094"/>
                    </a:lnTo>
                    <a:lnTo>
                      <a:pt x="10245" y="7883"/>
                    </a:lnTo>
                    <a:lnTo>
                      <a:pt x="10363" y="6555"/>
                    </a:lnTo>
                    <a:lnTo>
                      <a:pt x="10452" y="5226"/>
                    </a:lnTo>
                    <a:lnTo>
                      <a:pt x="10481" y="4577"/>
                    </a:lnTo>
                    <a:lnTo>
                      <a:pt x="10481" y="3957"/>
                    </a:lnTo>
                    <a:lnTo>
                      <a:pt x="10452" y="3367"/>
                    </a:lnTo>
                    <a:lnTo>
                      <a:pt x="10422" y="2835"/>
                    </a:lnTo>
                    <a:lnTo>
                      <a:pt x="10334" y="2392"/>
                    </a:lnTo>
                    <a:lnTo>
                      <a:pt x="10245" y="2008"/>
                    </a:lnTo>
                    <a:lnTo>
                      <a:pt x="10127" y="1684"/>
                    </a:lnTo>
                    <a:lnTo>
                      <a:pt x="9950" y="1389"/>
                    </a:lnTo>
                    <a:lnTo>
                      <a:pt x="9773" y="1123"/>
                    </a:lnTo>
                    <a:lnTo>
                      <a:pt x="9566" y="916"/>
                    </a:lnTo>
                    <a:lnTo>
                      <a:pt x="9300" y="709"/>
                    </a:lnTo>
                    <a:lnTo>
                      <a:pt x="9035" y="562"/>
                    </a:lnTo>
                    <a:lnTo>
                      <a:pt x="8740" y="414"/>
                    </a:lnTo>
                    <a:lnTo>
                      <a:pt x="8444" y="296"/>
                    </a:lnTo>
                    <a:lnTo>
                      <a:pt x="8090" y="208"/>
                    </a:lnTo>
                    <a:lnTo>
                      <a:pt x="7736" y="149"/>
                    </a:lnTo>
                    <a:lnTo>
                      <a:pt x="7381" y="90"/>
                    </a:lnTo>
                    <a:lnTo>
                      <a:pt x="6968" y="30"/>
                    </a:lnTo>
                    <a:lnTo>
                      <a:pt x="614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4"/>
              <p:cNvSpPr/>
              <p:nvPr/>
            </p:nvSpPr>
            <p:spPr>
              <a:xfrm>
                <a:off x="4296150" y="2971950"/>
                <a:ext cx="73075" cy="92275"/>
              </a:xfrm>
              <a:custGeom>
                <a:rect b="b" l="l" r="r" t="t"/>
                <a:pathLst>
                  <a:path extrusionOk="0" h="3691" w="2923">
                    <a:moveTo>
                      <a:pt x="1299" y="0"/>
                    </a:moveTo>
                    <a:lnTo>
                      <a:pt x="1092" y="30"/>
                    </a:lnTo>
                    <a:lnTo>
                      <a:pt x="856" y="60"/>
                    </a:lnTo>
                    <a:lnTo>
                      <a:pt x="650" y="148"/>
                    </a:lnTo>
                    <a:lnTo>
                      <a:pt x="472" y="266"/>
                    </a:lnTo>
                    <a:lnTo>
                      <a:pt x="295" y="443"/>
                    </a:lnTo>
                    <a:lnTo>
                      <a:pt x="148" y="679"/>
                    </a:lnTo>
                    <a:lnTo>
                      <a:pt x="59" y="945"/>
                    </a:lnTo>
                    <a:lnTo>
                      <a:pt x="0" y="1299"/>
                    </a:lnTo>
                    <a:lnTo>
                      <a:pt x="0" y="1654"/>
                    </a:lnTo>
                    <a:lnTo>
                      <a:pt x="30" y="2008"/>
                    </a:lnTo>
                    <a:lnTo>
                      <a:pt x="59" y="2303"/>
                    </a:lnTo>
                    <a:lnTo>
                      <a:pt x="148" y="2598"/>
                    </a:lnTo>
                    <a:lnTo>
                      <a:pt x="266" y="2835"/>
                    </a:lnTo>
                    <a:lnTo>
                      <a:pt x="384" y="3071"/>
                    </a:lnTo>
                    <a:lnTo>
                      <a:pt x="532" y="3248"/>
                    </a:lnTo>
                    <a:lnTo>
                      <a:pt x="709" y="3396"/>
                    </a:lnTo>
                    <a:lnTo>
                      <a:pt x="915" y="3514"/>
                    </a:lnTo>
                    <a:lnTo>
                      <a:pt x="1152" y="3602"/>
                    </a:lnTo>
                    <a:lnTo>
                      <a:pt x="1388" y="3661"/>
                    </a:lnTo>
                    <a:lnTo>
                      <a:pt x="1683" y="3691"/>
                    </a:lnTo>
                    <a:lnTo>
                      <a:pt x="1949" y="3691"/>
                    </a:lnTo>
                    <a:lnTo>
                      <a:pt x="2273" y="3632"/>
                    </a:lnTo>
                    <a:lnTo>
                      <a:pt x="2598" y="3543"/>
                    </a:lnTo>
                    <a:lnTo>
                      <a:pt x="2923" y="3425"/>
                    </a:lnTo>
                    <a:lnTo>
                      <a:pt x="2480" y="237"/>
                    </a:lnTo>
                    <a:lnTo>
                      <a:pt x="2391" y="207"/>
                    </a:lnTo>
                    <a:lnTo>
                      <a:pt x="2126" y="119"/>
                    </a:lnTo>
                    <a:lnTo>
                      <a:pt x="1742" y="30"/>
                    </a:lnTo>
                    <a:lnTo>
                      <a:pt x="153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24"/>
              <p:cNvSpPr/>
              <p:nvPr/>
            </p:nvSpPr>
            <p:spPr>
              <a:xfrm>
                <a:off x="4589150" y="2972675"/>
                <a:ext cx="73100" cy="92300"/>
              </a:xfrm>
              <a:custGeom>
                <a:rect b="b" l="l" r="r" t="t"/>
                <a:pathLst>
                  <a:path extrusionOk="0" h="3692" w="2924">
                    <a:moveTo>
                      <a:pt x="1624" y="1"/>
                    </a:moveTo>
                    <a:lnTo>
                      <a:pt x="1418" y="31"/>
                    </a:lnTo>
                    <a:lnTo>
                      <a:pt x="1182" y="60"/>
                    </a:lnTo>
                    <a:lnTo>
                      <a:pt x="798" y="119"/>
                    </a:lnTo>
                    <a:lnTo>
                      <a:pt x="532" y="208"/>
                    </a:lnTo>
                    <a:lnTo>
                      <a:pt x="443" y="237"/>
                    </a:lnTo>
                    <a:lnTo>
                      <a:pt x="1" y="3455"/>
                    </a:lnTo>
                    <a:lnTo>
                      <a:pt x="355" y="3573"/>
                    </a:lnTo>
                    <a:lnTo>
                      <a:pt x="680" y="3632"/>
                    </a:lnTo>
                    <a:lnTo>
                      <a:pt x="975" y="3691"/>
                    </a:lnTo>
                    <a:lnTo>
                      <a:pt x="1536" y="3691"/>
                    </a:lnTo>
                    <a:lnTo>
                      <a:pt x="1772" y="3632"/>
                    </a:lnTo>
                    <a:lnTo>
                      <a:pt x="2008" y="3544"/>
                    </a:lnTo>
                    <a:lnTo>
                      <a:pt x="2215" y="3426"/>
                    </a:lnTo>
                    <a:lnTo>
                      <a:pt x="2392" y="3248"/>
                    </a:lnTo>
                    <a:lnTo>
                      <a:pt x="2540" y="3071"/>
                    </a:lnTo>
                    <a:lnTo>
                      <a:pt x="2687" y="2865"/>
                    </a:lnTo>
                    <a:lnTo>
                      <a:pt x="2776" y="2599"/>
                    </a:lnTo>
                    <a:lnTo>
                      <a:pt x="2864" y="2333"/>
                    </a:lnTo>
                    <a:lnTo>
                      <a:pt x="2923" y="2009"/>
                    </a:lnTo>
                    <a:lnTo>
                      <a:pt x="2923" y="1684"/>
                    </a:lnTo>
                    <a:lnTo>
                      <a:pt x="2923" y="1300"/>
                    </a:lnTo>
                    <a:lnTo>
                      <a:pt x="2864" y="975"/>
                    </a:lnTo>
                    <a:lnTo>
                      <a:pt x="2776" y="680"/>
                    </a:lnTo>
                    <a:lnTo>
                      <a:pt x="2628" y="444"/>
                    </a:lnTo>
                    <a:lnTo>
                      <a:pt x="2481" y="296"/>
                    </a:lnTo>
                    <a:lnTo>
                      <a:pt x="2274" y="149"/>
                    </a:lnTo>
                    <a:lnTo>
                      <a:pt x="2067" y="90"/>
                    </a:lnTo>
                    <a:lnTo>
                      <a:pt x="1861" y="31"/>
                    </a:lnTo>
                    <a:lnTo>
                      <a:pt x="162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4"/>
              <p:cNvSpPr/>
              <p:nvPr/>
            </p:nvSpPr>
            <p:spPr>
              <a:xfrm>
                <a:off x="4276950" y="2707725"/>
                <a:ext cx="370525" cy="482725"/>
              </a:xfrm>
              <a:custGeom>
                <a:rect b="b" l="l" r="r" t="t"/>
                <a:pathLst>
                  <a:path extrusionOk="0" h="19309" w="14821">
                    <a:moveTo>
                      <a:pt x="6614" y="0"/>
                    </a:moveTo>
                    <a:lnTo>
                      <a:pt x="6525" y="59"/>
                    </a:lnTo>
                    <a:lnTo>
                      <a:pt x="6466" y="148"/>
                    </a:lnTo>
                    <a:lnTo>
                      <a:pt x="6348" y="355"/>
                    </a:lnTo>
                    <a:lnTo>
                      <a:pt x="6230" y="591"/>
                    </a:lnTo>
                    <a:lnTo>
                      <a:pt x="6141" y="886"/>
                    </a:lnTo>
                    <a:lnTo>
                      <a:pt x="5994" y="1388"/>
                    </a:lnTo>
                    <a:lnTo>
                      <a:pt x="5935" y="1624"/>
                    </a:lnTo>
                    <a:lnTo>
                      <a:pt x="5226" y="1447"/>
                    </a:lnTo>
                    <a:lnTo>
                      <a:pt x="3661" y="1034"/>
                    </a:lnTo>
                    <a:lnTo>
                      <a:pt x="2776" y="856"/>
                    </a:lnTo>
                    <a:lnTo>
                      <a:pt x="2008" y="738"/>
                    </a:lnTo>
                    <a:lnTo>
                      <a:pt x="1683" y="709"/>
                    </a:lnTo>
                    <a:lnTo>
                      <a:pt x="1240" y="709"/>
                    </a:lnTo>
                    <a:lnTo>
                      <a:pt x="1181" y="738"/>
                    </a:lnTo>
                    <a:lnTo>
                      <a:pt x="1152" y="797"/>
                    </a:lnTo>
                    <a:lnTo>
                      <a:pt x="1093" y="886"/>
                    </a:lnTo>
                    <a:lnTo>
                      <a:pt x="1093" y="1034"/>
                    </a:lnTo>
                    <a:lnTo>
                      <a:pt x="1093" y="1211"/>
                    </a:lnTo>
                    <a:lnTo>
                      <a:pt x="1122" y="1447"/>
                    </a:lnTo>
                    <a:lnTo>
                      <a:pt x="1240" y="1919"/>
                    </a:lnTo>
                    <a:lnTo>
                      <a:pt x="1388" y="2451"/>
                    </a:lnTo>
                    <a:lnTo>
                      <a:pt x="1713" y="3395"/>
                    </a:lnTo>
                    <a:lnTo>
                      <a:pt x="1860" y="3809"/>
                    </a:lnTo>
                    <a:lnTo>
                      <a:pt x="1536" y="4193"/>
                    </a:lnTo>
                    <a:lnTo>
                      <a:pt x="1211" y="4635"/>
                    </a:lnTo>
                    <a:lnTo>
                      <a:pt x="827" y="5167"/>
                    </a:lnTo>
                    <a:lnTo>
                      <a:pt x="473" y="5787"/>
                    </a:lnTo>
                    <a:lnTo>
                      <a:pt x="325" y="6082"/>
                    </a:lnTo>
                    <a:lnTo>
                      <a:pt x="207" y="6407"/>
                    </a:lnTo>
                    <a:lnTo>
                      <a:pt x="89" y="6732"/>
                    </a:lnTo>
                    <a:lnTo>
                      <a:pt x="30" y="7027"/>
                    </a:lnTo>
                    <a:lnTo>
                      <a:pt x="1" y="7322"/>
                    </a:lnTo>
                    <a:lnTo>
                      <a:pt x="30" y="7617"/>
                    </a:lnTo>
                    <a:lnTo>
                      <a:pt x="237" y="8532"/>
                    </a:lnTo>
                    <a:lnTo>
                      <a:pt x="502" y="9477"/>
                    </a:lnTo>
                    <a:lnTo>
                      <a:pt x="798" y="10392"/>
                    </a:lnTo>
                    <a:lnTo>
                      <a:pt x="1093" y="11248"/>
                    </a:lnTo>
                    <a:lnTo>
                      <a:pt x="1565" y="12577"/>
                    </a:lnTo>
                    <a:lnTo>
                      <a:pt x="1801" y="13079"/>
                    </a:lnTo>
                    <a:lnTo>
                      <a:pt x="2008" y="13965"/>
                    </a:lnTo>
                    <a:lnTo>
                      <a:pt x="2274" y="14909"/>
                    </a:lnTo>
                    <a:lnTo>
                      <a:pt x="2569" y="15884"/>
                    </a:lnTo>
                    <a:lnTo>
                      <a:pt x="2894" y="16769"/>
                    </a:lnTo>
                    <a:lnTo>
                      <a:pt x="3248" y="17596"/>
                    </a:lnTo>
                    <a:lnTo>
                      <a:pt x="3425" y="17980"/>
                    </a:lnTo>
                    <a:lnTo>
                      <a:pt x="3602" y="18275"/>
                    </a:lnTo>
                    <a:lnTo>
                      <a:pt x="3779" y="18570"/>
                    </a:lnTo>
                    <a:lnTo>
                      <a:pt x="3957" y="18777"/>
                    </a:lnTo>
                    <a:lnTo>
                      <a:pt x="4134" y="18954"/>
                    </a:lnTo>
                    <a:lnTo>
                      <a:pt x="4311" y="19042"/>
                    </a:lnTo>
                    <a:lnTo>
                      <a:pt x="4488" y="19102"/>
                    </a:lnTo>
                    <a:lnTo>
                      <a:pt x="4872" y="19102"/>
                    </a:lnTo>
                    <a:lnTo>
                      <a:pt x="5049" y="19072"/>
                    </a:lnTo>
                    <a:lnTo>
                      <a:pt x="5433" y="18954"/>
                    </a:lnTo>
                    <a:lnTo>
                      <a:pt x="5757" y="18777"/>
                    </a:lnTo>
                    <a:lnTo>
                      <a:pt x="6053" y="18600"/>
                    </a:lnTo>
                    <a:lnTo>
                      <a:pt x="6289" y="18422"/>
                    </a:lnTo>
                    <a:lnTo>
                      <a:pt x="6496" y="18275"/>
                    </a:lnTo>
                    <a:lnTo>
                      <a:pt x="6555" y="18422"/>
                    </a:lnTo>
                    <a:lnTo>
                      <a:pt x="6614" y="18600"/>
                    </a:lnTo>
                    <a:lnTo>
                      <a:pt x="6732" y="18806"/>
                    </a:lnTo>
                    <a:lnTo>
                      <a:pt x="6850" y="18983"/>
                    </a:lnTo>
                    <a:lnTo>
                      <a:pt x="6997" y="19161"/>
                    </a:lnTo>
                    <a:lnTo>
                      <a:pt x="7086" y="19220"/>
                    </a:lnTo>
                    <a:lnTo>
                      <a:pt x="7204" y="19279"/>
                    </a:lnTo>
                    <a:lnTo>
                      <a:pt x="7293" y="19308"/>
                    </a:lnTo>
                    <a:lnTo>
                      <a:pt x="7411" y="19308"/>
                    </a:lnTo>
                    <a:lnTo>
                      <a:pt x="7529" y="19279"/>
                    </a:lnTo>
                    <a:lnTo>
                      <a:pt x="7647" y="19249"/>
                    </a:lnTo>
                    <a:lnTo>
                      <a:pt x="7913" y="19131"/>
                    </a:lnTo>
                    <a:lnTo>
                      <a:pt x="8178" y="18954"/>
                    </a:lnTo>
                    <a:lnTo>
                      <a:pt x="8414" y="18777"/>
                    </a:lnTo>
                    <a:lnTo>
                      <a:pt x="8828" y="18422"/>
                    </a:lnTo>
                    <a:lnTo>
                      <a:pt x="9005" y="18275"/>
                    </a:lnTo>
                    <a:lnTo>
                      <a:pt x="9064" y="18452"/>
                    </a:lnTo>
                    <a:lnTo>
                      <a:pt x="9182" y="18629"/>
                    </a:lnTo>
                    <a:lnTo>
                      <a:pt x="9300" y="18836"/>
                    </a:lnTo>
                    <a:lnTo>
                      <a:pt x="9477" y="19042"/>
                    </a:lnTo>
                    <a:lnTo>
                      <a:pt x="9654" y="19190"/>
                    </a:lnTo>
                    <a:lnTo>
                      <a:pt x="9743" y="19249"/>
                    </a:lnTo>
                    <a:lnTo>
                      <a:pt x="9832" y="19279"/>
                    </a:lnTo>
                    <a:lnTo>
                      <a:pt x="9950" y="19308"/>
                    </a:lnTo>
                    <a:lnTo>
                      <a:pt x="10038" y="19308"/>
                    </a:lnTo>
                    <a:lnTo>
                      <a:pt x="10156" y="19249"/>
                    </a:lnTo>
                    <a:lnTo>
                      <a:pt x="10274" y="19190"/>
                    </a:lnTo>
                    <a:lnTo>
                      <a:pt x="10481" y="19013"/>
                    </a:lnTo>
                    <a:lnTo>
                      <a:pt x="10688" y="18777"/>
                    </a:lnTo>
                    <a:lnTo>
                      <a:pt x="10894" y="18541"/>
                    </a:lnTo>
                    <a:lnTo>
                      <a:pt x="11190" y="18068"/>
                    </a:lnTo>
                    <a:lnTo>
                      <a:pt x="11308" y="17891"/>
                    </a:lnTo>
                    <a:lnTo>
                      <a:pt x="11308" y="18068"/>
                    </a:lnTo>
                    <a:lnTo>
                      <a:pt x="11367" y="18245"/>
                    </a:lnTo>
                    <a:lnTo>
                      <a:pt x="11426" y="18452"/>
                    </a:lnTo>
                    <a:lnTo>
                      <a:pt x="11544" y="18629"/>
                    </a:lnTo>
                    <a:lnTo>
                      <a:pt x="11603" y="18718"/>
                    </a:lnTo>
                    <a:lnTo>
                      <a:pt x="11692" y="18806"/>
                    </a:lnTo>
                    <a:lnTo>
                      <a:pt x="11780" y="18865"/>
                    </a:lnTo>
                    <a:lnTo>
                      <a:pt x="11898" y="18895"/>
                    </a:lnTo>
                    <a:lnTo>
                      <a:pt x="12016" y="18924"/>
                    </a:lnTo>
                    <a:lnTo>
                      <a:pt x="12164" y="18895"/>
                    </a:lnTo>
                    <a:lnTo>
                      <a:pt x="12252" y="18895"/>
                    </a:lnTo>
                    <a:lnTo>
                      <a:pt x="12311" y="18836"/>
                    </a:lnTo>
                    <a:lnTo>
                      <a:pt x="12459" y="18718"/>
                    </a:lnTo>
                    <a:lnTo>
                      <a:pt x="12636" y="18511"/>
                    </a:lnTo>
                    <a:lnTo>
                      <a:pt x="12784" y="18245"/>
                    </a:lnTo>
                    <a:lnTo>
                      <a:pt x="12931" y="17921"/>
                    </a:lnTo>
                    <a:lnTo>
                      <a:pt x="13079" y="17537"/>
                    </a:lnTo>
                    <a:lnTo>
                      <a:pt x="13374" y="16710"/>
                    </a:lnTo>
                    <a:lnTo>
                      <a:pt x="13640" y="15795"/>
                    </a:lnTo>
                    <a:lnTo>
                      <a:pt x="13847" y="14821"/>
                    </a:lnTo>
                    <a:lnTo>
                      <a:pt x="14024" y="13906"/>
                    </a:lnTo>
                    <a:lnTo>
                      <a:pt x="14142" y="13049"/>
                    </a:lnTo>
                    <a:lnTo>
                      <a:pt x="14526" y="8710"/>
                    </a:lnTo>
                    <a:lnTo>
                      <a:pt x="14762" y="5639"/>
                    </a:lnTo>
                    <a:lnTo>
                      <a:pt x="14821" y="4547"/>
                    </a:lnTo>
                    <a:lnTo>
                      <a:pt x="14821" y="4045"/>
                    </a:lnTo>
                    <a:lnTo>
                      <a:pt x="14791" y="3956"/>
                    </a:lnTo>
                    <a:lnTo>
                      <a:pt x="14732" y="3868"/>
                    </a:lnTo>
                    <a:lnTo>
                      <a:pt x="14644" y="3809"/>
                    </a:lnTo>
                    <a:lnTo>
                      <a:pt x="14526" y="3750"/>
                    </a:lnTo>
                    <a:lnTo>
                      <a:pt x="14230" y="3632"/>
                    </a:lnTo>
                    <a:lnTo>
                      <a:pt x="13935" y="3543"/>
                    </a:lnTo>
                    <a:lnTo>
                      <a:pt x="13345" y="3454"/>
                    </a:lnTo>
                    <a:lnTo>
                      <a:pt x="13109" y="3425"/>
                    </a:lnTo>
                    <a:lnTo>
                      <a:pt x="13345" y="3159"/>
                    </a:lnTo>
                    <a:lnTo>
                      <a:pt x="13847" y="2569"/>
                    </a:lnTo>
                    <a:lnTo>
                      <a:pt x="14083" y="2244"/>
                    </a:lnTo>
                    <a:lnTo>
                      <a:pt x="14260" y="1949"/>
                    </a:lnTo>
                    <a:lnTo>
                      <a:pt x="14319" y="1831"/>
                    </a:lnTo>
                    <a:lnTo>
                      <a:pt x="14349" y="1713"/>
                    </a:lnTo>
                    <a:lnTo>
                      <a:pt x="14319" y="1624"/>
                    </a:lnTo>
                    <a:lnTo>
                      <a:pt x="14260" y="1565"/>
                    </a:lnTo>
                    <a:lnTo>
                      <a:pt x="14142" y="1536"/>
                    </a:lnTo>
                    <a:lnTo>
                      <a:pt x="14024" y="1536"/>
                    </a:lnTo>
                    <a:lnTo>
                      <a:pt x="13729" y="1624"/>
                    </a:lnTo>
                    <a:lnTo>
                      <a:pt x="13374" y="1772"/>
                    </a:lnTo>
                    <a:lnTo>
                      <a:pt x="13020" y="1949"/>
                    </a:lnTo>
                    <a:lnTo>
                      <a:pt x="12400" y="2303"/>
                    </a:lnTo>
                    <a:lnTo>
                      <a:pt x="12134" y="2480"/>
                    </a:lnTo>
                    <a:lnTo>
                      <a:pt x="12075" y="2215"/>
                    </a:lnTo>
                    <a:lnTo>
                      <a:pt x="11928" y="1624"/>
                    </a:lnTo>
                    <a:lnTo>
                      <a:pt x="11839" y="1329"/>
                    </a:lnTo>
                    <a:lnTo>
                      <a:pt x="11751" y="1063"/>
                    </a:lnTo>
                    <a:lnTo>
                      <a:pt x="11662" y="886"/>
                    </a:lnTo>
                    <a:lnTo>
                      <a:pt x="11603" y="827"/>
                    </a:lnTo>
                    <a:lnTo>
                      <a:pt x="11514" y="827"/>
                    </a:lnTo>
                    <a:lnTo>
                      <a:pt x="11485" y="886"/>
                    </a:lnTo>
                    <a:lnTo>
                      <a:pt x="11396" y="1063"/>
                    </a:lnTo>
                    <a:lnTo>
                      <a:pt x="11337" y="1299"/>
                    </a:lnTo>
                    <a:lnTo>
                      <a:pt x="11308" y="1565"/>
                    </a:lnTo>
                    <a:lnTo>
                      <a:pt x="11219" y="2067"/>
                    </a:lnTo>
                    <a:lnTo>
                      <a:pt x="11219" y="2303"/>
                    </a:lnTo>
                    <a:lnTo>
                      <a:pt x="10540" y="1919"/>
                    </a:lnTo>
                    <a:lnTo>
                      <a:pt x="9064" y="1093"/>
                    </a:lnTo>
                    <a:lnTo>
                      <a:pt x="8237" y="650"/>
                    </a:lnTo>
                    <a:lnTo>
                      <a:pt x="7499" y="296"/>
                    </a:lnTo>
                    <a:lnTo>
                      <a:pt x="6909" y="59"/>
                    </a:lnTo>
                    <a:lnTo>
                      <a:pt x="6732"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4"/>
              <p:cNvSpPr/>
              <p:nvPr/>
            </p:nvSpPr>
            <p:spPr>
              <a:xfrm>
                <a:off x="3907925" y="3774225"/>
                <a:ext cx="459825" cy="524050"/>
              </a:xfrm>
              <a:custGeom>
                <a:rect b="b" l="l" r="r" t="t"/>
                <a:pathLst>
                  <a:path extrusionOk="0" h="20962" w="18393">
                    <a:moveTo>
                      <a:pt x="15411" y="1"/>
                    </a:moveTo>
                    <a:lnTo>
                      <a:pt x="15322" y="148"/>
                    </a:lnTo>
                    <a:lnTo>
                      <a:pt x="14939" y="680"/>
                    </a:lnTo>
                    <a:lnTo>
                      <a:pt x="14614" y="1093"/>
                    </a:lnTo>
                    <a:lnTo>
                      <a:pt x="14171" y="1624"/>
                    </a:lnTo>
                    <a:lnTo>
                      <a:pt x="13640" y="2244"/>
                    </a:lnTo>
                    <a:lnTo>
                      <a:pt x="12961" y="2982"/>
                    </a:lnTo>
                    <a:lnTo>
                      <a:pt x="12104" y="3839"/>
                    </a:lnTo>
                    <a:lnTo>
                      <a:pt x="11130" y="4813"/>
                    </a:lnTo>
                    <a:lnTo>
                      <a:pt x="9949" y="5905"/>
                    </a:lnTo>
                    <a:lnTo>
                      <a:pt x="8591" y="7145"/>
                    </a:lnTo>
                    <a:lnTo>
                      <a:pt x="7027" y="8503"/>
                    </a:lnTo>
                    <a:lnTo>
                      <a:pt x="5255" y="10009"/>
                    </a:lnTo>
                    <a:lnTo>
                      <a:pt x="3248" y="11633"/>
                    </a:lnTo>
                    <a:lnTo>
                      <a:pt x="1004" y="13404"/>
                    </a:lnTo>
                    <a:lnTo>
                      <a:pt x="768" y="13611"/>
                    </a:lnTo>
                    <a:lnTo>
                      <a:pt x="561" y="13817"/>
                    </a:lnTo>
                    <a:lnTo>
                      <a:pt x="414" y="14053"/>
                    </a:lnTo>
                    <a:lnTo>
                      <a:pt x="266" y="14319"/>
                    </a:lnTo>
                    <a:lnTo>
                      <a:pt x="177" y="14585"/>
                    </a:lnTo>
                    <a:lnTo>
                      <a:pt x="89" y="14851"/>
                    </a:lnTo>
                    <a:lnTo>
                      <a:pt x="30" y="15146"/>
                    </a:lnTo>
                    <a:lnTo>
                      <a:pt x="0" y="15441"/>
                    </a:lnTo>
                    <a:lnTo>
                      <a:pt x="0" y="15736"/>
                    </a:lnTo>
                    <a:lnTo>
                      <a:pt x="0" y="16061"/>
                    </a:lnTo>
                    <a:lnTo>
                      <a:pt x="59" y="16386"/>
                    </a:lnTo>
                    <a:lnTo>
                      <a:pt x="118" y="16681"/>
                    </a:lnTo>
                    <a:lnTo>
                      <a:pt x="207" y="17006"/>
                    </a:lnTo>
                    <a:lnTo>
                      <a:pt x="295" y="17330"/>
                    </a:lnTo>
                    <a:lnTo>
                      <a:pt x="414" y="17626"/>
                    </a:lnTo>
                    <a:lnTo>
                      <a:pt x="561" y="17950"/>
                    </a:lnTo>
                    <a:lnTo>
                      <a:pt x="886" y="18541"/>
                    </a:lnTo>
                    <a:lnTo>
                      <a:pt x="1063" y="18836"/>
                    </a:lnTo>
                    <a:lnTo>
                      <a:pt x="1270" y="19102"/>
                    </a:lnTo>
                    <a:lnTo>
                      <a:pt x="1476" y="19367"/>
                    </a:lnTo>
                    <a:lnTo>
                      <a:pt x="1713" y="19633"/>
                    </a:lnTo>
                    <a:lnTo>
                      <a:pt x="1949" y="19869"/>
                    </a:lnTo>
                    <a:lnTo>
                      <a:pt x="2185" y="20076"/>
                    </a:lnTo>
                    <a:lnTo>
                      <a:pt x="2451" y="20283"/>
                    </a:lnTo>
                    <a:lnTo>
                      <a:pt x="2716" y="20460"/>
                    </a:lnTo>
                    <a:lnTo>
                      <a:pt x="2982" y="20607"/>
                    </a:lnTo>
                    <a:lnTo>
                      <a:pt x="3277" y="20726"/>
                    </a:lnTo>
                    <a:lnTo>
                      <a:pt x="3543" y="20844"/>
                    </a:lnTo>
                    <a:lnTo>
                      <a:pt x="3838" y="20903"/>
                    </a:lnTo>
                    <a:lnTo>
                      <a:pt x="4133" y="20962"/>
                    </a:lnTo>
                    <a:lnTo>
                      <a:pt x="4429" y="20962"/>
                    </a:lnTo>
                    <a:lnTo>
                      <a:pt x="4635" y="20932"/>
                    </a:lnTo>
                    <a:lnTo>
                      <a:pt x="4871" y="20814"/>
                    </a:lnTo>
                    <a:lnTo>
                      <a:pt x="5167" y="20637"/>
                    </a:lnTo>
                    <a:lnTo>
                      <a:pt x="5462" y="20401"/>
                    </a:lnTo>
                    <a:lnTo>
                      <a:pt x="5816" y="20106"/>
                    </a:lnTo>
                    <a:lnTo>
                      <a:pt x="6229" y="19751"/>
                    </a:lnTo>
                    <a:lnTo>
                      <a:pt x="7086" y="18866"/>
                    </a:lnTo>
                    <a:lnTo>
                      <a:pt x="8030" y="17803"/>
                    </a:lnTo>
                    <a:lnTo>
                      <a:pt x="9064" y="16592"/>
                    </a:lnTo>
                    <a:lnTo>
                      <a:pt x="10156" y="15234"/>
                    </a:lnTo>
                    <a:lnTo>
                      <a:pt x="11278" y="13788"/>
                    </a:lnTo>
                    <a:lnTo>
                      <a:pt x="12400" y="12253"/>
                    </a:lnTo>
                    <a:lnTo>
                      <a:pt x="13492" y="10688"/>
                    </a:lnTo>
                    <a:lnTo>
                      <a:pt x="14555" y="9094"/>
                    </a:lnTo>
                    <a:lnTo>
                      <a:pt x="15529" y="7499"/>
                    </a:lnTo>
                    <a:lnTo>
                      <a:pt x="16444" y="5964"/>
                    </a:lnTo>
                    <a:lnTo>
                      <a:pt x="16858" y="5226"/>
                    </a:lnTo>
                    <a:lnTo>
                      <a:pt x="17241" y="4488"/>
                    </a:lnTo>
                    <a:lnTo>
                      <a:pt x="17596" y="3780"/>
                    </a:lnTo>
                    <a:lnTo>
                      <a:pt x="17891" y="3100"/>
                    </a:lnTo>
                    <a:lnTo>
                      <a:pt x="18157" y="2451"/>
                    </a:lnTo>
                    <a:lnTo>
                      <a:pt x="18393" y="1831"/>
                    </a:lnTo>
                    <a:lnTo>
                      <a:pt x="1541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4"/>
              <p:cNvSpPr/>
              <p:nvPr/>
            </p:nvSpPr>
            <p:spPr>
              <a:xfrm>
                <a:off x="4595050" y="3774225"/>
                <a:ext cx="459850" cy="524050"/>
              </a:xfrm>
              <a:custGeom>
                <a:rect b="b" l="l" r="r" t="t"/>
                <a:pathLst>
                  <a:path extrusionOk="0" h="20962" w="18394">
                    <a:moveTo>
                      <a:pt x="2983" y="1"/>
                    </a:moveTo>
                    <a:lnTo>
                      <a:pt x="1" y="1831"/>
                    </a:lnTo>
                    <a:lnTo>
                      <a:pt x="237" y="2451"/>
                    </a:lnTo>
                    <a:lnTo>
                      <a:pt x="503" y="3100"/>
                    </a:lnTo>
                    <a:lnTo>
                      <a:pt x="798" y="3780"/>
                    </a:lnTo>
                    <a:lnTo>
                      <a:pt x="1152" y="4488"/>
                    </a:lnTo>
                    <a:lnTo>
                      <a:pt x="1536" y="5226"/>
                    </a:lnTo>
                    <a:lnTo>
                      <a:pt x="1949" y="5964"/>
                    </a:lnTo>
                    <a:lnTo>
                      <a:pt x="2835" y="7499"/>
                    </a:lnTo>
                    <a:lnTo>
                      <a:pt x="3839" y="9094"/>
                    </a:lnTo>
                    <a:lnTo>
                      <a:pt x="4902" y="10688"/>
                    </a:lnTo>
                    <a:lnTo>
                      <a:pt x="5994" y="12253"/>
                    </a:lnTo>
                    <a:lnTo>
                      <a:pt x="7116" y="13788"/>
                    </a:lnTo>
                    <a:lnTo>
                      <a:pt x="8238" y="15234"/>
                    </a:lnTo>
                    <a:lnTo>
                      <a:pt x="9300" y="16592"/>
                    </a:lnTo>
                    <a:lnTo>
                      <a:pt x="10334" y="17803"/>
                    </a:lnTo>
                    <a:lnTo>
                      <a:pt x="11308" y="18866"/>
                    </a:lnTo>
                    <a:lnTo>
                      <a:pt x="12164" y="19751"/>
                    </a:lnTo>
                    <a:lnTo>
                      <a:pt x="12548" y="20106"/>
                    </a:lnTo>
                    <a:lnTo>
                      <a:pt x="12902" y="20401"/>
                    </a:lnTo>
                    <a:lnTo>
                      <a:pt x="13227" y="20637"/>
                    </a:lnTo>
                    <a:lnTo>
                      <a:pt x="13522" y="20814"/>
                    </a:lnTo>
                    <a:lnTo>
                      <a:pt x="13758" y="20932"/>
                    </a:lnTo>
                    <a:lnTo>
                      <a:pt x="13965" y="20962"/>
                    </a:lnTo>
                    <a:lnTo>
                      <a:pt x="14260" y="20962"/>
                    </a:lnTo>
                    <a:lnTo>
                      <a:pt x="14555" y="20903"/>
                    </a:lnTo>
                    <a:lnTo>
                      <a:pt x="14821" y="20844"/>
                    </a:lnTo>
                    <a:lnTo>
                      <a:pt x="15116" y="20726"/>
                    </a:lnTo>
                    <a:lnTo>
                      <a:pt x="15412" y="20607"/>
                    </a:lnTo>
                    <a:lnTo>
                      <a:pt x="15677" y="20460"/>
                    </a:lnTo>
                    <a:lnTo>
                      <a:pt x="15943" y="20283"/>
                    </a:lnTo>
                    <a:lnTo>
                      <a:pt x="16209" y="20076"/>
                    </a:lnTo>
                    <a:lnTo>
                      <a:pt x="16445" y="19869"/>
                    </a:lnTo>
                    <a:lnTo>
                      <a:pt x="16681" y="19633"/>
                    </a:lnTo>
                    <a:lnTo>
                      <a:pt x="16917" y="19367"/>
                    </a:lnTo>
                    <a:lnTo>
                      <a:pt x="17124" y="19102"/>
                    </a:lnTo>
                    <a:lnTo>
                      <a:pt x="17331" y="18836"/>
                    </a:lnTo>
                    <a:lnTo>
                      <a:pt x="17508" y="18541"/>
                    </a:lnTo>
                    <a:lnTo>
                      <a:pt x="17833" y="17950"/>
                    </a:lnTo>
                    <a:lnTo>
                      <a:pt x="17980" y="17626"/>
                    </a:lnTo>
                    <a:lnTo>
                      <a:pt x="18098" y="17330"/>
                    </a:lnTo>
                    <a:lnTo>
                      <a:pt x="18187" y="17006"/>
                    </a:lnTo>
                    <a:lnTo>
                      <a:pt x="18275" y="16681"/>
                    </a:lnTo>
                    <a:lnTo>
                      <a:pt x="18334" y="16386"/>
                    </a:lnTo>
                    <a:lnTo>
                      <a:pt x="18364" y="16061"/>
                    </a:lnTo>
                    <a:lnTo>
                      <a:pt x="18393" y="15736"/>
                    </a:lnTo>
                    <a:lnTo>
                      <a:pt x="18393" y="15441"/>
                    </a:lnTo>
                    <a:lnTo>
                      <a:pt x="18364" y="15146"/>
                    </a:lnTo>
                    <a:lnTo>
                      <a:pt x="18305" y="14851"/>
                    </a:lnTo>
                    <a:lnTo>
                      <a:pt x="18216" y="14585"/>
                    </a:lnTo>
                    <a:lnTo>
                      <a:pt x="18128" y="14319"/>
                    </a:lnTo>
                    <a:lnTo>
                      <a:pt x="17980" y="14053"/>
                    </a:lnTo>
                    <a:lnTo>
                      <a:pt x="17803" y="13817"/>
                    </a:lnTo>
                    <a:lnTo>
                      <a:pt x="17626" y="13611"/>
                    </a:lnTo>
                    <a:lnTo>
                      <a:pt x="17390" y="13404"/>
                    </a:lnTo>
                    <a:lnTo>
                      <a:pt x="15146" y="11633"/>
                    </a:lnTo>
                    <a:lnTo>
                      <a:pt x="13138" y="10009"/>
                    </a:lnTo>
                    <a:lnTo>
                      <a:pt x="11367" y="8503"/>
                    </a:lnTo>
                    <a:lnTo>
                      <a:pt x="9802" y="7145"/>
                    </a:lnTo>
                    <a:lnTo>
                      <a:pt x="8444" y="5905"/>
                    </a:lnTo>
                    <a:lnTo>
                      <a:pt x="7263" y="4813"/>
                    </a:lnTo>
                    <a:lnTo>
                      <a:pt x="6289" y="3839"/>
                    </a:lnTo>
                    <a:lnTo>
                      <a:pt x="5433" y="2982"/>
                    </a:lnTo>
                    <a:lnTo>
                      <a:pt x="4754" y="2244"/>
                    </a:lnTo>
                    <a:lnTo>
                      <a:pt x="4193" y="1624"/>
                    </a:lnTo>
                    <a:lnTo>
                      <a:pt x="3780" y="1093"/>
                    </a:lnTo>
                    <a:lnTo>
                      <a:pt x="3455" y="680"/>
                    </a:lnTo>
                    <a:lnTo>
                      <a:pt x="3071" y="148"/>
                    </a:lnTo>
                    <a:lnTo>
                      <a:pt x="298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24"/>
              <p:cNvSpPr/>
              <p:nvPr/>
            </p:nvSpPr>
            <p:spPr>
              <a:xfrm>
                <a:off x="3914550" y="3842875"/>
                <a:ext cx="229575" cy="289350"/>
              </a:xfrm>
              <a:custGeom>
                <a:rect b="b" l="l" r="r" t="t"/>
                <a:pathLst>
                  <a:path extrusionOk="0" h="11574" w="9183">
                    <a:moveTo>
                      <a:pt x="9182" y="0"/>
                    </a:moveTo>
                    <a:lnTo>
                      <a:pt x="1595" y="650"/>
                    </a:lnTo>
                    <a:lnTo>
                      <a:pt x="1" y="11573"/>
                    </a:lnTo>
                    <a:lnTo>
                      <a:pt x="267" y="11544"/>
                    </a:lnTo>
                    <a:lnTo>
                      <a:pt x="946" y="11396"/>
                    </a:lnTo>
                    <a:lnTo>
                      <a:pt x="1949" y="11160"/>
                    </a:lnTo>
                    <a:lnTo>
                      <a:pt x="2569" y="11012"/>
                    </a:lnTo>
                    <a:lnTo>
                      <a:pt x="3219" y="10806"/>
                    </a:lnTo>
                    <a:lnTo>
                      <a:pt x="3868" y="10569"/>
                    </a:lnTo>
                    <a:lnTo>
                      <a:pt x="4577" y="10304"/>
                    </a:lnTo>
                    <a:lnTo>
                      <a:pt x="5256" y="9979"/>
                    </a:lnTo>
                    <a:lnTo>
                      <a:pt x="5964" y="9625"/>
                    </a:lnTo>
                    <a:lnTo>
                      <a:pt x="6614" y="9241"/>
                    </a:lnTo>
                    <a:lnTo>
                      <a:pt x="7263" y="8768"/>
                    </a:lnTo>
                    <a:lnTo>
                      <a:pt x="7559" y="8532"/>
                    </a:lnTo>
                    <a:lnTo>
                      <a:pt x="7854" y="8296"/>
                    </a:lnTo>
                    <a:lnTo>
                      <a:pt x="8120" y="8001"/>
                    </a:lnTo>
                    <a:lnTo>
                      <a:pt x="8356" y="7735"/>
                    </a:lnTo>
                    <a:lnTo>
                      <a:pt x="918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24"/>
              <p:cNvSpPr/>
              <p:nvPr/>
            </p:nvSpPr>
            <p:spPr>
              <a:xfrm>
                <a:off x="3918250" y="3362375"/>
                <a:ext cx="247275" cy="598600"/>
              </a:xfrm>
              <a:custGeom>
                <a:rect b="b" l="l" r="r" t="t"/>
                <a:pathLst>
                  <a:path extrusionOk="0" h="23944" w="9891">
                    <a:moveTo>
                      <a:pt x="9625" y="1"/>
                    </a:moveTo>
                    <a:lnTo>
                      <a:pt x="8474" y="562"/>
                    </a:lnTo>
                    <a:lnTo>
                      <a:pt x="7381" y="1182"/>
                    </a:lnTo>
                    <a:lnTo>
                      <a:pt x="6348" y="1772"/>
                    </a:lnTo>
                    <a:lnTo>
                      <a:pt x="5433" y="2363"/>
                    </a:lnTo>
                    <a:lnTo>
                      <a:pt x="4577" y="2924"/>
                    </a:lnTo>
                    <a:lnTo>
                      <a:pt x="3868" y="3485"/>
                    </a:lnTo>
                    <a:lnTo>
                      <a:pt x="3278" y="3987"/>
                    </a:lnTo>
                    <a:lnTo>
                      <a:pt x="2835" y="4429"/>
                    </a:lnTo>
                    <a:lnTo>
                      <a:pt x="2746" y="4606"/>
                    </a:lnTo>
                    <a:lnTo>
                      <a:pt x="2628" y="4843"/>
                    </a:lnTo>
                    <a:lnTo>
                      <a:pt x="2510" y="5167"/>
                    </a:lnTo>
                    <a:lnTo>
                      <a:pt x="2421" y="5581"/>
                    </a:lnTo>
                    <a:lnTo>
                      <a:pt x="2185" y="6585"/>
                    </a:lnTo>
                    <a:lnTo>
                      <a:pt x="1949" y="7854"/>
                    </a:lnTo>
                    <a:lnTo>
                      <a:pt x="1713" y="9301"/>
                    </a:lnTo>
                    <a:lnTo>
                      <a:pt x="1477" y="10865"/>
                    </a:lnTo>
                    <a:lnTo>
                      <a:pt x="1034" y="14260"/>
                    </a:lnTo>
                    <a:lnTo>
                      <a:pt x="620" y="17567"/>
                    </a:lnTo>
                    <a:lnTo>
                      <a:pt x="296" y="20431"/>
                    </a:lnTo>
                    <a:lnTo>
                      <a:pt x="1" y="23206"/>
                    </a:lnTo>
                    <a:lnTo>
                      <a:pt x="9891" y="23944"/>
                    </a:lnTo>
                    <a:lnTo>
                      <a:pt x="96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24"/>
              <p:cNvSpPr/>
              <p:nvPr/>
            </p:nvSpPr>
            <p:spPr>
              <a:xfrm>
                <a:off x="3907175" y="3842875"/>
                <a:ext cx="226625" cy="115150"/>
              </a:xfrm>
              <a:custGeom>
                <a:rect b="b" l="l" r="r" t="t"/>
                <a:pathLst>
                  <a:path extrusionOk="0" h="4606" w="9065">
                    <a:moveTo>
                      <a:pt x="296" y="0"/>
                    </a:moveTo>
                    <a:lnTo>
                      <a:pt x="1" y="3956"/>
                    </a:lnTo>
                    <a:lnTo>
                      <a:pt x="8651" y="4606"/>
                    </a:lnTo>
                    <a:lnTo>
                      <a:pt x="9064" y="1063"/>
                    </a:lnTo>
                    <a:lnTo>
                      <a:pt x="2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4"/>
              <p:cNvSpPr/>
              <p:nvPr/>
            </p:nvSpPr>
            <p:spPr>
              <a:xfrm>
                <a:off x="4123425" y="3261275"/>
                <a:ext cx="744750" cy="1278350"/>
              </a:xfrm>
              <a:custGeom>
                <a:rect b="b" l="l" r="r" t="t"/>
                <a:pathLst>
                  <a:path extrusionOk="0" h="51134" w="29790">
                    <a:moveTo>
                      <a:pt x="9360" y="0"/>
                    </a:moveTo>
                    <a:lnTo>
                      <a:pt x="8976" y="148"/>
                    </a:lnTo>
                    <a:lnTo>
                      <a:pt x="7942" y="561"/>
                    </a:lnTo>
                    <a:lnTo>
                      <a:pt x="6496" y="1181"/>
                    </a:lnTo>
                    <a:lnTo>
                      <a:pt x="5669" y="1536"/>
                    </a:lnTo>
                    <a:lnTo>
                      <a:pt x="4813" y="1949"/>
                    </a:lnTo>
                    <a:lnTo>
                      <a:pt x="3957" y="2362"/>
                    </a:lnTo>
                    <a:lnTo>
                      <a:pt x="3130" y="2805"/>
                    </a:lnTo>
                    <a:lnTo>
                      <a:pt x="2363" y="3277"/>
                    </a:lnTo>
                    <a:lnTo>
                      <a:pt x="1654" y="3750"/>
                    </a:lnTo>
                    <a:lnTo>
                      <a:pt x="1329" y="3986"/>
                    </a:lnTo>
                    <a:lnTo>
                      <a:pt x="1064" y="4222"/>
                    </a:lnTo>
                    <a:lnTo>
                      <a:pt x="798" y="4458"/>
                    </a:lnTo>
                    <a:lnTo>
                      <a:pt x="591" y="4694"/>
                    </a:lnTo>
                    <a:lnTo>
                      <a:pt x="385" y="4931"/>
                    </a:lnTo>
                    <a:lnTo>
                      <a:pt x="267" y="5167"/>
                    </a:lnTo>
                    <a:lnTo>
                      <a:pt x="178" y="5373"/>
                    </a:lnTo>
                    <a:lnTo>
                      <a:pt x="119" y="5580"/>
                    </a:lnTo>
                    <a:lnTo>
                      <a:pt x="89" y="6377"/>
                    </a:lnTo>
                    <a:lnTo>
                      <a:pt x="60" y="7883"/>
                    </a:lnTo>
                    <a:lnTo>
                      <a:pt x="1" y="13286"/>
                    </a:lnTo>
                    <a:lnTo>
                      <a:pt x="1" y="24445"/>
                    </a:lnTo>
                    <a:lnTo>
                      <a:pt x="30" y="35811"/>
                    </a:lnTo>
                    <a:lnTo>
                      <a:pt x="60" y="48211"/>
                    </a:lnTo>
                    <a:lnTo>
                      <a:pt x="621" y="48477"/>
                    </a:lnTo>
                    <a:lnTo>
                      <a:pt x="1300" y="48772"/>
                    </a:lnTo>
                    <a:lnTo>
                      <a:pt x="2245" y="49126"/>
                    </a:lnTo>
                    <a:lnTo>
                      <a:pt x="3396" y="49539"/>
                    </a:lnTo>
                    <a:lnTo>
                      <a:pt x="4075" y="49746"/>
                    </a:lnTo>
                    <a:lnTo>
                      <a:pt x="4813" y="49953"/>
                    </a:lnTo>
                    <a:lnTo>
                      <a:pt x="5610" y="50159"/>
                    </a:lnTo>
                    <a:lnTo>
                      <a:pt x="6466" y="50336"/>
                    </a:lnTo>
                    <a:lnTo>
                      <a:pt x="7352" y="50514"/>
                    </a:lnTo>
                    <a:lnTo>
                      <a:pt x="8297" y="50691"/>
                    </a:lnTo>
                    <a:lnTo>
                      <a:pt x="9330" y="50809"/>
                    </a:lnTo>
                    <a:lnTo>
                      <a:pt x="10363" y="50927"/>
                    </a:lnTo>
                    <a:lnTo>
                      <a:pt x="11485" y="51045"/>
                    </a:lnTo>
                    <a:lnTo>
                      <a:pt x="12637" y="51104"/>
                    </a:lnTo>
                    <a:lnTo>
                      <a:pt x="13817" y="51134"/>
                    </a:lnTo>
                    <a:lnTo>
                      <a:pt x="15087" y="51134"/>
                    </a:lnTo>
                    <a:lnTo>
                      <a:pt x="16356" y="51075"/>
                    </a:lnTo>
                    <a:lnTo>
                      <a:pt x="17685" y="50986"/>
                    </a:lnTo>
                    <a:lnTo>
                      <a:pt x="19072" y="50838"/>
                    </a:lnTo>
                    <a:lnTo>
                      <a:pt x="20490" y="50661"/>
                    </a:lnTo>
                    <a:lnTo>
                      <a:pt x="21936" y="50396"/>
                    </a:lnTo>
                    <a:lnTo>
                      <a:pt x="23442" y="50100"/>
                    </a:lnTo>
                    <a:lnTo>
                      <a:pt x="24977" y="49746"/>
                    </a:lnTo>
                    <a:lnTo>
                      <a:pt x="26542" y="49303"/>
                    </a:lnTo>
                    <a:lnTo>
                      <a:pt x="28136" y="48801"/>
                    </a:lnTo>
                    <a:lnTo>
                      <a:pt x="29789" y="48211"/>
                    </a:lnTo>
                    <a:lnTo>
                      <a:pt x="29464" y="35929"/>
                    </a:lnTo>
                    <a:lnTo>
                      <a:pt x="29140" y="24563"/>
                    </a:lnTo>
                    <a:lnTo>
                      <a:pt x="28933" y="18747"/>
                    </a:lnTo>
                    <a:lnTo>
                      <a:pt x="28756" y="13286"/>
                    </a:lnTo>
                    <a:lnTo>
                      <a:pt x="28608" y="9802"/>
                    </a:lnTo>
                    <a:lnTo>
                      <a:pt x="28461" y="7263"/>
                    </a:lnTo>
                    <a:lnTo>
                      <a:pt x="28372" y="6318"/>
                    </a:lnTo>
                    <a:lnTo>
                      <a:pt x="28313" y="5610"/>
                    </a:lnTo>
                    <a:lnTo>
                      <a:pt x="28224" y="5137"/>
                    </a:lnTo>
                    <a:lnTo>
                      <a:pt x="28165" y="4842"/>
                    </a:lnTo>
                    <a:lnTo>
                      <a:pt x="28047" y="4635"/>
                    </a:lnTo>
                    <a:lnTo>
                      <a:pt x="27929" y="4429"/>
                    </a:lnTo>
                    <a:lnTo>
                      <a:pt x="27752" y="4252"/>
                    </a:lnTo>
                    <a:lnTo>
                      <a:pt x="27516" y="4015"/>
                    </a:lnTo>
                    <a:lnTo>
                      <a:pt x="27280" y="3809"/>
                    </a:lnTo>
                    <a:lnTo>
                      <a:pt x="27014" y="3602"/>
                    </a:lnTo>
                    <a:lnTo>
                      <a:pt x="26394" y="3189"/>
                    </a:lnTo>
                    <a:lnTo>
                      <a:pt x="25686" y="2775"/>
                    </a:lnTo>
                    <a:lnTo>
                      <a:pt x="24918" y="2392"/>
                    </a:lnTo>
                    <a:lnTo>
                      <a:pt x="24091" y="2008"/>
                    </a:lnTo>
                    <a:lnTo>
                      <a:pt x="23294" y="1624"/>
                    </a:lnTo>
                    <a:lnTo>
                      <a:pt x="21700" y="975"/>
                    </a:lnTo>
                    <a:lnTo>
                      <a:pt x="20342" y="473"/>
                    </a:lnTo>
                    <a:lnTo>
                      <a:pt x="190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4"/>
              <p:cNvSpPr/>
              <p:nvPr/>
            </p:nvSpPr>
            <p:spPr>
              <a:xfrm>
                <a:off x="4796550" y="3354275"/>
                <a:ext cx="248025" cy="606700"/>
              </a:xfrm>
              <a:custGeom>
                <a:rect b="b" l="l" r="r" t="t"/>
                <a:pathLst>
                  <a:path extrusionOk="0" h="24268" w="9921">
                    <a:moveTo>
                      <a:pt x="0" y="0"/>
                    </a:moveTo>
                    <a:lnTo>
                      <a:pt x="0" y="24268"/>
                    </a:lnTo>
                    <a:lnTo>
                      <a:pt x="9920" y="23530"/>
                    </a:lnTo>
                    <a:lnTo>
                      <a:pt x="9625" y="20755"/>
                    </a:lnTo>
                    <a:lnTo>
                      <a:pt x="9300" y="17891"/>
                    </a:lnTo>
                    <a:lnTo>
                      <a:pt x="8887" y="14584"/>
                    </a:lnTo>
                    <a:lnTo>
                      <a:pt x="8444" y="11189"/>
                    </a:lnTo>
                    <a:lnTo>
                      <a:pt x="8208" y="9625"/>
                    </a:lnTo>
                    <a:lnTo>
                      <a:pt x="7972" y="8178"/>
                    </a:lnTo>
                    <a:lnTo>
                      <a:pt x="7735" y="6909"/>
                    </a:lnTo>
                    <a:lnTo>
                      <a:pt x="7499" y="5905"/>
                    </a:lnTo>
                    <a:lnTo>
                      <a:pt x="7381" y="5491"/>
                    </a:lnTo>
                    <a:lnTo>
                      <a:pt x="7293" y="5167"/>
                    </a:lnTo>
                    <a:lnTo>
                      <a:pt x="7175" y="4930"/>
                    </a:lnTo>
                    <a:lnTo>
                      <a:pt x="7086" y="4753"/>
                    </a:lnTo>
                    <a:lnTo>
                      <a:pt x="6614" y="4311"/>
                    </a:lnTo>
                    <a:lnTo>
                      <a:pt x="5994" y="3750"/>
                    </a:lnTo>
                    <a:lnTo>
                      <a:pt x="5226" y="3159"/>
                    </a:lnTo>
                    <a:lnTo>
                      <a:pt x="4311" y="2510"/>
                    </a:lnTo>
                    <a:lnTo>
                      <a:pt x="3337" y="1860"/>
                    </a:lnTo>
                    <a:lnTo>
                      <a:pt x="2274" y="1211"/>
                    </a:lnTo>
                    <a:lnTo>
                      <a:pt x="1152" y="591"/>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24"/>
              <p:cNvSpPr/>
              <p:nvPr/>
            </p:nvSpPr>
            <p:spPr>
              <a:xfrm>
                <a:off x="4847475" y="3842875"/>
                <a:ext cx="207425" cy="115150"/>
              </a:xfrm>
              <a:custGeom>
                <a:rect b="b" l="l" r="r" t="t"/>
                <a:pathLst>
                  <a:path extrusionOk="0" h="4606" w="8297">
                    <a:moveTo>
                      <a:pt x="8031" y="0"/>
                    </a:moveTo>
                    <a:lnTo>
                      <a:pt x="1" y="1063"/>
                    </a:lnTo>
                    <a:lnTo>
                      <a:pt x="266" y="4606"/>
                    </a:lnTo>
                    <a:lnTo>
                      <a:pt x="8296" y="3986"/>
                    </a:lnTo>
                    <a:lnTo>
                      <a:pt x="8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24"/>
              <p:cNvSpPr/>
              <p:nvPr/>
            </p:nvSpPr>
            <p:spPr>
              <a:xfrm>
                <a:off x="4819425" y="3556500"/>
                <a:ext cx="39150" cy="401525"/>
              </a:xfrm>
              <a:custGeom>
                <a:rect b="b" l="l" r="r" t="t"/>
                <a:pathLst>
                  <a:path extrusionOk="0" h="16061" w="1566">
                    <a:moveTo>
                      <a:pt x="384" y="0"/>
                    </a:moveTo>
                    <a:lnTo>
                      <a:pt x="1" y="30"/>
                    </a:lnTo>
                    <a:lnTo>
                      <a:pt x="1182" y="16061"/>
                    </a:lnTo>
                    <a:lnTo>
                      <a:pt x="1565" y="16031"/>
                    </a:lnTo>
                    <a:lnTo>
                      <a:pt x="384"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24"/>
              <p:cNvSpPr/>
              <p:nvPr/>
            </p:nvSpPr>
            <p:spPr>
              <a:xfrm>
                <a:off x="4119000" y="3557225"/>
                <a:ext cx="9625" cy="400800"/>
              </a:xfrm>
              <a:custGeom>
                <a:rect b="b" l="l" r="r" t="t"/>
                <a:pathLst>
                  <a:path extrusionOk="0" h="16032" w="385">
                    <a:moveTo>
                      <a:pt x="1" y="1"/>
                    </a:moveTo>
                    <a:lnTo>
                      <a:pt x="1" y="16032"/>
                    </a:lnTo>
                    <a:lnTo>
                      <a:pt x="355" y="16032"/>
                    </a:lnTo>
                    <a:lnTo>
                      <a:pt x="384" y="1"/>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24"/>
              <p:cNvSpPr/>
              <p:nvPr/>
            </p:nvSpPr>
            <p:spPr>
              <a:xfrm>
                <a:off x="4357400" y="3225850"/>
                <a:ext cx="242100" cy="35450"/>
              </a:xfrm>
              <a:custGeom>
                <a:rect b="b" l="l" r="r" t="t"/>
                <a:pathLst>
                  <a:path extrusionOk="0" h="1418" w="9684">
                    <a:moveTo>
                      <a:pt x="2333" y="0"/>
                    </a:moveTo>
                    <a:lnTo>
                      <a:pt x="1388" y="30"/>
                    </a:lnTo>
                    <a:lnTo>
                      <a:pt x="1093" y="59"/>
                    </a:lnTo>
                    <a:lnTo>
                      <a:pt x="886" y="118"/>
                    </a:lnTo>
                    <a:lnTo>
                      <a:pt x="739" y="177"/>
                    </a:lnTo>
                    <a:lnTo>
                      <a:pt x="620" y="236"/>
                    </a:lnTo>
                    <a:lnTo>
                      <a:pt x="443" y="414"/>
                    </a:lnTo>
                    <a:lnTo>
                      <a:pt x="296" y="620"/>
                    </a:lnTo>
                    <a:lnTo>
                      <a:pt x="178" y="856"/>
                    </a:lnTo>
                    <a:lnTo>
                      <a:pt x="89" y="1063"/>
                    </a:lnTo>
                    <a:lnTo>
                      <a:pt x="30" y="1240"/>
                    </a:lnTo>
                    <a:lnTo>
                      <a:pt x="1" y="1417"/>
                    </a:lnTo>
                    <a:lnTo>
                      <a:pt x="9684" y="1417"/>
                    </a:lnTo>
                    <a:lnTo>
                      <a:pt x="9595" y="1211"/>
                    </a:lnTo>
                    <a:lnTo>
                      <a:pt x="9359" y="768"/>
                    </a:lnTo>
                    <a:lnTo>
                      <a:pt x="9212" y="532"/>
                    </a:lnTo>
                    <a:lnTo>
                      <a:pt x="9034" y="325"/>
                    </a:lnTo>
                    <a:lnTo>
                      <a:pt x="8857" y="177"/>
                    </a:lnTo>
                    <a:lnTo>
                      <a:pt x="8769" y="118"/>
                    </a:lnTo>
                    <a:lnTo>
                      <a:pt x="8680" y="118"/>
                    </a:lnTo>
                    <a:lnTo>
                      <a:pt x="7352" y="59"/>
                    </a:lnTo>
                    <a:lnTo>
                      <a:pt x="4872" y="30"/>
                    </a:lnTo>
                    <a:lnTo>
                      <a:pt x="35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24"/>
              <p:cNvSpPr/>
              <p:nvPr/>
            </p:nvSpPr>
            <p:spPr>
              <a:xfrm>
                <a:off x="4481400" y="3659100"/>
                <a:ext cx="28800" cy="793425"/>
              </a:xfrm>
              <a:custGeom>
                <a:rect b="b" l="l" r="r" t="t"/>
                <a:pathLst>
                  <a:path extrusionOk="0" h="31737" w="1152">
                    <a:moveTo>
                      <a:pt x="384" y="0"/>
                    </a:moveTo>
                    <a:lnTo>
                      <a:pt x="0" y="30"/>
                    </a:lnTo>
                    <a:lnTo>
                      <a:pt x="768" y="31737"/>
                    </a:lnTo>
                    <a:lnTo>
                      <a:pt x="1152" y="31737"/>
                    </a:lnTo>
                    <a:lnTo>
                      <a:pt x="384" y="0"/>
                    </a:lnTo>
                    <a:close/>
                  </a:path>
                </a:pathLst>
              </a:custGeom>
              <a:solidFill>
                <a:srgbClr val="0D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6" name="Google Shape;3826;p24"/>
          <p:cNvGrpSpPr/>
          <p:nvPr/>
        </p:nvGrpSpPr>
        <p:grpSpPr>
          <a:xfrm>
            <a:off x="1454047" y="2718139"/>
            <a:ext cx="548100" cy="726374"/>
            <a:chOff x="1406522" y="2727589"/>
            <a:chExt cx="548100" cy="726374"/>
          </a:xfrm>
        </p:grpSpPr>
        <p:sp>
          <p:nvSpPr>
            <p:cNvPr id="3827" name="Google Shape;3827;p24"/>
            <p:cNvSpPr/>
            <p:nvPr/>
          </p:nvSpPr>
          <p:spPr>
            <a:xfrm>
              <a:off x="1406522" y="3387963"/>
              <a:ext cx="5481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8" name="Google Shape;3828;p24"/>
            <p:cNvGrpSpPr/>
            <p:nvPr/>
          </p:nvGrpSpPr>
          <p:grpSpPr>
            <a:xfrm flipH="1">
              <a:off x="1493435" y="2727589"/>
              <a:ext cx="408882" cy="678805"/>
              <a:chOff x="7035900" y="3201016"/>
              <a:chExt cx="568603" cy="943964"/>
            </a:xfrm>
          </p:grpSpPr>
          <p:sp>
            <p:nvSpPr>
              <p:cNvPr id="3829" name="Google Shape;3829;p24"/>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24"/>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24"/>
              <p:cNvSpPr/>
              <p:nvPr/>
            </p:nvSpPr>
            <p:spPr>
              <a:xfrm flipH="1">
                <a:off x="7035900"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4"/>
              <p:cNvSpPr/>
              <p:nvPr/>
            </p:nvSpPr>
            <p:spPr>
              <a:xfrm flipH="1">
                <a:off x="7084561"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24"/>
              <p:cNvSpPr/>
              <p:nvPr/>
            </p:nvSpPr>
            <p:spPr>
              <a:xfrm flipH="1">
                <a:off x="7142081"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24"/>
              <p:cNvSpPr/>
              <p:nvPr/>
            </p:nvSpPr>
            <p:spPr>
              <a:xfrm flipH="1">
                <a:off x="7130719"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4"/>
              <p:cNvSpPr/>
              <p:nvPr/>
            </p:nvSpPr>
            <p:spPr>
              <a:xfrm flipH="1">
                <a:off x="7173334"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6" name="Google Shape;3836;p24"/>
          <p:cNvGrpSpPr/>
          <p:nvPr/>
        </p:nvGrpSpPr>
        <p:grpSpPr>
          <a:xfrm flipH="1">
            <a:off x="7140372" y="2801439"/>
            <a:ext cx="548100" cy="726374"/>
            <a:chOff x="1406522" y="2727589"/>
            <a:chExt cx="548100" cy="726374"/>
          </a:xfrm>
        </p:grpSpPr>
        <p:sp>
          <p:nvSpPr>
            <p:cNvPr id="3837" name="Google Shape;3837;p24"/>
            <p:cNvSpPr/>
            <p:nvPr/>
          </p:nvSpPr>
          <p:spPr>
            <a:xfrm>
              <a:off x="1406522" y="3387963"/>
              <a:ext cx="5481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8" name="Google Shape;3838;p24"/>
            <p:cNvGrpSpPr/>
            <p:nvPr/>
          </p:nvGrpSpPr>
          <p:grpSpPr>
            <a:xfrm flipH="1">
              <a:off x="1493435" y="2727589"/>
              <a:ext cx="408882" cy="678805"/>
              <a:chOff x="7035900" y="3201016"/>
              <a:chExt cx="568603" cy="943964"/>
            </a:xfrm>
          </p:grpSpPr>
          <p:sp>
            <p:nvSpPr>
              <p:cNvPr id="3839" name="Google Shape;3839;p24"/>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24"/>
              <p:cNvSpPr/>
              <p:nvPr/>
            </p:nvSpPr>
            <p:spPr>
              <a:xfrm flipH="1">
                <a:off x="7154532" y="3201016"/>
                <a:ext cx="449971" cy="943964"/>
              </a:xfrm>
              <a:custGeom>
                <a:rect b="b" l="l" r="r" t="t"/>
                <a:pathLst>
                  <a:path extrusionOk="0" h="49018" w="23366">
                    <a:moveTo>
                      <a:pt x="0" y="0"/>
                    </a:moveTo>
                    <a:lnTo>
                      <a:pt x="0" y="49017"/>
                    </a:lnTo>
                    <a:lnTo>
                      <a:pt x="23366" y="49017"/>
                    </a:lnTo>
                    <a:lnTo>
                      <a:pt x="233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24"/>
              <p:cNvSpPr/>
              <p:nvPr/>
            </p:nvSpPr>
            <p:spPr>
              <a:xfrm flipH="1">
                <a:off x="7035900" y="3201016"/>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24"/>
              <p:cNvSpPr/>
              <p:nvPr/>
            </p:nvSpPr>
            <p:spPr>
              <a:xfrm flipH="1">
                <a:off x="7084561" y="3650284"/>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24"/>
              <p:cNvSpPr/>
              <p:nvPr/>
            </p:nvSpPr>
            <p:spPr>
              <a:xfrm flipH="1">
                <a:off x="7142081" y="3708176"/>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24"/>
              <p:cNvSpPr/>
              <p:nvPr/>
            </p:nvSpPr>
            <p:spPr>
              <a:xfrm flipH="1">
                <a:off x="7130719" y="3309327"/>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24"/>
              <p:cNvSpPr/>
              <p:nvPr/>
            </p:nvSpPr>
            <p:spPr>
              <a:xfrm flipH="1">
                <a:off x="7173334" y="3351947"/>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2">
  <p:cSld name="CUSTOM_22_1_1_1_1_1_1_1_1_1_1">
    <p:spTree>
      <p:nvGrpSpPr>
        <p:cNvPr id="3846" name="Shape 3846"/>
        <p:cNvGrpSpPr/>
        <p:nvPr/>
      </p:nvGrpSpPr>
      <p:grpSpPr>
        <a:xfrm>
          <a:off x="0" y="0"/>
          <a:ext cx="0" cy="0"/>
          <a:chOff x="0" y="0"/>
          <a:chExt cx="0" cy="0"/>
        </a:xfrm>
      </p:grpSpPr>
      <p:pic>
        <p:nvPicPr>
          <p:cNvPr id="3847" name="Google Shape;3847;p25"/>
          <p:cNvPicPr preferRelativeResize="0"/>
          <p:nvPr/>
        </p:nvPicPr>
        <p:blipFill rotWithShape="1">
          <a:blip r:embed="rId2">
            <a:alphaModFix/>
          </a:blip>
          <a:srcRect b="31115" l="0" r="0" t="0"/>
          <a:stretch/>
        </p:blipFill>
        <p:spPr>
          <a:xfrm flipH="1">
            <a:off x="0" y="0"/>
            <a:ext cx="9144000" cy="3542975"/>
          </a:xfrm>
          <a:prstGeom prst="rect">
            <a:avLst/>
          </a:prstGeom>
          <a:noFill/>
          <a:ln>
            <a:noFill/>
          </a:ln>
        </p:spPr>
      </p:pic>
      <p:grpSp>
        <p:nvGrpSpPr>
          <p:cNvPr id="3848" name="Google Shape;3848;p25"/>
          <p:cNvGrpSpPr/>
          <p:nvPr/>
        </p:nvGrpSpPr>
        <p:grpSpPr>
          <a:xfrm>
            <a:off x="0" y="2265250"/>
            <a:ext cx="9144000" cy="2878125"/>
            <a:chOff x="0" y="2265250"/>
            <a:chExt cx="9144000" cy="2878125"/>
          </a:xfrm>
        </p:grpSpPr>
        <p:sp>
          <p:nvSpPr>
            <p:cNvPr id="3849" name="Google Shape;3849;p25"/>
            <p:cNvSpPr/>
            <p:nvPr/>
          </p:nvSpPr>
          <p:spPr>
            <a:xfrm>
              <a:off x="0" y="2265250"/>
              <a:ext cx="9143894" cy="1663424"/>
            </a:xfrm>
            <a:custGeom>
              <a:rect b="b" l="l" r="r" t="t"/>
              <a:pathLst>
                <a:path extrusionOk="0" h="33552" w="183511">
                  <a:moveTo>
                    <a:pt x="1" y="1"/>
                  </a:moveTo>
                  <a:lnTo>
                    <a:pt x="1" y="33552"/>
                  </a:lnTo>
                  <a:lnTo>
                    <a:pt x="183511" y="33552"/>
                  </a:lnTo>
                  <a:lnTo>
                    <a:pt x="183511" y="2524"/>
                  </a:lnTo>
                  <a:lnTo>
                    <a:pt x="182355" y="2389"/>
                  </a:lnTo>
                  <a:lnTo>
                    <a:pt x="181180" y="2273"/>
                  </a:lnTo>
                  <a:lnTo>
                    <a:pt x="180006" y="2177"/>
                  </a:lnTo>
                  <a:lnTo>
                    <a:pt x="178831" y="2100"/>
                  </a:lnTo>
                  <a:lnTo>
                    <a:pt x="177637" y="2042"/>
                  </a:lnTo>
                  <a:lnTo>
                    <a:pt x="176462" y="1984"/>
                  </a:lnTo>
                  <a:lnTo>
                    <a:pt x="175268" y="1946"/>
                  </a:lnTo>
                  <a:lnTo>
                    <a:pt x="174073" y="1946"/>
                  </a:lnTo>
                  <a:lnTo>
                    <a:pt x="172879" y="1927"/>
                  </a:lnTo>
                  <a:lnTo>
                    <a:pt x="171685" y="1946"/>
                  </a:lnTo>
                  <a:lnTo>
                    <a:pt x="170491" y="1984"/>
                  </a:lnTo>
                  <a:lnTo>
                    <a:pt x="169316" y="2023"/>
                  </a:lnTo>
                  <a:lnTo>
                    <a:pt x="168122" y="2081"/>
                  </a:lnTo>
                  <a:lnTo>
                    <a:pt x="166947" y="2158"/>
                  </a:lnTo>
                  <a:lnTo>
                    <a:pt x="165772" y="2254"/>
                  </a:lnTo>
                  <a:lnTo>
                    <a:pt x="164597" y="2350"/>
                  </a:lnTo>
                  <a:lnTo>
                    <a:pt x="163346" y="2485"/>
                  </a:lnTo>
                  <a:lnTo>
                    <a:pt x="162074" y="2639"/>
                  </a:lnTo>
                  <a:lnTo>
                    <a:pt x="159590" y="2967"/>
                  </a:lnTo>
                  <a:lnTo>
                    <a:pt x="157086" y="3313"/>
                  </a:lnTo>
                  <a:lnTo>
                    <a:pt x="154582" y="3641"/>
                  </a:lnTo>
                  <a:lnTo>
                    <a:pt x="153330" y="3776"/>
                  </a:lnTo>
                  <a:lnTo>
                    <a:pt x="152078" y="3910"/>
                  </a:lnTo>
                  <a:lnTo>
                    <a:pt x="150827" y="4007"/>
                  </a:lnTo>
                  <a:lnTo>
                    <a:pt x="149575" y="4103"/>
                  </a:lnTo>
                  <a:lnTo>
                    <a:pt x="148303" y="4161"/>
                  </a:lnTo>
                  <a:lnTo>
                    <a:pt x="147032" y="4180"/>
                  </a:lnTo>
                  <a:lnTo>
                    <a:pt x="145761" y="4180"/>
                  </a:lnTo>
                  <a:lnTo>
                    <a:pt x="144490" y="4122"/>
                  </a:lnTo>
                  <a:lnTo>
                    <a:pt x="143720" y="4084"/>
                  </a:lnTo>
                  <a:lnTo>
                    <a:pt x="142968" y="4026"/>
                  </a:lnTo>
                  <a:lnTo>
                    <a:pt x="141466" y="3872"/>
                  </a:lnTo>
                  <a:lnTo>
                    <a:pt x="139964" y="3679"/>
                  </a:lnTo>
                  <a:lnTo>
                    <a:pt x="138481" y="3468"/>
                  </a:lnTo>
                  <a:lnTo>
                    <a:pt x="136998" y="3275"/>
                  </a:lnTo>
                  <a:lnTo>
                    <a:pt x="135496" y="3082"/>
                  </a:lnTo>
                  <a:lnTo>
                    <a:pt x="133993" y="2909"/>
                  </a:lnTo>
                  <a:lnTo>
                    <a:pt x="133242" y="2832"/>
                  </a:lnTo>
                  <a:lnTo>
                    <a:pt x="132491" y="2774"/>
                  </a:lnTo>
                  <a:lnTo>
                    <a:pt x="131528" y="2716"/>
                  </a:lnTo>
                  <a:lnTo>
                    <a:pt x="130584" y="2678"/>
                  </a:lnTo>
                  <a:lnTo>
                    <a:pt x="128677" y="2678"/>
                  </a:lnTo>
                  <a:lnTo>
                    <a:pt x="127714" y="2697"/>
                  </a:lnTo>
                  <a:lnTo>
                    <a:pt x="126771" y="2716"/>
                  </a:lnTo>
                  <a:lnTo>
                    <a:pt x="125808" y="2774"/>
                  </a:lnTo>
                  <a:lnTo>
                    <a:pt x="124845" y="2832"/>
                  </a:lnTo>
                  <a:lnTo>
                    <a:pt x="122938" y="2967"/>
                  </a:lnTo>
                  <a:lnTo>
                    <a:pt x="121031" y="3140"/>
                  </a:lnTo>
                  <a:lnTo>
                    <a:pt x="117218" y="3525"/>
                  </a:lnTo>
                  <a:lnTo>
                    <a:pt x="115311" y="3718"/>
                  </a:lnTo>
                  <a:lnTo>
                    <a:pt x="113404" y="3910"/>
                  </a:lnTo>
                  <a:lnTo>
                    <a:pt x="111497" y="4065"/>
                  </a:lnTo>
                  <a:lnTo>
                    <a:pt x="109610" y="4180"/>
                  </a:lnTo>
                  <a:lnTo>
                    <a:pt x="108647" y="4219"/>
                  </a:lnTo>
                  <a:lnTo>
                    <a:pt x="107703" y="4238"/>
                  </a:lnTo>
                  <a:lnTo>
                    <a:pt x="106759" y="4257"/>
                  </a:lnTo>
                  <a:lnTo>
                    <a:pt x="105816" y="4257"/>
                  </a:lnTo>
                  <a:lnTo>
                    <a:pt x="104872" y="4219"/>
                  </a:lnTo>
                  <a:lnTo>
                    <a:pt x="103928" y="4180"/>
                  </a:lnTo>
                  <a:lnTo>
                    <a:pt x="102985" y="4122"/>
                  </a:lnTo>
                  <a:lnTo>
                    <a:pt x="102041" y="4045"/>
                  </a:lnTo>
                  <a:lnTo>
                    <a:pt x="101328" y="3968"/>
                  </a:lnTo>
                  <a:lnTo>
                    <a:pt x="100635" y="3872"/>
                  </a:lnTo>
                  <a:lnTo>
                    <a:pt x="99248" y="3660"/>
                  </a:lnTo>
                  <a:lnTo>
                    <a:pt x="97881" y="3429"/>
                  </a:lnTo>
                  <a:lnTo>
                    <a:pt x="96513" y="3179"/>
                  </a:lnTo>
                  <a:lnTo>
                    <a:pt x="95165" y="2928"/>
                  </a:lnTo>
                  <a:lnTo>
                    <a:pt x="93797" y="2678"/>
                  </a:lnTo>
                  <a:lnTo>
                    <a:pt x="92411" y="2466"/>
                  </a:lnTo>
                  <a:lnTo>
                    <a:pt x="91717" y="2370"/>
                  </a:lnTo>
                  <a:lnTo>
                    <a:pt x="91024" y="2273"/>
                  </a:lnTo>
                  <a:lnTo>
                    <a:pt x="89907" y="2177"/>
                  </a:lnTo>
                  <a:lnTo>
                    <a:pt x="88809" y="2081"/>
                  </a:lnTo>
                  <a:lnTo>
                    <a:pt x="87711" y="2023"/>
                  </a:lnTo>
                  <a:lnTo>
                    <a:pt x="86613" y="1984"/>
                  </a:lnTo>
                  <a:lnTo>
                    <a:pt x="84399" y="1984"/>
                  </a:lnTo>
                  <a:lnTo>
                    <a:pt x="83281" y="2023"/>
                  </a:lnTo>
                  <a:lnTo>
                    <a:pt x="82164" y="2062"/>
                  </a:lnTo>
                  <a:lnTo>
                    <a:pt x="81067" y="2139"/>
                  </a:lnTo>
                  <a:lnTo>
                    <a:pt x="79949" y="2216"/>
                  </a:lnTo>
                  <a:lnTo>
                    <a:pt x="77715" y="2389"/>
                  </a:lnTo>
                  <a:lnTo>
                    <a:pt x="75481" y="2620"/>
                  </a:lnTo>
                  <a:lnTo>
                    <a:pt x="73247" y="2851"/>
                  </a:lnTo>
                  <a:lnTo>
                    <a:pt x="70994" y="3102"/>
                  </a:lnTo>
                  <a:lnTo>
                    <a:pt x="68759" y="3352"/>
                  </a:lnTo>
                  <a:lnTo>
                    <a:pt x="66525" y="3564"/>
                  </a:lnTo>
                  <a:lnTo>
                    <a:pt x="64272" y="3737"/>
                  </a:lnTo>
                  <a:lnTo>
                    <a:pt x="63155" y="3814"/>
                  </a:lnTo>
                  <a:lnTo>
                    <a:pt x="62038" y="3872"/>
                  </a:lnTo>
                  <a:lnTo>
                    <a:pt x="60901" y="3910"/>
                  </a:lnTo>
                  <a:lnTo>
                    <a:pt x="59784" y="3930"/>
                  </a:lnTo>
                  <a:lnTo>
                    <a:pt x="57550" y="3930"/>
                  </a:lnTo>
                  <a:lnTo>
                    <a:pt x="56433" y="3872"/>
                  </a:lnTo>
                  <a:lnTo>
                    <a:pt x="55316" y="3814"/>
                  </a:lnTo>
                  <a:lnTo>
                    <a:pt x="54025" y="3699"/>
                  </a:lnTo>
                  <a:lnTo>
                    <a:pt x="52735" y="3564"/>
                  </a:lnTo>
                  <a:lnTo>
                    <a:pt x="51464" y="3410"/>
                  </a:lnTo>
                  <a:lnTo>
                    <a:pt x="50193" y="3236"/>
                  </a:lnTo>
                  <a:lnTo>
                    <a:pt x="47650" y="2851"/>
                  </a:lnTo>
                  <a:lnTo>
                    <a:pt x="45127" y="2447"/>
                  </a:lnTo>
                  <a:lnTo>
                    <a:pt x="43856" y="2273"/>
                  </a:lnTo>
                  <a:lnTo>
                    <a:pt x="42604" y="2119"/>
                  </a:lnTo>
                  <a:lnTo>
                    <a:pt x="41333" y="1965"/>
                  </a:lnTo>
                  <a:lnTo>
                    <a:pt x="40062" y="1869"/>
                  </a:lnTo>
                  <a:lnTo>
                    <a:pt x="38791" y="1792"/>
                  </a:lnTo>
                  <a:lnTo>
                    <a:pt x="37520" y="1753"/>
                  </a:lnTo>
                  <a:lnTo>
                    <a:pt x="36884" y="1753"/>
                  </a:lnTo>
                  <a:lnTo>
                    <a:pt x="36229" y="1773"/>
                  </a:lnTo>
                  <a:lnTo>
                    <a:pt x="35594" y="1792"/>
                  </a:lnTo>
                  <a:lnTo>
                    <a:pt x="34939" y="1830"/>
                  </a:lnTo>
                  <a:lnTo>
                    <a:pt x="33860" y="1946"/>
                  </a:lnTo>
                  <a:lnTo>
                    <a:pt x="32801" y="2062"/>
                  </a:lnTo>
                  <a:lnTo>
                    <a:pt x="31761" y="2216"/>
                  </a:lnTo>
                  <a:lnTo>
                    <a:pt x="30721" y="2389"/>
                  </a:lnTo>
                  <a:lnTo>
                    <a:pt x="28641" y="2755"/>
                  </a:lnTo>
                  <a:lnTo>
                    <a:pt x="27601" y="2928"/>
                  </a:lnTo>
                  <a:lnTo>
                    <a:pt x="26541" y="3082"/>
                  </a:lnTo>
                  <a:lnTo>
                    <a:pt x="25405" y="3217"/>
                  </a:lnTo>
                  <a:lnTo>
                    <a:pt x="24269" y="3333"/>
                  </a:lnTo>
                  <a:lnTo>
                    <a:pt x="23113" y="3410"/>
                  </a:lnTo>
                  <a:lnTo>
                    <a:pt x="21938" y="3448"/>
                  </a:lnTo>
                  <a:lnTo>
                    <a:pt x="20763" y="3468"/>
                  </a:lnTo>
                  <a:lnTo>
                    <a:pt x="19608" y="3468"/>
                  </a:lnTo>
                  <a:lnTo>
                    <a:pt x="18433" y="3429"/>
                  </a:lnTo>
                  <a:lnTo>
                    <a:pt x="17277" y="3371"/>
                  </a:lnTo>
                  <a:lnTo>
                    <a:pt x="16122" y="3275"/>
                  </a:lnTo>
                  <a:lnTo>
                    <a:pt x="14966" y="3159"/>
                  </a:lnTo>
                  <a:lnTo>
                    <a:pt x="13849" y="3005"/>
                  </a:lnTo>
                  <a:lnTo>
                    <a:pt x="12732" y="2832"/>
                  </a:lnTo>
                  <a:lnTo>
                    <a:pt x="11653" y="2620"/>
                  </a:lnTo>
                  <a:lnTo>
                    <a:pt x="10575" y="2389"/>
                  </a:lnTo>
                  <a:lnTo>
                    <a:pt x="9535" y="2139"/>
                  </a:lnTo>
                  <a:lnTo>
                    <a:pt x="8533" y="1850"/>
                  </a:lnTo>
                  <a:lnTo>
                    <a:pt x="7821" y="1638"/>
                  </a:lnTo>
                  <a:lnTo>
                    <a:pt x="7127" y="1407"/>
                  </a:lnTo>
                  <a:lnTo>
                    <a:pt x="5740" y="964"/>
                  </a:lnTo>
                  <a:lnTo>
                    <a:pt x="5028" y="733"/>
                  </a:lnTo>
                  <a:lnTo>
                    <a:pt x="4315" y="540"/>
                  </a:lnTo>
                  <a:lnTo>
                    <a:pt x="3564" y="367"/>
                  </a:lnTo>
                  <a:lnTo>
                    <a:pt x="2794" y="213"/>
                  </a:lnTo>
                  <a:lnTo>
                    <a:pt x="2120" y="116"/>
                  </a:lnTo>
                  <a:lnTo>
                    <a:pt x="1426" y="39"/>
                  </a:lnTo>
                  <a:lnTo>
                    <a:pt x="7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5"/>
            <p:cNvSpPr/>
            <p:nvPr/>
          </p:nvSpPr>
          <p:spPr>
            <a:xfrm>
              <a:off x="0" y="3928675"/>
              <a:ext cx="9144000" cy="121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25"/>
          <p:cNvGrpSpPr/>
          <p:nvPr/>
        </p:nvGrpSpPr>
        <p:grpSpPr>
          <a:xfrm>
            <a:off x="1439974" y="4735475"/>
            <a:ext cx="127903" cy="152308"/>
            <a:chOff x="1353350" y="1473225"/>
            <a:chExt cx="190900" cy="227325"/>
          </a:xfrm>
        </p:grpSpPr>
        <p:sp>
          <p:nvSpPr>
            <p:cNvPr id="3852" name="Google Shape;3852;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8" name="Google Shape;3858;p25"/>
          <p:cNvGrpSpPr/>
          <p:nvPr/>
        </p:nvGrpSpPr>
        <p:grpSpPr>
          <a:xfrm flipH="1">
            <a:off x="1380974" y="3439675"/>
            <a:ext cx="127903" cy="152308"/>
            <a:chOff x="1353350" y="1473225"/>
            <a:chExt cx="190900" cy="227325"/>
          </a:xfrm>
        </p:grpSpPr>
        <p:sp>
          <p:nvSpPr>
            <p:cNvPr id="3859" name="Google Shape;3859;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25"/>
          <p:cNvGrpSpPr/>
          <p:nvPr/>
        </p:nvGrpSpPr>
        <p:grpSpPr>
          <a:xfrm>
            <a:off x="914240" y="4367586"/>
            <a:ext cx="80426" cy="95772"/>
            <a:chOff x="1353350" y="1473225"/>
            <a:chExt cx="190900" cy="227325"/>
          </a:xfrm>
        </p:grpSpPr>
        <p:sp>
          <p:nvSpPr>
            <p:cNvPr id="3866" name="Google Shape;3866;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2" name="Google Shape;3872;p25"/>
          <p:cNvGrpSpPr/>
          <p:nvPr/>
        </p:nvGrpSpPr>
        <p:grpSpPr>
          <a:xfrm flipH="1">
            <a:off x="342749" y="3891925"/>
            <a:ext cx="127903" cy="152308"/>
            <a:chOff x="1353350" y="1473225"/>
            <a:chExt cx="190900" cy="227325"/>
          </a:xfrm>
        </p:grpSpPr>
        <p:sp>
          <p:nvSpPr>
            <p:cNvPr id="3873" name="Google Shape;3873;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25"/>
          <p:cNvGrpSpPr/>
          <p:nvPr/>
        </p:nvGrpSpPr>
        <p:grpSpPr>
          <a:xfrm>
            <a:off x="864240" y="4735474"/>
            <a:ext cx="80426" cy="95772"/>
            <a:chOff x="1353350" y="1473225"/>
            <a:chExt cx="190900" cy="227325"/>
          </a:xfrm>
        </p:grpSpPr>
        <p:sp>
          <p:nvSpPr>
            <p:cNvPr id="3880" name="Google Shape;3880;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6" name="Google Shape;3886;p25"/>
          <p:cNvGrpSpPr/>
          <p:nvPr/>
        </p:nvGrpSpPr>
        <p:grpSpPr>
          <a:xfrm flipH="1">
            <a:off x="3700315" y="3624611"/>
            <a:ext cx="80426" cy="95772"/>
            <a:chOff x="1353350" y="1473225"/>
            <a:chExt cx="190900" cy="227325"/>
          </a:xfrm>
        </p:grpSpPr>
        <p:sp>
          <p:nvSpPr>
            <p:cNvPr id="3887" name="Google Shape;3887;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25"/>
          <p:cNvGrpSpPr/>
          <p:nvPr/>
        </p:nvGrpSpPr>
        <p:grpSpPr>
          <a:xfrm>
            <a:off x="8661149" y="4735475"/>
            <a:ext cx="127903" cy="152308"/>
            <a:chOff x="1353350" y="1473225"/>
            <a:chExt cx="190900" cy="227325"/>
          </a:xfrm>
        </p:grpSpPr>
        <p:sp>
          <p:nvSpPr>
            <p:cNvPr id="3894" name="Google Shape;3894;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0" name="Google Shape;3900;p25"/>
          <p:cNvGrpSpPr/>
          <p:nvPr/>
        </p:nvGrpSpPr>
        <p:grpSpPr>
          <a:xfrm>
            <a:off x="6595899" y="4780700"/>
            <a:ext cx="127903" cy="152308"/>
            <a:chOff x="1353350" y="1473225"/>
            <a:chExt cx="190900" cy="227325"/>
          </a:xfrm>
        </p:grpSpPr>
        <p:sp>
          <p:nvSpPr>
            <p:cNvPr id="3901" name="Google Shape;3901;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25"/>
          <p:cNvGrpSpPr/>
          <p:nvPr/>
        </p:nvGrpSpPr>
        <p:grpSpPr>
          <a:xfrm flipH="1">
            <a:off x="8009499" y="3861438"/>
            <a:ext cx="127903" cy="152308"/>
            <a:chOff x="1353350" y="1473225"/>
            <a:chExt cx="190900" cy="227325"/>
          </a:xfrm>
        </p:grpSpPr>
        <p:sp>
          <p:nvSpPr>
            <p:cNvPr id="3908" name="Google Shape;3908;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4" name="Google Shape;3914;p25"/>
          <p:cNvGrpSpPr/>
          <p:nvPr/>
        </p:nvGrpSpPr>
        <p:grpSpPr>
          <a:xfrm flipH="1">
            <a:off x="7924649" y="4561325"/>
            <a:ext cx="127903" cy="152308"/>
            <a:chOff x="1353350" y="1473225"/>
            <a:chExt cx="190900" cy="227325"/>
          </a:xfrm>
        </p:grpSpPr>
        <p:sp>
          <p:nvSpPr>
            <p:cNvPr id="3915" name="Google Shape;3915;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1" name="Google Shape;3921;p25"/>
          <p:cNvGrpSpPr/>
          <p:nvPr/>
        </p:nvGrpSpPr>
        <p:grpSpPr>
          <a:xfrm>
            <a:off x="8739040" y="4172836"/>
            <a:ext cx="80426" cy="95772"/>
            <a:chOff x="1353350" y="1473225"/>
            <a:chExt cx="190900" cy="227325"/>
          </a:xfrm>
        </p:grpSpPr>
        <p:sp>
          <p:nvSpPr>
            <p:cNvPr id="3922" name="Google Shape;3922;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8" name="Google Shape;3928;p25"/>
          <p:cNvGrpSpPr/>
          <p:nvPr/>
        </p:nvGrpSpPr>
        <p:grpSpPr>
          <a:xfrm>
            <a:off x="165683" y="1669754"/>
            <a:ext cx="688713" cy="883848"/>
            <a:chOff x="245795" y="1512513"/>
            <a:chExt cx="1117314" cy="1433887"/>
          </a:xfrm>
        </p:grpSpPr>
        <p:grpSp>
          <p:nvGrpSpPr>
            <p:cNvPr id="3929" name="Google Shape;3929;p25"/>
            <p:cNvGrpSpPr/>
            <p:nvPr/>
          </p:nvGrpSpPr>
          <p:grpSpPr>
            <a:xfrm>
              <a:off x="245795" y="1512513"/>
              <a:ext cx="1117314" cy="1389695"/>
              <a:chOff x="10269725" y="1788625"/>
              <a:chExt cx="960800" cy="1195025"/>
            </a:xfrm>
          </p:grpSpPr>
          <p:sp>
            <p:nvSpPr>
              <p:cNvPr id="3930" name="Google Shape;3930;p25"/>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5"/>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25"/>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5"/>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5"/>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25"/>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25"/>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5"/>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8" name="Google Shape;3938;p25"/>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25"/>
          <p:cNvGrpSpPr/>
          <p:nvPr/>
        </p:nvGrpSpPr>
        <p:grpSpPr>
          <a:xfrm flipH="1">
            <a:off x="8161833" y="1439552"/>
            <a:ext cx="808712" cy="1037848"/>
            <a:chOff x="245795" y="1512513"/>
            <a:chExt cx="1117314" cy="1433887"/>
          </a:xfrm>
        </p:grpSpPr>
        <p:grpSp>
          <p:nvGrpSpPr>
            <p:cNvPr id="3940" name="Google Shape;3940;p25"/>
            <p:cNvGrpSpPr/>
            <p:nvPr/>
          </p:nvGrpSpPr>
          <p:grpSpPr>
            <a:xfrm>
              <a:off x="245795" y="1512513"/>
              <a:ext cx="1117314" cy="1389695"/>
              <a:chOff x="10269725" y="1788625"/>
              <a:chExt cx="960800" cy="1195025"/>
            </a:xfrm>
          </p:grpSpPr>
          <p:sp>
            <p:nvSpPr>
              <p:cNvPr id="3941" name="Google Shape;3941;p25"/>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5"/>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5"/>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5"/>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5"/>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5"/>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5"/>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5"/>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9" name="Google Shape;3949;p25"/>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25"/>
          <p:cNvGrpSpPr/>
          <p:nvPr/>
        </p:nvGrpSpPr>
        <p:grpSpPr>
          <a:xfrm>
            <a:off x="2021515" y="4402124"/>
            <a:ext cx="80426" cy="95772"/>
            <a:chOff x="1353350" y="1473225"/>
            <a:chExt cx="190900" cy="227325"/>
          </a:xfrm>
        </p:grpSpPr>
        <p:sp>
          <p:nvSpPr>
            <p:cNvPr id="3951" name="Google Shape;3951;p2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25"/>
          <p:cNvGrpSpPr/>
          <p:nvPr/>
        </p:nvGrpSpPr>
        <p:grpSpPr>
          <a:xfrm flipH="1">
            <a:off x="7452975" y="4231396"/>
            <a:ext cx="1681467" cy="912218"/>
            <a:chOff x="0" y="4340350"/>
            <a:chExt cx="1480425" cy="803150"/>
          </a:xfrm>
        </p:grpSpPr>
        <p:sp>
          <p:nvSpPr>
            <p:cNvPr id="3958" name="Google Shape;3958;p25"/>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25"/>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25"/>
          <p:cNvGrpSpPr/>
          <p:nvPr/>
        </p:nvGrpSpPr>
        <p:grpSpPr>
          <a:xfrm>
            <a:off x="0" y="4231396"/>
            <a:ext cx="1681467" cy="912218"/>
            <a:chOff x="0" y="4340350"/>
            <a:chExt cx="1480425" cy="803150"/>
          </a:xfrm>
        </p:grpSpPr>
        <p:sp>
          <p:nvSpPr>
            <p:cNvPr id="3961" name="Google Shape;3961;p25"/>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25"/>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3" name="Google Shape;3963;p25"/>
          <p:cNvSpPr/>
          <p:nvPr/>
        </p:nvSpPr>
        <p:spPr>
          <a:xfrm>
            <a:off x="2152650" y="3075600"/>
            <a:ext cx="4838700" cy="3429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4" name="Google Shape;3964;p25"/>
          <p:cNvGrpSpPr/>
          <p:nvPr/>
        </p:nvGrpSpPr>
        <p:grpSpPr>
          <a:xfrm>
            <a:off x="2356544" y="480675"/>
            <a:ext cx="4430912" cy="2794486"/>
            <a:chOff x="1243825" y="252075"/>
            <a:chExt cx="4430912" cy="2794486"/>
          </a:xfrm>
        </p:grpSpPr>
        <p:sp>
          <p:nvSpPr>
            <p:cNvPr id="3965" name="Google Shape;3965;p25"/>
            <p:cNvSpPr/>
            <p:nvPr/>
          </p:nvSpPr>
          <p:spPr>
            <a:xfrm>
              <a:off x="1243825" y="252075"/>
              <a:ext cx="4430912" cy="2794486"/>
            </a:xfrm>
            <a:custGeom>
              <a:rect b="b" l="l" r="r" t="t"/>
              <a:pathLst>
                <a:path extrusionOk="0" h="79757" w="126462">
                  <a:moveTo>
                    <a:pt x="0" y="1"/>
                  </a:moveTo>
                  <a:lnTo>
                    <a:pt x="0" y="79757"/>
                  </a:lnTo>
                  <a:lnTo>
                    <a:pt x="126462" y="79757"/>
                  </a:lnTo>
                  <a:lnTo>
                    <a:pt x="1264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5"/>
            <p:cNvSpPr/>
            <p:nvPr/>
          </p:nvSpPr>
          <p:spPr>
            <a:xfrm>
              <a:off x="1351110" y="359360"/>
              <a:ext cx="4217008" cy="2354520"/>
            </a:xfrm>
            <a:custGeom>
              <a:rect b="b" l="l" r="r" t="t"/>
              <a:pathLst>
                <a:path extrusionOk="0" h="67200" w="120357">
                  <a:moveTo>
                    <a:pt x="0" y="1"/>
                  </a:moveTo>
                  <a:lnTo>
                    <a:pt x="0" y="67199"/>
                  </a:lnTo>
                  <a:lnTo>
                    <a:pt x="120356" y="67199"/>
                  </a:lnTo>
                  <a:lnTo>
                    <a:pt x="120356"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5"/>
            <p:cNvSpPr/>
            <p:nvPr/>
          </p:nvSpPr>
          <p:spPr>
            <a:xfrm>
              <a:off x="3447129" y="359360"/>
              <a:ext cx="2733" cy="2351156"/>
            </a:xfrm>
            <a:custGeom>
              <a:rect b="b" l="l" r="r" t="t"/>
              <a:pathLst>
                <a:path extrusionOk="0" h="67104" w="78">
                  <a:moveTo>
                    <a:pt x="0" y="1"/>
                  </a:moveTo>
                  <a:lnTo>
                    <a:pt x="0" y="67103"/>
                  </a:lnTo>
                  <a:lnTo>
                    <a:pt x="77" y="67103"/>
                  </a:lnTo>
                  <a:lnTo>
                    <a:pt x="77"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5"/>
            <p:cNvSpPr/>
            <p:nvPr/>
          </p:nvSpPr>
          <p:spPr>
            <a:xfrm>
              <a:off x="3447129" y="359360"/>
              <a:ext cx="2733" cy="2351156"/>
            </a:xfrm>
            <a:custGeom>
              <a:rect b="b" l="l" r="r" t="t"/>
              <a:pathLst>
                <a:path extrusionOk="0" fill="none" h="67104" w="78">
                  <a:moveTo>
                    <a:pt x="77" y="67103"/>
                  </a:moveTo>
                  <a:lnTo>
                    <a:pt x="77" y="1"/>
                  </a:lnTo>
                  <a:lnTo>
                    <a:pt x="0" y="1"/>
                  </a:lnTo>
                  <a:lnTo>
                    <a:pt x="0" y="6710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5"/>
            <p:cNvSpPr/>
            <p:nvPr/>
          </p:nvSpPr>
          <p:spPr>
            <a:xfrm>
              <a:off x="1358538" y="1534945"/>
              <a:ext cx="4209580" cy="2733"/>
            </a:xfrm>
            <a:custGeom>
              <a:rect b="b" l="l" r="r" t="t"/>
              <a:pathLst>
                <a:path extrusionOk="0" h="78" w="120145">
                  <a:moveTo>
                    <a:pt x="0" y="0"/>
                  </a:moveTo>
                  <a:lnTo>
                    <a:pt x="0" y="77"/>
                  </a:lnTo>
                  <a:lnTo>
                    <a:pt x="120144" y="77"/>
                  </a:lnTo>
                  <a:lnTo>
                    <a:pt x="120144"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25"/>
            <p:cNvSpPr/>
            <p:nvPr/>
          </p:nvSpPr>
          <p:spPr>
            <a:xfrm>
              <a:off x="1358538" y="1534945"/>
              <a:ext cx="4209580" cy="2733"/>
            </a:xfrm>
            <a:custGeom>
              <a:rect b="b" l="l" r="r" t="t"/>
              <a:pathLst>
                <a:path extrusionOk="0" fill="none" h="78" w="120145">
                  <a:moveTo>
                    <a:pt x="0" y="77"/>
                  </a:moveTo>
                  <a:lnTo>
                    <a:pt x="120144" y="77"/>
                  </a:lnTo>
                  <a:lnTo>
                    <a:pt x="120144"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25"/>
            <p:cNvSpPr/>
            <p:nvPr/>
          </p:nvSpPr>
          <p:spPr>
            <a:xfrm>
              <a:off x="1536669" y="359360"/>
              <a:ext cx="1911821" cy="2351156"/>
            </a:xfrm>
            <a:custGeom>
              <a:rect b="b" l="l" r="r" t="t"/>
              <a:pathLst>
                <a:path extrusionOk="0" h="67104" w="54565">
                  <a:moveTo>
                    <a:pt x="13849" y="1"/>
                  </a:moveTo>
                  <a:lnTo>
                    <a:pt x="1" y="67103"/>
                  </a:lnTo>
                  <a:lnTo>
                    <a:pt x="40717" y="67103"/>
                  </a:lnTo>
                  <a:lnTo>
                    <a:pt x="54565" y="1"/>
                  </a:lnTo>
                  <a:close/>
                </a:path>
              </a:pathLst>
            </a:custGeom>
            <a:solidFill>
              <a:srgbClr val="FFFFFF">
                <a:alpha val="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5"/>
            <p:cNvSpPr/>
            <p:nvPr/>
          </p:nvSpPr>
          <p:spPr>
            <a:xfrm>
              <a:off x="3692743" y="359360"/>
              <a:ext cx="1363870" cy="2351156"/>
            </a:xfrm>
            <a:custGeom>
              <a:rect b="b" l="l" r="r" t="t"/>
              <a:pathLst>
                <a:path extrusionOk="0" h="67104" w="38926">
                  <a:moveTo>
                    <a:pt x="13849" y="1"/>
                  </a:moveTo>
                  <a:lnTo>
                    <a:pt x="1" y="67103"/>
                  </a:lnTo>
                  <a:lnTo>
                    <a:pt x="25077" y="67103"/>
                  </a:lnTo>
                  <a:lnTo>
                    <a:pt x="38925" y="1"/>
                  </a:lnTo>
                  <a:close/>
                </a:path>
              </a:pathLst>
            </a:custGeom>
            <a:solidFill>
              <a:srgbClr val="FFFFFF">
                <a:alpha val="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25"/>
          <p:cNvGrpSpPr/>
          <p:nvPr/>
        </p:nvGrpSpPr>
        <p:grpSpPr>
          <a:xfrm>
            <a:off x="6990400" y="1167600"/>
            <a:ext cx="1019100" cy="2146250"/>
            <a:chOff x="6914200" y="1167600"/>
            <a:chExt cx="1019100" cy="2146250"/>
          </a:xfrm>
        </p:grpSpPr>
        <p:sp>
          <p:nvSpPr>
            <p:cNvPr id="3974" name="Google Shape;3974;p25"/>
            <p:cNvSpPr/>
            <p:nvPr/>
          </p:nvSpPr>
          <p:spPr>
            <a:xfrm>
              <a:off x="6914200" y="3208250"/>
              <a:ext cx="1019100" cy="1056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5" name="Google Shape;3975;p25"/>
            <p:cNvGrpSpPr/>
            <p:nvPr/>
          </p:nvGrpSpPr>
          <p:grpSpPr>
            <a:xfrm>
              <a:off x="6991350" y="1167600"/>
              <a:ext cx="864800" cy="2107550"/>
              <a:chOff x="5166125" y="238125"/>
              <a:chExt cx="864800" cy="2107550"/>
            </a:xfrm>
          </p:grpSpPr>
          <p:sp>
            <p:nvSpPr>
              <p:cNvPr id="3976" name="Google Shape;3976;p25"/>
              <p:cNvSpPr/>
              <p:nvPr/>
            </p:nvSpPr>
            <p:spPr>
              <a:xfrm>
                <a:off x="5213300" y="238125"/>
                <a:ext cx="629350" cy="941825"/>
              </a:xfrm>
              <a:custGeom>
                <a:rect b="b" l="l" r="r" t="t"/>
                <a:pathLst>
                  <a:path extrusionOk="0" h="37673" w="25174">
                    <a:moveTo>
                      <a:pt x="1" y="0"/>
                    </a:moveTo>
                    <a:lnTo>
                      <a:pt x="1" y="37673"/>
                    </a:lnTo>
                    <a:lnTo>
                      <a:pt x="25174" y="37673"/>
                    </a:lnTo>
                    <a:lnTo>
                      <a:pt x="251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25"/>
              <p:cNvSpPr/>
              <p:nvPr/>
            </p:nvSpPr>
            <p:spPr>
              <a:xfrm>
                <a:off x="5842625" y="238125"/>
                <a:ext cx="118975" cy="944250"/>
              </a:xfrm>
              <a:custGeom>
                <a:rect b="b" l="l" r="r" t="t"/>
                <a:pathLst>
                  <a:path extrusionOk="0" h="37770" w="4759">
                    <a:moveTo>
                      <a:pt x="1" y="0"/>
                    </a:moveTo>
                    <a:lnTo>
                      <a:pt x="1" y="37673"/>
                    </a:lnTo>
                    <a:lnTo>
                      <a:pt x="4758" y="37769"/>
                    </a:lnTo>
                    <a:lnTo>
                      <a:pt x="4758" y="4083"/>
                    </a:lnTo>
                    <a:lnTo>
                      <a:pt x="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25"/>
              <p:cNvSpPr/>
              <p:nvPr/>
            </p:nvSpPr>
            <p:spPr>
              <a:xfrm>
                <a:off x="5166125" y="1128400"/>
                <a:ext cx="727575" cy="1213900"/>
              </a:xfrm>
              <a:custGeom>
                <a:rect b="b" l="l" r="r" t="t"/>
                <a:pathLst>
                  <a:path extrusionOk="0" h="48556" w="29103">
                    <a:moveTo>
                      <a:pt x="0" y="1"/>
                    </a:moveTo>
                    <a:lnTo>
                      <a:pt x="0" y="48556"/>
                    </a:lnTo>
                    <a:lnTo>
                      <a:pt x="28891" y="48556"/>
                    </a:lnTo>
                    <a:lnTo>
                      <a:pt x="2910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25"/>
              <p:cNvSpPr/>
              <p:nvPr/>
            </p:nvSpPr>
            <p:spPr>
              <a:xfrm>
                <a:off x="5278325" y="1196300"/>
                <a:ext cx="502700" cy="502725"/>
              </a:xfrm>
              <a:custGeom>
                <a:rect b="b" l="l" r="r" t="t"/>
                <a:pathLst>
                  <a:path extrusionOk="0" h="20109" w="20108">
                    <a:moveTo>
                      <a:pt x="10054" y="1"/>
                    </a:moveTo>
                    <a:lnTo>
                      <a:pt x="9553" y="20"/>
                    </a:lnTo>
                    <a:lnTo>
                      <a:pt x="9033" y="58"/>
                    </a:lnTo>
                    <a:lnTo>
                      <a:pt x="8532" y="116"/>
                    </a:lnTo>
                    <a:lnTo>
                      <a:pt x="8032" y="212"/>
                    </a:lnTo>
                    <a:lnTo>
                      <a:pt x="7550" y="309"/>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07"/>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07"/>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09"/>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25"/>
              <p:cNvSpPr/>
              <p:nvPr/>
            </p:nvSpPr>
            <p:spPr>
              <a:xfrm>
                <a:off x="5322125" y="12401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25"/>
              <p:cNvSpPr/>
              <p:nvPr/>
            </p:nvSpPr>
            <p:spPr>
              <a:xfrm>
                <a:off x="5322600" y="12401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25"/>
              <p:cNvSpPr/>
              <p:nvPr/>
            </p:nvSpPr>
            <p:spPr>
              <a:xfrm>
                <a:off x="5772325" y="11871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25"/>
              <p:cNvSpPr/>
              <p:nvPr/>
            </p:nvSpPr>
            <p:spPr>
              <a:xfrm>
                <a:off x="5772325" y="16898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25"/>
              <p:cNvSpPr/>
              <p:nvPr/>
            </p:nvSpPr>
            <p:spPr>
              <a:xfrm>
                <a:off x="5269650" y="11871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25"/>
              <p:cNvSpPr/>
              <p:nvPr/>
            </p:nvSpPr>
            <p:spPr>
              <a:xfrm>
                <a:off x="5269650" y="16898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25"/>
              <p:cNvSpPr/>
              <p:nvPr/>
            </p:nvSpPr>
            <p:spPr>
              <a:xfrm>
                <a:off x="5276875" y="375825"/>
                <a:ext cx="502700" cy="502700"/>
              </a:xfrm>
              <a:custGeom>
                <a:rect b="b" l="l" r="r" t="t"/>
                <a:pathLst>
                  <a:path extrusionOk="0" h="20108" w="20108">
                    <a:moveTo>
                      <a:pt x="9534" y="0"/>
                    </a:moveTo>
                    <a:lnTo>
                      <a:pt x="9014" y="39"/>
                    </a:lnTo>
                    <a:lnTo>
                      <a:pt x="8513" y="116"/>
                    </a:lnTo>
                    <a:lnTo>
                      <a:pt x="8032" y="193"/>
                    </a:lnTo>
                    <a:lnTo>
                      <a:pt x="7531" y="309"/>
                    </a:lnTo>
                    <a:lnTo>
                      <a:pt x="7069" y="443"/>
                    </a:lnTo>
                    <a:lnTo>
                      <a:pt x="6587" y="597"/>
                    </a:lnTo>
                    <a:lnTo>
                      <a:pt x="6144" y="790"/>
                    </a:lnTo>
                    <a:lnTo>
                      <a:pt x="5701" y="983"/>
                    </a:lnTo>
                    <a:lnTo>
                      <a:pt x="5258" y="1214"/>
                    </a:lnTo>
                    <a:lnTo>
                      <a:pt x="4835" y="1445"/>
                    </a:lnTo>
                    <a:lnTo>
                      <a:pt x="4430" y="1715"/>
                    </a:lnTo>
                    <a:lnTo>
                      <a:pt x="4045" y="1984"/>
                    </a:lnTo>
                    <a:lnTo>
                      <a:pt x="3660" y="2292"/>
                    </a:lnTo>
                    <a:lnTo>
                      <a:pt x="3294" y="2601"/>
                    </a:lnTo>
                    <a:lnTo>
                      <a:pt x="2947" y="2947"/>
                    </a:lnTo>
                    <a:lnTo>
                      <a:pt x="2600" y="3294"/>
                    </a:lnTo>
                    <a:lnTo>
                      <a:pt x="2292" y="3660"/>
                    </a:lnTo>
                    <a:lnTo>
                      <a:pt x="2003" y="4026"/>
                    </a:lnTo>
                    <a:lnTo>
                      <a:pt x="1714" y="4430"/>
                    </a:lnTo>
                    <a:lnTo>
                      <a:pt x="1445" y="4835"/>
                    </a:lnTo>
                    <a:lnTo>
                      <a:pt x="1214" y="5258"/>
                    </a:lnTo>
                    <a:lnTo>
                      <a:pt x="983" y="5682"/>
                    </a:lnTo>
                    <a:lnTo>
                      <a:pt x="790" y="6125"/>
                    </a:lnTo>
                    <a:lnTo>
                      <a:pt x="617" y="6587"/>
                    </a:lnTo>
                    <a:lnTo>
                      <a:pt x="443" y="7050"/>
                    </a:lnTo>
                    <a:lnTo>
                      <a:pt x="308" y="7531"/>
                    </a:lnTo>
                    <a:lnTo>
                      <a:pt x="193" y="8013"/>
                    </a:lnTo>
                    <a:lnTo>
                      <a:pt x="116" y="8513"/>
                    </a:lnTo>
                    <a:lnTo>
                      <a:pt x="58" y="9014"/>
                    </a:lnTo>
                    <a:lnTo>
                      <a:pt x="20" y="9534"/>
                    </a:lnTo>
                    <a:lnTo>
                      <a:pt x="0" y="10054"/>
                    </a:lnTo>
                    <a:lnTo>
                      <a:pt x="20" y="10555"/>
                    </a:lnTo>
                    <a:lnTo>
                      <a:pt x="58" y="11075"/>
                    </a:lnTo>
                    <a:lnTo>
                      <a:pt x="116" y="11576"/>
                    </a:lnTo>
                    <a:lnTo>
                      <a:pt x="193" y="12076"/>
                    </a:lnTo>
                    <a:lnTo>
                      <a:pt x="308" y="12558"/>
                    </a:lnTo>
                    <a:lnTo>
                      <a:pt x="443" y="13039"/>
                    </a:lnTo>
                    <a:lnTo>
                      <a:pt x="617" y="13502"/>
                    </a:lnTo>
                    <a:lnTo>
                      <a:pt x="790" y="13964"/>
                    </a:lnTo>
                    <a:lnTo>
                      <a:pt x="983" y="14407"/>
                    </a:lnTo>
                    <a:lnTo>
                      <a:pt x="1214" y="14831"/>
                    </a:lnTo>
                    <a:lnTo>
                      <a:pt x="1445" y="15254"/>
                    </a:lnTo>
                    <a:lnTo>
                      <a:pt x="1714" y="15659"/>
                    </a:lnTo>
                    <a:lnTo>
                      <a:pt x="2003" y="16063"/>
                    </a:lnTo>
                    <a:lnTo>
                      <a:pt x="2292" y="16449"/>
                    </a:lnTo>
                    <a:lnTo>
                      <a:pt x="2600" y="16814"/>
                    </a:lnTo>
                    <a:lnTo>
                      <a:pt x="2947" y="17161"/>
                    </a:lnTo>
                    <a:lnTo>
                      <a:pt x="3294" y="17489"/>
                    </a:lnTo>
                    <a:lnTo>
                      <a:pt x="3660" y="17797"/>
                    </a:lnTo>
                    <a:lnTo>
                      <a:pt x="4045" y="18105"/>
                    </a:lnTo>
                    <a:lnTo>
                      <a:pt x="4430" y="18375"/>
                    </a:lnTo>
                    <a:lnTo>
                      <a:pt x="4835" y="18644"/>
                    </a:lnTo>
                    <a:lnTo>
                      <a:pt x="5258" y="18895"/>
                    </a:lnTo>
                    <a:lnTo>
                      <a:pt x="5701" y="19106"/>
                    </a:lnTo>
                    <a:lnTo>
                      <a:pt x="6144" y="19318"/>
                    </a:lnTo>
                    <a:lnTo>
                      <a:pt x="6587" y="19492"/>
                    </a:lnTo>
                    <a:lnTo>
                      <a:pt x="7069" y="19646"/>
                    </a:lnTo>
                    <a:lnTo>
                      <a:pt x="7531" y="19781"/>
                    </a:lnTo>
                    <a:lnTo>
                      <a:pt x="8032" y="19896"/>
                    </a:lnTo>
                    <a:lnTo>
                      <a:pt x="8513" y="19992"/>
                    </a:lnTo>
                    <a:lnTo>
                      <a:pt x="9014" y="20050"/>
                    </a:lnTo>
                    <a:lnTo>
                      <a:pt x="9534" y="20089"/>
                    </a:lnTo>
                    <a:lnTo>
                      <a:pt x="10054" y="20108"/>
                    </a:lnTo>
                    <a:lnTo>
                      <a:pt x="10574" y="20089"/>
                    </a:lnTo>
                    <a:lnTo>
                      <a:pt x="11075" y="20050"/>
                    </a:lnTo>
                    <a:lnTo>
                      <a:pt x="11576" y="19992"/>
                    </a:lnTo>
                    <a:lnTo>
                      <a:pt x="12076" y="19896"/>
                    </a:lnTo>
                    <a:lnTo>
                      <a:pt x="12558" y="19781"/>
                    </a:lnTo>
                    <a:lnTo>
                      <a:pt x="13039" y="19646"/>
                    </a:lnTo>
                    <a:lnTo>
                      <a:pt x="13502" y="19492"/>
                    </a:lnTo>
                    <a:lnTo>
                      <a:pt x="13964" y="19318"/>
                    </a:lnTo>
                    <a:lnTo>
                      <a:pt x="14407" y="19106"/>
                    </a:lnTo>
                    <a:lnTo>
                      <a:pt x="14850" y="18895"/>
                    </a:lnTo>
                    <a:lnTo>
                      <a:pt x="15254" y="18644"/>
                    </a:lnTo>
                    <a:lnTo>
                      <a:pt x="15678" y="18375"/>
                    </a:lnTo>
                    <a:lnTo>
                      <a:pt x="16063" y="18105"/>
                    </a:lnTo>
                    <a:lnTo>
                      <a:pt x="16448" y="17797"/>
                    </a:lnTo>
                    <a:lnTo>
                      <a:pt x="16814" y="17489"/>
                    </a:lnTo>
                    <a:lnTo>
                      <a:pt x="17161" y="17161"/>
                    </a:lnTo>
                    <a:lnTo>
                      <a:pt x="17488" y="16814"/>
                    </a:lnTo>
                    <a:lnTo>
                      <a:pt x="17816" y="16449"/>
                    </a:lnTo>
                    <a:lnTo>
                      <a:pt x="18105" y="16063"/>
                    </a:lnTo>
                    <a:lnTo>
                      <a:pt x="18394" y="15659"/>
                    </a:lnTo>
                    <a:lnTo>
                      <a:pt x="18644" y="15254"/>
                    </a:lnTo>
                    <a:lnTo>
                      <a:pt x="18894" y="14831"/>
                    </a:lnTo>
                    <a:lnTo>
                      <a:pt x="19106" y="14407"/>
                    </a:lnTo>
                    <a:lnTo>
                      <a:pt x="19318" y="13964"/>
                    </a:lnTo>
                    <a:lnTo>
                      <a:pt x="19491" y="13502"/>
                    </a:lnTo>
                    <a:lnTo>
                      <a:pt x="19646" y="13039"/>
                    </a:lnTo>
                    <a:lnTo>
                      <a:pt x="19780" y="12558"/>
                    </a:lnTo>
                    <a:lnTo>
                      <a:pt x="19896" y="12076"/>
                    </a:lnTo>
                    <a:lnTo>
                      <a:pt x="19992" y="11576"/>
                    </a:lnTo>
                    <a:lnTo>
                      <a:pt x="20050" y="11075"/>
                    </a:lnTo>
                    <a:lnTo>
                      <a:pt x="20089" y="10555"/>
                    </a:lnTo>
                    <a:lnTo>
                      <a:pt x="20108" y="10054"/>
                    </a:lnTo>
                    <a:lnTo>
                      <a:pt x="20089" y="9534"/>
                    </a:lnTo>
                    <a:lnTo>
                      <a:pt x="20050" y="9014"/>
                    </a:lnTo>
                    <a:lnTo>
                      <a:pt x="19992" y="8513"/>
                    </a:lnTo>
                    <a:lnTo>
                      <a:pt x="19896" y="8013"/>
                    </a:lnTo>
                    <a:lnTo>
                      <a:pt x="19780" y="7531"/>
                    </a:lnTo>
                    <a:lnTo>
                      <a:pt x="19646" y="7050"/>
                    </a:lnTo>
                    <a:lnTo>
                      <a:pt x="19491" y="6587"/>
                    </a:lnTo>
                    <a:lnTo>
                      <a:pt x="19318" y="6125"/>
                    </a:lnTo>
                    <a:lnTo>
                      <a:pt x="19106" y="5682"/>
                    </a:lnTo>
                    <a:lnTo>
                      <a:pt x="18894" y="5258"/>
                    </a:lnTo>
                    <a:lnTo>
                      <a:pt x="18644" y="4835"/>
                    </a:lnTo>
                    <a:lnTo>
                      <a:pt x="18394" y="4430"/>
                    </a:lnTo>
                    <a:lnTo>
                      <a:pt x="18105" y="4026"/>
                    </a:lnTo>
                    <a:lnTo>
                      <a:pt x="17816" y="3660"/>
                    </a:lnTo>
                    <a:lnTo>
                      <a:pt x="17488" y="3294"/>
                    </a:lnTo>
                    <a:lnTo>
                      <a:pt x="17161" y="2947"/>
                    </a:lnTo>
                    <a:lnTo>
                      <a:pt x="16814" y="2601"/>
                    </a:lnTo>
                    <a:lnTo>
                      <a:pt x="16448" y="2292"/>
                    </a:lnTo>
                    <a:lnTo>
                      <a:pt x="16063" y="1984"/>
                    </a:lnTo>
                    <a:lnTo>
                      <a:pt x="15678" y="1715"/>
                    </a:lnTo>
                    <a:lnTo>
                      <a:pt x="15254" y="1445"/>
                    </a:lnTo>
                    <a:lnTo>
                      <a:pt x="14850" y="1214"/>
                    </a:lnTo>
                    <a:lnTo>
                      <a:pt x="14407" y="983"/>
                    </a:lnTo>
                    <a:lnTo>
                      <a:pt x="13964" y="790"/>
                    </a:lnTo>
                    <a:lnTo>
                      <a:pt x="13502" y="597"/>
                    </a:lnTo>
                    <a:lnTo>
                      <a:pt x="13039" y="443"/>
                    </a:lnTo>
                    <a:lnTo>
                      <a:pt x="12558" y="309"/>
                    </a:lnTo>
                    <a:lnTo>
                      <a:pt x="12076" y="193"/>
                    </a:lnTo>
                    <a:lnTo>
                      <a:pt x="11576" y="116"/>
                    </a:lnTo>
                    <a:lnTo>
                      <a:pt x="11075" y="39"/>
                    </a:lnTo>
                    <a:lnTo>
                      <a:pt x="10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5"/>
              <p:cNvSpPr/>
              <p:nvPr/>
            </p:nvSpPr>
            <p:spPr>
              <a:xfrm>
                <a:off x="5320675" y="419150"/>
                <a:ext cx="415100" cy="415575"/>
              </a:xfrm>
              <a:custGeom>
                <a:rect b="b" l="l" r="r" t="t"/>
                <a:pathLst>
                  <a:path extrusionOk="0" h="16623" w="16604">
                    <a:moveTo>
                      <a:pt x="8302" y="1"/>
                    </a:moveTo>
                    <a:lnTo>
                      <a:pt x="7936" y="20"/>
                    </a:lnTo>
                    <a:lnTo>
                      <a:pt x="7609" y="39"/>
                    </a:lnTo>
                    <a:lnTo>
                      <a:pt x="7281" y="78"/>
                    </a:lnTo>
                    <a:lnTo>
                      <a:pt x="6954" y="116"/>
                    </a:lnTo>
                    <a:lnTo>
                      <a:pt x="6626" y="174"/>
                    </a:lnTo>
                    <a:lnTo>
                      <a:pt x="6318" y="251"/>
                    </a:lnTo>
                    <a:lnTo>
                      <a:pt x="5991" y="328"/>
                    </a:lnTo>
                    <a:lnTo>
                      <a:pt x="5529" y="482"/>
                    </a:lnTo>
                    <a:lnTo>
                      <a:pt x="5009" y="675"/>
                    </a:lnTo>
                    <a:lnTo>
                      <a:pt x="4508" y="925"/>
                    </a:lnTo>
                    <a:lnTo>
                      <a:pt x="4026" y="1195"/>
                    </a:lnTo>
                    <a:lnTo>
                      <a:pt x="3564" y="1484"/>
                    </a:lnTo>
                    <a:lnTo>
                      <a:pt x="3217" y="1753"/>
                    </a:lnTo>
                    <a:lnTo>
                      <a:pt x="2813" y="2081"/>
                    </a:lnTo>
                    <a:lnTo>
                      <a:pt x="2428" y="2447"/>
                    </a:lnTo>
                    <a:lnTo>
                      <a:pt x="2062" y="2832"/>
                    </a:lnTo>
                    <a:lnTo>
                      <a:pt x="1734" y="3237"/>
                    </a:lnTo>
                    <a:lnTo>
                      <a:pt x="1465" y="3583"/>
                    </a:lnTo>
                    <a:lnTo>
                      <a:pt x="1176" y="4045"/>
                    </a:lnTo>
                    <a:lnTo>
                      <a:pt x="906" y="4527"/>
                    </a:lnTo>
                    <a:lnTo>
                      <a:pt x="675" y="5028"/>
                    </a:lnTo>
                    <a:lnTo>
                      <a:pt x="463" y="5548"/>
                    </a:lnTo>
                    <a:lnTo>
                      <a:pt x="309" y="6010"/>
                    </a:lnTo>
                    <a:lnTo>
                      <a:pt x="232" y="6318"/>
                    </a:lnTo>
                    <a:lnTo>
                      <a:pt x="155" y="6646"/>
                    </a:lnTo>
                    <a:lnTo>
                      <a:pt x="97" y="6973"/>
                    </a:lnTo>
                    <a:lnTo>
                      <a:pt x="59" y="7300"/>
                    </a:lnTo>
                    <a:lnTo>
                      <a:pt x="20" y="7628"/>
                    </a:lnTo>
                    <a:lnTo>
                      <a:pt x="1" y="7955"/>
                    </a:lnTo>
                    <a:lnTo>
                      <a:pt x="1" y="8321"/>
                    </a:lnTo>
                    <a:lnTo>
                      <a:pt x="1" y="8668"/>
                    </a:lnTo>
                    <a:lnTo>
                      <a:pt x="20" y="8995"/>
                    </a:lnTo>
                    <a:lnTo>
                      <a:pt x="59" y="9323"/>
                    </a:lnTo>
                    <a:lnTo>
                      <a:pt x="97" y="9650"/>
                    </a:lnTo>
                    <a:lnTo>
                      <a:pt x="155" y="9978"/>
                    </a:lnTo>
                    <a:lnTo>
                      <a:pt x="232" y="10305"/>
                    </a:lnTo>
                    <a:lnTo>
                      <a:pt x="309" y="10613"/>
                    </a:lnTo>
                    <a:lnTo>
                      <a:pt x="463" y="11075"/>
                    </a:lnTo>
                    <a:lnTo>
                      <a:pt x="675" y="11595"/>
                    </a:lnTo>
                    <a:lnTo>
                      <a:pt x="906" y="12096"/>
                    </a:lnTo>
                    <a:lnTo>
                      <a:pt x="1176" y="12578"/>
                    </a:lnTo>
                    <a:lnTo>
                      <a:pt x="1465" y="13040"/>
                    </a:lnTo>
                    <a:lnTo>
                      <a:pt x="1734" y="13387"/>
                    </a:lnTo>
                    <a:lnTo>
                      <a:pt x="2062" y="13791"/>
                    </a:lnTo>
                    <a:lnTo>
                      <a:pt x="2428" y="14176"/>
                    </a:lnTo>
                    <a:lnTo>
                      <a:pt x="2813" y="14542"/>
                    </a:lnTo>
                    <a:lnTo>
                      <a:pt x="3217" y="14889"/>
                    </a:lnTo>
                    <a:lnTo>
                      <a:pt x="3564" y="15139"/>
                    </a:lnTo>
                    <a:lnTo>
                      <a:pt x="4026" y="15447"/>
                    </a:lnTo>
                    <a:lnTo>
                      <a:pt x="4508" y="15717"/>
                    </a:lnTo>
                    <a:lnTo>
                      <a:pt x="5009" y="15948"/>
                    </a:lnTo>
                    <a:lnTo>
                      <a:pt x="5529" y="16141"/>
                    </a:lnTo>
                    <a:lnTo>
                      <a:pt x="5991" y="16295"/>
                    </a:lnTo>
                    <a:lnTo>
                      <a:pt x="6299" y="16372"/>
                    </a:lnTo>
                    <a:lnTo>
                      <a:pt x="6626" y="16449"/>
                    </a:lnTo>
                    <a:lnTo>
                      <a:pt x="6954" y="16507"/>
                    </a:lnTo>
                    <a:lnTo>
                      <a:pt x="7281" y="16564"/>
                    </a:lnTo>
                    <a:lnTo>
                      <a:pt x="7609" y="16584"/>
                    </a:lnTo>
                    <a:lnTo>
                      <a:pt x="7936" y="16603"/>
                    </a:lnTo>
                    <a:lnTo>
                      <a:pt x="8302" y="16622"/>
                    </a:lnTo>
                    <a:lnTo>
                      <a:pt x="8649" y="16603"/>
                    </a:lnTo>
                    <a:lnTo>
                      <a:pt x="8995" y="16584"/>
                    </a:lnTo>
                    <a:lnTo>
                      <a:pt x="9323" y="16564"/>
                    </a:lnTo>
                    <a:lnTo>
                      <a:pt x="9650" y="16507"/>
                    </a:lnTo>
                    <a:lnTo>
                      <a:pt x="9978" y="16449"/>
                    </a:lnTo>
                    <a:lnTo>
                      <a:pt x="10286" y="16372"/>
                    </a:lnTo>
                    <a:lnTo>
                      <a:pt x="10594" y="16295"/>
                    </a:lnTo>
                    <a:lnTo>
                      <a:pt x="11056" y="16141"/>
                    </a:lnTo>
                    <a:lnTo>
                      <a:pt x="11576" y="15948"/>
                    </a:lnTo>
                    <a:lnTo>
                      <a:pt x="12077" y="15717"/>
                    </a:lnTo>
                    <a:lnTo>
                      <a:pt x="12559" y="15447"/>
                    </a:lnTo>
                    <a:lnTo>
                      <a:pt x="13021" y="15139"/>
                    </a:lnTo>
                    <a:lnTo>
                      <a:pt x="13387" y="14889"/>
                    </a:lnTo>
                    <a:lnTo>
                      <a:pt x="13791" y="14542"/>
                    </a:lnTo>
                    <a:lnTo>
                      <a:pt x="14176" y="14196"/>
                    </a:lnTo>
                    <a:lnTo>
                      <a:pt x="14523" y="13810"/>
                    </a:lnTo>
                    <a:lnTo>
                      <a:pt x="14870" y="13387"/>
                    </a:lnTo>
                    <a:lnTo>
                      <a:pt x="15120" y="13040"/>
                    </a:lnTo>
                    <a:lnTo>
                      <a:pt x="15428" y="12578"/>
                    </a:lnTo>
                    <a:lnTo>
                      <a:pt x="15698" y="12096"/>
                    </a:lnTo>
                    <a:lnTo>
                      <a:pt x="15929" y="11595"/>
                    </a:lnTo>
                    <a:lnTo>
                      <a:pt x="16122" y="11075"/>
                    </a:lnTo>
                    <a:lnTo>
                      <a:pt x="16276" y="10613"/>
                    </a:lnTo>
                    <a:lnTo>
                      <a:pt x="16372" y="10305"/>
                    </a:lnTo>
                    <a:lnTo>
                      <a:pt x="16430" y="9978"/>
                    </a:lnTo>
                    <a:lnTo>
                      <a:pt x="16488" y="9669"/>
                    </a:lnTo>
                    <a:lnTo>
                      <a:pt x="16545" y="9342"/>
                    </a:lnTo>
                    <a:lnTo>
                      <a:pt x="16584" y="8995"/>
                    </a:lnTo>
                    <a:lnTo>
                      <a:pt x="16603" y="8668"/>
                    </a:lnTo>
                    <a:lnTo>
                      <a:pt x="16603" y="8321"/>
                    </a:lnTo>
                    <a:lnTo>
                      <a:pt x="16603" y="7955"/>
                    </a:lnTo>
                    <a:lnTo>
                      <a:pt x="16584" y="7628"/>
                    </a:lnTo>
                    <a:lnTo>
                      <a:pt x="16545" y="7300"/>
                    </a:lnTo>
                    <a:lnTo>
                      <a:pt x="16488" y="6973"/>
                    </a:lnTo>
                    <a:lnTo>
                      <a:pt x="16430" y="6646"/>
                    </a:lnTo>
                    <a:lnTo>
                      <a:pt x="16372" y="6337"/>
                    </a:lnTo>
                    <a:lnTo>
                      <a:pt x="16276" y="6010"/>
                    </a:lnTo>
                    <a:lnTo>
                      <a:pt x="16218" y="5779"/>
                    </a:lnTo>
                    <a:lnTo>
                      <a:pt x="16122" y="5548"/>
                    </a:lnTo>
                    <a:lnTo>
                      <a:pt x="15929" y="5028"/>
                    </a:lnTo>
                    <a:lnTo>
                      <a:pt x="15698" y="4527"/>
                    </a:lnTo>
                    <a:lnTo>
                      <a:pt x="15428" y="4045"/>
                    </a:lnTo>
                    <a:lnTo>
                      <a:pt x="15120" y="3583"/>
                    </a:lnTo>
                    <a:lnTo>
                      <a:pt x="14870" y="3237"/>
                    </a:lnTo>
                    <a:lnTo>
                      <a:pt x="14542" y="2832"/>
                    </a:lnTo>
                    <a:lnTo>
                      <a:pt x="14176" y="2447"/>
                    </a:lnTo>
                    <a:lnTo>
                      <a:pt x="13791" y="2081"/>
                    </a:lnTo>
                    <a:lnTo>
                      <a:pt x="13387" y="1753"/>
                    </a:lnTo>
                    <a:lnTo>
                      <a:pt x="13021" y="1484"/>
                    </a:lnTo>
                    <a:lnTo>
                      <a:pt x="12559" y="1195"/>
                    </a:lnTo>
                    <a:lnTo>
                      <a:pt x="12077" y="925"/>
                    </a:lnTo>
                    <a:lnTo>
                      <a:pt x="11576" y="675"/>
                    </a:lnTo>
                    <a:lnTo>
                      <a:pt x="11056" y="482"/>
                    </a:lnTo>
                    <a:lnTo>
                      <a:pt x="10825" y="405"/>
                    </a:lnTo>
                    <a:lnTo>
                      <a:pt x="10594" y="328"/>
                    </a:lnTo>
                    <a:lnTo>
                      <a:pt x="10286" y="251"/>
                    </a:lnTo>
                    <a:lnTo>
                      <a:pt x="9958" y="174"/>
                    </a:lnTo>
                    <a:lnTo>
                      <a:pt x="9650" y="116"/>
                    </a:lnTo>
                    <a:lnTo>
                      <a:pt x="9323" y="78"/>
                    </a:lnTo>
                    <a:lnTo>
                      <a:pt x="8995" y="39"/>
                    </a:lnTo>
                    <a:lnTo>
                      <a:pt x="8668" y="20"/>
                    </a:lnTo>
                    <a:lnTo>
                      <a:pt x="830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5"/>
              <p:cNvSpPr/>
              <p:nvPr/>
            </p:nvSpPr>
            <p:spPr>
              <a:xfrm>
                <a:off x="5320675" y="419650"/>
                <a:ext cx="415100" cy="414600"/>
              </a:xfrm>
              <a:custGeom>
                <a:rect b="b" l="l" r="r" t="t"/>
                <a:pathLst>
                  <a:path extrusionOk="0" h="16584" w="16604">
                    <a:moveTo>
                      <a:pt x="6511" y="1425"/>
                    </a:moveTo>
                    <a:lnTo>
                      <a:pt x="7994" y="2928"/>
                    </a:lnTo>
                    <a:lnTo>
                      <a:pt x="6511" y="4411"/>
                    </a:lnTo>
                    <a:lnTo>
                      <a:pt x="5028" y="2928"/>
                    </a:lnTo>
                    <a:lnTo>
                      <a:pt x="6511" y="1425"/>
                    </a:lnTo>
                    <a:close/>
                    <a:moveTo>
                      <a:pt x="10093" y="1425"/>
                    </a:moveTo>
                    <a:lnTo>
                      <a:pt x="11576" y="2928"/>
                    </a:lnTo>
                    <a:lnTo>
                      <a:pt x="10093" y="4411"/>
                    </a:lnTo>
                    <a:lnTo>
                      <a:pt x="8610" y="2928"/>
                    </a:lnTo>
                    <a:lnTo>
                      <a:pt x="10093" y="1425"/>
                    </a:lnTo>
                    <a:close/>
                    <a:moveTo>
                      <a:pt x="4720" y="3217"/>
                    </a:moveTo>
                    <a:lnTo>
                      <a:pt x="6203" y="4719"/>
                    </a:lnTo>
                    <a:lnTo>
                      <a:pt x="4720" y="6202"/>
                    </a:lnTo>
                    <a:lnTo>
                      <a:pt x="3237" y="4719"/>
                    </a:lnTo>
                    <a:lnTo>
                      <a:pt x="4720" y="3217"/>
                    </a:lnTo>
                    <a:close/>
                    <a:moveTo>
                      <a:pt x="8302" y="3217"/>
                    </a:moveTo>
                    <a:lnTo>
                      <a:pt x="9785" y="4719"/>
                    </a:lnTo>
                    <a:lnTo>
                      <a:pt x="8302" y="6202"/>
                    </a:lnTo>
                    <a:lnTo>
                      <a:pt x="6819" y="4719"/>
                    </a:lnTo>
                    <a:lnTo>
                      <a:pt x="8302" y="3217"/>
                    </a:lnTo>
                    <a:close/>
                    <a:moveTo>
                      <a:pt x="11884" y="3217"/>
                    </a:moveTo>
                    <a:lnTo>
                      <a:pt x="13367" y="4719"/>
                    </a:lnTo>
                    <a:lnTo>
                      <a:pt x="11884" y="6202"/>
                    </a:lnTo>
                    <a:lnTo>
                      <a:pt x="10401" y="4719"/>
                    </a:lnTo>
                    <a:lnTo>
                      <a:pt x="11884" y="3217"/>
                    </a:lnTo>
                    <a:close/>
                    <a:moveTo>
                      <a:pt x="2928" y="5008"/>
                    </a:moveTo>
                    <a:lnTo>
                      <a:pt x="4412" y="6510"/>
                    </a:lnTo>
                    <a:lnTo>
                      <a:pt x="2928" y="7993"/>
                    </a:lnTo>
                    <a:lnTo>
                      <a:pt x="1445" y="6510"/>
                    </a:lnTo>
                    <a:lnTo>
                      <a:pt x="2928" y="5008"/>
                    </a:lnTo>
                    <a:close/>
                    <a:moveTo>
                      <a:pt x="6511" y="5008"/>
                    </a:moveTo>
                    <a:lnTo>
                      <a:pt x="7994" y="6510"/>
                    </a:lnTo>
                    <a:lnTo>
                      <a:pt x="6511" y="7993"/>
                    </a:lnTo>
                    <a:lnTo>
                      <a:pt x="5028" y="6510"/>
                    </a:lnTo>
                    <a:lnTo>
                      <a:pt x="6511" y="5008"/>
                    </a:lnTo>
                    <a:close/>
                    <a:moveTo>
                      <a:pt x="10093" y="5008"/>
                    </a:moveTo>
                    <a:lnTo>
                      <a:pt x="11576" y="6510"/>
                    </a:lnTo>
                    <a:lnTo>
                      <a:pt x="10093" y="7993"/>
                    </a:lnTo>
                    <a:lnTo>
                      <a:pt x="8610" y="6510"/>
                    </a:lnTo>
                    <a:lnTo>
                      <a:pt x="10093" y="5008"/>
                    </a:lnTo>
                    <a:close/>
                    <a:moveTo>
                      <a:pt x="13676" y="5008"/>
                    </a:moveTo>
                    <a:lnTo>
                      <a:pt x="15159" y="6510"/>
                    </a:lnTo>
                    <a:lnTo>
                      <a:pt x="13676" y="7993"/>
                    </a:lnTo>
                    <a:lnTo>
                      <a:pt x="12193" y="6510"/>
                    </a:lnTo>
                    <a:lnTo>
                      <a:pt x="13676" y="5008"/>
                    </a:lnTo>
                    <a:close/>
                    <a:moveTo>
                      <a:pt x="1" y="8648"/>
                    </a:moveTo>
                    <a:lnTo>
                      <a:pt x="1" y="8648"/>
                    </a:lnTo>
                    <a:lnTo>
                      <a:pt x="1" y="8648"/>
                    </a:lnTo>
                    <a:close/>
                    <a:moveTo>
                      <a:pt x="4720" y="6799"/>
                    </a:moveTo>
                    <a:lnTo>
                      <a:pt x="6203" y="8301"/>
                    </a:lnTo>
                    <a:lnTo>
                      <a:pt x="4720" y="9784"/>
                    </a:lnTo>
                    <a:lnTo>
                      <a:pt x="3237" y="8301"/>
                    </a:lnTo>
                    <a:lnTo>
                      <a:pt x="4720" y="6799"/>
                    </a:lnTo>
                    <a:close/>
                    <a:moveTo>
                      <a:pt x="8302" y="6799"/>
                    </a:moveTo>
                    <a:lnTo>
                      <a:pt x="9785" y="8301"/>
                    </a:lnTo>
                    <a:lnTo>
                      <a:pt x="8302" y="9784"/>
                    </a:lnTo>
                    <a:lnTo>
                      <a:pt x="6819" y="8301"/>
                    </a:lnTo>
                    <a:lnTo>
                      <a:pt x="8302" y="6799"/>
                    </a:lnTo>
                    <a:close/>
                    <a:moveTo>
                      <a:pt x="11884" y="6799"/>
                    </a:moveTo>
                    <a:lnTo>
                      <a:pt x="13367" y="8301"/>
                    </a:lnTo>
                    <a:lnTo>
                      <a:pt x="11884" y="9784"/>
                    </a:lnTo>
                    <a:lnTo>
                      <a:pt x="10401" y="8301"/>
                    </a:lnTo>
                    <a:lnTo>
                      <a:pt x="11884" y="6799"/>
                    </a:lnTo>
                    <a:close/>
                    <a:moveTo>
                      <a:pt x="2928" y="8590"/>
                    </a:moveTo>
                    <a:lnTo>
                      <a:pt x="4412" y="10092"/>
                    </a:lnTo>
                    <a:lnTo>
                      <a:pt x="2928" y="11575"/>
                    </a:lnTo>
                    <a:lnTo>
                      <a:pt x="1445" y="10092"/>
                    </a:lnTo>
                    <a:lnTo>
                      <a:pt x="2928" y="8590"/>
                    </a:lnTo>
                    <a:close/>
                    <a:moveTo>
                      <a:pt x="6511" y="8590"/>
                    </a:moveTo>
                    <a:lnTo>
                      <a:pt x="7994" y="10092"/>
                    </a:lnTo>
                    <a:lnTo>
                      <a:pt x="6511" y="11575"/>
                    </a:lnTo>
                    <a:lnTo>
                      <a:pt x="5028" y="10092"/>
                    </a:lnTo>
                    <a:lnTo>
                      <a:pt x="6511" y="8590"/>
                    </a:lnTo>
                    <a:close/>
                    <a:moveTo>
                      <a:pt x="10093" y="8590"/>
                    </a:moveTo>
                    <a:lnTo>
                      <a:pt x="11576" y="10092"/>
                    </a:lnTo>
                    <a:lnTo>
                      <a:pt x="10093" y="11575"/>
                    </a:lnTo>
                    <a:lnTo>
                      <a:pt x="8610" y="10092"/>
                    </a:lnTo>
                    <a:lnTo>
                      <a:pt x="10093" y="8590"/>
                    </a:lnTo>
                    <a:close/>
                    <a:moveTo>
                      <a:pt x="13676" y="8590"/>
                    </a:moveTo>
                    <a:lnTo>
                      <a:pt x="15159" y="10092"/>
                    </a:lnTo>
                    <a:lnTo>
                      <a:pt x="13676" y="11575"/>
                    </a:lnTo>
                    <a:lnTo>
                      <a:pt x="12193" y="10092"/>
                    </a:lnTo>
                    <a:lnTo>
                      <a:pt x="13676" y="8590"/>
                    </a:lnTo>
                    <a:close/>
                    <a:moveTo>
                      <a:pt x="4720" y="10381"/>
                    </a:moveTo>
                    <a:lnTo>
                      <a:pt x="6203" y="11884"/>
                    </a:lnTo>
                    <a:lnTo>
                      <a:pt x="4720" y="13367"/>
                    </a:lnTo>
                    <a:lnTo>
                      <a:pt x="3237" y="11884"/>
                    </a:lnTo>
                    <a:lnTo>
                      <a:pt x="4720" y="10381"/>
                    </a:lnTo>
                    <a:close/>
                    <a:moveTo>
                      <a:pt x="8302" y="10381"/>
                    </a:moveTo>
                    <a:lnTo>
                      <a:pt x="9785" y="11884"/>
                    </a:lnTo>
                    <a:lnTo>
                      <a:pt x="8302" y="13367"/>
                    </a:lnTo>
                    <a:lnTo>
                      <a:pt x="6819" y="11884"/>
                    </a:lnTo>
                    <a:lnTo>
                      <a:pt x="8302" y="10381"/>
                    </a:lnTo>
                    <a:close/>
                    <a:moveTo>
                      <a:pt x="11884" y="10381"/>
                    </a:moveTo>
                    <a:lnTo>
                      <a:pt x="13367" y="11884"/>
                    </a:lnTo>
                    <a:lnTo>
                      <a:pt x="11884" y="13367"/>
                    </a:lnTo>
                    <a:lnTo>
                      <a:pt x="10401" y="11884"/>
                    </a:lnTo>
                    <a:lnTo>
                      <a:pt x="11884" y="10381"/>
                    </a:lnTo>
                    <a:close/>
                    <a:moveTo>
                      <a:pt x="6511" y="12172"/>
                    </a:moveTo>
                    <a:lnTo>
                      <a:pt x="7994" y="13675"/>
                    </a:lnTo>
                    <a:lnTo>
                      <a:pt x="6511" y="15158"/>
                    </a:lnTo>
                    <a:lnTo>
                      <a:pt x="5028" y="13675"/>
                    </a:lnTo>
                    <a:lnTo>
                      <a:pt x="6511" y="12172"/>
                    </a:lnTo>
                    <a:close/>
                    <a:moveTo>
                      <a:pt x="10093" y="12172"/>
                    </a:moveTo>
                    <a:lnTo>
                      <a:pt x="11576" y="13675"/>
                    </a:lnTo>
                    <a:lnTo>
                      <a:pt x="10093" y="15158"/>
                    </a:lnTo>
                    <a:lnTo>
                      <a:pt x="8610" y="13675"/>
                    </a:lnTo>
                    <a:lnTo>
                      <a:pt x="10093" y="12172"/>
                    </a:lnTo>
                    <a:close/>
                    <a:moveTo>
                      <a:pt x="7936" y="0"/>
                    </a:moveTo>
                    <a:lnTo>
                      <a:pt x="7609" y="19"/>
                    </a:lnTo>
                    <a:lnTo>
                      <a:pt x="7281" y="58"/>
                    </a:lnTo>
                    <a:lnTo>
                      <a:pt x="6511" y="828"/>
                    </a:lnTo>
                    <a:lnTo>
                      <a:pt x="5991" y="308"/>
                    </a:lnTo>
                    <a:lnTo>
                      <a:pt x="5529" y="462"/>
                    </a:lnTo>
                    <a:lnTo>
                      <a:pt x="6203" y="1136"/>
                    </a:lnTo>
                    <a:lnTo>
                      <a:pt x="4720" y="2619"/>
                    </a:lnTo>
                    <a:lnTo>
                      <a:pt x="3564" y="1464"/>
                    </a:lnTo>
                    <a:lnTo>
                      <a:pt x="3217" y="1733"/>
                    </a:lnTo>
                    <a:lnTo>
                      <a:pt x="4412" y="2928"/>
                    </a:lnTo>
                    <a:lnTo>
                      <a:pt x="2928" y="4411"/>
                    </a:lnTo>
                    <a:lnTo>
                      <a:pt x="1734" y="3217"/>
                    </a:lnTo>
                    <a:lnTo>
                      <a:pt x="1465" y="3563"/>
                    </a:lnTo>
                    <a:lnTo>
                      <a:pt x="2620" y="4719"/>
                    </a:lnTo>
                    <a:lnTo>
                      <a:pt x="1137" y="6202"/>
                    </a:lnTo>
                    <a:lnTo>
                      <a:pt x="463" y="5528"/>
                    </a:lnTo>
                    <a:lnTo>
                      <a:pt x="309" y="5990"/>
                    </a:lnTo>
                    <a:lnTo>
                      <a:pt x="829" y="6510"/>
                    </a:lnTo>
                    <a:lnTo>
                      <a:pt x="59" y="7280"/>
                    </a:lnTo>
                    <a:lnTo>
                      <a:pt x="20" y="7608"/>
                    </a:lnTo>
                    <a:lnTo>
                      <a:pt x="1" y="7935"/>
                    </a:lnTo>
                    <a:lnTo>
                      <a:pt x="1137" y="6799"/>
                    </a:lnTo>
                    <a:lnTo>
                      <a:pt x="2620" y="8301"/>
                    </a:lnTo>
                    <a:lnTo>
                      <a:pt x="1137" y="9784"/>
                    </a:lnTo>
                    <a:lnTo>
                      <a:pt x="1" y="8648"/>
                    </a:lnTo>
                    <a:lnTo>
                      <a:pt x="20" y="8975"/>
                    </a:lnTo>
                    <a:lnTo>
                      <a:pt x="59" y="9303"/>
                    </a:lnTo>
                    <a:lnTo>
                      <a:pt x="829" y="10092"/>
                    </a:lnTo>
                    <a:lnTo>
                      <a:pt x="309" y="10593"/>
                    </a:lnTo>
                    <a:lnTo>
                      <a:pt x="463" y="11055"/>
                    </a:lnTo>
                    <a:lnTo>
                      <a:pt x="1137" y="10381"/>
                    </a:lnTo>
                    <a:lnTo>
                      <a:pt x="2620" y="11884"/>
                    </a:lnTo>
                    <a:lnTo>
                      <a:pt x="1465" y="13020"/>
                    </a:lnTo>
                    <a:lnTo>
                      <a:pt x="1734" y="13367"/>
                    </a:lnTo>
                    <a:lnTo>
                      <a:pt x="2928" y="12172"/>
                    </a:lnTo>
                    <a:lnTo>
                      <a:pt x="4412" y="13675"/>
                    </a:lnTo>
                    <a:lnTo>
                      <a:pt x="3217" y="14869"/>
                    </a:lnTo>
                    <a:lnTo>
                      <a:pt x="3564" y="15119"/>
                    </a:lnTo>
                    <a:lnTo>
                      <a:pt x="4720" y="13964"/>
                    </a:lnTo>
                    <a:lnTo>
                      <a:pt x="6203" y="15466"/>
                    </a:lnTo>
                    <a:lnTo>
                      <a:pt x="5529" y="16121"/>
                    </a:lnTo>
                    <a:lnTo>
                      <a:pt x="5991" y="16275"/>
                    </a:lnTo>
                    <a:lnTo>
                      <a:pt x="6511" y="15755"/>
                    </a:lnTo>
                    <a:lnTo>
                      <a:pt x="7281" y="16544"/>
                    </a:lnTo>
                    <a:lnTo>
                      <a:pt x="7609" y="16564"/>
                    </a:lnTo>
                    <a:lnTo>
                      <a:pt x="7936" y="16583"/>
                    </a:lnTo>
                    <a:lnTo>
                      <a:pt x="7936" y="16583"/>
                    </a:lnTo>
                    <a:lnTo>
                      <a:pt x="6819" y="15466"/>
                    </a:lnTo>
                    <a:lnTo>
                      <a:pt x="8302" y="13964"/>
                    </a:lnTo>
                    <a:lnTo>
                      <a:pt x="9785" y="15466"/>
                    </a:lnTo>
                    <a:lnTo>
                      <a:pt x="8649" y="16583"/>
                    </a:lnTo>
                    <a:lnTo>
                      <a:pt x="8995" y="16564"/>
                    </a:lnTo>
                    <a:lnTo>
                      <a:pt x="9323" y="16544"/>
                    </a:lnTo>
                    <a:lnTo>
                      <a:pt x="10093" y="15755"/>
                    </a:lnTo>
                    <a:lnTo>
                      <a:pt x="10594" y="16275"/>
                    </a:lnTo>
                    <a:lnTo>
                      <a:pt x="11056" y="16121"/>
                    </a:lnTo>
                    <a:lnTo>
                      <a:pt x="10401" y="15466"/>
                    </a:lnTo>
                    <a:lnTo>
                      <a:pt x="11884" y="13964"/>
                    </a:lnTo>
                    <a:lnTo>
                      <a:pt x="13021" y="15119"/>
                    </a:lnTo>
                    <a:lnTo>
                      <a:pt x="13387" y="14869"/>
                    </a:lnTo>
                    <a:lnTo>
                      <a:pt x="12193" y="13675"/>
                    </a:lnTo>
                    <a:lnTo>
                      <a:pt x="13676" y="12172"/>
                    </a:lnTo>
                    <a:lnTo>
                      <a:pt x="14870" y="13367"/>
                    </a:lnTo>
                    <a:lnTo>
                      <a:pt x="15120" y="13020"/>
                    </a:lnTo>
                    <a:lnTo>
                      <a:pt x="13984" y="11884"/>
                    </a:lnTo>
                    <a:lnTo>
                      <a:pt x="15467" y="10381"/>
                    </a:lnTo>
                    <a:lnTo>
                      <a:pt x="16122" y="11055"/>
                    </a:lnTo>
                    <a:lnTo>
                      <a:pt x="16276" y="10593"/>
                    </a:lnTo>
                    <a:lnTo>
                      <a:pt x="15775" y="10092"/>
                    </a:lnTo>
                    <a:lnTo>
                      <a:pt x="16545" y="9322"/>
                    </a:lnTo>
                    <a:lnTo>
                      <a:pt x="16584" y="8975"/>
                    </a:lnTo>
                    <a:lnTo>
                      <a:pt x="16603" y="8648"/>
                    </a:lnTo>
                    <a:lnTo>
                      <a:pt x="15467" y="9784"/>
                    </a:lnTo>
                    <a:lnTo>
                      <a:pt x="13984" y="8301"/>
                    </a:lnTo>
                    <a:lnTo>
                      <a:pt x="15467" y="6799"/>
                    </a:lnTo>
                    <a:lnTo>
                      <a:pt x="16603" y="7935"/>
                    </a:lnTo>
                    <a:lnTo>
                      <a:pt x="16584" y="7608"/>
                    </a:lnTo>
                    <a:lnTo>
                      <a:pt x="16545" y="7280"/>
                    </a:lnTo>
                    <a:lnTo>
                      <a:pt x="15775" y="6510"/>
                    </a:lnTo>
                    <a:lnTo>
                      <a:pt x="16276" y="5990"/>
                    </a:lnTo>
                    <a:lnTo>
                      <a:pt x="16218" y="5759"/>
                    </a:lnTo>
                    <a:lnTo>
                      <a:pt x="16122" y="5528"/>
                    </a:lnTo>
                    <a:lnTo>
                      <a:pt x="15467" y="6202"/>
                    </a:lnTo>
                    <a:lnTo>
                      <a:pt x="13984" y="4719"/>
                    </a:lnTo>
                    <a:lnTo>
                      <a:pt x="15120" y="3563"/>
                    </a:lnTo>
                    <a:lnTo>
                      <a:pt x="14870" y="3217"/>
                    </a:lnTo>
                    <a:lnTo>
                      <a:pt x="13676" y="4411"/>
                    </a:lnTo>
                    <a:lnTo>
                      <a:pt x="12193" y="2928"/>
                    </a:lnTo>
                    <a:lnTo>
                      <a:pt x="13387" y="1733"/>
                    </a:lnTo>
                    <a:lnTo>
                      <a:pt x="13021" y="1464"/>
                    </a:lnTo>
                    <a:lnTo>
                      <a:pt x="11884" y="2619"/>
                    </a:lnTo>
                    <a:lnTo>
                      <a:pt x="10401" y="1136"/>
                    </a:lnTo>
                    <a:lnTo>
                      <a:pt x="11056" y="462"/>
                    </a:lnTo>
                    <a:lnTo>
                      <a:pt x="10825" y="385"/>
                    </a:lnTo>
                    <a:lnTo>
                      <a:pt x="10594" y="308"/>
                    </a:lnTo>
                    <a:lnTo>
                      <a:pt x="10093" y="828"/>
                    </a:lnTo>
                    <a:lnTo>
                      <a:pt x="9323" y="58"/>
                    </a:lnTo>
                    <a:lnTo>
                      <a:pt x="8995" y="19"/>
                    </a:lnTo>
                    <a:lnTo>
                      <a:pt x="8668" y="0"/>
                    </a:lnTo>
                    <a:lnTo>
                      <a:pt x="9785" y="1136"/>
                    </a:lnTo>
                    <a:lnTo>
                      <a:pt x="8302" y="2619"/>
                    </a:lnTo>
                    <a:lnTo>
                      <a:pt x="6819" y="1136"/>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5"/>
              <p:cNvSpPr/>
              <p:nvPr/>
            </p:nvSpPr>
            <p:spPr>
              <a:xfrm>
                <a:off x="5770400" y="366675"/>
                <a:ext cx="17850" cy="17850"/>
              </a:xfrm>
              <a:custGeom>
                <a:rect b="b" l="l" r="r" t="t"/>
                <a:pathLst>
                  <a:path extrusionOk="0" h="714" w="714">
                    <a:moveTo>
                      <a:pt x="290" y="0"/>
                    </a:moveTo>
                    <a:lnTo>
                      <a:pt x="232" y="20"/>
                    </a:lnTo>
                    <a:lnTo>
                      <a:pt x="155" y="58"/>
                    </a:lnTo>
                    <a:lnTo>
                      <a:pt x="116" y="97"/>
                    </a:lnTo>
                    <a:lnTo>
                      <a:pt x="59" y="155"/>
                    </a:lnTo>
                    <a:lnTo>
                      <a:pt x="39" y="212"/>
                    </a:lnTo>
                    <a:lnTo>
                      <a:pt x="20" y="289"/>
                    </a:lnTo>
                    <a:lnTo>
                      <a:pt x="1" y="366"/>
                    </a:lnTo>
                    <a:lnTo>
                      <a:pt x="20" y="424"/>
                    </a:lnTo>
                    <a:lnTo>
                      <a:pt x="39" y="501"/>
                    </a:lnTo>
                    <a:lnTo>
                      <a:pt x="59" y="559"/>
                    </a:lnTo>
                    <a:lnTo>
                      <a:pt x="116" y="617"/>
                    </a:lnTo>
                    <a:lnTo>
                      <a:pt x="155" y="655"/>
                    </a:lnTo>
                    <a:lnTo>
                      <a:pt x="232" y="694"/>
                    </a:lnTo>
                    <a:lnTo>
                      <a:pt x="290" y="713"/>
                    </a:lnTo>
                    <a:lnTo>
                      <a:pt x="444" y="713"/>
                    </a:lnTo>
                    <a:lnTo>
                      <a:pt x="502" y="694"/>
                    </a:lnTo>
                    <a:lnTo>
                      <a:pt x="559" y="655"/>
                    </a:lnTo>
                    <a:lnTo>
                      <a:pt x="617" y="617"/>
                    </a:lnTo>
                    <a:lnTo>
                      <a:pt x="656" y="559"/>
                    </a:lnTo>
                    <a:lnTo>
                      <a:pt x="694" y="501"/>
                    </a:lnTo>
                    <a:lnTo>
                      <a:pt x="713" y="424"/>
                    </a:lnTo>
                    <a:lnTo>
                      <a:pt x="713" y="366"/>
                    </a:lnTo>
                    <a:lnTo>
                      <a:pt x="713" y="289"/>
                    </a:lnTo>
                    <a:lnTo>
                      <a:pt x="694" y="212"/>
                    </a:lnTo>
                    <a:lnTo>
                      <a:pt x="656" y="155"/>
                    </a:lnTo>
                    <a:lnTo>
                      <a:pt x="617" y="97"/>
                    </a:lnTo>
                    <a:lnTo>
                      <a:pt x="559" y="58"/>
                    </a:lnTo>
                    <a:lnTo>
                      <a:pt x="502" y="20"/>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25"/>
              <p:cNvSpPr/>
              <p:nvPr/>
            </p:nvSpPr>
            <p:spPr>
              <a:xfrm>
                <a:off x="5770400" y="869375"/>
                <a:ext cx="17850" cy="17825"/>
              </a:xfrm>
              <a:custGeom>
                <a:rect b="b" l="l" r="r" t="t"/>
                <a:pathLst>
                  <a:path extrusionOk="0" h="713" w="714">
                    <a:moveTo>
                      <a:pt x="290" y="0"/>
                    </a:moveTo>
                    <a:lnTo>
                      <a:pt x="232" y="19"/>
                    </a:lnTo>
                    <a:lnTo>
                      <a:pt x="155" y="58"/>
                    </a:lnTo>
                    <a:lnTo>
                      <a:pt x="116" y="96"/>
                    </a:lnTo>
                    <a:lnTo>
                      <a:pt x="59" y="154"/>
                    </a:lnTo>
                    <a:lnTo>
                      <a:pt x="39" y="212"/>
                    </a:lnTo>
                    <a:lnTo>
                      <a:pt x="20" y="289"/>
                    </a:lnTo>
                    <a:lnTo>
                      <a:pt x="1" y="366"/>
                    </a:lnTo>
                    <a:lnTo>
                      <a:pt x="20" y="424"/>
                    </a:lnTo>
                    <a:lnTo>
                      <a:pt x="39" y="501"/>
                    </a:lnTo>
                    <a:lnTo>
                      <a:pt x="59" y="559"/>
                    </a:lnTo>
                    <a:lnTo>
                      <a:pt x="116" y="616"/>
                    </a:lnTo>
                    <a:lnTo>
                      <a:pt x="155" y="655"/>
                    </a:lnTo>
                    <a:lnTo>
                      <a:pt x="232" y="693"/>
                    </a:lnTo>
                    <a:lnTo>
                      <a:pt x="290" y="713"/>
                    </a:lnTo>
                    <a:lnTo>
                      <a:pt x="444" y="713"/>
                    </a:lnTo>
                    <a:lnTo>
                      <a:pt x="502" y="693"/>
                    </a:lnTo>
                    <a:lnTo>
                      <a:pt x="559" y="655"/>
                    </a:lnTo>
                    <a:lnTo>
                      <a:pt x="617" y="616"/>
                    </a:lnTo>
                    <a:lnTo>
                      <a:pt x="656" y="559"/>
                    </a:lnTo>
                    <a:lnTo>
                      <a:pt x="694" y="501"/>
                    </a:lnTo>
                    <a:lnTo>
                      <a:pt x="713" y="424"/>
                    </a:lnTo>
                    <a:lnTo>
                      <a:pt x="713" y="366"/>
                    </a:lnTo>
                    <a:lnTo>
                      <a:pt x="713" y="289"/>
                    </a:lnTo>
                    <a:lnTo>
                      <a:pt x="694" y="212"/>
                    </a:lnTo>
                    <a:lnTo>
                      <a:pt x="656" y="154"/>
                    </a:lnTo>
                    <a:lnTo>
                      <a:pt x="617" y="96"/>
                    </a:lnTo>
                    <a:lnTo>
                      <a:pt x="559" y="58"/>
                    </a:lnTo>
                    <a:lnTo>
                      <a:pt x="502" y="19"/>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25"/>
              <p:cNvSpPr/>
              <p:nvPr/>
            </p:nvSpPr>
            <p:spPr>
              <a:xfrm>
                <a:off x="5267725" y="366675"/>
                <a:ext cx="17825" cy="17850"/>
              </a:xfrm>
              <a:custGeom>
                <a:rect b="b" l="l" r="r" t="t"/>
                <a:pathLst>
                  <a:path extrusionOk="0" h="714" w="713">
                    <a:moveTo>
                      <a:pt x="289" y="0"/>
                    </a:moveTo>
                    <a:lnTo>
                      <a:pt x="231" y="20"/>
                    </a:lnTo>
                    <a:lnTo>
                      <a:pt x="154" y="58"/>
                    </a:lnTo>
                    <a:lnTo>
                      <a:pt x="116" y="97"/>
                    </a:lnTo>
                    <a:lnTo>
                      <a:pt x="58" y="155"/>
                    </a:lnTo>
                    <a:lnTo>
                      <a:pt x="39" y="212"/>
                    </a:lnTo>
                    <a:lnTo>
                      <a:pt x="20" y="289"/>
                    </a:lnTo>
                    <a:lnTo>
                      <a:pt x="0" y="366"/>
                    </a:lnTo>
                    <a:lnTo>
                      <a:pt x="20" y="424"/>
                    </a:lnTo>
                    <a:lnTo>
                      <a:pt x="39" y="501"/>
                    </a:lnTo>
                    <a:lnTo>
                      <a:pt x="58" y="559"/>
                    </a:lnTo>
                    <a:lnTo>
                      <a:pt x="116" y="617"/>
                    </a:lnTo>
                    <a:lnTo>
                      <a:pt x="154" y="655"/>
                    </a:lnTo>
                    <a:lnTo>
                      <a:pt x="231" y="694"/>
                    </a:lnTo>
                    <a:lnTo>
                      <a:pt x="289" y="713"/>
                    </a:lnTo>
                    <a:lnTo>
                      <a:pt x="443" y="713"/>
                    </a:lnTo>
                    <a:lnTo>
                      <a:pt x="501" y="694"/>
                    </a:lnTo>
                    <a:lnTo>
                      <a:pt x="559" y="655"/>
                    </a:lnTo>
                    <a:lnTo>
                      <a:pt x="617" y="617"/>
                    </a:lnTo>
                    <a:lnTo>
                      <a:pt x="655" y="559"/>
                    </a:lnTo>
                    <a:lnTo>
                      <a:pt x="694" y="501"/>
                    </a:lnTo>
                    <a:lnTo>
                      <a:pt x="713" y="424"/>
                    </a:lnTo>
                    <a:lnTo>
                      <a:pt x="713" y="366"/>
                    </a:lnTo>
                    <a:lnTo>
                      <a:pt x="713" y="289"/>
                    </a:lnTo>
                    <a:lnTo>
                      <a:pt x="694" y="212"/>
                    </a:lnTo>
                    <a:lnTo>
                      <a:pt x="655" y="155"/>
                    </a:lnTo>
                    <a:lnTo>
                      <a:pt x="617" y="97"/>
                    </a:lnTo>
                    <a:lnTo>
                      <a:pt x="559" y="58"/>
                    </a:lnTo>
                    <a:lnTo>
                      <a:pt x="501" y="20"/>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25"/>
              <p:cNvSpPr/>
              <p:nvPr/>
            </p:nvSpPr>
            <p:spPr>
              <a:xfrm>
                <a:off x="5267725" y="869375"/>
                <a:ext cx="17825" cy="17825"/>
              </a:xfrm>
              <a:custGeom>
                <a:rect b="b" l="l" r="r" t="t"/>
                <a:pathLst>
                  <a:path extrusionOk="0" h="713" w="713">
                    <a:moveTo>
                      <a:pt x="289" y="0"/>
                    </a:moveTo>
                    <a:lnTo>
                      <a:pt x="231" y="19"/>
                    </a:lnTo>
                    <a:lnTo>
                      <a:pt x="154" y="58"/>
                    </a:lnTo>
                    <a:lnTo>
                      <a:pt x="116" y="96"/>
                    </a:lnTo>
                    <a:lnTo>
                      <a:pt x="58" y="154"/>
                    </a:lnTo>
                    <a:lnTo>
                      <a:pt x="39" y="212"/>
                    </a:lnTo>
                    <a:lnTo>
                      <a:pt x="20" y="289"/>
                    </a:lnTo>
                    <a:lnTo>
                      <a:pt x="0" y="366"/>
                    </a:lnTo>
                    <a:lnTo>
                      <a:pt x="20" y="424"/>
                    </a:lnTo>
                    <a:lnTo>
                      <a:pt x="39" y="501"/>
                    </a:lnTo>
                    <a:lnTo>
                      <a:pt x="58" y="559"/>
                    </a:lnTo>
                    <a:lnTo>
                      <a:pt x="116" y="616"/>
                    </a:lnTo>
                    <a:lnTo>
                      <a:pt x="154" y="655"/>
                    </a:lnTo>
                    <a:lnTo>
                      <a:pt x="231" y="693"/>
                    </a:lnTo>
                    <a:lnTo>
                      <a:pt x="289" y="713"/>
                    </a:lnTo>
                    <a:lnTo>
                      <a:pt x="443" y="713"/>
                    </a:lnTo>
                    <a:lnTo>
                      <a:pt x="501" y="693"/>
                    </a:lnTo>
                    <a:lnTo>
                      <a:pt x="559" y="655"/>
                    </a:lnTo>
                    <a:lnTo>
                      <a:pt x="617" y="616"/>
                    </a:lnTo>
                    <a:lnTo>
                      <a:pt x="655" y="559"/>
                    </a:lnTo>
                    <a:lnTo>
                      <a:pt x="694" y="501"/>
                    </a:lnTo>
                    <a:lnTo>
                      <a:pt x="713" y="424"/>
                    </a:lnTo>
                    <a:lnTo>
                      <a:pt x="713" y="366"/>
                    </a:lnTo>
                    <a:lnTo>
                      <a:pt x="713" y="289"/>
                    </a:lnTo>
                    <a:lnTo>
                      <a:pt x="694" y="212"/>
                    </a:lnTo>
                    <a:lnTo>
                      <a:pt x="655" y="154"/>
                    </a:lnTo>
                    <a:lnTo>
                      <a:pt x="617" y="96"/>
                    </a:lnTo>
                    <a:lnTo>
                      <a:pt x="559" y="58"/>
                    </a:lnTo>
                    <a:lnTo>
                      <a:pt x="501" y="19"/>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25"/>
              <p:cNvSpPr/>
              <p:nvPr/>
            </p:nvSpPr>
            <p:spPr>
              <a:xfrm>
                <a:off x="5278325" y="1779400"/>
                <a:ext cx="502700" cy="502725"/>
              </a:xfrm>
              <a:custGeom>
                <a:rect b="b" l="l" r="r" t="t"/>
                <a:pathLst>
                  <a:path extrusionOk="0" h="20109" w="20108">
                    <a:moveTo>
                      <a:pt x="10054" y="1"/>
                    </a:moveTo>
                    <a:lnTo>
                      <a:pt x="9553" y="20"/>
                    </a:lnTo>
                    <a:lnTo>
                      <a:pt x="9033" y="58"/>
                    </a:lnTo>
                    <a:lnTo>
                      <a:pt x="8532" y="116"/>
                    </a:lnTo>
                    <a:lnTo>
                      <a:pt x="8032" y="212"/>
                    </a:lnTo>
                    <a:lnTo>
                      <a:pt x="7550" y="328"/>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26"/>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26"/>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28"/>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25"/>
              <p:cNvSpPr/>
              <p:nvPr/>
            </p:nvSpPr>
            <p:spPr>
              <a:xfrm>
                <a:off x="5322125" y="18232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5"/>
              <p:cNvSpPr/>
              <p:nvPr/>
            </p:nvSpPr>
            <p:spPr>
              <a:xfrm>
                <a:off x="5322600" y="18232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5"/>
              <p:cNvSpPr/>
              <p:nvPr/>
            </p:nvSpPr>
            <p:spPr>
              <a:xfrm>
                <a:off x="5772325" y="17702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25"/>
              <p:cNvSpPr/>
              <p:nvPr/>
            </p:nvSpPr>
            <p:spPr>
              <a:xfrm>
                <a:off x="5772325" y="22729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5"/>
              <p:cNvSpPr/>
              <p:nvPr/>
            </p:nvSpPr>
            <p:spPr>
              <a:xfrm>
                <a:off x="5269650" y="17702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5"/>
              <p:cNvSpPr/>
              <p:nvPr/>
            </p:nvSpPr>
            <p:spPr>
              <a:xfrm>
                <a:off x="5269650" y="22729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5"/>
              <p:cNvSpPr/>
              <p:nvPr/>
            </p:nvSpPr>
            <p:spPr>
              <a:xfrm>
                <a:off x="5888375" y="1128400"/>
                <a:ext cx="142550" cy="1217275"/>
              </a:xfrm>
              <a:custGeom>
                <a:rect b="b" l="l" r="r" t="t"/>
                <a:pathLst>
                  <a:path extrusionOk="0" h="48691" w="5702">
                    <a:moveTo>
                      <a:pt x="212" y="1"/>
                    </a:moveTo>
                    <a:lnTo>
                      <a:pt x="1" y="48556"/>
                    </a:lnTo>
                    <a:lnTo>
                      <a:pt x="5702" y="48691"/>
                    </a:lnTo>
                    <a:lnTo>
                      <a:pt x="5663" y="4720"/>
                    </a:lnTo>
                    <a:lnTo>
                      <a:pt x="2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25"/>
              <p:cNvSpPr/>
              <p:nvPr/>
            </p:nvSpPr>
            <p:spPr>
              <a:xfrm>
                <a:off x="5689025" y="1027300"/>
                <a:ext cx="41925" cy="39025"/>
              </a:xfrm>
              <a:custGeom>
                <a:rect b="b" l="l" r="r" t="t"/>
                <a:pathLst>
                  <a:path extrusionOk="0" h="1561" w="1677">
                    <a:moveTo>
                      <a:pt x="771" y="0"/>
                    </a:moveTo>
                    <a:lnTo>
                      <a:pt x="617" y="20"/>
                    </a:lnTo>
                    <a:lnTo>
                      <a:pt x="482" y="77"/>
                    </a:lnTo>
                    <a:lnTo>
                      <a:pt x="348" y="135"/>
                    </a:lnTo>
                    <a:lnTo>
                      <a:pt x="232" y="231"/>
                    </a:lnTo>
                    <a:lnTo>
                      <a:pt x="136" y="347"/>
                    </a:lnTo>
                    <a:lnTo>
                      <a:pt x="59" y="482"/>
                    </a:lnTo>
                    <a:lnTo>
                      <a:pt x="1" y="636"/>
                    </a:lnTo>
                    <a:lnTo>
                      <a:pt x="1" y="771"/>
                    </a:lnTo>
                    <a:lnTo>
                      <a:pt x="20" y="925"/>
                    </a:lnTo>
                    <a:lnTo>
                      <a:pt x="59" y="1079"/>
                    </a:lnTo>
                    <a:lnTo>
                      <a:pt x="136" y="1214"/>
                    </a:lnTo>
                    <a:lnTo>
                      <a:pt x="232" y="1329"/>
                    </a:lnTo>
                    <a:lnTo>
                      <a:pt x="348" y="1426"/>
                    </a:lnTo>
                    <a:lnTo>
                      <a:pt x="463" y="1483"/>
                    </a:lnTo>
                    <a:lnTo>
                      <a:pt x="617" y="1541"/>
                    </a:lnTo>
                    <a:lnTo>
                      <a:pt x="771" y="1560"/>
                    </a:lnTo>
                    <a:lnTo>
                      <a:pt x="906" y="1560"/>
                    </a:lnTo>
                    <a:lnTo>
                      <a:pt x="1041" y="1541"/>
                    </a:lnTo>
                    <a:lnTo>
                      <a:pt x="1195" y="1483"/>
                    </a:lnTo>
                    <a:lnTo>
                      <a:pt x="1330" y="1426"/>
                    </a:lnTo>
                    <a:lnTo>
                      <a:pt x="1445" y="1329"/>
                    </a:lnTo>
                    <a:lnTo>
                      <a:pt x="1542" y="1214"/>
                    </a:lnTo>
                    <a:lnTo>
                      <a:pt x="1619" y="1079"/>
                    </a:lnTo>
                    <a:lnTo>
                      <a:pt x="1657" y="925"/>
                    </a:lnTo>
                    <a:lnTo>
                      <a:pt x="1677" y="771"/>
                    </a:lnTo>
                    <a:lnTo>
                      <a:pt x="1657" y="636"/>
                    </a:lnTo>
                    <a:lnTo>
                      <a:pt x="1599" y="482"/>
                    </a:lnTo>
                    <a:lnTo>
                      <a:pt x="1522" y="347"/>
                    </a:lnTo>
                    <a:lnTo>
                      <a:pt x="1445" y="231"/>
                    </a:lnTo>
                    <a:lnTo>
                      <a:pt x="1330" y="135"/>
                    </a:lnTo>
                    <a:lnTo>
                      <a:pt x="1195" y="77"/>
                    </a:lnTo>
                    <a:lnTo>
                      <a:pt x="1060" y="20"/>
                    </a:lnTo>
                    <a:lnTo>
                      <a:pt x="9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25"/>
              <p:cNvSpPr/>
              <p:nvPr/>
            </p:nvSpPr>
            <p:spPr>
              <a:xfrm>
                <a:off x="5609100" y="1027300"/>
                <a:ext cx="37575" cy="39025"/>
              </a:xfrm>
              <a:custGeom>
                <a:rect b="b" l="l" r="r" t="t"/>
                <a:pathLst>
                  <a:path extrusionOk="0" h="1561" w="1503">
                    <a:moveTo>
                      <a:pt x="752" y="0"/>
                    </a:moveTo>
                    <a:lnTo>
                      <a:pt x="579" y="20"/>
                    </a:lnTo>
                    <a:lnTo>
                      <a:pt x="424" y="77"/>
                    </a:lnTo>
                    <a:lnTo>
                      <a:pt x="290" y="154"/>
                    </a:lnTo>
                    <a:lnTo>
                      <a:pt x="193" y="251"/>
                    </a:lnTo>
                    <a:lnTo>
                      <a:pt x="116" y="366"/>
                    </a:lnTo>
                    <a:lnTo>
                      <a:pt x="59" y="501"/>
                    </a:lnTo>
                    <a:lnTo>
                      <a:pt x="20" y="636"/>
                    </a:lnTo>
                    <a:lnTo>
                      <a:pt x="1" y="771"/>
                    </a:lnTo>
                    <a:lnTo>
                      <a:pt x="20" y="925"/>
                    </a:lnTo>
                    <a:lnTo>
                      <a:pt x="59" y="1060"/>
                    </a:lnTo>
                    <a:lnTo>
                      <a:pt x="116" y="1194"/>
                    </a:lnTo>
                    <a:lnTo>
                      <a:pt x="193" y="1310"/>
                    </a:lnTo>
                    <a:lnTo>
                      <a:pt x="290" y="1406"/>
                    </a:lnTo>
                    <a:lnTo>
                      <a:pt x="424" y="1483"/>
                    </a:lnTo>
                    <a:lnTo>
                      <a:pt x="579" y="1541"/>
                    </a:lnTo>
                    <a:lnTo>
                      <a:pt x="752" y="1560"/>
                    </a:lnTo>
                    <a:lnTo>
                      <a:pt x="925" y="1541"/>
                    </a:lnTo>
                    <a:lnTo>
                      <a:pt x="1079" y="1483"/>
                    </a:lnTo>
                    <a:lnTo>
                      <a:pt x="1214" y="1406"/>
                    </a:lnTo>
                    <a:lnTo>
                      <a:pt x="1310" y="1310"/>
                    </a:lnTo>
                    <a:lnTo>
                      <a:pt x="1387" y="1194"/>
                    </a:lnTo>
                    <a:lnTo>
                      <a:pt x="1445" y="1060"/>
                    </a:lnTo>
                    <a:lnTo>
                      <a:pt x="1484" y="925"/>
                    </a:lnTo>
                    <a:lnTo>
                      <a:pt x="1503" y="771"/>
                    </a:lnTo>
                    <a:lnTo>
                      <a:pt x="1484" y="636"/>
                    </a:lnTo>
                    <a:lnTo>
                      <a:pt x="1445" y="501"/>
                    </a:lnTo>
                    <a:lnTo>
                      <a:pt x="1387" y="366"/>
                    </a:lnTo>
                    <a:lnTo>
                      <a:pt x="1310" y="251"/>
                    </a:lnTo>
                    <a:lnTo>
                      <a:pt x="1214" y="154"/>
                    </a:lnTo>
                    <a:lnTo>
                      <a:pt x="1079" y="77"/>
                    </a:lnTo>
                    <a:lnTo>
                      <a:pt x="925" y="20"/>
                    </a:lnTo>
                    <a:lnTo>
                      <a:pt x="752" y="0"/>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25"/>
              <p:cNvSpPr/>
              <p:nvPr/>
            </p:nvSpPr>
            <p:spPr>
              <a:xfrm>
                <a:off x="5416500" y="1027300"/>
                <a:ext cx="149775" cy="39025"/>
              </a:xfrm>
              <a:custGeom>
                <a:rect b="b" l="l" r="r" t="t"/>
                <a:pathLst>
                  <a:path extrusionOk="0" h="1561" w="5991">
                    <a:moveTo>
                      <a:pt x="733" y="0"/>
                    </a:moveTo>
                    <a:lnTo>
                      <a:pt x="559" y="20"/>
                    </a:lnTo>
                    <a:lnTo>
                      <a:pt x="424" y="77"/>
                    </a:lnTo>
                    <a:lnTo>
                      <a:pt x="290" y="154"/>
                    </a:lnTo>
                    <a:lnTo>
                      <a:pt x="174" y="251"/>
                    </a:lnTo>
                    <a:lnTo>
                      <a:pt x="97" y="366"/>
                    </a:lnTo>
                    <a:lnTo>
                      <a:pt x="39" y="501"/>
                    </a:lnTo>
                    <a:lnTo>
                      <a:pt x="1" y="636"/>
                    </a:lnTo>
                    <a:lnTo>
                      <a:pt x="1" y="771"/>
                    </a:lnTo>
                    <a:lnTo>
                      <a:pt x="1" y="925"/>
                    </a:lnTo>
                    <a:lnTo>
                      <a:pt x="39" y="1060"/>
                    </a:lnTo>
                    <a:lnTo>
                      <a:pt x="97" y="1194"/>
                    </a:lnTo>
                    <a:lnTo>
                      <a:pt x="174" y="1310"/>
                    </a:lnTo>
                    <a:lnTo>
                      <a:pt x="290" y="1406"/>
                    </a:lnTo>
                    <a:lnTo>
                      <a:pt x="424" y="1483"/>
                    </a:lnTo>
                    <a:lnTo>
                      <a:pt x="559" y="1541"/>
                    </a:lnTo>
                    <a:lnTo>
                      <a:pt x="733" y="1560"/>
                    </a:lnTo>
                    <a:lnTo>
                      <a:pt x="5239" y="1560"/>
                    </a:lnTo>
                    <a:lnTo>
                      <a:pt x="5413" y="1541"/>
                    </a:lnTo>
                    <a:lnTo>
                      <a:pt x="5567" y="1483"/>
                    </a:lnTo>
                    <a:lnTo>
                      <a:pt x="5702" y="1406"/>
                    </a:lnTo>
                    <a:lnTo>
                      <a:pt x="5798" y="1310"/>
                    </a:lnTo>
                    <a:lnTo>
                      <a:pt x="5875" y="1194"/>
                    </a:lnTo>
                    <a:lnTo>
                      <a:pt x="5933" y="1060"/>
                    </a:lnTo>
                    <a:lnTo>
                      <a:pt x="5971" y="925"/>
                    </a:lnTo>
                    <a:lnTo>
                      <a:pt x="5991" y="771"/>
                    </a:lnTo>
                    <a:lnTo>
                      <a:pt x="5971" y="636"/>
                    </a:lnTo>
                    <a:lnTo>
                      <a:pt x="5933" y="501"/>
                    </a:lnTo>
                    <a:lnTo>
                      <a:pt x="5875" y="366"/>
                    </a:lnTo>
                    <a:lnTo>
                      <a:pt x="5798" y="251"/>
                    </a:lnTo>
                    <a:lnTo>
                      <a:pt x="5702" y="154"/>
                    </a:lnTo>
                    <a:lnTo>
                      <a:pt x="5567" y="77"/>
                    </a:lnTo>
                    <a:lnTo>
                      <a:pt x="5413" y="20"/>
                    </a:lnTo>
                    <a:lnTo>
                      <a:pt x="52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04" name="Google Shape;4004;p25"/>
          <p:cNvGrpSpPr/>
          <p:nvPr/>
        </p:nvGrpSpPr>
        <p:grpSpPr>
          <a:xfrm flipH="1">
            <a:off x="1018225" y="1158075"/>
            <a:ext cx="1019100" cy="2146250"/>
            <a:chOff x="6914200" y="1167600"/>
            <a:chExt cx="1019100" cy="2146250"/>
          </a:xfrm>
        </p:grpSpPr>
        <p:sp>
          <p:nvSpPr>
            <p:cNvPr id="4005" name="Google Shape;4005;p25"/>
            <p:cNvSpPr/>
            <p:nvPr/>
          </p:nvSpPr>
          <p:spPr>
            <a:xfrm>
              <a:off x="6914200" y="3208250"/>
              <a:ext cx="1019100" cy="1056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6" name="Google Shape;4006;p25"/>
            <p:cNvGrpSpPr/>
            <p:nvPr/>
          </p:nvGrpSpPr>
          <p:grpSpPr>
            <a:xfrm>
              <a:off x="6991350" y="1167600"/>
              <a:ext cx="864800" cy="2107550"/>
              <a:chOff x="5166125" y="238125"/>
              <a:chExt cx="864800" cy="2107550"/>
            </a:xfrm>
          </p:grpSpPr>
          <p:sp>
            <p:nvSpPr>
              <p:cNvPr id="4007" name="Google Shape;4007;p25"/>
              <p:cNvSpPr/>
              <p:nvPr/>
            </p:nvSpPr>
            <p:spPr>
              <a:xfrm>
                <a:off x="5213300" y="238125"/>
                <a:ext cx="629350" cy="941825"/>
              </a:xfrm>
              <a:custGeom>
                <a:rect b="b" l="l" r="r" t="t"/>
                <a:pathLst>
                  <a:path extrusionOk="0" h="37673" w="25174">
                    <a:moveTo>
                      <a:pt x="1" y="0"/>
                    </a:moveTo>
                    <a:lnTo>
                      <a:pt x="1" y="37673"/>
                    </a:lnTo>
                    <a:lnTo>
                      <a:pt x="25174" y="37673"/>
                    </a:lnTo>
                    <a:lnTo>
                      <a:pt x="251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25"/>
              <p:cNvSpPr/>
              <p:nvPr/>
            </p:nvSpPr>
            <p:spPr>
              <a:xfrm>
                <a:off x="5842625" y="238125"/>
                <a:ext cx="118975" cy="944250"/>
              </a:xfrm>
              <a:custGeom>
                <a:rect b="b" l="l" r="r" t="t"/>
                <a:pathLst>
                  <a:path extrusionOk="0" h="37770" w="4759">
                    <a:moveTo>
                      <a:pt x="1" y="0"/>
                    </a:moveTo>
                    <a:lnTo>
                      <a:pt x="1" y="37673"/>
                    </a:lnTo>
                    <a:lnTo>
                      <a:pt x="4758" y="37769"/>
                    </a:lnTo>
                    <a:lnTo>
                      <a:pt x="4758" y="4083"/>
                    </a:lnTo>
                    <a:lnTo>
                      <a:pt x="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25"/>
              <p:cNvSpPr/>
              <p:nvPr/>
            </p:nvSpPr>
            <p:spPr>
              <a:xfrm>
                <a:off x="5166125" y="1128400"/>
                <a:ext cx="727575" cy="1213900"/>
              </a:xfrm>
              <a:custGeom>
                <a:rect b="b" l="l" r="r" t="t"/>
                <a:pathLst>
                  <a:path extrusionOk="0" h="48556" w="29103">
                    <a:moveTo>
                      <a:pt x="0" y="1"/>
                    </a:moveTo>
                    <a:lnTo>
                      <a:pt x="0" y="48556"/>
                    </a:lnTo>
                    <a:lnTo>
                      <a:pt x="28891" y="48556"/>
                    </a:lnTo>
                    <a:lnTo>
                      <a:pt x="2910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25"/>
              <p:cNvSpPr/>
              <p:nvPr/>
            </p:nvSpPr>
            <p:spPr>
              <a:xfrm>
                <a:off x="5278325" y="1196300"/>
                <a:ext cx="502700" cy="502725"/>
              </a:xfrm>
              <a:custGeom>
                <a:rect b="b" l="l" r="r" t="t"/>
                <a:pathLst>
                  <a:path extrusionOk="0" h="20109" w="20108">
                    <a:moveTo>
                      <a:pt x="10054" y="1"/>
                    </a:moveTo>
                    <a:lnTo>
                      <a:pt x="9553" y="20"/>
                    </a:lnTo>
                    <a:lnTo>
                      <a:pt x="9033" y="58"/>
                    </a:lnTo>
                    <a:lnTo>
                      <a:pt x="8532" y="116"/>
                    </a:lnTo>
                    <a:lnTo>
                      <a:pt x="8032" y="212"/>
                    </a:lnTo>
                    <a:lnTo>
                      <a:pt x="7550" y="309"/>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07"/>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07"/>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09"/>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25"/>
              <p:cNvSpPr/>
              <p:nvPr/>
            </p:nvSpPr>
            <p:spPr>
              <a:xfrm>
                <a:off x="5322125" y="12401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25"/>
              <p:cNvSpPr/>
              <p:nvPr/>
            </p:nvSpPr>
            <p:spPr>
              <a:xfrm>
                <a:off x="5322600" y="12401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5"/>
              <p:cNvSpPr/>
              <p:nvPr/>
            </p:nvSpPr>
            <p:spPr>
              <a:xfrm>
                <a:off x="5772325" y="11871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25"/>
              <p:cNvSpPr/>
              <p:nvPr/>
            </p:nvSpPr>
            <p:spPr>
              <a:xfrm>
                <a:off x="5772325" y="16898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25"/>
              <p:cNvSpPr/>
              <p:nvPr/>
            </p:nvSpPr>
            <p:spPr>
              <a:xfrm>
                <a:off x="5269650" y="11871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25"/>
              <p:cNvSpPr/>
              <p:nvPr/>
            </p:nvSpPr>
            <p:spPr>
              <a:xfrm>
                <a:off x="5269650" y="16898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5"/>
              <p:cNvSpPr/>
              <p:nvPr/>
            </p:nvSpPr>
            <p:spPr>
              <a:xfrm>
                <a:off x="5276875" y="375825"/>
                <a:ext cx="502700" cy="502700"/>
              </a:xfrm>
              <a:custGeom>
                <a:rect b="b" l="l" r="r" t="t"/>
                <a:pathLst>
                  <a:path extrusionOk="0" h="20108" w="20108">
                    <a:moveTo>
                      <a:pt x="9534" y="0"/>
                    </a:moveTo>
                    <a:lnTo>
                      <a:pt x="9014" y="39"/>
                    </a:lnTo>
                    <a:lnTo>
                      <a:pt x="8513" y="116"/>
                    </a:lnTo>
                    <a:lnTo>
                      <a:pt x="8032" y="193"/>
                    </a:lnTo>
                    <a:lnTo>
                      <a:pt x="7531" y="309"/>
                    </a:lnTo>
                    <a:lnTo>
                      <a:pt x="7069" y="443"/>
                    </a:lnTo>
                    <a:lnTo>
                      <a:pt x="6587" y="597"/>
                    </a:lnTo>
                    <a:lnTo>
                      <a:pt x="6144" y="790"/>
                    </a:lnTo>
                    <a:lnTo>
                      <a:pt x="5701" y="983"/>
                    </a:lnTo>
                    <a:lnTo>
                      <a:pt x="5258" y="1214"/>
                    </a:lnTo>
                    <a:lnTo>
                      <a:pt x="4835" y="1445"/>
                    </a:lnTo>
                    <a:lnTo>
                      <a:pt x="4430" y="1715"/>
                    </a:lnTo>
                    <a:lnTo>
                      <a:pt x="4045" y="1984"/>
                    </a:lnTo>
                    <a:lnTo>
                      <a:pt x="3660" y="2292"/>
                    </a:lnTo>
                    <a:lnTo>
                      <a:pt x="3294" y="2601"/>
                    </a:lnTo>
                    <a:lnTo>
                      <a:pt x="2947" y="2947"/>
                    </a:lnTo>
                    <a:lnTo>
                      <a:pt x="2600" y="3294"/>
                    </a:lnTo>
                    <a:lnTo>
                      <a:pt x="2292" y="3660"/>
                    </a:lnTo>
                    <a:lnTo>
                      <a:pt x="2003" y="4026"/>
                    </a:lnTo>
                    <a:lnTo>
                      <a:pt x="1714" y="4430"/>
                    </a:lnTo>
                    <a:lnTo>
                      <a:pt x="1445" y="4835"/>
                    </a:lnTo>
                    <a:lnTo>
                      <a:pt x="1214" y="5258"/>
                    </a:lnTo>
                    <a:lnTo>
                      <a:pt x="983" y="5682"/>
                    </a:lnTo>
                    <a:lnTo>
                      <a:pt x="790" y="6125"/>
                    </a:lnTo>
                    <a:lnTo>
                      <a:pt x="617" y="6587"/>
                    </a:lnTo>
                    <a:lnTo>
                      <a:pt x="443" y="7050"/>
                    </a:lnTo>
                    <a:lnTo>
                      <a:pt x="308" y="7531"/>
                    </a:lnTo>
                    <a:lnTo>
                      <a:pt x="193" y="8013"/>
                    </a:lnTo>
                    <a:lnTo>
                      <a:pt x="116" y="8513"/>
                    </a:lnTo>
                    <a:lnTo>
                      <a:pt x="58" y="9014"/>
                    </a:lnTo>
                    <a:lnTo>
                      <a:pt x="20" y="9534"/>
                    </a:lnTo>
                    <a:lnTo>
                      <a:pt x="0" y="10054"/>
                    </a:lnTo>
                    <a:lnTo>
                      <a:pt x="20" y="10555"/>
                    </a:lnTo>
                    <a:lnTo>
                      <a:pt x="58" y="11075"/>
                    </a:lnTo>
                    <a:lnTo>
                      <a:pt x="116" y="11576"/>
                    </a:lnTo>
                    <a:lnTo>
                      <a:pt x="193" y="12076"/>
                    </a:lnTo>
                    <a:lnTo>
                      <a:pt x="308" y="12558"/>
                    </a:lnTo>
                    <a:lnTo>
                      <a:pt x="443" y="13039"/>
                    </a:lnTo>
                    <a:lnTo>
                      <a:pt x="617" y="13502"/>
                    </a:lnTo>
                    <a:lnTo>
                      <a:pt x="790" y="13964"/>
                    </a:lnTo>
                    <a:lnTo>
                      <a:pt x="983" y="14407"/>
                    </a:lnTo>
                    <a:lnTo>
                      <a:pt x="1214" y="14831"/>
                    </a:lnTo>
                    <a:lnTo>
                      <a:pt x="1445" y="15254"/>
                    </a:lnTo>
                    <a:lnTo>
                      <a:pt x="1714" y="15659"/>
                    </a:lnTo>
                    <a:lnTo>
                      <a:pt x="2003" y="16063"/>
                    </a:lnTo>
                    <a:lnTo>
                      <a:pt x="2292" y="16449"/>
                    </a:lnTo>
                    <a:lnTo>
                      <a:pt x="2600" y="16814"/>
                    </a:lnTo>
                    <a:lnTo>
                      <a:pt x="2947" y="17161"/>
                    </a:lnTo>
                    <a:lnTo>
                      <a:pt x="3294" y="17489"/>
                    </a:lnTo>
                    <a:lnTo>
                      <a:pt x="3660" y="17797"/>
                    </a:lnTo>
                    <a:lnTo>
                      <a:pt x="4045" y="18105"/>
                    </a:lnTo>
                    <a:lnTo>
                      <a:pt x="4430" y="18375"/>
                    </a:lnTo>
                    <a:lnTo>
                      <a:pt x="4835" y="18644"/>
                    </a:lnTo>
                    <a:lnTo>
                      <a:pt x="5258" y="18895"/>
                    </a:lnTo>
                    <a:lnTo>
                      <a:pt x="5701" y="19106"/>
                    </a:lnTo>
                    <a:lnTo>
                      <a:pt x="6144" y="19318"/>
                    </a:lnTo>
                    <a:lnTo>
                      <a:pt x="6587" y="19492"/>
                    </a:lnTo>
                    <a:lnTo>
                      <a:pt x="7069" y="19646"/>
                    </a:lnTo>
                    <a:lnTo>
                      <a:pt x="7531" y="19781"/>
                    </a:lnTo>
                    <a:lnTo>
                      <a:pt x="8032" y="19896"/>
                    </a:lnTo>
                    <a:lnTo>
                      <a:pt x="8513" y="19992"/>
                    </a:lnTo>
                    <a:lnTo>
                      <a:pt x="9014" y="20050"/>
                    </a:lnTo>
                    <a:lnTo>
                      <a:pt x="9534" y="20089"/>
                    </a:lnTo>
                    <a:lnTo>
                      <a:pt x="10054" y="20108"/>
                    </a:lnTo>
                    <a:lnTo>
                      <a:pt x="10574" y="20089"/>
                    </a:lnTo>
                    <a:lnTo>
                      <a:pt x="11075" y="20050"/>
                    </a:lnTo>
                    <a:lnTo>
                      <a:pt x="11576" y="19992"/>
                    </a:lnTo>
                    <a:lnTo>
                      <a:pt x="12076" y="19896"/>
                    </a:lnTo>
                    <a:lnTo>
                      <a:pt x="12558" y="19781"/>
                    </a:lnTo>
                    <a:lnTo>
                      <a:pt x="13039" y="19646"/>
                    </a:lnTo>
                    <a:lnTo>
                      <a:pt x="13502" y="19492"/>
                    </a:lnTo>
                    <a:lnTo>
                      <a:pt x="13964" y="19318"/>
                    </a:lnTo>
                    <a:lnTo>
                      <a:pt x="14407" y="19106"/>
                    </a:lnTo>
                    <a:lnTo>
                      <a:pt x="14850" y="18895"/>
                    </a:lnTo>
                    <a:lnTo>
                      <a:pt x="15254" y="18644"/>
                    </a:lnTo>
                    <a:lnTo>
                      <a:pt x="15678" y="18375"/>
                    </a:lnTo>
                    <a:lnTo>
                      <a:pt x="16063" y="18105"/>
                    </a:lnTo>
                    <a:lnTo>
                      <a:pt x="16448" y="17797"/>
                    </a:lnTo>
                    <a:lnTo>
                      <a:pt x="16814" y="17489"/>
                    </a:lnTo>
                    <a:lnTo>
                      <a:pt x="17161" y="17161"/>
                    </a:lnTo>
                    <a:lnTo>
                      <a:pt x="17488" y="16814"/>
                    </a:lnTo>
                    <a:lnTo>
                      <a:pt x="17816" y="16449"/>
                    </a:lnTo>
                    <a:lnTo>
                      <a:pt x="18105" y="16063"/>
                    </a:lnTo>
                    <a:lnTo>
                      <a:pt x="18394" y="15659"/>
                    </a:lnTo>
                    <a:lnTo>
                      <a:pt x="18644" y="15254"/>
                    </a:lnTo>
                    <a:lnTo>
                      <a:pt x="18894" y="14831"/>
                    </a:lnTo>
                    <a:lnTo>
                      <a:pt x="19106" y="14407"/>
                    </a:lnTo>
                    <a:lnTo>
                      <a:pt x="19318" y="13964"/>
                    </a:lnTo>
                    <a:lnTo>
                      <a:pt x="19491" y="13502"/>
                    </a:lnTo>
                    <a:lnTo>
                      <a:pt x="19646" y="13039"/>
                    </a:lnTo>
                    <a:lnTo>
                      <a:pt x="19780" y="12558"/>
                    </a:lnTo>
                    <a:lnTo>
                      <a:pt x="19896" y="12076"/>
                    </a:lnTo>
                    <a:lnTo>
                      <a:pt x="19992" y="11576"/>
                    </a:lnTo>
                    <a:lnTo>
                      <a:pt x="20050" y="11075"/>
                    </a:lnTo>
                    <a:lnTo>
                      <a:pt x="20089" y="10555"/>
                    </a:lnTo>
                    <a:lnTo>
                      <a:pt x="20108" y="10054"/>
                    </a:lnTo>
                    <a:lnTo>
                      <a:pt x="20089" y="9534"/>
                    </a:lnTo>
                    <a:lnTo>
                      <a:pt x="20050" y="9014"/>
                    </a:lnTo>
                    <a:lnTo>
                      <a:pt x="19992" y="8513"/>
                    </a:lnTo>
                    <a:lnTo>
                      <a:pt x="19896" y="8013"/>
                    </a:lnTo>
                    <a:lnTo>
                      <a:pt x="19780" y="7531"/>
                    </a:lnTo>
                    <a:lnTo>
                      <a:pt x="19646" y="7050"/>
                    </a:lnTo>
                    <a:lnTo>
                      <a:pt x="19491" y="6587"/>
                    </a:lnTo>
                    <a:lnTo>
                      <a:pt x="19318" y="6125"/>
                    </a:lnTo>
                    <a:lnTo>
                      <a:pt x="19106" y="5682"/>
                    </a:lnTo>
                    <a:lnTo>
                      <a:pt x="18894" y="5258"/>
                    </a:lnTo>
                    <a:lnTo>
                      <a:pt x="18644" y="4835"/>
                    </a:lnTo>
                    <a:lnTo>
                      <a:pt x="18394" y="4430"/>
                    </a:lnTo>
                    <a:lnTo>
                      <a:pt x="18105" y="4026"/>
                    </a:lnTo>
                    <a:lnTo>
                      <a:pt x="17816" y="3660"/>
                    </a:lnTo>
                    <a:lnTo>
                      <a:pt x="17488" y="3294"/>
                    </a:lnTo>
                    <a:lnTo>
                      <a:pt x="17161" y="2947"/>
                    </a:lnTo>
                    <a:lnTo>
                      <a:pt x="16814" y="2601"/>
                    </a:lnTo>
                    <a:lnTo>
                      <a:pt x="16448" y="2292"/>
                    </a:lnTo>
                    <a:lnTo>
                      <a:pt x="16063" y="1984"/>
                    </a:lnTo>
                    <a:lnTo>
                      <a:pt x="15678" y="1715"/>
                    </a:lnTo>
                    <a:lnTo>
                      <a:pt x="15254" y="1445"/>
                    </a:lnTo>
                    <a:lnTo>
                      <a:pt x="14850" y="1214"/>
                    </a:lnTo>
                    <a:lnTo>
                      <a:pt x="14407" y="983"/>
                    </a:lnTo>
                    <a:lnTo>
                      <a:pt x="13964" y="790"/>
                    </a:lnTo>
                    <a:lnTo>
                      <a:pt x="13502" y="597"/>
                    </a:lnTo>
                    <a:lnTo>
                      <a:pt x="13039" y="443"/>
                    </a:lnTo>
                    <a:lnTo>
                      <a:pt x="12558" y="309"/>
                    </a:lnTo>
                    <a:lnTo>
                      <a:pt x="12076" y="193"/>
                    </a:lnTo>
                    <a:lnTo>
                      <a:pt x="11576" y="116"/>
                    </a:lnTo>
                    <a:lnTo>
                      <a:pt x="11075" y="39"/>
                    </a:lnTo>
                    <a:lnTo>
                      <a:pt x="10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5"/>
              <p:cNvSpPr/>
              <p:nvPr/>
            </p:nvSpPr>
            <p:spPr>
              <a:xfrm>
                <a:off x="5320675" y="419150"/>
                <a:ext cx="415100" cy="415575"/>
              </a:xfrm>
              <a:custGeom>
                <a:rect b="b" l="l" r="r" t="t"/>
                <a:pathLst>
                  <a:path extrusionOk="0" h="16623" w="16604">
                    <a:moveTo>
                      <a:pt x="8302" y="1"/>
                    </a:moveTo>
                    <a:lnTo>
                      <a:pt x="7936" y="20"/>
                    </a:lnTo>
                    <a:lnTo>
                      <a:pt x="7609" y="39"/>
                    </a:lnTo>
                    <a:lnTo>
                      <a:pt x="7281" y="78"/>
                    </a:lnTo>
                    <a:lnTo>
                      <a:pt x="6954" y="116"/>
                    </a:lnTo>
                    <a:lnTo>
                      <a:pt x="6626" y="174"/>
                    </a:lnTo>
                    <a:lnTo>
                      <a:pt x="6318" y="251"/>
                    </a:lnTo>
                    <a:lnTo>
                      <a:pt x="5991" y="328"/>
                    </a:lnTo>
                    <a:lnTo>
                      <a:pt x="5529" y="482"/>
                    </a:lnTo>
                    <a:lnTo>
                      <a:pt x="5009" y="675"/>
                    </a:lnTo>
                    <a:lnTo>
                      <a:pt x="4508" y="925"/>
                    </a:lnTo>
                    <a:lnTo>
                      <a:pt x="4026" y="1195"/>
                    </a:lnTo>
                    <a:lnTo>
                      <a:pt x="3564" y="1484"/>
                    </a:lnTo>
                    <a:lnTo>
                      <a:pt x="3217" y="1753"/>
                    </a:lnTo>
                    <a:lnTo>
                      <a:pt x="2813" y="2081"/>
                    </a:lnTo>
                    <a:lnTo>
                      <a:pt x="2428" y="2447"/>
                    </a:lnTo>
                    <a:lnTo>
                      <a:pt x="2062" y="2832"/>
                    </a:lnTo>
                    <a:lnTo>
                      <a:pt x="1734" y="3237"/>
                    </a:lnTo>
                    <a:lnTo>
                      <a:pt x="1465" y="3583"/>
                    </a:lnTo>
                    <a:lnTo>
                      <a:pt x="1176" y="4045"/>
                    </a:lnTo>
                    <a:lnTo>
                      <a:pt x="906" y="4527"/>
                    </a:lnTo>
                    <a:lnTo>
                      <a:pt x="675" y="5028"/>
                    </a:lnTo>
                    <a:lnTo>
                      <a:pt x="463" y="5548"/>
                    </a:lnTo>
                    <a:lnTo>
                      <a:pt x="309" y="6010"/>
                    </a:lnTo>
                    <a:lnTo>
                      <a:pt x="232" y="6318"/>
                    </a:lnTo>
                    <a:lnTo>
                      <a:pt x="155" y="6646"/>
                    </a:lnTo>
                    <a:lnTo>
                      <a:pt x="97" y="6973"/>
                    </a:lnTo>
                    <a:lnTo>
                      <a:pt x="59" y="7300"/>
                    </a:lnTo>
                    <a:lnTo>
                      <a:pt x="20" y="7628"/>
                    </a:lnTo>
                    <a:lnTo>
                      <a:pt x="1" y="7955"/>
                    </a:lnTo>
                    <a:lnTo>
                      <a:pt x="1" y="8321"/>
                    </a:lnTo>
                    <a:lnTo>
                      <a:pt x="1" y="8668"/>
                    </a:lnTo>
                    <a:lnTo>
                      <a:pt x="20" y="8995"/>
                    </a:lnTo>
                    <a:lnTo>
                      <a:pt x="59" y="9323"/>
                    </a:lnTo>
                    <a:lnTo>
                      <a:pt x="97" y="9650"/>
                    </a:lnTo>
                    <a:lnTo>
                      <a:pt x="155" y="9978"/>
                    </a:lnTo>
                    <a:lnTo>
                      <a:pt x="232" y="10305"/>
                    </a:lnTo>
                    <a:lnTo>
                      <a:pt x="309" y="10613"/>
                    </a:lnTo>
                    <a:lnTo>
                      <a:pt x="463" y="11075"/>
                    </a:lnTo>
                    <a:lnTo>
                      <a:pt x="675" y="11595"/>
                    </a:lnTo>
                    <a:lnTo>
                      <a:pt x="906" y="12096"/>
                    </a:lnTo>
                    <a:lnTo>
                      <a:pt x="1176" y="12578"/>
                    </a:lnTo>
                    <a:lnTo>
                      <a:pt x="1465" y="13040"/>
                    </a:lnTo>
                    <a:lnTo>
                      <a:pt x="1734" y="13387"/>
                    </a:lnTo>
                    <a:lnTo>
                      <a:pt x="2062" y="13791"/>
                    </a:lnTo>
                    <a:lnTo>
                      <a:pt x="2428" y="14176"/>
                    </a:lnTo>
                    <a:lnTo>
                      <a:pt x="2813" y="14542"/>
                    </a:lnTo>
                    <a:lnTo>
                      <a:pt x="3217" y="14889"/>
                    </a:lnTo>
                    <a:lnTo>
                      <a:pt x="3564" y="15139"/>
                    </a:lnTo>
                    <a:lnTo>
                      <a:pt x="4026" y="15447"/>
                    </a:lnTo>
                    <a:lnTo>
                      <a:pt x="4508" y="15717"/>
                    </a:lnTo>
                    <a:lnTo>
                      <a:pt x="5009" y="15948"/>
                    </a:lnTo>
                    <a:lnTo>
                      <a:pt x="5529" y="16141"/>
                    </a:lnTo>
                    <a:lnTo>
                      <a:pt x="5991" y="16295"/>
                    </a:lnTo>
                    <a:lnTo>
                      <a:pt x="6299" y="16372"/>
                    </a:lnTo>
                    <a:lnTo>
                      <a:pt x="6626" y="16449"/>
                    </a:lnTo>
                    <a:lnTo>
                      <a:pt x="6954" y="16507"/>
                    </a:lnTo>
                    <a:lnTo>
                      <a:pt x="7281" y="16564"/>
                    </a:lnTo>
                    <a:lnTo>
                      <a:pt x="7609" y="16584"/>
                    </a:lnTo>
                    <a:lnTo>
                      <a:pt x="7936" y="16603"/>
                    </a:lnTo>
                    <a:lnTo>
                      <a:pt x="8302" y="16622"/>
                    </a:lnTo>
                    <a:lnTo>
                      <a:pt x="8649" y="16603"/>
                    </a:lnTo>
                    <a:lnTo>
                      <a:pt x="8995" y="16584"/>
                    </a:lnTo>
                    <a:lnTo>
                      <a:pt x="9323" y="16564"/>
                    </a:lnTo>
                    <a:lnTo>
                      <a:pt x="9650" y="16507"/>
                    </a:lnTo>
                    <a:lnTo>
                      <a:pt x="9978" y="16449"/>
                    </a:lnTo>
                    <a:lnTo>
                      <a:pt x="10286" y="16372"/>
                    </a:lnTo>
                    <a:lnTo>
                      <a:pt x="10594" y="16295"/>
                    </a:lnTo>
                    <a:lnTo>
                      <a:pt x="11056" y="16141"/>
                    </a:lnTo>
                    <a:lnTo>
                      <a:pt x="11576" y="15948"/>
                    </a:lnTo>
                    <a:lnTo>
                      <a:pt x="12077" y="15717"/>
                    </a:lnTo>
                    <a:lnTo>
                      <a:pt x="12559" y="15447"/>
                    </a:lnTo>
                    <a:lnTo>
                      <a:pt x="13021" y="15139"/>
                    </a:lnTo>
                    <a:lnTo>
                      <a:pt x="13387" y="14889"/>
                    </a:lnTo>
                    <a:lnTo>
                      <a:pt x="13791" y="14542"/>
                    </a:lnTo>
                    <a:lnTo>
                      <a:pt x="14176" y="14196"/>
                    </a:lnTo>
                    <a:lnTo>
                      <a:pt x="14523" y="13810"/>
                    </a:lnTo>
                    <a:lnTo>
                      <a:pt x="14870" y="13387"/>
                    </a:lnTo>
                    <a:lnTo>
                      <a:pt x="15120" y="13040"/>
                    </a:lnTo>
                    <a:lnTo>
                      <a:pt x="15428" y="12578"/>
                    </a:lnTo>
                    <a:lnTo>
                      <a:pt x="15698" y="12096"/>
                    </a:lnTo>
                    <a:lnTo>
                      <a:pt x="15929" y="11595"/>
                    </a:lnTo>
                    <a:lnTo>
                      <a:pt x="16122" y="11075"/>
                    </a:lnTo>
                    <a:lnTo>
                      <a:pt x="16276" y="10613"/>
                    </a:lnTo>
                    <a:lnTo>
                      <a:pt x="16372" y="10305"/>
                    </a:lnTo>
                    <a:lnTo>
                      <a:pt x="16430" y="9978"/>
                    </a:lnTo>
                    <a:lnTo>
                      <a:pt x="16488" y="9669"/>
                    </a:lnTo>
                    <a:lnTo>
                      <a:pt x="16545" y="9342"/>
                    </a:lnTo>
                    <a:lnTo>
                      <a:pt x="16584" y="8995"/>
                    </a:lnTo>
                    <a:lnTo>
                      <a:pt x="16603" y="8668"/>
                    </a:lnTo>
                    <a:lnTo>
                      <a:pt x="16603" y="8321"/>
                    </a:lnTo>
                    <a:lnTo>
                      <a:pt x="16603" y="7955"/>
                    </a:lnTo>
                    <a:lnTo>
                      <a:pt x="16584" y="7628"/>
                    </a:lnTo>
                    <a:lnTo>
                      <a:pt x="16545" y="7300"/>
                    </a:lnTo>
                    <a:lnTo>
                      <a:pt x="16488" y="6973"/>
                    </a:lnTo>
                    <a:lnTo>
                      <a:pt x="16430" y="6646"/>
                    </a:lnTo>
                    <a:lnTo>
                      <a:pt x="16372" y="6337"/>
                    </a:lnTo>
                    <a:lnTo>
                      <a:pt x="16276" y="6010"/>
                    </a:lnTo>
                    <a:lnTo>
                      <a:pt x="16218" y="5779"/>
                    </a:lnTo>
                    <a:lnTo>
                      <a:pt x="16122" y="5548"/>
                    </a:lnTo>
                    <a:lnTo>
                      <a:pt x="15929" y="5028"/>
                    </a:lnTo>
                    <a:lnTo>
                      <a:pt x="15698" y="4527"/>
                    </a:lnTo>
                    <a:lnTo>
                      <a:pt x="15428" y="4045"/>
                    </a:lnTo>
                    <a:lnTo>
                      <a:pt x="15120" y="3583"/>
                    </a:lnTo>
                    <a:lnTo>
                      <a:pt x="14870" y="3237"/>
                    </a:lnTo>
                    <a:lnTo>
                      <a:pt x="14542" y="2832"/>
                    </a:lnTo>
                    <a:lnTo>
                      <a:pt x="14176" y="2447"/>
                    </a:lnTo>
                    <a:lnTo>
                      <a:pt x="13791" y="2081"/>
                    </a:lnTo>
                    <a:lnTo>
                      <a:pt x="13387" y="1753"/>
                    </a:lnTo>
                    <a:lnTo>
                      <a:pt x="13021" y="1484"/>
                    </a:lnTo>
                    <a:lnTo>
                      <a:pt x="12559" y="1195"/>
                    </a:lnTo>
                    <a:lnTo>
                      <a:pt x="12077" y="925"/>
                    </a:lnTo>
                    <a:lnTo>
                      <a:pt x="11576" y="675"/>
                    </a:lnTo>
                    <a:lnTo>
                      <a:pt x="11056" y="482"/>
                    </a:lnTo>
                    <a:lnTo>
                      <a:pt x="10825" y="405"/>
                    </a:lnTo>
                    <a:lnTo>
                      <a:pt x="10594" y="328"/>
                    </a:lnTo>
                    <a:lnTo>
                      <a:pt x="10286" y="251"/>
                    </a:lnTo>
                    <a:lnTo>
                      <a:pt x="9958" y="174"/>
                    </a:lnTo>
                    <a:lnTo>
                      <a:pt x="9650" y="116"/>
                    </a:lnTo>
                    <a:lnTo>
                      <a:pt x="9323" y="78"/>
                    </a:lnTo>
                    <a:lnTo>
                      <a:pt x="8995" y="39"/>
                    </a:lnTo>
                    <a:lnTo>
                      <a:pt x="8668" y="20"/>
                    </a:lnTo>
                    <a:lnTo>
                      <a:pt x="830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25"/>
              <p:cNvSpPr/>
              <p:nvPr/>
            </p:nvSpPr>
            <p:spPr>
              <a:xfrm>
                <a:off x="5320675" y="419650"/>
                <a:ext cx="415100" cy="414600"/>
              </a:xfrm>
              <a:custGeom>
                <a:rect b="b" l="l" r="r" t="t"/>
                <a:pathLst>
                  <a:path extrusionOk="0" h="16584" w="16604">
                    <a:moveTo>
                      <a:pt x="6511" y="1425"/>
                    </a:moveTo>
                    <a:lnTo>
                      <a:pt x="7994" y="2928"/>
                    </a:lnTo>
                    <a:lnTo>
                      <a:pt x="6511" y="4411"/>
                    </a:lnTo>
                    <a:lnTo>
                      <a:pt x="5028" y="2928"/>
                    </a:lnTo>
                    <a:lnTo>
                      <a:pt x="6511" y="1425"/>
                    </a:lnTo>
                    <a:close/>
                    <a:moveTo>
                      <a:pt x="10093" y="1425"/>
                    </a:moveTo>
                    <a:lnTo>
                      <a:pt x="11576" y="2928"/>
                    </a:lnTo>
                    <a:lnTo>
                      <a:pt x="10093" y="4411"/>
                    </a:lnTo>
                    <a:lnTo>
                      <a:pt x="8610" y="2928"/>
                    </a:lnTo>
                    <a:lnTo>
                      <a:pt x="10093" y="1425"/>
                    </a:lnTo>
                    <a:close/>
                    <a:moveTo>
                      <a:pt x="4720" y="3217"/>
                    </a:moveTo>
                    <a:lnTo>
                      <a:pt x="6203" y="4719"/>
                    </a:lnTo>
                    <a:lnTo>
                      <a:pt x="4720" y="6202"/>
                    </a:lnTo>
                    <a:lnTo>
                      <a:pt x="3237" y="4719"/>
                    </a:lnTo>
                    <a:lnTo>
                      <a:pt x="4720" y="3217"/>
                    </a:lnTo>
                    <a:close/>
                    <a:moveTo>
                      <a:pt x="8302" y="3217"/>
                    </a:moveTo>
                    <a:lnTo>
                      <a:pt x="9785" y="4719"/>
                    </a:lnTo>
                    <a:lnTo>
                      <a:pt x="8302" y="6202"/>
                    </a:lnTo>
                    <a:lnTo>
                      <a:pt x="6819" y="4719"/>
                    </a:lnTo>
                    <a:lnTo>
                      <a:pt x="8302" y="3217"/>
                    </a:lnTo>
                    <a:close/>
                    <a:moveTo>
                      <a:pt x="11884" y="3217"/>
                    </a:moveTo>
                    <a:lnTo>
                      <a:pt x="13367" y="4719"/>
                    </a:lnTo>
                    <a:lnTo>
                      <a:pt x="11884" y="6202"/>
                    </a:lnTo>
                    <a:lnTo>
                      <a:pt x="10401" y="4719"/>
                    </a:lnTo>
                    <a:lnTo>
                      <a:pt x="11884" y="3217"/>
                    </a:lnTo>
                    <a:close/>
                    <a:moveTo>
                      <a:pt x="2928" y="5008"/>
                    </a:moveTo>
                    <a:lnTo>
                      <a:pt x="4412" y="6510"/>
                    </a:lnTo>
                    <a:lnTo>
                      <a:pt x="2928" y="7993"/>
                    </a:lnTo>
                    <a:lnTo>
                      <a:pt x="1445" y="6510"/>
                    </a:lnTo>
                    <a:lnTo>
                      <a:pt x="2928" y="5008"/>
                    </a:lnTo>
                    <a:close/>
                    <a:moveTo>
                      <a:pt x="6511" y="5008"/>
                    </a:moveTo>
                    <a:lnTo>
                      <a:pt x="7994" y="6510"/>
                    </a:lnTo>
                    <a:lnTo>
                      <a:pt x="6511" y="7993"/>
                    </a:lnTo>
                    <a:lnTo>
                      <a:pt x="5028" y="6510"/>
                    </a:lnTo>
                    <a:lnTo>
                      <a:pt x="6511" y="5008"/>
                    </a:lnTo>
                    <a:close/>
                    <a:moveTo>
                      <a:pt x="10093" y="5008"/>
                    </a:moveTo>
                    <a:lnTo>
                      <a:pt x="11576" y="6510"/>
                    </a:lnTo>
                    <a:lnTo>
                      <a:pt x="10093" y="7993"/>
                    </a:lnTo>
                    <a:lnTo>
                      <a:pt x="8610" y="6510"/>
                    </a:lnTo>
                    <a:lnTo>
                      <a:pt x="10093" y="5008"/>
                    </a:lnTo>
                    <a:close/>
                    <a:moveTo>
                      <a:pt x="13676" y="5008"/>
                    </a:moveTo>
                    <a:lnTo>
                      <a:pt x="15159" y="6510"/>
                    </a:lnTo>
                    <a:lnTo>
                      <a:pt x="13676" y="7993"/>
                    </a:lnTo>
                    <a:lnTo>
                      <a:pt x="12193" y="6510"/>
                    </a:lnTo>
                    <a:lnTo>
                      <a:pt x="13676" y="5008"/>
                    </a:lnTo>
                    <a:close/>
                    <a:moveTo>
                      <a:pt x="1" y="8648"/>
                    </a:moveTo>
                    <a:lnTo>
                      <a:pt x="1" y="8648"/>
                    </a:lnTo>
                    <a:lnTo>
                      <a:pt x="1" y="8648"/>
                    </a:lnTo>
                    <a:close/>
                    <a:moveTo>
                      <a:pt x="4720" y="6799"/>
                    </a:moveTo>
                    <a:lnTo>
                      <a:pt x="6203" y="8301"/>
                    </a:lnTo>
                    <a:lnTo>
                      <a:pt x="4720" y="9784"/>
                    </a:lnTo>
                    <a:lnTo>
                      <a:pt x="3237" y="8301"/>
                    </a:lnTo>
                    <a:lnTo>
                      <a:pt x="4720" y="6799"/>
                    </a:lnTo>
                    <a:close/>
                    <a:moveTo>
                      <a:pt x="8302" y="6799"/>
                    </a:moveTo>
                    <a:lnTo>
                      <a:pt x="9785" y="8301"/>
                    </a:lnTo>
                    <a:lnTo>
                      <a:pt x="8302" y="9784"/>
                    </a:lnTo>
                    <a:lnTo>
                      <a:pt x="6819" y="8301"/>
                    </a:lnTo>
                    <a:lnTo>
                      <a:pt x="8302" y="6799"/>
                    </a:lnTo>
                    <a:close/>
                    <a:moveTo>
                      <a:pt x="11884" y="6799"/>
                    </a:moveTo>
                    <a:lnTo>
                      <a:pt x="13367" y="8301"/>
                    </a:lnTo>
                    <a:lnTo>
                      <a:pt x="11884" y="9784"/>
                    </a:lnTo>
                    <a:lnTo>
                      <a:pt x="10401" y="8301"/>
                    </a:lnTo>
                    <a:lnTo>
                      <a:pt x="11884" y="6799"/>
                    </a:lnTo>
                    <a:close/>
                    <a:moveTo>
                      <a:pt x="2928" y="8590"/>
                    </a:moveTo>
                    <a:lnTo>
                      <a:pt x="4412" y="10092"/>
                    </a:lnTo>
                    <a:lnTo>
                      <a:pt x="2928" y="11575"/>
                    </a:lnTo>
                    <a:lnTo>
                      <a:pt x="1445" y="10092"/>
                    </a:lnTo>
                    <a:lnTo>
                      <a:pt x="2928" y="8590"/>
                    </a:lnTo>
                    <a:close/>
                    <a:moveTo>
                      <a:pt x="6511" y="8590"/>
                    </a:moveTo>
                    <a:lnTo>
                      <a:pt x="7994" y="10092"/>
                    </a:lnTo>
                    <a:lnTo>
                      <a:pt x="6511" y="11575"/>
                    </a:lnTo>
                    <a:lnTo>
                      <a:pt x="5028" y="10092"/>
                    </a:lnTo>
                    <a:lnTo>
                      <a:pt x="6511" y="8590"/>
                    </a:lnTo>
                    <a:close/>
                    <a:moveTo>
                      <a:pt x="10093" y="8590"/>
                    </a:moveTo>
                    <a:lnTo>
                      <a:pt x="11576" y="10092"/>
                    </a:lnTo>
                    <a:lnTo>
                      <a:pt x="10093" y="11575"/>
                    </a:lnTo>
                    <a:lnTo>
                      <a:pt x="8610" y="10092"/>
                    </a:lnTo>
                    <a:lnTo>
                      <a:pt x="10093" y="8590"/>
                    </a:lnTo>
                    <a:close/>
                    <a:moveTo>
                      <a:pt x="13676" y="8590"/>
                    </a:moveTo>
                    <a:lnTo>
                      <a:pt x="15159" y="10092"/>
                    </a:lnTo>
                    <a:lnTo>
                      <a:pt x="13676" y="11575"/>
                    </a:lnTo>
                    <a:lnTo>
                      <a:pt x="12193" y="10092"/>
                    </a:lnTo>
                    <a:lnTo>
                      <a:pt x="13676" y="8590"/>
                    </a:lnTo>
                    <a:close/>
                    <a:moveTo>
                      <a:pt x="4720" y="10381"/>
                    </a:moveTo>
                    <a:lnTo>
                      <a:pt x="6203" y="11884"/>
                    </a:lnTo>
                    <a:lnTo>
                      <a:pt x="4720" y="13367"/>
                    </a:lnTo>
                    <a:lnTo>
                      <a:pt x="3237" y="11884"/>
                    </a:lnTo>
                    <a:lnTo>
                      <a:pt x="4720" y="10381"/>
                    </a:lnTo>
                    <a:close/>
                    <a:moveTo>
                      <a:pt x="8302" y="10381"/>
                    </a:moveTo>
                    <a:lnTo>
                      <a:pt x="9785" y="11884"/>
                    </a:lnTo>
                    <a:lnTo>
                      <a:pt x="8302" y="13367"/>
                    </a:lnTo>
                    <a:lnTo>
                      <a:pt x="6819" y="11884"/>
                    </a:lnTo>
                    <a:lnTo>
                      <a:pt x="8302" y="10381"/>
                    </a:lnTo>
                    <a:close/>
                    <a:moveTo>
                      <a:pt x="11884" y="10381"/>
                    </a:moveTo>
                    <a:lnTo>
                      <a:pt x="13367" y="11884"/>
                    </a:lnTo>
                    <a:lnTo>
                      <a:pt x="11884" y="13367"/>
                    </a:lnTo>
                    <a:lnTo>
                      <a:pt x="10401" y="11884"/>
                    </a:lnTo>
                    <a:lnTo>
                      <a:pt x="11884" y="10381"/>
                    </a:lnTo>
                    <a:close/>
                    <a:moveTo>
                      <a:pt x="6511" y="12172"/>
                    </a:moveTo>
                    <a:lnTo>
                      <a:pt x="7994" y="13675"/>
                    </a:lnTo>
                    <a:lnTo>
                      <a:pt x="6511" y="15158"/>
                    </a:lnTo>
                    <a:lnTo>
                      <a:pt x="5028" y="13675"/>
                    </a:lnTo>
                    <a:lnTo>
                      <a:pt x="6511" y="12172"/>
                    </a:lnTo>
                    <a:close/>
                    <a:moveTo>
                      <a:pt x="10093" y="12172"/>
                    </a:moveTo>
                    <a:lnTo>
                      <a:pt x="11576" y="13675"/>
                    </a:lnTo>
                    <a:lnTo>
                      <a:pt x="10093" y="15158"/>
                    </a:lnTo>
                    <a:lnTo>
                      <a:pt x="8610" y="13675"/>
                    </a:lnTo>
                    <a:lnTo>
                      <a:pt x="10093" y="12172"/>
                    </a:lnTo>
                    <a:close/>
                    <a:moveTo>
                      <a:pt x="7936" y="0"/>
                    </a:moveTo>
                    <a:lnTo>
                      <a:pt x="7609" y="19"/>
                    </a:lnTo>
                    <a:lnTo>
                      <a:pt x="7281" y="58"/>
                    </a:lnTo>
                    <a:lnTo>
                      <a:pt x="6511" y="828"/>
                    </a:lnTo>
                    <a:lnTo>
                      <a:pt x="5991" y="308"/>
                    </a:lnTo>
                    <a:lnTo>
                      <a:pt x="5529" y="462"/>
                    </a:lnTo>
                    <a:lnTo>
                      <a:pt x="6203" y="1136"/>
                    </a:lnTo>
                    <a:lnTo>
                      <a:pt x="4720" y="2619"/>
                    </a:lnTo>
                    <a:lnTo>
                      <a:pt x="3564" y="1464"/>
                    </a:lnTo>
                    <a:lnTo>
                      <a:pt x="3217" y="1733"/>
                    </a:lnTo>
                    <a:lnTo>
                      <a:pt x="4412" y="2928"/>
                    </a:lnTo>
                    <a:lnTo>
                      <a:pt x="2928" y="4411"/>
                    </a:lnTo>
                    <a:lnTo>
                      <a:pt x="1734" y="3217"/>
                    </a:lnTo>
                    <a:lnTo>
                      <a:pt x="1465" y="3563"/>
                    </a:lnTo>
                    <a:lnTo>
                      <a:pt x="2620" y="4719"/>
                    </a:lnTo>
                    <a:lnTo>
                      <a:pt x="1137" y="6202"/>
                    </a:lnTo>
                    <a:lnTo>
                      <a:pt x="463" y="5528"/>
                    </a:lnTo>
                    <a:lnTo>
                      <a:pt x="309" y="5990"/>
                    </a:lnTo>
                    <a:lnTo>
                      <a:pt x="829" y="6510"/>
                    </a:lnTo>
                    <a:lnTo>
                      <a:pt x="59" y="7280"/>
                    </a:lnTo>
                    <a:lnTo>
                      <a:pt x="20" y="7608"/>
                    </a:lnTo>
                    <a:lnTo>
                      <a:pt x="1" y="7935"/>
                    </a:lnTo>
                    <a:lnTo>
                      <a:pt x="1137" y="6799"/>
                    </a:lnTo>
                    <a:lnTo>
                      <a:pt x="2620" y="8301"/>
                    </a:lnTo>
                    <a:lnTo>
                      <a:pt x="1137" y="9784"/>
                    </a:lnTo>
                    <a:lnTo>
                      <a:pt x="1" y="8648"/>
                    </a:lnTo>
                    <a:lnTo>
                      <a:pt x="20" y="8975"/>
                    </a:lnTo>
                    <a:lnTo>
                      <a:pt x="59" y="9303"/>
                    </a:lnTo>
                    <a:lnTo>
                      <a:pt x="829" y="10092"/>
                    </a:lnTo>
                    <a:lnTo>
                      <a:pt x="309" y="10593"/>
                    </a:lnTo>
                    <a:lnTo>
                      <a:pt x="463" y="11055"/>
                    </a:lnTo>
                    <a:lnTo>
                      <a:pt x="1137" y="10381"/>
                    </a:lnTo>
                    <a:lnTo>
                      <a:pt x="2620" y="11884"/>
                    </a:lnTo>
                    <a:lnTo>
                      <a:pt x="1465" y="13020"/>
                    </a:lnTo>
                    <a:lnTo>
                      <a:pt x="1734" y="13367"/>
                    </a:lnTo>
                    <a:lnTo>
                      <a:pt x="2928" y="12172"/>
                    </a:lnTo>
                    <a:lnTo>
                      <a:pt x="4412" y="13675"/>
                    </a:lnTo>
                    <a:lnTo>
                      <a:pt x="3217" y="14869"/>
                    </a:lnTo>
                    <a:lnTo>
                      <a:pt x="3564" y="15119"/>
                    </a:lnTo>
                    <a:lnTo>
                      <a:pt x="4720" y="13964"/>
                    </a:lnTo>
                    <a:lnTo>
                      <a:pt x="6203" y="15466"/>
                    </a:lnTo>
                    <a:lnTo>
                      <a:pt x="5529" y="16121"/>
                    </a:lnTo>
                    <a:lnTo>
                      <a:pt x="5991" y="16275"/>
                    </a:lnTo>
                    <a:lnTo>
                      <a:pt x="6511" y="15755"/>
                    </a:lnTo>
                    <a:lnTo>
                      <a:pt x="7281" y="16544"/>
                    </a:lnTo>
                    <a:lnTo>
                      <a:pt x="7609" y="16564"/>
                    </a:lnTo>
                    <a:lnTo>
                      <a:pt x="7936" y="16583"/>
                    </a:lnTo>
                    <a:lnTo>
                      <a:pt x="7936" y="16583"/>
                    </a:lnTo>
                    <a:lnTo>
                      <a:pt x="6819" y="15466"/>
                    </a:lnTo>
                    <a:lnTo>
                      <a:pt x="8302" y="13964"/>
                    </a:lnTo>
                    <a:lnTo>
                      <a:pt x="9785" y="15466"/>
                    </a:lnTo>
                    <a:lnTo>
                      <a:pt x="8649" y="16583"/>
                    </a:lnTo>
                    <a:lnTo>
                      <a:pt x="8995" y="16564"/>
                    </a:lnTo>
                    <a:lnTo>
                      <a:pt x="9323" y="16544"/>
                    </a:lnTo>
                    <a:lnTo>
                      <a:pt x="10093" y="15755"/>
                    </a:lnTo>
                    <a:lnTo>
                      <a:pt x="10594" y="16275"/>
                    </a:lnTo>
                    <a:lnTo>
                      <a:pt x="11056" y="16121"/>
                    </a:lnTo>
                    <a:lnTo>
                      <a:pt x="10401" y="15466"/>
                    </a:lnTo>
                    <a:lnTo>
                      <a:pt x="11884" y="13964"/>
                    </a:lnTo>
                    <a:lnTo>
                      <a:pt x="13021" y="15119"/>
                    </a:lnTo>
                    <a:lnTo>
                      <a:pt x="13387" y="14869"/>
                    </a:lnTo>
                    <a:lnTo>
                      <a:pt x="12193" y="13675"/>
                    </a:lnTo>
                    <a:lnTo>
                      <a:pt x="13676" y="12172"/>
                    </a:lnTo>
                    <a:lnTo>
                      <a:pt x="14870" y="13367"/>
                    </a:lnTo>
                    <a:lnTo>
                      <a:pt x="15120" y="13020"/>
                    </a:lnTo>
                    <a:lnTo>
                      <a:pt x="13984" y="11884"/>
                    </a:lnTo>
                    <a:lnTo>
                      <a:pt x="15467" y="10381"/>
                    </a:lnTo>
                    <a:lnTo>
                      <a:pt x="16122" y="11055"/>
                    </a:lnTo>
                    <a:lnTo>
                      <a:pt x="16276" y="10593"/>
                    </a:lnTo>
                    <a:lnTo>
                      <a:pt x="15775" y="10092"/>
                    </a:lnTo>
                    <a:lnTo>
                      <a:pt x="16545" y="9322"/>
                    </a:lnTo>
                    <a:lnTo>
                      <a:pt x="16584" y="8975"/>
                    </a:lnTo>
                    <a:lnTo>
                      <a:pt x="16603" y="8648"/>
                    </a:lnTo>
                    <a:lnTo>
                      <a:pt x="15467" y="9784"/>
                    </a:lnTo>
                    <a:lnTo>
                      <a:pt x="13984" y="8301"/>
                    </a:lnTo>
                    <a:lnTo>
                      <a:pt x="15467" y="6799"/>
                    </a:lnTo>
                    <a:lnTo>
                      <a:pt x="16603" y="7935"/>
                    </a:lnTo>
                    <a:lnTo>
                      <a:pt x="16584" y="7608"/>
                    </a:lnTo>
                    <a:lnTo>
                      <a:pt x="16545" y="7280"/>
                    </a:lnTo>
                    <a:lnTo>
                      <a:pt x="15775" y="6510"/>
                    </a:lnTo>
                    <a:lnTo>
                      <a:pt x="16276" y="5990"/>
                    </a:lnTo>
                    <a:lnTo>
                      <a:pt x="16218" y="5759"/>
                    </a:lnTo>
                    <a:lnTo>
                      <a:pt x="16122" y="5528"/>
                    </a:lnTo>
                    <a:lnTo>
                      <a:pt x="15467" y="6202"/>
                    </a:lnTo>
                    <a:lnTo>
                      <a:pt x="13984" y="4719"/>
                    </a:lnTo>
                    <a:lnTo>
                      <a:pt x="15120" y="3563"/>
                    </a:lnTo>
                    <a:lnTo>
                      <a:pt x="14870" y="3217"/>
                    </a:lnTo>
                    <a:lnTo>
                      <a:pt x="13676" y="4411"/>
                    </a:lnTo>
                    <a:lnTo>
                      <a:pt x="12193" y="2928"/>
                    </a:lnTo>
                    <a:lnTo>
                      <a:pt x="13387" y="1733"/>
                    </a:lnTo>
                    <a:lnTo>
                      <a:pt x="13021" y="1464"/>
                    </a:lnTo>
                    <a:lnTo>
                      <a:pt x="11884" y="2619"/>
                    </a:lnTo>
                    <a:lnTo>
                      <a:pt x="10401" y="1136"/>
                    </a:lnTo>
                    <a:lnTo>
                      <a:pt x="11056" y="462"/>
                    </a:lnTo>
                    <a:lnTo>
                      <a:pt x="10825" y="385"/>
                    </a:lnTo>
                    <a:lnTo>
                      <a:pt x="10594" y="308"/>
                    </a:lnTo>
                    <a:lnTo>
                      <a:pt x="10093" y="828"/>
                    </a:lnTo>
                    <a:lnTo>
                      <a:pt x="9323" y="58"/>
                    </a:lnTo>
                    <a:lnTo>
                      <a:pt x="8995" y="19"/>
                    </a:lnTo>
                    <a:lnTo>
                      <a:pt x="8668" y="0"/>
                    </a:lnTo>
                    <a:lnTo>
                      <a:pt x="9785" y="1136"/>
                    </a:lnTo>
                    <a:lnTo>
                      <a:pt x="8302" y="2619"/>
                    </a:lnTo>
                    <a:lnTo>
                      <a:pt x="6819" y="1136"/>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25"/>
              <p:cNvSpPr/>
              <p:nvPr/>
            </p:nvSpPr>
            <p:spPr>
              <a:xfrm>
                <a:off x="5770400" y="366675"/>
                <a:ext cx="17850" cy="17850"/>
              </a:xfrm>
              <a:custGeom>
                <a:rect b="b" l="l" r="r" t="t"/>
                <a:pathLst>
                  <a:path extrusionOk="0" h="714" w="714">
                    <a:moveTo>
                      <a:pt x="290" y="0"/>
                    </a:moveTo>
                    <a:lnTo>
                      <a:pt x="232" y="20"/>
                    </a:lnTo>
                    <a:lnTo>
                      <a:pt x="155" y="58"/>
                    </a:lnTo>
                    <a:lnTo>
                      <a:pt x="116" y="97"/>
                    </a:lnTo>
                    <a:lnTo>
                      <a:pt x="59" y="155"/>
                    </a:lnTo>
                    <a:lnTo>
                      <a:pt x="39" y="212"/>
                    </a:lnTo>
                    <a:lnTo>
                      <a:pt x="20" y="289"/>
                    </a:lnTo>
                    <a:lnTo>
                      <a:pt x="1" y="366"/>
                    </a:lnTo>
                    <a:lnTo>
                      <a:pt x="20" y="424"/>
                    </a:lnTo>
                    <a:lnTo>
                      <a:pt x="39" y="501"/>
                    </a:lnTo>
                    <a:lnTo>
                      <a:pt x="59" y="559"/>
                    </a:lnTo>
                    <a:lnTo>
                      <a:pt x="116" y="617"/>
                    </a:lnTo>
                    <a:lnTo>
                      <a:pt x="155" y="655"/>
                    </a:lnTo>
                    <a:lnTo>
                      <a:pt x="232" y="694"/>
                    </a:lnTo>
                    <a:lnTo>
                      <a:pt x="290" y="713"/>
                    </a:lnTo>
                    <a:lnTo>
                      <a:pt x="444" y="713"/>
                    </a:lnTo>
                    <a:lnTo>
                      <a:pt x="502" y="694"/>
                    </a:lnTo>
                    <a:lnTo>
                      <a:pt x="559" y="655"/>
                    </a:lnTo>
                    <a:lnTo>
                      <a:pt x="617" y="617"/>
                    </a:lnTo>
                    <a:lnTo>
                      <a:pt x="656" y="559"/>
                    </a:lnTo>
                    <a:lnTo>
                      <a:pt x="694" y="501"/>
                    </a:lnTo>
                    <a:lnTo>
                      <a:pt x="713" y="424"/>
                    </a:lnTo>
                    <a:lnTo>
                      <a:pt x="713" y="366"/>
                    </a:lnTo>
                    <a:lnTo>
                      <a:pt x="713" y="289"/>
                    </a:lnTo>
                    <a:lnTo>
                      <a:pt x="694" y="212"/>
                    </a:lnTo>
                    <a:lnTo>
                      <a:pt x="656" y="155"/>
                    </a:lnTo>
                    <a:lnTo>
                      <a:pt x="617" y="97"/>
                    </a:lnTo>
                    <a:lnTo>
                      <a:pt x="559" y="58"/>
                    </a:lnTo>
                    <a:lnTo>
                      <a:pt x="502" y="20"/>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5"/>
              <p:cNvSpPr/>
              <p:nvPr/>
            </p:nvSpPr>
            <p:spPr>
              <a:xfrm>
                <a:off x="5770400" y="869375"/>
                <a:ext cx="17850" cy="17825"/>
              </a:xfrm>
              <a:custGeom>
                <a:rect b="b" l="l" r="r" t="t"/>
                <a:pathLst>
                  <a:path extrusionOk="0" h="713" w="714">
                    <a:moveTo>
                      <a:pt x="290" y="0"/>
                    </a:moveTo>
                    <a:lnTo>
                      <a:pt x="232" y="19"/>
                    </a:lnTo>
                    <a:lnTo>
                      <a:pt x="155" y="58"/>
                    </a:lnTo>
                    <a:lnTo>
                      <a:pt x="116" y="96"/>
                    </a:lnTo>
                    <a:lnTo>
                      <a:pt x="59" y="154"/>
                    </a:lnTo>
                    <a:lnTo>
                      <a:pt x="39" y="212"/>
                    </a:lnTo>
                    <a:lnTo>
                      <a:pt x="20" y="289"/>
                    </a:lnTo>
                    <a:lnTo>
                      <a:pt x="1" y="366"/>
                    </a:lnTo>
                    <a:lnTo>
                      <a:pt x="20" y="424"/>
                    </a:lnTo>
                    <a:lnTo>
                      <a:pt x="39" y="501"/>
                    </a:lnTo>
                    <a:lnTo>
                      <a:pt x="59" y="559"/>
                    </a:lnTo>
                    <a:lnTo>
                      <a:pt x="116" y="616"/>
                    </a:lnTo>
                    <a:lnTo>
                      <a:pt x="155" y="655"/>
                    </a:lnTo>
                    <a:lnTo>
                      <a:pt x="232" y="693"/>
                    </a:lnTo>
                    <a:lnTo>
                      <a:pt x="290" y="713"/>
                    </a:lnTo>
                    <a:lnTo>
                      <a:pt x="444" y="713"/>
                    </a:lnTo>
                    <a:lnTo>
                      <a:pt x="502" y="693"/>
                    </a:lnTo>
                    <a:lnTo>
                      <a:pt x="559" y="655"/>
                    </a:lnTo>
                    <a:lnTo>
                      <a:pt x="617" y="616"/>
                    </a:lnTo>
                    <a:lnTo>
                      <a:pt x="656" y="559"/>
                    </a:lnTo>
                    <a:lnTo>
                      <a:pt x="694" y="501"/>
                    </a:lnTo>
                    <a:lnTo>
                      <a:pt x="713" y="424"/>
                    </a:lnTo>
                    <a:lnTo>
                      <a:pt x="713" y="366"/>
                    </a:lnTo>
                    <a:lnTo>
                      <a:pt x="713" y="289"/>
                    </a:lnTo>
                    <a:lnTo>
                      <a:pt x="694" y="212"/>
                    </a:lnTo>
                    <a:lnTo>
                      <a:pt x="656" y="154"/>
                    </a:lnTo>
                    <a:lnTo>
                      <a:pt x="617" y="96"/>
                    </a:lnTo>
                    <a:lnTo>
                      <a:pt x="559" y="58"/>
                    </a:lnTo>
                    <a:lnTo>
                      <a:pt x="502" y="19"/>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25"/>
              <p:cNvSpPr/>
              <p:nvPr/>
            </p:nvSpPr>
            <p:spPr>
              <a:xfrm>
                <a:off x="5267725" y="366675"/>
                <a:ext cx="17825" cy="17850"/>
              </a:xfrm>
              <a:custGeom>
                <a:rect b="b" l="l" r="r" t="t"/>
                <a:pathLst>
                  <a:path extrusionOk="0" h="714" w="713">
                    <a:moveTo>
                      <a:pt x="289" y="0"/>
                    </a:moveTo>
                    <a:lnTo>
                      <a:pt x="231" y="20"/>
                    </a:lnTo>
                    <a:lnTo>
                      <a:pt x="154" y="58"/>
                    </a:lnTo>
                    <a:lnTo>
                      <a:pt x="116" y="97"/>
                    </a:lnTo>
                    <a:lnTo>
                      <a:pt x="58" y="155"/>
                    </a:lnTo>
                    <a:lnTo>
                      <a:pt x="39" y="212"/>
                    </a:lnTo>
                    <a:lnTo>
                      <a:pt x="20" y="289"/>
                    </a:lnTo>
                    <a:lnTo>
                      <a:pt x="0" y="366"/>
                    </a:lnTo>
                    <a:lnTo>
                      <a:pt x="20" y="424"/>
                    </a:lnTo>
                    <a:lnTo>
                      <a:pt x="39" y="501"/>
                    </a:lnTo>
                    <a:lnTo>
                      <a:pt x="58" y="559"/>
                    </a:lnTo>
                    <a:lnTo>
                      <a:pt x="116" y="617"/>
                    </a:lnTo>
                    <a:lnTo>
                      <a:pt x="154" y="655"/>
                    </a:lnTo>
                    <a:lnTo>
                      <a:pt x="231" y="694"/>
                    </a:lnTo>
                    <a:lnTo>
                      <a:pt x="289" y="713"/>
                    </a:lnTo>
                    <a:lnTo>
                      <a:pt x="443" y="713"/>
                    </a:lnTo>
                    <a:lnTo>
                      <a:pt x="501" y="694"/>
                    </a:lnTo>
                    <a:lnTo>
                      <a:pt x="559" y="655"/>
                    </a:lnTo>
                    <a:lnTo>
                      <a:pt x="617" y="617"/>
                    </a:lnTo>
                    <a:lnTo>
                      <a:pt x="655" y="559"/>
                    </a:lnTo>
                    <a:lnTo>
                      <a:pt x="694" y="501"/>
                    </a:lnTo>
                    <a:lnTo>
                      <a:pt x="713" y="424"/>
                    </a:lnTo>
                    <a:lnTo>
                      <a:pt x="713" y="366"/>
                    </a:lnTo>
                    <a:lnTo>
                      <a:pt x="713" y="289"/>
                    </a:lnTo>
                    <a:lnTo>
                      <a:pt x="694" y="212"/>
                    </a:lnTo>
                    <a:lnTo>
                      <a:pt x="655" y="155"/>
                    </a:lnTo>
                    <a:lnTo>
                      <a:pt x="617" y="97"/>
                    </a:lnTo>
                    <a:lnTo>
                      <a:pt x="559" y="58"/>
                    </a:lnTo>
                    <a:lnTo>
                      <a:pt x="501" y="20"/>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25"/>
              <p:cNvSpPr/>
              <p:nvPr/>
            </p:nvSpPr>
            <p:spPr>
              <a:xfrm>
                <a:off x="5267725" y="869375"/>
                <a:ext cx="17825" cy="17825"/>
              </a:xfrm>
              <a:custGeom>
                <a:rect b="b" l="l" r="r" t="t"/>
                <a:pathLst>
                  <a:path extrusionOk="0" h="713" w="713">
                    <a:moveTo>
                      <a:pt x="289" y="0"/>
                    </a:moveTo>
                    <a:lnTo>
                      <a:pt x="231" y="19"/>
                    </a:lnTo>
                    <a:lnTo>
                      <a:pt x="154" y="58"/>
                    </a:lnTo>
                    <a:lnTo>
                      <a:pt x="116" y="96"/>
                    </a:lnTo>
                    <a:lnTo>
                      <a:pt x="58" y="154"/>
                    </a:lnTo>
                    <a:lnTo>
                      <a:pt x="39" y="212"/>
                    </a:lnTo>
                    <a:lnTo>
                      <a:pt x="20" y="289"/>
                    </a:lnTo>
                    <a:lnTo>
                      <a:pt x="0" y="366"/>
                    </a:lnTo>
                    <a:lnTo>
                      <a:pt x="20" y="424"/>
                    </a:lnTo>
                    <a:lnTo>
                      <a:pt x="39" y="501"/>
                    </a:lnTo>
                    <a:lnTo>
                      <a:pt x="58" y="559"/>
                    </a:lnTo>
                    <a:lnTo>
                      <a:pt x="116" y="616"/>
                    </a:lnTo>
                    <a:lnTo>
                      <a:pt x="154" y="655"/>
                    </a:lnTo>
                    <a:lnTo>
                      <a:pt x="231" y="693"/>
                    </a:lnTo>
                    <a:lnTo>
                      <a:pt x="289" y="713"/>
                    </a:lnTo>
                    <a:lnTo>
                      <a:pt x="443" y="713"/>
                    </a:lnTo>
                    <a:lnTo>
                      <a:pt x="501" y="693"/>
                    </a:lnTo>
                    <a:lnTo>
                      <a:pt x="559" y="655"/>
                    </a:lnTo>
                    <a:lnTo>
                      <a:pt x="617" y="616"/>
                    </a:lnTo>
                    <a:lnTo>
                      <a:pt x="655" y="559"/>
                    </a:lnTo>
                    <a:lnTo>
                      <a:pt x="694" y="501"/>
                    </a:lnTo>
                    <a:lnTo>
                      <a:pt x="713" y="424"/>
                    </a:lnTo>
                    <a:lnTo>
                      <a:pt x="713" y="366"/>
                    </a:lnTo>
                    <a:lnTo>
                      <a:pt x="713" y="289"/>
                    </a:lnTo>
                    <a:lnTo>
                      <a:pt x="694" y="212"/>
                    </a:lnTo>
                    <a:lnTo>
                      <a:pt x="655" y="154"/>
                    </a:lnTo>
                    <a:lnTo>
                      <a:pt x="617" y="96"/>
                    </a:lnTo>
                    <a:lnTo>
                      <a:pt x="559" y="58"/>
                    </a:lnTo>
                    <a:lnTo>
                      <a:pt x="501" y="19"/>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25"/>
              <p:cNvSpPr/>
              <p:nvPr/>
            </p:nvSpPr>
            <p:spPr>
              <a:xfrm>
                <a:off x="5278325" y="1779400"/>
                <a:ext cx="502700" cy="502725"/>
              </a:xfrm>
              <a:custGeom>
                <a:rect b="b" l="l" r="r" t="t"/>
                <a:pathLst>
                  <a:path extrusionOk="0" h="20109" w="20108">
                    <a:moveTo>
                      <a:pt x="10054" y="1"/>
                    </a:moveTo>
                    <a:lnTo>
                      <a:pt x="9553" y="20"/>
                    </a:lnTo>
                    <a:lnTo>
                      <a:pt x="9033" y="58"/>
                    </a:lnTo>
                    <a:lnTo>
                      <a:pt x="8532" y="116"/>
                    </a:lnTo>
                    <a:lnTo>
                      <a:pt x="8032" y="212"/>
                    </a:lnTo>
                    <a:lnTo>
                      <a:pt x="7550" y="328"/>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26"/>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26"/>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28"/>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5"/>
              <p:cNvSpPr/>
              <p:nvPr/>
            </p:nvSpPr>
            <p:spPr>
              <a:xfrm>
                <a:off x="5322125" y="18232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5"/>
              <p:cNvSpPr/>
              <p:nvPr/>
            </p:nvSpPr>
            <p:spPr>
              <a:xfrm>
                <a:off x="5322600" y="18232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25"/>
              <p:cNvSpPr/>
              <p:nvPr/>
            </p:nvSpPr>
            <p:spPr>
              <a:xfrm>
                <a:off x="5772325" y="17702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25"/>
              <p:cNvSpPr/>
              <p:nvPr/>
            </p:nvSpPr>
            <p:spPr>
              <a:xfrm>
                <a:off x="5772325" y="22729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25"/>
              <p:cNvSpPr/>
              <p:nvPr/>
            </p:nvSpPr>
            <p:spPr>
              <a:xfrm>
                <a:off x="5269650" y="17702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25"/>
              <p:cNvSpPr/>
              <p:nvPr/>
            </p:nvSpPr>
            <p:spPr>
              <a:xfrm>
                <a:off x="5269650" y="22729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25"/>
              <p:cNvSpPr/>
              <p:nvPr/>
            </p:nvSpPr>
            <p:spPr>
              <a:xfrm>
                <a:off x="5888375" y="1128400"/>
                <a:ext cx="142550" cy="1217275"/>
              </a:xfrm>
              <a:custGeom>
                <a:rect b="b" l="l" r="r" t="t"/>
                <a:pathLst>
                  <a:path extrusionOk="0" h="48691" w="5702">
                    <a:moveTo>
                      <a:pt x="212" y="1"/>
                    </a:moveTo>
                    <a:lnTo>
                      <a:pt x="1" y="48556"/>
                    </a:lnTo>
                    <a:lnTo>
                      <a:pt x="5702" y="48691"/>
                    </a:lnTo>
                    <a:lnTo>
                      <a:pt x="5663" y="4720"/>
                    </a:lnTo>
                    <a:lnTo>
                      <a:pt x="2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25"/>
              <p:cNvSpPr/>
              <p:nvPr/>
            </p:nvSpPr>
            <p:spPr>
              <a:xfrm>
                <a:off x="5689025" y="1027300"/>
                <a:ext cx="41925" cy="39025"/>
              </a:xfrm>
              <a:custGeom>
                <a:rect b="b" l="l" r="r" t="t"/>
                <a:pathLst>
                  <a:path extrusionOk="0" h="1561" w="1677">
                    <a:moveTo>
                      <a:pt x="771" y="0"/>
                    </a:moveTo>
                    <a:lnTo>
                      <a:pt x="617" y="20"/>
                    </a:lnTo>
                    <a:lnTo>
                      <a:pt x="482" y="77"/>
                    </a:lnTo>
                    <a:lnTo>
                      <a:pt x="348" y="135"/>
                    </a:lnTo>
                    <a:lnTo>
                      <a:pt x="232" y="231"/>
                    </a:lnTo>
                    <a:lnTo>
                      <a:pt x="136" y="347"/>
                    </a:lnTo>
                    <a:lnTo>
                      <a:pt x="59" y="482"/>
                    </a:lnTo>
                    <a:lnTo>
                      <a:pt x="1" y="636"/>
                    </a:lnTo>
                    <a:lnTo>
                      <a:pt x="1" y="771"/>
                    </a:lnTo>
                    <a:lnTo>
                      <a:pt x="20" y="925"/>
                    </a:lnTo>
                    <a:lnTo>
                      <a:pt x="59" y="1079"/>
                    </a:lnTo>
                    <a:lnTo>
                      <a:pt x="136" y="1214"/>
                    </a:lnTo>
                    <a:lnTo>
                      <a:pt x="232" y="1329"/>
                    </a:lnTo>
                    <a:lnTo>
                      <a:pt x="348" y="1426"/>
                    </a:lnTo>
                    <a:lnTo>
                      <a:pt x="463" y="1483"/>
                    </a:lnTo>
                    <a:lnTo>
                      <a:pt x="617" y="1541"/>
                    </a:lnTo>
                    <a:lnTo>
                      <a:pt x="771" y="1560"/>
                    </a:lnTo>
                    <a:lnTo>
                      <a:pt x="906" y="1560"/>
                    </a:lnTo>
                    <a:lnTo>
                      <a:pt x="1041" y="1541"/>
                    </a:lnTo>
                    <a:lnTo>
                      <a:pt x="1195" y="1483"/>
                    </a:lnTo>
                    <a:lnTo>
                      <a:pt x="1330" y="1426"/>
                    </a:lnTo>
                    <a:lnTo>
                      <a:pt x="1445" y="1329"/>
                    </a:lnTo>
                    <a:lnTo>
                      <a:pt x="1542" y="1214"/>
                    </a:lnTo>
                    <a:lnTo>
                      <a:pt x="1619" y="1079"/>
                    </a:lnTo>
                    <a:lnTo>
                      <a:pt x="1657" y="925"/>
                    </a:lnTo>
                    <a:lnTo>
                      <a:pt x="1677" y="771"/>
                    </a:lnTo>
                    <a:lnTo>
                      <a:pt x="1657" y="636"/>
                    </a:lnTo>
                    <a:lnTo>
                      <a:pt x="1599" y="482"/>
                    </a:lnTo>
                    <a:lnTo>
                      <a:pt x="1522" y="347"/>
                    </a:lnTo>
                    <a:lnTo>
                      <a:pt x="1445" y="231"/>
                    </a:lnTo>
                    <a:lnTo>
                      <a:pt x="1330" y="135"/>
                    </a:lnTo>
                    <a:lnTo>
                      <a:pt x="1195" y="77"/>
                    </a:lnTo>
                    <a:lnTo>
                      <a:pt x="1060" y="20"/>
                    </a:lnTo>
                    <a:lnTo>
                      <a:pt x="9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25"/>
              <p:cNvSpPr/>
              <p:nvPr/>
            </p:nvSpPr>
            <p:spPr>
              <a:xfrm>
                <a:off x="5609100" y="1027300"/>
                <a:ext cx="37575" cy="39025"/>
              </a:xfrm>
              <a:custGeom>
                <a:rect b="b" l="l" r="r" t="t"/>
                <a:pathLst>
                  <a:path extrusionOk="0" h="1561" w="1503">
                    <a:moveTo>
                      <a:pt x="752" y="0"/>
                    </a:moveTo>
                    <a:lnTo>
                      <a:pt x="579" y="20"/>
                    </a:lnTo>
                    <a:lnTo>
                      <a:pt x="424" y="77"/>
                    </a:lnTo>
                    <a:lnTo>
                      <a:pt x="290" y="154"/>
                    </a:lnTo>
                    <a:lnTo>
                      <a:pt x="193" y="251"/>
                    </a:lnTo>
                    <a:lnTo>
                      <a:pt x="116" y="366"/>
                    </a:lnTo>
                    <a:lnTo>
                      <a:pt x="59" y="501"/>
                    </a:lnTo>
                    <a:lnTo>
                      <a:pt x="20" y="636"/>
                    </a:lnTo>
                    <a:lnTo>
                      <a:pt x="1" y="771"/>
                    </a:lnTo>
                    <a:lnTo>
                      <a:pt x="20" y="925"/>
                    </a:lnTo>
                    <a:lnTo>
                      <a:pt x="59" y="1060"/>
                    </a:lnTo>
                    <a:lnTo>
                      <a:pt x="116" y="1194"/>
                    </a:lnTo>
                    <a:lnTo>
                      <a:pt x="193" y="1310"/>
                    </a:lnTo>
                    <a:lnTo>
                      <a:pt x="290" y="1406"/>
                    </a:lnTo>
                    <a:lnTo>
                      <a:pt x="424" y="1483"/>
                    </a:lnTo>
                    <a:lnTo>
                      <a:pt x="579" y="1541"/>
                    </a:lnTo>
                    <a:lnTo>
                      <a:pt x="752" y="1560"/>
                    </a:lnTo>
                    <a:lnTo>
                      <a:pt x="925" y="1541"/>
                    </a:lnTo>
                    <a:lnTo>
                      <a:pt x="1079" y="1483"/>
                    </a:lnTo>
                    <a:lnTo>
                      <a:pt x="1214" y="1406"/>
                    </a:lnTo>
                    <a:lnTo>
                      <a:pt x="1310" y="1310"/>
                    </a:lnTo>
                    <a:lnTo>
                      <a:pt x="1387" y="1194"/>
                    </a:lnTo>
                    <a:lnTo>
                      <a:pt x="1445" y="1060"/>
                    </a:lnTo>
                    <a:lnTo>
                      <a:pt x="1484" y="925"/>
                    </a:lnTo>
                    <a:lnTo>
                      <a:pt x="1503" y="771"/>
                    </a:lnTo>
                    <a:lnTo>
                      <a:pt x="1484" y="636"/>
                    </a:lnTo>
                    <a:lnTo>
                      <a:pt x="1445" y="501"/>
                    </a:lnTo>
                    <a:lnTo>
                      <a:pt x="1387" y="366"/>
                    </a:lnTo>
                    <a:lnTo>
                      <a:pt x="1310" y="251"/>
                    </a:lnTo>
                    <a:lnTo>
                      <a:pt x="1214" y="154"/>
                    </a:lnTo>
                    <a:lnTo>
                      <a:pt x="1079" y="77"/>
                    </a:lnTo>
                    <a:lnTo>
                      <a:pt x="925" y="20"/>
                    </a:lnTo>
                    <a:lnTo>
                      <a:pt x="752" y="0"/>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25"/>
              <p:cNvSpPr/>
              <p:nvPr/>
            </p:nvSpPr>
            <p:spPr>
              <a:xfrm>
                <a:off x="5416500" y="1027300"/>
                <a:ext cx="149775" cy="39025"/>
              </a:xfrm>
              <a:custGeom>
                <a:rect b="b" l="l" r="r" t="t"/>
                <a:pathLst>
                  <a:path extrusionOk="0" h="1561" w="5991">
                    <a:moveTo>
                      <a:pt x="733" y="0"/>
                    </a:moveTo>
                    <a:lnTo>
                      <a:pt x="559" y="20"/>
                    </a:lnTo>
                    <a:lnTo>
                      <a:pt x="424" y="77"/>
                    </a:lnTo>
                    <a:lnTo>
                      <a:pt x="290" y="154"/>
                    </a:lnTo>
                    <a:lnTo>
                      <a:pt x="174" y="251"/>
                    </a:lnTo>
                    <a:lnTo>
                      <a:pt x="97" y="366"/>
                    </a:lnTo>
                    <a:lnTo>
                      <a:pt x="39" y="501"/>
                    </a:lnTo>
                    <a:lnTo>
                      <a:pt x="1" y="636"/>
                    </a:lnTo>
                    <a:lnTo>
                      <a:pt x="1" y="771"/>
                    </a:lnTo>
                    <a:lnTo>
                      <a:pt x="1" y="925"/>
                    </a:lnTo>
                    <a:lnTo>
                      <a:pt x="39" y="1060"/>
                    </a:lnTo>
                    <a:lnTo>
                      <a:pt x="97" y="1194"/>
                    </a:lnTo>
                    <a:lnTo>
                      <a:pt x="174" y="1310"/>
                    </a:lnTo>
                    <a:lnTo>
                      <a:pt x="290" y="1406"/>
                    </a:lnTo>
                    <a:lnTo>
                      <a:pt x="424" y="1483"/>
                    </a:lnTo>
                    <a:lnTo>
                      <a:pt x="559" y="1541"/>
                    </a:lnTo>
                    <a:lnTo>
                      <a:pt x="733" y="1560"/>
                    </a:lnTo>
                    <a:lnTo>
                      <a:pt x="5239" y="1560"/>
                    </a:lnTo>
                    <a:lnTo>
                      <a:pt x="5413" y="1541"/>
                    </a:lnTo>
                    <a:lnTo>
                      <a:pt x="5567" y="1483"/>
                    </a:lnTo>
                    <a:lnTo>
                      <a:pt x="5702" y="1406"/>
                    </a:lnTo>
                    <a:lnTo>
                      <a:pt x="5798" y="1310"/>
                    </a:lnTo>
                    <a:lnTo>
                      <a:pt x="5875" y="1194"/>
                    </a:lnTo>
                    <a:lnTo>
                      <a:pt x="5933" y="1060"/>
                    </a:lnTo>
                    <a:lnTo>
                      <a:pt x="5971" y="925"/>
                    </a:lnTo>
                    <a:lnTo>
                      <a:pt x="5991" y="771"/>
                    </a:lnTo>
                    <a:lnTo>
                      <a:pt x="5971" y="636"/>
                    </a:lnTo>
                    <a:lnTo>
                      <a:pt x="5933" y="501"/>
                    </a:lnTo>
                    <a:lnTo>
                      <a:pt x="5875" y="366"/>
                    </a:lnTo>
                    <a:lnTo>
                      <a:pt x="5798" y="251"/>
                    </a:lnTo>
                    <a:lnTo>
                      <a:pt x="5702" y="154"/>
                    </a:lnTo>
                    <a:lnTo>
                      <a:pt x="5567" y="77"/>
                    </a:lnTo>
                    <a:lnTo>
                      <a:pt x="5413" y="20"/>
                    </a:lnTo>
                    <a:lnTo>
                      <a:pt x="52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5" name="Google Shape;4035;p25"/>
          <p:cNvGrpSpPr/>
          <p:nvPr/>
        </p:nvGrpSpPr>
        <p:grpSpPr>
          <a:xfrm>
            <a:off x="3512425" y="3687175"/>
            <a:ext cx="2109600" cy="1303925"/>
            <a:chOff x="3517200" y="3687175"/>
            <a:chExt cx="2109600" cy="1303925"/>
          </a:xfrm>
        </p:grpSpPr>
        <p:sp>
          <p:nvSpPr>
            <p:cNvPr id="4036" name="Google Shape;4036;p25"/>
            <p:cNvSpPr/>
            <p:nvPr/>
          </p:nvSpPr>
          <p:spPr>
            <a:xfrm>
              <a:off x="3517200" y="4718800"/>
              <a:ext cx="2109600" cy="2427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7" name="Google Shape;4037;p25"/>
            <p:cNvGrpSpPr/>
            <p:nvPr/>
          </p:nvGrpSpPr>
          <p:grpSpPr>
            <a:xfrm>
              <a:off x="3813138" y="3687175"/>
              <a:ext cx="1517725" cy="1303925"/>
              <a:chOff x="3170300" y="4172950"/>
              <a:chExt cx="1517725" cy="1303925"/>
            </a:xfrm>
          </p:grpSpPr>
          <p:sp>
            <p:nvSpPr>
              <p:cNvPr id="4038" name="Google Shape;4038;p25"/>
              <p:cNvSpPr/>
              <p:nvPr/>
            </p:nvSpPr>
            <p:spPr>
              <a:xfrm>
                <a:off x="3257925" y="4330875"/>
                <a:ext cx="219600" cy="131475"/>
              </a:xfrm>
              <a:custGeom>
                <a:rect b="b" l="l" r="r" t="t"/>
                <a:pathLst>
                  <a:path extrusionOk="0" h="5259" w="8784">
                    <a:moveTo>
                      <a:pt x="2196" y="1"/>
                    </a:moveTo>
                    <a:lnTo>
                      <a:pt x="1965" y="20"/>
                    </a:lnTo>
                    <a:lnTo>
                      <a:pt x="1754" y="59"/>
                    </a:lnTo>
                    <a:lnTo>
                      <a:pt x="1542" y="97"/>
                    </a:lnTo>
                    <a:lnTo>
                      <a:pt x="1330" y="174"/>
                    </a:lnTo>
                    <a:lnTo>
                      <a:pt x="1156" y="271"/>
                    </a:lnTo>
                    <a:lnTo>
                      <a:pt x="964" y="386"/>
                    </a:lnTo>
                    <a:lnTo>
                      <a:pt x="810" y="502"/>
                    </a:lnTo>
                    <a:lnTo>
                      <a:pt x="636" y="637"/>
                    </a:lnTo>
                    <a:lnTo>
                      <a:pt x="502" y="791"/>
                    </a:lnTo>
                    <a:lnTo>
                      <a:pt x="386" y="964"/>
                    </a:lnTo>
                    <a:lnTo>
                      <a:pt x="270" y="1157"/>
                    </a:lnTo>
                    <a:lnTo>
                      <a:pt x="174" y="1330"/>
                    </a:lnTo>
                    <a:lnTo>
                      <a:pt x="97" y="1542"/>
                    </a:lnTo>
                    <a:lnTo>
                      <a:pt x="59" y="1754"/>
                    </a:lnTo>
                    <a:lnTo>
                      <a:pt x="20" y="1965"/>
                    </a:lnTo>
                    <a:lnTo>
                      <a:pt x="1" y="2177"/>
                    </a:lnTo>
                    <a:lnTo>
                      <a:pt x="20" y="2505"/>
                    </a:lnTo>
                    <a:lnTo>
                      <a:pt x="78" y="2813"/>
                    </a:lnTo>
                    <a:lnTo>
                      <a:pt x="136" y="3102"/>
                    </a:lnTo>
                    <a:lnTo>
                      <a:pt x="251" y="3371"/>
                    </a:lnTo>
                    <a:lnTo>
                      <a:pt x="386" y="3641"/>
                    </a:lnTo>
                    <a:lnTo>
                      <a:pt x="540" y="3911"/>
                    </a:lnTo>
                    <a:lnTo>
                      <a:pt x="713" y="4142"/>
                    </a:lnTo>
                    <a:lnTo>
                      <a:pt x="906" y="4354"/>
                    </a:lnTo>
                    <a:lnTo>
                      <a:pt x="1118" y="4546"/>
                    </a:lnTo>
                    <a:lnTo>
                      <a:pt x="1368" y="4739"/>
                    </a:lnTo>
                    <a:lnTo>
                      <a:pt x="1619" y="4893"/>
                    </a:lnTo>
                    <a:lnTo>
                      <a:pt x="1888" y="5009"/>
                    </a:lnTo>
                    <a:lnTo>
                      <a:pt x="2158" y="5124"/>
                    </a:lnTo>
                    <a:lnTo>
                      <a:pt x="2447" y="5201"/>
                    </a:lnTo>
                    <a:lnTo>
                      <a:pt x="2755" y="5240"/>
                    </a:lnTo>
                    <a:lnTo>
                      <a:pt x="3082" y="5259"/>
                    </a:lnTo>
                    <a:lnTo>
                      <a:pt x="8783" y="5259"/>
                    </a:lnTo>
                    <a:lnTo>
                      <a:pt x="8783" y="3660"/>
                    </a:lnTo>
                    <a:lnTo>
                      <a:pt x="8764" y="3275"/>
                    </a:lnTo>
                    <a:lnTo>
                      <a:pt x="8706" y="2909"/>
                    </a:lnTo>
                    <a:lnTo>
                      <a:pt x="8629" y="2563"/>
                    </a:lnTo>
                    <a:lnTo>
                      <a:pt x="8495" y="2235"/>
                    </a:lnTo>
                    <a:lnTo>
                      <a:pt x="8340" y="1908"/>
                    </a:lnTo>
                    <a:lnTo>
                      <a:pt x="8167" y="1619"/>
                    </a:lnTo>
                    <a:lnTo>
                      <a:pt x="7955" y="1330"/>
                    </a:lnTo>
                    <a:lnTo>
                      <a:pt x="7724" y="1080"/>
                    </a:lnTo>
                    <a:lnTo>
                      <a:pt x="7454" y="829"/>
                    </a:lnTo>
                    <a:lnTo>
                      <a:pt x="7185" y="637"/>
                    </a:lnTo>
                    <a:lnTo>
                      <a:pt x="6877" y="444"/>
                    </a:lnTo>
                    <a:lnTo>
                      <a:pt x="6569" y="290"/>
                    </a:lnTo>
                    <a:lnTo>
                      <a:pt x="6222" y="174"/>
                    </a:lnTo>
                    <a:lnTo>
                      <a:pt x="5875" y="78"/>
                    </a:lnTo>
                    <a:lnTo>
                      <a:pt x="5509" y="20"/>
                    </a:lnTo>
                    <a:lnTo>
                      <a:pt x="5143" y="1"/>
                    </a:lnTo>
                    <a:close/>
                  </a:path>
                </a:pathLst>
              </a:custGeom>
              <a:solidFill>
                <a:srgbClr val="C41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25"/>
              <p:cNvSpPr/>
              <p:nvPr/>
            </p:nvSpPr>
            <p:spPr>
              <a:xfrm>
                <a:off x="3294050" y="4352550"/>
                <a:ext cx="147350" cy="88150"/>
              </a:xfrm>
              <a:custGeom>
                <a:rect b="b" l="l" r="r" t="t"/>
                <a:pathLst>
                  <a:path extrusionOk="0" h="3526" w="5894">
                    <a:moveTo>
                      <a:pt x="1329" y="1"/>
                    </a:moveTo>
                    <a:lnTo>
                      <a:pt x="1175" y="39"/>
                    </a:lnTo>
                    <a:lnTo>
                      <a:pt x="1040" y="58"/>
                    </a:lnTo>
                    <a:lnTo>
                      <a:pt x="906" y="116"/>
                    </a:lnTo>
                    <a:lnTo>
                      <a:pt x="771" y="174"/>
                    </a:lnTo>
                    <a:lnTo>
                      <a:pt x="655" y="251"/>
                    </a:lnTo>
                    <a:lnTo>
                      <a:pt x="540" y="328"/>
                    </a:lnTo>
                    <a:lnTo>
                      <a:pt x="443" y="424"/>
                    </a:lnTo>
                    <a:lnTo>
                      <a:pt x="347" y="540"/>
                    </a:lnTo>
                    <a:lnTo>
                      <a:pt x="251" y="655"/>
                    </a:lnTo>
                    <a:lnTo>
                      <a:pt x="193" y="771"/>
                    </a:lnTo>
                    <a:lnTo>
                      <a:pt x="116" y="906"/>
                    </a:lnTo>
                    <a:lnTo>
                      <a:pt x="77" y="1041"/>
                    </a:lnTo>
                    <a:lnTo>
                      <a:pt x="39" y="1176"/>
                    </a:lnTo>
                    <a:lnTo>
                      <a:pt x="20" y="1310"/>
                    </a:lnTo>
                    <a:lnTo>
                      <a:pt x="0" y="1464"/>
                    </a:lnTo>
                    <a:lnTo>
                      <a:pt x="20" y="1676"/>
                    </a:lnTo>
                    <a:lnTo>
                      <a:pt x="58" y="1888"/>
                    </a:lnTo>
                    <a:lnTo>
                      <a:pt x="97" y="2081"/>
                    </a:lnTo>
                    <a:lnTo>
                      <a:pt x="174" y="2273"/>
                    </a:lnTo>
                    <a:lnTo>
                      <a:pt x="251" y="2447"/>
                    </a:lnTo>
                    <a:lnTo>
                      <a:pt x="366" y="2620"/>
                    </a:lnTo>
                    <a:lnTo>
                      <a:pt x="482" y="2774"/>
                    </a:lnTo>
                    <a:lnTo>
                      <a:pt x="617" y="2928"/>
                    </a:lnTo>
                    <a:lnTo>
                      <a:pt x="751" y="3044"/>
                    </a:lnTo>
                    <a:lnTo>
                      <a:pt x="925" y="3179"/>
                    </a:lnTo>
                    <a:lnTo>
                      <a:pt x="1079" y="3275"/>
                    </a:lnTo>
                    <a:lnTo>
                      <a:pt x="1272" y="3352"/>
                    </a:lnTo>
                    <a:lnTo>
                      <a:pt x="1445" y="3429"/>
                    </a:lnTo>
                    <a:lnTo>
                      <a:pt x="1657" y="3487"/>
                    </a:lnTo>
                    <a:lnTo>
                      <a:pt x="1849" y="3506"/>
                    </a:lnTo>
                    <a:lnTo>
                      <a:pt x="2061" y="3525"/>
                    </a:lnTo>
                    <a:lnTo>
                      <a:pt x="5894" y="3525"/>
                    </a:lnTo>
                    <a:lnTo>
                      <a:pt x="5894" y="2447"/>
                    </a:lnTo>
                    <a:lnTo>
                      <a:pt x="5894" y="2273"/>
                    </a:lnTo>
                    <a:lnTo>
                      <a:pt x="5875" y="2081"/>
                    </a:lnTo>
                    <a:lnTo>
                      <a:pt x="5836" y="1907"/>
                    </a:lnTo>
                    <a:lnTo>
                      <a:pt x="5798" y="1734"/>
                    </a:lnTo>
                    <a:lnTo>
                      <a:pt x="5740" y="1580"/>
                    </a:lnTo>
                    <a:lnTo>
                      <a:pt x="5663" y="1407"/>
                    </a:lnTo>
                    <a:lnTo>
                      <a:pt x="5586" y="1253"/>
                    </a:lnTo>
                    <a:lnTo>
                      <a:pt x="5509" y="1118"/>
                    </a:lnTo>
                    <a:lnTo>
                      <a:pt x="5393" y="964"/>
                    </a:lnTo>
                    <a:lnTo>
                      <a:pt x="5297" y="848"/>
                    </a:lnTo>
                    <a:lnTo>
                      <a:pt x="5181" y="713"/>
                    </a:lnTo>
                    <a:lnTo>
                      <a:pt x="5046" y="598"/>
                    </a:lnTo>
                    <a:lnTo>
                      <a:pt x="4912" y="482"/>
                    </a:lnTo>
                    <a:lnTo>
                      <a:pt x="4777" y="386"/>
                    </a:lnTo>
                    <a:lnTo>
                      <a:pt x="4623" y="309"/>
                    </a:lnTo>
                    <a:lnTo>
                      <a:pt x="4469" y="232"/>
                    </a:lnTo>
                    <a:lnTo>
                      <a:pt x="4238" y="135"/>
                    </a:lnTo>
                    <a:lnTo>
                      <a:pt x="3987" y="58"/>
                    </a:lnTo>
                    <a:lnTo>
                      <a:pt x="3718" y="20"/>
                    </a:lnTo>
                    <a:lnTo>
                      <a:pt x="344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25"/>
              <p:cNvSpPr/>
              <p:nvPr/>
            </p:nvSpPr>
            <p:spPr>
              <a:xfrm>
                <a:off x="4371650" y="4330875"/>
                <a:ext cx="219575" cy="131475"/>
              </a:xfrm>
              <a:custGeom>
                <a:rect b="b" l="l" r="r" t="t"/>
                <a:pathLst>
                  <a:path extrusionOk="0" h="5259" w="8783">
                    <a:moveTo>
                      <a:pt x="3641" y="1"/>
                    </a:moveTo>
                    <a:lnTo>
                      <a:pt x="3275" y="20"/>
                    </a:lnTo>
                    <a:lnTo>
                      <a:pt x="2909" y="78"/>
                    </a:lnTo>
                    <a:lnTo>
                      <a:pt x="2562" y="174"/>
                    </a:lnTo>
                    <a:lnTo>
                      <a:pt x="2215" y="290"/>
                    </a:lnTo>
                    <a:lnTo>
                      <a:pt x="1907" y="444"/>
                    </a:lnTo>
                    <a:lnTo>
                      <a:pt x="1599" y="637"/>
                    </a:lnTo>
                    <a:lnTo>
                      <a:pt x="1329" y="829"/>
                    </a:lnTo>
                    <a:lnTo>
                      <a:pt x="1060" y="1080"/>
                    </a:lnTo>
                    <a:lnTo>
                      <a:pt x="829" y="1330"/>
                    </a:lnTo>
                    <a:lnTo>
                      <a:pt x="617" y="1619"/>
                    </a:lnTo>
                    <a:lnTo>
                      <a:pt x="424" y="1908"/>
                    </a:lnTo>
                    <a:lnTo>
                      <a:pt x="270" y="2235"/>
                    </a:lnTo>
                    <a:lnTo>
                      <a:pt x="154" y="2563"/>
                    </a:lnTo>
                    <a:lnTo>
                      <a:pt x="58" y="2909"/>
                    </a:lnTo>
                    <a:lnTo>
                      <a:pt x="20" y="3275"/>
                    </a:lnTo>
                    <a:lnTo>
                      <a:pt x="0" y="3660"/>
                    </a:lnTo>
                    <a:lnTo>
                      <a:pt x="0" y="5259"/>
                    </a:lnTo>
                    <a:lnTo>
                      <a:pt x="5701" y="5259"/>
                    </a:lnTo>
                    <a:lnTo>
                      <a:pt x="6029" y="5240"/>
                    </a:lnTo>
                    <a:lnTo>
                      <a:pt x="6318" y="5201"/>
                    </a:lnTo>
                    <a:lnTo>
                      <a:pt x="6626" y="5124"/>
                    </a:lnTo>
                    <a:lnTo>
                      <a:pt x="6895" y="5009"/>
                    </a:lnTo>
                    <a:lnTo>
                      <a:pt x="7165" y="4893"/>
                    </a:lnTo>
                    <a:lnTo>
                      <a:pt x="7415" y="4739"/>
                    </a:lnTo>
                    <a:lnTo>
                      <a:pt x="7666" y="4546"/>
                    </a:lnTo>
                    <a:lnTo>
                      <a:pt x="7878" y="4354"/>
                    </a:lnTo>
                    <a:lnTo>
                      <a:pt x="8070" y="4142"/>
                    </a:lnTo>
                    <a:lnTo>
                      <a:pt x="8244" y="3911"/>
                    </a:lnTo>
                    <a:lnTo>
                      <a:pt x="8398" y="3641"/>
                    </a:lnTo>
                    <a:lnTo>
                      <a:pt x="8533" y="3371"/>
                    </a:lnTo>
                    <a:lnTo>
                      <a:pt x="8629" y="3102"/>
                    </a:lnTo>
                    <a:lnTo>
                      <a:pt x="8706" y="2813"/>
                    </a:lnTo>
                    <a:lnTo>
                      <a:pt x="8764" y="2505"/>
                    </a:lnTo>
                    <a:lnTo>
                      <a:pt x="8783" y="2177"/>
                    </a:lnTo>
                    <a:lnTo>
                      <a:pt x="8764" y="1965"/>
                    </a:lnTo>
                    <a:lnTo>
                      <a:pt x="8725" y="1754"/>
                    </a:lnTo>
                    <a:lnTo>
                      <a:pt x="8687" y="1542"/>
                    </a:lnTo>
                    <a:lnTo>
                      <a:pt x="8610" y="1330"/>
                    </a:lnTo>
                    <a:lnTo>
                      <a:pt x="8513" y="1157"/>
                    </a:lnTo>
                    <a:lnTo>
                      <a:pt x="8398" y="964"/>
                    </a:lnTo>
                    <a:lnTo>
                      <a:pt x="8282" y="791"/>
                    </a:lnTo>
                    <a:lnTo>
                      <a:pt x="8128" y="637"/>
                    </a:lnTo>
                    <a:lnTo>
                      <a:pt x="7974" y="502"/>
                    </a:lnTo>
                    <a:lnTo>
                      <a:pt x="7820" y="386"/>
                    </a:lnTo>
                    <a:lnTo>
                      <a:pt x="7627" y="271"/>
                    </a:lnTo>
                    <a:lnTo>
                      <a:pt x="7435" y="174"/>
                    </a:lnTo>
                    <a:lnTo>
                      <a:pt x="7242" y="97"/>
                    </a:lnTo>
                    <a:lnTo>
                      <a:pt x="7030" y="59"/>
                    </a:lnTo>
                    <a:lnTo>
                      <a:pt x="6818" y="20"/>
                    </a:lnTo>
                    <a:lnTo>
                      <a:pt x="6587" y="1"/>
                    </a:lnTo>
                    <a:close/>
                  </a:path>
                </a:pathLst>
              </a:custGeom>
              <a:solidFill>
                <a:srgbClr val="C41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25"/>
              <p:cNvSpPr/>
              <p:nvPr/>
            </p:nvSpPr>
            <p:spPr>
              <a:xfrm>
                <a:off x="4371650" y="4330875"/>
                <a:ext cx="219575" cy="131475"/>
              </a:xfrm>
              <a:custGeom>
                <a:rect b="b" l="l" r="r" t="t"/>
                <a:pathLst>
                  <a:path extrusionOk="0" fill="none" h="5259" w="8783">
                    <a:moveTo>
                      <a:pt x="0" y="5259"/>
                    </a:moveTo>
                    <a:lnTo>
                      <a:pt x="5701" y="5259"/>
                    </a:lnTo>
                    <a:lnTo>
                      <a:pt x="5701" y="5259"/>
                    </a:lnTo>
                    <a:lnTo>
                      <a:pt x="6029" y="5240"/>
                    </a:lnTo>
                    <a:lnTo>
                      <a:pt x="6318" y="5201"/>
                    </a:lnTo>
                    <a:lnTo>
                      <a:pt x="6626" y="5124"/>
                    </a:lnTo>
                    <a:lnTo>
                      <a:pt x="6895" y="5009"/>
                    </a:lnTo>
                    <a:lnTo>
                      <a:pt x="7165" y="4893"/>
                    </a:lnTo>
                    <a:lnTo>
                      <a:pt x="7415" y="4739"/>
                    </a:lnTo>
                    <a:lnTo>
                      <a:pt x="7666" y="4546"/>
                    </a:lnTo>
                    <a:lnTo>
                      <a:pt x="7878" y="4354"/>
                    </a:lnTo>
                    <a:lnTo>
                      <a:pt x="8070" y="4142"/>
                    </a:lnTo>
                    <a:lnTo>
                      <a:pt x="8244" y="3911"/>
                    </a:lnTo>
                    <a:lnTo>
                      <a:pt x="8398" y="3641"/>
                    </a:lnTo>
                    <a:lnTo>
                      <a:pt x="8533" y="3371"/>
                    </a:lnTo>
                    <a:lnTo>
                      <a:pt x="8629" y="3102"/>
                    </a:lnTo>
                    <a:lnTo>
                      <a:pt x="8706" y="2813"/>
                    </a:lnTo>
                    <a:lnTo>
                      <a:pt x="8764" y="2505"/>
                    </a:lnTo>
                    <a:lnTo>
                      <a:pt x="8783" y="2177"/>
                    </a:lnTo>
                    <a:lnTo>
                      <a:pt x="8783" y="2177"/>
                    </a:lnTo>
                    <a:lnTo>
                      <a:pt x="8764" y="1965"/>
                    </a:lnTo>
                    <a:lnTo>
                      <a:pt x="8725" y="1754"/>
                    </a:lnTo>
                    <a:lnTo>
                      <a:pt x="8687" y="1542"/>
                    </a:lnTo>
                    <a:lnTo>
                      <a:pt x="8610" y="1330"/>
                    </a:lnTo>
                    <a:lnTo>
                      <a:pt x="8513" y="1157"/>
                    </a:lnTo>
                    <a:lnTo>
                      <a:pt x="8398" y="964"/>
                    </a:lnTo>
                    <a:lnTo>
                      <a:pt x="8282" y="791"/>
                    </a:lnTo>
                    <a:lnTo>
                      <a:pt x="8128" y="637"/>
                    </a:lnTo>
                    <a:lnTo>
                      <a:pt x="7974" y="502"/>
                    </a:lnTo>
                    <a:lnTo>
                      <a:pt x="7820" y="386"/>
                    </a:lnTo>
                    <a:lnTo>
                      <a:pt x="7627" y="271"/>
                    </a:lnTo>
                    <a:lnTo>
                      <a:pt x="7435" y="174"/>
                    </a:lnTo>
                    <a:lnTo>
                      <a:pt x="7242" y="97"/>
                    </a:lnTo>
                    <a:lnTo>
                      <a:pt x="7030" y="59"/>
                    </a:lnTo>
                    <a:lnTo>
                      <a:pt x="6818" y="20"/>
                    </a:lnTo>
                    <a:lnTo>
                      <a:pt x="6587" y="1"/>
                    </a:lnTo>
                    <a:lnTo>
                      <a:pt x="3641" y="1"/>
                    </a:lnTo>
                    <a:lnTo>
                      <a:pt x="3641" y="1"/>
                    </a:lnTo>
                    <a:lnTo>
                      <a:pt x="3275" y="20"/>
                    </a:lnTo>
                    <a:lnTo>
                      <a:pt x="2909" y="78"/>
                    </a:lnTo>
                    <a:lnTo>
                      <a:pt x="2562" y="174"/>
                    </a:lnTo>
                    <a:lnTo>
                      <a:pt x="2215" y="290"/>
                    </a:lnTo>
                    <a:lnTo>
                      <a:pt x="1907" y="444"/>
                    </a:lnTo>
                    <a:lnTo>
                      <a:pt x="1599" y="637"/>
                    </a:lnTo>
                    <a:lnTo>
                      <a:pt x="1329" y="829"/>
                    </a:lnTo>
                    <a:lnTo>
                      <a:pt x="1060" y="1080"/>
                    </a:lnTo>
                    <a:lnTo>
                      <a:pt x="829" y="1330"/>
                    </a:lnTo>
                    <a:lnTo>
                      <a:pt x="617" y="1619"/>
                    </a:lnTo>
                    <a:lnTo>
                      <a:pt x="424" y="1908"/>
                    </a:lnTo>
                    <a:lnTo>
                      <a:pt x="270" y="2235"/>
                    </a:lnTo>
                    <a:lnTo>
                      <a:pt x="154" y="2563"/>
                    </a:lnTo>
                    <a:lnTo>
                      <a:pt x="58" y="2909"/>
                    </a:lnTo>
                    <a:lnTo>
                      <a:pt x="20" y="3275"/>
                    </a:lnTo>
                    <a:lnTo>
                      <a:pt x="0" y="3660"/>
                    </a:lnTo>
                    <a:lnTo>
                      <a:pt x="0" y="525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5"/>
              <p:cNvSpPr/>
              <p:nvPr/>
            </p:nvSpPr>
            <p:spPr>
              <a:xfrm>
                <a:off x="4407750" y="4352550"/>
                <a:ext cx="146900" cy="88150"/>
              </a:xfrm>
              <a:custGeom>
                <a:rect b="b" l="l" r="r" t="t"/>
                <a:pathLst>
                  <a:path extrusionOk="0" h="3526" w="5876">
                    <a:moveTo>
                      <a:pt x="2447" y="1"/>
                    </a:moveTo>
                    <a:lnTo>
                      <a:pt x="2177" y="20"/>
                    </a:lnTo>
                    <a:lnTo>
                      <a:pt x="1908" y="58"/>
                    </a:lnTo>
                    <a:lnTo>
                      <a:pt x="1657" y="135"/>
                    </a:lnTo>
                    <a:lnTo>
                      <a:pt x="1426" y="232"/>
                    </a:lnTo>
                    <a:lnTo>
                      <a:pt x="1272" y="309"/>
                    </a:lnTo>
                    <a:lnTo>
                      <a:pt x="1118" y="386"/>
                    </a:lnTo>
                    <a:lnTo>
                      <a:pt x="983" y="482"/>
                    </a:lnTo>
                    <a:lnTo>
                      <a:pt x="848" y="598"/>
                    </a:lnTo>
                    <a:lnTo>
                      <a:pt x="713" y="713"/>
                    </a:lnTo>
                    <a:lnTo>
                      <a:pt x="598" y="848"/>
                    </a:lnTo>
                    <a:lnTo>
                      <a:pt x="502" y="964"/>
                    </a:lnTo>
                    <a:lnTo>
                      <a:pt x="386" y="1118"/>
                    </a:lnTo>
                    <a:lnTo>
                      <a:pt x="309" y="1253"/>
                    </a:lnTo>
                    <a:lnTo>
                      <a:pt x="232" y="1407"/>
                    </a:lnTo>
                    <a:lnTo>
                      <a:pt x="155" y="1580"/>
                    </a:lnTo>
                    <a:lnTo>
                      <a:pt x="97" y="1734"/>
                    </a:lnTo>
                    <a:lnTo>
                      <a:pt x="59" y="1907"/>
                    </a:lnTo>
                    <a:lnTo>
                      <a:pt x="20" y="2081"/>
                    </a:lnTo>
                    <a:lnTo>
                      <a:pt x="1" y="2273"/>
                    </a:lnTo>
                    <a:lnTo>
                      <a:pt x="1" y="2447"/>
                    </a:lnTo>
                    <a:lnTo>
                      <a:pt x="1" y="3525"/>
                    </a:lnTo>
                    <a:lnTo>
                      <a:pt x="3834" y="3525"/>
                    </a:lnTo>
                    <a:lnTo>
                      <a:pt x="4045" y="3506"/>
                    </a:lnTo>
                    <a:lnTo>
                      <a:pt x="4238" y="3487"/>
                    </a:lnTo>
                    <a:lnTo>
                      <a:pt x="4431" y="3429"/>
                    </a:lnTo>
                    <a:lnTo>
                      <a:pt x="4623" y="3352"/>
                    </a:lnTo>
                    <a:lnTo>
                      <a:pt x="4816" y="3275"/>
                    </a:lnTo>
                    <a:lnTo>
                      <a:pt x="4970" y="3179"/>
                    </a:lnTo>
                    <a:lnTo>
                      <a:pt x="5143" y="3044"/>
                    </a:lnTo>
                    <a:lnTo>
                      <a:pt x="5278" y="2928"/>
                    </a:lnTo>
                    <a:lnTo>
                      <a:pt x="5413" y="2774"/>
                    </a:lnTo>
                    <a:lnTo>
                      <a:pt x="5529" y="2620"/>
                    </a:lnTo>
                    <a:lnTo>
                      <a:pt x="5644" y="2447"/>
                    </a:lnTo>
                    <a:lnTo>
                      <a:pt x="5721" y="2273"/>
                    </a:lnTo>
                    <a:lnTo>
                      <a:pt x="5798" y="2081"/>
                    </a:lnTo>
                    <a:lnTo>
                      <a:pt x="5837" y="1888"/>
                    </a:lnTo>
                    <a:lnTo>
                      <a:pt x="5875" y="1676"/>
                    </a:lnTo>
                    <a:lnTo>
                      <a:pt x="5875" y="1464"/>
                    </a:lnTo>
                    <a:lnTo>
                      <a:pt x="5875" y="1310"/>
                    </a:lnTo>
                    <a:lnTo>
                      <a:pt x="5856" y="1176"/>
                    </a:lnTo>
                    <a:lnTo>
                      <a:pt x="5817" y="1041"/>
                    </a:lnTo>
                    <a:lnTo>
                      <a:pt x="5779" y="906"/>
                    </a:lnTo>
                    <a:lnTo>
                      <a:pt x="5702" y="771"/>
                    </a:lnTo>
                    <a:lnTo>
                      <a:pt x="5644" y="655"/>
                    </a:lnTo>
                    <a:lnTo>
                      <a:pt x="5548" y="540"/>
                    </a:lnTo>
                    <a:lnTo>
                      <a:pt x="5451" y="424"/>
                    </a:lnTo>
                    <a:lnTo>
                      <a:pt x="5355" y="328"/>
                    </a:lnTo>
                    <a:lnTo>
                      <a:pt x="5240" y="251"/>
                    </a:lnTo>
                    <a:lnTo>
                      <a:pt x="5124" y="174"/>
                    </a:lnTo>
                    <a:lnTo>
                      <a:pt x="4989" y="116"/>
                    </a:lnTo>
                    <a:lnTo>
                      <a:pt x="4854" y="58"/>
                    </a:lnTo>
                    <a:lnTo>
                      <a:pt x="4720" y="39"/>
                    </a:lnTo>
                    <a:lnTo>
                      <a:pt x="4566"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5"/>
              <p:cNvSpPr/>
              <p:nvPr/>
            </p:nvSpPr>
            <p:spPr>
              <a:xfrm>
                <a:off x="3179925" y="4969350"/>
                <a:ext cx="212850" cy="390050"/>
              </a:xfrm>
              <a:custGeom>
                <a:rect b="b" l="l" r="r" t="t"/>
                <a:pathLst>
                  <a:path extrusionOk="0" h="15602" w="8514">
                    <a:moveTo>
                      <a:pt x="540" y="1"/>
                    </a:moveTo>
                    <a:lnTo>
                      <a:pt x="424" y="39"/>
                    </a:lnTo>
                    <a:lnTo>
                      <a:pt x="309" y="116"/>
                    </a:lnTo>
                    <a:lnTo>
                      <a:pt x="193" y="193"/>
                    </a:lnTo>
                    <a:lnTo>
                      <a:pt x="116" y="290"/>
                    </a:lnTo>
                    <a:lnTo>
                      <a:pt x="58" y="405"/>
                    </a:lnTo>
                    <a:lnTo>
                      <a:pt x="20" y="521"/>
                    </a:lnTo>
                    <a:lnTo>
                      <a:pt x="1" y="656"/>
                    </a:lnTo>
                    <a:lnTo>
                      <a:pt x="1" y="14927"/>
                    </a:lnTo>
                    <a:lnTo>
                      <a:pt x="20" y="15062"/>
                    </a:lnTo>
                    <a:lnTo>
                      <a:pt x="58" y="15178"/>
                    </a:lnTo>
                    <a:lnTo>
                      <a:pt x="116" y="15293"/>
                    </a:lnTo>
                    <a:lnTo>
                      <a:pt x="193" y="15390"/>
                    </a:lnTo>
                    <a:lnTo>
                      <a:pt x="309" y="15486"/>
                    </a:lnTo>
                    <a:lnTo>
                      <a:pt x="424" y="15544"/>
                    </a:lnTo>
                    <a:lnTo>
                      <a:pt x="540" y="15582"/>
                    </a:lnTo>
                    <a:lnTo>
                      <a:pt x="675" y="15602"/>
                    </a:lnTo>
                    <a:lnTo>
                      <a:pt x="7840" y="15602"/>
                    </a:lnTo>
                    <a:lnTo>
                      <a:pt x="7974" y="15582"/>
                    </a:lnTo>
                    <a:lnTo>
                      <a:pt x="8109" y="15544"/>
                    </a:lnTo>
                    <a:lnTo>
                      <a:pt x="8225" y="15486"/>
                    </a:lnTo>
                    <a:lnTo>
                      <a:pt x="8321" y="15390"/>
                    </a:lnTo>
                    <a:lnTo>
                      <a:pt x="8398" y="15293"/>
                    </a:lnTo>
                    <a:lnTo>
                      <a:pt x="8456" y="15178"/>
                    </a:lnTo>
                    <a:lnTo>
                      <a:pt x="8494" y="15062"/>
                    </a:lnTo>
                    <a:lnTo>
                      <a:pt x="8514" y="14927"/>
                    </a:lnTo>
                    <a:lnTo>
                      <a:pt x="8514" y="656"/>
                    </a:lnTo>
                    <a:lnTo>
                      <a:pt x="8494" y="521"/>
                    </a:lnTo>
                    <a:lnTo>
                      <a:pt x="8456" y="405"/>
                    </a:lnTo>
                    <a:lnTo>
                      <a:pt x="8398" y="290"/>
                    </a:lnTo>
                    <a:lnTo>
                      <a:pt x="8321" y="193"/>
                    </a:lnTo>
                    <a:lnTo>
                      <a:pt x="8225" y="116"/>
                    </a:lnTo>
                    <a:lnTo>
                      <a:pt x="8109" y="39"/>
                    </a:lnTo>
                    <a:lnTo>
                      <a:pt x="7974"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5"/>
              <p:cNvSpPr/>
              <p:nvPr/>
            </p:nvSpPr>
            <p:spPr>
              <a:xfrm>
                <a:off x="3179925" y="4969350"/>
                <a:ext cx="212850" cy="390050"/>
              </a:xfrm>
              <a:custGeom>
                <a:rect b="b" l="l" r="r" t="t"/>
                <a:pathLst>
                  <a:path extrusionOk="0" fill="none" h="15602" w="8514">
                    <a:moveTo>
                      <a:pt x="7840" y="15602"/>
                    </a:moveTo>
                    <a:lnTo>
                      <a:pt x="675" y="15602"/>
                    </a:lnTo>
                    <a:lnTo>
                      <a:pt x="675" y="15602"/>
                    </a:lnTo>
                    <a:lnTo>
                      <a:pt x="540" y="15582"/>
                    </a:lnTo>
                    <a:lnTo>
                      <a:pt x="424" y="15544"/>
                    </a:lnTo>
                    <a:lnTo>
                      <a:pt x="309" y="15486"/>
                    </a:lnTo>
                    <a:lnTo>
                      <a:pt x="193" y="15390"/>
                    </a:lnTo>
                    <a:lnTo>
                      <a:pt x="116" y="15293"/>
                    </a:lnTo>
                    <a:lnTo>
                      <a:pt x="58" y="15178"/>
                    </a:lnTo>
                    <a:lnTo>
                      <a:pt x="20" y="15062"/>
                    </a:lnTo>
                    <a:lnTo>
                      <a:pt x="1" y="14927"/>
                    </a:lnTo>
                    <a:lnTo>
                      <a:pt x="1" y="656"/>
                    </a:lnTo>
                    <a:lnTo>
                      <a:pt x="1" y="656"/>
                    </a:lnTo>
                    <a:lnTo>
                      <a:pt x="20" y="521"/>
                    </a:lnTo>
                    <a:lnTo>
                      <a:pt x="58" y="405"/>
                    </a:lnTo>
                    <a:lnTo>
                      <a:pt x="116" y="290"/>
                    </a:lnTo>
                    <a:lnTo>
                      <a:pt x="193" y="193"/>
                    </a:lnTo>
                    <a:lnTo>
                      <a:pt x="309" y="116"/>
                    </a:lnTo>
                    <a:lnTo>
                      <a:pt x="424" y="39"/>
                    </a:lnTo>
                    <a:lnTo>
                      <a:pt x="540" y="1"/>
                    </a:lnTo>
                    <a:lnTo>
                      <a:pt x="675" y="1"/>
                    </a:lnTo>
                    <a:lnTo>
                      <a:pt x="7840" y="1"/>
                    </a:lnTo>
                    <a:lnTo>
                      <a:pt x="7840" y="1"/>
                    </a:lnTo>
                    <a:lnTo>
                      <a:pt x="7974" y="1"/>
                    </a:lnTo>
                    <a:lnTo>
                      <a:pt x="8109" y="39"/>
                    </a:lnTo>
                    <a:lnTo>
                      <a:pt x="8225" y="116"/>
                    </a:lnTo>
                    <a:lnTo>
                      <a:pt x="8321" y="193"/>
                    </a:lnTo>
                    <a:lnTo>
                      <a:pt x="8398" y="290"/>
                    </a:lnTo>
                    <a:lnTo>
                      <a:pt x="8456" y="405"/>
                    </a:lnTo>
                    <a:lnTo>
                      <a:pt x="8494" y="521"/>
                    </a:lnTo>
                    <a:lnTo>
                      <a:pt x="8514" y="656"/>
                    </a:lnTo>
                    <a:lnTo>
                      <a:pt x="8514" y="14927"/>
                    </a:lnTo>
                    <a:lnTo>
                      <a:pt x="8514" y="14927"/>
                    </a:lnTo>
                    <a:lnTo>
                      <a:pt x="8494" y="15062"/>
                    </a:lnTo>
                    <a:lnTo>
                      <a:pt x="8456" y="15178"/>
                    </a:lnTo>
                    <a:lnTo>
                      <a:pt x="8398" y="15293"/>
                    </a:lnTo>
                    <a:lnTo>
                      <a:pt x="8321" y="15390"/>
                    </a:lnTo>
                    <a:lnTo>
                      <a:pt x="8225" y="15486"/>
                    </a:lnTo>
                    <a:lnTo>
                      <a:pt x="8109" y="15544"/>
                    </a:lnTo>
                    <a:lnTo>
                      <a:pt x="7974" y="15582"/>
                    </a:lnTo>
                    <a:lnTo>
                      <a:pt x="7840" y="156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5"/>
              <p:cNvSpPr/>
              <p:nvPr/>
            </p:nvSpPr>
            <p:spPr>
              <a:xfrm>
                <a:off x="4465050" y="4969350"/>
                <a:ext cx="212850" cy="390050"/>
              </a:xfrm>
              <a:custGeom>
                <a:rect b="b" l="l" r="r" t="t"/>
                <a:pathLst>
                  <a:path extrusionOk="0" h="15602" w="8514">
                    <a:moveTo>
                      <a:pt x="540" y="1"/>
                    </a:moveTo>
                    <a:lnTo>
                      <a:pt x="405" y="39"/>
                    </a:lnTo>
                    <a:lnTo>
                      <a:pt x="309" y="116"/>
                    </a:lnTo>
                    <a:lnTo>
                      <a:pt x="193" y="193"/>
                    </a:lnTo>
                    <a:lnTo>
                      <a:pt x="116" y="290"/>
                    </a:lnTo>
                    <a:lnTo>
                      <a:pt x="59" y="405"/>
                    </a:lnTo>
                    <a:lnTo>
                      <a:pt x="20" y="521"/>
                    </a:lnTo>
                    <a:lnTo>
                      <a:pt x="1" y="656"/>
                    </a:lnTo>
                    <a:lnTo>
                      <a:pt x="1" y="14927"/>
                    </a:lnTo>
                    <a:lnTo>
                      <a:pt x="20" y="15062"/>
                    </a:lnTo>
                    <a:lnTo>
                      <a:pt x="59" y="15178"/>
                    </a:lnTo>
                    <a:lnTo>
                      <a:pt x="116" y="15293"/>
                    </a:lnTo>
                    <a:lnTo>
                      <a:pt x="193" y="15390"/>
                    </a:lnTo>
                    <a:lnTo>
                      <a:pt x="309" y="15486"/>
                    </a:lnTo>
                    <a:lnTo>
                      <a:pt x="405" y="15544"/>
                    </a:lnTo>
                    <a:lnTo>
                      <a:pt x="540" y="15582"/>
                    </a:lnTo>
                    <a:lnTo>
                      <a:pt x="675" y="15602"/>
                    </a:lnTo>
                    <a:lnTo>
                      <a:pt x="7840" y="15602"/>
                    </a:lnTo>
                    <a:lnTo>
                      <a:pt x="7974" y="15582"/>
                    </a:lnTo>
                    <a:lnTo>
                      <a:pt x="8109" y="15544"/>
                    </a:lnTo>
                    <a:lnTo>
                      <a:pt x="8225" y="15486"/>
                    </a:lnTo>
                    <a:lnTo>
                      <a:pt x="8321" y="15390"/>
                    </a:lnTo>
                    <a:lnTo>
                      <a:pt x="8398" y="15293"/>
                    </a:lnTo>
                    <a:lnTo>
                      <a:pt x="8456" y="15178"/>
                    </a:lnTo>
                    <a:lnTo>
                      <a:pt x="8495" y="15062"/>
                    </a:lnTo>
                    <a:lnTo>
                      <a:pt x="8514" y="14927"/>
                    </a:lnTo>
                    <a:lnTo>
                      <a:pt x="8514" y="656"/>
                    </a:lnTo>
                    <a:lnTo>
                      <a:pt x="8495" y="521"/>
                    </a:lnTo>
                    <a:lnTo>
                      <a:pt x="8456" y="405"/>
                    </a:lnTo>
                    <a:lnTo>
                      <a:pt x="8398" y="290"/>
                    </a:lnTo>
                    <a:lnTo>
                      <a:pt x="8321" y="193"/>
                    </a:lnTo>
                    <a:lnTo>
                      <a:pt x="8225" y="116"/>
                    </a:lnTo>
                    <a:lnTo>
                      <a:pt x="8109" y="39"/>
                    </a:lnTo>
                    <a:lnTo>
                      <a:pt x="7974"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5"/>
              <p:cNvSpPr/>
              <p:nvPr/>
            </p:nvSpPr>
            <p:spPr>
              <a:xfrm>
                <a:off x="4465050" y="4969350"/>
                <a:ext cx="212850" cy="390050"/>
              </a:xfrm>
              <a:custGeom>
                <a:rect b="b" l="l" r="r" t="t"/>
                <a:pathLst>
                  <a:path extrusionOk="0" fill="none" h="15602" w="8514">
                    <a:moveTo>
                      <a:pt x="675" y="15602"/>
                    </a:moveTo>
                    <a:lnTo>
                      <a:pt x="7840" y="15602"/>
                    </a:lnTo>
                    <a:lnTo>
                      <a:pt x="7840" y="15602"/>
                    </a:lnTo>
                    <a:lnTo>
                      <a:pt x="7974" y="15582"/>
                    </a:lnTo>
                    <a:lnTo>
                      <a:pt x="8109" y="15544"/>
                    </a:lnTo>
                    <a:lnTo>
                      <a:pt x="8225" y="15486"/>
                    </a:lnTo>
                    <a:lnTo>
                      <a:pt x="8321" y="15390"/>
                    </a:lnTo>
                    <a:lnTo>
                      <a:pt x="8398" y="15293"/>
                    </a:lnTo>
                    <a:lnTo>
                      <a:pt x="8456" y="15178"/>
                    </a:lnTo>
                    <a:lnTo>
                      <a:pt x="8495" y="15062"/>
                    </a:lnTo>
                    <a:lnTo>
                      <a:pt x="8514" y="14927"/>
                    </a:lnTo>
                    <a:lnTo>
                      <a:pt x="8514" y="656"/>
                    </a:lnTo>
                    <a:lnTo>
                      <a:pt x="8514" y="656"/>
                    </a:lnTo>
                    <a:lnTo>
                      <a:pt x="8495" y="521"/>
                    </a:lnTo>
                    <a:lnTo>
                      <a:pt x="8456" y="405"/>
                    </a:lnTo>
                    <a:lnTo>
                      <a:pt x="8398" y="290"/>
                    </a:lnTo>
                    <a:lnTo>
                      <a:pt x="8321" y="193"/>
                    </a:lnTo>
                    <a:lnTo>
                      <a:pt x="8225" y="116"/>
                    </a:lnTo>
                    <a:lnTo>
                      <a:pt x="8109" y="39"/>
                    </a:lnTo>
                    <a:lnTo>
                      <a:pt x="7974" y="1"/>
                    </a:lnTo>
                    <a:lnTo>
                      <a:pt x="7840" y="1"/>
                    </a:lnTo>
                    <a:lnTo>
                      <a:pt x="675" y="1"/>
                    </a:lnTo>
                    <a:lnTo>
                      <a:pt x="675" y="1"/>
                    </a:lnTo>
                    <a:lnTo>
                      <a:pt x="540" y="1"/>
                    </a:lnTo>
                    <a:lnTo>
                      <a:pt x="405" y="39"/>
                    </a:lnTo>
                    <a:lnTo>
                      <a:pt x="309" y="116"/>
                    </a:lnTo>
                    <a:lnTo>
                      <a:pt x="193" y="193"/>
                    </a:lnTo>
                    <a:lnTo>
                      <a:pt x="116" y="290"/>
                    </a:lnTo>
                    <a:lnTo>
                      <a:pt x="59" y="405"/>
                    </a:lnTo>
                    <a:lnTo>
                      <a:pt x="20" y="521"/>
                    </a:lnTo>
                    <a:lnTo>
                      <a:pt x="1" y="656"/>
                    </a:lnTo>
                    <a:lnTo>
                      <a:pt x="1" y="14927"/>
                    </a:lnTo>
                    <a:lnTo>
                      <a:pt x="1" y="14927"/>
                    </a:lnTo>
                    <a:lnTo>
                      <a:pt x="20" y="15062"/>
                    </a:lnTo>
                    <a:lnTo>
                      <a:pt x="59" y="15178"/>
                    </a:lnTo>
                    <a:lnTo>
                      <a:pt x="116" y="15293"/>
                    </a:lnTo>
                    <a:lnTo>
                      <a:pt x="193" y="15390"/>
                    </a:lnTo>
                    <a:lnTo>
                      <a:pt x="309" y="15486"/>
                    </a:lnTo>
                    <a:lnTo>
                      <a:pt x="405" y="15544"/>
                    </a:lnTo>
                    <a:lnTo>
                      <a:pt x="540" y="15582"/>
                    </a:lnTo>
                    <a:lnTo>
                      <a:pt x="675" y="156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5"/>
              <p:cNvSpPr/>
              <p:nvPr/>
            </p:nvSpPr>
            <p:spPr>
              <a:xfrm>
                <a:off x="3170300" y="4173425"/>
                <a:ext cx="1517725" cy="1303450"/>
              </a:xfrm>
              <a:custGeom>
                <a:rect b="b" l="l" r="r" t="t"/>
                <a:pathLst>
                  <a:path extrusionOk="0" h="52138" w="60709">
                    <a:moveTo>
                      <a:pt x="28659" y="1"/>
                    </a:moveTo>
                    <a:lnTo>
                      <a:pt x="27408" y="39"/>
                    </a:lnTo>
                    <a:lnTo>
                      <a:pt x="26656" y="78"/>
                    </a:lnTo>
                    <a:lnTo>
                      <a:pt x="25828" y="136"/>
                    </a:lnTo>
                    <a:lnTo>
                      <a:pt x="24942" y="213"/>
                    </a:lnTo>
                    <a:lnTo>
                      <a:pt x="23960" y="328"/>
                    </a:lnTo>
                    <a:lnTo>
                      <a:pt x="22920" y="444"/>
                    </a:lnTo>
                    <a:lnTo>
                      <a:pt x="21822" y="598"/>
                    </a:lnTo>
                    <a:lnTo>
                      <a:pt x="20647" y="791"/>
                    </a:lnTo>
                    <a:lnTo>
                      <a:pt x="19415" y="1002"/>
                    </a:lnTo>
                    <a:lnTo>
                      <a:pt x="18933" y="1118"/>
                    </a:lnTo>
                    <a:lnTo>
                      <a:pt x="18452" y="1272"/>
                    </a:lnTo>
                    <a:lnTo>
                      <a:pt x="17989" y="1445"/>
                    </a:lnTo>
                    <a:lnTo>
                      <a:pt x="17546" y="1657"/>
                    </a:lnTo>
                    <a:lnTo>
                      <a:pt x="17103" y="1888"/>
                    </a:lnTo>
                    <a:lnTo>
                      <a:pt x="16660" y="2158"/>
                    </a:lnTo>
                    <a:lnTo>
                      <a:pt x="16256" y="2447"/>
                    </a:lnTo>
                    <a:lnTo>
                      <a:pt x="15852" y="2755"/>
                    </a:lnTo>
                    <a:lnTo>
                      <a:pt x="15447" y="3083"/>
                    </a:lnTo>
                    <a:lnTo>
                      <a:pt x="15062" y="3429"/>
                    </a:lnTo>
                    <a:lnTo>
                      <a:pt x="14696" y="3776"/>
                    </a:lnTo>
                    <a:lnTo>
                      <a:pt x="14349" y="4142"/>
                    </a:lnTo>
                    <a:lnTo>
                      <a:pt x="14022" y="4527"/>
                    </a:lnTo>
                    <a:lnTo>
                      <a:pt x="13694" y="4893"/>
                    </a:lnTo>
                    <a:lnTo>
                      <a:pt x="13386" y="5278"/>
                    </a:lnTo>
                    <a:lnTo>
                      <a:pt x="13078" y="5663"/>
                    </a:lnTo>
                    <a:lnTo>
                      <a:pt x="12539" y="6415"/>
                    </a:lnTo>
                    <a:lnTo>
                      <a:pt x="12057" y="7127"/>
                    </a:lnTo>
                    <a:lnTo>
                      <a:pt x="11653" y="7801"/>
                    </a:lnTo>
                    <a:lnTo>
                      <a:pt x="11306" y="8379"/>
                    </a:lnTo>
                    <a:lnTo>
                      <a:pt x="11037" y="8880"/>
                    </a:lnTo>
                    <a:lnTo>
                      <a:pt x="10825" y="9265"/>
                    </a:lnTo>
                    <a:lnTo>
                      <a:pt x="10671" y="9592"/>
                    </a:lnTo>
                    <a:lnTo>
                      <a:pt x="9919" y="10536"/>
                    </a:lnTo>
                    <a:lnTo>
                      <a:pt x="9207" y="11499"/>
                    </a:lnTo>
                    <a:lnTo>
                      <a:pt x="8533" y="12462"/>
                    </a:lnTo>
                    <a:lnTo>
                      <a:pt x="7878" y="13425"/>
                    </a:lnTo>
                    <a:lnTo>
                      <a:pt x="7262" y="14369"/>
                    </a:lnTo>
                    <a:lnTo>
                      <a:pt x="6703" y="15274"/>
                    </a:lnTo>
                    <a:lnTo>
                      <a:pt x="6183" y="16141"/>
                    </a:lnTo>
                    <a:lnTo>
                      <a:pt x="5701" y="16969"/>
                    </a:lnTo>
                    <a:lnTo>
                      <a:pt x="4873" y="18433"/>
                    </a:lnTo>
                    <a:lnTo>
                      <a:pt x="4276" y="19569"/>
                    </a:lnTo>
                    <a:lnTo>
                      <a:pt x="3891" y="20301"/>
                    </a:lnTo>
                    <a:lnTo>
                      <a:pt x="3756" y="20571"/>
                    </a:lnTo>
                    <a:lnTo>
                      <a:pt x="3525" y="20879"/>
                    </a:lnTo>
                    <a:lnTo>
                      <a:pt x="3275" y="21245"/>
                    </a:lnTo>
                    <a:lnTo>
                      <a:pt x="2947" y="21765"/>
                    </a:lnTo>
                    <a:lnTo>
                      <a:pt x="2562" y="22400"/>
                    </a:lnTo>
                    <a:lnTo>
                      <a:pt x="2158" y="23171"/>
                    </a:lnTo>
                    <a:lnTo>
                      <a:pt x="1946" y="23595"/>
                    </a:lnTo>
                    <a:lnTo>
                      <a:pt x="1734" y="24057"/>
                    </a:lnTo>
                    <a:lnTo>
                      <a:pt x="1522" y="24558"/>
                    </a:lnTo>
                    <a:lnTo>
                      <a:pt x="1310" y="25078"/>
                    </a:lnTo>
                    <a:lnTo>
                      <a:pt x="1079" y="25694"/>
                    </a:lnTo>
                    <a:lnTo>
                      <a:pt x="867" y="26368"/>
                    </a:lnTo>
                    <a:lnTo>
                      <a:pt x="675" y="27061"/>
                    </a:lnTo>
                    <a:lnTo>
                      <a:pt x="482" y="27793"/>
                    </a:lnTo>
                    <a:lnTo>
                      <a:pt x="328" y="28564"/>
                    </a:lnTo>
                    <a:lnTo>
                      <a:pt x="193" y="29353"/>
                    </a:lnTo>
                    <a:lnTo>
                      <a:pt x="97" y="30181"/>
                    </a:lnTo>
                    <a:lnTo>
                      <a:pt x="39" y="31029"/>
                    </a:lnTo>
                    <a:lnTo>
                      <a:pt x="1" y="31645"/>
                    </a:lnTo>
                    <a:lnTo>
                      <a:pt x="1" y="32262"/>
                    </a:lnTo>
                    <a:lnTo>
                      <a:pt x="1" y="32897"/>
                    </a:lnTo>
                    <a:lnTo>
                      <a:pt x="1" y="33552"/>
                    </a:lnTo>
                    <a:lnTo>
                      <a:pt x="39" y="34207"/>
                    </a:lnTo>
                    <a:lnTo>
                      <a:pt x="78" y="34881"/>
                    </a:lnTo>
                    <a:lnTo>
                      <a:pt x="116" y="35555"/>
                    </a:lnTo>
                    <a:lnTo>
                      <a:pt x="193" y="36229"/>
                    </a:lnTo>
                    <a:lnTo>
                      <a:pt x="270" y="36923"/>
                    </a:lnTo>
                    <a:lnTo>
                      <a:pt x="366" y="37597"/>
                    </a:lnTo>
                    <a:lnTo>
                      <a:pt x="482" y="38290"/>
                    </a:lnTo>
                    <a:lnTo>
                      <a:pt x="617" y="38964"/>
                    </a:lnTo>
                    <a:lnTo>
                      <a:pt x="771" y="39657"/>
                    </a:lnTo>
                    <a:lnTo>
                      <a:pt x="925" y="40332"/>
                    </a:lnTo>
                    <a:lnTo>
                      <a:pt x="1098" y="40986"/>
                    </a:lnTo>
                    <a:lnTo>
                      <a:pt x="1291" y="41641"/>
                    </a:lnTo>
                    <a:lnTo>
                      <a:pt x="1503" y="42296"/>
                    </a:lnTo>
                    <a:lnTo>
                      <a:pt x="1734" y="42932"/>
                    </a:lnTo>
                    <a:lnTo>
                      <a:pt x="1984" y="43548"/>
                    </a:lnTo>
                    <a:lnTo>
                      <a:pt x="2254" y="44145"/>
                    </a:lnTo>
                    <a:lnTo>
                      <a:pt x="2543" y="44742"/>
                    </a:lnTo>
                    <a:lnTo>
                      <a:pt x="2832" y="45301"/>
                    </a:lnTo>
                    <a:lnTo>
                      <a:pt x="3159" y="45840"/>
                    </a:lnTo>
                    <a:lnTo>
                      <a:pt x="3506" y="46360"/>
                    </a:lnTo>
                    <a:lnTo>
                      <a:pt x="3853" y="46861"/>
                    </a:lnTo>
                    <a:lnTo>
                      <a:pt x="4238" y="47323"/>
                    </a:lnTo>
                    <a:lnTo>
                      <a:pt x="4642" y="47766"/>
                    </a:lnTo>
                    <a:lnTo>
                      <a:pt x="5066" y="48170"/>
                    </a:lnTo>
                    <a:lnTo>
                      <a:pt x="5509" y="48556"/>
                    </a:lnTo>
                    <a:lnTo>
                      <a:pt x="5971" y="48902"/>
                    </a:lnTo>
                    <a:lnTo>
                      <a:pt x="6453" y="49191"/>
                    </a:lnTo>
                    <a:lnTo>
                      <a:pt x="6953" y="49461"/>
                    </a:lnTo>
                    <a:lnTo>
                      <a:pt x="7493" y="49711"/>
                    </a:lnTo>
                    <a:lnTo>
                      <a:pt x="8109" y="49942"/>
                    </a:lnTo>
                    <a:lnTo>
                      <a:pt x="8802" y="50154"/>
                    </a:lnTo>
                    <a:lnTo>
                      <a:pt x="9534" y="50347"/>
                    </a:lnTo>
                    <a:lnTo>
                      <a:pt x="10324" y="50539"/>
                    </a:lnTo>
                    <a:lnTo>
                      <a:pt x="11152" y="50693"/>
                    </a:lnTo>
                    <a:lnTo>
                      <a:pt x="12019" y="50867"/>
                    </a:lnTo>
                    <a:lnTo>
                      <a:pt x="12924" y="51002"/>
                    </a:lnTo>
                    <a:lnTo>
                      <a:pt x="13849" y="51136"/>
                    </a:lnTo>
                    <a:lnTo>
                      <a:pt x="14812" y="51271"/>
                    </a:lnTo>
                    <a:lnTo>
                      <a:pt x="15775" y="51387"/>
                    </a:lnTo>
                    <a:lnTo>
                      <a:pt x="16776" y="51483"/>
                    </a:lnTo>
                    <a:lnTo>
                      <a:pt x="18741" y="51657"/>
                    </a:lnTo>
                    <a:lnTo>
                      <a:pt x="20705" y="51811"/>
                    </a:lnTo>
                    <a:lnTo>
                      <a:pt x="22612" y="51907"/>
                    </a:lnTo>
                    <a:lnTo>
                      <a:pt x="24384" y="52003"/>
                    </a:lnTo>
                    <a:lnTo>
                      <a:pt x="26021" y="52061"/>
                    </a:lnTo>
                    <a:lnTo>
                      <a:pt x="27465" y="52099"/>
                    </a:lnTo>
                    <a:lnTo>
                      <a:pt x="29565" y="52138"/>
                    </a:lnTo>
                    <a:lnTo>
                      <a:pt x="31125" y="52138"/>
                    </a:lnTo>
                    <a:lnTo>
                      <a:pt x="33224" y="52099"/>
                    </a:lnTo>
                    <a:lnTo>
                      <a:pt x="34669" y="52061"/>
                    </a:lnTo>
                    <a:lnTo>
                      <a:pt x="36306" y="52003"/>
                    </a:lnTo>
                    <a:lnTo>
                      <a:pt x="38097" y="51907"/>
                    </a:lnTo>
                    <a:lnTo>
                      <a:pt x="39984" y="51811"/>
                    </a:lnTo>
                    <a:lnTo>
                      <a:pt x="41949" y="51657"/>
                    </a:lnTo>
                    <a:lnTo>
                      <a:pt x="43933" y="51483"/>
                    </a:lnTo>
                    <a:lnTo>
                      <a:pt x="44915" y="51387"/>
                    </a:lnTo>
                    <a:lnTo>
                      <a:pt x="45878" y="51271"/>
                    </a:lnTo>
                    <a:lnTo>
                      <a:pt x="46841" y="51136"/>
                    </a:lnTo>
                    <a:lnTo>
                      <a:pt x="47765" y="51002"/>
                    </a:lnTo>
                    <a:lnTo>
                      <a:pt x="48671" y="50867"/>
                    </a:lnTo>
                    <a:lnTo>
                      <a:pt x="49537" y="50693"/>
                    </a:lnTo>
                    <a:lnTo>
                      <a:pt x="50385" y="50539"/>
                    </a:lnTo>
                    <a:lnTo>
                      <a:pt x="51155" y="50347"/>
                    </a:lnTo>
                    <a:lnTo>
                      <a:pt x="51887" y="50154"/>
                    </a:lnTo>
                    <a:lnTo>
                      <a:pt x="52580" y="49942"/>
                    </a:lnTo>
                    <a:lnTo>
                      <a:pt x="53197" y="49711"/>
                    </a:lnTo>
                    <a:lnTo>
                      <a:pt x="53736" y="49461"/>
                    </a:lnTo>
                    <a:lnTo>
                      <a:pt x="54256" y="49191"/>
                    </a:lnTo>
                    <a:lnTo>
                      <a:pt x="54738" y="48902"/>
                    </a:lnTo>
                    <a:lnTo>
                      <a:pt x="55200" y="48556"/>
                    </a:lnTo>
                    <a:lnTo>
                      <a:pt x="55643" y="48170"/>
                    </a:lnTo>
                    <a:lnTo>
                      <a:pt x="56047" y="47766"/>
                    </a:lnTo>
                    <a:lnTo>
                      <a:pt x="56452" y="47323"/>
                    </a:lnTo>
                    <a:lnTo>
                      <a:pt x="56837" y="46861"/>
                    </a:lnTo>
                    <a:lnTo>
                      <a:pt x="57184" y="46360"/>
                    </a:lnTo>
                    <a:lnTo>
                      <a:pt x="57530" y="45840"/>
                    </a:lnTo>
                    <a:lnTo>
                      <a:pt x="57858" y="45301"/>
                    </a:lnTo>
                    <a:lnTo>
                      <a:pt x="58166" y="44742"/>
                    </a:lnTo>
                    <a:lnTo>
                      <a:pt x="58436" y="44145"/>
                    </a:lnTo>
                    <a:lnTo>
                      <a:pt x="58705" y="43548"/>
                    </a:lnTo>
                    <a:lnTo>
                      <a:pt x="58956" y="42932"/>
                    </a:lnTo>
                    <a:lnTo>
                      <a:pt x="59187" y="42296"/>
                    </a:lnTo>
                    <a:lnTo>
                      <a:pt x="59399" y="41641"/>
                    </a:lnTo>
                    <a:lnTo>
                      <a:pt x="59591" y="40986"/>
                    </a:lnTo>
                    <a:lnTo>
                      <a:pt x="59764" y="40332"/>
                    </a:lnTo>
                    <a:lnTo>
                      <a:pt x="59938" y="39657"/>
                    </a:lnTo>
                    <a:lnTo>
                      <a:pt x="60073" y="38964"/>
                    </a:lnTo>
                    <a:lnTo>
                      <a:pt x="60207" y="38290"/>
                    </a:lnTo>
                    <a:lnTo>
                      <a:pt x="60323" y="37597"/>
                    </a:lnTo>
                    <a:lnTo>
                      <a:pt x="60419" y="36923"/>
                    </a:lnTo>
                    <a:lnTo>
                      <a:pt x="60496" y="36229"/>
                    </a:lnTo>
                    <a:lnTo>
                      <a:pt x="60573" y="35555"/>
                    </a:lnTo>
                    <a:lnTo>
                      <a:pt x="60631" y="34881"/>
                    </a:lnTo>
                    <a:lnTo>
                      <a:pt x="60670" y="34207"/>
                    </a:lnTo>
                    <a:lnTo>
                      <a:pt x="60689" y="33552"/>
                    </a:lnTo>
                    <a:lnTo>
                      <a:pt x="60708" y="32897"/>
                    </a:lnTo>
                    <a:lnTo>
                      <a:pt x="60689" y="32262"/>
                    </a:lnTo>
                    <a:lnTo>
                      <a:pt x="60689" y="31645"/>
                    </a:lnTo>
                    <a:lnTo>
                      <a:pt x="60650" y="31029"/>
                    </a:lnTo>
                    <a:lnTo>
                      <a:pt x="60593" y="30181"/>
                    </a:lnTo>
                    <a:lnTo>
                      <a:pt x="60496" y="29353"/>
                    </a:lnTo>
                    <a:lnTo>
                      <a:pt x="60362" y="28564"/>
                    </a:lnTo>
                    <a:lnTo>
                      <a:pt x="60207" y="27793"/>
                    </a:lnTo>
                    <a:lnTo>
                      <a:pt x="60015" y="27061"/>
                    </a:lnTo>
                    <a:lnTo>
                      <a:pt x="59822" y="26368"/>
                    </a:lnTo>
                    <a:lnTo>
                      <a:pt x="59610" y="25694"/>
                    </a:lnTo>
                    <a:lnTo>
                      <a:pt x="59379" y="25078"/>
                    </a:lnTo>
                    <a:lnTo>
                      <a:pt x="59167" y="24558"/>
                    </a:lnTo>
                    <a:lnTo>
                      <a:pt x="58956" y="24057"/>
                    </a:lnTo>
                    <a:lnTo>
                      <a:pt x="58744" y="23595"/>
                    </a:lnTo>
                    <a:lnTo>
                      <a:pt x="58532" y="23171"/>
                    </a:lnTo>
                    <a:lnTo>
                      <a:pt x="58127" y="22400"/>
                    </a:lnTo>
                    <a:lnTo>
                      <a:pt x="57761" y="21765"/>
                    </a:lnTo>
                    <a:lnTo>
                      <a:pt x="57415" y="21245"/>
                    </a:lnTo>
                    <a:lnTo>
                      <a:pt x="57164" y="20879"/>
                    </a:lnTo>
                    <a:lnTo>
                      <a:pt x="56933" y="20571"/>
                    </a:lnTo>
                    <a:lnTo>
                      <a:pt x="56798" y="20301"/>
                    </a:lnTo>
                    <a:lnTo>
                      <a:pt x="56432" y="19569"/>
                    </a:lnTo>
                    <a:lnTo>
                      <a:pt x="55816" y="18433"/>
                    </a:lnTo>
                    <a:lnTo>
                      <a:pt x="55007" y="16969"/>
                    </a:lnTo>
                    <a:lnTo>
                      <a:pt x="54526" y="16141"/>
                    </a:lnTo>
                    <a:lnTo>
                      <a:pt x="53986" y="15274"/>
                    </a:lnTo>
                    <a:lnTo>
                      <a:pt x="53428" y="14369"/>
                    </a:lnTo>
                    <a:lnTo>
                      <a:pt x="52812" y="13425"/>
                    </a:lnTo>
                    <a:lnTo>
                      <a:pt x="52176" y="12462"/>
                    </a:lnTo>
                    <a:lnTo>
                      <a:pt x="51483" y="11499"/>
                    </a:lnTo>
                    <a:lnTo>
                      <a:pt x="50770" y="10536"/>
                    </a:lnTo>
                    <a:lnTo>
                      <a:pt x="50019" y="9592"/>
                    </a:lnTo>
                    <a:lnTo>
                      <a:pt x="49865" y="9265"/>
                    </a:lnTo>
                    <a:lnTo>
                      <a:pt x="49672" y="8880"/>
                    </a:lnTo>
                    <a:lnTo>
                      <a:pt x="49383" y="8379"/>
                    </a:lnTo>
                    <a:lnTo>
                      <a:pt x="49056" y="7801"/>
                    </a:lnTo>
                    <a:lnTo>
                      <a:pt x="48632" y="7127"/>
                    </a:lnTo>
                    <a:lnTo>
                      <a:pt x="48151" y="6415"/>
                    </a:lnTo>
                    <a:lnTo>
                      <a:pt x="47611" y="5663"/>
                    </a:lnTo>
                    <a:lnTo>
                      <a:pt x="47322" y="5278"/>
                    </a:lnTo>
                    <a:lnTo>
                      <a:pt x="47014" y="4893"/>
                    </a:lnTo>
                    <a:lnTo>
                      <a:pt x="46687" y="4527"/>
                    </a:lnTo>
                    <a:lnTo>
                      <a:pt x="46340" y="4142"/>
                    </a:lnTo>
                    <a:lnTo>
                      <a:pt x="45994" y="3776"/>
                    </a:lnTo>
                    <a:lnTo>
                      <a:pt x="45628" y="3429"/>
                    </a:lnTo>
                    <a:lnTo>
                      <a:pt x="45242" y="3083"/>
                    </a:lnTo>
                    <a:lnTo>
                      <a:pt x="44857" y="2755"/>
                    </a:lnTo>
                    <a:lnTo>
                      <a:pt x="44453" y="2447"/>
                    </a:lnTo>
                    <a:lnTo>
                      <a:pt x="44029" y="2158"/>
                    </a:lnTo>
                    <a:lnTo>
                      <a:pt x="43605" y="1888"/>
                    </a:lnTo>
                    <a:lnTo>
                      <a:pt x="43162" y="1657"/>
                    </a:lnTo>
                    <a:lnTo>
                      <a:pt x="42700" y="1445"/>
                    </a:lnTo>
                    <a:lnTo>
                      <a:pt x="42238" y="1272"/>
                    </a:lnTo>
                    <a:lnTo>
                      <a:pt x="41756" y="1118"/>
                    </a:lnTo>
                    <a:lnTo>
                      <a:pt x="41275" y="1002"/>
                    </a:lnTo>
                    <a:lnTo>
                      <a:pt x="40042" y="791"/>
                    </a:lnTo>
                    <a:lnTo>
                      <a:pt x="38867" y="598"/>
                    </a:lnTo>
                    <a:lnTo>
                      <a:pt x="37769" y="444"/>
                    </a:lnTo>
                    <a:lnTo>
                      <a:pt x="36729" y="328"/>
                    </a:lnTo>
                    <a:lnTo>
                      <a:pt x="35766" y="213"/>
                    </a:lnTo>
                    <a:lnTo>
                      <a:pt x="34861" y="136"/>
                    </a:lnTo>
                    <a:lnTo>
                      <a:pt x="34033" y="78"/>
                    </a:lnTo>
                    <a:lnTo>
                      <a:pt x="33282" y="39"/>
                    </a:lnTo>
                    <a:lnTo>
                      <a:pt x="32030" y="1"/>
                    </a:lnTo>
                    <a:lnTo>
                      <a:pt x="30547" y="1"/>
                    </a:lnTo>
                    <a:lnTo>
                      <a:pt x="30354" y="20"/>
                    </a:lnTo>
                    <a:lnTo>
                      <a:pt x="301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5"/>
              <p:cNvSpPr/>
              <p:nvPr/>
            </p:nvSpPr>
            <p:spPr>
              <a:xfrm>
                <a:off x="3170300" y="4173425"/>
                <a:ext cx="1517725" cy="1303450"/>
              </a:xfrm>
              <a:custGeom>
                <a:rect b="b" l="l" r="r" t="t"/>
                <a:pathLst>
                  <a:path extrusionOk="0" fill="none" h="52138" w="60709">
                    <a:moveTo>
                      <a:pt x="53736" y="49461"/>
                    </a:moveTo>
                    <a:lnTo>
                      <a:pt x="53736" y="49461"/>
                    </a:lnTo>
                    <a:lnTo>
                      <a:pt x="53197" y="49711"/>
                    </a:lnTo>
                    <a:lnTo>
                      <a:pt x="52580" y="49942"/>
                    </a:lnTo>
                    <a:lnTo>
                      <a:pt x="51887" y="50154"/>
                    </a:lnTo>
                    <a:lnTo>
                      <a:pt x="51155" y="50347"/>
                    </a:lnTo>
                    <a:lnTo>
                      <a:pt x="50385" y="50539"/>
                    </a:lnTo>
                    <a:lnTo>
                      <a:pt x="49537" y="50693"/>
                    </a:lnTo>
                    <a:lnTo>
                      <a:pt x="48671" y="50867"/>
                    </a:lnTo>
                    <a:lnTo>
                      <a:pt x="47765" y="51002"/>
                    </a:lnTo>
                    <a:lnTo>
                      <a:pt x="46841" y="51136"/>
                    </a:lnTo>
                    <a:lnTo>
                      <a:pt x="45878" y="51271"/>
                    </a:lnTo>
                    <a:lnTo>
                      <a:pt x="44915" y="51387"/>
                    </a:lnTo>
                    <a:lnTo>
                      <a:pt x="43933" y="51483"/>
                    </a:lnTo>
                    <a:lnTo>
                      <a:pt x="41949" y="51657"/>
                    </a:lnTo>
                    <a:lnTo>
                      <a:pt x="39984" y="51811"/>
                    </a:lnTo>
                    <a:lnTo>
                      <a:pt x="38097" y="51907"/>
                    </a:lnTo>
                    <a:lnTo>
                      <a:pt x="36306" y="52003"/>
                    </a:lnTo>
                    <a:lnTo>
                      <a:pt x="34669" y="52061"/>
                    </a:lnTo>
                    <a:lnTo>
                      <a:pt x="33224" y="52099"/>
                    </a:lnTo>
                    <a:lnTo>
                      <a:pt x="31125" y="52138"/>
                    </a:lnTo>
                    <a:lnTo>
                      <a:pt x="30354" y="52138"/>
                    </a:lnTo>
                    <a:lnTo>
                      <a:pt x="30354" y="52138"/>
                    </a:lnTo>
                    <a:lnTo>
                      <a:pt x="29565" y="52138"/>
                    </a:lnTo>
                    <a:lnTo>
                      <a:pt x="27465" y="52099"/>
                    </a:lnTo>
                    <a:lnTo>
                      <a:pt x="26021" y="52061"/>
                    </a:lnTo>
                    <a:lnTo>
                      <a:pt x="24384" y="52003"/>
                    </a:lnTo>
                    <a:lnTo>
                      <a:pt x="22612" y="51907"/>
                    </a:lnTo>
                    <a:lnTo>
                      <a:pt x="20705" y="51811"/>
                    </a:lnTo>
                    <a:lnTo>
                      <a:pt x="18741" y="51657"/>
                    </a:lnTo>
                    <a:lnTo>
                      <a:pt x="16776" y="51483"/>
                    </a:lnTo>
                    <a:lnTo>
                      <a:pt x="15775" y="51387"/>
                    </a:lnTo>
                    <a:lnTo>
                      <a:pt x="14812" y="51271"/>
                    </a:lnTo>
                    <a:lnTo>
                      <a:pt x="13849" y="51136"/>
                    </a:lnTo>
                    <a:lnTo>
                      <a:pt x="12924" y="51002"/>
                    </a:lnTo>
                    <a:lnTo>
                      <a:pt x="12019" y="50867"/>
                    </a:lnTo>
                    <a:lnTo>
                      <a:pt x="11152" y="50693"/>
                    </a:lnTo>
                    <a:lnTo>
                      <a:pt x="10324" y="50539"/>
                    </a:lnTo>
                    <a:lnTo>
                      <a:pt x="9534" y="50347"/>
                    </a:lnTo>
                    <a:lnTo>
                      <a:pt x="8802" y="50154"/>
                    </a:lnTo>
                    <a:lnTo>
                      <a:pt x="8109" y="49942"/>
                    </a:lnTo>
                    <a:lnTo>
                      <a:pt x="7493" y="49711"/>
                    </a:lnTo>
                    <a:lnTo>
                      <a:pt x="6953" y="49461"/>
                    </a:lnTo>
                    <a:lnTo>
                      <a:pt x="6953" y="49461"/>
                    </a:lnTo>
                    <a:lnTo>
                      <a:pt x="6453" y="49191"/>
                    </a:lnTo>
                    <a:lnTo>
                      <a:pt x="5971" y="48902"/>
                    </a:lnTo>
                    <a:lnTo>
                      <a:pt x="5509" y="48556"/>
                    </a:lnTo>
                    <a:lnTo>
                      <a:pt x="5066" y="48170"/>
                    </a:lnTo>
                    <a:lnTo>
                      <a:pt x="4642" y="47766"/>
                    </a:lnTo>
                    <a:lnTo>
                      <a:pt x="4238" y="47323"/>
                    </a:lnTo>
                    <a:lnTo>
                      <a:pt x="3853" y="46861"/>
                    </a:lnTo>
                    <a:lnTo>
                      <a:pt x="3506" y="46360"/>
                    </a:lnTo>
                    <a:lnTo>
                      <a:pt x="3159" y="45840"/>
                    </a:lnTo>
                    <a:lnTo>
                      <a:pt x="2832" y="45301"/>
                    </a:lnTo>
                    <a:lnTo>
                      <a:pt x="2543" y="44742"/>
                    </a:lnTo>
                    <a:lnTo>
                      <a:pt x="2254" y="44145"/>
                    </a:lnTo>
                    <a:lnTo>
                      <a:pt x="1984" y="43548"/>
                    </a:lnTo>
                    <a:lnTo>
                      <a:pt x="1734" y="42932"/>
                    </a:lnTo>
                    <a:lnTo>
                      <a:pt x="1503" y="42296"/>
                    </a:lnTo>
                    <a:lnTo>
                      <a:pt x="1291" y="41641"/>
                    </a:lnTo>
                    <a:lnTo>
                      <a:pt x="1098" y="40986"/>
                    </a:lnTo>
                    <a:lnTo>
                      <a:pt x="925" y="40332"/>
                    </a:lnTo>
                    <a:lnTo>
                      <a:pt x="771" y="39657"/>
                    </a:lnTo>
                    <a:lnTo>
                      <a:pt x="617" y="38964"/>
                    </a:lnTo>
                    <a:lnTo>
                      <a:pt x="482" y="38290"/>
                    </a:lnTo>
                    <a:lnTo>
                      <a:pt x="366" y="37597"/>
                    </a:lnTo>
                    <a:lnTo>
                      <a:pt x="270" y="36923"/>
                    </a:lnTo>
                    <a:lnTo>
                      <a:pt x="193" y="36229"/>
                    </a:lnTo>
                    <a:lnTo>
                      <a:pt x="116" y="35555"/>
                    </a:lnTo>
                    <a:lnTo>
                      <a:pt x="78" y="34881"/>
                    </a:lnTo>
                    <a:lnTo>
                      <a:pt x="39" y="34207"/>
                    </a:lnTo>
                    <a:lnTo>
                      <a:pt x="1" y="33552"/>
                    </a:lnTo>
                    <a:lnTo>
                      <a:pt x="1" y="32897"/>
                    </a:lnTo>
                    <a:lnTo>
                      <a:pt x="1" y="32262"/>
                    </a:lnTo>
                    <a:lnTo>
                      <a:pt x="1" y="31645"/>
                    </a:lnTo>
                    <a:lnTo>
                      <a:pt x="39" y="31029"/>
                    </a:lnTo>
                    <a:lnTo>
                      <a:pt x="39" y="31029"/>
                    </a:lnTo>
                    <a:lnTo>
                      <a:pt x="97" y="30181"/>
                    </a:lnTo>
                    <a:lnTo>
                      <a:pt x="193" y="29353"/>
                    </a:lnTo>
                    <a:lnTo>
                      <a:pt x="328" y="28564"/>
                    </a:lnTo>
                    <a:lnTo>
                      <a:pt x="482" y="27793"/>
                    </a:lnTo>
                    <a:lnTo>
                      <a:pt x="675" y="27061"/>
                    </a:lnTo>
                    <a:lnTo>
                      <a:pt x="867" y="26368"/>
                    </a:lnTo>
                    <a:lnTo>
                      <a:pt x="1079" y="25694"/>
                    </a:lnTo>
                    <a:lnTo>
                      <a:pt x="1310" y="25078"/>
                    </a:lnTo>
                    <a:lnTo>
                      <a:pt x="1310" y="25078"/>
                    </a:lnTo>
                    <a:lnTo>
                      <a:pt x="1522" y="24558"/>
                    </a:lnTo>
                    <a:lnTo>
                      <a:pt x="1734" y="24057"/>
                    </a:lnTo>
                    <a:lnTo>
                      <a:pt x="1946" y="23595"/>
                    </a:lnTo>
                    <a:lnTo>
                      <a:pt x="2158" y="23171"/>
                    </a:lnTo>
                    <a:lnTo>
                      <a:pt x="2562" y="22400"/>
                    </a:lnTo>
                    <a:lnTo>
                      <a:pt x="2947" y="21765"/>
                    </a:lnTo>
                    <a:lnTo>
                      <a:pt x="3275" y="21245"/>
                    </a:lnTo>
                    <a:lnTo>
                      <a:pt x="3525" y="20879"/>
                    </a:lnTo>
                    <a:lnTo>
                      <a:pt x="3756" y="20571"/>
                    </a:lnTo>
                    <a:lnTo>
                      <a:pt x="3756" y="20571"/>
                    </a:lnTo>
                    <a:lnTo>
                      <a:pt x="3891" y="20301"/>
                    </a:lnTo>
                    <a:lnTo>
                      <a:pt x="4276" y="19569"/>
                    </a:lnTo>
                    <a:lnTo>
                      <a:pt x="4873" y="18433"/>
                    </a:lnTo>
                    <a:lnTo>
                      <a:pt x="5701" y="16969"/>
                    </a:lnTo>
                    <a:lnTo>
                      <a:pt x="6183" y="16141"/>
                    </a:lnTo>
                    <a:lnTo>
                      <a:pt x="6703" y="15274"/>
                    </a:lnTo>
                    <a:lnTo>
                      <a:pt x="7262" y="14369"/>
                    </a:lnTo>
                    <a:lnTo>
                      <a:pt x="7878" y="13425"/>
                    </a:lnTo>
                    <a:lnTo>
                      <a:pt x="8533" y="12462"/>
                    </a:lnTo>
                    <a:lnTo>
                      <a:pt x="9207" y="11499"/>
                    </a:lnTo>
                    <a:lnTo>
                      <a:pt x="9919" y="10536"/>
                    </a:lnTo>
                    <a:lnTo>
                      <a:pt x="10671" y="9592"/>
                    </a:lnTo>
                    <a:lnTo>
                      <a:pt x="10671" y="9592"/>
                    </a:lnTo>
                    <a:lnTo>
                      <a:pt x="10825" y="9265"/>
                    </a:lnTo>
                    <a:lnTo>
                      <a:pt x="11037" y="8880"/>
                    </a:lnTo>
                    <a:lnTo>
                      <a:pt x="11306" y="8379"/>
                    </a:lnTo>
                    <a:lnTo>
                      <a:pt x="11653" y="7801"/>
                    </a:lnTo>
                    <a:lnTo>
                      <a:pt x="12057" y="7127"/>
                    </a:lnTo>
                    <a:lnTo>
                      <a:pt x="12539" y="6415"/>
                    </a:lnTo>
                    <a:lnTo>
                      <a:pt x="13078" y="5663"/>
                    </a:lnTo>
                    <a:lnTo>
                      <a:pt x="13386" y="5278"/>
                    </a:lnTo>
                    <a:lnTo>
                      <a:pt x="13694" y="4893"/>
                    </a:lnTo>
                    <a:lnTo>
                      <a:pt x="14022" y="4527"/>
                    </a:lnTo>
                    <a:lnTo>
                      <a:pt x="14349" y="4142"/>
                    </a:lnTo>
                    <a:lnTo>
                      <a:pt x="14696" y="3776"/>
                    </a:lnTo>
                    <a:lnTo>
                      <a:pt x="15062" y="3429"/>
                    </a:lnTo>
                    <a:lnTo>
                      <a:pt x="15447" y="3083"/>
                    </a:lnTo>
                    <a:lnTo>
                      <a:pt x="15852" y="2755"/>
                    </a:lnTo>
                    <a:lnTo>
                      <a:pt x="16256" y="2447"/>
                    </a:lnTo>
                    <a:lnTo>
                      <a:pt x="16660" y="2158"/>
                    </a:lnTo>
                    <a:lnTo>
                      <a:pt x="17103" y="1888"/>
                    </a:lnTo>
                    <a:lnTo>
                      <a:pt x="17546" y="1657"/>
                    </a:lnTo>
                    <a:lnTo>
                      <a:pt x="17989" y="1445"/>
                    </a:lnTo>
                    <a:lnTo>
                      <a:pt x="18452" y="1272"/>
                    </a:lnTo>
                    <a:lnTo>
                      <a:pt x="18933" y="1118"/>
                    </a:lnTo>
                    <a:lnTo>
                      <a:pt x="19415" y="1002"/>
                    </a:lnTo>
                    <a:lnTo>
                      <a:pt x="19415" y="1002"/>
                    </a:lnTo>
                    <a:lnTo>
                      <a:pt x="20647" y="791"/>
                    </a:lnTo>
                    <a:lnTo>
                      <a:pt x="21822" y="598"/>
                    </a:lnTo>
                    <a:lnTo>
                      <a:pt x="22920" y="444"/>
                    </a:lnTo>
                    <a:lnTo>
                      <a:pt x="23960" y="328"/>
                    </a:lnTo>
                    <a:lnTo>
                      <a:pt x="24942" y="213"/>
                    </a:lnTo>
                    <a:lnTo>
                      <a:pt x="25828" y="136"/>
                    </a:lnTo>
                    <a:lnTo>
                      <a:pt x="26656" y="78"/>
                    </a:lnTo>
                    <a:lnTo>
                      <a:pt x="27408" y="39"/>
                    </a:lnTo>
                    <a:lnTo>
                      <a:pt x="28659" y="1"/>
                    </a:lnTo>
                    <a:lnTo>
                      <a:pt x="29584" y="1"/>
                    </a:lnTo>
                    <a:lnTo>
                      <a:pt x="30162" y="1"/>
                    </a:lnTo>
                    <a:lnTo>
                      <a:pt x="30354" y="20"/>
                    </a:lnTo>
                    <a:lnTo>
                      <a:pt x="30354" y="20"/>
                    </a:lnTo>
                    <a:lnTo>
                      <a:pt x="30547" y="1"/>
                    </a:lnTo>
                    <a:lnTo>
                      <a:pt x="31106" y="1"/>
                    </a:lnTo>
                    <a:lnTo>
                      <a:pt x="32030" y="1"/>
                    </a:lnTo>
                    <a:lnTo>
                      <a:pt x="33282" y="39"/>
                    </a:lnTo>
                    <a:lnTo>
                      <a:pt x="34033" y="78"/>
                    </a:lnTo>
                    <a:lnTo>
                      <a:pt x="34861" y="136"/>
                    </a:lnTo>
                    <a:lnTo>
                      <a:pt x="35766" y="213"/>
                    </a:lnTo>
                    <a:lnTo>
                      <a:pt x="36729" y="328"/>
                    </a:lnTo>
                    <a:lnTo>
                      <a:pt x="37769" y="444"/>
                    </a:lnTo>
                    <a:lnTo>
                      <a:pt x="38867" y="598"/>
                    </a:lnTo>
                    <a:lnTo>
                      <a:pt x="40042" y="791"/>
                    </a:lnTo>
                    <a:lnTo>
                      <a:pt x="41275" y="1002"/>
                    </a:lnTo>
                    <a:lnTo>
                      <a:pt x="41275" y="1002"/>
                    </a:lnTo>
                    <a:lnTo>
                      <a:pt x="41756" y="1118"/>
                    </a:lnTo>
                    <a:lnTo>
                      <a:pt x="42238" y="1272"/>
                    </a:lnTo>
                    <a:lnTo>
                      <a:pt x="42700" y="1445"/>
                    </a:lnTo>
                    <a:lnTo>
                      <a:pt x="43162" y="1657"/>
                    </a:lnTo>
                    <a:lnTo>
                      <a:pt x="43605" y="1888"/>
                    </a:lnTo>
                    <a:lnTo>
                      <a:pt x="44029" y="2158"/>
                    </a:lnTo>
                    <a:lnTo>
                      <a:pt x="44453" y="2447"/>
                    </a:lnTo>
                    <a:lnTo>
                      <a:pt x="44857" y="2755"/>
                    </a:lnTo>
                    <a:lnTo>
                      <a:pt x="45242" y="3083"/>
                    </a:lnTo>
                    <a:lnTo>
                      <a:pt x="45628" y="3429"/>
                    </a:lnTo>
                    <a:lnTo>
                      <a:pt x="45994" y="3776"/>
                    </a:lnTo>
                    <a:lnTo>
                      <a:pt x="46340" y="4142"/>
                    </a:lnTo>
                    <a:lnTo>
                      <a:pt x="46687" y="4527"/>
                    </a:lnTo>
                    <a:lnTo>
                      <a:pt x="47014" y="4893"/>
                    </a:lnTo>
                    <a:lnTo>
                      <a:pt x="47322" y="5278"/>
                    </a:lnTo>
                    <a:lnTo>
                      <a:pt x="47611" y="5663"/>
                    </a:lnTo>
                    <a:lnTo>
                      <a:pt x="48151" y="6415"/>
                    </a:lnTo>
                    <a:lnTo>
                      <a:pt x="48632" y="7127"/>
                    </a:lnTo>
                    <a:lnTo>
                      <a:pt x="49056" y="7801"/>
                    </a:lnTo>
                    <a:lnTo>
                      <a:pt x="49383" y="8379"/>
                    </a:lnTo>
                    <a:lnTo>
                      <a:pt x="49672" y="8880"/>
                    </a:lnTo>
                    <a:lnTo>
                      <a:pt x="49865" y="9265"/>
                    </a:lnTo>
                    <a:lnTo>
                      <a:pt x="50019" y="9592"/>
                    </a:lnTo>
                    <a:lnTo>
                      <a:pt x="50019" y="9592"/>
                    </a:lnTo>
                    <a:lnTo>
                      <a:pt x="50770" y="10536"/>
                    </a:lnTo>
                    <a:lnTo>
                      <a:pt x="51483" y="11499"/>
                    </a:lnTo>
                    <a:lnTo>
                      <a:pt x="52176" y="12462"/>
                    </a:lnTo>
                    <a:lnTo>
                      <a:pt x="52812" y="13425"/>
                    </a:lnTo>
                    <a:lnTo>
                      <a:pt x="53428" y="14369"/>
                    </a:lnTo>
                    <a:lnTo>
                      <a:pt x="53986" y="15274"/>
                    </a:lnTo>
                    <a:lnTo>
                      <a:pt x="54526" y="16141"/>
                    </a:lnTo>
                    <a:lnTo>
                      <a:pt x="55007" y="16969"/>
                    </a:lnTo>
                    <a:lnTo>
                      <a:pt x="55816" y="18433"/>
                    </a:lnTo>
                    <a:lnTo>
                      <a:pt x="56432" y="19569"/>
                    </a:lnTo>
                    <a:lnTo>
                      <a:pt x="56798" y="20301"/>
                    </a:lnTo>
                    <a:lnTo>
                      <a:pt x="56933" y="20571"/>
                    </a:lnTo>
                    <a:lnTo>
                      <a:pt x="56933" y="20571"/>
                    </a:lnTo>
                    <a:lnTo>
                      <a:pt x="57164" y="20879"/>
                    </a:lnTo>
                    <a:lnTo>
                      <a:pt x="57415" y="21245"/>
                    </a:lnTo>
                    <a:lnTo>
                      <a:pt x="57761" y="21765"/>
                    </a:lnTo>
                    <a:lnTo>
                      <a:pt x="58127" y="22400"/>
                    </a:lnTo>
                    <a:lnTo>
                      <a:pt x="58532" y="23171"/>
                    </a:lnTo>
                    <a:lnTo>
                      <a:pt x="58744" y="23595"/>
                    </a:lnTo>
                    <a:lnTo>
                      <a:pt x="58956" y="24057"/>
                    </a:lnTo>
                    <a:lnTo>
                      <a:pt x="59167" y="24558"/>
                    </a:lnTo>
                    <a:lnTo>
                      <a:pt x="59379" y="25078"/>
                    </a:lnTo>
                    <a:lnTo>
                      <a:pt x="59379" y="25078"/>
                    </a:lnTo>
                    <a:lnTo>
                      <a:pt x="59610" y="25694"/>
                    </a:lnTo>
                    <a:lnTo>
                      <a:pt x="59822" y="26368"/>
                    </a:lnTo>
                    <a:lnTo>
                      <a:pt x="60015" y="27061"/>
                    </a:lnTo>
                    <a:lnTo>
                      <a:pt x="60207" y="27793"/>
                    </a:lnTo>
                    <a:lnTo>
                      <a:pt x="60362" y="28564"/>
                    </a:lnTo>
                    <a:lnTo>
                      <a:pt x="60496" y="29353"/>
                    </a:lnTo>
                    <a:lnTo>
                      <a:pt x="60593" y="30181"/>
                    </a:lnTo>
                    <a:lnTo>
                      <a:pt x="60650" y="31029"/>
                    </a:lnTo>
                    <a:lnTo>
                      <a:pt x="60650" y="31029"/>
                    </a:lnTo>
                    <a:lnTo>
                      <a:pt x="60689" y="31645"/>
                    </a:lnTo>
                    <a:lnTo>
                      <a:pt x="60689" y="32262"/>
                    </a:lnTo>
                    <a:lnTo>
                      <a:pt x="60708" y="32897"/>
                    </a:lnTo>
                    <a:lnTo>
                      <a:pt x="60689" y="33552"/>
                    </a:lnTo>
                    <a:lnTo>
                      <a:pt x="60670" y="34207"/>
                    </a:lnTo>
                    <a:lnTo>
                      <a:pt x="60631" y="34881"/>
                    </a:lnTo>
                    <a:lnTo>
                      <a:pt x="60573" y="35555"/>
                    </a:lnTo>
                    <a:lnTo>
                      <a:pt x="60496" y="36229"/>
                    </a:lnTo>
                    <a:lnTo>
                      <a:pt x="60419" y="36923"/>
                    </a:lnTo>
                    <a:lnTo>
                      <a:pt x="60323" y="37597"/>
                    </a:lnTo>
                    <a:lnTo>
                      <a:pt x="60207" y="38290"/>
                    </a:lnTo>
                    <a:lnTo>
                      <a:pt x="60073" y="38964"/>
                    </a:lnTo>
                    <a:lnTo>
                      <a:pt x="59938" y="39657"/>
                    </a:lnTo>
                    <a:lnTo>
                      <a:pt x="59764" y="40332"/>
                    </a:lnTo>
                    <a:lnTo>
                      <a:pt x="59591" y="40986"/>
                    </a:lnTo>
                    <a:lnTo>
                      <a:pt x="59399" y="41641"/>
                    </a:lnTo>
                    <a:lnTo>
                      <a:pt x="59187" y="42296"/>
                    </a:lnTo>
                    <a:lnTo>
                      <a:pt x="58956" y="42932"/>
                    </a:lnTo>
                    <a:lnTo>
                      <a:pt x="58705" y="43548"/>
                    </a:lnTo>
                    <a:lnTo>
                      <a:pt x="58436" y="44145"/>
                    </a:lnTo>
                    <a:lnTo>
                      <a:pt x="58166" y="44742"/>
                    </a:lnTo>
                    <a:lnTo>
                      <a:pt x="57858" y="45301"/>
                    </a:lnTo>
                    <a:lnTo>
                      <a:pt x="57530" y="45840"/>
                    </a:lnTo>
                    <a:lnTo>
                      <a:pt x="57184" y="46360"/>
                    </a:lnTo>
                    <a:lnTo>
                      <a:pt x="56837" y="46861"/>
                    </a:lnTo>
                    <a:lnTo>
                      <a:pt x="56452" y="47323"/>
                    </a:lnTo>
                    <a:lnTo>
                      <a:pt x="56047" y="47766"/>
                    </a:lnTo>
                    <a:lnTo>
                      <a:pt x="55643" y="48170"/>
                    </a:lnTo>
                    <a:lnTo>
                      <a:pt x="55200" y="48556"/>
                    </a:lnTo>
                    <a:lnTo>
                      <a:pt x="54738" y="48902"/>
                    </a:lnTo>
                    <a:lnTo>
                      <a:pt x="54256" y="49191"/>
                    </a:lnTo>
                    <a:lnTo>
                      <a:pt x="53736" y="4946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5"/>
              <p:cNvSpPr/>
              <p:nvPr/>
            </p:nvSpPr>
            <p:spPr>
              <a:xfrm>
                <a:off x="3227600" y="4886550"/>
                <a:ext cx="351525" cy="242200"/>
              </a:xfrm>
              <a:custGeom>
                <a:rect b="b" l="l" r="r" t="t"/>
                <a:pathLst>
                  <a:path extrusionOk="0" h="9688" w="14061">
                    <a:moveTo>
                      <a:pt x="694" y="0"/>
                    </a:moveTo>
                    <a:lnTo>
                      <a:pt x="309" y="1002"/>
                    </a:lnTo>
                    <a:lnTo>
                      <a:pt x="212" y="1271"/>
                    </a:lnTo>
                    <a:lnTo>
                      <a:pt x="135" y="1560"/>
                    </a:lnTo>
                    <a:lnTo>
                      <a:pt x="77" y="1830"/>
                    </a:lnTo>
                    <a:lnTo>
                      <a:pt x="39" y="2119"/>
                    </a:lnTo>
                    <a:lnTo>
                      <a:pt x="0" y="2388"/>
                    </a:lnTo>
                    <a:lnTo>
                      <a:pt x="0" y="2677"/>
                    </a:lnTo>
                    <a:lnTo>
                      <a:pt x="0" y="2947"/>
                    </a:lnTo>
                    <a:lnTo>
                      <a:pt x="39" y="3236"/>
                    </a:lnTo>
                    <a:lnTo>
                      <a:pt x="77" y="3505"/>
                    </a:lnTo>
                    <a:lnTo>
                      <a:pt x="135" y="3794"/>
                    </a:lnTo>
                    <a:lnTo>
                      <a:pt x="212" y="4064"/>
                    </a:lnTo>
                    <a:lnTo>
                      <a:pt x="289" y="4334"/>
                    </a:lnTo>
                    <a:lnTo>
                      <a:pt x="405" y="4584"/>
                    </a:lnTo>
                    <a:lnTo>
                      <a:pt x="540" y="4834"/>
                    </a:lnTo>
                    <a:lnTo>
                      <a:pt x="675" y="5085"/>
                    </a:lnTo>
                    <a:lnTo>
                      <a:pt x="829" y="5335"/>
                    </a:lnTo>
                    <a:lnTo>
                      <a:pt x="1060" y="5663"/>
                    </a:lnTo>
                    <a:lnTo>
                      <a:pt x="1329" y="5971"/>
                    </a:lnTo>
                    <a:lnTo>
                      <a:pt x="1580" y="6279"/>
                    </a:lnTo>
                    <a:lnTo>
                      <a:pt x="1869" y="6568"/>
                    </a:lnTo>
                    <a:lnTo>
                      <a:pt x="2158" y="6837"/>
                    </a:lnTo>
                    <a:lnTo>
                      <a:pt x="2466" y="7107"/>
                    </a:lnTo>
                    <a:lnTo>
                      <a:pt x="2774" y="7338"/>
                    </a:lnTo>
                    <a:lnTo>
                      <a:pt x="3101" y="7569"/>
                    </a:lnTo>
                    <a:lnTo>
                      <a:pt x="3448" y="7781"/>
                    </a:lnTo>
                    <a:lnTo>
                      <a:pt x="3795" y="7993"/>
                    </a:lnTo>
                    <a:lnTo>
                      <a:pt x="4161" y="8166"/>
                    </a:lnTo>
                    <a:lnTo>
                      <a:pt x="4527" y="8340"/>
                    </a:lnTo>
                    <a:lnTo>
                      <a:pt x="4893" y="8475"/>
                    </a:lnTo>
                    <a:lnTo>
                      <a:pt x="5278" y="8609"/>
                    </a:lnTo>
                    <a:lnTo>
                      <a:pt x="5663" y="8725"/>
                    </a:lnTo>
                    <a:lnTo>
                      <a:pt x="6048" y="8821"/>
                    </a:lnTo>
                    <a:lnTo>
                      <a:pt x="9785" y="9611"/>
                    </a:lnTo>
                    <a:lnTo>
                      <a:pt x="10151" y="9669"/>
                    </a:lnTo>
                    <a:lnTo>
                      <a:pt x="10536" y="9688"/>
                    </a:lnTo>
                    <a:lnTo>
                      <a:pt x="10902" y="9669"/>
                    </a:lnTo>
                    <a:lnTo>
                      <a:pt x="11248" y="9611"/>
                    </a:lnTo>
                    <a:lnTo>
                      <a:pt x="11595" y="9515"/>
                    </a:lnTo>
                    <a:lnTo>
                      <a:pt x="11922" y="9380"/>
                    </a:lnTo>
                    <a:lnTo>
                      <a:pt x="12231" y="9226"/>
                    </a:lnTo>
                    <a:lnTo>
                      <a:pt x="12520" y="9033"/>
                    </a:lnTo>
                    <a:lnTo>
                      <a:pt x="12808" y="8802"/>
                    </a:lnTo>
                    <a:lnTo>
                      <a:pt x="13059" y="8552"/>
                    </a:lnTo>
                    <a:lnTo>
                      <a:pt x="13271" y="8282"/>
                    </a:lnTo>
                    <a:lnTo>
                      <a:pt x="13483" y="7993"/>
                    </a:lnTo>
                    <a:lnTo>
                      <a:pt x="13637" y="7666"/>
                    </a:lnTo>
                    <a:lnTo>
                      <a:pt x="13771" y="7319"/>
                    </a:lnTo>
                    <a:lnTo>
                      <a:pt x="13868" y="6972"/>
                    </a:lnTo>
                    <a:lnTo>
                      <a:pt x="13925" y="6587"/>
                    </a:lnTo>
                    <a:lnTo>
                      <a:pt x="14060" y="5200"/>
                    </a:lnTo>
                    <a:lnTo>
                      <a:pt x="6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25"/>
              <p:cNvSpPr/>
              <p:nvPr/>
            </p:nvSpPr>
            <p:spPr>
              <a:xfrm>
                <a:off x="3227600" y="4886550"/>
                <a:ext cx="351525" cy="242200"/>
              </a:xfrm>
              <a:custGeom>
                <a:rect b="b" l="l" r="r" t="t"/>
                <a:pathLst>
                  <a:path extrusionOk="0" fill="none" h="9688" w="14061">
                    <a:moveTo>
                      <a:pt x="694" y="0"/>
                    </a:moveTo>
                    <a:lnTo>
                      <a:pt x="309" y="1002"/>
                    </a:lnTo>
                    <a:lnTo>
                      <a:pt x="309" y="1002"/>
                    </a:lnTo>
                    <a:lnTo>
                      <a:pt x="212" y="1271"/>
                    </a:lnTo>
                    <a:lnTo>
                      <a:pt x="135" y="1560"/>
                    </a:lnTo>
                    <a:lnTo>
                      <a:pt x="77" y="1830"/>
                    </a:lnTo>
                    <a:lnTo>
                      <a:pt x="39" y="2119"/>
                    </a:lnTo>
                    <a:lnTo>
                      <a:pt x="0" y="2388"/>
                    </a:lnTo>
                    <a:lnTo>
                      <a:pt x="0" y="2677"/>
                    </a:lnTo>
                    <a:lnTo>
                      <a:pt x="0" y="2947"/>
                    </a:lnTo>
                    <a:lnTo>
                      <a:pt x="39" y="3236"/>
                    </a:lnTo>
                    <a:lnTo>
                      <a:pt x="77" y="3505"/>
                    </a:lnTo>
                    <a:lnTo>
                      <a:pt x="135" y="3794"/>
                    </a:lnTo>
                    <a:lnTo>
                      <a:pt x="212" y="4064"/>
                    </a:lnTo>
                    <a:lnTo>
                      <a:pt x="289" y="4334"/>
                    </a:lnTo>
                    <a:lnTo>
                      <a:pt x="405" y="4584"/>
                    </a:lnTo>
                    <a:lnTo>
                      <a:pt x="540" y="4834"/>
                    </a:lnTo>
                    <a:lnTo>
                      <a:pt x="675" y="5085"/>
                    </a:lnTo>
                    <a:lnTo>
                      <a:pt x="829" y="5335"/>
                    </a:lnTo>
                    <a:lnTo>
                      <a:pt x="829" y="5335"/>
                    </a:lnTo>
                    <a:lnTo>
                      <a:pt x="1060" y="5663"/>
                    </a:lnTo>
                    <a:lnTo>
                      <a:pt x="1329" y="5971"/>
                    </a:lnTo>
                    <a:lnTo>
                      <a:pt x="1580" y="6279"/>
                    </a:lnTo>
                    <a:lnTo>
                      <a:pt x="1869" y="6568"/>
                    </a:lnTo>
                    <a:lnTo>
                      <a:pt x="2158" y="6837"/>
                    </a:lnTo>
                    <a:lnTo>
                      <a:pt x="2466" y="7107"/>
                    </a:lnTo>
                    <a:lnTo>
                      <a:pt x="2774" y="7338"/>
                    </a:lnTo>
                    <a:lnTo>
                      <a:pt x="3101" y="7569"/>
                    </a:lnTo>
                    <a:lnTo>
                      <a:pt x="3448" y="7781"/>
                    </a:lnTo>
                    <a:lnTo>
                      <a:pt x="3795" y="7993"/>
                    </a:lnTo>
                    <a:lnTo>
                      <a:pt x="4161" y="8166"/>
                    </a:lnTo>
                    <a:lnTo>
                      <a:pt x="4527" y="8340"/>
                    </a:lnTo>
                    <a:lnTo>
                      <a:pt x="4893" y="8475"/>
                    </a:lnTo>
                    <a:lnTo>
                      <a:pt x="5278" y="8609"/>
                    </a:lnTo>
                    <a:lnTo>
                      <a:pt x="5663" y="8725"/>
                    </a:lnTo>
                    <a:lnTo>
                      <a:pt x="6048" y="8821"/>
                    </a:lnTo>
                    <a:lnTo>
                      <a:pt x="9785" y="9611"/>
                    </a:lnTo>
                    <a:lnTo>
                      <a:pt x="9785" y="9611"/>
                    </a:lnTo>
                    <a:lnTo>
                      <a:pt x="10151" y="9669"/>
                    </a:lnTo>
                    <a:lnTo>
                      <a:pt x="10536" y="9688"/>
                    </a:lnTo>
                    <a:lnTo>
                      <a:pt x="10902" y="9669"/>
                    </a:lnTo>
                    <a:lnTo>
                      <a:pt x="11248" y="9611"/>
                    </a:lnTo>
                    <a:lnTo>
                      <a:pt x="11595" y="9515"/>
                    </a:lnTo>
                    <a:lnTo>
                      <a:pt x="11922" y="9380"/>
                    </a:lnTo>
                    <a:lnTo>
                      <a:pt x="12231" y="9226"/>
                    </a:lnTo>
                    <a:lnTo>
                      <a:pt x="12520" y="9033"/>
                    </a:lnTo>
                    <a:lnTo>
                      <a:pt x="12808" y="8802"/>
                    </a:lnTo>
                    <a:lnTo>
                      <a:pt x="13059" y="8552"/>
                    </a:lnTo>
                    <a:lnTo>
                      <a:pt x="13271" y="8282"/>
                    </a:lnTo>
                    <a:lnTo>
                      <a:pt x="13483" y="7993"/>
                    </a:lnTo>
                    <a:lnTo>
                      <a:pt x="13637" y="7666"/>
                    </a:lnTo>
                    <a:lnTo>
                      <a:pt x="13771" y="7319"/>
                    </a:lnTo>
                    <a:lnTo>
                      <a:pt x="13868" y="6972"/>
                    </a:lnTo>
                    <a:lnTo>
                      <a:pt x="13925" y="6587"/>
                    </a:lnTo>
                    <a:lnTo>
                      <a:pt x="14060" y="5200"/>
                    </a:lnTo>
                    <a:lnTo>
                      <a:pt x="69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5"/>
              <p:cNvSpPr/>
              <p:nvPr/>
            </p:nvSpPr>
            <p:spPr>
              <a:xfrm>
                <a:off x="4278725" y="4886550"/>
                <a:ext cx="351525" cy="242200"/>
              </a:xfrm>
              <a:custGeom>
                <a:rect b="b" l="l" r="r" t="t"/>
                <a:pathLst>
                  <a:path extrusionOk="0" h="9688" w="14061">
                    <a:moveTo>
                      <a:pt x="13367" y="0"/>
                    </a:moveTo>
                    <a:lnTo>
                      <a:pt x="0" y="5200"/>
                    </a:lnTo>
                    <a:lnTo>
                      <a:pt x="135" y="6587"/>
                    </a:lnTo>
                    <a:lnTo>
                      <a:pt x="193" y="6972"/>
                    </a:lnTo>
                    <a:lnTo>
                      <a:pt x="289" y="7319"/>
                    </a:lnTo>
                    <a:lnTo>
                      <a:pt x="424" y="7666"/>
                    </a:lnTo>
                    <a:lnTo>
                      <a:pt x="597" y="7993"/>
                    </a:lnTo>
                    <a:lnTo>
                      <a:pt x="790" y="8282"/>
                    </a:lnTo>
                    <a:lnTo>
                      <a:pt x="1021" y="8552"/>
                    </a:lnTo>
                    <a:lnTo>
                      <a:pt x="1271" y="8802"/>
                    </a:lnTo>
                    <a:lnTo>
                      <a:pt x="1541" y="9033"/>
                    </a:lnTo>
                    <a:lnTo>
                      <a:pt x="1830" y="9226"/>
                    </a:lnTo>
                    <a:lnTo>
                      <a:pt x="2138" y="9380"/>
                    </a:lnTo>
                    <a:lnTo>
                      <a:pt x="2485" y="9515"/>
                    </a:lnTo>
                    <a:lnTo>
                      <a:pt x="2812" y="9611"/>
                    </a:lnTo>
                    <a:lnTo>
                      <a:pt x="3178" y="9669"/>
                    </a:lnTo>
                    <a:lnTo>
                      <a:pt x="3544" y="9688"/>
                    </a:lnTo>
                    <a:lnTo>
                      <a:pt x="3910" y="9669"/>
                    </a:lnTo>
                    <a:lnTo>
                      <a:pt x="4276" y="9611"/>
                    </a:lnTo>
                    <a:lnTo>
                      <a:pt x="8012" y="8821"/>
                    </a:lnTo>
                    <a:lnTo>
                      <a:pt x="8398" y="8725"/>
                    </a:lnTo>
                    <a:lnTo>
                      <a:pt x="8802" y="8609"/>
                    </a:lnTo>
                    <a:lnTo>
                      <a:pt x="9168" y="8475"/>
                    </a:lnTo>
                    <a:lnTo>
                      <a:pt x="9553" y="8340"/>
                    </a:lnTo>
                    <a:lnTo>
                      <a:pt x="9919" y="8166"/>
                    </a:lnTo>
                    <a:lnTo>
                      <a:pt x="10266" y="7993"/>
                    </a:lnTo>
                    <a:lnTo>
                      <a:pt x="10612" y="7781"/>
                    </a:lnTo>
                    <a:lnTo>
                      <a:pt x="10959" y="7569"/>
                    </a:lnTo>
                    <a:lnTo>
                      <a:pt x="11287" y="7338"/>
                    </a:lnTo>
                    <a:lnTo>
                      <a:pt x="11595" y="7107"/>
                    </a:lnTo>
                    <a:lnTo>
                      <a:pt x="11903" y="6837"/>
                    </a:lnTo>
                    <a:lnTo>
                      <a:pt x="12192" y="6568"/>
                    </a:lnTo>
                    <a:lnTo>
                      <a:pt x="12481" y="6279"/>
                    </a:lnTo>
                    <a:lnTo>
                      <a:pt x="12750" y="5971"/>
                    </a:lnTo>
                    <a:lnTo>
                      <a:pt x="13001" y="5663"/>
                    </a:lnTo>
                    <a:lnTo>
                      <a:pt x="13232" y="5335"/>
                    </a:lnTo>
                    <a:lnTo>
                      <a:pt x="13405" y="5085"/>
                    </a:lnTo>
                    <a:lnTo>
                      <a:pt x="13540" y="4834"/>
                    </a:lnTo>
                    <a:lnTo>
                      <a:pt x="13656" y="4584"/>
                    </a:lnTo>
                    <a:lnTo>
                      <a:pt x="13771" y="4334"/>
                    </a:lnTo>
                    <a:lnTo>
                      <a:pt x="13867" y="4064"/>
                    </a:lnTo>
                    <a:lnTo>
                      <a:pt x="13944" y="3794"/>
                    </a:lnTo>
                    <a:lnTo>
                      <a:pt x="14002" y="3505"/>
                    </a:lnTo>
                    <a:lnTo>
                      <a:pt x="14041" y="3236"/>
                    </a:lnTo>
                    <a:lnTo>
                      <a:pt x="14060" y="2947"/>
                    </a:lnTo>
                    <a:lnTo>
                      <a:pt x="14060" y="2677"/>
                    </a:lnTo>
                    <a:lnTo>
                      <a:pt x="14060" y="2388"/>
                    </a:lnTo>
                    <a:lnTo>
                      <a:pt x="14041" y="2119"/>
                    </a:lnTo>
                    <a:lnTo>
                      <a:pt x="13983" y="1830"/>
                    </a:lnTo>
                    <a:lnTo>
                      <a:pt x="13925" y="1560"/>
                    </a:lnTo>
                    <a:lnTo>
                      <a:pt x="13848" y="1271"/>
                    </a:lnTo>
                    <a:lnTo>
                      <a:pt x="13752" y="1002"/>
                    </a:lnTo>
                    <a:lnTo>
                      <a:pt x="133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5"/>
              <p:cNvSpPr/>
              <p:nvPr/>
            </p:nvSpPr>
            <p:spPr>
              <a:xfrm>
                <a:off x="4278725" y="4886550"/>
                <a:ext cx="351525" cy="242200"/>
              </a:xfrm>
              <a:custGeom>
                <a:rect b="b" l="l" r="r" t="t"/>
                <a:pathLst>
                  <a:path extrusionOk="0" fill="none" h="9688" w="14061">
                    <a:moveTo>
                      <a:pt x="13367" y="0"/>
                    </a:moveTo>
                    <a:lnTo>
                      <a:pt x="13752" y="1002"/>
                    </a:lnTo>
                    <a:lnTo>
                      <a:pt x="13752" y="1002"/>
                    </a:lnTo>
                    <a:lnTo>
                      <a:pt x="13848" y="1271"/>
                    </a:lnTo>
                    <a:lnTo>
                      <a:pt x="13925" y="1560"/>
                    </a:lnTo>
                    <a:lnTo>
                      <a:pt x="13983" y="1830"/>
                    </a:lnTo>
                    <a:lnTo>
                      <a:pt x="14041" y="2119"/>
                    </a:lnTo>
                    <a:lnTo>
                      <a:pt x="14060" y="2388"/>
                    </a:lnTo>
                    <a:lnTo>
                      <a:pt x="14060" y="2677"/>
                    </a:lnTo>
                    <a:lnTo>
                      <a:pt x="14060" y="2947"/>
                    </a:lnTo>
                    <a:lnTo>
                      <a:pt x="14041" y="3236"/>
                    </a:lnTo>
                    <a:lnTo>
                      <a:pt x="14002" y="3505"/>
                    </a:lnTo>
                    <a:lnTo>
                      <a:pt x="13944" y="3794"/>
                    </a:lnTo>
                    <a:lnTo>
                      <a:pt x="13867" y="4064"/>
                    </a:lnTo>
                    <a:lnTo>
                      <a:pt x="13771" y="4334"/>
                    </a:lnTo>
                    <a:lnTo>
                      <a:pt x="13656" y="4584"/>
                    </a:lnTo>
                    <a:lnTo>
                      <a:pt x="13540" y="4834"/>
                    </a:lnTo>
                    <a:lnTo>
                      <a:pt x="13405" y="5085"/>
                    </a:lnTo>
                    <a:lnTo>
                      <a:pt x="13232" y="5335"/>
                    </a:lnTo>
                    <a:lnTo>
                      <a:pt x="13232" y="5335"/>
                    </a:lnTo>
                    <a:lnTo>
                      <a:pt x="13232" y="5335"/>
                    </a:lnTo>
                    <a:lnTo>
                      <a:pt x="13001" y="5663"/>
                    </a:lnTo>
                    <a:lnTo>
                      <a:pt x="12750" y="5971"/>
                    </a:lnTo>
                    <a:lnTo>
                      <a:pt x="12481" y="6279"/>
                    </a:lnTo>
                    <a:lnTo>
                      <a:pt x="12192" y="6568"/>
                    </a:lnTo>
                    <a:lnTo>
                      <a:pt x="11903" y="6837"/>
                    </a:lnTo>
                    <a:lnTo>
                      <a:pt x="11595" y="7107"/>
                    </a:lnTo>
                    <a:lnTo>
                      <a:pt x="11287" y="7338"/>
                    </a:lnTo>
                    <a:lnTo>
                      <a:pt x="10959" y="7569"/>
                    </a:lnTo>
                    <a:lnTo>
                      <a:pt x="10612" y="7781"/>
                    </a:lnTo>
                    <a:lnTo>
                      <a:pt x="10266" y="7993"/>
                    </a:lnTo>
                    <a:lnTo>
                      <a:pt x="9919" y="8166"/>
                    </a:lnTo>
                    <a:lnTo>
                      <a:pt x="9553" y="8340"/>
                    </a:lnTo>
                    <a:lnTo>
                      <a:pt x="9168" y="8475"/>
                    </a:lnTo>
                    <a:lnTo>
                      <a:pt x="8802" y="8609"/>
                    </a:lnTo>
                    <a:lnTo>
                      <a:pt x="8398" y="8725"/>
                    </a:lnTo>
                    <a:lnTo>
                      <a:pt x="8012" y="8821"/>
                    </a:lnTo>
                    <a:lnTo>
                      <a:pt x="4276" y="9611"/>
                    </a:lnTo>
                    <a:lnTo>
                      <a:pt x="4276" y="9611"/>
                    </a:lnTo>
                    <a:lnTo>
                      <a:pt x="3910" y="9669"/>
                    </a:lnTo>
                    <a:lnTo>
                      <a:pt x="3544" y="9688"/>
                    </a:lnTo>
                    <a:lnTo>
                      <a:pt x="3178" y="9669"/>
                    </a:lnTo>
                    <a:lnTo>
                      <a:pt x="2812" y="9611"/>
                    </a:lnTo>
                    <a:lnTo>
                      <a:pt x="2485" y="9515"/>
                    </a:lnTo>
                    <a:lnTo>
                      <a:pt x="2138" y="9380"/>
                    </a:lnTo>
                    <a:lnTo>
                      <a:pt x="1830" y="9226"/>
                    </a:lnTo>
                    <a:lnTo>
                      <a:pt x="1541" y="9033"/>
                    </a:lnTo>
                    <a:lnTo>
                      <a:pt x="1271" y="8802"/>
                    </a:lnTo>
                    <a:lnTo>
                      <a:pt x="1021" y="8552"/>
                    </a:lnTo>
                    <a:lnTo>
                      <a:pt x="790" y="8282"/>
                    </a:lnTo>
                    <a:lnTo>
                      <a:pt x="597" y="7993"/>
                    </a:lnTo>
                    <a:lnTo>
                      <a:pt x="424" y="7666"/>
                    </a:lnTo>
                    <a:lnTo>
                      <a:pt x="289" y="7319"/>
                    </a:lnTo>
                    <a:lnTo>
                      <a:pt x="193" y="6972"/>
                    </a:lnTo>
                    <a:lnTo>
                      <a:pt x="135" y="6587"/>
                    </a:lnTo>
                    <a:lnTo>
                      <a:pt x="0" y="5200"/>
                    </a:lnTo>
                    <a:lnTo>
                      <a:pt x="133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5"/>
              <p:cNvSpPr/>
              <p:nvPr/>
            </p:nvSpPr>
            <p:spPr>
              <a:xfrm>
                <a:off x="3589200" y="5178800"/>
                <a:ext cx="679425" cy="203725"/>
              </a:xfrm>
              <a:custGeom>
                <a:rect b="b" l="l" r="r" t="t"/>
                <a:pathLst>
                  <a:path extrusionOk="0" h="8149" w="27177">
                    <a:moveTo>
                      <a:pt x="1195" y="1"/>
                    </a:moveTo>
                    <a:lnTo>
                      <a:pt x="1060" y="20"/>
                    </a:lnTo>
                    <a:lnTo>
                      <a:pt x="925" y="59"/>
                    </a:lnTo>
                    <a:lnTo>
                      <a:pt x="810" y="97"/>
                    </a:lnTo>
                    <a:lnTo>
                      <a:pt x="694" y="155"/>
                    </a:lnTo>
                    <a:lnTo>
                      <a:pt x="579" y="213"/>
                    </a:lnTo>
                    <a:lnTo>
                      <a:pt x="482" y="290"/>
                    </a:lnTo>
                    <a:lnTo>
                      <a:pt x="386" y="386"/>
                    </a:lnTo>
                    <a:lnTo>
                      <a:pt x="309" y="483"/>
                    </a:lnTo>
                    <a:lnTo>
                      <a:pt x="232" y="579"/>
                    </a:lnTo>
                    <a:lnTo>
                      <a:pt x="155" y="694"/>
                    </a:lnTo>
                    <a:lnTo>
                      <a:pt x="97" y="810"/>
                    </a:lnTo>
                    <a:lnTo>
                      <a:pt x="59" y="925"/>
                    </a:lnTo>
                    <a:lnTo>
                      <a:pt x="20" y="1060"/>
                    </a:lnTo>
                    <a:lnTo>
                      <a:pt x="1" y="1176"/>
                    </a:lnTo>
                    <a:lnTo>
                      <a:pt x="1" y="1311"/>
                    </a:lnTo>
                    <a:lnTo>
                      <a:pt x="1" y="8148"/>
                    </a:lnTo>
                    <a:lnTo>
                      <a:pt x="27177" y="8148"/>
                    </a:lnTo>
                    <a:lnTo>
                      <a:pt x="27177" y="1311"/>
                    </a:lnTo>
                    <a:lnTo>
                      <a:pt x="27177" y="1176"/>
                    </a:lnTo>
                    <a:lnTo>
                      <a:pt x="27157" y="1060"/>
                    </a:lnTo>
                    <a:lnTo>
                      <a:pt x="27119" y="925"/>
                    </a:lnTo>
                    <a:lnTo>
                      <a:pt x="27080" y="810"/>
                    </a:lnTo>
                    <a:lnTo>
                      <a:pt x="27023" y="694"/>
                    </a:lnTo>
                    <a:lnTo>
                      <a:pt x="26946" y="579"/>
                    </a:lnTo>
                    <a:lnTo>
                      <a:pt x="26869" y="483"/>
                    </a:lnTo>
                    <a:lnTo>
                      <a:pt x="26792" y="386"/>
                    </a:lnTo>
                    <a:lnTo>
                      <a:pt x="26695" y="290"/>
                    </a:lnTo>
                    <a:lnTo>
                      <a:pt x="26599" y="213"/>
                    </a:lnTo>
                    <a:lnTo>
                      <a:pt x="26483" y="155"/>
                    </a:lnTo>
                    <a:lnTo>
                      <a:pt x="26368" y="97"/>
                    </a:lnTo>
                    <a:lnTo>
                      <a:pt x="26252" y="59"/>
                    </a:lnTo>
                    <a:lnTo>
                      <a:pt x="26117" y="20"/>
                    </a:lnTo>
                    <a:lnTo>
                      <a:pt x="2598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5"/>
              <p:cNvSpPr/>
              <p:nvPr/>
            </p:nvSpPr>
            <p:spPr>
              <a:xfrm>
                <a:off x="3203050" y="4172950"/>
                <a:ext cx="1451750" cy="905250"/>
              </a:xfrm>
              <a:custGeom>
                <a:rect b="b" l="l" r="r" t="t"/>
                <a:pathLst>
                  <a:path extrusionOk="0" h="36210" w="58070">
                    <a:moveTo>
                      <a:pt x="27850" y="1"/>
                    </a:moveTo>
                    <a:lnTo>
                      <a:pt x="26964" y="20"/>
                    </a:lnTo>
                    <a:lnTo>
                      <a:pt x="25828" y="78"/>
                    </a:lnTo>
                    <a:lnTo>
                      <a:pt x="24460" y="155"/>
                    </a:lnTo>
                    <a:lnTo>
                      <a:pt x="23709" y="232"/>
                    </a:lnTo>
                    <a:lnTo>
                      <a:pt x="22881" y="309"/>
                    </a:lnTo>
                    <a:lnTo>
                      <a:pt x="21803" y="444"/>
                    </a:lnTo>
                    <a:lnTo>
                      <a:pt x="20647" y="598"/>
                    </a:lnTo>
                    <a:lnTo>
                      <a:pt x="19414" y="790"/>
                    </a:lnTo>
                    <a:lnTo>
                      <a:pt x="18105" y="1021"/>
                    </a:lnTo>
                    <a:lnTo>
                      <a:pt x="17623" y="1137"/>
                    </a:lnTo>
                    <a:lnTo>
                      <a:pt x="17142" y="1272"/>
                    </a:lnTo>
                    <a:lnTo>
                      <a:pt x="16679" y="1464"/>
                    </a:lnTo>
                    <a:lnTo>
                      <a:pt x="16236" y="1676"/>
                    </a:lnTo>
                    <a:lnTo>
                      <a:pt x="15793" y="1907"/>
                    </a:lnTo>
                    <a:lnTo>
                      <a:pt x="15350" y="2177"/>
                    </a:lnTo>
                    <a:lnTo>
                      <a:pt x="14946" y="2466"/>
                    </a:lnTo>
                    <a:lnTo>
                      <a:pt x="14542" y="2774"/>
                    </a:lnTo>
                    <a:lnTo>
                      <a:pt x="14137" y="3102"/>
                    </a:lnTo>
                    <a:lnTo>
                      <a:pt x="13752" y="3448"/>
                    </a:lnTo>
                    <a:lnTo>
                      <a:pt x="13386" y="3795"/>
                    </a:lnTo>
                    <a:lnTo>
                      <a:pt x="13039" y="4161"/>
                    </a:lnTo>
                    <a:lnTo>
                      <a:pt x="12712" y="4546"/>
                    </a:lnTo>
                    <a:lnTo>
                      <a:pt x="12384" y="4912"/>
                    </a:lnTo>
                    <a:lnTo>
                      <a:pt x="12076" y="5297"/>
                    </a:lnTo>
                    <a:lnTo>
                      <a:pt x="11768" y="5682"/>
                    </a:lnTo>
                    <a:lnTo>
                      <a:pt x="11229" y="6434"/>
                    </a:lnTo>
                    <a:lnTo>
                      <a:pt x="10747" y="7146"/>
                    </a:lnTo>
                    <a:lnTo>
                      <a:pt x="10343" y="7801"/>
                    </a:lnTo>
                    <a:lnTo>
                      <a:pt x="9996" y="8398"/>
                    </a:lnTo>
                    <a:lnTo>
                      <a:pt x="9727" y="8899"/>
                    </a:lnTo>
                    <a:lnTo>
                      <a:pt x="9515" y="9265"/>
                    </a:lnTo>
                    <a:lnTo>
                      <a:pt x="9361" y="9611"/>
                    </a:lnTo>
                    <a:lnTo>
                      <a:pt x="8629" y="10536"/>
                    </a:lnTo>
                    <a:lnTo>
                      <a:pt x="7916" y="11499"/>
                    </a:lnTo>
                    <a:lnTo>
                      <a:pt x="7242" y="12443"/>
                    </a:lnTo>
                    <a:lnTo>
                      <a:pt x="6606" y="13386"/>
                    </a:lnTo>
                    <a:lnTo>
                      <a:pt x="6009" y="14311"/>
                    </a:lnTo>
                    <a:lnTo>
                      <a:pt x="5432" y="15216"/>
                    </a:lnTo>
                    <a:lnTo>
                      <a:pt x="4912" y="16083"/>
                    </a:lnTo>
                    <a:lnTo>
                      <a:pt x="4430" y="16892"/>
                    </a:lnTo>
                    <a:lnTo>
                      <a:pt x="4430" y="16911"/>
                    </a:lnTo>
                    <a:lnTo>
                      <a:pt x="3583" y="18394"/>
                    </a:lnTo>
                    <a:lnTo>
                      <a:pt x="2966" y="19569"/>
                    </a:lnTo>
                    <a:lnTo>
                      <a:pt x="2581" y="20320"/>
                    </a:lnTo>
                    <a:lnTo>
                      <a:pt x="2446" y="20590"/>
                    </a:lnTo>
                    <a:lnTo>
                      <a:pt x="2215" y="20898"/>
                    </a:lnTo>
                    <a:lnTo>
                      <a:pt x="1965" y="21264"/>
                    </a:lnTo>
                    <a:lnTo>
                      <a:pt x="1637" y="21784"/>
                    </a:lnTo>
                    <a:lnTo>
                      <a:pt x="1252" y="22419"/>
                    </a:lnTo>
                    <a:lnTo>
                      <a:pt x="848" y="23190"/>
                    </a:lnTo>
                    <a:lnTo>
                      <a:pt x="636" y="23614"/>
                    </a:lnTo>
                    <a:lnTo>
                      <a:pt x="424" y="24076"/>
                    </a:lnTo>
                    <a:lnTo>
                      <a:pt x="212" y="24577"/>
                    </a:lnTo>
                    <a:lnTo>
                      <a:pt x="0" y="25097"/>
                    </a:lnTo>
                    <a:lnTo>
                      <a:pt x="212" y="25790"/>
                    </a:lnTo>
                    <a:lnTo>
                      <a:pt x="443" y="26464"/>
                    </a:lnTo>
                    <a:lnTo>
                      <a:pt x="674" y="27138"/>
                    </a:lnTo>
                    <a:lnTo>
                      <a:pt x="944" y="27793"/>
                    </a:lnTo>
                    <a:lnTo>
                      <a:pt x="1233" y="28429"/>
                    </a:lnTo>
                    <a:lnTo>
                      <a:pt x="1541" y="29045"/>
                    </a:lnTo>
                    <a:lnTo>
                      <a:pt x="1868" y="29623"/>
                    </a:lnTo>
                    <a:lnTo>
                      <a:pt x="2215" y="30200"/>
                    </a:lnTo>
                    <a:lnTo>
                      <a:pt x="2581" y="30740"/>
                    </a:lnTo>
                    <a:lnTo>
                      <a:pt x="2966" y="31241"/>
                    </a:lnTo>
                    <a:lnTo>
                      <a:pt x="3390" y="31722"/>
                    </a:lnTo>
                    <a:lnTo>
                      <a:pt x="3833" y="32165"/>
                    </a:lnTo>
                    <a:lnTo>
                      <a:pt x="4295" y="32569"/>
                    </a:lnTo>
                    <a:lnTo>
                      <a:pt x="4777" y="32935"/>
                    </a:lnTo>
                    <a:lnTo>
                      <a:pt x="5027" y="33109"/>
                    </a:lnTo>
                    <a:lnTo>
                      <a:pt x="5277" y="33263"/>
                    </a:lnTo>
                    <a:lnTo>
                      <a:pt x="5547" y="33417"/>
                    </a:lnTo>
                    <a:lnTo>
                      <a:pt x="5817" y="33552"/>
                    </a:lnTo>
                    <a:lnTo>
                      <a:pt x="6106" y="33687"/>
                    </a:lnTo>
                    <a:lnTo>
                      <a:pt x="6414" y="33821"/>
                    </a:lnTo>
                    <a:lnTo>
                      <a:pt x="7088" y="34053"/>
                    </a:lnTo>
                    <a:lnTo>
                      <a:pt x="7820" y="34284"/>
                    </a:lnTo>
                    <a:lnTo>
                      <a:pt x="8629" y="34476"/>
                    </a:lnTo>
                    <a:lnTo>
                      <a:pt x="8937" y="34553"/>
                    </a:lnTo>
                    <a:lnTo>
                      <a:pt x="8995" y="34573"/>
                    </a:lnTo>
                    <a:lnTo>
                      <a:pt x="9649" y="34707"/>
                    </a:lnTo>
                    <a:lnTo>
                      <a:pt x="10343" y="34842"/>
                    </a:lnTo>
                    <a:lnTo>
                      <a:pt x="11055" y="34977"/>
                    </a:lnTo>
                    <a:lnTo>
                      <a:pt x="11787" y="35093"/>
                    </a:lnTo>
                    <a:lnTo>
                      <a:pt x="13328" y="35304"/>
                    </a:lnTo>
                    <a:lnTo>
                      <a:pt x="14907" y="35478"/>
                    </a:lnTo>
                    <a:lnTo>
                      <a:pt x="16506" y="35632"/>
                    </a:lnTo>
                    <a:lnTo>
                      <a:pt x="18105" y="35767"/>
                    </a:lnTo>
                    <a:lnTo>
                      <a:pt x="19684" y="35882"/>
                    </a:lnTo>
                    <a:lnTo>
                      <a:pt x="21225" y="35979"/>
                    </a:lnTo>
                    <a:lnTo>
                      <a:pt x="23266" y="36075"/>
                    </a:lnTo>
                    <a:lnTo>
                      <a:pt x="25096" y="36133"/>
                    </a:lnTo>
                    <a:lnTo>
                      <a:pt x="26656" y="36171"/>
                    </a:lnTo>
                    <a:lnTo>
                      <a:pt x="27870" y="36190"/>
                    </a:lnTo>
                    <a:lnTo>
                      <a:pt x="29044" y="36210"/>
                    </a:lnTo>
                    <a:lnTo>
                      <a:pt x="30200" y="36190"/>
                    </a:lnTo>
                    <a:lnTo>
                      <a:pt x="31413" y="36171"/>
                    </a:lnTo>
                    <a:lnTo>
                      <a:pt x="32973" y="36133"/>
                    </a:lnTo>
                    <a:lnTo>
                      <a:pt x="34803" y="36075"/>
                    </a:lnTo>
                    <a:lnTo>
                      <a:pt x="36845" y="35979"/>
                    </a:lnTo>
                    <a:lnTo>
                      <a:pt x="38366" y="35882"/>
                    </a:lnTo>
                    <a:lnTo>
                      <a:pt x="39926" y="35767"/>
                    </a:lnTo>
                    <a:lnTo>
                      <a:pt x="41525" y="35651"/>
                    </a:lnTo>
                    <a:lnTo>
                      <a:pt x="43104" y="35497"/>
                    </a:lnTo>
                    <a:lnTo>
                      <a:pt x="44684" y="35304"/>
                    </a:lnTo>
                    <a:lnTo>
                      <a:pt x="46186" y="35093"/>
                    </a:lnTo>
                    <a:lnTo>
                      <a:pt x="47630" y="34861"/>
                    </a:lnTo>
                    <a:lnTo>
                      <a:pt x="48324" y="34727"/>
                    </a:lnTo>
                    <a:lnTo>
                      <a:pt x="48979" y="34592"/>
                    </a:lnTo>
                    <a:lnTo>
                      <a:pt x="49133" y="34553"/>
                    </a:lnTo>
                    <a:lnTo>
                      <a:pt x="49344" y="34515"/>
                    </a:lnTo>
                    <a:lnTo>
                      <a:pt x="50173" y="34303"/>
                    </a:lnTo>
                    <a:lnTo>
                      <a:pt x="50943" y="34072"/>
                    </a:lnTo>
                    <a:lnTo>
                      <a:pt x="51636" y="33821"/>
                    </a:lnTo>
                    <a:lnTo>
                      <a:pt x="51964" y="33687"/>
                    </a:lnTo>
                    <a:lnTo>
                      <a:pt x="52253" y="33552"/>
                    </a:lnTo>
                    <a:lnTo>
                      <a:pt x="52522" y="33417"/>
                    </a:lnTo>
                    <a:lnTo>
                      <a:pt x="52792" y="33263"/>
                    </a:lnTo>
                    <a:lnTo>
                      <a:pt x="53042" y="33109"/>
                    </a:lnTo>
                    <a:lnTo>
                      <a:pt x="53293" y="32935"/>
                    </a:lnTo>
                    <a:lnTo>
                      <a:pt x="53794" y="32569"/>
                    </a:lnTo>
                    <a:lnTo>
                      <a:pt x="54237" y="32165"/>
                    </a:lnTo>
                    <a:lnTo>
                      <a:pt x="54680" y="31722"/>
                    </a:lnTo>
                    <a:lnTo>
                      <a:pt x="55103" y="31241"/>
                    </a:lnTo>
                    <a:lnTo>
                      <a:pt x="55488" y="30740"/>
                    </a:lnTo>
                    <a:lnTo>
                      <a:pt x="55854" y="30200"/>
                    </a:lnTo>
                    <a:lnTo>
                      <a:pt x="56201" y="29623"/>
                    </a:lnTo>
                    <a:lnTo>
                      <a:pt x="56528" y="29045"/>
                    </a:lnTo>
                    <a:lnTo>
                      <a:pt x="56837" y="28429"/>
                    </a:lnTo>
                    <a:lnTo>
                      <a:pt x="57126" y="27793"/>
                    </a:lnTo>
                    <a:lnTo>
                      <a:pt x="57395" y="27138"/>
                    </a:lnTo>
                    <a:lnTo>
                      <a:pt x="57646" y="26464"/>
                    </a:lnTo>
                    <a:lnTo>
                      <a:pt x="57857" y="25790"/>
                    </a:lnTo>
                    <a:lnTo>
                      <a:pt x="58069" y="25097"/>
                    </a:lnTo>
                    <a:lnTo>
                      <a:pt x="57857" y="24577"/>
                    </a:lnTo>
                    <a:lnTo>
                      <a:pt x="57646" y="24076"/>
                    </a:lnTo>
                    <a:lnTo>
                      <a:pt x="57434" y="23614"/>
                    </a:lnTo>
                    <a:lnTo>
                      <a:pt x="57222" y="23190"/>
                    </a:lnTo>
                    <a:lnTo>
                      <a:pt x="56817" y="22419"/>
                    </a:lnTo>
                    <a:lnTo>
                      <a:pt x="56451" y="21784"/>
                    </a:lnTo>
                    <a:lnTo>
                      <a:pt x="56105" y="21264"/>
                    </a:lnTo>
                    <a:lnTo>
                      <a:pt x="55854" y="20898"/>
                    </a:lnTo>
                    <a:lnTo>
                      <a:pt x="55623" y="20590"/>
                    </a:lnTo>
                    <a:lnTo>
                      <a:pt x="55488" y="20320"/>
                    </a:lnTo>
                    <a:lnTo>
                      <a:pt x="55122" y="19588"/>
                    </a:lnTo>
                    <a:lnTo>
                      <a:pt x="54506" y="18433"/>
                    </a:lnTo>
                    <a:lnTo>
                      <a:pt x="53697" y="16988"/>
                    </a:lnTo>
                    <a:lnTo>
                      <a:pt x="53216" y="16160"/>
                    </a:lnTo>
                    <a:lnTo>
                      <a:pt x="52676" y="15293"/>
                    </a:lnTo>
                    <a:lnTo>
                      <a:pt x="52118" y="14388"/>
                    </a:lnTo>
                    <a:lnTo>
                      <a:pt x="51502" y="13444"/>
                    </a:lnTo>
                    <a:lnTo>
                      <a:pt x="50866" y="12481"/>
                    </a:lnTo>
                    <a:lnTo>
                      <a:pt x="50173" y="11518"/>
                    </a:lnTo>
                    <a:lnTo>
                      <a:pt x="49460" y="10555"/>
                    </a:lnTo>
                    <a:lnTo>
                      <a:pt x="48709" y="9611"/>
                    </a:lnTo>
                    <a:lnTo>
                      <a:pt x="48555" y="9265"/>
                    </a:lnTo>
                    <a:lnTo>
                      <a:pt x="48362" y="8899"/>
                    </a:lnTo>
                    <a:lnTo>
                      <a:pt x="48073" y="8398"/>
                    </a:lnTo>
                    <a:lnTo>
                      <a:pt x="47746" y="7801"/>
                    </a:lnTo>
                    <a:lnTo>
                      <a:pt x="47322" y="7146"/>
                    </a:lnTo>
                    <a:lnTo>
                      <a:pt x="46841" y="6434"/>
                    </a:lnTo>
                    <a:lnTo>
                      <a:pt x="46301" y="5682"/>
                    </a:lnTo>
                    <a:lnTo>
                      <a:pt x="46012" y="5297"/>
                    </a:lnTo>
                    <a:lnTo>
                      <a:pt x="45704" y="4912"/>
                    </a:lnTo>
                    <a:lnTo>
                      <a:pt x="45377" y="4546"/>
                    </a:lnTo>
                    <a:lnTo>
                      <a:pt x="45030" y="4161"/>
                    </a:lnTo>
                    <a:lnTo>
                      <a:pt x="44684" y="3795"/>
                    </a:lnTo>
                    <a:lnTo>
                      <a:pt x="44318" y="3448"/>
                    </a:lnTo>
                    <a:lnTo>
                      <a:pt x="43932" y="3102"/>
                    </a:lnTo>
                    <a:lnTo>
                      <a:pt x="43547" y="2774"/>
                    </a:lnTo>
                    <a:lnTo>
                      <a:pt x="43143" y="2466"/>
                    </a:lnTo>
                    <a:lnTo>
                      <a:pt x="42719" y="2177"/>
                    </a:lnTo>
                    <a:lnTo>
                      <a:pt x="42295" y="1907"/>
                    </a:lnTo>
                    <a:lnTo>
                      <a:pt x="41852" y="1676"/>
                    </a:lnTo>
                    <a:lnTo>
                      <a:pt x="41390" y="1464"/>
                    </a:lnTo>
                    <a:lnTo>
                      <a:pt x="40928" y="1272"/>
                    </a:lnTo>
                    <a:lnTo>
                      <a:pt x="40446" y="1137"/>
                    </a:lnTo>
                    <a:lnTo>
                      <a:pt x="39965" y="1021"/>
                    </a:lnTo>
                    <a:lnTo>
                      <a:pt x="38674" y="790"/>
                    </a:lnTo>
                    <a:lnTo>
                      <a:pt x="37423" y="598"/>
                    </a:lnTo>
                    <a:lnTo>
                      <a:pt x="36267" y="444"/>
                    </a:lnTo>
                    <a:lnTo>
                      <a:pt x="35188" y="309"/>
                    </a:lnTo>
                    <a:lnTo>
                      <a:pt x="34360" y="232"/>
                    </a:lnTo>
                    <a:lnTo>
                      <a:pt x="33609" y="155"/>
                    </a:lnTo>
                    <a:lnTo>
                      <a:pt x="32242" y="78"/>
                    </a:lnTo>
                    <a:lnTo>
                      <a:pt x="31105" y="20"/>
                    </a:lnTo>
                    <a:lnTo>
                      <a:pt x="30200" y="1"/>
                    </a:lnTo>
                    <a:lnTo>
                      <a:pt x="29333" y="20"/>
                    </a:lnTo>
                    <a:lnTo>
                      <a:pt x="29044" y="39"/>
                    </a:lnTo>
                    <a:lnTo>
                      <a:pt x="28736" y="20"/>
                    </a:lnTo>
                    <a:lnTo>
                      <a:pt x="278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25"/>
              <p:cNvSpPr/>
              <p:nvPr/>
            </p:nvSpPr>
            <p:spPr>
              <a:xfrm>
                <a:off x="3203050" y="4172950"/>
                <a:ext cx="1451750" cy="905250"/>
              </a:xfrm>
              <a:custGeom>
                <a:rect b="b" l="l" r="r" t="t"/>
                <a:pathLst>
                  <a:path extrusionOk="0" fill="none" h="36210" w="58070">
                    <a:moveTo>
                      <a:pt x="58069" y="25097"/>
                    </a:moveTo>
                    <a:lnTo>
                      <a:pt x="58069" y="25097"/>
                    </a:lnTo>
                    <a:lnTo>
                      <a:pt x="57857" y="25790"/>
                    </a:lnTo>
                    <a:lnTo>
                      <a:pt x="57646" y="26464"/>
                    </a:lnTo>
                    <a:lnTo>
                      <a:pt x="57395" y="27138"/>
                    </a:lnTo>
                    <a:lnTo>
                      <a:pt x="57126" y="27793"/>
                    </a:lnTo>
                    <a:lnTo>
                      <a:pt x="56837" y="28429"/>
                    </a:lnTo>
                    <a:lnTo>
                      <a:pt x="56528" y="29045"/>
                    </a:lnTo>
                    <a:lnTo>
                      <a:pt x="56201" y="29623"/>
                    </a:lnTo>
                    <a:lnTo>
                      <a:pt x="55854" y="30200"/>
                    </a:lnTo>
                    <a:lnTo>
                      <a:pt x="55488" y="30740"/>
                    </a:lnTo>
                    <a:lnTo>
                      <a:pt x="55103" y="31241"/>
                    </a:lnTo>
                    <a:lnTo>
                      <a:pt x="54680" y="31722"/>
                    </a:lnTo>
                    <a:lnTo>
                      <a:pt x="54237" y="32165"/>
                    </a:lnTo>
                    <a:lnTo>
                      <a:pt x="53794" y="32569"/>
                    </a:lnTo>
                    <a:lnTo>
                      <a:pt x="53293" y="32935"/>
                    </a:lnTo>
                    <a:lnTo>
                      <a:pt x="53042" y="33109"/>
                    </a:lnTo>
                    <a:lnTo>
                      <a:pt x="52792" y="33263"/>
                    </a:lnTo>
                    <a:lnTo>
                      <a:pt x="52522" y="33417"/>
                    </a:lnTo>
                    <a:lnTo>
                      <a:pt x="52253" y="33552"/>
                    </a:lnTo>
                    <a:lnTo>
                      <a:pt x="52253" y="33552"/>
                    </a:lnTo>
                    <a:lnTo>
                      <a:pt x="51964" y="33687"/>
                    </a:lnTo>
                    <a:lnTo>
                      <a:pt x="51636" y="33821"/>
                    </a:lnTo>
                    <a:lnTo>
                      <a:pt x="50943" y="34072"/>
                    </a:lnTo>
                    <a:lnTo>
                      <a:pt x="50173" y="34303"/>
                    </a:lnTo>
                    <a:lnTo>
                      <a:pt x="49344" y="34515"/>
                    </a:lnTo>
                    <a:lnTo>
                      <a:pt x="49344" y="34515"/>
                    </a:lnTo>
                    <a:lnTo>
                      <a:pt x="49133" y="34553"/>
                    </a:lnTo>
                    <a:lnTo>
                      <a:pt x="49133" y="34553"/>
                    </a:lnTo>
                    <a:lnTo>
                      <a:pt x="48979" y="34592"/>
                    </a:lnTo>
                    <a:lnTo>
                      <a:pt x="48979" y="34592"/>
                    </a:lnTo>
                    <a:lnTo>
                      <a:pt x="48324" y="34727"/>
                    </a:lnTo>
                    <a:lnTo>
                      <a:pt x="47630" y="34861"/>
                    </a:lnTo>
                    <a:lnTo>
                      <a:pt x="46186" y="35093"/>
                    </a:lnTo>
                    <a:lnTo>
                      <a:pt x="44684" y="35304"/>
                    </a:lnTo>
                    <a:lnTo>
                      <a:pt x="43104" y="35497"/>
                    </a:lnTo>
                    <a:lnTo>
                      <a:pt x="41525" y="35651"/>
                    </a:lnTo>
                    <a:lnTo>
                      <a:pt x="39926" y="35767"/>
                    </a:lnTo>
                    <a:lnTo>
                      <a:pt x="38366" y="35882"/>
                    </a:lnTo>
                    <a:lnTo>
                      <a:pt x="36845" y="35979"/>
                    </a:lnTo>
                    <a:lnTo>
                      <a:pt x="36845" y="35979"/>
                    </a:lnTo>
                    <a:lnTo>
                      <a:pt x="34803" y="36075"/>
                    </a:lnTo>
                    <a:lnTo>
                      <a:pt x="32973" y="36133"/>
                    </a:lnTo>
                    <a:lnTo>
                      <a:pt x="31413" y="36171"/>
                    </a:lnTo>
                    <a:lnTo>
                      <a:pt x="30200" y="36190"/>
                    </a:lnTo>
                    <a:lnTo>
                      <a:pt x="30200" y="36190"/>
                    </a:lnTo>
                    <a:lnTo>
                      <a:pt x="29044" y="36210"/>
                    </a:lnTo>
                    <a:lnTo>
                      <a:pt x="29044" y="36210"/>
                    </a:lnTo>
                    <a:lnTo>
                      <a:pt x="27870" y="36190"/>
                    </a:lnTo>
                    <a:lnTo>
                      <a:pt x="27870" y="36190"/>
                    </a:lnTo>
                    <a:lnTo>
                      <a:pt x="26656" y="36171"/>
                    </a:lnTo>
                    <a:lnTo>
                      <a:pt x="25096" y="36133"/>
                    </a:lnTo>
                    <a:lnTo>
                      <a:pt x="23266" y="36075"/>
                    </a:lnTo>
                    <a:lnTo>
                      <a:pt x="21225" y="35979"/>
                    </a:lnTo>
                    <a:lnTo>
                      <a:pt x="21225" y="35979"/>
                    </a:lnTo>
                    <a:lnTo>
                      <a:pt x="19684" y="35882"/>
                    </a:lnTo>
                    <a:lnTo>
                      <a:pt x="18105" y="35767"/>
                    </a:lnTo>
                    <a:lnTo>
                      <a:pt x="16506" y="35632"/>
                    </a:lnTo>
                    <a:lnTo>
                      <a:pt x="14907" y="35478"/>
                    </a:lnTo>
                    <a:lnTo>
                      <a:pt x="13328" y="35304"/>
                    </a:lnTo>
                    <a:lnTo>
                      <a:pt x="11787" y="35093"/>
                    </a:lnTo>
                    <a:lnTo>
                      <a:pt x="11055" y="34977"/>
                    </a:lnTo>
                    <a:lnTo>
                      <a:pt x="10343" y="34842"/>
                    </a:lnTo>
                    <a:lnTo>
                      <a:pt x="9649" y="34707"/>
                    </a:lnTo>
                    <a:lnTo>
                      <a:pt x="8995" y="34573"/>
                    </a:lnTo>
                    <a:lnTo>
                      <a:pt x="8995" y="34573"/>
                    </a:lnTo>
                    <a:lnTo>
                      <a:pt x="8937" y="34553"/>
                    </a:lnTo>
                    <a:lnTo>
                      <a:pt x="8937" y="34553"/>
                    </a:lnTo>
                    <a:lnTo>
                      <a:pt x="8629" y="34476"/>
                    </a:lnTo>
                    <a:lnTo>
                      <a:pt x="8629" y="34476"/>
                    </a:lnTo>
                    <a:lnTo>
                      <a:pt x="7820" y="34284"/>
                    </a:lnTo>
                    <a:lnTo>
                      <a:pt x="7088" y="34053"/>
                    </a:lnTo>
                    <a:lnTo>
                      <a:pt x="6414" y="33821"/>
                    </a:lnTo>
                    <a:lnTo>
                      <a:pt x="6106" y="33687"/>
                    </a:lnTo>
                    <a:lnTo>
                      <a:pt x="5817" y="33552"/>
                    </a:lnTo>
                    <a:lnTo>
                      <a:pt x="5817" y="33552"/>
                    </a:lnTo>
                    <a:lnTo>
                      <a:pt x="5547" y="33417"/>
                    </a:lnTo>
                    <a:lnTo>
                      <a:pt x="5277" y="33263"/>
                    </a:lnTo>
                    <a:lnTo>
                      <a:pt x="5027" y="33109"/>
                    </a:lnTo>
                    <a:lnTo>
                      <a:pt x="4777" y="32935"/>
                    </a:lnTo>
                    <a:lnTo>
                      <a:pt x="4295" y="32569"/>
                    </a:lnTo>
                    <a:lnTo>
                      <a:pt x="3833" y="32165"/>
                    </a:lnTo>
                    <a:lnTo>
                      <a:pt x="3390" y="31722"/>
                    </a:lnTo>
                    <a:lnTo>
                      <a:pt x="2966" y="31241"/>
                    </a:lnTo>
                    <a:lnTo>
                      <a:pt x="2581" y="30740"/>
                    </a:lnTo>
                    <a:lnTo>
                      <a:pt x="2215" y="30200"/>
                    </a:lnTo>
                    <a:lnTo>
                      <a:pt x="1868" y="29623"/>
                    </a:lnTo>
                    <a:lnTo>
                      <a:pt x="1541" y="29045"/>
                    </a:lnTo>
                    <a:lnTo>
                      <a:pt x="1233" y="28429"/>
                    </a:lnTo>
                    <a:lnTo>
                      <a:pt x="944" y="27793"/>
                    </a:lnTo>
                    <a:lnTo>
                      <a:pt x="674" y="27138"/>
                    </a:lnTo>
                    <a:lnTo>
                      <a:pt x="443" y="26464"/>
                    </a:lnTo>
                    <a:lnTo>
                      <a:pt x="212" y="25790"/>
                    </a:lnTo>
                    <a:lnTo>
                      <a:pt x="0" y="25097"/>
                    </a:lnTo>
                    <a:lnTo>
                      <a:pt x="0" y="25097"/>
                    </a:lnTo>
                    <a:lnTo>
                      <a:pt x="212" y="24577"/>
                    </a:lnTo>
                    <a:lnTo>
                      <a:pt x="424" y="24076"/>
                    </a:lnTo>
                    <a:lnTo>
                      <a:pt x="636" y="23614"/>
                    </a:lnTo>
                    <a:lnTo>
                      <a:pt x="848" y="23190"/>
                    </a:lnTo>
                    <a:lnTo>
                      <a:pt x="1252" y="22419"/>
                    </a:lnTo>
                    <a:lnTo>
                      <a:pt x="1637" y="21784"/>
                    </a:lnTo>
                    <a:lnTo>
                      <a:pt x="1965" y="21264"/>
                    </a:lnTo>
                    <a:lnTo>
                      <a:pt x="2215" y="20898"/>
                    </a:lnTo>
                    <a:lnTo>
                      <a:pt x="2446" y="20590"/>
                    </a:lnTo>
                    <a:lnTo>
                      <a:pt x="2446" y="20590"/>
                    </a:lnTo>
                    <a:lnTo>
                      <a:pt x="2581" y="20320"/>
                    </a:lnTo>
                    <a:lnTo>
                      <a:pt x="2966" y="19569"/>
                    </a:lnTo>
                    <a:lnTo>
                      <a:pt x="3583" y="18394"/>
                    </a:lnTo>
                    <a:lnTo>
                      <a:pt x="4430" y="16911"/>
                    </a:lnTo>
                    <a:lnTo>
                      <a:pt x="4430" y="16911"/>
                    </a:lnTo>
                    <a:lnTo>
                      <a:pt x="4430" y="16892"/>
                    </a:lnTo>
                    <a:lnTo>
                      <a:pt x="4430" y="16892"/>
                    </a:lnTo>
                    <a:lnTo>
                      <a:pt x="4430" y="16892"/>
                    </a:lnTo>
                    <a:lnTo>
                      <a:pt x="4912" y="16083"/>
                    </a:lnTo>
                    <a:lnTo>
                      <a:pt x="5432" y="15216"/>
                    </a:lnTo>
                    <a:lnTo>
                      <a:pt x="6009" y="14311"/>
                    </a:lnTo>
                    <a:lnTo>
                      <a:pt x="6606" y="13386"/>
                    </a:lnTo>
                    <a:lnTo>
                      <a:pt x="7242" y="12443"/>
                    </a:lnTo>
                    <a:lnTo>
                      <a:pt x="7916" y="11499"/>
                    </a:lnTo>
                    <a:lnTo>
                      <a:pt x="8629" y="10536"/>
                    </a:lnTo>
                    <a:lnTo>
                      <a:pt x="9361" y="9611"/>
                    </a:lnTo>
                    <a:lnTo>
                      <a:pt x="9361" y="9611"/>
                    </a:lnTo>
                    <a:lnTo>
                      <a:pt x="9515" y="9265"/>
                    </a:lnTo>
                    <a:lnTo>
                      <a:pt x="9727" y="8899"/>
                    </a:lnTo>
                    <a:lnTo>
                      <a:pt x="9996" y="8398"/>
                    </a:lnTo>
                    <a:lnTo>
                      <a:pt x="10343" y="7801"/>
                    </a:lnTo>
                    <a:lnTo>
                      <a:pt x="10747" y="7146"/>
                    </a:lnTo>
                    <a:lnTo>
                      <a:pt x="11229" y="6434"/>
                    </a:lnTo>
                    <a:lnTo>
                      <a:pt x="11768" y="5682"/>
                    </a:lnTo>
                    <a:lnTo>
                      <a:pt x="12076" y="5297"/>
                    </a:lnTo>
                    <a:lnTo>
                      <a:pt x="12384" y="4912"/>
                    </a:lnTo>
                    <a:lnTo>
                      <a:pt x="12712" y="4546"/>
                    </a:lnTo>
                    <a:lnTo>
                      <a:pt x="13039" y="4161"/>
                    </a:lnTo>
                    <a:lnTo>
                      <a:pt x="13386" y="3795"/>
                    </a:lnTo>
                    <a:lnTo>
                      <a:pt x="13752" y="3448"/>
                    </a:lnTo>
                    <a:lnTo>
                      <a:pt x="14137" y="3102"/>
                    </a:lnTo>
                    <a:lnTo>
                      <a:pt x="14542" y="2774"/>
                    </a:lnTo>
                    <a:lnTo>
                      <a:pt x="14946" y="2466"/>
                    </a:lnTo>
                    <a:lnTo>
                      <a:pt x="15350" y="2177"/>
                    </a:lnTo>
                    <a:lnTo>
                      <a:pt x="15793" y="1907"/>
                    </a:lnTo>
                    <a:lnTo>
                      <a:pt x="16236" y="1676"/>
                    </a:lnTo>
                    <a:lnTo>
                      <a:pt x="16679" y="1464"/>
                    </a:lnTo>
                    <a:lnTo>
                      <a:pt x="17142" y="1272"/>
                    </a:lnTo>
                    <a:lnTo>
                      <a:pt x="17623" y="1137"/>
                    </a:lnTo>
                    <a:lnTo>
                      <a:pt x="18105" y="1021"/>
                    </a:lnTo>
                    <a:lnTo>
                      <a:pt x="18105" y="1021"/>
                    </a:lnTo>
                    <a:lnTo>
                      <a:pt x="19414" y="790"/>
                    </a:lnTo>
                    <a:lnTo>
                      <a:pt x="20647" y="598"/>
                    </a:lnTo>
                    <a:lnTo>
                      <a:pt x="21803" y="444"/>
                    </a:lnTo>
                    <a:lnTo>
                      <a:pt x="22881" y="309"/>
                    </a:lnTo>
                    <a:lnTo>
                      <a:pt x="22881" y="309"/>
                    </a:lnTo>
                    <a:lnTo>
                      <a:pt x="23709" y="232"/>
                    </a:lnTo>
                    <a:lnTo>
                      <a:pt x="24460" y="155"/>
                    </a:lnTo>
                    <a:lnTo>
                      <a:pt x="25828" y="78"/>
                    </a:lnTo>
                    <a:lnTo>
                      <a:pt x="26964" y="20"/>
                    </a:lnTo>
                    <a:lnTo>
                      <a:pt x="27850" y="1"/>
                    </a:lnTo>
                    <a:lnTo>
                      <a:pt x="27870" y="1"/>
                    </a:lnTo>
                    <a:lnTo>
                      <a:pt x="27870" y="1"/>
                    </a:lnTo>
                    <a:lnTo>
                      <a:pt x="28736" y="20"/>
                    </a:lnTo>
                    <a:lnTo>
                      <a:pt x="29044" y="39"/>
                    </a:lnTo>
                    <a:lnTo>
                      <a:pt x="29044" y="39"/>
                    </a:lnTo>
                    <a:lnTo>
                      <a:pt x="29333" y="20"/>
                    </a:lnTo>
                    <a:lnTo>
                      <a:pt x="30200" y="1"/>
                    </a:lnTo>
                    <a:lnTo>
                      <a:pt x="30200" y="1"/>
                    </a:lnTo>
                    <a:lnTo>
                      <a:pt x="31105" y="20"/>
                    </a:lnTo>
                    <a:lnTo>
                      <a:pt x="32242" y="78"/>
                    </a:lnTo>
                    <a:lnTo>
                      <a:pt x="33609" y="155"/>
                    </a:lnTo>
                    <a:lnTo>
                      <a:pt x="34360" y="232"/>
                    </a:lnTo>
                    <a:lnTo>
                      <a:pt x="35188" y="309"/>
                    </a:lnTo>
                    <a:lnTo>
                      <a:pt x="35188" y="309"/>
                    </a:lnTo>
                    <a:lnTo>
                      <a:pt x="36267" y="444"/>
                    </a:lnTo>
                    <a:lnTo>
                      <a:pt x="37423" y="598"/>
                    </a:lnTo>
                    <a:lnTo>
                      <a:pt x="38674" y="790"/>
                    </a:lnTo>
                    <a:lnTo>
                      <a:pt x="39965" y="1021"/>
                    </a:lnTo>
                    <a:lnTo>
                      <a:pt x="39965" y="1021"/>
                    </a:lnTo>
                    <a:lnTo>
                      <a:pt x="40446" y="1137"/>
                    </a:lnTo>
                    <a:lnTo>
                      <a:pt x="40928" y="1272"/>
                    </a:lnTo>
                    <a:lnTo>
                      <a:pt x="41390" y="1464"/>
                    </a:lnTo>
                    <a:lnTo>
                      <a:pt x="41852" y="1676"/>
                    </a:lnTo>
                    <a:lnTo>
                      <a:pt x="42295" y="1907"/>
                    </a:lnTo>
                    <a:lnTo>
                      <a:pt x="42719" y="2177"/>
                    </a:lnTo>
                    <a:lnTo>
                      <a:pt x="43143" y="2466"/>
                    </a:lnTo>
                    <a:lnTo>
                      <a:pt x="43547" y="2774"/>
                    </a:lnTo>
                    <a:lnTo>
                      <a:pt x="43932" y="3102"/>
                    </a:lnTo>
                    <a:lnTo>
                      <a:pt x="44318" y="3448"/>
                    </a:lnTo>
                    <a:lnTo>
                      <a:pt x="44684" y="3795"/>
                    </a:lnTo>
                    <a:lnTo>
                      <a:pt x="45030" y="4161"/>
                    </a:lnTo>
                    <a:lnTo>
                      <a:pt x="45377" y="4546"/>
                    </a:lnTo>
                    <a:lnTo>
                      <a:pt x="45704" y="4912"/>
                    </a:lnTo>
                    <a:lnTo>
                      <a:pt x="46012" y="5297"/>
                    </a:lnTo>
                    <a:lnTo>
                      <a:pt x="46301" y="5682"/>
                    </a:lnTo>
                    <a:lnTo>
                      <a:pt x="46841" y="6434"/>
                    </a:lnTo>
                    <a:lnTo>
                      <a:pt x="47322" y="7146"/>
                    </a:lnTo>
                    <a:lnTo>
                      <a:pt x="47746" y="7801"/>
                    </a:lnTo>
                    <a:lnTo>
                      <a:pt x="48073" y="8398"/>
                    </a:lnTo>
                    <a:lnTo>
                      <a:pt x="48362" y="8899"/>
                    </a:lnTo>
                    <a:lnTo>
                      <a:pt x="48555" y="9265"/>
                    </a:lnTo>
                    <a:lnTo>
                      <a:pt x="48709" y="9611"/>
                    </a:lnTo>
                    <a:lnTo>
                      <a:pt x="48709" y="9611"/>
                    </a:lnTo>
                    <a:lnTo>
                      <a:pt x="49460" y="10555"/>
                    </a:lnTo>
                    <a:lnTo>
                      <a:pt x="50173" y="11518"/>
                    </a:lnTo>
                    <a:lnTo>
                      <a:pt x="50866" y="12481"/>
                    </a:lnTo>
                    <a:lnTo>
                      <a:pt x="51502" y="13444"/>
                    </a:lnTo>
                    <a:lnTo>
                      <a:pt x="52118" y="14388"/>
                    </a:lnTo>
                    <a:lnTo>
                      <a:pt x="52676" y="15293"/>
                    </a:lnTo>
                    <a:lnTo>
                      <a:pt x="53216" y="16160"/>
                    </a:lnTo>
                    <a:lnTo>
                      <a:pt x="53697" y="16988"/>
                    </a:lnTo>
                    <a:lnTo>
                      <a:pt x="54506" y="18433"/>
                    </a:lnTo>
                    <a:lnTo>
                      <a:pt x="55122" y="19588"/>
                    </a:lnTo>
                    <a:lnTo>
                      <a:pt x="55488" y="20320"/>
                    </a:lnTo>
                    <a:lnTo>
                      <a:pt x="55623" y="20590"/>
                    </a:lnTo>
                    <a:lnTo>
                      <a:pt x="55623" y="20590"/>
                    </a:lnTo>
                    <a:lnTo>
                      <a:pt x="55854" y="20898"/>
                    </a:lnTo>
                    <a:lnTo>
                      <a:pt x="56105" y="21264"/>
                    </a:lnTo>
                    <a:lnTo>
                      <a:pt x="56451" y="21784"/>
                    </a:lnTo>
                    <a:lnTo>
                      <a:pt x="56817" y="22419"/>
                    </a:lnTo>
                    <a:lnTo>
                      <a:pt x="57222" y="23190"/>
                    </a:lnTo>
                    <a:lnTo>
                      <a:pt x="57434" y="23614"/>
                    </a:lnTo>
                    <a:lnTo>
                      <a:pt x="57646" y="24076"/>
                    </a:lnTo>
                    <a:lnTo>
                      <a:pt x="57857" y="24577"/>
                    </a:lnTo>
                    <a:lnTo>
                      <a:pt x="58069" y="2509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25"/>
              <p:cNvSpPr/>
              <p:nvPr/>
            </p:nvSpPr>
            <p:spPr>
              <a:xfrm>
                <a:off x="3201125" y="5209150"/>
                <a:ext cx="1455600" cy="267725"/>
              </a:xfrm>
              <a:custGeom>
                <a:rect b="b" l="l" r="r" t="t"/>
                <a:pathLst>
                  <a:path extrusionOk="0" h="10709" w="58224">
                    <a:moveTo>
                      <a:pt x="0" y="0"/>
                    </a:moveTo>
                    <a:lnTo>
                      <a:pt x="212" y="674"/>
                    </a:lnTo>
                    <a:lnTo>
                      <a:pt x="443" y="1329"/>
                    </a:lnTo>
                    <a:lnTo>
                      <a:pt x="694" y="1965"/>
                    </a:lnTo>
                    <a:lnTo>
                      <a:pt x="963" y="2581"/>
                    </a:lnTo>
                    <a:lnTo>
                      <a:pt x="1252" y="3178"/>
                    </a:lnTo>
                    <a:lnTo>
                      <a:pt x="1541" y="3756"/>
                    </a:lnTo>
                    <a:lnTo>
                      <a:pt x="1868" y="4315"/>
                    </a:lnTo>
                    <a:lnTo>
                      <a:pt x="2215" y="4854"/>
                    </a:lnTo>
                    <a:lnTo>
                      <a:pt x="2581" y="5355"/>
                    </a:lnTo>
                    <a:lnTo>
                      <a:pt x="2966" y="5836"/>
                    </a:lnTo>
                    <a:lnTo>
                      <a:pt x="3371" y="6298"/>
                    </a:lnTo>
                    <a:lnTo>
                      <a:pt x="3794" y="6722"/>
                    </a:lnTo>
                    <a:lnTo>
                      <a:pt x="4237" y="7107"/>
                    </a:lnTo>
                    <a:lnTo>
                      <a:pt x="4719" y="7454"/>
                    </a:lnTo>
                    <a:lnTo>
                      <a:pt x="5200" y="7762"/>
                    </a:lnTo>
                    <a:lnTo>
                      <a:pt x="5451" y="7916"/>
                    </a:lnTo>
                    <a:lnTo>
                      <a:pt x="5720" y="8032"/>
                    </a:lnTo>
                    <a:lnTo>
                      <a:pt x="6221" y="8263"/>
                    </a:lnTo>
                    <a:lnTo>
                      <a:pt x="6760" y="8475"/>
                    </a:lnTo>
                    <a:lnTo>
                      <a:pt x="7377" y="8667"/>
                    </a:lnTo>
                    <a:lnTo>
                      <a:pt x="8032" y="8841"/>
                    </a:lnTo>
                    <a:lnTo>
                      <a:pt x="8725" y="9014"/>
                    </a:lnTo>
                    <a:lnTo>
                      <a:pt x="9457" y="9187"/>
                    </a:lnTo>
                    <a:lnTo>
                      <a:pt x="10227" y="9342"/>
                    </a:lnTo>
                    <a:lnTo>
                      <a:pt x="11036" y="9476"/>
                    </a:lnTo>
                    <a:lnTo>
                      <a:pt x="12134" y="9650"/>
                    </a:lnTo>
                    <a:lnTo>
                      <a:pt x="13251" y="9804"/>
                    </a:lnTo>
                    <a:lnTo>
                      <a:pt x="14426" y="9939"/>
                    </a:lnTo>
                    <a:lnTo>
                      <a:pt x="15582" y="10054"/>
                    </a:lnTo>
                    <a:lnTo>
                      <a:pt x="16776" y="10170"/>
                    </a:lnTo>
                    <a:lnTo>
                      <a:pt x="17951" y="10266"/>
                    </a:lnTo>
                    <a:lnTo>
                      <a:pt x="20281" y="10420"/>
                    </a:lnTo>
                    <a:lnTo>
                      <a:pt x="22477" y="10536"/>
                    </a:lnTo>
                    <a:lnTo>
                      <a:pt x="24499" y="10613"/>
                    </a:lnTo>
                    <a:lnTo>
                      <a:pt x="26232" y="10670"/>
                    </a:lnTo>
                    <a:lnTo>
                      <a:pt x="27619" y="10709"/>
                    </a:lnTo>
                    <a:lnTo>
                      <a:pt x="30643" y="10709"/>
                    </a:lnTo>
                    <a:lnTo>
                      <a:pt x="32068" y="10670"/>
                    </a:lnTo>
                    <a:lnTo>
                      <a:pt x="33802" y="10613"/>
                    </a:lnTo>
                    <a:lnTo>
                      <a:pt x="35824" y="10536"/>
                    </a:lnTo>
                    <a:lnTo>
                      <a:pt x="38020" y="10420"/>
                    </a:lnTo>
                    <a:lnTo>
                      <a:pt x="40350" y="10266"/>
                    </a:lnTo>
                    <a:lnTo>
                      <a:pt x="41525" y="10170"/>
                    </a:lnTo>
                    <a:lnTo>
                      <a:pt x="42700" y="10054"/>
                    </a:lnTo>
                    <a:lnTo>
                      <a:pt x="43875" y="9919"/>
                    </a:lnTo>
                    <a:lnTo>
                      <a:pt x="45030" y="9785"/>
                    </a:lnTo>
                    <a:lnTo>
                      <a:pt x="46147" y="9630"/>
                    </a:lnTo>
                    <a:lnTo>
                      <a:pt x="47245" y="9457"/>
                    </a:lnTo>
                    <a:lnTo>
                      <a:pt x="48035" y="9322"/>
                    </a:lnTo>
                    <a:lnTo>
                      <a:pt x="48805" y="9168"/>
                    </a:lnTo>
                    <a:lnTo>
                      <a:pt x="49537" y="9014"/>
                    </a:lnTo>
                    <a:lnTo>
                      <a:pt x="50211" y="8841"/>
                    </a:lnTo>
                    <a:lnTo>
                      <a:pt x="50866" y="8667"/>
                    </a:lnTo>
                    <a:lnTo>
                      <a:pt x="51463" y="8456"/>
                    </a:lnTo>
                    <a:lnTo>
                      <a:pt x="52022" y="8263"/>
                    </a:lnTo>
                    <a:lnTo>
                      <a:pt x="52503" y="8032"/>
                    </a:lnTo>
                    <a:lnTo>
                      <a:pt x="52773" y="7916"/>
                    </a:lnTo>
                    <a:lnTo>
                      <a:pt x="53023" y="7762"/>
                    </a:lnTo>
                    <a:lnTo>
                      <a:pt x="53524" y="7454"/>
                    </a:lnTo>
                    <a:lnTo>
                      <a:pt x="53986" y="7107"/>
                    </a:lnTo>
                    <a:lnTo>
                      <a:pt x="54429" y="6722"/>
                    </a:lnTo>
                    <a:lnTo>
                      <a:pt x="54853" y="6298"/>
                    </a:lnTo>
                    <a:lnTo>
                      <a:pt x="55257" y="5836"/>
                    </a:lnTo>
                    <a:lnTo>
                      <a:pt x="55642" y="5355"/>
                    </a:lnTo>
                    <a:lnTo>
                      <a:pt x="56008" y="4854"/>
                    </a:lnTo>
                    <a:lnTo>
                      <a:pt x="56355" y="4315"/>
                    </a:lnTo>
                    <a:lnTo>
                      <a:pt x="56683" y="3756"/>
                    </a:lnTo>
                    <a:lnTo>
                      <a:pt x="56991" y="3178"/>
                    </a:lnTo>
                    <a:lnTo>
                      <a:pt x="57260" y="2581"/>
                    </a:lnTo>
                    <a:lnTo>
                      <a:pt x="57530" y="1965"/>
                    </a:lnTo>
                    <a:lnTo>
                      <a:pt x="57780" y="1329"/>
                    </a:lnTo>
                    <a:lnTo>
                      <a:pt x="58011" y="674"/>
                    </a:lnTo>
                    <a:lnTo>
                      <a:pt x="58223" y="0"/>
                    </a:lnTo>
                    <a:lnTo>
                      <a:pt x="57915" y="309"/>
                    </a:lnTo>
                    <a:lnTo>
                      <a:pt x="57607" y="597"/>
                    </a:lnTo>
                    <a:lnTo>
                      <a:pt x="57299" y="886"/>
                    </a:lnTo>
                    <a:lnTo>
                      <a:pt x="56952" y="1137"/>
                    </a:lnTo>
                    <a:lnTo>
                      <a:pt x="56625" y="1387"/>
                    </a:lnTo>
                    <a:lnTo>
                      <a:pt x="56259" y="1618"/>
                    </a:lnTo>
                    <a:lnTo>
                      <a:pt x="55912" y="1830"/>
                    </a:lnTo>
                    <a:lnTo>
                      <a:pt x="55527" y="2023"/>
                    </a:lnTo>
                    <a:lnTo>
                      <a:pt x="55238" y="2158"/>
                    </a:lnTo>
                    <a:lnTo>
                      <a:pt x="54911" y="2292"/>
                    </a:lnTo>
                    <a:lnTo>
                      <a:pt x="54217" y="2543"/>
                    </a:lnTo>
                    <a:lnTo>
                      <a:pt x="53447" y="2793"/>
                    </a:lnTo>
                    <a:lnTo>
                      <a:pt x="52619" y="3005"/>
                    </a:lnTo>
                    <a:lnTo>
                      <a:pt x="51733" y="3217"/>
                    </a:lnTo>
                    <a:lnTo>
                      <a:pt x="50789" y="3409"/>
                    </a:lnTo>
                    <a:lnTo>
                      <a:pt x="49807" y="3602"/>
                    </a:lnTo>
                    <a:lnTo>
                      <a:pt x="48786" y="3756"/>
                    </a:lnTo>
                    <a:lnTo>
                      <a:pt x="47727" y="3910"/>
                    </a:lnTo>
                    <a:lnTo>
                      <a:pt x="46648" y="4045"/>
                    </a:lnTo>
                    <a:lnTo>
                      <a:pt x="45550" y="4180"/>
                    </a:lnTo>
                    <a:lnTo>
                      <a:pt x="44452" y="4295"/>
                    </a:lnTo>
                    <a:lnTo>
                      <a:pt x="42218" y="4488"/>
                    </a:lnTo>
                    <a:lnTo>
                      <a:pt x="40003" y="4661"/>
                    </a:lnTo>
                    <a:lnTo>
                      <a:pt x="37846" y="4777"/>
                    </a:lnTo>
                    <a:lnTo>
                      <a:pt x="35843" y="4873"/>
                    </a:lnTo>
                    <a:lnTo>
                      <a:pt x="33994" y="4950"/>
                    </a:lnTo>
                    <a:lnTo>
                      <a:pt x="32376" y="4989"/>
                    </a:lnTo>
                    <a:lnTo>
                      <a:pt x="29988" y="5027"/>
                    </a:lnTo>
                    <a:lnTo>
                      <a:pt x="29121" y="5047"/>
                    </a:lnTo>
                    <a:lnTo>
                      <a:pt x="28235" y="5027"/>
                    </a:lnTo>
                    <a:lnTo>
                      <a:pt x="25866" y="4989"/>
                    </a:lnTo>
                    <a:lnTo>
                      <a:pt x="24229" y="4950"/>
                    </a:lnTo>
                    <a:lnTo>
                      <a:pt x="22400" y="4873"/>
                    </a:lnTo>
                    <a:lnTo>
                      <a:pt x="20377" y="4777"/>
                    </a:lnTo>
                    <a:lnTo>
                      <a:pt x="18239" y="4661"/>
                    </a:lnTo>
                    <a:lnTo>
                      <a:pt x="16025" y="4488"/>
                    </a:lnTo>
                    <a:lnTo>
                      <a:pt x="13771" y="4295"/>
                    </a:lnTo>
                    <a:lnTo>
                      <a:pt x="12673" y="4180"/>
                    </a:lnTo>
                    <a:lnTo>
                      <a:pt x="11575" y="4045"/>
                    </a:lnTo>
                    <a:lnTo>
                      <a:pt x="10497" y="3910"/>
                    </a:lnTo>
                    <a:lnTo>
                      <a:pt x="9438" y="3756"/>
                    </a:lnTo>
                    <a:lnTo>
                      <a:pt x="8417" y="3602"/>
                    </a:lnTo>
                    <a:lnTo>
                      <a:pt x="7435" y="3409"/>
                    </a:lnTo>
                    <a:lnTo>
                      <a:pt x="6491" y="3217"/>
                    </a:lnTo>
                    <a:lnTo>
                      <a:pt x="5605" y="3005"/>
                    </a:lnTo>
                    <a:lnTo>
                      <a:pt x="4777" y="2793"/>
                    </a:lnTo>
                    <a:lnTo>
                      <a:pt x="4006" y="2543"/>
                    </a:lnTo>
                    <a:lnTo>
                      <a:pt x="3313" y="2292"/>
                    </a:lnTo>
                    <a:lnTo>
                      <a:pt x="3005" y="2158"/>
                    </a:lnTo>
                    <a:lnTo>
                      <a:pt x="2697" y="2023"/>
                    </a:lnTo>
                    <a:lnTo>
                      <a:pt x="2331" y="1830"/>
                    </a:lnTo>
                    <a:lnTo>
                      <a:pt x="1965" y="1618"/>
                    </a:lnTo>
                    <a:lnTo>
                      <a:pt x="1618" y="1387"/>
                    </a:lnTo>
                    <a:lnTo>
                      <a:pt x="1271" y="1137"/>
                    </a:lnTo>
                    <a:lnTo>
                      <a:pt x="944" y="886"/>
                    </a:lnTo>
                    <a:lnTo>
                      <a:pt x="616" y="597"/>
                    </a:lnTo>
                    <a:lnTo>
                      <a:pt x="308" y="309"/>
                    </a:lnTo>
                    <a:lnTo>
                      <a:pt x="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25"/>
              <p:cNvSpPr/>
              <p:nvPr/>
            </p:nvSpPr>
            <p:spPr>
              <a:xfrm>
                <a:off x="3589200" y="4173425"/>
                <a:ext cx="679425" cy="315425"/>
              </a:xfrm>
              <a:custGeom>
                <a:rect b="b" l="l" r="r" t="t"/>
                <a:pathLst>
                  <a:path extrusionOk="0" h="12617" w="27177">
                    <a:moveTo>
                      <a:pt x="11903" y="1"/>
                    </a:moveTo>
                    <a:lnTo>
                      <a:pt x="10652" y="39"/>
                    </a:lnTo>
                    <a:lnTo>
                      <a:pt x="9900" y="78"/>
                    </a:lnTo>
                    <a:lnTo>
                      <a:pt x="9072" y="136"/>
                    </a:lnTo>
                    <a:lnTo>
                      <a:pt x="8186" y="213"/>
                    </a:lnTo>
                    <a:lnTo>
                      <a:pt x="7204" y="328"/>
                    </a:lnTo>
                    <a:lnTo>
                      <a:pt x="6164" y="444"/>
                    </a:lnTo>
                    <a:lnTo>
                      <a:pt x="5066" y="598"/>
                    </a:lnTo>
                    <a:lnTo>
                      <a:pt x="3891" y="791"/>
                    </a:lnTo>
                    <a:lnTo>
                      <a:pt x="2659" y="1002"/>
                    </a:lnTo>
                    <a:lnTo>
                      <a:pt x="2389" y="1599"/>
                    </a:lnTo>
                    <a:lnTo>
                      <a:pt x="2139" y="2177"/>
                    </a:lnTo>
                    <a:lnTo>
                      <a:pt x="1908" y="2755"/>
                    </a:lnTo>
                    <a:lnTo>
                      <a:pt x="1676" y="3314"/>
                    </a:lnTo>
                    <a:lnTo>
                      <a:pt x="1484" y="3872"/>
                    </a:lnTo>
                    <a:lnTo>
                      <a:pt x="1291" y="4411"/>
                    </a:lnTo>
                    <a:lnTo>
                      <a:pt x="983" y="5471"/>
                    </a:lnTo>
                    <a:lnTo>
                      <a:pt x="713" y="6492"/>
                    </a:lnTo>
                    <a:lnTo>
                      <a:pt x="502" y="7435"/>
                    </a:lnTo>
                    <a:lnTo>
                      <a:pt x="328" y="8341"/>
                    </a:lnTo>
                    <a:lnTo>
                      <a:pt x="213" y="9169"/>
                    </a:lnTo>
                    <a:lnTo>
                      <a:pt x="116" y="9920"/>
                    </a:lnTo>
                    <a:lnTo>
                      <a:pt x="59" y="10594"/>
                    </a:lnTo>
                    <a:lnTo>
                      <a:pt x="20" y="11191"/>
                    </a:lnTo>
                    <a:lnTo>
                      <a:pt x="1" y="11692"/>
                    </a:lnTo>
                    <a:lnTo>
                      <a:pt x="1" y="12366"/>
                    </a:lnTo>
                    <a:lnTo>
                      <a:pt x="20" y="12616"/>
                    </a:lnTo>
                    <a:lnTo>
                      <a:pt x="27157" y="12616"/>
                    </a:lnTo>
                    <a:lnTo>
                      <a:pt x="27177" y="12366"/>
                    </a:lnTo>
                    <a:lnTo>
                      <a:pt x="27177" y="11692"/>
                    </a:lnTo>
                    <a:lnTo>
                      <a:pt x="27157" y="11191"/>
                    </a:lnTo>
                    <a:lnTo>
                      <a:pt x="27119" y="10594"/>
                    </a:lnTo>
                    <a:lnTo>
                      <a:pt x="27061" y="9920"/>
                    </a:lnTo>
                    <a:lnTo>
                      <a:pt x="26965" y="9169"/>
                    </a:lnTo>
                    <a:lnTo>
                      <a:pt x="26849" y="8341"/>
                    </a:lnTo>
                    <a:lnTo>
                      <a:pt x="26676" y="7435"/>
                    </a:lnTo>
                    <a:lnTo>
                      <a:pt x="26464" y="6492"/>
                    </a:lnTo>
                    <a:lnTo>
                      <a:pt x="26214" y="5471"/>
                    </a:lnTo>
                    <a:lnTo>
                      <a:pt x="25886" y="4411"/>
                    </a:lnTo>
                    <a:lnTo>
                      <a:pt x="25694" y="3872"/>
                    </a:lnTo>
                    <a:lnTo>
                      <a:pt x="25501" y="3314"/>
                    </a:lnTo>
                    <a:lnTo>
                      <a:pt x="25289" y="2755"/>
                    </a:lnTo>
                    <a:lnTo>
                      <a:pt x="25058" y="2177"/>
                    </a:lnTo>
                    <a:lnTo>
                      <a:pt x="24788" y="1599"/>
                    </a:lnTo>
                    <a:lnTo>
                      <a:pt x="24519" y="1002"/>
                    </a:lnTo>
                    <a:lnTo>
                      <a:pt x="23286" y="791"/>
                    </a:lnTo>
                    <a:lnTo>
                      <a:pt x="22111" y="598"/>
                    </a:lnTo>
                    <a:lnTo>
                      <a:pt x="21013" y="444"/>
                    </a:lnTo>
                    <a:lnTo>
                      <a:pt x="19973" y="328"/>
                    </a:lnTo>
                    <a:lnTo>
                      <a:pt x="19010" y="213"/>
                    </a:lnTo>
                    <a:lnTo>
                      <a:pt x="18105" y="136"/>
                    </a:lnTo>
                    <a:lnTo>
                      <a:pt x="17277" y="78"/>
                    </a:lnTo>
                    <a:lnTo>
                      <a:pt x="16526" y="39"/>
                    </a:lnTo>
                    <a:lnTo>
                      <a:pt x="15274" y="1"/>
                    </a:lnTo>
                    <a:lnTo>
                      <a:pt x="13791" y="1"/>
                    </a:lnTo>
                    <a:lnTo>
                      <a:pt x="13598" y="20"/>
                    </a:lnTo>
                    <a:lnTo>
                      <a:pt x="134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25"/>
              <p:cNvSpPr/>
              <p:nvPr/>
            </p:nvSpPr>
            <p:spPr>
              <a:xfrm>
                <a:off x="3589200" y="4173425"/>
                <a:ext cx="679425" cy="315425"/>
              </a:xfrm>
              <a:custGeom>
                <a:rect b="b" l="l" r="r" t="t"/>
                <a:pathLst>
                  <a:path extrusionOk="0" fill="none" h="12617" w="27177">
                    <a:moveTo>
                      <a:pt x="27157" y="12616"/>
                    </a:moveTo>
                    <a:lnTo>
                      <a:pt x="20" y="12616"/>
                    </a:lnTo>
                    <a:lnTo>
                      <a:pt x="20" y="12616"/>
                    </a:lnTo>
                    <a:lnTo>
                      <a:pt x="1" y="12366"/>
                    </a:lnTo>
                    <a:lnTo>
                      <a:pt x="1" y="11692"/>
                    </a:lnTo>
                    <a:lnTo>
                      <a:pt x="20" y="11191"/>
                    </a:lnTo>
                    <a:lnTo>
                      <a:pt x="59" y="10594"/>
                    </a:lnTo>
                    <a:lnTo>
                      <a:pt x="116" y="9920"/>
                    </a:lnTo>
                    <a:lnTo>
                      <a:pt x="213" y="9169"/>
                    </a:lnTo>
                    <a:lnTo>
                      <a:pt x="328" y="8341"/>
                    </a:lnTo>
                    <a:lnTo>
                      <a:pt x="502" y="7435"/>
                    </a:lnTo>
                    <a:lnTo>
                      <a:pt x="713" y="6492"/>
                    </a:lnTo>
                    <a:lnTo>
                      <a:pt x="983" y="5471"/>
                    </a:lnTo>
                    <a:lnTo>
                      <a:pt x="1291" y="4411"/>
                    </a:lnTo>
                    <a:lnTo>
                      <a:pt x="1484" y="3872"/>
                    </a:lnTo>
                    <a:lnTo>
                      <a:pt x="1676" y="3314"/>
                    </a:lnTo>
                    <a:lnTo>
                      <a:pt x="1908" y="2755"/>
                    </a:lnTo>
                    <a:lnTo>
                      <a:pt x="2139" y="2177"/>
                    </a:lnTo>
                    <a:lnTo>
                      <a:pt x="2389" y="1599"/>
                    </a:lnTo>
                    <a:lnTo>
                      <a:pt x="2659" y="1002"/>
                    </a:lnTo>
                    <a:lnTo>
                      <a:pt x="2659" y="1002"/>
                    </a:lnTo>
                    <a:lnTo>
                      <a:pt x="3891" y="791"/>
                    </a:lnTo>
                    <a:lnTo>
                      <a:pt x="5066" y="598"/>
                    </a:lnTo>
                    <a:lnTo>
                      <a:pt x="6164" y="444"/>
                    </a:lnTo>
                    <a:lnTo>
                      <a:pt x="7204" y="328"/>
                    </a:lnTo>
                    <a:lnTo>
                      <a:pt x="8186" y="213"/>
                    </a:lnTo>
                    <a:lnTo>
                      <a:pt x="9072" y="136"/>
                    </a:lnTo>
                    <a:lnTo>
                      <a:pt x="9900" y="78"/>
                    </a:lnTo>
                    <a:lnTo>
                      <a:pt x="10652" y="39"/>
                    </a:lnTo>
                    <a:lnTo>
                      <a:pt x="11903" y="1"/>
                    </a:lnTo>
                    <a:lnTo>
                      <a:pt x="12828" y="1"/>
                    </a:lnTo>
                    <a:lnTo>
                      <a:pt x="13406" y="1"/>
                    </a:lnTo>
                    <a:lnTo>
                      <a:pt x="13598" y="20"/>
                    </a:lnTo>
                    <a:lnTo>
                      <a:pt x="13598" y="20"/>
                    </a:lnTo>
                    <a:lnTo>
                      <a:pt x="13791" y="1"/>
                    </a:lnTo>
                    <a:lnTo>
                      <a:pt x="14350" y="1"/>
                    </a:lnTo>
                    <a:lnTo>
                      <a:pt x="15274" y="1"/>
                    </a:lnTo>
                    <a:lnTo>
                      <a:pt x="16526" y="39"/>
                    </a:lnTo>
                    <a:lnTo>
                      <a:pt x="17277" y="78"/>
                    </a:lnTo>
                    <a:lnTo>
                      <a:pt x="18105" y="136"/>
                    </a:lnTo>
                    <a:lnTo>
                      <a:pt x="19010" y="213"/>
                    </a:lnTo>
                    <a:lnTo>
                      <a:pt x="19973" y="328"/>
                    </a:lnTo>
                    <a:lnTo>
                      <a:pt x="21013" y="444"/>
                    </a:lnTo>
                    <a:lnTo>
                      <a:pt x="22111" y="598"/>
                    </a:lnTo>
                    <a:lnTo>
                      <a:pt x="23286" y="791"/>
                    </a:lnTo>
                    <a:lnTo>
                      <a:pt x="24519" y="1002"/>
                    </a:lnTo>
                    <a:lnTo>
                      <a:pt x="24519" y="1002"/>
                    </a:lnTo>
                    <a:lnTo>
                      <a:pt x="24788" y="1599"/>
                    </a:lnTo>
                    <a:lnTo>
                      <a:pt x="25058" y="2177"/>
                    </a:lnTo>
                    <a:lnTo>
                      <a:pt x="25289" y="2755"/>
                    </a:lnTo>
                    <a:lnTo>
                      <a:pt x="25501" y="3314"/>
                    </a:lnTo>
                    <a:lnTo>
                      <a:pt x="25694" y="3872"/>
                    </a:lnTo>
                    <a:lnTo>
                      <a:pt x="25886" y="4411"/>
                    </a:lnTo>
                    <a:lnTo>
                      <a:pt x="26214" y="5471"/>
                    </a:lnTo>
                    <a:lnTo>
                      <a:pt x="26464" y="6492"/>
                    </a:lnTo>
                    <a:lnTo>
                      <a:pt x="26676" y="7435"/>
                    </a:lnTo>
                    <a:lnTo>
                      <a:pt x="26849" y="8341"/>
                    </a:lnTo>
                    <a:lnTo>
                      <a:pt x="26965" y="9169"/>
                    </a:lnTo>
                    <a:lnTo>
                      <a:pt x="27061" y="9920"/>
                    </a:lnTo>
                    <a:lnTo>
                      <a:pt x="27119" y="10594"/>
                    </a:lnTo>
                    <a:lnTo>
                      <a:pt x="27157" y="11191"/>
                    </a:lnTo>
                    <a:lnTo>
                      <a:pt x="27177" y="11692"/>
                    </a:lnTo>
                    <a:lnTo>
                      <a:pt x="27177" y="12366"/>
                    </a:lnTo>
                    <a:lnTo>
                      <a:pt x="27157" y="126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25"/>
              <p:cNvSpPr/>
              <p:nvPr/>
            </p:nvSpPr>
            <p:spPr>
              <a:xfrm>
                <a:off x="3477025" y="5358425"/>
                <a:ext cx="414600" cy="118450"/>
              </a:xfrm>
              <a:custGeom>
                <a:rect b="b" l="l" r="r" t="t"/>
                <a:pathLst>
                  <a:path extrusionOk="0" h="4738" w="16584">
                    <a:moveTo>
                      <a:pt x="2177" y="0"/>
                    </a:moveTo>
                    <a:lnTo>
                      <a:pt x="1945" y="39"/>
                    </a:lnTo>
                    <a:lnTo>
                      <a:pt x="1714" y="77"/>
                    </a:lnTo>
                    <a:lnTo>
                      <a:pt x="1483" y="154"/>
                    </a:lnTo>
                    <a:lnTo>
                      <a:pt x="1271" y="250"/>
                    </a:lnTo>
                    <a:lnTo>
                      <a:pt x="1079" y="366"/>
                    </a:lnTo>
                    <a:lnTo>
                      <a:pt x="886" y="501"/>
                    </a:lnTo>
                    <a:lnTo>
                      <a:pt x="713" y="636"/>
                    </a:lnTo>
                    <a:lnTo>
                      <a:pt x="559" y="809"/>
                    </a:lnTo>
                    <a:lnTo>
                      <a:pt x="424" y="982"/>
                    </a:lnTo>
                    <a:lnTo>
                      <a:pt x="289" y="1175"/>
                    </a:lnTo>
                    <a:lnTo>
                      <a:pt x="193" y="1387"/>
                    </a:lnTo>
                    <a:lnTo>
                      <a:pt x="116" y="1599"/>
                    </a:lnTo>
                    <a:lnTo>
                      <a:pt x="58" y="1830"/>
                    </a:lnTo>
                    <a:lnTo>
                      <a:pt x="19" y="2061"/>
                    </a:lnTo>
                    <a:lnTo>
                      <a:pt x="0" y="2311"/>
                    </a:lnTo>
                    <a:lnTo>
                      <a:pt x="0" y="3505"/>
                    </a:lnTo>
                    <a:lnTo>
                      <a:pt x="1098" y="3679"/>
                    </a:lnTo>
                    <a:lnTo>
                      <a:pt x="2215" y="3833"/>
                    </a:lnTo>
                    <a:lnTo>
                      <a:pt x="3390" y="3968"/>
                    </a:lnTo>
                    <a:lnTo>
                      <a:pt x="4546" y="4083"/>
                    </a:lnTo>
                    <a:lnTo>
                      <a:pt x="5740" y="4199"/>
                    </a:lnTo>
                    <a:lnTo>
                      <a:pt x="6915" y="4295"/>
                    </a:lnTo>
                    <a:lnTo>
                      <a:pt x="9245" y="4449"/>
                    </a:lnTo>
                    <a:lnTo>
                      <a:pt x="11441" y="4565"/>
                    </a:lnTo>
                    <a:lnTo>
                      <a:pt x="13463" y="4642"/>
                    </a:lnTo>
                    <a:lnTo>
                      <a:pt x="15196" y="4699"/>
                    </a:lnTo>
                    <a:lnTo>
                      <a:pt x="16583" y="4738"/>
                    </a:lnTo>
                    <a:lnTo>
                      <a:pt x="16583" y="2908"/>
                    </a:lnTo>
                    <a:lnTo>
                      <a:pt x="16583" y="2677"/>
                    </a:lnTo>
                    <a:lnTo>
                      <a:pt x="16545" y="2465"/>
                    </a:lnTo>
                    <a:lnTo>
                      <a:pt x="16487" y="2253"/>
                    </a:lnTo>
                    <a:lnTo>
                      <a:pt x="16410" y="2042"/>
                    </a:lnTo>
                    <a:lnTo>
                      <a:pt x="16333" y="1849"/>
                    </a:lnTo>
                    <a:lnTo>
                      <a:pt x="16217" y="1656"/>
                    </a:lnTo>
                    <a:lnTo>
                      <a:pt x="16102" y="1483"/>
                    </a:lnTo>
                    <a:lnTo>
                      <a:pt x="15948" y="1310"/>
                    </a:lnTo>
                    <a:lnTo>
                      <a:pt x="15793" y="1175"/>
                    </a:lnTo>
                    <a:lnTo>
                      <a:pt x="15639" y="1040"/>
                    </a:lnTo>
                    <a:lnTo>
                      <a:pt x="15447" y="925"/>
                    </a:lnTo>
                    <a:lnTo>
                      <a:pt x="15254" y="809"/>
                    </a:lnTo>
                    <a:lnTo>
                      <a:pt x="15062" y="732"/>
                    </a:lnTo>
                    <a:lnTo>
                      <a:pt x="14850" y="674"/>
                    </a:lnTo>
                    <a:lnTo>
                      <a:pt x="14619" y="636"/>
                    </a:lnTo>
                    <a:lnTo>
                      <a:pt x="14407" y="597"/>
                    </a:lnTo>
                    <a:lnTo>
                      <a:pt x="242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25"/>
              <p:cNvSpPr/>
              <p:nvPr/>
            </p:nvSpPr>
            <p:spPr>
              <a:xfrm>
                <a:off x="3967175" y="5358425"/>
                <a:ext cx="415100" cy="118450"/>
              </a:xfrm>
              <a:custGeom>
                <a:rect b="b" l="l" r="r" t="t"/>
                <a:pathLst>
                  <a:path extrusionOk="0" h="4738" w="16604">
                    <a:moveTo>
                      <a:pt x="14176" y="0"/>
                    </a:moveTo>
                    <a:lnTo>
                      <a:pt x="2197" y="597"/>
                    </a:lnTo>
                    <a:lnTo>
                      <a:pt x="1965" y="636"/>
                    </a:lnTo>
                    <a:lnTo>
                      <a:pt x="1754" y="674"/>
                    </a:lnTo>
                    <a:lnTo>
                      <a:pt x="1542" y="732"/>
                    </a:lnTo>
                    <a:lnTo>
                      <a:pt x="1349" y="809"/>
                    </a:lnTo>
                    <a:lnTo>
                      <a:pt x="1157" y="925"/>
                    </a:lnTo>
                    <a:lnTo>
                      <a:pt x="964" y="1040"/>
                    </a:lnTo>
                    <a:lnTo>
                      <a:pt x="810" y="1175"/>
                    </a:lnTo>
                    <a:lnTo>
                      <a:pt x="637" y="1310"/>
                    </a:lnTo>
                    <a:lnTo>
                      <a:pt x="502" y="1483"/>
                    </a:lnTo>
                    <a:lnTo>
                      <a:pt x="386" y="1656"/>
                    </a:lnTo>
                    <a:lnTo>
                      <a:pt x="271" y="1849"/>
                    </a:lnTo>
                    <a:lnTo>
                      <a:pt x="174" y="2042"/>
                    </a:lnTo>
                    <a:lnTo>
                      <a:pt x="116" y="2253"/>
                    </a:lnTo>
                    <a:lnTo>
                      <a:pt x="59" y="2465"/>
                    </a:lnTo>
                    <a:lnTo>
                      <a:pt x="20" y="2677"/>
                    </a:lnTo>
                    <a:lnTo>
                      <a:pt x="1" y="2908"/>
                    </a:lnTo>
                    <a:lnTo>
                      <a:pt x="1" y="4738"/>
                    </a:lnTo>
                    <a:lnTo>
                      <a:pt x="1426" y="4699"/>
                    </a:lnTo>
                    <a:lnTo>
                      <a:pt x="3160" y="4642"/>
                    </a:lnTo>
                    <a:lnTo>
                      <a:pt x="5182" y="4565"/>
                    </a:lnTo>
                    <a:lnTo>
                      <a:pt x="7378" y="4449"/>
                    </a:lnTo>
                    <a:lnTo>
                      <a:pt x="9708" y="4295"/>
                    </a:lnTo>
                    <a:lnTo>
                      <a:pt x="10883" y="4199"/>
                    </a:lnTo>
                    <a:lnTo>
                      <a:pt x="12058" y="4083"/>
                    </a:lnTo>
                    <a:lnTo>
                      <a:pt x="13233" y="3948"/>
                    </a:lnTo>
                    <a:lnTo>
                      <a:pt x="14388" y="3814"/>
                    </a:lnTo>
                    <a:lnTo>
                      <a:pt x="15505" y="3659"/>
                    </a:lnTo>
                    <a:lnTo>
                      <a:pt x="16603" y="3486"/>
                    </a:lnTo>
                    <a:lnTo>
                      <a:pt x="16603" y="2311"/>
                    </a:lnTo>
                    <a:lnTo>
                      <a:pt x="16584" y="2061"/>
                    </a:lnTo>
                    <a:lnTo>
                      <a:pt x="16545" y="1830"/>
                    </a:lnTo>
                    <a:lnTo>
                      <a:pt x="16488" y="1599"/>
                    </a:lnTo>
                    <a:lnTo>
                      <a:pt x="16410" y="1387"/>
                    </a:lnTo>
                    <a:lnTo>
                      <a:pt x="16314" y="1175"/>
                    </a:lnTo>
                    <a:lnTo>
                      <a:pt x="16179" y="982"/>
                    </a:lnTo>
                    <a:lnTo>
                      <a:pt x="16045" y="809"/>
                    </a:lnTo>
                    <a:lnTo>
                      <a:pt x="15890" y="636"/>
                    </a:lnTo>
                    <a:lnTo>
                      <a:pt x="15717" y="501"/>
                    </a:lnTo>
                    <a:lnTo>
                      <a:pt x="15525" y="366"/>
                    </a:lnTo>
                    <a:lnTo>
                      <a:pt x="15332" y="250"/>
                    </a:lnTo>
                    <a:lnTo>
                      <a:pt x="15120" y="154"/>
                    </a:lnTo>
                    <a:lnTo>
                      <a:pt x="14889" y="77"/>
                    </a:lnTo>
                    <a:lnTo>
                      <a:pt x="14658" y="39"/>
                    </a:lnTo>
                    <a:lnTo>
                      <a:pt x="1442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25"/>
              <p:cNvSpPr/>
              <p:nvPr/>
            </p:nvSpPr>
            <p:spPr>
              <a:xfrm>
                <a:off x="3426450" y="4719450"/>
                <a:ext cx="1004925" cy="358750"/>
              </a:xfrm>
              <a:custGeom>
                <a:rect b="b" l="l" r="r" t="t"/>
                <a:pathLst>
                  <a:path extrusionOk="0" h="14350" w="40197">
                    <a:moveTo>
                      <a:pt x="7743" y="1"/>
                    </a:moveTo>
                    <a:lnTo>
                      <a:pt x="1" y="12693"/>
                    </a:lnTo>
                    <a:lnTo>
                      <a:pt x="694" y="12847"/>
                    </a:lnTo>
                    <a:lnTo>
                      <a:pt x="1407" y="12982"/>
                    </a:lnTo>
                    <a:lnTo>
                      <a:pt x="2158" y="13117"/>
                    </a:lnTo>
                    <a:lnTo>
                      <a:pt x="2928" y="13233"/>
                    </a:lnTo>
                    <a:lnTo>
                      <a:pt x="4527" y="13464"/>
                    </a:lnTo>
                    <a:lnTo>
                      <a:pt x="6164" y="13656"/>
                    </a:lnTo>
                    <a:lnTo>
                      <a:pt x="7840" y="13810"/>
                    </a:lnTo>
                    <a:lnTo>
                      <a:pt x="9515" y="13945"/>
                    </a:lnTo>
                    <a:lnTo>
                      <a:pt x="11152" y="14041"/>
                    </a:lnTo>
                    <a:lnTo>
                      <a:pt x="12751" y="14138"/>
                    </a:lnTo>
                    <a:lnTo>
                      <a:pt x="14253" y="14215"/>
                    </a:lnTo>
                    <a:lnTo>
                      <a:pt x="15640" y="14253"/>
                    </a:lnTo>
                    <a:lnTo>
                      <a:pt x="17971" y="14330"/>
                    </a:lnTo>
                    <a:lnTo>
                      <a:pt x="19531" y="14350"/>
                    </a:lnTo>
                    <a:lnTo>
                      <a:pt x="20667" y="14350"/>
                    </a:lnTo>
                    <a:lnTo>
                      <a:pt x="22227" y="14330"/>
                    </a:lnTo>
                    <a:lnTo>
                      <a:pt x="24557" y="14253"/>
                    </a:lnTo>
                    <a:lnTo>
                      <a:pt x="25963" y="14215"/>
                    </a:lnTo>
                    <a:lnTo>
                      <a:pt x="27466" y="14138"/>
                    </a:lnTo>
                    <a:lnTo>
                      <a:pt x="29045" y="14041"/>
                    </a:lnTo>
                    <a:lnTo>
                      <a:pt x="30682" y="13945"/>
                    </a:lnTo>
                    <a:lnTo>
                      <a:pt x="32358" y="13810"/>
                    </a:lnTo>
                    <a:lnTo>
                      <a:pt x="34033" y="13656"/>
                    </a:lnTo>
                    <a:lnTo>
                      <a:pt x="35690" y="13464"/>
                    </a:lnTo>
                    <a:lnTo>
                      <a:pt x="37269" y="13233"/>
                    </a:lnTo>
                    <a:lnTo>
                      <a:pt x="38039" y="13117"/>
                    </a:lnTo>
                    <a:lnTo>
                      <a:pt x="38791" y="12982"/>
                    </a:lnTo>
                    <a:lnTo>
                      <a:pt x="39523" y="12847"/>
                    </a:lnTo>
                    <a:lnTo>
                      <a:pt x="40197" y="12693"/>
                    </a:lnTo>
                    <a:lnTo>
                      <a:pt x="3245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25"/>
              <p:cNvSpPr/>
              <p:nvPr/>
            </p:nvSpPr>
            <p:spPr>
              <a:xfrm>
                <a:off x="3733650" y="4172950"/>
                <a:ext cx="166150" cy="904775"/>
              </a:xfrm>
              <a:custGeom>
                <a:rect b="b" l="l" r="r" t="t"/>
                <a:pathLst>
                  <a:path extrusionOk="0" h="36191" w="6646">
                    <a:moveTo>
                      <a:pt x="6626" y="1"/>
                    </a:moveTo>
                    <a:lnTo>
                      <a:pt x="1657" y="309"/>
                    </a:lnTo>
                    <a:lnTo>
                      <a:pt x="1" y="35979"/>
                    </a:lnTo>
                    <a:lnTo>
                      <a:pt x="6646" y="36190"/>
                    </a:lnTo>
                    <a:lnTo>
                      <a:pt x="6646"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25"/>
              <p:cNvSpPr/>
              <p:nvPr/>
            </p:nvSpPr>
            <p:spPr>
              <a:xfrm>
                <a:off x="3733650" y="4172950"/>
                <a:ext cx="166150" cy="904775"/>
              </a:xfrm>
              <a:custGeom>
                <a:rect b="b" l="l" r="r" t="t"/>
                <a:pathLst>
                  <a:path extrusionOk="0" fill="none" h="36191" w="6646">
                    <a:moveTo>
                      <a:pt x="1" y="35979"/>
                    </a:moveTo>
                    <a:lnTo>
                      <a:pt x="1657" y="309"/>
                    </a:lnTo>
                    <a:lnTo>
                      <a:pt x="6626" y="1"/>
                    </a:lnTo>
                    <a:lnTo>
                      <a:pt x="6646" y="1"/>
                    </a:lnTo>
                    <a:lnTo>
                      <a:pt x="6646" y="36190"/>
                    </a:lnTo>
                    <a:lnTo>
                      <a:pt x="1" y="359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25"/>
              <p:cNvSpPr/>
              <p:nvPr/>
            </p:nvSpPr>
            <p:spPr>
              <a:xfrm>
                <a:off x="3958025" y="4172950"/>
                <a:ext cx="166150" cy="904775"/>
              </a:xfrm>
              <a:custGeom>
                <a:rect b="b" l="l" r="r" t="t"/>
                <a:pathLst>
                  <a:path extrusionOk="0" h="36191" w="6646">
                    <a:moveTo>
                      <a:pt x="1" y="1"/>
                    </a:moveTo>
                    <a:lnTo>
                      <a:pt x="1" y="36190"/>
                    </a:lnTo>
                    <a:lnTo>
                      <a:pt x="1214" y="36171"/>
                    </a:lnTo>
                    <a:lnTo>
                      <a:pt x="2774" y="36133"/>
                    </a:lnTo>
                    <a:lnTo>
                      <a:pt x="4604" y="36075"/>
                    </a:lnTo>
                    <a:lnTo>
                      <a:pt x="6646" y="35979"/>
                    </a:lnTo>
                    <a:lnTo>
                      <a:pt x="4989" y="309"/>
                    </a:lnTo>
                    <a:lnTo>
                      <a:pt x="4161" y="232"/>
                    </a:lnTo>
                    <a:lnTo>
                      <a:pt x="3410" y="155"/>
                    </a:lnTo>
                    <a:lnTo>
                      <a:pt x="2043" y="78"/>
                    </a:lnTo>
                    <a:lnTo>
                      <a:pt x="906" y="20"/>
                    </a:lnTo>
                    <a:lnTo>
                      <a:pt x="1"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25"/>
              <p:cNvSpPr/>
              <p:nvPr/>
            </p:nvSpPr>
            <p:spPr>
              <a:xfrm>
                <a:off x="3958025" y="4172950"/>
                <a:ext cx="166150" cy="904775"/>
              </a:xfrm>
              <a:custGeom>
                <a:rect b="b" l="l" r="r" t="t"/>
                <a:pathLst>
                  <a:path extrusionOk="0" fill="none" h="36191" w="6646">
                    <a:moveTo>
                      <a:pt x="6646" y="35979"/>
                    </a:moveTo>
                    <a:lnTo>
                      <a:pt x="6646" y="35979"/>
                    </a:lnTo>
                    <a:lnTo>
                      <a:pt x="4604" y="36075"/>
                    </a:lnTo>
                    <a:lnTo>
                      <a:pt x="2774" y="36133"/>
                    </a:lnTo>
                    <a:lnTo>
                      <a:pt x="1214" y="36171"/>
                    </a:lnTo>
                    <a:lnTo>
                      <a:pt x="1" y="36190"/>
                    </a:lnTo>
                    <a:lnTo>
                      <a:pt x="1" y="1"/>
                    </a:lnTo>
                    <a:lnTo>
                      <a:pt x="1" y="1"/>
                    </a:lnTo>
                    <a:lnTo>
                      <a:pt x="906" y="20"/>
                    </a:lnTo>
                    <a:lnTo>
                      <a:pt x="2043" y="78"/>
                    </a:lnTo>
                    <a:lnTo>
                      <a:pt x="3410" y="155"/>
                    </a:lnTo>
                    <a:lnTo>
                      <a:pt x="4161" y="232"/>
                    </a:lnTo>
                    <a:lnTo>
                      <a:pt x="4989" y="309"/>
                    </a:lnTo>
                    <a:lnTo>
                      <a:pt x="6646" y="359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25"/>
              <p:cNvSpPr/>
              <p:nvPr/>
            </p:nvSpPr>
            <p:spPr>
              <a:xfrm>
                <a:off x="3418750" y="4717050"/>
                <a:ext cx="205150" cy="320225"/>
              </a:xfrm>
              <a:custGeom>
                <a:rect b="b" l="l" r="r" t="t"/>
                <a:pathLst>
                  <a:path extrusionOk="0" h="12809" w="8206">
                    <a:moveTo>
                      <a:pt x="7917" y="1"/>
                    </a:moveTo>
                    <a:lnTo>
                      <a:pt x="1" y="12712"/>
                    </a:lnTo>
                    <a:lnTo>
                      <a:pt x="309" y="12789"/>
                    </a:lnTo>
                    <a:lnTo>
                      <a:pt x="367" y="12809"/>
                    </a:lnTo>
                    <a:lnTo>
                      <a:pt x="8205" y="174"/>
                    </a:lnTo>
                    <a:lnTo>
                      <a:pt x="7917" y="1"/>
                    </a:lnTo>
                    <a:close/>
                  </a:path>
                </a:pathLst>
              </a:custGeom>
              <a:solidFill>
                <a:srgbClr val="C41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25"/>
              <p:cNvSpPr/>
              <p:nvPr/>
            </p:nvSpPr>
            <p:spPr>
              <a:xfrm>
                <a:off x="4231050" y="4717050"/>
                <a:ext cx="205625" cy="320700"/>
              </a:xfrm>
              <a:custGeom>
                <a:rect b="b" l="l" r="r" t="t"/>
                <a:pathLst>
                  <a:path extrusionOk="0" h="12828" w="8225">
                    <a:moveTo>
                      <a:pt x="289" y="1"/>
                    </a:moveTo>
                    <a:lnTo>
                      <a:pt x="0" y="174"/>
                    </a:lnTo>
                    <a:lnTo>
                      <a:pt x="7859" y="12828"/>
                    </a:lnTo>
                    <a:lnTo>
                      <a:pt x="8013" y="12789"/>
                    </a:lnTo>
                    <a:lnTo>
                      <a:pt x="8224" y="12751"/>
                    </a:lnTo>
                    <a:lnTo>
                      <a:pt x="289" y="1"/>
                    </a:lnTo>
                    <a:close/>
                  </a:path>
                </a:pathLst>
              </a:custGeom>
              <a:solidFill>
                <a:srgbClr val="C41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25"/>
              <p:cNvSpPr/>
              <p:nvPr/>
            </p:nvSpPr>
            <p:spPr>
              <a:xfrm>
                <a:off x="3491950" y="4488825"/>
                <a:ext cx="873950" cy="336100"/>
              </a:xfrm>
              <a:custGeom>
                <a:rect b="b" l="l" r="r" t="t"/>
                <a:pathLst>
                  <a:path extrusionOk="0" h="13444" w="34958">
                    <a:moveTo>
                      <a:pt x="3910" y="0"/>
                    </a:moveTo>
                    <a:lnTo>
                      <a:pt x="3544" y="20"/>
                    </a:lnTo>
                    <a:lnTo>
                      <a:pt x="3197" y="58"/>
                    </a:lnTo>
                    <a:lnTo>
                      <a:pt x="2870" y="135"/>
                    </a:lnTo>
                    <a:lnTo>
                      <a:pt x="2543" y="251"/>
                    </a:lnTo>
                    <a:lnTo>
                      <a:pt x="2234" y="385"/>
                    </a:lnTo>
                    <a:lnTo>
                      <a:pt x="1946" y="540"/>
                    </a:lnTo>
                    <a:lnTo>
                      <a:pt x="1657" y="713"/>
                    </a:lnTo>
                    <a:lnTo>
                      <a:pt x="1406" y="925"/>
                    </a:lnTo>
                    <a:lnTo>
                      <a:pt x="1156" y="1137"/>
                    </a:lnTo>
                    <a:lnTo>
                      <a:pt x="925" y="1387"/>
                    </a:lnTo>
                    <a:lnTo>
                      <a:pt x="732" y="1637"/>
                    </a:lnTo>
                    <a:lnTo>
                      <a:pt x="559" y="1926"/>
                    </a:lnTo>
                    <a:lnTo>
                      <a:pt x="385" y="2215"/>
                    </a:lnTo>
                    <a:lnTo>
                      <a:pt x="270" y="2523"/>
                    </a:lnTo>
                    <a:lnTo>
                      <a:pt x="154" y="2831"/>
                    </a:lnTo>
                    <a:lnTo>
                      <a:pt x="77" y="3159"/>
                    </a:lnTo>
                    <a:lnTo>
                      <a:pt x="19" y="3506"/>
                    </a:lnTo>
                    <a:lnTo>
                      <a:pt x="0" y="3852"/>
                    </a:lnTo>
                    <a:lnTo>
                      <a:pt x="19" y="4199"/>
                    </a:lnTo>
                    <a:lnTo>
                      <a:pt x="58" y="4565"/>
                    </a:lnTo>
                    <a:lnTo>
                      <a:pt x="289" y="5817"/>
                    </a:lnTo>
                    <a:lnTo>
                      <a:pt x="366" y="6337"/>
                    </a:lnTo>
                    <a:lnTo>
                      <a:pt x="443" y="6703"/>
                    </a:lnTo>
                    <a:lnTo>
                      <a:pt x="540" y="7088"/>
                    </a:lnTo>
                    <a:lnTo>
                      <a:pt x="636" y="7454"/>
                    </a:lnTo>
                    <a:lnTo>
                      <a:pt x="771" y="7820"/>
                    </a:lnTo>
                    <a:lnTo>
                      <a:pt x="905" y="8167"/>
                    </a:lnTo>
                    <a:lnTo>
                      <a:pt x="1060" y="8513"/>
                    </a:lnTo>
                    <a:lnTo>
                      <a:pt x="1214" y="8841"/>
                    </a:lnTo>
                    <a:lnTo>
                      <a:pt x="1406" y="9168"/>
                    </a:lnTo>
                    <a:lnTo>
                      <a:pt x="1599" y="9495"/>
                    </a:lnTo>
                    <a:lnTo>
                      <a:pt x="1791" y="9804"/>
                    </a:lnTo>
                    <a:lnTo>
                      <a:pt x="2023" y="10112"/>
                    </a:lnTo>
                    <a:lnTo>
                      <a:pt x="2254" y="10381"/>
                    </a:lnTo>
                    <a:lnTo>
                      <a:pt x="2485" y="10670"/>
                    </a:lnTo>
                    <a:lnTo>
                      <a:pt x="2754" y="10940"/>
                    </a:lnTo>
                    <a:lnTo>
                      <a:pt x="3005" y="11190"/>
                    </a:lnTo>
                    <a:lnTo>
                      <a:pt x="3294" y="11441"/>
                    </a:lnTo>
                    <a:lnTo>
                      <a:pt x="3583" y="11672"/>
                    </a:lnTo>
                    <a:lnTo>
                      <a:pt x="3872" y="11884"/>
                    </a:lnTo>
                    <a:lnTo>
                      <a:pt x="4180" y="12096"/>
                    </a:lnTo>
                    <a:lnTo>
                      <a:pt x="4488" y="12288"/>
                    </a:lnTo>
                    <a:lnTo>
                      <a:pt x="4815" y="12462"/>
                    </a:lnTo>
                    <a:lnTo>
                      <a:pt x="5143" y="12635"/>
                    </a:lnTo>
                    <a:lnTo>
                      <a:pt x="5489" y="12770"/>
                    </a:lnTo>
                    <a:lnTo>
                      <a:pt x="5836" y="12924"/>
                    </a:lnTo>
                    <a:lnTo>
                      <a:pt x="6183" y="13039"/>
                    </a:lnTo>
                    <a:lnTo>
                      <a:pt x="6549" y="13155"/>
                    </a:lnTo>
                    <a:lnTo>
                      <a:pt x="6915" y="13232"/>
                    </a:lnTo>
                    <a:lnTo>
                      <a:pt x="7281" y="13309"/>
                    </a:lnTo>
                    <a:lnTo>
                      <a:pt x="7666" y="13367"/>
                    </a:lnTo>
                    <a:lnTo>
                      <a:pt x="8032" y="13425"/>
                    </a:lnTo>
                    <a:lnTo>
                      <a:pt x="8436" y="13444"/>
                    </a:lnTo>
                    <a:lnTo>
                      <a:pt x="26541" y="13444"/>
                    </a:lnTo>
                    <a:lnTo>
                      <a:pt x="26926" y="13425"/>
                    </a:lnTo>
                    <a:lnTo>
                      <a:pt x="27311" y="13367"/>
                    </a:lnTo>
                    <a:lnTo>
                      <a:pt x="27677" y="13309"/>
                    </a:lnTo>
                    <a:lnTo>
                      <a:pt x="28062" y="13232"/>
                    </a:lnTo>
                    <a:lnTo>
                      <a:pt x="28409" y="13155"/>
                    </a:lnTo>
                    <a:lnTo>
                      <a:pt x="28775" y="13039"/>
                    </a:lnTo>
                    <a:lnTo>
                      <a:pt x="29121" y="12924"/>
                    </a:lnTo>
                    <a:lnTo>
                      <a:pt x="29468" y="12770"/>
                    </a:lnTo>
                    <a:lnTo>
                      <a:pt x="29815" y="12635"/>
                    </a:lnTo>
                    <a:lnTo>
                      <a:pt x="30142" y="12462"/>
                    </a:lnTo>
                    <a:lnTo>
                      <a:pt x="30470" y="12288"/>
                    </a:lnTo>
                    <a:lnTo>
                      <a:pt x="30778" y="12096"/>
                    </a:lnTo>
                    <a:lnTo>
                      <a:pt x="31086" y="11884"/>
                    </a:lnTo>
                    <a:lnTo>
                      <a:pt x="31394" y="11672"/>
                    </a:lnTo>
                    <a:lnTo>
                      <a:pt x="31683" y="11441"/>
                    </a:lnTo>
                    <a:lnTo>
                      <a:pt x="31953" y="11190"/>
                    </a:lnTo>
                    <a:lnTo>
                      <a:pt x="32222" y="10940"/>
                    </a:lnTo>
                    <a:lnTo>
                      <a:pt x="32473" y="10670"/>
                    </a:lnTo>
                    <a:lnTo>
                      <a:pt x="32723" y="10381"/>
                    </a:lnTo>
                    <a:lnTo>
                      <a:pt x="32954" y="10112"/>
                    </a:lnTo>
                    <a:lnTo>
                      <a:pt x="33166" y="9804"/>
                    </a:lnTo>
                    <a:lnTo>
                      <a:pt x="33378" y="9495"/>
                    </a:lnTo>
                    <a:lnTo>
                      <a:pt x="33571" y="9168"/>
                    </a:lnTo>
                    <a:lnTo>
                      <a:pt x="33744" y="8841"/>
                    </a:lnTo>
                    <a:lnTo>
                      <a:pt x="33917" y="8513"/>
                    </a:lnTo>
                    <a:lnTo>
                      <a:pt x="34071" y="8167"/>
                    </a:lnTo>
                    <a:lnTo>
                      <a:pt x="34206" y="7820"/>
                    </a:lnTo>
                    <a:lnTo>
                      <a:pt x="34322" y="7454"/>
                    </a:lnTo>
                    <a:lnTo>
                      <a:pt x="34437" y="7088"/>
                    </a:lnTo>
                    <a:lnTo>
                      <a:pt x="34514" y="6703"/>
                    </a:lnTo>
                    <a:lnTo>
                      <a:pt x="34591" y="6337"/>
                    </a:lnTo>
                    <a:lnTo>
                      <a:pt x="34688" y="5817"/>
                    </a:lnTo>
                    <a:lnTo>
                      <a:pt x="34899" y="4565"/>
                    </a:lnTo>
                    <a:lnTo>
                      <a:pt x="34938" y="4199"/>
                    </a:lnTo>
                    <a:lnTo>
                      <a:pt x="34957" y="3852"/>
                    </a:lnTo>
                    <a:lnTo>
                      <a:pt x="34938" y="3506"/>
                    </a:lnTo>
                    <a:lnTo>
                      <a:pt x="34880" y="3159"/>
                    </a:lnTo>
                    <a:lnTo>
                      <a:pt x="34803" y="2831"/>
                    </a:lnTo>
                    <a:lnTo>
                      <a:pt x="34707" y="2523"/>
                    </a:lnTo>
                    <a:lnTo>
                      <a:pt x="34572" y="2215"/>
                    </a:lnTo>
                    <a:lnTo>
                      <a:pt x="34418" y="1926"/>
                    </a:lnTo>
                    <a:lnTo>
                      <a:pt x="34225" y="1637"/>
                    </a:lnTo>
                    <a:lnTo>
                      <a:pt x="34033" y="1387"/>
                    </a:lnTo>
                    <a:lnTo>
                      <a:pt x="33802" y="1137"/>
                    </a:lnTo>
                    <a:lnTo>
                      <a:pt x="33571" y="905"/>
                    </a:lnTo>
                    <a:lnTo>
                      <a:pt x="33301" y="713"/>
                    </a:lnTo>
                    <a:lnTo>
                      <a:pt x="33031" y="540"/>
                    </a:lnTo>
                    <a:lnTo>
                      <a:pt x="32723" y="366"/>
                    </a:lnTo>
                    <a:lnTo>
                      <a:pt x="32415" y="251"/>
                    </a:lnTo>
                    <a:lnTo>
                      <a:pt x="32088" y="135"/>
                    </a:lnTo>
                    <a:lnTo>
                      <a:pt x="31760" y="58"/>
                    </a:lnTo>
                    <a:lnTo>
                      <a:pt x="31413" y="20"/>
                    </a:lnTo>
                    <a:lnTo>
                      <a:pt x="31047"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25"/>
              <p:cNvSpPr/>
              <p:nvPr/>
            </p:nvSpPr>
            <p:spPr>
              <a:xfrm>
                <a:off x="3491950" y="4488825"/>
                <a:ext cx="873950" cy="336100"/>
              </a:xfrm>
              <a:custGeom>
                <a:rect b="b" l="l" r="r" t="t"/>
                <a:pathLst>
                  <a:path extrusionOk="0" fill="none" h="13444" w="34958">
                    <a:moveTo>
                      <a:pt x="34899" y="4565"/>
                    </a:moveTo>
                    <a:lnTo>
                      <a:pt x="34688" y="5817"/>
                    </a:lnTo>
                    <a:lnTo>
                      <a:pt x="34591" y="6337"/>
                    </a:lnTo>
                    <a:lnTo>
                      <a:pt x="34591" y="6337"/>
                    </a:lnTo>
                    <a:lnTo>
                      <a:pt x="34514" y="6703"/>
                    </a:lnTo>
                    <a:lnTo>
                      <a:pt x="34437" y="7088"/>
                    </a:lnTo>
                    <a:lnTo>
                      <a:pt x="34322" y="7454"/>
                    </a:lnTo>
                    <a:lnTo>
                      <a:pt x="34206" y="7820"/>
                    </a:lnTo>
                    <a:lnTo>
                      <a:pt x="34071" y="8167"/>
                    </a:lnTo>
                    <a:lnTo>
                      <a:pt x="33917" y="8513"/>
                    </a:lnTo>
                    <a:lnTo>
                      <a:pt x="33744" y="8841"/>
                    </a:lnTo>
                    <a:lnTo>
                      <a:pt x="33571" y="9168"/>
                    </a:lnTo>
                    <a:lnTo>
                      <a:pt x="33378" y="9495"/>
                    </a:lnTo>
                    <a:lnTo>
                      <a:pt x="33166" y="9804"/>
                    </a:lnTo>
                    <a:lnTo>
                      <a:pt x="32954" y="10112"/>
                    </a:lnTo>
                    <a:lnTo>
                      <a:pt x="32723" y="10381"/>
                    </a:lnTo>
                    <a:lnTo>
                      <a:pt x="32473" y="10670"/>
                    </a:lnTo>
                    <a:lnTo>
                      <a:pt x="32222" y="10940"/>
                    </a:lnTo>
                    <a:lnTo>
                      <a:pt x="31953" y="11190"/>
                    </a:lnTo>
                    <a:lnTo>
                      <a:pt x="31683" y="11441"/>
                    </a:lnTo>
                    <a:lnTo>
                      <a:pt x="31394" y="11672"/>
                    </a:lnTo>
                    <a:lnTo>
                      <a:pt x="31086" y="11884"/>
                    </a:lnTo>
                    <a:lnTo>
                      <a:pt x="30778" y="12096"/>
                    </a:lnTo>
                    <a:lnTo>
                      <a:pt x="30470" y="12288"/>
                    </a:lnTo>
                    <a:lnTo>
                      <a:pt x="30142" y="12462"/>
                    </a:lnTo>
                    <a:lnTo>
                      <a:pt x="29815" y="12635"/>
                    </a:lnTo>
                    <a:lnTo>
                      <a:pt x="29468" y="12770"/>
                    </a:lnTo>
                    <a:lnTo>
                      <a:pt x="29121" y="12924"/>
                    </a:lnTo>
                    <a:lnTo>
                      <a:pt x="28775" y="13039"/>
                    </a:lnTo>
                    <a:lnTo>
                      <a:pt x="28409" y="13155"/>
                    </a:lnTo>
                    <a:lnTo>
                      <a:pt x="28062" y="13232"/>
                    </a:lnTo>
                    <a:lnTo>
                      <a:pt x="27677" y="13309"/>
                    </a:lnTo>
                    <a:lnTo>
                      <a:pt x="27311" y="13367"/>
                    </a:lnTo>
                    <a:lnTo>
                      <a:pt x="26926" y="13425"/>
                    </a:lnTo>
                    <a:lnTo>
                      <a:pt x="26541" y="13444"/>
                    </a:lnTo>
                    <a:lnTo>
                      <a:pt x="26155" y="13444"/>
                    </a:lnTo>
                    <a:lnTo>
                      <a:pt x="8821" y="13444"/>
                    </a:lnTo>
                    <a:lnTo>
                      <a:pt x="8821" y="13444"/>
                    </a:lnTo>
                    <a:lnTo>
                      <a:pt x="8436" y="13444"/>
                    </a:lnTo>
                    <a:lnTo>
                      <a:pt x="8032" y="13425"/>
                    </a:lnTo>
                    <a:lnTo>
                      <a:pt x="7666" y="13367"/>
                    </a:lnTo>
                    <a:lnTo>
                      <a:pt x="7281" y="13309"/>
                    </a:lnTo>
                    <a:lnTo>
                      <a:pt x="6915" y="13232"/>
                    </a:lnTo>
                    <a:lnTo>
                      <a:pt x="6549" y="13155"/>
                    </a:lnTo>
                    <a:lnTo>
                      <a:pt x="6183" y="13039"/>
                    </a:lnTo>
                    <a:lnTo>
                      <a:pt x="5836" y="12924"/>
                    </a:lnTo>
                    <a:lnTo>
                      <a:pt x="5489" y="12770"/>
                    </a:lnTo>
                    <a:lnTo>
                      <a:pt x="5143" y="12635"/>
                    </a:lnTo>
                    <a:lnTo>
                      <a:pt x="4815" y="12462"/>
                    </a:lnTo>
                    <a:lnTo>
                      <a:pt x="4488" y="12288"/>
                    </a:lnTo>
                    <a:lnTo>
                      <a:pt x="4180" y="12096"/>
                    </a:lnTo>
                    <a:lnTo>
                      <a:pt x="3872" y="11884"/>
                    </a:lnTo>
                    <a:lnTo>
                      <a:pt x="3583" y="11672"/>
                    </a:lnTo>
                    <a:lnTo>
                      <a:pt x="3294" y="11441"/>
                    </a:lnTo>
                    <a:lnTo>
                      <a:pt x="3005" y="11190"/>
                    </a:lnTo>
                    <a:lnTo>
                      <a:pt x="2754" y="10940"/>
                    </a:lnTo>
                    <a:lnTo>
                      <a:pt x="2485" y="10670"/>
                    </a:lnTo>
                    <a:lnTo>
                      <a:pt x="2254" y="10381"/>
                    </a:lnTo>
                    <a:lnTo>
                      <a:pt x="2023" y="10112"/>
                    </a:lnTo>
                    <a:lnTo>
                      <a:pt x="1791" y="9804"/>
                    </a:lnTo>
                    <a:lnTo>
                      <a:pt x="1599" y="9495"/>
                    </a:lnTo>
                    <a:lnTo>
                      <a:pt x="1406" y="9168"/>
                    </a:lnTo>
                    <a:lnTo>
                      <a:pt x="1214" y="8841"/>
                    </a:lnTo>
                    <a:lnTo>
                      <a:pt x="1060" y="8513"/>
                    </a:lnTo>
                    <a:lnTo>
                      <a:pt x="905" y="8167"/>
                    </a:lnTo>
                    <a:lnTo>
                      <a:pt x="771" y="7820"/>
                    </a:lnTo>
                    <a:lnTo>
                      <a:pt x="636" y="7454"/>
                    </a:lnTo>
                    <a:lnTo>
                      <a:pt x="540" y="7088"/>
                    </a:lnTo>
                    <a:lnTo>
                      <a:pt x="443" y="6703"/>
                    </a:lnTo>
                    <a:lnTo>
                      <a:pt x="366" y="6337"/>
                    </a:lnTo>
                    <a:lnTo>
                      <a:pt x="289" y="5817"/>
                    </a:lnTo>
                    <a:lnTo>
                      <a:pt x="58" y="4565"/>
                    </a:lnTo>
                    <a:lnTo>
                      <a:pt x="58" y="4565"/>
                    </a:lnTo>
                    <a:lnTo>
                      <a:pt x="19" y="4199"/>
                    </a:lnTo>
                    <a:lnTo>
                      <a:pt x="0" y="3852"/>
                    </a:lnTo>
                    <a:lnTo>
                      <a:pt x="19" y="3506"/>
                    </a:lnTo>
                    <a:lnTo>
                      <a:pt x="77" y="3159"/>
                    </a:lnTo>
                    <a:lnTo>
                      <a:pt x="77" y="3159"/>
                    </a:lnTo>
                    <a:lnTo>
                      <a:pt x="154" y="2831"/>
                    </a:lnTo>
                    <a:lnTo>
                      <a:pt x="270" y="2523"/>
                    </a:lnTo>
                    <a:lnTo>
                      <a:pt x="385" y="2215"/>
                    </a:lnTo>
                    <a:lnTo>
                      <a:pt x="559" y="1926"/>
                    </a:lnTo>
                    <a:lnTo>
                      <a:pt x="732" y="1637"/>
                    </a:lnTo>
                    <a:lnTo>
                      <a:pt x="925" y="1387"/>
                    </a:lnTo>
                    <a:lnTo>
                      <a:pt x="1156" y="1137"/>
                    </a:lnTo>
                    <a:lnTo>
                      <a:pt x="1406" y="925"/>
                    </a:lnTo>
                    <a:lnTo>
                      <a:pt x="1657" y="713"/>
                    </a:lnTo>
                    <a:lnTo>
                      <a:pt x="1946" y="540"/>
                    </a:lnTo>
                    <a:lnTo>
                      <a:pt x="2234" y="385"/>
                    </a:lnTo>
                    <a:lnTo>
                      <a:pt x="2543" y="251"/>
                    </a:lnTo>
                    <a:lnTo>
                      <a:pt x="2870" y="135"/>
                    </a:lnTo>
                    <a:lnTo>
                      <a:pt x="3197" y="58"/>
                    </a:lnTo>
                    <a:lnTo>
                      <a:pt x="3544" y="20"/>
                    </a:lnTo>
                    <a:lnTo>
                      <a:pt x="3910" y="0"/>
                    </a:lnTo>
                    <a:lnTo>
                      <a:pt x="31047" y="0"/>
                    </a:lnTo>
                    <a:lnTo>
                      <a:pt x="31047" y="0"/>
                    </a:lnTo>
                    <a:lnTo>
                      <a:pt x="31413" y="20"/>
                    </a:lnTo>
                    <a:lnTo>
                      <a:pt x="31760" y="58"/>
                    </a:lnTo>
                    <a:lnTo>
                      <a:pt x="32088" y="135"/>
                    </a:lnTo>
                    <a:lnTo>
                      <a:pt x="32415" y="251"/>
                    </a:lnTo>
                    <a:lnTo>
                      <a:pt x="32723" y="366"/>
                    </a:lnTo>
                    <a:lnTo>
                      <a:pt x="33031" y="540"/>
                    </a:lnTo>
                    <a:lnTo>
                      <a:pt x="33301" y="713"/>
                    </a:lnTo>
                    <a:lnTo>
                      <a:pt x="33571" y="905"/>
                    </a:lnTo>
                    <a:lnTo>
                      <a:pt x="33802" y="1137"/>
                    </a:lnTo>
                    <a:lnTo>
                      <a:pt x="34033" y="1387"/>
                    </a:lnTo>
                    <a:lnTo>
                      <a:pt x="34225" y="1637"/>
                    </a:lnTo>
                    <a:lnTo>
                      <a:pt x="34418" y="1926"/>
                    </a:lnTo>
                    <a:lnTo>
                      <a:pt x="34572" y="2215"/>
                    </a:lnTo>
                    <a:lnTo>
                      <a:pt x="34707" y="2523"/>
                    </a:lnTo>
                    <a:lnTo>
                      <a:pt x="34803" y="2831"/>
                    </a:lnTo>
                    <a:lnTo>
                      <a:pt x="34880" y="3159"/>
                    </a:lnTo>
                    <a:lnTo>
                      <a:pt x="34880" y="3159"/>
                    </a:lnTo>
                    <a:lnTo>
                      <a:pt x="34938" y="3506"/>
                    </a:lnTo>
                    <a:lnTo>
                      <a:pt x="34957" y="3852"/>
                    </a:lnTo>
                    <a:lnTo>
                      <a:pt x="34938" y="4199"/>
                    </a:lnTo>
                    <a:lnTo>
                      <a:pt x="34899" y="45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25"/>
              <p:cNvSpPr/>
              <p:nvPr/>
            </p:nvSpPr>
            <p:spPr>
              <a:xfrm>
                <a:off x="3493875" y="4488825"/>
                <a:ext cx="870100" cy="299525"/>
              </a:xfrm>
              <a:custGeom>
                <a:rect b="b" l="l" r="r" t="t"/>
                <a:pathLst>
                  <a:path extrusionOk="0" h="11981" w="34804">
                    <a:moveTo>
                      <a:pt x="3833" y="0"/>
                    </a:moveTo>
                    <a:lnTo>
                      <a:pt x="3467" y="20"/>
                    </a:lnTo>
                    <a:lnTo>
                      <a:pt x="3120" y="58"/>
                    </a:lnTo>
                    <a:lnTo>
                      <a:pt x="2793" y="135"/>
                    </a:lnTo>
                    <a:lnTo>
                      <a:pt x="2466" y="251"/>
                    </a:lnTo>
                    <a:lnTo>
                      <a:pt x="2157" y="385"/>
                    </a:lnTo>
                    <a:lnTo>
                      <a:pt x="1869" y="540"/>
                    </a:lnTo>
                    <a:lnTo>
                      <a:pt x="1580" y="713"/>
                    </a:lnTo>
                    <a:lnTo>
                      <a:pt x="1329" y="925"/>
                    </a:lnTo>
                    <a:lnTo>
                      <a:pt x="1079" y="1137"/>
                    </a:lnTo>
                    <a:lnTo>
                      <a:pt x="848" y="1387"/>
                    </a:lnTo>
                    <a:lnTo>
                      <a:pt x="655" y="1637"/>
                    </a:lnTo>
                    <a:lnTo>
                      <a:pt x="482" y="1926"/>
                    </a:lnTo>
                    <a:lnTo>
                      <a:pt x="308" y="2215"/>
                    </a:lnTo>
                    <a:lnTo>
                      <a:pt x="193" y="2523"/>
                    </a:lnTo>
                    <a:lnTo>
                      <a:pt x="77" y="2831"/>
                    </a:lnTo>
                    <a:lnTo>
                      <a:pt x="0" y="3159"/>
                    </a:lnTo>
                    <a:lnTo>
                      <a:pt x="212" y="4334"/>
                    </a:lnTo>
                    <a:lnTo>
                      <a:pt x="289" y="4854"/>
                    </a:lnTo>
                    <a:lnTo>
                      <a:pt x="366" y="5239"/>
                    </a:lnTo>
                    <a:lnTo>
                      <a:pt x="463" y="5605"/>
                    </a:lnTo>
                    <a:lnTo>
                      <a:pt x="559" y="5971"/>
                    </a:lnTo>
                    <a:lnTo>
                      <a:pt x="694" y="6337"/>
                    </a:lnTo>
                    <a:lnTo>
                      <a:pt x="828" y="6684"/>
                    </a:lnTo>
                    <a:lnTo>
                      <a:pt x="983" y="7030"/>
                    </a:lnTo>
                    <a:lnTo>
                      <a:pt x="1137" y="7377"/>
                    </a:lnTo>
                    <a:lnTo>
                      <a:pt x="1329" y="7704"/>
                    </a:lnTo>
                    <a:lnTo>
                      <a:pt x="1522" y="8012"/>
                    </a:lnTo>
                    <a:lnTo>
                      <a:pt x="1714" y="8321"/>
                    </a:lnTo>
                    <a:lnTo>
                      <a:pt x="1946" y="8629"/>
                    </a:lnTo>
                    <a:lnTo>
                      <a:pt x="2177" y="8918"/>
                    </a:lnTo>
                    <a:lnTo>
                      <a:pt x="2408" y="9187"/>
                    </a:lnTo>
                    <a:lnTo>
                      <a:pt x="2677" y="9457"/>
                    </a:lnTo>
                    <a:lnTo>
                      <a:pt x="2928" y="9707"/>
                    </a:lnTo>
                    <a:lnTo>
                      <a:pt x="3217" y="9958"/>
                    </a:lnTo>
                    <a:lnTo>
                      <a:pt x="3506" y="10189"/>
                    </a:lnTo>
                    <a:lnTo>
                      <a:pt x="3795" y="10401"/>
                    </a:lnTo>
                    <a:lnTo>
                      <a:pt x="4103" y="10613"/>
                    </a:lnTo>
                    <a:lnTo>
                      <a:pt x="4411" y="10805"/>
                    </a:lnTo>
                    <a:lnTo>
                      <a:pt x="4738" y="10979"/>
                    </a:lnTo>
                    <a:lnTo>
                      <a:pt x="5066" y="11152"/>
                    </a:lnTo>
                    <a:lnTo>
                      <a:pt x="5412" y="11306"/>
                    </a:lnTo>
                    <a:lnTo>
                      <a:pt x="5759" y="11441"/>
                    </a:lnTo>
                    <a:lnTo>
                      <a:pt x="6106" y="11556"/>
                    </a:lnTo>
                    <a:lnTo>
                      <a:pt x="6472" y="11672"/>
                    </a:lnTo>
                    <a:lnTo>
                      <a:pt x="6838" y="11768"/>
                    </a:lnTo>
                    <a:lnTo>
                      <a:pt x="7204" y="11826"/>
                    </a:lnTo>
                    <a:lnTo>
                      <a:pt x="7589" y="11903"/>
                    </a:lnTo>
                    <a:lnTo>
                      <a:pt x="7955" y="11942"/>
                    </a:lnTo>
                    <a:lnTo>
                      <a:pt x="8359" y="11961"/>
                    </a:lnTo>
                    <a:lnTo>
                      <a:pt x="8744" y="11980"/>
                    </a:lnTo>
                    <a:lnTo>
                      <a:pt x="26078" y="11980"/>
                    </a:lnTo>
                    <a:lnTo>
                      <a:pt x="26464" y="11961"/>
                    </a:lnTo>
                    <a:lnTo>
                      <a:pt x="26849" y="11942"/>
                    </a:lnTo>
                    <a:lnTo>
                      <a:pt x="27234" y="11903"/>
                    </a:lnTo>
                    <a:lnTo>
                      <a:pt x="27600" y="11826"/>
                    </a:lnTo>
                    <a:lnTo>
                      <a:pt x="27985" y="11768"/>
                    </a:lnTo>
                    <a:lnTo>
                      <a:pt x="28332" y="11672"/>
                    </a:lnTo>
                    <a:lnTo>
                      <a:pt x="28698" y="11556"/>
                    </a:lnTo>
                    <a:lnTo>
                      <a:pt x="29044" y="11441"/>
                    </a:lnTo>
                    <a:lnTo>
                      <a:pt x="29391" y="11306"/>
                    </a:lnTo>
                    <a:lnTo>
                      <a:pt x="29738" y="11152"/>
                    </a:lnTo>
                    <a:lnTo>
                      <a:pt x="30065" y="10979"/>
                    </a:lnTo>
                    <a:lnTo>
                      <a:pt x="30393" y="10805"/>
                    </a:lnTo>
                    <a:lnTo>
                      <a:pt x="30701" y="10613"/>
                    </a:lnTo>
                    <a:lnTo>
                      <a:pt x="31009" y="10401"/>
                    </a:lnTo>
                    <a:lnTo>
                      <a:pt x="31317" y="10189"/>
                    </a:lnTo>
                    <a:lnTo>
                      <a:pt x="31606" y="9958"/>
                    </a:lnTo>
                    <a:lnTo>
                      <a:pt x="31876" y="9707"/>
                    </a:lnTo>
                    <a:lnTo>
                      <a:pt x="32145" y="9457"/>
                    </a:lnTo>
                    <a:lnTo>
                      <a:pt x="32396" y="9187"/>
                    </a:lnTo>
                    <a:lnTo>
                      <a:pt x="32646" y="8918"/>
                    </a:lnTo>
                    <a:lnTo>
                      <a:pt x="32877" y="8629"/>
                    </a:lnTo>
                    <a:lnTo>
                      <a:pt x="33089" y="8321"/>
                    </a:lnTo>
                    <a:lnTo>
                      <a:pt x="33301" y="8012"/>
                    </a:lnTo>
                    <a:lnTo>
                      <a:pt x="33494" y="7704"/>
                    </a:lnTo>
                    <a:lnTo>
                      <a:pt x="33667" y="7377"/>
                    </a:lnTo>
                    <a:lnTo>
                      <a:pt x="33840" y="7030"/>
                    </a:lnTo>
                    <a:lnTo>
                      <a:pt x="33994" y="6684"/>
                    </a:lnTo>
                    <a:lnTo>
                      <a:pt x="34129" y="6337"/>
                    </a:lnTo>
                    <a:lnTo>
                      <a:pt x="34245" y="5971"/>
                    </a:lnTo>
                    <a:lnTo>
                      <a:pt x="34360" y="5605"/>
                    </a:lnTo>
                    <a:lnTo>
                      <a:pt x="34437" y="5239"/>
                    </a:lnTo>
                    <a:lnTo>
                      <a:pt x="34514" y="4854"/>
                    </a:lnTo>
                    <a:lnTo>
                      <a:pt x="34611" y="4334"/>
                    </a:lnTo>
                    <a:lnTo>
                      <a:pt x="34803" y="3159"/>
                    </a:lnTo>
                    <a:lnTo>
                      <a:pt x="34726" y="2831"/>
                    </a:lnTo>
                    <a:lnTo>
                      <a:pt x="34630" y="2523"/>
                    </a:lnTo>
                    <a:lnTo>
                      <a:pt x="34495" y="2215"/>
                    </a:lnTo>
                    <a:lnTo>
                      <a:pt x="34341" y="1926"/>
                    </a:lnTo>
                    <a:lnTo>
                      <a:pt x="34148" y="1637"/>
                    </a:lnTo>
                    <a:lnTo>
                      <a:pt x="33956" y="1387"/>
                    </a:lnTo>
                    <a:lnTo>
                      <a:pt x="33725" y="1137"/>
                    </a:lnTo>
                    <a:lnTo>
                      <a:pt x="33494" y="905"/>
                    </a:lnTo>
                    <a:lnTo>
                      <a:pt x="33224" y="713"/>
                    </a:lnTo>
                    <a:lnTo>
                      <a:pt x="32954" y="540"/>
                    </a:lnTo>
                    <a:lnTo>
                      <a:pt x="32646" y="366"/>
                    </a:lnTo>
                    <a:lnTo>
                      <a:pt x="32338" y="251"/>
                    </a:lnTo>
                    <a:lnTo>
                      <a:pt x="32011" y="135"/>
                    </a:lnTo>
                    <a:lnTo>
                      <a:pt x="31683" y="58"/>
                    </a:lnTo>
                    <a:lnTo>
                      <a:pt x="31336" y="20"/>
                    </a:lnTo>
                    <a:lnTo>
                      <a:pt x="3097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25"/>
              <p:cNvSpPr/>
              <p:nvPr/>
            </p:nvSpPr>
            <p:spPr>
              <a:xfrm>
                <a:off x="3493875" y="4488825"/>
                <a:ext cx="870100" cy="299525"/>
              </a:xfrm>
              <a:custGeom>
                <a:rect b="b" l="l" r="r" t="t"/>
                <a:pathLst>
                  <a:path extrusionOk="0" fill="none" h="11981" w="34804">
                    <a:moveTo>
                      <a:pt x="34803" y="3159"/>
                    </a:moveTo>
                    <a:lnTo>
                      <a:pt x="34611" y="4334"/>
                    </a:lnTo>
                    <a:lnTo>
                      <a:pt x="34514" y="4854"/>
                    </a:lnTo>
                    <a:lnTo>
                      <a:pt x="34514" y="4854"/>
                    </a:lnTo>
                    <a:lnTo>
                      <a:pt x="34437" y="5239"/>
                    </a:lnTo>
                    <a:lnTo>
                      <a:pt x="34360" y="5605"/>
                    </a:lnTo>
                    <a:lnTo>
                      <a:pt x="34245" y="5971"/>
                    </a:lnTo>
                    <a:lnTo>
                      <a:pt x="34129" y="6337"/>
                    </a:lnTo>
                    <a:lnTo>
                      <a:pt x="33994" y="6684"/>
                    </a:lnTo>
                    <a:lnTo>
                      <a:pt x="33840" y="7030"/>
                    </a:lnTo>
                    <a:lnTo>
                      <a:pt x="33667" y="7377"/>
                    </a:lnTo>
                    <a:lnTo>
                      <a:pt x="33494" y="7704"/>
                    </a:lnTo>
                    <a:lnTo>
                      <a:pt x="33301" y="8012"/>
                    </a:lnTo>
                    <a:lnTo>
                      <a:pt x="33089" y="8321"/>
                    </a:lnTo>
                    <a:lnTo>
                      <a:pt x="32877" y="8629"/>
                    </a:lnTo>
                    <a:lnTo>
                      <a:pt x="32646" y="8918"/>
                    </a:lnTo>
                    <a:lnTo>
                      <a:pt x="32396" y="9187"/>
                    </a:lnTo>
                    <a:lnTo>
                      <a:pt x="32145" y="9457"/>
                    </a:lnTo>
                    <a:lnTo>
                      <a:pt x="31876" y="9707"/>
                    </a:lnTo>
                    <a:lnTo>
                      <a:pt x="31606" y="9958"/>
                    </a:lnTo>
                    <a:lnTo>
                      <a:pt x="31317" y="10189"/>
                    </a:lnTo>
                    <a:lnTo>
                      <a:pt x="31009" y="10401"/>
                    </a:lnTo>
                    <a:lnTo>
                      <a:pt x="30701" y="10613"/>
                    </a:lnTo>
                    <a:lnTo>
                      <a:pt x="30393" y="10805"/>
                    </a:lnTo>
                    <a:lnTo>
                      <a:pt x="30065" y="10979"/>
                    </a:lnTo>
                    <a:lnTo>
                      <a:pt x="29738" y="11152"/>
                    </a:lnTo>
                    <a:lnTo>
                      <a:pt x="29391" y="11306"/>
                    </a:lnTo>
                    <a:lnTo>
                      <a:pt x="29044" y="11441"/>
                    </a:lnTo>
                    <a:lnTo>
                      <a:pt x="28698" y="11556"/>
                    </a:lnTo>
                    <a:lnTo>
                      <a:pt x="28332" y="11672"/>
                    </a:lnTo>
                    <a:lnTo>
                      <a:pt x="27985" y="11768"/>
                    </a:lnTo>
                    <a:lnTo>
                      <a:pt x="27600" y="11826"/>
                    </a:lnTo>
                    <a:lnTo>
                      <a:pt x="27234" y="11903"/>
                    </a:lnTo>
                    <a:lnTo>
                      <a:pt x="26849" y="11942"/>
                    </a:lnTo>
                    <a:lnTo>
                      <a:pt x="26464" y="11961"/>
                    </a:lnTo>
                    <a:lnTo>
                      <a:pt x="26078" y="11980"/>
                    </a:lnTo>
                    <a:lnTo>
                      <a:pt x="8744" y="11980"/>
                    </a:lnTo>
                    <a:lnTo>
                      <a:pt x="8744" y="11980"/>
                    </a:lnTo>
                    <a:lnTo>
                      <a:pt x="8359" y="11961"/>
                    </a:lnTo>
                    <a:lnTo>
                      <a:pt x="7955" y="11942"/>
                    </a:lnTo>
                    <a:lnTo>
                      <a:pt x="7589" y="11903"/>
                    </a:lnTo>
                    <a:lnTo>
                      <a:pt x="7204" y="11826"/>
                    </a:lnTo>
                    <a:lnTo>
                      <a:pt x="6838" y="11768"/>
                    </a:lnTo>
                    <a:lnTo>
                      <a:pt x="6472" y="11672"/>
                    </a:lnTo>
                    <a:lnTo>
                      <a:pt x="6106" y="11556"/>
                    </a:lnTo>
                    <a:lnTo>
                      <a:pt x="5759" y="11441"/>
                    </a:lnTo>
                    <a:lnTo>
                      <a:pt x="5412" y="11306"/>
                    </a:lnTo>
                    <a:lnTo>
                      <a:pt x="5066" y="11152"/>
                    </a:lnTo>
                    <a:lnTo>
                      <a:pt x="4738" y="10979"/>
                    </a:lnTo>
                    <a:lnTo>
                      <a:pt x="4411" y="10805"/>
                    </a:lnTo>
                    <a:lnTo>
                      <a:pt x="4103" y="10613"/>
                    </a:lnTo>
                    <a:lnTo>
                      <a:pt x="3795" y="10401"/>
                    </a:lnTo>
                    <a:lnTo>
                      <a:pt x="3506" y="10189"/>
                    </a:lnTo>
                    <a:lnTo>
                      <a:pt x="3217" y="9958"/>
                    </a:lnTo>
                    <a:lnTo>
                      <a:pt x="2928" y="9707"/>
                    </a:lnTo>
                    <a:lnTo>
                      <a:pt x="2677" y="9457"/>
                    </a:lnTo>
                    <a:lnTo>
                      <a:pt x="2408" y="9187"/>
                    </a:lnTo>
                    <a:lnTo>
                      <a:pt x="2177" y="8918"/>
                    </a:lnTo>
                    <a:lnTo>
                      <a:pt x="1946" y="8629"/>
                    </a:lnTo>
                    <a:lnTo>
                      <a:pt x="1714" y="8321"/>
                    </a:lnTo>
                    <a:lnTo>
                      <a:pt x="1522" y="8012"/>
                    </a:lnTo>
                    <a:lnTo>
                      <a:pt x="1329" y="7704"/>
                    </a:lnTo>
                    <a:lnTo>
                      <a:pt x="1137" y="7377"/>
                    </a:lnTo>
                    <a:lnTo>
                      <a:pt x="983" y="7030"/>
                    </a:lnTo>
                    <a:lnTo>
                      <a:pt x="828" y="6684"/>
                    </a:lnTo>
                    <a:lnTo>
                      <a:pt x="694" y="6337"/>
                    </a:lnTo>
                    <a:lnTo>
                      <a:pt x="559" y="5971"/>
                    </a:lnTo>
                    <a:lnTo>
                      <a:pt x="463" y="5605"/>
                    </a:lnTo>
                    <a:lnTo>
                      <a:pt x="366" y="5239"/>
                    </a:lnTo>
                    <a:lnTo>
                      <a:pt x="289" y="4854"/>
                    </a:lnTo>
                    <a:lnTo>
                      <a:pt x="212" y="4334"/>
                    </a:lnTo>
                    <a:lnTo>
                      <a:pt x="0" y="3159"/>
                    </a:lnTo>
                    <a:lnTo>
                      <a:pt x="0" y="3159"/>
                    </a:lnTo>
                    <a:lnTo>
                      <a:pt x="77" y="2831"/>
                    </a:lnTo>
                    <a:lnTo>
                      <a:pt x="193" y="2523"/>
                    </a:lnTo>
                    <a:lnTo>
                      <a:pt x="308" y="2215"/>
                    </a:lnTo>
                    <a:lnTo>
                      <a:pt x="482" y="1926"/>
                    </a:lnTo>
                    <a:lnTo>
                      <a:pt x="655" y="1637"/>
                    </a:lnTo>
                    <a:lnTo>
                      <a:pt x="848" y="1387"/>
                    </a:lnTo>
                    <a:lnTo>
                      <a:pt x="1079" y="1137"/>
                    </a:lnTo>
                    <a:lnTo>
                      <a:pt x="1329" y="925"/>
                    </a:lnTo>
                    <a:lnTo>
                      <a:pt x="1580" y="713"/>
                    </a:lnTo>
                    <a:lnTo>
                      <a:pt x="1869" y="540"/>
                    </a:lnTo>
                    <a:lnTo>
                      <a:pt x="2157" y="385"/>
                    </a:lnTo>
                    <a:lnTo>
                      <a:pt x="2466" y="251"/>
                    </a:lnTo>
                    <a:lnTo>
                      <a:pt x="2793" y="135"/>
                    </a:lnTo>
                    <a:lnTo>
                      <a:pt x="3120" y="58"/>
                    </a:lnTo>
                    <a:lnTo>
                      <a:pt x="3467" y="20"/>
                    </a:lnTo>
                    <a:lnTo>
                      <a:pt x="3833" y="0"/>
                    </a:lnTo>
                    <a:lnTo>
                      <a:pt x="30970" y="0"/>
                    </a:lnTo>
                    <a:lnTo>
                      <a:pt x="30970" y="0"/>
                    </a:lnTo>
                    <a:lnTo>
                      <a:pt x="31336" y="20"/>
                    </a:lnTo>
                    <a:lnTo>
                      <a:pt x="31683" y="58"/>
                    </a:lnTo>
                    <a:lnTo>
                      <a:pt x="32011" y="135"/>
                    </a:lnTo>
                    <a:lnTo>
                      <a:pt x="32338" y="251"/>
                    </a:lnTo>
                    <a:lnTo>
                      <a:pt x="32646" y="366"/>
                    </a:lnTo>
                    <a:lnTo>
                      <a:pt x="32954" y="540"/>
                    </a:lnTo>
                    <a:lnTo>
                      <a:pt x="33224" y="713"/>
                    </a:lnTo>
                    <a:lnTo>
                      <a:pt x="33494" y="905"/>
                    </a:lnTo>
                    <a:lnTo>
                      <a:pt x="33725" y="1137"/>
                    </a:lnTo>
                    <a:lnTo>
                      <a:pt x="33956" y="1387"/>
                    </a:lnTo>
                    <a:lnTo>
                      <a:pt x="34148" y="1637"/>
                    </a:lnTo>
                    <a:lnTo>
                      <a:pt x="34341" y="1926"/>
                    </a:lnTo>
                    <a:lnTo>
                      <a:pt x="34495" y="2215"/>
                    </a:lnTo>
                    <a:lnTo>
                      <a:pt x="34630" y="2523"/>
                    </a:lnTo>
                    <a:lnTo>
                      <a:pt x="34726" y="2831"/>
                    </a:lnTo>
                    <a:lnTo>
                      <a:pt x="34803" y="315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25"/>
              <p:cNvSpPr/>
              <p:nvPr/>
            </p:nvSpPr>
            <p:spPr>
              <a:xfrm>
                <a:off x="3492425" y="4488825"/>
                <a:ext cx="873475" cy="114125"/>
              </a:xfrm>
              <a:custGeom>
                <a:rect b="b" l="l" r="r" t="t"/>
                <a:pathLst>
                  <a:path extrusionOk="0" h="4565" w="34939">
                    <a:moveTo>
                      <a:pt x="31240" y="0"/>
                    </a:moveTo>
                    <a:lnTo>
                      <a:pt x="31513" y="31"/>
                    </a:lnTo>
                    <a:lnTo>
                      <a:pt x="31513" y="31"/>
                    </a:lnTo>
                    <a:lnTo>
                      <a:pt x="31452" y="20"/>
                    </a:lnTo>
                    <a:lnTo>
                      <a:pt x="31240" y="0"/>
                    </a:lnTo>
                    <a:close/>
                    <a:moveTo>
                      <a:pt x="31513" y="31"/>
                    </a:moveTo>
                    <a:lnTo>
                      <a:pt x="31664" y="58"/>
                    </a:lnTo>
                    <a:lnTo>
                      <a:pt x="31990" y="120"/>
                    </a:lnTo>
                    <a:lnTo>
                      <a:pt x="31990" y="120"/>
                    </a:lnTo>
                    <a:lnTo>
                      <a:pt x="31914" y="97"/>
                    </a:lnTo>
                    <a:lnTo>
                      <a:pt x="31587" y="39"/>
                    </a:lnTo>
                    <a:lnTo>
                      <a:pt x="31513" y="31"/>
                    </a:lnTo>
                    <a:close/>
                    <a:moveTo>
                      <a:pt x="3198" y="58"/>
                    </a:moveTo>
                    <a:lnTo>
                      <a:pt x="2909" y="116"/>
                    </a:lnTo>
                    <a:lnTo>
                      <a:pt x="2697" y="186"/>
                    </a:lnTo>
                    <a:lnTo>
                      <a:pt x="2697" y="186"/>
                    </a:lnTo>
                    <a:lnTo>
                      <a:pt x="2890" y="135"/>
                    </a:lnTo>
                    <a:lnTo>
                      <a:pt x="3198" y="58"/>
                    </a:lnTo>
                    <a:close/>
                    <a:moveTo>
                      <a:pt x="31990" y="120"/>
                    </a:moveTo>
                    <a:lnTo>
                      <a:pt x="32223" y="193"/>
                    </a:lnTo>
                    <a:lnTo>
                      <a:pt x="32480" y="273"/>
                    </a:lnTo>
                    <a:lnTo>
                      <a:pt x="32480" y="273"/>
                    </a:lnTo>
                    <a:lnTo>
                      <a:pt x="32473" y="270"/>
                    </a:lnTo>
                    <a:lnTo>
                      <a:pt x="32069" y="135"/>
                    </a:lnTo>
                    <a:lnTo>
                      <a:pt x="31990" y="120"/>
                    </a:lnTo>
                    <a:close/>
                    <a:moveTo>
                      <a:pt x="2697" y="186"/>
                    </a:moveTo>
                    <a:lnTo>
                      <a:pt x="2601" y="212"/>
                    </a:lnTo>
                    <a:lnTo>
                      <a:pt x="2440" y="276"/>
                    </a:lnTo>
                    <a:lnTo>
                      <a:pt x="2440" y="276"/>
                    </a:lnTo>
                    <a:lnTo>
                      <a:pt x="2620" y="212"/>
                    </a:lnTo>
                    <a:lnTo>
                      <a:pt x="2697" y="186"/>
                    </a:lnTo>
                    <a:close/>
                    <a:moveTo>
                      <a:pt x="2440" y="276"/>
                    </a:moveTo>
                    <a:lnTo>
                      <a:pt x="2350" y="308"/>
                    </a:lnTo>
                    <a:lnTo>
                      <a:pt x="2312" y="328"/>
                    </a:lnTo>
                    <a:lnTo>
                      <a:pt x="2440" y="276"/>
                    </a:lnTo>
                    <a:close/>
                    <a:moveTo>
                      <a:pt x="2312" y="328"/>
                    </a:moveTo>
                    <a:lnTo>
                      <a:pt x="2244" y="362"/>
                    </a:lnTo>
                    <a:lnTo>
                      <a:pt x="2312" y="328"/>
                    </a:lnTo>
                    <a:close/>
                    <a:moveTo>
                      <a:pt x="32480" y="273"/>
                    </a:moveTo>
                    <a:lnTo>
                      <a:pt x="32667" y="362"/>
                    </a:lnTo>
                    <a:lnTo>
                      <a:pt x="32667" y="362"/>
                    </a:lnTo>
                    <a:lnTo>
                      <a:pt x="32531" y="289"/>
                    </a:lnTo>
                    <a:lnTo>
                      <a:pt x="32480" y="273"/>
                    </a:lnTo>
                    <a:close/>
                    <a:moveTo>
                      <a:pt x="2244" y="362"/>
                    </a:moveTo>
                    <a:lnTo>
                      <a:pt x="2081" y="443"/>
                    </a:lnTo>
                    <a:lnTo>
                      <a:pt x="2081" y="443"/>
                    </a:lnTo>
                    <a:lnTo>
                      <a:pt x="2244" y="362"/>
                    </a:lnTo>
                    <a:close/>
                    <a:moveTo>
                      <a:pt x="32667" y="362"/>
                    </a:moveTo>
                    <a:lnTo>
                      <a:pt x="32820" y="443"/>
                    </a:lnTo>
                    <a:lnTo>
                      <a:pt x="32971" y="524"/>
                    </a:lnTo>
                    <a:lnTo>
                      <a:pt x="32839" y="443"/>
                    </a:lnTo>
                    <a:lnTo>
                      <a:pt x="32667" y="362"/>
                    </a:lnTo>
                    <a:close/>
                    <a:moveTo>
                      <a:pt x="32971" y="524"/>
                    </a:moveTo>
                    <a:lnTo>
                      <a:pt x="33186" y="655"/>
                    </a:lnTo>
                    <a:lnTo>
                      <a:pt x="33475" y="859"/>
                    </a:lnTo>
                    <a:lnTo>
                      <a:pt x="33378" y="771"/>
                    </a:lnTo>
                    <a:lnTo>
                      <a:pt x="33109" y="597"/>
                    </a:lnTo>
                    <a:lnTo>
                      <a:pt x="32971" y="524"/>
                    </a:lnTo>
                    <a:close/>
                    <a:moveTo>
                      <a:pt x="33475" y="859"/>
                    </a:moveTo>
                    <a:lnTo>
                      <a:pt x="33609" y="983"/>
                    </a:lnTo>
                    <a:lnTo>
                      <a:pt x="33816" y="1172"/>
                    </a:lnTo>
                    <a:lnTo>
                      <a:pt x="33816" y="1172"/>
                    </a:lnTo>
                    <a:lnTo>
                      <a:pt x="33802" y="1156"/>
                    </a:lnTo>
                    <a:lnTo>
                      <a:pt x="33513" y="886"/>
                    </a:lnTo>
                    <a:lnTo>
                      <a:pt x="33475" y="859"/>
                    </a:lnTo>
                    <a:close/>
                    <a:moveTo>
                      <a:pt x="33816" y="1172"/>
                    </a:moveTo>
                    <a:lnTo>
                      <a:pt x="34072" y="1464"/>
                    </a:lnTo>
                    <a:lnTo>
                      <a:pt x="34197" y="1628"/>
                    </a:lnTo>
                    <a:lnTo>
                      <a:pt x="34052" y="1426"/>
                    </a:lnTo>
                    <a:lnTo>
                      <a:pt x="33840" y="1194"/>
                    </a:lnTo>
                    <a:lnTo>
                      <a:pt x="33816" y="1172"/>
                    </a:lnTo>
                    <a:close/>
                    <a:moveTo>
                      <a:pt x="2081" y="443"/>
                    </a:moveTo>
                    <a:lnTo>
                      <a:pt x="2042" y="463"/>
                    </a:lnTo>
                    <a:lnTo>
                      <a:pt x="1772" y="617"/>
                    </a:lnTo>
                    <a:lnTo>
                      <a:pt x="1522" y="790"/>
                    </a:lnTo>
                    <a:lnTo>
                      <a:pt x="1291" y="983"/>
                    </a:lnTo>
                    <a:lnTo>
                      <a:pt x="1079" y="1194"/>
                    </a:lnTo>
                    <a:lnTo>
                      <a:pt x="867" y="1426"/>
                    </a:lnTo>
                    <a:lnTo>
                      <a:pt x="694" y="1657"/>
                    </a:lnTo>
                    <a:lnTo>
                      <a:pt x="645" y="1742"/>
                    </a:lnTo>
                    <a:lnTo>
                      <a:pt x="645" y="1742"/>
                    </a:lnTo>
                    <a:lnTo>
                      <a:pt x="771" y="1560"/>
                    </a:lnTo>
                    <a:lnTo>
                      <a:pt x="944" y="1348"/>
                    </a:lnTo>
                    <a:lnTo>
                      <a:pt x="1137" y="1137"/>
                    </a:lnTo>
                    <a:lnTo>
                      <a:pt x="1349" y="944"/>
                    </a:lnTo>
                    <a:lnTo>
                      <a:pt x="1580" y="751"/>
                    </a:lnTo>
                    <a:lnTo>
                      <a:pt x="1830" y="597"/>
                    </a:lnTo>
                    <a:lnTo>
                      <a:pt x="2081" y="443"/>
                    </a:lnTo>
                    <a:close/>
                    <a:moveTo>
                      <a:pt x="34197" y="1628"/>
                    </a:moveTo>
                    <a:lnTo>
                      <a:pt x="34245" y="1695"/>
                    </a:lnTo>
                    <a:lnTo>
                      <a:pt x="34418" y="1965"/>
                    </a:lnTo>
                    <a:lnTo>
                      <a:pt x="34418" y="1965"/>
                    </a:lnTo>
                    <a:lnTo>
                      <a:pt x="34322" y="1791"/>
                    </a:lnTo>
                    <a:lnTo>
                      <a:pt x="34197" y="1628"/>
                    </a:lnTo>
                    <a:close/>
                    <a:moveTo>
                      <a:pt x="645" y="1742"/>
                    </a:moveTo>
                    <a:lnTo>
                      <a:pt x="598" y="1811"/>
                    </a:lnTo>
                    <a:lnTo>
                      <a:pt x="443" y="2061"/>
                    </a:lnTo>
                    <a:lnTo>
                      <a:pt x="403" y="2148"/>
                    </a:lnTo>
                    <a:lnTo>
                      <a:pt x="403" y="2148"/>
                    </a:lnTo>
                    <a:lnTo>
                      <a:pt x="540" y="1926"/>
                    </a:lnTo>
                    <a:lnTo>
                      <a:pt x="645" y="1742"/>
                    </a:lnTo>
                    <a:close/>
                    <a:moveTo>
                      <a:pt x="403" y="2148"/>
                    </a:moveTo>
                    <a:lnTo>
                      <a:pt x="386" y="2177"/>
                    </a:lnTo>
                    <a:lnTo>
                      <a:pt x="357" y="2249"/>
                    </a:lnTo>
                    <a:lnTo>
                      <a:pt x="357" y="2249"/>
                    </a:lnTo>
                    <a:lnTo>
                      <a:pt x="403" y="2148"/>
                    </a:lnTo>
                    <a:close/>
                    <a:moveTo>
                      <a:pt x="357" y="2249"/>
                    </a:moveTo>
                    <a:lnTo>
                      <a:pt x="328" y="2311"/>
                    </a:lnTo>
                    <a:lnTo>
                      <a:pt x="212" y="2600"/>
                    </a:lnTo>
                    <a:lnTo>
                      <a:pt x="203" y="2634"/>
                    </a:lnTo>
                    <a:lnTo>
                      <a:pt x="270" y="2466"/>
                    </a:lnTo>
                    <a:lnTo>
                      <a:pt x="357" y="2249"/>
                    </a:lnTo>
                    <a:close/>
                    <a:moveTo>
                      <a:pt x="34418" y="1965"/>
                    </a:moveTo>
                    <a:lnTo>
                      <a:pt x="34515" y="2138"/>
                    </a:lnTo>
                    <a:lnTo>
                      <a:pt x="34669" y="2504"/>
                    </a:lnTo>
                    <a:lnTo>
                      <a:pt x="34736" y="2697"/>
                    </a:lnTo>
                    <a:lnTo>
                      <a:pt x="34688" y="2543"/>
                    </a:lnTo>
                    <a:lnTo>
                      <a:pt x="34572" y="2234"/>
                    </a:lnTo>
                    <a:lnTo>
                      <a:pt x="34418" y="1965"/>
                    </a:lnTo>
                    <a:close/>
                    <a:moveTo>
                      <a:pt x="34736" y="2697"/>
                    </a:moveTo>
                    <a:lnTo>
                      <a:pt x="34784" y="2851"/>
                    </a:lnTo>
                    <a:lnTo>
                      <a:pt x="34834" y="3051"/>
                    </a:lnTo>
                    <a:lnTo>
                      <a:pt x="34803" y="2889"/>
                    </a:lnTo>
                    <a:lnTo>
                      <a:pt x="34736" y="2697"/>
                    </a:lnTo>
                    <a:close/>
                    <a:moveTo>
                      <a:pt x="203" y="2634"/>
                    </a:moveTo>
                    <a:lnTo>
                      <a:pt x="155" y="2754"/>
                    </a:lnTo>
                    <a:lnTo>
                      <a:pt x="78" y="3043"/>
                    </a:lnTo>
                    <a:lnTo>
                      <a:pt x="20" y="3352"/>
                    </a:lnTo>
                    <a:lnTo>
                      <a:pt x="58" y="3159"/>
                    </a:lnTo>
                    <a:lnTo>
                      <a:pt x="135" y="2870"/>
                    </a:lnTo>
                    <a:lnTo>
                      <a:pt x="203" y="2634"/>
                    </a:lnTo>
                    <a:close/>
                    <a:moveTo>
                      <a:pt x="34834" y="3051"/>
                    </a:moveTo>
                    <a:lnTo>
                      <a:pt x="34880" y="3294"/>
                    </a:lnTo>
                    <a:lnTo>
                      <a:pt x="34924" y="3600"/>
                    </a:lnTo>
                    <a:lnTo>
                      <a:pt x="34919" y="3506"/>
                    </a:lnTo>
                    <a:lnTo>
                      <a:pt x="34861" y="3159"/>
                    </a:lnTo>
                    <a:lnTo>
                      <a:pt x="34834" y="3051"/>
                    </a:lnTo>
                    <a:close/>
                    <a:moveTo>
                      <a:pt x="34924" y="3600"/>
                    </a:moveTo>
                    <a:lnTo>
                      <a:pt x="34938" y="3852"/>
                    </a:lnTo>
                    <a:lnTo>
                      <a:pt x="34938" y="3698"/>
                    </a:lnTo>
                    <a:lnTo>
                      <a:pt x="34924" y="3600"/>
                    </a:lnTo>
                    <a:close/>
                    <a:moveTo>
                      <a:pt x="0" y="4064"/>
                    </a:moveTo>
                    <a:lnTo>
                      <a:pt x="0" y="4315"/>
                    </a:lnTo>
                    <a:lnTo>
                      <a:pt x="39" y="4565"/>
                    </a:lnTo>
                    <a:lnTo>
                      <a:pt x="20" y="4315"/>
                    </a:lnTo>
                    <a:lnTo>
                      <a:pt x="0" y="4064"/>
                    </a:lnTo>
                    <a:close/>
                    <a:moveTo>
                      <a:pt x="34938" y="3852"/>
                    </a:moveTo>
                    <a:lnTo>
                      <a:pt x="34919" y="4199"/>
                    </a:lnTo>
                    <a:lnTo>
                      <a:pt x="34880" y="4565"/>
                    </a:lnTo>
                    <a:lnTo>
                      <a:pt x="34919" y="4334"/>
                    </a:lnTo>
                    <a:lnTo>
                      <a:pt x="34938" y="4122"/>
                    </a:lnTo>
                    <a:lnTo>
                      <a:pt x="34938" y="3910"/>
                    </a:lnTo>
                    <a:lnTo>
                      <a:pt x="34938" y="3852"/>
                    </a:lnTo>
                    <a:close/>
                  </a:path>
                </a:pathLst>
              </a:custGeom>
              <a:solidFill>
                <a:srgbClr val="E52F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25"/>
              <p:cNvSpPr/>
              <p:nvPr/>
            </p:nvSpPr>
            <p:spPr>
              <a:xfrm>
                <a:off x="3492425" y="4590425"/>
                <a:ext cx="1000" cy="12525"/>
              </a:xfrm>
              <a:custGeom>
                <a:rect b="b" l="l" r="r" t="t"/>
                <a:pathLst>
                  <a:path extrusionOk="0" fill="none" h="501" w="40">
                    <a:moveTo>
                      <a:pt x="0" y="0"/>
                    </a:moveTo>
                    <a:lnTo>
                      <a:pt x="0" y="0"/>
                    </a:lnTo>
                    <a:lnTo>
                      <a:pt x="0" y="251"/>
                    </a:lnTo>
                    <a:lnTo>
                      <a:pt x="39" y="501"/>
                    </a:lnTo>
                    <a:lnTo>
                      <a:pt x="39" y="501"/>
                    </a:lnTo>
                    <a:lnTo>
                      <a:pt x="20" y="25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25"/>
              <p:cNvSpPr/>
              <p:nvPr/>
            </p:nvSpPr>
            <p:spPr>
              <a:xfrm>
                <a:off x="3492900" y="4490275"/>
                <a:ext cx="79475" cy="82350"/>
              </a:xfrm>
              <a:custGeom>
                <a:rect b="b" l="l" r="r" t="t"/>
                <a:pathLst>
                  <a:path extrusionOk="0" fill="none" h="3294" w="3179">
                    <a:moveTo>
                      <a:pt x="3179" y="0"/>
                    </a:moveTo>
                    <a:lnTo>
                      <a:pt x="3179" y="0"/>
                    </a:lnTo>
                    <a:lnTo>
                      <a:pt x="2871" y="77"/>
                    </a:lnTo>
                    <a:lnTo>
                      <a:pt x="2582" y="154"/>
                    </a:lnTo>
                    <a:lnTo>
                      <a:pt x="2293" y="270"/>
                    </a:lnTo>
                    <a:lnTo>
                      <a:pt x="2023" y="405"/>
                    </a:lnTo>
                    <a:lnTo>
                      <a:pt x="1753" y="559"/>
                    </a:lnTo>
                    <a:lnTo>
                      <a:pt x="1503" y="732"/>
                    </a:lnTo>
                    <a:lnTo>
                      <a:pt x="1272" y="925"/>
                    </a:lnTo>
                    <a:lnTo>
                      <a:pt x="1060" y="1136"/>
                    </a:lnTo>
                    <a:lnTo>
                      <a:pt x="848" y="1368"/>
                    </a:lnTo>
                    <a:lnTo>
                      <a:pt x="675" y="1599"/>
                    </a:lnTo>
                    <a:lnTo>
                      <a:pt x="521" y="1868"/>
                    </a:lnTo>
                    <a:lnTo>
                      <a:pt x="367" y="2119"/>
                    </a:lnTo>
                    <a:lnTo>
                      <a:pt x="251" y="2408"/>
                    </a:lnTo>
                    <a:lnTo>
                      <a:pt x="136" y="2696"/>
                    </a:lnTo>
                    <a:lnTo>
                      <a:pt x="59" y="2985"/>
                    </a:lnTo>
                    <a:lnTo>
                      <a:pt x="1" y="3294"/>
                    </a:lnTo>
                    <a:lnTo>
                      <a:pt x="1" y="3294"/>
                    </a:lnTo>
                    <a:lnTo>
                      <a:pt x="39" y="3101"/>
                    </a:lnTo>
                    <a:lnTo>
                      <a:pt x="39" y="3101"/>
                    </a:lnTo>
                    <a:lnTo>
                      <a:pt x="39" y="3101"/>
                    </a:lnTo>
                    <a:lnTo>
                      <a:pt x="116" y="2812"/>
                    </a:lnTo>
                    <a:lnTo>
                      <a:pt x="193" y="2542"/>
                    </a:lnTo>
                    <a:lnTo>
                      <a:pt x="309" y="2253"/>
                    </a:lnTo>
                    <a:lnTo>
                      <a:pt x="424" y="2003"/>
                    </a:lnTo>
                    <a:lnTo>
                      <a:pt x="579" y="1753"/>
                    </a:lnTo>
                    <a:lnTo>
                      <a:pt x="752" y="1502"/>
                    </a:lnTo>
                    <a:lnTo>
                      <a:pt x="925" y="1290"/>
                    </a:lnTo>
                    <a:lnTo>
                      <a:pt x="1118" y="1079"/>
                    </a:lnTo>
                    <a:lnTo>
                      <a:pt x="1330" y="886"/>
                    </a:lnTo>
                    <a:lnTo>
                      <a:pt x="1561" y="693"/>
                    </a:lnTo>
                    <a:lnTo>
                      <a:pt x="1811" y="539"/>
                    </a:lnTo>
                    <a:lnTo>
                      <a:pt x="2062" y="385"/>
                    </a:lnTo>
                    <a:lnTo>
                      <a:pt x="2331" y="250"/>
                    </a:lnTo>
                    <a:lnTo>
                      <a:pt x="2601" y="154"/>
                    </a:lnTo>
                    <a:lnTo>
                      <a:pt x="2890" y="58"/>
                    </a:lnTo>
                    <a:lnTo>
                      <a:pt x="31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25"/>
              <p:cNvSpPr/>
              <p:nvPr/>
            </p:nvSpPr>
            <p:spPr>
              <a:xfrm>
                <a:off x="3572825" y="449027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25"/>
              <p:cNvSpPr/>
              <p:nvPr/>
            </p:nvSpPr>
            <p:spPr>
              <a:xfrm>
                <a:off x="3572825" y="4490275"/>
                <a:ext cx="1000" cy="25"/>
              </a:xfrm>
              <a:custGeom>
                <a:rect b="b" l="l" r="r" t="t"/>
                <a:pathLst>
                  <a:path extrusionOk="0" fill="none" h="1" w="40">
                    <a:moveTo>
                      <a:pt x="39" y="0"/>
                    </a:moveTo>
                    <a:lnTo>
                      <a:pt x="39" y="0"/>
                    </a:lnTo>
                    <a:lnTo>
                      <a:pt x="1" y="0"/>
                    </a:lnTo>
                    <a:lnTo>
                      <a:pt x="1" y="0"/>
                    </a:lnTo>
                    <a:lnTo>
                      <a:pt x="3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25"/>
              <p:cNvSpPr/>
              <p:nvPr/>
            </p:nvSpPr>
            <p:spPr>
              <a:xfrm>
                <a:off x="3573800" y="449027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25"/>
              <p:cNvSpPr/>
              <p:nvPr/>
            </p:nvSpPr>
            <p:spPr>
              <a:xfrm>
                <a:off x="3573800" y="4490275"/>
                <a:ext cx="500" cy="25"/>
              </a:xfrm>
              <a:custGeom>
                <a:rect b="b" l="l" r="r" t="t"/>
                <a:pathLst>
                  <a:path extrusionOk="0" fill="none" h="1" w="20">
                    <a:moveTo>
                      <a:pt x="20" y="0"/>
                    </a:moveTo>
                    <a:lnTo>
                      <a:pt x="20" y="0"/>
                    </a:lnTo>
                    <a:lnTo>
                      <a:pt x="0" y="0"/>
                    </a:lnTo>
                    <a:lnTo>
                      <a:pt x="0" y="0"/>
                    </a:lnTo>
                    <a:lnTo>
                      <a:pt x="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25"/>
              <p:cNvSpPr/>
              <p:nvPr/>
            </p:nvSpPr>
            <p:spPr>
              <a:xfrm>
                <a:off x="3574275" y="4489775"/>
                <a:ext cx="500" cy="25"/>
              </a:xfrm>
              <a:custGeom>
                <a:rect b="b" l="l" r="r" t="t"/>
                <a:pathLst>
                  <a:path extrusionOk="0" fill="none" h="1" w="20">
                    <a:moveTo>
                      <a:pt x="20" y="1"/>
                    </a:moveTo>
                    <a:lnTo>
                      <a:pt x="20" y="1"/>
                    </a:lnTo>
                    <a:lnTo>
                      <a:pt x="1" y="1"/>
                    </a:lnTo>
                    <a:lnTo>
                      <a:pt x="1" y="1"/>
                    </a:lnTo>
                    <a:lnTo>
                      <a:pt x="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25"/>
              <p:cNvSpPr/>
              <p:nvPr/>
            </p:nvSpPr>
            <p:spPr>
              <a:xfrm>
                <a:off x="3574750" y="44897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25"/>
              <p:cNvSpPr/>
              <p:nvPr/>
            </p:nvSpPr>
            <p:spPr>
              <a:xfrm>
                <a:off x="3575250" y="448977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25"/>
              <p:cNvSpPr/>
              <p:nvPr/>
            </p:nvSpPr>
            <p:spPr>
              <a:xfrm>
                <a:off x="3575250" y="4489775"/>
                <a:ext cx="500" cy="25"/>
              </a:xfrm>
              <a:custGeom>
                <a:rect b="b" l="l" r="r" t="t"/>
                <a:pathLst>
                  <a:path extrusionOk="0" fill="none" h="1" w="20">
                    <a:moveTo>
                      <a:pt x="19" y="1"/>
                    </a:moveTo>
                    <a:lnTo>
                      <a:pt x="19" y="1"/>
                    </a:lnTo>
                    <a:lnTo>
                      <a:pt x="0" y="1"/>
                    </a:lnTo>
                    <a:lnTo>
                      <a:pt x="0" y="1"/>
                    </a:lnTo>
                    <a:lnTo>
                      <a:pt x="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25"/>
              <p:cNvSpPr/>
              <p:nvPr/>
            </p:nvSpPr>
            <p:spPr>
              <a:xfrm>
                <a:off x="3575725" y="448977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25"/>
              <p:cNvSpPr/>
              <p:nvPr/>
            </p:nvSpPr>
            <p:spPr>
              <a:xfrm>
                <a:off x="3576200" y="44897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25"/>
              <p:cNvSpPr/>
              <p:nvPr/>
            </p:nvSpPr>
            <p:spPr>
              <a:xfrm>
                <a:off x="3576200" y="4489775"/>
                <a:ext cx="500" cy="25"/>
              </a:xfrm>
              <a:custGeom>
                <a:rect b="b" l="l" r="r" t="t"/>
                <a:pathLst>
                  <a:path extrusionOk="0" fill="none" h="1" w="20">
                    <a:moveTo>
                      <a:pt x="20" y="1"/>
                    </a:moveTo>
                    <a:lnTo>
                      <a:pt x="20" y="1"/>
                    </a:lnTo>
                    <a:lnTo>
                      <a:pt x="1" y="1"/>
                    </a:lnTo>
                    <a:lnTo>
                      <a:pt x="1" y="1"/>
                    </a:lnTo>
                    <a:lnTo>
                      <a:pt x="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25"/>
              <p:cNvSpPr/>
              <p:nvPr/>
            </p:nvSpPr>
            <p:spPr>
              <a:xfrm>
                <a:off x="3576700" y="4489775"/>
                <a:ext cx="0" cy="25"/>
              </a:xfrm>
              <a:custGeom>
                <a:rect b="b" l="l" r="r" t="t"/>
                <a:pathLst>
                  <a:path extrusionOk="0" fill="none" h="1" w="0">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25"/>
              <p:cNvSpPr/>
              <p:nvPr/>
            </p:nvSpPr>
            <p:spPr>
              <a:xfrm>
                <a:off x="3577175" y="4489775"/>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25"/>
              <p:cNvSpPr/>
              <p:nvPr/>
            </p:nvSpPr>
            <p:spPr>
              <a:xfrm>
                <a:off x="3577650" y="44897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25"/>
              <p:cNvSpPr/>
              <p:nvPr/>
            </p:nvSpPr>
            <p:spPr>
              <a:xfrm>
                <a:off x="3577650" y="4489300"/>
                <a:ext cx="500" cy="25"/>
              </a:xfrm>
              <a:custGeom>
                <a:rect b="b" l="l" r="r" t="t"/>
                <a:pathLst>
                  <a:path extrusionOk="0" fill="none" h="1" w="20">
                    <a:moveTo>
                      <a:pt x="20" y="1"/>
                    </a:moveTo>
                    <a:lnTo>
                      <a:pt x="20" y="1"/>
                    </a:lnTo>
                    <a:lnTo>
                      <a:pt x="1" y="1"/>
                    </a:lnTo>
                    <a:lnTo>
                      <a:pt x="1" y="1"/>
                    </a:lnTo>
                    <a:lnTo>
                      <a:pt x="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25"/>
              <p:cNvSpPr/>
              <p:nvPr/>
            </p:nvSpPr>
            <p:spPr>
              <a:xfrm>
                <a:off x="3578125" y="44893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25"/>
              <p:cNvSpPr/>
              <p:nvPr/>
            </p:nvSpPr>
            <p:spPr>
              <a:xfrm>
                <a:off x="3579100" y="44893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25"/>
              <p:cNvSpPr/>
              <p:nvPr/>
            </p:nvSpPr>
            <p:spPr>
              <a:xfrm>
                <a:off x="3579100" y="44893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25"/>
              <p:cNvSpPr/>
              <p:nvPr/>
            </p:nvSpPr>
            <p:spPr>
              <a:xfrm>
                <a:off x="3579575" y="44893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25"/>
              <p:cNvSpPr/>
              <p:nvPr/>
            </p:nvSpPr>
            <p:spPr>
              <a:xfrm>
                <a:off x="3580050" y="44893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25"/>
              <p:cNvSpPr/>
              <p:nvPr/>
            </p:nvSpPr>
            <p:spPr>
              <a:xfrm>
                <a:off x="3580550" y="44893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25"/>
              <p:cNvSpPr/>
              <p:nvPr/>
            </p:nvSpPr>
            <p:spPr>
              <a:xfrm>
                <a:off x="3581025" y="44893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25"/>
              <p:cNvSpPr/>
              <p:nvPr/>
            </p:nvSpPr>
            <p:spPr>
              <a:xfrm>
                <a:off x="3581500" y="44893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25"/>
              <p:cNvSpPr/>
              <p:nvPr/>
            </p:nvSpPr>
            <p:spPr>
              <a:xfrm>
                <a:off x="3581975" y="44893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25"/>
              <p:cNvSpPr/>
              <p:nvPr/>
            </p:nvSpPr>
            <p:spPr>
              <a:xfrm>
                <a:off x="3582475" y="44893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25"/>
              <p:cNvSpPr/>
              <p:nvPr/>
            </p:nvSpPr>
            <p:spPr>
              <a:xfrm>
                <a:off x="3582950"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25"/>
              <p:cNvSpPr/>
              <p:nvPr/>
            </p:nvSpPr>
            <p:spPr>
              <a:xfrm>
                <a:off x="358342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25"/>
              <p:cNvSpPr/>
              <p:nvPr/>
            </p:nvSpPr>
            <p:spPr>
              <a:xfrm>
                <a:off x="3583425" y="4488825"/>
                <a:ext cx="500" cy="25"/>
              </a:xfrm>
              <a:custGeom>
                <a:rect b="b" l="l" r="r" t="t"/>
                <a:pathLst>
                  <a:path extrusionOk="0" fill="none" h="1" w="20">
                    <a:moveTo>
                      <a:pt x="20" y="0"/>
                    </a:moveTo>
                    <a:lnTo>
                      <a:pt x="20" y="0"/>
                    </a:lnTo>
                    <a:lnTo>
                      <a:pt x="1" y="0"/>
                    </a:lnTo>
                    <a:lnTo>
                      <a:pt x="1" y="0"/>
                    </a:lnTo>
                    <a:lnTo>
                      <a:pt x="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25"/>
              <p:cNvSpPr/>
              <p:nvPr/>
            </p:nvSpPr>
            <p:spPr>
              <a:xfrm>
                <a:off x="3584400"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25"/>
              <p:cNvSpPr/>
              <p:nvPr/>
            </p:nvSpPr>
            <p:spPr>
              <a:xfrm>
                <a:off x="4273425" y="4488825"/>
                <a:ext cx="92475" cy="114125"/>
              </a:xfrm>
              <a:custGeom>
                <a:rect b="b" l="l" r="r" t="t"/>
                <a:pathLst>
                  <a:path extrusionOk="0" fill="none" h="4565" w="3699">
                    <a:moveTo>
                      <a:pt x="0" y="0"/>
                    </a:moveTo>
                    <a:lnTo>
                      <a:pt x="0" y="0"/>
                    </a:lnTo>
                    <a:lnTo>
                      <a:pt x="347" y="39"/>
                    </a:lnTo>
                    <a:lnTo>
                      <a:pt x="674" y="97"/>
                    </a:lnTo>
                    <a:lnTo>
                      <a:pt x="983" y="193"/>
                    </a:lnTo>
                    <a:lnTo>
                      <a:pt x="1291" y="289"/>
                    </a:lnTo>
                    <a:lnTo>
                      <a:pt x="1580" y="443"/>
                    </a:lnTo>
                    <a:lnTo>
                      <a:pt x="1869" y="597"/>
                    </a:lnTo>
                    <a:lnTo>
                      <a:pt x="2138" y="771"/>
                    </a:lnTo>
                    <a:lnTo>
                      <a:pt x="2369" y="983"/>
                    </a:lnTo>
                    <a:lnTo>
                      <a:pt x="2600" y="1194"/>
                    </a:lnTo>
                    <a:lnTo>
                      <a:pt x="2812" y="1426"/>
                    </a:lnTo>
                    <a:lnTo>
                      <a:pt x="3005" y="1695"/>
                    </a:lnTo>
                    <a:lnTo>
                      <a:pt x="3178" y="1965"/>
                    </a:lnTo>
                    <a:lnTo>
                      <a:pt x="3332" y="2234"/>
                    </a:lnTo>
                    <a:lnTo>
                      <a:pt x="3448" y="2543"/>
                    </a:lnTo>
                    <a:lnTo>
                      <a:pt x="3544" y="2851"/>
                    </a:lnTo>
                    <a:lnTo>
                      <a:pt x="3621" y="3159"/>
                    </a:lnTo>
                    <a:lnTo>
                      <a:pt x="3621" y="3159"/>
                    </a:lnTo>
                    <a:lnTo>
                      <a:pt x="3621" y="3159"/>
                    </a:lnTo>
                    <a:lnTo>
                      <a:pt x="3621" y="3159"/>
                    </a:lnTo>
                    <a:lnTo>
                      <a:pt x="3679" y="3506"/>
                    </a:lnTo>
                    <a:lnTo>
                      <a:pt x="3698" y="3852"/>
                    </a:lnTo>
                    <a:lnTo>
                      <a:pt x="3679" y="4199"/>
                    </a:lnTo>
                    <a:lnTo>
                      <a:pt x="3640" y="4565"/>
                    </a:lnTo>
                    <a:lnTo>
                      <a:pt x="3640" y="4565"/>
                    </a:lnTo>
                    <a:lnTo>
                      <a:pt x="3679" y="4334"/>
                    </a:lnTo>
                    <a:lnTo>
                      <a:pt x="3698" y="4122"/>
                    </a:lnTo>
                    <a:lnTo>
                      <a:pt x="3698" y="3910"/>
                    </a:lnTo>
                    <a:lnTo>
                      <a:pt x="3698" y="3698"/>
                    </a:lnTo>
                    <a:lnTo>
                      <a:pt x="3640" y="3294"/>
                    </a:lnTo>
                    <a:lnTo>
                      <a:pt x="3563" y="2889"/>
                    </a:lnTo>
                    <a:lnTo>
                      <a:pt x="3429" y="2504"/>
                    </a:lnTo>
                    <a:lnTo>
                      <a:pt x="3275" y="2138"/>
                    </a:lnTo>
                    <a:lnTo>
                      <a:pt x="3082" y="1791"/>
                    </a:lnTo>
                    <a:lnTo>
                      <a:pt x="2832" y="1464"/>
                    </a:lnTo>
                    <a:lnTo>
                      <a:pt x="2562" y="1156"/>
                    </a:lnTo>
                    <a:lnTo>
                      <a:pt x="2273" y="886"/>
                    </a:lnTo>
                    <a:lnTo>
                      <a:pt x="1946" y="655"/>
                    </a:lnTo>
                    <a:lnTo>
                      <a:pt x="1599" y="443"/>
                    </a:lnTo>
                    <a:lnTo>
                      <a:pt x="1233" y="270"/>
                    </a:lnTo>
                    <a:lnTo>
                      <a:pt x="829" y="135"/>
                    </a:lnTo>
                    <a:lnTo>
                      <a:pt x="424" y="58"/>
                    </a:lnTo>
                    <a:lnTo>
                      <a:pt x="212"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25"/>
              <p:cNvSpPr/>
              <p:nvPr/>
            </p:nvSpPr>
            <p:spPr>
              <a:xfrm>
                <a:off x="3584875"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25"/>
              <p:cNvSpPr/>
              <p:nvPr/>
            </p:nvSpPr>
            <p:spPr>
              <a:xfrm>
                <a:off x="4272950" y="4488825"/>
                <a:ext cx="500" cy="25"/>
              </a:xfrm>
              <a:custGeom>
                <a:rect b="b" l="l" r="r" t="t"/>
                <a:pathLst>
                  <a:path extrusionOk="0" fill="none" h="1" w="20">
                    <a:moveTo>
                      <a:pt x="0" y="0"/>
                    </a:moveTo>
                    <a:lnTo>
                      <a:pt x="0" y="0"/>
                    </a:lnTo>
                    <a:lnTo>
                      <a:pt x="19" y="0"/>
                    </a:lnTo>
                    <a:lnTo>
                      <a:pt x="19"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25"/>
              <p:cNvSpPr/>
              <p:nvPr/>
            </p:nvSpPr>
            <p:spPr>
              <a:xfrm>
                <a:off x="3584875" y="4488825"/>
                <a:ext cx="500" cy="25"/>
              </a:xfrm>
              <a:custGeom>
                <a:rect b="b" l="l" r="r" t="t"/>
                <a:pathLst>
                  <a:path extrusionOk="0" fill="none" h="1" w="20">
                    <a:moveTo>
                      <a:pt x="20" y="0"/>
                    </a:moveTo>
                    <a:lnTo>
                      <a:pt x="20" y="0"/>
                    </a:lnTo>
                    <a:lnTo>
                      <a:pt x="0" y="0"/>
                    </a:lnTo>
                    <a:lnTo>
                      <a:pt x="0" y="0"/>
                    </a:lnTo>
                    <a:lnTo>
                      <a:pt x="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25"/>
              <p:cNvSpPr/>
              <p:nvPr/>
            </p:nvSpPr>
            <p:spPr>
              <a:xfrm>
                <a:off x="4272950"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25"/>
              <p:cNvSpPr/>
              <p:nvPr/>
            </p:nvSpPr>
            <p:spPr>
              <a:xfrm>
                <a:off x="4272450" y="4488825"/>
                <a:ext cx="525" cy="25"/>
              </a:xfrm>
              <a:custGeom>
                <a:rect b="b" l="l" r="r" t="t"/>
                <a:pathLst>
                  <a:path extrusionOk="0" fill="none" h="1" w="21">
                    <a:moveTo>
                      <a:pt x="1" y="0"/>
                    </a:moveTo>
                    <a:lnTo>
                      <a:pt x="1" y="0"/>
                    </a:lnTo>
                    <a:lnTo>
                      <a:pt x="20" y="0"/>
                    </a:lnTo>
                    <a:lnTo>
                      <a:pt x="20"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25"/>
              <p:cNvSpPr/>
              <p:nvPr/>
            </p:nvSpPr>
            <p:spPr>
              <a:xfrm>
                <a:off x="358582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25"/>
              <p:cNvSpPr/>
              <p:nvPr/>
            </p:nvSpPr>
            <p:spPr>
              <a:xfrm>
                <a:off x="4271975" y="4488825"/>
                <a:ext cx="500" cy="25"/>
              </a:xfrm>
              <a:custGeom>
                <a:rect b="b" l="l" r="r" t="t"/>
                <a:pathLst>
                  <a:path extrusionOk="0" fill="none" h="1" w="20">
                    <a:moveTo>
                      <a:pt x="1" y="0"/>
                    </a:moveTo>
                    <a:lnTo>
                      <a:pt x="1" y="0"/>
                    </a:lnTo>
                    <a:lnTo>
                      <a:pt x="20" y="0"/>
                    </a:lnTo>
                    <a:lnTo>
                      <a:pt x="20"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25"/>
              <p:cNvSpPr/>
              <p:nvPr/>
            </p:nvSpPr>
            <p:spPr>
              <a:xfrm>
                <a:off x="3586325"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25"/>
              <p:cNvSpPr/>
              <p:nvPr/>
            </p:nvSpPr>
            <p:spPr>
              <a:xfrm>
                <a:off x="427197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25"/>
              <p:cNvSpPr/>
              <p:nvPr/>
            </p:nvSpPr>
            <p:spPr>
              <a:xfrm>
                <a:off x="3586325"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25"/>
              <p:cNvSpPr/>
              <p:nvPr/>
            </p:nvSpPr>
            <p:spPr>
              <a:xfrm>
                <a:off x="4271500"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25"/>
              <p:cNvSpPr/>
              <p:nvPr/>
            </p:nvSpPr>
            <p:spPr>
              <a:xfrm>
                <a:off x="4271025"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25"/>
              <p:cNvSpPr/>
              <p:nvPr/>
            </p:nvSpPr>
            <p:spPr>
              <a:xfrm>
                <a:off x="358727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25"/>
              <p:cNvSpPr/>
              <p:nvPr/>
            </p:nvSpPr>
            <p:spPr>
              <a:xfrm>
                <a:off x="4270525" y="4488825"/>
                <a:ext cx="525" cy="25"/>
              </a:xfrm>
              <a:custGeom>
                <a:rect b="b" l="l" r="r" t="t"/>
                <a:pathLst>
                  <a:path extrusionOk="0" fill="none" h="1" w="21">
                    <a:moveTo>
                      <a:pt x="1" y="0"/>
                    </a:moveTo>
                    <a:lnTo>
                      <a:pt x="1" y="0"/>
                    </a:lnTo>
                    <a:lnTo>
                      <a:pt x="20" y="0"/>
                    </a:lnTo>
                    <a:lnTo>
                      <a:pt x="20"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25"/>
              <p:cNvSpPr/>
              <p:nvPr/>
            </p:nvSpPr>
            <p:spPr>
              <a:xfrm>
                <a:off x="3587275" y="4488825"/>
                <a:ext cx="500" cy="25"/>
              </a:xfrm>
              <a:custGeom>
                <a:rect b="b" l="l" r="r" t="t"/>
                <a:pathLst>
                  <a:path extrusionOk="0" fill="none" h="1" w="20">
                    <a:moveTo>
                      <a:pt x="20" y="0"/>
                    </a:moveTo>
                    <a:lnTo>
                      <a:pt x="20" y="0"/>
                    </a:lnTo>
                    <a:lnTo>
                      <a:pt x="1" y="0"/>
                    </a:lnTo>
                    <a:lnTo>
                      <a:pt x="1" y="0"/>
                    </a:lnTo>
                    <a:lnTo>
                      <a:pt x="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25"/>
              <p:cNvSpPr/>
              <p:nvPr/>
            </p:nvSpPr>
            <p:spPr>
              <a:xfrm>
                <a:off x="427052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25"/>
              <p:cNvSpPr/>
              <p:nvPr/>
            </p:nvSpPr>
            <p:spPr>
              <a:xfrm>
                <a:off x="3587750"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25"/>
              <p:cNvSpPr/>
              <p:nvPr/>
            </p:nvSpPr>
            <p:spPr>
              <a:xfrm>
                <a:off x="4270050"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25"/>
              <p:cNvSpPr/>
              <p:nvPr/>
            </p:nvSpPr>
            <p:spPr>
              <a:xfrm>
                <a:off x="4269575" y="44888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25"/>
              <p:cNvSpPr/>
              <p:nvPr/>
            </p:nvSpPr>
            <p:spPr>
              <a:xfrm>
                <a:off x="358872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25"/>
              <p:cNvSpPr/>
              <p:nvPr/>
            </p:nvSpPr>
            <p:spPr>
              <a:xfrm>
                <a:off x="4269075" y="4488825"/>
                <a:ext cx="525" cy="25"/>
              </a:xfrm>
              <a:custGeom>
                <a:rect b="b" l="l" r="r" t="t"/>
                <a:pathLst>
                  <a:path extrusionOk="0" fill="none" h="1" w="21">
                    <a:moveTo>
                      <a:pt x="1" y="0"/>
                    </a:moveTo>
                    <a:lnTo>
                      <a:pt x="1" y="0"/>
                    </a:lnTo>
                    <a:lnTo>
                      <a:pt x="20" y="0"/>
                    </a:lnTo>
                    <a:lnTo>
                      <a:pt x="20"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25"/>
              <p:cNvSpPr/>
              <p:nvPr/>
            </p:nvSpPr>
            <p:spPr>
              <a:xfrm>
                <a:off x="3588725" y="4488825"/>
                <a:ext cx="500" cy="25"/>
              </a:xfrm>
              <a:custGeom>
                <a:rect b="b" l="l" r="r" t="t"/>
                <a:pathLst>
                  <a:path extrusionOk="0" fill="none" h="1" w="20">
                    <a:moveTo>
                      <a:pt x="20" y="0"/>
                    </a:moveTo>
                    <a:lnTo>
                      <a:pt x="20" y="0"/>
                    </a:lnTo>
                    <a:lnTo>
                      <a:pt x="1" y="0"/>
                    </a:lnTo>
                    <a:lnTo>
                      <a:pt x="1" y="0"/>
                    </a:lnTo>
                    <a:lnTo>
                      <a:pt x="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25"/>
              <p:cNvSpPr/>
              <p:nvPr/>
            </p:nvSpPr>
            <p:spPr>
              <a:xfrm>
                <a:off x="4269075"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25"/>
              <p:cNvSpPr/>
              <p:nvPr/>
            </p:nvSpPr>
            <p:spPr>
              <a:xfrm>
                <a:off x="3589200"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25"/>
              <p:cNvSpPr/>
              <p:nvPr/>
            </p:nvSpPr>
            <p:spPr>
              <a:xfrm>
                <a:off x="4268600" y="44888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25"/>
              <p:cNvSpPr/>
              <p:nvPr/>
            </p:nvSpPr>
            <p:spPr>
              <a:xfrm>
                <a:off x="3492425" y="4567775"/>
                <a:ext cx="873475" cy="70825"/>
              </a:xfrm>
              <a:custGeom>
                <a:rect b="b" l="l" r="r" t="t"/>
                <a:pathLst>
                  <a:path extrusionOk="0" h="2833" w="34939">
                    <a:moveTo>
                      <a:pt x="34861" y="1"/>
                    </a:moveTo>
                    <a:lnTo>
                      <a:pt x="34669" y="1176"/>
                    </a:lnTo>
                    <a:lnTo>
                      <a:pt x="34572" y="1696"/>
                    </a:lnTo>
                    <a:lnTo>
                      <a:pt x="34457" y="2274"/>
                    </a:lnTo>
                    <a:lnTo>
                      <a:pt x="34303" y="2832"/>
                    </a:lnTo>
                    <a:lnTo>
                      <a:pt x="34303" y="2832"/>
                    </a:lnTo>
                    <a:lnTo>
                      <a:pt x="34669" y="2659"/>
                    </a:lnTo>
                    <a:lnTo>
                      <a:pt x="34880" y="1407"/>
                    </a:lnTo>
                    <a:lnTo>
                      <a:pt x="34919" y="1041"/>
                    </a:lnTo>
                    <a:lnTo>
                      <a:pt x="34938" y="694"/>
                    </a:lnTo>
                    <a:lnTo>
                      <a:pt x="34919" y="348"/>
                    </a:lnTo>
                    <a:lnTo>
                      <a:pt x="34861" y="1"/>
                    </a:lnTo>
                    <a:close/>
                    <a:moveTo>
                      <a:pt x="58" y="1"/>
                    </a:moveTo>
                    <a:lnTo>
                      <a:pt x="20" y="194"/>
                    </a:lnTo>
                    <a:lnTo>
                      <a:pt x="0" y="540"/>
                    </a:lnTo>
                    <a:lnTo>
                      <a:pt x="0" y="906"/>
                    </a:lnTo>
                    <a:lnTo>
                      <a:pt x="20" y="1157"/>
                    </a:lnTo>
                    <a:lnTo>
                      <a:pt x="39" y="1407"/>
                    </a:lnTo>
                    <a:lnTo>
                      <a:pt x="270" y="2659"/>
                    </a:lnTo>
                    <a:lnTo>
                      <a:pt x="617" y="2832"/>
                    </a:lnTo>
                    <a:lnTo>
                      <a:pt x="463" y="2274"/>
                    </a:lnTo>
                    <a:lnTo>
                      <a:pt x="347" y="1696"/>
                    </a:lnTo>
                    <a:lnTo>
                      <a:pt x="270" y="1176"/>
                    </a:lnTo>
                    <a:lnTo>
                      <a:pt x="58" y="1"/>
                    </a:lnTo>
                    <a:close/>
                  </a:path>
                </a:pathLst>
              </a:custGeom>
              <a:solidFill>
                <a:srgbClr val="3528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25"/>
              <p:cNvSpPr/>
              <p:nvPr/>
            </p:nvSpPr>
            <p:spPr>
              <a:xfrm>
                <a:off x="3492425" y="4567775"/>
                <a:ext cx="15425" cy="70825"/>
              </a:xfrm>
              <a:custGeom>
                <a:rect b="b" l="l" r="r" t="t"/>
                <a:pathLst>
                  <a:path extrusionOk="0" fill="none" h="2833" w="617">
                    <a:moveTo>
                      <a:pt x="58" y="1"/>
                    </a:moveTo>
                    <a:lnTo>
                      <a:pt x="58" y="1"/>
                    </a:lnTo>
                    <a:lnTo>
                      <a:pt x="58" y="1"/>
                    </a:lnTo>
                    <a:lnTo>
                      <a:pt x="20" y="194"/>
                    </a:lnTo>
                    <a:lnTo>
                      <a:pt x="20" y="194"/>
                    </a:lnTo>
                    <a:lnTo>
                      <a:pt x="0" y="540"/>
                    </a:lnTo>
                    <a:lnTo>
                      <a:pt x="0" y="906"/>
                    </a:lnTo>
                    <a:lnTo>
                      <a:pt x="0" y="906"/>
                    </a:lnTo>
                    <a:lnTo>
                      <a:pt x="20" y="1157"/>
                    </a:lnTo>
                    <a:lnTo>
                      <a:pt x="39" y="1407"/>
                    </a:lnTo>
                    <a:lnTo>
                      <a:pt x="39" y="1407"/>
                    </a:lnTo>
                    <a:lnTo>
                      <a:pt x="270" y="2659"/>
                    </a:lnTo>
                    <a:lnTo>
                      <a:pt x="270" y="2659"/>
                    </a:lnTo>
                    <a:lnTo>
                      <a:pt x="617" y="2832"/>
                    </a:lnTo>
                    <a:lnTo>
                      <a:pt x="617" y="2832"/>
                    </a:lnTo>
                    <a:lnTo>
                      <a:pt x="463" y="2274"/>
                    </a:lnTo>
                    <a:lnTo>
                      <a:pt x="347" y="1696"/>
                    </a:lnTo>
                    <a:lnTo>
                      <a:pt x="270" y="1176"/>
                    </a:lnTo>
                    <a:lnTo>
                      <a:pt x="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25"/>
              <p:cNvSpPr/>
              <p:nvPr/>
            </p:nvSpPr>
            <p:spPr>
              <a:xfrm>
                <a:off x="4349975" y="4567775"/>
                <a:ext cx="15925" cy="70825"/>
              </a:xfrm>
              <a:custGeom>
                <a:rect b="b" l="l" r="r" t="t"/>
                <a:pathLst>
                  <a:path extrusionOk="0" fill="none" h="2833" w="637">
                    <a:moveTo>
                      <a:pt x="559" y="1"/>
                    </a:moveTo>
                    <a:lnTo>
                      <a:pt x="367" y="1176"/>
                    </a:lnTo>
                    <a:lnTo>
                      <a:pt x="270" y="1696"/>
                    </a:lnTo>
                    <a:lnTo>
                      <a:pt x="270" y="1696"/>
                    </a:lnTo>
                    <a:lnTo>
                      <a:pt x="155" y="2274"/>
                    </a:lnTo>
                    <a:lnTo>
                      <a:pt x="1" y="2832"/>
                    </a:lnTo>
                    <a:lnTo>
                      <a:pt x="1" y="2832"/>
                    </a:lnTo>
                    <a:lnTo>
                      <a:pt x="367" y="2659"/>
                    </a:lnTo>
                    <a:lnTo>
                      <a:pt x="578" y="1407"/>
                    </a:lnTo>
                    <a:lnTo>
                      <a:pt x="578" y="1407"/>
                    </a:lnTo>
                    <a:lnTo>
                      <a:pt x="578" y="1407"/>
                    </a:lnTo>
                    <a:lnTo>
                      <a:pt x="617" y="1041"/>
                    </a:lnTo>
                    <a:lnTo>
                      <a:pt x="636" y="694"/>
                    </a:lnTo>
                    <a:lnTo>
                      <a:pt x="617" y="348"/>
                    </a:lnTo>
                    <a:lnTo>
                      <a:pt x="559" y="1"/>
                    </a:lnTo>
                    <a:lnTo>
                      <a:pt x="55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25"/>
              <p:cNvSpPr/>
              <p:nvPr/>
            </p:nvSpPr>
            <p:spPr>
              <a:xfrm>
                <a:off x="3493875" y="4488825"/>
                <a:ext cx="870100" cy="177200"/>
              </a:xfrm>
              <a:custGeom>
                <a:rect b="b" l="l" r="r" t="t"/>
                <a:pathLst>
                  <a:path extrusionOk="0" h="7088" w="34804">
                    <a:moveTo>
                      <a:pt x="3563" y="0"/>
                    </a:moveTo>
                    <a:lnTo>
                      <a:pt x="3544" y="20"/>
                    </a:lnTo>
                    <a:lnTo>
                      <a:pt x="3352" y="20"/>
                    </a:lnTo>
                    <a:lnTo>
                      <a:pt x="3352" y="39"/>
                    </a:lnTo>
                    <a:lnTo>
                      <a:pt x="3217" y="39"/>
                    </a:lnTo>
                    <a:lnTo>
                      <a:pt x="3217" y="58"/>
                    </a:lnTo>
                    <a:lnTo>
                      <a:pt x="3140" y="58"/>
                    </a:lnTo>
                    <a:lnTo>
                      <a:pt x="2851" y="116"/>
                    </a:lnTo>
                    <a:lnTo>
                      <a:pt x="2562" y="212"/>
                    </a:lnTo>
                    <a:lnTo>
                      <a:pt x="2292" y="308"/>
                    </a:lnTo>
                    <a:lnTo>
                      <a:pt x="2023" y="443"/>
                    </a:lnTo>
                    <a:lnTo>
                      <a:pt x="1772" y="597"/>
                    </a:lnTo>
                    <a:lnTo>
                      <a:pt x="1522" y="751"/>
                    </a:lnTo>
                    <a:lnTo>
                      <a:pt x="1291" y="944"/>
                    </a:lnTo>
                    <a:lnTo>
                      <a:pt x="1079" y="1137"/>
                    </a:lnTo>
                    <a:lnTo>
                      <a:pt x="886" y="1348"/>
                    </a:lnTo>
                    <a:lnTo>
                      <a:pt x="713" y="1560"/>
                    </a:lnTo>
                    <a:lnTo>
                      <a:pt x="540" y="1811"/>
                    </a:lnTo>
                    <a:lnTo>
                      <a:pt x="385" y="2061"/>
                    </a:lnTo>
                    <a:lnTo>
                      <a:pt x="270" y="2311"/>
                    </a:lnTo>
                    <a:lnTo>
                      <a:pt x="154" y="2600"/>
                    </a:lnTo>
                    <a:lnTo>
                      <a:pt x="77" y="2870"/>
                    </a:lnTo>
                    <a:lnTo>
                      <a:pt x="0" y="3159"/>
                    </a:lnTo>
                    <a:lnTo>
                      <a:pt x="212" y="4334"/>
                    </a:lnTo>
                    <a:lnTo>
                      <a:pt x="289" y="4854"/>
                    </a:lnTo>
                    <a:lnTo>
                      <a:pt x="405" y="5432"/>
                    </a:lnTo>
                    <a:lnTo>
                      <a:pt x="559" y="5990"/>
                    </a:lnTo>
                    <a:lnTo>
                      <a:pt x="1137" y="6241"/>
                    </a:lnTo>
                    <a:lnTo>
                      <a:pt x="1734" y="6472"/>
                    </a:lnTo>
                    <a:lnTo>
                      <a:pt x="2331" y="6645"/>
                    </a:lnTo>
                    <a:lnTo>
                      <a:pt x="2947" y="6799"/>
                    </a:lnTo>
                    <a:lnTo>
                      <a:pt x="3583" y="6934"/>
                    </a:lnTo>
                    <a:lnTo>
                      <a:pt x="4218" y="7011"/>
                    </a:lnTo>
                    <a:lnTo>
                      <a:pt x="4873" y="7069"/>
                    </a:lnTo>
                    <a:lnTo>
                      <a:pt x="5528" y="7088"/>
                    </a:lnTo>
                    <a:lnTo>
                      <a:pt x="29276" y="7088"/>
                    </a:lnTo>
                    <a:lnTo>
                      <a:pt x="29930" y="7069"/>
                    </a:lnTo>
                    <a:lnTo>
                      <a:pt x="30585" y="7011"/>
                    </a:lnTo>
                    <a:lnTo>
                      <a:pt x="31221" y="6934"/>
                    </a:lnTo>
                    <a:lnTo>
                      <a:pt x="31856" y="6799"/>
                    </a:lnTo>
                    <a:lnTo>
                      <a:pt x="32473" y="6645"/>
                    </a:lnTo>
                    <a:lnTo>
                      <a:pt x="33070" y="6472"/>
                    </a:lnTo>
                    <a:lnTo>
                      <a:pt x="33667" y="6241"/>
                    </a:lnTo>
                    <a:lnTo>
                      <a:pt x="34245" y="5990"/>
                    </a:lnTo>
                    <a:lnTo>
                      <a:pt x="34399" y="5432"/>
                    </a:lnTo>
                    <a:lnTo>
                      <a:pt x="34514" y="4854"/>
                    </a:lnTo>
                    <a:lnTo>
                      <a:pt x="34611" y="4334"/>
                    </a:lnTo>
                    <a:lnTo>
                      <a:pt x="34803" y="3159"/>
                    </a:lnTo>
                    <a:lnTo>
                      <a:pt x="34726" y="2851"/>
                    </a:lnTo>
                    <a:lnTo>
                      <a:pt x="34630" y="2543"/>
                    </a:lnTo>
                    <a:lnTo>
                      <a:pt x="34514" y="2234"/>
                    </a:lnTo>
                    <a:lnTo>
                      <a:pt x="34360" y="1965"/>
                    </a:lnTo>
                    <a:lnTo>
                      <a:pt x="34187" y="1695"/>
                    </a:lnTo>
                    <a:lnTo>
                      <a:pt x="33994" y="1426"/>
                    </a:lnTo>
                    <a:lnTo>
                      <a:pt x="33782" y="1194"/>
                    </a:lnTo>
                    <a:lnTo>
                      <a:pt x="33551" y="983"/>
                    </a:lnTo>
                    <a:lnTo>
                      <a:pt x="33320" y="771"/>
                    </a:lnTo>
                    <a:lnTo>
                      <a:pt x="33051" y="597"/>
                    </a:lnTo>
                    <a:lnTo>
                      <a:pt x="32762" y="443"/>
                    </a:lnTo>
                    <a:lnTo>
                      <a:pt x="32473" y="289"/>
                    </a:lnTo>
                    <a:lnTo>
                      <a:pt x="32165" y="193"/>
                    </a:lnTo>
                    <a:lnTo>
                      <a:pt x="31856" y="97"/>
                    </a:lnTo>
                    <a:lnTo>
                      <a:pt x="31529" y="39"/>
                    </a:lnTo>
                    <a:lnTo>
                      <a:pt x="31182" y="0"/>
                    </a:lnTo>
                    <a:close/>
                  </a:path>
                </a:pathLst>
              </a:custGeom>
              <a:solidFill>
                <a:srgbClr val="1E1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25"/>
              <p:cNvSpPr/>
              <p:nvPr/>
            </p:nvSpPr>
            <p:spPr>
              <a:xfrm>
                <a:off x="3493875" y="4488825"/>
                <a:ext cx="870100" cy="177200"/>
              </a:xfrm>
              <a:custGeom>
                <a:rect b="b" l="l" r="r" t="t"/>
                <a:pathLst>
                  <a:path extrusionOk="0" fill="none" h="7088" w="34804">
                    <a:moveTo>
                      <a:pt x="30970" y="0"/>
                    </a:moveTo>
                    <a:lnTo>
                      <a:pt x="24133" y="0"/>
                    </a:lnTo>
                    <a:lnTo>
                      <a:pt x="18567" y="0"/>
                    </a:lnTo>
                    <a:lnTo>
                      <a:pt x="16237" y="0"/>
                    </a:lnTo>
                    <a:lnTo>
                      <a:pt x="10690" y="0"/>
                    </a:lnTo>
                    <a:lnTo>
                      <a:pt x="3833" y="0"/>
                    </a:lnTo>
                    <a:lnTo>
                      <a:pt x="3833" y="0"/>
                    </a:lnTo>
                    <a:lnTo>
                      <a:pt x="3833" y="0"/>
                    </a:lnTo>
                    <a:lnTo>
                      <a:pt x="3814" y="0"/>
                    </a:lnTo>
                    <a:lnTo>
                      <a:pt x="3814" y="0"/>
                    </a:lnTo>
                    <a:lnTo>
                      <a:pt x="3814" y="0"/>
                    </a:lnTo>
                    <a:lnTo>
                      <a:pt x="3814" y="0"/>
                    </a:lnTo>
                    <a:lnTo>
                      <a:pt x="3814" y="0"/>
                    </a:lnTo>
                    <a:lnTo>
                      <a:pt x="3814" y="0"/>
                    </a:lnTo>
                    <a:lnTo>
                      <a:pt x="3795" y="0"/>
                    </a:lnTo>
                    <a:lnTo>
                      <a:pt x="3795" y="0"/>
                    </a:lnTo>
                    <a:lnTo>
                      <a:pt x="3795" y="0"/>
                    </a:lnTo>
                    <a:lnTo>
                      <a:pt x="3795" y="0"/>
                    </a:lnTo>
                    <a:lnTo>
                      <a:pt x="3795" y="0"/>
                    </a:lnTo>
                    <a:lnTo>
                      <a:pt x="3795" y="0"/>
                    </a:lnTo>
                    <a:lnTo>
                      <a:pt x="3756" y="0"/>
                    </a:lnTo>
                    <a:lnTo>
                      <a:pt x="3756" y="0"/>
                    </a:lnTo>
                    <a:lnTo>
                      <a:pt x="3756" y="0"/>
                    </a:lnTo>
                    <a:lnTo>
                      <a:pt x="3756" y="0"/>
                    </a:lnTo>
                    <a:lnTo>
                      <a:pt x="3756" y="0"/>
                    </a:lnTo>
                    <a:lnTo>
                      <a:pt x="3756" y="0"/>
                    </a:lnTo>
                    <a:lnTo>
                      <a:pt x="3737" y="0"/>
                    </a:lnTo>
                    <a:lnTo>
                      <a:pt x="3737" y="0"/>
                    </a:lnTo>
                    <a:lnTo>
                      <a:pt x="3737" y="0"/>
                    </a:lnTo>
                    <a:lnTo>
                      <a:pt x="3737" y="0"/>
                    </a:lnTo>
                    <a:lnTo>
                      <a:pt x="3737" y="0"/>
                    </a:lnTo>
                    <a:lnTo>
                      <a:pt x="3737" y="0"/>
                    </a:lnTo>
                    <a:lnTo>
                      <a:pt x="3698" y="0"/>
                    </a:lnTo>
                    <a:lnTo>
                      <a:pt x="3698" y="0"/>
                    </a:lnTo>
                    <a:lnTo>
                      <a:pt x="3698" y="0"/>
                    </a:lnTo>
                    <a:lnTo>
                      <a:pt x="3698" y="0"/>
                    </a:lnTo>
                    <a:lnTo>
                      <a:pt x="3698" y="0"/>
                    </a:lnTo>
                    <a:lnTo>
                      <a:pt x="3698" y="0"/>
                    </a:lnTo>
                    <a:lnTo>
                      <a:pt x="3698" y="0"/>
                    </a:lnTo>
                    <a:lnTo>
                      <a:pt x="3698" y="0"/>
                    </a:lnTo>
                    <a:lnTo>
                      <a:pt x="3679" y="0"/>
                    </a:lnTo>
                    <a:lnTo>
                      <a:pt x="3679" y="0"/>
                    </a:lnTo>
                    <a:lnTo>
                      <a:pt x="3679" y="0"/>
                    </a:lnTo>
                    <a:lnTo>
                      <a:pt x="3679" y="0"/>
                    </a:lnTo>
                    <a:lnTo>
                      <a:pt x="3660" y="0"/>
                    </a:lnTo>
                    <a:lnTo>
                      <a:pt x="3660" y="0"/>
                    </a:lnTo>
                    <a:lnTo>
                      <a:pt x="3640" y="0"/>
                    </a:lnTo>
                    <a:lnTo>
                      <a:pt x="3640" y="0"/>
                    </a:lnTo>
                    <a:lnTo>
                      <a:pt x="3640" y="0"/>
                    </a:lnTo>
                    <a:lnTo>
                      <a:pt x="3640" y="0"/>
                    </a:lnTo>
                    <a:lnTo>
                      <a:pt x="3640" y="0"/>
                    </a:lnTo>
                    <a:lnTo>
                      <a:pt x="3640" y="0"/>
                    </a:lnTo>
                    <a:lnTo>
                      <a:pt x="3621" y="0"/>
                    </a:lnTo>
                    <a:lnTo>
                      <a:pt x="3621" y="0"/>
                    </a:lnTo>
                    <a:lnTo>
                      <a:pt x="3621" y="0"/>
                    </a:lnTo>
                    <a:lnTo>
                      <a:pt x="3621" y="0"/>
                    </a:lnTo>
                    <a:lnTo>
                      <a:pt x="3602" y="0"/>
                    </a:lnTo>
                    <a:lnTo>
                      <a:pt x="3602" y="0"/>
                    </a:lnTo>
                    <a:lnTo>
                      <a:pt x="3583" y="0"/>
                    </a:lnTo>
                    <a:lnTo>
                      <a:pt x="3583" y="0"/>
                    </a:lnTo>
                    <a:lnTo>
                      <a:pt x="3583" y="0"/>
                    </a:lnTo>
                    <a:lnTo>
                      <a:pt x="3583" y="0"/>
                    </a:lnTo>
                    <a:lnTo>
                      <a:pt x="3583" y="0"/>
                    </a:lnTo>
                    <a:lnTo>
                      <a:pt x="3583" y="0"/>
                    </a:lnTo>
                    <a:lnTo>
                      <a:pt x="3563" y="0"/>
                    </a:lnTo>
                    <a:lnTo>
                      <a:pt x="3563" y="0"/>
                    </a:lnTo>
                    <a:lnTo>
                      <a:pt x="3563" y="0"/>
                    </a:lnTo>
                    <a:lnTo>
                      <a:pt x="3563" y="0"/>
                    </a:lnTo>
                    <a:lnTo>
                      <a:pt x="3544" y="20"/>
                    </a:lnTo>
                    <a:lnTo>
                      <a:pt x="3544" y="20"/>
                    </a:lnTo>
                    <a:lnTo>
                      <a:pt x="3544" y="20"/>
                    </a:lnTo>
                    <a:lnTo>
                      <a:pt x="3544" y="20"/>
                    </a:lnTo>
                    <a:lnTo>
                      <a:pt x="3525" y="20"/>
                    </a:lnTo>
                    <a:lnTo>
                      <a:pt x="3525" y="20"/>
                    </a:lnTo>
                    <a:lnTo>
                      <a:pt x="3525" y="20"/>
                    </a:lnTo>
                    <a:lnTo>
                      <a:pt x="3525" y="20"/>
                    </a:lnTo>
                    <a:lnTo>
                      <a:pt x="3506" y="20"/>
                    </a:lnTo>
                    <a:lnTo>
                      <a:pt x="3506" y="20"/>
                    </a:lnTo>
                    <a:lnTo>
                      <a:pt x="3506" y="20"/>
                    </a:lnTo>
                    <a:lnTo>
                      <a:pt x="3506" y="20"/>
                    </a:lnTo>
                    <a:lnTo>
                      <a:pt x="3486" y="20"/>
                    </a:lnTo>
                    <a:lnTo>
                      <a:pt x="3486" y="20"/>
                    </a:lnTo>
                    <a:lnTo>
                      <a:pt x="3486" y="20"/>
                    </a:lnTo>
                    <a:lnTo>
                      <a:pt x="3486" y="20"/>
                    </a:lnTo>
                    <a:lnTo>
                      <a:pt x="3467" y="20"/>
                    </a:lnTo>
                    <a:lnTo>
                      <a:pt x="3467" y="20"/>
                    </a:lnTo>
                    <a:lnTo>
                      <a:pt x="3467" y="20"/>
                    </a:lnTo>
                    <a:lnTo>
                      <a:pt x="3467" y="20"/>
                    </a:lnTo>
                    <a:lnTo>
                      <a:pt x="3448" y="20"/>
                    </a:lnTo>
                    <a:lnTo>
                      <a:pt x="3448" y="20"/>
                    </a:lnTo>
                    <a:lnTo>
                      <a:pt x="3448" y="20"/>
                    </a:lnTo>
                    <a:lnTo>
                      <a:pt x="3448" y="20"/>
                    </a:lnTo>
                    <a:lnTo>
                      <a:pt x="3429" y="20"/>
                    </a:lnTo>
                    <a:lnTo>
                      <a:pt x="3429" y="20"/>
                    </a:lnTo>
                    <a:lnTo>
                      <a:pt x="3429" y="20"/>
                    </a:lnTo>
                    <a:lnTo>
                      <a:pt x="3429" y="20"/>
                    </a:lnTo>
                    <a:lnTo>
                      <a:pt x="3409" y="20"/>
                    </a:lnTo>
                    <a:lnTo>
                      <a:pt x="3409" y="20"/>
                    </a:lnTo>
                    <a:lnTo>
                      <a:pt x="3409" y="20"/>
                    </a:lnTo>
                    <a:lnTo>
                      <a:pt x="3409" y="20"/>
                    </a:lnTo>
                    <a:lnTo>
                      <a:pt x="3409" y="20"/>
                    </a:lnTo>
                    <a:lnTo>
                      <a:pt x="3409" y="20"/>
                    </a:lnTo>
                    <a:lnTo>
                      <a:pt x="3409" y="20"/>
                    </a:lnTo>
                    <a:lnTo>
                      <a:pt x="3409" y="20"/>
                    </a:lnTo>
                    <a:lnTo>
                      <a:pt x="3371" y="20"/>
                    </a:lnTo>
                    <a:lnTo>
                      <a:pt x="3371" y="20"/>
                    </a:lnTo>
                    <a:lnTo>
                      <a:pt x="3371" y="20"/>
                    </a:lnTo>
                    <a:lnTo>
                      <a:pt x="3371" y="20"/>
                    </a:lnTo>
                    <a:lnTo>
                      <a:pt x="3371" y="20"/>
                    </a:lnTo>
                    <a:lnTo>
                      <a:pt x="3371" y="20"/>
                    </a:lnTo>
                    <a:lnTo>
                      <a:pt x="3352" y="20"/>
                    </a:lnTo>
                    <a:lnTo>
                      <a:pt x="3352" y="20"/>
                    </a:lnTo>
                    <a:lnTo>
                      <a:pt x="3352" y="39"/>
                    </a:lnTo>
                    <a:lnTo>
                      <a:pt x="3352" y="39"/>
                    </a:lnTo>
                    <a:lnTo>
                      <a:pt x="3352" y="39"/>
                    </a:lnTo>
                    <a:lnTo>
                      <a:pt x="3352" y="39"/>
                    </a:lnTo>
                    <a:lnTo>
                      <a:pt x="3332" y="39"/>
                    </a:lnTo>
                    <a:lnTo>
                      <a:pt x="3332" y="39"/>
                    </a:lnTo>
                    <a:lnTo>
                      <a:pt x="3332" y="39"/>
                    </a:lnTo>
                    <a:lnTo>
                      <a:pt x="3332" y="39"/>
                    </a:lnTo>
                    <a:lnTo>
                      <a:pt x="3313" y="39"/>
                    </a:lnTo>
                    <a:lnTo>
                      <a:pt x="3313" y="39"/>
                    </a:lnTo>
                    <a:lnTo>
                      <a:pt x="3313" y="39"/>
                    </a:lnTo>
                    <a:lnTo>
                      <a:pt x="3313" y="39"/>
                    </a:lnTo>
                    <a:lnTo>
                      <a:pt x="3313" y="39"/>
                    </a:lnTo>
                    <a:lnTo>
                      <a:pt x="3313" y="39"/>
                    </a:lnTo>
                    <a:lnTo>
                      <a:pt x="3294" y="39"/>
                    </a:lnTo>
                    <a:lnTo>
                      <a:pt x="3294" y="39"/>
                    </a:lnTo>
                    <a:lnTo>
                      <a:pt x="3294" y="39"/>
                    </a:lnTo>
                    <a:lnTo>
                      <a:pt x="3294" y="39"/>
                    </a:lnTo>
                    <a:lnTo>
                      <a:pt x="3294" y="39"/>
                    </a:lnTo>
                    <a:lnTo>
                      <a:pt x="3294" y="39"/>
                    </a:lnTo>
                    <a:lnTo>
                      <a:pt x="3274" y="39"/>
                    </a:lnTo>
                    <a:lnTo>
                      <a:pt x="3274" y="39"/>
                    </a:lnTo>
                    <a:lnTo>
                      <a:pt x="3274" y="39"/>
                    </a:lnTo>
                    <a:lnTo>
                      <a:pt x="3274" y="39"/>
                    </a:lnTo>
                    <a:lnTo>
                      <a:pt x="3274" y="39"/>
                    </a:lnTo>
                    <a:lnTo>
                      <a:pt x="3274" y="39"/>
                    </a:lnTo>
                    <a:lnTo>
                      <a:pt x="3255" y="39"/>
                    </a:lnTo>
                    <a:lnTo>
                      <a:pt x="3255" y="39"/>
                    </a:lnTo>
                    <a:lnTo>
                      <a:pt x="3255" y="39"/>
                    </a:lnTo>
                    <a:lnTo>
                      <a:pt x="3255" y="39"/>
                    </a:lnTo>
                    <a:lnTo>
                      <a:pt x="3255" y="39"/>
                    </a:lnTo>
                    <a:lnTo>
                      <a:pt x="3255" y="39"/>
                    </a:lnTo>
                    <a:lnTo>
                      <a:pt x="3236" y="39"/>
                    </a:lnTo>
                    <a:lnTo>
                      <a:pt x="3236" y="39"/>
                    </a:lnTo>
                    <a:lnTo>
                      <a:pt x="3236" y="39"/>
                    </a:lnTo>
                    <a:lnTo>
                      <a:pt x="3236" y="39"/>
                    </a:lnTo>
                    <a:lnTo>
                      <a:pt x="3236" y="39"/>
                    </a:lnTo>
                    <a:lnTo>
                      <a:pt x="3236" y="39"/>
                    </a:lnTo>
                    <a:lnTo>
                      <a:pt x="3217" y="39"/>
                    </a:lnTo>
                    <a:lnTo>
                      <a:pt x="3217" y="39"/>
                    </a:lnTo>
                    <a:lnTo>
                      <a:pt x="3217" y="58"/>
                    </a:lnTo>
                    <a:lnTo>
                      <a:pt x="3217" y="58"/>
                    </a:lnTo>
                    <a:lnTo>
                      <a:pt x="3197" y="58"/>
                    </a:lnTo>
                    <a:lnTo>
                      <a:pt x="3197" y="58"/>
                    </a:lnTo>
                    <a:lnTo>
                      <a:pt x="3197" y="58"/>
                    </a:lnTo>
                    <a:lnTo>
                      <a:pt x="3197" y="58"/>
                    </a:lnTo>
                    <a:lnTo>
                      <a:pt x="3197" y="58"/>
                    </a:lnTo>
                    <a:lnTo>
                      <a:pt x="3197" y="58"/>
                    </a:lnTo>
                    <a:lnTo>
                      <a:pt x="3197" y="58"/>
                    </a:lnTo>
                    <a:lnTo>
                      <a:pt x="3197" y="58"/>
                    </a:lnTo>
                    <a:lnTo>
                      <a:pt x="3159" y="58"/>
                    </a:lnTo>
                    <a:lnTo>
                      <a:pt x="3159" y="58"/>
                    </a:lnTo>
                    <a:lnTo>
                      <a:pt x="3159" y="58"/>
                    </a:lnTo>
                    <a:lnTo>
                      <a:pt x="3159" y="58"/>
                    </a:lnTo>
                    <a:lnTo>
                      <a:pt x="3159" y="58"/>
                    </a:lnTo>
                    <a:lnTo>
                      <a:pt x="3159" y="58"/>
                    </a:lnTo>
                    <a:lnTo>
                      <a:pt x="3140" y="58"/>
                    </a:lnTo>
                    <a:lnTo>
                      <a:pt x="3140" y="58"/>
                    </a:lnTo>
                    <a:lnTo>
                      <a:pt x="2851" y="116"/>
                    </a:lnTo>
                    <a:lnTo>
                      <a:pt x="2562" y="212"/>
                    </a:lnTo>
                    <a:lnTo>
                      <a:pt x="2292" y="308"/>
                    </a:lnTo>
                    <a:lnTo>
                      <a:pt x="2023" y="443"/>
                    </a:lnTo>
                    <a:lnTo>
                      <a:pt x="1772" y="597"/>
                    </a:lnTo>
                    <a:lnTo>
                      <a:pt x="1522" y="751"/>
                    </a:lnTo>
                    <a:lnTo>
                      <a:pt x="1291" y="944"/>
                    </a:lnTo>
                    <a:lnTo>
                      <a:pt x="1079" y="1137"/>
                    </a:lnTo>
                    <a:lnTo>
                      <a:pt x="886" y="1348"/>
                    </a:lnTo>
                    <a:lnTo>
                      <a:pt x="713" y="1560"/>
                    </a:lnTo>
                    <a:lnTo>
                      <a:pt x="540" y="1811"/>
                    </a:lnTo>
                    <a:lnTo>
                      <a:pt x="385" y="2061"/>
                    </a:lnTo>
                    <a:lnTo>
                      <a:pt x="270" y="2311"/>
                    </a:lnTo>
                    <a:lnTo>
                      <a:pt x="154" y="2600"/>
                    </a:lnTo>
                    <a:lnTo>
                      <a:pt x="77" y="2870"/>
                    </a:lnTo>
                    <a:lnTo>
                      <a:pt x="0" y="3159"/>
                    </a:lnTo>
                    <a:lnTo>
                      <a:pt x="0" y="3159"/>
                    </a:lnTo>
                    <a:lnTo>
                      <a:pt x="212" y="4334"/>
                    </a:lnTo>
                    <a:lnTo>
                      <a:pt x="289" y="4854"/>
                    </a:lnTo>
                    <a:lnTo>
                      <a:pt x="289" y="4854"/>
                    </a:lnTo>
                    <a:lnTo>
                      <a:pt x="405" y="5432"/>
                    </a:lnTo>
                    <a:lnTo>
                      <a:pt x="559" y="5990"/>
                    </a:lnTo>
                    <a:lnTo>
                      <a:pt x="559" y="5990"/>
                    </a:lnTo>
                    <a:lnTo>
                      <a:pt x="1137" y="6241"/>
                    </a:lnTo>
                    <a:lnTo>
                      <a:pt x="1734" y="6472"/>
                    </a:lnTo>
                    <a:lnTo>
                      <a:pt x="2331" y="6645"/>
                    </a:lnTo>
                    <a:lnTo>
                      <a:pt x="2947" y="6799"/>
                    </a:lnTo>
                    <a:lnTo>
                      <a:pt x="3583" y="6934"/>
                    </a:lnTo>
                    <a:lnTo>
                      <a:pt x="4218" y="7011"/>
                    </a:lnTo>
                    <a:lnTo>
                      <a:pt x="4873" y="7069"/>
                    </a:lnTo>
                    <a:lnTo>
                      <a:pt x="5528" y="7088"/>
                    </a:lnTo>
                    <a:lnTo>
                      <a:pt x="29276" y="7088"/>
                    </a:lnTo>
                    <a:lnTo>
                      <a:pt x="29276" y="7088"/>
                    </a:lnTo>
                    <a:lnTo>
                      <a:pt x="29930" y="7069"/>
                    </a:lnTo>
                    <a:lnTo>
                      <a:pt x="30585" y="7011"/>
                    </a:lnTo>
                    <a:lnTo>
                      <a:pt x="31221" y="6934"/>
                    </a:lnTo>
                    <a:lnTo>
                      <a:pt x="31856" y="6799"/>
                    </a:lnTo>
                    <a:lnTo>
                      <a:pt x="32473" y="6645"/>
                    </a:lnTo>
                    <a:lnTo>
                      <a:pt x="33070" y="6472"/>
                    </a:lnTo>
                    <a:lnTo>
                      <a:pt x="33667" y="6241"/>
                    </a:lnTo>
                    <a:lnTo>
                      <a:pt x="34245" y="5990"/>
                    </a:lnTo>
                    <a:lnTo>
                      <a:pt x="34245" y="5990"/>
                    </a:lnTo>
                    <a:lnTo>
                      <a:pt x="34399" y="5432"/>
                    </a:lnTo>
                    <a:lnTo>
                      <a:pt x="34514" y="4854"/>
                    </a:lnTo>
                    <a:lnTo>
                      <a:pt x="34611" y="4334"/>
                    </a:lnTo>
                    <a:lnTo>
                      <a:pt x="34803" y="3159"/>
                    </a:lnTo>
                    <a:lnTo>
                      <a:pt x="34803" y="3159"/>
                    </a:lnTo>
                    <a:lnTo>
                      <a:pt x="34726" y="2851"/>
                    </a:lnTo>
                    <a:lnTo>
                      <a:pt x="34630" y="2543"/>
                    </a:lnTo>
                    <a:lnTo>
                      <a:pt x="34514" y="2234"/>
                    </a:lnTo>
                    <a:lnTo>
                      <a:pt x="34360" y="1965"/>
                    </a:lnTo>
                    <a:lnTo>
                      <a:pt x="34187" y="1695"/>
                    </a:lnTo>
                    <a:lnTo>
                      <a:pt x="33994" y="1426"/>
                    </a:lnTo>
                    <a:lnTo>
                      <a:pt x="33782" y="1194"/>
                    </a:lnTo>
                    <a:lnTo>
                      <a:pt x="33551" y="983"/>
                    </a:lnTo>
                    <a:lnTo>
                      <a:pt x="33320" y="771"/>
                    </a:lnTo>
                    <a:lnTo>
                      <a:pt x="33051" y="597"/>
                    </a:lnTo>
                    <a:lnTo>
                      <a:pt x="32762" y="443"/>
                    </a:lnTo>
                    <a:lnTo>
                      <a:pt x="32473" y="289"/>
                    </a:lnTo>
                    <a:lnTo>
                      <a:pt x="32165" y="193"/>
                    </a:lnTo>
                    <a:lnTo>
                      <a:pt x="31856" y="97"/>
                    </a:lnTo>
                    <a:lnTo>
                      <a:pt x="31529" y="39"/>
                    </a:lnTo>
                    <a:lnTo>
                      <a:pt x="31182" y="0"/>
                    </a:lnTo>
                    <a:lnTo>
                      <a:pt x="31182" y="0"/>
                    </a:lnTo>
                    <a:lnTo>
                      <a:pt x="31182" y="0"/>
                    </a:lnTo>
                    <a:lnTo>
                      <a:pt x="31182" y="0"/>
                    </a:lnTo>
                    <a:lnTo>
                      <a:pt x="31163" y="0"/>
                    </a:lnTo>
                    <a:lnTo>
                      <a:pt x="31163" y="0"/>
                    </a:lnTo>
                    <a:lnTo>
                      <a:pt x="31163" y="0"/>
                    </a:lnTo>
                    <a:lnTo>
                      <a:pt x="31163" y="0"/>
                    </a:lnTo>
                    <a:lnTo>
                      <a:pt x="31163" y="0"/>
                    </a:lnTo>
                    <a:lnTo>
                      <a:pt x="31163" y="0"/>
                    </a:lnTo>
                    <a:lnTo>
                      <a:pt x="31163" y="0"/>
                    </a:lnTo>
                    <a:lnTo>
                      <a:pt x="31163" y="0"/>
                    </a:lnTo>
                    <a:lnTo>
                      <a:pt x="31144" y="0"/>
                    </a:lnTo>
                    <a:lnTo>
                      <a:pt x="31144" y="0"/>
                    </a:lnTo>
                    <a:lnTo>
                      <a:pt x="31144" y="0"/>
                    </a:lnTo>
                    <a:lnTo>
                      <a:pt x="31144" y="0"/>
                    </a:lnTo>
                    <a:lnTo>
                      <a:pt x="31125" y="0"/>
                    </a:lnTo>
                    <a:lnTo>
                      <a:pt x="31125" y="0"/>
                    </a:lnTo>
                    <a:lnTo>
                      <a:pt x="31125" y="0"/>
                    </a:lnTo>
                    <a:lnTo>
                      <a:pt x="31125" y="0"/>
                    </a:lnTo>
                    <a:lnTo>
                      <a:pt x="31125" y="0"/>
                    </a:lnTo>
                    <a:lnTo>
                      <a:pt x="31125" y="0"/>
                    </a:lnTo>
                    <a:lnTo>
                      <a:pt x="31105" y="0"/>
                    </a:lnTo>
                    <a:lnTo>
                      <a:pt x="31105" y="0"/>
                    </a:lnTo>
                    <a:lnTo>
                      <a:pt x="31105" y="0"/>
                    </a:lnTo>
                    <a:lnTo>
                      <a:pt x="31105" y="0"/>
                    </a:lnTo>
                    <a:lnTo>
                      <a:pt x="31086" y="0"/>
                    </a:lnTo>
                    <a:lnTo>
                      <a:pt x="31086" y="0"/>
                    </a:lnTo>
                    <a:lnTo>
                      <a:pt x="31086" y="0"/>
                    </a:lnTo>
                    <a:lnTo>
                      <a:pt x="31086" y="0"/>
                    </a:lnTo>
                    <a:lnTo>
                      <a:pt x="31086" y="0"/>
                    </a:lnTo>
                    <a:lnTo>
                      <a:pt x="31086" y="0"/>
                    </a:lnTo>
                    <a:lnTo>
                      <a:pt x="31067" y="0"/>
                    </a:lnTo>
                    <a:lnTo>
                      <a:pt x="31067" y="0"/>
                    </a:lnTo>
                    <a:lnTo>
                      <a:pt x="31067" y="0"/>
                    </a:lnTo>
                    <a:lnTo>
                      <a:pt x="31067" y="0"/>
                    </a:lnTo>
                    <a:lnTo>
                      <a:pt x="31067" y="0"/>
                    </a:lnTo>
                    <a:lnTo>
                      <a:pt x="31067" y="0"/>
                    </a:lnTo>
                    <a:lnTo>
                      <a:pt x="31047" y="0"/>
                    </a:lnTo>
                    <a:lnTo>
                      <a:pt x="31047" y="0"/>
                    </a:lnTo>
                    <a:lnTo>
                      <a:pt x="31047" y="0"/>
                    </a:lnTo>
                    <a:lnTo>
                      <a:pt x="31047" y="0"/>
                    </a:lnTo>
                    <a:lnTo>
                      <a:pt x="31028" y="0"/>
                    </a:lnTo>
                    <a:lnTo>
                      <a:pt x="31028" y="0"/>
                    </a:lnTo>
                    <a:lnTo>
                      <a:pt x="31028" y="0"/>
                    </a:lnTo>
                    <a:lnTo>
                      <a:pt x="31028" y="0"/>
                    </a:lnTo>
                    <a:lnTo>
                      <a:pt x="31028" y="0"/>
                    </a:lnTo>
                    <a:lnTo>
                      <a:pt x="31028" y="0"/>
                    </a:lnTo>
                    <a:lnTo>
                      <a:pt x="31009" y="0"/>
                    </a:lnTo>
                    <a:lnTo>
                      <a:pt x="31009" y="0"/>
                    </a:lnTo>
                    <a:lnTo>
                      <a:pt x="31009" y="0"/>
                    </a:lnTo>
                    <a:lnTo>
                      <a:pt x="31009" y="0"/>
                    </a:lnTo>
                    <a:lnTo>
                      <a:pt x="31009" y="0"/>
                    </a:lnTo>
                    <a:lnTo>
                      <a:pt x="31009" y="0"/>
                    </a:lnTo>
                    <a:lnTo>
                      <a:pt x="30990" y="0"/>
                    </a:lnTo>
                    <a:lnTo>
                      <a:pt x="30990" y="0"/>
                    </a:lnTo>
                    <a:lnTo>
                      <a:pt x="30990" y="0"/>
                    </a:lnTo>
                    <a:lnTo>
                      <a:pt x="30990" y="0"/>
                    </a:lnTo>
                    <a:lnTo>
                      <a:pt x="30970" y="0"/>
                    </a:lnTo>
                    <a:lnTo>
                      <a:pt x="3097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25"/>
              <p:cNvSpPr/>
              <p:nvPr/>
            </p:nvSpPr>
            <p:spPr>
              <a:xfrm>
                <a:off x="3702850" y="5212025"/>
                <a:ext cx="443475" cy="149300"/>
              </a:xfrm>
              <a:custGeom>
                <a:rect b="b" l="l" r="r" t="t"/>
                <a:pathLst>
                  <a:path extrusionOk="0" h="5972" w="17739">
                    <a:moveTo>
                      <a:pt x="251" y="1"/>
                    </a:moveTo>
                    <a:lnTo>
                      <a:pt x="154" y="20"/>
                    </a:lnTo>
                    <a:lnTo>
                      <a:pt x="77" y="78"/>
                    </a:lnTo>
                    <a:lnTo>
                      <a:pt x="19" y="155"/>
                    </a:lnTo>
                    <a:lnTo>
                      <a:pt x="0" y="251"/>
                    </a:lnTo>
                    <a:lnTo>
                      <a:pt x="0" y="5721"/>
                    </a:lnTo>
                    <a:lnTo>
                      <a:pt x="19" y="5837"/>
                    </a:lnTo>
                    <a:lnTo>
                      <a:pt x="77" y="5914"/>
                    </a:lnTo>
                    <a:lnTo>
                      <a:pt x="154" y="5952"/>
                    </a:lnTo>
                    <a:lnTo>
                      <a:pt x="251" y="5972"/>
                    </a:lnTo>
                    <a:lnTo>
                      <a:pt x="17488" y="5972"/>
                    </a:lnTo>
                    <a:lnTo>
                      <a:pt x="17585" y="5952"/>
                    </a:lnTo>
                    <a:lnTo>
                      <a:pt x="17662" y="5914"/>
                    </a:lnTo>
                    <a:lnTo>
                      <a:pt x="17719" y="5837"/>
                    </a:lnTo>
                    <a:lnTo>
                      <a:pt x="17739" y="5721"/>
                    </a:lnTo>
                    <a:lnTo>
                      <a:pt x="17739" y="251"/>
                    </a:lnTo>
                    <a:lnTo>
                      <a:pt x="17719" y="155"/>
                    </a:lnTo>
                    <a:lnTo>
                      <a:pt x="17662" y="78"/>
                    </a:lnTo>
                    <a:lnTo>
                      <a:pt x="17585" y="20"/>
                    </a:lnTo>
                    <a:lnTo>
                      <a:pt x="17488" y="1"/>
                    </a:lnTo>
                    <a:close/>
                  </a:path>
                </a:pathLst>
              </a:custGeom>
              <a:solidFill>
                <a:srgbClr val="FFFF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25"/>
              <p:cNvSpPr/>
              <p:nvPr/>
            </p:nvSpPr>
            <p:spPr>
              <a:xfrm>
                <a:off x="3313800" y="4413225"/>
                <a:ext cx="123275" cy="206575"/>
              </a:xfrm>
              <a:custGeom>
                <a:rect b="b" l="l" r="r" t="t"/>
                <a:pathLst>
                  <a:path extrusionOk="0" h="8263" w="4931">
                    <a:moveTo>
                      <a:pt x="4931" y="0"/>
                    </a:moveTo>
                    <a:lnTo>
                      <a:pt x="4199" y="925"/>
                    </a:lnTo>
                    <a:lnTo>
                      <a:pt x="3486" y="1888"/>
                    </a:lnTo>
                    <a:lnTo>
                      <a:pt x="2812" y="2832"/>
                    </a:lnTo>
                    <a:lnTo>
                      <a:pt x="2176" y="3775"/>
                    </a:lnTo>
                    <a:lnTo>
                      <a:pt x="1579" y="4700"/>
                    </a:lnTo>
                    <a:lnTo>
                      <a:pt x="1002" y="5605"/>
                    </a:lnTo>
                    <a:lnTo>
                      <a:pt x="482" y="6472"/>
                    </a:lnTo>
                    <a:lnTo>
                      <a:pt x="0" y="7281"/>
                    </a:lnTo>
                    <a:lnTo>
                      <a:pt x="0" y="7300"/>
                    </a:lnTo>
                    <a:lnTo>
                      <a:pt x="212" y="7493"/>
                    </a:lnTo>
                    <a:lnTo>
                      <a:pt x="424" y="7666"/>
                    </a:lnTo>
                    <a:lnTo>
                      <a:pt x="636" y="7820"/>
                    </a:lnTo>
                    <a:lnTo>
                      <a:pt x="828" y="7936"/>
                    </a:lnTo>
                    <a:lnTo>
                      <a:pt x="1021" y="8032"/>
                    </a:lnTo>
                    <a:lnTo>
                      <a:pt x="1213" y="8128"/>
                    </a:lnTo>
                    <a:lnTo>
                      <a:pt x="1406" y="8186"/>
                    </a:lnTo>
                    <a:lnTo>
                      <a:pt x="1579" y="8224"/>
                    </a:lnTo>
                    <a:lnTo>
                      <a:pt x="1733" y="8263"/>
                    </a:lnTo>
                    <a:lnTo>
                      <a:pt x="2061" y="8263"/>
                    </a:lnTo>
                    <a:lnTo>
                      <a:pt x="2215" y="8244"/>
                    </a:lnTo>
                    <a:lnTo>
                      <a:pt x="2369" y="8205"/>
                    </a:lnTo>
                    <a:lnTo>
                      <a:pt x="2504" y="8147"/>
                    </a:lnTo>
                    <a:lnTo>
                      <a:pt x="2639" y="8070"/>
                    </a:lnTo>
                    <a:lnTo>
                      <a:pt x="2773" y="7993"/>
                    </a:lnTo>
                    <a:lnTo>
                      <a:pt x="2889" y="7897"/>
                    </a:lnTo>
                    <a:lnTo>
                      <a:pt x="3024" y="7782"/>
                    </a:lnTo>
                    <a:lnTo>
                      <a:pt x="3255" y="7531"/>
                    </a:lnTo>
                    <a:lnTo>
                      <a:pt x="3448" y="7223"/>
                    </a:lnTo>
                    <a:lnTo>
                      <a:pt x="3640" y="6896"/>
                    </a:lnTo>
                    <a:lnTo>
                      <a:pt x="3814" y="6530"/>
                    </a:lnTo>
                    <a:lnTo>
                      <a:pt x="3968" y="6125"/>
                    </a:lnTo>
                    <a:lnTo>
                      <a:pt x="4122" y="5721"/>
                    </a:lnTo>
                    <a:lnTo>
                      <a:pt x="4237" y="5278"/>
                    </a:lnTo>
                    <a:lnTo>
                      <a:pt x="4353" y="4815"/>
                    </a:lnTo>
                    <a:lnTo>
                      <a:pt x="4449" y="4372"/>
                    </a:lnTo>
                    <a:lnTo>
                      <a:pt x="4622" y="3448"/>
                    </a:lnTo>
                    <a:lnTo>
                      <a:pt x="4738" y="2562"/>
                    </a:lnTo>
                    <a:lnTo>
                      <a:pt x="4834" y="1753"/>
                    </a:lnTo>
                    <a:lnTo>
                      <a:pt x="4892" y="1040"/>
                    </a:lnTo>
                    <a:lnTo>
                      <a:pt x="4911" y="482"/>
                    </a:lnTo>
                    <a:lnTo>
                      <a:pt x="493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25"/>
              <p:cNvSpPr/>
              <p:nvPr/>
            </p:nvSpPr>
            <p:spPr>
              <a:xfrm>
                <a:off x="4420750" y="4413225"/>
                <a:ext cx="123775" cy="206575"/>
              </a:xfrm>
              <a:custGeom>
                <a:rect b="b" l="l" r="r" t="t"/>
                <a:pathLst>
                  <a:path extrusionOk="0" h="8263" w="4951">
                    <a:moveTo>
                      <a:pt x="1" y="0"/>
                    </a:moveTo>
                    <a:lnTo>
                      <a:pt x="20" y="482"/>
                    </a:lnTo>
                    <a:lnTo>
                      <a:pt x="59" y="1040"/>
                    </a:lnTo>
                    <a:lnTo>
                      <a:pt x="116" y="1753"/>
                    </a:lnTo>
                    <a:lnTo>
                      <a:pt x="193" y="2562"/>
                    </a:lnTo>
                    <a:lnTo>
                      <a:pt x="309" y="3448"/>
                    </a:lnTo>
                    <a:lnTo>
                      <a:pt x="482" y="4372"/>
                    </a:lnTo>
                    <a:lnTo>
                      <a:pt x="579" y="4815"/>
                    </a:lnTo>
                    <a:lnTo>
                      <a:pt x="694" y="5278"/>
                    </a:lnTo>
                    <a:lnTo>
                      <a:pt x="829" y="5721"/>
                    </a:lnTo>
                    <a:lnTo>
                      <a:pt x="964" y="6125"/>
                    </a:lnTo>
                    <a:lnTo>
                      <a:pt x="1118" y="6530"/>
                    </a:lnTo>
                    <a:lnTo>
                      <a:pt x="1291" y="6896"/>
                    </a:lnTo>
                    <a:lnTo>
                      <a:pt x="1484" y="7223"/>
                    </a:lnTo>
                    <a:lnTo>
                      <a:pt x="1696" y="7531"/>
                    </a:lnTo>
                    <a:lnTo>
                      <a:pt x="1927" y="7782"/>
                    </a:lnTo>
                    <a:lnTo>
                      <a:pt x="2042" y="7897"/>
                    </a:lnTo>
                    <a:lnTo>
                      <a:pt x="2177" y="7993"/>
                    </a:lnTo>
                    <a:lnTo>
                      <a:pt x="2293" y="8070"/>
                    </a:lnTo>
                    <a:lnTo>
                      <a:pt x="2428" y="8147"/>
                    </a:lnTo>
                    <a:lnTo>
                      <a:pt x="2582" y="8205"/>
                    </a:lnTo>
                    <a:lnTo>
                      <a:pt x="2717" y="8244"/>
                    </a:lnTo>
                    <a:lnTo>
                      <a:pt x="2871" y="8263"/>
                    </a:lnTo>
                    <a:lnTo>
                      <a:pt x="3198" y="8263"/>
                    </a:lnTo>
                    <a:lnTo>
                      <a:pt x="3371" y="8224"/>
                    </a:lnTo>
                    <a:lnTo>
                      <a:pt x="3545" y="8186"/>
                    </a:lnTo>
                    <a:lnTo>
                      <a:pt x="3718" y="8128"/>
                    </a:lnTo>
                    <a:lnTo>
                      <a:pt x="3911" y="8032"/>
                    </a:lnTo>
                    <a:lnTo>
                      <a:pt x="4103" y="7936"/>
                    </a:lnTo>
                    <a:lnTo>
                      <a:pt x="4296" y="7820"/>
                    </a:lnTo>
                    <a:lnTo>
                      <a:pt x="4508" y="7666"/>
                    </a:lnTo>
                    <a:lnTo>
                      <a:pt x="4720" y="7493"/>
                    </a:lnTo>
                    <a:lnTo>
                      <a:pt x="4951" y="7300"/>
                    </a:lnTo>
                    <a:lnTo>
                      <a:pt x="4931" y="7281"/>
                    </a:lnTo>
                    <a:lnTo>
                      <a:pt x="4450" y="6472"/>
                    </a:lnTo>
                    <a:lnTo>
                      <a:pt x="3930" y="5605"/>
                    </a:lnTo>
                    <a:lnTo>
                      <a:pt x="3371" y="4700"/>
                    </a:lnTo>
                    <a:lnTo>
                      <a:pt x="2774" y="3775"/>
                    </a:lnTo>
                    <a:lnTo>
                      <a:pt x="2120" y="2832"/>
                    </a:lnTo>
                    <a:lnTo>
                      <a:pt x="1445" y="1888"/>
                    </a:lnTo>
                    <a:lnTo>
                      <a:pt x="752" y="925"/>
                    </a:lnTo>
                    <a:lnTo>
                      <a:pt x="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25"/>
              <p:cNvSpPr/>
              <p:nvPr/>
            </p:nvSpPr>
            <p:spPr>
              <a:xfrm>
                <a:off x="3238675" y="4952025"/>
                <a:ext cx="239800" cy="131950"/>
              </a:xfrm>
              <a:custGeom>
                <a:rect b="b" l="l" r="r" t="t"/>
                <a:pathLst>
                  <a:path extrusionOk="0" h="5278" w="9592">
                    <a:moveTo>
                      <a:pt x="289" y="0"/>
                    </a:moveTo>
                    <a:lnTo>
                      <a:pt x="193" y="39"/>
                    </a:lnTo>
                    <a:lnTo>
                      <a:pt x="116" y="97"/>
                    </a:lnTo>
                    <a:lnTo>
                      <a:pt x="58" y="155"/>
                    </a:lnTo>
                    <a:lnTo>
                      <a:pt x="20" y="232"/>
                    </a:lnTo>
                    <a:lnTo>
                      <a:pt x="0" y="328"/>
                    </a:lnTo>
                    <a:lnTo>
                      <a:pt x="20" y="424"/>
                    </a:lnTo>
                    <a:lnTo>
                      <a:pt x="58" y="521"/>
                    </a:lnTo>
                    <a:lnTo>
                      <a:pt x="270" y="790"/>
                    </a:lnTo>
                    <a:lnTo>
                      <a:pt x="463" y="1079"/>
                    </a:lnTo>
                    <a:lnTo>
                      <a:pt x="694" y="1329"/>
                    </a:lnTo>
                    <a:lnTo>
                      <a:pt x="906" y="1580"/>
                    </a:lnTo>
                    <a:lnTo>
                      <a:pt x="1137" y="1830"/>
                    </a:lnTo>
                    <a:lnTo>
                      <a:pt x="1368" y="2061"/>
                    </a:lnTo>
                    <a:lnTo>
                      <a:pt x="1618" y="2273"/>
                    </a:lnTo>
                    <a:lnTo>
                      <a:pt x="1869" y="2485"/>
                    </a:lnTo>
                    <a:lnTo>
                      <a:pt x="2389" y="2890"/>
                    </a:lnTo>
                    <a:lnTo>
                      <a:pt x="2928" y="3236"/>
                    </a:lnTo>
                    <a:lnTo>
                      <a:pt x="3487" y="3564"/>
                    </a:lnTo>
                    <a:lnTo>
                      <a:pt x="4064" y="3853"/>
                    </a:lnTo>
                    <a:lnTo>
                      <a:pt x="4661" y="4122"/>
                    </a:lnTo>
                    <a:lnTo>
                      <a:pt x="5258" y="4353"/>
                    </a:lnTo>
                    <a:lnTo>
                      <a:pt x="5894" y="4565"/>
                    </a:lnTo>
                    <a:lnTo>
                      <a:pt x="6530" y="4758"/>
                    </a:lnTo>
                    <a:lnTo>
                      <a:pt x="7165" y="4912"/>
                    </a:lnTo>
                    <a:lnTo>
                      <a:pt x="7820" y="5047"/>
                    </a:lnTo>
                    <a:lnTo>
                      <a:pt x="8494" y="5162"/>
                    </a:lnTo>
                    <a:lnTo>
                      <a:pt x="9149" y="5278"/>
                    </a:lnTo>
                    <a:lnTo>
                      <a:pt x="9284" y="5278"/>
                    </a:lnTo>
                    <a:lnTo>
                      <a:pt x="9342" y="5258"/>
                    </a:lnTo>
                    <a:lnTo>
                      <a:pt x="9399" y="5220"/>
                    </a:lnTo>
                    <a:lnTo>
                      <a:pt x="9457" y="5181"/>
                    </a:lnTo>
                    <a:lnTo>
                      <a:pt x="9534" y="5085"/>
                    </a:lnTo>
                    <a:lnTo>
                      <a:pt x="9592" y="4950"/>
                    </a:lnTo>
                    <a:lnTo>
                      <a:pt x="9592" y="4835"/>
                    </a:lnTo>
                    <a:lnTo>
                      <a:pt x="9573" y="4777"/>
                    </a:lnTo>
                    <a:lnTo>
                      <a:pt x="9553" y="4719"/>
                    </a:lnTo>
                    <a:lnTo>
                      <a:pt x="9515" y="4681"/>
                    </a:lnTo>
                    <a:lnTo>
                      <a:pt x="9476" y="4642"/>
                    </a:lnTo>
                    <a:lnTo>
                      <a:pt x="9419" y="4604"/>
                    </a:lnTo>
                    <a:lnTo>
                      <a:pt x="9342" y="4584"/>
                    </a:lnTo>
                    <a:lnTo>
                      <a:pt x="8706" y="4488"/>
                    </a:lnTo>
                    <a:lnTo>
                      <a:pt x="8090" y="4373"/>
                    </a:lnTo>
                    <a:lnTo>
                      <a:pt x="7473" y="4257"/>
                    </a:lnTo>
                    <a:lnTo>
                      <a:pt x="6857" y="4103"/>
                    </a:lnTo>
                    <a:lnTo>
                      <a:pt x="6241" y="3930"/>
                    </a:lnTo>
                    <a:lnTo>
                      <a:pt x="5644" y="3756"/>
                    </a:lnTo>
                    <a:lnTo>
                      <a:pt x="5066" y="3525"/>
                    </a:lnTo>
                    <a:lnTo>
                      <a:pt x="4488" y="3294"/>
                    </a:lnTo>
                    <a:lnTo>
                      <a:pt x="3949" y="3024"/>
                    </a:lnTo>
                    <a:lnTo>
                      <a:pt x="3409" y="2716"/>
                    </a:lnTo>
                    <a:lnTo>
                      <a:pt x="2889" y="2389"/>
                    </a:lnTo>
                    <a:lnTo>
                      <a:pt x="2389" y="2023"/>
                    </a:lnTo>
                    <a:lnTo>
                      <a:pt x="1926" y="1618"/>
                    </a:lnTo>
                    <a:lnTo>
                      <a:pt x="1695" y="1406"/>
                    </a:lnTo>
                    <a:lnTo>
                      <a:pt x="1483" y="1175"/>
                    </a:lnTo>
                    <a:lnTo>
                      <a:pt x="1272" y="925"/>
                    </a:lnTo>
                    <a:lnTo>
                      <a:pt x="1060" y="694"/>
                    </a:lnTo>
                    <a:lnTo>
                      <a:pt x="867" y="424"/>
                    </a:lnTo>
                    <a:lnTo>
                      <a:pt x="675" y="155"/>
                    </a:lnTo>
                    <a:lnTo>
                      <a:pt x="617" y="78"/>
                    </a:lnTo>
                    <a:lnTo>
                      <a:pt x="540" y="39"/>
                    </a:lnTo>
                    <a:lnTo>
                      <a:pt x="463" y="0"/>
                    </a:lnTo>
                    <a:close/>
                  </a:path>
                </a:pathLst>
              </a:custGeom>
              <a:solidFill>
                <a:srgbClr val="C7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25"/>
              <p:cNvSpPr/>
              <p:nvPr/>
            </p:nvSpPr>
            <p:spPr>
              <a:xfrm>
                <a:off x="3238675" y="4952025"/>
                <a:ext cx="239800" cy="131950"/>
              </a:xfrm>
              <a:custGeom>
                <a:rect b="b" l="l" r="r" t="t"/>
                <a:pathLst>
                  <a:path extrusionOk="0" fill="none" h="5278" w="9592">
                    <a:moveTo>
                      <a:pt x="386" y="0"/>
                    </a:moveTo>
                    <a:lnTo>
                      <a:pt x="386" y="0"/>
                    </a:lnTo>
                    <a:lnTo>
                      <a:pt x="289" y="0"/>
                    </a:lnTo>
                    <a:lnTo>
                      <a:pt x="193" y="39"/>
                    </a:lnTo>
                    <a:lnTo>
                      <a:pt x="116" y="97"/>
                    </a:lnTo>
                    <a:lnTo>
                      <a:pt x="58" y="155"/>
                    </a:lnTo>
                    <a:lnTo>
                      <a:pt x="20" y="232"/>
                    </a:lnTo>
                    <a:lnTo>
                      <a:pt x="0" y="328"/>
                    </a:lnTo>
                    <a:lnTo>
                      <a:pt x="20" y="424"/>
                    </a:lnTo>
                    <a:lnTo>
                      <a:pt x="58" y="521"/>
                    </a:lnTo>
                    <a:lnTo>
                      <a:pt x="58" y="521"/>
                    </a:lnTo>
                    <a:lnTo>
                      <a:pt x="270" y="790"/>
                    </a:lnTo>
                    <a:lnTo>
                      <a:pt x="463" y="1079"/>
                    </a:lnTo>
                    <a:lnTo>
                      <a:pt x="694" y="1329"/>
                    </a:lnTo>
                    <a:lnTo>
                      <a:pt x="906" y="1580"/>
                    </a:lnTo>
                    <a:lnTo>
                      <a:pt x="1137" y="1830"/>
                    </a:lnTo>
                    <a:lnTo>
                      <a:pt x="1368" y="2061"/>
                    </a:lnTo>
                    <a:lnTo>
                      <a:pt x="1618" y="2273"/>
                    </a:lnTo>
                    <a:lnTo>
                      <a:pt x="1869" y="2485"/>
                    </a:lnTo>
                    <a:lnTo>
                      <a:pt x="2389" y="2890"/>
                    </a:lnTo>
                    <a:lnTo>
                      <a:pt x="2928" y="3236"/>
                    </a:lnTo>
                    <a:lnTo>
                      <a:pt x="3487" y="3564"/>
                    </a:lnTo>
                    <a:lnTo>
                      <a:pt x="4064" y="3853"/>
                    </a:lnTo>
                    <a:lnTo>
                      <a:pt x="4661" y="4122"/>
                    </a:lnTo>
                    <a:lnTo>
                      <a:pt x="5258" y="4353"/>
                    </a:lnTo>
                    <a:lnTo>
                      <a:pt x="5894" y="4565"/>
                    </a:lnTo>
                    <a:lnTo>
                      <a:pt x="6530" y="4758"/>
                    </a:lnTo>
                    <a:lnTo>
                      <a:pt x="7165" y="4912"/>
                    </a:lnTo>
                    <a:lnTo>
                      <a:pt x="7820" y="5047"/>
                    </a:lnTo>
                    <a:lnTo>
                      <a:pt x="8494" y="5162"/>
                    </a:lnTo>
                    <a:lnTo>
                      <a:pt x="9149" y="5278"/>
                    </a:lnTo>
                    <a:lnTo>
                      <a:pt x="9149" y="5278"/>
                    </a:lnTo>
                    <a:lnTo>
                      <a:pt x="9207" y="5278"/>
                    </a:lnTo>
                    <a:lnTo>
                      <a:pt x="9207" y="5278"/>
                    </a:lnTo>
                    <a:lnTo>
                      <a:pt x="9284" y="5278"/>
                    </a:lnTo>
                    <a:lnTo>
                      <a:pt x="9342" y="5258"/>
                    </a:lnTo>
                    <a:lnTo>
                      <a:pt x="9399" y="5220"/>
                    </a:lnTo>
                    <a:lnTo>
                      <a:pt x="9457" y="5181"/>
                    </a:lnTo>
                    <a:lnTo>
                      <a:pt x="9534" y="5085"/>
                    </a:lnTo>
                    <a:lnTo>
                      <a:pt x="9592" y="4950"/>
                    </a:lnTo>
                    <a:lnTo>
                      <a:pt x="9592" y="4835"/>
                    </a:lnTo>
                    <a:lnTo>
                      <a:pt x="9573" y="4777"/>
                    </a:lnTo>
                    <a:lnTo>
                      <a:pt x="9553" y="4719"/>
                    </a:lnTo>
                    <a:lnTo>
                      <a:pt x="9515" y="4681"/>
                    </a:lnTo>
                    <a:lnTo>
                      <a:pt x="9476" y="4642"/>
                    </a:lnTo>
                    <a:lnTo>
                      <a:pt x="9419" y="4604"/>
                    </a:lnTo>
                    <a:lnTo>
                      <a:pt x="9342" y="4584"/>
                    </a:lnTo>
                    <a:lnTo>
                      <a:pt x="9342" y="4584"/>
                    </a:lnTo>
                    <a:lnTo>
                      <a:pt x="8706" y="4488"/>
                    </a:lnTo>
                    <a:lnTo>
                      <a:pt x="8090" y="4373"/>
                    </a:lnTo>
                    <a:lnTo>
                      <a:pt x="7473" y="4257"/>
                    </a:lnTo>
                    <a:lnTo>
                      <a:pt x="6857" y="4103"/>
                    </a:lnTo>
                    <a:lnTo>
                      <a:pt x="6241" y="3930"/>
                    </a:lnTo>
                    <a:lnTo>
                      <a:pt x="5644" y="3756"/>
                    </a:lnTo>
                    <a:lnTo>
                      <a:pt x="5066" y="3525"/>
                    </a:lnTo>
                    <a:lnTo>
                      <a:pt x="4488" y="3294"/>
                    </a:lnTo>
                    <a:lnTo>
                      <a:pt x="3949" y="3024"/>
                    </a:lnTo>
                    <a:lnTo>
                      <a:pt x="3409" y="2716"/>
                    </a:lnTo>
                    <a:lnTo>
                      <a:pt x="2889" y="2389"/>
                    </a:lnTo>
                    <a:lnTo>
                      <a:pt x="2389" y="2023"/>
                    </a:lnTo>
                    <a:lnTo>
                      <a:pt x="1926" y="1618"/>
                    </a:lnTo>
                    <a:lnTo>
                      <a:pt x="1695" y="1406"/>
                    </a:lnTo>
                    <a:lnTo>
                      <a:pt x="1483" y="1175"/>
                    </a:lnTo>
                    <a:lnTo>
                      <a:pt x="1272" y="925"/>
                    </a:lnTo>
                    <a:lnTo>
                      <a:pt x="1060" y="694"/>
                    </a:lnTo>
                    <a:lnTo>
                      <a:pt x="867" y="424"/>
                    </a:lnTo>
                    <a:lnTo>
                      <a:pt x="675" y="155"/>
                    </a:lnTo>
                    <a:lnTo>
                      <a:pt x="675" y="155"/>
                    </a:lnTo>
                    <a:lnTo>
                      <a:pt x="617" y="78"/>
                    </a:lnTo>
                    <a:lnTo>
                      <a:pt x="540" y="39"/>
                    </a:lnTo>
                    <a:lnTo>
                      <a:pt x="463" y="0"/>
                    </a:lnTo>
                    <a:lnTo>
                      <a:pt x="38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25"/>
              <p:cNvSpPr/>
              <p:nvPr/>
            </p:nvSpPr>
            <p:spPr>
              <a:xfrm>
                <a:off x="3494350" y="5070475"/>
                <a:ext cx="56850" cy="19275"/>
              </a:xfrm>
              <a:custGeom>
                <a:rect b="b" l="l" r="r" t="t"/>
                <a:pathLst>
                  <a:path extrusionOk="0" h="771" w="2274">
                    <a:moveTo>
                      <a:pt x="1946" y="0"/>
                    </a:moveTo>
                    <a:lnTo>
                      <a:pt x="1445" y="39"/>
                    </a:lnTo>
                    <a:lnTo>
                      <a:pt x="944" y="58"/>
                    </a:lnTo>
                    <a:lnTo>
                      <a:pt x="347" y="39"/>
                    </a:lnTo>
                    <a:lnTo>
                      <a:pt x="232" y="39"/>
                    </a:lnTo>
                    <a:lnTo>
                      <a:pt x="174" y="58"/>
                    </a:lnTo>
                    <a:lnTo>
                      <a:pt x="116" y="97"/>
                    </a:lnTo>
                    <a:lnTo>
                      <a:pt x="78" y="135"/>
                    </a:lnTo>
                    <a:lnTo>
                      <a:pt x="39" y="193"/>
                    </a:lnTo>
                    <a:lnTo>
                      <a:pt x="20" y="251"/>
                    </a:lnTo>
                    <a:lnTo>
                      <a:pt x="1" y="386"/>
                    </a:lnTo>
                    <a:lnTo>
                      <a:pt x="20" y="501"/>
                    </a:lnTo>
                    <a:lnTo>
                      <a:pt x="58" y="559"/>
                    </a:lnTo>
                    <a:lnTo>
                      <a:pt x="97" y="617"/>
                    </a:lnTo>
                    <a:lnTo>
                      <a:pt x="135" y="675"/>
                    </a:lnTo>
                    <a:lnTo>
                      <a:pt x="193" y="713"/>
                    </a:lnTo>
                    <a:lnTo>
                      <a:pt x="270" y="732"/>
                    </a:lnTo>
                    <a:lnTo>
                      <a:pt x="347" y="752"/>
                    </a:lnTo>
                    <a:lnTo>
                      <a:pt x="944" y="771"/>
                    </a:lnTo>
                    <a:lnTo>
                      <a:pt x="1445" y="752"/>
                    </a:lnTo>
                    <a:lnTo>
                      <a:pt x="1946" y="713"/>
                    </a:lnTo>
                    <a:lnTo>
                      <a:pt x="2023" y="694"/>
                    </a:lnTo>
                    <a:lnTo>
                      <a:pt x="2081" y="655"/>
                    </a:lnTo>
                    <a:lnTo>
                      <a:pt x="2138" y="617"/>
                    </a:lnTo>
                    <a:lnTo>
                      <a:pt x="2196" y="578"/>
                    </a:lnTo>
                    <a:lnTo>
                      <a:pt x="2254" y="463"/>
                    </a:lnTo>
                    <a:lnTo>
                      <a:pt x="2273" y="328"/>
                    </a:lnTo>
                    <a:lnTo>
                      <a:pt x="2273" y="212"/>
                    </a:lnTo>
                    <a:lnTo>
                      <a:pt x="2235" y="155"/>
                    </a:lnTo>
                    <a:lnTo>
                      <a:pt x="2215" y="97"/>
                    </a:lnTo>
                    <a:lnTo>
                      <a:pt x="2177" y="58"/>
                    </a:lnTo>
                    <a:lnTo>
                      <a:pt x="2119" y="20"/>
                    </a:lnTo>
                    <a:lnTo>
                      <a:pt x="2061" y="0"/>
                    </a:lnTo>
                    <a:close/>
                  </a:path>
                </a:pathLst>
              </a:custGeom>
              <a:solidFill>
                <a:srgbClr val="C7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25"/>
              <p:cNvSpPr/>
              <p:nvPr/>
            </p:nvSpPr>
            <p:spPr>
              <a:xfrm>
                <a:off x="3494350" y="5070475"/>
                <a:ext cx="56850" cy="19275"/>
              </a:xfrm>
              <a:custGeom>
                <a:rect b="b" l="l" r="r" t="t"/>
                <a:pathLst>
                  <a:path extrusionOk="0" fill="none" h="771" w="2274">
                    <a:moveTo>
                      <a:pt x="1984" y="0"/>
                    </a:moveTo>
                    <a:lnTo>
                      <a:pt x="1984" y="0"/>
                    </a:lnTo>
                    <a:lnTo>
                      <a:pt x="1946" y="0"/>
                    </a:lnTo>
                    <a:lnTo>
                      <a:pt x="1946" y="0"/>
                    </a:lnTo>
                    <a:lnTo>
                      <a:pt x="1445" y="39"/>
                    </a:lnTo>
                    <a:lnTo>
                      <a:pt x="944" y="58"/>
                    </a:lnTo>
                    <a:lnTo>
                      <a:pt x="944" y="58"/>
                    </a:lnTo>
                    <a:lnTo>
                      <a:pt x="347" y="39"/>
                    </a:lnTo>
                    <a:lnTo>
                      <a:pt x="347" y="39"/>
                    </a:lnTo>
                    <a:lnTo>
                      <a:pt x="309" y="39"/>
                    </a:lnTo>
                    <a:lnTo>
                      <a:pt x="309" y="39"/>
                    </a:lnTo>
                    <a:lnTo>
                      <a:pt x="232" y="39"/>
                    </a:lnTo>
                    <a:lnTo>
                      <a:pt x="174" y="58"/>
                    </a:lnTo>
                    <a:lnTo>
                      <a:pt x="116" y="97"/>
                    </a:lnTo>
                    <a:lnTo>
                      <a:pt x="78" y="135"/>
                    </a:lnTo>
                    <a:lnTo>
                      <a:pt x="39" y="193"/>
                    </a:lnTo>
                    <a:lnTo>
                      <a:pt x="20" y="251"/>
                    </a:lnTo>
                    <a:lnTo>
                      <a:pt x="1" y="386"/>
                    </a:lnTo>
                    <a:lnTo>
                      <a:pt x="20" y="501"/>
                    </a:lnTo>
                    <a:lnTo>
                      <a:pt x="58" y="559"/>
                    </a:lnTo>
                    <a:lnTo>
                      <a:pt x="97" y="617"/>
                    </a:lnTo>
                    <a:lnTo>
                      <a:pt x="135" y="675"/>
                    </a:lnTo>
                    <a:lnTo>
                      <a:pt x="193" y="713"/>
                    </a:lnTo>
                    <a:lnTo>
                      <a:pt x="270" y="732"/>
                    </a:lnTo>
                    <a:lnTo>
                      <a:pt x="347" y="752"/>
                    </a:lnTo>
                    <a:lnTo>
                      <a:pt x="347" y="752"/>
                    </a:lnTo>
                    <a:lnTo>
                      <a:pt x="944" y="771"/>
                    </a:lnTo>
                    <a:lnTo>
                      <a:pt x="944" y="771"/>
                    </a:lnTo>
                    <a:lnTo>
                      <a:pt x="1445" y="752"/>
                    </a:lnTo>
                    <a:lnTo>
                      <a:pt x="1946" y="713"/>
                    </a:lnTo>
                    <a:lnTo>
                      <a:pt x="1946" y="713"/>
                    </a:lnTo>
                    <a:lnTo>
                      <a:pt x="2023" y="694"/>
                    </a:lnTo>
                    <a:lnTo>
                      <a:pt x="2081" y="655"/>
                    </a:lnTo>
                    <a:lnTo>
                      <a:pt x="2138" y="617"/>
                    </a:lnTo>
                    <a:lnTo>
                      <a:pt x="2196" y="578"/>
                    </a:lnTo>
                    <a:lnTo>
                      <a:pt x="2254" y="463"/>
                    </a:lnTo>
                    <a:lnTo>
                      <a:pt x="2273" y="328"/>
                    </a:lnTo>
                    <a:lnTo>
                      <a:pt x="2273" y="212"/>
                    </a:lnTo>
                    <a:lnTo>
                      <a:pt x="2235" y="155"/>
                    </a:lnTo>
                    <a:lnTo>
                      <a:pt x="2215" y="97"/>
                    </a:lnTo>
                    <a:lnTo>
                      <a:pt x="2177" y="58"/>
                    </a:lnTo>
                    <a:lnTo>
                      <a:pt x="2119" y="20"/>
                    </a:lnTo>
                    <a:lnTo>
                      <a:pt x="2061" y="0"/>
                    </a:lnTo>
                    <a:lnTo>
                      <a:pt x="198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25"/>
              <p:cNvSpPr/>
              <p:nvPr/>
            </p:nvSpPr>
            <p:spPr>
              <a:xfrm>
                <a:off x="4371175" y="4952025"/>
                <a:ext cx="239800" cy="131950"/>
              </a:xfrm>
              <a:custGeom>
                <a:rect b="b" l="l" r="r" t="t"/>
                <a:pathLst>
                  <a:path extrusionOk="0" h="5278" w="9592">
                    <a:moveTo>
                      <a:pt x="9129" y="0"/>
                    </a:moveTo>
                    <a:lnTo>
                      <a:pt x="9052" y="39"/>
                    </a:lnTo>
                    <a:lnTo>
                      <a:pt x="8975" y="78"/>
                    </a:lnTo>
                    <a:lnTo>
                      <a:pt x="8918" y="155"/>
                    </a:lnTo>
                    <a:lnTo>
                      <a:pt x="8725" y="424"/>
                    </a:lnTo>
                    <a:lnTo>
                      <a:pt x="8532" y="694"/>
                    </a:lnTo>
                    <a:lnTo>
                      <a:pt x="8320" y="925"/>
                    </a:lnTo>
                    <a:lnTo>
                      <a:pt x="8109" y="1175"/>
                    </a:lnTo>
                    <a:lnTo>
                      <a:pt x="7897" y="1406"/>
                    </a:lnTo>
                    <a:lnTo>
                      <a:pt x="7666" y="1618"/>
                    </a:lnTo>
                    <a:lnTo>
                      <a:pt x="7184" y="2023"/>
                    </a:lnTo>
                    <a:lnTo>
                      <a:pt x="6703" y="2389"/>
                    </a:lnTo>
                    <a:lnTo>
                      <a:pt x="6183" y="2716"/>
                    </a:lnTo>
                    <a:lnTo>
                      <a:pt x="5643" y="3024"/>
                    </a:lnTo>
                    <a:lnTo>
                      <a:pt x="5085" y="3294"/>
                    </a:lnTo>
                    <a:lnTo>
                      <a:pt x="4526" y="3525"/>
                    </a:lnTo>
                    <a:lnTo>
                      <a:pt x="3948" y="3756"/>
                    </a:lnTo>
                    <a:lnTo>
                      <a:pt x="3351" y="3930"/>
                    </a:lnTo>
                    <a:lnTo>
                      <a:pt x="2735" y="4103"/>
                    </a:lnTo>
                    <a:lnTo>
                      <a:pt x="2119" y="4257"/>
                    </a:lnTo>
                    <a:lnTo>
                      <a:pt x="1502" y="4373"/>
                    </a:lnTo>
                    <a:lnTo>
                      <a:pt x="886" y="4488"/>
                    </a:lnTo>
                    <a:lnTo>
                      <a:pt x="250" y="4584"/>
                    </a:lnTo>
                    <a:lnTo>
                      <a:pt x="173" y="4604"/>
                    </a:lnTo>
                    <a:lnTo>
                      <a:pt x="116" y="4642"/>
                    </a:lnTo>
                    <a:lnTo>
                      <a:pt x="77" y="4681"/>
                    </a:lnTo>
                    <a:lnTo>
                      <a:pt x="39" y="4719"/>
                    </a:lnTo>
                    <a:lnTo>
                      <a:pt x="19" y="4777"/>
                    </a:lnTo>
                    <a:lnTo>
                      <a:pt x="0" y="4835"/>
                    </a:lnTo>
                    <a:lnTo>
                      <a:pt x="0" y="4950"/>
                    </a:lnTo>
                    <a:lnTo>
                      <a:pt x="58" y="5085"/>
                    </a:lnTo>
                    <a:lnTo>
                      <a:pt x="135" y="5181"/>
                    </a:lnTo>
                    <a:lnTo>
                      <a:pt x="173" y="5220"/>
                    </a:lnTo>
                    <a:lnTo>
                      <a:pt x="250" y="5258"/>
                    </a:lnTo>
                    <a:lnTo>
                      <a:pt x="308" y="5278"/>
                    </a:lnTo>
                    <a:lnTo>
                      <a:pt x="443" y="5278"/>
                    </a:lnTo>
                    <a:lnTo>
                      <a:pt x="1098" y="5162"/>
                    </a:lnTo>
                    <a:lnTo>
                      <a:pt x="1772" y="5047"/>
                    </a:lnTo>
                    <a:lnTo>
                      <a:pt x="2427" y="4912"/>
                    </a:lnTo>
                    <a:lnTo>
                      <a:pt x="3062" y="4758"/>
                    </a:lnTo>
                    <a:lnTo>
                      <a:pt x="3698" y="4565"/>
                    </a:lnTo>
                    <a:lnTo>
                      <a:pt x="4334" y="4353"/>
                    </a:lnTo>
                    <a:lnTo>
                      <a:pt x="4931" y="4122"/>
                    </a:lnTo>
                    <a:lnTo>
                      <a:pt x="5528" y="3853"/>
                    </a:lnTo>
                    <a:lnTo>
                      <a:pt x="6106" y="3564"/>
                    </a:lnTo>
                    <a:lnTo>
                      <a:pt x="6664" y="3236"/>
                    </a:lnTo>
                    <a:lnTo>
                      <a:pt x="7203" y="2890"/>
                    </a:lnTo>
                    <a:lnTo>
                      <a:pt x="7723" y="2485"/>
                    </a:lnTo>
                    <a:lnTo>
                      <a:pt x="8224" y="2061"/>
                    </a:lnTo>
                    <a:lnTo>
                      <a:pt x="8455" y="1830"/>
                    </a:lnTo>
                    <a:lnTo>
                      <a:pt x="8686" y="1580"/>
                    </a:lnTo>
                    <a:lnTo>
                      <a:pt x="8898" y="1329"/>
                    </a:lnTo>
                    <a:lnTo>
                      <a:pt x="9110" y="1079"/>
                    </a:lnTo>
                    <a:lnTo>
                      <a:pt x="9322" y="790"/>
                    </a:lnTo>
                    <a:lnTo>
                      <a:pt x="9534" y="521"/>
                    </a:lnTo>
                    <a:lnTo>
                      <a:pt x="9572" y="424"/>
                    </a:lnTo>
                    <a:lnTo>
                      <a:pt x="9592" y="328"/>
                    </a:lnTo>
                    <a:lnTo>
                      <a:pt x="9572" y="232"/>
                    </a:lnTo>
                    <a:lnTo>
                      <a:pt x="9534" y="155"/>
                    </a:lnTo>
                    <a:lnTo>
                      <a:pt x="9457" y="97"/>
                    </a:lnTo>
                    <a:lnTo>
                      <a:pt x="9380" y="39"/>
                    </a:lnTo>
                    <a:lnTo>
                      <a:pt x="9303" y="0"/>
                    </a:lnTo>
                    <a:close/>
                  </a:path>
                </a:pathLst>
              </a:custGeom>
              <a:solidFill>
                <a:srgbClr val="C7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25"/>
              <p:cNvSpPr/>
              <p:nvPr/>
            </p:nvSpPr>
            <p:spPr>
              <a:xfrm>
                <a:off x="4371175" y="4952025"/>
                <a:ext cx="239800" cy="131950"/>
              </a:xfrm>
              <a:custGeom>
                <a:rect b="b" l="l" r="r" t="t"/>
                <a:pathLst>
                  <a:path extrusionOk="0" fill="none" h="5278" w="9592">
                    <a:moveTo>
                      <a:pt x="9206" y="0"/>
                    </a:moveTo>
                    <a:lnTo>
                      <a:pt x="9206" y="0"/>
                    </a:lnTo>
                    <a:lnTo>
                      <a:pt x="9129" y="0"/>
                    </a:lnTo>
                    <a:lnTo>
                      <a:pt x="9052" y="39"/>
                    </a:lnTo>
                    <a:lnTo>
                      <a:pt x="8975" y="78"/>
                    </a:lnTo>
                    <a:lnTo>
                      <a:pt x="8918" y="155"/>
                    </a:lnTo>
                    <a:lnTo>
                      <a:pt x="8918" y="155"/>
                    </a:lnTo>
                    <a:lnTo>
                      <a:pt x="8725" y="424"/>
                    </a:lnTo>
                    <a:lnTo>
                      <a:pt x="8532" y="694"/>
                    </a:lnTo>
                    <a:lnTo>
                      <a:pt x="8320" y="925"/>
                    </a:lnTo>
                    <a:lnTo>
                      <a:pt x="8109" y="1175"/>
                    </a:lnTo>
                    <a:lnTo>
                      <a:pt x="7897" y="1406"/>
                    </a:lnTo>
                    <a:lnTo>
                      <a:pt x="7666" y="1618"/>
                    </a:lnTo>
                    <a:lnTo>
                      <a:pt x="7184" y="2023"/>
                    </a:lnTo>
                    <a:lnTo>
                      <a:pt x="6703" y="2389"/>
                    </a:lnTo>
                    <a:lnTo>
                      <a:pt x="6183" y="2716"/>
                    </a:lnTo>
                    <a:lnTo>
                      <a:pt x="5643" y="3024"/>
                    </a:lnTo>
                    <a:lnTo>
                      <a:pt x="5085" y="3294"/>
                    </a:lnTo>
                    <a:lnTo>
                      <a:pt x="4526" y="3525"/>
                    </a:lnTo>
                    <a:lnTo>
                      <a:pt x="3948" y="3756"/>
                    </a:lnTo>
                    <a:lnTo>
                      <a:pt x="3351" y="3930"/>
                    </a:lnTo>
                    <a:lnTo>
                      <a:pt x="2735" y="4103"/>
                    </a:lnTo>
                    <a:lnTo>
                      <a:pt x="2119" y="4257"/>
                    </a:lnTo>
                    <a:lnTo>
                      <a:pt x="1502" y="4373"/>
                    </a:lnTo>
                    <a:lnTo>
                      <a:pt x="886" y="4488"/>
                    </a:lnTo>
                    <a:lnTo>
                      <a:pt x="250" y="4584"/>
                    </a:lnTo>
                    <a:lnTo>
                      <a:pt x="250" y="4584"/>
                    </a:lnTo>
                    <a:lnTo>
                      <a:pt x="173" y="4604"/>
                    </a:lnTo>
                    <a:lnTo>
                      <a:pt x="116" y="4642"/>
                    </a:lnTo>
                    <a:lnTo>
                      <a:pt x="77" y="4681"/>
                    </a:lnTo>
                    <a:lnTo>
                      <a:pt x="39" y="4719"/>
                    </a:lnTo>
                    <a:lnTo>
                      <a:pt x="19" y="4777"/>
                    </a:lnTo>
                    <a:lnTo>
                      <a:pt x="0" y="4835"/>
                    </a:lnTo>
                    <a:lnTo>
                      <a:pt x="0" y="4950"/>
                    </a:lnTo>
                    <a:lnTo>
                      <a:pt x="58" y="5085"/>
                    </a:lnTo>
                    <a:lnTo>
                      <a:pt x="135" y="5181"/>
                    </a:lnTo>
                    <a:lnTo>
                      <a:pt x="173" y="5220"/>
                    </a:lnTo>
                    <a:lnTo>
                      <a:pt x="250" y="5258"/>
                    </a:lnTo>
                    <a:lnTo>
                      <a:pt x="308" y="5278"/>
                    </a:lnTo>
                    <a:lnTo>
                      <a:pt x="385" y="5278"/>
                    </a:lnTo>
                    <a:lnTo>
                      <a:pt x="385" y="5278"/>
                    </a:lnTo>
                    <a:lnTo>
                      <a:pt x="443" y="5278"/>
                    </a:lnTo>
                    <a:lnTo>
                      <a:pt x="443" y="5278"/>
                    </a:lnTo>
                    <a:lnTo>
                      <a:pt x="1098" y="5162"/>
                    </a:lnTo>
                    <a:lnTo>
                      <a:pt x="1772" y="5047"/>
                    </a:lnTo>
                    <a:lnTo>
                      <a:pt x="2427" y="4912"/>
                    </a:lnTo>
                    <a:lnTo>
                      <a:pt x="3062" y="4758"/>
                    </a:lnTo>
                    <a:lnTo>
                      <a:pt x="3698" y="4565"/>
                    </a:lnTo>
                    <a:lnTo>
                      <a:pt x="4334" y="4353"/>
                    </a:lnTo>
                    <a:lnTo>
                      <a:pt x="4931" y="4122"/>
                    </a:lnTo>
                    <a:lnTo>
                      <a:pt x="5528" y="3853"/>
                    </a:lnTo>
                    <a:lnTo>
                      <a:pt x="6106" y="3564"/>
                    </a:lnTo>
                    <a:lnTo>
                      <a:pt x="6664" y="3236"/>
                    </a:lnTo>
                    <a:lnTo>
                      <a:pt x="7203" y="2890"/>
                    </a:lnTo>
                    <a:lnTo>
                      <a:pt x="7723" y="2485"/>
                    </a:lnTo>
                    <a:lnTo>
                      <a:pt x="8224" y="2061"/>
                    </a:lnTo>
                    <a:lnTo>
                      <a:pt x="8455" y="1830"/>
                    </a:lnTo>
                    <a:lnTo>
                      <a:pt x="8686" y="1580"/>
                    </a:lnTo>
                    <a:lnTo>
                      <a:pt x="8898" y="1329"/>
                    </a:lnTo>
                    <a:lnTo>
                      <a:pt x="9110" y="1079"/>
                    </a:lnTo>
                    <a:lnTo>
                      <a:pt x="9322" y="790"/>
                    </a:lnTo>
                    <a:lnTo>
                      <a:pt x="9534" y="521"/>
                    </a:lnTo>
                    <a:lnTo>
                      <a:pt x="9534" y="521"/>
                    </a:lnTo>
                    <a:lnTo>
                      <a:pt x="9572" y="424"/>
                    </a:lnTo>
                    <a:lnTo>
                      <a:pt x="9592" y="328"/>
                    </a:lnTo>
                    <a:lnTo>
                      <a:pt x="9572" y="232"/>
                    </a:lnTo>
                    <a:lnTo>
                      <a:pt x="9534" y="155"/>
                    </a:lnTo>
                    <a:lnTo>
                      <a:pt x="9457" y="97"/>
                    </a:lnTo>
                    <a:lnTo>
                      <a:pt x="9380" y="39"/>
                    </a:lnTo>
                    <a:lnTo>
                      <a:pt x="9303" y="0"/>
                    </a:lnTo>
                    <a:lnTo>
                      <a:pt x="920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25"/>
              <p:cNvSpPr/>
              <p:nvPr/>
            </p:nvSpPr>
            <p:spPr>
              <a:xfrm>
                <a:off x="4298450" y="5070475"/>
                <a:ext cx="56850" cy="19275"/>
              </a:xfrm>
              <a:custGeom>
                <a:rect b="b" l="l" r="r" t="t"/>
                <a:pathLst>
                  <a:path extrusionOk="0" h="771" w="2274">
                    <a:moveTo>
                      <a:pt x="213" y="0"/>
                    </a:moveTo>
                    <a:lnTo>
                      <a:pt x="155" y="20"/>
                    </a:lnTo>
                    <a:lnTo>
                      <a:pt x="97" y="58"/>
                    </a:lnTo>
                    <a:lnTo>
                      <a:pt x="59" y="97"/>
                    </a:lnTo>
                    <a:lnTo>
                      <a:pt x="20" y="155"/>
                    </a:lnTo>
                    <a:lnTo>
                      <a:pt x="1" y="212"/>
                    </a:lnTo>
                    <a:lnTo>
                      <a:pt x="1" y="328"/>
                    </a:lnTo>
                    <a:lnTo>
                      <a:pt x="20" y="463"/>
                    </a:lnTo>
                    <a:lnTo>
                      <a:pt x="78" y="578"/>
                    </a:lnTo>
                    <a:lnTo>
                      <a:pt x="136" y="617"/>
                    </a:lnTo>
                    <a:lnTo>
                      <a:pt x="193" y="655"/>
                    </a:lnTo>
                    <a:lnTo>
                      <a:pt x="251" y="694"/>
                    </a:lnTo>
                    <a:lnTo>
                      <a:pt x="328" y="713"/>
                    </a:lnTo>
                    <a:lnTo>
                      <a:pt x="829" y="752"/>
                    </a:lnTo>
                    <a:lnTo>
                      <a:pt x="1330" y="771"/>
                    </a:lnTo>
                    <a:lnTo>
                      <a:pt x="1927" y="752"/>
                    </a:lnTo>
                    <a:lnTo>
                      <a:pt x="2004" y="732"/>
                    </a:lnTo>
                    <a:lnTo>
                      <a:pt x="2081" y="713"/>
                    </a:lnTo>
                    <a:lnTo>
                      <a:pt x="2139" y="675"/>
                    </a:lnTo>
                    <a:lnTo>
                      <a:pt x="2177" y="617"/>
                    </a:lnTo>
                    <a:lnTo>
                      <a:pt x="2216" y="559"/>
                    </a:lnTo>
                    <a:lnTo>
                      <a:pt x="2254" y="501"/>
                    </a:lnTo>
                    <a:lnTo>
                      <a:pt x="2274" y="386"/>
                    </a:lnTo>
                    <a:lnTo>
                      <a:pt x="2254" y="251"/>
                    </a:lnTo>
                    <a:lnTo>
                      <a:pt x="2235" y="193"/>
                    </a:lnTo>
                    <a:lnTo>
                      <a:pt x="2196" y="135"/>
                    </a:lnTo>
                    <a:lnTo>
                      <a:pt x="2158" y="97"/>
                    </a:lnTo>
                    <a:lnTo>
                      <a:pt x="2100" y="58"/>
                    </a:lnTo>
                    <a:lnTo>
                      <a:pt x="2042" y="39"/>
                    </a:lnTo>
                    <a:lnTo>
                      <a:pt x="1927" y="39"/>
                    </a:lnTo>
                    <a:lnTo>
                      <a:pt x="1330" y="58"/>
                    </a:lnTo>
                    <a:lnTo>
                      <a:pt x="829" y="39"/>
                    </a:lnTo>
                    <a:lnTo>
                      <a:pt x="328" y="0"/>
                    </a:lnTo>
                    <a:close/>
                  </a:path>
                </a:pathLst>
              </a:custGeom>
              <a:solidFill>
                <a:srgbClr val="C72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25"/>
              <p:cNvSpPr/>
              <p:nvPr/>
            </p:nvSpPr>
            <p:spPr>
              <a:xfrm>
                <a:off x="4298450" y="5070475"/>
                <a:ext cx="56850" cy="19275"/>
              </a:xfrm>
              <a:custGeom>
                <a:rect b="b" l="l" r="r" t="t"/>
                <a:pathLst>
                  <a:path extrusionOk="0" fill="none" h="771" w="2274">
                    <a:moveTo>
                      <a:pt x="290" y="0"/>
                    </a:moveTo>
                    <a:lnTo>
                      <a:pt x="290" y="0"/>
                    </a:lnTo>
                    <a:lnTo>
                      <a:pt x="213" y="0"/>
                    </a:lnTo>
                    <a:lnTo>
                      <a:pt x="155" y="20"/>
                    </a:lnTo>
                    <a:lnTo>
                      <a:pt x="97" y="58"/>
                    </a:lnTo>
                    <a:lnTo>
                      <a:pt x="59" y="97"/>
                    </a:lnTo>
                    <a:lnTo>
                      <a:pt x="20" y="155"/>
                    </a:lnTo>
                    <a:lnTo>
                      <a:pt x="1" y="212"/>
                    </a:lnTo>
                    <a:lnTo>
                      <a:pt x="1" y="328"/>
                    </a:lnTo>
                    <a:lnTo>
                      <a:pt x="20" y="463"/>
                    </a:lnTo>
                    <a:lnTo>
                      <a:pt x="78" y="578"/>
                    </a:lnTo>
                    <a:lnTo>
                      <a:pt x="136" y="617"/>
                    </a:lnTo>
                    <a:lnTo>
                      <a:pt x="193" y="655"/>
                    </a:lnTo>
                    <a:lnTo>
                      <a:pt x="251" y="694"/>
                    </a:lnTo>
                    <a:lnTo>
                      <a:pt x="328" y="713"/>
                    </a:lnTo>
                    <a:lnTo>
                      <a:pt x="328" y="713"/>
                    </a:lnTo>
                    <a:lnTo>
                      <a:pt x="829" y="752"/>
                    </a:lnTo>
                    <a:lnTo>
                      <a:pt x="1330" y="771"/>
                    </a:lnTo>
                    <a:lnTo>
                      <a:pt x="1330" y="771"/>
                    </a:lnTo>
                    <a:lnTo>
                      <a:pt x="1927" y="752"/>
                    </a:lnTo>
                    <a:lnTo>
                      <a:pt x="1927" y="752"/>
                    </a:lnTo>
                    <a:lnTo>
                      <a:pt x="2004" y="732"/>
                    </a:lnTo>
                    <a:lnTo>
                      <a:pt x="2081" y="713"/>
                    </a:lnTo>
                    <a:lnTo>
                      <a:pt x="2139" y="675"/>
                    </a:lnTo>
                    <a:lnTo>
                      <a:pt x="2177" y="617"/>
                    </a:lnTo>
                    <a:lnTo>
                      <a:pt x="2216" y="559"/>
                    </a:lnTo>
                    <a:lnTo>
                      <a:pt x="2254" y="501"/>
                    </a:lnTo>
                    <a:lnTo>
                      <a:pt x="2274" y="386"/>
                    </a:lnTo>
                    <a:lnTo>
                      <a:pt x="2254" y="251"/>
                    </a:lnTo>
                    <a:lnTo>
                      <a:pt x="2235" y="193"/>
                    </a:lnTo>
                    <a:lnTo>
                      <a:pt x="2196" y="135"/>
                    </a:lnTo>
                    <a:lnTo>
                      <a:pt x="2158" y="97"/>
                    </a:lnTo>
                    <a:lnTo>
                      <a:pt x="2100" y="58"/>
                    </a:lnTo>
                    <a:lnTo>
                      <a:pt x="2042" y="39"/>
                    </a:lnTo>
                    <a:lnTo>
                      <a:pt x="1965" y="39"/>
                    </a:lnTo>
                    <a:lnTo>
                      <a:pt x="1965" y="39"/>
                    </a:lnTo>
                    <a:lnTo>
                      <a:pt x="1927" y="39"/>
                    </a:lnTo>
                    <a:lnTo>
                      <a:pt x="1927" y="39"/>
                    </a:lnTo>
                    <a:lnTo>
                      <a:pt x="1330" y="58"/>
                    </a:lnTo>
                    <a:lnTo>
                      <a:pt x="1330" y="58"/>
                    </a:lnTo>
                    <a:lnTo>
                      <a:pt x="829" y="39"/>
                    </a:lnTo>
                    <a:lnTo>
                      <a:pt x="328" y="0"/>
                    </a:lnTo>
                    <a:lnTo>
                      <a:pt x="328" y="0"/>
                    </a:lnTo>
                    <a:lnTo>
                      <a:pt x="29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25"/>
              <p:cNvSpPr/>
              <p:nvPr/>
            </p:nvSpPr>
            <p:spPr>
              <a:xfrm>
                <a:off x="3472200" y="4230250"/>
                <a:ext cx="913425" cy="149300"/>
              </a:xfrm>
              <a:custGeom>
                <a:rect b="b" l="l" r="r" t="t"/>
                <a:pathLst>
                  <a:path extrusionOk="0" h="5972" w="36537">
                    <a:moveTo>
                      <a:pt x="29777" y="1"/>
                    </a:moveTo>
                    <a:lnTo>
                      <a:pt x="30143" y="925"/>
                    </a:lnTo>
                    <a:lnTo>
                      <a:pt x="30470" y="1830"/>
                    </a:lnTo>
                    <a:lnTo>
                      <a:pt x="30740" y="2716"/>
                    </a:lnTo>
                    <a:lnTo>
                      <a:pt x="30990" y="3564"/>
                    </a:lnTo>
                    <a:lnTo>
                      <a:pt x="32049" y="3756"/>
                    </a:lnTo>
                    <a:lnTo>
                      <a:pt x="32357" y="3814"/>
                    </a:lnTo>
                    <a:lnTo>
                      <a:pt x="32666" y="3891"/>
                    </a:lnTo>
                    <a:lnTo>
                      <a:pt x="32955" y="3987"/>
                    </a:lnTo>
                    <a:lnTo>
                      <a:pt x="33263" y="4084"/>
                    </a:lnTo>
                    <a:lnTo>
                      <a:pt x="33841" y="4315"/>
                    </a:lnTo>
                    <a:lnTo>
                      <a:pt x="34418" y="4584"/>
                    </a:lnTo>
                    <a:lnTo>
                      <a:pt x="34958" y="4873"/>
                    </a:lnTo>
                    <a:lnTo>
                      <a:pt x="35516" y="5220"/>
                    </a:lnTo>
                    <a:lnTo>
                      <a:pt x="36036" y="5586"/>
                    </a:lnTo>
                    <a:lnTo>
                      <a:pt x="36537" y="5971"/>
                    </a:lnTo>
                    <a:lnTo>
                      <a:pt x="36537" y="5971"/>
                    </a:lnTo>
                    <a:lnTo>
                      <a:pt x="35978" y="5124"/>
                    </a:lnTo>
                    <a:lnTo>
                      <a:pt x="35651" y="4681"/>
                    </a:lnTo>
                    <a:lnTo>
                      <a:pt x="35324" y="4238"/>
                    </a:lnTo>
                    <a:lnTo>
                      <a:pt x="34958" y="3795"/>
                    </a:lnTo>
                    <a:lnTo>
                      <a:pt x="34572" y="3352"/>
                    </a:lnTo>
                    <a:lnTo>
                      <a:pt x="34168" y="2909"/>
                    </a:lnTo>
                    <a:lnTo>
                      <a:pt x="33763" y="2485"/>
                    </a:lnTo>
                    <a:lnTo>
                      <a:pt x="33320" y="2081"/>
                    </a:lnTo>
                    <a:lnTo>
                      <a:pt x="32858" y="1676"/>
                    </a:lnTo>
                    <a:lnTo>
                      <a:pt x="32377" y="1310"/>
                    </a:lnTo>
                    <a:lnTo>
                      <a:pt x="31895" y="983"/>
                    </a:lnTo>
                    <a:lnTo>
                      <a:pt x="31394" y="675"/>
                    </a:lnTo>
                    <a:lnTo>
                      <a:pt x="30855" y="405"/>
                    </a:lnTo>
                    <a:lnTo>
                      <a:pt x="30316" y="174"/>
                    </a:lnTo>
                    <a:lnTo>
                      <a:pt x="30046" y="78"/>
                    </a:lnTo>
                    <a:lnTo>
                      <a:pt x="29777" y="1"/>
                    </a:lnTo>
                    <a:close/>
                    <a:moveTo>
                      <a:pt x="6780" y="1"/>
                    </a:moveTo>
                    <a:lnTo>
                      <a:pt x="6491" y="78"/>
                    </a:lnTo>
                    <a:lnTo>
                      <a:pt x="6222" y="174"/>
                    </a:lnTo>
                    <a:lnTo>
                      <a:pt x="5682" y="405"/>
                    </a:lnTo>
                    <a:lnTo>
                      <a:pt x="5162" y="675"/>
                    </a:lnTo>
                    <a:lnTo>
                      <a:pt x="4642" y="983"/>
                    </a:lnTo>
                    <a:lnTo>
                      <a:pt x="4161" y="1330"/>
                    </a:lnTo>
                    <a:lnTo>
                      <a:pt x="3679" y="1695"/>
                    </a:lnTo>
                    <a:lnTo>
                      <a:pt x="3217" y="2081"/>
                    </a:lnTo>
                    <a:lnTo>
                      <a:pt x="2793" y="2485"/>
                    </a:lnTo>
                    <a:lnTo>
                      <a:pt x="2370" y="2909"/>
                    </a:lnTo>
                    <a:lnTo>
                      <a:pt x="1965" y="3352"/>
                    </a:lnTo>
                    <a:lnTo>
                      <a:pt x="1580" y="3795"/>
                    </a:lnTo>
                    <a:lnTo>
                      <a:pt x="1214" y="4238"/>
                    </a:lnTo>
                    <a:lnTo>
                      <a:pt x="887" y="4681"/>
                    </a:lnTo>
                    <a:lnTo>
                      <a:pt x="559" y="5124"/>
                    </a:lnTo>
                    <a:lnTo>
                      <a:pt x="1" y="5971"/>
                    </a:lnTo>
                    <a:lnTo>
                      <a:pt x="501" y="5586"/>
                    </a:lnTo>
                    <a:lnTo>
                      <a:pt x="1041" y="5220"/>
                    </a:lnTo>
                    <a:lnTo>
                      <a:pt x="1580" y="4873"/>
                    </a:lnTo>
                    <a:lnTo>
                      <a:pt x="2138" y="4584"/>
                    </a:lnTo>
                    <a:lnTo>
                      <a:pt x="2697" y="4315"/>
                    </a:lnTo>
                    <a:lnTo>
                      <a:pt x="3294" y="4084"/>
                    </a:lnTo>
                    <a:lnTo>
                      <a:pt x="3583" y="3987"/>
                    </a:lnTo>
                    <a:lnTo>
                      <a:pt x="3891" y="3891"/>
                    </a:lnTo>
                    <a:lnTo>
                      <a:pt x="4199" y="3814"/>
                    </a:lnTo>
                    <a:lnTo>
                      <a:pt x="4507" y="3756"/>
                    </a:lnTo>
                    <a:lnTo>
                      <a:pt x="5547" y="3564"/>
                    </a:lnTo>
                    <a:lnTo>
                      <a:pt x="5798" y="2716"/>
                    </a:lnTo>
                    <a:lnTo>
                      <a:pt x="6087" y="1830"/>
                    </a:lnTo>
                    <a:lnTo>
                      <a:pt x="6395" y="925"/>
                    </a:lnTo>
                    <a:lnTo>
                      <a:pt x="6780" y="1"/>
                    </a:lnTo>
                    <a:close/>
                  </a:path>
                </a:pathLst>
              </a:custGeom>
              <a:solidFill>
                <a:srgbClr val="E95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25"/>
              <p:cNvSpPr/>
              <p:nvPr/>
            </p:nvSpPr>
            <p:spPr>
              <a:xfrm>
                <a:off x="4216600" y="4230250"/>
                <a:ext cx="169025" cy="149300"/>
              </a:xfrm>
              <a:custGeom>
                <a:rect b="b" l="l" r="r" t="t"/>
                <a:pathLst>
                  <a:path extrusionOk="0" fill="none" h="5972" w="6761">
                    <a:moveTo>
                      <a:pt x="1" y="1"/>
                    </a:moveTo>
                    <a:lnTo>
                      <a:pt x="1" y="1"/>
                    </a:lnTo>
                    <a:lnTo>
                      <a:pt x="367" y="925"/>
                    </a:lnTo>
                    <a:lnTo>
                      <a:pt x="694" y="1830"/>
                    </a:lnTo>
                    <a:lnTo>
                      <a:pt x="964" y="2716"/>
                    </a:lnTo>
                    <a:lnTo>
                      <a:pt x="1214" y="3564"/>
                    </a:lnTo>
                    <a:lnTo>
                      <a:pt x="1214" y="3564"/>
                    </a:lnTo>
                    <a:lnTo>
                      <a:pt x="2273" y="3756"/>
                    </a:lnTo>
                    <a:lnTo>
                      <a:pt x="2273" y="3756"/>
                    </a:lnTo>
                    <a:lnTo>
                      <a:pt x="2581" y="3814"/>
                    </a:lnTo>
                    <a:lnTo>
                      <a:pt x="2890" y="3891"/>
                    </a:lnTo>
                    <a:lnTo>
                      <a:pt x="3179" y="3987"/>
                    </a:lnTo>
                    <a:lnTo>
                      <a:pt x="3487" y="4084"/>
                    </a:lnTo>
                    <a:lnTo>
                      <a:pt x="4065" y="4315"/>
                    </a:lnTo>
                    <a:lnTo>
                      <a:pt x="4642" y="4584"/>
                    </a:lnTo>
                    <a:lnTo>
                      <a:pt x="5182" y="4873"/>
                    </a:lnTo>
                    <a:lnTo>
                      <a:pt x="5740" y="5220"/>
                    </a:lnTo>
                    <a:lnTo>
                      <a:pt x="6260" y="5586"/>
                    </a:lnTo>
                    <a:lnTo>
                      <a:pt x="6761" y="5971"/>
                    </a:lnTo>
                    <a:lnTo>
                      <a:pt x="6761" y="5971"/>
                    </a:lnTo>
                    <a:lnTo>
                      <a:pt x="6202" y="5124"/>
                    </a:lnTo>
                    <a:lnTo>
                      <a:pt x="5875" y="4681"/>
                    </a:lnTo>
                    <a:lnTo>
                      <a:pt x="5548" y="4238"/>
                    </a:lnTo>
                    <a:lnTo>
                      <a:pt x="5182" y="3795"/>
                    </a:lnTo>
                    <a:lnTo>
                      <a:pt x="4796" y="3352"/>
                    </a:lnTo>
                    <a:lnTo>
                      <a:pt x="4392" y="2909"/>
                    </a:lnTo>
                    <a:lnTo>
                      <a:pt x="3987" y="2485"/>
                    </a:lnTo>
                    <a:lnTo>
                      <a:pt x="3544" y="2081"/>
                    </a:lnTo>
                    <a:lnTo>
                      <a:pt x="3082" y="1676"/>
                    </a:lnTo>
                    <a:lnTo>
                      <a:pt x="2601" y="1310"/>
                    </a:lnTo>
                    <a:lnTo>
                      <a:pt x="2119" y="983"/>
                    </a:lnTo>
                    <a:lnTo>
                      <a:pt x="1618" y="675"/>
                    </a:lnTo>
                    <a:lnTo>
                      <a:pt x="1079" y="405"/>
                    </a:lnTo>
                    <a:lnTo>
                      <a:pt x="540" y="174"/>
                    </a:lnTo>
                    <a:lnTo>
                      <a:pt x="270" y="7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25"/>
              <p:cNvSpPr/>
              <p:nvPr/>
            </p:nvSpPr>
            <p:spPr>
              <a:xfrm>
                <a:off x="3472200" y="4230250"/>
                <a:ext cx="169525" cy="149300"/>
              </a:xfrm>
              <a:custGeom>
                <a:rect b="b" l="l" r="r" t="t"/>
                <a:pathLst>
                  <a:path extrusionOk="0" fill="none" h="5972" w="6781">
                    <a:moveTo>
                      <a:pt x="6780" y="1"/>
                    </a:moveTo>
                    <a:lnTo>
                      <a:pt x="6780" y="1"/>
                    </a:lnTo>
                    <a:lnTo>
                      <a:pt x="6491" y="78"/>
                    </a:lnTo>
                    <a:lnTo>
                      <a:pt x="6222" y="174"/>
                    </a:lnTo>
                    <a:lnTo>
                      <a:pt x="5682" y="405"/>
                    </a:lnTo>
                    <a:lnTo>
                      <a:pt x="5162" y="675"/>
                    </a:lnTo>
                    <a:lnTo>
                      <a:pt x="4642" y="983"/>
                    </a:lnTo>
                    <a:lnTo>
                      <a:pt x="4161" y="1330"/>
                    </a:lnTo>
                    <a:lnTo>
                      <a:pt x="3679" y="1695"/>
                    </a:lnTo>
                    <a:lnTo>
                      <a:pt x="3217" y="2081"/>
                    </a:lnTo>
                    <a:lnTo>
                      <a:pt x="2793" y="2485"/>
                    </a:lnTo>
                    <a:lnTo>
                      <a:pt x="2370" y="2909"/>
                    </a:lnTo>
                    <a:lnTo>
                      <a:pt x="1965" y="3352"/>
                    </a:lnTo>
                    <a:lnTo>
                      <a:pt x="1580" y="3795"/>
                    </a:lnTo>
                    <a:lnTo>
                      <a:pt x="1214" y="4238"/>
                    </a:lnTo>
                    <a:lnTo>
                      <a:pt x="887" y="4681"/>
                    </a:lnTo>
                    <a:lnTo>
                      <a:pt x="559" y="5124"/>
                    </a:lnTo>
                    <a:lnTo>
                      <a:pt x="1" y="5971"/>
                    </a:lnTo>
                    <a:lnTo>
                      <a:pt x="1" y="5971"/>
                    </a:lnTo>
                    <a:lnTo>
                      <a:pt x="501" y="5586"/>
                    </a:lnTo>
                    <a:lnTo>
                      <a:pt x="1041" y="5220"/>
                    </a:lnTo>
                    <a:lnTo>
                      <a:pt x="1580" y="4873"/>
                    </a:lnTo>
                    <a:lnTo>
                      <a:pt x="2138" y="4584"/>
                    </a:lnTo>
                    <a:lnTo>
                      <a:pt x="2697" y="4315"/>
                    </a:lnTo>
                    <a:lnTo>
                      <a:pt x="3294" y="4084"/>
                    </a:lnTo>
                    <a:lnTo>
                      <a:pt x="3583" y="3987"/>
                    </a:lnTo>
                    <a:lnTo>
                      <a:pt x="3891" y="3891"/>
                    </a:lnTo>
                    <a:lnTo>
                      <a:pt x="4199" y="3814"/>
                    </a:lnTo>
                    <a:lnTo>
                      <a:pt x="4507" y="3756"/>
                    </a:lnTo>
                    <a:lnTo>
                      <a:pt x="4507" y="3756"/>
                    </a:lnTo>
                    <a:lnTo>
                      <a:pt x="5547" y="3564"/>
                    </a:lnTo>
                    <a:lnTo>
                      <a:pt x="5547" y="3564"/>
                    </a:lnTo>
                    <a:lnTo>
                      <a:pt x="5798" y="2716"/>
                    </a:lnTo>
                    <a:lnTo>
                      <a:pt x="6087" y="1830"/>
                    </a:lnTo>
                    <a:lnTo>
                      <a:pt x="6395" y="925"/>
                    </a:lnTo>
                    <a:lnTo>
                      <a:pt x="678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25"/>
              <p:cNvSpPr/>
              <p:nvPr/>
            </p:nvSpPr>
            <p:spPr>
              <a:xfrm>
                <a:off x="3610875" y="4201350"/>
                <a:ext cx="636075" cy="118000"/>
              </a:xfrm>
              <a:custGeom>
                <a:rect b="b" l="l" r="r" t="t"/>
                <a:pathLst>
                  <a:path extrusionOk="0" h="4720" w="25443">
                    <a:moveTo>
                      <a:pt x="11557" y="1"/>
                    </a:moveTo>
                    <a:lnTo>
                      <a:pt x="11557" y="3641"/>
                    </a:lnTo>
                    <a:lnTo>
                      <a:pt x="12423" y="3660"/>
                    </a:lnTo>
                    <a:lnTo>
                      <a:pt x="13020" y="3660"/>
                    </a:lnTo>
                    <a:lnTo>
                      <a:pt x="13887" y="3641"/>
                    </a:lnTo>
                    <a:lnTo>
                      <a:pt x="13887" y="1"/>
                    </a:lnTo>
                    <a:lnTo>
                      <a:pt x="13771" y="1"/>
                    </a:lnTo>
                    <a:lnTo>
                      <a:pt x="13001" y="20"/>
                    </a:lnTo>
                    <a:lnTo>
                      <a:pt x="12462" y="20"/>
                    </a:lnTo>
                    <a:lnTo>
                      <a:pt x="11672" y="1"/>
                    </a:lnTo>
                    <a:close/>
                    <a:moveTo>
                      <a:pt x="6530" y="309"/>
                    </a:moveTo>
                    <a:lnTo>
                      <a:pt x="5451" y="444"/>
                    </a:lnTo>
                    <a:lnTo>
                      <a:pt x="4295" y="598"/>
                    </a:lnTo>
                    <a:lnTo>
                      <a:pt x="3082" y="791"/>
                    </a:lnTo>
                    <a:lnTo>
                      <a:pt x="1792" y="1022"/>
                    </a:lnTo>
                    <a:lnTo>
                      <a:pt x="1503" y="1080"/>
                    </a:lnTo>
                    <a:lnTo>
                      <a:pt x="1233" y="1157"/>
                    </a:lnTo>
                    <a:lnTo>
                      <a:pt x="848" y="2081"/>
                    </a:lnTo>
                    <a:lnTo>
                      <a:pt x="540" y="2986"/>
                    </a:lnTo>
                    <a:lnTo>
                      <a:pt x="251" y="3872"/>
                    </a:lnTo>
                    <a:lnTo>
                      <a:pt x="0" y="4720"/>
                    </a:lnTo>
                    <a:lnTo>
                      <a:pt x="1772" y="4431"/>
                    </a:lnTo>
                    <a:lnTo>
                      <a:pt x="3410" y="4200"/>
                    </a:lnTo>
                    <a:lnTo>
                      <a:pt x="4950" y="4026"/>
                    </a:lnTo>
                    <a:lnTo>
                      <a:pt x="6356" y="3892"/>
                    </a:lnTo>
                    <a:lnTo>
                      <a:pt x="6530" y="309"/>
                    </a:lnTo>
                    <a:close/>
                    <a:moveTo>
                      <a:pt x="18933" y="309"/>
                    </a:moveTo>
                    <a:lnTo>
                      <a:pt x="19087" y="3892"/>
                    </a:lnTo>
                    <a:lnTo>
                      <a:pt x="20493" y="4026"/>
                    </a:lnTo>
                    <a:lnTo>
                      <a:pt x="22034" y="4200"/>
                    </a:lnTo>
                    <a:lnTo>
                      <a:pt x="23671" y="4431"/>
                    </a:lnTo>
                    <a:lnTo>
                      <a:pt x="25443" y="4720"/>
                    </a:lnTo>
                    <a:lnTo>
                      <a:pt x="25193" y="3872"/>
                    </a:lnTo>
                    <a:lnTo>
                      <a:pt x="24923" y="2986"/>
                    </a:lnTo>
                    <a:lnTo>
                      <a:pt x="24596" y="2081"/>
                    </a:lnTo>
                    <a:lnTo>
                      <a:pt x="24230" y="1157"/>
                    </a:lnTo>
                    <a:lnTo>
                      <a:pt x="23941" y="1080"/>
                    </a:lnTo>
                    <a:lnTo>
                      <a:pt x="23652" y="1022"/>
                    </a:lnTo>
                    <a:lnTo>
                      <a:pt x="22361" y="791"/>
                    </a:lnTo>
                    <a:lnTo>
                      <a:pt x="21148" y="598"/>
                    </a:lnTo>
                    <a:lnTo>
                      <a:pt x="19992" y="444"/>
                    </a:lnTo>
                    <a:lnTo>
                      <a:pt x="18933" y="309"/>
                    </a:lnTo>
                    <a:close/>
                  </a:path>
                </a:pathLst>
              </a:custGeom>
              <a:solidFill>
                <a:srgbClr val="E95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25"/>
              <p:cNvSpPr/>
              <p:nvPr/>
            </p:nvSpPr>
            <p:spPr>
              <a:xfrm>
                <a:off x="3610875" y="4209075"/>
                <a:ext cx="163250" cy="110275"/>
              </a:xfrm>
              <a:custGeom>
                <a:rect b="b" l="l" r="r" t="t"/>
                <a:pathLst>
                  <a:path extrusionOk="0" fill="none" h="4411" w="6530">
                    <a:moveTo>
                      <a:pt x="6530" y="0"/>
                    </a:moveTo>
                    <a:lnTo>
                      <a:pt x="6530" y="0"/>
                    </a:lnTo>
                    <a:lnTo>
                      <a:pt x="5451" y="135"/>
                    </a:lnTo>
                    <a:lnTo>
                      <a:pt x="4295" y="289"/>
                    </a:lnTo>
                    <a:lnTo>
                      <a:pt x="3082" y="482"/>
                    </a:lnTo>
                    <a:lnTo>
                      <a:pt x="1792" y="713"/>
                    </a:lnTo>
                    <a:lnTo>
                      <a:pt x="1792" y="713"/>
                    </a:lnTo>
                    <a:lnTo>
                      <a:pt x="1503" y="771"/>
                    </a:lnTo>
                    <a:lnTo>
                      <a:pt x="1233" y="848"/>
                    </a:lnTo>
                    <a:lnTo>
                      <a:pt x="1233" y="848"/>
                    </a:lnTo>
                    <a:lnTo>
                      <a:pt x="848" y="1772"/>
                    </a:lnTo>
                    <a:lnTo>
                      <a:pt x="540" y="2677"/>
                    </a:lnTo>
                    <a:lnTo>
                      <a:pt x="251" y="3563"/>
                    </a:lnTo>
                    <a:lnTo>
                      <a:pt x="0" y="4411"/>
                    </a:lnTo>
                    <a:lnTo>
                      <a:pt x="0" y="4411"/>
                    </a:lnTo>
                    <a:lnTo>
                      <a:pt x="1772" y="4122"/>
                    </a:lnTo>
                    <a:lnTo>
                      <a:pt x="3410" y="3891"/>
                    </a:lnTo>
                    <a:lnTo>
                      <a:pt x="4950" y="3717"/>
                    </a:lnTo>
                    <a:lnTo>
                      <a:pt x="6356" y="3583"/>
                    </a:lnTo>
                    <a:lnTo>
                      <a:pt x="65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25"/>
              <p:cNvSpPr/>
              <p:nvPr/>
            </p:nvSpPr>
            <p:spPr>
              <a:xfrm>
                <a:off x="4084200" y="4209075"/>
                <a:ext cx="162750" cy="110275"/>
              </a:xfrm>
              <a:custGeom>
                <a:rect b="b" l="l" r="r" t="t"/>
                <a:pathLst>
                  <a:path extrusionOk="0" fill="none" h="4411" w="6510">
                    <a:moveTo>
                      <a:pt x="0" y="0"/>
                    </a:moveTo>
                    <a:lnTo>
                      <a:pt x="154" y="3583"/>
                    </a:lnTo>
                    <a:lnTo>
                      <a:pt x="154" y="3583"/>
                    </a:lnTo>
                    <a:lnTo>
                      <a:pt x="1560" y="3717"/>
                    </a:lnTo>
                    <a:lnTo>
                      <a:pt x="3101" y="3891"/>
                    </a:lnTo>
                    <a:lnTo>
                      <a:pt x="4738" y="4122"/>
                    </a:lnTo>
                    <a:lnTo>
                      <a:pt x="6510" y="4411"/>
                    </a:lnTo>
                    <a:lnTo>
                      <a:pt x="6510" y="4411"/>
                    </a:lnTo>
                    <a:lnTo>
                      <a:pt x="6260" y="3563"/>
                    </a:lnTo>
                    <a:lnTo>
                      <a:pt x="5990" y="2677"/>
                    </a:lnTo>
                    <a:lnTo>
                      <a:pt x="5663" y="1772"/>
                    </a:lnTo>
                    <a:lnTo>
                      <a:pt x="5297" y="848"/>
                    </a:lnTo>
                    <a:lnTo>
                      <a:pt x="5297" y="848"/>
                    </a:lnTo>
                    <a:lnTo>
                      <a:pt x="5008" y="771"/>
                    </a:lnTo>
                    <a:lnTo>
                      <a:pt x="4719" y="713"/>
                    </a:lnTo>
                    <a:lnTo>
                      <a:pt x="4719" y="713"/>
                    </a:lnTo>
                    <a:lnTo>
                      <a:pt x="3428" y="482"/>
                    </a:lnTo>
                    <a:lnTo>
                      <a:pt x="2215" y="289"/>
                    </a:lnTo>
                    <a:lnTo>
                      <a:pt x="1059" y="1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25"/>
              <p:cNvSpPr/>
              <p:nvPr/>
            </p:nvSpPr>
            <p:spPr>
              <a:xfrm>
                <a:off x="3899775" y="4201350"/>
                <a:ext cx="58275" cy="91525"/>
              </a:xfrm>
              <a:custGeom>
                <a:rect b="b" l="l" r="r" t="t"/>
                <a:pathLst>
                  <a:path extrusionOk="0" fill="none" h="3661" w="2331">
                    <a:moveTo>
                      <a:pt x="2215" y="1"/>
                    </a:moveTo>
                    <a:lnTo>
                      <a:pt x="2215" y="1"/>
                    </a:lnTo>
                    <a:lnTo>
                      <a:pt x="1445" y="20"/>
                    </a:lnTo>
                    <a:lnTo>
                      <a:pt x="1175" y="20"/>
                    </a:lnTo>
                    <a:lnTo>
                      <a:pt x="1175" y="20"/>
                    </a:lnTo>
                    <a:lnTo>
                      <a:pt x="906" y="20"/>
                    </a:lnTo>
                    <a:lnTo>
                      <a:pt x="116" y="1"/>
                    </a:lnTo>
                    <a:lnTo>
                      <a:pt x="116" y="1"/>
                    </a:lnTo>
                    <a:lnTo>
                      <a:pt x="1" y="1"/>
                    </a:lnTo>
                    <a:lnTo>
                      <a:pt x="1" y="3641"/>
                    </a:lnTo>
                    <a:lnTo>
                      <a:pt x="1" y="3641"/>
                    </a:lnTo>
                    <a:lnTo>
                      <a:pt x="867" y="3660"/>
                    </a:lnTo>
                    <a:lnTo>
                      <a:pt x="1175" y="3660"/>
                    </a:lnTo>
                    <a:lnTo>
                      <a:pt x="1175" y="3660"/>
                    </a:lnTo>
                    <a:lnTo>
                      <a:pt x="1464" y="3660"/>
                    </a:lnTo>
                    <a:lnTo>
                      <a:pt x="2331" y="3641"/>
                    </a:lnTo>
                    <a:lnTo>
                      <a:pt x="2331" y="1"/>
                    </a:lnTo>
                    <a:lnTo>
                      <a:pt x="2331" y="1"/>
                    </a:lnTo>
                    <a:lnTo>
                      <a:pt x="22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25"/>
              <p:cNvSpPr/>
              <p:nvPr/>
            </p:nvSpPr>
            <p:spPr>
              <a:xfrm>
                <a:off x="3769775" y="4201350"/>
                <a:ext cx="130025" cy="97300"/>
              </a:xfrm>
              <a:custGeom>
                <a:rect b="b" l="l" r="r" t="t"/>
                <a:pathLst>
                  <a:path extrusionOk="0" h="3892" w="5201">
                    <a:moveTo>
                      <a:pt x="5201" y="1"/>
                    </a:moveTo>
                    <a:lnTo>
                      <a:pt x="4295" y="20"/>
                    </a:lnTo>
                    <a:lnTo>
                      <a:pt x="3140" y="78"/>
                    </a:lnTo>
                    <a:lnTo>
                      <a:pt x="1753" y="155"/>
                    </a:lnTo>
                    <a:lnTo>
                      <a:pt x="983" y="232"/>
                    </a:lnTo>
                    <a:lnTo>
                      <a:pt x="174" y="309"/>
                    </a:lnTo>
                    <a:lnTo>
                      <a:pt x="0" y="3892"/>
                    </a:lnTo>
                    <a:lnTo>
                      <a:pt x="1580" y="3757"/>
                    </a:lnTo>
                    <a:lnTo>
                      <a:pt x="2966" y="3680"/>
                    </a:lnTo>
                    <a:lnTo>
                      <a:pt x="4122" y="3641"/>
                    </a:lnTo>
                    <a:lnTo>
                      <a:pt x="5201" y="3641"/>
                    </a:lnTo>
                    <a:lnTo>
                      <a:pt x="5201" y="1"/>
                    </a:lnTo>
                    <a:close/>
                  </a:path>
                </a:pathLst>
              </a:custGeom>
              <a:solidFill>
                <a:srgbClr val="F9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25"/>
              <p:cNvSpPr/>
              <p:nvPr/>
            </p:nvSpPr>
            <p:spPr>
              <a:xfrm>
                <a:off x="3769775" y="4201350"/>
                <a:ext cx="130025" cy="97300"/>
              </a:xfrm>
              <a:custGeom>
                <a:rect b="b" l="l" r="r" t="t"/>
                <a:pathLst>
                  <a:path extrusionOk="0" fill="none" h="3892" w="5201">
                    <a:moveTo>
                      <a:pt x="5201" y="1"/>
                    </a:moveTo>
                    <a:lnTo>
                      <a:pt x="5201" y="1"/>
                    </a:lnTo>
                    <a:lnTo>
                      <a:pt x="4295" y="20"/>
                    </a:lnTo>
                    <a:lnTo>
                      <a:pt x="3140" y="78"/>
                    </a:lnTo>
                    <a:lnTo>
                      <a:pt x="1753" y="155"/>
                    </a:lnTo>
                    <a:lnTo>
                      <a:pt x="983" y="232"/>
                    </a:lnTo>
                    <a:lnTo>
                      <a:pt x="174" y="309"/>
                    </a:lnTo>
                    <a:lnTo>
                      <a:pt x="0" y="3892"/>
                    </a:lnTo>
                    <a:lnTo>
                      <a:pt x="0" y="3892"/>
                    </a:lnTo>
                    <a:lnTo>
                      <a:pt x="1580" y="3757"/>
                    </a:lnTo>
                    <a:lnTo>
                      <a:pt x="2966" y="3680"/>
                    </a:lnTo>
                    <a:lnTo>
                      <a:pt x="4122" y="3641"/>
                    </a:lnTo>
                    <a:lnTo>
                      <a:pt x="5046" y="3641"/>
                    </a:lnTo>
                    <a:lnTo>
                      <a:pt x="5046" y="3641"/>
                    </a:lnTo>
                    <a:lnTo>
                      <a:pt x="5201" y="3641"/>
                    </a:lnTo>
                    <a:lnTo>
                      <a:pt x="52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25"/>
              <p:cNvSpPr/>
              <p:nvPr/>
            </p:nvSpPr>
            <p:spPr>
              <a:xfrm>
                <a:off x="3958025" y="4201350"/>
                <a:ext cx="130050" cy="97300"/>
              </a:xfrm>
              <a:custGeom>
                <a:rect b="b" l="l" r="r" t="t"/>
                <a:pathLst>
                  <a:path extrusionOk="0" h="3892" w="5202">
                    <a:moveTo>
                      <a:pt x="1" y="1"/>
                    </a:moveTo>
                    <a:lnTo>
                      <a:pt x="1" y="3641"/>
                    </a:lnTo>
                    <a:lnTo>
                      <a:pt x="1099" y="3641"/>
                    </a:lnTo>
                    <a:lnTo>
                      <a:pt x="2254" y="3680"/>
                    </a:lnTo>
                    <a:lnTo>
                      <a:pt x="3622" y="3757"/>
                    </a:lnTo>
                    <a:lnTo>
                      <a:pt x="5201" y="3892"/>
                    </a:lnTo>
                    <a:lnTo>
                      <a:pt x="5047" y="309"/>
                    </a:lnTo>
                    <a:lnTo>
                      <a:pt x="4219" y="232"/>
                    </a:lnTo>
                    <a:lnTo>
                      <a:pt x="3449" y="155"/>
                    </a:lnTo>
                    <a:lnTo>
                      <a:pt x="2062" y="78"/>
                    </a:lnTo>
                    <a:lnTo>
                      <a:pt x="906" y="20"/>
                    </a:lnTo>
                    <a:lnTo>
                      <a:pt x="1" y="1"/>
                    </a:lnTo>
                    <a:close/>
                  </a:path>
                </a:pathLst>
              </a:custGeom>
              <a:solidFill>
                <a:srgbClr val="F9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25"/>
              <p:cNvSpPr/>
              <p:nvPr/>
            </p:nvSpPr>
            <p:spPr>
              <a:xfrm>
                <a:off x="3958025" y="4201350"/>
                <a:ext cx="130050" cy="97300"/>
              </a:xfrm>
              <a:custGeom>
                <a:rect b="b" l="l" r="r" t="t"/>
                <a:pathLst>
                  <a:path extrusionOk="0" fill="none" h="3892" w="5202">
                    <a:moveTo>
                      <a:pt x="1" y="1"/>
                    </a:moveTo>
                    <a:lnTo>
                      <a:pt x="1" y="3641"/>
                    </a:lnTo>
                    <a:lnTo>
                      <a:pt x="1" y="3641"/>
                    </a:lnTo>
                    <a:lnTo>
                      <a:pt x="155" y="3641"/>
                    </a:lnTo>
                    <a:lnTo>
                      <a:pt x="155" y="3641"/>
                    </a:lnTo>
                    <a:lnTo>
                      <a:pt x="1099" y="3641"/>
                    </a:lnTo>
                    <a:lnTo>
                      <a:pt x="2254" y="3680"/>
                    </a:lnTo>
                    <a:lnTo>
                      <a:pt x="3622" y="3757"/>
                    </a:lnTo>
                    <a:lnTo>
                      <a:pt x="5201" y="3892"/>
                    </a:lnTo>
                    <a:lnTo>
                      <a:pt x="5047" y="309"/>
                    </a:lnTo>
                    <a:lnTo>
                      <a:pt x="5047" y="309"/>
                    </a:lnTo>
                    <a:lnTo>
                      <a:pt x="4219" y="232"/>
                    </a:lnTo>
                    <a:lnTo>
                      <a:pt x="3449" y="155"/>
                    </a:lnTo>
                    <a:lnTo>
                      <a:pt x="2062" y="78"/>
                    </a:lnTo>
                    <a:lnTo>
                      <a:pt x="906" y="20"/>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7" name="Google Shape;4157;p25"/>
          <p:cNvGrpSpPr/>
          <p:nvPr/>
        </p:nvGrpSpPr>
        <p:grpSpPr>
          <a:xfrm>
            <a:off x="1674075" y="3418500"/>
            <a:ext cx="1812000" cy="1142825"/>
            <a:chOff x="1983650" y="3418500"/>
            <a:chExt cx="1812000" cy="1142825"/>
          </a:xfrm>
        </p:grpSpPr>
        <p:sp>
          <p:nvSpPr>
            <p:cNvPr id="4158" name="Google Shape;4158;p25"/>
            <p:cNvSpPr/>
            <p:nvPr/>
          </p:nvSpPr>
          <p:spPr>
            <a:xfrm>
              <a:off x="1983650" y="4318625"/>
              <a:ext cx="1812000" cy="2427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9" name="Google Shape;4159;p25"/>
            <p:cNvGrpSpPr/>
            <p:nvPr/>
          </p:nvGrpSpPr>
          <p:grpSpPr>
            <a:xfrm>
              <a:off x="2094913" y="3418500"/>
              <a:ext cx="1573575" cy="1082450"/>
              <a:chOff x="1421975" y="3904275"/>
              <a:chExt cx="1573575" cy="1082450"/>
            </a:xfrm>
          </p:grpSpPr>
          <p:sp>
            <p:nvSpPr>
              <p:cNvPr id="4160" name="Google Shape;4160;p25"/>
              <p:cNvSpPr/>
              <p:nvPr/>
            </p:nvSpPr>
            <p:spPr>
              <a:xfrm>
                <a:off x="2605025" y="4539375"/>
                <a:ext cx="319250" cy="332275"/>
              </a:xfrm>
              <a:custGeom>
                <a:rect b="b" l="l" r="r" t="t"/>
                <a:pathLst>
                  <a:path extrusionOk="0" h="13291" w="12770">
                    <a:moveTo>
                      <a:pt x="12770" y="1"/>
                    </a:moveTo>
                    <a:lnTo>
                      <a:pt x="0" y="3525"/>
                    </a:lnTo>
                    <a:lnTo>
                      <a:pt x="0" y="13290"/>
                    </a:lnTo>
                    <a:lnTo>
                      <a:pt x="12770" y="9765"/>
                    </a:lnTo>
                    <a:lnTo>
                      <a:pt x="1277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25"/>
              <p:cNvSpPr/>
              <p:nvPr/>
            </p:nvSpPr>
            <p:spPr>
              <a:xfrm>
                <a:off x="2719625" y="4553825"/>
                <a:ext cx="210425" cy="362100"/>
              </a:xfrm>
              <a:custGeom>
                <a:rect b="b" l="l" r="r" t="t"/>
                <a:pathLst>
                  <a:path extrusionOk="0" h="14484" w="8417">
                    <a:moveTo>
                      <a:pt x="2619" y="0"/>
                    </a:moveTo>
                    <a:lnTo>
                      <a:pt x="2485" y="20"/>
                    </a:lnTo>
                    <a:lnTo>
                      <a:pt x="2350" y="39"/>
                    </a:lnTo>
                    <a:lnTo>
                      <a:pt x="2215" y="97"/>
                    </a:lnTo>
                    <a:lnTo>
                      <a:pt x="2080" y="154"/>
                    </a:lnTo>
                    <a:lnTo>
                      <a:pt x="1965" y="231"/>
                    </a:lnTo>
                    <a:lnTo>
                      <a:pt x="1830" y="328"/>
                    </a:lnTo>
                    <a:lnTo>
                      <a:pt x="1714" y="443"/>
                    </a:lnTo>
                    <a:lnTo>
                      <a:pt x="1599" y="578"/>
                    </a:lnTo>
                    <a:lnTo>
                      <a:pt x="1368" y="886"/>
                    </a:lnTo>
                    <a:lnTo>
                      <a:pt x="1156" y="1252"/>
                    </a:lnTo>
                    <a:lnTo>
                      <a:pt x="944" y="1657"/>
                    </a:lnTo>
                    <a:lnTo>
                      <a:pt x="770" y="2119"/>
                    </a:lnTo>
                    <a:lnTo>
                      <a:pt x="597" y="2639"/>
                    </a:lnTo>
                    <a:lnTo>
                      <a:pt x="443" y="3198"/>
                    </a:lnTo>
                    <a:lnTo>
                      <a:pt x="308" y="3795"/>
                    </a:lnTo>
                    <a:lnTo>
                      <a:pt x="193" y="4430"/>
                    </a:lnTo>
                    <a:lnTo>
                      <a:pt x="116" y="5085"/>
                    </a:lnTo>
                    <a:lnTo>
                      <a:pt x="39" y="5778"/>
                    </a:lnTo>
                    <a:lnTo>
                      <a:pt x="0" y="6510"/>
                    </a:lnTo>
                    <a:lnTo>
                      <a:pt x="0" y="7242"/>
                    </a:lnTo>
                    <a:lnTo>
                      <a:pt x="0" y="7993"/>
                    </a:lnTo>
                    <a:lnTo>
                      <a:pt x="39" y="8706"/>
                    </a:lnTo>
                    <a:lnTo>
                      <a:pt x="116" y="9399"/>
                    </a:lnTo>
                    <a:lnTo>
                      <a:pt x="193" y="10073"/>
                    </a:lnTo>
                    <a:lnTo>
                      <a:pt x="308" y="10690"/>
                    </a:lnTo>
                    <a:lnTo>
                      <a:pt x="443" y="11287"/>
                    </a:lnTo>
                    <a:lnTo>
                      <a:pt x="597" y="11845"/>
                    </a:lnTo>
                    <a:lnTo>
                      <a:pt x="770" y="12365"/>
                    </a:lnTo>
                    <a:lnTo>
                      <a:pt x="944" y="12828"/>
                    </a:lnTo>
                    <a:lnTo>
                      <a:pt x="1156" y="13251"/>
                    </a:lnTo>
                    <a:lnTo>
                      <a:pt x="1368" y="13617"/>
                    </a:lnTo>
                    <a:lnTo>
                      <a:pt x="1599" y="13925"/>
                    </a:lnTo>
                    <a:lnTo>
                      <a:pt x="1714" y="14041"/>
                    </a:lnTo>
                    <a:lnTo>
                      <a:pt x="1830" y="14157"/>
                    </a:lnTo>
                    <a:lnTo>
                      <a:pt x="1965" y="14253"/>
                    </a:lnTo>
                    <a:lnTo>
                      <a:pt x="2080" y="14330"/>
                    </a:lnTo>
                    <a:lnTo>
                      <a:pt x="2215" y="14407"/>
                    </a:lnTo>
                    <a:lnTo>
                      <a:pt x="2350" y="14445"/>
                    </a:lnTo>
                    <a:lnTo>
                      <a:pt x="2485" y="14484"/>
                    </a:lnTo>
                    <a:lnTo>
                      <a:pt x="8417" y="14484"/>
                    </a:lnTo>
                    <a:lnTo>
                      <a:pt x="8417"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25"/>
              <p:cNvSpPr/>
              <p:nvPr/>
            </p:nvSpPr>
            <p:spPr>
              <a:xfrm>
                <a:off x="2864075" y="4553825"/>
                <a:ext cx="131475" cy="362100"/>
              </a:xfrm>
              <a:custGeom>
                <a:rect b="b" l="l" r="r" t="t"/>
                <a:pathLst>
                  <a:path extrusionOk="0" h="14484" w="5259">
                    <a:moveTo>
                      <a:pt x="2639" y="0"/>
                    </a:moveTo>
                    <a:lnTo>
                      <a:pt x="2504" y="20"/>
                    </a:lnTo>
                    <a:lnTo>
                      <a:pt x="2369" y="39"/>
                    </a:lnTo>
                    <a:lnTo>
                      <a:pt x="2234" y="97"/>
                    </a:lnTo>
                    <a:lnTo>
                      <a:pt x="2099" y="154"/>
                    </a:lnTo>
                    <a:lnTo>
                      <a:pt x="1984" y="231"/>
                    </a:lnTo>
                    <a:lnTo>
                      <a:pt x="1849" y="328"/>
                    </a:lnTo>
                    <a:lnTo>
                      <a:pt x="1734" y="443"/>
                    </a:lnTo>
                    <a:lnTo>
                      <a:pt x="1618" y="578"/>
                    </a:lnTo>
                    <a:lnTo>
                      <a:pt x="1387" y="886"/>
                    </a:lnTo>
                    <a:lnTo>
                      <a:pt x="1156" y="1252"/>
                    </a:lnTo>
                    <a:lnTo>
                      <a:pt x="963" y="1657"/>
                    </a:lnTo>
                    <a:lnTo>
                      <a:pt x="771" y="2119"/>
                    </a:lnTo>
                    <a:lnTo>
                      <a:pt x="616" y="2639"/>
                    </a:lnTo>
                    <a:lnTo>
                      <a:pt x="462" y="3198"/>
                    </a:lnTo>
                    <a:lnTo>
                      <a:pt x="328" y="3795"/>
                    </a:lnTo>
                    <a:lnTo>
                      <a:pt x="212" y="4430"/>
                    </a:lnTo>
                    <a:lnTo>
                      <a:pt x="135" y="5085"/>
                    </a:lnTo>
                    <a:lnTo>
                      <a:pt x="58" y="5778"/>
                    </a:lnTo>
                    <a:lnTo>
                      <a:pt x="19" y="6510"/>
                    </a:lnTo>
                    <a:lnTo>
                      <a:pt x="0" y="7242"/>
                    </a:lnTo>
                    <a:lnTo>
                      <a:pt x="19" y="7993"/>
                    </a:lnTo>
                    <a:lnTo>
                      <a:pt x="58" y="8706"/>
                    </a:lnTo>
                    <a:lnTo>
                      <a:pt x="135" y="9399"/>
                    </a:lnTo>
                    <a:lnTo>
                      <a:pt x="212" y="10073"/>
                    </a:lnTo>
                    <a:lnTo>
                      <a:pt x="328" y="10690"/>
                    </a:lnTo>
                    <a:lnTo>
                      <a:pt x="462" y="11287"/>
                    </a:lnTo>
                    <a:lnTo>
                      <a:pt x="616" y="11845"/>
                    </a:lnTo>
                    <a:lnTo>
                      <a:pt x="771" y="12365"/>
                    </a:lnTo>
                    <a:lnTo>
                      <a:pt x="963" y="12828"/>
                    </a:lnTo>
                    <a:lnTo>
                      <a:pt x="1156" y="13251"/>
                    </a:lnTo>
                    <a:lnTo>
                      <a:pt x="1387" y="13617"/>
                    </a:lnTo>
                    <a:lnTo>
                      <a:pt x="1618" y="13925"/>
                    </a:lnTo>
                    <a:lnTo>
                      <a:pt x="1734" y="14041"/>
                    </a:lnTo>
                    <a:lnTo>
                      <a:pt x="1849" y="14157"/>
                    </a:lnTo>
                    <a:lnTo>
                      <a:pt x="1984" y="14253"/>
                    </a:lnTo>
                    <a:lnTo>
                      <a:pt x="2099" y="14330"/>
                    </a:lnTo>
                    <a:lnTo>
                      <a:pt x="2234" y="14407"/>
                    </a:lnTo>
                    <a:lnTo>
                      <a:pt x="2369" y="14445"/>
                    </a:lnTo>
                    <a:lnTo>
                      <a:pt x="2504" y="14484"/>
                    </a:lnTo>
                    <a:lnTo>
                      <a:pt x="2774" y="14484"/>
                    </a:lnTo>
                    <a:lnTo>
                      <a:pt x="2889" y="14445"/>
                    </a:lnTo>
                    <a:lnTo>
                      <a:pt x="3024" y="14407"/>
                    </a:lnTo>
                    <a:lnTo>
                      <a:pt x="3159" y="14330"/>
                    </a:lnTo>
                    <a:lnTo>
                      <a:pt x="3294" y="14253"/>
                    </a:lnTo>
                    <a:lnTo>
                      <a:pt x="3409" y="14157"/>
                    </a:lnTo>
                    <a:lnTo>
                      <a:pt x="3525" y="14041"/>
                    </a:lnTo>
                    <a:lnTo>
                      <a:pt x="3660" y="13925"/>
                    </a:lnTo>
                    <a:lnTo>
                      <a:pt x="3871" y="13617"/>
                    </a:lnTo>
                    <a:lnTo>
                      <a:pt x="4103" y="13251"/>
                    </a:lnTo>
                    <a:lnTo>
                      <a:pt x="4295" y="12828"/>
                    </a:lnTo>
                    <a:lnTo>
                      <a:pt x="4488" y="12365"/>
                    </a:lnTo>
                    <a:lnTo>
                      <a:pt x="4661" y="11845"/>
                    </a:lnTo>
                    <a:lnTo>
                      <a:pt x="4796" y="11287"/>
                    </a:lnTo>
                    <a:lnTo>
                      <a:pt x="4931" y="10690"/>
                    </a:lnTo>
                    <a:lnTo>
                      <a:pt x="5046" y="10073"/>
                    </a:lnTo>
                    <a:lnTo>
                      <a:pt x="5143" y="9399"/>
                    </a:lnTo>
                    <a:lnTo>
                      <a:pt x="5200" y="8706"/>
                    </a:lnTo>
                    <a:lnTo>
                      <a:pt x="5239" y="7993"/>
                    </a:lnTo>
                    <a:lnTo>
                      <a:pt x="5258" y="7242"/>
                    </a:lnTo>
                    <a:lnTo>
                      <a:pt x="5239" y="6510"/>
                    </a:lnTo>
                    <a:lnTo>
                      <a:pt x="5200" y="5778"/>
                    </a:lnTo>
                    <a:lnTo>
                      <a:pt x="5143" y="5085"/>
                    </a:lnTo>
                    <a:lnTo>
                      <a:pt x="5046" y="4430"/>
                    </a:lnTo>
                    <a:lnTo>
                      <a:pt x="4931" y="3795"/>
                    </a:lnTo>
                    <a:lnTo>
                      <a:pt x="4796" y="3198"/>
                    </a:lnTo>
                    <a:lnTo>
                      <a:pt x="4661" y="2639"/>
                    </a:lnTo>
                    <a:lnTo>
                      <a:pt x="4488" y="2119"/>
                    </a:lnTo>
                    <a:lnTo>
                      <a:pt x="4295" y="1657"/>
                    </a:lnTo>
                    <a:lnTo>
                      <a:pt x="4103" y="1252"/>
                    </a:lnTo>
                    <a:lnTo>
                      <a:pt x="3871" y="886"/>
                    </a:lnTo>
                    <a:lnTo>
                      <a:pt x="3660" y="578"/>
                    </a:lnTo>
                    <a:lnTo>
                      <a:pt x="3525" y="443"/>
                    </a:lnTo>
                    <a:lnTo>
                      <a:pt x="3409" y="328"/>
                    </a:lnTo>
                    <a:lnTo>
                      <a:pt x="3294" y="231"/>
                    </a:lnTo>
                    <a:lnTo>
                      <a:pt x="3159" y="154"/>
                    </a:lnTo>
                    <a:lnTo>
                      <a:pt x="3024" y="97"/>
                    </a:lnTo>
                    <a:lnTo>
                      <a:pt x="2889" y="39"/>
                    </a:lnTo>
                    <a:lnTo>
                      <a:pt x="2774" y="20"/>
                    </a:lnTo>
                    <a:lnTo>
                      <a:pt x="2639"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25"/>
              <p:cNvSpPr/>
              <p:nvPr/>
            </p:nvSpPr>
            <p:spPr>
              <a:xfrm>
                <a:off x="2893425" y="4634725"/>
                <a:ext cx="72750" cy="200800"/>
              </a:xfrm>
              <a:custGeom>
                <a:rect b="b" l="l" r="r" t="t"/>
                <a:pathLst>
                  <a:path extrusionOk="0" h="8032" w="2910">
                    <a:moveTo>
                      <a:pt x="1465" y="0"/>
                    </a:moveTo>
                    <a:lnTo>
                      <a:pt x="1311" y="19"/>
                    </a:lnTo>
                    <a:lnTo>
                      <a:pt x="1157" y="77"/>
                    </a:lnTo>
                    <a:lnTo>
                      <a:pt x="1022" y="173"/>
                    </a:lnTo>
                    <a:lnTo>
                      <a:pt x="887" y="308"/>
                    </a:lnTo>
                    <a:lnTo>
                      <a:pt x="771" y="482"/>
                    </a:lnTo>
                    <a:lnTo>
                      <a:pt x="637" y="674"/>
                    </a:lnTo>
                    <a:lnTo>
                      <a:pt x="540" y="905"/>
                    </a:lnTo>
                    <a:lnTo>
                      <a:pt x="425" y="1175"/>
                    </a:lnTo>
                    <a:lnTo>
                      <a:pt x="328" y="1464"/>
                    </a:lnTo>
                    <a:lnTo>
                      <a:pt x="251" y="1772"/>
                    </a:lnTo>
                    <a:lnTo>
                      <a:pt x="174" y="2099"/>
                    </a:lnTo>
                    <a:lnTo>
                      <a:pt x="117" y="2446"/>
                    </a:lnTo>
                    <a:lnTo>
                      <a:pt x="59" y="2812"/>
                    </a:lnTo>
                    <a:lnTo>
                      <a:pt x="39" y="3197"/>
                    </a:lnTo>
                    <a:lnTo>
                      <a:pt x="1" y="3602"/>
                    </a:lnTo>
                    <a:lnTo>
                      <a:pt x="1" y="4006"/>
                    </a:lnTo>
                    <a:lnTo>
                      <a:pt x="1" y="4430"/>
                    </a:lnTo>
                    <a:lnTo>
                      <a:pt x="39" y="4815"/>
                    </a:lnTo>
                    <a:lnTo>
                      <a:pt x="59" y="5200"/>
                    </a:lnTo>
                    <a:lnTo>
                      <a:pt x="117" y="5566"/>
                    </a:lnTo>
                    <a:lnTo>
                      <a:pt x="174" y="5932"/>
                    </a:lnTo>
                    <a:lnTo>
                      <a:pt x="251" y="6260"/>
                    </a:lnTo>
                    <a:lnTo>
                      <a:pt x="328" y="6568"/>
                    </a:lnTo>
                    <a:lnTo>
                      <a:pt x="425" y="6857"/>
                    </a:lnTo>
                    <a:lnTo>
                      <a:pt x="540" y="7107"/>
                    </a:lnTo>
                    <a:lnTo>
                      <a:pt x="637" y="7338"/>
                    </a:lnTo>
                    <a:lnTo>
                      <a:pt x="771" y="7550"/>
                    </a:lnTo>
                    <a:lnTo>
                      <a:pt x="887" y="7704"/>
                    </a:lnTo>
                    <a:lnTo>
                      <a:pt x="1022" y="7839"/>
                    </a:lnTo>
                    <a:lnTo>
                      <a:pt x="1157" y="7955"/>
                    </a:lnTo>
                    <a:lnTo>
                      <a:pt x="1311" y="8012"/>
                    </a:lnTo>
                    <a:lnTo>
                      <a:pt x="1465" y="8032"/>
                    </a:lnTo>
                    <a:lnTo>
                      <a:pt x="1600" y="8012"/>
                    </a:lnTo>
                    <a:lnTo>
                      <a:pt x="1754" y="7955"/>
                    </a:lnTo>
                    <a:lnTo>
                      <a:pt x="1888" y="7839"/>
                    </a:lnTo>
                    <a:lnTo>
                      <a:pt x="2023" y="7704"/>
                    </a:lnTo>
                    <a:lnTo>
                      <a:pt x="2158" y="7550"/>
                    </a:lnTo>
                    <a:lnTo>
                      <a:pt x="2274" y="7338"/>
                    </a:lnTo>
                    <a:lnTo>
                      <a:pt x="2389" y="7107"/>
                    </a:lnTo>
                    <a:lnTo>
                      <a:pt x="2486" y="6857"/>
                    </a:lnTo>
                    <a:lnTo>
                      <a:pt x="2582" y="6568"/>
                    </a:lnTo>
                    <a:lnTo>
                      <a:pt x="2659" y="6260"/>
                    </a:lnTo>
                    <a:lnTo>
                      <a:pt x="2736" y="5932"/>
                    </a:lnTo>
                    <a:lnTo>
                      <a:pt x="2794" y="5566"/>
                    </a:lnTo>
                    <a:lnTo>
                      <a:pt x="2851" y="5200"/>
                    </a:lnTo>
                    <a:lnTo>
                      <a:pt x="2890" y="4815"/>
                    </a:lnTo>
                    <a:lnTo>
                      <a:pt x="2909" y="4430"/>
                    </a:lnTo>
                    <a:lnTo>
                      <a:pt x="2909" y="4006"/>
                    </a:lnTo>
                    <a:lnTo>
                      <a:pt x="2909" y="3602"/>
                    </a:lnTo>
                    <a:lnTo>
                      <a:pt x="2890" y="3197"/>
                    </a:lnTo>
                    <a:lnTo>
                      <a:pt x="2851" y="2812"/>
                    </a:lnTo>
                    <a:lnTo>
                      <a:pt x="2794" y="2446"/>
                    </a:lnTo>
                    <a:lnTo>
                      <a:pt x="2736" y="2099"/>
                    </a:lnTo>
                    <a:lnTo>
                      <a:pt x="2659" y="1772"/>
                    </a:lnTo>
                    <a:lnTo>
                      <a:pt x="2582" y="1464"/>
                    </a:lnTo>
                    <a:lnTo>
                      <a:pt x="2486" y="1175"/>
                    </a:lnTo>
                    <a:lnTo>
                      <a:pt x="2389" y="905"/>
                    </a:lnTo>
                    <a:lnTo>
                      <a:pt x="2274" y="674"/>
                    </a:lnTo>
                    <a:lnTo>
                      <a:pt x="2158" y="482"/>
                    </a:lnTo>
                    <a:lnTo>
                      <a:pt x="2023" y="308"/>
                    </a:lnTo>
                    <a:lnTo>
                      <a:pt x="1888" y="173"/>
                    </a:lnTo>
                    <a:lnTo>
                      <a:pt x="1754" y="77"/>
                    </a:lnTo>
                    <a:lnTo>
                      <a:pt x="1600" y="19"/>
                    </a:lnTo>
                    <a:lnTo>
                      <a:pt x="146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25"/>
              <p:cNvSpPr/>
              <p:nvPr/>
            </p:nvSpPr>
            <p:spPr>
              <a:xfrm>
                <a:off x="2893425" y="4634725"/>
                <a:ext cx="72750" cy="200800"/>
              </a:xfrm>
              <a:custGeom>
                <a:rect b="b" l="l" r="r" t="t"/>
                <a:pathLst>
                  <a:path extrusionOk="0" h="8032" w="2910">
                    <a:moveTo>
                      <a:pt x="1330" y="0"/>
                    </a:moveTo>
                    <a:lnTo>
                      <a:pt x="1234" y="39"/>
                    </a:lnTo>
                    <a:lnTo>
                      <a:pt x="1118" y="96"/>
                    </a:lnTo>
                    <a:lnTo>
                      <a:pt x="1002" y="193"/>
                    </a:lnTo>
                    <a:lnTo>
                      <a:pt x="906" y="289"/>
                    </a:lnTo>
                    <a:lnTo>
                      <a:pt x="791" y="424"/>
                    </a:lnTo>
                    <a:lnTo>
                      <a:pt x="694" y="578"/>
                    </a:lnTo>
                    <a:lnTo>
                      <a:pt x="598" y="751"/>
                    </a:lnTo>
                    <a:lnTo>
                      <a:pt x="521" y="944"/>
                    </a:lnTo>
                    <a:lnTo>
                      <a:pt x="425" y="1156"/>
                    </a:lnTo>
                    <a:lnTo>
                      <a:pt x="290" y="1618"/>
                    </a:lnTo>
                    <a:lnTo>
                      <a:pt x="174" y="2157"/>
                    </a:lnTo>
                    <a:lnTo>
                      <a:pt x="78" y="2735"/>
                    </a:lnTo>
                    <a:lnTo>
                      <a:pt x="20" y="3351"/>
                    </a:lnTo>
                    <a:lnTo>
                      <a:pt x="1" y="4006"/>
                    </a:lnTo>
                    <a:lnTo>
                      <a:pt x="20" y="4661"/>
                    </a:lnTo>
                    <a:lnTo>
                      <a:pt x="78" y="5277"/>
                    </a:lnTo>
                    <a:lnTo>
                      <a:pt x="174" y="5874"/>
                    </a:lnTo>
                    <a:lnTo>
                      <a:pt x="290" y="6394"/>
                    </a:lnTo>
                    <a:lnTo>
                      <a:pt x="425" y="6857"/>
                    </a:lnTo>
                    <a:lnTo>
                      <a:pt x="521" y="7069"/>
                    </a:lnTo>
                    <a:lnTo>
                      <a:pt x="598" y="7261"/>
                    </a:lnTo>
                    <a:lnTo>
                      <a:pt x="694" y="7434"/>
                    </a:lnTo>
                    <a:lnTo>
                      <a:pt x="791" y="7589"/>
                    </a:lnTo>
                    <a:lnTo>
                      <a:pt x="906" y="7723"/>
                    </a:lnTo>
                    <a:lnTo>
                      <a:pt x="1002" y="7839"/>
                    </a:lnTo>
                    <a:lnTo>
                      <a:pt x="1118" y="7916"/>
                    </a:lnTo>
                    <a:lnTo>
                      <a:pt x="1234" y="7974"/>
                    </a:lnTo>
                    <a:lnTo>
                      <a:pt x="1330" y="8012"/>
                    </a:lnTo>
                    <a:lnTo>
                      <a:pt x="1465" y="8032"/>
                    </a:lnTo>
                    <a:lnTo>
                      <a:pt x="1600" y="8012"/>
                    </a:lnTo>
                    <a:lnTo>
                      <a:pt x="1754" y="7955"/>
                    </a:lnTo>
                    <a:lnTo>
                      <a:pt x="1888" y="7839"/>
                    </a:lnTo>
                    <a:lnTo>
                      <a:pt x="2023" y="7704"/>
                    </a:lnTo>
                    <a:lnTo>
                      <a:pt x="2158" y="7550"/>
                    </a:lnTo>
                    <a:lnTo>
                      <a:pt x="2274" y="7338"/>
                    </a:lnTo>
                    <a:lnTo>
                      <a:pt x="2389" y="7107"/>
                    </a:lnTo>
                    <a:lnTo>
                      <a:pt x="2486" y="6857"/>
                    </a:lnTo>
                    <a:lnTo>
                      <a:pt x="2582" y="6568"/>
                    </a:lnTo>
                    <a:lnTo>
                      <a:pt x="2659" y="6260"/>
                    </a:lnTo>
                    <a:lnTo>
                      <a:pt x="2736" y="5932"/>
                    </a:lnTo>
                    <a:lnTo>
                      <a:pt x="2794" y="5566"/>
                    </a:lnTo>
                    <a:lnTo>
                      <a:pt x="2851" y="5200"/>
                    </a:lnTo>
                    <a:lnTo>
                      <a:pt x="2890" y="4815"/>
                    </a:lnTo>
                    <a:lnTo>
                      <a:pt x="2909" y="4430"/>
                    </a:lnTo>
                    <a:lnTo>
                      <a:pt x="2909" y="4006"/>
                    </a:lnTo>
                    <a:lnTo>
                      <a:pt x="2909" y="3602"/>
                    </a:lnTo>
                    <a:lnTo>
                      <a:pt x="2890" y="3197"/>
                    </a:lnTo>
                    <a:lnTo>
                      <a:pt x="2851" y="2812"/>
                    </a:lnTo>
                    <a:lnTo>
                      <a:pt x="2794" y="2446"/>
                    </a:lnTo>
                    <a:lnTo>
                      <a:pt x="2736" y="2099"/>
                    </a:lnTo>
                    <a:lnTo>
                      <a:pt x="2659" y="1772"/>
                    </a:lnTo>
                    <a:lnTo>
                      <a:pt x="2582" y="1464"/>
                    </a:lnTo>
                    <a:lnTo>
                      <a:pt x="2486" y="1175"/>
                    </a:lnTo>
                    <a:lnTo>
                      <a:pt x="2389" y="905"/>
                    </a:lnTo>
                    <a:lnTo>
                      <a:pt x="2274" y="674"/>
                    </a:lnTo>
                    <a:lnTo>
                      <a:pt x="2158" y="482"/>
                    </a:lnTo>
                    <a:lnTo>
                      <a:pt x="2023" y="308"/>
                    </a:lnTo>
                    <a:lnTo>
                      <a:pt x="1888" y="173"/>
                    </a:lnTo>
                    <a:lnTo>
                      <a:pt x="1754" y="77"/>
                    </a:lnTo>
                    <a:lnTo>
                      <a:pt x="1600" y="19"/>
                    </a:lnTo>
                    <a:lnTo>
                      <a:pt x="146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25"/>
              <p:cNvSpPr/>
              <p:nvPr/>
            </p:nvSpPr>
            <p:spPr>
              <a:xfrm>
                <a:off x="2893425" y="4639525"/>
                <a:ext cx="50125" cy="191175"/>
              </a:xfrm>
              <a:custGeom>
                <a:rect b="b" l="l" r="r" t="t"/>
                <a:pathLst>
                  <a:path extrusionOk="0" h="7647" w="2005">
                    <a:moveTo>
                      <a:pt x="1002" y="1"/>
                    </a:moveTo>
                    <a:lnTo>
                      <a:pt x="906" y="97"/>
                    </a:lnTo>
                    <a:lnTo>
                      <a:pt x="791" y="232"/>
                    </a:lnTo>
                    <a:lnTo>
                      <a:pt x="694" y="386"/>
                    </a:lnTo>
                    <a:lnTo>
                      <a:pt x="598" y="559"/>
                    </a:lnTo>
                    <a:lnTo>
                      <a:pt x="521" y="752"/>
                    </a:lnTo>
                    <a:lnTo>
                      <a:pt x="425" y="964"/>
                    </a:lnTo>
                    <a:lnTo>
                      <a:pt x="290" y="1426"/>
                    </a:lnTo>
                    <a:lnTo>
                      <a:pt x="174" y="1965"/>
                    </a:lnTo>
                    <a:lnTo>
                      <a:pt x="78" y="2543"/>
                    </a:lnTo>
                    <a:lnTo>
                      <a:pt x="20" y="3159"/>
                    </a:lnTo>
                    <a:lnTo>
                      <a:pt x="1" y="3814"/>
                    </a:lnTo>
                    <a:lnTo>
                      <a:pt x="20" y="4469"/>
                    </a:lnTo>
                    <a:lnTo>
                      <a:pt x="78" y="5085"/>
                    </a:lnTo>
                    <a:lnTo>
                      <a:pt x="174" y="5682"/>
                    </a:lnTo>
                    <a:lnTo>
                      <a:pt x="290" y="6202"/>
                    </a:lnTo>
                    <a:lnTo>
                      <a:pt x="425" y="6665"/>
                    </a:lnTo>
                    <a:lnTo>
                      <a:pt x="521" y="6877"/>
                    </a:lnTo>
                    <a:lnTo>
                      <a:pt x="598" y="7069"/>
                    </a:lnTo>
                    <a:lnTo>
                      <a:pt x="694" y="7242"/>
                    </a:lnTo>
                    <a:lnTo>
                      <a:pt x="791" y="7397"/>
                    </a:lnTo>
                    <a:lnTo>
                      <a:pt x="906" y="7531"/>
                    </a:lnTo>
                    <a:lnTo>
                      <a:pt x="1002" y="7647"/>
                    </a:lnTo>
                    <a:lnTo>
                      <a:pt x="1118" y="7531"/>
                    </a:lnTo>
                    <a:lnTo>
                      <a:pt x="1214" y="7397"/>
                    </a:lnTo>
                    <a:lnTo>
                      <a:pt x="1311" y="7242"/>
                    </a:lnTo>
                    <a:lnTo>
                      <a:pt x="1407" y="7069"/>
                    </a:lnTo>
                    <a:lnTo>
                      <a:pt x="1503" y="6877"/>
                    </a:lnTo>
                    <a:lnTo>
                      <a:pt x="1580" y="6665"/>
                    </a:lnTo>
                    <a:lnTo>
                      <a:pt x="1734" y="6202"/>
                    </a:lnTo>
                    <a:lnTo>
                      <a:pt x="1850" y="5682"/>
                    </a:lnTo>
                    <a:lnTo>
                      <a:pt x="1946" y="5085"/>
                    </a:lnTo>
                    <a:lnTo>
                      <a:pt x="1985" y="4469"/>
                    </a:lnTo>
                    <a:lnTo>
                      <a:pt x="2004" y="3814"/>
                    </a:lnTo>
                    <a:lnTo>
                      <a:pt x="1985" y="3159"/>
                    </a:lnTo>
                    <a:lnTo>
                      <a:pt x="1946" y="2543"/>
                    </a:lnTo>
                    <a:lnTo>
                      <a:pt x="1850" y="1965"/>
                    </a:lnTo>
                    <a:lnTo>
                      <a:pt x="1734" y="1426"/>
                    </a:lnTo>
                    <a:lnTo>
                      <a:pt x="1580" y="964"/>
                    </a:lnTo>
                    <a:lnTo>
                      <a:pt x="1503" y="752"/>
                    </a:lnTo>
                    <a:lnTo>
                      <a:pt x="1407" y="559"/>
                    </a:lnTo>
                    <a:lnTo>
                      <a:pt x="1311" y="386"/>
                    </a:lnTo>
                    <a:lnTo>
                      <a:pt x="1214" y="232"/>
                    </a:lnTo>
                    <a:lnTo>
                      <a:pt x="1118" y="97"/>
                    </a:lnTo>
                    <a:lnTo>
                      <a:pt x="100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25"/>
              <p:cNvSpPr/>
              <p:nvPr/>
            </p:nvSpPr>
            <p:spPr>
              <a:xfrm>
                <a:off x="2472600" y="4625075"/>
                <a:ext cx="210450" cy="361650"/>
              </a:xfrm>
              <a:custGeom>
                <a:rect b="b" l="l" r="r" t="t"/>
                <a:pathLst>
                  <a:path extrusionOk="0" h="14466" w="8418">
                    <a:moveTo>
                      <a:pt x="2485" y="1"/>
                    </a:moveTo>
                    <a:lnTo>
                      <a:pt x="2370" y="39"/>
                    </a:lnTo>
                    <a:lnTo>
                      <a:pt x="2235" y="78"/>
                    </a:lnTo>
                    <a:lnTo>
                      <a:pt x="2100" y="136"/>
                    </a:lnTo>
                    <a:lnTo>
                      <a:pt x="1965" y="232"/>
                    </a:lnTo>
                    <a:lnTo>
                      <a:pt x="1850" y="328"/>
                    </a:lnTo>
                    <a:lnTo>
                      <a:pt x="1734" y="444"/>
                    </a:lnTo>
                    <a:lnTo>
                      <a:pt x="1599" y="559"/>
                    </a:lnTo>
                    <a:lnTo>
                      <a:pt x="1387" y="868"/>
                    </a:lnTo>
                    <a:lnTo>
                      <a:pt x="1156" y="1234"/>
                    </a:lnTo>
                    <a:lnTo>
                      <a:pt x="964" y="1657"/>
                    </a:lnTo>
                    <a:lnTo>
                      <a:pt x="771" y="2119"/>
                    </a:lnTo>
                    <a:lnTo>
                      <a:pt x="598" y="2640"/>
                    </a:lnTo>
                    <a:lnTo>
                      <a:pt x="463" y="3179"/>
                    </a:lnTo>
                    <a:lnTo>
                      <a:pt x="328" y="3776"/>
                    </a:lnTo>
                    <a:lnTo>
                      <a:pt x="213" y="4411"/>
                    </a:lnTo>
                    <a:lnTo>
                      <a:pt x="116" y="5086"/>
                    </a:lnTo>
                    <a:lnTo>
                      <a:pt x="58" y="5779"/>
                    </a:lnTo>
                    <a:lnTo>
                      <a:pt x="20" y="6492"/>
                    </a:lnTo>
                    <a:lnTo>
                      <a:pt x="1" y="7243"/>
                    </a:lnTo>
                    <a:lnTo>
                      <a:pt x="20" y="7975"/>
                    </a:lnTo>
                    <a:lnTo>
                      <a:pt x="58" y="8687"/>
                    </a:lnTo>
                    <a:lnTo>
                      <a:pt x="116" y="9381"/>
                    </a:lnTo>
                    <a:lnTo>
                      <a:pt x="213" y="10055"/>
                    </a:lnTo>
                    <a:lnTo>
                      <a:pt x="328" y="10690"/>
                    </a:lnTo>
                    <a:lnTo>
                      <a:pt x="463" y="11287"/>
                    </a:lnTo>
                    <a:lnTo>
                      <a:pt x="598" y="11846"/>
                    </a:lnTo>
                    <a:lnTo>
                      <a:pt x="771" y="12347"/>
                    </a:lnTo>
                    <a:lnTo>
                      <a:pt x="964" y="12828"/>
                    </a:lnTo>
                    <a:lnTo>
                      <a:pt x="1156" y="13233"/>
                    </a:lnTo>
                    <a:lnTo>
                      <a:pt x="1387" y="13599"/>
                    </a:lnTo>
                    <a:lnTo>
                      <a:pt x="1599" y="13907"/>
                    </a:lnTo>
                    <a:lnTo>
                      <a:pt x="1734" y="14041"/>
                    </a:lnTo>
                    <a:lnTo>
                      <a:pt x="1850" y="14157"/>
                    </a:lnTo>
                    <a:lnTo>
                      <a:pt x="1965" y="14253"/>
                    </a:lnTo>
                    <a:lnTo>
                      <a:pt x="2100" y="14330"/>
                    </a:lnTo>
                    <a:lnTo>
                      <a:pt x="2235" y="14388"/>
                    </a:lnTo>
                    <a:lnTo>
                      <a:pt x="2370" y="14446"/>
                    </a:lnTo>
                    <a:lnTo>
                      <a:pt x="2485" y="14465"/>
                    </a:lnTo>
                    <a:lnTo>
                      <a:pt x="8417" y="14465"/>
                    </a:lnTo>
                    <a:lnTo>
                      <a:pt x="8417"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25"/>
              <p:cNvSpPr/>
              <p:nvPr/>
            </p:nvSpPr>
            <p:spPr>
              <a:xfrm>
                <a:off x="2617525" y="4625075"/>
                <a:ext cx="131000" cy="361650"/>
              </a:xfrm>
              <a:custGeom>
                <a:rect b="b" l="l" r="r" t="t"/>
                <a:pathLst>
                  <a:path extrusionOk="0" h="14466" w="5240">
                    <a:moveTo>
                      <a:pt x="2486" y="1"/>
                    </a:moveTo>
                    <a:lnTo>
                      <a:pt x="2351" y="39"/>
                    </a:lnTo>
                    <a:lnTo>
                      <a:pt x="2216" y="78"/>
                    </a:lnTo>
                    <a:lnTo>
                      <a:pt x="2100" y="136"/>
                    </a:lnTo>
                    <a:lnTo>
                      <a:pt x="1965" y="232"/>
                    </a:lnTo>
                    <a:lnTo>
                      <a:pt x="1850" y="328"/>
                    </a:lnTo>
                    <a:lnTo>
                      <a:pt x="1715" y="444"/>
                    </a:lnTo>
                    <a:lnTo>
                      <a:pt x="1600" y="559"/>
                    </a:lnTo>
                    <a:lnTo>
                      <a:pt x="1368" y="868"/>
                    </a:lnTo>
                    <a:lnTo>
                      <a:pt x="1157" y="1234"/>
                    </a:lnTo>
                    <a:lnTo>
                      <a:pt x="964" y="1657"/>
                    </a:lnTo>
                    <a:lnTo>
                      <a:pt x="771" y="2119"/>
                    </a:lnTo>
                    <a:lnTo>
                      <a:pt x="598" y="2640"/>
                    </a:lnTo>
                    <a:lnTo>
                      <a:pt x="444" y="3179"/>
                    </a:lnTo>
                    <a:lnTo>
                      <a:pt x="309" y="3776"/>
                    </a:lnTo>
                    <a:lnTo>
                      <a:pt x="213" y="4411"/>
                    </a:lnTo>
                    <a:lnTo>
                      <a:pt x="117" y="5086"/>
                    </a:lnTo>
                    <a:lnTo>
                      <a:pt x="59" y="5779"/>
                    </a:lnTo>
                    <a:lnTo>
                      <a:pt x="20" y="6492"/>
                    </a:lnTo>
                    <a:lnTo>
                      <a:pt x="1" y="7243"/>
                    </a:lnTo>
                    <a:lnTo>
                      <a:pt x="20" y="7975"/>
                    </a:lnTo>
                    <a:lnTo>
                      <a:pt x="59" y="8687"/>
                    </a:lnTo>
                    <a:lnTo>
                      <a:pt x="117" y="9381"/>
                    </a:lnTo>
                    <a:lnTo>
                      <a:pt x="213" y="10055"/>
                    </a:lnTo>
                    <a:lnTo>
                      <a:pt x="309" y="10690"/>
                    </a:lnTo>
                    <a:lnTo>
                      <a:pt x="444" y="11287"/>
                    </a:lnTo>
                    <a:lnTo>
                      <a:pt x="598" y="11846"/>
                    </a:lnTo>
                    <a:lnTo>
                      <a:pt x="771" y="12347"/>
                    </a:lnTo>
                    <a:lnTo>
                      <a:pt x="964" y="12828"/>
                    </a:lnTo>
                    <a:lnTo>
                      <a:pt x="1157" y="13233"/>
                    </a:lnTo>
                    <a:lnTo>
                      <a:pt x="1368" y="13599"/>
                    </a:lnTo>
                    <a:lnTo>
                      <a:pt x="1600" y="13907"/>
                    </a:lnTo>
                    <a:lnTo>
                      <a:pt x="1715" y="14041"/>
                    </a:lnTo>
                    <a:lnTo>
                      <a:pt x="1850" y="14157"/>
                    </a:lnTo>
                    <a:lnTo>
                      <a:pt x="1965" y="14253"/>
                    </a:lnTo>
                    <a:lnTo>
                      <a:pt x="2100" y="14330"/>
                    </a:lnTo>
                    <a:lnTo>
                      <a:pt x="2216" y="14388"/>
                    </a:lnTo>
                    <a:lnTo>
                      <a:pt x="2351" y="14446"/>
                    </a:lnTo>
                    <a:lnTo>
                      <a:pt x="2486" y="14465"/>
                    </a:lnTo>
                    <a:lnTo>
                      <a:pt x="2755" y="14465"/>
                    </a:lnTo>
                    <a:lnTo>
                      <a:pt x="2890" y="14446"/>
                    </a:lnTo>
                    <a:lnTo>
                      <a:pt x="3025" y="14388"/>
                    </a:lnTo>
                    <a:lnTo>
                      <a:pt x="3160" y="14330"/>
                    </a:lnTo>
                    <a:lnTo>
                      <a:pt x="3275" y="14253"/>
                    </a:lnTo>
                    <a:lnTo>
                      <a:pt x="3410" y="14157"/>
                    </a:lnTo>
                    <a:lnTo>
                      <a:pt x="3526" y="14041"/>
                    </a:lnTo>
                    <a:lnTo>
                      <a:pt x="3641" y="13907"/>
                    </a:lnTo>
                    <a:lnTo>
                      <a:pt x="3872" y="13599"/>
                    </a:lnTo>
                    <a:lnTo>
                      <a:pt x="4084" y="13233"/>
                    </a:lnTo>
                    <a:lnTo>
                      <a:pt x="4296" y="12828"/>
                    </a:lnTo>
                    <a:lnTo>
                      <a:pt x="4469" y="12347"/>
                    </a:lnTo>
                    <a:lnTo>
                      <a:pt x="4643" y="11846"/>
                    </a:lnTo>
                    <a:lnTo>
                      <a:pt x="4797" y="11287"/>
                    </a:lnTo>
                    <a:lnTo>
                      <a:pt x="4932" y="10690"/>
                    </a:lnTo>
                    <a:lnTo>
                      <a:pt x="5047" y="10055"/>
                    </a:lnTo>
                    <a:lnTo>
                      <a:pt x="5124" y="9381"/>
                    </a:lnTo>
                    <a:lnTo>
                      <a:pt x="5201" y="8687"/>
                    </a:lnTo>
                    <a:lnTo>
                      <a:pt x="5240" y="7975"/>
                    </a:lnTo>
                    <a:lnTo>
                      <a:pt x="5240" y="7243"/>
                    </a:lnTo>
                    <a:lnTo>
                      <a:pt x="5240" y="6492"/>
                    </a:lnTo>
                    <a:lnTo>
                      <a:pt x="5201" y="5779"/>
                    </a:lnTo>
                    <a:lnTo>
                      <a:pt x="5124" y="5086"/>
                    </a:lnTo>
                    <a:lnTo>
                      <a:pt x="5047" y="4411"/>
                    </a:lnTo>
                    <a:lnTo>
                      <a:pt x="4932" y="3776"/>
                    </a:lnTo>
                    <a:lnTo>
                      <a:pt x="4797" y="3179"/>
                    </a:lnTo>
                    <a:lnTo>
                      <a:pt x="4643" y="2640"/>
                    </a:lnTo>
                    <a:lnTo>
                      <a:pt x="4469" y="2119"/>
                    </a:lnTo>
                    <a:lnTo>
                      <a:pt x="4296" y="1657"/>
                    </a:lnTo>
                    <a:lnTo>
                      <a:pt x="4084" y="1234"/>
                    </a:lnTo>
                    <a:lnTo>
                      <a:pt x="3872" y="868"/>
                    </a:lnTo>
                    <a:lnTo>
                      <a:pt x="3641" y="559"/>
                    </a:lnTo>
                    <a:lnTo>
                      <a:pt x="3526" y="444"/>
                    </a:lnTo>
                    <a:lnTo>
                      <a:pt x="3410" y="328"/>
                    </a:lnTo>
                    <a:lnTo>
                      <a:pt x="3275" y="232"/>
                    </a:lnTo>
                    <a:lnTo>
                      <a:pt x="3160" y="136"/>
                    </a:lnTo>
                    <a:lnTo>
                      <a:pt x="3025" y="78"/>
                    </a:lnTo>
                    <a:lnTo>
                      <a:pt x="2890" y="39"/>
                    </a:lnTo>
                    <a:lnTo>
                      <a:pt x="275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25"/>
              <p:cNvSpPr/>
              <p:nvPr/>
            </p:nvSpPr>
            <p:spPr>
              <a:xfrm>
                <a:off x="2646900" y="4705500"/>
                <a:ext cx="72750" cy="200800"/>
              </a:xfrm>
              <a:custGeom>
                <a:rect b="b" l="l" r="r" t="t"/>
                <a:pathLst>
                  <a:path extrusionOk="0" h="8032" w="2910">
                    <a:moveTo>
                      <a:pt x="1445" y="0"/>
                    </a:moveTo>
                    <a:lnTo>
                      <a:pt x="1291" y="20"/>
                    </a:lnTo>
                    <a:lnTo>
                      <a:pt x="1156" y="77"/>
                    </a:lnTo>
                    <a:lnTo>
                      <a:pt x="1022" y="174"/>
                    </a:lnTo>
                    <a:lnTo>
                      <a:pt x="887" y="308"/>
                    </a:lnTo>
                    <a:lnTo>
                      <a:pt x="752" y="482"/>
                    </a:lnTo>
                    <a:lnTo>
                      <a:pt x="636" y="694"/>
                    </a:lnTo>
                    <a:lnTo>
                      <a:pt x="521" y="925"/>
                    </a:lnTo>
                    <a:lnTo>
                      <a:pt x="425" y="1175"/>
                    </a:lnTo>
                    <a:lnTo>
                      <a:pt x="328" y="1464"/>
                    </a:lnTo>
                    <a:lnTo>
                      <a:pt x="251" y="1772"/>
                    </a:lnTo>
                    <a:lnTo>
                      <a:pt x="174" y="2100"/>
                    </a:lnTo>
                    <a:lnTo>
                      <a:pt x="116" y="2446"/>
                    </a:lnTo>
                    <a:lnTo>
                      <a:pt x="59" y="2832"/>
                    </a:lnTo>
                    <a:lnTo>
                      <a:pt x="20" y="3217"/>
                    </a:lnTo>
                    <a:lnTo>
                      <a:pt x="1" y="3602"/>
                    </a:lnTo>
                    <a:lnTo>
                      <a:pt x="1" y="4026"/>
                    </a:lnTo>
                    <a:lnTo>
                      <a:pt x="1" y="4430"/>
                    </a:lnTo>
                    <a:lnTo>
                      <a:pt x="20" y="4835"/>
                    </a:lnTo>
                    <a:lnTo>
                      <a:pt x="59" y="5220"/>
                    </a:lnTo>
                    <a:lnTo>
                      <a:pt x="116" y="5586"/>
                    </a:lnTo>
                    <a:lnTo>
                      <a:pt x="174" y="5932"/>
                    </a:lnTo>
                    <a:lnTo>
                      <a:pt x="251" y="6260"/>
                    </a:lnTo>
                    <a:lnTo>
                      <a:pt x="328" y="6568"/>
                    </a:lnTo>
                    <a:lnTo>
                      <a:pt x="425" y="6857"/>
                    </a:lnTo>
                    <a:lnTo>
                      <a:pt x="521" y="7127"/>
                    </a:lnTo>
                    <a:lnTo>
                      <a:pt x="636" y="7358"/>
                    </a:lnTo>
                    <a:lnTo>
                      <a:pt x="752" y="7550"/>
                    </a:lnTo>
                    <a:lnTo>
                      <a:pt x="887" y="7724"/>
                    </a:lnTo>
                    <a:lnTo>
                      <a:pt x="1022" y="7858"/>
                    </a:lnTo>
                    <a:lnTo>
                      <a:pt x="1156" y="7955"/>
                    </a:lnTo>
                    <a:lnTo>
                      <a:pt x="1291" y="8013"/>
                    </a:lnTo>
                    <a:lnTo>
                      <a:pt x="1445" y="8032"/>
                    </a:lnTo>
                    <a:lnTo>
                      <a:pt x="1599" y="8013"/>
                    </a:lnTo>
                    <a:lnTo>
                      <a:pt x="1734" y="7955"/>
                    </a:lnTo>
                    <a:lnTo>
                      <a:pt x="1888" y="7858"/>
                    </a:lnTo>
                    <a:lnTo>
                      <a:pt x="2023" y="7724"/>
                    </a:lnTo>
                    <a:lnTo>
                      <a:pt x="2139" y="7550"/>
                    </a:lnTo>
                    <a:lnTo>
                      <a:pt x="2254" y="7358"/>
                    </a:lnTo>
                    <a:lnTo>
                      <a:pt x="2370" y="7127"/>
                    </a:lnTo>
                    <a:lnTo>
                      <a:pt x="2485" y="6857"/>
                    </a:lnTo>
                    <a:lnTo>
                      <a:pt x="2562" y="6568"/>
                    </a:lnTo>
                    <a:lnTo>
                      <a:pt x="2659" y="6260"/>
                    </a:lnTo>
                    <a:lnTo>
                      <a:pt x="2736" y="5932"/>
                    </a:lnTo>
                    <a:lnTo>
                      <a:pt x="2794" y="5586"/>
                    </a:lnTo>
                    <a:lnTo>
                      <a:pt x="2832" y="5220"/>
                    </a:lnTo>
                    <a:lnTo>
                      <a:pt x="2871" y="4835"/>
                    </a:lnTo>
                    <a:lnTo>
                      <a:pt x="2890" y="4430"/>
                    </a:lnTo>
                    <a:lnTo>
                      <a:pt x="2909" y="4026"/>
                    </a:lnTo>
                    <a:lnTo>
                      <a:pt x="2890" y="3602"/>
                    </a:lnTo>
                    <a:lnTo>
                      <a:pt x="2871" y="3217"/>
                    </a:lnTo>
                    <a:lnTo>
                      <a:pt x="2832" y="2832"/>
                    </a:lnTo>
                    <a:lnTo>
                      <a:pt x="2794" y="2446"/>
                    </a:lnTo>
                    <a:lnTo>
                      <a:pt x="2736" y="2100"/>
                    </a:lnTo>
                    <a:lnTo>
                      <a:pt x="2659" y="1772"/>
                    </a:lnTo>
                    <a:lnTo>
                      <a:pt x="2562" y="1464"/>
                    </a:lnTo>
                    <a:lnTo>
                      <a:pt x="2485" y="1175"/>
                    </a:lnTo>
                    <a:lnTo>
                      <a:pt x="2370" y="925"/>
                    </a:lnTo>
                    <a:lnTo>
                      <a:pt x="2254" y="694"/>
                    </a:lnTo>
                    <a:lnTo>
                      <a:pt x="2139" y="482"/>
                    </a:lnTo>
                    <a:lnTo>
                      <a:pt x="2023" y="308"/>
                    </a:lnTo>
                    <a:lnTo>
                      <a:pt x="1888" y="174"/>
                    </a:lnTo>
                    <a:lnTo>
                      <a:pt x="173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25"/>
              <p:cNvSpPr/>
              <p:nvPr/>
            </p:nvSpPr>
            <p:spPr>
              <a:xfrm>
                <a:off x="2646900" y="4705500"/>
                <a:ext cx="72750" cy="200800"/>
              </a:xfrm>
              <a:custGeom>
                <a:rect b="b" l="l" r="r" t="t"/>
                <a:pathLst>
                  <a:path extrusionOk="0" h="8032" w="2910">
                    <a:moveTo>
                      <a:pt x="1445" y="0"/>
                    </a:moveTo>
                    <a:lnTo>
                      <a:pt x="1330" y="20"/>
                    </a:lnTo>
                    <a:lnTo>
                      <a:pt x="1214" y="58"/>
                    </a:lnTo>
                    <a:lnTo>
                      <a:pt x="1099" y="116"/>
                    </a:lnTo>
                    <a:lnTo>
                      <a:pt x="1002" y="193"/>
                    </a:lnTo>
                    <a:lnTo>
                      <a:pt x="887" y="308"/>
                    </a:lnTo>
                    <a:lnTo>
                      <a:pt x="790" y="443"/>
                    </a:lnTo>
                    <a:lnTo>
                      <a:pt x="694" y="597"/>
                    </a:lnTo>
                    <a:lnTo>
                      <a:pt x="598" y="771"/>
                    </a:lnTo>
                    <a:lnTo>
                      <a:pt x="502" y="963"/>
                    </a:lnTo>
                    <a:lnTo>
                      <a:pt x="425" y="1156"/>
                    </a:lnTo>
                    <a:lnTo>
                      <a:pt x="270" y="1637"/>
                    </a:lnTo>
                    <a:lnTo>
                      <a:pt x="155" y="2157"/>
                    </a:lnTo>
                    <a:lnTo>
                      <a:pt x="78" y="2735"/>
                    </a:lnTo>
                    <a:lnTo>
                      <a:pt x="20" y="3371"/>
                    </a:lnTo>
                    <a:lnTo>
                      <a:pt x="1" y="4026"/>
                    </a:lnTo>
                    <a:lnTo>
                      <a:pt x="20" y="4681"/>
                    </a:lnTo>
                    <a:lnTo>
                      <a:pt x="78" y="5297"/>
                    </a:lnTo>
                    <a:lnTo>
                      <a:pt x="155" y="5875"/>
                    </a:lnTo>
                    <a:lnTo>
                      <a:pt x="270" y="6395"/>
                    </a:lnTo>
                    <a:lnTo>
                      <a:pt x="425" y="6876"/>
                    </a:lnTo>
                    <a:lnTo>
                      <a:pt x="502" y="7088"/>
                    </a:lnTo>
                    <a:lnTo>
                      <a:pt x="598" y="7281"/>
                    </a:lnTo>
                    <a:lnTo>
                      <a:pt x="694" y="7454"/>
                    </a:lnTo>
                    <a:lnTo>
                      <a:pt x="790" y="7608"/>
                    </a:lnTo>
                    <a:lnTo>
                      <a:pt x="887" y="7724"/>
                    </a:lnTo>
                    <a:lnTo>
                      <a:pt x="1002" y="7839"/>
                    </a:lnTo>
                    <a:lnTo>
                      <a:pt x="1099" y="7916"/>
                    </a:lnTo>
                    <a:lnTo>
                      <a:pt x="1214" y="7993"/>
                    </a:lnTo>
                    <a:lnTo>
                      <a:pt x="1330" y="8032"/>
                    </a:lnTo>
                    <a:lnTo>
                      <a:pt x="1445" y="8032"/>
                    </a:lnTo>
                    <a:lnTo>
                      <a:pt x="1599" y="8013"/>
                    </a:lnTo>
                    <a:lnTo>
                      <a:pt x="1734" y="7955"/>
                    </a:lnTo>
                    <a:lnTo>
                      <a:pt x="1888" y="7858"/>
                    </a:lnTo>
                    <a:lnTo>
                      <a:pt x="2023" y="7724"/>
                    </a:lnTo>
                    <a:lnTo>
                      <a:pt x="2139" y="7550"/>
                    </a:lnTo>
                    <a:lnTo>
                      <a:pt x="2254" y="7358"/>
                    </a:lnTo>
                    <a:lnTo>
                      <a:pt x="2370" y="7127"/>
                    </a:lnTo>
                    <a:lnTo>
                      <a:pt x="2485" y="6857"/>
                    </a:lnTo>
                    <a:lnTo>
                      <a:pt x="2562" y="6568"/>
                    </a:lnTo>
                    <a:lnTo>
                      <a:pt x="2659" y="6260"/>
                    </a:lnTo>
                    <a:lnTo>
                      <a:pt x="2736" y="5932"/>
                    </a:lnTo>
                    <a:lnTo>
                      <a:pt x="2794" y="5586"/>
                    </a:lnTo>
                    <a:lnTo>
                      <a:pt x="2832" y="5220"/>
                    </a:lnTo>
                    <a:lnTo>
                      <a:pt x="2871" y="4835"/>
                    </a:lnTo>
                    <a:lnTo>
                      <a:pt x="2890" y="4430"/>
                    </a:lnTo>
                    <a:lnTo>
                      <a:pt x="2909" y="4026"/>
                    </a:lnTo>
                    <a:lnTo>
                      <a:pt x="2890" y="3602"/>
                    </a:lnTo>
                    <a:lnTo>
                      <a:pt x="2871" y="3217"/>
                    </a:lnTo>
                    <a:lnTo>
                      <a:pt x="2832" y="2832"/>
                    </a:lnTo>
                    <a:lnTo>
                      <a:pt x="2794" y="2446"/>
                    </a:lnTo>
                    <a:lnTo>
                      <a:pt x="2736" y="2100"/>
                    </a:lnTo>
                    <a:lnTo>
                      <a:pt x="2659" y="1772"/>
                    </a:lnTo>
                    <a:lnTo>
                      <a:pt x="2562" y="1464"/>
                    </a:lnTo>
                    <a:lnTo>
                      <a:pt x="2485" y="1175"/>
                    </a:lnTo>
                    <a:lnTo>
                      <a:pt x="2370" y="925"/>
                    </a:lnTo>
                    <a:lnTo>
                      <a:pt x="2254" y="694"/>
                    </a:lnTo>
                    <a:lnTo>
                      <a:pt x="2139" y="482"/>
                    </a:lnTo>
                    <a:lnTo>
                      <a:pt x="2023" y="308"/>
                    </a:lnTo>
                    <a:lnTo>
                      <a:pt x="1888" y="174"/>
                    </a:lnTo>
                    <a:lnTo>
                      <a:pt x="173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25"/>
              <p:cNvSpPr/>
              <p:nvPr/>
            </p:nvSpPr>
            <p:spPr>
              <a:xfrm>
                <a:off x="2646900" y="4710300"/>
                <a:ext cx="50100" cy="191200"/>
              </a:xfrm>
              <a:custGeom>
                <a:rect b="b" l="l" r="r" t="t"/>
                <a:pathLst>
                  <a:path extrusionOk="0" h="7648" w="2004">
                    <a:moveTo>
                      <a:pt x="1002" y="1"/>
                    </a:moveTo>
                    <a:lnTo>
                      <a:pt x="887" y="116"/>
                    </a:lnTo>
                    <a:lnTo>
                      <a:pt x="790" y="251"/>
                    </a:lnTo>
                    <a:lnTo>
                      <a:pt x="694" y="405"/>
                    </a:lnTo>
                    <a:lnTo>
                      <a:pt x="598" y="579"/>
                    </a:lnTo>
                    <a:lnTo>
                      <a:pt x="502" y="771"/>
                    </a:lnTo>
                    <a:lnTo>
                      <a:pt x="425" y="964"/>
                    </a:lnTo>
                    <a:lnTo>
                      <a:pt x="270" y="1445"/>
                    </a:lnTo>
                    <a:lnTo>
                      <a:pt x="155" y="1965"/>
                    </a:lnTo>
                    <a:lnTo>
                      <a:pt x="78" y="2543"/>
                    </a:lnTo>
                    <a:lnTo>
                      <a:pt x="20" y="3179"/>
                    </a:lnTo>
                    <a:lnTo>
                      <a:pt x="1" y="3834"/>
                    </a:lnTo>
                    <a:lnTo>
                      <a:pt x="20" y="4489"/>
                    </a:lnTo>
                    <a:lnTo>
                      <a:pt x="78" y="5105"/>
                    </a:lnTo>
                    <a:lnTo>
                      <a:pt x="155" y="5683"/>
                    </a:lnTo>
                    <a:lnTo>
                      <a:pt x="270" y="6203"/>
                    </a:lnTo>
                    <a:lnTo>
                      <a:pt x="425" y="6684"/>
                    </a:lnTo>
                    <a:lnTo>
                      <a:pt x="502" y="6896"/>
                    </a:lnTo>
                    <a:lnTo>
                      <a:pt x="598" y="7089"/>
                    </a:lnTo>
                    <a:lnTo>
                      <a:pt x="694" y="7262"/>
                    </a:lnTo>
                    <a:lnTo>
                      <a:pt x="790" y="7416"/>
                    </a:lnTo>
                    <a:lnTo>
                      <a:pt x="887" y="7532"/>
                    </a:lnTo>
                    <a:lnTo>
                      <a:pt x="1002" y="7647"/>
                    </a:lnTo>
                    <a:lnTo>
                      <a:pt x="1099" y="7532"/>
                    </a:lnTo>
                    <a:lnTo>
                      <a:pt x="1214" y="7416"/>
                    </a:lnTo>
                    <a:lnTo>
                      <a:pt x="1311" y="7262"/>
                    </a:lnTo>
                    <a:lnTo>
                      <a:pt x="1407" y="7089"/>
                    </a:lnTo>
                    <a:lnTo>
                      <a:pt x="1484" y="6896"/>
                    </a:lnTo>
                    <a:lnTo>
                      <a:pt x="1580" y="6684"/>
                    </a:lnTo>
                    <a:lnTo>
                      <a:pt x="1715" y="6203"/>
                    </a:lnTo>
                    <a:lnTo>
                      <a:pt x="1850" y="5683"/>
                    </a:lnTo>
                    <a:lnTo>
                      <a:pt x="1927" y="5105"/>
                    </a:lnTo>
                    <a:lnTo>
                      <a:pt x="1985" y="4489"/>
                    </a:lnTo>
                    <a:lnTo>
                      <a:pt x="2004" y="3834"/>
                    </a:lnTo>
                    <a:lnTo>
                      <a:pt x="1985" y="3179"/>
                    </a:lnTo>
                    <a:lnTo>
                      <a:pt x="1927" y="2543"/>
                    </a:lnTo>
                    <a:lnTo>
                      <a:pt x="1850" y="1965"/>
                    </a:lnTo>
                    <a:lnTo>
                      <a:pt x="1715" y="1445"/>
                    </a:lnTo>
                    <a:lnTo>
                      <a:pt x="1580" y="964"/>
                    </a:lnTo>
                    <a:lnTo>
                      <a:pt x="1484" y="771"/>
                    </a:lnTo>
                    <a:lnTo>
                      <a:pt x="1407" y="579"/>
                    </a:lnTo>
                    <a:lnTo>
                      <a:pt x="1311" y="405"/>
                    </a:lnTo>
                    <a:lnTo>
                      <a:pt x="1214" y="251"/>
                    </a:lnTo>
                    <a:lnTo>
                      <a:pt x="1099" y="116"/>
                    </a:lnTo>
                    <a:lnTo>
                      <a:pt x="100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25"/>
              <p:cNvSpPr/>
              <p:nvPr/>
            </p:nvSpPr>
            <p:spPr>
              <a:xfrm>
                <a:off x="1457125" y="4625075"/>
                <a:ext cx="210425" cy="361650"/>
              </a:xfrm>
              <a:custGeom>
                <a:rect b="b" l="l" r="r" t="t"/>
                <a:pathLst>
                  <a:path extrusionOk="0" h="14466" w="8417">
                    <a:moveTo>
                      <a:pt x="2485" y="1"/>
                    </a:moveTo>
                    <a:lnTo>
                      <a:pt x="2350" y="39"/>
                    </a:lnTo>
                    <a:lnTo>
                      <a:pt x="2234" y="78"/>
                    </a:lnTo>
                    <a:lnTo>
                      <a:pt x="2100" y="136"/>
                    </a:lnTo>
                    <a:lnTo>
                      <a:pt x="1965" y="232"/>
                    </a:lnTo>
                    <a:lnTo>
                      <a:pt x="1849" y="328"/>
                    </a:lnTo>
                    <a:lnTo>
                      <a:pt x="1734" y="444"/>
                    </a:lnTo>
                    <a:lnTo>
                      <a:pt x="1599" y="559"/>
                    </a:lnTo>
                    <a:lnTo>
                      <a:pt x="1368" y="868"/>
                    </a:lnTo>
                    <a:lnTo>
                      <a:pt x="1156" y="1234"/>
                    </a:lnTo>
                    <a:lnTo>
                      <a:pt x="963" y="1657"/>
                    </a:lnTo>
                    <a:lnTo>
                      <a:pt x="771" y="2119"/>
                    </a:lnTo>
                    <a:lnTo>
                      <a:pt x="597" y="2640"/>
                    </a:lnTo>
                    <a:lnTo>
                      <a:pt x="443" y="3179"/>
                    </a:lnTo>
                    <a:lnTo>
                      <a:pt x="328" y="3776"/>
                    </a:lnTo>
                    <a:lnTo>
                      <a:pt x="212" y="4411"/>
                    </a:lnTo>
                    <a:lnTo>
                      <a:pt x="116" y="5086"/>
                    </a:lnTo>
                    <a:lnTo>
                      <a:pt x="58" y="5779"/>
                    </a:lnTo>
                    <a:lnTo>
                      <a:pt x="19" y="6492"/>
                    </a:lnTo>
                    <a:lnTo>
                      <a:pt x="0" y="7243"/>
                    </a:lnTo>
                    <a:lnTo>
                      <a:pt x="19" y="7975"/>
                    </a:lnTo>
                    <a:lnTo>
                      <a:pt x="58" y="8687"/>
                    </a:lnTo>
                    <a:lnTo>
                      <a:pt x="116" y="9381"/>
                    </a:lnTo>
                    <a:lnTo>
                      <a:pt x="212" y="10055"/>
                    </a:lnTo>
                    <a:lnTo>
                      <a:pt x="328" y="10690"/>
                    </a:lnTo>
                    <a:lnTo>
                      <a:pt x="443" y="11287"/>
                    </a:lnTo>
                    <a:lnTo>
                      <a:pt x="597" y="11846"/>
                    </a:lnTo>
                    <a:lnTo>
                      <a:pt x="771" y="12347"/>
                    </a:lnTo>
                    <a:lnTo>
                      <a:pt x="963" y="12828"/>
                    </a:lnTo>
                    <a:lnTo>
                      <a:pt x="1156" y="13233"/>
                    </a:lnTo>
                    <a:lnTo>
                      <a:pt x="1368" y="13599"/>
                    </a:lnTo>
                    <a:lnTo>
                      <a:pt x="1599" y="13907"/>
                    </a:lnTo>
                    <a:lnTo>
                      <a:pt x="1734" y="14041"/>
                    </a:lnTo>
                    <a:lnTo>
                      <a:pt x="1849" y="14157"/>
                    </a:lnTo>
                    <a:lnTo>
                      <a:pt x="1965" y="14253"/>
                    </a:lnTo>
                    <a:lnTo>
                      <a:pt x="2100" y="14330"/>
                    </a:lnTo>
                    <a:lnTo>
                      <a:pt x="2234" y="14388"/>
                    </a:lnTo>
                    <a:lnTo>
                      <a:pt x="2350" y="14446"/>
                    </a:lnTo>
                    <a:lnTo>
                      <a:pt x="2485" y="14465"/>
                    </a:lnTo>
                    <a:lnTo>
                      <a:pt x="8417" y="14465"/>
                    </a:lnTo>
                    <a:lnTo>
                      <a:pt x="8417"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25"/>
              <p:cNvSpPr/>
              <p:nvPr/>
            </p:nvSpPr>
            <p:spPr>
              <a:xfrm>
                <a:off x="1602050" y="4625075"/>
                <a:ext cx="131000" cy="361650"/>
              </a:xfrm>
              <a:custGeom>
                <a:rect b="b" l="l" r="r" t="t"/>
                <a:pathLst>
                  <a:path extrusionOk="0" h="14466" w="5240">
                    <a:moveTo>
                      <a:pt x="2485" y="1"/>
                    </a:moveTo>
                    <a:lnTo>
                      <a:pt x="2350" y="39"/>
                    </a:lnTo>
                    <a:lnTo>
                      <a:pt x="2215" y="78"/>
                    </a:lnTo>
                    <a:lnTo>
                      <a:pt x="2100" y="136"/>
                    </a:lnTo>
                    <a:lnTo>
                      <a:pt x="1965" y="232"/>
                    </a:lnTo>
                    <a:lnTo>
                      <a:pt x="1849" y="328"/>
                    </a:lnTo>
                    <a:lnTo>
                      <a:pt x="1715" y="444"/>
                    </a:lnTo>
                    <a:lnTo>
                      <a:pt x="1599" y="559"/>
                    </a:lnTo>
                    <a:lnTo>
                      <a:pt x="1368" y="868"/>
                    </a:lnTo>
                    <a:lnTo>
                      <a:pt x="1156" y="1234"/>
                    </a:lnTo>
                    <a:lnTo>
                      <a:pt x="944" y="1657"/>
                    </a:lnTo>
                    <a:lnTo>
                      <a:pt x="771" y="2119"/>
                    </a:lnTo>
                    <a:lnTo>
                      <a:pt x="598" y="2640"/>
                    </a:lnTo>
                    <a:lnTo>
                      <a:pt x="443" y="3179"/>
                    </a:lnTo>
                    <a:lnTo>
                      <a:pt x="309" y="3776"/>
                    </a:lnTo>
                    <a:lnTo>
                      <a:pt x="212" y="4411"/>
                    </a:lnTo>
                    <a:lnTo>
                      <a:pt x="116" y="5086"/>
                    </a:lnTo>
                    <a:lnTo>
                      <a:pt x="58" y="5779"/>
                    </a:lnTo>
                    <a:lnTo>
                      <a:pt x="20" y="6492"/>
                    </a:lnTo>
                    <a:lnTo>
                      <a:pt x="0" y="7243"/>
                    </a:lnTo>
                    <a:lnTo>
                      <a:pt x="20" y="7975"/>
                    </a:lnTo>
                    <a:lnTo>
                      <a:pt x="58" y="8687"/>
                    </a:lnTo>
                    <a:lnTo>
                      <a:pt x="116" y="9381"/>
                    </a:lnTo>
                    <a:lnTo>
                      <a:pt x="212" y="10055"/>
                    </a:lnTo>
                    <a:lnTo>
                      <a:pt x="309" y="10690"/>
                    </a:lnTo>
                    <a:lnTo>
                      <a:pt x="443" y="11287"/>
                    </a:lnTo>
                    <a:lnTo>
                      <a:pt x="598" y="11846"/>
                    </a:lnTo>
                    <a:lnTo>
                      <a:pt x="771" y="12347"/>
                    </a:lnTo>
                    <a:lnTo>
                      <a:pt x="944" y="12828"/>
                    </a:lnTo>
                    <a:lnTo>
                      <a:pt x="1156" y="13233"/>
                    </a:lnTo>
                    <a:lnTo>
                      <a:pt x="1368" y="13599"/>
                    </a:lnTo>
                    <a:lnTo>
                      <a:pt x="1599" y="13907"/>
                    </a:lnTo>
                    <a:lnTo>
                      <a:pt x="1715" y="14041"/>
                    </a:lnTo>
                    <a:lnTo>
                      <a:pt x="1849" y="14157"/>
                    </a:lnTo>
                    <a:lnTo>
                      <a:pt x="1965" y="14253"/>
                    </a:lnTo>
                    <a:lnTo>
                      <a:pt x="2100" y="14330"/>
                    </a:lnTo>
                    <a:lnTo>
                      <a:pt x="2215" y="14388"/>
                    </a:lnTo>
                    <a:lnTo>
                      <a:pt x="2350" y="14446"/>
                    </a:lnTo>
                    <a:lnTo>
                      <a:pt x="2485" y="14465"/>
                    </a:lnTo>
                    <a:lnTo>
                      <a:pt x="2755" y="14465"/>
                    </a:lnTo>
                    <a:lnTo>
                      <a:pt x="2889" y="14446"/>
                    </a:lnTo>
                    <a:lnTo>
                      <a:pt x="3024" y="14388"/>
                    </a:lnTo>
                    <a:lnTo>
                      <a:pt x="3159" y="14330"/>
                    </a:lnTo>
                    <a:lnTo>
                      <a:pt x="3275" y="14253"/>
                    </a:lnTo>
                    <a:lnTo>
                      <a:pt x="3410" y="14157"/>
                    </a:lnTo>
                    <a:lnTo>
                      <a:pt x="3525" y="14041"/>
                    </a:lnTo>
                    <a:lnTo>
                      <a:pt x="3641" y="13907"/>
                    </a:lnTo>
                    <a:lnTo>
                      <a:pt x="3872" y="13599"/>
                    </a:lnTo>
                    <a:lnTo>
                      <a:pt x="4084" y="13233"/>
                    </a:lnTo>
                    <a:lnTo>
                      <a:pt x="4295" y="12828"/>
                    </a:lnTo>
                    <a:lnTo>
                      <a:pt x="4469" y="12347"/>
                    </a:lnTo>
                    <a:lnTo>
                      <a:pt x="4642" y="11846"/>
                    </a:lnTo>
                    <a:lnTo>
                      <a:pt x="4796" y="11287"/>
                    </a:lnTo>
                    <a:lnTo>
                      <a:pt x="4931" y="10690"/>
                    </a:lnTo>
                    <a:lnTo>
                      <a:pt x="5047" y="10055"/>
                    </a:lnTo>
                    <a:lnTo>
                      <a:pt x="5124" y="9381"/>
                    </a:lnTo>
                    <a:lnTo>
                      <a:pt x="5181" y="8687"/>
                    </a:lnTo>
                    <a:lnTo>
                      <a:pt x="5239" y="7975"/>
                    </a:lnTo>
                    <a:lnTo>
                      <a:pt x="5239" y="7243"/>
                    </a:lnTo>
                    <a:lnTo>
                      <a:pt x="5239" y="6492"/>
                    </a:lnTo>
                    <a:lnTo>
                      <a:pt x="5181" y="5779"/>
                    </a:lnTo>
                    <a:lnTo>
                      <a:pt x="5124" y="5086"/>
                    </a:lnTo>
                    <a:lnTo>
                      <a:pt x="5047" y="4411"/>
                    </a:lnTo>
                    <a:lnTo>
                      <a:pt x="4931" y="3776"/>
                    </a:lnTo>
                    <a:lnTo>
                      <a:pt x="4796" y="3179"/>
                    </a:lnTo>
                    <a:lnTo>
                      <a:pt x="4642" y="2640"/>
                    </a:lnTo>
                    <a:lnTo>
                      <a:pt x="4469" y="2119"/>
                    </a:lnTo>
                    <a:lnTo>
                      <a:pt x="4295" y="1657"/>
                    </a:lnTo>
                    <a:lnTo>
                      <a:pt x="4084" y="1234"/>
                    </a:lnTo>
                    <a:lnTo>
                      <a:pt x="3872" y="868"/>
                    </a:lnTo>
                    <a:lnTo>
                      <a:pt x="3641" y="559"/>
                    </a:lnTo>
                    <a:lnTo>
                      <a:pt x="3525" y="444"/>
                    </a:lnTo>
                    <a:lnTo>
                      <a:pt x="3410" y="328"/>
                    </a:lnTo>
                    <a:lnTo>
                      <a:pt x="3275" y="232"/>
                    </a:lnTo>
                    <a:lnTo>
                      <a:pt x="3159" y="136"/>
                    </a:lnTo>
                    <a:lnTo>
                      <a:pt x="3024" y="78"/>
                    </a:lnTo>
                    <a:lnTo>
                      <a:pt x="2889" y="39"/>
                    </a:lnTo>
                    <a:lnTo>
                      <a:pt x="275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25"/>
              <p:cNvSpPr/>
              <p:nvPr/>
            </p:nvSpPr>
            <p:spPr>
              <a:xfrm>
                <a:off x="1631425" y="4705500"/>
                <a:ext cx="72725" cy="200800"/>
              </a:xfrm>
              <a:custGeom>
                <a:rect b="b" l="l" r="r" t="t"/>
                <a:pathLst>
                  <a:path extrusionOk="0" h="8032" w="2909">
                    <a:moveTo>
                      <a:pt x="1445" y="0"/>
                    </a:moveTo>
                    <a:lnTo>
                      <a:pt x="1291" y="20"/>
                    </a:lnTo>
                    <a:lnTo>
                      <a:pt x="1156" y="77"/>
                    </a:lnTo>
                    <a:lnTo>
                      <a:pt x="1021" y="174"/>
                    </a:lnTo>
                    <a:lnTo>
                      <a:pt x="886" y="308"/>
                    </a:lnTo>
                    <a:lnTo>
                      <a:pt x="751" y="482"/>
                    </a:lnTo>
                    <a:lnTo>
                      <a:pt x="636" y="694"/>
                    </a:lnTo>
                    <a:lnTo>
                      <a:pt x="520" y="925"/>
                    </a:lnTo>
                    <a:lnTo>
                      <a:pt x="424" y="1175"/>
                    </a:lnTo>
                    <a:lnTo>
                      <a:pt x="328" y="1464"/>
                    </a:lnTo>
                    <a:lnTo>
                      <a:pt x="231" y="1772"/>
                    </a:lnTo>
                    <a:lnTo>
                      <a:pt x="174" y="2100"/>
                    </a:lnTo>
                    <a:lnTo>
                      <a:pt x="97" y="2446"/>
                    </a:lnTo>
                    <a:lnTo>
                      <a:pt x="58" y="2832"/>
                    </a:lnTo>
                    <a:lnTo>
                      <a:pt x="20" y="3217"/>
                    </a:lnTo>
                    <a:lnTo>
                      <a:pt x="0" y="3602"/>
                    </a:lnTo>
                    <a:lnTo>
                      <a:pt x="0" y="4026"/>
                    </a:lnTo>
                    <a:lnTo>
                      <a:pt x="0" y="4430"/>
                    </a:lnTo>
                    <a:lnTo>
                      <a:pt x="20" y="4835"/>
                    </a:lnTo>
                    <a:lnTo>
                      <a:pt x="58" y="5220"/>
                    </a:lnTo>
                    <a:lnTo>
                      <a:pt x="97" y="5586"/>
                    </a:lnTo>
                    <a:lnTo>
                      <a:pt x="174" y="5932"/>
                    </a:lnTo>
                    <a:lnTo>
                      <a:pt x="231" y="6260"/>
                    </a:lnTo>
                    <a:lnTo>
                      <a:pt x="328" y="6568"/>
                    </a:lnTo>
                    <a:lnTo>
                      <a:pt x="424" y="6857"/>
                    </a:lnTo>
                    <a:lnTo>
                      <a:pt x="520" y="7127"/>
                    </a:lnTo>
                    <a:lnTo>
                      <a:pt x="636" y="7358"/>
                    </a:lnTo>
                    <a:lnTo>
                      <a:pt x="751" y="7550"/>
                    </a:lnTo>
                    <a:lnTo>
                      <a:pt x="886" y="7724"/>
                    </a:lnTo>
                    <a:lnTo>
                      <a:pt x="1021" y="7858"/>
                    </a:lnTo>
                    <a:lnTo>
                      <a:pt x="1156" y="7955"/>
                    </a:lnTo>
                    <a:lnTo>
                      <a:pt x="1291" y="8013"/>
                    </a:lnTo>
                    <a:lnTo>
                      <a:pt x="1445" y="8032"/>
                    </a:lnTo>
                    <a:lnTo>
                      <a:pt x="1599" y="8013"/>
                    </a:lnTo>
                    <a:lnTo>
                      <a:pt x="1734" y="7955"/>
                    </a:lnTo>
                    <a:lnTo>
                      <a:pt x="1888" y="7858"/>
                    </a:lnTo>
                    <a:lnTo>
                      <a:pt x="2003" y="7724"/>
                    </a:lnTo>
                    <a:lnTo>
                      <a:pt x="2138" y="7550"/>
                    </a:lnTo>
                    <a:lnTo>
                      <a:pt x="2254" y="7358"/>
                    </a:lnTo>
                    <a:lnTo>
                      <a:pt x="2369" y="7127"/>
                    </a:lnTo>
                    <a:lnTo>
                      <a:pt x="2485" y="6857"/>
                    </a:lnTo>
                    <a:lnTo>
                      <a:pt x="2562" y="6568"/>
                    </a:lnTo>
                    <a:lnTo>
                      <a:pt x="2658" y="6260"/>
                    </a:lnTo>
                    <a:lnTo>
                      <a:pt x="2735" y="5932"/>
                    </a:lnTo>
                    <a:lnTo>
                      <a:pt x="2793" y="5586"/>
                    </a:lnTo>
                    <a:lnTo>
                      <a:pt x="2832" y="5220"/>
                    </a:lnTo>
                    <a:lnTo>
                      <a:pt x="2870" y="4835"/>
                    </a:lnTo>
                    <a:lnTo>
                      <a:pt x="2889" y="4430"/>
                    </a:lnTo>
                    <a:lnTo>
                      <a:pt x="2909" y="4026"/>
                    </a:lnTo>
                    <a:lnTo>
                      <a:pt x="2889" y="3602"/>
                    </a:lnTo>
                    <a:lnTo>
                      <a:pt x="2870" y="3217"/>
                    </a:lnTo>
                    <a:lnTo>
                      <a:pt x="2832" y="2832"/>
                    </a:lnTo>
                    <a:lnTo>
                      <a:pt x="2793" y="2446"/>
                    </a:lnTo>
                    <a:lnTo>
                      <a:pt x="2735" y="2100"/>
                    </a:lnTo>
                    <a:lnTo>
                      <a:pt x="2658" y="1772"/>
                    </a:lnTo>
                    <a:lnTo>
                      <a:pt x="2562" y="1464"/>
                    </a:lnTo>
                    <a:lnTo>
                      <a:pt x="2485" y="1175"/>
                    </a:lnTo>
                    <a:lnTo>
                      <a:pt x="2369" y="925"/>
                    </a:lnTo>
                    <a:lnTo>
                      <a:pt x="2254" y="694"/>
                    </a:lnTo>
                    <a:lnTo>
                      <a:pt x="2138" y="482"/>
                    </a:lnTo>
                    <a:lnTo>
                      <a:pt x="2003" y="308"/>
                    </a:lnTo>
                    <a:lnTo>
                      <a:pt x="1888" y="174"/>
                    </a:lnTo>
                    <a:lnTo>
                      <a:pt x="173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25"/>
              <p:cNvSpPr/>
              <p:nvPr/>
            </p:nvSpPr>
            <p:spPr>
              <a:xfrm>
                <a:off x="1631425" y="4705500"/>
                <a:ext cx="72725" cy="200800"/>
              </a:xfrm>
              <a:custGeom>
                <a:rect b="b" l="l" r="r" t="t"/>
                <a:pathLst>
                  <a:path extrusionOk="0" h="8032" w="2909">
                    <a:moveTo>
                      <a:pt x="1445" y="0"/>
                    </a:moveTo>
                    <a:lnTo>
                      <a:pt x="1329" y="20"/>
                    </a:lnTo>
                    <a:lnTo>
                      <a:pt x="1214" y="58"/>
                    </a:lnTo>
                    <a:lnTo>
                      <a:pt x="1098" y="116"/>
                    </a:lnTo>
                    <a:lnTo>
                      <a:pt x="1002" y="193"/>
                    </a:lnTo>
                    <a:lnTo>
                      <a:pt x="886" y="308"/>
                    </a:lnTo>
                    <a:lnTo>
                      <a:pt x="790" y="443"/>
                    </a:lnTo>
                    <a:lnTo>
                      <a:pt x="694" y="597"/>
                    </a:lnTo>
                    <a:lnTo>
                      <a:pt x="597" y="771"/>
                    </a:lnTo>
                    <a:lnTo>
                      <a:pt x="501" y="963"/>
                    </a:lnTo>
                    <a:lnTo>
                      <a:pt x="424" y="1156"/>
                    </a:lnTo>
                    <a:lnTo>
                      <a:pt x="270" y="1637"/>
                    </a:lnTo>
                    <a:lnTo>
                      <a:pt x="154" y="2157"/>
                    </a:lnTo>
                    <a:lnTo>
                      <a:pt x="58" y="2735"/>
                    </a:lnTo>
                    <a:lnTo>
                      <a:pt x="20" y="3371"/>
                    </a:lnTo>
                    <a:lnTo>
                      <a:pt x="0" y="4026"/>
                    </a:lnTo>
                    <a:lnTo>
                      <a:pt x="20" y="4681"/>
                    </a:lnTo>
                    <a:lnTo>
                      <a:pt x="58" y="5297"/>
                    </a:lnTo>
                    <a:lnTo>
                      <a:pt x="154" y="5875"/>
                    </a:lnTo>
                    <a:lnTo>
                      <a:pt x="270" y="6395"/>
                    </a:lnTo>
                    <a:lnTo>
                      <a:pt x="424" y="6876"/>
                    </a:lnTo>
                    <a:lnTo>
                      <a:pt x="501" y="7088"/>
                    </a:lnTo>
                    <a:lnTo>
                      <a:pt x="597" y="7281"/>
                    </a:lnTo>
                    <a:lnTo>
                      <a:pt x="694" y="7454"/>
                    </a:lnTo>
                    <a:lnTo>
                      <a:pt x="790" y="7608"/>
                    </a:lnTo>
                    <a:lnTo>
                      <a:pt x="886" y="7724"/>
                    </a:lnTo>
                    <a:lnTo>
                      <a:pt x="1002" y="7839"/>
                    </a:lnTo>
                    <a:lnTo>
                      <a:pt x="1098" y="7916"/>
                    </a:lnTo>
                    <a:lnTo>
                      <a:pt x="1214" y="7993"/>
                    </a:lnTo>
                    <a:lnTo>
                      <a:pt x="1329" y="8032"/>
                    </a:lnTo>
                    <a:lnTo>
                      <a:pt x="1445" y="8032"/>
                    </a:lnTo>
                    <a:lnTo>
                      <a:pt x="1599" y="8013"/>
                    </a:lnTo>
                    <a:lnTo>
                      <a:pt x="1734" y="7955"/>
                    </a:lnTo>
                    <a:lnTo>
                      <a:pt x="1888" y="7858"/>
                    </a:lnTo>
                    <a:lnTo>
                      <a:pt x="2003" y="7724"/>
                    </a:lnTo>
                    <a:lnTo>
                      <a:pt x="2138" y="7550"/>
                    </a:lnTo>
                    <a:lnTo>
                      <a:pt x="2254" y="7358"/>
                    </a:lnTo>
                    <a:lnTo>
                      <a:pt x="2369" y="7127"/>
                    </a:lnTo>
                    <a:lnTo>
                      <a:pt x="2466" y="6857"/>
                    </a:lnTo>
                    <a:lnTo>
                      <a:pt x="2562" y="6568"/>
                    </a:lnTo>
                    <a:lnTo>
                      <a:pt x="2658" y="6260"/>
                    </a:lnTo>
                    <a:lnTo>
                      <a:pt x="2716" y="5932"/>
                    </a:lnTo>
                    <a:lnTo>
                      <a:pt x="2793" y="5586"/>
                    </a:lnTo>
                    <a:lnTo>
                      <a:pt x="2832" y="5220"/>
                    </a:lnTo>
                    <a:lnTo>
                      <a:pt x="2870" y="4835"/>
                    </a:lnTo>
                    <a:lnTo>
                      <a:pt x="2889" y="4430"/>
                    </a:lnTo>
                    <a:lnTo>
                      <a:pt x="2909" y="4026"/>
                    </a:lnTo>
                    <a:lnTo>
                      <a:pt x="2889" y="3602"/>
                    </a:lnTo>
                    <a:lnTo>
                      <a:pt x="2870" y="3217"/>
                    </a:lnTo>
                    <a:lnTo>
                      <a:pt x="2832" y="2832"/>
                    </a:lnTo>
                    <a:lnTo>
                      <a:pt x="2793" y="2446"/>
                    </a:lnTo>
                    <a:lnTo>
                      <a:pt x="2716" y="2100"/>
                    </a:lnTo>
                    <a:lnTo>
                      <a:pt x="2658" y="1772"/>
                    </a:lnTo>
                    <a:lnTo>
                      <a:pt x="2562" y="1464"/>
                    </a:lnTo>
                    <a:lnTo>
                      <a:pt x="2466" y="1175"/>
                    </a:lnTo>
                    <a:lnTo>
                      <a:pt x="2369" y="925"/>
                    </a:lnTo>
                    <a:lnTo>
                      <a:pt x="2254" y="694"/>
                    </a:lnTo>
                    <a:lnTo>
                      <a:pt x="2138" y="482"/>
                    </a:lnTo>
                    <a:lnTo>
                      <a:pt x="2003" y="308"/>
                    </a:lnTo>
                    <a:lnTo>
                      <a:pt x="1888" y="174"/>
                    </a:lnTo>
                    <a:lnTo>
                      <a:pt x="173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25"/>
              <p:cNvSpPr/>
              <p:nvPr/>
            </p:nvSpPr>
            <p:spPr>
              <a:xfrm>
                <a:off x="1631425" y="4710300"/>
                <a:ext cx="50100" cy="191200"/>
              </a:xfrm>
              <a:custGeom>
                <a:rect b="b" l="l" r="r" t="t"/>
                <a:pathLst>
                  <a:path extrusionOk="0" h="7648" w="2004">
                    <a:moveTo>
                      <a:pt x="1002" y="1"/>
                    </a:moveTo>
                    <a:lnTo>
                      <a:pt x="886" y="116"/>
                    </a:lnTo>
                    <a:lnTo>
                      <a:pt x="790" y="251"/>
                    </a:lnTo>
                    <a:lnTo>
                      <a:pt x="694" y="405"/>
                    </a:lnTo>
                    <a:lnTo>
                      <a:pt x="597" y="579"/>
                    </a:lnTo>
                    <a:lnTo>
                      <a:pt x="501" y="771"/>
                    </a:lnTo>
                    <a:lnTo>
                      <a:pt x="424" y="964"/>
                    </a:lnTo>
                    <a:lnTo>
                      <a:pt x="270" y="1445"/>
                    </a:lnTo>
                    <a:lnTo>
                      <a:pt x="154" y="1965"/>
                    </a:lnTo>
                    <a:lnTo>
                      <a:pt x="58" y="2543"/>
                    </a:lnTo>
                    <a:lnTo>
                      <a:pt x="20" y="3179"/>
                    </a:lnTo>
                    <a:lnTo>
                      <a:pt x="0" y="3834"/>
                    </a:lnTo>
                    <a:lnTo>
                      <a:pt x="20" y="4489"/>
                    </a:lnTo>
                    <a:lnTo>
                      <a:pt x="58" y="5105"/>
                    </a:lnTo>
                    <a:lnTo>
                      <a:pt x="154" y="5683"/>
                    </a:lnTo>
                    <a:lnTo>
                      <a:pt x="270" y="6203"/>
                    </a:lnTo>
                    <a:lnTo>
                      <a:pt x="424" y="6684"/>
                    </a:lnTo>
                    <a:lnTo>
                      <a:pt x="501" y="6896"/>
                    </a:lnTo>
                    <a:lnTo>
                      <a:pt x="597" y="7089"/>
                    </a:lnTo>
                    <a:lnTo>
                      <a:pt x="694" y="7262"/>
                    </a:lnTo>
                    <a:lnTo>
                      <a:pt x="790" y="7416"/>
                    </a:lnTo>
                    <a:lnTo>
                      <a:pt x="886" y="7532"/>
                    </a:lnTo>
                    <a:lnTo>
                      <a:pt x="1002" y="7647"/>
                    </a:lnTo>
                    <a:lnTo>
                      <a:pt x="1098" y="7532"/>
                    </a:lnTo>
                    <a:lnTo>
                      <a:pt x="1214" y="7416"/>
                    </a:lnTo>
                    <a:lnTo>
                      <a:pt x="1310" y="7262"/>
                    </a:lnTo>
                    <a:lnTo>
                      <a:pt x="1406" y="7089"/>
                    </a:lnTo>
                    <a:lnTo>
                      <a:pt x="1483" y="6896"/>
                    </a:lnTo>
                    <a:lnTo>
                      <a:pt x="1580" y="6684"/>
                    </a:lnTo>
                    <a:lnTo>
                      <a:pt x="1714" y="6203"/>
                    </a:lnTo>
                    <a:lnTo>
                      <a:pt x="1830" y="5683"/>
                    </a:lnTo>
                    <a:lnTo>
                      <a:pt x="1926" y="5105"/>
                    </a:lnTo>
                    <a:lnTo>
                      <a:pt x="1984" y="4489"/>
                    </a:lnTo>
                    <a:lnTo>
                      <a:pt x="2003" y="3834"/>
                    </a:lnTo>
                    <a:lnTo>
                      <a:pt x="1984" y="3179"/>
                    </a:lnTo>
                    <a:lnTo>
                      <a:pt x="1926" y="2543"/>
                    </a:lnTo>
                    <a:lnTo>
                      <a:pt x="1830" y="1965"/>
                    </a:lnTo>
                    <a:lnTo>
                      <a:pt x="1714" y="1445"/>
                    </a:lnTo>
                    <a:lnTo>
                      <a:pt x="1580" y="964"/>
                    </a:lnTo>
                    <a:lnTo>
                      <a:pt x="1483" y="771"/>
                    </a:lnTo>
                    <a:lnTo>
                      <a:pt x="1406" y="579"/>
                    </a:lnTo>
                    <a:lnTo>
                      <a:pt x="1310" y="405"/>
                    </a:lnTo>
                    <a:lnTo>
                      <a:pt x="1214" y="251"/>
                    </a:lnTo>
                    <a:lnTo>
                      <a:pt x="1098" y="116"/>
                    </a:lnTo>
                    <a:lnTo>
                      <a:pt x="100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25"/>
              <p:cNvSpPr/>
              <p:nvPr/>
            </p:nvSpPr>
            <p:spPr>
              <a:xfrm>
                <a:off x="1616025" y="4709350"/>
                <a:ext cx="967350" cy="184425"/>
              </a:xfrm>
              <a:custGeom>
                <a:rect b="b" l="l" r="r" t="t"/>
                <a:pathLst>
                  <a:path extrusionOk="0" h="7377" w="38694">
                    <a:moveTo>
                      <a:pt x="0" y="0"/>
                    </a:moveTo>
                    <a:lnTo>
                      <a:pt x="0" y="6298"/>
                    </a:lnTo>
                    <a:lnTo>
                      <a:pt x="5451" y="6780"/>
                    </a:lnTo>
                    <a:lnTo>
                      <a:pt x="7203" y="6915"/>
                    </a:lnTo>
                    <a:lnTo>
                      <a:pt x="8956" y="7050"/>
                    </a:lnTo>
                    <a:lnTo>
                      <a:pt x="10728" y="7146"/>
                    </a:lnTo>
                    <a:lnTo>
                      <a:pt x="12481" y="7242"/>
                    </a:lnTo>
                    <a:lnTo>
                      <a:pt x="14233" y="7300"/>
                    </a:lnTo>
                    <a:lnTo>
                      <a:pt x="16005" y="7338"/>
                    </a:lnTo>
                    <a:lnTo>
                      <a:pt x="17758" y="7377"/>
                    </a:lnTo>
                    <a:lnTo>
                      <a:pt x="21282" y="7377"/>
                    </a:lnTo>
                    <a:lnTo>
                      <a:pt x="23035" y="7338"/>
                    </a:lnTo>
                    <a:lnTo>
                      <a:pt x="24788" y="7300"/>
                    </a:lnTo>
                    <a:lnTo>
                      <a:pt x="26560" y="7223"/>
                    </a:lnTo>
                    <a:lnTo>
                      <a:pt x="28312" y="7127"/>
                    </a:lnTo>
                    <a:lnTo>
                      <a:pt x="30065" y="7030"/>
                    </a:lnTo>
                    <a:lnTo>
                      <a:pt x="31818" y="6896"/>
                    </a:lnTo>
                    <a:lnTo>
                      <a:pt x="33570" y="6761"/>
                    </a:lnTo>
                    <a:lnTo>
                      <a:pt x="38693" y="6298"/>
                    </a:lnTo>
                    <a:lnTo>
                      <a:pt x="38693"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25"/>
              <p:cNvSpPr/>
              <p:nvPr/>
            </p:nvSpPr>
            <p:spPr>
              <a:xfrm>
                <a:off x="1421975" y="3904275"/>
                <a:ext cx="1535050" cy="982775"/>
              </a:xfrm>
              <a:custGeom>
                <a:rect b="b" l="l" r="r" t="t"/>
                <a:pathLst>
                  <a:path extrusionOk="0" h="39311" w="61402">
                    <a:moveTo>
                      <a:pt x="27272" y="0"/>
                    </a:moveTo>
                    <a:lnTo>
                      <a:pt x="26078" y="20"/>
                    </a:lnTo>
                    <a:lnTo>
                      <a:pt x="24903" y="39"/>
                    </a:lnTo>
                    <a:lnTo>
                      <a:pt x="23786" y="97"/>
                    </a:lnTo>
                    <a:lnTo>
                      <a:pt x="22689" y="155"/>
                    </a:lnTo>
                    <a:lnTo>
                      <a:pt x="21649" y="232"/>
                    </a:lnTo>
                    <a:lnTo>
                      <a:pt x="20628" y="309"/>
                    </a:lnTo>
                    <a:lnTo>
                      <a:pt x="19665" y="405"/>
                    </a:lnTo>
                    <a:lnTo>
                      <a:pt x="18740" y="521"/>
                    </a:lnTo>
                    <a:lnTo>
                      <a:pt x="17874" y="636"/>
                    </a:lnTo>
                    <a:lnTo>
                      <a:pt x="17045" y="752"/>
                    </a:lnTo>
                    <a:lnTo>
                      <a:pt x="15524" y="1002"/>
                    </a:lnTo>
                    <a:lnTo>
                      <a:pt x="14214" y="1233"/>
                    </a:lnTo>
                    <a:lnTo>
                      <a:pt x="13116" y="1464"/>
                    </a:lnTo>
                    <a:lnTo>
                      <a:pt x="12885" y="1522"/>
                    </a:lnTo>
                    <a:lnTo>
                      <a:pt x="12654" y="1599"/>
                    </a:lnTo>
                    <a:lnTo>
                      <a:pt x="12442" y="1676"/>
                    </a:lnTo>
                    <a:lnTo>
                      <a:pt x="12211" y="1772"/>
                    </a:lnTo>
                    <a:lnTo>
                      <a:pt x="11999" y="1869"/>
                    </a:lnTo>
                    <a:lnTo>
                      <a:pt x="11807" y="1984"/>
                    </a:lnTo>
                    <a:lnTo>
                      <a:pt x="11595" y="2100"/>
                    </a:lnTo>
                    <a:lnTo>
                      <a:pt x="11421" y="2235"/>
                    </a:lnTo>
                    <a:lnTo>
                      <a:pt x="11229" y="2389"/>
                    </a:lnTo>
                    <a:lnTo>
                      <a:pt x="11056" y="2524"/>
                    </a:lnTo>
                    <a:lnTo>
                      <a:pt x="10882" y="2697"/>
                    </a:lnTo>
                    <a:lnTo>
                      <a:pt x="10728" y="2870"/>
                    </a:lnTo>
                    <a:lnTo>
                      <a:pt x="10574" y="3044"/>
                    </a:lnTo>
                    <a:lnTo>
                      <a:pt x="10420" y="3236"/>
                    </a:lnTo>
                    <a:lnTo>
                      <a:pt x="10285" y="3429"/>
                    </a:lnTo>
                    <a:lnTo>
                      <a:pt x="10170" y="3621"/>
                    </a:lnTo>
                    <a:lnTo>
                      <a:pt x="8475" y="6510"/>
                    </a:lnTo>
                    <a:lnTo>
                      <a:pt x="6626" y="9631"/>
                    </a:lnTo>
                    <a:lnTo>
                      <a:pt x="4526" y="13136"/>
                    </a:lnTo>
                    <a:lnTo>
                      <a:pt x="1445" y="15274"/>
                    </a:lnTo>
                    <a:lnTo>
                      <a:pt x="1214" y="15447"/>
                    </a:lnTo>
                    <a:lnTo>
                      <a:pt x="1021" y="15640"/>
                    </a:lnTo>
                    <a:lnTo>
                      <a:pt x="848" y="15852"/>
                    </a:lnTo>
                    <a:lnTo>
                      <a:pt x="694" y="16083"/>
                    </a:lnTo>
                    <a:lnTo>
                      <a:pt x="578" y="16333"/>
                    </a:lnTo>
                    <a:lnTo>
                      <a:pt x="482" y="16603"/>
                    </a:lnTo>
                    <a:lnTo>
                      <a:pt x="405" y="16872"/>
                    </a:lnTo>
                    <a:lnTo>
                      <a:pt x="366" y="17161"/>
                    </a:lnTo>
                    <a:lnTo>
                      <a:pt x="289" y="18567"/>
                    </a:lnTo>
                    <a:lnTo>
                      <a:pt x="193" y="20397"/>
                    </a:lnTo>
                    <a:lnTo>
                      <a:pt x="116" y="22554"/>
                    </a:lnTo>
                    <a:lnTo>
                      <a:pt x="39" y="24962"/>
                    </a:lnTo>
                    <a:lnTo>
                      <a:pt x="0" y="27542"/>
                    </a:lnTo>
                    <a:lnTo>
                      <a:pt x="0" y="28871"/>
                    </a:lnTo>
                    <a:lnTo>
                      <a:pt x="19" y="30181"/>
                    </a:lnTo>
                    <a:lnTo>
                      <a:pt x="39" y="31510"/>
                    </a:lnTo>
                    <a:lnTo>
                      <a:pt x="97" y="32820"/>
                    </a:lnTo>
                    <a:lnTo>
                      <a:pt x="154" y="34110"/>
                    </a:lnTo>
                    <a:lnTo>
                      <a:pt x="251" y="35362"/>
                    </a:lnTo>
                    <a:lnTo>
                      <a:pt x="270" y="35593"/>
                    </a:lnTo>
                    <a:lnTo>
                      <a:pt x="328" y="35824"/>
                    </a:lnTo>
                    <a:lnTo>
                      <a:pt x="385" y="36036"/>
                    </a:lnTo>
                    <a:lnTo>
                      <a:pt x="462" y="36248"/>
                    </a:lnTo>
                    <a:lnTo>
                      <a:pt x="559" y="36460"/>
                    </a:lnTo>
                    <a:lnTo>
                      <a:pt x="655" y="36652"/>
                    </a:lnTo>
                    <a:lnTo>
                      <a:pt x="790" y="36845"/>
                    </a:lnTo>
                    <a:lnTo>
                      <a:pt x="925" y="37018"/>
                    </a:lnTo>
                    <a:lnTo>
                      <a:pt x="1079" y="37192"/>
                    </a:lnTo>
                    <a:lnTo>
                      <a:pt x="1233" y="37346"/>
                    </a:lnTo>
                    <a:lnTo>
                      <a:pt x="1406" y="37481"/>
                    </a:lnTo>
                    <a:lnTo>
                      <a:pt x="1599" y="37615"/>
                    </a:lnTo>
                    <a:lnTo>
                      <a:pt x="1791" y="37731"/>
                    </a:lnTo>
                    <a:lnTo>
                      <a:pt x="2003" y="37827"/>
                    </a:lnTo>
                    <a:lnTo>
                      <a:pt x="2215" y="37924"/>
                    </a:lnTo>
                    <a:lnTo>
                      <a:pt x="2446" y="37981"/>
                    </a:lnTo>
                    <a:lnTo>
                      <a:pt x="6549" y="39099"/>
                    </a:lnTo>
                    <a:lnTo>
                      <a:pt x="6953" y="39195"/>
                    </a:lnTo>
                    <a:lnTo>
                      <a:pt x="7377" y="39272"/>
                    </a:lnTo>
                    <a:lnTo>
                      <a:pt x="7781" y="39310"/>
                    </a:lnTo>
                    <a:lnTo>
                      <a:pt x="8205" y="39310"/>
                    </a:lnTo>
                    <a:lnTo>
                      <a:pt x="8629" y="39291"/>
                    </a:lnTo>
                    <a:lnTo>
                      <a:pt x="9033" y="39233"/>
                    </a:lnTo>
                    <a:lnTo>
                      <a:pt x="9438" y="39156"/>
                    </a:lnTo>
                    <a:lnTo>
                      <a:pt x="9842" y="39060"/>
                    </a:lnTo>
                    <a:lnTo>
                      <a:pt x="14561" y="37615"/>
                    </a:lnTo>
                    <a:lnTo>
                      <a:pt x="15062" y="37500"/>
                    </a:lnTo>
                    <a:lnTo>
                      <a:pt x="15562" y="37404"/>
                    </a:lnTo>
                    <a:lnTo>
                      <a:pt x="16082" y="37346"/>
                    </a:lnTo>
                    <a:lnTo>
                      <a:pt x="16622" y="37327"/>
                    </a:lnTo>
                    <a:lnTo>
                      <a:pt x="37943" y="37327"/>
                    </a:lnTo>
                    <a:lnTo>
                      <a:pt x="38463" y="37346"/>
                    </a:lnTo>
                    <a:lnTo>
                      <a:pt x="38983" y="37404"/>
                    </a:lnTo>
                    <a:lnTo>
                      <a:pt x="39483" y="37481"/>
                    </a:lnTo>
                    <a:lnTo>
                      <a:pt x="39984" y="37615"/>
                    </a:lnTo>
                    <a:lnTo>
                      <a:pt x="44684" y="39041"/>
                    </a:lnTo>
                    <a:lnTo>
                      <a:pt x="45088" y="39156"/>
                    </a:lnTo>
                    <a:lnTo>
                      <a:pt x="45473" y="39233"/>
                    </a:lnTo>
                    <a:lnTo>
                      <a:pt x="45878" y="39272"/>
                    </a:lnTo>
                    <a:lnTo>
                      <a:pt x="46282" y="39310"/>
                    </a:lnTo>
                    <a:lnTo>
                      <a:pt x="46687" y="39291"/>
                    </a:lnTo>
                    <a:lnTo>
                      <a:pt x="47091" y="39272"/>
                    </a:lnTo>
                    <a:lnTo>
                      <a:pt x="47496" y="39214"/>
                    </a:lnTo>
                    <a:lnTo>
                      <a:pt x="47900" y="39118"/>
                    </a:lnTo>
                    <a:lnTo>
                      <a:pt x="47842" y="38578"/>
                    </a:lnTo>
                    <a:lnTo>
                      <a:pt x="47804" y="38039"/>
                    </a:lnTo>
                    <a:lnTo>
                      <a:pt x="47784" y="37461"/>
                    </a:lnTo>
                    <a:lnTo>
                      <a:pt x="47784" y="36903"/>
                    </a:lnTo>
                    <a:lnTo>
                      <a:pt x="47784" y="36055"/>
                    </a:lnTo>
                    <a:lnTo>
                      <a:pt x="47842" y="35246"/>
                    </a:lnTo>
                    <a:lnTo>
                      <a:pt x="47919" y="34457"/>
                    </a:lnTo>
                    <a:lnTo>
                      <a:pt x="48016" y="33706"/>
                    </a:lnTo>
                    <a:lnTo>
                      <a:pt x="48131" y="32993"/>
                    </a:lnTo>
                    <a:lnTo>
                      <a:pt x="48285" y="32319"/>
                    </a:lnTo>
                    <a:lnTo>
                      <a:pt x="48459" y="31683"/>
                    </a:lnTo>
                    <a:lnTo>
                      <a:pt x="48651" y="31106"/>
                    </a:lnTo>
                    <a:lnTo>
                      <a:pt x="48863" y="30566"/>
                    </a:lnTo>
                    <a:lnTo>
                      <a:pt x="49094" y="30104"/>
                    </a:lnTo>
                    <a:lnTo>
                      <a:pt x="49325" y="29680"/>
                    </a:lnTo>
                    <a:lnTo>
                      <a:pt x="49460" y="29507"/>
                    </a:lnTo>
                    <a:lnTo>
                      <a:pt x="49595" y="29353"/>
                    </a:lnTo>
                    <a:lnTo>
                      <a:pt x="49730" y="29199"/>
                    </a:lnTo>
                    <a:lnTo>
                      <a:pt x="49865" y="29064"/>
                    </a:lnTo>
                    <a:lnTo>
                      <a:pt x="49999" y="28948"/>
                    </a:lnTo>
                    <a:lnTo>
                      <a:pt x="50153" y="28871"/>
                    </a:lnTo>
                    <a:lnTo>
                      <a:pt x="50288" y="28794"/>
                    </a:lnTo>
                    <a:lnTo>
                      <a:pt x="50442" y="28737"/>
                    </a:lnTo>
                    <a:lnTo>
                      <a:pt x="50596" y="28717"/>
                    </a:lnTo>
                    <a:lnTo>
                      <a:pt x="50750" y="28698"/>
                    </a:lnTo>
                    <a:lnTo>
                      <a:pt x="50905" y="28717"/>
                    </a:lnTo>
                    <a:lnTo>
                      <a:pt x="51039" y="28737"/>
                    </a:lnTo>
                    <a:lnTo>
                      <a:pt x="51193" y="28794"/>
                    </a:lnTo>
                    <a:lnTo>
                      <a:pt x="51348" y="28871"/>
                    </a:lnTo>
                    <a:lnTo>
                      <a:pt x="51482" y="28948"/>
                    </a:lnTo>
                    <a:lnTo>
                      <a:pt x="51636" y="29064"/>
                    </a:lnTo>
                    <a:lnTo>
                      <a:pt x="51771" y="29199"/>
                    </a:lnTo>
                    <a:lnTo>
                      <a:pt x="51906" y="29353"/>
                    </a:lnTo>
                    <a:lnTo>
                      <a:pt x="52041" y="29507"/>
                    </a:lnTo>
                    <a:lnTo>
                      <a:pt x="52156" y="29680"/>
                    </a:lnTo>
                    <a:lnTo>
                      <a:pt x="52407" y="30104"/>
                    </a:lnTo>
                    <a:lnTo>
                      <a:pt x="52638" y="30566"/>
                    </a:lnTo>
                    <a:lnTo>
                      <a:pt x="52850" y="31106"/>
                    </a:lnTo>
                    <a:lnTo>
                      <a:pt x="53042" y="31683"/>
                    </a:lnTo>
                    <a:lnTo>
                      <a:pt x="53216" y="32319"/>
                    </a:lnTo>
                    <a:lnTo>
                      <a:pt x="53351" y="32993"/>
                    </a:lnTo>
                    <a:lnTo>
                      <a:pt x="53485" y="33706"/>
                    </a:lnTo>
                    <a:lnTo>
                      <a:pt x="53582" y="34457"/>
                    </a:lnTo>
                    <a:lnTo>
                      <a:pt x="53659" y="35246"/>
                    </a:lnTo>
                    <a:lnTo>
                      <a:pt x="53697" y="36055"/>
                    </a:lnTo>
                    <a:lnTo>
                      <a:pt x="53717" y="36903"/>
                    </a:lnTo>
                    <a:lnTo>
                      <a:pt x="53697" y="37519"/>
                    </a:lnTo>
                    <a:lnTo>
                      <a:pt x="53697" y="37519"/>
                    </a:lnTo>
                    <a:lnTo>
                      <a:pt x="56914" y="36633"/>
                    </a:lnTo>
                    <a:lnTo>
                      <a:pt x="56856" y="36055"/>
                    </a:lnTo>
                    <a:lnTo>
                      <a:pt x="56837" y="35439"/>
                    </a:lnTo>
                    <a:lnTo>
                      <a:pt x="56817" y="34823"/>
                    </a:lnTo>
                    <a:lnTo>
                      <a:pt x="56817" y="34187"/>
                    </a:lnTo>
                    <a:lnTo>
                      <a:pt x="56817" y="33340"/>
                    </a:lnTo>
                    <a:lnTo>
                      <a:pt x="56856" y="32531"/>
                    </a:lnTo>
                    <a:lnTo>
                      <a:pt x="56914" y="31741"/>
                    </a:lnTo>
                    <a:lnTo>
                      <a:pt x="56971" y="30990"/>
                    </a:lnTo>
                    <a:lnTo>
                      <a:pt x="57068" y="30277"/>
                    </a:lnTo>
                    <a:lnTo>
                      <a:pt x="57164" y="29603"/>
                    </a:lnTo>
                    <a:lnTo>
                      <a:pt x="57299" y="28968"/>
                    </a:lnTo>
                    <a:lnTo>
                      <a:pt x="57434" y="28390"/>
                    </a:lnTo>
                    <a:lnTo>
                      <a:pt x="57588" y="27870"/>
                    </a:lnTo>
                    <a:lnTo>
                      <a:pt x="57742" y="27388"/>
                    </a:lnTo>
                    <a:lnTo>
                      <a:pt x="57915" y="26984"/>
                    </a:lnTo>
                    <a:lnTo>
                      <a:pt x="58108" y="26637"/>
                    </a:lnTo>
                    <a:lnTo>
                      <a:pt x="58204" y="26483"/>
                    </a:lnTo>
                    <a:lnTo>
                      <a:pt x="58300" y="26348"/>
                    </a:lnTo>
                    <a:lnTo>
                      <a:pt x="58397" y="26252"/>
                    </a:lnTo>
                    <a:lnTo>
                      <a:pt x="58512" y="26156"/>
                    </a:lnTo>
                    <a:lnTo>
                      <a:pt x="58609" y="26079"/>
                    </a:lnTo>
                    <a:lnTo>
                      <a:pt x="58724" y="26040"/>
                    </a:lnTo>
                    <a:lnTo>
                      <a:pt x="58820" y="26002"/>
                    </a:lnTo>
                    <a:lnTo>
                      <a:pt x="58936" y="25982"/>
                    </a:lnTo>
                    <a:lnTo>
                      <a:pt x="60323" y="25982"/>
                    </a:lnTo>
                    <a:lnTo>
                      <a:pt x="60458" y="26002"/>
                    </a:lnTo>
                    <a:lnTo>
                      <a:pt x="60592" y="26040"/>
                    </a:lnTo>
                    <a:lnTo>
                      <a:pt x="60746" y="26079"/>
                    </a:lnTo>
                    <a:lnTo>
                      <a:pt x="60881" y="26156"/>
                    </a:lnTo>
                    <a:lnTo>
                      <a:pt x="61016" y="26252"/>
                    </a:lnTo>
                    <a:lnTo>
                      <a:pt x="61132" y="26348"/>
                    </a:lnTo>
                    <a:lnTo>
                      <a:pt x="61266" y="26483"/>
                    </a:lnTo>
                    <a:lnTo>
                      <a:pt x="61401" y="26637"/>
                    </a:lnTo>
                    <a:lnTo>
                      <a:pt x="61401" y="26637"/>
                    </a:lnTo>
                    <a:lnTo>
                      <a:pt x="61363" y="25173"/>
                    </a:lnTo>
                    <a:lnTo>
                      <a:pt x="61324" y="23787"/>
                    </a:lnTo>
                    <a:lnTo>
                      <a:pt x="61266" y="22516"/>
                    </a:lnTo>
                    <a:lnTo>
                      <a:pt x="61209" y="21360"/>
                    </a:lnTo>
                    <a:lnTo>
                      <a:pt x="61170" y="20994"/>
                    </a:lnTo>
                    <a:lnTo>
                      <a:pt x="61074" y="20628"/>
                    </a:lnTo>
                    <a:lnTo>
                      <a:pt x="60939" y="20281"/>
                    </a:lnTo>
                    <a:lnTo>
                      <a:pt x="60785" y="19973"/>
                    </a:lnTo>
                    <a:lnTo>
                      <a:pt x="60573" y="19665"/>
                    </a:lnTo>
                    <a:lnTo>
                      <a:pt x="60323" y="19395"/>
                    </a:lnTo>
                    <a:lnTo>
                      <a:pt x="60053" y="19145"/>
                    </a:lnTo>
                    <a:lnTo>
                      <a:pt x="59745" y="18952"/>
                    </a:lnTo>
                    <a:lnTo>
                      <a:pt x="54911" y="16063"/>
                    </a:lnTo>
                    <a:lnTo>
                      <a:pt x="50019" y="13136"/>
                    </a:lnTo>
                    <a:lnTo>
                      <a:pt x="47919" y="9631"/>
                    </a:lnTo>
                    <a:lnTo>
                      <a:pt x="46090" y="6530"/>
                    </a:lnTo>
                    <a:lnTo>
                      <a:pt x="44395" y="3641"/>
                    </a:lnTo>
                    <a:lnTo>
                      <a:pt x="44395" y="3621"/>
                    </a:lnTo>
                    <a:lnTo>
                      <a:pt x="44260" y="3429"/>
                    </a:lnTo>
                    <a:lnTo>
                      <a:pt x="44125" y="3236"/>
                    </a:lnTo>
                    <a:lnTo>
                      <a:pt x="43990" y="3044"/>
                    </a:lnTo>
                    <a:lnTo>
                      <a:pt x="43836" y="2870"/>
                    </a:lnTo>
                    <a:lnTo>
                      <a:pt x="43663" y="2697"/>
                    </a:lnTo>
                    <a:lnTo>
                      <a:pt x="43509" y="2524"/>
                    </a:lnTo>
                    <a:lnTo>
                      <a:pt x="43335" y="2389"/>
                    </a:lnTo>
                    <a:lnTo>
                      <a:pt x="43143" y="2235"/>
                    </a:lnTo>
                    <a:lnTo>
                      <a:pt x="42950" y="2100"/>
                    </a:lnTo>
                    <a:lnTo>
                      <a:pt x="42758" y="1984"/>
                    </a:lnTo>
                    <a:lnTo>
                      <a:pt x="42546" y="1869"/>
                    </a:lnTo>
                    <a:lnTo>
                      <a:pt x="42334" y="1772"/>
                    </a:lnTo>
                    <a:lnTo>
                      <a:pt x="42122" y="1676"/>
                    </a:lnTo>
                    <a:lnTo>
                      <a:pt x="41910" y="1599"/>
                    </a:lnTo>
                    <a:lnTo>
                      <a:pt x="41679" y="1522"/>
                    </a:lnTo>
                    <a:lnTo>
                      <a:pt x="41448" y="1464"/>
                    </a:lnTo>
                    <a:lnTo>
                      <a:pt x="40350" y="1233"/>
                    </a:lnTo>
                    <a:lnTo>
                      <a:pt x="39040" y="1002"/>
                    </a:lnTo>
                    <a:lnTo>
                      <a:pt x="37519" y="752"/>
                    </a:lnTo>
                    <a:lnTo>
                      <a:pt x="36691" y="636"/>
                    </a:lnTo>
                    <a:lnTo>
                      <a:pt x="35805" y="521"/>
                    </a:lnTo>
                    <a:lnTo>
                      <a:pt x="34880" y="405"/>
                    </a:lnTo>
                    <a:lnTo>
                      <a:pt x="33917" y="309"/>
                    </a:lnTo>
                    <a:lnTo>
                      <a:pt x="32916" y="232"/>
                    </a:lnTo>
                    <a:lnTo>
                      <a:pt x="31856" y="155"/>
                    </a:lnTo>
                    <a:lnTo>
                      <a:pt x="30778" y="97"/>
                    </a:lnTo>
                    <a:lnTo>
                      <a:pt x="29641" y="39"/>
                    </a:lnTo>
                    <a:lnTo>
                      <a:pt x="28486" y="20"/>
                    </a:lnTo>
                    <a:lnTo>
                      <a:pt x="27272"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25"/>
              <p:cNvSpPr/>
              <p:nvPr/>
            </p:nvSpPr>
            <p:spPr>
              <a:xfrm>
                <a:off x="1421975" y="3904275"/>
                <a:ext cx="1535050" cy="982775"/>
              </a:xfrm>
              <a:custGeom>
                <a:rect b="b" l="l" r="r" t="t"/>
                <a:pathLst>
                  <a:path extrusionOk="0" fill="none" h="39311" w="61402">
                    <a:moveTo>
                      <a:pt x="61401" y="26637"/>
                    </a:moveTo>
                    <a:lnTo>
                      <a:pt x="61401" y="26637"/>
                    </a:lnTo>
                    <a:lnTo>
                      <a:pt x="61266" y="26483"/>
                    </a:lnTo>
                    <a:lnTo>
                      <a:pt x="61132" y="26348"/>
                    </a:lnTo>
                    <a:lnTo>
                      <a:pt x="61016" y="26252"/>
                    </a:lnTo>
                    <a:lnTo>
                      <a:pt x="60881" y="26156"/>
                    </a:lnTo>
                    <a:lnTo>
                      <a:pt x="60746" y="26079"/>
                    </a:lnTo>
                    <a:lnTo>
                      <a:pt x="60592" y="26040"/>
                    </a:lnTo>
                    <a:lnTo>
                      <a:pt x="60458" y="26002"/>
                    </a:lnTo>
                    <a:lnTo>
                      <a:pt x="60323" y="25982"/>
                    </a:lnTo>
                    <a:lnTo>
                      <a:pt x="58936" y="25982"/>
                    </a:lnTo>
                    <a:lnTo>
                      <a:pt x="58936" y="25982"/>
                    </a:lnTo>
                    <a:lnTo>
                      <a:pt x="58820" y="26002"/>
                    </a:lnTo>
                    <a:lnTo>
                      <a:pt x="58724" y="26040"/>
                    </a:lnTo>
                    <a:lnTo>
                      <a:pt x="58609" y="26079"/>
                    </a:lnTo>
                    <a:lnTo>
                      <a:pt x="58512" y="26156"/>
                    </a:lnTo>
                    <a:lnTo>
                      <a:pt x="58397" y="26252"/>
                    </a:lnTo>
                    <a:lnTo>
                      <a:pt x="58300" y="26348"/>
                    </a:lnTo>
                    <a:lnTo>
                      <a:pt x="58204" y="26483"/>
                    </a:lnTo>
                    <a:lnTo>
                      <a:pt x="58108" y="26637"/>
                    </a:lnTo>
                    <a:lnTo>
                      <a:pt x="57915" y="26984"/>
                    </a:lnTo>
                    <a:lnTo>
                      <a:pt x="57742" y="27388"/>
                    </a:lnTo>
                    <a:lnTo>
                      <a:pt x="57588" y="27870"/>
                    </a:lnTo>
                    <a:lnTo>
                      <a:pt x="57434" y="28390"/>
                    </a:lnTo>
                    <a:lnTo>
                      <a:pt x="57299" y="28968"/>
                    </a:lnTo>
                    <a:lnTo>
                      <a:pt x="57164" y="29603"/>
                    </a:lnTo>
                    <a:lnTo>
                      <a:pt x="57068" y="30277"/>
                    </a:lnTo>
                    <a:lnTo>
                      <a:pt x="56971" y="30990"/>
                    </a:lnTo>
                    <a:lnTo>
                      <a:pt x="56914" y="31741"/>
                    </a:lnTo>
                    <a:lnTo>
                      <a:pt x="56856" y="32531"/>
                    </a:lnTo>
                    <a:lnTo>
                      <a:pt x="56817" y="33340"/>
                    </a:lnTo>
                    <a:lnTo>
                      <a:pt x="56817" y="34187"/>
                    </a:lnTo>
                    <a:lnTo>
                      <a:pt x="56817" y="34187"/>
                    </a:lnTo>
                    <a:lnTo>
                      <a:pt x="56817" y="34823"/>
                    </a:lnTo>
                    <a:lnTo>
                      <a:pt x="56837" y="35439"/>
                    </a:lnTo>
                    <a:lnTo>
                      <a:pt x="56856" y="36055"/>
                    </a:lnTo>
                    <a:lnTo>
                      <a:pt x="56914" y="36633"/>
                    </a:lnTo>
                    <a:lnTo>
                      <a:pt x="53697" y="37519"/>
                    </a:lnTo>
                    <a:lnTo>
                      <a:pt x="53697" y="37519"/>
                    </a:lnTo>
                    <a:lnTo>
                      <a:pt x="53717" y="36903"/>
                    </a:lnTo>
                    <a:lnTo>
                      <a:pt x="53717" y="36903"/>
                    </a:lnTo>
                    <a:lnTo>
                      <a:pt x="53697" y="36055"/>
                    </a:lnTo>
                    <a:lnTo>
                      <a:pt x="53659" y="35246"/>
                    </a:lnTo>
                    <a:lnTo>
                      <a:pt x="53582" y="34457"/>
                    </a:lnTo>
                    <a:lnTo>
                      <a:pt x="53485" y="33706"/>
                    </a:lnTo>
                    <a:lnTo>
                      <a:pt x="53351" y="32993"/>
                    </a:lnTo>
                    <a:lnTo>
                      <a:pt x="53216" y="32319"/>
                    </a:lnTo>
                    <a:lnTo>
                      <a:pt x="53042" y="31683"/>
                    </a:lnTo>
                    <a:lnTo>
                      <a:pt x="52850" y="31106"/>
                    </a:lnTo>
                    <a:lnTo>
                      <a:pt x="52638" y="30566"/>
                    </a:lnTo>
                    <a:lnTo>
                      <a:pt x="52407" y="30104"/>
                    </a:lnTo>
                    <a:lnTo>
                      <a:pt x="52156" y="29680"/>
                    </a:lnTo>
                    <a:lnTo>
                      <a:pt x="52041" y="29507"/>
                    </a:lnTo>
                    <a:lnTo>
                      <a:pt x="51906" y="29353"/>
                    </a:lnTo>
                    <a:lnTo>
                      <a:pt x="51771" y="29199"/>
                    </a:lnTo>
                    <a:lnTo>
                      <a:pt x="51636" y="29064"/>
                    </a:lnTo>
                    <a:lnTo>
                      <a:pt x="51482" y="28948"/>
                    </a:lnTo>
                    <a:lnTo>
                      <a:pt x="51348" y="28871"/>
                    </a:lnTo>
                    <a:lnTo>
                      <a:pt x="51193" y="28794"/>
                    </a:lnTo>
                    <a:lnTo>
                      <a:pt x="51039" y="28737"/>
                    </a:lnTo>
                    <a:lnTo>
                      <a:pt x="50905" y="28717"/>
                    </a:lnTo>
                    <a:lnTo>
                      <a:pt x="50750" y="28698"/>
                    </a:lnTo>
                    <a:lnTo>
                      <a:pt x="50750" y="28698"/>
                    </a:lnTo>
                    <a:lnTo>
                      <a:pt x="50596" y="28717"/>
                    </a:lnTo>
                    <a:lnTo>
                      <a:pt x="50442" y="28737"/>
                    </a:lnTo>
                    <a:lnTo>
                      <a:pt x="50288" y="28794"/>
                    </a:lnTo>
                    <a:lnTo>
                      <a:pt x="50153" y="28871"/>
                    </a:lnTo>
                    <a:lnTo>
                      <a:pt x="49999" y="28948"/>
                    </a:lnTo>
                    <a:lnTo>
                      <a:pt x="49865" y="29064"/>
                    </a:lnTo>
                    <a:lnTo>
                      <a:pt x="49730" y="29199"/>
                    </a:lnTo>
                    <a:lnTo>
                      <a:pt x="49595" y="29353"/>
                    </a:lnTo>
                    <a:lnTo>
                      <a:pt x="49460" y="29507"/>
                    </a:lnTo>
                    <a:lnTo>
                      <a:pt x="49325" y="29680"/>
                    </a:lnTo>
                    <a:lnTo>
                      <a:pt x="49094" y="30104"/>
                    </a:lnTo>
                    <a:lnTo>
                      <a:pt x="48863" y="30566"/>
                    </a:lnTo>
                    <a:lnTo>
                      <a:pt x="48651" y="31106"/>
                    </a:lnTo>
                    <a:lnTo>
                      <a:pt x="48459" y="31683"/>
                    </a:lnTo>
                    <a:lnTo>
                      <a:pt x="48285" y="32319"/>
                    </a:lnTo>
                    <a:lnTo>
                      <a:pt x="48131" y="32993"/>
                    </a:lnTo>
                    <a:lnTo>
                      <a:pt x="48016" y="33706"/>
                    </a:lnTo>
                    <a:lnTo>
                      <a:pt x="47919" y="34457"/>
                    </a:lnTo>
                    <a:lnTo>
                      <a:pt x="47842" y="35246"/>
                    </a:lnTo>
                    <a:lnTo>
                      <a:pt x="47784" y="36055"/>
                    </a:lnTo>
                    <a:lnTo>
                      <a:pt x="47784" y="36903"/>
                    </a:lnTo>
                    <a:lnTo>
                      <a:pt x="47784" y="36903"/>
                    </a:lnTo>
                    <a:lnTo>
                      <a:pt x="47784" y="37461"/>
                    </a:lnTo>
                    <a:lnTo>
                      <a:pt x="47804" y="38039"/>
                    </a:lnTo>
                    <a:lnTo>
                      <a:pt x="47842" y="38578"/>
                    </a:lnTo>
                    <a:lnTo>
                      <a:pt x="47900" y="39118"/>
                    </a:lnTo>
                    <a:lnTo>
                      <a:pt x="47900" y="39118"/>
                    </a:lnTo>
                    <a:lnTo>
                      <a:pt x="47496" y="39214"/>
                    </a:lnTo>
                    <a:lnTo>
                      <a:pt x="47091" y="39272"/>
                    </a:lnTo>
                    <a:lnTo>
                      <a:pt x="46687" y="39291"/>
                    </a:lnTo>
                    <a:lnTo>
                      <a:pt x="46282" y="39310"/>
                    </a:lnTo>
                    <a:lnTo>
                      <a:pt x="45878" y="39272"/>
                    </a:lnTo>
                    <a:lnTo>
                      <a:pt x="45473" y="39233"/>
                    </a:lnTo>
                    <a:lnTo>
                      <a:pt x="45088" y="39156"/>
                    </a:lnTo>
                    <a:lnTo>
                      <a:pt x="44684" y="39041"/>
                    </a:lnTo>
                    <a:lnTo>
                      <a:pt x="39984" y="37615"/>
                    </a:lnTo>
                    <a:lnTo>
                      <a:pt x="39984" y="37615"/>
                    </a:lnTo>
                    <a:lnTo>
                      <a:pt x="39483" y="37481"/>
                    </a:lnTo>
                    <a:lnTo>
                      <a:pt x="38983" y="37404"/>
                    </a:lnTo>
                    <a:lnTo>
                      <a:pt x="38463" y="37346"/>
                    </a:lnTo>
                    <a:lnTo>
                      <a:pt x="37943" y="37327"/>
                    </a:lnTo>
                    <a:lnTo>
                      <a:pt x="16622" y="37327"/>
                    </a:lnTo>
                    <a:lnTo>
                      <a:pt x="16622" y="37327"/>
                    </a:lnTo>
                    <a:lnTo>
                      <a:pt x="16082" y="37346"/>
                    </a:lnTo>
                    <a:lnTo>
                      <a:pt x="15562" y="37404"/>
                    </a:lnTo>
                    <a:lnTo>
                      <a:pt x="15062" y="37500"/>
                    </a:lnTo>
                    <a:lnTo>
                      <a:pt x="14561" y="37615"/>
                    </a:lnTo>
                    <a:lnTo>
                      <a:pt x="9842" y="39060"/>
                    </a:lnTo>
                    <a:lnTo>
                      <a:pt x="9842" y="39060"/>
                    </a:lnTo>
                    <a:lnTo>
                      <a:pt x="9438" y="39156"/>
                    </a:lnTo>
                    <a:lnTo>
                      <a:pt x="9033" y="39233"/>
                    </a:lnTo>
                    <a:lnTo>
                      <a:pt x="8629" y="39291"/>
                    </a:lnTo>
                    <a:lnTo>
                      <a:pt x="8205" y="39310"/>
                    </a:lnTo>
                    <a:lnTo>
                      <a:pt x="7781" y="39310"/>
                    </a:lnTo>
                    <a:lnTo>
                      <a:pt x="7377" y="39272"/>
                    </a:lnTo>
                    <a:lnTo>
                      <a:pt x="6953" y="39195"/>
                    </a:lnTo>
                    <a:lnTo>
                      <a:pt x="6549" y="39099"/>
                    </a:lnTo>
                    <a:lnTo>
                      <a:pt x="2446" y="37981"/>
                    </a:lnTo>
                    <a:lnTo>
                      <a:pt x="2446" y="37981"/>
                    </a:lnTo>
                    <a:lnTo>
                      <a:pt x="2215" y="37924"/>
                    </a:lnTo>
                    <a:lnTo>
                      <a:pt x="2003" y="37827"/>
                    </a:lnTo>
                    <a:lnTo>
                      <a:pt x="1791" y="37731"/>
                    </a:lnTo>
                    <a:lnTo>
                      <a:pt x="1599" y="37615"/>
                    </a:lnTo>
                    <a:lnTo>
                      <a:pt x="1406" y="37481"/>
                    </a:lnTo>
                    <a:lnTo>
                      <a:pt x="1233" y="37346"/>
                    </a:lnTo>
                    <a:lnTo>
                      <a:pt x="1079" y="37192"/>
                    </a:lnTo>
                    <a:lnTo>
                      <a:pt x="925" y="37018"/>
                    </a:lnTo>
                    <a:lnTo>
                      <a:pt x="790" y="36845"/>
                    </a:lnTo>
                    <a:lnTo>
                      <a:pt x="655" y="36652"/>
                    </a:lnTo>
                    <a:lnTo>
                      <a:pt x="559" y="36460"/>
                    </a:lnTo>
                    <a:lnTo>
                      <a:pt x="462" y="36248"/>
                    </a:lnTo>
                    <a:lnTo>
                      <a:pt x="385" y="36036"/>
                    </a:lnTo>
                    <a:lnTo>
                      <a:pt x="328" y="35824"/>
                    </a:lnTo>
                    <a:lnTo>
                      <a:pt x="270" y="35593"/>
                    </a:lnTo>
                    <a:lnTo>
                      <a:pt x="251" y="35362"/>
                    </a:lnTo>
                    <a:lnTo>
                      <a:pt x="251" y="35362"/>
                    </a:lnTo>
                    <a:lnTo>
                      <a:pt x="154" y="34110"/>
                    </a:lnTo>
                    <a:lnTo>
                      <a:pt x="97" y="32820"/>
                    </a:lnTo>
                    <a:lnTo>
                      <a:pt x="39" y="31510"/>
                    </a:lnTo>
                    <a:lnTo>
                      <a:pt x="19" y="30181"/>
                    </a:lnTo>
                    <a:lnTo>
                      <a:pt x="0" y="28871"/>
                    </a:lnTo>
                    <a:lnTo>
                      <a:pt x="0" y="27542"/>
                    </a:lnTo>
                    <a:lnTo>
                      <a:pt x="39" y="24962"/>
                    </a:lnTo>
                    <a:lnTo>
                      <a:pt x="116" y="22554"/>
                    </a:lnTo>
                    <a:lnTo>
                      <a:pt x="193" y="20397"/>
                    </a:lnTo>
                    <a:lnTo>
                      <a:pt x="289" y="18567"/>
                    </a:lnTo>
                    <a:lnTo>
                      <a:pt x="366" y="17161"/>
                    </a:lnTo>
                    <a:lnTo>
                      <a:pt x="366" y="17161"/>
                    </a:lnTo>
                    <a:lnTo>
                      <a:pt x="405" y="16872"/>
                    </a:lnTo>
                    <a:lnTo>
                      <a:pt x="482" y="16603"/>
                    </a:lnTo>
                    <a:lnTo>
                      <a:pt x="578" y="16333"/>
                    </a:lnTo>
                    <a:lnTo>
                      <a:pt x="694" y="16083"/>
                    </a:lnTo>
                    <a:lnTo>
                      <a:pt x="848" y="15852"/>
                    </a:lnTo>
                    <a:lnTo>
                      <a:pt x="1021" y="15640"/>
                    </a:lnTo>
                    <a:lnTo>
                      <a:pt x="1214" y="15447"/>
                    </a:lnTo>
                    <a:lnTo>
                      <a:pt x="1445" y="15274"/>
                    </a:lnTo>
                    <a:lnTo>
                      <a:pt x="4526" y="13136"/>
                    </a:lnTo>
                    <a:lnTo>
                      <a:pt x="4526" y="13136"/>
                    </a:lnTo>
                    <a:lnTo>
                      <a:pt x="6626" y="9631"/>
                    </a:lnTo>
                    <a:lnTo>
                      <a:pt x="8475" y="6510"/>
                    </a:lnTo>
                    <a:lnTo>
                      <a:pt x="10170" y="3621"/>
                    </a:lnTo>
                    <a:lnTo>
                      <a:pt x="10170" y="3621"/>
                    </a:lnTo>
                    <a:lnTo>
                      <a:pt x="10285" y="3429"/>
                    </a:lnTo>
                    <a:lnTo>
                      <a:pt x="10420" y="3236"/>
                    </a:lnTo>
                    <a:lnTo>
                      <a:pt x="10574" y="3044"/>
                    </a:lnTo>
                    <a:lnTo>
                      <a:pt x="10728" y="2870"/>
                    </a:lnTo>
                    <a:lnTo>
                      <a:pt x="10882" y="2697"/>
                    </a:lnTo>
                    <a:lnTo>
                      <a:pt x="11056" y="2524"/>
                    </a:lnTo>
                    <a:lnTo>
                      <a:pt x="11229" y="2389"/>
                    </a:lnTo>
                    <a:lnTo>
                      <a:pt x="11421" y="2235"/>
                    </a:lnTo>
                    <a:lnTo>
                      <a:pt x="11595" y="2100"/>
                    </a:lnTo>
                    <a:lnTo>
                      <a:pt x="11807" y="1984"/>
                    </a:lnTo>
                    <a:lnTo>
                      <a:pt x="11999" y="1869"/>
                    </a:lnTo>
                    <a:lnTo>
                      <a:pt x="12211" y="1772"/>
                    </a:lnTo>
                    <a:lnTo>
                      <a:pt x="12442" y="1676"/>
                    </a:lnTo>
                    <a:lnTo>
                      <a:pt x="12654" y="1599"/>
                    </a:lnTo>
                    <a:lnTo>
                      <a:pt x="12885" y="1522"/>
                    </a:lnTo>
                    <a:lnTo>
                      <a:pt x="13116" y="1464"/>
                    </a:lnTo>
                    <a:lnTo>
                      <a:pt x="13116" y="1464"/>
                    </a:lnTo>
                    <a:lnTo>
                      <a:pt x="14214" y="1233"/>
                    </a:lnTo>
                    <a:lnTo>
                      <a:pt x="15524" y="1002"/>
                    </a:lnTo>
                    <a:lnTo>
                      <a:pt x="17045" y="752"/>
                    </a:lnTo>
                    <a:lnTo>
                      <a:pt x="17874" y="636"/>
                    </a:lnTo>
                    <a:lnTo>
                      <a:pt x="18740" y="521"/>
                    </a:lnTo>
                    <a:lnTo>
                      <a:pt x="19665" y="405"/>
                    </a:lnTo>
                    <a:lnTo>
                      <a:pt x="20628" y="309"/>
                    </a:lnTo>
                    <a:lnTo>
                      <a:pt x="21649" y="232"/>
                    </a:lnTo>
                    <a:lnTo>
                      <a:pt x="22689" y="155"/>
                    </a:lnTo>
                    <a:lnTo>
                      <a:pt x="23786" y="97"/>
                    </a:lnTo>
                    <a:lnTo>
                      <a:pt x="24903" y="39"/>
                    </a:lnTo>
                    <a:lnTo>
                      <a:pt x="26078" y="20"/>
                    </a:lnTo>
                    <a:lnTo>
                      <a:pt x="27272" y="0"/>
                    </a:lnTo>
                    <a:lnTo>
                      <a:pt x="27272" y="0"/>
                    </a:lnTo>
                    <a:lnTo>
                      <a:pt x="28486" y="20"/>
                    </a:lnTo>
                    <a:lnTo>
                      <a:pt x="29641" y="39"/>
                    </a:lnTo>
                    <a:lnTo>
                      <a:pt x="30778" y="97"/>
                    </a:lnTo>
                    <a:lnTo>
                      <a:pt x="31856" y="155"/>
                    </a:lnTo>
                    <a:lnTo>
                      <a:pt x="32916" y="232"/>
                    </a:lnTo>
                    <a:lnTo>
                      <a:pt x="33917" y="309"/>
                    </a:lnTo>
                    <a:lnTo>
                      <a:pt x="34880" y="405"/>
                    </a:lnTo>
                    <a:lnTo>
                      <a:pt x="35805" y="521"/>
                    </a:lnTo>
                    <a:lnTo>
                      <a:pt x="36691" y="636"/>
                    </a:lnTo>
                    <a:lnTo>
                      <a:pt x="37519" y="752"/>
                    </a:lnTo>
                    <a:lnTo>
                      <a:pt x="39040" y="1002"/>
                    </a:lnTo>
                    <a:lnTo>
                      <a:pt x="40350" y="1233"/>
                    </a:lnTo>
                    <a:lnTo>
                      <a:pt x="41448" y="1464"/>
                    </a:lnTo>
                    <a:lnTo>
                      <a:pt x="41448" y="1464"/>
                    </a:lnTo>
                    <a:lnTo>
                      <a:pt x="41679" y="1522"/>
                    </a:lnTo>
                    <a:lnTo>
                      <a:pt x="41910" y="1599"/>
                    </a:lnTo>
                    <a:lnTo>
                      <a:pt x="42122" y="1676"/>
                    </a:lnTo>
                    <a:lnTo>
                      <a:pt x="42334" y="1772"/>
                    </a:lnTo>
                    <a:lnTo>
                      <a:pt x="42546" y="1869"/>
                    </a:lnTo>
                    <a:lnTo>
                      <a:pt x="42758" y="1984"/>
                    </a:lnTo>
                    <a:lnTo>
                      <a:pt x="42950" y="2100"/>
                    </a:lnTo>
                    <a:lnTo>
                      <a:pt x="43143" y="2235"/>
                    </a:lnTo>
                    <a:lnTo>
                      <a:pt x="43335" y="2389"/>
                    </a:lnTo>
                    <a:lnTo>
                      <a:pt x="43509" y="2524"/>
                    </a:lnTo>
                    <a:lnTo>
                      <a:pt x="43663" y="2697"/>
                    </a:lnTo>
                    <a:lnTo>
                      <a:pt x="43836" y="2870"/>
                    </a:lnTo>
                    <a:lnTo>
                      <a:pt x="43990" y="3044"/>
                    </a:lnTo>
                    <a:lnTo>
                      <a:pt x="44125" y="3236"/>
                    </a:lnTo>
                    <a:lnTo>
                      <a:pt x="44260" y="3429"/>
                    </a:lnTo>
                    <a:lnTo>
                      <a:pt x="44395" y="3621"/>
                    </a:lnTo>
                    <a:lnTo>
                      <a:pt x="44395" y="3641"/>
                    </a:lnTo>
                    <a:lnTo>
                      <a:pt x="44395" y="3641"/>
                    </a:lnTo>
                    <a:lnTo>
                      <a:pt x="46090" y="6530"/>
                    </a:lnTo>
                    <a:lnTo>
                      <a:pt x="47919" y="9631"/>
                    </a:lnTo>
                    <a:lnTo>
                      <a:pt x="50019" y="13136"/>
                    </a:lnTo>
                    <a:lnTo>
                      <a:pt x="54911" y="16063"/>
                    </a:lnTo>
                    <a:lnTo>
                      <a:pt x="59745" y="18952"/>
                    </a:lnTo>
                    <a:lnTo>
                      <a:pt x="59745" y="18952"/>
                    </a:lnTo>
                    <a:lnTo>
                      <a:pt x="60053" y="19145"/>
                    </a:lnTo>
                    <a:lnTo>
                      <a:pt x="60323" y="19395"/>
                    </a:lnTo>
                    <a:lnTo>
                      <a:pt x="60573" y="19665"/>
                    </a:lnTo>
                    <a:lnTo>
                      <a:pt x="60785" y="19973"/>
                    </a:lnTo>
                    <a:lnTo>
                      <a:pt x="60939" y="20281"/>
                    </a:lnTo>
                    <a:lnTo>
                      <a:pt x="61074" y="20628"/>
                    </a:lnTo>
                    <a:lnTo>
                      <a:pt x="61170" y="20994"/>
                    </a:lnTo>
                    <a:lnTo>
                      <a:pt x="61209" y="21360"/>
                    </a:lnTo>
                    <a:lnTo>
                      <a:pt x="61209" y="21360"/>
                    </a:lnTo>
                    <a:lnTo>
                      <a:pt x="61266" y="22516"/>
                    </a:lnTo>
                    <a:lnTo>
                      <a:pt x="61324" y="23787"/>
                    </a:lnTo>
                    <a:lnTo>
                      <a:pt x="61363" y="25173"/>
                    </a:lnTo>
                    <a:lnTo>
                      <a:pt x="61401" y="266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25"/>
              <p:cNvSpPr/>
              <p:nvPr/>
            </p:nvSpPr>
            <p:spPr>
              <a:xfrm>
                <a:off x="2605500" y="4479675"/>
                <a:ext cx="329375" cy="79950"/>
              </a:xfrm>
              <a:custGeom>
                <a:rect b="b" l="l" r="r" t="t"/>
                <a:pathLst>
                  <a:path extrusionOk="0" h="3198" w="13175">
                    <a:moveTo>
                      <a:pt x="11768" y="0"/>
                    </a:moveTo>
                    <a:lnTo>
                      <a:pt x="1156" y="1156"/>
                    </a:lnTo>
                    <a:lnTo>
                      <a:pt x="1021" y="1194"/>
                    </a:lnTo>
                    <a:lnTo>
                      <a:pt x="867" y="1233"/>
                    </a:lnTo>
                    <a:lnTo>
                      <a:pt x="752" y="1310"/>
                    </a:lnTo>
                    <a:lnTo>
                      <a:pt x="617" y="1406"/>
                    </a:lnTo>
                    <a:lnTo>
                      <a:pt x="520" y="1503"/>
                    </a:lnTo>
                    <a:lnTo>
                      <a:pt x="443" y="1618"/>
                    </a:lnTo>
                    <a:lnTo>
                      <a:pt x="366" y="1753"/>
                    </a:lnTo>
                    <a:lnTo>
                      <a:pt x="328" y="1907"/>
                    </a:lnTo>
                    <a:lnTo>
                      <a:pt x="0" y="3197"/>
                    </a:lnTo>
                    <a:lnTo>
                      <a:pt x="13174" y="1599"/>
                    </a:lnTo>
                    <a:lnTo>
                      <a:pt x="12789" y="617"/>
                    </a:lnTo>
                    <a:lnTo>
                      <a:pt x="12731" y="482"/>
                    </a:lnTo>
                    <a:lnTo>
                      <a:pt x="12635" y="347"/>
                    </a:lnTo>
                    <a:lnTo>
                      <a:pt x="12519" y="231"/>
                    </a:lnTo>
                    <a:lnTo>
                      <a:pt x="12385" y="135"/>
                    </a:lnTo>
                    <a:lnTo>
                      <a:pt x="12250" y="77"/>
                    </a:lnTo>
                    <a:lnTo>
                      <a:pt x="12096" y="20"/>
                    </a:lnTo>
                    <a:lnTo>
                      <a:pt x="11942"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25"/>
              <p:cNvSpPr/>
              <p:nvPr/>
            </p:nvSpPr>
            <p:spPr>
              <a:xfrm>
                <a:off x="1642025" y="4476775"/>
                <a:ext cx="685675" cy="1950"/>
              </a:xfrm>
              <a:custGeom>
                <a:rect b="b" l="l" r="r" t="t"/>
                <a:pathLst>
                  <a:path extrusionOk="0" h="78" w="27427">
                    <a:moveTo>
                      <a:pt x="0" y="1"/>
                    </a:moveTo>
                    <a:lnTo>
                      <a:pt x="0" y="78"/>
                    </a:lnTo>
                    <a:lnTo>
                      <a:pt x="27426" y="78"/>
                    </a:lnTo>
                    <a:lnTo>
                      <a:pt x="27426"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25"/>
              <p:cNvSpPr/>
              <p:nvPr/>
            </p:nvSpPr>
            <p:spPr>
              <a:xfrm>
                <a:off x="1642025" y="4476775"/>
                <a:ext cx="685675" cy="1950"/>
              </a:xfrm>
              <a:custGeom>
                <a:rect b="b" l="l" r="r" t="t"/>
                <a:pathLst>
                  <a:path extrusionOk="0" fill="none" h="78" w="27427">
                    <a:moveTo>
                      <a:pt x="0" y="78"/>
                    </a:moveTo>
                    <a:lnTo>
                      <a:pt x="27426" y="78"/>
                    </a:lnTo>
                    <a:lnTo>
                      <a:pt x="27426" y="1"/>
                    </a:lnTo>
                    <a:lnTo>
                      <a:pt x="0" y="1"/>
                    </a:lnTo>
                    <a:lnTo>
                      <a:pt x="0" y="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25"/>
              <p:cNvSpPr/>
              <p:nvPr/>
            </p:nvSpPr>
            <p:spPr>
              <a:xfrm>
                <a:off x="2554950" y="4296700"/>
                <a:ext cx="327425" cy="68400"/>
              </a:xfrm>
              <a:custGeom>
                <a:rect b="b" l="l" r="r" t="t"/>
                <a:pathLst>
                  <a:path extrusionOk="0" h="2736" w="13097">
                    <a:moveTo>
                      <a:pt x="1291" y="0"/>
                    </a:moveTo>
                    <a:lnTo>
                      <a:pt x="1156" y="20"/>
                    </a:lnTo>
                    <a:lnTo>
                      <a:pt x="1040" y="39"/>
                    </a:lnTo>
                    <a:lnTo>
                      <a:pt x="925" y="78"/>
                    </a:lnTo>
                    <a:lnTo>
                      <a:pt x="809" y="135"/>
                    </a:lnTo>
                    <a:lnTo>
                      <a:pt x="597" y="251"/>
                    </a:lnTo>
                    <a:lnTo>
                      <a:pt x="405" y="405"/>
                    </a:lnTo>
                    <a:lnTo>
                      <a:pt x="328" y="501"/>
                    </a:lnTo>
                    <a:lnTo>
                      <a:pt x="251" y="598"/>
                    </a:lnTo>
                    <a:lnTo>
                      <a:pt x="193" y="713"/>
                    </a:lnTo>
                    <a:lnTo>
                      <a:pt x="135" y="829"/>
                    </a:lnTo>
                    <a:lnTo>
                      <a:pt x="96" y="944"/>
                    </a:lnTo>
                    <a:lnTo>
                      <a:pt x="58" y="1079"/>
                    </a:lnTo>
                    <a:lnTo>
                      <a:pt x="0" y="1368"/>
                    </a:lnTo>
                    <a:lnTo>
                      <a:pt x="13097" y="2735"/>
                    </a:lnTo>
                    <a:lnTo>
                      <a:pt x="10786" y="1368"/>
                    </a:lnTo>
                    <a:lnTo>
                      <a:pt x="1541" y="20"/>
                    </a:lnTo>
                    <a:lnTo>
                      <a:pt x="1406" y="0"/>
                    </a:lnTo>
                    <a:close/>
                  </a:path>
                </a:pathLst>
              </a:custGeom>
              <a:solidFill>
                <a:srgbClr val="FCC9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25"/>
              <p:cNvSpPr/>
              <p:nvPr/>
            </p:nvSpPr>
            <p:spPr>
              <a:xfrm>
                <a:off x="2661825" y="4330875"/>
                <a:ext cx="42400" cy="14475"/>
              </a:xfrm>
              <a:custGeom>
                <a:rect b="b" l="l" r="r" t="t"/>
                <a:pathLst>
                  <a:path extrusionOk="0" h="579" w="1696">
                    <a:moveTo>
                      <a:pt x="290" y="1"/>
                    </a:moveTo>
                    <a:lnTo>
                      <a:pt x="232" y="20"/>
                    </a:lnTo>
                    <a:lnTo>
                      <a:pt x="174" y="20"/>
                    </a:lnTo>
                    <a:lnTo>
                      <a:pt x="97" y="97"/>
                    </a:lnTo>
                    <a:lnTo>
                      <a:pt x="20" y="174"/>
                    </a:lnTo>
                    <a:lnTo>
                      <a:pt x="20" y="232"/>
                    </a:lnTo>
                    <a:lnTo>
                      <a:pt x="1" y="290"/>
                    </a:lnTo>
                    <a:lnTo>
                      <a:pt x="20" y="348"/>
                    </a:lnTo>
                    <a:lnTo>
                      <a:pt x="20" y="405"/>
                    </a:lnTo>
                    <a:lnTo>
                      <a:pt x="97" y="502"/>
                    </a:lnTo>
                    <a:lnTo>
                      <a:pt x="174" y="559"/>
                    </a:lnTo>
                    <a:lnTo>
                      <a:pt x="232" y="579"/>
                    </a:lnTo>
                    <a:lnTo>
                      <a:pt x="1465" y="579"/>
                    </a:lnTo>
                    <a:lnTo>
                      <a:pt x="1522" y="559"/>
                    </a:lnTo>
                    <a:lnTo>
                      <a:pt x="1619" y="502"/>
                    </a:lnTo>
                    <a:lnTo>
                      <a:pt x="1677" y="405"/>
                    </a:lnTo>
                    <a:lnTo>
                      <a:pt x="1696" y="348"/>
                    </a:lnTo>
                    <a:lnTo>
                      <a:pt x="1696" y="290"/>
                    </a:lnTo>
                    <a:lnTo>
                      <a:pt x="1696" y="232"/>
                    </a:lnTo>
                    <a:lnTo>
                      <a:pt x="1677" y="174"/>
                    </a:lnTo>
                    <a:lnTo>
                      <a:pt x="1619" y="97"/>
                    </a:lnTo>
                    <a:lnTo>
                      <a:pt x="1522" y="20"/>
                    </a:lnTo>
                    <a:lnTo>
                      <a:pt x="1465" y="20"/>
                    </a:lnTo>
                    <a:lnTo>
                      <a:pt x="1407" y="1"/>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25"/>
              <p:cNvSpPr/>
              <p:nvPr/>
            </p:nvSpPr>
            <p:spPr>
              <a:xfrm>
                <a:off x="2748025" y="4289950"/>
                <a:ext cx="148325" cy="263900"/>
              </a:xfrm>
              <a:custGeom>
                <a:rect b="b" l="l" r="r" t="t"/>
                <a:pathLst>
                  <a:path extrusionOk="0" h="10556" w="5933">
                    <a:moveTo>
                      <a:pt x="58" y="1"/>
                    </a:moveTo>
                    <a:lnTo>
                      <a:pt x="0" y="59"/>
                    </a:lnTo>
                    <a:lnTo>
                      <a:pt x="4738" y="3487"/>
                    </a:lnTo>
                    <a:lnTo>
                      <a:pt x="4989" y="3680"/>
                    </a:lnTo>
                    <a:lnTo>
                      <a:pt x="5201" y="3911"/>
                    </a:lnTo>
                    <a:lnTo>
                      <a:pt x="5393" y="4161"/>
                    </a:lnTo>
                    <a:lnTo>
                      <a:pt x="5567" y="4431"/>
                    </a:lnTo>
                    <a:lnTo>
                      <a:pt x="5682" y="4720"/>
                    </a:lnTo>
                    <a:lnTo>
                      <a:pt x="5778" y="5028"/>
                    </a:lnTo>
                    <a:lnTo>
                      <a:pt x="5836" y="5336"/>
                    </a:lnTo>
                    <a:lnTo>
                      <a:pt x="5855" y="5663"/>
                    </a:lnTo>
                    <a:lnTo>
                      <a:pt x="5855" y="10555"/>
                    </a:lnTo>
                    <a:lnTo>
                      <a:pt x="5933" y="10555"/>
                    </a:lnTo>
                    <a:lnTo>
                      <a:pt x="5933" y="5663"/>
                    </a:lnTo>
                    <a:lnTo>
                      <a:pt x="5913" y="5336"/>
                    </a:lnTo>
                    <a:lnTo>
                      <a:pt x="5855" y="5008"/>
                    </a:lnTo>
                    <a:lnTo>
                      <a:pt x="5759" y="4700"/>
                    </a:lnTo>
                    <a:lnTo>
                      <a:pt x="5624" y="4392"/>
                    </a:lnTo>
                    <a:lnTo>
                      <a:pt x="5470" y="4122"/>
                    </a:lnTo>
                    <a:lnTo>
                      <a:pt x="5278" y="3872"/>
                    </a:lnTo>
                    <a:lnTo>
                      <a:pt x="5047" y="3622"/>
                    </a:lnTo>
                    <a:lnTo>
                      <a:pt x="4796" y="3429"/>
                    </a:lnTo>
                    <a:lnTo>
                      <a:pt x="58" y="1"/>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25"/>
              <p:cNvSpPr/>
              <p:nvPr/>
            </p:nvSpPr>
            <p:spPr>
              <a:xfrm>
                <a:off x="2566500" y="4254800"/>
                <a:ext cx="125225" cy="366950"/>
              </a:xfrm>
              <a:custGeom>
                <a:rect b="b" l="l" r="r" t="t"/>
                <a:pathLst>
                  <a:path extrusionOk="0" h="14678" w="5009">
                    <a:moveTo>
                      <a:pt x="58" y="1"/>
                    </a:moveTo>
                    <a:lnTo>
                      <a:pt x="0" y="39"/>
                    </a:lnTo>
                    <a:lnTo>
                      <a:pt x="4064" y="6492"/>
                    </a:lnTo>
                    <a:lnTo>
                      <a:pt x="4276" y="6819"/>
                    </a:lnTo>
                    <a:lnTo>
                      <a:pt x="4430" y="7166"/>
                    </a:lnTo>
                    <a:lnTo>
                      <a:pt x="4584" y="7532"/>
                    </a:lnTo>
                    <a:lnTo>
                      <a:pt x="4700" y="7897"/>
                    </a:lnTo>
                    <a:lnTo>
                      <a:pt x="4796" y="8283"/>
                    </a:lnTo>
                    <a:lnTo>
                      <a:pt x="4873" y="8649"/>
                    </a:lnTo>
                    <a:lnTo>
                      <a:pt x="4912" y="9053"/>
                    </a:lnTo>
                    <a:lnTo>
                      <a:pt x="4931" y="9438"/>
                    </a:lnTo>
                    <a:lnTo>
                      <a:pt x="4931" y="14677"/>
                    </a:lnTo>
                    <a:lnTo>
                      <a:pt x="5008" y="14677"/>
                    </a:lnTo>
                    <a:lnTo>
                      <a:pt x="5008" y="9438"/>
                    </a:lnTo>
                    <a:lnTo>
                      <a:pt x="4989" y="9034"/>
                    </a:lnTo>
                    <a:lnTo>
                      <a:pt x="4950" y="8649"/>
                    </a:lnTo>
                    <a:lnTo>
                      <a:pt x="4873" y="8263"/>
                    </a:lnTo>
                    <a:lnTo>
                      <a:pt x="4777" y="7878"/>
                    </a:lnTo>
                    <a:lnTo>
                      <a:pt x="4661" y="7512"/>
                    </a:lnTo>
                    <a:lnTo>
                      <a:pt x="4507" y="7146"/>
                    </a:lnTo>
                    <a:lnTo>
                      <a:pt x="4334" y="6780"/>
                    </a:lnTo>
                    <a:lnTo>
                      <a:pt x="4141" y="6453"/>
                    </a:lnTo>
                    <a:lnTo>
                      <a:pt x="58" y="1"/>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25"/>
              <p:cNvSpPr/>
              <p:nvPr/>
            </p:nvSpPr>
            <p:spPr>
              <a:xfrm>
                <a:off x="1427275" y="4285625"/>
                <a:ext cx="1044400" cy="158925"/>
              </a:xfrm>
              <a:custGeom>
                <a:rect b="b" l="l" r="r" t="t"/>
                <a:pathLst>
                  <a:path extrusionOk="0" h="6357" w="41776">
                    <a:moveTo>
                      <a:pt x="8359" y="0"/>
                    </a:moveTo>
                    <a:lnTo>
                      <a:pt x="154" y="1907"/>
                    </a:lnTo>
                    <a:lnTo>
                      <a:pt x="0" y="4873"/>
                    </a:lnTo>
                    <a:lnTo>
                      <a:pt x="154" y="4989"/>
                    </a:lnTo>
                    <a:lnTo>
                      <a:pt x="347" y="5143"/>
                    </a:lnTo>
                    <a:lnTo>
                      <a:pt x="636" y="5316"/>
                    </a:lnTo>
                    <a:lnTo>
                      <a:pt x="963" y="5509"/>
                    </a:lnTo>
                    <a:lnTo>
                      <a:pt x="1368" y="5701"/>
                    </a:lnTo>
                    <a:lnTo>
                      <a:pt x="1849" y="5894"/>
                    </a:lnTo>
                    <a:lnTo>
                      <a:pt x="2369" y="6067"/>
                    </a:lnTo>
                    <a:lnTo>
                      <a:pt x="2658" y="6144"/>
                    </a:lnTo>
                    <a:lnTo>
                      <a:pt x="2947" y="6222"/>
                    </a:lnTo>
                    <a:lnTo>
                      <a:pt x="3274" y="6279"/>
                    </a:lnTo>
                    <a:lnTo>
                      <a:pt x="3582" y="6318"/>
                    </a:lnTo>
                    <a:lnTo>
                      <a:pt x="3929" y="6356"/>
                    </a:lnTo>
                    <a:lnTo>
                      <a:pt x="4642" y="6356"/>
                    </a:lnTo>
                    <a:lnTo>
                      <a:pt x="5008" y="6337"/>
                    </a:lnTo>
                    <a:lnTo>
                      <a:pt x="5393" y="6279"/>
                    </a:lnTo>
                    <a:lnTo>
                      <a:pt x="5778" y="6222"/>
                    </a:lnTo>
                    <a:lnTo>
                      <a:pt x="6183" y="6125"/>
                    </a:lnTo>
                    <a:lnTo>
                      <a:pt x="6587" y="5990"/>
                    </a:lnTo>
                    <a:lnTo>
                      <a:pt x="7011" y="5856"/>
                    </a:lnTo>
                    <a:lnTo>
                      <a:pt x="7434" y="5682"/>
                    </a:lnTo>
                    <a:lnTo>
                      <a:pt x="7858" y="5470"/>
                    </a:lnTo>
                    <a:lnTo>
                      <a:pt x="8301" y="5220"/>
                    </a:lnTo>
                    <a:lnTo>
                      <a:pt x="41775" y="5220"/>
                    </a:lnTo>
                    <a:lnTo>
                      <a:pt x="41294" y="0"/>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25"/>
              <p:cNvSpPr/>
              <p:nvPr/>
            </p:nvSpPr>
            <p:spPr>
              <a:xfrm>
                <a:off x="1427275" y="4285625"/>
                <a:ext cx="1044400" cy="158925"/>
              </a:xfrm>
              <a:custGeom>
                <a:rect b="b" l="l" r="r" t="t"/>
                <a:pathLst>
                  <a:path extrusionOk="0" fill="none" h="6357" w="41776">
                    <a:moveTo>
                      <a:pt x="8301" y="5220"/>
                    </a:moveTo>
                    <a:lnTo>
                      <a:pt x="35554" y="5220"/>
                    </a:lnTo>
                    <a:lnTo>
                      <a:pt x="41775" y="5220"/>
                    </a:lnTo>
                    <a:lnTo>
                      <a:pt x="41294" y="0"/>
                    </a:lnTo>
                    <a:lnTo>
                      <a:pt x="8359" y="0"/>
                    </a:lnTo>
                    <a:lnTo>
                      <a:pt x="154" y="1907"/>
                    </a:lnTo>
                    <a:lnTo>
                      <a:pt x="0" y="4873"/>
                    </a:lnTo>
                    <a:lnTo>
                      <a:pt x="0" y="4873"/>
                    </a:lnTo>
                    <a:lnTo>
                      <a:pt x="154" y="4989"/>
                    </a:lnTo>
                    <a:lnTo>
                      <a:pt x="347" y="5143"/>
                    </a:lnTo>
                    <a:lnTo>
                      <a:pt x="636" y="5316"/>
                    </a:lnTo>
                    <a:lnTo>
                      <a:pt x="963" y="5509"/>
                    </a:lnTo>
                    <a:lnTo>
                      <a:pt x="1368" y="5701"/>
                    </a:lnTo>
                    <a:lnTo>
                      <a:pt x="1849" y="5894"/>
                    </a:lnTo>
                    <a:lnTo>
                      <a:pt x="2369" y="6067"/>
                    </a:lnTo>
                    <a:lnTo>
                      <a:pt x="2658" y="6144"/>
                    </a:lnTo>
                    <a:lnTo>
                      <a:pt x="2947" y="6222"/>
                    </a:lnTo>
                    <a:lnTo>
                      <a:pt x="3274" y="6279"/>
                    </a:lnTo>
                    <a:lnTo>
                      <a:pt x="3582" y="6318"/>
                    </a:lnTo>
                    <a:lnTo>
                      <a:pt x="3929" y="6356"/>
                    </a:lnTo>
                    <a:lnTo>
                      <a:pt x="4276" y="6356"/>
                    </a:lnTo>
                    <a:lnTo>
                      <a:pt x="4642" y="6356"/>
                    </a:lnTo>
                    <a:lnTo>
                      <a:pt x="5008" y="6337"/>
                    </a:lnTo>
                    <a:lnTo>
                      <a:pt x="5393" y="6279"/>
                    </a:lnTo>
                    <a:lnTo>
                      <a:pt x="5778" y="6222"/>
                    </a:lnTo>
                    <a:lnTo>
                      <a:pt x="6183" y="6125"/>
                    </a:lnTo>
                    <a:lnTo>
                      <a:pt x="6587" y="5990"/>
                    </a:lnTo>
                    <a:lnTo>
                      <a:pt x="7011" y="5856"/>
                    </a:lnTo>
                    <a:lnTo>
                      <a:pt x="7434" y="5682"/>
                    </a:lnTo>
                    <a:lnTo>
                      <a:pt x="7858" y="5470"/>
                    </a:lnTo>
                    <a:lnTo>
                      <a:pt x="8301" y="52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25"/>
              <p:cNvSpPr/>
              <p:nvPr/>
            </p:nvSpPr>
            <p:spPr>
              <a:xfrm>
                <a:off x="1693050" y="3904275"/>
                <a:ext cx="701100" cy="158925"/>
              </a:xfrm>
              <a:custGeom>
                <a:rect b="b" l="l" r="r" t="t"/>
                <a:pathLst>
                  <a:path extrusionOk="0" h="6357" w="28044">
                    <a:moveTo>
                      <a:pt x="16429" y="0"/>
                    </a:moveTo>
                    <a:lnTo>
                      <a:pt x="14850" y="20"/>
                    </a:lnTo>
                    <a:lnTo>
                      <a:pt x="13348" y="78"/>
                    </a:lnTo>
                    <a:lnTo>
                      <a:pt x="11884" y="155"/>
                    </a:lnTo>
                    <a:lnTo>
                      <a:pt x="10517" y="251"/>
                    </a:lnTo>
                    <a:lnTo>
                      <a:pt x="9207" y="366"/>
                    </a:lnTo>
                    <a:lnTo>
                      <a:pt x="7974" y="521"/>
                    </a:lnTo>
                    <a:lnTo>
                      <a:pt x="6819" y="655"/>
                    </a:lnTo>
                    <a:lnTo>
                      <a:pt x="5740" y="829"/>
                    </a:lnTo>
                    <a:lnTo>
                      <a:pt x="1" y="6356"/>
                    </a:lnTo>
                    <a:lnTo>
                      <a:pt x="28043" y="6356"/>
                    </a:lnTo>
                    <a:lnTo>
                      <a:pt x="27119" y="829"/>
                    </a:lnTo>
                    <a:lnTo>
                      <a:pt x="26060" y="655"/>
                    </a:lnTo>
                    <a:lnTo>
                      <a:pt x="24904" y="521"/>
                    </a:lnTo>
                    <a:lnTo>
                      <a:pt x="23671" y="366"/>
                    </a:lnTo>
                    <a:lnTo>
                      <a:pt x="22362" y="251"/>
                    </a:lnTo>
                    <a:lnTo>
                      <a:pt x="20975" y="155"/>
                    </a:lnTo>
                    <a:lnTo>
                      <a:pt x="19530" y="78"/>
                    </a:lnTo>
                    <a:lnTo>
                      <a:pt x="18009" y="20"/>
                    </a:lnTo>
                    <a:lnTo>
                      <a:pt x="16429"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25"/>
              <p:cNvSpPr/>
              <p:nvPr/>
            </p:nvSpPr>
            <p:spPr>
              <a:xfrm>
                <a:off x="1693050" y="3904275"/>
                <a:ext cx="701100" cy="158925"/>
              </a:xfrm>
              <a:custGeom>
                <a:rect b="b" l="l" r="r" t="t"/>
                <a:pathLst>
                  <a:path extrusionOk="0" fill="none" h="6357" w="28044">
                    <a:moveTo>
                      <a:pt x="28043" y="6356"/>
                    </a:moveTo>
                    <a:lnTo>
                      <a:pt x="27119" y="829"/>
                    </a:lnTo>
                    <a:lnTo>
                      <a:pt x="27119" y="829"/>
                    </a:lnTo>
                    <a:lnTo>
                      <a:pt x="26060" y="655"/>
                    </a:lnTo>
                    <a:lnTo>
                      <a:pt x="24904" y="521"/>
                    </a:lnTo>
                    <a:lnTo>
                      <a:pt x="23671" y="366"/>
                    </a:lnTo>
                    <a:lnTo>
                      <a:pt x="22362" y="251"/>
                    </a:lnTo>
                    <a:lnTo>
                      <a:pt x="20975" y="155"/>
                    </a:lnTo>
                    <a:lnTo>
                      <a:pt x="19530" y="78"/>
                    </a:lnTo>
                    <a:lnTo>
                      <a:pt x="18009" y="20"/>
                    </a:lnTo>
                    <a:lnTo>
                      <a:pt x="16429" y="0"/>
                    </a:lnTo>
                    <a:lnTo>
                      <a:pt x="16429" y="0"/>
                    </a:lnTo>
                    <a:lnTo>
                      <a:pt x="14850" y="20"/>
                    </a:lnTo>
                    <a:lnTo>
                      <a:pt x="13348" y="78"/>
                    </a:lnTo>
                    <a:lnTo>
                      <a:pt x="11884" y="155"/>
                    </a:lnTo>
                    <a:lnTo>
                      <a:pt x="10517" y="251"/>
                    </a:lnTo>
                    <a:lnTo>
                      <a:pt x="9207" y="366"/>
                    </a:lnTo>
                    <a:lnTo>
                      <a:pt x="7974" y="521"/>
                    </a:lnTo>
                    <a:lnTo>
                      <a:pt x="6819" y="655"/>
                    </a:lnTo>
                    <a:lnTo>
                      <a:pt x="5740" y="829"/>
                    </a:lnTo>
                    <a:lnTo>
                      <a:pt x="1" y="6356"/>
                    </a:lnTo>
                    <a:lnTo>
                      <a:pt x="16429" y="6356"/>
                    </a:lnTo>
                    <a:lnTo>
                      <a:pt x="28043" y="63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25"/>
              <p:cNvSpPr/>
              <p:nvPr/>
            </p:nvSpPr>
            <p:spPr>
              <a:xfrm>
                <a:off x="1616025" y="4023200"/>
                <a:ext cx="863825" cy="285075"/>
              </a:xfrm>
              <a:custGeom>
                <a:rect b="b" l="l" r="r" t="t"/>
                <a:pathLst>
                  <a:path extrusionOk="0" h="11403" w="34553">
                    <a:moveTo>
                      <a:pt x="16294" y="1"/>
                    </a:moveTo>
                    <a:lnTo>
                      <a:pt x="15293" y="20"/>
                    </a:lnTo>
                    <a:lnTo>
                      <a:pt x="14310" y="59"/>
                    </a:lnTo>
                    <a:lnTo>
                      <a:pt x="13309" y="116"/>
                    </a:lnTo>
                    <a:lnTo>
                      <a:pt x="11209" y="251"/>
                    </a:lnTo>
                    <a:lnTo>
                      <a:pt x="9014" y="386"/>
                    </a:lnTo>
                    <a:lnTo>
                      <a:pt x="6914" y="559"/>
                    </a:lnTo>
                    <a:lnTo>
                      <a:pt x="5104" y="713"/>
                    </a:lnTo>
                    <a:lnTo>
                      <a:pt x="4777" y="771"/>
                    </a:lnTo>
                    <a:lnTo>
                      <a:pt x="4468" y="848"/>
                    </a:lnTo>
                    <a:lnTo>
                      <a:pt x="4179" y="983"/>
                    </a:lnTo>
                    <a:lnTo>
                      <a:pt x="3910" y="1156"/>
                    </a:lnTo>
                    <a:lnTo>
                      <a:pt x="3659" y="1349"/>
                    </a:lnTo>
                    <a:lnTo>
                      <a:pt x="3448" y="1580"/>
                    </a:lnTo>
                    <a:lnTo>
                      <a:pt x="3255" y="1830"/>
                    </a:lnTo>
                    <a:lnTo>
                      <a:pt x="3082" y="2119"/>
                    </a:lnTo>
                    <a:lnTo>
                      <a:pt x="2350" y="3660"/>
                    </a:lnTo>
                    <a:lnTo>
                      <a:pt x="1945" y="4565"/>
                    </a:lnTo>
                    <a:lnTo>
                      <a:pt x="1522" y="5509"/>
                    </a:lnTo>
                    <a:lnTo>
                      <a:pt x="1098" y="6491"/>
                    </a:lnTo>
                    <a:lnTo>
                      <a:pt x="693" y="7474"/>
                    </a:lnTo>
                    <a:lnTo>
                      <a:pt x="347" y="8417"/>
                    </a:lnTo>
                    <a:lnTo>
                      <a:pt x="39" y="9323"/>
                    </a:lnTo>
                    <a:lnTo>
                      <a:pt x="19" y="9419"/>
                    </a:lnTo>
                    <a:lnTo>
                      <a:pt x="0" y="9515"/>
                    </a:lnTo>
                    <a:lnTo>
                      <a:pt x="19" y="9708"/>
                    </a:lnTo>
                    <a:lnTo>
                      <a:pt x="58" y="9900"/>
                    </a:lnTo>
                    <a:lnTo>
                      <a:pt x="154" y="10074"/>
                    </a:lnTo>
                    <a:lnTo>
                      <a:pt x="270" y="10228"/>
                    </a:lnTo>
                    <a:lnTo>
                      <a:pt x="424" y="10363"/>
                    </a:lnTo>
                    <a:lnTo>
                      <a:pt x="616" y="10440"/>
                    </a:lnTo>
                    <a:lnTo>
                      <a:pt x="713" y="10478"/>
                    </a:lnTo>
                    <a:lnTo>
                      <a:pt x="809" y="10497"/>
                    </a:lnTo>
                    <a:lnTo>
                      <a:pt x="1888" y="10613"/>
                    </a:lnTo>
                    <a:lnTo>
                      <a:pt x="3313" y="10748"/>
                    </a:lnTo>
                    <a:lnTo>
                      <a:pt x="5046" y="10902"/>
                    </a:lnTo>
                    <a:lnTo>
                      <a:pt x="7049" y="11056"/>
                    </a:lnTo>
                    <a:lnTo>
                      <a:pt x="9303" y="11191"/>
                    </a:lnTo>
                    <a:lnTo>
                      <a:pt x="11768" y="11306"/>
                    </a:lnTo>
                    <a:lnTo>
                      <a:pt x="13078" y="11345"/>
                    </a:lnTo>
                    <a:lnTo>
                      <a:pt x="14445" y="11383"/>
                    </a:lnTo>
                    <a:lnTo>
                      <a:pt x="15832" y="11403"/>
                    </a:lnTo>
                    <a:lnTo>
                      <a:pt x="18702" y="11403"/>
                    </a:lnTo>
                    <a:lnTo>
                      <a:pt x="20108" y="11383"/>
                    </a:lnTo>
                    <a:lnTo>
                      <a:pt x="21475" y="11345"/>
                    </a:lnTo>
                    <a:lnTo>
                      <a:pt x="22785" y="11306"/>
                    </a:lnTo>
                    <a:lnTo>
                      <a:pt x="25250" y="11191"/>
                    </a:lnTo>
                    <a:lnTo>
                      <a:pt x="27503" y="11056"/>
                    </a:lnTo>
                    <a:lnTo>
                      <a:pt x="29506" y="10902"/>
                    </a:lnTo>
                    <a:lnTo>
                      <a:pt x="31240" y="10748"/>
                    </a:lnTo>
                    <a:lnTo>
                      <a:pt x="32665" y="10613"/>
                    </a:lnTo>
                    <a:lnTo>
                      <a:pt x="33744" y="10497"/>
                    </a:lnTo>
                    <a:lnTo>
                      <a:pt x="33840" y="10478"/>
                    </a:lnTo>
                    <a:lnTo>
                      <a:pt x="33936" y="10440"/>
                    </a:lnTo>
                    <a:lnTo>
                      <a:pt x="34129" y="10343"/>
                    </a:lnTo>
                    <a:lnTo>
                      <a:pt x="34283" y="10228"/>
                    </a:lnTo>
                    <a:lnTo>
                      <a:pt x="34399" y="10074"/>
                    </a:lnTo>
                    <a:lnTo>
                      <a:pt x="34495" y="9900"/>
                    </a:lnTo>
                    <a:lnTo>
                      <a:pt x="34533" y="9708"/>
                    </a:lnTo>
                    <a:lnTo>
                      <a:pt x="34553" y="9515"/>
                    </a:lnTo>
                    <a:lnTo>
                      <a:pt x="34533" y="9400"/>
                    </a:lnTo>
                    <a:lnTo>
                      <a:pt x="34495" y="9303"/>
                    </a:lnTo>
                    <a:lnTo>
                      <a:pt x="34206" y="8417"/>
                    </a:lnTo>
                    <a:lnTo>
                      <a:pt x="33840" y="7474"/>
                    </a:lnTo>
                    <a:lnTo>
                      <a:pt x="33455" y="6491"/>
                    </a:lnTo>
                    <a:lnTo>
                      <a:pt x="33031" y="5509"/>
                    </a:lnTo>
                    <a:lnTo>
                      <a:pt x="32607" y="4546"/>
                    </a:lnTo>
                    <a:lnTo>
                      <a:pt x="32184" y="3660"/>
                    </a:lnTo>
                    <a:lnTo>
                      <a:pt x="31471" y="2119"/>
                    </a:lnTo>
                    <a:lnTo>
                      <a:pt x="31298" y="1830"/>
                    </a:lnTo>
                    <a:lnTo>
                      <a:pt x="31105" y="1580"/>
                    </a:lnTo>
                    <a:lnTo>
                      <a:pt x="30893" y="1349"/>
                    </a:lnTo>
                    <a:lnTo>
                      <a:pt x="30643" y="1156"/>
                    </a:lnTo>
                    <a:lnTo>
                      <a:pt x="30373" y="983"/>
                    </a:lnTo>
                    <a:lnTo>
                      <a:pt x="30084" y="848"/>
                    </a:lnTo>
                    <a:lnTo>
                      <a:pt x="29776" y="771"/>
                    </a:lnTo>
                    <a:lnTo>
                      <a:pt x="29449" y="713"/>
                    </a:lnTo>
                    <a:lnTo>
                      <a:pt x="27638" y="559"/>
                    </a:lnTo>
                    <a:lnTo>
                      <a:pt x="25539" y="386"/>
                    </a:lnTo>
                    <a:lnTo>
                      <a:pt x="23343" y="251"/>
                    </a:lnTo>
                    <a:lnTo>
                      <a:pt x="21244" y="116"/>
                    </a:lnTo>
                    <a:lnTo>
                      <a:pt x="20242" y="59"/>
                    </a:lnTo>
                    <a:lnTo>
                      <a:pt x="19260" y="20"/>
                    </a:lnTo>
                    <a:lnTo>
                      <a:pt x="1825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25"/>
              <p:cNvSpPr/>
              <p:nvPr/>
            </p:nvSpPr>
            <p:spPr>
              <a:xfrm>
                <a:off x="1616025" y="4023200"/>
                <a:ext cx="863825" cy="285075"/>
              </a:xfrm>
              <a:custGeom>
                <a:rect b="b" l="l" r="r" t="t"/>
                <a:pathLst>
                  <a:path extrusionOk="0" fill="none" h="11403" w="34553">
                    <a:moveTo>
                      <a:pt x="29449" y="713"/>
                    </a:moveTo>
                    <a:lnTo>
                      <a:pt x="29449" y="713"/>
                    </a:lnTo>
                    <a:lnTo>
                      <a:pt x="27638" y="559"/>
                    </a:lnTo>
                    <a:lnTo>
                      <a:pt x="25539" y="386"/>
                    </a:lnTo>
                    <a:lnTo>
                      <a:pt x="23343" y="251"/>
                    </a:lnTo>
                    <a:lnTo>
                      <a:pt x="21244" y="116"/>
                    </a:lnTo>
                    <a:lnTo>
                      <a:pt x="21244" y="116"/>
                    </a:lnTo>
                    <a:lnTo>
                      <a:pt x="20242" y="59"/>
                    </a:lnTo>
                    <a:lnTo>
                      <a:pt x="19260" y="20"/>
                    </a:lnTo>
                    <a:lnTo>
                      <a:pt x="18259" y="1"/>
                    </a:lnTo>
                    <a:lnTo>
                      <a:pt x="17276" y="1"/>
                    </a:lnTo>
                    <a:lnTo>
                      <a:pt x="16294" y="1"/>
                    </a:lnTo>
                    <a:lnTo>
                      <a:pt x="15293" y="20"/>
                    </a:lnTo>
                    <a:lnTo>
                      <a:pt x="14310" y="59"/>
                    </a:lnTo>
                    <a:lnTo>
                      <a:pt x="13309" y="116"/>
                    </a:lnTo>
                    <a:lnTo>
                      <a:pt x="13309" y="116"/>
                    </a:lnTo>
                    <a:lnTo>
                      <a:pt x="11209" y="251"/>
                    </a:lnTo>
                    <a:lnTo>
                      <a:pt x="9014" y="386"/>
                    </a:lnTo>
                    <a:lnTo>
                      <a:pt x="6914" y="559"/>
                    </a:lnTo>
                    <a:lnTo>
                      <a:pt x="5104" y="713"/>
                    </a:lnTo>
                    <a:lnTo>
                      <a:pt x="5104" y="713"/>
                    </a:lnTo>
                    <a:lnTo>
                      <a:pt x="4777" y="771"/>
                    </a:lnTo>
                    <a:lnTo>
                      <a:pt x="4468" y="848"/>
                    </a:lnTo>
                    <a:lnTo>
                      <a:pt x="4179" y="983"/>
                    </a:lnTo>
                    <a:lnTo>
                      <a:pt x="3910" y="1156"/>
                    </a:lnTo>
                    <a:lnTo>
                      <a:pt x="3659" y="1349"/>
                    </a:lnTo>
                    <a:lnTo>
                      <a:pt x="3448" y="1580"/>
                    </a:lnTo>
                    <a:lnTo>
                      <a:pt x="3255" y="1830"/>
                    </a:lnTo>
                    <a:lnTo>
                      <a:pt x="3082" y="2119"/>
                    </a:lnTo>
                    <a:lnTo>
                      <a:pt x="3082" y="2119"/>
                    </a:lnTo>
                    <a:lnTo>
                      <a:pt x="2350" y="3660"/>
                    </a:lnTo>
                    <a:lnTo>
                      <a:pt x="1945" y="4565"/>
                    </a:lnTo>
                    <a:lnTo>
                      <a:pt x="1522" y="5509"/>
                    </a:lnTo>
                    <a:lnTo>
                      <a:pt x="1098" y="6491"/>
                    </a:lnTo>
                    <a:lnTo>
                      <a:pt x="693" y="7474"/>
                    </a:lnTo>
                    <a:lnTo>
                      <a:pt x="347" y="8417"/>
                    </a:lnTo>
                    <a:lnTo>
                      <a:pt x="39" y="9323"/>
                    </a:lnTo>
                    <a:lnTo>
                      <a:pt x="39" y="9323"/>
                    </a:lnTo>
                    <a:lnTo>
                      <a:pt x="19" y="9419"/>
                    </a:lnTo>
                    <a:lnTo>
                      <a:pt x="0" y="9515"/>
                    </a:lnTo>
                    <a:lnTo>
                      <a:pt x="19" y="9708"/>
                    </a:lnTo>
                    <a:lnTo>
                      <a:pt x="58" y="9900"/>
                    </a:lnTo>
                    <a:lnTo>
                      <a:pt x="154" y="10074"/>
                    </a:lnTo>
                    <a:lnTo>
                      <a:pt x="270" y="10228"/>
                    </a:lnTo>
                    <a:lnTo>
                      <a:pt x="424" y="10363"/>
                    </a:lnTo>
                    <a:lnTo>
                      <a:pt x="616" y="10440"/>
                    </a:lnTo>
                    <a:lnTo>
                      <a:pt x="713" y="10478"/>
                    </a:lnTo>
                    <a:lnTo>
                      <a:pt x="809" y="10497"/>
                    </a:lnTo>
                    <a:lnTo>
                      <a:pt x="809" y="10497"/>
                    </a:lnTo>
                    <a:lnTo>
                      <a:pt x="1888" y="10613"/>
                    </a:lnTo>
                    <a:lnTo>
                      <a:pt x="3313" y="10748"/>
                    </a:lnTo>
                    <a:lnTo>
                      <a:pt x="5046" y="10902"/>
                    </a:lnTo>
                    <a:lnTo>
                      <a:pt x="7049" y="11056"/>
                    </a:lnTo>
                    <a:lnTo>
                      <a:pt x="9303" y="11191"/>
                    </a:lnTo>
                    <a:lnTo>
                      <a:pt x="11768" y="11306"/>
                    </a:lnTo>
                    <a:lnTo>
                      <a:pt x="13078" y="11345"/>
                    </a:lnTo>
                    <a:lnTo>
                      <a:pt x="14445" y="11383"/>
                    </a:lnTo>
                    <a:lnTo>
                      <a:pt x="15832" y="11403"/>
                    </a:lnTo>
                    <a:lnTo>
                      <a:pt x="17276" y="11403"/>
                    </a:lnTo>
                    <a:lnTo>
                      <a:pt x="17276" y="11403"/>
                    </a:lnTo>
                    <a:lnTo>
                      <a:pt x="18702" y="11403"/>
                    </a:lnTo>
                    <a:lnTo>
                      <a:pt x="20108" y="11383"/>
                    </a:lnTo>
                    <a:lnTo>
                      <a:pt x="21475" y="11345"/>
                    </a:lnTo>
                    <a:lnTo>
                      <a:pt x="22785" y="11306"/>
                    </a:lnTo>
                    <a:lnTo>
                      <a:pt x="25250" y="11191"/>
                    </a:lnTo>
                    <a:lnTo>
                      <a:pt x="27503" y="11056"/>
                    </a:lnTo>
                    <a:lnTo>
                      <a:pt x="29506" y="10902"/>
                    </a:lnTo>
                    <a:lnTo>
                      <a:pt x="31240" y="10748"/>
                    </a:lnTo>
                    <a:lnTo>
                      <a:pt x="32665" y="10613"/>
                    </a:lnTo>
                    <a:lnTo>
                      <a:pt x="33744" y="10497"/>
                    </a:lnTo>
                    <a:lnTo>
                      <a:pt x="33744" y="10497"/>
                    </a:lnTo>
                    <a:lnTo>
                      <a:pt x="33840" y="10478"/>
                    </a:lnTo>
                    <a:lnTo>
                      <a:pt x="33936" y="10440"/>
                    </a:lnTo>
                    <a:lnTo>
                      <a:pt x="34129" y="10343"/>
                    </a:lnTo>
                    <a:lnTo>
                      <a:pt x="34283" y="10228"/>
                    </a:lnTo>
                    <a:lnTo>
                      <a:pt x="34399" y="10074"/>
                    </a:lnTo>
                    <a:lnTo>
                      <a:pt x="34495" y="9900"/>
                    </a:lnTo>
                    <a:lnTo>
                      <a:pt x="34533" y="9708"/>
                    </a:lnTo>
                    <a:lnTo>
                      <a:pt x="34553" y="9515"/>
                    </a:lnTo>
                    <a:lnTo>
                      <a:pt x="34533" y="9400"/>
                    </a:lnTo>
                    <a:lnTo>
                      <a:pt x="34495" y="9303"/>
                    </a:lnTo>
                    <a:lnTo>
                      <a:pt x="34495" y="9303"/>
                    </a:lnTo>
                    <a:lnTo>
                      <a:pt x="34206" y="8417"/>
                    </a:lnTo>
                    <a:lnTo>
                      <a:pt x="33840" y="7474"/>
                    </a:lnTo>
                    <a:lnTo>
                      <a:pt x="33455" y="6491"/>
                    </a:lnTo>
                    <a:lnTo>
                      <a:pt x="33031" y="5509"/>
                    </a:lnTo>
                    <a:lnTo>
                      <a:pt x="32607" y="4546"/>
                    </a:lnTo>
                    <a:lnTo>
                      <a:pt x="32184" y="3660"/>
                    </a:lnTo>
                    <a:lnTo>
                      <a:pt x="31471" y="2119"/>
                    </a:lnTo>
                    <a:lnTo>
                      <a:pt x="31471" y="2119"/>
                    </a:lnTo>
                    <a:lnTo>
                      <a:pt x="31298" y="1830"/>
                    </a:lnTo>
                    <a:lnTo>
                      <a:pt x="31105" y="1580"/>
                    </a:lnTo>
                    <a:lnTo>
                      <a:pt x="30893" y="1349"/>
                    </a:lnTo>
                    <a:lnTo>
                      <a:pt x="30643" y="1156"/>
                    </a:lnTo>
                    <a:lnTo>
                      <a:pt x="30373" y="983"/>
                    </a:lnTo>
                    <a:lnTo>
                      <a:pt x="30084" y="848"/>
                    </a:lnTo>
                    <a:lnTo>
                      <a:pt x="29776" y="771"/>
                    </a:lnTo>
                    <a:lnTo>
                      <a:pt x="29449" y="71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25"/>
              <p:cNvSpPr/>
              <p:nvPr/>
            </p:nvSpPr>
            <p:spPr>
              <a:xfrm>
                <a:off x="1809100" y="4023200"/>
                <a:ext cx="473825" cy="12075"/>
              </a:xfrm>
              <a:custGeom>
                <a:rect b="b" l="l" r="r" t="t"/>
                <a:pathLst>
                  <a:path extrusionOk="0" h="483" w="18953">
                    <a:moveTo>
                      <a:pt x="12096" y="39"/>
                    </a:moveTo>
                    <a:lnTo>
                      <a:pt x="12096" y="39"/>
                    </a:lnTo>
                    <a:lnTo>
                      <a:pt x="13521" y="116"/>
                    </a:lnTo>
                    <a:lnTo>
                      <a:pt x="13521" y="116"/>
                    </a:lnTo>
                    <a:lnTo>
                      <a:pt x="16198" y="290"/>
                    </a:lnTo>
                    <a:lnTo>
                      <a:pt x="18952" y="482"/>
                    </a:lnTo>
                    <a:lnTo>
                      <a:pt x="18952" y="482"/>
                    </a:lnTo>
                    <a:lnTo>
                      <a:pt x="16198" y="290"/>
                    </a:lnTo>
                    <a:lnTo>
                      <a:pt x="13521" y="116"/>
                    </a:lnTo>
                    <a:lnTo>
                      <a:pt x="13521" y="116"/>
                    </a:lnTo>
                    <a:lnTo>
                      <a:pt x="12096" y="39"/>
                    </a:lnTo>
                    <a:close/>
                    <a:moveTo>
                      <a:pt x="9553" y="1"/>
                    </a:moveTo>
                    <a:lnTo>
                      <a:pt x="9553" y="1"/>
                    </a:lnTo>
                    <a:lnTo>
                      <a:pt x="8571" y="1"/>
                    </a:lnTo>
                    <a:lnTo>
                      <a:pt x="7570" y="20"/>
                    </a:lnTo>
                    <a:lnTo>
                      <a:pt x="6587" y="59"/>
                    </a:lnTo>
                    <a:lnTo>
                      <a:pt x="5586" y="116"/>
                    </a:lnTo>
                    <a:lnTo>
                      <a:pt x="5586" y="116"/>
                    </a:lnTo>
                    <a:lnTo>
                      <a:pt x="2812" y="290"/>
                    </a:lnTo>
                    <a:lnTo>
                      <a:pt x="0" y="482"/>
                    </a:lnTo>
                    <a:lnTo>
                      <a:pt x="0" y="482"/>
                    </a:lnTo>
                    <a:lnTo>
                      <a:pt x="2812" y="290"/>
                    </a:lnTo>
                    <a:lnTo>
                      <a:pt x="5586" y="116"/>
                    </a:lnTo>
                    <a:lnTo>
                      <a:pt x="5586" y="116"/>
                    </a:lnTo>
                    <a:lnTo>
                      <a:pt x="6587" y="59"/>
                    </a:lnTo>
                    <a:lnTo>
                      <a:pt x="7570" y="20"/>
                    </a:lnTo>
                    <a:lnTo>
                      <a:pt x="8571" y="1"/>
                    </a:lnTo>
                    <a:lnTo>
                      <a:pt x="9553" y="1"/>
                    </a:lnTo>
                    <a:lnTo>
                      <a:pt x="9553" y="1"/>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25"/>
              <p:cNvSpPr/>
              <p:nvPr/>
            </p:nvSpPr>
            <p:spPr>
              <a:xfrm>
                <a:off x="2111475" y="4024175"/>
                <a:ext cx="171450" cy="11100"/>
              </a:xfrm>
              <a:custGeom>
                <a:rect b="b" l="l" r="r" t="t"/>
                <a:pathLst>
                  <a:path extrusionOk="0" fill="none" h="444" w="6858">
                    <a:moveTo>
                      <a:pt x="1" y="0"/>
                    </a:moveTo>
                    <a:lnTo>
                      <a:pt x="1" y="0"/>
                    </a:lnTo>
                    <a:lnTo>
                      <a:pt x="1426" y="77"/>
                    </a:lnTo>
                    <a:lnTo>
                      <a:pt x="1426" y="77"/>
                    </a:lnTo>
                    <a:lnTo>
                      <a:pt x="4103" y="251"/>
                    </a:lnTo>
                    <a:lnTo>
                      <a:pt x="6857" y="443"/>
                    </a:lnTo>
                    <a:lnTo>
                      <a:pt x="6857" y="443"/>
                    </a:lnTo>
                    <a:lnTo>
                      <a:pt x="4103" y="251"/>
                    </a:lnTo>
                    <a:lnTo>
                      <a:pt x="1426" y="77"/>
                    </a:lnTo>
                    <a:lnTo>
                      <a:pt x="1426" y="77"/>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25"/>
              <p:cNvSpPr/>
              <p:nvPr/>
            </p:nvSpPr>
            <p:spPr>
              <a:xfrm>
                <a:off x="1809100" y="4023200"/>
                <a:ext cx="238850" cy="12075"/>
              </a:xfrm>
              <a:custGeom>
                <a:rect b="b" l="l" r="r" t="t"/>
                <a:pathLst>
                  <a:path extrusionOk="0" fill="none" h="483" w="9554">
                    <a:moveTo>
                      <a:pt x="9553" y="1"/>
                    </a:moveTo>
                    <a:lnTo>
                      <a:pt x="9553" y="1"/>
                    </a:lnTo>
                    <a:lnTo>
                      <a:pt x="8571" y="1"/>
                    </a:lnTo>
                    <a:lnTo>
                      <a:pt x="7570" y="20"/>
                    </a:lnTo>
                    <a:lnTo>
                      <a:pt x="6587" y="59"/>
                    </a:lnTo>
                    <a:lnTo>
                      <a:pt x="5586" y="116"/>
                    </a:lnTo>
                    <a:lnTo>
                      <a:pt x="5586" y="116"/>
                    </a:lnTo>
                    <a:lnTo>
                      <a:pt x="2812" y="290"/>
                    </a:lnTo>
                    <a:lnTo>
                      <a:pt x="0" y="482"/>
                    </a:lnTo>
                    <a:lnTo>
                      <a:pt x="0" y="482"/>
                    </a:lnTo>
                    <a:lnTo>
                      <a:pt x="2812" y="290"/>
                    </a:lnTo>
                    <a:lnTo>
                      <a:pt x="5586" y="116"/>
                    </a:lnTo>
                    <a:lnTo>
                      <a:pt x="5586" y="116"/>
                    </a:lnTo>
                    <a:lnTo>
                      <a:pt x="6587" y="59"/>
                    </a:lnTo>
                    <a:lnTo>
                      <a:pt x="7570" y="20"/>
                    </a:lnTo>
                    <a:lnTo>
                      <a:pt x="8571" y="1"/>
                    </a:lnTo>
                    <a:lnTo>
                      <a:pt x="9553" y="1"/>
                    </a:lnTo>
                    <a:lnTo>
                      <a:pt x="95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25"/>
              <p:cNvSpPr/>
              <p:nvPr/>
            </p:nvSpPr>
            <p:spPr>
              <a:xfrm>
                <a:off x="1693050" y="4063175"/>
                <a:ext cx="8700" cy="13500"/>
              </a:xfrm>
              <a:custGeom>
                <a:rect b="b" l="l" r="r" t="t"/>
                <a:pathLst>
                  <a:path extrusionOk="0" h="540" w="348">
                    <a:moveTo>
                      <a:pt x="347" y="0"/>
                    </a:moveTo>
                    <a:lnTo>
                      <a:pt x="347" y="0"/>
                    </a:lnTo>
                    <a:lnTo>
                      <a:pt x="347" y="0"/>
                    </a:lnTo>
                    <a:lnTo>
                      <a:pt x="155" y="251"/>
                    </a:lnTo>
                    <a:lnTo>
                      <a:pt x="1" y="520"/>
                    </a:lnTo>
                    <a:lnTo>
                      <a:pt x="1" y="520"/>
                    </a:lnTo>
                    <a:lnTo>
                      <a:pt x="1" y="540"/>
                    </a:lnTo>
                    <a:lnTo>
                      <a:pt x="1" y="540"/>
                    </a:lnTo>
                    <a:lnTo>
                      <a:pt x="1" y="520"/>
                    </a:lnTo>
                    <a:lnTo>
                      <a:pt x="1" y="520"/>
                    </a:lnTo>
                    <a:lnTo>
                      <a:pt x="155" y="251"/>
                    </a:lnTo>
                    <a:lnTo>
                      <a:pt x="347" y="0"/>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25"/>
              <p:cNvSpPr/>
              <p:nvPr/>
            </p:nvSpPr>
            <p:spPr>
              <a:xfrm>
                <a:off x="1693050" y="4063175"/>
                <a:ext cx="8700" cy="13500"/>
              </a:xfrm>
              <a:custGeom>
                <a:rect b="b" l="l" r="r" t="t"/>
                <a:pathLst>
                  <a:path extrusionOk="0" fill="none" h="540" w="348">
                    <a:moveTo>
                      <a:pt x="347" y="0"/>
                    </a:moveTo>
                    <a:lnTo>
                      <a:pt x="347" y="0"/>
                    </a:lnTo>
                    <a:lnTo>
                      <a:pt x="347" y="0"/>
                    </a:lnTo>
                    <a:lnTo>
                      <a:pt x="155" y="251"/>
                    </a:lnTo>
                    <a:lnTo>
                      <a:pt x="1" y="520"/>
                    </a:lnTo>
                    <a:lnTo>
                      <a:pt x="1" y="520"/>
                    </a:lnTo>
                    <a:lnTo>
                      <a:pt x="1" y="540"/>
                    </a:lnTo>
                    <a:lnTo>
                      <a:pt x="1" y="540"/>
                    </a:lnTo>
                    <a:lnTo>
                      <a:pt x="1" y="520"/>
                    </a:lnTo>
                    <a:lnTo>
                      <a:pt x="1" y="520"/>
                    </a:lnTo>
                    <a:lnTo>
                      <a:pt x="155" y="251"/>
                    </a:lnTo>
                    <a:lnTo>
                      <a:pt x="3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25"/>
              <p:cNvSpPr/>
              <p:nvPr/>
            </p:nvSpPr>
            <p:spPr>
              <a:xfrm>
                <a:off x="1701725" y="4049700"/>
                <a:ext cx="15900" cy="13500"/>
              </a:xfrm>
              <a:custGeom>
                <a:rect b="b" l="l" r="r" t="t"/>
                <a:pathLst>
                  <a:path extrusionOk="0" h="540" w="636">
                    <a:moveTo>
                      <a:pt x="636" y="0"/>
                    </a:moveTo>
                    <a:lnTo>
                      <a:pt x="636" y="0"/>
                    </a:lnTo>
                    <a:lnTo>
                      <a:pt x="463" y="116"/>
                    </a:lnTo>
                    <a:lnTo>
                      <a:pt x="289" y="231"/>
                    </a:lnTo>
                    <a:lnTo>
                      <a:pt x="135" y="385"/>
                    </a:lnTo>
                    <a:lnTo>
                      <a:pt x="0" y="539"/>
                    </a:lnTo>
                    <a:lnTo>
                      <a:pt x="0" y="539"/>
                    </a:lnTo>
                    <a:lnTo>
                      <a:pt x="0" y="539"/>
                    </a:lnTo>
                    <a:lnTo>
                      <a:pt x="135" y="385"/>
                    </a:lnTo>
                    <a:lnTo>
                      <a:pt x="289" y="231"/>
                    </a:lnTo>
                    <a:lnTo>
                      <a:pt x="463" y="116"/>
                    </a:lnTo>
                    <a:lnTo>
                      <a:pt x="636" y="0"/>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25"/>
              <p:cNvSpPr/>
              <p:nvPr/>
            </p:nvSpPr>
            <p:spPr>
              <a:xfrm>
                <a:off x="1701725" y="4049700"/>
                <a:ext cx="15900" cy="13500"/>
              </a:xfrm>
              <a:custGeom>
                <a:rect b="b" l="l" r="r" t="t"/>
                <a:pathLst>
                  <a:path extrusionOk="0" fill="none" h="540" w="636">
                    <a:moveTo>
                      <a:pt x="636" y="0"/>
                    </a:moveTo>
                    <a:lnTo>
                      <a:pt x="636" y="0"/>
                    </a:lnTo>
                    <a:lnTo>
                      <a:pt x="463" y="116"/>
                    </a:lnTo>
                    <a:lnTo>
                      <a:pt x="289" y="231"/>
                    </a:lnTo>
                    <a:lnTo>
                      <a:pt x="135" y="385"/>
                    </a:lnTo>
                    <a:lnTo>
                      <a:pt x="0" y="539"/>
                    </a:lnTo>
                    <a:lnTo>
                      <a:pt x="0" y="539"/>
                    </a:lnTo>
                    <a:lnTo>
                      <a:pt x="0" y="539"/>
                    </a:lnTo>
                    <a:lnTo>
                      <a:pt x="135" y="385"/>
                    </a:lnTo>
                    <a:lnTo>
                      <a:pt x="289" y="231"/>
                    </a:lnTo>
                    <a:lnTo>
                      <a:pt x="463" y="116"/>
                    </a:lnTo>
                    <a:lnTo>
                      <a:pt x="63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25"/>
              <p:cNvSpPr/>
              <p:nvPr/>
            </p:nvSpPr>
            <p:spPr>
              <a:xfrm>
                <a:off x="1692100" y="4068950"/>
                <a:ext cx="713125" cy="12050"/>
              </a:xfrm>
              <a:custGeom>
                <a:rect b="b" l="l" r="r" t="t"/>
                <a:pathLst>
                  <a:path extrusionOk="0" h="482" w="28525">
                    <a:moveTo>
                      <a:pt x="19" y="347"/>
                    </a:moveTo>
                    <a:lnTo>
                      <a:pt x="19" y="347"/>
                    </a:lnTo>
                    <a:lnTo>
                      <a:pt x="0" y="366"/>
                    </a:lnTo>
                    <a:lnTo>
                      <a:pt x="0" y="366"/>
                    </a:lnTo>
                    <a:lnTo>
                      <a:pt x="19" y="347"/>
                    </a:lnTo>
                    <a:close/>
                    <a:moveTo>
                      <a:pt x="19" y="347"/>
                    </a:moveTo>
                    <a:lnTo>
                      <a:pt x="19" y="347"/>
                    </a:lnTo>
                    <a:lnTo>
                      <a:pt x="19" y="347"/>
                    </a:lnTo>
                    <a:lnTo>
                      <a:pt x="19" y="347"/>
                    </a:lnTo>
                    <a:lnTo>
                      <a:pt x="19" y="347"/>
                    </a:lnTo>
                    <a:close/>
                    <a:moveTo>
                      <a:pt x="39" y="309"/>
                    </a:moveTo>
                    <a:lnTo>
                      <a:pt x="39" y="309"/>
                    </a:lnTo>
                    <a:lnTo>
                      <a:pt x="19" y="328"/>
                    </a:lnTo>
                    <a:lnTo>
                      <a:pt x="19" y="328"/>
                    </a:lnTo>
                    <a:lnTo>
                      <a:pt x="39" y="309"/>
                    </a:lnTo>
                    <a:close/>
                    <a:moveTo>
                      <a:pt x="28255" y="0"/>
                    </a:moveTo>
                    <a:lnTo>
                      <a:pt x="28255" y="0"/>
                    </a:lnTo>
                    <a:lnTo>
                      <a:pt x="28428" y="289"/>
                    </a:lnTo>
                    <a:lnTo>
                      <a:pt x="28428" y="289"/>
                    </a:lnTo>
                    <a:lnTo>
                      <a:pt x="28524" y="482"/>
                    </a:lnTo>
                    <a:lnTo>
                      <a:pt x="28524" y="482"/>
                    </a:lnTo>
                    <a:lnTo>
                      <a:pt x="28428" y="289"/>
                    </a:lnTo>
                    <a:lnTo>
                      <a:pt x="28428" y="289"/>
                    </a:lnTo>
                    <a:lnTo>
                      <a:pt x="28255" y="0"/>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25"/>
              <p:cNvSpPr/>
              <p:nvPr/>
            </p:nvSpPr>
            <p:spPr>
              <a:xfrm>
                <a:off x="1692100" y="4077625"/>
                <a:ext cx="500" cy="500"/>
              </a:xfrm>
              <a:custGeom>
                <a:rect b="b" l="l" r="r" t="t"/>
                <a:pathLst>
                  <a:path extrusionOk="0" fill="none" h="20" w="20">
                    <a:moveTo>
                      <a:pt x="19" y="0"/>
                    </a:moveTo>
                    <a:lnTo>
                      <a:pt x="19" y="0"/>
                    </a:lnTo>
                    <a:lnTo>
                      <a:pt x="0" y="19"/>
                    </a:lnTo>
                    <a:lnTo>
                      <a:pt x="0" y="19"/>
                    </a:lnTo>
                    <a:lnTo>
                      <a:pt x="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25"/>
              <p:cNvSpPr/>
              <p:nvPr/>
            </p:nvSpPr>
            <p:spPr>
              <a:xfrm>
                <a:off x="1692575" y="40776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25"/>
              <p:cNvSpPr/>
              <p:nvPr/>
            </p:nvSpPr>
            <p:spPr>
              <a:xfrm>
                <a:off x="1692575" y="4076650"/>
                <a:ext cx="500" cy="500"/>
              </a:xfrm>
              <a:custGeom>
                <a:rect b="b" l="l" r="r" t="t"/>
                <a:pathLst>
                  <a:path extrusionOk="0" fill="none" h="20" w="20">
                    <a:moveTo>
                      <a:pt x="20" y="1"/>
                    </a:moveTo>
                    <a:lnTo>
                      <a:pt x="20" y="1"/>
                    </a:lnTo>
                    <a:lnTo>
                      <a:pt x="0" y="20"/>
                    </a:lnTo>
                    <a:lnTo>
                      <a:pt x="0" y="20"/>
                    </a:lnTo>
                    <a:lnTo>
                      <a:pt x="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25"/>
              <p:cNvSpPr/>
              <p:nvPr/>
            </p:nvSpPr>
            <p:spPr>
              <a:xfrm>
                <a:off x="2398450" y="4068950"/>
                <a:ext cx="6775" cy="12050"/>
              </a:xfrm>
              <a:custGeom>
                <a:rect b="b" l="l" r="r" t="t"/>
                <a:pathLst>
                  <a:path extrusionOk="0" fill="none" h="482" w="271">
                    <a:moveTo>
                      <a:pt x="1" y="0"/>
                    </a:moveTo>
                    <a:lnTo>
                      <a:pt x="1" y="0"/>
                    </a:lnTo>
                    <a:lnTo>
                      <a:pt x="174" y="289"/>
                    </a:lnTo>
                    <a:lnTo>
                      <a:pt x="174" y="289"/>
                    </a:lnTo>
                    <a:lnTo>
                      <a:pt x="270" y="482"/>
                    </a:lnTo>
                    <a:lnTo>
                      <a:pt x="270" y="482"/>
                    </a:lnTo>
                    <a:lnTo>
                      <a:pt x="174" y="289"/>
                    </a:lnTo>
                    <a:lnTo>
                      <a:pt x="174" y="289"/>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25"/>
              <p:cNvSpPr/>
              <p:nvPr/>
            </p:nvSpPr>
            <p:spPr>
              <a:xfrm>
                <a:off x="1649725" y="4023200"/>
                <a:ext cx="796425" cy="169525"/>
              </a:xfrm>
              <a:custGeom>
                <a:rect b="b" l="l" r="r" t="t"/>
                <a:pathLst>
                  <a:path extrusionOk="0" h="6781" w="31857">
                    <a:moveTo>
                      <a:pt x="14946" y="1"/>
                    </a:moveTo>
                    <a:lnTo>
                      <a:pt x="13945" y="20"/>
                    </a:lnTo>
                    <a:lnTo>
                      <a:pt x="12962" y="59"/>
                    </a:lnTo>
                    <a:lnTo>
                      <a:pt x="11961" y="116"/>
                    </a:lnTo>
                    <a:lnTo>
                      <a:pt x="9187" y="290"/>
                    </a:lnTo>
                    <a:lnTo>
                      <a:pt x="6375" y="482"/>
                    </a:lnTo>
                    <a:lnTo>
                      <a:pt x="4969" y="598"/>
                    </a:lnTo>
                    <a:lnTo>
                      <a:pt x="3756" y="713"/>
                    </a:lnTo>
                    <a:lnTo>
                      <a:pt x="3486" y="752"/>
                    </a:lnTo>
                    <a:lnTo>
                      <a:pt x="3217" y="829"/>
                    </a:lnTo>
                    <a:lnTo>
                      <a:pt x="2966" y="925"/>
                    </a:lnTo>
                    <a:lnTo>
                      <a:pt x="2716" y="1060"/>
                    </a:lnTo>
                    <a:lnTo>
                      <a:pt x="2543" y="1176"/>
                    </a:lnTo>
                    <a:lnTo>
                      <a:pt x="2369" y="1291"/>
                    </a:lnTo>
                    <a:lnTo>
                      <a:pt x="2215" y="1445"/>
                    </a:lnTo>
                    <a:lnTo>
                      <a:pt x="2080" y="1599"/>
                    </a:lnTo>
                    <a:lnTo>
                      <a:pt x="1888" y="1850"/>
                    </a:lnTo>
                    <a:lnTo>
                      <a:pt x="1734" y="2119"/>
                    </a:lnTo>
                    <a:lnTo>
                      <a:pt x="1734" y="2139"/>
                    </a:lnTo>
                    <a:lnTo>
                      <a:pt x="1714" y="2158"/>
                    </a:lnTo>
                    <a:lnTo>
                      <a:pt x="1714" y="2177"/>
                    </a:lnTo>
                    <a:lnTo>
                      <a:pt x="1695" y="2196"/>
                    </a:lnTo>
                    <a:lnTo>
                      <a:pt x="905" y="3891"/>
                    </a:lnTo>
                    <a:lnTo>
                      <a:pt x="443" y="4874"/>
                    </a:lnTo>
                    <a:lnTo>
                      <a:pt x="0" y="5914"/>
                    </a:lnTo>
                    <a:lnTo>
                      <a:pt x="1156" y="6048"/>
                    </a:lnTo>
                    <a:lnTo>
                      <a:pt x="2620" y="6183"/>
                    </a:lnTo>
                    <a:lnTo>
                      <a:pt x="4334" y="6318"/>
                    </a:lnTo>
                    <a:lnTo>
                      <a:pt x="6279" y="6472"/>
                    </a:lnTo>
                    <a:lnTo>
                      <a:pt x="8417" y="6588"/>
                    </a:lnTo>
                    <a:lnTo>
                      <a:pt x="10767" y="6684"/>
                    </a:lnTo>
                    <a:lnTo>
                      <a:pt x="13270" y="6761"/>
                    </a:lnTo>
                    <a:lnTo>
                      <a:pt x="14580" y="6780"/>
                    </a:lnTo>
                    <a:lnTo>
                      <a:pt x="17277" y="6780"/>
                    </a:lnTo>
                    <a:lnTo>
                      <a:pt x="18586" y="6761"/>
                    </a:lnTo>
                    <a:lnTo>
                      <a:pt x="21090" y="6684"/>
                    </a:lnTo>
                    <a:lnTo>
                      <a:pt x="23440" y="6588"/>
                    </a:lnTo>
                    <a:lnTo>
                      <a:pt x="25578" y="6472"/>
                    </a:lnTo>
                    <a:lnTo>
                      <a:pt x="27523" y="6318"/>
                    </a:lnTo>
                    <a:lnTo>
                      <a:pt x="29237" y="6183"/>
                    </a:lnTo>
                    <a:lnTo>
                      <a:pt x="30682" y="6048"/>
                    </a:lnTo>
                    <a:lnTo>
                      <a:pt x="31856" y="5914"/>
                    </a:lnTo>
                    <a:lnTo>
                      <a:pt x="31413" y="4912"/>
                    </a:lnTo>
                    <a:lnTo>
                      <a:pt x="30990" y="3968"/>
                    </a:lnTo>
                    <a:lnTo>
                      <a:pt x="30219" y="2312"/>
                    </a:lnTo>
                    <a:lnTo>
                      <a:pt x="30123" y="2119"/>
                    </a:lnTo>
                    <a:lnTo>
                      <a:pt x="29950" y="1830"/>
                    </a:lnTo>
                    <a:lnTo>
                      <a:pt x="29776" y="1599"/>
                    </a:lnTo>
                    <a:lnTo>
                      <a:pt x="29584" y="1387"/>
                    </a:lnTo>
                    <a:lnTo>
                      <a:pt x="29372" y="1214"/>
                    </a:lnTo>
                    <a:lnTo>
                      <a:pt x="29160" y="1060"/>
                    </a:lnTo>
                    <a:lnTo>
                      <a:pt x="28910" y="925"/>
                    </a:lnTo>
                    <a:lnTo>
                      <a:pt x="28640" y="829"/>
                    </a:lnTo>
                    <a:lnTo>
                      <a:pt x="28370" y="752"/>
                    </a:lnTo>
                    <a:lnTo>
                      <a:pt x="28101" y="713"/>
                    </a:lnTo>
                    <a:lnTo>
                      <a:pt x="26810" y="598"/>
                    </a:lnTo>
                    <a:lnTo>
                      <a:pt x="25327" y="482"/>
                    </a:lnTo>
                    <a:lnTo>
                      <a:pt x="22573" y="290"/>
                    </a:lnTo>
                    <a:lnTo>
                      <a:pt x="19896" y="116"/>
                    </a:lnTo>
                    <a:lnTo>
                      <a:pt x="18471" y="39"/>
                    </a:lnTo>
                    <a:lnTo>
                      <a:pt x="17199" y="1"/>
                    </a:lnTo>
                    <a:close/>
                  </a:path>
                </a:pathLst>
              </a:custGeom>
              <a:solidFill>
                <a:srgbClr val="1E1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25"/>
              <p:cNvSpPr/>
              <p:nvPr/>
            </p:nvSpPr>
            <p:spPr>
              <a:xfrm>
                <a:off x="1649725" y="4023200"/>
                <a:ext cx="796425" cy="169525"/>
              </a:xfrm>
              <a:custGeom>
                <a:rect b="b" l="l" r="r" t="t"/>
                <a:pathLst>
                  <a:path extrusionOk="0" fill="none" h="6781" w="31857">
                    <a:moveTo>
                      <a:pt x="15928" y="1"/>
                    </a:moveTo>
                    <a:lnTo>
                      <a:pt x="15928" y="1"/>
                    </a:lnTo>
                    <a:lnTo>
                      <a:pt x="14946" y="1"/>
                    </a:lnTo>
                    <a:lnTo>
                      <a:pt x="13945" y="20"/>
                    </a:lnTo>
                    <a:lnTo>
                      <a:pt x="12962" y="59"/>
                    </a:lnTo>
                    <a:lnTo>
                      <a:pt x="11961" y="116"/>
                    </a:lnTo>
                    <a:lnTo>
                      <a:pt x="11961" y="116"/>
                    </a:lnTo>
                    <a:lnTo>
                      <a:pt x="9187" y="290"/>
                    </a:lnTo>
                    <a:lnTo>
                      <a:pt x="6375" y="482"/>
                    </a:lnTo>
                    <a:lnTo>
                      <a:pt x="6375" y="482"/>
                    </a:lnTo>
                    <a:lnTo>
                      <a:pt x="4969" y="598"/>
                    </a:lnTo>
                    <a:lnTo>
                      <a:pt x="3756" y="713"/>
                    </a:lnTo>
                    <a:lnTo>
                      <a:pt x="3756" y="713"/>
                    </a:lnTo>
                    <a:lnTo>
                      <a:pt x="3486" y="752"/>
                    </a:lnTo>
                    <a:lnTo>
                      <a:pt x="3217" y="829"/>
                    </a:lnTo>
                    <a:lnTo>
                      <a:pt x="2966" y="925"/>
                    </a:lnTo>
                    <a:lnTo>
                      <a:pt x="2716" y="1060"/>
                    </a:lnTo>
                    <a:lnTo>
                      <a:pt x="2716" y="1060"/>
                    </a:lnTo>
                    <a:lnTo>
                      <a:pt x="2543" y="1176"/>
                    </a:lnTo>
                    <a:lnTo>
                      <a:pt x="2369" y="1291"/>
                    </a:lnTo>
                    <a:lnTo>
                      <a:pt x="2215" y="1445"/>
                    </a:lnTo>
                    <a:lnTo>
                      <a:pt x="2080" y="1599"/>
                    </a:lnTo>
                    <a:lnTo>
                      <a:pt x="2080" y="1599"/>
                    </a:lnTo>
                    <a:lnTo>
                      <a:pt x="1888" y="1850"/>
                    </a:lnTo>
                    <a:lnTo>
                      <a:pt x="1734" y="2119"/>
                    </a:lnTo>
                    <a:lnTo>
                      <a:pt x="1734" y="2119"/>
                    </a:lnTo>
                    <a:lnTo>
                      <a:pt x="1734" y="2139"/>
                    </a:lnTo>
                    <a:lnTo>
                      <a:pt x="1734" y="2139"/>
                    </a:lnTo>
                    <a:lnTo>
                      <a:pt x="1734" y="2139"/>
                    </a:lnTo>
                    <a:lnTo>
                      <a:pt x="1734" y="2139"/>
                    </a:lnTo>
                    <a:lnTo>
                      <a:pt x="1714" y="2158"/>
                    </a:lnTo>
                    <a:lnTo>
                      <a:pt x="1714" y="2158"/>
                    </a:lnTo>
                    <a:lnTo>
                      <a:pt x="1714" y="2177"/>
                    </a:lnTo>
                    <a:lnTo>
                      <a:pt x="1714" y="2177"/>
                    </a:lnTo>
                    <a:lnTo>
                      <a:pt x="1714" y="2177"/>
                    </a:lnTo>
                    <a:lnTo>
                      <a:pt x="1714" y="2177"/>
                    </a:lnTo>
                    <a:lnTo>
                      <a:pt x="1714" y="2177"/>
                    </a:lnTo>
                    <a:lnTo>
                      <a:pt x="1714" y="2177"/>
                    </a:lnTo>
                    <a:lnTo>
                      <a:pt x="1695" y="2196"/>
                    </a:lnTo>
                    <a:lnTo>
                      <a:pt x="1695" y="2196"/>
                    </a:lnTo>
                    <a:lnTo>
                      <a:pt x="905" y="3891"/>
                    </a:lnTo>
                    <a:lnTo>
                      <a:pt x="443" y="4874"/>
                    </a:lnTo>
                    <a:lnTo>
                      <a:pt x="0" y="5914"/>
                    </a:lnTo>
                    <a:lnTo>
                      <a:pt x="0" y="5914"/>
                    </a:lnTo>
                    <a:lnTo>
                      <a:pt x="1156" y="6048"/>
                    </a:lnTo>
                    <a:lnTo>
                      <a:pt x="2620" y="6183"/>
                    </a:lnTo>
                    <a:lnTo>
                      <a:pt x="4334" y="6318"/>
                    </a:lnTo>
                    <a:lnTo>
                      <a:pt x="6279" y="6472"/>
                    </a:lnTo>
                    <a:lnTo>
                      <a:pt x="8417" y="6588"/>
                    </a:lnTo>
                    <a:lnTo>
                      <a:pt x="10767" y="6684"/>
                    </a:lnTo>
                    <a:lnTo>
                      <a:pt x="13270" y="6761"/>
                    </a:lnTo>
                    <a:lnTo>
                      <a:pt x="14580" y="6780"/>
                    </a:lnTo>
                    <a:lnTo>
                      <a:pt x="15928" y="6780"/>
                    </a:lnTo>
                    <a:lnTo>
                      <a:pt x="15928" y="6780"/>
                    </a:lnTo>
                    <a:lnTo>
                      <a:pt x="17277" y="6780"/>
                    </a:lnTo>
                    <a:lnTo>
                      <a:pt x="18586" y="6761"/>
                    </a:lnTo>
                    <a:lnTo>
                      <a:pt x="21090" y="6684"/>
                    </a:lnTo>
                    <a:lnTo>
                      <a:pt x="23440" y="6588"/>
                    </a:lnTo>
                    <a:lnTo>
                      <a:pt x="25578" y="6472"/>
                    </a:lnTo>
                    <a:lnTo>
                      <a:pt x="27523" y="6318"/>
                    </a:lnTo>
                    <a:lnTo>
                      <a:pt x="29237" y="6183"/>
                    </a:lnTo>
                    <a:lnTo>
                      <a:pt x="30682" y="6048"/>
                    </a:lnTo>
                    <a:lnTo>
                      <a:pt x="31856" y="5914"/>
                    </a:lnTo>
                    <a:lnTo>
                      <a:pt x="31856" y="5914"/>
                    </a:lnTo>
                    <a:lnTo>
                      <a:pt x="31413" y="4912"/>
                    </a:lnTo>
                    <a:lnTo>
                      <a:pt x="30990" y="3968"/>
                    </a:lnTo>
                    <a:lnTo>
                      <a:pt x="30219" y="2312"/>
                    </a:lnTo>
                    <a:lnTo>
                      <a:pt x="30219" y="2312"/>
                    </a:lnTo>
                    <a:lnTo>
                      <a:pt x="30123" y="2119"/>
                    </a:lnTo>
                    <a:lnTo>
                      <a:pt x="30123" y="2119"/>
                    </a:lnTo>
                    <a:lnTo>
                      <a:pt x="29950" y="1830"/>
                    </a:lnTo>
                    <a:lnTo>
                      <a:pt x="29950" y="1830"/>
                    </a:lnTo>
                    <a:lnTo>
                      <a:pt x="29776" y="1599"/>
                    </a:lnTo>
                    <a:lnTo>
                      <a:pt x="29584" y="1387"/>
                    </a:lnTo>
                    <a:lnTo>
                      <a:pt x="29372" y="1214"/>
                    </a:lnTo>
                    <a:lnTo>
                      <a:pt x="29160" y="1060"/>
                    </a:lnTo>
                    <a:lnTo>
                      <a:pt x="28910" y="925"/>
                    </a:lnTo>
                    <a:lnTo>
                      <a:pt x="28640" y="829"/>
                    </a:lnTo>
                    <a:lnTo>
                      <a:pt x="28370" y="752"/>
                    </a:lnTo>
                    <a:lnTo>
                      <a:pt x="28101" y="713"/>
                    </a:lnTo>
                    <a:lnTo>
                      <a:pt x="28101" y="713"/>
                    </a:lnTo>
                    <a:lnTo>
                      <a:pt x="26810" y="598"/>
                    </a:lnTo>
                    <a:lnTo>
                      <a:pt x="25327" y="482"/>
                    </a:lnTo>
                    <a:lnTo>
                      <a:pt x="25327" y="482"/>
                    </a:lnTo>
                    <a:lnTo>
                      <a:pt x="22573" y="290"/>
                    </a:lnTo>
                    <a:lnTo>
                      <a:pt x="19896" y="116"/>
                    </a:lnTo>
                    <a:lnTo>
                      <a:pt x="19896" y="116"/>
                    </a:lnTo>
                    <a:lnTo>
                      <a:pt x="18471" y="39"/>
                    </a:lnTo>
                    <a:lnTo>
                      <a:pt x="18471" y="39"/>
                    </a:lnTo>
                    <a:lnTo>
                      <a:pt x="17199" y="1"/>
                    </a:lnTo>
                    <a:lnTo>
                      <a:pt x="1592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25"/>
              <p:cNvSpPr/>
              <p:nvPr/>
            </p:nvSpPr>
            <p:spPr>
              <a:xfrm>
                <a:off x="2457200" y="3995275"/>
                <a:ext cx="339950" cy="313000"/>
              </a:xfrm>
              <a:custGeom>
                <a:rect b="b" l="l" r="r" t="t"/>
                <a:pathLst>
                  <a:path extrusionOk="0" h="12520" w="13598">
                    <a:moveTo>
                      <a:pt x="2986" y="1"/>
                    </a:moveTo>
                    <a:lnTo>
                      <a:pt x="405" y="1580"/>
                    </a:lnTo>
                    <a:lnTo>
                      <a:pt x="289" y="1676"/>
                    </a:lnTo>
                    <a:lnTo>
                      <a:pt x="174" y="1792"/>
                    </a:lnTo>
                    <a:lnTo>
                      <a:pt x="97" y="1907"/>
                    </a:lnTo>
                    <a:lnTo>
                      <a:pt x="39" y="2042"/>
                    </a:lnTo>
                    <a:lnTo>
                      <a:pt x="20" y="2177"/>
                    </a:lnTo>
                    <a:lnTo>
                      <a:pt x="0" y="2331"/>
                    </a:lnTo>
                    <a:lnTo>
                      <a:pt x="20" y="2485"/>
                    </a:lnTo>
                    <a:lnTo>
                      <a:pt x="77" y="2620"/>
                    </a:lnTo>
                    <a:lnTo>
                      <a:pt x="1849" y="6684"/>
                    </a:lnTo>
                    <a:lnTo>
                      <a:pt x="2909" y="9091"/>
                    </a:lnTo>
                    <a:lnTo>
                      <a:pt x="3005" y="9303"/>
                    </a:lnTo>
                    <a:lnTo>
                      <a:pt x="3101" y="9496"/>
                    </a:lnTo>
                    <a:lnTo>
                      <a:pt x="3236" y="9688"/>
                    </a:lnTo>
                    <a:lnTo>
                      <a:pt x="3371" y="9881"/>
                    </a:lnTo>
                    <a:lnTo>
                      <a:pt x="3506" y="10054"/>
                    </a:lnTo>
                    <a:lnTo>
                      <a:pt x="3660" y="10209"/>
                    </a:lnTo>
                    <a:lnTo>
                      <a:pt x="3814" y="10363"/>
                    </a:lnTo>
                    <a:lnTo>
                      <a:pt x="3987" y="10497"/>
                    </a:lnTo>
                    <a:lnTo>
                      <a:pt x="4180" y="10632"/>
                    </a:lnTo>
                    <a:lnTo>
                      <a:pt x="4353" y="10748"/>
                    </a:lnTo>
                    <a:lnTo>
                      <a:pt x="4565" y="10863"/>
                    </a:lnTo>
                    <a:lnTo>
                      <a:pt x="4758" y="10960"/>
                    </a:lnTo>
                    <a:lnTo>
                      <a:pt x="4969" y="11037"/>
                    </a:lnTo>
                    <a:lnTo>
                      <a:pt x="5181" y="11114"/>
                    </a:lnTo>
                    <a:lnTo>
                      <a:pt x="5412" y="11172"/>
                    </a:lnTo>
                    <a:lnTo>
                      <a:pt x="5624" y="11210"/>
                    </a:lnTo>
                    <a:lnTo>
                      <a:pt x="13598" y="12520"/>
                    </a:lnTo>
                    <a:lnTo>
                      <a:pt x="13502" y="12423"/>
                    </a:lnTo>
                    <a:lnTo>
                      <a:pt x="13078" y="12154"/>
                    </a:lnTo>
                    <a:lnTo>
                      <a:pt x="12519" y="11826"/>
                    </a:lnTo>
                    <a:lnTo>
                      <a:pt x="11999" y="11480"/>
                    </a:lnTo>
                    <a:lnTo>
                      <a:pt x="11479" y="11094"/>
                    </a:lnTo>
                    <a:lnTo>
                      <a:pt x="10959" y="10729"/>
                    </a:lnTo>
                    <a:lnTo>
                      <a:pt x="10459" y="10324"/>
                    </a:lnTo>
                    <a:lnTo>
                      <a:pt x="9977" y="9900"/>
                    </a:lnTo>
                    <a:lnTo>
                      <a:pt x="9515" y="9477"/>
                    </a:lnTo>
                    <a:lnTo>
                      <a:pt x="9053" y="9034"/>
                    </a:lnTo>
                    <a:lnTo>
                      <a:pt x="8610" y="8571"/>
                    </a:lnTo>
                    <a:lnTo>
                      <a:pt x="8186" y="8109"/>
                    </a:lnTo>
                    <a:lnTo>
                      <a:pt x="7781" y="7628"/>
                    </a:lnTo>
                    <a:lnTo>
                      <a:pt x="7377" y="7127"/>
                    </a:lnTo>
                    <a:lnTo>
                      <a:pt x="6992" y="6607"/>
                    </a:lnTo>
                    <a:lnTo>
                      <a:pt x="6626" y="6087"/>
                    </a:lnTo>
                    <a:lnTo>
                      <a:pt x="6279" y="5567"/>
                    </a:lnTo>
                    <a:lnTo>
                      <a:pt x="5932" y="5008"/>
                    </a:lnTo>
                    <a:lnTo>
                      <a:pt x="4372" y="2389"/>
                    </a:lnTo>
                    <a:lnTo>
                      <a:pt x="2986"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25"/>
              <p:cNvSpPr/>
              <p:nvPr/>
            </p:nvSpPr>
            <p:spPr>
              <a:xfrm>
                <a:off x="2457200" y="3995275"/>
                <a:ext cx="339950" cy="313000"/>
              </a:xfrm>
              <a:custGeom>
                <a:rect b="b" l="l" r="r" t="t"/>
                <a:pathLst>
                  <a:path extrusionOk="0" fill="none" h="12520" w="13598">
                    <a:moveTo>
                      <a:pt x="13598" y="12520"/>
                    </a:moveTo>
                    <a:lnTo>
                      <a:pt x="5624" y="11210"/>
                    </a:lnTo>
                    <a:lnTo>
                      <a:pt x="5624" y="11210"/>
                    </a:lnTo>
                    <a:lnTo>
                      <a:pt x="5412" y="11172"/>
                    </a:lnTo>
                    <a:lnTo>
                      <a:pt x="5181" y="11114"/>
                    </a:lnTo>
                    <a:lnTo>
                      <a:pt x="4969" y="11037"/>
                    </a:lnTo>
                    <a:lnTo>
                      <a:pt x="4758" y="10960"/>
                    </a:lnTo>
                    <a:lnTo>
                      <a:pt x="4565" y="10863"/>
                    </a:lnTo>
                    <a:lnTo>
                      <a:pt x="4353" y="10748"/>
                    </a:lnTo>
                    <a:lnTo>
                      <a:pt x="4180" y="10632"/>
                    </a:lnTo>
                    <a:lnTo>
                      <a:pt x="3987" y="10497"/>
                    </a:lnTo>
                    <a:lnTo>
                      <a:pt x="3814" y="10363"/>
                    </a:lnTo>
                    <a:lnTo>
                      <a:pt x="3660" y="10209"/>
                    </a:lnTo>
                    <a:lnTo>
                      <a:pt x="3506" y="10054"/>
                    </a:lnTo>
                    <a:lnTo>
                      <a:pt x="3371" y="9881"/>
                    </a:lnTo>
                    <a:lnTo>
                      <a:pt x="3236" y="9688"/>
                    </a:lnTo>
                    <a:lnTo>
                      <a:pt x="3101" y="9496"/>
                    </a:lnTo>
                    <a:lnTo>
                      <a:pt x="3005" y="9303"/>
                    </a:lnTo>
                    <a:lnTo>
                      <a:pt x="2909" y="9091"/>
                    </a:lnTo>
                    <a:lnTo>
                      <a:pt x="1849" y="6684"/>
                    </a:lnTo>
                    <a:lnTo>
                      <a:pt x="1849" y="6684"/>
                    </a:lnTo>
                    <a:lnTo>
                      <a:pt x="77" y="2620"/>
                    </a:lnTo>
                    <a:lnTo>
                      <a:pt x="77" y="2620"/>
                    </a:lnTo>
                    <a:lnTo>
                      <a:pt x="20" y="2485"/>
                    </a:lnTo>
                    <a:lnTo>
                      <a:pt x="0" y="2331"/>
                    </a:lnTo>
                    <a:lnTo>
                      <a:pt x="20" y="2177"/>
                    </a:lnTo>
                    <a:lnTo>
                      <a:pt x="39" y="2042"/>
                    </a:lnTo>
                    <a:lnTo>
                      <a:pt x="97" y="1907"/>
                    </a:lnTo>
                    <a:lnTo>
                      <a:pt x="174" y="1792"/>
                    </a:lnTo>
                    <a:lnTo>
                      <a:pt x="289" y="1676"/>
                    </a:lnTo>
                    <a:lnTo>
                      <a:pt x="405" y="1580"/>
                    </a:lnTo>
                    <a:lnTo>
                      <a:pt x="2986" y="1"/>
                    </a:lnTo>
                    <a:lnTo>
                      <a:pt x="2986" y="1"/>
                    </a:lnTo>
                    <a:lnTo>
                      <a:pt x="4372" y="2389"/>
                    </a:lnTo>
                    <a:lnTo>
                      <a:pt x="5932" y="5008"/>
                    </a:lnTo>
                    <a:lnTo>
                      <a:pt x="5932" y="5008"/>
                    </a:lnTo>
                    <a:lnTo>
                      <a:pt x="6279" y="5567"/>
                    </a:lnTo>
                    <a:lnTo>
                      <a:pt x="6626" y="6087"/>
                    </a:lnTo>
                    <a:lnTo>
                      <a:pt x="6992" y="6607"/>
                    </a:lnTo>
                    <a:lnTo>
                      <a:pt x="7377" y="7127"/>
                    </a:lnTo>
                    <a:lnTo>
                      <a:pt x="7781" y="7628"/>
                    </a:lnTo>
                    <a:lnTo>
                      <a:pt x="8186" y="8109"/>
                    </a:lnTo>
                    <a:lnTo>
                      <a:pt x="8610" y="8571"/>
                    </a:lnTo>
                    <a:lnTo>
                      <a:pt x="9053" y="9034"/>
                    </a:lnTo>
                    <a:lnTo>
                      <a:pt x="9515" y="9477"/>
                    </a:lnTo>
                    <a:lnTo>
                      <a:pt x="9977" y="9900"/>
                    </a:lnTo>
                    <a:lnTo>
                      <a:pt x="10459" y="10324"/>
                    </a:lnTo>
                    <a:lnTo>
                      <a:pt x="10959" y="10729"/>
                    </a:lnTo>
                    <a:lnTo>
                      <a:pt x="11479" y="11094"/>
                    </a:lnTo>
                    <a:lnTo>
                      <a:pt x="11999" y="11480"/>
                    </a:lnTo>
                    <a:lnTo>
                      <a:pt x="12519" y="11826"/>
                    </a:lnTo>
                    <a:lnTo>
                      <a:pt x="13078" y="12154"/>
                    </a:lnTo>
                    <a:lnTo>
                      <a:pt x="13502" y="12423"/>
                    </a:lnTo>
                    <a:lnTo>
                      <a:pt x="13598" y="125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25"/>
              <p:cNvSpPr/>
              <p:nvPr/>
            </p:nvSpPr>
            <p:spPr>
              <a:xfrm>
                <a:off x="1462425" y="4625075"/>
                <a:ext cx="1040050" cy="84300"/>
              </a:xfrm>
              <a:custGeom>
                <a:rect b="b" l="l" r="r" t="t"/>
                <a:pathLst>
                  <a:path extrusionOk="0" h="3372" w="41602">
                    <a:moveTo>
                      <a:pt x="0" y="1"/>
                    </a:moveTo>
                    <a:lnTo>
                      <a:pt x="116" y="367"/>
                    </a:lnTo>
                    <a:lnTo>
                      <a:pt x="231" y="694"/>
                    </a:lnTo>
                    <a:lnTo>
                      <a:pt x="385" y="1002"/>
                    </a:lnTo>
                    <a:lnTo>
                      <a:pt x="539" y="1311"/>
                    </a:lnTo>
                    <a:lnTo>
                      <a:pt x="732" y="1580"/>
                    </a:lnTo>
                    <a:lnTo>
                      <a:pt x="944" y="1850"/>
                    </a:lnTo>
                    <a:lnTo>
                      <a:pt x="1156" y="2100"/>
                    </a:lnTo>
                    <a:lnTo>
                      <a:pt x="1406" y="2331"/>
                    </a:lnTo>
                    <a:lnTo>
                      <a:pt x="1676" y="2543"/>
                    </a:lnTo>
                    <a:lnTo>
                      <a:pt x="1945" y="2717"/>
                    </a:lnTo>
                    <a:lnTo>
                      <a:pt x="2234" y="2890"/>
                    </a:lnTo>
                    <a:lnTo>
                      <a:pt x="2542" y="3025"/>
                    </a:lnTo>
                    <a:lnTo>
                      <a:pt x="2851" y="3140"/>
                    </a:lnTo>
                    <a:lnTo>
                      <a:pt x="3178" y="3237"/>
                    </a:lnTo>
                    <a:lnTo>
                      <a:pt x="3505" y="3314"/>
                    </a:lnTo>
                    <a:lnTo>
                      <a:pt x="3852" y="3352"/>
                    </a:lnTo>
                    <a:lnTo>
                      <a:pt x="4199" y="3371"/>
                    </a:lnTo>
                    <a:lnTo>
                      <a:pt x="37422" y="3371"/>
                    </a:lnTo>
                    <a:lnTo>
                      <a:pt x="37788" y="3352"/>
                    </a:lnTo>
                    <a:lnTo>
                      <a:pt x="38154" y="3294"/>
                    </a:lnTo>
                    <a:lnTo>
                      <a:pt x="38501" y="3217"/>
                    </a:lnTo>
                    <a:lnTo>
                      <a:pt x="38848" y="3121"/>
                    </a:lnTo>
                    <a:lnTo>
                      <a:pt x="39194" y="2986"/>
                    </a:lnTo>
                    <a:lnTo>
                      <a:pt x="39502" y="2813"/>
                    </a:lnTo>
                    <a:lnTo>
                      <a:pt x="39811" y="2620"/>
                    </a:lnTo>
                    <a:lnTo>
                      <a:pt x="40100" y="2408"/>
                    </a:lnTo>
                    <a:lnTo>
                      <a:pt x="40369" y="2177"/>
                    </a:lnTo>
                    <a:lnTo>
                      <a:pt x="40620" y="1927"/>
                    </a:lnTo>
                    <a:lnTo>
                      <a:pt x="40851" y="1638"/>
                    </a:lnTo>
                    <a:lnTo>
                      <a:pt x="41043" y="1349"/>
                    </a:lnTo>
                    <a:lnTo>
                      <a:pt x="41217" y="1041"/>
                    </a:lnTo>
                    <a:lnTo>
                      <a:pt x="41371" y="713"/>
                    </a:lnTo>
                    <a:lnTo>
                      <a:pt x="41506" y="367"/>
                    </a:lnTo>
                    <a:lnTo>
                      <a:pt x="41602" y="1"/>
                    </a:lnTo>
                    <a:close/>
                  </a:path>
                </a:pathLst>
              </a:custGeom>
              <a:solidFill>
                <a:srgbClr val="FCC9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25"/>
              <p:cNvSpPr/>
              <p:nvPr/>
            </p:nvSpPr>
            <p:spPr>
              <a:xfrm>
                <a:off x="1923200" y="4773875"/>
                <a:ext cx="352975" cy="98250"/>
              </a:xfrm>
              <a:custGeom>
                <a:rect b="b" l="l" r="r" t="t"/>
                <a:pathLst>
                  <a:path extrusionOk="0" h="3930" w="14119">
                    <a:moveTo>
                      <a:pt x="1" y="0"/>
                    </a:moveTo>
                    <a:lnTo>
                      <a:pt x="1" y="3929"/>
                    </a:lnTo>
                    <a:lnTo>
                      <a:pt x="14119" y="3929"/>
                    </a:lnTo>
                    <a:lnTo>
                      <a:pt x="141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25"/>
              <p:cNvSpPr/>
              <p:nvPr/>
            </p:nvSpPr>
            <p:spPr>
              <a:xfrm>
                <a:off x="2289625" y="4395900"/>
                <a:ext cx="272575" cy="114600"/>
              </a:xfrm>
              <a:custGeom>
                <a:rect b="b" l="l" r="r" t="t"/>
                <a:pathLst>
                  <a:path extrusionOk="0" h="4584" w="10903">
                    <a:moveTo>
                      <a:pt x="10902" y="0"/>
                    </a:moveTo>
                    <a:lnTo>
                      <a:pt x="9053" y="559"/>
                    </a:lnTo>
                    <a:lnTo>
                      <a:pt x="8629" y="674"/>
                    </a:lnTo>
                    <a:lnTo>
                      <a:pt x="8186" y="751"/>
                    </a:lnTo>
                    <a:lnTo>
                      <a:pt x="7743" y="790"/>
                    </a:lnTo>
                    <a:lnTo>
                      <a:pt x="7281" y="809"/>
                    </a:lnTo>
                    <a:lnTo>
                      <a:pt x="2100" y="809"/>
                    </a:lnTo>
                    <a:lnTo>
                      <a:pt x="1869" y="828"/>
                    </a:lnTo>
                    <a:lnTo>
                      <a:pt x="1638" y="886"/>
                    </a:lnTo>
                    <a:lnTo>
                      <a:pt x="1426" y="963"/>
                    </a:lnTo>
                    <a:lnTo>
                      <a:pt x="1234" y="1079"/>
                    </a:lnTo>
                    <a:lnTo>
                      <a:pt x="1060" y="1213"/>
                    </a:lnTo>
                    <a:lnTo>
                      <a:pt x="906" y="1368"/>
                    </a:lnTo>
                    <a:lnTo>
                      <a:pt x="771" y="1560"/>
                    </a:lnTo>
                    <a:lnTo>
                      <a:pt x="656" y="1753"/>
                    </a:lnTo>
                    <a:lnTo>
                      <a:pt x="1" y="3274"/>
                    </a:lnTo>
                    <a:lnTo>
                      <a:pt x="7012" y="4526"/>
                    </a:lnTo>
                    <a:lnTo>
                      <a:pt x="7397" y="4584"/>
                    </a:lnTo>
                    <a:lnTo>
                      <a:pt x="7763" y="4584"/>
                    </a:lnTo>
                    <a:lnTo>
                      <a:pt x="8129" y="4545"/>
                    </a:lnTo>
                    <a:lnTo>
                      <a:pt x="8475" y="4468"/>
                    </a:lnTo>
                    <a:lnTo>
                      <a:pt x="8822" y="4353"/>
                    </a:lnTo>
                    <a:lnTo>
                      <a:pt x="9149" y="4199"/>
                    </a:lnTo>
                    <a:lnTo>
                      <a:pt x="9438" y="4025"/>
                    </a:lnTo>
                    <a:lnTo>
                      <a:pt x="9727" y="3814"/>
                    </a:lnTo>
                    <a:lnTo>
                      <a:pt x="9978" y="3582"/>
                    </a:lnTo>
                    <a:lnTo>
                      <a:pt x="10209" y="3313"/>
                    </a:lnTo>
                    <a:lnTo>
                      <a:pt x="10421" y="3024"/>
                    </a:lnTo>
                    <a:lnTo>
                      <a:pt x="10594" y="2716"/>
                    </a:lnTo>
                    <a:lnTo>
                      <a:pt x="10729" y="2369"/>
                    </a:lnTo>
                    <a:lnTo>
                      <a:pt x="10825" y="2022"/>
                    </a:lnTo>
                    <a:lnTo>
                      <a:pt x="10883" y="1656"/>
                    </a:lnTo>
                    <a:lnTo>
                      <a:pt x="10902" y="1271"/>
                    </a:lnTo>
                    <a:lnTo>
                      <a:pt x="10902"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25"/>
              <p:cNvSpPr/>
              <p:nvPr/>
            </p:nvSpPr>
            <p:spPr>
              <a:xfrm>
                <a:off x="2289625" y="4395900"/>
                <a:ext cx="272575" cy="114600"/>
              </a:xfrm>
              <a:custGeom>
                <a:rect b="b" l="l" r="r" t="t"/>
                <a:pathLst>
                  <a:path extrusionOk="0" fill="none" h="4584" w="10903">
                    <a:moveTo>
                      <a:pt x="2100" y="809"/>
                    </a:moveTo>
                    <a:lnTo>
                      <a:pt x="7281" y="809"/>
                    </a:lnTo>
                    <a:lnTo>
                      <a:pt x="7281" y="809"/>
                    </a:lnTo>
                    <a:lnTo>
                      <a:pt x="7743" y="790"/>
                    </a:lnTo>
                    <a:lnTo>
                      <a:pt x="8186" y="751"/>
                    </a:lnTo>
                    <a:lnTo>
                      <a:pt x="8629" y="674"/>
                    </a:lnTo>
                    <a:lnTo>
                      <a:pt x="9053" y="559"/>
                    </a:lnTo>
                    <a:lnTo>
                      <a:pt x="10902" y="0"/>
                    </a:lnTo>
                    <a:lnTo>
                      <a:pt x="10902" y="1271"/>
                    </a:lnTo>
                    <a:lnTo>
                      <a:pt x="10902" y="1271"/>
                    </a:lnTo>
                    <a:lnTo>
                      <a:pt x="10883" y="1656"/>
                    </a:lnTo>
                    <a:lnTo>
                      <a:pt x="10825" y="2022"/>
                    </a:lnTo>
                    <a:lnTo>
                      <a:pt x="10729" y="2369"/>
                    </a:lnTo>
                    <a:lnTo>
                      <a:pt x="10594" y="2716"/>
                    </a:lnTo>
                    <a:lnTo>
                      <a:pt x="10421" y="3024"/>
                    </a:lnTo>
                    <a:lnTo>
                      <a:pt x="10209" y="3313"/>
                    </a:lnTo>
                    <a:lnTo>
                      <a:pt x="9978" y="3582"/>
                    </a:lnTo>
                    <a:lnTo>
                      <a:pt x="9727" y="3814"/>
                    </a:lnTo>
                    <a:lnTo>
                      <a:pt x="9438" y="4025"/>
                    </a:lnTo>
                    <a:lnTo>
                      <a:pt x="9149" y="4199"/>
                    </a:lnTo>
                    <a:lnTo>
                      <a:pt x="8822" y="4353"/>
                    </a:lnTo>
                    <a:lnTo>
                      <a:pt x="8475" y="4468"/>
                    </a:lnTo>
                    <a:lnTo>
                      <a:pt x="8129" y="4545"/>
                    </a:lnTo>
                    <a:lnTo>
                      <a:pt x="7763" y="4584"/>
                    </a:lnTo>
                    <a:lnTo>
                      <a:pt x="7397" y="4584"/>
                    </a:lnTo>
                    <a:lnTo>
                      <a:pt x="7012" y="4526"/>
                    </a:lnTo>
                    <a:lnTo>
                      <a:pt x="1" y="3274"/>
                    </a:lnTo>
                    <a:lnTo>
                      <a:pt x="656" y="1753"/>
                    </a:lnTo>
                    <a:lnTo>
                      <a:pt x="656" y="1753"/>
                    </a:lnTo>
                    <a:lnTo>
                      <a:pt x="771" y="1560"/>
                    </a:lnTo>
                    <a:lnTo>
                      <a:pt x="906" y="1368"/>
                    </a:lnTo>
                    <a:lnTo>
                      <a:pt x="1060" y="1213"/>
                    </a:lnTo>
                    <a:lnTo>
                      <a:pt x="1234" y="1079"/>
                    </a:lnTo>
                    <a:lnTo>
                      <a:pt x="1426" y="963"/>
                    </a:lnTo>
                    <a:lnTo>
                      <a:pt x="1638" y="886"/>
                    </a:lnTo>
                    <a:lnTo>
                      <a:pt x="1869" y="828"/>
                    </a:lnTo>
                    <a:lnTo>
                      <a:pt x="2100" y="8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25"/>
              <p:cNvSpPr/>
              <p:nvPr/>
            </p:nvSpPr>
            <p:spPr>
              <a:xfrm>
                <a:off x="2290125" y="4416100"/>
                <a:ext cx="52025" cy="60700"/>
              </a:xfrm>
              <a:custGeom>
                <a:rect b="b" l="l" r="r" t="t"/>
                <a:pathLst>
                  <a:path extrusionOk="0" h="2428" w="2081">
                    <a:moveTo>
                      <a:pt x="2080" y="1"/>
                    </a:moveTo>
                    <a:lnTo>
                      <a:pt x="2080" y="1"/>
                    </a:lnTo>
                    <a:lnTo>
                      <a:pt x="2080" y="1"/>
                    </a:lnTo>
                    <a:lnTo>
                      <a:pt x="1849" y="20"/>
                    </a:lnTo>
                    <a:lnTo>
                      <a:pt x="1618" y="78"/>
                    </a:lnTo>
                    <a:lnTo>
                      <a:pt x="1406" y="155"/>
                    </a:lnTo>
                    <a:lnTo>
                      <a:pt x="1214" y="271"/>
                    </a:lnTo>
                    <a:lnTo>
                      <a:pt x="1040" y="405"/>
                    </a:lnTo>
                    <a:lnTo>
                      <a:pt x="886" y="560"/>
                    </a:lnTo>
                    <a:lnTo>
                      <a:pt x="751" y="752"/>
                    </a:lnTo>
                    <a:lnTo>
                      <a:pt x="636" y="945"/>
                    </a:lnTo>
                    <a:lnTo>
                      <a:pt x="0" y="2428"/>
                    </a:lnTo>
                    <a:lnTo>
                      <a:pt x="0" y="2428"/>
                    </a:lnTo>
                    <a:lnTo>
                      <a:pt x="636" y="945"/>
                    </a:lnTo>
                    <a:lnTo>
                      <a:pt x="636" y="945"/>
                    </a:lnTo>
                    <a:lnTo>
                      <a:pt x="751" y="752"/>
                    </a:lnTo>
                    <a:lnTo>
                      <a:pt x="886" y="560"/>
                    </a:lnTo>
                    <a:lnTo>
                      <a:pt x="1040" y="405"/>
                    </a:lnTo>
                    <a:lnTo>
                      <a:pt x="1214" y="271"/>
                    </a:lnTo>
                    <a:lnTo>
                      <a:pt x="1406" y="155"/>
                    </a:lnTo>
                    <a:lnTo>
                      <a:pt x="1618" y="78"/>
                    </a:lnTo>
                    <a:lnTo>
                      <a:pt x="1849" y="20"/>
                    </a:lnTo>
                    <a:lnTo>
                      <a:pt x="2080" y="1"/>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25"/>
              <p:cNvSpPr/>
              <p:nvPr/>
            </p:nvSpPr>
            <p:spPr>
              <a:xfrm>
                <a:off x="2290125" y="4416100"/>
                <a:ext cx="52025" cy="60700"/>
              </a:xfrm>
              <a:custGeom>
                <a:rect b="b" l="l" r="r" t="t"/>
                <a:pathLst>
                  <a:path extrusionOk="0" fill="none" h="2428" w="2081">
                    <a:moveTo>
                      <a:pt x="2080" y="1"/>
                    </a:moveTo>
                    <a:lnTo>
                      <a:pt x="2080" y="1"/>
                    </a:lnTo>
                    <a:lnTo>
                      <a:pt x="2080" y="1"/>
                    </a:lnTo>
                    <a:lnTo>
                      <a:pt x="1849" y="20"/>
                    </a:lnTo>
                    <a:lnTo>
                      <a:pt x="1618" y="78"/>
                    </a:lnTo>
                    <a:lnTo>
                      <a:pt x="1406" y="155"/>
                    </a:lnTo>
                    <a:lnTo>
                      <a:pt x="1214" y="271"/>
                    </a:lnTo>
                    <a:lnTo>
                      <a:pt x="1040" y="405"/>
                    </a:lnTo>
                    <a:lnTo>
                      <a:pt x="886" y="560"/>
                    </a:lnTo>
                    <a:lnTo>
                      <a:pt x="751" y="752"/>
                    </a:lnTo>
                    <a:lnTo>
                      <a:pt x="636" y="945"/>
                    </a:lnTo>
                    <a:lnTo>
                      <a:pt x="0" y="2428"/>
                    </a:lnTo>
                    <a:lnTo>
                      <a:pt x="0" y="2428"/>
                    </a:lnTo>
                    <a:lnTo>
                      <a:pt x="636" y="945"/>
                    </a:lnTo>
                    <a:lnTo>
                      <a:pt x="636" y="945"/>
                    </a:lnTo>
                    <a:lnTo>
                      <a:pt x="751" y="752"/>
                    </a:lnTo>
                    <a:lnTo>
                      <a:pt x="886" y="560"/>
                    </a:lnTo>
                    <a:lnTo>
                      <a:pt x="1040" y="405"/>
                    </a:lnTo>
                    <a:lnTo>
                      <a:pt x="1214" y="271"/>
                    </a:lnTo>
                    <a:lnTo>
                      <a:pt x="1406" y="155"/>
                    </a:lnTo>
                    <a:lnTo>
                      <a:pt x="1618" y="78"/>
                    </a:lnTo>
                    <a:lnTo>
                      <a:pt x="1849" y="20"/>
                    </a:lnTo>
                    <a:lnTo>
                      <a:pt x="208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25"/>
              <p:cNvSpPr/>
              <p:nvPr/>
            </p:nvSpPr>
            <p:spPr>
              <a:xfrm>
                <a:off x="2289625" y="4476775"/>
                <a:ext cx="525" cy="1000"/>
              </a:xfrm>
              <a:custGeom>
                <a:rect b="b" l="l" r="r" t="t"/>
                <a:pathLst>
                  <a:path extrusionOk="0" h="40" w="21">
                    <a:moveTo>
                      <a:pt x="20" y="1"/>
                    </a:moveTo>
                    <a:lnTo>
                      <a:pt x="20" y="1"/>
                    </a:lnTo>
                    <a:lnTo>
                      <a:pt x="1" y="39"/>
                    </a:lnTo>
                    <a:lnTo>
                      <a:pt x="1" y="39"/>
                    </a:lnTo>
                    <a:lnTo>
                      <a:pt x="20" y="1"/>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25"/>
              <p:cNvSpPr/>
              <p:nvPr/>
            </p:nvSpPr>
            <p:spPr>
              <a:xfrm>
                <a:off x="2289625" y="4476775"/>
                <a:ext cx="525" cy="1000"/>
              </a:xfrm>
              <a:custGeom>
                <a:rect b="b" l="l" r="r" t="t"/>
                <a:pathLst>
                  <a:path extrusionOk="0" fill="none" h="40" w="21">
                    <a:moveTo>
                      <a:pt x="20" y="1"/>
                    </a:moveTo>
                    <a:lnTo>
                      <a:pt x="20" y="1"/>
                    </a:lnTo>
                    <a:lnTo>
                      <a:pt x="1" y="39"/>
                    </a:lnTo>
                    <a:lnTo>
                      <a:pt x="1" y="39"/>
                    </a:lnTo>
                    <a:lnTo>
                      <a:pt x="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25"/>
              <p:cNvSpPr/>
              <p:nvPr/>
            </p:nvSpPr>
            <p:spPr>
              <a:xfrm>
                <a:off x="2289625" y="4416100"/>
                <a:ext cx="92975" cy="68400"/>
              </a:xfrm>
              <a:custGeom>
                <a:rect b="b" l="l" r="r" t="t"/>
                <a:pathLst>
                  <a:path extrusionOk="0" h="2736" w="3719">
                    <a:moveTo>
                      <a:pt x="2100" y="1"/>
                    </a:moveTo>
                    <a:lnTo>
                      <a:pt x="1869" y="20"/>
                    </a:lnTo>
                    <a:lnTo>
                      <a:pt x="1638" y="78"/>
                    </a:lnTo>
                    <a:lnTo>
                      <a:pt x="1426" y="155"/>
                    </a:lnTo>
                    <a:lnTo>
                      <a:pt x="1234" y="271"/>
                    </a:lnTo>
                    <a:lnTo>
                      <a:pt x="1060" y="405"/>
                    </a:lnTo>
                    <a:lnTo>
                      <a:pt x="906" y="560"/>
                    </a:lnTo>
                    <a:lnTo>
                      <a:pt x="771" y="752"/>
                    </a:lnTo>
                    <a:lnTo>
                      <a:pt x="656" y="945"/>
                    </a:lnTo>
                    <a:lnTo>
                      <a:pt x="20" y="2428"/>
                    </a:lnTo>
                    <a:lnTo>
                      <a:pt x="1" y="2466"/>
                    </a:lnTo>
                    <a:lnTo>
                      <a:pt x="1522" y="2736"/>
                    </a:lnTo>
                    <a:lnTo>
                      <a:pt x="2158" y="1272"/>
                    </a:lnTo>
                    <a:lnTo>
                      <a:pt x="2274" y="1041"/>
                    </a:lnTo>
                    <a:lnTo>
                      <a:pt x="2428" y="810"/>
                    </a:lnTo>
                    <a:lnTo>
                      <a:pt x="2601" y="617"/>
                    </a:lnTo>
                    <a:lnTo>
                      <a:pt x="2794" y="444"/>
                    </a:lnTo>
                    <a:lnTo>
                      <a:pt x="3005" y="290"/>
                    </a:lnTo>
                    <a:lnTo>
                      <a:pt x="3217" y="174"/>
                    </a:lnTo>
                    <a:lnTo>
                      <a:pt x="3468" y="78"/>
                    </a:lnTo>
                    <a:lnTo>
                      <a:pt x="3718" y="1"/>
                    </a:lnTo>
                    <a:close/>
                  </a:path>
                </a:pathLst>
              </a:custGeom>
              <a:solidFill>
                <a:srgbClr val="3B2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25"/>
              <p:cNvSpPr/>
              <p:nvPr/>
            </p:nvSpPr>
            <p:spPr>
              <a:xfrm>
                <a:off x="2289625" y="4416100"/>
                <a:ext cx="92975" cy="68400"/>
              </a:xfrm>
              <a:custGeom>
                <a:rect b="b" l="l" r="r" t="t"/>
                <a:pathLst>
                  <a:path extrusionOk="0" fill="none" h="2736" w="3719">
                    <a:moveTo>
                      <a:pt x="3718" y="1"/>
                    </a:moveTo>
                    <a:lnTo>
                      <a:pt x="2100" y="1"/>
                    </a:lnTo>
                    <a:lnTo>
                      <a:pt x="2100" y="1"/>
                    </a:lnTo>
                    <a:lnTo>
                      <a:pt x="2100" y="1"/>
                    </a:lnTo>
                    <a:lnTo>
                      <a:pt x="1869" y="20"/>
                    </a:lnTo>
                    <a:lnTo>
                      <a:pt x="1638" y="78"/>
                    </a:lnTo>
                    <a:lnTo>
                      <a:pt x="1426" y="155"/>
                    </a:lnTo>
                    <a:lnTo>
                      <a:pt x="1234" y="271"/>
                    </a:lnTo>
                    <a:lnTo>
                      <a:pt x="1060" y="405"/>
                    </a:lnTo>
                    <a:lnTo>
                      <a:pt x="906" y="560"/>
                    </a:lnTo>
                    <a:lnTo>
                      <a:pt x="771" y="752"/>
                    </a:lnTo>
                    <a:lnTo>
                      <a:pt x="656" y="945"/>
                    </a:lnTo>
                    <a:lnTo>
                      <a:pt x="20" y="2428"/>
                    </a:lnTo>
                    <a:lnTo>
                      <a:pt x="1" y="2466"/>
                    </a:lnTo>
                    <a:lnTo>
                      <a:pt x="1522" y="2736"/>
                    </a:lnTo>
                    <a:lnTo>
                      <a:pt x="2158" y="1272"/>
                    </a:lnTo>
                    <a:lnTo>
                      <a:pt x="2158" y="1272"/>
                    </a:lnTo>
                    <a:lnTo>
                      <a:pt x="2274" y="1041"/>
                    </a:lnTo>
                    <a:lnTo>
                      <a:pt x="2428" y="810"/>
                    </a:lnTo>
                    <a:lnTo>
                      <a:pt x="2601" y="617"/>
                    </a:lnTo>
                    <a:lnTo>
                      <a:pt x="2794" y="444"/>
                    </a:lnTo>
                    <a:lnTo>
                      <a:pt x="3005" y="290"/>
                    </a:lnTo>
                    <a:lnTo>
                      <a:pt x="3217" y="174"/>
                    </a:lnTo>
                    <a:lnTo>
                      <a:pt x="3468" y="78"/>
                    </a:lnTo>
                    <a:lnTo>
                      <a:pt x="37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25"/>
              <p:cNvSpPr/>
              <p:nvPr/>
            </p:nvSpPr>
            <p:spPr>
              <a:xfrm>
                <a:off x="1423900" y="4407450"/>
                <a:ext cx="237875" cy="103050"/>
              </a:xfrm>
              <a:custGeom>
                <a:rect b="b" l="l" r="r" t="t"/>
                <a:pathLst>
                  <a:path extrusionOk="0" h="4122" w="9515">
                    <a:moveTo>
                      <a:pt x="135" y="0"/>
                    </a:moveTo>
                    <a:lnTo>
                      <a:pt x="58" y="1483"/>
                    </a:lnTo>
                    <a:lnTo>
                      <a:pt x="20" y="2716"/>
                    </a:lnTo>
                    <a:lnTo>
                      <a:pt x="0" y="3506"/>
                    </a:lnTo>
                    <a:lnTo>
                      <a:pt x="270" y="3679"/>
                    </a:lnTo>
                    <a:lnTo>
                      <a:pt x="540" y="3833"/>
                    </a:lnTo>
                    <a:lnTo>
                      <a:pt x="848" y="3949"/>
                    </a:lnTo>
                    <a:lnTo>
                      <a:pt x="1156" y="4045"/>
                    </a:lnTo>
                    <a:lnTo>
                      <a:pt x="1483" y="4103"/>
                    </a:lnTo>
                    <a:lnTo>
                      <a:pt x="1811" y="4122"/>
                    </a:lnTo>
                    <a:lnTo>
                      <a:pt x="2138" y="4122"/>
                    </a:lnTo>
                    <a:lnTo>
                      <a:pt x="2485" y="4064"/>
                    </a:lnTo>
                    <a:lnTo>
                      <a:pt x="9515" y="2812"/>
                    </a:lnTo>
                    <a:lnTo>
                      <a:pt x="8860" y="1291"/>
                    </a:lnTo>
                    <a:lnTo>
                      <a:pt x="8744" y="1079"/>
                    </a:lnTo>
                    <a:lnTo>
                      <a:pt x="8610" y="906"/>
                    </a:lnTo>
                    <a:lnTo>
                      <a:pt x="8455" y="751"/>
                    </a:lnTo>
                    <a:lnTo>
                      <a:pt x="8282" y="617"/>
                    </a:lnTo>
                    <a:lnTo>
                      <a:pt x="8089" y="501"/>
                    </a:lnTo>
                    <a:lnTo>
                      <a:pt x="7878" y="424"/>
                    </a:lnTo>
                    <a:lnTo>
                      <a:pt x="7647" y="366"/>
                    </a:lnTo>
                    <a:lnTo>
                      <a:pt x="7415" y="347"/>
                    </a:lnTo>
                    <a:lnTo>
                      <a:pt x="2215" y="347"/>
                    </a:lnTo>
                    <a:lnTo>
                      <a:pt x="1772" y="328"/>
                    </a:lnTo>
                    <a:lnTo>
                      <a:pt x="1329" y="289"/>
                    </a:lnTo>
                    <a:lnTo>
                      <a:pt x="886" y="212"/>
                    </a:lnTo>
                    <a:lnTo>
                      <a:pt x="443" y="97"/>
                    </a:lnTo>
                    <a:lnTo>
                      <a:pt x="13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25"/>
              <p:cNvSpPr/>
              <p:nvPr/>
            </p:nvSpPr>
            <p:spPr>
              <a:xfrm>
                <a:off x="1423900" y="4407450"/>
                <a:ext cx="237875" cy="103050"/>
              </a:xfrm>
              <a:custGeom>
                <a:rect b="b" l="l" r="r" t="t"/>
                <a:pathLst>
                  <a:path extrusionOk="0" fill="none" h="4122" w="9515">
                    <a:moveTo>
                      <a:pt x="9515" y="2812"/>
                    </a:moveTo>
                    <a:lnTo>
                      <a:pt x="2485" y="4064"/>
                    </a:lnTo>
                    <a:lnTo>
                      <a:pt x="2485" y="4064"/>
                    </a:lnTo>
                    <a:lnTo>
                      <a:pt x="2138" y="4122"/>
                    </a:lnTo>
                    <a:lnTo>
                      <a:pt x="1811" y="4122"/>
                    </a:lnTo>
                    <a:lnTo>
                      <a:pt x="1483" y="4103"/>
                    </a:lnTo>
                    <a:lnTo>
                      <a:pt x="1156" y="4045"/>
                    </a:lnTo>
                    <a:lnTo>
                      <a:pt x="848" y="3949"/>
                    </a:lnTo>
                    <a:lnTo>
                      <a:pt x="540" y="3833"/>
                    </a:lnTo>
                    <a:lnTo>
                      <a:pt x="270" y="3679"/>
                    </a:lnTo>
                    <a:lnTo>
                      <a:pt x="0" y="3506"/>
                    </a:lnTo>
                    <a:lnTo>
                      <a:pt x="0" y="3506"/>
                    </a:lnTo>
                    <a:lnTo>
                      <a:pt x="20" y="2716"/>
                    </a:lnTo>
                    <a:lnTo>
                      <a:pt x="20" y="2716"/>
                    </a:lnTo>
                    <a:lnTo>
                      <a:pt x="58" y="1483"/>
                    </a:lnTo>
                    <a:lnTo>
                      <a:pt x="58" y="1483"/>
                    </a:lnTo>
                    <a:lnTo>
                      <a:pt x="135" y="0"/>
                    </a:lnTo>
                    <a:lnTo>
                      <a:pt x="443" y="97"/>
                    </a:lnTo>
                    <a:lnTo>
                      <a:pt x="443" y="97"/>
                    </a:lnTo>
                    <a:lnTo>
                      <a:pt x="886" y="212"/>
                    </a:lnTo>
                    <a:lnTo>
                      <a:pt x="1329" y="289"/>
                    </a:lnTo>
                    <a:lnTo>
                      <a:pt x="1772" y="328"/>
                    </a:lnTo>
                    <a:lnTo>
                      <a:pt x="2215" y="347"/>
                    </a:lnTo>
                    <a:lnTo>
                      <a:pt x="7415" y="347"/>
                    </a:lnTo>
                    <a:lnTo>
                      <a:pt x="7415" y="347"/>
                    </a:lnTo>
                    <a:lnTo>
                      <a:pt x="7647" y="366"/>
                    </a:lnTo>
                    <a:lnTo>
                      <a:pt x="7878" y="424"/>
                    </a:lnTo>
                    <a:lnTo>
                      <a:pt x="8089" y="501"/>
                    </a:lnTo>
                    <a:lnTo>
                      <a:pt x="8282" y="617"/>
                    </a:lnTo>
                    <a:lnTo>
                      <a:pt x="8455" y="751"/>
                    </a:lnTo>
                    <a:lnTo>
                      <a:pt x="8610" y="906"/>
                    </a:lnTo>
                    <a:lnTo>
                      <a:pt x="8744" y="1079"/>
                    </a:lnTo>
                    <a:lnTo>
                      <a:pt x="8860" y="1291"/>
                    </a:lnTo>
                    <a:lnTo>
                      <a:pt x="9515" y="28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25"/>
              <p:cNvSpPr/>
              <p:nvPr/>
            </p:nvSpPr>
            <p:spPr>
              <a:xfrm>
                <a:off x="2763925" y="4774825"/>
                <a:ext cx="80900" cy="67450"/>
              </a:xfrm>
              <a:custGeom>
                <a:rect b="b" l="l" r="r" t="t"/>
                <a:pathLst>
                  <a:path extrusionOk="0" h="2698" w="3236">
                    <a:moveTo>
                      <a:pt x="3139" y="1"/>
                    </a:moveTo>
                    <a:lnTo>
                      <a:pt x="0" y="867"/>
                    </a:lnTo>
                    <a:lnTo>
                      <a:pt x="19" y="2697"/>
                    </a:lnTo>
                    <a:lnTo>
                      <a:pt x="3236" y="1811"/>
                    </a:lnTo>
                    <a:lnTo>
                      <a:pt x="3139" y="1"/>
                    </a:lnTo>
                    <a:close/>
                  </a:path>
                </a:pathLst>
              </a:custGeom>
              <a:solidFill>
                <a:srgbClr val="FCC9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25"/>
              <p:cNvSpPr/>
              <p:nvPr/>
            </p:nvSpPr>
            <p:spPr>
              <a:xfrm>
                <a:off x="1624675" y="4420450"/>
                <a:ext cx="37575" cy="64050"/>
              </a:xfrm>
              <a:custGeom>
                <a:rect b="b" l="l" r="r" t="t"/>
                <a:pathLst>
                  <a:path extrusionOk="0" h="2562" w="1503">
                    <a:moveTo>
                      <a:pt x="97" y="0"/>
                    </a:moveTo>
                    <a:lnTo>
                      <a:pt x="328" y="154"/>
                    </a:lnTo>
                    <a:lnTo>
                      <a:pt x="521" y="328"/>
                    </a:lnTo>
                    <a:lnTo>
                      <a:pt x="617" y="424"/>
                    </a:lnTo>
                    <a:lnTo>
                      <a:pt x="694" y="540"/>
                    </a:lnTo>
                    <a:lnTo>
                      <a:pt x="771" y="655"/>
                    </a:lnTo>
                    <a:lnTo>
                      <a:pt x="829" y="771"/>
                    </a:lnTo>
                    <a:lnTo>
                      <a:pt x="1464" y="2254"/>
                    </a:lnTo>
                    <a:lnTo>
                      <a:pt x="1503" y="2254"/>
                    </a:lnTo>
                    <a:lnTo>
                      <a:pt x="848" y="771"/>
                    </a:lnTo>
                    <a:lnTo>
                      <a:pt x="790" y="655"/>
                    </a:lnTo>
                    <a:lnTo>
                      <a:pt x="733" y="520"/>
                    </a:lnTo>
                    <a:lnTo>
                      <a:pt x="636" y="424"/>
                    </a:lnTo>
                    <a:lnTo>
                      <a:pt x="559" y="308"/>
                    </a:lnTo>
                    <a:lnTo>
                      <a:pt x="463" y="212"/>
                    </a:lnTo>
                    <a:lnTo>
                      <a:pt x="347" y="135"/>
                    </a:lnTo>
                    <a:lnTo>
                      <a:pt x="232" y="58"/>
                    </a:lnTo>
                    <a:lnTo>
                      <a:pt x="116" y="0"/>
                    </a:lnTo>
                    <a:close/>
                    <a:moveTo>
                      <a:pt x="1272" y="2331"/>
                    </a:moveTo>
                    <a:lnTo>
                      <a:pt x="1" y="2562"/>
                    </a:lnTo>
                    <a:lnTo>
                      <a:pt x="1" y="2562"/>
                    </a:lnTo>
                    <a:lnTo>
                      <a:pt x="1310" y="2331"/>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25"/>
              <p:cNvSpPr/>
              <p:nvPr/>
            </p:nvSpPr>
            <p:spPr>
              <a:xfrm>
                <a:off x="1624675" y="4478700"/>
                <a:ext cx="32775" cy="5800"/>
              </a:xfrm>
              <a:custGeom>
                <a:rect b="b" l="l" r="r" t="t"/>
                <a:pathLst>
                  <a:path extrusionOk="0" fill="none" h="232" w="1311">
                    <a:moveTo>
                      <a:pt x="1310" y="1"/>
                    </a:moveTo>
                    <a:lnTo>
                      <a:pt x="1272" y="1"/>
                    </a:lnTo>
                    <a:lnTo>
                      <a:pt x="1" y="232"/>
                    </a:lnTo>
                    <a:lnTo>
                      <a:pt x="1" y="232"/>
                    </a:lnTo>
                    <a:lnTo>
                      <a:pt x="13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25"/>
              <p:cNvSpPr/>
              <p:nvPr/>
            </p:nvSpPr>
            <p:spPr>
              <a:xfrm>
                <a:off x="1627100" y="4420450"/>
                <a:ext cx="35150" cy="56350"/>
              </a:xfrm>
              <a:custGeom>
                <a:rect b="b" l="l" r="r" t="t"/>
                <a:pathLst>
                  <a:path extrusionOk="0" fill="none" h="2254" w="1406">
                    <a:moveTo>
                      <a:pt x="19" y="0"/>
                    </a:moveTo>
                    <a:lnTo>
                      <a:pt x="19" y="0"/>
                    </a:lnTo>
                    <a:lnTo>
                      <a:pt x="0" y="0"/>
                    </a:lnTo>
                    <a:lnTo>
                      <a:pt x="0" y="0"/>
                    </a:lnTo>
                    <a:lnTo>
                      <a:pt x="231" y="154"/>
                    </a:lnTo>
                    <a:lnTo>
                      <a:pt x="424" y="328"/>
                    </a:lnTo>
                    <a:lnTo>
                      <a:pt x="520" y="424"/>
                    </a:lnTo>
                    <a:lnTo>
                      <a:pt x="597" y="540"/>
                    </a:lnTo>
                    <a:lnTo>
                      <a:pt x="674" y="655"/>
                    </a:lnTo>
                    <a:lnTo>
                      <a:pt x="732" y="771"/>
                    </a:lnTo>
                    <a:lnTo>
                      <a:pt x="1367" y="2254"/>
                    </a:lnTo>
                    <a:lnTo>
                      <a:pt x="1406" y="2254"/>
                    </a:lnTo>
                    <a:lnTo>
                      <a:pt x="751" y="771"/>
                    </a:lnTo>
                    <a:lnTo>
                      <a:pt x="751" y="771"/>
                    </a:lnTo>
                    <a:lnTo>
                      <a:pt x="693" y="655"/>
                    </a:lnTo>
                    <a:lnTo>
                      <a:pt x="636" y="520"/>
                    </a:lnTo>
                    <a:lnTo>
                      <a:pt x="539" y="424"/>
                    </a:lnTo>
                    <a:lnTo>
                      <a:pt x="462" y="308"/>
                    </a:lnTo>
                    <a:lnTo>
                      <a:pt x="366" y="212"/>
                    </a:lnTo>
                    <a:lnTo>
                      <a:pt x="250" y="135"/>
                    </a:lnTo>
                    <a:lnTo>
                      <a:pt x="135" y="58"/>
                    </a:lnTo>
                    <a:lnTo>
                      <a:pt x="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25"/>
              <p:cNvSpPr/>
              <p:nvPr/>
            </p:nvSpPr>
            <p:spPr>
              <a:xfrm>
                <a:off x="1656450" y="4476775"/>
                <a:ext cx="6300" cy="1950"/>
              </a:xfrm>
              <a:custGeom>
                <a:rect b="b" l="l" r="r" t="t"/>
                <a:pathLst>
                  <a:path extrusionOk="0" h="78" w="252">
                    <a:moveTo>
                      <a:pt x="193" y="1"/>
                    </a:moveTo>
                    <a:lnTo>
                      <a:pt x="213" y="39"/>
                    </a:lnTo>
                    <a:lnTo>
                      <a:pt x="1" y="78"/>
                    </a:lnTo>
                    <a:lnTo>
                      <a:pt x="39" y="78"/>
                    </a:lnTo>
                    <a:lnTo>
                      <a:pt x="251" y="39"/>
                    </a:lnTo>
                    <a:lnTo>
                      <a:pt x="232" y="1"/>
                    </a:lnTo>
                    <a:close/>
                  </a:path>
                </a:pathLst>
              </a:custGeom>
              <a:solidFill>
                <a:srgbClr val="F8C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25"/>
              <p:cNvSpPr/>
              <p:nvPr/>
            </p:nvSpPr>
            <p:spPr>
              <a:xfrm>
                <a:off x="1656450" y="4476775"/>
                <a:ext cx="6300" cy="1950"/>
              </a:xfrm>
              <a:custGeom>
                <a:rect b="b" l="l" r="r" t="t"/>
                <a:pathLst>
                  <a:path extrusionOk="0" fill="none" h="78" w="252">
                    <a:moveTo>
                      <a:pt x="232" y="1"/>
                    </a:moveTo>
                    <a:lnTo>
                      <a:pt x="193" y="1"/>
                    </a:lnTo>
                    <a:lnTo>
                      <a:pt x="213" y="39"/>
                    </a:lnTo>
                    <a:lnTo>
                      <a:pt x="1" y="78"/>
                    </a:lnTo>
                    <a:lnTo>
                      <a:pt x="39" y="78"/>
                    </a:lnTo>
                    <a:lnTo>
                      <a:pt x="251" y="39"/>
                    </a:lnTo>
                    <a:lnTo>
                      <a:pt x="23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25"/>
              <p:cNvSpPr/>
              <p:nvPr/>
            </p:nvSpPr>
            <p:spPr>
              <a:xfrm>
                <a:off x="1609275" y="4416100"/>
                <a:ext cx="18325" cy="4375"/>
              </a:xfrm>
              <a:custGeom>
                <a:rect b="b" l="l" r="r" t="t"/>
                <a:pathLst>
                  <a:path extrusionOk="0" h="175" w="733">
                    <a:moveTo>
                      <a:pt x="0" y="1"/>
                    </a:moveTo>
                    <a:lnTo>
                      <a:pt x="193" y="20"/>
                    </a:lnTo>
                    <a:lnTo>
                      <a:pt x="366" y="59"/>
                    </a:lnTo>
                    <a:lnTo>
                      <a:pt x="559" y="97"/>
                    </a:lnTo>
                    <a:lnTo>
                      <a:pt x="713" y="174"/>
                    </a:lnTo>
                    <a:lnTo>
                      <a:pt x="732" y="174"/>
                    </a:lnTo>
                    <a:lnTo>
                      <a:pt x="578" y="97"/>
                    </a:lnTo>
                    <a:lnTo>
                      <a:pt x="405" y="40"/>
                    </a:lnTo>
                    <a:lnTo>
                      <a:pt x="212" y="20"/>
                    </a:lnTo>
                    <a:lnTo>
                      <a:pt x="39" y="1"/>
                    </a:lnTo>
                    <a:close/>
                  </a:path>
                </a:pathLst>
              </a:custGeom>
              <a:solidFill>
                <a:srgbClr val="FFC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25"/>
              <p:cNvSpPr/>
              <p:nvPr/>
            </p:nvSpPr>
            <p:spPr>
              <a:xfrm>
                <a:off x="1569300" y="4416100"/>
                <a:ext cx="58300" cy="4375"/>
              </a:xfrm>
              <a:custGeom>
                <a:rect b="b" l="l" r="r" t="t"/>
                <a:pathLst>
                  <a:path extrusionOk="0" fill="none" h="175" w="2332">
                    <a:moveTo>
                      <a:pt x="1638" y="1"/>
                    </a:moveTo>
                    <a:lnTo>
                      <a:pt x="1" y="1"/>
                    </a:lnTo>
                    <a:lnTo>
                      <a:pt x="1" y="1"/>
                    </a:lnTo>
                    <a:lnTo>
                      <a:pt x="20" y="1"/>
                    </a:lnTo>
                    <a:lnTo>
                      <a:pt x="1599" y="1"/>
                    </a:lnTo>
                    <a:lnTo>
                      <a:pt x="1599" y="1"/>
                    </a:lnTo>
                    <a:lnTo>
                      <a:pt x="1792" y="20"/>
                    </a:lnTo>
                    <a:lnTo>
                      <a:pt x="1965" y="59"/>
                    </a:lnTo>
                    <a:lnTo>
                      <a:pt x="2158" y="97"/>
                    </a:lnTo>
                    <a:lnTo>
                      <a:pt x="2312" y="174"/>
                    </a:lnTo>
                    <a:lnTo>
                      <a:pt x="2312" y="174"/>
                    </a:lnTo>
                    <a:lnTo>
                      <a:pt x="2331" y="174"/>
                    </a:lnTo>
                    <a:lnTo>
                      <a:pt x="2331" y="174"/>
                    </a:lnTo>
                    <a:lnTo>
                      <a:pt x="2177" y="97"/>
                    </a:lnTo>
                    <a:lnTo>
                      <a:pt x="2004" y="40"/>
                    </a:lnTo>
                    <a:lnTo>
                      <a:pt x="1811" y="20"/>
                    </a:lnTo>
                    <a:lnTo>
                      <a:pt x="163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25"/>
              <p:cNvSpPr/>
              <p:nvPr/>
            </p:nvSpPr>
            <p:spPr>
              <a:xfrm>
                <a:off x="1569800" y="4416100"/>
                <a:ext cx="91975" cy="68400"/>
              </a:xfrm>
              <a:custGeom>
                <a:rect b="b" l="l" r="r" t="t"/>
                <a:pathLst>
                  <a:path extrusionOk="0" h="2736" w="3679">
                    <a:moveTo>
                      <a:pt x="0" y="1"/>
                    </a:moveTo>
                    <a:lnTo>
                      <a:pt x="250" y="78"/>
                    </a:lnTo>
                    <a:lnTo>
                      <a:pt x="482" y="174"/>
                    </a:lnTo>
                    <a:lnTo>
                      <a:pt x="713" y="290"/>
                    </a:lnTo>
                    <a:lnTo>
                      <a:pt x="925" y="444"/>
                    </a:lnTo>
                    <a:lnTo>
                      <a:pt x="1117" y="617"/>
                    </a:lnTo>
                    <a:lnTo>
                      <a:pt x="1290" y="810"/>
                    </a:lnTo>
                    <a:lnTo>
                      <a:pt x="1425" y="1041"/>
                    </a:lnTo>
                    <a:lnTo>
                      <a:pt x="1560" y="1272"/>
                    </a:lnTo>
                    <a:lnTo>
                      <a:pt x="2196" y="2736"/>
                    </a:lnTo>
                    <a:lnTo>
                      <a:pt x="3467" y="2505"/>
                    </a:lnTo>
                    <a:lnTo>
                      <a:pt x="3679" y="2466"/>
                    </a:lnTo>
                    <a:lnTo>
                      <a:pt x="3659" y="2428"/>
                    </a:lnTo>
                    <a:lnTo>
                      <a:pt x="3024" y="945"/>
                    </a:lnTo>
                    <a:lnTo>
                      <a:pt x="2966" y="829"/>
                    </a:lnTo>
                    <a:lnTo>
                      <a:pt x="2889" y="714"/>
                    </a:lnTo>
                    <a:lnTo>
                      <a:pt x="2812" y="598"/>
                    </a:lnTo>
                    <a:lnTo>
                      <a:pt x="2716" y="502"/>
                    </a:lnTo>
                    <a:lnTo>
                      <a:pt x="2523" y="328"/>
                    </a:lnTo>
                    <a:lnTo>
                      <a:pt x="2292" y="174"/>
                    </a:lnTo>
                    <a:lnTo>
                      <a:pt x="2138" y="97"/>
                    </a:lnTo>
                    <a:lnTo>
                      <a:pt x="1945" y="59"/>
                    </a:lnTo>
                    <a:lnTo>
                      <a:pt x="1772" y="20"/>
                    </a:lnTo>
                    <a:lnTo>
                      <a:pt x="1579" y="1"/>
                    </a:lnTo>
                    <a:close/>
                  </a:path>
                </a:pathLst>
              </a:custGeom>
              <a:solidFill>
                <a:srgbClr val="3B2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25"/>
              <p:cNvSpPr/>
              <p:nvPr/>
            </p:nvSpPr>
            <p:spPr>
              <a:xfrm>
                <a:off x="1569800" y="4416100"/>
                <a:ext cx="91975" cy="68400"/>
              </a:xfrm>
              <a:custGeom>
                <a:rect b="b" l="l" r="r" t="t"/>
                <a:pathLst>
                  <a:path extrusionOk="0" fill="none" h="2736" w="3679">
                    <a:moveTo>
                      <a:pt x="1579" y="1"/>
                    </a:moveTo>
                    <a:lnTo>
                      <a:pt x="0" y="1"/>
                    </a:lnTo>
                    <a:lnTo>
                      <a:pt x="0" y="1"/>
                    </a:lnTo>
                    <a:lnTo>
                      <a:pt x="250" y="78"/>
                    </a:lnTo>
                    <a:lnTo>
                      <a:pt x="482" y="174"/>
                    </a:lnTo>
                    <a:lnTo>
                      <a:pt x="713" y="290"/>
                    </a:lnTo>
                    <a:lnTo>
                      <a:pt x="925" y="444"/>
                    </a:lnTo>
                    <a:lnTo>
                      <a:pt x="1117" y="617"/>
                    </a:lnTo>
                    <a:lnTo>
                      <a:pt x="1290" y="810"/>
                    </a:lnTo>
                    <a:lnTo>
                      <a:pt x="1425" y="1041"/>
                    </a:lnTo>
                    <a:lnTo>
                      <a:pt x="1560" y="1272"/>
                    </a:lnTo>
                    <a:lnTo>
                      <a:pt x="2196" y="2736"/>
                    </a:lnTo>
                    <a:lnTo>
                      <a:pt x="3467" y="2505"/>
                    </a:lnTo>
                    <a:lnTo>
                      <a:pt x="3679" y="2466"/>
                    </a:lnTo>
                    <a:lnTo>
                      <a:pt x="3659" y="2428"/>
                    </a:lnTo>
                    <a:lnTo>
                      <a:pt x="3024" y="945"/>
                    </a:lnTo>
                    <a:lnTo>
                      <a:pt x="3024" y="945"/>
                    </a:lnTo>
                    <a:lnTo>
                      <a:pt x="2966" y="829"/>
                    </a:lnTo>
                    <a:lnTo>
                      <a:pt x="2889" y="714"/>
                    </a:lnTo>
                    <a:lnTo>
                      <a:pt x="2812" y="598"/>
                    </a:lnTo>
                    <a:lnTo>
                      <a:pt x="2716" y="502"/>
                    </a:lnTo>
                    <a:lnTo>
                      <a:pt x="2523" y="328"/>
                    </a:lnTo>
                    <a:lnTo>
                      <a:pt x="2292" y="174"/>
                    </a:lnTo>
                    <a:lnTo>
                      <a:pt x="2292" y="174"/>
                    </a:lnTo>
                    <a:lnTo>
                      <a:pt x="2138" y="97"/>
                    </a:lnTo>
                    <a:lnTo>
                      <a:pt x="1945" y="59"/>
                    </a:lnTo>
                    <a:lnTo>
                      <a:pt x="1772" y="20"/>
                    </a:lnTo>
                    <a:lnTo>
                      <a:pt x="157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25"/>
              <p:cNvSpPr/>
              <p:nvPr/>
            </p:nvSpPr>
            <p:spPr>
              <a:xfrm>
                <a:off x="2729725" y="4241325"/>
                <a:ext cx="67925" cy="61175"/>
              </a:xfrm>
              <a:custGeom>
                <a:rect b="b" l="l" r="r" t="t"/>
                <a:pathLst>
                  <a:path extrusionOk="0" h="2447" w="2717">
                    <a:moveTo>
                      <a:pt x="1850" y="1"/>
                    </a:moveTo>
                    <a:lnTo>
                      <a:pt x="1618" y="20"/>
                    </a:lnTo>
                    <a:lnTo>
                      <a:pt x="1368" y="78"/>
                    </a:lnTo>
                    <a:lnTo>
                      <a:pt x="1098" y="155"/>
                    </a:lnTo>
                    <a:lnTo>
                      <a:pt x="867" y="270"/>
                    </a:lnTo>
                    <a:lnTo>
                      <a:pt x="752" y="367"/>
                    </a:lnTo>
                    <a:lnTo>
                      <a:pt x="636" y="444"/>
                    </a:lnTo>
                    <a:lnTo>
                      <a:pt x="521" y="559"/>
                    </a:lnTo>
                    <a:lnTo>
                      <a:pt x="424" y="675"/>
                    </a:lnTo>
                    <a:lnTo>
                      <a:pt x="347" y="809"/>
                    </a:lnTo>
                    <a:lnTo>
                      <a:pt x="251" y="964"/>
                    </a:lnTo>
                    <a:lnTo>
                      <a:pt x="193" y="1137"/>
                    </a:lnTo>
                    <a:lnTo>
                      <a:pt x="116" y="1310"/>
                    </a:lnTo>
                    <a:lnTo>
                      <a:pt x="78" y="1522"/>
                    </a:lnTo>
                    <a:lnTo>
                      <a:pt x="39" y="1734"/>
                    </a:lnTo>
                    <a:lnTo>
                      <a:pt x="20" y="1984"/>
                    </a:lnTo>
                    <a:lnTo>
                      <a:pt x="1" y="2235"/>
                    </a:lnTo>
                    <a:lnTo>
                      <a:pt x="1272" y="2447"/>
                    </a:lnTo>
                    <a:lnTo>
                      <a:pt x="1272" y="2408"/>
                    </a:lnTo>
                    <a:lnTo>
                      <a:pt x="1310" y="2273"/>
                    </a:lnTo>
                    <a:lnTo>
                      <a:pt x="1349" y="2081"/>
                    </a:lnTo>
                    <a:lnTo>
                      <a:pt x="1407" y="1965"/>
                    </a:lnTo>
                    <a:lnTo>
                      <a:pt x="1464" y="1850"/>
                    </a:lnTo>
                    <a:lnTo>
                      <a:pt x="1541" y="1753"/>
                    </a:lnTo>
                    <a:lnTo>
                      <a:pt x="1638" y="1638"/>
                    </a:lnTo>
                    <a:lnTo>
                      <a:pt x="1753" y="1541"/>
                    </a:lnTo>
                    <a:lnTo>
                      <a:pt x="1888" y="1445"/>
                    </a:lnTo>
                    <a:lnTo>
                      <a:pt x="2042" y="1368"/>
                    </a:lnTo>
                    <a:lnTo>
                      <a:pt x="2235" y="1310"/>
                    </a:lnTo>
                    <a:lnTo>
                      <a:pt x="2466" y="1272"/>
                    </a:lnTo>
                    <a:lnTo>
                      <a:pt x="2716" y="1252"/>
                    </a:lnTo>
                    <a:lnTo>
                      <a:pt x="2716" y="78"/>
                    </a:lnTo>
                    <a:lnTo>
                      <a:pt x="2601" y="58"/>
                    </a:lnTo>
                    <a:lnTo>
                      <a:pt x="2293"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25"/>
              <p:cNvSpPr/>
              <p:nvPr/>
            </p:nvSpPr>
            <p:spPr>
              <a:xfrm>
                <a:off x="2765850" y="4219175"/>
                <a:ext cx="134350" cy="89100"/>
              </a:xfrm>
              <a:custGeom>
                <a:rect b="b" l="l" r="r" t="t"/>
                <a:pathLst>
                  <a:path extrusionOk="0" h="3564" w="5374">
                    <a:moveTo>
                      <a:pt x="289" y="1"/>
                    </a:moveTo>
                    <a:lnTo>
                      <a:pt x="231" y="20"/>
                    </a:lnTo>
                    <a:lnTo>
                      <a:pt x="154" y="58"/>
                    </a:lnTo>
                    <a:lnTo>
                      <a:pt x="96" y="97"/>
                    </a:lnTo>
                    <a:lnTo>
                      <a:pt x="58" y="155"/>
                    </a:lnTo>
                    <a:lnTo>
                      <a:pt x="19" y="212"/>
                    </a:lnTo>
                    <a:lnTo>
                      <a:pt x="0" y="290"/>
                    </a:lnTo>
                    <a:lnTo>
                      <a:pt x="0" y="367"/>
                    </a:lnTo>
                    <a:lnTo>
                      <a:pt x="0" y="3198"/>
                    </a:lnTo>
                    <a:lnTo>
                      <a:pt x="0" y="3275"/>
                    </a:lnTo>
                    <a:lnTo>
                      <a:pt x="19" y="3352"/>
                    </a:lnTo>
                    <a:lnTo>
                      <a:pt x="58" y="3410"/>
                    </a:lnTo>
                    <a:lnTo>
                      <a:pt x="96" y="3467"/>
                    </a:lnTo>
                    <a:lnTo>
                      <a:pt x="154" y="3506"/>
                    </a:lnTo>
                    <a:lnTo>
                      <a:pt x="231" y="3544"/>
                    </a:lnTo>
                    <a:lnTo>
                      <a:pt x="289" y="3564"/>
                    </a:lnTo>
                    <a:lnTo>
                      <a:pt x="5085" y="3564"/>
                    </a:lnTo>
                    <a:lnTo>
                      <a:pt x="5162" y="3544"/>
                    </a:lnTo>
                    <a:lnTo>
                      <a:pt x="5220" y="3506"/>
                    </a:lnTo>
                    <a:lnTo>
                      <a:pt x="5277" y="3467"/>
                    </a:lnTo>
                    <a:lnTo>
                      <a:pt x="5316" y="3410"/>
                    </a:lnTo>
                    <a:lnTo>
                      <a:pt x="5354" y="3352"/>
                    </a:lnTo>
                    <a:lnTo>
                      <a:pt x="5374" y="3275"/>
                    </a:lnTo>
                    <a:lnTo>
                      <a:pt x="5374" y="3198"/>
                    </a:lnTo>
                    <a:lnTo>
                      <a:pt x="5374" y="367"/>
                    </a:lnTo>
                    <a:lnTo>
                      <a:pt x="5374" y="290"/>
                    </a:lnTo>
                    <a:lnTo>
                      <a:pt x="5354" y="212"/>
                    </a:lnTo>
                    <a:lnTo>
                      <a:pt x="5316" y="155"/>
                    </a:lnTo>
                    <a:lnTo>
                      <a:pt x="5277" y="97"/>
                    </a:lnTo>
                    <a:lnTo>
                      <a:pt x="5220" y="58"/>
                    </a:lnTo>
                    <a:lnTo>
                      <a:pt x="5162" y="20"/>
                    </a:lnTo>
                    <a:lnTo>
                      <a:pt x="5085"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25"/>
              <p:cNvSpPr/>
              <p:nvPr/>
            </p:nvSpPr>
            <p:spPr>
              <a:xfrm>
                <a:off x="2784125" y="4231225"/>
                <a:ext cx="97775" cy="65025"/>
              </a:xfrm>
              <a:custGeom>
                <a:rect b="b" l="l" r="r" t="t"/>
                <a:pathLst>
                  <a:path extrusionOk="0" h="2601" w="3911">
                    <a:moveTo>
                      <a:pt x="271" y="0"/>
                    </a:moveTo>
                    <a:lnTo>
                      <a:pt x="155" y="19"/>
                    </a:lnTo>
                    <a:lnTo>
                      <a:pt x="78" y="77"/>
                    </a:lnTo>
                    <a:lnTo>
                      <a:pt x="20" y="154"/>
                    </a:lnTo>
                    <a:lnTo>
                      <a:pt x="1" y="270"/>
                    </a:lnTo>
                    <a:lnTo>
                      <a:pt x="1" y="2331"/>
                    </a:lnTo>
                    <a:lnTo>
                      <a:pt x="20" y="2446"/>
                    </a:lnTo>
                    <a:lnTo>
                      <a:pt x="78" y="2523"/>
                    </a:lnTo>
                    <a:lnTo>
                      <a:pt x="155" y="2581"/>
                    </a:lnTo>
                    <a:lnTo>
                      <a:pt x="271" y="2600"/>
                    </a:lnTo>
                    <a:lnTo>
                      <a:pt x="3641" y="2600"/>
                    </a:lnTo>
                    <a:lnTo>
                      <a:pt x="3757" y="2581"/>
                    </a:lnTo>
                    <a:lnTo>
                      <a:pt x="3834" y="2523"/>
                    </a:lnTo>
                    <a:lnTo>
                      <a:pt x="3891" y="2446"/>
                    </a:lnTo>
                    <a:lnTo>
                      <a:pt x="3911" y="2331"/>
                    </a:lnTo>
                    <a:lnTo>
                      <a:pt x="3911" y="270"/>
                    </a:lnTo>
                    <a:lnTo>
                      <a:pt x="3891" y="154"/>
                    </a:lnTo>
                    <a:lnTo>
                      <a:pt x="3834" y="77"/>
                    </a:lnTo>
                    <a:lnTo>
                      <a:pt x="3757" y="19"/>
                    </a:lnTo>
                    <a:lnTo>
                      <a:pt x="364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25"/>
              <p:cNvSpPr/>
              <p:nvPr/>
            </p:nvSpPr>
            <p:spPr>
              <a:xfrm>
                <a:off x="2457200" y="3995275"/>
                <a:ext cx="148325" cy="167100"/>
              </a:xfrm>
              <a:custGeom>
                <a:rect b="b" l="l" r="r" t="t"/>
                <a:pathLst>
                  <a:path extrusionOk="0" h="6684" w="5933">
                    <a:moveTo>
                      <a:pt x="2986" y="1"/>
                    </a:moveTo>
                    <a:lnTo>
                      <a:pt x="405" y="1580"/>
                    </a:lnTo>
                    <a:lnTo>
                      <a:pt x="309" y="1638"/>
                    </a:lnTo>
                    <a:lnTo>
                      <a:pt x="231" y="1715"/>
                    </a:lnTo>
                    <a:lnTo>
                      <a:pt x="174" y="1792"/>
                    </a:lnTo>
                    <a:lnTo>
                      <a:pt x="116" y="1888"/>
                    </a:lnTo>
                    <a:lnTo>
                      <a:pt x="58" y="1984"/>
                    </a:lnTo>
                    <a:lnTo>
                      <a:pt x="39" y="2081"/>
                    </a:lnTo>
                    <a:lnTo>
                      <a:pt x="20" y="2177"/>
                    </a:lnTo>
                    <a:lnTo>
                      <a:pt x="0" y="2293"/>
                    </a:lnTo>
                    <a:lnTo>
                      <a:pt x="20" y="2447"/>
                    </a:lnTo>
                    <a:lnTo>
                      <a:pt x="77" y="2620"/>
                    </a:lnTo>
                    <a:lnTo>
                      <a:pt x="1849" y="6684"/>
                    </a:lnTo>
                    <a:lnTo>
                      <a:pt x="2350" y="6530"/>
                    </a:lnTo>
                    <a:lnTo>
                      <a:pt x="2870" y="6356"/>
                    </a:lnTo>
                    <a:lnTo>
                      <a:pt x="3506" y="6125"/>
                    </a:lnTo>
                    <a:lnTo>
                      <a:pt x="4180" y="5875"/>
                    </a:lnTo>
                    <a:lnTo>
                      <a:pt x="4854" y="5586"/>
                    </a:lnTo>
                    <a:lnTo>
                      <a:pt x="5451" y="5297"/>
                    </a:lnTo>
                    <a:lnTo>
                      <a:pt x="5721" y="5162"/>
                    </a:lnTo>
                    <a:lnTo>
                      <a:pt x="5932" y="5008"/>
                    </a:lnTo>
                    <a:lnTo>
                      <a:pt x="4372" y="2389"/>
                    </a:lnTo>
                    <a:lnTo>
                      <a:pt x="2986" y="1"/>
                    </a:lnTo>
                    <a:close/>
                  </a:path>
                </a:pathLst>
              </a:custGeom>
              <a:solidFill>
                <a:srgbClr val="1E1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25"/>
              <p:cNvSpPr/>
              <p:nvPr/>
            </p:nvSpPr>
            <p:spPr>
              <a:xfrm>
                <a:off x="2457200" y="3995275"/>
                <a:ext cx="148325" cy="167100"/>
              </a:xfrm>
              <a:custGeom>
                <a:rect b="b" l="l" r="r" t="t"/>
                <a:pathLst>
                  <a:path extrusionOk="0" fill="none" h="6684" w="5933">
                    <a:moveTo>
                      <a:pt x="2986" y="1"/>
                    </a:moveTo>
                    <a:lnTo>
                      <a:pt x="2986" y="1"/>
                    </a:lnTo>
                    <a:lnTo>
                      <a:pt x="405" y="1580"/>
                    </a:lnTo>
                    <a:lnTo>
                      <a:pt x="405" y="1580"/>
                    </a:lnTo>
                    <a:lnTo>
                      <a:pt x="309" y="1638"/>
                    </a:lnTo>
                    <a:lnTo>
                      <a:pt x="231" y="1715"/>
                    </a:lnTo>
                    <a:lnTo>
                      <a:pt x="174" y="1792"/>
                    </a:lnTo>
                    <a:lnTo>
                      <a:pt x="116" y="1888"/>
                    </a:lnTo>
                    <a:lnTo>
                      <a:pt x="58" y="1984"/>
                    </a:lnTo>
                    <a:lnTo>
                      <a:pt x="39" y="2081"/>
                    </a:lnTo>
                    <a:lnTo>
                      <a:pt x="20" y="2177"/>
                    </a:lnTo>
                    <a:lnTo>
                      <a:pt x="0" y="2293"/>
                    </a:lnTo>
                    <a:lnTo>
                      <a:pt x="0" y="2293"/>
                    </a:lnTo>
                    <a:lnTo>
                      <a:pt x="20" y="2447"/>
                    </a:lnTo>
                    <a:lnTo>
                      <a:pt x="77" y="2620"/>
                    </a:lnTo>
                    <a:lnTo>
                      <a:pt x="1849" y="6684"/>
                    </a:lnTo>
                    <a:lnTo>
                      <a:pt x="1849" y="6684"/>
                    </a:lnTo>
                    <a:lnTo>
                      <a:pt x="1849" y="6684"/>
                    </a:lnTo>
                    <a:lnTo>
                      <a:pt x="2350" y="6530"/>
                    </a:lnTo>
                    <a:lnTo>
                      <a:pt x="2870" y="6356"/>
                    </a:lnTo>
                    <a:lnTo>
                      <a:pt x="3506" y="6125"/>
                    </a:lnTo>
                    <a:lnTo>
                      <a:pt x="4180" y="5875"/>
                    </a:lnTo>
                    <a:lnTo>
                      <a:pt x="4854" y="5586"/>
                    </a:lnTo>
                    <a:lnTo>
                      <a:pt x="5451" y="5297"/>
                    </a:lnTo>
                    <a:lnTo>
                      <a:pt x="5721" y="5162"/>
                    </a:lnTo>
                    <a:lnTo>
                      <a:pt x="5932" y="5008"/>
                    </a:lnTo>
                    <a:lnTo>
                      <a:pt x="5932" y="5008"/>
                    </a:lnTo>
                    <a:lnTo>
                      <a:pt x="4372" y="2389"/>
                    </a:lnTo>
                    <a:lnTo>
                      <a:pt x="298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25"/>
              <p:cNvSpPr/>
              <p:nvPr/>
            </p:nvSpPr>
            <p:spPr>
              <a:xfrm>
                <a:off x="1591950" y="4135875"/>
                <a:ext cx="58275" cy="36150"/>
              </a:xfrm>
              <a:custGeom>
                <a:rect b="b" l="l" r="r" t="t"/>
                <a:pathLst>
                  <a:path extrusionOk="0" h="1446" w="2331">
                    <a:moveTo>
                      <a:pt x="39" y="1"/>
                    </a:moveTo>
                    <a:lnTo>
                      <a:pt x="0" y="58"/>
                    </a:lnTo>
                    <a:lnTo>
                      <a:pt x="2292" y="1445"/>
                    </a:lnTo>
                    <a:lnTo>
                      <a:pt x="2330" y="1387"/>
                    </a:lnTo>
                    <a:lnTo>
                      <a:pt x="39"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25"/>
              <p:cNvSpPr/>
              <p:nvPr/>
            </p:nvSpPr>
            <p:spPr>
              <a:xfrm>
                <a:off x="1591950" y="4135875"/>
                <a:ext cx="58275" cy="36150"/>
              </a:xfrm>
              <a:custGeom>
                <a:rect b="b" l="l" r="r" t="t"/>
                <a:pathLst>
                  <a:path extrusionOk="0" fill="none" h="1446" w="2331">
                    <a:moveTo>
                      <a:pt x="2330" y="1387"/>
                    </a:moveTo>
                    <a:lnTo>
                      <a:pt x="39" y="1"/>
                    </a:lnTo>
                    <a:lnTo>
                      <a:pt x="0" y="58"/>
                    </a:lnTo>
                    <a:lnTo>
                      <a:pt x="2292" y="144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25"/>
              <p:cNvSpPr/>
              <p:nvPr/>
            </p:nvSpPr>
            <p:spPr>
              <a:xfrm>
                <a:off x="2445650" y="4135875"/>
                <a:ext cx="47200" cy="36150"/>
              </a:xfrm>
              <a:custGeom>
                <a:rect b="b" l="l" r="r" t="t"/>
                <a:pathLst>
                  <a:path extrusionOk="0" h="1446" w="1888">
                    <a:moveTo>
                      <a:pt x="1830" y="1"/>
                    </a:moveTo>
                    <a:lnTo>
                      <a:pt x="0" y="1387"/>
                    </a:lnTo>
                    <a:lnTo>
                      <a:pt x="39" y="1445"/>
                    </a:lnTo>
                    <a:lnTo>
                      <a:pt x="1888" y="58"/>
                    </a:lnTo>
                    <a:lnTo>
                      <a:pt x="1830"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25"/>
              <p:cNvSpPr/>
              <p:nvPr/>
            </p:nvSpPr>
            <p:spPr>
              <a:xfrm>
                <a:off x="2445650" y="4135875"/>
                <a:ext cx="47200" cy="36150"/>
              </a:xfrm>
              <a:custGeom>
                <a:rect b="b" l="l" r="r" t="t"/>
                <a:pathLst>
                  <a:path extrusionOk="0" fill="none" h="1446" w="1888">
                    <a:moveTo>
                      <a:pt x="39" y="1445"/>
                    </a:moveTo>
                    <a:lnTo>
                      <a:pt x="1888" y="58"/>
                    </a:lnTo>
                    <a:lnTo>
                      <a:pt x="1830" y="1"/>
                    </a:lnTo>
                    <a:lnTo>
                      <a:pt x="0" y="13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25"/>
              <p:cNvSpPr/>
              <p:nvPr/>
            </p:nvSpPr>
            <p:spPr>
              <a:xfrm>
                <a:off x="2439375" y="4420925"/>
                <a:ext cx="80925" cy="80925"/>
              </a:xfrm>
              <a:custGeom>
                <a:rect b="b" l="l" r="r" t="t"/>
                <a:pathLst>
                  <a:path extrusionOk="0" h="3237" w="3237">
                    <a:moveTo>
                      <a:pt x="1445" y="1"/>
                    </a:moveTo>
                    <a:lnTo>
                      <a:pt x="1291" y="39"/>
                    </a:lnTo>
                    <a:lnTo>
                      <a:pt x="1137" y="78"/>
                    </a:lnTo>
                    <a:lnTo>
                      <a:pt x="983" y="116"/>
                    </a:lnTo>
                    <a:lnTo>
                      <a:pt x="848" y="193"/>
                    </a:lnTo>
                    <a:lnTo>
                      <a:pt x="713" y="270"/>
                    </a:lnTo>
                    <a:lnTo>
                      <a:pt x="579" y="367"/>
                    </a:lnTo>
                    <a:lnTo>
                      <a:pt x="463" y="463"/>
                    </a:lnTo>
                    <a:lnTo>
                      <a:pt x="367" y="578"/>
                    </a:lnTo>
                    <a:lnTo>
                      <a:pt x="270" y="713"/>
                    </a:lnTo>
                    <a:lnTo>
                      <a:pt x="193" y="848"/>
                    </a:lnTo>
                    <a:lnTo>
                      <a:pt x="116" y="983"/>
                    </a:lnTo>
                    <a:lnTo>
                      <a:pt x="59" y="1137"/>
                    </a:lnTo>
                    <a:lnTo>
                      <a:pt x="20" y="1291"/>
                    </a:lnTo>
                    <a:lnTo>
                      <a:pt x="1" y="1445"/>
                    </a:lnTo>
                    <a:lnTo>
                      <a:pt x="1" y="1618"/>
                    </a:lnTo>
                    <a:lnTo>
                      <a:pt x="1" y="1773"/>
                    </a:lnTo>
                    <a:lnTo>
                      <a:pt x="20" y="1946"/>
                    </a:lnTo>
                    <a:lnTo>
                      <a:pt x="59" y="2100"/>
                    </a:lnTo>
                    <a:lnTo>
                      <a:pt x="116" y="2254"/>
                    </a:lnTo>
                    <a:lnTo>
                      <a:pt x="193" y="2389"/>
                    </a:lnTo>
                    <a:lnTo>
                      <a:pt x="270" y="2524"/>
                    </a:lnTo>
                    <a:lnTo>
                      <a:pt x="367" y="2639"/>
                    </a:lnTo>
                    <a:lnTo>
                      <a:pt x="463" y="2755"/>
                    </a:lnTo>
                    <a:lnTo>
                      <a:pt x="579" y="2870"/>
                    </a:lnTo>
                    <a:lnTo>
                      <a:pt x="713" y="2967"/>
                    </a:lnTo>
                    <a:lnTo>
                      <a:pt x="848" y="3044"/>
                    </a:lnTo>
                    <a:lnTo>
                      <a:pt x="983" y="3101"/>
                    </a:lnTo>
                    <a:lnTo>
                      <a:pt x="1137" y="3159"/>
                    </a:lnTo>
                    <a:lnTo>
                      <a:pt x="1291" y="3198"/>
                    </a:lnTo>
                    <a:lnTo>
                      <a:pt x="1445" y="3236"/>
                    </a:lnTo>
                    <a:lnTo>
                      <a:pt x="1773" y="3236"/>
                    </a:lnTo>
                    <a:lnTo>
                      <a:pt x="1946" y="3198"/>
                    </a:lnTo>
                    <a:lnTo>
                      <a:pt x="2100" y="3159"/>
                    </a:lnTo>
                    <a:lnTo>
                      <a:pt x="2235" y="3101"/>
                    </a:lnTo>
                    <a:lnTo>
                      <a:pt x="2389" y="3044"/>
                    </a:lnTo>
                    <a:lnTo>
                      <a:pt x="2524" y="2967"/>
                    </a:lnTo>
                    <a:lnTo>
                      <a:pt x="2639" y="2870"/>
                    </a:lnTo>
                    <a:lnTo>
                      <a:pt x="2755" y="2755"/>
                    </a:lnTo>
                    <a:lnTo>
                      <a:pt x="2870" y="2639"/>
                    </a:lnTo>
                    <a:lnTo>
                      <a:pt x="2948" y="2524"/>
                    </a:lnTo>
                    <a:lnTo>
                      <a:pt x="3044" y="2389"/>
                    </a:lnTo>
                    <a:lnTo>
                      <a:pt x="3102" y="2254"/>
                    </a:lnTo>
                    <a:lnTo>
                      <a:pt x="3159" y="2100"/>
                    </a:lnTo>
                    <a:lnTo>
                      <a:pt x="3198" y="1946"/>
                    </a:lnTo>
                    <a:lnTo>
                      <a:pt x="3217" y="1773"/>
                    </a:lnTo>
                    <a:lnTo>
                      <a:pt x="3236" y="1618"/>
                    </a:lnTo>
                    <a:lnTo>
                      <a:pt x="3217" y="1445"/>
                    </a:lnTo>
                    <a:lnTo>
                      <a:pt x="3198" y="1291"/>
                    </a:lnTo>
                    <a:lnTo>
                      <a:pt x="3159" y="1137"/>
                    </a:lnTo>
                    <a:lnTo>
                      <a:pt x="3102" y="983"/>
                    </a:lnTo>
                    <a:lnTo>
                      <a:pt x="3044" y="848"/>
                    </a:lnTo>
                    <a:lnTo>
                      <a:pt x="2948" y="713"/>
                    </a:lnTo>
                    <a:lnTo>
                      <a:pt x="2870" y="578"/>
                    </a:lnTo>
                    <a:lnTo>
                      <a:pt x="2755" y="463"/>
                    </a:lnTo>
                    <a:lnTo>
                      <a:pt x="2639" y="367"/>
                    </a:lnTo>
                    <a:lnTo>
                      <a:pt x="2524" y="270"/>
                    </a:lnTo>
                    <a:lnTo>
                      <a:pt x="2389" y="193"/>
                    </a:lnTo>
                    <a:lnTo>
                      <a:pt x="2235" y="116"/>
                    </a:lnTo>
                    <a:lnTo>
                      <a:pt x="2100" y="78"/>
                    </a:lnTo>
                    <a:lnTo>
                      <a:pt x="1946" y="39"/>
                    </a:lnTo>
                    <a:lnTo>
                      <a:pt x="177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25"/>
              <p:cNvSpPr/>
              <p:nvPr/>
            </p:nvSpPr>
            <p:spPr>
              <a:xfrm>
                <a:off x="2364275" y="4430550"/>
                <a:ext cx="49125" cy="49150"/>
              </a:xfrm>
              <a:custGeom>
                <a:rect b="b" l="l" r="r" t="t"/>
                <a:pathLst>
                  <a:path extrusionOk="0" h="1966" w="1965">
                    <a:moveTo>
                      <a:pt x="982" y="1"/>
                    </a:moveTo>
                    <a:lnTo>
                      <a:pt x="790" y="20"/>
                    </a:lnTo>
                    <a:lnTo>
                      <a:pt x="597" y="78"/>
                    </a:lnTo>
                    <a:lnTo>
                      <a:pt x="443" y="174"/>
                    </a:lnTo>
                    <a:lnTo>
                      <a:pt x="289" y="290"/>
                    </a:lnTo>
                    <a:lnTo>
                      <a:pt x="174" y="444"/>
                    </a:lnTo>
                    <a:lnTo>
                      <a:pt x="77" y="598"/>
                    </a:lnTo>
                    <a:lnTo>
                      <a:pt x="19" y="790"/>
                    </a:lnTo>
                    <a:lnTo>
                      <a:pt x="0" y="983"/>
                    </a:lnTo>
                    <a:lnTo>
                      <a:pt x="19" y="1176"/>
                    </a:lnTo>
                    <a:lnTo>
                      <a:pt x="77" y="1368"/>
                    </a:lnTo>
                    <a:lnTo>
                      <a:pt x="174" y="1542"/>
                    </a:lnTo>
                    <a:lnTo>
                      <a:pt x="289" y="1676"/>
                    </a:lnTo>
                    <a:lnTo>
                      <a:pt x="443" y="1792"/>
                    </a:lnTo>
                    <a:lnTo>
                      <a:pt x="597" y="1888"/>
                    </a:lnTo>
                    <a:lnTo>
                      <a:pt x="790" y="1946"/>
                    </a:lnTo>
                    <a:lnTo>
                      <a:pt x="982" y="1965"/>
                    </a:lnTo>
                    <a:lnTo>
                      <a:pt x="1175" y="1946"/>
                    </a:lnTo>
                    <a:lnTo>
                      <a:pt x="1368" y="1888"/>
                    </a:lnTo>
                    <a:lnTo>
                      <a:pt x="1522" y="1792"/>
                    </a:lnTo>
                    <a:lnTo>
                      <a:pt x="1676" y="1676"/>
                    </a:lnTo>
                    <a:lnTo>
                      <a:pt x="1791" y="1542"/>
                    </a:lnTo>
                    <a:lnTo>
                      <a:pt x="1888" y="1368"/>
                    </a:lnTo>
                    <a:lnTo>
                      <a:pt x="1945" y="1176"/>
                    </a:lnTo>
                    <a:lnTo>
                      <a:pt x="1965" y="983"/>
                    </a:lnTo>
                    <a:lnTo>
                      <a:pt x="1945" y="790"/>
                    </a:lnTo>
                    <a:lnTo>
                      <a:pt x="1888" y="598"/>
                    </a:lnTo>
                    <a:lnTo>
                      <a:pt x="1791" y="444"/>
                    </a:lnTo>
                    <a:lnTo>
                      <a:pt x="1676" y="290"/>
                    </a:lnTo>
                    <a:lnTo>
                      <a:pt x="1522" y="174"/>
                    </a:lnTo>
                    <a:lnTo>
                      <a:pt x="1368" y="78"/>
                    </a:lnTo>
                    <a:lnTo>
                      <a:pt x="1175" y="20"/>
                    </a:lnTo>
                    <a:lnTo>
                      <a:pt x="98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25"/>
              <p:cNvSpPr/>
              <p:nvPr/>
            </p:nvSpPr>
            <p:spPr>
              <a:xfrm>
                <a:off x="1424375" y="4420925"/>
                <a:ext cx="78500" cy="80925"/>
              </a:xfrm>
              <a:custGeom>
                <a:rect b="b" l="l" r="r" t="t"/>
                <a:pathLst>
                  <a:path extrusionOk="0" h="3237" w="3140">
                    <a:moveTo>
                      <a:pt x="1522" y="1"/>
                    </a:moveTo>
                    <a:lnTo>
                      <a:pt x="1272" y="20"/>
                    </a:lnTo>
                    <a:lnTo>
                      <a:pt x="1041" y="58"/>
                    </a:lnTo>
                    <a:lnTo>
                      <a:pt x="829" y="155"/>
                    </a:lnTo>
                    <a:lnTo>
                      <a:pt x="636" y="270"/>
                    </a:lnTo>
                    <a:lnTo>
                      <a:pt x="444" y="405"/>
                    </a:lnTo>
                    <a:lnTo>
                      <a:pt x="289" y="559"/>
                    </a:lnTo>
                    <a:lnTo>
                      <a:pt x="155" y="752"/>
                    </a:lnTo>
                    <a:lnTo>
                      <a:pt x="39" y="944"/>
                    </a:lnTo>
                    <a:lnTo>
                      <a:pt x="1" y="2177"/>
                    </a:lnTo>
                    <a:lnTo>
                      <a:pt x="97" y="2389"/>
                    </a:lnTo>
                    <a:lnTo>
                      <a:pt x="232" y="2601"/>
                    </a:lnTo>
                    <a:lnTo>
                      <a:pt x="405" y="2774"/>
                    </a:lnTo>
                    <a:lnTo>
                      <a:pt x="578" y="2928"/>
                    </a:lnTo>
                    <a:lnTo>
                      <a:pt x="790" y="3063"/>
                    </a:lnTo>
                    <a:lnTo>
                      <a:pt x="1021" y="3159"/>
                    </a:lnTo>
                    <a:lnTo>
                      <a:pt x="1272" y="3217"/>
                    </a:lnTo>
                    <a:lnTo>
                      <a:pt x="1522" y="3236"/>
                    </a:lnTo>
                    <a:lnTo>
                      <a:pt x="1695" y="3236"/>
                    </a:lnTo>
                    <a:lnTo>
                      <a:pt x="1849" y="3198"/>
                    </a:lnTo>
                    <a:lnTo>
                      <a:pt x="2004" y="3159"/>
                    </a:lnTo>
                    <a:lnTo>
                      <a:pt x="2158" y="3101"/>
                    </a:lnTo>
                    <a:lnTo>
                      <a:pt x="2292" y="3044"/>
                    </a:lnTo>
                    <a:lnTo>
                      <a:pt x="2427" y="2967"/>
                    </a:lnTo>
                    <a:lnTo>
                      <a:pt x="2562" y="2870"/>
                    </a:lnTo>
                    <a:lnTo>
                      <a:pt x="2678" y="2755"/>
                    </a:lnTo>
                    <a:lnTo>
                      <a:pt x="2774" y="2639"/>
                    </a:lnTo>
                    <a:lnTo>
                      <a:pt x="2870" y="2524"/>
                    </a:lnTo>
                    <a:lnTo>
                      <a:pt x="2947" y="2389"/>
                    </a:lnTo>
                    <a:lnTo>
                      <a:pt x="3024" y="2254"/>
                    </a:lnTo>
                    <a:lnTo>
                      <a:pt x="3063" y="2100"/>
                    </a:lnTo>
                    <a:lnTo>
                      <a:pt x="3101" y="1946"/>
                    </a:lnTo>
                    <a:lnTo>
                      <a:pt x="3140" y="1792"/>
                    </a:lnTo>
                    <a:lnTo>
                      <a:pt x="3140" y="1618"/>
                    </a:lnTo>
                    <a:lnTo>
                      <a:pt x="3140" y="1445"/>
                    </a:lnTo>
                    <a:lnTo>
                      <a:pt x="3101" y="1291"/>
                    </a:lnTo>
                    <a:lnTo>
                      <a:pt x="3063" y="1137"/>
                    </a:lnTo>
                    <a:lnTo>
                      <a:pt x="3024" y="983"/>
                    </a:lnTo>
                    <a:lnTo>
                      <a:pt x="2947" y="848"/>
                    </a:lnTo>
                    <a:lnTo>
                      <a:pt x="2870" y="713"/>
                    </a:lnTo>
                    <a:lnTo>
                      <a:pt x="2774" y="578"/>
                    </a:lnTo>
                    <a:lnTo>
                      <a:pt x="2678" y="463"/>
                    </a:lnTo>
                    <a:lnTo>
                      <a:pt x="2562" y="367"/>
                    </a:lnTo>
                    <a:lnTo>
                      <a:pt x="2427" y="270"/>
                    </a:lnTo>
                    <a:lnTo>
                      <a:pt x="2292" y="193"/>
                    </a:lnTo>
                    <a:lnTo>
                      <a:pt x="2158" y="116"/>
                    </a:lnTo>
                    <a:lnTo>
                      <a:pt x="2004" y="78"/>
                    </a:lnTo>
                    <a:lnTo>
                      <a:pt x="1849" y="20"/>
                    </a:lnTo>
                    <a:lnTo>
                      <a:pt x="169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25"/>
              <p:cNvSpPr/>
              <p:nvPr/>
            </p:nvSpPr>
            <p:spPr>
              <a:xfrm>
                <a:off x="1528850" y="4430550"/>
                <a:ext cx="49150" cy="49150"/>
              </a:xfrm>
              <a:custGeom>
                <a:rect b="b" l="l" r="r" t="t"/>
                <a:pathLst>
                  <a:path extrusionOk="0" h="1966" w="1966">
                    <a:moveTo>
                      <a:pt x="983" y="1"/>
                    </a:moveTo>
                    <a:lnTo>
                      <a:pt x="791" y="20"/>
                    </a:lnTo>
                    <a:lnTo>
                      <a:pt x="598" y="78"/>
                    </a:lnTo>
                    <a:lnTo>
                      <a:pt x="425" y="174"/>
                    </a:lnTo>
                    <a:lnTo>
                      <a:pt x="290" y="290"/>
                    </a:lnTo>
                    <a:lnTo>
                      <a:pt x="174" y="444"/>
                    </a:lnTo>
                    <a:lnTo>
                      <a:pt x="78" y="598"/>
                    </a:lnTo>
                    <a:lnTo>
                      <a:pt x="20" y="790"/>
                    </a:lnTo>
                    <a:lnTo>
                      <a:pt x="1" y="983"/>
                    </a:lnTo>
                    <a:lnTo>
                      <a:pt x="20" y="1176"/>
                    </a:lnTo>
                    <a:lnTo>
                      <a:pt x="78" y="1368"/>
                    </a:lnTo>
                    <a:lnTo>
                      <a:pt x="174" y="1542"/>
                    </a:lnTo>
                    <a:lnTo>
                      <a:pt x="290" y="1676"/>
                    </a:lnTo>
                    <a:lnTo>
                      <a:pt x="425" y="1792"/>
                    </a:lnTo>
                    <a:lnTo>
                      <a:pt x="598" y="1888"/>
                    </a:lnTo>
                    <a:lnTo>
                      <a:pt x="791" y="1946"/>
                    </a:lnTo>
                    <a:lnTo>
                      <a:pt x="983" y="1965"/>
                    </a:lnTo>
                    <a:lnTo>
                      <a:pt x="1176" y="1946"/>
                    </a:lnTo>
                    <a:lnTo>
                      <a:pt x="1368" y="1888"/>
                    </a:lnTo>
                    <a:lnTo>
                      <a:pt x="1523" y="1792"/>
                    </a:lnTo>
                    <a:lnTo>
                      <a:pt x="1677" y="1676"/>
                    </a:lnTo>
                    <a:lnTo>
                      <a:pt x="1792" y="1542"/>
                    </a:lnTo>
                    <a:lnTo>
                      <a:pt x="1888" y="1368"/>
                    </a:lnTo>
                    <a:lnTo>
                      <a:pt x="1946" y="1176"/>
                    </a:lnTo>
                    <a:lnTo>
                      <a:pt x="1965" y="983"/>
                    </a:lnTo>
                    <a:lnTo>
                      <a:pt x="1946" y="790"/>
                    </a:lnTo>
                    <a:lnTo>
                      <a:pt x="1888" y="598"/>
                    </a:lnTo>
                    <a:lnTo>
                      <a:pt x="1792" y="444"/>
                    </a:lnTo>
                    <a:lnTo>
                      <a:pt x="1677" y="290"/>
                    </a:lnTo>
                    <a:lnTo>
                      <a:pt x="1523" y="174"/>
                    </a:lnTo>
                    <a:lnTo>
                      <a:pt x="1368" y="78"/>
                    </a:lnTo>
                    <a:lnTo>
                      <a:pt x="1176" y="20"/>
                    </a:lnTo>
                    <a:lnTo>
                      <a:pt x="98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3" name="Google Shape;4243;p25"/>
          <p:cNvGrpSpPr/>
          <p:nvPr/>
        </p:nvGrpSpPr>
        <p:grpSpPr>
          <a:xfrm>
            <a:off x="5657925" y="3509025"/>
            <a:ext cx="1812000" cy="1037801"/>
            <a:chOff x="5662700" y="3509025"/>
            <a:chExt cx="1812000" cy="1037801"/>
          </a:xfrm>
        </p:grpSpPr>
        <p:sp>
          <p:nvSpPr>
            <p:cNvPr id="4244" name="Google Shape;4244;p25"/>
            <p:cNvSpPr/>
            <p:nvPr/>
          </p:nvSpPr>
          <p:spPr>
            <a:xfrm>
              <a:off x="5662700" y="4322726"/>
              <a:ext cx="1812000" cy="2241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25"/>
            <p:cNvSpPr/>
            <p:nvPr/>
          </p:nvSpPr>
          <p:spPr>
            <a:xfrm>
              <a:off x="7108313" y="4139300"/>
              <a:ext cx="210450" cy="361650"/>
            </a:xfrm>
            <a:custGeom>
              <a:rect b="b" l="l" r="r" t="t"/>
              <a:pathLst>
                <a:path extrusionOk="0" h="14466" w="8418">
                  <a:moveTo>
                    <a:pt x="0" y="1"/>
                  </a:moveTo>
                  <a:lnTo>
                    <a:pt x="0" y="14465"/>
                  </a:lnTo>
                  <a:lnTo>
                    <a:pt x="5932" y="14465"/>
                  </a:lnTo>
                  <a:lnTo>
                    <a:pt x="6067" y="14446"/>
                  </a:lnTo>
                  <a:lnTo>
                    <a:pt x="6202" y="14388"/>
                  </a:lnTo>
                  <a:lnTo>
                    <a:pt x="6318" y="14330"/>
                  </a:lnTo>
                  <a:lnTo>
                    <a:pt x="6452" y="14253"/>
                  </a:lnTo>
                  <a:lnTo>
                    <a:pt x="6587" y="14157"/>
                  </a:lnTo>
                  <a:lnTo>
                    <a:pt x="6703" y="14041"/>
                  </a:lnTo>
                  <a:lnTo>
                    <a:pt x="6818" y="13907"/>
                  </a:lnTo>
                  <a:lnTo>
                    <a:pt x="7050" y="13599"/>
                  </a:lnTo>
                  <a:lnTo>
                    <a:pt x="7261" y="13233"/>
                  </a:lnTo>
                  <a:lnTo>
                    <a:pt x="7473" y="12828"/>
                  </a:lnTo>
                  <a:lnTo>
                    <a:pt x="7647" y="12347"/>
                  </a:lnTo>
                  <a:lnTo>
                    <a:pt x="7820" y="11846"/>
                  </a:lnTo>
                  <a:lnTo>
                    <a:pt x="7974" y="11287"/>
                  </a:lnTo>
                  <a:lnTo>
                    <a:pt x="8109" y="10690"/>
                  </a:lnTo>
                  <a:lnTo>
                    <a:pt x="8205" y="10055"/>
                  </a:lnTo>
                  <a:lnTo>
                    <a:pt x="8301" y="9381"/>
                  </a:lnTo>
                  <a:lnTo>
                    <a:pt x="8359" y="8687"/>
                  </a:lnTo>
                  <a:lnTo>
                    <a:pt x="8398" y="7975"/>
                  </a:lnTo>
                  <a:lnTo>
                    <a:pt x="8417" y="7243"/>
                  </a:lnTo>
                  <a:lnTo>
                    <a:pt x="8398" y="6492"/>
                  </a:lnTo>
                  <a:lnTo>
                    <a:pt x="8359" y="5779"/>
                  </a:lnTo>
                  <a:lnTo>
                    <a:pt x="8301" y="5086"/>
                  </a:lnTo>
                  <a:lnTo>
                    <a:pt x="8205" y="4411"/>
                  </a:lnTo>
                  <a:lnTo>
                    <a:pt x="8109" y="3776"/>
                  </a:lnTo>
                  <a:lnTo>
                    <a:pt x="7974" y="3179"/>
                  </a:lnTo>
                  <a:lnTo>
                    <a:pt x="7820" y="2640"/>
                  </a:lnTo>
                  <a:lnTo>
                    <a:pt x="7647" y="2119"/>
                  </a:lnTo>
                  <a:lnTo>
                    <a:pt x="7473" y="1657"/>
                  </a:lnTo>
                  <a:lnTo>
                    <a:pt x="7261" y="1234"/>
                  </a:lnTo>
                  <a:lnTo>
                    <a:pt x="7050" y="868"/>
                  </a:lnTo>
                  <a:lnTo>
                    <a:pt x="6818" y="559"/>
                  </a:lnTo>
                  <a:lnTo>
                    <a:pt x="6703" y="444"/>
                  </a:lnTo>
                  <a:lnTo>
                    <a:pt x="6587" y="328"/>
                  </a:lnTo>
                  <a:lnTo>
                    <a:pt x="6452" y="232"/>
                  </a:lnTo>
                  <a:lnTo>
                    <a:pt x="6318" y="136"/>
                  </a:lnTo>
                  <a:lnTo>
                    <a:pt x="6202" y="78"/>
                  </a:lnTo>
                  <a:lnTo>
                    <a:pt x="6067" y="39"/>
                  </a:lnTo>
                  <a:lnTo>
                    <a:pt x="593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25"/>
            <p:cNvSpPr/>
            <p:nvPr/>
          </p:nvSpPr>
          <p:spPr>
            <a:xfrm>
              <a:off x="7042838" y="4139300"/>
              <a:ext cx="130975" cy="361650"/>
            </a:xfrm>
            <a:custGeom>
              <a:rect b="b" l="l" r="r" t="t"/>
              <a:pathLst>
                <a:path extrusionOk="0" h="14466" w="5239">
                  <a:moveTo>
                    <a:pt x="2485" y="1"/>
                  </a:moveTo>
                  <a:lnTo>
                    <a:pt x="2350" y="39"/>
                  </a:lnTo>
                  <a:lnTo>
                    <a:pt x="2234" y="78"/>
                  </a:lnTo>
                  <a:lnTo>
                    <a:pt x="2099" y="136"/>
                  </a:lnTo>
                  <a:lnTo>
                    <a:pt x="1965" y="232"/>
                  </a:lnTo>
                  <a:lnTo>
                    <a:pt x="1849" y="328"/>
                  </a:lnTo>
                  <a:lnTo>
                    <a:pt x="1714" y="444"/>
                  </a:lnTo>
                  <a:lnTo>
                    <a:pt x="1599" y="559"/>
                  </a:lnTo>
                  <a:lnTo>
                    <a:pt x="1367" y="868"/>
                  </a:lnTo>
                  <a:lnTo>
                    <a:pt x="1156" y="1234"/>
                  </a:lnTo>
                  <a:lnTo>
                    <a:pt x="963" y="1657"/>
                  </a:lnTo>
                  <a:lnTo>
                    <a:pt x="770" y="2119"/>
                  </a:lnTo>
                  <a:lnTo>
                    <a:pt x="597" y="2640"/>
                  </a:lnTo>
                  <a:lnTo>
                    <a:pt x="443" y="3179"/>
                  </a:lnTo>
                  <a:lnTo>
                    <a:pt x="327" y="3776"/>
                  </a:lnTo>
                  <a:lnTo>
                    <a:pt x="212" y="4411"/>
                  </a:lnTo>
                  <a:lnTo>
                    <a:pt x="116" y="5086"/>
                  </a:lnTo>
                  <a:lnTo>
                    <a:pt x="58" y="5779"/>
                  </a:lnTo>
                  <a:lnTo>
                    <a:pt x="19" y="6492"/>
                  </a:lnTo>
                  <a:lnTo>
                    <a:pt x="0" y="7243"/>
                  </a:lnTo>
                  <a:lnTo>
                    <a:pt x="19" y="7975"/>
                  </a:lnTo>
                  <a:lnTo>
                    <a:pt x="58" y="8687"/>
                  </a:lnTo>
                  <a:lnTo>
                    <a:pt x="116" y="9381"/>
                  </a:lnTo>
                  <a:lnTo>
                    <a:pt x="212" y="10055"/>
                  </a:lnTo>
                  <a:lnTo>
                    <a:pt x="327" y="10690"/>
                  </a:lnTo>
                  <a:lnTo>
                    <a:pt x="443" y="11287"/>
                  </a:lnTo>
                  <a:lnTo>
                    <a:pt x="597" y="11846"/>
                  </a:lnTo>
                  <a:lnTo>
                    <a:pt x="770" y="12347"/>
                  </a:lnTo>
                  <a:lnTo>
                    <a:pt x="963" y="12828"/>
                  </a:lnTo>
                  <a:lnTo>
                    <a:pt x="1156" y="13233"/>
                  </a:lnTo>
                  <a:lnTo>
                    <a:pt x="1367" y="13599"/>
                  </a:lnTo>
                  <a:lnTo>
                    <a:pt x="1599" y="13907"/>
                  </a:lnTo>
                  <a:lnTo>
                    <a:pt x="1714" y="14041"/>
                  </a:lnTo>
                  <a:lnTo>
                    <a:pt x="1849" y="14157"/>
                  </a:lnTo>
                  <a:lnTo>
                    <a:pt x="1965" y="14253"/>
                  </a:lnTo>
                  <a:lnTo>
                    <a:pt x="2099" y="14330"/>
                  </a:lnTo>
                  <a:lnTo>
                    <a:pt x="2234" y="14388"/>
                  </a:lnTo>
                  <a:lnTo>
                    <a:pt x="2350" y="14446"/>
                  </a:lnTo>
                  <a:lnTo>
                    <a:pt x="2485" y="14465"/>
                  </a:lnTo>
                  <a:lnTo>
                    <a:pt x="2754" y="14465"/>
                  </a:lnTo>
                  <a:lnTo>
                    <a:pt x="2889" y="14446"/>
                  </a:lnTo>
                  <a:lnTo>
                    <a:pt x="3024" y="14388"/>
                  </a:lnTo>
                  <a:lnTo>
                    <a:pt x="3159" y="14330"/>
                  </a:lnTo>
                  <a:lnTo>
                    <a:pt x="3274" y="14253"/>
                  </a:lnTo>
                  <a:lnTo>
                    <a:pt x="3409" y="14157"/>
                  </a:lnTo>
                  <a:lnTo>
                    <a:pt x="3525" y="14041"/>
                  </a:lnTo>
                  <a:lnTo>
                    <a:pt x="3640" y="13907"/>
                  </a:lnTo>
                  <a:lnTo>
                    <a:pt x="3871" y="13599"/>
                  </a:lnTo>
                  <a:lnTo>
                    <a:pt x="4083" y="13233"/>
                  </a:lnTo>
                  <a:lnTo>
                    <a:pt x="4295" y="12828"/>
                  </a:lnTo>
                  <a:lnTo>
                    <a:pt x="4488" y="12347"/>
                  </a:lnTo>
                  <a:lnTo>
                    <a:pt x="4642" y="11846"/>
                  </a:lnTo>
                  <a:lnTo>
                    <a:pt x="4796" y="11287"/>
                  </a:lnTo>
                  <a:lnTo>
                    <a:pt x="4931" y="10690"/>
                  </a:lnTo>
                  <a:lnTo>
                    <a:pt x="5046" y="10055"/>
                  </a:lnTo>
                  <a:lnTo>
                    <a:pt x="5123" y="9381"/>
                  </a:lnTo>
                  <a:lnTo>
                    <a:pt x="5200" y="8687"/>
                  </a:lnTo>
                  <a:lnTo>
                    <a:pt x="5239" y="7975"/>
                  </a:lnTo>
                  <a:lnTo>
                    <a:pt x="5239" y="7243"/>
                  </a:lnTo>
                  <a:lnTo>
                    <a:pt x="5239" y="6492"/>
                  </a:lnTo>
                  <a:lnTo>
                    <a:pt x="5200" y="5779"/>
                  </a:lnTo>
                  <a:lnTo>
                    <a:pt x="5123" y="5086"/>
                  </a:lnTo>
                  <a:lnTo>
                    <a:pt x="5046" y="4411"/>
                  </a:lnTo>
                  <a:lnTo>
                    <a:pt x="4931" y="3776"/>
                  </a:lnTo>
                  <a:lnTo>
                    <a:pt x="4796" y="3179"/>
                  </a:lnTo>
                  <a:lnTo>
                    <a:pt x="4642" y="2640"/>
                  </a:lnTo>
                  <a:lnTo>
                    <a:pt x="4488" y="2119"/>
                  </a:lnTo>
                  <a:lnTo>
                    <a:pt x="4295" y="1657"/>
                  </a:lnTo>
                  <a:lnTo>
                    <a:pt x="4083" y="1234"/>
                  </a:lnTo>
                  <a:lnTo>
                    <a:pt x="3871" y="868"/>
                  </a:lnTo>
                  <a:lnTo>
                    <a:pt x="3640" y="559"/>
                  </a:lnTo>
                  <a:lnTo>
                    <a:pt x="3525" y="444"/>
                  </a:lnTo>
                  <a:lnTo>
                    <a:pt x="3409" y="328"/>
                  </a:lnTo>
                  <a:lnTo>
                    <a:pt x="3274" y="232"/>
                  </a:lnTo>
                  <a:lnTo>
                    <a:pt x="3159" y="136"/>
                  </a:lnTo>
                  <a:lnTo>
                    <a:pt x="3024" y="78"/>
                  </a:lnTo>
                  <a:lnTo>
                    <a:pt x="2889" y="39"/>
                  </a:lnTo>
                  <a:lnTo>
                    <a:pt x="2754"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25"/>
            <p:cNvSpPr/>
            <p:nvPr/>
          </p:nvSpPr>
          <p:spPr>
            <a:xfrm>
              <a:off x="7072188" y="4219725"/>
              <a:ext cx="72750" cy="200800"/>
            </a:xfrm>
            <a:custGeom>
              <a:rect b="b" l="l" r="r" t="t"/>
              <a:pathLst>
                <a:path extrusionOk="0" h="8032" w="2910">
                  <a:moveTo>
                    <a:pt x="1445" y="0"/>
                  </a:moveTo>
                  <a:lnTo>
                    <a:pt x="1311" y="20"/>
                  </a:lnTo>
                  <a:lnTo>
                    <a:pt x="1156" y="77"/>
                  </a:lnTo>
                  <a:lnTo>
                    <a:pt x="1022" y="174"/>
                  </a:lnTo>
                  <a:lnTo>
                    <a:pt x="887" y="308"/>
                  </a:lnTo>
                  <a:lnTo>
                    <a:pt x="752" y="482"/>
                  </a:lnTo>
                  <a:lnTo>
                    <a:pt x="636" y="694"/>
                  </a:lnTo>
                  <a:lnTo>
                    <a:pt x="521" y="925"/>
                  </a:lnTo>
                  <a:lnTo>
                    <a:pt x="425" y="1175"/>
                  </a:lnTo>
                  <a:lnTo>
                    <a:pt x="328" y="1464"/>
                  </a:lnTo>
                  <a:lnTo>
                    <a:pt x="251" y="1772"/>
                  </a:lnTo>
                  <a:lnTo>
                    <a:pt x="174" y="2100"/>
                  </a:lnTo>
                  <a:lnTo>
                    <a:pt x="116" y="2446"/>
                  </a:lnTo>
                  <a:lnTo>
                    <a:pt x="59" y="2832"/>
                  </a:lnTo>
                  <a:lnTo>
                    <a:pt x="20" y="3217"/>
                  </a:lnTo>
                  <a:lnTo>
                    <a:pt x="1" y="3602"/>
                  </a:lnTo>
                  <a:lnTo>
                    <a:pt x="1" y="4026"/>
                  </a:lnTo>
                  <a:lnTo>
                    <a:pt x="1" y="4430"/>
                  </a:lnTo>
                  <a:lnTo>
                    <a:pt x="20" y="4835"/>
                  </a:lnTo>
                  <a:lnTo>
                    <a:pt x="59" y="5220"/>
                  </a:lnTo>
                  <a:lnTo>
                    <a:pt x="116" y="5586"/>
                  </a:lnTo>
                  <a:lnTo>
                    <a:pt x="174" y="5932"/>
                  </a:lnTo>
                  <a:lnTo>
                    <a:pt x="251" y="6260"/>
                  </a:lnTo>
                  <a:lnTo>
                    <a:pt x="328" y="6568"/>
                  </a:lnTo>
                  <a:lnTo>
                    <a:pt x="425" y="6857"/>
                  </a:lnTo>
                  <a:lnTo>
                    <a:pt x="521" y="7127"/>
                  </a:lnTo>
                  <a:lnTo>
                    <a:pt x="636" y="7358"/>
                  </a:lnTo>
                  <a:lnTo>
                    <a:pt x="752" y="7550"/>
                  </a:lnTo>
                  <a:lnTo>
                    <a:pt x="887" y="7724"/>
                  </a:lnTo>
                  <a:lnTo>
                    <a:pt x="1022" y="7858"/>
                  </a:lnTo>
                  <a:lnTo>
                    <a:pt x="1156" y="7955"/>
                  </a:lnTo>
                  <a:lnTo>
                    <a:pt x="1311" y="8013"/>
                  </a:lnTo>
                  <a:lnTo>
                    <a:pt x="1445" y="8032"/>
                  </a:lnTo>
                  <a:lnTo>
                    <a:pt x="1599" y="8013"/>
                  </a:lnTo>
                  <a:lnTo>
                    <a:pt x="1754" y="7955"/>
                  </a:lnTo>
                  <a:lnTo>
                    <a:pt x="1888" y="7858"/>
                  </a:lnTo>
                  <a:lnTo>
                    <a:pt x="2023" y="7724"/>
                  </a:lnTo>
                  <a:lnTo>
                    <a:pt x="2139" y="7550"/>
                  </a:lnTo>
                  <a:lnTo>
                    <a:pt x="2274" y="7358"/>
                  </a:lnTo>
                  <a:lnTo>
                    <a:pt x="2370" y="7127"/>
                  </a:lnTo>
                  <a:lnTo>
                    <a:pt x="2485" y="6857"/>
                  </a:lnTo>
                  <a:lnTo>
                    <a:pt x="2582" y="6568"/>
                  </a:lnTo>
                  <a:lnTo>
                    <a:pt x="2659" y="6260"/>
                  </a:lnTo>
                  <a:lnTo>
                    <a:pt x="2736" y="5932"/>
                  </a:lnTo>
                  <a:lnTo>
                    <a:pt x="2794" y="5586"/>
                  </a:lnTo>
                  <a:lnTo>
                    <a:pt x="2832" y="5220"/>
                  </a:lnTo>
                  <a:lnTo>
                    <a:pt x="2871" y="4835"/>
                  </a:lnTo>
                  <a:lnTo>
                    <a:pt x="2890" y="4430"/>
                  </a:lnTo>
                  <a:lnTo>
                    <a:pt x="2909" y="4026"/>
                  </a:lnTo>
                  <a:lnTo>
                    <a:pt x="2890" y="3602"/>
                  </a:lnTo>
                  <a:lnTo>
                    <a:pt x="2871" y="3217"/>
                  </a:lnTo>
                  <a:lnTo>
                    <a:pt x="2832" y="2832"/>
                  </a:lnTo>
                  <a:lnTo>
                    <a:pt x="2794" y="2446"/>
                  </a:lnTo>
                  <a:lnTo>
                    <a:pt x="2736" y="2100"/>
                  </a:lnTo>
                  <a:lnTo>
                    <a:pt x="2659" y="1772"/>
                  </a:lnTo>
                  <a:lnTo>
                    <a:pt x="2582" y="1464"/>
                  </a:lnTo>
                  <a:lnTo>
                    <a:pt x="2485" y="1175"/>
                  </a:lnTo>
                  <a:lnTo>
                    <a:pt x="2370" y="925"/>
                  </a:lnTo>
                  <a:lnTo>
                    <a:pt x="2274" y="694"/>
                  </a:lnTo>
                  <a:lnTo>
                    <a:pt x="2139" y="482"/>
                  </a:lnTo>
                  <a:lnTo>
                    <a:pt x="2023" y="308"/>
                  </a:lnTo>
                  <a:lnTo>
                    <a:pt x="1888" y="174"/>
                  </a:lnTo>
                  <a:lnTo>
                    <a:pt x="175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25"/>
            <p:cNvSpPr/>
            <p:nvPr/>
          </p:nvSpPr>
          <p:spPr>
            <a:xfrm>
              <a:off x="7072188" y="4219725"/>
              <a:ext cx="72750" cy="200800"/>
            </a:xfrm>
            <a:custGeom>
              <a:rect b="b" l="l" r="r" t="t"/>
              <a:pathLst>
                <a:path extrusionOk="0" h="8032" w="2910">
                  <a:moveTo>
                    <a:pt x="1445" y="0"/>
                  </a:moveTo>
                  <a:lnTo>
                    <a:pt x="1311" y="20"/>
                  </a:lnTo>
                  <a:lnTo>
                    <a:pt x="1156" y="77"/>
                  </a:lnTo>
                  <a:lnTo>
                    <a:pt x="1022" y="174"/>
                  </a:lnTo>
                  <a:lnTo>
                    <a:pt x="887" y="308"/>
                  </a:lnTo>
                  <a:lnTo>
                    <a:pt x="752" y="482"/>
                  </a:lnTo>
                  <a:lnTo>
                    <a:pt x="636" y="694"/>
                  </a:lnTo>
                  <a:lnTo>
                    <a:pt x="521" y="925"/>
                  </a:lnTo>
                  <a:lnTo>
                    <a:pt x="425" y="1175"/>
                  </a:lnTo>
                  <a:lnTo>
                    <a:pt x="328" y="1464"/>
                  </a:lnTo>
                  <a:lnTo>
                    <a:pt x="251" y="1772"/>
                  </a:lnTo>
                  <a:lnTo>
                    <a:pt x="174" y="2100"/>
                  </a:lnTo>
                  <a:lnTo>
                    <a:pt x="116" y="2446"/>
                  </a:lnTo>
                  <a:lnTo>
                    <a:pt x="59" y="2832"/>
                  </a:lnTo>
                  <a:lnTo>
                    <a:pt x="20" y="3217"/>
                  </a:lnTo>
                  <a:lnTo>
                    <a:pt x="1" y="3602"/>
                  </a:lnTo>
                  <a:lnTo>
                    <a:pt x="1" y="4026"/>
                  </a:lnTo>
                  <a:lnTo>
                    <a:pt x="1" y="4430"/>
                  </a:lnTo>
                  <a:lnTo>
                    <a:pt x="20" y="4835"/>
                  </a:lnTo>
                  <a:lnTo>
                    <a:pt x="59" y="5220"/>
                  </a:lnTo>
                  <a:lnTo>
                    <a:pt x="116" y="5586"/>
                  </a:lnTo>
                  <a:lnTo>
                    <a:pt x="174" y="5932"/>
                  </a:lnTo>
                  <a:lnTo>
                    <a:pt x="251" y="6260"/>
                  </a:lnTo>
                  <a:lnTo>
                    <a:pt x="328" y="6568"/>
                  </a:lnTo>
                  <a:lnTo>
                    <a:pt x="425" y="6857"/>
                  </a:lnTo>
                  <a:lnTo>
                    <a:pt x="521" y="7127"/>
                  </a:lnTo>
                  <a:lnTo>
                    <a:pt x="636" y="7358"/>
                  </a:lnTo>
                  <a:lnTo>
                    <a:pt x="752" y="7550"/>
                  </a:lnTo>
                  <a:lnTo>
                    <a:pt x="887" y="7724"/>
                  </a:lnTo>
                  <a:lnTo>
                    <a:pt x="1022" y="7858"/>
                  </a:lnTo>
                  <a:lnTo>
                    <a:pt x="1156" y="7955"/>
                  </a:lnTo>
                  <a:lnTo>
                    <a:pt x="1311" y="8013"/>
                  </a:lnTo>
                  <a:lnTo>
                    <a:pt x="1445" y="8032"/>
                  </a:lnTo>
                  <a:lnTo>
                    <a:pt x="1561" y="8032"/>
                  </a:lnTo>
                  <a:lnTo>
                    <a:pt x="1676" y="7993"/>
                  </a:lnTo>
                  <a:lnTo>
                    <a:pt x="1792" y="7916"/>
                  </a:lnTo>
                  <a:lnTo>
                    <a:pt x="1908" y="7839"/>
                  </a:lnTo>
                  <a:lnTo>
                    <a:pt x="2004" y="7724"/>
                  </a:lnTo>
                  <a:lnTo>
                    <a:pt x="2119" y="7608"/>
                  </a:lnTo>
                  <a:lnTo>
                    <a:pt x="2216" y="7454"/>
                  </a:lnTo>
                  <a:lnTo>
                    <a:pt x="2312" y="7281"/>
                  </a:lnTo>
                  <a:lnTo>
                    <a:pt x="2389" y="7088"/>
                  </a:lnTo>
                  <a:lnTo>
                    <a:pt x="2485" y="6876"/>
                  </a:lnTo>
                  <a:lnTo>
                    <a:pt x="2620" y="6395"/>
                  </a:lnTo>
                  <a:lnTo>
                    <a:pt x="2736" y="5875"/>
                  </a:lnTo>
                  <a:lnTo>
                    <a:pt x="2832" y="5297"/>
                  </a:lnTo>
                  <a:lnTo>
                    <a:pt x="2890" y="4681"/>
                  </a:lnTo>
                  <a:lnTo>
                    <a:pt x="2909" y="4026"/>
                  </a:lnTo>
                  <a:lnTo>
                    <a:pt x="2890" y="3371"/>
                  </a:lnTo>
                  <a:lnTo>
                    <a:pt x="2832" y="2735"/>
                  </a:lnTo>
                  <a:lnTo>
                    <a:pt x="2736" y="2157"/>
                  </a:lnTo>
                  <a:lnTo>
                    <a:pt x="2620" y="1637"/>
                  </a:lnTo>
                  <a:lnTo>
                    <a:pt x="2485" y="1156"/>
                  </a:lnTo>
                  <a:lnTo>
                    <a:pt x="2389" y="963"/>
                  </a:lnTo>
                  <a:lnTo>
                    <a:pt x="2312" y="771"/>
                  </a:lnTo>
                  <a:lnTo>
                    <a:pt x="2216" y="597"/>
                  </a:lnTo>
                  <a:lnTo>
                    <a:pt x="2119" y="443"/>
                  </a:lnTo>
                  <a:lnTo>
                    <a:pt x="2004" y="308"/>
                  </a:lnTo>
                  <a:lnTo>
                    <a:pt x="1908" y="193"/>
                  </a:lnTo>
                  <a:lnTo>
                    <a:pt x="1792" y="116"/>
                  </a:lnTo>
                  <a:lnTo>
                    <a:pt x="1676" y="58"/>
                  </a:lnTo>
                  <a:lnTo>
                    <a:pt x="1561"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25"/>
            <p:cNvSpPr/>
            <p:nvPr/>
          </p:nvSpPr>
          <p:spPr>
            <a:xfrm>
              <a:off x="7094338" y="4224525"/>
              <a:ext cx="50600" cy="191200"/>
            </a:xfrm>
            <a:custGeom>
              <a:rect b="b" l="l" r="r" t="t"/>
              <a:pathLst>
                <a:path extrusionOk="0" h="7648" w="2024">
                  <a:moveTo>
                    <a:pt x="1022" y="1"/>
                  </a:moveTo>
                  <a:lnTo>
                    <a:pt x="906" y="116"/>
                  </a:lnTo>
                  <a:lnTo>
                    <a:pt x="810" y="251"/>
                  </a:lnTo>
                  <a:lnTo>
                    <a:pt x="713" y="405"/>
                  </a:lnTo>
                  <a:lnTo>
                    <a:pt x="617" y="579"/>
                  </a:lnTo>
                  <a:lnTo>
                    <a:pt x="521" y="771"/>
                  </a:lnTo>
                  <a:lnTo>
                    <a:pt x="444" y="964"/>
                  </a:lnTo>
                  <a:lnTo>
                    <a:pt x="290" y="1445"/>
                  </a:lnTo>
                  <a:lnTo>
                    <a:pt x="174" y="1965"/>
                  </a:lnTo>
                  <a:lnTo>
                    <a:pt x="78" y="2543"/>
                  </a:lnTo>
                  <a:lnTo>
                    <a:pt x="20" y="3179"/>
                  </a:lnTo>
                  <a:lnTo>
                    <a:pt x="1" y="3834"/>
                  </a:lnTo>
                  <a:lnTo>
                    <a:pt x="20" y="4489"/>
                  </a:lnTo>
                  <a:lnTo>
                    <a:pt x="78" y="5105"/>
                  </a:lnTo>
                  <a:lnTo>
                    <a:pt x="174" y="5683"/>
                  </a:lnTo>
                  <a:lnTo>
                    <a:pt x="290" y="6203"/>
                  </a:lnTo>
                  <a:lnTo>
                    <a:pt x="444" y="6684"/>
                  </a:lnTo>
                  <a:lnTo>
                    <a:pt x="521" y="6896"/>
                  </a:lnTo>
                  <a:lnTo>
                    <a:pt x="617" y="7089"/>
                  </a:lnTo>
                  <a:lnTo>
                    <a:pt x="713" y="7262"/>
                  </a:lnTo>
                  <a:lnTo>
                    <a:pt x="810" y="7416"/>
                  </a:lnTo>
                  <a:lnTo>
                    <a:pt x="906" y="7532"/>
                  </a:lnTo>
                  <a:lnTo>
                    <a:pt x="1022" y="7647"/>
                  </a:lnTo>
                  <a:lnTo>
                    <a:pt x="1118" y="7532"/>
                  </a:lnTo>
                  <a:lnTo>
                    <a:pt x="1233" y="7416"/>
                  </a:lnTo>
                  <a:lnTo>
                    <a:pt x="1330" y="7262"/>
                  </a:lnTo>
                  <a:lnTo>
                    <a:pt x="1426" y="7089"/>
                  </a:lnTo>
                  <a:lnTo>
                    <a:pt x="1503" y="6896"/>
                  </a:lnTo>
                  <a:lnTo>
                    <a:pt x="1599" y="6684"/>
                  </a:lnTo>
                  <a:lnTo>
                    <a:pt x="1734" y="6203"/>
                  </a:lnTo>
                  <a:lnTo>
                    <a:pt x="1850" y="5683"/>
                  </a:lnTo>
                  <a:lnTo>
                    <a:pt x="1946" y="5105"/>
                  </a:lnTo>
                  <a:lnTo>
                    <a:pt x="2004" y="4489"/>
                  </a:lnTo>
                  <a:lnTo>
                    <a:pt x="2023" y="3834"/>
                  </a:lnTo>
                  <a:lnTo>
                    <a:pt x="2004" y="3179"/>
                  </a:lnTo>
                  <a:lnTo>
                    <a:pt x="1946" y="2543"/>
                  </a:lnTo>
                  <a:lnTo>
                    <a:pt x="1850" y="1965"/>
                  </a:lnTo>
                  <a:lnTo>
                    <a:pt x="1734" y="1445"/>
                  </a:lnTo>
                  <a:lnTo>
                    <a:pt x="1599" y="964"/>
                  </a:lnTo>
                  <a:lnTo>
                    <a:pt x="1503" y="771"/>
                  </a:lnTo>
                  <a:lnTo>
                    <a:pt x="1426" y="579"/>
                  </a:lnTo>
                  <a:lnTo>
                    <a:pt x="1330" y="405"/>
                  </a:lnTo>
                  <a:lnTo>
                    <a:pt x="1233" y="251"/>
                  </a:lnTo>
                  <a:lnTo>
                    <a:pt x="1118" y="116"/>
                  </a:lnTo>
                  <a:lnTo>
                    <a:pt x="102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25"/>
            <p:cNvSpPr/>
            <p:nvPr/>
          </p:nvSpPr>
          <p:spPr>
            <a:xfrm>
              <a:off x="5852063" y="4053600"/>
              <a:ext cx="318800" cy="332275"/>
            </a:xfrm>
            <a:custGeom>
              <a:rect b="b" l="l" r="r" t="t"/>
              <a:pathLst>
                <a:path extrusionOk="0" h="13291" w="12752">
                  <a:moveTo>
                    <a:pt x="1" y="1"/>
                  </a:moveTo>
                  <a:lnTo>
                    <a:pt x="1" y="9765"/>
                  </a:lnTo>
                  <a:lnTo>
                    <a:pt x="12751" y="13290"/>
                  </a:lnTo>
                  <a:lnTo>
                    <a:pt x="12751" y="3525"/>
                  </a:lnTo>
                  <a:lnTo>
                    <a:pt x="1"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25"/>
            <p:cNvSpPr/>
            <p:nvPr/>
          </p:nvSpPr>
          <p:spPr>
            <a:xfrm>
              <a:off x="5846288" y="4068050"/>
              <a:ext cx="210450" cy="362100"/>
            </a:xfrm>
            <a:custGeom>
              <a:rect b="b" l="l" r="r" t="t"/>
              <a:pathLst>
                <a:path extrusionOk="0" h="14484" w="8418">
                  <a:moveTo>
                    <a:pt x="1" y="0"/>
                  </a:moveTo>
                  <a:lnTo>
                    <a:pt x="1" y="14484"/>
                  </a:lnTo>
                  <a:lnTo>
                    <a:pt x="5933" y="14484"/>
                  </a:lnTo>
                  <a:lnTo>
                    <a:pt x="6048" y="14445"/>
                  </a:lnTo>
                  <a:lnTo>
                    <a:pt x="6183" y="14407"/>
                  </a:lnTo>
                  <a:lnTo>
                    <a:pt x="6318" y="14330"/>
                  </a:lnTo>
                  <a:lnTo>
                    <a:pt x="6453" y="14253"/>
                  </a:lnTo>
                  <a:lnTo>
                    <a:pt x="6568" y="14157"/>
                  </a:lnTo>
                  <a:lnTo>
                    <a:pt x="6684" y="14041"/>
                  </a:lnTo>
                  <a:lnTo>
                    <a:pt x="6819" y="13925"/>
                  </a:lnTo>
                  <a:lnTo>
                    <a:pt x="7031" y="13617"/>
                  </a:lnTo>
                  <a:lnTo>
                    <a:pt x="7262" y="13251"/>
                  </a:lnTo>
                  <a:lnTo>
                    <a:pt x="7454" y="12828"/>
                  </a:lnTo>
                  <a:lnTo>
                    <a:pt x="7647" y="12365"/>
                  </a:lnTo>
                  <a:lnTo>
                    <a:pt x="7820" y="11845"/>
                  </a:lnTo>
                  <a:lnTo>
                    <a:pt x="7955" y="11287"/>
                  </a:lnTo>
                  <a:lnTo>
                    <a:pt x="8090" y="10690"/>
                  </a:lnTo>
                  <a:lnTo>
                    <a:pt x="8206" y="10073"/>
                  </a:lnTo>
                  <a:lnTo>
                    <a:pt x="8302" y="9399"/>
                  </a:lnTo>
                  <a:lnTo>
                    <a:pt x="8360" y="8706"/>
                  </a:lnTo>
                  <a:lnTo>
                    <a:pt x="8398" y="7993"/>
                  </a:lnTo>
                  <a:lnTo>
                    <a:pt x="8417" y="7242"/>
                  </a:lnTo>
                  <a:lnTo>
                    <a:pt x="8398" y="6510"/>
                  </a:lnTo>
                  <a:lnTo>
                    <a:pt x="8360" y="5778"/>
                  </a:lnTo>
                  <a:lnTo>
                    <a:pt x="8302" y="5085"/>
                  </a:lnTo>
                  <a:lnTo>
                    <a:pt x="8206" y="4430"/>
                  </a:lnTo>
                  <a:lnTo>
                    <a:pt x="8090" y="3795"/>
                  </a:lnTo>
                  <a:lnTo>
                    <a:pt x="7955" y="3198"/>
                  </a:lnTo>
                  <a:lnTo>
                    <a:pt x="7820" y="2639"/>
                  </a:lnTo>
                  <a:lnTo>
                    <a:pt x="7647" y="2119"/>
                  </a:lnTo>
                  <a:lnTo>
                    <a:pt x="7454" y="1657"/>
                  </a:lnTo>
                  <a:lnTo>
                    <a:pt x="7262" y="1252"/>
                  </a:lnTo>
                  <a:lnTo>
                    <a:pt x="7031" y="886"/>
                  </a:lnTo>
                  <a:lnTo>
                    <a:pt x="6819" y="578"/>
                  </a:lnTo>
                  <a:lnTo>
                    <a:pt x="6684" y="443"/>
                  </a:lnTo>
                  <a:lnTo>
                    <a:pt x="6568" y="328"/>
                  </a:lnTo>
                  <a:lnTo>
                    <a:pt x="6453" y="231"/>
                  </a:lnTo>
                  <a:lnTo>
                    <a:pt x="6318" y="154"/>
                  </a:lnTo>
                  <a:lnTo>
                    <a:pt x="6183" y="97"/>
                  </a:lnTo>
                  <a:lnTo>
                    <a:pt x="6048" y="39"/>
                  </a:lnTo>
                  <a:lnTo>
                    <a:pt x="5933" y="20"/>
                  </a:lnTo>
                  <a:lnTo>
                    <a:pt x="579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25"/>
            <p:cNvSpPr/>
            <p:nvPr/>
          </p:nvSpPr>
          <p:spPr>
            <a:xfrm>
              <a:off x="5780813" y="4068050"/>
              <a:ext cx="131000" cy="362100"/>
            </a:xfrm>
            <a:custGeom>
              <a:rect b="b" l="l" r="r" t="t"/>
              <a:pathLst>
                <a:path extrusionOk="0" h="14484" w="5240">
                  <a:moveTo>
                    <a:pt x="2620" y="0"/>
                  </a:moveTo>
                  <a:lnTo>
                    <a:pt x="2485" y="20"/>
                  </a:lnTo>
                  <a:lnTo>
                    <a:pt x="2350" y="39"/>
                  </a:lnTo>
                  <a:lnTo>
                    <a:pt x="2215" y="97"/>
                  </a:lnTo>
                  <a:lnTo>
                    <a:pt x="2080" y="154"/>
                  </a:lnTo>
                  <a:lnTo>
                    <a:pt x="1965" y="231"/>
                  </a:lnTo>
                  <a:lnTo>
                    <a:pt x="1830" y="328"/>
                  </a:lnTo>
                  <a:lnTo>
                    <a:pt x="1715" y="443"/>
                  </a:lnTo>
                  <a:lnTo>
                    <a:pt x="1599" y="578"/>
                  </a:lnTo>
                  <a:lnTo>
                    <a:pt x="1368" y="886"/>
                  </a:lnTo>
                  <a:lnTo>
                    <a:pt x="1156" y="1252"/>
                  </a:lnTo>
                  <a:lnTo>
                    <a:pt x="944" y="1657"/>
                  </a:lnTo>
                  <a:lnTo>
                    <a:pt x="771" y="2119"/>
                  </a:lnTo>
                  <a:lnTo>
                    <a:pt x="597" y="2639"/>
                  </a:lnTo>
                  <a:lnTo>
                    <a:pt x="443" y="3198"/>
                  </a:lnTo>
                  <a:lnTo>
                    <a:pt x="309" y="3795"/>
                  </a:lnTo>
                  <a:lnTo>
                    <a:pt x="193" y="4430"/>
                  </a:lnTo>
                  <a:lnTo>
                    <a:pt x="116" y="5085"/>
                  </a:lnTo>
                  <a:lnTo>
                    <a:pt x="39" y="5778"/>
                  </a:lnTo>
                  <a:lnTo>
                    <a:pt x="0" y="6510"/>
                  </a:lnTo>
                  <a:lnTo>
                    <a:pt x="0" y="7242"/>
                  </a:lnTo>
                  <a:lnTo>
                    <a:pt x="0" y="7993"/>
                  </a:lnTo>
                  <a:lnTo>
                    <a:pt x="39" y="8706"/>
                  </a:lnTo>
                  <a:lnTo>
                    <a:pt x="116" y="9399"/>
                  </a:lnTo>
                  <a:lnTo>
                    <a:pt x="193" y="10073"/>
                  </a:lnTo>
                  <a:lnTo>
                    <a:pt x="309" y="10690"/>
                  </a:lnTo>
                  <a:lnTo>
                    <a:pt x="443" y="11287"/>
                  </a:lnTo>
                  <a:lnTo>
                    <a:pt x="597" y="11845"/>
                  </a:lnTo>
                  <a:lnTo>
                    <a:pt x="771" y="12365"/>
                  </a:lnTo>
                  <a:lnTo>
                    <a:pt x="944" y="12828"/>
                  </a:lnTo>
                  <a:lnTo>
                    <a:pt x="1156" y="13251"/>
                  </a:lnTo>
                  <a:lnTo>
                    <a:pt x="1368" y="13617"/>
                  </a:lnTo>
                  <a:lnTo>
                    <a:pt x="1599" y="13925"/>
                  </a:lnTo>
                  <a:lnTo>
                    <a:pt x="1715" y="14041"/>
                  </a:lnTo>
                  <a:lnTo>
                    <a:pt x="1830" y="14157"/>
                  </a:lnTo>
                  <a:lnTo>
                    <a:pt x="1965" y="14253"/>
                  </a:lnTo>
                  <a:lnTo>
                    <a:pt x="2080" y="14330"/>
                  </a:lnTo>
                  <a:lnTo>
                    <a:pt x="2215" y="14407"/>
                  </a:lnTo>
                  <a:lnTo>
                    <a:pt x="2350" y="14445"/>
                  </a:lnTo>
                  <a:lnTo>
                    <a:pt x="2485" y="14484"/>
                  </a:lnTo>
                  <a:lnTo>
                    <a:pt x="2755" y="14484"/>
                  </a:lnTo>
                  <a:lnTo>
                    <a:pt x="2889" y="14445"/>
                  </a:lnTo>
                  <a:lnTo>
                    <a:pt x="3024" y="14407"/>
                  </a:lnTo>
                  <a:lnTo>
                    <a:pt x="3140" y="14330"/>
                  </a:lnTo>
                  <a:lnTo>
                    <a:pt x="3275" y="14253"/>
                  </a:lnTo>
                  <a:lnTo>
                    <a:pt x="3390" y="14157"/>
                  </a:lnTo>
                  <a:lnTo>
                    <a:pt x="3525" y="14041"/>
                  </a:lnTo>
                  <a:lnTo>
                    <a:pt x="3641" y="13925"/>
                  </a:lnTo>
                  <a:lnTo>
                    <a:pt x="3872" y="13617"/>
                  </a:lnTo>
                  <a:lnTo>
                    <a:pt x="4084" y="13251"/>
                  </a:lnTo>
                  <a:lnTo>
                    <a:pt x="4276" y="12828"/>
                  </a:lnTo>
                  <a:lnTo>
                    <a:pt x="4469" y="12365"/>
                  </a:lnTo>
                  <a:lnTo>
                    <a:pt x="4642" y="11845"/>
                  </a:lnTo>
                  <a:lnTo>
                    <a:pt x="4796" y="11287"/>
                  </a:lnTo>
                  <a:lnTo>
                    <a:pt x="4931" y="10690"/>
                  </a:lnTo>
                  <a:lnTo>
                    <a:pt x="5027" y="10073"/>
                  </a:lnTo>
                  <a:lnTo>
                    <a:pt x="5124" y="9399"/>
                  </a:lnTo>
                  <a:lnTo>
                    <a:pt x="5181" y="8706"/>
                  </a:lnTo>
                  <a:lnTo>
                    <a:pt x="5220" y="7993"/>
                  </a:lnTo>
                  <a:lnTo>
                    <a:pt x="5239" y="7242"/>
                  </a:lnTo>
                  <a:lnTo>
                    <a:pt x="5220" y="6510"/>
                  </a:lnTo>
                  <a:lnTo>
                    <a:pt x="5181" y="5778"/>
                  </a:lnTo>
                  <a:lnTo>
                    <a:pt x="5124" y="5085"/>
                  </a:lnTo>
                  <a:lnTo>
                    <a:pt x="5027" y="4430"/>
                  </a:lnTo>
                  <a:lnTo>
                    <a:pt x="4931" y="3795"/>
                  </a:lnTo>
                  <a:lnTo>
                    <a:pt x="4796" y="3198"/>
                  </a:lnTo>
                  <a:lnTo>
                    <a:pt x="4642" y="2639"/>
                  </a:lnTo>
                  <a:lnTo>
                    <a:pt x="4469" y="2119"/>
                  </a:lnTo>
                  <a:lnTo>
                    <a:pt x="4276" y="1657"/>
                  </a:lnTo>
                  <a:lnTo>
                    <a:pt x="4084" y="1252"/>
                  </a:lnTo>
                  <a:lnTo>
                    <a:pt x="3872" y="886"/>
                  </a:lnTo>
                  <a:lnTo>
                    <a:pt x="3641" y="578"/>
                  </a:lnTo>
                  <a:lnTo>
                    <a:pt x="3525" y="443"/>
                  </a:lnTo>
                  <a:lnTo>
                    <a:pt x="3390" y="328"/>
                  </a:lnTo>
                  <a:lnTo>
                    <a:pt x="3275" y="231"/>
                  </a:lnTo>
                  <a:lnTo>
                    <a:pt x="3140" y="154"/>
                  </a:lnTo>
                  <a:lnTo>
                    <a:pt x="3024" y="97"/>
                  </a:lnTo>
                  <a:lnTo>
                    <a:pt x="2889" y="39"/>
                  </a:lnTo>
                  <a:lnTo>
                    <a:pt x="2755" y="20"/>
                  </a:lnTo>
                  <a:lnTo>
                    <a:pt x="262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25"/>
            <p:cNvSpPr/>
            <p:nvPr/>
          </p:nvSpPr>
          <p:spPr>
            <a:xfrm>
              <a:off x="5809688" y="4148950"/>
              <a:ext cx="72750" cy="200800"/>
            </a:xfrm>
            <a:custGeom>
              <a:rect b="b" l="l" r="r" t="t"/>
              <a:pathLst>
                <a:path extrusionOk="0" h="8032" w="2910">
                  <a:moveTo>
                    <a:pt x="1465" y="0"/>
                  </a:moveTo>
                  <a:lnTo>
                    <a:pt x="1311" y="19"/>
                  </a:lnTo>
                  <a:lnTo>
                    <a:pt x="1176" y="77"/>
                  </a:lnTo>
                  <a:lnTo>
                    <a:pt x="1022" y="173"/>
                  </a:lnTo>
                  <a:lnTo>
                    <a:pt x="887" y="308"/>
                  </a:lnTo>
                  <a:lnTo>
                    <a:pt x="771" y="482"/>
                  </a:lnTo>
                  <a:lnTo>
                    <a:pt x="656" y="674"/>
                  </a:lnTo>
                  <a:lnTo>
                    <a:pt x="540" y="905"/>
                  </a:lnTo>
                  <a:lnTo>
                    <a:pt x="425" y="1175"/>
                  </a:lnTo>
                  <a:lnTo>
                    <a:pt x="348" y="1464"/>
                  </a:lnTo>
                  <a:lnTo>
                    <a:pt x="251" y="1772"/>
                  </a:lnTo>
                  <a:lnTo>
                    <a:pt x="174" y="2099"/>
                  </a:lnTo>
                  <a:lnTo>
                    <a:pt x="117" y="2446"/>
                  </a:lnTo>
                  <a:lnTo>
                    <a:pt x="78" y="2812"/>
                  </a:lnTo>
                  <a:lnTo>
                    <a:pt x="40" y="3197"/>
                  </a:lnTo>
                  <a:lnTo>
                    <a:pt x="20" y="3602"/>
                  </a:lnTo>
                  <a:lnTo>
                    <a:pt x="1" y="4006"/>
                  </a:lnTo>
                  <a:lnTo>
                    <a:pt x="20" y="4430"/>
                  </a:lnTo>
                  <a:lnTo>
                    <a:pt x="40" y="4815"/>
                  </a:lnTo>
                  <a:lnTo>
                    <a:pt x="78" y="5200"/>
                  </a:lnTo>
                  <a:lnTo>
                    <a:pt x="117" y="5566"/>
                  </a:lnTo>
                  <a:lnTo>
                    <a:pt x="174" y="5932"/>
                  </a:lnTo>
                  <a:lnTo>
                    <a:pt x="251" y="6260"/>
                  </a:lnTo>
                  <a:lnTo>
                    <a:pt x="348" y="6568"/>
                  </a:lnTo>
                  <a:lnTo>
                    <a:pt x="425" y="6857"/>
                  </a:lnTo>
                  <a:lnTo>
                    <a:pt x="540" y="7107"/>
                  </a:lnTo>
                  <a:lnTo>
                    <a:pt x="656" y="7338"/>
                  </a:lnTo>
                  <a:lnTo>
                    <a:pt x="771" y="7550"/>
                  </a:lnTo>
                  <a:lnTo>
                    <a:pt x="887" y="7704"/>
                  </a:lnTo>
                  <a:lnTo>
                    <a:pt x="1022" y="7839"/>
                  </a:lnTo>
                  <a:lnTo>
                    <a:pt x="1176" y="7955"/>
                  </a:lnTo>
                  <a:lnTo>
                    <a:pt x="1311" y="8012"/>
                  </a:lnTo>
                  <a:lnTo>
                    <a:pt x="1465" y="8032"/>
                  </a:lnTo>
                  <a:lnTo>
                    <a:pt x="1619" y="8012"/>
                  </a:lnTo>
                  <a:lnTo>
                    <a:pt x="1754" y="7955"/>
                  </a:lnTo>
                  <a:lnTo>
                    <a:pt x="1888" y="7839"/>
                  </a:lnTo>
                  <a:lnTo>
                    <a:pt x="2023" y="7704"/>
                  </a:lnTo>
                  <a:lnTo>
                    <a:pt x="2158" y="7550"/>
                  </a:lnTo>
                  <a:lnTo>
                    <a:pt x="2274" y="7338"/>
                  </a:lnTo>
                  <a:lnTo>
                    <a:pt x="2389" y="7107"/>
                  </a:lnTo>
                  <a:lnTo>
                    <a:pt x="2486" y="6857"/>
                  </a:lnTo>
                  <a:lnTo>
                    <a:pt x="2582" y="6568"/>
                  </a:lnTo>
                  <a:lnTo>
                    <a:pt x="2659" y="6260"/>
                  </a:lnTo>
                  <a:lnTo>
                    <a:pt x="2736" y="5932"/>
                  </a:lnTo>
                  <a:lnTo>
                    <a:pt x="2794" y="5566"/>
                  </a:lnTo>
                  <a:lnTo>
                    <a:pt x="2851" y="5200"/>
                  </a:lnTo>
                  <a:lnTo>
                    <a:pt x="2890" y="4815"/>
                  </a:lnTo>
                  <a:lnTo>
                    <a:pt x="2909" y="4430"/>
                  </a:lnTo>
                  <a:lnTo>
                    <a:pt x="2909" y="4006"/>
                  </a:lnTo>
                  <a:lnTo>
                    <a:pt x="2909" y="3602"/>
                  </a:lnTo>
                  <a:lnTo>
                    <a:pt x="2890" y="3197"/>
                  </a:lnTo>
                  <a:lnTo>
                    <a:pt x="2851" y="2812"/>
                  </a:lnTo>
                  <a:lnTo>
                    <a:pt x="2794" y="2446"/>
                  </a:lnTo>
                  <a:lnTo>
                    <a:pt x="2736" y="2099"/>
                  </a:lnTo>
                  <a:lnTo>
                    <a:pt x="2659" y="1772"/>
                  </a:lnTo>
                  <a:lnTo>
                    <a:pt x="2582" y="1464"/>
                  </a:lnTo>
                  <a:lnTo>
                    <a:pt x="2486" y="1175"/>
                  </a:lnTo>
                  <a:lnTo>
                    <a:pt x="2389" y="905"/>
                  </a:lnTo>
                  <a:lnTo>
                    <a:pt x="2274" y="674"/>
                  </a:lnTo>
                  <a:lnTo>
                    <a:pt x="2158" y="482"/>
                  </a:lnTo>
                  <a:lnTo>
                    <a:pt x="2023" y="308"/>
                  </a:lnTo>
                  <a:lnTo>
                    <a:pt x="1888" y="173"/>
                  </a:lnTo>
                  <a:lnTo>
                    <a:pt x="1754" y="77"/>
                  </a:lnTo>
                  <a:lnTo>
                    <a:pt x="1619" y="19"/>
                  </a:lnTo>
                  <a:lnTo>
                    <a:pt x="146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25"/>
            <p:cNvSpPr/>
            <p:nvPr/>
          </p:nvSpPr>
          <p:spPr>
            <a:xfrm>
              <a:off x="5809688" y="4148950"/>
              <a:ext cx="72750" cy="200800"/>
            </a:xfrm>
            <a:custGeom>
              <a:rect b="b" l="l" r="r" t="t"/>
              <a:pathLst>
                <a:path extrusionOk="0" h="8032" w="2910">
                  <a:moveTo>
                    <a:pt x="1465" y="0"/>
                  </a:moveTo>
                  <a:lnTo>
                    <a:pt x="1311" y="19"/>
                  </a:lnTo>
                  <a:lnTo>
                    <a:pt x="1176" y="77"/>
                  </a:lnTo>
                  <a:lnTo>
                    <a:pt x="1022" y="173"/>
                  </a:lnTo>
                  <a:lnTo>
                    <a:pt x="887" y="308"/>
                  </a:lnTo>
                  <a:lnTo>
                    <a:pt x="771" y="482"/>
                  </a:lnTo>
                  <a:lnTo>
                    <a:pt x="656" y="674"/>
                  </a:lnTo>
                  <a:lnTo>
                    <a:pt x="540" y="905"/>
                  </a:lnTo>
                  <a:lnTo>
                    <a:pt x="425" y="1175"/>
                  </a:lnTo>
                  <a:lnTo>
                    <a:pt x="348" y="1464"/>
                  </a:lnTo>
                  <a:lnTo>
                    <a:pt x="251" y="1772"/>
                  </a:lnTo>
                  <a:lnTo>
                    <a:pt x="174" y="2099"/>
                  </a:lnTo>
                  <a:lnTo>
                    <a:pt x="117" y="2446"/>
                  </a:lnTo>
                  <a:lnTo>
                    <a:pt x="78" y="2812"/>
                  </a:lnTo>
                  <a:lnTo>
                    <a:pt x="40" y="3197"/>
                  </a:lnTo>
                  <a:lnTo>
                    <a:pt x="20" y="3602"/>
                  </a:lnTo>
                  <a:lnTo>
                    <a:pt x="1" y="4006"/>
                  </a:lnTo>
                  <a:lnTo>
                    <a:pt x="20" y="4430"/>
                  </a:lnTo>
                  <a:lnTo>
                    <a:pt x="40" y="4815"/>
                  </a:lnTo>
                  <a:lnTo>
                    <a:pt x="78" y="5200"/>
                  </a:lnTo>
                  <a:lnTo>
                    <a:pt x="117" y="5566"/>
                  </a:lnTo>
                  <a:lnTo>
                    <a:pt x="174" y="5932"/>
                  </a:lnTo>
                  <a:lnTo>
                    <a:pt x="251" y="6260"/>
                  </a:lnTo>
                  <a:lnTo>
                    <a:pt x="348" y="6568"/>
                  </a:lnTo>
                  <a:lnTo>
                    <a:pt x="425" y="6857"/>
                  </a:lnTo>
                  <a:lnTo>
                    <a:pt x="540" y="7107"/>
                  </a:lnTo>
                  <a:lnTo>
                    <a:pt x="656" y="7338"/>
                  </a:lnTo>
                  <a:lnTo>
                    <a:pt x="771" y="7550"/>
                  </a:lnTo>
                  <a:lnTo>
                    <a:pt x="887" y="7704"/>
                  </a:lnTo>
                  <a:lnTo>
                    <a:pt x="1022" y="7839"/>
                  </a:lnTo>
                  <a:lnTo>
                    <a:pt x="1176" y="7955"/>
                  </a:lnTo>
                  <a:lnTo>
                    <a:pt x="1311" y="8012"/>
                  </a:lnTo>
                  <a:lnTo>
                    <a:pt x="1465" y="8032"/>
                  </a:lnTo>
                  <a:lnTo>
                    <a:pt x="1580" y="8012"/>
                  </a:lnTo>
                  <a:lnTo>
                    <a:pt x="1696" y="7974"/>
                  </a:lnTo>
                  <a:lnTo>
                    <a:pt x="1811" y="7916"/>
                  </a:lnTo>
                  <a:lnTo>
                    <a:pt x="1908" y="7839"/>
                  </a:lnTo>
                  <a:lnTo>
                    <a:pt x="2023" y="7723"/>
                  </a:lnTo>
                  <a:lnTo>
                    <a:pt x="2120" y="7589"/>
                  </a:lnTo>
                  <a:lnTo>
                    <a:pt x="2216" y="7434"/>
                  </a:lnTo>
                  <a:lnTo>
                    <a:pt x="2312" y="7261"/>
                  </a:lnTo>
                  <a:lnTo>
                    <a:pt x="2408" y="7069"/>
                  </a:lnTo>
                  <a:lnTo>
                    <a:pt x="2486" y="6857"/>
                  </a:lnTo>
                  <a:lnTo>
                    <a:pt x="2640" y="6394"/>
                  </a:lnTo>
                  <a:lnTo>
                    <a:pt x="2755" y="5874"/>
                  </a:lnTo>
                  <a:lnTo>
                    <a:pt x="2832" y="5277"/>
                  </a:lnTo>
                  <a:lnTo>
                    <a:pt x="2890" y="4661"/>
                  </a:lnTo>
                  <a:lnTo>
                    <a:pt x="2909" y="4006"/>
                  </a:lnTo>
                  <a:lnTo>
                    <a:pt x="2890" y="3351"/>
                  </a:lnTo>
                  <a:lnTo>
                    <a:pt x="2832" y="2735"/>
                  </a:lnTo>
                  <a:lnTo>
                    <a:pt x="2755" y="2157"/>
                  </a:lnTo>
                  <a:lnTo>
                    <a:pt x="2640" y="1618"/>
                  </a:lnTo>
                  <a:lnTo>
                    <a:pt x="2486" y="1156"/>
                  </a:lnTo>
                  <a:lnTo>
                    <a:pt x="2408" y="944"/>
                  </a:lnTo>
                  <a:lnTo>
                    <a:pt x="2312" y="751"/>
                  </a:lnTo>
                  <a:lnTo>
                    <a:pt x="2216" y="578"/>
                  </a:lnTo>
                  <a:lnTo>
                    <a:pt x="2120" y="424"/>
                  </a:lnTo>
                  <a:lnTo>
                    <a:pt x="2023" y="289"/>
                  </a:lnTo>
                  <a:lnTo>
                    <a:pt x="1908" y="193"/>
                  </a:lnTo>
                  <a:lnTo>
                    <a:pt x="1811" y="96"/>
                  </a:lnTo>
                  <a:lnTo>
                    <a:pt x="1696" y="39"/>
                  </a:lnTo>
                  <a:lnTo>
                    <a:pt x="1580"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25"/>
            <p:cNvSpPr/>
            <p:nvPr/>
          </p:nvSpPr>
          <p:spPr>
            <a:xfrm>
              <a:off x="5832338" y="4153750"/>
              <a:ext cx="50100" cy="191175"/>
            </a:xfrm>
            <a:custGeom>
              <a:rect b="b" l="l" r="r" t="t"/>
              <a:pathLst>
                <a:path extrusionOk="0" h="7647" w="2004">
                  <a:moveTo>
                    <a:pt x="1002" y="1"/>
                  </a:moveTo>
                  <a:lnTo>
                    <a:pt x="905" y="97"/>
                  </a:lnTo>
                  <a:lnTo>
                    <a:pt x="790" y="232"/>
                  </a:lnTo>
                  <a:lnTo>
                    <a:pt x="694" y="386"/>
                  </a:lnTo>
                  <a:lnTo>
                    <a:pt x="597" y="559"/>
                  </a:lnTo>
                  <a:lnTo>
                    <a:pt x="520" y="752"/>
                  </a:lnTo>
                  <a:lnTo>
                    <a:pt x="424" y="964"/>
                  </a:lnTo>
                  <a:lnTo>
                    <a:pt x="289" y="1426"/>
                  </a:lnTo>
                  <a:lnTo>
                    <a:pt x="154" y="1965"/>
                  </a:lnTo>
                  <a:lnTo>
                    <a:pt x="77" y="2543"/>
                  </a:lnTo>
                  <a:lnTo>
                    <a:pt x="19" y="3159"/>
                  </a:lnTo>
                  <a:lnTo>
                    <a:pt x="0" y="3814"/>
                  </a:lnTo>
                  <a:lnTo>
                    <a:pt x="19" y="4469"/>
                  </a:lnTo>
                  <a:lnTo>
                    <a:pt x="77" y="5085"/>
                  </a:lnTo>
                  <a:lnTo>
                    <a:pt x="154" y="5682"/>
                  </a:lnTo>
                  <a:lnTo>
                    <a:pt x="289" y="6202"/>
                  </a:lnTo>
                  <a:lnTo>
                    <a:pt x="424" y="6665"/>
                  </a:lnTo>
                  <a:lnTo>
                    <a:pt x="520" y="6877"/>
                  </a:lnTo>
                  <a:lnTo>
                    <a:pt x="597" y="7069"/>
                  </a:lnTo>
                  <a:lnTo>
                    <a:pt x="694" y="7242"/>
                  </a:lnTo>
                  <a:lnTo>
                    <a:pt x="790" y="7397"/>
                  </a:lnTo>
                  <a:lnTo>
                    <a:pt x="905" y="7531"/>
                  </a:lnTo>
                  <a:lnTo>
                    <a:pt x="1002" y="7647"/>
                  </a:lnTo>
                  <a:lnTo>
                    <a:pt x="1117" y="7531"/>
                  </a:lnTo>
                  <a:lnTo>
                    <a:pt x="1214" y="7397"/>
                  </a:lnTo>
                  <a:lnTo>
                    <a:pt x="1310" y="7242"/>
                  </a:lnTo>
                  <a:lnTo>
                    <a:pt x="1406" y="7069"/>
                  </a:lnTo>
                  <a:lnTo>
                    <a:pt x="1502" y="6877"/>
                  </a:lnTo>
                  <a:lnTo>
                    <a:pt x="1580" y="6665"/>
                  </a:lnTo>
                  <a:lnTo>
                    <a:pt x="1734" y="6202"/>
                  </a:lnTo>
                  <a:lnTo>
                    <a:pt x="1849" y="5682"/>
                  </a:lnTo>
                  <a:lnTo>
                    <a:pt x="1926" y="5085"/>
                  </a:lnTo>
                  <a:lnTo>
                    <a:pt x="1984" y="4469"/>
                  </a:lnTo>
                  <a:lnTo>
                    <a:pt x="2003" y="3814"/>
                  </a:lnTo>
                  <a:lnTo>
                    <a:pt x="1984" y="3159"/>
                  </a:lnTo>
                  <a:lnTo>
                    <a:pt x="1926" y="2543"/>
                  </a:lnTo>
                  <a:lnTo>
                    <a:pt x="1849" y="1965"/>
                  </a:lnTo>
                  <a:lnTo>
                    <a:pt x="1734" y="1426"/>
                  </a:lnTo>
                  <a:lnTo>
                    <a:pt x="1580" y="964"/>
                  </a:lnTo>
                  <a:lnTo>
                    <a:pt x="1502" y="752"/>
                  </a:lnTo>
                  <a:lnTo>
                    <a:pt x="1406" y="559"/>
                  </a:lnTo>
                  <a:lnTo>
                    <a:pt x="1310" y="386"/>
                  </a:lnTo>
                  <a:lnTo>
                    <a:pt x="1214" y="232"/>
                  </a:lnTo>
                  <a:lnTo>
                    <a:pt x="1117" y="97"/>
                  </a:lnTo>
                  <a:lnTo>
                    <a:pt x="100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25"/>
            <p:cNvSpPr/>
            <p:nvPr/>
          </p:nvSpPr>
          <p:spPr>
            <a:xfrm>
              <a:off x="6092813" y="4139300"/>
              <a:ext cx="210450" cy="361650"/>
            </a:xfrm>
            <a:custGeom>
              <a:rect b="b" l="l" r="r" t="t"/>
              <a:pathLst>
                <a:path extrusionOk="0" h="14466" w="8418">
                  <a:moveTo>
                    <a:pt x="1" y="1"/>
                  </a:moveTo>
                  <a:lnTo>
                    <a:pt x="1" y="14465"/>
                  </a:lnTo>
                  <a:lnTo>
                    <a:pt x="5933" y="14465"/>
                  </a:lnTo>
                  <a:lnTo>
                    <a:pt x="6068" y="14446"/>
                  </a:lnTo>
                  <a:lnTo>
                    <a:pt x="6203" y="14388"/>
                  </a:lnTo>
                  <a:lnTo>
                    <a:pt x="6318" y="14330"/>
                  </a:lnTo>
                  <a:lnTo>
                    <a:pt x="6453" y="14253"/>
                  </a:lnTo>
                  <a:lnTo>
                    <a:pt x="6569" y="14157"/>
                  </a:lnTo>
                  <a:lnTo>
                    <a:pt x="6703" y="14041"/>
                  </a:lnTo>
                  <a:lnTo>
                    <a:pt x="6819" y="13907"/>
                  </a:lnTo>
                  <a:lnTo>
                    <a:pt x="7050" y="13599"/>
                  </a:lnTo>
                  <a:lnTo>
                    <a:pt x="7262" y="13233"/>
                  </a:lnTo>
                  <a:lnTo>
                    <a:pt x="7474" y="12828"/>
                  </a:lnTo>
                  <a:lnTo>
                    <a:pt x="7647" y="12347"/>
                  </a:lnTo>
                  <a:lnTo>
                    <a:pt x="7820" y="11846"/>
                  </a:lnTo>
                  <a:lnTo>
                    <a:pt x="7975" y="11287"/>
                  </a:lnTo>
                  <a:lnTo>
                    <a:pt x="8109" y="10690"/>
                  </a:lnTo>
                  <a:lnTo>
                    <a:pt x="8206" y="10055"/>
                  </a:lnTo>
                  <a:lnTo>
                    <a:pt x="8302" y="9381"/>
                  </a:lnTo>
                  <a:lnTo>
                    <a:pt x="8360" y="8687"/>
                  </a:lnTo>
                  <a:lnTo>
                    <a:pt x="8398" y="7975"/>
                  </a:lnTo>
                  <a:lnTo>
                    <a:pt x="8418" y="7243"/>
                  </a:lnTo>
                  <a:lnTo>
                    <a:pt x="8398" y="6492"/>
                  </a:lnTo>
                  <a:lnTo>
                    <a:pt x="8360" y="5779"/>
                  </a:lnTo>
                  <a:lnTo>
                    <a:pt x="8302" y="5086"/>
                  </a:lnTo>
                  <a:lnTo>
                    <a:pt x="8206" y="4411"/>
                  </a:lnTo>
                  <a:lnTo>
                    <a:pt x="8109" y="3776"/>
                  </a:lnTo>
                  <a:lnTo>
                    <a:pt x="7975" y="3179"/>
                  </a:lnTo>
                  <a:lnTo>
                    <a:pt x="7820" y="2640"/>
                  </a:lnTo>
                  <a:lnTo>
                    <a:pt x="7647" y="2119"/>
                  </a:lnTo>
                  <a:lnTo>
                    <a:pt x="7474" y="1657"/>
                  </a:lnTo>
                  <a:lnTo>
                    <a:pt x="7262" y="1234"/>
                  </a:lnTo>
                  <a:lnTo>
                    <a:pt x="7050" y="868"/>
                  </a:lnTo>
                  <a:lnTo>
                    <a:pt x="6819" y="559"/>
                  </a:lnTo>
                  <a:lnTo>
                    <a:pt x="6703" y="444"/>
                  </a:lnTo>
                  <a:lnTo>
                    <a:pt x="6569" y="328"/>
                  </a:lnTo>
                  <a:lnTo>
                    <a:pt x="6453" y="232"/>
                  </a:lnTo>
                  <a:lnTo>
                    <a:pt x="6318" y="136"/>
                  </a:lnTo>
                  <a:lnTo>
                    <a:pt x="6203" y="78"/>
                  </a:lnTo>
                  <a:lnTo>
                    <a:pt x="6068" y="39"/>
                  </a:lnTo>
                  <a:lnTo>
                    <a:pt x="593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25"/>
            <p:cNvSpPr/>
            <p:nvPr/>
          </p:nvSpPr>
          <p:spPr>
            <a:xfrm>
              <a:off x="6027338" y="4139300"/>
              <a:ext cx="131000" cy="361650"/>
            </a:xfrm>
            <a:custGeom>
              <a:rect b="b" l="l" r="r" t="t"/>
              <a:pathLst>
                <a:path extrusionOk="0" h="14466" w="5240">
                  <a:moveTo>
                    <a:pt x="2485" y="1"/>
                  </a:moveTo>
                  <a:lnTo>
                    <a:pt x="2350" y="39"/>
                  </a:lnTo>
                  <a:lnTo>
                    <a:pt x="2215" y="78"/>
                  </a:lnTo>
                  <a:lnTo>
                    <a:pt x="2100" y="136"/>
                  </a:lnTo>
                  <a:lnTo>
                    <a:pt x="1965" y="232"/>
                  </a:lnTo>
                  <a:lnTo>
                    <a:pt x="1850" y="328"/>
                  </a:lnTo>
                  <a:lnTo>
                    <a:pt x="1715" y="444"/>
                  </a:lnTo>
                  <a:lnTo>
                    <a:pt x="1599" y="559"/>
                  </a:lnTo>
                  <a:lnTo>
                    <a:pt x="1368" y="868"/>
                  </a:lnTo>
                  <a:lnTo>
                    <a:pt x="1156" y="1234"/>
                  </a:lnTo>
                  <a:lnTo>
                    <a:pt x="964" y="1657"/>
                  </a:lnTo>
                  <a:lnTo>
                    <a:pt x="771" y="2119"/>
                  </a:lnTo>
                  <a:lnTo>
                    <a:pt x="598" y="2640"/>
                  </a:lnTo>
                  <a:lnTo>
                    <a:pt x="444" y="3179"/>
                  </a:lnTo>
                  <a:lnTo>
                    <a:pt x="309" y="3776"/>
                  </a:lnTo>
                  <a:lnTo>
                    <a:pt x="212" y="4411"/>
                  </a:lnTo>
                  <a:lnTo>
                    <a:pt x="116" y="5086"/>
                  </a:lnTo>
                  <a:lnTo>
                    <a:pt x="58" y="5779"/>
                  </a:lnTo>
                  <a:lnTo>
                    <a:pt x="20" y="6492"/>
                  </a:lnTo>
                  <a:lnTo>
                    <a:pt x="1" y="7243"/>
                  </a:lnTo>
                  <a:lnTo>
                    <a:pt x="20" y="7975"/>
                  </a:lnTo>
                  <a:lnTo>
                    <a:pt x="58" y="8687"/>
                  </a:lnTo>
                  <a:lnTo>
                    <a:pt x="116" y="9381"/>
                  </a:lnTo>
                  <a:lnTo>
                    <a:pt x="212" y="10055"/>
                  </a:lnTo>
                  <a:lnTo>
                    <a:pt x="309" y="10690"/>
                  </a:lnTo>
                  <a:lnTo>
                    <a:pt x="444" y="11287"/>
                  </a:lnTo>
                  <a:lnTo>
                    <a:pt x="598" y="11846"/>
                  </a:lnTo>
                  <a:lnTo>
                    <a:pt x="771" y="12347"/>
                  </a:lnTo>
                  <a:lnTo>
                    <a:pt x="964" y="12828"/>
                  </a:lnTo>
                  <a:lnTo>
                    <a:pt x="1156" y="13233"/>
                  </a:lnTo>
                  <a:lnTo>
                    <a:pt x="1368" y="13599"/>
                  </a:lnTo>
                  <a:lnTo>
                    <a:pt x="1599" y="13907"/>
                  </a:lnTo>
                  <a:lnTo>
                    <a:pt x="1715" y="14041"/>
                  </a:lnTo>
                  <a:lnTo>
                    <a:pt x="1850" y="14157"/>
                  </a:lnTo>
                  <a:lnTo>
                    <a:pt x="1965" y="14253"/>
                  </a:lnTo>
                  <a:lnTo>
                    <a:pt x="2100" y="14330"/>
                  </a:lnTo>
                  <a:lnTo>
                    <a:pt x="2215" y="14388"/>
                  </a:lnTo>
                  <a:lnTo>
                    <a:pt x="2350" y="14446"/>
                  </a:lnTo>
                  <a:lnTo>
                    <a:pt x="2485" y="14465"/>
                  </a:lnTo>
                  <a:lnTo>
                    <a:pt x="2755" y="14465"/>
                  </a:lnTo>
                  <a:lnTo>
                    <a:pt x="2890" y="14446"/>
                  </a:lnTo>
                  <a:lnTo>
                    <a:pt x="3024" y="14388"/>
                  </a:lnTo>
                  <a:lnTo>
                    <a:pt x="3159" y="14330"/>
                  </a:lnTo>
                  <a:lnTo>
                    <a:pt x="3275" y="14253"/>
                  </a:lnTo>
                  <a:lnTo>
                    <a:pt x="3410" y="14157"/>
                  </a:lnTo>
                  <a:lnTo>
                    <a:pt x="3525" y="14041"/>
                  </a:lnTo>
                  <a:lnTo>
                    <a:pt x="3641" y="13907"/>
                  </a:lnTo>
                  <a:lnTo>
                    <a:pt x="3872" y="13599"/>
                  </a:lnTo>
                  <a:lnTo>
                    <a:pt x="4084" y="13233"/>
                  </a:lnTo>
                  <a:lnTo>
                    <a:pt x="4296" y="12828"/>
                  </a:lnTo>
                  <a:lnTo>
                    <a:pt x="4469" y="12347"/>
                  </a:lnTo>
                  <a:lnTo>
                    <a:pt x="4642" y="11846"/>
                  </a:lnTo>
                  <a:lnTo>
                    <a:pt x="4796" y="11287"/>
                  </a:lnTo>
                  <a:lnTo>
                    <a:pt x="4931" y="10690"/>
                  </a:lnTo>
                  <a:lnTo>
                    <a:pt x="5047" y="10055"/>
                  </a:lnTo>
                  <a:lnTo>
                    <a:pt x="5124" y="9381"/>
                  </a:lnTo>
                  <a:lnTo>
                    <a:pt x="5201" y="8687"/>
                  </a:lnTo>
                  <a:lnTo>
                    <a:pt x="5239" y="7975"/>
                  </a:lnTo>
                  <a:lnTo>
                    <a:pt x="5239" y="7243"/>
                  </a:lnTo>
                  <a:lnTo>
                    <a:pt x="5239" y="6492"/>
                  </a:lnTo>
                  <a:lnTo>
                    <a:pt x="5201" y="5779"/>
                  </a:lnTo>
                  <a:lnTo>
                    <a:pt x="5124" y="5086"/>
                  </a:lnTo>
                  <a:lnTo>
                    <a:pt x="5047" y="4411"/>
                  </a:lnTo>
                  <a:lnTo>
                    <a:pt x="4931" y="3776"/>
                  </a:lnTo>
                  <a:lnTo>
                    <a:pt x="4796" y="3179"/>
                  </a:lnTo>
                  <a:lnTo>
                    <a:pt x="4642" y="2640"/>
                  </a:lnTo>
                  <a:lnTo>
                    <a:pt x="4469" y="2119"/>
                  </a:lnTo>
                  <a:lnTo>
                    <a:pt x="4296" y="1657"/>
                  </a:lnTo>
                  <a:lnTo>
                    <a:pt x="4084" y="1234"/>
                  </a:lnTo>
                  <a:lnTo>
                    <a:pt x="3872" y="868"/>
                  </a:lnTo>
                  <a:lnTo>
                    <a:pt x="3641" y="559"/>
                  </a:lnTo>
                  <a:lnTo>
                    <a:pt x="3525" y="444"/>
                  </a:lnTo>
                  <a:lnTo>
                    <a:pt x="3410" y="328"/>
                  </a:lnTo>
                  <a:lnTo>
                    <a:pt x="3275" y="232"/>
                  </a:lnTo>
                  <a:lnTo>
                    <a:pt x="3159" y="136"/>
                  </a:lnTo>
                  <a:lnTo>
                    <a:pt x="3024" y="78"/>
                  </a:lnTo>
                  <a:lnTo>
                    <a:pt x="2890" y="39"/>
                  </a:lnTo>
                  <a:lnTo>
                    <a:pt x="275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25"/>
            <p:cNvSpPr/>
            <p:nvPr/>
          </p:nvSpPr>
          <p:spPr>
            <a:xfrm>
              <a:off x="6056713" y="4219725"/>
              <a:ext cx="72725" cy="200800"/>
            </a:xfrm>
            <a:custGeom>
              <a:rect b="b" l="l" r="r" t="t"/>
              <a:pathLst>
                <a:path extrusionOk="0" h="8032" w="2909">
                  <a:moveTo>
                    <a:pt x="1445" y="0"/>
                  </a:moveTo>
                  <a:lnTo>
                    <a:pt x="1291" y="20"/>
                  </a:lnTo>
                  <a:lnTo>
                    <a:pt x="1156" y="77"/>
                  </a:lnTo>
                  <a:lnTo>
                    <a:pt x="1021" y="174"/>
                  </a:lnTo>
                  <a:lnTo>
                    <a:pt x="886" y="308"/>
                  </a:lnTo>
                  <a:lnTo>
                    <a:pt x="752" y="482"/>
                  </a:lnTo>
                  <a:lnTo>
                    <a:pt x="636" y="694"/>
                  </a:lnTo>
                  <a:lnTo>
                    <a:pt x="520" y="925"/>
                  </a:lnTo>
                  <a:lnTo>
                    <a:pt x="424" y="1175"/>
                  </a:lnTo>
                  <a:lnTo>
                    <a:pt x="328" y="1464"/>
                  </a:lnTo>
                  <a:lnTo>
                    <a:pt x="251" y="1772"/>
                  </a:lnTo>
                  <a:lnTo>
                    <a:pt x="174" y="2100"/>
                  </a:lnTo>
                  <a:lnTo>
                    <a:pt x="116" y="2446"/>
                  </a:lnTo>
                  <a:lnTo>
                    <a:pt x="58" y="2832"/>
                  </a:lnTo>
                  <a:lnTo>
                    <a:pt x="20" y="3217"/>
                  </a:lnTo>
                  <a:lnTo>
                    <a:pt x="0" y="3602"/>
                  </a:lnTo>
                  <a:lnTo>
                    <a:pt x="0" y="4026"/>
                  </a:lnTo>
                  <a:lnTo>
                    <a:pt x="0" y="4430"/>
                  </a:lnTo>
                  <a:lnTo>
                    <a:pt x="20" y="4835"/>
                  </a:lnTo>
                  <a:lnTo>
                    <a:pt x="58" y="5220"/>
                  </a:lnTo>
                  <a:lnTo>
                    <a:pt x="116" y="5586"/>
                  </a:lnTo>
                  <a:lnTo>
                    <a:pt x="174" y="5932"/>
                  </a:lnTo>
                  <a:lnTo>
                    <a:pt x="251" y="6260"/>
                  </a:lnTo>
                  <a:lnTo>
                    <a:pt x="328" y="6568"/>
                  </a:lnTo>
                  <a:lnTo>
                    <a:pt x="424" y="6857"/>
                  </a:lnTo>
                  <a:lnTo>
                    <a:pt x="520" y="7127"/>
                  </a:lnTo>
                  <a:lnTo>
                    <a:pt x="636" y="7358"/>
                  </a:lnTo>
                  <a:lnTo>
                    <a:pt x="752" y="7550"/>
                  </a:lnTo>
                  <a:lnTo>
                    <a:pt x="886" y="7724"/>
                  </a:lnTo>
                  <a:lnTo>
                    <a:pt x="1021" y="7858"/>
                  </a:lnTo>
                  <a:lnTo>
                    <a:pt x="1156" y="7955"/>
                  </a:lnTo>
                  <a:lnTo>
                    <a:pt x="1291" y="8013"/>
                  </a:lnTo>
                  <a:lnTo>
                    <a:pt x="1445" y="8032"/>
                  </a:lnTo>
                  <a:lnTo>
                    <a:pt x="1599" y="8013"/>
                  </a:lnTo>
                  <a:lnTo>
                    <a:pt x="1734" y="7955"/>
                  </a:lnTo>
                  <a:lnTo>
                    <a:pt x="1888" y="7858"/>
                  </a:lnTo>
                  <a:lnTo>
                    <a:pt x="2023" y="7724"/>
                  </a:lnTo>
                  <a:lnTo>
                    <a:pt x="2138" y="7550"/>
                  </a:lnTo>
                  <a:lnTo>
                    <a:pt x="2254" y="7358"/>
                  </a:lnTo>
                  <a:lnTo>
                    <a:pt x="2369" y="7127"/>
                  </a:lnTo>
                  <a:lnTo>
                    <a:pt x="2485" y="6857"/>
                  </a:lnTo>
                  <a:lnTo>
                    <a:pt x="2562" y="6568"/>
                  </a:lnTo>
                  <a:lnTo>
                    <a:pt x="2658" y="6260"/>
                  </a:lnTo>
                  <a:lnTo>
                    <a:pt x="2735" y="5932"/>
                  </a:lnTo>
                  <a:lnTo>
                    <a:pt x="2793" y="5586"/>
                  </a:lnTo>
                  <a:lnTo>
                    <a:pt x="2832" y="5220"/>
                  </a:lnTo>
                  <a:lnTo>
                    <a:pt x="2870" y="4835"/>
                  </a:lnTo>
                  <a:lnTo>
                    <a:pt x="2889" y="4430"/>
                  </a:lnTo>
                  <a:lnTo>
                    <a:pt x="2909" y="4026"/>
                  </a:lnTo>
                  <a:lnTo>
                    <a:pt x="2889" y="3602"/>
                  </a:lnTo>
                  <a:lnTo>
                    <a:pt x="2870" y="3217"/>
                  </a:lnTo>
                  <a:lnTo>
                    <a:pt x="2832" y="2832"/>
                  </a:lnTo>
                  <a:lnTo>
                    <a:pt x="2793" y="2446"/>
                  </a:lnTo>
                  <a:lnTo>
                    <a:pt x="2735" y="2100"/>
                  </a:lnTo>
                  <a:lnTo>
                    <a:pt x="2658" y="1772"/>
                  </a:lnTo>
                  <a:lnTo>
                    <a:pt x="2562" y="1464"/>
                  </a:lnTo>
                  <a:lnTo>
                    <a:pt x="2485" y="1175"/>
                  </a:lnTo>
                  <a:lnTo>
                    <a:pt x="2369" y="925"/>
                  </a:lnTo>
                  <a:lnTo>
                    <a:pt x="2254" y="694"/>
                  </a:lnTo>
                  <a:lnTo>
                    <a:pt x="2138" y="482"/>
                  </a:lnTo>
                  <a:lnTo>
                    <a:pt x="2023" y="308"/>
                  </a:lnTo>
                  <a:lnTo>
                    <a:pt x="1888" y="174"/>
                  </a:lnTo>
                  <a:lnTo>
                    <a:pt x="1734" y="77"/>
                  </a:lnTo>
                  <a:lnTo>
                    <a:pt x="1599"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25"/>
            <p:cNvSpPr/>
            <p:nvPr/>
          </p:nvSpPr>
          <p:spPr>
            <a:xfrm>
              <a:off x="6056713" y="4219725"/>
              <a:ext cx="72725" cy="200800"/>
            </a:xfrm>
            <a:custGeom>
              <a:rect b="b" l="l" r="r" t="t"/>
              <a:pathLst>
                <a:path extrusionOk="0" h="8032" w="2909">
                  <a:moveTo>
                    <a:pt x="1445" y="0"/>
                  </a:moveTo>
                  <a:lnTo>
                    <a:pt x="1291" y="20"/>
                  </a:lnTo>
                  <a:lnTo>
                    <a:pt x="1156" y="77"/>
                  </a:lnTo>
                  <a:lnTo>
                    <a:pt x="1021" y="174"/>
                  </a:lnTo>
                  <a:lnTo>
                    <a:pt x="886" y="308"/>
                  </a:lnTo>
                  <a:lnTo>
                    <a:pt x="752" y="482"/>
                  </a:lnTo>
                  <a:lnTo>
                    <a:pt x="636" y="694"/>
                  </a:lnTo>
                  <a:lnTo>
                    <a:pt x="520" y="925"/>
                  </a:lnTo>
                  <a:lnTo>
                    <a:pt x="424" y="1175"/>
                  </a:lnTo>
                  <a:lnTo>
                    <a:pt x="328" y="1464"/>
                  </a:lnTo>
                  <a:lnTo>
                    <a:pt x="251" y="1772"/>
                  </a:lnTo>
                  <a:lnTo>
                    <a:pt x="174" y="2100"/>
                  </a:lnTo>
                  <a:lnTo>
                    <a:pt x="116" y="2446"/>
                  </a:lnTo>
                  <a:lnTo>
                    <a:pt x="58" y="2832"/>
                  </a:lnTo>
                  <a:lnTo>
                    <a:pt x="20" y="3217"/>
                  </a:lnTo>
                  <a:lnTo>
                    <a:pt x="0" y="3602"/>
                  </a:lnTo>
                  <a:lnTo>
                    <a:pt x="0" y="4026"/>
                  </a:lnTo>
                  <a:lnTo>
                    <a:pt x="0" y="4430"/>
                  </a:lnTo>
                  <a:lnTo>
                    <a:pt x="20" y="4835"/>
                  </a:lnTo>
                  <a:lnTo>
                    <a:pt x="58" y="5220"/>
                  </a:lnTo>
                  <a:lnTo>
                    <a:pt x="116" y="5586"/>
                  </a:lnTo>
                  <a:lnTo>
                    <a:pt x="174" y="5932"/>
                  </a:lnTo>
                  <a:lnTo>
                    <a:pt x="251" y="6260"/>
                  </a:lnTo>
                  <a:lnTo>
                    <a:pt x="328" y="6568"/>
                  </a:lnTo>
                  <a:lnTo>
                    <a:pt x="424" y="6857"/>
                  </a:lnTo>
                  <a:lnTo>
                    <a:pt x="520" y="7127"/>
                  </a:lnTo>
                  <a:lnTo>
                    <a:pt x="636" y="7358"/>
                  </a:lnTo>
                  <a:lnTo>
                    <a:pt x="752" y="7550"/>
                  </a:lnTo>
                  <a:lnTo>
                    <a:pt x="886" y="7724"/>
                  </a:lnTo>
                  <a:lnTo>
                    <a:pt x="1021" y="7858"/>
                  </a:lnTo>
                  <a:lnTo>
                    <a:pt x="1156" y="7955"/>
                  </a:lnTo>
                  <a:lnTo>
                    <a:pt x="1291" y="8013"/>
                  </a:lnTo>
                  <a:lnTo>
                    <a:pt x="1445" y="8032"/>
                  </a:lnTo>
                  <a:lnTo>
                    <a:pt x="1560" y="8032"/>
                  </a:lnTo>
                  <a:lnTo>
                    <a:pt x="1676" y="7993"/>
                  </a:lnTo>
                  <a:lnTo>
                    <a:pt x="1792" y="7916"/>
                  </a:lnTo>
                  <a:lnTo>
                    <a:pt x="1907" y="7839"/>
                  </a:lnTo>
                  <a:lnTo>
                    <a:pt x="2003" y="7724"/>
                  </a:lnTo>
                  <a:lnTo>
                    <a:pt x="2119" y="7608"/>
                  </a:lnTo>
                  <a:lnTo>
                    <a:pt x="2215" y="7454"/>
                  </a:lnTo>
                  <a:lnTo>
                    <a:pt x="2312" y="7281"/>
                  </a:lnTo>
                  <a:lnTo>
                    <a:pt x="2389" y="7088"/>
                  </a:lnTo>
                  <a:lnTo>
                    <a:pt x="2466" y="6876"/>
                  </a:lnTo>
                  <a:lnTo>
                    <a:pt x="2620" y="6395"/>
                  </a:lnTo>
                  <a:lnTo>
                    <a:pt x="2735" y="5875"/>
                  </a:lnTo>
                  <a:lnTo>
                    <a:pt x="2832" y="5297"/>
                  </a:lnTo>
                  <a:lnTo>
                    <a:pt x="2889" y="4681"/>
                  </a:lnTo>
                  <a:lnTo>
                    <a:pt x="2909" y="4026"/>
                  </a:lnTo>
                  <a:lnTo>
                    <a:pt x="2889" y="3371"/>
                  </a:lnTo>
                  <a:lnTo>
                    <a:pt x="2832" y="2735"/>
                  </a:lnTo>
                  <a:lnTo>
                    <a:pt x="2735" y="2157"/>
                  </a:lnTo>
                  <a:lnTo>
                    <a:pt x="2620" y="1637"/>
                  </a:lnTo>
                  <a:lnTo>
                    <a:pt x="2466" y="1156"/>
                  </a:lnTo>
                  <a:lnTo>
                    <a:pt x="2389" y="963"/>
                  </a:lnTo>
                  <a:lnTo>
                    <a:pt x="2312" y="771"/>
                  </a:lnTo>
                  <a:lnTo>
                    <a:pt x="2215" y="597"/>
                  </a:lnTo>
                  <a:lnTo>
                    <a:pt x="2119" y="443"/>
                  </a:lnTo>
                  <a:lnTo>
                    <a:pt x="2003" y="308"/>
                  </a:lnTo>
                  <a:lnTo>
                    <a:pt x="1907" y="193"/>
                  </a:lnTo>
                  <a:lnTo>
                    <a:pt x="1792" y="116"/>
                  </a:lnTo>
                  <a:lnTo>
                    <a:pt x="1676" y="58"/>
                  </a:lnTo>
                  <a:lnTo>
                    <a:pt x="1560" y="20"/>
                  </a:lnTo>
                  <a:lnTo>
                    <a:pt x="1445"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25"/>
            <p:cNvSpPr/>
            <p:nvPr/>
          </p:nvSpPr>
          <p:spPr>
            <a:xfrm>
              <a:off x="6078863" y="4224525"/>
              <a:ext cx="50575" cy="191200"/>
            </a:xfrm>
            <a:custGeom>
              <a:rect b="b" l="l" r="r" t="t"/>
              <a:pathLst>
                <a:path extrusionOk="0" h="7648" w="2023">
                  <a:moveTo>
                    <a:pt x="1021" y="1"/>
                  </a:moveTo>
                  <a:lnTo>
                    <a:pt x="906" y="116"/>
                  </a:lnTo>
                  <a:lnTo>
                    <a:pt x="809" y="251"/>
                  </a:lnTo>
                  <a:lnTo>
                    <a:pt x="694" y="405"/>
                  </a:lnTo>
                  <a:lnTo>
                    <a:pt x="617" y="579"/>
                  </a:lnTo>
                  <a:lnTo>
                    <a:pt x="520" y="771"/>
                  </a:lnTo>
                  <a:lnTo>
                    <a:pt x="443" y="964"/>
                  </a:lnTo>
                  <a:lnTo>
                    <a:pt x="289" y="1445"/>
                  </a:lnTo>
                  <a:lnTo>
                    <a:pt x="174" y="1965"/>
                  </a:lnTo>
                  <a:lnTo>
                    <a:pt x="77" y="2543"/>
                  </a:lnTo>
                  <a:lnTo>
                    <a:pt x="20" y="3179"/>
                  </a:lnTo>
                  <a:lnTo>
                    <a:pt x="0" y="3834"/>
                  </a:lnTo>
                  <a:lnTo>
                    <a:pt x="20" y="4489"/>
                  </a:lnTo>
                  <a:lnTo>
                    <a:pt x="77" y="5105"/>
                  </a:lnTo>
                  <a:lnTo>
                    <a:pt x="174" y="5683"/>
                  </a:lnTo>
                  <a:lnTo>
                    <a:pt x="289" y="6203"/>
                  </a:lnTo>
                  <a:lnTo>
                    <a:pt x="443" y="6684"/>
                  </a:lnTo>
                  <a:lnTo>
                    <a:pt x="520" y="6896"/>
                  </a:lnTo>
                  <a:lnTo>
                    <a:pt x="617" y="7089"/>
                  </a:lnTo>
                  <a:lnTo>
                    <a:pt x="694" y="7262"/>
                  </a:lnTo>
                  <a:lnTo>
                    <a:pt x="809" y="7416"/>
                  </a:lnTo>
                  <a:lnTo>
                    <a:pt x="906" y="7532"/>
                  </a:lnTo>
                  <a:lnTo>
                    <a:pt x="1021" y="7647"/>
                  </a:lnTo>
                  <a:lnTo>
                    <a:pt x="1117" y="7532"/>
                  </a:lnTo>
                  <a:lnTo>
                    <a:pt x="1233" y="7416"/>
                  </a:lnTo>
                  <a:lnTo>
                    <a:pt x="1329" y="7262"/>
                  </a:lnTo>
                  <a:lnTo>
                    <a:pt x="1426" y="7089"/>
                  </a:lnTo>
                  <a:lnTo>
                    <a:pt x="1503" y="6896"/>
                  </a:lnTo>
                  <a:lnTo>
                    <a:pt x="1580" y="6684"/>
                  </a:lnTo>
                  <a:lnTo>
                    <a:pt x="1734" y="6203"/>
                  </a:lnTo>
                  <a:lnTo>
                    <a:pt x="1849" y="5683"/>
                  </a:lnTo>
                  <a:lnTo>
                    <a:pt x="1946" y="5105"/>
                  </a:lnTo>
                  <a:lnTo>
                    <a:pt x="2003" y="4489"/>
                  </a:lnTo>
                  <a:lnTo>
                    <a:pt x="2023" y="3834"/>
                  </a:lnTo>
                  <a:lnTo>
                    <a:pt x="2003" y="3179"/>
                  </a:lnTo>
                  <a:lnTo>
                    <a:pt x="1946" y="2543"/>
                  </a:lnTo>
                  <a:lnTo>
                    <a:pt x="1849" y="1965"/>
                  </a:lnTo>
                  <a:lnTo>
                    <a:pt x="1734" y="1445"/>
                  </a:lnTo>
                  <a:lnTo>
                    <a:pt x="1580" y="964"/>
                  </a:lnTo>
                  <a:lnTo>
                    <a:pt x="1503" y="771"/>
                  </a:lnTo>
                  <a:lnTo>
                    <a:pt x="1426" y="579"/>
                  </a:lnTo>
                  <a:lnTo>
                    <a:pt x="1329" y="405"/>
                  </a:lnTo>
                  <a:lnTo>
                    <a:pt x="1233" y="251"/>
                  </a:lnTo>
                  <a:lnTo>
                    <a:pt x="1117" y="116"/>
                  </a:lnTo>
                  <a:lnTo>
                    <a:pt x="1021"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25"/>
            <p:cNvSpPr/>
            <p:nvPr/>
          </p:nvSpPr>
          <p:spPr>
            <a:xfrm>
              <a:off x="5819338" y="3509025"/>
              <a:ext cx="1534550" cy="892725"/>
            </a:xfrm>
            <a:custGeom>
              <a:rect b="b" l="l" r="r" t="t"/>
              <a:pathLst>
                <a:path extrusionOk="0" h="35709" w="61382">
                  <a:moveTo>
                    <a:pt x="20493" y="0"/>
                  </a:moveTo>
                  <a:lnTo>
                    <a:pt x="19973" y="20"/>
                  </a:lnTo>
                  <a:lnTo>
                    <a:pt x="19453" y="58"/>
                  </a:lnTo>
                  <a:lnTo>
                    <a:pt x="18933" y="135"/>
                  </a:lnTo>
                  <a:lnTo>
                    <a:pt x="18432" y="232"/>
                  </a:lnTo>
                  <a:lnTo>
                    <a:pt x="17931" y="347"/>
                  </a:lnTo>
                  <a:lnTo>
                    <a:pt x="17431" y="501"/>
                  </a:lnTo>
                  <a:lnTo>
                    <a:pt x="16949" y="674"/>
                  </a:lnTo>
                  <a:lnTo>
                    <a:pt x="16468" y="886"/>
                  </a:lnTo>
                  <a:lnTo>
                    <a:pt x="16005" y="1117"/>
                  </a:lnTo>
                  <a:lnTo>
                    <a:pt x="15562" y="1368"/>
                  </a:lnTo>
                  <a:lnTo>
                    <a:pt x="15119" y="1637"/>
                  </a:lnTo>
                  <a:lnTo>
                    <a:pt x="14696" y="1946"/>
                  </a:lnTo>
                  <a:lnTo>
                    <a:pt x="14291" y="2254"/>
                  </a:lnTo>
                  <a:lnTo>
                    <a:pt x="13887" y="2601"/>
                  </a:lnTo>
                  <a:lnTo>
                    <a:pt x="13521" y="2966"/>
                  </a:lnTo>
                  <a:lnTo>
                    <a:pt x="13174" y="3371"/>
                  </a:lnTo>
                  <a:lnTo>
                    <a:pt x="4488" y="13444"/>
                  </a:lnTo>
                  <a:lnTo>
                    <a:pt x="2947" y="14580"/>
                  </a:lnTo>
                  <a:lnTo>
                    <a:pt x="2600" y="14850"/>
                  </a:lnTo>
                  <a:lnTo>
                    <a:pt x="2273" y="15120"/>
                  </a:lnTo>
                  <a:lnTo>
                    <a:pt x="1984" y="15428"/>
                  </a:lnTo>
                  <a:lnTo>
                    <a:pt x="1695" y="15736"/>
                  </a:lnTo>
                  <a:lnTo>
                    <a:pt x="1445" y="16063"/>
                  </a:lnTo>
                  <a:lnTo>
                    <a:pt x="1194" y="16410"/>
                  </a:lnTo>
                  <a:lnTo>
                    <a:pt x="982" y="16757"/>
                  </a:lnTo>
                  <a:lnTo>
                    <a:pt x="771" y="17123"/>
                  </a:lnTo>
                  <a:lnTo>
                    <a:pt x="597" y="17508"/>
                  </a:lnTo>
                  <a:lnTo>
                    <a:pt x="443" y="17893"/>
                  </a:lnTo>
                  <a:lnTo>
                    <a:pt x="308" y="18278"/>
                  </a:lnTo>
                  <a:lnTo>
                    <a:pt x="193" y="18683"/>
                  </a:lnTo>
                  <a:lnTo>
                    <a:pt x="116" y="19106"/>
                  </a:lnTo>
                  <a:lnTo>
                    <a:pt x="39" y="19530"/>
                  </a:lnTo>
                  <a:lnTo>
                    <a:pt x="19" y="19954"/>
                  </a:lnTo>
                  <a:lnTo>
                    <a:pt x="0" y="20378"/>
                  </a:lnTo>
                  <a:lnTo>
                    <a:pt x="0" y="23016"/>
                  </a:lnTo>
                  <a:lnTo>
                    <a:pt x="116" y="22862"/>
                  </a:lnTo>
                  <a:lnTo>
                    <a:pt x="251" y="22727"/>
                  </a:lnTo>
                  <a:lnTo>
                    <a:pt x="385" y="22631"/>
                  </a:lnTo>
                  <a:lnTo>
                    <a:pt x="520" y="22535"/>
                  </a:lnTo>
                  <a:lnTo>
                    <a:pt x="655" y="22458"/>
                  </a:lnTo>
                  <a:lnTo>
                    <a:pt x="790" y="22419"/>
                  </a:lnTo>
                  <a:lnTo>
                    <a:pt x="925" y="22381"/>
                  </a:lnTo>
                  <a:lnTo>
                    <a:pt x="1079" y="22361"/>
                  </a:lnTo>
                  <a:lnTo>
                    <a:pt x="2465" y="22361"/>
                  </a:lnTo>
                  <a:lnTo>
                    <a:pt x="2562" y="22381"/>
                  </a:lnTo>
                  <a:lnTo>
                    <a:pt x="2677" y="22419"/>
                  </a:lnTo>
                  <a:lnTo>
                    <a:pt x="2774" y="22458"/>
                  </a:lnTo>
                  <a:lnTo>
                    <a:pt x="2889" y="22535"/>
                  </a:lnTo>
                  <a:lnTo>
                    <a:pt x="2986" y="22631"/>
                  </a:lnTo>
                  <a:lnTo>
                    <a:pt x="3082" y="22727"/>
                  </a:lnTo>
                  <a:lnTo>
                    <a:pt x="3178" y="22862"/>
                  </a:lnTo>
                  <a:lnTo>
                    <a:pt x="3274" y="23016"/>
                  </a:lnTo>
                  <a:lnTo>
                    <a:pt x="3467" y="23363"/>
                  </a:lnTo>
                  <a:lnTo>
                    <a:pt x="3640" y="23767"/>
                  </a:lnTo>
                  <a:lnTo>
                    <a:pt x="3814" y="24249"/>
                  </a:lnTo>
                  <a:lnTo>
                    <a:pt x="3949" y="24769"/>
                  </a:lnTo>
                  <a:lnTo>
                    <a:pt x="4103" y="25347"/>
                  </a:lnTo>
                  <a:lnTo>
                    <a:pt x="4218" y="25982"/>
                  </a:lnTo>
                  <a:lnTo>
                    <a:pt x="4314" y="26656"/>
                  </a:lnTo>
                  <a:lnTo>
                    <a:pt x="4411" y="27369"/>
                  </a:lnTo>
                  <a:lnTo>
                    <a:pt x="4488" y="28120"/>
                  </a:lnTo>
                  <a:lnTo>
                    <a:pt x="4546" y="28910"/>
                  </a:lnTo>
                  <a:lnTo>
                    <a:pt x="4565" y="29719"/>
                  </a:lnTo>
                  <a:lnTo>
                    <a:pt x="4584" y="30566"/>
                  </a:lnTo>
                  <a:lnTo>
                    <a:pt x="4565" y="31202"/>
                  </a:lnTo>
                  <a:lnTo>
                    <a:pt x="4565" y="31818"/>
                  </a:lnTo>
                  <a:lnTo>
                    <a:pt x="4526" y="32434"/>
                  </a:lnTo>
                  <a:lnTo>
                    <a:pt x="4488" y="33012"/>
                  </a:lnTo>
                  <a:lnTo>
                    <a:pt x="7685" y="33898"/>
                  </a:lnTo>
                  <a:lnTo>
                    <a:pt x="7685" y="33282"/>
                  </a:lnTo>
                  <a:lnTo>
                    <a:pt x="7685" y="32434"/>
                  </a:lnTo>
                  <a:lnTo>
                    <a:pt x="7743" y="31625"/>
                  </a:lnTo>
                  <a:lnTo>
                    <a:pt x="7801" y="30836"/>
                  </a:lnTo>
                  <a:lnTo>
                    <a:pt x="7916" y="30085"/>
                  </a:lnTo>
                  <a:lnTo>
                    <a:pt x="8032" y="29372"/>
                  </a:lnTo>
                  <a:lnTo>
                    <a:pt x="8186" y="28698"/>
                  </a:lnTo>
                  <a:lnTo>
                    <a:pt x="8359" y="28062"/>
                  </a:lnTo>
                  <a:lnTo>
                    <a:pt x="8552" y="27485"/>
                  </a:lnTo>
                  <a:lnTo>
                    <a:pt x="8764" y="26945"/>
                  </a:lnTo>
                  <a:lnTo>
                    <a:pt x="8975" y="26483"/>
                  </a:lnTo>
                  <a:lnTo>
                    <a:pt x="9226" y="26059"/>
                  </a:lnTo>
                  <a:lnTo>
                    <a:pt x="9361" y="25886"/>
                  </a:lnTo>
                  <a:lnTo>
                    <a:pt x="9495" y="25732"/>
                  </a:lnTo>
                  <a:lnTo>
                    <a:pt x="9630" y="25578"/>
                  </a:lnTo>
                  <a:lnTo>
                    <a:pt x="9765" y="25443"/>
                  </a:lnTo>
                  <a:lnTo>
                    <a:pt x="9900" y="25327"/>
                  </a:lnTo>
                  <a:lnTo>
                    <a:pt x="10054" y="25250"/>
                  </a:lnTo>
                  <a:lnTo>
                    <a:pt x="10189" y="25173"/>
                  </a:lnTo>
                  <a:lnTo>
                    <a:pt x="10343" y="25116"/>
                  </a:lnTo>
                  <a:lnTo>
                    <a:pt x="10497" y="25096"/>
                  </a:lnTo>
                  <a:lnTo>
                    <a:pt x="10651" y="25077"/>
                  </a:lnTo>
                  <a:lnTo>
                    <a:pt x="10805" y="25096"/>
                  </a:lnTo>
                  <a:lnTo>
                    <a:pt x="10940" y="25116"/>
                  </a:lnTo>
                  <a:lnTo>
                    <a:pt x="11094" y="25173"/>
                  </a:lnTo>
                  <a:lnTo>
                    <a:pt x="11248" y="25250"/>
                  </a:lnTo>
                  <a:lnTo>
                    <a:pt x="11383" y="25327"/>
                  </a:lnTo>
                  <a:lnTo>
                    <a:pt x="11518" y="25443"/>
                  </a:lnTo>
                  <a:lnTo>
                    <a:pt x="11672" y="25578"/>
                  </a:lnTo>
                  <a:lnTo>
                    <a:pt x="11807" y="25732"/>
                  </a:lnTo>
                  <a:lnTo>
                    <a:pt x="11922" y="25886"/>
                  </a:lnTo>
                  <a:lnTo>
                    <a:pt x="12057" y="26059"/>
                  </a:lnTo>
                  <a:lnTo>
                    <a:pt x="12307" y="26483"/>
                  </a:lnTo>
                  <a:lnTo>
                    <a:pt x="12538" y="26945"/>
                  </a:lnTo>
                  <a:lnTo>
                    <a:pt x="12750" y="27485"/>
                  </a:lnTo>
                  <a:lnTo>
                    <a:pt x="12943" y="28062"/>
                  </a:lnTo>
                  <a:lnTo>
                    <a:pt x="13097" y="28698"/>
                  </a:lnTo>
                  <a:lnTo>
                    <a:pt x="13251" y="29372"/>
                  </a:lnTo>
                  <a:lnTo>
                    <a:pt x="13386" y="30085"/>
                  </a:lnTo>
                  <a:lnTo>
                    <a:pt x="13482" y="30836"/>
                  </a:lnTo>
                  <a:lnTo>
                    <a:pt x="13559" y="31625"/>
                  </a:lnTo>
                  <a:lnTo>
                    <a:pt x="13598" y="32434"/>
                  </a:lnTo>
                  <a:lnTo>
                    <a:pt x="13617" y="33282"/>
                  </a:lnTo>
                  <a:lnTo>
                    <a:pt x="13617" y="33301"/>
                  </a:lnTo>
                  <a:lnTo>
                    <a:pt x="13617" y="33532"/>
                  </a:lnTo>
                  <a:lnTo>
                    <a:pt x="13656" y="33763"/>
                  </a:lnTo>
                  <a:lnTo>
                    <a:pt x="13713" y="33975"/>
                  </a:lnTo>
                  <a:lnTo>
                    <a:pt x="13790" y="34187"/>
                  </a:lnTo>
                  <a:lnTo>
                    <a:pt x="13887" y="34380"/>
                  </a:lnTo>
                  <a:lnTo>
                    <a:pt x="14002" y="34572"/>
                  </a:lnTo>
                  <a:lnTo>
                    <a:pt x="14118" y="34746"/>
                  </a:lnTo>
                  <a:lnTo>
                    <a:pt x="14272" y="34900"/>
                  </a:lnTo>
                  <a:lnTo>
                    <a:pt x="14426" y="35054"/>
                  </a:lnTo>
                  <a:lnTo>
                    <a:pt x="14599" y="35189"/>
                  </a:lnTo>
                  <a:lnTo>
                    <a:pt x="14792" y="35304"/>
                  </a:lnTo>
                  <a:lnTo>
                    <a:pt x="14985" y="35400"/>
                  </a:lnTo>
                  <a:lnTo>
                    <a:pt x="15196" y="35478"/>
                  </a:lnTo>
                  <a:lnTo>
                    <a:pt x="15408" y="35535"/>
                  </a:lnTo>
                  <a:lnTo>
                    <a:pt x="15639" y="35574"/>
                  </a:lnTo>
                  <a:lnTo>
                    <a:pt x="15870" y="35593"/>
                  </a:lnTo>
                  <a:lnTo>
                    <a:pt x="19992" y="35651"/>
                  </a:lnTo>
                  <a:lnTo>
                    <a:pt x="25481" y="35689"/>
                  </a:lnTo>
                  <a:lnTo>
                    <a:pt x="31760" y="35709"/>
                  </a:lnTo>
                  <a:lnTo>
                    <a:pt x="38251" y="35689"/>
                  </a:lnTo>
                  <a:lnTo>
                    <a:pt x="44375" y="35670"/>
                  </a:lnTo>
                  <a:lnTo>
                    <a:pt x="49576" y="35632"/>
                  </a:lnTo>
                  <a:lnTo>
                    <a:pt x="51636" y="35593"/>
                  </a:lnTo>
                  <a:lnTo>
                    <a:pt x="53254" y="35574"/>
                  </a:lnTo>
                  <a:lnTo>
                    <a:pt x="54352" y="35535"/>
                  </a:lnTo>
                  <a:lnTo>
                    <a:pt x="54660" y="35497"/>
                  </a:lnTo>
                  <a:lnTo>
                    <a:pt x="54834" y="35478"/>
                  </a:lnTo>
                  <a:lnTo>
                    <a:pt x="58955" y="34360"/>
                  </a:lnTo>
                  <a:lnTo>
                    <a:pt x="59167" y="34303"/>
                  </a:lnTo>
                  <a:lnTo>
                    <a:pt x="59379" y="34206"/>
                  </a:lnTo>
                  <a:lnTo>
                    <a:pt x="59591" y="34110"/>
                  </a:lnTo>
                  <a:lnTo>
                    <a:pt x="59783" y="33994"/>
                  </a:lnTo>
                  <a:lnTo>
                    <a:pt x="59976" y="33860"/>
                  </a:lnTo>
                  <a:lnTo>
                    <a:pt x="60149" y="33725"/>
                  </a:lnTo>
                  <a:lnTo>
                    <a:pt x="60303" y="33571"/>
                  </a:lnTo>
                  <a:lnTo>
                    <a:pt x="60458" y="33397"/>
                  </a:lnTo>
                  <a:lnTo>
                    <a:pt x="60592" y="33224"/>
                  </a:lnTo>
                  <a:lnTo>
                    <a:pt x="60727" y="33031"/>
                  </a:lnTo>
                  <a:lnTo>
                    <a:pt x="60843" y="32839"/>
                  </a:lnTo>
                  <a:lnTo>
                    <a:pt x="60920" y="32627"/>
                  </a:lnTo>
                  <a:lnTo>
                    <a:pt x="61016" y="32415"/>
                  </a:lnTo>
                  <a:lnTo>
                    <a:pt x="61074" y="32203"/>
                  </a:lnTo>
                  <a:lnTo>
                    <a:pt x="61112" y="31972"/>
                  </a:lnTo>
                  <a:lnTo>
                    <a:pt x="61151" y="31741"/>
                  </a:lnTo>
                  <a:lnTo>
                    <a:pt x="61228" y="30489"/>
                  </a:lnTo>
                  <a:lnTo>
                    <a:pt x="61305" y="29199"/>
                  </a:lnTo>
                  <a:lnTo>
                    <a:pt x="61343" y="27889"/>
                  </a:lnTo>
                  <a:lnTo>
                    <a:pt x="61382" y="26560"/>
                  </a:lnTo>
                  <a:lnTo>
                    <a:pt x="61382" y="25250"/>
                  </a:lnTo>
                  <a:lnTo>
                    <a:pt x="61382" y="23921"/>
                  </a:lnTo>
                  <a:lnTo>
                    <a:pt x="61343" y="21341"/>
                  </a:lnTo>
                  <a:lnTo>
                    <a:pt x="61286" y="18933"/>
                  </a:lnTo>
                  <a:lnTo>
                    <a:pt x="61189" y="16776"/>
                  </a:lnTo>
                  <a:lnTo>
                    <a:pt x="61093" y="14946"/>
                  </a:lnTo>
                  <a:lnTo>
                    <a:pt x="61016" y="13540"/>
                  </a:lnTo>
                  <a:lnTo>
                    <a:pt x="60978" y="13251"/>
                  </a:lnTo>
                  <a:lnTo>
                    <a:pt x="60920" y="12982"/>
                  </a:lnTo>
                  <a:lnTo>
                    <a:pt x="60823" y="12712"/>
                  </a:lnTo>
                  <a:lnTo>
                    <a:pt x="60689" y="12462"/>
                  </a:lnTo>
                  <a:lnTo>
                    <a:pt x="60554" y="12231"/>
                  </a:lnTo>
                  <a:lnTo>
                    <a:pt x="60380" y="12019"/>
                  </a:lnTo>
                  <a:lnTo>
                    <a:pt x="60169" y="11826"/>
                  </a:lnTo>
                  <a:lnTo>
                    <a:pt x="59957" y="11653"/>
                  </a:lnTo>
                  <a:lnTo>
                    <a:pt x="56856" y="9515"/>
                  </a:lnTo>
                  <a:lnTo>
                    <a:pt x="55469" y="7184"/>
                  </a:lnTo>
                  <a:lnTo>
                    <a:pt x="52619" y="2408"/>
                  </a:lnTo>
                  <a:lnTo>
                    <a:pt x="52445" y="2138"/>
                  </a:lnTo>
                  <a:lnTo>
                    <a:pt x="52272" y="1869"/>
                  </a:lnTo>
                  <a:lnTo>
                    <a:pt x="52060" y="1637"/>
                  </a:lnTo>
                  <a:lnTo>
                    <a:pt x="51848" y="1406"/>
                  </a:lnTo>
                  <a:lnTo>
                    <a:pt x="51617" y="1195"/>
                  </a:lnTo>
                  <a:lnTo>
                    <a:pt x="51367" y="1002"/>
                  </a:lnTo>
                  <a:lnTo>
                    <a:pt x="51116" y="809"/>
                  </a:lnTo>
                  <a:lnTo>
                    <a:pt x="50847" y="655"/>
                  </a:lnTo>
                  <a:lnTo>
                    <a:pt x="50558" y="501"/>
                  </a:lnTo>
                  <a:lnTo>
                    <a:pt x="50288" y="366"/>
                  </a:lnTo>
                  <a:lnTo>
                    <a:pt x="49980" y="270"/>
                  </a:lnTo>
                  <a:lnTo>
                    <a:pt x="49691" y="174"/>
                  </a:lnTo>
                  <a:lnTo>
                    <a:pt x="49383" y="97"/>
                  </a:lnTo>
                  <a:lnTo>
                    <a:pt x="49056" y="39"/>
                  </a:lnTo>
                  <a:lnTo>
                    <a:pt x="48747" y="20"/>
                  </a:lnTo>
                  <a:lnTo>
                    <a:pt x="484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25"/>
            <p:cNvSpPr/>
            <p:nvPr/>
          </p:nvSpPr>
          <p:spPr>
            <a:xfrm>
              <a:off x="5819338" y="3509025"/>
              <a:ext cx="1534550" cy="892725"/>
            </a:xfrm>
            <a:custGeom>
              <a:rect b="b" l="l" r="r" t="t"/>
              <a:pathLst>
                <a:path extrusionOk="0" fill="none" h="35709" w="61382">
                  <a:moveTo>
                    <a:pt x="61016" y="13540"/>
                  </a:moveTo>
                  <a:lnTo>
                    <a:pt x="61016" y="13540"/>
                  </a:lnTo>
                  <a:lnTo>
                    <a:pt x="60978" y="13251"/>
                  </a:lnTo>
                  <a:lnTo>
                    <a:pt x="60920" y="12982"/>
                  </a:lnTo>
                  <a:lnTo>
                    <a:pt x="60823" y="12712"/>
                  </a:lnTo>
                  <a:lnTo>
                    <a:pt x="60689" y="12462"/>
                  </a:lnTo>
                  <a:lnTo>
                    <a:pt x="60554" y="12231"/>
                  </a:lnTo>
                  <a:lnTo>
                    <a:pt x="60380" y="12019"/>
                  </a:lnTo>
                  <a:lnTo>
                    <a:pt x="60169" y="11826"/>
                  </a:lnTo>
                  <a:lnTo>
                    <a:pt x="59957" y="11653"/>
                  </a:lnTo>
                  <a:lnTo>
                    <a:pt x="56856" y="9515"/>
                  </a:lnTo>
                  <a:lnTo>
                    <a:pt x="56856" y="9515"/>
                  </a:lnTo>
                  <a:lnTo>
                    <a:pt x="55469" y="7184"/>
                  </a:lnTo>
                  <a:lnTo>
                    <a:pt x="52619" y="2408"/>
                  </a:lnTo>
                  <a:lnTo>
                    <a:pt x="52619" y="2408"/>
                  </a:lnTo>
                  <a:lnTo>
                    <a:pt x="52445" y="2138"/>
                  </a:lnTo>
                  <a:lnTo>
                    <a:pt x="52272" y="1869"/>
                  </a:lnTo>
                  <a:lnTo>
                    <a:pt x="52060" y="1637"/>
                  </a:lnTo>
                  <a:lnTo>
                    <a:pt x="51848" y="1406"/>
                  </a:lnTo>
                  <a:lnTo>
                    <a:pt x="51617" y="1195"/>
                  </a:lnTo>
                  <a:lnTo>
                    <a:pt x="51367" y="1002"/>
                  </a:lnTo>
                  <a:lnTo>
                    <a:pt x="51116" y="809"/>
                  </a:lnTo>
                  <a:lnTo>
                    <a:pt x="50847" y="655"/>
                  </a:lnTo>
                  <a:lnTo>
                    <a:pt x="50558" y="501"/>
                  </a:lnTo>
                  <a:lnTo>
                    <a:pt x="50288" y="366"/>
                  </a:lnTo>
                  <a:lnTo>
                    <a:pt x="49980" y="270"/>
                  </a:lnTo>
                  <a:lnTo>
                    <a:pt x="49691" y="174"/>
                  </a:lnTo>
                  <a:lnTo>
                    <a:pt x="49383" y="97"/>
                  </a:lnTo>
                  <a:lnTo>
                    <a:pt x="49056" y="39"/>
                  </a:lnTo>
                  <a:lnTo>
                    <a:pt x="48747" y="20"/>
                  </a:lnTo>
                  <a:lnTo>
                    <a:pt x="48420" y="0"/>
                  </a:lnTo>
                  <a:lnTo>
                    <a:pt x="20493" y="0"/>
                  </a:lnTo>
                  <a:lnTo>
                    <a:pt x="20493" y="0"/>
                  </a:lnTo>
                  <a:lnTo>
                    <a:pt x="19973" y="20"/>
                  </a:lnTo>
                  <a:lnTo>
                    <a:pt x="19453" y="58"/>
                  </a:lnTo>
                  <a:lnTo>
                    <a:pt x="18933" y="135"/>
                  </a:lnTo>
                  <a:lnTo>
                    <a:pt x="18432" y="232"/>
                  </a:lnTo>
                  <a:lnTo>
                    <a:pt x="17931" y="347"/>
                  </a:lnTo>
                  <a:lnTo>
                    <a:pt x="17431" y="501"/>
                  </a:lnTo>
                  <a:lnTo>
                    <a:pt x="16949" y="674"/>
                  </a:lnTo>
                  <a:lnTo>
                    <a:pt x="16468" y="886"/>
                  </a:lnTo>
                  <a:lnTo>
                    <a:pt x="16005" y="1117"/>
                  </a:lnTo>
                  <a:lnTo>
                    <a:pt x="15562" y="1368"/>
                  </a:lnTo>
                  <a:lnTo>
                    <a:pt x="15119" y="1637"/>
                  </a:lnTo>
                  <a:lnTo>
                    <a:pt x="14696" y="1946"/>
                  </a:lnTo>
                  <a:lnTo>
                    <a:pt x="14291" y="2254"/>
                  </a:lnTo>
                  <a:lnTo>
                    <a:pt x="13887" y="2601"/>
                  </a:lnTo>
                  <a:lnTo>
                    <a:pt x="13521" y="2966"/>
                  </a:lnTo>
                  <a:lnTo>
                    <a:pt x="13174" y="3371"/>
                  </a:lnTo>
                  <a:lnTo>
                    <a:pt x="4488" y="13444"/>
                  </a:lnTo>
                  <a:lnTo>
                    <a:pt x="2947" y="14580"/>
                  </a:lnTo>
                  <a:lnTo>
                    <a:pt x="2947" y="14580"/>
                  </a:lnTo>
                  <a:lnTo>
                    <a:pt x="2600" y="14850"/>
                  </a:lnTo>
                  <a:lnTo>
                    <a:pt x="2273" y="15120"/>
                  </a:lnTo>
                  <a:lnTo>
                    <a:pt x="1984" y="15428"/>
                  </a:lnTo>
                  <a:lnTo>
                    <a:pt x="1695" y="15736"/>
                  </a:lnTo>
                  <a:lnTo>
                    <a:pt x="1445" y="16063"/>
                  </a:lnTo>
                  <a:lnTo>
                    <a:pt x="1194" y="16410"/>
                  </a:lnTo>
                  <a:lnTo>
                    <a:pt x="982" y="16757"/>
                  </a:lnTo>
                  <a:lnTo>
                    <a:pt x="771" y="17123"/>
                  </a:lnTo>
                  <a:lnTo>
                    <a:pt x="597" y="17508"/>
                  </a:lnTo>
                  <a:lnTo>
                    <a:pt x="443" y="17893"/>
                  </a:lnTo>
                  <a:lnTo>
                    <a:pt x="308" y="18278"/>
                  </a:lnTo>
                  <a:lnTo>
                    <a:pt x="193" y="18683"/>
                  </a:lnTo>
                  <a:lnTo>
                    <a:pt x="116" y="19106"/>
                  </a:lnTo>
                  <a:lnTo>
                    <a:pt x="39" y="19530"/>
                  </a:lnTo>
                  <a:lnTo>
                    <a:pt x="19" y="19954"/>
                  </a:lnTo>
                  <a:lnTo>
                    <a:pt x="0" y="20378"/>
                  </a:lnTo>
                  <a:lnTo>
                    <a:pt x="0" y="23016"/>
                  </a:lnTo>
                  <a:lnTo>
                    <a:pt x="0" y="23016"/>
                  </a:lnTo>
                  <a:lnTo>
                    <a:pt x="116" y="22862"/>
                  </a:lnTo>
                  <a:lnTo>
                    <a:pt x="251" y="22727"/>
                  </a:lnTo>
                  <a:lnTo>
                    <a:pt x="385" y="22631"/>
                  </a:lnTo>
                  <a:lnTo>
                    <a:pt x="520" y="22535"/>
                  </a:lnTo>
                  <a:lnTo>
                    <a:pt x="655" y="22458"/>
                  </a:lnTo>
                  <a:lnTo>
                    <a:pt x="790" y="22419"/>
                  </a:lnTo>
                  <a:lnTo>
                    <a:pt x="925" y="22381"/>
                  </a:lnTo>
                  <a:lnTo>
                    <a:pt x="1079" y="22361"/>
                  </a:lnTo>
                  <a:lnTo>
                    <a:pt x="2465" y="22361"/>
                  </a:lnTo>
                  <a:lnTo>
                    <a:pt x="2465" y="22361"/>
                  </a:lnTo>
                  <a:lnTo>
                    <a:pt x="2562" y="22381"/>
                  </a:lnTo>
                  <a:lnTo>
                    <a:pt x="2677" y="22419"/>
                  </a:lnTo>
                  <a:lnTo>
                    <a:pt x="2774" y="22458"/>
                  </a:lnTo>
                  <a:lnTo>
                    <a:pt x="2889" y="22535"/>
                  </a:lnTo>
                  <a:lnTo>
                    <a:pt x="2986" y="22631"/>
                  </a:lnTo>
                  <a:lnTo>
                    <a:pt x="3082" y="22727"/>
                  </a:lnTo>
                  <a:lnTo>
                    <a:pt x="3178" y="22862"/>
                  </a:lnTo>
                  <a:lnTo>
                    <a:pt x="3274" y="23016"/>
                  </a:lnTo>
                  <a:lnTo>
                    <a:pt x="3467" y="23363"/>
                  </a:lnTo>
                  <a:lnTo>
                    <a:pt x="3640" y="23767"/>
                  </a:lnTo>
                  <a:lnTo>
                    <a:pt x="3814" y="24249"/>
                  </a:lnTo>
                  <a:lnTo>
                    <a:pt x="3949" y="24769"/>
                  </a:lnTo>
                  <a:lnTo>
                    <a:pt x="4103" y="25347"/>
                  </a:lnTo>
                  <a:lnTo>
                    <a:pt x="4218" y="25982"/>
                  </a:lnTo>
                  <a:lnTo>
                    <a:pt x="4314" y="26656"/>
                  </a:lnTo>
                  <a:lnTo>
                    <a:pt x="4411" y="27369"/>
                  </a:lnTo>
                  <a:lnTo>
                    <a:pt x="4488" y="28120"/>
                  </a:lnTo>
                  <a:lnTo>
                    <a:pt x="4546" y="28910"/>
                  </a:lnTo>
                  <a:lnTo>
                    <a:pt x="4565" y="29719"/>
                  </a:lnTo>
                  <a:lnTo>
                    <a:pt x="4584" y="30566"/>
                  </a:lnTo>
                  <a:lnTo>
                    <a:pt x="4584" y="30566"/>
                  </a:lnTo>
                  <a:lnTo>
                    <a:pt x="4565" y="31202"/>
                  </a:lnTo>
                  <a:lnTo>
                    <a:pt x="4565" y="31818"/>
                  </a:lnTo>
                  <a:lnTo>
                    <a:pt x="4526" y="32434"/>
                  </a:lnTo>
                  <a:lnTo>
                    <a:pt x="4488" y="33012"/>
                  </a:lnTo>
                  <a:lnTo>
                    <a:pt x="7685" y="33898"/>
                  </a:lnTo>
                  <a:lnTo>
                    <a:pt x="7685" y="33898"/>
                  </a:lnTo>
                  <a:lnTo>
                    <a:pt x="7685" y="33282"/>
                  </a:lnTo>
                  <a:lnTo>
                    <a:pt x="7685" y="33282"/>
                  </a:lnTo>
                  <a:lnTo>
                    <a:pt x="7685" y="32434"/>
                  </a:lnTo>
                  <a:lnTo>
                    <a:pt x="7743" y="31625"/>
                  </a:lnTo>
                  <a:lnTo>
                    <a:pt x="7801" y="30836"/>
                  </a:lnTo>
                  <a:lnTo>
                    <a:pt x="7916" y="30085"/>
                  </a:lnTo>
                  <a:lnTo>
                    <a:pt x="8032" y="29372"/>
                  </a:lnTo>
                  <a:lnTo>
                    <a:pt x="8186" y="28698"/>
                  </a:lnTo>
                  <a:lnTo>
                    <a:pt x="8359" y="28062"/>
                  </a:lnTo>
                  <a:lnTo>
                    <a:pt x="8552" y="27485"/>
                  </a:lnTo>
                  <a:lnTo>
                    <a:pt x="8764" y="26945"/>
                  </a:lnTo>
                  <a:lnTo>
                    <a:pt x="8975" y="26483"/>
                  </a:lnTo>
                  <a:lnTo>
                    <a:pt x="9226" y="26059"/>
                  </a:lnTo>
                  <a:lnTo>
                    <a:pt x="9361" y="25886"/>
                  </a:lnTo>
                  <a:lnTo>
                    <a:pt x="9495" y="25732"/>
                  </a:lnTo>
                  <a:lnTo>
                    <a:pt x="9630" y="25578"/>
                  </a:lnTo>
                  <a:lnTo>
                    <a:pt x="9765" y="25443"/>
                  </a:lnTo>
                  <a:lnTo>
                    <a:pt x="9900" y="25327"/>
                  </a:lnTo>
                  <a:lnTo>
                    <a:pt x="10054" y="25250"/>
                  </a:lnTo>
                  <a:lnTo>
                    <a:pt x="10189" y="25173"/>
                  </a:lnTo>
                  <a:lnTo>
                    <a:pt x="10343" y="25116"/>
                  </a:lnTo>
                  <a:lnTo>
                    <a:pt x="10497" y="25096"/>
                  </a:lnTo>
                  <a:lnTo>
                    <a:pt x="10651" y="25077"/>
                  </a:lnTo>
                  <a:lnTo>
                    <a:pt x="10651" y="25077"/>
                  </a:lnTo>
                  <a:lnTo>
                    <a:pt x="10805" y="25096"/>
                  </a:lnTo>
                  <a:lnTo>
                    <a:pt x="10940" y="25116"/>
                  </a:lnTo>
                  <a:lnTo>
                    <a:pt x="11094" y="25173"/>
                  </a:lnTo>
                  <a:lnTo>
                    <a:pt x="11248" y="25250"/>
                  </a:lnTo>
                  <a:lnTo>
                    <a:pt x="11383" y="25327"/>
                  </a:lnTo>
                  <a:lnTo>
                    <a:pt x="11518" y="25443"/>
                  </a:lnTo>
                  <a:lnTo>
                    <a:pt x="11672" y="25578"/>
                  </a:lnTo>
                  <a:lnTo>
                    <a:pt x="11807" y="25732"/>
                  </a:lnTo>
                  <a:lnTo>
                    <a:pt x="11922" y="25886"/>
                  </a:lnTo>
                  <a:lnTo>
                    <a:pt x="12057" y="26059"/>
                  </a:lnTo>
                  <a:lnTo>
                    <a:pt x="12307" y="26483"/>
                  </a:lnTo>
                  <a:lnTo>
                    <a:pt x="12538" y="26945"/>
                  </a:lnTo>
                  <a:lnTo>
                    <a:pt x="12750" y="27485"/>
                  </a:lnTo>
                  <a:lnTo>
                    <a:pt x="12943" y="28062"/>
                  </a:lnTo>
                  <a:lnTo>
                    <a:pt x="13097" y="28698"/>
                  </a:lnTo>
                  <a:lnTo>
                    <a:pt x="13251" y="29372"/>
                  </a:lnTo>
                  <a:lnTo>
                    <a:pt x="13386" y="30085"/>
                  </a:lnTo>
                  <a:lnTo>
                    <a:pt x="13482" y="30836"/>
                  </a:lnTo>
                  <a:lnTo>
                    <a:pt x="13559" y="31625"/>
                  </a:lnTo>
                  <a:lnTo>
                    <a:pt x="13598" y="32434"/>
                  </a:lnTo>
                  <a:lnTo>
                    <a:pt x="13617" y="33282"/>
                  </a:lnTo>
                  <a:lnTo>
                    <a:pt x="13617" y="33301"/>
                  </a:lnTo>
                  <a:lnTo>
                    <a:pt x="13617" y="33301"/>
                  </a:lnTo>
                  <a:lnTo>
                    <a:pt x="13617" y="33532"/>
                  </a:lnTo>
                  <a:lnTo>
                    <a:pt x="13656" y="33763"/>
                  </a:lnTo>
                  <a:lnTo>
                    <a:pt x="13713" y="33975"/>
                  </a:lnTo>
                  <a:lnTo>
                    <a:pt x="13790" y="34187"/>
                  </a:lnTo>
                  <a:lnTo>
                    <a:pt x="13887" y="34380"/>
                  </a:lnTo>
                  <a:lnTo>
                    <a:pt x="14002" y="34572"/>
                  </a:lnTo>
                  <a:lnTo>
                    <a:pt x="14118" y="34746"/>
                  </a:lnTo>
                  <a:lnTo>
                    <a:pt x="14272" y="34900"/>
                  </a:lnTo>
                  <a:lnTo>
                    <a:pt x="14426" y="35054"/>
                  </a:lnTo>
                  <a:lnTo>
                    <a:pt x="14599" y="35189"/>
                  </a:lnTo>
                  <a:lnTo>
                    <a:pt x="14792" y="35304"/>
                  </a:lnTo>
                  <a:lnTo>
                    <a:pt x="14985" y="35400"/>
                  </a:lnTo>
                  <a:lnTo>
                    <a:pt x="15196" y="35478"/>
                  </a:lnTo>
                  <a:lnTo>
                    <a:pt x="15408" y="35535"/>
                  </a:lnTo>
                  <a:lnTo>
                    <a:pt x="15639" y="35574"/>
                  </a:lnTo>
                  <a:lnTo>
                    <a:pt x="15870" y="35593"/>
                  </a:lnTo>
                  <a:lnTo>
                    <a:pt x="15870" y="35593"/>
                  </a:lnTo>
                  <a:lnTo>
                    <a:pt x="19992" y="35651"/>
                  </a:lnTo>
                  <a:lnTo>
                    <a:pt x="25481" y="35689"/>
                  </a:lnTo>
                  <a:lnTo>
                    <a:pt x="31760" y="35709"/>
                  </a:lnTo>
                  <a:lnTo>
                    <a:pt x="38251" y="35689"/>
                  </a:lnTo>
                  <a:lnTo>
                    <a:pt x="44375" y="35670"/>
                  </a:lnTo>
                  <a:lnTo>
                    <a:pt x="49576" y="35632"/>
                  </a:lnTo>
                  <a:lnTo>
                    <a:pt x="51636" y="35593"/>
                  </a:lnTo>
                  <a:lnTo>
                    <a:pt x="53254" y="35574"/>
                  </a:lnTo>
                  <a:lnTo>
                    <a:pt x="54352" y="35535"/>
                  </a:lnTo>
                  <a:lnTo>
                    <a:pt x="54660" y="35497"/>
                  </a:lnTo>
                  <a:lnTo>
                    <a:pt x="54834" y="35478"/>
                  </a:lnTo>
                  <a:lnTo>
                    <a:pt x="58955" y="34360"/>
                  </a:lnTo>
                  <a:lnTo>
                    <a:pt x="58955" y="34360"/>
                  </a:lnTo>
                  <a:lnTo>
                    <a:pt x="59167" y="34303"/>
                  </a:lnTo>
                  <a:lnTo>
                    <a:pt x="59379" y="34206"/>
                  </a:lnTo>
                  <a:lnTo>
                    <a:pt x="59591" y="34110"/>
                  </a:lnTo>
                  <a:lnTo>
                    <a:pt x="59783" y="33994"/>
                  </a:lnTo>
                  <a:lnTo>
                    <a:pt x="59976" y="33860"/>
                  </a:lnTo>
                  <a:lnTo>
                    <a:pt x="60149" y="33725"/>
                  </a:lnTo>
                  <a:lnTo>
                    <a:pt x="60303" y="33571"/>
                  </a:lnTo>
                  <a:lnTo>
                    <a:pt x="60458" y="33397"/>
                  </a:lnTo>
                  <a:lnTo>
                    <a:pt x="60592" y="33224"/>
                  </a:lnTo>
                  <a:lnTo>
                    <a:pt x="60727" y="33031"/>
                  </a:lnTo>
                  <a:lnTo>
                    <a:pt x="60843" y="32839"/>
                  </a:lnTo>
                  <a:lnTo>
                    <a:pt x="60920" y="32627"/>
                  </a:lnTo>
                  <a:lnTo>
                    <a:pt x="61016" y="32415"/>
                  </a:lnTo>
                  <a:lnTo>
                    <a:pt x="61074" y="32203"/>
                  </a:lnTo>
                  <a:lnTo>
                    <a:pt x="61112" y="31972"/>
                  </a:lnTo>
                  <a:lnTo>
                    <a:pt x="61151" y="31741"/>
                  </a:lnTo>
                  <a:lnTo>
                    <a:pt x="61151" y="31741"/>
                  </a:lnTo>
                  <a:lnTo>
                    <a:pt x="61228" y="30489"/>
                  </a:lnTo>
                  <a:lnTo>
                    <a:pt x="61305" y="29199"/>
                  </a:lnTo>
                  <a:lnTo>
                    <a:pt x="61343" y="27889"/>
                  </a:lnTo>
                  <a:lnTo>
                    <a:pt x="61382" y="26560"/>
                  </a:lnTo>
                  <a:lnTo>
                    <a:pt x="61382" y="25250"/>
                  </a:lnTo>
                  <a:lnTo>
                    <a:pt x="61382" y="23921"/>
                  </a:lnTo>
                  <a:lnTo>
                    <a:pt x="61343" y="21341"/>
                  </a:lnTo>
                  <a:lnTo>
                    <a:pt x="61286" y="18933"/>
                  </a:lnTo>
                  <a:lnTo>
                    <a:pt x="61189" y="16776"/>
                  </a:lnTo>
                  <a:lnTo>
                    <a:pt x="61093" y="14946"/>
                  </a:lnTo>
                  <a:lnTo>
                    <a:pt x="61016" y="1354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25"/>
            <p:cNvSpPr/>
            <p:nvPr/>
          </p:nvSpPr>
          <p:spPr>
            <a:xfrm>
              <a:off x="6084638" y="3819600"/>
              <a:ext cx="1950" cy="316375"/>
            </a:xfrm>
            <a:custGeom>
              <a:rect b="b" l="l" r="r" t="t"/>
              <a:pathLst>
                <a:path extrusionOk="0" h="12655" w="78">
                  <a:moveTo>
                    <a:pt x="0" y="0"/>
                  </a:moveTo>
                  <a:lnTo>
                    <a:pt x="0" y="12654"/>
                  </a:lnTo>
                  <a:lnTo>
                    <a:pt x="78" y="12654"/>
                  </a:lnTo>
                  <a:lnTo>
                    <a:pt x="7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25"/>
            <p:cNvSpPr/>
            <p:nvPr/>
          </p:nvSpPr>
          <p:spPr>
            <a:xfrm>
              <a:off x="5879988" y="3822000"/>
              <a:ext cx="109325" cy="246075"/>
            </a:xfrm>
            <a:custGeom>
              <a:rect b="b" l="l" r="r" t="t"/>
              <a:pathLst>
                <a:path extrusionOk="0" h="9843" w="4373">
                  <a:moveTo>
                    <a:pt x="4315" y="0"/>
                  </a:moveTo>
                  <a:lnTo>
                    <a:pt x="694" y="3506"/>
                  </a:lnTo>
                  <a:lnTo>
                    <a:pt x="540" y="3679"/>
                  </a:lnTo>
                  <a:lnTo>
                    <a:pt x="405" y="3872"/>
                  </a:lnTo>
                  <a:lnTo>
                    <a:pt x="271" y="4064"/>
                  </a:lnTo>
                  <a:lnTo>
                    <a:pt x="174" y="4276"/>
                  </a:lnTo>
                  <a:lnTo>
                    <a:pt x="97" y="4488"/>
                  </a:lnTo>
                  <a:lnTo>
                    <a:pt x="39" y="4719"/>
                  </a:lnTo>
                  <a:lnTo>
                    <a:pt x="1" y="4950"/>
                  </a:lnTo>
                  <a:lnTo>
                    <a:pt x="1" y="5181"/>
                  </a:lnTo>
                  <a:lnTo>
                    <a:pt x="1" y="9842"/>
                  </a:lnTo>
                  <a:lnTo>
                    <a:pt x="78" y="9842"/>
                  </a:lnTo>
                  <a:lnTo>
                    <a:pt x="78" y="5181"/>
                  </a:lnTo>
                  <a:lnTo>
                    <a:pt x="78" y="4950"/>
                  </a:lnTo>
                  <a:lnTo>
                    <a:pt x="117" y="4738"/>
                  </a:lnTo>
                  <a:lnTo>
                    <a:pt x="174" y="4507"/>
                  </a:lnTo>
                  <a:lnTo>
                    <a:pt x="251" y="4295"/>
                  </a:lnTo>
                  <a:lnTo>
                    <a:pt x="348" y="4103"/>
                  </a:lnTo>
                  <a:lnTo>
                    <a:pt x="463" y="3910"/>
                  </a:lnTo>
                  <a:lnTo>
                    <a:pt x="598" y="3737"/>
                  </a:lnTo>
                  <a:lnTo>
                    <a:pt x="752" y="3564"/>
                  </a:lnTo>
                  <a:lnTo>
                    <a:pt x="4373" y="58"/>
                  </a:lnTo>
                  <a:lnTo>
                    <a:pt x="43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25"/>
            <p:cNvSpPr/>
            <p:nvPr/>
          </p:nvSpPr>
          <p:spPr>
            <a:xfrm>
              <a:off x="6297463" y="3770000"/>
              <a:ext cx="976500" cy="123775"/>
            </a:xfrm>
            <a:custGeom>
              <a:rect b="b" l="l" r="r" t="t"/>
              <a:pathLst>
                <a:path extrusionOk="0" h="4951" w="39060">
                  <a:moveTo>
                    <a:pt x="0" y="0"/>
                  </a:moveTo>
                  <a:lnTo>
                    <a:pt x="2620" y="4950"/>
                  </a:lnTo>
                  <a:lnTo>
                    <a:pt x="39060" y="4950"/>
                  </a:lnTo>
                  <a:lnTo>
                    <a:pt x="34457" y="2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25"/>
            <p:cNvSpPr/>
            <p:nvPr/>
          </p:nvSpPr>
          <p:spPr>
            <a:xfrm>
              <a:off x="6539163" y="3955375"/>
              <a:ext cx="570125" cy="178650"/>
            </a:xfrm>
            <a:custGeom>
              <a:rect b="b" l="l" r="r" t="t"/>
              <a:pathLst>
                <a:path extrusionOk="0" h="7146" w="22805">
                  <a:moveTo>
                    <a:pt x="2351" y="1"/>
                  </a:moveTo>
                  <a:lnTo>
                    <a:pt x="2120" y="20"/>
                  </a:lnTo>
                  <a:lnTo>
                    <a:pt x="1869" y="39"/>
                  </a:lnTo>
                  <a:lnTo>
                    <a:pt x="1657" y="97"/>
                  </a:lnTo>
                  <a:lnTo>
                    <a:pt x="1426" y="193"/>
                  </a:lnTo>
                  <a:lnTo>
                    <a:pt x="1234" y="289"/>
                  </a:lnTo>
                  <a:lnTo>
                    <a:pt x="1041" y="405"/>
                  </a:lnTo>
                  <a:lnTo>
                    <a:pt x="848" y="540"/>
                  </a:lnTo>
                  <a:lnTo>
                    <a:pt x="694" y="694"/>
                  </a:lnTo>
                  <a:lnTo>
                    <a:pt x="540" y="848"/>
                  </a:lnTo>
                  <a:lnTo>
                    <a:pt x="405" y="1041"/>
                  </a:lnTo>
                  <a:lnTo>
                    <a:pt x="290" y="1233"/>
                  </a:lnTo>
                  <a:lnTo>
                    <a:pt x="174" y="1426"/>
                  </a:lnTo>
                  <a:lnTo>
                    <a:pt x="97" y="1657"/>
                  </a:lnTo>
                  <a:lnTo>
                    <a:pt x="40" y="1869"/>
                  </a:lnTo>
                  <a:lnTo>
                    <a:pt x="20" y="2119"/>
                  </a:lnTo>
                  <a:lnTo>
                    <a:pt x="1" y="2350"/>
                  </a:lnTo>
                  <a:lnTo>
                    <a:pt x="1" y="7146"/>
                  </a:lnTo>
                  <a:lnTo>
                    <a:pt x="22805" y="7146"/>
                  </a:lnTo>
                  <a:lnTo>
                    <a:pt x="22805" y="2350"/>
                  </a:lnTo>
                  <a:lnTo>
                    <a:pt x="22805" y="2119"/>
                  </a:lnTo>
                  <a:lnTo>
                    <a:pt x="22766" y="1869"/>
                  </a:lnTo>
                  <a:lnTo>
                    <a:pt x="22709" y="1657"/>
                  </a:lnTo>
                  <a:lnTo>
                    <a:pt x="22632" y="1426"/>
                  </a:lnTo>
                  <a:lnTo>
                    <a:pt x="22516" y="1233"/>
                  </a:lnTo>
                  <a:lnTo>
                    <a:pt x="22400" y="1041"/>
                  </a:lnTo>
                  <a:lnTo>
                    <a:pt x="22266" y="848"/>
                  </a:lnTo>
                  <a:lnTo>
                    <a:pt x="22112" y="694"/>
                  </a:lnTo>
                  <a:lnTo>
                    <a:pt x="21957" y="540"/>
                  </a:lnTo>
                  <a:lnTo>
                    <a:pt x="21765" y="405"/>
                  </a:lnTo>
                  <a:lnTo>
                    <a:pt x="21572" y="289"/>
                  </a:lnTo>
                  <a:lnTo>
                    <a:pt x="21380" y="193"/>
                  </a:lnTo>
                  <a:lnTo>
                    <a:pt x="21149" y="97"/>
                  </a:lnTo>
                  <a:lnTo>
                    <a:pt x="20937" y="39"/>
                  </a:lnTo>
                  <a:lnTo>
                    <a:pt x="20706" y="20"/>
                  </a:lnTo>
                  <a:lnTo>
                    <a:pt x="2045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25"/>
            <p:cNvSpPr/>
            <p:nvPr/>
          </p:nvSpPr>
          <p:spPr>
            <a:xfrm>
              <a:off x="6296488" y="3537425"/>
              <a:ext cx="863375" cy="285075"/>
            </a:xfrm>
            <a:custGeom>
              <a:rect b="b" l="l" r="r" t="t"/>
              <a:pathLst>
                <a:path extrusionOk="0" h="11403" w="34535">
                  <a:moveTo>
                    <a:pt x="16276" y="1"/>
                  </a:moveTo>
                  <a:lnTo>
                    <a:pt x="15293" y="20"/>
                  </a:lnTo>
                  <a:lnTo>
                    <a:pt x="14292" y="59"/>
                  </a:lnTo>
                  <a:lnTo>
                    <a:pt x="13310" y="116"/>
                  </a:lnTo>
                  <a:lnTo>
                    <a:pt x="11191" y="251"/>
                  </a:lnTo>
                  <a:lnTo>
                    <a:pt x="8995" y="386"/>
                  </a:lnTo>
                  <a:lnTo>
                    <a:pt x="6896" y="559"/>
                  </a:lnTo>
                  <a:lnTo>
                    <a:pt x="5086" y="713"/>
                  </a:lnTo>
                  <a:lnTo>
                    <a:pt x="4777" y="771"/>
                  </a:lnTo>
                  <a:lnTo>
                    <a:pt x="4469" y="848"/>
                  </a:lnTo>
                  <a:lnTo>
                    <a:pt x="4180" y="983"/>
                  </a:lnTo>
                  <a:lnTo>
                    <a:pt x="3911" y="1156"/>
                  </a:lnTo>
                  <a:lnTo>
                    <a:pt x="3660" y="1349"/>
                  </a:lnTo>
                  <a:lnTo>
                    <a:pt x="3429" y="1580"/>
                  </a:lnTo>
                  <a:lnTo>
                    <a:pt x="3237" y="1830"/>
                  </a:lnTo>
                  <a:lnTo>
                    <a:pt x="3083" y="2119"/>
                  </a:lnTo>
                  <a:lnTo>
                    <a:pt x="2351" y="3660"/>
                  </a:lnTo>
                  <a:lnTo>
                    <a:pt x="1927" y="4546"/>
                  </a:lnTo>
                  <a:lnTo>
                    <a:pt x="1503" y="5509"/>
                  </a:lnTo>
                  <a:lnTo>
                    <a:pt x="1099" y="6491"/>
                  </a:lnTo>
                  <a:lnTo>
                    <a:pt x="694" y="7474"/>
                  </a:lnTo>
                  <a:lnTo>
                    <a:pt x="348" y="8417"/>
                  </a:lnTo>
                  <a:lnTo>
                    <a:pt x="39" y="9303"/>
                  </a:lnTo>
                  <a:lnTo>
                    <a:pt x="20" y="9400"/>
                  </a:lnTo>
                  <a:lnTo>
                    <a:pt x="1" y="9515"/>
                  </a:lnTo>
                  <a:lnTo>
                    <a:pt x="1" y="9708"/>
                  </a:lnTo>
                  <a:lnTo>
                    <a:pt x="59" y="9900"/>
                  </a:lnTo>
                  <a:lnTo>
                    <a:pt x="136" y="10074"/>
                  </a:lnTo>
                  <a:lnTo>
                    <a:pt x="271" y="10228"/>
                  </a:lnTo>
                  <a:lnTo>
                    <a:pt x="425" y="10343"/>
                  </a:lnTo>
                  <a:lnTo>
                    <a:pt x="598" y="10440"/>
                  </a:lnTo>
                  <a:lnTo>
                    <a:pt x="694" y="10478"/>
                  </a:lnTo>
                  <a:lnTo>
                    <a:pt x="810" y="10497"/>
                  </a:lnTo>
                  <a:lnTo>
                    <a:pt x="1888" y="10613"/>
                  </a:lnTo>
                  <a:lnTo>
                    <a:pt x="3294" y="10748"/>
                  </a:lnTo>
                  <a:lnTo>
                    <a:pt x="5028" y="10902"/>
                  </a:lnTo>
                  <a:lnTo>
                    <a:pt x="7031" y="11056"/>
                  </a:lnTo>
                  <a:lnTo>
                    <a:pt x="9284" y="11191"/>
                  </a:lnTo>
                  <a:lnTo>
                    <a:pt x="11769" y="11306"/>
                  </a:lnTo>
                  <a:lnTo>
                    <a:pt x="13078" y="11345"/>
                  </a:lnTo>
                  <a:lnTo>
                    <a:pt x="14427" y="11383"/>
                  </a:lnTo>
                  <a:lnTo>
                    <a:pt x="15833" y="11403"/>
                  </a:lnTo>
                  <a:lnTo>
                    <a:pt x="18702" y="11403"/>
                  </a:lnTo>
                  <a:lnTo>
                    <a:pt x="20089" y="11383"/>
                  </a:lnTo>
                  <a:lnTo>
                    <a:pt x="21457" y="11345"/>
                  </a:lnTo>
                  <a:lnTo>
                    <a:pt x="22766" y="11306"/>
                  </a:lnTo>
                  <a:lnTo>
                    <a:pt x="25251" y="11191"/>
                  </a:lnTo>
                  <a:lnTo>
                    <a:pt x="27504" y="11056"/>
                  </a:lnTo>
                  <a:lnTo>
                    <a:pt x="29507" y="10902"/>
                  </a:lnTo>
                  <a:lnTo>
                    <a:pt x="31221" y="10748"/>
                  </a:lnTo>
                  <a:lnTo>
                    <a:pt x="32647" y="10613"/>
                  </a:lnTo>
                  <a:lnTo>
                    <a:pt x="33725" y="10497"/>
                  </a:lnTo>
                  <a:lnTo>
                    <a:pt x="33841" y="10478"/>
                  </a:lnTo>
                  <a:lnTo>
                    <a:pt x="33937" y="10440"/>
                  </a:lnTo>
                  <a:lnTo>
                    <a:pt x="34110" y="10363"/>
                  </a:lnTo>
                  <a:lnTo>
                    <a:pt x="34265" y="10228"/>
                  </a:lnTo>
                  <a:lnTo>
                    <a:pt x="34380" y="10074"/>
                  </a:lnTo>
                  <a:lnTo>
                    <a:pt x="34476" y="9900"/>
                  </a:lnTo>
                  <a:lnTo>
                    <a:pt x="34534" y="9708"/>
                  </a:lnTo>
                  <a:lnTo>
                    <a:pt x="34534" y="9515"/>
                  </a:lnTo>
                  <a:lnTo>
                    <a:pt x="34515" y="9419"/>
                  </a:lnTo>
                  <a:lnTo>
                    <a:pt x="34496" y="9323"/>
                  </a:lnTo>
                  <a:lnTo>
                    <a:pt x="34188" y="8417"/>
                  </a:lnTo>
                  <a:lnTo>
                    <a:pt x="33841" y="7474"/>
                  </a:lnTo>
                  <a:lnTo>
                    <a:pt x="33436" y="6491"/>
                  </a:lnTo>
                  <a:lnTo>
                    <a:pt x="33032" y="5509"/>
                  </a:lnTo>
                  <a:lnTo>
                    <a:pt x="32589" y="4565"/>
                  </a:lnTo>
                  <a:lnTo>
                    <a:pt x="32184" y="3660"/>
                  </a:lnTo>
                  <a:lnTo>
                    <a:pt x="31453" y="2119"/>
                  </a:lnTo>
                  <a:lnTo>
                    <a:pt x="31299" y="1830"/>
                  </a:lnTo>
                  <a:lnTo>
                    <a:pt x="31106" y="1580"/>
                  </a:lnTo>
                  <a:lnTo>
                    <a:pt x="30875" y="1349"/>
                  </a:lnTo>
                  <a:lnTo>
                    <a:pt x="30624" y="1156"/>
                  </a:lnTo>
                  <a:lnTo>
                    <a:pt x="30355" y="983"/>
                  </a:lnTo>
                  <a:lnTo>
                    <a:pt x="30066" y="848"/>
                  </a:lnTo>
                  <a:lnTo>
                    <a:pt x="29758" y="771"/>
                  </a:lnTo>
                  <a:lnTo>
                    <a:pt x="29430" y="713"/>
                  </a:lnTo>
                  <a:lnTo>
                    <a:pt x="27620" y="559"/>
                  </a:lnTo>
                  <a:lnTo>
                    <a:pt x="25520" y="386"/>
                  </a:lnTo>
                  <a:lnTo>
                    <a:pt x="23325" y="251"/>
                  </a:lnTo>
                  <a:lnTo>
                    <a:pt x="21226" y="116"/>
                  </a:lnTo>
                  <a:lnTo>
                    <a:pt x="20243" y="59"/>
                  </a:lnTo>
                  <a:lnTo>
                    <a:pt x="19242" y="20"/>
                  </a:lnTo>
                  <a:lnTo>
                    <a:pt x="1825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25"/>
            <p:cNvSpPr/>
            <p:nvPr/>
          </p:nvSpPr>
          <p:spPr>
            <a:xfrm>
              <a:off x="6296488" y="3537425"/>
              <a:ext cx="863375" cy="285075"/>
            </a:xfrm>
            <a:custGeom>
              <a:rect b="b" l="l" r="r" t="t"/>
              <a:pathLst>
                <a:path extrusionOk="0" fill="none" h="11403" w="34535">
                  <a:moveTo>
                    <a:pt x="5086" y="713"/>
                  </a:moveTo>
                  <a:lnTo>
                    <a:pt x="5086" y="713"/>
                  </a:lnTo>
                  <a:lnTo>
                    <a:pt x="6896" y="559"/>
                  </a:lnTo>
                  <a:lnTo>
                    <a:pt x="8995" y="386"/>
                  </a:lnTo>
                  <a:lnTo>
                    <a:pt x="11191" y="251"/>
                  </a:lnTo>
                  <a:lnTo>
                    <a:pt x="13310" y="116"/>
                  </a:lnTo>
                  <a:lnTo>
                    <a:pt x="13310" y="116"/>
                  </a:lnTo>
                  <a:lnTo>
                    <a:pt x="14292" y="59"/>
                  </a:lnTo>
                  <a:lnTo>
                    <a:pt x="15293" y="20"/>
                  </a:lnTo>
                  <a:lnTo>
                    <a:pt x="16276" y="1"/>
                  </a:lnTo>
                  <a:lnTo>
                    <a:pt x="17258" y="1"/>
                  </a:lnTo>
                  <a:lnTo>
                    <a:pt x="18259" y="1"/>
                  </a:lnTo>
                  <a:lnTo>
                    <a:pt x="19242" y="20"/>
                  </a:lnTo>
                  <a:lnTo>
                    <a:pt x="20243" y="59"/>
                  </a:lnTo>
                  <a:lnTo>
                    <a:pt x="21226" y="116"/>
                  </a:lnTo>
                  <a:lnTo>
                    <a:pt x="21226" y="116"/>
                  </a:lnTo>
                  <a:lnTo>
                    <a:pt x="23325" y="251"/>
                  </a:lnTo>
                  <a:lnTo>
                    <a:pt x="25520" y="386"/>
                  </a:lnTo>
                  <a:lnTo>
                    <a:pt x="27620" y="559"/>
                  </a:lnTo>
                  <a:lnTo>
                    <a:pt x="29430" y="713"/>
                  </a:lnTo>
                  <a:lnTo>
                    <a:pt x="29430" y="713"/>
                  </a:lnTo>
                  <a:lnTo>
                    <a:pt x="29758" y="771"/>
                  </a:lnTo>
                  <a:lnTo>
                    <a:pt x="30066" y="848"/>
                  </a:lnTo>
                  <a:lnTo>
                    <a:pt x="30355" y="983"/>
                  </a:lnTo>
                  <a:lnTo>
                    <a:pt x="30624" y="1156"/>
                  </a:lnTo>
                  <a:lnTo>
                    <a:pt x="30875" y="1349"/>
                  </a:lnTo>
                  <a:lnTo>
                    <a:pt x="31106" y="1580"/>
                  </a:lnTo>
                  <a:lnTo>
                    <a:pt x="31299" y="1830"/>
                  </a:lnTo>
                  <a:lnTo>
                    <a:pt x="31453" y="2119"/>
                  </a:lnTo>
                  <a:lnTo>
                    <a:pt x="31453" y="2119"/>
                  </a:lnTo>
                  <a:lnTo>
                    <a:pt x="32184" y="3660"/>
                  </a:lnTo>
                  <a:lnTo>
                    <a:pt x="32589" y="4565"/>
                  </a:lnTo>
                  <a:lnTo>
                    <a:pt x="33032" y="5509"/>
                  </a:lnTo>
                  <a:lnTo>
                    <a:pt x="33436" y="6491"/>
                  </a:lnTo>
                  <a:lnTo>
                    <a:pt x="33841" y="7474"/>
                  </a:lnTo>
                  <a:lnTo>
                    <a:pt x="34188" y="8417"/>
                  </a:lnTo>
                  <a:lnTo>
                    <a:pt x="34496" y="9323"/>
                  </a:lnTo>
                  <a:lnTo>
                    <a:pt x="34496" y="9323"/>
                  </a:lnTo>
                  <a:lnTo>
                    <a:pt x="34515" y="9419"/>
                  </a:lnTo>
                  <a:lnTo>
                    <a:pt x="34534" y="9515"/>
                  </a:lnTo>
                  <a:lnTo>
                    <a:pt x="34534" y="9708"/>
                  </a:lnTo>
                  <a:lnTo>
                    <a:pt x="34476" y="9900"/>
                  </a:lnTo>
                  <a:lnTo>
                    <a:pt x="34380" y="10074"/>
                  </a:lnTo>
                  <a:lnTo>
                    <a:pt x="34265" y="10228"/>
                  </a:lnTo>
                  <a:lnTo>
                    <a:pt x="34110" y="10363"/>
                  </a:lnTo>
                  <a:lnTo>
                    <a:pt x="33937" y="10440"/>
                  </a:lnTo>
                  <a:lnTo>
                    <a:pt x="33841" y="10478"/>
                  </a:lnTo>
                  <a:lnTo>
                    <a:pt x="33725" y="10497"/>
                  </a:lnTo>
                  <a:lnTo>
                    <a:pt x="33725" y="10497"/>
                  </a:lnTo>
                  <a:lnTo>
                    <a:pt x="32647" y="10613"/>
                  </a:lnTo>
                  <a:lnTo>
                    <a:pt x="31221" y="10748"/>
                  </a:lnTo>
                  <a:lnTo>
                    <a:pt x="29507" y="10902"/>
                  </a:lnTo>
                  <a:lnTo>
                    <a:pt x="27504" y="11056"/>
                  </a:lnTo>
                  <a:lnTo>
                    <a:pt x="25251" y="11191"/>
                  </a:lnTo>
                  <a:lnTo>
                    <a:pt x="22766" y="11306"/>
                  </a:lnTo>
                  <a:lnTo>
                    <a:pt x="21457" y="11345"/>
                  </a:lnTo>
                  <a:lnTo>
                    <a:pt x="20089" y="11383"/>
                  </a:lnTo>
                  <a:lnTo>
                    <a:pt x="18702" y="11403"/>
                  </a:lnTo>
                  <a:lnTo>
                    <a:pt x="17258" y="11403"/>
                  </a:lnTo>
                  <a:lnTo>
                    <a:pt x="17258" y="11403"/>
                  </a:lnTo>
                  <a:lnTo>
                    <a:pt x="15833" y="11403"/>
                  </a:lnTo>
                  <a:lnTo>
                    <a:pt x="14427" y="11383"/>
                  </a:lnTo>
                  <a:lnTo>
                    <a:pt x="13078" y="11345"/>
                  </a:lnTo>
                  <a:lnTo>
                    <a:pt x="11769" y="11306"/>
                  </a:lnTo>
                  <a:lnTo>
                    <a:pt x="9284" y="11191"/>
                  </a:lnTo>
                  <a:lnTo>
                    <a:pt x="7031" y="11056"/>
                  </a:lnTo>
                  <a:lnTo>
                    <a:pt x="5028" y="10902"/>
                  </a:lnTo>
                  <a:lnTo>
                    <a:pt x="3294" y="10748"/>
                  </a:lnTo>
                  <a:lnTo>
                    <a:pt x="1888" y="10613"/>
                  </a:lnTo>
                  <a:lnTo>
                    <a:pt x="810" y="10497"/>
                  </a:lnTo>
                  <a:lnTo>
                    <a:pt x="810" y="10497"/>
                  </a:lnTo>
                  <a:lnTo>
                    <a:pt x="694" y="10478"/>
                  </a:lnTo>
                  <a:lnTo>
                    <a:pt x="598" y="10440"/>
                  </a:lnTo>
                  <a:lnTo>
                    <a:pt x="425" y="10343"/>
                  </a:lnTo>
                  <a:lnTo>
                    <a:pt x="271" y="10228"/>
                  </a:lnTo>
                  <a:lnTo>
                    <a:pt x="136" y="10074"/>
                  </a:lnTo>
                  <a:lnTo>
                    <a:pt x="59" y="9900"/>
                  </a:lnTo>
                  <a:lnTo>
                    <a:pt x="1" y="9708"/>
                  </a:lnTo>
                  <a:lnTo>
                    <a:pt x="1" y="9515"/>
                  </a:lnTo>
                  <a:lnTo>
                    <a:pt x="20" y="9400"/>
                  </a:lnTo>
                  <a:lnTo>
                    <a:pt x="39" y="9303"/>
                  </a:lnTo>
                  <a:lnTo>
                    <a:pt x="39" y="9303"/>
                  </a:lnTo>
                  <a:lnTo>
                    <a:pt x="348" y="8417"/>
                  </a:lnTo>
                  <a:lnTo>
                    <a:pt x="694" y="7474"/>
                  </a:lnTo>
                  <a:lnTo>
                    <a:pt x="1099" y="6491"/>
                  </a:lnTo>
                  <a:lnTo>
                    <a:pt x="1503" y="5509"/>
                  </a:lnTo>
                  <a:lnTo>
                    <a:pt x="1927" y="4546"/>
                  </a:lnTo>
                  <a:lnTo>
                    <a:pt x="2351" y="3660"/>
                  </a:lnTo>
                  <a:lnTo>
                    <a:pt x="3083" y="2119"/>
                  </a:lnTo>
                  <a:lnTo>
                    <a:pt x="3083" y="2119"/>
                  </a:lnTo>
                  <a:lnTo>
                    <a:pt x="3237" y="1830"/>
                  </a:lnTo>
                  <a:lnTo>
                    <a:pt x="3429" y="1580"/>
                  </a:lnTo>
                  <a:lnTo>
                    <a:pt x="3660" y="1349"/>
                  </a:lnTo>
                  <a:lnTo>
                    <a:pt x="3911" y="1156"/>
                  </a:lnTo>
                  <a:lnTo>
                    <a:pt x="4180" y="983"/>
                  </a:lnTo>
                  <a:lnTo>
                    <a:pt x="4469" y="848"/>
                  </a:lnTo>
                  <a:lnTo>
                    <a:pt x="4777" y="771"/>
                  </a:lnTo>
                  <a:lnTo>
                    <a:pt x="5086" y="71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25"/>
            <p:cNvSpPr/>
            <p:nvPr/>
          </p:nvSpPr>
          <p:spPr>
            <a:xfrm>
              <a:off x="6371138" y="3537425"/>
              <a:ext cx="712650" cy="58300"/>
            </a:xfrm>
            <a:custGeom>
              <a:rect b="b" l="l" r="r" t="t"/>
              <a:pathLst>
                <a:path extrusionOk="0" h="2332" w="28506">
                  <a:moveTo>
                    <a:pt x="0" y="2312"/>
                  </a:moveTo>
                  <a:lnTo>
                    <a:pt x="0" y="2312"/>
                  </a:lnTo>
                  <a:lnTo>
                    <a:pt x="0" y="2331"/>
                  </a:lnTo>
                  <a:lnTo>
                    <a:pt x="0" y="2331"/>
                  </a:lnTo>
                  <a:lnTo>
                    <a:pt x="0" y="2312"/>
                  </a:lnTo>
                  <a:close/>
                  <a:moveTo>
                    <a:pt x="0" y="2312"/>
                  </a:moveTo>
                  <a:lnTo>
                    <a:pt x="0" y="2312"/>
                  </a:lnTo>
                  <a:lnTo>
                    <a:pt x="0" y="2312"/>
                  </a:lnTo>
                  <a:lnTo>
                    <a:pt x="0" y="2312"/>
                  </a:lnTo>
                  <a:lnTo>
                    <a:pt x="0" y="2312"/>
                  </a:lnTo>
                  <a:close/>
                  <a:moveTo>
                    <a:pt x="28505" y="2196"/>
                  </a:moveTo>
                  <a:lnTo>
                    <a:pt x="28505" y="2196"/>
                  </a:lnTo>
                  <a:lnTo>
                    <a:pt x="28505" y="2216"/>
                  </a:lnTo>
                  <a:lnTo>
                    <a:pt x="28505" y="2216"/>
                  </a:lnTo>
                  <a:lnTo>
                    <a:pt x="28505" y="2196"/>
                  </a:lnTo>
                  <a:close/>
                  <a:moveTo>
                    <a:pt x="28505" y="2196"/>
                  </a:moveTo>
                  <a:lnTo>
                    <a:pt x="28505" y="2196"/>
                  </a:lnTo>
                  <a:lnTo>
                    <a:pt x="28505" y="2196"/>
                  </a:lnTo>
                  <a:lnTo>
                    <a:pt x="28505" y="2196"/>
                  </a:lnTo>
                  <a:lnTo>
                    <a:pt x="28505" y="2196"/>
                  </a:lnTo>
                  <a:close/>
                  <a:moveTo>
                    <a:pt x="28505" y="2177"/>
                  </a:moveTo>
                  <a:lnTo>
                    <a:pt x="28505" y="2177"/>
                  </a:lnTo>
                  <a:lnTo>
                    <a:pt x="28505" y="2177"/>
                  </a:lnTo>
                  <a:lnTo>
                    <a:pt x="28505" y="2177"/>
                  </a:lnTo>
                  <a:lnTo>
                    <a:pt x="28505" y="2177"/>
                  </a:lnTo>
                  <a:close/>
                  <a:moveTo>
                    <a:pt x="77" y="2158"/>
                  </a:moveTo>
                  <a:lnTo>
                    <a:pt x="77" y="2158"/>
                  </a:lnTo>
                  <a:lnTo>
                    <a:pt x="0" y="2293"/>
                  </a:lnTo>
                  <a:lnTo>
                    <a:pt x="0" y="2293"/>
                  </a:lnTo>
                  <a:lnTo>
                    <a:pt x="77" y="2158"/>
                  </a:lnTo>
                  <a:close/>
                  <a:moveTo>
                    <a:pt x="28486" y="2139"/>
                  </a:moveTo>
                  <a:lnTo>
                    <a:pt x="28486" y="2139"/>
                  </a:lnTo>
                  <a:lnTo>
                    <a:pt x="28486" y="2177"/>
                  </a:lnTo>
                  <a:lnTo>
                    <a:pt x="28486" y="2177"/>
                  </a:lnTo>
                  <a:lnTo>
                    <a:pt x="28486" y="2139"/>
                  </a:lnTo>
                  <a:close/>
                  <a:moveTo>
                    <a:pt x="251" y="1830"/>
                  </a:moveTo>
                  <a:lnTo>
                    <a:pt x="251" y="1830"/>
                  </a:lnTo>
                  <a:lnTo>
                    <a:pt x="97" y="2119"/>
                  </a:lnTo>
                  <a:lnTo>
                    <a:pt x="97" y="2119"/>
                  </a:lnTo>
                  <a:lnTo>
                    <a:pt x="77" y="2158"/>
                  </a:lnTo>
                  <a:lnTo>
                    <a:pt x="77" y="2158"/>
                  </a:lnTo>
                  <a:lnTo>
                    <a:pt x="97" y="2119"/>
                  </a:lnTo>
                  <a:lnTo>
                    <a:pt x="97" y="2119"/>
                  </a:lnTo>
                  <a:lnTo>
                    <a:pt x="251" y="1830"/>
                  </a:lnTo>
                  <a:close/>
                  <a:moveTo>
                    <a:pt x="28293" y="1830"/>
                  </a:moveTo>
                  <a:lnTo>
                    <a:pt x="28293" y="1830"/>
                  </a:lnTo>
                  <a:lnTo>
                    <a:pt x="28467" y="2119"/>
                  </a:lnTo>
                  <a:lnTo>
                    <a:pt x="28467" y="2119"/>
                  </a:lnTo>
                  <a:lnTo>
                    <a:pt x="28486" y="2139"/>
                  </a:lnTo>
                  <a:lnTo>
                    <a:pt x="28486" y="2139"/>
                  </a:lnTo>
                  <a:lnTo>
                    <a:pt x="28467" y="2119"/>
                  </a:lnTo>
                  <a:lnTo>
                    <a:pt x="28467" y="2119"/>
                  </a:lnTo>
                  <a:lnTo>
                    <a:pt x="28293" y="1830"/>
                  </a:lnTo>
                  <a:close/>
                  <a:moveTo>
                    <a:pt x="16814" y="39"/>
                  </a:moveTo>
                  <a:lnTo>
                    <a:pt x="16814" y="39"/>
                  </a:lnTo>
                  <a:lnTo>
                    <a:pt x="18240" y="116"/>
                  </a:lnTo>
                  <a:lnTo>
                    <a:pt x="18240" y="116"/>
                  </a:lnTo>
                  <a:lnTo>
                    <a:pt x="20936" y="290"/>
                  </a:lnTo>
                  <a:lnTo>
                    <a:pt x="23690" y="482"/>
                  </a:lnTo>
                  <a:lnTo>
                    <a:pt x="23690" y="482"/>
                  </a:lnTo>
                  <a:lnTo>
                    <a:pt x="20936" y="290"/>
                  </a:lnTo>
                  <a:lnTo>
                    <a:pt x="18240" y="116"/>
                  </a:lnTo>
                  <a:lnTo>
                    <a:pt x="18240" y="116"/>
                  </a:lnTo>
                  <a:lnTo>
                    <a:pt x="16814" y="39"/>
                  </a:lnTo>
                  <a:close/>
                  <a:moveTo>
                    <a:pt x="14272" y="1"/>
                  </a:moveTo>
                  <a:lnTo>
                    <a:pt x="14272" y="1"/>
                  </a:lnTo>
                  <a:lnTo>
                    <a:pt x="13290" y="1"/>
                  </a:lnTo>
                  <a:lnTo>
                    <a:pt x="12307" y="20"/>
                  </a:lnTo>
                  <a:lnTo>
                    <a:pt x="11306" y="59"/>
                  </a:lnTo>
                  <a:lnTo>
                    <a:pt x="10324" y="116"/>
                  </a:lnTo>
                  <a:lnTo>
                    <a:pt x="10324" y="116"/>
                  </a:lnTo>
                  <a:lnTo>
                    <a:pt x="7627" y="290"/>
                  </a:lnTo>
                  <a:lnTo>
                    <a:pt x="4854" y="482"/>
                  </a:lnTo>
                  <a:lnTo>
                    <a:pt x="4854" y="482"/>
                  </a:lnTo>
                  <a:lnTo>
                    <a:pt x="7627" y="290"/>
                  </a:lnTo>
                  <a:lnTo>
                    <a:pt x="10324" y="116"/>
                  </a:lnTo>
                  <a:lnTo>
                    <a:pt x="10324" y="116"/>
                  </a:lnTo>
                  <a:lnTo>
                    <a:pt x="11306" y="59"/>
                  </a:lnTo>
                  <a:lnTo>
                    <a:pt x="12307" y="20"/>
                  </a:lnTo>
                  <a:lnTo>
                    <a:pt x="13290" y="1"/>
                  </a:lnTo>
                  <a:lnTo>
                    <a:pt x="14272" y="1"/>
                  </a:lnTo>
                  <a:lnTo>
                    <a:pt x="14272" y="1"/>
                  </a:lnTo>
                  <a:close/>
                </a:path>
              </a:pathLst>
            </a:custGeom>
            <a:solidFill>
              <a:srgbClr val="47B0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25"/>
            <p:cNvSpPr/>
            <p:nvPr/>
          </p:nvSpPr>
          <p:spPr>
            <a:xfrm>
              <a:off x="6371138" y="3595200"/>
              <a:ext cx="25" cy="525"/>
            </a:xfrm>
            <a:custGeom>
              <a:rect b="b" l="l" r="r" t="t"/>
              <a:pathLst>
                <a:path extrusionOk="0" fill="none" h="21" w="1">
                  <a:moveTo>
                    <a:pt x="0" y="1"/>
                  </a:moveTo>
                  <a:lnTo>
                    <a:pt x="0" y="1"/>
                  </a:lnTo>
                  <a:lnTo>
                    <a:pt x="0" y="20"/>
                  </a:lnTo>
                  <a:lnTo>
                    <a:pt x="0" y="20"/>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25"/>
            <p:cNvSpPr/>
            <p:nvPr/>
          </p:nvSpPr>
          <p:spPr>
            <a:xfrm>
              <a:off x="6371138" y="359520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25"/>
            <p:cNvSpPr/>
            <p:nvPr/>
          </p:nvSpPr>
          <p:spPr>
            <a:xfrm>
              <a:off x="7083763" y="3592325"/>
              <a:ext cx="25" cy="500"/>
            </a:xfrm>
            <a:custGeom>
              <a:rect b="b" l="l" r="r" t="t"/>
              <a:pathLst>
                <a:path extrusionOk="0" fill="none" h="20" w="1">
                  <a:moveTo>
                    <a:pt x="0" y="0"/>
                  </a:moveTo>
                  <a:lnTo>
                    <a:pt x="0" y="0"/>
                  </a:lnTo>
                  <a:lnTo>
                    <a:pt x="0" y="20"/>
                  </a:lnTo>
                  <a:lnTo>
                    <a:pt x="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25"/>
            <p:cNvSpPr/>
            <p:nvPr/>
          </p:nvSpPr>
          <p:spPr>
            <a:xfrm>
              <a:off x="7083763" y="35923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25"/>
            <p:cNvSpPr/>
            <p:nvPr/>
          </p:nvSpPr>
          <p:spPr>
            <a:xfrm>
              <a:off x="7083763" y="359185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25"/>
            <p:cNvSpPr/>
            <p:nvPr/>
          </p:nvSpPr>
          <p:spPr>
            <a:xfrm>
              <a:off x="6371138" y="3591350"/>
              <a:ext cx="1950" cy="3400"/>
            </a:xfrm>
            <a:custGeom>
              <a:rect b="b" l="l" r="r" t="t"/>
              <a:pathLst>
                <a:path extrusionOk="0" fill="none" h="136" w="78">
                  <a:moveTo>
                    <a:pt x="77" y="1"/>
                  </a:moveTo>
                  <a:lnTo>
                    <a:pt x="77" y="1"/>
                  </a:lnTo>
                  <a:lnTo>
                    <a:pt x="0" y="136"/>
                  </a:lnTo>
                  <a:lnTo>
                    <a:pt x="0" y="136"/>
                  </a:lnTo>
                  <a:lnTo>
                    <a:pt x="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25"/>
            <p:cNvSpPr/>
            <p:nvPr/>
          </p:nvSpPr>
          <p:spPr>
            <a:xfrm>
              <a:off x="7083263" y="3590875"/>
              <a:ext cx="25" cy="1000"/>
            </a:xfrm>
            <a:custGeom>
              <a:rect b="b" l="l" r="r" t="t"/>
              <a:pathLst>
                <a:path extrusionOk="0" fill="none" h="40" w="1">
                  <a:moveTo>
                    <a:pt x="1" y="1"/>
                  </a:moveTo>
                  <a:lnTo>
                    <a:pt x="1" y="1"/>
                  </a:lnTo>
                  <a:lnTo>
                    <a:pt x="1" y="39"/>
                  </a:lnTo>
                  <a:lnTo>
                    <a:pt x="1" y="3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25"/>
            <p:cNvSpPr/>
            <p:nvPr/>
          </p:nvSpPr>
          <p:spPr>
            <a:xfrm>
              <a:off x="6373063" y="3583175"/>
              <a:ext cx="4350" cy="8200"/>
            </a:xfrm>
            <a:custGeom>
              <a:rect b="b" l="l" r="r" t="t"/>
              <a:pathLst>
                <a:path extrusionOk="0" fill="none" h="328" w="174">
                  <a:moveTo>
                    <a:pt x="174" y="0"/>
                  </a:moveTo>
                  <a:lnTo>
                    <a:pt x="174" y="0"/>
                  </a:lnTo>
                  <a:lnTo>
                    <a:pt x="20" y="289"/>
                  </a:lnTo>
                  <a:lnTo>
                    <a:pt x="20" y="289"/>
                  </a:lnTo>
                  <a:lnTo>
                    <a:pt x="0" y="328"/>
                  </a:lnTo>
                  <a:lnTo>
                    <a:pt x="0" y="328"/>
                  </a:lnTo>
                  <a:lnTo>
                    <a:pt x="20" y="289"/>
                  </a:lnTo>
                  <a:lnTo>
                    <a:pt x="20" y="289"/>
                  </a:lnTo>
                  <a:lnTo>
                    <a:pt x="1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25"/>
            <p:cNvSpPr/>
            <p:nvPr/>
          </p:nvSpPr>
          <p:spPr>
            <a:xfrm>
              <a:off x="7078463" y="3583175"/>
              <a:ext cx="4825" cy="7725"/>
            </a:xfrm>
            <a:custGeom>
              <a:rect b="b" l="l" r="r" t="t"/>
              <a:pathLst>
                <a:path extrusionOk="0" fill="none" h="309" w="193">
                  <a:moveTo>
                    <a:pt x="0" y="0"/>
                  </a:moveTo>
                  <a:lnTo>
                    <a:pt x="0" y="0"/>
                  </a:lnTo>
                  <a:lnTo>
                    <a:pt x="174" y="289"/>
                  </a:lnTo>
                  <a:lnTo>
                    <a:pt x="174" y="289"/>
                  </a:lnTo>
                  <a:lnTo>
                    <a:pt x="193" y="309"/>
                  </a:lnTo>
                  <a:lnTo>
                    <a:pt x="193" y="309"/>
                  </a:lnTo>
                  <a:lnTo>
                    <a:pt x="174" y="289"/>
                  </a:lnTo>
                  <a:lnTo>
                    <a:pt x="174" y="28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25"/>
            <p:cNvSpPr/>
            <p:nvPr/>
          </p:nvSpPr>
          <p:spPr>
            <a:xfrm>
              <a:off x="6791488" y="3538400"/>
              <a:ext cx="171925" cy="11100"/>
            </a:xfrm>
            <a:custGeom>
              <a:rect b="b" l="l" r="r" t="t"/>
              <a:pathLst>
                <a:path extrusionOk="0" fill="none" h="444" w="6877">
                  <a:moveTo>
                    <a:pt x="0" y="0"/>
                  </a:moveTo>
                  <a:lnTo>
                    <a:pt x="0" y="0"/>
                  </a:lnTo>
                  <a:lnTo>
                    <a:pt x="1426" y="77"/>
                  </a:lnTo>
                  <a:lnTo>
                    <a:pt x="1426" y="77"/>
                  </a:lnTo>
                  <a:lnTo>
                    <a:pt x="4122" y="251"/>
                  </a:lnTo>
                  <a:lnTo>
                    <a:pt x="6876" y="443"/>
                  </a:lnTo>
                  <a:lnTo>
                    <a:pt x="6876" y="443"/>
                  </a:lnTo>
                  <a:lnTo>
                    <a:pt x="4122" y="251"/>
                  </a:lnTo>
                  <a:lnTo>
                    <a:pt x="1426" y="77"/>
                  </a:lnTo>
                  <a:lnTo>
                    <a:pt x="1426" y="77"/>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25"/>
            <p:cNvSpPr/>
            <p:nvPr/>
          </p:nvSpPr>
          <p:spPr>
            <a:xfrm>
              <a:off x="6492463" y="3537425"/>
              <a:ext cx="235475" cy="12075"/>
            </a:xfrm>
            <a:custGeom>
              <a:rect b="b" l="l" r="r" t="t"/>
              <a:pathLst>
                <a:path extrusionOk="0" fill="none" h="483" w="9419">
                  <a:moveTo>
                    <a:pt x="9419" y="1"/>
                  </a:moveTo>
                  <a:lnTo>
                    <a:pt x="9419" y="1"/>
                  </a:lnTo>
                  <a:lnTo>
                    <a:pt x="8437" y="1"/>
                  </a:lnTo>
                  <a:lnTo>
                    <a:pt x="7454" y="20"/>
                  </a:lnTo>
                  <a:lnTo>
                    <a:pt x="6453" y="59"/>
                  </a:lnTo>
                  <a:lnTo>
                    <a:pt x="5471" y="116"/>
                  </a:lnTo>
                  <a:lnTo>
                    <a:pt x="5471" y="116"/>
                  </a:lnTo>
                  <a:lnTo>
                    <a:pt x="2774" y="290"/>
                  </a:lnTo>
                  <a:lnTo>
                    <a:pt x="1" y="482"/>
                  </a:lnTo>
                  <a:lnTo>
                    <a:pt x="1" y="482"/>
                  </a:lnTo>
                  <a:lnTo>
                    <a:pt x="2774" y="290"/>
                  </a:lnTo>
                  <a:lnTo>
                    <a:pt x="5471" y="116"/>
                  </a:lnTo>
                  <a:lnTo>
                    <a:pt x="5471" y="116"/>
                  </a:lnTo>
                  <a:lnTo>
                    <a:pt x="6453" y="59"/>
                  </a:lnTo>
                  <a:lnTo>
                    <a:pt x="7454" y="20"/>
                  </a:lnTo>
                  <a:lnTo>
                    <a:pt x="8437" y="1"/>
                  </a:lnTo>
                  <a:lnTo>
                    <a:pt x="9419" y="1"/>
                  </a:lnTo>
                  <a:lnTo>
                    <a:pt x="94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25"/>
            <p:cNvSpPr/>
            <p:nvPr/>
          </p:nvSpPr>
          <p:spPr>
            <a:xfrm>
              <a:off x="6329713" y="3537425"/>
              <a:ext cx="796925" cy="169525"/>
            </a:xfrm>
            <a:custGeom>
              <a:rect b="b" l="l" r="r" t="t"/>
              <a:pathLst>
                <a:path extrusionOk="0" h="6781" w="31877">
                  <a:moveTo>
                    <a:pt x="14947" y="1"/>
                  </a:moveTo>
                  <a:lnTo>
                    <a:pt x="13964" y="20"/>
                  </a:lnTo>
                  <a:lnTo>
                    <a:pt x="12963" y="59"/>
                  </a:lnTo>
                  <a:lnTo>
                    <a:pt x="11981" y="116"/>
                  </a:lnTo>
                  <a:lnTo>
                    <a:pt x="9284" y="290"/>
                  </a:lnTo>
                  <a:lnTo>
                    <a:pt x="6511" y="482"/>
                  </a:lnTo>
                  <a:lnTo>
                    <a:pt x="5047" y="598"/>
                  </a:lnTo>
                  <a:lnTo>
                    <a:pt x="3757" y="713"/>
                  </a:lnTo>
                  <a:lnTo>
                    <a:pt x="3487" y="752"/>
                  </a:lnTo>
                  <a:lnTo>
                    <a:pt x="3217" y="829"/>
                  </a:lnTo>
                  <a:lnTo>
                    <a:pt x="2948" y="925"/>
                  </a:lnTo>
                  <a:lnTo>
                    <a:pt x="2717" y="1060"/>
                  </a:lnTo>
                  <a:lnTo>
                    <a:pt x="2485" y="1214"/>
                  </a:lnTo>
                  <a:lnTo>
                    <a:pt x="2274" y="1387"/>
                  </a:lnTo>
                  <a:lnTo>
                    <a:pt x="2081" y="1599"/>
                  </a:lnTo>
                  <a:lnTo>
                    <a:pt x="1908" y="1830"/>
                  </a:lnTo>
                  <a:lnTo>
                    <a:pt x="1754" y="2119"/>
                  </a:lnTo>
                  <a:lnTo>
                    <a:pt x="1734" y="2158"/>
                  </a:lnTo>
                  <a:lnTo>
                    <a:pt x="1657" y="2293"/>
                  </a:lnTo>
                  <a:lnTo>
                    <a:pt x="1657" y="2312"/>
                  </a:lnTo>
                  <a:lnTo>
                    <a:pt x="1657" y="2331"/>
                  </a:lnTo>
                  <a:lnTo>
                    <a:pt x="868" y="3968"/>
                  </a:lnTo>
                  <a:lnTo>
                    <a:pt x="444" y="4931"/>
                  </a:lnTo>
                  <a:lnTo>
                    <a:pt x="1" y="5914"/>
                  </a:lnTo>
                  <a:lnTo>
                    <a:pt x="1176" y="6048"/>
                  </a:lnTo>
                  <a:lnTo>
                    <a:pt x="2620" y="6183"/>
                  </a:lnTo>
                  <a:lnTo>
                    <a:pt x="4334" y="6318"/>
                  </a:lnTo>
                  <a:lnTo>
                    <a:pt x="6280" y="6472"/>
                  </a:lnTo>
                  <a:lnTo>
                    <a:pt x="8437" y="6588"/>
                  </a:lnTo>
                  <a:lnTo>
                    <a:pt x="10786" y="6684"/>
                  </a:lnTo>
                  <a:lnTo>
                    <a:pt x="13290" y="6761"/>
                  </a:lnTo>
                  <a:lnTo>
                    <a:pt x="14600" y="6780"/>
                  </a:lnTo>
                  <a:lnTo>
                    <a:pt x="17277" y="6780"/>
                  </a:lnTo>
                  <a:lnTo>
                    <a:pt x="18587" y="6761"/>
                  </a:lnTo>
                  <a:lnTo>
                    <a:pt x="21091" y="6684"/>
                  </a:lnTo>
                  <a:lnTo>
                    <a:pt x="23440" y="6588"/>
                  </a:lnTo>
                  <a:lnTo>
                    <a:pt x="25597" y="6472"/>
                  </a:lnTo>
                  <a:lnTo>
                    <a:pt x="27543" y="6318"/>
                  </a:lnTo>
                  <a:lnTo>
                    <a:pt x="29257" y="6183"/>
                  </a:lnTo>
                  <a:lnTo>
                    <a:pt x="30701" y="6048"/>
                  </a:lnTo>
                  <a:lnTo>
                    <a:pt x="31876" y="5914"/>
                  </a:lnTo>
                  <a:lnTo>
                    <a:pt x="31414" y="4893"/>
                  </a:lnTo>
                  <a:lnTo>
                    <a:pt x="30971" y="3891"/>
                  </a:lnTo>
                  <a:lnTo>
                    <a:pt x="30162" y="2216"/>
                  </a:lnTo>
                  <a:lnTo>
                    <a:pt x="30162" y="2196"/>
                  </a:lnTo>
                  <a:lnTo>
                    <a:pt x="30162" y="2177"/>
                  </a:lnTo>
                  <a:lnTo>
                    <a:pt x="30143" y="2177"/>
                  </a:lnTo>
                  <a:lnTo>
                    <a:pt x="30143" y="2139"/>
                  </a:lnTo>
                  <a:lnTo>
                    <a:pt x="30124" y="2119"/>
                  </a:lnTo>
                  <a:lnTo>
                    <a:pt x="29950" y="1830"/>
                  </a:lnTo>
                  <a:lnTo>
                    <a:pt x="29796" y="1599"/>
                  </a:lnTo>
                  <a:lnTo>
                    <a:pt x="29604" y="1387"/>
                  </a:lnTo>
                  <a:lnTo>
                    <a:pt x="29392" y="1214"/>
                  </a:lnTo>
                  <a:lnTo>
                    <a:pt x="29161" y="1060"/>
                  </a:lnTo>
                  <a:lnTo>
                    <a:pt x="28910" y="925"/>
                  </a:lnTo>
                  <a:lnTo>
                    <a:pt x="28660" y="829"/>
                  </a:lnTo>
                  <a:lnTo>
                    <a:pt x="28390" y="752"/>
                  </a:lnTo>
                  <a:lnTo>
                    <a:pt x="28101" y="713"/>
                  </a:lnTo>
                  <a:lnTo>
                    <a:pt x="26811" y="598"/>
                  </a:lnTo>
                  <a:lnTo>
                    <a:pt x="25347" y="482"/>
                  </a:lnTo>
                  <a:lnTo>
                    <a:pt x="22593" y="290"/>
                  </a:lnTo>
                  <a:lnTo>
                    <a:pt x="19897" y="116"/>
                  </a:lnTo>
                  <a:lnTo>
                    <a:pt x="18471" y="39"/>
                  </a:lnTo>
                  <a:lnTo>
                    <a:pt x="17200" y="1"/>
                  </a:lnTo>
                  <a:close/>
                </a:path>
              </a:pathLst>
            </a:custGeom>
            <a:solidFill>
              <a:srgbClr val="1E1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25"/>
            <p:cNvSpPr/>
            <p:nvPr/>
          </p:nvSpPr>
          <p:spPr>
            <a:xfrm>
              <a:off x="6329713" y="3537425"/>
              <a:ext cx="796925" cy="169525"/>
            </a:xfrm>
            <a:custGeom>
              <a:rect b="b" l="l" r="r" t="t"/>
              <a:pathLst>
                <a:path extrusionOk="0" fill="none" h="6781" w="31877">
                  <a:moveTo>
                    <a:pt x="15929" y="1"/>
                  </a:moveTo>
                  <a:lnTo>
                    <a:pt x="15929" y="1"/>
                  </a:lnTo>
                  <a:lnTo>
                    <a:pt x="14947" y="1"/>
                  </a:lnTo>
                  <a:lnTo>
                    <a:pt x="13964" y="20"/>
                  </a:lnTo>
                  <a:lnTo>
                    <a:pt x="12963" y="59"/>
                  </a:lnTo>
                  <a:lnTo>
                    <a:pt x="11981" y="116"/>
                  </a:lnTo>
                  <a:lnTo>
                    <a:pt x="11981" y="116"/>
                  </a:lnTo>
                  <a:lnTo>
                    <a:pt x="9284" y="290"/>
                  </a:lnTo>
                  <a:lnTo>
                    <a:pt x="6511" y="482"/>
                  </a:lnTo>
                  <a:lnTo>
                    <a:pt x="6511" y="482"/>
                  </a:lnTo>
                  <a:lnTo>
                    <a:pt x="5047" y="598"/>
                  </a:lnTo>
                  <a:lnTo>
                    <a:pt x="3757" y="713"/>
                  </a:lnTo>
                  <a:lnTo>
                    <a:pt x="3757" y="713"/>
                  </a:lnTo>
                  <a:lnTo>
                    <a:pt x="3487" y="752"/>
                  </a:lnTo>
                  <a:lnTo>
                    <a:pt x="3217" y="829"/>
                  </a:lnTo>
                  <a:lnTo>
                    <a:pt x="2948" y="925"/>
                  </a:lnTo>
                  <a:lnTo>
                    <a:pt x="2717" y="1060"/>
                  </a:lnTo>
                  <a:lnTo>
                    <a:pt x="2485" y="1214"/>
                  </a:lnTo>
                  <a:lnTo>
                    <a:pt x="2274" y="1387"/>
                  </a:lnTo>
                  <a:lnTo>
                    <a:pt x="2081" y="1599"/>
                  </a:lnTo>
                  <a:lnTo>
                    <a:pt x="1908" y="1830"/>
                  </a:lnTo>
                  <a:lnTo>
                    <a:pt x="1908" y="1830"/>
                  </a:lnTo>
                  <a:lnTo>
                    <a:pt x="1754" y="2119"/>
                  </a:lnTo>
                  <a:lnTo>
                    <a:pt x="1754" y="2119"/>
                  </a:lnTo>
                  <a:lnTo>
                    <a:pt x="1734" y="2158"/>
                  </a:lnTo>
                  <a:lnTo>
                    <a:pt x="1734" y="2158"/>
                  </a:lnTo>
                  <a:lnTo>
                    <a:pt x="1734" y="2158"/>
                  </a:lnTo>
                  <a:lnTo>
                    <a:pt x="1734" y="2158"/>
                  </a:lnTo>
                  <a:lnTo>
                    <a:pt x="1657" y="2293"/>
                  </a:lnTo>
                  <a:lnTo>
                    <a:pt x="1657" y="2293"/>
                  </a:lnTo>
                  <a:lnTo>
                    <a:pt x="1657" y="2312"/>
                  </a:lnTo>
                  <a:lnTo>
                    <a:pt x="1657" y="2312"/>
                  </a:lnTo>
                  <a:lnTo>
                    <a:pt x="1657" y="2312"/>
                  </a:lnTo>
                  <a:lnTo>
                    <a:pt x="1657" y="2312"/>
                  </a:lnTo>
                  <a:lnTo>
                    <a:pt x="1657" y="2312"/>
                  </a:lnTo>
                  <a:lnTo>
                    <a:pt x="1657" y="2312"/>
                  </a:lnTo>
                  <a:lnTo>
                    <a:pt x="1657" y="2331"/>
                  </a:lnTo>
                  <a:lnTo>
                    <a:pt x="1657" y="2331"/>
                  </a:lnTo>
                  <a:lnTo>
                    <a:pt x="868" y="3968"/>
                  </a:lnTo>
                  <a:lnTo>
                    <a:pt x="444" y="4931"/>
                  </a:lnTo>
                  <a:lnTo>
                    <a:pt x="1" y="5914"/>
                  </a:lnTo>
                  <a:lnTo>
                    <a:pt x="1" y="5914"/>
                  </a:lnTo>
                  <a:lnTo>
                    <a:pt x="1176" y="6048"/>
                  </a:lnTo>
                  <a:lnTo>
                    <a:pt x="2620" y="6183"/>
                  </a:lnTo>
                  <a:lnTo>
                    <a:pt x="4334" y="6318"/>
                  </a:lnTo>
                  <a:lnTo>
                    <a:pt x="6280" y="6472"/>
                  </a:lnTo>
                  <a:lnTo>
                    <a:pt x="8437" y="6588"/>
                  </a:lnTo>
                  <a:lnTo>
                    <a:pt x="10786" y="6684"/>
                  </a:lnTo>
                  <a:lnTo>
                    <a:pt x="13290" y="6761"/>
                  </a:lnTo>
                  <a:lnTo>
                    <a:pt x="14600" y="6780"/>
                  </a:lnTo>
                  <a:lnTo>
                    <a:pt x="15929" y="6780"/>
                  </a:lnTo>
                  <a:lnTo>
                    <a:pt x="15929" y="6780"/>
                  </a:lnTo>
                  <a:lnTo>
                    <a:pt x="17277" y="6780"/>
                  </a:lnTo>
                  <a:lnTo>
                    <a:pt x="18587" y="6761"/>
                  </a:lnTo>
                  <a:lnTo>
                    <a:pt x="21091" y="6684"/>
                  </a:lnTo>
                  <a:lnTo>
                    <a:pt x="23440" y="6588"/>
                  </a:lnTo>
                  <a:lnTo>
                    <a:pt x="25597" y="6472"/>
                  </a:lnTo>
                  <a:lnTo>
                    <a:pt x="27543" y="6318"/>
                  </a:lnTo>
                  <a:lnTo>
                    <a:pt x="29257" y="6183"/>
                  </a:lnTo>
                  <a:lnTo>
                    <a:pt x="30701" y="6048"/>
                  </a:lnTo>
                  <a:lnTo>
                    <a:pt x="31876" y="5914"/>
                  </a:lnTo>
                  <a:lnTo>
                    <a:pt x="31876" y="5914"/>
                  </a:lnTo>
                  <a:lnTo>
                    <a:pt x="31414" y="4893"/>
                  </a:lnTo>
                  <a:lnTo>
                    <a:pt x="30971" y="3891"/>
                  </a:lnTo>
                  <a:lnTo>
                    <a:pt x="30162" y="2216"/>
                  </a:lnTo>
                  <a:lnTo>
                    <a:pt x="30162" y="2216"/>
                  </a:lnTo>
                  <a:lnTo>
                    <a:pt x="30162" y="2196"/>
                  </a:lnTo>
                  <a:lnTo>
                    <a:pt x="30162" y="2196"/>
                  </a:lnTo>
                  <a:lnTo>
                    <a:pt x="30162" y="2196"/>
                  </a:lnTo>
                  <a:lnTo>
                    <a:pt x="30162" y="2196"/>
                  </a:lnTo>
                  <a:lnTo>
                    <a:pt x="30162" y="2196"/>
                  </a:lnTo>
                  <a:lnTo>
                    <a:pt x="30162" y="2196"/>
                  </a:lnTo>
                  <a:lnTo>
                    <a:pt x="30162" y="2177"/>
                  </a:lnTo>
                  <a:lnTo>
                    <a:pt x="30162" y="2177"/>
                  </a:lnTo>
                  <a:lnTo>
                    <a:pt x="30162" y="2177"/>
                  </a:lnTo>
                  <a:lnTo>
                    <a:pt x="30162" y="2177"/>
                  </a:lnTo>
                  <a:lnTo>
                    <a:pt x="30143" y="2177"/>
                  </a:lnTo>
                  <a:lnTo>
                    <a:pt x="30143" y="2177"/>
                  </a:lnTo>
                  <a:lnTo>
                    <a:pt x="30143" y="2139"/>
                  </a:lnTo>
                  <a:lnTo>
                    <a:pt x="30143" y="2139"/>
                  </a:lnTo>
                  <a:lnTo>
                    <a:pt x="30143" y="2139"/>
                  </a:lnTo>
                  <a:lnTo>
                    <a:pt x="30124" y="2119"/>
                  </a:lnTo>
                  <a:lnTo>
                    <a:pt x="30124" y="2119"/>
                  </a:lnTo>
                  <a:lnTo>
                    <a:pt x="29950" y="1830"/>
                  </a:lnTo>
                  <a:lnTo>
                    <a:pt x="29950" y="1830"/>
                  </a:lnTo>
                  <a:lnTo>
                    <a:pt x="29796" y="1599"/>
                  </a:lnTo>
                  <a:lnTo>
                    <a:pt x="29604" y="1387"/>
                  </a:lnTo>
                  <a:lnTo>
                    <a:pt x="29392" y="1214"/>
                  </a:lnTo>
                  <a:lnTo>
                    <a:pt x="29161" y="1060"/>
                  </a:lnTo>
                  <a:lnTo>
                    <a:pt x="28910" y="925"/>
                  </a:lnTo>
                  <a:lnTo>
                    <a:pt x="28660" y="829"/>
                  </a:lnTo>
                  <a:lnTo>
                    <a:pt x="28390" y="752"/>
                  </a:lnTo>
                  <a:lnTo>
                    <a:pt x="28101" y="713"/>
                  </a:lnTo>
                  <a:lnTo>
                    <a:pt x="28101" y="713"/>
                  </a:lnTo>
                  <a:lnTo>
                    <a:pt x="26811" y="598"/>
                  </a:lnTo>
                  <a:lnTo>
                    <a:pt x="25347" y="482"/>
                  </a:lnTo>
                  <a:lnTo>
                    <a:pt x="25347" y="482"/>
                  </a:lnTo>
                  <a:lnTo>
                    <a:pt x="22593" y="290"/>
                  </a:lnTo>
                  <a:lnTo>
                    <a:pt x="19897" y="116"/>
                  </a:lnTo>
                  <a:lnTo>
                    <a:pt x="19897" y="116"/>
                  </a:lnTo>
                  <a:lnTo>
                    <a:pt x="18471" y="39"/>
                  </a:lnTo>
                  <a:lnTo>
                    <a:pt x="18471" y="39"/>
                  </a:lnTo>
                  <a:lnTo>
                    <a:pt x="17200" y="1"/>
                  </a:lnTo>
                  <a:lnTo>
                    <a:pt x="159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25"/>
            <p:cNvSpPr/>
            <p:nvPr/>
          </p:nvSpPr>
          <p:spPr>
            <a:xfrm>
              <a:off x="5931513" y="4289050"/>
              <a:ext cx="80450" cy="67450"/>
            </a:xfrm>
            <a:custGeom>
              <a:rect b="b" l="l" r="r" t="t"/>
              <a:pathLst>
                <a:path extrusionOk="0" h="2698" w="3218">
                  <a:moveTo>
                    <a:pt x="78" y="1"/>
                  </a:moveTo>
                  <a:lnTo>
                    <a:pt x="1" y="1811"/>
                  </a:lnTo>
                  <a:lnTo>
                    <a:pt x="3198" y="2697"/>
                  </a:lnTo>
                  <a:lnTo>
                    <a:pt x="3217" y="867"/>
                  </a:lnTo>
                  <a:lnTo>
                    <a:pt x="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25"/>
            <p:cNvSpPr/>
            <p:nvPr/>
          </p:nvSpPr>
          <p:spPr>
            <a:xfrm>
              <a:off x="6362938" y="4322731"/>
              <a:ext cx="827250" cy="80450"/>
            </a:xfrm>
            <a:custGeom>
              <a:rect b="b" l="l" r="r" t="t"/>
              <a:pathLst>
                <a:path extrusionOk="0" h="3218" w="33090">
                  <a:moveTo>
                    <a:pt x="1946" y="1"/>
                  </a:moveTo>
                  <a:lnTo>
                    <a:pt x="1734" y="39"/>
                  </a:lnTo>
                  <a:lnTo>
                    <a:pt x="1522" y="97"/>
                  </a:lnTo>
                  <a:lnTo>
                    <a:pt x="1310" y="155"/>
                  </a:lnTo>
                  <a:lnTo>
                    <a:pt x="1137" y="251"/>
                  </a:lnTo>
                  <a:lnTo>
                    <a:pt x="945" y="367"/>
                  </a:lnTo>
                  <a:lnTo>
                    <a:pt x="790" y="482"/>
                  </a:lnTo>
                  <a:lnTo>
                    <a:pt x="636" y="636"/>
                  </a:lnTo>
                  <a:lnTo>
                    <a:pt x="482" y="790"/>
                  </a:lnTo>
                  <a:lnTo>
                    <a:pt x="367" y="944"/>
                  </a:lnTo>
                  <a:lnTo>
                    <a:pt x="251" y="1137"/>
                  </a:lnTo>
                  <a:lnTo>
                    <a:pt x="174" y="1310"/>
                  </a:lnTo>
                  <a:lnTo>
                    <a:pt x="97" y="1522"/>
                  </a:lnTo>
                  <a:lnTo>
                    <a:pt x="39" y="1715"/>
                  </a:lnTo>
                  <a:lnTo>
                    <a:pt x="1" y="1946"/>
                  </a:lnTo>
                  <a:lnTo>
                    <a:pt x="1" y="2158"/>
                  </a:lnTo>
                  <a:lnTo>
                    <a:pt x="1" y="3217"/>
                  </a:lnTo>
                  <a:lnTo>
                    <a:pt x="33090" y="3217"/>
                  </a:lnTo>
                  <a:lnTo>
                    <a:pt x="33090" y="2158"/>
                  </a:lnTo>
                  <a:lnTo>
                    <a:pt x="33090" y="1946"/>
                  </a:lnTo>
                  <a:lnTo>
                    <a:pt x="33051" y="1715"/>
                  </a:lnTo>
                  <a:lnTo>
                    <a:pt x="32993" y="1522"/>
                  </a:lnTo>
                  <a:lnTo>
                    <a:pt x="32916" y="1310"/>
                  </a:lnTo>
                  <a:lnTo>
                    <a:pt x="32839" y="1137"/>
                  </a:lnTo>
                  <a:lnTo>
                    <a:pt x="32724" y="944"/>
                  </a:lnTo>
                  <a:lnTo>
                    <a:pt x="32608" y="790"/>
                  </a:lnTo>
                  <a:lnTo>
                    <a:pt x="32454" y="636"/>
                  </a:lnTo>
                  <a:lnTo>
                    <a:pt x="32300" y="482"/>
                  </a:lnTo>
                  <a:lnTo>
                    <a:pt x="32146" y="367"/>
                  </a:lnTo>
                  <a:lnTo>
                    <a:pt x="31953" y="251"/>
                  </a:lnTo>
                  <a:lnTo>
                    <a:pt x="31780" y="155"/>
                  </a:lnTo>
                  <a:lnTo>
                    <a:pt x="31568" y="97"/>
                  </a:lnTo>
                  <a:lnTo>
                    <a:pt x="31356" y="39"/>
                  </a:lnTo>
                  <a:lnTo>
                    <a:pt x="31144"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25"/>
            <p:cNvSpPr/>
            <p:nvPr/>
          </p:nvSpPr>
          <p:spPr>
            <a:xfrm>
              <a:off x="6605138" y="4229350"/>
              <a:ext cx="443000" cy="149300"/>
            </a:xfrm>
            <a:custGeom>
              <a:rect b="b" l="l" r="r" t="t"/>
              <a:pathLst>
                <a:path extrusionOk="0" h="5972" w="17720">
                  <a:moveTo>
                    <a:pt x="232" y="1"/>
                  </a:moveTo>
                  <a:lnTo>
                    <a:pt x="135" y="20"/>
                  </a:lnTo>
                  <a:lnTo>
                    <a:pt x="58" y="78"/>
                  </a:lnTo>
                  <a:lnTo>
                    <a:pt x="20" y="155"/>
                  </a:lnTo>
                  <a:lnTo>
                    <a:pt x="1" y="251"/>
                  </a:lnTo>
                  <a:lnTo>
                    <a:pt x="1" y="5721"/>
                  </a:lnTo>
                  <a:lnTo>
                    <a:pt x="20" y="5817"/>
                  </a:lnTo>
                  <a:lnTo>
                    <a:pt x="58" y="5894"/>
                  </a:lnTo>
                  <a:lnTo>
                    <a:pt x="135" y="5952"/>
                  </a:lnTo>
                  <a:lnTo>
                    <a:pt x="232" y="5971"/>
                  </a:lnTo>
                  <a:lnTo>
                    <a:pt x="17469" y="5971"/>
                  </a:lnTo>
                  <a:lnTo>
                    <a:pt x="17566" y="5952"/>
                  </a:lnTo>
                  <a:lnTo>
                    <a:pt x="17643" y="5894"/>
                  </a:lnTo>
                  <a:lnTo>
                    <a:pt x="17701" y="5817"/>
                  </a:lnTo>
                  <a:lnTo>
                    <a:pt x="17720" y="5721"/>
                  </a:lnTo>
                  <a:lnTo>
                    <a:pt x="17720" y="251"/>
                  </a:lnTo>
                  <a:lnTo>
                    <a:pt x="17701" y="155"/>
                  </a:lnTo>
                  <a:lnTo>
                    <a:pt x="17643" y="78"/>
                  </a:lnTo>
                  <a:lnTo>
                    <a:pt x="17566" y="20"/>
                  </a:lnTo>
                  <a:lnTo>
                    <a:pt x="17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25"/>
            <p:cNvSpPr/>
            <p:nvPr/>
          </p:nvSpPr>
          <p:spPr>
            <a:xfrm>
              <a:off x="5931513" y="3572100"/>
              <a:ext cx="367425" cy="273025"/>
            </a:xfrm>
            <a:custGeom>
              <a:rect b="b" l="l" r="r" t="t"/>
              <a:pathLst>
                <a:path extrusionOk="0" h="10921" w="14697">
                  <a:moveTo>
                    <a:pt x="12308" y="0"/>
                  </a:moveTo>
                  <a:lnTo>
                    <a:pt x="12000" y="39"/>
                  </a:lnTo>
                  <a:lnTo>
                    <a:pt x="11692" y="97"/>
                  </a:lnTo>
                  <a:lnTo>
                    <a:pt x="8687" y="848"/>
                  </a:lnTo>
                  <a:lnTo>
                    <a:pt x="1" y="10921"/>
                  </a:lnTo>
                  <a:lnTo>
                    <a:pt x="10652" y="9168"/>
                  </a:lnTo>
                  <a:lnTo>
                    <a:pt x="10863" y="9130"/>
                  </a:lnTo>
                  <a:lnTo>
                    <a:pt x="11056" y="9072"/>
                  </a:lnTo>
                  <a:lnTo>
                    <a:pt x="11249" y="8995"/>
                  </a:lnTo>
                  <a:lnTo>
                    <a:pt x="11441" y="8918"/>
                  </a:lnTo>
                  <a:lnTo>
                    <a:pt x="11615" y="8822"/>
                  </a:lnTo>
                  <a:lnTo>
                    <a:pt x="11788" y="8725"/>
                  </a:lnTo>
                  <a:lnTo>
                    <a:pt x="11961" y="8610"/>
                  </a:lnTo>
                  <a:lnTo>
                    <a:pt x="12115" y="8475"/>
                  </a:lnTo>
                  <a:lnTo>
                    <a:pt x="12250" y="8340"/>
                  </a:lnTo>
                  <a:lnTo>
                    <a:pt x="12404" y="8186"/>
                  </a:lnTo>
                  <a:lnTo>
                    <a:pt x="12520" y="8032"/>
                  </a:lnTo>
                  <a:lnTo>
                    <a:pt x="12635" y="7859"/>
                  </a:lnTo>
                  <a:lnTo>
                    <a:pt x="12751" y="7685"/>
                  </a:lnTo>
                  <a:lnTo>
                    <a:pt x="12847" y="7512"/>
                  </a:lnTo>
                  <a:lnTo>
                    <a:pt x="12924" y="7319"/>
                  </a:lnTo>
                  <a:lnTo>
                    <a:pt x="12982" y="7127"/>
                  </a:lnTo>
                  <a:lnTo>
                    <a:pt x="14658" y="1676"/>
                  </a:lnTo>
                  <a:lnTo>
                    <a:pt x="14696" y="1503"/>
                  </a:lnTo>
                  <a:lnTo>
                    <a:pt x="14696" y="1310"/>
                  </a:lnTo>
                  <a:lnTo>
                    <a:pt x="14677" y="1137"/>
                  </a:lnTo>
                  <a:lnTo>
                    <a:pt x="14619" y="963"/>
                  </a:lnTo>
                  <a:lnTo>
                    <a:pt x="14542" y="790"/>
                  </a:lnTo>
                  <a:lnTo>
                    <a:pt x="14427" y="655"/>
                  </a:lnTo>
                  <a:lnTo>
                    <a:pt x="14292" y="520"/>
                  </a:lnTo>
                  <a:lnTo>
                    <a:pt x="14138" y="424"/>
                  </a:lnTo>
                  <a:lnTo>
                    <a:pt x="13849" y="289"/>
                  </a:lnTo>
                  <a:lnTo>
                    <a:pt x="13560" y="174"/>
                  </a:lnTo>
                  <a:lnTo>
                    <a:pt x="13252" y="78"/>
                  </a:lnTo>
                  <a:lnTo>
                    <a:pt x="12944" y="39"/>
                  </a:lnTo>
                  <a:lnTo>
                    <a:pt x="1263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25"/>
            <p:cNvSpPr/>
            <p:nvPr/>
          </p:nvSpPr>
          <p:spPr>
            <a:xfrm>
              <a:off x="5931513" y="3572100"/>
              <a:ext cx="367425" cy="273025"/>
            </a:xfrm>
            <a:custGeom>
              <a:rect b="b" l="l" r="r" t="t"/>
              <a:pathLst>
                <a:path extrusionOk="0" fill="none" h="10921" w="14697">
                  <a:moveTo>
                    <a:pt x="8687" y="848"/>
                  </a:moveTo>
                  <a:lnTo>
                    <a:pt x="11692" y="97"/>
                  </a:lnTo>
                  <a:lnTo>
                    <a:pt x="11692" y="97"/>
                  </a:lnTo>
                  <a:lnTo>
                    <a:pt x="12000" y="39"/>
                  </a:lnTo>
                  <a:lnTo>
                    <a:pt x="12308" y="0"/>
                  </a:lnTo>
                  <a:lnTo>
                    <a:pt x="12635" y="0"/>
                  </a:lnTo>
                  <a:lnTo>
                    <a:pt x="12944" y="39"/>
                  </a:lnTo>
                  <a:lnTo>
                    <a:pt x="13252" y="78"/>
                  </a:lnTo>
                  <a:lnTo>
                    <a:pt x="13560" y="174"/>
                  </a:lnTo>
                  <a:lnTo>
                    <a:pt x="13849" y="289"/>
                  </a:lnTo>
                  <a:lnTo>
                    <a:pt x="14138" y="424"/>
                  </a:lnTo>
                  <a:lnTo>
                    <a:pt x="14138" y="424"/>
                  </a:lnTo>
                  <a:lnTo>
                    <a:pt x="14292" y="520"/>
                  </a:lnTo>
                  <a:lnTo>
                    <a:pt x="14427" y="655"/>
                  </a:lnTo>
                  <a:lnTo>
                    <a:pt x="14542" y="790"/>
                  </a:lnTo>
                  <a:lnTo>
                    <a:pt x="14619" y="963"/>
                  </a:lnTo>
                  <a:lnTo>
                    <a:pt x="14677" y="1137"/>
                  </a:lnTo>
                  <a:lnTo>
                    <a:pt x="14696" y="1310"/>
                  </a:lnTo>
                  <a:lnTo>
                    <a:pt x="14696" y="1503"/>
                  </a:lnTo>
                  <a:lnTo>
                    <a:pt x="14658" y="1676"/>
                  </a:lnTo>
                  <a:lnTo>
                    <a:pt x="12982" y="7127"/>
                  </a:lnTo>
                  <a:lnTo>
                    <a:pt x="12982" y="7127"/>
                  </a:lnTo>
                  <a:lnTo>
                    <a:pt x="12924" y="7319"/>
                  </a:lnTo>
                  <a:lnTo>
                    <a:pt x="12847" y="7512"/>
                  </a:lnTo>
                  <a:lnTo>
                    <a:pt x="12751" y="7685"/>
                  </a:lnTo>
                  <a:lnTo>
                    <a:pt x="12635" y="7859"/>
                  </a:lnTo>
                  <a:lnTo>
                    <a:pt x="12520" y="8032"/>
                  </a:lnTo>
                  <a:lnTo>
                    <a:pt x="12404" y="8186"/>
                  </a:lnTo>
                  <a:lnTo>
                    <a:pt x="12250" y="8340"/>
                  </a:lnTo>
                  <a:lnTo>
                    <a:pt x="12115" y="8475"/>
                  </a:lnTo>
                  <a:lnTo>
                    <a:pt x="11961" y="8610"/>
                  </a:lnTo>
                  <a:lnTo>
                    <a:pt x="11788" y="8725"/>
                  </a:lnTo>
                  <a:lnTo>
                    <a:pt x="11615" y="8822"/>
                  </a:lnTo>
                  <a:lnTo>
                    <a:pt x="11441" y="8918"/>
                  </a:lnTo>
                  <a:lnTo>
                    <a:pt x="11249" y="8995"/>
                  </a:lnTo>
                  <a:lnTo>
                    <a:pt x="11056" y="9072"/>
                  </a:lnTo>
                  <a:lnTo>
                    <a:pt x="10863" y="9130"/>
                  </a:lnTo>
                  <a:lnTo>
                    <a:pt x="10652" y="9168"/>
                  </a:lnTo>
                  <a:lnTo>
                    <a:pt x="1" y="10921"/>
                  </a:lnTo>
                  <a:lnTo>
                    <a:pt x="8687" y="84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25"/>
            <p:cNvSpPr/>
            <p:nvPr/>
          </p:nvSpPr>
          <p:spPr>
            <a:xfrm>
              <a:off x="6225238" y="3572100"/>
              <a:ext cx="19775" cy="1950"/>
            </a:xfrm>
            <a:custGeom>
              <a:rect b="b" l="l" r="r" t="t"/>
              <a:pathLst>
                <a:path extrusionOk="0" h="78" w="791">
                  <a:moveTo>
                    <a:pt x="732" y="0"/>
                  </a:moveTo>
                  <a:lnTo>
                    <a:pt x="732" y="0"/>
                  </a:lnTo>
                  <a:lnTo>
                    <a:pt x="366" y="20"/>
                  </a:lnTo>
                  <a:lnTo>
                    <a:pt x="0" y="78"/>
                  </a:lnTo>
                  <a:lnTo>
                    <a:pt x="0" y="78"/>
                  </a:lnTo>
                  <a:lnTo>
                    <a:pt x="366" y="20"/>
                  </a:lnTo>
                  <a:lnTo>
                    <a:pt x="732" y="0"/>
                  </a:lnTo>
                  <a:close/>
                  <a:moveTo>
                    <a:pt x="752" y="0"/>
                  </a:moveTo>
                  <a:lnTo>
                    <a:pt x="752" y="0"/>
                  </a:lnTo>
                  <a:lnTo>
                    <a:pt x="752" y="0"/>
                  </a:lnTo>
                  <a:lnTo>
                    <a:pt x="790" y="0"/>
                  </a:lnTo>
                  <a:lnTo>
                    <a:pt x="790" y="0"/>
                  </a:lnTo>
                  <a:lnTo>
                    <a:pt x="752" y="0"/>
                  </a:lnTo>
                  <a:close/>
                </a:path>
              </a:pathLst>
            </a:custGeom>
            <a:solidFill>
              <a:srgbClr val="47B0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25"/>
            <p:cNvSpPr/>
            <p:nvPr/>
          </p:nvSpPr>
          <p:spPr>
            <a:xfrm>
              <a:off x="6225238" y="3572100"/>
              <a:ext cx="18325" cy="1950"/>
            </a:xfrm>
            <a:custGeom>
              <a:rect b="b" l="l" r="r" t="t"/>
              <a:pathLst>
                <a:path extrusionOk="0" fill="none" h="78" w="733">
                  <a:moveTo>
                    <a:pt x="732" y="0"/>
                  </a:moveTo>
                  <a:lnTo>
                    <a:pt x="732" y="0"/>
                  </a:lnTo>
                  <a:lnTo>
                    <a:pt x="366" y="20"/>
                  </a:lnTo>
                  <a:lnTo>
                    <a:pt x="0" y="78"/>
                  </a:lnTo>
                  <a:lnTo>
                    <a:pt x="0" y="78"/>
                  </a:lnTo>
                  <a:lnTo>
                    <a:pt x="366" y="20"/>
                  </a:lnTo>
                  <a:lnTo>
                    <a:pt x="73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25"/>
            <p:cNvSpPr/>
            <p:nvPr/>
          </p:nvSpPr>
          <p:spPr>
            <a:xfrm>
              <a:off x="6244013" y="3572100"/>
              <a:ext cx="1000" cy="25"/>
            </a:xfrm>
            <a:custGeom>
              <a:rect b="b" l="l" r="r" t="t"/>
              <a:pathLst>
                <a:path extrusionOk="0" fill="none" h="1" w="40">
                  <a:moveTo>
                    <a:pt x="1" y="0"/>
                  </a:moveTo>
                  <a:lnTo>
                    <a:pt x="1" y="0"/>
                  </a:lnTo>
                  <a:lnTo>
                    <a:pt x="1" y="0"/>
                  </a:lnTo>
                  <a:lnTo>
                    <a:pt x="39" y="0"/>
                  </a:lnTo>
                  <a:lnTo>
                    <a:pt x="39"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25"/>
            <p:cNvSpPr/>
            <p:nvPr/>
          </p:nvSpPr>
          <p:spPr>
            <a:xfrm>
              <a:off x="6148688" y="3574025"/>
              <a:ext cx="150250" cy="105950"/>
            </a:xfrm>
            <a:custGeom>
              <a:rect b="b" l="l" r="r" t="t"/>
              <a:pathLst>
                <a:path extrusionOk="0" h="4238" w="6010">
                  <a:moveTo>
                    <a:pt x="5971" y="1599"/>
                  </a:moveTo>
                  <a:lnTo>
                    <a:pt x="5162" y="4238"/>
                  </a:lnTo>
                  <a:lnTo>
                    <a:pt x="5162" y="4238"/>
                  </a:lnTo>
                  <a:lnTo>
                    <a:pt x="5971" y="1599"/>
                  </a:lnTo>
                  <a:close/>
                  <a:moveTo>
                    <a:pt x="4911" y="97"/>
                  </a:moveTo>
                  <a:lnTo>
                    <a:pt x="4911" y="97"/>
                  </a:lnTo>
                  <a:lnTo>
                    <a:pt x="5181" y="212"/>
                  </a:lnTo>
                  <a:lnTo>
                    <a:pt x="5451" y="347"/>
                  </a:lnTo>
                  <a:lnTo>
                    <a:pt x="5451" y="347"/>
                  </a:lnTo>
                  <a:lnTo>
                    <a:pt x="5585" y="424"/>
                  </a:lnTo>
                  <a:lnTo>
                    <a:pt x="5682" y="521"/>
                  </a:lnTo>
                  <a:lnTo>
                    <a:pt x="5778" y="636"/>
                  </a:lnTo>
                  <a:lnTo>
                    <a:pt x="5874" y="752"/>
                  </a:lnTo>
                  <a:lnTo>
                    <a:pt x="5932" y="886"/>
                  </a:lnTo>
                  <a:lnTo>
                    <a:pt x="5971" y="1021"/>
                  </a:lnTo>
                  <a:lnTo>
                    <a:pt x="6009" y="1156"/>
                  </a:lnTo>
                  <a:lnTo>
                    <a:pt x="6009" y="1310"/>
                  </a:lnTo>
                  <a:lnTo>
                    <a:pt x="6009" y="1310"/>
                  </a:lnTo>
                  <a:lnTo>
                    <a:pt x="6009" y="1156"/>
                  </a:lnTo>
                  <a:lnTo>
                    <a:pt x="5971" y="1021"/>
                  </a:lnTo>
                  <a:lnTo>
                    <a:pt x="5932" y="886"/>
                  </a:lnTo>
                  <a:lnTo>
                    <a:pt x="5874" y="752"/>
                  </a:lnTo>
                  <a:lnTo>
                    <a:pt x="5778" y="636"/>
                  </a:lnTo>
                  <a:lnTo>
                    <a:pt x="5682" y="521"/>
                  </a:lnTo>
                  <a:lnTo>
                    <a:pt x="5585" y="424"/>
                  </a:lnTo>
                  <a:lnTo>
                    <a:pt x="5451" y="347"/>
                  </a:lnTo>
                  <a:lnTo>
                    <a:pt x="5451" y="347"/>
                  </a:lnTo>
                  <a:lnTo>
                    <a:pt x="5181" y="212"/>
                  </a:lnTo>
                  <a:lnTo>
                    <a:pt x="4911" y="97"/>
                  </a:lnTo>
                  <a:close/>
                  <a:moveTo>
                    <a:pt x="3062" y="1"/>
                  </a:moveTo>
                  <a:lnTo>
                    <a:pt x="3062" y="1"/>
                  </a:lnTo>
                  <a:lnTo>
                    <a:pt x="3005" y="20"/>
                  </a:lnTo>
                  <a:lnTo>
                    <a:pt x="0" y="771"/>
                  </a:lnTo>
                  <a:lnTo>
                    <a:pt x="0" y="771"/>
                  </a:lnTo>
                  <a:lnTo>
                    <a:pt x="3005" y="20"/>
                  </a:lnTo>
                  <a:lnTo>
                    <a:pt x="3005" y="20"/>
                  </a:lnTo>
                  <a:lnTo>
                    <a:pt x="3062" y="1"/>
                  </a:lnTo>
                  <a:close/>
                </a:path>
              </a:pathLst>
            </a:custGeom>
            <a:solidFill>
              <a:srgbClr val="47B0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25"/>
            <p:cNvSpPr/>
            <p:nvPr/>
          </p:nvSpPr>
          <p:spPr>
            <a:xfrm>
              <a:off x="6277713" y="3614000"/>
              <a:ext cx="20250" cy="65975"/>
            </a:xfrm>
            <a:custGeom>
              <a:rect b="b" l="l" r="r" t="t"/>
              <a:pathLst>
                <a:path extrusionOk="0" fill="none" h="2639" w="810">
                  <a:moveTo>
                    <a:pt x="810" y="0"/>
                  </a:moveTo>
                  <a:lnTo>
                    <a:pt x="1" y="2639"/>
                  </a:lnTo>
                  <a:lnTo>
                    <a:pt x="1" y="2639"/>
                  </a:lnTo>
                  <a:lnTo>
                    <a:pt x="81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25"/>
            <p:cNvSpPr/>
            <p:nvPr/>
          </p:nvSpPr>
          <p:spPr>
            <a:xfrm>
              <a:off x="6271463" y="3576425"/>
              <a:ext cx="27475" cy="30375"/>
            </a:xfrm>
            <a:custGeom>
              <a:rect b="b" l="l" r="r" t="t"/>
              <a:pathLst>
                <a:path extrusionOk="0" fill="none" h="1215" w="1099">
                  <a:moveTo>
                    <a:pt x="0" y="1"/>
                  </a:moveTo>
                  <a:lnTo>
                    <a:pt x="0" y="1"/>
                  </a:lnTo>
                  <a:lnTo>
                    <a:pt x="270" y="116"/>
                  </a:lnTo>
                  <a:lnTo>
                    <a:pt x="540" y="251"/>
                  </a:lnTo>
                  <a:lnTo>
                    <a:pt x="540" y="251"/>
                  </a:lnTo>
                  <a:lnTo>
                    <a:pt x="674" y="328"/>
                  </a:lnTo>
                  <a:lnTo>
                    <a:pt x="771" y="425"/>
                  </a:lnTo>
                  <a:lnTo>
                    <a:pt x="867" y="540"/>
                  </a:lnTo>
                  <a:lnTo>
                    <a:pt x="963" y="656"/>
                  </a:lnTo>
                  <a:lnTo>
                    <a:pt x="1021" y="790"/>
                  </a:lnTo>
                  <a:lnTo>
                    <a:pt x="1060" y="925"/>
                  </a:lnTo>
                  <a:lnTo>
                    <a:pt x="1098" y="1060"/>
                  </a:lnTo>
                  <a:lnTo>
                    <a:pt x="1098" y="1214"/>
                  </a:lnTo>
                  <a:lnTo>
                    <a:pt x="1098" y="1214"/>
                  </a:lnTo>
                  <a:lnTo>
                    <a:pt x="1098" y="1060"/>
                  </a:lnTo>
                  <a:lnTo>
                    <a:pt x="1060" y="925"/>
                  </a:lnTo>
                  <a:lnTo>
                    <a:pt x="1021" y="790"/>
                  </a:lnTo>
                  <a:lnTo>
                    <a:pt x="963" y="656"/>
                  </a:lnTo>
                  <a:lnTo>
                    <a:pt x="867" y="540"/>
                  </a:lnTo>
                  <a:lnTo>
                    <a:pt x="771" y="425"/>
                  </a:lnTo>
                  <a:lnTo>
                    <a:pt x="674" y="328"/>
                  </a:lnTo>
                  <a:lnTo>
                    <a:pt x="540" y="251"/>
                  </a:lnTo>
                  <a:lnTo>
                    <a:pt x="540" y="251"/>
                  </a:lnTo>
                  <a:lnTo>
                    <a:pt x="270" y="11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25"/>
            <p:cNvSpPr/>
            <p:nvPr/>
          </p:nvSpPr>
          <p:spPr>
            <a:xfrm>
              <a:off x="6148688" y="3574025"/>
              <a:ext cx="76575" cy="19275"/>
            </a:xfrm>
            <a:custGeom>
              <a:rect b="b" l="l" r="r" t="t"/>
              <a:pathLst>
                <a:path extrusionOk="0" fill="none" h="771" w="3063">
                  <a:moveTo>
                    <a:pt x="3062" y="1"/>
                  </a:moveTo>
                  <a:lnTo>
                    <a:pt x="3062" y="1"/>
                  </a:lnTo>
                  <a:lnTo>
                    <a:pt x="3005" y="20"/>
                  </a:lnTo>
                  <a:lnTo>
                    <a:pt x="0" y="771"/>
                  </a:lnTo>
                  <a:lnTo>
                    <a:pt x="0" y="771"/>
                  </a:lnTo>
                  <a:lnTo>
                    <a:pt x="3005" y="20"/>
                  </a:lnTo>
                  <a:lnTo>
                    <a:pt x="3005" y="20"/>
                  </a:lnTo>
                  <a:lnTo>
                    <a:pt x="30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25"/>
            <p:cNvSpPr/>
            <p:nvPr/>
          </p:nvSpPr>
          <p:spPr>
            <a:xfrm>
              <a:off x="6123638" y="3572100"/>
              <a:ext cx="175300" cy="107875"/>
            </a:xfrm>
            <a:custGeom>
              <a:rect b="b" l="l" r="r" t="t"/>
              <a:pathLst>
                <a:path extrusionOk="0" h="4315" w="7012">
                  <a:moveTo>
                    <a:pt x="4796" y="0"/>
                  </a:moveTo>
                  <a:lnTo>
                    <a:pt x="4430" y="20"/>
                  </a:lnTo>
                  <a:lnTo>
                    <a:pt x="4064" y="78"/>
                  </a:lnTo>
                  <a:lnTo>
                    <a:pt x="4007" y="97"/>
                  </a:lnTo>
                  <a:lnTo>
                    <a:pt x="1002" y="848"/>
                  </a:lnTo>
                  <a:lnTo>
                    <a:pt x="1" y="2004"/>
                  </a:lnTo>
                  <a:lnTo>
                    <a:pt x="6164" y="4315"/>
                  </a:lnTo>
                  <a:lnTo>
                    <a:pt x="6973" y="1676"/>
                  </a:lnTo>
                  <a:lnTo>
                    <a:pt x="6992" y="1541"/>
                  </a:lnTo>
                  <a:lnTo>
                    <a:pt x="7011" y="1387"/>
                  </a:lnTo>
                  <a:lnTo>
                    <a:pt x="7011" y="1233"/>
                  </a:lnTo>
                  <a:lnTo>
                    <a:pt x="6973" y="1098"/>
                  </a:lnTo>
                  <a:lnTo>
                    <a:pt x="6934" y="963"/>
                  </a:lnTo>
                  <a:lnTo>
                    <a:pt x="6876" y="829"/>
                  </a:lnTo>
                  <a:lnTo>
                    <a:pt x="6780" y="713"/>
                  </a:lnTo>
                  <a:lnTo>
                    <a:pt x="6684" y="598"/>
                  </a:lnTo>
                  <a:lnTo>
                    <a:pt x="6587" y="501"/>
                  </a:lnTo>
                  <a:lnTo>
                    <a:pt x="6453" y="424"/>
                  </a:lnTo>
                  <a:lnTo>
                    <a:pt x="6183" y="289"/>
                  </a:lnTo>
                  <a:lnTo>
                    <a:pt x="5913" y="174"/>
                  </a:lnTo>
                  <a:lnTo>
                    <a:pt x="5644" y="97"/>
                  </a:lnTo>
                  <a:lnTo>
                    <a:pt x="5393" y="58"/>
                  </a:lnTo>
                  <a:lnTo>
                    <a:pt x="5124" y="20"/>
                  </a:lnTo>
                  <a:lnTo>
                    <a:pt x="4854" y="0"/>
                  </a:lnTo>
                  <a:close/>
                </a:path>
              </a:pathLst>
            </a:custGeom>
            <a:solidFill>
              <a:srgbClr val="1E1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25"/>
            <p:cNvSpPr/>
            <p:nvPr/>
          </p:nvSpPr>
          <p:spPr>
            <a:xfrm>
              <a:off x="6123638" y="3572100"/>
              <a:ext cx="175300" cy="107875"/>
            </a:xfrm>
            <a:custGeom>
              <a:rect b="b" l="l" r="r" t="t"/>
              <a:pathLst>
                <a:path extrusionOk="0" fill="none" h="4315" w="7012">
                  <a:moveTo>
                    <a:pt x="4816" y="0"/>
                  </a:moveTo>
                  <a:lnTo>
                    <a:pt x="4816" y="0"/>
                  </a:lnTo>
                  <a:lnTo>
                    <a:pt x="4796" y="0"/>
                  </a:lnTo>
                  <a:lnTo>
                    <a:pt x="4796" y="0"/>
                  </a:lnTo>
                  <a:lnTo>
                    <a:pt x="4430" y="20"/>
                  </a:lnTo>
                  <a:lnTo>
                    <a:pt x="4064" y="78"/>
                  </a:lnTo>
                  <a:lnTo>
                    <a:pt x="4064" y="78"/>
                  </a:lnTo>
                  <a:lnTo>
                    <a:pt x="4064" y="78"/>
                  </a:lnTo>
                  <a:lnTo>
                    <a:pt x="4064" y="78"/>
                  </a:lnTo>
                  <a:lnTo>
                    <a:pt x="4007" y="97"/>
                  </a:lnTo>
                  <a:lnTo>
                    <a:pt x="1002" y="848"/>
                  </a:lnTo>
                  <a:lnTo>
                    <a:pt x="1" y="2004"/>
                  </a:lnTo>
                  <a:lnTo>
                    <a:pt x="6164" y="4315"/>
                  </a:lnTo>
                  <a:lnTo>
                    <a:pt x="6973" y="1676"/>
                  </a:lnTo>
                  <a:lnTo>
                    <a:pt x="6973" y="1676"/>
                  </a:lnTo>
                  <a:lnTo>
                    <a:pt x="6992" y="1541"/>
                  </a:lnTo>
                  <a:lnTo>
                    <a:pt x="7011" y="1387"/>
                  </a:lnTo>
                  <a:lnTo>
                    <a:pt x="7011" y="1387"/>
                  </a:lnTo>
                  <a:lnTo>
                    <a:pt x="7011" y="1233"/>
                  </a:lnTo>
                  <a:lnTo>
                    <a:pt x="6973" y="1098"/>
                  </a:lnTo>
                  <a:lnTo>
                    <a:pt x="6934" y="963"/>
                  </a:lnTo>
                  <a:lnTo>
                    <a:pt x="6876" y="829"/>
                  </a:lnTo>
                  <a:lnTo>
                    <a:pt x="6780" y="713"/>
                  </a:lnTo>
                  <a:lnTo>
                    <a:pt x="6684" y="598"/>
                  </a:lnTo>
                  <a:lnTo>
                    <a:pt x="6587" y="501"/>
                  </a:lnTo>
                  <a:lnTo>
                    <a:pt x="6453" y="424"/>
                  </a:lnTo>
                  <a:lnTo>
                    <a:pt x="6453" y="424"/>
                  </a:lnTo>
                  <a:lnTo>
                    <a:pt x="6183" y="289"/>
                  </a:lnTo>
                  <a:lnTo>
                    <a:pt x="5913" y="174"/>
                  </a:lnTo>
                  <a:lnTo>
                    <a:pt x="5913" y="174"/>
                  </a:lnTo>
                  <a:lnTo>
                    <a:pt x="5644" y="97"/>
                  </a:lnTo>
                  <a:lnTo>
                    <a:pt x="5393" y="58"/>
                  </a:lnTo>
                  <a:lnTo>
                    <a:pt x="5124" y="20"/>
                  </a:lnTo>
                  <a:lnTo>
                    <a:pt x="4854" y="0"/>
                  </a:lnTo>
                  <a:lnTo>
                    <a:pt x="4854" y="0"/>
                  </a:lnTo>
                  <a:lnTo>
                    <a:pt x="481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25"/>
            <p:cNvSpPr/>
            <p:nvPr/>
          </p:nvSpPr>
          <p:spPr>
            <a:xfrm>
              <a:off x="6374513" y="4068050"/>
              <a:ext cx="899450" cy="112200"/>
            </a:xfrm>
            <a:custGeom>
              <a:rect b="b" l="l" r="r" t="t"/>
              <a:pathLst>
                <a:path extrusionOk="0" h="4488" w="35978">
                  <a:moveTo>
                    <a:pt x="0" y="0"/>
                  </a:moveTo>
                  <a:lnTo>
                    <a:pt x="828" y="1792"/>
                  </a:lnTo>
                  <a:lnTo>
                    <a:pt x="982" y="2100"/>
                  </a:lnTo>
                  <a:lnTo>
                    <a:pt x="1156" y="2369"/>
                  </a:lnTo>
                  <a:lnTo>
                    <a:pt x="1348" y="2658"/>
                  </a:lnTo>
                  <a:lnTo>
                    <a:pt x="1560" y="2909"/>
                  </a:lnTo>
                  <a:lnTo>
                    <a:pt x="1791" y="3140"/>
                  </a:lnTo>
                  <a:lnTo>
                    <a:pt x="2042" y="3371"/>
                  </a:lnTo>
                  <a:lnTo>
                    <a:pt x="2292" y="3563"/>
                  </a:lnTo>
                  <a:lnTo>
                    <a:pt x="2562" y="3756"/>
                  </a:lnTo>
                  <a:lnTo>
                    <a:pt x="2851" y="3929"/>
                  </a:lnTo>
                  <a:lnTo>
                    <a:pt x="3139" y="4064"/>
                  </a:lnTo>
                  <a:lnTo>
                    <a:pt x="3448" y="4199"/>
                  </a:lnTo>
                  <a:lnTo>
                    <a:pt x="3756" y="4295"/>
                  </a:lnTo>
                  <a:lnTo>
                    <a:pt x="4083" y="4392"/>
                  </a:lnTo>
                  <a:lnTo>
                    <a:pt x="4411" y="4449"/>
                  </a:lnTo>
                  <a:lnTo>
                    <a:pt x="4738" y="4469"/>
                  </a:lnTo>
                  <a:lnTo>
                    <a:pt x="5085" y="4488"/>
                  </a:lnTo>
                  <a:lnTo>
                    <a:pt x="30893" y="4488"/>
                  </a:lnTo>
                  <a:lnTo>
                    <a:pt x="31240" y="4469"/>
                  </a:lnTo>
                  <a:lnTo>
                    <a:pt x="31567" y="4449"/>
                  </a:lnTo>
                  <a:lnTo>
                    <a:pt x="31895" y="4392"/>
                  </a:lnTo>
                  <a:lnTo>
                    <a:pt x="32222" y="4295"/>
                  </a:lnTo>
                  <a:lnTo>
                    <a:pt x="32530" y="4199"/>
                  </a:lnTo>
                  <a:lnTo>
                    <a:pt x="32838" y="4064"/>
                  </a:lnTo>
                  <a:lnTo>
                    <a:pt x="33127" y="3929"/>
                  </a:lnTo>
                  <a:lnTo>
                    <a:pt x="33416" y="3756"/>
                  </a:lnTo>
                  <a:lnTo>
                    <a:pt x="33686" y="3563"/>
                  </a:lnTo>
                  <a:lnTo>
                    <a:pt x="33936" y="3371"/>
                  </a:lnTo>
                  <a:lnTo>
                    <a:pt x="34187" y="3140"/>
                  </a:lnTo>
                  <a:lnTo>
                    <a:pt x="34418" y="2909"/>
                  </a:lnTo>
                  <a:lnTo>
                    <a:pt x="34630" y="2658"/>
                  </a:lnTo>
                  <a:lnTo>
                    <a:pt x="34822" y="2369"/>
                  </a:lnTo>
                  <a:lnTo>
                    <a:pt x="34996" y="2100"/>
                  </a:lnTo>
                  <a:lnTo>
                    <a:pt x="35150" y="1792"/>
                  </a:lnTo>
                  <a:lnTo>
                    <a:pt x="35978" y="0"/>
                  </a:lnTo>
                  <a:lnTo>
                    <a:pt x="29391" y="0"/>
                  </a:lnTo>
                  <a:lnTo>
                    <a:pt x="28332" y="1483"/>
                  </a:lnTo>
                  <a:lnTo>
                    <a:pt x="28120" y="1734"/>
                  </a:lnTo>
                  <a:lnTo>
                    <a:pt x="27889" y="1965"/>
                  </a:lnTo>
                  <a:lnTo>
                    <a:pt x="27619" y="2177"/>
                  </a:lnTo>
                  <a:lnTo>
                    <a:pt x="27330" y="2331"/>
                  </a:lnTo>
                  <a:lnTo>
                    <a:pt x="27041" y="2466"/>
                  </a:lnTo>
                  <a:lnTo>
                    <a:pt x="26714" y="2562"/>
                  </a:lnTo>
                  <a:lnTo>
                    <a:pt x="26386" y="2620"/>
                  </a:lnTo>
                  <a:lnTo>
                    <a:pt x="26059" y="2639"/>
                  </a:lnTo>
                  <a:lnTo>
                    <a:pt x="9938" y="2639"/>
                  </a:lnTo>
                  <a:lnTo>
                    <a:pt x="9592" y="2620"/>
                  </a:lnTo>
                  <a:lnTo>
                    <a:pt x="9264" y="2562"/>
                  </a:lnTo>
                  <a:lnTo>
                    <a:pt x="8956" y="2466"/>
                  </a:lnTo>
                  <a:lnTo>
                    <a:pt x="8648" y="2331"/>
                  </a:lnTo>
                  <a:lnTo>
                    <a:pt x="8359" y="2177"/>
                  </a:lnTo>
                  <a:lnTo>
                    <a:pt x="8089" y="1965"/>
                  </a:lnTo>
                  <a:lnTo>
                    <a:pt x="7858" y="1734"/>
                  </a:lnTo>
                  <a:lnTo>
                    <a:pt x="7646" y="1483"/>
                  </a:lnTo>
                  <a:lnTo>
                    <a:pt x="65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25"/>
            <p:cNvSpPr/>
            <p:nvPr/>
          </p:nvSpPr>
          <p:spPr>
            <a:xfrm>
              <a:off x="6279638" y="3893750"/>
              <a:ext cx="196475" cy="109325"/>
            </a:xfrm>
            <a:custGeom>
              <a:rect b="b" l="l" r="r" t="t"/>
              <a:pathLst>
                <a:path extrusionOk="0" h="4373" w="7859">
                  <a:moveTo>
                    <a:pt x="829" y="0"/>
                  </a:moveTo>
                  <a:lnTo>
                    <a:pt x="656" y="19"/>
                  </a:lnTo>
                  <a:lnTo>
                    <a:pt x="502" y="58"/>
                  </a:lnTo>
                  <a:lnTo>
                    <a:pt x="367" y="135"/>
                  </a:lnTo>
                  <a:lnTo>
                    <a:pt x="251" y="251"/>
                  </a:lnTo>
                  <a:lnTo>
                    <a:pt x="136" y="366"/>
                  </a:lnTo>
                  <a:lnTo>
                    <a:pt x="59" y="501"/>
                  </a:lnTo>
                  <a:lnTo>
                    <a:pt x="20" y="655"/>
                  </a:lnTo>
                  <a:lnTo>
                    <a:pt x="1" y="828"/>
                  </a:lnTo>
                  <a:lnTo>
                    <a:pt x="1" y="3544"/>
                  </a:lnTo>
                  <a:lnTo>
                    <a:pt x="20" y="3717"/>
                  </a:lnTo>
                  <a:lnTo>
                    <a:pt x="59" y="3871"/>
                  </a:lnTo>
                  <a:lnTo>
                    <a:pt x="136" y="4006"/>
                  </a:lnTo>
                  <a:lnTo>
                    <a:pt x="251" y="4141"/>
                  </a:lnTo>
                  <a:lnTo>
                    <a:pt x="367" y="4237"/>
                  </a:lnTo>
                  <a:lnTo>
                    <a:pt x="502" y="4314"/>
                  </a:lnTo>
                  <a:lnTo>
                    <a:pt x="656" y="4353"/>
                  </a:lnTo>
                  <a:lnTo>
                    <a:pt x="829" y="4372"/>
                  </a:lnTo>
                  <a:lnTo>
                    <a:pt x="3757" y="4372"/>
                  </a:lnTo>
                  <a:lnTo>
                    <a:pt x="3930" y="4353"/>
                  </a:lnTo>
                  <a:lnTo>
                    <a:pt x="4084" y="4295"/>
                  </a:lnTo>
                  <a:lnTo>
                    <a:pt x="7435" y="2658"/>
                  </a:lnTo>
                  <a:lnTo>
                    <a:pt x="7512" y="2600"/>
                  </a:lnTo>
                  <a:lnTo>
                    <a:pt x="7609" y="2543"/>
                  </a:lnTo>
                  <a:lnTo>
                    <a:pt x="7686" y="2466"/>
                  </a:lnTo>
                  <a:lnTo>
                    <a:pt x="7743" y="2369"/>
                  </a:lnTo>
                  <a:lnTo>
                    <a:pt x="7782" y="2273"/>
                  </a:lnTo>
                  <a:lnTo>
                    <a:pt x="7820" y="2177"/>
                  </a:lnTo>
                  <a:lnTo>
                    <a:pt x="7840" y="2080"/>
                  </a:lnTo>
                  <a:lnTo>
                    <a:pt x="7859" y="1965"/>
                  </a:lnTo>
                  <a:lnTo>
                    <a:pt x="7859" y="771"/>
                  </a:lnTo>
                  <a:lnTo>
                    <a:pt x="7840" y="617"/>
                  </a:lnTo>
                  <a:lnTo>
                    <a:pt x="7801" y="462"/>
                  </a:lnTo>
                  <a:lnTo>
                    <a:pt x="7724" y="347"/>
                  </a:lnTo>
                  <a:lnTo>
                    <a:pt x="7628" y="231"/>
                  </a:lnTo>
                  <a:lnTo>
                    <a:pt x="7512" y="135"/>
                  </a:lnTo>
                  <a:lnTo>
                    <a:pt x="7377" y="58"/>
                  </a:lnTo>
                  <a:lnTo>
                    <a:pt x="7243" y="19"/>
                  </a:lnTo>
                  <a:lnTo>
                    <a:pt x="708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25"/>
            <p:cNvSpPr/>
            <p:nvPr/>
          </p:nvSpPr>
          <p:spPr>
            <a:xfrm>
              <a:off x="6279638" y="3893750"/>
              <a:ext cx="196475" cy="109325"/>
            </a:xfrm>
            <a:custGeom>
              <a:rect b="b" l="l" r="r" t="t"/>
              <a:pathLst>
                <a:path extrusionOk="0" fill="none" h="4373" w="7859">
                  <a:moveTo>
                    <a:pt x="829" y="0"/>
                  </a:moveTo>
                  <a:lnTo>
                    <a:pt x="7089" y="0"/>
                  </a:lnTo>
                  <a:lnTo>
                    <a:pt x="7089" y="0"/>
                  </a:lnTo>
                  <a:lnTo>
                    <a:pt x="7243" y="19"/>
                  </a:lnTo>
                  <a:lnTo>
                    <a:pt x="7377" y="58"/>
                  </a:lnTo>
                  <a:lnTo>
                    <a:pt x="7512" y="135"/>
                  </a:lnTo>
                  <a:lnTo>
                    <a:pt x="7628" y="231"/>
                  </a:lnTo>
                  <a:lnTo>
                    <a:pt x="7724" y="347"/>
                  </a:lnTo>
                  <a:lnTo>
                    <a:pt x="7801" y="462"/>
                  </a:lnTo>
                  <a:lnTo>
                    <a:pt x="7840" y="617"/>
                  </a:lnTo>
                  <a:lnTo>
                    <a:pt x="7859" y="771"/>
                  </a:lnTo>
                  <a:lnTo>
                    <a:pt x="7859" y="1965"/>
                  </a:lnTo>
                  <a:lnTo>
                    <a:pt x="7859" y="1965"/>
                  </a:lnTo>
                  <a:lnTo>
                    <a:pt x="7840" y="2080"/>
                  </a:lnTo>
                  <a:lnTo>
                    <a:pt x="7820" y="2177"/>
                  </a:lnTo>
                  <a:lnTo>
                    <a:pt x="7782" y="2273"/>
                  </a:lnTo>
                  <a:lnTo>
                    <a:pt x="7743" y="2369"/>
                  </a:lnTo>
                  <a:lnTo>
                    <a:pt x="7686" y="2466"/>
                  </a:lnTo>
                  <a:lnTo>
                    <a:pt x="7609" y="2543"/>
                  </a:lnTo>
                  <a:lnTo>
                    <a:pt x="7512" y="2600"/>
                  </a:lnTo>
                  <a:lnTo>
                    <a:pt x="7435" y="2658"/>
                  </a:lnTo>
                  <a:lnTo>
                    <a:pt x="4084" y="4295"/>
                  </a:lnTo>
                  <a:lnTo>
                    <a:pt x="4084" y="4295"/>
                  </a:lnTo>
                  <a:lnTo>
                    <a:pt x="3930" y="4353"/>
                  </a:lnTo>
                  <a:lnTo>
                    <a:pt x="3757" y="4372"/>
                  </a:lnTo>
                  <a:lnTo>
                    <a:pt x="829" y="4372"/>
                  </a:lnTo>
                  <a:lnTo>
                    <a:pt x="829" y="4372"/>
                  </a:lnTo>
                  <a:lnTo>
                    <a:pt x="656" y="4353"/>
                  </a:lnTo>
                  <a:lnTo>
                    <a:pt x="502" y="4314"/>
                  </a:lnTo>
                  <a:lnTo>
                    <a:pt x="367" y="4237"/>
                  </a:lnTo>
                  <a:lnTo>
                    <a:pt x="251" y="4141"/>
                  </a:lnTo>
                  <a:lnTo>
                    <a:pt x="136" y="4006"/>
                  </a:lnTo>
                  <a:lnTo>
                    <a:pt x="59" y="3871"/>
                  </a:lnTo>
                  <a:lnTo>
                    <a:pt x="20" y="3717"/>
                  </a:lnTo>
                  <a:lnTo>
                    <a:pt x="1" y="3544"/>
                  </a:lnTo>
                  <a:lnTo>
                    <a:pt x="1" y="828"/>
                  </a:lnTo>
                  <a:lnTo>
                    <a:pt x="1" y="828"/>
                  </a:lnTo>
                  <a:lnTo>
                    <a:pt x="20" y="655"/>
                  </a:lnTo>
                  <a:lnTo>
                    <a:pt x="59" y="501"/>
                  </a:lnTo>
                  <a:lnTo>
                    <a:pt x="136" y="366"/>
                  </a:lnTo>
                  <a:lnTo>
                    <a:pt x="251" y="251"/>
                  </a:lnTo>
                  <a:lnTo>
                    <a:pt x="367" y="135"/>
                  </a:lnTo>
                  <a:lnTo>
                    <a:pt x="502" y="58"/>
                  </a:lnTo>
                  <a:lnTo>
                    <a:pt x="656" y="19"/>
                  </a:lnTo>
                  <a:lnTo>
                    <a:pt x="82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25"/>
            <p:cNvSpPr/>
            <p:nvPr/>
          </p:nvSpPr>
          <p:spPr>
            <a:xfrm>
              <a:off x="7144913" y="3893750"/>
              <a:ext cx="196475" cy="109325"/>
            </a:xfrm>
            <a:custGeom>
              <a:rect b="b" l="l" r="r" t="t"/>
              <a:pathLst>
                <a:path extrusionOk="0" h="4373" w="7859">
                  <a:moveTo>
                    <a:pt x="771" y="0"/>
                  </a:moveTo>
                  <a:lnTo>
                    <a:pt x="616" y="19"/>
                  </a:lnTo>
                  <a:lnTo>
                    <a:pt x="462" y="58"/>
                  </a:lnTo>
                  <a:lnTo>
                    <a:pt x="328" y="135"/>
                  </a:lnTo>
                  <a:lnTo>
                    <a:pt x="231" y="231"/>
                  </a:lnTo>
                  <a:lnTo>
                    <a:pt x="135" y="347"/>
                  </a:lnTo>
                  <a:lnTo>
                    <a:pt x="58" y="462"/>
                  </a:lnTo>
                  <a:lnTo>
                    <a:pt x="19" y="617"/>
                  </a:lnTo>
                  <a:lnTo>
                    <a:pt x="0" y="771"/>
                  </a:lnTo>
                  <a:lnTo>
                    <a:pt x="0" y="1965"/>
                  </a:lnTo>
                  <a:lnTo>
                    <a:pt x="0" y="2080"/>
                  </a:lnTo>
                  <a:lnTo>
                    <a:pt x="19" y="2177"/>
                  </a:lnTo>
                  <a:lnTo>
                    <a:pt x="58" y="2273"/>
                  </a:lnTo>
                  <a:lnTo>
                    <a:pt x="116" y="2369"/>
                  </a:lnTo>
                  <a:lnTo>
                    <a:pt x="173" y="2466"/>
                  </a:lnTo>
                  <a:lnTo>
                    <a:pt x="251" y="2543"/>
                  </a:lnTo>
                  <a:lnTo>
                    <a:pt x="328" y="2600"/>
                  </a:lnTo>
                  <a:lnTo>
                    <a:pt x="424" y="2658"/>
                  </a:lnTo>
                  <a:lnTo>
                    <a:pt x="3756" y="4295"/>
                  </a:lnTo>
                  <a:lnTo>
                    <a:pt x="3929" y="4353"/>
                  </a:lnTo>
                  <a:lnTo>
                    <a:pt x="4103" y="4372"/>
                  </a:lnTo>
                  <a:lnTo>
                    <a:pt x="7030" y="4372"/>
                  </a:lnTo>
                  <a:lnTo>
                    <a:pt x="7203" y="4353"/>
                  </a:lnTo>
                  <a:lnTo>
                    <a:pt x="7357" y="4314"/>
                  </a:lnTo>
                  <a:lnTo>
                    <a:pt x="7492" y="4237"/>
                  </a:lnTo>
                  <a:lnTo>
                    <a:pt x="7608" y="4141"/>
                  </a:lnTo>
                  <a:lnTo>
                    <a:pt x="7704" y="4006"/>
                  </a:lnTo>
                  <a:lnTo>
                    <a:pt x="7781" y="3871"/>
                  </a:lnTo>
                  <a:lnTo>
                    <a:pt x="7839" y="3717"/>
                  </a:lnTo>
                  <a:lnTo>
                    <a:pt x="7858" y="3544"/>
                  </a:lnTo>
                  <a:lnTo>
                    <a:pt x="7858" y="828"/>
                  </a:lnTo>
                  <a:lnTo>
                    <a:pt x="7839" y="655"/>
                  </a:lnTo>
                  <a:lnTo>
                    <a:pt x="7781" y="501"/>
                  </a:lnTo>
                  <a:lnTo>
                    <a:pt x="7704" y="366"/>
                  </a:lnTo>
                  <a:lnTo>
                    <a:pt x="7608" y="251"/>
                  </a:lnTo>
                  <a:lnTo>
                    <a:pt x="7492" y="135"/>
                  </a:lnTo>
                  <a:lnTo>
                    <a:pt x="7357" y="58"/>
                  </a:lnTo>
                  <a:lnTo>
                    <a:pt x="7203" y="19"/>
                  </a:lnTo>
                  <a:lnTo>
                    <a:pt x="7030"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25"/>
            <p:cNvSpPr/>
            <p:nvPr/>
          </p:nvSpPr>
          <p:spPr>
            <a:xfrm>
              <a:off x="7144913" y="3893750"/>
              <a:ext cx="196475" cy="109325"/>
            </a:xfrm>
            <a:custGeom>
              <a:rect b="b" l="l" r="r" t="t"/>
              <a:pathLst>
                <a:path extrusionOk="0" fill="none" h="4373" w="7859">
                  <a:moveTo>
                    <a:pt x="7030" y="0"/>
                  </a:moveTo>
                  <a:lnTo>
                    <a:pt x="771" y="0"/>
                  </a:lnTo>
                  <a:lnTo>
                    <a:pt x="771" y="0"/>
                  </a:lnTo>
                  <a:lnTo>
                    <a:pt x="616" y="19"/>
                  </a:lnTo>
                  <a:lnTo>
                    <a:pt x="462" y="58"/>
                  </a:lnTo>
                  <a:lnTo>
                    <a:pt x="328" y="135"/>
                  </a:lnTo>
                  <a:lnTo>
                    <a:pt x="231" y="231"/>
                  </a:lnTo>
                  <a:lnTo>
                    <a:pt x="135" y="347"/>
                  </a:lnTo>
                  <a:lnTo>
                    <a:pt x="58" y="462"/>
                  </a:lnTo>
                  <a:lnTo>
                    <a:pt x="19" y="617"/>
                  </a:lnTo>
                  <a:lnTo>
                    <a:pt x="0" y="771"/>
                  </a:lnTo>
                  <a:lnTo>
                    <a:pt x="0" y="1965"/>
                  </a:lnTo>
                  <a:lnTo>
                    <a:pt x="0" y="1965"/>
                  </a:lnTo>
                  <a:lnTo>
                    <a:pt x="0" y="2080"/>
                  </a:lnTo>
                  <a:lnTo>
                    <a:pt x="19" y="2177"/>
                  </a:lnTo>
                  <a:lnTo>
                    <a:pt x="58" y="2273"/>
                  </a:lnTo>
                  <a:lnTo>
                    <a:pt x="116" y="2369"/>
                  </a:lnTo>
                  <a:lnTo>
                    <a:pt x="173" y="2466"/>
                  </a:lnTo>
                  <a:lnTo>
                    <a:pt x="251" y="2543"/>
                  </a:lnTo>
                  <a:lnTo>
                    <a:pt x="328" y="2600"/>
                  </a:lnTo>
                  <a:lnTo>
                    <a:pt x="424" y="2658"/>
                  </a:lnTo>
                  <a:lnTo>
                    <a:pt x="3756" y="4295"/>
                  </a:lnTo>
                  <a:lnTo>
                    <a:pt x="3756" y="4295"/>
                  </a:lnTo>
                  <a:lnTo>
                    <a:pt x="3929" y="4353"/>
                  </a:lnTo>
                  <a:lnTo>
                    <a:pt x="4103" y="4372"/>
                  </a:lnTo>
                  <a:lnTo>
                    <a:pt x="7030" y="4372"/>
                  </a:lnTo>
                  <a:lnTo>
                    <a:pt x="7030" y="4372"/>
                  </a:lnTo>
                  <a:lnTo>
                    <a:pt x="7203" y="4353"/>
                  </a:lnTo>
                  <a:lnTo>
                    <a:pt x="7357" y="4314"/>
                  </a:lnTo>
                  <a:lnTo>
                    <a:pt x="7492" y="4237"/>
                  </a:lnTo>
                  <a:lnTo>
                    <a:pt x="7608" y="4141"/>
                  </a:lnTo>
                  <a:lnTo>
                    <a:pt x="7704" y="4006"/>
                  </a:lnTo>
                  <a:lnTo>
                    <a:pt x="7781" y="3871"/>
                  </a:lnTo>
                  <a:lnTo>
                    <a:pt x="7839" y="3717"/>
                  </a:lnTo>
                  <a:lnTo>
                    <a:pt x="7858" y="3544"/>
                  </a:lnTo>
                  <a:lnTo>
                    <a:pt x="7858" y="828"/>
                  </a:lnTo>
                  <a:lnTo>
                    <a:pt x="7858" y="828"/>
                  </a:lnTo>
                  <a:lnTo>
                    <a:pt x="7839" y="655"/>
                  </a:lnTo>
                  <a:lnTo>
                    <a:pt x="7781" y="501"/>
                  </a:lnTo>
                  <a:lnTo>
                    <a:pt x="7704" y="366"/>
                  </a:lnTo>
                  <a:lnTo>
                    <a:pt x="7608" y="251"/>
                  </a:lnTo>
                  <a:lnTo>
                    <a:pt x="7492" y="135"/>
                  </a:lnTo>
                  <a:lnTo>
                    <a:pt x="7357" y="58"/>
                  </a:lnTo>
                  <a:lnTo>
                    <a:pt x="7203" y="19"/>
                  </a:lnTo>
                  <a:lnTo>
                    <a:pt x="70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25"/>
            <p:cNvSpPr/>
            <p:nvPr/>
          </p:nvSpPr>
          <p:spPr>
            <a:xfrm>
              <a:off x="6296488" y="3908675"/>
              <a:ext cx="42900" cy="79475"/>
            </a:xfrm>
            <a:custGeom>
              <a:rect b="b" l="l" r="r" t="t"/>
              <a:pathLst>
                <a:path extrusionOk="0" h="3179" w="1716">
                  <a:moveTo>
                    <a:pt x="136" y="0"/>
                  </a:moveTo>
                  <a:lnTo>
                    <a:pt x="78" y="20"/>
                  </a:lnTo>
                  <a:lnTo>
                    <a:pt x="39" y="39"/>
                  </a:lnTo>
                  <a:lnTo>
                    <a:pt x="1" y="77"/>
                  </a:lnTo>
                  <a:lnTo>
                    <a:pt x="1" y="135"/>
                  </a:lnTo>
                  <a:lnTo>
                    <a:pt x="1" y="3043"/>
                  </a:lnTo>
                  <a:lnTo>
                    <a:pt x="1" y="3101"/>
                  </a:lnTo>
                  <a:lnTo>
                    <a:pt x="39" y="3140"/>
                  </a:lnTo>
                  <a:lnTo>
                    <a:pt x="78" y="3159"/>
                  </a:lnTo>
                  <a:lnTo>
                    <a:pt x="136" y="3178"/>
                  </a:lnTo>
                  <a:lnTo>
                    <a:pt x="1580" y="3178"/>
                  </a:lnTo>
                  <a:lnTo>
                    <a:pt x="1638" y="3159"/>
                  </a:lnTo>
                  <a:lnTo>
                    <a:pt x="1677" y="3140"/>
                  </a:lnTo>
                  <a:lnTo>
                    <a:pt x="1696" y="3101"/>
                  </a:lnTo>
                  <a:lnTo>
                    <a:pt x="1715" y="3043"/>
                  </a:lnTo>
                  <a:lnTo>
                    <a:pt x="1715" y="135"/>
                  </a:lnTo>
                  <a:lnTo>
                    <a:pt x="1696" y="77"/>
                  </a:lnTo>
                  <a:lnTo>
                    <a:pt x="1677" y="39"/>
                  </a:lnTo>
                  <a:lnTo>
                    <a:pt x="1638" y="20"/>
                  </a:lnTo>
                  <a:lnTo>
                    <a:pt x="15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25"/>
            <p:cNvSpPr/>
            <p:nvPr/>
          </p:nvSpPr>
          <p:spPr>
            <a:xfrm>
              <a:off x="6350438" y="3909625"/>
              <a:ext cx="91500" cy="78525"/>
            </a:xfrm>
            <a:custGeom>
              <a:rect b="b" l="l" r="r" t="t"/>
              <a:pathLst>
                <a:path extrusionOk="0" h="3141" w="3660">
                  <a:moveTo>
                    <a:pt x="424" y="1"/>
                  </a:moveTo>
                  <a:lnTo>
                    <a:pt x="327" y="39"/>
                  </a:lnTo>
                  <a:lnTo>
                    <a:pt x="231" y="78"/>
                  </a:lnTo>
                  <a:lnTo>
                    <a:pt x="154" y="155"/>
                  </a:lnTo>
                  <a:lnTo>
                    <a:pt x="96" y="232"/>
                  </a:lnTo>
                  <a:lnTo>
                    <a:pt x="58" y="309"/>
                  </a:lnTo>
                  <a:lnTo>
                    <a:pt x="19" y="405"/>
                  </a:lnTo>
                  <a:lnTo>
                    <a:pt x="0" y="502"/>
                  </a:lnTo>
                  <a:lnTo>
                    <a:pt x="0" y="2620"/>
                  </a:lnTo>
                  <a:lnTo>
                    <a:pt x="19" y="2736"/>
                  </a:lnTo>
                  <a:lnTo>
                    <a:pt x="58" y="2832"/>
                  </a:lnTo>
                  <a:lnTo>
                    <a:pt x="96" y="2909"/>
                  </a:lnTo>
                  <a:lnTo>
                    <a:pt x="154" y="2986"/>
                  </a:lnTo>
                  <a:lnTo>
                    <a:pt x="231" y="3044"/>
                  </a:lnTo>
                  <a:lnTo>
                    <a:pt x="327" y="3102"/>
                  </a:lnTo>
                  <a:lnTo>
                    <a:pt x="424" y="3121"/>
                  </a:lnTo>
                  <a:lnTo>
                    <a:pt x="520" y="3140"/>
                  </a:lnTo>
                  <a:lnTo>
                    <a:pt x="1117" y="3140"/>
                  </a:lnTo>
                  <a:lnTo>
                    <a:pt x="1213" y="3121"/>
                  </a:lnTo>
                  <a:lnTo>
                    <a:pt x="1329" y="3082"/>
                  </a:lnTo>
                  <a:lnTo>
                    <a:pt x="3409" y="2062"/>
                  </a:lnTo>
                  <a:lnTo>
                    <a:pt x="3505" y="1985"/>
                  </a:lnTo>
                  <a:lnTo>
                    <a:pt x="3602" y="1888"/>
                  </a:lnTo>
                  <a:lnTo>
                    <a:pt x="3640" y="1773"/>
                  </a:lnTo>
                  <a:lnTo>
                    <a:pt x="3659" y="1638"/>
                  </a:lnTo>
                  <a:lnTo>
                    <a:pt x="3659" y="482"/>
                  </a:lnTo>
                  <a:lnTo>
                    <a:pt x="3659" y="386"/>
                  </a:lnTo>
                  <a:lnTo>
                    <a:pt x="3621" y="290"/>
                  </a:lnTo>
                  <a:lnTo>
                    <a:pt x="3582" y="213"/>
                  </a:lnTo>
                  <a:lnTo>
                    <a:pt x="3525" y="136"/>
                  </a:lnTo>
                  <a:lnTo>
                    <a:pt x="3448" y="78"/>
                  </a:lnTo>
                  <a:lnTo>
                    <a:pt x="3371" y="39"/>
                  </a:lnTo>
                  <a:lnTo>
                    <a:pt x="3294" y="1"/>
                  </a:lnTo>
                  <a:close/>
                </a:path>
              </a:pathLst>
            </a:custGeom>
            <a:solidFill>
              <a:srgbClr val="5946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25"/>
            <p:cNvSpPr/>
            <p:nvPr/>
          </p:nvSpPr>
          <p:spPr>
            <a:xfrm>
              <a:off x="6350438" y="3909625"/>
              <a:ext cx="91500" cy="78525"/>
            </a:xfrm>
            <a:custGeom>
              <a:rect b="b" l="l" r="r" t="t"/>
              <a:pathLst>
                <a:path extrusionOk="0" fill="none" h="3141" w="3660">
                  <a:moveTo>
                    <a:pt x="3197" y="1"/>
                  </a:moveTo>
                  <a:lnTo>
                    <a:pt x="520" y="1"/>
                  </a:lnTo>
                  <a:lnTo>
                    <a:pt x="520" y="1"/>
                  </a:lnTo>
                  <a:lnTo>
                    <a:pt x="424" y="1"/>
                  </a:lnTo>
                  <a:lnTo>
                    <a:pt x="327" y="39"/>
                  </a:lnTo>
                  <a:lnTo>
                    <a:pt x="231" y="78"/>
                  </a:lnTo>
                  <a:lnTo>
                    <a:pt x="154" y="155"/>
                  </a:lnTo>
                  <a:lnTo>
                    <a:pt x="96" y="232"/>
                  </a:lnTo>
                  <a:lnTo>
                    <a:pt x="58" y="309"/>
                  </a:lnTo>
                  <a:lnTo>
                    <a:pt x="19" y="405"/>
                  </a:lnTo>
                  <a:lnTo>
                    <a:pt x="0" y="502"/>
                  </a:lnTo>
                  <a:lnTo>
                    <a:pt x="0" y="2620"/>
                  </a:lnTo>
                  <a:lnTo>
                    <a:pt x="0" y="2620"/>
                  </a:lnTo>
                  <a:lnTo>
                    <a:pt x="19" y="2736"/>
                  </a:lnTo>
                  <a:lnTo>
                    <a:pt x="58" y="2832"/>
                  </a:lnTo>
                  <a:lnTo>
                    <a:pt x="96" y="2909"/>
                  </a:lnTo>
                  <a:lnTo>
                    <a:pt x="154" y="2986"/>
                  </a:lnTo>
                  <a:lnTo>
                    <a:pt x="231" y="3044"/>
                  </a:lnTo>
                  <a:lnTo>
                    <a:pt x="327" y="3102"/>
                  </a:lnTo>
                  <a:lnTo>
                    <a:pt x="424" y="3121"/>
                  </a:lnTo>
                  <a:lnTo>
                    <a:pt x="520" y="3140"/>
                  </a:lnTo>
                  <a:lnTo>
                    <a:pt x="1117" y="3140"/>
                  </a:lnTo>
                  <a:lnTo>
                    <a:pt x="1117" y="3140"/>
                  </a:lnTo>
                  <a:lnTo>
                    <a:pt x="1213" y="3121"/>
                  </a:lnTo>
                  <a:lnTo>
                    <a:pt x="1329" y="3082"/>
                  </a:lnTo>
                  <a:lnTo>
                    <a:pt x="3409" y="2062"/>
                  </a:lnTo>
                  <a:lnTo>
                    <a:pt x="3409" y="2062"/>
                  </a:lnTo>
                  <a:lnTo>
                    <a:pt x="3505" y="1985"/>
                  </a:lnTo>
                  <a:lnTo>
                    <a:pt x="3602" y="1888"/>
                  </a:lnTo>
                  <a:lnTo>
                    <a:pt x="3640" y="1773"/>
                  </a:lnTo>
                  <a:lnTo>
                    <a:pt x="3659" y="1638"/>
                  </a:lnTo>
                  <a:lnTo>
                    <a:pt x="3659" y="482"/>
                  </a:lnTo>
                  <a:lnTo>
                    <a:pt x="3659" y="482"/>
                  </a:lnTo>
                  <a:lnTo>
                    <a:pt x="3659" y="386"/>
                  </a:lnTo>
                  <a:lnTo>
                    <a:pt x="3621" y="290"/>
                  </a:lnTo>
                  <a:lnTo>
                    <a:pt x="3582" y="213"/>
                  </a:lnTo>
                  <a:lnTo>
                    <a:pt x="3525" y="136"/>
                  </a:lnTo>
                  <a:lnTo>
                    <a:pt x="3448" y="78"/>
                  </a:lnTo>
                  <a:lnTo>
                    <a:pt x="3371" y="39"/>
                  </a:lnTo>
                  <a:lnTo>
                    <a:pt x="3294" y="1"/>
                  </a:lnTo>
                  <a:lnTo>
                    <a:pt x="319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25"/>
            <p:cNvSpPr/>
            <p:nvPr/>
          </p:nvSpPr>
          <p:spPr>
            <a:xfrm>
              <a:off x="7281638" y="3908675"/>
              <a:ext cx="42900" cy="79475"/>
            </a:xfrm>
            <a:custGeom>
              <a:rect b="b" l="l" r="r" t="t"/>
              <a:pathLst>
                <a:path extrusionOk="0" h="3179" w="1716">
                  <a:moveTo>
                    <a:pt x="136" y="0"/>
                  </a:moveTo>
                  <a:lnTo>
                    <a:pt x="78" y="20"/>
                  </a:lnTo>
                  <a:lnTo>
                    <a:pt x="40" y="39"/>
                  </a:lnTo>
                  <a:lnTo>
                    <a:pt x="1" y="77"/>
                  </a:lnTo>
                  <a:lnTo>
                    <a:pt x="1" y="135"/>
                  </a:lnTo>
                  <a:lnTo>
                    <a:pt x="1" y="3043"/>
                  </a:lnTo>
                  <a:lnTo>
                    <a:pt x="1" y="3101"/>
                  </a:lnTo>
                  <a:lnTo>
                    <a:pt x="40" y="3140"/>
                  </a:lnTo>
                  <a:lnTo>
                    <a:pt x="78" y="3159"/>
                  </a:lnTo>
                  <a:lnTo>
                    <a:pt x="136" y="3178"/>
                  </a:lnTo>
                  <a:lnTo>
                    <a:pt x="1580" y="3178"/>
                  </a:lnTo>
                  <a:lnTo>
                    <a:pt x="1638" y="3159"/>
                  </a:lnTo>
                  <a:lnTo>
                    <a:pt x="1677" y="3140"/>
                  </a:lnTo>
                  <a:lnTo>
                    <a:pt x="1696" y="3101"/>
                  </a:lnTo>
                  <a:lnTo>
                    <a:pt x="1715" y="3043"/>
                  </a:lnTo>
                  <a:lnTo>
                    <a:pt x="1715" y="135"/>
                  </a:lnTo>
                  <a:lnTo>
                    <a:pt x="1696" y="77"/>
                  </a:lnTo>
                  <a:lnTo>
                    <a:pt x="1677" y="39"/>
                  </a:lnTo>
                  <a:lnTo>
                    <a:pt x="1638" y="20"/>
                  </a:lnTo>
                  <a:lnTo>
                    <a:pt x="15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25"/>
            <p:cNvSpPr/>
            <p:nvPr/>
          </p:nvSpPr>
          <p:spPr>
            <a:xfrm>
              <a:off x="7178613" y="3909625"/>
              <a:ext cx="91500" cy="78525"/>
            </a:xfrm>
            <a:custGeom>
              <a:rect b="b" l="l" r="r" t="t"/>
              <a:pathLst>
                <a:path extrusionOk="0" h="3141" w="3660">
                  <a:moveTo>
                    <a:pt x="386" y="1"/>
                  </a:moveTo>
                  <a:lnTo>
                    <a:pt x="289" y="39"/>
                  </a:lnTo>
                  <a:lnTo>
                    <a:pt x="212" y="78"/>
                  </a:lnTo>
                  <a:lnTo>
                    <a:pt x="154" y="136"/>
                  </a:lnTo>
                  <a:lnTo>
                    <a:pt x="77" y="213"/>
                  </a:lnTo>
                  <a:lnTo>
                    <a:pt x="39" y="290"/>
                  </a:lnTo>
                  <a:lnTo>
                    <a:pt x="20" y="386"/>
                  </a:lnTo>
                  <a:lnTo>
                    <a:pt x="0" y="482"/>
                  </a:lnTo>
                  <a:lnTo>
                    <a:pt x="0" y="1638"/>
                  </a:lnTo>
                  <a:lnTo>
                    <a:pt x="20" y="1773"/>
                  </a:lnTo>
                  <a:lnTo>
                    <a:pt x="77" y="1888"/>
                  </a:lnTo>
                  <a:lnTo>
                    <a:pt x="154" y="1985"/>
                  </a:lnTo>
                  <a:lnTo>
                    <a:pt x="270" y="2062"/>
                  </a:lnTo>
                  <a:lnTo>
                    <a:pt x="2350" y="3082"/>
                  </a:lnTo>
                  <a:lnTo>
                    <a:pt x="2446" y="3121"/>
                  </a:lnTo>
                  <a:lnTo>
                    <a:pt x="2562" y="3140"/>
                  </a:lnTo>
                  <a:lnTo>
                    <a:pt x="3159" y="3140"/>
                  </a:lnTo>
                  <a:lnTo>
                    <a:pt x="3255" y="3121"/>
                  </a:lnTo>
                  <a:lnTo>
                    <a:pt x="3352" y="3102"/>
                  </a:lnTo>
                  <a:lnTo>
                    <a:pt x="3429" y="3044"/>
                  </a:lnTo>
                  <a:lnTo>
                    <a:pt x="3506" y="2986"/>
                  </a:lnTo>
                  <a:lnTo>
                    <a:pt x="3583" y="2909"/>
                  </a:lnTo>
                  <a:lnTo>
                    <a:pt x="3621" y="2832"/>
                  </a:lnTo>
                  <a:lnTo>
                    <a:pt x="3660" y="2736"/>
                  </a:lnTo>
                  <a:lnTo>
                    <a:pt x="3660" y="2620"/>
                  </a:lnTo>
                  <a:lnTo>
                    <a:pt x="3660" y="502"/>
                  </a:lnTo>
                  <a:lnTo>
                    <a:pt x="3660" y="405"/>
                  </a:lnTo>
                  <a:lnTo>
                    <a:pt x="3621" y="309"/>
                  </a:lnTo>
                  <a:lnTo>
                    <a:pt x="3583" y="232"/>
                  </a:lnTo>
                  <a:lnTo>
                    <a:pt x="3506" y="155"/>
                  </a:lnTo>
                  <a:lnTo>
                    <a:pt x="3429" y="78"/>
                  </a:lnTo>
                  <a:lnTo>
                    <a:pt x="3352" y="39"/>
                  </a:lnTo>
                  <a:lnTo>
                    <a:pt x="3255" y="1"/>
                  </a:lnTo>
                  <a:close/>
                </a:path>
              </a:pathLst>
            </a:custGeom>
            <a:solidFill>
              <a:srgbClr val="5946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25"/>
            <p:cNvSpPr/>
            <p:nvPr/>
          </p:nvSpPr>
          <p:spPr>
            <a:xfrm>
              <a:off x="7178613" y="3909625"/>
              <a:ext cx="91500" cy="78525"/>
            </a:xfrm>
            <a:custGeom>
              <a:rect b="b" l="l" r="r" t="t"/>
              <a:pathLst>
                <a:path extrusionOk="0" fill="none" h="3141" w="3660">
                  <a:moveTo>
                    <a:pt x="3159" y="1"/>
                  </a:moveTo>
                  <a:lnTo>
                    <a:pt x="482" y="1"/>
                  </a:lnTo>
                  <a:lnTo>
                    <a:pt x="482" y="1"/>
                  </a:lnTo>
                  <a:lnTo>
                    <a:pt x="386" y="1"/>
                  </a:lnTo>
                  <a:lnTo>
                    <a:pt x="289" y="39"/>
                  </a:lnTo>
                  <a:lnTo>
                    <a:pt x="212" y="78"/>
                  </a:lnTo>
                  <a:lnTo>
                    <a:pt x="154" y="136"/>
                  </a:lnTo>
                  <a:lnTo>
                    <a:pt x="77" y="213"/>
                  </a:lnTo>
                  <a:lnTo>
                    <a:pt x="39" y="290"/>
                  </a:lnTo>
                  <a:lnTo>
                    <a:pt x="20" y="386"/>
                  </a:lnTo>
                  <a:lnTo>
                    <a:pt x="0" y="482"/>
                  </a:lnTo>
                  <a:lnTo>
                    <a:pt x="0" y="1638"/>
                  </a:lnTo>
                  <a:lnTo>
                    <a:pt x="0" y="1638"/>
                  </a:lnTo>
                  <a:lnTo>
                    <a:pt x="20" y="1773"/>
                  </a:lnTo>
                  <a:lnTo>
                    <a:pt x="77" y="1888"/>
                  </a:lnTo>
                  <a:lnTo>
                    <a:pt x="154" y="1985"/>
                  </a:lnTo>
                  <a:lnTo>
                    <a:pt x="270" y="2062"/>
                  </a:lnTo>
                  <a:lnTo>
                    <a:pt x="2350" y="3082"/>
                  </a:lnTo>
                  <a:lnTo>
                    <a:pt x="2350" y="3082"/>
                  </a:lnTo>
                  <a:lnTo>
                    <a:pt x="2446" y="3121"/>
                  </a:lnTo>
                  <a:lnTo>
                    <a:pt x="2562" y="3140"/>
                  </a:lnTo>
                  <a:lnTo>
                    <a:pt x="3159" y="3140"/>
                  </a:lnTo>
                  <a:lnTo>
                    <a:pt x="3159" y="3140"/>
                  </a:lnTo>
                  <a:lnTo>
                    <a:pt x="3255" y="3121"/>
                  </a:lnTo>
                  <a:lnTo>
                    <a:pt x="3352" y="3102"/>
                  </a:lnTo>
                  <a:lnTo>
                    <a:pt x="3429" y="3044"/>
                  </a:lnTo>
                  <a:lnTo>
                    <a:pt x="3506" y="2986"/>
                  </a:lnTo>
                  <a:lnTo>
                    <a:pt x="3583" y="2909"/>
                  </a:lnTo>
                  <a:lnTo>
                    <a:pt x="3621" y="2832"/>
                  </a:lnTo>
                  <a:lnTo>
                    <a:pt x="3660" y="2736"/>
                  </a:lnTo>
                  <a:lnTo>
                    <a:pt x="3660" y="2620"/>
                  </a:lnTo>
                  <a:lnTo>
                    <a:pt x="3660" y="502"/>
                  </a:lnTo>
                  <a:lnTo>
                    <a:pt x="3660" y="502"/>
                  </a:lnTo>
                  <a:lnTo>
                    <a:pt x="3660" y="405"/>
                  </a:lnTo>
                  <a:lnTo>
                    <a:pt x="3621" y="309"/>
                  </a:lnTo>
                  <a:lnTo>
                    <a:pt x="3583" y="232"/>
                  </a:lnTo>
                  <a:lnTo>
                    <a:pt x="3506" y="155"/>
                  </a:lnTo>
                  <a:lnTo>
                    <a:pt x="3429" y="78"/>
                  </a:lnTo>
                  <a:lnTo>
                    <a:pt x="3352" y="39"/>
                  </a:lnTo>
                  <a:lnTo>
                    <a:pt x="3255" y="1"/>
                  </a:lnTo>
                  <a:lnTo>
                    <a:pt x="315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25"/>
            <p:cNvSpPr/>
            <p:nvPr/>
          </p:nvSpPr>
          <p:spPr>
            <a:xfrm>
              <a:off x="5836663" y="3752175"/>
              <a:ext cx="146875" cy="88150"/>
            </a:xfrm>
            <a:custGeom>
              <a:rect b="b" l="l" r="r" t="t"/>
              <a:pathLst>
                <a:path extrusionOk="0" h="3526" w="5875">
                  <a:moveTo>
                    <a:pt x="1464" y="1"/>
                  </a:moveTo>
                  <a:lnTo>
                    <a:pt x="1310" y="20"/>
                  </a:lnTo>
                  <a:lnTo>
                    <a:pt x="1156" y="39"/>
                  </a:lnTo>
                  <a:lnTo>
                    <a:pt x="1021" y="78"/>
                  </a:lnTo>
                  <a:lnTo>
                    <a:pt x="887" y="116"/>
                  </a:lnTo>
                  <a:lnTo>
                    <a:pt x="752" y="193"/>
                  </a:lnTo>
                  <a:lnTo>
                    <a:pt x="636" y="251"/>
                  </a:lnTo>
                  <a:lnTo>
                    <a:pt x="521" y="347"/>
                  </a:lnTo>
                  <a:lnTo>
                    <a:pt x="424" y="444"/>
                  </a:lnTo>
                  <a:lnTo>
                    <a:pt x="328" y="540"/>
                  </a:lnTo>
                  <a:lnTo>
                    <a:pt x="251" y="656"/>
                  </a:lnTo>
                  <a:lnTo>
                    <a:pt x="174" y="771"/>
                  </a:lnTo>
                  <a:lnTo>
                    <a:pt x="116" y="906"/>
                  </a:lnTo>
                  <a:lnTo>
                    <a:pt x="58" y="1041"/>
                  </a:lnTo>
                  <a:lnTo>
                    <a:pt x="20" y="1176"/>
                  </a:lnTo>
                  <a:lnTo>
                    <a:pt x="1" y="1310"/>
                  </a:lnTo>
                  <a:lnTo>
                    <a:pt x="1" y="1465"/>
                  </a:lnTo>
                  <a:lnTo>
                    <a:pt x="1" y="1676"/>
                  </a:lnTo>
                  <a:lnTo>
                    <a:pt x="39" y="1888"/>
                  </a:lnTo>
                  <a:lnTo>
                    <a:pt x="97" y="2081"/>
                  </a:lnTo>
                  <a:lnTo>
                    <a:pt x="155" y="2273"/>
                  </a:lnTo>
                  <a:lnTo>
                    <a:pt x="251" y="2447"/>
                  </a:lnTo>
                  <a:lnTo>
                    <a:pt x="347" y="2620"/>
                  </a:lnTo>
                  <a:lnTo>
                    <a:pt x="463" y="2774"/>
                  </a:lnTo>
                  <a:lnTo>
                    <a:pt x="598" y="2909"/>
                  </a:lnTo>
                  <a:lnTo>
                    <a:pt x="752" y="3044"/>
                  </a:lnTo>
                  <a:lnTo>
                    <a:pt x="906" y="3159"/>
                  </a:lnTo>
                  <a:lnTo>
                    <a:pt x="1079" y="3275"/>
                  </a:lnTo>
                  <a:lnTo>
                    <a:pt x="1252" y="3352"/>
                  </a:lnTo>
                  <a:lnTo>
                    <a:pt x="1445" y="3429"/>
                  </a:lnTo>
                  <a:lnTo>
                    <a:pt x="1638" y="3468"/>
                  </a:lnTo>
                  <a:lnTo>
                    <a:pt x="1830" y="3506"/>
                  </a:lnTo>
                  <a:lnTo>
                    <a:pt x="2042" y="3525"/>
                  </a:lnTo>
                  <a:lnTo>
                    <a:pt x="5875" y="3525"/>
                  </a:lnTo>
                  <a:lnTo>
                    <a:pt x="5875" y="2447"/>
                  </a:lnTo>
                  <a:lnTo>
                    <a:pt x="5856" y="2196"/>
                  </a:lnTo>
                  <a:lnTo>
                    <a:pt x="5817" y="1965"/>
                  </a:lnTo>
                  <a:lnTo>
                    <a:pt x="5759" y="1715"/>
                  </a:lnTo>
                  <a:lnTo>
                    <a:pt x="5682" y="1503"/>
                  </a:lnTo>
                  <a:lnTo>
                    <a:pt x="5567" y="1291"/>
                  </a:lnTo>
                  <a:lnTo>
                    <a:pt x="5451" y="1079"/>
                  </a:lnTo>
                  <a:lnTo>
                    <a:pt x="5316" y="887"/>
                  </a:lnTo>
                  <a:lnTo>
                    <a:pt x="5162" y="713"/>
                  </a:lnTo>
                  <a:lnTo>
                    <a:pt x="4989" y="559"/>
                  </a:lnTo>
                  <a:lnTo>
                    <a:pt x="4796" y="424"/>
                  </a:lnTo>
                  <a:lnTo>
                    <a:pt x="4584" y="309"/>
                  </a:lnTo>
                  <a:lnTo>
                    <a:pt x="4373" y="193"/>
                  </a:lnTo>
                  <a:lnTo>
                    <a:pt x="4161" y="116"/>
                  </a:lnTo>
                  <a:lnTo>
                    <a:pt x="3930" y="59"/>
                  </a:lnTo>
                  <a:lnTo>
                    <a:pt x="3679" y="20"/>
                  </a:lnTo>
                  <a:lnTo>
                    <a:pt x="34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25"/>
            <p:cNvSpPr/>
            <p:nvPr/>
          </p:nvSpPr>
          <p:spPr>
            <a:xfrm>
              <a:off x="5860738" y="3766625"/>
              <a:ext cx="98250" cy="59250"/>
            </a:xfrm>
            <a:custGeom>
              <a:rect b="b" l="l" r="r" t="t"/>
              <a:pathLst>
                <a:path extrusionOk="0" h="2370" w="3930">
                  <a:moveTo>
                    <a:pt x="983" y="1"/>
                  </a:moveTo>
                  <a:lnTo>
                    <a:pt x="790" y="20"/>
                  </a:lnTo>
                  <a:lnTo>
                    <a:pt x="598" y="78"/>
                  </a:lnTo>
                  <a:lnTo>
                    <a:pt x="444" y="174"/>
                  </a:lnTo>
                  <a:lnTo>
                    <a:pt x="289" y="289"/>
                  </a:lnTo>
                  <a:lnTo>
                    <a:pt x="174" y="444"/>
                  </a:lnTo>
                  <a:lnTo>
                    <a:pt x="78" y="598"/>
                  </a:lnTo>
                  <a:lnTo>
                    <a:pt x="20" y="790"/>
                  </a:lnTo>
                  <a:lnTo>
                    <a:pt x="1" y="983"/>
                  </a:lnTo>
                  <a:lnTo>
                    <a:pt x="1" y="1137"/>
                  </a:lnTo>
                  <a:lnTo>
                    <a:pt x="39" y="1272"/>
                  </a:lnTo>
                  <a:lnTo>
                    <a:pt x="58" y="1387"/>
                  </a:lnTo>
                  <a:lnTo>
                    <a:pt x="116" y="1522"/>
                  </a:lnTo>
                  <a:lnTo>
                    <a:pt x="174" y="1638"/>
                  </a:lnTo>
                  <a:lnTo>
                    <a:pt x="232" y="1753"/>
                  </a:lnTo>
                  <a:lnTo>
                    <a:pt x="309" y="1869"/>
                  </a:lnTo>
                  <a:lnTo>
                    <a:pt x="405" y="1965"/>
                  </a:lnTo>
                  <a:lnTo>
                    <a:pt x="501" y="2042"/>
                  </a:lnTo>
                  <a:lnTo>
                    <a:pt x="617" y="2119"/>
                  </a:lnTo>
                  <a:lnTo>
                    <a:pt x="713" y="2196"/>
                  </a:lnTo>
                  <a:lnTo>
                    <a:pt x="848" y="2254"/>
                  </a:lnTo>
                  <a:lnTo>
                    <a:pt x="964" y="2293"/>
                  </a:lnTo>
                  <a:lnTo>
                    <a:pt x="1098" y="2331"/>
                  </a:lnTo>
                  <a:lnTo>
                    <a:pt x="1233" y="2350"/>
                  </a:lnTo>
                  <a:lnTo>
                    <a:pt x="1368" y="2370"/>
                  </a:lnTo>
                  <a:lnTo>
                    <a:pt x="3930" y="2370"/>
                  </a:lnTo>
                  <a:lnTo>
                    <a:pt x="3930" y="1638"/>
                  </a:lnTo>
                  <a:lnTo>
                    <a:pt x="3930" y="1407"/>
                  </a:lnTo>
                  <a:lnTo>
                    <a:pt x="3872" y="1175"/>
                  </a:lnTo>
                  <a:lnTo>
                    <a:pt x="3795" y="944"/>
                  </a:lnTo>
                  <a:lnTo>
                    <a:pt x="3679" y="752"/>
                  </a:lnTo>
                  <a:lnTo>
                    <a:pt x="3525" y="559"/>
                  </a:lnTo>
                  <a:lnTo>
                    <a:pt x="3371" y="405"/>
                  </a:lnTo>
                  <a:lnTo>
                    <a:pt x="3198" y="270"/>
                  </a:lnTo>
                  <a:lnTo>
                    <a:pt x="2986" y="155"/>
                  </a:lnTo>
                  <a:lnTo>
                    <a:pt x="2832" y="97"/>
                  </a:lnTo>
                  <a:lnTo>
                    <a:pt x="2658" y="39"/>
                  </a:lnTo>
                  <a:lnTo>
                    <a:pt x="2485" y="20"/>
                  </a:lnTo>
                  <a:lnTo>
                    <a:pt x="23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25"/>
            <p:cNvSpPr/>
            <p:nvPr/>
          </p:nvSpPr>
          <p:spPr>
            <a:xfrm>
              <a:off x="6015788" y="3879300"/>
              <a:ext cx="42400" cy="14475"/>
            </a:xfrm>
            <a:custGeom>
              <a:rect b="b" l="l" r="r" t="t"/>
              <a:pathLst>
                <a:path extrusionOk="0" h="579" w="1696">
                  <a:moveTo>
                    <a:pt x="231" y="0"/>
                  </a:moveTo>
                  <a:lnTo>
                    <a:pt x="174" y="20"/>
                  </a:lnTo>
                  <a:lnTo>
                    <a:pt x="97" y="77"/>
                  </a:lnTo>
                  <a:lnTo>
                    <a:pt x="20" y="174"/>
                  </a:lnTo>
                  <a:lnTo>
                    <a:pt x="20" y="232"/>
                  </a:lnTo>
                  <a:lnTo>
                    <a:pt x="0" y="289"/>
                  </a:lnTo>
                  <a:lnTo>
                    <a:pt x="20" y="347"/>
                  </a:lnTo>
                  <a:lnTo>
                    <a:pt x="20" y="405"/>
                  </a:lnTo>
                  <a:lnTo>
                    <a:pt x="97" y="501"/>
                  </a:lnTo>
                  <a:lnTo>
                    <a:pt x="174" y="559"/>
                  </a:lnTo>
                  <a:lnTo>
                    <a:pt x="231" y="578"/>
                  </a:lnTo>
                  <a:lnTo>
                    <a:pt x="1464" y="578"/>
                  </a:lnTo>
                  <a:lnTo>
                    <a:pt x="1522" y="559"/>
                  </a:lnTo>
                  <a:lnTo>
                    <a:pt x="1618" y="501"/>
                  </a:lnTo>
                  <a:lnTo>
                    <a:pt x="1676" y="405"/>
                  </a:lnTo>
                  <a:lnTo>
                    <a:pt x="1695" y="347"/>
                  </a:lnTo>
                  <a:lnTo>
                    <a:pt x="1695" y="289"/>
                  </a:lnTo>
                  <a:lnTo>
                    <a:pt x="1695" y="232"/>
                  </a:lnTo>
                  <a:lnTo>
                    <a:pt x="1676" y="174"/>
                  </a:lnTo>
                  <a:lnTo>
                    <a:pt x="1618" y="77"/>
                  </a:lnTo>
                  <a:lnTo>
                    <a:pt x="1522" y="20"/>
                  </a:lnTo>
                  <a:lnTo>
                    <a:pt x="14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25"/>
            <p:cNvSpPr/>
            <p:nvPr/>
          </p:nvSpPr>
          <p:spPr>
            <a:xfrm>
              <a:off x="6158313" y="3574500"/>
              <a:ext cx="65500" cy="233075"/>
            </a:xfrm>
            <a:custGeom>
              <a:rect b="b" l="l" r="r" t="t"/>
              <a:pathLst>
                <a:path extrusionOk="0" h="9323" w="2620">
                  <a:moveTo>
                    <a:pt x="2620" y="1"/>
                  </a:moveTo>
                  <a:lnTo>
                    <a:pt x="1657" y="251"/>
                  </a:lnTo>
                  <a:lnTo>
                    <a:pt x="0" y="9323"/>
                  </a:lnTo>
                  <a:lnTo>
                    <a:pt x="1580" y="9072"/>
                  </a:lnTo>
                  <a:lnTo>
                    <a:pt x="262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3">
  <p:cSld name="CUSTOM_22_1_1_1_1_1_1_1_1_1_1_1">
    <p:spTree>
      <p:nvGrpSpPr>
        <p:cNvPr id="4312" name="Shape 4312"/>
        <p:cNvGrpSpPr/>
        <p:nvPr/>
      </p:nvGrpSpPr>
      <p:grpSpPr>
        <a:xfrm>
          <a:off x="0" y="0"/>
          <a:ext cx="0" cy="0"/>
          <a:chOff x="0" y="0"/>
          <a:chExt cx="0" cy="0"/>
        </a:xfrm>
      </p:grpSpPr>
      <p:pic>
        <p:nvPicPr>
          <p:cNvPr id="4313" name="Google Shape;4313;p26"/>
          <p:cNvPicPr preferRelativeResize="0"/>
          <p:nvPr/>
        </p:nvPicPr>
        <p:blipFill rotWithShape="1">
          <a:blip r:embed="rId2">
            <a:alphaModFix/>
          </a:blip>
          <a:srcRect b="31115" l="0" r="0" t="0"/>
          <a:stretch/>
        </p:blipFill>
        <p:spPr>
          <a:xfrm>
            <a:off x="0" y="0"/>
            <a:ext cx="9144000" cy="3542975"/>
          </a:xfrm>
          <a:prstGeom prst="rect">
            <a:avLst/>
          </a:prstGeom>
          <a:noFill/>
          <a:ln>
            <a:noFill/>
          </a:ln>
        </p:spPr>
      </p:pic>
      <p:grpSp>
        <p:nvGrpSpPr>
          <p:cNvPr id="4314" name="Google Shape;4314;p26"/>
          <p:cNvGrpSpPr/>
          <p:nvPr/>
        </p:nvGrpSpPr>
        <p:grpSpPr>
          <a:xfrm flipH="1">
            <a:off x="111" y="1828223"/>
            <a:ext cx="9143801" cy="939804"/>
            <a:chOff x="0" y="3057609"/>
            <a:chExt cx="10528268" cy="1082101"/>
          </a:xfrm>
        </p:grpSpPr>
        <p:sp>
          <p:nvSpPr>
            <p:cNvPr id="4315" name="Google Shape;4315;p26"/>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26"/>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7" name="Google Shape;4317;p26"/>
          <p:cNvSpPr/>
          <p:nvPr/>
        </p:nvSpPr>
        <p:spPr>
          <a:xfrm>
            <a:off x="-745813" y="2427175"/>
            <a:ext cx="10176300" cy="3084475"/>
          </a:xfrm>
          <a:custGeom>
            <a:rect b="b" l="l" r="r" t="t"/>
            <a:pathLst>
              <a:path extrusionOk="0" h="123379" w="407052">
                <a:moveTo>
                  <a:pt x="20598" y="31623"/>
                </a:moveTo>
                <a:cubicBezTo>
                  <a:pt x="25424" y="17272"/>
                  <a:pt x="37680" y="14796"/>
                  <a:pt x="51459" y="9525"/>
                </a:cubicBezTo>
                <a:cubicBezTo>
                  <a:pt x="65239" y="4255"/>
                  <a:pt x="86638" y="0"/>
                  <a:pt x="103275" y="0"/>
                </a:cubicBezTo>
                <a:cubicBezTo>
                  <a:pt x="119912" y="0"/>
                  <a:pt x="136422" y="7176"/>
                  <a:pt x="151281" y="9525"/>
                </a:cubicBezTo>
                <a:cubicBezTo>
                  <a:pt x="166140" y="11875"/>
                  <a:pt x="175284" y="12827"/>
                  <a:pt x="192429" y="14097"/>
                </a:cubicBezTo>
                <a:cubicBezTo>
                  <a:pt x="209574" y="15367"/>
                  <a:pt x="220623" y="16574"/>
                  <a:pt x="254151" y="17145"/>
                </a:cubicBezTo>
                <a:cubicBezTo>
                  <a:pt x="287679" y="17717"/>
                  <a:pt x="368896" y="17653"/>
                  <a:pt x="393597" y="17526"/>
                </a:cubicBezTo>
                <a:cubicBezTo>
                  <a:pt x="418299" y="17399"/>
                  <a:pt x="400900" y="127"/>
                  <a:pt x="402360" y="16383"/>
                </a:cubicBezTo>
                <a:cubicBezTo>
                  <a:pt x="403821" y="32639"/>
                  <a:pt x="408393" y="98044"/>
                  <a:pt x="402360" y="115062"/>
                </a:cubicBezTo>
                <a:cubicBezTo>
                  <a:pt x="396328" y="132080"/>
                  <a:pt x="428840" y="117539"/>
                  <a:pt x="366165" y="118491"/>
                </a:cubicBezTo>
                <a:cubicBezTo>
                  <a:pt x="303491" y="119444"/>
                  <a:pt x="83590" y="124587"/>
                  <a:pt x="26313" y="120777"/>
                </a:cubicBezTo>
                <a:cubicBezTo>
                  <a:pt x="-30964" y="116967"/>
                  <a:pt x="23456" y="110490"/>
                  <a:pt x="22503" y="95631"/>
                </a:cubicBezTo>
                <a:cubicBezTo>
                  <a:pt x="21551" y="80772"/>
                  <a:pt x="15772" y="45974"/>
                  <a:pt x="20598" y="31623"/>
                </a:cubicBezTo>
                <a:close/>
              </a:path>
            </a:pathLst>
          </a:custGeom>
          <a:solidFill>
            <a:schemeClr val="dk1"/>
          </a:solidFill>
          <a:ln>
            <a:noFill/>
          </a:ln>
        </p:spPr>
      </p:sp>
      <p:grpSp>
        <p:nvGrpSpPr>
          <p:cNvPr id="4318" name="Google Shape;4318;p26"/>
          <p:cNvGrpSpPr/>
          <p:nvPr/>
        </p:nvGrpSpPr>
        <p:grpSpPr>
          <a:xfrm>
            <a:off x="3604200" y="2452258"/>
            <a:ext cx="419328" cy="538138"/>
            <a:chOff x="245795" y="1512513"/>
            <a:chExt cx="1117314" cy="1433887"/>
          </a:xfrm>
        </p:grpSpPr>
        <p:grpSp>
          <p:nvGrpSpPr>
            <p:cNvPr id="4319" name="Google Shape;4319;p26"/>
            <p:cNvGrpSpPr/>
            <p:nvPr/>
          </p:nvGrpSpPr>
          <p:grpSpPr>
            <a:xfrm>
              <a:off x="245795" y="1512513"/>
              <a:ext cx="1117314" cy="1389695"/>
              <a:chOff x="10269725" y="1788625"/>
              <a:chExt cx="960800" cy="1195025"/>
            </a:xfrm>
          </p:grpSpPr>
          <p:sp>
            <p:nvSpPr>
              <p:cNvPr id="4320" name="Google Shape;4320;p26"/>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26"/>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26"/>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26"/>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26"/>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26"/>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26"/>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26"/>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8" name="Google Shape;4328;p26"/>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26"/>
          <p:cNvGrpSpPr/>
          <p:nvPr/>
        </p:nvGrpSpPr>
        <p:grpSpPr>
          <a:xfrm flipH="1">
            <a:off x="2966025" y="2379333"/>
            <a:ext cx="419328" cy="538138"/>
            <a:chOff x="245795" y="1512513"/>
            <a:chExt cx="1117314" cy="1433887"/>
          </a:xfrm>
        </p:grpSpPr>
        <p:grpSp>
          <p:nvGrpSpPr>
            <p:cNvPr id="4330" name="Google Shape;4330;p26"/>
            <p:cNvGrpSpPr/>
            <p:nvPr/>
          </p:nvGrpSpPr>
          <p:grpSpPr>
            <a:xfrm>
              <a:off x="245795" y="1512513"/>
              <a:ext cx="1117314" cy="1389695"/>
              <a:chOff x="10269725" y="1788625"/>
              <a:chExt cx="960800" cy="1195025"/>
            </a:xfrm>
          </p:grpSpPr>
          <p:sp>
            <p:nvSpPr>
              <p:cNvPr id="4331" name="Google Shape;4331;p26"/>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26"/>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26"/>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26"/>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26"/>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26"/>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26"/>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26"/>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9" name="Google Shape;4339;p26"/>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26"/>
          <p:cNvGrpSpPr/>
          <p:nvPr/>
        </p:nvGrpSpPr>
        <p:grpSpPr>
          <a:xfrm flipH="1">
            <a:off x="187050" y="2379333"/>
            <a:ext cx="419328" cy="538138"/>
            <a:chOff x="245795" y="1512513"/>
            <a:chExt cx="1117314" cy="1433887"/>
          </a:xfrm>
        </p:grpSpPr>
        <p:grpSp>
          <p:nvGrpSpPr>
            <p:cNvPr id="4341" name="Google Shape;4341;p26"/>
            <p:cNvGrpSpPr/>
            <p:nvPr/>
          </p:nvGrpSpPr>
          <p:grpSpPr>
            <a:xfrm>
              <a:off x="245795" y="1512513"/>
              <a:ext cx="1117314" cy="1389695"/>
              <a:chOff x="10269725" y="1788625"/>
              <a:chExt cx="960800" cy="1195025"/>
            </a:xfrm>
          </p:grpSpPr>
          <p:sp>
            <p:nvSpPr>
              <p:cNvPr id="4342" name="Google Shape;4342;p26"/>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26"/>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26"/>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26"/>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26"/>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26"/>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26"/>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26"/>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0" name="Google Shape;4350;p26"/>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1" name="Google Shape;4351;p26"/>
          <p:cNvSpPr txBox="1"/>
          <p:nvPr>
            <p:ph type="title"/>
          </p:nvPr>
        </p:nvSpPr>
        <p:spPr>
          <a:xfrm>
            <a:off x="4399034" y="1165951"/>
            <a:ext cx="4454700" cy="15450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5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352" name="Google Shape;4352;p26"/>
          <p:cNvSpPr/>
          <p:nvPr/>
        </p:nvSpPr>
        <p:spPr>
          <a:xfrm flipH="1">
            <a:off x="3319307" y="809625"/>
            <a:ext cx="1070198" cy="318238"/>
          </a:xfrm>
          <a:custGeom>
            <a:rect b="b" l="l" r="r" t="t"/>
            <a:pathLst>
              <a:path extrusionOk="0" h="13784" w="46359">
                <a:moveTo>
                  <a:pt x="5787" y="0"/>
                </a:moveTo>
                <a:lnTo>
                  <a:pt x="5114" y="22"/>
                </a:lnTo>
                <a:lnTo>
                  <a:pt x="4461" y="64"/>
                </a:lnTo>
                <a:lnTo>
                  <a:pt x="3830" y="127"/>
                </a:lnTo>
                <a:lnTo>
                  <a:pt x="3241" y="190"/>
                </a:lnTo>
                <a:lnTo>
                  <a:pt x="2167" y="358"/>
                </a:lnTo>
                <a:lnTo>
                  <a:pt x="1284" y="527"/>
                </a:lnTo>
                <a:lnTo>
                  <a:pt x="589" y="674"/>
                </a:lnTo>
                <a:lnTo>
                  <a:pt x="0" y="821"/>
                </a:lnTo>
                <a:lnTo>
                  <a:pt x="0" y="13784"/>
                </a:lnTo>
                <a:lnTo>
                  <a:pt x="46337" y="13784"/>
                </a:lnTo>
                <a:lnTo>
                  <a:pt x="46358" y="13468"/>
                </a:lnTo>
                <a:lnTo>
                  <a:pt x="46337" y="13174"/>
                </a:lnTo>
                <a:lnTo>
                  <a:pt x="46295" y="12900"/>
                </a:lnTo>
                <a:lnTo>
                  <a:pt x="46211" y="12648"/>
                </a:lnTo>
                <a:lnTo>
                  <a:pt x="46106" y="12416"/>
                </a:lnTo>
                <a:lnTo>
                  <a:pt x="45980" y="12206"/>
                </a:lnTo>
                <a:lnTo>
                  <a:pt x="45832" y="12016"/>
                </a:lnTo>
                <a:lnTo>
                  <a:pt x="45664" y="11869"/>
                </a:lnTo>
                <a:lnTo>
                  <a:pt x="45475" y="11701"/>
                </a:lnTo>
                <a:lnTo>
                  <a:pt x="45264" y="11574"/>
                </a:lnTo>
                <a:lnTo>
                  <a:pt x="45054" y="11469"/>
                </a:lnTo>
                <a:lnTo>
                  <a:pt x="44822" y="11364"/>
                </a:lnTo>
                <a:lnTo>
                  <a:pt x="44570" y="11280"/>
                </a:lnTo>
                <a:lnTo>
                  <a:pt x="44338" y="11196"/>
                </a:lnTo>
                <a:lnTo>
                  <a:pt x="43812" y="11090"/>
                </a:lnTo>
                <a:lnTo>
                  <a:pt x="43307" y="11027"/>
                </a:lnTo>
                <a:lnTo>
                  <a:pt x="42802" y="10985"/>
                </a:lnTo>
                <a:lnTo>
                  <a:pt x="41897" y="10985"/>
                </a:lnTo>
                <a:lnTo>
                  <a:pt x="41266" y="11048"/>
                </a:lnTo>
                <a:lnTo>
                  <a:pt x="41013" y="11069"/>
                </a:lnTo>
                <a:lnTo>
                  <a:pt x="41013" y="10964"/>
                </a:lnTo>
                <a:lnTo>
                  <a:pt x="40971" y="10669"/>
                </a:lnTo>
                <a:lnTo>
                  <a:pt x="40929" y="10459"/>
                </a:lnTo>
                <a:lnTo>
                  <a:pt x="40866" y="10249"/>
                </a:lnTo>
                <a:lnTo>
                  <a:pt x="40782" y="9996"/>
                </a:lnTo>
                <a:lnTo>
                  <a:pt x="40677" y="9744"/>
                </a:lnTo>
                <a:lnTo>
                  <a:pt x="40529" y="9491"/>
                </a:lnTo>
                <a:lnTo>
                  <a:pt x="40361" y="9217"/>
                </a:lnTo>
                <a:lnTo>
                  <a:pt x="40172" y="8986"/>
                </a:lnTo>
                <a:lnTo>
                  <a:pt x="39919" y="8755"/>
                </a:lnTo>
                <a:lnTo>
                  <a:pt x="39646" y="8544"/>
                </a:lnTo>
                <a:lnTo>
                  <a:pt x="39498" y="8439"/>
                </a:lnTo>
                <a:lnTo>
                  <a:pt x="39330" y="8355"/>
                </a:lnTo>
                <a:lnTo>
                  <a:pt x="39141" y="8271"/>
                </a:lnTo>
                <a:lnTo>
                  <a:pt x="38951" y="8207"/>
                </a:lnTo>
                <a:lnTo>
                  <a:pt x="38741" y="8144"/>
                </a:lnTo>
                <a:lnTo>
                  <a:pt x="38530" y="8102"/>
                </a:lnTo>
                <a:lnTo>
                  <a:pt x="38320" y="8081"/>
                </a:lnTo>
                <a:lnTo>
                  <a:pt x="38109" y="8060"/>
                </a:lnTo>
                <a:lnTo>
                  <a:pt x="37899" y="8060"/>
                </a:lnTo>
                <a:lnTo>
                  <a:pt x="37710" y="8081"/>
                </a:lnTo>
                <a:lnTo>
                  <a:pt x="37520" y="8102"/>
                </a:lnTo>
                <a:lnTo>
                  <a:pt x="37331" y="8144"/>
                </a:lnTo>
                <a:lnTo>
                  <a:pt x="36994" y="8249"/>
                </a:lnTo>
                <a:lnTo>
                  <a:pt x="36700" y="8397"/>
                </a:lnTo>
                <a:lnTo>
                  <a:pt x="36426" y="8586"/>
                </a:lnTo>
                <a:lnTo>
                  <a:pt x="36195" y="8776"/>
                </a:lnTo>
                <a:lnTo>
                  <a:pt x="35963" y="9007"/>
                </a:lnTo>
                <a:lnTo>
                  <a:pt x="35795" y="9217"/>
                </a:lnTo>
                <a:lnTo>
                  <a:pt x="35626" y="9428"/>
                </a:lnTo>
                <a:lnTo>
                  <a:pt x="35500" y="9638"/>
                </a:lnTo>
                <a:lnTo>
                  <a:pt x="35395" y="9807"/>
                </a:lnTo>
                <a:lnTo>
                  <a:pt x="35248" y="10101"/>
                </a:lnTo>
                <a:lnTo>
                  <a:pt x="35205" y="10207"/>
                </a:lnTo>
                <a:lnTo>
                  <a:pt x="35269" y="9954"/>
                </a:lnTo>
                <a:lnTo>
                  <a:pt x="35311" y="9659"/>
                </a:lnTo>
                <a:lnTo>
                  <a:pt x="35353" y="9281"/>
                </a:lnTo>
                <a:lnTo>
                  <a:pt x="35395" y="8839"/>
                </a:lnTo>
                <a:lnTo>
                  <a:pt x="35395" y="8334"/>
                </a:lnTo>
                <a:lnTo>
                  <a:pt x="35353" y="7787"/>
                </a:lnTo>
                <a:lnTo>
                  <a:pt x="35332" y="7513"/>
                </a:lnTo>
                <a:lnTo>
                  <a:pt x="35269" y="7218"/>
                </a:lnTo>
                <a:lnTo>
                  <a:pt x="35205" y="6945"/>
                </a:lnTo>
                <a:lnTo>
                  <a:pt x="35121" y="6650"/>
                </a:lnTo>
                <a:lnTo>
                  <a:pt x="35016" y="6377"/>
                </a:lnTo>
                <a:lnTo>
                  <a:pt x="34890" y="6103"/>
                </a:lnTo>
                <a:lnTo>
                  <a:pt x="34743" y="5829"/>
                </a:lnTo>
                <a:lnTo>
                  <a:pt x="34574" y="5577"/>
                </a:lnTo>
                <a:lnTo>
                  <a:pt x="34385" y="5324"/>
                </a:lnTo>
                <a:lnTo>
                  <a:pt x="34153" y="5093"/>
                </a:lnTo>
                <a:lnTo>
                  <a:pt x="33901" y="4861"/>
                </a:lnTo>
                <a:lnTo>
                  <a:pt x="33627" y="4672"/>
                </a:lnTo>
                <a:lnTo>
                  <a:pt x="33312" y="4483"/>
                </a:lnTo>
                <a:lnTo>
                  <a:pt x="32954" y="4335"/>
                </a:lnTo>
                <a:lnTo>
                  <a:pt x="32575" y="4188"/>
                </a:lnTo>
                <a:lnTo>
                  <a:pt x="32154" y="4083"/>
                </a:lnTo>
                <a:lnTo>
                  <a:pt x="31691" y="3999"/>
                </a:lnTo>
                <a:lnTo>
                  <a:pt x="31207" y="3957"/>
                </a:lnTo>
                <a:lnTo>
                  <a:pt x="30681" y="3936"/>
                </a:lnTo>
                <a:lnTo>
                  <a:pt x="30197" y="3936"/>
                </a:lnTo>
                <a:lnTo>
                  <a:pt x="29713" y="3978"/>
                </a:lnTo>
                <a:lnTo>
                  <a:pt x="29250" y="4020"/>
                </a:lnTo>
                <a:lnTo>
                  <a:pt x="28808" y="4083"/>
                </a:lnTo>
                <a:lnTo>
                  <a:pt x="28387" y="4188"/>
                </a:lnTo>
                <a:lnTo>
                  <a:pt x="27967" y="4293"/>
                </a:lnTo>
                <a:lnTo>
                  <a:pt x="27567" y="4420"/>
                </a:lnTo>
                <a:lnTo>
                  <a:pt x="27188" y="4567"/>
                </a:lnTo>
                <a:lnTo>
                  <a:pt x="26809" y="4714"/>
                </a:lnTo>
                <a:lnTo>
                  <a:pt x="26451" y="4883"/>
                </a:lnTo>
                <a:lnTo>
                  <a:pt x="26115" y="5051"/>
                </a:lnTo>
                <a:lnTo>
                  <a:pt x="25799" y="5240"/>
                </a:lnTo>
                <a:lnTo>
                  <a:pt x="25504" y="5430"/>
                </a:lnTo>
                <a:lnTo>
                  <a:pt x="24936" y="5829"/>
                </a:lnTo>
                <a:lnTo>
                  <a:pt x="24452" y="6208"/>
                </a:lnTo>
                <a:lnTo>
                  <a:pt x="24010" y="6608"/>
                </a:lnTo>
                <a:lnTo>
                  <a:pt x="23653" y="6966"/>
                </a:lnTo>
                <a:lnTo>
                  <a:pt x="23337" y="7281"/>
                </a:lnTo>
                <a:lnTo>
                  <a:pt x="23106" y="7555"/>
                </a:lnTo>
                <a:lnTo>
                  <a:pt x="22937" y="7787"/>
                </a:lnTo>
                <a:lnTo>
                  <a:pt x="22811" y="7976"/>
                </a:lnTo>
                <a:lnTo>
                  <a:pt x="22790" y="7660"/>
                </a:lnTo>
                <a:lnTo>
                  <a:pt x="22748" y="7366"/>
                </a:lnTo>
                <a:lnTo>
                  <a:pt x="22664" y="7113"/>
                </a:lnTo>
                <a:lnTo>
                  <a:pt x="22558" y="6882"/>
                </a:lnTo>
                <a:lnTo>
                  <a:pt x="22432" y="6671"/>
                </a:lnTo>
                <a:lnTo>
                  <a:pt x="22264" y="6482"/>
                </a:lnTo>
                <a:lnTo>
                  <a:pt x="22095" y="6335"/>
                </a:lnTo>
                <a:lnTo>
                  <a:pt x="21906" y="6187"/>
                </a:lnTo>
                <a:lnTo>
                  <a:pt x="21717" y="6061"/>
                </a:lnTo>
                <a:lnTo>
                  <a:pt x="21485" y="5956"/>
                </a:lnTo>
                <a:lnTo>
                  <a:pt x="21275" y="5872"/>
                </a:lnTo>
                <a:lnTo>
                  <a:pt x="21022" y="5808"/>
                </a:lnTo>
                <a:lnTo>
                  <a:pt x="20770" y="5745"/>
                </a:lnTo>
                <a:lnTo>
                  <a:pt x="20517" y="5724"/>
                </a:lnTo>
                <a:lnTo>
                  <a:pt x="20012" y="5682"/>
                </a:lnTo>
                <a:lnTo>
                  <a:pt x="19486" y="5682"/>
                </a:lnTo>
                <a:lnTo>
                  <a:pt x="19002" y="5703"/>
                </a:lnTo>
                <a:lnTo>
                  <a:pt x="18539" y="5766"/>
                </a:lnTo>
                <a:lnTo>
                  <a:pt x="18118" y="5829"/>
                </a:lnTo>
                <a:lnTo>
                  <a:pt x="17487" y="5956"/>
                </a:lnTo>
                <a:lnTo>
                  <a:pt x="17256" y="5998"/>
                </a:lnTo>
                <a:lnTo>
                  <a:pt x="17066" y="5598"/>
                </a:lnTo>
                <a:lnTo>
                  <a:pt x="16877" y="5198"/>
                </a:lnTo>
                <a:lnTo>
                  <a:pt x="16666" y="4819"/>
                </a:lnTo>
                <a:lnTo>
                  <a:pt x="16435" y="4441"/>
                </a:lnTo>
                <a:lnTo>
                  <a:pt x="16203" y="4104"/>
                </a:lnTo>
                <a:lnTo>
                  <a:pt x="15951" y="3788"/>
                </a:lnTo>
                <a:lnTo>
                  <a:pt x="15698" y="3473"/>
                </a:lnTo>
                <a:lnTo>
                  <a:pt x="15425" y="3178"/>
                </a:lnTo>
                <a:lnTo>
                  <a:pt x="15151" y="2904"/>
                </a:lnTo>
                <a:lnTo>
                  <a:pt x="14857" y="2631"/>
                </a:lnTo>
                <a:lnTo>
                  <a:pt x="14562" y="2378"/>
                </a:lnTo>
                <a:lnTo>
                  <a:pt x="14246" y="2147"/>
                </a:lnTo>
                <a:lnTo>
                  <a:pt x="13931" y="1936"/>
                </a:lnTo>
                <a:lnTo>
                  <a:pt x="13615" y="1726"/>
                </a:lnTo>
                <a:lnTo>
                  <a:pt x="13299" y="1537"/>
                </a:lnTo>
                <a:lnTo>
                  <a:pt x="12963" y="1368"/>
                </a:lnTo>
                <a:lnTo>
                  <a:pt x="12626" y="1200"/>
                </a:lnTo>
                <a:lnTo>
                  <a:pt x="12268" y="1053"/>
                </a:lnTo>
                <a:lnTo>
                  <a:pt x="11574" y="779"/>
                </a:lnTo>
                <a:lnTo>
                  <a:pt x="10858" y="548"/>
                </a:lnTo>
                <a:lnTo>
                  <a:pt x="10122" y="379"/>
                </a:lnTo>
                <a:lnTo>
                  <a:pt x="9385" y="232"/>
                </a:lnTo>
                <a:lnTo>
                  <a:pt x="8670" y="127"/>
                </a:lnTo>
                <a:lnTo>
                  <a:pt x="7933" y="43"/>
                </a:lnTo>
                <a:lnTo>
                  <a:pt x="7197"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26"/>
          <p:cNvSpPr/>
          <p:nvPr/>
        </p:nvSpPr>
        <p:spPr>
          <a:xfrm>
            <a:off x="0" y="0"/>
            <a:ext cx="2007461" cy="596916"/>
          </a:xfrm>
          <a:custGeom>
            <a:rect b="b" l="l" r="r" t="t"/>
            <a:pathLst>
              <a:path extrusionOk="0" h="13784" w="46359">
                <a:moveTo>
                  <a:pt x="5787" y="0"/>
                </a:moveTo>
                <a:lnTo>
                  <a:pt x="5114" y="22"/>
                </a:lnTo>
                <a:lnTo>
                  <a:pt x="4461" y="64"/>
                </a:lnTo>
                <a:lnTo>
                  <a:pt x="3830" y="127"/>
                </a:lnTo>
                <a:lnTo>
                  <a:pt x="3241" y="190"/>
                </a:lnTo>
                <a:lnTo>
                  <a:pt x="2167" y="358"/>
                </a:lnTo>
                <a:lnTo>
                  <a:pt x="1284" y="527"/>
                </a:lnTo>
                <a:lnTo>
                  <a:pt x="589" y="674"/>
                </a:lnTo>
                <a:lnTo>
                  <a:pt x="0" y="821"/>
                </a:lnTo>
                <a:lnTo>
                  <a:pt x="0" y="13784"/>
                </a:lnTo>
                <a:lnTo>
                  <a:pt x="46337" y="13784"/>
                </a:lnTo>
                <a:lnTo>
                  <a:pt x="46358" y="13468"/>
                </a:lnTo>
                <a:lnTo>
                  <a:pt x="46337" y="13174"/>
                </a:lnTo>
                <a:lnTo>
                  <a:pt x="46295" y="12900"/>
                </a:lnTo>
                <a:lnTo>
                  <a:pt x="46211" y="12648"/>
                </a:lnTo>
                <a:lnTo>
                  <a:pt x="46106" y="12416"/>
                </a:lnTo>
                <a:lnTo>
                  <a:pt x="45980" y="12206"/>
                </a:lnTo>
                <a:lnTo>
                  <a:pt x="45832" y="12016"/>
                </a:lnTo>
                <a:lnTo>
                  <a:pt x="45664" y="11869"/>
                </a:lnTo>
                <a:lnTo>
                  <a:pt x="45475" y="11701"/>
                </a:lnTo>
                <a:lnTo>
                  <a:pt x="45264" y="11574"/>
                </a:lnTo>
                <a:lnTo>
                  <a:pt x="45054" y="11469"/>
                </a:lnTo>
                <a:lnTo>
                  <a:pt x="44822" y="11364"/>
                </a:lnTo>
                <a:lnTo>
                  <a:pt x="44570" y="11280"/>
                </a:lnTo>
                <a:lnTo>
                  <a:pt x="44338" y="11196"/>
                </a:lnTo>
                <a:lnTo>
                  <a:pt x="43812" y="11090"/>
                </a:lnTo>
                <a:lnTo>
                  <a:pt x="43307" y="11027"/>
                </a:lnTo>
                <a:lnTo>
                  <a:pt x="42802" y="10985"/>
                </a:lnTo>
                <a:lnTo>
                  <a:pt x="41897" y="10985"/>
                </a:lnTo>
                <a:lnTo>
                  <a:pt x="41266" y="11048"/>
                </a:lnTo>
                <a:lnTo>
                  <a:pt x="41013" y="11069"/>
                </a:lnTo>
                <a:lnTo>
                  <a:pt x="41013" y="10964"/>
                </a:lnTo>
                <a:lnTo>
                  <a:pt x="40971" y="10669"/>
                </a:lnTo>
                <a:lnTo>
                  <a:pt x="40929" y="10459"/>
                </a:lnTo>
                <a:lnTo>
                  <a:pt x="40866" y="10249"/>
                </a:lnTo>
                <a:lnTo>
                  <a:pt x="40782" y="9996"/>
                </a:lnTo>
                <a:lnTo>
                  <a:pt x="40677" y="9744"/>
                </a:lnTo>
                <a:lnTo>
                  <a:pt x="40529" y="9491"/>
                </a:lnTo>
                <a:lnTo>
                  <a:pt x="40361" y="9217"/>
                </a:lnTo>
                <a:lnTo>
                  <a:pt x="40172" y="8986"/>
                </a:lnTo>
                <a:lnTo>
                  <a:pt x="39919" y="8755"/>
                </a:lnTo>
                <a:lnTo>
                  <a:pt x="39646" y="8544"/>
                </a:lnTo>
                <a:lnTo>
                  <a:pt x="39498" y="8439"/>
                </a:lnTo>
                <a:lnTo>
                  <a:pt x="39330" y="8355"/>
                </a:lnTo>
                <a:lnTo>
                  <a:pt x="39141" y="8271"/>
                </a:lnTo>
                <a:lnTo>
                  <a:pt x="38951" y="8207"/>
                </a:lnTo>
                <a:lnTo>
                  <a:pt x="38741" y="8144"/>
                </a:lnTo>
                <a:lnTo>
                  <a:pt x="38530" y="8102"/>
                </a:lnTo>
                <a:lnTo>
                  <a:pt x="38320" y="8081"/>
                </a:lnTo>
                <a:lnTo>
                  <a:pt x="38109" y="8060"/>
                </a:lnTo>
                <a:lnTo>
                  <a:pt x="37899" y="8060"/>
                </a:lnTo>
                <a:lnTo>
                  <a:pt x="37710" y="8081"/>
                </a:lnTo>
                <a:lnTo>
                  <a:pt x="37520" y="8102"/>
                </a:lnTo>
                <a:lnTo>
                  <a:pt x="37331" y="8144"/>
                </a:lnTo>
                <a:lnTo>
                  <a:pt x="36994" y="8249"/>
                </a:lnTo>
                <a:lnTo>
                  <a:pt x="36700" y="8397"/>
                </a:lnTo>
                <a:lnTo>
                  <a:pt x="36426" y="8586"/>
                </a:lnTo>
                <a:lnTo>
                  <a:pt x="36195" y="8776"/>
                </a:lnTo>
                <a:lnTo>
                  <a:pt x="35963" y="9007"/>
                </a:lnTo>
                <a:lnTo>
                  <a:pt x="35795" y="9217"/>
                </a:lnTo>
                <a:lnTo>
                  <a:pt x="35626" y="9428"/>
                </a:lnTo>
                <a:lnTo>
                  <a:pt x="35500" y="9638"/>
                </a:lnTo>
                <a:lnTo>
                  <a:pt x="35395" y="9807"/>
                </a:lnTo>
                <a:lnTo>
                  <a:pt x="35248" y="10101"/>
                </a:lnTo>
                <a:lnTo>
                  <a:pt x="35205" y="10207"/>
                </a:lnTo>
                <a:lnTo>
                  <a:pt x="35269" y="9954"/>
                </a:lnTo>
                <a:lnTo>
                  <a:pt x="35311" y="9659"/>
                </a:lnTo>
                <a:lnTo>
                  <a:pt x="35353" y="9281"/>
                </a:lnTo>
                <a:lnTo>
                  <a:pt x="35395" y="8839"/>
                </a:lnTo>
                <a:lnTo>
                  <a:pt x="35395" y="8334"/>
                </a:lnTo>
                <a:lnTo>
                  <a:pt x="35353" y="7787"/>
                </a:lnTo>
                <a:lnTo>
                  <a:pt x="35332" y="7513"/>
                </a:lnTo>
                <a:lnTo>
                  <a:pt x="35269" y="7218"/>
                </a:lnTo>
                <a:lnTo>
                  <a:pt x="35205" y="6945"/>
                </a:lnTo>
                <a:lnTo>
                  <a:pt x="35121" y="6650"/>
                </a:lnTo>
                <a:lnTo>
                  <a:pt x="35016" y="6377"/>
                </a:lnTo>
                <a:lnTo>
                  <a:pt x="34890" y="6103"/>
                </a:lnTo>
                <a:lnTo>
                  <a:pt x="34743" y="5829"/>
                </a:lnTo>
                <a:lnTo>
                  <a:pt x="34574" y="5577"/>
                </a:lnTo>
                <a:lnTo>
                  <a:pt x="34385" y="5324"/>
                </a:lnTo>
                <a:lnTo>
                  <a:pt x="34153" y="5093"/>
                </a:lnTo>
                <a:lnTo>
                  <a:pt x="33901" y="4861"/>
                </a:lnTo>
                <a:lnTo>
                  <a:pt x="33627" y="4672"/>
                </a:lnTo>
                <a:lnTo>
                  <a:pt x="33312" y="4483"/>
                </a:lnTo>
                <a:lnTo>
                  <a:pt x="32954" y="4335"/>
                </a:lnTo>
                <a:lnTo>
                  <a:pt x="32575" y="4188"/>
                </a:lnTo>
                <a:lnTo>
                  <a:pt x="32154" y="4083"/>
                </a:lnTo>
                <a:lnTo>
                  <a:pt x="31691" y="3999"/>
                </a:lnTo>
                <a:lnTo>
                  <a:pt x="31207" y="3957"/>
                </a:lnTo>
                <a:lnTo>
                  <a:pt x="30681" y="3936"/>
                </a:lnTo>
                <a:lnTo>
                  <a:pt x="30197" y="3936"/>
                </a:lnTo>
                <a:lnTo>
                  <a:pt x="29713" y="3978"/>
                </a:lnTo>
                <a:lnTo>
                  <a:pt x="29250" y="4020"/>
                </a:lnTo>
                <a:lnTo>
                  <a:pt x="28808" y="4083"/>
                </a:lnTo>
                <a:lnTo>
                  <a:pt x="28387" y="4188"/>
                </a:lnTo>
                <a:lnTo>
                  <a:pt x="27967" y="4293"/>
                </a:lnTo>
                <a:lnTo>
                  <a:pt x="27567" y="4420"/>
                </a:lnTo>
                <a:lnTo>
                  <a:pt x="27188" y="4567"/>
                </a:lnTo>
                <a:lnTo>
                  <a:pt x="26809" y="4714"/>
                </a:lnTo>
                <a:lnTo>
                  <a:pt x="26451" y="4883"/>
                </a:lnTo>
                <a:lnTo>
                  <a:pt x="26115" y="5051"/>
                </a:lnTo>
                <a:lnTo>
                  <a:pt x="25799" y="5240"/>
                </a:lnTo>
                <a:lnTo>
                  <a:pt x="25504" y="5430"/>
                </a:lnTo>
                <a:lnTo>
                  <a:pt x="24936" y="5829"/>
                </a:lnTo>
                <a:lnTo>
                  <a:pt x="24452" y="6208"/>
                </a:lnTo>
                <a:lnTo>
                  <a:pt x="24010" y="6608"/>
                </a:lnTo>
                <a:lnTo>
                  <a:pt x="23653" y="6966"/>
                </a:lnTo>
                <a:lnTo>
                  <a:pt x="23337" y="7281"/>
                </a:lnTo>
                <a:lnTo>
                  <a:pt x="23106" y="7555"/>
                </a:lnTo>
                <a:lnTo>
                  <a:pt x="22937" y="7787"/>
                </a:lnTo>
                <a:lnTo>
                  <a:pt x="22811" y="7976"/>
                </a:lnTo>
                <a:lnTo>
                  <a:pt x="22790" y="7660"/>
                </a:lnTo>
                <a:lnTo>
                  <a:pt x="22748" y="7366"/>
                </a:lnTo>
                <a:lnTo>
                  <a:pt x="22664" y="7113"/>
                </a:lnTo>
                <a:lnTo>
                  <a:pt x="22558" y="6882"/>
                </a:lnTo>
                <a:lnTo>
                  <a:pt x="22432" y="6671"/>
                </a:lnTo>
                <a:lnTo>
                  <a:pt x="22264" y="6482"/>
                </a:lnTo>
                <a:lnTo>
                  <a:pt x="22095" y="6335"/>
                </a:lnTo>
                <a:lnTo>
                  <a:pt x="21906" y="6187"/>
                </a:lnTo>
                <a:lnTo>
                  <a:pt x="21717" y="6061"/>
                </a:lnTo>
                <a:lnTo>
                  <a:pt x="21485" y="5956"/>
                </a:lnTo>
                <a:lnTo>
                  <a:pt x="21275" y="5872"/>
                </a:lnTo>
                <a:lnTo>
                  <a:pt x="21022" y="5808"/>
                </a:lnTo>
                <a:lnTo>
                  <a:pt x="20770" y="5745"/>
                </a:lnTo>
                <a:lnTo>
                  <a:pt x="20517" y="5724"/>
                </a:lnTo>
                <a:lnTo>
                  <a:pt x="20012" y="5682"/>
                </a:lnTo>
                <a:lnTo>
                  <a:pt x="19486" y="5682"/>
                </a:lnTo>
                <a:lnTo>
                  <a:pt x="19002" y="5703"/>
                </a:lnTo>
                <a:lnTo>
                  <a:pt x="18539" y="5766"/>
                </a:lnTo>
                <a:lnTo>
                  <a:pt x="18118" y="5829"/>
                </a:lnTo>
                <a:lnTo>
                  <a:pt x="17487" y="5956"/>
                </a:lnTo>
                <a:lnTo>
                  <a:pt x="17256" y="5998"/>
                </a:lnTo>
                <a:lnTo>
                  <a:pt x="17066" y="5598"/>
                </a:lnTo>
                <a:lnTo>
                  <a:pt x="16877" y="5198"/>
                </a:lnTo>
                <a:lnTo>
                  <a:pt x="16666" y="4819"/>
                </a:lnTo>
                <a:lnTo>
                  <a:pt x="16435" y="4441"/>
                </a:lnTo>
                <a:lnTo>
                  <a:pt x="16203" y="4104"/>
                </a:lnTo>
                <a:lnTo>
                  <a:pt x="15951" y="3788"/>
                </a:lnTo>
                <a:lnTo>
                  <a:pt x="15698" y="3473"/>
                </a:lnTo>
                <a:lnTo>
                  <a:pt x="15425" y="3178"/>
                </a:lnTo>
                <a:lnTo>
                  <a:pt x="15151" y="2904"/>
                </a:lnTo>
                <a:lnTo>
                  <a:pt x="14857" y="2631"/>
                </a:lnTo>
                <a:lnTo>
                  <a:pt x="14562" y="2378"/>
                </a:lnTo>
                <a:lnTo>
                  <a:pt x="14246" y="2147"/>
                </a:lnTo>
                <a:lnTo>
                  <a:pt x="13931" y="1936"/>
                </a:lnTo>
                <a:lnTo>
                  <a:pt x="13615" y="1726"/>
                </a:lnTo>
                <a:lnTo>
                  <a:pt x="13299" y="1537"/>
                </a:lnTo>
                <a:lnTo>
                  <a:pt x="12963" y="1368"/>
                </a:lnTo>
                <a:lnTo>
                  <a:pt x="12626" y="1200"/>
                </a:lnTo>
                <a:lnTo>
                  <a:pt x="12268" y="1053"/>
                </a:lnTo>
                <a:lnTo>
                  <a:pt x="11574" y="779"/>
                </a:lnTo>
                <a:lnTo>
                  <a:pt x="10858" y="548"/>
                </a:lnTo>
                <a:lnTo>
                  <a:pt x="10122" y="379"/>
                </a:lnTo>
                <a:lnTo>
                  <a:pt x="9385" y="232"/>
                </a:lnTo>
                <a:lnTo>
                  <a:pt x="8670" y="127"/>
                </a:lnTo>
                <a:lnTo>
                  <a:pt x="7933" y="43"/>
                </a:lnTo>
                <a:lnTo>
                  <a:pt x="7197"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4" name="Google Shape;4354;p26"/>
          <p:cNvGrpSpPr/>
          <p:nvPr/>
        </p:nvGrpSpPr>
        <p:grpSpPr>
          <a:xfrm>
            <a:off x="5173774" y="4276150"/>
            <a:ext cx="127903" cy="152308"/>
            <a:chOff x="1353350" y="1473225"/>
            <a:chExt cx="190900" cy="227325"/>
          </a:xfrm>
        </p:grpSpPr>
        <p:sp>
          <p:nvSpPr>
            <p:cNvPr id="4355" name="Google Shape;4355;p2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2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2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2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2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2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1" name="Google Shape;4361;p26"/>
          <p:cNvGrpSpPr/>
          <p:nvPr/>
        </p:nvGrpSpPr>
        <p:grpSpPr>
          <a:xfrm flipH="1">
            <a:off x="8400899" y="3588150"/>
            <a:ext cx="127903" cy="152308"/>
            <a:chOff x="1353350" y="1473225"/>
            <a:chExt cx="190900" cy="227325"/>
          </a:xfrm>
        </p:grpSpPr>
        <p:sp>
          <p:nvSpPr>
            <p:cNvPr id="4362" name="Google Shape;4362;p2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2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2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2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2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2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8" name="Google Shape;4368;p26"/>
          <p:cNvGrpSpPr/>
          <p:nvPr/>
        </p:nvGrpSpPr>
        <p:grpSpPr>
          <a:xfrm>
            <a:off x="8639015" y="4264324"/>
            <a:ext cx="80426" cy="95772"/>
            <a:chOff x="1353350" y="1473225"/>
            <a:chExt cx="190900" cy="227325"/>
          </a:xfrm>
        </p:grpSpPr>
        <p:sp>
          <p:nvSpPr>
            <p:cNvPr id="4369" name="Google Shape;4369;p2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2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2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2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2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2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5" name="Google Shape;4375;p26"/>
          <p:cNvGrpSpPr/>
          <p:nvPr/>
        </p:nvGrpSpPr>
        <p:grpSpPr>
          <a:xfrm flipH="1">
            <a:off x="7806274" y="4043650"/>
            <a:ext cx="127903" cy="152308"/>
            <a:chOff x="1353350" y="1473225"/>
            <a:chExt cx="190900" cy="227325"/>
          </a:xfrm>
        </p:grpSpPr>
        <p:sp>
          <p:nvSpPr>
            <p:cNvPr id="4376" name="Google Shape;4376;p2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2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2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2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2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2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26"/>
          <p:cNvGrpSpPr/>
          <p:nvPr/>
        </p:nvGrpSpPr>
        <p:grpSpPr>
          <a:xfrm>
            <a:off x="7302915" y="4760124"/>
            <a:ext cx="80426" cy="95772"/>
            <a:chOff x="1353350" y="1473225"/>
            <a:chExt cx="190900" cy="227325"/>
          </a:xfrm>
        </p:grpSpPr>
        <p:sp>
          <p:nvSpPr>
            <p:cNvPr id="4383" name="Google Shape;4383;p2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2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2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2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2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2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9" name="Google Shape;4389;p26"/>
          <p:cNvGrpSpPr/>
          <p:nvPr/>
        </p:nvGrpSpPr>
        <p:grpSpPr>
          <a:xfrm flipH="1">
            <a:off x="271999" y="3685013"/>
            <a:ext cx="127903" cy="152308"/>
            <a:chOff x="1353350" y="1473225"/>
            <a:chExt cx="190900" cy="227325"/>
          </a:xfrm>
        </p:grpSpPr>
        <p:sp>
          <p:nvSpPr>
            <p:cNvPr id="4390" name="Google Shape;4390;p2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2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2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2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2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2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26"/>
          <p:cNvGrpSpPr/>
          <p:nvPr/>
        </p:nvGrpSpPr>
        <p:grpSpPr>
          <a:xfrm flipH="1">
            <a:off x="3673899" y="4760113"/>
            <a:ext cx="127903" cy="152308"/>
            <a:chOff x="1353350" y="1473225"/>
            <a:chExt cx="190900" cy="227325"/>
          </a:xfrm>
        </p:grpSpPr>
        <p:sp>
          <p:nvSpPr>
            <p:cNvPr id="4397" name="Google Shape;4397;p2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2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2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2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2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2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3" name="Google Shape;4403;p26"/>
          <p:cNvGrpSpPr/>
          <p:nvPr/>
        </p:nvGrpSpPr>
        <p:grpSpPr>
          <a:xfrm flipH="1">
            <a:off x="431349" y="4380888"/>
            <a:ext cx="127903" cy="152308"/>
            <a:chOff x="1353350" y="1473225"/>
            <a:chExt cx="190900" cy="227325"/>
          </a:xfrm>
        </p:grpSpPr>
        <p:sp>
          <p:nvSpPr>
            <p:cNvPr id="4404" name="Google Shape;4404;p2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2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2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2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2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2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26"/>
          <p:cNvGrpSpPr/>
          <p:nvPr/>
        </p:nvGrpSpPr>
        <p:grpSpPr>
          <a:xfrm flipH="1">
            <a:off x="7462525" y="4231271"/>
            <a:ext cx="1681467" cy="912218"/>
            <a:chOff x="0" y="4340350"/>
            <a:chExt cx="1480425" cy="803150"/>
          </a:xfrm>
        </p:grpSpPr>
        <p:sp>
          <p:nvSpPr>
            <p:cNvPr id="4411" name="Google Shape;4411;p26"/>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26"/>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4">
  <p:cSld name="CUSTOM_22_1_1_1_1_1_1_1_1_1_1_1_1">
    <p:spTree>
      <p:nvGrpSpPr>
        <p:cNvPr id="4413" name="Shape 4413"/>
        <p:cNvGrpSpPr/>
        <p:nvPr/>
      </p:nvGrpSpPr>
      <p:grpSpPr>
        <a:xfrm>
          <a:off x="0" y="0"/>
          <a:ext cx="0" cy="0"/>
          <a:chOff x="0" y="0"/>
          <a:chExt cx="0" cy="0"/>
        </a:xfrm>
      </p:grpSpPr>
      <p:pic>
        <p:nvPicPr>
          <p:cNvPr id="4414" name="Google Shape;4414;p27"/>
          <p:cNvPicPr preferRelativeResize="0"/>
          <p:nvPr/>
        </p:nvPicPr>
        <p:blipFill rotWithShape="1">
          <a:blip r:embed="rId2">
            <a:alphaModFix amt="29000"/>
          </a:blip>
          <a:srcRect b="16902" l="3602" r="4036" t="3142"/>
          <a:stretch/>
        </p:blipFill>
        <p:spPr>
          <a:xfrm>
            <a:off x="-41925" y="0"/>
            <a:ext cx="9185923" cy="4472650"/>
          </a:xfrm>
          <a:prstGeom prst="rect">
            <a:avLst/>
          </a:prstGeom>
          <a:noFill/>
          <a:ln>
            <a:noFill/>
          </a:ln>
        </p:spPr>
      </p:pic>
      <p:sp>
        <p:nvSpPr>
          <p:cNvPr id="4415" name="Google Shape;4415;p27"/>
          <p:cNvSpPr/>
          <p:nvPr/>
        </p:nvSpPr>
        <p:spPr>
          <a:xfrm>
            <a:off x="0" y="4427425"/>
            <a:ext cx="9144000" cy="716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6" name="Google Shape;4416;p27"/>
          <p:cNvGrpSpPr/>
          <p:nvPr/>
        </p:nvGrpSpPr>
        <p:grpSpPr>
          <a:xfrm>
            <a:off x="-7210" y="-47630"/>
            <a:ext cx="1156399" cy="4894040"/>
            <a:chOff x="3191075" y="238125"/>
            <a:chExt cx="1237850" cy="5238750"/>
          </a:xfrm>
        </p:grpSpPr>
        <p:sp>
          <p:nvSpPr>
            <p:cNvPr id="4417" name="Google Shape;4417;p27"/>
            <p:cNvSpPr/>
            <p:nvPr/>
          </p:nvSpPr>
          <p:spPr>
            <a:xfrm>
              <a:off x="3191075" y="238125"/>
              <a:ext cx="1237850" cy="5238750"/>
            </a:xfrm>
            <a:custGeom>
              <a:rect b="b" l="l" r="r" t="t"/>
              <a:pathLst>
                <a:path extrusionOk="0" h="209550" w="49514">
                  <a:moveTo>
                    <a:pt x="49312" y="0"/>
                  </a:moveTo>
                  <a:lnTo>
                    <a:pt x="0" y="2167"/>
                  </a:lnTo>
                  <a:lnTo>
                    <a:pt x="529" y="206224"/>
                  </a:lnTo>
                  <a:lnTo>
                    <a:pt x="781" y="206098"/>
                  </a:lnTo>
                  <a:lnTo>
                    <a:pt x="1436" y="205720"/>
                  </a:lnTo>
                  <a:lnTo>
                    <a:pt x="2394" y="205216"/>
                  </a:lnTo>
                  <a:lnTo>
                    <a:pt x="2973" y="204939"/>
                  </a:lnTo>
                  <a:lnTo>
                    <a:pt x="3578" y="204662"/>
                  </a:lnTo>
                  <a:lnTo>
                    <a:pt x="4208" y="204384"/>
                  </a:lnTo>
                  <a:lnTo>
                    <a:pt x="4838" y="204132"/>
                  </a:lnTo>
                  <a:lnTo>
                    <a:pt x="5493" y="203931"/>
                  </a:lnTo>
                  <a:lnTo>
                    <a:pt x="6123" y="203754"/>
                  </a:lnTo>
                  <a:lnTo>
                    <a:pt x="6728" y="203628"/>
                  </a:lnTo>
                  <a:lnTo>
                    <a:pt x="7030" y="203578"/>
                  </a:lnTo>
                  <a:lnTo>
                    <a:pt x="7307" y="203553"/>
                  </a:lnTo>
                  <a:lnTo>
                    <a:pt x="7811" y="203553"/>
                  </a:lnTo>
                  <a:lnTo>
                    <a:pt x="8038" y="203603"/>
                  </a:lnTo>
                  <a:lnTo>
                    <a:pt x="8265" y="203654"/>
                  </a:lnTo>
                  <a:lnTo>
                    <a:pt x="8668" y="203805"/>
                  </a:lnTo>
                  <a:lnTo>
                    <a:pt x="9046" y="203981"/>
                  </a:lnTo>
                  <a:lnTo>
                    <a:pt x="9424" y="204158"/>
                  </a:lnTo>
                  <a:lnTo>
                    <a:pt x="9752" y="204359"/>
                  </a:lnTo>
                  <a:lnTo>
                    <a:pt x="10079" y="204586"/>
                  </a:lnTo>
                  <a:lnTo>
                    <a:pt x="10382" y="204788"/>
                  </a:lnTo>
                  <a:lnTo>
                    <a:pt x="10911" y="205216"/>
                  </a:lnTo>
                  <a:lnTo>
                    <a:pt x="11767" y="205921"/>
                  </a:lnTo>
                  <a:lnTo>
                    <a:pt x="11919" y="206047"/>
                  </a:lnTo>
                  <a:lnTo>
                    <a:pt x="12070" y="206148"/>
                  </a:lnTo>
                  <a:lnTo>
                    <a:pt x="12196" y="206199"/>
                  </a:lnTo>
                  <a:lnTo>
                    <a:pt x="12322" y="206224"/>
                  </a:lnTo>
                  <a:lnTo>
                    <a:pt x="12372" y="206224"/>
                  </a:lnTo>
                  <a:lnTo>
                    <a:pt x="12423" y="206173"/>
                  </a:lnTo>
                  <a:lnTo>
                    <a:pt x="12574" y="206047"/>
                  </a:lnTo>
                  <a:lnTo>
                    <a:pt x="12901" y="205594"/>
                  </a:lnTo>
                  <a:lnTo>
                    <a:pt x="13103" y="205291"/>
                  </a:lnTo>
                  <a:lnTo>
                    <a:pt x="13355" y="204989"/>
                  </a:lnTo>
                  <a:lnTo>
                    <a:pt x="13632" y="204662"/>
                  </a:lnTo>
                  <a:lnTo>
                    <a:pt x="13960" y="204359"/>
                  </a:lnTo>
                  <a:lnTo>
                    <a:pt x="14136" y="204233"/>
                  </a:lnTo>
                  <a:lnTo>
                    <a:pt x="14312" y="204107"/>
                  </a:lnTo>
                  <a:lnTo>
                    <a:pt x="14514" y="203981"/>
                  </a:lnTo>
                  <a:lnTo>
                    <a:pt x="14716" y="203880"/>
                  </a:lnTo>
                  <a:lnTo>
                    <a:pt x="14917" y="203805"/>
                  </a:lnTo>
                  <a:lnTo>
                    <a:pt x="15169" y="203729"/>
                  </a:lnTo>
                  <a:lnTo>
                    <a:pt x="15396" y="203679"/>
                  </a:lnTo>
                  <a:lnTo>
                    <a:pt x="15925" y="203679"/>
                  </a:lnTo>
                  <a:lnTo>
                    <a:pt x="16202" y="203704"/>
                  </a:lnTo>
                  <a:lnTo>
                    <a:pt x="16505" y="203754"/>
                  </a:lnTo>
                  <a:lnTo>
                    <a:pt x="16807" y="203855"/>
                  </a:lnTo>
                  <a:lnTo>
                    <a:pt x="17135" y="203981"/>
                  </a:lnTo>
                  <a:lnTo>
                    <a:pt x="17487" y="204132"/>
                  </a:lnTo>
                  <a:lnTo>
                    <a:pt x="17840" y="204334"/>
                  </a:lnTo>
                  <a:lnTo>
                    <a:pt x="18218" y="204561"/>
                  </a:lnTo>
                  <a:lnTo>
                    <a:pt x="18974" y="205065"/>
                  </a:lnTo>
                  <a:lnTo>
                    <a:pt x="19705" y="205518"/>
                  </a:lnTo>
                  <a:lnTo>
                    <a:pt x="20410" y="205896"/>
                  </a:lnTo>
                  <a:lnTo>
                    <a:pt x="21116" y="206249"/>
                  </a:lnTo>
                  <a:lnTo>
                    <a:pt x="21771" y="206526"/>
                  </a:lnTo>
                  <a:lnTo>
                    <a:pt x="22426" y="206778"/>
                  </a:lnTo>
                  <a:lnTo>
                    <a:pt x="23031" y="206980"/>
                  </a:lnTo>
                  <a:lnTo>
                    <a:pt x="23585" y="207131"/>
                  </a:lnTo>
                  <a:lnTo>
                    <a:pt x="24140" y="207232"/>
                  </a:lnTo>
                  <a:lnTo>
                    <a:pt x="24618" y="207307"/>
                  </a:lnTo>
                  <a:lnTo>
                    <a:pt x="25072" y="207307"/>
                  </a:lnTo>
                  <a:lnTo>
                    <a:pt x="25450" y="207282"/>
                  </a:lnTo>
                  <a:lnTo>
                    <a:pt x="25803" y="207232"/>
                  </a:lnTo>
                  <a:lnTo>
                    <a:pt x="26105" y="207106"/>
                  </a:lnTo>
                  <a:lnTo>
                    <a:pt x="26206" y="207055"/>
                  </a:lnTo>
                  <a:lnTo>
                    <a:pt x="26332" y="206980"/>
                  </a:lnTo>
                  <a:lnTo>
                    <a:pt x="26407" y="206879"/>
                  </a:lnTo>
                  <a:lnTo>
                    <a:pt x="26508" y="206778"/>
                  </a:lnTo>
                  <a:lnTo>
                    <a:pt x="26634" y="206526"/>
                  </a:lnTo>
                  <a:lnTo>
                    <a:pt x="26785" y="206199"/>
                  </a:lnTo>
                  <a:lnTo>
                    <a:pt x="27113" y="205342"/>
                  </a:lnTo>
                  <a:lnTo>
                    <a:pt x="27289" y="204863"/>
                  </a:lnTo>
                  <a:lnTo>
                    <a:pt x="27491" y="204384"/>
                  </a:lnTo>
                  <a:lnTo>
                    <a:pt x="27718" y="203931"/>
                  </a:lnTo>
                  <a:lnTo>
                    <a:pt x="27970" y="203502"/>
                  </a:lnTo>
                  <a:lnTo>
                    <a:pt x="28096" y="203326"/>
                  </a:lnTo>
                  <a:lnTo>
                    <a:pt x="28247" y="203150"/>
                  </a:lnTo>
                  <a:lnTo>
                    <a:pt x="28398" y="202998"/>
                  </a:lnTo>
                  <a:lnTo>
                    <a:pt x="28549" y="202847"/>
                  </a:lnTo>
                  <a:lnTo>
                    <a:pt x="28700" y="202746"/>
                  </a:lnTo>
                  <a:lnTo>
                    <a:pt x="28877" y="202671"/>
                  </a:lnTo>
                  <a:lnTo>
                    <a:pt x="29053" y="202620"/>
                  </a:lnTo>
                  <a:lnTo>
                    <a:pt x="29230" y="202595"/>
                  </a:lnTo>
                  <a:lnTo>
                    <a:pt x="29431" y="202595"/>
                  </a:lnTo>
                  <a:lnTo>
                    <a:pt x="29633" y="202646"/>
                  </a:lnTo>
                  <a:lnTo>
                    <a:pt x="29860" y="202721"/>
                  </a:lnTo>
                  <a:lnTo>
                    <a:pt x="30086" y="202872"/>
                  </a:lnTo>
                  <a:lnTo>
                    <a:pt x="30313" y="203024"/>
                  </a:lnTo>
                  <a:lnTo>
                    <a:pt x="30565" y="203250"/>
                  </a:lnTo>
                  <a:lnTo>
                    <a:pt x="30817" y="203528"/>
                  </a:lnTo>
                  <a:lnTo>
                    <a:pt x="31094" y="203830"/>
                  </a:lnTo>
                  <a:lnTo>
                    <a:pt x="31649" y="204510"/>
                  </a:lnTo>
                  <a:lnTo>
                    <a:pt x="32203" y="205140"/>
                  </a:lnTo>
                  <a:lnTo>
                    <a:pt x="32732" y="205720"/>
                  </a:lnTo>
                  <a:lnTo>
                    <a:pt x="33236" y="206274"/>
                  </a:lnTo>
                  <a:lnTo>
                    <a:pt x="34194" y="207257"/>
                  </a:lnTo>
                  <a:lnTo>
                    <a:pt x="35050" y="208063"/>
                  </a:lnTo>
                  <a:lnTo>
                    <a:pt x="35781" y="208718"/>
                  </a:lnTo>
                  <a:lnTo>
                    <a:pt x="36335" y="209172"/>
                  </a:lnTo>
                  <a:lnTo>
                    <a:pt x="36814" y="209550"/>
                  </a:lnTo>
                  <a:lnTo>
                    <a:pt x="36713" y="208567"/>
                  </a:lnTo>
                  <a:lnTo>
                    <a:pt x="36436" y="205896"/>
                  </a:lnTo>
                  <a:lnTo>
                    <a:pt x="36008" y="201915"/>
                  </a:lnTo>
                  <a:lnTo>
                    <a:pt x="35731" y="199546"/>
                  </a:lnTo>
                  <a:lnTo>
                    <a:pt x="35403" y="197001"/>
                  </a:lnTo>
                  <a:lnTo>
                    <a:pt x="35050" y="194330"/>
                  </a:lnTo>
                  <a:lnTo>
                    <a:pt x="34647" y="191584"/>
                  </a:lnTo>
                  <a:lnTo>
                    <a:pt x="34244" y="188787"/>
                  </a:lnTo>
                  <a:lnTo>
                    <a:pt x="33790" y="186015"/>
                  </a:lnTo>
                  <a:lnTo>
                    <a:pt x="33287" y="183293"/>
                  </a:lnTo>
                  <a:lnTo>
                    <a:pt x="32783" y="180698"/>
                  </a:lnTo>
                  <a:lnTo>
                    <a:pt x="32505" y="179463"/>
                  </a:lnTo>
                  <a:lnTo>
                    <a:pt x="32228" y="178254"/>
                  </a:lnTo>
                  <a:lnTo>
                    <a:pt x="31951" y="177120"/>
                  </a:lnTo>
                  <a:lnTo>
                    <a:pt x="31649" y="176036"/>
                  </a:lnTo>
                  <a:lnTo>
                    <a:pt x="31321" y="174902"/>
                  </a:lnTo>
                  <a:lnTo>
                    <a:pt x="30918" y="173667"/>
                  </a:lnTo>
                  <a:lnTo>
                    <a:pt x="30464" y="172307"/>
                  </a:lnTo>
                  <a:lnTo>
                    <a:pt x="29935" y="170820"/>
                  </a:lnTo>
                  <a:lnTo>
                    <a:pt x="29356" y="169258"/>
                  </a:lnTo>
                  <a:lnTo>
                    <a:pt x="28726" y="167595"/>
                  </a:lnTo>
                  <a:lnTo>
                    <a:pt x="27365" y="164067"/>
                  </a:lnTo>
                  <a:lnTo>
                    <a:pt x="25853" y="160338"/>
                  </a:lnTo>
                  <a:lnTo>
                    <a:pt x="24240" y="156432"/>
                  </a:lnTo>
                  <a:lnTo>
                    <a:pt x="22603" y="152501"/>
                  </a:lnTo>
                  <a:lnTo>
                    <a:pt x="20914" y="148595"/>
                  </a:lnTo>
                  <a:lnTo>
                    <a:pt x="17739" y="141187"/>
                  </a:lnTo>
                  <a:lnTo>
                    <a:pt x="14968" y="134912"/>
                  </a:lnTo>
                  <a:lnTo>
                    <a:pt x="13002" y="130402"/>
                  </a:lnTo>
                  <a:lnTo>
                    <a:pt x="12397" y="129016"/>
                  </a:lnTo>
                  <a:lnTo>
                    <a:pt x="12145" y="128336"/>
                  </a:lnTo>
                  <a:lnTo>
                    <a:pt x="12045" y="128033"/>
                  </a:lnTo>
                  <a:lnTo>
                    <a:pt x="11994" y="127706"/>
                  </a:lnTo>
                  <a:lnTo>
                    <a:pt x="11969" y="127378"/>
                  </a:lnTo>
                  <a:lnTo>
                    <a:pt x="11969" y="127076"/>
                  </a:lnTo>
                  <a:lnTo>
                    <a:pt x="11969" y="126748"/>
                  </a:lnTo>
                  <a:lnTo>
                    <a:pt x="12019" y="126446"/>
                  </a:lnTo>
                  <a:lnTo>
                    <a:pt x="12120" y="125866"/>
                  </a:lnTo>
                  <a:lnTo>
                    <a:pt x="12246" y="125387"/>
                  </a:lnTo>
                  <a:lnTo>
                    <a:pt x="12372" y="125009"/>
                  </a:lnTo>
                  <a:lnTo>
                    <a:pt x="12498" y="124657"/>
                  </a:lnTo>
                  <a:lnTo>
                    <a:pt x="13330" y="123850"/>
                  </a:lnTo>
                  <a:lnTo>
                    <a:pt x="14312" y="122893"/>
                  </a:lnTo>
                  <a:lnTo>
                    <a:pt x="15623" y="121557"/>
                  </a:lnTo>
                  <a:lnTo>
                    <a:pt x="17185" y="119869"/>
                  </a:lnTo>
                  <a:lnTo>
                    <a:pt x="18042" y="118911"/>
                  </a:lnTo>
                  <a:lnTo>
                    <a:pt x="18974" y="117853"/>
                  </a:lnTo>
                  <a:lnTo>
                    <a:pt x="19932" y="116719"/>
                  </a:lnTo>
                  <a:lnTo>
                    <a:pt x="20940" y="115535"/>
                  </a:lnTo>
                  <a:lnTo>
                    <a:pt x="21973" y="114250"/>
                  </a:lnTo>
                  <a:lnTo>
                    <a:pt x="23056" y="112889"/>
                  </a:lnTo>
                  <a:lnTo>
                    <a:pt x="24140" y="111478"/>
                  </a:lnTo>
                  <a:lnTo>
                    <a:pt x="25248" y="109991"/>
                  </a:lnTo>
                  <a:lnTo>
                    <a:pt x="26357" y="108429"/>
                  </a:lnTo>
                  <a:lnTo>
                    <a:pt x="27491" y="106816"/>
                  </a:lnTo>
                  <a:lnTo>
                    <a:pt x="28600" y="105128"/>
                  </a:lnTo>
                  <a:lnTo>
                    <a:pt x="29734" y="103389"/>
                  </a:lnTo>
                  <a:lnTo>
                    <a:pt x="30842" y="101575"/>
                  </a:lnTo>
                  <a:lnTo>
                    <a:pt x="31926" y="99735"/>
                  </a:lnTo>
                  <a:lnTo>
                    <a:pt x="32984" y="97820"/>
                  </a:lnTo>
                  <a:lnTo>
                    <a:pt x="34042" y="95830"/>
                  </a:lnTo>
                  <a:lnTo>
                    <a:pt x="35050" y="93814"/>
                  </a:lnTo>
                  <a:lnTo>
                    <a:pt x="36008" y="91747"/>
                  </a:lnTo>
                  <a:lnTo>
                    <a:pt x="36487" y="90714"/>
                  </a:lnTo>
                  <a:lnTo>
                    <a:pt x="36940" y="89656"/>
                  </a:lnTo>
                  <a:lnTo>
                    <a:pt x="37369" y="88572"/>
                  </a:lnTo>
                  <a:lnTo>
                    <a:pt x="37797" y="87489"/>
                  </a:lnTo>
                  <a:lnTo>
                    <a:pt x="38225" y="86380"/>
                  </a:lnTo>
                  <a:lnTo>
                    <a:pt x="38628" y="85297"/>
                  </a:lnTo>
                  <a:lnTo>
                    <a:pt x="39006" y="84163"/>
                  </a:lnTo>
                  <a:lnTo>
                    <a:pt x="39384" y="83054"/>
                  </a:lnTo>
                  <a:lnTo>
                    <a:pt x="39737" y="81895"/>
                  </a:lnTo>
                  <a:lnTo>
                    <a:pt x="40090" y="80711"/>
                  </a:lnTo>
                  <a:lnTo>
                    <a:pt x="40443" y="79501"/>
                  </a:lnTo>
                  <a:lnTo>
                    <a:pt x="40770" y="78266"/>
                  </a:lnTo>
                  <a:lnTo>
                    <a:pt x="41425" y="75671"/>
                  </a:lnTo>
                  <a:lnTo>
                    <a:pt x="42030" y="73000"/>
                  </a:lnTo>
                  <a:lnTo>
                    <a:pt x="42635" y="70228"/>
                  </a:lnTo>
                  <a:lnTo>
                    <a:pt x="43189" y="67381"/>
                  </a:lnTo>
                  <a:lnTo>
                    <a:pt x="43718" y="64483"/>
                  </a:lnTo>
                  <a:lnTo>
                    <a:pt x="44222" y="61535"/>
                  </a:lnTo>
                  <a:lnTo>
                    <a:pt x="44701" y="58536"/>
                  </a:lnTo>
                  <a:lnTo>
                    <a:pt x="45155" y="55537"/>
                  </a:lnTo>
                  <a:lnTo>
                    <a:pt x="45583" y="52513"/>
                  </a:lnTo>
                  <a:lnTo>
                    <a:pt x="45986" y="49490"/>
                  </a:lnTo>
                  <a:lnTo>
                    <a:pt x="46364" y="46491"/>
                  </a:lnTo>
                  <a:lnTo>
                    <a:pt x="46717" y="43518"/>
                  </a:lnTo>
                  <a:lnTo>
                    <a:pt x="47045" y="40595"/>
                  </a:lnTo>
                  <a:lnTo>
                    <a:pt x="47347" y="37722"/>
                  </a:lnTo>
                  <a:lnTo>
                    <a:pt x="47901" y="32204"/>
                  </a:lnTo>
                  <a:lnTo>
                    <a:pt x="48355" y="27088"/>
                  </a:lnTo>
                  <a:lnTo>
                    <a:pt x="48733" y="22452"/>
                  </a:lnTo>
                  <a:lnTo>
                    <a:pt x="49010" y="18445"/>
                  </a:lnTo>
                  <a:lnTo>
                    <a:pt x="49237" y="15119"/>
                  </a:lnTo>
                  <a:lnTo>
                    <a:pt x="49388" y="12624"/>
                  </a:lnTo>
                  <a:lnTo>
                    <a:pt x="49514" y="10483"/>
                  </a:lnTo>
                  <a:lnTo>
                    <a:pt x="493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27"/>
            <p:cNvSpPr/>
            <p:nvPr/>
          </p:nvSpPr>
          <p:spPr>
            <a:xfrm>
              <a:off x="3418475" y="692325"/>
              <a:ext cx="252625" cy="1867225"/>
            </a:xfrm>
            <a:custGeom>
              <a:rect b="b" l="l" r="r" t="t"/>
              <a:pathLst>
                <a:path extrusionOk="0" h="74689" w="10105">
                  <a:moveTo>
                    <a:pt x="10105" y="0"/>
                  </a:moveTo>
                  <a:lnTo>
                    <a:pt x="4738" y="6804"/>
                  </a:lnTo>
                  <a:lnTo>
                    <a:pt x="4712" y="13154"/>
                  </a:lnTo>
                  <a:lnTo>
                    <a:pt x="4637" y="19932"/>
                  </a:lnTo>
                  <a:lnTo>
                    <a:pt x="4486" y="28121"/>
                  </a:lnTo>
                  <a:lnTo>
                    <a:pt x="4410" y="32506"/>
                  </a:lnTo>
                  <a:lnTo>
                    <a:pt x="4284" y="36941"/>
                  </a:lnTo>
                  <a:lnTo>
                    <a:pt x="4158" y="41351"/>
                  </a:lnTo>
                  <a:lnTo>
                    <a:pt x="3982" y="45609"/>
                  </a:lnTo>
                  <a:lnTo>
                    <a:pt x="3805" y="49666"/>
                  </a:lnTo>
                  <a:lnTo>
                    <a:pt x="3604" y="53395"/>
                  </a:lnTo>
                  <a:lnTo>
                    <a:pt x="3478" y="55109"/>
                  </a:lnTo>
                  <a:lnTo>
                    <a:pt x="3352" y="56696"/>
                  </a:lnTo>
                  <a:lnTo>
                    <a:pt x="3226" y="58183"/>
                  </a:lnTo>
                  <a:lnTo>
                    <a:pt x="3100" y="59494"/>
                  </a:lnTo>
                  <a:lnTo>
                    <a:pt x="2797" y="61913"/>
                  </a:lnTo>
                  <a:lnTo>
                    <a:pt x="2470" y="64105"/>
                  </a:lnTo>
                  <a:lnTo>
                    <a:pt x="2142" y="66070"/>
                  </a:lnTo>
                  <a:lnTo>
                    <a:pt x="1815" y="67859"/>
                  </a:lnTo>
                  <a:lnTo>
                    <a:pt x="1487" y="69422"/>
                  </a:lnTo>
                  <a:lnTo>
                    <a:pt x="1160" y="70782"/>
                  </a:lnTo>
                  <a:lnTo>
                    <a:pt x="857" y="71942"/>
                  </a:lnTo>
                  <a:lnTo>
                    <a:pt x="605" y="72874"/>
                  </a:lnTo>
                  <a:lnTo>
                    <a:pt x="378" y="73630"/>
                  </a:lnTo>
                  <a:lnTo>
                    <a:pt x="202" y="74184"/>
                  </a:lnTo>
                  <a:lnTo>
                    <a:pt x="188" y="74219"/>
                  </a:lnTo>
                  <a:lnTo>
                    <a:pt x="188" y="74219"/>
                  </a:lnTo>
                  <a:lnTo>
                    <a:pt x="580" y="73353"/>
                  </a:lnTo>
                  <a:lnTo>
                    <a:pt x="756" y="72949"/>
                  </a:lnTo>
                  <a:lnTo>
                    <a:pt x="933" y="72471"/>
                  </a:lnTo>
                  <a:lnTo>
                    <a:pt x="1109" y="71891"/>
                  </a:lnTo>
                  <a:lnTo>
                    <a:pt x="1311" y="71261"/>
                  </a:lnTo>
                  <a:lnTo>
                    <a:pt x="1714" y="69749"/>
                  </a:lnTo>
                  <a:lnTo>
                    <a:pt x="2142" y="67960"/>
                  </a:lnTo>
                  <a:lnTo>
                    <a:pt x="2596" y="65944"/>
                  </a:lnTo>
                  <a:lnTo>
                    <a:pt x="3049" y="63727"/>
                  </a:lnTo>
                  <a:lnTo>
                    <a:pt x="3503" y="61333"/>
                  </a:lnTo>
                  <a:lnTo>
                    <a:pt x="3982" y="58788"/>
                  </a:lnTo>
                  <a:lnTo>
                    <a:pt x="4461" y="56117"/>
                  </a:lnTo>
                  <a:lnTo>
                    <a:pt x="4939" y="53370"/>
                  </a:lnTo>
                  <a:lnTo>
                    <a:pt x="5897" y="47726"/>
                  </a:lnTo>
                  <a:lnTo>
                    <a:pt x="6804" y="42081"/>
                  </a:lnTo>
                  <a:lnTo>
                    <a:pt x="7635" y="36689"/>
                  </a:lnTo>
                  <a:lnTo>
                    <a:pt x="7812" y="35353"/>
                  </a:lnTo>
                  <a:lnTo>
                    <a:pt x="7988" y="33993"/>
                  </a:lnTo>
                  <a:lnTo>
                    <a:pt x="8341" y="31120"/>
                  </a:lnTo>
                  <a:lnTo>
                    <a:pt x="8618" y="28147"/>
                  </a:lnTo>
                  <a:lnTo>
                    <a:pt x="8895" y="25098"/>
                  </a:lnTo>
                  <a:lnTo>
                    <a:pt x="9122" y="22049"/>
                  </a:lnTo>
                  <a:lnTo>
                    <a:pt x="9324" y="19000"/>
                  </a:lnTo>
                  <a:lnTo>
                    <a:pt x="9500" y="16001"/>
                  </a:lnTo>
                  <a:lnTo>
                    <a:pt x="9651" y="13154"/>
                  </a:lnTo>
                  <a:lnTo>
                    <a:pt x="9878" y="7963"/>
                  </a:lnTo>
                  <a:lnTo>
                    <a:pt x="10004" y="3780"/>
                  </a:lnTo>
                  <a:lnTo>
                    <a:pt x="10080" y="1008"/>
                  </a:lnTo>
                  <a:lnTo>
                    <a:pt x="10105" y="0"/>
                  </a:lnTo>
                  <a:close/>
                  <a:moveTo>
                    <a:pt x="188" y="74219"/>
                  </a:moveTo>
                  <a:lnTo>
                    <a:pt x="101" y="74411"/>
                  </a:lnTo>
                  <a:lnTo>
                    <a:pt x="0" y="74688"/>
                  </a:lnTo>
                  <a:lnTo>
                    <a:pt x="188" y="74219"/>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27"/>
            <p:cNvSpPr/>
            <p:nvPr/>
          </p:nvSpPr>
          <p:spPr>
            <a:xfrm>
              <a:off x="3325875" y="5045975"/>
              <a:ext cx="156250" cy="340200"/>
            </a:xfrm>
            <a:custGeom>
              <a:rect b="b" l="l" r="r" t="t"/>
              <a:pathLst>
                <a:path extrusionOk="0" h="13608" w="6250">
                  <a:moveTo>
                    <a:pt x="2545" y="0"/>
                  </a:moveTo>
                  <a:lnTo>
                    <a:pt x="2495" y="76"/>
                  </a:lnTo>
                  <a:lnTo>
                    <a:pt x="2445" y="177"/>
                  </a:lnTo>
                  <a:lnTo>
                    <a:pt x="2394" y="378"/>
                  </a:lnTo>
                  <a:lnTo>
                    <a:pt x="2319" y="983"/>
                  </a:lnTo>
                  <a:lnTo>
                    <a:pt x="2243" y="1915"/>
                  </a:lnTo>
                  <a:lnTo>
                    <a:pt x="2167" y="3175"/>
                  </a:lnTo>
                  <a:lnTo>
                    <a:pt x="2067" y="4536"/>
                  </a:lnTo>
                  <a:lnTo>
                    <a:pt x="1966" y="5746"/>
                  </a:lnTo>
                  <a:lnTo>
                    <a:pt x="1815" y="6779"/>
                  </a:lnTo>
                  <a:lnTo>
                    <a:pt x="1638" y="7661"/>
                  </a:lnTo>
                  <a:lnTo>
                    <a:pt x="1462" y="8417"/>
                  </a:lnTo>
                  <a:lnTo>
                    <a:pt x="1285" y="9047"/>
                  </a:lnTo>
                  <a:lnTo>
                    <a:pt x="1084" y="9550"/>
                  </a:lnTo>
                  <a:lnTo>
                    <a:pt x="882" y="9979"/>
                  </a:lnTo>
                  <a:lnTo>
                    <a:pt x="706" y="10306"/>
                  </a:lnTo>
                  <a:lnTo>
                    <a:pt x="530" y="10533"/>
                  </a:lnTo>
                  <a:lnTo>
                    <a:pt x="353" y="10710"/>
                  </a:lnTo>
                  <a:lnTo>
                    <a:pt x="227" y="10810"/>
                  </a:lnTo>
                  <a:lnTo>
                    <a:pt x="101" y="10886"/>
                  </a:lnTo>
                  <a:lnTo>
                    <a:pt x="0" y="10936"/>
                  </a:lnTo>
                  <a:lnTo>
                    <a:pt x="2999" y="10936"/>
                  </a:lnTo>
                  <a:lnTo>
                    <a:pt x="3327" y="10962"/>
                  </a:lnTo>
                  <a:lnTo>
                    <a:pt x="3654" y="11062"/>
                  </a:lnTo>
                  <a:lnTo>
                    <a:pt x="3982" y="11188"/>
                  </a:lnTo>
                  <a:lnTo>
                    <a:pt x="4284" y="11365"/>
                  </a:lnTo>
                  <a:lnTo>
                    <a:pt x="4561" y="11566"/>
                  </a:lnTo>
                  <a:lnTo>
                    <a:pt x="4838" y="11793"/>
                  </a:lnTo>
                  <a:lnTo>
                    <a:pt x="5090" y="12020"/>
                  </a:lnTo>
                  <a:lnTo>
                    <a:pt x="5317" y="12272"/>
                  </a:lnTo>
                  <a:lnTo>
                    <a:pt x="5720" y="12751"/>
                  </a:lnTo>
                  <a:lnTo>
                    <a:pt x="5997" y="13179"/>
                  </a:lnTo>
                  <a:lnTo>
                    <a:pt x="6249" y="13607"/>
                  </a:lnTo>
                  <a:lnTo>
                    <a:pt x="6249" y="13607"/>
                  </a:lnTo>
                  <a:lnTo>
                    <a:pt x="6098" y="13330"/>
                  </a:lnTo>
                  <a:lnTo>
                    <a:pt x="5922" y="12977"/>
                  </a:lnTo>
                  <a:lnTo>
                    <a:pt x="5695" y="12448"/>
                  </a:lnTo>
                  <a:lnTo>
                    <a:pt x="5393" y="11718"/>
                  </a:lnTo>
                  <a:lnTo>
                    <a:pt x="5040" y="10760"/>
                  </a:lnTo>
                  <a:lnTo>
                    <a:pt x="4662" y="9550"/>
                  </a:lnTo>
                  <a:lnTo>
                    <a:pt x="4208" y="8089"/>
                  </a:lnTo>
                  <a:lnTo>
                    <a:pt x="3982" y="7232"/>
                  </a:lnTo>
                  <a:lnTo>
                    <a:pt x="3780" y="6325"/>
                  </a:lnTo>
                  <a:lnTo>
                    <a:pt x="3604" y="5368"/>
                  </a:lnTo>
                  <a:lnTo>
                    <a:pt x="3427" y="4410"/>
                  </a:lnTo>
                  <a:lnTo>
                    <a:pt x="3125" y="2596"/>
                  </a:lnTo>
                  <a:lnTo>
                    <a:pt x="2898" y="1109"/>
                  </a:lnTo>
                  <a:lnTo>
                    <a:pt x="2772" y="555"/>
                  </a:lnTo>
                  <a:lnTo>
                    <a:pt x="2671" y="177"/>
                  </a:lnTo>
                  <a:lnTo>
                    <a:pt x="2621" y="76"/>
                  </a:lnTo>
                  <a:lnTo>
                    <a:pt x="257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27"/>
            <p:cNvSpPr/>
            <p:nvPr/>
          </p:nvSpPr>
          <p:spPr>
            <a:xfrm>
              <a:off x="3887775" y="5014475"/>
              <a:ext cx="206025" cy="429025"/>
            </a:xfrm>
            <a:custGeom>
              <a:rect b="b" l="l" r="r" t="t"/>
              <a:pathLst>
                <a:path extrusionOk="0" h="17161" w="8241">
                  <a:moveTo>
                    <a:pt x="620" y="10490"/>
                  </a:moveTo>
                  <a:lnTo>
                    <a:pt x="354" y="10659"/>
                  </a:lnTo>
                  <a:lnTo>
                    <a:pt x="152" y="10810"/>
                  </a:lnTo>
                  <a:lnTo>
                    <a:pt x="1" y="10936"/>
                  </a:lnTo>
                  <a:lnTo>
                    <a:pt x="77" y="10911"/>
                  </a:lnTo>
                  <a:lnTo>
                    <a:pt x="177" y="10886"/>
                  </a:lnTo>
                  <a:lnTo>
                    <a:pt x="278" y="10810"/>
                  </a:lnTo>
                  <a:lnTo>
                    <a:pt x="429" y="10684"/>
                  </a:lnTo>
                  <a:lnTo>
                    <a:pt x="606" y="10508"/>
                  </a:lnTo>
                  <a:lnTo>
                    <a:pt x="620" y="10490"/>
                  </a:lnTo>
                  <a:close/>
                  <a:moveTo>
                    <a:pt x="2596" y="0"/>
                  </a:moveTo>
                  <a:lnTo>
                    <a:pt x="2571" y="51"/>
                  </a:lnTo>
                  <a:lnTo>
                    <a:pt x="2521" y="177"/>
                  </a:lnTo>
                  <a:lnTo>
                    <a:pt x="2470" y="353"/>
                  </a:lnTo>
                  <a:lnTo>
                    <a:pt x="2395" y="958"/>
                  </a:lnTo>
                  <a:lnTo>
                    <a:pt x="2319" y="1890"/>
                  </a:lnTo>
                  <a:lnTo>
                    <a:pt x="2244" y="3150"/>
                  </a:lnTo>
                  <a:lnTo>
                    <a:pt x="2143" y="4536"/>
                  </a:lnTo>
                  <a:lnTo>
                    <a:pt x="2017" y="5720"/>
                  </a:lnTo>
                  <a:lnTo>
                    <a:pt x="1891" y="6754"/>
                  </a:lnTo>
                  <a:lnTo>
                    <a:pt x="1714" y="7661"/>
                  </a:lnTo>
                  <a:lnTo>
                    <a:pt x="1538" y="8391"/>
                  </a:lnTo>
                  <a:lnTo>
                    <a:pt x="1362" y="9021"/>
                  </a:lnTo>
                  <a:lnTo>
                    <a:pt x="1160" y="9551"/>
                  </a:lnTo>
                  <a:lnTo>
                    <a:pt x="958" y="9954"/>
                  </a:lnTo>
                  <a:lnTo>
                    <a:pt x="782" y="10281"/>
                  </a:lnTo>
                  <a:lnTo>
                    <a:pt x="620" y="10490"/>
                  </a:lnTo>
                  <a:lnTo>
                    <a:pt x="631" y="10483"/>
                  </a:lnTo>
                  <a:lnTo>
                    <a:pt x="1009" y="10281"/>
                  </a:lnTo>
                  <a:lnTo>
                    <a:pt x="1437" y="10055"/>
                  </a:lnTo>
                  <a:lnTo>
                    <a:pt x="1966" y="9828"/>
                  </a:lnTo>
                  <a:lnTo>
                    <a:pt x="2571" y="9601"/>
                  </a:lnTo>
                  <a:lnTo>
                    <a:pt x="2798" y="9551"/>
                  </a:lnTo>
                  <a:lnTo>
                    <a:pt x="3025" y="9551"/>
                  </a:lnTo>
                  <a:lnTo>
                    <a:pt x="3251" y="9601"/>
                  </a:lnTo>
                  <a:lnTo>
                    <a:pt x="3478" y="9702"/>
                  </a:lnTo>
                  <a:lnTo>
                    <a:pt x="3705" y="9853"/>
                  </a:lnTo>
                  <a:lnTo>
                    <a:pt x="3932" y="10029"/>
                  </a:lnTo>
                  <a:lnTo>
                    <a:pt x="4184" y="10231"/>
                  </a:lnTo>
                  <a:lnTo>
                    <a:pt x="4411" y="10458"/>
                  </a:lnTo>
                  <a:lnTo>
                    <a:pt x="4663" y="10735"/>
                  </a:lnTo>
                  <a:lnTo>
                    <a:pt x="4889" y="11012"/>
                  </a:lnTo>
                  <a:lnTo>
                    <a:pt x="5368" y="11667"/>
                  </a:lnTo>
                  <a:lnTo>
                    <a:pt x="5822" y="12373"/>
                  </a:lnTo>
                  <a:lnTo>
                    <a:pt x="6034" y="12735"/>
                  </a:lnTo>
                  <a:lnTo>
                    <a:pt x="5746" y="12070"/>
                  </a:lnTo>
                  <a:lnTo>
                    <a:pt x="5419" y="11289"/>
                  </a:lnTo>
                  <a:lnTo>
                    <a:pt x="5116" y="10508"/>
                  </a:lnTo>
                  <a:lnTo>
                    <a:pt x="4814" y="9677"/>
                  </a:lnTo>
                  <a:lnTo>
                    <a:pt x="4537" y="8870"/>
                  </a:lnTo>
                  <a:lnTo>
                    <a:pt x="4285" y="8064"/>
                  </a:lnTo>
                  <a:lnTo>
                    <a:pt x="4058" y="7207"/>
                  </a:lnTo>
                  <a:lnTo>
                    <a:pt x="3856" y="6300"/>
                  </a:lnTo>
                  <a:lnTo>
                    <a:pt x="3680" y="5342"/>
                  </a:lnTo>
                  <a:lnTo>
                    <a:pt x="3503" y="4385"/>
                  </a:lnTo>
                  <a:lnTo>
                    <a:pt x="3201" y="2571"/>
                  </a:lnTo>
                  <a:lnTo>
                    <a:pt x="2949" y="1084"/>
                  </a:lnTo>
                  <a:lnTo>
                    <a:pt x="2848" y="555"/>
                  </a:lnTo>
                  <a:lnTo>
                    <a:pt x="2748" y="177"/>
                  </a:lnTo>
                  <a:lnTo>
                    <a:pt x="2697" y="51"/>
                  </a:lnTo>
                  <a:lnTo>
                    <a:pt x="2647" y="0"/>
                  </a:lnTo>
                  <a:close/>
                  <a:moveTo>
                    <a:pt x="6034" y="12735"/>
                  </a:moveTo>
                  <a:lnTo>
                    <a:pt x="6074" y="12826"/>
                  </a:lnTo>
                  <a:lnTo>
                    <a:pt x="6729" y="14212"/>
                  </a:lnTo>
                  <a:lnTo>
                    <a:pt x="7308" y="15422"/>
                  </a:lnTo>
                  <a:lnTo>
                    <a:pt x="7812" y="16354"/>
                  </a:lnTo>
                  <a:lnTo>
                    <a:pt x="8241" y="17160"/>
                  </a:lnTo>
                  <a:lnTo>
                    <a:pt x="8090" y="16808"/>
                  </a:lnTo>
                  <a:lnTo>
                    <a:pt x="7686" y="15875"/>
                  </a:lnTo>
                  <a:lnTo>
                    <a:pt x="7056" y="14565"/>
                  </a:lnTo>
                  <a:lnTo>
                    <a:pt x="6678" y="13834"/>
                  </a:lnTo>
                  <a:lnTo>
                    <a:pt x="6250" y="13104"/>
                  </a:lnTo>
                  <a:lnTo>
                    <a:pt x="6034" y="12735"/>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27"/>
            <p:cNvSpPr/>
            <p:nvPr/>
          </p:nvSpPr>
          <p:spPr>
            <a:xfrm>
              <a:off x="3523050" y="5215425"/>
              <a:ext cx="187125" cy="165700"/>
            </a:xfrm>
            <a:custGeom>
              <a:rect b="b" l="l" r="r" t="t"/>
              <a:pathLst>
                <a:path extrusionOk="0" h="6628" w="7485">
                  <a:moveTo>
                    <a:pt x="1210" y="1"/>
                  </a:moveTo>
                  <a:lnTo>
                    <a:pt x="1033" y="76"/>
                  </a:lnTo>
                  <a:lnTo>
                    <a:pt x="907" y="202"/>
                  </a:lnTo>
                  <a:lnTo>
                    <a:pt x="781" y="379"/>
                  </a:lnTo>
                  <a:lnTo>
                    <a:pt x="681" y="580"/>
                  </a:lnTo>
                  <a:lnTo>
                    <a:pt x="580" y="857"/>
                  </a:lnTo>
                  <a:lnTo>
                    <a:pt x="504" y="1160"/>
                  </a:lnTo>
                  <a:lnTo>
                    <a:pt x="353" y="1865"/>
                  </a:lnTo>
                  <a:lnTo>
                    <a:pt x="227" y="2621"/>
                  </a:lnTo>
                  <a:lnTo>
                    <a:pt x="152" y="3377"/>
                  </a:lnTo>
                  <a:lnTo>
                    <a:pt x="26" y="4662"/>
                  </a:lnTo>
                  <a:lnTo>
                    <a:pt x="0" y="5192"/>
                  </a:lnTo>
                  <a:lnTo>
                    <a:pt x="101" y="5091"/>
                  </a:lnTo>
                  <a:lnTo>
                    <a:pt x="328" y="4839"/>
                  </a:lnTo>
                  <a:lnTo>
                    <a:pt x="706" y="4536"/>
                  </a:lnTo>
                  <a:lnTo>
                    <a:pt x="933" y="4360"/>
                  </a:lnTo>
                  <a:lnTo>
                    <a:pt x="1185" y="4184"/>
                  </a:lnTo>
                  <a:lnTo>
                    <a:pt x="1437" y="4007"/>
                  </a:lnTo>
                  <a:lnTo>
                    <a:pt x="1714" y="3881"/>
                  </a:lnTo>
                  <a:lnTo>
                    <a:pt x="2016" y="3755"/>
                  </a:lnTo>
                  <a:lnTo>
                    <a:pt x="2319" y="3680"/>
                  </a:lnTo>
                  <a:lnTo>
                    <a:pt x="2621" y="3629"/>
                  </a:lnTo>
                  <a:lnTo>
                    <a:pt x="2923" y="3654"/>
                  </a:lnTo>
                  <a:lnTo>
                    <a:pt x="3074" y="3680"/>
                  </a:lnTo>
                  <a:lnTo>
                    <a:pt x="3226" y="3730"/>
                  </a:lnTo>
                  <a:lnTo>
                    <a:pt x="3377" y="3780"/>
                  </a:lnTo>
                  <a:lnTo>
                    <a:pt x="3528" y="3856"/>
                  </a:lnTo>
                  <a:lnTo>
                    <a:pt x="4133" y="4234"/>
                  </a:lnTo>
                  <a:lnTo>
                    <a:pt x="4738" y="4662"/>
                  </a:lnTo>
                  <a:lnTo>
                    <a:pt x="5317" y="5116"/>
                  </a:lnTo>
                  <a:lnTo>
                    <a:pt x="5871" y="5544"/>
                  </a:lnTo>
                  <a:lnTo>
                    <a:pt x="6375" y="5947"/>
                  </a:lnTo>
                  <a:lnTo>
                    <a:pt x="6804" y="6275"/>
                  </a:lnTo>
                  <a:lnTo>
                    <a:pt x="7157" y="6502"/>
                  </a:lnTo>
                  <a:lnTo>
                    <a:pt x="7308" y="6577"/>
                  </a:lnTo>
                  <a:lnTo>
                    <a:pt x="7409" y="6628"/>
                  </a:lnTo>
                  <a:lnTo>
                    <a:pt x="7484" y="6628"/>
                  </a:lnTo>
                  <a:lnTo>
                    <a:pt x="7484" y="6603"/>
                  </a:lnTo>
                  <a:lnTo>
                    <a:pt x="7484" y="6577"/>
                  </a:lnTo>
                  <a:lnTo>
                    <a:pt x="7434" y="6502"/>
                  </a:lnTo>
                  <a:lnTo>
                    <a:pt x="7358" y="6401"/>
                  </a:lnTo>
                  <a:lnTo>
                    <a:pt x="6577" y="5620"/>
                  </a:lnTo>
                  <a:lnTo>
                    <a:pt x="6023" y="5040"/>
                  </a:lnTo>
                  <a:lnTo>
                    <a:pt x="5418" y="4360"/>
                  </a:lnTo>
                  <a:lnTo>
                    <a:pt x="4763" y="3554"/>
                  </a:lnTo>
                  <a:lnTo>
                    <a:pt x="4460" y="3125"/>
                  </a:lnTo>
                  <a:lnTo>
                    <a:pt x="4133" y="2697"/>
                  </a:lnTo>
                  <a:lnTo>
                    <a:pt x="3553" y="1840"/>
                  </a:lnTo>
                  <a:lnTo>
                    <a:pt x="3251" y="1462"/>
                  </a:lnTo>
                  <a:lnTo>
                    <a:pt x="2974" y="1135"/>
                  </a:lnTo>
                  <a:lnTo>
                    <a:pt x="2722" y="832"/>
                  </a:lnTo>
                  <a:lnTo>
                    <a:pt x="2470" y="605"/>
                  </a:lnTo>
                  <a:lnTo>
                    <a:pt x="2218" y="379"/>
                  </a:lnTo>
                  <a:lnTo>
                    <a:pt x="1991" y="227"/>
                  </a:lnTo>
                  <a:lnTo>
                    <a:pt x="1764" y="101"/>
                  </a:lnTo>
                  <a:lnTo>
                    <a:pt x="1563" y="26"/>
                  </a:lnTo>
                  <a:lnTo>
                    <a:pt x="136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27"/>
            <p:cNvSpPr/>
            <p:nvPr/>
          </p:nvSpPr>
          <p:spPr>
            <a:xfrm>
              <a:off x="3336575" y="430250"/>
              <a:ext cx="819600" cy="3881850"/>
            </a:xfrm>
            <a:custGeom>
              <a:rect b="b" l="l" r="r" t="t"/>
              <a:pathLst>
                <a:path extrusionOk="0" h="155274" w="32784">
                  <a:moveTo>
                    <a:pt x="32783" y="1"/>
                  </a:moveTo>
                  <a:lnTo>
                    <a:pt x="18370" y="9979"/>
                  </a:lnTo>
                  <a:lnTo>
                    <a:pt x="18345" y="12499"/>
                  </a:lnTo>
                  <a:lnTo>
                    <a:pt x="18269" y="19303"/>
                  </a:lnTo>
                  <a:lnTo>
                    <a:pt x="18168" y="23964"/>
                  </a:lnTo>
                  <a:lnTo>
                    <a:pt x="18042" y="29281"/>
                  </a:lnTo>
                  <a:lnTo>
                    <a:pt x="17891" y="35127"/>
                  </a:lnTo>
                  <a:lnTo>
                    <a:pt x="17690" y="41301"/>
                  </a:lnTo>
                  <a:lnTo>
                    <a:pt x="17438" y="47752"/>
                  </a:lnTo>
                  <a:lnTo>
                    <a:pt x="17135" y="54253"/>
                  </a:lnTo>
                  <a:lnTo>
                    <a:pt x="16959" y="57503"/>
                  </a:lnTo>
                  <a:lnTo>
                    <a:pt x="16783" y="60729"/>
                  </a:lnTo>
                  <a:lnTo>
                    <a:pt x="16581" y="63904"/>
                  </a:lnTo>
                  <a:lnTo>
                    <a:pt x="16354" y="67003"/>
                  </a:lnTo>
                  <a:lnTo>
                    <a:pt x="16102" y="70027"/>
                  </a:lnTo>
                  <a:lnTo>
                    <a:pt x="15850" y="72950"/>
                  </a:lnTo>
                  <a:lnTo>
                    <a:pt x="15573" y="75772"/>
                  </a:lnTo>
                  <a:lnTo>
                    <a:pt x="15296" y="78418"/>
                  </a:lnTo>
                  <a:lnTo>
                    <a:pt x="14994" y="80938"/>
                  </a:lnTo>
                  <a:lnTo>
                    <a:pt x="14641" y="83306"/>
                  </a:lnTo>
                  <a:lnTo>
                    <a:pt x="14288" y="85448"/>
                  </a:lnTo>
                  <a:lnTo>
                    <a:pt x="14112" y="86456"/>
                  </a:lnTo>
                  <a:lnTo>
                    <a:pt x="13935" y="87414"/>
                  </a:lnTo>
                  <a:lnTo>
                    <a:pt x="13658" y="88699"/>
                  </a:lnTo>
                  <a:lnTo>
                    <a:pt x="13330" y="89959"/>
                  </a:lnTo>
                  <a:lnTo>
                    <a:pt x="13003" y="91219"/>
                  </a:lnTo>
                  <a:lnTo>
                    <a:pt x="12650" y="92479"/>
                  </a:lnTo>
                  <a:lnTo>
                    <a:pt x="12297" y="93739"/>
                  </a:lnTo>
                  <a:lnTo>
                    <a:pt x="11894" y="94973"/>
                  </a:lnTo>
                  <a:lnTo>
                    <a:pt x="11491" y="96183"/>
                  </a:lnTo>
                  <a:lnTo>
                    <a:pt x="11088" y="97392"/>
                  </a:lnTo>
                  <a:lnTo>
                    <a:pt x="10634" y="98577"/>
                  </a:lnTo>
                  <a:lnTo>
                    <a:pt x="10206" y="99761"/>
                  </a:lnTo>
                  <a:lnTo>
                    <a:pt x="9752" y="100920"/>
                  </a:lnTo>
                  <a:lnTo>
                    <a:pt x="9274" y="102054"/>
                  </a:lnTo>
                  <a:lnTo>
                    <a:pt x="8341" y="104246"/>
                  </a:lnTo>
                  <a:lnTo>
                    <a:pt x="7384" y="106363"/>
                  </a:lnTo>
                  <a:lnTo>
                    <a:pt x="6426" y="108354"/>
                  </a:lnTo>
                  <a:lnTo>
                    <a:pt x="5494" y="110244"/>
                  </a:lnTo>
                  <a:lnTo>
                    <a:pt x="4587" y="112007"/>
                  </a:lnTo>
                  <a:lnTo>
                    <a:pt x="3730" y="113620"/>
                  </a:lnTo>
                  <a:lnTo>
                    <a:pt x="2924" y="115107"/>
                  </a:lnTo>
                  <a:lnTo>
                    <a:pt x="2168" y="116417"/>
                  </a:lnTo>
                  <a:lnTo>
                    <a:pt x="983" y="118534"/>
                  </a:lnTo>
                  <a:lnTo>
                    <a:pt x="807" y="118257"/>
                  </a:lnTo>
                  <a:lnTo>
                    <a:pt x="656" y="118055"/>
                  </a:lnTo>
                  <a:lnTo>
                    <a:pt x="530" y="117879"/>
                  </a:lnTo>
                  <a:lnTo>
                    <a:pt x="429" y="117778"/>
                  </a:lnTo>
                  <a:lnTo>
                    <a:pt x="328" y="117728"/>
                  </a:lnTo>
                  <a:lnTo>
                    <a:pt x="253" y="117728"/>
                  </a:lnTo>
                  <a:lnTo>
                    <a:pt x="177" y="117778"/>
                  </a:lnTo>
                  <a:lnTo>
                    <a:pt x="127" y="117853"/>
                  </a:lnTo>
                  <a:lnTo>
                    <a:pt x="102" y="117979"/>
                  </a:lnTo>
                  <a:lnTo>
                    <a:pt x="76" y="118156"/>
                  </a:lnTo>
                  <a:lnTo>
                    <a:pt x="76" y="118609"/>
                  </a:lnTo>
                  <a:lnTo>
                    <a:pt x="102" y="119214"/>
                  </a:lnTo>
                  <a:lnTo>
                    <a:pt x="202" y="119920"/>
                  </a:lnTo>
                  <a:lnTo>
                    <a:pt x="51" y="120222"/>
                  </a:lnTo>
                  <a:lnTo>
                    <a:pt x="1" y="120373"/>
                  </a:lnTo>
                  <a:lnTo>
                    <a:pt x="76" y="120373"/>
                  </a:lnTo>
                  <a:lnTo>
                    <a:pt x="253" y="120222"/>
                  </a:lnTo>
                  <a:lnTo>
                    <a:pt x="354" y="120928"/>
                  </a:lnTo>
                  <a:lnTo>
                    <a:pt x="505" y="121684"/>
                  </a:lnTo>
                  <a:lnTo>
                    <a:pt x="857" y="123372"/>
                  </a:lnTo>
                  <a:lnTo>
                    <a:pt x="1286" y="125136"/>
                  </a:lnTo>
                  <a:lnTo>
                    <a:pt x="1765" y="126900"/>
                  </a:lnTo>
                  <a:lnTo>
                    <a:pt x="2571" y="129646"/>
                  </a:lnTo>
                  <a:lnTo>
                    <a:pt x="3680" y="133351"/>
                  </a:lnTo>
                  <a:lnTo>
                    <a:pt x="5040" y="137634"/>
                  </a:lnTo>
                  <a:lnTo>
                    <a:pt x="5746" y="139852"/>
                  </a:lnTo>
                  <a:lnTo>
                    <a:pt x="6502" y="142094"/>
                  </a:lnTo>
                  <a:lnTo>
                    <a:pt x="7258" y="144287"/>
                  </a:lnTo>
                  <a:lnTo>
                    <a:pt x="8014" y="146403"/>
                  </a:lnTo>
                  <a:lnTo>
                    <a:pt x="8744" y="148344"/>
                  </a:lnTo>
                  <a:lnTo>
                    <a:pt x="9475" y="150133"/>
                  </a:lnTo>
                  <a:lnTo>
                    <a:pt x="9828" y="150939"/>
                  </a:lnTo>
                  <a:lnTo>
                    <a:pt x="10156" y="151670"/>
                  </a:lnTo>
                  <a:lnTo>
                    <a:pt x="10483" y="152350"/>
                  </a:lnTo>
                  <a:lnTo>
                    <a:pt x="10785" y="152930"/>
                  </a:lnTo>
                  <a:lnTo>
                    <a:pt x="11063" y="153434"/>
                  </a:lnTo>
                  <a:lnTo>
                    <a:pt x="11340" y="153862"/>
                  </a:lnTo>
                  <a:lnTo>
                    <a:pt x="11617" y="154190"/>
                  </a:lnTo>
                  <a:lnTo>
                    <a:pt x="11743" y="154316"/>
                  </a:lnTo>
                  <a:lnTo>
                    <a:pt x="11844" y="154442"/>
                  </a:lnTo>
                  <a:lnTo>
                    <a:pt x="12272" y="154744"/>
                  </a:lnTo>
                  <a:lnTo>
                    <a:pt x="12650" y="154971"/>
                  </a:lnTo>
                  <a:lnTo>
                    <a:pt x="12927" y="155147"/>
                  </a:lnTo>
                  <a:lnTo>
                    <a:pt x="13179" y="155223"/>
                  </a:lnTo>
                  <a:lnTo>
                    <a:pt x="13381" y="155273"/>
                  </a:lnTo>
                  <a:lnTo>
                    <a:pt x="13532" y="155273"/>
                  </a:lnTo>
                  <a:lnTo>
                    <a:pt x="13658" y="155223"/>
                  </a:lnTo>
                  <a:lnTo>
                    <a:pt x="13734" y="155147"/>
                  </a:lnTo>
                  <a:lnTo>
                    <a:pt x="13784" y="155046"/>
                  </a:lnTo>
                  <a:lnTo>
                    <a:pt x="13809" y="154920"/>
                  </a:lnTo>
                  <a:lnTo>
                    <a:pt x="13809" y="154694"/>
                  </a:lnTo>
                  <a:lnTo>
                    <a:pt x="13784" y="154517"/>
                  </a:lnTo>
                  <a:lnTo>
                    <a:pt x="13759" y="154442"/>
                  </a:lnTo>
                  <a:lnTo>
                    <a:pt x="12071" y="149352"/>
                  </a:lnTo>
                  <a:lnTo>
                    <a:pt x="10407" y="144387"/>
                  </a:lnTo>
                  <a:lnTo>
                    <a:pt x="8442" y="138617"/>
                  </a:lnTo>
                  <a:lnTo>
                    <a:pt x="6376" y="132645"/>
                  </a:lnTo>
                  <a:lnTo>
                    <a:pt x="5368" y="129772"/>
                  </a:lnTo>
                  <a:lnTo>
                    <a:pt x="4410" y="127076"/>
                  </a:lnTo>
                  <a:lnTo>
                    <a:pt x="3528" y="124632"/>
                  </a:lnTo>
                  <a:lnTo>
                    <a:pt x="2722" y="122515"/>
                  </a:lnTo>
                  <a:lnTo>
                    <a:pt x="2042" y="120777"/>
                  </a:lnTo>
                  <a:lnTo>
                    <a:pt x="1739" y="120096"/>
                  </a:lnTo>
                  <a:lnTo>
                    <a:pt x="1487" y="119542"/>
                  </a:lnTo>
                  <a:lnTo>
                    <a:pt x="1261" y="119063"/>
                  </a:lnTo>
                  <a:lnTo>
                    <a:pt x="1487" y="118735"/>
                  </a:lnTo>
                  <a:lnTo>
                    <a:pt x="1765" y="118357"/>
                  </a:lnTo>
                  <a:lnTo>
                    <a:pt x="2294" y="117476"/>
                  </a:lnTo>
                  <a:lnTo>
                    <a:pt x="2899" y="116417"/>
                  </a:lnTo>
                  <a:lnTo>
                    <a:pt x="3554" y="115208"/>
                  </a:lnTo>
                  <a:lnTo>
                    <a:pt x="4234" y="113847"/>
                  </a:lnTo>
                  <a:lnTo>
                    <a:pt x="4940" y="112335"/>
                  </a:lnTo>
                  <a:lnTo>
                    <a:pt x="5695" y="110697"/>
                  </a:lnTo>
                  <a:lnTo>
                    <a:pt x="6477" y="108933"/>
                  </a:lnTo>
                  <a:lnTo>
                    <a:pt x="7308" y="107069"/>
                  </a:lnTo>
                  <a:lnTo>
                    <a:pt x="8140" y="105078"/>
                  </a:lnTo>
                  <a:lnTo>
                    <a:pt x="8996" y="103012"/>
                  </a:lnTo>
                  <a:lnTo>
                    <a:pt x="9878" y="100845"/>
                  </a:lnTo>
                  <a:lnTo>
                    <a:pt x="11667" y="96309"/>
                  </a:lnTo>
                  <a:lnTo>
                    <a:pt x="13507" y="91521"/>
                  </a:lnTo>
                  <a:lnTo>
                    <a:pt x="15346" y="86607"/>
                  </a:lnTo>
                  <a:lnTo>
                    <a:pt x="17161" y="81593"/>
                  </a:lnTo>
                  <a:lnTo>
                    <a:pt x="18924" y="76553"/>
                  </a:lnTo>
                  <a:lnTo>
                    <a:pt x="20613" y="71589"/>
                  </a:lnTo>
                  <a:lnTo>
                    <a:pt x="22200" y="66776"/>
                  </a:lnTo>
                  <a:lnTo>
                    <a:pt x="23662" y="62165"/>
                  </a:lnTo>
                  <a:lnTo>
                    <a:pt x="24342" y="59973"/>
                  </a:lnTo>
                  <a:lnTo>
                    <a:pt x="24997" y="57856"/>
                  </a:lnTo>
                  <a:lnTo>
                    <a:pt x="25577" y="55815"/>
                  </a:lnTo>
                  <a:lnTo>
                    <a:pt x="26131" y="53875"/>
                  </a:lnTo>
                  <a:lnTo>
                    <a:pt x="26635" y="51934"/>
                  </a:lnTo>
                  <a:lnTo>
                    <a:pt x="27114" y="49919"/>
                  </a:lnTo>
                  <a:lnTo>
                    <a:pt x="27593" y="47852"/>
                  </a:lnTo>
                  <a:lnTo>
                    <a:pt x="28021" y="45736"/>
                  </a:lnTo>
                  <a:lnTo>
                    <a:pt x="28424" y="43569"/>
                  </a:lnTo>
                  <a:lnTo>
                    <a:pt x="28827" y="41351"/>
                  </a:lnTo>
                  <a:lnTo>
                    <a:pt x="29180" y="39134"/>
                  </a:lnTo>
                  <a:lnTo>
                    <a:pt x="29533" y="36866"/>
                  </a:lnTo>
                  <a:lnTo>
                    <a:pt x="29860" y="34623"/>
                  </a:lnTo>
                  <a:lnTo>
                    <a:pt x="30163" y="32355"/>
                  </a:lnTo>
                  <a:lnTo>
                    <a:pt x="30440" y="30113"/>
                  </a:lnTo>
                  <a:lnTo>
                    <a:pt x="30692" y="27895"/>
                  </a:lnTo>
                  <a:lnTo>
                    <a:pt x="30944" y="25678"/>
                  </a:lnTo>
                  <a:lnTo>
                    <a:pt x="31171" y="23511"/>
                  </a:lnTo>
                  <a:lnTo>
                    <a:pt x="31549" y="19303"/>
                  </a:lnTo>
                  <a:lnTo>
                    <a:pt x="31901" y="15346"/>
                  </a:lnTo>
                  <a:lnTo>
                    <a:pt x="32153" y="11693"/>
                  </a:lnTo>
                  <a:lnTo>
                    <a:pt x="32380" y="8392"/>
                  </a:lnTo>
                  <a:lnTo>
                    <a:pt x="32531" y="5569"/>
                  </a:lnTo>
                  <a:lnTo>
                    <a:pt x="32733" y="1487"/>
                  </a:lnTo>
                  <a:lnTo>
                    <a:pt x="327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27"/>
            <p:cNvSpPr/>
            <p:nvPr/>
          </p:nvSpPr>
          <p:spPr>
            <a:xfrm>
              <a:off x="3262875" y="2821575"/>
              <a:ext cx="199100" cy="536125"/>
            </a:xfrm>
            <a:custGeom>
              <a:rect b="b" l="l" r="r" t="t"/>
              <a:pathLst>
                <a:path extrusionOk="0" h="21445" w="7964">
                  <a:moveTo>
                    <a:pt x="7963" y="1"/>
                  </a:moveTo>
                  <a:lnTo>
                    <a:pt x="1" y="18370"/>
                  </a:lnTo>
                  <a:lnTo>
                    <a:pt x="1412" y="21445"/>
                  </a:lnTo>
                  <a:lnTo>
                    <a:pt x="2470" y="18295"/>
                  </a:lnTo>
                  <a:lnTo>
                    <a:pt x="3553" y="15044"/>
                  </a:lnTo>
                  <a:lnTo>
                    <a:pt x="4763" y="11264"/>
                  </a:lnTo>
                  <a:lnTo>
                    <a:pt x="5972" y="7409"/>
                  </a:lnTo>
                  <a:lnTo>
                    <a:pt x="6527" y="5595"/>
                  </a:lnTo>
                  <a:lnTo>
                    <a:pt x="7031" y="3957"/>
                  </a:lnTo>
                  <a:lnTo>
                    <a:pt x="7434" y="2495"/>
                  </a:lnTo>
                  <a:lnTo>
                    <a:pt x="7736" y="1311"/>
                  </a:lnTo>
                  <a:lnTo>
                    <a:pt x="7913" y="454"/>
                  </a:lnTo>
                  <a:lnTo>
                    <a:pt x="7963" y="177"/>
                  </a:lnTo>
                  <a:lnTo>
                    <a:pt x="796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27"/>
            <p:cNvSpPr/>
            <p:nvPr/>
          </p:nvSpPr>
          <p:spPr>
            <a:xfrm>
              <a:off x="3194200" y="3245550"/>
              <a:ext cx="313750" cy="162550"/>
            </a:xfrm>
            <a:custGeom>
              <a:rect b="b" l="l" r="r" t="t"/>
              <a:pathLst>
                <a:path extrusionOk="0" h="6502" w="12550">
                  <a:moveTo>
                    <a:pt x="1" y="0"/>
                  </a:moveTo>
                  <a:lnTo>
                    <a:pt x="152" y="4687"/>
                  </a:lnTo>
                  <a:lnTo>
                    <a:pt x="2092" y="5040"/>
                  </a:lnTo>
                  <a:lnTo>
                    <a:pt x="4058" y="5418"/>
                  </a:lnTo>
                  <a:lnTo>
                    <a:pt x="6326" y="5796"/>
                  </a:lnTo>
                  <a:lnTo>
                    <a:pt x="8568" y="6149"/>
                  </a:lnTo>
                  <a:lnTo>
                    <a:pt x="9576" y="6300"/>
                  </a:lnTo>
                  <a:lnTo>
                    <a:pt x="10483" y="6401"/>
                  </a:lnTo>
                  <a:lnTo>
                    <a:pt x="11239" y="6476"/>
                  </a:lnTo>
                  <a:lnTo>
                    <a:pt x="11819" y="6501"/>
                  </a:lnTo>
                  <a:lnTo>
                    <a:pt x="12020" y="6476"/>
                  </a:lnTo>
                  <a:lnTo>
                    <a:pt x="12172" y="6451"/>
                  </a:lnTo>
                  <a:lnTo>
                    <a:pt x="12247" y="6401"/>
                  </a:lnTo>
                  <a:lnTo>
                    <a:pt x="12272" y="6375"/>
                  </a:lnTo>
                  <a:lnTo>
                    <a:pt x="12247" y="6350"/>
                  </a:lnTo>
                  <a:lnTo>
                    <a:pt x="12222" y="6199"/>
                  </a:lnTo>
                  <a:lnTo>
                    <a:pt x="12197" y="6048"/>
                  </a:lnTo>
                  <a:lnTo>
                    <a:pt x="12172" y="5720"/>
                  </a:lnTo>
                  <a:lnTo>
                    <a:pt x="12222" y="5393"/>
                  </a:lnTo>
                  <a:lnTo>
                    <a:pt x="12298" y="5090"/>
                  </a:lnTo>
                  <a:lnTo>
                    <a:pt x="12373" y="4813"/>
                  </a:lnTo>
                  <a:lnTo>
                    <a:pt x="12449" y="4586"/>
                  </a:lnTo>
                  <a:lnTo>
                    <a:pt x="12550" y="438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27"/>
            <p:cNvSpPr/>
            <p:nvPr/>
          </p:nvSpPr>
          <p:spPr>
            <a:xfrm>
              <a:off x="3194200" y="3245550"/>
              <a:ext cx="313750" cy="162550"/>
            </a:xfrm>
            <a:custGeom>
              <a:rect b="b" l="l" r="r" t="t"/>
              <a:pathLst>
                <a:path extrusionOk="0" fill="none" h="6502" w="12550">
                  <a:moveTo>
                    <a:pt x="1" y="0"/>
                  </a:moveTo>
                  <a:lnTo>
                    <a:pt x="12550" y="4385"/>
                  </a:lnTo>
                  <a:lnTo>
                    <a:pt x="12550" y="4385"/>
                  </a:lnTo>
                  <a:lnTo>
                    <a:pt x="12449" y="4586"/>
                  </a:lnTo>
                  <a:lnTo>
                    <a:pt x="12373" y="4813"/>
                  </a:lnTo>
                  <a:lnTo>
                    <a:pt x="12298" y="5090"/>
                  </a:lnTo>
                  <a:lnTo>
                    <a:pt x="12222" y="5393"/>
                  </a:lnTo>
                  <a:lnTo>
                    <a:pt x="12172" y="5720"/>
                  </a:lnTo>
                  <a:lnTo>
                    <a:pt x="12197" y="6048"/>
                  </a:lnTo>
                  <a:lnTo>
                    <a:pt x="12222" y="6199"/>
                  </a:lnTo>
                  <a:lnTo>
                    <a:pt x="12247" y="6350"/>
                  </a:lnTo>
                  <a:lnTo>
                    <a:pt x="12247" y="6350"/>
                  </a:lnTo>
                  <a:lnTo>
                    <a:pt x="12272" y="6375"/>
                  </a:lnTo>
                  <a:lnTo>
                    <a:pt x="12247" y="6401"/>
                  </a:lnTo>
                  <a:lnTo>
                    <a:pt x="12172" y="6451"/>
                  </a:lnTo>
                  <a:lnTo>
                    <a:pt x="12020" y="6476"/>
                  </a:lnTo>
                  <a:lnTo>
                    <a:pt x="11819" y="6501"/>
                  </a:lnTo>
                  <a:lnTo>
                    <a:pt x="11239" y="6476"/>
                  </a:lnTo>
                  <a:lnTo>
                    <a:pt x="10483" y="6401"/>
                  </a:lnTo>
                  <a:lnTo>
                    <a:pt x="9576" y="6300"/>
                  </a:lnTo>
                  <a:lnTo>
                    <a:pt x="8568" y="6149"/>
                  </a:lnTo>
                  <a:lnTo>
                    <a:pt x="6326" y="5796"/>
                  </a:lnTo>
                  <a:lnTo>
                    <a:pt x="4058" y="5418"/>
                  </a:lnTo>
                  <a:lnTo>
                    <a:pt x="2092" y="5040"/>
                  </a:lnTo>
                  <a:lnTo>
                    <a:pt x="152" y="46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27"/>
            <p:cNvSpPr/>
            <p:nvPr/>
          </p:nvSpPr>
          <p:spPr>
            <a:xfrm>
              <a:off x="3266650" y="3418775"/>
              <a:ext cx="428400" cy="1417450"/>
            </a:xfrm>
            <a:custGeom>
              <a:rect b="b" l="l" r="r" t="t"/>
              <a:pathLst>
                <a:path extrusionOk="0" h="56698" w="17136">
                  <a:moveTo>
                    <a:pt x="1" y="1"/>
                  </a:moveTo>
                  <a:lnTo>
                    <a:pt x="1235" y="4259"/>
                  </a:lnTo>
                  <a:lnTo>
                    <a:pt x="2546" y="8871"/>
                  </a:lnTo>
                  <a:lnTo>
                    <a:pt x="4158" y="14490"/>
                  </a:lnTo>
                  <a:lnTo>
                    <a:pt x="5872" y="20638"/>
                  </a:lnTo>
                  <a:lnTo>
                    <a:pt x="7560" y="26837"/>
                  </a:lnTo>
                  <a:lnTo>
                    <a:pt x="9097" y="32608"/>
                  </a:lnTo>
                  <a:lnTo>
                    <a:pt x="9752" y="35203"/>
                  </a:lnTo>
                  <a:lnTo>
                    <a:pt x="10332" y="37471"/>
                  </a:lnTo>
                  <a:lnTo>
                    <a:pt x="10861" y="39562"/>
                  </a:lnTo>
                  <a:lnTo>
                    <a:pt x="11415" y="41553"/>
                  </a:lnTo>
                  <a:lnTo>
                    <a:pt x="11970" y="43443"/>
                  </a:lnTo>
                  <a:lnTo>
                    <a:pt x="12549" y="45257"/>
                  </a:lnTo>
                  <a:lnTo>
                    <a:pt x="13129" y="46945"/>
                  </a:lnTo>
                  <a:lnTo>
                    <a:pt x="13683" y="48533"/>
                  </a:lnTo>
                  <a:lnTo>
                    <a:pt x="14238" y="49994"/>
                  </a:lnTo>
                  <a:lnTo>
                    <a:pt x="14767" y="51330"/>
                  </a:lnTo>
                  <a:lnTo>
                    <a:pt x="15246" y="52514"/>
                  </a:lnTo>
                  <a:lnTo>
                    <a:pt x="15699" y="53598"/>
                  </a:lnTo>
                  <a:lnTo>
                    <a:pt x="16455" y="55286"/>
                  </a:lnTo>
                  <a:lnTo>
                    <a:pt x="16959" y="56319"/>
                  </a:lnTo>
                  <a:lnTo>
                    <a:pt x="17135" y="56697"/>
                  </a:lnTo>
                  <a:lnTo>
                    <a:pt x="16783" y="54984"/>
                  </a:lnTo>
                  <a:lnTo>
                    <a:pt x="15825" y="50700"/>
                  </a:lnTo>
                  <a:lnTo>
                    <a:pt x="15220" y="48004"/>
                  </a:lnTo>
                  <a:lnTo>
                    <a:pt x="14565" y="45131"/>
                  </a:lnTo>
                  <a:lnTo>
                    <a:pt x="13860" y="42284"/>
                  </a:lnTo>
                  <a:lnTo>
                    <a:pt x="13179" y="39587"/>
                  </a:lnTo>
                  <a:lnTo>
                    <a:pt x="12877" y="38454"/>
                  </a:lnTo>
                  <a:lnTo>
                    <a:pt x="12600" y="37471"/>
                  </a:lnTo>
                  <a:lnTo>
                    <a:pt x="12323" y="36538"/>
                  </a:lnTo>
                  <a:lnTo>
                    <a:pt x="12020" y="35631"/>
                  </a:lnTo>
                  <a:lnTo>
                    <a:pt x="11289" y="33540"/>
                  </a:lnTo>
                  <a:lnTo>
                    <a:pt x="10231" y="30617"/>
                  </a:lnTo>
                  <a:lnTo>
                    <a:pt x="8744" y="26358"/>
                  </a:lnTo>
                  <a:lnTo>
                    <a:pt x="7762" y="23536"/>
                  </a:lnTo>
                  <a:lnTo>
                    <a:pt x="6628" y="20185"/>
                  </a:lnTo>
                  <a:lnTo>
                    <a:pt x="5318" y="16229"/>
                  </a:lnTo>
                  <a:lnTo>
                    <a:pt x="3780" y="11592"/>
                  </a:lnTo>
                  <a:lnTo>
                    <a:pt x="2017" y="6200"/>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27"/>
          <p:cNvGrpSpPr/>
          <p:nvPr/>
        </p:nvGrpSpPr>
        <p:grpSpPr>
          <a:xfrm flipH="1">
            <a:off x="7993790" y="-47630"/>
            <a:ext cx="1156399" cy="4894040"/>
            <a:chOff x="3191075" y="238125"/>
            <a:chExt cx="1237850" cy="5238750"/>
          </a:xfrm>
        </p:grpSpPr>
        <p:sp>
          <p:nvSpPr>
            <p:cNvPr id="4428" name="Google Shape;4428;p27"/>
            <p:cNvSpPr/>
            <p:nvPr/>
          </p:nvSpPr>
          <p:spPr>
            <a:xfrm>
              <a:off x="3191075" y="238125"/>
              <a:ext cx="1237850" cy="5238750"/>
            </a:xfrm>
            <a:custGeom>
              <a:rect b="b" l="l" r="r" t="t"/>
              <a:pathLst>
                <a:path extrusionOk="0" h="209550" w="49514">
                  <a:moveTo>
                    <a:pt x="49312" y="0"/>
                  </a:moveTo>
                  <a:lnTo>
                    <a:pt x="0" y="2167"/>
                  </a:lnTo>
                  <a:lnTo>
                    <a:pt x="529" y="206224"/>
                  </a:lnTo>
                  <a:lnTo>
                    <a:pt x="781" y="206098"/>
                  </a:lnTo>
                  <a:lnTo>
                    <a:pt x="1436" y="205720"/>
                  </a:lnTo>
                  <a:lnTo>
                    <a:pt x="2394" y="205216"/>
                  </a:lnTo>
                  <a:lnTo>
                    <a:pt x="2973" y="204939"/>
                  </a:lnTo>
                  <a:lnTo>
                    <a:pt x="3578" y="204662"/>
                  </a:lnTo>
                  <a:lnTo>
                    <a:pt x="4208" y="204384"/>
                  </a:lnTo>
                  <a:lnTo>
                    <a:pt x="4838" y="204132"/>
                  </a:lnTo>
                  <a:lnTo>
                    <a:pt x="5493" y="203931"/>
                  </a:lnTo>
                  <a:lnTo>
                    <a:pt x="6123" y="203754"/>
                  </a:lnTo>
                  <a:lnTo>
                    <a:pt x="6728" y="203628"/>
                  </a:lnTo>
                  <a:lnTo>
                    <a:pt x="7030" y="203578"/>
                  </a:lnTo>
                  <a:lnTo>
                    <a:pt x="7307" y="203553"/>
                  </a:lnTo>
                  <a:lnTo>
                    <a:pt x="7811" y="203553"/>
                  </a:lnTo>
                  <a:lnTo>
                    <a:pt x="8038" y="203603"/>
                  </a:lnTo>
                  <a:lnTo>
                    <a:pt x="8265" y="203654"/>
                  </a:lnTo>
                  <a:lnTo>
                    <a:pt x="8668" y="203805"/>
                  </a:lnTo>
                  <a:lnTo>
                    <a:pt x="9046" y="203981"/>
                  </a:lnTo>
                  <a:lnTo>
                    <a:pt x="9424" y="204158"/>
                  </a:lnTo>
                  <a:lnTo>
                    <a:pt x="9752" y="204359"/>
                  </a:lnTo>
                  <a:lnTo>
                    <a:pt x="10079" y="204586"/>
                  </a:lnTo>
                  <a:lnTo>
                    <a:pt x="10382" y="204788"/>
                  </a:lnTo>
                  <a:lnTo>
                    <a:pt x="10911" y="205216"/>
                  </a:lnTo>
                  <a:lnTo>
                    <a:pt x="11767" y="205921"/>
                  </a:lnTo>
                  <a:lnTo>
                    <a:pt x="11919" y="206047"/>
                  </a:lnTo>
                  <a:lnTo>
                    <a:pt x="12070" y="206148"/>
                  </a:lnTo>
                  <a:lnTo>
                    <a:pt x="12196" y="206199"/>
                  </a:lnTo>
                  <a:lnTo>
                    <a:pt x="12322" y="206224"/>
                  </a:lnTo>
                  <a:lnTo>
                    <a:pt x="12372" y="206224"/>
                  </a:lnTo>
                  <a:lnTo>
                    <a:pt x="12423" y="206173"/>
                  </a:lnTo>
                  <a:lnTo>
                    <a:pt x="12574" y="206047"/>
                  </a:lnTo>
                  <a:lnTo>
                    <a:pt x="12901" y="205594"/>
                  </a:lnTo>
                  <a:lnTo>
                    <a:pt x="13103" y="205291"/>
                  </a:lnTo>
                  <a:lnTo>
                    <a:pt x="13355" y="204989"/>
                  </a:lnTo>
                  <a:lnTo>
                    <a:pt x="13632" y="204662"/>
                  </a:lnTo>
                  <a:lnTo>
                    <a:pt x="13960" y="204359"/>
                  </a:lnTo>
                  <a:lnTo>
                    <a:pt x="14136" y="204233"/>
                  </a:lnTo>
                  <a:lnTo>
                    <a:pt x="14312" y="204107"/>
                  </a:lnTo>
                  <a:lnTo>
                    <a:pt x="14514" y="203981"/>
                  </a:lnTo>
                  <a:lnTo>
                    <a:pt x="14716" y="203880"/>
                  </a:lnTo>
                  <a:lnTo>
                    <a:pt x="14917" y="203805"/>
                  </a:lnTo>
                  <a:lnTo>
                    <a:pt x="15169" y="203729"/>
                  </a:lnTo>
                  <a:lnTo>
                    <a:pt x="15396" y="203679"/>
                  </a:lnTo>
                  <a:lnTo>
                    <a:pt x="15925" y="203679"/>
                  </a:lnTo>
                  <a:lnTo>
                    <a:pt x="16202" y="203704"/>
                  </a:lnTo>
                  <a:lnTo>
                    <a:pt x="16505" y="203754"/>
                  </a:lnTo>
                  <a:lnTo>
                    <a:pt x="16807" y="203855"/>
                  </a:lnTo>
                  <a:lnTo>
                    <a:pt x="17135" y="203981"/>
                  </a:lnTo>
                  <a:lnTo>
                    <a:pt x="17487" y="204132"/>
                  </a:lnTo>
                  <a:lnTo>
                    <a:pt x="17840" y="204334"/>
                  </a:lnTo>
                  <a:lnTo>
                    <a:pt x="18218" y="204561"/>
                  </a:lnTo>
                  <a:lnTo>
                    <a:pt x="18974" y="205065"/>
                  </a:lnTo>
                  <a:lnTo>
                    <a:pt x="19705" y="205518"/>
                  </a:lnTo>
                  <a:lnTo>
                    <a:pt x="20410" y="205896"/>
                  </a:lnTo>
                  <a:lnTo>
                    <a:pt x="21116" y="206249"/>
                  </a:lnTo>
                  <a:lnTo>
                    <a:pt x="21771" y="206526"/>
                  </a:lnTo>
                  <a:lnTo>
                    <a:pt x="22426" y="206778"/>
                  </a:lnTo>
                  <a:lnTo>
                    <a:pt x="23031" y="206980"/>
                  </a:lnTo>
                  <a:lnTo>
                    <a:pt x="23585" y="207131"/>
                  </a:lnTo>
                  <a:lnTo>
                    <a:pt x="24140" y="207232"/>
                  </a:lnTo>
                  <a:lnTo>
                    <a:pt x="24618" y="207307"/>
                  </a:lnTo>
                  <a:lnTo>
                    <a:pt x="25072" y="207307"/>
                  </a:lnTo>
                  <a:lnTo>
                    <a:pt x="25450" y="207282"/>
                  </a:lnTo>
                  <a:lnTo>
                    <a:pt x="25803" y="207232"/>
                  </a:lnTo>
                  <a:lnTo>
                    <a:pt x="26105" y="207106"/>
                  </a:lnTo>
                  <a:lnTo>
                    <a:pt x="26206" y="207055"/>
                  </a:lnTo>
                  <a:lnTo>
                    <a:pt x="26332" y="206980"/>
                  </a:lnTo>
                  <a:lnTo>
                    <a:pt x="26407" y="206879"/>
                  </a:lnTo>
                  <a:lnTo>
                    <a:pt x="26508" y="206778"/>
                  </a:lnTo>
                  <a:lnTo>
                    <a:pt x="26634" y="206526"/>
                  </a:lnTo>
                  <a:lnTo>
                    <a:pt x="26785" y="206199"/>
                  </a:lnTo>
                  <a:lnTo>
                    <a:pt x="27113" y="205342"/>
                  </a:lnTo>
                  <a:lnTo>
                    <a:pt x="27289" y="204863"/>
                  </a:lnTo>
                  <a:lnTo>
                    <a:pt x="27491" y="204384"/>
                  </a:lnTo>
                  <a:lnTo>
                    <a:pt x="27718" y="203931"/>
                  </a:lnTo>
                  <a:lnTo>
                    <a:pt x="27970" y="203502"/>
                  </a:lnTo>
                  <a:lnTo>
                    <a:pt x="28096" y="203326"/>
                  </a:lnTo>
                  <a:lnTo>
                    <a:pt x="28247" y="203150"/>
                  </a:lnTo>
                  <a:lnTo>
                    <a:pt x="28398" y="202998"/>
                  </a:lnTo>
                  <a:lnTo>
                    <a:pt x="28549" y="202847"/>
                  </a:lnTo>
                  <a:lnTo>
                    <a:pt x="28700" y="202746"/>
                  </a:lnTo>
                  <a:lnTo>
                    <a:pt x="28877" y="202671"/>
                  </a:lnTo>
                  <a:lnTo>
                    <a:pt x="29053" y="202620"/>
                  </a:lnTo>
                  <a:lnTo>
                    <a:pt x="29230" y="202595"/>
                  </a:lnTo>
                  <a:lnTo>
                    <a:pt x="29431" y="202595"/>
                  </a:lnTo>
                  <a:lnTo>
                    <a:pt x="29633" y="202646"/>
                  </a:lnTo>
                  <a:lnTo>
                    <a:pt x="29860" y="202721"/>
                  </a:lnTo>
                  <a:lnTo>
                    <a:pt x="30086" y="202872"/>
                  </a:lnTo>
                  <a:lnTo>
                    <a:pt x="30313" y="203024"/>
                  </a:lnTo>
                  <a:lnTo>
                    <a:pt x="30565" y="203250"/>
                  </a:lnTo>
                  <a:lnTo>
                    <a:pt x="30817" y="203528"/>
                  </a:lnTo>
                  <a:lnTo>
                    <a:pt x="31094" y="203830"/>
                  </a:lnTo>
                  <a:lnTo>
                    <a:pt x="31649" y="204510"/>
                  </a:lnTo>
                  <a:lnTo>
                    <a:pt x="32203" y="205140"/>
                  </a:lnTo>
                  <a:lnTo>
                    <a:pt x="32732" y="205720"/>
                  </a:lnTo>
                  <a:lnTo>
                    <a:pt x="33236" y="206274"/>
                  </a:lnTo>
                  <a:lnTo>
                    <a:pt x="34194" y="207257"/>
                  </a:lnTo>
                  <a:lnTo>
                    <a:pt x="35050" y="208063"/>
                  </a:lnTo>
                  <a:lnTo>
                    <a:pt x="35781" y="208718"/>
                  </a:lnTo>
                  <a:lnTo>
                    <a:pt x="36335" y="209172"/>
                  </a:lnTo>
                  <a:lnTo>
                    <a:pt x="36814" y="209550"/>
                  </a:lnTo>
                  <a:lnTo>
                    <a:pt x="36713" y="208567"/>
                  </a:lnTo>
                  <a:lnTo>
                    <a:pt x="36436" y="205896"/>
                  </a:lnTo>
                  <a:lnTo>
                    <a:pt x="36008" y="201915"/>
                  </a:lnTo>
                  <a:lnTo>
                    <a:pt x="35731" y="199546"/>
                  </a:lnTo>
                  <a:lnTo>
                    <a:pt x="35403" y="197001"/>
                  </a:lnTo>
                  <a:lnTo>
                    <a:pt x="35050" y="194330"/>
                  </a:lnTo>
                  <a:lnTo>
                    <a:pt x="34647" y="191584"/>
                  </a:lnTo>
                  <a:lnTo>
                    <a:pt x="34244" y="188787"/>
                  </a:lnTo>
                  <a:lnTo>
                    <a:pt x="33790" y="186015"/>
                  </a:lnTo>
                  <a:lnTo>
                    <a:pt x="33287" y="183293"/>
                  </a:lnTo>
                  <a:lnTo>
                    <a:pt x="32783" y="180698"/>
                  </a:lnTo>
                  <a:lnTo>
                    <a:pt x="32505" y="179463"/>
                  </a:lnTo>
                  <a:lnTo>
                    <a:pt x="32228" y="178254"/>
                  </a:lnTo>
                  <a:lnTo>
                    <a:pt x="31951" y="177120"/>
                  </a:lnTo>
                  <a:lnTo>
                    <a:pt x="31649" y="176036"/>
                  </a:lnTo>
                  <a:lnTo>
                    <a:pt x="31321" y="174902"/>
                  </a:lnTo>
                  <a:lnTo>
                    <a:pt x="30918" y="173667"/>
                  </a:lnTo>
                  <a:lnTo>
                    <a:pt x="30464" y="172307"/>
                  </a:lnTo>
                  <a:lnTo>
                    <a:pt x="29935" y="170820"/>
                  </a:lnTo>
                  <a:lnTo>
                    <a:pt x="29356" y="169258"/>
                  </a:lnTo>
                  <a:lnTo>
                    <a:pt x="28726" y="167595"/>
                  </a:lnTo>
                  <a:lnTo>
                    <a:pt x="27365" y="164067"/>
                  </a:lnTo>
                  <a:lnTo>
                    <a:pt x="25853" y="160338"/>
                  </a:lnTo>
                  <a:lnTo>
                    <a:pt x="24240" y="156432"/>
                  </a:lnTo>
                  <a:lnTo>
                    <a:pt x="22603" y="152501"/>
                  </a:lnTo>
                  <a:lnTo>
                    <a:pt x="20914" y="148595"/>
                  </a:lnTo>
                  <a:lnTo>
                    <a:pt x="17739" y="141187"/>
                  </a:lnTo>
                  <a:lnTo>
                    <a:pt x="14968" y="134912"/>
                  </a:lnTo>
                  <a:lnTo>
                    <a:pt x="13002" y="130402"/>
                  </a:lnTo>
                  <a:lnTo>
                    <a:pt x="12397" y="129016"/>
                  </a:lnTo>
                  <a:lnTo>
                    <a:pt x="12145" y="128336"/>
                  </a:lnTo>
                  <a:lnTo>
                    <a:pt x="12045" y="128033"/>
                  </a:lnTo>
                  <a:lnTo>
                    <a:pt x="11994" y="127706"/>
                  </a:lnTo>
                  <a:lnTo>
                    <a:pt x="11969" y="127378"/>
                  </a:lnTo>
                  <a:lnTo>
                    <a:pt x="11969" y="127076"/>
                  </a:lnTo>
                  <a:lnTo>
                    <a:pt x="11969" y="126748"/>
                  </a:lnTo>
                  <a:lnTo>
                    <a:pt x="12019" y="126446"/>
                  </a:lnTo>
                  <a:lnTo>
                    <a:pt x="12120" y="125866"/>
                  </a:lnTo>
                  <a:lnTo>
                    <a:pt x="12246" y="125387"/>
                  </a:lnTo>
                  <a:lnTo>
                    <a:pt x="12372" y="125009"/>
                  </a:lnTo>
                  <a:lnTo>
                    <a:pt x="12498" y="124657"/>
                  </a:lnTo>
                  <a:lnTo>
                    <a:pt x="13330" y="123850"/>
                  </a:lnTo>
                  <a:lnTo>
                    <a:pt x="14312" y="122893"/>
                  </a:lnTo>
                  <a:lnTo>
                    <a:pt x="15623" y="121557"/>
                  </a:lnTo>
                  <a:lnTo>
                    <a:pt x="17185" y="119869"/>
                  </a:lnTo>
                  <a:lnTo>
                    <a:pt x="18042" y="118911"/>
                  </a:lnTo>
                  <a:lnTo>
                    <a:pt x="18974" y="117853"/>
                  </a:lnTo>
                  <a:lnTo>
                    <a:pt x="19932" y="116719"/>
                  </a:lnTo>
                  <a:lnTo>
                    <a:pt x="20940" y="115535"/>
                  </a:lnTo>
                  <a:lnTo>
                    <a:pt x="21973" y="114250"/>
                  </a:lnTo>
                  <a:lnTo>
                    <a:pt x="23056" y="112889"/>
                  </a:lnTo>
                  <a:lnTo>
                    <a:pt x="24140" y="111478"/>
                  </a:lnTo>
                  <a:lnTo>
                    <a:pt x="25248" y="109991"/>
                  </a:lnTo>
                  <a:lnTo>
                    <a:pt x="26357" y="108429"/>
                  </a:lnTo>
                  <a:lnTo>
                    <a:pt x="27491" y="106816"/>
                  </a:lnTo>
                  <a:lnTo>
                    <a:pt x="28600" y="105128"/>
                  </a:lnTo>
                  <a:lnTo>
                    <a:pt x="29734" y="103389"/>
                  </a:lnTo>
                  <a:lnTo>
                    <a:pt x="30842" y="101575"/>
                  </a:lnTo>
                  <a:lnTo>
                    <a:pt x="31926" y="99735"/>
                  </a:lnTo>
                  <a:lnTo>
                    <a:pt x="32984" y="97820"/>
                  </a:lnTo>
                  <a:lnTo>
                    <a:pt x="34042" y="95830"/>
                  </a:lnTo>
                  <a:lnTo>
                    <a:pt x="35050" y="93814"/>
                  </a:lnTo>
                  <a:lnTo>
                    <a:pt x="36008" y="91747"/>
                  </a:lnTo>
                  <a:lnTo>
                    <a:pt x="36487" y="90714"/>
                  </a:lnTo>
                  <a:lnTo>
                    <a:pt x="36940" y="89656"/>
                  </a:lnTo>
                  <a:lnTo>
                    <a:pt x="37369" y="88572"/>
                  </a:lnTo>
                  <a:lnTo>
                    <a:pt x="37797" y="87489"/>
                  </a:lnTo>
                  <a:lnTo>
                    <a:pt x="38225" y="86380"/>
                  </a:lnTo>
                  <a:lnTo>
                    <a:pt x="38628" y="85297"/>
                  </a:lnTo>
                  <a:lnTo>
                    <a:pt x="39006" y="84163"/>
                  </a:lnTo>
                  <a:lnTo>
                    <a:pt x="39384" y="83054"/>
                  </a:lnTo>
                  <a:lnTo>
                    <a:pt x="39737" y="81895"/>
                  </a:lnTo>
                  <a:lnTo>
                    <a:pt x="40090" y="80711"/>
                  </a:lnTo>
                  <a:lnTo>
                    <a:pt x="40443" y="79501"/>
                  </a:lnTo>
                  <a:lnTo>
                    <a:pt x="40770" y="78266"/>
                  </a:lnTo>
                  <a:lnTo>
                    <a:pt x="41425" y="75671"/>
                  </a:lnTo>
                  <a:lnTo>
                    <a:pt x="42030" y="73000"/>
                  </a:lnTo>
                  <a:lnTo>
                    <a:pt x="42635" y="70228"/>
                  </a:lnTo>
                  <a:lnTo>
                    <a:pt x="43189" y="67381"/>
                  </a:lnTo>
                  <a:lnTo>
                    <a:pt x="43718" y="64483"/>
                  </a:lnTo>
                  <a:lnTo>
                    <a:pt x="44222" y="61535"/>
                  </a:lnTo>
                  <a:lnTo>
                    <a:pt x="44701" y="58536"/>
                  </a:lnTo>
                  <a:lnTo>
                    <a:pt x="45155" y="55537"/>
                  </a:lnTo>
                  <a:lnTo>
                    <a:pt x="45583" y="52513"/>
                  </a:lnTo>
                  <a:lnTo>
                    <a:pt x="45986" y="49490"/>
                  </a:lnTo>
                  <a:lnTo>
                    <a:pt x="46364" y="46491"/>
                  </a:lnTo>
                  <a:lnTo>
                    <a:pt x="46717" y="43518"/>
                  </a:lnTo>
                  <a:lnTo>
                    <a:pt x="47045" y="40595"/>
                  </a:lnTo>
                  <a:lnTo>
                    <a:pt x="47347" y="37722"/>
                  </a:lnTo>
                  <a:lnTo>
                    <a:pt x="47901" y="32204"/>
                  </a:lnTo>
                  <a:lnTo>
                    <a:pt x="48355" y="27088"/>
                  </a:lnTo>
                  <a:lnTo>
                    <a:pt x="48733" y="22452"/>
                  </a:lnTo>
                  <a:lnTo>
                    <a:pt x="49010" y="18445"/>
                  </a:lnTo>
                  <a:lnTo>
                    <a:pt x="49237" y="15119"/>
                  </a:lnTo>
                  <a:lnTo>
                    <a:pt x="49388" y="12624"/>
                  </a:lnTo>
                  <a:lnTo>
                    <a:pt x="49514" y="10483"/>
                  </a:lnTo>
                  <a:lnTo>
                    <a:pt x="493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27"/>
            <p:cNvSpPr/>
            <p:nvPr/>
          </p:nvSpPr>
          <p:spPr>
            <a:xfrm>
              <a:off x="3418475" y="692325"/>
              <a:ext cx="252625" cy="1867225"/>
            </a:xfrm>
            <a:custGeom>
              <a:rect b="b" l="l" r="r" t="t"/>
              <a:pathLst>
                <a:path extrusionOk="0" h="74689" w="10105">
                  <a:moveTo>
                    <a:pt x="10105" y="0"/>
                  </a:moveTo>
                  <a:lnTo>
                    <a:pt x="4738" y="6804"/>
                  </a:lnTo>
                  <a:lnTo>
                    <a:pt x="4712" y="13154"/>
                  </a:lnTo>
                  <a:lnTo>
                    <a:pt x="4637" y="19932"/>
                  </a:lnTo>
                  <a:lnTo>
                    <a:pt x="4486" y="28121"/>
                  </a:lnTo>
                  <a:lnTo>
                    <a:pt x="4410" y="32506"/>
                  </a:lnTo>
                  <a:lnTo>
                    <a:pt x="4284" y="36941"/>
                  </a:lnTo>
                  <a:lnTo>
                    <a:pt x="4158" y="41351"/>
                  </a:lnTo>
                  <a:lnTo>
                    <a:pt x="3982" y="45609"/>
                  </a:lnTo>
                  <a:lnTo>
                    <a:pt x="3805" y="49666"/>
                  </a:lnTo>
                  <a:lnTo>
                    <a:pt x="3604" y="53395"/>
                  </a:lnTo>
                  <a:lnTo>
                    <a:pt x="3478" y="55109"/>
                  </a:lnTo>
                  <a:lnTo>
                    <a:pt x="3352" y="56696"/>
                  </a:lnTo>
                  <a:lnTo>
                    <a:pt x="3226" y="58183"/>
                  </a:lnTo>
                  <a:lnTo>
                    <a:pt x="3100" y="59494"/>
                  </a:lnTo>
                  <a:lnTo>
                    <a:pt x="2797" y="61913"/>
                  </a:lnTo>
                  <a:lnTo>
                    <a:pt x="2470" y="64105"/>
                  </a:lnTo>
                  <a:lnTo>
                    <a:pt x="2142" y="66070"/>
                  </a:lnTo>
                  <a:lnTo>
                    <a:pt x="1815" y="67859"/>
                  </a:lnTo>
                  <a:lnTo>
                    <a:pt x="1487" y="69422"/>
                  </a:lnTo>
                  <a:lnTo>
                    <a:pt x="1160" y="70782"/>
                  </a:lnTo>
                  <a:lnTo>
                    <a:pt x="857" y="71942"/>
                  </a:lnTo>
                  <a:lnTo>
                    <a:pt x="605" y="72874"/>
                  </a:lnTo>
                  <a:lnTo>
                    <a:pt x="378" y="73630"/>
                  </a:lnTo>
                  <a:lnTo>
                    <a:pt x="202" y="74184"/>
                  </a:lnTo>
                  <a:lnTo>
                    <a:pt x="188" y="74219"/>
                  </a:lnTo>
                  <a:lnTo>
                    <a:pt x="188" y="74219"/>
                  </a:lnTo>
                  <a:lnTo>
                    <a:pt x="580" y="73353"/>
                  </a:lnTo>
                  <a:lnTo>
                    <a:pt x="756" y="72949"/>
                  </a:lnTo>
                  <a:lnTo>
                    <a:pt x="933" y="72471"/>
                  </a:lnTo>
                  <a:lnTo>
                    <a:pt x="1109" y="71891"/>
                  </a:lnTo>
                  <a:lnTo>
                    <a:pt x="1311" y="71261"/>
                  </a:lnTo>
                  <a:lnTo>
                    <a:pt x="1714" y="69749"/>
                  </a:lnTo>
                  <a:lnTo>
                    <a:pt x="2142" y="67960"/>
                  </a:lnTo>
                  <a:lnTo>
                    <a:pt x="2596" y="65944"/>
                  </a:lnTo>
                  <a:lnTo>
                    <a:pt x="3049" y="63727"/>
                  </a:lnTo>
                  <a:lnTo>
                    <a:pt x="3503" y="61333"/>
                  </a:lnTo>
                  <a:lnTo>
                    <a:pt x="3982" y="58788"/>
                  </a:lnTo>
                  <a:lnTo>
                    <a:pt x="4461" y="56117"/>
                  </a:lnTo>
                  <a:lnTo>
                    <a:pt x="4939" y="53370"/>
                  </a:lnTo>
                  <a:lnTo>
                    <a:pt x="5897" y="47726"/>
                  </a:lnTo>
                  <a:lnTo>
                    <a:pt x="6804" y="42081"/>
                  </a:lnTo>
                  <a:lnTo>
                    <a:pt x="7635" y="36689"/>
                  </a:lnTo>
                  <a:lnTo>
                    <a:pt x="7812" y="35353"/>
                  </a:lnTo>
                  <a:lnTo>
                    <a:pt x="7988" y="33993"/>
                  </a:lnTo>
                  <a:lnTo>
                    <a:pt x="8341" y="31120"/>
                  </a:lnTo>
                  <a:lnTo>
                    <a:pt x="8618" y="28147"/>
                  </a:lnTo>
                  <a:lnTo>
                    <a:pt x="8895" y="25098"/>
                  </a:lnTo>
                  <a:lnTo>
                    <a:pt x="9122" y="22049"/>
                  </a:lnTo>
                  <a:lnTo>
                    <a:pt x="9324" y="19000"/>
                  </a:lnTo>
                  <a:lnTo>
                    <a:pt x="9500" y="16001"/>
                  </a:lnTo>
                  <a:lnTo>
                    <a:pt x="9651" y="13154"/>
                  </a:lnTo>
                  <a:lnTo>
                    <a:pt x="9878" y="7963"/>
                  </a:lnTo>
                  <a:lnTo>
                    <a:pt x="10004" y="3780"/>
                  </a:lnTo>
                  <a:lnTo>
                    <a:pt x="10080" y="1008"/>
                  </a:lnTo>
                  <a:lnTo>
                    <a:pt x="10105" y="0"/>
                  </a:lnTo>
                  <a:close/>
                  <a:moveTo>
                    <a:pt x="188" y="74219"/>
                  </a:moveTo>
                  <a:lnTo>
                    <a:pt x="101" y="74411"/>
                  </a:lnTo>
                  <a:lnTo>
                    <a:pt x="0" y="74688"/>
                  </a:lnTo>
                  <a:lnTo>
                    <a:pt x="188" y="74219"/>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27"/>
            <p:cNvSpPr/>
            <p:nvPr/>
          </p:nvSpPr>
          <p:spPr>
            <a:xfrm>
              <a:off x="3325875" y="5045975"/>
              <a:ext cx="156250" cy="340200"/>
            </a:xfrm>
            <a:custGeom>
              <a:rect b="b" l="l" r="r" t="t"/>
              <a:pathLst>
                <a:path extrusionOk="0" h="13608" w="6250">
                  <a:moveTo>
                    <a:pt x="2545" y="0"/>
                  </a:moveTo>
                  <a:lnTo>
                    <a:pt x="2495" y="76"/>
                  </a:lnTo>
                  <a:lnTo>
                    <a:pt x="2445" y="177"/>
                  </a:lnTo>
                  <a:lnTo>
                    <a:pt x="2394" y="378"/>
                  </a:lnTo>
                  <a:lnTo>
                    <a:pt x="2319" y="983"/>
                  </a:lnTo>
                  <a:lnTo>
                    <a:pt x="2243" y="1915"/>
                  </a:lnTo>
                  <a:lnTo>
                    <a:pt x="2167" y="3175"/>
                  </a:lnTo>
                  <a:lnTo>
                    <a:pt x="2067" y="4536"/>
                  </a:lnTo>
                  <a:lnTo>
                    <a:pt x="1966" y="5746"/>
                  </a:lnTo>
                  <a:lnTo>
                    <a:pt x="1815" y="6779"/>
                  </a:lnTo>
                  <a:lnTo>
                    <a:pt x="1638" y="7661"/>
                  </a:lnTo>
                  <a:lnTo>
                    <a:pt x="1462" y="8417"/>
                  </a:lnTo>
                  <a:lnTo>
                    <a:pt x="1285" y="9047"/>
                  </a:lnTo>
                  <a:lnTo>
                    <a:pt x="1084" y="9550"/>
                  </a:lnTo>
                  <a:lnTo>
                    <a:pt x="882" y="9979"/>
                  </a:lnTo>
                  <a:lnTo>
                    <a:pt x="706" y="10306"/>
                  </a:lnTo>
                  <a:lnTo>
                    <a:pt x="530" y="10533"/>
                  </a:lnTo>
                  <a:lnTo>
                    <a:pt x="353" y="10710"/>
                  </a:lnTo>
                  <a:lnTo>
                    <a:pt x="227" y="10810"/>
                  </a:lnTo>
                  <a:lnTo>
                    <a:pt x="101" y="10886"/>
                  </a:lnTo>
                  <a:lnTo>
                    <a:pt x="0" y="10936"/>
                  </a:lnTo>
                  <a:lnTo>
                    <a:pt x="2999" y="10936"/>
                  </a:lnTo>
                  <a:lnTo>
                    <a:pt x="3327" y="10962"/>
                  </a:lnTo>
                  <a:lnTo>
                    <a:pt x="3654" y="11062"/>
                  </a:lnTo>
                  <a:lnTo>
                    <a:pt x="3982" y="11188"/>
                  </a:lnTo>
                  <a:lnTo>
                    <a:pt x="4284" y="11365"/>
                  </a:lnTo>
                  <a:lnTo>
                    <a:pt x="4561" y="11566"/>
                  </a:lnTo>
                  <a:lnTo>
                    <a:pt x="4838" y="11793"/>
                  </a:lnTo>
                  <a:lnTo>
                    <a:pt x="5090" y="12020"/>
                  </a:lnTo>
                  <a:lnTo>
                    <a:pt x="5317" y="12272"/>
                  </a:lnTo>
                  <a:lnTo>
                    <a:pt x="5720" y="12751"/>
                  </a:lnTo>
                  <a:lnTo>
                    <a:pt x="5997" y="13179"/>
                  </a:lnTo>
                  <a:lnTo>
                    <a:pt x="6249" y="13607"/>
                  </a:lnTo>
                  <a:lnTo>
                    <a:pt x="6249" y="13607"/>
                  </a:lnTo>
                  <a:lnTo>
                    <a:pt x="6098" y="13330"/>
                  </a:lnTo>
                  <a:lnTo>
                    <a:pt x="5922" y="12977"/>
                  </a:lnTo>
                  <a:lnTo>
                    <a:pt x="5695" y="12448"/>
                  </a:lnTo>
                  <a:lnTo>
                    <a:pt x="5393" y="11718"/>
                  </a:lnTo>
                  <a:lnTo>
                    <a:pt x="5040" y="10760"/>
                  </a:lnTo>
                  <a:lnTo>
                    <a:pt x="4662" y="9550"/>
                  </a:lnTo>
                  <a:lnTo>
                    <a:pt x="4208" y="8089"/>
                  </a:lnTo>
                  <a:lnTo>
                    <a:pt x="3982" y="7232"/>
                  </a:lnTo>
                  <a:lnTo>
                    <a:pt x="3780" y="6325"/>
                  </a:lnTo>
                  <a:lnTo>
                    <a:pt x="3604" y="5368"/>
                  </a:lnTo>
                  <a:lnTo>
                    <a:pt x="3427" y="4410"/>
                  </a:lnTo>
                  <a:lnTo>
                    <a:pt x="3125" y="2596"/>
                  </a:lnTo>
                  <a:lnTo>
                    <a:pt x="2898" y="1109"/>
                  </a:lnTo>
                  <a:lnTo>
                    <a:pt x="2772" y="555"/>
                  </a:lnTo>
                  <a:lnTo>
                    <a:pt x="2671" y="177"/>
                  </a:lnTo>
                  <a:lnTo>
                    <a:pt x="2621" y="76"/>
                  </a:lnTo>
                  <a:lnTo>
                    <a:pt x="257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27"/>
            <p:cNvSpPr/>
            <p:nvPr/>
          </p:nvSpPr>
          <p:spPr>
            <a:xfrm>
              <a:off x="3887775" y="5014475"/>
              <a:ext cx="206025" cy="429025"/>
            </a:xfrm>
            <a:custGeom>
              <a:rect b="b" l="l" r="r" t="t"/>
              <a:pathLst>
                <a:path extrusionOk="0" h="17161" w="8241">
                  <a:moveTo>
                    <a:pt x="620" y="10490"/>
                  </a:moveTo>
                  <a:lnTo>
                    <a:pt x="354" y="10659"/>
                  </a:lnTo>
                  <a:lnTo>
                    <a:pt x="152" y="10810"/>
                  </a:lnTo>
                  <a:lnTo>
                    <a:pt x="1" y="10936"/>
                  </a:lnTo>
                  <a:lnTo>
                    <a:pt x="77" y="10911"/>
                  </a:lnTo>
                  <a:lnTo>
                    <a:pt x="177" y="10886"/>
                  </a:lnTo>
                  <a:lnTo>
                    <a:pt x="278" y="10810"/>
                  </a:lnTo>
                  <a:lnTo>
                    <a:pt x="429" y="10684"/>
                  </a:lnTo>
                  <a:lnTo>
                    <a:pt x="606" y="10508"/>
                  </a:lnTo>
                  <a:lnTo>
                    <a:pt x="620" y="10490"/>
                  </a:lnTo>
                  <a:close/>
                  <a:moveTo>
                    <a:pt x="2596" y="0"/>
                  </a:moveTo>
                  <a:lnTo>
                    <a:pt x="2571" y="51"/>
                  </a:lnTo>
                  <a:lnTo>
                    <a:pt x="2521" y="177"/>
                  </a:lnTo>
                  <a:lnTo>
                    <a:pt x="2470" y="353"/>
                  </a:lnTo>
                  <a:lnTo>
                    <a:pt x="2395" y="958"/>
                  </a:lnTo>
                  <a:lnTo>
                    <a:pt x="2319" y="1890"/>
                  </a:lnTo>
                  <a:lnTo>
                    <a:pt x="2244" y="3150"/>
                  </a:lnTo>
                  <a:lnTo>
                    <a:pt x="2143" y="4536"/>
                  </a:lnTo>
                  <a:lnTo>
                    <a:pt x="2017" y="5720"/>
                  </a:lnTo>
                  <a:lnTo>
                    <a:pt x="1891" y="6754"/>
                  </a:lnTo>
                  <a:lnTo>
                    <a:pt x="1714" y="7661"/>
                  </a:lnTo>
                  <a:lnTo>
                    <a:pt x="1538" y="8391"/>
                  </a:lnTo>
                  <a:lnTo>
                    <a:pt x="1362" y="9021"/>
                  </a:lnTo>
                  <a:lnTo>
                    <a:pt x="1160" y="9551"/>
                  </a:lnTo>
                  <a:lnTo>
                    <a:pt x="958" y="9954"/>
                  </a:lnTo>
                  <a:lnTo>
                    <a:pt x="782" y="10281"/>
                  </a:lnTo>
                  <a:lnTo>
                    <a:pt x="620" y="10490"/>
                  </a:lnTo>
                  <a:lnTo>
                    <a:pt x="631" y="10483"/>
                  </a:lnTo>
                  <a:lnTo>
                    <a:pt x="1009" y="10281"/>
                  </a:lnTo>
                  <a:lnTo>
                    <a:pt x="1437" y="10055"/>
                  </a:lnTo>
                  <a:lnTo>
                    <a:pt x="1966" y="9828"/>
                  </a:lnTo>
                  <a:lnTo>
                    <a:pt x="2571" y="9601"/>
                  </a:lnTo>
                  <a:lnTo>
                    <a:pt x="2798" y="9551"/>
                  </a:lnTo>
                  <a:lnTo>
                    <a:pt x="3025" y="9551"/>
                  </a:lnTo>
                  <a:lnTo>
                    <a:pt x="3251" y="9601"/>
                  </a:lnTo>
                  <a:lnTo>
                    <a:pt x="3478" y="9702"/>
                  </a:lnTo>
                  <a:lnTo>
                    <a:pt x="3705" y="9853"/>
                  </a:lnTo>
                  <a:lnTo>
                    <a:pt x="3932" y="10029"/>
                  </a:lnTo>
                  <a:lnTo>
                    <a:pt x="4184" y="10231"/>
                  </a:lnTo>
                  <a:lnTo>
                    <a:pt x="4411" y="10458"/>
                  </a:lnTo>
                  <a:lnTo>
                    <a:pt x="4663" y="10735"/>
                  </a:lnTo>
                  <a:lnTo>
                    <a:pt x="4889" y="11012"/>
                  </a:lnTo>
                  <a:lnTo>
                    <a:pt x="5368" y="11667"/>
                  </a:lnTo>
                  <a:lnTo>
                    <a:pt x="5822" y="12373"/>
                  </a:lnTo>
                  <a:lnTo>
                    <a:pt x="6034" y="12735"/>
                  </a:lnTo>
                  <a:lnTo>
                    <a:pt x="5746" y="12070"/>
                  </a:lnTo>
                  <a:lnTo>
                    <a:pt x="5419" y="11289"/>
                  </a:lnTo>
                  <a:lnTo>
                    <a:pt x="5116" y="10508"/>
                  </a:lnTo>
                  <a:lnTo>
                    <a:pt x="4814" y="9677"/>
                  </a:lnTo>
                  <a:lnTo>
                    <a:pt x="4537" y="8870"/>
                  </a:lnTo>
                  <a:lnTo>
                    <a:pt x="4285" y="8064"/>
                  </a:lnTo>
                  <a:lnTo>
                    <a:pt x="4058" y="7207"/>
                  </a:lnTo>
                  <a:lnTo>
                    <a:pt x="3856" y="6300"/>
                  </a:lnTo>
                  <a:lnTo>
                    <a:pt x="3680" y="5342"/>
                  </a:lnTo>
                  <a:lnTo>
                    <a:pt x="3503" y="4385"/>
                  </a:lnTo>
                  <a:lnTo>
                    <a:pt x="3201" y="2571"/>
                  </a:lnTo>
                  <a:lnTo>
                    <a:pt x="2949" y="1084"/>
                  </a:lnTo>
                  <a:lnTo>
                    <a:pt x="2848" y="555"/>
                  </a:lnTo>
                  <a:lnTo>
                    <a:pt x="2748" y="177"/>
                  </a:lnTo>
                  <a:lnTo>
                    <a:pt x="2697" y="51"/>
                  </a:lnTo>
                  <a:lnTo>
                    <a:pt x="2647" y="0"/>
                  </a:lnTo>
                  <a:close/>
                  <a:moveTo>
                    <a:pt x="6034" y="12735"/>
                  </a:moveTo>
                  <a:lnTo>
                    <a:pt x="6074" y="12826"/>
                  </a:lnTo>
                  <a:lnTo>
                    <a:pt x="6729" y="14212"/>
                  </a:lnTo>
                  <a:lnTo>
                    <a:pt x="7308" y="15422"/>
                  </a:lnTo>
                  <a:lnTo>
                    <a:pt x="7812" y="16354"/>
                  </a:lnTo>
                  <a:lnTo>
                    <a:pt x="8241" y="17160"/>
                  </a:lnTo>
                  <a:lnTo>
                    <a:pt x="8090" y="16808"/>
                  </a:lnTo>
                  <a:lnTo>
                    <a:pt x="7686" y="15875"/>
                  </a:lnTo>
                  <a:lnTo>
                    <a:pt x="7056" y="14565"/>
                  </a:lnTo>
                  <a:lnTo>
                    <a:pt x="6678" y="13834"/>
                  </a:lnTo>
                  <a:lnTo>
                    <a:pt x="6250" y="13104"/>
                  </a:lnTo>
                  <a:lnTo>
                    <a:pt x="6034" y="12735"/>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27"/>
            <p:cNvSpPr/>
            <p:nvPr/>
          </p:nvSpPr>
          <p:spPr>
            <a:xfrm>
              <a:off x="3523050" y="5215425"/>
              <a:ext cx="187125" cy="165700"/>
            </a:xfrm>
            <a:custGeom>
              <a:rect b="b" l="l" r="r" t="t"/>
              <a:pathLst>
                <a:path extrusionOk="0" h="6628" w="7485">
                  <a:moveTo>
                    <a:pt x="1210" y="1"/>
                  </a:moveTo>
                  <a:lnTo>
                    <a:pt x="1033" y="76"/>
                  </a:lnTo>
                  <a:lnTo>
                    <a:pt x="907" y="202"/>
                  </a:lnTo>
                  <a:lnTo>
                    <a:pt x="781" y="379"/>
                  </a:lnTo>
                  <a:lnTo>
                    <a:pt x="681" y="580"/>
                  </a:lnTo>
                  <a:lnTo>
                    <a:pt x="580" y="857"/>
                  </a:lnTo>
                  <a:lnTo>
                    <a:pt x="504" y="1160"/>
                  </a:lnTo>
                  <a:lnTo>
                    <a:pt x="353" y="1865"/>
                  </a:lnTo>
                  <a:lnTo>
                    <a:pt x="227" y="2621"/>
                  </a:lnTo>
                  <a:lnTo>
                    <a:pt x="152" y="3377"/>
                  </a:lnTo>
                  <a:lnTo>
                    <a:pt x="26" y="4662"/>
                  </a:lnTo>
                  <a:lnTo>
                    <a:pt x="0" y="5192"/>
                  </a:lnTo>
                  <a:lnTo>
                    <a:pt x="101" y="5091"/>
                  </a:lnTo>
                  <a:lnTo>
                    <a:pt x="328" y="4839"/>
                  </a:lnTo>
                  <a:lnTo>
                    <a:pt x="706" y="4536"/>
                  </a:lnTo>
                  <a:lnTo>
                    <a:pt x="933" y="4360"/>
                  </a:lnTo>
                  <a:lnTo>
                    <a:pt x="1185" y="4184"/>
                  </a:lnTo>
                  <a:lnTo>
                    <a:pt x="1437" y="4007"/>
                  </a:lnTo>
                  <a:lnTo>
                    <a:pt x="1714" y="3881"/>
                  </a:lnTo>
                  <a:lnTo>
                    <a:pt x="2016" y="3755"/>
                  </a:lnTo>
                  <a:lnTo>
                    <a:pt x="2319" y="3680"/>
                  </a:lnTo>
                  <a:lnTo>
                    <a:pt x="2621" y="3629"/>
                  </a:lnTo>
                  <a:lnTo>
                    <a:pt x="2923" y="3654"/>
                  </a:lnTo>
                  <a:lnTo>
                    <a:pt x="3074" y="3680"/>
                  </a:lnTo>
                  <a:lnTo>
                    <a:pt x="3226" y="3730"/>
                  </a:lnTo>
                  <a:lnTo>
                    <a:pt x="3377" y="3780"/>
                  </a:lnTo>
                  <a:lnTo>
                    <a:pt x="3528" y="3856"/>
                  </a:lnTo>
                  <a:lnTo>
                    <a:pt x="4133" y="4234"/>
                  </a:lnTo>
                  <a:lnTo>
                    <a:pt x="4738" y="4662"/>
                  </a:lnTo>
                  <a:lnTo>
                    <a:pt x="5317" y="5116"/>
                  </a:lnTo>
                  <a:lnTo>
                    <a:pt x="5871" y="5544"/>
                  </a:lnTo>
                  <a:lnTo>
                    <a:pt x="6375" y="5947"/>
                  </a:lnTo>
                  <a:lnTo>
                    <a:pt x="6804" y="6275"/>
                  </a:lnTo>
                  <a:lnTo>
                    <a:pt x="7157" y="6502"/>
                  </a:lnTo>
                  <a:lnTo>
                    <a:pt x="7308" y="6577"/>
                  </a:lnTo>
                  <a:lnTo>
                    <a:pt x="7409" y="6628"/>
                  </a:lnTo>
                  <a:lnTo>
                    <a:pt x="7484" y="6628"/>
                  </a:lnTo>
                  <a:lnTo>
                    <a:pt x="7484" y="6603"/>
                  </a:lnTo>
                  <a:lnTo>
                    <a:pt x="7484" y="6577"/>
                  </a:lnTo>
                  <a:lnTo>
                    <a:pt x="7434" y="6502"/>
                  </a:lnTo>
                  <a:lnTo>
                    <a:pt x="7358" y="6401"/>
                  </a:lnTo>
                  <a:lnTo>
                    <a:pt x="6577" y="5620"/>
                  </a:lnTo>
                  <a:lnTo>
                    <a:pt x="6023" y="5040"/>
                  </a:lnTo>
                  <a:lnTo>
                    <a:pt x="5418" y="4360"/>
                  </a:lnTo>
                  <a:lnTo>
                    <a:pt x="4763" y="3554"/>
                  </a:lnTo>
                  <a:lnTo>
                    <a:pt x="4460" y="3125"/>
                  </a:lnTo>
                  <a:lnTo>
                    <a:pt x="4133" y="2697"/>
                  </a:lnTo>
                  <a:lnTo>
                    <a:pt x="3553" y="1840"/>
                  </a:lnTo>
                  <a:lnTo>
                    <a:pt x="3251" y="1462"/>
                  </a:lnTo>
                  <a:lnTo>
                    <a:pt x="2974" y="1135"/>
                  </a:lnTo>
                  <a:lnTo>
                    <a:pt x="2722" y="832"/>
                  </a:lnTo>
                  <a:lnTo>
                    <a:pt x="2470" y="605"/>
                  </a:lnTo>
                  <a:lnTo>
                    <a:pt x="2218" y="379"/>
                  </a:lnTo>
                  <a:lnTo>
                    <a:pt x="1991" y="227"/>
                  </a:lnTo>
                  <a:lnTo>
                    <a:pt x="1764" y="101"/>
                  </a:lnTo>
                  <a:lnTo>
                    <a:pt x="1563" y="26"/>
                  </a:lnTo>
                  <a:lnTo>
                    <a:pt x="136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27"/>
            <p:cNvSpPr/>
            <p:nvPr/>
          </p:nvSpPr>
          <p:spPr>
            <a:xfrm>
              <a:off x="3336575" y="430250"/>
              <a:ext cx="819600" cy="3881850"/>
            </a:xfrm>
            <a:custGeom>
              <a:rect b="b" l="l" r="r" t="t"/>
              <a:pathLst>
                <a:path extrusionOk="0" h="155274" w="32784">
                  <a:moveTo>
                    <a:pt x="32783" y="1"/>
                  </a:moveTo>
                  <a:lnTo>
                    <a:pt x="18370" y="9979"/>
                  </a:lnTo>
                  <a:lnTo>
                    <a:pt x="18345" y="12499"/>
                  </a:lnTo>
                  <a:lnTo>
                    <a:pt x="18269" y="19303"/>
                  </a:lnTo>
                  <a:lnTo>
                    <a:pt x="18168" y="23964"/>
                  </a:lnTo>
                  <a:lnTo>
                    <a:pt x="18042" y="29281"/>
                  </a:lnTo>
                  <a:lnTo>
                    <a:pt x="17891" y="35127"/>
                  </a:lnTo>
                  <a:lnTo>
                    <a:pt x="17690" y="41301"/>
                  </a:lnTo>
                  <a:lnTo>
                    <a:pt x="17438" y="47752"/>
                  </a:lnTo>
                  <a:lnTo>
                    <a:pt x="17135" y="54253"/>
                  </a:lnTo>
                  <a:lnTo>
                    <a:pt x="16959" y="57503"/>
                  </a:lnTo>
                  <a:lnTo>
                    <a:pt x="16783" y="60729"/>
                  </a:lnTo>
                  <a:lnTo>
                    <a:pt x="16581" y="63904"/>
                  </a:lnTo>
                  <a:lnTo>
                    <a:pt x="16354" y="67003"/>
                  </a:lnTo>
                  <a:lnTo>
                    <a:pt x="16102" y="70027"/>
                  </a:lnTo>
                  <a:lnTo>
                    <a:pt x="15850" y="72950"/>
                  </a:lnTo>
                  <a:lnTo>
                    <a:pt x="15573" y="75772"/>
                  </a:lnTo>
                  <a:lnTo>
                    <a:pt x="15296" y="78418"/>
                  </a:lnTo>
                  <a:lnTo>
                    <a:pt x="14994" y="80938"/>
                  </a:lnTo>
                  <a:lnTo>
                    <a:pt x="14641" y="83306"/>
                  </a:lnTo>
                  <a:lnTo>
                    <a:pt x="14288" y="85448"/>
                  </a:lnTo>
                  <a:lnTo>
                    <a:pt x="14112" y="86456"/>
                  </a:lnTo>
                  <a:lnTo>
                    <a:pt x="13935" y="87414"/>
                  </a:lnTo>
                  <a:lnTo>
                    <a:pt x="13658" y="88699"/>
                  </a:lnTo>
                  <a:lnTo>
                    <a:pt x="13330" y="89959"/>
                  </a:lnTo>
                  <a:lnTo>
                    <a:pt x="13003" y="91219"/>
                  </a:lnTo>
                  <a:lnTo>
                    <a:pt x="12650" y="92479"/>
                  </a:lnTo>
                  <a:lnTo>
                    <a:pt x="12297" y="93739"/>
                  </a:lnTo>
                  <a:lnTo>
                    <a:pt x="11894" y="94973"/>
                  </a:lnTo>
                  <a:lnTo>
                    <a:pt x="11491" y="96183"/>
                  </a:lnTo>
                  <a:lnTo>
                    <a:pt x="11088" y="97392"/>
                  </a:lnTo>
                  <a:lnTo>
                    <a:pt x="10634" y="98577"/>
                  </a:lnTo>
                  <a:lnTo>
                    <a:pt x="10206" y="99761"/>
                  </a:lnTo>
                  <a:lnTo>
                    <a:pt x="9752" y="100920"/>
                  </a:lnTo>
                  <a:lnTo>
                    <a:pt x="9274" y="102054"/>
                  </a:lnTo>
                  <a:lnTo>
                    <a:pt x="8341" y="104246"/>
                  </a:lnTo>
                  <a:lnTo>
                    <a:pt x="7384" y="106363"/>
                  </a:lnTo>
                  <a:lnTo>
                    <a:pt x="6426" y="108354"/>
                  </a:lnTo>
                  <a:lnTo>
                    <a:pt x="5494" y="110244"/>
                  </a:lnTo>
                  <a:lnTo>
                    <a:pt x="4587" y="112007"/>
                  </a:lnTo>
                  <a:lnTo>
                    <a:pt x="3730" y="113620"/>
                  </a:lnTo>
                  <a:lnTo>
                    <a:pt x="2924" y="115107"/>
                  </a:lnTo>
                  <a:lnTo>
                    <a:pt x="2168" y="116417"/>
                  </a:lnTo>
                  <a:lnTo>
                    <a:pt x="983" y="118534"/>
                  </a:lnTo>
                  <a:lnTo>
                    <a:pt x="807" y="118257"/>
                  </a:lnTo>
                  <a:lnTo>
                    <a:pt x="656" y="118055"/>
                  </a:lnTo>
                  <a:lnTo>
                    <a:pt x="530" y="117879"/>
                  </a:lnTo>
                  <a:lnTo>
                    <a:pt x="429" y="117778"/>
                  </a:lnTo>
                  <a:lnTo>
                    <a:pt x="328" y="117728"/>
                  </a:lnTo>
                  <a:lnTo>
                    <a:pt x="253" y="117728"/>
                  </a:lnTo>
                  <a:lnTo>
                    <a:pt x="177" y="117778"/>
                  </a:lnTo>
                  <a:lnTo>
                    <a:pt x="127" y="117853"/>
                  </a:lnTo>
                  <a:lnTo>
                    <a:pt x="102" y="117979"/>
                  </a:lnTo>
                  <a:lnTo>
                    <a:pt x="76" y="118156"/>
                  </a:lnTo>
                  <a:lnTo>
                    <a:pt x="76" y="118609"/>
                  </a:lnTo>
                  <a:lnTo>
                    <a:pt x="102" y="119214"/>
                  </a:lnTo>
                  <a:lnTo>
                    <a:pt x="202" y="119920"/>
                  </a:lnTo>
                  <a:lnTo>
                    <a:pt x="51" y="120222"/>
                  </a:lnTo>
                  <a:lnTo>
                    <a:pt x="1" y="120373"/>
                  </a:lnTo>
                  <a:lnTo>
                    <a:pt x="76" y="120373"/>
                  </a:lnTo>
                  <a:lnTo>
                    <a:pt x="253" y="120222"/>
                  </a:lnTo>
                  <a:lnTo>
                    <a:pt x="354" y="120928"/>
                  </a:lnTo>
                  <a:lnTo>
                    <a:pt x="505" y="121684"/>
                  </a:lnTo>
                  <a:lnTo>
                    <a:pt x="857" y="123372"/>
                  </a:lnTo>
                  <a:lnTo>
                    <a:pt x="1286" y="125136"/>
                  </a:lnTo>
                  <a:lnTo>
                    <a:pt x="1765" y="126900"/>
                  </a:lnTo>
                  <a:lnTo>
                    <a:pt x="2571" y="129646"/>
                  </a:lnTo>
                  <a:lnTo>
                    <a:pt x="3680" y="133351"/>
                  </a:lnTo>
                  <a:lnTo>
                    <a:pt x="5040" y="137634"/>
                  </a:lnTo>
                  <a:lnTo>
                    <a:pt x="5746" y="139852"/>
                  </a:lnTo>
                  <a:lnTo>
                    <a:pt x="6502" y="142094"/>
                  </a:lnTo>
                  <a:lnTo>
                    <a:pt x="7258" y="144287"/>
                  </a:lnTo>
                  <a:lnTo>
                    <a:pt x="8014" y="146403"/>
                  </a:lnTo>
                  <a:lnTo>
                    <a:pt x="8744" y="148344"/>
                  </a:lnTo>
                  <a:lnTo>
                    <a:pt x="9475" y="150133"/>
                  </a:lnTo>
                  <a:lnTo>
                    <a:pt x="9828" y="150939"/>
                  </a:lnTo>
                  <a:lnTo>
                    <a:pt x="10156" y="151670"/>
                  </a:lnTo>
                  <a:lnTo>
                    <a:pt x="10483" y="152350"/>
                  </a:lnTo>
                  <a:lnTo>
                    <a:pt x="10785" y="152930"/>
                  </a:lnTo>
                  <a:lnTo>
                    <a:pt x="11063" y="153434"/>
                  </a:lnTo>
                  <a:lnTo>
                    <a:pt x="11340" y="153862"/>
                  </a:lnTo>
                  <a:lnTo>
                    <a:pt x="11617" y="154190"/>
                  </a:lnTo>
                  <a:lnTo>
                    <a:pt x="11743" y="154316"/>
                  </a:lnTo>
                  <a:lnTo>
                    <a:pt x="11844" y="154442"/>
                  </a:lnTo>
                  <a:lnTo>
                    <a:pt x="12272" y="154744"/>
                  </a:lnTo>
                  <a:lnTo>
                    <a:pt x="12650" y="154971"/>
                  </a:lnTo>
                  <a:lnTo>
                    <a:pt x="12927" y="155147"/>
                  </a:lnTo>
                  <a:lnTo>
                    <a:pt x="13179" y="155223"/>
                  </a:lnTo>
                  <a:lnTo>
                    <a:pt x="13381" y="155273"/>
                  </a:lnTo>
                  <a:lnTo>
                    <a:pt x="13532" y="155273"/>
                  </a:lnTo>
                  <a:lnTo>
                    <a:pt x="13658" y="155223"/>
                  </a:lnTo>
                  <a:lnTo>
                    <a:pt x="13734" y="155147"/>
                  </a:lnTo>
                  <a:lnTo>
                    <a:pt x="13784" y="155046"/>
                  </a:lnTo>
                  <a:lnTo>
                    <a:pt x="13809" y="154920"/>
                  </a:lnTo>
                  <a:lnTo>
                    <a:pt x="13809" y="154694"/>
                  </a:lnTo>
                  <a:lnTo>
                    <a:pt x="13784" y="154517"/>
                  </a:lnTo>
                  <a:lnTo>
                    <a:pt x="13759" y="154442"/>
                  </a:lnTo>
                  <a:lnTo>
                    <a:pt x="12071" y="149352"/>
                  </a:lnTo>
                  <a:lnTo>
                    <a:pt x="10407" y="144387"/>
                  </a:lnTo>
                  <a:lnTo>
                    <a:pt x="8442" y="138617"/>
                  </a:lnTo>
                  <a:lnTo>
                    <a:pt x="6376" y="132645"/>
                  </a:lnTo>
                  <a:lnTo>
                    <a:pt x="5368" y="129772"/>
                  </a:lnTo>
                  <a:lnTo>
                    <a:pt x="4410" y="127076"/>
                  </a:lnTo>
                  <a:lnTo>
                    <a:pt x="3528" y="124632"/>
                  </a:lnTo>
                  <a:lnTo>
                    <a:pt x="2722" y="122515"/>
                  </a:lnTo>
                  <a:lnTo>
                    <a:pt x="2042" y="120777"/>
                  </a:lnTo>
                  <a:lnTo>
                    <a:pt x="1739" y="120096"/>
                  </a:lnTo>
                  <a:lnTo>
                    <a:pt x="1487" y="119542"/>
                  </a:lnTo>
                  <a:lnTo>
                    <a:pt x="1261" y="119063"/>
                  </a:lnTo>
                  <a:lnTo>
                    <a:pt x="1487" y="118735"/>
                  </a:lnTo>
                  <a:lnTo>
                    <a:pt x="1765" y="118357"/>
                  </a:lnTo>
                  <a:lnTo>
                    <a:pt x="2294" y="117476"/>
                  </a:lnTo>
                  <a:lnTo>
                    <a:pt x="2899" y="116417"/>
                  </a:lnTo>
                  <a:lnTo>
                    <a:pt x="3554" y="115208"/>
                  </a:lnTo>
                  <a:lnTo>
                    <a:pt x="4234" y="113847"/>
                  </a:lnTo>
                  <a:lnTo>
                    <a:pt x="4940" y="112335"/>
                  </a:lnTo>
                  <a:lnTo>
                    <a:pt x="5695" y="110697"/>
                  </a:lnTo>
                  <a:lnTo>
                    <a:pt x="6477" y="108933"/>
                  </a:lnTo>
                  <a:lnTo>
                    <a:pt x="7308" y="107069"/>
                  </a:lnTo>
                  <a:lnTo>
                    <a:pt x="8140" y="105078"/>
                  </a:lnTo>
                  <a:lnTo>
                    <a:pt x="8996" y="103012"/>
                  </a:lnTo>
                  <a:lnTo>
                    <a:pt x="9878" y="100845"/>
                  </a:lnTo>
                  <a:lnTo>
                    <a:pt x="11667" y="96309"/>
                  </a:lnTo>
                  <a:lnTo>
                    <a:pt x="13507" y="91521"/>
                  </a:lnTo>
                  <a:lnTo>
                    <a:pt x="15346" y="86607"/>
                  </a:lnTo>
                  <a:lnTo>
                    <a:pt x="17161" y="81593"/>
                  </a:lnTo>
                  <a:lnTo>
                    <a:pt x="18924" y="76553"/>
                  </a:lnTo>
                  <a:lnTo>
                    <a:pt x="20613" y="71589"/>
                  </a:lnTo>
                  <a:lnTo>
                    <a:pt x="22200" y="66776"/>
                  </a:lnTo>
                  <a:lnTo>
                    <a:pt x="23662" y="62165"/>
                  </a:lnTo>
                  <a:lnTo>
                    <a:pt x="24342" y="59973"/>
                  </a:lnTo>
                  <a:lnTo>
                    <a:pt x="24997" y="57856"/>
                  </a:lnTo>
                  <a:lnTo>
                    <a:pt x="25577" y="55815"/>
                  </a:lnTo>
                  <a:lnTo>
                    <a:pt x="26131" y="53875"/>
                  </a:lnTo>
                  <a:lnTo>
                    <a:pt x="26635" y="51934"/>
                  </a:lnTo>
                  <a:lnTo>
                    <a:pt x="27114" y="49919"/>
                  </a:lnTo>
                  <a:lnTo>
                    <a:pt x="27593" y="47852"/>
                  </a:lnTo>
                  <a:lnTo>
                    <a:pt x="28021" y="45736"/>
                  </a:lnTo>
                  <a:lnTo>
                    <a:pt x="28424" y="43569"/>
                  </a:lnTo>
                  <a:lnTo>
                    <a:pt x="28827" y="41351"/>
                  </a:lnTo>
                  <a:lnTo>
                    <a:pt x="29180" y="39134"/>
                  </a:lnTo>
                  <a:lnTo>
                    <a:pt x="29533" y="36866"/>
                  </a:lnTo>
                  <a:lnTo>
                    <a:pt x="29860" y="34623"/>
                  </a:lnTo>
                  <a:lnTo>
                    <a:pt x="30163" y="32355"/>
                  </a:lnTo>
                  <a:lnTo>
                    <a:pt x="30440" y="30113"/>
                  </a:lnTo>
                  <a:lnTo>
                    <a:pt x="30692" y="27895"/>
                  </a:lnTo>
                  <a:lnTo>
                    <a:pt x="30944" y="25678"/>
                  </a:lnTo>
                  <a:lnTo>
                    <a:pt x="31171" y="23511"/>
                  </a:lnTo>
                  <a:lnTo>
                    <a:pt x="31549" y="19303"/>
                  </a:lnTo>
                  <a:lnTo>
                    <a:pt x="31901" y="15346"/>
                  </a:lnTo>
                  <a:lnTo>
                    <a:pt x="32153" y="11693"/>
                  </a:lnTo>
                  <a:lnTo>
                    <a:pt x="32380" y="8392"/>
                  </a:lnTo>
                  <a:lnTo>
                    <a:pt x="32531" y="5569"/>
                  </a:lnTo>
                  <a:lnTo>
                    <a:pt x="32733" y="1487"/>
                  </a:lnTo>
                  <a:lnTo>
                    <a:pt x="327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27"/>
            <p:cNvSpPr/>
            <p:nvPr/>
          </p:nvSpPr>
          <p:spPr>
            <a:xfrm>
              <a:off x="3262875" y="2821575"/>
              <a:ext cx="199100" cy="536125"/>
            </a:xfrm>
            <a:custGeom>
              <a:rect b="b" l="l" r="r" t="t"/>
              <a:pathLst>
                <a:path extrusionOk="0" h="21445" w="7964">
                  <a:moveTo>
                    <a:pt x="7963" y="1"/>
                  </a:moveTo>
                  <a:lnTo>
                    <a:pt x="1" y="18370"/>
                  </a:lnTo>
                  <a:lnTo>
                    <a:pt x="1412" y="21445"/>
                  </a:lnTo>
                  <a:lnTo>
                    <a:pt x="2470" y="18295"/>
                  </a:lnTo>
                  <a:lnTo>
                    <a:pt x="3553" y="15044"/>
                  </a:lnTo>
                  <a:lnTo>
                    <a:pt x="4763" y="11264"/>
                  </a:lnTo>
                  <a:lnTo>
                    <a:pt x="5972" y="7409"/>
                  </a:lnTo>
                  <a:lnTo>
                    <a:pt x="6527" y="5595"/>
                  </a:lnTo>
                  <a:lnTo>
                    <a:pt x="7031" y="3957"/>
                  </a:lnTo>
                  <a:lnTo>
                    <a:pt x="7434" y="2495"/>
                  </a:lnTo>
                  <a:lnTo>
                    <a:pt x="7736" y="1311"/>
                  </a:lnTo>
                  <a:lnTo>
                    <a:pt x="7913" y="454"/>
                  </a:lnTo>
                  <a:lnTo>
                    <a:pt x="7963" y="177"/>
                  </a:lnTo>
                  <a:lnTo>
                    <a:pt x="796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27"/>
            <p:cNvSpPr/>
            <p:nvPr/>
          </p:nvSpPr>
          <p:spPr>
            <a:xfrm>
              <a:off x="3194200" y="3245550"/>
              <a:ext cx="313750" cy="162550"/>
            </a:xfrm>
            <a:custGeom>
              <a:rect b="b" l="l" r="r" t="t"/>
              <a:pathLst>
                <a:path extrusionOk="0" h="6502" w="12550">
                  <a:moveTo>
                    <a:pt x="1" y="0"/>
                  </a:moveTo>
                  <a:lnTo>
                    <a:pt x="152" y="4687"/>
                  </a:lnTo>
                  <a:lnTo>
                    <a:pt x="2092" y="5040"/>
                  </a:lnTo>
                  <a:lnTo>
                    <a:pt x="4058" y="5418"/>
                  </a:lnTo>
                  <a:lnTo>
                    <a:pt x="6326" y="5796"/>
                  </a:lnTo>
                  <a:lnTo>
                    <a:pt x="8568" y="6149"/>
                  </a:lnTo>
                  <a:lnTo>
                    <a:pt x="9576" y="6300"/>
                  </a:lnTo>
                  <a:lnTo>
                    <a:pt x="10483" y="6401"/>
                  </a:lnTo>
                  <a:lnTo>
                    <a:pt x="11239" y="6476"/>
                  </a:lnTo>
                  <a:lnTo>
                    <a:pt x="11819" y="6501"/>
                  </a:lnTo>
                  <a:lnTo>
                    <a:pt x="12020" y="6476"/>
                  </a:lnTo>
                  <a:lnTo>
                    <a:pt x="12172" y="6451"/>
                  </a:lnTo>
                  <a:lnTo>
                    <a:pt x="12247" y="6401"/>
                  </a:lnTo>
                  <a:lnTo>
                    <a:pt x="12272" y="6375"/>
                  </a:lnTo>
                  <a:lnTo>
                    <a:pt x="12247" y="6350"/>
                  </a:lnTo>
                  <a:lnTo>
                    <a:pt x="12222" y="6199"/>
                  </a:lnTo>
                  <a:lnTo>
                    <a:pt x="12197" y="6048"/>
                  </a:lnTo>
                  <a:lnTo>
                    <a:pt x="12172" y="5720"/>
                  </a:lnTo>
                  <a:lnTo>
                    <a:pt x="12222" y="5393"/>
                  </a:lnTo>
                  <a:lnTo>
                    <a:pt x="12298" y="5090"/>
                  </a:lnTo>
                  <a:lnTo>
                    <a:pt x="12373" y="4813"/>
                  </a:lnTo>
                  <a:lnTo>
                    <a:pt x="12449" y="4586"/>
                  </a:lnTo>
                  <a:lnTo>
                    <a:pt x="12550" y="438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27"/>
            <p:cNvSpPr/>
            <p:nvPr/>
          </p:nvSpPr>
          <p:spPr>
            <a:xfrm>
              <a:off x="3194200" y="3245550"/>
              <a:ext cx="313750" cy="162550"/>
            </a:xfrm>
            <a:custGeom>
              <a:rect b="b" l="l" r="r" t="t"/>
              <a:pathLst>
                <a:path extrusionOk="0" fill="none" h="6502" w="12550">
                  <a:moveTo>
                    <a:pt x="1" y="0"/>
                  </a:moveTo>
                  <a:lnTo>
                    <a:pt x="12550" y="4385"/>
                  </a:lnTo>
                  <a:lnTo>
                    <a:pt x="12550" y="4385"/>
                  </a:lnTo>
                  <a:lnTo>
                    <a:pt x="12449" y="4586"/>
                  </a:lnTo>
                  <a:lnTo>
                    <a:pt x="12373" y="4813"/>
                  </a:lnTo>
                  <a:lnTo>
                    <a:pt x="12298" y="5090"/>
                  </a:lnTo>
                  <a:lnTo>
                    <a:pt x="12222" y="5393"/>
                  </a:lnTo>
                  <a:lnTo>
                    <a:pt x="12172" y="5720"/>
                  </a:lnTo>
                  <a:lnTo>
                    <a:pt x="12197" y="6048"/>
                  </a:lnTo>
                  <a:lnTo>
                    <a:pt x="12222" y="6199"/>
                  </a:lnTo>
                  <a:lnTo>
                    <a:pt x="12247" y="6350"/>
                  </a:lnTo>
                  <a:lnTo>
                    <a:pt x="12247" y="6350"/>
                  </a:lnTo>
                  <a:lnTo>
                    <a:pt x="12272" y="6375"/>
                  </a:lnTo>
                  <a:lnTo>
                    <a:pt x="12247" y="6401"/>
                  </a:lnTo>
                  <a:lnTo>
                    <a:pt x="12172" y="6451"/>
                  </a:lnTo>
                  <a:lnTo>
                    <a:pt x="12020" y="6476"/>
                  </a:lnTo>
                  <a:lnTo>
                    <a:pt x="11819" y="6501"/>
                  </a:lnTo>
                  <a:lnTo>
                    <a:pt x="11239" y="6476"/>
                  </a:lnTo>
                  <a:lnTo>
                    <a:pt x="10483" y="6401"/>
                  </a:lnTo>
                  <a:lnTo>
                    <a:pt x="9576" y="6300"/>
                  </a:lnTo>
                  <a:lnTo>
                    <a:pt x="8568" y="6149"/>
                  </a:lnTo>
                  <a:lnTo>
                    <a:pt x="6326" y="5796"/>
                  </a:lnTo>
                  <a:lnTo>
                    <a:pt x="4058" y="5418"/>
                  </a:lnTo>
                  <a:lnTo>
                    <a:pt x="2092" y="5040"/>
                  </a:lnTo>
                  <a:lnTo>
                    <a:pt x="152" y="46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27"/>
            <p:cNvSpPr/>
            <p:nvPr/>
          </p:nvSpPr>
          <p:spPr>
            <a:xfrm>
              <a:off x="3266650" y="3418775"/>
              <a:ext cx="428400" cy="1417450"/>
            </a:xfrm>
            <a:custGeom>
              <a:rect b="b" l="l" r="r" t="t"/>
              <a:pathLst>
                <a:path extrusionOk="0" h="56698" w="17136">
                  <a:moveTo>
                    <a:pt x="1" y="1"/>
                  </a:moveTo>
                  <a:lnTo>
                    <a:pt x="1235" y="4259"/>
                  </a:lnTo>
                  <a:lnTo>
                    <a:pt x="2546" y="8871"/>
                  </a:lnTo>
                  <a:lnTo>
                    <a:pt x="4158" y="14490"/>
                  </a:lnTo>
                  <a:lnTo>
                    <a:pt x="5872" y="20638"/>
                  </a:lnTo>
                  <a:lnTo>
                    <a:pt x="7560" y="26837"/>
                  </a:lnTo>
                  <a:lnTo>
                    <a:pt x="9097" y="32608"/>
                  </a:lnTo>
                  <a:lnTo>
                    <a:pt x="9752" y="35203"/>
                  </a:lnTo>
                  <a:lnTo>
                    <a:pt x="10332" y="37471"/>
                  </a:lnTo>
                  <a:lnTo>
                    <a:pt x="10861" y="39562"/>
                  </a:lnTo>
                  <a:lnTo>
                    <a:pt x="11415" y="41553"/>
                  </a:lnTo>
                  <a:lnTo>
                    <a:pt x="11970" y="43443"/>
                  </a:lnTo>
                  <a:lnTo>
                    <a:pt x="12549" y="45257"/>
                  </a:lnTo>
                  <a:lnTo>
                    <a:pt x="13129" y="46945"/>
                  </a:lnTo>
                  <a:lnTo>
                    <a:pt x="13683" y="48533"/>
                  </a:lnTo>
                  <a:lnTo>
                    <a:pt x="14238" y="49994"/>
                  </a:lnTo>
                  <a:lnTo>
                    <a:pt x="14767" y="51330"/>
                  </a:lnTo>
                  <a:lnTo>
                    <a:pt x="15246" y="52514"/>
                  </a:lnTo>
                  <a:lnTo>
                    <a:pt x="15699" y="53598"/>
                  </a:lnTo>
                  <a:lnTo>
                    <a:pt x="16455" y="55286"/>
                  </a:lnTo>
                  <a:lnTo>
                    <a:pt x="16959" y="56319"/>
                  </a:lnTo>
                  <a:lnTo>
                    <a:pt x="17135" y="56697"/>
                  </a:lnTo>
                  <a:lnTo>
                    <a:pt x="16783" y="54984"/>
                  </a:lnTo>
                  <a:lnTo>
                    <a:pt x="15825" y="50700"/>
                  </a:lnTo>
                  <a:lnTo>
                    <a:pt x="15220" y="48004"/>
                  </a:lnTo>
                  <a:lnTo>
                    <a:pt x="14565" y="45131"/>
                  </a:lnTo>
                  <a:lnTo>
                    <a:pt x="13860" y="42284"/>
                  </a:lnTo>
                  <a:lnTo>
                    <a:pt x="13179" y="39587"/>
                  </a:lnTo>
                  <a:lnTo>
                    <a:pt x="12877" y="38454"/>
                  </a:lnTo>
                  <a:lnTo>
                    <a:pt x="12600" y="37471"/>
                  </a:lnTo>
                  <a:lnTo>
                    <a:pt x="12323" y="36538"/>
                  </a:lnTo>
                  <a:lnTo>
                    <a:pt x="12020" y="35631"/>
                  </a:lnTo>
                  <a:lnTo>
                    <a:pt x="11289" y="33540"/>
                  </a:lnTo>
                  <a:lnTo>
                    <a:pt x="10231" y="30617"/>
                  </a:lnTo>
                  <a:lnTo>
                    <a:pt x="8744" y="26358"/>
                  </a:lnTo>
                  <a:lnTo>
                    <a:pt x="7762" y="23536"/>
                  </a:lnTo>
                  <a:lnTo>
                    <a:pt x="6628" y="20185"/>
                  </a:lnTo>
                  <a:lnTo>
                    <a:pt x="5318" y="16229"/>
                  </a:lnTo>
                  <a:lnTo>
                    <a:pt x="3780" y="11592"/>
                  </a:lnTo>
                  <a:lnTo>
                    <a:pt x="2017" y="6200"/>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8" name="Google Shape;4438;p27"/>
          <p:cNvGrpSpPr/>
          <p:nvPr/>
        </p:nvGrpSpPr>
        <p:grpSpPr>
          <a:xfrm>
            <a:off x="-8825" y="-142875"/>
            <a:ext cx="9164460" cy="1127938"/>
            <a:chOff x="-8836" y="0"/>
            <a:chExt cx="7411613" cy="897682"/>
          </a:xfrm>
        </p:grpSpPr>
        <p:sp>
          <p:nvSpPr>
            <p:cNvPr id="4439" name="Google Shape;4439;p27"/>
            <p:cNvSpPr/>
            <p:nvPr/>
          </p:nvSpPr>
          <p:spPr>
            <a:xfrm>
              <a:off x="-2434" y="18509"/>
              <a:ext cx="2425408" cy="879173"/>
            </a:xfrm>
            <a:custGeom>
              <a:rect b="b" l="l" r="r" t="t"/>
              <a:pathLst>
                <a:path extrusionOk="0" h="31588" w="87143">
                  <a:moveTo>
                    <a:pt x="1" y="0"/>
                  </a:moveTo>
                  <a:lnTo>
                    <a:pt x="359" y="28314"/>
                  </a:lnTo>
                  <a:lnTo>
                    <a:pt x="487" y="28391"/>
                  </a:lnTo>
                  <a:lnTo>
                    <a:pt x="947" y="28621"/>
                  </a:lnTo>
                  <a:lnTo>
                    <a:pt x="1714" y="28928"/>
                  </a:lnTo>
                  <a:lnTo>
                    <a:pt x="2226" y="29133"/>
                  </a:lnTo>
                  <a:lnTo>
                    <a:pt x="2840" y="29337"/>
                  </a:lnTo>
                  <a:lnTo>
                    <a:pt x="3505" y="29542"/>
                  </a:lnTo>
                  <a:lnTo>
                    <a:pt x="4272" y="29772"/>
                  </a:lnTo>
                  <a:lnTo>
                    <a:pt x="5116" y="29977"/>
                  </a:lnTo>
                  <a:lnTo>
                    <a:pt x="6063" y="30207"/>
                  </a:lnTo>
                  <a:lnTo>
                    <a:pt x="7086" y="30437"/>
                  </a:lnTo>
                  <a:lnTo>
                    <a:pt x="8211" y="30642"/>
                  </a:lnTo>
                  <a:lnTo>
                    <a:pt x="9439" y="30846"/>
                  </a:lnTo>
                  <a:lnTo>
                    <a:pt x="10743" y="31025"/>
                  </a:lnTo>
                  <a:lnTo>
                    <a:pt x="12150" y="31179"/>
                  </a:lnTo>
                  <a:lnTo>
                    <a:pt x="13634" y="31332"/>
                  </a:lnTo>
                  <a:lnTo>
                    <a:pt x="15245" y="31435"/>
                  </a:lnTo>
                  <a:lnTo>
                    <a:pt x="16933" y="31537"/>
                  </a:lnTo>
                  <a:lnTo>
                    <a:pt x="18749" y="31562"/>
                  </a:lnTo>
                  <a:lnTo>
                    <a:pt x="20642" y="31588"/>
                  </a:lnTo>
                  <a:lnTo>
                    <a:pt x="22662" y="31537"/>
                  </a:lnTo>
                  <a:lnTo>
                    <a:pt x="24760" y="31460"/>
                  </a:lnTo>
                  <a:lnTo>
                    <a:pt x="26985" y="31332"/>
                  </a:lnTo>
                  <a:lnTo>
                    <a:pt x="29312" y="31153"/>
                  </a:lnTo>
                  <a:lnTo>
                    <a:pt x="31768" y="30897"/>
                  </a:lnTo>
                  <a:lnTo>
                    <a:pt x="34300" y="30590"/>
                  </a:lnTo>
                  <a:lnTo>
                    <a:pt x="36960" y="30232"/>
                  </a:lnTo>
                  <a:lnTo>
                    <a:pt x="39748" y="29772"/>
                  </a:lnTo>
                  <a:lnTo>
                    <a:pt x="42638" y="29260"/>
                  </a:lnTo>
                  <a:lnTo>
                    <a:pt x="45631" y="28672"/>
                  </a:lnTo>
                  <a:lnTo>
                    <a:pt x="47140" y="28340"/>
                  </a:lnTo>
                  <a:lnTo>
                    <a:pt x="48623" y="28007"/>
                  </a:lnTo>
                  <a:lnTo>
                    <a:pt x="50081" y="27623"/>
                  </a:lnTo>
                  <a:lnTo>
                    <a:pt x="51488" y="27240"/>
                  </a:lnTo>
                  <a:lnTo>
                    <a:pt x="52869" y="26831"/>
                  </a:lnTo>
                  <a:lnTo>
                    <a:pt x="54199" y="26421"/>
                  </a:lnTo>
                  <a:lnTo>
                    <a:pt x="55529" y="25961"/>
                  </a:lnTo>
                  <a:lnTo>
                    <a:pt x="56808" y="25501"/>
                  </a:lnTo>
                  <a:lnTo>
                    <a:pt x="58061" y="25040"/>
                  </a:lnTo>
                  <a:lnTo>
                    <a:pt x="59263" y="24554"/>
                  </a:lnTo>
                  <a:lnTo>
                    <a:pt x="60440" y="24043"/>
                  </a:lnTo>
                  <a:lnTo>
                    <a:pt x="61591" y="23531"/>
                  </a:lnTo>
                  <a:lnTo>
                    <a:pt x="62716" y="22994"/>
                  </a:lnTo>
                  <a:lnTo>
                    <a:pt x="63816" y="22457"/>
                  </a:lnTo>
                  <a:lnTo>
                    <a:pt x="64865" y="21920"/>
                  </a:lnTo>
                  <a:lnTo>
                    <a:pt x="65914" y="21357"/>
                  </a:lnTo>
                  <a:lnTo>
                    <a:pt x="66911" y="20794"/>
                  </a:lnTo>
                  <a:lnTo>
                    <a:pt x="67883" y="20206"/>
                  </a:lnTo>
                  <a:lnTo>
                    <a:pt x="68829" y="19618"/>
                  </a:lnTo>
                  <a:lnTo>
                    <a:pt x="69750" y="19030"/>
                  </a:lnTo>
                  <a:lnTo>
                    <a:pt x="70620" y="18441"/>
                  </a:lnTo>
                  <a:lnTo>
                    <a:pt x="71489" y="17853"/>
                  </a:lnTo>
                  <a:lnTo>
                    <a:pt x="72333" y="17239"/>
                  </a:lnTo>
                  <a:lnTo>
                    <a:pt x="73126" y="16651"/>
                  </a:lnTo>
                  <a:lnTo>
                    <a:pt x="73919" y="16037"/>
                  </a:lnTo>
                  <a:lnTo>
                    <a:pt x="74661" y="15423"/>
                  </a:lnTo>
                  <a:lnTo>
                    <a:pt x="75377" y="14809"/>
                  </a:lnTo>
                  <a:lnTo>
                    <a:pt x="76093" y="14221"/>
                  </a:lnTo>
                  <a:lnTo>
                    <a:pt x="77423" y="13019"/>
                  </a:lnTo>
                  <a:lnTo>
                    <a:pt x="78651" y="11817"/>
                  </a:lnTo>
                  <a:lnTo>
                    <a:pt x="79776" y="10640"/>
                  </a:lnTo>
                  <a:lnTo>
                    <a:pt x="80800" y="9489"/>
                  </a:lnTo>
                  <a:lnTo>
                    <a:pt x="81772" y="8364"/>
                  </a:lnTo>
                  <a:lnTo>
                    <a:pt x="82616" y="7290"/>
                  </a:lnTo>
                  <a:lnTo>
                    <a:pt x="83408" y="6266"/>
                  </a:lnTo>
                  <a:lnTo>
                    <a:pt x="84099" y="5295"/>
                  </a:lnTo>
                  <a:lnTo>
                    <a:pt x="84713" y="4374"/>
                  </a:lnTo>
                  <a:lnTo>
                    <a:pt x="85250" y="3530"/>
                  </a:lnTo>
                  <a:lnTo>
                    <a:pt x="85710" y="2762"/>
                  </a:lnTo>
                  <a:lnTo>
                    <a:pt x="86094" y="2072"/>
                  </a:lnTo>
                  <a:lnTo>
                    <a:pt x="86427" y="1483"/>
                  </a:lnTo>
                  <a:lnTo>
                    <a:pt x="86682" y="972"/>
                  </a:lnTo>
                  <a:lnTo>
                    <a:pt x="87040" y="256"/>
                  </a:lnTo>
                  <a:lnTo>
                    <a:pt x="87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27"/>
            <p:cNvSpPr/>
            <p:nvPr/>
          </p:nvSpPr>
          <p:spPr>
            <a:xfrm>
              <a:off x="4959537" y="18509"/>
              <a:ext cx="2424712" cy="879173"/>
            </a:xfrm>
            <a:custGeom>
              <a:rect b="b" l="l" r="r" t="t"/>
              <a:pathLst>
                <a:path extrusionOk="0" h="31588" w="87118">
                  <a:moveTo>
                    <a:pt x="1" y="0"/>
                  </a:moveTo>
                  <a:lnTo>
                    <a:pt x="103" y="256"/>
                  </a:lnTo>
                  <a:lnTo>
                    <a:pt x="436" y="972"/>
                  </a:lnTo>
                  <a:lnTo>
                    <a:pt x="691" y="1483"/>
                  </a:lnTo>
                  <a:lnTo>
                    <a:pt x="1024" y="2072"/>
                  </a:lnTo>
                  <a:lnTo>
                    <a:pt x="1408" y="2762"/>
                  </a:lnTo>
                  <a:lnTo>
                    <a:pt x="1868" y="3530"/>
                  </a:lnTo>
                  <a:lnTo>
                    <a:pt x="2405" y="4374"/>
                  </a:lnTo>
                  <a:lnTo>
                    <a:pt x="3045" y="5295"/>
                  </a:lnTo>
                  <a:lnTo>
                    <a:pt x="3735" y="6266"/>
                  </a:lnTo>
                  <a:lnTo>
                    <a:pt x="4502" y="7290"/>
                  </a:lnTo>
                  <a:lnTo>
                    <a:pt x="5372" y="8364"/>
                  </a:lnTo>
                  <a:lnTo>
                    <a:pt x="6318" y="9489"/>
                  </a:lnTo>
                  <a:lnTo>
                    <a:pt x="7342" y="10640"/>
                  </a:lnTo>
                  <a:lnTo>
                    <a:pt x="8492" y="11817"/>
                  </a:lnTo>
                  <a:lnTo>
                    <a:pt x="9720" y="13019"/>
                  </a:lnTo>
                  <a:lnTo>
                    <a:pt x="11050" y="14221"/>
                  </a:lnTo>
                  <a:lnTo>
                    <a:pt x="11741" y="14809"/>
                  </a:lnTo>
                  <a:lnTo>
                    <a:pt x="12457" y="15423"/>
                  </a:lnTo>
                  <a:lnTo>
                    <a:pt x="13224" y="16037"/>
                  </a:lnTo>
                  <a:lnTo>
                    <a:pt x="13992" y="16651"/>
                  </a:lnTo>
                  <a:lnTo>
                    <a:pt x="14810" y="17239"/>
                  </a:lnTo>
                  <a:lnTo>
                    <a:pt x="15629" y="17853"/>
                  </a:lnTo>
                  <a:lnTo>
                    <a:pt x="16498" y="18441"/>
                  </a:lnTo>
                  <a:lnTo>
                    <a:pt x="17393" y="19030"/>
                  </a:lnTo>
                  <a:lnTo>
                    <a:pt x="18289" y="19618"/>
                  </a:lnTo>
                  <a:lnTo>
                    <a:pt x="19235" y="20206"/>
                  </a:lnTo>
                  <a:lnTo>
                    <a:pt x="20207" y="20794"/>
                  </a:lnTo>
                  <a:lnTo>
                    <a:pt x="21230" y="21357"/>
                  </a:lnTo>
                  <a:lnTo>
                    <a:pt x="22253" y="21920"/>
                  </a:lnTo>
                  <a:lnTo>
                    <a:pt x="23302" y="22457"/>
                  </a:lnTo>
                  <a:lnTo>
                    <a:pt x="24402" y="22994"/>
                  </a:lnTo>
                  <a:lnTo>
                    <a:pt x="25527" y="23531"/>
                  </a:lnTo>
                  <a:lnTo>
                    <a:pt x="26678" y="24043"/>
                  </a:lnTo>
                  <a:lnTo>
                    <a:pt x="27855" y="24554"/>
                  </a:lnTo>
                  <a:lnTo>
                    <a:pt x="29082" y="25040"/>
                  </a:lnTo>
                  <a:lnTo>
                    <a:pt x="30336" y="25501"/>
                  </a:lnTo>
                  <a:lnTo>
                    <a:pt x="31614" y="25961"/>
                  </a:lnTo>
                  <a:lnTo>
                    <a:pt x="32919" y="26421"/>
                  </a:lnTo>
                  <a:lnTo>
                    <a:pt x="34249" y="26831"/>
                  </a:lnTo>
                  <a:lnTo>
                    <a:pt x="35630" y="27240"/>
                  </a:lnTo>
                  <a:lnTo>
                    <a:pt x="37062" y="27623"/>
                  </a:lnTo>
                  <a:lnTo>
                    <a:pt x="38495" y="28007"/>
                  </a:lnTo>
                  <a:lnTo>
                    <a:pt x="39978" y="28340"/>
                  </a:lnTo>
                  <a:lnTo>
                    <a:pt x="41487" y="28672"/>
                  </a:lnTo>
                  <a:lnTo>
                    <a:pt x="44505" y="29260"/>
                  </a:lnTo>
                  <a:lnTo>
                    <a:pt x="47396" y="29772"/>
                  </a:lnTo>
                  <a:lnTo>
                    <a:pt x="50158" y="30232"/>
                  </a:lnTo>
                  <a:lnTo>
                    <a:pt x="52818" y="30590"/>
                  </a:lnTo>
                  <a:lnTo>
                    <a:pt x="55376" y="30897"/>
                  </a:lnTo>
                  <a:lnTo>
                    <a:pt x="57806" y="31153"/>
                  </a:lnTo>
                  <a:lnTo>
                    <a:pt x="60133" y="31332"/>
                  </a:lnTo>
                  <a:lnTo>
                    <a:pt x="62358" y="31460"/>
                  </a:lnTo>
                  <a:lnTo>
                    <a:pt x="64456" y="31537"/>
                  </a:lnTo>
                  <a:lnTo>
                    <a:pt x="66476" y="31588"/>
                  </a:lnTo>
                  <a:lnTo>
                    <a:pt x="68369" y="31562"/>
                  </a:lnTo>
                  <a:lnTo>
                    <a:pt x="70185" y="31537"/>
                  </a:lnTo>
                  <a:lnTo>
                    <a:pt x="71873" y="31435"/>
                  </a:lnTo>
                  <a:lnTo>
                    <a:pt x="73485" y="31332"/>
                  </a:lnTo>
                  <a:lnTo>
                    <a:pt x="74994" y="31179"/>
                  </a:lnTo>
                  <a:lnTo>
                    <a:pt x="76400" y="31025"/>
                  </a:lnTo>
                  <a:lnTo>
                    <a:pt x="77705" y="30846"/>
                  </a:lnTo>
                  <a:lnTo>
                    <a:pt x="78907" y="30642"/>
                  </a:lnTo>
                  <a:lnTo>
                    <a:pt x="80032" y="30437"/>
                  </a:lnTo>
                  <a:lnTo>
                    <a:pt x="81055" y="30207"/>
                  </a:lnTo>
                  <a:lnTo>
                    <a:pt x="82002" y="29977"/>
                  </a:lnTo>
                  <a:lnTo>
                    <a:pt x="82846" y="29772"/>
                  </a:lnTo>
                  <a:lnTo>
                    <a:pt x="83613" y="29542"/>
                  </a:lnTo>
                  <a:lnTo>
                    <a:pt x="84304" y="29337"/>
                  </a:lnTo>
                  <a:lnTo>
                    <a:pt x="84892" y="29133"/>
                  </a:lnTo>
                  <a:lnTo>
                    <a:pt x="85404" y="28928"/>
                  </a:lnTo>
                  <a:lnTo>
                    <a:pt x="86171" y="28621"/>
                  </a:lnTo>
                  <a:lnTo>
                    <a:pt x="86631" y="28391"/>
                  </a:lnTo>
                  <a:lnTo>
                    <a:pt x="86785" y="28314"/>
                  </a:lnTo>
                  <a:lnTo>
                    <a:pt x="871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27"/>
            <p:cNvSpPr/>
            <p:nvPr/>
          </p:nvSpPr>
          <p:spPr>
            <a:xfrm>
              <a:off x="2138984" y="22768"/>
              <a:ext cx="3103825" cy="732551"/>
            </a:xfrm>
            <a:custGeom>
              <a:rect b="b" l="l" r="r" t="t"/>
              <a:pathLst>
                <a:path extrusionOk="0" h="26320" w="111518">
                  <a:moveTo>
                    <a:pt x="0" y="0"/>
                  </a:moveTo>
                  <a:lnTo>
                    <a:pt x="231" y="307"/>
                  </a:lnTo>
                  <a:lnTo>
                    <a:pt x="870" y="1151"/>
                  </a:lnTo>
                  <a:lnTo>
                    <a:pt x="1356" y="1740"/>
                  </a:lnTo>
                  <a:lnTo>
                    <a:pt x="1944" y="2430"/>
                  </a:lnTo>
                  <a:lnTo>
                    <a:pt x="2635" y="3223"/>
                  </a:lnTo>
                  <a:lnTo>
                    <a:pt x="3428" y="4118"/>
                  </a:lnTo>
                  <a:lnTo>
                    <a:pt x="4349" y="5090"/>
                  </a:lnTo>
                  <a:lnTo>
                    <a:pt x="5346" y="6113"/>
                  </a:lnTo>
                  <a:lnTo>
                    <a:pt x="6471" y="7188"/>
                  </a:lnTo>
                  <a:lnTo>
                    <a:pt x="7699" y="8339"/>
                  </a:lnTo>
                  <a:lnTo>
                    <a:pt x="9029" y="9515"/>
                  </a:lnTo>
                  <a:lnTo>
                    <a:pt x="10462" y="10717"/>
                  </a:lnTo>
                  <a:lnTo>
                    <a:pt x="12022" y="11919"/>
                  </a:lnTo>
                  <a:lnTo>
                    <a:pt x="13659" y="13147"/>
                  </a:lnTo>
                  <a:lnTo>
                    <a:pt x="14528" y="13787"/>
                  </a:lnTo>
                  <a:lnTo>
                    <a:pt x="15424" y="14400"/>
                  </a:lnTo>
                  <a:lnTo>
                    <a:pt x="16344" y="15014"/>
                  </a:lnTo>
                  <a:lnTo>
                    <a:pt x="17291" y="15603"/>
                  </a:lnTo>
                  <a:lnTo>
                    <a:pt x="18263" y="16216"/>
                  </a:lnTo>
                  <a:lnTo>
                    <a:pt x="19260" y="16805"/>
                  </a:lnTo>
                  <a:lnTo>
                    <a:pt x="20283" y="17393"/>
                  </a:lnTo>
                  <a:lnTo>
                    <a:pt x="21332" y="17981"/>
                  </a:lnTo>
                  <a:lnTo>
                    <a:pt x="22406" y="18570"/>
                  </a:lnTo>
                  <a:lnTo>
                    <a:pt x="23506" y="19132"/>
                  </a:lnTo>
                  <a:lnTo>
                    <a:pt x="24657" y="19669"/>
                  </a:lnTo>
                  <a:lnTo>
                    <a:pt x="25808" y="20207"/>
                  </a:lnTo>
                  <a:lnTo>
                    <a:pt x="26985" y="20718"/>
                  </a:lnTo>
                  <a:lnTo>
                    <a:pt x="28212" y="21230"/>
                  </a:lnTo>
                  <a:lnTo>
                    <a:pt x="29440" y="21716"/>
                  </a:lnTo>
                  <a:lnTo>
                    <a:pt x="30693" y="22202"/>
                  </a:lnTo>
                  <a:lnTo>
                    <a:pt x="31998" y="22662"/>
                  </a:lnTo>
                  <a:lnTo>
                    <a:pt x="33302" y="23071"/>
                  </a:lnTo>
                  <a:lnTo>
                    <a:pt x="34658" y="23506"/>
                  </a:lnTo>
                  <a:lnTo>
                    <a:pt x="36013" y="23890"/>
                  </a:lnTo>
                  <a:lnTo>
                    <a:pt x="37420" y="24248"/>
                  </a:lnTo>
                  <a:lnTo>
                    <a:pt x="38827" y="24580"/>
                  </a:lnTo>
                  <a:lnTo>
                    <a:pt x="40285" y="24887"/>
                  </a:lnTo>
                  <a:lnTo>
                    <a:pt x="41768" y="25169"/>
                  </a:lnTo>
                  <a:lnTo>
                    <a:pt x="43252" y="25424"/>
                  </a:lnTo>
                  <a:lnTo>
                    <a:pt x="44786" y="25655"/>
                  </a:lnTo>
                  <a:lnTo>
                    <a:pt x="46347" y="25859"/>
                  </a:lnTo>
                  <a:lnTo>
                    <a:pt x="47907" y="26013"/>
                  </a:lnTo>
                  <a:lnTo>
                    <a:pt x="49518" y="26140"/>
                  </a:lnTo>
                  <a:lnTo>
                    <a:pt x="51155" y="26243"/>
                  </a:lnTo>
                  <a:lnTo>
                    <a:pt x="52818" y="26294"/>
                  </a:lnTo>
                  <a:lnTo>
                    <a:pt x="54506" y="26320"/>
                  </a:lnTo>
                  <a:lnTo>
                    <a:pt x="56526" y="26294"/>
                  </a:lnTo>
                  <a:lnTo>
                    <a:pt x="58521" y="26243"/>
                  </a:lnTo>
                  <a:lnTo>
                    <a:pt x="60465" y="26140"/>
                  </a:lnTo>
                  <a:lnTo>
                    <a:pt x="62384" y="26013"/>
                  </a:lnTo>
                  <a:lnTo>
                    <a:pt x="64225" y="25859"/>
                  </a:lnTo>
                  <a:lnTo>
                    <a:pt x="66041" y="25655"/>
                  </a:lnTo>
                  <a:lnTo>
                    <a:pt x="67806" y="25424"/>
                  </a:lnTo>
                  <a:lnTo>
                    <a:pt x="69545" y="25169"/>
                  </a:lnTo>
                  <a:lnTo>
                    <a:pt x="71233" y="24887"/>
                  </a:lnTo>
                  <a:lnTo>
                    <a:pt x="72896" y="24580"/>
                  </a:lnTo>
                  <a:lnTo>
                    <a:pt x="74482" y="24248"/>
                  </a:lnTo>
                  <a:lnTo>
                    <a:pt x="76067" y="23890"/>
                  </a:lnTo>
                  <a:lnTo>
                    <a:pt x="77576" y="23506"/>
                  </a:lnTo>
                  <a:lnTo>
                    <a:pt x="79060" y="23071"/>
                  </a:lnTo>
                  <a:lnTo>
                    <a:pt x="80518" y="22662"/>
                  </a:lnTo>
                  <a:lnTo>
                    <a:pt x="81925" y="22202"/>
                  </a:lnTo>
                  <a:lnTo>
                    <a:pt x="83280" y="21716"/>
                  </a:lnTo>
                  <a:lnTo>
                    <a:pt x="84610" y="21230"/>
                  </a:lnTo>
                  <a:lnTo>
                    <a:pt x="85915" y="20718"/>
                  </a:lnTo>
                  <a:lnTo>
                    <a:pt x="87168" y="20207"/>
                  </a:lnTo>
                  <a:lnTo>
                    <a:pt x="88396" y="19669"/>
                  </a:lnTo>
                  <a:lnTo>
                    <a:pt x="89572" y="19132"/>
                  </a:lnTo>
                  <a:lnTo>
                    <a:pt x="90723" y="18570"/>
                  </a:lnTo>
                  <a:lnTo>
                    <a:pt x="91823" y="17981"/>
                  </a:lnTo>
                  <a:lnTo>
                    <a:pt x="92897" y="17393"/>
                  </a:lnTo>
                  <a:lnTo>
                    <a:pt x="93946" y="16805"/>
                  </a:lnTo>
                  <a:lnTo>
                    <a:pt x="94943" y="16216"/>
                  </a:lnTo>
                  <a:lnTo>
                    <a:pt x="95915" y="15603"/>
                  </a:lnTo>
                  <a:lnTo>
                    <a:pt x="96836" y="15014"/>
                  </a:lnTo>
                  <a:lnTo>
                    <a:pt x="97757" y="14400"/>
                  </a:lnTo>
                  <a:lnTo>
                    <a:pt x="98627" y="13787"/>
                  </a:lnTo>
                  <a:lnTo>
                    <a:pt x="99471" y="13147"/>
                  </a:lnTo>
                  <a:lnTo>
                    <a:pt x="100264" y="12533"/>
                  </a:lnTo>
                  <a:lnTo>
                    <a:pt x="101031" y="11919"/>
                  </a:lnTo>
                  <a:lnTo>
                    <a:pt x="101773" y="11306"/>
                  </a:lnTo>
                  <a:lnTo>
                    <a:pt x="102489" y="10717"/>
                  </a:lnTo>
                  <a:lnTo>
                    <a:pt x="103179" y="10104"/>
                  </a:lnTo>
                  <a:lnTo>
                    <a:pt x="103819" y="9515"/>
                  </a:lnTo>
                  <a:lnTo>
                    <a:pt x="105047" y="8339"/>
                  </a:lnTo>
                  <a:lnTo>
                    <a:pt x="106146" y="7188"/>
                  </a:lnTo>
                  <a:lnTo>
                    <a:pt x="107118" y="6113"/>
                  </a:lnTo>
                  <a:lnTo>
                    <a:pt x="108014" y="5090"/>
                  </a:lnTo>
                  <a:lnTo>
                    <a:pt x="108781" y="4118"/>
                  </a:lnTo>
                  <a:lnTo>
                    <a:pt x="109446" y="3223"/>
                  </a:lnTo>
                  <a:lnTo>
                    <a:pt x="110009" y="2430"/>
                  </a:lnTo>
                  <a:lnTo>
                    <a:pt x="110495" y="1740"/>
                  </a:lnTo>
                  <a:lnTo>
                    <a:pt x="110853" y="1151"/>
                  </a:lnTo>
                  <a:lnTo>
                    <a:pt x="111364" y="307"/>
                  </a:lnTo>
                  <a:lnTo>
                    <a:pt x="11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27"/>
            <p:cNvSpPr/>
            <p:nvPr/>
          </p:nvSpPr>
          <p:spPr>
            <a:xfrm>
              <a:off x="-8836" y="0"/>
              <a:ext cx="1929238" cy="597981"/>
            </a:xfrm>
            <a:custGeom>
              <a:rect b="b" l="l" r="r" t="t"/>
              <a:pathLst>
                <a:path extrusionOk="0" h="21485" w="69316">
                  <a:moveTo>
                    <a:pt x="63816" y="0"/>
                  </a:moveTo>
                  <a:lnTo>
                    <a:pt x="62972" y="844"/>
                  </a:lnTo>
                  <a:lnTo>
                    <a:pt x="62102" y="1688"/>
                  </a:lnTo>
                  <a:lnTo>
                    <a:pt x="61233" y="2507"/>
                  </a:lnTo>
                  <a:lnTo>
                    <a:pt x="60338" y="3299"/>
                  </a:lnTo>
                  <a:lnTo>
                    <a:pt x="59442" y="4092"/>
                  </a:lnTo>
                  <a:lnTo>
                    <a:pt x="58522" y="4860"/>
                  </a:lnTo>
                  <a:lnTo>
                    <a:pt x="57601" y="5601"/>
                  </a:lnTo>
                  <a:lnTo>
                    <a:pt x="56629" y="6318"/>
                  </a:lnTo>
                  <a:lnTo>
                    <a:pt x="55836" y="6880"/>
                  </a:lnTo>
                  <a:lnTo>
                    <a:pt x="55043" y="7443"/>
                  </a:lnTo>
                  <a:lnTo>
                    <a:pt x="54225" y="7980"/>
                  </a:lnTo>
                  <a:lnTo>
                    <a:pt x="53380" y="8492"/>
                  </a:lnTo>
                  <a:lnTo>
                    <a:pt x="52562" y="9003"/>
                  </a:lnTo>
                  <a:lnTo>
                    <a:pt x="51718" y="9489"/>
                  </a:lnTo>
                  <a:lnTo>
                    <a:pt x="50848" y="9950"/>
                  </a:lnTo>
                  <a:lnTo>
                    <a:pt x="49979" y="10410"/>
                  </a:lnTo>
                  <a:lnTo>
                    <a:pt x="49109" y="10845"/>
                  </a:lnTo>
                  <a:lnTo>
                    <a:pt x="48239" y="11254"/>
                  </a:lnTo>
                  <a:lnTo>
                    <a:pt x="47344" y="11663"/>
                  </a:lnTo>
                  <a:lnTo>
                    <a:pt x="46449" y="12047"/>
                  </a:lnTo>
                  <a:lnTo>
                    <a:pt x="45554" y="12431"/>
                  </a:lnTo>
                  <a:lnTo>
                    <a:pt x="44633" y="12789"/>
                  </a:lnTo>
                  <a:lnTo>
                    <a:pt x="42817" y="13479"/>
                  </a:lnTo>
                  <a:lnTo>
                    <a:pt x="41589" y="13837"/>
                  </a:lnTo>
                  <a:lnTo>
                    <a:pt x="40387" y="14170"/>
                  </a:lnTo>
                  <a:lnTo>
                    <a:pt x="39159" y="14477"/>
                  </a:lnTo>
                  <a:lnTo>
                    <a:pt x="37932" y="14758"/>
                  </a:lnTo>
                  <a:lnTo>
                    <a:pt x="36704" y="15014"/>
                  </a:lnTo>
                  <a:lnTo>
                    <a:pt x="35451" y="15244"/>
                  </a:lnTo>
                  <a:lnTo>
                    <a:pt x="34223" y="15474"/>
                  </a:lnTo>
                  <a:lnTo>
                    <a:pt x="32970" y="15679"/>
                  </a:lnTo>
                  <a:lnTo>
                    <a:pt x="31716" y="15858"/>
                  </a:lnTo>
                  <a:lnTo>
                    <a:pt x="30463" y="16011"/>
                  </a:lnTo>
                  <a:lnTo>
                    <a:pt x="29210" y="16139"/>
                  </a:lnTo>
                  <a:lnTo>
                    <a:pt x="27957" y="16267"/>
                  </a:lnTo>
                  <a:lnTo>
                    <a:pt x="26703" y="16369"/>
                  </a:lnTo>
                  <a:lnTo>
                    <a:pt x="25424" y="16446"/>
                  </a:lnTo>
                  <a:lnTo>
                    <a:pt x="24171" y="16523"/>
                  </a:lnTo>
                  <a:lnTo>
                    <a:pt x="22918" y="16574"/>
                  </a:lnTo>
                  <a:lnTo>
                    <a:pt x="20462" y="16676"/>
                  </a:lnTo>
                  <a:lnTo>
                    <a:pt x="17956" y="16728"/>
                  </a:lnTo>
                  <a:lnTo>
                    <a:pt x="15424" y="16728"/>
                  </a:lnTo>
                  <a:lnTo>
                    <a:pt x="14170" y="16676"/>
                  </a:lnTo>
                  <a:lnTo>
                    <a:pt x="12917" y="16625"/>
                  </a:lnTo>
                  <a:lnTo>
                    <a:pt x="11638" y="16523"/>
                  </a:lnTo>
                  <a:lnTo>
                    <a:pt x="10411" y="16395"/>
                  </a:lnTo>
                  <a:lnTo>
                    <a:pt x="9157" y="16216"/>
                  </a:lnTo>
                  <a:lnTo>
                    <a:pt x="7930" y="16011"/>
                  </a:lnTo>
                  <a:lnTo>
                    <a:pt x="6702" y="15730"/>
                  </a:lnTo>
                  <a:lnTo>
                    <a:pt x="5500" y="15423"/>
                  </a:lnTo>
                  <a:lnTo>
                    <a:pt x="4323" y="15065"/>
                  </a:lnTo>
                  <a:lnTo>
                    <a:pt x="3735" y="14860"/>
                  </a:lnTo>
                  <a:lnTo>
                    <a:pt x="3172" y="14630"/>
                  </a:lnTo>
                  <a:lnTo>
                    <a:pt x="2635" y="14400"/>
                  </a:lnTo>
                  <a:lnTo>
                    <a:pt x="2098" y="14144"/>
                  </a:lnTo>
                  <a:lnTo>
                    <a:pt x="1944" y="14068"/>
                  </a:lnTo>
                  <a:lnTo>
                    <a:pt x="1791" y="14016"/>
                  </a:lnTo>
                  <a:lnTo>
                    <a:pt x="1612" y="13991"/>
                  </a:lnTo>
                  <a:lnTo>
                    <a:pt x="1458" y="13965"/>
                  </a:lnTo>
                  <a:lnTo>
                    <a:pt x="1305" y="13965"/>
                  </a:lnTo>
                  <a:lnTo>
                    <a:pt x="1152" y="13991"/>
                  </a:lnTo>
                  <a:lnTo>
                    <a:pt x="870" y="14068"/>
                  </a:lnTo>
                  <a:lnTo>
                    <a:pt x="614" y="14195"/>
                  </a:lnTo>
                  <a:lnTo>
                    <a:pt x="384" y="14349"/>
                  </a:lnTo>
                  <a:lnTo>
                    <a:pt x="180" y="14553"/>
                  </a:lnTo>
                  <a:lnTo>
                    <a:pt x="1" y="14784"/>
                  </a:lnTo>
                  <a:lnTo>
                    <a:pt x="1" y="16395"/>
                  </a:lnTo>
                  <a:lnTo>
                    <a:pt x="128" y="16523"/>
                  </a:lnTo>
                  <a:lnTo>
                    <a:pt x="308" y="16676"/>
                  </a:lnTo>
                  <a:lnTo>
                    <a:pt x="1" y="16600"/>
                  </a:lnTo>
                  <a:lnTo>
                    <a:pt x="1" y="19797"/>
                  </a:lnTo>
                  <a:lnTo>
                    <a:pt x="1152" y="20053"/>
                  </a:lnTo>
                  <a:lnTo>
                    <a:pt x="2303" y="20308"/>
                  </a:lnTo>
                  <a:lnTo>
                    <a:pt x="3454" y="20539"/>
                  </a:lnTo>
                  <a:lnTo>
                    <a:pt x="4605" y="20718"/>
                  </a:lnTo>
                  <a:lnTo>
                    <a:pt x="5755" y="20897"/>
                  </a:lnTo>
                  <a:lnTo>
                    <a:pt x="6932" y="21050"/>
                  </a:lnTo>
                  <a:lnTo>
                    <a:pt x="8083" y="21178"/>
                  </a:lnTo>
                  <a:lnTo>
                    <a:pt x="9260" y="21280"/>
                  </a:lnTo>
                  <a:lnTo>
                    <a:pt x="10436" y="21383"/>
                  </a:lnTo>
                  <a:lnTo>
                    <a:pt x="11613" y="21434"/>
                  </a:lnTo>
                  <a:lnTo>
                    <a:pt x="12789" y="21485"/>
                  </a:lnTo>
                  <a:lnTo>
                    <a:pt x="16319" y="21485"/>
                  </a:lnTo>
                  <a:lnTo>
                    <a:pt x="17495" y="21434"/>
                  </a:lnTo>
                  <a:lnTo>
                    <a:pt x="18672" y="21383"/>
                  </a:lnTo>
                  <a:lnTo>
                    <a:pt x="19849" y="21306"/>
                  </a:lnTo>
                  <a:lnTo>
                    <a:pt x="21051" y="21229"/>
                  </a:lnTo>
                  <a:lnTo>
                    <a:pt x="22227" y="21101"/>
                  </a:lnTo>
                  <a:lnTo>
                    <a:pt x="23404" y="20999"/>
                  </a:lnTo>
                  <a:lnTo>
                    <a:pt x="24555" y="20846"/>
                  </a:lnTo>
                  <a:lnTo>
                    <a:pt x="25731" y="20692"/>
                  </a:lnTo>
                  <a:lnTo>
                    <a:pt x="28085" y="20334"/>
                  </a:lnTo>
                  <a:lnTo>
                    <a:pt x="30386" y="19925"/>
                  </a:lnTo>
                  <a:lnTo>
                    <a:pt x="32688" y="19464"/>
                  </a:lnTo>
                  <a:lnTo>
                    <a:pt x="34990" y="18953"/>
                  </a:lnTo>
                  <a:lnTo>
                    <a:pt x="37241" y="18416"/>
                  </a:lnTo>
                  <a:lnTo>
                    <a:pt x="38878" y="17955"/>
                  </a:lnTo>
                  <a:lnTo>
                    <a:pt x="40515" y="17495"/>
                  </a:lnTo>
                  <a:lnTo>
                    <a:pt x="42152" y="16983"/>
                  </a:lnTo>
                  <a:lnTo>
                    <a:pt x="43763" y="16421"/>
                  </a:lnTo>
                  <a:lnTo>
                    <a:pt x="45605" y="15832"/>
                  </a:lnTo>
                  <a:lnTo>
                    <a:pt x="46526" y="15525"/>
                  </a:lnTo>
                  <a:lnTo>
                    <a:pt x="47421" y="15193"/>
                  </a:lnTo>
                  <a:lnTo>
                    <a:pt x="48316" y="14835"/>
                  </a:lnTo>
                  <a:lnTo>
                    <a:pt x="49211" y="14477"/>
                  </a:lnTo>
                  <a:lnTo>
                    <a:pt x="50107" y="14119"/>
                  </a:lnTo>
                  <a:lnTo>
                    <a:pt x="50976" y="13709"/>
                  </a:lnTo>
                  <a:lnTo>
                    <a:pt x="51871" y="13326"/>
                  </a:lnTo>
                  <a:lnTo>
                    <a:pt x="52715" y="12891"/>
                  </a:lnTo>
                  <a:lnTo>
                    <a:pt x="53585" y="12456"/>
                  </a:lnTo>
                  <a:lnTo>
                    <a:pt x="54429" y="12021"/>
                  </a:lnTo>
                  <a:lnTo>
                    <a:pt x="55273" y="11561"/>
                  </a:lnTo>
                  <a:lnTo>
                    <a:pt x="56117" y="11075"/>
                  </a:lnTo>
                  <a:lnTo>
                    <a:pt x="56936" y="10589"/>
                  </a:lnTo>
                  <a:lnTo>
                    <a:pt x="57754" y="10077"/>
                  </a:lnTo>
                  <a:lnTo>
                    <a:pt x="58573" y="9566"/>
                  </a:lnTo>
                  <a:lnTo>
                    <a:pt x="59366" y="9029"/>
                  </a:lnTo>
                  <a:lnTo>
                    <a:pt x="60158" y="8492"/>
                  </a:lnTo>
                  <a:lnTo>
                    <a:pt x="60926" y="7929"/>
                  </a:lnTo>
                  <a:lnTo>
                    <a:pt x="61693" y="7341"/>
                  </a:lnTo>
                  <a:lnTo>
                    <a:pt x="62435" y="6752"/>
                  </a:lnTo>
                  <a:lnTo>
                    <a:pt x="63177" y="6139"/>
                  </a:lnTo>
                  <a:lnTo>
                    <a:pt x="63918" y="5525"/>
                  </a:lnTo>
                  <a:lnTo>
                    <a:pt x="64635" y="4885"/>
                  </a:lnTo>
                  <a:lnTo>
                    <a:pt x="65351" y="4220"/>
                  </a:lnTo>
                  <a:lnTo>
                    <a:pt x="66041" y="3555"/>
                  </a:lnTo>
                  <a:lnTo>
                    <a:pt x="66706" y="2890"/>
                  </a:lnTo>
                  <a:lnTo>
                    <a:pt x="67397" y="2174"/>
                  </a:lnTo>
                  <a:lnTo>
                    <a:pt x="68036" y="1483"/>
                  </a:lnTo>
                  <a:lnTo>
                    <a:pt x="68676" y="742"/>
                  </a:lnTo>
                  <a:lnTo>
                    <a:pt x="6931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27"/>
            <p:cNvSpPr/>
            <p:nvPr/>
          </p:nvSpPr>
          <p:spPr>
            <a:xfrm>
              <a:off x="743640" y="0"/>
              <a:ext cx="1490013" cy="714739"/>
            </a:xfrm>
            <a:custGeom>
              <a:rect b="b" l="l" r="r" t="t"/>
              <a:pathLst>
                <a:path extrusionOk="0" h="25680" w="53535">
                  <a:moveTo>
                    <a:pt x="49570" y="0"/>
                  </a:moveTo>
                  <a:lnTo>
                    <a:pt x="48444" y="1304"/>
                  </a:lnTo>
                  <a:lnTo>
                    <a:pt x="47293" y="2558"/>
                  </a:lnTo>
                  <a:lnTo>
                    <a:pt x="46091" y="3785"/>
                  </a:lnTo>
                  <a:lnTo>
                    <a:pt x="44863" y="4988"/>
                  </a:lnTo>
                  <a:lnTo>
                    <a:pt x="43610" y="6164"/>
                  </a:lnTo>
                  <a:lnTo>
                    <a:pt x="42331" y="7290"/>
                  </a:lnTo>
                  <a:lnTo>
                    <a:pt x="41027" y="8389"/>
                  </a:lnTo>
                  <a:lnTo>
                    <a:pt x="39671" y="9438"/>
                  </a:lnTo>
                  <a:lnTo>
                    <a:pt x="38316" y="10461"/>
                  </a:lnTo>
                  <a:lnTo>
                    <a:pt x="36909" y="11459"/>
                  </a:lnTo>
                  <a:lnTo>
                    <a:pt x="35477" y="12405"/>
                  </a:lnTo>
                  <a:lnTo>
                    <a:pt x="34044" y="13300"/>
                  </a:lnTo>
                  <a:lnTo>
                    <a:pt x="32561" y="14170"/>
                  </a:lnTo>
                  <a:lnTo>
                    <a:pt x="31077" y="15014"/>
                  </a:lnTo>
                  <a:lnTo>
                    <a:pt x="29543" y="15807"/>
                  </a:lnTo>
                  <a:lnTo>
                    <a:pt x="28008" y="16549"/>
                  </a:lnTo>
                  <a:lnTo>
                    <a:pt x="26448" y="17265"/>
                  </a:lnTo>
                  <a:lnTo>
                    <a:pt x="24888" y="17930"/>
                  </a:lnTo>
                  <a:lnTo>
                    <a:pt x="23302" y="18569"/>
                  </a:lnTo>
                  <a:lnTo>
                    <a:pt x="21690" y="19157"/>
                  </a:lnTo>
                  <a:lnTo>
                    <a:pt x="20053" y="19695"/>
                  </a:lnTo>
                  <a:lnTo>
                    <a:pt x="18417" y="20180"/>
                  </a:lnTo>
                  <a:lnTo>
                    <a:pt x="16780" y="20641"/>
                  </a:lnTo>
                  <a:lnTo>
                    <a:pt x="15117" y="21050"/>
                  </a:lnTo>
                  <a:lnTo>
                    <a:pt x="13429" y="21408"/>
                  </a:lnTo>
                  <a:lnTo>
                    <a:pt x="11741" y="21715"/>
                  </a:lnTo>
                  <a:lnTo>
                    <a:pt x="10053" y="21996"/>
                  </a:lnTo>
                  <a:lnTo>
                    <a:pt x="8365" y="22201"/>
                  </a:lnTo>
                  <a:lnTo>
                    <a:pt x="6651" y="22380"/>
                  </a:lnTo>
                  <a:lnTo>
                    <a:pt x="4937" y="22508"/>
                  </a:lnTo>
                  <a:lnTo>
                    <a:pt x="3224" y="22559"/>
                  </a:lnTo>
                  <a:lnTo>
                    <a:pt x="1510" y="22585"/>
                  </a:lnTo>
                  <a:lnTo>
                    <a:pt x="1331" y="22610"/>
                  </a:lnTo>
                  <a:lnTo>
                    <a:pt x="1152" y="22636"/>
                  </a:lnTo>
                  <a:lnTo>
                    <a:pt x="998" y="22661"/>
                  </a:lnTo>
                  <a:lnTo>
                    <a:pt x="845" y="22713"/>
                  </a:lnTo>
                  <a:lnTo>
                    <a:pt x="717" y="22789"/>
                  </a:lnTo>
                  <a:lnTo>
                    <a:pt x="589" y="22866"/>
                  </a:lnTo>
                  <a:lnTo>
                    <a:pt x="487" y="22968"/>
                  </a:lnTo>
                  <a:lnTo>
                    <a:pt x="384" y="23071"/>
                  </a:lnTo>
                  <a:lnTo>
                    <a:pt x="205" y="23301"/>
                  </a:lnTo>
                  <a:lnTo>
                    <a:pt x="103" y="23582"/>
                  </a:lnTo>
                  <a:lnTo>
                    <a:pt x="26" y="23838"/>
                  </a:lnTo>
                  <a:lnTo>
                    <a:pt x="1" y="24145"/>
                  </a:lnTo>
                  <a:lnTo>
                    <a:pt x="26" y="24426"/>
                  </a:lnTo>
                  <a:lnTo>
                    <a:pt x="103" y="24708"/>
                  </a:lnTo>
                  <a:lnTo>
                    <a:pt x="205" y="24963"/>
                  </a:lnTo>
                  <a:lnTo>
                    <a:pt x="384" y="25194"/>
                  </a:lnTo>
                  <a:lnTo>
                    <a:pt x="487" y="25296"/>
                  </a:lnTo>
                  <a:lnTo>
                    <a:pt x="589" y="25398"/>
                  </a:lnTo>
                  <a:lnTo>
                    <a:pt x="717" y="25475"/>
                  </a:lnTo>
                  <a:lnTo>
                    <a:pt x="845" y="25552"/>
                  </a:lnTo>
                  <a:lnTo>
                    <a:pt x="998" y="25603"/>
                  </a:lnTo>
                  <a:lnTo>
                    <a:pt x="1152" y="25654"/>
                  </a:lnTo>
                  <a:lnTo>
                    <a:pt x="1331" y="25680"/>
                  </a:lnTo>
                  <a:lnTo>
                    <a:pt x="1510" y="25680"/>
                  </a:lnTo>
                  <a:lnTo>
                    <a:pt x="3377" y="25654"/>
                  </a:lnTo>
                  <a:lnTo>
                    <a:pt x="5270" y="25577"/>
                  </a:lnTo>
                  <a:lnTo>
                    <a:pt x="7137" y="25449"/>
                  </a:lnTo>
                  <a:lnTo>
                    <a:pt x="9004" y="25245"/>
                  </a:lnTo>
                  <a:lnTo>
                    <a:pt x="10871" y="24989"/>
                  </a:lnTo>
                  <a:lnTo>
                    <a:pt x="12738" y="24682"/>
                  </a:lnTo>
                  <a:lnTo>
                    <a:pt x="14580" y="24324"/>
                  </a:lnTo>
                  <a:lnTo>
                    <a:pt x="16396" y="23915"/>
                  </a:lnTo>
                  <a:lnTo>
                    <a:pt x="18212" y="23454"/>
                  </a:lnTo>
                  <a:lnTo>
                    <a:pt x="20028" y="22943"/>
                  </a:lnTo>
                  <a:lnTo>
                    <a:pt x="21793" y="22380"/>
                  </a:lnTo>
                  <a:lnTo>
                    <a:pt x="23583" y="21741"/>
                  </a:lnTo>
                  <a:lnTo>
                    <a:pt x="25322" y="21076"/>
                  </a:lnTo>
                  <a:lnTo>
                    <a:pt x="27062" y="20360"/>
                  </a:lnTo>
                  <a:lnTo>
                    <a:pt x="28775" y="19618"/>
                  </a:lnTo>
                  <a:lnTo>
                    <a:pt x="30463" y="18799"/>
                  </a:lnTo>
                  <a:lnTo>
                    <a:pt x="32126" y="17930"/>
                  </a:lnTo>
                  <a:lnTo>
                    <a:pt x="33763" y="17034"/>
                  </a:lnTo>
                  <a:lnTo>
                    <a:pt x="35400" y="16088"/>
                  </a:lnTo>
                  <a:lnTo>
                    <a:pt x="36986" y="15091"/>
                  </a:lnTo>
                  <a:lnTo>
                    <a:pt x="38546" y="14068"/>
                  </a:lnTo>
                  <a:lnTo>
                    <a:pt x="40081" y="12993"/>
                  </a:lnTo>
                  <a:lnTo>
                    <a:pt x="41590" y="11868"/>
                  </a:lnTo>
                  <a:lnTo>
                    <a:pt x="43047" y="10717"/>
                  </a:lnTo>
                  <a:lnTo>
                    <a:pt x="44480" y="9515"/>
                  </a:lnTo>
                  <a:lnTo>
                    <a:pt x="45887" y="8261"/>
                  </a:lnTo>
                  <a:lnTo>
                    <a:pt x="47268" y="6983"/>
                  </a:lnTo>
                  <a:lnTo>
                    <a:pt x="48598" y="5653"/>
                  </a:lnTo>
                  <a:lnTo>
                    <a:pt x="49902" y="4297"/>
                  </a:lnTo>
                  <a:lnTo>
                    <a:pt x="51156" y="2916"/>
                  </a:lnTo>
                  <a:lnTo>
                    <a:pt x="52358" y="1483"/>
                  </a:lnTo>
                  <a:lnTo>
                    <a:pt x="5353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27"/>
            <p:cNvSpPr/>
            <p:nvPr/>
          </p:nvSpPr>
          <p:spPr>
            <a:xfrm>
              <a:off x="2428006" y="0"/>
              <a:ext cx="2397659" cy="554563"/>
            </a:xfrm>
            <a:custGeom>
              <a:rect b="b" l="l" r="r" t="t"/>
              <a:pathLst>
                <a:path extrusionOk="0" h="19925" w="86146">
                  <a:moveTo>
                    <a:pt x="845" y="0"/>
                  </a:moveTo>
                  <a:lnTo>
                    <a:pt x="691" y="128"/>
                  </a:lnTo>
                  <a:lnTo>
                    <a:pt x="538" y="230"/>
                  </a:lnTo>
                  <a:lnTo>
                    <a:pt x="410" y="384"/>
                  </a:lnTo>
                  <a:lnTo>
                    <a:pt x="282" y="537"/>
                  </a:lnTo>
                  <a:lnTo>
                    <a:pt x="180" y="716"/>
                  </a:lnTo>
                  <a:lnTo>
                    <a:pt x="103" y="895"/>
                  </a:lnTo>
                  <a:lnTo>
                    <a:pt x="52" y="1100"/>
                  </a:lnTo>
                  <a:lnTo>
                    <a:pt x="26" y="1304"/>
                  </a:lnTo>
                  <a:lnTo>
                    <a:pt x="1" y="1509"/>
                  </a:lnTo>
                  <a:lnTo>
                    <a:pt x="26" y="1714"/>
                  </a:lnTo>
                  <a:lnTo>
                    <a:pt x="52" y="1893"/>
                  </a:lnTo>
                  <a:lnTo>
                    <a:pt x="129" y="2097"/>
                  </a:lnTo>
                  <a:lnTo>
                    <a:pt x="231" y="2276"/>
                  </a:lnTo>
                  <a:lnTo>
                    <a:pt x="359" y="2455"/>
                  </a:lnTo>
                  <a:lnTo>
                    <a:pt x="512" y="2634"/>
                  </a:lnTo>
                  <a:lnTo>
                    <a:pt x="717" y="2788"/>
                  </a:lnTo>
                  <a:lnTo>
                    <a:pt x="2763" y="4195"/>
                  </a:lnTo>
                  <a:lnTo>
                    <a:pt x="4835" y="5576"/>
                  </a:lnTo>
                  <a:lnTo>
                    <a:pt x="6932" y="6931"/>
                  </a:lnTo>
                  <a:lnTo>
                    <a:pt x="9030" y="8261"/>
                  </a:lnTo>
                  <a:lnTo>
                    <a:pt x="11153" y="9566"/>
                  </a:lnTo>
                  <a:lnTo>
                    <a:pt x="13275" y="10845"/>
                  </a:lnTo>
                  <a:lnTo>
                    <a:pt x="15450" y="12047"/>
                  </a:lnTo>
                  <a:lnTo>
                    <a:pt x="16549" y="12635"/>
                  </a:lnTo>
                  <a:lnTo>
                    <a:pt x="17624" y="13198"/>
                  </a:lnTo>
                  <a:lnTo>
                    <a:pt x="18749" y="13761"/>
                  </a:lnTo>
                  <a:lnTo>
                    <a:pt x="19849" y="14298"/>
                  </a:lnTo>
                  <a:lnTo>
                    <a:pt x="20974" y="14809"/>
                  </a:lnTo>
                  <a:lnTo>
                    <a:pt x="22100" y="15295"/>
                  </a:lnTo>
                  <a:lnTo>
                    <a:pt x="23251" y="15781"/>
                  </a:lnTo>
                  <a:lnTo>
                    <a:pt x="24376" y="16242"/>
                  </a:lnTo>
                  <a:lnTo>
                    <a:pt x="25527" y="16676"/>
                  </a:lnTo>
                  <a:lnTo>
                    <a:pt x="26704" y="17086"/>
                  </a:lnTo>
                  <a:lnTo>
                    <a:pt x="27880" y="17469"/>
                  </a:lnTo>
                  <a:lnTo>
                    <a:pt x="29057" y="17827"/>
                  </a:lnTo>
                  <a:lnTo>
                    <a:pt x="30259" y="18160"/>
                  </a:lnTo>
                  <a:lnTo>
                    <a:pt x="31461" y="18467"/>
                  </a:lnTo>
                  <a:lnTo>
                    <a:pt x="32689" y="18748"/>
                  </a:lnTo>
                  <a:lnTo>
                    <a:pt x="33916" y="19004"/>
                  </a:lnTo>
                  <a:lnTo>
                    <a:pt x="35144" y="19209"/>
                  </a:lnTo>
                  <a:lnTo>
                    <a:pt x="36397" y="19413"/>
                  </a:lnTo>
                  <a:lnTo>
                    <a:pt x="37599" y="19567"/>
                  </a:lnTo>
                  <a:lnTo>
                    <a:pt x="38776" y="19695"/>
                  </a:lnTo>
                  <a:lnTo>
                    <a:pt x="39978" y="19771"/>
                  </a:lnTo>
                  <a:lnTo>
                    <a:pt x="41180" y="19848"/>
                  </a:lnTo>
                  <a:lnTo>
                    <a:pt x="42357" y="19899"/>
                  </a:lnTo>
                  <a:lnTo>
                    <a:pt x="43559" y="19925"/>
                  </a:lnTo>
                  <a:lnTo>
                    <a:pt x="44761" y="19925"/>
                  </a:lnTo>
                  <a:lnTo>
                    <a:pt x="45938" y="19874"/>
                  </a:lnTo>
                  <a:lnTo>
                    <a:pt x="47140" y="19822"/>
                  </a:lnTo>
                  <a:lnTo>
                    <a:pt x="48316" y="19746"/>
                  </a:lnTo>
                  <a:lnTo>
                    <a:pt x="49519" y="19643"/>
                  </a:lnTo>
                  <a:lnTo>
                    <a:pt x="50695" y="19515"/>
                  </a:lnTo>
                  <a:lnTo>
                    <a:pt x="51872" y="19336"/>
                  </a:lnTo>
                  <a:lnTo>
                    <a:pt x="53048" y="19157"/>
                  </a:lnTo>
                  <a:lnTo>
                    <a:pt x="54225" y="18953"/>
                  </a:lnTo>
                  <a:lnTo>
                    <a:pt x="55376" y="18723"/>
                  </a:lnTo>
                  <a:lnTo>
                    <a:pt x="56527" y="18467"/>
                  </a:lnTo>
                  <a:lnTo>
                    <a:pt x="57703" y="18160"/>
                  </a:lnTo>
                  <a:lnTo>
                    <a:pt x="58829" y="17853"/>
                  </a:lnTo>
                  <a:lnTo>
                    <a:pt x="59980" y="17520"/>
                  </a:lnTo>
                  <a:lnTo>
                    <a:pt x="61105" y="17162"/>
                  </a:lnTo>
                  <a:lnTo>
                    <a:pt x="62230" y="16779"/>
                  </a:lnTo>
                  <a:lnTo>
                    <a:pt x="63356" y="16369"/>
                  </a:lnTo>
                  <a:lnTo>
                    <a:pt x="64456" y="15935"/>
                  </a:lnTo>
                  <a:lnTo>
                    <a:pt x="65556" y="15474"/>
                  </a:lnTo>
                  <a:lnTo>
                    <a:pt x="66655" y="15014"/>
                  </a:lnTo>
                  <a:lnTo>
                    <a:pt x="67730" y="14502"/>
                  </a:lnTo>
                  <a:lnTo>
                    <a:pt x="68804" y="13965"/>
                  </a:lnTo>
                  <a:lnTo>
                    <a:pt x="69878" y="13403"/>
                  </a:lnTo>
                  <a:lnTo>
                    <a:pt x="70927" y="12840"/>
                  </a:lnTo>
                  <a:lnTo>
                    <a:pt x="71950" y="12226"/>
                  </a:lnTo>
                  <a:lnTo>
                    <a:pt x="72973" y="11612"/>
                  </a:lnTo>
                  <a:lnTo>
                    <a:pt x="73919" y="11024"/>
                  </a:lnTo>
                  <a:lnTo>
                    <a:pt x="74815" y="10410"/>
                  </a:lnTo>
                  <a:lnTo>
                    <a:pt x="75735" y="9771"/>
                  </a:lnTo>
                  <a:lnTo>
                    <a:pt x="76631" y="9106"/>
                  </a:lnTo>
                  <a:lnTo>
                    <a:pt x="77500" y="8441"/>
                  </a:lnTo>
                  <a:lnTo>
                    <a:pt x="78344" y="7750"/>
                  </a:lnTo>
                  <a:lnTo>
                    <a:pt x="79214" y="7059"/>
                  </a:lnTo>
                  <a:lnTo>
                    <a:pt x="80032" y="6343"/>
                  </a:lnTo>
                  <a:lnTo>
                    <a:pt x="80851" y="5601"/>
                  </a:lnTo>
                  <a:lnTo>
                    <a:pt x="81669" y="4860"/>
                  </a:lnTo>
                  <a:lnTo>
                    <a:pt x="82437" y="4067"/>
                  </a:lnTo>
                  <a:lnTo>
                    <a:pt x="83229" y="3299"/>
                  </a:lnTo>
                  <a:lnTo>
                    <a:pt x="83971" y="2507"/>
                  </a:lnTo>
                  <a:lnTo>
                    <a:pt x="84713" y="1688"/>
                  </a:lnTo>
                  <a:lnTo>
                    <a:pt x="85429" y="844"/>
                  </a:lnTo>
                  <a:lnTo>
                    <a:pt x="86145" y="0"/>
                  </a:lnTo>
                  <a:lnTo>
                    <a:pt x="82078" y="0"/>
                  </a:lnTo>
                  <a:lnTo>
                    <a:pt x="81465" y="665"/>
                  </a:lnTo>
                  <a:lnTo>
                    <a:pt x="80851" y="1304"/>
                  </a:lnTo>
                  <a:lnTo>
                    <a:pt x="80211" y="1944"/>
                  </a:lnTo>
                  <a:lnTo>
                    <a:pt x="79572" y="2558"/>
                  </a:lnTo>
                  <a:lnTo>
                    <a:pt x="78267" y="3760"/>
                  </a:lnTo>
                  <a:lnTo>
                    <a:pt x="76912" y="4936"/>
                  </a:lnTo>
                  <a:lnTo>
                    <a:pt x="75531" y="6036"/>
                  </a:lnTo>
                  <a:lnTo>
                    <a:pt x="74098" y="7110"/>
                  </a:lnTo>
                  <a:lnTo>
                    <a:pt x="72640" y="8108"/>
                  </a:lnTo>
                  <a:lnTo>
                    <a:pt x="71157" y="9080"/>
                  </a:lnTo>
                  <a:lnTo>
                    <a:pt x="69622" y="10001"/>
                  </a:lnTo>
                  <a:lnTo>
                    <a:pt x="68062" y="10870"/>
                  </a:lnTo>
                  <a:lnTo>
                    <a:pt x="66476" y="11663"/>
                  </a:lnTo>
                  <a:lnTo>
                    <a:pt x="64865" y="12431"/>
                  </a:lnTo>
                  <a:lnTo>
                    <a:pt x="64046" y="12789"/>
                  </a:lnTo>
                  <a:lnTo>
                    <a:pt x="63228" y="13121"/>
                  </a:lnTo>
                  <a:lnTo>
                    <a:pt x="62384" y="13454"/>
                  </a:lnTo>
                  <a:lnTo>
                    <a:pt x="61540" y="13761"/>
                  </a:lnTo>
                  <a:lnTo>
                    <a:pt x="60721" y="14068"/>
                  </a:lnTo>
                  <a:lnTo>
                    <a:pt x="59852" y="14349"/>
                  </a:lnTo>
                  <a:lnTo>
                    <a:pt x="59008" y="14630"/>
                  </a:lnTo>
                  <a:lnTo>
                    <a:pt x="58164" y="14886"/>
                  </a:lnTo>
                  <a:lnTo>
                    <a:pt x="56936" y="15218"/>
                  </a:lnTo>
                  <a:lnTo>
                    <a:pt x="55708" y="15525"/>
                  </a:lnTo>
                  <a:lnTo>
                    <a:pt x="54481" y="15781"/>
                  </a:lnTo>
                  <a:lnTo>
                    <a:pt x="53253" y="16037"/>
                  </a:lnTo>
                  <a:lnTo>
                    <a:pt x="52025" y="16242"/>
                  </a:lnTo>
                  <a:lnTo>
                    <a:pt x="50797" y="16421"/>
                  </a:lnTo>
                  <a:lnTo>
                    <a:pt x="49570" y="16549"/>
                  </a:lnTo>
                  <a:lnTo>
                    <a:pt x="48316" y="16676"/>
                  </a:lnTo>
                  <a:lnTo>
                    <a:pt x="47089" y="16753"/>
                  </a:lnTo>
                  <a:lnTo>
                    <a:pt x="45861" y="16804"/>
                  </a:lnTo>
                  <a:lnTo>
                    <a:pt x="44608" y="16830"/>
                  </a:lnTo>
                  <a:lnTo>
                    <a:pt x="43380" y="16804"/>
                  </a:lnTo>
                  <a:lnTo>
                    <a:pt x="42152" y="16779"/>
                  </a:lnTo>
                  <a:lnTo>
                    <a:pt x="40925" y="16702"/>
                  </a:lnTo>
                  <a:lnTo>
                    <a:pt x="39671" y="16600"/>
                  </a:lnTo>
                  <a:lnTo>
                    <a:pt x="38444" y="16497"/>
                  </a:lnTo>
                  <a:lnTo>
                    <a:pt x="37241" y="16344"/>
                  </a:lnTo>
                  <a:lnTo>
                    <a:pt x="36014" y="16139"/>
                  </a:lnTo>
                  <a:lnTo>
                    <a:pt x="34786" y="15935"/>
                  </a:lnTo>
                  <a:lnTo>
                    <a:pt x="33584" y="15704"/>
                  </a:lnTo>
                  <a:lnTo>
                    <a:pt x="32382" y="15449"/>
                  </a:lnTo>
                  <a:lnTo>
                    <a:pt x="31154" y="15142"/>
                  </a:lnTo>
                  <a:lnTo>
                    <a:pt x="29977" y="14835"/>
                  </a:lnTo>
                  <a:lnTo>
                    <a:pt x="28775" y="14477"/>
                  </a:lnTo>
                  <a:lnTo>
                    <a:pt x="27599" y="14119"/>
                  </a:lnTo>
                  <a:lnTo>
                    <a:pt x="26422" y="13709"/>
                  </a:lnTo>
                  <a:lnTo>
                    <a:pt x="25246" y="13275"/>
                  </a:lnTo>
                  <a:lnTo>
                    <a:pt x="24069" y="12840"/>
                  </a:lnTo>
                  <a:lnTo>
                    <a:pt x="22918" y="12354"/>
                  </a:lnTo>
                  <a:lnTo>
                    <a:pt x="21767" y="11842"/>
                  </a:lnTo>
                  <a:lnTo>
                    <a:pt x="20642" y="11331"/>
                  </a:lnTo>
                  <a:lnTo>
                    <a:pt x="19516" y="10768"/>
                  </a:lnTo>
                  <a:lnTo>
                    <a:pt x="18391" y="10205"/>
                  </a:lnTo>
                  <a:lnTo>
                    <a:pt x="17266" y="9591"/>
                  </a:lnTo>
                  <a:lnTo>
                    <a:pt x="16140" y="8978"/>
                  </a:lnTo>
                  <a:lnTo>
                    <a:pt x="15040" y="8364"/>
                  </a:lnTo>
                  <a:lnTo>
                    <a:pt x="12866" y="7059"/>
                  </a:lnTo>
                  <a:lnTo>
                    <a:pt x="10718" y="5729"/>
                  </a:lnTo>
                  <a:lnTo>
                    <a:pt x="8595" y="4348"/>
                  </a:lnTo>
                  <a:lnTo>
                    <a:pt x="6472" y="2941"/>
                  </a:lnTo>
                  <a:lnTo>
                    <a:pt x="2277" y="102"/>
                  </a:lnTo>
                  <a:lnTo>
                    <a:pt x="209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27"/>
            <p:cNvSpPr/>
            <p:nvPr/>
          </p:nvSpPr>
          <p:spPr>
            <a:xfrm>
              <a:off x="2991855" y="0"/>
              <a:ext cx="1469333" cy="223551"/>
            </a:xfrm>
            <a:custGeom>
              <a:rect b="b" l="l" r="r" t="t"/>
              <a:pathLst>
                <a:path extrusionOk="0" h="8032" w="52792">
                  <a:moveTo>
                    <a:pt x="0" y="0"/>
                  </a:moveTo>
                  <a:lnTo>
                    <a:pt x="51" y="153"/>
                  </a:lnTo>
                  <a:lnTo>
                    <a:pt x="102" y="333"/>
                  </a:lnTo>
                  <a:lnTo>
                    <a:pt x="256" y="691"/>
                  </a:lnTo>
                  <a:lnTo>
                    <a:pt x="409" y="921"/>
                  </a:lnTo>
                  <a:lnTo>
                    <a:pt x="588" y="1125"/>
                  </a:lnTo>
                  <a:lnTo>
                    <a:pt x="793" y="1304"/>
                  </a:lnTo>
                  <a:lnTo>
                    <a:pt x="1023" y="1458"/>
                  </a:lnTo>
                  <a:lnTo>
                    <a:pt x="1279" y="1611"/>
                  </a:lnTo>
                  <a:lnTo>
                    <a:pt x="1535" y="1739"/>
                  </a:lnTo>
                  <a:lnTo>
                    <a:pt x="2072" y="1944"/>
                  </a:lnTo>
                  <a:lnTo>
                    <a:pt x="3530" y="2507"/>
                  </a:lnTo>
                  <a:lnTo>
                    <a:pt x="4988" y="3044"/>
                  </a:lnTo>
                  <a:lnTo>
                    <a:pt x="6471" y="3581"/>
                  </a:lnTo>
                  <a:lnTo>
                    <a:pt x="7955" y="4092"/>
                  </a:lnTo>
                  <a:lnTo>
                    <a:pt x="9438" y="4578"/>
                  </a:lnTo>
                  <a:lnTo>
                    <a:pt x="10947" y="5064"/>
                  </a:lnTo>
                  <a:lnTo>
                    <a:pt x="12431" y="5499"/>
                  </a:lnTo>
                  <a:lnTo>
                    <a:pt x="13940" y="5908"/>
                  </a:lnTo>
                  <a:lnTo>
                    <a:pt x="15474" y="6318"/>
                  </a:lnTo>
                  <a:lnTo>
                    <a:pt x="16983" y="6650"/>
                  </a:lnTo>
                  <a:lnTo>
                    <a:pt x="18518" y="6983"/>
                  </a:lnTo>
                  <a:lnTo>
                    <a:pt x="20053" y="7264"/>
                  </a:lnTo>
                  <a:lnTo>
                    <a:pt x="21587" y="7520"/>
                  </a:lnTo>
                  <a:lnTo>
                    <a:pt x="23122" y="7699"/>
                  </a:lnTo>
                  <a:lnTo>
                    <a:pt x="24682" y="7878"/>
                  </a:lnTo>
                  <a:lnTo>
                    <a:pt x="26242" y="7980"/>
                  </a:lnTo>
                  <a:lnTo>
                    <a:pt x="27138" y="8031"/>
                  </a:lnTo>
                  <a:lnTo>
                    <a:pt x="28954" y="8031"/>
                  </a:lnTo>
                  <a:lnTo>
                    <a:pt x="29849" y="8006"/>
                  </a:lnTo>
                  <a:lnTo>
                    <a:pt x="30718" y="7980"/>
                  </a:lnTo>
                  <a:lnTo>
                    <a:pt x="31614" y="7929"/>
                  </a:lnTo>
                  <a:lnTo>
                    <a:pt x="32509" y="7827"/>
                  </a:lnTo>
                  <a:lnTo>
                    <a:pt x="33378" y="7750"/>
                  </a:lnTo>
                  <a:lnTo>
                    <a:pt x="34274" y="7622"/>
                  </a:lnTo>
                  <a:lnTo>
                    <a:pt x="35143" y="7494"/>
                  </a:lnTo>
                  <a:lnTo>
                    <a:pt x="36013" y="7341"/>
                  </a:lnTo>
                  <a:lnTo>
                    <a:pt x="36857" y="7162"/>
                  </a:lnTo>
                  <a:lnTo>
                    <a:pt x="37727" y="6957"/>
                  </a:lnTo>
                  <a:lnTo>
                    <a:pt x="38571" y="6752"/>
                  </a:lnTo>
                  <a:lnTo>
                    <a:pt x="39440" y="6522"/>
                  </a:lnTo>
                  <a:lnTo>
                    <a:pt x="40284" y="6266"/>
                  </a:lnTo>
                  <a:lnTo>
                    <a:pt x="41103" y="6011"/>
                  </a:lnTo>
                  <a:lnTo>
                    <a:pt x="41947" y="5729"/>
                  </a:lnTo>
                  <a:lnTo>
                    <a:pt x="42765" y="5422"/>
                  </a:lnTo>
                  <a:lnTo>
                    <a:pt x="43584" y="5115"/>
                  </a:lnTo>
                  <a:lnTo>
                    <a:pt x="44402" y="4783"/>
                  </a:lnTo>
                  <a:lnTo>
                    <a:pt x="45195" y="4425"/>
                  </a:lnTo>
                  <a:lnTo>
                    <a:pt x="45988" y="4041"/>
                  </a:lnTo>
                  <a:lnTo>
                    <a:pt x="46781" y="3658"/>
                  </a:lnTo>
                  <a:lnTo>
                    <a:pt x="47574" y="3274"/>
                  </a:lnTo>
                  <a:lnTo>
                    <a:pt x="48341" y="2839"/>
                  </a:lnTo>
                  <a:lnTo>
                    <a:pt x="49109" y="2404"/>
                  </a:lnTo>
                  <a:lnTo>
                    <a:pt x="49850" y="1969"/>
                  </a:lnTo>
                  <a:lnTo>
                    <a:pt x="50618" y="1509"/>
                  </a:lnTo>
                  <a:lnTo>
                    <a:pt x="51359" y="1023"/>
                  </a:lnTo>
                  <a:lnTo>
                    <a:pt x="52076" y="512"/>
                  </a:lnTo>
                  <a:lnTo>
                    <a:pt x="52792" y="0"/>
                  </a:lnTo>
                  <a:lnTo>
                    <a:pt x="43482" y="0"/>
                  </a:lnTo>
                  <a:lnTo>
                    <a:pt x="42714" y="409"/>
                  </a:lnTo>
                  <a:lnTo>
                    <a:pt x="41972" y="793"/>
                  </a:lnTo>
                  <a:lnTo>
                    <a:pt x="41205" y="1151"/>
                  </a:lnTo>
                  <a:lnTo>
                    <a:pt x="40463" y="1483"/>
                  </a:lnTo>
                  <a:lnTo>
                    <a:pt x="39696" y="1816"/>
                  </a:lnTo>
                  <a:lnTo>
                    <a:pt x="38903" y="2123"/>
                  </a:lnTo>
                  <a:lnTo>
                    <a:pt x="38136" y="2404"/>
                  </a:lnTo>
                  <a:lnTo>
                    <a:pt x="37369" y="2686"/>
                  </a:lnTo>
                  <a:lnTo>
                    <a:pt x="36576" y="2916"/>
                  </a:lnTo>
                  <a:lnTo>
                    <a:pt x="35757" y="3146"/>
                  </a:lnTo>
                  <a:lnTo>
                    <a:pt x="34964" y="3325"/>
                  </a:lnTo>
                  <a:lnTo>
                    <a:pt x="34146" y="3504"/>
                  </a:lnTo>
                  <a:lnTo>
                    <a:pt x="33327" y="3658"/>
                  </a:lnTo>
                  <a:lnTo>
                    <a:pt x="32483" y="3785"/>
                  </a:lnTo>
                  <a:lnTo>
                    <a:pt x="31639" y="3862"/>
                  </a:lnTo>
                  <a:lnTo>
                    <a:pt x="30795" y="3939"/>
                  </a:lnTo>
                  <a:lnTo>
                    <a:pt x="29900" y="3990"/>
                  </a:lnTo>
                  <a:lnTo>
                    <a:pt x="29005" y="4016"/>
                  </a:lnTo>
                  <a:lnTo>
                    <a:pt x="28110" y="4016"/>
                  </a:lnTo>
                  <a:lnTo>
                    <a:pt x="27240" y="3990"/>
                  </a:lnTo>
                  <a:lnTo>
                    <a:pt x="26345" y="3939"/>
                  </a:lnTo>
                  <a:lnTo>
                    <a:pt x="25450" y="3888"/>
                  </a:lnTo>
                  <a:lnTo>
                    <a:pt x="24554" y="3811"/>
                  </a:lnTo>
                  <a:lnTo>
                    <a:pt x="23659" y="3709"/>
                  </a:lnTo>
                  <a:lnTo>
                    <a:pt x="21894" y="3479"/>
                  </a:lnTo>
                  <a:lnTo>
                    <a:pt x="20129" y="3197"/>
                  </a:lnTo>
                  <a:lnTo>
                    <a:pt x="18365" y="2865"/>
                  </a:lnTo>
                  <a:lnTo>
                    <a:pt x="16625" y="2532"/>
                  </a:lnTo>
                  <a:lnTo>
                    <a:pt x="14886" y="2148"/>
                  </a:lnTo>
                  <a:lnTo>
                    <a:pt x="13147" y="1765"/>
                  </a:lnTo>
                  <a:lnTo>
                    <a:pt x="11408" y="1356"/>
                  </a:lnTo>
                  <a:lnTo>
                    <a:pt x="9668" y="946"/>
                  </a:lnTo>
                  <a:lnTo>
                    <a:pt x="8773" y="486"/>
                  </a:lnTo>
                  <a:lnTo>
                    <a:pt x="787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27"/>
            <p:cNvSpPr/>
            <p:nvPr/>
          </p:nvSpPr>
          <p:spPr>
            <a:xfrm>
              <a:off x="5116879" y="0"/>
              <a:ext cx="2285883" cy="556706"/>
            </a:xfrm>
            <a:custGeom>
              <a:rect b="b" l="l" r="r" t="t"/>
              <a:pathLst>
                <a:path extrusionOk="0" h="20002" w="82130">
                  <a:moveTo>
                    <a:pt x="0" y="0"/>
                  </a:moveTo>
                  <a:lnTo>
                    <a:pt x="52" y="128"/>
                  </a:lnTo>
                  <a:lnTo>
                    <a:pt x="307" y="614"/>
                  </a:lnTo>
                  <a:lnTo>
                    <a:pt x="589" y="1100"/>
                  </a:lnTo>
                  <a:lnTo>
                    <a:pt x="896" y="1586"/>
                  </a:lnTo>
                  <a:lnTo>
                    <a:pt x="1203" y="2046"/>
                  </a:lnTo>
                  <a:lnTo>
                    <a:pt x="1535" y="2481"/>
                  </a:lnTo>
                  <a:lnTo>
                    <a:pt x="1893" y="2916"/>
                  </a:lnTo>
                  <a:lnTo>
                    <a:pt x="2277" y="3325"/>
                  </a:lnTo>
                  <a:lnTo>
                    <a:pt x="2660" y="3734"/>
                  </a:lnTo>
                  <a:lnTo>
                    <a:pt x="3044" y="4144"/>
                  </a:lnTo>
                  <a:lnTo>
                    <a:pt x="3453" y="4527"/>
                  </a:lnTo>
                  <a:lnTo>
                    <a:pt x="3888" y="4885"/>
                  </a:lnTo>
                  <a:lnTo>
                    <a:pt x="4323" y="5243"/>
                  </a:lnTo>
                  <a:lnTo>
                    <a:pt x="5218" y="5934"/>
                  </a:lnTo>
                  <a:lnTo>
                    <a:pt x="6165" y="6599"/>
                  </a:lnTo>
                  <a:lnTo>
                    <a:pt x="7136" y="7213"/>
                  </a:lnTo>
                  <a:lnTo>
                    <a:pt x="8134" y="7801"/>
                  </a:lnTo>
                  <a:lnTo>
                    <a:pt x="9132" y="8364"/>
                  </a:lnTo>
                  <a:lnTo>
                    <a:pt x="10155" y="8901"/>
                  </a:lnTo>
                  <a:lnTo>
                    <a:pt x="12175" y="9924"/>
                  </a:lnTo>
                  <a:lnTo>
                    <a:pt x="14145" y="10896"/>
                  </a:lnTo>
                  <a:lnTo>
                    <a:pt x="16395" y="11970"/>
                  </a:lnTo>
                  <a:lnTo>
                    <a:pt x="17521" y="12482"/>
                  </a:lnTo>
                  <a:lnTo>
                    <a:pt x="18672" y="12993"/>
                  </a:lnTo>
                  <a:lnTo>
                    <a:pt x="19823" y="13479"/>
                  </a:lnTo>
                  <a:lnTo>
                    <a:pt x="20974" y="13940"/>
                  </a:lnTo>
                  <a:lnTo>
                    <a:pt x="22125" y="14400"/>
                  </a:lnTo>
                  <a:lnTo>
                    <a:pt x="23276" y="14860"/>
                  </a:lnTo>
                  <a:lnTo>
                    <a:pt x="24452" y="15270"/>
                  </a:lnTo>
                  <a:lnTo>
                    <a:pt x="25629" y="15679"/>
                  </a:lnTo>
                  <a:lnTo>
                    <a:pt x="26805" y="16088"/>
                  </a:lnTo>
                  <a:lnTo>
                    <a:pt x="28008" y="16472"/>
                  </a:lnTo>
                  <a:lnTo>
                    <a:pt x="29184" y="16830"/>
                  </a:lnTo>
                  <a:lnTo>
                    <a:pt x="30386" y="17162"/>
                  </a:lnTo>
                  <a:lnTo>
                    <a:pt x="31588" y="17495"/>
                  </a:lnTo>
                  <a:lnTo>
                    <a:pt x="32791" y="17802"/>
                  </a:lnTo>
                  <a:lnTo>
                    <a:pt x="34018" y="18109"/>
                  </a:lnTo>
                  <a:lnTo>
                    <a:pt x="35246" y="18365"/>
                  </a:lnTo>
                  <a:lnTo>
                    <a:pt x="36499" y="18620"/>
                  </a:lnTo>
                  <a:lnTo>
                    <a:pt x="37727" y="18850"/>
                  </a:lnTo>
                  <a:lnTo>
                    <a:pt x="38980" y="19055"/>
                  </a:lnTo>
                  <a:lnTo>
                    <a:pt x="40234" y="19260"/>
                  </a:lnTo>
                  <a:lnTo>
                    <a:pt x="41487" y="19413"/>
                  </a:lnTo>
                  <a:lnTo>
                    <a:pt x="42740" y="19567"/>
                  </a:lnTo>
                  <a:lnTo>
                    <a:pt x="43993" y="19695"/>
                  </a:lnTo>
                  <a:lnTo>
                    <a:pt x="45247" y="19797"/>
                  </a:lnTo>
                  <a:lnTo>
                    <a:pt x="46526" y="19874"/>
                  </a:lnTo>
                  <a:lnTo>
                    <a:pt x="47779" y="19925"/>
                  </a:lnTo>
                  <a:lnTo>
                    <a:pt x="49032" y="19976"/>
                  </a:lnTo>
                  <a:lnTo>
                    <a:pt x="50311" y="20001"/>
                  </a:lnTo>
                  <a:lnTo>
                    <a:pt x="51564" y="19976"/>
                  </a:lnTo>
                  <a:lnTo>
                    <a:pt x="52843" y="19950"/>
                  </a:lnTo>
                  <a:lnTo>
                    <a:pt x="54148" y="19899"/>
                  </a:lnTo>
                  <a:lnTo>
                    <a:pt x="55478" y="19848"/>
                  </a:lnTo>
                  <a:lnTo>
                    <a:pt x="56782" y="19746"/>
                  </a:lnTo>
                  <a:lnTo>
                    <a:pt x="58112" y="19618"/>
                  </a:lnTo>
                  <a:lnTo>
                    <a:pt x="59417" y="19490"/>
                  </a:lnTo>
                  <a:lnTo>
                    <a:pt x="60721" y="19336"/>
                  </a:lnTo>
                  <a:lnTo>
                    <a:pt x="62051" y="19183"/>
                  </a:lnTo>
                  <a:lnTo>
                    <a:pt x="63355" y="18978"/>
                  </a:lnTo>
                  <a:lnTo>
                    <a:pt x="64660" y="18774"/>
                  </a:lnTo>
                  <a:lnTo>
                    <a:pt x="65964" y="18569"/>
                  </a:lnTo>
                  <a:lnTo>
                    <a:pt x="68573" y="18083"/>
                  </a:lnTo>
                  <a:lnTo>
                    <a:pt x="71157" y="17546"/>
                  </a:lnTo>
                  <a:lnTo>
                    <a:pt x="73740" y="16983"/>
                  </a:lnTo>
                  <a:lnTo>
                    <a:pt x="75837" y="16497"/>
                  </a:lnTo>
                  <a:lnTo>
                    <a:pt x="77935" y="15960"/>
                  </a:lnTo>
                  <a:lnTo>
                    <a:pt x="80032" y="15423"/>
                  </a:lnTo>
                  <a:lnTo>
                    <a:pt x="82129" y="14860"/>
                  </a:lnTo>
                  <a:lnTo>
                    <a:pt x="82129" y="11638"/>
                  </a:lnTo>
                  <a:lnTo>
                    <a:pt x="80057" y="12200"/>
                  </a:lnTo>
                  <a:lnTo>
                    <a:pt x="77960" y="12763"/>
                  </a:lnTo>
                  <a:lnTo>
                    <a:pt x="75863" y="13275"/>
                  </a:lnTo>
                  <a:lnTo>
                    <a:pt x="73765" y="13786"/>
                  </a:lnTo>
                  <a:lnTo>
                    <a:pt x="71668" y="14272"/>
                  </a:lnTo>
                  <a:lnTo>
                    <a:pt x="69571" y="14707"/>
                  </a:lnTo>
                  <a:lnTo>
                    <a:pt x="67448" y="15142"/>
                  </a:lnTo>
                  <a:lnTo>
                    <a:pt x="65351" y="15525"/>
                  </a:lnTo>
                  <a:lnTo>
                    <a:pt x="63228" y="15858"/>
                  </a:lnTo>
                  <a:lnTo>
                    <a:pt x="61079" y="16165"/>
                  </a:lnTo>
                  <a:lnTo>
                    <a:pt x="58956" y="16421"/>
                  </a:lnTo>
                  <a:lnTo>
                    <a:pt x="56808" y="16625"/>
                  </a:lnTo>
                  <a:lnTo>
                    <a:pt x="54659" y="16779"/>
                  </a:lnTo>
                  <a:lnTo>
                    <a:pt x="52511" y="16855"/>
                  </a:lnTo>
                  <a:lnTo>
                    <a:pt x="51436" y="16881"/>
                  </a:lnTo>
                  <a:lnTo>
                    <a:pt x="50362" y="16907"/>
                  </a:lnTo>
                  <a:lnTo>
                    <a:pt x="49262" y="16881"/>
                  </a:lnTo>
                  <a:lnTo>
                    <a:pt x="48188" y="16881"/>
                  </a:lnTo>
                  <a:lnTo>
                    <a:pt x="46935" y="16830"/>
                  </a:lnTo>
                  <a:lnTo>
                    <a:pt x="45707" y="16753"/>
                  </a:lnTo>
                  <a:lnTo>
                    <a:pt x="44454" y="16651"/>
                  </a:lnTo>
                  <a:lnTo>
                    <a:pt x="43226" y="16523"/>
                  </a:lnTo>
                  <a:lnTo>
                    <a:pt x="41973" y="16395"/>
                  </a:lnTo>
                  <a:lnTo>
                    <a:pt x="40745" y="16216"/>
                  </a:lnTo>
                  <a:lnTo>
                    <a:pt x="39517" y="16037"/>
                  </a:lnTo>
                  <a:lnTo>
                    <a:pt x="38290" y="15832"/>
                  </a:lnTo>
                  <a:lnTo>
                    <a:pt x="37062" y="15602"/>
                  </a:lnTo>
                  <a:lnTo>
                    <a:pt x="35860" y="15346"/>
                  </a:lnTo>
                  <a:lnTo>
                    <a:pt x="34632" y="15091"/>
                  </a:lnTo>
                  <a:lnTo>
                    <a:pt x="33430" y="14784"/>
                  </a:lnTo>
                  <a:lnTo>
                    <a:pt x="32228" y="14477"/>
                  </a:lnTo>
                  <a:lnTo>
                    <a:pt x="31026" y="14144"/>
                  </a:lnTo>
                  <a:lnTo>
                    <a:pt x="29824" y="13786"/>
                  </a:lnTo>
                  <a:lnTo>
                    <a:pt x="28647" y="13428"/>
                  </a:lnTo>
                  <a:lnTo>
                    <a:pt x="27445" y="13044"/>
                  </a:lnTo>
                  <a:lnTo>
                    <a:pt x="26268" y="12635"/>
                  </a:lnTo>
                  <a:lnTo>
                    <a:pt x="25092" y="12226"/>
                  </a:lnTo>
                  <a:lnTo>
                    <a:pt x="23941" y="11791"/>
                  </a:lnTo>
                  <a:lnTo>
                    <a:pt x="22764" y="11331"/>
                  </a:lnTo>
                  <a:lnTo>
                    <a:pt x="21613" y="10870"/>
                  </a:lnTo>
                  <a:lnTo>
                    <a:pt x="20462" y="10384"/>
                  </a:lnTo>
                  <a:lnTo>
                    <a:pt x="19311" y="9898"/>
                  </a:lnTo>
                  <a:lnTo>
                    <a:pt x="18186" y="9387"/>
                  </a:lnTo>
                  <a:lnTo>
                    <a:pt x="17060" y="8850"/>
                  </a:lnTo>
                  <a:lnTo>
                    <a:pt x="14810" y="7776"/>
                  </a:lnTo>
                  <a:lnTo>
                    <a:pt x="12610" y="6625"/>
                  </a:lnTo>
                  <a:lnTo>
                    <a:pt x="10436" y="5448"/>
                  </a:lnTo>
                  <a:lnTo>
                    <a:pt x="9464" y="4911"/>
                  </a:lnTo>
                  <a:lnTo>
                    <a:pt x="8518" y="4323"/>
                  </a:lnTo>
                  <a:lnTo>
                    <a:pt x="7571" y="3734"/>
                  </a:lnTo>
                  <a:lnTo>
                    <a:pt x="6676" y="3095"/>
                  </a:lnTo>
                  <a:lnTo>
                    <a:pt x="6241" y="2762"/>
                  </a:lnTo>
                  <a:lnTo>
                    <a:pt x="5832" y="2404"/>
                  </a:lnTo>
                  <a:lnTo>
                    <a:pt x="5397" y="2046"/>
                  </a:lnTo>
                  <a:lnTo>
                    <a:pt x="5014" y="1663"/>
                  </a:lnTo>
                  <a:lnTo>
                    <a:pt x="4630" y="1279"/>
                  </a:lnTo>
                  <a:lnTo>
                    <a:pt x="4272" y="870"/>
                  </a:lnTo>
                  <a:lnTo>
                    <a:pt x="3914" y="460"/>
                  </a:lnTo>
                  <a:lnTo>
                    <a:pt x="358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27"/>
            <p:cNvSpPr/>
            <p:nvPr/>
          </p:nvSpPr>
          <p:spPr>
            <a:xfrm>
              <a:off x="5601681" y="0"/>
              <a:ext cx="1801097" cy="252023"/>
            </a:xfrm>
            <a:custGeom>
              <a:rect b="b" l="l" r="r" t="t"/>
              <a:pathLst>
                <a:path extrusionOk="0" h="9055" w="64712">
                  <a:moveTo>
                    <a:pt x="1" y="0"/>
                  </a:moveTo>
                  <a:lnTo>
                    <a:pt x="103" y="179"/>
                  </a:lnTo>
                  <a:lnTo>
                    <a:pt x="256" y="307"/>
                  </a:lnTo>
                  <a:lnTo>
                    <a:pt x="435" y="460"/>
                  </a:lnTo>
                  <a:lnTo>
                    <a:pt x="640" y="563"/>
                  </a:lnTo>
                  <a:lnTo>
                    <a:pt x="2507" y="1407"/>
                  </a:lnTo>
                  <a:lnTo>
                    <a:pt x="4400" y="2200"/>
                  </a:lnTo>
                  <a:lnTo>
                    <a:pt x="6318" y="2941"/>
                  </a:lnTo>
                  <a:lnTo>
                    <a:pt x="8236" y="3658"/>
                  </a:lnTo>
                  <a:lnTo>
                    <a:pt x="10180" y="4323"/>
                  </a:lnTo>
                  <a:lnTo>
                    <a:pt x="12150" y="4936"/>
                  </a:lnTo>
                  <a:lnTo>
                    <a:pt x="14119" y="5525"/>
                  </a:lnTo>
                  <a:lnTo>
                    <a:pt x="16089" y="6062"/>
                  </a:lnTo>
                  <a:lnTo>
                    <a:pt x="18084" y="6548"/>
                  </a:lnTo>
                  <a:lnTo>
                    <a:pt x="20079" y="6983"/>
                  </a:lnTo>
                  <a:lnTo>
                    <a:pt x="22074" y="7392"/>
                  </a:lnTo>
                  <a:lnTo>
                    <a:pt x="24094" y="7750"/>
                  </a:lnTo>
                  <a:lnTo>
                    <a:pt x="26115" y="8082"/>
                  </a:lnTo>
                  <a:lnTo>
                    <a:pt x="28161" y="8338"/>
                  </a:lnTo>
                  <a:lnTo>
                    <a:pt x="30182" y="8568"/>
                  </a:lnTo>
                  <a:lnTo>
                    <a:pt x="32228" y="8747"/>
                  </a:lnTo>
                  <a:lnTo>
                    <a:pt x="34274" y="8901"/>
                  </a:lnTo>
                  <a:lnTo>
                    <a:pt x="36320" y="8978"/>
                  </a:lnTo>
                  <a:lnTo>
                    <a:pt x="38367" y="9054"/>
                  </a:lnTo>
                  <a:lnTo>
                    <a:pt x="40413" y="9054"/>
                  </a:lnTo>
                  <a:lnTo>
                    <a:pt x="42459" y="9029"/>
                  </a:lnTo>
                  <a:lnTo>
                    <a:pt x="44505" y="8926"/>
                  </a:lnTo>
                  <a:lnTo>
                    <a:pt x="46551" y="8824"/>
                  </a:lnTo>
                  <a:lnTo>
                    <a:pt x="48598" y="8645"/>
                  </a:lnTo>
                  <a:lnTo>
                    <a:pt x="50644" y="8441"/>
                  </a:lnTo>
                  <a:lnTo>
                    <a:pt x="52664" y="8185"/>
                  </a:lnTo>
                  <a:lnTo>
                    <a:pt x="54685" y="7878"/>
                  </a:lnTo>
                  <a:lnTo>
                    <a:pt x="56706" y="7545"/>
                  </a:lnTo>
                  <a:lnTo>
                    <a:pt x="58726" y="7162"/>
                  </a:lnTo>
                  <a:lnTo>
                    <a:pt x="60747" y="6727"/>
                  </a:lnTo>
                  <a:lnTo>
                    <a:pt x="62742" y="6266"/>
                  </a:lnTo>
                  <a:lnTo>
                    <a:pt x="64711" y="5755"/>
                  </a:lnTo>
                  <a:lnTo>
                    <a:pt x="64711" y="2532"/>
                  </a:lnTo>
                  <a:lnTo>
                    <a:pt x="63100" y="2967"/>
                  </a:lnTo>
                  <a:lnTo>
                    <a:pt x="61463" y="3376"/>
                  </a:lnTo>
                  <a:lnTo>
                    <a:pt x="59826" y="3760"/>
                  </a:lnTo>
                  <a:lnTo>
                    <a:pt x="58189" y="4118"/>
                  </a:lnTo>
                  <a:lnTo>
                    <a:pt x="56552" y="4425"/>
                  </a:lnTo>
                  <a:lnTo>
                    <a:pt x="54890" y="4732"/>
                  </a:lnTo>
                  <a:lnTo>
                    <a:pt x="53227" y="4988"/>
                  </a:lnTo>
                  <a:lnTo>
                    <a:pt x="51564" y="5218"/>
                  </a:lnTo>
                  <a:lnTo>
                    <a:pt x="49902" y="5397"/>
                  </a:lnTo>
                  <a:lnTo>
                    <a:pt x="48239" y="5576"/>
                  </a:lnTo>
                  <a:lnTo>
                    <a:pt x="46551" y="5704"/>
                  </a:lnTo>
                  <a:lnTo>
                    <a:pt x="44889" y="5832"/>
                  </a:lnTo>
                  <a:lnTo>
                    <a:pt x="43201" y="5908"/>
                  </a:lnTo>
                  <a:lnTo>
                    <a:pt x="41538" y="5934"/>
                  </a:lnTo>
                  <a:lnTo>
                    <a:pt x="39850" y="5960"/>
                  </a:lnTo>
                  <a:lnTo>
                    <a:pt x="38162" y="5960"/>
                  </a:lnTo>
                  <a:lnTo>
                    <a:pt x="36499" y="5908"/>
                  </a:lnTo>
                  <a:lnTo>
                    <a:pt x="34811" y="5832"/>
                  </a:lnTo>
                  <a:lnTo>
                    <a:pt x="33149" y="5729"/>
                  </a:lnTo>
                  <a:lnTo>
                    <a:pt x="31461" y="5601"/>
                  </a:lnTo>
                  <a:lnTo>
                    <a:pt x="29798" y="5422"/>
                  </a:lnTo>
                  <a:lnTo>
                    <a:pt x="28136" y="5218"/>
                  </a:lnTo>
                  <a:lnTo>
                    <a:pt x="26473" y="5013"/>
                  </a:lnTo>
                  <a:lnTo>
                    <a:pt x="24811" y="4757"/>
                  </a:lnTo>
                  <a:lnTo>
                    <a:pt x="23148" y="4450"/>
                  </a:lnTo>
                  <a:lnTo>
                    <a:pt x="21486" y="4144"/>
                  </a:lnTo>
                  <a:lnTo>
                    <a:pt x="19849" y="3785"/>
                  </a:lnTo>
                  <a:lnTo>
                    <a:pt x="18212" y="3427"/>
                  </a:lnTo>
                  <a:lnTo>
                    <a:pt x="16575" y="3018"/>
                  </a:lnTo>
                  <a:lnTo>
                    <a:pt x="14938" y="2583"/>
                  </a:lnTo>
                  <a:lnTo>
                    <a:pt x="13326" y="2097"/>
                  </a:lnTo>
                  <a:lnTo>
                    <a:pt x="11715" y="1611"/>
                  </a:lnTo>
                  <a:lnTo>
                    <a:pt x="10590" y="1228"/>
                  </a:lnTo>
                  <a:lnTo>
                    <a:pt x="9464" y="844"/>
                  </a:lnTo>
                  <a:lnTo>
                    <a:pt x="8339" y="435"/>
                  </a:lnTo>
                  <a:lnTo>
                    <a:pt x="721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5">
  <p:cSld name="CUSTOM_22_1_1_1_1_1_1_1_1_1_1_1_1_1">
    <p:spTree>
      <p:nvGrpSpPr>
        <p:cNvPr id="4448" name="Shape 4448"/>
        <p:cNvGrpSpPr/>
        <p:nvPr/>
      </p:nvGrpSpPr>
      <p:grpSpPr>
        <a:xfrm>
          <a:off x="0" y="0"/>
          <a:ext cx="0" cy="0"/>
          <a:chOff x="0" y="0"/>
          <a:chExt cx="0" cy="0"/>
        </a:xfrm>
      </p:grpSpPr>
      <p:pic>
        <p:nvPicPr>
          <p:cNvPr id="4449" name="Google Shape;4449;p28"/>
          <p:cNvPicPr preferRelativeResize="0"/>
          <p:nvPr/>
        </p:nvPicPr>
        <p:blipFill rotWithShape="1">
          <a:blip r:embed="rId2">
            <a:alphaModFix/>
          </a:blip>
          <a:srcRect b="31115" l="0" r="0" t="0"/>
          <a:stretch/>
        </p:blipFill>
        <p:spPr>
          <a:xfrm flipH="1">
            <a:off x="0" y="0"/>
            <a:ext cx="9144000" cy="3542975"/>
          </a:xfrm>
          <a:prstGeom prst="rect">
            <a:avLst/>
          </a:prstGeom>
          <a:noFill/>
          <a:ln>
            <a:noFill/>
          </a:ln>
        </p:spPr>
      </p:pic>
      <p:grpSp>
        <p:nvGrpSpPr>
          <p:cNvPr id="4450" name="Google Shape;4450;p28"/>
          <p:cNvGrpSpPr/>
          <p:nvPr/>
        </p:nvGrpSpPr>
        <p:grpSpPr>
          <a:xfrm flipH="1">
            <a:off x="111" y="979373"/>
            <a:ext cx="9143801" cy="939804"/>
            <a:chOff x="0" y="3057609"/>
            <a:chExt cx="10528268" cy="1082101"/>
          </a:xfrm>
        </p:grpSpPr>
        <p:sp>
          <p:nvSpPr>
            <p:cNvPr id="4451" name="Google Shape;4451;p28"/>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28"/>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3" name="Google Shape;4453;p28"/>
          <p:cNvSpPr/>
          <p:nvPr/>
        </p:nvSpPr>
        <p:spPr>
          <a:xfrm>
            <a:off x="-942634" y="1215541"/>
            <a:ext cx="10707175" cy="4706450"/>
          </a:xfrm>
          <a:custGeom>
            <a:rect b="b" l="l" r="r" t="t"/>
            <a:pathLst>
              <a:path extrusionOk="0" h="188258" w="428287">
                <a:moveTo>
                  <a:pt x="37998" y="13033"/>
                </a:moveTo>
                <a:cubicBezTo>
                  <a:pt x="48666" y="9858"/>
                  <a:pt x="72479" y="714"/>
                  <a:pt x="88671" y="79"/>
                </a:cubicBezTo>
                <a:cubicBezTo>
                  <a:pt x="104864" y="-556"/>
                  <a:pt x="118834" y="5794"/>
                  <a:pt x="135153" y="9223"/>
                </a:cubicBezTo>
                <a:cubicBezTo>
                  <a:pt x="151473" y="12652"/>
                  <a:pt x="168872" y="18685"/>
                  <a:pt x="186588" y="20653"/>
                </a:cubicBezTo>
                <a:cubicBezTo>
                  <a:pt x="204305" y="22622"/>
                  <a:pt x="214528" y="17542"/>
                  <a:pt x="241452" y="21034"/>
                </a:cubicBezTo>
                <a:cubicBezTo>
                  <a:pt x="268376" y="24527"/>
                  <a:pt x="319684" y="34433"/>
                  <a:pt x="348132" y="41608"/>
                </a:cubicBezTo>
                <a:cubicBezTo>
                  <a:pt x="376580" y="48784"/>
                  <a:pt x="401155" y="57039"/>
                  <a:pt x="412140" y="64087"/>
                </a:cubicBezTo>
                <a:cubicBezTo>
                  <a:pt x="423126" y="71136"/>
                  <a:pt x="411632" y="66500"/>
                  <a:pt x="414045" y="83899"/>
                </a:cubicBezTo>
                <a:cubicBezTo>
                  <a:pt x="416458" y="101298"/>
                  <a:pt x="433349" y="153813"/>
                  <a:pt x="426618" y="168481"/>
                </a:cubicBezTo>
                <a:cubicBezTo>
                  <a:pt x="419887" y="183150"/>
                  <a:pt x="440271" y="170323"/>
                  <a:pt x="373659" y="171910"/>
                </a:cubicBezTo>
                <a:cubicBezTo>
                  <a:pt x="307048" y="173498"/>
                  <a:pt x="85115" y="203470"/>
                  <a:pt x="26949" y="178006"/>
                </a:cubicBezTo>
                <a:cubicBezTo>
                  <a:pt x="-31217" y="152543"/>
                  <a:pt x="22822" y="46625"/>
                  <a:pt x="24663" y="19129"/>
                </a:cubicBezTo>
                <a:cubicBezTo>
                  <a:pt x="26505" y="-8366"/>
                  <a:pt x="27330" y="16208"/>
                  <a:pt x="37998" y="13033"/>
                </a:cubicBezTo>
                <a:close/>
              </a:path>
            </a:pathLst>
          </a:custGeom>
          <a:solidFill>
            <a:schemeClr val="dk1"/>
          </a:solidFill>
          <a:ln>
            <a:noFill/>
          </a:ln>
        </p:spPr>
      </p:sp>
      <p:grpSp>
        <p:nvGrpSpPr>
          <p:cNvPr id="4454" name="Google Shape;4454;p28"/>
          <p:cNvGrpSpPr/>
          <p:nvPr/>
        </p:nvGrpSpPr>
        <p:grpSpPr>
          <a:xfrm>
            <a:off x="271999" y="3685013"/>
            <a:ext cx="127903" cy="152308"/>
            <a:chOff x="1353350" y="1473225"/>
            <a:chExt cx="190900" cy="227325"/>
          </a:xfrm>
        </p:grpSpPr>
        <p:sp>
          <p:nvSpPr>
            <p:cNvPr id="4455" name="Google Shape;4455;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1" name="Google Shape;4461;p28"/>
          <p:cNvGrpSpPr/>
          <p:nvPr/>
        </p:nvGrpSpPr>
        <p:grpSpPr>
          <a:xfrm flipH="1">
            <a:off x="7655274" y="3906563"/>
            <a:ext cx="127903" cy="152308"/>
            <a:chOff x="1353350" y="1473225"/>
            <a:chExt cx="190900" cy="227325"/>
          </a:xfrm>
        </p:grpSpPr>
        <p:sp>
          <p:nvSpPr>
            <p:cNvPr id="4462" name="Google Shape;4462;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28"/>
          <p:cNvGrpSpPr/>
          <p:nvPr/>
        </p:nvGrpSpPr>
        <p:grpSpPr>
          <a:xfrm flipH="1">
            <a:off x="7214874" y="5086338"/>
            <a:ext cx="127903" cy="152308"/>
            <a:chOff x="1353350" y="1473225"/>
            <a:chExt cx="190900" cy="227325"/>
          </a:xfrm>
        </p:grpSpPr>
        <p:sp>
          <p:nvSpPr>
            <p:cNvPr id="4469" name="Google Shape;4469;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5" name="Google Shape;4475;p28"/>
          <p:cNvGrpSpPr/>
          <p:nvPr/>
        </p:nvGrpSpPr>
        <p:grpSpPr>
          <a:xfrm>
            <a:off x="5256649" y="4999713"/>
            <a:ext cx="127903" cy="152308"/>
            <a:chOff x="1353350" y="1473225"/>
            <a:chExt cx="190900" cy="227325"/>
          </a:xfrm>
        </p:grpSpPr>
        <p:sp>
          <p:nvSpPr>
            <p:cNvPr id="4476" name="Google Shape;4476;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2" name="Google Shape;4482;p28"/>
          <p:cNvGrpSpPr/>
          <p:nvPr/>
        </p:nvGrpSpPr>
        <p:grpSpPr>
          <a:xfrm>
            <a:off x="3301424" y="4881138"/>
            <a:ext cx="127903" cy="152308"/>
            <a:chOff x="1353350" y="1473225"/>
            <a:chExt cx="190900" cy="227325"/>
          </a:xfrm>
        </p:grpSpPr>
        <p:sp>
          <p:nvSpPr>
            <p:cNvPr id="4483" name="Google Shape;4483;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9" name="Google Shape;4489;p28"/>
          <p:cNvGrpSpPr/>
          <p:nvPr/>
        </p:nvGrpSpPr>
        <p:grpSpPr>
          <a:xfrm>
            <a:off x="1054574" y="3749413"/>
            <a:ext cx="127903" cy="152308"/>
            <a:chOff x="1353350" y="1473225"/>
            <a:chExt cx="190900" cy="227325"/>
          </a:xfrm>
        </p:grpSpPr>
        <p:sp>
          <p:nvSpPr>
            <p:cNvPr id="4490" name="Google Shape;4490;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6" name="Google Shape;4496;p28"/>
          <p:cNvGrpSpPr/>
          <p:nvPr/>
        </p:nvGrpSpPr>
        <p:grpSpPr>
          <a:xfrm>
            <a:off x="4005287" y="4617363"/>
            <a:ext cx="127903" cy="152308"/>
            <a:chOff x="1353350" y="1473225"/>
            <a:chExt cx="190900" cy="227325"/>
          </a:xfrm>
        </p:grpSpPr>
        <p:sp>
          <p:nvSpPr>
            <p:cNvPr id="4497" name="Google Shape;4497;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28"/>
          <p:cNvGrpSpPr/>
          <p:nvPr/>
        </p:nvGrpSpPr>
        <p:grpSpPr>
          <a:xfrm flipH="1">
            <a:off x="431349" y="4380888"/>
            <a:ext cx="127903" cy="152308"/>
            <a:chOff x="1353350" y="1473225"/>
            <a:chExt cx="190900" cy="227325"/>
          </a:xfrm>
        </p:grpSpPr>
        <p:sp>
          <p:nvSpPr>
            <p:cNvPr id="4504" name="Google Shape;4504;p2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2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2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2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2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2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0" name="Google Shape;4510;p28"/>
          <p:cNvGrpSpPr/>
          <p:nvPr/>
        </p:nvGrpSpPr>
        <p:grpSpPr>
          <a:xfrm>
            <a:off x="2937881" y="611384"/>
            <a:ext cx="2004584" cy="1546981"/>
            <a:chOff x="-3705081" y="2146709"/>
            <a:chExt cx="2004584" cy="1546981"/>
          </a:xfrm>
        </p:grpSpPr>
        <p:sp>
          <p:nvSpPr>
            <p:cNvPr id="4511" name="Google Shape;4511;p28"/>
            <p:cNvSpPr/>
            <p:nvPr/>
          </p:nvSpPr>
          <p:spPr>
            <a:xfrm>
              <a:off x="-3227126" y="2618930"/>
              <a:ext cx="1108128" cy="492633"/>
            </a:xfrm>
            <a:custGeom>
              <a:rect b="b" l="l" r="r" t="t"/>
              <a:pathLst>
                <a:path extrusionOk="0" h="16580" w="37295">
                  <a:moveTo>
                    <a:pt x="18770" y="1"/>
                  </a:moveTo>
                  <a:lnTo>
                    <a:pt x="16743" y="28"/>
                  </a:lnTo>
                  <a:lnTo>
                    <a:pt x="14770" y="83"/>
                  </a:lnTo>
                  <a:lnTo>
                    <a:pt x="12879" y="220"/>
                  </a:lnTo>
                  <a:lnTo>
                    <a:pt x="12002" y="275"/>
                  </a:lnTo>
                  <a:lnTo>
                    <a:pt x="11153" y="384"/>
                  </a:lnTo>
                  <a:lnTo>
                    <a:pt x="10358" y="494"/>
                  </a:lnTo>
                  <a:lnTo>
                    <a:pt x="9618" y="631"/>
                  </a:lnTo>
                  <a:lnTo>
                    <a:pt x="8933" y="768"/>
                  </a:lnTo>
                  <a:lnTo>
                    <a:pt x="8303" y="933"/>
                  </a:lnTo>
                  <a:lnTo>
                    <a:pt x="7755" y="1124"/>
                  </a:lnTo>
                  <a:lnTo>
                    <a:pt x="7262" y="1316"/>
                  </a:lnTo>
                  <a:lnTo>
                    <a:pt x="6412" y="1782"/>
                  </a:lnTo>
                  <a:lnTo>
                    <a:pt x="5590" y="2275"/>
                  </a:lnTo>
                  <a:lnTo>
                    <a:pt x="4850" y="2796"/>
                  </a:lnTo>
                  <a:lnTo>
                    <a:pt x="4138" y="3344"/>
                  </a:lnTo>
                  <a:lnTo>
                    <a:pt x="3480" y="3892"/>
                  </a:lnTo>
                  <a:lnTo>
                    <a:pt x="2877" y="4495"/>
                  </a:lnTo>
                  <a:lnTo>
                    <a:pt x="2329" y="5098"/>
                  </a:lnTo>
                  <a:lnTo>
                    <a:pt x="1836" y="5673"/>
                  </a:lnTo>
                  <a:lnTo>
                    <a:pt x="1398" y="6276"/>
                  </a:lnTo>
                  <a:lnTo>
                    <a:pt x="1014" y="6879"/>
                  </a:lnTo>
                  <a:lnTo>
                    <a:pt x="685" y="7454"/>
                  </a:lnTo>
                  <a:lnTo>
                    <a:pt x="438" y="8002"/>
                  </a:lnTo>
                  <a:lnTo>
                    <a:pt x="247" y="8550"/>
                  </a:lnTo>
                  <a:lnTo>
                    <a:pt x="110" y="9044"/>
                  </a:lnTo>
                  <a:lnTo>
                    <a:pt x="27" y="9537"/>
                  </a:lnTo>
                  <a:lnTo>
                    <a:pt x="0" y="9975"/>
                  </a:lnTo>
                  <a:lnTo>
                    <a:pt x="137" y="11756"/>
                  </a:lnTo>
                  <a:lnTo>
                    <a:pt x="274" y="13537"/>
                  </a:lnTo>
                  <a:lnTo>
                    <a:pt x="466" y="15483"/>
                  </a:lnTo>
                  <a:lnTo>
                    <a:pt x="767" y="15702"/>
                  </a:lnTo>
                  <a:lnTo>
                    <a:pt x="1096" y="15894"/>
                  </a:lnTo>
                  <a:lnTo>
                    <a:pt x="1535" y="16113"/>
                  </a:lnTo>
                  <a:lnTo>
                    <a:pt x="2055" y="16332"/>
                  </a:lnTo>
                  <a:lnTo>
                    <a:pt x="2357" y="16415"/>
                  </a:lnTo>
                  <a:lnTo>
                    <a:pt x="2631" y="16497"/>
                  </a:lnTo>
                  <a:lnTo>
                    <a:pt x="2932" y="16552"/>
                  </a:lnTo>
                  <a:lnTo>
                    <a:pt x="3233" y="16579"/>
                  </a:lnTo>
                  <a:lnTo>
                    <a:pt x="3562" y="16579"/>
                  </a:lnTo>
                  <a:lnTo>
                    <a:pt x="3864" y="16524"/>
                  </a:lnTo>
                  <a:lnTo>
                    <a:pt x="4439" y="16415"/>
                  </a:lnTo>
                  <a:lnTo>
                    <a:pt x="4878" y="16305"/>
                  </a:lnTo>
                  <a:lnTo>
                    <a:pt x="5234" y="16195"/>
                  </a:lnTo>
                  <a:lnTo>
                    <a:pt x="5480" y="16113"/>
                  </a:lnTo>
                  <a:lnTo>
                    <a:pt x="5645" y="16031"/>
                  </a:lnTo>
                  <a:lnTo>
                    <a:pt x="5754" y="15949"/>
                  </a:lnTo>
                  <a:lnTo>
                    <a:pt x="5837" y="15894"/>
                  </a:lnTo>
                  <a:lnTo>
                    <a:pt x="6028" y="15976"/>
                  </a:lnTo>
                  <a:lnTo>
                    <a:pt x="6248" y="16086"/>
                  </a:lnTo>
                  <a:lnTo>
                    <a:pt x="6549" y="16168"/>
                  </a:lnTo>
                  <a:lnTo>
                    <a:pt x="6905" y="16223"/>
                  </a:lnTo>
                  <a:lnTo>
                    <a:pt x="7344" y="16250"/>
                  </a:lnTo>
                  <a:lnTo>
                    <a:pt x="7563" y="16250"/>
                  </a:lnTo>
                  <a:lnTo>
                    <a:pt x="7810" y="16223"/>
                  </a:lnTo>
                  <a:lnTo>
                    <a:pt x="8056" y="16195"/>
                  </a:lnTo>
                  <a:lnTo>
                    <a:pt x="8303" y="16113"/>
                  </a:lnTo>
                  <a:lnTo>
                    <a:pt x="8549" y="16031"/>
                  </a:lnTo>
                  <a:lnTo>
                    <a:pt x="8769" y="15949"/>
                  </a:lnTo>
                  <a:lnTo>
                    <a:pt x="8988" y="15839"/>
                  </a:lnTo>
                  <a:lnTo>
                    <a:pt x="9152" y="15730"/>
                  </a:lnTo>
                  <a:lnTo>
                    <a:pt x="9454" y="15483"/>
                  </a:lnTo>
                  <a:lnTo>
                    <a:pt x="9700" y="15236"/>
                  </a:lnTo>
                  <a:lnTo>
                    <a:pt x="9865" y="14990"/>
                  </a:lnTo>
                  <a:lnTo>
                    <a:pt x="9974" y="14798"/>
                  </a:lnTo>
                  <a:lnTo>
                    <a:pt x="10029" y="14634"/>
                  </a:lnTo>
                  <a:lnTo>
                    <a:pt x="10413" y="14825"/>
                  </a:lnTo>
                  <a:lnTo>
                    <a:pt x="10824" y="15017"/>
                  </a:lnTo>
                  <a:lnTo>
                    <a:pt x="11317" y="15209"/>
                  </a:lnTo>
                  <a:lnTo>
                    <a:pt x="11893" y="15401"/>
                  </a:lnTo>
                  <a:lnTo>
                    <a:pt x="12167" y="15456"/>
                  </a:lnTo>
                  <a:lnTo>
                    <a:pt x="12441" y="15510"/>
                  </a:lnTo>
                  <a:lnTo>
                    <a:pt x="12989" y="15510"/>
                  </a:lnTo>
                  <a:lnTo>
                    <a:pt x="13208" y="15456"/>
                  </a:lnTo>
                  <a:lnTo>
                    <a:pt x="13427" y="15373"/>
                  </a:lnTo>
                  <a:lnTo>
                    <a:pt x="13646" y="15264"/>
                  </a:lnTo>
                  <a:lnTo>
                    <a:pt x="13838" y="15127"/>
                  </a:lnTo>
                  <a:lnTo>
                    <a:pt x="14222" y="14798"/>
                  </a:lnTo>
                  <a:lnTo>
                    <a:pt x="14578" y="14442"/>
                  </a:lnTo>
                  <a:lnTo>
                    <a:pt x="14879" y="14058"/>
                  </a:lnTo>
                  <a:lnTo>
                    <a:pt x="15153" y="13729"/>
                  </a:lnTo>
                  <a:lnTo>
                    <a:pt x="15345" y="13455"/>
                  </a:lnTo>
                  <a:lnTo>
                    <a:pt x="15510" y="13181"/>
                  </a:lnTo>
                  <a:lnTo>
                    <a:pt x="15564" y="13263"/>
                  </a:lnTo>
                  <a:lnTo>
                    <a:pt x="15701" y="13400"/>
                  </a:lnTo>
                  <a:lnTo>
                    <a:pt x="15975" y="13647"/>
                  </a:lnTo>
                  <a:lnTo>
                    <a:pt x="16332" y="13921"/>
                  </a:lnTo>
                  <a:lnTo>
                    <a:pt x="16551" y="14031"/>
                  </a:lnTo>
                  <a:lnTo>
                    <a:pt x="16798" y="14168"/>
                  </a:lnTo>
                  <a:lnTo>
                    <a:pt x="17072" y="14305"/>
                  </a:lnTo>
                  <a:lnTo>
                    <a:pt x="17373" y="14414"/>
                  </a:lnTo>
                  <a:lnTo>
                    <a:pt x="17729" y="14497"/>
                  </a:lnTo>
                  <a:lnTo>
                    <a:pt x="18085" y="14579"/>
                  </a:lnTo>
                  <a:lnTo>
                    <a:pt x="18496" y="14606"/>
                  </a:lnTo>
                  <a:lnTo>
                    <a:pt x="18908" y="14634"/>
                  </a:lnTo>
                  <a:lnTo>
                    <a:pt x="19346" y="14606"/>
                  </a:lnTo>
                  <a:lnTo>
                    <a:pt x="19730" y="14579"/>
                  </a:lnTo>
                  <a:lnTo>
                    <a:pt x="20113" y="14551"/>
                  </a:lnTo>
                  <a:lnTo>
                    <a:pt x="20469" y="14497"/>
                  </a:lnTo>
                  <a:lnTo>
                    <a:pt x="21072" y="14332"/>
                  </a:lnTo>
                  <a:lnTo>
                    <a:pt x="21566" y="14168"/>
                  </a:lnTo>
                  <a:lnTo>
                    <a:pt x="21949" y="14003"/>
                  </a:lnTo>
                  <a:lnTo>
                    <a:pt x="22196" y="13839"/>
                  </a:lnTo>
                  <a:lnTo>
                    <a:pt x="22415" y="13702"/>
                  </a:lnTo>
                  <a:lnTo>
                    <a:pt x="22716" y="13921"/>
                  </a:lnTo>
                  <a:lnTo>
                    <a:pt x="23018" y="14168"/>
                  </a:lnTo>
                  <a:lnTo>
                    <a:pt x="23429" y="14442"/>
                  </a:lnTo>
                  <a:lnTo>
                    <a:pt x="23867" y="14716"/>
                  </a:lnTo>
                  <a:lnTo>
                    <a:pt x="24333" y="14935"/>
                  </a:lnTo>
                  <a:lnTo>
                    <a:pt x="24580" y="15045"/>
                  </a:lnTo>
                  <a:lnTo>
                    <a:pt x="24826" y="15127"/>
                  </a:lnTo>
                  <a:lnTo>
                    <a:pt x="25046" y="15182"/>
                  </a:lnTo>
                  <a:lnTo>
                    <a:pt x="25237" y="15209"/>
                  </a:lnTo>
                  <a:lnTo>
                    <a:pt x="25457" y="15209"/>
                  </a:lnTo>
                  <a:lnTo>
                    <a:pt x="25648" y="15182"/>
                  </a:lnTo>
                  <a:lnTo>
                    <a:pt x="25840" y="15154"/>
                  </a:lnTo>
                  <a:lnTo>
                    <a:pt x="26005" y="15099"/>
                  </a:lnTo>
                  <a:lnTo>
                    <a:pt x="26361" y="14962"/>
                  </a:lnTo>
                  <a:lnTo>
                    <a:pt x="26635" y="14798"/>
                  </a:lnTo>
                  <a:lnTo>
                    <a:pt x="26882" y="14634"/>
                  </a:lnTo>
                  <a:lnTo>
                    <a:pt x="27046" y="14497"/>
                  </a:lnTo>
                  <a:lnTo>
                    <a:pt x="27210" y="14332"/>
                  </a:lnTo>
                  <a:lnTo>
                    <a:pt x="27265" y="14414"/>
                  </a:lnTo>
                  <a:lnTo>
                    <a:pt x="27430" y="14606"/>
                  </a:lnTo>
                  <a:lnTo>
                    <a:pt x="27704" y="14880"/>
                  </a:lnTo>
                  <a:lnTo>
                    <a:pt x="28060" y="15182"/>
                  </a:lnTo>
                  <a:lnTo>
                    <a:pt x="28279" y="15319"/>
                  </a:lnTo>
                  <a:lnTo>
                    <a:pt x="28526" y="15456"/>
                  </a:lnTo>
                  <a:lnTo>
                    <a:pt x="28772" y="15593"/>
                  </a:lnTo>
                  <a:lnTo>
                    <a:pt x="29046" y="15675"/>
                  </a:lnTo>
                  <a:lnTo>
                    <a:pt x="29348" y="15757"/>
                  </a:lnTo>
                  <a:lnTo>
                    <a:pt x="29677" y="15784"/>
                  </a:lnTo>
                  <a:lnTo>
                    <a:pt x="30005" y="15784"/>
                  </a:lnTo>
                  <a:lnTo>
                    <a:pt x="30389" y="15730"/>
                  </a:lnTo>
                  <a:lnTo>
                    <a:pt x="30718" y="15620"/>
                  </a:lnTo>
                  <a:lnTo>
                    <a:pt x="31047" y="15510"/>
                  </a:lnTo>
                  <a:lnTo>
                    <a:pt x="31321" y="15346"/>
                  </a:lnTo>
                  <a:lnTo>
                    <a:pt x="31567" y="15182"/>
                  </a:lnTo>
                  <a:lnTo>
                    <a:pt x="31787" y="14990"/>
                  </a:lnTo>
                  <a:lnTo>
                    <a:pt x="31978" y="14798"/>
                  </a:lnTo>
                  <a:lnTo>
                    <a:pt x="32115" y="14606"/>
                  </a:lnTo>
                  <a:lnTo>
                    <a:pt x="32252" y="14387"/>
                  </a:lnTo>
                  <a:lnTo>
                    <a:pt x="32472" y="14003"/>
                  </a:lnTo>
                  <a:lnTo>
                    <a:pt x="32609" y="13674"/>
                  </a:lnTo>
                  <a:lnTo>
                    <a:pt x="32663" y="13455"/>
                  </a:lnTo>
                  <a:lnTo>
                    <a:pt x="32691" y="13373"/>
                  </a:lnTo>
                  <a:lnTo>
                    <a:pt x="32800" y="13373"/>
                  </a:lnTo>
                  <a:lnTo>
                    <a:pt x="33129" y="13400"/>
                  </a:lnTo>
                  <a:lnTo>
                    <a:pt x="33622" y="13428"/>
                  </a:lnTo>
                  <a:lnTo>
                    <a:pt x="33897" y="13400"/>
                  </a:lnTo>
                  <a:lnTo>
                    <a:pt x="34198" y="13373"/>
                  </a:lnTo>
                  <a:lnTo>
                    <a:pt x="34472" y="13318"/>
                  </a:lnTo>
                  <a:lnTo>
                    <a:pt x="34773" y="13236"/>
                  </a:lnTo>
                  <a:lnTo>
                    <a:pt x="35075" y="13126"/>
                  </a:lnTo>
                  <a:lnTo>
                    <a:pt x="35321" y="12962"/>
                  </a:lnTo>
                  <a:lnTo>
                    <a:pt x="35568" y="12770"/>
                  </a:lnTo>
                  <a:lnTo>
                    <a:pt x="35787" y="12551"/>
                  </a:lnTo>
                  <a:lnTo>
                    <a:pt x="35952" y="12250"/>
                  </a:lnTo>
                  <a:lnTo>
                    <a:pt x="36034" y="12085"/>
                  </a:lnTo>
                  <a:lnTo>
                    <a:pt x="36089" y="11921"/>
                  </a:lnTo>
                  <a:lnTo>
                    <a:pt x="36143" y="11565"/>
                  </a:lnTo>
                  <a:lnTo>
                    <a:pt x="36198" y="11236"/>
                  </a:lnTo>
                  <a:lnTo>
                    <a:pt x="36198" y="10962"/>
                  </a:lnTo>
                  <a:lnTo>
                    <a:pt x="36143" y="10688"/>
                  </a:lnTo>
                  <a:lnTo>
                    <a:pt x="36089" y="10441"/>
                  </a:lnTo>
                  <a:lnTo>
                    <a:pt x="36006" y="10249"/>
                  </a:lnTo>
                  <a:lnTo>
                    <a:pt x="35924" y="10057"/>
                  </a:lnTo>
                  <a:lnTo>
                    <a:pt x="35815" y="9893"/>
                  </a:lnTo>
                  <a:lnTo>
                    <a:pt x="35705" y="9756"/>
                  </a:lnTo>
                  <a:lnTo>
                    <a:pt x="35595" y="9619"/>
                  </a:lnTo>
                  <a:lnTo>
                    <a:pt x="35376" y="9455"/>
                  </a:lnTo>
                  <a:lnTo>
                    <a:pt x="35212" y="9372"/>
                  </a:lnTo>
                  <a:lnTo>
                    <a:pt x="35157" y="9318"/>
                  </a:lnTo>
                  <a:lnTo>
                    <a:pt x="35267" y="9263"/>
                  </a:lnTo>
                  <a:lnTo>
                    <a:pt x="35513" y="9071"/>
                  </a:lnTo>
                  <a:lnTo>
                    <a:pt x="35897" y="8770"/>
                  </a:lnTo>
                  <a:lnTo>
                    <a:pt x="36089" y="8578"/>
                  </a:lnTo>
                  <a:lnTo>
                    <a:pt x="36308" y="8358"/>
                  </a:lnTo>
                  <a:lnTo>
                    <a:pt x="36527" y="8084"/>
                  </a:lnTo>
                  <a:lnTo>
                    <a:pt x="36719" y="7810"/>
                  </a:lnTo>
                  <a:lnTo>
                    <a:pt x="36911" y="7509"/>
                  </a:lnTo>
                  <a:lnTo>
                    <a:pt x="37048" y="7180"/>
                  </a:lnTo>
                  <a:lnTo>
                    <a:pt x="37185" y="6824"/>
                  </a:lnTo>
                  <a:lnTo>
                    <a:pt x="37267" y="6468"/>
                  </a:lnTo>
                  <a:lnTo>
                    <a:pt x="37294" y="6057"/>
                  </a:lnTo>
                  <a:lnTo>
                    <a:pt x="37294" y="5646"/>
                  </a:lnTo>
                  <a:lnTo>
                    <a:pt x="37212" y="5207"/>
                  </a:lnTo>
                  <a:lnTo>
                    <a:pt x="37103" y="4769"/>
                  </a:lnTo>
                  <a:lnTo>
                    <a:pt x="36938" y="4358"/>
                  </a:lnTo>
                  <a:lnTo>
                    <a:pt x="36719" y="3947"/>
                  </a:lnTo>
                  <a:lnTo>
                    <a:pt x="36445" y="3536"/>
                  </a:lnTo>
                  <a:lnTo>
                    <a:pt x="36171" y="3125"/>
                  </a:lnTo>
                  <a:lnTo>
                    <a:pt x="35842" y="2768"/>
                  </a:lnTo>
                  <a:lnTo>
                    <a:pt x="35513" y="2412"/>
                  </a:lnTo>
                  <a:lnTo>
                    <a:pt x="35130" y="2083"/>
                  </a:lnTo>
                  <a:lnTo>
                    <a:pt x="34746" y="1782"/>
                  </a:lnTo>
                  <a:lnTo>
                    <a:pt x="34362" y="1508"/>
                  </a:lnTo>
                  <a:lnTo>
                    <a:pt x="33951" y="1261"/>
                  </a:lnTo>
                  <a:lnTo>
                    <a:pt x="33540" y="1042"/>
                  </a:lnTo>
                  <a:lnTo>
                    <a:pt x="33129" y="878"/>
                  </a:lnTo>
                  <a:lnTo>
                    <a:pt x="32718" y="768"/>
                  </a:lnTo>
                  <a:lnTo>
                    <a:pt x="32335" y="686"/>
                  </a:lnTo>
                  <a:lnTo>
                    <a:pt x="30855" y="549"/>
                  </a:lnTo>
                  <a:lnTo>
                    <a:pt x="28197" y="330"/>
                  </a:lnTo>
                  <a:lnTo>
                    <a:pt x="26553" y="247"/>
                  </a:lnTo>
                  <a:lnTo>
                    <a:pt x="24744" y="165"/>
                  </a:lnTo>
                  <a:lnTo>
                    <a:pt x="22799" y="83"/>
                  </a:lnTo>
                  <a:lnTo>
                    <a:pt x="20798" y="28"/>
                  </a:lnTo>
                  <a:lnTo>
                    <a:pt x="187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28"/>
            <p:cNvSpPr/>
            <p:nvPr/>
          </p:nvSpPr>
          <p:spPr>
            <a:xfrm>
              <a:off x="-3139207" y="2680019"/>
              <a:ext cx="670908" cy="896426"/>
            </a:xfrm>
            <a:custGeom>
              <a:rect b="b" l="l" r="r" t="t"/>
              <a:pathLst>
                <a:path extrusionOk="0" h="30170" w="22580">
                  <a:moveTo>
                    <a:pt x="10331" y="0"/>
                  </a:moveTo>
                  <a:lnTo>
                    <a:pt x="9317" y="137"/>
                  </a:lnTo>
                  <a:lnTo>
                    <a:pt x="9509" y="3042"/>
                  </a:lnTo>
                  <a:lnTo>
                    <a:pt x="9756" y="7042"/>
                  </a:lnTo>
                  <a:lnTo>
                    <a:pt x="9756" y="7042"/>
                  </a:lnTo>
                  <a:lnTo>
                    <a:pt x="8577" y="5974"/>
                  </a:lnTo>
                  <a:lnTo>
                    <a:pt x="7810" y="5316"/>
                  </a:lnTo>
                  <a:lnTo>
                    <a:pt x="7043" y="4686"/>
                  </a:lnTo>
                  <a:lnTo>
                    <a:pt x="6632" y="4384"/>
                  </a:lnTo>
                  <a:lnTo>
                    <a:pt x="6248" y="4110"/>
                  </a:lnTo>
                  <a:lnTo>
                    <a:pt x="5892" y="3864"/>
                  </a:lnTo>
                  <a:lnTo>
                    <a:pt x="5590" y="3699"/>
                  </a:lnTo>
                  <a:lnTo>
                    <a:pt x="5125" y="4193"/>
                  </a:lnTo>
                  <a:lnTo>
                    <a:pt x="5618" y="4631"/>
                  </a:lnTo>
                  <a:lnTo>
                    <a:pt x="6796" y="5809"/>
                  </a:lnTo>
                  <a:lnTo>
                    <a:pt x="7536" y="6577"/>
                  </a:lnTo>
                  <a:lnTo>
                    <a:pt x="8331" y="7426"/>
                  </a:lnTo>
                  <a:lnTo>
                    <a:pt x="9125" y="8358"/>
                  </a:lnTo>
                  <a:lnTo>
                    <a:pt x="9893" y="9317"/>
                  </a:lnTo>
                  <a:lnTo>
                    <a:pt x="10167" y="13728"/>
                  </a:lnTo>
                  <a:lnTo>
                    <a:pt x="10358" y="17729"/>
                  </a:lnTo>
                  <a:lnTo>
                    <a:pt x="8906" y="16249"/>
                  </a:lnTo>
                  <a:lnTo>
                    <a:pt x="7125" y="14551"/>
                  </a:lnTo>
                  <a:lnTo>
                    <a:pt x="4440" y="7700"/>
                  </a:lnTo>
                  <a:lnTo>
                    <a:pt x="4056" y="8221"/>
                  </a:lnTo>
                  <a:lnTo>
                    <a:pt x="5590" y="13208"/>
                  </a:lnTo>
                  <a:lnTo>
                    <a:pt x="4905" y="12687"/>
                  </a:lnTo>
                  <a:lnTo>
                    <a:pt x="4056" y="12112"/>
                  </a:lnTo>
                  <a:lnTo>
                    <a:pt x="2302" y="10961"/>
                  </a:lnTo>
                  <a:lnTo>
                    <a:pt x="850" y="10057"/>
                  </a:lnTo>
                  <a:lnTo>
                    <a:pt x="274" y="9700"/>
                  </a:lnTo>
                  <a:lnTo>
                    <a:pt x="0" y="10221"/>
                  </a:lnTo>
                  <a:lnTo>
                    <a:pt x="1398" y="11399"/>
                  </a:lnTo>
                  <a:lnTo>
                    <a:pt x="3316" y="13016"/>
                  </a:lnTo>
                  <a:lnTo>
                    <a:pt x="4303" y="13893"/>
                  </a:lnTo>
                  <a:lnTo>
                    <a:pt x="5207" y="14715"/>
                  </a:lnTo>
                  <a:lnTo>
                    <a:pt x="5508" y="15016"/>
                  </a:lnTo>
                  <a:lnTo>
                    <a:pt x="5810" y="15345"/>
                  </a:lnTo>
                  <a:lnTo>
                    <a:pt x="6495" y="16167"/>
                  </a:lnTo>
                  <a:lnTo>
                    <a:pt x="7207" y="17126"/>
                  </a:lnTo>
                  <a:lnTo>
                    <a:pt x="7974" y="18140"/>
                  </a:lnTo>
                  <a:lnTo>
                    <a:pt x="8687" y="19181"/>
                  </a:lnTo>
                  <a:lnTo>
                    <a:pt x="9372" y="20195"/>
                  </a:lnTo>
                  <a:lnTo>
                    <a:pt x="10468" y="21867"/>
                  </a:lnTo>
                  <a:lnTo>
                    <a:pt x="10441" y="23319"/>
                  </a:lnTo>
                  <a:lnTo>
                    <a:pt x="10358" y="24744"/>
                  </a:lnTo>
                  <a:lnTo>
                    <a:pt x="10276" y="26142"/>
                  </a:lnTo>
                  <a:lnTo>
                    <a:pt x="10167" y="27429"/>
                  </a:lnTo>
                  <a:lnTo>
                    <a:pt x="9975" y="29402"/>
                  </a:lnTo>
                  <a:lnTo>
                    <a:pt x="9893" y="30170"/>
                  </a:lnTo>
                  <a:lnTo>
                    <a:pt x="13784" y="29622"/>
                  </a:lnTo>
                  <a:lnTo>
                    <a:pt x="15483" y="29402"/>
                  </a:lnTo>
                  <a:lnTo>
                    <a:pt x="15400" y="27950"/>
                  </a:lnTo>
                  <a:lnTo>
                    <a:pt x="15318" y="26361"/>
                  </a:lnTo>
                  <a:lnTo>
                    <a:pt x="15236" y="24360"/>
                  </a:lnTo>
                  <a:lnTo>
                    <a:pt x="19757" y="15400"/>
                  </a:lnTo>
                  <a:lnTo>
                    <a:pt x="21758" y="11427"/>
                  </a:lnTo>
                  <a:lnTo>
                    <a:pt x="22580" y="9728"/>
                  </a:lnTo>
                  <a:lnTo>
                    <a:pt x="22552" y="9646"/>
                  </a:lnTo>
                  <a:lnTo>
                    <a:pt x="22415" y="9125"/>
                  </a:lnTo>
                  <a:lnTo>
                    <a:pt x="22306" y="8796"/>
                  </a:lnTo>
                  <a:lnTo>
                    <a:pt x="19703" y="12742"/>
                  </a:lnTo>
                  <a:lnTo>
                    <a:pt x="15154" y="19620"/>
                  </a:lnTo>
                  <a:lnTo>
                    <a:pt x="15181" y="18442"/>
                  </a:lnTo>
                  <a:lnTo>
                    <a:pt x="15209" y="17291"/>
                  </a:lnTo>
                  <a:lnTo>
                    <a:pt x="15236" y="16167"/>
                  </a:lnTo>
                  <a:lnTo>
                    <a:pt x="15318" y="15126"/>
                  </a:lnTo>
                  <a:lnTo>
                    <a:pt x="15400" y="14139"/>
                  </a:lnTo>
                  <a:lnTo>
                    <a:pt x="15510" y="13263"/>
                  </a:lnTo>
                  <a:lnTo>
                    <a:pt x="15647" y="12495"/>
                  </a:lnTo>
                  <a:lnTo>
                    <a:pt x="15811" y="11838"/>
                  </a:lnTo>
                  <a:lnTo>
                    <a:pt x="16113" y="10933"/>
                  </a:lnTo>
                  <a:lnTo>
                    <a:pt x="16469" y="9974"/>
                  </a:lnTo>
                  <a:lnTo>
                    <a:pt x="22415" y="5124"/>
                  </a:lnTo>
                  <a:lnTo>
                    <a:pt x="22278" y="4878"/>
                  </a:lnTo>
                  <a:lnTo>
                    <a:pt x="22114" y="4576"/>
                  </a:lnTo>
                  <a:lnTo>
                    <a:pt x="17319" y="7727"/>
                  </a:lnTo>
                  <a:lnTo>
                    <a:pt x="18086" y="5891"/>
                  </a:lnTo>
                  <a:lnTo>
                    <a:pt x="18716" y="4384"/>
                  </a:lnTo>
                  <a:lnTo>
                    <a:pt x="19346" y="2959"/>
                  </a:lnTo>
                  <a:lnTo>
                    <a:pt x="18360" y="2384"/>
                  </a:lnTo>
                  <a:lnTo>
                    <a:pt x="17045" y="4987"/>
                  </a:lnTo>
                  <a:lnTo>
                    <a:pt x="15647" y="7782"/>
                  </a:lnTo>
                  <a:lnTo>
                    <a:pt x="14989" y="9070"/>
                  </a:lnTo>
                  <a:lnTo>
                    <a:pt x="14524" y="10111"/>
                  </a:lnTo>
                  <a:lnTo>
                    <a:pt x="14167" y="10906"/>
                  </a:lnTo>
                  <a:lnTo>
                    <a:pt x="13866" y="11673"/>
                  </a:lnTo>
                  <a:lnTo>
                    <a:pt x="13373" y="12989"/>
                  </a:lnTo>
                  <a:lnTo>
                    <a:pt x="13044" y="13948"/>
                  </a:lnTo>
                  <a:lnTo>
                    <a:pt x="12934" y="14304"/>
                  </a:lnTo>
                  <a:lnTo>
                    <a:pt x="1033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28"/>
            <p:cNvSpPr/>
            <p:nvPr/>
          </p:nvSpPr>
          <p:spPr>
            <a:xfrm>
              <a:off x="-3097698" y="3018712"/>
              <a:ext cx="271156" cy="311030"/>
            </a:xfrm>
            <a:custGeom>
              <a:rect b="b" l="l" r="r" t="t"/>
              <a:pathLst>
                <a:path extrusionOk="0" h="10468" w="9126">
                  <a:moveTo>
                    <a:pt x="1" y="0"/>
                  </a:moveTo>
                  <a:lnTo>
                    <a:pt x="1919" y="1617"/>
                  </a:lnTo>
                  <a:lnTo>
                    <a:pt x="2906" y="2494"/>
                  </a:lnTo>
                  <a:lnTo>
                    <a:pt x="3810" y="3316"/>
                  </a:lnTo>
                  <a:lnTo>
                    <a:pt x="4111" y="3617"/>
                  </a:lnTo>
                  <a:lnTo>
                    <a:pt x="4413" y="3946"/>
                  </a:lnTo>
                  <a:lnTo>
                    <a:pt x="5098" y="4768"/>
                  </a:lnTo>
                  <a:lnTo>
                    <a:pt x="5810" y="5727"/>
                  </a:lnTo>
                  <a:lnTo>
                    <a:pt x="6577" y="6741"/>
                  </a:lnTo>
                  <a:lnTo>
                    <a:pt x="7290" y="7782"/>
                  </a:lnTo>
                  <a:lnTo>
                    <a:pt x="7975" y="8796"/>
                  </a:lnTo>
                  <a:lnTo>
                    <a:pt x="9071" y="10468"/>
                  </a:lnTo>
                  <a:lnTo>
                    <a:pt x="9098" y="10276"/>
                  </a:lnTo>
                  <a:lnTo>
                    <a:pt x="9126" y="10002"/>
                  </a:lnTo>
                  <a:lnTo>
                    <a:pt x="9098" y="9290"/>
                  </a:lnTo>
                  <a:lnTo>
                    <a:pt x="9044" y="8358"/>
                  </a:lnTo>
                  <a:lnTo>
                    <a:pt x="3947" y="2658"/>
                  </a:lnTo>
                  <a:lnTo>
                    <a:pt x="16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28"/>
            <p:cNvSpPr/>
            <p:nvPr/>
          </p:nvSpPr>
          <p:spPr>
            <a:xfrm>
              <a:off x="-2862375" y="2680019"/>
              <a:ext cx="107500" cy="425008"/>
            </a:xfrm>
            <a:custGeom>
              <a:rect b="b" l="l" r="r" t="t"/>
              <a:pathLst>
                <a:path extrusionOk="0" h="14304" w="3618">
                  <a:moveTo>
                    <a:pt x="1014" y="0"/>
                  </a:moveTo>
                  <a:lnTo>
                    <a:pt x="0" y="137"/>
                  </a:lnTo>
                  <a:lnTo>
                    <a:pt x="192" y="3042"/>
                  </a:lnTo>
                  <a:lnTo>
                    <a:pt x="795" y="3370"/>
                  </a:lnTo>
                  <a:lnTo>
                    <a:pt x="987" y="4467"/>
                  </a:lnTo>
                  <a:lnTo>
                    <a:pt x="1425" y="7015"/>
                  </a:lnTo>
                  <a:lnTo>
                    <a:pt x="1699" y="8440"/>
                  </a:lnTo>
                  <a:lnTo>
                    <a:pt x="1973" y="9810"/>
                  </a:lnTo>
                  <a:lnTo>
                    <a:pt x="2220" y="10961"/>
                  </a:lnTo>
                  <a:lnTo>
                    <a:pt x="2329" y="11427"/>
                  </a:lnTo>
                  <a:lnTo>
                    <a:pt x="2439" y="11755"/>
                  </a:lnTo>
                  <a:lnTo>
                    <a:pt x="2631" y="12304"/>
                  </a:lnTo>
                  <a:lnTo>
                    <a:pt x="2823" y="12769"/>
                  </a:lnTo>
                  <a:lnTo>
                    <a:pt x="3206" y="13591"/>
                  </a:lnTo>
                  <a:lnTo>
                    <a:pt x="3508" y="14112"/>
                  </a:lnTo>
                  <a:lnTo>
                    <a:pt x="3617" y="14304"/>
                  </a:lnTo>
                  <a:lnTo>
                    <a:pt x="101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28"/>
            <p:cNvSpPr/>
            <p:nvPr/>
          </p:nvSpPr>
          <p:spPr>
            <a:xfrm>
              <a:off x="-2986960" y="2789925"/>
              <a:ext cx="143333" cy="166925"/>
            </a:xfrm>
            <a:custGeom>
              <a:rect b="b" l="l" r="r" t="t"/>
              <a:pathLst>
                <a:path extrusionOk="0" h="5618" w="4824">
                  <a:moveTo>
                    <a:pt x="466" y="0"/>
                  </a:moveTo>
                  <a:lnTo>
                    <a:pt x="1" y="494"/>
                  </a:lnTo>
                  <a:lnTo>
                    <a:pt x="494" y="932"/>
                  </a:lnTo>
                  <a:lnTo>
                    <a:pt x="1672" y="2110"/>
                  </a:lnTo>
                  <a:lnTo>
                    <a:pt x="2412" y="2878"/>
                  </a:lnTo>
                  <a:lnTo>
                    <a:pt x="3207" y="3727"/>
                  </a:lnTo>
                  <a:lnTo>
                    <a:pt x="4001" y="4659"/>
                  </a:lnTo>
                  <a:lnTo>
                    <a:pt x="4769" y="5618"/>
                  </a:lnTo>
                  <a:lnTo>
                    <a:pt x="4823" y="4686"/>
                  </a:lnTo>
                  <a:lnTo>
                    <a:pt x="1891" y="1754"/>
                  </a:lnTo>
                  <a:lnTo>
                    <a:pt x="1919" y="987"/>
                  </a:lnTo>
                  <a:lnTo>
                    <a:pt x="1508" y="685"/>
                  </a:lnTo>
                  <a:lnTo>
                    <a:pt x="1124" y="411"/>
                  </a:lnTo>
                  <a:lnTo>
                    <a:pt x="768" y="165"/>
                  </a:lnTo>
                  <a:lnTo>
                    <a:pt x="4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28"/>
            <p:cNvSpPr/>
            <p:nvPr/>
          </p:nvSpPr>
          <p:spPr>
            <a:xfrm>
              <a:off x="-2643365" y="2750824"/>
              <a:ext cx="79006" cy="172659"/>
            </a:xfrm>
            <a:custGeom>
              <a:rect b="b" l="l" r="r" t="t"/>
              <a:pathLst>
                <a:path extrusionOk="0" h="5811" w="2659">
                  <a:moveTo>
                    <a:pt x="1672" y="1"/>
                  </a:moveTo>
                  <a:lnTo>
                    <a:pt x="357" y="2604"/>
                  </a:lnTo>
                  <a:lnTo>
                    <a:pt x="1261" y="2440"/>
                  </a:lnTo>
                  <a:lnTo>
                    <a:pt x="0" y="5810"/>
                  </a:lnTo>
                  <a:lnTo>
                    <a:pt x="631" y="5344"/>
                  </a:lnTo>
                  <a:lnTo>
                    <a:pt x="1398" y="3508"/>
                  </a:lnTo>
                  <a:lnTo>
                    <a:pt x="2028" y="2001"/>
                  </a:lnTo>
                  <a:lnTo>
                    <a:pt x="2658" y="576"/>
                  </a:lnTo>
                  <a:lnTo>
                    <a:pt x="167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28"/>
            <p:cNvSpPr/>
            <p:nvPr/>
          </p:nvSpPr>
          <p:spPr>
            <a:xfrm>
              <a:off x="-2727243" y="2824927"/>
              <a:ext cx="254072" cy="491801"/>
            </a:xfrm>
            <a:custGeom>
              <a:rect b="b" l="l" r="r" t="t"/>
              <a:pathLst>
                <a:path extrusionOk="0" h="16552" w="8551">
                  <a:moveTo>
                    <a:pt x="8413" y="1"/>
                  </a:moveTo>
                  <a:lnTo>
                    <a:pt x="4714" y="2878"/>
                  </a:lnTo>
                  <a:lnTo>
                    <a:pt x="2988" y="4193"/>
                  </a:lnTo>
                  <a:lnTo>
                    <a:pt x="2193" y="4796"/>
                  </a:lnTo>
                  <a:lnTo>
                    <a:pt x="2138" y="4851"/>
                  </a:lnTo>
                  <a:lnTo>
                    <a:pt x="2056" y="4988"/>
                  </a:lnTo>
                  <a:lnTo>
                    <a:pt x="1864" y="5454"/>
                  </a:lnTo>
                  <a:lnTo>
                    <a:pt x="1590" y="6084"/>
                  </a:lnTo>
                  <a:lnTo>
                    <a:pt x="1316" y="6851"/>
                  </a:lnTo>
                  <a:lnTo>
                    <a:pt x="741" y="8550"/>
                  </a:lnTo>
                  <a:lnTo>
                    <a:pt x="494" y="9345"/>
                  </a:lnTo>
                  <a:lnTo>
                    <a:pt x="302" y="10030"/>
                  </a:lnTo>
                  <a:lnTo>
                    <a:pt x="220" y="10359"/>
                  </a:lnTo>
                  <a:lnTo>
                    <a:pt x="165" y="10770"/>
                  </a:lnTo>
                  <a:lnTo>
                    <a:pt x="56" y="11729"/>
                  </a:lnTo>
                  <a:lnTo>
                    <a:pt x="28" y="12797"/>
                  </a:lnTo>
                  <a:lnTo>
                    <a:pt x="1" y="13893"/>
                  </a:lnTo>
                  <a:lnTo>
                    <a:pt x="1" y="15757"/>
                  </a:lnTo>
                  <a:lnTo>
                    <a:pt x="1" y="16551"/>
                  </a:lnTo>
                  <a:lnTo>
                    <a:pt x="1289" y="14743"/>
                  </a:lnTo>
                  <a:lnTo>
                    <a:pt x="1316" y="13565"/>
                  </a:lnTo>
                  <a:lnTo>
                    <a:pt x="1344" y="12414"/>
                  </a:lnTo>
                  <a:lnTo>
                    <a:pt x="1371" y="11290"/>
                  </a:lnTo>
                  <a:lnTo>
                    <a:pt x="1453" y="10249"/>
                  </a:lnTo>
                  <a:lnTo>
                    <a:pt x="1535" y="9262"/>
                  </a:lnTo>
                  <a:lnTo>
                    <a:pt x="1645" y="8386"/>
                  </a:lnTo>
                  <a:lnTo>
                    <a:pt x="1782" y="7618"/>
                  </a:lnTo>
                  <a:lnTo>
                    <a:pt x="1946" y="6961"/>
                  </a:lnTo>
                  <a:lnTo>
                    <a:pt x="2248" y="6056"/>
                  </a:lnTo>
                  <a:lnTo>
                    <a:pt x="2604" y="5097"/>
                  </a:lnTo>
                  <a:lnTo>
                    <a:pt x="8550" y="247"/>
                  </a:lnTo>
                  <a:lnTo>
                    <a:pt x="841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28"/>
            <p:cNvSpPr/>
            <p:nvPr/>
          </p:nvSpPr>
          <p:spPr>
            <a:xfrm>
              <a:off x="-2729679" y="2966596"/>
              <a:ext cx="261381" cy="593567"/>
            </a:xfrm>
            <a:custGeom>
              <a:rect b="b" l="l" r="r" t="t"/>
              <a:pathLst>
                <a:path extrusionOk="0" h="19977" w="8797">
                  <a:moveTo>
                    <a:pt x="8769" y="1"/>
                  </a:moveTo>
                  <a:lnTo>
                    <a:pt x="7810" y="1398"/>
                  </a:lnTo>
                  <a:lnTo>
                    <a:pt x="6605" y="3234"/>
                  </a:lnTo>
                  <a:lnTo>
                    <a:pt x="5344" y="5207"/>
                  </a:lnTo>
                  <a:lnTo>
                    <a:pt x="4221" y="7015"/>
                  </a:lnTo>
                  <a:lnTo>
                    <a:pt x="2823" y="9317"/>
                  </a:lnTo>
                  <a:lnTo>
                    <a:pt x="1453" y="11509"/>
                  </a:lnTo>
                  <a:lnTo>
                    <a:pt x="1" y="13784"/>
                  </a:lnTo>
                  <a:lnTo>
                    <a:pt x="1" y="19977"/>
                  </a:lnTo>
                  <a:lnTo>
                    <a:pt x="1700" y="19757"/>
                  </a:lnTo>
                  <a:lnTo>
                    <a:pt x="1617" y="18305"/>
                  </a:lnTo>
                  <a:lnTo>
                    <a:pt x="1535" y="16716"/>
                  </a:lnTo>
                  <a:lnTo>
                    <a:pt x="1453" y="14715"/>
                  </a:lnTo>
                  <a:lnTo>
                    <a:pt x="5974" y="5755"/>
                  </a:lnTo>
                  <a:lnTo>
                    <a:pt x="7975" y="1782"/>
                  </a:lnTo>
                  <a:lnTo>
                    <a:pt x="8797" y="83"/>
                  </a:lnTo>
                  <a:lnTo>
                    <a:pt x="876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28"/>
            <p:cNvSpPr/>
            <p:nvPr/>
          </p:nvSpPr>
          <p:spPr>
            <a:xfrm>
              <a:off x="-3363922" y="2146709"/>
              <a:ext cx="1257938" cy="951008"/>
            </a:xfrm>
            <a:custGeom>
              <a:rect b="b" l="l" r="r" t="t"/>
              <a:pathLst>
                <a:path extrusionOk="0" h="32007" w="42337">
                  <a:moveTo>
                    <a:pt x="21292" y="1"/>
                  </a:moveTo>
                  <a:lnTo>
                    <a:pt x="20908" y="28"/>
                  </a:lnTo>
                  <a:lnTo>
                    <a:pt x="20525" y="110"/>
                  </a:lnTo>
                  <a:lnTo>
                    <a:pt x="20168" y="192"/>
                  </a:lnTo>
                  <a:lnTo>
                    <a:pt x="19812" y="302"/>
                  </a:lnTo>
                  <a:lnTo>
                    <a:pt x="19456" y="412"/>
                  </a:lnTo>
                  <a:lnTo>
                    <a:pt x="19127" y="576"/>
                  </a:lnTo>
                  <a:lnTo>
                    <a:pt x="18826" y="713"/>
                  </a:lnTo>
                  <a:lnTo>
                    <a:pt x="18552" y="878"/>
                  </a:lnTo>
                  <a:lnTo>
                    <a:pt x="18278" y="1069"/>
                  </a:lnTo>
                  <a:lnTo>
                    <a:pt x="18004" y="1261"/>
                  </a:lnTo>
                  <a:lnTo>
                    <a:pt x="17538" y="1645"/>
                  </a:lnTo>
                  <a:lnTo>
                    <a:pt x="17154" y="2056"/>
                  </a:lnTo>
                  <a:lnTo>
                    <a:pt x="16798" y="2494"/>
                  </a:lnTo>
                  <a:lnTo>
                    <a:pt x="16497" y="2933"/>
                  </a:lnTo>
                  <a:lnTo>
                    <a:pt x="16250" y="3344"/>
                  </a:lnTo>
                  <a:lnTo>
                    <a:pt x="16031" y="3755"/>
                  </a:lnTo>
                  <a:lnTo>
                    <a:pt x="15894" y="4111"/>
                  </a:lnTo>
                  <a:lnTo>
                    <a:pt x="15757" y="4440"/>
                  </a:lnTo>
                  <a:lnTo>
                    <a:pt x="15620" y="4933"/>
                  </a:lnTo>
                  <a:lnTo>
                    <a:pt x="15565" y="5125"/>
                  </a:lnTo>
                  <a:lnTo>
                    <a:pt x="15483" y="5070"/>
                  </a:lnTo>
                  <a:lnTo>
                    <a:pt x="15291" y="4988"/>
                  </a:lnTo>
                  <a:lnTo>
                    <a:pt x="14962" y="4851"/>
                  </a:lnTo>
                  <a:lnTo>
                    <a:pt x="14551" y="4769"/>
                  </a:lnTo>
                  <a:lnTo>
                    <a:pt x="14304" y="4741"/>
                  </a:lnTo>
                  <a:lnTo>
                    <a:pt x="14058" y="4714"/>
                  </a:lnTo>
                  <a:lnTo>
                    <a:pt x="13784" y="4741"/>
                  </a:lnTo>
                  <a:lnTo>
                    <a:pt x="13510" y="4769"/>
                  </a:lnTo>
                  <a:lnTo>
                    <a:pt x="13208" y="4851"/>
                  </a:lnTo>
                  <a:lnTo>
                    <a:pt x="12907" y="4960"/>
                  </a:lnTo>
                  <a:lnTo>
                    <a:pt x="12578" y="5097"/>
                  </a:lnTo>
                  <a:lnTo>
                    <a:pt x="12277" y="5289"/>
                  </a:lnTo>
                  <a:lnTo>
                    <a:pt x="12003" y="5508"/>
                  </a:lnTo>
                  <a:lnTo>
                    <a:pt x="11756" y="5755"/>
                  </a:lnTo>
                  <a:lnTo>
                    <a:pt x="11564" y="6002"/>
                  </a:lnTo>
                  <a:lnTo>
                    <a:pt x="11427" y="6248"/>
                  </a:lnTo>
                  <a:lnTo>
                    <a:pt x="11318" y="6495"/>
                  </a:lnTo>
                  <a:lnTo>
                    <a:pt x="11235" y="6742"/>
                  </a:lnTo>
                  <a:lnTo>
                    <a:pt x="11181" y="6988"/>
                  </a:lnTo>
                  <a:lnTo>
                    <a:pt x="11153" y="7207"/>
                  </a:lnTo>
                  <a:lnTo>
                    <a:pt x="11153" y="7427"/>
                  </a:lnTo>
                  <a:lnTo>
                    <a:pt x="11181" y="7646"/>
                  </a:lnTo>
                  <a:lnTo>
                    <a:pt x="11208" y="7975"/>
                  </a:lnTo>
                  <a:lnTo>
                    <a:pt x="11263" y="8194"/>
                  </a:lnTo>
                  <a:lnTo>
                    <a:pt x="11290" y="8276"/>
                  </a:lnTo>
                  <a:lnTo>
                    <a:pt x="10907" y="8303"/>
                  </a:lnTo>
                  <a:lnTo>
                    <a:pt x="10550" y="8331"/>
                  </a:lnTo>
                  <a:lnTo>
                    <a:pt x="10221" y="8386"/>
                  </a:lnTo>
                  <a:lnTo>
                    <a:pt x="9920" y="8468"/>
                  </a:lnTo>
                  <a:lnTo>
                    <a:pt x="9619" y="8578"/>
                  </a:lnTo>
                  <a:lnTo>
                    <a:pt x="9372" y="8715"/>
                  </a:lnTo>
                  <a:lnTo>
                    <a:pt x="9153" y="8852"/>
                  </a:lnTo>
                  <a:lnTo>
                    <a:pt x="8961" y="9016"/>
                  </a:lnTo>
                  <a:lnTo>
                    <a:pt x="8797" y="9180"/>
                  </a:lnTo>
                  <a:lnTo>
                    <a:pt x="8660" y="9372"/>
                  </a:lnTo>
                  <a:lnTo>
                    <a:pt x="8577" y="9564"/>
                  </a:lnTo>
                  <a:lnTo>
                    <a:pt x="8495" y="9756"/>
                  </a:lnTo>
                  <a:lnTo>
                    <a:pt x="8468" y="9975"/>
                  </a:lnTo>
                  <a:lnTo>
                    <a:pt x="8440" y="10194"/>
                  </a:lnTo>
                  <a:lnTo>
                    <a:pt x="8468" y="10413"/>
                  </a:lnTo>
                  <a:lnTo>
                    <a:pt x="8523" y="10633"/>
                  </a:lnTo>
                  <a:lnTo>
                    <a:pt x="8632" y="10852"/>
                  </a:lnTo>
                  <a:lnTo>
                    <a:pt x="8742" y="11016"/>
                  </a:lnTo>
                  <a:lnTo>
                    <a:pt x="8879" y="11153"/>
                  </a:lnTo>
                  <a:lnTo>
                    <a:pt x="9043" y="11263"/>
                  </a:lnTo>
                  <a:lnTo>
                    <a:pt x="9208" y="11318"/>
                  </a:lnTo>
                  <a:lnTo>
                    <a:pt x="9372" y="11400"/>
                  </a:lnTo>
                  <a:lnTo>
                    <a:pt x="9701" y="11482"/>
                  </a:lnTo>
                  <a:lnTo>
                    <a:pt x="10002" y="11537"/>
                  </a:lnTo>
                  <a:lnTo>
                    <a:pt x="10112" y="11592"/>
                  </a:lnTo>
                  <a:lnTo>
                    <a:pt x="10221" y="11647"/>
                  </a:lnTo>
                  <a:lnTo>
                    <a:pt x="10276" y="11701"/>
                  </a:lnTo>
                  <a:lnTo>
                    <a:pt x="10331" y="11811"/>
                  </a:lnTo>
                  <a:lnTo>
                    <a:pt x="10304" y="11921"/>
                  </a:lnTo>
                  <a:lnTo>
                    <a:pt x="10249" y="12085"/>
                  </a:lnTo>
                  <a:lnTo>
                    <a:pt x="10167" y="12249"/>
                  </a:lnTo>
                  <a:lnTo>
                    <a:pt x="10030" y="12359"/>
                  </a:lnTo>
                  <a:lnTo>
                    <a:pt x="9838" y="12441"/>
                  </a:lnTo>
                  <a:lnTo>
                    <a:pt x="9619" y="12496"/>
                  </a:lnTo>
                  <a:lnTo>
                    <a:pt x="9345" y="12551"/>
                  </a:lnTo>
                  <a:lnTo>
                    <a:pt x="9043" y="12578"/>
                  </a:lnTo>
                  <a:lnTo>
                    <a:pt x="8358" y="12633"/>
                  </a:lnTo>
                  <a:lnTo>
                    <a:pt x="7974" y="12688"/>
                  </a:lnTo>
                  <a:lnTo>
                    <a:pt x="7563" y="12743"/>
                  </a:lnTo>
                  <a:lnTo>
                    <a:pt x="7125" y="12852"/>
                  </a:lnTo>
                  <a:lnTo>
                    <a:pt x="6687" y="12962"/>
                  </a:lnTo>
                  <a:lnTo>
                    <a:pt x="6221" y="13126"/>
                  </a:lnTo>
                  <a:lnTo>
                    <a:pt x="5727" y="13345"/>
                  </a:lnTo>
                  <a:lnTo>
                    <a:pt x="5234" y="13592"/>
                  </a:lnTo>
                  <a:lnTo>
                    <a:pt x="4741" y="13921"/>
                  </a:lnTo>
                  <a:lnTo>
                    <a:pt x="4494" y="14113"/>
                  </a:lnTo>
                  <a:lnTo>
                    <a:pt x="4248" y="14305"/>
                  </a:lnTo>
                  <a:lnTo>
                    <a:pt x="4056" y="14524"/>
                  </a:lnTo>
                  <a:lnTo>
                    <a:pt x="3864" y="14743"/>
                  </a:lnTo>
                  <a:lnTo>
                    <a:pt x="3700" y="14990"/>
                  </a:lnTo>
                  <a:lnTo>
                    <a:pt x="3535" y="15209"/>
                  </a:lnTo>
                  <a:lnTo>
                    <a:pt x="3261" y="15729"/>
                  </a:lnTo>
                  <a:lnTo>
                    <a:pt x="3042" y="16250"/>
                  </a:lnTo>
                  <a:lnTo>
                    <a:pt x="2878" y="16771"/>
                  </a:lnTo>
                  <a:lnTo>
                    <a:pt x="2741" y="17291"/>
                  </a:lnTo>
                  <a:lnTo>
                    <a:pt x="2658" y="17812"/>
                  </a:lnTo>
                  <a:lnTo>
                    <a:pt x="2604" y="18305"/>
                  </a:lnTo>
                  <a:lnTo>
                    <a:pt x="2549" y="18771"/>
                  </a:lnTo>
                  <a:lnTo>
                    <a:pt x="2549" y="19538"/>
                  </a:lnTo>
                  <a:lnTo>
                    <a:pt x="2576" y="20059"/>
                  </a:lnTo>
                  <a:lnTo>
                    <a:pt x="2604" y="20278"/>
                  </a:lnTo>
                  <a:lnTo>
                    <a:pt x="2138" y="20689"/>
                  </a:lnTo>
                  <a:lnTo>
                    <a:pt x="1754" y="21128"/>
                  </a:lnTo>
                  <a:lnTo>
                    <a:pt x="1398" y="21593"/>
                  </a:lnTo>
                  <a:lnTo>
                    <a:pt x="1069" y="22059"/>
                  </a:lnTo>
                  <a:lnTo>
                    <a:pt x="877" y="22388"/>
                  </a:lnTo>
                  <a:lnTo>
                    <a:pt x="713" y="22717"/>
                  </a:lnTo>
                  <a:lnTo>
                    <a:pt x="548" y="23073"/>
                  </a:lnTo>
                  <a:lnTo>
                    <a:pt x="439" y="23402"/>
                  </a:lnTo>
                  <a:lnTo>
                    <a:pt x="302" y="23758"/>
                  </a:lnTo>
                  <a:lnTo>
                    <a:pt x="220" y="24114"/>
                  </a:lnTo>
                  <a:lnTo>
                    <a:pt x="137" y="24471"/>
                  </a:lnTo>
                  <a:lnTo>
                    <a:pt x="83" y="24827"/>
                  </a:lnTo>
                  <a:lnTo>
                    <a:pt x="28" y="25183"/>
                  </a:lnTo>
                  <a:lnTo>
                    <a:pt x="0" y="25512"/>
                  </a:lnTo>
                  <a:lnTo>
                    <a:pt x="0" y="26224"/>
                  </a:lnTo>
                  <a:lnTo>
                    <a:pt x="83" y="26909"/>
                  </a:lnTo>
                  <a:lnTo>
                    <a:pt x="192" y="27567"/>
                  </a:lnTo>
                  <a:lnTo>
                    <a:pt x="384" y="28225"/>
                  </a:lnTo>
                  <a:lnTo>
                    <a:pt x="603" y="28828"/>
                  </a:lnTo>
                  <a:lnTo>
                    <a:pt x="905" y="29403"/>
                  </a:lnTo>
                  <a:lnTo>
                    <a:pt x="1234" y="29951"/>
                  </a:lnTo>
                  <a:lnTo>
                    <a:pt x="1425" y="30198"/>
                  </a:lnTo>
                  <a:lnTo>
                    <a:pt x="1617" y="30417"/>
                  </a:lnTo>
                  <a:lnTo>
                    <a:pt x="1809" y="30636"/>
                  </a:lnTo>
                  <a:lnTo>
                    <a:pt x="2028" y="30855"/>
                  </a:lnTo>
                  <a:lnTo>
                    <a:pt x="2275" y="31047"/>
                  </a:lnTo>
                  <a:lnTo>
                    <a:pt x="2494" y="31212"/>
                  </a:lnTo>
                  <a:lnTo>
                    <a:pt x="2741" y="31376"/>
                  </a:lnTo>
                  <a:lnTo>
                    <a:pt x="3015" y="31513"/>
                  </a:lnTo>
                  <a:lnTo>
                    <a:pt x="3316" y="31650"/>
                  </a:lnTo>
                  <a:lnTo>
                    <a:pt x="3618" y="31760"/>
                  </a:lnTo>
                  <a:lnTo>
                    <a:pt x="3892" y="31842"/>
                  </a:lnTo>
                  <a:lnTo>
                    <a:pt x="4193" y="31924"/>
                  </a:lnTo>
                  <a:lnTo>
                    <a:pt x="4467" y="31979"/>
                  </a:lnTo>
                  <a:lnTo>
                    <a:pt x="4741" y="32006"/>
                  </a:lnTo>
                  <a:lnTo>
                    <a:pt x="5262" y="32006"/>
                  </a:lnTo>
                  <a:lnTo>
                    <a:pt x="5727" y="31951"/>
                  </a:lnTo>
                  <a:lnTo>
                    <a:pt x="6193" y="31869"/>
                  </a:lnTo>
                  <a:lnTo>
                    <a:pt x="6604" y="31732"/>
                  </a:lnTo>
                  <a:lnTo>
                    <a:pt x="6988" y="31568"/>
                  </a:lnTo>
                  <a:lnTo>
                    <a:pt x="7344" y="31376"/>
                  </a:lnTo>
                  <a:lnTo>
                    <a:pt x="7646" y="31184"/>
                  </a:lnTo>
                  <a:lnTo>
                    <a:pt x="7920" y="30992"/>
                  </a:lnTo>
                  <a:lnTo>
                    <a:pt x="8139" y="30801"/>
                  </a:lnTo>
                  <a:lnTo>
                    <a:pt x="8440" y="30527"/>
                  </a:lnTo>
                  <a:lnTo>
                    <a:pt x="8523" y="30417"/>
                  </a:lnTo>
                  <a:lnTo>
                    <a:pt x="8714" y="30444"/>
                  </a:lnTo>
                  <a:lnTo>
                    <a:pt x="8906" y="30472"/>
                  </a:lnTo>
                  <a:lnTo>
                    <a:pt x="9071" y="30444"/>
                  </a:lnTo>
                  <a:lnTo>
                    <a:pt x="9262" y="30417"/>
                  </a:lnTo>
                  <a:lnTo>
                    <a:pt x="9591" y="30335"/>
                  </a:lnTo>
                  <a:lnTo>
                    <a:pt x="9920" y="30198"/>
                  </a:lnTo>
                  <a:lnTo>
                    <a:pt x="10167" y="30061"/>
                  </a:lnTo>
                  <a:lnTo>
                    <a:pt x="10386" y="29924"/>
                  </a:lnTo>
                  <a:lnTo>
                    <a:pt x="10550" y="29759"/>
                  </a:lnTo>
                  <a:lnTo>
                    <a:pt x="10797" y="29650"/>
                  </a:lnTo>
                  <a:lnTo>
                    <a:pt x="11044" y="29540"/>
                  </a:lnTo>
                  <a:lnTo>
                    <a:pt x="11263" y="29403"/>
                  </a:lnTo>
                  <a:lnTo>
                    <a:pt x="11455" y="29266"/>
                  </a:lnTo>
                  <a:lnTo>
                    <a:pt x="11646" y="29129"/>
                  </a:lnTo>
                  <a:lnTo>
                    <a:pt x="11783" y="28965"/>
                  </a:lnTo>
                  <a:lnTo>
                    <a:pt x="12057" y="28636"/>
                  </a:lnTo>
                  <a:lnTo>
                    <a:pt x="12277" y="28307"/>
                  </a:lnTo>
                  <a:lnTo>
                    <a:pt x="12414" y="27951"/>
                  </a:lnTo>
                  <a:lnTo>
                    <a:pt x="12523" y="27595"/>
                  </a:lnTo>
                  <a:lnTo>
                    <a:pt x="12578" y="27266"/>
                  </a:lnTo>
                  <a:lnTo>
                    <a:pt x="12605" y="26937"/>
                  </a:lnTo>
                  <a:lnTo>
                    <a:pt x="12605" y="26635"/>
                  </a:lnTo>
                  <a:lnTo>
                    <a:pt x="12578" y="26361"/>
                  </a:lnTo>
                  <a:lnTo>
                    <a:pt x="12551" y="26115"/>
                  </a:lnTo>
                  <a:lnTo>
                    <a:pt x="12496" y="25759"/>
                  </a:lnTo>
                  <a:lnTo>
                    <a:pt x="12441" y="25622"/>
                  </a:lnTo>
                  <a:lnTo>
                    <a:pt x="12715" y="25402"/>
                  </a:lnTo>
                  <a:lnTo>
                    <a:pt x="12934" y="25183"/>
                  </a:lnTo>
                  <a:lnTo>
                    <a:pt x="13126" y="24909"/>
                  </a:lnTo>
                  <a:lnTo>
                    <a:pt x="13290" y="24635"/>
                  </a:lnTo>
                  <a:lnTo>
                    <a:pt x="13428" y="24361"/>
                  </a:lnTo>
                  <a:lnTo>
                    <a:pt x="13537" y="24060"/>
                  </a:lnTo>
                  <a:lnTo>
                    <a:pt x="13647" y="23758"/>
                  </a:lnTo>
                  <a:lnTo>
                    <a:pt x="13702" y="23484"/>
                  </a:lnTo>
                  <a:lnTo>
                    <a:pt x="13784" y="22936"/>
                  </a:lnTo>
                  <a:lnTo>
                    <a:pt x="13839" y="22525"/>
                  </a:lnTo>
                  <a:lnTo>
                    <a:pt x="13839" y="22114"/>
                  </a:lnTo>
                  <a:lnTo>
                    <a:pt x="14167" y="22032"/>
                  </a:lnTo>
                  <a:lnTo>
                    <a:pt x="14441" y="21895"/>
                  </a:lnTo>
                  <a:lnTo>
                    <a:pt x="14715" y="21730"/>
                  </a:lnTo>
                  <a:lnTo>
                    <a:pt x="14962" y="21566"/>
                  </a:lnTo>
                  <a:lnTo>
                    <a:pt x="15181" y="21347"/>
                  </a:lnTo>
                  <a:lnTo>
                    <a:pt x="15373" y="21128"/>
                  </a:lnTo>
                  <a:lnTo>
                    <a:pt x="15565" y="20908"/>
                  </a:lnTo>
                  <a:lnTo>
                    <a:pt x="15702" y="20689"/>
                  </a:lnTo>
                  <a:lnTo>
                    <a:pt x="15949" y="20251"/>
                  </a:lnTo>
                  <a:lnTo>
                    <a:pt x="16140" y="19867"/>
                  </a:lnTo>
                  <a:lnTo>
                    <a:pt x="16250" y="19511"/>
                  </a:lnTo>
                  <a:lnTo>
                    <a:pt x="16908" y="19785"/>
                  </a:lnTo>
                  <a:lnTo>
                    <a:pt x="17483" y="19977"/>
                  </a:lnTo>
                  <a:lnTo>
                    <a:pt x="18004" y="20086"/>
                  </a:lnTo>
                  <a:lnTo>
                    <a:pt x="18470" y="20141"/>
                  </a:lnTo>
                  <a:lnTo>
                    <a:pt x="18908" y="20141"/>
                  </a:lnTo>
                  <a:lnTo>
                    <a:pt x="19292" y="20086"/>
                  </a:lnTo>
                  <a:lnTo>
                    <a:pt x="19620" y="20004"/>
                  </a:lnTo>
                  <a:lnTo>
                    <a:pt x="19894" y="19895"/>
                  </a:lnTo>
                  <a:lnTo>
                    <a:pt x="20141" y="19758"/>
                  </a:lnTo>
                  <a:lnTo>
                    <a:pt x="20360" y="19593"/>
                  </a:lnTo>
                  <a:lnTo>
                    <a:pt x="20525" y="19456"/>
                  </a:lnTo>
                  <a:lnTo>
                    <a:pt x="20634" y="19319"/>
                  </a:lnTo>
                  <a:lnTo>
                    <a:pt x="20826" y="19100"/>
                  </a:lnTo>
                  <a:lnTo>
                    <a:pt x="20853" y="18990"/>
                  </a:lnTo>
                  <a:lnTo>
                    <a:pt x="20853" y="19100"/>
                  </a:lnTo>
                  <a:lnTo>
                    <a:pt x="20826" y="19347"/>
                  </a:lnTo>
                  <a:lnTo>
                    <a:pt x="20799" y="19703"/>
                  </a:lnTo>
                  <a:lnTo>
                    <a:pt x="20826" y="19922"/>
                  </a:lnTo>
                  <a:lnTo>
                    <a:pt x="20853" y="20169"/>
                  </a:lnTo>
                  <a:lnTo>
                    <a:pt x="20908" y="20415"/>
                  </a:lnTo>
                  <a:lnTo>
                    <a:pt x="20991" y="20662"/>
                  </a:lnTo>
                  <a:lnTo>
                    <a:pt x="21128" y="20908"/>
                  </a:lnTo>
                  <a:lnTo>
                    <a:pt x="21265" y="21155"/>
                  </a:lnTo>
                  <a:lnTo>
                    <a:pt x="21484" y="21402"/>
                  </a:lnTo>
                  <a:lnTo>
                    <a:pt x="21730" y="21648"/>
                  </a:lnTo>
                  <a:lnTo>
                    <a:pt x="22004" y="21868"/>
                  </a:lnTo>
                  <a:lnTo>
                    <a:pt x="22361" y="22059"/>
                  </a:lnTo>
                  <a:lnTo>
                    <a:pt x="22744" y="22196"/>
                  </a:lnTo>
                  <a:lnTo>
                    <a:pt x="23100" y="22306"/>
                  </a:lnTo>
                  <a:lnTo>
                    <a:pt x="23457" y="22361"/>
                  </a:lnTo>
                  <a:lnTo>
                    <a:pt x="23786" y="22388"/>
                  </a:lnTo>
                  <a:lnTo>
                    <a:pt x="24114" y="22361"/>
                  </a:lnTo>
                  <a:lnTo>
                    <a:pt x="24416" y="22306"/>
                  </a:lnTo>
                  <a:lnTo>
                    <a:pt x="24690" y="22251"/>
                  </a:lnTo>
                  <a:lnTo>
                    <a:pt x="24964" y="22169"/>
                  </a:lnTo>
                  <a:lnTo>
                    <a:pt x="25210" y="22059"/>
                  </a:lnTo>
                  <a:lnTo>
                    <a:pt x="25402" y="21950"/>
                  </a:lnTo>
                  <a:lnTo>
                    <a:pt x="25758" y="21758"/>
                  </a:lnTo>
                  <a:lnTo>
                    <a:pt x="25978" y="21593"/>
                  </a:lnTo>
                  <a:lnTo>
                    <a:pt x="26060" y="21539"/>
                  </a:lnTo>
                  <a:lnTo>
                    <a:pt x="26224" y="21703"/>
                  </a:lnTo>
                  <a:lnTo>
                    <a:pt x="26444" y="21868"/>
                  </a:lnTo>
                  <a:lnTo>
                    <a:pt x="26718" y="22032"/>
                  </a:lnTo>
                  <a:lnTo>
                    <a:pt x="27046" y="22169"/>
                  </a:lnTo>
                  <a:lnTo>
                    <a:pt x="27238" y="22224"/>
                  </a:lnTo>
                  <a:lnTo>
                    <a:pt x="27457" y="22251"/>
                  </a:lnTo>
                  <a:lnTo>
                    <a:pt x="27677" y="22279"/>
                  </a:lnTo>
                  <a:lnTo>
                    <a:pt x="27923" y="22279"/>
                  </a:lnTo>
                  <a:lnTo>
                    <a:pt x="28170" y="22224"/>
                  </a:lnTo>
                  <a:lnTo>
                    <a:pt x="28417" y="22169"/>
                  </a:lnTo>
                  <a:lnTo>
                    <a:pt x="28663" y="22059"/>
                  </a:lnTo>
                  <a:lnTo>
                    <a:pt x="28855" y="21922"/>
                  </a:lnTo>
                  <a:lnTo>
                    <a:pt x="29019" y="21785"/>
                  </a:lnTo>
                  <a:lnTo>
                    <a:pt x="29184" y="21593"/>
                  </a:lnTo>
                  <a:lnTo>
                    <a:pt x="29321" y="21402"/>
                  </a:lnTo>
                  <a:lnTo>
                    <a:pt x="29430" y="21210"/>
                  </a:lnTo>
                  <a:lnTo>
                    <a:pt x="29677" y="20799"/>
                  </a:lnTo>
                  <a:lnTo>
                    <a:pt x="29787" y="20607"/>
                  </a:lnTo>
                  <a:lnTo>
                    <a:pt x="29951" y="20443"/>
                  </a:lnTo>
                  <a:lnTo>
                    <a:pt x="30088" y="20278"/>
                  </a:lnTo>
                  <a:lnTo>
                    <a:pt x="30280" y="20141"/>
                  </a:lnTo>
                  <a:lnTo>
                    <a:pt x="30499" y="20032"/>
                  </a:lnTo>
                  <a:lnTo>
                    <a:pt x="30746" y="19949"/>
                  </a:lnTo>
                  <a:lnTo>
                    <a:pt x="31047" y="19922"/>
                  </a:lnTo>
                  <a:lnTo>
                    <a:pt x="31403" y="19922"/>
                  </a:lnTo>
                  <a:lnTo>
                    <a:pt x="31595" y="19949"/>
                  </a:lnTo>
                  <a:lnTo>
                    <a:pt x="31760" y="19977"/>
                  </a:lnTo>
                  <a:lnTo>
                    <a:pt x="31951" y="20059"/>
                  </a:lnTo>
                  <a:lnTo>
                    <a:pt x="32116" y="20114"/>
                  </a:lnTo>
                  <a:lnTo>
                    <a:pt x="32417" y="20306"/>
                  </a:lnTo>
                  <a:lnTo>
                    <a:pt x="32719" y="20552"/>
                  </a:lnTo>
                  <a:lnTo>
                    <a:pt x="32993" y="20799"/>
                  </a:lnTo>
                  <a:lnTo>
                    <a:pt x="33294" y="21100"/>
                  </a:lnTo>
                  <a:lnTo>
                    <a:pt x="33897" y="21676"/>
                  </a:lnTo>
                  <a:lnTo>
                    <a:pt x="34226" y="21950"/>
                  </a:lnTo>
                  <a:lnTo>
                    <a:pt x="34582" y="22196"/>
                  </a:lnTo>
                  <a:lnTo>
                    <a:pt x="34966" y="22416"/>
                  </a:lnTo>
                  <a:lnTo>
                    <a:pt x="35157" y="22498"/>
                  </a:lnTo>
                  <a:lnTo>
                    <a:pt x="35377" y="22580"/>
                  </a:lnTo>
                  <a:lnTo>
                    <a:pt x="35623" y="22635"/>
                  </a:lnTo>
                  <a:lnTo>
                    <a:pt x="35870" y="22662"/>
                  </a:lnTo>
                  <a:lnTo>
                    <a:pt x="36117" y="22690"/>
                  </a:lnTo>
                  <a:lnTo>
                    <a:pt x="36391" y="22717"/>
                  </a:lnTo>
                  <a:lnTo>
                    <a:pt x="36665" y="22690"/>
                  </a:lnTo>
                  <a:lnTo>
                    <a:pt x="36966" y="22662"/>
                  </a:lnTo>
                  <a:lnTo>
                    <a:pt x="37295" y="22607"/>
                  </a:lnTo>
                  <a:lnTo>
                    <a:pt x="37624" y="22525"/>
                  </a:lnTo>
                  <a:lnTo>
                    <a:pt x="38281" y="22306"/>
                  </a:lnTo>
                  <a:lnTo>
                    <a:pt x="38802" y="22059"/>
                  </a:lnTo>
                  <a:lnTo>
                    <a:pt x="39240" y="21813"/>
                  </a:lnTo>
                  <a:lnTo>
                    <a:pt x="39597" y="21539"/>
                  </a:lnTo>
                  <a:lnTo>
                    <a:pt x="39898" y="21237"/>
                  </a:lnTo>
                  <a:lnTo>
                    <a:pt x="40117" y="20936"/>
                  </a:lnTo>
                  <a:lnTo>
                    <a:pt x="40254" y="20662"/>
                  </a:lnTo>
                  <a:lnTo>
                    <a:pt x="40364" y="20360"/>
                  </a:lnTo>
                  <a:lnTo>
                    <a:pt x="40419" y="20086"/>
                  </a:lnTo>
                  <a:lnTo>
                    <a:pt x="40446" y="19840"/>
                  </a:lnTo>
                  <a:lnTo>
                    <a:pt x="40446" y="19593"/>
                  </a:lnTo>
                  <a:lnTo>
                    <a:pt x="40446" y="19401"/>
                  </a:lnTo>
                  <a:lnTo>
                    <a:pt x="40364" y="19100"/>
                  </a:lnTo>
                  <a:lnTo>
                    <a:pt x="40336" y="18990"/>
                  </a:lnTo>
                  <a:lnTo>
                    <a:pt x="40446" y="18963"/>
                  </a:lnTo>
                  <a:lnTo>
                    <a:pt x="40747" y="18853"/>
                  </a:lnTo>
                  <a:lnTo>
                    <a:pt x="41159" y="18689"/>
                  </a:lnTo>
                  <a:lnTo>
                    <a:pt x="41378" y="18552"/>
                  </a:lnTo>
                  <a:lnTo>
                    <a:pt x="41570" y="18387"/>
                  </a:lnTo>
                  <a:lnTo>
                    <a:pt x="41789" y="18223"/>
                  </a:lnTo>
                  <a:lnTo>
                    <a:pt x="41981" y="18031"/>
                  </a:lnTo>
                  <a:lnTo>
                    <a:pt x="42145" y="17785"/>
                  </a:lnTo>
                  <a:lnTo>
                    <a:pt x="42255" y="17538"/>
                  </a:lnTo>
                  <a:lnTo>
                    <a:pt x="42309" y="17237"/>
                  </a:lnTo>
                  <a:lnTo>
                    <a:pt x="42337" y="16908"/>
                  </a:lnTo>
                  <a:lnTo>
                    <a:pt x="42309" y="16743"/>
                  </a:lnTo>
                  <a:lnTo>
                    <a:pt x="42282" y="16552"/>
                  </a:lnTo>
                  <a:lnTo>
                    <a:pt x="42227" y="16360"/>
                  </a:lnTo>
                  <a:lnTo>
                    <a:pt x="42172" y="16168"/>
                  </a:lnTo>
                  <a:lnTo>
                    <a:pt x="42063" y="15949"/>
                  </a:lnTo>
                  <a:lnTo>
                    <a:pt x="41953" y="15729"/>
                  </a:lnTo>
                  <a:lnTo>
                    <a:pt x="41816" y="15538"/>
                  </a:lnTo>
                  <a:lnTo>
                    <a:pt x="41679" y="15346"/>
                  </a:lnTo>
                  <a:lnTo>
                    <a:pt x="41515" y="15181"/>
                  </a:lnTo>
                  <a:lnTo>
                    <a:pt x="41186" y="14880"/>
                  </a:lnTo>
                  <a:lnTo>
                    <a:pt x="40830" y="14633"/>
                  </a:lnTo>
                  <a:lnTo>
                    <a:pt x="40446" y="14442"/>
                  </a:lnTo>
                  <a:lnTo>
                    <a:pt x="40035" y="14277"/>
                  </a:lnTo>
                  <a:lnTo>
                    <a:pt x="39624" y="14168"/>
                  </a:lnTo>
                  <a:lnTo>
                    <a:pt x="39213" y="14085"/>
                  </a:lnTo>
                  <a:lnTo>
                    <a:pt x="38829" y="14031"/>
                  </a:lnTo>
                  <a:lnTo>
                    <a:pt x="38446" y="13976"/>
                  </a:lnTo>
                  <a:lnTo>
                    <a:pt x="37815" y="13948"/>
                  </a:lnTo>
                  <a:lnTo>
                    <a:pt x="37377" y="13976"/>
                  </a:lnTo>
                  <a:lnTo>
                    <a:pt x="37240" y="13976"/>
                  </a:lnTo>
                  <a:lnTo>
                    <a:pt x="37322" y="13811"/>
                  </a:lnTo>
                  <a:lnTo>
                    <a:pt x="37404" y="13592"/>
                  </a:lnTo>
                  <a:lnTo>
                    <a:pt x="37459" y="13291"/>
                  </a:lnTo>
                  <a:lnTo>
                    <a:pt x="37487" y="13126"/>
                  </a:lnTo>
                  <a:lnTo>
                    <a:pt x="37487" y="12934"/>
                  </a:lnTo>
                  <a:lnTo>
                    <a:pt x="37459" y="12715"/>
                  </a:lnTo>
                  <a:lnTo>
                    <a:pt x="37432" y="12496"/>
                  </a:lnTo>
                  <a:lnTo>
                    <a:pt x="37350" y="12249"/>
                  </a:lnTo>
                  <a:lnTo>
                    <a:pt x="37240" y="12003"/>
                  </a:lnTo>
                  <a:lnTo>
                    <a:pt x="37103" y="11729"/>
                  </a:lnTo>
                  <a:lnTo>
                    <a:pt x="36939" y="11455"/>
                  </a:lnTo>
                  <a:lnTo>
                    <a:pt x="36747" y="11181"/>
                  </a:lnTo>
                  <a:lnTo>
                    <a:pt x="36500" y="10961"/>
                  </a:lnTo>
                  <a:lnTo>
                    <a:pt x="36254" y="10770"/>
                  </a:lnTo>
                  <a:lnTo>
                    <a:pt x="36007" y="10633"/>
                  </a:lnTo>
                  <a:lnTo>
                    <a:pt x="35733" y="10523"/>
                  </a:lnTo>
                  <a:lnTo>
                    <a:pt x="35431" y="10441"/>
                  </a:lnTo>
                  <a:lnTo>
                    <a:pt x="35130" y="10386"/>
                  </a:lnTo>
                  <a:lnTo>
                    <a:pt x="34801" y="10331"/>
                  </a:lnTo>
                  <a:lnTo>
                    <a:pt x="34171" y="10276"/>
                  </a:lnTo>
                  <a:lnTo>
                    <a:pt x="33513" y="10249"/>
                  </a:lnTo>
                  <a:lnTo>
                    <a:pt x="32856" y="10222"/>
                  </a:lnTo>
                  <a:lnTo>
                    <a:pt x="32527" y="10167"/>
                  </a:lnTo>
                  <a:lnTo>
                    <a:pt x="32225" y="10112"/>
                  </a:lnTo>
                  <a:lnTo>
                    <a:pt x="31951" y="10057"/>
                  </a:lnTo>
                  <a:lnTo>
                    <a:pt x="31732" y="9948"/>
                  </a:lnTo>
                  <a:lnTo>
                    <a:pt x="31595" y="9811"/>
                  </a:lnTo>
                  <a:lnTo>
                    <a:pt x="31513" y="9674"/>
                  </a:lnTo>
                  <a:lnTo>
                    <a:pt x="31458" y="9509"/>
                  </a:lnTo>
                  <a:lnTo>
                    <a:pt x="31458" y="9345"/>
                  </a:lnTo>
                  <a:lnTo>
                    <a:pt x="31486" y="9180"/>
                  </a:lnTo>
                  <a:lnTo>
                    <a:pt x="31540" y="8989"/>
                  </a:lnTo>
                  <a:lnTo>
                    <a:pt x="31677" y="8578"/>
                  </a:lnTo>
                  <a:lnTo>
                    <a:pt x="31814" y="8194"/>
                  </a:lnTo>
                  <a:lnTo>
                    <a:pt x="31842" y="8029"/>
                  </a:lnTo>
                  <a:lnTo>
                    <a:pt x="31869" y="7838"/>
                  </a:lnTo>
                  <a:lnTo>
                    <a:pt x="31869" y="7673"/>
                  </a:lnTo>
                  <a:lnTo>
                    <a:pt x="31814" y="7536"/>
                  </a:lnTo>
                  <a:lnTo>
                    <a:pt x="31705" y="7399"/>
                  </a:lnTo>
                  <a:lnTo>
                    <a:pt x="31595" y="7290"/>
                  </a:lnTo>
                  <a:lnTo>
                    <a:pt x="31431" y="7180"/>
                  </a:lnTo>
                  <a:lnTo>
                    <a:pt x="31266" y="7098"/>
                  </a:lnTo>
                  <a:lnTo>
                    <a:pt x="30855" y="6961"/>
                  </a:lnTo>
                  <a:lnTo>
                    <a:pt x="30444" y="6851"/>
                  </a:lnTo>
                  <a:lnTo>
                    <a:pt x="30061" y="6796"/>
                  </a:lnTo>
                  <a:lnTo>
                    <a:pt x="29704" y="6742"/>
                  </a:lnTo>
                  <a:lnTo>
                    <a:pt x="29403" y="6714"/>
                  </a:lnTo>
                  <a:lnTo>
                    <a:pt x="29485" y="6522"/>
                  </a:lnTo>
                  <a:lnTo>
                    <a:pt x="29540" y="6303"/>
                  </a:lnTo>
                  <a:lnTo>
                    <a:pt x="29567" y="6057"/>
                  </a:lnTo>
                  <a:lnTo>
                    <a:pt x="29540" y="5920"/>
                  </a:lnTo>
                  <a:lnTo>
                    <a:pt x="29540" y="5782"/>
                  </a:lnTo>
                  <a:lnTo>
                    <a:pt x="29485" y="5645"/>
                  </a:lnTo>
                  <a:lnTo>
                    <a:pt x="29403" y="5508"/>
                  </a:lnTo>
                  <a:lnTo>
                    <a:pt x="29321" y="5399"/>
                  </a:lnTo>
                  <a:lnTo>
                    <a:pt x="29184" y="5289"/>
                  </a:lnTo>
                  <a:lnTo>
                    <a:pt x="29019" y="5180"/>
                  </a:lnTo>
                  <a:lnTo>
                    <a:pt x="28828" y="5125"/>
                  </a:lnTo>
                  <a:lnTo>
                    <a:pt x="28362" y="5015"/>
                  </a:lnTo>
                  <a:lnTo>
                    <a:pt x="27896" y="4933"/>
                  </a:lnTo>
                  <a:lnTo>
                    <a:pt x="27485" y="4878"/>
                  </a:lnTo>
                  <a:lnTo>
                    <a:pt x="26279" y="4878"/>
                  </a:lnTo>
                  <a:lnTo>
                    <a:pt x="26197" y="4632"/>
                  </a:lnTo>
                  <a:lnTo>
                    <a:pt x="25978" y="4001"/>
                  </a:lnTo>
                  <a:lnTo>
                    <a:pt x="25786" y="3590"/>
                  </a:lnTo>
                  <a:lnTo>
                    <a:pt x="25567" y="3152"/>
                  </a:lnTo>
                  <a:lnTo>
                    <a:pt x="25293" y="2659"/>
                  </a:lnTo>
                  <a:lnTo>
                    <a:pt x="24964" y="2165"/>
                  </a:lnTo>
                  <a:lnTo>
                    <a:pt x="24608" y="1700"/>
                  </a:lnTo>
                  <a:lnTo>
                    <a:pt x="24169" y="1234"/>
                  </a:lnTo>
                  <a:lnTo>
                    <a:pt x="23950" y="1015"/>
                  </a:lnTo>
                  <a:lnTo>
                    <a:pt x="23703" y="823"/>
                  </a:lnTo>
                  <a:lnTo>
                    <a:pt x="23457" y="658"/>
                  </a:lnTo>
                  <a:lnTo>
                    <a:pt x="23183" y="494"/>
                  </a:lnTo>
                  <a:lnTo>
                    <a:pt x="22909" y="329"/>
                  </a:lnTo>
                  <a:lnTo>
                    <a:pt x="22607" y="220"/>
                  </a:lnTo>
                  <a:lnTo>
                    <a:pt x="22306" y="138"/>
                  </a:lnTo>
                  <a:lnTo>
                    <a:pt x="21977" y="55"/>
                  </a:lnTo>
                  <a:lnTo>
                    <a:pt x="21648" y="28"/>
                  </a:lnTo>
                  <a:lnTo>
                    <a:pt x="212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28"/>
            <p:cNvSpPr/>
            <p:nvPr/>
          </p:nvSpPr>
          <p:spPr>
            <a:xfrm>
              <a:off x="-3363922" y="2541588"/>
              <a:ext cx="1257938" cy="556129"/>
            </a:xfrm>
            <a:custGeom>
              <a:rect b="b" l="l" r="r" t="t"/>
              <a:pathLst>
                <a:path extrusionOk="0" h="18717" w="42337">
                  <a:moveTo>
                    <a:pt x="20607" y="1"/>
                  </a:moveTo>
                  <a:lnTo>
                    <a:pt x="20388" y="494"/>
                  </a:lnTo>
                  <a:lnTo>
                    <a:pt x="20141" y="987"/>
                  </a:lnTo>
                  <a:lnTo>
                    <a:pt x="19894" y="1453"/>
                  </a:lnTo>
                  <a:lnTo>
                    <a:pt x="19593" y="1919"/>
                  </a:lnTo>
                  <a:lnTo>
                    <a:pt x="19264" y="2330"/>
                  </a:lnTo>
                  <a:lnTo>
                    <a:pt x="18908" y="2713"/>
                  </a:lnTo>
                  <a:lnTo>
                    <a:pt x="18497" y="3070"/>
                  </a:lnTo>
                  <a:lnTo>
                    <a:pt x="18058" y="3399"/>
                  </a:lnTo>
                  <a:lnTo>
                    <a:pt x="17839" y="3536"/>
                  </a:lnTo>
                  <a:lnTo>
                    <a:pt x="17593" y="3645"/>
                  </a:lnTo>
                  <a:lnTo>
                    <a:pt x="17346" y="3755"/>
                  </a:lnTo>
                  <a:lnTo>
                    <a:pt x="17072" y="3864"/>
                  </a:lnTo>
                  <a:lnTo>
                    <a:pt x="16825" y="3919"/>
                  </a:lnTo>
                  <a:lnTo>
                    <a:pt x="16551" y="4001"/>
                  </a:lnTo>
                  <a:lnTo>
                    <a:pt x="16277" y="4029"/>
                  </a:lnTo>
                  <a:lnTo>
                    <a:pt x="16003" y="4056"/>
                  </a:lnTo>
                  <a:lnTo>
                    <a:pt x="15483" y="4056"/>
                  </a:lnTo>
                  <a:lnTo>
                    <a:pt x="15209" y="4001"/>
                  </a:lnTo>
                  <a:lnTo>
                    <a:pt x="14962" y="3974"/>
                  </a:lnTo>
                  <a:lnTo>
                    <a:pt x="14688" y="3892"/>
                  </a:lnTo>
                  <a:lnTo>
                    <a:pt x="14441" y="3782"/>
                  </a:lnTo>
                  <a:lnTo>
                    <a:pt x="14195" y="3673"/>
                  </a:lnTo>
                  <a:lnTo>
                    <a:pt x="13976" y="3536"/>
                  </a:lnTo>
                  <a:lnTo>
                    <a:pt x="13756" y="3618"/>
                  </a:lnTo>
                  <a:lnTo>
                    <a:pt x="13565" y="3700"/>
                  </a:lnTo>
                  <a:lnTo>
                    <a:pt x="13318" y="3755"/>
                  </a:lnTo>
                  <a:lnTo>
                    <a:pt x="13099" y="3782"/>
                  </a:lnTo>
                  <a:lnTo>
                    <a:pt x="12660" y="3810"/>
                  </a:lnTo>
                  <a:lnTo>
                    <a:pt x="12194" y="3755"/>
                  </a:lnTo>
                  <a:lnTo>
                    <a:pt x="11756" y="3645"/>
                  </a:lnTo>
                  <a:lnTo>
                    <a:pt x="11345" y="3481"/>
                  </a:lnTo>
                  <a:lnTo>
                    <a:pt x="11126" y="3371"/>
                  </a:lnTo>
                  <a:lnTo>
                    <a:pt x="10934" y="3262"/>
                  </a:lnTo>
                  <a:lnTo>
                    <a:pt x="10769" y="3124"/>
                  </a:lnTo>
                  <a:lnTo>
                    <a:pt x="10605" y="2987"/>
                  </a:lnTo>
                  <a:lnTo>
                    <a:pt x="10605" y="2987"/>
                  </a:lnTo>
                  <a:lnTo>
                    <a:pt x="10742" y="3344"/>
                  </a:lnTo>
                  <a:lnTo>
                    <a:pt x="10879" y="3755"/>
                  </a:lnTo>
                  <a:lnTo>
                    <a:pt x="10961" y="4138"/>
                  </a:lnTo>
                  <a:lnTo>
                    <a:pt x="11016" y="4549"/>
                  </a:lnTo>
                  <a:lnTo>
                    <a:pt x="11071" y="4960"/>
                  </a:lnTo>
                  <a:lnTo>
                    <a:pt x="11071" y="5371"/>
                  </a:lnTo>
                  <a:lnTo>
                    <a:pt x="11016" y="5782"/>
                  </a:lnTo>
                  <a:lnTo>
                    <a:pt x="10961" y="6194"/>
                  </a:lnTo>
                  <a:lnTo>
                    <a:pt x="10879" y="6577"/>
                  </a:lnTo>
                  <a:lnTo>
                    <a:pt x="10742" y="6988"/>
                  </a:lnTo>
                  <a:lnTo>
                    <a:pt x="10578" y="7344"/>
                  </a:lnTo>
                  <a:lnTo>
                    <a:pt x="10413" y="7701"/>
                  </a:lnTo>
                  <a:lnTo>
                    <a:pt x="10194" y="8057"/>
                  </a:lnTo>
                  <a:lnTo>
                    <a:pt x="9947" y="8358"/>
                  </a:lnTo>
                  <a:lnTo>
                    <a:pt x="9673" y="8660"/>
                  </a:lnTo>
                  <a:lnTo>
                    <a:pt x="9345" y="8934"/>
                  </a:lnTo>
                  <a:lnTo>
                    <a:pt x="9125" y="9071"/>
                  </a:lnTo>
                  <a:lnTo>
                    <a:pt x="8906" y="9235"/>
                  </a:lnTo>
                  <a:lnTo>
                    <a:pt x="8660" y="9345"/>
                  </a:lnTo>
                  <a:lnTo>
                    <a:pt x="8413" y="9482"/>
                  </a:lnTo>
                  <a:lnTo>
                    <a:pt x="8166" y="9564"/>
                  </a:lnTo>
                  <a:lnTo>
                    <a:pt x="7892" y="9646"/>
                  </a:lnTo>
                  <a:lnTo>
                    <a:pt x="7646" y="9701"/>
                  </a:lnTo>
                  <a:lnTo>
                    <a:pt x="7372" y="9756"/>
                  </a:lnTo>
                  <a:lnTo>
                    <a:pt x="7098" y="9783"/>
                  </a:lnTo>
                  <a:lnTo>
                    <a:pt x="6824" y="9811"/>
                  </a:lnTo>
                  <a:lnTo>
                    <a:pt x="6550" y="9811"/>
                  </a:lnTo>
                  <a:lnTo>
                    <a:pt x="6276" y="9783"/>
                  </a:lnTo>
                  <a:lnTo>
                    <a:pt x="6002" y="9756"/>
                  </a:lnTo>
                  <a:lnTo>
                    <a:pt x="5727" y="9701"/>
                  </a:lnTo>
                  <a:lnTo>
                    <a:pt x="5481" y="9619"/>
                  </a:lnTo>
                  <a:lnTo>
                    <a:pt x="5207" y="9537"/>
                  </a:lnTo>
                  <a:lnTo>
                    <a:pt x="4988" y="9811"/>
                  </a:lnTo>
                  <a:lnTo>
                    <a:pt x="4686" y="10030"/>
                  </a:lnTo>
                  <a:lnTo>
                    <a:pt x="4385" y="10222"/>
                  </a:lnTo>
                  <a:lnTo>
                    <a:pt x="4029" y="10359"/>
                  </a:lnTo>
                  <a:lnTo>
                    <a:pt x="3672" y="10441"/>
                  </a:lnTo>
                  <a:lnTo>
                    <a:pt x="3289" y="10496"/>
                  </a:lnTo>
                  <a:lnTo>
                    <a:pt x="2932" y="10468"/>
                  </a:lnTo>
                  <a:lnTo>
                    <a:pt x="2576" y="10359"/>
                  </a:lnTo>
                  <a:lnTo>
                    <a:pt x="2302" y="10249"/>
                  </a:lnTo>
                  <a:lnTo>
                    <a:pt x="2056" y="10112"/>
                  </a:lnTo>
                  <a:lnTo>
                    <a:pt x="1836" y="9948"/>
                  </a:lnTo>
                  <a:lnTo>
                    <a:pt x="1617" y="9756"/>
                  </a:lnTo>
                  <a:lnTo>
                    <a:pt x="1453" y="9537"/>
                  </a:lnTo>
                  <a:lnTo>
                    <a:pt x="1288" y="9290"/>
                  </a:lnTo>
                  <a:lnTo>
                    <a:pt x="1179" y="9043"/>
                  </a:lnTo>
                  <a:lnTo>
                    <a:pt x="1069" y="8769"/>
                  </a:lnTo>
                  <a:lnTo>
                    <a:pt x="877" y="9098"/>
                  </a:lnTo>
                  <a:lnTo>
                    <a:pt x="713" y="9427"/>
                  </a:lnTo>
                  <a:lnTo>
                    <a:pt x="548" y="9783"/>
                  </a:lnTo>
                  <a:lnTo>
                    <a:pt x="439" y="10112"/>
                  </a:lnTo>
                  <a:lnTo>
                    <a:pt x="302" y="10468"/>
                  </a:lnTo>
                  <a:lnTo>
                    <a:pt x="220" y="10824"/>
                  </a:lnTo>
                  <a:lnTo>
                    <a:pt x="137" y="11181"/>
                  </a:lnTo>
                  <a:lnTo>
                    <a:pt x="83" y="11537"/>
                  </a:lnTo>
                  <a:lnTo>
                    <a:pt x="28" y="11893"/>
                  </a:lnTo>
                  <a:lnTo>
                    <a:pt x="0" y="12222"/>
                  </a:lnTo>
                  <a:lnTo>
                    <a:pt x="0" y="12934"/>
                  </a:lnTo>
                  <a:lnTo>
                    <a:pt x="83" y="13619"/>
                  </a:lnTo>
                  <a:lnTo>
                    <a:pt x="192" y="14277"/>
                  </a:lnTo>
                  <a:lnTo>
                    <a:pt x="384" y="14935"/>
                  </a:lnTo>
                  <a:lnTo>
                    <a:pt x="603" y="15538"/>
                  </a:lnTo>
                  <a:lnTo>
                    <a:pt x="905" y="16113"/>
                  </a:lnTo>
                  <a:lnTo>
                    <a:pt x="1234" y="16661"/>
                  </a:lnTo>
                  <a:lnTo>
                    <a:pt x="1425" y="16908"/>
                  </a:lnTo>
                  <a:lnTo>
                    <a:pt x="1617" y="17127"/>
                  </a:lnTo>
                  <a:lnTo>
                    <a:pt x="1809" y="17346"/>
                  </a:lnTo>
                  <a:lnTo>
                    <a:pt x="2028" y="17565"/>
                  </a:lnTo>
                  <a:lnTo>
                    <a:pt x="2275" y="17757"/>
                  </a:lnTo>
                  <a:lnTo>
                    <a:pt x="2494" y="17922"/>
                  </a:lnTo>
                  <a:lnTo>
                    <a:pt x="2741" y="18086"/>
                  </a:lnTo>
                  <a:lnTo>
                    <a:pt x="3015" y="18223"/>
                  </a:lnTo>
                  <a:lnTo>
                    <a:pt x="3316" y="18360"/>
                  </a:lnTo>
                  <a:lnTo>
                    <a:pt x="3618" y="18470"/>
                  </a:lnTo>
                  <a:lnTo>
                    <a:pt x="3892" y="18552"/>
                  </a:lnTo>
                  <a:lnTo>
                    <a:pt x="4193" y="18634"/>
                  </a:lnTo>
                  <a:lnTo>
                    <a:pt x="4467" y="18689"/>
                  </a:lnTo>
                  <a:lnTo>
                    <a:pt x="4741" y="18716"/>
                  </a:lnTo>
                  <a:lnTo>
                    <a:pt x="5262" y="18716"/>
                  </a:lnTo>
                  <a:lnTo>
                    <a:pt x="5727" y="18661"/>
                  </a:lnTo>
                  <a:lnTo>
                    <a:pt x="6193" y="18579"/>
                  </a:lnTo>
                  <a:lnTo>
                    <a:pt x="6604" y="18442"/>
                  </a:lnTo>
                  <a:lnTo>
                    <a:pt x="6988" y="18278"/>
                  </a:lnTo>
                  <a:lnTo>
                    <a:pt x="7344" y="18086"/>
                  </a:lnTo>
                  <a:lnTo>
                    <a:pt x="7646" y="17894"/>
                  </a:lnTo>
                  <a:lnTo>
                    <a:pt x="7920" y="17702"/>
                  </a:lnTo>
                  <a:lnTo>
                    <a:pt x="8139" y="17511"/>
                  </a:lnTo>
                  <a:lnTo>
                    <a:pt x="8440" y="17237"/>
                  </a:lnTo>
                  <a:lnTo>
                    <a:pt x="8523" y="17127"/>
                  </a:lnTo>
                  <a:lnTo>
                    <a:pt x="8714" y="17154"/>
                  </a:lnTo>
                  <a:lnTo>
                    <a:pt x="8906" y="17182"/>
                  </a:lnTo>
                  <a:lnTo>
                    <a:pt x="9071" y="17154"/>
                  </a:lnTo>
                  <a:lnTo>
                    <a:pt x="9262" y="17127"/>
                  </a:lnTo>
                  <a:lnTo>
                    <a:pt x="9591" y="17045"/>
                  </a:lnTo>
                  <a:lnTo>
                    <a:pt x="9920" y="16908"/>
                  </a:lnTo>
                  <a:lnTo>
                    <a:pt x="10167" y="16771"/>
                  </a:lnTo>
                  <a:lnTo>
                    <a:pt x="10386" y="16634"/>
                  </a:lnTo>
                  <a:lnTo>
                    <a:pt x="10550" y="16469"/>
                  </a:lnTo>
                  <a:lnTo>
                    <a:pt x="10797" y="16360"/>
                  </a:lnTo>
                  <a:lnTo>
                    <a:pt x="11044" y="16250"/>
                  </a:lnTo>
                  <a:lnTo>
                    <a:pt x="11263" y="16113"/>
                  </a:lnTo>
                  <a:lnTo>
                    <a:pt x="11455" y="15976"/>
                  </a:lnTo>
                  <a:lnTo>
                    <a:pt x="11646" y="15839"/>
                  </a:lnTo>
                  <a:lnTo>
                    <a:pt x="11783" y="15675"/>
                  </a:lnTo>
                  <a:lnTo>
                    <a:pt x="12057" y="15346"/>
                  </a:lnTo>
                  <a:lnTo>
                    <a:pt x="12277" y="15017"/>
                  </a:lnTo>
                  <a:lnTo>
                    <a:pt x="12414" y="14661"/>
                  </a:lnTo>
                  <a:lnTo>
                    <a:pt x="12523" y="14305"/>
                  </a:lnTo>
                  <a:lnTo>
                    <a:pt x="12578" y="13976"/>
                  </a:lnTo>
                  <a:lnTo>
                    <a:pt x="12605" y="13647"/>
                  </a:lnTo>
                  <a:lnTo>
                    <a:pt x="12605" y="13345"/>
                  </a:lnTo>
                  <a:lnTo>
                    <a:pt x="12578" y="13071"/>
                  </a:lnTo>
                  <a:lnTo>
                    <a:pt x="12551" y="12825"/>
                  </a:lnTo>
                  <a:lnTo>
                    <a:pt x="12496" y="12469"/>
                  </a:lnTo>
                  <a:lnTo>
                    <a:pt x="12441" y="12332"/>
                  </a:lnTo>
                  <a:lnTo>
                    <a:pt x="12715" y="12112"/>
                  </a:lnTo>
                  <a:lnTo>
                    <a:pt x="12934" y="11893"/>
                  </a:lnTo>
                  <a:lnTo>
                    <a:pt x="13126" y="11619"/>
                  </a:lnTo>
                  <a:lnTo>
                    <a:pt x="13290" y="11345"/>
                  </a:lnTo>
                  <a:lnTo>
                    <a:pt x="13428" y="11071"/>
                  </a:lnTo>
                  <a:lnTo>
                    <a:pt x="13537" y="10770"/>
                  </a:lnTo>
                  <a:lnTo>
                    <a:pt x="13647" y="10468"/>
                  </a:lnTo>
                  <a:lnTo>
                    <a:pt x="13702" y="10194"/>
                  </a:lnTo>
                  <a:lnTo>
                    <a:pt x="13784" y="9646"/>
                  </a:lnTo>
                  <a:lnTo>
                    <a:pt x="13839" y="9235"/>
                  </a:lnTo>
                  <a:lnTo>
                    <a:pt x="13839" y="8824"/>
                  </a:lnTo>
                  <a:lnTo>
                    <a:pt x="14167" y="8742"/>
                  </a:lnTo>
                  <a:lnTo>
                    <a:pt x="14441" y="8605"/>
                  </a:lnTo>
                  <a:lnTo>
                    <a:pt x="14715" y="8440"/>
                  </a:lnTo>
                  <a:lnTo>
                    <a:pt x="14962" y="8276"/>
                  </a:lnTo>
                  <a:lnTo>
                    <a:pt x="15181" y="8057"/>
                  </a:lnTo>
                  <a:lnTo>
                    <a:pt x="15373" y="7838"/>
                  </a:lnTo>
                  <a:lnTo>
                    <a:pt x="15565" y="7618"/>
                  </a:lnTo>
                  <a:lnTo>
                    <a:pt x="15702" y="7399"/>
                  </a:lnTo>
                  <a:lnTo>
                    <a:pt x="15949" y="6961"/>
                  </a:lnTo>
                  <a:lnTo>
                    <a:pt x="16140" y="6577"/>
                  </a:lnTo>
                  <a:lnTo>
                    <a:pt x="16250" y="6221"/>
                  </a:lnTo>
                  <a:lnTo>
                    <a:pt x="16908" y="6495"/>
                  </a:lnTo>
                  <a:lnTo>
                    <a:pt x="17483" y="6687"/>
                  </a:lnTo>
                  <a:lnTo>
                    <a:pt x="18004" y="6796"/>
                  </a:lnTo>
                  <a:lnTo>
                    <a:pt x="18470" y="6851"/>
                  </a:lnTo>
                  <a:lnTo>
                    <a:pt x="18908" y="6851"/>
                  </a:lnTo>
                  <a:lnTo>
                    <a:pt x="19292" y="6796"/>
                  </a:lnTo>
                  <a:lnTo>
                    <a:pt x="19620" y="6714"/>
                  </a:lnTo>
                  <a:lnTo>
                    <a:pt x="19894" y="6605"/>
                  </a:lnTo>
                  <a:lnTo>
                    <a:pt x="20141" y="6468"/>
                  </a:lnTo>
                  <a:lnTo>
                    <a:pt x="20360" y="6303"/>
                  </a:lnTo>
                  <a:lnTo>
                    <a:pt x="20525" y="6166"/>
                  </a:lnTo>
                  <a:lnTo>
                    <a:pt x="20634" y="6029"/>
                  </a:lnTo>
                  <a:lnTo>
                    <a:pt x="20826" y="5810"/>
                  </a:lnTo>
                  <a:lnTo>
                    <a:pt x="20853" y="5700"/>
                  </a:lnTo>
                  <a:lnTo>
                    <a:pt x="20853" y="5810"/>
                  </a:lnTo>
                  <a:lnTo>
                    <a:pt x="20826" y="6057"/>
                  </a:lnTo>
                  <a:lnTo>
                    <a:pt x="20799" y="6413"/>
                  </a:lnTo>
                  <a:lnTo>
                    <a:pt x="20826" y="6632"/>
                  </a:lnTo>
                  <a:lnTo>
                    <a:pt x="20853" y="6879"/>
                  </a:lnTo>
                  <a:lnTo>
                    <a:pt x="20908" y="7125"/>
                  </a:lnTo>
                  <a:lnTo>
                    <a:pt x="20991" y="7372"/>
                  </a:lnTo>
                  <a:lnTo>
                    <a:pt x="21128" y="7618"/>
                  </a:lnTo>
                  <a:lnTo>
                    <a:pt x="21265" y="7865"/>
                  </a:lnTo>
                  <a:lnTo>
                    <a:pt x="21484" y="8112"/>
                  </a:lnTo>
                  <a:lnTo>
                    <a:pt x="21730" y="8358"/>
                  </a:lnTo>
                  <a:lnTo>
                    <a:pt x="22004" y="8578"/>
                  </a:lnTo>
                  <a:lnTo>
                    <a:pt x="22361" y="8769"/>
                  </a:lnTo>
                  <a:lnTo>
                    <a:pt x="22744" y="8906"/>
                  </a:lnTo>
                  <a:lnTo>
                    <a:pt x="23100" y="9016"/>
                  </a:lnTo>
                  <a:lnTo>
                    <a:pt x="23457" y="9071"/>
                  </a:lnTo>
                  <a:lnTo>
                    <a:pt x="23786" y="9098"/>
                  </a:lnTo>
                  <a:lnTo>
                    <a:pt x="24114" y="9071"/>
                  </a:lnTo>
                  <a:lnTo>
                    <a:pt x="24416" y="9016"/>
                  </a:lnTo>
                  <a:lnTo>
                    <a:pt x="24690" y="8961"/>
                  </a:lnTo>
                  <a:lnTo>
                    <a:pt x="24964" y="8879"/>
                  </a:lnTo>
                  <a:lnTo>
                    <a:pt x="25210" y="8769"/>
                  </a:lnTo>
                  <a:lnTo>
                    <a:pt x="25402" y="8660"/>
                  </a:lnTo>
                  <a:lnTo>
                    <a:pt x="25758" y="8468"/>
                  </a:lnTo>
                  <a:lnTo>
                    <a:pt x="25978" y="8303"/>
                  </a:lnTo>
                  <a:lnTo>
                    <a:pt x="26060" y="8249"/>
                  </a:lnTo>
                  <a:lnTo>
                    <a:pt x="26224" y="8413"/>
                  </a:lnTo>
                  <a:lnTo>
                    <a:pt x="26444" y="8578"/>
                  </a:lnTo>
                  <a:lnTo>
                    <a:pt x="26718" y="8742"/>
                  </a:lnTo>
                  <a:lnTo>
                    <a:pt x="27046" y="8879"/>
                  </a:lnTo>
                  <a:lnTo>
                    <a:pt x="27238" y="8934"/>
                  </a:lnTo>
                  <a:lnTo>
                    <a:pt x="27457" y="8961"/>
                  </a:lnTo>
                  <a:lnTo>
                    <a:pt x="27677" y="8989"/>
                  </a:lnTo>
                  <a:lnTo>
                    <a:pt x="27923" y="8989"/>
                  </a:lnTo>
                  <a:lnTo>
                    <a:pt x="28170" y="8934"/>
                  </a:lnTo>
                  <a:lnTo>
                    <a:pt x="28417" y="8879"/>
                  </a:lnTo>
                  <a:lnTo>
                    <a:pt x="28663" y="8769"/>
                  </a:lnTo>
                  <a:lnTo>
                    <a:pt x="28855" y="8632"/>
                  </a:lnTo>
                  <a:lnTo>
                    <a:pt x="29019" y="8495"/>
                  </a:lnTo>
                  <a:lnTo>
                    <a:pt x="29184" y="8303"/>
                  </a:lnTo>
                  <a:lnTo>
                    <a:pt x="29321" y="8112"/>
                  </a:lnTo>
                  <a:lnTo>
                    <a:pt x="29430" y="7920"/>
                  </a:lnTo>
                  <a:lnTo>
                    <a:pt x="29677" y="7509"/>
                  </a:lnTo>
                  <a:lnTo>
                    <a:pt x="29787" y="7317"/>
                  </a:lnTo>
                  <a:lnTo>
                    <a:pt x="29951" y="7153"/>
                  </a:lnTo>
                  <a:lnTo>
                    <a:pt x="30088" y="6988"/>
                  </a:lnTo>
                  <a:lnTo>
                    <a:pt x="30280" y="6851"/>
                  </a:lnTo>
                  <a:lnTo>
                    <a:pt x="30499" y="6742"/>
                  </a:lnTo>
                  <a:lnTo>
                    <a:pt x="30746" y="6659"/>
                  </a:lnTo>
                  <a:lnTo>
                    <a:pt x="31047" y="6632"/>
                  </a:lnTo>
                  <a:lnTo>
                    <a:pt x="31403" y="6632"/>
                  </a:lnTo>
                  <a:lnTo>
                    <a:pt x="31595" y="6659"/>
                  </a:lnTo>
                  <a:lnTo>
                    <a:pt x="31760" y="6687"/>
                  </a:lnTo>
                  <a:lnTo>
                    <a:pt x="31951" y="6769"/>
                  </a:lnTo>
                  <a:lnTo>
                    <a:pt x="32116" y="6824"/>
                  </a:lnTo>
                  <a:lnTo>
                    <a:pt x="32417" y="7016"/>
                  </a:lnTo>
                  <a:lnTo>
                    <a:pt x="32719" y="7262"/>
                  </a:lnTo>
                  <a:lnTo>
                    <a:pt x="32993" y="7509"/>
                  </a:lnTo>
                  <a:lnTo>
                    <a:pt x="33294" y="7810"/>
                  </a:lnTo>
                  <a:lnTo>
                    <a:pt x="33897" y="8386"/>
                  </a:lnTo>
                  <a:lnTo>
                    <a:pt x="34226" y="8660"/>
                  </a:lnTo>
                  <a:lnTo>
                    <a:pt x="34582" y="8906"/>
                  </a:lnTo>
                  <a:lnTo>
                    <a:pt x="34966" y="9126"/>
                  </a:lnTo>
                  <a:lnTo>
                    <a:pt x="35157" y="9208"/>
                  </a:lnTo>
                  <a:lnTo>
                    <a:pt x="35377" y="9290"/>
                  </a:lnTo>
                  <a:lnTo>
                    <a:pt x="35623" y="9345"/>
                  </a:lnTo>
                  <a:lnTo>
                    <a:pt x="35870" y="9372"/>
                  </a:lnTo>
                  <a:lnTo>
                    <a:pt x="36117" y="9400"/>
                  </a:lnTo>
                  <a:lnTo>
                    <a:pt x="36391" y="9427"/>
                  </a:lnTo>
                  <a:lnTo>
                    <a:pt x="36665" y="9400"/>
                  </a:lnTo>
                  <a:lnTo>
                    <a:pt x="36966" y="9372"/>
                  </a:lnTo>
                  <a:lnTo>
                    <a:pt x="37295" y="9317"/>
                  </a:lnTo>
                  <a:lnTo>
                    <a:pt x="37624" y="9235"/>
                  </a:lnTo>
                  <a:lnTo>
                    <a:pt x="38281" y="9016"/>
                  </a:lnTo>
                  <a:lnTo>
                    <a:pt x="38802" y="8769"/>
                  </a:lnTo>
                  <a:lnTo>
                    <a:pt x="39240" y="8523"/>
                  </a:lnTo>
                  <a:lnTo>
                    <a:pt x="39597" y="8249"/>
                  </a:lnTo>
                  <a:lnTo>
                    <a:pt x="39898" y="7947"/>
                  </a:lnTo>
                  <a:lnTo>
                    <a:pt x="40117" y="7646"/>
                  </a:lnTo>
                  <a:lnTo>
                    <a:pt x="40254" y="7372"/>
                  </a:lnTo>
                  <a:lnTo>
                    <a:pt x="40364" y="7070"/>
                  </a:lnTo>
                  <a:lnTo>
                    <a:pt x="40419" y="6796"/>
                  </a:lnTo>
                  <a:lnTo>
                    <a:pt x="40446" y="6550"/>
                  </a:lnTo>
                  <a:lnTo>
                    <a:pt x="40446" y="6303"/>
                  </a:lnTo>
                  <a:lnTo>
                    <a:pt x="40446" y="6111"/>
                  </a:lnTo>
                  <a:lnTo>
                    <a:pt x="40364" y="5810"/>
                  </a:lnTo>
                  <a:lnTo>
                    <a:pt x="40336" y="5700"/>
                  </a:lnTo>
                  <a:lnTo>
                    <a:pt x="40446" y="5673"/>
                  </a:lnTo>
                  <a:lnTo>
                    <a:pt x="40747" y="5563"/>
                  </a:lnTo>
                  <a:lnTo>
                    <a:pt x="41159" y="5399"/>
                  </a:lnTo>
                  <a:lnTo>
                    <a:pt x="41378" y="5262"/>
                  </a:lnTo>
                  <a:lnTo>
                    <a:pt x="41570" y="5097"/>
                  </a:lnTo>
                  <a:lnTo>
                    <a:pt x="41789" y="4933"/>
                  </a:lnTo>
                  <a:lnTo>
                    <a:pt x="41981" y="4741"/>
                  </a:lnTo>
                  <a:lnTo>
                    <a:pt x="42145" y="4495"/>
                  </a:lnTo>
                  <a:lnTo>
                    <a:pt x="42255" y="4248"/>
                  </a:lnTo>
                  <a:lnTo>
                    <a:pt x="42309" y="3947"/>
                  </a:lnTo>
                  <a:lnTo>
                    <a:pt x="42337" y="3618"/>
                  </a:lnTo>
                  <a:lnTo>
                    <a:pt x="42309" y="3453"/>
                  </a:lnTo>
                  <a:lnTo>
                    <a:pt x="42282" y="3262"/>
                  </a:lnTo>
                  <a:lnTo>
                    <a:pt x="42227" y="3070"/>
                  </a:lnTo>
                  <a:lnTo>
                    <a:pt x="42172" y="2878"/>
                  </a:lnTo>
                  <a:lnTo>
                    <a:pt x="41761" y="2987"/>
                  </a:lnTo>
                  <a:lnTo>
                    <a:pt x="41378" y="3070"/>
                  </a:lnTo>
                  <a:lnTo>
                    <a:pt x="40967" y="3124"/>
                  </a:lnTo>
                  <a:lnTo>
                    <a:pt x="40583" y="3152"/>
                  </a:lnTo>
                  <a:lnTo>
                    <a:pt x="40172" y="3179"/>
                  </a:lnTo>
                  <a:lnTo>
                    <a:pt x="39761" y="3179"/>
                  </a:lnTo>
                  <a:lnTo>
                    <a:pt x="39350" y="3152"/>
                  </a:lnTo>
                  <a:lnTo>
                    <a:pt x="38966" y="3097"/>
                  </a:lnTo>
                  <a:lnTo>
                    <a:pt x="38555" y="3015"/>
                  </a:lnTo>
                  <a:lnTo>
                    <a:pt x="38172" y="2933"/>
                  </a:lnTo>
                  <a:lnTo>
                    <a:pt x="37788" y="2796"/>
                  </a:lnTo>
                  <a:lnTo>
                    <a:pt x="37404" y="2659"/>
                  </a:lnTo>
                  <a:lnTo>
                    <a:pt x="37048" y="2494"/>
                  </a:lnTo>
                  <a:lnTo>
                    <a:pt x="36692" y="2302"/>
                  </a:lnTo>
                  <a:lnTo>
                    <a:pt x="36336" y="2083"/>
                  </a:lnTo>
                  <a:lnTo>
                    <a:pt x="36007" y="1864"/>
                  </a:lnTo>
                  <a:lnTo>
                    <a:pt x="35486" y="2302"/>
                  </a:lnTo>
                  <a:lnTo>
                    <a:pt x="34938" y="2713"/>
                  </a:lnTo>
                  <a:lnTo>
                    <a:pt x="34363" y="3070"/>
                  </a:lnTo>
                  <a:lnTo>
                    <a:pt x="33760" y="3399"/>
                  </a:lnTo>
                  <a:lnTo>
                    <a:pt x="33130" y="3645"/>
                  </a:lnTo>
                  <a:lnTo>
                    <a:pt x="32828" y="3755"/>
                  </a:lnTo>
                  <a:lnTo>
                    <a:pt x="32499" y="3837"/>
                  </a:lnTo>
                  <a:lnTo>
                    <a:pt x="32171" y="3919"/>
                  </a:lnTo>
                  <a:lnTo>
                    <a:pt x="31842" y="3974"/>
                  </a:lnTo>
                  <a:lnTo>
                    <a:pt x="31486" y="4001"/>
                  </a:lnTo>
                  <a:lnTo>
                    <a:pt x="30828" y="4001"/>
                  </a:lnTo>
                  <a:lnTo>
                    <a:pt x="30472" y="3974"/>
                  </a:lnTo>
                  <a:lnTo>
                    <a:pt x="30143" y="3919"/>
                  </a:lnTo>
                  <a:lnTo>
                    <a:pt x="29814" y="3864"/>
                  </a:lnTo>
                  <a:lnTo>
                    <a:pt x="29485" y="3782"/>
                  </a:lnTo>
                  <a:lnTo>
                    <a:pt x="29156" y="3673"/>
                  </a:lnTo>
                  <a:lnTo>
                    <a:pt x="28828" y="3536"/>
                  </a:lnTo>
                  <a:lnTo>
                    <a:pt x="28526" y="3371"/>
                  </a:lnTo>
                  <a:lnTo>
                    <a:pt x="28252" y="3207"/>
                  </a:lnTo>
                  <a:lnTo>
                    <a:pt x="27951" y="3015"/>
                  </a:lnTo>
                  <a:lnTo>
                    <a:pt x="27704" y="2823"/>
                  </a:lnTo>
                  <a:lnTo>
                    <a:pt x="27430" y="2604"/>
                  </a:lnTo>
                  <a:lnTo>
                    <a:pt x="27211" y="2357"/>
                  </a:lnTo>
                  <a:lnTo>
                    <a:pt x="26992" y="2111"/>
                  </a:lnTo>
                  <a:lnTo>
                    <a:pt x="26800" y="1837"/>
                  </a:lnTo>
                  <a:lnTo>
                    <a:pt x="26635" y="1535"/>
                  </a:lnTo>
                  <a:lnTo>
                    <a:pt x="26471" y="1590"/>
                  </a:lnTo>
                  <a:lnTo>
                    <a:pt x="26334" y="1617"/>
                  </a:lnTo>
                  <a:lnTo>
                    <a:pt x="26197" y="1645"/>
                  </a:lnTo>
                  <a:lnTo>
                    <a:pt x="26033" y="1645"/>
                  </a:lnTo>
                  <a:lnTo>
                    <a:pt x="25758" y="1590"/>
                  </a:lnTo>
                  <a:lnTo>
                    <a:pt x="25457" y="1480"/>
                  </a:lnTo>
                  <a:lnTo>
                    <a:pt x="25210" y="1316"/>
                  </a:lnTo>
                  <a:lnTo>
                    <a:pt x="25019" y="1097"/>
                  </a:lnTo>
                  <a:lnTo>
                    <a:pt x="24909" y="987"/>
                  </a:lnTo>
                  <a:lnTo>
                    <a:pt x="24854" y="850"/>
                  </a:lnTo>
                  <a:lnTo>
                    <a:pt x="24799" y="713"/>
                  </a:lnTo>
                  <a:lnTo>
                    <a:pt x="24772" y="576"/>
                  </a:lnTo>
                  <a:lnTo>
                    <a:pt x="24525" y="741"/>
                  </a:lnTo>
                  <a:lnTo>
                    <a:pt x="24251" y="878"/>
                  </a:lnTo>
                  <a:lnTo>
                    <a:pt x="24005" y="960"/>
                  </a:lnTo>
                  <a:lnTo>
                    <a:pt x="23703" y="1042"/>
                  </a:lnTo>
                  <a:lnTo>
                    <a:pt x="23429" y="1097"/>
                  </a:lnTo>
                  <a:lnTo>
                    <a:pt x="23155" y="1124"/>
                  </a:lnTo>
                  <a:lnTo>
                    <a:pt x="22854" y="1124"/>
                  </a:lnTo>
                  <a:lnTo>
                    <a:pt x="22552" y="1097"/>
                  </a:lnTo>
                  <a:lnTo>
                    <a:pt x="22278" y="1042"/>
                  </a:lnTo>
                  <a:lnTo>
                    <a:pt x="22004" y="960"/>
                  </a:lnTo>
                  <a:lnTo>
                    <a:pt x="21730" y="878"/>
                  </a:lnTo>
                  <a:lnTo>
                    <a:pt x="21456" y="741"/>
                  </a:lnTo>
                  <a:lnTo>
                    <a:pt x="21210" y="576"/>
                  </a:lnTo>
                  <a:lnTo>
                    <a:pt x="20991" y="412"/>
                  </a:lnTo>
                  <a:lnTo>
                    <a:pt x="20771" y="220"/>
                  </a:lnTo>
                  <a:lnTo>
                    <a:pt x="2060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28"/>
            <p:cNvSpPr/>
            <p:nvPr/>
          </p:nvSpPr>
          <p:spPr>
            <a:xfrm>
              <a:off x="-3705081" y="3166086"/>
              <a:ext cx="2004584" cy="527605"/>
            </a:xfrm>
            <a:custGeom>
              <a:rect b="b" l="l" r="r" t="t"/>
              <a:pathLst>
                <a:path extrusionOk="0" h="17757" w="67466">
                  <a:moveTo>
                    <a:pt x="36528" y="0"/>
                  </a:moveTo>
                  <a:lnTo>
                    <a:pt x="36144" y="27"/>
                  </a:lnTo>
                  <a:lnTo>
                    <a:pt x="35788" y="82"/>
                  </a:lnTo>
                  <a:lnTo>
                    <a:pt x="35459" y="192"/>
                  </a:lnTo>
                  <a:lnTo>
                    <a:pt x="35185" y="301"/>
                  </a:lnTo>
                  <a:lnTo>
                    <a:pt x="34939" y="466"/>
                  </a:lnTo>
                  <a:lnTo>
                    <a:pt x="34719" y="603"/>
                  </a:lnTo>
                  <a:lnTo>
                    <a:pt x="34528" y="740"/>
                  </a:lnTo>
                  <a:lnTo>
                    <a:pt x="34281" y="959"/>
                  </a:lnTo>
                  <a:lnTo>
                    <a:pt x="34199" y="1069"/>
                  </a:lnTo>
                  <a:lnTo>
                    <a:pt x="34034" y="1069"/>
                  </a:lnTo>
                  <a:lnTo>
                    <a:pt x="33815" y="1096"/>
                  </a:lnTo>
                  <a:lnTo>
                    <a:pt x="33569" y="1178"/>
                  </a:lnTo>
                  <a:lnTo>
                    <a:pt x="33267" y="1288"/>
                  </a:lnTo>
                  <a:lnTo>
                    <a:pt x="32938" y="1480"/>
                  </a:lnTo>
                  <a:lnTo>
                    <a:pt x="32610" y="1726"/>
                  </a:lnTo>
                  <a:lnTo>
                    <a:pt x="32418" y="1891"/>
                  </a:lnTo>
                  <a:lnTo>
                    <a:pt x="32253" y="2055"/>
                  </a:lnTo>
                  <a:lnTo>
                    <a:pt x="32089" y="2247"/>
                  </a:lnTo>
                  <a:lnTo>
                    <a:pt x="31952" y="2439"/>
                  </a:lnTo>
                  <a:lnTo>
                    <a:pt x="31842" y="2631"/>
                  </a:lnTo>
                  <a:lnTo>
                    <a:pt x="31760" y="2822"/>
                  </a:lnTo>
                  <a:lnTo>
                    <a:pt x="31623" y="3206"/>
                  </a:lnTo>
                  <a:lnTo>
                    <a:pt x="31568" y="3562"/>
                  </a:lnTo>
                  <a:lnTo>
                    <a:pt x="31568" y="3864"/>
                  </a:lnTo>
                  <a:lnTo>
                    <a:pt x="31596" y="4110"/>
                  </a:lnTo>
                  <a:lnTo>
                    <a:pt x="31650" y="4330"/>
                  </a:lnTo>
                  <a:lnTo>
                    <a:pt x="31733" y="4439"/>
                  </a:lnTo>
                  <a:lnTo>
                    <a:pt x="31760" y="4467"/>
                  </a:lnTo>
                  <a:lnTo>
                    <a:pt x="31733" y="4494"/>
                  </a:lnTo>
                  <a:lnTo>
                    <a:pt x="31568" y="4467"/>
                  </a:lnTo>
                  <a:lnTo>
                    <a:pt x="31294" y="4439"/>
                  </a:lnTo>
                  <a:lnTo>
                    <a:pt x="30965" y="4412"/>
                  </a:lnTo>
                  <a:lnTo>
                    <a:pt x="30554" y="4439"/>
                  </a:lnTo>
                  <a:lnTo>
                    <a:pt x="30363" y="4467"/>
                  </a:lnTo>
                  <a:lnTo>
                    <a:pt x="30171" y="4494"/>
                  </a:lnTo>
                  <a:lnTo>
                    <a:pt x="29952" y="4576"/>
                  </a:lnTo>
                  <a:lnTo>
                    <a:pt x="29760" y="4658"/>
                  </a:lnTo>
                  <a:lnTo>
                    <a:pt x="29595" y="4795"/>
                  </a:lnTo>
                  <a:lnTo>
                    <a:pt x="29431" y="4960"/>
                  </a:lnTo>
                  <a:lnTo>
                    <a:pt x="29321" y="5152"/>
                  </a:lnTo>
                  <a:lnTo>
                    <a:pt x="29239" y="5316"/>
                  </a:lnTo>
                  <a:lnTo>
                    <a:pt x="29212" y="5508"/>
                  </a:lnTo>
                  <a:lnTo>
                    <a:pt x="29239" y="5672"/>
                  </a:lnTo>
                  <a:lnTo>
                    <a:pt x="29294" y="5864"/>
                  </a:lnTo>
                  <a:lnTo>
                    <a:pt x="29376" y="6028"/>
                  </a:lnTo>
                  <a:lnTo>
                    <a:pt x="29595" y="6385"/>
                  </a:lnTo>
                  <a:lnTo>
                    <a:pt x="29814" y="6714"/>
                  </a:lnTo>
                  <a:lnTo>
                    <a:pt x="30006" y="7015"/>
                  </a:lnTo>
                  <a:lnTo>
                    <a:pt x="30061" y="7179"/>
                  </a:lnTo>
                  <a:lnTo>
                    <a:pt x="30116" y="7344"/>
                  </a:lnTo>
                  <a:lnTo>
                    <a:pt x="30089" y="7481"/>
                  </a:lnTo>
                  <a:lnTo>
                    <a:pt x="30061" y="7645"/>
                  </a:lnTo>
                  <a:lnTo>
                    <a:pt x="29979" y="7755"/>
                  </a:lnTo>
                  <a:lnTo>
                    <a:pt x="29924" y="7810"/>
                  </a:lnTo>
                  <a:lnTo>
                    <a:pt x="29842" y="7810"/>
                  </a:lnTo>
                  <a:lnTo>
                    <a:pt x="29760" y="7782"/>
                  </a:lnTo>
                  <a:lnTo>
                    <a:pt x="29595" y="7645"/>
                  </a:lnTo>
                  <a:lnTo>
                    <a:pt x="29431" y="7481"/>
                  </a:lnTo>
                  <a:lnTo>
                    <a:pt x="29321" y="7399"/>
                  </a:lnTo>
                  <a:lnTo>
                    <a:pt x="29212" y="7344"/>
                  </a:lnTo>
                  <a:lnTo>
                    <a:pt x="29075" y="7316"/>
                  </a:lnTo>
                  <a:lnTo>
                    <a:pt x="28938" y="7316"/>
                  </a:lnTo>
                  <a:lnTo>
                    <a:pt x="28773" y="7371"/>
                  </a:lnTo>
                  <a:lnTo>
                    <a:pt x="28609" y="7481"/>
                  </a:lnTo>
                  <a:lnTo>
                    <a:pt x="28417" y="7645"/>
                  </a:lnTo>
                  <a:lnTo>
                    <a:pt x="28225" y="7892"/>
                  </a:lnTo>
                  <a:lnTo>
                    <a:pt x="28198" y="7782"/>
                  </a:lnTo>
                  <a:lnTo>
                    <a:pt x="28116" y="7453"/>
                  </a:lnTo>
                  <a:lnTo>
                    <a:pt x="27979" y="6988"/>
                  </a:lnTo>
                  <a:lnTo>
                    <a:pt x="27869" y="6741"/>
                  </a:lnTo>
                  <a:lnTo>
                    <a:pt x="27732" y="6494"/>
                  </a:lnTo>
                  <a:lnTo>
                    <a:pt x="27568" y="6275"/>
                  </a:lnTo>
                  <a:lnTo>
                    <a:pt x="27348" y="6056"/>
                  </a:lnTo>
                  <a:lnTo>
                    <a:pt x="27129" y="5891"/>
                  </a:lnTo>
                  <a:lnTo>
                    <a:pt x="26855" y="5754"/>
                  </a:lnTo>
                  <a:lnTo>
                    <a:pt x="26718" y="5700"/>
                  </a:lnTo>
                  <a:lnTo>
                    <a:pt x="26554" y="5672"/>
                  </a:lnTo>
                  <a:lnTo>
                    <a:pt x="26389" y="5645"/>
                  </a:lnTo>
                  <a:lnTo>
                    <a:pt x="26225" y="5645"/>
                  </a:lnTo>
                  <a:lnTo>
                    <a:pt x="26033" y="5672"/>
                  </a:lnTo>
                  <a:lnTo>
                    <a:pt x="25841" y="5727"/>
                  </a:lnTo>
                  <a:lnTo>
                    <a:pt x="25622" y="5782"/>
                  </a:lnTo>
                  <a:lnTo>
                    <a:pt x="25403" y="5864"/>
                  </a:lnTo>
                  <a:lnTo>
                    <a:pt x="25184" y="5974"/>
                  </a:lnTo>
                  <a:lnTo>
                    <a:pt x="25019" y="6083"/>
                  </a:lnTo>
                  <a:lnTo>
                    <a:pt x="24855" y="6193"/>
                  </a:lnTo>
                  <a:lnTo>
                    <a:pt x="24718" y="6303"/>
                  </a:lnTo>
                  <a:lnTo>
                    <a:pt x="24581" y="6412"/>
                  </a:lnTo>
                  <a:lnTo>
                    <a:pt x="24498" y="6522"/>
                  </a:lnTo>
                  <a:lnTo>
                    <a:pt x="24416" y="6659"/>
                  </a:lnTo>
                  <a:lnTo>
                    <a:pt x="24361" y="6768"/>
                  </a:lnTo>
                  <a:lnTo>
                    <a:pt x="24279" y="7042"/>
                  </a:lnTo>
                  <a:lnTo>
                    <a:pt x="24252" y="7289"/>
                  </a:lnTo>
                  <a:lnTo>
                    <a:pt x="24279" y="7563"/>
                  </a:lnTo>
                  <a:lnTo>
                    <a:pt x="24307" y="7810"/>
                  </a:lnTo>
                  <a:lnTo>
                    <a:pt x="24444" y="8303"/>
                  </a:lnTo>
                  <a:lnTo>
                    <a:pt x="24498" y="8522"/>
                  </a:lnTo>
                  <a:lnTo>
                    <a:pt x="24553" y="8741"/>
                  </a:lnTo>
                  <a:lnTo>
                    <a:pt x="24553" y="8933"/>
                  </a:lnTo>
                  <a:lnTo>
                    <a:pt x="24526" y="9125"/>
                  </a:lnTo>
                  <a:lnTo>
                    <a:pt x="24498" y="9207"/>
                  </a:lnTo>
                  <a:lnTo>
                    <a:pt x="24444" y="9262"/>
                  </a:lnTo>
                  <a:lnTo>
                    <a:pt x="24389" y="9317"/>
                  </a:lnTo>
                  <a:lnTo>
                    <a:pt x="24279" y="9372"/>
                  </a:lnTo>
                  <a:lnTo>
                    <a:pt x="24197" y="9426"/>
                  </a:lnTo>
                  <a:lnTo>
                    <a:pt x="24115" y="9454"/>
                  </a:lnTo>
                  <a:lnTo>
                    <a:pt x="23950" y="9454"/>
                  </a:lnTo>
                  <a:lnTo>
                    <a:pt x="23786" y="9399"/>
                  </a:lnTo>
                  <a:lnTo>
                    <a:pt x="23622" y="9289"/>
                  </a:lnTo>
                  <a:lnTo>
                    <a:pt x="23457" y="9152"/>
                  </a:lnTo>
                  <a:lnTo>
                    <a:pt x="23293" y="8988"/>
                  </a:lnTo>
                  <a:lnTo>
                    <a:pt x="22991" y="8604"/>
                  </a:lnTo>
                  <a:lnTo>
                    <a:pt x="22800" y="8412"/>
                  </a:lnTo>
                  <a:lnTo>
                    <a:pt x="22635" y="8248"/>
                  </a:lnTo>
                  <a:lnTo>
                    <a:pt x="22443" y="8111"/>
                  </a:lnTo>
                  <a:lnTo>
                    <a:pt x="22224" y="8001"/>
                  </a:lnTo>
                  <a:lnTo>
                    <a:pt x="22005" y="7919"/>
                  </a:lnTo>
                  <a:lnTo>
                    <a:pt x="21758" y="7919"/>
                  </a:lnTo>
                  <a:lnTo>
                    <a:pt x="21621" y="7947"/>
                  </a:lnTo>
                  <a:lnTo>
                    <a:pt x="21484" y="7974"/>
                  </a:lnTo>
                  <a:lnTo>
                    <a:pt x="21183" y="8111"/>
                  </a:lnTo>
                  <a:lnTo>
                    <a:pt x="20909" y="8303"/>
                  </a:lnTo>
                  <a:lnTo>
                    <a:pt x="20662" y="8495"/>
                  </a:lnTo>
                  <a:lnTo>
                    <a:pt x="20470" y="8714"/>
                  </a:lnTo>
                  <a:lnTo>
                    <a:pt x="20306" y="8933"/>
                  </a:lnTo>
                  <a:lnTo>
                    <a:pt x="20196" y="9152"/>
                  </a:lnTo>
                  <a:lnTo>
                    <a:pt x="20087" y="9372"/>
                  </a:lnTo>
                  <a:lnTo>
                    <a:pt x="20032" y="9591"/>
                  </a:lnTo>
                  <a:lnTo>
                    <a:pt x="19977" y="9783"/>
                  </a:lnTo>
                  <a:lnTo>
                    <a:pt x="19950" y="10166"/>
                  </a:lnTo>
                  <a:lnTo>
                    <a:pt x="19950" y="10468"/>
                  </a:lnTo>
                  <a:lnTo>
                    <a:pt x="19977" y="10687"/>
                  </a:lnTo>
                  <a:lnTo>
                    <a:pt x="19895" y="10550"/>
                  </a:lnTo>
                  <a:lnTo>
                    <a:pt x="19758" y="10358"/>
                  </a:lnTo>
                  <a:lnTo>
                    <a:pt x="19648" y="10248"/>
                  </a:lnTo>
                  <a:lnTo>
                    <a:pt x="19539" y="10139"/>
                  </a:lnTo>
                  <a:lnTo>
                    <a:pt x="19402" y="10057"/>
                  </a:lnTo>
                  <a:lnTo>
                    <a:pt x="19237" y="9974"/>
                  </a:lnTo>
                  <a:lnTo>
                    <a:pt x="19045" y="9892"/>
                  </a:lnTo>
                  <a:lnTo>
                    <a:pt x="18826" y="9837"/>
                  </a:lnTo>
                  <a:lnTo>
                    <a:pt x="18306" y="9837"/>
                  </a:lnTo>
                  <a:lnTo>
                    <a:pt x="18004" y="9892"/>
                  </a:lnTo>
                  <a:lnTo>
                    <a:pt x="17675" y="9974"/>
                  </a:lnTo>
                  <a:lnTo>
                    <a:pt x="17347" y="10084"/>
                  </a:lnTo>
                  <a:lnTo>
                    <a:pt x="17045" y="10248"/>
                  </a:lnTo>
                  <a:lnTo>
                    <a:pt x="16826" y="10413"/>
                  </a:lnTo>
                  <a:lnTo>
                    <a:pt x="16607" y="10605"/>
                  </a:lnTo>
                  <a:lnTo>
                    <a:pt x="16470" y="10824"/>
                  </a:lnTo>
                  <a:lnTo>
                    <a:pt x="16333" y="11016"/>
                  </a:lnTo>
                  <a:lnTo>
                    <a:pt x="16223" y="11235"/>
                  </a:lnTo>
                  <a:lnTo>
                    <a:pt x="16141" y="11454"/>
                  </a:lnTo>
                  <a:lnTo>
                    <a:pt x="16113" y="11646"/>
                  </a:lnTo>
                  <a:lnTo>
                    <a:pt x="16059" y="11838"/>
                  </a:lnTo>
                  <a:lnTo>
                    <a:pt x="16031" y="12167"/>
                  </a:lnTo>
                  <a:lnTo>
                    <a:pt x="16059" y="12413"/>
                  </a:lnTo>
                  <a:lnTo>
                    <a:pt x="16059" y="12495"/>
                  </a:lnTo>
                  <a:lnTo>
                    <a:pt x="15456" y="12578"/>
                  </a:lnTo>
                  <a:lnTo>
                    <a:pt x="14853" y="12632"/>
                  </a:lnTo>
                  <a:lnTo>
                    <a:pt x="14086" y="12660"/>
                  </a:lnTo>
                  <a:lnTo>
                    <a:pt x="13702" y="12632"/>
                  </a:lnTo>
                  <a:lnTo>
                    <a:pt x="13318" y="12632"/>
                  </a:lnTo>
                  <a:lnTo>
                    <a:pt x="12907" y="12578"/>
                  </a:lnTo>
                  <a:lnTo>
                    <a:pt x="12551" y="12523"/>
                  </a:lnTo>
                  <a:lnTo>
                    <a:pt x="12195" y="12441"/>
                  </a:lnTo>
                  <a:lnTo>
                    <a:pt x="11866" y="12304"/>
                  </a:lnTo>
                  <a:lnTo>
                    <a:pt x="11592" y="12167"/>
                  </a:lnTo>
                  <a:lnTo>
                    <a:pt x="11482" y="12084"/>
                  </a:lnTo>
                  <a:lnTo>
                    <a:pt x="11373" y="11975"/>
                  </a:lnTo>
                  <a:lnTo>
                    <a:pt x="11208" y="11756"/>
                  </a:lnTo>
                  <a:lnTo>
                    <a:pt x="11071" y="11536"/>
                  </a:lnTo>
                  <a:lnTo>
                    <a:pt x="10962" y="11290"/>
                  </a:lnTo>
                  <a:lnTo>
                    <a:pt x="10880" y="11070"/>
                  </a:lnTo>
                  <a:lnTo>
                    <a:pt x="10743" y="10577"/>
                  </a:lnTo>
                  <a:lnTo>
                    <a:pt x="10633" y="10139"/>
                  </a:lnTo>
                  <a:lnTo>
                    <a:pt x="10551" y="9947"/>
                  </a:lnTo>
                  <a:lnTo>
                    <a:pt x="10469" y="9755"/>
                  </a:lnTo>
                  <a:lnTo>
                    <a:pt x="10359" y="9563"/>
                  </a:lnTo>
                  <a:lnTo>
                    <a:pt x="10222" y="9426"/>
                  </a:lnTo>
                  <a:lnTo>
                    <a:pt x="10058" y="9289"/>
                  </a:lnTo>
                  <a:lnTo>
                    <a:pt x="9866" y="9207"/>
                  </a:lnTo>
                  <a:lnTo>
                    <a:pt x="9619" y="9152"/>
                  </a:lnTo>
                  <a:lnTo>
                    <a:pt x="9318" y="9125"/>
                  </a:lnTo>
                  <a:lnTo>
                    <a:pt x="8989" y="9125"/>
                  </a:lnTo>
                  <a:lnTo>
                    <a:pt x="8742" y="9207"/>
                  </a:lnTo>
                  <a:lnTo>
                    <a:pt x="8550" y="9317"/>
                  </a:lnTo>
                  <a:lnTo>
                    <a:pt x="8386" y="9454"/>
                  </a:lnTo>
                  <a:lnTo>
                    <a:pt x="8249" y="9591"/>
                  </a:lnTo>
                  <a:lnTo>
                    <a:pt x="8167" y="9783"/>
                  </a:lnTo>
                  <a:lnTo>
                    <a:pt x="8112" y="9974"/>
                  </a:lnTo>
                  <a:lnTo>
                    <a:pt x="8085" y="10194"/>
                  </a:lnTo>
                  <a:lnTo>
                    <a:pt x="8057" y="10385"/>
                  </a:lnTo>
                  <a:lnTo>
                    <a:pt x="8057" y="10577"/>
                  </a:lnTo>
                  <a:lnTo>
                    <a:pt x="8085" y="10933"/>
                  </a:lnTo>
                  <a:lnTo>
                    <a:pt x="8167" y="11290"/>
                  </a:lnTo>
                  <a:lnTo>
                    <a:pt x="8167" y="11290"/>
                  </a:lnTo>
                  <a:lnTo>
                    <a:pt x="7728" y="11180"/>
                  </a:lnTo>
                  <a:lnTo>
                    <a:pt x="7235" y="11098"/>
                  </a:lnTo>
                  <a:lnTo>
                    <a:pt x="6687" y="11043"/>
                  </a:lnTo>
                  <a:lnTo>
                    <a:pt x="6112" y="11016"/>
                  </a:lnTo>
                  <a:lnTo>
                    <a:pt x="5838" y="11016"/>
                  </a:lnTo>
                  <a:lnTo>
                    <a:pt x="5591" y="11043"/>
                  </a:lnTo>
                  <a:lnTo>
                    <a:pt x="5344" y="11098"/>
                  </a:lnTo>
                  <a:lnTo>
                    <a:pt x="5153" y="11180"/>
                  </a:lnTo>
                  <a:lnTo>
                    <a:pt x="4988" y="11290"/>
                  </a:lnTo>
                  <a:lnTo>
                    <a:pt x="4879" y="11427"/>
                  </a:lnTo>
                  <a:lnTo>
                    <a:pt x="4796" y="11564"/>
                  </a:lnTo>
                  <a:lnTo>
                    <a:pt x="4659" y="11728"/>
                  </a:lnTo>
                  <a:lnTo>
                    <a:pt x="4522" y="11865"/>
                  </a:lnTo>
                  <a:lnTo>
                    <a:pt x="4385" y="11975"/>
                  </a:lnTo>
                  <a:lnTo>
                    <a:pt x="4029" y="12221"/>
                  </a:lnTo>
                  <a:lnTo>
                    <a:pt x="3673" y="12441"/>
                  </a:lnTo>
                  <a:lnTo>
                    <a:pt x="3317" y="12605"/>
                  </a:lnTo>
                  <a:lnTo>
                    <a:pt x="3043" y="12715"/>
                  </a:lnTo>
                  <a:lnTo>
                    <a:pt x="2769" y="12824"/>
                  </a:lnTo>
                  <a:lnTo>
                    <a:pt x="1" y="13126"/>
                  </a:lnTo>
                  <a:lnTo>
                    <a:pt x="18196" y="14551"/>
                  </a:lnTo>
                  <a:lnTo>
                    <a:pt x="17758" y="14633"/>
                  </a:lnTo>
                  <a:lnTo>
                    <a:pt x="17347" y="14742"/>
                  </a:lnTo>
                  <a:lnTo>
                    <a:pt x="16908" y="14852"/>
                  </a:lnTo>
                  <a:lnTo>
                    <a:pt x="16497" y="14989"/>
                  </a:lnTo>
                  <a:lnTo>
                    <a:pt x="16333" y="15071"/>
                  </a:lnTo>
                  <a:lnTo>
                    <a:pt x="16196" y="15126"/>
                  </a:lnTo>
                  <a:lnTo>
                    <a:pt x="16141" y="15208"/>
                  </a:lnTo>
                  <a:lnTo>
                    <a:pt x="16113" y="15290"/>
                  </a:lnTo>
                  <a:lnTo>
                    <a:pt x="16168" y="15373"/>
                  </a:lnTo>
                  <a:lnTo>
                    <a:pt x="16305" y="15455"/>
                  </a:lnTo>
                  <a:lnTo>
                    <a:pt x="16497" y="15510"/>
                  </a:lnTo>
                  <a:lnTo>
                    <a:pt x="16935" y="15564"/>
                  </a:lnTo>
                  <a:lnTo>
                    <a:pt x="18443" y="15674"/>
                  </a:lnTo>
                  <a:lnTo>
                    <a:pt x="20635" y="15838"/>
                  </a:lnTo>
                  <a:lnTo>
                    <a:pt x="23457" y="16003"/>
                  </a:lnTo>
                  <a:lnTo>
                    <a:pt x="30445" y="16386"/>
                  </a:lnTo>
                  <a:lnTo>
                    <a:pt x="38419" y="16797"/>
                  </a:lnTo>
                  <a:lnTo>
                    <a:pt x="46393" y="17181"/>
                  </a:lnTo>
                  <a:lnTo>
                    <a:pt x="53408" y="17483"/>
                  </a:lnTo>
                  <a:lnTo>
                    <a:pt x="58505" y="17702"/>
                  </a:lnTo>
                  <a:lnTo>
                    <a:pt x="60039" y="17757"/>
                  </a:lnTo>
                  <a:lnTo>
                    <a:pt x="60697" y="17757"/>
                  </a:lnTo>
                  <a:lnTo>
                    <a:pt x="60889" y="17729"/>
                  </a:lnTo>
                  <a:lnTo>
                    <a:pt x="60971" y="17702"/>
                  </a:lnTo>
                  <a:lnTo>
                    <a:pt x="60998" y="17647"/>
                  </a:lnTo>
                  <a:lnTo>
                    <a:pt x="60971" y="17592"/>
                  </a:lnTo>
                  <a:lnTo>
                    <a:pt x="60889" y="17510"/>
                  </a:lnTo>
                  <a:lnTo>
                    <a:pt x="60779" y="17455"/>
                  </a:lnTo>
                  <a:lnTo>
                    <a:pt x="60478" y="17291"/>
                  </a:lnTo>
                  <a:lnTo>
                    <a:pt x="60094" y="17154"/>
                  </a:lnTo>
                  <a:lnTo>
                    <a:pt x="59738" y="17017"/>
                  </a:lnTo>
                  <a:lnTo>
                    <a:pt x="59381" y="16880"/>
                  </a:lnTo>
                  <a:lnTo>
                    <a:pt x="67465" y="17592"/>
                  </a:lnTo>
                  <a:lnTo>
                    <a:pt x="65903" y="17263"/>
                  </a:lnTo>
                  <a:lnTo>
                    <a:pt x="62451" y="16496"/>
                  </a:lnTo>
                  <a:lnTo>
                    <a:pt x="60560" y="16058"/>
                  </a:lnTo>
                  <a:lnTo>
                    <a:pt x="58916" y="15647"/>
                  </a:lnTo>
                  <a:lnTo>
                    <a:pt x="57683" y="15290"/>
                  </a:lnTo>
                  <a:lnTo>
                    <a:pt x="57299" y="15181"/>
                  </a:lnTo>
                  <a:lnTo>
                    <a:pt x="57189" y="15126"/>
                  </a:lnTo>
                  <a:lnTo>
                    <a:pt x="57107" y="15071"/>
                  </a:lnTo>
                  <a:lnTo>
                    <a:pt x="57052" y="14989"/>
                  </a:lnTo>
                  <a:lnTo>
                    <a:pt x="57052" y="14852"/>
                  </a:lnTo>
                  <a:lnTo>
                    <a:pt x="57052" y="14715"/>
                  </a:lnTo>
                  <a:lnTo>
                    <a:pt x="57080" y="14523"/>
                  </a:lnTo>
                  <a:lnTo>
                    <a:pt x="57189" y="14139"/>
                  </a:lnTo>
                  <a:lnTo>
                    <a:pt x="57271" y="13646"/>
                  </a:lnTo>
                  <a:lnTo>
                    <a:pt x="57299" y="13400"/>
                  </a:lnTo>
                  <a:lnTo>
                    <a:pt x="57299" y="13153"/>
                  </a:lnTo>
                  <a:lnTo>
                    <a:pt x="57271" y="12879"/>
                  </a:lnTo>
                  <a:lnTo>
                    <a:pt x="57189" y="12605"/>
                  </a:lnTo>
                  <a:lnTo>
                    <a:pt x="57080" y="12331"/>
                  </a:lnTo>
                  <a:lnTo>
                    <a:pt x="56915" y="12057"/>
                  </a:lnTo>
                  <a:lnTo>
                    <a:pt x="56669" y="11783"/>
                  </a:lnTo>
                  <a:lnTo>
                    <a:pt x="56367" y="11509"/>
                  </a:lnTo>
                  <a:lnTo>
                    <a:pt x="56011" y="11290"/>
                  </a:lnTo>
                  <a:lnTo>
                    <a:pt x="55710" y="11070"/>
                  </a:lnTo>
                  <a:lnTo>
                    <a:pt x="55408" y="10906"/>
                  </a:lnTo>
                  <a:lnTo>
                    <a:pt x="55134" y="10796"/>
                  </a:lnTo>
                  <a:lnTo>
                    <a:pt x="54860" y="10687"/>
                  </a:lnTo>
                  <a:lnTo>
                    <a:pt x="54641" y="10632"/>
                  </a:lnTo>
                  <a:lnTo>
                    <a:pt x="54422" y="10577"/>
                  </a:lnTo>
                  <a:lnTo>
                    <a:pt x="54230" y="10550"/>
                  </a:lnTo>
                  <a:lnTo>
                    <a:pt x="53901" y="10550"/>
                  </a:lnTo>
                  <a:lnTo>
                    <a:pt x="53654" y="10577"/>
                  </a:lnTo>
                  <a:lnTo>
                    <a:pt x="53517" y="10605"/>
                  </a:lnTo>
                  <a:lnTo>
                    <a:pt x="53463" y="10632"/>
                  </a:lnTo>
                  <a:lnTo>
                    <a:pt x="53545" y="10550"/>
                  </a:lnTo>
                  <a:lnTo>
                    <a:pt x="53709" y="10358"/>
                  </a:lnTo>
                  <a:lnTo>
                    <a:pt x="53901" y="10057"/>
                  </a:lnTo>
                  <a:lnTo>
                    <a:pt x="53983" y="9865"/>
                  </a:lnTo>
                  <a:lnTo>
                    <a:pt x="54065" y="9700"/>
                  </a:lnTo>
                  <a:lnTo>
                    <a:pt x="54120" y="9509"/>
                  </a:lnTo>
                  <a:lnTo>
                    <a:pt x="54148" y="9289"/>
                  </a:lnTo>
                  <a:lnTo>
                    <a:pt x="54120" y="9098"/>
                  </a:lnTo>
                  <a:lnTo>
                    <a:pt x="54065" y="8933"/>
                  </a:lnTo>
                  <a:lnTo>
                    <a:pt x="53956" y="8741"/>
                  </a:lnTo>
                  <a:lnTo>
                    <a:pt x="53764" y="8577"/>
                  </a:lnTo>
                  <a:lnTo>
                    <a:pt x="53517" y="8440"/>
                  </a:lnTo>
                  <a:lnTo>
                    <a:pt x="53189" y="8330"/>
                  </a:lnTo>
                  <a:lnTo>
                    <a:pt x="52832" y="8248"/>
                  </a:lnTo>
                  <a:lnTo>
                    <a:pt x="52504" y="8166"/>
                  </a:lnTo>
                  <a:lnTo>
                    <a:pt x="52202" y="8111"/>
                  </a:lnTo>
                  <a:lnTo>
                    <a:pt x="51928" y="8111"/>
                  </a:lnTo>
                  <a:lnTo>
                    <a:pt x="51435" y="8084"/>
                  </a:lnTo>
                  <a:lnTo>
                    <a:pt x="51051" y="8138"/>
                  </a:lnTo>
                  <a:lnTo>
                    <a:pt x="50750" y="8221"/>
                  </a:lnTo>
                  <a:lnTo>
                    <a:pt x="50558" y="8275"/>
                  </a:lnTo>
                  <a:lnTo>
                    <a:pt x="50394" y="8385"/>
                  </a:lnTo>
                  <a:lnTo>
                    <a:pt x="50394" y="8275"/>
                  </a:lnTo>
                  <a:lnTo>
                    <a:pt x="50366" y="8056"/>
                  </a:lnTo>
                  <a:lnTo>
                    <a:pt x="50311" y="7892"/>
                  </a:lnTo>
                  <a:lnTo>
                    <a:pt x="50257" y="7700"/>
                  </a:lnTo>
                  <a:lnTo>
                    <a:pt x="50174" y="7508"/>
                  </a:lnTo>
                  <a:lnTo>
                    <a:pt x="50037" y="7289"/>
                  </a:lnTo>
                  <a:lnTo>
                    <a:pt x="49873" y="7070"/>
                  </a:lnTo>
                  <a:lnTo>
                    <a:pt x="49654" y="6851"/>
                  </a:lnTo>
                  <a:lnTo>
                    <a:pt x="49380" y="6659"/>
                  </a:lnTo>
                  <a:lnTo>
                    <a:pt x="49078" y="6467"/>
                  </a:lnTo>
                  <a:lnTo>
                    <a:pt x="48695" y="6275"/>
                  </a:lnTo>
                  <a:lnTo>
                    <a:pt x="48229" y="6138"/>
                  </a:lnTo>
                  <a:lnTo>
                    <a:pt x="47708" y="6001"/>
                  </a:lnTo>
                  <a:lnTo>
                    <a:pt x="47105" y="5919"/>
                  </a:lnTo>
                  <a:lnTo>
                    <a:pt x="46502" y="5864"/>
                  </a:lnTo>
                  <a:lnTo>
                    <a:pt x="45927" y="5864"/>
                  </a:lnTo>
                  <a:lnTo>
                    <a:pt x="45379" y="5891"/>
                  </a:lnTo>
                  <a:lnTo>
                    <a:pt x="44913" y="5946"/>
                  </a:lnTo>
                  <a:lnTo>
                    <a:pt x="44475" y="6056"/>
                  </a:lnTo>
                  <a:lnTo>
                    <a:pt x="44091" y="6166"/>
                  </a:lnTo>
                  <a:lnTo>
                    <a:pt x="43735" y="6303"/>
                  </a:lnTo>
                  <a:lnTo>
                    <a:pt x="43406" y="6440"/>
                  </a:lnTo>
                  <a:lnTo>
                    <a:pt x="43132" y="6604"/>
                  </a:lnTo>
                  <a:lnTo>
                    <a:pt x="42913" y="6741"/>
                  </a:lnTo>
                  <a:lnTo>
                    <a:pt x="42557" y="6988"/>
                  </a:lnTo>
                  <a:lnTo>
                    <a:pt x="42365" y="7179"/>
                  </a:lnTo>
                  <a:lnTo>
                    <a:pt x="42282" y="7262"/>
                  </a:lnTo>
                  <a:lnTo>
                    <a:pt x="42255" y="7070"/>
                  </a:lnTo>
                  <a:lnTo>
                    <a:pt x="42173" y="6549"/>
                  </a:lnTo>
                  <a:lnTo>
                    <a:pt x="41981" y="5782"/>
                  </a:lnTo>
                  <a:lnTo>
                    <a:pt x="41844" y="5316"/>
                  </a:lnTo>
                  <a:lnTo>
                    <a:pt x="41680" y="4823"/>
                  </a:lnTo>
                  <a:lnTo>
                    <a:pt x="41460" y="4302"/>
                  </a:lnTo>
                  <a:lnTo>
                    <a:pt x="41214" y="3782"/>
                  </a:lnTo>
                  <a:lnTo>
                    <a:pt x="40940" y="3233"/>
                  </a:lnTo>
                  <a:lnTo>
                    <a:pt x="40638" y="2713"/>
                  </a:lnTo>
                  <a:lnTo>
                    <a:pt x="40282" y="2192"/>
                  </a:lnTo>
                  <a:lnTo>
                    <a:pt x="39871" y="1699"/>
                  </a:lnTo>
                  <a:lnTo>
                    <a:pt x="39624" y="1480"/>
                  </a:lnTo>
                  <a:lnTo>
                    <a:pt x="39405" y="1261"/>
                  </a:lnTo>
                  <a:lnTo>
                    <a:pt x="39159" y="1041"/>
                  </a:lnTo>
                  <a:lnTo>
                    <a:pt x="38885" y="850"/>
                  </a:lnTo>
                  <a:lnTo>
                    <a:pt x="38611" y="658"/>
                  </a:lnTo>
                  <a:lnTo>
                    <a:pt x="38364" y="521"/>
                  </a:lnTo>
                  <a:lnTo>
                    <a:pt x="38117" y="384"/>
                  </a:lnTo>
                  <a:lnTo>
                    <a:pt x="37871" y="274"/>
                  </a:lnTo>
                  <a:lnTo>
                    <a:pt x="37378" y="110"/>
                  </a:lnTo>
                  <a:lnTo>
                    <a:pt x="36939" y="27"/>
                  </a:lnTo>
                  <a:lnTo>
                    <a:pt x="365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28"/>
          <p:cNvGrpSpPr/>
          <p:nvPr/>
        </p:nvGrpSpPr>
        <p:grpSpPr>
          <a:xfrm>
            <a:off x="105" y="443556"/>
            <a:ext cx="3013974" cy="1632464"/>
            <a:chOff x="-320070" y="-67457"/>
            <a:chExt cx="3013974" cy="1632464"/>
          </a:xfrm>
        </p:grpSpPr>
        <p:sp>
          <p:nvSpPr>
            <p:cNvPr id="4523" name="Google Shape;4523;p28"/>
            <p:cNvSpPr/>
            <p:nvPr/>
          </p:nvSpPr>
          <p:spPr>
            <a:xfrm>
              <a:off x="-118976" y="334732"/>
              <a:ext cx="888315" cy="500774"/>
            </a:xfrm>
            <a:custGeom>
              <a:rect b="b" l="l" r="r" t="t"/>
              <a:pathLst>
                <a:path extrusionOk="0" h="16854" w="29897">
                  <a:moveTo>
                    <a:pt x="17264" y="1"/>
                  </a:moveTo>
                  <a:lnTo>
                    <a:pt x="16415" y="28"/>
                  </a:lnTo>
                  <a:lnTo>
                    <a:pt x="14743" y="138"/>
                  </a:lnTo>
                  <a:lnTo>
                    <a:pt x="13181" y="247"/>
                  </a:lnTo>
                  <a:lnTo>
                    <a:pt x="11756" y="412"/>
                  </a:lnTo>
                  <a:lnTo>
                    <a:pt x="10441" y="576"/>
                  </a:lnTo>
                  <a:lnTo>
                    <a:pt x="9235" y="768"/>
                  </a:lnTo>
                  <a:lnTo>
                    <a:pt x="8139" y="987"/>
                  </a:lnTo>
                  <a:lnTo>
                    <a:pt x="7153" y="1207"/>
                  </a:lnTo>
                  <a:lnTo>
                    <a:pt x="6276" y="1481"/>
                  </a:lnTo>
                  <a:lnTo>
                    <a:pt x="5481" y="1755"/>
                  </a:lnTo>
                  <a:lnTo>
                    <a:pt x="4796" y="2056"/>
                  </a:lnTo>
                  <a:lnTo>
                    <a:pt x="4193" y="2385"/>
                  </a:lnTo>
                  <a:lnTo>
                    <a:pt x="3673" y="2714"/>
                  </a:lnTo>
                  <a:lnTo>
                    <a:pt x="3453" y="2905"/>
                  </a:lnTo>
                  <a:lnTo>
                    <a:pt x="3261" y="3070"/>
                  </a:lnTo>
                  <a:lnTo>
                    <a:pt x="3070" y="3262"/>
                  </a:lnTo>
                  <a:lnTo>
                    <a:pt x="2905" y="3454"/>
                  </a:lnTo>
                  <a:lnTo>
                    <a:pt x="2768" y="3645"/>
                  </a:lnTo>
                  <a:lnTo>
                    <a:pt x="2659" y="3865"/>
                  </a:lnTo>
                  <a:lnTo>
                    <a:pt x="2549" y="4056"/>
                  </a:lnTo>
                  <a:lnTo>
                    <a:pt x="2467" y="4276"/>
                  </a:lnTo>
                  <a:lnTo>
                    <a:pt x="2111" y="5180"/>
                  </a:lnTo>
                  <a:lnTo>
                    <a:pt x="1727" y="6139"/>
                  </a:lnTo>
                  <a:lnTo>
                    <a:pt x="932" y="8030"/>
                  </a:lnTo>
                  <a:lnTo>
                    <a:pt x="1" y="10112"/>
                  </a:lnTo>
                  <a:lnTo>
                    <a:pt x="823" y="11126"/>
                  </a:lnTo>
                  <a:lnTo>
                    <a:pt x="850" y="11263"/>
                  </a:lnTo>
                  <a:lnTo>
                    <a:pt x="877" y="11592"/>
                  </a:lnTo>
                  <a:lnTo>
                    <a:pt x="960" y="12003"/>
                  </a:lnTo>
                  <a:lnTo>
                    <a:pt x="1042" y="12250"/>
                  </a:lnTo>
                  <a:lnTo>
                    <a:pt x="1124" y="12496"/>
                  </a:lnTo>
                  <a:lnTo>
                    <a:pt x="1234" y="12743"/>
                  </a:lnTo>
                  <a:lnTo>
                    <a:pt x="1371" y="12989"/>
                  </a:lnTo>
                  <a:lnTo>
                    <a:pt x="1535" y="13236"/>
                  </a:lnTo>
                  <a:lnTo>
                    <a:pt x="1754" y="13455"/>
                  </a:lnTo>
                  <a:lnTo>
                    <a:pt x="2001" y="13674"/>
                  </a:lnTo>
                  <a:lnTo>
                    <a:pt x="2302" y="13866"/>
                  </a:lnTo>
                  <a:lnTo>
                    <a:pt x="2631" y="14003"/>
                  </a:lnTo>
                  <a:lnTo>
                    <a:pt x="3042" y="14113"/>
                  </a:lnTo>
                  <a:lnTo>
                    <a:pt x="3810" y="14277"/>
                  </a:lnTo>
                  <a:lnTo>
                    <a:pt x="4385" y="14360"/>
                  </a:lnTo>
                  <a:lnTo>
                    <a:pt x="4851" y="14414"/>
                  </a:lnTo>
                  <a:lnTo>
                    <a:pt x="5536" y="14414"/>
                  </a:lnTo>
                  <a:lnTo>
                    <a:pt x="5645" y="14387"/>
                  </a:lnTo>
                  <a:lnTo>
                    <a:pt x="5700" y="14414"/>
                  </a:lnTo>
                  <a:lnTo>
                    <a:pt x="5728" y="14442"/>
                  </a:lnTo>
                  <a:lnTo>
                    <a:pt x="5782" y="14497"/>
                  </a:lnTo>
                  <a:lnTo>
                    <a:pt x="5892" y="14743"/>
                  </a:lnTo>
                  <a:lnTo>
                    <a:pt x="6084" y="15099"/>
                  </a:lnTo>
                  <a:lnTo>
                    <a:pt x="6221" y="15291"/>
                  </a:lnTo>
                  <a:lnTo>
                    <a:pt x="6358" y="15510"/>
                  </a:lnTo>
                  <a:lnTo>
                    <a:pt x="6550" y="15702"/>
                  </a:lnTo>
                  <a:lnTo>
                    <a:pt x="6769" y="15921"/>
                  </a:lnTo>
                  <a:lnTo>
                    <a:pt x="7016" y="16113"/>
                  </a:lnTo>
                  <a:lnTo>
                    <a:pt x="7290" y="16305"/>
                  </a:lnTo>
                  <a:lnTo>
                    <a:pt x="7591" y="16469"/>
                  </a:lnTo>
                  <a:lnTo>
                    <a:pt x="7947" y="16606"/>
                  </a:lnTo>
                  <a:lnTo>
                    <a:pt x="8358" y="16744"/>
                  </a:lnTo>
                  <a:lnTo>
                    <a:pt x="8797" y="16826"/>
                  </a:lnTo>
                  <a:lnTo>
                    <a:pt x="9235" y="16853"/>
                  </a:lnTo>
                  <a:lnTo>
                    <a:pt x="9619" y="16853"/>
                  </a:lnTo>
                  <a:lnTo>
                    <a:pt x="10002" y="16826"/>
                  </a:lnTo>
                  <a:lnTo>
                    <a:pt x="10331" y="16744"/>
                  </a:lnTo>
                  <a:lnTo>
                    <a:pt x="10605" y="16661"/>
                  </a:lnTo>
                  <a:lnTo>
                    <a:pt x="10879" y="16552"/>
                  </a:lnTo>
                  <a:lnTo>
                    <a:pt x="11098" y="16415"/>
                  </a:lnTo>
                  <a:lnTo>
                    <a:pt x="11290" y="16278"/>
                  </a:lnTo>
                  <a:lnTo>
                    <a:pt x="11482" y="16113"/>
                  </a:lnTo>
                  <a:lnTo>
                    <a:pt x="11619" y="15976"/>
                  </a:lnTo>
                  <a:lnTo>
                    <a:pt x="11811" y="15730"/>
                  </a:lnTo>
                  <a:lnTo>
                    <a:pt x="11921" y="15538"/>
                  </a:lnTo>
                  <a:lnTo>
                    <a:pt x="11975" y="15456"/>
                  </a:lnTo>
                  <a:lnTo>
                    <a:pt x="12003" y="15510"/>
                  </a:lnTo>
                  <a:lnTo>
                    <a:pt x="12140" y="15620"/>
                  </a:lnTo>
                  <a:lnTo>
                    <a:pt x="12386" y="15730"/>
                  </a:lnTo>
                  <a:lnTo>
                    <a:pt x="12688" y="15867"/>
                  </a:lnTo>
                  <a:lnTo>
                    <a:pt x="12907" y="15921"/>
                  </a:lnTo>
                  <a:lnTo>
                    <a:pt x="13126" y="15949"/>
                  </a:lnTo>
                  <a:lnTo>
                    <a:pt x="13373" y="15976"/>
                  </a:lnTo>
                  <a:lnTo>
                    <a:pt x="13647" y="15976"/>
                  </a:lnTo>
                  <a:lnTo>
                    <a:pt x="13976" y="15949"/>
                  </a:lnTo>
                  <a:lnTo>
                    <a:pt x="14305" y="15894"/>
                  </a:lnTo>
                  <a:lnTo>
                    <a:pt x="14661" y="15812"/>
                  </a:lnTo>
                  <a:lnTo>
                    <a:pt x="15072" y="15702"/>
                  </a:lnTo>
                  <a:lnTo>
                    <a:pt x="15455" y="15565"/>
                  </a:lnTo>
                  <a:lnTo>
                    <a:pt x="15784" y="15428"/>
                  </a:lnTo>
                  <a:lnTo>
                    <a:pt x="16360" y="15154"/>
                  </a:lnTo>
                  <a:lnTo>
                    <a:pt x="16771" y="14908"/>
                  </a:lnTo>
                  <a:lnTo>
                    <a:pt x="17072" y="14661"/>
                  </a:lnTo>
                  <a:lnTo>
                    <a:pt x="17291" y="14469"/>
                  </a:lnTo>
                  <a:lnTo>
                    <a:pt x="17401" y="14305"/>
                  </a:lnTo>
                  <a:lnTo>
                    <a:pt x="17483" y="14168"/>
                  </a:lnTo>
                  <a:lnTo>
                    <a:pt x="17511" y="14223"/>
                  </a:lnTo>
                  <a:lnTo>
                    <a:pt x="17648" y="14387"/>
                  </a:lnTo>
                  <a:lnTo>
                    <a:pt x="17867" y="14634"/>
                  </a:lnTo>
                  <a:lnTo>
                    <a:pt x="18196" y="14880"/>
                  </a:lnTo>
                  <a:lnTo>
                    <a:pt x="18387" y="15017"/>
                  </a:lnTo>
                  <a:lnTo>
                    <a:pt x="18607" y="15127"/>
                  </a:lnTo>
                  <a:lnTo>
                    <a:pt x="18881" y="15236"/>
                  </a:lnTo>
                  <a:lnTo>
                    <a:pt x="19155" y="15319"/>
                  </a:lnTo>
                  <a:lnTo>
                    <a:pt x="19484" y="15401"/>
                  </a:lnTo>
                  <a:lnTo>
                    <a:pt x="19812" y="15428"/>
                  </a:lnTo>
                  <a:lnTo>
                    <a:pt x="20196" y="15456"/>
                  </a:lnTo>
                  <a:lnTo>
                    <a:pt x="20607" y="15428"/>
                  </a:lnTo>
                  <a:lnTo>
                    <a:pt x="21018" y="15373"/>
                  </a:lnTo>
                  <a:lnTo>
                    <a:pt x="21374" y="15291"/>
                  </a:lnTo>
                  <a:lnTo>
                    <a:pt x="22005" y="15154"/>
                  </a:lnTo>
                  <a:lnTo>
                    <a:pt x="22498" y="14990"/>
                  </a:lnTo>
                  <a:lnTo>
                    <a:pt x="22881" y="14798"/>
                  </a:lnTo>
                  <a:lnTo>
                    <a:pt x="23155" y="14634"/>
                  </a:lnTo>
                  <a:lnTo>
                    <a:pt x="23320" y="14497"/>
                  </a:lnTo>
                  <a:lnTo>
                    <a:pt x="23457" y="14360"/>
                  </a:lnTo>
                  <a:lnTo>
                    <a:pt x="23539" y="14414"/>
                  </a:lnTo>
                  <a:lnTo>
                    <a:pt x="23758" y="14579"/>
                  </a:lnTo>
                  <a:lnTo>
                    <a:pt x="24115" y="14771"/>
                  </a:lnTo>
                  <a:lnTo>
                    <a:pt x="24334" y="14880"/>
                  </a:lnTo>
                  <a:lnTo>
                    <a:pt x="24580" y="14990"/>
                  </a:lnTo>
                  <a:lnTo>
                    <a:pt x="24882" y="15099"/>
                  </a:lnTo>
                  <a:lnTo>
                    <a:pt x="25183" y="15182"/>
                  </a:lnTo>
                  <a:lnTo>
                    <a:pt x="25539" y="15236"/>
                  </a:lnTo>
                  <a:lnTo>
                    <a:pt x="25896" y="15264"/>
                  </a:lnTo>
                  <a:lnTo>
                    <a:pt x="26279" y="15291"/>
                  </a:lnTo>
                  <a:lnTo>
                    <a:pt x="26718" y="15264"/>
                  </a:lnTo>
                  <a:lnTo>
                    <a:pt x="27156" y="15182"/>
                  </a:lnTo>
                  <a:lnTo>
                    <a:pt x="27595" y="15072"/>
                  </a:lnTo>
                  <a:lnTo>
                    <a:pt x="27841" y="15017"/>
                  </a:lnTo>
                  <a:lnTo>
                    <a:pt x="28060" y="14908"/>
                  </a:lnTo>
                  <a:lnTo>
                    <a:pt x="28252" y="14825"/>
                  </a:lnTo>
                  <a:lnTo>
                    <a:pt x="28444" y="14716"/>
                  </a:lnTo>
                  <a:lnTo>
                    <a:pt x="28608" y="14579"/>
                  </a:lnTo>
                  <a:lnTo>
                    <a:pt x="28773" y="14442"/>
                  </a:lnTo>
                  <a:lnTo>
                    <a:pt x="29047" y="14140"/>
                  </a:lnTo>
                  <a:lnTo>
                    <a:pt x="29266" y="13811"/>
                  </a:lnTo>
                  <a:lnTo>
                    <a:pt x="29458" y="13455"/>
                  </a:lnTo>
                  <a:lnTo>
                    <a:pt x="29622" y="13044"/>
                  </a:lnTo>
                  <a:lnTo>
                    <a:pt x="29732" y="12633"/>
                  </a:lnTo>
                  <a:lnTo>
                    <a:pt x="29814" y="12195"/>
                  </a:lnTo>
                  <a:lnTo>
                    <a:pt x="29869" y="11756"/>
                  </a:lnTo>
                  <a:lnTo>
                    <a:pt x="29896" y="11318"/>
                  </a:lnTo>
                  <a:lnTo>
                    <a:pt x="29896" y="10879"/>
                  </a:lnTo>
                  <a:lnTo>
                    <a:pt x="29869" y="10414"/>
                  </a:lnTo>
                  <a:lnTo>
                    <a:pt x="29842" y="9975"/>
                  </a:lnTo>
                  <a:lnTo>
                    <a:pt x="29732" y="9153"/>
                  </a:lnTo>
                  <a:lnTo>
                    <a:pt x="29622" y="8687"/>
                  </a:lnTo>
                  <a:lnTo>
                    <a:pt x="29431" y="8112"/>
                  </a:lnTo>
                  <a:lnTo>
                    <a:pt x="29157" y="7482"/>
                  </a:lnTo>
                  <a:lnTo>
                    <a:pt x="28800" y="6769"/>
                  </a:lnTo>
                  <a:lnTo>
                    <a:pt x="28362" y="6002"/>
                  </a:lnTo>
                  <a:lnTo>
                    <a:pt x="28088" y="5591"/>
                  </a:lnTo>
                  <a:lnTo>
                    <a:pt x="27814" y="5207"/>
                  </a:lnTo>
                  <a:lnTo>
                    <a:pt x="27512" y="4796"/>
                  </a:lnTo>
                  <a:lnTo>
                    <a:pt x="27156" y="4385"/>
                  </a:lnTo>
                  <a:lnTo>
                    <a:pt x="26800" y="4002"/>
                  </a:lnTo>
                  <a:lnTo>
                    <a:pt x="26416" y="3618"/>
                  </a:lnTo>
                  <a:lnTo>
                    <a:pt x="26005" y="3234"/>
                  </a:lnTo>
                  <a:lnTo>
                    <a:pt x="25567" y="2851"/>
                  </a:lnTo>
                  <a:lnTo>
                    <a:pt x="25101" y="2494"/>
                  </a:lnTo>
                  <a:lnTo>
                    <a:pt x="24608" y="2138"/>
                  </a:lnTo>
                  <a:lnTo>
                    <a:pt x="24087" y="1809"/>
                  </a:lnTo>
                  <a:lnTo>
                    <a:pt x="23539" y="1508"/>
                  </a:lnTo>
                  <a:lnTo>
                    <a:pt x="22964" y="1207"/>
                  </a:lnTo>
                  <a:lnTo>
                    <a:pt x="22361" y="933"/>
                  </a:lnTo>
                  <a:lnTo>
                    <a:pt x="21703" y="713"/>
                  </a:lnTo>
                  <a:lnTo>
                    <a:pt x="21045" y="494"/>
                  </a:lnTo>
                  <a:lnTo>
                    <a:pt x="20360" y="330"/>
                  </a:lnTo>
                  <a:lnTo>
                    <a:pt x="19621" y="193"/>
                  </a:lnTo>
                  <a:lnTo>
                    <a:pt x="18881" y="83"/>
                  </a:lnTo>
                  <a:lnTo>
                    <a:pt x="18086" y="28"/>
                  </a:lnTo>
                  <a:lnTo>
                    <a:pt x="172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28"/>
            <p:cNvSpPr/>
            <p:nvPr/>
          </p:nvSpPr>
          <p:spPr>
            <a:xfrm>
              <a:off x="58526" y="416976"/>
              <a:ext cx="499111" cy="988446"/>
            </a:xfrm>
            <a:custGeom>
              <a:rect b="b" l="l" r="r" t="t"/>
              <a:pathLst>
                <a:path extrusionOk="0" h="33267" w="16798">
                  <a:moveTo>
                    <a:pt x="11701" y="0"/>
                  </a:moveTo>
                  <a:lnTo>
                    <a:pt x="11345" y="1727"/>
                  </a:lnTo>
                  <a:lnTo>
                    <a:pt x="10961" y="3481"/>
                  </a:lnTo>
                  <a:lnTo>
                    <a:pt x="10495" y="5536"/>
                  </a:lnTo>
                  <a:lnTo>
                    <a:pt x="10029" y="7591"/>
                  </a:lnTo>
                  <a:lnTo>
                    <a:pt x="9564" y="9427"/>
                  </a:lnTo>
                  <a:lnTo>
                    <a:pt x="9344" y="10167"/>
                  </a:lnTo>
                  <a:lnTo>
                    <a:pt x="9153" y="10769"/>
                  </a:lnTo>
                  <a:lnTo>
                    <a:pt x="8988" y="11180"/>
                  </a:lnTo>
                  <a:lnTo>
                    <a:pt x="8933" y="11318"/>
                  </a:lnTo>
                  <a:lnTo>
                    <a:pt x="8879" y="11400"/>
                  </a:lnTo>
                  <a:lnTo>
                    <a:pt x="8796" y="11400"/>
                  </a:lnTo>
                  <a:lnTo>
                    <a:pt x="8659" y="11180"/>
                  </a:lnTo>
                  <a:lnTo>
                    <a:pt x="8495" y="10797"/>
                  </a:lnTo>
                  <a:lnTo>
                    <a:pt x="7974" y="9564"/>
                  </a:lnTo>
                  <a:lnTo>
                    <a:pt x="7344" y="7920"/>
                  </a:lnTo>
                  <a:lnTo>
                    <a:pt x="6659" y="6056"/>
                  </a:lnTo>
                  <a:lnTo>
                    <a:pt x="5426" y="2658"/>
                  </a:lnTo>
                  <a:lnTo>
                    <a:pt x="4878" y="1124"/>
                  </a:lnTo>
                  <a:lnTo>
                    <a:pt x="3782" y="1590"/>
                  </a:lnTo>
                  <a:lnTo>
                    <a:pt x="4138" y="2960"/>
                  </a:lnTo>
                  <a:lnTo>
                    <a:pt x="5700" y="9125"/>
                  </a:lnTo>
                  <a:lnTo>
                    <a:pt x="6659" y="13099"/>
                  </a:lnTo>
                  <a:lnTo>
                    <a:pt x="7618" y="17127"/>
                  </a:lnTo>
                  <a:lnTo>
                    <a:pt x="7618" y="17127"/>
                  </a:lnTo>
                  <a:lnTo>
                    <a:pt x="6303" y="15894"/>
                  </a:lnTo>
                  <a:lnTo>
                    <a:pt x="5426" y="15044"/>
                  </a:lnTo>
                  <a:lnTo>
                    <a:pt x="4467" y="14085"/>
                  </a:lnTo>
                  <a:lnTo>
                    <a:pt x="3453" y="13044"/>
                  </a:lnTo>
                  <a:lnTo>
                    <a:pt x="2439" y="11975"/>
                  </a:lnTo>
                  <a:lnTo>
                    <a:pt x="1480" y="10906"/>
                  </a:lnTo>
                  <a:lnTo>
                    <a:pt x="603" y="9838"/>
                  </a:lnTo>
                  <a:lnTo>
                    <a:pt x="220" y="10495"/>
                  </a:lnTo>
                  <a:lnTo>
                    <a:pt x="0" y="10852"/>
                  </a:lnTo>
                  <a:lnTo>
                    <a:pt x="905" y="12030"/>
                  </a:lnTo>
                  <a:lnTo>
                    <a:pt x="1864" y="13263"/>
                  </a:lnTo>
                  <a:lnTo>
                    <a:pt x="3069" y="14798"/>
                  </a:lnTo>
                  <a:lnTo>
                    <a:pt x="4412" y="16442"/>
                  </a:lnTo>
                  <a:lnTo>
                    <a:pt x="5837" y="18113"/>
                  </a:lnTo>
                  <a:lnTo>
                    <a:pt x="6522" y="18908"/>
                  </a:lnTo>
                  <a:lnTo>
                    <a:pt x="7207" y="19648"/>
                  </a:lnTo>
                  <a:lnTo>
                    <a:pt x="7865" y="20333"/>
                  </a:lnTo>
                  <a:lnTo>
                    <a:pt x="8468" y="20936"/>
                  </a:lnTo>
                  <a:lnTo>
                    <a:pt x="8714" y="22087"/>
                  </a:lnTo>
                  <a:lnTo>
                    <a:pt x="8879" y="23073"/>
                  </a:lnTo>
                  <a:lnTo>
                    <a:pt x="9016" y="23868"/>
                  </a:lnTo>
                  <a:lnTo>
                    <a:pt x="9098" y="24470"/>
                  </a:lnTo>
                  <a:lnTo>
                    <a:pt x="9125" y="25128"/>
                  </a:lnTo>
                  <a:lnTo>
                    <a:pt x="9125" y="25813"/>
                  </a:lnTo>
                  <a:lnTo>
                    <a:pt x="9098" y="26498"/>
                  </a:lnTo>
                  <a:lnTo>
                    <a:pt x="9070" y="27211"/>
                  </a:lnTo>
                  <a:lnTo>
                    <a:pt x="8961" y="28608"/>
                  </a:lnTo>
                  <a:lnTo>
                    <a:pt x="8796" y="29896"/>
                  </a:lnTo>
                  <a:lnTo>
                    <a:pt x="8632" y="31047"/>
                  </a:lnTo>
                  <a:lnTo>
                    <a:pt x="8495" y="31951"/>
                  </a:lnTo>
                  <a:lnTo>
                    <a:pt x="8358" y="32773"/>
                  </a:lnTo>
                  <a:lnTo>
                    <a:pt x="13044" y="33102"/>
                  </a:lnTo>
                  <a:lnTo>
                    <a:pt x="15071" y="33267"/>
                  </a:lnTo>
                  <a:lnTo>
                    <a:pt x="14414" y="31239"/>
                  </a:lnTo>
                  <a:lnTo>
                    <a:pt x="13071" y="27046"/>
                  </a:lnTo>
                  <a:lnTo>
                    <a:pt x="13208" y="25539"/>
                  </a:lnTo>
                  <a:lnTo>
                    <a:pt x="13373" y="23922"/>
                  </a:lnTo>
                  <a:lnTo>
                    <a:pt x="13592" y="22278"/>
                  </a:lnTo>
                  <a:lnTo>
                    <a:pt x="13866" y="20552"/>
                  </a:lnTo>
                  <a:lnTo>
                    <a:pt x="14140" y="18826"/>
                  </a:lnTo>
                  <a:lnTo>
                    <a:pt x="14469" y="17127"/>
                  </a:lnTo>
                  <a:lnTo>
                    <a:pt x="14797" y="15455"/>
                  </a:lnTo>
                  <a:lnTo>
                    <a:pt x="15126" y="13866"/>
                  </a:lnTo>
                  <a:lnTo>
                    <a:pt x="15757" y="10961"/>
                  </a:lnTo>
                  <a:lnTo>
                    <a:pt x="16277" y="8632"/>
                  </a:lnTo>
                  <a:lnTo>
                    <a:pt x="16798" y="6522"/>
                  </a:lnTo>
                  <a:lnTo>
                    <a:pt x="15894" y="6385"/>
                  </a:lnTo>
                  <a:lnTo>
                    <a:pt x="15592" y="7125"/>
                  </a:lnTo>
                  <a:lnTo>
                    <a:pt x="15291" y="7974"/>
                  </a:lnTo>
                  <a:lnTo>
                    <a:pt x="14989" y="8851"/>
                  </a:lnTo>
                  <a:lnTo>
                    <a:pt x="14688" y="9810"/>
                  </a:lnTo>
                  <a:lnTo>
                    <a:pt x="14249" y="11400"/>
                  </a:lnTo>
                  <a:lnTo>
                    <a:pt x="13811" y="13044"/>
                  </a:lnTo>
                  <a:lnTo>
                    <a:pt x="13427" y="14743"/>
                  </a:lnTo>
                  <a:lnTo>
                    <a:pt x="13044" y="16414"/>
                  </a:lnTo>
                  <a:lnTo>
                    <a:pt x="12715" y="18031"/>
                  </a:lnTo>
                  <a:lnTo>
                    <a:pt x="12386" y="19538"/>
                  </a:lnTo>
                  <a:lnTo>
                    <a:pt x="11893" y="22141"/>
                  </a:lnTo>
                  <a:lnTo>
                    <a:pt x="11728" y="20771"/>
                  </a:lnTo>
                  <a:lnTo>
                    <a:pt x="11564" y="19346"/>
                  </a:lnTo>
                  <a:lnTo>
                    <a:pt x="11427" y="17867"/>
                  </a:lnTo>
                  <a:lnTo>
                    <a:pt x="11345" y="16387"/>
                  </a:lnTo>
                  <a:lnTo>
                    <a:pt x="11290" y="14907"/>
                  </a:lnTo>
                  <a:lnTo>
                    <a:pt x="11263" y="13455"/>
                  </a:lnTo>
                  <a:lnTo>
                    <a:pt x="11317" y="12112"/>
                  </a:lnTo>
                  <a:lnTo>
                    <a:pt x="11400" y="10852"/>
                  </a:lnTo>
                  <a:lnTo>
                    <a:pt x="11619" y="8879"/>
                  </a:lnTo>
                  <a:lnTo>
                    <a:pt x="11920" y="6824"/>
                  </a:lnTo>
                  <a:lnTo>
                    <a:pt x="12304" y="4357"/>
                  </a:lnTo>
                  <a:lnTo>
                    <a:pt x="12660" y="2275"/>
                  </a:lnTo>
                  <a:lnTo>
                    <a:pt x="13044" y="302"/>
                  </a:lnTo>
                  <a:lnTo>
                    <a:pt x="1170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28"/>
            <p:cNvSpPr/>
            <p:nvPr/>
          </p:nvSpPr>
          <p:spPr>
            <a:xfrm>
              <a:off x="322314" y="416976"/>
              <a:ext cx="123782" cy="338723"/>
            </a:xfrm>
            <a:custGeom>
              <a:rect b="b" l="l" r="r" t="t"/>
              <a:pathLst>
                <a:path extrusionOk="0" h="11400" w="4166">
                  <a:moveTo>
                    <a:pt x="2823" y="0"/>
                  </a:moveTo>
                  <a:lnTo>
                    <a:pt x="2467" y="1727"/>
                  </a:lnTo>
                  <a:lnTo>
                    <a:pt x="2083" y="3481"/>
                  </a:lnTo>
                  <a:lnTo>
                    <a:pt x="1617" y="5536"/>
                  </a:lnTo>
                  <a:lnTo>
                    <a:pt x="1151" y="7591"/>
                  </a:lnTo>
                  <a:lnTo>
                    <a:pt x="686" y="9427"/>
                  </a:lnTo>
                  <a:lnTo>
                    <a:pt x="466" y="10167"/>
                  </a:lnTo>
                  <a:lnTo>
                    <a:pt x="275" y="10769"/>
                  </a:lnTo>
                  <a:lnTo>
                    <a:pt x="110" y="11180"/>
                  </a:lnTo>
                  <a:lnTo>
                    <a:pt x="55" y="11318"/>
                  </a:lnTo>
                  <a:lnTo>
                    <a:pt x="1" y="11400"/>
                  </a:lnTo>
                  <a:lnTo>
                    <a:pt x="1" y="11400"/>
                  </a:lnTo>
                  <a:lnTo>
                    <a:pt x="110" y="11372"/>
                  </a:lnTo>
                  <a:lnTo>
                    <a:pt x="247" y="11318"/>
                  </a:lnTo>
                  <a:lnTo>
                    <a:pt x="357" y="11235"/>
                  </a:lnTo>
                  <a:lnTo>
                    <a:pt x="494" y="11126"/>
                  </a:lnTo>
                  <a:lnTo>
                    <a:pt x="603" y="11016"/>
                  </a:lnTo>
                  <a:lnTo>
                    <a:pt x="713" y="10852"/>
                  </a:lnTo>
                  <a:lnTo>
                    <a:pt x="932" y="10495"/>
                  </a:lnTo>
                  <a:lnTo>
                    <a:pt x="1151" y="10057"/>
                  </a:lnTo>
                  <a:lnTo>
                    <a:pt x="1316" y="9591"/>
                  </a:lnTo>
                  <a:lnTo>
                    <a:pt x="1508" y="9071"/>
                  </a:lnTo>
                  <a:lnTo>
                    <a:pt x="1672" y="8550"/>
                  </a:lnTo>
                  <a:lnTo>
                    <a:pt x="1919" y="7509"/>
                  </a:lnTo>
                  <a:lnTo>
                    <a:pt x="2138" y="6632"/>
                  </a:lnTo>
                  <a:lnTo>
                    <a:pt x="2302" y="5755"/>
                  </a:lnTo>
                  <a:lnTo>
                    <a:pt x="3042" y="6824"/>
                  </a:lnTo>
                  <a:lnTo>
                    <a:pt x="3426" y="4357"/>
                  </a:lnTo>
                  <a:lnTo>
                    <a:pt x="3782" y="2275"/>
                  </a:lnTo>
                  <a:lnTo>
                    <a:pt x="4166" y="302"/>
                  </a:lnTo>
                  <a:lnTo>
                    <a:pt x="282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28"/>
            <p:cNvSpPr/>
            <p:nvPr/>
          </p:nvSpPr>
          <p:spPr>
            <a:xfrm>
              <a:off x="445264" y="606690"/>
              <a:ext cx="112373" cy="613920"/>
            </a:xfrm>
            <a:custGeom>
              <a:rect b="b" l="l" r="r" t="t"/>
              <a:pathLst>
                <a:path extrusionOk="0" h="20662" w="3782">
                  <a:moveTo>
                    <a:pt x="2878" y="0"/>
                  </a:moveTo>
                  <a:lnTo>
                    <a:pt x="2576" y="740"/>
                  </a:lnTo>
                  <a:lnTo>
                    <a:pt x="2275" y="1589"/>
                  </a:lnTo>
                  <a:lnTo>
                    <a:pt x="1973" y="2466"/>
                  </a:lnTo>
                  <a:lnTo>
                    <a:pt x="1672" y="3425"/>
                  </a:lnTo>
                  <a:lnTo>
                    <a:pt x="2001" y="4001"/>
                  </a:lnTo>
                  <a:lnTo>
                    <a:pt x="1836" y="4850"/>
                  </a:lnTo>
                  <a:lnTo>
                    <a:pt x="1425" y="7015"/>
                  </a:lnTo>
                  <a:lnTo>
                    <a:pt x="905" y="10002"/>
                  </a:lnTo>
                  <a:lnTo>
                    <a:pt x="631" y="11646"/>
                  </a:lnTo>
                  <a:lnTo>
                    <a:pt x="411" y="13263"/>
                  </a:lnTo>
                  <a:lnTo>
                    <a:pt x="220" y="14825"/>
                  </a:lnTo>
                  <a:lnTo>
                    <a:pt x="110" y="16222"/>
                  </a:lnTo>
                  <a:lnTo>
                    <a:pt x="28" y="17483"/>
                  </a:lnTo>
                  <a:lnTo>
                    <a:pt x="0" y="18579"/>
                  </a:lnTo>
                  <a:lnTo>
                    <a:pt x="0" y="19456"/>
                  </a:lnTo>
                  <a:lnTo>
                    <a:pt x="28" y="20113"/>
                  </a:lnTo>
                  <a:lnTo>
                    <a:pt x="55" y="20661"/>
                  </a:lnTo>
                  <a:lnTo>
                    <a:pt x="192" y="19154"/>
                  </a:lnTo>
                  <a:lnTo>
                    <a:pt x="357" y="17537"/>
                  </a:lnTo>
                  <a:lnTo>
                    <a:pt x="576" y="15893"/>
                  </a:lnTo>
                  <a:lnTo>
                    <a:pt x="850" y="14167"/>
                  </a:lnTo>
                  <a:lnTo>
                    <a:pt x="1124" y="12441"/>
                  </a:lnTo>
                  <a:lnTo>
                    <a:pt x="1453" y="10742"/>
                  </a:lnTo>
                  <a:lnTo>
                    <a:pt x="1781" y="9070"/>
                  </a:lnTo>
                  <a:lnTo>
                    <a:pt x="2110" y="7481"/>
                  </a:lnTo>
                  <a:lnTo>
                    <a:pt x="2741" y="4576"/>
                  </a:lnTo>
                  <a:lnTo>
                    <a:pt x="3261" y="2247"/>
                  </a:lnTo>
                  <a:lnTo>
                    <a:pt x="3782" y="137"/>
                  </a:lnTo>
                  <a:lnTo>
                    <a:pt x="287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28"/>
            <p:cNvSpPr/>
            <p:nvPr/>
          </p:nvSpPr>
          <p:spPr>
            <a:xfrm>
              <a:off x="58526" y="728809"/>
              <a:ext cx="387570" cy="671740"/>
            </a:xfrm>
            <a:custGeom>
              <a:rect b="b" l="l" r="r" t="t"/>
              <a:pathLst>
                <a:path extrusionOk="0" h="22608" w="13044">
                  <a:moveTo>
                    <a:pt x="220" y="0"/>
                  </a:moveTo>
                  <a:lnTo>
                    <a:pt x="0" y="357"/>
                  </a:lnTo>
                  <a:lnTo>
                    <a:pt x="905" y="1535"/>
                  </a:lnTo>
                  <a:lnTo>
                    <a:pt x="1864" y="2768"/>
                  </a:lnTo>
                  <a:lnTo>
                    <a:pt x="3069" y="4303"/>
                  </a:lnTo>
                  <a:lnTo>
                    <a:pt x="4412" y="5947"/>
                  </a:lnTo>
                  <a:lnTo>
                    <a:pt x="5837" y="7618"/>
                  </a:lnTo>
                  <a:lnTo>
                    <a:pt x="6522" y="8413"/>
                  </a:lnTo>
                  <a:lnTo>
                    <a:pt x="7207" y="9153"/>
                  </a:lnTo>
                  <a:lnTo>
                    <a:pt x="7865" y="9838"/>
                  </a:lnTo>
                  <a:lnTo>
                    <a:pt x="8468" y="10441"/>
                  </a:lnTo>
                  <a:lnTo>
                    <a:pt x="8714" y="11592"/>
                  </a:lnTo>
                  <a:lnTo>
                    <a:pt x="8879" y="12578"/>
                  </a:lnTo>
                  <a:lnTo>
                    <a:pt x="9016" y="13373"/>
                  </a:lnTo>
                  <a:lnTo>
                    <a:pt x="9098" y="13975"/>
                  </a:lnTo>
                  <a:lnTo>
                    <a:pt x="9125" y="14633"/>
                  </a:lnTo>
                  <a:lnTo>
                    <a:pt x="9125" y="15318"/>
                  </a:lnTo>
                  <a:lnTo>
                    <a:pt x="9098" y="16003"/>
                  </a:lnTo>
                  <a:lnTo>
                    <a:pt x="9070" y="16716"/>
                  </a:lnTo>
                  <a:lnTo>
                    <a:pt x="8961" y="18113"/>
                  </a:lnTo>
                  <a:lnTo>
                    <a:pt x="8796" y="19401"/>
                  </a:lnTo>
                  <a:lnTo>
                    <a:pt x="8632" y="20552"/>
                  </a:lnTo>
                  <a:lnTo>
                    <a:pt x="8495" y="21456"/>
                  </a:lnTo>
                  <a:lnTo>
                    <a:pt x="8358" y="22278"/>
                  </a:lnTo>
                  <a:lnTo>
                    <a:pt x="13044" y="22607"/>
                  </a:lnTo>
                  <a:lnTo>
                    <a:pt x="13044" y="22607"/>
                  </a:lnTo>
                  <a:lnTo>
                    <a:pt x="12660" y="22251"/>
                  </a:lnTo>
                  <a:lnTo>
                    <a:pt x="12276" y="21867"/>
                  </a:lnTo>
                  <a:lnTo>
                    <a:pt x="11920" y="21456"/>
                  </a:lnTo>
                  <a:lnTo>
                    <a:pt x="11591" y="20990"/>
                  </a:lnTo>
                  <a:lnTo>
                    <a:pt x="11290" y="20470"/>
                  </a:lnTo>
                  <a:lnTo>
                    <a:pt x="11043" y="19922"/>
                  </a:lnTo>
                  <a:lnTo>
                    <a:pt x="10906" y="19620"/>
                  </a:lnTo>
                  <a:lnTo>
                    <a:pt x="10824" y="19319"/>
                  </a:lnTo>
                  <a:lnTo>
                    <a:pt x="10742" y="19017"/>
                  </a:lnTo>
                  <a:lnTo>
                    <a:pt x="10660" y="18689"/>
                  </a:lnTo>
                  <a:lnTo>
                    <a:pt x="10441" y="17236"/>
                  </a:lnTo>
                  <a:lnTo>
                    <a:pt x="10249" y="15757"/>
                  </a:lnTo>
                  <a:lnTo>
                    <a:pt x="10084" y="14304"/>
                  </a:lnTo>
                  <a:lnTo>
                    <a:pt x="9947" y="12962"/>
                  </a:lnTo>
                  <a:lnTo>
                    <a:pt x="9783" y="10906"/>
                  </a:lnTo>
                  <a:lnTo>
                    <a:pt x="9728" y="10084"/>
                  </a:lnTo>
                  <a:lnTo>
                    <a:pt x="9564" y="9865"/>
                  </a:lnTo>
                  <a:lnTo>
                    <a:pt x="9344" y="9591"/>
                  </a:lnTo>
                  <a:lnTo>
                    <a:pt x="9043" y="9262"/>
                  </a:lnTo>
                  <a:lnTo>
                    <a:pt x="8632" y="8824"/>
                  </a:lnTo>
                  <a:lnTo>
                    <a:pt x="8111" y="8303"/>
                  </a:lnTo>
                  <a:lnTo>
                    <a:pt x="7454" y="7728"/>
                  </a:lnTo>
                  <a:lnTo>
                    <a:pt x="6714" y="7098"/>
                  </a:lnTo>
                  <a:lnTo>
                    <a:pt x="6385" y="6824"/>
                  </a:lnTo>
                  <a:lnTo>
                    <a:pt x="6001" y="6495"/>
                  </a:lnTo>
                  <a:lnTo>
                    <a:pt x="5207" y="5673"/>
                  </a:lnTo>
                  <a:lnTo>
                    <a:pt x="4302" y="4741"/>
                  </a:lnTo>
                  <a:lnTo>
                    <a:pt x="3398" y="3727"/>
                  </a:lnTo>
                  <a:lnTo>
                    <a:pt x="2466" y="2686"/>
                  </a:lnTo>
                  <a:lnTo>
                    <a:pt x="1617" y="1672"/>
                  </a:lnTo>
                  <a:lnTo>
                    <a:pt x="22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28"/>
            <p:cNvSpPr/>
            <p:nvPr/>
          </p:nvSpPr>
          <p:spPr>
            <a:xfrm>
              <a:off x="181477" y="478035"/>
              <a:ext cx="140065" cy="470616"/>
            </a:xfrm>
            <a:custGeom>
              <a:rect b="b" l="l" r="r" t="t"/>
              <a:pathLst>
                <a:path extrusionOk="0" h="15839" w="4714">
                  <a:moveTo>
                    <a:pt x="411" y="1"/>
                  </a:moveTo>
                  <a:lnTo>
                    <a:pt x="0" y="905"/>
                  </a:lnTo>
                  <a:lnTo>
                    <a:pt x="1562" y="7070"/>
                  </a:lnTo>
                  <a:lnTo>
                    <a:pt x="2521" y="11044"/>
                  </a:lnTo>
                  <a:lnTo>
                    <a:pt x="3480" y="15072"/>
                  </a:lnTo>
                  <a:lnTo>
                    <a:pt x="4713" y="15839"/>
                  </a:lnTo>
                  <a:lnTo>
                    <a:pt x="4165" y="13702"/>
                  </a:lnTo>
                  <a:lnTo>
                    <a:pt x="3727" y="11838"/>
                  </a:lnTo>
                  <a:lnTo>
                    <a:pt x="3535" y="10934"/>
                  </a:lnTo>
                  <a:lnTo>
                    <a:pt x="3370" y="10167"/>
                  </a:lnTo>
                  <a:lnTo>
                    <a:pt x="3179" y="9317"/>
                  </a:lnTo>
                  <a:lnTo>
                    <a:pt x="2877" y="8166"/>
                  </a:lnTo>
                  <a:lnTo>
                    <a:pt x="2466" y="6879"/>
                  </a:lnTo>
                  <a:lnTo>
                    <a:pt x="2055" y="5563"/>
                  </a:lnTo>
                  <a:lnTo>
                    <a:pt x="1315" y="3289"/>
                  </a:lnTo>
                  <a:lnTo>
                    <a:pt x="986" y="2330"/>
                  </a:lnTo>
                  <a:lnTo>
                    <a:pt x="41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28"/>
            <p:cNvSpPr/>
            <p:nvPr/>
          </p:nvSpPr>
          <p:spPr>
            <a:xfrm>
              <a:off x="-205291" y="-67457"/>
              <a:ext cx="1161075" cy="780815"/>
            </a:xfrm>
            <a:custGeom>
              <a:rect b="b" l="l" r="r" t="t"/>
              <a:pathLst>
                <a:path extrusionOk="0" h="26279" w="39077">
                  <a:moveTo>
                    <a:pt x="21375" y="0"/>
                  </a:moveTo>
                  <a:lnTo>
                    <a:pt x="20909" y="28"/>
                  </a:lnTo>
                  <a:lnTo>
                    <a:pt x="20498" y="55"/>
                  </a:lnTo>
                  <a:lnTo>
                    <a:pt x="20114" y="110"/>
                  </a:lnTo>
                  <a:lnTo>
                    <a:pt x="19785" y="219"/>
                  </a:lnTo>
                  <a:lnTo>
                    <a:pt x="19457" y="302"/>
                  </a:lnTo>
                  <a:lnTo>
                    <a:pt x="19155" y="439"/>
                  </a:lnTo>
                  <a:lnTo>
                    <a:pt x="18908" y="548"/>
                  </a:lnTo>
                  <a:lnTo>
                    <a:pt x="18662" y="713"/>
                  </a:lnTo>
                  <a:lnTo>
                    <a:pt x="18470" y="850"/>
                  </a:lnTo>
                  <a:lnTo>
                    <a:pt x="18278" y="1014"/>
                  </a:lnTo>
                  <a:lnTo>
                    <a:pt x="18114" y="1206"/>
                  </a:lnTo>
                  <a:lnTo>
                    <a:pt x="17977" y="1370"/>
                  </a:lnTo>
                  <a:lnTo>
                    <a:pt x="17867" y="1562"/>
                  </a:lnTo>
                  <a:lnTo>
                    <a:pt x="17758" y="1727"/>
                  </a:lnTo>
                  <a:lnTo>
                    <a:pt x="17593" y="2083"/>
                  </a:lnTo>
                  <a:lnTo>
                    <a:pt x="17511" y="2439"/>
                  </a:lnTo>
                  <a:lnTo>
                    <a:pt x="17456" y="2768"/>
                  </a:lnTo>
                  <a:lnTo>
                    <a:pt x="17429" y="3014"/>
                  </a:lnTo>
                  <a:lnTo>
                    <a:pt x="17429" y="3234"/>
                  </a:lnTo>
                  <a:lnTo>
                    <a:pt x="17429" y="3425"/>
                  </a:lnTo>
                  <a:lnTo>
                    <a:pt x="16963" y="3343"/>
                  </a:lnTo>
                  <a:lnTo>
                    <a:pt x="16442" y="3316"/>
                  </a:lnTo>
                  <a:lnTo>
                    <a:pt x="15456" y="3316"/>
                  </a:lnTo>
                  <a:lnTo>
                    <a:pt x="15127" y="3371"/>
                  </a:lnTo>
                  <a:lnTo>
                    <a:pt x="14771" y="3453"/>
                  </a:lnTo>
                  <a:lnTo>
                    <a:pt x="14415" y="3535"/>
                  </a:lnTo>
                  <a:lnTo>
                    <a:pt x="14086" y="3672"/>
                  </a:lnTo>
                  <a:lnTo>
                    <a:pt x="13784" y="3864"/>
                  </a:lnTo>
                  <a:lnTo>
                    <a:pt x="13483" y="4083"/>
                  </a:lnTo>
                  <a:lnTo>
                    <a:pt x="13236" y="4330"/>
                  </a:lnTo>
                  <a:lnTo>
                    <a:pt x="13017" y="4631"/>
                  </a:lnTo>
                  <a:lnTo>
                    <a:pt x="12853" y="4960"/>
                  </a:lnTo>
                  <a:lnTo>
                    <a:pt x="12743" y="5289"/>
                  </a:lnTo>
                  <a:lnTo>
                    <a:pt x="12661" y="5645"/>
                  </a:lnTo>
                  <a:lnTo>
                    <a:pt x="12579" y="6001"/>
                  </a:lnTo>
                  <a:lnTo>
                    <a:pt x="12551" y="6358"/>
                  </a:lnTo>
                  <a:lnTo>
                    <a:pt x="12551" y="6714"/>
                  </a:lnTo>
                  <a:lnTo>
                    <a:pt x="12579" y="7070"/>
                  </a:lnTo>
                  <a:lnTo>
                    <a:pt x="12633" y="7700"/>
                  </a:lnTo>
                  <a:lnTo>
                    <a:pt x="12716" y="8221"/>
                  </a:lnTo>
                  <a:lnTo>
                    <a:pt x="12853" y="8741"/>
                  </a:lnTo>
                  <a:lnTo>
                    <a:pt x="12716" y="8550"/>
                  </a:lnTo>
                  <a:lnTo>
                    <a:pt x="12387" y="8139"/>
                  </a:lnTo>
                  <a:lnTo>
                    <a:pt x="12168" y="7892"/>
                  </a:lnTo>
                  <a:lnTo>
                    <a:pt x="11894" y="7618"/>
                  </a:lnTo>
                  <a:lnTo>
                    <a:pt x="11592" y="7344"/>
                  </a:lnTo>
                  <a:lnTo>
                    <a:pt x="11291" y="7070"/>
                  </a:lnTo>
                  <a:lnTo>
                    <a:pt x="10934" y="6823"/>
                  </a:lnTo>
                  <a:lnTo>
                    <a:pt x="10551" y="6604"/>
                  </a:lnTo>
                  <a:lnTo>
                    <a:pt x="10140" y="6412"/>
                  </a:lnTo>
                  <a:lnTo>
                    <a:pt x="9729" y="6275"/>
                  </a:lnTo>
                  <a:lnTo>
                    <a:pt x="9510" y="6248"/>
                  </a:lnTo>
                  <a:lnTo>
                    <a:pt x="9290" y="6221"/>
                  </a:lnTo>
                  <a:lnTo>
                    <a:pt x="9071" y="6221"/>
                  </a:lnTo>
                  <a:lnTo>
                    <a:pt x="8852" y="6248"/>
                  </a:lnTo>
                  <a:lnTo>
                    <a:pt x="8633" y="6275"/>
                  </a:lnTo>
                  <a:lnTo>
                    <a:pt x="8413" y="6358"/>
                  </a:lnTo>
                  <a:lnTo>
                    <a:pt x="8194" y="6440"/>
                  </a:lnTo>
                  <a:lnTo>
                    <a:pt x="7975" y="6549"/>
                  </a:lnTo>
                  <a:lnTo>
                    <a:pt x="7564" y="6851"/>
                  </a:lnTo>
                  <a:lnTo>
                    <a:pt x="7235" y="7125"/>
                  </a:lnTo>
                  <a:lnTo>
                    <a:pt x="6989" y="7426"/>
                  </a:lnTo>
                  <a:lnTo>
                    <a:pt x="6797" y="7700"/>
                  </a:lnTo>
                  <a:lnTo>
                    <a:pt x="6660" y="8002"/>
                  </a:lnTo>
                  <a:lnTo>
                    <a:pt x="6605" y="8276"/>
                  </a:lnTo>
                  <a:lnTo>
                    <a:pt x="6550" y="8550"/>
                  </a:lnTo>
                  <a:lnTo>
                    <a:pt x="6550" y="8824"/>
                  </a:lnTo>
                  <a:lnTo>
                    <a:pt x="6605" y="9070"/>
                  </a:lnTo>
                  <a:lnTo>
                    <a:pt x="6632" y="9290"/>
                  </a:lnTo>
                  <a:lnTo>
                    <a:pt x="6715" y="9481"/>
                  </a:lnTo>
                  <a:lnTo>
                    <a:pt x="6769" y="9646"/>
                  </a:lnTo>
                  <a:lnTo>
                    <a:pt x="6906" y="9892"/>
                  </a:lnTo>
                  <a:lnTo>
                    <a:pt x="6961" y="9975"/>
                  </a:lnTo>
                  <a:lnTo>
                    <a:pt x="6550" y="10112"/>
                  </a:lnTo>
                  <a:lnTo>
                    <a:pt x="6112" y="10303"/>
                  </a:lnTo>
                  <a:lnTo>
                    <a:pt x="5591" y="10550"/>
                  </a:lnTo>
                  <a:lnTo>
                    <a:pt x="5317" y="10714"/>
                  </a:lnTo>
                  <a:lnTo>
                    <a:pt x="5043" y="10879"/>
                  </a:lnTo>
                  <a:lnTo>
                    <a:pt x="4769" y="11071"/>
                  </a:lnTo>
                  <a:lnTo>
                    <a:pt x="4522" y="11262"/>
                  </a:lnTo>
                  <a:lnTo>
                    <a:pt x="4276" y="11509"/>
                  </a:lnTo>
                  <a:lnTo>
                    <a:pt x="4084" y="11756"/>
                  </a:lnTo>
                  <a:lnTo>
                    <a:pt x="3892" y="12030"/>
                  </a:lnTo>
                  <a:lnTo>
                    <a:pt x="3755" y="12304"/>
                  </a:lnTo>
                  <a:lnTo>
                    <a:pt x="3673" y="12633"/>
                  </a:lnTo>
                  <a:lnTo>
                    <a:pt x="3618" y="12989"/>
                  </a:lnTo>
                  <a:lnTo>
                    <a:pt x="3645" y="13345"/>
                  </a:lnTo>
                  <a:lnTo>
                    <a:pt x="3728" y="13674"/>
                  </a:lnTo>
                  <a:lnTo>
                    <a:pt x="3837" y="13948"/>
                  </a:lnTo>
                  <a:lnTo>
                    <a:pt x="4002" y="14222"/>
                  </a:lnTo>
                  <a:lnTo>
                    <a:pt x="4166" y="14441"/>
                  </a:lnTo>
                  <a:lnTo>
                    <a:pt x="4358" y="14633"/>
                  </a:lnTo>
                  <a:lnTo>
                    <a:pt x="4742" y="14989"/>
                  </a:lnTo>
                  <a:lnTo>
                    <a:pt x="5098" y="15291"/>
                  </a:lnTo>
                  <a:lnTo>
                    <a:pt x="5235" y="15428"/>
                  </a:lnTo>
                  <a:lnTo>
                    <a:pt x="5317" y="15565"/>
                  </a:lnTo>
                  <a:lnTo>
                    <a:pt x="5344" y="15729"/>
                  </a:lnTo>
                  <a:lnTo>
                    <a:pt x="5344" y="15893"/>
                  </a:lnTo>
                  <a:lnTo>
                    <a:pt x="5235" y="16058"/>
                  </a:lnTo>
                  <a:lnTo>
                    <a:pt x="5070" y="16250"/>
                  </a:lnTo>
                  <a:lnTo>
                    <a:pt x="4824" y="16496"/>
                  </a:lnTo>
                  <a:lnTo>
                    <a:pt x="4495" y="16770"/>
                  </a:lnTo>
                  <a:lnTo>
                    <a:pt x="3645" y="17428"/>
                  </a:lnTo>
                  <a:lnTo>
                    <a:pt x="3152" y="17839"/>
                  </a:lnTo>
                  <a:lnTo>
                    <a:pt x="2632" y="18250"/>
                  </a:lnTo>
                  <a:lnTo>
                    <a:pt x="2138" y="18716"/>
                  </a:lnTo>
                  <a:lnTo>
                    <a:pt x="1645" y="19209"/>
                  </a:lnTo>
                  <a:lnTo>
                    <a:pt x="1207" y="19730"/>
                  </a:lnTo>
                  <a:lnTo>
                    <a:pt x="796" y="20278"/>
                  </a:lnTo>
                  <a:lnTo>
                    <a:pt x="631" y="20552"/>
                  </a:lnTo>
                  <a:lnTo>
                    <a:pt x="467" y="20826"/>
                  </a:lnTo>
                  <a:lnTo>
                    <a:pt x="302" y="21127"/>
                  </a:lnTo>
                  <a:lnTo>
                    <a:pt x="193" y="21429"/>
                  </a:lnTo>
                  <a:lnTo>
                    <a:pt x="111" y="21730"/>
                  </a:lnTo>
                  <a:lnTo>
                    <a:pt x="28" y="22031"/>
                  </a:lnTo>
                  <a:lnTo>
                    <a:pt x="1" y="22333"/>
                  </a:lnTo>
                  <a:lnTo>
                    <a:pt x="1" y="22662"/>
                  </a:lnTo>
                  <a:lnTo>
                    <a:pt x="1" y="22963"/>
                  </a:lnTo>
                  <a:lnTo>
                    <a:pt x="83" y="23292"/>
                  </a:lnTo>
                  <a:lnTo>
                    <a:pt x="165" y="23621"/>
                  </a:lnTo>
                  <a:lnTo>
                    <a:pt x="302" y="23922"/>
                  </a:lnTo>
                  <a:lnTo>
                    <a:pt x="467" y="24251"/>
                  </a:lnTo>
                  <a:lnTo>
                    <a:pt x="631" y="24525"/>
                  </a:lnTo>
                  <a:lnTo>
                    <a:pt x="823" y="24799"/>
                  </a:lnTo>
                  <a:lnTo>
                    <a:pt x="1015" y="25018"/>
                  </a:lnTo>
                  <a:lnTo>
                    <a:pt x="1207" y="25238"/>
                  </a:lnTo>
                  <a:lnTo>
                    <a:pt x="1426" y="25429"/>
                  </a:lnTo>
                  <a:lnTo>
                    <a:pt x="1618" y="25594"/>
                  </a:lnTo>
                  <a:lnTo>
                    <a:pt x="1837" y="25731"/>
                  </a:lnTo>
                  <a:lnTo>
                    <a:pt x="2084" y="25840"/>
                  </a:lnTo>
                  <a:lnTo>
                    <a:pt x="2303" y="25950"/>
                  </a:lnTo>
                  <a:lnTo>
                    <a:pt x="2522" y="26005"/>
                  </a:lnTo>
                  <a:lnTo>
                    <a:pt x="2769" y="26060"/>
                  </a:lnTo>
                  <a:lnTo>
                    <a:pt x="2988" y="26087"/>
                  </a:lnTo>
                  <a:lnTo>
                    <a:pt x="3234" y="26114"/>
                  </a:lnTo>
                  <a:lnTo>
                    <a:pt x="3454" y="26087"/>
                  </a:lnTo>
                  <a:lnTo>
                    <a:pt x="3673" y="26060"/>
                  </a:lnTo>
                  <a:lnTo>
                    <a:pt x="3919" y="26032"/>
                  </a:lnTo>
                  <a:lnTo>
                    <a:pt x="4111" y="25950"/>
                  </a:lnTo>
                  <a:lnTo>
                    <a:pt x="4331" y="25868"/>
                  </a:lnTo>
                  <a:lnTo>
                    <a:pt x="4550" y="25758"/>
                  </a:lnTo>
                  <a:lnTo>
                    <a:pt x="4742" y="25649"/>
                  </a:lnTo>
                  <a:lnTo>
                    <a:pt x="4933" y="25512"/>
                  </a:lnTo>
                  <a:lnTo>
                    <a:pt x="5098" y="25375"/>
                  </a:lnTo>
                  <a:lnTo>
                    <a:pt x="5262" y="25210"/>
                  </a:lnTo>
                  <a:lnTo>
                    <a:pt x="5427" y="25018"/>
                  </a:lnTo>
                  <a:lnTo>
                    <a:pt x="5564" y="24826"/>
                  </a:lnTo>
                  <a:lnTo>
                    <a:pt x="5701" y="24607"/>
                  </a:lnTo>
                  <a:lnTo>
                    <a:pt x="5810" y="24388"/>
                  </a:lnTo>
                  <a:lnTo>
                    <a:pt x="5920" y="24141"/>
                  </a:lnTo>
                  <a:lnTo>
                    <a:pt x="5975" y="23895"/>
                  </a:lnTo>
                  <a:lnTo>
                    <a:pt x="6057" y="23621"/>
                  </a:lnTo>
                  <a:lnTo>
                    <a:pt x="6084" y="23347"/>
                  </a:lnTo>
                  <a:lnTo>
                    <a:pt x="6331" y="23402"/>
                  </a:lnTo>
                  <a:lnTo>
                    <a:pt x="6578" y="23456"/>
                  </a:lnTo>
                  <a:lnTo>
                    <a:pt x="6906" y="23484"/>
                  </a:lnTo>
                  <a:lnTo>
                    <a:pt x="7317" y="23511"/>
                  </a:lnTo>
                  <a:lnTo>
                    <a:pt x="7728" y="23484"/>
                  </a:lnTo>
                  <a:lnTo>
                    <a:pt x="8194" y="23402"/>
                  </a:lnTo>
                  <a:lnTo>
                    <a:pt x="8413" y="23347"/>
                  </a:lnTo>
                  <a:lnTo>
                    <a:pt x="8660" y="23265"/>
                  </a:lnTo>
                  <a:lnTo>
                    <a:pt x="9044" y="23073"/>
                  </a:lnTo>
                  <a:lnTo>
                    <a:pt x="9373" y="22881"/>
                  </a:lnTo>
                  <a:lnTo>
                    <a:pt x="9592" y="22717"/>
                  </a:lnTo>
                  <a:lnTo>
                    <a:pt x="9756" y="22552"/>
                  </a:lnTo>
                  <a:lnTo>
                    <a:pt x="9866" y="22415"/>
                  </a:lnTo>
                  <a:lnTo>
                    <a:pt x="9921" y="22306"/>
                  </a:lnTo>
                  <a:lnTo>
                    <a:pt x="9948" y="22196"/>
                  </a:lnTo>
                  <a:lnTo>
                    <a:pt x="10030" y="22251"/>
                  </a:lnTo>
                  <a:lnTo>
                    <a:pt x="10222" y="22388"/>
                  </a:lnTo>
                  <a:lnTo>
                    <a:pt x="10578" y="22580"/>
                  </a:lnTo>
                  <a:lnTo>
                    <a:pt x="10797" y="22662"/>
                  </a:lnTo>
                  <a:lnTo>
                    <a:pt x="11044" y="22744"/>
                  </a:lnTo>
                  <a:lnTo>
                    <a:pt x="11318" y="22799"/>
                  </a:lnTo>
                  <a:lnTo>
                    <a:pt x="11647" y="22854"/>
                  </a:lnTo>
                  <a:lnTo>
                    <a:pt x="11976" y="22881"/>
                  </a:lnTo>
                  <a:lnTo>
                    <a:pt x="12359" y="22881"/>
                  </a:lnTo>
                  <a:lnTo>
                    <a:pt x="12770" y="22854"/>
                  </a:lnTo>
                  <a:lnTo>
                    <a:pt x="13181" y="22771"/>
                  </a:lnTo>
                  <a:lnTo>
                    <a:pt x="13647" y="22662"/>
                  </a:lnTo>
                  <a:lnTo>
                    <a:pt x="14141" y="22497"/>
                  </a:lnTo>
                  <a:lnTo>
                    <a:pt x="14634" y="22278"/>
                  </a:lnTo>
                  <a:lnTo>
                    <a:pt x="15045" y="22031"/>
                  </a:lnTo>
                  <a:lnTo>
                    <a:pt x="15374" y="21785"/>
                  </a:lnTo>
                  <a:lnTo>
                    <a:pt x="15675" y="21511"/>
                  </a:lnTo>
                  <a:lnTo>
                    <a:pt x="15922" y="21209"/>
                  </a:lnTo>
                  <a:lnTo>
                    <a:pt x="16141" y="20935"/>
                  </a:lnTo>
                  <a:lnTo>
                    <a:pt x="16305" y="20661"/>
                  </a:lnTo>
                  <a:lnTo>
                    <a:pt x="16415" y="20387"/>
                  </a:lnTo>
                  <a:lnTo>
                    <a:pt x="16524" y="20113"/>
                  </a:lnTo>
                  <a:lnTo>
                    <a:pt x="16579" y="19867"/>
                  </a:lnTo>
                  <a:lnTo>
                    <a:pt x="16662" y="19456"/>
                  </a:lnTo>
                  <a:lnTo>
                    <a:pt x="16662" y="19154"/>
                  </a:lnTo>
                  <a:lnTo>
                    <a:pt x="16662" y="19072"/>
                  </a:lnTo>
                  <a:lnTo>
                    <a:pt x="16936" y="19154"/>
                  </a:lnTo>
                  <a:lnTo>
                    <a:pt x="17593" y="19401"/>
                  </a:lnTo>
                  <a:lnTo>
                    <a:pt x="18004" y="19538"/>
                  </a:lnTo>
                  <a:lnTo>
                    <a:pt x="18443" y="19648"/>
                  </a:lnTo>
                  <a:lnTo>
                    <a:pt x="18854" y="19730"/>
                  </a:lnTo>
                  <a:lnTo>
                    <a:pt x="19265" y="19785"/>
                  </a:lnTo>
                  <a:lnTo>
                    <a:pt x="19621" y="19785"/>
                  </a:lnTo>
                  <a:lnTo>
                    <a:pt x="19950" y="19757"/>
                  </a:lnTo>
                  <a:lnTo>
                    <a:pt x="20224" y="19702"/>
                  </a:lnTo>
                  <a:lnTo>
                    <a:pt x="20498" y="19648"/>
                  </a:lnTo>
                  <a:lnTo>
                    <a:pt x="20854" y="19510"/>
                  </a:lnTo>
                  <a:lnTo>
                    <a:pt x="20991" y="19456"/>
                  </a:lnTo>
                  <a:lnTo>
                    <a:pt x="20936" y="19620"/>
                  </a:lnTo>
                  <a:lnTo>
                    <a:pt x="20827" y="19976"/>
                  </a:lnTo>
                  <a:lnTo>
                    <a:pt x="20717" y="20497"/>
                  </a:lnTo>
                  <a:lnTo>
                    <a:pt x="20662" y="20826"/>
                  </a:lnTo>
                  <a:lnTo>
                    <a:pt x="20635" y="21155"/>
                  </a:lnTo>
                  <a:lnTo>
                    <a:pt x="20635" y="21483"/>
                  </a:lnTo>
                  <a:lnTo>
                    <a:pt x="20662" y="21812"/>
                  </a:lnTo>
                  <a:lnTo>
                    <a:pt x="20717" y="22168"/>
                  </a:lnTo>
                  <a:lnTo>
                    <a:pt x="20799" y="22497"/>
                  </a:lnTo>
                  <a:lnTo>
                    <a:pt x="20964" y="22826"/>
                  </a:lnTo>
                  <a:lnTo>
                    <a:pt x="21155" y="23128"/>
                  </a:lnTo>
                  <a:lnTo>
                    <a:pt x="21265" y="23265"/>
                  </a:lnTo>
                  <a:lnTo>
                    <a:pt x="21402" y="23402"/>
                  </a:lnTo>
                  <a:lnTo>
                    <a:pt x="21566" y="23539"/>
                  </a:lnTo>
                  <a:lnTo>
                    <a:pt x="21731" y="23648"/>
                  </a:lnTo>
                  <a:lnTo>
                    <a:pt x="22087" y="23867"/>
                  </a:lnTo>
                  <a:lnTo>
                    <a:pt x="22443" y="24032"/>
                  </a:lnTo>
                  <a:lnTo>
                    <a:pt x="22800" y="24196"/>
                  </a:lnTo>
                  <a:lnTo>
                    <a:pt x="23128" y="24333"/>
                  </a:lnTo>
                  <a:lnTo>
                    <a:pt x="23457" y="24415"/>
                  </a:lnTo>
                  <a:lnTo>
                    <a:pt x="23786" y="24525"/>
                  </a:lnTo>
                  <a:lnTo>
                    <a:pt x="24362" y="24635"/>
                  </a:lnTo>
                  <a:lnTo>
                    <a:pt x="24855" y="24689"/>
                  </a:lnTo>
                  <a:lnTo>
                    <a:pt x="25211" y="24717"/>
                  </a:lnTo>
                  <a:lnTo>
                    <a:pt x="25540" y="24717"/>
                  </a:lnTo>
                  <a:lnTo>
                    <a:pt x="25786" y="24826"/>
                  </a:lnTo>
                  <a:lnTo>
                    <a:pt x="26060" y="24964"/>
                  </a:lnTo>
                  <a:lnTo>
                    <a:pt x="26417" y="25101"/>
                  </a:lnTo>
                  <a:lnTo>
                    <a:pt x="26828" y="25238"/>
                  </a:lnTo>
                  <a:lnTo>
                    <a:pt x="27266" y="25347"/>
                  </a:lnTo>
                  <a:lnTo>
                    <a:pt x="27705" y="25429"/>
                  </a:lnTo>
                  <a:lnTo>
                    <a:pt x="28143" y="25429"/>
                  </a:lnTo>
                  <a:lnTo>
                    <a:pt x="28527" y="25375"/>
                  </a:lnTo>
                  <a:lnTo>
                    <a:pt x="28883" y="25320"/>
                  </a:lnTo>
                  <a:lnTo>
                    <a:pt x="29157" y="25265"/>
                  </a:lnTo>
                  <a:lnTo>
                    <a:pt x="29376" y="25183"/>
                  </a:lnTo>
                  <a:lnTo>
                    <a:pt x="29678" y="25046"/>
                  </a:lnTo>
                  <a:lnTo>
                    <a:pt x="29787" y="24991"/>
                  </a:lnTo>
                  <a:lnTo>
                    <a:pt x="30253" y="25265"/>
                  </a:lnTo>
                  <a:lnTo>
                    <a:pt x="30801" y="25512"/>
                  </a:lnTo>
                  <a:lnTo>
                    <a:pt x="31486" y="25786"/>
                  </a:lnTo>
                  <a:lnTo>
                    <a:pt x="31870" y="25923"/>
                  </a:lnTo>
                  <a:lnTo>
                    <a:pt x="32281" y="26032"/>
                  </a:lnTo>
                  <a:lnTo>
                    <a:pt x="32719" y="26142"/>
                  </a:lnTo>
                  <a:lnTo>
                    <a:pt x="33158" y="26224"/>
                  </a:lnTo>
                  <a:lnTo>
                    <a:pt x="33623" y="26279"/>
                  </a:lnTo>
                  <a:lnTo>
                    <a:pt x="34555" y="26279"/>
                  </a:lnTo>
                  <a:lnTo>
                    <a:pt x="34994" y="26197"/>
                  </a:lnTo>
                  <a:lnTo>
                    <a:pt x="35213" y="26142"/>
                  </a:lnTo>
                  <a:lnTo>
                    <a:pt x="35432" y="26087"/>
                  </a:lnTo>
                  <a:lnTo>
                    <a:pt x="35596" y="26005"/>
                  </a:lnTo>
                  <a:lnTo>
                    <a:pt x="35761" y="25923"/>
                  </a:lnTo>
                  <a:lnTo>
                    <a:pt x="36062" y="25703"/>
                  </a:lnTo>
                  <a:lnTo>
                    <a:pt x="36309" y="25457"/>
                  </a:lnTo>
                  <a:lnTo>
                    <a:pt x="36501" y="25183"/>
                  </a:lnTo>
                  <a:lnTo>
                    <a:pt x="36665" y="24909"/>
                  </a:lnTo>
                  <a:lnTo>
                    <a:pt x="36775" y="24607"/>
                  </a:lnTo>
                  <a:lnTo>
                    <a:pt x="36857" y="24306"/>
                  </a:lnTo>
                  <a:lnTo>
                    <a:pt x="36884" y="24004"/>
                  </a:lnTo>
                  <a:lnTo>
                    <a:pt x="36912" y="23730"/>
                  </a:lnTo>
                  <a:lnTo>
                    <a:pt x="36939" y="23237"/>
                  </a:lnTo>
                  <a:lnTo>
                    <a:pt x="36912" y="22908"/>
                  </a:lnTo>
                  <a:lnTo>
                    <a:pt x="36884" y="22771"/>
                  </a:lnTo>
                  <a:lnTo>
                    <a:pt x="37131" y="22689"/>
                  </a:lnTo>
                  <a:lnTo>
                    <a:pt x="37405" y="22580"/>
                  </a:lnTo>
                  <a:lnTo>
                    <a:pt x="37734" y="22388"/>
                  </a:lnTo>
                  <a:lnTo>
                    <a:pt x="38090" y="22114"/>
                  </a:lnTo>
                  <a:lnTo>
                    <a:pt x="38254" y="21949"/>
                  </a:lnTo>
                  <a:lnTo>
                    <a:pt x="38419" y="21785"/>
                  </a:lnTo>
                  <a:lnTo>
                    <a:pt x="38583" y="21566"/>
                  </a:lnTo>
                  <a:lnTo>
                    <a:pt x="38748" y="21346"/>
                  </a:lnTo>
                  <a:lnTo>
                    <a:pt x="38885" y="21072"/>
                  </a:lnTo>
                  <a:lnTo>
                    <a:pt x="38994" y="20798"/>
                  </a:lnTo>
                  <a:lnTo>
                    <a:pt x="39076" y="20497"/>
                  </a:lnTo>
                  <a:lnTo>
                    <a:pt x="39076" y="20223"/>
                  </a:lnTo>
                  <a:lnTo>
                    <a:pt x="39049" y="19976"/>
                  </a:lnTo>
                  <a:lnTo>
                    <a:pt x="38939" y="19730"/>
                  </a:lnTo>
                  <a:lnTo>
                    <a:pt x="38802" y="19510"/>
                  </a:lnTo>
                  <a:lnTo>
                    <a:pt x="38638" y="19291"/>
                  </a:lnTo>
                  <a:lnTo>
                    <a:pt x="38446" y="19127"/>
                  </a:lnTo>
                  <a:lnTo>
                    <a:pt x="38227" y="18935"/>
                  </a:lnTo>
                  <a:lnTo>
                    <a:pt x="37816" y="18661"/>
                  </a:lnTo>
                  <a:lnTo>
                    <a:pt x="37405" y="18469"/>
                  </a:lnTo>
                  <a:lnTo>
                    <a:pt x="37021" y="18277"/>
                  </a:lnTo>
                  <a:lnTo>
                    <a:pt x="37049" y="18031"/>
                  </a:lnTo>
                  <a:lnTo>
                    <a:pt x="37104" y="17702"/>
                  </a:lnTo>
                  <a:lnTo>
                    <a:pt x="37104" y="17264"/>
                  </a:lnTo>
                  <a:lnTo>
                    <a:pt x="37104" y="16743"/>
                  </a:lnTo>
                  <a:lnTo>
                    <a:pt x="37076" y="16167"/>
                  </a:lnTo>
                  <a:lnTo>
                    <a:pt x="37021" y="15537"/>
                  </a:lnTo>
                  <a:lnTo>
                    <a:pt x="36884" y="14907"/>
                  </a:lnTo>
                  <a:lnTo>
                    <a:pt x="36775" y="14578"/>
                  </a:lnTo>
                  <a:lnTo>
                    <a:pt x="36693" y="14277"/>
                  </a:lnTo>
                  <a:lnTo>
                    <a:pt x="36555" y="13948"/>
                  </a:lnTo>
                  <a:lnTo>
                    <a:pt x="36391" y="13646"/>
                  </a:lnTo>
                  <a:lnTo>
                    <a:pt x="36281" y="13482"/>
                  </a:lnTo>
                  <a:lnTo>
                    <a:pt x="36172" y="13318"/>
                  </a:lnTo>
                  <a:lnTo>
                    <a:pt x="36035" y="13181"/>
                  </a:lnTo>
                  <a:lnTo>
                    <a:pt x="35898" y="13044"/>
                  </a:lnTo>
                  <a:lnTo>
                    <a:pt x="35569" y="12824"/>
                  </a:lnTo>
                  <a:lnTo>
                    <a:pt x="35185" y="12633"/>
                  </a:lnTo>
                  <a:lnTo>
                    <a:pt x="34802" y="12468"/>
                  </a:lnTo>
                  <a:lnTo>
                    <a:pt x="34363" y="12359"/>
                  </a:lnTo>
                  <a:lnTo>
                    <a:pt x="33925" y="12249"/>
                  </a:lnTo>
                  <a:lnTo>
                    <a:pt x="33486" y="12167"/>
                  </a:lnTo>
                  <a:lnTo>
                    <a:pt x="32610" y="12030"/>
                  </a:lnTo>
                  <a:lnTo>
                    <a:pt x="31788" y="11893"/>
                  </a:lnTo>
                  <a:lnTo>
                    <a:pt x="31431" y="11811"/>
                  </a:lnTo>
                  <a:lnTo>
                    <a:pt x="31102" y="11701"/>
                  </a:lnTo>
                  <a:lnTo>
                    <a:pt x="30828" y="11564"/>
                  </a:lnTo>
                  <a:lnTo>
                    <a:pt x="30719" y="11482"/>
                  </a:lnTo>
                  <a:lnTo>
                    <a:pt x="30609" y="11399"/>
                  </a:lnTo>
                  <a:lnTo>
                    <a:pt x="30445" y="11208"/>
                  </a:lnTo>
                  <a:lnTo>
                    <a:pt x="30390" y="11098"/>
                  </a:lnTo>
                  <a:lnTo>
                    <a:pt x="30363" y="11016"/>
                  </a:lnTo>
                  <a:lnTo>
                    <a:pt x="30417" y="10934"/>
                  </a:lnTo>
                  <a:lnTo>
                    <a:pt x="30500" y="10906"/>
                  </a:lnTo>
                  <a:lnTo>
                    <a:pt x="30637" y="10879"/>
                  </a:lnTo>
                  <a:lnTo>
                    <a:pt x="30993" y="10851"/>
                  </a:lnTo>
                  <a:lnTo>
                    <a:pt x="31376" y="10797"/>
                  </a:lnTo>
                  <a:lnTo>
                    <a:pt x="31596" y="10769"/>
                  </a:lnTo>
                  <a:lnTo>
                    <a:pt x="31788" y="10687"/>
                  </a:lnTo>
                  <a:lnTo>
                    <a:pt x="31952" y="10605"/>
                  </a:lnTo>
                  <a:lnTo>
                    <a:pt x="32116" y="10468"/>
                  </a:lnTo>
                  <a:lnTo>
                    <a:pt x="32226" y="10303"/>
                  </a:lnTo>
                  <a:lnTo>
                    <a:pt x="32308" y="10084"/>
                  </a:lnTo>
                  <a:lnTo>
                    <a:pt x="32336" y="9838"/>
                  </a:lnTo>
                  <a:lnTo>
                    <a:pt x="32308" y="9618"/>
                  </a:lnTo>
                  <a:lnTo>
                    <a:pt x="32281" y="9372"/>
                  </a:lnTo>
                  <a:lnTo>
                    <a:pt x="32199" y="9153"/>
                  </a:lnTo>
                  <a:lnTo>
                    <a:pt x="32089" y="8961"/>
                  </a:lnTo>
                  <a:lnTo>
                    <a:pt x="31952" y="8741"/>
                  </a:lnTo>
                  <a:lnTo>
                    <a:pt x="31760" y="8577"/>
                  </a:lnTo>
                  <a:lnTo>
                    <a:pt x="31568" y="8413"/>
                  </a:lnTo>
                  <a:lnTo>
                    <a:pt x="31322" y="8248"/>
                  </a:lnTo>
                  <a:lnTo>
                    <a:pt x="31048" y="8111"/>
                  </a:lnTo>
                  <a:lnTo>
                    <a:pt x="30746" y="8002"/>
                  </a:lnTo>
                  <a:lnTo>
                    <a:pt x="30417" y="7892"/>
                  </a:lnTo>
                  <a:lnTo>
                    <a:pt x="30061" y="7837"/>
                  </a:lnTo>
                  <a:lnTo>
                    <a:pt x="29678" y="7782"/>
                  </a:lnTo>
                  <a:lnTo>
                    <a:pt x="29267" y="7755"/>
                  </a:lnTo>
                  <a:lnTo>
                    <a:pt x="28828" y="7755"/>
                  </a:lnTo>
                  <a:lnTo>
                    <a:pt x="28883" y="7481"/>
                  </a:lnTo>
                  <a:lnTo>
                    <a:pt x="28910" y="7180"/>
                  </a:lnTo>
                  <a:lnTo>
                    <a:pt x="28938" y="6741"/>
                  </a:lnTo>
                  <a:lnTo>
                    <a:pt x="28965" y="6248"/>
                  </a:lnTo>
                  <a:lnTo>
                    <a:pt x="28938" y="5672"/>
                  </a:lnTo>
                  <a:lnTo>
                    <a:pt x="28855" y="5070"/>
                  </a:lnTo>
                  <a:lnTo>
                    <a:pt x="28801" y="4741"/>
                  </a:lnTo>
                  <a:lnTo>
                    <a:pt x="28718" y="4412"/>
                  </a:lnTo>
                  <a:lnTo>
                    <a:pt x="28609" y="4083"/>
                  </a:lnTo>
                  <a:lnTo>
                    <a:pt x="28499" y="3754"/>
                  </a:lnTo>
                  <a:lnTo>
                    <a:pt x="28335" y="3425"/>
                  </a:lnTo>
                  <a:lnTo>
                    <a:pt x="28170" y="3097"/>
                  </a:lnTo>
                  <a:lnTo>
                    <a:pt x="27979" y="2768"/>
                  </a:lnTo>
                  <a:lnTo>
                    <a:pt x="27759" y="2466"/>
                  </a:lnTo>
                  <a:lnTo>
                    <a:pt x="27513" y="2165"/>
                  </a:lnTo>
                  <a:lnTo>
                    <a:pt x="27211" y="1864"/>
                  </a:lnTo>
                  <a:lnTo>
                    <a:pt x="26883" y="1590"/>
                  </a:lnTo>
                  <a:lnTo>
                    <a:pt x="26526" y="1316"/>
                  </a:lnTo>
                  <a:lnTo>
                    <a:pt x="26143" y="1069"/>
                  </a:lnTo>
                  <a:lnTo>
                    <a:pt x="25704" y="850"/>
                  </a:lnTo>
                  <a:lnTo>
                    <a:pt x="25238" y="658"/>
                  </a:lnTo>
                  <a:lnTo>
                    <a:pt x="24718" y="466"/>
                  </a:lnTo>
                  <a:lnTo>
                    <a:pt x="24170" y="302"/>
                  </a:lnTo>
                  <a:lnTo>
                    <a:pt x="23567" y="192"/>
                  </a:lnTo>
                  <a:lnTo>
                    <a:pt x="22964" y="110"/>
                  </a:lnTo>
                  <a:lnTo>
                    <a:pt x="22389" y="28"/>
                  </a:lnTo>
                  <a:lnTo>
                    <a:pt x="218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28"/>
            <p:cNvSpPr/>
            <p:nvPr/>
          </p:nvSpPr>
          <p:spPr>
            <a:xfrm>
              <a:off x="-205291" y="298096"/>
              <a:ext cx="1161075" cy="415262"/>
            </a:xfrm>
            <a:custGeom>
              <a:rect b="b" l="l" r="r" t="t"/>
              <a:pathLst>
                <a:path extrusionOk="0" h="13976" w="39077">
                  <a:moveTo>
                    <a:pt x="3755" y="1"/>
                  </a:moveTo>
                  <a:lnTo>
                    <a:pt x="3673" y="330"/>
                  </a:lnTo>
                  <a:lnTo>
                    <a:pt x="3618" y="686"/>
                  </a:lnTo>
                  <a:lnTo>
                    <a:pt x="3645" y="1042"/>
                  </a:lnTo>
                  <a:lnTo>
                    <a:pt x="3728" y="1371"/>
                  </a:lnTo>
                  <a:lnTo>
                    <a:pt x="3837" y="1645"/>
                  </a:lnTo>
                  <a:lnTo>
                    <a:pt x="4002" y="1919"/>
                  </a:lnTo>
                  <a:lnTo>
                    <a:pt x="4166" y="2138"/>
                  </a:lnTo>
                  <a:lnTo>
                    <a:pt x="4358" y="2330"/>
                  </a:lnTo>
                  <a:lnTo>
                    <a:pt x="4742" y="2686"/>
                  </a:lnTo>
                  <a:lnTo>
                    <a:pt x="5098" y="2988"/>
                  </a:lnTo>
                  <a:lnTo>
                    <a:pt x="5235" y="3125"/>
                  </a:lnTo>
                  <a:lnTo>
                    <a:pt x="5317" y="3262"/>
                  </a:lnTo>
                  <a:lnTo>
                    <a:pt x="5344" y="3426"/>
                  </a:lnTo>
                  <a:lnTo>
                    <a:pt x="5344" y="3590"/>
                  </a:lnTo>
                  <a:lnTo>
                    <a:pt x="5235" y="3755"/>
                  </a:lnTo>
                  <a:lnTo>
                    <a:pt x="5070" y="3947"/>
                  </a:lnTo>
                  <a:lnTo>
                    <a:pt x="4824" y="4193"/>
                  </a:lnTo>
                  <a:lnTo>
                    <a:pt x="4495" y="4467"/>
                  </a:lnTo>
                  <a:lnTo>
                    <a:pt x="3645" y="5125"/>
                  </a:lnTo>
                  <a:lnTo>
                    <a:pt x="3152" y="5536"/>
                  </a:lnTo>
                  <a:lnTo>
                    <a:pt x="2632" y="5947"/>
                  </a:lnTo>
                  <a:lnTo>
                    <a:pt x="2138" y="6413"/>
                  </a:lnTo>
                  <a:lnTo>
                    <a:pt x="1645" y="6906"/>
                  </a:lnTo>
                  <a:lnTo>
                    <a:pt x="1207" y="7427"/>
                  </a:lnTo>
                  <a:lnTo>
                    <a:pt x="796" y="7975"/>
                  </a:lnTo>
                  <a:lnTo>
                    <a:pt x="631" y="8249"/>
                  </a:lnTo>
                  <a:lnTo>
                    <a:pt x="467" y="8523"/>
                  </a:lnTo>
                  <a:lnTo>
                    <a:pt x="302" y="8824"/>
                  </a:lnTo>
                  <a:lnTo>
                    <a:pt x="193" y="9126"/>
                  </a:lnTo>
                  <a:lnTo>
                    <a:pt x="111" y="9427"/>
                  </a:lnTo>
                  <a:lnTo>
                    <a:pt x="28" y="9728"/>
                  </a:lnTo>
                  <a:lnTo>
                    <a:pt x="1" y="10030"/>
                  </a:lnTo>
                  <a:lnTo>
                    <a:pt x="1" y="10359"/>
                  </a:lnTo>
                  <a:lnTo>
                    <a:pt x="1" y="10660"/>
                  </a:lnTo>
                  <a:lnTo>
                    <a:pt x="83" y="10989"/>
                  </a:lnTo>
                  <a:lnTo>
                    <a:pt x="165" y="11318"/>
                  </a:lnTo>
                  <a:lnTo>
                    <a:pt x="302" y="11619"/>
                  </a:lnTo>
                  <a:lnTo>
                    <a:pt x="467" y="11948"/>
                  </a:lnTo>
                  <a:lnTo>
                    <a:pt x="631" y="12222"/>
                  </a:lnTo>
                  <a:lnTo>
                    <a:pt x="823" y="12496"/>
                  </a:lnTo>
                  <a:lnTo>
                    <a:pt x="1015" y="12715"/>
                  </a:lnTo>
                  <a:lnTo>
                    <a:pt x="1207" y="12935"/>
                  </a:lnTo>
                  <a:lnTo>
                    <a:pt x="1426" y="13126"/>
                  </a:lnTo>
                  <a:lnTo>
                    <a:pt x="1618" y="13291"/>
                  </a:lnTo>
                  <a:lnTo>
                    <a:pt x="1837" y="13428"/>
                  </a:lnTo>
                  <a:lnTo>
                    <a:pt x="2084" y="13537"/>
                  </a:lnTo>
                  <a:lnTo>
                    <a:pt x="2303" y="13647"/>
                  </a:lnTo>
                  <a:lnTo>
                    <a:pt x="2522" y="13702"/>
                  </a:lnTo>
                  <a:lnTo>
                    <a:pt x="2769" y="13757"/>
                  </a:lnTo>
                  <a:lnTo>
                    <a:pt x="2988" y="13784"/>
                  </a:lnTo>
                  <a:lnTo>
                    <a:pt x="3234" y="13811"/>
                  </a:lnTo>
                  <a:lnTo>
                    <a:pt x="3454" y="13784"/>
                  </a:lnTo>
                  <a:lnTo>
                    <a:pt x="3673" y="13757"/>
                  </a:lnTo>
                  <a:lnTo>
                    <a:pt x="3919" y="13729"/>
                  </a:lnTo>
                  <a:lnTo>
                    <a:pt x="4111" y="13647"/>
                  </a:lnTo>
                  <a:lnTo>
                    <a:pt x="4331" y="13565"/>
                  </a:lnTo>
                  <a:lnTo>
                    <a:pt x="4550" y="13455"/>
                  </a:lnTo>
                  <a:lnTo>
                    <a:pt x="4742" y="13346"/>
                  </a:lnTo>
                  <a:lnTo>
                    <a:pt x="4933" y="13209"/>
                  </a:lnTo>
                  <a:lnTo>
                    <a:pt x="5098" y="13072"/>
                  </a:lnTo>
                  <a:lnTo>
                    <a:pt x="5262" y="12907"/>
                  </a:lnTo>
                  <a:lnTo>
                    <a:pt x="5427" y="12715"/>
                  </a:lnTo>
                  <a:lnTo>
                    <a:pt x="5564" y="12523"/>
                  </a:lnTo>
                  <a:lnTo>
                    <a:pt x="5701" y="12304"/>
                  </a:lnTo>
                  <a:lnTo>
                    <a:pt x="5810" y="12085"/>
                  </a:lnTo>
                  <a:lnTo>
                    <a:pt x="5920" y="11838"/>
                  </a:lnTo>
                  <a:lnTo>
                    <a:pt x="5975" y="11592"/>
                  </a:lnTo>
                  <a:lnTo>
                    <a:pt x="6057" y="11318"/>
                  </a:lnTo>
                  <a:lnTo>
                    <a:pt x="6084" y="11044"/>
                  </a:lnTo>
                  <a:lnTo>
                    <a:pt x="6331" y="11099"/>
                  </a:lnTo>
                  <a:lnTo>
                    <a:pt x="6578" y="11153"/>
                  </a:lnTo>
                  <a:lnTo>
                    <a:pt x="6906" y="11181"/>
                  </a:lnTo>
                  <a:lnTo>
                    <a:pt x="7317" y="11208"/>
                  </a:lnTo>
                  <a:lnTo>
                    <a:pt x="7728" y="11181"/>
                  </a:lnTo>
                  <a:lnTo>
                    <a:pt x="8194" y="11099"/>
                  </a:lnTo>
                  <a:lnTo>
                    <a:pt x="8413" y="11044"/>
                  </a:lnTo>
                  <a:lnTo>
                    <a:pt x="8660" y="10962"/>
                  </a:lnTo>
                  <a:lnTo>
                    <a:pt x="9044" y="10770"/>
                  </a:lnTo>
                  <a:lnTo>
                    <a:pt x="9373" y="10578"/>
                  </a:lnTo>
                  <a:lnTo>
                    <a:pt x="9592" y="10414"/>
                  </a:lnTo>
                  <a:lnTo>
                    <a:pt x="9756" y="10249"/>
                  </a:lnTo>
                  <a:lnTo>
                    <a:pt x="9866" y="10112"/>
                  </a:lnTo>
                  <a:lnTo>
                    <a:pt x="9921" y="10003"/>
                  </a:lnTo>
                  <a:lnTo>
                    <a:pt x="9948" y="9893"/>
                  </a:lnTo>
                  <a:lnTo>
                    <a:pt x="10030" y="9948"/>
                  </a:lnTo>
                  <a:lnTo>
                    <a:pt x="10222" y="10085"/>
                  </a:lnTo>
                  <a:lnTo>
                    <a:pt x="10578" y="10277"/>
                  </a:lnTo>
                  <a:lnTo>
                    <a:pt x="10797" y="10359"/>
                  </a:lnTo>
                  <a:lnTo>
                    <a:pt x="11044" y="10441"/>
                  </a:lnTo>
                  <a:lnTo>
                    <a:pt x="11318" y="10496"/>
                  </a:lnTo>
                  <a:lnTo>
                    <a:pt x="11647" y="10551"/>
                  </a:lnTo>
                  <a:lnTo>
                    <a:pt x="11976" y="10578"/>
                  </a:lnTo>
                  <a:lnTo>
                    <a:pt x="12359" y="10578"/>
                  </a:lnTo>
                  <a:lnTo>
                    <a:pt x="12770" y="10551"/>
                  </a:lnTo>
                  <a:lnTo>
                    <a:pt x="13181" y="10468"/>
                  </a:lnTo>
                  <a:lnTo>
                    <a:pt x="13647" y="10359"/>
                  </a:lnTo>
                  <a:lnTo>
                    <a:pt x="14141" y="10194"/>
                  </a:lnTo>
                  <a:lnTo>
                    <a:pt x="14634" y="9975"/>
                  </a:lnTo>
                  <a:lnTo>
                    <a:pt x="15045" y="9728"/>
                  </a:lnTo>
                  <a:lnTo>
                    <a:pt x="15374" y="9482"/>
                  </a:lnTo>
                  <a:lnTo>
                    <a:pt x="15675" y="9208"/>
                  </a:lnTo>
                  <a:lnTo>
                    <a:pt x="15922" y="8906"/>
                  </a:lnTo>
                  <a:lnTo>
                    <a:pt x="16141" y="8632"/>
                  </a:lnTo>
                  <a:lnTo>
                    <a:pt x="16305" y="8358"/>
                  </a:lnTo>
                  <a:lnTo>
                    <a:pt x="16415" y="8084"/>
                  </a:lnTo>
                  <a:lnTo>
                    <a:pt x="16524" y="7810"/>
                  </a:lnTo>
                  <a:lnTo>
                    <a:pt x="16579" y="7564"/>
                  </a:lnTo>
                  <a:lnTo>
                    <a:pt x="16662" y="7153"/>
                  </a:lnTo>
                  <a:lnTo>
                    <a:pt x="16662" y="6851"/>
                  </a:lnTo>
                  <a:lnTo>
                    <a:pt x="16662" y="6769"/>
                  </a:lnTo>
                  <a:lnTo>
                    <a:pt x="16936" y="6851"/>
                  </a:lnTo>
                  <a:lnTo>
                    <a:pt x="17593" y="7098"/>
                  </a:lnTo>
                  <a:lnTo>
                    <a:pt x="18004" y="7235"/>
                  </a:lnTo>
                  <a:lnTo>
                    <a:pt x="18443" y="7345"/>
                  </a:lnTo>
                  <a:lnTo>
                    <a:pt x="18854" y="7427"/>
                  </a:lnTo>
                  <a:lnTo>
                    <a:pt x="19265" y="7482"/>
                  </a:lnTo>
                  <a:lnTo>
                    <a:pt x="19621" y="7482"/>
                  </a:lnTo>
                  <a:lnTo>
                    <a:pt x="19950" y="7454"/>
                  </a:lnTo>
                  <a:lnTo>
                    <a:pt x="20224" y="7399"/>
                  </a:lnTo>
                  <a:lnTo>
                    <a:pt x="20498" y="7345"/>
                  </a:lnTo>
                  <a:lnTo>
                    <a:pt x="20854" y="7207"/>
                  </a:lnTo>
                  <a:lnTo>
                    <a:pt x="20991" y="7153"/>
                  </a:lnTo>
                  <a:lnTo>
                    <a:pt x="20936" y="7317"/>
                  </a:lnTo>
                  <a:lnTo>
                    <a:pt x="20827" y="7673"/>
                  </a:lnTo>
                  <a:lnTo>
                    <a:pt x="20717" y="8194"/>
                  </a:lnTo>
                  <a:lnTo>
                    <a:pt x="20662" y="8523"/>
                  </a:lnTo>
                  <a:lnTo>
                    <a:pt x="20635" y="8852"/>
                  </a:lnTo>
                  <a:lnTo>
                    <a:pt x="20635" y="9180"/>
                  </a:lnTo>
                  <a:lnTo>
                    <a:pt x="20662" y="9509"/>
                  </a:lnTo>
                  <a:lnTo>
                    <a:pt x="20717" y="9865"/>
                  </a:lnTo>
                  <a:lnTo>
                    <a:pt x="20799" y="10194"/>
                  </a:lnTo>
                  <a:lnTo>
                    <a:pt x="20964" y="10523"/>
                  </a:lnTo>
                  <a:lnTo>
                    <a:pt x="21155" y="10825"/>
                  </a:lnTo>
                  <a:lnTo>
                    <a:pt x="21265" y="10962"/>
                  </a:lnTo>
                  <a:lnTo>
                    <a:pt x="21402" y="11099"/>
                  </a:lnTo>
                  <a:lnTo>
                    <a:pt x="21566" y="11236"/>
                  </a:lnTo>
                  <a:lnTo>
                    <a:pt x="21731" y="11345"/>
                  </a:lnTo>
                  <a:lnTo>
                    <a:pt x="22087" y="11564"/>
                  </a:lnTo>
                  <a:lnTo>
                    <a:pt x="22443" y="11729"/>
                  </a:lnTo>
                  <a:lnTo>
                    <a:pt x="22800" y="11893"/>
                  </a:lnTo>
                  <a:lnTo>
                    <a:pt x="23128" y="12030"/>
                  </a:lnTo>
                  <a:lnTo>
                    <a:pt x="23457" y="12112"/>
                  </a:lnTo>
                  <a:lnTo>
                    <a:pt x="23786" y="12222"/>
                  </a:lnTo>
                  <a:lnTo>
                    <a:pt x="24362" y="12332"/>
                  </a:lnTo>
                  <a:lnTo>
                    <a:pt x="24855" y="12386"/>
                  </a:lnTo>
                  <a:lnTo>
                    <a:pt x="25211" y="12414"/>
                  </a:lnTo>
                  <a:lnTo>
                    <a:pt x="25540" y="12414"/>
                  </a:lnTo>
                  <a:lnTo>
                    <a:pt x="25786" y="12523"/>
                  </a:lnTo>
                  <a:lnTo>
                    <a:pt x="26060" y="12661"/>
                  </a:lnTo>
                  <a:lnTo>
                    <a:pt x="26417" y="12798"/>
                  </a:lnTo>
                  <a:lnTo>
                    <a:pt x="26828" y="12935"/>
                  </a:lnTo>
                  <a:lnTo>
                    <a:pt x="27266" y="13044"/>
                  </a:lnTo>
                  <a:lnTo>
                    <a:pt x="27705" y="13126"/>
                  </a:lnTo>
                  <a:lnTo>
                    <a:pt x="28143" y="13126"/>
                  </a:lnTo>
                  <a:lnTo>
                    <a:pt x="28527" y="13072"/>
                  </a:lnTo>
                  <a:lnTo>
                    <a:pt x="28883" y="13017"/>
                  </a:lnTo>
                  <a:lnTo>
                    <a:pt x="29157" y="12962"/>
                  </a:lnTo>
                  <a:lnTo>
                    <a:pt x="29376" y="12880"/>
                  </a:lnTo>
                  <a:lnTo>
                    <a:pt x="29678" y="12743"/>
                  </a:lnTo>
                  <a:lnTo>
                    <a:pt x="29787" y="12688"/>
                  </a:lnTo>
                  <a:lnTo>
                    <a:pt x="30253" y="12962"/>
                  </a:lnTo>
                  <a:lnTo>
                    <a:pt x="30801" y="13209"/>
                  </a:lnTo>
                  <a:lnTo>
                    <a:pt x="31486" y="13483"/>
                  </a:lnTo>
                  <a:lnTo>
                    <a:pt x="31870" y="13620"/>
                  </a:lnTo>
                  <a:lnTo>
                    <a:pt x="32281" y="13729"/>
                  </a:lnTo>
                  <a:lnTo>
                    <a:pt x="32719" y="13839"/>
                  </a:lnTo>
                  <a:lnTo>
                    <a:pt x="33158" y="13921"/>
                  </a:lnTo>
                  <a:lnTo>
                    <a:pt x="33623" y="13976"/>
                  </a:lnTo>
                  <a:lnTo>
                    <a:pt x="34555" y="13976"/>
                  </a:lnTo>
                  <a:lnTo>
                    <a:pt x="34994" y="13894"/>
                  </a:lnTo>
                  <a:lnTo>
                    <a:pt x="35213" y="13839"/>
                  </a:lnTo>
                  <a:lnTo>
                    <a:pt x="35432" y="13784"/>
                  </a:lnTo>
                  <a:lnTo>
                    <a:pt x="35596" y="13702"/>
                  </a:lnTo>
                  <a:lnTo>
                    <a:pt x="35761" y="13620"/>
                  </a:lnTo>
                  <a:lnTo>
                    <a:pt x="36062" y="13400"/>
                  </a:lnTo>
                  <a:lnTo>
                    <a:pt x="36309" y="13154"/>
                  </a:lnTo>
                  <a:lnTo>
                    <a:pt x="36501" y="12880"/>
                  </a:lnTo>
                  <a:lnTo>
                    <a:pt x="36665" y="12606"/>
                  </a:lnTo>
                  <a:lnTo>
                    <a:pt x="36775" y="12304"/>
                  </a:lnTo>
                  <a:lnTo>
                    <a:pt x="36857" y="12003"/>
                  </a:lnTo>
                  <a:lnTo>
                    <a:pt x="36884" y="11701"/>
                  </a:lnTo>
                  <a:lnTo>
                    <a:pt x="36912" y="11427"/>
                  </a:lnTo>
                  <a:lnTo>
                    <a:pt x="36939" y="10934"/>
                  </a:lnTo>
                  <a:lnTo>
                    <a:pt x="36912" y="10605"/>
                  </a:lnTo>
                  <a:lnTo>
                    <a:pt x="36884" y="10468"/>
                  </a:lnTo>
                  <a:lnTo>
                    <a:pt x="37131" y="10386"/>
                  </a:lnTo>
                  <a:lnTo>
                    <a:pt x="37405" y="10277"/>
                  </a:lnTo>
                  <a:lnTo>
                    <a:pt x="37734" y="10085"/>
                  </a:lnTo>
                  <a:lnTo>
                    <a:pt x="38090" y="9811"/>
                  </a:lnTo>
                  <a:lnTo>
                    <a:pt x="38254" y="9646"/>
                  </a:lnTo>
                  <a:lnTo>
                    <a:pt x="38419" y="9482"/>
                  </a:lnTo>
                  <a:lnTo>
                    <a:pt x="38583" y="9263"/>
                  </a:lnTo>
                  <a:lnTo>
                    <a:pt x="38748" y="9043"/>
                  </a:lnTo>
                  <a:lnTo>
                    <a:pt x="38885" y="8769"/>
                  </a:lnTo>
                  <a:lnTo>
                    <a:pt x="38994" y="8495"/>
                  </a:lnTo>
                  <a:lnTo>
                    <a:pt x="39076" y="8194"/>
                  </a:lnTo>
                  <a:lnTo>
                    <a:pt x="39076" y="7920"/>
                  </a:lnTo>
                  <a:lnTo>
                    <a:pt x="39049" y="7673"/>
                  </a:lnTo>
                  <a:lnTo>
                    <a:pt x="38939" y="7427"/>
                  </a:lnTo>
                  <a:lnTo>
                    <a:pt x="38802" y="7207"/>
                  </a:lnTo>
                  <a:lnTo>
                    <a:pt x="38638" y="6988"/>
                  </a:lnTo>
                  <a:lnTo>
                    <a:pt x="38446" y="6824"/>
                  </a:lnTo>
                  <a:lnTo>
                    <a:pt x="38227" y="6632"/>
                  </a:lnTo>
                  <a:lnTo>
                    <a:pt x="37816" y="6358"/>
                  </a:lnTo>
                  <a:lnTo>
                    <a:pt x="37405" y="6166"/>
                  </a:lnTo>
                  <a:lnTo>
                    <a:pt x="37021" y="5974"/>
                  </a:lnTo>
                  <a:lnTo>
                    <a:pt x="37049" y="5728"/>
                  </a:lnTo>
                  <a:lnTo>
                    <a:pt x="37049" y="5728"/>
                  </a:lnTo>
                  <a:lnTo>
                    <a:pt x="36720" y="5783"/>
                  </a:lnTo>
                  <a:lnTo>
                    <a:pt x="36364" y="5837"/>
                  </a:lnTo>
                  <a:lnTo>
                    <a:pt x="36007" y="5892"/>
                  </a:lnTo>
                  <a:lnTo>
                    <a:pt x="34966" y="5892"/>
                  </a:lnTo>
                  <a:lnTo>
                    <a:pt x="34610" y="5865"/>
                  </a:lnTo>
                  <a:lnTo>
                    <a:pt x="34281" y="5810"/>
                  </a:lnTo>
                  <a:lnTo>
                    <a:pt x="33952" y="5728"/>
                  </a:lnTo>
                  <a:lnTo>
                    <a:pt x="33623" y="5618"/>
                  </a:lnTo>
                  <a:lnTo>
                    <a:pt x="33322" y="5454"/>
                  </a:lnTo>
                  <a:lnTo>
                    <a:pt x="33021" y="5262"/>
                  </a:lnTo>
                  <a:lnTo>
                    <a:pt x="32801" y="5043"/>
                  </a:lnTo>
                  <a:lnTo>
                    <a:pt x="32719" y="4933"/>
                  </a:lnTo>
                  <a:lnTo>
                    <a:pt x="32637" y="4796"/>
                  </a:lnTo>
                  <a:lnTo>
                    <a:pt x="32582" y="4659"/>
                  </a:lnTo>
                  <a:lnTo>
                    <a:pt x="32527" y="4522"/>
                  </a:lnTo>
                  <a:lnTo>
                    <a:pt x="32527" y="4358"/>
                  </a:lnTo>
                  <a:lnTo>
                    <a:pt x="32527" y="4221"/>
                  </a:lnTo>
                  <a:lnTo>
                    <a:pt x="32336" y="4577"/>
                  </a:lnTo>
                  <a:lnTo>
                    <a:pt x="32116" y="4933"/>
                  </a:lnTo>
                  <a:lnTo>
                    <a:pt x="31842" y="5262"/>
                  </a:lnTo>
                  <a:lnTo>
                    <a:pt x="31568" y="5591"/>
                  </a:lnTo>
                  <a:lnTo>
                    <a:pt x="31267" y="5865"/>
                  </a:lnTo>
                  <a:lnTo>
                    <a:pt x="30938" y="6139"/>
                  </a:lnTo>
                  <a:lnTo>
                    <a:pt x="30582" y="6385"/>
                  </a:lnTo>
                  <a:lnTo>
                    <a:pt x="30226" y="6605"/>
                  </a:lnTo>
                  <a:lnTo>
                    <a:pt x="29842" y="6769"/>
                  </a:lnTo>
                  <a:lnTo>
                    <a:pt x="29458" y="6933"/>
                  </a:lnTo>
                  <a:lnTo>
                    <a:pt x="29047" y="7070"/>
                  </a:lnTo>
                  <a:lnTo>
                    <a:pt x="28636" y="7180"/>
                  </a:lnTo>
                  <a:lnTo>
                    <a:pt x="28225" y="7235"/>
                  </a:lnTo>
                  <a:lnTo>
                    <a:pt x="27814" y="7290"/>
                  </a:lnTo>
                  <a:lnTo>
                    <a:pt x="27376" y="7290"/>
                  </a:lnTo>
                  <a:lnTo>
                    <a:pt x="26965" y="7262"/>
                  </a:lnTo>
                  <a:lnTo>
                    <a:pt x="26554" y="7180"/>
                  </a:lnTo>
                  <a:lnTo>
                    <a:pt x="26143" y="7098"/>
                  </a:lnTo>
                  <a:lnTo>
                    <a:pt x="25732" y="6961"/>
                  </a:lnTo>
                  <a:lnTo>
                    <a:pt x="25348" y="6796"/>
                  </a:lnTo>
                  <a:lnTo>
                    <a:pt x="24964" y="6605"/>
                  </a:lnTo>
                  <a:lnTo>
                    <a:pt x="24608" y="6385"/>
                  </a:lnTo>
                  <a:lnTo>
                    <a:pt x="24279" y="6139"/>
                  </a:lnTo>
                  <a:lnTo>
                    <a:pt x="23950" y="5865"/>
                  </a:lnTo>
                  <a:lnTo>
                    <a:pt x="23649" y="5563"/>
                  </a:lnTo>
                  <a:lnTo>
                    <a:pt x="23348" y="5262"/>
                  </a:lnTo>
                  <a:lnTo>
                    <a:pt x="23101" y="4933"/>
                  </a:lnTo>
                  <a:lnTo>
                    <a:pt x="22882" y="4577"/>
                  </a:lnTo>
                  <a:lnTo>
                    <a:pt x="22663" y="4193"/>
                  </a:lnTo>
                  <a:lnTo>
                    <a:pt x="22498" y="3810"/>
                  </a:lnTo>
                  <a:lnTo>
                    <a:pt x="22334" y="3426"/>
                  </a:lnTo>
                  <a:lnTo>
                    <a:pt x="22224" y="3015"/>
                  </a:lnTo>
                  <a:lnTo>
                    <a:pt x="21978" y="3070"/>
                  </a:lnTo>
                  <a:lnTo>
                    <a:pt x="21429" y="3070"/>
                  </a:lnTo>
                  <a:lnTo>
                    <a:pt x="21155" y="3015"/>
                  </a:lnTo>
                  <a:lnTo>
                    <a:pt x="20881" y="2960"/>
                  </a:lnTo>
                  <a:lnTo>
                    <a:pt x="20635" y="2878"/>
                  </a:lnTo>
                  <a:lnTo>
                    <a:pt x="20388" y="2768"/>
                  </a:lnTo>
                  <a:lnTo>
                    <a:pt x="20142" y="2631"/>
                  </a:lnTo>
                  <a:lnTo>
                    <a:pt x="19922" y="2494"/>
                  </a:lnTo>
                  <a:lnTo>
                    <a:pt x="19703" y="2303"/>
                  </a:lnTo>
                  <a:lnTo>
                    <a:pt x="19511" y="2138"/>
                  </a:lnTo>
                  <a:lnTo>
                    <a:pt x="19320" y="1919"/>
                  </a:lnTo>
                  <a:lnTo>
                    <a:pt x="19155" y="1700"/>
                  </a:lnTo>
                  <a:lnTo>
                    <a:pt x="19018" y="1453"/>
                  </a:lnTo>
                  <a:lnTo>
                    <a:pt x="18908" y="1206"/>
                  </a:lnTo>
                  <a:lnTo>
                    <a:pt x="18826" y="960"/>
                  </a:lnTo>
                  <a:lnTo>
                    <a:pt x="18607" y="1289"/>
                  </a:lnTo>
                  <a:lnTo>
                    <a:pt x="18360" y="1617"/>
                  </a:lnTo>
                  <a:lnTo>
                    <a:pt x="18114" y="1919"/>
                  </a:lnTo>
                  <a:lnTo>
                    <a:pt x="17840" y="2220"/>
                  </a:lnTo>
                  <a:lnTo>
                    <a:pt x="17566" y="2494"/>
                  </a:lnTo>
                  <a:lnTo>
                    <a:pt x="17264" y="2741"/>
                  </a:lnTo>
                  <a:lnTo>
                    <a:pt x="16936" y="2988"/>
                  </a:lnTo>
                  <a:lnTo>
                    <a:pt x="16607" y="3207"/>
                  </a:lnTo>
                  <a:lnTo>
                    <a:pt x="16250" y="3426"/>
                  </a:lnTo>
                  <a:lnTo>
                    <a:pt x="15922" y="3618"/>
                  </a:lnTo>
                  <a:lnTo>
                    <a:pt x="15538" y="3782"/>
                  </a:lnTo>
                  <a:lnTo>
                    <a:pt x="15182" y="3919"/>
                  </a:lnTo>
                  <a:lnTo>
                    <a:pt x="14798" y="4056"/>
                  </a:lnTo>
                  <a:lnTo>
                    <a:pt x="14415" y="4166"/>
                  </a:lnTo>
                  <a:lnTo>
                    <a:pt x="14031" y="4248"/>
                  </a:lnTo>
                  <a:lnTo>
                    <a:pt x="13620" y="4303"/>
                  </a:lnTo>
                  <a:lnTo>
                    <a:pt x="13236" y="4358"/>
                  </a:lnTo>
                  <a:lnTo>
                    <a:pt x="12825" y="4385"/>
                  </a:lnTo>
                  <a:lnTo>
                    <a:pt x="12442" y="4358"/>
                  </a:lnTo>
                  <a:lnTo>
                    <a:pt x="12031" y="4330"/>
                  </a:lnTo>
                  <a:lnTo>
                    <a:pt x="11647" y="4275"/>
                  </a:lnTo>
                  <a:lnTo>
                    <a:pt x="11263" y="4221"/>
                  </a:lnTo>
                  <a:lnTo>
                    <a:pt x="10852" y="4111"/>
                  </a:lnTo>
                  <a:lnTo>
                    <a:pt x="10469" y="4001"/>
                  </a:lnTo>
                  <a:lnTo>
                    <a:pt x="10112" y="3864"/>
                  </a:lnTo>
                  <a:lnTo>
                    <a:pt x="9729" y="3727"/>
                  </a:lnTo>
                  <a:lnTo>
                    <a:pt x="9373" y="3536"/>
                  </a:lnTo>
                  <a:lnTo>
                    <a:pt x="9016" y="3344"/>
                  </a:lnTo>
                  <a:lnTo>
                    <a:pt x="8687" y="3152"/>
                  </a:lnTo>
                  <a:lnTo>
                    <a:pt x="8359" y="2905"/>
                  </a:lnTo>
                  <a:lnTo>
                    <a:pt x="8057" y="2659"/>
                  </a:lnTo>
                  <a:lnTo>
                    <a:pt x="7756" y="2385"/>
                  </a:lnTo>
                  <a:lnTo>
                    <a:pt x="7509" y="2467"/>
                  </a:lnTo>
                  <a:lnTo>
                    <a:pt x="7290" y="2522"/>
                  </a:lnTo>
                  <a:lnTo>
                    <a:pt x="7043" y="2549"/>
                  </a:lnTo>
                  <a:lnTo>
                    <a:pt x="6550" y="2549"/>
                  </a:lnTo>
                  <a:lnTo>
                    <a:pt x="6331" y="2522"/>
                  </a:lnTo>
                  <a:lnTo>
                    <a:pt x="6084" y="2467"/>
                  </a:lnTo>
                  <a:lnTo>
                    <a:pt x="5838" y="2412"/>
                  </a:lnTo>
                  <a:lnTo>
                    <a:pt x="5618" y="2330"/>
                  </a:lnTo>
                  <a:lnTo>
                    <a:pt x="5399" y="2220"/>
                  </a:lnTo>
                  <a:lnTo>
                    <a:pt x="5180" y="2111"/>
                  </a:lnTo>
                  <a:lnTo>
                    <a:pt x="4988" y="2001"/>
                  </a:lnTo>
                  <a:lnTo>
                    <a:pt x="4796" y="1837"/>
                  </a:lnTo>
                  <a:lnTo>
                    <a:pt x="4605" y="1672"/>
                  </a:lnTo>
                  <a:lnTo>
                    <a:pt x="4440" y="1508"/>
                  </a:lnTo>
                  <a:lnTo>
                    <a:pt x="4276" y="1316"/>
                  </a:lnTo>
                  <a:lnTo>
                    <a:pt x="4111" y="1015"/>
                  </a:lnTo>
                  <a:lnTo>
                    <a:pt x="3947" y="686"/>
                  </a:lnTo>
                  <a:lnTo>
                    <a:pt x="3837" y="357"/>
                  </a:lnTo>
                  <a:lnTo>
                    <a:pt x="375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28"/>
            <p:cNvSpPr/>
            <p:nvPr/>
          </p:nvSpPr>
          <p:spPr>
            <a:xfrm>
              <a:off x="1277182" y="1017824"/>
              <a:ext cx="1416722" cy="485294"/>
            </a:xfrm>
            <a:custGeom>
              <a:rect b="b" l="l" r="r" t="t"/>
              <a:pathLst>
                <a:path extrusionOk="0" h="16333" w="47681">
                  <a:moveTo>
                    <a:pt x="24279" y="0"/>
                  </a:moveTo>
                  <a:lnTo>
                    <a:pt x="24033" y="28"/>
                  </a:lnTo>
                  <a:lnTo>
                    <a:pt x="23786" y="55"/>
                  </a:lnTo>
                  <a:lnTo>
                    <a:pt x="23512" y="83"/>
                  </a:lnTo>
                  <a:lnTo>
                    <a:pt x="23238" y="165"/>
                  </a:lnTo>
                  <a:lnTo>
                    <a:pt x="22936" y="247"/>
                  </a:lnTo>
                  <a:lnTo>
                    <a:pt x="22608" y="357"/>
                  </a:lnTo>
                  <a:lnTo>
                    <a:pt x="22306" y="494"/>
                  </a:lnTo>
                  <a:lnTo>
                    <a:pt x="22032" y="658"/>
                  </a:lnTo>
                  <a:lnTo>
                    <a:pt x="21813" y="822"/>
                  </a:lnTo>
                  <a:lnTo>
                    <a:pt x="21621" y="1014"/>
                  </a:lnTo>
                  <a:lnTo>
                    <a:pt x="21429" y="1233"/>
                  </a:lnTo>
                  <a:lnTo>
                    <a:pt x="21292" y="1453"/>
                  </a:lnTo>
                  <a:lnTo>
                    <a:pt x="21183" y="1699"/>
                  </a:lnTo>
                  <a:lnTo>
                    <a:pt x="21100" y="1946"/>
                  </a:lnTo>
                  <a:lnTo>
                    <a:pt x="21018" y="2220"/>
                  </a:lnTo>
                  <a:lnTo>
                    <a:pt x="20963" y="2494"/>
                  </a:lnTo>
                  <a:lnTo>
                    <a:pt x="20936" y="2768"/>
                  </a:lnTo>
                  <a:lnTo>
                    <a:pt x="20936" y="3042"/>
                  </a:lnTo>
                  <a:lnTo>
                    <a:pt x="20963" y="3617"/>
                  </a:lnTo>
                  <a:lnTo>
                    <a:pt x="21073" y="4193"/>
                  </a:lnTo>
                  <a:lnTo>
                    <a:pt x="21183" y="4741"/>
                  </a:lnTo>
                  <a:lnTo>
                    <a:pt x="21347" y="5289"/>
                  </a:lnTo>
                  <a:lnTo>
                    <a:pt x="21512" y="5755"/>
                  </a:lnTo>
                  <a:lnTo>
                    <a:pt x="21676" y="6193"/>
                  </a:lnTo>
                  <a:lnTo>
                    <a:pt x="21950" y="6823"/>
                  </a:lnTo>
                  <a:lnTo>
                    <a:pt x="22060" y="7043"/>
                  </a:lnTo>
                  <a:lnTo>
                    <a:pt x="21950" y="6988"/>
                  </a:lnTo>
                  <a:lnTo>
                    <a:pt x="21676" y="6878"/>
                  </a:lnTo>
                  <a:lnTo>
                    <a:pt x="21457" y="6823"/>
                  </a:lnTo>
                  <a:lnTo>
                    <a:pt x="21237" y="6769"/>
                  </a:lnTo>
                  <a:lnTo>
                    <a:pt x="20991" y="6741"/>
                  </a:lnTo>
                  <a:lnTo>
                    <a:pt x="20717" y="6741"/>
                  </a:lnTo>
                  <a:lnTo>
                    <a:pt x="20443" y="6796"/>
                  </a:lnTo>
                  <a:lnTo>
                    <a:pt x="20196" y="6851"/>
                  </a:lnTo>
                  <a:lnTo>
                    <a:pt x="19922" y="6988"/>
                  </a:lnTo>
                  <a:lnTo>
                    <a:pt x="19676" y="7180"/>
                  </a:lnTo>
                  <a:lnTo>
                    <a:pt x="19539" y="7289"/>
                  </a:lnTo>
                  <a:lnTo>
                    <a:pt x="19429" y="7426"/>
                  </a:lnTo>
                  <a:lnTo>
                    <a:pt x="19319" y="7591"/>
                  </a:lnTo>
                  <a:lnTo>
                    <a:pt x="19210" y="7755"/>
                  </a:lnTo>
                  <a:lnTo>
                    <a:pt x="19128" y="7947"/>
                  </a:lnTo>
                  <a:lnTo>
                    <a:pt x="19045" y="8166"/>
                  </a:lnTo>
                  <a:lnTo>
                    <a:pt x="18963" y="8413"/>
                  </a:lnTo>
                  <a:lnTo>
                    <a:pt x="18908" y="8687"/>
                  </a:lnTo>
                  <a:lnTo>
                    <a:pt x="18552" y="8468"/>
                  </a:lnTo>
                  <a:lnTo>
                    <a:pt x="18168" y="8248"/>
                  </a:lnTo>
                  <a:lnTo>
                    <a:pt x="17648" y="8002"/>
                  </a:lnTo>
                  <a:lnTo>
                    <a:pt x="17072" y="7755"/>
                  </a:lnTo>
                  <a:lnTo>
                    <a:pt x="16771" y="7673"/>
                  </a:lnTo>
                  <a:lnTo>
                    <a:pt x="16442" y="7591"/>
                  </a:lnTo>
                  <a:lnTo>
                    <a:pt x="16141" y="7509"/>
                  </a:lnTo>
                  <a:lnTo>
                    <a:pt x="15812" y="7481"/>
                  </a:lnTo>
                  <a:lnTo>
                    <a:pt x="15483" y="7481"/>
                  </a:lnTo>
                  <a:lnTo>
                    <a:pt x="15154" y="7536"/>
                  </a:lnTo>
                  <a:lnTo>
                    <a:pt x="14880" y="7618"/>
                  </a:lnTo>
                  <a:lnTo>
                    <a:pt x="14634" y="7728"/>
                  </a:lnTo>
                  <a:lnTo>
                    <a:pt x="14442" y="7892"/>
                  </a:lnTo>
                  <a:lnTo>
                    <a:pt x="14305" y="8057"/>
                  </a:lnTo>
                  <a:lnTo>
                    <a:pt x="14195" y="8276"/>
                  </a:lnTo>
                  <a:lnTo>
                    <a:pt x="14140" y="8495"/>
                  </a:lnTo>
                  <a:lnTo>
                    <a:pt x="14113" y="8714"/>
                  </a:lnTo>
                  <a:lnTo>
                    <a:pt x="14086" y="8933"/>
                  </a:lnTo>
                  <a:lnTo>
                    <a:pt x="14086" y="9153"/>
                  </a:lnTo>
                  <a:lnTo>
                    <a:pt x="14113" y="9372"/>
                  </a:lnTo>
                  <a:lnTo>
                    <a:pt x="14168" y="9728"/>
                  </a:lnTo>
                  <a:lnTo>
                    <a:pt x="14277" y="10084"/>
                  </a:lnTo>
                  <a:lnTo>
                    <a:pt x="13976" y="9947"/>
                  </a:lnTo>
                  <a:lnTo>
                    <a:pt x="13620" y="9810"/>
                  </a:lnTo>
                  <a:lnTo>
                    <a:pt x="13181" y="9673"/>
                  </a:lnTo>
                  <a:lnTo>
                    <a:pt x="12715" y="9591"/>
                  </a:lnTo>
                  <a:lnTo>
                    <a:pt x="12469" y="9564"/>
                  </a:lnTo>
                  <a:lnTo>
                    <a:pt x="12222" y="9564"/>
                  </a:lnTo>
                  <a:lnTo>
                    <a:pt x="11976" y="9591"/>
                  </a:lnTo>
                  <a:lnTo>
                    <a:pt x="11756" y="9646"/>
                  </a:lnTo>
                  <a:lnTo>
                    <a:pt x="11537" y="9728"/>
                  </a:lnTo>
                  <a:lnTo>
                    <a:pt x="11318" y="9865"/>
                  </a:lnTo>
                  <a:lnTo>
                    <a:pt x="11153" y="10002"/>
                  </a:lnTo>
                  <a:lnTo>
                    <a:pt x="11016" y="10167"/>
                  </a:lnTo>
                  <a:lnTo>
                    <a:pt x="10934" y="10331"/>
                  </a:lnTo>
                  <a:lnTo>
                    <a:pt x="10879" y="10495"/>
                  </a:lnTo>
                  <a:lnTo>
                    <a:pt x="10852" y="10632"/>
                  </a:lnTo>
                  <a:lnTo>
                    <a:pt x="10852" y="10797"/>
                  </a:lnTo>
                  <a:lnTo>
                    <a:pt x="10879" y="10961"/>
                  </a:lnTo>
                  <a:lnTo>
                    <a:pt x="10907" y="11098"/>
                  </a:lnTo>
                  <a:lnTo>
                    <a:pt x="11016" y="11345"/>
                  </a:lnTo>
                  <a:lnTo>
                    <a:pt x="11126" y="11564"/>
                  </a:lnTo>
                  <a:lnTo>
                    <a:pt x="11263" y="11728"/>
                  </a:lnTo>
                  <a:lnTo>
                    <a:pt x="11263" y="11728"/>
                  </a:lnTo>
                  <a:lnTo>
                    <a:pt x="10934" y="11619"/>
                  </a:lnTo>
                  <a:lnTo>
                    <a:pt x="10578" y="11537"/>
                  </a:lnTo>
                  <a:lnTo>
                    <a:pt x="10140" y="11482"/>
                  </a:lnTo>
                  <a:lnTo>
                    <a:pt x="9866" y="11454"/>
                  </a:lnTo>
                  <a:lnTo>
                    <a:pt x="9345" y="11454"/>
                  </a:lnTo>
                  <a:lnTo>
                    <a:pt x="9071" y="11509"/>
                  </a:lnTo>
                  <a:lnTo>
                    <a:pt x="8769" y="11564"/>
                  </a:lnTo>
                  <a:lnTo>
                    <a:pt x="8495" y="11674"/>
                  </a:lnTo>
                  <a:lnTo>
                    <a:pt x="8221" y="11783"/>
                  </a:lnTo>
                  <a:lnTo>
                    <a:pt x="7975" y="11975"/>
                  </a:lnTo>
                  <a:lnTo>
                    <a:pt x="7838" y="12057"/>
                  </a:lnTo>
                  <a:lnTo>
                    <a:pt x="7728" y="12112"/>
                  </a:lnTo>
                  <a:lnTo>
                    <a:pt x="7619" y="12139"/>
                  </a:lnTo>
                  <a:lnTo>
                    <a:pt x="7482" y="12167"/>
                  </a:lnTo>
                  <a:lnTo>
                    <a:pt x="7262" y="12167"/>
                  </a:lnTo>
                  <a:lnTo>
                    <a:pt x="7043" y="12112"/>
                  </a:lnTo>
                  <a:lnTo>
                    <a:pt x="6769" y="12002"/>
                  </a:lnTo>
                  <a:lnTo>
                    <a:pt x="6495" y="11865"/>
                  </a:lnTo>
                  <a:lnTo>
                    <a:pt x="6194" y="11728"/>
                  </a:lnTo>
                  <a:lnTo>
                    <a:pt x="5810" y="11619"/>
                  </a:lnTo>
                  <a:lnTo>
                    <a:pt x="5399" y="11482"/>
                  </a:lnTo>
                  <a:lnTo>
                    <a:pt x="4906" y="11427"/>
                  </a:lnTo>
                  <a:lnTo>
                    <a:pt x="4358" y="11372"/>
                  </a:lnTo>
                  <a:lnTo>
                    <a:pt x="4029" y="11400"/>
                  </a:lnTo>
                  <a:lnTo>
                    <a:pt x="3700" y="11427"/>
                  </a:lnTo>
                  <a:lnTo>
                    <a:pt x="3344" y="11454"/>
                  </a:lnTo>
                  <a:lnTo>
                    <a:pt x="2933" y="11537"/>
                  </a:lnTo>
                  <a:lnTo>
                    <a:pt x="2522" y="11619"/>
                  </a:lnTo>
                  <a:lnTo>
                    <a:pt x="2083" y="11728"/>
                  </a:lnTo>
                  <a:lnTo>
                    <a:pt x="1618" y="11865"/>
                  </a:lnTo>
                  <a:lnTo>
                    <a:pt x="1097" y="12030"/>
                  </a:lnTo>
                  <a:lnTo>
                    <a:pt x="549" y="12222"/>
                  </a:lnTo>
                  <a:lnTo>
                    <a:pt x="1" y="12468"/>
                  </a:lnTo>
                  <a:lnTo>
                    <a:pt x="47681" y="16332"/>
                  </a:lnTo>
                  <a:lnTo>
                    <a:pt x="47681" y="16332"/>
                  </a:lnTo>
                  <a:lnTo>
                    <a:pt x="45845" y="15921"/>
                  </a:lnTo>
                  <a:lnTo>
                    <a:pt x="41734" y="14962"/>
                  </a:lnTo>
                  <a:lnTo>
                    <a:pt x="39515" y="14414"/>
                  </a:lnTo>
                  <a:lnTo>
                    <a:pt x="37542" y="13921"/>
                  </a:lnTo>
                  <a:lnTo>
                    <a:pt x="36089" y="13510"/>
                  </a:lnTo>
                  <a:lnTo>
                    <a:pt x="35624" y="13345"/>
                  </a:lnTo>
                  <a:lnTo>
                    <a:pt x="35487" y="13290"/>
                  </a:lnTo>
                  <a:lnTo>
                    <a:pt x="35404" y="13236"/>
                  </a:lnTo>
                  <a:lnTo>
                    <a:pt x="35350" y="13153"/>
                  </a:lnTo>
                  <a:lnTo>
                    <a:pt x="35350" y="13099"/>
                  </a:lnTo>
                  <a:lnTo>
                    <a:pt x="35377" y="13016"/>
                  </a:lnTo>
                  <a:lnTo>
                    <a:pt x="35459" y="12934"/>
                  </a:lnTo>
                  <a:lnTo>
                    <a:pt x="35733" y="12797"/>
                  </a:lnTo>
                  <a:lnTo>
                    <a:pt x="36035" y="12605"/>
                  </a:lnTo>
                  <a:lnTo>
                    <a:pt x="36391" y="12386"/>
                  </a:lnTo>
                  <a:lnTo>
                    <a:pt x="36528" y="12249"/>
                  </a:lnTo>
                  <a:lnTo>
                    <a:pt x="36665" y="12112"/>
                  </a:lnTo>
                  <a:lnTo>
                    <a:pt x="36775" y="11948"/>
                  </a:lnTo>
                  <a:lnTo>
                    <a:pt x="36829" y="11783"/>
                  </a:lnTo>
                  <a:lnTo>
                    <a:pt x="36857" y="11564"/>
                  </a:lnTo>
                  <a:lnTo>
                    <a:pt x="36829" y="11345"/>
                  </a:lnTo>
                  <a:lnTo>
                    <a:pt x="36802" y="11235"/>
                  </a:lnTo>
                  <a:lnTo>
                    <a:pt x="36747" y="11126"/>
                  </a:lnTo>
                  <a:lnTo>
                    <a:pt x="36665" y="11043"/>
                  </a:lnTo>
                  <a:lnTo>
                    <a:pt x="36583" y="10961"/>
                  </a:lnTo>
                  <a:lnTo>
                    <a:pt x="36336" y="10824"/>
                  </a:lnTo>
                  <a:lnTo>
                    <a:pt x="36089" y="10715"/>
                  </a:lnTo>
                  <a:lnTo>
                    <a:pt x="35761" y="10632"/>
                  </a:lnTo>
                  <a:lnTo>
                    <a:pt x="35432" y="10578"/>
                  </a:lnTo>
                  <a:lnTo>
                    <a:pt x="35076" y="10550"/>
                  </a:lnTo>
                  <a:lnTo>
                    <a:pt x="34719" y="10550"/>
                  </a:lnTo>
                  <a:lnTo>
                    <a:pt x="34007" y="10578"/>
                  </a:lnTo>
                  <a:lnTo>
                    <a:pt x="33377" y="10632"/>
                  </a:lnTo>
                  <a:lnTo>
                    <a:pt x="32801" y="10687"/>
                  </a:lnTo>
                  <a:lnTo>
                    <a:pt x="32801" y="10687"/>
                  </a:lnTo>
                  <a:lnTo>
                    <a:pt x="32883" y="10441"/>
                  </a:lnTo>
                  <a:lnTo>
                    <a:pt x="32966" y="10167"/>
                  </a:lnTo>
                  <a:lnTo>
                    <a:pt x="33020" y="9810"/>
                  </a:lnTo>
                  <a:lnTo>
                    <a:pt x="33020" y="9399"/>
                  </a:lnTo>
                  <a:lnTo>
                    <a:pt x="32993" y="9180"/>
                  </a:lnTo>
                  <a:lnTo>
                    <a:pt x="32938" y="8961"/>
                  </a:lnTo>
                  <a:lnTo>
                    <a:pt x="32883" y="8742"/>
                  </a:lnTo>
                  <a:lnTo>
                    <a:pt x="32774" y="8522"/>
                  </a:lnTo>
                  <a:lnTo>
                    <a:pt x="32637" y="8303"/>
                  </a:lnTo>
                  <a:lnTo>
                    <a:pt x="32472" y="8084"/>
                  </a:lnTo>
                  <a:lnTo>
                    <a:pt x="32308" y="7865"/>
                  </a:lnTo>
                  <a:lnTo>
                    <a:pt x="32089" y="7728"/>
                  </a:lnTo>
                  <a:lnTo>
                    <a:pt x="31897" y="7591"/>
                  </a:lnTo>
                  <a:lnTo>
                    <a:pt x="31678" y="7509"/>
                  </a:lnTo>
                  <a:lnTo>
                    <a:pt x="31486" y="7426"/>
                  </a:lnTo>
                  <a:lnTo>
                    <a:pt x="31267" y="7399"/>
                  </a:lnTo>
                  <a:lnTo>
                    <a:pt x="31075" y="7372"/>
                  </a:lnTo>
                  <a:lnTo>
                    <a:pt x="30883" y="7372"/>
                  </a:lnTo>
                  <a:lnTo>
                    <a:pt x="30527" y="7399"/>
                  </a:lnTo>
                  <a:lnTo>
                    <a:pt x="30253" y="7426"/>
                  </a:lnTo>
                  <a:lnTo>
                    <a:pt x="30006" y="7509"/>
                  </a:lnTo>
                  <a:lnTo>
                    <a:pt x="30006" y="7509"/>
                  </a:lnTo>
                  <a:lnTo>
                    <a:pt x="30143" y="7235"/>
                  </a:lnTo>
                  <a:lnTo>
                    <a:pt x="30280" y="6906"/>
                  </a:lnTo>
                  <a:lnTo>
                    <a:pt x="30417" y="6549"/>
                  </a:lnTo>
                  <a:lnTo>
                    <a:pt x="30527" y="6138"/>
                  </a:lnTo>
                  <a:lnTo>
                    <a:pt x="30554" y="5919"/>
                  </a:lnTo>
                  <a:lnTo>
                    <a:pt x="30582" y="5727"/>
                  </a:lnTo>
                  <a:lnTo>
                    <a:pt x="30582" y="5536"/>
                  </a:lnTo>
                  <a:lnTo>
                    <a:pt x="30554" y="5344"/>
                  </a:lnTo>
                  <a:lnTo>
                    <a:pt x="30499" y="5179"/>
                  </a:lnTo>
                  <a:lnTo>
                    <a:pt x="30417" y="5042"/>
                  </a:lnTo>
                  <a:lnTo>
                    <a:pt x="30308" y="4905"/>
                  </a:lnTo>
                  <a:lnTo>
                    <a:pt x="30198" y="4823"/>
                  </a:lnTo>
                  <a:lnTo>
                    <a:pt x="30034" y="4741"/>
                  </a:lnTo>
                  <a:lnTo>
                    <a:pt x="29897" y="4686"/>
                  </a:lnTo>
                  <a:lnTo>
                    <a:pt x="29595" y="4604"/>
                  </a:lnTo>
                  <a:lnTo>
                    <a:pt x="29266" y="4577"/>
                  </a:lnTo>
                  <a:lnTo>
                    <a:pt x="28965" y="4604"/>
                  </a:lnTo>
                  <a:lnTo>
                    <a:pt x="28746" y="4631"/>
                  </a:lnTo>
                  <a:lnTo>
                    <a:pt x="28526" y="4659"/>
                  </a:lnTo>
                  <a:lnTo>
                    <a:pt x="28636" y="4357"/>
                  </a:lnTo>
                  <a:lnTo>
                    <a:pt x="28746" y="4028"/>
                  </a:lnTo>
                  <a:lnTo>
                    <a:pt x="28855" y="3645"/>
                  </a:lnTo>
                  <a:lnTo>
                    <a:pt x="28938" y="3206"/>
                  </a:lnTo>
                  <a:lnTo>
                    <a:pt x="28965" y="2987"/>
                  </a:lnTo>
                  <a:lnTo>
                    <a:pt x="28965" y="2768"/>
                  </a:lnTo>
                  <a:lnTo>
                    <a:pt x="28938" y="2576"/>
                  </a:lnTo>
                  <a:lnTo>
                    <a:pt x="28883" y="2384"/>
                  </a:lnTo>
                  <a:lnTo>
                    <a:pt x="28773" y="2220"/>
                  </a:lnTo>
                  <a:lnTo>
                    <a:pt x="28663" y="2056"/>
                  </a:lnTo>
                  <a:lnTo>
                    <a:pt x="28526" y="1946"/>
                  </a:lnTo>
                  <a:lnTo>
                    <a:pt x="28389" y="1864"/>
                  </a:lnTo>
                  <a:lnTo>
                    <a:pt x="28225" y="1782"/>
                  </a:lnTo>
                  <a:lnTo>
                    <a:pt x="28088" y="1727"/>
                  </a:lnTo>
                  <a:lnTo>
                    <a:pt x="27951" y="1699"/>
                  </a:lnTo>
                  <a:lnTo>
                    <a:pt x="27814" y="1699"/>
                  </a:lnTo>
                  <a:lnTo>
                    <a:pt x="27567" y="1727"/>
                  </a:lnTo>
                  <a:lnTo>
                    <a:pt x="27348" y="1782"/>
                  </a:lnTo>
                  <a:lnTo>
                    <a:pt x="27156" y="1836"/>
                  </a:lnTo>
                  <a:lnTo>
                    <a:pt x="26992" y="1919"/>
                  </a:lnTo>
                  <a:lnTo>
                    <a:pt x="26965" y="1809"/>
                  </a:lnTo>
                  <a:lnTo>
                    <a:pt x="26800" y="1480"/>
                  </a:lnTo>
                  <a:lnTo>
                    <a:pt x="26663" y="1288"/>
                  </a:lnTo>
                  <a:lnTo>
                    <a:pt x="26526" y="1069"/>
                  </a:lnTo>
                  <a:lnTo>
                    <a:pt x="26334" y="850"/>
                  </a:lnTo>
                  <a:lnTo>
                    <a:pt x="26088" y="658"/>
                  </a:lnTo>
                  <a:lnTo>
                    <a:pt x="25814" y="439"/>
                  </a:lnTo>
                  <a:lnTo>
                    <a:pt x="25512" y="274"/>
                  </a:lnTo>
                  <a:lnTo>
                    <a:pt x="25156" y="137"/>
                  </a:lnTo>
                  <a:lnTo>
                    <a:pt x="24745" y="55"/>
                  </a:lnTo>
                  <a:lnTo>
                    <a:pt x="24526" y="28"/>
                  </a:lnTo>
                  <a:lnTo>
                    <a:pt x="242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28"/>
            <p:cNvSpPr/>
            <p:nvPr/>
          </p:nvSpPr>
          <p:spPr>
            <a:xfrm>
              <a:off x="-320070" y="1099264"/>
              <a:ext cx="1814037" cy="465743"/>
            </a:xfrm>
            <a:custGeom>
              <a:rect b="b" l="l" r="r" t="t"/>
              <a:pathLst>
                <a:path extrusionOk="0" h="15675" w="61053">
                  <a:moveTo>
                    <a:pt x="36610" y="0"/>
                  </a:moveTo>
                  <a:lnTo>
                    <a:pt x="36308" y="28"/>
                  </a:lnTo>
                  <a:lnTo>
                    <a:pt x="36062" y="83"/>
                  </a:lnTo>
                  <a:lnTo>
                    <a:pt x="35788" y="137"/>
                  </a:lnTo>
                  <a:lnTo>
                    <a:pt x="35541" y="247"/>
                  </a:lnTo>
                  <a:lnTo>
                    <a:pt x="35322" y="357"/>
                  </a:lnTo>
                  <a:lnTo>
                    <a:pt x="35075" y="494"/>
                  </a:lnTo>
                  <a:lnTo>
                    <a:pt x="34856" y="631"/>
                  </a:lnTo>
                  <a:lnTo>
                    <a:pt x="34664" y="795"/>
                  </a:lnTo>
                  <a:lnTo>
                    <a:pt x="34280" y="1151"/>
                  </a:lnTo>
                  <a:lnTo>
                    <a:pt x="33924" y="1507"/>
                  </a:lnTo>
                  <a:lnTo>
                    <a:pt x="33623" y="1919"/>
                  </a:lnTo>
                  <a:lnTo>
                    <a:pt x="33376" y="2302"/>
                  </a:lnTo>
                  <a:lnTo>
                    <a:pt x="33157" y="2658"/>
                  </a:lnTo>
                  <a:lnTo>
                    <a:pt x="32965" y="3015"/>
                  </a:lnTo>
                  <a:lnTo>
                    <a:pt x="32746" y="3535"/>
                  </a:lnTo>
                  <a:lnTo>
                    <a:pt x="32664" y="3727"/>
                  </a:lnTo>
                  <a:lnTo>
                    <a:pt x="32636" y="3480"/>
                  </a:lnTo>
                  <a:lnTo>
                    <a:pt x="32554" y="3234"/>
                  </a:lnTo>
                  <a:lnTo>
                    <a:pt x="32472" y="2932"/>
                  </a:lnTo>
                  <a:lnTo>
                    <a:pt x="32307" y="2604"/>
                  </a:lnTo>
                  <a:lnTo>
                    <a:pt x="32198" y="2439"/>
                  </a:lnTo>
                  <a:lnTo>
                    <a:pt x="32088" y="2275"/>
                  </a:lnTo>
                  <a:lnTo>
                    <a:pt x="31951" y="2110"/>
                  </a:lnTo>
                  <a:lnTo>
                    <a:pt x="31787" y="1973"/>
                  </a:lnTo>
                  <a:lnTo>
                    <a:pt x="31622" y="1836"/>
                  </a:lnTo>
                  <a:lnTo>
                    <a:pt x="31431" y="1727"/>
                  </a:lnTo>
                  <a:lnTo>
                    <a:pt x="31211" y="1645"/>
                  </a:lnTo>
                  <a:lnTo>
                    <a:pt x="31020" y="1590"/>
                  </a:lnTo>
                  <a:lnTo>
                    <a:pt x="30828" y="1562"/>
                  </a:lnTo>
                  <a:lnTo>
                    <a:pt x="30663" y="1562"/>
                  </a:lnTo>
                  <a:lnTo>
                    <a:pt x="30499" y="1590"/>
                  </a:lnTo>
                  <a:lnTo>
                    <a:pt x="30334" y="1645"/>
                  </a:lnTo>
                  <a:lnTo>
                    <a:pt x="30060" y="1754"/>
                  </a:lnTo>
                  <a:lnTo>
                    <a:pt x="29814" y="1891"/>
                  </a:lnTo>
                  <a:lnTo>
                    <a:pt x="29649" y="2056"/>
                  </a:lnTo>
                  <a:lnTo>
                    <a:pt x="29512" y="2193"/>
                  </a:lnTo>
                  <a:lnTo>
                    <a:pt x="29485" y="2083"/>
                  </a:lnTo>
                  <a:lnTo>
                    <a:pt x="29375" y="1836"/>
                  </a:lnTo>
                  <a:lnTo>
                    <a:pt x="29266" y="1645"/>
                  </a:lnTo>
                  <a:lnTo>
                    <a:pt x="29156" y="1453"/>
                  </a:lnTo>
                  <a:lnTo>
                    <a:pt x="28992" y="1261"/>
                  </a:lnTo>
                  <a:lnTo>
                    <a:pt x="28800" y="1042"/>
                  </a:lnTo>
                  <a:lnTo>
                    <a:pt x="28553" y="850"/>
                  </a:lnTo>
                  <a:lnTo>
                    <a:pt x="28279" y="658"/>
                  </a:lnTo>
                  <a:lnTo>
                    <a:pt x="27978" y="494"/>
                  </a:lnTo>
                  <a:lnTo>
                    <a:pt x="27594" y="357"/>
                  </a:lnTo>
                  <a:lnTo>
                    <a:pt x="27183" y="274"/>
                  </a:lnTo>
                  <a:lnTo>
                    <a:pt x="26717" y="192"/>
                  </a:lnTo>
                  <a:lnTo>
                    <a:pt x="26197" y="192"/>
                  </a:lnTo>
                  <a:lnTo>
                    <a:pt x="25621" y="247"/>
                  </a:lnTo>
                  <a:lnTo>
                    <a:pt x="25320" y="302"/>
                  </a:lnTo>
                  <a:lnTo>
                    <a:pt x="25046" y="384"/>
                  </a:lnTo>
                  <a:lnTo>
                    <a:pt x="24772" y="466"/>
                  </a:lnTo>
                  <a:lnTo>
                    <a:pt x="24525" y="576"/>
                  </a:lnTo>
                  <a:lnTo>
                    <a:pt x="24306" y="713"/>
                  </a:lnTo>
                  <a:lnTo>
                    <a:pt x="24087" y="850"/>
                  </a:lnTo>
                  <a:lnTo>
                    <a:pt x="23895" y="1014"/>
                  </a:lnTo>
                  <a:lnTo>
                    <a:pt x="23703" y="1206"/>
                  </a:lnTo>
                  <a:lnTo>
                    <a:pt x="23539" y="1370"/>
                  </a:lnTo>
                  <a:lnTo>
                    <a:pt x="23374" y="1590"/>
                  </a:lnTo>
                  <a:lnTo>
                    <a:pt x="23100" y="2001"/>
                  </a:lnTo>
                  <a:lnTo>
                    <a:pt x="22881" y="2412"/>
                  </a:lnTo>
                  <a:lnTo>
                    <a:pt x="22689" y="2878"/>
                  </a:lnTo>
                  <a:lnTo>
                    <a:pt x="22552" y="3289"/>
                  </a:lnTo>
                  <a:lnTo>
                    <a:pt x="22415" y="3727"/>
                  </a:lnTo>
                  <a:lnTo>
                    <a:pt x="22333" y="4111"/>
                  </a:lnTo>
                  <a:lnTo>
                    <a:pt x="22278" y="4440"/>
                  </a:lnTo>
                  <a:lnTo>
                    <a:pt x="22223" y="4960"/>
                  </a:lnTo>
                  <a:lnTo>
                    <a:pt x="22196" y="5152"/>
                  </a:lnTo>
                  <a:lnTo>
                    <a:pt x="22004" y="5097"/>
                  </a:lnTo>
                  <a:lnTo>
                    <a:pt x="21812" y="5042"/>
                  </a:lnTo>
                  <a:lnTo>
                    <a:pt x="21538" y="4988"/>
                  </a:lnTo>
                  <a:lnTo>
                    <a:pt x="21210" y="4960"/>
                  </a:lnTo>
                  <a:lnTo>
                    <a:pt x="20853" y="4988"/>
                  </a:lnTo>
                  <a:lnTo>
                    <a:pt x="20662" y="5015"/>
                  </a:lnTo>
                  <a:lnTo>
                    <a:pt x="20497" y="5070"/>
                  </a:lnTo>
                  <a:lnTo>
                    <a:pt x="20305" y="5152"/>
                  </a:lnTo>
                  <a:lnTo>
                    <a:pt x="20113" y="5234"/>
                  </a:lnTo>
                  <a:lnTo>
                    <a:pt x="19949" y="5371"/>
                  </a:lnTo>
                  <a:lnTo>
                    <a:pt x="19785" y="5508"/>
                  </a:lnTo>
                  <a:lnTo>
                    <a:pt x="19648" y="5645"/>
                  </a:lnTo>
                  <a:lnTo>
                    <a:pt x="19538" y="5837"/>
                  </a:lnTo>
                  <a:lnTo>
                    <a:pt x="19319" y="6193"/>
                  </a:lnTo>
                  <a:lnTo>
                    <a:pt x="19182" y="6549"/>
                  </a:lnTo>
                  <a:lnTo>
                    <a:pt x="19072" y="6878"/>
                  </a:lnTo>
                  <a:lnTo>
                    <a:pt x="18990" y="7152"/>
                  </a:lnTo>
                  <a:lnTo>
                    <a:pt x="18963" y="7426"/>
                  </a:lnTo>
                  <a:lnTo>
                    <a:pt x="18743" y="7289"/>
                  </a:lnTo>
                  <a:lnTo>
                    <a:pt x="18497" y="7180"/>
                  </a:lnTo>
                  <a:lnTo>
                    <a:pt x="18250" y="7098"/>
                  </a:lnTo>
                  <a:lnTo>
                    <a:pt x="17949" y="7015"/>
                  </a:lnTo>
                  <a:lnTo>
                    <a:pt x="17647" y="6933"/>
                  </a:lnTo>
                  <a:lnTo>
                    <a:pt x="17346" y="6906"/>
                  </a:lnTo>
                  <a:lnTo>
                    <a:pt x="16688" y="6851"/>
                  </a:lnTo>
                  <a:lnTo>
                    <a:pt x="16387" y="6823"/>
                  </a:lnTo>
                  <a:lnTo>
                    <a:pt x="16058" y="6851"/>
                  </a:lnTo>
                  <a:lnTo>
                    <a:pt x="15757" y="6878"/>
                  </a:lnTo>
                  <a:lnTo>
                    <a:pt x="15455" y="6933"/>
                  </a:lnTo>
                  <a:lnTo>
                    <a:pt x="15208" y="6988"/>
                  </a:lnTo>
                  <a:lnTo>
                    <a:pt x="14962" y="7098"/>
                  </a:lnTo>
                  <a:lnTo>
                    <a:pt x="14743" y="7207"/>
                  </a:lnTo>
                  <a:lnTo>
                    <a:pt x="14578" y="7317"/>
                  </a:lnTo>
                  <a:lnTo>
                    <a:pt x="14441" y="7481"/>
                  </a:lnTo>
                  <a:lnTo>
                    <a:pt x="14304" y="7646"/>
                  </a:lnTo>
                  <a:lnTo>
                    <a:pt x="14222" y="7810"/>
                  </a:lnTo>
                  <a:lnTo>
                    <a:pt x="14140" y="8002"/>
                  </a:lnTo>
                  <a:lnTo>
                    <a:pt x="14085" y="8221"/>
                  </a:lnTo>
                  <a:lnTo>
                    <a:pt x="14030" y="8413"/>
                  </a:lnTo>
                  <a:lnTo>
                    <a:pt x="14003" y="8796"/>
                  </a:lnTo>
                  <a:lnTo>
                    <a:pt x="13975" y="9180"/>
                  </a:lnTo>
                  <a:lnTo>
                    <a:pt x="14003" y="9454"/>
                  </a:lnTo>
                  <a:lnTo>
                    <a:pt x="14030" y="9728"/>
                  </a:lnTo>
                  <a:lnTo>
                    <a:pt x="0" y="9756"/>
                  </a:lnTo>
                  <a:lnTo>
                    <a:pt x="14688" y="11646"/>
                  </a:lnTo>
                  <a:lnTo>
                    <a:pt x="8632" y="12770"/>
                  </a:lnTo>
                  <a:lnTo>
                    <a:pt x="13975" y="13263"/>
                  </a:lnTo>
                  <a:lnTo>
                    <a:pt x="19428" y="13756"/>
                  </a:lnTo>
                  <a:lnTo>
                    <a:pt x="25704" y="14304"/>
                  </a:lnTo>
                  <a:lnTo>
                    <a:pt x="31951" y="14825"/>
                  </a:lnTo>
                  <a:lnTo>
                    <a:pt x="37404" y="15236"/>
                  </a:lnTo>
                  <a:lnTo>
                    <a:pt x="39569" y="15373"/>
                  </a:lnTo>
                  <a:lnTo>
                    <a:pt x="41241" y="15455"/>
                  </a:lnTo>
                  <a:lnTo>
                    <a:pt x="41871" y="15483"/>
                  </a:lnTo>
                  <a:lnTo>
                    <a:pt x="42309" y="15483"/>
                  </a:lnTo>
                  <a:lnTo>
                    <a:pt x="42583" y="15455"/>
                  </a:lnTo>
                  <a:lnTo>
                    <a:pt x="42665" y="15428"/>
                  </a:lnTo>
                  <a:lnTo>
                    <a:pt x="42665" y="15400"/>
                  </a:lnTo>
                  <a:lnTo>
                    <a:pt x="42638" y="15291"/>
                  </a:lnTo>
                  <a:lnTo>
                    <a:pt x="42556" y="15181"/>
                  </a:lnTo>
                  <a:lnTo>
                    <a:pt x="42364" y="14907"/>
                  </a:lnTo>
                  <a:lnTo>
                    <a:pt x="42063" y="14633"/>
                  </a:lnTo>
                  <a:lnTo>
                    <a:pt x="41761" y="14386"/>
                  </a:lnTo>
                  <a:lnTo>
                    <a:pt x="41186" y="13975"/>
                  </a:lnTo>
                  <a:lnTo>
                    <a:pt x="40939" y="13784"/>
                  </a:lnTo>
                  <a:lnTo>
                    <a:pt x="61052" y="15674"/>
                  </a:lnTo>
                  <a:lnTo>
                    <a:pt x="61052" y="15674"/>
                  </a:lnTo>
                  <a:lnTo>
                    <a:pt x="60285" y="15455"/>
                  </a:lnTo>
                  <a:lnTo>
                    <a:pt x="59627" y="15209"/>
                  </a:lnTo>
                  <a:lnTo>
                    <a:pt x="59079" y="14962"/>
                  </a:lnTo>
                  <a:lnTo>
                    <a:pt x="58614" y="14743"/>
                  </a:lnTo>
                  <a:lnTo>
                    <a:pt x="58203" y="14496"/>
                  </a:lnTo>
                  <a:lnTo>
                    <a:pt x="57874" y="14277"/>
                  </a:lnTo>
                  <a:lnTo>
                    <a:pt x="57572" y="14058"/>
                  </a:lnTo>
                  <a:lnTo>
                    <a:pt x="57326" y="13838"/>
                  </a:lnTo>
                  <a:lnTo>
                    <a:pt x="56942" y="13400"/>
                  </a:lnTo>
                  <a:lnTo>
                    <a:pt x="56586" y="12989"/>
                  </a:lnTo>
                  <a:lnTo>
                    <a:pt x="56394" y="12797"/>
                  </a:lnTo>
                  <a:lnTo>
                    <a:pt x="56202" y="12605"/>
                  </a:lnTo>
                  <a:lnTo>
                    <a:pt x="55956" y="12414"/>
                  </a:lnTo>
                  <a:lnTo>
                    <a:pt x="55682" y="12249"/>
                  </a:lnTo>
                  <a:lnTo>
                    <a:pt x="55380" y="12085"/>
                  </a:lnTo>
                  <a:lnTo>
                    <a:pt x="55106" y="11948"/>
                  </a:lnTo>
                  <a:lnTo>
                    <a:pt x="54558" y="11756"/>
                  </a:lnTo>
                  <a:lnTo>
                    <a:pt x="54092" y="11646"/>
                  </a:lnTo>
                  <a:lnTo>
                    <a:pt x="53709" y="11591"/>
                  </a:lnTo>
                  <a:lnTo>
                    <a:pt x="53380" y="11564"/>
                  </a:lnTo>
                  <a:lnTo>
                    <a:pt x="53161" y="11591"/>
                  </a:lnTo>
                  <a:lnTo>
                    <a:pt x="52941" y="11619"/>
                  </a:lnTo>
                  <a:lnTo>
                    <a:pt x="52941" y="11619"/>
                  </a:lnTo>
                  <a:lnTo>
                    <a:pt x="52969" y="11564"/>
                  </a:lnTo>
                  <a:lnTo>
                    <a:pt x="53024" y="11372"/>
                  </a:lnTo>
                  <a:lnTo>
                    <a:pt x="53078" y="11098"/>
                  </a:lnTo>
                  <a:lnTo>
                    <a:pt x="53078" y="10934"/>
                  </a:lnTo>
                  <a:lnTo>
                    <a:pt x="53078" y="10769"/>
                  </a:lnTo>
                  <a:lnTo>
                    <a:pt x="53051" y="10578"/>
                  </a:lnTo>
                  <a:lnTo>
                    <a:pt x="52969" y="10386"/>
                  </a:lnTo>
                  <a:lnTo>
                    <a:pt x="52886" y="10194"/>
                  </a:lnTo>
                  <a:lnTo>
                    <a:pt x="52749" y="10002"/>
                  </a:lnTo>
                  <a:lnTo>
                    <a:pt x="52585" y="9810"/>
                  </a:lnTo>
                  <a:lnTo>
                    <a:pt x="52366" y="9646"/>
                  </a:lnTo>
                  <a:lnTo>
                    <a:pt x="52092" y="9481"/>
                  </a:lnTo>
                  <a:lnTo>
                    <a:pt x="51790" y="9317"/>
                  </a:lnTo>
                  <a:lnTo>
                    <a:pt x="51434" y="9180"/>
                  </a:lnTo>
                  <a:lnTo>
                    <a:pt x="51105" y="9098"/>
                  </a:lnTo>
                  <a:lnTo>
                    <a:pt x="50777" y="9043"/>
                  </a:lnTo>
                  <a:lnTo>
                    <a:pt x="50201" y="9043"/>
                  </a:lnTo>
                  <a:lnTo>
                    <a:pt x="49954" y="9098"/>
                  </a:lnTo>
                  <a:lnTo>
                    <a:pt x="49708" y="9153"/>
                  </a:lnTo>
                  <a:lnTo>
                    <a:pt x="49461" y="9207"/>
                  </a:lnTo>
                  <a:lnTo>
                    <a:pt x="49105" y="9372"/>
                  </a:lnTo>
                  <a:lnTo>
                    <a:pt x="48804" y="9536"/>
                  </a:lnTo>
                  <a:lnTo>
                    <a:pt x="48584" y="9701"/>
                  </a:lnTo>
                  <a:lnTo>
                    <a:pt x="48612" y="9618"/>
                  </a:lnTo>
                  <a:lnTo>
                    <a:pt x="48667" y="9372"/>
                  </a:lnTo>
                  <a:lnTo>
                    <a:pt x="48721" y="8988"/>
                  </a:lnTo>
                  <a:lnTo>
                    <a:pt x="48749" y="8769"/>
                  </a:lnTo>
                  <a:lnTo>
                    <a:pt x="48749" y="8522"/>
                  </a:lnTo>
                  <a:lnTo>
                    <a:pt x="48749" y="8276"/>
                  </a:lnTo>
                  <a:lnTo>
                    <a:pt x="48694" y="8029"/>
                  </a:lnTo>
                  <a:lnTo>
                    <a:pt x="48639" y="7783"/>
                  </a:lnTo>
                  <a:lnTo>
                    <a:pt x="48530" y="7509"/>
                  </a:lnTo>
                  <a:lnTo>
                    <a:pt x="48393" y="7262"/>
                  </a:lnTo>
                  <a:lnTo>
                    <a:pt x="48201" y="7043"/>
                  </a:lnTo>
                  <a:lnTo>
                    <a:pt x="47981" y="6823"/>
                  </a:lnTo>
                  <a:lnTo>
                    <a:pt x="47707" y="6632"/>
                  </a:lnTo>
                  <a:lnTo>
                    <a:pt x="47406" y="6467"/>
                  </a:lnTo>
                  <a:lnTo>
                    <a:pt x="47132" y="6358"/>
                  </a:lnTo>
                  <a:lnTo>
                    <a:pt x="46831" y="6303"/>
                  </a:lnTo>
                  <a:lnTo>
                    <a:pt x="46310" y="6303"/>
                  </a:lnTo>
                  <a:lnTo>
                    <a:pt x="46063" y="6358"/>
                  </a:lnTo>
                  <a:lnTo>
                    <a:pt x="45844" y="6440"/>
                  </a:lnTo>
                  <a:lnTo>
                    <a:pt x="45625" y="6522"/>
                  </a:lnTo>
                  <a:lnTo>
                    <a:pt x="45269" y="6714"/>
                  </a:lnTo>
                  <a:lnTo>
                    <a:pt x="44995" y="6906"/>
                  </a:lnTo>
                  <a:lnTo>
                    <a:pt x="44830" y="7070"/>
                  </a:lnTo>
                  <a:lnTo>
                    <a:pt x="44775" y="7125"/>
                  </a:lnTo>
                  <a:lnTo>
                    <a:pt x="44721" y="6851"/>
                  </a:lnTo>
                  <a:lnTo>
                    <a:pt x="44611" y="6549"/>
                  </a:lnTo>
                  <a:lnTo>
                    <a:pt x="44474" y="6193"/>
                  </a:lnTo>
                  <a:lnTo>
                    <a:pt x="44227" y="5782"/>
                  </a:lnTo>
                  <a:lnTo>
                    <a:pt x="44090" y="5590"/>
                  </a:lnTo>
                  <a:lnTo>
                    <a:pt x="43926" y="5371"/>
                  </a:lnTo>
                  <a:lnTo>
                    <a:pt x="43734" y="5179"/>
                  </a:lnTo>
                  <a:lnTo>
                    <a:pt x="43515" y="4988"/>
                  </a:lnTo>
                  <a:lnTo>
                    <a:pt x="43268" y="4796"/>
                  </a:lnTo>
                  <a:lnTo>
                    <a:pt x="42994" y="4631"/>
                  </a:lnTo>
                  <a:lnTo>
                    <a:pt x="42693" y="4494"/>
                  </a:lnTo>
                  <a:lnTo>
                    <a:pt x="42446" y="4412"/>
                  </a:lnTo>
                  <a:lnTo>
                    <a:pt x="42200" y="4330"/>
                  </a:lnTo>
                  <a:lnTo>
                    <a:pt x="42008" y="4303"/>
                  </a:lnTo>
                  <a:lnTo>
                    <a:pt x="41816" y="4275"/>
                  </a:lnTo>
                  <a:lnTo>
                    <a:pt x="41652" y="4275"/>
                  </a:lnTo>
                  <a:lnTo>
                    <a:pt x="41515" y="4303"/>
                  </a:lnTo>
                  <a:lnTo>
                    <a:pt x="41378" y="4357"/>
                  </a:lnTo>
                  <a:lnTo>
                    <a:pt x="41186" y="4440"/>
                  </a:lnTo>
                  <a:lnTo>
                    <a:pt x="41049" y="4549"/>
                  </a:lnTo>
                  <a:lnTo>
                    <a:pt x="40939" y="4686"/>
                  </a:lnTo>
                  <a:lnTo>
                    <a:pt x="40939" y="4686"/>
                  </a:lnTo>
                  <a:lnTo>
                    <a:pt x="40967" y="4522"/>
                  </a:lnTo>
                  <a:lnTo>
                    <a:pt x="40939" y="4138"/>
                  </a:lnTo>
                  <a:lnTo>
                    <a:pt x="40912" y="3864"/>
                  </a:lnTo>
                  <a:lnTo>
                    <a:pt x="40884" y="3535"/>
                  </a:lnTo>
                  <a:lnTo>
                    <a:pt x="40802" y="3206"/>
                  </a:lnTo>
                  <a:lnTo>
                    <a:pt x="40693" y="2850"/>
                  </a:lnTo>
                  <a:lnTo>
                    <a:pt x="40528" y="2467"/>
                  </a:lnTo>
                  <a:lnTo>
                    <a:pt x="40336" y="2083"/>
                  </a:lnTo>
                  <a:lnTo>
                    <a:pt x="40090" y="1727"/>
                  </a:lnTo>
                  <a:lnTo>
                    <a:pt x="39788" y="1343"/>
                  </a:lnTo>
                  <a:lnTo>
                    <a:pt x="39405" y="1014"/>
                  </a:lnTo>
                  <a:lnTo>
                    <a:pt x="39185" y="850"/>
                  </a:lnTo>
                  <a:lnTo>
                    <a:pt x="38939" y="685"/>
                  </a:lnTo>
                  <a:lnTo>
                    <a:pt x="38692" y="548"/>
                  </a:lnTo>
                  <a:lnTo>
                    <a:pt x="38418" y="411"/>
                  </a:lnTo>
                  <a:lnTo>
                    <a:pt x="38144" y="274"/>
                  </a:lnTo>
                  <a:lnTo>
                    <a:pt x="37815" y="165"/>
                  </a:lnTo>
                  <a:lnTo>
                    <a:pt x="37486" y="83"/>
                  </a:lnTo>
                  <a:lnTo>
                    <a:pt x="37185" y="28"/>
                  </a:lnTo>
                  <a:lnTo>
                    <a:pt x="3688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3" name="Google Shape;4533;p28"/>
          <p:cNvGrpSpPr/>
          <p:nvPr/>
        </p:nvGrpSpPr>
        <p:grpSpPr>
          <a:xfrm>
            <a:off x="7869043" y="1468874"/>
            <a:ext cx="1275855" cy="1210725"/>
            <a:chOff x="10773693" y="200399"/>
            <a:chExt cx="1275855" cy="1210725"/>
          </a:xfrm>
        </p:grpSpPr>
        <p:sp>
          <p:nvSpPr>
            <p:cNvPr id="4534" name="Google Shape;4534;p28"/>
            <p:cNvSpPr/>
            <p:nvPr/>
          </p:nvSpPr>
          <p:spPr>
            <a:xfrm>
              <a:off x="10977224" y="576559"/>
              <a:ext cx="882610" cy="392472"/>
            </a:xfrm>
            <a:custGeom>
              <a:rect b="b" l="l" r="r" t="t"/>
              <a:pathLst>
                <a:path extrusionOk="0" h="13209" w="29705">
                  <a:moveTo>
                    <a:pt x="14771" y="1"/>
                  </a:moveTo>
                  <a:lnTo>
                    <a:pt x="13154" y="28"/>
                  </a:lnTo>
                  <a:lnTo>
                    <a:pt x="11565" y="55"/>
                  </a:lnTo>
                  <a:lnTo>
                    <a:pt x="10003" y="138"/>
                  </a:lnTo>
                  <a:lnTo>
                    <a:pt x="7263" y="275"/>
                  </a:lnTo>
                  <a:lnTo>
                    <a:pt x="5153" y="439"/>
                  </a:lnTo>
                  <a:lnTo>
                    <a:pt x="3974" y="549"/>
                  </a:lnTo>
                  <a:lnTo>
                    <a:pt x="3645" y="604"/>
                  </a:lnTo>
                  <a:lnTo>
                    <a:pt x="3317" y="713"/>
                  </a:lnTo>
                  <a:lnTo>
                    <a:pt x="2988" y="850"/>
                  </a:lnTo>
                  <a:lnTo>
                    <a:pt x="2686" y="1015"/>
                  </a:lnTo>
                  <a:lnTo>
                    <a:pt x="2358" y="1206"/>
                  </a:lnTo>
                  <a:lnTo>
                    <a:pt x="2029" y="1426"/>
                  </a:lnTo>
                  <a:lnTo>
                    <a:pt x="1727" y="1672"/>
                  </a:lnTo>
                  <a:lnTo>
                    <a:pt x="1426" y="1919"/>
                  </a:lnTo>
                  <a:lnTo>
                    <a:pt x="1152" y="2193"/>
                  </a:lnTo>
                  <a:lnTo>
                    <a:pt x="905" y="2494"/>
                  </a:lnTo>
                  <a:lnTo>
                    <a:pt x="686" y="2823"/>
                  </a:lnTo>
                  <a:lnTo>
                    <a:pt x="467" y="3152"/>
                  </a:lnTo>
                  <a:lnTo>
                    <a:pt x="302" y="3481"/>
                  </a:lnTo>
                  <a:lnTo>
                    <a:pt x="165" y="3810"/>
                  </a:lnTo>
                  <a:lnTo>
                    <a:pt x="83" y="4166"/>
                  </a:lnTo>
                  <a:lnTo>
                    <a:pt x="1" y="4495"/>
                  </a:lnTo>
                  <a:lnTo>
                    <a:pt x="1" y="4823"/>
                  </a:lnTo>
                  <a:lnTo>
                    <a:pt x="28" y="5152"/>
                  </a:lnTo>
                  <a:lnTo>
                    <a:pt x="111" y="5454"/>
                  </a:lnTo>
                  <a:lnTo>
                    <a:pt x="193" y="5728"/>
                  </a:lnTo>
                  <a:lnTo>
                    <a:pt x="330" y="6002"/>
                  </a:lnTo>
                  <a:lnTo>
                    <a:pt x="467" y="6248"/>
                  </a:lnTo>
                  <a:lnTo>
                    <a:pt x="631" y="6468"/>
                  </a:lnTo>
                  <a:lnTo>
                    <a:pt x="796" y="6659"/>
                  </a:lnTo>
                  <a:lnTo>
                    <a:pt x="1124" y="6988"/>
                  </a:lnTo>
                  <a:lnTo>
                    <a:pt x="1426" y="7235"/>
                  </a:lnTo>
                  <a:lnTo>
                    <a:pt x="1700" y="7427"/>
                  </a:lnTo>
                  <a:lnTo>
                    <a:pt x="1535" y="7536"/>
                  </a:lnTo>
                  <a:lnTo>
                    <a:pt x="1371" y="7673"/>
                  </a:lnTo>
                  <a:lnTo>
                    <a:pt x="1179" y="7892"/>
                  </a:lnTo>
                  <a:lnTo>
                    <a:pt x="1097" y="8002"/>
                  </a:lnTo>
                  <a:lnTo>
                    <a:pt x="1015" y="8166"/>
                  </a:lnTo>
                  <a:lnTo>
                    <a:pt x="960" y="8331"/>
                  </a:lnTo>
                  <a:lnTo>
                    <a:pt x="905" y="8523"/>
                  </a:lnTo>
                  <a:lnTo>
                    <a:pt x="905" y="8742"/>
                  </a:lnTo>
                  <a:lnTo>
                    <a:pt x="878" y="8961"/>
                  </a:lnTo>
                  <a:lnTo>
                    <a:pt x="905" y="9235"/>
                  </a:lnTo>
                  <a:lnTo>
                    <a:pt x="987" y="9509"/>
                  </a:lnTo>
                  <a:lnTo>
                    <a:pt x="1070" y="9783"/>
                  </a:lnTo>
                  <a:lnTo>
                    <a:pt x="1207" y="10002"/>
                  </a:lnTo>
                  <a:lnTo>
                    <a:pt x="1371" y="10194"/>
                  </a:lnTo>
                  <a:lnTo>
                    <a:pt x="1563" y="10331"/>
                  </a:lnTo>
                  <a:lnTo>
                    <a:pt x="1782" y="10468"/>
                  </a:lnTo>
                  <a:lnTo>
                    <a:pt x="2029" y="10550"/>
                  </a:lnTo>
                  <a:lnTo>
                    <a:pt x="2248" y="10605"/>
                  </a:lnTo>
                  <a:lnTo>
                    <a:pt x="2495" y="10660"/>
                  </a:lnTo>
                  <a:lnTo>
                    <a:pt x="2933" y="10687"/>
                  </a:lnTo>
                  <a:lnTo>
                    <a:pt x="3317" y="10687"/>
                  </a:lnTo>
                  <a:lnTo>
                    <a:pt x="3673" y="10660"/>
                  </a:lnTo>
                  <a:lnTo>
                    <a:pt x="3755" y="10907"/>
                  </a:lnTo>
                  <a:lnTo>
                    <a:pt x="3865" y="11153"/>
                  </a:lnTo>
                  <a:lnTo>
                    <a:pt x="4029" y="11482"/>
                  </a:lnTo>
                  <a:lnTo>
                    <a:pt x="4139" y="11647"/>
                  </a:lnTo>
                  <a:lnTo>
                    <a:pt x="4248" y="11784"/>
                  </a:lnTo>
                  <a:lnTo>
                    <a:pt x="4413" y="11948"/>
                  </a:lnTo>
                  <a:lnTo>
                    <a:pt x="4577" y="12112"/>
                  </a:lnTo>
                  <a:lnTo>
                    <a:pt x="4769" y="12249"/>
                  </a:lnTo>
                  <a:lnTo>
                    <a:pt x="4988" y="12359"/>
                  </a:lnTo>
                  <a:lnTo>
                    <a:pt x="5235" y="12469"/>
                  </a:lnTo>
                  <a:lnTo>
                    <a:pt x="5536" y="12523"/>
                  </a:lnTo>
                  <a:lnTo>
                    <a:pt x="5810" y="12578"/>
                  </a:lnTo>
                  <a:lnTo>
                    <a:pt x="6084" y="12578"/>
                  </a:lnTo>
                  <a:lnTo>
                    <a:pt x="6331" y="12551"/>
                  </a:lnTo>
                  <a:lnTo>
                    <a:pt x="6577" y="12496"/>
                  </a:lnTo>
                  <a:lnTo>
                    <a:pt x="6797" y="12414"/>
                  </a:lnTo>
                  <a:lnTo>
                    <a:pt x="7016" y="12332"/>
                  </a:lnTo>
                  <a:lnTo>
                    <a:pt x="7208" y="12222"/>
                  </a:lnTo>
                  <a:lnTo>
                    <a:pt x="7372" y="12112"/>
                  </a:lnTo>
                  <a:lnTo>
                    <a:pt x="7674" y="11866"/>
                  </a:lnTo>
                  <a:lnTo>
                    <a:pt x="7865" y="11647"/>
                  </a:lnTo>
                  <a:lnTo>
                    <a:pt x="8057" y="11427"/>
                  </a:lnTo>
                  <a:lnTo>
                    <a:pt x="8167" y="11537"/>
                  </a:lnTo>
                  <a:lnTo>
                    <a:pt x="8304" y="11674"/>
                  </a:lnTo>
                  <a:lnTo>
                    <a:pt x="8496" y="11784"/>
                  </a:lnTo>
                  <a:lnTo>
                    <a:pt x="8742" y="11921"/>
                  </a:lnTo>
                  <a:lnTo>
                    <a:pt x="8989" y="12030"/>
                  </a:lnTo>
                  <a:lnTo>
                    <a:pt x="9290" y="12112"/>
                  </a:lnTo>
                  <a:lnTo>
                    <a:pt x="9784" y="12112"/>
                  </a:lnTo>
                  <a:lnTo>
                    <a:pt x="9948" y="12058"/>
                  </a:lnTo>
                  <a:lnTo>
                    <a:pt x="10332" y="11921"/>
                  </a:lnTo>
                  <a:lnTo>
                    <a:pt x="10715" y="11729"/>
                  </a:lnTo>
                  <a:lnTo>
                    <a:pt x="11071" y="11510"/>
                  </a:lnTo>
                  <a:lnTo>
                    <a:pt x="11620" y="11099"/>
                  </a:lnTo>
                  <a:lnTo>
                    <a:pt x="11866" y="10934"/>
                  </a:lnTo>
                  <a:lnTo>
                    <a:pt x="12031" y="11044"/>
                  </a:lnTo>
                  <a:lnTo>
                    <a:pt x="12250" y="11153"/>
                  </a:lnTo>
                  <a:lnTo>
                    <a:pt x="12551" y="11290"/>
                  </a:lnTo>
                  <a:lnTo>
                    <a:pt x="12935" y="11427"/>
                  </a:lnTo>
                  <a:lnTo>
                    <a:pt x="13428" y="11537"/>
                  </a:lnTo>
                  <a:lnTo>
                    <a:pt x="14003" y="11619"/>
                  </a:lnTo>
                  <a:lnTo>
                    <a:pt x="14305" y="11647"/>
                  </a:lnTo>
                  <a:lnTo>
                    <a:pt x="14661" y="11674"/>
                  </a:lnTo>
                  <a:lnTo>
                    <a:pt x="14990" y="11647"/>
                  </a:lnTo>
                  <a:lnTo>
                    <a:pt x="15319" y="11619"/>
                  </a:lnTo>
                  <a:lnTo>
                    <a:pt x="15620" y="11564"/>
                  </a:lnTo>
                  <a:lnTo>
                    <a:pt x="15867" y="11482"/>
                  </a:lnTo>
                  <a:lnTo>
                    <a:pt x="16113" y="11400"/>
                  </a:lnTo>
                  <a:lnTo>
                    <a:pt x="16333" y="11290"/>
                  </a:lnTo>
                  <a:lnTo>
                    <a:pt x="16716" y="11099"/>
                  </a:lnTo>
                  <a:lnTo>
                    <a:pt x="17018" y="10879"/>
                  </a:lnTo>
                  <a:lnTo>
                    <a:pt x="17210" y="10687"/>
                  </a:lnTo>
                  <a:lnTo>
                    <a:pt x="17374" y="10523"/>
                  </a:lnTo>
                  <a:lnTo>
                    <a:pt x="17511" y="10715"/>
                  </a:lnTo>
                  <a:lnTo>
                    <a:pt x="17867" y="11208"/>
                  </a:lnTo>
                  <a:lnTo>
                    <a:pt x="18114" y="11510"/>
                  </a:lnTo>
                  <a:lnTo>
                    <a:pt x="18388" y="11784"/>
                  </a:lnTo>
                  <a:lnTo>
                    <a:pt x="18689" y="12058"/>
                  </a:lnTo>
                  <a:lnTo>
                    <a:pt x="19018" y="12249"/>
                  </a:lnTo>
                  <a:lnTo>
                    <a:pt x="19183" y="12332"/>
                  </a:lnTo>
                  <a:lnTo>
                    <a:pt x="19374" y="12359"/>
                  </a:lnTo>
                  <a:lnTo>
                    <a:pt x="19594" y="12386"/>
                  </a:lnTo>
                  <a:lnTo>
                    <a:pt x="19813" y="12359"/>
                  </a:lnTo>
                  <a:lnTo>
                    <a:pt x="20032" y="12332"/>
                  </a:lnTo>
                  <a:lnTo>
                    <a:pt x="20251" y="12277"/>
                  </a:lnTo>
                  <a:lnTo>
                    <a:pt x="20690" y="12140"/>
                  </a:lnTo>
                  <a:lnTo>
                    <a:pt x="21101" y="11975"/>
                  </a:lnTo>
                  <a:lnTo>
                    <a:pt x="21429" y="11811"/>
                  </a:lnTo>
                  <a:lnTo>
                    <a:pt x="21731" y="11674"/>
                  </a:lnTo>
                  <a:lnTo>
                    <a:pt x="21786" y="11811"/>
                  </a:lnTo>
                  <a:lnTo>
                    <a:pt x="21868" y="11948"/>
                  </a:lnTo>
                  <a:lnTo>
                    <a:pt x="22005" y="12140"/>
                  </a:lnTo>
                  <a:lnTo>
                    <a:pt x="22197" y="12332"/>
                  </a:lnTo>
                  <a:lnTo>
                    <a:pt x="22416" y="12523"/>
                  </a:lnTo>
                  <a:lnTo>
                    <a:pt x="22717" y="12715"/>
                  </a:lnTo>
                  <a:lnTo>
                    <a:pt x="22909" y="12797"/>
                  </a:lnTo>
                  <a:lnTo>
                    <a:pt x="23101" y="12852"/>
                  </a:lnTo>
                  <a:lnTo>
                    <a:pt x="23320" y="12907"/>
                  </a:lnTo>
                  <a:lnTo>
                    <a:pt x="23512" y="12934"/>
                  </a:lnTo>
                  <a:lnTo>
                    <a:pt x="23868" y="12962"/>
                  </a:lnTo>
                  <a:lnTo>
                    <a:pt x="24225" y="12934"/>
                  </a:lnTo>
                  <a:lnTo>
                    <a:pt x="24499" y="12880"/>
                  </a:lnTo>
                  <a:lnTo>
                    <a:pt x="24745" y="12825"/>
                  </a:lnTo>
                  <a:lnTo>
                    <a:pt x="24937" y="12743"/>
                  </a:lnTo>
                  <a:lnTo>
                    <a:pt x="25074" y="12660"/>
                  </a:lnTo>
                  <a:lnTo>
                    <a:pt x="25129" y="12715"/>
                  </a:lnTo>
                  <a:lnTo>
                    <a:pt x="25375" y="12825"/>
                  </a:lnTo>
                  <a:lnTo>
                    <a:pt x="25567" y="12907"/>
                  </a:lnTo>
                  <a:lnTo>
                    <a:pt x="25841" y="12989"/>
                  </a:lnTo>
                  <a:lnTo>
                    <a:pt x="26197" y="13099"/>
                  </a:lnTo>
                  <a:lnTo>
                    <a:pt x="26636" y="13181"/>
                  </a:lnTo>
                  <a:lnTo>
                    <a:pt x="26883" y="13208"/>
                  </a:lnTo>
                  <a:lnTo>
                    <a:pt x="27129" y="13208"/>
                  </a:lnTo>
                  <a:lnTo>
                    <a:pt x="27376" y="13181"/>
                  </a:lnTo>
                  <a:lnTo>
                    <a:pt x="27622" y="13154"/>
                  </a:lnTo>
                  <a:lnTo>
                    <a:pt x="28088" y="13017"/>
                  </a:lnTo>
                  <a:lnTo>
                    <a:pt x="28499" y="12852"/>
                  </a:lnTo>
                  <a:lnTo>
                    <a:pt x="28855" y="12660"/>
                  </a:lnTo>
                  <a:lnTo>
                    <a:pt x="29102" y="12523"/>
                  </a:lnTo>
                  <a:lnTo>
                    <a:pt x="29349" y="12359"/>
                  </a:lnTo>
                  <a:lnTo>
                    <a:pt x="29513" y="10797"/>
                  </a:lnTo>
                  <a:lnTo>
                    <a:pt x="29623" y="9372"/>
                  </a:lnTo>
                  <a:lnTo>
                    <a:pt x="29705" y="7947"/>
                  </a:lnTo>
                  <a:lnTo>
                    <a:pt x="29705" y="7591"/>
                  </a:lnTo>
                  <a:lnTo>
                    <a:pt x="29650" y="7207"/>
                  </a:lnTo>
                  <a:lnTo>
                    <a:pt x="29541" y="6824"/>
                  </a:lnTo>
                  <a:lnTo>
                    <a:pt x="29376" y="6385"/>
                  </a:lnTo>
                  <a:lnTo>
                    <a:pt x="29184" y="5947"/>
                  </a:lnTo>
                  <a:lnTo>
                    <a:pt x="28910" y="5481"/>
                  </a:lnTo>
                  <a:lnTo>
                    <a:pt x="28609" y="5015"/>
                  </a:lnTo>
                  <a:lnTo>
                    <a:pt x="28280" y="4522"/>
                  </a:lnTo>
                  <a:lnTo>
                    <a:pt x="27869" y="4056"/>
                  </a:lnTo>
                  <a:lnTo>
                    <a:pt x="27431" y="3590"/>
                  </a:lnTo>
                  <a:lnTo>
                    <a:pt x="26965" y="3125"/>
                  </a:lnTo>
                  <a:lnTo>
                    <a:pt x="26444" y="2659"/>
                  </a:lnTo>
                  <a:lnTo>
                    <a:pt x="25869" y="2220"/>
                  </a:lnTo>
                  <a:lnTo>
                    <a:pt x="25266" y="1809"/>
                  </a:lnTo>
                  <a:lnTo>
                    <a:pt x="24608" y="1426"/>
                  </a:lnTo>
                  <a:lnTo>
                    <a:pt x="23923" y="1042"/>
                  </a:lnTo>
                  <a:lnTo>
                    <a:pt x="23539" y="905"/>
                  </a:lnTo>
                  <a:lnTo>
                    <a:pt x="23101" y="741"/>
                  </a:lnTo>
                  <a:lnTo>
                    <a:pt x="22608" y="604"/>
                  </a:lnTo>
                  <a:lnTo>
                    <a:pt x="22060" y="494"/>
                  </a:lnTo>
                  <a:lnTo>
                    <a:pt x="21457" y="384"/>
                  </a:lnTo>
                  <a:lnTo>
                    <a:pt x="20827" y="302"/>
                  </a:lnTo>
                  <a:lnTo>
                    <a:pt x="19457" y="165"/>
                  </a:lnTo>
                  <a:lnTo>
                    <a:pt x="17977" y="83"/>
                  </a:lnTo>
                  <a:lnTo>
                    <a:pt x="16387" y="28"/>
                  </a:lnTo>
                  <a:lnTo>
                    <a:pt x="1477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28"/>
            <p:cNvSpPr/>
            <p:nvPr/>
          </p:nvSpPr>
          <p:spPr>
            <a:xfrm>
              <a:off x="11255690" y="625407"/>
              <a:ext cx="534944" cy="714081"/>
            </a:xfrm>
            <a:custGeom>
              <a:rect b="b" l="l" r="r" t="t"/>
              <a:pathLst>
                <a:path extrusionOk="0" h="24033" w="18004">
                  <a:moveTo>
                    <a:pt x="9783" y="1"/>
                  </a:moveTo>
                  <a:lnTo>
                    <a:pt x="7701" y="11400"/>
                  </a:lnTo>
                  <a:lnTo>
                    <a:pt x="7591" y="11099"/>
                  </a:lnTo>
                  <a:lnTo>
                    <a:pt x="7344" y="10359"/>
                  </a:lnTo>
                  <a:lnTo>
                    <a:pt x="6961" y="9290"/>
                  </a:lnTo>
                  <a:lnTo>
                    <a:pt x="6714" y="8687"/>
                  </a:lnTo>
                  <a:lnTo>
                    <a:pt x="6440" y="8057"/>
                  </a:lnTo>
                  <a:lnTo>
                    <a:pt x="5536" y="6194"/>
                  </a:lnTo>
                  <a:lnTo>
                    <a:pt x="4412" y="3974"/>
                  </a:lnTo>
                  <a:lnTo>
                    <a:pt x="3371" y="1919"/>
                  </a:lnTo>
                  <a:lnTo>
                    <a:pt x="2576" y="2357"/>
                  </a:lnTo>
                  <a:lnTo>
                    <a:pt x="3070" y="3481"/>
                  </a:lnTo>
                  <a:lnTo>
                    <a:pt x="3590" y="4687"/>
                  </a:lnTo>
                  <a:lnTo>
                    <a:pt x="4193" y="6139"/>
                  </a:lnTo>
                  <a:lnTo>
                    <a:pt x="384" y="3645"/>
                  </a:lnTo>
                  <a:lnTo>
                    <a:pt x="247" y="3892"/>
                  </a:lnTo>
                  <a:lnTo>
                    <a:pt x="138" y="4084"/>
                  </a:lnTo>
                  <a:lnTo>
                    <a:pt x="4878" y="7947"/>
                  </a:lnTo>
                  <a:lnTo>
                    <a:pt x="5152" y="8687"/>
                  </a:lnTo>
                  <a:lnTo>
                    <a:pt x="5399" y="9427"/>
                  </a:lnTo>
                  <a:lnTo>
                    <a:pt x="5536" y="9948"/>
                  </a:lnTo>
                  <a:lnTo>
                    <a:pt x="5645" y="10578"/>
                  </a:lnTo>
                  <a:lnTo>
                    <a:pt x="5728" y="11263"/>
                  </a:lnTo>
                  <a:lnTo>
                    <a:pt x="5810" y="12058"/>
                  </a:lnTo>
                  <a:lnTo>
                    <a:pt x="5837" y="12880"/>
                  </a:lnTo>
                  <a:lnTo>
                    <a:pt x="5892" y="13784"/>
                  </a:lnTo>
                  <a:lnTo>
                    <a:pt x="5919" y="15620"/>
                  </a:lnTo>
                  <a:lnTo>
                    <a:pt x="2302" y="10140"/>
                  </a:lnTo>
                  <a:lnTo>
                    <a:pt x="220" y="7016"/>
                  </a:lnTo>
                  <a:lnTo>
                    <a:pt x="138" y="7262"/>
                  </a:lnTo>
                  <a:lnTo>
                    <a:pt x="28" y="7673"/>
                  </a:lnTo>
                  <a:lnTo>
                    <a:pt x="1" y="7756"/>
                  </a:lnTo>
                  <a:lnTo>
                    <a:pt x="658" y="9098"/>
                  </a:lnTo>
                  <a:lnTo>
                    <a:pt x="2275" y="12277"/>
                  </a:lnTo>
                  <a:lnTo>
                    <a:pt x="5865" y="19401"/>
                  </a:lnTo>
                  <a:lnTo>
                    <a:pt x="5782" y="20991"/>
                  </a:lnTo>
                  <a:lnTo>
                    <a:pt x="5728" y="22279"/>
                  </a:lnTo>
                  <a:lnTo>
                    <a:pt x="5673" y="23430"/>
                  </a:lnTo>
                  <a:lnTo>
                    <a:pt x="7015" y="23621"/>
                  </a:lnTo>
                  <a:lnTo>
                    <a:pt x="10112" y="24032"/>
                  </a:lnTo>
                  <a:lnTo>
                    <a:pt x="10030" y="23430"/>
                  </a:lnTo>
                  <a:lnTo>
                    <a:pt x="9893" y="21868"/>
                  </a:lnTo>
                  <a:lnTo>
                    <a:pt x="9756" y="19730"/>
                  </a:lnTo>
                  <a:lnTo>
                    <a:pt x="9674" y="18579"/>
                  </a:lnTo>
                  <a:lnTo>
                    <a:pt x="9646" y="17429"/>
                  </a:lnTo>
                  <a:lnTo>
                    <a:pt x="10523" y="16086"/>
                  </a:lnTo>
                  <a:lnTo>
                    <a:pt x="11646" y="14469"/>
                  </a:lnTo>
                  <a:lnTo>
                    <a:pt x="12249" y="13647"/>
                  </a:lnTo>
                  <a:lnTo>
                    <a:pt x="12825" y="12880"/>
                  </a:lnTo>
                  <a:lnTo>
                    <a:pt x="13373" y="12222"/>
                  </a:lnTo>
                  <a:lnTo>
                    <a:pt x="13619" y="11948"/>
                  </a:lnTo>
                  <a:lnTo>
                    <a:pt x="13839" y="11729"/>
                  </a:lnTo>
                  <a:lnTo>
                    <a:pt x="14551" y="11071"/>
                  </a:lnTo>
                  <a:lnTo>
                    <a:pt x="15346" y="10386"/>
                  </a:lnTo>
                  <a:lnTo>
                    <a:pt x="16880" y="9071"/>
                  </a:lnTo>
                  <a:lnTo>
                    <a:pt x="18004" y="8139"/>
                  </a:lnTo>
                  <a:lnTo>
                    <a:pt x="17785" y="7728"/>
                  </a:lnTo>
                  <a:lnTo>
                    <a:pt x="16168" y="8742"/>
                  </a:lnTo>
                  <a:lnTo>
                    <a:pt x="14770" y="9646"/>
                  </a:lnTo>
                  <a:lnTo>
                    <a:pt x="14085" y="10112"/>
                  </a:lnTo>
                  <a:lnTo>
                    <a:pt x="13537" y="10523"/>
                  </a:lnTo>
                  <a:lnTo>
                    <a:pt x="14770" y="6550"/>
                  </a:lnTo>
                  <a:lnTo>
                    <a:pt x="14441" y="6139"/>
                  </a:lnTo>
                  <a:lnTo>
                    <a:pt x="12304" y="11592"/>
                  </a:lnTo>
                  <a:lnTo>
                    <a:pt x="10907" y="12962"/>
                  </a:lnTo>
                  <a:lnTo>
                    <a:pt x="9728" y="14113"/>
                  </a:lnTo>
                  <a:lnTo>
                    <a:pt x="9893" y="10934"/>
                  </a:lnTo>
                  <a:lnTo>
                    <a:pt x="10112" y="7427"/>
                  </a:lnTo>
                  <a:lnTo>
                    <a:pt x="10715" y="6660"/>
                  </a:lnTo>
                  <a:lnTo>
                    <a:pt x="11345" y="5920"/>
                  </a:lnTo>
                  <a:lnTo>
                    <a:pt x="12003" y="5235"/>
                  </a:lnTo>
                  <a:lnTo>
                    <a:pt x="12578" y="4632"/>
                  </a:lnTo>
                  <a:lnTo>
                    <a:pt x="13537" y="3700"/>
                  </a:lnTo>
                  <a:lnTo>
                    <a:pt x="13893" y="3344"/>
                  </a:lnTo>
                  <a:lnTo>
                    <a:pt x="13537" y="2960"/>
                  </a:lnTo>
                  <a:lnTo>
                    <a:pt x="13291" y="3070"/>
                  </a:lnTo>
                  <a:lnTo>
                    <a:pt x="13017" y="3262"/>
                  </a:lnTo>
                  <a:lnTo>
                    <a:pt x="12386" y="3727"/>
                  </a:lnTo>
                  <a:lnTo>
                    <a:pt x="11783" y="4221"/>
                  </a:lnTo>
                  <a:lnTo>
                    <a:pt x="11181" y="4741"/>
                  </a:lnTo>
                  <a:lnTo>
                    <a:pt x="10222" y="5618"/>
                  </a:lnTo>
                  <a:lnTo>
                    <a:pt x="10413" y="2412"/>
                  </a:lnTo>
                  <a:lnTo>
                    <a:pt x="10578" y="110"/>
                  </a:lnTo>
                  <a:lnTo>
                    <a:pt x="9783"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28"/>
            <p:cNvSpPr/>
            <p:nvPr/>
          </p:nvSpPr>
          <p:spPr>
            <a:xfrm>
              <a:off x="11541464" y="894899"/>
              <a:ext cx="215802" cy="248367"/>
            </a:xfrm>
            <a:custGeom>
              <a:rect b="b" l="l" r="r" t="t"/>
              <a:pathLst>
                <a:path extrusionOk="0" h="8359" w="7263">
                  <a:moveTo>
                    <a:pt x="7153" y="1"/>
                  </a:moveTo>
                  <a:lnTo>
                    <a:pt x="4111" y="2138"/>
                  </a:lnTo>
                  <a:lnTo>
                    <a:pt x="56" y="6687"/>
                  </a:lnTo>
                  <a:lnTo>
                    <a:pt x="1" y="7399"/>
                  </a:lnTo>
                  <a:lnTo>
                    <a:pt x="1" y="7975"/>
                  </a:lnTo>
                  <a:lnTo>
                    <a:pt x="1" y="8194"/>
                  </a:lnTo>
                  <a:lnTo>
                    <a:pt x="28" y="8359"/>
                  </a:lnTo>
                  <a:lnTo>
                    <a:pt x="905" y="7016"/>
                  </a:lnTo>
                  <a:lnTo>
                    <a:pt x="2028" y="5399"/>
                  </a:lnTo>
                  <a:lnTo>
                    <a:pt x="2631" y="4577"/>
                  </a:lnTo>
                  <a:lnTo>
                    <a:pt x="3207" y="3810"/>
                  </a:lnTo>
                  <a:lnTo>
                    <a:pt x="3755" y="3152"/>
                  </a:lnTo>
                  <a:lnTo>
                    <a:pt x="4001" y="2878"/>
                  </a:lnTo>
                  <a:lnTo>
                    <a:pt x="4221" y="2659"/>
                  </a:lnTo>
                  <a:lnTo>
                    <a:pt x="4933" y="2001"/>
                  </a:lnTo>
                  <a:lnTo>
                    <a:pt x="5728" y="1316"/>
                  </a:lnTo>
                  <a:lnTo>
                    <a:pt x="726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28"/>
            <p:cNvSpPr/>
            <p:nvPr/>
          </p:nvSpPr>
          <p:spPr>
            <a:xfrm>
              <a:off x="11484476" y="625407"/>
              <a:ext cx="85513" cy="338752"/>
            </a:xfrm>
            <a:custGeom>
              <a:rect b="b" l="l" r="r" t="t"/>
              <a:pathLst>
                <a:path extrusionOk="0" h="11401" w="2878">
                  <a:moveTo>
                    <a:pt x="2083" y="1"/>
                  </a:moveTo>
                  <a:lnTo>
                    <a:pt x="1" y="11400"/>
                  </a:lnTo>
                  <a:lnTo>
                    <a:pt x="83" y="11236"/>
                  </a:lnTo>
                  <a:lnTo>
                    <a:pt x="302" y="10825"/>
                  </a:lnTo>
                  <a:lnTo>
                    <a:pt x="631" y="10194"/>
                  </a:lnTo>
                  <a:lnTo>
                    <a:pt x="768" y="9783"/>
                  </a:lnTo>
                  <a:lnTo>
                    <a:pt x="932" y="9372"/>
                  </a:lnTo>
                  <a:lnTo>
                    <a:pt x="1124" y="8742"/>
                  </a:lnTo>
                  <a:lnTo>
                    <a:pt x="1316" y="7838"/>
                  </a:lnTo>
                  <a:lnTo>
                    <a:pt x="1727" y="5591"/>
                  </a:lnTo>
                  <a:lnTo>
                    <a:pt x="2083" y="3563"/>
                  </a:lnTo>
                  <a:lnTo>
                    <a:pt x="2220" y="2686"/>
                  </a:lnTo>
                  <a:lnTo>
                    <a:pt x="2713" y="2412"/>
                  </a:lnTo>
                  <a:lnTo>
                    <a:pt x="2878" y="110"/>
                  </a:lnTo>
                  <a:lnTo>
                    <a:pt x="20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28"/>
            <p:cNvSpPr/>
            <p:nvPr/>
          </p:nvSpPr>
          <p:spPr>
            <a:xfrm>
              <a:off x="11555310" y="713356"/>
              <a:ext cx="113205" cy="132726"/>
            </a:xfrm>
            <a:custGeom>
              <a:rect b="b" l="l" r="r" t="t"/>
              <a:pathLst>
                <a:path extrusionOk="0" h="4467" w="3810">
                  <a:moveTo>
                    <a:pt x="3453" y="0"/>
                  </a:moveTo>
                  <a:lnTo>
                    <a:pt x="3207" y="110"/>
                  </a:lnTo>
                  <a:lnTo>
                    <a:pt x="2933" y="302"/>
                  </a:lnTo>
                  <a:lnTo>
                    <a:pt x="2302" y="767"/>
                  </a:lnTo>
                  <a:lnTo>
                    <a:pt x="2330" y="1398"/>
                  </a:lnTo>
                  <a:lnTo>
                    <a:pt x="1" y="3700"/>
                  </a:lnTo>
                  <a:lnTo>
                    <a:pt x="28" y="4467"/>
                  </a:lnTo>
                  <a:lnTo>
                    <a:pt x="631" y="3700"/>
                  </a:lnTo>
                  <a:lnTo>
                    <a:pt x="1261" y="2960"/>
                  </a:lnTo>
                  <a:lnTo>
                    <a:pt x="1919" y="2275"/>
                  </a:lnTo>
                  <a:lnTo>
                    <a:pt x="2494" y="1672"/>
                  </a:lnTo>
                  <a:lnTo>
                    <a:pt x="3453" y="740"/>
                  </a:lnTo>
                  <a:lnTo>
                    <a:pt x="3809" y="384"/>
                  </a:lnTo>
                  <a:lnTo>
                    <a:pt x="3453" y="0"/>
                  </a:lnTo>
                  <a:close/>
                </a:path>
              </a:pathLst>
            </a:custGeom>
            <a:solidFill>
              <a:srgbClr val="260B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28"/>
            <p:cNvSpPr/>
            <p:nvPr/>
          </p:nvSpPr>
          <p:spPr>
            <a:xfrm>
              <a:off x="11332229" y="682395"/>
              <a:ext cx="62723" cy="136826"/>
            </a:xfrm>
            <a:custGeom>
              <a:rect b="b" l="l" r="r" t="t"/>
              <a:pathLst>
                <a:path extrusionOk="0" h="4605" w="2111">
                  <a:moveTo>
                    <a:pt x="795" y="1"/>
                  </a:moveTo>
                  <a:lnTo>
                    <a:pt x="0" y="439"/>
                  </a:lnTo>
                  <a:lnTo>
                    <a:pt x="494" y="1563"/>
                  </a:lnTo>
                  <a:lnTo>
                    <a:pt x="1014" y="2769"/>
                  </a:lnTo>
                  <a:lnTo>
                    <a:pt x="1617" y="4221"/>
                  </a:lnTo>
                  <a:lnTo>
                    <a:pt x="2110" y="4604"/>
                  </a:lnTo>
                  <a:lnTo>
                    <a:pt x="2110" y="4604"/>
                  </a:lnTo>
                  <a:lnTo>
                    <a:pt x="1124" y="1919"/>
                  </a:lnTo>
                  <a:lnTo>
                    <a:pt x="1836" y="2056"/>
                  </a:lnTo>
                  <a:lnTo>
                    <a:pt x="1836" y="2056"/>
                  </a:lnTo>
                  <a:lnTo>
                    <a:pt x="795" y="1"/>
                  </a:lnTo>
                  <a:close/>
                </a:path>
              </a:pathLst>
            </a:custGeom>
            <a:solidFill>
              <a:srgbClr val="260B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28"/>
            <p:cNvSpPr/>
            <p:nvPr/>
          </p:nvSpPr>
          <p:spPr>
            <a:xfrm>
              <a:off x="11259760" y="741018"/>
              <a:ext cx="202758" cy="391670"/>
            </a:xfrm>
            <a:custGeom>
              <a:rect b="b" l="l" r="r" t="t"/>
              <a:pathLst>
                <a:path extrusionOk="0" h="13182" w="6824">
                  <a:moveTo>
                    <a:pt x="110" y="1"/>
                  </a:moveTo>
                  <a:lnTo>
                    <a:pt x="1" y="193"/>
                  </a:lnTo>
                  <a:lnTo>
                    <a:pt x="4741" y="4056"/>
                  </a:lnTo>
                  <a:lnTo>
                    <a:pt x="5015" y="4796"/>
                  </a:lnTo>
                  <a:lnTo>
                    <a:pt x="5262" y="5536"/>
                  </a:lnTo>
                  <a:lnTo>
                    <a:pt x="5399" y="6057"/>
                  </a:lnTo>
                  <a:lnTo>
                    <a:pt x="5508" y="6687"/>
                  </a:lnTo>
                  <a:lnTo>
                    <a:pt x="5591" y="7372"/>
                  </a:lnTo>
                  <a:lnTo>
                    <a:pt x="5673" y="8167"/>
                  </a:lnTo>
                  <a:lnTo>
                    <a:pt x="5700" y="8989"/>
                  </a:lnTo>
                  <a:lnTo>
                    <a:pt x="5755" y="9893"/>
                  </a:lnTo>
                  <a:lnTo>
                    <a:pt x="5782" y="11729"/>
                  </a:lnTo>
                  <a:lnTo>
                    <a:pt x="6796" y="13181"/>
                  </a:lnTo>
                  <a:lnTo>
                    <a:pt x="6824" y="12551"/>
                  </a:lnTo>
                  <a:lnTo>
                    <a:pt x="6824" y="11071"/>
                  </a:lnTo>
                  <a:lnTo>
                    <a:pt x="6796" y="10194"/>
                  </a:lnTo>
                  <a:lnTo>
                    <a:pt x="6769" y="9345"/>
                  </a:lnTo>
                  <a:lnTo>
                    <a:pt x="6687" y="8578"/>
                  </a:lnTo>
                  <a:lnTo>
                    <a:pt x="6632" y="8249"/>
                  </a:lnTo>
                  <a:lnTo>
                    <a:pt x="6577" y="7975"/>
                  </a:lnTo>
                  <a:lnTo>
                    <a:pt x="6440" y="7454"/>
                  </a:lnTo>
                  <a:lnTo>
                    <a:pt x="6221" y="6797"/>
                  </a:lnTo>
                  <a:lnTo>
                    <a:pt x="5782" y="5454"/>
                  </a:lnTo>
                  <a:lnTo>
                    <a:pt x="5344" y="4330"/>
                  </a:lnTo>
                  <a:lnTo>
                    <a:pt x="5180" y="3974"/>
                  </a:lnTo>
                  <a:lnTo>
                    <a:pt x="5125" y="3865"/>
                  </a:lnTo>
                  <a:lnTo>
                    <a:pt x="5070" y="3810"/>
                  </a:lnTo>
                  <a:lnTo>
                    <a:pt x="3070" y="2275"/>
                  </a:lnTo>
                  <a:lnTo>
                    <a:pt x="11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28"/>
            <p:cNvSpPr/>
            <p:nvPr/>
          </p:nvSpPr>
          <p:spPr>
            <a:xfrm>
              <a:off x="11255690" y="853391"/>
              <a:ext cx="208463" cy="473885"/>
            </a:xfrm>
            <a:custGeom>
              <a:rect b="b" l="l" r="r" t="t"/>
              <a:pathLst>
                <a:path extrusionOk="0" h="15949" w="7016">
                  <a:moveTo>
                    <a:pt x="28" y="0"/>
                  </a:moveTo>
                  <a:lnTo>
                    <a:pt x="1" y="83"/>
                  </a:lnTo>
                  <a:lnTo>
                    <a:pt x="658" y="1425"/>
                  </a:lnTo>
                  <a:lnTo>
                    <a:pt x="2275" y="4604"/>
                  </a:lnTo>
                  <a:lnTo>
                    <a:pt x="5865" y="11728"/>
                  </a:lnTo>
                  <a:lnTo>
                    <a:pt x="5782" y="13318"/>
                  </a:lnTo>
                  <a:lnTo>
                    <a:pt x="5728" y="14606"/>
                  </a:lnTo>
                  <a:lnTo>
                    <a:pt x="5673" y="15757"/>
                  </a:lnTo>
                  <a:lnTo>
                    <a:pt x="7015" y="15948"/>
                  </a:lnTo>
                  <a:lnTo>
                    <a:pt x="7015" y="10989"/>
                  </a:lnTo>
                  <a:lnTo>
                    <a:pt x="5865" y="9180"/>
                  </a:lnTo>
                  <a:lnTo>
                    <a:pt x="4769" y="7426"/>
                  </a:lnTo>
                  <a:lnTo>
                    <a:pt x="3645" y="5618"/>
                  </a:lnTo>
                  <a:lnTo>
                    <a:pt x="2768" y="4165"/>
                  </a:lnTo>
                  <a:lnTo>
                    <a:pt x="1754" y="2576"/>
                  </a:lnTo>
                  <a:lnTo>
                    <a:pt x="795" y="1124"/>
                  </a:lnTo>
                  <a:lnTo>
                    <a:pt x="2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28"/>
            <p:cNvSpPr/>
            <p:nvPr/>
          </p:nvSpPr>
          <p:spPr>
            <a:xfrm>
              <a:off x="10967478" y="200399"/>
              <a:ext cx="1001460" cy="758055"/>
            </a:xfrm>
            <a:custGeom>
              <a:rect b="b" l="l" r="r" t="t"/>
              <a:pathLst>
                <a:path extrusionOk="0" h="25513" w="33705">
                  <a:moveTo>
                    <a:pt x="16770" y="1"/>
                  </a:moveTo>
                  <a:lnTo>
                    <a:pt x="16469" y="28"/>
                  </a:lnTo>
                  <a:lnTo>
                    <a:pt x="16222" y="56"/>
                  </a:lnTo>
                  <a:lnTo>
                    <a:pt x="15948" y="111"/>
                  </a:lnTo>
                  <a:lnTo>
                    <a:pt x="15702" y="165"/>
                  </a:lnTo>
                  <a:lnTo>
                    <a:pt x="15482" y="275"/>
                  </a:lnTo>
                  <a:lnTo>
                    <a:pt x="15236" y="385"/>
                  </a:lnTo>
                  <a:lnTo>
                    <a:pt x="15044" y="522"/>
                  </a:lnTo>
                  <a:lnTo>
                    <a:pt x="14825" y="659"/>
                  </a:lnTo>
                  <a:lnTo>
                    <a:pt x="14469" y="987"/>
                  </a:lnTo>
                  <a:lnTo>
                    <a:pt x="14112" y="1344"/>
                  </a:lnTo>
                  <a:lnTo>
                    <a:pt x="13838" y="1727"/>
                  </a:lnTo>
                  <a:lnTo>
                    <a:pt x="13564" y="2111"/>
                  </a:lnTo>
                  <a:lnTo>
                    <a:pt x="13372" y="2495"/>
                  </a:lnTo>
                  <a:lnTo>
                    <a:pt x="13181" y="2878"/>
                  </a:lnTo>
                  <a:lnTo>
                    <a:pt x="13044" y="3207"/>
                  </a:lnTo>
                  <a:lnTo>
                    <a:pt x="12852" y="3700"/>
                  </a:lnTo>
                  <a:lnTo>
                    <a:pt x="12797" y="3892"/>
                  </a:lnTo>
                  <a:lnTo>
                    <a:pt x="11838" y="3892"/>
                  </a:lnTo>
                  <a:lnTo>
                    <a:pt x="11482" y="3919"/>
                  </a:lnTo>
                  <a:lnTo>
                    <a:pt x="11125" y="3974"/>
                  </a:lnTo>
                  <a:lnTo>
                    <a:pt x="10769" y="4084"/>
                  </a:lnTo>
                  <a:lnTo>
                    <a:pt x="10605" y="4139"/>
                  </a:lnTo>
                  <a:lnTo>
                    <a:pt x="10468" y="4221"/>
                  </a:lnTo>
                  <a:lnTo>
                    <a:pt x="10358" y="4303"/>
                  </a:lnTo>
                  <a:lnTo>
                    <a:pt x="10276" y="4385"/>
                  </a:lnTo>
                  <a:lnTo>
                    <a:pt x="10221" y="4495"/>
                  </a:lnTo>
                  <a:lnTo>
                    <a:pt x="10194" y="4604"/>
                  </a:lnTo>
                  <a:lnTo>
                    <a:pt x="10166" y="4824"/>
                  </a:lnTo>
                  <a:lnTo>
                    <a:pt x="10194" y="5016"/>
                  </a:lnTo>
                  <a:lnTo>
                    <a:pt x="10249" y="5207"/>
                  </a:lnTo>
                  <a:lnTo>
                    <a:pt x="10303" y="5372"/>
                  </a:lnTo>
                  <a:lnTo>
                    <a:pt x="10057" y="5372"/>
                  </a:lnTo>
                  <a:lnTo>
                    <a:pt x="9783" y="5399"/>
                  </a:lnTo>
                  <a:lnTo>
                    <a:pt x="9454" y="5454"/>
                  </a:lnTo>
                  <a:lnTo>
                    <a:pt x="9125" y="5536"/>
                  </a:lnTo>
                  <a:lnTo>
                    <a:pt x="8824" y="5646"/>
                  </a:lnTo>
                  <a:lnTo>
                    <a:pt x="8687" y="5728"/>
                  </a:lnTo>
                  <a:lnTo>
                    <a:pt x="8550" y="5810"/>
                  </a:lnTo>
                  <a:lnTo>
                    <a:pt x="8440" y="5892"/>
                  </a:lnTo>
                  <a:lnTo>
                    <a:pt x="8385" y="6002"/>
                  </a:lnTo>
                  <a:lnTo>
                    <a:pt x="8330" y="6112"/>
                  </a:lnTo>
                  <a:lnTo>
                    <a:pt x="8330" y="6249"/>
                  </a:lnTo>
                  <a:lnTo>
                    <a:pt x="8330" y="6386"/>
                  </a:lnTo>
                  <a:lnTo>
                    <a:pt x="8385" y="6550"/>
                  </a:lnTo>
                  <a:lnTo>
                    <a:pt x="8604" y="7153"/>
                  </a:lnTo>
                  <a:lnTo>
                    <a:pt x="8632" y="7317"/>
                  </a:lnTo>
                  <a:lnTo>
                    <a:pt x="8659" y="7454"/>
                  </a:lnTo>
                  <a:lnTo>
                    <a:pt x="8659" y="7591"/>
                  </a:lnTo>
                  <a:lnTo>
                    <a:pt x="8632" y="7701"/>
                  </a:lnTo>
                  <a:lnTo>
                    <a:pt x="8550" y="7838"/>
                  </a:lnTo>
                  <a:lnTo>
                    <a:pt x="8440" y="7920"/>
                  </a:lnTo>
                  <a:lnTo>
                    <a:pt x="8276" y="8002"/>
                  </a:lnTo>
                  <a:lnTo>
                    <a:pt x="8056" y="8057"/>
                  </a:lnTo>
                  <a:lnTo>
                    <a:pt x="7536" y="8139"/>
                  </a:lnTo>
                  <a:lnTo>
                    <a:pt x="7015" y="8167"/>
                  </a:lnTo>
                  <a:lnTo>
                    <a:pt x="6494" y="8194"/>
                  </a:lnTo>
                  <a:lnTo>
                    <a:pt x="5974" y="8222"/>
                  </a:lnTo>
                  <a:lnTo>
                    <a:pt x="5727" y="8276"/>
                  </a:lnTo>
                  <a:lnTo>
                    <a:pt x="5481" y="8331"/>
                  </a:lnTo>
                  <a:lnTo>
                    <a:pt x="5261" y="8386"/>
                  </a:lnTo>
                  <a:lnTo>
                    <a:pt x="5042" y="8468"/>
                  </a:lnTo>
                  <a:lnTo>
                    <a:pt x="4823" y="8578"/>
                  </a:lnTo>
                  <a:lnTo>
                    <a:pt x="4631" y="8742"/>
                  </a:lnTo>
                  <a:lnTo>
                    <a:pt x="4467" y="8907"/>
                  </a:lnTo>
                  <a:lnTo>
                    <a:pt x="4302" y="9126"/>
                  </a:lnTo>
                  <a:lnTo>
                    <a:pt x="4138" y="9345"/>
                  </a:lnTo>
                  <a:lnTo>
                    <a:pt x="4056" y="9564"/>
                  </a:lnTo>
                  <a:lnTo>
                    <a:pt x="3973" y="9783"/>
                  </a:lnTo>
                  <a:lnTo>
                    <a:pt x="3919" y="9975"/>
                  </a:lnTo>
                  <a:lnTo>
                    <a:pt x="3864" y="10140"/>
                  </a:lnTo>
                  <a:lnTo>
                    <a:pt x="3864" y="10304"/>
                  </a:lnTo>
                  <a:lnTo>
                    <a:pt x="3864" y="10606"/>
                  </a:lnTo>
                  <a:lnTo>
                    <a:pt x="3919" y="10825"/>
                  </a:lnTo>
                  <a:lnTo>
                    <a:pt x="3973" y="11017"/>
                  </a:lnTo>
                  <a:lnTo>
                    <a:pt x="4056" y="11154"/>
                  </a:lnTo>
                  <a:lnTo>
                    <a:pt x="3919" y="11126"/>
                  </a:lnTo>
                  <a:lnTo>
                    <a:pt x="3590" y="11126"/>
                  </a:lnTo>
                  <a:lnTo>
                    <a:pt x="3069" y="11154"/>
                  </a:lnTo>
                  <a:lnTo>
                    <a:pt x="2795" y="11181"/>
                  </a:lnTo>
                  <a:lnTo>
                    <a:pt x="2466" y="11208"/>
                  </a:lnTo>
                  <a:lnTo>
                    <a:pt x="2165" y="11291"/>
                  </a:lnTo>
                  <a:lnTo>
                    <a:pt x="1836" y="11373"/>
                  </a:lnTo>
                  <a:lnTo>
                    <a:pt x="1507" y="11510"/>
                  </a:lnTo>
                  <a:lnTo>
                    <a:pt x="1206" y="11674"/>
                  </a:lnTo>
                  <a:lnTo>
                    <a:pt x="904" y="11866"/>
                  </a:lnTo>
                  <a:lnTo>
                    <a:pt x="630" y="12085"/>
                  </a:lnTo>
                  <a:lnTo>
                    <a:pt x="411" y="12387"/>
                  </a:lnTo>
                  <a:lnTo>
                    <a:pt x="192" y="12715"/>
                  </a:lnTo>
                  <a:lnTo>
                    <a:pt x="137" y="12880"/>
                  </a:lnTo>
                  <a:lnTo>
                    <a:pt x="28" y="13181"/>
                  </a:lnTo>
                  <a:lnTo>
                    <a:pt x="0" y="13483"/>
                  </a:lnTo>
                  <a:lnTo>
                    <a:pt x="0" y="13729"/>
                  </a:lnTo>
                  <a:lnTo>
                    <a:pt x="55" y="13976"/>
                  </a:lnTo>
                  <a:lnTo>
                    <a:pt x="165" y="14168"/>
                  </a:lnTo>
                  <a:lnTo>
                    <a:pt x="274" y="14360"/>
                  </a:lnTo>
                  <a:lnTo>
                    <a:pt x="439" y="14524"/>
                  </a:lnTo>
                  <a:lnTo>
                    <a:pt x="603" y="14661"/>
                  </a:lnTo>
                  <a:lnTo>
                    <a:pt x="767" y="14771"/>
                  </a:lnTo>
                  <a:lnTo>
                    <a:pt x="932" y="14880"/>
                  </a:lnTo>
                  <a:lnTo>
                    <a:pt x="1261" y="15017"/>
                  </a:lnTo>
                  <a:lnTo>
                    <a:pt x="1480" y="15127"/>
                  </a:lnTo>
                  <a:lnTo>
                    <a:pt x="1589" y="15127"/>
                  </a:lnTo>
                  <a:lnTo>
                    <a:pt x="1562" y="15236"/>
                  </a:lnTo>
                  <a:lnTo>
                    <a:pt x="1507" y="15456"/>
                  </a:lnTo>
                  <a:lnTo>
                    <a:pt x="1480" y="15620"/>
                  </a:lnTo>
                  <a:lnTo>
                    <a:pt x="1480" y="15812"/>
                  </a:lnTo>
                  <a:lnTo>
                    <a:pt x="1507" y="16004"/>
                  </a:lnTo>
                  <a:lnTo>
                    <a:pt x="1562" y="16223"/>
                  </a:lnTo>
                  <a:lnTo>
                    <a:pt x="1644" y="16470"/>
                  </a:lnTo>
                  <a:lnTo>
                    <a:pt x="1754" y="16689"/>
                  </a:lnTo>
                  <a:lnTo>
                    <a:pt x="1946" y="16935"/>
                  </a:lnTo>
                  <a:lnTo>
                    <a:pt x="2165" y="17155"/>
                  </a:lnTo>
                  <a:lnTo>
                    <a:pt x="2439" y="17374"/>
                  </a:lnTo>
                  <a:lnTo>
                    <a:pt x="2795" y="17593"/>
                  </a:lnTo>
                  <a:lnTo>
                    <a:pt x="3234" y="17785"/>
                  </a:lnTo>
                  <a:lnTo>
                    <a:pt x="3727" y="17949"/>
                  </a:lnTo>
                  <a:lnTo>
                    <a:pt x="4001" y="18004"/>
                  </a:lnTo>
                  <a:lnTo>
                    <a:pt x="4247" y="18059"/>
                  </a:lnTo>
                  <a:lnTo>
                    <a:pt x="4494" y="18086"/>
                  </a:lnTo>
                  <a:lnTo>
                    <a:pt x="4741" y="18086"/>
                  </a:lnTo>
                  <a:lnTo>
                    <a:pt x="5152" y="18059"/>
                  </a:lnTo>
                  <a:lnTo>
                    <a:pt x="5535" y="17977"/>
                  </a:lnTo>
                  <a:lnTo>
                    <a:pt x="5864" y="17867"/>
                  </a:lnTo>
                  <a:lnTo>
                    <a:pt x="6166" y="17675"/>
                  </a:lnTo>
                  <a:lnTo>
                    <a:pt x="6467" y="17483"/>
                  </a:lnTo>
                  <a:lnTo>
                    <a:pt x="6714" y="17264"/>
                  </a:lnTo>
                  <a:lnTo>
                    <a:pt x="7207" y="16798"/>
                  </a:lnTo>
                  <a:lnTo>
                    <a:pt x="7645" y="16360"/>
                  </a:lnTo>
                  <a:lnTo>
                    <a:pt x="7892" y="16196"/>
                  </a:lnTo>
                  <a:lnTo>
                    <a:pt x="8139" y="16031"/>
                  </a:lnTo>
                  <a:lnTo>
                    <a:pt x="8413" y="15922"/>
                  </a:lnTo>
                  <a:lnTo>
                    <a:pt x="8687" y="15867"/>
                  </a:lnTo>
                  <a:lnTo>
                    <a:pt x="8988" y="15867"/>
                  </a:lnTo>
                  <a:lnTo>
                    <a:pt x="9207" y="15894"/>
                  </a:lnTo>
                  <a:lnTo>
                    <a:pt x="9427" y="15949"/>
                  </a:lnTo>
                  <a:lnTo>
                    <a:pt x="9591" y="16031"/>
                  </a:lnTo>
                  <a:lnTo>
                    <a:pt x="9728" y="16141"/>
                  </a:lnTo>
                  <a:lnTo>
                    <a:pt x="9865" y="16278"/>
                  </a:lnTo>
                  <a:lnTo>
                    <a:pt x="9975" y="16415"/>
                  </a:lnTo>
                  <a:lnTo>
                    <a:pt x="10084" y="16579"/>
                  </a:lnTo>
                  <a:lnTo>
                    <a:pt x="10276" y="16908"/>
                  </a:lnTo>
                  <a:lnTo>
                    <a:pt x="10468" y="17209"/>
                  </a:lnTo>
                  <a:lnTo>
                    <a:pt x="10605" y="17346"/>
                  </a:lnTo>
                  <a:lnTo>
                    <a:pt x="10742" y="17483"/>
                  </a:lnTo>
                  <a:lnTo>
                    <a:pt x="10906" y="17593"/>
                  </a:lnTo>
                  <a:lnTo>
                    <a:pt x="11098" y="17675"/>
                  </a:lnTo>
                  <a:lnTo>
                    <a:pt x="11290" y="17730"/>
                  </a:lnTo>
                  <a:lnTo>
                    <a:pt x="11482" y="17757"/>
                  </a:lnTo>
                  <a:lnTo>
                    <a:pt x="11673" y="17757"/>
                  </a:lnTo>
                  <a:lnTo>
                    <a:pt x="11838" y="17730"/>
                  </a:lnTo>
                  <a:lnTo>
                    <a:pt x="12002" y="17703"/>
                  </a:lnTo>
                  <a:lnTo>
                    <a:pt x="12167" y="17675"/>
                  </a:lnTo>
                  <a:lnTo>
                    <a:pt x="12441" y="17538"/>
                  </a:lnTo>
                  <a:lnTo>
                    <a:pt x="12660" y="17429"/>
                  </a:lnTo>
                  <a:lnTo>
                    <a:pt x="12824" y="17292"/>
                  </a:lnTo>
                  <a:lnTo>
                    <a:pt x="12961" y="17155"/>
                  </a:lnTo>
                  <a:lnTo>
                    <a:pt x="13208" y="17346"/>
                  </a:lnTo>
                  <a:lnTo>
                    <a:pt x="13482" y="17483"/>
                  </a:lnTo>
                  <a:lnTo>
                    <a:pt x="13838" y="17648"/>
                  </a:lnTo>
                  <a:lnTo>
                    <a:pt x="14030" y="17730"/>
                  </a:lnTo>
                  <a:lnTo>
                    <a:pt x="14277" y="17785"/>
                  </a:lnTo>
                  <a:lnTo>
                    <a:pt x="14523" y="17812"/>
                  </a:lnTo>
                  <a:lnTo>
                    <a:pt x="14770" y="17840"/>
                  </a:lnTo>
                  <a:lnTo>
                    <a:pt x="15044" y="17812"/>
                  </a:lnTo>
                  <a:lnTo>
                    <a:pt x="15318" y="17785"/>
                  </a:lnTo>
                  <a:lnTo>
                    <a:pt x="15619" y="17703"/>
                  </a:lnTo>
                  <a:lnTo>
                    <a:pt x="15893" y="17566"/>
                  </a:lnTo>
                  <a:lnTo>
                    <a:pt x="16195" y="17429"/>
                  </a:lnTo>
                  <a:lnTo>
                    <a:pt x="16414" y="17237"/>
                  </a:lnTo>
                  <a:lnTo>
                    <a:pt x="16606" y="17045"/>
                  </a:lnTo>
                  <a:lnTo>
                    <a:pt x="16770" y="16853"/>
                  </a:lnTo>
                  <a:lnTo>
                    <a:pt x="16907" y="16661"/>
                  </a:lnTo>
                  <a:lnTo>
                    <a:pt x="16990" y="16470"/>
                  </a:lnTo>
                  <a:lnTo>
                    <a:pt x="17072" y="16250"/>
                  </a:lnTo>
                  <a:lnTo>
                    <a:pt x="17099" y="16059"/>
                  </a:lnTo>
                  <a:lnTo>
                    <a:pt x="17154" y="15702"/>
                  </a:lnTo>
                  <a:lnTo>
                    <a:pt x="17127" y="15401"/>
                  </a:lnTo>
                  <a:lnTo>
                    <a:pt x="17099" y="15127"/>
                  </a:lnTo>
                  <a:lnTo>
                    <a:pt x="17127" y="15209"/>
                  </a:lnTo>
                  <a:lnTo>
                    <a:pt x="17264" y="15401"/>
                  </a:lnTo>
                  <a:lnTo>
                    <a:pt x="17373" y="15510"/>
                  </a:lnTo>
                  <a:lnTo>
                    <a:pt x="17510" y="15620"/>
                  </a:lnTo>
                  <a:lnTo>
                    <a:pt x="17675" y="15730"/>
                  </a:lnTo>
                  <a:lnTo>
                    <a:pt x="17866" y="15839"/>
                  </a:lnTo>
                  <a:lnTo>
                    <a:pt x="18086" y="15949"/>
                  </a:lnTo>
                  <a:lnTo>
                    <a:pt x="18360" y="16004"/>
                  </a:lnTo>
                  <a:lnTo>
                    <a:pt x="18661" y="16059"/>
                  </a:lnTo>
                  <a:lnTo>
                    <a:pt x="18990" y="16059"/>
                  </a:lnTo>
                  <a:lnTo>
                    <a:pt x="19374" y="16004"/>
                  </a:lnTo>
                  <a:lnTo>
                    <a:pt x="19785" y="15922"/>
                  </a:lnTo>
                  <a:lnTo>
                    <a:pt x="20250" y="15757"/>
                  </a:lnTo>
                  <a:lnTo>
                    <a:pt x="20771" y="15565"/>
                  </a:lnTo>
                  <a:lnTo>
                    <a:pt x="20881" y="15839"/>
                  </a:lnTo>
                  <a:lnTo>
                    <a:pt x="21018" y="16141"/>
                  </a:lnTo>
                  <a:lnTo>
                    <a:pt x="21209" y="16470"/>
                  </a:lnTo>
                  <a:lnTo>
                    <a:pt x="21456" y="16853"/>
                  </a:lnTo>
                  <a:lnTo>
                    <a:pt x="21620" y="17018"/>
                  </a:lnTo>
                  <a:lnTo>
                    <a:pt x="21785" y="17182"/>
                  </a:lnTo>
                  <a:lnTo>
                    <a:pt x="22004" y="17319"/>
                  </a:lnTo>
                  <a:lnTo>
                    <a:pt x="22196" y="17456"/>
                  </a:lnTo>
                  <a:lnTo>
                    <a:pt x="22443" y="17538"/>
                  </a:lnTo>
                  <a:lnTo>
                    <a:pt x="22689" y="17620"/>
                  </a:lnTo>
                  <a:lnTo>
                    <a:pt x="22717" y="17949"/>
                  </a:lnTo>
                  <a:lnTo>
                    <a:pt x="22744" y="18278"/>
                  </a:lnTo>
                  <a:lnTo>
                    <a:pt x="22799" y="18717"/>
                  </a:lnTo>
                  <a:lnTo>
                    <a:pt x="22936" y="19182"/>
                  </a:lnTo>
                  <a:lnTo>
                    <a:pt x="23018" y="19402"/>
                  </a:lnTo>
                  <a:lnTo>
                    <a:pt x="23128" y="19621"/>
                  </a:lnTo>
                  <a:lnTo>
                    <a:pt x="23265" y="19840"/>
                  </a:lnTo>
                  <a:lnTo>
                    <a:pt x="23402" y="20059"/>
                  </a:lnTo>
                  <a:lnTo>
                    <a:pt x="23593" y="20251"/>
                  </a:lnTo>
                  <a:lnTo>
                    <a:pt x="23813" y="20415"/>
                  </a:lnTo>
                  <a:lnTo>
                    <a:pt x="23785" y="20525"/>
                  </a:lnTo>
                  <a:lnTo>
                    <a:pt x="23703" y="20799"/>
                  </a:lnTo>
                  <a:lnTo>
                    <a:pt x="23676" y="21210"/>
                  </a:lnTo>
                  <a:lnTo>
                    <a:pt x="23676" y="21457"/>
                  </a:lnTo>
                  <a:lnTo>
                    <a:pt x="23703" y="21731"/>
                  </a:lnTo>
                  <a:lnTo>
                    <a:pt x="23758" y="22005"/>
                  </a:lnTo>
                  <a:lnTo>
                    <a:pt x="23840" y="22279"/>
                  </a:lnTo>
                  <a:lnTo>
                    <a:pt x="23950" y="22553"/>
                  </a:lnTo>
                  <a:lnTo>
                    <a:pt x="24114" y="22827"/>
                  </a:lnTo>
                  <a:lnTo>
                    <a:pt x="24333" y="23073"/>
                  </a:lnTo>
                  <a:lnTo>
                    <a:pt x="24580" y="23320"/>
                  </a:lnTo>
                  <a:lnTo>
                    <a:pt x="24909" y="23539"/>
                  </a:lnTo>
                  <a:lnTo>
                    <a:pt x="25320" y="23731"/>
                  </a:lnTo>
                  <a:lnTo>
                    <a:pt x="25457" y="23841"/>
                  </a:lnTo>
                  <a:lnTo>
                    <a:pt x="25621" y="23950"/>
                  </a:lnTo>
                  <a:lnTo>
                    <a:pt x="25840" y="24060"/>
                  </a:lnTo>
                  <a:lnTo>
                    <a:pt x="26060" y="24170"/>
                  </a:lnTo>
                  <a:lnTo>
                    <a:pt x="26334" y="24252"/>
                  </a:lnTo>
                  <a:lnTo>
                    <a:pt x="26635" y="24279"/>
                  </a:lnTo>
                  <a:lnTo>
                    <a:pt x="26772" y="24252"/>
                  </a:lnTo>
                  <a:lnTo>
                    <a:pt x="26937" y="24224"/>
                  </a:lnTo>
                  <a:lnTo>
                    <a:pt x="27019" y="24307"/>
                  </a:lnTo>
                  <a:lnTo>
                    <a:pt x="27238" y="24553"/>
                  </a:lnTo>
                  <a:lnTo>
                    <a:pt x="27622" y="24855"/>
                  </a:lnTo>
                  <a:lnTo>
                    <a:pt x="27868" y="24992"/>
                  </a:lnTo>
                  <a:lnTo>
                    <a:pt x="28142" y="25156"/>
                  </a:lnTo>
                  <a:lnTo>
                    <a:pt x="28444" y="25293"/>
                  </a:lnTo>
                  <a:lnTo>
                    <a:pt x="28800" y="25403"/>
                  </a:lnTo>
                  <a:lnTo>
                    <a:pt x="29156" y="25457"/>
                  </a:lnTo>
                  <a:lnTo>
                    <a:pt x="29540" y="25512"/>
                  </a:lnTo>
                  <a:lnTo>
                    <a:pt x="29951" y="25485"/>
                  </a:lnTo>
                  <a:lnTo>
                    <a:pt x="30389" y="25430"/>
                  </a:lnTo>
                  <a:lnTo>
                    <a:pt x="30855" y="25293"/>
                  </a:lnTo>
                  <a:lnTo>
                    <a:pt x="31321" y="25101"/>
                  </a:lnTo>
                  <a:lnTo>
                    <a:pt x="31732" y="24882"/>
                  </a:lnTo>
                  <a:lnTo>
                    <a:pt x="32116" y="24581"/>
                  </a:lnTo>
                  <a:lnTo>
                    <a:pt x="32444" y="24252"/>
                  </a:lnTo>
                  <a:lnTo>
                    <a:pt x="32746" y="23868"/>
                  </a:lnTo>
                  <a:lnTo>
                    <a:pt x="33020" y="23430"/>
                  </a:lnTo>
                  <a:lnTo>
                    <a:pt x="33239" y="22991"/>
                  </a:lnTo>
                  <a:lnTo>
                    <a:pt x="33431" y="22498"/>
                  </a:lnTo>
                  <a:lnTo>
                    <a:pt x="33568" y="21977"/>
                  </a:lnTo>
                  <a:lnTo>
                    <a:pt x="33677" y="21457"/>
                  </a:lnTo>
                  <a:lnTo>
                    <a:pt x="33705" y="20909"/>
                  </a:lnTo>
                  <a:lnTo>
                    <a:pt x="33705" y="20333"/>
                  </a:lnTo>
                  <a:lnTo>
                    <a:pt x="33650" y="19785"/>
                  </a:lnTo>
                  <a:lnTo>
                    <a:pt x="33540" y="19210"/>
                  </a:lnTo>
                  <a:lnTo>
                    <a:pt x="33376" y="18662"/>
                  </a:lnTo>
                  <a:lnTo>
                    <a:pt x="33157" y="18114"/>
                  </a:lnTo>
                  <a:lnTo>
                    <a:pt x="32883" y="17566"/>
                  </a:lnTo>
                  <a:lnTo>
                    <a:pt x="32609" y="17209"/>
                  </a:lnTo>
                  <a:lnTo>
                    <a:pt x="32335" y="16826"/>
                  </a:lnTo>
                  <a:lnTo>
                    <a:pt x="32006" y="16470"/>
                  </a:lnTo>
                  <a:lnTo>
                    <a:pt x="31650" y="16141"/>
                  </a:lnTo>
                  <a:lnTo>
                    <a:pt x="31677" y="16004"/>
                  </a:lnTo>
                  <a:lnTo>
                    <a:pt x="31677" y="15565"/>
                  </a:lnTo>
                  <a:lnTo>
                    <a:pt x="31677" y="14962"/>
                  </a:lnTo>
                  <a:lnTo>
                    <a:pt x="31650" y="14579"/>
                  </a:lnTo>
                  <a:lnTo>
                    <a:pt x="31622" y="14195"/>
                  </a:lnTo>
                  <a:lnTo>
                    <a:pt x="31540" y="13784"/>
                  </a:lnTo>
                  <a:lnTo>
                    <a:pt x="31430" y="13373"/>
                  </a:lnTo>
                  <a:lnTo>
                    <a:pt x="31293" y="12935"/>
                  </a:lnTo>
                  <a:lnTo>
                    <a:pt x="31129" y="12524"/>
                  </a:lnTo>
                  <a:lnTo>
                    <a:pt x="30910" y="12140"/>
                  </a:lnTo>
                  <a:lnTo>
                    <a:pt x="30636" y="11756"/>
                  </a:lnTo>
                  <a:lnTo>
                    <a:pt x="30334" y="11400"/>
                  </a:lnTo>
                  <a:lnTo>
                    <a:pt x="30143" y="11236"/>
                  </a:lnTo>
                  <a:lnTo>
                    <a:pt x="29951" y="11099"/>
                  </a:lnTo>
                  <a:lnTo>
                    <a:pt x="29540" y="10852"/>
                  </a:lnTo>
                  <a:lnTo>
                    <a:pt x="29156" y="10633"/>
                  </a:lnTo>
                  <a:lnTo>
                    <a:pt x="28772" y="10469"/>
                  </a:lnTo>
                  <a:lnTo>
                    <a:pt x="28389" y="10332"/>
                  </a:lnTo>
                  <a:lnTo>
                    <a:pt x="28033" y="10222"/>
                  </a:lnTo>
                  <a:lnTo>
                    <a:pt x="27704" y="10167"/>
                  </a:lnTo>
                  <a:lnTo>
                    <a:pt x="27074" y="10085"/>
                  </a:lnTo>
                  <a:lnTo>
                    <a:pt x="26525" y="10030"/>
                  </a:lnTo>
                  <a:lnTo>
                    <a:pt x="26060" y="9948"/>
                  </a:lnTo>
                  <a:lnTo>
                    <a:pt x="25895" y="9920"/>
                  </a:lnTo>
                  <a:lnTo>
                    <a:pt x="25731" y="9838"/>
                  </a:lnTo>
                  <a:lnTo>
                    <a:pt x="25621" y="9756"/>
                  </a:lnTo>
                  <a:lnTo>
                    <a:pt x="25539" y="9619"/>
                  </a:lnTo>
                  <a:lnTo>
                    <a:pt x="25512" y="9509"/>
                  </a:lnTo>
                  <a:lnTo>
                    <a:pt x="25512" y="9400"/>
                  </a:lnTo>
                  <a:lnTo>
                    <a:pt x="25539" y="9345"/>
                  </a:lnTo>
                  <a:lnTo>
                    <a:pt x="25594" y="9263"/>
                  </a:lnTo>
                  <a:lnTo>
                    <a:pt x="25649" y="9235"/>
                  </a:lnTo>
                  <a:lnTo>
                    <a:pt x="25758" y="9208"/>
                  </a:lnTo>
                  <a:lnTo>
                    <a:pt x="26005" y="9153"/>
                  </a:lnTo>
                  <a:lnTo>
                    <a:pt x="26251" y="9071"/>
                  </a:lnTo>
                  <a:lnTo>
                    <a:pt x="26388" y="9016"/>
                  </a:lnTo>
                  <a:lnTo>
                    <a:pt x="26525" y="8961"/>
                  </a:lnTo>
                  <a:lnTo>
                    <a:pt x="26662" y="8879"/>
                  </a:lnTo>
                  <a:lnTo>
                    <a:pt x="26772" y="8770"/>
                  </a:lnTo>
                  <a:lnTo>
                    <a:pt x="26854" y="8633"/>
                  </a:lnTo>
                  <a:lnTo>
                    <a:pt x="26937" y="8468"/>
                  </a:lnTo>
                  <a:lnTo>
                    <a:pt x="26964" y="8304"/>
                  </a:lnTo>
                  <a:lnTo>
                    <a:pt x="26991" y="8112"/>
                  </a:lnTo>
                  <a:lnTo>
                    <a:pt x="26991" y="7948"/>
                  </a:lnTo>
                  <a:lnTo>
                    <a:pt x="26964" y="7783"/>
                  </a:lnTo>
                  <a:lnTo>
                    <a:pt x="26909" y="7619"/>
                  </a:lnTo>
                  <a:lnTo>
                    <a:pt x="26827" y="7454"/>
                  </a:lnTo>
                  <a:lnTo>
                    <a:pt x="26717" y="7317"/>
                  </a:lnTo>
                  <a:lnTo>
                    <a:pt x="26580" y="7180"/>
                  </a:lnTo>
                  <a:lnTo>
                    <a:pt x="26416" y="7043"/>
                  </a:lnTo>
                  <a:lnTo>
                    <a:pt x="26251" y="6934"/>
                  </a:lnTo>
                  <a:lnTo>
                    <a:pt x="26060" y="6851"/>
                  </a:lnTo>
                  <a:lnTo>
                    <a:pt x="25813" y="6769"/>
                  </a:lnTo>
                  <a:lnTo>
                    <a:pt x="25594" y="6687"/>
                  </a:lnTo>
                  <a:lnTo>
                    <a:pt x="25320" y="6632"/>
                  </a:lnTo>
                  <a:lnTo>
                    <a:pt x="25018" y="6605"/>
                  </a:lnTo>
                  <a:lnTo>
                    <a:pt x="24717" y="6605"/>
                  </a:lnTo>
                  <a:lnTo>
                    <a:pt x="24772" y="6358"/>
                  </a:lnTo>
                  <a:lnTo>
                    <a:pt x="24827" y="6084"/>
                  </a:lnTo>
                  <a:lnTo>
                    <a:pt x="24827" y="5755"/>
                  </a:lnTo>
                  <a:lnTo>
                    <a:pt x="24799" y="5564"/>
                  </a:lnTo>
                  <a:lnTo>
                    <a:pt x="24772" y="5372"/>
                  </a:lnTo>
                  <a:lnTo>
                    <a:pt x="24717" y="5180"/>
                  </a:lnTo>
                  <a:lnTo>
                    <a:pt x="24635" y="4961"/>
                  </a:lnTo>
                  <a:lnTo>
                    <a:pt x="24498" y="4769"/>
                  </a:lnTo>
                  <a:lnTo>
                    <a:pt x="24361" y="4577"/>
                  </a:lnTo>
                  <a:lnTo>
                    <a:pt x="24169" y="4385"/>
                  </a:lnTo>
                  <a:lnTo>
                    <a:pt x="23950" y="4221"/>
                  </a:lnTo>
                  <a:lnTo>
                    <a:pt x="23703" y="4056"/>
                  </a:lnTo>
                  <a:lnTo>
                    <a:pt x="23456" y="3947"/>
                  </a:lnTo>
                  <a:lnTo>
                    <a:pt x="23210" y="3865"/>
                  </a:lnTo>
                  <a:lnTo>
                    <a:pt x="22963" y="3810"/>
                  </a:lnTo>
                  <a:lnTo>
                    <a:pt x="22744" y="3782"/>
                  </a:lnTo>
                  <a:lnTo>
                    <a:pt x="22525" y="3755"/>
                  </a:lnTo>
                  <a:lnTo>
                    <a:pt x="22333" y="3782"/>
                  </a:lnTo>
                  <a:lnTo>
                    <a:pt x="22141" y="3810"/>
                  </a:lnTo>
                  <a:lnTo>
                    <a:pt x="21812" y="3865"/>
                  </a:lnTo>
                  <a:lnTo>
                    <a:pt x="21538" y="3974"/>
                  </a:lnTo>
                  <a:lnTo>
                    <a:pt x="21319" y="4084"/>
                  </a:lnTo>
                  <a:lnTo>
                    <a:pt x="21292" y="3919"/>
                  </a:lnTo>
                  <a:lnTo>
                    <a:pt x="21155" y="3536"/>
                  </a:lnTo>
                  <a:lnTo>
                    <a:pt x="21072" y="3289"/>
                  </a:lnTo>
                  <a:lnTo>
                    <a:pt x="20935" y="2988"/>
                  </a:lnTo>
                  <a:lnTo>
                    <a:pt x="20771" y="2659"/>
                  </a:lnTo>
                  <a:lnTo>
                    <a:pt x="20579" y="2330"/>
                  </a:lnTo>
                  <a:lnTo>
                    <a:pt x="20333" y="2001"/>
                  </a:lnTo>
                  <a:lnTo>
                    <a:pt x="20059" y="1645"/>
                  </a:lnTo>
                  <a:lnTo>
                    <a:pt x="19730" y="1316"/>
                  </a:lnTo>
                  <a:lnTo>
                    <a:pt x="19374" y="987"/>
                  </a:lnTo>
                  <a:lnTo>
                    <a:pt x="18962" y="713"/>
                  </a:lnTo>
                  <a:lnTo>
                    <a:pt x="18469" y="439"/>
                  </a:lnTo>
                  <a:lnTo>
                    <a:pt x="18223" y="330"/>
                  </a:lnTo>
                  <a:lnTo>
                    <a:pt x="17949" y="248"/>
                  </a:lnTo>
                  <a:lnTo>
                    <a:pt x="17647" y="165"/>
                  </a:lnTo>
                  <a:lnTo>
                    <a:pt x="17346" y="83"/>
                  </a:lnTo>
                  <a:lnTo>
                    <a:pt x="17044" y="28"/>
                  </a:lnTo>
                  <a:lnTo>
                    <a:pt x="167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28"/>
            <p:cNvSpPr/>
            <p:nvPr/>
          </p:nvSpPr>
          <p:spPr>
            <a:xfrm>
              <a:off x="10967478" y="514698"/>
              <a:ext cx="1001460" cy="443756"/>
            </a:xfrm>
            <a:custGeom>
              <a:rect b="b" l="l" r="r" t="t"/>
              <a:pathLst>
                <a:path extrusionOk="0" h="14935" w="33705">
                  <a:moveTo>
                    <a:pt x="17318" y="0"/>
                  </a:moveTo>
                  <a:lnTo>
                    <a:pt x="17154" y="192"/>
                  </a:lnTo>
                  <a:lnTo>
                    <a:pt x="16990" y="329"/>
                  </a:lnTo>
                  <a:lnTo>
                    <a:pt x="16825" y="466"/>
                  </a:lnTo>
                  <a:lnTo>
                    <a:pt x="16606" y="603"/>
                  </a:lnTo>
                  <a:lnTo>
                    <a:pt x="16414" y="713"/>
                  </a:lnTo>
                  <a:lnTo>
                    <a:pt x="16195" y="795"/>
                  </a:lnTo>
                  <a:lnTo>
                    <a:pt x="15976" y="850"/>
                  </a:lnTo>
                  <a:lnTo>
                    <a:pt x="15756" y="877"/>
                  </a:lnTo>
                  <a:lnTo>
                    <a:pt x="15510" y="904"/>
                  </a:lnTo>
                  <a:lnTo>
                    <a:pt x="15044" y="904"/>
                  </a:lnTo>
                  <a:lnTo>
                    <a:pt x="14825" y="850"/>
                  </a:lnTo>
                  <a:lnTo>
                    <a:pt x="14606" y="795"/>
                  </a:lnTo>
                  <a:lnTo>
                    <a:pt x="14386" y="713"/>
                  </a:lnTo>
                  <a:lnTo>
                    <a:pt x="14194" y="603"/>
                  </a:lnTo>
                  <a:lnTo>
                    <a:pt x="14003" y="466"/>
                  </a:lnTo>
                  <a:lnTo>
                    <a:pt x="13920" y="685"/>
                  </a:lnTo>
                  <a:lnTo>
                    <a:pt x="13811" y="904"/>
                  </a:lnTo>
                  <a:lnTo>
                    <a:pt x="13619" y="1069"/>
                  </a:lnTo>
                  <a:lnTo>
                    <a:pt x="13427" y="1206"/>
                  </a:lnTo>
                  <a:lnTo>
                    <a:pt x="13208" y="1288"/>
                  </a:lnTo>
                  <a:lnTo>
                    <a:pt x="12961" y="1315"/>
                  </a:lnTo>
                  <a:lnTo>
                    <a:pt x="12742" y="1315"/>
                  </a:lnTo>
                  <a:lnTo>
                    <a:pt x="12523" y="1233"/>
                  </a:lnTo>
                  <a:lnTo>
                    <a:pt x="12359" y="1480"/>
                  </a:lnTo>
                  <a:lnTo>
                    <a:pt x="12222" y="1672"/>
                  </a:lnTo>
                  <a:lnTo>
                    <a:pt x="12057" y="1891"/>
                  </a:lnTo>
                  <a:lnTo>
                    <a:pt x="11865" y="2083"/>
                  </a:lnTo>
                  <a:lnTo>
                    <a:pt x="11646" y="2247"/>
                  </a:lnTo>
                  <a:lnTo>
                    <a:pt x="11454" y="2412"/>
                  </a:lnTo>
                  <a:lnTo>
                    <a:pt x="11235" y="2576"/>
                  </a:lnTo>
                  <a:lnTo>
                    <a:pt x="10988" y="2713"/>
                  </a:lnTo>
                  <a:lnTo>
                    <a:pt x="10742" y="2823"/>
                  </a:lnTo>
                  <a:lnTo>
                    <a:pt x="10495" y="2932"/>
                  </a:lnTo>
                  <a:lnTo>
                    <a:pt x="10249" y="3014"/>
                  </a:lnTo>
                  <a:lnTo>
                    <a:pt x="9975" y="3097"/>
                  </a:lnTo>
                  <a:lnTo>
                    <a:pt x="9701" y="3151"/>
                  </a:lnTo>
                  <a:lnTo>
                    <a:pt x="9427" y="3179"/>
                  </a:lnTo>
                  <a:lnTo>
                    <a:pt x="9180" y="3206"/>
                  </a:lnTo>
                  <a:lnTo>
                    <a:pt x="8906" y="3206"/>
                  </a:lnTo>
                  <a:lnTo>
                    <a:pt x="8358" y="3179"/>
                  </a:lnTo>
                  <a:lnTo>
                    <a:pt x="7837" y="3069"/>
                  </a:lnTo>
                  <a:lnTo>
                    <a:pt x="7317" y="2932"/>
                  </a:lnTo>
                  <a:lnTo>
                    <a:pt x="6823" y="2713"/>
                  </a:lnTo>
                  <a:lnTo>
                    <a:pt x="6330" y="2466"/>
                  </a:lnTo>
                  <a:lnTo>
                    <a:pt x="5864" y="2192"/>
                  </a:lnTo>
                  <a:lnTo>
                    <a:pt x="5453" y="1863"/>
                  </a:lnTo>
                  <a:lnTo>
                    <a:pt x="5042" y="1507"/>
                  </a:lnTo>
                  <a:lnTo>
                    <a:pt x="4768" y="1672"/>
                  </a:lnTo>
                  <a:lnTo>
                    <a:pt x="4494" y="1836"/>
                  </a:lnTo>
                  <a:lnTo>
                    <a:pt x="4220" y="2000"/>
                  </a:lnTo>
                  <a:lnTo>
                    <a:pt x="3919" y="2137"/>
                  </a:lnTo>
                  <a:lnTo>
                    <a:pt x="3617" y="2247"/>
                  </a:lnTo>
                  <a:lnTo>
                    <a:pt x="3316" y="2329"/>
                  </a:lnTo>
                  <a:lnTo>
                    <a:pt x="2987" y="2412"/>
                  </a:lnTo>
                  <a:lnTo>
                    <a:pt x="2686" y="2466"/>
                  </a:lnTo>
                  <a:lnTo>
                    <a:pt x="2357" y="2521"/>
                  </a:lnTo>
                  <a:lnTo>
                    <a:pt x="2028" y="2549"/>
                  </a:lnTo>
                  <a:lnTo>
                    <a:pt x="1726" y="2549"/>
                  </a:lnTo>
                  <a:lnTo>
                    <a:pt x="1398" y="2521"/>
                  </a:lnTo>
                  <a:lnTo>
                    <a:pt x="1069" y="2494"/>
                  </a:lnTo>
                  <a:lnTo>
                    <a:pt x="767" y="2439"/>
                  </a:lnTo>
                  <a:lnTo>
                    <a:pt x="439" y="2384"/>
                  </a:lnTo>
                  <a:lnTo>
                    <a:pt x="137" y="2302"/>
                  </a:lnTo>
                  <a:lnTo>
                    <a:pt x="28" y="2603"/>
                  </a:lnTo>
                  <a:lnTo>
                    <a:pt x="0" y="2905"/>
                  </a:lnTo>
                  <a:lnTo>
                    <a:pt x="0" y="3151"/>
                  </a:lnTo>
                  <a:lnTo>
                    <a:pt x="55" y="3398"/>
                  </a:lnTo>
                  <a:lnTo>
                    <a:pt x="165" y="3590"/>
                  </a:lnTo>
                  <a:lnTo>
                    <a:pt x="274" y="3782"/>
                  </a:lnTo>
                  <a:lnTo>
                    <a:pt x="439" y="3946"/>
                  </a:lnTo>
                  <a:lnTo>
                    <a:pt x="603" y="4083"/>
                  </a:lnTo>
                  <a:lnTo>
                    <a:pt x="767" y="4193"/>
                  </a:lnTo>
                  <a:lnTo>
                    <a:pt x="932" y="4302"/>
                  </a:lnTo>
                  <a:lnTo>
                    <a:pt x="1261" y="4439"/>
                  </a:lnTo>
                  <a:lnTo>
                    <a:pt x="1480" y="4549"/>
                  </a:lnTo>
                  <a:lnTo>
                    <a:pt x="1589" y="4549"/>
                  </a:lnTo>
                  <a:lnTo>
                    <a:pt x="1562" y="4658"/>
                  </a:lnTo>
                  <a:lnTo>
                    <a:pt x="1507" y="4878"/>
                  </a:lnTo>
                  <a:lnTo>
                    <a:pt x="1480" y="5042"/>
                  </a:lnTo>
                  <a:lnTo>
                    <a:pt x="1480" y="5234"/>
                  </a:lnTo>
                  <a:lnTo>
                    <a:pt x="1507" y="5426"/>
                  </a:lnTo>
                  <a:lnTo>
                    <a:pt x="1562" y="5645"/>
                  </a:lnTo>
                  <a:lnTo>
                    <a:pt x="1644" y="5892"/>
                  </a:lnTo>
                  <a:lnTo>
                    <a:pt x="1754" y="6111"/>
                  </a:lnTo>
                  <a:lnTo>
                    <a:pt x="1946" y="6357"/>
                  </a:lnTo>
                  <a:lnTo>
                    <a:pt x="2165" y="6577"/>
                  </a:lnTo>
                  <a:lnTo>
                    <a:pt x="2439" y="6796"/>
                  </a:lnTo>
                  <a:lnTo>
                    <a:pt x="2795" y="7015"/>
                  </a:lnTo>
                  <a:lnTo>
                    <a:pt x="3234" y="7207"/>
                  </a:lnTo>
                  <a:lnTo>
                    <a:pt x="3727" y="7371"/>
                  </a:lnTo>
                  <a:lnTo>
                    <a:pt x="4001" y="7426"/>
                  </a:lnTo>
                  <a:lnTo>
                    <a:pt x="4247" y="7481"/>
                  </a:lnTo>
                  <a:lnTo>
                    <a:pt x="4494" y="7508"/>
                  </a:lnTo>
                  <a:lnTo>
                    <a:pt x="4741" y="7508"/>
                  </a:lnTo>
                  <a:lnTo>
                    <a:pt x="5152" y="7481"/>
                  </a:lnTo>
                  <a:lnTo>
                    <a:pt x="5535" y="7399"/>
                  </a:lnTo>
                  <a:lnTo>
                    <a:pt x="5864" y="7289"/>
                  </a:lnTo>
                  <a:lnTo>
                    <a:pt x="6166" y="7097"/>
                  </a:lnTo>
                  <a:lnTo>
                    <a:pt x="6467" y="6905"/>
                  </a:lnTo>
                  <a:lnTo>
                    <a:pt x="6714" y="6686"/>
                  </a:lnTo>
                  <a:lnTo>
                    <a:pt x="7207" y="6220"/>
                  </a:lnTo>
                  <a:lnTo>
                    <a:pt x="7645" y="5782"/>
                  </a:lnTo>
                  <a:lnTo>
                    <a:pt x="7892" y="5618"/>
                  </a:lnTo>
                  <a:lnTo>
                    <a:pt x="8139" y="5453"/>
                  </a:lnTo>
                  <a:lnTo>
                    <a:pt x="8413" y="5344"/>
                  </a:lnTo>
                  <a:lnTo>
                    <a:pt x="8687" y="5289"/>
                  </a:lnTo>
                  <a:lnTo>
                    <a:pt x="8988" y="5289"/>
                  </a:lnTo>
                  <a:lnTo>
                    <a:pt x="9207" y="5316"/>
                  </a:lnTo>
                  <a:lnTo>
                    <a:pt x="9427" y="5371"/>
                  </a:lnTo>
                  <a:lnTo>
                    <a:pt x="9591" y="5453"/>
                  </a:lnTo>
                  <a:lnTo>
                    <a:pt x="9728" y="5563"/>
                  </a:lnTo>
                  <a:lnTo>
                    <a:pt x="9865" y="5700"/>
                  </a:lnTo>
                  <a:lnTo>
                    <a:pt x="9975" y="5837"/>
                  </a:lnTo>
                  <a:lnTo>
                    <a:pt x="10084" y="6001"/>
                  </a:lnTo>
                  <a:lnTo>
                    <a:pt x="10276" y="6330"/>
                  </a:lnTo>
                  <a:lnTo>
                    <a:pt x="10468" y="6631"/>
                  </a:lnTo>
                  <a:lnTo>
                    <a:pt x="10605" y="6768"/>
                  </a:lnTo>
                  <a:lnTo>
                    <a:pt x="10742" y="6905"/>
                  </a:lnTo>
                  <a:lnTo>
                    <a:pt x="10906" y="7015"/>
                  </a:lnTo>
                  <a:lnTo>
                    <a:pt x="11098" y="7097"/>
                  </a:lnTo>
                  <a:lnTo>
                    <a:pt x="11290" y="7152"/>
                  </a:lnTo>
                  <a:lnTo>
                    <a:pt x="11482" y="7179"/>
                  </a:lnTo>
                  <a:lnTo>
                    <a:pt x="11673" y="7179"/>
                  </a:lnTo>
                  <a:lnTo>
                    <a:pt x="11838" y="7152"/>
                  </a:lnTo>
                  <a:lnTo>
                    <a:pt x="12002" y="7125"/>
                  </a:lnTo>
                  <a:lnTo>
                    <a:pt x="12167" y="7097"/>
                  </a:lnTo>
                  <a:lnTo>
                    <a:pt x="12441" y="6960"/>
                  </a:lnTo>
                  <a:lnTo>
                    <a:pt x="12660" y="6851"/>
                  </a:lnTo>
                  <a:lnTo>
                    <a:pt x="12824" y="6714"/>
                  </a:lnTo>
                  <a:lnTo>
                    <a:pt x="12961" y="6577"/>
                  </a:lnTo>
                  <a:lnTo>
                    <a:pt x="13208" y="6768"/>
                  </a:lnTo>
                  <a:lnTo>
                    <a:pt x="13482" y="6905"/>
                  </a:lnTo>
                  <a:lnTo>
                    <a:pt x="13838" y="7070"/>
                  </a:lnTo>
                  <a:lnTo>
                    <a:pt x="14030" y="7152"/>
                  </a:lnTo>
                  <a:lnTo>
                    <a:pt x="14277" y="7207"/>
                  </a:lnTo>
                  <a:lnTo>
                    <a:pt x="14523" y="7234"/>
                  </a:lnTo>
                  <a:lnTo>
                    <a:pt x="14770" y="7262"/>
                  </a:lnTo>
                  <a:lnTo>
                    <a:pt x="15044" y="7234"/>
                  </a:lnTo>
                  <a:lnTo>
                    <a:pt x="15318" y="7207"/>
                  </a:lnTo>
                  <a:lnTo>
                    <a:pt x="15619" y="7125"/>
                  </a:lnTo>
                  <a:lnTo>
                    <a:pt x="15893" y="6988"/>
                  </a:lnTo>
                  <a:lnTo>
                    <a:pt x="16195" y="6851"/>
                  </a:lnTo>
                  <a:lnTo>
                    <a:pt x="16414" y="6659"/>
                  </a:lnTo>
                  <a:lnTo>
                    <a:pt x="16606" y="6467"/>
                  </a:lnTo>
                  <a:lnTo>
                    <a:pt x="16770" y="6275"/>
                  </a:lnTo>
                  <a:lnTo>
                    <a:pt x="16907" y="6083"/>
                  </a:lnTo>
                  <a:lnTo>
                    <a:pt x="16990" y="5892"/>
                  </a:lnTo>
                  <a:lnTo>
                    <a:pt x="17072" y="5672"/>
                  </a:lnTo>
                  <a:lnTo>
                    <a:pt x="17099" y="5481"/>
                  </a:lnTo>
                  <a:lnTo>
                    <a:pt x="17154" y="5124"/>
                  </a:lnTo>
                  <a:lnTo>
                    <a:pt x="17127" y="4823"/>
                  </a:lnTo>
                  <a:lnTo>
                    <a:pt x="17099" y="4549"/>
                  </a:lnTo>
                  <a:lnTo>
                    <a:pt x="17127" y="4631"/>
                  </a:lnTo>
                  <a:lnTo>
                    <a:pt x="17264" y="4823"/>
                  </a:lnTo>
                  <a:lnTo>
                    <a:pt x="17373" y="4932"/>
                  </a:lnTo>
                  <a:lnTo>
                    <a:pt x="17510" y="5042"/>
                  </a:lnTo>
                  <a:lnTo>
                    <a:pt x="17675" y="5152"/>
                  </a:lnTo>
                  <a:lnTo>
                    <a:pt x="17866" y="5261"/>
                  </a:lnTo>
                  <a:lnTo>
                    <a:pt x="18086" y="5371"/>
                  </a:lnTo>
                  <a:lnTo>
                    <a:pt x="18360" y="5426"/>
                  </a:lnTo>
                  <a:lnTo>
                    <a:pt x="18661" y="5481"/>
                  </a:lnTo>
                  <a:lnTo>
                    <a:pt x="18990" y="5481"/>
                  </a:lnTo>
                  <a:lnTo>
                    <a:pt x="19374" y="5426"/>
                  </a:lnTo>
                  <a:lnTo>
                    <a:pt x="19785" y="5344"/>
                  </a:lnTo>
                  <a:lnTo>
                    <a:pt x="20250" y="5179"/>
                  </a:lnTo>
                  <a:lnTo>
                    <a:pt x="20771" y="4987"/>
                  </a:lnTo>
                  <a:lnTo>
                    <a:pt x="20881" y="5261"/>
                  </a:lnTo>
                  <a:lnTo>
                    <a:pt x="21018" y="5563"/>
                  </a:lnTo>
                  <a:lnTo>
                    <a:pt x="21209" y="5892"/>
                  </a:lnTo>
                  <a:lnTo>
                    <a:pt x="21456" y="6275"/>
                  </a:lnTo>
                  <a:lnTo>
                    <a:pt x="21620" y="6440"/>
                  </a:lnTo>
                  <a:lnTo>
                    <a:pt x="21785" y="6604"/>
                  </a:lnTo>
                  <a:lnTo>
                    <a:pt x="22004" y="6741"/>
                  </a:lnTo>
                  <a:lnTo>
                    <a:pt x="22196" y="6878"/>
                  </a:lnTo>
                  <a:lnTo>
                    <a:pt x="22443" y="6960"/>
                  </a:lnTo>
                  <a:lnTo>
                    <a:pt x="22689" y="7042"/>
                  </a:lnTo>
                  <a:lnTo>
                    <a:pt x="22717" y="7371"/>
                  </a:lnTo>
                  <a:lnTo>
                    <a:pt x="22744" y="7700"/>
                  </a:lnTo>
                  <a:lnTo>
                    <a:pt x="22799" y="8139"/>
                  </a:lnTo>
                  <a:lnTo>
                    <a:pt x="22936" y="8604"/>
                  </a:lnTo>
                  <a:lnTo>
                    <a:pt x="23018" y="8824"/>
                  </a:lnTo>
                  <a:lnTo>
                    <a:pt x="23128" y="9043"/>
                  </a:lnTo>
                  <a:lnTo>
                    <a:pt x="23265" y="9262"/>
                  </a:lnTo>
                  <a:lnTo>
                    <a:pt x="23402" y="9481"/>
                  </a:lnTo>
                  <a:lnTo>
                    <a:pt x="23593" y="9673"/>
                  </a:lnTo>
                  <a:lnTo>
                    <a:pt x="23813" y="9837"/>
                  </a:lnTo>
                  <a:lnTo>
                    <a:pt x="23785" y="9947"/>
                  </a:lnTo>
                  <a:lnTo>
                    <a:pt x="23703" y="10221"/>
                  </a:lnTo>
                  <a:lnTo>
                    <a:pt x="23676" y="10632"/>
                  </a:lnTo>
                  <a:lnTo>
                    <a:pt x="23676" y="10879"/>
                  </a:lnTo>
                  <a:lnTo>
                    <a:pt x="23703" y="11153"/>
                  </a:lnTo>
                  <a:lnTo>
                    <a:pt x="23758" y="11427"/>
                  </a:lnTo>
                  <a:lnTo>
                    <a:pt x="23840" y="11701"/>
                  </a:lnTo>
                  <a:lnTo>
                    <a:pt x="23950" y="11975"/>
                  </a:lnTo>
                  <a:lnTo>
                    <a:pt x="24114" y="12249"/>
                  </a:lnTo>
                  <a:lnTo>
                    <a:pt x="24333" y="12495"/>
                  </a:lnTo>
                  <a:lnTo>
                    <a:pt x="24580" y="12742"/>
                  </a:lnTo>
                  <a:lnTo>
                    <a:pt x="24909" y="12961"/>
                  </a:lnTo>
                  <a:lnTo>
                    <a:pt x="25320" y="13153"/>
                  </a:lnTo>
                  <a:lnTo>
                    <a:pt x="25457" y="13263"/>
                  </a:lnTo>
                  <a:lnTo>
                    <a:pt x="25621" y="13372"/>
                  </a:lnTo>
                  <a:lnTo>
                    <a:pt x="25840" y="13482"/>
                  </a:lnTo>
                  <a:lnTo>
                    <a:pt x="26060" y="13592"/>
                  </a:lnTo>
                  <a:lnTo>
                    <a:pt x="26334" y="13674"/>
                  </a:lnTo>
                  <a:lnTo>
                    <a:pt x="26635" y="13701"/>
                  </a:lnTo>
                  <a:lnTo>
                    <a:pt x="26772" y="13674"/>
                  </a:lnTo>
                  <a:lnTo>
                    <a:pt x="26937" y="13646"/>
                  </a:lnTo>
                  <a:lnTo>
                    <a:pt x="27019" y="13729"/>
                  </a:lnTo>
                  <a:lnTo>
                    <a:pt x="27238" y="13975"/>
                  </a:lnTo>
                  <a:lnTo>
                    <a:pt x="27622" y="14277"/>
                  </a:lnTo>
                  <a:lnTo>
                    <a:pt x="27868" y="14414"/>
                  </a:lnTo>
                  <a:lnTo>
                    <a:pt x="28142" y="14578"/>
                  </a:lnTo>
                  <a:lnTo>
                    <a:pt x="28444" y="14715"/>
                  </a:lnTo>
                  <a:lnTo>
                    <a:pt x="28800" y="14825"/>
                  </a:lnTo>
                  <a:lnTo>
                    <a:pt x="29156" y="14879"/>
                  </a:lnTo>
                  <a:lnTo>
                    <a:pt x="29540" y="14934"/>
                  </a:lnTo>
                  <a:lnTo>
                    <a:pt x="29951" y="14907"/>
                  </a:lnTo>
                  <a:lnTo>
                    <a:pt x="30389" y="14852"/>
                  </a:lnTo>
                  <a:lnTo>
                    <a:pt x="30855" y="14715"/>
                  </a:lnTo>
                  <a:lnTo>
                    <a:pt x="31321" y="14523"/>
                  </a:lnTo>
                  <a:lnTo>
                    <a:pt x="31732" y="14304"/>
                  </a:lnTo>
                  <a:lnTo>
                    <a:pt x="32116" y="14003"/>
                  </a:lnTo>
                  <a:lnTo>
                    <a:pt x="32444" y="13674"/>
                  </a:lnTo>
                  <a:lnTo>
                    <a:pt x="32746" y="13290"/>
                  </a:lnTo>
                  <a:lnTo>
                    <a:pt x="33020" y="12852"/>
                  </a:lnTo>
                  <a:lnTo>
                    <a:pt x="33239" y="12413"/>
                  </a:lnTo>
                  <a:lnTo>
                    <a:pt x="33431" y="11920"/>
                  </a:lnTo>
                  <a:lnTo>
                    <a:pt x="33568" y="11399"/>
                  </a:lnTo>
                  <a:lnTo>
                    <a:pt x="33677" y="10879"/>
                  </a:lnTo>
                  <a:lnTo>
                    <a:pt x="33705" y="10331"/>
                  </a:lnTo>
                  <a:lnTo>
                    <a:pt x="33705" y="9755"/>
                  </a:lnTo>
                  <a:lnTo>
                    <a:pt x="33650" y="9207"/>
                  </a:lnTo>
                  <a:lnTo>
                    <a:pt x="33540" y="8632"/>
                  </a:lnTo>
                  <a:lnTo>
                    <a:pt x="33376" y="8084"/>
                  </a:lnTo>
                  <a:lnTo>
                    <a:pt x="33157" y="7536"/>
                  </a:lnTo>
                  <a:lnTo>
                    <a:pt x="32883" y="6988"/>
                  </a:lnTo>
                  <a:lnTo>
                    <a:pt x="32801" y="7207"/>
                  </a:lnTo>
                  <a:lnTo>
                    <a:pt x="32691" y="7426"/>
                  </a:lnTo>
                  <a:lnTo>
                    <a:pt x="32581" y="7618"/>
                  </a:lnTo>
                  <a:lnTo>
                    <a:pt x="32417" y="7782"/>
                  </a:lnTo>
                  <a:lnTo>
                    <a:pt x="32253" y="7947"/>
                  </a:lnTo>
                  <a:lnTo>
                    <a:pt x="32088" y="8084"/>
                  </a:lnTo>
                  <a:lnTo>
                    <a:pt x="31896" y="8193"/>
                  </a:lnTo>
                  <a:lnTo>
                    <a:pt x="31677" y="8276"/>
                  </a:lnTo>
                  <a:lnTo>
                    <a:pt x="31376" y="8330"/>
                  </a:lnTo>
                  <a:lnTo>
                    <a:pt x="31102" y="8358"/>
                  </a:lnTo>
                  <a:lnTo>
                    <a:pt x="30800" y="8330"/>
                  </a:lnTo>
                  <a:lnTo>
                    <a:pt x="30526" y="8276"/>
                  </a:lnTo>
                  <a:lnTo>
                    <a:pt x="30252" y="8166"/>
                  </a:lnTo>
                  <a:lnTo>
                    <a:pt x="29978" y="8002"/>
                  </a:lnTo>
                  <a:lnTo>
                    <a:pt x="29759" y="7837"/>
                  </a:lnTo>
                  <a:lnTo>
                    <a:pt x="29567" y="7618"/>
                  </a:lnTo>
                  <a:lnTo>
                    <a:pt x="29156" y="7728"/>
                  </a:lnTo>
                  <a:lnTo>
                    <a:pt x="28718" y="7810"/>
                  </a:lnTo>
                  <a:lnTo>
                    <a:pt x="28279" y="7837"/>
                  </a:lnTo>
                  <a:lnTo>
                    <a:pt x="27868" y="7782"/>
                  </a:lnTo>
                  <a:lnTo>
                    <a:pt x="27430" y="7700"/>
                  </a:lnTo>
                  <a:lnTo>
                    <a:pt x="27019" y="7563"/>
                  </a:lnTo>
                  <a:lnTo>
                    <a:pt x="26635" y="7371"/>
                  </a:lnTo>
                  <a:lnTo>
                    <a:pt x="26279" y="7125"/>
                  </a:lnTo>
                  <a:lnTo>
                    <a:pt x="26032" y="6905"/>
                  </a:lnTo>
                  <a:lnTo>
                    <a:pt x="25813" y="6686"/>
                  </a:lnTo>
                  <a:lnTo>
                    <a:pt x="25594" y="6412"/>
                  </a:lnTo>
                  <a:lnTo>
                    <a:pt x="25429" y="6166"/>
                  </a:lnTo>
                  <a:lnTo>
                    <a:pt x="25292" y="5864"/>
                  </a:lnTo>
                  <a:lnTo>
                    <a:pt x="25155" y="5563"/>
                  </a:lnTo>
                  <a:lnTo>
                    <a:pt x="25073" y="5261"/>
                  </a:lnTo>
                  <a:lnTo>
                    <a:pt x="24991" y="4960"/>
                  </a:lnTo>
                  <a:lnTo>
                    <a:pt x="24936" y="4631"/>
                  </a:lnTo>
                  <a:lnTo>
                    <a:pt x="24909" y="4302"/>
                  </a:lnTo>
                  <a:lnTo>
                    <a:pt x="24909" y="3973"/>
                  </a:lnTo>
                  <a:lnTo>
                    <a:pt x="24936" y="3645"/>
                  </a:lnTo>
                  <a:lnTo>
                    <a:pt x="24991" y="3316"/>
                  </a:lnTo>
                  <a:lnTo>
                    <a:pt x="25046" y="2987"/>
                  </a:lnTo>
                  <a:lnTo>
                    <a:pt x="25155" y="2686"/>
                  </a:lnTo>
                  <a:lnTo>
                    <a:pt x="25292" y="2384"/>
                  </a:lnTo>
                  <a:lnTo>
                    <a:pt x="24991" y="2603"/>
                  </a:lnTo>
                  <a:lnTo>
                    <a:pt x="24690" y="2795"/>
                  </a:lnTo>
                  <a:lnTo>
                    <a:pt x="24361" y="2932"/>
                  </a:lnTo>
                  <a:lnTo>
                    <a:pt x="24004" y="3014"/>
                  </a:lnTo>
                  <a:lnTo>
                    <a:pt x="23648" y="3042"/>
                  </a:lnTo>
                  <a:lnTo>
                    <a:pt x="23292" y="3014"/>
                  </a:lnTo>
                  <a:lnTo>
                    <a:pt x="22936" y="2960"/>
                  </a:lnTo>
                  <a:lnTo>
                    <a:pt x="22580" y="2823"/>
                  </a:lnTo>
                  <a:lnTo>
                    <a:pt x="22415" y="2932"/>
                  </a:lnTo>
                  <a:lnTo>
                    <a:pt x="22223" y="3042"/>
                  </a:lnTo>
                  <a:lnTo>
                    <a:pt x="22004" y="3097"/>
                  </a:lnTo>
                  <a:lnTo>
                    <a:pt x="21812" y="3179"/>
                  </a:lnTo>
                  <a:lnTo>
                    <a:pt x="21401" y="3234"/>
                  </a:lnTo>
                  <a:lnTo>
                    <a:pt x="20963" y="3234"/>
                  </a:lnTo>
                  <a:lnTo>
                    <a:pt x="20524" y="3179"/>
                  </a:lnTo>
                  <a:lnTo>
                    <a:pt x="20113" y="3097"/>
                  </a:lnTo>
                  <a:lnTo>
                    <a:pt x="19702" y="2932"/>
                  </a:lnTo>
                  <a:lnTo>
                    <a:pt x="19346" y="2713"/>
                  </a:lnTo>
                  <a:lnTo>
                    <a:pt x="18990" y="2466"/>
                  </a:lnTo>
                  <a:lnTo>
                    <a:pt x="18661" y="2192"/>
                  </a:lnTo>
                  <a:lnTo>
                    <a:pt x="18387" y="1863"/>
                  </a:lnTo>
                  <a:lnTo>
                    <a:pt x="18113" y="1535"/>
                  </a:lnTo>
                  <a:lnTo>
                    <a:pt x="17866" y="1178"/>
                  </a:lnTo>
                  <a:lnTo>
                    <a:pt x="17675" y="795"/>
                  </a:lnTo>
                  <a:lnTo>
                    <a:pt x="17483" y="411"/>
                  </a:lnTo>
                  <a:lnTo>
                    <a:pt x="1731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28"/>
            <p:cNvSpPr/>
            <p:nvPr/>
          </p:nvSpPr>
          <p:spPr>
            <a:xfrm>
              <a:off x="10773693" y="1030061"/>
              <a:ext cx="1275855" cy="381063"/>
            </a:xfrm>
            <a:custGeom>
              <a:rect b="b" l="l" r="r" t="t"/>
              <a:pathLst>
                <a:path extrusionOk="0" h="12825" w="42940">
                  <a:moveTo>
                    <a:pt x="26581" y="1"/>
                  </a:moveTo>
                  <a:lnTo>
                    <a:pt x="26224" y="28"/>
                  </a:lnTo>
                  <a:lnTo>
                    <a:pt x="26060" y="55"/>
                  </a:lnTo>
                  <a:lnTo>
                    <a:pt x="25868" y="83"/>
                  </a:lnTo>
                  <a:lnTo>
                    <a:pt x="25512" y="220"/>
                  </a:lnTo>
                  <a:lnTo>
                    <a:pt x="25183" y="412"/>
                  </a:lnTo>
                  <a:lnTo>
                    <a:pt x="24882" y="658"/>
                  </a:lnTo>
                  <a:lnTo>
                    <a:pt x="24608" y="905"/>
                  </a:lnTo>
                  <a:lnTo>
                    <a:pt x="24334" y="1206"/>
                  </a:lnTo>
                  <a:lnTo>
                    <a:pt x="24087" y="1508"/>
                  </a:lnTo>
                  <a:lnTo>
                    <a:pt x="23840" y="1837"/>
                  </a:lnTo>
                  <a:lnTo>
                    <a:pt x="23457" y="2467"/>
                  </a:lnTo>
                  <a:lnTo>
                    <a:pt x="23183" y="2987"/>
                  </a:lnTo>
                  <a:lnTo>
                    <a:pt x="22963" y="3508"/>
                  </a:lnTo>
                  <a:lnTo>
                    <a:pt x="22881" y="3234"/>
                  </a:lnTo>
                  <a:lnTo>
                    <a:pt x="22772" y="2960"/>
                  </a:lnTo>
                  <a:lnTo>
                    <a:pt x="22580" y="2659"/>
                  </a:lnTo>
                  <a:lnTo>
                    <a:pt x="22443" y="2494"/>
                  </a:lnTo>
                  <a:lnTo>
                    <a:pt x="22306" y="2357"/>
                  </a:lnTo>
                  <a:lnTo>
                    <a:pt x="22141" y="2220"/>
                  </a:lnTo>
                  <a:lnTo>
                    <a:pt x="21950" y="2083"/>
                  </a:lnTo>
                  <a:lnTo>
                    <a:pt x="21730" y="2001"/>
                  </a:lnTo>
                  <a:lnTo>
                    <a:pt x="21456" y="1919"/>
                  </a:lnTo>
                  <a:lnTo>
                    <a:pt x="21182" y="1891"/>
                  </a:lnTo>
                  <a:lnTo>
                    <a:pt x="20881" y="1891"/>
                  </a:lnTo>
                  <a:lnTo>
                    <a:pt x="20716" y="1919"/>
                  </a:lnTo>
                  <a:lnTo>
                    <a:pt x="20552" y="1946"/>
                  </a:lnTo>
                  <a:lnTo>
                    <a:pt x="20415" y="2001"/>
                  </a:lnTo>
                  <a:lnTo>
                    <a:pt x="20278" y="2083"/>
                  </a:lnTo>
                  <a:lnTo>
                    <a:pt x="20004" y="2302"/>
                  </a:lnTo>
                  <a:lnTo>
                    <a:pt x="19785" y="2549"/>
                  </a:lnTo>
                  <a:lnTo>
                    <a:pt x="19566" y="2850"/>
                  </a:lnTo>
                  <a:lnTo>
                    <a:pt x="19374" y="3179"/>
                  </a:lnTo>
                  <a:lnTo>
                    <a:pt x="19237" y="3535"/>
                  </a:lnTo>
                  <a:lnTo>
                    <a:pt x="19100" y="3892"/>
                  </a:lnTo>
                  <a:lnTo>
                    <a:pt x="18963" y="4275"/>
                  </a:lnTo>
                  <a:lnTo>
                    <a:pt x="18881" y="4632"/>
                  </a:lnTo>
                  <a:lnTo>
                    <a:pt x="18744" y="5234"/>
                  </a:lnTo>
                  <a:lnTo>
                    <a:pt x="18634" y="5837"/>
                  </a:lnTo>
                  <a:lnTo>
                    <a:pt x="18524" y="5673"/>
                  </a:lnTo>
                  <a:lnTo>
                    <a:pt x="18360" y="5536"/>
                  </a:lnTo>
                  <a:lnTo>
                    <a:pt x="18113" y="5371"/>
                  </a:lnTo>
                  <a:lnTo>
                    <a:pt x="17949" y="5289"/>
                  </a:lnTo>
                  <a:lnTo>
                    <a:pt x="17784" y="5207"/>
                  </a:lnTo>
                  <a:lnTo>
                    <a:pt x="17593" y="5152"/>
                  </a:lnTo>
                  <a:lnTo>
                    <a:pt x="17373" y="5097"/>
                  </a:lnTo>
                  <a:lnTo>
                    <a:pt x="17099" y="5070"/>
                  </a:lnTo>
                  <a:lnTo>
                    <a:pt x="16825" y="5043"/>
                  </a:lnTo>
                  <a:lnTo>
                    <a:pt x="16524" y="5070"/>
                  </a:lnTo>
                  <a:lnTo>
                    <a:pt x="16195" y="5125"/>
                  </a:lnTo>
                  <a:lnTo>
                    <a:pt x="15866" y="5207"/>
                  </a:lnTo>
                  <a:lnTo>
                    <a:pt x="15620" y="5317"/>
                  </a:lnTo>
                  <a:lnTo>
                    <a:pt x="15428" y="5454"/>
                  </a:lnTo>
                  <a:lnTo>
                    <a:pt x="15291" y="5618"/>
                  </a:lnTo>
                  <a:lnTo>
                    <a:pt x="15181" y="5810"/>
                  </a:lnTo>
                  <a:lnTo>
                    <a:pt x="15099" y="6002"/>
                  </a:lnTo>
                  <a:lnTo>
                    <a:pt x="15017" y="6385"/>
                  </a:lnTo>
                  <a:lnTo>
                    <a:pt x="14962" y="6550"/>
                  </a:lnTo>
                  <a:lnTo>
                    <a:pt x="14880" y="6714"/>
                  </a:lnTo>
                  <a:lnTo>
                    <a:pt x="14798" y="6851"/>
                  </a:lnTo>
                  <a:lnTo>
                    <a:pt x="14688" y="6933"/>
                  </a:lnTo>
                  <a:lnTo>
                    <a:pt x="14551" y="6988"/>
                  </a:lnTo>
                  <a:lnTo>
                    <a:pt x="14332" y="6988"/>
                  </a:lnTo>
                  <a:lnTo>
                    <a:pt x="14085" y="6933"/>
                  </a:lnTo>
                  <a:lnTo>
                    <a:pt x="13756" y="6824"/>
                  </a:lnTo>
                  <a:lnTo>
                    <a:pt x="13565" y="6769"/>
                  </a:lnTo>
                  <a:lnTo>
                    <a:pt x="13400" y="6742"/>
                  </a:lnTo>
                  <a:lnTo>
                    <a:pt x="13236" y="6714"/>
                  </a:lnTo>
                  <a:lnTo>
                    <a:pt x="13071" y="6742"/>
                  </a:lnTo>
                  <a:lnTo>
                    <a:pt x="12934" y="6769"/>
                  </a:lnTo>
                  <a:lnTo>
                    <a:pt x="12797" y="6796"/>
                  </a:lnTo>
                  <a:lnTo>
                    <a:pt x="12660" y="6879"/>
                  </a:lnTo>
                  <a:lnTo>
                    <a:pt x="12551" y="6961"/>
                  </a:lnTo>
                  <a:lnTo>
                    <a:pt x="12304" y="7153"/>
                  </a:lnTo>
                  <a:lnTo>
                    <a:pt x="12112" y="7372"/>
                  </a:lnTo>
                  <a:lnTo>
                    <a:pt x="11920" y="7646"/>
                  </a:lnTo>
                  <a:lnTo>
                    <a:pt x="11756" y="7920"/>
                  </a:lnTo>
                  <a:lnTo>
                    <a:pt x="11455" y="8495"/>
                  </a:lnTo>
                  <a:lnTo>
                    <a:pt x="11318" y="8742"/>
                  </a:lnTo>
                  <a:lnTo>
                    <a:pt x="11153" y="8961"/>
                  </a:lnTo>
                  <a:lnTo>
                    <a:pt x="11016" y="9126"/>
                  </a:lnTo>
                  <a:lnTo>
                    <a:pt x="10852" y="9235"/>
                  </a:lnTo>
                  <a:lnTo>
                    <a:pt x="10769" y="9263"/>
                  </a:lnTo>
                  <a:lnTo>
                    <a:pt x="10605" y="9263"/>
                  </a:lnTo>
                  <a:lnTo>
                    <a:pt x="10523" y="9235"/>
                  </a:lnTo>
                  <a:lnTo>
                    <a:pt x="10331" y="9153"/>
                  </a:lnTo>
                  <a:lnTo>
                    <a:pt x="10167" y="9098"/>
                  </a:lnTo>
                  <a:lnTo>
                    <a:pt x="10030" y="9071"/>
                  </a:lnTo>
                  <a:lnTo>
                    <a:pt x="9756" y="9071"/>
                  </a:lnTo>
                  <a:lnTo>
                    <a:pt x="9646" y="9126"/>
                  </a:lnTo>
                  <a:lnTo>
                    <a:pt x="9399" y="9208"/>
                  </a:lnTo>
                  <a:lnTo>
                    <a:pt x="8961" y="9482"/>
                  </a:lnTo>
                  <a:lnTo>
                    <a:pt x="8687" y="9591"/>
                  </a:lnTo>
                  <a:lnTo>
                    <a:pt x="8550" y="9619"/>
                  </a:lnTo>
                  <a:lnTo>
                    <a:pt x="8385" y="9646"/>
                  </a:lnTo>
                  <a:lnTo>
                    <a:pt x="7783" y="9701"/>
                  </a:lnTo>
                  <a:lnTo>
                    <a:pt x="6714" y="9838"/>
                  </a:lnTo>
                  <a:lnTo>
                    <a:pt x="3864" y="10194"/>
                  </a:lnTo>
                  <a:lnTo>
                    <a:pt x="0" y="10687"/>
                  </a:lnTo>
                  <a:lnTo>
                    <a:pt x="31129" y="12359"/>
                  </a:lnTo>
                  <a:lnTo>
                    <a:pt x="42940" y="12825"/>
                  </a:lnTo>
                  <a:lnTo>
                    <a:pt x="36418" y="11208"/>
                  </a:lnTo>
                  <a:lnTo>
                    <a:pt x="36555" y="11126"/>
                  </a:lnTo>
                  <a:lnTo>
                    <a:pt x="36856" y="10934"/>
                  </a:lnTo>
                  <a:lnTo>
                    <a:pt x="37240" y="10605"/>
                  </a:lnTo>
                  <a:lnTo>
                    <a:pt x="37459" y="10413"/>
                  </a:lnTo>
                  <a:lnTo>
                    <a:pt x="37678" y="10167"/>
                  </a:lnTo>
                  <a:lnTo>
                    <a:pt x="37870" y="9893"/>
                  </a:lnTo>
                  <a:lnTo>
                    <a:pt x="38035" y="9619"/>
                  </a:lnTo>
                  <a:lnTo>
                    <a:pt x="38172" y="9290"/>
                  </a:lnTo>
                  <a:lnTo>
                    <a:pt x="38254" y="8934"/>
                  </a:lnTo>
                  <a:lnTo>
                    <a:pt x="38281" y="8577"/>
                  </a:lnTo>
                  <a:lnTo>
                    <a:pt x="38281" y="8386"/>
                  </a:lnTo>
                  <a:lnTo>
                    <a:pt x="38254" y="8166"/>
                  </a:lnTo>
                  <a:lnTo>
                    <a:pt x="38199" y="7975"/>
                  </a:lnTo>
                  <a:lnTo>
                    <a:pt x="38144" y="7755"/>
                  </a:lnTo>
                  <a:lnTo>
                    <a:pt x="38062" y="7536"/>
                  </a:lnTo>
                  <a:lnTo>
                    <a:pt x="37952" y="7290"/>
                  </a:lnTo>
                  <a:lnTo>
                    <a:pt x="37815" y="7070"/>
                  </a:lnTo>
                  <a:lnTo>
                    <a:pt x="37678" y="6879"/>
                  </a:lnTo>
                  <a:lnTo>
                    <a:pt x="37350" y="6495"/>
                  </a:lnTo>
                  <a:lnTo>
                    <a:pt x="37021" y="6166"/>
                  </a:lnTo>
                  <a:lnTo>
                    <a:pt x="36637" y="5865"/>
                  </a:lnTo>
                  <a:lnTo>
                    <a:pt x="36254" y="5618"/>
                  </a:lnTo>
                  <a:lnTo>
                    <a:pt x="35870" y="5426"/>
                  </a:lnTo>
                  <a:lnTo>
                    <a:pt x="35486" y="5234"/>
                  </a:lnTo>
                  <a:lnTo>
                    <a:pt x="35075" y="5097"/>
                  </a:lnTo>
                  <a:lnTo>
                    <a:pt x="34719" y="4988"/>
                  </a:lnTo>
                  <a:lnTo>
                    <a:pt x="34363" y="4906"/>
                  </a:lnTo>
                  <a:lnTo>
                    <a:pt x="33760" y="4796"/>
                  </a:lnTo>
                  <a:lnTo>
                    <a:pt x="33349" y="4769"/>
                  </a:lnTo>
                  <a:lnTo>
                    <a:pt x="33212" y="4741"/>
                  </a:lnTo>
                  <a:lnTo>
                    <a:pt x="33212" y="4577"/>
                  </a:lnTo>
                  <a:lnTo>
                    <a:pt x="33267" y="4111"/>
                  </a:lnTo>
                  <a:lnTo>
                    <a:pt x="33294" y="3453"/>
                  </a:lnTo>
                  <a:lnTo>
                    <a:pt x="33267" y="3070"/>
                  </a:lnTo>
                  <a:lnTo>
                    <a:pt x="33239" y="2659"/>
                  </a:lnTo>
                  <a:lnTo>
                    <a:pt x="33184" y="2275"/>
                  </a:lnTo>
                  <a:lnTo>
                    <a:pt x="33102" y="1864"/>
                  </a:lnTo>
                  <a:lnTo>
                    <a:pt x="32993" y="1480"/>
                  </a:lnTo>
                  <a:lnTo>
                    <a:pt x="32856" y="1097"/>
                  </a:lnTo>
                  <a:lnTo>
                    <a:pt x="32664" y="768"/>
                  </a:lnTo>
                  <a:lnTo>
                    <a:pt x="32554" y="631"/>
                  </a:lnTo>
                  <a:lnTo>
                    <a:pt x="32417" y="494"/>
                  </a:lnTo>
                  <a:lnTo>
                    <a:pt x="32280" y="384"/>
                  </a:lnTo>
                  <a:lnTo>
                    <a:pt x="32143" y="275"/>
                  </a:lnTo>
                  <a:lnTo>
                    <a:pt x="31979" y="192"/>
                  </a:lnTo>
                  <a:lnTo>
                    <a:pt x="31787" y="110"/>
                  </a:lnTo>
                  <a:lnTo>
                    <a:pt x="31431" y="28"/>
                  </a:lnTo>
                  <a:lnTo>
                    <a:pt x="31102" y="1"/>
                  </a:lnTo>
                  <a:lnTo>
                    <a:pt x="30773" y="1"/>
                  </a:lnTo>
                  <a:lnTo>
                    <a:pt x="30472" y="55"/>
                  </a:lnTo>
                  <a:lnTo>
                    <a:pt x="30198" y="138"/>
                  </a:lnTo>
                  <a:lnTo>
                    <a:pt x="29951" y="247"/>
                  </a:lnTo>
                  <a:lnTo>
                    <a:pt x="29704" y="357"/>
                  </a:lnTo>
                  <a:lnTo>
                    <a:pt x="29485" y="521"/>
                  </a:lnTo>
                  <a:lnTo>
                    <a:pt x="29321" y="658"/>
                  </a:lnTo>
                  <a:lnTo>
                    <a:pt x="29156" y="795"/>
                  </a:lnTo>
                  <a:lnTo>
                    <a:pt x="28882" y="1097"/>
                  </a:lnTo>
                  <a:lnTo>
                    <a:pt x="28718" y="1289"/>
                  </a:lnTo>
                  <a:lnTo>
                    <a:pt x="28691" y="1371"/>
                  </a:lnTo>
                  <a:lnTo>
                    <a:pt x="28663" y="1289"/>
                  </a:lnTo>
                  <a:lnTo>
                    <a:pt x="28581" y="1124"/>
                  </a:lnTo>
                  <a:lnTo>
                    <a:pt x="28417" y="877"/>
                  </a:lnTo>
                  <a:lnTo>
                    <a:pt x="28197" y="603"/>
                  </a:lnTo>
                  <a:lnTo>
                    <a:pt x="28060" y="466"/>
                  </a:lnTo>
                  <a:lnTo>
                    <a:pt x="27868" y="357"/>
                  </a:lnTo>
                  <a:lnTo>
                    <a:pt x="27677" y="247"/>
                  </a:lnTo>
                  <a:lnTo>
                    <a:pt x="27457" y="138"/>
                  </a:lnTo>
                  <a:lnTo>
                    <a:pt x="27183" y="55"/>
                  </a:lnTo>
                  <a:lnTo>
                    <a:pt x="269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5" name="Google Shape;4545;p28"/>
          <p:cNvSpPr txBox="1"/>
          <p:nvPr>
            <p:ph type="title"/>
          </p:nvPr>
        </p:nvSpPr>
        <p:spPr>
          <a:xfrm rot="119735">
            <a:off x="4773044" y="773258"/>
            <a:ext cx="3041144" cy="1108265"/>
          </a:xfrm>
          <a:prstGeom prst="rect">
            <a:avLst/>
          </a:prstGeom>
          <a:effectLst>
            <a:outerShdw rotWithShape="0" algn="bl" dir="3000000" dist="38100">
              <a:schemeClr val="lt2"/>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3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6">
  <p:cSld name="CUSTOM_22_1_1_1_1_1_1_1_1_1_1_1_1_1_1">
    <p:spTree>
      <p:nvGrpSpPr>
        <p:cNvPr id="4546" name="Shape 4546"/>
        <p:cNvGrpSpPr/>
        <p:nvPr/>
      </p:nvGrpSpPr>
      <p:grpSpPr>
        <a:xfrm>
          <a:off x="0" y="0"/>
          <a:ext cx="0" cy="0"/>
          <a:chOff x="0" y="0"/>
          <a:chExt cx="0" cy="0"/>
        </a:xfrm>
      </p:grpSpPr>
      <p:pic>
        <p:nvPicPr>
          <p:cNvPr id="4547" name="Google Shape;4547;p29"/>
          <p:cNvPicPr preferRelativeResize="0"/>
          <p:nvPr/>
        </p:nvPicPr>
        <p:blipFill rotWithShape="1">
          <a:blip r:embed="rId2">
            <a:alphaModFix/>
          </a:blip>
          <a:srcRect b="31115" l="0" r="0" t="0"/>
          <a:stretch/>
        </p:blipFill>
        <p:spPr>
          <a:xfrm>
            <a:off x="0" y="0"/>
            <a:ext cx="9144000" cy="3542975"/>
          </a:xfrm>
          <a:prstGeom prst="rect">
            <a:avLst/>
          </a:prstGeom>
          <a:noFill/>
          <a:ln>
            <a:noFill/>
          </a:ln>
        </p:spPr>
      </p:pic>
      <p:grpSp>
        <p:nvGrpSpPr>
          <p:cNvPr id="4548" name="Google Shape;4548;p29"/>
          <p:cNvGrpSpPr/>
          <p:nvPr/>
        </p:nvGrpSpPr>
        <p:grpSpPr>
          <a:xfrm flipH="1">
            <a:off x="111" y="1828223"/>
            <a:ext cx="9143801" cy="939804"/>
            <a:chOff x="0" y="3057609"/>
            <a:chExt cx="10528268" cy="1082101"/>
          </a:xfrm>
        </p:grpSpPr>
        <p:sp>
          <p:nvSpPr>
            <p:cNvPr id="4549" name="Google Shape;4549;p29"/>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29"/>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1" name="Google Shape;4551;p29"/>
          <p:cNvSpPr/>
          <p:nvPr/>
        </p:nvSpPr>
        <p:spPr>
          <a:xfrm>
            <a:off x="0" y="2462875"/>
            <a:ext cx="9143997" cy="439331"/>
          </a:xfrm>
          <a:custGeom>
            <a:rect b="b" l="l" r="r" t="t"/>
            <a:pathLst>
              <a:path extrusionOk="0" h="10617" w="219031">
                <a:moveTo>
                  <a:pt x="117705" y="0"/>
                </a:moveTo>
                <a:lnTo>
                  <a:pt x="117426" y="19"/>
                </a:lnTo>
                <a:lnTo>
                  <a:pt x="117129" y="56"/>
                </a:lnTo>
                <a:lnTo>
                  <a:pt x="116534" y="167"/>
                </a:lnTo>
                <a:lnTo>
                  <a:pt x="115939" y="316"/>
                </a:lnTo>
                <a:lnTo>
                  <a:pt x="115307" y="502"/>
                </a:lnTo>
                <a:lnTo>
                  <a:pt x="114656" y="725"/>
                </a:lnTo>
                <a:lnTo>
                  <a:pt x="114005" y="985"/>
                </a:lnTo>
                <a:lnTo>
                  <a:pt x="113336" y="1264"/>
                </a:lnTo>
                <a:lnTo>
                  <a:pt x="112648" y="1562"/>
                </a:lnTo>
                <a:lnTo>
                  <a:pt x="111960" y="1896"/>
                </a:lnTo>
                <a:lnTo>
                  <a:pt x="110547" y="2603"/>
                </a:lnTo>
                <a:lnTo>
                  <a:pt x="107684" y="4072"/>
                </a:lnTo>
                <a:lnTo>
                  <a:pt x="106253" y="4778"/>
                </a:lnTo>
                <a:lnTo>
                  <a:pt x="105528" y="5094"/>
                </a:lnTo>
                <a:lnTo>
                  <a:pt x="104821" y="5410"/>
                </a:lnTo>
                <a:lnTo>
                  <a:pt x="104115" y="5708"/>
                </a:lnTo>
                <a:lnTo>
                  <a:pt x="103427" y="5968"/>
                </a:lnTo>
                <a:lnTo>
                  <a:pt x="102739" y="6191"/>
                </a:lnTo>
                <a:lnTo>
                  <a:pt x="102069" y="6377"/>
                </a:lnTo>
                <a:lnTo>
                  <a:pt x="101419" y="6544"/>
                </a:lnTo>
                <a:lnTo>
                  <a:pt x="100768" y="6656"/>
                </a:lnTo>
                <a:lnTo>
                  <a:pt x="100452" y="6693"/>
                </a:lnTo>
                <a:lnTo>
                  <a:pt x="100136" y="6712"/>
                </a:lnTo>
                <a:lnTo>
                  <a:pt x="99838" y="6730"/>
                </a:lnTo>
                <a:lnTo>
                  <a:pt x="99522" y="6730"/>
                </a:lnTo>
                <a:lnTo>
                  <a:pt x="98109" y="6675"/>
                </a:lnTo>
                <a:lnTo>
                  <a:pt x="96306" y="6582"/>
                </a:lnTo>
                <a:lnTo>
                  <a:pt x="94186" y="6433"/>
                </a:lnTo>
                <a:lnTo>
                  <a:pt x="91807" y="6266"/>
                </a:lnTo>
                <a:lnTo>
                  <a:pt x="86527" y="5875"/>
                </a:lnTo>
                <a:lnTo>
                  <a:pt x="80949" y="5410"/>
                </a:lnTo>
                <a:lnTo>
                  <a:pt x="75613" y="4964"/>
                </a:lnTo>
                <a:lnTo>
                  <a:pt x="71002" y="4555"/>
                </a:lnTo>
                <a:lnTo>
                  <a:pt x="66001" y="4109"/>
                </a:lnTo>
                <a:lnTo>
                  <a:pt x="65685" y="4090"/>
                </a:lnTo>
                <a:lnTo>
                  <a:pt x="65350" y="4090"/>
                </a:lnTo>
                <a:lnTo>
                  <a:pt x="65016" y="4109"/>
                </a:lnTo>
                <a:lnTo>
                  <a:pt x="64644" y="4146"/>
                </a:lnTo>
                <a:lnTo>
                  <a:pt x="64272" y="4202"/>
                </a:lnTo>
                <a:lnTo>
                  <a:pt x="63863" y="4276"/>
                </a:lnTo>
                <a:lnTo>
                  <a:pt x="63436" y="4388"/>
                </a:lnTo>
                <a:lnTo>
                  <a:pt x="62989" y="4518"/>
                </a:lnTo>
                <a:lnTo>
                  <a:pt x="62525" y="4685"/>
                </a:lnTo>
                <a:lnTo>
                  <a:pt x="62023" y="4871"/>
                </a:lnTo>
                <a:lnTo>
                  <a:pt x="61502" y="5094"/>
                </a:lnTo>
                <a:lnTo>
                  <a:pt x="60944" y="5355"/>
                </a:lnTo>
                <a:lnTo>
                  <a:pt x="60386" y="5633"/>
                </a:lnTo>
                <a:lnTo>
                  <a:pt x="59773" y="5968"/>
                </a:lnTo>
                <a:lnTo>
                  <a:pt x="59141" y="6321"/>
                </a:lnTo>
                <a:lnTo>
                  <a:pt x="58471" y="6730"/>
                </a:lnTo>
                <a:lnTo>
                  <a:pt x="58304" y="6823"/>
                </a:lnTo>
                <a:lnTo>
                  <a:pt x="58100" y="6916"/>
                </a:lnTo>
                <a:lnTo>
                  <a:pt x="57877" y="7009"/>
                </a:lnTo>
                <a:lnTo>
                  <a:pt x="57653" y="7084"/>
                </a:lnTo>
                <a:lnTo>
                  <a:pt x="57393" y="7139"/>
                </a:lnTo>
                <a:lnTo>
                  <a:pt x="57114" y="7195"/>
                </a:lnTo>
                <a:lnTo>
                  <a:pt x="56538" y="7307"/>
                </a:lnTo>
                <a:lnTo>
                  <a:pt x="55887" y="7363"/>
                </a:lnTo>
                <a:lnTo>
                  <a:pt x="55181" y="7400"/>
                </a:lnTo>
                <a:lnTo>
                  <a:pt x="54418" y="7418"/>
                </a:lnTo>
                <a:lnTo>
                  <a:pt x="53619" y="7418"/>
                </a:lnTo>
                <a:lnTo>
                  <a:pt x="52782" y="7381"/>
                </a:lnTo>
                <a:lnTo>
                  <a:pt x="51909" y="7325"/>
                </a:lnTo>
                <a:lnTo>
                  <a:pt x="50998" y="7251"/>
                </a:lnTo>
                <a:lnTo>
                  <a:pt x="50068" y="7158"/>
                </a:lnTo>
                <a:lnTo>
                  <a:pt x="49120" y="7065"/>
                </a:lnTo>
                <a:lnTo>
                  <a:pt x="48153" y="6935"/>
                </a:lnTo>
                <a:lnTo>
                  <a:pt x="46182" y="6656"/>
                </a:lnTo>
                <a:lnTo>
                  <a:pt x="44230" y="6340"/>
                </a:lnTo>
                <a:lnTo>
                  <a:pt x="42315" y="6005"/>
                </a:lnTo>
                <a:lnTo>
                  <a:pt x="40456" y="5633"/>
                </a:lnTo>
                <a:lnTo>
                  <a:pt x="38745" y="5280"/>
                </a:lnTo>
                <a:lnTo>
                  <a:pt x="37184" y="4946"/>
                </a:lnTo>
                <a:lnTo>
                  <a:pt x="35827" y="4629"/>
                </a:lnTo>
                <a:lnTo>
                  <a:pt x="34692" y="4332"/>
                </a:lnTo>
                <a:lnTo>
                  <a:pt x="33856" y="4109"/>
                </a:lnTo>
                <a:lnTo>
                  <a:pt x="33521" y="4016"/>
                </a:lnTo>
                <a:lnTo>
                  <a:pt x="33205" y="3942"/>
                </a:lnTo>
                <a:lnTo>
                  <a:pt x="32908" y="3886"/>
                </a:lnTo>
                <a:lnTo>
                  <a:pt x="32629" y="3849"/>
                </a:lnTo>
                <a:lnTo>
                  <a:pt x="32368" y="3830"/>
                </a:lnTo>
                <a:lnTo>
                  <a:pt x="31866" y="3830"/>
                </a:lnTo>
                <a:lnTo>
                  <a:pt x="31643" y="3849"/>
                </a:lnTo>
                <a:lnTo>
                  <a:pt x="31420" y="3886"/>
                </a:lnTo>
                <a:lnTo>
                  <a:pt x="31197" y="3942"/>
                </a:lnTo>
                <a:lnTo>
                  <a:pt x="30974" y="3997"/>
                </a:lnTo>
                <a:lnTo>
                  <a:pt x="30770" y="4053"/>
                </a:lnTo>
                <a:lnTo>
                  <a:pt x="30342" y="4239"/>
                </a:lnTo>
                <a:lnTo>
                  <a:pt x="29914" y="4444"/>
                </a:lnTo>
                <a:lnTo>
                  <a:pt x="28948" y="4946"/>
                </a:lnTo>
                <a:lnTo>
                  <a:pt x="28390" y="5224"/>
                </a:lnTo>
                <a:lnTo>
                  <a:pt x="27776" y="5522"/>
                </a:lnTo>
                <a:lnTo>
                  <a:pt x="27070" y="5819"/>
                </a:lnTo>
                <a:lnTo>
                  <a:pt x="26270" y="6117"/>
                </a:lnTo>
                <a:lnTo>
                  <a:pt x="25359" y="6433"/>
                </a:lnTo>
                <a:lnTo>
                  <a:pt x="24857" y="6582"/>
                </a:lnTo>
                <a:lnTo>
                  <a:pt x="24337" y="6730"/>
                </a:lnTo>
                <a:lnTo>
                  <a:pt x="23742" y="6861"/>
                </a:lnTo>
                <a:lnTo>
                  <a:pt x="23091" y="6991"/>
                </a:lnTo>
                <a:lnTo>
                  <a:pt x="22385" y="7121"/>
                </a:lnTo>
                <a:lnTo>
                  <a:pt x="21604" y="7214"/>
                </a:lnTo>
                <a:lnTo>
                  <a:pt x="20786" y="7325"/>
                </a:lnTo>
                <a:lnTo>
                  <a:pt x="19912" y="7400"/>
                </a:lnTo>
                <a:lnTo>
                  <a:pt x="19001" y="7493"/>
                </a:lnTo>
                <a:lnTo>
                  <a:pt x="18053" y="7567"/>
                </a:lnTo>
                <a:lnTo>
                  <a:pt x="16101" y="7679"/>
                </a:lnTo>
                <a:lnTo>
                  <a:pt x="14055" y="7772"/>
                </a:lnTo>
                <a:lnTo>
                  <a:pt x="12010" y="7846"/>
                </a:lnTo>
                <a:lnTo>
                  <a:pt x="9984" y="7883"/>
                </a:lnTo>
                <a:lnTo>
                  <a:pt x="8013" y="7920"/>
                </a:lnTo>
                <a:lnTo>
                  <a:pt x="2993" y="7920"/>
                </a:lnTo>
                <a:lnTo>
                  <a:pt x="818" y="7902"/>
                </a:lnTo>
                <a:lnTo>
                  <a:pt x="0" y="7883"/>
                </a:lnTo>
                <a:lnTo>
                  <a:pt x="0" y="10616"/>
                </a:lnTo>
                <a:lnTo>
                  <a:pt x="219031" y="10616"/>
                </a:lnTo>
                <a:lnTo>
                  <a:pt x="219031" y="7883"/>
                </a:lnTo>
                <a:lnTo>
                  <a:pt x="218250" y="7716"/>
                </a:lnTo>
                <a:lnTo>
                  <a:pt x="217358" y="7548"/>
                </a:lnTo>
                <a:lnTo>
                  <a:pt x="216168" y="7325"/>
                </a:lnTo>
                <a:lnTo>
                  <a:pt x="214718" y="7065"/>
                </a:lnTo>
                <a:lnTo>
                  <a:pt x="213082" y="6805"/>
                </a:lnTo>
                <a:lnTo>
                  <a:pt x="211297" y="6544"/>
                </a:lnTo>
                <a:lnTo>
                  <a:pt x="209382" y="6284"/>
                </a:lnTo>
                <a:lnTo>
                  <a:pt x="208396" y="6173"/>
                </a:lnTo>
                <a:lnTo>
                  <a:pt x="207392" y="6061"/>
                </a:lnTo>
                <a:lnTo>
                  <a:pt x="206389" y="5968"/>
                </a:lnTo>
                <a:lnTo>
                  <a:pt x="205385" y="5894"/>
                </a:lnTo>
                <a:lnTo>
                  <a:pt x="204381" y="5838"/>
                </a:lnTo>
                <a:lnTo>
                  <a:pt x="203395" y="5782"/>
                </a:lnTo>
                <a:lnTo>
                  <a:pt x="202410" y="5764"/>
                </a:lnTo>
                <a:lnTo>
                  <a:pt x="201462" y="5764"/>
                </a:lnTo>
                <a:lnTo>
                  <a:pt x="200532" y="5782"/>
                </a:lnTo>
                <a:lnTo>
                  <a:pt x="199621" y="5819"/>
                </a:lnTo>
                <a:lnTo>
                  <a:pt x="198766" y="5894"/>
                </a:lnTo>
                <a:lnTo>
                  <a:pt x="197929" y="6005"/>
                </a:lnTo>
                <a:lnTo>
                  <a:pt x="197148" y="6135"/>
                </a:lnTo>
                <a:lnTo>
                  <a:pt x="196795" y="6210"/>
                </a:lnTo>
                <a:lnTo>
                  <a:pt x="196423" y="6284"/>
                </a:lnTo>
                <a:lnTo>
                  <a:pt x="196089" y="6396"/>
                </a:lnTo>
                <a:lnTo>
                  <a:pt x="195754" y="6489"/>
                </a:lnTo>
                <a:lnTo>
                  <a:pt x="195456" y="6600"/>
                </a:lnTo>
                <a:lnTo>
                  <a:pt x="195159" y="6730"/>
                </a:lnTo>
                <a:lnTo>
                  <a:pt x="194862" y="6842"/>
                </a:lnTo>
                <a:lnTo>
                  <a:pt x="194564" y="6953"/>
                </a:lnTo>
                <a:lnTo>
                  <a:pt x="194248" y="7065"/>
                </a:lnTo>
                <a:lnTo>
                  <a:pt x="193932" y="7158"/>
                </a:lnTo>
                <a:lnTo>
                  <a:pt x="193597" y="7232"/>
                </a:lnTo>
                <a:lnTo>
                  <a:pt x="193244" y="7307"/>
                </a:lnTo>
                <a:lnTo>
                  <a:pt x="192538" y="7437"/>
                </a:lnTo>
                <a:lnTo>
                  <a:pt x="191775" y="7530"/>
                </a:lnTo>
                <a:lnTo>
                  <a:pt x="190994" y="7586"/>
                </a:lnTo>
                <a:lnTo>
                  <a:pt x="190195" y="7604"/>
                </a:lnTo>
                <a:lnTo>
                  <a:pt x="189377" y="7604"/>
                </a:lnTo>
                <a:lnTo>
                  <a:pt x="188522" y="7586"/>
                </a:lnTo>
                <a:lnTo>
                  <a:pt x="187666" y="7530"/>
                </a:lnTo>
                <a:lnTo>
                  <a:pt x="186793" y="7455"/>
                </a:lnTo>
                <a:lnTo>
                  <a:pt x="185900" y="7363"/>
                </a:lnTo>
                <a:lnTo>
                  <a:pt x="185008" y="7251"/>
                </a:lnTo>
                <a:lnTo>
                  <a:pt x="184115" y="7121"/>
                </a:lnTo>
                <a:lnTo>
                  <a:pt x="183242" y="6972"/>
                </a:lnTo>
                <a:lnTo>
                  <a:pt x="182349" y="6805"/>
                </a:lnTo>
                <a:lnTo>
                  <a:pt x="181475" y="6637"/>
                </a:lnTo>
                <a:lnTo>
                  <a:pt x="180620" y="6452"/>
                </a:lnTo>
                <a:lnTo>
                  <a:pt x="178947" y="6080"/>
                </a:lnTo>
                <a:lnTo>
                  <a:pt x="177348" y="5671"/>
                </a:lnTo>
                <a:lnTo>
                  <a:pt x="175898" y="5280"/>
                </a:lnTo>
                <a:lnTo>
                  <a:pt x="174578" y="4890"/>
                </a:lnTo>
                <a:lnTo>
                  <a:pt x="173444" y="4537"/>
                </a:lnTo>
                <a:lnTo>
                  <a:pt x="172496" y="4220"/>
                </a:lnTo>
                <a:lnTo>
                  <a:pt x="171789" y="3960"/>
                </a:lnTo>
                <a:lnTo>
                  <a:pt x="171510" y="3867"/>
                </a:lnTo>
                <a:lnTo>
                  <a:pt x="171231" y="3793"/>
                </a:lnTo>
                <a:lnTo>
                  <a:pt x="170952" y="3737"/>
                </a:lnTo>
                <a:lnTo>
                  <a:pt x="170692" y="3718"/>
                </a:lnTo>
                <a:lnTo>
                  <a:pt x="170432" y="3700"/>
                </a:lnTo>
                <a:lnTo>
                  <a:pt x="170172" y="3718"/>
                </a:lnTo>
                <a:lnTo>
                  <a:pt x="169911" y="3756"/>
                </a:lnTo>
                <a:lnTo>
                  <a:pt x="169651" y="3793"/>
                </a:lnTo>
                <a:lnTo>
                  <a:pt x="169391" y="3867"/>
                </a:lnTo>
                <a:lnTo>
                  <a:pt x="169130" y="3942"/>
                </a:lnTo>
                <a:lnTo>
                  <a:pt x="168573" y="4146"/>
                </a:lnTo>
                <a:lnTo>
                  <a:pt x="167978" y="4388"/>
                </a:lnTo>
                <a:lnTo>
                  <a:pt x="167327" y="4667"/>
                </a:lnTo>
                <a:lnTo>
                  <a:pt x="166620" y="4964"/>
                </a:lnTo>
                <a:lnTo>
                  <a:pt x="165840" y="5280"/>
                </a:lnTo>
                <a:lnTo>
                  <a:pt x="164966" y="5596"/>
                </a:lnTo>
                <a:lnTo>
                  <a:pt x="164482" y="5745"/>
                </a:lnTo>
                <a:lnTo>
                  <a:pt x="163980" y="5912"/>
                </a:lnTo>
                <a:lnTo>
                  <a:pt x="163460" y="6061"/>
                </a:lnTo>
                <a:lnTo>
                  <a:pt x="162884" y="6210"/>
                </a:lnTo>
                <a:lnTo>
                  <a:pt x="162289" y="6340"/>
                </a:lnTo>
                <a:lnTo>
                  <a:pt x="161656" y="6470"/>
                </a:lnTo>
                <a:lnTo>
                  <a:pt x="161006" y="6582"/>
                </a:lnTo>
                <a:lnTo>
                  <a:pt x="160299" y="6693"/>
                </a:lnTo>
                <a:lnTo>
                  <a:pt x="159556" y="6805"/>
                </a:lnTo>
                <a:lnTo>
                  <a:pt x="158775" y="6879"/>
                </a:lnTo>
                <a:lnTo>
                  <a:pt x="157919" y="6953"/>
                </a:lnTo>
                <a:lnTo>
                  <a:pt x="156971" y="6991"/>
                </a:lnTo>
                <a:lnTo>
                  <a:pt x="155949" y="6991"/>
                </a:lnTo>
                <a:lnTo>
                  <a:pt x="154833" y="6972"/>
                </a:lnTo>
                <a:lnTo>
                  <a:pt x="153662" y="6935"/>
                </a:lnTo>
                <a:lnTo>
                  <a:pt x="152416" y="6879"/>
                </a:lnTo>
                <a:lnTo>
                  <a:pt x="151115" y="6786"/>
                </a:lnTo>
                <a:lnTo>
                  <a:pt x="149776" y="6675"/>
                </a:lnTo>
                <a:lnTo>
                  <a:pt x="148382" y="6544"/>
                </a:lnTo>
                <a:lnTo>
                  <a:pt x="146950" y="6396"/>
                </a:lnTo>
                <a:lnTo>
                  <a:pt x="145482" y="6228"/>
                </a:lnTo>
                <a:lnTo>
                  <a:pt x="144013" y="6042"/>
                </a:lnTo>
                <a:lnTo>
                  <a:pt x="142507" y="5857"/>
                </a:lnTo>
                <a:lnTo>
                  <a:pt x="141001" y="5633"/>
                </a:lnTo>
                <a:lnTo>
                  <a:pt x="139495" y="5410"/>
                </a:lnTo>
                <a:lnTo>
                  <a:pt x="137989" y="5169"/>
                </a:lnTo>
                <a:lnTo>
                  <a:pt x="136502" y="4927"/>
                </a:lnTo>
                <a:lnTo>
                  <a:pt x="135014" y="4667"/>
                </a:lnTo>
                <a:lnTo>
                  <a:pt x="133583" y="4388"/>
                </a:lnTo>
                <a:lnTo>
                  <a:pt x="132151" y="4109"/>
                </a:lnTo>
                <a:lnTo>
                  <a:pt x="130775" y="3830"/>
                </a:lnTo>
                <a:lnTo>
                  <a:pt x="129455" y="3533"/>
                </a:lnTo>
                <a:lnTo>
                  <a:pt x="128172" y="3254"/>
                </a:lnTo>
                <a:lnTo>
                  <a:pt x="126945" y="2956"/>
                </a:lnTo>
                <a:lnTo>
                  <a:pt x="125793" y="2659"/>
                </a:lnTo>
                <a:lnTo>
                  <a:pt x="124733" y="2343"/>
                </a:lnTo>
                <a:lnTo>
                  <a:pt x="123729" y="2045"/>
                </a:lnTo>
                <a:lnTo>
                  <a:pt x="122818" y="1748"/>
                </a:lnTo>
                <a:lnTo>
                  <a:pt x="122000" y="1450"/>
                </a:lnTo>
                <a:lnTo>
                  <a:pt x="121293" y="1153"/>
                </a:lnTo>
                <a:lnTo>
                  <a:pt x="120680" y="874"/>
                </a:lnTo>
                <a:lnTo>
                  <a:pt x="120420" y="725"/>
                </a:lnTo>
                <a:lnTo>
                  <a:pt x="120197" y="595"/>
                </a:lnTo>
                <a:lnTo>
                  <a:pt x="119973" y="465"/>
                </a:lnTo>
                <a:lnTo>
                  <a:pt x="119750" y="335"/>
                </a:lnTo>
                <a:lnTo>
                  <a:pt x="119509" y="242"/>
                </a:lnTo>
                <a:lnTo>
                  <a:pt x="119267" y="167"/>
                </a:lnTo>
                <a:lnTo>
                  <a:pt x="119025" y="112"/>
                </a:lnTo>
                <a:lnTo>
                  <a:pt x="118784" y="56"/>
                </a:lnTo>
                <a:lnTo>
                  <a:pt x="118523" y="19"/>
                </a:lnTo>
                <a:lnTo>
                  <a:pt x="1182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2" name="Google Shape;4552;p29"/>
          <p:cNvGrpSpPr/>
          <p:nvPr/>
        </p:nvGrpSpPr>
        <p:grpSpPr>
          <a:xfrm flipH="1">
            <a:off x="960650" y="2468033"/>
            <a:ext cx="419328" cy="538138"/>
            <a:chOff x="245795" y="1512513"/>
            <a:chExt cx="1117314" cy="1433887"/>
          </a:xfrm>
        </p:grpSpPr>
        <p:grpSp>
          <p:nvGrpSpPr>
            <p:cNvPr id="4553" name="Google Shape;4553;p29"/>
            <p:cNvGrpSpPr/>
            <p:nvPr/>
          </p:nvGrpSpPr>
          <p:grpSpPr>
            <a:xfrm>
              <a:off x="245795" y="1512513"/>
              <a:ext cx="1117314" cy="1389695"/>
              <a:chOff x="10269725" y="1788625"/>
              <a:chExt cx="960800" cy="1195025"/>
            </a:xfrm>
          </p:grpSpPr>
          <p:sp>
            <p:nvSpPr>
              <p:cNvPr id="4554" name="Google Shape;4554;p29"/>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29"/>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29"/>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29"/>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29"/>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29"/>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29"/>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29"/>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2" name="Google Shape;4562;p29"/>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3" name="Google Shape;4563;p29"/>
          <p:cNvGrpSpPr/>
          <p:nvPr/>
        </p:nvGrpSpPr>
        <p:grpSpPr>
          <a:xfrm flipH="1">
            <a:off x="7123325" y="2468033"/>
            <a:ext cx="419328" cy="538138"/>
            <a:chOff x="245795" y="1512513"/>
            <a:chExt cx="1117314" cy="1433887"/>
          </a:xfrm>
        </p:grpSpPr>
        <p:grpSp>
          <p:nvGrpSpPr>
            <p:cNvPr id="4564" name="Google Shape;4564;p29"/>
            <p:cNvGrpSpPr/>
            <p:nvPr/>
          </p:nvGrpSpPr>
          <p:grpSpPr>
            <a:xfrm>
              <a:off x="245795" y="1512513"/>
              <a:ext cx="1117314" cy="1389695"/>
              <a:chOff x="10269725" y="1788625"/>
              <a:chExt cx="960800" cy="1195025"/>
            </a:xfrm>
          </p:grpSpPr>
          <p:sp>
            <p:nvSpPr>
              <p:cNvPr id="4565" name="Google Shape;4565;p29"/>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29"/>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29"/>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29"/>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29"/>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29"/>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29"/>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29"/>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3" name="Google Shape;4573;p29"/>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4" name="Google Shape;4574;p29"/>
          <p:cNvGrpSpPr/>
          <p:nvPr/>
        </p:nvGrpSpPr>
        <p:grpSpPr>
          <a:xfrm>
            <a:off x="7764025" y="2468033"/>
            <a:ext cx="419328" cy="538138"/>
            <a:chOff x="245795" y="1512513"/>
            <a:chExt cx="1117314" cy="1433887"/>
          </a:xfrm>
        </p:grpSpPr>
        <p:grpSp>
          <p:nvGrpSpPr>
            <p:cNvPr id="4575" name="Google Shape;4575;p29"/>
            <p:cNvGrpSpPr/>
            <p:nvPr/>
          </p:nvGrpSpPr>
          <p:grpSpPr>
            <a:xfrm>
              <a:off x="245795" y="1512513"/>
              <a:ext cx="1117314" cy="1389695"/>
              <a:chOff x="10269725" y="1788625"/>
              <a:chExt cx="960800" cy="1195025"/>
            </a:xfrm>
          </p:grpSpPr>
          <p:sp>
            <p:nvSpPr>
              <p:cNvPr id="4576" name="Google Shape;4576;p29"/>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29"/>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29"/>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29"/>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29"/>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29"/>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29"/>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29"/>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4" name="Google Shape;4584;p29"/>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5" name="Google Shape;4585;p29"/>
          <p:cNvGrpSpPr/>
          <p:nvPr/>
        </p:nvGrpSpPr>
        <p:grpSpPr>
          <a:xfrm>
            <a:off x="293900" y="2468033"/>
            <a:ext cx="419328" cy="538138"/>
            <a:chOff x="245795" y="1512513"/>
            <a:chExt cx="1117314" cy="1433887"/>
          </a:xfrm>
        </p:grpSpPr>
        <p:grpSp>
          <p:nvGrpSpPr>
            <p:cNvPr id="4586" name="Google Shape;4586;p29"/>
            <p:cNvGrpSpPr/>
            <p:nvPr/>
          </p:nvGrpSpPr>
          <p:grpSpPr>
            <a:xfrm>
              <a:off x="245795" y="1512513"/>
              <a:ext cx="1117314" cy="1389695"/>
              <a:chOff x="10269725" y="1788625"/>
              <a:chExt cx="960800" cy="1195025"/>
            </a:xfrm>
          </p:grpSpPr>
          <p:sp>
            <p:nvSpPr>
              <p:cNvPr id="4587" name="Google Shape;4587;p29"/>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29"/>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29"/>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29"/>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29"/>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29"/>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29"/>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29"/>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5" name="Google Shape;4595;p29"/>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6" name="Google Shape;4596;p29"/>
          <p:cNvSpPr txBox="1"/>
          <p:nvPr>
            <p:ph type="title"/>
          </p:nvPr>
        </p:nvSpPr>
        <p:spPr>
          <a:xfrm>
            <a:off x="2921250" y="1015750"/>
            <a:ext cx="3301500" cy="1108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3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4597" name="Google Shape;4597;p29"/>
          <p:cNvGrpSpPr/>
          <p:nvPr/>
        </p:nvGrpSpPr>
        <p:grpSpPr>
          <a:xfrm>
            <a:off x="2080213" y="3284600"/>
            <a:ext cx="4983575" cy="1648200"/>
            <a:chOff x="1381175" y="3828675"/>
            <a:chExt cx="4983575" cy="1648200"/>
          </a:xfrm>
        </p:grpSpPr>
        <p:sp>
          <p:nvSpPr>
            <p:cNvPr id="4598" name="Google Shape;4598;p29"/>
            <p:cNvSpPr/>
            <p:nvPr/>
          </p:nvSpPr>
          <p:spPr>
            <a:xfrm>
              <a:off x="2561300" y="4917700"/>
              <a:ext cx="2529450" cy="559175"/>
            </a:xfrm>
            <a:custGeom>
              <a:rect b="b" l="l" r="r" t="t"/>
              <a:pathLst>
                <a:path extrusionOk="0" h="22367" w="101178">
                  <a:moveTo>
                    <a:pt x="19540" y="1"/>
                  </a:moveTo>
                  <a:lnTo>
                    <a:pt x="0" y="22367"/>
                  </a:lnTo>
                  <a:lnTo>
                    <a:pt x="101177" y="22367"/>
                  </a:lnTo>
                  <a:lnTo>
                    <a:pt x="816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29"/>
            <p:cNvSpPr/>
            <p:nvPr/>
          </p:nvSpPr>
          <p:spPr>
            <a:xfrm>
              <a:off x="2561300" y="4917700"/>
              <a:ext cx="2529450" cy="559175"/>
            </a:xfrm>
            <a:custGeom>
              <a:rect b="b" l="l" r="r" t="t"/>
              <a:pathLst>
                <a:path extrusionOk="0" fill="none" h="22367" w="101178">
                  <a:moveTo>
                    <a:pt x="0" y="22367"/>
                  </a:moveTo>
                  <a:lnTo>
                    <a:pt x="19540" y="1"/>
                  </a:lnTo>
                  <a:lnTo>
                    <a:pt x="81619" y="1"/>
                  </a:lnTo>
                  <a:lnTo>
                    <a:pt x="101177" y="22367"/>
                  </a:lnTo>
                  <a:lnTo>
                    <a:pt x="0" y="22367"/>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29"/>
            <p:cNvSpPr/>
            <p:nvPr/>
          </p:nvSpPr>
          <p:spPr>
            <a:xfrm>
              <a:off x="3040975" y="5108275"/>
              <a:ext cx="1569650" cy="324000"/>
            </a:xfrm>
            <a:custGeom>
              <a:rect b="b" l="l" r="r" t="t"/>
              <a:pathLst>
                <a:path extrusionOk="0" h="12960" w="62786">
                  <a:moveTo>
                    <a:pt x="53229" y="1"/>
                  </a:moveTo>
                  <a:lnTo>
                    <a:pt x="53285" y="577"/>
                  </a:lnTo>
                  <a:lnTo>
                    <a:pt x="53359" y="1153"/>
                  </a:lnTo>
                  <a:lnTo>
                    <a:pt x="53396" y="1730"/>
                  </a:lnTo>
                  <a:lnTo>
                    <a:pt x="53433" y="2325"/>
                  </a:lnTo>
                  <a:lnTo>
                    <a:pt x="53433" y="2920"/>
                  </a:lnTo>
                  <a:lnTo>
                    <a:pt x="53433" y="3514"/>
                  </a:lnTo>
                  <a:lnTo>
                    <a:pt x="53415" y="4109"/>
                  </a:lnTo>
                  <a:lnTo>
                    <a:pt x="53359" y="4686"/>
                  </a:lnTo>
                  <a:lnTo>
                    <a:pt x="53285" y="5244"/>
                  </a:lnTo>
                  <a:lnTo>
                    <a:pt x="53192" y="5801"/>
                  </a:lnTo>
                  <a:lnTo>
                    <a:pt x="53061" y="6322"/>
                  </a:lnTo>
                  <a:lnTo>
                    <a:pt x="52894" y="6824"/>
                  </a:lnTo>
                  <a:lnTo>
                    <a:pt x="52708" y="7307"/>
                  </a:lnTo>
                  <a:lnTo>
                    <a:pt x="52597" y="7530"/>
                  </a:lnTo>
                  <a:lnTo>
                    <a:pt x="52467" y="7753"/>
                  </a:lnTo>
                  <a:lnTo>
                    <a:pt x="52336" y="7958"/>
                  </a:lnTo>
                  <a:lnTo>
                    <a:pt x="52206" y="8144"/>
                  </a:lnTo>
                  <a:lnTo>
                    <a:pt x="52058" y="8330"/>
                  </a:lnTo>
                  <a:lnTo>
                    <a:pt x="51890" y="8516"/>
                  </a:lnTo>
                  <a:lnTo>
                    <a:pt x="51630" y="8757"/>
                  </a:lnTo>
                  <a:lnTo>
                    <a:pt x="51351" y="8999"/>
                  </a:lnTo>
                  <a:lnTo>
                    <a:pt x="51035" y="9204"/>
                  </a:lnTo>
                  <a:lnTo>
                    <a:pt x="50682" y="9408"/>
                  </a:lnTo>
                  <a:lnTo>
                    <a:pt x="50328" y="9575"/>
                  </a:lnTo>
                  <a:lnTo>
                    <a:pt x="49938" y="9743"/>
                  </a:lnTo>
                  <a:lnTo>
                    <a:pt x="49510" y="9892"/>
                  </a:lnTo>
                  <a:lnTo>
                    <a:pt x="49083" y="10040"/>
                  </a:lnTo>
                  <a:lnTo>
                    <a:pt x="48637" y="10152"/>
                  </a:lnTo>
                  <a:lnTo>
                    <a:pt x="48172" y="10263"/>
                  </a:lnTo>
                  <a:lnTo>
                    <a:pt x="47688" y="10356"/>
                  </a:lnTo>
                  <a:lnTo>
                    <a:pt x="47186" y="10431"/>
                  </a:lnTo>
                  <a:lnTo>
                    <a:pt x="46684" y="10505"/>
                  </a:lnTo>
                  <a:lnTo>
                    <a:pt x="46164" y="10561"/>
                  </a:lnTo>
                  <a:lnTo>
                    <a:pt x="45625" y="10598"/>
                  </a:lnTo>
                  <a:lnTo>
                    <a:pt x="45104" y="10635"/>
                  </a:lnTo>
                  <a:lnTo>
                    <a:pt x="45086" y="10635"/>
                  </a:lnTo>
                  <a:lnTo>
                    <a:pt x="44528" y="10654"/>
                  </a:lnTo>
                  <a:lnTo>
                    <a:pt x="43226" y="10654"/>
                  </a:lnTo>
                  <a:lnTo>
                    <a:pt x="42501" y="10617"/>
                  </a:lnTo>
                  <a:lnTo>
                    <a:pt x="41776" y="10579"/>
                  </a:lnTo>
                  <a:lnTo>
                    <a:pt x="41051" y="10505"/>
                  </a:lnTo>
                  <a:lnTo>
                    <a:pt x="40345" y="10431"/>
                  </a:lnTo>
                  <a:lnTo>
                    <a:pt x="39638" y="10338"/>
                  </a:lnTo>
                  <a:lnTo>
                    <a:pt x="38969" y="10226"/>
                  </a:lnTo>
                  <a:lnTo>
                    <a:pt x="38300" y="10115"/>
                  </a:lnTo>
                  <a:lnTo>
                    <a:pt x="37667" y="9966"/>
                  </a:lnTo>
                  <a:lnTo>
                    <a:pt x="37072" y="9817"/>
                  </a:lnTo>
                  <a:lnTo>
                    <a:pt x="36496" y="9668"/>
                  </a:lnTo>
                  <a:lnTo>
                    <a:pt x="35957" y="9501"/>
                  </a:lnTo>
                  <a:lnTo>
                    <a:pt x="35455" y="9315"/>
                  </a:lnTo>
                  <a:lnTo>
                    <a:pt x="34990" y="9129"/>
                  </a:lnTo>
                  <a:lnTo>
                    <a:pt x="34581" y="8925"/>
                  </a:lnTo>
                  <a:lnTo>
                    <a:pt x="34209" y="8720"/>
                  </a:lnTo>
                  <a:lnTo>
                    <a:pt x="34042" y="8609"/>
                  </a:lnTo>
                  <a:lnTo>
                    <a:pt x="33893" y="8497"/>
                  </a:lnTo>
                  <a:lnTo>
                    <a:pt x="33745" y="8348"/>
                  </a:lnTo>
                  <a:lnTo>
                    <a:pt x="33596" y="8218"/>
                  </a:lnTo>
                  <a:lnTo>
                    <a:pt x="33466" y="8069"/>
                  </a:lnTo>
                  <a:lnTo>
                    <a:pt x="33335" y="7902"/>
                  </a:lnTo>
                  <a:lnTo>
                    <a:pt x="33094" y="7549"/>
                  </a:lnTo>
                  <a:lnTo>
                    <a:pt x="32889" y="7177"/>
                  </a:lnTo>
                  <a:lnTo>
                    <a:pt x="32722" y="6749"/>
                  </a:lnTo>
                  <a:lnTo>
                    <a:pt x="32555" y="6322"/>
                  </a:lnTo>
                  <a:lnTo>
                    <a:pt x="32424" y="5857"/>
                  </a:lnTo>
                  <a:lnTo>
                    <a:pt x="32313" y="5374"/>
                  </a:lnTo>
                  <a:lnTo>
                    <a:pt x="32239" y="4872"/>
                  </a:lnTo>
                  <a:lnTo>
                    <a:pt x="32164" y="4370"/>
                  </a:lnTo>
                  <a:lnTo>
                    <a:pt x="32108" y="3831"/>
                  </a:lnTo>
                  <a:lnTo>
                    <a:pt x="32071" y="3310"/>
                  </a:lnTo>
                  <a:lnTo>
                    <a:pt x="32053" y="2771"/>
                  </a:lnTo>
                  <a:lnTo>
                    <a:pt x="32053" y="2232"/>
                  </a:lnTo>
                  <a:lnTo>
                    <a:pt x="32053" y="1692"/>
                  </a:lnTo>
                  <a:lnTo>
                    <a:pt x="31811" y="2399"/>
                  </a:lnTo>
                  <a:lnTo>
                    <a:pt x="31551" y="3105"/>
                  </a:lnTo>
                  <a:lnTo>
                    <a:pt x="31253" y="3793"/>
                  </a:lnTo>
                  <a:lnTo>
                    <a:pt x="30919" y="4463"/>
                  </a:lnTo>
                  <a:lnTo>
                    <a:pt x="30565" y="5132"/>
                  </a:lnTo>
                  <a:lnTo>
                    <a:pt x="30175" y="5764"/>
                  </a:lnTo>
                  <a:lnTo>
                    <a:pt x="29766" y="6396"/>
                  </a:lnTo>
                  <a:lnTo>
                    <a:pt x="29338" y="6973"/>
                  </a:lnTo>
                  <a:lnTo>
                    <a:pt x="28892" y="7530"/>
                  </a:lnTo>
                  <a:lnTo>
                    <a:pt x="28409" y="8051"/>
                  </a:lnTo>
                  <a:lnTo>
                    <a:pt x="27907" y="8516"/>
                  </a:lnTo>
                  <a:lnTo>
                    <a:pt x="27665" y="8739"/>
                  </a:lnTo>
                  <a:lnTo>
                    <a:pt x="27405" y="8943"/>
                  </a:lnTo>
                  <a:lnTo>
                    <a:pt x="27144" y="9148"/>
                  </a:lnTo>
                  <a:lnTo>
                    <a:pt x="26866" y="9334"/>
                  </a:lnTo>
                  <a:lnTo>
                    <a:pt x="26605" y="9501"/>
                  </a:lnTo>
                  <a:lnTo>
                    <a:pt x="26326" y="9668"/>
                  </a:lnTo>
                  <a:lnTo>
                    <a:pt x="26047" y="9817"/>
                  </a:lnTo>
                  <a:lnTo>
                    <a:pt x="25787" y="9929"/>
                  </a:lnTo>
                  <a:lnTo>
                    <a:pt x="25490" y="10059"/>
                  </a:lnTo>
                  <a:lnTo>
                    <a:pt x="25211" y="10152"/>
                  </a:lnTo>
                  <a:lnTo>
                    <a:pt x="24746" y="10282"/>
                  </a:lnTo>
                  <a:lnTo>
                    <a:pt x="24244" y="10393"/>
                  </a:lnTo>
                  <a:lnTo>
                    <a:pt x="23705" y="10486"/>
                  </a:lnTo>
                  <a:lnTo>
                    <a:pt x="23129" y="10579"/>
                  </a:lnTo>
                  <a:lnTo>
                    <a:pt x="22515" y="10635"/>
                  </a:lnTo>
                  <a:lnTo>
                    <a:pt x="21901" y="10672"/>
                  </a:lnTo>
                  <a:lnTo>
                    <a:pt x="21251" y="10691"/>
                  </a:lnTo>
                  <a:lnTo>
                    <a:pt x="20581" y="10710"/>
                  </a:lnTo>
                  <a:lnTo>
                    <a:pt x="19485" y="10691"/>
                  </a:lnTo>
                  <a:lnTo>
                    <a:pt x="18369" y="10635"/>
                  </a:lnTo>
                  <a:lnTo>
                    <a:pt x="17235" y="10524"/>
                  </a:lnTo>
                  <a:lnTo>
                    <a:pt x="16101" y="10393"/>
                  </a:lnTo>
                  <a:lnTo>
                    <a:pt x="14967" y="10226"/>
                  </a:lnTo>
                  <a:lnTo>
                    <a:pt x="13851" y="10022"/>
                  </a:lnTo>
                  <a:lnTo>
                    <a:pt x="12754" y="9780"/>
                  </a:lnTo>
                  <a:lnTo>
                    <a:pt x="11713" y="9520"/>
                  </a:lnTo>
                  <a:lnTo>
                    <a:pt x="11211" y="9371"/>
                  </a:lnTo>
                  <a:lnTo>
                    <a:pt x="10728" y="9222"/>
                  </a:lnTo>
                  <a:lnTo>
                    <a:pt x="10244" y="9055"/>
                  </a:lnTo>
                  <a:lnTo>
                    <a:pt x="9798" y="8888"/>
                  </a:lnTo>
                  <a:lnTo>
                    <a:pt x="9352" y="8720"/>
                  </a:lnTo>
                  <a:lnTo>
                    <a:pt x="8943" y="8534"/>
                  </a:lnTo>
                  <a:lnTo>
                    <a:pt x="8552" y="8348"/>
                  </a:lnTo>
                  <a:lnTo>
                    <a:pt x="8181" y="8144"/>
                  </a:lnTo>
                  <a:lnTo>
                    <a:pt x="7827" y="7958"/>
                  </a:lnTo>
                  <a:lnTo>
                    <a:pt x="7511" y="7753"/>
                  </a:lnTo>
                  <a:lnTo>
                    <a:pt x="7214" y="7530"/>
                  </a:lnTo>
                  <a:lnTo>
                    <a:pt x="6954" y="7307"/>
                  </a:lnTo>
                  <a:lnTo>
                    <a:pt x="6730" y="7084"/>
                  </a:lnTo>
                  <a:lnTo>
                    <a:pt x="6526" y="6861"/>
                  </a:lnTo>
                  <a:lnTo>
                    <a:pt x="6377" y="6638"/>
                  </a:lnTo>
                  <a:lnTo>
                    <a:pt x="6247" y="6396"/>
                  </a:lnTo>
                  <a:lnTo>
                    <a:pt x="6136" y="6117"/>
                  </a:lnTo>
                  <a:lnTo>
                    <a:pt x="6043" y="5838"/>
                  </a:lnTo>
                  <a:lnTo>
                    <a:pt x="5987" y="5560"/>
                  </a:lnTo>
                  <a:lnTo>
                    <a:pt x="5968" y="5281"/>
                  </a:lnTo>
                  <a:lnTo>
                    <a:pt x="5968" y="5002"/>
                  </a:lnTo>
                  <a:lnTo>
                    <a:pt x="5987" y="4723"/>
                  </a:lnTo>
                  <a:lnTo>
                    <a:pt x="6043" y="4444"/>
                  </a:lnTo>
                  <a:lnTo>
                    <a:pt x="6117" y="4165"/>
                  </a:lnTo>
                  <a:lnTo>
                    <a:pt x="6043" y="3868"/>
                  </a:lnTo>
                  <a:lnTo>
                    <a:pt x="5968" y="3552"/>
                  </a:lnTo>
                  <a:lnTo>
                    <a:pt x="5912" y="3254"/>
                  </a:lnTo>
                  <a:lnTo>
                    <a:pt x="5857" y="2938"/>
                  </a:lnTo>
                  <a:lnTo>
                    <a:pt x="5819" y="2603"/>
                  </a:lnTo>
                  <a:lnTo>
                    <a:pt x="5801" y="2287"/>
                  </a:lnTo>
                  <a:lnTo>
                    <a:pt x="5782" y="1599"/>
                  </a:lnTo>
                  <a:lnTo>
                    <a:pt x="5782" y="1060"/>
                  </a:lnTo>
                  <a:lnTo>
                    <a:pt x="5113" y="1302"/>
                  </a:lnTo>
                  <a:lnTo>
                    <a:pt x="4499" y="1544"/>
                  </a:lnTo>
                  <a:lnTo>
                    <a:pt x="3905" y="1785"/>
                  </a:lnTo>
                  <a:lnTo>
                    <a:pt x="3347" y="2027"/>
                  </a:lnTo>
                  <a:lnTo>
                    <a:pt x="2826" y="2287"/>
                  </a:lnTo>
                  <a:lnTo>
                    <a:pt x="2361" y="2548"/>
                  </a:lnTo>
                  <a:lnTo>
                    <a:pt x="1915" y="2827"/>
                  </a:lnTo>
                  <a:lnTo>
                    <a:pt x="1525" y="3087"/>
                  </a:lnTo>
                  <a:lnTo>
                    <a:pt x="1172" y="3366"/>
                  </a:lnTo>
                  <a:lnTo>
                    <a:pt x="874" y="3645"/>
                  </a:lnTo>
                  <a:lnTo>
                    <a:pt x="614" y="3942"/>
                  </a:lnTo>
                  <a:lnTo>
                    <a:pt x="391" y="4221"/>
                  </a:lnTo>
                  <a:lnTo>
                    <a:pt x="223" y="4518"/>
                  </a:lnTo>
                  <a:lnTo>
                    <a:pt x="168" y="4667"/>
                  </a:lnTo>
                  <a:lnTo>
                    <a:pt x="112" y="4816"/>
                  </a:lnTo>
                  <a:lnTo>
                    <a:pt x="56" y="4965"/>
                  </a:lnTo>
                  <a:lnTo>
                    <a:pt x="37" y="5113"/>
                  </a:lnTo>
                  <a:lnTo>
                    <a:pt x="19" y="5262"/>
                  </a:lnTo>
                  <a:lnTo>
                    <a:pt x="0" y="5429"/>
                  </a:lnTo>
                  <a:lnTo>
                    <a:pt x="19" y="5615"/>
                  </a:lnTo>
                  <a:lnTo>
                    <a:pt x="37" y="5801"/>
                  </a:lnTo>
                  <a:lnTo>
                    <a:pt x="93" y="6006"/>
                  </a:lnTo>
                  <a:lnTo>
                    <a:pt x="168" y="6192"/>
                  </a:lnTo>
                  <a:lnTo>
                    <a:pt x="261" y="6378"/>
                  </a:lnTo>
                  <a:lnTo>
                    <a:pt x="372" y="6564"/>
                  </a:lnTo>
                  <a:lnTo>
                    <a:pt x="502" y="6749"/>
                  </a:lnTo>
                  <a:lnTo>
                    <a:pt x="651" y="6935"/>
                  </a:lnTo>
                  <a:lnTo>
                    <a:pt x="818" y="7121"/>
                  </a:lnTo>
                  <a:lnTo>
                    <a:pt x="986" y="7307"/>
                  </a:lnTo>
                  <a:lnTo>
                    <a:pt x="1190" y="7493"/>
                  </a:lnTo>
                  <a:lnTo>
                    <a:pt x="1413" y="7660"/>
                  </a:lnTo>
                  <a:lnTo>
                    <a:pt x="1655" y="7846"/>
                  </a:lnTo>
                  <a:lnTo>
                    <a:pt x="1915" y="8014"/>
                  </a:lnTo>
                  <a:lnTo>
                    <a:pt x="2473" y="8348"/>
                  </a:lnTo>
                  <a:lnTo>
                    <a:pt x="3105" y="8683"/>
                  </a:lnTo>
                  <a:lnTo>
                    <a:pt x="3793" y="9018"/>
                  </a:lnTo>
                  <a:lnTo>
                    <a:pt x="4555" y="9334"/>
                  </a:lnTo>
                  <a:lnTo>
                    <a:pt x="5373" y="9631"/>
                  </a:lnTo>
                  <a:lnTo>
                    <a:pt x="6247" y="9929"/>
                  </a:lnTo>
                  <a:lnTo>
                    <a:pt x="7177" y="10208"/>
                  </a:lnTo>
                  <a:lnTo>
                    <a:pt x="8162" y="10486"/>
                  </a:lnTo>
                  <a:lnTo>
                    <a:pt x="9203" y="10747"/>
                  </a:lnTo>
                  <a:lnTo>
                    <a:pt x="10282" y="11007"/>
                  </a:lnTo>
                  <a:lnTo>
                    <a:pt x="11434" y="11230"/>
                  </a:lnTo>
                  <a:lnTo>
                    <a:pt x="12606" y="11453"/>
                  </a:lnTo>
                  <a:lnTo>
                    <a:pt x="13851" y="11676"/>
                  </a:lnTo>
                  <a:lnTo>
                    <a:pt x="15115" y="11862"/>
                  </a:lnTo>
                  <a:lnTo>
                    <a:pt x="16435" y="12048"/>
                  </a:lnTo>
                  <a:lnTo>
                    <a:pt x="17793" y="12216"/>
                  </a:lnTo>
                  <a:lnTo>
                    <a:pt x="19168" y="12364"/>
                  </a:lnTo>
                  <a:lnTo>
                    <a:pt x="20600" y="12494"/>
                  </a:lnTo>
                  <a:lnTo>
                    <a:pt x="22069" y="12625"/>
                  </a:lnTo>
                  <a:lnTo>
                    <a:pt x="23556" y="12717"/>
                  </a:lnTo>
                  <a:lnTo>
                    <a:pt x="25062" y="12810"/>
                  </a:lnTo>
                  <a:lnTo>
                    <a:pt x="26605" y="12866"/>
                  </a:lnTo>
                  <a:lnTo>
                    <a:pt x="28186" y="12922"/>
                  </a:lnTo>
                  <a:lnTo>
                    <a:pt x="29784" y="12941"/>
                  </a:lnTo>
                  <a:lnTo>
                    <a:pt x="31402" y="12959"/>
                  </a:lnTo>
                  <a:lnTo>
                    <a:pt x="33001" y="12941"/>
                  </a:lnTo>
                  <a:lnTo>
                    <a:pt x="34600" y="12922"/>
                  </a:lnTo>
                  <a:lnTo>
                    <a:pt x="36180" y="12866"/>
                  </a:lnTo>
                  <a:lnTo>
                    <a:pt x="37723" y="12810"/>
                  </a:lnTo>
                  <a:lnTo>
                    <a:pt x="39248" y="12717"/>
                  </a:lnTo>
                  <a:lnTo>
                    <a:pt x="40735" y="12625"/>
                  </a:lnTo>
                  <a:lnTo>
                    <a:pt x="42185" y="12494"/>
                  </a:lnTo>
                  <a:lnTo>
                    <a:pt x="43617" y="12364"/>
                  </a:lnTo>
                  <a:lnTo>
                    <a:pt x="45011" y="12216"/>
                  </a:lnTo>
                  <a:lnTo>
                    <a:pt x="46350" y="12048"/>
                  </a:lnTo>
                  <a:lnTo>
                    <a:pt x="47670" y="11862"/>
                  </a:lnTo>
                  <a:lnTo>
                    <a:pt x="48953" y="11676"/>
                  </a:lnTo>
                  <a:lnTo>
                    <a:pt x="50180" y="11453"/>
                  </a:lnTo>
                  <a:lnTo>
                    <a:pt x="51370" y="11230"/>
                  </a:lnTo>
                  <a:lnTo>
                    <a:pt x="52504" y="11007"/>
                  </a:lnTo>
                  <a:lnTo>
                    <a:pt x="53582" y="10747"/>
                  </a:lnTo>
                  <a:lnTo>
                    <a:pt x="54623" y="10486"/>
                  </a:lnTo>
                  <a:lnTo>
                    <a:pt x="55609" y="10208"/>
                  </a:lnTo>
                  <a:lnTo>
                    <a:pt x="56557" y="9929"/>
                  </a:lnTo>
                  <a:lnTo>
                    <a:pt x="57431" y="9631"/>
                  </a:lnTo>
                  <a:lnTo>
                    <a:pt x="58249" y="9334"/>
                  </a:lnTo>
                  <a:lnTo>
                    <a:pt x="58992" y="9018"/>
                  </a:lnTo>
                  <a:lnTo>
                    <a:pt x="59680" y="8683"/>
                  </a:lnTo>
                  <a:lnTo>
                    <a:pt x="60312" y="8348"/>
                  </a:lnTo>
                  <a:lnTo>
                    <a:pt x="60870" y="8014"/>
                  </a:lnTo>
                  <a:lnTo>
                    <a:pt x="61130" y="7846"/>
                  </a:lnTo>
                  <a:lnTo>
                    <a:pt x="61372" y="7660"/>
                  </a:lnTo>
                  <a:lnTo>
                    <a:pt x="61595" y="7493"/>
                  </a:lnTo>
                  <a:lnTo>
                    <a:pt x="61800" y="7307"/>
                  </a:lnTo>
                  <a:lnTo>
                    <a:pt x="61986" y="7121"/>
                  </a:lnTo>
                  <a:lnTo>
                    <a:pt x="62153" y="6935"/>
                  </a:lnTo>
                  <a:lnTo>
                    <a:pt x="62302" y="6749"/>
                  </a:lnTo>
                  <a:lnTo>
                    <a:pt x="62413" y="6564"/>
                  </a:lnTo>
                  <a:lnTo>
                    <a:pt x="62525" y="6378"/>
                  </a:lnTo>
                  <a:lnTo>
                    <a:pt x="62618" y="6192"/>
                  </a:lnTo>
                  <a:lnTo>
                    <a:pt x="62692" y="6006"/>
                  </a:lnTo>
                  <a:lnTo>
                    <a:pt x="62748" y="5801"/>
                  </a:lnTo>
                  <a:lnTo>
                    <a:pt x="62766" y="5615"/>
                  </a:lnTo>
                  <a:lnTo>
                    <a:pt x="62785" y="5429"/>
                  </a:lnTo>
                  <a:lnTo>
                    <a:pt x="62766" y="5225"/>
                  </a:lnTo>
                  <a:lnTo>
                    <a:pt x="62748" y="5020"/>
                  </a:lnTo>
                  <a:lnTo>
                    <a:pt x="62692" y="4834"/>
                  </a:lnTo>
                  <a:lnTo>
                    <a:pt x="62618" y="4630"/>
                  </a:lnTo>
                  <a:lnTo>
                    <a:pt x="62525" y="4444"/>
                  </a:lnTo>
                  <a:lnTo>
                    <a:pt x="62413" y="4258"/>
                  </a:lnTo>
                  <a:lnTo>
                    <a:pt x="62264" y="4054"/>
                  </a:lnTo>
                  <a:lnTo>
                    <a:pt x="62116" y="3868"/>
                  </a:lnTo>
                  <a:lnTo>
                    <a:pt x="61948" y="3682"/>
                  </a:lnTo>
                  <a:lnTo>
                    <a:pt x="61762" y="3496"/>
                  </a:lnTo>
                  <a:lnTo>
                    <a:pt x="61539" y="3310"/>
                  </a:lnTo>
                  <a:lnTo>
                    <a:pt x="61316" y="3143"/>
                  </a:lnTo>
                  <a:lnTo>
                    <a:pt x="61075" y="2957"/>
                  </a:lnTo>
                  <a:lnTo>
                    <a:pt x="60796" y="2771"/>
                  </a:lnTo>
                  <a:lnTo>
                    <a:pt x="60219" y="2436"/>
                  </a:lnTo>
                  <a:lnTo>
                    <a:pt x="59569" y="2083"/>
                  </a:lnTo>
                  <a:lnTo>
                    <a:pt x="58844" y="1767"/>
                  </a:lnTo>
                  <a:lnTo>
                    <a:pt x="58063" y="1432"/>
                  </a:lnTo>
                  <a:lnTo>
                    <a:pt x="57207" y="1135"/>
                  </a:lnTo>
                  <a:lnTo>
                    <a:pt x="56296" y="837"/>
                  </a:lnTo>
                  <a:lnTo>
                    <a:pt x="55330" y="540"/>
                  </a:lnTo>
                  <a:lnTo>
                    <a:pt x="54307" y="261"/>
                  </a:lnTo>
                  <a:lnTo>
                    <a:pt x="5322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29"/>
            <p:cNvSpPr/>
            <p:nvPr/>
          </p:nvSpPr>
          <p:spPr>
            <a:xfrm>
              <a:off x="3040975" y="5108275"/>
              <a:ext cx="1569650" cy="324000"/>
            </a:xfrm>
            <a:custGeom>
              <a:rect b="b" l="l" r="r" t="t"/>
              <a:pathLst>
                <a:path extrusionOk="0" fill="none" h="12960" w="62786">
                  <a:moveTo>
                    <a:pt x="53229" y="1"/>
                  </a:moveTo>
                  <a:lnTo>
                    <a:pt x="53229" y="1"/>
                  </a:lnTo>
                  <a:lnTo>
                    <a:pt x="53285" y="577"/>
                  </a:lnTo>
                  <a:lnTo>
                    <a:pt x="53359" y="1153"/>
                  </a:lnTo>
                  <a:lnTo>
                    <a:pt x="53396" y="1730"/>
                  </a:lnTo>
                  <a:lnTo>
                    <a:pt x="53433" y="2325"/>
                  </a:lnTo>
                  <a:lnTo>
                    <a:pt x="53433" y="2920"/>
                  </a:lnTo>
                  <a:lnTo>
                    <a:pt x="53433" y="3514"/>
                  </a:lnTo>
                  <a:lnTo>
                    <a:pt x="53415" y="4109"/>
                  </a:lnTo>
                  <a:lnTo>
                    <a:pt x="53359" y="4686"/>
                  </a:lnTo>
                  <a:lnTo>
                    <a:pt x="53285" y="5244"/>
                  </a:lnTo>
                  <a:lnTo>
                    <a:pt x="53192" y="5801"/>
                  </a:lnTo>
                  <a:lnTo>
                    <a:pt x="53061" y="6322"/>
                  </a:lnTo>
                  <a:lnTo>
                    <a:pt x="52894" y="6824"/>
                  </a:lnTo>
                  <a:lnTo>
                    <a:pt x="52708" y="7307"/>
                  </a:lnTo>
                  <a:lnTo>
                    <a:pt x="52597" y="7530"/>
                  </a:lnTo>
                  <a:lnTo>
                    <a:pt x="52467" y="7753"/>
                  </a:lnTo>
                  <a:lnTo>
                    <a:pt x="52336" y="7958"/>
                  </a:lnTo>
                  <a:lnTo>
                    <a:pt x="52206" y="8144"/>
                  </a:lnTo>
                  <a:lnTo>
                    <a:pt x="52058" y="8330"/>
                  </a:lnTo>
                  <a:lnTo>
                    <a:pt x="51890" y="8516"/>
                  </a:lnTo>
                  <a:lnTo>
                    <a:pt x="51890" y="8516"/>
                  </a:lnTo>
                  <a:lnTo>
                    <a:pt x="51630" y="8757"/>
                  </a:lnTo>
                  <a:lnTo>
                    <a:pt x="51351" y="8999"/>
                  </a:lnTo>
                  <a:lnTo>
                    <a:pt x="51035" y="9204"/>
                  </a:lnTo>
                  <a:lnTo>
                    <a:pt x="50682" y="9408"/>
                  </a:lnTo>
                  <a:lnTo>
                    <a:pt x="50328" y="9575"/>
                  </a:lnTo>
                  <a:lnTo>
                    <a:pt x="49938" y="9743"/>
                  </a:lnTo>
                  <a:lnTo>
                    <a:pt x="49510" y="9892"/>
                  </a:lnTo>
                  <a:lnTo>
                    <a:pt x="49083" y="10040"/>
                  </a:lnTo>
                  <a:lnTo>
                    <a:pt x="48637" y="10152"/>
                  </a:lnTo>
                  <a:lnTo>
                    <a:pt x="48172" y="10263"/>
                  </a:lnTo>
                  <a:lnTo>
                    <a:pt x="47688" y="10356"/>
                  </a:lnTo>
                  <a:lnTo>
                    <a:pt x="47186" y="10431"/>
                  </a:lnTo>
                  <a:lnTo>
                    <a:pt x="46684" y="10505"/>
                  </a:lnTo>
                  <a:lnTo>
                    <a:pt x="46164" y="10561"/>
                  </a:lnTo>
                  <a:lnTo>
                    <a:pt x="45625" y="10598"/>
                  </a:lnTo>
                  <a:lnTo>
                    <a:pt x="45104" y="10635"/>
                  </a:lnTo>
                  <a:lnTo>
                    <a:pt x="45086" y="10635"/>
                  </a:lnTo>
                  <a:lnTo>
                    <a:pt x="45086" y="10635"/>
                  </a:lnTo>
                  <a:lnTo>
                    <a:pt x="44528" y="10654"/>
                  </a:lnTo>
                  <a:lnTo>
                    <a:pt x="43951" y="10654"/>
                  </a:lnTo>
                  <a:lnTo>
                    <a:pt x="43951" y="10654"/>
                  </a:lnTo>
                  <a:lnTo>
                    <a:pt x="43226" y="10654"/>
                  </a:lnTo>
                  <a:lnTo>
                    <a:pt x="42501" y="10617"/>
                  </a:lnTo>
                  <a:lnTo>
                    <a:pt x="41776" y="10579"/>
                  </a:lnTo>
                  <a:lnTo>
                    <a:pt x="41051" y="10505"/>
                  </a:lnTo>
                  <a:lnTo>
                    <a:pt x="40345" y="10431"/>
                  </a:lnTo>
                  <a:lnTo>
                    <a:pt x="39638" y="10338"/>
                  </a:lnTo>
                  <a:lnTo>
                    <a:pt x="38969" y="10226"/>
                  </a:lnTo>
                  <a:lnTo>
                    <a:pt x="38300" y="10115"/>
                  </a:lnTo>
                  <a:lnTo>
                    <a:pt x="37667" y="9966"/>
                  </a:lnTo>
                  <a:lnTo>
                    <a:pt x="37072" y="9817"/>
                  </a:lnTo>
                  <a:lnTo>
                    <a:pt x="36496" y="9668"/>
                  </a:lnTo>
                  <a:lnTo>
                    <a:pt x="35957" y="9501"/>
                  </a:lnTo>
                  <a:lnTo>
                    <a:pt x="35455" y="9315"/>
                  </a:lnTo>
                  <a:lnTo>
                    <a:pt x="34990" y="9129"/>
                  </a:lnTo>
                  <a:lnTo>
                    <a:pt x="34581" y="8925"/>
                  </a:lnTo>
                  <a:lnTo>
                    <a:pt x="34209" y="8720"/>
                  </a:lnTo>
                  <a:lnTo>
                    <a:pt x="34209" y="8720"/>
                  </a:lnTo>
                  <a:lnTo>
                    <a:pt x="34042" y="8609"/>
                  </a:lnTo>
                  <a:lnTo>
                    <a:pt x="33893" y="8497"/>
                  </a:lnTo>
                  <a:lnTo>
                    <a:pt x="33745" y="8348"/>
                  </a:lnTo>
                  <a:lnTo>
                    <a:pt x="33596" y="8218"/>
                  </a:lnTo>
                  <a:lnTo>
                    <a:pt x="33466" y="8069"/>
                  </a:lnTo>
                  <a:lnTo>
                    <a:pt x="33335" y="7902"/>
                  </a:lnTo>
                  <a:lnTo>
                    <a:pt x="33094" y="7549"/>
                  </a:lnTo>
                  <a:lnTo>
                    <a:pt x="32889" y="7177"/>
                  </a:lnTo>
                  <a:lnTo>
                    <a:pt x="32722" y="6749"/>
                  </a:lnTo>
                  <a:lnTo>
                    <a:pt x="32555" y="6322"/>
                  </a:lnTo>
                  <a:lnTo>
                    <a:pt x="32424" y="5857"/>
                  </a:lnTo>
                  <a:lnTo>
                    <a:pt x="32313" y="5374"/>
                  </a:lnTo>
                  <a:lnTo>
                    <a:pt x="32239" y="4872"/>
                  </a:lnTo>
                  <a:lnTo>
                    <a:pt x="32164" y="4370"/>
                  </a:lnTo>
                  <a:lnTo>
                    <a:pt x="32108" y="3831"/>
                  </a:lnTo>
                  <a:lnTo>
                    <a:pt x="32071" y="3310"/>
                  </a:lnTo>
                  <a:lnTo>
                    <a:pt x="32053" y="2771"/>
                  </a:lnTo>
                  <a:lnTo>
                    <a:pt x="32053" y="2232"/>
                  </a:lnTo>
                  <a:lnTo>
                    <a:pt x="32053" y="1692"/>
                  </a:lnTo>
                  <a:lnTo>
                    <a:pt x="32053" y="1692"/>
                  </a:lnTo>
                  <a:lnTo>
                    <a:pt x="31811" y="2399"/>
                  </a:lnTo>
                  <a:lnTo>
                    <a:pt x="31551" y="3105"/>
                  </a:lnTo>
                  <a:lnTo>
                    <a:pt x="31253" y="3793"/>
                  </a:lnTo>
                  <a:lnTo>
                    <a:pt x="30919" y="4463"/>
                  </a:lnTo>
                  <a:lnTo>
                    <a:pt x="30565" y="5132"/>
                  </a:lnTo>
                  <a:lnTo>
                    <a:pt x="30175" y="5764"/>
                  </a:lnTo>
                  <a:lnTo>
                    <a:pt x="29766" y="6396"/>
                  </a:lnTo>
                  <a:lnTo>
                    <a:pt x="29338" y="6973"/>
                  </a:lnTo>
                  <a:lnTo>
                    <a:pt x="28892" y="7530"/>
                  </a:lnTo>
                  <a:lnTo>
                    <a:pt x="28409" y="8051"/>
                  </a:lnTo>
                  <a:lnTo>
                    <a:pt x="27907" y="8516"/>
                  </a:lnTo>
                  <a:lnTo>
                    <a:pt x="27665" y="8739"/>
                  </a:lnTo>
                  <a:lnTo>
                    <a:pt x="27405" y="8943"/>
                  </a:lnTo>
                  <a:lnTo>
                    <a:pt x="27144" y="9148"/>
                  </a:lnTo>
                  <a:lnTo>
                    <a:pt x="26866" y="9334"/>
                  </a:lnTo>
                  <a:lnTo>
                    <a:pt x="26605" y="9501"/>
                  </a:lnTo>
                  <a:lnTo>
                    <a:pt x="26326" y="9668"/>
                  </a:lnTo>
                  <a:lnTo>
                    <a:pt x="26047" y="9817"/>
                  </a:lnTo>
                  <a:lnTo>
                    <a:pt x="25787" y="9929"/>
                  </a:lnTo>
                  <a:lnTo>
                    <a:pt x="25490" y="10059"/>
                  </a:lnTo>
                  <a:lnTo>
                    <a:pt x="25211" y="10152"/>
                  </a:lnTo>
                  <a:lnTo>
                    <a:pt x="25211" y="10152"/>
                  </a:lnTo>
                  <a:lnTo>
                    <a:pt x="24746" y="10282"/>
                  </a:lnTo>
                  <a:lnTo>
                    <a:pt x="24244" y="10393"/>
                  </a:lnTo>
                  <a:lnTo>
                    <a:pt x="23705" y="10486"/>
                  </a:lnTo>
                  <a:lnTo>
                    <a:pt x="23129" y="10579"/>
                  </a:lnTo>
                  <a:lnTo>
                    <a:pt x="22515" y="10635"/>
                  </a:lnTo>
                  <a:lnTo>
                    <a:pt x="21901" y="10672"/>
                  </a:lnTo>
                  <a:lnTo>
                    <a:pt x="21251" y="10691"/>
                  </a:lnTo>
                  <a:lnTo>
                    <a:pt x="20581" y="10710"/>
                  </a:lnTo>
                  <a:lnTo>
                    <a:pt x="20581" y="10710"/>
                  </a:lnTo>
                  <a:lnTo>
                    <a:pt x="19485" y="10691"/>
                  </a:lnTo>
                  <a:lnTo>
                    <a:pt x="18369" y="10635"/>
                  </a:lnTo>
                  <a:lnTo>
                    <a:pt x="17235" y="10524"/>
                  </a:lnTo>
                  <a:lnTo>
                    <a:pt x="16101" y="10393"/>
                  </a:lnTo>
                  <a:lnTo>
                    <a:pt x="14967" y="10226"/>
                  </a:lnTo>
                  <a:lnTo>
                    <a:pt x="13851" y="10022"/>
                  </a:lnTo>
                  <a:lnTo>
                    <a:pt x="12754" y="9780"/>
                  </a:lnTo>
                  <a:lnTo>
                    <a:pt x="11713" y="9520"/>
                  </a:lnTo>
                  <a:lnTo>
                    <a:pt x="11211" y="9371"/>
                  </a:lnTo>
                  <a:lnTo>
                    <a:pt x="10728" y="9222"/>
                  </a:lnTo>
                  <a:lnTo>
                    <a:pt x="10244" y="9055"/>
                  </a:lnTo>
                  <a:lnTo>
                    <a:pt x="9798" y="8888"/>
                  </a:lnTo>
                  <a:lnTo>
                    <a:pt x="9352" y="8720"/>
                  </a:lnTo>
                  <a:lnTo>
                    <a:pt x="8943" y="8534"/>
                  </a:lnTo>
                  <a:lnTo>
                    <a:pt x="8552" y="8348"/>
                  </a:lnTo>
                  <a:lnTo>
                    <a:pt x="8181" y="8144"/>
                  </a:lnTo>
                  <a:lnTo>
                    <a:pt x="7827" y="7958"/>
                  </a:lnTo>
                  <a:lnTo>
                    <a:pt x="7511" y="7753"/>
                  </a:lnTo>
                  <a:lnTo>
                    <a:pt x="7214" y="7530"/>
                  </a:lnTo>
                  <a:lnTo>
                    <a:pt x="6954" y="7307"/>
                  </a:lnTo>
                  <a:lnTo>
                    <a:pt x="6730" y="7084"/>
                  </a:lnTo>
                  <a:lnTo>
                    <a:pt x="6526" y="6861"/>
                  </a:lnTo>
                  <a:lnTo>
                    <a:pt x="6377" y="6638"/>
                  </a:lnTo>
                  <a:lnTo>
                    <a:pt x="6247" y="6396"/>
                  </a:lnTo>
                  <a:lnTo>
                    <a:pt x="6247" y="6396"/>
                  </a:lnTo>
                  <a:lnTo>
                    <a:pt x="6136" y="6117"/>
                  </a:lnTo>
                  <a:lnTo>
                    <a:pt x="6043" y="5838"/>
                  </a:lnTo>
                  <a:lnTo>
                    <a:pt x="5987" y="5560"/>
                  </a:lnTo>
                  <a:lnTo>
                    <a:pt x="5968" y="5281"/>
                  </a:lnTo>
                  <a:lnTo>
                    <a:pt x="5968" y="5002"/>
                  </a:lnTo>
                  <a:lnTo>
                    <a:pt x="5987" y="4723"/>
                  </a:lnTo>
                  <a:lnTo>
                    <a:pt x="6043" y="4444"/>
                  </a:lnTo>
                  <a:lnTo>
                    <a:pt x="6117" y="4165"/>
                  </a:lnTo>
                  <a:lnTo>
                    <a:pt x="6117" y="4165"/>
                  </a:lnTo>
                  <a:lnTo>
                    <a:pt x="6043" y="3868"/>
                  </a:lnTo>
                  <a:lnTo>
                    <a:pt x="5968" y="3552"/>
                  </a:lnTo>
                  <a:lnTo>
                    <a:pt x="5912" y="3254"/>
                  </a:lnTo>
                  <a:lnTo>
                    <a:pt x="5857" y="2938"/>
                  </a:lnTo>
                  <a:lnTo>
                    <a:pt x="5819" y="2603"/>
                  </a:lnTo>
                  <a:lnTo>
                    <a:pt x="5801" y="2287"/>
                  </a:lnTo>
                  <a:lnTo>
                    <a:pt x="5782" y="1599"/>
                  </a:lnTo>
                  <a:lnTo>
                    <a:pt x="5782" y="1599"/>
                  </a:lnTo>
                  <a:lnTo>
                    <a:pt x="5782" y="1060"/>
                  </a:lnTo>
                  <a:lnTo>
                    <a:pt x="5782" y="1060"/>
                  </a:lnTo>
                  <a:lnTo>
                    <a:pt x="5113" y="1302"/>
                  </a:lnTo>
                  <a:lnTo>
                    <a:pt x="4499" y="1544"/>
                  </a:lnTo>
                  <a:lnTo>
                    <a:pt x="3905" y="1785"/>
                  </a:lnTo>
                  <a:lnTo>
                    <a:pt x="3347" y="2027"/>
                  </a:lnTo>
                  <a:lnTo>
                    <a:pt x="2826" y="2287"/>
                  </a:lnTo>
                  <a:lnTo>
                    <a:pt x="2361" y="2548"/>
                  </a:lnTo>
                  <a:lnTo>
                    <a:pt x="1915" y="2827"/>
                  </a:lnTo>
                  <a:lnTo>
                    <a:pt x="1525" y="3087"/>
                  </a:lnTo>
                  <a:lnTo>
                    <a:pt x="1172" y="3366"/>
                  </a:lnTo>
                  <a:lnTo>
                    <a:pt x="874" y="3645"/>
                  </a:lnTo>
                  <a:lnTo>
                    <a:pt x="614" y="3942"/>
                  </a:lnTo>
                  <a:lnTo>
                    <a:pt x="391" y="4221"/>
                  </a:lnTo>
                  <a:lnTo>
                    <a:pt x="223" y="4518"/>
                  </a:lnTo>
                  <a:lnTo>
                    <a:pt x="168" y="4667"/>
                  </a:lnTo>
                  <a:lnTo>
                    <a:pt x="112" y="4816"/>
                  </a:lnTo>
                  <a:lnTo>
                    <a:pt x="56" y="4965"/>
                  </a:lnTo>
                  <a:lnTo>
                    <a:pt x="37" y="5113"/>
                  </a:lnTo>
                  <a:lnTo>
                    <a:pt x="19" y="5262"/>
                  </a:lnTo>
                  <a:lnTo>
                    <a:pt x="0" y="5429"/>
                  </a:lnTo>
                  <a:lnTo>
                    <a:pt x="0" y="5429"/>
                  </a:lnTo>
                  <a:lnTo>
                    <a:pt x="19" y="5615"/>
                  </a:lnTo>
                  <a:lnTo>
                    <a:pt x="37" y="5801"/>
                  </a:lnTo>
                  <a:lnTo>
                    <a:pt x="93" y="6006"/>
                  </a:lnTo>
                  <a:lnTo>
                    <a:pt x="168" y="6192"/>
                  </a:lnTo>
                  <a:lnTo>
                    <a:pt x="261" y="6378"/>
                  </a:lnTo>
                  <a:lnTo>
                    <a:pt x="372" y="6564"/>
                  </a:lnTo>
                  <a:lnTo>
                    <a:pt x="502" y="6749"/>
                  </a:lnTo>
                  <a:lnTo>
                    <a:pt x="651" y="6935"/>
                  </a:lnTo>
                  <a:lnTo>
                    <a:pt x="818" y="7121"/>
                  </a:lnTo>
                  <a:lnTo>
                    <a:pt x="986" y="7307"/>
                  </a:lnTo>
                  <a:lnTo>
                    <a:pt x="1190" y="7493"/>
                  </a:lnTo>
                  <a:lnTo>
                    <a:pt x="1413" y="7660"/>
                  </a:lnTo>
                  <a:lnTo>
                    <a:pt x="1655" y="7846"/>
                  </a:lnTo>
                  <a:lnTo>
                    <a:pt x="1915" y="8014"/>
                  </a:lnTo>
                  <a:lnTo>
                    <a:pt x="2473" y="8348"/>
                  </a:lnTo>
                  <a:lnTo>
                    <a:pt x="3105" y="8683"/>
                  </a:lnTo>
                  <a:lnTo>
                    <a:pt x="3793" y="9018"/>
                  </a:lnTo>
                  <a:lnTo>
                    <a:pt x="4555" y="9334"/>
                  </a:lnTo>
                  <a:lnTo>
                    <a:pt x="5373" y="9631"/>
                  </a:lnTo>
                  <a:lnTo>
                    <a:pt x="6247" y="9929"/>
                  </a:lnTo>
                  <a:lnTo>
                    <a:pt x="7177" y="10208"/>
                  </a:lnTo>
                  <a:lnTo>
                    <a:pt x="8162" y="10486"/>
                  </a:lnTo>
                  <a:lnTo>
                    <a:pt x="9203" y="10747"/>
                  </a:lnTo>
                  <a:lnTo>
                    <a:pt x="10282" y="11007"/>
                  </a:lnTo>
                  <a:lnTo>
                    <a:pt x="11434" y="11230"/>
                  </a:lnTo>
                  <a:lnTo>
                    <a:pt x="12606" y="11453"/>
                  </a:lnTo>
                  <a:lnTo>
                    <a:pt x="13851" y="11676"/>
                  </a:lnTo>
                  <a:lnTo>
                    <a:pt x="15115" y="11862"/>
                  </a:lnTo>
                  <a:lnTo>
                    <a:pt x="16435" y="12048"/>
                  </a:lnTo>
                  <a:lnTo>
                    <a:pt x="17793" y="12216"/>
                  </a:lnTo>
                  <a:lnTo>
                    <a:pt x="19168" y="12364"/>
                  </a:lnTo>
                  <a:lnTo>
                    <a:pt x="20600" y="12494"/>
                  </a:lnTo>
                  <a:lnTo>
                    <a:pt x="22069" y="12625"/>
                  </a:lnTo>
                  <a:lnTo>
                    <a:pt x="23556" y="12717"/>
                  </a:lnTo>
                  <a:lnTo>
                    <a:pt x="25062" y="12810"/>
                  </a:lnTo>
                  <a:lnTo>
                    <a:pt x="26605" y="12866"/>
                  </a:lnTo>
                  <a:lnTo>
                    <a:pt x="28186" y="12922"/>
                  </a:lnTo>
                  <a:lnTo>
                    <a:pt x="29784" y="12941"/>
                  </a:lnTo>
                  <a:lnTo>
                    <a:pt x="31402" y="12959"/>
                  </a:lnTo>
                  <a:lnTo>
                    <a:pt x="31402" y="12959"/>
                  </a:lnTo>
                  <a:lnTo>
                    <a:pt x="33001" y="12941"/>
                  </a:lnTo>
                  <a:lnTo>
                    <a:pt x="34600" y="12922"/>
                  </a:lnTo>
                  <a:lnTo>
                    <a:pt x="36180" y="12866"/>
                  </a:lnTo>
                  <a:lnTo>
                    <a:pt x="37723" y="12810"/>
                  </a:lnTo>
                  <a:lnTo>
                    <a:pt x="39248" y="12717"/>
                  </a:lnTo>
                  <a:lnTo>
                    <a:pt x="40735" y="12625"/>
                  </a:lnTo>
                  <a:lnTo>
                    <a:pt x="42185" y="12494"/>
                  </a:lnTo>
                  <a:lnTo>
                    <a:pt x="43617" y="12364"/>
                  </a:lnTo>
                  <a:lnTo>
                    <a:pt x="45011" y="12216"/>
                  </a:lnTo>
                  <a:lnTo>
                    <a:pt x="46350" y="12048"/>
                  </a:lnTo>
                  <a:lnTo>
                    <a:pt x="47670" y="11862"/>
                  </a:lnTo>
                  <a:lnTo>
                    <a:pt x="48953" y="11676"/>
                  </a:lnTo>
                  <a:lnTo>
                    <a:pt x="50180" y="11453"/>
                  </a:lnTo>
                  <a:lnTo>
                    <a:pt x="51370" y="11230"/>
                  </a:lnTo>
                  <a:lnTo>
                    <a:pt x="52504" y="11007"/>
                  </a:lnTo>
                  <a:lnTo>
                    <a:pt x="53582" y="10747"/>
                  </a:lnTo>
                  <a:lnTo>
                    <a:pt x="54623" y="10486"/>
                  </a:lnTo>
                  <a:lnTo>
                    <a:pt x="55609" y="10208"/>
                  </a:lnTo>
                  <a:lnTo>
                    <a:pt x="56557" y="9929"/>
                  </a:lnTo>
                  <a:lnTo>
                    <a:pt x="57431" y="9631"/>
                  </a:lnTo>
                  <a:lnTo>
                    <a:pt x="58249" y="9334"/>
                  </a:lnTo>
                  <a:lnTo>
                    <a:pt x="58992" y="9018"/>
                  </a:lnTo>
                  <a:lnTo>
                    <a:pt x="59680" y="8683"/>
                  </a:lnTo>
                  <a:lnTo>
                    <a:pt x="60312" y="8348"/>
                  </a:lnTo>
                  <a:lnTo>
                    <a:pt x="60870" y="8014"/>
                  </a:lnTo>
                  <a:lnTo>
                    <a:pt x="61130" y="7846"/>
                  </a:lnTo>
                  <a:lnTo>
                    <a:pt x="61372" y="7660"/>
                  </a:lnTo>
                  <a:lnTo>
                    <a:pt x="61595" y="7493"/>
                  </a:lnTo>
                  <a:lnTo>
                    <a:pt x="61800" y="7307"/>
                  </a:lnTo>
                  <a:lnTo>
                    <a:pt x="61986" y="7121"/>
                  </a:lnTo>
                  <a:lnTo>
                    <a:pt x="62153" y="6935"/>
                  </a:lnTo>
                  <a:lnTo>
                    <a:pt x="62302" y="6749"/>
                  </a:lnTo>
                  <a:lnTo>
                    <a:pt x="62413" y="6564"/>
                  </a:lnTo>
                  <a:lnTo>
                    <a:pt x="62525" y="6378"/>
                  </a:lnTo>
                  <a:lnTo>
                    <a:pt x="62618" y="6192"/>
                  </a:lnTo>
                  <a:lnTo>
                    <a:pt x="62692" y="6006"/>
                  </a:lnTo>
                  <a:lnTo>
                    <a:pt x="62748" y="5801"/>
                  </a:lnTo>
                  <a:lnTo>
                    <a:pt x="62766" y="5615"/>
                  </a:lnTo>
                  <a:lnTo>
                    <a:pt x="62785" y="5429"/>
                  </a:lnTo>
                  <a:lnTo>
                    <a:pt x="62785" y="5429"/>
                  </a:lnTo>
                  <a:lnTo>
                    <a:pt x="62766" y="5225"/>
                  </a:lnTo>
                  <a:lnTo>
                    <a:pt x="62748" y="5020"/>
                  </a:lnTo>
                  <a:lnTo>
                    <a:pt x="62692" y="4834"/>
                  </a:lnTo>
                  <a:lnTo>
                    <a:pt x="62618" y="4630"/>
                  </a:lnTo>
                  <a:lnTo>
                    <a:pt x="62525" y="4444"/>
                  </a:lnTo>
                  <a:lnTo>
                    <a:pt x="62413" y="4258"/>
                  </a:lnTo>
                  <a:lnTo>
                    <a:pt x="62264" y="4054"/>
                  </a:lnTo>
                  <a:lnTo>
                    <a:pt x="62116" y="3868"/>
                  </a:lnTo>
                  <a:lnTo>
                    <a:pt x="61948" y="3682"/>
                  </a:lnTo>
                  <a:lnTo>
                    <a:pt x="61762" y="3496"/>
                  </a:lnTo>
                  <a:lnTo>
                    <a:pt x="61539" y="3310"/>
                  </a:lnTo>
                  <a:lnTo>
                    <a:pt x="61316" y="3143"/>
                  </a:lnTo>
                  <a:lnTo>
                    <a:pt x="61075" y="2957"/>
                  </a:lnTo>
                  <a:lnTo>
                    <a:pt x="60796" y="2771"/>
                  </a:lnTo>
                  <a:lnTo>
                    <a:pt x="60219" y="2436"/>
                  </a:lnTo>
                  <a:lnTo>
                    <a:pt x="59569" y="2083"/>
                  </a:lnTo>
                  <a:lnTo>
                    <a:pt x="58844" y="1767"/>
                  </a:lnTo>
                  <a:lnTo>
                    <a:pt x="58063" y="1432"/>
                  </a:lnTo>
                  <a:lnTo>
                    <a:pt x="57207" y="1135"/>
                  </a:lnTo>
                  <a:lnTo>
                    <a:pt x="56296" y="837"/>
                  </a:lnTo>
                  <a:lnTo>
                    <a:pt x="55330" y="540"/>
                  </a:lnTo>
                  <a:lnTo>
                    <a:pt x="54307" y="261"/>
                  </a:lnTo>
                  <a:lnTo>
                    <a:pt x="532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29"/>
            <p:cNvSpPr/>
            <p:nvPr/>
          </p:nvSpPr>
          <p:spPr>
            <a:xfrm>
              <a:off x="3752100" y="4496600"/>
              <a:ext cx="290075" cy="421125"/>
            </a:xfrm>
            <a:custGeom>
              <a:rect b="b" l="l" r="r" t="t"/>
              <a:pathLst>
                <a:path extrusionOk="0" h="16845" w="11603">
                  <a:moveTo>
                    <a:pt x="4017" y="1"/>
                  </a:moveTo>
                  <a:lnTo>
                    <a:pt x="3831" y="38"/>
                  </a:lnTo>
                  <a:lnTo>
                    <a:pt x="3645" y="94"/>
                  </a:lnTo>
                  <a:lnTo>
                    <a:pt x="3440" y="168"/>
                  </a:lnTo>
                  <a:lnTo>
                    <a:pt x="3254" y="261"/>
                  </a:lnTo>
                  <a:lnTo>
                    <a:pt x="3068" y="372"/>
                  </a:lnTo>
                  <a:lnTo>
                    <a:pt x="2883" y="503"/>
                  </a:lnTo>
                  <a:lnTo>
                    <a:pt x="2697" y="651"/>
                  </a:lnTo>
                  <a:lnTo>
                    <a:pt x="2529" y="800"/>
                  </a:lnTo>
                  <a:lnTo>
                    <a:pt x="2343" y="986"/>
                  </a:lnTo>
                  <a:lnTo>
                    <a:pt x="2009" y="1358"/>
                  </a:lnTo>
                  <a:lnTo>
                    <a:pt x="1674" y="1785"/>
                  </a:lnTo>
                  <a:lnTo>
                    <a:pt x="1377" y="2232"/>
                  </a:lnTo>
                  <a:lnTo>
                    <a:pt x="1079" y="2678"/>
                  </a:lnTo>
                  <a:lnTo>
                    <a:pt x="837" y="3143"/>
                  </a:lnTo>
                  <a:lnTo>
                    <a:pt x="596" y="3607"/>
                  </a:lnTo>
                  <a:lnTo>
                    <a:pt x="410" y="4035"/>
                  </a:lnTo>
                  <a:lnTo>
                    <a:pt x="243" y="4444"/>
                  </a:lnTo>
                  <a:lnTo>
                    <a:pt x="131" y="4816"/>
                  </a:lnTo>
                  <a:lnTo>
                    <a:pt x="38" y="5132"/>
                  </a:lnTo>
                  <a:lnTo>
                    <a:pt x="1" y="5392"/>
                  </a:lnTo>
                  <a:lnTo>
                    <a:pt x="1" y="5411"/>
                  </a:lnTo>
                  <a:lnTo>
                    <a:pt x="19" y="5671"/>
                  </a:lnTo>
                  <a:lnTo>
                    <a:pt x="57" y="6210"/>
                  </a:lnTo>
                  <a:lnTo>
                    <a:pt x="112" y="6991"/>
                  </a:lnTo>
                  <a:lnTo>
                    <a:pt x="224" y="7939"/>
                  </a:lnTo>
                  <a:lnTo>
                    <a:pt x="335" y="9036"/>
                  </a:lnTo>
                  <a:lnTo>
                    <a:pt x="503" y="10226"/>
                  </a:lnTo>
                  <a:lnTo>
                    <a:pt x="689" y="11435"/>
                  </a:lnTo>
                  <a:lnTo>
                    <a:pt x="912" y="12625"/>
                  </a:lnTo>
                  <a:lnTo>
                    <a:pt x="1061" y="13312"/>
                  </a:lnTo>
                  <a:lnTo>
                    <a:pt x="1228" y="13982"/>
                  </a:lnTo>
                  <a:lnTo>
                    <a:pt x="1414" y="14595"/>
                  </a:lnTo>
                  <a:lnTo>
                    <a:pt x="1600" y="15153"/>
                  </a:lnTo>
                  <a:lnTo>
                    <a:pt x="1804" y="15636"/>
                  </a:lnTo>
                  <a:lnTo>
                    <a:pt x="1916" y="15860"/>
                  </a:lnTo>
                  <a:lnTo>
                    <a:pt x="2009" y="16064"/>
                  </a:lnTo>
                  <a:lnTo>
                    <a:pt x="2139" y="16250"/>
                  </a:lnTo>
                  <a:lnTo>
                    <a:pt x="2250" y="16399"/>
                  </a:lnTo>
                  <a:lnTo>
                    <a:pt x="2362" y="16529"/>
                  </a:lnTo>
                  <a:lnTo>
                    <a:pt x="2492" y="16640"/>
                  </a:lnTo>
                  <a:lnTo>
                    <a:pt x="2622" y="16733"/>
                  </a:lnTo>
                  <a:lnTo>
                    <a:pt x="2752" y="16789"/>
                  </a:lnTo>
                  <a:lnTo>
                    <a:pt x="2883" y="16808"/>
                  </a:lnTo>
                  <a:lnTo>
                    <a:pt x="3013" y="16826"/>
                  </a:lnTo>
                  <a:lnTo>
                    <a:pt x="3329" y="16845"/>
                  </a:lnTo>
                  <a:lnTo>
                    <a:pt x="3663" y="16789"/>
                  </a:lnTo>
                  <a:lnTo>
                    <a:pt x="4035" y="16715"/>
                  </a:lnTo>
                  <a:lnTo>
                    <a:pt x="4426" y="16603"/>
                  </a:lnTo>
                  <a:lnTo>
                    <a:pt x="4853" y="16454"/>
                  </a:lnTo>
                  <a:lnTo>
                    <a:pt x="5281" y="16269"/>
                  </a:lnTo>
                  <a:lnTo>
                    <a:pt x="5746" y="16064"/>
                  </a:lnTo>
                  <a:lnTo>
                    <a:pt x="6192" y="15822"/>
                  </a:lnTo>
                  <a:lnTo>
                    <a:pt x="6675" y="15562"/>
                  </a:lnTo>
                  <a:lnTo>
                    <a:pt x="7140" y="15265"/>
                  </a:lnTo>
                  <a:lnTo>
                    <a:pt x="7605" y="14967"/>
                  </a:lnTo>
                  <a:lnTo>
                    <a:pt x="8070" y="14651"/>
                  </a:lnTo>
                  <a:lnTo>
                    <a:pt x="8534" y="14316"/>
                  </a:lnTo>
                  <a:lnTo>
                    <a:pt x="8962" y="13963"/>
                  </a:lnTo>
                  <a:lnTo>
                    <a:pt x="9390" y="13610"/>
                  </a:lnTo>
                  <a:lnTo>
                    <a:pt x="9817" y="13201"/>
                  </a:lnTo>
                  <a:lnTo>
                    <a:pt x="10208" y="12792"/>
                  </a:lnTo>
                  <a:lnTo>
                    <a:pt x="10561" y="12401"/>
                  </a:lnTo>
                  <a:lnTo>
                    <a:pt x="10877" y="11992"/>
                  </a:lnTo>
                  <a:lnTo>
                    <a:pt x="11137" y="11583"/>
                  </a:lnTo>
                  <a:lnTo>
                    <a:pt x="11249" y="11397"/>
                  </a:lnTo>
                  <a:lnTo>
                    <a:pt x="11360" y="11193"/>
                  </a:lnTo>
                  <a:lnTo>
                    <a:pt x="11435" y="11007"/>
                  </a:lnTo>
                  <a:lnTo>
                    <a:pt x="11509" y="10821"/>
                  </a:lnTo>
                  <a:lnTo>
                    <a:pt x="11546" y="10635"/>
                  </a:lnTo>
                  <a:lnTo>
                    <a:pt x="11584" y="10449"/>
                  </a:lnTo>
                  <a:lnTo>
                    <a:pt x="11602" y="10208"/>
                  </a:lnTo>
                  <a:lnTo>
                    <a:pt x="11602" y="9966"/>
                  </a:lnTo>
                  <a:lnTo>
                    <a:pt x="11565" y="9780"/>
                  </a:lnTo>
                  <a:lnTo>
                    <a:pt x="11509" y="9594"/>
                  </a:lnTo>
                  <a:lnTo>
                    <a:pt x="11435" y="9427"/>
                  </a:lnTo>
                  <a:lnTo>
                    <a:pt x="11342" y="9278"/>
                  </a:lnTo>
                  <a:lnTo>
                    <a:pt x="11230" y="9148"/>
                  </a:lnTo>
                  <a:lnTo>
                    <a:pt x="11100" y="9018"/>
                  </a:lnTo>
                  <a:lnTo>
                    <a:pt x="10951" y="8925"/>
                  </a:lnTo>
                  <a:lnTo>
                    <a:pt x="10803" y="8832"/>
                  </a:lnTo>
                  <a:lnTo>
                    <a:pt x="10635" y="8757"/>
                  </a:lnTo>
                  <a:lnTo>
                    <a:pt x="10449" y="8702"/>
                  </a:lnTo>
                  <a:lnTo>
                    <a:pt x="10264" y="8646"/>
                  </a:lnTo>
                  <a:lnTo>
                    <a:pt x="10078" y="8609"/>
                  </a:lnTo>
                  <a:lnTo>
                    <a:pt x="9687" y="8553"/>
                  </a:lnTo>
                  <a:lnTo>
                    <a:pt x="9297" y="8516"/>
                  </a:lnTo>
                  <a:lnTo>
                    <a:pt x="8906" y="8516"/>
                  </a:lnTo>
                  <a:lnTo>
                    <a:pt x="8237" y="8534"/>
                  </a:lnTo>
                  <a:lnTo>
                    <a:pt x="7735" y="8571"/>
                  </a:lnTo>
                  <a:lnTo>
                    <a:pt x="7586" y="8553"/>
                  </a:lnTo>
                  <a:lnTo>
                    <a:pt x="7549" y="8553"/>
                  </a:lnTo>
                  <a:lnTo>
                    <a:pt x="7531" y="8534"/>
                  </a:lnTo>
                  <a:lnTo>
                    <a:pt x="7475" y="8069"/>
                  </a:lnTo>
                  <a:lnTo>
                    <a:pt x="7289" y="7028"/>
                  </a:lnTo>
                  <a:lnTo>
                    <a:pt x="7159" y="6340"/>
                  </a:lnTo>
                  <a:lnTo>
                    <a:pt x="6991" y="5578"/>
                  </a:lnTo>
                  <a:lnTo>
                    <a:pt x="6787" y="4779"/>
                  </a:lnTo>
                  <a:lnTo>
                    <a:pt x="6582" y="3961"/>
                  </a:lnTo>
                  <a:lnTo>
                    <a:pt x="6359" y="3217"/>
                  </a:lnTo>
                  <a:lnTo>
                    <a:pt x="6099" y="2510"/>
                  </a:lnTo>
                  <a:lnTo>
                    <a:pt x="5839" y="1841"/>
                  </a:lnTo>
                  <a:lnTo>
                    <a:pt x="5690" y="1525"/>
                  </a:lnTo>
                  <a:lnTo>
                    <a:pt x="5541" y="1246"/>
                  </a:lnTo>
                  <a:lnTo>
                    <a:pt x="5392" y="967"/>
                  </a:lnTo>
                  <a:lnTo>
                    <a:pt x="5244" y="744"/>
                  </a:lnTo>
                  <a:lnTo>
                    <a:pt x="5076" y="521"/>
                  </a:lnTo>
                  <a:lnTo>
                    <a:pt x="4909" y="354"/>
                  </a:lnTo>
                  <a:lnTo>
                    <a:pt x="4742" y="205"/>
                  </a:lnTo>
                  <a:lnTo>
                    <a:pt x="4574" y="94"/>
                  </a:lnTo>
                  <a:lnTo>
                    <a:pt x="4389" y="19"/>
                  </a:lnTo>
                  <a:lnTo>
                    <a:pt x="420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29"/>
            <p:cNvSpPr/>
            <p:nvPr/>
          </p:nvSpPr>
          <p:spPr>
            <a:xfrm>
              <a:off x="3752100" y="4496600"/>
              <a:ext cx="290075" cy="421125"/>
            </a:xfrm>
            <a:custGeom>
              <a:rect b="b" l="l" r="r" t="t"/>
              <a:pathLst>
                <a:path extrusionOk="0" fill="none" h="16845" w="11603">
                  <a:moveTo>
                    <a:pt x="11584" y="10449"/>
                  </a:moveTo>
                  <a:lnTo>
                    <a:pt x="11584" y="10449"/>
                  </a:lnTo>
                  <a:lnTo>
                    <a:pt x="11546" y="10635"/>
                  </a:lnTo>
                  <a:lnTo>
                    <a:pt x="11509" y="10821"/>
                  </a:lnTo>
                  <a:lnTo>
                    <a:pt x="11435" y="11007"/>
                  </a:lnTo>
                  <a:lnTo>
                    <a:pt x="11360" y="11193"/>
                  </a:lnTo>
                  <a:lnTo>
                    <a:pt x="11249" y="11397"/>
                  </a:lnTo>
                  <a:lnTo>
                    <a:pt x="11137" y="11583"/>
                  </a:lnTo>
                  <a:lnTo>
                    <a:pt x="10877" y="11992"/>
                  </a:lnTo>
                  <a:lnTo>
                    <a:pt x="10561" y="12401"/>
                  </a:lnTo>
                  <a:lnTo>
                    <a:pt x="10208" y="12792"/>
                  </a:lnTo>
                  <a:lnTo>
                    <a:pt x="9817" y="13201"/>
                  </a:lnTo>
                  <a:lnTo>
                    <a:pt x="9390" y="13610"/>
                  </a:lnTo>
                  <a:lnTo>
                    <a:pt x="9390" y="13610"/>
                  </a:lnTo>
                  <a:lnTo>
                    <a:pt x="8962" y="13963"/>
                  </a:lnTo>
                  <a:lnTo>
                    <a:pt x="8534" y="14316"/>
                  </a:lnTo>
                  <a:lnTo>
                    <a:pt x="8070" y="14651"/>
                  </a:lnTo>
                  <a:lnTo>
                    <a:pt x="7605" y="14967"/>
                  </a:lnTo>
                  <a:lnTo>
                    <a:pt x="7140" y="15265"/>
                  </a:lnTo>
                  <a:lnTo>
                    <a:pt x="6675" y="15562"/>
                  </a:lnTo>
                  <a:lnTo>
                    <a:pt x="6192" y="15822"/>
                  </a:lnTo>
                  <a:lnTo>
                    <a:pt x="5746" y="16064"/>
                  </a:lnTo>
                  <a:lnTo>
                    <a:pt x="5281" y="16269"/>
                  </a:lnTo>
                  <a:lnTo>
                    <a:pt x="4853" y="16454"/>
                  </a:lnTo>
                  <a:lnTo>
                    <a:pt x="4426" y="16603"/>
                  </a:lnTo>
                  <a:lnTo>
                    <a:pt x="4035" y="16715"/>
                  </a:lnTo>
                  <a:lnTo>
                    <a:pt x="3663" y="16789"/>
                  </a:lnTo>
                  <a:lnTo>
                    <a:pt x="3329" y="16845"/>
                  </a:lnTo>
                  <a:lnTo>
                    <a:pt x="3013" y="16826"/>
                  </a:lnTo>
                  <a:lnTo>
                    <a:pt x="2883" y="16808"/>
                  </a:lnTo>
                  <a:lnTo>
                    <a:pt x="2752" y="16789"/>
                  </a:lnTo>
                  <a:lnTo>
                    <a:pt x="2752" y="16789"/>
                  </a:lnTo>
                  <a:lnTo>
                    <a:pt x="2622" y="16733"/>
                  </a:lnTo>
                  <a:lnTo>
                    <a:pt x="2492" y="16640"/>
                  </a:lnTo>
                  <a:lnTo>
                    <a:pt x="2492" y="16640"/>
                  </a:lnTo>
                  <a:lnTo>
                    <a:pt x="2492" y="16640"/>
                  </a:lnTo>
                  <a:lnTo>
                    <a:pt x="2362" y="16529"/>
                  </a:lnTo>
                  <a:lnTo>
                    <a:pt x="2250" y="16399"/>
                  </a:lnTo>
                  <a:lnTo>
                    <a:pt x="2139" y="16250"/>
                  </a:lnTo>
                  <a:lnTo>
                    <a:pt x="2009" y="16064"/>
                  </a:lnTo>
                  <a:lnTo>
                    <a:pt x="1916" y="15860"/>
                  </a:lnTo>
                  <a:lnTo>
                    <a:pt x="1804" y="15636"/>
                  </a:lnTo>
                  <a:lnTo>
                    <a:pt x="1600" y="15153"/>
                  </a:lnTo>
                  <a:lnTo>
                    <a:pt x="1414" y="14595"/>
                  </a:lnTo>
                  <a:lnTo>
                    <a:pt x="1228" y="13982"/>
                  </a:lnTo>
                  <a:lnTo>
                    <a:pt x="1061" y="13312"/>
                  </a:lnTo>
                  <a:lnTo>
                    <a:pt x="912" y="12625"/>
                  </a:lnTo>
                  <a:lnTo>
                    <a:pt x="912" y="12625"/>
                  </a:lnTo>
                  <a:lnTo>
                    <a:pt x="689" y="11435"/>
                  </a:lnTo>
                  <a:lnTo>
                    <a:pt x="503" y="10226"/>
                  </a:lnTo>
                  <a:lnTo>
                    <a:pt x="335" y="9036"/>
                  </a:lnTo>
                  <a:lnTo>
                    <a:pt x="224" y="7939"/>
                  </a:lnTo>
                  <a:lnTo>
                    <a:pt x="112" y="6991"/>
                  </a:lnTo>
                  <a:lnTo>
                    <a:pt x="57" y="6210"/>
                  </a:lnTo>
                  <a:lnTo>
                    <a:pt x="19" y="5671"/>
                  </a:lnTo>
                  <a:lnTo>
                    <a:pt x="1" y="5411"/>
                  </a:lnTo>
                  <a:lnTo>
                    <a:pt x="1" y="5392"/>
                  </a:lnTo>
                  <a:lnTo>
                    <a:pt x="1" y="5392"/>
                  </a:lnTo>
                  <a:lnTo>
                    <a:pt x="38" y="5132"/>
                  </a:lnTo>
                  <a:lnTo>
                    <a:pt x="131" y="4816"/>
                  </a:lnTo>
                  <a:lnTo>
                    <a:pt x="243" y="4444"/>
                  </a:lnTo>
                  <a:lnTo>
                    <a:pt x="410" y="4035"/>
                  </a:lnTo>
                  <a:lnTo>
                    <a:pt x="596" y="3607"/>
                  </a:lnTo>
                  <a:lnTo>
                    <a:pt x="837" y="3143"/>
                  </a:lnTo>
                  <a:lnTo>
                    <a:pt x="1079" y="2678"/>
                  </a:lnTo>
                  <a:lnTo>
                    <a:pt x="1377" y="2232"/>
                  </a:lnTo>
                  <a:lnTo>
                    <a:pt x="1674" y="1785"/>
                  </a:lnTo>
                  <a:lnTo>
                    <a:pt x="2009" y="1358"/>
                  </a:lnTo>
                  <a:lnTo>
                    <a:pt x="2343" y="986"/>
                  </a:lnTo>
                  <a:lnTo>
                    <a:pt x="2529" y="800"/>
                  </a:lnTo>
                  <a:lnTo>
                    <a:pt x="2697" y="651"/>
                  </a:lnTo>
                  <a:lnTo>
                    <a:pt x="2883" y="503"/>
                  </a:lnTo>
                  <a:lnTo>
                    <a:pt x="3068" y="372"/>
                  </a:lnTo>
                  <a:lnTo>
                    <a:pt x="3254" y="261"/>
                  </a:lnTo>
                  <a:lnTo>
                    <a:pt x="3440" y="168"/>
                  </a:lnTo>
                  <a:lnTo>
                    <a:pt x="3645" y="94"/>
                  </a:lnTo>
                  <a:lnTo>
                    <a:pt x="3831" y="38"/>
                  </a:lnTo>
                  <a:lnTo>
                    <a:pt x="4017" y="1"/>
                  </a:lnTo>
                  <a:lnTo>
                    <a:pt x="4203" y="1"/>
                  </a:lnTo>
                  <a:lnTo>
                    <a:pt x="4203" y="1"/>
                  </a:lnTo>
                  <a:lnTo>
                    <a:pt x="4389" y="19"/>
                  </a:lnTo>
                  <a:lnTo>
                    <a:pt x="4574" y="94"/>
                  </a:lnTo>
                  <a:lnTo>
                    <a:pt x="4742" y="205"/>
                  </a:lnTo>
                  <a:lnTo>
                    <a:pt x="4909" y="354"/>
                  </a:lnTo>
                  <a:lnTo>
                    <a:pt x="5076" y="521"/>
                  </a:lnTo>
                  <a:lnTo>
                    <a:pt x="5244" y="744"/>
                  </a:lnTo>
                  <a:lnTo>
                    <a:pt x="5392" y="967"/>
                  </a:lnTo>
                  <a:lnTo>
                    <a:pt x="5541" y="1246"/>
                  </a:lnTo>
                  <a:lnTo>
                    <a:pt x="5690" y="1525"/>
                  </a:lnTo>
                  <a:lnTo>
                    <a:pt x="5839" y="1841"/>
                  </a:lnTo>
                  <a:lnTo>
                    <a:pt x="6099" y="2510"/>
                  </a:lnTo>
                  <a:lnTo>
                    <a:pt x="6359" y="3217"/>
                  </a:lnTo>
                  <a:lnTo>
                    <a:pt x="6582" y="3961"/>
                  </a:lnTo>
                  <a:lnTo>
                    <a:pt x="6582" y="3961"/>
                  </a:lnTo>
                  <a:lnTo>
                    <a:pt x="6787" y="4779"/>
                  </a:lnTo>
                  <a:lnTo>
                    <a:pt x="6991" y="5578"/>
                  </a:lnTo>
                  <a:lnTo>
                    <a:pt x="7159" y="6340"/>
                  </a:lnTo>
                  <a:lnTo>
                    <a:pt x="7289" y="7028"/>
                  </a:lnTo>
                  <a:lnTo>
                    <a:pt x="7475" y="8069"/>
                  </a:lnTo>
                  <a:lnTo>
                    <a:pt x="7531" y="8534"/>
                  </a:lnTo>
                  <a:lnTo>
                    <a:pt x="7531" y="8534"/>
                  </a:lnTo>
                  <a:lnTo>
                    <a:pt x="7549" y="8553"/>
                  </a:lnTo>
                  <a:lnTo>
                    <a:pt x="7586" y="8553"/>
                  </a:lnTo>
                  <a:lnTo>
                    <a:pt x="7735" y="8571"/>
                  </a:lnTo>
                  <a:lnTo>
                    <a:pt x="8237" y="8534"/>
                  </a:lnTo>
                  <a:lnTo>
                    <a:pt x="8237" y="8534"/>
                  </a:lnTo>
                  <a:lnTo>
                    <a:pt x="8906" y="8516"/>
                  </a:lnTo>
                  <a:lnTo>
                    <a:pt x="9297" y="8516"/>
                  </a:lnTo>
                  <a:lnTo>
                    <a:pt x="9687" y="8553"/>
                  </a:lnTo>
                  <a:lnTo>
                    <a:pt x="9687" y="8553"/>
                  </a:lnTo>
                  <a:lnTo>
                    <a:pt x="10078" y="8609"/>
                  </a:lnTo>
                  <a:lnTo>
                    <a:pt x="10264" y="8646"/>
                  </a:lnTo>
                  <a:lnTo>
                    <a:pt x="10449" y="8702"/>
                  </a:lnTo>
                  <a:lnTo>
                    <a:pt x="10635" y="8757"/>
                  </a:lnTo>
                  <a:lnTo>
                    <a:pt x="10803" y="8832"/>
                  </a:lnTo>
                  <a:lnTo>
                    <a:pt x="10951" y="8925"/>
                  </a:lnTo>
                  <a:lnTo>
                    <a:pt x="11100" y="9018"/>
                  </a:lnTo>
                  <a:lnTo>
                    <a:pt x="11230" y="9148"/>
                  </a:lnTo>
                  <a:lnTo>
                    <a:pt x="11342" y="9278"/>
                  </a:lnTo>
                  <a:lnTo>
                    <a:pt x="11435" y="9427"/>
                  </a:lnTo>
                  <a:lnTo>
                    <a:pt x="11509" y="9594"/>
                  </a:lnTo>
                  <a:lnTo>
                    <a:pt x="11565" y="9780"/>
                  </a:lnTo>
                  <a:lnTo>
                    <a:pt x="11602" y="9966"/>
                  </a:lnTo>
                  <a:lnTo>
                    <a:pt x="11602" y="10208"/>
                  </a:lnTo>
                  <a:lnTo>
                    <a:pt x="11584" y="104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29"/>
            <p:cNvSpPr/>
            <p:nvPr/>
          </p:nvSpPr>
          <p:spPr>
            <a:xfrm>
              <a:off x="3769300" y="4626275"/>
              <a:ext cx="64175" cy="291450"/>
            </a:xfrm>
            <a:custGeom>
              <a:rect b="b" l="l" r="r" t="t"/>
              <a:pathLst>
                <a:path extrusionOk="0" h="11658" w="2567">
                  <a:moveTo>
                    <a:pt x="2306" y="1"/>
                  </a:moveTo>
                  <a:lnTo>
                    <a:pt x="2306" y="20"/>
                  </a:lnTo>
                  <a:lnTo>
                    <a:pt x="2306" y="19"/>
                  </a:lnTo>
                  <a:lnTo>
                    <a:pt x="2306" y="1"/>
                  </a:lnTo>
                  <a:close/>
                  <a:moveTo>
                    <a:pt x="2306" y="20"/>
                  </a:moveTo>
                  <a:lnTo>
                    <a:pt x="1748" y="614"/>
                  </a:lnTo>
                  <a:lnTo>
                    <a:pt x="1339" y="2027"/>
                  </a:lnTo>
                  <a:lnTo>
                    <a:pt x="893" y="3459"/>
                  </a:lnTo>
                  <a:lnTo>
                    <a:pt x="1" y="6266"/>
                  </a:lnTo>
                  <a:lnTo>
                    <a:pt x="224" y="7438"/>
                  </a:lnTo>
                  <a:lnTo>
                    <a:pt x="447" y="6564"/>
                  </a:lnTo>
                  <a:lnTo>
                    <a:pt x="577" y="6117"/>
                  </a:lnTo>
                  <a:lnTo>
                    <a:pt x="726" y="5671"/>
                  </a:lnTo>
                  <a:lnTo>
                    <a:pt x="875" y="5299"/>
                  </a:lnTo>
                  <a:lnTo>
                    <a:pt x="1023" y="4983"/>
                  </a:lnTo>
                  <a:lnTo>
                    <a:pt x="1098" y="4872"/>
                  </a:lnTo>
                  <a:lnTo>
                    <a:pt x="1172" y="4779"/>
                  </a:lnTo>
                  <a:lnTo>
                    <a:pt x="1246" y="4723"/>
                  </a:lnTo>
                  <a:lnTo>
                    <a:pt x="1321" y="4704"/>
                  </a:lnTo>
                  <a:lnTo>
                    <a:pt x="1377" y="4723"/>
                  </a:lnTo>
                  <a:lnTo>
                    <a:pt x="1414" y="4742"/>
                  </a:lnTo>
                  <a:lnTo>
                    <a:pt x="1469" y="4797"/>
                  </a:lnTo>
                  <a:lnTo>
                    <a:pt x="1507" y="4872"/>
                  </a:lnTo>
                  <a:lnTo>
                    <a:pt x="1544" y="4965"/>
                  </a:lnTo>
                  <a:lnTo>
                    <a:pt x="1581" y="5076"/>
                  </a:lnTo>
                  <a:lnTo>
                    <a:pt x="1600" y="5337"/>
                  </a:lnTo>
                  <a:lnTo>
                    <a:pt x="1618" y="5671"/>
                  </a:lnTo>
                  <a:lnTo>
                    <a:pt x="1600" y="6062"/>
                  </a:lnTo>
                  <a:lnTo>
                    <a:pt x="1581" y="6508"/>
                  </a:lnTo>
                  <a:lnTo>
                    <a:pt x="1507" y="7475"/>
                  </a:lnTo>
                  <a:lnTo>
                    <a:pt x="1469" y="8516"/>
                  </a:lnTo>
                  <a:lnTo>
                    <a:pt x="1451" y="9055"/>
                  </a:lnTo>
                  <a:lnTo>
                    <a:pt x="1469" y="9576"/>
                  </a:lnTo>
                  <a:lnTo>
                    <a:pt x="1507" y="10096"/>
                  </a:lnTo>
                  <a:lnTo>
                    <a:pt x="1562" y="10580"/>
                  </a:lnTo>
                  <a:lnTo>
                    <a:pt x="1618" y="10821"/>
                  </a:lnTo>
                  <a:lnTo>
                    <a:pt x="1655" y="11044"/>
                  </a:lnTo>
                  <a:lnTo>
                    <a:pt x="1730" y="11249"/>
                  </a:lnTo>
                  <a:lnTo>
                    <a:pt x="1804" y="11453"/>
                  </a:lnTo>
                  <a:lnTo>
                    <a:pt x="1934" y="11546"/>
                  </a:lnTo>
                  <a:lnTo>
                    <a:pt x="2064" y="11602"/>
                  </a:lnTo>
                  <a:lnTo>
                    <a:pt x="2269" y="11639"/>
                  </a:lnTo>
                  <a:lnTo>
                    <a:pt x="2492" y="11658"/>
                  </a:lnTo>
                  <a:lnTo>
                    <a:pt x="2566" y="11658"/>
                  </a:lnTo>
                  <a:lnTo>
                    <a:pt x="2473" y="10896"/>
                  </a:lnTo>
                  <a:lnTo>
                    <a:pt x="2418" y="10059"/>
                  </a:lnTo>
                  <a:lnTo>
                    <a:pt x="2362" y="9167"/>
                  </a:lnTo>
                  <a:lnTo>
                    <a:pt x="2325" y="8237"/>
                  </a:lnTo>
                  <a:lnTo>
                    <a:pt x="2269" y="6303"/>
                  </a:lnTo>
                  <a:lnTo>
                    <a:pt x="2250" y="4426"/>
                  </a:lnTo>
                  <a:lnTo>
                    <a:pt x="2269" y="2697"/>
                  </a:lnTo>
                  <a:lnTo>
                    <a:pt x="2288" y="1302"/>
                  </a:lnTo>
                  <a:lnTo>
                    <a:pt x="2306" y="2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29"/>
            <p:cNvSpPr/>
            <p:nvPr/>
          </p:nvSpPr>
          <p:spPr>
            <a:xfrm>
              <a:off x="3769300" y="4626275"/>
              <a:ext cx="64175" cy="291450"/>
            </a:xfrm>
            <a:custGeom>
              <a:rect b="b" l="l" r="r" t="t"/>
              <a:pathLst>
                <a:path extrusionOk="0" fill="none" h="11658" w="2567">
                  <a:moveTo>
                    <a:pt x="2306" y="1"/>
                  </a:moveTo>
                  <a:lnTo>
                    <a:pt x="2306" y="19"/>
                  </a:lnTo>
                  <a:lnTo>
                    <a:pt x="1748" y="614"/>
                  </a:lnTo>
                  <a:lnTo>
                    <a:pt x="1748" y="614"/>
                  </a:lnTo>
                  <a:lnTo>
                    <a:pt x="1339" y="2027"/>
                  </a:lnTo>
                  <a:lnTo>
                    <a:pt x="893" y="3459"/>
                  </a:lnTo>
                  <a:lnTo>
                    <a:pt x="1" y="6266"/>
                  </a:lnTo>
                  <a:lnTo>
                    <a:pt x="1" y="6266"/>
                  </a:lnTo>
                  <a:lnTo>
                    <a:pt x="224" y="7438"/>
                  </a:lnTo>
                  <a:lnTo>
                    <a:pt x="224" y="7438"/>
                  </a:lnTo>
                  <a:lnTo>
                    <a:pt x="447" y="6564"/>
                  </a:lnTo>
                  <a:lnTo>
                    <a:pt x="577" y="6117"/>
                  </a:lnTo>
                  <a:lnTo>
                    <a:pt x="726" y="5671"/>
                  </a:lnTo>
                  <a:lnTo>
                    <a:pt x="875" y="5299"/>
                  </a:lnTo>
                  <a:lnTo>
                    <a:pt x="1023" y="4983"/>
                  </a:lnTo>
                  <a:lnTo>
                    <a:pt x="1098" y="4872"/>
                  </a:lnTo>
                  <a:lnTo>
                    <a:pt x="1172" y="4779"/>
                  </a:lnTo>
                  <a:lnTo>
                    <a:pt x="1246" y="4723"/>
                  </a:lnTo>
                  <a:lnTo>
                    <a:pt x="1321" y="4704"/>
                  </a:lnTo>
                  <a:lnTo>
                    <a:pt x="1321" y="4704"/>
                  </a:lnTo>
                  <a:lnTo>
                    <a:pt x="1377" y="4723"/>
                  </a:lnTo>
                  <a:lnTo>
                    <a:pt x="1414" y="4742"/>
                  </a:lnTo>
                  <a:lnTo>
                    <a:pt x="1414" y="4742"/>
                  </a:lnTo>
                  <a:lnTo>
                    <a:pt x="1469" y="4797"/>
                  </a:lnTo>
                  <a:lnTo>
                    <a:pt x="1507" y="4872"/>
                  </a:lnTo>
                  <a:lnTo>
                    <a:pt x="1544" y="4965"/>
                  </a:lnTo>
                  <a:lnTo>
                    <a:pt x="1581" y="5076"/>
                  </a:lnTo>
                  <a:lnTo>
                    <a:pt x="1600" y="5337"/>
                  </a:lnTo>
                  <a:lnTo>
                    <a:pt x="1618" y="5671"/>
                  </a:lnTo>
                  <a:lnTo>
                    <a:pt x="1600" y="6062"/>
                  </a:lnTo>
                  <a:lnTo>
                    <a:pt x="1581" y="6508"/>
                  </a:lnTo>
                  <a:lnTo>
                    <a:pt x="1507" y="7475"/>
                  </a:lnTo>
                  <a:lnTo>
                    <a:pt x="1469" y="8516"/>
                  </a:lnTo>
                  <a:lnTo>
                    <a:pt x="1451" y="9055"/>
                  </a:lnTo>
                  <a:lnTo>
                    <a:pt x="1469" y="9576"/>
                  </a:lnTo>
                  <a:lnTo>
                    <a:pt x="1507" y="10096"/>
                  </a:lnTo>
                  <a:lnTo>
                    <a:pt x="1562" y="10580"/>
                  </a:lnTo>
                  <a:lnTo>
                    <a:pt x="1618" y="10821"/>
                  </a:lnTo>
                  <a:lnTo>
                    <a:pt x="1655" y="11044"/>
                  </a:lnTo>
                  <a:lnTo>
                    <a:pt x="1730" y="11249"/>
                  </a:lnTo>
                  <a:lnTo>
                    <a:pt x="1804" y="11453"/>
                  </a:lnTo>
                  <a:lnTo>
                    <a:pt x="1804" y="11453"/>
                  </a:lnTo>
                  <a:lnTo>
                    <a:pt x="1804" y="11453"/>
                  </a:lnTo>
                  <a:lnTo>
                    <a:pt x="1934" y="11546"/>
                  </a:lnTo>
                  <a:lnTo>
                    <a:pt x="2064" y="11602"/>
                  </a:lnTo>
                  <a:lnTo>
                    <a:pt x="2064" y="11602"/>
                  </a:lnTo>
                  <a:lnTo>
                    <a:pt x="2269" y="11639"/>
                  </a:lnTo>
                  <a:lnTo>
                    <a:pt x="2492" y="11658"/>
                  </a:lnTo>
                  <a:lnTo>
                    <a:pt x="2492" y="11658"/>
                  </a:lnTo>
                  <a:lnTo>
                    <a:pt x="2566" y="11658"/>
                  </a:lnTo>
                  <a:lnTo>
                    <a:pt x="2566" y="11658"/>
                  </a:lnTo>
                  <a:lnTo>
                    <a:pt x="2473" y="10896"/>
                  </a:lnTo>
                  <a:lnTo>
                    <a:pt x="2418" y="10059"/>
                  </a:lnTo>
                  <a:lnTo>
                    <a:pt x="2362" y="9167"/>
                  </a:lnTo>
                  <a:lnTo>
                    <a:pt x="2325" y="8237"/>
                  </a:lnTo>
                  <a:lnTo>
                    <a:pt x="2269" y="6303"/>
                  </a:lnTo>
                  <a:lnTo>
                    <a:pt x="2250" y="4426"/>
                  </a:lnTo>
                  <a:lnTo>
                    <a:pt x="2250" y="4426"/>
                  </a:lnTo>
                  <a:lnTo>
                    <a:pt x="2250" y="4426"/>
                  </a:lnTo>
                  <a:lnTo>
                    <a:pt x="2269" y="2697"/>
                  </a:lnTo>
                  <a:lnTo>
                    <a:pt x="2288" y="1302"/>
                  </a:lnTo>
                  <a:lnTo>
                    <a:pt x="230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29"/>
            <p:cNvSpPr/>
            <p:nvPr/>
          </p:nvSpPr>
          <p:spPr>
            <a:xfrm>
              <a:off x="3778125" y="4183325"/>
              <a:ext cx="64175" cy="81375"/>
            </a:xfrm>
            <a:custGeom>
              <a:rect b="b" l="l" r="r" t="t"/>
              <a:pathLst>
                <a:path extrusionOk="0" h="3255" w="2567">
                  <a:moveTo>
                    <a:pt x="1935" y="1"/>
                  </a:moveTo>
                  <a:lnTo>
                    <a:pt x="1804" y="19"/>
                  </a:lnTo>
                  <a:lnTo>
                    <a:pt x="1674" y="56"/>
                  </a:lnTo>
                  <a:lnTo>
                    <a:pt x="1563" y="94"/>
                  </a:lnTo>
                  <a:lnTo>
                    <a:pt x="1451" y="149"/>
                  </a:lnTo>
                  <a:lnTo>
                    <a:pt x="1265" y="298"/>
                  </a:lnTo>
                  <a:lnTo>
                    <a:pt x="1098" y="428"/>
                  </a:lnTo>
                  <a:lnTo>
                    <a:pt x="968" y="577"/>
                  </a:lnTo>
                  <a:lnTo>
                    <a:pt x="57" y="2120"/>
                  </a:lnTo>
                  <a:lnTo>
                    <a:pt x="20" y="2343"/>
                  </a:lnTo>
                  <a:lnTo>
                    <a:pt x="1" y="2566"/>
                  </a:lnTo>
                  <a:lnTo>
                    <a:pt x="1" y="2808"/>
                  </a:lnTo>
                  <a:lnTo>
                    <a:pt x="20" y="2920"/>
                  </a:lnTo>
                  <a:lnTo>
                    <a:pt x="38" y="3031"/>
                  </a:lnTo>
                  <a:lnTo>
                    <a:pt x="75" y="3124"/>
                  </a:lnTo>
                  <a:lnTo>
                    <a:pt x="113" y="3198"/>
                  </a:lnTo>
                  <a:lnTo>
                    <a:pt x="187" y="3236"/>
                  </a:lnTo>
                  <a:lnTo>
                    <a:pt x="261" y="3254"/>
                  </a:lnTo>
                  <a:lnTo>
                    <a:pt x="354" y="3254"/>
                  </a:lnTo>
                  <a:lnTo>
                    <a:pt x="466" y="3198"/>
                  </a:lnTo>
                  <a:lnTo>
                    <a:pt x="614" y="3105"/>
                  </a:lnTo>
                  <a:lnTo>
                    <a:pt x="782" y="2994"/>
                  </a:lnTo>
                  <a:lnTo>
                    <a:pt x="968" y="2845"/>
                  </a:lnTo>
                  <a:lnTo>
                    <a:pt x="1154" y="2659"/>
                  </a:lnTo>
                  <a:lnTo>
                    <a:pt x="1563" y="2250"/>
                  </a:lnTo>
                  <a:lnTo>
                    <a:pt x="1767" y="2027"/>
                  </a:lnTo>
                  <a:lnTo>
                    <a:pt x="1953" y="1785"/>
                  </a:lnTo>
                  <a:lnTo>
                    <a:pt x="2120" y="1562"/>
                  </a:lnTo>
                  <a:lnTo>
                    <a:pt x="2269" y="1321"/>
                  </a:lnTo>
                  <a:lnTo>
                    <a:pt x="2399" y="1098"/>
                  </a:lnTo>
                  <a:lnTo>
                    <a:pt x="2492" y="874"/>
                  </a:lnTo>
                  <a:lnTo>
                    <a:pt x="2548" y="670"/>
                  </a:lnTo>
                  <a:lnTo>
                    <a:pt x="2567" y="577"/>
                  </a:lnTo>
                  <a:lnTo>
                    <a:pt x="2567" y="484"/>
                  </a:lnTo>
                  <a:lnTo>
                    <a:pt x="2548" y="410"/>
                  </a:lnTo>
                  <a:lnTo>
                    <a:pt x="2529" y="335"/>
                  </a:lnTo>
                  <a:lnTo>
                    <a:pt x="2474" y="261"/>
                  </a:lnTo>
                  <a:lnTo>
                    <a:pt x="2437" y="205"/>
                  </a:lnTo>
                  <a:lnTo>
                    <a:pt x="2306" y="112"/>
                  </a:lnTo>
                  <a:lnTo>
                    <a:pt x="2176" y="38"/>
                  </a:lnTo>
                  <a:lnTo>
                    <a:pt x="2046"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29"/>
            <p:cNvSpPr/>
            <p:nvPr/>
          </p:nvSpPr>
          <p:spPr>
            <a:xfrm>
              <a:off x="3778125" y="4183325"/>
              <a:ext cx="64175" cy="81375"/>
            </a:xfrm>
            <a:custGeom>
              <a:rect b="b" l="l" r="r" t="t"/>
              <a:pathLst>
                <a:path extrusionOk="0" fill="none" h="3255" w="2567">
                  <a:moveTo>
                    <a:pt x="968" y="577"/>
                  </a:moveTo>
                  <a:lnTo>
                    <a:pt x="968" y="577"/>
                  </a:lnTo>
                  <a:lnTo>
                    <a:pt x="1098" y="428"/>
                  </a:lnTo>
                  <a:lnTo>
                    <a:pt x="1265" y="298"/>
                  </a:lnTo>
                  <a:lnTo>
                    <a:pt x="1451" y="149"/>
                  </a:lnTo>
                  <a:lnTo>
                    <a:pt x="1563" y="94"/>
                  </a:lnTo>
                  <a:lnTo>
                    <a:pt x="1674" y="56"/>
                  </a:lnTo>
                  <a:lnTo>
                    <a:pt x="1804" y="19"/>
                  </a:lnTo>
                  <a:lnTo>
                    <a:pt x="1935" y="1"/>
                  </a:lnTo>
                  <a:lnTo>
                    <a:pt x="2046" y="1"/>
                  </a:lnTo>
                  <a:lnTo>
                    <a:pt x="2176" y="38"/>
                  </a:lnTo>
                  <a:lnTo>
                    <a:pt x="2306" y="112"/>
                  </a:lnTo>
                  <a:lnTo>
                    <a:pt x="2437" y="205"/>
                  </a:lnTo>
                  <a:lnTo>
                    <a:pt x="2437" y="205"/>
                  </a:lnTo>
                  <a:lnTo>
                    <a:pt x="2474" y="261"/>
                  </a:lnTo>
                  <a:lnTo>
                    <a:pt x="2529" y="335"/>
                  </a:lnTo>
                  <a:lnTo>
                    <a:pt x="2548" y="410"/>
                  </a:lnTo>
                  <a:lnTo>
                    <a:pt x="2567" y="484"/>
                  </a:lnTo>
                  <a:lnTo>
                    <a:pt x="2567" y="577"/>
                  </a:lnTo>
                  <a:lnTo>
                    <a:pt x="2548" y="670"/>
                  </a:lnTo>
                  <a:lnTo>
                    <a:pt x="2492" y="874"/>
                  </a:lnTo>
                  <a:lnTo>
                    <a:pt x="2399" y="1098"/>
                  </a:lnTo>
                  <a:lnTo>
                    <a:pt x="2269" y="1321"/>
                  </a:lnTo>
                  <a:lnTo>
                    <a:pt x="2120" y="1562"/>
                  </a:lnTo>
                  <a:lnTo>
                    <a:pt x="1953" y="1785"/>
                  </a:lnTo>
                  <a:lnTo>
                    <a:pt x="1767" y="2027"/>
                  </a:lnTo>
                  <a:lnTo>
                    <a:pt x="1563" y="2250"/>
                  </a:lnTo>
                  <a:lnTo>
                    <a:pt x="1154" y="2659"/>
                  </a:lnTo>
                  <a:lnTo>
                    <a:pt x="968" y="2845"/>
                  </a:lnTo>
                  <a:lnTo>
                    <a:pt x="782" y="2994"/>
                  </a:lnTo>
                  <a:lnTo>
                    <a:pt x="614" y="3105"/>
                  </a:lnTo>
                  <a:lnTo>
                    <a:pt x="466" y="3198"/>
                  </a:lnTo>
                  <a:lnTo>
                    <a:pt x="466" y="3198"/>
                  </a:lnTo>
                  <a:lnTo>
                    <a:pt x="354" y="3254"/>
                  </a:lnTo>
                  <a:lnTo>
                    <a:pt x="261" y="3254"/>
                  </a:lnTo>
                  <a:lnTo>
                    <a:pt x="187" y="3236"/>
                  </a:lnTo>
                  <a:lnTo>
                    <a:pt x="113" y="3198"/>
                  </a:lnTo>
                  <a:lnTo>
                    <a:pt x="75" y="3124"/>
                  </a:lnTo>
                  <a:lnTo>
                    <a:pt x="38" y="3031"/>
                  </a:lnTo>
                  <a:lnTo>
                    <a:pt x="20" y="2920"/>
                  </a:lnTo>
                  <a:lnTo>
                    <a:pt x="1" y="2808"/>
                  </a:lnTo>
                  <a:lnTo>
                    <a:pt x="1" y="2566"/>
                  </a:lnTo>
                  <a:lnTo>
                    <a:pt x="20" y="2343"/>
                  </a:lnTo>
                  <a:lnTo>
                    <a:pt x="57" y="2120"/>
                  </a:lnTo>
                  <a:lnTo>
                    <a:pt x="968" y="577"/>
                  </a:lnTo>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29"/>
            <p:cNvSpPr/>
            <p:nvPr/>
          </p:nvSpPr>
          <p:spPr>
            <a:xfrm>
              <a:off x="3532250" y="4100125"/>
              <a:ext cx="38150" cy="94850"/>
            </a:xfrm>
            <a:custGeom>
              <a:rect b="b" l="l" r="r" t="t"/>
              <a:pathLst>
                <a:path extrusionOk="0" h="3794" w="1526">
                  <a:moveTo>
                    <a:pt x="652" y="1"/>
                  </a:moveTo>
                  <a:lnTo>
                    <a:pt x="484" y="19"/>
                  </a:lnTo>
                  <a:lnTo>
                    <a:pt x="410" y="38"/>
                  </a:lnTo>
                  <a:lnTo>
                    <a:pt x="336" y="75"/>
                  </a:lnTo>
                  <a:lnTo>
                    <a:pt x="280" y="131"/>
                  </a:lnTo>
                  <a:lnTo>
                    <a:pt x="224" y="187"/>
                  </a:lnTo>
                  <a:lnTo>
                    <a:pt x="168" y="261"/>
                  </a:lnTo>
                  <a:lnTo>
                    <a:pt x="131" y="354"/>
                  </a:lnTo>
                  <a:lnTo>
                    <a:pt x="75" y="558"/>
                  </a:lnTo>
                  <a:lnTo>
                    <a:pt x="19" y="781"/>
                  </a:lnTo>
                  <a:lnTo>
                    <a:pt x="1" y="1042"/>
                  </a:lnTo>
                  <a:lnTo>
                    <a:pt x="1" y="1321"/>
                  </a:lnTo>
                  <a:lnTo>
                    <a:pt x="19" y="1618"/>
                  </a:lnTo>
                  <a:lnTo>
                    <a:pt x="57" y="1916"/>
                  </a:lnTo>
                  <a:lnTo>
                    <a:pt x="94" y="2213"/>
                  </a:lnTo>
                  <a:lnTo>
                    <a:pt x="205" y="2771"/>
                  </a:lnTo>
                  <a:lnTo>
                    <a:pt x="280" y="3031"/>
                  </a:lnTo>
                  <a:lnTo>
                    <a:pt x="336" y="3254"/>
                  </a:lnTo>
                  <a:lnTo>
                    <a:pt x="410" y="3459"/>
                  </a:lnTo>
                  <a:lnTo>
                    <a:pt x="484" y="3607"/>
                  </a:lnTo>
                  <a:lnTo>
                    <a:pt x="559" y="3719"/>
                  </a:lnTo>
                  <a:lnTo>
                    <a:pt x="633" y="3775"/>
                  </a:lnTo>
                  <a:lnTo>
                    <a:pt x="707" y="3793"/>
                  </a:lnTo>
                  <a:lnTo>
                    <a:pt x="782" y="3793"/>
                  </a:lnTo>
                  <a:lnTo>
                    <a:pt x="875" y="3756"/>
                  </a:lnTo>
                  <a:lnTo>
                    <a:pt x="949" y="3700"/>
                  </a:lnTo>
                  <a:lnTo>
                    <a:pt x="1023" y="3626"/>
                  </a:lnTo>
                  <a:lnTo>
                    <a:pt x="1098" y="3533"/>
                  </a:lnTo>
                  <a:lnTo>
                    <a:pt x="1228" y="3329"/>
                  </a:lnTo>
                  <a:lnTo>
                    <a:pt x="1339" y="3143"/>
                  </a:lnTo>
                  <a:lnTo>
                    <a:pt x="1432" y="2938"/>
                  </a:lnTo>
                  <a:lnTo>
                    <a:pt x="1525" y="1135"/>
                  </a:lnTo>
                  <a:lnTo>
                    <a:pt x="1488" y="930"/>
                  </a:lnTo>
                  <a:lnTo>
                    <a:pt x="1432" y="744"/>
                  </a:lnTo>
                  <a:lnTo>
                    <a:pt x="1339" y="521"/>
                  </a:lnTo>
                  <a:lnTo>
                    <a:pt x="1265" y="410"/>
                  </a:lnTo>
                  <a:lnTo>
                    <a:pt x="1209" y="298"/>
                  </a:lnTo>
                  <a:lnTo>
                    <a:pt x="1116" y="205"/>
                  </a:lnTo>
                  <a:lnTo>
                    <a:pt x="1023" y="131"/>
                  </a:lnTo>
                  <a:lnTo>
                    <a:pt x="912" y="56"/>
                  </a:lnTo>
                  <a:lnTo>
                    <a:pt x="782" y="19"/>
                  </a:lnTo>
                  <a:lnTo>
                    <a:pt x="652"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29"/>
            <p:cNvSpPr/>
            <p:nvPr/>
          </p:nvSpPr>
          <p:spPr>
            <a:xfrm>
              <a:off x="3532250" y="4100125"/>
              <a:ext cx="38150" cy="94850"/>
            </a:xfrm>
            <a:custGeom>
              <a:rect b="b" l="l" r="r" t="t"/>
              <a:pathLst>
                <a:path extrusionOk="0" fill="none" h="3794" w="1526">
                  <a:moveTo>
                    <a:pt x="1525" y="1135"/>
                  </a:moveTo>
                  <a:lnTo>
                    <a:pt x="1525" y="1135"/>
                  </a:lnTo>
                  <a:lnTo>
                    <a:pt x="1488" y="930"/>
                  </a:lnTo>
                  <a:lnTo>
                    <a:pt x="1432" y="744"/>
                  </a:lnTo>
                  <a:lnTo>
                    <a:pt x="1339" y="521"/>
                  </a:lnTo>
                  <a:lnTo>
                    <a:pt x="1265" y="410"/>
                  </a:lnTo>
                  <a:lnTo>
                    <a:pt x="1209" y="298"/>
                  </a:lnTo>
                  <a:lnTo>
                    <a:pt x="1116" y="205"/>
                  </a:lnTo>
                  <a:lnTo>
                    <a:pt x="1023" y="131"/>
                  </a:lnTo>
                  <a:lnTo>
                    <a:pt x="912" y="56"/>
                  </a:lnTo>
                  <a:lnTo>
                    <a:pt x="782" y="19"/>
                  </a:lnTo>
                  <a:lnTo>
                    <a:pt x="652" y="1"/>
                  </a:lnTo>
                  <a:lnTo>
                    <a:pt x="484" y="19"/>
                  </a:lnTo>
                  <a:lnTo>
                    <a:pt x="484" y="19"/>
                  </a:lnTo>
                  <a:lnTo>
                    <a:pt x="410" y="38"/>
                  </a:lnTo>
                  <a:lnTo>
                    <a:pt x="336" y="75"/>
                  </a:lnTo>
                  <a:lnTo>
                    <a:pt x="280" y="131"/>
                  </a:lnTo>
                  <a:lnTo>
                    <a:pt x="224" y="187"/>
                  </a:lnTo>
                  <a:lnTo>
                    <a:pt x="168" y="261"/>
                  </a:lnTo>
                  <a:lnTo>
                    <a:pt x="131" y="354"/>
                  </a:lnTo>
                  <a:lnTo>
                    <a:pt x="75" y="558"/>
                  </a:lnTo>
                  <a:lnTo>
                    <a:pt x="19" y="781"/>
                  </a:lnTo>
                  <a:lnTo>
                    <a:pt x="1" y="1042"/>
                  </a:lnTo>
                  <a:lnTo>
                    <a:pt x="1" y="1321"/>
                  </a:lnTo>
                  <a:lnTo>
                    <a:pt x="19" y="1618"/>
                  </a:lnTo>
                  <a:lnTo>
                    <a:pt x="57" y="1916"/>
                  </a:lnTo>
                  <a:lnTo>
                    <a:pt x="94" y="2213"/>
                  </a:lnTo>
                  <a:lnTo>
                    <a:pt x="205" y="2771"/>
                  </a:lnTo>
                  <a:lnTo>
                    <a:pt x="280" y="3031"/>
                  </a:lnTo>
                  <a:lnTo>
                    <a:pt x="336" y="3254"/>
                  </a:lnTo>
                  <a:lnTo>
                    <a:pt x="410" y="3459"/>
                  </a:lnTo>
                  <a:lnTo>
                    <a:pt x="484" y="3607"/>
                  </a:lnTo>
                  <a:lnTo>
                    <a:pt x="484" y="3607"/>
                  </a:lnTo>
                  <a:lnTo>
                    <a:pt x="559" y="3719"/>
                  </a:lnTo>
                  <a:lnTo>
                    <a:pt x="633" y="3775"/>
                  </a:lnTo>
                  <a:lnTo>
                    <a:pt x="707" y="3793"/>
                  </a:lnTo>
                  <a:lnTo>
                    <a:pt x="782" y="3793"/>
                  </a:lnTo>
                  <a:lnTo>
                    <a:pt x="875" y="3756"/>
                  </a:lnTo>
                  <a:lnTo>
                    <a:pt x="949" y="3700"/>
                  </a:lnTo>
                  <a:lnTo>
                    <a:pt x="1023" y="3626"/>
                  </a:lnTo>
                  <a:lnTo>
                    <a:pt x="1098" y="3533"/>
                  </a:lnTo>
                  <a:lnTo>
                    <a:pt x="1228" y="3329"/>
                  </a:lnTo>
                  <a:lnTo>
                    <a:pt x="1339" y="3143"/>
                  </a:lnTo>
                  <a:lnTo>
                    <a:pt x="1432" y="2938"/>
                  </a:lnTo>
                  <a:lnTo>
                    <a:pt x="1525" y="1135"/>
                  </a:lnTo>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29"/>
            <p:cNvSpPr/>
            <p:nvPr/>
          </p:nvSpPr>
          <p:spPr>
            <a:xfrm>
              <a:off x="3519700" y="4224700"/>
              <a:ext cx="222675" cy="175250"/>
            </a:xfrm>
            <a:custGeom>
              <a:rect b="b" l="l" r="r" t="t"/>
              <a:pathLst>
                <a:path extrusionOk="0" h="7010" w="8907">
                  <a:moveTo>
                    <a:pt x="2362" y="0"/>
                  </a:moveTo>
                  <a:lnTo>
                    <a:pt x="2343" y="149"/>
                  </a:lnTo>
                  <a:lnTo>
                    <a:pt x="2306" y="558"/>
                  </a:lnTo>
                  <a:lnTo>
                    <a:pt x="2250" y="837"/>
                  </a:lnTo>
                  <a:lnTo>
                    <a:pt x="2195" y="1153"/>
                  </a:lnTo>
                  <a:lnTo>
                    <a:pt x="2120" y="1506"/>
                  </a:lnTo>
                  <a:lnTo>
                    <a:pt x="2009" y="1878"/>
                  </a:lnTo>
                  <a:lnTo>
                    <a:pt x="1879" y="2250"/>
                  </a:lnTo>
                  <a:lnTo>
                    <a:pt x="1711" y="2640"/>
                  </a:lnTo>
                  <a:lnTo>
                    <a:pt x="1525" y="3012"/>
                  </a:lnTo>
                  <a:lnTo>
                    <a:pt x="1302" y="3365"/>
                  </a:lnTo>
                  <a:lnTo>
                    <a:pt x="1172" y="3551"/>
                  </a:lnTo>
                  <a:lnTo>
                    <a:pt x="1042" y="3719"/>
                  </a:lnTo>
                  <a:lnTo>
                    <a:pt x="893" y="3867"/>
                  </a:lnTo>
                  <a:lnTo>
                    <a:pt x="745" y="4016"/>
                  </a:lnTo>
                  <a:lnTo>
                    <a:pt x="577" y="4165"/>
                  </a:lnTo>
                  <a:lnTo>
                    <a:pt x="391" y="4295"/>
                  </a:lnTo>
                  <a:lnTo>
                    <a:pt x="205" y="4407"/>
                  </a:lnTo>
                  <a:lnTo>
                    <a:pt x="1" y="4500"/>
                  </a:lnTo>
                  <a:lnTo>
                    <a:pt x="4203" y="5764"/>
                  </a:lnTo>
                  <a:lnTo>
                    <a:pt x="8423" y="7009"/>
                  </a:lnTo>
                  <a:lnTo>
                    <a:pt x="8293" y="6824"/>
                  </a:lnTo>
                  <a:lnTo>
                    <a:pt x="8200" y="6619"/>
                  </a:lnTo>
                  <a:lnTo>
                    <a:pt x="8126" y="6414"/>
                  </a:lnTo>
                  <a:lnTo>
                    <a:pt x="8070" y="6210"/>
                  </a:lnTo>
                  <a:lnTo>
                    <a:pt x="8014" y="5987"/>
                  </a:lnTo>
                  <a:lnTo>
                    <a:pt x="7977" y="5782"/>
                  </a:lnTo>
                  <a:lnTo>
                    <a:pt x="7958" y="5559"/>
                  </a:lnTo>
                  <a:lnTo>
                    <a:pt x="7940" y="5355"/>
                  </a:lnTo>
                  <a:lnTo>
                    <a:pt x="7958" y="4927"/>
                  </a:lnTo>
                  <a:lnTo>
                    <a:pt x="7995" y="4500"/>
                  </a:lnTo>
                  <a:lnTo>
                    <a:pt x="8088" y="4109"/>
                  </a:lnTo>
                  <a:lnTo>
                    <a:pt x="8181" y="3719"/>
                  </a:lnTo>
                  <a:lnTo>
                    <a:pt x="8293" y="3347"/>
                  </a:lnTo>
                  <a:lnTo>
                    <a:pt x="8423" y="3012"/>
                  </a:lnTo>
                  <a:lnTo>
                    <a:pt x="8535" y="2715"/>
                  </a:lnTo>
                  <a:lnTo>
                    <a:pt x="8646" y="2454"/>
                  </a:lnTo>
                  <a:lnTo>
                    <a:pt x="8832" y="2083"/>
                  </a:lnTo>
                  <a:lnTo>
                    <a:pt x="8906" y="1952"/>
                  </a:lnTo>
                  <a:lnTo>
                    <a:pt x="5634" y="986"/>
                  </a:lnTo>
                  <a:lnTo>
                    <a:pt x="2362" y="0"/>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29"/>
            <p:cNvSpPr/>
            <p:nvPr/>
          </p:nvSpPr>
          <p:spPr>
            <a:xfrm>
              <a:off x="3519700" y="4224700"/>
              <a:ext cx="222675" cy="175250"/>
            </a:xfrm>
            <a:custGeom>
              <a:rect b="b" l="l" r="r" t="t"/>
              <a:pathLst>
                <a:path extrusionOk="0" fill="none" h="7010" w="8907">
                  <a:moveTo>
                    <a:pt x="8906" y="1952"/>
                  </a:moveTo>
                  <a:lnTo>
                    <a:pt x="5634" y="986"/>
                  </a:lnTo>
                  <a:lnTo>
                    <a:pt x="2362" y="0"/>
                  </a:lnTo>
                  <a:lnTo>
                    <a:pt x="2362" y="0"/>
                  </a:lnTo>
                  <a:lnTo>
                    <a:pt x="2343" y="149"/>
                  </a:lnTo>
                  <a:lnTo>
                    <a:pt x="2306" y="558"/>
                  </a:lnTo>
                  <a:lnTo>
                    <a:pt x="2250" y="837"/>
                  </a:lnTo>
                  <a:lnTo>
                    <a:pt x="2195" y="1153"/>
                  </a:lnTo>
                  <a:lnTo>
                    <a:pt x="2120" y="1506"/>
                  </a:lnTo>
                  <a:lnTo>
                    <a:pt x="2009" y="1878"/>
                  </a:lnTo>
                  <a:lnTo>
                    <a:pt x="1879" y="2250"/>
                  </a:lnTo>
                  <a:lnTo>
                    <a:pt x="1711" y="2640"/>
                  </a:lnTo>
                  <a:lnTo>
                    <a:pt x="1525" y="3012"/>
                  </a:lnTo>
                  <a:lnTo>
                    <a:pt x="1302" y="3365"/>
                  </a:lnTo>
                  <a:lnTo>
                    <a:pt x="1172" y="3551"/>
                  </a:lnTo>
                  <a:lnTo>
                    <a:pt x="1042" y="3719"/>
                  </a:lnTo>
                  <a:lnTo>
                    <a:pt x="893" y="3867"/>
                  </a:lnTo>
                  <a:lnTo>
                    <a:pt x="745" y="4016"/>
                  </a:lnTo>
                  <a:lnTo>
                    <a:pt x="577" y="4165"/>
                  </a:lnTo>
                  <a:lnTo>
                    <a:pt x="391" y="4295"/>
                  </a:lnTo>
                  <a:lnTo>
                    <a:pt x="205" y="4407"/>
                  </a:lnTo>
                  <a:lnTo>
                    <a:pt x="1" y="4500"/>
                  </a:lnTo>
                  <a:lnTo>
                    <a:pt x="4203" y="5764"/>
                  </a:lnTo>
                  <a:lnTo>
                    <a:pt x="8423" y="7009"/>
                  </a:lnTo>
                  <a:lnTo>
                    <a:pt x="8423" y="7009"/>
                  </a:lnTo>
                  <a:lnTo>
                    <a:pt x="8293" y="6824"/>
                  </a:lnTo>
                  <a:lnTo>
                    <a:pt x="8200" y="6619"/>
                  </a:lnTo>
                  <a:lnTo>
                    <a:pt x="8126" y="6414"/>
                  </a:lnTo>
                  <a:lnTo>
                    <a:pt x="8070" y="6210"/>
                  </a:lnTo>
                  <a:lnTo>
                    <a:pt x="8014" y="5987"/>
                  </a:lnTo>
                  <a:lnTo>
                    <a:pt x="7977" y="5782"/>
                  </a:lnTo>
                  <a:lnTo>
                    <a:pt x="7958" y="5559"/>
                  </a:lnTo>
                  <a:lnTo>
                    <a:pt x="7940" y="5355"/>
                  </a:lnTo>
                  <a:lnTo>
                    <a:pt x="7958" y="4927"/>
                  </a:lnTo>
                  <a:lnTo>
                    <a:pt x="7995" y="4500"/>
                  </a:lnTo>
                  <a:lnTo>
                    <a:pt x="8088" y="4109"/>
                  </a:lnTo>
                  <a:lnTo>
                    <a:pt x="8181" y="3719"/>
                  </a:lnTo>
                  <a:lnTo>
                    <a:pt x="8293" y="3347"/>
                  </a:lnTo>
                  <a:lnTo>
                    <a:pt x="8423" y="3012"/>
                  </a:lnTo>
                  <a:lnTo>
                    <a:pt x="8535" y="2715"/>
                  </a:lnTo>
                  <a:lnTo>
                    <a:pt x="8646" y="2454"/>
                  </a:lnTo>
                  <a:lnTo>
                    <a:pt x="8832" y="2083"/>
                  </a:lnTo>
                  <a:lnTo>
                    <a:pt x="8906" y="195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29"/>
            <p:cNvSpPr/>
            <p:nvPr/>
          </p:nvSpPr>
          <p:spPr>
            <a:xfrm>
              <a:off x="3553175" y="3997875"/>
              <a:ext cx="274250" cy="317950"/>
            </a:xfrm>
            <a:custGeom>
              <a:rect b="b" l="l" r="r" t="t"/>
              <a:pathLst>
                <a:path extrusionOk="0" h="12718" w="10970">
                  <a:moveTo>
                    <a:pt x="5727" y="0"/>
                  </a:moveTo>
                  <a:lnTo>
                    <a:pt x="5467" y="19"/>
                  </a:lnTo>
                  <a:lnTo>
                    <a:pt x="5225" y="19"/>
                  </a:lnTo>
                  <a:lnTo>
                    <a:pt x="4983" y="56"/>
                  </a:lnTo>
                  <a:lnTo>
                    <a:pt x="4741" y="93"/>
                  </a:lnTo>
                  <a:lnTo>
                    <a:pt x="4500" y="149"/>
                  </a:lnTo>
                  <a:lnTo>
                    <a:pt x="4258" y="223"/>
                  </a:lnTo>
                  <a:lnTo>
                    <a:pt x="4035" y="298"/>
                  </a:lnTo>
                  <a:lnTo>
                    <a:pt x="3793" y="372"/>
                  </a:lnTo>
                  <a:lnTo>
                    <a:pt x="3570" y="484"/>
                  </a:lnTo>
                  <a:lnTo>
                    <a:pt x="3347" y="595"/>
                  </a:lnTo>
                  <a:lnTo>
                    <a:pt x="3124" y="707"/>
                  </a:lnTo>
                  <a:lnTo>
                    <a:pt x="2919" y="837"/>
                  </a:lnTo>
                  <a:lnTo>
                    <a:pt x="2696" y="986"/>
                  </a:lnTo>
                  <a:lnTo>
                    <a:pt x="2492" y="1153"/>
                  </a:lnTo>
                  <a:lnTo>
                    <a:pt x="2287" y="1320"/>
                  </a:lnTo>
                  <a:lnTo>
                    <a:pt x="2101" y="1488"/>
                  </a:lnTo>
                  <a:lnTo>
                    <a:pt x="1915" y="1674"/>
                  </a:lnTo>
                  <a:lnTo>
                    <a:pt x="1730" y="1878"/>
                  </a:lnTo>
                  <a:lnTo>
                    <a:pt x="1562" y="2083"/>
                  </a:lnTo>
                  <a:lnTo>
                    <a:pt x="1395" y="2306"/>
                  </a:lnTo>
                  <a:lnTo>
                    <a:pt x="1228" y="2547"/>
                  </a:lnTo>
                  <a:lnTo>
                    <a:pt x="1079" y="2789"/>
                  </a:lnTo>
                  <a:lnTo>
                    <a:pt x="930" y="3031"/>
                  </a:lnTo>
                  <a:lnTo>
                    <a:pt x="781" y="3310"/>
                  </a:lnTo>
                  <a:lnTo>
                    <a:pt x="651" y="3570"/>
                  </a:lnTo>
                  <a:lnTo>
                    <a:pt x="540" y="3868"/>
                  </a:lnTo>
                  <a:lnTo>
                    <a:pt x="391" y="4221"/>
                  </a:lnTo>
                  <a:lnTo>
                    <a:pt x="279" y="4593"/>
                  </a:lnTo>
                  <a:lnTo>
                    <a:pt x="205" y="4909"/>
                  </a:lnTo>
                  <a:lnTo>
                    <a:pt x="131" y="5206"/>
                  </a:lnTo>
                  <a:lnTo>
                    <a:pt x="75" y="5504"/>
                  </a:lnTo>
                  <a:lnTo>
                    <a:pt x="38" y="5801"/>
                  </a:lnTo>
                  <a:lnTo>
                    <a:pt x="0" y="6099"/>
                  </a:lnTo>
                  <a:lnTo>
                    <a:pt x="0" y="6396"/>
                  </a:lnTo>
                  <a:lnTo>
                    <a:pt x="0" y="6693"/>
                  </a:lnTo>
                  <a:lnTo>
                    <a:pt x="0" y="6991"/>
                  </a:lnTo>
                  <a:lnTo>
                    <a:pt x="38" y="7270"/>
                  </a:lnTo>
                  <a:lnTo>
                    <a:pt x="56" y="7567"/>
                  </a:lnTo>
                  <a:lnTo>
                    <a:pt x="168" y="8125"/>
                  </a:lnTo>
                  <a:lnTo>
                    <a:pt x="298" y="8664"/>
                  </a:lnTo>
                  <a:lnTo>
                    <a:pt x="484" y="9203"/>
                  </a:lnTo>
                  <a:lnTo>
                    <a:pt x="614" y="9519"/>
                  </a:lnTo>
                  <a:lnTo>
                    <a:pt x="744" y="9817"/>
                  </a:lnTo>
                  <a:lnTo>
                    <a:pt x="911" y="10114"/>
                  </a:lnTo>
                  <a:lnTo>
                    <a:pt x="1060" y="10412"/>
                  </a:lnTo>
                  <a:lnTo>
                    <a:pt x="1246" y="10691"/>
                  </a:lnTo>
                  <a:lnTo>
                    <a:pt x="1413" y="10932"/>
                  </a:lnTo>
                  <a:lnTo>
                    <a:pt x="1618" y="11193"/>
                  </a:lnTo>
                  <a:lnTo>
                    <a:pt x="1804" y="11416"/>
                  </a:lnTo>
                  <a:lnTo>
                    <a:pt x="2008" y="11620"/>
                  </a:lnTo>
                  <a:lnTo>
                    <a:pt x="2213" y="11825"/>
                  </a:lnTo>
                  <a:lnTo>
                    <a:pt x="2436" y="12011"/>
                  </a:lnTo>
                  <a:lnTo>
                    <a:pt x="2641" y="12160"/>
                  </a:lnTo>
                  <a:lnTo>
                    <a:pt x="2864" y="12308"/>
                  </a:lnTo>
                  <a:lnTo>
                    <a:pt x="3087" y="12420"/>
                  </a:lnTo>
                  <a:lnTo>
                    <a:pt x="3310" y="12531"/>
                  </a:lnTo>
                  <a:lnTo>
                    <a:pt x="3533" y="12606"/>
                  </a:lnTo>
                  <a:lnTo>
                    <a:pt x="3737" y="12662"/>
                  </a:lnTo>
                  <a:lnTo>
                    <a:pt x="3961" y="12699"/>
                  </a:lnTo>
                  <a:lnTo>
                    <a:pt x="4184" y="12717"/>
                  </a:lnTo>
                  <a:lnTo>
                    <a:pt x="4667" y="12717"/>
                  </a:lnTo>
                  <a:lnTo>
                    <a:pt x="4927" y="12699"/>
                  </a:lnTo>
                  <a:lnTo>
                    <a:pt x="5188" y="12662"/>
                  </a:lnTo>
                  <a:lnTo>
                    <a:pt x="5448" y="12606"/>
                  </a:lnTo>
                  <a:lnTo>
                    <a:pt x="5708" y="12531"/>
                  </a:lnTo>
                  <a:lnTo>
                    <a:pt x="5968" y="12457"/>
                  </a:lnTo>
                  <a:lnTo>
                    <a:pt x="6247" y="12364"/>
                  </a:lnTo>
                  <a:lnTo>
                    <a:pt x="6508" y="12252"/>
                  </a:lnTo>
                  <a:lnTo>
                    <a:pt x="6787" y="12122"/>
                  </a:lnTo>
                  <a:lnTo>
                    <a:pt x="7047" y="11992"/>
                  </a:lnTo>
                  <a:lnTo>
                    <a:pt x="7307" y="11843"/>
                  </a:lnTo>
                  <a:lnTo>
                    <a:pt x="7586" y="11676"/>
                  </a:lnTo>
                  <a:lnTo>
                    <a:pt x="7828" y="11509"/>
                  </a:lnTo>
                  <a:lnTo>
                    <a:pt x="8069" y="11341"/>
                  </a:lnTo>
                  <a:lnTo>
                    <a:pt x="8311" y="11137"/>
                  </a:lnTo>
                  <a:lnTo>
                    <a:pt x="8553" y="10932"/>
                  </a:lnTo>
                  <a:lnTo>
                    <a:pt x="8776" y="10728"/>
                  </a:lnTo>
                  <a:lnTo>
                    <a:pt x="8999" y="10505"/>
                  </a:lnTo>
                  <a:lnTo>
                    <a:pt x="9203" y="10263"/>
                  </a:lnTo>
                  <a:lnTo>
                    <a:pt x="9408" y="10021"/>
                  </a:lnTo>
                  <a:lnTo>
                    <a:pt x="9612" y="9761"/>
                  </a:lnTo>
                  <a:lnTo>
                    <a:pt x="9798" y="9501"/>
                  </a:lnTo>
                  <a:lnTo>
                    <a:pt x="9966" y="9222"/>
                  </a:lnTo>
                  <a:lnTo>
                    <a:pt x="10133" y="8943"/>
                  </a:lnTo>
                  <a:lnTo>
                    <a:pt x="10282" y="8627"/>
                  </a:lnTo>
                  <a:lnTo>
                    <a:pt x="10412" y="8330"/>
                  </a:lnTo>
                  <a:lnTo>
                    <a:pt x="10542" y="8014"/>
                  </a:lnTo>
                  <a:lnTo>
                    <a:pt x="10635" y="7679"/>
                  </a:lnTo>
                  <a:lnTo>
                    <a:pt x="10765" y="7251"/>
                  </a:lnTo>
                  <a:lnTo>
                    <a:pt x="10840" y="6824"/>
                  </a:lnTo>
                  <a:lnTo>
                    <a:pt x="10914" y="6415"/>
                  </a:lnTo>
                  <a:lnTo>
                    <a:pt x="10951" y="6006"/>
                  </a:lnTo>
                  <a:lnTo>
                    <a:pt x="10970" y="5615"/>
                  </a:lnTo>
                  <a:lnTo>
                    <a:pt x="10970" y="5225"/>
                  </a:lnTo>
                  <a:lnTo>
                    <a:pt x="10933" y="4834"/>
                  </a:lnTo>
                  <a:lnTo>
                    <a:pt x="10895" y="4462"/>
                  </a:lnTo>
                  <a:lnTo>
                    <a:pt x="10821" y="4072"/>
                  </a:lnTo>
                  <a:lnTo>
                    <a:pt x="10709" y="3700"/>
                  </a:lnTo>
                  <a:lnTo>
                    <a:pt x="10598" y="3347"/>
                  </a:lnTo>
                  <a:lnTo>
                    <a:pt x="10449" y="3012"/>
                  </a:lnTo>
                  <a:lnTo>
                    <a:pt x="10282" y="2678"/>
                  </a:lnTo>
                  <a:lnTo>
                    <a:pt x="10096" y="2362"/>
                  </a:lnTo>
                  <a:lnTo>
                    <a:pt x="9891" y="2064"/>
                  </a:lnTo>
                  <a:lnTo>
                    <a:pt x="9650" y="1785"/>
                  </a:lnTo>
                  <a:lnTo>
                    <a:pt x="9408" y="1525"/>
                  </a:lnTo>
                  <a:lnTo>
                    <a:pt x="9148" y="1283"/>
                  </a:lnTo>
                  <a:lnTo>
                    <a:pt x="8869" y="1042"/>
                  </a:lnTo>
                  <a:lnTo>
                    <a:pt x="8571" y="837"/>
                  </a:lnTo>
                  <a:lnTo>
                    <a:pt x="8255" y="651"/>
                  </a:lnTo>
                  <a:lnTo>
                    <a:pt x="7921" y="484"/>
                  </a:lnTo>
                  <a:lnTo>
                    <a:pt x="7586" y="354"/>
                  </a:lnTo>
                  <a:lnTo>
                    <a:pt x="7214" y="223"/>
                  </a:lnTo>
                  <a:lnTo>
                    <a:pt x="6972" y="168"/>
                  </a:lnTo>
                  <a:lnTo>
                    <a:pt x="6712" y="112"/>
                  </a:lnTo>
                  <a:lnTo>
                    <a:pt x="6470" y="56"/>
                  </a:lnTo>
                  <a:lnTo>
                    <a:pt x="6210" y="38"/>
                  </a:lnTo>
                  <a:lnTo>
                    <a:pt x="5968" y="19"/>
                  </a:lnTo>
                  <a:lnTo>
                    <a:pt x="5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29"/>
            <p:cNvSpPr/>
            <p:nvPr/>
          </p:nvSpPr>
          <p:spPr>
            <a:xfrm>
              <a:off x="3553175" y="3997875"/>
              <a:ext cx="274250" cy="317950"/>
            </a:xfrm>
            <a:custGeom>
              <a:rect b="b" l="l" r="r" t="t"/>
              <a:pathLst>
                <a:path extrusionOk="0" fill="none" h="12718" w="10970">
                  <a:moveTo>
                    <a:pt x="10635" y="7679"/>
                  </a:moveTo>
                  <a:lnTo>
                    <a:pt x="10635" y="7679"/>
                  </a:lnTo>
                  <a:lnTo>
                    <a:pt x="10542" y="8014"/>
                  </a:lnTo>
                  <a:lnTo>
                    <a:pt x="10412" y="8330"/>
                  </a:lnTo>
                  <a:lnTo>
                    <a:pt x="10282" y="8627"/>
                  </a:lnTo>
                  <a:lnTo>
                    <a:pt x="10133" y="8943"/>
                  </a:lnTo>
                  <a:lnTo>
                    <a:pt x="9966" y="9222"/>
                  </a:lnTo>
                  <a:lnTo>
                    <a:pt x="9798" y="9501"/>
                  </a:lnTo>
                  <a:lnTo>
                    <a:pt x="9612" y="9761"/>
                  </a:lnTo>
                  <a:lnTo>
                    <a:pt x="9408" y="10021"/>
                  </a:lnTo>
                  <a:lnTo>
                    <a:pt x="9203" y="10263"/>
                  </a:lnTo>
                  <a:lnTo>
                    <a:pt x="8999" y="10505"/>
                  </a:lnTo>
                  <a:lnTo>
                    <a:pt x="8776" y="10728"/>
                  </a:lnTo>
                  <a:lnTo>
                    <a:pt x="8553" y="10932"/>
                  </a:lnTo>
                  <a:lnTo>
                    <a:pt x="8311" y="11137"/>
                  </a:lnTo>
                  <a:lnTo>
                    <a:pt x="8069" y="11341"/>
                  </a:lnTo>
                  <a:lnTo>
                    <a:pt x="7828" y="11509"/>
                  </a:lnTo>
                  <a:lnTo>
                    <a:pt x="7586" y="11676"/>
                  </a:lnTo>
                  <a:lnTo>
                    <a:pt x="7586" y="11676"/>
                  </a:lnTo>
                  <a:lnTo>
                    <a:pt x="7307" y="11843"/>
                  </a:lnTo>
                  <a:lnTo>
                    <a:pt x="7047" y="11992"/>
                  </a:lnTo>
                  <a:lnTo>
                    <a:pt x="6787" y="12122"/>
                  </a:lnTo>
                  <a:lnTo>
                    <a:pt x="6508" y="12252"/>
                  </a:lnTo>
                  <a:lnTo>
                    <a:pt x="6247" y="12364"/>
                  </a:lnTo>
                  <a:lnTo>
                    <a:pt x="5968" y="12457"/>
                  </a:lnTo>
                  <a:lnTo>
                    <a:pt x="5708" y="12531"/>
                  </a:lnTo>
                  <a:lnTo>
                    <a:pt x="5448" y="12606"/>
                  </a:lnTo>
                  <a:lnTo>
                    <a:pt x="5188" y="12662"/>
                  </a:lnTo>
                  <a:lnTo>
                    <a:pt x="4927" y="12699"/>
                  </a:lnTo>
                  <a:lnTo>
                    <a:pt x="4667" y="12717"/>
                  </a:lnTo>
                  <a:lnTo>
                    <a:pt x="4425" y="12717"/>
                  </a:lnTo>
                  <a:lnTo>
                    <a:pt x="4184" y="12717"/>
                  </a:lnTo>
                  <a:lnTo>
                    <a:pt x="3961" y="12699"/>
                  </a:lnTo>
                  <a:lnTo>
                    <a:pt x="3737" y="12662"/>
                  </a:lnTo>
                  <a:lnTo>
                    <a:pt x="3533" y="12606"/>
                  </a:lnTo>
                  <a:lnTo>
                    <a:pt x="3533" y="12606"/>
                  </a:lnTo>
                  <a:lnTo>
                    <a:pt x="3310" y="12531"/>
                  </a:lnTo>
                  <a:lnTo>
                    <a:pt x="3087" y="12420"/>
                  </a:lnTo>
                  <a:lnTo>
                    <a:pt x="2864" y="12308"/>
                  </a:lnTo>
                  <a:lnTo>
                    <a:pt x="2641" y="12160"/>
                  </a:lnTo>
                  <a:lnTo>
                    <a:pt x="2436" y="12011"/>
                  </a:lnTo>
                  <a:lnTo>
                    <a:pt x="2213" y="11825"/>
                  </a:lnTo>
                  <a:lnTo>
                    <a:pt x="2008" y="11620"/>
                  </a:lnTo>
                  <a:lnTo>
                    <a:pt x="1804" y="11416"/>
                  </a:lnTo>
                  <a:lnTo>
                    <a:pt x="1618" y="11193"/>
                  </a:lnTo>
                  <a:lnTo>
                    <a:pt x="1413" y="10932"/>
                  </a:lnTo>
                  <a:lnTo>
                    <a:pt x="1246" y="10691"/>
                  </a:lnTo>
                  <a:lnTo>
                    <a:pt x="1060" y="10412"/>
                  </a:lnTo>
                  <a:lnTo>
                    <a:pt x="911" y="10114"/>
                  </a:lnTo>
                  <a:lnTo>
                    <a:pt x="744" y="9817"/>
                  </a:lnTo>
                  <a:lnTo>
                    <a:pt x="614" y="9519"/>
                  </a:lnTo>
                  <a:lnTo>
                    <a:pt x="484" y="9203"/>
                  </a:lnTo>
                  <a:lnTo>
                    <a:pt x="484" y="9203"/>
                  </a:lnTo>
                  <a:lnTo>
                    <a:pt x="298" y="8664"/>
                  </a:lnTo>
                  <a:lnTo>
                    <a:pt x="168" y="8125"/>
                  </a:lnTo>
                  <a:lnTo>
                    <a:pt x="56" y="7567"/>
                  </a:lnTo>
                  <a:lnTo>
                    <a:pt x="38" y="7270"/>
                  </a:lnTo>
                  <a:lnTo>
                    <a:pt x="0" y="6991"/>
                  </a:lnTo>
                  <a:lnTo>
                    <a:pt x="0" y="6693"/>
                  </a:lnTo>
                  <a:lnTo>
                    <a:pt x="0" y="6396"/>
                  </a:lnTo>
                  <a:lnTo>
                    <a:pt x="0" y="6099"/>
                  </a:lnTo>
                  <a:lnTo>
                    <a:pt x="38" y="5801"/>
                  </a:lnTo>
                  <a:lnTo>
                    <a:pt x="75" y="5504"/>
                  </a:lnTo>
                  <a:lnTo>
                    <a:pt x="131" y="5206"/>
                  </a:lnTo>
                  <a:lnTo>
                    <a:pt x="205" y="4909"/>
                  </a:lnTo>
                  <a:lnTo>
                    <a:pt x="279" y="4593"/>
                  </a:lnTo>
                  <a:lnTo>
                    <a:pt x="279" y="4593"/>
                  </a:lnTo>
                  <a:lnTo>
                    <a:pt x="391" y="4221"/>
                  </a:lnTo>
                  <a:lnTo>
                    <a:pt x="540" y="3868"/>
                  </a:lnTo>
                  <a:lnTo>
                    <a:pt x="540" y="3868"/>
                  </a:lnTo>
                  <a:lnTo>
                    <a:pt x="651" y="3570"/>
                  </a:lnTo>
                  <a:lnTo>
                    <a:pt x="781" y="3310"/>
                  </a:lnTo>
                  <a:lnTo>
                    <a:pt x="930" y="3031"/>
                  </a:lnTo>
                  <a:lnTo>
                    <a:pt x="1079" y="2789"/>
                  </a:lnTo>
                  <a:lnTo>
                    <a:pt x="1228" y="2547"/>
                  </a:lnTo>
                  <a:lnTo>
                    <a:pt x="1395" y="2306"/>
                  </a:lnTo>
                  <a:lnTo>
                    <a:pt x="1562" y="2083"/>
                  </a:lnTo>
                  <a:lnTo>
                    <a:pt x="1730" y="1878"/>
                  </a:lnTo>
                  <a:lnTo>
                    <a:pt x="1915" y="1674"/>
                  </a:lnTo>
                  <a:lnTo>
                    <a:pt x="2101" y="1488"/>
                  </a:lnTo>
                  <a:lnTo>
                    <a:pt x="2287" y="1320"/>
                  </a:lnTo>
                  <a:lnTo>
                    <a:pt x="2492" y="1153"/>
                  </a:lnTo>
                  <a:lnTo>
                    <a:pt x="2696" y="986"/>
                  </a:lnTo>
                  <a:lnTo>
                    <a:pt x="2919" y="837"/>
                  </a:lnTo>
                  <a:lnTo>
                    <a:pt x="3124" y="707"/>
                  </a:lnTo>
                  <a:lnTo>
                    <a:pt x="3347" y="595"/>
                  </a:lnTo>
                  <a:lnTo>
                    <a:pt x="3570" y="484"/>
                  </a:lnTo>
                  <a:lnTo>
                    <a:pt x="3793" y="372"/>
                  </a:lnTo>
                  <a:lnTo>
                    <a:pt x="4035" y="298"/>
                  </a:lnTo>
                  <a:lnTo>
                    <a:pt x="4258" y="223"/>
                  </a:lnTo>
                  <a:lnTo>
                    <a:pt x="4500" y="149"/>
                  </a:lnTo>
                  <a:lnTo>
                    <a:pt x="4741" y="93"/>
                  </a:lnTo>
                  <a:lnTo>
                    <a:pt x="4983" y="56"/>
                  </a:lnTo>
                  <a:lnTo>
                    <a:pt x="5225" y="19"/>
                  </a:lnTo>
                  <a:lnTo>
                    <a:pt x="5467" y="19"/>
                  </a:lnTo>
                  <a:lnTo>
                    <a:pt x="5727" y="0"/>
                  </a:lnTo>
                  <a:lnTo>
                    <a:pt x="5968" y="19"/>
                  </a:lnTo>
                  <a:lnTo>
                    <a:pt x="6210" y="38"/>
                  </a:lnTo>
                  <a:lnTo>
                    <a:pt x="6470" y="56"/>
                  </a:lnTo>
                  <a:lnTo>
                    <a:pt x="6712" y="112"/>
                  </a:lnTo>
                  <a:lnTo>
                    <a:pt x="6972" y="168"/>
                  </a:lnTo>
                  <a:lnTo>
                    <a:pt x="7214" y="223"/>
                  </a:lnTo>
                  <a:lnTo>
                    <a:pt x="7214" y="223"/>
                  </a:lnTo>
                  <a:lnTo>
                    <a:pt x="7586" y="354"/>
                  </a:lnTo>
                  <a:lnTo>
                    <a:pt x="7921" y="484"/>
                  </a:lnTo>
                  <a:lnTo>
                    <a:pt x="8255" y="651"/>
                  </a:lnTo>
                  <a:lnTo>
                    <a:pt x="8571" y="837"/>
                  </a:lnTo>
                  <a:lnTo>
                    <a:pt x="8869" y="1042"/>
                  </a:lnTo>
                  <a:lnTo>
                    <a:pt x="9148" y="1283"/>
                  </a:lnTo>
                  <a:lnTo>
                    <a:pt x="9408" y="1525"/>
                  </a:lnTo>
                  <a:lnTo>
                    <a:pt x="9650" y="1785"/>
                  </a:lnTo>
                  <a:lnTo>
                    <a:pt x="9891" y="2064"/>
                  </a:lnTo>
                  <a:lnTo>
                    <a:pt x="10096" y="2362"/>
                  </a:lnTo>
                  <a:lnTo>
                    <a:pt x="10282" y="2678"/>
                  </a:lnTo>
                  <a:lnTo>
                    <a:pt x="10449" y="3012"/>
                  </a:lnTo>
                  <a:lnTo>
                    <a:pt x="10598" y="3347"/>
                  </a:lnTo>
                  <a:lnTo>
                    <a:pt x="10709" y="3700"/>
                  </a:lnTo>
                  <a:lnTo>
                    <a:pt x="10821" y="4072"/>
                  </a:lnTo>
                  <a:lnTo>
                    <a:pt x="10895" y="4462"/>
                  </a:lnTo>
                  <a:lnTo>
                    <a:pt x="10895" y="4462"/>
                  </a:lnTo>
                  <a:lnTo>
                    <a:pt x="10933" y="4834"/>
                  </a:lnTo>
                  <a:lnTo>
                    <a:pt x="10970" y="5225"/>
                  </a:lnTo>
                  <a:lnTo>
                    <a:pt x="10970" y="5615"/>
                  </a:lnTo>
                  <a:lnTo>
                    <a:pt x="10951" y="6006"/>
                  </a:lnTo>
                  <a:lnTo>
                    <a:pt x="10914" y="6415"/>
                  </a:lnTo>
                  <a:lnTo>
                    <a:pt x="10840" y="6824"/>
                  </a:lnTo>
                  <a:lnTo>
                    <a:pt x="10765" y="7251"/>
                  </a:lnTo>
                  <a:lnTo>
                    <a:pt x="10635" y="76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29"/>
            <p:cNvSpPr/>
            <p:nvPr/>
          </p:nvSpPr>
          <p:spPr>
            <a:xfrm>
              <a:off x="3583850" y="4088050"/>
              <a:ext cx="154350" cy="184550"/>
            </a:xfrm>
            <a:custGeom>
              <a:rect b="b" l="l" r="r" t="t"/>
              <a:pathLst>
                <a:path extrusionOk="0" h="7382" w="6174">
                  <a:moveTo>
                    <a:pt x="3552" y="0"/>
                  </a:moveTo>
                  <a:lnTo>
                    <a:pt x="3663" y="93"/>
                  </a:lnTo>
                  <a:lnTo>
                    <a:pt x="3738" y="168"/>
                  </a:lnTo>
                  <a:lnTo>
                    <a:pt x="3793" y="261"/>
                  </a:lnTo>
                  <a:lnTo>
                    <a:pt x="3830" y="353"/>
                  </a:lnTo>
                  <a:lnTo>
                    <a:pt x="3849" y="465"/>
                  </a:lnTo>
                  <a:lnTo>
                    <a:pt x="3849" y="577"/>
                  </a:lnTo>
                  <a:lnTo>
                    <a:pt x="3812" y="707"/>
                  </a:lnTo>
                  <a:lnTo>
                    <a:pt x="3775" y="837"/>
                  </a:lnTo>
                  <a:lnTo>
                    <a:pt x="3719" y="967"/>
                  </a:lnTo>
                  <a:lnTo>
                    <a:pt x="3663" y="1097"/>
                  </a:lnTo>
                  <a:lnTo>
                    <a:pt x="3477" y="1395"/>
                  </a:lnTo>
                  <a:lnTo>
                    <a:pt x="3236" y="1711"/>
                  </a:lnTo>
                  <a:lnTo>
                    <a:pt x="2957" y="2027"/>
                  </a:lnTo>
                  <a:lnTo>
                    <a:pt x="2641" y="2361"/>
                  </a:lnTo>
                  <a:lnTo>
                    <a:pt x="2287" y="2715"/>
                  </a:lnTo>
                  <a:lnTo>
                    <a:pt x="1544" y="3421"/>
                  </a:lnTo>
                  <a:lnTo>
                    <a:pt x="763" y="4146"/>
                  </a:lnTo>
                  <a:lnTo>
                    <a:pt x="1" y="4853"/>
                  </a:lnTo>
                  <a:lnTo>
                    <a:pt x="242" y="5187"/>
                  </a:lnTo>
                  <a:lnTo>
                    <a:pt x="484" y="5503"/>
                  </a:lnTo>
                  <a:lnTo>
                    <a:pt x="819" y="4983"/>
                  </a:lnTo>
                  <a:lnTo>
                    <a:pt x="1172" y="4481"/>
                  </a:lnTo>
                  <a:lnTo>
                    <a:pt x="1562" y="3979"/>
                  </a:lnTo>
                  <a:lnTo>
                    <a:pt x="1971" y="3514"/>
                  </a:lnTo>
                  <a:lnTo>
                    <a:pt x="2362" y="3068"/>
                  </a:lnTo>
                  <a:lnTo>
                    <a:pt x="2752" y="2659"/>
                  </a:lnTo>
                  <a:lnTo>
                    <a:pt x="3459" y="1915"/>
                  </a:lnTo>
                  <a:lnTo>
                    <a:pt x="3738" y="1599"/>
                  </a:lnTo>
                  <a:lnTo>
                    <a:pt x="3942" y="1339"/>
                  </a:lnTo>
                  <a:lnTo>
                    <a:pt x="4091" y="1134"/>
                  </a:lnTo>
                  <a:lnTo>
                    <a:pt x="4147" y="1041"/>
                  </a:lnTo>
                  <a:lnTo>
                    <a:pt x="4165" y="967"/>
                  </a:lnTo>
                  <a:lnTo>
                    <a:pt x="4184" y="837"/>
                  </a:lnTo>
                  <a:lnTo>
                    <a:pt x="4165" y="707"/>
                  </a:lnTo>
                  <a:lnTo>
                    <a:pt x="4147" y="595"/>
                  </a:lnTo>
                  <a:lnTo>
                    <a:pt x="4128" y="502"/>
                  </a:lnTo>
                  <a:lnTo>
                    <a:pt x="4072" y="428"/>
                  </a:lnTo>
                  <a:lnTo>
                    <a:pt x="4035" y="335"/>
                  </a:lnTo>
                  <a:lnTo>
                    <a:pt x="3905" y="205"/>
                  </a:lnTo>
                  <a:lnTo>
                    <a:pt x="3775" y="112"/>
                  </a:lnTo>
                  <a:lnTo>
                    <a:pt x="3663" y="56"/>
                  </a:lnTo>
                  <a:lnTo>
                    <a:pt x="3552" y="0"/>
                  </a:lnTo>
                  <a:close/>
                  <a:moveTo>
                    <a:pt x="6173" y="5950"/>
                  </a:moveTo>
                  <a:lnTo>
                    <a:pt x="5894" y="6414"/>
                  </a:lnTo>
                  <a:lnTo>
                    <a:pt x="5634" y="6898"/>
                  </a:lnTo>
                  <a:lnTo>
                    <a:pt x="5411" y="7381"/>
                  </a:lnTo>
                  <a:lnTo>
                    <a:pt x="5411" y="7381"/>
                  </a:lnTo>
                  <a:lnTo>
                    <a:pt x="5764" y="7288"/>
                  </a:lnTo>
                  <a:lnTo>
                    <a:pt x="6117" y="7177"/>
                  </a:lnTo>
                  <a:lnTo>
                    <a:pt x="6080" y="6861"/>
                  </a:lnTo>
                  <a:lnTo>
                    <a:pt x="6099" y="6545"/>
                  </a:lnTo>
                  <a:lnTo>
                    <a:pt x="6117" y="6247"/>
                  </a:lnTo>
                  <a:lnTo>
                    <a:pt x="6173" y="595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29"/>
            <p:cNvSpPr/>
            <p:nvPr/>
          </p:nvSpPr>
          <p:spPr>
            <a:xfrm>
              <a:off x="3731650" y="4289775"/>
              <a:ext cx="11175" cy="6525"/>
            </a:xfrm>
            <a:custGeom>
              <a:rect b="b" l="l" r="r" t="t"/>
              <a:pathLst>
                <a:path extrusionOk="0" fill="none" h="261" w="447">
                  <a:moveTo>
                    <a:pt x="447" y="0"/>
                  </a:moveTo>
                  <a:lnTo>
                    <a:pt x="447" y="0"/>
                  </a:lnTo>
                  <a:lnTo>
                    <a:pt x="1" y="260"/>
                  </a:lnTo>
                  <a:lnTo>
                    <a:pt x="1" y="260"/>
                  </a:lnTo>
                  <a:lnTo>
                    <a:pt x="447" y="0"/>
                  </a:lnTo>
                  <a:lnTo>
                    <a:pt x="447" y="0"/>
                  </a:lnTo>
                  <a:lnTo>
                    <a:pt x="44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29"/>
            <p:cNvSpPr/>
            <p:nvPr/>
          </p:nvSpPr>
          <p:spPr>
            <a:xfrm>
              <a:off x="3719100" y="4236775"/>
              <a:ext cx="19100" cy="35825"/>
            </a:xfrm>
            <a:custGeom>
              <a:rect b="b" l="l" r="r" t="t"/>
              <a:pathLst>
                <a:path extrusionOk="0" fill="none" h="1433" w="764">
                  <a:moveTo>
                    <a:pt x="763" y="1"/>
                  </a:moveTo>
                  <a:lnTo>
                    <a:pt x="763" y="1"/>
                  </a:lnTo>
                  <a:lnTo>
                    <a:pt x="484" y="465"/>
                  </a:lnTo>
                  <a:lnTo>
                    <a:pt x="484" y="465"/>
                  </a:lnTo>
                  <a:lnTo>
                    <a:pt x="224" y="949"/>
                  </a:lnTo>
                  <a:lnTo>
                    <a:pt x="1" y="1432"/>
                  </a:lnTo>
                  <a:lnTo>
                    <a:pt x="1" y="1432"/>
                  </a:lnTo>
                  <a:lnTo>
                    <a:pt x="354" y="1339"/>
                  </a:lnTo>
                  <a:lnTo>
                    <a:pt x="707" y="1228"/>
                  </a:lnTo>
                  <a:lnTo>
                    <a:pt x="707" y="1228"/>
                  </a:lnTo>
                  <a:lnTo>
                    <a:pt x="670" y="912"/>
                  </a:lnTo>
                  <a:lnTo>
                    <a:pt x="689" y="596"/>
                  </a:lnTo>
                  <a:lnTo>
                    <a:pt x="707" y="298"/>
                  </a:lnTo>
                  <a:lnTo>
                    <a:pt x="76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29"/>
            <p:cNvSpPr/>
            <p:nvPr/>
          </p:nvSpPr>
          <p:spPr>
            <a:xfrm>
              <a:off x="3565250" y="4227950"/>
              <a:ext cx="7000" cy="16300"/>
            </a:xfrm>
            <a:custGeom>
              <a:rect b="b" l="l" r="r" t="t"/>
              <a:pathLst>
                <a:path extrusionOk="0" fill="none" h="652" w="280">
                  <a:moveTo>
                    <a:pt x="1" y="0"/>
                  </a:moveTo>
                  <a:lnTo>
                    <a:pt x="1" y="0"/>
                  </a:lnTo>
                  <a:lnTo>
                    <a:pt x="1" y="0"/>
                  </a:lnTo>
                  <a:lnTo>
                    <a:pt x="1" y="0"/>
                  </a:lnTo>
                  <a:lnTo>
                    <a:pt x="131" y="335"/>
                  </a:lnTo>
                  <a:lnTo>
                    <a:pt x="280" y="651"/>
                  </a:lnTo>
                  <a:lnTo>
                    <a:pt x="280" y="651"/>
                  </a:lnTo>
                  <a:lnTo>
                    <a:pt x="131" y="33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29"/>
            <p:cNvSpPr/>
            <p:nvPr/>
          </p:nvSpPr>
          <p:spPr>
            <a:xfrm>
              <a:off x="3583850" y="4088050"/>
              <a:ext cx="104600" cy="137600"/>
            </a:xfrm>
            <a:custGeom>
              <a:rect b="b" l="l" r="r" t="t"/>
              <a:pathLst>
                <a:path extrusionOk="0" fill="none" h="5504" w="4184">
                  <a:moveTo>
                    <a:pt x="3552" y="0"/>
                  </a:moveTo>
                  <a:lnTo>
                    <a:pt x="3552" y="0"/>
                  </a:lnTo>
                  <a:lnTo>
                    <a:pt x="3663" y="93"/>
                  </a:lnTo>
                  <a:lnTo>
                    <a:pt x="3738" y="168"/>
                  </a:lnTo>
                  <a:lnTo>
                    <a:pt x="3793" y="261"/>
                  </a:lnTo>
                  <a:lnTo>
                    <a:pt x="3830" y="353"/>
                  </a:lnTo>
                  <a:lnTo>
                    <a:pt x="3849" y="465"/>
                  </a:lnTo>
                  <a:lnTo>
                    <a:pt x="3849" y="577"/>
                  </a:lnTo>
                  <a:lnTo>
                    <a:pt x="3812" y="707"/>
                  </a:lnTo>
                  <a:lnTo>
                    <a:pt x="3775" y="837"/>
                  </a:lnTo>
                  <a:lnTo>
                    <a:pt x="3719" y="967"/>
                  </a:lnTo>
                  <a:lnTo>
                    <a:pt x="3663" y="1097"/>
                  </a:lnTo>
                  <a:lnTo>
                    <a:pt x="3477" y="1395"/>
                  </a:lnTo>
                  <a:lnTo>
                    <a:pt x="3236" y="1711"/>
                  </a:lnTo>
                  <a:lnTo>
                    <a:pt x="2957" y="2027"/>
                  </a:lnTo>
                  <a:lnTo>
                    <a:pt x="2641" y="2361"/>
                  </a:lnTo>
                  <a:lnTo>
                    <a:pt x="2287" y="2715"/>
                  </a:lnTo>
                  <a:lnTo>
                    <a:pt x="1544" y="3421"/>
                  </a:lnTo>
                  <a:lnTo>
                    <a:pt x="763" y="4146"/>
                  </a:lnTo>
                  <a:lnTo>
                    <a:pt x="1" y="4853"/>
                  </a:lnTo>
                  <a:lnTo>
                    <a:pt x="1" y="4853"/>
                  </a:lnTo>
                  <a:lnTo>
                    <a:pt x="242" y="5187"/>
                  </a:lnTo>
                  <a:lnTo>
                    <a:pt x="484" y="5503"/>
                  </a:lnTo>
                  <a:lnTo>
                    <a:pt x="484" y="5503"/>
                  </a:lnTo>
                  <a:lnTo>
                    <a:pt x="819" y="4983"/>
                  </a:lnTo>
                  <a:lnTo>
                    <a:pt x="1172" y="4481"/>
                  </a:lnTo>
                  <a:lnTo>
                    <a:pt x="1562" y="3979"/>
                  </a:lnTo>
                  <a:lnTo>
                    <a:pt x="1971" y="3514"/>
                  </a:lnTo>
                  <a:lnTo>
                    <a:pt x="2362" y="3068"/>
                  </a:lnTo>
                  <a:lnTo>
                    <a:pt x="2752" y="2659"/>
                  </a:lnTo>
                  <a:lnTo>
                    <a:pt x="3459" y="1915"/>
                  </a:lnTo>
                  <a:lnTo>
                    <a:pt x="3459" y="1915"/>
                  </a:lnTo>
                  <a:lnTo>
                    <a:pt x="3459" y="1915"/>
                  </a:lnTo>
                  <a:lnTo>
                    <a:pt x="3459" y="1915"/>
                  </a:lnTo>
                  <a:lnTo>
                    <a:pt x="3459" y="1915"/>
                  </a:lnTo>
                  <a:lnTo>
                    <a:pt x="3459" y="1915"/>
                  </a:lnTo>
                  <a:lnTo>
                    <a:pt x="3459" y="1915"/>
                  </a:lnTo>
                  <a:lnTo>
                    <a:pt x="3738" y="1599"/>
                  </a:lnTo>
                  <a:lnTo>
                    <a:pt x="3942" y="1339"/>
                  </a:lnTo>
                  <a:lnTo>
                    <a:pt x="4091" y="1134"/>
                  </a:lnTo>
                  <a:lnTo>
                    <a:pt x="4147" y="1041"/>
                  </a:lnTo>
                  <a:lnTo>
                    <a:pt x="4165" y="967"/>
                  </a:lnTo>
                  <a:lnTo>
                    <a:pt x="4165" y="967"/>
                  </a:lnTo>
                  <a:lnTo>
                    <a:pt x="4184" y="837"/>
                  </a:lnTo>
                  <a:lnTo>
                    <a:pt x="4165" y="707"/>
                  </a:lnTo>
                  <a:lnTo>
                    <a:pt x="4147" y="595"/>
                  </a:lnTo>
                  <a:lnTo>
                    <a:pt x="4128" y="502"/>
                  </a:lnTo>
                  <a:lnTo>
                    <a:pt x="4072" y="428"/>
                  </a:lnTo>
                  <a:lnTo>
                    <a:pt x="4035" y="335"/>
                  </a:lnTo>
                  <a:lnTo>
                    <a:pt x="3905" y="205"/>
                  </a:lnTo>
                  <a:lnTo>
                    <a:pt x="3775" y="112"/>
                  </a:lnTo>
                  <a:lnTo>
                    <a:pt x="3663" y="56"/>
                  </a:lnTo>
                  <a:lnTo>
                    <a:pt x="3552" y="0"/>
                  </a:lnTo>
                  <a:lnTo>
                    <a:pt x="3552"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29"/>
            <p:cNvSpPr/>
            <p:nvPr/>
          </p:nvSpPr>
          <p:spPr>
            <a:xfrm>
              <a:off x="3553175" y="4113150"/>
              <a:ext cx="7000" cy="55800"/>
            </a:xfrm>
            <a:custGeom>
              <a:rect b="b" l="l" r="r" t="t"/>
              <a:pathLst>
                <a:path extrusionOk="0" h="2232" w="280">
                  <a:moveTo>
                    <a:pt x="0" y="2231"/>
                  </a:moveTo>
                  <a:lnTo>
                    <a:pt x="0" y="2231"/>
                  </a:lnTo>
                  <a:lnTo>
                    <a:pt x="0" y="2231"/>
                  </a:lnTo>
                  <a:lnTo>
                    <a:pt x="0" y="2231"/>
                  </a:lnTo>
                  <a:lnTo>
                    <a:pt x="0" y="2231"/>
                  </a:lnTo>
                  <a:close/>
                  <a:moveTo>
                    <a:pt x="0" y="2213"/>
                  </a:moveTo>
                  <a:lnTo>
                    <a:pt x="0" y="2213"/>
                  </a:lnTo>
                  <a:lnTo>
                    <a:pt x="0" y="2231"/>
                  </a:lnTo>
                  <a:lnTo>
                    <a:pt x="0" y="2231"/>
                  </a:lnTo>
                  <a:lnTo>
                    <a:pt x="0" y="2213"/>
                  </a:lnTo>
                  <a:close/>
                  <a:moveTo>
                    <a:pt x="261" y="37"/>
                  </a:moveTo>
                  <a:lnTo>
                    <a:pt x="261" y="37"/>
                  </a:lnTo>
                  <a:lnTo>
                    <a:pt x="186" y="316"/>
                  </a:lnTo>
                  <a:lnTo>
                    <a:pt x="131" y="577"/>
                  </a:lnTo>
                  <a:lnTo>
                    <a:pt x="75" y="855"/>
                  </a:lnTo>
                  <a:lnTo>
                    <a:pt x="38" y="1134"/>
                  </a:lnTo>
                  <a:lnTo>
                    <a:pt x="0" y="1673"/>
                  </a:lnTo>
                  <a:lnTo>
                    <a:pt x="0" y="2213"/>
                  </a:lnTo>
                  <a:lnTo>
                    <a:pt x="0" y="2213"/>
                  </a:lnTo>
                  <a:lnTo>
                    <a:pt x="0" y="1673"/>
                  </a:lnTo>
                  <a:lnTo>
                    <a:pt x="38" y="1134"/>
                  </a:lnTo>
                  <a:lnTo>
                    <a:pt x="75" y="855"/>
                  </a:lnTo>
                  <a:lnTo>
                    <a:pt x="131" y="577"/>
                  </a:lnTo>
                  <a:lnTo>
                    <a:pt x="186" y="316"/>
                  </a:lnTo>
                  <a:lnTo>
                    <a:pt x="261" y="37"/>
                  </a:lnTo>
                  <a:close/>
                  <a:moveTo>
                    <a:pt x="261" y="19"/>
                  </a:moveTo>
                  <a:lnTo>
                    <a:pt x="261" y="19"/>
                  </a:lnTo>
                  <a:lnTo>
                    <a:pt x="261" y="37"/>
                  </a:lnTo>
                  <a:lnTo>
                    <a:pt x="261" y="37"/>
                  </a:lnTo>
                  <a:lnTo>
                    <a:pt x="261" y="19"/>
                  </a:lnTo>
                  <a:close/>
                  <a:moveTo>
                    <a:pt x="261" y="19"/>
                  </a:moveTo>
                  <a:lnTo>
                    <a:pt x="261" y="19"/>
                  </a:lnTo>
                  <a:lnTo>
                    <a:pt x="261" y="19"/>
                  </a:lnTo>
                  <a:lnTo>
                    <a:pt x="261" y="19"/>
                  </a:lnTo>
                  <a:lnTo>
                    <a:pt x="261" y="19"/>
                  </a:lnTo>
                  <a:close/>
                  <a:moveTo>
                    <a:pt x="279" y="0"/>
                  </a:moveTo>
                  <a:lnTo>
                    <a:pt x="279" y="0"/>
                  </a:lnTo>
                  <a:lnTo>
                    <a:pt x="279" y="19"/>
                  </a:lnTo>
                  <a:lnTo>
                    <a:pt x="279" y="19"/>
                  </a:lnTo>
                  <a:lnTo>
                    <a:pt x="279" y="0"/>
                  </a:lnTo>
                  <a:close/>
                  <a:moveTo>
                    <a:pt x="279" y="0"/>
                  </a:moveTo>
                  <a:lnTo>
                    <a:pt x="279" y="0"/>
                  </a:lnTo>
                  <a:lnTo>
                    <a:pt x="279" y="0"/>
                  </a:lnTo>
                  <a:lnTo>
                    <a:pt x="279" y="0"/>
                  </a:lnTo>
                  <a:lnTo>
                    <a:pt x="279" y="0"/>
                  </a:lnTo>
                  <a:close/>
                </a:path>
              </a:pathLst>
            </a:custGeom>
            <a:solidFill>
              <a:srgbClr val="9765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29"/>
            <p:cNvSpPr/>
            <p:nvPr/>
          </p:nvSpPr>
          <p:spPr>
            <a:xfrm>
              <a:off x="3553175" y="4168925"/>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29"/>
            <p:cNvSpPr/>
            <p:nvPr/>
          </p:nvSpPr>
          <p:spPr>
            <a:xfrm>
              <a:off x="3553175" y="4168450"/>
              <a:ext cx="25" cy="500"/>
            </a:xfrm>
            <a:custGeom>
              <a:rect b="b" l="l" r="r" t="t"/>
              <a:pathLst>
                <a:path extrusionOk="0" fill="none" h="20" w="1">
                  <a:moveTo>
                    <a:pt x="0" y="1"/>
                  </a:moveTo>
                  <a:lnTo>
                    <a:pt x="0" y="1"/>
                  </a:lnTo>
                  <a:lnTo>
                    <a:pt x="0" y="19"/>
                  </a:lnTo>
                  <a:lnTo>
                    <a:pt x="0" y="19"/>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29"/>
            <p:cNvSpPr/>
            <p:nvPr/>
          </p:nvSpPr>
          <p:spPr>
            <a:xfrm>
              <a:off x="3553175" y="4114075"/>
              <a:ext cx="6525" cy="54400"/>
            </a:xfrm>
            <a:custGeom>
              <a:rect b="b" l="l" r="r" t="t"/>
              <a:pathLst>
                <a:path extrusionOk="0" fill="none" h="2176" w="261">
                  <a:moveTo>
                    <a:pt x="261" y="0"/>
                  </a:moveTo>
                  <a:lnTo>
                    <a:pt x="261" y="0"/>
                  </a:lnTo>
                  <a:lnTo>
                    <a:pt x="186" y="279"/>
                  </a:lnTo>
                  <a:lnTo>
                    <a:pt x="131" y="540"/>
                  </a:lnTo>
                  <a:lnTo>
                    <a:pt x="75" y="818"/>
                  </a:lnTo>
                  <a:lnTo>
                    <a:pt x="38" y="1097"/>
                  </a:lnTo>
                  <a:lnTo>
                    <a:pt x="0" y="1636"/>
                  </a:lnTo>
                  <a:lnTo>
                    <a:pt x="0" y="2176"/>
                  </a:lnTo>
                  <a:lnTo>
                    <a:pt x="0" y="2176"/>
                  </a:lnTo>
                  <a:lnTo>
                    <a:pt x="0" y="1636"/>
                  </a:lnTo>
                  <a:lnTo>
                    <a:pt x="38" y="1097"/>
                  </a:lnTo>
                  <a:lnTo>
                    <a:pt x="75" y="818"/>
                  </a:lnTo>
                  <a:lnTo>
                    <a:pt x="131" y="540"/>
                  </a:lnTo>
                  <a:lnTo>
                    <a:pt x="186" y="279"/>
                  </a:lnTo>
                  <a:lnTo>
                    <a:pt x="26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29"/>
            <p:cNvSpPr/>
            <p:nvPr/>
          </p:nvSpPr>
          <p:spPr>
            <a:xfrm>
              <a:off x="3559675" y="4113600"/>
              <a:ext cx="25" cy="500"/>
            </a:xfrm>
            <a:custGeom>
              <a:rect b="b" l="l" r="r" t="t"/>
              <a:pathLst>
                <a:path extrusionOk="0" fill="none" h="20" w="1">
                  <a:moveTo>
                    <a:pt x="1" y="1"/>
                  </a:moveTo>
                  <a:lnTo>
                    <a:pt x="1" y="1"/>
                  </a:lnTo>
                  <a:lnTo>
                    <a:pt x="1" y="19"/>
                  </a:lnTo>
                  <a:lnTo>
                    <a:pt x="1" y="1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29"/>
            <p:cNvSpPr/>
            <p:nvPr/>
          </p:nvSpPr>
          <p:spPr>
            <a:xfrm>
              <a:off x="3559675" y="411360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29"/>
            <p:cNvSpPr/>
            <p:nvPr/>
          </p:nvSpPr>
          <p:spPr>
            <a:xfrm>
              <a:off x="3560150" y="4113150"/>
              <a:ext cx="25" cy="475"/>
            </a:xfrm>
            <a:custGeom>
              <a:rect b="b" l="l" r="r" t="t"/>
              <a:pathLst>
                <a:path extrusionOk="0" fill="none" h="19" w="1">
                  <a:moveTo>
                    <a:pt x="0" y="0"/>
                  </a:moveTo>
                  <a:lnTo>
                    <a:pt x="0" y="0"/>
                  </a:lnTo>
                  <a:lnTo>
                    <a:pt x="0" y="19"/>
                  </a:lnTo>
                  <a:lnTo>
                    <a:pt x="0"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29"/>
            <p:cNvSpPr/>
            <p:nvPr/>
          </p:nvSpPr>
          <p:spPr>
            <a:xfrm>
              <a:off x="3560150" y="411315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29"/>
            <p:cNvSpPr/>
            <p:nvPr/>
          </p:nvSpPr>
          <p:spPr>
            <a:xfrm>
              <a:off x="3572225" y="4244225"/>
              <a:ext cx="2825" cy="5600"/>
            </a:xfrm>
            <a:custGeom>
              <a:rect b="b" l="l" r="r" t="t"/>
              <a:pathLst>
                <a:path extrusionOk="0" h="224" w="113">
                  <a:moveTo>
                    <a:pt x="1" y="0"/>
                  </a:moveTo>
                  <a:lnTo>
                    <a:pt x="1" y="0"/>
                  </a:lnTo>
                  <a:lnTo>
                    <a:pt x="112" y="223"/>
                  </a:lnTo>
                  <a:lnTo>
                    <a:pt x="112" y="223"/>
                  </a:lnTo>
                  <a:lnTo>
                    <a:pt x="112" y="223"/>
                  </a:lnTo>
                  <a:lnTo>
                    <a:pt x="1" y="0"/>
                  </a:lnTo>
                  <a:close/>
                </a:path>
              </a:pathLst>
            </a:custGeom>
            <a:solidFill>
              <a:srgbClr val="979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29"/>
            <p:cNvSpPr/>
            <p:nvPr/>
          </p:nvSpPr>
          <p:spPr>
            <a:xfrm>
              <a:off x="3572225" y="4244225"/>
              <a:ext cx="2825" cy="5600"/>
            </a:xfrm>
            <a:custGeom>
              <a:rect b="b" l="l" r="r" t="t"/>
              <a:pathLst>
                <a:path extrusionOk="0" fill="none" h="224" w="113">
                  <a:moveTo>
                    <a:pt x="1" y="0"/>
                  </a:moveTo>
                  <a:lnTo>
                    <a:pt x="1" y="0"/>
                  </a:lnTo>
                  <a:lnTo>
                    <a:pt x="112" y="223"/>
                  </a:lnTo>
                  <a:lnTo>
                    <a:pt x="112" y="223"/>
                  </a:lnTo>
                  <a:lnTo>
                    <a:pt x="112" y="223"/>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29"/>
            <p:cNvSpPr/>
            <p:nvPr/>
          </p:nvSpPr>
          <p:spPr>
            <a:xfrm>
              <a:off x="3575025" y="4249800"/>
              <a:ext cx="6050" cy="10700"/>
            </a:xfrm>
            <a:custGeom>
              <a:rect b="b" l="l" r="r" t="t"/>
              <a:pathLst>
                <a:path extrusionOk="0" h="428" w="242">
                  <a:moveTo>
                    <a:pt x="0" y="0"/>
                  </a:moveTo>
                  <a:lnTo>
                    <a:pt x="0" y="0"/>
                  </a:lnTo>
                  <a:lnTo>
                    <a:pt x="0" y="0"/>
                  </a:lnTo>
                  <a:lnTo>
                    <a:pt x="242" y="428"/>
                  </a:lnTo>
                  <a:lnTo>
                    <a:pt x="242" y="428"/>
                  </a:lnTo>
                  <a:lnTo>
                    <a:pt x="242" y="428"/>
                  </a:lnTo>
                  <a:lnTo>
                    <a:pt x="242" y="428"/>
                  </a:lnTo>
                  <a:lnTo>
                    <a:pt x="0" y="0"/>
                  </a:lnTo>
                  <a:close/>
                </a:path>
              </a:pathLst>
            </a:custGeom>
            <a:solidFill>
              <a:srgbClr val="9765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29"/>
            <p:cNvSpPr/>
            <p:nvPr/>
          </p:nvSpPr>
          <p:spPr>
            <a:xfrm>
              <a:off x="3575025" y="4249800"/>
              <a:ext cx="6050" cy="10700"/>
            </a:xfrm>
            <a:custGeom>
              <a:rect b="b" l="l" r="r" t="t"/>
              <a:pathLst>
                <a:path extrusionOk="0" fill="none" h="428" w="242">
                  <a:moveTo>
                    <a:pt x="0" y="0"/>
                  </a:moveTo>
                  <a:lnTo>
                    <a:pt x="0" y="0"/>
                  </a:lnTo>
                  <a:lnTo>
                    <a:pt x="0" y="0"/>
                  </a:lnTo>
                  <a:lnTo>
                    <a:pt x="242" y="428"/>
                  </a:lnTo>
                  <a:lnTo>
                    <a:pt x="242" y="428"/>
                  </a:lnTo>
                  <a:lnTo>
                    <a:pt x="242" y="428"/>
                  </a:lnTo>
                  <a:lnTo>
                    <a:pt x="242" y="428"/>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29"/>
            <p:cNvSpPr/>
            <p:nvPr/>
          </p:nvSpPr>
          <p:spPr>
            <a:xfrm>
              <a:off x="3731650" y="4296275"/>
              <a:ext cx="25" cy="25"/>
            </a:xfrm>
            <a:custGeom>
              <a:rect b="b" l="l" r="r" t="t"/>
              <a:pathLst>
                <a:path extrusionOk="0" h="1" w="1">
                  <a:moveTo>
                    <a:pt x="1" y="0"/>
                  </a:moveTo>
                  <a:lnTo>
                    <a:pt x="1" y="0"/>
                  </a:lnTo>
                  <a:lnTo>
                    <a:pt x="1" y="0"/>
                  </a:lnTo>
                  <a:lnTo>
                    <a:pt x="1" y="0"/>
                  </a:lnTo>
                  <a:lnTo>
                    <a:pt x="1" y="0"/>
                  </a:lnTo>
                  <a:lnTo>
                    <a:pt x="1" y="0"/>
                  </a:lnTo>
                  <a:close/>
                </a:path>
              </a:pathLst>
            </a:custGeom>
            <a:solidFill>
              <a:srgbClr val="979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29"/>
            <p:cNvSpPr/>
            <p:nvPr/>
          </p:nvSpPr>
          <p:spPr>
            <a:xfrm>
              <a:off x="3731650" y="4296275"/>
              <a:ext cx="25" cy="25"/>
            </a:xfrm>
            <a:custGeom>
              <a:rect b="b" l="l" r="r" t="t"/>
              <a:pathLst>
                <a:path extrusionOk="0" fill="none" h="1" w="1">
                  <a:moveTo>
                    <a:pt x="1" y="0"/>
                  </a:move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29"/>
            <p:cNvSpPr/>
            <p:nvPr/>
          </p:nvSpPr>
          <p:spPr>
            <a:xfrm>
              <a:off x="3706550" y="4296275"/>
              <a:ext cx="25125" cy="11650"/>
            </a:xfrm>
            <a:custGeom>
              <a:rect b="b" l="l" r="r" t="t"/>
              <a:pathLst>
                <a:path extrusionOk="0" h="466" w="1005">
                  <a:moveTo>
                    <a:pt x="1005" y="0"/>
                  </a:moveTo>
                  <a:lnTo>
                    <a:pt x="1005" y="0"/>
                  </a:lnTo>
                  <a:lnTo>
                    <a:pt x="503" y="261"/>
                  </a:lnTo>
                  <a:lnTo>
                    <a:pt x="1" y="465"/>
                  </a:lnTo>
                  <a:lnTo>
                    <a:pt x="1" y="465"/>
                  </a:lnTo>
                  <a:lnTo>
                    <a:pt x="1" y="465"/>
                  </a:lnTo>
                  <a:lnTo>
                    <a:pt x="1" y="465"/>
                  </a:lnTo>
                  <a:lnTo>
                    <a:pt x="503" y="261"/>
                  </a:lnTo>
                  <a:lnTo>
                    <a:pt x="1005" y="0"/>
                  </a:lnTo>
                  <a:lnTo>
                    <a:pt x="1005" y="0"/>
                  </a:lnTo>
                  <a:close/>
                </a:path>
              </a:pathLst>
            </a:custGeom>
            <a:solidFill>
              <a:srgbClr val="9765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29"/>
            <p:cNvSpPr/>
            <p:nvPr/>
          </p:nvSpPr>
          <p:spPr>
            <a:xfrm>
              <a:off x="3706550" y="4296275"/>
              <a:ext cx="25125" cy="11650"/>
            </a:xfrm>
            <a:custGeom>
              <a:rect b="b" l="l" r="r" t="t"/>
              <a:pathLst>
                <a:path extrusionOk="0" fill="none" h="466" w="1005">
                  <a:moveTo>
                    <a:pt x="1005" y="0"/>
                  </a:moveTo>
                  <a:lnTo>
                    <a:pt x="1005" y="0"/>
                  </a:lnTo>
                  <a:lnTo>
                    <a:pt x="503" y="261"/>
                  </a:lnTo>
                  <a:lnTo>
                    <a:pt x="1" y="465"/>
                  </a:lnTo>
                  <a:lnTo>
                    <a:pt x="1" y="465"/>
                  </a:lnTo>
                  <a:lnTo>
                    <a:pt x="1" y="465"/>
                  </a:lnTo>
                  <a:lnTo>
                    <a:pt x="1" y="465"/>
                  </a:lnTo>
                  <a:lnTo>
                    <a:pt x="503" y="261"/>
                  </a:lnTo>
                  <a:lnTo>
                    <a:pt x="1005" y="0"/>
                  </a:lnTo>
                  <a:lnTo>
                    <a:pt x="100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29"/>
            <p:cNvSpPr/>
            <p:nvPr/>
          </p:nvSpPr>
          <p:spPr>
            <a:xfrm>
              <a:off x="3553175" y="4094550"/>
              <a:ext cx="274250" cy="195250"/>
            </a:xfrm>
            <a:custGeom>
              <a:rect b="b" l="l" r="r" t="t"/>
              <a:pathLst>
                <a:path extrusionOk="0" h="7810" w="10970">
                  <a:moveTo>
                    <a:pt x="540" y="1"/>
                  </a:moveTo>
                  <a:lnTo>
                    <a:pt x="354" y="502"/>
                  </a:lnTo>
                  <a:lnTo>
                    <a:pt x="279" y="726"/>
                  </a:lnTo>
                  <a:lnTo>
                    <a:pt x="279" y="744"/>
                  </a:lnTo>
                  <a:lnTo>
                    <a:pt x="279" y="763"/>
                  </a:lnTo>
                  <a:lnTo>
                    <a:pt x="261" y="763"/>
                  </a:lnTo>
                  <a:lnTo>
                    <a:pt x="261" y="781"/>
                  </a:lnTo>
                  <a:lnTo>
                    <a:pt x="186" y="1060"/>
                  </a:lnTo>
                  <a:lnTo>
                    <a:pt x="131" y="1321"/>
                  </a:lnTo>
                  <a:lnTo>
                    <a:pt x="75" y="1599"/>
                  </a:lnTo>
                  <a:lnTo>
                    <a:pt x="38" y="1878"/>
                  </a:lnTo>
                  <a:lnTo>
                    <a:pt x="0" y="2417"/>
                  </a:lnTo>
                  <a:lnTo>
                    <a:pt x="0" y="2957"/>
                  </a:lnTo>
                  <a:lnTo>
                    <a:pt x="0" y="2975"/>
                  </a:lnTo>
                  <a:lnTo>
                    <a:pt x="19" y="3291"/>
                  </a:lnTo>
                  <a:lnTo>
                    <a:pt x="56" y="3589"/>
                  </a:lnTo>
                  <a:lnTo>
                    <a:pt x="93" y="3886"/>
                  </a:lnTo>
                  <a:lnTo>
                    <a:pt x="149" y="4184"/>
                  </a:lnTo>
                  <a:lnTo>
                    <a:pt x="224" y="4481"/>
                  </a:lnTo>
                  <a:lnTo>
                    <a:pt x="298" y="4779"/>
                  </a:lnTo>
                  <a:lnTo>
                    <a:pt x="391" y="5058"/>
                  </a:lnTo>
                  <a:lnTo>
                    <a:pt x="484" y="5336"/>
                  </a:lnTo>
                  <a:lnTo>
                    <a:pt x="837" y="4965"/>
                  </a:lnTo>
                  <a:lnTo>
                    <a:pt x="1228" y="4593"/>
                  </a:lnTo>
                  <a:lnTo>
                    <a:pt x="1097" y="4351"/>
                  </a:lnTo>
                  <a:lnTo>
                    <a:pt x="967" y="4128"/>
                  </a:lnTo>
                  <a:lnTo>
                    <a:pt x="856" y="3886"/>
                  </a:lnTo>
                  <a:lnTo>
                    <a:pt x="744" y="3626"/>
                  </a:lnTo>
                  <a:lnTo>
                    <a:pt x="651" y="3366"/>
                  </a:lnTo>
                  <a:lnTo>
                    <a:pt x="577" y="3087"/>
                  </a:lnTo>
                  <a:lnTo>
                    <a:pt x="502" y="2826"/>
                  </a:lnTo>
                  <a:lnTo>
                    <a:pt x="447" y="2529"/>
                  </a:lnTo>
                  <a:lnTo>
                    <a:pt x="410" y="2250"/>
                  </a:lnTo>
                  <a:lnTo>
                    <a:pt x="372" y="1934"/>
                  </a:lnTo>
                  <a:lnTo>
                    <a:pt x="372" y="1637"/>
                  </a:lnTo>
                  <a:lnTo>
                    <a:pt x="372" y="1321"/>
                  </a:lnTo>
                  <a:lnTo>
                    <a:pt x="391" y="1004"/>
                  </a:lnTo>
                  <a:lnTo>
                    <a:pt x="428" y="670"/>
                  </a:lnTo>
                  <a:lnTo>
                    <a:pt x="465" y="335"/>
                  </a:lnTo>
                  <a:lnTo>
                    <a:pt x="540" y="1"/>
                  </a:lnTo>
                  <a:close/>
                  <a:moveTo>
                    <a:pt x="10895" y="595"/>
                  </a:moveTo>
                  <a:lnTo>
                    <a:pt x="10877" y="874"/>
                  </a:lnTo>
                  <a:lnTo>
                    <a:pt x="10802" y="1469"/>
                  </a:lnTo>
                  <a:lnTo>
                    <a:pt x="10728" y="1841"/>
                  </a:lnTo>
                  <a:lnTo>
                    <a:pt x="10635" y="2287"/>
                  </a:lnTo>
                  <a:lnTo>
                    <a:pt x="10523" y="2752"/>
                  </a:lnTo>
                  <a:lnTo>
                    <a:pt x="10375" y="3254"/>
                  </a:lnTo>
                  <a:lnTo>
                    <a:pt x="10189" y="3756"/>
                  </a:lnTo>
                  <a:lnTo>
                    <a:pt x="9966" y="4277"/>
                  </a:lnTo>
                  <a:lnTo>
                    <a:pt x="9836" y="4518"/>
                  </a:lnTo>
                  <a:lnTo>
                    <a:pt x="9687" y="4779"/>
                  </a:lnTo>
                  <a:lnTo>
                    <a:pt x="9538" y="5020"/>
                  </a:lnTo>
                  <a:lnTo>
                    <a:pt x="9371" y="5262"/>
                  </a:lnTo>
                  <a:lnTo>
                    <a:pt x="9203" y="5504"/>
                  </a:lnTo>
                  <a:lnTo>
                    <a:pt x="8999" y="5727"/>
                  </a:lnTo>
                  <a:lnTo>
                    <a:pt x="8813" y="5931"/>
                  </a:lnTo>
                  <a:lnTo>
                    <a:pt x="8590" y="6136"/>
                  </a:lnTo>
                  <a:lnTo>
                    <a:pt x="8348" y="6340"/>
                  </a:lnTo>
                  <a:lnTo>
                    <a:pt x="8107" y="6508"/>
                  </a:lnTo>
                  <a:lnTo>
                    <a:pt x="7846" y="6675"/>
                  </a:lnTo>
                  <a:lnTo>
                    <a:pt x="7567" y="6805"/>
                  </a:lnTo>
                  <a:lnTo>
                    <a:pt x="7344" y="6917"/>
                  </a:lnTo>
                  <a:lnTo>
                    <a:pt x="7400" y="7196"/>
                  </a:lnTo>
                  <a:lnTo>
                    <a:pt x="7493" y="7456"/>
                  </a:lnTo>
                  <a:lnTo>
                    <a:pt x="7549" y="7642"/>
                  </a:lnTo>
                  <a:lnTo>
                    <a:pt x="7586" y="7809"/>
                  </a:lnTo>
                  <a:lnTo>
                    <a:pt x="7828" y="7642"/>
                  </a:lnTo>
                  <a:lnTo>
                    <a:pt x="8069" y="7456"/>
                  </a:lnTo>
                  <a:lnTo>
                    <a:pt x="8311" y="7270"/>
                  </a:lnTo>
                  <a:lnTo>
                    <a:pt x="8553" y="7065"/>
                  </a:lnTo>
                  <a:lnTo>
                    <a:pt x="8776" y="6861"/>
                  </a:lnTo>
                  <a:lnTo>
                    <a:pt x="8999" y="6638"/>
                  </a:lnTo>
                  <a:lnTo>
                    <a:pt x="9203" y="6396"/>
                  </a:lnTo>
                  <a:lnTo>
                    <a:pt x="9408" y="6154"/>
                  </a:lnTo>
                  <a:lnTo>
                    <a:pt x="9612" y="5894"/>
                  </a:lnTo>
                  <a:lnTo>
                    <a:pt x="9798" y="5634"/>
                  </a:lnTo>
                  <a:lnTo>
                    <a:pt x="9966" y="5355"/>
                  </a:lnTo>
                  <a:lnTo>
                    <a:pt x="10133" y="5058"/>
                  </a:lnTo>
                  <a:lnTo>
                    <a:pt x="10282" y="4760"/>
                  </a:lnTo>
                  <a:lnTo>
                    <a:pt x="10412" y="4463"/>
                  </a:lnTo>
                  <a:lnTo>
                    <a:pt x="10542" y="4147"/>
                  </a:lnTo>
                  <a:lnTo>
                    <a:pt x="10635" y="3812"/>
                  </a:lnTo>
                  <a:lnTo>
                    <a:pt x="10784" y="3254"/>
                  </a:lnTo>
                  <a:lnTo>
                    <a:pt x="10895" y="2696"/>
                  </a:lnTo>
                  <a:lnTo>
                    <a:pt x="10951" y="2157"/>
                  </a:lnTo>
                  <a:lnTo>
                    <a:pt x="10970" y="1637"/>
                  </a:lnTo>
                  <a:lnTo>
                    <a:pt x="10951" y="1116"/>
                  </a:lnTo>
                  <a:lnTo>
                    <a:pt x="10895" y="5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29"/>
            <p:cNvSpPr/>
            <p:nvPr/>
          </p:nvSpPr>
          <p:spPr>
            <a:xfrm>
              <a:off x="3736775" y="4109425"/>
              <a:ext cx="90650" cy="180375"/>
            </a:xfrm>
            <a:custGeom>
              <a:rect b="b" l="l" r="r" t="t"/>
              <a:pathLst>
                <a:path extrusionOk="0" fill="none" h="7215" w="3626">
                  <a:moveTo>
                    <a:pt x="3551" y="0"/>
                  </a:moveTo>
                  <a:lnTo>
                    <a:pt x="3551" y="0"/>
                  </a:lnTo>
                  <a:lnTo>
                    <a:pt x="3533" y="279"/>
                  </a:lnTo>
                  <a:lnTo>
                    <a:pt x="3458" y="874"/>
                  </a:lnTo>
                  <a:lnTo>
                    <a:pt x="3384" y="1246"/>
                  </a:lnTo>
                  <a:lnTo>
                    <a:pt x="3291" y="1692"/>
                  </a:lnTo>
                  <a:lnTo>
                    <a:pt x="3179" y="2157"/>
                  </a:lnTo>
                  <a:lnTo>
                    <a:pt x="3031" y="2659"/>
                  </a:lnTo>
                  <a:lnTo>
                    <a:pt x="2845" y="3161"/>
                  </a:lnTo>
                  <a:lnTo>
                    <a:pt x="2622" y="3682"/>
                  </a:lnTo>
                  <a:lnTo>
                    <a:pt x="2492" y="3923"/>
                  </a:lnTo>
                  <a:lnTo>
                    <a:pt x="2343" y="4184"/>
                  </a:lnTo>
                  <a:lnTo>
                    <a:pt x="2194" y="4425"/>
                  </a:lnTo>
                  <a:lnTo>
                    <a:pt x="2027" y="4667"/>
                  </a:lnTo>
                  <a:lnTo>
                    <a:pt x="1859" y="4909"/>
                  </a:lnTo>
                  <a:lnTo>
                    <a:pt x="1655" y="5132"/>
                  </a:lnTo>
                  <a:lnTo>
                    <a:pt x="1469" y="5336"/>
                  </a:lnTo>
                  <a:lnTo>
                    <a:pt x="1246" y="5541"/>
                  </a:lnTo>
                  <a:lnTo>
                    <a:pt x="1004" y="5745"/>
                  </a:lnTo>
                  <a:lnTo>
                    <a:pt x="763" y="5913"/>
                  </a:lnTo>
                  <a:lnTo>
                    <a:pt x="502" y="6080"/>
                  </a:lnTo>
                  <a:lnTo>
                    <a:pt x="223" y="6210"/>
                  </a:lnTo>
                  <a:lnTo>
                    <a:pt x="223" y="6210"/>
                  </a:lnTo>
                  <a:lnTo>
                    <a:pt x="0" y="6322"/>
                  </a:lnTo>
                  <a:lnTo>
                    <a:pt x="0" y="6322"/>
                  </a:lnTo>
                  <a:lnTo>
                    <a:pt x="56" y="6601"/>
                  </a:lnTo>
                  <a:lnTo>
                    <a:pt x="149" y="6861"/>
                  </a:lnTo>
                  <a:lnTo>
                    <a:pt x="149" y="6861"/>
                  </a:lnTo>
                  <a:lnTo>
                    <a:pt x="205" y="7047"/>
                  </a:lnTo>
                  <a:lnTo>
                    <a:pt x="242" y="7214"/>
                  </a:lnTo>
                  <a:lnTo>
                    <a:pt x="242" y="7214"/>
                  </a:lnTo>
                  <a:lnTo>
                    <a:pt x="484" y="7047"/>
                  </a:lnTo>
                  <a:lnTo>
                    <a:pt x="725" y="6861"/>
                  </a:lnTo>
                  <a:lnTo>
                    <a:pt x="967" y="6675"/>
                  </a:lnTo>
                  <a:lnTo>
                    <a:pt x="1209" y="6470"/>
                  </a:lnTo>
                  <a:lnTo>
                    <a:pt x="1432" y="6266"/>
                  </a:lnTo>
                  <a:lnTo>
                    <a:pt x="1655" y="6043"/>
                  </a:lnTo>
                  <a:lnTo>
                    <a:pt x="1859" y="5801"/>
                  </a:lnTo>
                  <a:lnTo>
                    <a:pt x="2064" y="5559"/>
                  </a:lnTo>
                  <a:lnTo>
                    <a:pt x="2268" y="5299"/>
                  </a:lnTo>
                  <a:lnTo>
                    <a:pt x="2454" y="5039"/>
                  </a:lnTo>
                  <a:lnTo>
                    <a:pt x="2622" y="4760"/>
                  </a:lnTo>
                  <a:lnTo>
                    <a:pt x="2789" y="4463"/>
                  </a:lnTo>
                  <a:lnTo>
                    <a:pt x="2938" y="4165"/>
                  </a:lnTo>
                  <a:lnTo>
                    <a:pt x="3068" y="3868"/>
                  </a:lnTo>
                  <a:lnTo>
                    <a:pt x="3198" y="3552"/>
                  </a:lnTo>
                  <a:lnTo>
                    <a:pt x="3291" y="3217"/>
                  </a:lnTo>
                  <a:lnTo>
                    <a:pt x="3291" y="3217"/>
                  </a:lnTo>
                  <a:lnTo>
                    <a:pt x="3440" y="2659"/>
                  </a:lnTo>
                  <a:lnTo>
                    <a:pt x="3551" y="2101"/>
                  </a:lnTo>
                  <a:lnTo>
                    <a:pt x="3607" y="1562"/>
                  </a:lnTo>
                  <a:lnTo>
                    <a:pt x="3626" y="1042"/>
                  </a:lnTo>
                  <a:lnTo>
                    <a:pt x="3626" y="1042"/>
                  </a:lnTo>
                  <a:lnTo>
                    <a:pt x="3607" y="521"/>
                  </a:lnTo>
                  <a:lnTo>
                    <a:pt x="3551" y="0"/>
                  </a:lnTo>
                  <a:lnTo>
                    <a:pt x="35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29"/>
            <p:cNvSpPr/>
            <p:nvPr/>
          </p:nvSpPr>
          <p:spPr>
            <a:xfrm>
              <a:off x="3553175" y="4094550"/>
              <a:ext cx="30700" cy="133425"/>
            </a:xfrm>
            <a:custGeom>
              <a:rect b="b" l="l" r="r" t="t"/>
              <a:pathLst>
                <a:path extrusionOk="0" fill="none" h="5337" w="1228">
                  <a:moveTo>
                    <a:pt x="540" y="1"/>
                  </a:moveTo>
                  <a:lnTo>
                    <a:pt x="540" y="1"/>
                  </a:lnTo>
                  <a:lnTo>
                    <a:pt x="354" y="502"/>
                  </a:lnTo>
                  <a:lnTo>
                    <a:pt x="354" y="502"/>
                  </a:lnTo>
                  <a:lnTo>
                    <a:pt x="279" y="726"/>
                  </a:lnTo>
                  <a:lnTo>
                    <a:pt x="279" y="726"/>
                  </a:lnTo>
                  <a:lnTo>
                    <a:pt x="279" y="726"/>
                  </a:lnTo>
                  <a:lnTo>
                    <a:pt x="279" y="744"/>
                  </a:lnTo>
                  <a:lnTo>
                    <a:pt x="279" y="744"/>
                  </a:lnTo>
                  <a:lnTo>
                    <a:pt x="279" y="744"/>
                  </a:lnTo>
                  <a:lnTo>
                    <a:pt x="279" y="744"/>
                  </a:lnTo>
                  <a:lnTo>
                    <a:pt x="279" y="744"/>
                  </a:lnTo>
                  <a:lnTo>
                    <a:pt x="279" y="744"/>
                  </a:lnTo>
                  <a:lnTo>
                    <a:pt x="279" y="763"/>
                  </a:lnTo>
                  <a:lnTo>
                    <a:pt x="279" y="763"/>
                  </a:lnTo>
                  <a:lnTo>
                    <a:pt x="261" y="763"/>
                  </a:lnTo>
                  <a:lnTo>
                    <a:pt x="261" y="763"/>
                  </a:lnTo>
                  <a:lnTo>
                    <a:pt x="261" y="763"/>
                  </a:lnTo>
                  <a:lnTo>
                    <a:pt x="261" y="763"/>
                  </a:lnTo>
                  <a:lnTo>
                    <a:pt x="261" y="763"/>
                  </a:lnTo>
                  <a:lnTo>
                    <a:pt x="261" y="763"/>
                  </a:lnTo>
                  <a:lnTo>
                    <a:pt x="261" y="781"/>
                  </a:lnTo>
                  <a:lnTo>
                    <a:pt x="261" y="781"/>
                  </a:lnTo>
                  <a:lnTo>
                    <a:pt x="261" y="781"/>
                  </a:lnTo>
                  <a:lnTo>
                    <a:pt x="261" y="781"/>
                  </a:lnTo>
                  <a:lnTo>
                    <a:pt x="186" y="1060"/>
                  </a:lnTo>
                  <a:lnTo>
                    <a:pt x="131" y="1321"/>
                  </a:lnTo>
                  <a:lnTo>
                    <a:pt x="75" y="1599"/>
                  </a:lnTo>
                  <a:lnTo>
                    <a:pt x="38" y="1878"/>
                  </a:lnTo>
                  <a:lnTo>
                    <a:pt x="0" y="2417"/>
                  </a:lnTo>
                  <a:lnTo>
                    <a:pt x="0" y="2957"/>
                  </a:lnTo>
                  <a:lnTo>
                    <a:pt x="0" y="2957"/>
                  </a:lnTo>
                  <a:lnTo>
                    <a:pt x="0" y="2957"/>
                  </a:lnTo>
                  <a:lnTo>
                    <a:pt x="0" y="2957"/>
                  </a:lnTo>
                  <a:lnTo>
                    <a:pt x="0" y="2975"/>
                  </a:lnTo>
                  <a:lnTo>
                    <a:pt x="0" y="2975"/>
                  </a:lnTo>
                  <a:lnTo>
                    <a:pt x="0" y="2975"/>
                  </a:lnTo>
                  <a:lnTo>
                    <a:pt x="0" y="2975"/>
                  </a:lnTo>
                  <a:lnTo>
                    <a:pt x="0" y="2975"/>
                  </a:lnTo>
                  <a:lnTo>
                    <a:pt x="0" y="2975"/>
                  </a:lnTo>
                  <a:lnTo>
                    <a:pt x="19" y="3291"/>
                  </a:lnTo>
                  <a:lnTo>
                    <a:pt x="56" y="3589"/>
                  </a:lnTo>
                  <a:lnTo>
                    <a:pt x="93" y="3886"/>
                  </a:lnTo>
                  <a:lnTo>
                    <a:pt x="149" y="4184"/>
                  </a:lnTo>
                  <a:lnTo>
                    <a:pt x="224" y="4481"/>
                  </a:lnTo>
                  <a:lnTo>
                    <a:pt x="298" y="4779"/>
                  </a:lnTo>
                  <a:lnTo>
                    <a:pt x="391" y="5058"/>
                  </a:lnTo>
                  <a:lnTo>
                    <a:pt x="484" y="5336"/>
                  </a:lnTo>
                  <a:lnTo>
                    <a:pt x="484" y="5336"/>
                  </a:lnTo>
                  <a:lnTo>
                    <a:pt x="837" y="4965"/>
                  </a:lnTo>
                  <a:lnTo>
                    <a:pt x="1228" y="4593"/>
                  </a:lnTo>
                  <a:lnTo>
                    <a:pt x="1228" y="4593"/>
                  </a:lnTo>
                  <a:lnTo>
                    <a:pt x="1097" y="4351"/>
                  </a:lnTo>
                  <a:lnTo>
                    <a:pt x="967" y="4128"/>
                  </a:lnTo>
                  <a:lnTo>
                    <a:pt x="856" y="3886"/>
                  </a:lnTo>
                  <a:lnTo>
                    <a:pt x="744" y="3626"/>
                  </a:lnTo>
                  <a:lnTo>
                    <a:pt x="651" y="3366"/>
                  </a:lnTo>
                  <a:lnTo>
                    <a:pt x="577" y="3087"/>
                  </a:lnTo>
                  <a:lnTo>
                    <a:pt x="502" y="2826"/>
                  </a:lnTo>
                  <a:lnTo>
                    <a:pt x="447" y="2529"/>
                  </a:lnTo>
                  <a:lnTo>
                    <a:pt x="410" y="2250"/>
                  </a:lnTo>
                  <a:lnTo>
                    <a:pt x="372" y="1934"/>
                  </a:lnTo>
                  <a:lnTo>
                    <a:pt x="372" y="1637"/>
                  </a:lnTo>
                  <a:lnTo>
                    <a:pt x="372" y="1321"/>
                  </a:lnTo>
                  <a:lnTo>
                    <a:pt x="391" y="1004"/>
                  </a:lnTo>
                  <a:lnTo>
                    <a:pt x="428" y="670"/>
                  </a:lnTo>
                  <a:lnTo>
                    <a:pt x="465" y="335"/>
                  </a:lnTo>
                  <a:lnTo>
                    <a:pt x="5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29"/>
            <p:cNvSpPr/>
            <p:nvPr/>
          </p:nvSpPr>
          <p:spPr>
            <a:xfrm>
              <a:off x="3565250" y="4209350"/>
              <a:ext cx="177575" cy="98575"/>
            </a:xfrm>
            <a:custGeom>
              <a:rect b="b" l="l" r="r" t="t"/>
              <a:pathLst>
                <a:path extrusionOk="0" h="3943" w="7103">
                  <a:moveTo>
                    <a:pt x="745" y="1"/>
                  </a:moveTo>
                  <a:lnTo>
                    <a:pt x="354" y="373"/>
                  </a:lnTo>
                  <a:lnTo>
                    <a:pt x="1" y="744"/>
                  </a:lnTo>
                  <a:lnTo>
                    <a:pt x="131" y="1079"/>
                  </a:lnTo>
                  <a:lnTo>
                    <a:pt x="280" y="1395"/>
                  </a:lnTo>
                  <a:lnTo>
                    <a:pt x="447" y="1730"/>
                  </a:lnTo>
                  <a:lnTo>
                    <a:pt x="633" y="2046"/>
                  </a:lnTo>
                  <a:lnTo>
                    <a:pt x="633" y="2027"/>
                  </a:lnTo>
                  <a:lnTo>
                    <a:pt x="745" y="1693"/>
                  </a:lnTo>
                  <a:lnTo>
                    <a:pt x="875" y="1339"/>
                  </a:lnTo>
                  <a:lnTo>
                    <a:pt x="1042" y="986"/>
                  </a:lnTo>
                  <a:lnTo>
                    <a:pt x="1228" y="651"/>
                  </a:lnTo>
                  <a:lnTo>
                    <a:pt x="986" y="335"/>
                  </a:lnTo>
                  <a:lnTo>
                    <a:pt x="745" y="1"/>
                  </a:lnTo>
                  <a:close/>
                  <a:moveTo>
                    <a:pt x="6861" y="2325"/>
                  </a:moveTo>
                  <a:lnTo>
                    <a:pt x="6508" y="2436"/>
                  </a:lnTo>
                  <a:lnTo>
                    <a:pt x="6155" y="2529"/>
                  </a:lnTo>
                  <a:lnTo>
                    <a:pt x="6006" y="2882"/>
                  </a:lnTo>
                  <a:lnTo>
                    <a:pt x="5876" y="3236"/>
                  </a:lnTo>
                  <a:lnTo>
                    <a:pt x="5746" y="3589"/>
                  </a:lnTo>
                  <a:lnTo>
                    <a:pt x="5653" y="3942"/>
                  </a:lnTo>
                  <a:lnTo>
                    <a:pt x="6155" y="3738"/>
                  </a:lnTo>
                  <a:lnTo>
                    <a:pt x="6657" y="3477"/>
                  </a:lnTo>
                  <a:lnTo>
                    <a:pt x="7103" y="3217"/>
                  </a:lnTo>
                  <a:lnTo>
                    <a:pt x="7066" y="3050"/>
                  </a:lnTo>
                  <a:lnTo>
                    <a:pt x="7010" y="2864"/>
                  </a:lnTo>
                  <a:lnTo>
                    <a:pt x="6917" y="2604"/>
                  </a:lnTo>
                  <a:lnTo>
                    <a:pt x="6861" y="232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29"/>
            <p:cNvSpPr/>
            <p:nvPr/>
          </p:nvSpPr>
          <p:spPr>
            <a:xfrm>
              <a:off x="3706550" y="4267450"/>
              <a:ext cx="36275" cy="40475"/>
            </a:xfrm>
            <a:custGeom>
              <a:rect b="b" l="l" r="r" t="t"/>
              <a:pathLst>
                <a:path extrusionOk="0" fill="none" h="1619" w="1451">
                  <a:moveTo>
                    <a:pt x="1209" y="1"/>
                  </a:moveTo>
                  <a:lnTo>
                    <a:pt x="1209" y="1"/>
                  </a:lnTo>
                  <a:lnTo>
                    <a:pt x="856" y="112"/>
                  </a:lnTo>
                  <a:lnTo>
                    <a:pt x="503" y="205"/>
                  </a:lnTo>
                  <a:lnTo>
                    <a:pt x="503" y="205"/>
                  </a:lnTo>
                  <a:lnTo>
                    <a:pt x="354" y="558"/>
                  </a:lnTo>
                  <a:lnTo>
                    <a:pt x="224" y="912"/>
                  </a:lnTo>
                  <a:lnTo>
                    <a:pt x="94" y="1265"/>
                  </a:lnTo>
                  <a:lnTo>
                    <a:pt x="1" y="1618"/>
                  </a:lnTo>
                  <a:lnTo>
                    <a:pt x="1" y="1618"/>
                  </a:lnTo>
                  <a:lnTo>
                    <a:pt x="503" y="1414"/>
                  </a:lnTo>
                  <a:lnTo>
                    <a:pt x="1005" y="1153"/>
                  </a:lnTo>
                  <a:lnTo>
                    <a:pt x="1005" y="1153"/>
                  </a:lnTo>
                  <a:lnTo>
                    <a:pt x="1451" y="893"/>
                  </a:lnTo>
                  <a:lnTo>
                    <a:pt x="1451" y="893"/>
                  </a:lnTo>
                  <a:lnTo>
                    <a:pt x="1414" y="726"/>
                  </a:lnTo>
                  <a:lnTo>
                    <a:pt x="1358" y="540"/>
                  </a:lnTo>
                  <a:lnTo>
                    <a:pt x="1358" y="540"/>
                  </a:lnTo>
                  <a:lnTo>
                    <a:pt x="1265" y="280"/>
                  </a:lnTo>
                  <a:lnTo>
                    <a:pt x="1209"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29"/>
            <p:cNvSpPr/>
            <p:nvPr/>
          </p:nvSpPr>
          <p:spPr>
            <a:xfrm>
              <a:off x="3565250" y="4209350"/>
              <a:ext cx="30700" cy="51150"/>
            </a:xfrm>
            <a:custGeom>
              <a:rect b="b" l="l" r="r" t="t"/>
              <a:pathLst>
                <a:path extrusionOk="0" fill="none" h="2046" w="1228">
                  <a:moveTo>
                    <a:pt x="745" y="1"/>
                  </a:moveTo>
                  <a:lnTo>
                    <a:pt x="745" y="1"/>
                  </a:lnTo>
                  <a:lnTo>
                    <a:pt x="354" y="373"/>
                  </a:lnTo>
                  <a:lnTo>
                    <a:pt x="1" y="744"/>
                  </a:lnTo>
                  <a:lnTo>
                    <a:pt x="1" y="744"/>
                  </a:lnTo>
                  <a:lnTo>
                    <a:pt x="131" y="1079"/>
                  </a:lnTo>
                  <a:lnTo>
                    <a:pt x="280" y="1395"/>
                  </a:lnTo>
                  <a:lnTo>
                    <a:pt x="280" y="1395"/>
                  </a:lnTo>
                  <a:lnTo>
                    <a:pt x="447" y="1730"/>
                  </a:lnTo>
                  <a:lnTo>
                    <a:pt x="633" y="2046"/>
                  </a:lnTo>
                  <a:lnTo>
                    <a:pt x="633" y="2046"/>
                  </a:lnTo>
                  <a:lnTo>
                    <a:pt x="633" y="2027"/>
                  </a:lnTo>
                  <a:lnTo>
                    <a:pt x="633" y="2027"/>
                  </a:lnTo>
                  <a:lnTo>
                    <a:pt x="745" y="1693"/>
                  </a:lnTo>
                  <a:lnTo>
                    <a:pt x="875" y="1339"/>
                  </a:lnTo>
                  <a:lnTo>
                    <a:pt x="1042" y="986"/>
                  </a:lnTo>
                  <a:lnTo>
                    <a:pt x="1228" y="651"/>
                  </a:lnTo>
                  <a:lnTo>
                    <a:pt x="1228" y="651"/>
                  </a:lnTo>
                  <a:lnTo>
                    <a:pt x="986" y="335"/>
                  </a:lnTo>
                  <a:lnTo>
                    <a:pt x="745"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29"/>
            <p:cNvSpPr/>
            <p:nvPr/>
          </p:nvSpPr>
          <p:spPr>
            <a:xfrm>
              <a:off x="4222950" y="4557025"/>
              <a:ext cx="218950" cy="270075"/>
            </a:xfrm>
            <a:custGeom>
              <a:rect b="b" l="l" r="r" t="t"/>
              <a:pathLst>
                <a:path extrusionOk="0" h="10803" w="8758">
                  <a:moveTo>
                    <a:pt x="8014" y="1"/>
                  </a:moveTo>
                  <a:lnTo>
                    <a:pt x="7809" y="186"/>
                  </a:lnTo>
                  <a:lnTo>
                    <a:pt x="1004" y="5857"/>
                  </a:lnTo>
                  <a:lnTo>
                    <a:pt x="0" y="6694"/>
                  </a:lnTo>
                  <a:lnTo>
                    <a:pt x="633" y="7735"/>
                  </a:lnTo>
                  <a:lnTo>
                    <a:pt x="2455" y="10802"/>
                  </a:lnTo>
                  <a:lnTo>
                    <a:pt x="2808" y="10635"/>
                  </a:lnTo>
                  <a:lnTo>
                    <a:pt x="3700" y="10189"/>
                  </a:lnTo>
                  <a:lnTo>
                    <a:pt x="4277" y="9891"/>
                  </a:lnTo>
                  <a:lnTo>
                    <a:pt x="4909" y="9538"/>
                  </a:lnTo>
                  <a:lnTo>
                    <a:pt x="5578" y="9148"/>
                  </a:lnTo>
                  <a:lnTo>
                    <a:pt x="6247" y="8739"/>
                  </a:lnTo>
                  <a:lnTo>
                    <a:pt x="6693" y="8423"/>
                  </a:lnTo>
                  <a:lnTo>
                    <a:pt x="7121" y="8107"/>
                  </a:lnTo>
                  <a:lnTo>
                    <a:pt x="7512" y="7791"/>
                  </a:lnTo>
                  <a:lnTo>
                    <a:pt x="7865" y="7456"/>
                  </a:lnTo>
                  <a:lnTo>
                    <a:pt x="8162" y="7140"/>
                  </a:lnTo>
                  <a:lnTo>
                    <a:pt x="8292" y="6973"/>
                  </a:lnTo>
                  <a:lnTo>
                    <a:pt x="8404" y="6824"/>
                  </a:lnTo>
                  <a:lnTo>
                    <a:pt x="8497" y="6656"/>
                  </a:lnTo>
                  <a:lnTo>
                    <a:pt x="8571" y="6508"/>
                  </a:lnTo>
                  <a:lnTo>
                    <a:pt x="8627" y="6359"/>
                  </a:lnTo>
                  <a:lnTo>
                    <a:pt x="8664" y="6192"/>
                  </a:lnTo>
                  <a:lnTo>
                    <a:pt x="8720" y="5690"/>
                  </a:lnTo>
                  <a:lnTo>
                    <a:pt x="8757" y="5150"/>
                  </a:lnTo>
                  <a:lnTo>
                    <a:pt x="8757" y="4611"/>
                  </a:lnTo>
                  <a:lnTo>
                    <a:pt x="8720" y="4072"/>
                  </a:lnTo>
                  <a:lnTo>
                    <a:pt x="8683" y="3533"/>
                  </a:lnTo>
                  <a:lnTo>
                    <a:pt x="8627" y="3012"/>
                  </a:lnTo>
                  <a:lnTo>
                    <a:pt x="8553" y="2510"/>
                  </a:lnTo>
                  <a:lnTo>
                    <a:pt x="8478" y="2027"/>
                  </a:lnTo>
                  <a:lnTo>
                    <a:pt x="8385" y="1506"/>
                  </a:lnTo>
                  <a:lnTo>
                    <a:pt x="8274" y="1060"/>
                  </a:lnTo>
                  <a:lnTo>
                    <a:pt x="8106" y="354"/>
                  </a:lnTo>
                  <a:lnTo>
                    <a:pt x="8014"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29"/>
            <p:cNvSpPr/>
            <p:nvPr/>
          </p:nvSpPr>
          <p:spPr>
            <a:xfrm>
              <a:off x="4222950" y="4557025"/>
              <a:ext cx="218950" cy="270075"/>
            </a:xfrm>
            <a:custGeom>
              <a:rect b="b" l="l" r="r" t="t"/>
              <a:pathLst>
                <a:path extrusionOk="0" fill="none" h="10803" w="8758">
                  <a:moveTo>
                    <a:pt x="8664" y="6192"/>
                  </a:moveTo>
                  <a:lnTo>
                    <a:pt x="8664" y="6192"/>
                  </a:lnTo>
                  <a:lnTo>
                    <a:pt x="8627" y="6359"/>
                  </a:lnTo>
                  <a:lnTo>
                    <a:pt x="8571" y="6508"/>
                  </a:lnTo>
                  <a:lnTo>
                    <a:pt x="8497" y="6656"/>
                  </a:lnTo>
                  <a:lnTo>
                    <a:pt x="8404" y="6824"/>
                  </a:lnTo>
                  <a:lnTo>
                    <a:pt x="8292" y="6973"/>
                  </a:lnTo>
                  <a:lnTo>
                    <a:pt x="8162" y="7140"/>
                  </a:lnTo>
                  <a:lnTo>
                    <a:pt x="7865" y="7456"/>
                  </a:lnTo>
                  <a:lnTo>
                    <a:pt x="7512" y="7791"/>
                  </a:lnTo>
                  <a:lnTo>
                    <a:pt x="7121" y="8107"/>
                  </a:lnTo>
                  <a:lnTo>
                    <a:pt x="6693" y="8423"/>
                  </a:lnTo>
                  <a:lnTo>
                    <a:pt x="6247" y="8739"/>
                  </a:lnTo>
                  <a:lnTo>
                    <a:pt x="6247" y="8739"/>
                  </a:lnTo>
                  <a:lnTo>
                    <a:pt x="5578" y="9148"/>
                  </a:lnTo>
                  <a:lnTo>
                    <a:pt x="4909" y="9538"/>
                  </a:lnTo>
                  <a:lnTo>
                    <a:pt x="4277" y="9891"/>
                  </a:lnTo>
                  <a:lnTo>
                    <a:pt x="3700" y="10189"/>
                  </a:lnTo>
                  <a:lnTo>
                    <a:pt x="2808" y="10635"/>
                  </a:lnTo>
                  <a:lnTo>
                    <a:pt x="2455" y="10802"/>
                  </a:lnTo>
                  <a:lnTo>
                    <a:pt x="633" y="7735"/>
                  </a:lnTo>
                  <a:lnTo>
                    <a:pt x="0" y="6694"/>
                  </a:lnTo>
                  <a:lnTo>
                    <a:pt x="1004" y="5857"/>
                  </a:lnTo>
                  <a:lnTo>
                    <a:pt x="1004" y="5857"/>
                  </a:lnTo>
                  <a:lnTo>
                    <a:pt x="7809" y="186"/>
                  </a:lnTo>
                  <a:lnTo>
                    <a:pt x="8014" y="1"/>
                  </a:lnTo>
                  <a:lnTo>
                    <a:pt x="8014" y="1"/>
                  </a:lnTo>
                  <a:lnTo>
                    <a:pt x="8106" y="354"/>
                  </a:lnTo>
                  <a:lnTo>
                    <a:pt x="8106" y="354"/>
                  </a:lnTo>
                  <a:lnTo>
                    <a:pt x="8274" y="1060"/>
                  </a:lnTo>
                  <a:lnTo>
                    <a:pt x="8385" y="1506"/>
                  </a:lnTo>
                  <a:lnTo>
                    <a:pt x="8478" y="2027"/>
                  </a:lnTo>
                  <a:lnTo>
                    <a:pt x="8478" y="2027"/>
                  </a:lnTo>
                  <a:lnTo>
                    <a:pt x="8553" y="2510"/>
                  </a:lnTo>
                  <a:lnTo>
                    <a:pt x="8627" y="3012"/>
                  </a:lnTo>
                  <a:lnTo>
                    <a:pt x="8683" y="3533"/>
                  </a:lnTo>
                  <a:lnTo>
                    <a:pt x="8720" y="4072"/>
                  </a:lnTo>
                  <a:lnTo>
                    <a:pt x="8757" y="4611"/>
                  </a:lnTo>
                  <a:lnTo>
                    <a:pt x="8757" y="5150"/>
                  </a:lnTo>
                  <a:lnTo>
                    <a:pt x="8720" y="5690"/>
                  </a:lnTo>
                  <a:lnTo>
                    <a:pt x="8664" y="6192"/>
                  </a:lnTo>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29"/>
            <p:cNvSpPr/>
            <p:nvPr/>
          </p:nvSpPr>
          <p:spPr>
            <a:xfrm>
              <a:off x="4349375" y="4598850"/>
              <a:ext cx="85550" cy="192450"/>
            </a:xfrm>
            <a:custGeom>
              <a:rect b="b" l="l" r="r" t="t"/>
              <a:pathLst>
                <a:path extrusionOk="0" h="7698" w="3422">
                  <a:moveTo>
                    <a:pt x="3347" y="1"/>
                  </a:moveTo>
                  <a:lnTo>
                    <a:pt x="2715" y="354"/>
                  </a:lnTo>
                  <a:lnTo>
                    <a:pt x="0" y="1860"/>
                  </a:lnTo>
                  <a:lnTo>
                    <a:pt x="0" y="2213"/>
                  </a:lnTo>
                  <a:lnTo>
                    <a:pt x="0" y="3905"/>
                  </a:lnTo>
                  <a:lnTo>
                    <a:pt x="19" y="5151"/>
                  </a:lnTo>
                  <a:lnTo>
                    <a:pt x="75" y="6285"/>
                  </a:lnTo>
                  <a:lnTo>
                    <a:pt x="149" y="7698"/>
                  </a:lnTo>
                  <a:lnTo>
                    <a:pt x="670" y="7382"/>
                  </a:lnTo>
                  <a:lnTo>
                    <a:pt x="1190" y="7066"/>
                  </a:lnTo>
                  <a:lnTo>
                    <a:pt x="1116" y="6657"/>
                  </a:lnTo>
                  <a:lnTo>
                    <a:pt x="1079" y="6229"/>
                  </a:lnTo>
                  <a:lnTo>
                    <a:pt x="1042" y="5764"/>
                  </a:lnTo>
                  <a:lnTo>
                    <a:pt x="1023" y="5300"/>
                  </a:lnTo>
                  <a:lnTo>
                    <a:pt x="1023" y="4835"/>
                  </a:lnTo>
                  <a:lnTo>
                    <a:pt x="1042" y="4351"/>
                  </a:lnTo>
                  <a:lnTo>
                    <a:pt x="1060" y="3868"/>
                  </a:lnTo>
                  <a:lnTo>
                    <a:pt x="1116" y="3385"/>
                  </a:lnTo>
                  <a:lnTo>
                    <a:pt x="1134" y="3180"/>
                  </a:lnTo>
                  <a:lnTo>
                    <a:pt x="1172" y="2994"/>
                  </a:lnTo>
                  <a:lnTo>
                    <a:pt x="1265" y="2622"/>
                  </a:lnTo>
                  <a:lnTo>
                    <a:pt x="1395" y="2288"/>
                  </a:lnTo>
                  <a:lnTo>
                    <a:pt x="1562" y="1990"/>
                  </a:lnTo>
                  <a:lnTo>
                    <a:pt x="1729" y="1711"/>
                  </a:lnTo>
                  <a:lnTo>
                    <a:pt x="1934" y="1470"/>
                  </a:lnTo>
                  <a:lnTo>
                    <a:pt x="2138" y="1246"/>
                  </a:lnTo>
                  <a:lnTo>
                    <a:pt x="2343" y="1061"/>
                  </a:lnTo>
                  <a:lnTo>
                    <a:pt x="2547" y="893"/>
                  </a:lnTo>
                  <a:lnTo>
                    <a:pt x="2733" y="744"/>
                  </a:lnTo>
                  <a:lnTo>
                    <a:pt x="3087" y="521"/>
                  </a:lnTo>
                  <a:lnTo>
                    <a:pt x="3328" y="391"/>
                  </a:lnTo>
                  <a:lnTo>
                    <a:pt x="3421" y="354"/>
                  </a:lnTo>
                  <a:lnTo>
                    <a:pt x="334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29"/>
            <p:cNvSpPr/>
            <p:nvPr/>
          </p:nvSpPr>
          <p:spPr>
            <a:xfrm>
              <a:off x="4349375" y="4598850"/>
              <a:ext cx="85550" cy="192450"/>
            </a:xfrm>
            <a:custGeom>
              <a:rect b="b" l="l" r="r" t="t"/>
              <a:pathLst>
                <a:path extrusionOk="0" fill="none" h="7698" w="3422">
                  <a:moveTo>
                    <a:pt x="3347" y="1"/>
                  </a:moveTo>
                  <a:lnTo>
                    <a:pt x="2715" y="354"/>
                  </a:lnTo>
                  <a:lnTo>
                    <a:pt x="0" y="1860"/>
                  </a:lnTo>
                  <a:lnTo>
                    <a:pt x="0" y="1860"/>
                  </a:lnTo>
                  <a:lnTo>
                    <a:pt x="0" y="2213"/>
                  </a:lnTo>
                  <a:lnTo>
                    <a:pt x="0" y="2213"/>
                  </a:lnTo>
                  <a:lnTo>
                    <a:pt x="0" y="2213"/>
                  </a:lnTo>
                  <a:lnTo>
                    <a:pt x="0" y="2213"/>
                  </a:lnTo>
                  <a:lnTo>
                    <a:pt x="0" y="3905"/>
                  </a:lnTo>
                  <a:lnTo>
                    <a:pt x="19" y="5151"/>
                  </a:lnTo>
                  <a:lnTo>
                    <a:pt x="19" y="5151"/>
                  </a:lnTo>
                  <a:lnTo>
                    <a:pt x="75" y="6285"/>
                  </a:lnTo>
                  <a:lnTo>
                    <a:pt x="149" y="7698"/>
                  </a:lnTo>
                  <a:lnTo>
                    <a:pt x="149" y="7698"/>
                  </a:lnTo>
                  <a:lnTo>
                    <a:pt x="670" y="7382"/>
                  </a:lnTo>
                  <a:lnTo>
                    <a:pt x="1190" y="7066"/>
                  </a:lnTo>
                  <a:lnTo>
                    <a:pt x="1190" y="7066"/>
                  </a:lnTo>
                  <a:lnTo>
                    <a:pt x="1116" y="6657"/>
                  </a:lnTo>
                  <a:lnTo>
                    <a:pt x="1079" y="6229"/>
                  </a:lnTo>
                  <a:lnTo>
                    <a:pt x="1042" y="5764"/>
                  </a:lnTo>
                  <a:lnTo>
                    <a:pt x="1023" y="5300"/>
                  </a:lnTo>
                  <a:lnTo>
                    <a:pt x="1023" y="4835"/>
                  </a:lnTo>
                  <a:lnTo>
                    <a:pt x="1042" y="4351"/>
                  </a:lnTo>
                  <a:lnTo>
                    <a:pt x="1060" y="3868"/>
                  </a:lnTo>
                  <a:lnTo>
                    <a:pt x="1116" y="3385"/>
                  </a:lnTo>
                  <a:lnTo>
                    <a:pt x="1116" y="3385"/>
                  </a:lnTo>
                  <a:lnTo>
                    <a:pt x="1134" y="3180"/>
                  </a:lnTo>
                  <a:lnTo>
                    <a:pt x="1172" y="2994"/>
                  </a:lnTo>
                  <a:lnTo>
                    <a:pt x="1265" y="2622"/>
                  </a:lnTo>
                  <a:lnTo>
                    <a:pt x="1395" y="2288"/>
                  </a:lnTo>
                  <a:lnTo>
                    <a:pt x="1562" y="1990"/>
                  </a:lnTo>
                  <a:lnTo>
                    <a:pt x="1729" y="1711"/>
                  </a:lnTo>
                  <a:lnTo>
                    <a:pt x="1934" y="1470"/>
                  </a:lnTo>
                  <a:lnTo>
                    <a:pt x="2138" y="1246"/>
                  </a:lnTo>
                  <a:lnTo>
                    <a:pt x="2343" y="1061"/>
                  </a:lnTo>
                  <a:lnTo>
                    <a:pt x="2547" y="893"/>
                  </a:lnTo>
                  <a:lnTo>
                    <a:pt x="2733" y="744"/>
                  </a:lnTo>
                  <a:lnTo>
                    <a:pt x="3087" y="521"/>
                  </a:lnTo>
                  <a:lnTo>
                    <a:pt x="3328" y="391"/>
                  </a:lnTo>
                  <a:lnTo>
                    <a:pt x="3421" y="354"/>
                  </a:lnTo>
                  <a:lnTo>
                    <a:pt x="3421" y="354"/>
                  </a:lnTo>
                  <a:lnTo>
                    <a:pt x="33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29"/>
            <p:cNvSpPr/>
            <p:nvPr/>
          </p:nvSpPr>
          <p:spPr>
            <a:xfrm>
              <a:off x="3842275" y="4971625"/>
              <a:ext cx="534550" cy="403000"/>
            </a:xfrm>
            <a:custGeom>
              <a:rect b="b" l="l" r="r" t="t"/>
              <a:pathLst>
                <a:path extrusionOk="0" h="16120" w="21382">
                  <a:moveTo>
                    <a:pt x="15041" y="1"/>
                  </a:moveTo>
                  <a:lnTo>
                    <a:pt x="13647" y="38"/>
                  </a:lnTo>
                  <a:lnTo>
                    <a:pt x="12197" y="112"/>
                  </a:lnTo>
                  <a:lnTo>
                    <a:pt x="10710" y="205"/>
                  </a:lnTo>
                  <a:lnTo>
                    <a:pt x="9204" y="335"/>
                  </a:lnTo>
                  <a:lnTo>
                    <a:pt x="7735" y="484"/>
                  </a:lnTo>
                  <a:lnTo>
                    <a:pt x="6322" y="633"/>
                  </a:lnTo>
                  <a:lnTo>
                    <a:pt x="5002" y="800"/>
                  </a:lnTo>
                  <a:lnTo>
                    <a:pt x="2734" y="1079"/>
                  </a:lnTo>
                  <a:lnTo>
                    <a:pt x="1209" y="1302"/>
                  </a:lnTo>
                  <a:lnTo>
                    <a:pt x="633" y="1395"/>
                  </a:lnTo>
                  <a:lnTo>
                    <a:pt x="558" y="1841"/>
                  </a:lnTo>
                  <a:lnTo>
                    <a:pt x="465" y="2380"/>
                  </a:lnTo>
                  <a:lnTo>
                    <a:pt x="354" y="3068"/>
                  </a:lnTo>
                  <a:lnTo>
                    <a:pt x="242" y="3905"/>
                  </a:lnTo>
                  <a:lnTo>
                    <a:pt x="131" y="4834"/>
                  </a:lnTo>
                  <a:lnTo>
                    <a:pt x="56" y="5857"/>
                  </a:lnTo>
                  <a:lnTo>
                    <a:pt x="1" y="6935"/>
                  </a:lnTo>
                  <a:lnTo>
                    <a:pt x="1" y="7475"/>
                  </a:lnTo>
                  <a:lnTo>
                    <a:pt x="1" y="8032"/>
                  </a:lnTo>
                  <a:lnTo>
                    <a:pt x="19" y="8590"/>
                  </a:lnTo>
                  <a:lnTo>
                    <a:pt x="38" y="9129"/>
                  </a:lnTo>
                  <a:lnTo>
                    <a:pt x="94" y="9668"/>
                  </a:lnTo>
                  <a:lnTo>
                    <a:pt x="149" y="10208"/>
                  </a:lnTo>
                  <a:lnTo>
                    <a:pt x="242" y="10728"/>
                  </a:lnTo>
                  <a:lnTo>
                    <a:pt x="354" y="11211"/>
                  </a:lnTo>
                  <a:lnTo>
                    <a:pt x="484" y="11695"/>
                  </a:lnTo>
                  <a:lnTo>
                    <a:pt x="633" y="12160"/>
                  </a:lnTo>
                  <a:lnTo>
                    <a:pt x="819" y="12587"/>
                  </a:lnTo>
                  <a:lnTo>
                    <a:pt x="1023" y="12978"/>
                  </a:lnTo>
                  <a:lnTo>
                    <a:pt x="1135" y="13164"/>
                  </a:lnTo>
                  <a:lnTo>
                    <a:pt x="1265" y="13331"/>
                  </a:lnTo>
                  <a:lnTo>
                    <a:pt x="1395" y="13498"/>
                  </a:lnTo>
                  <a:lnTo>
                    <a:pt x="1525" y="13666"/>
                  </a:lnTo>
                  <a:lnTo>
                    <a:pt x="1674" y="13814"/>
                  </a:lnTo>
                  <a:lnTo>
                    <a:pt x="1823" y="13945"/>
                  </a:lnTo>
                  <a:lnTo>
                    <a:pt x="1990" y="14075"/>
                  </a:lnTo>
                  <a:lnTo>
                    <a:pt x="2157" y="14186"/>
                  </a:lnTo>
                  <a:lnTo>
                    <a:pt x="2566" y="14409"/>
                  </a:lnTo>
                  <a:lnTo>
                    <a:pt x="3031" y="14632"/>
                  </a:lnTo>
                  <a:lnTo>
                    <a:pt x="3552" y="14837"/>
                  </a:lnTo>
                  <a:lnTo>
                    <a:pt x="4109" y="15023"/>
                  </a:lnTo>
                  <a:lnTo>
                    <a:pt x="4723" y="15209"/>
                  </a:lnTo>
                  <a:lnTo>
                    <a:pt x="5374" y="15376"/>
                  </a:lnTo>
                  <a:lnTo>
                    <a:pt x="6062" y="15525"/>
                  </a:lnTo>
                  <a:lnTo>
                    <a:pt x="6787" y="15674"/>
                  </a:lnTo>
                  <a:lnTo>
                    <a:pt x="7530" y="15785"/>
                  </a:lnTo>
                  <a:lnTo>
                    <a:pt x="8293" y="15897"/>
                  </a:lnTo>
                  <a:lnTo>
                    <a:pt x="9073" y="15990"/>
                  </a:lnTo>
                  <a:lnTo>
                    <a:pt x="9854" y="16045"/>
                  </a:lnTo>
                  <a:lnTo>
                    <a:pt x="10654" y="16101"/>
                  </a:lnTo>
                  <a:lnTo>
                    <a:pt x="11453" y="16120"/>
                  </a:lnTo>
                  <a:lnTo>
                    <a:pt x="12253" y="16120"/>
                  </a:lnTo>
                  <a:lnTo>
                    <a:pt x="13034" y="16101"/>
                  </a:lnTo>
                  <a:lnTo>
                    <a:pt x="13052" y="16101"/>
                  </a:lnTo>
                  <a:lnTo>
                    <a:pt x="13573" y="16064"/>
                  </a:lnTo>
                  <a:lnTo>
                    <a:pt x="14112" y="16027"/>
                  </a:lnTo>
                  <a:lnTo>
                    <a:pt x="14632" y="15971"/>
                  </a:lnTo>
                  <a:lnTo>
                    <a:pt x="15134" y="15897"/>
                  </a:lnTo>
                  <a:lnTo>
                    <a:pt x="15636" y="15822"/>
                  </a:lnTo>
                  <a:lnTo>
                    <a:pt x="16120" y="15729"/>
                  </a:lnTo>
                  <a:lnTo>
                    <a:pt x="16585" y="15618"/>
                  </a:lnTo>
                  <a:lnTo>
                    <a:pt x="17031" y="15506"/>
                  </a:lnTo>
                  <a:lnTo>
                    <a:pt x="17458" y="15358"/>
                  </a:lnTo>
                  <a:lnTo>
                    <a:pt x="17886" y="15209"/>
                  </a:lnTo>
                  <a:lnTo>
                    <a:pt x="18276" y="15041"/>
                  </a:lnTo>
                  <a:lnTo>
                    <a:pt x="18630" y="14874"/>
                  </a:lnTo>
                  <a:lnTo>
                    <a:pt x="18983" y="14670"/>
                  </a:lnTo>
                  <a:lnTo>
                    <a:pt x="19299" y="14465"/>
                  </a:lnTo>
                  <a:lnTo>
                    <a:pt x="19578" y="14223"/>
                  </a:lnTo>
                  <a:lnTo>
                    <a:pt x="19838" y="13982"/>
                  </a:lnTo>
                  <a:lnTo>
                    <a:pt x="19987" y="13814"/>
                  </a:lnTo>
                  <a:lnTo>
                    <a:pt x="20117" y="13647"/>
                  </a:lnTo>
                  <a:lnTo>
                    <a:pt x="20247" y="13480"/>
                  </a:lnTo>
                  <a:lnTo>
                    <a:pt x="20377" y="13294"/>
                  </a:lnTo>
                  <a:lnTo>
                    <a:pt x="20582" y="12903"/>
                  </a:lnTo>
                  <a:lnTo>
                    <a:pt x="20786" y="12476"/>
                  </a:lnTo>
                  <a:lnTo>
                    <a:pt x="20935" y="12030"/>
                  </a:lnTo>
                  <a:lnTo>
                    <a:pt x="21065" y="11565"/>
                  </a:lnTo>
                  <a:lnTo>
                    <a:pt x="21177" y="11063"/>
                  </a:lnTo>
                  <a:lnTo>
                    <a:pt x="21251" y="10561"/>
                  </a:lnTo>
                  <a:lnTo>
                    <a:pt x="21326" y="10059"/>
                  </a:lnTo>
                  <a:lnTo>
                    <a:pt x="21363" y="9520"/>
                  </a:lnTo>
                  <a:lnTo>
                    <a:pt x="21381" y="8999"/>
                  </a:lnTo>
                  <a:lnTo>
                    <a:pt x="21381" y="8460"/>
                  </a:lnTo>
                  <a:lnTo>
                    <a:pt x="21381" y="7921"/>
                  </a:lnTo>
                  <a:lnTo>
                    <a:pt x="21363" y="7382"/>
                  </a:lnTo>
                  <a:lnTo>
                    <a:pt x="21326" y="6842"/>
                  </a:lnTo>
                  <a:lnTo>
                    <a:pt x="21270" y="6303"/>
                  </a:lnTo>
                  <a:lnTo>
                    <a:pt x="21140" y="5281"/>
                  </a:lnTo>
                  <a:lnTo>
                    <a:pt x="20991" y="4332"/>
                  </a:lnTo>
                  <a:lnTo>
                    <a:pt x="20842" y="3440"/>
                  </a:lnTo>
                  <a:lnTo>
                    <a:pt x="20675" y="2678"/>
                  </a:lnTo>
                  <a:lnTo>
                    <a:pt x="20545" y="2046"/>
                  </a:lnTo>
                  <a:lnTo>
                    <a:pt x="20415" y="1562"/>
                  </a:lnTo>
                  <a:lnTo>
                    <a:pt x="20303" y="1135"/>
                  </a:lnTo>
                  <a:lnTo>
                    <a:pt x="20266" y="1060"/>
                  </a:lnTo>
                  <a:lnTo>
                    <a:pt x="20229" y="986"/>
                  </a:lnTo>
                  <a:lnTo>
                    <a:pt x="20173" y="893"/>
                  </a:lnTo>
                  <a:lnTo>
                    <a:pt x="20098" y="819"/>
                  </a:lnTo>
                  <a:lnTo>
                    <a:pt x="19931" y="688"/>
                  </a:lnTo>
                  <a:lnTo>
                    <a:pt x="19727" y="577"/>
                  </a:lnTo>
                  <a:lnTo>
                    <a:pt x="19485" y="465"/>
                  </a:lnTo>
                  <a:lnTo>
                    <a:pt x="19187" y="372"/>
                  </a:lnTo>
                  <a:lnTo>
                    <a:pt x="18853" y="279"/>
                  </a:lnTo>
                  <a:lnTo>
                    <a:pt x="18500" y="205"/>
                  </a:lnTo>
                  <a:lnTo>
                    <a:pt x="18016" y="131"/>
                  </a:lnTo>
                  <a:lnTo>
                    <a:pt x="17496" y="75"/>
                  </a:lnTo>
                  <a:lnTo>
                    <a:pt x="16938" y="38"/>
                  </a:lnTo>
                  <a:lnTo>
                    <a:pt x="16324" y="19"/>
                  </a:lnTo>
                  <a:lnTo>
                    <a:pt x="15692" y="1"/>
                  </a:lnTo>
                  <a:close/>
                </a:path>
              </a:pathLst>
            </a:custGeom>
            <a:solidFill>
              <a:srgbClr val="0D00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29"/>
            <p:cNvSpPr/>
            <p:nvPr/>
          </p:nvSpPr>
          <p:spPr>
            <a:xfrm>
              <a:off x="3842275" y="4971625"/>
              <a:ext cx="534550" cy="403000"/>
            </a:xfrm>
            <a:custGeom>
              <a:rect b="b" l="l" r="r" t="t"/>
              <a:pathLst>
                <a:path extrusionOk="0" fill="none" h="16120" w="21382">
                  <a:moveTo>
                    <a:pt x="19838" y="13982"/>
                  </a:moveTo>
                  <a:lnTo>
                    <a:pt x="19838" y="13982"/>
                  </a:lnTo>
                  <a:lnTo>
                    <a:pt x="19578" y="14223"/>
                  </a:lnTo>
                  <a:lnTo>
                    <a:pt x="19299" y="14465"/>
                  </a:lnTo>
                  <a:lnTo>
                    <a:pt x="18983" y="14670"/>
                  </a:lnTo>
                  <a:lnTo>
                    <a:pt x="18630" y="14874"/>
                  </a:lnTo>
                  <a:lnTo>
                    <a:pt x="18276" y="15041"/>
                  </a:lnTo>
                  <a:lnTo>
                    <a:pt x="17886" y="15209"/>
                  </a:lnTo>
                  <a:lnTo>
                    <a:pt x="17458" y="15358"/>
                  </a:lnTo>
                  <a:lnTo>
                    <a:pt x="17031" y="15506"/>
                  </a:lnTo>
                  <a:lnTo>
                    <a:pt x="16585" y="15618"/>
                  </a:lnTo>
                  <a:lnTo>
                    <a:pt x="16120" y="15729"/>
                  </a:lnTo>
                  <a:lnTo>
                    <a:pt x="15636" y="15822"/>
                  </a:lnTo>
                  <a:lnTo>
                    <a:pt x="15134" y="15897"/>
                  </a:lnTo>
                  <a:lnTo>
                    <a:pt x="14632" y="15971"/>
                  </a:lnTo>
                  <a:lnTo>
                    <a:pt x="14112" y="16027"/>
                  </a:lnTo>
                  <a:lnTo>
                    <a:pt x="13573" y="16064"/>
                  </a:lnTo>
                  <a:lnTo>
                    <a:pt x="13052" y="16101"/>
                  </a:lnTo>
                  <a:lnTo>
                    <a:pt x="13034" y="16101"/>
                  </a:lnTo>
                  <a:lnTo>
                    <a:pt x="13034" y="16101"/>
                  </a:lnTo>
                  <a:lnTo>
                    <a:pt x="12253" y="16120"/>
                  </a:lnTo>
                  <a:lnTo>
                    <a:pt x="11453" y="16120"/>
                  </a:lnTo>
                  <a:lnTo>
                    <a:pt x="10654" y="16101"/>
                  </a:lnTo>
                  <a:lnTo>
                    <a:pt x="9854" y="16045"/>
                  </a:lnTo>
                  <a:lnTo>
                    <a:pt x="9073" y="15990"/>
                  </a:lnTo>
                  <a:lnTo>
                    <a:pt x="8293" y="15897"/>
                  </a:lnTo>
                  <a:lnTo>
                    <a:pt x="7530" y="15785"/>
                  </a:lnTo>
                  <a:lnTo>
                    <a:pt x="6787" y="15674"/>
                  </a:lnTo>
                  <a:lnTo>
                    <a:pt x="6062" y="15525"/>
                  </a:lnTo>
                  <a:lnTo>
                    <a:pt x="5374" y="15376"/>
                  </a:lnTo>
                  <a:lnTo>
                    <a:pt x="4723" y="15209"/>
                  </a:lnTo>
                  <a:lnTo>
                    <a:pt x="4109" y="15023"/>
                  </a:lnTo>
                  <a:lnTo>
                    <a:pt x="3552" y="14837"/>
                  </a:lnTo>
                  <a:lnTo>
                    <a:pt x="3031" y="14632"/>
                  </a:lnTo>
                  <a:lnTo>
                    <a:pt x="2566" y="14409"/>
                  </a:lnTo>
                  <a:lnTo>
                    <a:pt x="2157" y="14186"/>
                  </a:lnTo>
                  <a:lnTo>
                    <a:pt x="2157" y="14186"/>
                  </a:lnTo>
                  <a:lnTo>
                    <a:pt x="1990" y="14075"/>
                  </a:lnTo>
                  <a:lnTo>
                    <a:pt x="1823" y="13945"/>
                  </a:lnTo>
                  <a:lnTo>
                    <a:pt x="1674" y="13814"/>
                  </a:lnTo>
                  <a:lnTo>
                    <a:pt x="1525" y="13666"/>
                  </a:lnTo>
                  <a:lnTo>
                    <a:pt x="1395" y="13498"/>
                  </a:lnTo>
                  <a:lnTo>
                    <a:pt x="1265" y="13331"/>
                  </a:lnTo>
                  <a:lnTo>
                    <a:pt x="1135" y="13164"/>
                  </a:lnTo>
                  <a:lnTo>
                    <a:pt x="1023" y="12978"/>
                  </a:lnTo>
                  <a:lnTo>
                    <a:pt x="819" y="12587"/>
                  </a:lnTo>
                  <a:lnTo>
                    <a:pt x="633" y="12160"/>
                  </a:lnTo>
                  <a:lnTo>
                    <a:pt x="484" y="11695"/>
                  </a:lnTo>
                  <a:lnTo>
                    <a:pt x="354" y="11211"/>
                  </a:lnTo>
                  <a:lnTo>
                    <a:pt x="242" y="10728"/>
                  </a:lnTo>
                  <a:lnTo>
                    <a:pt x="149" y="10208"/>
                  </a:lnTo>
                  <a:lnTo>
                    <a:pt x="94" y="9668"/>
                  </a:lnTo>
                  <a:lnTo>
                    <a:pt x="38" y="9129"/>
                  </a:lnTo>
                  <a:lnTo>
                    <a:pt x="19" y="8590"/>
                  </a:lnTo>
                  <a:lnTo>
                    <a:pt x="1" y="8032"/>
                  </a:lnTo>
                  <a:lnTo>
                    <a:pt x="1" y="7475"/>
                  </a:lnTo>
                  <a:lnTo>
                    <a:pt x="1" y="6935"/>
                  </a:lnTo>
                  <a:lnTo>
                    <a:pt x="56" y="5857"/>
                  </a:lnTo>
                  <a:lnTo>
                    <a:pt x="131" y="4834"/>
                  </a:lnTo>
                  <a:lnTo>
                    <a:pt x="242" y="3905"/>
                  </a:lnTo>
                  <a:lnTo>
                    <a:pt x="354" y="3068"/>
                  </a:lnTo>
                  <a:lnTo>
                    <a:pt x="465" y="2380"/>
                  </a:lnTo>
                  <a:lnTo>
                    <a:pt x="558" y="1841"/>
                  </a:lnTo>
                  <a:lnTo>
                    <a:pt x="633" y="1395"/>
                  </a:lnTo>
                  <a:lnTo>
                    <a:pt x="633" y="1395"/>
                  </a:lnTo>
                  <a:lnTo>
                    <a:pt x="1209" y="1302"/>
                  </a:lnTo>
                  <a:lnTo>
                    <a:pt x="2734" y="1079"/>
                  </a:lnTo>
                  <a:lnTo>
                    <a:pt x="5002" y="800"/>
                  </a:lnTo>
                  <a:lnTo>
                    <a:pt x="6322" y="633"/>
                  </a:lnTo>
                  <a:lnTo>
                    <a:pt x="7735" y="484"/>
                  </a:lnTo>
                  <a:lnTo>
                    <a:pt x="9204" y="335"/>
                  </a:lnTo>
                  <a:lnTo>
                    <a:pt x="10710" y="205"/>
                  </a:lnTo>
                  <a:lnTo>
                    <a:pt x="12197" y="112"/>
                  </a:lnTo>
                  <a:lnTo>
                    <a:pt x="13647" y="38"/>
                  </a:lnTo>
                  <a:lnTo>
                    <a:pt x="15041" y="1"/>
                  </a:lnTo>
                  <a:lnTo>
                    <a:pt x="15692" y="1"/>
                  </a:lnTo>
                  <a:lnTo>
                    <a:pt x="16324" y="19"/>
                  </a:lnTo>
                  <a:lnTo>
                    <a:pt x="16938" y="38"/>
                  </a:lnTo>
                  <a:lnTo>
                    <a:pt x="17496" y="75"/>
                  </a:lnTo>
                  <a:lnTo>
                    <a:pt x="18016" y="131"/>
                  </a:lnTo>
                  <a:lnTo>
                    <a:pt x="18500" y="205"/>
                  </a:lnTo>
                  <a:lnTo>
                    <a:pt x="18500" y="205"/>
                  </a:lnTo>
                  <a:lnTo>
                    <a:pt x="18853" y="279"/>
                  </a:lnTo>
                  <a:lnTo>
                    <a:pt x="19187" y="372"/>
                  </a:lnTo>
                  <a:lnTo>
                    <a:pt x="19485" y="465"/>
                  </a:lnTo>
                  <a:lnTo>
                    <a:pt x="19727" y="577"/>
                  </a:lnTo>
                  <a:lnTo>
                    <a:pt x="19931" y="688"/>
                  </a:lnTo>
                  <a:lnTo>
                    <a:pt x="20098" y="819"/>
                  </a:lnTo>
                  <a:lnTo>
                    <a:pt x="20173" y="893"/>
                  </a:lnTo>
                  <a:lnTo>
                    <a:pt x="20229" y="986"/>
                  </a:lnTo>
                  <a:lnTo>
                    <a:pt x="20266" y="1060"/>
                  </a:lnTo>
                  <a:lnTo>
                    <a:pt x="20303" y="1135"/>
                  </a:lnTo>
                  <a:lnTo>
                    <a:pt x="20303" y="1135"/>
                  </a:lnTo>
                  <a:lnTo>
                    <a:pt x="20415" y="1562"/>
                  </a:lnTo>
                  <a:lnTo>
                    <a:pt x="20545" y="2046"/>
                  </a:lnTo>
                  <a:lnTo>
                    <a:pt x="20675" y="2678"/>
                  </a:lnTo>
                  <a:lnTo>
                    <a:pt x="20842" y="3440"/>
                  </a:lnTo>
                  <a:lnTo>
                    <a:pt x="20991" y="4332"/>
                  </a:lnTo>
                  <a:lnTo>
                    <a:pt x="21140" y="5281"/>
                  </a:lnTo>
                  <a:lnTo>
                    <a:pt x="21270" y="6303"/>
                  </a:lnTo>
                  <a:lnTo>
                    <a:pt x="21326" y="6842"/>
                  </a:lnTo>
                  <a:lnTo>
                    <a:pt x="21363" y="7382"/>
                  </a:lnTo>
                  <a:lnTo>
                    <a:pt x="21381" y="7921"/>
                  </a:lnTo>
                  <a:lnTo>
                    <a:pt x="21381" y="8460"/>
                  </a:lnTo>
                  <a:lnTo>
                    <a:pt x="21381" y="8999"/>
                  </a:lnTo>
                  <a:lnTo>
                    <a:pt x="21363" y="9520"/>
                  </a:lnTo>
                  <a:lnTo>
                    <a:pt x="21326" y="10059"/>
                  </a:lnTo>
                  <a:lnTo>
                    <a:pt x="21251" y="10561"/>
                  </a:lnTo>
                  <a:lnTo>
                    <a:pt x="21177" y="11063"/>
                  </a:lnTo>
                  <a:lnTo>
                    <a:pt x="21065" y="11565"/>
                  </a:lnTo>
                  <a:lnTo>
                    <a:pt x="20935" y="12030"/>
                  </a:lnTo>
                  <a:lnTo>
                    <a:pt x="20786" y="12476"/>
                  </a:lnTo>
                  <a:lnTo>
                    <a:pt x="20582" y="12903"/>
                  </a:lnTo>
                  <a:lnTo>
                    <a:pt x="20377" y="13294"/>
                  </a:lnTo>
                  <a:lnTo>
                    <a:pt x="20247" y="13480"/>
                  </a:lnTo>
                  <a:lnTo>
                    <a:pt x="20117" y="13647"/>
                  </a:lnTo>
                  <a:lnTo>
                    <a:pt x="19987" y="13814"/>
                  </a:lnTo>
                  <a:lnTo>
                    <a:pt x="19838" y="139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29"/>
            <p:cNvSpPr/>
            <p:nvPr/>
          </p:nvSpPr>
          <p:spPr>
            <a:xfrm>
              <a:off x="3190175" y="4916325"/>
              <a:ext cx="667000" cy="459700"/>
            </a:xfrm>
            <a:custGeom>
              <a:rect b="b" l="l" r="r" t="t"/>
              <a:pathLst>
                <a:path extrusionOk="0" h="18388" w="26680">
                  <a:moveTo>
                    <a:pt x="22125" y="0"/>
                  </a:moveTo>
                  <a:lnTo>
                    <a:pt x="21901" y="19"/>
                  </a:lnTo>
                  <a:lnTo>
                    <a:pt x="21474" y="74"/>
                  </a:lnTo>
                  <a:lnTo>
                    <a:pt x="21083" y="149"/>
                  </a:lnTo>
                  <a:lnTo>
                    <a:pt x="20749" y="260"/>
                  </a:lnTo>
                  <a:lnTo>
                    <a:pt x="20470" y="353"/>
                  </a:lnTo>
                  <a:lnTo>
                    <a:pt x="20247" y="446"/>
                  </a:lnTo>
                  <a:lnTo>
                    <a:pt x="20079" y="521"/>
                  </a:lnTo>
                  <a:lnTo>
                    <a:pt x="19689" y="595"/>
                  </a:lnTo>
                  <a:lnTo>
                    <a:pt x="19224" y="707"/>
                  </a:lnTo>
                  <a:lnTo>
                    <a:pt x="18666" y="837"/>
                  </a:lnTo>
                  <a:lnTo>
                    <a:pt x="18053" y="1004"/>
                  </a:lnTo>
                  <a:lnTo>
                    <a:pt x="17384" y="1209"/>
                  </a:lnTo>
                  <a:lnTo>
                    <a:pt x="16640" y="1450"/>
                  </a:lnTo>
                  <a:lnTo>
                    <a:pt x="15859" y="1729"/>
                  </a:lnTo>
                  <a:lnTo>
                    <a:pt x="15041" y="2008"/>
                  </a:lnTo>
                  <a:lnTo>
                    <a:pt x="14186" y="2343"/>
                  </a:lnTo>
                  <a:lnTo>
                    <a:pt x="13293" y="2677"/>
                  </a:lnTo>
                  <a:lnTo>
                    <a:pt x="12382" y="3049"/>
                  </a:lnTo>
                  <a:lnTo>
                    <a:pt x="11453" y="3440"/>
                  </a:lnTo>
                  <a:lnTo>
                    <a:pt x="10523" y="3867"/>
                  </a:lnTo>
                  <a:lnTo>
                    <a:pt x="9594" y="4295"/>
                  </a:lnTo>
                  <a:lnTo>
                    <a:pt x="8664" y="4760"/>
                  </a:lnTo>
                  <a:lnTo>
                    <a:pt x="7753" y="5224"/>
                  </a:lnTo>
                  <a:lnTo>
                    <a:pt x="6861" y="5708"/>
                  </a:lnTo>
                  <a:lnTo>
                    <a:pt x="5987" y="6210"/>
                  </a:lnTo>
                  <a:lnTo>
                    <a:pt x="5150" y="6730"/>
                  </a:lnTo>
                  <a:lnTo>
                    <a:pt x="4351" y="7270"/>
                  </a:lnTo>
                  <a:lnTo>
                    <a:pt x="3588" y="7809"/>
                  </a:lnTo>
                  <a:lnTo>
                    <a:pt x="2901" y="8348"/>
                  </a:lnTo>
                  <a:lnTo>
                    <a:pt x="2566" y="8627"/>
                  </a:lnTo>
                  <a:lnTo>
                    <a:pt x="2250" y="8906"/>
                  </a:lnTo>
                  <a:lnTo>
                    <a:pt x="1952" y="9185"/>
                  </a:lnTo>
                  <a:lnTo>
                    <a:pt x="1673" y="9482"/>
                  </a:lnTo>
                  <a:lnTo>
                    <a:pt x="1413" y="9761"/>
                  </a:lnTo>
                  <a:lnTo>
                    <a:pt x="1172" y="10040"/>
                  </a:lnTo>
                  <a:lnTo>
                    <a:pt x="948" y="10337"/>
                  </a:lnTo>
                  <a:lnTo>
                    <a:pt x="744" y="10616"/>
                  </a:lnTo>
                  <a:lnTo>
                    <a:pt x="577" y="10914"/>
                  </a:lnTo>
                  <a:lnTo>
                    <a:pt x="409" y="11192"/>
                  </a:lnTo>
                  <a:lnTo>
                    <a:pt x="279" y="11490"/>
                  </a:lnTo>
                  <a:lnTo>
                    <a:pt x="168" y="11769"/>
                  </a:lnTo>
                  <a:lnTo>
                    <a:pt x="93" y="12066"/>
                  </a:lnTo>
                  <a:lnTo>
                    <a:pt x="37" y="12345"/>
                  </a:lnTo>
                  <a:lnTo>
                    <a:pt x="0" y="12643"/>
                  </a:lnTo>
                  <a:lnTo>
                    <a:pt x="0" y="12922"/>
                  </a:lnTo>
                  <a:lnTo>
                    <a:pt x="19" y="13219"/>
                  </a:lnTo>
                  <a:lnTo>
                    <a:pt x="75" y="13498"/>
                  </a:lnTo>
                  <a:lnTo>
                    <a:pt x="149" y="13777"/>
                  </a:lnTo>
                  <a:lnTo>
                    <a:pt x="279" y="14074"/>
                  </a:lnTo>
                  <a:lnTo>
                    <a:pt x="353" y="14223"/>
                  </a:lnTo>
                  <a:lnTo>
                    <a:pt x="446" y="14390"/>
                  </a:lnTo>
                  <a:lnTo>
                    <a:pt x="558" y="14539"/>
                  </a:lnTo>
                  <a:lnTo>
                    <a:pt x="688" y="14688"/>
                  </a:lnTo>
                  <a:lnTo>
                    <a:pt x="837" y="14836"/>
                  </a:lnTo>
                  <a:lnTo>
                    <a:pt x="986" y="14985"/>
                  </a:lnTo>
                  <a:lnTo>
                    <a:pt x="1339" y="15264"/>
                  </a:lnTo>
                  <a:lnTo>
                    <a:pt x="1729" y="15543"/>
                  </a:lnTo>
                  <a:lnTo>
                    <a:pt x="2175" y="15803"/>
                  </a:lnTo>
                  <a:lnTo>
                    <a:pt x="2659" y="16064"/>
                  </a:lnTo>
                  <a:lnTo>
                    <a:pt x="3198" y="16305"/>
                  </a:lnTo>
                  <a:lnTo>
                    <a:pt x="3756" y="16547"/>
                  </a:lnTo>
                  <a:lnTo>
                    <a:pt x="4369" y="16751"/>
                  </a:lnTo>
                  <a:lnTo>
                    <a:pt x="4983" y="16975"/>
                  </a:lnTo>
                  <a:lnTo>
                    <a:pt x="5652" y="17160"/>
                  </a:lnTo>
                  <a:lnTo>
                    <a:pt x="6321" y="17346"/>
                  </a:lnTo>
                  <a:lnTo>
                    <a:pt x="7028" y="17514"/>
                  </a:lnTo>
                  <a:lnTo>
                    <a:pt x="7753" y="17662"/>
                  </a:lnTo>
                  <a:lnTo>
                    <a:pt x="8478" y="17811"/>
                  </a:lnTo>
                  <a:lnTo>
                    <a:pt x="9222" y="17941"/>
                  </a:lnTo>
                  <a:lnTo>
                    <a:pt x="9965" y="18053"/>
                  </a:lnTo>
                  <a:lnTo>
                    <a:pt x="10709" y="18146"/>
                  </a:lnTo>
                  <a:lnTo>
                    <a:pt x="11471" y="18220"/>
                  </a:lnTo>
                  <a:lnTo>
                    <a:pt x="12215" y="18295"/>
                  </a:lnTo>
                  <a:lnTo>
                    <a:pt x="12959" y="18332"/>
                  </a:lnTo>
                  <a:lnTo>
                    <a:pt x="13684" y="18369"/>
                  </a:lnTo>
                  <a:lnTo>
                    <a:pt x="14409" y="18388"/>
                  </a:lnTo>
                  <a:lnTo>
                    <a:pt x="15097" y="18388"/>
                  </a:lnTo>
                  <a:lnTo>
                    <a:pt x="15785" y="18350"/>
                  </a:lnTo>
                  <a:lnTo>
                    <a:pt x="16435" y="18313"/>
                  </a:lnTo>
                  <a:lnTo>
                    <a:pt x="17068" y="18257"/>
                  </a:lnTo>
                  <a:lnTo>
                    <a:pt x="17663" y="18183"/>
                  </a:lnTo>
                  <a:lnTo>
                    <a:pt x="18239" y="18090"/>
                  </a:lnTo>
                  <a:lnTo>
                    <a:pt x="18759" y="17960"/>
                  </a:lnTo>
                  <a:lnTo>
                    <a:pt x="19243" y="17830"/>
                  </a:lnTo>
                  <a:lnTo>
                    <a:pt x="19708" y="17662"/>
                  </a:lnTo>
                  <a:lnTo>
                    <a:pt x="20172" y="17439"/>
                  </a:lnTo>
                  <a:lnTo>
                    <a:pt x="20619" y="17198"/>
                  </a:lnTo>
                  <a:lnTo>
                    <a:pt x="21046" y="16919"/>
                  </a:lnTo>
                  <a:lnTo>
                    <a:pt x="21474" y="16584"/>
                  </a:lnTo>
                  <a:lnTo>
                    <a:pt x="21901" y="16231"/>
                  </a:lnTo>
                  <a:lnTo>
                    <a:pt x="22310" y="15859"/>
                  </a:lnTo>
                  <a:lnTo>
                    <a:pt x="22701" y="15450"/>
                  </a:lnTo>
                  <a:lnTo>
                    <a:pt x="23091" y="15004"/>
                  </a:lnTo>
                  <a:lnTo>
                    <a:pt x="23463" y="14539"/>
                  </a:lnTo>
                  <a:lnTo>
                    <a:pt x="23816" y="14056"/>
                  </a:lnTo>
                  <a:lnTo>
                    <a:pt x="24151" y="13554"/>
                  </a:lnTo>
                  <a:lnTo>
                    <a:pt x="24467" y="13033"/>
                  </a:lnTo>
                  <a:lnTo>
                    <a:pt x="24765" y="12494"/>
                  </a:lnTo>
                  <a:lnTo>
                    <a:pt x="25062" y="11955"/>
                  </a:lnTo>
                  <a:lnTo>
                    <a:pt x="25322" y="11397"/>
                  </a:lnTo>
                  <a:lnTo>
                    <a:pt x="25564" y="10839"/>
                  </a:lnTo>
                  <a:lnTo>
                    <a:pt x="25787" y="10263"/>
                  </a:lnTo>
                  <a:lnTo>
                    <a:pt x="25992" y="9687"/>
                  </a:lnTo>
                  <a:lnTo>
                    <a:pt x="26159" y="9110"/>
                  </a:lnTo>
                  <a:lnTo>
                    <a:pt x="26308" y="8534"/>
                  </a:lnTo>
                  <a:lnTo>
                    <a:pt x="26438" y="7957"/>
                  </a:lnTo>
                  <a:lnTo>
                    <a:pt x="26549" y="7381"/>
                  </a:lnTo>
                  <a:lnTo>
                    <a:pt x="26624" y="6823"/>
                  </a:lnTo>
                  <a:lnTo>
                    <a:pt x="26661" y="6266"/>
                  </a:lnTo>
                  <a:lnTo>
                    <a:pt x="26680" y="5708"/>
                  </a:lnTo>
                  <a:lnTo>
                    <a:pt x="26680" y="5187"/>
                  </a:lnTo>
                  <a:lnTo>
                    <a:pt x="26642" y="4667"/>
                  </a:lnTo>
                  <a:lnTo>
                    <a:pt x="26568" y="4165"/>
                  </a:lnTo>
                  <a:lnTo>
                    <a:pt x="26456" y="3700"/>
                  </a:lnTo>
                  <a:lnTo>
                    <a:pt x="26326" y="3235"/>
                  </a:lnTo>
                  <a:lnTo>
                    <a:pt x="26159" y="2807"/>
                  </a:lnTo>
                  <a:lnTo>
                    <a:pt x="25955" y="2417"/>
                  </a:lnTo>
                  <a:lnTo>
                    <a:pt x="25750" y="2045"/>
                  </a:lnTo>
                  <a:lnTo>
                    <a:pt x="25545" y="1729"/>
                  </a:lnTo>
                  <a:lnTo>
                    <a:pt x="25304" y="1432"/>
                  </a:lnTo>
                  <a:lnTo>
                    <a:pt x="25081" y="1171"/>
                  </a:lnTo>
                  <a:lnTo>
                    <a:pt x="24839" y="948"/>
                  </a:lnTo>
                  <a:lnTo>
                    <a:pt x="24597" y="744"/>
                  </a:lnTo>
                  <a:lnTo>
                    <a:pt x="24356" y="576"/>
                  </a:lnTo>
                  <a:lnTo>
                    <a:pt x="24095" y="428"/>
                  </a:lnTo>
                  <a:lnTo>
                    <a:pt x="23854" y="298"/>
                  </a:lnTo>
                  <a:lnTo>
                    <a:pt x="23593" y="205"/>
                  </a:lnTo>
                  <a:lnTo>
                    <a:pt x="23352" y="130"/>
                  </a:lnTo>
                  <a:lnTo>
                    <a:pt x="23091" y="74"/>
                  </a:lnTo>
                  <a:lnTo>
                    <a:pt x="22850" y="37"/>
                  </a:lnTo>
                  <a:lnTo>
                    <a:pt x="22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29"/>
            <p:cNvSpPr/>
            <p:nvPr/>
          </p:nvSpPr>
          <p:spPr>
            <a:xfrm>
              <a:off x="3190175" y="4916325"/>
              <a:ext cx="667000" cy="459700"/>
            </a:xfrm>
            <a:custGeom>
              <a:rect b="b" l="l" r="r" t="t"/>
              <a:pathLst>
                <a:path extrusionOk="0" fill="none" h="18388" w="26680">
                  <a:moveTo>
                    <a:pt x="20079" y="521"/>
                  </a:moveTo>
                  <a:lnTo>
                    <a:pt x="20079" y="521"/>
                  </a:lnTo>
                  <a:lnTo>
                    <a:pt x="20247" y="446"/>
                  </a:lnTo>
                  <a:lnTo>
                    <a:pt x="20470" y="353"/>
                  </a:lnTo>
                  <a:lnTo>
                    <a:pt x="20749" y="260"/>
                  </a:lnTo>
                  <a:lnTo>
                    <a:pt x="21083" y="149"/>
                  </a:lnTo>
                  <a:lnTo>
                    <a:pt x="21474" y="74"/>
                  </a:lnTo>
                  <a:lnTo>
                    <a:pt x="21901" y="19"/>
                  </a:lnTo>
                  <a:lnTo>
                    <a:pt x="22125" y="0"/>
                  </a:lnTo>
                  <a:lnTo>
                    <a:pt x="22366" y="0"/>
                  </a:lnTo>
                  <a:lnTo>
                    <a:pt x="22608" y="0"/>
                  </a:lnTo>
                  <a:lnTo>
                    <a:pt x="22850" y="37"/>
                  </a:lnTo>
                  <a:lnTo>
                    <a:pt x="23091" y="74"/>
                  </a:lnTo>
                  <a:lnTo>
                    <a:pt x="23352" y="130"/>
                  </a:lnTo>
                  <a:lnTo>
                    <a:pt x="23593" y="205"/>
                  </a:lnTo>
                  <a:lnTo>
                    <a:pt x="23854" y="298"/>
                  </a:lnTo>
                  <a:lnTo>
                    <a:pt x="24095" y="428"/>
                  </a:lnTo>
                  <a:lnTo>
                    <a:pt x="24356" y="576"/>
                  </a:lnTo>
                  <a:lnTo>
                    <a:pt x="24597" y="744"/>
                  </a:lnTo>
                  <a:lnTo>
                    <a:pt x="24839" y="948"/>
                  </a:lnTo>
                  <a:lnTo>
                    <a:pt x="25081" y="1171"/>
                  </a:lnTo>
                  <a:lnTo>
                    <a:pt x="25304" y="1432"/>
                  </a:lnTo>
                  <a:lnTo>
                    <a:pt x="25545" y="1729"/>
                  </a:lnTo>
                  <a:lnTo>
                    <a:pt x="25750" y="2045"/>
                  </a:lnTo>
                  <a:lnTo>
                    <a:pt x="25955" y="2417"/>
                  </a:lnTo>
                  <a:lnTo>
                    <a:pt x="26159" y="2807"/>
                  </a:lnTo>
                  <a:lnTo>
                    <a:pt x="26159" y="2807"/>
                  </a:lnTo>
                  <a:lnTo>
                    <a:pt x="26326" y="3235"/>
                  </a:lnTo>
                  <a:lnTo>
                    <a:pt x="26456" y="3700"/>
                  </a:lnTo>
                  <a:lnTo>
                    <a:pt x="26568" y="4165"/>
                  </a:lnTo>
                  <a:lnTo>
                    <a:pt x="26642" y="4667"/>
                  </a:lnTo>
                  <a:lnTo>
                    <a:pt x="26680" y="5187"/>
                  </a:lnTo>
                  <a:lnTo>
                    <a:pt x="26680" y="5708"/>
                  </a:lnTo>
                  <a:lnTo>
                    <a:pt x="26661" y="6266"/>
                  </a:lnTo>
                  <a:lnTo>
                    <a:pt x="26624" y="6823"/>
                  </a:lnTo>
                  <a:lnTo>
                    <a:pt x="26549" y="7381"/>
                  </a:lnTo>
                  <a:lnTo>
                    <a:pt x="26438" y="7957"/>
                  </a:lnTo>
                  <a:lnTo>
                    <a:pt x="26308" y="8534"/>
                  </a:lnTo>
                  <a:lnTo>
                    <a:pt x="26159" y="9110"/>
                  </a:lnTo>
                  <a:lnTo>
                    <a:pt x="25992" y="9687"/>
                  </a:lnTo>
                  <a:lnTo>
                    <a:pt x="25787" y="10263"/>
                  </a:lnTo>
                  <a:lnTo>
                    <a:pt x="25564" y="10839"/>
                  </a:lnTo>
                  <a:lnTo>
                    <a:pt x="25322" y="11397"/>
                  </a:lnTo>
                  <a:lnTo>
                    <a:pt x="25062" y="11955"/>
                  </a:lnTo>
                  <a:lnTo>
                    <a:pt x="24765" y="12494"/>
                  </a:lnTo>
                  <a:lnTo>
                    <a:pt x="24467" y="13033"/>
                  </a:lnTo>
                  <a:lnTo>
                    <a:pt x="24151" y="13554"/>
                  </a:lnTo>
                  <a:lnTo>
                    <a:pt x="23816" y="14056"/>
                  </a:lnTo>
                  <a:lnTo>
                    <a:pt x="23463" y="14539"/>
                  </a:lnTo>
                  <a:lnTo>
                    <a:pt x="23091" y="15004"/>
                  </a:lnTo>
                  <a:lnTo>
                    <a:pt x="22701" y="15450"/>
                  </a:lnTo>
                  <a:lnTo>
                    <a:pt x="22310" y="15859"/>
                  </a:lnTo>
                  <a:lnTo>
                    <a:pt x="21901" y="16231"/>
                  </a:lnTo>
                  <a:lnTo>
                    <a:pt x="21474" y="16584"/>
                  </a:lnTo>
                  <a:lnTo>
                    <a:pt x="21046" y="16919"/>
                  </a:lnTo>
                  <a:lnTo>
                    <a:pt x="20619" y="17198"/>
                  </a:lnTo>
                  <a:lnTo>
                    <a:pt x="20172" y="17439"/>
                  </a:lnTo>
                  <a:lnTo>
                    <a:pt x="19708" y="17662"/>
                  </a:lnTo>
                  <a:lnTo>
                    <a:pt x="19243" y="17830"/>
                  </a:lnTo>
                  <a:lnTo>
                    <a:pt x="19243" y="17830"/>
                  </a:lnTo>
                  <a:lnTo>
                    <a:pt x="18759" y="17960"/>
                  </a:lnTo>
                  <a:lnTo>
                    <a:pt x="18239" y="18090"/>
                  </a:lnTo>
                  <a:lnTo>
                    <a:pt x="17663" y="18183"/>
                  </a:lnTo>
                  <a:lnTo>
                    <a:pt x="17068" y="18257"/>
                  </a:lnTo>
                  <a:lnTo>
                    <a:pt x="16435" y="18313"/>
                  </a:lnTo>
                  <a:lnTo>
                    <a:pt x="15785" y="18350"/>
                  </a:lnTo>
                  <a:lnTo>
                    <a:pt x="15097" y="18388"/>
                  </a:lnTo>
                  <a:lnTo>
                    <a:pt x="14409" y="18388"/>
                  </a:lnTo>
                  <a:lnTo>
                    <a:pt x="13684" y="18369"/>
                  </a:lnTo>
                  <a:lnTo>
                    <a:pt x="12959" y="18332"/>
                  </a:lnTo>
                  <a:lnTo>
                    <a:pt x="12215" y="18295"/>
                  </a:lnTo>
                  <a:lnTo>
                    <a:pt x="11471" y="18220"/>
                  </a:lnTo>
                  <a:lnTo>
                    <a:pt x="10709" y="18146"/>
                  </a:lnTo>
                  <a:lnTo>
                    <a:pt x="9965" y="18053"/>
                  </a:lnTo>
                  <a:lnTo>
                    <a:pt x="9222" y="17941"/>
                  </a:lnTo>
                  <a:lnTo>
                    <a:pt x="8478" y="17811"/>
                  </a:lnTo>
                  <a:lnTo>
                    <a:pt x="7753" y="17662"/>
                  </a:lnTo>
                  <a:lnTo>
                    <a:pt x="7028" y="17514"/>
                  </a:lnTo>
                  <a:lnTo>
                    <a:pt x="6321" y="17346"/>
                  </a:lnTo>
                  <a:lnTo>
                    <a:pt x="5652" y="17160"/>
                  </a:lnTo>
                  <a:lnTo>
                    <a:pt x="4983" y="16975"/>
                  </a:lnTo>
                  <a:lnTo>
                    <a:pt x="4369" y="16751"/>
                  </a:lnTo>
                  <a:lnTo>
                    <a:pt x="3756" y="16547"/>
                  </a:lnTo>
                  <a:lnTo>
                    <a:pt x="3198" y="16305"/>
                  </a:lnTo>
                  <a:lnTo>
                    <a:pt x="2659" y="16064"/>
                  </a:lnTo>
                  <a:lnTo>
                    <a:pt x="2175" y="15803"/>
                  </a:lnTo>
                  <a:lnTo>
                    <a:pt x="1729" y="15543"/>
                  </a:lnTo>
                  <a:lnTo>
                    <a:pt x="1339" y="15264"/>
                  </a:lnTo>
                  <a:lnTo>
                    <a:pt x="986" y="14985"/>
                  </a:lnTo>
                  <a:lnTo>
                    <a:pt x="837" y="14836"/>
                  </a:lnTo>
                  <a:lnTo>
                    <a:pt x="688" y="14688"/>
                  </a:lnTo>
                  <a:lnTo>
                    <a:pt x="558" y="14539"/>
                  </a:lnTo>
                  <a:lnTo>
                    <a:pt x="446" y="14390"/>
                  </a:lnTo>
                  <a:lnTo>
                    <a:pt x="353" y="14223"/>
                  </a:lnTo>
                  <a:lnTo>
                    <a:pt x="279" y="14074"/>
                  </a:lnTo>
                  <a:lnTo>
                    <a:pt x="279" y="14074"/>
                  </a:lnTo>
                  <a:lnTo>
                    <a:pt x="149" y="13777"/>
                  </a:lnTo>
                  <a:lnTo>
                    <a:pt x="75" y="13498"/>
                  </a:lnTo>
                  <a:lnTo>
                    <a:pt x="19" y="13219"/>
                  </a:lnTo>
                  <a:lnTo>
                    <a:pt x="0" y="12922"/>
                  </a:lnTo>
                  <a:lnTo>
                    <a:pt x="0" y="12643"/>
                  </a:lnTo>
                  <a:lnTo>
                    <a:pt x="37" y="12345"/>
                  </a:lnTo>
                  <a:lnTo>
                    <a:pt x="93" y="12066"/>
                  </a:lnTo>
                  <a:lnTo>
                    <a:pt x="168" y="11769"/>
                  </a:lnTo>
                  <a:lnTo>
                    <a:pt x="279" y="11490"/>
                  </a:lnTo>
                  <a:lnTo>
                    <a:pt x="409" y="11192"/>
                  </a:lnTo>
                  <a:lnTo>
                    <a:pt x="577" y="10914"/>
                  </a:lnTo>
                  <a:lnTo>
                    <a:pt x="744" y="10616"/>
                  </a:lnTo>
                  <a:lnTo>
                    <a:pt x="948" y="10337"/>
                  </a:lnTo>
                  <a:lnTo>
                    <a:pt x="1172" y="10040"/>
                  </a:lnTo>
                  <a:lnTo>
                    <a:pt x="1413" y="9761"/>
                  </a:lnTo>
                  <a:lnTo>
                    <a:pt x="1673" y="9482"/>
                  </a:lnTo>
                  <a:lnTo>
                    <a:pt x="1952" y="9185"/>
                  </a:lnTo>
                  <a:lnTo>
                    <a:pt x="2250" y="8906"/>
                  </a:lnTo>
                  <a:lnTo>
                    <a:pt x="2566" y="8627"/>
                  </a:lnTo>
                  <a:lnTo>
                    <a:pt x="2901" y="8348"/>
                  </a:lnTo>
                  <a:lnTo>
                    <a:pt x="3588" y="7809"/>
                  </a:lnTo>
                  <a:lnTo>
                    <a:pt x="4351" y="7270"/>
                  </a:lnTo>
                  <a:lnTo>
                    <a:pt x="5150" y="6730"/>
                  </a:lnTo>
                  <a:lnTo>
                    <a:pt x="5987" y="6210"/>
                  </a:lnTo>
                  <a:lnTo>
                    <a:pt x="6861" y="5708"/>
                  </a:lnTo>
                  <a:lnTo>
                    <a:pt x="7753" y="5224"/>
                  </a:lnTo>
                  <a:lnTo>
                    <a:pt x="8664" y="4760"/>
                  </a:lnTo>
                  <a:lnTo>
                    <a:pt x="9594" y="4295"/>
                  </a:lnTo>
                  <a:lnTo>
                    <a:pt x="10523" y="3867"/>
                  </a:lnTo>
                  <a:lnTo>
                    <a:pt x="11453" y="3440"/>
                  </a:lnTo>
                  <a:lnTo>
                    <a:pt x="12382" y="3049"/>
                  </a:lnTo>
                  <a:lnTo>
                    <a:pt x="13293" y="2677"/>
                  </a:lnTo>
                  <a:lnTo>
                    <a:pt x="14186" y="2343"/>
                  </a:lnTo>
                  <a:lnTo>
                    <a:pt x="15041" y="2008"/>
                  </a:lnTo>
                  <a:lnTo>
                    <a:pt x="15859" y="1729"/>
                  </a:lnTo>
                  <a:lnTo>
                    <a:pt x="16640" y="1450"/>
                  </a:lnTo>
                  <a:lnTo>
                    <a:pt x="17384" y="1209"/>
                  </a:lnTo>
                  <a:lnTo>
                    <a:pt x="18053" y="1004"/>
                  </a:lnTo>
                  <a:lnTo>
                    <a:pt x="18666" y="837"/>
                  </a:lnTo>
                  <a:lnTo>
                    <a:pt x="19224" y="707"/>
                  </a:lnTo>
                  <a:lnTo>
                    <a:pt x="19689" y="595"/>
                  </a:lnTo>
                  <a:lnTo>
                    <a:pt x="20079" y="5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29"/>
            <p:cNvSpPr/>
            <p:nvPr/>
          </p:nvSpPr>
          <p:spPr>
            <a:xfrm>
              <a:off x="4248975" y="4313000"/>
              <a:ext cx="225925" cy="348625"/>
            </a:xfrm>
            <a:custGeom>
              <a:rect b="b" l="l" r="r" t="t"/>
              <a:pathLst>
                <a:path extrusionOk="0" h="13945" w="9037">
                  <a:moveTo>
                    <a:pt x="3459" y="1"/>
                  </a:moveTo>
                  <a:lnTo>
                    <a:pt x="1" y="5671"/>
                  </a:lnTo>
                  <a:lnTo>
                    <a:pt x="391" y="6787"/>
                  </a:lnTo>
                  <a:lnTo>
                    <a:pt x="2845" y="13945"/>
                  </a:lnTo>
                  <a:lnTo>
                    <a:pt x="6731" y="11788"/>
                  </a:lnTo>
                  <a:lnTo>
                    <a:pt x="9036" y="10505"/>
                  </a:lnTo>
                  <a:lnTo>
                    <a:pt x="8683" y="9501"/>
                  </a:lnTo>
                  <a:lnTo>
                    <a:pt x="8311" y="8553"/>
                  </a:lnTo>
                  <a:lnTo>
                    <a:pt x="7976" y="7735"/>
                  </a:lnTo>
                  <a:lnTo>
                    <a:pt x="7642" y="6954"/>
                  </a:lnTo>
                  <a:lnTo>
                    <a:pt x="7307" y="6210"/>
                  </a:lnTo>
                  <a:lnTo>
                    <a:pt x="6973" y="5523"/>
                  </a:lnTo>
                  <a:lnTo>
                    <a:pt x="6638" y="4872"/>
                  </a:lnTo>
                  <a:lnTo>
                    <a:pt x="6322" y="4258"/>
                  </a:lnTo>
                  <a:lnTo>
                    <a:pt x="6006" y="3682"/>
                  </a:lnTo>
                  <a:lnTo>
                    <a:pt x="5690" y="3161"/>
                  </a:lnTo>
                  <a:lnTo>
                    <a:pt x="5132" y="2250"/>
                  </a:lnTo>
                  <a:lnTo>
                    <a:pt x="4611" y="1488"/>
                  </a:lnTo>
                  <a:lnTo>
                    <a:pt x="4184" y="893"/>
                  </a:lnTo>
                  <a:lnTo>
                    <a:pt x="3830" y="447"/>
                  </a:lnTo>
                  <a:lnTo>
                    <a:pt x="3552" y="112"/>
                  </a:lnTo>
                  <a:lnTo>
                    <a:pt x="3459" y="1"/>
                  </a:lnTo>
                  <a:close/>
                </a:path>
              </a:pathLst>
            </a:custGeom>
            <a:solidFill>
              <a:srgbClr val="2964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29"/>
            <p:cNvSpPr/>
            <p:nvPr/>
          </p:nvSpPr>
          <p:spPr>
            <a:xfrm>
              <a:off x="4248975" y="4313000"/>
              <a:ext cx="225925" cy="348625"/>
            </a:xfrm>
            <a:custGeom>
              <a:rect b="b" l="l" r="r" t="t"/>
              <a:pathLst>
                <a:path extrusionOk="0" fill="none" h="13945" w="9037">
                  <a:moveTo>
                    <a:pt x="9036" y="10505"/>
                  </a:moveTo>
                  <a:lnTo>
                    <a:pt x="6731" y="11788"/>
                  </a:lnTo>
                  <a:lnTo>
                    <a:pt x="2845" y="13945"/>
                  </a:lnTo>
                  <a:lnTo>
                    <a:pt x="391" y="6787"/>
                  </a:lnTo>
                  <a:lnTo>
                    <a:pt x="1" y="5671"/>
                  </a:lnTo>
                  <a:lnTo>
                    <a:pt x="3459" y="1"/>
                  </a:lnTo>
                  <a:lnTo>
                    <a:pt x="3459" y="1"/>
                  </a:lnTo>
                  <a:lnTo>
                    <a:pt x="3552" y="112"/>
                  </a:lnTo>
                  <a:lnTo>
                    <a:pt x="3830" y="447"/>
                  </a:lnTo>
                  <a:lnTo>
                    <a:pt x="3830" y="447"/>
                  </a:lnTo>
                  <a:lnTo>
                    <a:pt x="3830" y="447"/>
                  </a:lnTo>
                  <a:lnTo>
                    <a:pt x="4184" y="893"/>
                  </a:lnTo>
                  <a:lnTo>
                    <a:pt x="4611" y="1488"/>
                  </a:lnTo>
                  <a:lnTo>
                    <a:pt x="5132" y="2250"/>
                  </a:lnTo>
                  <a:lnTo>
                    <a:pt x="5690" y="3161"/>
                  </a:lnTo>
                  <a:lnTo>
                    <a:pt x="6006" y="3682"/>
                  </a:lnTo>
                  <a:lnTo>
                    <a:pt x="6322" y="4258"/>
                  </a:lnTo>
                  <a:lnTo>
                    <a:pt x="6638" y="4872"/>
                  </a:lnTo>
                  <a:lnTo>
                    <a:pt x="6973" y="5523"/>
                  </a:lnTo>
                  <a:lnTo>
                    <a:pt x="7307" y="6210"/>
                  </a:lnTo>
                  <a:lnTo>
                    <a:pt x="7642" y="6954"/>
                  </a:lnTo>
                  <a:lnTo>
                    <a:pt x="7976" y="7735"/>
                  </a:lnTo>
                  <a:lnTo>
                    <a:pt x="8311" y="8553"/>
                  </a:lnTo>
                  <a:lnTo>
                    <a:pt x="8311" y="8553"/>
                  </a:lnTo>
                  <a:lnTo>
                    <a:pt x="8683" y="9501"/>
                  </a:lnTo>
                  <a:lnTo>
                    <a:pt x="9036" y="1050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29"/>
            <p:cNvSpPr/>
            <p:nvPr/>
          </p:nvSpPr>
          <p:spPr>
            <a:xfrm>
              <a:off x="4346125" y="4401325"/>
              <a:ext cx="128775" cy="244025"/>
            </a:xfrm>
            <a:custGeom>
              <a:rect b="b" l="l" r="r" t="t"/>
              <a:pathLst>
                <a:path extrusionOk="0" h="9761" w="5151">
                  <a:moveTo>
                    <a:pt x="56" y="0"/>
                  </a:moveTo>
                  <a:lnTo>
                    <a:pt x="0" y="19"/>
                  </a:lnTo>
                  <a:lnTo>
                    <a:pt x="56" y="1153"/>
                  </a:lnTo>
                  <a:lnTo>
                    <a:pt x="93" y="2361"/>
                  </a:lnTo>
                  <a:lnTo>
                    <a:pt x="130" y="4871"/>
                  </a:lnTo>
                  <a:lnTo>
                    <a:pt x="130" y="7418"/>
                  </a:lnTo>
                  <a:lnTo>
                    <a:pt x="130" y="9761"/>
                  </a:lnTo>
                  <a:lnTo>
                    <a:pt x="2845" y="8255"/>
                  </a:lnTo>
                  <a:lnTo>
                    <a:pt x="5150" y="6972"/>
                  </a:lnTo>
                  <a:lnTo>
                    <a:pt x="4797" y="5968"/>
                  </a:lnTo>
                  <a:lnTo>
                    <a:pt x="4425" y="5020"/>
                  </a:lnTo>
                  <a:lnTo>
                    <a:pt x="4314" y="5187"/>
                  </a:lnTo>
                  <a:lnTo>
                    <a:pt x="4202" y="5355"/>
                  </a:lnTo>
                  <a:lnTo>
                    <a:pt x="4053" y="5522"/>
                  </a:lnTo>
                  <a:lnTo>
                    <a:pt x="3905" y="5689"/>
                  </a:lnTo>
                  <a:lnTo>
                    <a:pt x="3570" y="6005"/>
                  </a:lnTo>
                  <a:lnTo>
                    <a:pt x="3198" y="6284"/>
                  </a:lnTo>
                  <a:lnTo>
                    <a:pt x="2994" y="6414"/>
                  </a:lnTo>
                  <a:lnTo>
                    <a:pt x="2789" y="6526"/>
                  </a:lnTo>
                  <a:lnTo>
                    <a:pt x="2585" y="6638"/>
                  </a:lnTo>
                  <a:lnTo>
                    <a:pt x="2399" y="6730"/>
                  </a:lnTo>
                  <a:lnTo>
                    <a:pt x="2194" y="6805"/>
                  </a:lnTo>
                  <a:lnTo>
                    <a:pt x="1990" y="6842"/>
                  </a:lnTo>
                  <a:lnTo>
                    <a:pt x="1804" y="6879"/>
                  </a:lnTo>
                  <a:lnTo>
                    <a:pt x="1618" y="6898"/>
                  </a:lnTo>
                  <a:lnTo>
                    <a:pt x="1432" y="6879"/>
                  </a:lnTo>
                  <a:lnTo>
                    <a:pt x="1264" y="6842"/>
                  </a:lnTo>
                  <a:lnTo>
                    <a:pt x="1116" y="6768"/>
                  </a:lnTo>
                  <a:lnTo>
                    <a:pt x="967" y="6675"/>
                  </a:lnTo>
                  <a:lnTo>
                    <a:pt x="837" y="6545"/>
                  </a:lnTo>
                  <a:lnTo>
                    <a:pt x="744" y="6396"/>
                  </a:lnTo>
                  <a:lnTo>
                    <a:pt x="651" y="6191"/>
                  </a:lnTo>
                  <a:lnTo>
                    <a:pt x="595" y="5950"/>
                  </a:lnTo>
                  <a:lnTo>
                    <a:pt x="502" y="5392"/>
                  </a:lnTo>
                  <a:lnTo>
                    <a:pt x="409" y="4555"/>
                  </a:lnTo>
                  <a:lnTo>
                    <a:pt x="242" y="2566"/>
                  </a:lnTo>
                  <a:lnTo>
                    <a:pt x="112" y="781"/>
                  </a:lnTo>
                  <a:lnTo>
                    <a:pt x="56" y="0"/>
                  </a:lnTo>
                  <a:close/>
                </a:path>
              </a:pathLst>
            </a:custGeom>
            <a:solidFill>
              <a:srgbClr val="2150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29"/>
            <p:cNvSpPr/>
            <p:nvPr/>
          </p:nvSpPr>
          <p:spPr>
            <a:xfrm>
              <a:off x="4346125" y="4401325"/>
              <a:ext cx="128775" cy="244025"/>
            </a:xfrm>
            <a:custGeom>
              <a:rect b="b" l="l" r="r" t="t"/>
              <a:pathLst>
                <a:path extrusionOk="0" fill="none" h="9761" w="5151">
                  <a:moveTo>
                    <a:pt x="56" y="0"/>
                  </a:moveTo>
                  <a:lnTo>
                    <a:pt x="0" y="19"/>
                  </a:lnTo>
                  <a:lnTo>
                    <a:pt x="0" y="19"/>
                  </a:lnTo>
                  <a:lnTo>
                    <a:pt x="56" y="1153"/>
                  </a:lnTo>
                  <a:lnTo>
                    <a:pt x="93" y="2361"/>
                  </a:lnTo>
                  <a:lnTo>
                    <a:pt x="130" y="4871"/>
                  </a:lnTo>
                  <a:lnTo>
                    <a:pt x="130" y="7418"/>
                  </a:lnTo>
                  <a:lnTo>
                    <a:pt x="130" y="9761"/>
                  </a:lnTo>
                  <a:lnTo>
                    <a:pt x="2845" y="8255"/>
                  </a:lnTo>
                  <a:lnTo>
                    <a:pt x="5150" y="6972"/>
                  </a:lnTo>
                  <a:lnTo>
                    <a:pt x="5150" y="6972"/>
                  </a:lnTo>
                  <a:lnTo>
                    <a:pt x="4797" y="5968"/>
                  </a:lnTo>
                  <a:lnTo>
                    <a:pt x="4425" y="5020"/>
                  </a:lnTo>
                  <a:lnTo>
                    <a:pt x="4425" y="5020"/>
                  </a:lnTo>
                  <a:lnTo>
                    <a:pt x="4425" y="5020"/>
                  </a:lnTo>
                  <a:lnTo>
                    <a:pt x="4314" y="5187"/>
                  </a:lnTo>
                  <a:lnTo>
                    <a:pt x="4202" y="5355"/>
                  </a:lnTo>
                  <a:lnTo>
                    <a:pt x="4053" y="5522"/>
                  </a:lnTo>
                  <a:lnTo>
                    <a:pt x="3905" y="5689"/>
                  </a:lnTo>
                  <a:lnTo>
                    <a:pt x="3570" y="6005"/>
                  </a:lnTo>
                  <a:lnTo>
                    <a:pt x="3198" y="6284"/>
                  </a:lnTo>
                  <a:lnTo>
                    <a:pt x="2994" y="6414"/>
                  </a:lnTo>
                  <a:lnTo>
                    <a:pt x="2789" y="6526"/>
                  </a:lnTo>
                  <a:lnTo>
                    <a:pt x="2585" y="6638"/>
                  </a:lnTo>
                  <a:lnTo>
                    <a:pt x="2399" y="6730"/>
                  </a:lnTo>
                  <a:lnTo>
                    <a:pt x="2194" y="6805"/>
                  </a:lnTo>
                  <a:lnTo>
                    <a:pt x="1990" y="6842"/>
                  </a:lnTo>
                  <a:lnTo>
                    <a:pt x="1804" y="6879"/>
                  </a:lnTo>
                  <a:lnTo>
                    <a:pt x="1618" y="6898"/>
                  </a:lnTo>
                  <a:lnTo>
                    <a:pt x="1618" y="6898"/>
                  </a:lnTo>
                  <a:lnTo>
                    <a:pt x="1432" y="6879"/>
                  </a:lnTo>
                  <a:lnTo>
                    <a:pt x="1264" y="6842"/>
                  </a:lnTo>
                  <a:lnTo>
                    <a:pt x="1116" y="6768"/>
                  </a:lnTo>
                  <a:lnTo>
                    <a:pt x="967" y="6675"/>
                  </a:lnTo>
                  <a:lnTo>
                    <a:pt x="837" y="6545"/>
                  </a:lnTo>
                  <a:lnTo>
                    <a:pt x="744" y="6396"/>
                  </a:lnTo>
                  <a:lnTo>
                    <a:pt x="651" y="6191"/>
                  </a:lnTo>
                  <a:lnTo>
                    <a:pt x="595" y="5950"/>
                  </a:lnTo>
                  <a:lnTo>
                    <a:pt x="595" y="5950"/>
                  </a:lnTo>
                  <a:lnTo>
                    <a:pt x="502" y="5392"/>
                  </a:lnTo>
                  <a:lnTo>
                    <a:pt x="409" y="4555"/>
                  </a:lnTo>
                  <a:lnTo>
                    <a:pt x="242" y="2566"/>
                  </a:lnTo>
                  <a:lnTo>
                    <a:pt x="112" y="781"/>
                  </a:lnTo>
                  <a:lnTo>
                    <a:pt x="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29"/>
            <p:cNvSpPr/>
            <p:nvPr/>
          </p:nvSpPr>
          <p:spPr>
            <a:xfrm>
              <a:off x="3195275" y="4359950"/>
              <a:ext cx="276575" cy="574525"/>
            </a:xfrm>
            <a:custGeom>
              <a:rect b="b" l="l" r="r" t="t"/>
              <a:pathLst>
                <a:path extrusionOk="0" h="22981" w="11063">
                  <a:moveTo>
                    <a:pt x="6564" y="1"/>
                  </a:moveTo>
                  <a:lnTo>
                    <a:pt x="6471" y="149"/>
                  </a:lnTo>
                  <a:lnTo>
                    <a:pt x="6173" y="540"/>
                  </a:lnTo>
                  <a:lnTo>
                    <a:pt x="5708" y="1209"/>
                  </a:lnTo>
                  <a:lnTo>
                    <a:pt x="5430" y="1637"/>
                  </a:lnTo>
                  <a:lnTo>
                    <a:pt x="5114" y="2120"/>
                  </a:lnTo>
                  <a:lnTo>
                    <a:pt x="4779" y="2678"/>
                  </a:lnTo>
                  <a:lnTo>
                    <a:pt x="4426" y="3291"/>
                  </a:lnTo>
                  <a:lnTo>
                    <a:pt x="4054" y="3961"/>
                  </a:lnTo>
                  <a:lnTo>
                    <a:pt x="3682" y="4704"/>
                  </a:lnTo>
                  <a:lnTo>
                    <a:pt x="3292" y="5504"/>
                  </a:lnTo>
                  <a:lnTo>
                    <a:pt x="2882" y="6359"/>
                  </a:lnTo>
                  <a:lnTo>
                    <a:pt x="2492" y="7289"/>
                  </a:lnTo>
                  <a:lnTo>
                    <a:pt x="2083" y="8255"/>
                  </a:lnTo>
                  <a:lnTo>
                    <a:pt x="1823" y="8943"/>
                  </a:lnTo>
                  <a:lnTo>
                    <a:pt x="1562" y="9631"/>
                  </a:lnTo>
                  <a:lnTo>
                    <a:pt x="1321" y="10356"/>
                  </a:lnTo>
                  <a:lnTo>
                    <a:pt x="1079" y="11119"/>
                  </a:lnTo>
                  <a:lnTo>
                    <a:pt x="837" y="11881"/>
                  </a:lnTo>
                  <a:lnTo>
                    <a:pt x="614" y="12680"/>
                  </a:lnTo>
                  <a:lnTo>
                    <a:pt x="391" y="13517"/>
                  </a:lnTo>
                  <a:lnTo>
                    <a:pt x="168" y="14354"/>
                  </a:lnTo>
                  <a:lnTo>
                    <a:pt x="112" y="14632"/>
                  </a:lnTo>
                  <a:lnTo>
                    <a:pt x="75" y="14930"/>
                  </a:lnTo>
                  <a:lnTo>
                    <a:pt x="38" y="15227"/>
                  </a:lnTo>
                  <a:lnTo>
                    <a:pt x="19" y="15543"/>
                  </a:lnTo>
                  <a:lnTo>
                    <a:pt x="1" y="15878"/>
                  </a:lnTo>
                  <a:lnTo>
                    <a:pt x="1" y="16213"/>
                  </a:lnTo>
                  <a:lnTo>
                    <a:pt x="19" y="16547"/>
                  </a:lnTo>
                  <a:lnTo>
                    <a:pt x="38" y="16901"/>
                  </a:lnTo>
                  <a:lnTo>
                    <a:pt x="112" y="17607"/>
                  </a:lnTo>
                  <a:lnTo>
                    <a:pt x="187" y="17960"/>
                  </a:lnTo>
                  <a:lnTo>
                    <a:pt x="242" y="18295"/>
                  </a:lnTo>
                  <a:lnTo>
                    <a:pt x="335" y="18648"/>
                  </a:lnTo>
                  <a:lnTo>
                    <a:pt x="428" y="19002"/>
                  </a:lnTo>
                  <a:lnTo>
                    <a:pt x="521" y="19336"/>
                  </a:lnTo>
                  <a:lnTo>
                    <a:pt x="633" y="19671"/>
                  </a:lnTo>
                  <a:lnTo>
                    <a:pt x="763" y="20005"/>
                  </a:lnTo>
                  <a:lnTo>
                    <a:pt x="893" y="20322"/>
                  </a:lnTo>
                  <a:lnTo>
                    <a:pt x="1042" y="20619"/>
                  </a:lnTo>
                  <a:lnTo>
                    <a:pt x="1209" y="20916"/>
                  </a:lnTo>
                  <a:lnTo>
                    <a:pt x="1377" y="21195"/>
                  </a:lnTo>
                  <a:lnTo>
                    <a:pt x="1544" y="21474"/>
                  </a:lnTo>
                  <a:lnTo>
                    <a:pt x="1730" y="21716"/>
                  </a:lnTo>
                  <a:lnTo>
                    <a:pt x="1934" y="21958"/>
                  </a:lnTo>
                  <a:lnTo>
                    <a:pt x="2139" y="22162"/>
                  </a:lnTo>
                  <a:lnTo>
                    <a:pt x="2362" y="22348"/>
                  </a:lnTo>
                  <a:lnTo>
                    <a:pt x="2585" y="22515"/>
                  </a:lnTo>
                  <a:lnTo>
                    <a:pt x="2827" y="22664"/>
                  </a:lnTo>
                  <a:lnTo>
                    <a:pt x="3068" y="22776"/>
                  </a:lnTo>
                  <a:lnTo>
                    <a:pt x="3329" y="22869"/>
                  </a:lnTo>
                  <a:lnTo>
                    <a:pt x="3608" y="22943"/>
                  </a:lnTo>
                  <a:lnTo>
                    <a:pt x="3886" y="22980"/>
                  </a:lnTo>
                  <a:lnTo>
                    <a:pt x="4240" y="22980"/>
                  </a:lnTo>
                  <a:lnTo>
                    <a:pt x="4444" y="22962"/>
                  </a:lnTo>
                  <a:lnTo>
                    <a:pt x="4630" y="22924"/>
                  </a:lnTo>
                  <a:lnTo>
                    <a:pt x="4816" y="22869"/>
                  </a:lnTo>
                  <a:lnTo>
                    <a:pt x="5021" y="22813"/>
                  </a:lnTo>
                  <a:lnTo>
                    <a:pt x="5225" y="22738"/>
                  </a:lnTo>
                  <a:lnTo>
                    <a:pt x="5430" y="22646"/>
                  </a:lnTo>
                  <a:lnTo>
                    <a:pt x="5634" y="22553"/>
                  </a:lnTo>
                  <a:lnTo>
                    <a:pt x="5820" y="22441"/>
                  </a:lnTo>
                  <a:lnTo>
                    <a:pt x="5987" y="22311"/>
                  </a:lnTo>
                  <a:lnTo>
                    <a:pt x="6173" y="22181"/>
                  </a:lnTo>
                  <a:lnTo>
                    <a:pt x="6341" y="22032"/>
                  </a:lnTo>
                  <a:lnTo>
                    <a:pt x="6526" y="21865"/>
                  </a:lnTo>
                  <a:lnTo>
                    <a:pt x="6843" y="21511"/>
                  </a:lnTo>
                  <a:lnTo>
                    <a:pt x="7177" y="21121"/>
                  </a:lnTo>
                  <a:lnTo>
                    <a:pt x="7475" y="20675"/>
                  </a:lnTo>
                  <a:lnTo>
                    <a:pt x="7754" y="20210"/>
                  </a:lnTo>
                  <a:lnTo>
                    <a:pt x="8032" y="19727"/>
                  </a:lnTo>
                  <a:lnTo>
                    <a:pt x="8293" y="19206"/>
                  </a:lnTo>
                  <a:lnTo>
                    <a:pt x="8553" y="18667"/>
                  </a:lnTo>
                  <a:lnTo>
                    <a:pt x="8795" y="18109"/>
                  </a:lnTo>
                  <a:lnTo>
                    <a:pt x="9018" y="17533"/>
                  </a:lnTo>
                  <a:lnTo>
                    <a:pt x="9222" y="16956"/>
                  </a:lnTo>
                  <a:lnTo>
                    <a:pt x="9427" y="16361"/>
                  </a:lnTo>
                  <a:lnTo>
                    <a:pt x="9613" y="15785"/>
                  </a:lnTo>
                  <a:lnTo>
                    <a:pt x="9780" y="15190"/>
                  </a:lnTo>
                  <a:lnTo>
                    <a:pt x="10096" y="14037"/>
                  </a:lnTo>
                  <a:lnTo>
                    <a:pt x="10356" y="12941"/>
                  </a:lnTo>
                  <a:lnTo>
                    <a:pt x="10580" y="11918"/>
                  </a:lnTo>
                  <a:lnTo>
                    <a:pt x="10747" y="11026"/>
                  </a:lnTo>
                  <a:lnTo>
                    <a:pt x="10896" y="10263"/>
                  </a:lnTo>
                  <a:lnTo>
                    <a:pt x="10989" y="9687"/>
                  </a:lnTo>
                  <a:lnTo>
                    <a:pt x="11063" y="9204"/>
                  </a:lnTo>
                  <a:lnTo>
                    <a:pt x="10059" y="5188"/>
                  </a:lnTo>
                  <a:lnTo>
                    <a:pt x="6564" y="1"/>
                  </a:lnTo>
                  <a:close/>
                </a:path>
              </a:pathLst>
            </a:custGeom>
            <a:solidFill>
              <a:srgbClr val="EDCF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29"/>
            <p:cNvSpPr/>
            <p:nvPr/>
          </p:nvSpPr>
          <p:spPr>
            <a:xfrm>
              <a:off x="3195275" y="4359950"/>
              <a:ext cx="276575" cy="574525"/>
            </a:xfrm>
            <a:custGeom>
              <a:rect b="b" l="l" r="r" t="t"/>
              <a:pathLst>
                <a:path extrusionOk="0" fill="none" h="22981" w="11063">
                  <a:moveTo>
                    <a:pt x="11063" y="9204"/>
                  </a:moveTo>
                  <a:lnTo>
                    <a:pt x="11063" y="9204"/>
                  </a:lnTo>
                  <a:lnTo>
                    <a:pt x="10989" y="9687"/>
                  </a:lnTo>
                  <a:lnTo>
                    <a:pt x="10896" y="10263"/>
                  </a:lnTo>
                  <a:lnTo>
                    <a:pt x="10747" y="11026"/>
                  </a:lnTo>
                  <a:lnTo>
                    <a:pt x="10580" y="11918"/>
                  </a:lnTo>
                  <a:lnTo>
                    <a:pt x="10356" y="12941"/>
                  </a:lnTo>
                  <a:lnTo>
                    <a:pt x="10096" y="14037"/>
                  </a:lnTo>
                  <a:lnTo>
                    <a:pt x="9780" y="15190"/>
                  </a:lnTo>
                  <a:lnTo>
                    <a:pt x="9613" y="15785"/>
                  </a:lnTo>
                  <a:lnTo>
                    <a:pt x="9427" y="16361"/>
                  </a:lnTo>
                  <a:lnTo>
                    <a:pt x="9222" y="16956"/>
                  </a:lnTo>
                  <a:lnTo>
                    <a:pt x="9018" y="17533"/>
                  </a:lnTo>
                  <a:lnTo>
                    <a:pt x="8795" y="18109"/>
                  </a:lnTo>
                  <a:lnTo>
                    <a:pt x="8553" y="18667"/>
                  </a:lnTo>
                  <a:lnTo>
                    <a:pt x="8293" y="19206"/>
                  </a:lnTo>
                  <a:lnTo>
                    <a:pt x="8032" y="19727"/>
                  </a:lnTo>
                  <a:lnTo>
                    <a:pt x="7754" y="20210"/>
                  </a:lnTo>
                  <a:lnTo>
                    <a:pt x="7475" y="20675"/>
                  </a:lnTo>
                  <a:lnTo>
                    <a:pt x="7177" y="21121"/>
                  </a:lnTo>
                  <a:lnTo>
                    <a:pt x="6843" y="21511"/>
                  </a:lnTo>
                  <a:lnTo>
                    <a:pt x="6526" y="21865"/>
                  </a:lnTo>
                  <a:lnTo>
                    <a:pt x="6341" y="22032"/>
                  </a:lnTo>
                  <a:lnTo>
                    <a:pt x="6173" y="22181"/>
                  </a:lnTo>
                  <a:lnTo>
                    <a:pt x="5987" y="22311"/>
                  </a:lnTo>
                  <a:lnTo>
                    <a:pt x="5820" y="22441"/>
                  </a:lnTo>
                  <a:lnTo>
                    <a:pt x="5634" y="22553"/>
                  </a:lnTo>
                  <a:lnTo>
                    <a:pt x="5430" y="22646"/>
                  </a:lnTo>
                  <a:lnTo>
                    <a:pt x="5430" y="22646"/>
                  </a:lnTo>
                  <a:lnTo>
                    <a:pt x="5225" y="22738"/>
                  </a:lnTo>
                  <a:lnTo>
                    <a:pt x="5021" y="22813"/>
                  </a:lnTo>
                  <a:lnTo>
                    <a:pt x="4816" y="22869"/>
                  </a:lnTo>
                  <a:lnTo>
                    <a:pt x="4630" y="22924"/>
                  </a:lnTo>
                  <a:lnTo>
                    <a:pt x="4444" y="22962"/>
                  </a:lnTo>
                  <a:lnTo>
                    <a:pt x="4240" y="22980"/>
                  </a:lnTo>
                  <a:lnTo>
                    <a:pt x="4054" y="22980"/>
                  </a:lnTo>
                  <a:lnTo>
                    <a:pt x="3886" y="22980"/>
                  </a:lnTo>
                  <a:lnTo>
                    <a:pt x="3886" y="22980"/>
                  </a:lnTo>
                  <a:lnTo>
                    <a:pt x="3608" y="22943"/>
                  </a:lnTo>
                  <a:lnTo>
                    <a:pt x="3329" y="22869"/>
                  </a:lnTo>
                  <a:lnTo>
                    <a:pt x="3068" y="22776"/>
                  </a:lnTo>
                  <a:lnTo>
                    <a:pt x="2827" y="22664"/>
                  </a:lnTo>
                  <a:lnTo>
                    <a:pt x="2585" y="22515"/>
                  </a:lnTo>
                  <a:lnTo>
                    <a:pt x="2362" y="22348"/>
                  </a:lnTo>
                  <a:lnTo>
                    <a:pt x="2139" y="22162"/>
                  </a:lnTo>
                  <a:lnTo>
                    <a:pt x="1934" y="21958"/>
                  </a:lnTo>
                  <a:lnTo>
                    <a:pt x="1730" y="21716"/>
                  </a:lnTo>
                  <a:lnTo>
                    <a:pt x="1544" y="21474"/>
                  </a:lnTo>
                  <a:lnTo>
                    <a:pt x="1377" y="21195"/>
                  </a:lnTo>
                  <a:lnTo>
                    <a:pt x="1209" y="20916"/>
                  </a:lnTo>
                  <a:lnTo>
                    <a:pt x="1042" y="20619"/>
                  </a:lnTo>
                  <a:lnTo>
                    <a:pt x="893" y="20322"/>
                  </a:lnTo>
                  <a:lnTo>
                    <a:pt x="763" y="20005"/>
                  </a:lnTo>
                  <a:lnTo>
                    <a:pt x="633" y="19671"/>
                  </a:lnTo>
                  <a:lnTo>
                    <a:pt x="521" y="19336"/>
                  </a:lnTo>
                  <a:lnTo>
                    <a:pt x="428" y="19002"/>
                  </a:lnTo>
                  <a:lnTo>
                    <a:pt x="335" y="18648"/>
                  </a:lnTo>
                  <a:lnTo>
                    <a:pt x="242" y="18295"/>
                  </a:lnTo>
                  <a:lnTo>
                    <a:pt x="187" y="17960"/>
                  </a:lnTo>
                  <a:lnTo>
                    <a:pt x="112" y="17607"/>
                  </a:lnTo>
                  <a:lnTo>
                    <a:pt x="38" y="16901"/>
                  </a:lnTo>
                  <a:lnTo>
                    <a:pt x="19" y="16547"/>
                  </a:lnTo>
                  <a:lnTo>
                    <a:pt x="1" y="16213"/>
                  </a:lnTo>
                  <a:lnTo>
                    <a:pt x="1" y="15878"/>
                  </a:lnTo>
                  <a:lnTo>
                    <a:pt x="19" y="15543"/>
                  </a:lnTo>
                  <a:lnTo>
                    <a:pt x="38" y="15227"/>
                  </a:lnTo>
                  <a:lnTo>
                    <a:pt x="75" y="14930"/>
                  </a:lnTo>
                  <a:lnTo>
                    <a:pt x="112" y="14632"/>
                  </a:lnTo>
                  <a:lnTo>
                    <a:pt x="168" y="14354"/>
                  </a:lnTo>
                  <a:lnTo>
                    <a:pt x="168" y="14354"/>
                  </a:lnTo>
                  <a:lnTo>
                    <a:pt x="391" y="13517"/>
                  </a:lnTo>
                  <a:lnTo>
                    <a:pt x="614" y="12680"/>
                  </a:lnTo>
                  <a:lnTo>
                    <a:pt x="837" y="11881"/>
                  </a:lnTo>
                  <a:lnTo>
                    <a:pt x="1079" y="11119"/>
                  </a:lnTo>
                  <a:lnTo>
                    <a:pt x="1321" y="10356"/>
                  </a:lnTo>
                  <a:lnTo>
                    <a:pt x="1562" y="9631"/>
                  </a:lnTo>
                  <a:lnTo>
                    <a:pt x="1823" y="8943"/>
                  </a:lnTo>
                  <a:lnTo>
                    <a:pt x="2083" y="8255"/>
                  </a:lnTo>
                  <a:lnTo>
                    <a:pt x="2083" y="8255"/>
                  </a:lnTo>
                  <a:lnTo>
                    <a:pt x="2492" y="7289"/>
                  </a:lnTo>
                  <a:lnTo>
                    <a:pt x="2882" y="6359"/>
                  </a:lnTo>
                  <a:lnTo>
                    <a:pt x="3292" y="5504"/>
                  </a:lnTo>
                  <a:lnTo>
                    <a:pt x="3682" y="4704"/>
                  </a:lnTo>
                  <a:lnTo>
                    <a:pt x="4054" y="3961"/>
                  </a:lnTo>
                  <a:lnTo>
                    <a:pt x="4426" y="3291"/>
                  </a:lnTo>
                  <a:lnTo>
                    <a:pt x="4779" y="2678"/>
                  </a:lnTo>
                  <a:lnTo>
                    <a:pt x="5114" y="2120"/>
                  </a:lnTo>
                  <a:lnTo>
                    <a:pt x="5430" y="1637"/>
                  </a:lnTo>
                  <a:lnTo>
                    <a:pt x="5708" y="1209"/>
                  </a:lnTo>
                  <a:lnTo>
                    <a:pt x="6173" y="540"/>
                  </a:lnTo>
                  <a:lnTo>
                    <a:pt x="6471" y="149"/>
                  </a:lnTo>
                  <a:lnTo>
                    <a:pt x="6564" y="1"/>
                  </a:lnTo>
                  <a:lnTo>
                    <a:pt x="10059" y="5188"/>
                  </a:lnTo>
                  <a:lnTo>
                    <a:pt x="11063" y="920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29"/>
            <p:cNvSpPr/>
            <p:nvPr/>
          </p:nvSpPr>
          <p:spPr>
            <a:xfrm>
              <a:off x="3195275" y="4631400"/>
              <a:ext cx="93000" cy="277500"/>
            </a:xfrm>
            <a:custGeom>
              <a:rect b="b" l="l" r="r" t="t"/>
              <a:pathLst>
                <a:path extrusionOk="0" h="11100" w="3720">
                  <a:moveTo>
                    <a:pt x="1153" y="0"/>
                  </a:moveTo>
                  <a:lnTo>
                    <a:pt x="893" y="818"/>
                  </a:lnTo>
                  <a:lnTo>
                    <a:pt x="651" y="1692"/>
                  </a:lnTo>
                  <a:lnTo>
                    <a:pt x="410" y="2585"/>
                  </a:lnTo>
                  <a:lnTo>
                    <a:pt x="168" y="3496"/>
                  </a:lnTo>
                  <a:lnTo>
                    <a:pt x="94" y="3886"/>
                  </a:lnTo>
                  <a:lnTo>
                    <a:pt x="38" y="4295"/>
                  </a:lnTo>
                  <a:lnTo>
                    <a:pt x="19" y="4704"/>
                  </a:lnTo>
                  <a:lnTo>
                    <a:pt x="1" y="5150"/>
                  </a:lnTo>
                  <a:lnTo>
                    <a:pt x="1" y="5541"/>
                  </a:lnTo>
                  <a:lnTo>
                    <a:pt x="38" y="5950"/>
                  </a:lnTo>
                  <a:lnTo>
                    <a:pt x="75" y="6359"/>
                  </a:lnTo>
                  <a:lnTo>
                    <a:pt x="131" y="6768"/>
                  </a:lnTo>
                  <a:lnTo>
                    <a:pt x="187" y="7177"/>
                  </a:lnTo>
                  <a:lnTo>
                    <a:pt x="280" y="7586"/>
                  </a:lnTo>
                  <a:lnTo>
                    <a:pt x="373" y="7995"/>
                  </a:lnTo>
                  <a:lnTo>
                    <a:pt x="503" y="8385"/>
                  </a:lnTo>
                  <a:lnTo>
                    <a:pt x="633" y="8776"/>
                  </a:lnTo>
                  <a:lnTo>
                    <a:pt x="763" y="9166"/>
                  </a:lnTo>
                  <a:lnTo>
                    <a:pt x="930" y="9519"/>
                  </a:lnTo>
                  <a:lnTo>
                    <a:pt x="1098" y="9873"/>
                  </a:lnTo>
                  <a:lnTo>
                    <a:pt x="1284" y="10207"/>
                  </a:lnTo>
                  <a:lnTo>
                    <a:pt x="1488" y="10542"/>
                  </a:lnTo>
                  <a:lnTo>
                    <a:pt x="1711" y="10821"/>
                  </a:lnTo>
                  <a:lnTo>
                    <a:pt x="1934" y="11100"/>
                  </a:lnTo>
                  <a:lnTo>
                    <a:pt x="2604" y="9445"/>
                  </a:lnTo>
                  <a:lnTo>
                    <a:pt x="3292" y="7827"/>
                  </a:lnTo>
                  <a:lnTo>
                    <a:pt x="3515" y="7251"/>
                  </a:lnTo>
                  <a:lnTo>
                    <a:pt x="3719" y="6675"/>
                  </a:lnTo>
                  <a:lnTo>
                    <a:pt x="3217" y="6600"/>
                  </a:lnTo>
                  <a:lnTo>
                    <a:pt x="2957" y="6545"/>
                  </a:lnTo>
                  <a:lnTo>
                    <a:pt x="2715" y="6470"/>
                  </a:lnTo>
                  <a:lnTo>
                    <a:pt x="2473" y="6377"/>
                  </a:lnTo>
                  <a:lnTo>
                    <a:pt x="2232" y="6284"/>
                  </a:lnTo>
                  <a:lnTo>
                    <a:pt x="2009" y="6173"/>
                  </a:lnTo>
                  <a:lnTo>
                    <a:pt x="1804" y="6043"/>
                  </a:lnTo>
                  <a:lnTo>
                    <a:pt x="1618" y="5912"/>
                  </a:lnTo>
                  <a:lnTo>
                    <a:pt x="1451" y="5764"/>
                  </a:lnTo>
                  <a:lnTo>
                    <a:pt x="1302" y="5596"/>
                  </a:lnTo>
                  <a:lnTo>
                    <a:pt x="1172" y="5410"/>
                  </a:lnTo>
                  <a:lnTo>
                    <a:pt x="1079" y="5225"/>
                  </a:lnTo>
                  <a:lnTo>
                    <a:pt x="1023" y="5020"/>
                  </a:lnTo>
                  <a:lnTo>
                    <a:pt x="1005" y="4797"/>
                  </a:lnTo>
                  <a:lnTo>
                    <a:pt x="1005" y="4555"/>
                  </a:lnTo>
                  <a:lnTo>
                    <a:pt x="1079" y="4072"/>
                  </a:lnTo>
                  <a:lnTo>
                    <a:pt x="1191" y="3551"/>
                  </a:lnTo>
                  <a:lnTo>
                    <a:pt x="1321" y="3031"/>
                  </a:lnTo>
                  <a:lnTo>
                    <a:pt x="1469" y="2492"/>
                  </a:lnTo>
                  <a:lnTo>
                    <a:pt x="1767" y="1488"/>
                  </a:lnTo>
                  <a:lnTo>
                    <a:pt x="2064" y="595"/>
                  </a:lnTo>
                  <a:lnTo>
                    <a:pt x="1562" y="279"/>
                  </a:lnTo>
                  <a:lnTo>
                    <a:pt x="115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29"/>
            <p:cNvSpPr/>
            <p:nvPr/>
          </p:nvSpPr>
          <p:spPr>
            <a:xfrm>
              <a:off x="3195275" y="4631400"/>
              <a:ext cx="93000" cy="277500"/>
            </a:xfrm>
            <a:custGeom>
              <a:rect b="b" l="l" r="r" t="t"/>
              <a:pathLst>
                <a:path extrusionOk="0" fill="none" h="11100" w="3720">
                  <a:moveTo>
                    <a:pt x="1153" y="0"/>
                  </a:moveTo>
                  <a:lnTo>
                    <a:pt x="1153" y="0"/>
                  </a:lnTo>
                  <a:lnTo>
                    <a:pt x="893" y="818"/>
                  </a:lnTo>
                  <a:lnTo>
                    <a:pt x="651" y="1692"/>
                  </a:lnTo>
                  <a:lnTo>
                    <a:pt x="410" y="2585"/>
                  </a:lnTo>
                  <a:lnTo>
                    <a:pt x="168" y="3496"/>
                  </a:lnTo>
                  <a:lnTo>
                    <a:pt x="168" y="3496"/>
                  </a:lnTo>
                  <a:lnTo>
                    <a:pt x="94" y="3886"/>
                  </a:lnTo>
                  <a:lnTo>
                    <a:pt x="38" y="4295"/>
                  </a:lnTo>
                  <a:lnTo>
                    <a:pt x="19" y="4704"/>
                  </a:lnTo>
                  <a:lnTo>
                    <a:pt x="1" y="5150"/>
                  </a:lnTo>
                  <a:lnTo>
                    <a:pt x="1" y="5150"/>
                  </a:lnTo>
                  <a:lnTo>
                    <a:pt x="1" y="5541"/>
                  </a:lnTo>
                  <a:lnTo>
                    <a:pt x="38" y="5950"/>
                  </a:lnTo>
                  <a:lnTo>
                    <a:pt x="75" y="6359"/>
                  </a:lnTo>
                  <a:lnTo>
                    <a:pt x="131" y="6768"/>
                  </a:lnTo>
                  <a:lnTo>
                    <a:pt x="187" y="7177"/>
                  </a:lnTo>
                  <a:lnTo>
                    <a:pt x="280" y="7586"/>
                  </a:lnTo>
                  <a:lnTo>
                    <a:pt x="373" y="7995"/>
                  </a:lnTo>
                  <a:lnTo>
                    <a:pt x="503" y="8385"/>
                  </a:lnTo>
                  <a:lnTo>
                    <a:pt x="633" y="8776"/>
                  </a:lnTo>
                  <a:lnTo>
                    <a:pt x="763" y="9166"/>
                  </a:lnTo>
                  <a:lnTo>
                    <a:pt x="930" y="9519"/>
                  </a:lnTo>
                  <a:lnTo>
                    <a:pt x="1098" y="9873"/>
                  </a:lnTo>
                  <a:lnTo>
                    <a:pt x="1284" y="10207"/>
                  </a:lnTo>
                  <a:lnTo>
                    <a:pt x="1488" y="10542"/>
                  </a:lnTo>
                  <a:lnTo>
                    <a:pt x="1711" y="10821"/>
                  </a:lnTo>
                  <a:lnTo>
                    <a:pt x="1934" y="11100"/>
                  </a:lnTo>
                  <a:lnTo>
                    <a:pt x="1934" y="11100"/>
                  </a:lnTo>
                  <a:lnTo>
                    <a:pt x="2604" y="9445"/>
                  </a:lnTo>
                  <a:lnTo>
                    <a:pt x="3292" y="7827"/>
                  </a:lnTo>
                  <a:lnTo>
                    <a:pt x="3292" y="7827"/>
                  </a:lnTo>
                  <a:lnTo>
                    <a:pt x="3515" y="7251"/>
                  </a:lnTo>
                  <a:lnTo>
                    <a:pt x="3719" y="6675"/>
                  </a:lnTo>
                  <a:lnTo>
                    <a:pt x="3719" y="6675"/>
                  </a:lnTo>
                  <a:lnTo>
                    <a:pt x="3217" y="6600"/>
                  </a:lnTo>
                  <a:lnTo>
                    <a:pt x="2957" y="6545"/>
                  </a:lnTo>
                  <a:lnTo>
                    <a:pt x="2715" y="6470"/>
                  </a:lnTo>
                  <a:lnTo>
                    <a:pt x="2473" y="6377"/>
                  </a:lnTo>
                  <a:lnTo>
                    <a:pt x="2232" y="6284"/>
                  </a:lnTo>
                  <a:lnTo>
                    <a:pt x="2009" y="6173"/>
                  </a:lnTo>
                  <a:lnTo>
                    <a:pt x="1804" y="6043"/>
                  </a:lnTo>
                  <a:lnTo>
                    <a:pt x="1618" y="5912"/>
                  </a:lnTo>
                  <a:lnTo>
                    <a:pt x="1451" y="5764"/>
                  </a:lnTo>
                  <a:lnTo>
                    <a:pt x="1302" y="5596"/>
                  </a:lnTo>
                  <a:lnTo>
                    <a:pt x="1172" y="5410"/>
                  </a:lnTo>
                  <a:lnTo>
                    <a:pt x="1079" y="5225"/>
                  </a:lnTo>
                  <a:lnTo>
                    <a:pt x="1023" y="5020"/>
                  </a:lnTo>
                  <a:lnTo>
                    <a:pt x="1005" y="4797"/>
                  </a:lnTo>
                  <a:lnTo>
                    <a:pt x="1005" y="4555"/>
                  </a:lnTo>
                  <a:lnTo>
                    <a:pt x="1005" y="4555"/>
                  </a:lnTo>
                  <a:lnTo>
                    <a:pt x="1079" y="4072"/>
                  </a:lnTo>
                  <a:lnTo>
                    <a:pt x="1191" y="3551"/>
                  </a:lnTo>
                  <a:lnTo>
                    <a:pt x="1321" y="3031"/>
                  </a:lnTo>
                  <a:lnTo>
                    <a:pt x="1469" y="2492"/>
                  </a:lnTo>
                  <a:lnTo>
                    <a:pt x="1767" y="1488"/>
                  </a:lnTo>
                  <a:lnTo>
                    <a:pt x="2064" y="595"/>
                  </a:lnTo>
                  <a:lnTo>
                    <a:pt x="2064" y="595"/>
                  </a:lnTo>
                  <a:lnTo>
                    <a:pt x="1562" y="279"/>
                  </a:lnTo>
                  <a:lnTo>
                    <a:pt x="11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29"/>
            <p:cNvSpPr/>
            <p:nvPr/>
          </p:nvSpPr>
          <p:spPr>
            <a:xfrm>
              <a:off x="3185525" y="4313925"/>
              <a:ext cx="658175" cy="1007250"/>
            </a:xfrm>
            <a:custGeom>
              <a:rect b="b" l="l" r="r" t="t"/>
              <a:pathLst>
                <a:path extrusionOk="0" h="40290" w="26327">
                  <a:moveTo>
                    <a:pt x="12029" y="1"/>
                  </a:moveTo>
                  <a:lnTo>
                    <a:pt x="11602" y="38"/>
                  </a:lnTo>
                  <a:lnTo>
                    <a:pt x="11155" y="75"/>
                  </a:lnTo>
                  <a:lnTo>
                    <a:pt x="10728" y="131"/>
                  </a:lnTo>
                  <a:lnTo>
                    <a:pt x="10300" y="205"/>
                  </a:lnTo>
                  <a:lnTo>
                    <a:pt x="9891" y="298"/>
                  </a:lnTo>
                  <a:lnTo>
                    <a:pt x="9482" y="391"/>
                  </a:lnTo>
                  <a:lnTo>
                    <a:pt x="9092" y="521"/>
                  </a:lnTo>
                  <a:lnTo>
                    <a:pt x="8720" y="652"/>
                  </a:lnTo>
                  <a:lnTo>
                    <a:pt x="8348" y="819"/>
                  </a:lnTo>
                  <a:lnTo>
                    <a:pt x="8106" y="931"/>
                  </a:lnTo>
                  <a:lnTo>
                    <a:pt x="7883" y="1061"/>
                  </a:lnTo>
                  <a:lnTo>
                    <a:pt x="7660" y="1209"/>
                  </a:lnTo>
                  <a:lnTo>
                    <a:pt x="7474" y="1358"/>
                  </a:lnTo>
                  <a:lnTo>
                    <a:pt x="7270" y="1525"/>
                  </a:lnTo>
                  <a:lnTo>
                    <a:pt x="7102" y="1693"/>
                  </a:lnTo>
                  <a:lnTo>
                    <a:pt x="6935" y="1879"/>
                  </a:lnTo>
                  <a:lnTo>
                    <a:pt x="6768" y="2083"/>
                  </a:lnTo>
                  <a:lnTo>
                    <a:pt x="6619" y="2269"/>
                  </a:lnTo>
                  <a:lnTo>
                    <a:pt x="6489" y="2492"/>
                  </a:lnTo>
                  <a:lnTo>
                    <a:pt x="6359" y="2715"/>
                  </a:lnTo>
                  <a:lnTo>
                    <a:pt x="6247" y="2938"/>
                  </a:lnTo>
                  <a:lnTo>
                    <a:pt x="6024" y="3422"/>
                  </a:lnTo>
                  <a:lnTo>
                    <a:pt x="5838" y="3942"/>
                  </a:lnTo>
                  <a:lnTo>
                    <a:pt x="5689" y="4482"/>
                  </a:lnTo>
                  <a:lnTo>
                    <a:pt x="5559" y="5058"/>
                  </a:lnTo>
                  <a:lnTo>
                    <a:pt x="5448" y="5653"/>
                  </a:lnTo>
                  <a:lnTo>
                    <a:pt x="5373" y="6285"/>
                  </a:lnTo>
                  <a:lnTo>
                    <a:pt x="5299" y="6936"/>
                  </a:lnTo>
                  <a:lnTo>
                    <a:pt x="5243" y="7586"/>
                  </a:lnTo>
                  <a:lnTo>
                    <a:pt x="5187" y="8962"/>
                  </a:lnTo>
                  <a:lnTo>
                    <a:pt x="5132" y="10394"/>
                  </a:lnTo>
                  <a:lnTo>
                    <a:pt x="5094" y="11863"/>
                  </a:lnTo>
                  <a:lnTo>
                    <a:pt x="5039" y="13350"/>
                  </a:lnTo>
                  <a:lnTo>
                    <a:pt x="4983" y="14094"/>
                  </a:lnTo>
                  <a:lnTo>
                    <a:pt x="4927" y="14856"/>
                  </a:lnTo>
                  <a:lnTo>
                    <a:pt x="4853" y="15581"/>
                  </a:lnTo>
                  <a:lnTo>
                    <a:pt x="4778" y="16325"/>
                  </a:lnTo>
                  <a:lnTo>
                    <a:pt x="4648" y="17050"/>
                  </a:lnTo>
                  <a:lnTo>
                    <a:pt x="4518" y="17775"/>
                  </a:lnTo>
                  <a:lnTo>
                    <a:pt x="4351" y="18481"/>
                  </a:lnTo>
                  <a:lnTo>
                    <a:pt x="4165" y="19188"/>
                  </a:lnTo>
                  <a:lnTo>
                    <a:pt x="3942" y="19857"/>
                  </a:lnTo>
                  <a:lnTo>
                    <a:pt x="3682" y="20526"/>
                  </a:lnTo>
                  <a:lnTo>
                    <a:pt x="3068" y="21958"/>
                  </a:lnTo>
                  <a:lnTo>
                    <a:pt x="2473" y="23427"/>
                  </a:lnTo>
                  <a:lnTo>
                    <a:pt x="1897" y="24914"/>
                  </a:lnTo>
                  <a:lnTo>
                    <a:pt x="1636" y="25658"/>
                  </a:lnTo>
                  <a:lnTo>
                    <a:pt x="1376" y="26402"/>
                  </a:lnTo>
                  <a:lnTo>
                    <a:pt x="1134" y="27145"/>
                  </a:lnTo>
                  <a:lnTo>
                    <a:pt x="911" y="27870"/>
                  </a:lnTo>
                  <a:lnTo>
                    <a:pt x="725" y="28614"/>
                  </a:lnTo>
                  <a:lnTo>
                    <a:pt x="539" y="29320"/>
                  </a:lnTo>
                  <a:lnTo>
                    <a:pt x="372" y="30046"/>
                  </a:lnTo>
                  <a:lnTo>
                    <a:pt x="242" y="30733"/>
                  </a:lnTo>
                  <a:lnTo>
                    <a:pt x="130" y="31421"/>
                  </a:lnTo>
                  <a:lnTo>
                    <a:pt x="56" y="32109"/>
                  </a:lnTo>
                  <a:lnTo>
                    <a:pt x="19" y="32648"/>
                  </a:lnTo>
                  <a:lnTo>
                    <a:pt x="0" y="33188"/>
                  </a:lnTo>
                  <a:lnTo>
                    <a:pt x="0" y="33727"/>
                  </a:lnTo>
                  <a:lnTo>
                    <a:pt x="19" y="34229"/>
                  </a:lnTo>
                  <a:lnTo>
                    <a:pt x="75" y="34731"/>
                  </a:lnTo>
                  <a:lnTo>
                    <a:pt x="168" y="35214"/>
                  </a:lnTo>
                  <a:lnTo>
                    <a:pt x="279" y="35697"/>
                  </a:lnTo>
                  <a:lnTo>
                    <a:pt x="409" y="36144"/>
                  </a:lnTo>
                  <a:lnTo>
                    <a:pt x="577" y="36571"/>
                  </a:lnTo>
                  <a:lnTo>
                    <a:pt x="781" y="36999"/>
                  </a:lnTo>
                  <a:lnTo>
                    <a:pt x="1004" y="37389"/>
                  </a:lnTo>
                  <a:lnTo>
                    <a:pt x="1283" y="37761"/>
                  </a:lnTo>
                  <a:lnTo>
                    <a:pt x="1581" y="38114"/>
                  </a:lnTo>
                  <a:lnTo>
                    <a:pt x="1915" y="38449"/>
                  </a:lnTo>
                  <a:lnTo>
                    <a:pt x="2287" y="38765"/>
                  </a:lnTo>
                  <a:lnTo>
                    <a:pt x="2715" y="39044"/>
                  </a:lnTo>
                  <a:lnTo>
                    <a:pt x="2994" y="39211"/>
                  </a:lnTo>
                  <a:lnTo>
                    <a:pt x="3291" y="39379"/>
                  </a:lnTo>
                  <a:lnTo>
                    <a:pt x="3589" y="39509"/>
                  </a:lnTo>
                  <a:lnTo>
                    <a:pt x="3886" y="39639"/>
                  </a:lnTo>
                  <a:lnTo>
                    <a:pt x="4202" y="39751"/>
                  </a:lnTo>
                  <a:lnTo>
                    <a:pt x="4518" y="39862"/>
                  </a:lnTo>
                  <a:lnTo>
                    <a:pt x="4834" y="39955"/>
                  </a:lnTo>
                  <a:lnTo>
                    <a:pt x="5169" y="40029"/>
                  </a:lnTo>
                  <a:lnTo>
                    <a:pt x="5504" y="40104"/>
                  </a:lnTo>
                  <a:lnTo>
                    <a:pt x="5838" y="40160"/>
                  </a:lnTo>
                  <a:lnTo>
                    <a:pt x="6507" y="40234"/>
                  </a:lnTo>
                  <a:lnTo>
                    <a:pt x="7195" y="40271"/>
                  </a:lnTo>
                  <a:lnTo>
                    <a:pt x="7902" y="40290"/>
                  </a:lnTo>
                  <a:lnTo>
                    <a:pt x="8608" y="40271"/>
                  </a:lnTo>
                  <a:lnTo>
                    <a:pt x="9315" y="40215"/>
                  </a:lnTo>
                  <a:lnTo>
                    <a:pt x="10040" y="40160"/>
                  </a:lnTo>
                  <a:lnTo>
                    <a:pt x="10746" y="40067"/>
                  </a:lnTo>
                  <a:lnTo>
                    <a:pt x="11453" y="39955"/>
                  </a:lnTo>
                  <a:lnTo>
                    <a:pt x="12159" y="39843"/>
                  </a:lnTo>
                  <a:lnTo>
                    <a:pt x="13554" y="39602"/>
                  </a:lnTo>
                  <a:lnTo>
                    <a:pt x="15339" y="39267"/>
                  </a:lnTo>
                  <a:lnTo>
                    <a:pt x="16175" y="39137"/>
                  </a:lnTo>
                  <a:lnTo>
                    <a:pt x="16975" y="39025"/>
                  </a:lnTo>
                  <a:lnTo>
                    <a:pt x="17737" y="38951"/>
                  </a:lnTo>
                  <a:lnTo>
                    <a:pt x="18090" y="38914"/>
                  </a:lnTo>
                  <a:lnTo>
                    <a:pt x="18741" y="38914"/>
                  </a:lnTo>
                  <a:lnTo>
                    <a:pt x="19057" y="38951"/>
                  </a:lnTo>
                  <a:lnTo>
                    <a:pt x="19336" y="38988"/>
                  </a:lnTo>
                  <a:lnTo>
                    <a:pt x="19615" y="39044"/>
                  </a:lnTo>
                  <a:lnTo>
                    <a:pt x="19763" y="39081"/>
                  </a:lnTo>
                  <a:lnTo>
                    <a:pt x="19912" y="39100"/>
                  </a:lnTo>
                  <a:lnTo>
                    <a:pt x="20061" y="39081"/>
                  </a:lnTo>
                  <a:lnTo>
                    <a:pt x="20191" y="39063"/>
                  </a:lnTo>
                  <a:lnTo>
                    <a:pt x="20321" y="39044"/>
                  </a:lnTo>
                  <a:lnTo>
                    <a:pt x="20433" y="38988"/>
                  </a:lnTo>
                  <a:lnTo>
                    <a:pt x="20544" y="38914"/>
                  </a:lnTo>
                  <a:lnTo>
                    <a:pt x="20656" y="38840"/>
                  </a:lnTo>
                  <a:lnTo>
                    <a:pt x="20749" y="38747"/>
                  </a:lnTo>
                  <a:lnTo>
                    <a:pt x="20842" y="38635"/>
                  </a:lnTo>
                  <a:lnTo>
                    <a:pt x="20916" y="38505"/>
                  </a:lnTo>
                  <a:lnTo>
                    <a:pt x="21009" y="38375"/>
                  </a:lnTo>
                  <a:lnTo>
                    <a:pt x="21139" y="38077"/>
                  </a:lnTo>
                  <a:lnTo>
                    <a:pt x="21269" y="37705"/>
                  </a:lnTo>
                  <a:lnTo>
                    <a:pt x="21362" y="37315"/>
                  </a:lnTo>
                  <a:lnTo>
                    <a:pt x="21437" y="36869"/>
                  </a:lnTo>
                  <a:lnTo>
                    <a:pt x="21511" y="36385"/>
                  </a:lnTo>
                  <a:lnTo>
                    <a:pt x="21567" y="35883"/>
                  </a:lnTo>
                  <a:lnTo>
                    <a:pt x="21604" y="35344"/>
                  </a:lnTo>
                  <a:lnTo>
                    <a:pt x="21623" y="34768"/>
                  </a:lnTo>
                  <a:lnTo>
                    <a:pt x="21641" y="33578"/>
                  </a:lnTo>
                  <a:lnTo>
                    <a:pt x="21641" y="32314"/>
                  </a:lnTo>
                  <a:lnTo>
                    <a:pt x="21604" y="31012"/>
                  </a:lnTo>
                  <a:lnTo>
                    <a:pt x="21585" y="29692"/>
                  </a:lnTo>
                  <a:lnTo>
                    <a:pt x="21567" y="28391"/>
                  </a:lnTo>
                  <a:lnTo>
                    <a:pt x="21585" y="27145"/>
                  </a:lnTo>
                  <a:lnTo>
                    <a:pt x="21604" y="26550"/>
                  </a:lnTo>
                  <a:lnTo>
                    <a:pt x="21623" y="25974"/>
                  </a:lnTo>
                  <a:lnTo>
                    <a:pt x="21660" y="25435"/>
                  </a:lnTo>
                  <a:lnTo>
                    <a:pt x="21716" y="24896"/>
                  </a:lnTo>
                  <a:lnTo>
                    <a:pt x="21790" y="24412"/>
                  </a:lnTo>
                  <a:lnTo>
                    <a:pt x="21883" y="23966"/>
                  </a:lnTo>
                  <a:lnTo>
                    <a:pt x="22032" y="23297"/>
                  </a:lnTo>
                  <a:lnTo>
                    <a:pt x="22218" y="22590"/>
                  </a:lnTo>
                  <a:lnTo>
                    <a:pt x="22682" y="20991"/>
                  </a:lnTo>
                  <a:lnTo>
                    <a:pt x="23203" y="19262"/>
                  </a:lnTo>
                  <a:lnTo>
                    <a:pt x="23779" y="17440"/>
                  </a:lnTo>
                  <a:lnTo>
                    <a:pt x="24374" y="15562"/>
                  </a:lnTo>
                  <a:lnTo>
                    <a:pt x="24932" y="13685"/>
                  </a:lnTo>
                  <a:lnTo>
                    <a:pt x="25192" y="12774"/>
                  </a:lnTo>
                  <a:lnTo>
                    <a:pt x="25434" y="11881"/>
                  </a:lnTo>
                  <a:lnTo>
                    <a:pt x="25657" y="11007"/>
                  </a:lnTo>
                  <a:lnTo>
                    <a:pt x="25862" y="10171"/>
                  </a:lnTo>
                  <a:lnTo>
                    <a:pt x="25992" y="9576"/>
                  </a:lnTo>
                  <a:lnTo>
                    <a:pt x="26103" y="8981"/>
                  </a:lnTo>
                  <a:lnTo>
                    <a:pt x="26196" y="8442"/>
                  </a:lnTo>
                  <a:lnTo>
                    <a:pt x="26271" y="7921"/>
                  </a:lnTo>
                  <a:lnTo>
                    <a:pt x="26308" y="7438"/>
                  </a:lnTo>
                  <a:lnTo>
                    <a:pt x="26326" y="6991"/>
                  </a:lnTo>
                  <a:lnTo>
                    <a:pt x="26308" y="6582"/>
                  </a:lnTo>
                  <a:lnTo>
                    <a:pt x="26271" y="6229"/>
                  </a:lnTo>
                  <a:lnTo>
                    <a:pt x="26196" y="5932"/>
                  </a:lnTo>
                  <a:lnTo>
                    <a:pt x="26122" y="5653"/>
                  </a:lnTo>
                  <a:lnTo>
                    <a:pt x="26048" y="5393"/>
                  </a:lnTo>
                  <a:lnTo>
                    <a:pt x="25955" y="5132"/>
                  </a:lnTo>
                  <a:lnTo>
                    <a:pt x="25843" y="4891"/>
                  </a:lnTo>
                  <a:lnTo>
                    <a:pt x="25731" y="4668"/>
                  </a:lnTo>
                  <a:lnTo>
                    <a:pt x="25620" y="4444"/>
                  </a:lnTo>
                  <a:lnTo>
                    <a:pt x="25490" y="4240"/>
                  </a:lnTo>
                  <a:lnTo>
                    <a:pt x="25229" y="3849"/>
                  </a:lnTo>
                  <a:lnTo>
                    <a:pt x="24951" y="3515"/>
                  </a:lnTo>
                  <a:lnTo>
                    <a:pt x="24653" y="3217"/>
                  </a:lnTo>
                  <a:lnTo>
                    <a:pt x="24356" y="2957"/>
                  </a:lnTo>
                  <a:lnTo>
                    <a:pt x="24077" y="2753"/>
                  </a:lnTo>
                  <a:lnTo>
                    <a:pt x="23798" y="2567"/>
                  </a:lnTo>
                  <a:lnTo>
                    <a:pt x="23556" y="2418"/>
                  </a:lnTo>
                  <a:lnTo>
                    <a:pt x="23333" y="2288"/>
                  </a:lnTo>
                  <a:lnTo>
                    <a:pt x="23017" y="2139"/>
                  </a:lnTo>
                  <a:lnTo>
                    <a:pt x="22887" y="2102"/>
                  </a:lnTo>
                  <a:lnTo>
                    <a:pt x="22478" y="1953"/>
                  </a:lnTo>
                  <a:lnTo>
                    <a:pt x="22013" y="1786"/>
                  </a:lnTo>
                  <a:lnTo>
                    <a:pt x="21381" y="1563"/>
                  </a:lnTo>
                  <a:lnTo>
                    <a:pt x="20619" y="1321"/>
                  </a:lnTo>
                  <a:lnTo>
                    <a:pt x="19726" y="1079"/>
                  </a:lnTo>
                  <a:lnTo>
                    <a:pt x="18741" y="819"/>
                  </a:lnTo>
                  <a:lnTo>
                    <a:pt x="17663" y="577"/>
                  </a:lnTo>
                  <a:lnTo>
                    <a:pt x="17068" y="447"/>
                  </a:lnTo>
                  <a:lnTo>
                    <a:pt x="16454" y="336"/>
                  </a:lnTo>
                  <a:lnTo>
                    <a:pt x="15822" y="243"/>
                  </a:lnTo>
                  <a:lnTo>
                    <a:pt x="15190" y="150"/>
                  </a:lnTo>
                  <a:lnTo>
                    <a:pt x="14279" y="57"/>
                  </a:lnTo>
                  <a:lnTo>
                    <a:pt x="1338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29"/>
            <p:cNvSpPr/>
            <p:nvPr/>
          </p:nvSpPr>
          <p:spPr>
            <a:xfrm>
              <a:off x="3185525" y="4313925"/>
              <a:ext cx="658175" cy="1007250"/>
            </a:xfrm>
            <a:custGeom>
              <a:rect b="b" l="l" r="r" t="t"/>
              <a:pathLst>
                <a:path extrusionOk="0" fill="none" h="40290" w="26327">
                  <a:moveTo>
                    <a:pt x="25862" y="10171"/>
                  </a:moveTo>
                  <a:lnTo>
                    <a:pt x="25862" y="10171"/>
                  </a:lnTo>
                  <a:lnTo>
                    <a:pt x="25657" y="11007"/>
                  </a:lnTo>
                  <a:lnTo>
                    <a:pt x="25434" y="11881"/>
                  </a:lnTo>
                  <a:lnTo>
                    <a:pt x="25192" y="12774"/>
                  </a:lnTo>
                  <a:lnTo>
                    <a:pt x="24932" y="13685"/>
                  </a:lnTo>
                  <a:lnTo>
                    <a:pt x="24374" y="15562"/>
                  </a:lnTo>
                  <a:lnTo>
                    <a:pt x="23779" y="17440"/>
                  </a:lnTo>
                  <a:lnTo>
                    <a:pt x="23203" y="19262"/>
                  </a:lnTo>
                  <a:lnTo>
                    <a:pt x="22682" y="20991"/>
                  </a:lnTo>
                  <a:lnTo>
                    <a:pt x="22218" y="22590"/>
                  </a:lnTo>
                  <a:lnTo>
                    <a:pt x="22032" y="23297"/>
                  </a:lnTo>
                  <a:lnTo>
                    <a:pt x="21883" y="23966"/>
                  </a:lnTo>
                  <a:lnTo>
                    <a:pt x="21883" y="23966"/>
                  </a:lnTo>
                  <a:lnTo>
                    <a:pt x="21790" y="24412"/>
                  </a:lnTo>
                  <a:lnTo>
                    <a:pt x="21716" y="24896"/>
                  </a:lnTo>
                  <a:lnTo>
                    <a:pt x="21660" y="25435"/>
                  </a:lnTo>
                  <a:lnTo>
                    <a:pt x="21623" y="25974"/>
                  </a:lnTo>
                  <a:lnTo>
                    <a:pt x="21604" y="26550"/>
                  </a:lnTo>
                  <a:lnTo>
                    <a:pt x="21585" y="27145"/>
                  </a:lnTo>
                  <a:lnTo>
                    <a:pt x="21567" y="28391"/>
                  </a:lnTo>
                  <a:lnTo>
                    <a:pt x="21585" y="29692"/>
                  </a:lnTo>
                  <a:lnTo>
                    <a:pt x="21604" y="31012"/>
                  </a:lnTo>
                  <a:lnTo>
                    <a:pt x="21641" y="32314"/>
                  </a:lnTo>
                  <a:lnTo>
                    <a:pt x="21641" y="33578"/>
                  </a:lnTo>
                  <a:lnTo>
                    <a:pt x="21623" y="34768"/>
                  </a:lnTo>
                  <a:lnTo>
                    <a:pt x="21604" y="35344"/>
                  </a:lnTo>
                  <a:lnTo>
                    <a:pt x="21567" y="35883"/>
                  </a:lnTo>
                  <a:lnTo>
                    <a:pt x="21511" y="36385"/>
                  </a:lnTo>
                  <a:lnTo>
                    <a:pt x="21437" y="36869"/>
                  </a:lnTo>
                  <a:lnTo>
                    <a:pt x="21362" y="37315"/>
                  </a:lnTo>
                  <a:lnTo>
                    <a:pt x="21269" y="37705"/>
                  </a:lnTo>
                  <a:lnTo>
                    <a:pt x="21139" y="38077"/>
                  </a:lnTo>
                  <a:lnTo>
                    <a:pt x="21009" y="38375"/>
                  </a:lnTo>
                  <a:lnTo>
                    <a:pt x="20916" y="38505"/>
                  </a:lnTo>
                  <a:lnTo>
                    <a:pt x="20842" y="38635"/>
                  </a:lnTo>
                  <a:lnTo>
                    <a:pt x="20749" y="38747"/>
                  </a:lnTo>
                  <a:lnTo>
                    <a:pt x="20656" y="38840"/>
                  </a:lnTo>
                  <a:lnTo>
                    <a:pt x="20544" y="38914"/>
                  </a:lnTo>
                  <a:lnTo>
                    <a:pt x="20433" y="38988"/>
                  </a:lnTo>
                  <a:lnTo>
                    <a:pt x="20321" y="39044"/>
                  </a:lnTo>
                  <a:lnTo>
                    <a:pt x="20191" y="39063"/>
                  </a:lnTo>
                  <a:lnTo>
                    <a:pt x="20061" y="39081"/>
                  </a:lnTo>
                  <a:lnTo>
                    <a:pt x="19912" y="39100"/>
                  </a:lnTo>
                  <a:lnTo>
                    <a:pt x="19763" y="39081"/>
                  </a:lnTo>
                  <a:lnTo>
                    <a:pt x="19615" y="39044"/>
                  </a:lnTo>
                  <a:lnTo>
                    <a:pt x="19615" y="39044"/>
                  </a:lnTo>
                  <a:lnTo>
                    <a:pt x="19336" y="38988"/>
                  </a:lnTo>
                  <a:lnTo>
                    <a:pt x="19057" y="38951"/>
                  </a:lnTo>
                  <a:lnTo>
                    <a:pt x="18741" y="38914"/>
                  </a:lnTo>
                  <a:lnTo>
                    <a:pt x="18425" y="38914"/>
                  </a:lnTo>
                  <a:lnTo>
                    <a:pt x="18090" y="38914"/>
                  </a:lnTo>
                  <a:lnTo>
                    <a:pt x="17737" y="38951"/>
                  </a:lnTo>
                  <a:lnTo>
                    <a:pt x="16975" y="39025"/>
                  </a:lnTo>
                  <a:lnTo>
                    <a:pt x="16175" y="39137"/>
                  </a:lnTo>
                  <a:lnTo>
                    <a:pt x="15339" y="39267"/>
                  </a:lnTo>
                  <a:lnTo>
                    <a:pt x="13554" y="39602"/>
                  </a:lnTo>
                  <a:lnTo>
                    <a:pt x="13554" y="39602"/>
                  </a:lnTo>
                  <a:lnTo>
                    <a:pt x="12159" y="39843"/>
                  </a:lnTo>
                  <a:lnTo>
                    <a:pt x="11453" y="39955"/>
                  </a:lnTo>
                  <a:lnTo>
                    <a:pt x="10746" y="40067"/>
                  </a:lnTo>
                  <a:lnTo>
                    <a:pt x="10040" y="40160"/>
                  </a:lnTo>
                  <a:lnTo>
                    <a:pt x="9315" y="40215"/>
                  </a:lnTo>
                  <a:lnTo>
                    <a:pt x="8608" y="40271"/>
                  </a:lnTo>
                  <a:lnTo>
                    <a:pt x="7902" y="40290"/>
                  </a:lnTo>
                  <a:lnTo>
                    <a:pt x="7195" y="40271"/>
                  </a:lnTo>
                  <a:lnTo>
                    <a:pt x="6507" y="40234"/>
                  </a:lnTo>
                  <a:lnTo>
                    <a:pt x="5838" y="40160"/>
                  </a:lnTo>
                  <a:lnTo>
                    <a:pt x="5504" y="40104"/>
                  </a:lnTo>
                  <a:lnTo>
                    <a:pt x="5169" y="40029"/>
                  </a:lnTo>
                  <a:lnTo>
                    <a:pt x="4834" y="39955"/>
                  </a:lnTo>
                  <a:lnTo>
                    <a:pt x="4518" y="39862"/>
                  </a:lnTo>
                  <a:lnTo>
                    <a:pt x="4202" y="39751"/>
                  </a:lnTo>
                  <a:lnTo>
                    <a:pt x="3886" y="39639"/>
                  </a:lnTo>
                  <a:lnTo>
                    <a:pt x="3589" y="39509"/>
                  </a:lnTo>
                  <a:lnTo>
                    <a:pt x="3291" y="39379"/>
                  </a:lnTo>
                  <a:lnTo>
                    <a:pt x="2994" y="39211"/>
                  </a:lnTo>
                  <a:lnTo>
                    <a:pt x="2715" y="39044"/>
                  </a:lnTo>
                  <a:lnTo>
                    <a:pt x="2715" y="39044"/>
                  </a:lnTo>
                  <a:lnTo>
                    <a:pt x="2287" y="38765"/>
                  </a:lnTo>
                  <a:lnTo>
                    <a:pt x="1915" y="38449"/>
                  </a:lnTo>
                  <a:lnTo>
                    <a:pt x="1581" y="38114"/>
                  </a:lnTo>
                  <a:lnTo>
                    <a:pt x="1283" y="37761"/>
                  </a:lnTo>
                  <a:lnTo>
                    <a:pt x="1004" y="37389"/>
                  </a:lnTo>
                  <a:lnTo>
                    <a:pt x="781" y="36999"/>
                  </a:lnTo>
                  <a:lnTo>
                    <a:pt x="577" y="36571"/>
                  </a:lnTo>
                  <a:lnTo>
                    <a:pt x="409" y="36144"/>
                  </a:lnTo>
                  <a:lnTo>
                    <a:pt x="279" y="35697"/>
                  </a:lnTo>
                  <a:lnTo>
                    <a:pt x="168" y="35214"/>
                  </a:lnTo>
                  <a:lnTo>
                    <a:pt x="75" y="34731"/>
                  </a:lnTo>
                  <a:lnTo>
                    <a:pt x="19" y="34229"/>
                  </a:lnTo>
                  <a:lnTo>
                    <a:pt x="0" y="33727"/>
                  </a:lnTo>
                  <a:lnTo>
                    <a:pt x="0" y="33188"/>
                  </a:lnTo>
                  <a:lnTo>
                    <a:pt x="19" y="32648"/>
                  </a:lnTo>
                  <a:lnTo>
                    <a:pt x="56" y="32109"/>
                  </a:lnTo>
                  <a:lnTo>
                    <a:pt x="56" y="32109"/>
                  </a:lnTo>
                  <a:lnTo>
                    <a:pt x="130" y="31421"/>
                  </a:lnTo>
                  <a:lnTo>
                    <a:pt x="242" y="30733"/>
                  </a:lnTo>
                  <a:lnTo>
                    <a:pt x="372" y="30046"/>
                  </a:lnTo>
                  <a:lnTo>
                    <a:pt x="539" y="29320"/>
                  </a:lnTo>
                  <a:lnTo>
                    <a:pt x="725" y="28614"/>
                  </a:lnTo>
                  <a:lnTo>
                    <a:pt x="911" y="27870"/>
                  </a:lnTo>
                  <a:lnTo>
                    <a:pt x="1134" y="27145"/>
                  </a:lnTo>
                  <a:lnTo>
                    <a:pt x="1376" y="26402"/>
                  </a:lnTo>
                  <a:lnTo>
                    <a:pt x="1636" y="25658"/>
                  </a:lnTo>
                  <a:lnTo>
                    <a:pt x="1897" y="24914"/>
                  </a:lnTo>
                  <a:lnTo>
                    <a:pt x="2473" y="23427"/>
                  </a:lnTo>
                  <a:lnTo>
                    <a:pt x="3068" y="21958"/>
                  </a:lnTo>
                  <a:lnTo>
                    <a:pt x="3682" y="20526"/>
                  </a:lnTo>
                  <a:lnTo>
                    <a:pt x="3682" y="20526"/>
                  </a:lnTo>
                  <a:lnTo>
                    <a:pt x="3942" y="19857"/>
                  </a:lnTo>
                  <a:lnTo>
                    <a:pt x="4165" y="19188"/>
                  </a:lnTo>
                  <a:lnTo>
                    <a:pt x="4351" y="18481"/>
                  </a:lnTo>
                  <a:lnTo>
                    <a:pt x="4518" y="17775"/>
                  </a:lnTo>
                  <a:lnTo>
                    <a:pt x="4648" y="17050"/>
                  </a:lnTo>
                  <a:lnTo>
                    <a:pt x="4778" y="16325"/>
                  </a:lnTo>
                  <a:lnTo>
                    <a:pt x="4853" y="15581"/>
                  </a:lnTo>
                  <a:lnTo>
                    <a:pt x="4927" y="14856"/>
                  </a:lnTo>
                  <a:lnTo>
                    <a:pt x="4983" y="14094"/>
                  </a:lnTo>
                  <a:lnTo>
                    <a:pt x="5039" y="13350"/>
                  </a:lnTo>
                  <a:lnTo>
                    <a:pt x="5094" y="11863"/>
                  </a:lnTo>
                  <a:lnTo>
                    <a:pt x="5132" y="10394"/>
                  </a:lnTo>
                  <a:lnTo>
                    <a:pt x="5187" y="8962"/>
                  </a:lnTo>
                  <a:lnTo>
                    <a:pt x="5243" y="7586"/>
                  </a:lnTo>
                  <a:lnTo>
                    <a:pt x="5299" y="6936"/>
                  </a:lnTo>
                  <a:lnTo>
                    <a:pt x="5373" y="6285"/>
                  </a:lnTo>
                  <a:lnTo>
                    <a:pt x="5448" y="5653"/>
                  </a:lnTo>
                  <a:lnTo>
                    <a:pt x="5559" y="5058"/>
                  </a:lnTo>
                  <a:lnTo>
                    <a:pt x="5689" y="4482"/>
                  </a:lnTo>
                  <a:lnTo>
                    <a:pt x="5838" y="3942"/>
                  </a:lnTo>
                  <a:lnTo>
                    <a:pt x="6024" y="3422"/>
                  </a:lnTo>
                  <a:lnTo>
                    <a:pt x="6247" y="2938"/>
                  </a:lnTo>
                  <a:lnTo>
                    <a:pt x="6359" y="2715"/>
                  </a:lnTo>
                  <a:lnTo>
                    <a:pt x="6489" y="2492"/>
                  </a:lnTo>
                  <a:lnTo>
                    <a:pt x="6619" y="2269"/>
                  </a:lnTo>
                  <a:lnTo>
                    <a:pt x="6768" y="2083"/>
                  </a:lnTo>
                  <a:lnTo>
                    <a:pt x="6935" y="1879"/>
                  </a:lnTo>
                  <a:lnTo>
                    <a:pt x="7102" y="1693"/>
                  </a:lnTo>
                  <a:lnTo>
                    <a:pt x="7270" y="1525"/>
                  </a:lnTo>
                  <a:lnTo>
                    <a:pt x="7474" y="1358"/>
                  </a:lnTo>
                  <a:lnTo>
                    <a:pt x="7660" y="1209"/>
                  </a:lnTo>
                  <a:lnTo>
                    <a:pt x="7883" y="1061"/>
                  </a:lnTo>
                  <a:lnTo>
                    <a:pt x="8106" y="931"/>
                  </a:lnTo>
                  <a:lnTo>
                    <a:pt x="8348" y="819"/>
                  </a:lnTo>
                  <a:lnTo>
                    <a:pt x="8348" y="819"/>
                  </a:lnTo>
                  <a:lnTo>
                    <a:pt x="8720" y="652"/>
                  </a:lnTo>
                  <a:lnTo>
                    <a:pt x="9092" y="521"/>
                  </a:lnTo>
                  <a:lnTo>
                    <a:pt x="9482" y="391"/>
                  </a:lnTo>
                  <a:lnTo>
                    <a:pt x="9891" y="298"/>
                  </a:lnTo>
                  <a:lnTo>
                    <a:pt x="10300" y="205"/>
                  </a:lnTo>
                  <a:lnTo>
                    <a:pt x="10728" y="131"/>
                  </a:lnTo>
                  <a:lnTo>
                    <a:pt x="11155" y="75"/>
                  </a:lnTo>
                  <a:lnTo>
                    <a:pt x="11602" y="38"/>
                  </a:lnTo>
                  <a:lnTo>
                    <a:pt x="12029" y="1"/>
                  </a:lnTo>
                  <a:lnTo>
                    <a:pt x="12475" y="1"/>
                  </a:lnTo>
                  <a:lnTo>
                    <a:pt x="12922" y="1"/>
                  </a:lnTo>
                  <a:lnTo>
                    <a:pt x="13386" y="1"/>
                  </a:lnTo>
                  <a:lnTo>
                    <a:pt x="14279" y="57"/>
                  </a:lnTo>
                  <a:lnTo>
                    <a:pt x="15190" y="150"/>
                  </a:lnTo>
                  <a:lnTo>
                    <a:pt x="15190" y="150"/>
                  </a:lnTo>
                  <a:lnTo>
                    <a:pt x="15822" y="243"/>
                  </a:lnTo>
                  <a:lnTo>
                    <a:pt x="16454" y="336"/>
                  </a:lnTo>
                  <a:lnTo>
                    <a:pt x="17068" y="447"/>
                  </a:lnTo>
                  <a:lnTo>
                    <a:pt x="17663" y="577"/>
                  </a:lnTo>
                  <a:lnTo>
                    <a:pt x="17663" y="577"/>
                  </a:lnTo>
                  <a:lnTo>
                    <a:pt x="18741" y="819"/>
                  </a:lnTo>
                  <a:lnTo>
                    <a:pt x="19726" y="1079"/>
                  </a:lnTo>
                  <a:lnTo>
                    <a:pt x="20619" y="1321"/>
                  </a:lnTo>
                  <a:lnTo>
                    <a:pt x="21381" y="1563"/>
                  </a:lnTo>
                  <a:lnTo>
                    <a:pt x="22013" y="1786"/>
                  </a:lnTo>
                  <a:lnTo>
                    <a:pt x="22478" y="1953"/>
                  </a:lnTo>
                  <a:lnTo>
                    <a:pt x="22887" y="2102"/>
                  </a:lnTo>
                  <a:lnTo>
                    <a:pt x="22887" y="2102"/>
                  </a:lnTo>
                  <a:lnTo>
                    <a:pt x="23017" y="2139"/>
                  </a:lnTo>
                  <a:lnTo>
                    <a:pt x="23333" y="2288"/>
                  </a:lnTo>
                  <a:lnTo>
                    <a:pt x="23556" y="2418"/>
                  </a:lnTo>
                  <a:lnTo>
                    <a:pt x="23798" y="2567"/>
                  </a:lnTo>
                  <a:lnTo>
                    <a:pt x="24077" y="2753"/>
                  </a:lnTo>
                  <a:lnTo>
                    <a:pt x="24356" y="2957"/>
                  </a:lnTo>
                  <a:lnTo>
                    <a:pt x="24653" y="3217"/>
                  </a:lnTo>
                  <a:lnTo>
                    <a:pt x="24951" y="3515"/>
                  </a:lnTo>
                  <a:lnTo>
                    <a:pt x="25229" y="3849"/>
                  </a:lnTo>
                  <a:lnTo>
                    <a:pt x="25490" y="4240"/>
                  </a:lnTo>
                  <a:lnTo>
                    <a:pt x="25620" y="4444"/>
                  </a:lnTo>
                  <a:lnTo>
                    <a:pt x="25731" y="4668"/>
                  </a:lnTo>
                  <a:lnTo>
                    <a:pt x="25843" y="4891"/>
                  </a:lnTo>
                  <a:lnTo>
                    <a:pt x="25955" y="5132"/>
                  </a:lnTo>
                  <a:lnTo>
                    <a:pt x="26048" y="5393"/>
                  </a:lnTo>
                  <a:lnTo>
                    <a:pt x="26122" y="5653"/>
                  </a:lnTo>
                  <a:lnTo>
                    <a:pt x="26196" y="5932"/>
                  </a:lnTo>
                  <a:lnTo>
                    <a:pt x="26271" y="6229"/>
                  </a:lnTo>
                  <a:lnTo>
                    <a:pt x="26271" y="6229"/>
                  </a:lnTo>
                  <a:lnTo>
                    <a:pt x="26308" y="6582"/>
                  </a:lnTo>
                  <a:lnTo>
                    <a:pt x="26326" y="6991"/>
                  </a:lnTo>
                  <a:lnTo>
                    <a:pt x="26308" y="7438"/>
                  </a:lnTo>
                  <a:lnTo>
                    <a:pt x="26271" y="7921"/>
                  </a:lnTo>
                  <a:lnTo>
                    <a:pt x="26196" y="8442"/>
                  </a:lnTo>
                  <a:lnTo>
                    <a:pt x="26103" y="8981"/>
                  </a:lnTo>
                  <a:lnTo>
                    <a:pt x="25992" y="9576"/>
                  </a:lnTo>
                  <a:lnTo>
                    <a:pt x="25862" y="101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29"/>
            <p:cNvSpPr/>
            <p:nvPr/>
          </p:nvSpPr>
          <p:spPr>
            <a:xfrm>
              <a:off x="3565250" y="4317650"/>
              <a:ext cx="139475" cy="271925"/>
            </a:xfrm>
            <a:custGeom>
              <a:rect b="b" l="l" r="r" t="t"/>
              <a:pathLst>
                <a:path extrusionOk="0" h="10877" w="5579">
                  <a:moveTo>
                    <a:pt x="1" y="1"/>
                  </a:moveTo>
                  <a:lnTo>
                    <a:pt x="38" y="131"/>
                  </a:lnTo>
                  <a:lnTo>
                    <a:pt x="168" y="465"/>
                  </a:lnTo>
                  <a:lnTo>
                    <a:pt x="373" y="986"/>
                  </a:lnTo>
                  <a:lnTo>
                    <a:pt x="521" y="1284"/>
                  </a:lnTo>
                  <a:lnTo>
                    <a:pt x="670" y="1600"/>
                  </a:lnTo>
                  <a:lnTo>
                    <a:pt x="856" y="1934"/>
                  </a:lnTo>
                  <a:lnTo>
                    <a:pt x="1061" y="2269"/>
                  </a:lnTo>
                  <a:lnTo>
                    <a:pt x="1284" y="2604"/>
                  </a:lnTo>
                  <a:lnTo>
                    <a:pt x="1525" y="2938"/>
                  </a:lnTo>
                  <a:lnTo>
                    <a:pt x="1804" y="3254"/>
                  </a:lnTo>
                  <a:lnTo>
                    <a:pt x="2083" y="3533"/>
                  </a:lnTo>
                  <a:lnTo>
                    <a:pt x="2399" y="3812"/>
                  </a:lnTo>
                  <a:lnTo>
                    <a:pt x="2567" y="3924"/>
                  </a:lnTo>
                  <a:lnTo>
                    <a:pt x="2734" y="4035"/>
                  </a:lnTo>
                  <a:lnTo>
                    <a:pt x="2901" y="4147"/>
                  </a:lnTo>
                  <a:lnTo>
                    <a:pt x="3031" y="4258"/>
                  </a:lnTo>
                  <a:lnTo>
                    <a:pt x="3143" y="4370"/>
                  </a:lnTo>
                  <a:lnTo>
                    <a:pt x="3236" y="4481"/>
                  </a:lnTo>
                  <a:lnTo>
                    <a:pt x="3292" y="4593"/>
                  </a:lnTo>
                  <a:lnTo>
                    <a:pt x="3347" y="4723"/>
                  </a:lnTo>
                  <a:lnTo>
                    <a:pt x="3366" y="4835"/>
                  </a:lnTo>
                  <a:lnTo>
                    <a:pt x="3385" y="4965"/>
                  </a:lnTo>
                  <a:lnTo>
                    <a:pt x="3366" y="5076"/>
                  </a:lnTo>
                  <a:lnTo>
                    <a:pt x="3347" y="5206"/>
                  </a:lnTo>
                  <a:lnTo>
                    <a:pt x="3310" y="5337"/>
                  </a:lnTo>
                  <a:lnTo>
                    <a:pt x="3254" y="5467"/>
                  </a:lnTo>
                  <a:lnTo>
                    <a:pt x="3124" y="5727"/>
                  </a:lnTo>
                  <a:lnTo>
                    <a:pt x="2957" y="6006"/>
                  </a:lnTo>
                  <a:lnTo>
                    <a:pt x="2752" y="6266"/>
                  </a:lnTo>
                  <a:lnTo>
                    <a:pt x="2548" y="6545"/>
                  </a:lnTo>
                  <a:lnTo>
                    <a:pt x="2083" y="7084"/>
                  </a:lnTo>
                  <a:lnTo>
                    <a:pt x="1860" y="7363"/>
                  </a:lnTo>
                  <a:lnTo>
                    <a:pt x="1674" y="7642"/>
                  </a:lnTo>
                  <a:lnTo>
                    <a:pt x="1507" y="7921"/>
                  </a:lnTo>
                  <a:lnTo>
                    <a:pt x="1358" y="8181"/>
                  </a:lnTo>
                  <a:lnTo>
                    <a:pt x="1284" y="8460"/>
                  </a:lnTo>
                  <a:lnTo>
                    <a:pt x="1228" y="8757"/>
                  </a:lnTo>
                  <a:lnTo>
                    <a:pt x="1191" y="9111"/>
                  </a:lnTo>
                  <a:lnTo>
                    <a:pt x="1191" y="9464"/>
                  </a:lnTo>
                  <a:lnTo>
                    <a:pt x="1228" y="9817"/>
                  </a:lnTo>
                  <a:lnTo>
                    <a:pt x="1302" y="10189"/>
                  </a:lnTo>
                  <a:lnTo>
                    <a:pt x="1414" y="10542"/>
                  </a:lnTo>
                  <a:lnTo>
                    <a:pt x="1470" y="10710"/>
                  </a:lnTo>
                  <a:lnTo>
                    <a:pt x="1544" y="10877"/>
                  </a:lnTo>
                  <a:lnTo>
                    <a:pt x="1990" y="10468"/>
                  </a:lnTo>
                  <a:lnTo>
                    <a:pt x="2474" y="10022"/>
                  </a:lnTo>
                  <a:lnTo>
                    <a:pt x="2381" y="9650"/>
                  </a:lnTo>
                  <a:lnTo>
                    <a:pt x="2306" y="9297"/>
                  </a:lnTo>
                  <a:lnTo>
                    <a:pt x="2269" y="8999"/>
                  </a:lnTo>
                  <a:lnTo>
                    <a:pt x="2232" y="8739"/>
                  </a:lnTo>
                  <a:lnTo>
                    <a:pt x="2213" y="8386"/>
                  </a:lnTo>
                  <a:lnTo>
                    <a:pt x="2213" y="8237"/>
                  </a:lnTo>
                  <a:lnTo>
                    <a:pt x="2567" y="7716"/>
                  </a:lnTo>
                  <a:lnTo>
                    <a:pt x="2957" y="7196"/>
                  </a:lnTo>
                  <a:lnTo>
                    <a:pt x="3794" y="6117"/>
                  </a:lnTo>
                  <a:lnTo>
                    <a:pt x="4686" y="5039"/>
                  </a:lnTo>
                  <a:lnTo>
                    <a:pt x="5578" y="3998"/>
                  </a:lnTo>
                  <a:lnTo>
                    <a:pt x="4965" y="3924"/>
                  </a:lnTo>
                  <a:lnTo>
                    <a:pt x="4314" y="3793"/>
                  </a:lnTo>
                  <a:lnTo>
                    <a:pt x="3961" y="3700"/>
                  </a:lnTo>
                  <a:lnTo>
                    <a:pt x="3626" y="3589"/>
                  </a:lnTo>
                  <a:lnTo>
                    <a:pt x="3310" y="3459"/>
                  </a:lnTo>
                  <a:lnTo>
                    <a:pt x="2994" y="3291"/>
                  </a:lnTo>
                  <a:lnTo>
                    <a:pt x="2715" y="3106"/>
                  </a:lnTo>
                  <a:lnTo>
                    <a:pt x="2436" y="2901"/>
                  </a:lnTo>
                  <a:lnTo>
                    <a:pt x="2176" y="2696"/>
                  </a:lnTo>
                  <a:lnTo>
                    <a:pt x="1934" y="2455"/>
                  </a:lnTo>
                  <a:lnTo>
                    <a:pt x="1693" y="2195"/>
                  </a:lnTo>
                  <a:lnTo>
                    <a:pt x="1488" y="1934"/>
                  </a:lnTo>
                  <a:lnTo>
                    <a:pt x="1302" y="1655"/>
                  </a:lnTo>
                  <a:lnTo>
                    <a:pt x="1135" y="1358"/>
                  </a:lnTo>
                  <a:lnTo>
                    <a:pt x="968" y="1042"/>
                  </a:lnTo>
                  <a:lnTo>
                    <a:pt x="838" y="744"/>
                  </a:lnTo>
                  <a:lnTo>
                    <a:pt x="726" y="410"/>
                  </a:lnTo>
                  <a:lnTo>
                    <a:pt x="633" y="94"/>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29"/>
            <p:cNvSpPr/>
            <p:nvPr/>
          </p:nvSpPr>
          <p:spPr>
            <a:xfrm>
              <a:off x="3565250" y="4317650"/>
              <a:ext cx="139475" cy="271925"/>
            </a:xfrm>
            <a:custGeom>
              <a:rect b="b" l="l" r="r" t="t"/>
              <a:pathLst>
                <a:path extrusionOk="0" fill="none" h="10877" w="5579">
                  <a:moveTo>
                    <a:pt x="1" y="1"/>
                  </a:moveTo>
                  <a:lnTo>
                    <a:pt x="1" y="1"/>
                  </a:lnTo>
                  <a:lnTo>
                    <a:pt x="38" y="131"/>
                  </a:lnTo>
                  <a:lnTo>
                    <a:pt x="168" y="465"/>
                  </a:lnTo>
                  <a:lnTo>
                    <a:pt x="373" y="986"/>
                  </a:lnTo>
                  <a:lnTo>
                    <a:pt x="521" y="1284"/>
                  </a:lnTo>
                  <a:lnTo>
                    <a:pt x="670" y="1600"/>
                  </a:lnTo>
                  <a:lnTo>
                    <a:pt x="856" y="1934"/>
                  </a:lnTo>
                  <a:lnTo>
                    <a:pt x="1061" y="2269"/>
                  </a:lnTo>
                  <a:lnTo>
                    <a:pt x="1284" y="2604"/>
                  </a:lnTo>
                  <a:lnTo>
                    <a:pt x="1525" y="2938"/>
                  </a:lnTo>
                  <a:lnTo>
                    <a:pt x="1804" y="3254"/>
                  </a:lnTo>
                  <a:lnTo>
                    <a:pt x="2083" y="3533"/>
                  </a:lnTo>
                  <a:lnTo>
                    <a:pt x="2399" y="3812"/>
                  </a:lnTo>
                  <a:lnTo>
                    <a:pt x="2567" y="3924"/>
                  </a:lnTo>
                  <a:lnTo>
                    <a:pt x="2734" y="4035"/>
                  </a:lnTo>
                  <a:lnTo>
                    <a:pt x="2734" y="4035"/>
                  </a:lnTo>
                  <a:lnTo>
                    <a:pt x="2901" y="4147"/>
                  </a:lnTo>
                  <a:lnTo>
                    <a:pt x="3031" y="4258"/>
                  </a:lnTo>
                  <a:lnTo>
                    <a:pt x="3143" y="4370"/>
                  </a:lnTo>
                  <a:lnTo>
                    <a:pt x="3236" y="4481"/>
                  </a:lnTo>
                  <a:lnTo>
                    <a:pt x="3292" y="4593"/>
                  </a:lnTo>
                  <a:lnTo>
                    <a:pt x="3347" y="4723"/>
                  </a:lnTo>
                  <a:lnTo>
                    <a:pt x="3366" y="4835"/>
                  </a:lnTo>
                  <a:lnTo>
                    <a:pt x="3385" y="4965"/>
                  </a:lnTo>
                  <a:lnTo>
                    <a:pt x="3366" y="5076"/>
                  </a:lnTo>
                  <a:lnTo>
                    <a:pt x="3347" y="5206"/>
                  </a:lnTo>
                  <a:lnTo>
                    <a:pt x="3310" y="5337"/>
                  </a:lnTo>
                  <a:lnTo>
                    <a:pt x="3254" y="5467"/>
                  </a:lnTo>
                  <a:lnTo>
                    <a:pt x="3124" y="5727"/>
                  </a:lnTo>
                  <a:lnTo>
                    <a:pt x="2957" y="6006"/>
                  </a:lnTo>
                  <a:lnTo>
                    <a:pt x="2752" y="6266"/>
                  </a:lnTo>
                  <a:lnTo>
                    <a:pt x="2548" y="6545"/>
                  </a:lnTo>
                  <a:lnTo>
                    <a:pt x="2083" y="7084"/>
                  </a:lnTo>
                  <a:lnTo>
                    <a:pt x="1860" y="7363"/>
                  </a:lnTo>
                  <a:lnTo>
                    <a:pt x="1674" y="7642"/>
                  </a:lnTo>
                  <a:lnTo>
                    <a:pt x="1507" y="7921"/>
                  </a:lnTo>
                  <a:lnTo>
                    <a:pt x="1358" y="8181"/>
                  </a:lnTo>
                  <a:lnTo>
                    <a:pt x="1358" y="8181"/>
                  </a:lnTo>
                  <a:lnTo>
                    <a:pt x="1284" y="8460"/>
                  </a:lnTo>
                  <a:lnTo>
                    <a:pt x="1228" y="8757"/>
                  </a:lnTo>
                  <a:lnTo>
                    <a:pt x="1191" y="9111"/>
                  </a:lnTo>
                  <a:lnTo>
                    <a:pt x="1191" y="9464"/>
                  </a:lnTo>
                  <a:lnTo>
                    <a:pt x="1228" y="9817"/>
                  </a:lnTo>
                  <a:lnTo>
                    <a:pt x="1302" y="10189"/>
                  </a:lnTo>
                  <a:lnTo>
                    <a:pt x="1414" y="10542"/>
                  </a:lnTo>
                  <a:lnTo>
                    <a:pt x="1470" y="10710"/>
                  </a:lnTo>
                  <a:lnTo>
                    <a:pt x="1544" y="10877"/>
                  </a:lnTo>
                  <a:lnTo>
                    <a:pt x="1544" y="10877"/>
                  </a:lnTo>
                  <a:lnTo>
                    <a:pt x="1990" y="10468"/>
                  </a:lnTo>
                  <a:lnTo>
                    <a:pt x="2474" y="10022"/>
                  </a:lnTo>
                  <a:lnTo>
                    <a:pt x="2474" y="10022"/>
                  </a:lnTo>
                  <a:lnTo>
                    <a:pt x="2381" y="9650"/>
                  </a:lnTo>
                  <a:lnTo>
                    <a:pt x="2306" y="9297"/>
                  </a:lnTo>
                  <a:lnTo>
                    <a:pt x="2269" y="8999"/>
                  </a:lnTo>
                  <a:lnTo>
                    <a:pt x="2232" y="8739"/>
                  </a:lnTo>
                  <a:lnTo>
                    <a:pt x="2213" y="8386"/>
                  </a:lnTo>
                  <a:lnTo>
                    <a:pt x="2213" y="8237"/>
                  </a:lnTo>
                  <a:lnTo>
                    <a:pt x="2213" y="8237"/>
                  </a:lnTo>
                  <a:lnTo>
                    <a:pt x="2567" y="7716"/>
                  </a:lnTo>
                  <a:lnTo>
                    <a:pt x="2957" y="7196"/>
                  </a:lnTo>
                  <a:lnTo>
                    <a:pt x="3794" y="6117"/>
                  </a:lnTo>
                  <a:lnTo>
                    <a:pt x="4686" y="5039"/>
                  </a:lnTo>
                  <a:lnTo>
                    <a:pt x="5578" y="3998"/>
                  </a:lnTo>
                  <a:lnTo>
                    <a:pt x="5578" y="3998"/>
                  </a:lnTo>
                  <a:lnTo>
                    <a:pt x="4965" y="3924"/>
                  </a:lnTo>
                  <a:lnTo>
                    <a:pt x="4314" y="3793"/>
                  </a:lnTo>
                  <a:lnTo>
                    <a:pt x="4314" y="3793"/>
                  </a:lnTo>
                  <a:lnTo>
                    <a:pt x="3961" y="3700"/>
                  </a:lnTo>
                  <a:lnTo>
                    <a:pt x="3626" y="3589"/>
                  </a:lnTo>
                  <a:lnTo>
                    <a:pt x="3310" y="3459"/>
                  </a:lnTo>
                  <a:lnTo>
                    <a:pt x="2994" y="3291"/>
                  </a:lnTo>
                  <a:lnTo>
                    <a:pt x="2715" y="3106"/>
                  </a:lnTo>
                  <a:lnTo>
                    <a:pt x="2436" y="2901"/>
                  </a:lnTo>
                  <a:lnTo>
                    <a:pt x="2176" y="2696"/>
                  </a:lnTo>
                  <a:lnTo>
                    <a:pt x="1934" y="2455"/>
                  </a:lnTo>
                  <a:lnTo>
                    <a:pt x="1693" y="2195"/>
                  </a:lnTo>
                  <a:lnTo>
                    <a:pt x="1488" y="1934"/>
                  </a:lnTo>
                  <a:lnTo>
                    <a:pt x="1302" y="1655"/>
                  </a:lnTo>
                  <a:lnTo>
                    <a:pt x="1135" y="1358"/>
                  </a:lnTo>
                  <a:lnTo>
                    <a:pt x="968" y="1042"/>
                  </a:lnTo>
                  <a:lnTo>
                    <a:pt x="838" y="744"/>
                  </a:lnTo>
                  <a:lnTo>
                    <a:pt x="726" y="410"/>
                  </a:lnTo>
                  <a:lnTo>
                    <a:pt x="633" y="94"/>
                  </a:lnTo>
                  <a:lnTo>
                    <a:pt x="633" y="9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29"/>
            <p:cNvSpPr/>
            <p:nvPr/>
          </p:nvSpPr>
          <p:spPr>
            <a:xfrm>
              <a:off x="3185525" y="4641625"/>
              <a:ext cx="627500" cy="679550"/>
            </a:xfrm>
            <a:custGeom>
              <a:rect b="b" l="l" r="r" t="t"/>
              <a:pathLst>
                <a:path extrusionOk="0" h="27182" w="25100">
                  <a:moveTo>
                    <a:pt x="25099" y="0"/>
                  </a:moveTo>
                  <a:lnTo>
                    <a:pt x="22664" y="2622"/>
                  </a:lnTo>
                  <a:lnTo>
                    <a:pt x="22292" y="2454"/>
                  </a:lnTo>
                  <a:lnTo>
                    <a:pt x="21939" y="2287"/>
                  </a:lnTo>
                  <a:lnTo>
                    <a:pt x="21530" y="2585"/>
                  </a:lnTo>
                  <a:lnTo>
                    <a:pt x="21102" y="2845"/>
                  </a:lnTo>
                  <a:lnTo>
                    <a:pt x="20674" y="3105"/>
                  </a:lnTo>
                  <a:lnTo>
                    <a:pt x="20247" y="3365"/>
                  </a:lnTo>
                  <a:lnTo>
                    <a:pt x="19819" y="3589"/>
                  </a:lnTo>
                  <a:lnTo>
                    <a:pt x="19392" y="3793"/>
                  </a:lnTo>
                  <a:lnTo>
                    <a:pt x="18983" y="3979"/>
                  </a:lnTo>
                  <a:lnTo>
                    <a:pt x="18574" y="4165"/>
                  </a:lnTo>
                  <a:lnTo>
                    <a:pt x="18183" y="4314"/>
                  </a:lnTo>
                  <a:lnTo>
                    <a:pt x="17793" y="4444"/>
                  </a:lnTo>
                  <a:lnTo>
                    <a:pt x="17439" y="4574"/>
                  </a:lnTo>
                  <a:lnTo>
                    <a:pt x="17105" y="4667"/>
                  </a:lnTo>
                  <a:lnTo>
                    <a:pt x="16789" y="4741"/>
                  </a:lnTo>
                  <a:lnTo>
                    <a:pt x="16510" y="4797"/>
                  </a:lnTo>
                  <a:lnTo>
                    <a:pt x="16268" y="4834"/>
                  </a:lnTo>
                  <a:lnTo>
                    <a:pt x="16045" y="4834"/>
                  </a:lnTo>
                  <a:lnTo>
                    <a:pt x="15673" y="4816"/>
                  </a:lnTo>
                  <a:lnTo>
                    <a:pt x="15246" y="4778"/>
                  </a:lnTo>
                  <a:lnTo>
                    <a:pt x="14744" y="4704"/>
                  </a:lnTo>
                  <a:lnTo>
                    <a:pt x="14205" y="4592"/>
                  </a:lnTo>
                  <a:lnTo>
                    <a:pt x="13628" y="4462"/>
                  </a:lnTo>
                  <a:lnTo>
                    <a:pt x="12996" y="4314"/>
                  </a:lnTo>
                  <a:lnTo>
                    <a:pt x="12345" y="4128"/>
                  </a:lnTo>
                  <a:lnTo>
                    <a:pt x="11676" y="3942"/>
                  </a:lnTo>
                  <a:lnTo>
                    <a:pt x="10244" y="3496"/>
                  </a:lnTo>
                  <a:lnTo>
                    <a:pt x="8794" y="2994"/>
                  </a:lnTo>
                  <a:lnTo>
                    <a:pt x="7326" y="2436"/>
                  </a:lnTo>
                  <a:lnTo>
                    <a:pt x="5931" y="1878"/>
                  </a:lnTo>
                  <a:lnTo>
                    <a:pt x="6173" y="2083"/>
                  </a:lnTo>
                  <a:lnTo>
                    <a:pt x="6805" y="2585"/>
                  </a:lnTo>
                  <a:lnTo>
                    <a:pt x="7716" y="3272"/>
                  </a:lnTo>
                  <a:lnTo>
                    <a:pt x="8255" y="3663"/>
                  </a:lnTo>
                  <a:lnTo>
                    <a:pt x="8850" y="4072"/>
                  </a:lnTo>
                  <a:lnTo>
                    <a:pt x="9482" y="4481"/>
                  </a:lnTo>
                  <a:lnTo>
                    <a:pt x="10151" y="4890"/>
                  </a:lnTo>
                  <a:lnTo>
                    <a:pt x="10839" y="5280"/>
                  </a:lnTo>
                  <a:lnTo>
                    <a:pt x="11546" y="5634"/>
                  </a:lnTo>
                  <a:lnTo>
                    <a:pt x="12252" y="5950"/>
                  </a:lnTo>
                  <a:lnTo>
                    <a:pt x="12606" y="6098"/>
                  </a:lnTo>
                  <a:lnTo>
                    <a:pt x="12959" y="6229"/>
                  </a:lnTo>
                  <a:lnTo>
                    <a:pt x="13312" y="6340"/>
                  </a:lnTo>
                  <a:lnTo>
                    <a:pt x="13647" y="6433"/>
                  </a:lnTo>
                  <a:lnTo>
                    <a:pt x="14000" y="6507"/>
                  </a:lnTo>
                  <a:lnTo>
                    <a:pt x="14335" y="6563"/>
                  </a:lnTo>
                  <a:lnTo>
                    <a:pt x="14651" y="6619"/>
                  </a:lnTo>
                  <a:lnTo>
                    <a:pt x="14985" y="6675"/>
                  </a:lnTo>
                  <a:lnTo>
                    <a:pt x="15301" y="6749"/>
                  </a:lnTo>
                  <a:lnTo>
                    <a:pt x="15599" y="6842"/>
                  </a:lnTo>
                  <a:lnTo>
                    <a:pt x="15896" y="6935"/>
                  </a:lnTo>
                  <a:lnTo>
                    <a:pt x="16175" y="7047"/>
                  </a:lnTo>
                  <a:lnTo>
                    <a:pt x="16436" y="7158"/>
                  </a:lnTo>
                  <a:lnTo>
                    <a:pt x="16696" y="7288"/>
                  </a:lnTo>
                  <a:lnTo>
                    <a:pt x="16956" y="7437"/>
                  </a:lnTo>
                  <a:lnTo>
                    <a:pt x="17179" y="7586"/>
                  </a:lnTo>
                  <a:lnTo>
                    <a:pt x="17402" y="7753"/>
                  </a:lnTo>
                  <a:lnTo>
                    <a:pt x="17607" y="7939"/>
                  </a:lnTo>
                  <a:lnTo>
                    <a:pt x="17793" y="8125"/>
                  </a:lnTo>
                  <a:lnTo>
                    <a:pt x="17979" y="8329"/>
                  </a:lnTo>
                  <a:lnTo>
                    <a:pt x="18127" y="8534"/>
                  </a:lnTo>
                  <a:lnTo>
                    <a:pt x="18276" y="8757"/>
                  </a:lnTo>
                  <a:lnTo>
                    <a:pt x="18406" y="8999"/>
                  </a:lnTo>
                  <a:lnTo>
                    <a:pt x="18499" y="9240"/>
                  </a:lnTo>
                  <a:lnTo>
                    <a:pt x="18592" y="9501"/>
                  </a:lnTo>
                  <a:lnTo>
                    <a:pt x="18667" y="9780"/>
                  </a:lnTo>
                  <a:lnTo>
                    <a:pt x="18722" y="10077"/>
                  </a:lnTo>
                  <a:lnTo>
                    <a:pt x="18741" y="10375"/>
                  </a:lnTo>
                  <a:lnTo>
                    <a:pt x="18760" y="10672"/>
                  </a:lnTo>
                  <a:lnTo>
                    <a:pt x="18741" y="11007"/>
                  </a:lnTo>
                  <a:lnTo>
                    <a:pt x="18704" y="11341"/>
                  </a:lnTo>
                  <a:lnTo>
                    <a:pt x="18648" y="11695"/>
                  </a:lnTo>
                  <a:lnTo>
                    <a:pt x="18574" y="12048"/>
                  </a:lnTo>
                  <a:lnTo>
                    <a:pt x="18481" y="12438"/>
                  </a:lnTo>
                  <a:lnTo>
                    <a:pt x="18351" y="12810"/>
                  </a:lnTo>
                  <a:lnTo>
                    <a:pt x="18202" y="13219"/>
                  </a:lnTo>
                  <a:lnTo>
                    <a:pt x="18034" y="13628"/>
                  </a:lnTo>
                  <a:lnTo>
                    <a:pt x="17830" y="14074"/>
                  </a:lnTo>
                  <a:lnTo>
                    <a:pt x="17625" y="14502"/>
                  </a:lnTo>
                  <a:lnTo>
                    <a:pt x="17439" y="14930"/>
                  </a:lnTo>
                  <a:lnTo>
                    <a:pt x="17272" y="15376"/>
                  </a:lnTo>
                  <a:lnTo>
                    <a:pt x="17123" y="15803"/>
                  </a:lnTo>
                  <a:lnTo>
                    <a:pt x="16993" y="16231"/>
                  </a:lnTo>
                  <a:lnTo>
                    <a:pt x="16882" y="16659"/>
                  </a:lnTo>
                  <a:lnTo>
                    <a:pt x="16677" y="17514"/>
                  </a:lnTo>
                  <a:lnTo>
                    <a:pt x="16510" y="18332"/>
                  </a:lnTo>
                  <a:lnTo>
                    <a:pt x="16361" y="19150"/>
                  </a:lnTo>
                  <a:lnTo>
                    <a:pt x="16212" y="19931"/>
                  </a:lnTo>
                  <a:lnTo>
                    <a:pt x="16064" y="20675"/>
                  </a:lnTo>
                  <a:lnTo>
                    <a:pt x="15915" y="21381"/>
                  </a:lnTo>
                  <a:lnTo>
                    <a:pt x="15822" y="21734"/>
                  </a:lnTo>
                  <a:lnTo>
                    <a:pt x="15710" y="22050"/>
                  </a:lnTo>
                  <a:lnTo>
                    <a:pt x="15599" y="22366"/>
                  </a:lnTo>
                  <a:lnTo>
                    <a:pt x="15469" y="22682"/>
                  </a:lnTo>
                  <a:lnTo>
                    <a:pt x="15339" y="22980"/>
                  </a:lnTo>
                  <a:lnTo>
                    <a:pt x="15171" y="23259"/>
                  </a:lnTo>
                  <a:lnTo>
                    <a:pt x="15004" y="23519"/>
                  </a:lnTo>
                  <a:lnTo>
                    <a:pt x="14818" y="23761"/>
                  </a:lnTo>
                  <a:lnTo>
                    <a:pt x="14595" y="24002"/>
                  </a:lnTo>
                  <a:lnTo>
                    <a:pt x="14353" y="24226"/>
                  </a:lnTo>
                  <a:lnTo>
                    <a:pt x="14093" y="24430"/>
                  </a:lnTo>
                  <a:lnTo>
                    <a:pt x="13814" y="24616"/>
                  </a:lnTo>
                  <a:lnTo>
                    <a:pt x="13498" y="24783"/>
                  </a:lnTo>
                  <a:lnTo>
                    <a:pt x="13163" y="24932"/>
                  </a:lnTo>
                  <a:lnTo>
                    <a:pt x="12940" y="25006"/>
                  </a:lnTo>
                  <a:lnTo>
                    <a:pt x="12699" y="25081"/>
                  </a:lnTo>
                  <a:lnTo>
                    <a:pt x="12457" y="25137"/>
                  </a:lnTo>
                  <a:lnTo>
                    <a:pt x="12197" y="25174"/>
                  </a:lnTo>
                  <a:lnTo>
                    <a:pt x="11918" y="25211"/>
                  </a:lnTo>
                  <a:lnTo>
                    <a:pt x="11639" y="25248"/>
                  </a:lnTo>
                  <a:lnTo>
                    <a:pt x="11044" y="25267"/>
                  </a:lnTo>
                  <a:lnTo>
                    <a:pt x="10691" y="25248"/>
                  </a:lnTo>
                  <a:lnTo>
                    <a:pt x="10319" y="25230"/>
                  </a:lnTo>
                  <a:lnTo>
                    <a:pt x="9947" y="25211"/>
                  </a:lnTo>
                  <a:lnTo>
                    <a:pt x="9557" y="25155"/>
                  </a:lnTo>
                  <a:lnTo>
                    <a:pt x="9185" y="25099"/>
                  </a:lnTo>
                  <a:lnTo>
                    <a:pt x="8776" y="25025"/>
                  </a:lnTo>
                  <a:lnTo>
                    <a:pt x="8385" y="24932"/>
                  </a:lnTo>
                  <a:lnTo>
                    <a:pt x="7976" y="24839"/>
                  </a:lnTo>
                  <a:lnTo>
                    <a:pt x="7567" y="24728"/>
                  </a:lnTo>
                  <a:lnTo>
                    <a:pt x="7177" y="24616"/>
                  </a:lnTo>
                  <a:lnTo>
                    <a:pt x="6768" y="24486"/>
                  </a:lnTo>
                  <a:lnTo>
                    <a:pt x="6359" y="24337"/>
                  </a:lnTo>
                  <a:lnTo>
                    <a:pt x="5950" y="24170"/>
                  </a:lnTo>
                  <a:lnTo>
                    <a:pt x="5559" y="24002"/>
                  </a:lnTo>
                  <a:lnTo>
                    <a:pt x="5150" y="23817"/>
                  </a:lnTo>
                  <a:lnTo>
                    <a:pt x="4760" y="23631"/>
                  </a:lnTo>
                  <a:lnTo>
                    <a:pt x="4369" y="23426"/>
                  </a:lnTo>
                  <a:lnTo>
                    <a:pt x="3998" y="23203"/>
                  </a:lnTo>
                  <a:lnTo>
                    <a:pt x="3626" y="22980"/>
                  </a:lnTo>
                  <a:lnTo>
                    <a:pt x="3272" y="22738"/>
                  </a:lnTo>
                  <a:lnTo>
                    <a:pt x="2919" y="22478"/>
                  </a:lnTo>
                  <a:lnTo>
                    <a:pt x="2585" y="22218"/>
                  </a:lnTo>
                  <a:lnTo>
                    <a:pt x="2250" y="21939"/>
                  </a:lnTo>
                  <a:lnTo>
                    <a:pt x="1934" y="21660"/>
                  </a:lnTo>
                  <a:lnTo>
                    <a:pt x="1636" y="21362"/>
                  </a:lnTo>
                  <a:lnTo>
                    <a:pt x="1358" y="21065"/>
                  </a:lnTo>
                  <a:lnTo>
                    <a:pt x="1097" y="20730"/>
                  </a:lnTo>
                  <a:lnTo>
                    <a:pt x="837" y="20414"/>
                  </a:lnTo>
                  <a:lnTo>
                    <a:pt x="614" y="20080"/>
                  </a:lnTo>
                  <a:lnTo>
                    <a:pt x="409" y="19726"/>
                  </a:lnTo>
                  <a:lnTo>
                    <a:pt x="223" y="19373"/>
                  </a:lnTo>
                  <a:lnTo>
                    <a:pt x="56" y="19001"/>
                  </a:lnTo>
                  <a:lnTo>
                    <a:pt x="0" y="19633"/>
                  </a:lnTo>
                  <a:lnTo>
                    <a:pt x="0" y="20265"/>
                  </a:lnTo>
                  <a:lnTo>
                    <a:pt x="0" y="20712"/>
                  </a:lnTo>
                  <a:lnTo>
                    <a:pt x="19" y="21158"/>
                  </a:lnTo>
                  <a:lnTo>
                    <a:pt x="75" y="21586"/>
                  </a:lnTo>
                  <a:lnTo>
                    <a:pt x="130" y="21995"/>
                  </a:lnTo>
                  <a:lnTo>
                    <a:pt x="223" y="22404"/>
                  </a:lnTo>
                  <a:lnTo>
                    <a:pt x="335" y="22794"/>
                  </a:lnTo>
                  <a:lnTo>
                    <a:pt x="465" y="23166"/>
                  </a:lnTo>
                  <a:lnTo>
                    <a:pt x="614" y="23538"/>
                  </a:lnTo>
                  <a:lnTo>
                    <a:pt x="781" y="23891"/>
                  </a:lnTo>
                  <a:lnTo>
                    <a:pt x="986" y="24226"/>
                  </a:lnTo>
                  <a:lnTo>
                    <a:pt x="1209" y="24560"/>
                  </a:lnTo>
                  <a:lnTo>
                    <a:pt x="1450" y="24858"/>
                  </a:lnTo>
                  <a:lnTo>
                    <a:pt x="1729" y="25155"/>
                  </a:lnTo>
                  <a:lnTo>
                    <a:pt x="2027" y="25434"/>
                  </a:lnTo>
                  <a:lnTo>
                    <a:pt x="2343" y="25694"/>
                  </a:lnTo>
                  <a:lnTo>
                    <a:pt x="2715" y="25936"/>
                  </a:lnTo>
                  <a:lnTo>
                    <a:pt x="2994" y="26103"/>
                  </a:lnTo>
                  <a:lnTo>
                    <a:pt x="3272" y="26252"/>
                  </a:lnTo>
                  <a:lnTo>
                    <a:pt x="3570" y="26401"/>
                  </a:lnTo>
                  <a:lnTo>
                    <a:pt x="3867" y="26531"/>
                  </a:lnTo>
                  <a:lnTo>
                    <a:pt x="4165" y="26643"/>
                  </a:lnTo>
                  <a:lnTo>
                    <a:pt x="4481" y="26735"/>
                  </a:lnTo>
                  <a:lnTo>
                    <a:pt x="4797" y="26828"/>
                  </a:lnTo>
                  <a:lnTo>
                    <a:pt x="5113" y="26903"/>
                  </a:lnTo>
                  <a:lnTo>
                    <a:pt x="5429" y="26977"/>
                  </a:lnTo>
                  <a:lnTo>
                    <a:pt x="5764" y="27033"/>
                  </a:lnTo>
                  <a:lnTo>
                    <a:pt x="6415" y="27126"/>
                  </a:lnTo>
                  <a:lnTo>
                    <a:pt x="7102" y="27163"/>
                  </a:lnTo>
                  <a:lnTo>
                    <a:pt x="7772" y="27182"/>
                  </a:lnTo>
                  <a:lnTo>
                    <a:pt x="8497" y="27163"/>
                  </a:lnTo>
                  <a:lnTo>
                    <a:pt x="9222" y="27126"/>
                  </a:lnTo>
                  <a:lnTo>
                    <a:pt x="9966" y="27052"/>
                  </a:lnTo>
                  <a:lnTo>
                    <a:pt x="10691" y="26959"/>
                  </a:lnTo>
                  <a:lnTo>
                    <a:pt x="11416" y="26866"/>
                  </a:lnTo>
                  <a:lnTo>
                    <a:pt x="12141" y="26754"/>
                  </a:lnTo>
                  <a:lnTo>
                    <a:pt x="13554" y="26494"/>
                  </a:lnTo>
                  <a:lnTo>
                    <a:pt x="14911" y="26234"/>
                  </a:lnTo>
                  <a:lnTo>
                    <a:pt x="16175" y="26029"/>
                  </a:lnTo>
                  <a:lnTo>
                    <a:pt x="16789" y="25936"/>
                  </a:lnTo>
                  <a:lnTo>
                    <a:pt x="17365" y="25862"/>
                  </a:lnTo>
                  <a:lnTo>
                    <a:pt x="17904" y="25824"/>
                  </a:lnTo>
                  <a:lnTo>
                    <a:pt x="18425" y="25806"/>
                  </a:lnTo>
                  <a:lnTo>
                    <a:pt x="18741" y="25806"/>
                  </a:lnTo>
                  <a:lnTo>
                    <a:pt x="19057" y="25843"/>
                  </a:lnTo>
                  <a:lnTo>
                    <a:pt x="19336" y="25880"/>
                  </a:lnTo>
                  <a:lnTo>
                    <a:pt x="19615" y="25936"/>
                  </a:lnTo>
                  <a:lnTo>
                    <a:pt x="19801" y="25973"/>
                  </a:lnTo>
                  <a:lnTo>
                    <a:pt x="19968" y="25992"/>
                  </a:lnTo>
                  <a:lnTo>
                    <a:pt x="20098" y="25973"/>
                  </a:lnTo>
                  <a:lnTo>
                    <a:pt x="20228" y="25955"/>
                  </a:lnTo>
                  <a:lnTo>
                    <a:pt x="20340" y="25917"/>
                  </a:lnTo>
                  <a:lnTo>
                    <a:pt x="20451" y="25862"/>
                  </a:lnTo>
                  <a:lnTo>
                    <a:pt x="20563" y="25806"/>
                  </a:lnTo>
                  <a:lnTo>
                    <a:pt x="20656" y="25732"/>
                  </a:lnTo>
                  <a:lnTo>
                    <a:pt x="20749" y="25639"/>
                  </a:lnTo>
                  <a:lnTo>
                    <a:pt x="20823" y="25546"/>
                  </a:lnTo>
                  <a:lnTo>
                    <a:pt x="20991" y="25304"/>
                  </a:lnTo>
                  <a:lnTo>
                    <a:pt x="21121" y="25006"/>
                  </a:lnTo>
                  <a:lnTo>
                    <a:pt x="21232" y="24690"/>
                  </a:lnTo>
                  <a:lnTo>
                    <a:pt x="21344" y="24319"/>
                  </a:lnTo>
                  <a:lnTo>
                    <a:pt x="21418" y="23910"/>
                  </a:lnTo>
                  <a:lnTo>
                    <a:pt x="21493" y="23482"/>
                  </a:lnTo>
                  <a:lnTo>
                    <a:pt x="21548" y="22999"/>
                  </a:lnTo>
                  <a:lnTo>
                    <a:pt x="21585" y="22515"/>
                  </a:lnTo>
                  <a:lnTo>
                    <a:pt x="21604" y="21995"/>
                  </a:lnTo>
                  <a:lnTo>
                    <a:pt x="21623" y="21437"/>
                  </a:lnTo>
                  <a:lnTo>
                    <a:pt x="21641" y="20303"/>
                  </a:lnTo>
                  <a:lnTo>
                    <a:pt x="21623" y="19001"/>
                  </a:lnTo>
                  <a:lnTo>
                    <a:pt x="21604" y="17681"/>
                  </a:lnTo>
                  <a:lnTo>
                    <a:pt x="21585" y="16343"/>
                  </a:lnTo>
                  <a:lnTo>
                    <a:pt x="21567" y="15023"/>
                  </a:lnTo>
                  <a:lnTo>
                    <a:pt x="21585" y="13851"/>
                  </a:lnTo>
                  <a:lnTo>
                    <a:pt x="21604" y="13294"/>
                  </a:lnTo>
                  <a:lnTo>
                    <a:pt x="21623" y="12754"/>
                  </a:lnTo>
                  <a:lnTo>
                    <a:pt x="21678" y="12234"/>
                  </a:lnTo>
                  <a:lnTo>
                    <a:pt x="21716" y="11750"/>
                  </a:lnTo>
                  <a:lnTo>
                    <a:pt x="21790" y="11286"/>
                  </a:lnTo>
                  <a:lnTo>
                    <a:pt x="21883" y="10858"/>
                  </a:lnTo>
                  <a:lnTo>
                    <a:pt x="21995" y="10337"/>
                  </a:lnTo>
                  <a:lnTo>
                    <a:pt x="22143" y="9780"/>
                  </a:lnTo>
                  <a:lnTo>
                    <a:pt x="22478" y="8590"/>
                  </a:lnTo>
                  <a:lnTo>
                    <a:pt x="22868" y="7270"/>
                  </a:lnTo>
                  <a:lnTo>
                    <a:pt x="23296" y="5875"/>
                  </a:lnTo>
                  <a:lnTo>
                    <a:pt x="24207" y="2956"/>
                  </a:lnTo>
                  <a:lnTo>
                    <a:pt x="24672" y="1469"/>
                  </a:lnTo>
                  <a:lnTo>
                    <a:pt x="2509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29"/>
            <p:cNvSpPr/>
            <p:nvPr/>
          </p:nvSpPr>
          <p:spPr>
            <a:xfrm>
              <a:off x="3185525" y="4641625"/>
              <a:ext cx="627500" cy="679550"/>
            </a:xfrm>
            <a:custGeom>
              <a:rect b="b" l="l" r="r" t="t"/>
              <a:pathLst>
                <a:path extrusionOk="0" fill="none" h="27182" w="25100">
                  <a:moveTo>
                    <a:pt x="25099" y="0"/>
                  </a:moveTo>
                  <a:lnTo>
                    <a:pt x="22664" y="2622"/>
                  </a:lnTo>
                  <a:lnTo>
                    <a:pt x="22664" y="2622"/>
                  </a:lnTo>
                  <a:lnTo>
                    <a:pt x="22292" y="2454"/>
                  </a:lnTo>
                  <a:lnTo>
                    <a:pt x="21939" y="2287"/>
                  </a:lnTo>
                  <a:lnTo>
                    <a:pt x="21939" y="2287"/>
                  </a:lnTo>
                  <a:lnTo>
                    <a:pt x="21530" y="2585"/>
                  </a:lnTo>
                  <a:lnTo>
                    <a:pt x="21102" y="2845"/>
                  </a:lnTo>
                  <a:lnTo>
                    <a:pt x="20674" y="3105"/>
                  </a:lnTo>
                  <a:lnTo>
                    <a:pt x="20247" y="3365"/>
                  </a:lnTo>
                  <a:lnTo>
                    <a:pt x="19819" y="3589"/>
                  </a:lnTo>
                  <a:lnTo>
                    <a:pt x="19392" y="3793"/>
                  </a:lnTo>
                  <a:lnTo>
                    <a:pt x="18983" y="3979"/>
                  </a:lnTo>
                  <a:lnTo>
                    <a:pt x="18574" y="4165"/>
                  </a:lnTo>
                  <a:lnTo>
                    <a:pt x="18183" y="4314"/>
                  </a:lnTo>
                  <a:lnTo>
                    <a:pt x="17793" y="4444"/>
                  </a:lnTo>
                  <a:lnTo>
                    <a:pt x="17439" y="4574"/>
                  </a:lnTo>
                  <a:lnTo>
                    <a:pt x="17105" y="4667"/>
                  </a:lnTo>
                  <a:lnTo>
                    <a:pt x="16789" y="4741"/>
                  </a:lnTo>
                  <a:lnTo>
                    <a:pt x="16510" y="4797"/>
                  </a:lnTo>
                  <a:lnTo>
                    <a:pt x="16268" y="4834"/>
                  </a:lnTo>
                  <a:lnTo>
                    <a:pt x="16045" y="4834"/>
                  </a:lnTo>
                  <a:lnTo>
                    <a:pt x="16045" y="4834"/>
                  </a:lnTo>
                  <a:lnTo>
                    <a:pt x="15673" y="4816"/>
                  </a:lnTo>
                  <a:lnTo>
                    <a:pt x="15246" y="4778"/>
                  </a:lnTo>
                  <a:lnTo>
                    <a:pt x="14744" y="4704"/>
                  </a:lnTo>
                  <a:lnTo>
                    <a:pt x="14205" y="4592"/>
                  </a:lnTo>
                  <a:lnTo>
                    <a:pt x="13628" y="4462"/>
                  </a:lnTo>
                  <a:lnTo>
                    <a:pt x="12996" y="4314"/>
                  </a:lnTo>
                  <a:lnTo>
                    <a:pt x="12345" y="4128"/>
                  </a:lnTo>
                  <a:lnTo>
                    <a:pt x="11676" y="3942"/>
                  </a:lnTo>
                  <a:lnTo>
                    <a:pt x="10244" y="3496"/>
                  </a:lnTo>
                  <a:lnTo>
                    <a:pt x="8794" y="2994"/>
                  </a:lnTo>
                  <a:lnTo>
                    <a:pt x="7326" y="2436"/>
                  </a:lnTo>
                  <a:lnTo>
                    <a:pt x="5931" y="1878"/>
                  </a:lnTo>
                  <a:lnTo>
                    <a:pt x="5931" y="1878"/>
                  </a:lnTo>
                  <a:lnTo>
                    <a:pt x="6173" y="2083"/>
                  </a:lnTo>
                  <a:lnTo>
                    <a:pt x="6805" y="2585"/>
                  </a:lnTo>
                  <a:lnTo>
                    <a:pt x="7716" y="3272"/>
                  </a:lnTo>
                  <a:lnTo>
                    <a:pt x="8255" y="3663"/>
                  </a:lnTo>
                  <a:lnTo>
                    <a:pt x="8850" y="4072"/>
                  </a:lnTo>
                  <a:lnTo>
                    <a:pt x="9482" y="4481"/>
                  </a:lnTo>
                  <a:lnTo>
                    <a:pt x="10151" y="4890"/>
                  </a:lnTo>
                  <a:lnTo>
                    <a:pt x="10839" y="5280"/>
                  </a:lnTo>
                  <a:lnTo>
                    <a:pt x="11546" y="5634"/>
                  </a:lnTo>
                  <a:lnTo>
                    <a:pt x="12252" y="5950"/>
                  </a:lnTo>
                  <a:lnTo>
                    <a:pt x="12606" y="6098"/>
                  </a:lnTo>
                  <a:lnTo>
                    <a:pt x="12959" y="6229"/>
                  </a:lnTo>
                  <a:lnTo>
                    <a:pt x="13312" y="6340"/>
                  </a:lnTo>
                  <a:lnTo>
                    <a:pt x="13647" y="6433"/>
                  </a:lnTo>
                  <a:lnTo>
                    <a:pt x="14000" y="6507"/>
                  </a:lnTo>
                  <a:lnTo>
                    <a:pt x="14335" y="6563"/>
                  </a:lnTo>
                  <a:lnTo>
                    <a:pt x="14335" y="6563"/>
                  </a:lnTo>
                  <a:lnTo>
                    <a:pt x="14651" y="6619"/>
                  </a:lnTo>
                  <a:lnTo>
                    <a:pt x="14985" y="6675"/>
                  </a:lnTo>
                  <a:lnTo>
                    <a:pt x="15301" y="6749"/>
                  </a:lnTo>
                  <a:lnTo>
                    <a:pt x="15599" y="6842"/>
                  </a:lnTo>
                  <a:lnTo>
                    <a:pt x="15896" y="6935"/>
                  </a:lnTo>
                  <a:lnTo>
                    <a:pt x="16175" y="7047"/>
                  </a:lnTo>
                  <a:lnTo>
                    <a:pt x="16436" y="7158"/>
                  </a:lnTo>
                  <a:lnTo>
                    <a:pt x="16696" y="7288"/>
                  </a:lnTo>
                  <a:lnTo>
                    <a:pt x="16956" y="7437"/>
                  </a:lnTo>
                  <a:lnTo>
                    <a:pt x="17179" y="7586"/>
                  </a:lnTo>
                  <a:lnTo>
                    <a:pt x="17402" y="7753"/>
                  </a:lnTo>
                  <a:lnTo>
                    <a:pt x="17607" y="7939"/>
                  </a:lnTo>
                  <a:lnTo>
                    <a:pt x="17793" y="8125"/>
                  </a:lnTo>
                  <a:lnTo>
                    <a:pt x="17979" y="8329"/>
                  </a:lnTo>
                  <a:lnTo>
                    <a:pt x="18127" y="8534"/>
                  </a:lnTo>
                  <a:lnTo>
                    <a:pt x="18276" y="8757"/>
                  </a:lnTo>
                  <a:lnTo>
                    <a:pt x="18406" y="8999"/>
                  </a:lnTo>
                  <a:lnTo>
                    <a:pt x="18499" y="9240"/>
                  </a:lnTo>
                  <a:lnTo>
                    <a:pt x="18592" y="9501"/>
                  </a:lnTo>
                  <a:lnTo>
                    <a:pt x="18667" y="9780"/>
                  </a:lnTo>
                  <a:lnTo>
                    <a:pt x="18722" y="10077"/>
                  </a:lnTo>
                  <a:lnTo>
                    <a:pt x="18741" y="10375"/>
                  </a:lnTo>
                  <a:lnTo>
                    <a:pt x="18760" y="10672"/>
                  </a:lnTo>
                  <a:lnTo>
                    <a:pt x="18741" y="11007"/>
                  </a:lnTo>
                  <a:lnTo>
                    <a:pt x="18704" y="11341"/>
                  </a:lnTo>
                  <a:lnTo>
                    <a:pt x="18648" y="11695"/>
                  </a:lnTo>
                  <a:lnTo>
                    <a:pt x="18574" y="12048"/>
                  </a:lnTo>
                  <a:lnTo>
                    <a:pt x="18481" y="12438"/>
                  </a:lnTo>
                  <a:lnTo>
                    <a:pt x="18351" y="12810"/>
                  </a:lnTo>
                  <a:lnTo>
                    <a:pt x="18202" y="13219"/>
                  </a:lnTo>
                  <a:lnTo>
                    <a:pt x="18034" y="13628"/>
                  </a:lnTo>
                  <a:lnTo>
                    <a:pt x="17830" y="14074"/>
                  </a:lnTo>
                  <a:lnTo>
                    <a:pt x="17830" y="14074"/>
                  </a:lnTo>
                  <a:lnTo>
                    <a:pt x="17625" y="14502"/>
                  </a:lnTo>
                  <a:lnTo>
                    <a:pt x="17439" y="14930"/>
                  </a:lnTo>
                  <a:lnTo>
                    <a:pt x="17272" y="15376"/>
                  </a:lnTo>
                  <a:lnTo>
                    <a:pt x="17123" y="15803"/>
                  </a:lnTo>
                  <a:lnTo>
                    <a:pt x="16993" y="16231"/>
                  </a:lnTo>
                  <a:lnTo>
                    <a:pt x="16882" y="16659"/>
                  </a:lnTo>
                  <a:lnTo>
                    <a:pt x="16677" y="17514"/>
                  </a:lnTo>
                  <a:lnTo>
                    <a:pt x="16510" y="18332"/>
                  </a:lnTo>
                  <a:lnTo>
                    <a:pt x="16361" y="19150"/>
                  </a:lnTo>
                  <a:lnTo>
                    <a:pt x="16212" y="19931"/>
                  </a:lnTo>
                  <a:lnTo>
                    <a:pt x="16064" y="20675"/>
                  </a:lnTo>
                  <a:lnTo>
                    <a:pt x="15915" y="21381"/>
                  </a:lnTo>
                  <a:lnTo>
                    <a:pt x="15822" y="21734"/>
                  </a:lnTo>
                  <a:lnTo>
                    <a:pt x="15710" y="22050"/>
                  </a:lnTo>
                  <a:lnTo>
                    <a:pt x="15599" y="22366"/>
                  </a:lnTo>
                  <a:lnTo>
                    <a:pt x="15469" y="22682"/>
                  </a:lnTo>
                  <a:lnTo>
                    <a:pt x="15339" y="22980"/>
                  </a:lnTo>
                  <a:lnTo>
                    <a:pt x="15171" y="23259"/>
                  </a:lnTo>
                  <a:lnTo>
                    <a:pt x="15004" y="23519"/>
                  </a:lnTo>
                  <a:lnTo>
                    <a:pt x="14818" y="23761"/>
                  </a:lnTo>
                  <a:lnTo>
                    <a:pt x="14595" y="24002"/>
                  </a:lnTo>
                  <a:lnTo>
                    <a:pt x="14353" y="24226"/>
                  </a:lnTo>
                  <a:lnTo>
                    <a:pt x="14093" y="24430"/>
                  </a:lnTo>
                  <a:lnTo>
                    <a:pt x="13814" y="24616"/>
                  </a:lnTo>
                  <a:lnTo>
                    <a:pt x="13498" y="24783"/>
                  </a:lnTo>
                  <a:lnTo>
                    <a:pt x="13163" y="24932"/>
                  </a:lnTo>
                  <a:lnTo>
                    <a:pt x="13163" y="24932"/>
                  </a:lnTo>
                  <a:lnTo>
                    <a:pt x="12940" y="25006"/>
                  </a:lnTo>
                  <a:lnTo>
                    <a:pt x="12699" y="25081"/>
                  </a:lnTo>
                  <a:lnTo>
                    <a:pt x="12457" y="25137"/>
                  </a:lnTo>
                  <a:lnTo>
                    <a:pt x="12197" y="25174"/>
                  </a:lnTo>
                  <a:lnTo>
                    <a:pt x="11918" y="25211"/>
                  </a:lnTo>
                  <a:lnTo>
                    <a:pt x="11639" y="25248"/>
                  </a:lnTo>
                  <a:lnTo>
                    <a:pt x="11044" y="25267"/>
                  </a:lnTo>
                  <a:lnTo>
                    <a:pt x="11044" y="25267"/>
                  </a:lnTo>
                  <a:lnTo>
                    <a:pt x="10691" y="25248"/>
                  </a:lnTo>
                  <a:lnTo>
                    <a:pt x="10319" y="25230"/>
                  </a:lnTo>
                  <a:lnTo>
                    <a:pt x="9947" y="25211"/>
                  </a:lnTo>
                  <a:lnTo>
                    <a:pt x="9557" y="25155"/>
                  </a:lnTo>
                  <a:lnTo>
                    <a:pt x="9185" y="25099"/>
                  </a:lnTo>
                  <a:lnTo>
                    <a:pt x="8776" y="25025"/>
                  </a:lnTo>
                  <a:lnTo>
                    <a:pt x="8385" y="24932"/>
                  </a:lnTo>
                  <a:lnTo>
                    <a:pt x="7976" y="24839"/>
                  </a:lnTo>
                  <a:lnTo>
                    <a:pt x="7567" y="24728"/>
                  </a:lnTo>
                  <a:lnTo>
                    <a:pt x="7177" y="24616"/>
                  </a:lnTo>
                  <a:lnTo>
                    <a:pt x="6768" y="24486"/>
                  </a:lnTo>
                  <a:lnTo>
                    <a:pt x="6359" y="24337"/>
                  </a:lnTo>
                  <a:lnTo>
                    <a:pt x="5950" y="24170"/>
                  </a:lnTo>
                  <a:lnTo>
                    <a:pt x="5559" y="24002"/>
                  </a:lnTo>
                  <a:lnTo>
                    <a:pt x="5150" y="23817"/>
                  </a:lnTo>
                  <a:lnTo>
                    <a:pt x="4760" y="23631"/>
                  </a:lnTo>
                  <a:lnTo>
                    <a:pt x="4369" y="23426"/>
                  </a:lnTo>
                  <a:lnTo>
                    <a:pt x="3998" y="23203"/>
                  </a:lnTo>
                  <a:lnTo>
                    <a:pt x="3626" y="22980"/>
                  </a:lnTo>
                  <a:lnTo>
                    <a:pt x="3272" y="22738"/>
                  </a:lnTo>
                  <a:lnTo>
                    <a:pt x="2919" y="22478"/>
                  </a:lnTo>
                  <a:lnTo>
                    <a:pt x="2585" y="22218"/>
                  </a:lnTo>
                  <a:lnTo>
                    <a:pt x="2250" y="21939"/>
                  </a:lnTo>
                  <a:lnTo>
                    <a:pt x="1934" y="21660"/>
                  </a:lnTo>
                  <a:lnTo>
                    <a:pt x="1636" y="21362"/>
                  </a:lnTo>
                  <a:lnTo>
                    <a:pt x="1358" y="21065"/>
                  </a:lnTo>
                  <a:lnTo>
                    <a:pt x="1097" y="20730"/>
                  </a:lnTo>
                  <a:lnTo>
                    <a:pt x="837" y="20414"/>
                  </a:lnTo>
                  <a:lnTo>
                    <a:pt x="614" y="20080"/>
                  </a:lnTo>
                  <a:lnTo>
                    <a:pt x="409" y="19726"/>
                  </a:lnTo>
                  <a:lnTo>
                    <a:pt x="223" y="19373"/>
                  </a:lnTo>
                  <a:lnTo>
                    <a:pt x="56" y="19001"/>
                  </a:lnTo>
                  <a:lnTo>
                    <a:pt x="56" y="19001"/>
                  </a:lnTo>
                  <a:lnTo>
                    <a:pt x="56" y="19001"/>
                  </a:lnTo>
                  <a:lnTo>
                    <a:pt x="0" y="19633"/>
                  </a:lnTo>
                  <a:lnTo>
                    <a:pt x="0" y="20265"/>
                  </a:lnTo>
                  <a:lnTo>
                    <a:pt x="0" y="20265"/>
                  </a:lnTo>
                  <a:lnTo>
                    <a:pt x="0" y="20712"/>
                  </a:lnTo>
                  <a:lnTo>
                    <a:pt x="19" y="21158"/>
                  </a:lnTo>
                  <a:lnTo>
                    <a:pt x="75" y="21586"/>
                  </a:lnTo>
                  <a:lnTo>
                    <a:pt x="130" y="21995"/>
                  </a:lnTo>
                  <a:lnTo>
                    <a:pt x="223" y="22404"/>
                  </a:lnTo>
                  <a:lnTo>
                    <a:pt x="335" y="22794"/>
                  </a:lnTo>
                  <a:lnTo>
                    <a:pt x="465" y="23166"/>
                  </a:lnTo>
                  <a:lnTo>
                    <a:pt x="614" y="23538"/>
                  </a:lnTo>
                  <a:lnTo>
                    <a:pt x="781" y="23891"/>
                  </a:lnTo>
                  <a:lnTo>
                    <a:pt x="986" y="24226"/>
                  </a:lnTo>
                  <a:lnTo>
                    <a:pt x="1209" y="24560"/>
                  </a:lnTo>
                  <a:lnTo>
                    <a:pt x="1450" y="24858"/>
                  </a:lnTo>
                  <a:lnTo>
                    <a:pt x="1729" y="25155"/>
                  </a:lnTo>
                  <a:lnTo>
                    <a:pt x="2027" y="25434"/>
                  </a:lnTo>
                  <a:lnTo>
                    <a:pt x="2343" y="25694"/>
                  </a:lnTo>
                  <a:lnTo>
                    <a:pt x="2715" y="25936"/>
                  </a:lnTo>
                  <a:lnTo>
                    <a:pt x="2715" y="25936"/>
                  </a:lnTo>
                  <a:lnTo>
                    <a:pt x="2994" y="26103"/>
                  </a:lnTo>
                  <a:lnTo>
                    <a:pt x="3272" y="26252"/>
                  </a:lnTo>
                  <a:lnTo>
                    <a:pt x="3570" y="26401"/>
                  </a:lnTo>
                  <a:lnTo>
                    <a:pt x="3867" y="26531"/>
                  </a:lnTo>
                  <a:lnTo>
                    <a:pt x="4165" y="26643"/>
                  </a:lnTo>
                  <a:lnTo>
                    <a:pt x="4481" y="26735"/>
                  </a:lnTo>
                  <a:lnTo>
                    <a:pt x="4797" y="26828"/>
                  </a:lnTo>
                  <a:lnTo>
                    <a:pt x="5113" y="26903"/>
                  </a:lnTo>
                  <a:lnTo>
                    <a:pt x="5429" y="26977"/>
                  </a:lnTo>
                  <a:lnTo>
                    <a:pt x="5764" y="27033"/>
                  </a:lnTo>
                  <a:lnTo>
                    <a:pt x="6415" y="27126"/>
                  </a:lnTo>
                  <a:lnTo>
                    <a:pt x="7102" y="27163"/>
                  </a:lnTo>
                  <a:lnTo>
                    <a:pt x="7772" y="27182"/>
                  </a:lnTo>
                  <a:lnTo>
                    <a:pt x="7772" y="27182"/>
                  </a:lnTo>
                  <a:lnTo>
                    <a:pt x="8497" y="27163"/>
                  </a:lnTo>
                  <a:lnTo>
                    <a:pt x="9222" y="27126"/>
                  </a:lnTo>
                  <a:lnTo>
                    <a:pt x="9966" y="27052"/>
                  </a:lnTo>
                  <a:lnTo>
                    <a:pt x="10691" y="26959"/>
                  </a:lnTo>
                  <a:lnTo>
                    <a:pt x="11416" y="26866"/>
                  </a:lnTo>
                  <a:lnTo>
                    <a:pt x="12141" y="26754"/>
                  </a:lnTo>
                  <a:lnTo>
                    <a:pt x="13554" y="26494"/>
                  </a:lnTo>
                  <a:lnTo>
                    <a:pt x="13554" y="26494"/>
                  </a:lnTo>
                  <a:lnTo>
                    <a:pt x="14911" y="26234"/>
                  </a:lnTo>
                  <a:lnTo>
                    <a:pt x="16175" y="26029"/>
                  </a:lnTo>
                  <a:lnTo>
                    <a:pt x="16789" y="25936"/>
                  </a:lnTo>
                  <a:lnTo>
                    <a:pt x="17365" y="25862"/>
                  </a:lnTo>
                  <a:lnTo>
                    <a:pt x="17904" y="25824"/>
                  </a:lnTo>
                  <a:lnTo>
                    <a:pt x="18425" y="25806"/>
                  </a:lnTo>
                  <a:lnTo>
                    <a:pt x="18425" y="25806"/>
                  </a:lnTo>
                  <a:lnTo>
                    <a:pt x="18741" y="25806"/>
                  </a:lnTo>
                  <a:lnTo>
                    <a:pt x="19057" y="25843"/>
                  </a:lnTo>
                  <a:lnTo>
                    <a:pt x="19336" y="25880"/>
                  </a:lnTo>
                  <a:lnTo>
                    <a:pt x="19615" y="25936"/>
                  </a:lnTo>
                  <a:lnTo>
                    <a:pt x="19615" y="25936"/>
                  </a:lnTo>
                  <a:lnTo>
                    <a:pt x="19801" y="25973"/>
                  </a:lnTo>
                  <a:lnTo>
                    <a:pt x="19968" y="25992"/>
                  </a:lnTo>
                  <a:lnTo>
                    <a:pt x="19968" y="25992"/>
                  </a:lnTo>
                  <a:lnTo>
                    <a:pt x="20098" y="25973"/>
                  </a:lnTo>
                  <a:lnTo>
                    <a:pt x="20228" y="25955"/>
                  </a:lnTo>
                  <a:lnTo>
                    <a:pt x="20340" y="25917"/>
                  </a:lnTo>
                  <a:lnTo>
                    <a:pt x="20451" y="25862"/>
                  </a:lnTo>
                  <a:lnTo>
                    <a:pt x="20563" y="25806"/>
                  </a:lnTo>
                  <a:lnTo>
                    <a:pt x="20656" y="25732"/>
                  </a:lnTo>
                  <a:lnTo>
                    <a:pt x="20749" y="25639"/>
                  </a:lnTo>
                  <a:lnTo>
                    <a:pt x="20823" y="25546"/>
                  </a:lnTo>
                  <a:lnTo>
                    <a:pt x="20991" y="25304"/>
                  </a:lnTo>
                  <a:lnTo>
                    <a:pt x="21121" y="25006"/>
                  </a:lnTo>
                  <a:lnTo>
                    <a:pt x="21232" y="24690"/>
                  </a:lnTo>
                  <a:lnTo>
                    <a:pt x="21344" y="24319"/>
                  </a:lnTo>
                  <a:lnTo>
                    <a:pt x="21418" y="23910"/>
                  </a:lnTo>
                  <a:lnTo>
                    <a:pt x="21493" y="23482"/>
                  </a:lnTo>
                  <a:lnTo>
                    <a:pt x="21548" y="22999"/>
                  </a:lnTo>
                  <a:lnTo>
                    <a:pt x="21585" y="22515"/>
                  </a:lnTo>
                  <a:lnTo>
                    <a:pt x="21604" y="21995"/>
                  </a:lnTo>
                  <a:lnTo>
                    <a:pt x="21623" y="21437"/>
                  </a:lnTo>
                  <a:lnTo>
                    <a:pt x="21641" y="20303"/>
                  </a:lnTo>
                  <a:lnTo>
                    <a:pt x="21641" y="20303"/>
                  </a:lnTo>
                  <a:lnTo>
                    <a:pt x="21623" y="19001"/>
                  </a:lnTo>
                  <a:lnTo>
                    <a:pt x="21604" y="17681"/>
                  </a:lnTo>
                  <a:lnTo>
                    <a:pt x="21585" y="16343"/>
                  </a:lnTo>
                  <a:lnTo>
                    <a:pt x="21567" y="15023"/>
                  </a:lnTo>
                  <a:lnTo>
                    <a:pt x="21567" y="15023"/>
                  </a:lnTo>
                  <a:lnTo>
                    <a:pt x="21585" y="13851"/>
                  </a:lnTo>
                  <a:lnTo>
                    <a:pt x="21604" y="13294"/>
                  </a:lnTo>
                  <a:lnTo>
                    <a:pt x="21623" y="12754"/>
                  </a:lnTo>
                  <a:lnTo>
                    <a:pt x="21678" y="12234"/>
                  </a:lnTo>
                  <a:lnTo>
                    <a:pt x="21716" y="11750"/>
                  </a:lnTo>
                  <a:lnTo>
                    <a:pt x="21790" y="11286"/>
                  </a:lnTo>
                  <a:lnTo>
                    <a:pt x="21883" y="10858"/>
                  </a:lnTo>
                  <a:lnTo>
                    <a:pt x="21883" y="10858"/>
                  </a:lnTo>
                  <a:lnTo>
                    <a:pt x="21995" y="10337"/>
                  </a:lnTo>
                  <a:lnTo>
                    <a:pt x="22143" y="9780"/>
                  </a:lnTo>
                  <a:lnTo>
                    <a:pt x="22478" y="8590"/>
                  </a:lnTo>
                  <a:lnTo>
                    <a:pt x="22868" y="7270"/>
                  </a:lnTo>
                  <a:lnTo>
                    <a:pt x="23296" y="5875"/>
                  </a:lnTo>
                  <a:lnTo>
                    <a:pt x="24207" y="2956"/>
                  </a:lnTo>
                  <a:lnTo>
                    <a:pt x="24672" y="1469"/>
                  </a:lnTo>
                  <a:lnTo>
                    <a:pt x="2509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29"/>
            <p:cNvSpPr/>
            <p:nvPr/>
          </p:nvSpPr>
          <p:spPr>
            <a:xfrm>
              <a:off x="3176700" y="4477550"/>
              <a:ext cx="601925" cy="284950"/>
            </a:xfrm>
            <a:custGeom>
              <a:rect b="b" l="l" r="r" t="t"/>
              <a:pathLst>
                <a:path extrusionOk="0" h="11398" w="24077">
                  <a:moveTo>
                    <a:pt x="1859" y="0"/>
                  </a:moveTo>
                  <a:lnTo>
                    <a:pt x="1673" y="37"/>
                  </a:lnTo>
                  <a:lnTo>
                    <a:pt x="1487" y="93"/>
                  </a:lnTo>
                  <a:lnTo>
                    <a:pt x="1301" y="168"/>
                  </a:lnTo>
                  <a:lnTo>
                    <a:pt x="1134" y="261"/>
                  </a:lnTo>
                  <a:lnTo>
                    <a:pt x="985" y="372"/>
                  </a:lnTo>
                  <a:lnTo>
                    <a:pt x="818" y="502"/>
                  </a:lnTo>
                  <a:lnTo>
                    <a:pt x="688" y="632"/>
                  </a:lnTo>
                  <a:lnTo>
                    <a:pt x="558" y="800"/>
                  </a:lnTo>
                  <a:lnTo>
                    <a:pt x="446" y="967"/>
                  </a:lnTo>
                  <a:lnTo>
                    <a:pt x="335" y="1134"/>
                  </a:lnTo>
                  <a:lnTo>
                    <a:pt x="242" y="1339"/>
                  </a:lnTo>
                  <a:lnTo>
                    <a:pt x="167" y="1543"/>
                  </a:lnTo>
                  <a:lnTo>
                    <a:pt x="112" y="1767"/>
                  </a:lnTo>
                  <a:lnTo>
                    <a:pt x="56" y="1990"/>
                  </a:lnTo>
                  <a:lnTo>
                    <a:pt x="19" y="2213"/>
                  </a:lnTo>
                  <a:lnTo>
                    <a:pt x="0" y="2436"/>
                  </a:lnTo>
                  <a:lnTo>
                    <a:pt x="0" y="2659"/>
                  </a:lnTo>
                  <a:lnTo>
                    <a:pt x="19" y="2901"/>
                  </a:lnTo>
                  <a:lnTo>
                    <a:pt x="37" y="3142"/>
                  </a:lnTo>
                  <a:lnTo>
                    <a:pt x="93" y="3365"/>
                  </a:lnTo>
                  <a:lnTo>
                    <a:pt x="149" y="3607"/>
                  </a:lnTo>
                  <a:lnTo>
                    <a:pt x="223" y="3849"/>
                  </a:lnTo>
                  <a:lnTo>
                    <a:pt x="316" y="4109"/>
                  </a:lnTo>
                  <a:lnTo>
                    <a:pt x="428" y="4351"/>
                  </a:lnTo>
                  <a:lnTo>
                    <a:pt x="558" y="4593"/>
                  </a:lnTo>
                  <a:lnTo>
                    <a:pt x="707" y="4834"/>
                  </a:lnTo>
                  <a:lnTo>
                    <a:pt x="874" y="5076"/>
                  </a:lnTo>
                  <a:lnTo>
                    <a:pt x="1041" y="5318"/>
                  </a:lnTo>
                  <a:lnTo>
                    <a:pt x="1264" y="5541"/>
                  </a:lnTo>
                  <a:lnTo>
                    <a:pt x="1487" y="5782"/>
                  </a:lnTo>
                  <a:lnTo>
                    <a:pt x="1729" y="6005"/>
                  </a:lnTo>
                  <a:lnTo>
                    <a:pt x="1971" y="6191"/>
                  </a:lnTo>
                  <a:lnTo>
                    <a:pt x="2231" y="6396"/>
                  </a:lnTo>
                  <a:lnTo>
                    <a:pt x="2547" y="6600"/>
                  </a:lnTo>
                  <a:lnTo>
                    <a:pt x="2900" y="6805"/>
                  </a:lnTo>
                  <a:lnTo>
                    <a:pt x="3681" y="7233"/>
                  </a:lnTo>
                  <a:lnTo>
                    <a:pt x="4574" y="7679"/>
                  </a:lnTo>
                  <a:lnTo>
                    <a:pt x="5559" y="8125"/>
                  </a:lnTo>
                  <a:lnTo>
                    <a:pt x="6619" y="8571"/>
                  </a:lnTo>
                  <a:lnTo>
                    <a:pt x="7716" y="9017"/>
                  </a:lnTo>
                  <a:lnTo>
                    <a:pt x="8850" y="9445"/>
                  </a:lnTo>
                  <a:lnTo>
                    <a:pt x="9984" y="9835"/>
                  </a:lnTo>
                  <a:lnTo>
                    <a:pt x="11099" y="10207"/>
                  </a:lnTo>
                  <a:lnTo>
                    <a:pt x="12196" y="10542"/>
                  </a:lnTo>
                  <a:lnTo>
                    <a:pt x="13219" y="10839"/>
                  </a:lnTo>
                  <a:lnTo>
                    <a:pt x="14186" y="11081"/>
                  </a:lnTo>
                  <a:lnTo>
                    <a:pt x="15041" y="11248"/>
                  </a:lnTo>
                  <a:lnTo>
                    <a:pt x="15431" y="11323"/>
                  </a:lnTo>
                  <a:lnTo>
                    <a:pt x="15803" y="11360"/>
                  </a:lnTo>
                  <a:lnTo>
                    <a:pt x="16119" y="11397"/>
                  </a:lnTo>
                  <a:lnTo>
                    <a:pt x="16398" y="11397"/>
                  </a:lnTo>
                  <a:lnTo>
                    <a:pt x="16696" y="11379"/>
                  </a:lnTo>
                  <a:lnTo>
                    <a:pt x="17030" y="11323"/>
                  </a:lnTo>
                  <a:lnTo>
                    <a:pt x="17439" y="11230"/>
                  </a:lnTo>
                  <a:lnTo>
                    <a:pt x="17885" y="11100"/>
                  </a:lnTo>
                  <a:lnTo>
                    <a:pt x="18387" y="10932"/>
                  </a:lnTo>
                  <a:lnTo>
                    <a:pt x="18908" y="10728"/>
                  </a:lnTo>
                  <a:lnTo>
                    <a:pt x="19447" y="10505"/>
                  </a:lnTo>
                  <a:lnTo>
                    <a:pt x="20005" y="10244"/>
                  </a:lnTo>
                  <a:lnTo>
                    <a:pt x="20563" y="9947"/>
                  </a:lnTo>
                  <a:lnTo>
                    <a:pt x="21139" y="9612"/>
                  </a:lnTo>
                  <a:lnTo>
                    <a:pt x="21697" y="9259"/>
                  </a:lnTo>
                  <a:lnTo>
                    <a:pt x="22236" y="8887"/>
                  </a:lnTo>
                  <a:lnTo>
                    <a:pt x="22757" y="8478"/>
                  </a:lnTo>
                  <a:lnTo>
                    <a:pt x="23240" y="8051"/>
                  </a:lnTo>
                  <a:lnTo>
                    <a:pt x="23463" y="7828"/>
                  </a:lnTo>
                  <a:lnTo>
                    <a:pt x="23686" y="7604"/>
                  </a:lnTo>
                  <a:lnTo>
                    <a:pt x="23891" y="7363"/>
                  </a:lnTo>
                  <a:lnTo>
                    <a:pt x="24077" y="7121"/>
                  </a:lnTo>
                  <a:lnTo>
                    <a:pt x="23760" y="6879"/>
                  </a:lnTo>
                  <a:lnTo>
                    <a:pt x="23463" y="6619"/>
                  </a:lnTo>
                  <a:lnTo>
                    <a:pt x="23147" y="6340"/>
                  </a:lnTo>
                  <a:lnTo>
                    <a:pt x="22868" y="6024"/>
                  </a:lnTo>
                  <a:lnTo>
                    <a:pt x="22571" y="5689"/>
                  </a:lnTo>
                  <a:lnTo>
                    <a:pt x="22292" y="5355"/>
                  </a:lnTo>
                  <a:lnTo>
                    <a:pt x="22013" y="5002"/>
                  </a:lnTo>
                  <a:lnTo>
                    <a:pt x="21753" y="4630"/>
                  </a:lnTo>
                  <a:lnTo>
                    <a:pt x="21269" y="3886"/>
                  </a:lnTo>
                  <a:lnTo>
                    <a:pt x="20804" y="3161"/>
                  </a:lnTo>
                  <a:lnTo>
                    <a:pt x="20414" y="2454"/>
                  </a:lnTo>
                  <a:lnTo>
                    <a:pt x="20061" y="1785"/>
                  </a:lnTo>
                  <a:lnTo>
                    <a:pt x="19968" y="1618"/>
                  </a:lnTo>
                  <a:lnTo>
                    <a:pt x="18908" y="2715"/>
                  </a:lnTo>
                  <a:lnTo>
                    <a:pt x="17978" y="3644"/>
                  </a:lnTo>
                  <a:lnTo>
                    <a:pt x="17198" y="4388"/>
                  </a:lnTo>
                  <a:lnTo>
                    <a:pt x="16528" y="4983"/>
                  </a:lnTo>
                  <a:lnTo>
                    <a:pt x="15970" y="5429"/>
                  </a:lnTo>
                  <a:lnTo>
                    <a:pt x="15729" y="5596"/>
                  </a:lnTo>
                  <a:lnTo>
                    <a:pt x="15506" y="5745"/>
                  </a:lnTo>
                  <a:lnTo>
                    <a:pt x="15301" y="5857"/>
                  </a:lnTo>
                  <a:lnTo>
                    <a:pt x="15115" y="5950"/>
                  </a:lnTo>
                  <a:lnTo>
                    <a:pt x="14967" y="6024"/>
                  </a:lnTo>
                  <a:lnTo>
                    <a:pt x="14818" y="6061"/>
                  </a:lnTo>
                  <a:lnTo>
                    <a:pt x="14669" y="6098"/>
                  </a:lnTo>
                  <a:lnTo>
                    <a:pt x="14223" y="6098"/>
                  </a:lnTo>
                  <a:lnTo>
                    <a:pt x="13944" y="6080"/>
                  </a:lnTo>
                  <a:lnTo>
                    <a:pt x="13293" y="5987"/>
                  </a:lnTo>
                  <a:lnTo>
                    <a:pt x="12531" y="5838"/>
                  </a:lnTo>
                  <a:lnTo>
                    <a:pt x="11676" y="5634"/>
                  </a:lnTo>
                  <a:lnTo>
                    <a:pt x="10746" y="5392"/>
                  </a:lnTo>
                  <a:lnTo>
                    <a:pt x="9798" y="5132"/>
                  </a:lnTo>
                  <a:lnTo>
                    <a:pt x="8831" y="4834"/>
                  </a:lnTo>
                  <a:lnTo>
                    <a:pt x="7864" y="4500"/>
                  </a:lnTo>
                  <a:lnTo>
                    <a:pt x="6935" y="4165"/>
                  </a:lnTo>
                  <a:lnTo>
                    <a:pt x="6061" y="3812"/>
                  </a:lnTo>
                  <a:lnTo>
                    <a:pt x="5299" y="3477"/>
                  </a:lnTo>
                  <a:lnTo>
                    <a:pt x="4946" y="3291"/>
                  </a:lnTo>
                  <a:lnTo>
                    <a:pt x="4629" y="3124"/>
                  </a:lnTo>
                  <a:lnTo>
                    <a:pt x="4332" y="2956"/>
                  </a:lnTo>
                  <a:lnTo>
                    <a:pt x="4090" y="2789"/>
                  </a:lnTo>
                  <a:lnTo>
                    <a:pt x="3886" y="2640"/>
                  </a:lnTo>
                  <a:lnTo>
                    <a:pt x="3718" y="2473"/>
                  </a:lnTo>
                  <a:lnTo>
                    <a:pt x="3588" y="2324"/>
                  </a:lnTo>
                  <a:lnTo>
                    <a:pt x="3533" y="2194"/>
                  </a:lnTo>
                  <a:lnTo>
                    <a:pt x="3458" y="1915"/>
                  </a:lnTo>
                  <a:lnTo>
                    <a:pt x="3402" y="1674"/>
                  </a:lnTo>
                  <a:lnTo>
                    <a:pt x="3365" y="1432"/>
                  </a:lnTo>
                  <a:lnTo>
                    <a:pt x="3347" y="1227"/>
                  </a:lnTo>
                  <a:lnTo>
                    <a:pt x="3309" y="837"/>
                  </a:lnTo>
                  <a:lnTo>
                    <a:pt x="3291" y="688"/>
                  </a:lnTo>
                  <a:lnTo>
                    <a:pt x="3254" y="539"/>
                  </a:lnTo>
                  <a:lnTo>
                    <a:pt x="3216" y="409"/>
                  </a:lnTo>
                  <a:lnTo>
                    <a:pt x="3161" y="298"/>
                  </a:lnTo>
                  <a:lnTo>
                    <a:pt x="3068" y="205"/>
                  </a:lnTo>
                  <a:lnTo>
                    <a:pt x="2956" y="130"/>
                  </a:lnTo>
                  <a:lnTo>
                    <a:pt x="2789" y="75"/>
                  </a:lnTo>
                  <a:lnTo>
                    <a:pt x="2603" y="19"/>
                  </a:lnTo>
                  <a:lnTo>
                    <a:pt x="2361" y="0"/>
                  </a:lnTo>
                  <a:close/>
                </a:path>
              </a:pathLst>
            </a:custGeom>
            <a:solidFill>
              <a:srgbClr val="EDCF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29"/>
            <p:cNvSpPr/>
            <p:nvPr/>
          </p:nvSpPr>
          <p:spPr>
            <a:xfrm>
              <a:off x="3176700" y="4477550"/>
              <a:ext cx="601925" cy="284950"/>
            </a:xfrm>
            <a:custGeom>
              <a:rect b="b" l="l" r="r" t="t"/>
              <a:pathLst>
                <a:path extrusionOk="0" fill="none" h="11398" w="24077">
                  <a:moveTo>
                    <a:pt x="24077" y="7121"/>
                  </a:moveTo>
                  <a:lnTo>
                    <a:pt x="24077" y="7121"/>
                  </a:lnTo>
                  <a:lnTo>
                    <a:pt x="23891" y="7363"/>
                  </a:lnTo>
                  <a:lnTo>
                    <a:pt x="23686" y="7604"/>
                  </a:lnTo>
                  <a:lnTo>
                    <a:pt x="23463" y="7828"/>
                  </a:lnTo>
                  <a:lnTo>
                    <a:pt x="23240" y="8051"/>
                  </a:lnTo>
                  <a:lnTo>
                    <a:pt x="22757" y="8478"/>
                  </a:lnTo>
                  <a:lnTo>
                    <a:pt x="22236" y="8887"/>
                  </a:lnTo>
                  <a:lnTo>
                    <a:pt x="21697" y="9259"/>
                  </a:lnTo>
                  <a:lnTo>
                    <a:pt x="21139" y="9612"/>
                  </a:lnTo>
                  <a:lnTo>
                    <a:pt x="20563" y="9947"/>
                  </a:lnTo>
                  <a:lnTo>
                    <a:pt x="20005" y="10244"/>
                  </a:lnTo>
                  <a:lnTo>
                    <a:pt x="19447" y="10505"/>
                  </a:lnTo>
                  <a:lnTo>
                    <a:pt x="18908" y="10728"/>
                  </a:lnTo>
                  <a:lnTo>
                    <a:pt x="18387" y="10932"/>
                  </a:lnTo>
                  <a:lnTo>
                    <a:pt x="17885" y="11100"/>
                  </a:lnTo>
                  <a:lnTo>
                    <a:pt x="17439" y="11230"/>
                  </a:lnTo>
                  <a:lnTo>
                    <a:pt x="17030" y="11323"/>
                  </a:lnTo>
                  <a:lnTo>
                    <a:pt x="16696" y="11379"/>
                  </a:lnTo>
                  <a:lnTo>
                    <a:pt x="16398" y="11397"/>
                  </a:lnTo>
                  <a:lnTo>
                    <a:pt x="16398" y="11397"/>
                  </a:lnTo>
                  <a:lnTo>
                    <a:pt x="16119" y="11397"/>
                  </a:lnTo>
                  <a:lnTo>
                    <a:pt x="15803" y="11360"/>
                  </a:lnTo>
                  <a:lnTo>
                    <a:pt x="15431" y="11323"/>
                  </a:lnTo>
                  <a:lnTo>
                    <a:pt x="15041" y="11248"/>
                  </a:lnTo>
                  <a:lnTo>
                    <a:pt x="14186" y="11081"/>
                  </a:lnTo>
                  <a:lnTo>
                    <a:pt x="13219" y="10839"/>
                  </a:lnTo>
                  <a:lnTo>
                    <a:pt x="12196" y="10542"/>
                  </a:lnTo>
                  <a:lnTo>
                    <a:pt x="11099" y="10207"/>
                  </a:lnTo>
                  <a:lnTo>
                    <a:pt x="9984" y="9835"/>
                  </a:lnTo>
                  <a:lnTo>
                    <a:pt x="8850" y="9445"/>
                  </a:lnTo>
                  <a:lnTo>
                    <a:pt x="7716" y="9017"/>
                  </a:lnTo>
                  <a:lnTo>
                    <a:pt x="6619" y="8571"/>
                  </a:lnTo>
                  <a:lnTo>
                    <a:pt x="5559" y="8125"/>
                  </a:lnTo>
                  <a:lnTo>
                    <a:pt x="4574" y="7679"/>
                  </a:lnTo>
                  <a:lnTo>
                    <a:pt x="3681" y="7233"/>
                  </a:lnTo>
                  <a:lnTo>
                    <a:pt x="2900" y="6805"/>
                  </a:lnTo>
                  <a:lnTo>
                    <a:pt x="2547" y="6600"/>
                  </a:lnTo>
                  <a:lnTo>
                    <a:pt x="2231" y="6396"/>
                  </a:lnTo>
                  <a:lnTo>
                    <a:pt x="1971" y="6191"/>
                  </a:lnTo>
                  <a:lnTo>
                    <a:pt x="1729" y="6005"/>
                  </a:lnTo>
                  <a:lnTo>
                    <a:pt x="1729" y="6005"/>
                  </a:lnTo>
                  <a:lnTo>
                    <a:pt x="1487" y="5782"/>
                  </a:lnTo>
                  <a:lnTo>
                    <a:pt x="1264" y="5541"/>
                  </a:lnTo>
                  <a:lnTo>
                    <a:pt x="1041" y="5318"/>
                  </a:lnTo>
                  <a:lnTo>
                    <a:pt x="874" y="5076"/>
                  </a:lnTo>
                  <a:lnTo>
                    <a:pt x="707" y="4834"/>
                  </a:lnTo>
                  <a:lnTo>
                    <a:pt x="558" y="4593"/>
                  </a:lnTo>
                  <a:lnTo>
                    <a:pt x="428" y="4351"/>
                  </a:lnTo>
                  <a:lnTo>
                    <a:pt x="316" y="4109"/>
                  </a:lnTo>
                  <a:lnTo>
                    <a:pt x="223" y="3849"/>
                  </a:lnTo>
                  <a:lnTo>
                    <a:pt x="149" y="3607"/>
                  </a:lnTo>
                  <a:lnTo>
                    <a:pt x="93" y="3365"/>
                  </a:lnTo>
                  <a:lnTo>
                    <a:pt x="37" y="3142"/>
                  </a:lnTo>
                  <a:lnTo>
                    <a:pt x="19" y="2901"/>
                  </a:lnTo>
                  <a:lnTo>
                    <a:pt x="0" y="2659"/>
                  </a:lnTo>
                  <a:lnTo>
                    <a:pt x="0" y="2436"/>
                  </a:lnTo>
                  <a:lnTo>
                    <a:pt x="19" y="2213"/>
                  </a:lnTo>
                  <a:lnTo>
                    <a:pt x="19" y="2213"/>
                  </a:lnTo>
                  <a:lnTo>
                    <a:pt x="56" y="1990"/>
                  </a:lnTo>
                  <a:lnTo>
                    <a:pt x="112" y="1767"/>
                  </a:lnTo>
                  <a:lnTo>
                    <a:pt x="167" y="1543"/>
                  </a:lnTo>
                  <a:lnTo>
                    <a:pt x="242" y="1339"/>
                  </a:lnTo>
                  <a:lnTo>
                    <a:pt x="335" y="1134"/>
                  </a:lnTo>
                  <a:lnTo>
                    <a:pt x="446" y="967"/>
                  </a:lnTo>
                  <a:lnTo>
                    <a:pt x="558" y="800"/>
                  </a:lnTo>
                  <a:lnTo>
                    <a:pt x="688" y="632"/>
                  </a:lnTo>
                  <a:lnTo>
                    <a:pt x="818" y="502"/>
                  </a:lnTo>
                  <a:lnTo>
                    <a:pt x="985" y="372"/>
                  </a:lnTo>
                  <a:lnTo>
                    <a:pt x="1134" y="261"/>
                  </a:lnTo>
                  <a:lnTo>
                    <a:pt x="1301" y="168"/>
                  </a:lnTo>
                  <a:lnTo>
                    <a:pt x="1487" y="93"/>
                  </a:lnTo>
                  <a:lnTo>
                    <a:pt x="1673" y="37"/>
                  </a:lnTo>
                  <a:lnTo>
                    <a:pt x="1859" y="0"/>
                  </a:lnTo>
                  <a:lnTo>
                    <a:pt x="2064" y="0"/>
                  </a:lnTo>
                  <a:lnTo>
                    <a:pt x="2064" y="0"/>
                  </a:lnTo>
                  <a:lnTo>
                    <a:pt x="2361" y="0"/>
                  </a:lnTo>
                  <a:lnTo>
                    <a:pt x="2603" y="19"/>
                  </a:lnTo>
                  <a:lnTo>
                    <a:pt x="2789" y="75"/>
                  </a:lnTo>
                  <a:lnTo>
                    <a:pt x="2956" y="130"/>
                  </a:lnTo>
                  <a:lnTo>
                    <a:pt x="3068" y="205"/>
                  </a:lnTo>
                  <a:lnTo>
                    <a:pt x="3161" y="298"/>
                  </a:lnTo>
                  <a:lnTo>
                    <a:pt x="3216" y="409"/>
                  </a:lnTo>
                  <a:lnTo>
                    <a:pt x="3254" y="539"/>
                  </a:lnTo>
                  <a:lnTo>
                    <a:pt x="3291" y="688"/>
                  </a:lnTo>
                  <a:lnTo>
                    <a:pt x="3309" y="837"/>
                  </a:lnTo>
                  <a:lnTo>
                    <a:pt x="3347" y="1227"/>
                  </a:lnTo>
                  <a:lnTo>
                    <a:pt x="3365" y="1432"/>
                  </a:lnTo>
                  <a:lnTo>
                    <a:pt x="3402" y="1674"/>
                  </a:lnTo>
                  <a:lnTo>
                    <a:pt x="3458" y="1915"/>
                  </a:lnTo>
                  <a:lnTo>
                    <a:pt x="3533" y="2194"/>
                  </a:lnTo>
                  <a:lnTo>
                    <a:pt x="3533" y="2194"/>
                  </a:lnTo>
                  <a:lnTo>
                    <a:pt x="3588" y="2324"/>
                  </a:lnTo>
                  <a:lnTo>
                    <a:pt x="3718" y="2473"/>
                  </a:lnTo>
                  <a:lnTo>
                    <a:pt x="3886" y="2640"/>
                  </a:lnTo>
                  <a:lnTo>
                    <a:pt x="4090" y="2789"/>
                  </a:lnTo>
                  <a:lnTo>
                    <a:pt x="4332" y="2956"/>
                  </a:lnTo>
                  <a:lnTo>
                    <a:pt x="4629" y="3124"/>
                  </a:lnTo>
                  <a:lnTo>
                    <a:pt x="4946" y="3291"/>
                  </a:lnTo>
                  <a:lnTo>
                    <a:pt x="5299" y="3477"/>
                  </a:lnTo>
                  <a:lnTo>
                    <a:pt x="6061" y="3812"/>
                  </a:lnTo>
                  <a:lnTo>
                    <a:pt x="6935" y="4165"/>
                  </a:lnTo>
                  <a:lnTo>
                    <a:pt x="7864" y="4500"/>
                  </a:lnTo>
                  <a:lnTo>
                    <a:pt x="8831" y="4834"/>
                  </a:lnTo>
                  <a:lnTo>
                    <a:pt x="9798" y="5132"/>
                  </a:lnTo>
                  <a:lnTo>
                    <a:pt x="10746" y="5392"/>
                  </a:lnTo>
                  <a:lnTo>
                    <a:pt x="11676" y="5634"/>
                  </a:lnTo>
                  <a:lnTo>
                    <a:pt x="12531" y="5838"/>
                  </a:lnTo>
                  <a:lnTo>
                    <a:pt x="13293" y="5987"/>
                  </a:lnTo>
                  <a:lnTo>
                    <a:pt x="13944" y="6080"/>
                  </a:lnTo>
                  <a:lnTo>
                    <a:pt x="14223" y="6098"/>
                  </a:lnTo>
                  <a:lnTo>
                    <a:pt x="14465" y="6098"/>
                  </a:lnTo>
                  <a:lnTo>
                    <a:pt x="14669" y="6098"/>
                  </a:lnTo>
                  <a:lnTo>
                    <a:pt x="14818" y="6061"/>
                  </a:lnTo>
                  <a:lnTo>
                    <a:pt x="14818" y="6061"/>
                  </a:lnTo>
                  <a:lnTo>
                    <a:pt x="14967" y="6024"/>
                  </a:lnTo>
                  <a:lnTo>
                    <a:pt x="15115" y="5950"/>
                  </a:lnTo>
                  <a:lnTo>
                    <a:pt x="15301" y="5857"/>
                  </a:lnTo>
                  <a:lnTo>
                    <a:pt x="15506" y="5745"/>
                  </a:lnTo>
                  <a:lnTo>
                    <a:pt x="15729" y="5596"/>
                  </a:lnTo>
                  <a:lnTo>
                    <a:pt x="15970" y="5429"/>
                  </a:lnTo>
                  <a:lnTo>
                    <a:pt x="16528" y="4983"/>
                  </a:lnTo>
                  <a:lnTo>
                    <a:pt x="17198" y="4388"/>
                  </a:lnTo>
                  <a:lnTo>
                    <a:pt x="17978" y="3644"/>
                  </a:lnTo>
                  <a:lnTo>
                    <a:pt x="18908" y="2715"/>
                  </a:lnTo>
                  <a:lnTo>
                    <a:pt x="19968" y="1618"/>
                  </a:lnTo>
                  <a:lnTo>
                    <a:pt x="19968" y="1618"/>
                  </a:lnTo>
                  <a:lnTo>
                    <a:pt x="20061" y="1785"/>
                  </a:lnTo>
                  <a:lnTo>
                    <a:pt x="20061" y="1785"/>
                  </a:lnTo>
                  <a:lnTo>
                    <a:pt x="20414" y="2454"/>
                  </a:lnTo>
                  <a:lnTo>
                    <a:pt x="20804" y="3161"/>
                  </a:lnTo>
                  <a:lnTo>
                    <a:pt x="21269" y="3886"/>
                  </a:lnTo>
                  <a:lnTo>
                    <a:pt x="21753" y="4630"/>
                  </a:lnTo>
                  <a:lnTo>
                    <a:pt x="22013" y="5002"/>
                  </a:lnTo>
                  <a:lnTo>
                    <a:pt x="22292" y="5355"/>
                  </a:lnTo>
                  <a:lnTo>
                    <a:pt x="22571" y="5689"/>
                  </a:lnTo>
                  <a:lnTo>
                    <a:pt x="22868" y="6024"/>
                  </a:lnTo>
                  <a:lnTo>
                    <a:pt x="23147" y="6340"/>
                  </a:lnTo>
                  <a:lnTo>
                    <a:pt x="23463" y="6619"/>
                  </a:lnTo>
                  <a:lnTo>
                    <a:pt x="23760" y="6879"/>
                  </a:lnTo>
                  <a:lnTo>
                    <a:pt x="24077" y="71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29"/>
            <p:cNvSpPr/>
            <p:nvPr/>
          </p:nvSpPr>
          <p:spPr>
            <a:xfrm>
              <a:off x="3176700" y="4532850"/>
              <a:ext cx="557300" cy="229650"/>
            </a:xfrm>
            <a:custGeom>
              <a:rect b="b" l="l" r="r" t="t"/>
              <a:pathLst>
                <a:path extrusionOk="0" h="9186" w="22292">
                  <a:moveTo>
                    <a:pt x="19" y="1"/>
                  </a:moveTo>
                  <a:lnTo>
                    <a:pt x="0" y="373"/>
                  </a:lnTo>
                  <a:lnTo>
                    <a:pt x="0" y="577"/>
                  </a:lnTo>
                  <a:lnTo>
                    <a:pt x="19" y="800"/>
                  </a:lnTo>
                  <a:lnTo>
                    <a:pt x="56" y="1005"/>
                  </a:lnTo>
                  <a:lnTo>
                    <a:pt x="93" y="1228"/>
                  </a:lnTo>
                  <a:lnTo>
                    <a:pt x="149" y="1432"/>
                  </a:lnTo>
                  <a:lnTo>
                    <a:pt x="223" y="1655"/>
                  </a:lnTo>
                  <a:lnTo>
                    <a:pt x="316" y="1879"/>
                  </a:lnTo>
                  <a:lnTo>
                    <a:pt x="409" y="2083"/>
                  </a:lnTo>
                  <a:lnTo>
                    <a:pt x="521" y="2306"/>
                  </a:lnTo>
                  <a:lnTo>
                    <a:pt x="651" y="2529"/>
                  </a:lnTo>
                  <a:lnTo>
                    <a:pt x="781" y="2752"/>
                  </a:lnTo>
                  <a:lnTo>
                    <a:pt x="948" y="2957"/>
                  </a:lnTo>
                  <a:lnTo>
                    <a:pt x="1116" y="3180"/>
                  </a:lnTo>
                  <a:lnTo>
                    <a:pt x="1301" y="3384"/>
                  </a:lnTo>
                  <a:lnTo>
                    <a:pt x="1506" y="3589"/>
                  </a:lnTo>
                  <a:lnTo>
                    <a:pt x="1729" y="3793"/>
                  </a:lnTo>
                  <a:lnTo>
                    <a:pt x="1971" y="3979"/>
                  </a:lnTo>
                  <a:lnTo>
                    <a:pt x="2231" y="4184"/>
                  </a:lnTo>
                  <a:lnTo>
                    <a:pt x="2547" y="4388"/>
                  </a:lnTo>
                  <a:lnTo>
                    <a:pt x="2900" y="4593"/>
                  </a:lnTo>
                  <a:lnTo>
                    <a:pt x="3681" y="5021"/>
                  </a:lnTo>
                  <a:lnTo>
                    <a:pt x="4574" y="5467"/>
                  </a:lnTo>
                  <a:lnTo>
                    <a:pt x="5559" y="5913"/>
                  </a:lnTo>
                  <a:lnTo>
                    <a:pt x="6619" y="6359"/>
                  </a:lnTo>
                  <a:lnTo>
                    <a:pt x="7716" y="6805"/>
                  </a:lnTo>
                  <a:lnTo>
                    <a:pt x="8850" y="7233"/>
                  </a:lnTo>
                  <a:lnTo>
                    <a:pt x="9984" y="7623"/>
                  </a:lnTo>
                  <a:lnTo>
                    <a:pt x="11099" y="7995"/>
                  </a:lnTo>
                  <a:lnTo>
                    <a:pt x="12196" y="8330"/>
                  </a:lnTo>
                  <a:lnTo>
                    <a:pt x="13219" y="8627"/>
                  </a:lnTo>
                  <a:lnTo>
                    <a:pt x="14186" y="8869"/>
                  </a:lnTo>
                  <a:lnTo>
                    <a:pt x="15041" y="9036"/>
                  </a:lnTo>
                  <a:lnTo>
                    <a:pt x="15431" y="9111"/>
                  </a:lnTo>
                  <a:lnTo>
                    <a:pt x="15803" y="9148"/>
                  </a:lnTo>
                  <a:lnTo>
                    <a:pt x="16119" y="9185"/>
                  </a:lnTo>
                  <a:lnTo>
                    <a:pt x="16621" y="9185"/>
                  </a:lnTo>
                  <a:lnTo>
                    <a:pt x="16863" y="9148"/>
                  </a:lnTo>
                  <a:lnTo>
                    <a:pt x="17142" y="9092"/>
                  </a:lnTo>
                  <a:lnTo>
                    <a:pt x="17458" y="9018"/>
                  </a:lnTo>
                  <a:lnTo>
                    <a:pt x="17792" y="8925"/>
                  </a:lnTo>
                  <a:lnTo>
                    <a:pt x="18146" y="8795"/>
                  </a:lnTo>
                  <a:lnTo>
                    <a:pt x="18536" y="8665"/>
                  </a:lnTo>
                  <a:lnTo>
                    <a:pt x="18927" y="8516"/>
                  </a:lnTo>
                  <a:lnTo>
                    <a:pt x="19336" y="8330"/>
                  </a:lnTo>
                  <a:lnTo>
                    <a:pt x="19745" y="8144"/>
                  </a:lnTo>
                  <a:lnTo>
                    <a:pt x="20172" y="7940"/>
                  </a:lnTo>
                  <a:lnTo>
                    <a:pt x="20600" y="7716"/>
                  </a:lnTo>
                  <a:lnTo>
                    <a:pt x="21027" y="7456"/>
                  </a:lnTo>
                  <a:lnTo>
                    <a:pt x="21455" y="7196"/>
                  </a:lnTo>
                  <a:lnTo>
                    <a:pt x="21883" y="6936"/>
                  </a:lnTo>
                  <a:lnTo>
                    <a:pt x="22292" y="6638"/>
                  </a:lnTo>
                  <a:lnTo>
                    <a:pt x="21864" y="6415"/>
                  </a:lnTo>
                  <a:lnTo>
                    <a:pt x="21474" y="6173"/>
                  </a:lnTo>
                  <a:lnTo>
                    <a:pt x="21102" y="5932"/>
                  </a:lnTo>
                  <a:lnTo>
                    <a:pt x="20749" y="5671"/>
                  </a:lnTo>
                  <a:lnTo>
                    <a:pt x="20433" y="5411"/>
                  </a:lnTo>
                  <a:lnTo>
                    <a:pt x="20135" y="5132"/>
                  </a:lnTo>
                  <a:lnTo>
                    <a:pt x="19875" y="4853"/>
                  </a:lnTo>
                  <a:lnTo>
                    <a:pt x="19615" y="4556"/>
                  </a:lnTo>
                  <a:lnTo>
                    <a:pt x="19391" y="4277"/>
                  </a:lnTo>
                  <a:lnTo>
                    <a:pt x="19168" y="3979"/>
                  </a:lnTo>
                  <a:lnTo>
                    <a:pt x="18982" y="3682"/>
                  </a:lnTo>
                  <a:lnTo>
                    <a:pt x="18815" y="3384"/>
                  </a:lnTo>
                  <a:lnTo>
                    <a:pt x="18648" y="3106"/>
                  </a:lnTo>
                  <a:lnTo>
                    <a:pt x="18518" y="2808"/>
                  </a:lnTo>
                  <a:lnTo>
                    <a:pt x="18387" y="2529"/>
                  </a:lnTo>
                  <a:lnTo>
                    <a:pt x="18276" y="2250"/>
                  </a:lnTo>
                  <a:lnTo>
                    <a:pt x="18350" y="2734"/>
                  </a:lnTo>
                  <a:lnTo>
                    <a:pt x="18518" y="3886"/>
                  </a:lnTo>
                  <a:lnTo>
                    <a:pt x="18648" y="4556"/>
                  </a:lnTo>
                  <a:lnTo>
                    <a:pt x="18759" y="5244"/>
                  </a:lnTo>
                  <a:lnTo>
                    <a:pt x="18889" y="5857"/>
                  </a:lnTo>
                  <a:lnTo>
                    <a:pt x="19020" y="6359"/>
                  </a:lnTo>
                  <a:lnTo>
                    <a:pt x="19038" y="6489"/>
                  </a:lnTo>
                  <a:lnTo>
                    <a:pt x="19020" y="6601"/>
                  </a:lnTo>
                  <a:lnTo>
                    <a:pt x="18964" y="6712"/>
                  </a:lnTo>
                  <a:lnTo>
                    <a:pt x="18852" y="6824"/>
                  </a:lnTo>
                  <a:lnTo>
                    <a:pt x="18722" y="6917"/>
                  </a:lnTo>
                  <a:lnTo>
                    <a:pt x="18555" y="7010"/>
                  </a:lnTo>
                  <a:lnTo>
                    <a:pt x="18369" y="7084"/>
                  </a:lnTo>
                  <a:lnTo>
                    <a:pt x="18127" y="7159"/>
                  </a:lnTo>
                  <a:lnTo>
                    <a:pt x="17885" y="7233"/>
                  </a:lnTo>
                  <a:lnTo>
                    <a:pt x="17607" y="7289"/>
                  </a:lnTo>
                  <a:lnTo>
                    <a:pt x="17309" y="7326"/>
                  </a:lnTo>
                  <a:lnTo>
                    <a:pt x="16993" y="7363"/>
                  </a:lnTo>
                  <a:lnTo>
                    <a:pt x="16324" y="7419"/>
                  </a:lnTo>
                  <a:lnTo>
                    <a:pt x="15580" y="7438"/>
                  </a:lnTo>
                  <a:lnTo>
                    <a:pt x="15115" y="7438"/>
                  </a:lnTo>
                  <a:lnTo>
                    <a:pt x="14632" y="7419"/>
                  </a:lnTo>
                  <a:lnTo>
                    <a:pt x="14148" y="7382"/>
                  </a:lnTo>
                  <a:lnTo>
                    <a:pt x="13647" y="7326"/>
                  </a:lnTo>
                  <a:lnTo>
                    <a:pt x="13182" y="7252"/>
                  </a:lnTo>
                  <a:lnTo>
                    <a:pt x="12698" y="7177"/>
                  </a:lnTo>
                  <a:lnTo>
                    <a:pt x="12234" y="7084"/>
                  </a:lnTo>
                  <a:lnTo>
                    <a:pt x="11806" y="6973"/>
                  </a:lnTo>
                  <a:lnTo>
                    <a:pt x="11192" y="6805"/>
                  </a:lnTo>
                  <a:lnTo>
                    <a:pt x="10504" y="6638"/>
                  </a:lnTo>
                  <a:lnTo>
                    <a:pt x="8924" y="6248"/>
                  </a:lnTo>
                  <a:lnTo>
                    <a:pt x="8069" y="6025"/>
                  </a:lnTo>
                  <a:lnTo>
                    <a:pt x="7195" y="5764"/>
                  </a:lnTo>
                  <a:lnTo>
                    <a:pt x="6284" y="5448"/>
                  </a:lnTo>
                  <a:lnTo>
                    <a:pt x="5838" y="5281"/>
                  </a:lnTo>
                  <a:lnTo>
                    <a:pt x="5392" y="5114"/>
                  </a:lnTo>
                  <a:lnTo>
                    <a:pt x="4946" y="4909"/>
                  </a:lnTo>
                  <a:lnTo>
                    <a:pt x="4518" y="4704"/>
                  </a:lnTo>
                  <a:lnTo>
                    <a:pt x="4090" y="4481"/>
                  </a:lnTo>
                  <a:lnTo>
                    <a:pt x="3663" y="4258"/>
                  </a:lnTo>
                  <a:lnTo>
                    <a:pt x="3254" y="3998"/>
                  </a:lnTo>
                  <a:lnTo>
                    <a:pt x="2863" y="3738"/>
                  </a:lnTo>
                  <a:lnTo>
                    <a:pt x="2491" y="3459"/>
                  </a:lnTo>
                  <a:lnTo>
                    <a:pt x="2120" y="3143"/>
                  </a:lnTo>
                  <a:lnTo>
                    <a:pt x="1766" y="2827"/>
                  </a:lnTo>
                  <a:lnTo>
                    <a:pt x="1450" y="2492"/>
                  </a:lnTo>
                  <a:lnTo>
                    <a:pt x="1153" y="2139"/>
                  </a:lnTo>
                  <a:lnTo>
                    <a:pt x="874" y="1748"/>
                  </a:lnTo>
                  <a:lnTo>
                    <a:pt x="614" y="1358"/>
                  </a:lnTo>
                  <a:lnTo>
                    <a:pt x="390" y="930"/>
                  </a:lnTo>
                  <a:lnTo>
                    <a:pt x="186" y="484"/>
                  </a:lnTo>
                  <a:lnTo>
                    <a:pt x="1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29"/>
            <p:cNvSpPr/>
            <p:nvPr/>
          </p:nvSpPr>
          <p:spPr>
            <a:xfrm>
              <a:off x="3176700" y="4532850"/>
              <a:ext cx="557300" cy="229650"/>
            </a:xfrm>
            <a:custGeom>
              <a:rect b="b" l="l" r="r" t="t"/>
              <a:pathLst>
                <a:path extrusionOk="0" fill="none" h="9186" w="22292">
                  <a:moveTo>
                    <a:pt x="19" y="1"/>
                  </a:moveTo>
                  <a:lnTo>
                    <a:pt x="19" y="1"/>
                  </a:lnTo>
                  <a:lnTo>
                    <a:pt x="19" y="1"/>
                  </a:lnTo>
                  <a:lnTo>
                    <a:pt x="0" y="373"/>
                  </a:lnTo>
                  <a:lnTo>
                    <a:pt x="0" y="373"/>
                  </a:lnTo>
                  <a:lnTo>
                    <a:pt x="0" y="577"/>
                  </a:lnTo>
                  <a:lnTo>
                    <a:pt x="19" y="800"/>
                  </a:lnTo>
                  <a:lnTo>
                    <a:pt x="56" y="1005"/>
                  </a:lnTo>
                  <a:lnTo>
                    <a:pt x="93" y="1228"/>
                  </a:lnTo>
                  <a:lnTo>
                    <a:pt x="149" y="1432"/>
                  </a:lnTo>
                  <a:lnTo>
                    <a:pt x="223" y="1655"/>
                  </a:lnTo>
                  <a:lnTo>
                    <a:pt x="316" y="1879"/>
                  </a:lnTo>
                  <a:lnTo>
                    <a:pt x="409" y="2083"/>
                  </a:lnTo>
                  <a:lnTo>
                    <a:pt x="521" y="2306"/>
                  </a:lnTo>
                  <a:lnTo>
                    <a:pt x="651" y="2529"/>
                  </a:lnTo>
                  <a:lnTo>
                    <a:pt x="781" y="2752"/>
                  </a:lnTo>
                  <a:lnTo>
                    <a:pt x="948" y="2957"/>
                  </a:lnTo>
                  <a:lnTo>
                    <a:pt x="1116" y="3180"/>
                  </a:lnTo>
                  <a:lnTo>
                    <a:pt x="1301" y="3384"/>
                  </a:lnTo>
                  <a:lnTo>
                    <a:pt x="1506" y="3589"/>
                  </a:lnTo>
                  <a:lnTo>
                    <a:pt x="1729" y="3793"/>
                  </a:lnTo>
                  <a:lnTo>
                    <a:pt x="1729" y="3793"/>
                  </a:lnTo>
                  <a:lnTo>
                    <a:pt x="1971" y="3979"/>
                  </a:lnTo>
                  <a:lnTo>
                    <a:pt x="2231" y="4184"/>
                  </a:lnTo>
                  <a:lnTo>
                    <a:pt x="2547" y="4388"/>
                  </a:lnTo>
                  <a:lnTo>
                    <a:pt x="2900" y="4593"/>
                  </a:lnTo>
                  <a:lnTo>
                    <a:pt x="3681" y="5021"/>
                  </a:lnTo>
                  <a:lnTo>
                    <a:pt x="4574" y="5467"/>
                  </a:lnTo>
                  <a:lnTo>
                    <a:pt x="5559" y="5913"/>
                  </a:lnTo>
                  <a:lnTo>
                    <a:pt x="6619" y="6359"/>
                  </a:lnTo>
                  <a:lnTo>
                    <a:pt x="7716" y="6805"/>
                  </a:lnTo>
                  <a:lnTo>
                    <a:pt x="8850" y="7233"/>
                  </a:lnTo>
                  <a:lnTo>
                    <a:pt x="9984" y="7623"/>
                  </a:lnTo>
                  <a:lnTo>
                    <a:pt x="11099" y="7995"/>
                  </a:lnTo>
                  <a:lnTo>
                    <a:pt x="12196" y="8330"/>
                  </a:lnTo>
                  <a:lnTo>
                    <a:pt x="13219" y="8627"/>
                  </a:lnTo>
                  <a:lnTo>
                    <a:pt x="14186" y="8869"/>
                  </a:lnTo>
                  <a:lnTo>
                    <a:pt x="15041" y="9036"/>
                  </a:lnTo>
                  <a:lnTo>
                    <a:pt x="15431" y="9111"/>
                  </a:lnTo>
                  <a:lnTo>
                    <a:pt x="15803" y="9148"/>
                  </a:lnTo>
                  <a:lnTo>
                    <a:pt x="16119" y="9185"/>
                  </a:lnTo>
                  <a:lnTo>
                    <a:pt x="16398" y="9185"/>
                  </a:lnTo>
                  <a:lnTo>
                    <a:pt x="16398" y="9185"/>
                  </a:lnTo>
                  <a:lnTo>
                    <a:pt x="16621" y="9185"/>
                  </a:lnTo>
                  <a:lnTo>
                    <a:pt x="16863" y="9148"/>
                  </a:lnTo>
                  <a:lnTo>
                    <a:pt x="17142" y="9092"/>
                  </a:lnTo>
                  <a:lnTo>
                    <a:pt x="17458" y="9018"/>
                  </a:lnTo>
                  <a:lnTo>
                    <a:pt x="17792" y="8925"/>
                  </a:lnTo>
                  <a:lnTo>
                    <a:pt x="18146" y="8795"/>
                  </a:lnTo>
                  <a:lnTo>
                    <a:pt x="18536" y="8665"/>
                  </a:lnTo>
                  <a:lnTo>
                    <a:pt x="18927" y="8516"/>
                  </a:lnTo>
                  <a:lnTo>
                    <a:pt x="19336" y="8330"/>
                  </a:lnTo>
                  <a:lnTo>
                    <a:pt x="19745" y="8144"/>
                  </a:lnTo>
                  <a:lnTo>
                    <a:pt x="20172" y="7940"/>
                  </a:lnTo>
                  <a:lnTo>
                    <a:pt x="20600" y="7716"/>
                  </a:lnTo>
                  <a:lnTo>
                    <a:pt x="21027" y="7456"/>
                  </a:lnTo>
                  <a:lnTo>
                    <a:pt x="21455" y="7196"/>
                  </a:lnTo>
                  <a:lnTo>
                    <a:pt x="21883" y="6936"/>
                  </a:lnTo>
                  <a:lnTo>
                    <a:pt x="22292" y="6638"/>
                  </a:lnTo>
                  <a:lnTo>
                    <a:pt x="22292" y="6638"/>
                  </a:lnTo>
                  <a:lnTo>
                    <a:pt x="21864" y="6415"/>
                  </a:lnTo>
                  <a:lnTo>
                    <a:pt x="21474" y="6173"/>
                  </a:lnTo>
                  <a:lnTo>
                    <a:pt x="21102" y="5932"/>
                  </a:lnTo>
                  <a:lnTo>
                    <a:pt x="20749" y="5671"/>
                  </a:lnTo>
                  <a:lnTo>
                    <a:pt x="20433" y="5411"/>
                  </a:lnTo>
                  <a:lnTo>
                    <a:pt x="20135" y="5132"/>
                  </a:lnTo>
                  <a:lnTo>
                    <a:pt x="19875" y="4853"/>
                  </a:lnTo>
                  <a:lnTo>
                    <a:pt x="19615" y="4556"/>
                  </a:lnTo>
                  <a:lnTo>
                    <a:pt x="19391" y="4277"/>
                  </a:lnTo>
                  <a:lnTo>
                    <a:pt x="19168" y="3979"/>
                  </a:lnTo>
                  <a:lnTo>
                    <a:pt x="18982" y="3682"/>
                  </a:lnTo>
                  <a:lnTo>
                    <a:pt x="18815" y="3384"/>
                  </a:lnTo>
                  <a:lnTo>
                    <a:pt x="18648" y="3106"/>
                  </a:lnTo>
                  <a:lnTo>
                    <a:pt x="18518" y="2808"/>
                  </a:lnTo>
                  <a:lnTo>
                    <a:pt x="18387" y="2529"/>
                  </a:lnTo>
                  <a:lnTo>
                    <a:pt x="18276" y="2250"/>
                  </a:lnTo>
                  <a:lnTo>
                    <a:pt x="18276" y="2250"/>
                  </a:lnTo>
                  <a:lnTo>
                    <a:pt x="18276" y="2250"/>
                  </a:lnTo>
                  <a:lnTo>
                    <a:pt x="18350" y="2734"/>
                  </a:lnTo>
                  <a:lnTo>
                    <a:pt x="18518" y="3886"/>
                  </a:lnTo>
                  <a:lnTo>
                    <a:pt x="18648" y="4556"/>
                  </a:lnTo>
                  <a:lnTo>
                    <a:pt x="18759" y="5244"/>
                  </a:lnTo>
                  <a:lnTo>
                    <a:pt x="18889" y="5857"/>
                  </a:lnTo>
                  <a:lnTo>
                    <a:pt x="19020" y="6359"/>
                  </a:lnTo>
                  <a:lnTo>
                    <a:pt x="19020" y="6359"/>
                  </a:lnTo>
                  <a:lnTo>
                    <a:pt x="19038" y="6489"/>
                  </a:lnTo>
                  <a:lnTo>
                    <a:pt x="19020" y="6601"/>
                  </a:lnTo>
                  <a:lnTo>
                    <a:pt x="18964" y="6712"/>
                  </a:lnTo>
                  <a:lnTo>
                    <a:pt x="18852" y="6824"/>
                  </a:lnTo>
                  <a:lnTo>
                    <a:pt x="18722" y="6917"/>
                  </a:lnTo>
                  <a:lnTo>
                    <a:pt x="18555" y="7010"/>
                  </a:lnTo>
                  <a:lnTo>
                    <a:pt x="18369" y="7084"/>
                  </a:lnTo>
                  <a:lnTo>
                    <a:pt x="18127" y="7159"/>
                  </a:lnTo>
                  <a:lnTo>
                    <a:pt x="17885" y="7233"/>
                  </a:lnTo>
                  <a:lnTo>
                    <a:pt x="17607" y="7289"/>
                  </a:lnTo>
                  <a:lnTo>
                    <a:pt x="17309" y="7326"/>
                  </a:lnTo>
                  <a:lnTo>
                    <a:pt x="16993" y="7363"/>
                  </a:lnTo>
                  <a:lnTo>
                    <a:pt x="16324" y="7419"/>
                  </a:lnTo>
                  <a:lnTo>
                    <a:pt x="15580" y="7438"/>
                  </a:lnTo>
                  <a:lnTo>
                    <a:pt x="15580" y="7438"/>
                  </a:lnTo>
                  <a:lnTo>
                    <a:pt x="15115" y="7438"/>
                  </a:lnTo>
                  <a:lnTo>
                    <a:pt x="14632" y="7419"/>
                  </a:lnTo>
                  <a:lnTo>
                    <a:pt x="14148" y="7382"/>
                  </a:lnTo>
                  <a:lnTo>
                    <a:pt x="13647" y="7326"/>
                  </a:lnTo>
                  <a:lnTo>
                    <a:pt x="13182" y="7252"/>
                  </a:lnTo>
                  <a:lnTo>
                    <a:pt x="12698" y="7177"/>
                  </a:lnTo>
                  <a:lnTo>
                    <a:pt x="12234" y="7084"/>
                  </a:lnTo>
                  <a:lnTo>
                    <a:pt x="11806" y="6973"/>
                  </a:lnTo>
                  <a:lnTo>
                    <a:pt x="11806" y="6973"/>
                  </a:lnTo>
                  <a:lnTo>
                    <a:pt x="11192" y="6805"/>
                  </a:lnTo>
                  <a:lnTo>
                    <a:pt x="10504" y="6638"/>
                  </a:lnTo>
                  <a:lnTo>
                    <a:pt x="8924" y="6248"/>
                  </a:lnTo>
                  <a:lnTo>
                    <a:pt x="8069" y="6025"/>
                  </a:lnTo>
                  <a:lnTo>
                    <a:pt x="7195" y="5764"/>
                  </a:lnTo>
                  <a:lnTo>
                    <a:pt x="6284" y="5448"/>
                  </a:lnTo>
                  <a:lnTo>
                    <a:pt x="5838" y="5281"/>
                  </a:lnTo>
                  <a:lnTo>
                    <a:pt x="5392" y="5114"/>
                  </a:lnTo>
                  <a:lnTo>
                    <a:pt x="4946" y="4909"/>
                  </a:lnTo>
                  <a:lnTo>
                    <a:pt x="4518" y="4704"/>
                  </a:lnTo>
                  <a:lnTo>
                    <a:pt x="4090" y="4481"/>
                  </a:lnTo>
                  <a:lnTo>
                    <a:pt x="3663" y="4258"/>
                  </a:lnTo>
                  <a:lnTo>
                    <a:pt x="3254" y="3998"/>
                  </a:lnTo>
                  <a:lnTo>
                    <a:pt x="2863" y="3738"/>
                  </a:lnTo>
                  <a:lnTo>
                    <a:pt x="2491" y="3459"/>
                  </a:lnTo>
                  <a:lnTo>
                    <a:pt x="2120" y="3143"/>
                  </a:lnTo>
                  <a:lnTo>
                    <a:pt x="1766" y="2827"/>
                  </a:lnTo>
                  <a:lnTo>
                    <a:pt x="1450" y="2492"/>
                  </a:lnTo>
                  <a:lnTo>
                    <a:pt x="1153" y="2139"/>
                  </a:lnTo>
                  <a:lnTo>
                    <a:pt x="874" y="1748"/>
                  </a:lnTo>
                  <a:lnTo>
                    <a:pt x="614" y="1358"/>
                  </a:lnTo>
                  <a:lnTo>
                    <a:pt x="390" y="930"/>
                  </a:lnTo>
                  <a:lnTo>
                    <a:pt x="186" y="484"/>
                  </a:lnTo>
                  <a:lnTo>
                    <a:pt x="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29"/>
            <p:cNvSpPr/>
            <p:nvPr/>
          </p:nvSpPr>
          <p:spPr>
            <a:xfrm>
              <a:off x="3970575" y="4145675"/>
              <a:ext cx="198475" cy="154350"/>
            </a:xfrm>
            <a:custGeom>
              <a:rect b="b" l="l" r="r" t="t"/>
              <a:pathLst>
                <a:path extrusionOk="0" h="6174" w="7939">
                  <a:moveTo>
                    <a:pt x="7920" y="1"/>
                  </a:moveTo>
                  <a:lnTo>
                    <a:pt x="0" y="837"/>
                  </a:lnTo>
                  <a:lnTo>
                    <a:pt x="130" y="1116"/>
                  </a:lnTo>
                  <a:lnTo>
                    <a:pt x="260" y="1395"/>
                  </a:lnTo>
                  <a:lnTo>
                    <a:pt x="372" y="1674"/>
                  </a:lnTo>
                  <a:lnTo>
                    <a:pt x="446" y="1916"/>
                  </a:lnTo>
                  <a:lnTo>
                    <a:pt x="521" y="2176"/>
                  </a:lnTo>
                  <a:lnTo>
                    <a:pt x="595" y="2418"/>
                  </a:lnTo>
                  <a:lnTo>
                    <a:pt x="669" y="2901"/>
                  </a:lnTo>
                  <a:lnTo>
                    <a:pt x="725" y="3347"/>
                  </a:lnTo>
                  <a:lnTo>
                    <a:pt x="725" y="3775"/>
                  </a:lnTo>
                  <a:lnTo>
                    <a:pt x="688" y="4165"/>
                  </a:lnTo>
                  <a:lnTo>
                    <a:pt x="651" y="4518"/>
                  </a:lnTo>
                  <a:lnTo>
                    <a:pt x="576" y="4853"/>
                  </a:lnTo>
                  <a:lnTo>
                    <a:pt x="483" y="5151"/>
                  </a:lnTo>
                  <a:lnTo>
                    <a:pt x="390" y="5411"/>
                  </a:lnTo>
                  <a:lnTo>
                    <a:pt x="297" y="5634"/>
                  </a:lnTo>
                  <a:lnTo>
                    <a:pt x="205" y="5820"/>
                  </a:lnTo>
                  <a:lnTo>
                    <a:pt x="56" y="6080"/>
                  </a:lnTo>
                  <a:lnTo>
                    <a:pt x="0" y="6173"/>
                  </a:lnTo>
                  <a:lnTo>
                    <a:pt x="7939" y="5727"/>
                  </a:lnTo>
                  <a:lnTo>
                    <a:pt x="7790" y="5392"/>
                  </a:lnTo>
                  <a:lnTo>
                    <a:pt x="7660" y="5076"/>
                  </a:lnTo>
                  <a:lnTo>
                    <a:pt x="7567" y="4742"/>
                  </a:lnTo>
                  <a:lnTo>
                    <a:pt x="7493" y="4388"/>
                  </a:lnTo>
                  <a:lnTo>
                    <a:pt x="7437" y="4054"/>
                  </a:lnTo>
                  <a:lnTo>
                    <a:pt x="7400" y="3719"/>
                  </a:lnTo>
                  <a:lnTo>
                    <a:pt x="7381" y="3384"/>
                  </a:lnTo>
                  <a:lnTo>
                    <a:pt x="7381" y="3050"/>
                  </a:lnTo>
                  <a:lnTo>
                    <a:pt x="7381" y="2734"/>
                  </a:lnTo>
                  <a:lnTo>
                    <a:pt x="7400" y="2418"/>
                  </a:lnTo>
                  <a:lnTo>
                    <a:pt x="7474" y="1823"/>
                  </a:lnTo>
                  <a:lnTo>
                    <a:pt x="7567" y="1283"/>
                  </a:lnTo>
                  <a:lnTo>
                    <a:pt x="7678" y="819"/>
                  </a:lnTo>
                  <a:lnTo>
                    <a:pt x="7771" y="484"/>
                  </a:lnTo>
                  <a:lnTo>
                    <a:pt x="7846" y="224"/>
                  </a:lnTo>
                  <a:lnTo>
                    <a:pt x="7920"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29"/>
            <p:cNvSpPr/>
            <p:nvPr/>
          </p:nvSpPr>
          <p:spPr>
            <a:xfrm>
              <a:off x="3970575" y="4145675"/>
              <a:ext cx="198475" cy="154350"/>
            </a:xfrm>
            <a:custGeom>
              <a:rect b="b" l="l" r="r" t="t"/>
              <a:pathLst>
                <a:path extrusionOk="0" fill="none" h="6174" w="7939">
                  <a:moveTo>
                    <a:pt x="0" y="6173"/>
                  </a:moveTo>
                  <a:lnTo>
                    <a:pt x="0" y="6173"/>
                  </a:lnTo>
                  <a:lnTo>
                    <a:pt x="56" y="6080"/>
                  </a:lnTo>
                  <a:lnTo>
                    <a:pt x="205" y="5820"/>
                  </a:lnTo>
                  <a:lnTo>
                    <a:pt x="297" y="5634"/>
                  </a:lnTo>
                  <a:lnTo>
                    <a:pt x="390" y="5411"/>
                  </a:lnTo>
                  <a:lnTo>
                    <a:pt x="483" y="5151"/>
                  </a:lnTo>
                  <a:lnTo>
                    <a:pt x="576" y="4853"/>
                  </a:lnTo>
                  <a:lnTo>
                    <a:pt x="651" y="4518"/>
                  </a:lnTo>
                  <a:lnTo>
                    <a:pt x="688" y="4165"/>
                  </a:lnTo>
                  <a:lnTo>
                    <a:pt x="725" y="3775"/>
                  </a:lnTo>
                  <a:lnTo>
                    <a:pt x="725" y="3347"/>
                  </a:lnTo>
                  <a:lnTo>
                    <a:pt x="669" y="2901"/>
                  </a:lnTo>
                  <a:lnTo>
                    <a:pt x="595" y="2418"/>
                  </a:lnTo>
                  <a:lnTo>
                    <a:pt x="521" y="2176"/>
                  </a:lnTo>
                  <a:lnTo>
                    <a:pt x="446" y="1916"/>
                  </a:lnTo>
                  <a:lnTo>
                    <a:pt x="372" y="1674"/>
                  </a:lnTo>
                  <a:lnTo>
                    <a:pt x="260" y="1395"/>
                  </a:lnTo>
                  <a:lnTo>
                    <a:pt x="260" y="1395"/>
                  </a:lnTo>
                  <a:lnTo>
                    <a:pt x="130" y="1116"/>
                  </a:lnTo>
                  <a:lnTo>
                    <a:pt x="0" y="837"/>
                  </a:lnTo>
                  <a:lnTo>
                    <a:pt x="7920" y="1"/>
                  </a:lnTo>
                  <a:lnTo>
                    <a:pt x="7920" y="1"/>
                  </a:lnTo>
                  <a:lnTo>
                    <a:pt x="7846" y="224"/>
                  </a:lnTo>
                  <a:lnTo>
                    <a:pt x="7771" y="484"/>
                  </a:lnTo>
                  <a:lnTo>
                    <a:pt x="7678" y="819"/>
                  </a:lnTo>
                  <a:lnTo>
                    <a:pt x="7678" y="819"/>
                  </a:lnTo>
                  <a:lnTo>
                    <a:pt x="7567" y="1283"/>
                  </a:lnTo>
                  <a:lnTo>
                    <a:pt x="7474" y="1823"/>
                  </a:lnTo>
                  <a:lnTo>
                    <a:pt x="7400" y="2418"/>
                  </a:lnTo>
                  <a:lnTo>
                    <a:pt x="7381" y="2734"/>
                  </a:lnTo>
                  <a:lnTo>
                    <a:pt x="7381" y="3050"/>
                  </a:lnTo>
                  <a:lnTo>
                    <a:pt x="7381" y="3384"/>
                  </a:lnTo>
                  <a:lnTo>
                    <a:pt x="7400" y="3719"/>
                  </a:lnTo>
                  <a:lnTo>
                    <a:pt x="7437" y="4054"/>
                  </a:lnTo>
                  <a:lnTo>
                    <a:pt x="7493" y="4388"/>
                  </a:lnTo>
                  <a:lnTo>
                    <a:pt x="7567" y="4742"/>
                  </a:lnTo>
                  <a:lnTo>
                    <a:pt x="7660" y="5076"/>
                  </a:lnTo>
                  <a:lnTo>
                    <a:pt x="7790" y="5392"/>
                  </a:lnTo>
                  <a:lnTo>
                    <a:pt x="7939" y="5727"/>
                  </a:lnTo>
                  <a:lnTo>
                    <a:pt x="0" y="61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29"/>
            <p:cNvSpPr/>
            <p:nvPr/>
          </p:nvSpPr>
          <p:spPr>
            <a:xfrm>
              <a:off x="3979850" y="4167050"/>
              <a:ext cx="184550" cy="115300"/>
            </a:xfrm>
            <a:custGeom>
              <a:rect b="b" l="l" r="r" t="t"/>
              <a:pathLst>
                <a:path extrusionOk="0" h="4612" w="7382">
                  <a:moveTo>
                    <a:pt x="7289" y="1"/>
                  </a:moveTo>
                  <a:lnTo>
                    <a:pt x="7010" y="410"/>
                  </a:lnTo>
                  <a:lnTo>
                    <a:pt x="6750" y="782"/>
                  </a:lnTo>
                  <a:lnTo>
                    <a:pt x="6731" y="1042"/>
                  </a:lnTo>
                  <a:lnTo>
                    <a:pt x="6675" y="1321"/>
                  </a:lnTo>
                  <a:lnTo>
                    <a:pt x="6620" y="1581"/>
                  </a:lnTo>
                  <a:lnTo>
                    <a:pt x="6545" y="1860"/>
                  </a:lnTo>
                  <a:lnTo>
                    <a:pt x="6452" y="2102"/>
                  </a:lnTo>
                  <a:lnTo>
                    <a:pt x="6322" y="2306"/>
                  </a:lnTo>
                  <a:lnTo>
                    <a:pt x="6248" y="2399"/>
                  </a:lnTo>
                  <a:lnTo>
                    <a:pt x="6173" y="2474"/>
                  </a:lnTo>
                  <a:lnTo>
                    <a:pt x="6099" y="2529"/>
                  </a:lnTo>
                  <a:lnTo>
                    <a:pt x="6006" y="2585"/>
                  </a:lnTo>
                  <a:lnTo>
                    <a:pt x="5857" y="2622"/>
                  </a:lnTo>
                  <a:lnTo>
                    <a:pt x="5709" y="2660"/>
                  </a:lnTo>
                  <a:lnTo>
                    <a:pt x="5355" y="2715"/>
                  </a:lnTo>
                  <a:lnTo>
                    <a:pt x="4946" y="2734"/>
                  </a:lnTo>
                  <a:lnTo>
                    <a:pt x="2901" y="2734"/>
                  </a:lnTo>
                  <a:lnTo>
                    <a:pt x="2511" y="2752"/>
                  </a:lnTo>
                  <a:lnTo>
                    <a:pt x="2120" y="2771"/>
                  </a:lnTo>
                  <a:lnTo>
                    <a:pt x="1748" y="2827"/>
                  </a:lnTo>
                  <a:lnTo>
                    <a:pt x="1563" y="2845"/>
                  </a:lnTo>
                  <a:lnTo>
                    <a:pt x="1432" y="2827"/>
                  </a:lnTo>
                  <a:lnTo>
                    <a:pt x="1339" y="2808"/>
                  </a:lnTo>
                  <a:lnTo>
                    <a:pt x="1246" y="2771"/>
                  </a:lnTo>
                  <a:lnTo>
                    <a:pt x="1154" y="2734"/>
                  </a:lnTo>
                  <a:lnTo>
                    <a:pt x="1079" y="2678"/>
                  </a:lnTo>
                  <a:lnTo>
                    <a:pt x="1023" y="2604"/>
                  </a:lnTo>
                  <a:lnTo>
                    <a:pt x="968" y="2529"/>
                  </a:lnTo>
                  <a:lnTo>
                    <a:pt x="930" y="2436"/>
                  </a:lnTo>
                  <a:lnTo>
                    <a:pt x="856" y="2250"/>
                  </a:lnTo>
                  <a:lnTo>
                    <a:pt x="800" y="2027"/>
                  </a:lnTo>
                  <a:lnTo>
                    <a:pt x="763" y="1804"/>
                  </a:lnTo>
                  <a:lnTo>
                    <a:pt x="726" y="1563"/>
                  </a:lnTo>
                  <a:lnTo>
                    <a:pt x="410" y="1321"/>
                  </a:lnTo>
                  <a:lnTo>
                    <a:pt x="75" y="1023"/>
                  </a:lnTo>
                  <a:lnTo>
                    <a:pt x="205" y="1488"/>
                  </a:lnTo>
                  <a:lnTo>
                    <a:pt x="280" y="1934"/>
                  </a:lnTo>
                  <a:lnTo>
                    <a:pt x="335" y="2362"/>
                  </a:lnTo>
                  <a:lnTo>
                    <a:pt x="354" y="2771"/>
                  </a:lnTo>
                  <a:lnTo>
                    <a:pt x="335" y="3050"/>
                  </a:lnTo>
                  <a:lnTo>
                    <a:pt x="317" y="3329"/>
                  </a:lnTo>
                  <a:lnTo>
                    <a:pt x="280" y="3571"/>
                  </a:lnTo>
                  <a:lnTo>
                    <a:pt x="243" y="3812"/>
                  </a:lnTo>
                  <a:lnTo>
                    <a:pt x="131" y="4258"/>
                  </a:lnTo>
                  <a:lnTo>
                    <a:pt x="1" y="4612"/>
                  </a:lnTo>
                  <a:lnTo>
                    <a:pt x="1" y="4612"/>
                  </a:lnTo>
                  <a:lnTo>
                    <a:pt x="1302" y="4537"/>
                  </a:lnTo>
                  <a:lnTo>
                    <a:pt x="2659" y="4482"/>
                  </a:lnTo>
                  <a:lnTo>
                    <a:pt x="3998" y="4444"/>
                  </a:lnTo>
                  <a:lnTo>
                    <a:pt x="5355" y="4426"/>
                  </a:lnTo>
                  <a:lnTo>
                    <a:pt x="6378" y="4426"/>
                  </a:lnTo>
                  <a:lnTo>
                    <a:pt x="7382" y="4463"/>
                  </a:lnTo>
                  <a:lnTo>
                    <a:pt x="7289" y="4184"/>
                  </a:lnTo>
                  <a:lnTo>
                    <a:pt x="7196" y="3905"/>
                  </a:lnTo>
                  <a:lnTo>
                    <a:pt x="7140" y="3626"/>
                  </a:lnTo>
                  <a:lnTo>
                    <a:pt x="7084" y="3366"/>
                  </a:lnTo>
                  <a:lnTo>
                    <a:pt x="7047" y="3087"/>
                  </a:lnTo>
                  <a:lnTo>
                    <a:pt x="7029" y="2808"/>
                  </a:lnTo>
                  <a:lnTo>
                    <a:pt x="7010" y="2269"/>
                  </a:lnTo>
                  <a:lnTo>
                    <a:pt x="7010" y="1934"/>
                  </a:lnTo>
                  <a:lnTo>
                    <a:pt x="7029" y="1618"/>
                  </a:lnTo>
                  <a:lnTo>
                    <a:pt x="7103" y="1005"/>
                  </a:lnTo>
                  <a:lnTo>
                    <a:pt x="7196" y="466"/>
                  </a:lnTo>
                  <a:lnTo>
                    <a:pt x="7289" y="1"/>
                  </a:lnTo>
                  <a:close/>
                </a:path>
              </a:pathLst>
            </a:custGeom>
            <a:solidFill>
              <a:srgbClr val="D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29"/>
            <p:cNvSpPr/>
            <p:nvPr/>
          </p:nvSpPr>
          <p:spPr>
            <a:xfrm>
              <a:off x="3979850" y="4167050"/>
              <a:ext cx="184550" cy="115300"/>
            </a:xfrm>
            <a:custGeom>
              <a:rect b="b" l="l" r="r" t="t"/>
              <a:pathLst>
                <a:path extrusionOk="0" fill="none" h="4612" w="7382">
                  <a:moveTo>
                    <a:pt x="7289" y="1"/>
                  </a:moveTo>
                  <a:lnTo>
                    <a:pt x="7289" y="1"/>
                  </a:lnTo>
                  <a:lnTo>
                    <a:pt x="7010" y="410"/>
                  </a:lnTo>
                  <a:lnTo>
                    <a:pt x="6750" y="782"/>
                  </a:lnTo>
                  <a:lnTo>
                    <a:pt x="6750" y="782"/>
                  </a:lnTo>
                  <a:lnTo>
                    <a:pt x="6731" y="1042"/>
                  </a:lnTo>
                  <a:lnTo>
                    <a:pt x="6675" y="1321"/>
                  </a:lnTo>
                  <a:lnTo>
                    <a:pt x="6620" y="1581"/>
                  </a:lnTo>
                  <a:lnTo>
                    <a:pt x="6545" y="1860"/>
                  </a:lnTo>
                  <a:lnTo>
                    <a:pt x="6452" y="2102"/>
                  </a:lnTo>
                  <a:lnTo>
                    <a:pt x="6322" y="2306"/>
                  </a:lnTo>
                  <a:lnTo>
                    <a:pt x="6248" y="2399"/>
                  </a:lnTo>
                  <a:lnTo>
                    <a:pt x="6173" y="2474"/>
                  </a:lnTo>
                  <a:lnTo>
                    <a:pt x="6099" y="2529"/>
                  </a:lnTo>
                  <a:lnTo>
                    <a:pt x="6006" y="2585"/>
                  </a:lnTo>
                  <a:lnTo>
                    <a:pt x="6006" y="2585"/>
                  </a:lnTo>
                  <a:lnTo>
                    <a:pt x="5857" y="2622"/>
                  </a:lnTo>
                  <a:lnTo>
                    <a:pt x="5709" y="2660"/>
                  </a:lnTo>
                  <a:lnTo>
                    <a:pt x="5355" y="2715"/>
                  </a:lnTo>
                  <a:lnTo>
                    <a:pt x="4946" y="2734"/>
                  </a:lnTo>
                  <a:lnTo>
                    <a:pt x="4519" y="2734"/>
                  </a:lnTo>
                  <a:lnTo>
                    <a:pt x="4519" y="2734"/>
                  </a:lnTo>
                  <a:lnTo>
                    <a:pt x="3924" y="2734"/>
                  </a:lnTo>
                  <a:lnTo>
                    <a:pt x="3924" y="2734"/>
                  </a:lnTo>
                  <a:lnTo>
                    <a:pt x="3310" y="2734"/>
                  </a:lnTo>
                  <a:lnTo>
                    <a:pt x="3310" y="2734"/>
                  </a:lnTo>
                  <a:lnTo>
                    <a:pt x="2901" y="2734"/>
                  </a:lnTo>
                  <a:lnTo>
                    <a:pt x="2511" y="2752"/>
                  </a:lnTo>
                  <a:lnTo>
                    <a:pt x="2120" y="2771"/>
                  </a:lnTo>
                  <a:lnTo>
                    <a:pt x="1748" y="2827"/>
                  </a:lnTo>
                  <a:lnTo>
                    <a:pt x="1748" y="2827"/>
                  </a:lnTo>
                  <a:lnTo>
                    <a:pt x="1563" y="2845"/>
                  </a:lnTo>
                  <a:lnTo>
                    <a:pt x="1563" y="2845"/>
                  </a:lnTo>
                  <a:lnTo>
                    <a:pt x="1432" y="2827"/>
                  </a:lnTo>
                  <a:lnTo>
                    <a:pt x="1339" y="2808"/>
                  </a:lnTo>
                  <a:lnTo>
                    <a:pt x="1246" y="2771"/>
                  </a:lnTo>
                  <a:lnTo>
                    <a:pt x="1154" y="2734"/>
                  </a:lnTo>
                  <a:lnTo>
                    <a:pt x="1079" y="2678"/>
                  </a:lnTo>
                  <a:lnTo>
                    <a:pt x="1023" y="2604"/>
                  </a:lnTo>
                  <a:lnTo>
                    <a:pt x="968" y="2529"/>
                  </a:lnTo>
                  <a:lnTo>
                    <a:pt x="930" y="2436"/>
                  </a:lnTo>
                  <a:lnTo>
                    <a:pt x="856" y="2250"/>
                  </a:lnTo>
                  <a:lnTo>
                    <a:pt x="800" y="2027"/>
                  </a:lnTo>
                  <a:lnTo>
                    <a:pt x="763" y="1804"/>
                  </a:lnTo>
                  <a:lnTo>
                    <a:pt x="726" y="1563"/>
                  </a:lnTo>
                  <a:lnTo>
                    <a:pt x="726" y="1563"/>
                  </a:lnTo>
                  <a:lnTo>
                    <a:pt x="410" y="1321"/>
                  </a:lnTo>
                  <a:lnTo>
                    <a:pt x="75" y="1023"/>
                  </a:lnTo>
                  <a:lnTo>
                    <a:pt x="75" y="1023"/>
                  </a:lnTo>
                  <a:lnTo>
                    <a:pt x="205" y="1488"/>
                  </a:lnTo>
                  <a:lnTo>
                    <a:pt x="280" y="1934"/>
                  </a:lnTo>
                  <a:lnTo>
                    <a:pt x="335" y="2362"/>
                  </a:lnTo>
                  <a:lnTo>
                    <a:pt x="354" y="2771"/>
                  </a:lnTo>
                  <a:lnTo>
                    <a:pt x="354" y="2771"/>
                  </a:lnTo>
                  <a:lnTo>
                    <a:pt x="335" y="3050"/>
                  </a:lnTo>
                  <a:lnTo>
                    <a:pt x="317" y="3329"/>
                  </a:lnTo>
                  <a:lnTo>
                    <a:pt x="280" y="3571"/>
                  </a:lnTo>
                  <a:lnTo>
                    <a:pt x="243" y="3812"/>
                  </a:lnTo>
                  <a:lnTo>
                    <a:pt x="131" y="4258"/>
                  </a:lnTo>
                  <a:lnTo>
                    <a:pt x="1" y="4612"/>
                  </a:lnTo>
                  <a:lnTo>
                    <a:pt x="1" y="4612"/>
                  </a:lnTo>
                  <a:lnTo>
                    <a:pt x="1302" y="4537"/>
                  </a:lnTo>
                  <a:lnTo>
                    <a:pt x="2659" y="4482"/>
                  </a:lnTo>
                  <a:lnTo>
                    <a:pt x="3998" y="4444"/>
                  </a:lnTo>
                  <a:lnTo>
                    <a:pt x="5355" y="4426"/>
                  </a:lnTo>
                  <a:lnTo>
                    <a:pt x="5355" y="4426"/>
                  </a:lnTo>
                  <a:lnTo>
                    <a:pt x="6378" y="4426"/>
                  </a:lnTo>
                  <a:lnTo>
                    <a:pt x="7382" y="4463"/>
                  </a:lnTo>
                  <a:lnTo>
                    <a:pt x="7382" y="4463"/>
                  </a:lnTo>
                  <a:lnTo>
                    <a:pt x="7289" y="4184"/>
                  </a:lnTo>
                  <a:lnTo>
                    <a:pt x="7196" y="3905"/>
                  </a:lnTo>
                  <a:lnTo>
                    <a:pt x="7140" y="3626"/>
                  </a:lnTo>
                  <a:lnTo>
                    <a:pt x="7084" y="3366"/>
                  </a:lnTo>
                  <a:lnTo>
                    <a:pt x="7047" y="3087"/>
                  </a:lnTo>
                  <a:lnTo>
                    <a:pt x="7029" y="2808"/>
                  </a:lnTo>
                  <a:lnTo>
                    <a:pt x="7010" y="2269"/>
                  </a:lnTo>
                  <a:lnTo>
                    <a:pt x="7010" y="2269"/>
                  </a:lnTo>
                  <a:lnTo>
                    <a:pt x="7010" y="1934"/>
                  </a:lnTo>
                  <a:lnTo>
                    <a:pt x="7029" y="1618"/>
                  </a:lnTo>
                  <a:lnTo>
                    <a:pt x="7103" y="1005"/>
                  </a:lnTo>
                  <a:lnTo>
                    <a:pt x="7196" y="466"/>
                  </a:lnTo>
                  <a:lnTo>
                    <a:pt x="72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29"/>
            <p:cNvSpPr/>
            <p:nvPr/>
          </p:nvSpPr>
          <p:spPr>
            <a:xfrm>
              <a:off x="3952425" y="4243750"/>
              <a:ext cx="260775" cy="60925"/>
            </a:xfrm>
            <a:custGeom>
              <a:rect b="b" l="l" r="r" t="t"/>
              <a:pathLst>
                <a:path extrusionOk="0" h="2437" w="10431">
                  <a:moveTo>
                    <a:pt x="5932" y="1"/>
                  </a:moveTo>
                  <a:lnTo>
                    <a:pt x="5318" y="19"/>
                  </a:lnTo>
                  <a:lnTo>
                    <a:pt x="4091" y="56"/>
                  </a:lnTo>
                  <a:lnTo>
                    <a:pt x="2957" y="131"/>
                  </a:lnTo>
                  <a:lnTo>
                    <a:pt x="2455" y="186"/>
                  </a:lnTo>
                  <a:lnTo>
                    <a:pt x="2027" y="242"/>
                  </a:lnTo>
                  <a:lnTo>
                    <a:pt x="1674" y="298"/>
                  </a:lnTo>
                  <a:lnTo>
                    <a:pt x="1414" y="354"/>
                  </a:lnTo>
                  <a:lnTo>
                    <a:pt x="1209" y="428"/>
                  </a:lnTo>
                  <a:lnTo>
                    <a:pt x="1023" y="521"/>
                  </a:lnTo>
                  <a:lnTo>
                    <a:pt x="856" y="633"/>
                  </a:lnTo>
                  <a:lnTo>
                    <a:pt x="707" y="781"/>
                  </a:lnTo>
                  <a:lnTo>
                    <a:pt x="577" y="930"/>
                  </a:lnTo>
                  <a:lnTo>
                    <a:pt x="447" y="1097"/>
                  </a:lnTo>
                  <a:lnTo>
                    <a:pt x="354" y="1246"/>
                  </a:lnTo>
                  <a:lnTo>
                    <a:pt x="261" y="1414"/>
                  </a:lnTo>
                  <a:lnTo>
                    <a:pt x="131" y="1730"/>
                  </a:lnTo>
                  <a:lnTo>
                    <a:pt x="57" y="1990"/>
                  </a:lnTo>
                  <a:lnTo>
                    <a:pt x="1" y="2250"/>
                  </a:lnTo>
                  <a:lnTo>
                    <a:pt x="10431" y="2436"/>
                  </a:lnTo>
                  <a:lnTo>
                    <a:pt x="10375" y="2194"/>
                  </a:lnTo>
                  <a:lnTo>
                    <a:pt x="10301" y="1934"/>
                  </a:lnTo>
                  <a:lnTo>
                    <a:pt x="10189" y="1618"/>
                  </a:lnTo>
                  <a:lnTo>
                    <a:pt x="10115" y="1432"/>
                  </a:lnTo>
                  <a:lnTo>
                    <a:pt x="10022" y="1265"/>
                  </a:lnTo>
                  <a:lnTo>
                    <a:pt x="9910" y="1079"/>
                  </a:lnTo>
                  <a:lnTo>
                    <a:pt x="9799" y="912"/>
                  </a:lnTo>
                  <a:lnTo>
                    <a:pt x="9650" y="763"/>
                  </a:lnTo>
                  <a:lnTo>
                    <a:pt x="9501" y="595"/>
                  </a:lnTo>
                  <a:lnTo>
                    <a:pt x="9334" y="465"/>
                  </a:lnTo>
                  <a:lnTo>
                    <a:pt x="9148" y="354"/>
                  </a:lnTo>
                  <a:lnTo>
                    <a:pt x="9037" y="298"/>
                  </a:lnTo>
                  <a:lnTo>
                    <a:pt x="8906" y="242"/>
                  </a:lnTo>
                  <a:lnTo>
                    <a:pt x="8572" y="168"/>
                  </a:lnTo>
                  <a:lnTo>
                    <a:pt x="8144" y="112"/>
                  </a:lnTo>
                  <a:lnTo>
                    <a:pt x="7661" y="56"/>
                  </a:lnTo>
                  <a:lnTo>
                    <a:pt x="7122" y="38"/>
                  </a:lnTo>
                  <a:lnTo>
                    <a:pt x="6545" y="19"/>
                  </a:lnTo>
                  <a:lnTo>
                    <a:pt x="5932" y="1"/>
                  </a:lnTo>
                  <a:close/>
                </a:path>
              </a:pathLst>
            </a:custGeom>
            <a:solidFill>
              <a:srgbClr val="478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29"/>
            <p:cNvSpPr/>
            <p:nvPr/>
          </p:nvSpPr>
          <p:spPr>
            <a:xfrm>
              <a:off x="4167625" y="4033650"/>
              <a:ext cx="56275" cy="121825"/>
            </a:xfrm>
            <a:custGeom>
              <a:rect b="b" l="l" r="r" t="t"/>
              <a:pathLst>
                <a:path extrusionOk="0" h="4873" w="2251">
                  <a:moveTo>
                    <a:pt x="1618" y="1"/>
                  </a:moveTo>
                  <a:lnTo>
                    <a:pt x="1507" y="20"/>
                  </a:lnTo>
                  <a:lnTo>
                    <a:pt x="1395" y="57"/>
                  </a:lnTo>
                  <a:lnTo>
                    <a:pt x="1302" y="113"/>
                  </a:lnTo>
                  <a:lnTo>
                    <a:pt x="1209" y="187"/>
                  </a:lnTo>
                  <a:lnTo>
                    <a:pt x="1135" y="280"/>
                  </a:lnTo>
                  <a:lnTo>
                    <a:pt x="986" y="466"/>
                  </a:lnTo>
                  <a:lnTo>
                    <a:pt x="893" y="652"/>
                  </a:lnTo>
                  <a:lnTo>
                    <a:pt x="819" y="819"/>
                  </a:lnTo>
                  <a:lnTo>
                    <a:pt x="800" y="893"/>
                  </a:lnTo>
                  <a:lnTo>
                    <a:pt x="689" y="1154"/>
                  </a:lnTo>
                  <a:lnTo>
                    <a:pt x="447" y="1786"/>
                  </a:lnTo>
                  <a:lnTo>
                    <a:pt x="298" y="2176"/>
                  </a:lnTo>
                  <a:lnTo>
                    <a:pt x="168" y="2604"/>
                  </a:lnTo>
                  <a:lnTo>
                    <a:pt x="75" y="3013"/>
                  </a:lnTo>
                  <a:lnTo>
                    <a:pt x="20" y="3403"/>
                  </a:lnTo>
                  <a:lnTo>
                    <a:pt x="1" y="3589"/>
                  </a:lnTo>
                  <a:lnTo>
                    <a:pt x="1" y="3775"/>
                  </a:lnTo>
                  <a:lnTo>
                    <a:pt x="1" y="3942"/>
                  </a:lnTo>
                  <a:lnTo>
                    <a:pt x="20" y="4110"/>
                  </a:lnTo>
                  <a:lnTo>
                    <a:pt x="57" y="4277"/>
                  </a:lnTo>
                  <a:lnTo>
                    <a:pt x="94" y="4426"/>
                  </a:lnTo>
                  <a:lnTo>
                    <a:pt x="150" y="4556"/>
                  </a:lnTo>
                  <a:lnTo>
                    <a:pt x="205" y="4668"/>
                  </a:lnTo>
                  <a:lnTo>
                    <a:pt x="280" y="4761"/>
                  </a:lnTo>
                  <a:lnTo>
                    <a:pt x="354" y="4816"/>
                  </a:lnTo>
                  <a:lnTo>
                    <a:pt x="447" y="4872"/>
                  </a:lnTo>
                  <a:lnTo>
                    <a:pt x="540" y="4872"/>
                  </a:lnTo>
                  <a:lnTo>
                    <a:pt x="652" y="4835"/>
                  </a:lnTo>
                  <a:lnTo>
                    <a:pt x="763" y="4779"/>
                  </a:lnTo>
                  <a:lnTo>
                    <a:pt x="875" y="4668"/>
                  </a:lnTo>
                  <a:lnTo>
                    <a:pt x="1005" y="4519"/>
                  </a:lnTo>
                  <a:lnTo>
                    <a:pt x="1135" y="4333"/>
                  </a:lnTo>
                  <a:lnTo>
                    <a:pt x="1284" y="4091"/>
                  </a:lnTo>
                  <a:lnTo>
                    <a:pt x="1414" y="3831"/>
                  </a:lnTo>
                  <a:lnTo>
                    <a:pt x="1563" y="3533"/>
                  </a:lnTo>
                  <a:lnTo>
                    <a:pt x="1693" y="3199"/>
                  </a:lnTo>
                  <a:lnTo>
                    <a:pt x="1823" y="2864"/>
                  </a:lnTo>
                  <a:lnTo>
                    <a:pt x="1935" y="2529"/>
                  </a:lnTo>
                  <a:lnTo>
                    <a:pt x="2027" y="2176"/>
                  </a:lnTo>
                  <a:lnTo>
                    <a:pt x="2120" y="1842"/>
                  </a:lnTo>
                  <a:lnTo>
                    <a:pt x="2195" y="1507"/>
                  </a:lnTo>
                  <a:lnTo>
                    <a:pt x="2232" y="1209"/>
                  </a:lnTo>
                  <a:lnTo>
                    <a:pt x="2251" y="912"/>
                  </a:lnTo>
                  <a:lnTo>
                    <a:pt x="2232" y="652"/>
                  </a:lnTo>
                  <a:lnTo>
                    <a:pt x="2195" y="429"/>
                  </a:lnTo>
                  <a:lnTo>
                    <a:pt x="2158" y="336"/>
                  </a:lnTo>
                  <a:lnTo>
                    <a:pt x="2120" y="261"/>
                  </a:lnTo>
                  <a:lnTo>
                    <a:pt x="2065" y="187"/>
                  </a:lnTo>
                  <a:lnTo>
                    <a:pt x="1990" y="131"/>
                  </a:lnTo>
                  <a:lnTo>
                    <a:pt x="1860" y="57"/>
                  </a:lnTo>
                  <a:lnTo>
                    <a:pt x="1730"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29"/>
            <p:cNvSpPr/>
            <p:nvPr/>
          </p:nvSpPr>
          <p:spPr>
            <a:xfrm>
              <a:off x="4167625" y="4033650"/>
              <a:ext cx="56275" cy="121825"/>
            </a:xfrm>
            <a:custGeom>
              <a:rect b="b" l="l" r="r" t="t"/>
              <a:pathLst>
                <a:path extrusionOk="0" fill="none" h="4873" w="2251">
                  <a:moveTo>
                    <a:pt x="800" y="893"/>
                  </a:moveTo>
                  <a:lnTo>
                    <a:pt x="800" y="893"/>
                  </a:lnTo>
                  <a:lnTo>
                    <a:pt x="819" y="819"/>
                  </a:lnTo>
                  <a:lnTo>
                    <a:pt x="893" y="652"/>
                  </a:lnTo>
                  <a:lnTo>
                    <a:pt x="986" y="466"/>
                  </a:lnTo>
                  <a:lnTo>
                    <a:pt x="1135" y="280"/>
                  </a:lnTo>
                  <a:lnTo>
                    <a:pt x="1209" y="187"/>
                  </a:lnTo>
                  <a:lnTo>
                    <a:pt x="1302" y="113"/>
                  </a:lnTo>
                  <a:lnTo>
                    <a:pt x="1395" y="57"/>
                  </a:lnTo>
                  <a:lnTo>
                    <a:pt x="1507" y="20"/>
                  </a:lnTo>
                  <a:lnTo>
                    <a:pt x="1618" y="1"/>
                  </a:lnTo>
                  <a:lnTo>
                    <a:pt x="1730" y="1"/>
                  </a:lnTo>
                  <a:lnTo>
                    <a:pt x="1860" y="57"/>
                  </a:lnTo>
                  <a:lnTo>
                    <a:pt x="1990" y="131"/>
                  </a:lnTo>
                  <a:lnTo>
                    <a:pt x="1990" y="131"/>
                  </a:lnTo>
                  <a:lnTo>
                    <a:pt x="2065" y="187"/>
                  </a:lnTo>
                  <a:lnTo>
                    <a:pt x="2120" y="261"/>
                  </a:lnTo>
                  <a:lnTo>
                    <a:pt x="2158" y="336"/>
                  </a:lnTo>
                  <a:lnTo>
                    <a:pt x="2195" y="429"/>
                  </a:lnTo>
                  <a:lnTo>
                    <a:pt x="2232" y="652"/>
                  </a:lnTo>
                  <a:lnTo>
                    <a:pt x="2251" y="912"/>
                  </a:lnTo>
                  <a:lnTo>
                    <a:pt x="2232" y="1209"/>
                  </a:lnTo>
                  <a:lnTo>
                    <a:pt x="2195" y="1507"/>
                  </a:lnTo>
                  <a:lnTo>
                    <a:pt x="2120" y="1842"/>
                  </a:lnTo>
                  <a:lnTo>
                    <a:pt x="2027" y="2176"/>
                  </a:lnTo>
                  <a:lnTo>
                    <a:pt x="1935" y="2529"/>
                  </a:lnTo>
                  <a:lnTo>
                    <a:pt x="1823" y="2864"/>
                  </a:lnTo>
                  <a:lnTo>
                    <a:pt x="1693" y="3199"/>
                  </a:lnTo>
                  <a:lnTo>
                    <a:pt x="1563" y="3533"/>
                  </a:lnTo>
                  <a:lnTo>
                    <a:pt x="1414" y="3831"/>
                  </a:lnTo>
                  <a:lnTo>
                    <a:pt x="1284" y="4091"/>
                  </a:lnTo>
                  <a:lnTo>
                    <a:pt x="1135" y="4333"/>
                  </a:lnTo>
                  <a:lnTo>
                    <a:pt x="1005" y="4519"/>
                  </a:lnTo>
                  <a:lnTo>
                    <a:pt x="1005" y="4519"/>
                  </a:lnTo>
                  <a:lnTo>
                    <a:pt x="875" y="4668"/>
                  </a:lnTo>
                  <a:lnTo>
                    <a:pt x="763" y="4779"/>
                  </a:lnTo>
                  <a:lnTo>
                    <a:pt x="652" y="4835"/>
                  </a:lnTo>
                  <a:lnTo>
                    <a:pt x="540" y="4872"/>
                  </a:lnTo>
                  <a:lnTo>
                    <a:pt x="447" y="4872"/>
                  </a:lnTo>
                  <a:lnTo>
                    <a:pt x="354" y="4816"/>
                  </a:lnTo>
                  <a:lnTo>
                    <a:pt x="280" y="4761"/>
                  </a:lnTo>
                  <a:lnTo>
                    <a:pt x="205" y="4668"/>
                  </a:lnTo>
                  <a:lnTo>
                    <a:pt x="150" y="4556"/>
                  </a:lnTo>
                  <a:lnTo>
                    <a:pt x="94" y="4426"/>
                  </a:lnTo>
                  <a:lnTo>
                    <a:pt x="57" y="4277"/>
                  </a:lnTo>
                  <a:lnTo>
                    <a:pt x="20" y="4110"/>
                  </a:lnTo>
                  <a:lnTo>
                    <a:pt x="1" y="3942"/>
                  </a:lnTo>
                  <a:lnTo>
                    <a:pt x="1" y="3775"/>
                  </a:lnTo>
                  <a:lnTo>
                    <a:pt x="1" y="3589"/>
                  </a:lnTo>
                  <a:lnTo>
                    <a:pt x="20" y="3403"/>
                  </a:lnTo>
                  <a:lnTo>
                    <a:pt x="20" y="3403"/>
                  </a:lnTo>
                  <a:lnTo>
                    <a:pt x="75" y="3013"/>
                  </a:lnTo>
                  <a:lnTo>
                    <a:pt x="168" y="2604"/>
                  </a:lnTo>
                  <a:lnTo>
                    <a:pt x="298" y="2176"/>
                  </a:lnTo>
                  <a:lnTo>
                    <a:pt x="447" y="1786"/>
                  </a:lnTo>
                  <a:lnTo>
                    <a:pt x="689" y="1154"/>
                  </a:lnTo>
                  <a:lnTo>
                    <a:pt x="800" y="8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29"/>
            <p:cNvSpPr/>
            <p:nvPr/>
          </p:nvSpPr>
          <p:spPr>
            <a:xfrm>
              <a:off x="3897125" y="4050400"/>
              <a:ext cx="64625" cy="118075"/>
            </a:xfrm>
            <a:custGeom>
              <a:rect b="b" l="l" r="r" t="t"/>
              <a:pathLst>
                <a:path extrusionOk="0" h="4723" w="2585">
                  <a:moveTo>
                    <a:pt x="540" y="0"/>
                  </a:moveTo>
                  <a:lnTo>
                    <a:pt x="428" y="19"/>
                  </a:lnTo>
                  <a:lnTo>
                    <a:pt x="298" y="75"/>
                  </a:lnTo>
                  <a:lnTo>
                    <a:pt x="186" y="168"/>
                  </a:lnTo>
                  <a:lnTo>
                    <a:pt x="131" y="242"/>
                  </a:lnTo>
                  <a:lnTo>
                    <a:pt x="75" y="316"/>
                  </a:lnTo>
                  <a:lnTo>
                    <a:pt x="38" y="391"/>
                  </a:lnTo>
                  <a:lnTo>
                    <a:pt x="19" y="502"/>
                  </a:lnTo>
                  <a:lnTo>
                    <a:pt x="0" y="725"/>
                  </a:lnTo>
                  <a:lnTo>
                    <a:pt x="19" y="967"/>
                  </a:lnTo>
                  <a:lnTo>
                    <a:pt x="75" y="1265"/>
                  </a:lnTo>
                  <a:lnTo>
                    <a:pt x="149" y="1562"/>
                  </a:lnTo>
                  <a:lnTo>
                    <a:pt x="242" y="1878"/>
                  </a:lnTo>
                  <a:lnTo>
                    <a:pt x="372" y="2213"/>
                  </a:lnTo>
                  <a:lnTo>
                    <a:pt x="502" y="2547"/>
                  </a:lnTo>
                  <a:lnTo>
                    <a:pt x="651" y="2882"/>
                  </a:lnTo>
                  <a:lnTo>
                    <a:pt x="819" y="3198"/>
                  </a:lnTo>
                  <a:lnTo>
                    <a:pt x="986" y="3496"/>
                  </a:lnTo>
                  <a:lnTo>
                    <a:pt x="1153" y="3774"/>
                  </a:lnTo>
                  <a:lnTo>
                    <a:pt x="1339" y="4035"/>
                  </a:lnTo>
                  <a:lnTo>
                    <a:pt x="1488" y="4239"/>
                  </a:lnTo>
                  <a:lnTo>
                    <a:pt x="1655" y="4425"/>
                  </a:lnTo>
                  <a:lnTo>
                    <a:pt x="1785" y="4555"/>
                  </a:lnTo>
                  <a:lnTo>
                    <a:pt x="1934" y="4648"/>
                  </a:lnTo>
                  <a:lnTo>
                    <a:pt x="2046" y="4704"/>
                  </a:lnTo>
                  <a:lnTo>
                    <a:pt x="2157" y="4723"/>
                  </a:lnTo>
                  <a:lnTo>
                    <a:pt x="2250" y="4704"/>
                  </a:lnTo>
                  <a:lnTo>
                    <a:pt x="2324" y="4648"/>
                  </a:lnTo>
                  <a:lnTo>
                    <a:pt x="2399" y="4574"/>
                  </a:lnTo>
                  <a:lnTo>
                    <a:pt x="2455" y="4481"/>
                  </a:lnTo>
                  <a:lnTo>
                    <a:pt x="2510" y="4369"/>
                  </a:lnTo>
                  <a:lnTo>
                    <a:pt x="2548" y="4221"/>
                  </a:lnTo>
                  <a:lnTo>
                    <a:pt x="2566" y="4072"/>
                  </a:lnTo>
                  <a:lnTo>
                    <a:pt x="2585" y="3905"/>
                  </a:lnTo>
                  <a:lnTo>
                    <a:pt x="2585" y="3737"/>
                  </a:lnTo>
                  <a:lnTo>
                    <a:pt x="2566" y="3551"/>
                  </a:lnTo>
                  <a:lnTo>
                    <a:pt x="2548" y="3384"/>
                  </a:lnTo>
                  <a:lnTo>
                    <a:pt x="2510" y="3198"/>
                  </a:lnTo>
                  <a:lnTo>
                    <a:pt x="2417" y="2826"/>
                  </a:lnTo>
                  <a:lnTo>
                    <a:pt x="2269" y="2417"/>
                  </a:lnTo>
                  <a:lnTo>
                    <a:pt x="2083" y="2027"/>
                  </a:lnTo>
                  <a:lnTo>
                    <a:pt x="1897" y="1636"/>
                  </a:lnTo>
                  <a:lnTo>
                    <a:pt x="1581" y="1041"/>
                  </a:lnTo>
                  <a:lnTo>
                    <a:pt x="1451" y="800"/>
                  </a:lnTo>
                  <a:lnTo>
                    <a:pt x="1413" y="707"/>
                  </a:lnTo>
                  <a:lnTo>
                    <a:pt x="1339" y="577"/>
                  </a:lnTo>
                  <a:lnTo>
                    <a:pt x="1209" y="391"/>
                  </a:lnTo>
                  <a:lnTo>
                    <a:pt x="1060" y="223"/>
                  </a:lnTo>
                  <a:lnTo>
                    <a:pt x="967" y="149"/>
                  </a:lnTo>
                  <a:lnTo>
                    <a:pt x="874" y="75"/>
                  </a:lnTo>
                  <a:lnTo>
                    <a:pt x="763" y="19"/>
                  </a:lnTo>
                  <a:lnTo>
                    <a:pt x="651" y="0"/>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29"/>
            <p:cNvSpPr/>
            <p:nvPr/>
          </p:nvSpPr>
          <p:spPr>
            <a:xfrm>
              <a:off x="3897125" y="4050400"/>
              <a:ext cx="64625" cy="118075"/>
            </a:xfrm>
            <a:custGeom>
              <a:rect b="b" l="l" r="r" t="t"/>
              <a:pathLst>
                <a:path extrusionOk="0" fill="none" h="4723" w="2585">
                  <a:moveTo>
                    <a:pt x="1451" y="800"/>
                  </a:moveTo>
                  <a:lnTo>
                    <a:pt x="1451" y="800"/>
                  </a:lnTo>
                  <a:lnTo>
                    <a:pt x="1413" y="707"/>
                  </a:lnTo>
                  <a:lnTo>
                    <a:pt x="1339" y="577"/>
                  </a:lnTo>
                  <a:lnTo>
                    <a:pt x="1209" y="391"/>
                  </a:lnTo>
                  <a:lnTo>
                    <a:pt x="1060" y="223"/>
                  </a:lnTo>
                  <a:lnTo>
                    <a:pt x="967" y="149"/>
                  </a:lnTo>
                  <a:lnTo>
                    <a:pt x="874" y="75"/>
                  </a:lnTo>
                  <a:lnTo>
                    <a:pt x="763" y="19"/>
                  </a:lnTo>
                  <a:lnTo>
                    <a:pt x="651" y="0"/>
                  </a:lnTo>
                  <a:lnTo>
                    <a:pt x="540" y="0"/>
                  </a:lnTo>
                  <a:lnTo>
                    <a:pt x="428" y="19"/>
                  </a:lnTo>
                  <a:lnTo>
                    <a:pt x="298" y="75"/>
                  </a:lnTo>
                  <a:lnTo>
                    <a:pt x="186" y="168"/>
                  </a:lnTo>
                  <a:lnTo>
                    <a:pt x="186" y="168"/>
                  </a:lnTo>
                  <a:lnTo>
                    <a:pt x="131" y="242"/>
                  </a:lnTo>
                  <a:lnTo>
                    <a:pt x="75" y="316"/>
                  </a:lnTo>
                  <a:lnTo>
                    <a:pt x="38" y="391"/>
                  </a:lnTo>
                  <a:lnTo>
                    <a:pt x="19" y="502"/>
                  </a:lnTo>
                  <a:lnTo>
                    <a:pt x="0" y="725"/>
                  </a:lnTo>
                  <a:lnTo>
                    <a:pt x="19" y="967"/>
                  </a:lnTo>
                  <a:lnTo>
                    <a:pt x="75" y="1265"/>
                  </a:lnTo>
                  <a:lnTo>
                    <a:pt x="149" y="1562"/>
                  </a:lnTo>
                  <a:lnTo>
                    <a:pt x="242" y="1878"/>
                  </a:lnTo>
                  <a:lnTo>
                    <a:pt x="372" y="2213"/>
                  </a:lnTo>
                  <a:lnTo>
                    <a:pt x="502" y="2547"/>
                  </a:lnTo>
                  <a:lnTo>
                    <a:pt x="651" y="2882"/>
                  </a:lnTo>
                  <a:lnTo>
                    <a:pt x="819" y="3198"/>
                  </a:lnTo>
                  <a:lnTo>
                    <a:pt x="986" y="3496"/>
                  </a:lnTo>
                  <a:lnTo>
                    <a:pt x="1153" y="3774"/>
                  </a:lnTo>
                  <a:lnTo>
                    <a:pt x="1339" y="4035"/>
                  </a:lnTo>
                  <a:lnTo>
                    <a:pt x="1488" y="4239"/>
                  </a:lnTo>
                  <a:lnTo>
                    <a:pt x="1655" y="4425"/>
                  </a:lnTo>
                  <a:lnTo>
                    <a:pt x="1655" y="4425"/>
                  </a:lnTo>
                  <a:lnTo>
                    <a:pt x="1785" y="4555"/>
                  </a:lnTo>
                  <a:lnTo>
                    <a:pt x="1934" y="4648"/>
                  </a:lnTo>
                  <a:lnTo>
                    <a:pt x="2046" y="4704"/>
                  </a:lnTo>
                  <a:lnTo>
                    <a:pt x="2157" y="4723"/>
                  </a:lnTo>
                  <a:lnTo>
                    <a:pt x="2250" y="4704"/>
                  </a:lnTo>
                  <a:lnTo>
                    <a:pt x="2324" y="4648"/>
                  </a:lnTo>
                  <a:lnTo>
                    <a:pt x="2399" y="4574"/>
                  </a:lnTo>
                  <a:lnTo>
                    <a:pt x="2455" y="4481"/>
                  </a:lnTo>
                  <a:lnTo>
                    <a:pt x="2510" y="4369"/>
                  </a:lnTo>
                  <a:lnTo>
                    <a:pt x="2548" y="4221"/>
                  </a:lnTo>
                  <a:lnTo>
                    <a:pt x="2566" y="4072"/>
                  </a:lnTo>
                  <a:lnTo>
                    <a:pt x="2585" y="3905"/>
                  </a:lnTo>
                  <a:lnTo>
                    <a:pt x="2585" y="3737"/>
                  </a:lnTo>
                  <a:lnTo>
                    <a:pt x="2566" y="3551"/>
                  </a:lnTo>
                  <a:lnTo>
                    <a:pt x="2548" y="3384"/>
                  </a:lnTo>
                  <a:lnTo>
                    <a:pt x="2510" y="3198"/>
                  </a:lnTo>
                  <a:lnTo>
                    <a:pt x="2510" y="3198"/>
                  </a:lnTo>
                  <a:lnTo>
                    <a:pt x="2417" y="2826"/>
                  </a:lnTo>
                  <a:lnTo>
                    <a:pt x="2269" y="2417"/>
                  </a:lnTo>
                  <a:lnTo>
                    <a:pt x="2083" y="2027"/>
                  </a:lnTo>
                  <a:lnTo>
                    <a:pt x="1897" y="1636"/>
                  </a:lnTo>
                  <a:lnTo>
                    <a:pt x="1581" y="1041"/>
                  </a:lnTo>
                  <a:lnTo>
                    <a:pt x="1451" y="800"/>
                  </a:lnTo>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29"/>
            <p:cNvSpPr/>
            <p:nvPr/>
          </p:nvSpPr>
          <p:spPr>
            <a:xfrm>
              <a:off x="3913400" y="3895150"/>
              <a:ext cx="287725" cy="321200"/>
            </a:xfrm>
            <a:custGeom>
              <a:rect b="b" l="l" r="r" t="t"/>
              <a:pathLst>
                <a:path extrusionOk="0" h="12848" w="11509">
                  <a:moveTo>
                    <a:pt x="5057" y="1"/>
                  </a:moveTo>
                  <a:lnTo>
                    <a:pt x="4630" y="38"/>
                  </a:lnTo>
                  <a:lnTo>
                    <a:pt x="4388" y="56"/>
                  </a:lnTo>
                  <a:lnTo>
                    <a:pt x="4165" y="94"/>
                  </a:lnTo>
                  <a:lnTo>
                    <a:pt x="3942" y="149"/>
                  </a:lnTo>
                  <a:lnTo>
                    <a:pt x="3719" y="205"/>
                  </a:lnTo>
                  <a:lnTo>
                    <a:pt x="3495" y="279"/>
                  </a:lnTo>
                  <a:lnTo>
                    <a:pt x="3272" y="372"/>
                  </a:lnTo>
                  <a:lnTo>
                    <a:pt x="3068" y="465"/>
                  </a:lnTo>
                  <a:lnTo>
                    <a:pt x="2845" y="577"/>
                  </a:lnTo>
                  <a:lnTo>
                    <a:pt x="2640" y="688"/>
                  </a:lnTo>
                  <a:lnTo>
                    <a:pt x="2436" y="819"/>
                  </a:lnTo>
                  <a:lnTo>
                    <a:pt x="2231" y="967"/>
                  </a:lnTo>
                  <a:lnTo>
                    <a:pt x="2045" y="1116"/>
                  </a:lnTo>
                  <a:lnTo>
                    <a:pt x="1859" y="1265"/>
                  </a:lnTo>
                  <a:lnTo>
                    <a:pt x="1673" y="1432"/>
                  </a:lnTo>
                  <a:lnTo>
                    <a:pt x="1488" y="1618"/>
                  </a:lnTo>
                  <a:lnTo>
                    <a:pt x="1320" y="1804"/>
                  </a:lnTo>
                  <a:lnTo>
                    <a:pt x="1171" y="1990"/>
                  </a:lnTo>
                  <a:lnTo>
                    <a:pt x="1023" y="2194"/>
                  </a:lnTo>
                  <a:lnTo>
                    <a:pt x="874" y="2399"/>
                  </a:lnTo>
                  <a:lnTo>
                    <a:pt x="744" y="2622"/>
                  </a:lnTo>
                  <a:lnTo>
                    <a:pt x="614" y="2864"/>
                  </a:lnTo>
                  <a:lnTo>
                    <a:pt x="502" y="3087"/>
                  </a:lnTo>
                  <a:lnTo>
                    <a:pt x="391" y="3347"/>
                  </a:lnTo>
                  <a:lnTo>
                    <a:pt x="298" y="3589"/>
                  </a:lnTo>
                  <a:lnTo>
                    <a:pt x="223" y="3849"/>
                  </a:lnTo>
                  <a:lnTo>
                    <a:pt x="149" y="4128"/>
                  </a:lnTo>
                  <a:lnTo>
                    <a:pt x="93" y="4388"/>
                  </a:lnTo>
                  <a:lnTo>
                    <a:pt x="56" y="4686"/>
                  </a:lnTo>
                  <a:lnTo>
                    <a:pt x="19" y="4965"/>
                  </a:lnTo>
                  <a:lnTo>
                    <a:pt x="0" y="5262"/>
                  </a:lnTo>
                  <a:lnTo>
                    <a:pt x="0" y="5560"/>
                  </a:lnTo>
                  <a:lnTo>
                    <a:pt x="0" y="5876"/>
                  </a:lnTo>
                  <a:lnTo>
                    <a:pt x="56" y="6378"/>
                  </a:lnTo>
                  <a:lnTo>
                    <a:pt x="112" y="6880"/>
                  </a:lnTo>
                  <a:lnTo>
                    <a:pt x="223" y="7363"/>
                  </a:lnTo>
                  <a:lnTo>
                    <a:pt x="335" y="7828"/>
                  </a:lnTo>
                  <a:lnTo>
                    <a:pt x="484" y="8274"/>
                  </a:lnTo>
                  <a:lnTo>
                    <a:pt x="651" y="8720"/>
                  </a:lnTo>
                  <a:lnTo>
                    <a:pt x="818" y="9148"/>
                  </a:lnTo>
                  <a:lnTo>
                    <a:pt x="1004" y="9538"/>
                  </a:lnTo>
                  <a:lnTo>
                    <a:pt x="1227" y="9966"/>
                  </a:lnTo>
                  <a:lnTo>
                    <a:pt x="1450" y="10356"/>
                  </a:lnTo>
                  <a:lnTo>
                    <a:pt x="1618" y="10654"/>
                  </a:lnTo>
                  <a:lnTo>
                    <a:pt x="1822" y="10914"/>
                  </a:lnTo>
                  <a:lnTo>
                    <a:pt x="2027" y="11174"/>
                  </a:lnTo>
                  <a:lnTo>
                    <a:pt x="2231" y="11416"/>
                  </a:lnTo>
                  <a:lnTo>
                    <a:pt x="2436" y="11621"/>
                  </a:lnTo>
                  <a:lnTo>
                    <a:pt x="2640" y="11825"/>
                  </a:lnTo>
                  <a:lnTo>
                    <a:pt x="3049" y="12178"/>
                  </a:lnTo>
                  <a:lnTo>
                    <a:pt x="3421" y="12476"/>
                  </a:lnTo>
                  <a:lnTo>
                    <a:pt x="3700" y="12680"/>
                  </a:lnTo>
                  <a:lnTo>
                    <a:pt x="3979" y="12848"/>
                  </a:lnTo>
                  <a:lnTo>
                    <a:pt x="8627" y="12569"/>
                  </a:lnTo>
                  <a:lnTo>
                    <a:pt x="8738" y="12457"/>
                  </a:lnTo>
                  <a:lnTo>
                    <a:pt x="9017" y="12141"/>
                  </a:lnTo>
                  <a:lnTo>
                    <a:pt x="9426" y="11621"/>
                  </a:lnTo>
                  <a:lnTo>
                    <a:pt x="9668" y="11304"/>
                  </a:lnTo>
                  <a:lnTo>
                    <a:pt x="9910" y="10933"/>
                  </a:lnTo>
                  <a:lnTo>
                    <a:pt x="10151" y="10542"/>
                  </a:lnTo>
                  <a:lnTo>
                    <a:pt x="10412" y="10096"/>
                  </a:lnTo>
                  <a:lnTo>
                    <a:pt x="10635" y="9631"/>
                  </a:lnTo>
                  <a:lnTo>
                    <a:pt x="10858" y="9129"/>
                  </a:lnTo>
                  <a:lnTo>
                    <a:pt x="11062" y="8590"/>
                  </a:lnTo>
                  <a:lnTo>
                    <a:pt x="11230" y="8032"/>
                  </a:lnTo>
                  <a:lnTo>
                    <a:pt x="11285" y="7735"/>
                  </a:lnTo>
                  <a:lnTo>
                    <a:pt x="11341" y="7437"/>
                  </a:lnTo>
                  <a:lnTo>
                    <a:pt x="11397" y="7140"/>
                  </a:lnTo>
                  <a:lnTo>
                    <a:pt x="11434" y="6842"/>
                  </a:lnTo>
                  <a:lnTo>
                    <a:pt x="11471" y="6415"/>
                  </a:lnTo>
                  <a:lnTo>
                    <a:pt x="11509" y="5838"/>
                  </a:lnTo>
                  <a:lnTo>
                    <a:pt x="11509" y="5281"/>
                  </a:lnTo>
                  <a:lnTo>
                    <a:pt x="11490" y="4742"/>
                  </a:lnTo>
                  <a:lnTo>
                    <a:pt x="11453" y="4202"/>
                  </a:lnTo>
                  <a:lnTo>
                    <a:pt x="11397" y="3700"/>
                  </a:lnTo>
                  <a:lnTo>
                    <a:pt x="11341" y="3217"/>
                  </a:lnTo>
                  <a:lnTo>
                    <a:pt x="11248" y="2771"/>
                  </a:lnTo>
                  <a:lnTo>
                    <a:pt x="11137" y="2343"/>
                  </a:lnTo>
                  <a:lnTo>
                    <a:pt x="11025" y="1934"/>
                  </a:lnTo>
                  <a:lnTo>
                    <a:pt x="10895" y="1562"/>
                  </a:lnTo>
                  <a:lnTo>
                    <a:pt x="10746" y="1246"/>
                  </a:lnTo>
                  <a:lnTo>
                    <a:pt x="10579" y="949"/>
                  </a:lnTo>
                  <a:lnTo>
                    <a:pt x="10412" y="688"/>
                  </a:lnTo>
                  <a:lnTo>
                    <a:pt x="10244" y="484"/>
                  </a:lnTo>
                  <a:lnTo>
                    <a:pt x="10058" y="317"/>
                  </a:lnTo>
                  <a:lnTo>
                    <a:pt x="9854" y="186"/>
                  </a:lnTo>
                  <a:lnTo>
                    <a:pt x="9649" y="112"/>
                  </a:lnTo>
                  <a:lnTo>
                    <a:pt x="9463" y="56"/>
                  </a:lnTo>
                  <a:lnTo>
                    <a:pt x="9259" y="56"/>
                  </a:lnTo>
                  <a:lnTo>
                    <a:pt x="9073" y="75"/>
                  </a:lnTo>
                  <a:lnTo>
                    <a:pt x="8906" y="112"/>
                  </a:lnTo>
                  <a:lnTo>
                    <a:pt x="8720" y="186"/>
                  </a:lnTo>
                  <a:lnTo>
                    <a:pt x="8571" y="261"/>
                  </a:lnTo>
                  <a:lnTo>
                    <a:pt x="8422" y="354"/>
                  </a:lnTo>
                  <a:lnTo>
                    <a:pt x="8162" y="540"/>
                  </a:lnTo>
                  <a:lnTo>
                    <a:pt x="7976" y="726"/>
                  </a:lnTo>
                  <a:lnTo>
                    <a:pt x="7809" y="912"/>
                  </a:lnTo>
                  <a:lnTo>
                    <a:pt x="7772" y="856"/>
                  </a:lnTo>
                  <a:lnTo>
                    <a:pt x="7641" y="744"/>
                  </a:lnTo>
                  <a:lnTo>
                    <a:pt x="7437" y="577"/>
                  </a:lnTo>
                  <a:lnTo>
                    <a:pt x="7288" y="465"/>
                  </a:lnTo>
                  <a:lnTo>
                    <a:pt x="7121" y="372"/>
                  </a:lnTo>
                  <a:lnTo>
                    <a:pt x="6935" y="298"/>
                  </a:lnTo>
                  <a:lnTo>
                    <a:pt x="6693" y="205"/>
                  </a:lnTo>
                  <a:lnTo>
                    <a:pt x="6433" y="131"/>
                  </a:lnTo>
                  <a:lnTo>
                    <a:pt x="6154" y="75"/>
                  </a:lnTo>
                  <a:lnTo>
                    <a:pt x="5819" y="19"/>
                  </a:lnTo>
                  <a:lnTo>
                    <a:pt x="5466"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29"/>
            <p:cNvSpPr/>
            <p:nvPr/>
          </p:nvSpPr>
          <p:spPr>
            <a:xfrm>
              <a:off x="3913400" y="3895150"/>
              <a:ext cx="287725" cy="321200"/>
            </a:xfrm>
            <a:custGeom>
              <a:rect b="b" l="l" r="r" t="t"/>
              <a:pathLst>
                <a:path extrusionOk="0" fill="none" h="12848" w="11509">
                  <a:moveTo>
                    <a:pt x="11471" y="6415"/>
                  </a:moveTo>
                  <a:lnTo>
                    <a:pt x="11471" y="6415"/>
                  </a:lnTo>
                  <a:lnTo>
                    <a:pt x="11434" y="6842"/>
                  </a:lnTo>
                  <a:lnTo>
                    <a:pt x="11434" y="6842"/>
                  </a:lnTo>
                  <a:lnTo>
                    <a:pt x="11397" y="7140"/>
                  </a:lnTo>
                  <a:lnTo>
                    <a:pt x="11341" y="7437"/>
                  </a:lnTo>
                  <a:lnTo>
                    <a:pt x="11285" y="7735"/>
                  </a:lnTo>
                  <a:lnTo>
                    <a:pt x="11230" y="8032"/>
                  </a:lnTo>
                  <a:lnTo>
                    <a:pt x="11062" y="8590"/>
                  </a:lnTo>
                  <a:lnTo>
                    <a:pt x="10858" y="9129"/>
                  </a:lnTo>
                  <a:lnTo>
                    <a:pt x="10635" y="9631"/>
                  </a:lnTo>
                  <a:lnTo>
                    <a:pt x="10412" y="10096"/>
                  </a:lnTo>
                  <a:lnTo>
                    <a:pt x="10151" y="10542"/>
                  </a:lnTo>
                  <a:lnTo>
                    <a:pt x="9910" y="10933"/>
                  </a:lnTo>
                  <a:lnTo>
                    <a:pt x="9668" y="11304"/>
                  </a:lnTo>
                  <a:lnTo>
                    <a:pt x="9426" y="11621"/>
                  </a:lnTo>
                  <a:lnTo>
                    <a:pt x="9017" y="12141"/>
                  </a:lnTo>
                  <a:lnTo>
                    <a:pt x="8738" y="12457"/>
                  </a:lnTo>
                  <a:lnTo>
                    <a:pt x="8627" y="12569"/>
                  </a:lnTo>
                  <a:lnTo>
                    <a:pt x="3979" y="12848"/>
                  </a:lnTo>
                  <a:lnTo>
                    <a:pt x="3979" y="12848"/>
                  </a:lnTo>
                  <a:lnTo>
                    <a:pt x="3700" y="12680"/>
                  </a:lnTo>
                  <a:lnTo>
                    <a:pt x="3421" y="12476"/>
                  </a:lnTo>
                  <a:lnTo>
                    <a:pt x="3049" y="12178"/>
                  </a:lnTo>
                  <a:lnTo>
                    <a:pt x="2640" y="11825"/>
                  </a:lnTo>
                  <a:lnTo>
                    <a:pt x="2436" y="11621"/>
                  </a:lnTo>
                  <a:lnTo>
                    <a:pt x="2231" y="11416"/>
                  </a:lnTo>
                  <a:lnTo>
                    <a:pt x="2027" y="11174"/>
                  </a:lnTo>
                  <a:lnTo>
                    <a:pt x="1822" y="10914"/>
                  </a:lnTo>
                  <a:lnTo>
                    <a:pt x="1618" y="10654"/>
                  </a:lnTo>
                  <a:lnTo>
                    <a:pt x="1450" y="10356"/>
                  </a:lnTo>
                  <a:lnTo>
                    <a:pt x="1450" y="10356"/>
                  </a:lnTo>
                  <a:lnTo>
                    <a:pt x="1227" y="9966"/>
                  </a:lnTo>
                  <a:lnTo>
                    <a:pt x="1004" y="9538"/>
                  </a:lnTo>
                  <a:lnTo>
                    <a:pt x="1004" y="9538"/>
                  </a:lnTo>
                  <a:lnTo>
                    <a:pt x="818" y="9148"/>
                  </a:lnTo>
                  <a:lnTo>
                    <a:pt x="651" y="8720"/>
                  </a:lnTo>
                  <a:lnTo>
                    <a:pt x="484" y="8274"/>
                  </a:lnTo>
                  <a:lnTo>
                    <a:pt x="335" y="7828"/>
                  </a:lnTo>
                  <a:lnTo>
                    <a:pt x="223" y="7363"/>
                  </a:lnTo>
                  <a:lnTo>
                    <a:pt x="112" y="6880"/>
                  </a:lnTo>
                  <a:lnTo>
                    <a:pt x="56" y="6378"/>
                  </a:lnTo>
                  <a:lnTo>
                    <a:pt x="0" y="5876"/>
                  </a:lnTo>
                  <a:lnTo>
                    <a:pt x="0" y="5876"/>
                  </a:lnTo>
                  <a:lnTo>
                    <a:pt x="0" y="5560"/>
                  </a:lnTo>
                  <a:lnTo>
                    <a:pt x="0" y="5262"/>
                  </a:lnTo>
                  <a:lnTo>
                    <a:pt x="19" y="4965"/>
                  </a:lnTo>
                  <a:lnTo>
                    <a:pt x="56" y="4686"/>
                  </a:lnTo>
                  <a:lnTo>
                    <a:pt x="93" y="4388"/>
                  </a:lnTo>
                  <a:lnTo>
                    <a:pt x="149" y="4128"/>
                  </a:lnTo>
                  <a:lnTo>
                    <a:pt x="223" y="3849"/>
                  </a:lnTo>
                  <a:lnTo>
                    <a:pt x="298" y="3589"/>
                  </a:lnTo>
                  <a:lnTo>
                    <a:pt x="391" y="3347"/>
                  </a:lnTo>
                  <a:lnTo>
                    <a:pt x="502" y="3087"/>
                  </a:lnTo>
                  <a:lnTo>
                    <a:pt x="614" y="2864"/>
                  </a:lnTo>
                  <a:lnTo>
                    <a:pt x="744" y="2622"/>
                  </a:lnTo>
                  <a:lnTo>
                    <a:pt x="874" y="2399"/>
                  </a:lnTo>
                  <a:lnTo>
                    <a:pt x="1023" y="2194"/>
                  </a:lnTo>
                  <a:lnTo>
                    <a:pt x="1171" y="1990"/>
                  </a:lnTo>
                  <a:lnTo>
                    <a:pt x="1320" y="1804"/>
                  </a:lnTo>
                  <a:lnTo>
                    <a:pt x="1488" y="1618"/>
                  </a:lnTo>
                  <a:lnTo>
                    <a:pt x="1673" y="1432"/>
                  </a:lnTo>
                  <a:lnTo>
                    <a:pt x="1859" y="1265"/>
                  </a:lnTo>
                  <a:lnTo>
                    <a:pt x="2045" y="1116"/>
                  </a:lnTo>
                  <a:lnTo>
                    <a:pt x="2231" y="967"/>
                  </a:lnTo>
                  <a:lnTo>
                    <a:pt x="2436" y="819"/>
                  </a:lnTo>
                  <a:lnTo>
                    <a:pt x="2640" y="688"/>
                  </a:lnTo>
                  <a:lnTo>
                    <a:pt x="2845" y="577"/>
                  </a:lnTo>
                  <a:lnTo>
                    <a:pt x="3068" y="465"/>
                  </a:lnTo>
                  <a:lnTo>
                    <a:pt x="3272" y="372"/>
                  </a:lnTo>
                  <a:lnTo>
                    <a:pt x="3495" y="279"/>
                  </a:lnTo>
                  <a:lnTo>
                    <a:pt x="3719" y="205"/>
                  </a:lnTo>
                  <a:lnTo>
                    <a:pt x="3942" y="149"/>
                  </a:lnTo>
                  <a:lnTo>
                    <a:pt x="4165" y="94"/>
                  </a:lnTo>
                  <a:lnTo>
                    <a:pt x="4388" y="56"/>
                  </a:lnTo>
                  <a:lnTo>
                    <a:pt x="4630" y="38"/>
                  </a:lnTo>
                  <a:lnTo>
                    <a:pt x="4630" y="38"/>
                  </a:lnTo>
                  <a:lnTo>
                    <a:pt x="5057" y="1"/>
                  </a:lnTo>
                  <a:lnTo>
                    <a:pt x="5466" y="1"/>
                  </a:lnTo>
                  <a:lnTo>
                    <a:pt x="5819" y="19"/>
                  </a:lnTo>
                  <a:lnTo>
                    <a:pt x="6154" y="75"/>
                  </a:lnTo>
                  <a:lnTo>
                    <a:pt x="6433" y="131"/>
                  </a:lnTo>
                  <a:lnTo>
                    <a:pt x="6693" y="205"/>
                  </a:lnTo>
                  <a:lnTo>
                    <a:pt x="6935" y="298"/>
                  </a:lnTo>
                  <a:lnTo>
                    <a:pt x="7121" y="372"/>
                  </a:lnTo>
                  <a:lnTo>
                    <a:pt x="7288" y="465"/>
                  </a:lnTo>
                  <a:lnTo>
                    <a:pt x="7437" y="577"/>
                  </a:lnTo>
                  <a:lnTo>
                    <a:pt x="7641" y="744"/>
                  </a:lnTo>
                  <a:lnTo>
                    <a:pt x="7772" y="856"/>
                  </a:lnTo>
                  <a:lnTo>
                    <a:pt x="7809" y="912"/>
                  </a:lnTo>
                  <a:lnTo>
                    <a:pt x="7809" y="912"/>
                  </a:lnTo>
                  <a:lnTo>
                    <a:pt x="7976" y="726"/>
                  </a:lnTo>
                  <a:lnTo>
                    <a:pt x="8162" y="540"/>
                  </a:lnTo>
                  <a:lnTo>
                    <a:pt x="8422" y="354"/>
                  </a:lnTo>
                  <a:lnTo>
                    <a:pt x="8571" y="261"/>
                  </a:lnTo>
                  <a:lnTo>
                    <a:pt x="8720" y="186"/>
                  </a:lnTo>
                  <a:lnTo>
                    <a:pt x="8906" y="112"/>
                  </a:lnTo>
                  <a:lnTo>
                    <a:pt x="9073" y="75"/>
                  </a:lnTo>
                  <a:lnTo>
                    <a:pt x="9259" y="56"/>
                  </a:lnTo>
                  <a:lnTo>
                    <a:pt x="9463" y="56"/>
                  </a:lnTo>
                  <a:lnTo>
                    <a:pt x="9649" y="112"/>
                  </a:lnTo>
                  <a:lnTo>
                    <a:pt x="9854" y="186"/>
                  </a:lnTo>
                  <a:lnTo>
                    <a:pt x="9854" y="186"/>
                  </a:lnTo>
                  <a:lnTo>
                    <a:pt x="10058" y="317"/>
                  </a:lnTo>
                  <a:lnTo>
                    <a:pt x="10244" y="484"/>
                  </a:lnTo>
                  <a:lnTo>
                    <a:pt x="10412" y="688"/>
                  </a:lnTo>
                  <a:lnTo>
                    <a:pt x="10579" y="949"/>
                  </a:lnTo>
                  <a:lnTo>
                    <a:pt x="10746" y="1246"/>
                  </a:lnTo>
                  <a:lnTo>
                    <a:pt x="10895" y="1562"/>
                  </a:lnTo>
                  <a:lnTo>
                    <a:pt x="11025" y="1934"/>
                  </a:lnTo>
                  <a:lnTo>
                    <a:pt x="11137" y="2343"/>
                  </a:lnTo>
                  <a:lnTo>
                    <a:pt x="11248" y="2771"/>
                  </a:lnTo>
                  <a:lnTo>
                    <a:pt x="11341" y="3217"/>
                  </a:lnTo>
                  <a:lnTo>
                    <a:pt x="11397" y="3700"/>
                  </a:lnTo>
                  <a:lnTo>
                    <a:pt x="11453" y="4202"/>
                  </a:lnTo>
                  <a:lnTo>
                    <a:pt x="11490" y="4742"/>
                  </a:lnTo>
                  <a:lnTo>
                    <a:pt x="11509" y="5281"/>
                  </a:lnTo>
                  <a:lnTo>
                    <a:pt x="11509" y="5838"/>
                  </a:lnTo>
                  <a:lnTo>
                    <a:pt x="11471" y="64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29"/>
            <p:cNvSpPr/>
            <p:nvPr/>
          </p:nvSpPr>
          <p:spPr>
            <a:xfrm>
              <a:off x="3938500" y="4055500"/>
              <a:ext cx="261700" cy="160850"/>
            </a:xfrm>
            <a:custGeom>
              <a:rect b="b" l="l" r="r" t="t"/>
              <a:pathLst>
                <a:path extrusionOk="0" h="6434" w="10468">
                  <a:moveTo>
                    <a:pt x="10467" y="1"/>
                  </a:moveTo>
                  <a:lnTo>
                    <a:pt x="10412" y="187"/>
                  </a:lnTo>
                  <a:lnTo>
                    <a:pt x="10226" y="652"/>
                  </a:lnTo>
                  <a:lnTo>
                    <a:pt x="9947" y="1321"/>
                  </a:lnTo>
                  <a:lnTo>
                    <a:pt x="9761" y="1730"/>
                  </a:lnTo>
                  <a:lnTo>
                    <a:pt x="9538" y="2139"/>
                  </a:lnTo>
                  <a:lnTo>
                    <a:pt x="9296" y="2585"/>
                  </a:lnTo>
                  <a:lnTo>
                    <a:pt x="9036" y="3013"/>
                  </a:lnTo>
                  <a:lnTo>
                    <a:pt x="8738" y="3440"/>
                  </a:lnTo>
                  <a:lnTo>
                    <a:pt x="8422" y="3868"/>
                  </a:lnTo>
                  <a:lnTo>
                    <a:pt x="8088" y="4258"/>
                  </a:lnTo>
                  <a:lnTo>
                    <a:pt x="7902" y="4426"/>
                  </a:lnTo>
                  <a:lnTo>
                    <a:pt x="7716" y="4612"/>
                  </a:lnTo>
                  <a:lnTo>
                    <a:pt x="7530" y="4760"/>
                  </a:lnTo>
                  <a:lnTo>
                    <a:pt x="7325" y="4909"/>
                  </a:lnTo>
                  <a:lnTo>
                    <a:pt x="7121" y="5039"/>
                  </a:lnTo>
                  <a:lnTo>
                    <a:pt x="6898" y="5169"/>
                  </a:lnTo>
                  <a:lnTo>
                    <a:pt x="6675" y="5281"/>
                  </a:lnTo>
                  <a:lnTo>
                    <a:pt x="6433" y="5374"/>
                  </a:lnTo>
                  <a:lnTo>
                    <a:pt x="6191" y="5448"/>
                  </a:lnTo>
                  <a:lnTo>
                    <a:pt x="5931" y="5504"/>
                  </a:lnTo>
                  <a:lnTo>
                    <a:pt x="5689" y="5560"/>
                  </a:lnTo>
                  <a:lnTo>
                    <a:pt x="5429" y="5597"/>
                  </a:lnTo>
                  <a:lnTo>
                    <a:pt x="5169" y="5616"/>
                  </a:lnTo>
                  <a:lnTo>
                    <a:pt x="4555" y="5616"/>
                  </a:lnTo>
                  <a:lnTo>
                    <a:pt x="4221" y="5578"/>
                  </a:lnTo>
                  <a:lnTo>
                    <a:pt x="3886" y="5523"/>
                  </a:lnTo>
                  <a:lnTo>
                    <a:pt x="3551" y="5448"/>
                  </a:lnTo>
                  <a:lnTo>
                    <a:pt x="3217" y="5355"/>
                  </a:lnTo>
                  <a:lnTo>
                    <a:pt x="2882" y="5244"/>
                  </a:lnTo>
                  <a:lnTo>
                    <a:pt x="2547" y="5114"/>
                  </a:lnTo>
                  <a:lnTo>
                    <a:pt x="2231" y="4965"/>
                  </a:lnTo>
                  <a:lnTo>
                    <a:pt x="1915" y="4798"/>
                  </a:lnTo>
                  <a:lnTo>
                    <a:pt x="1599" y="4612"/>
                  </a:lnTo>
                  <a:lnTo>
                    <a:pt x="1302" y="4407"/>
                  </a:lnTo>
                  <a:lnTo>
                    <a:pt x="1023" y="4184"/>
                  </a:lnTo>
                  <a:lnTo>
                    <a:pt x="744" y="3942"/>
                  </a:lnTo>
                  <a:lnTo>
                    <a:pt x="484" y="3682"/>
                  </a:lnTo>
                  <a:lnTo>
                    <a:pt x="223" y="3422"/>
                  </a:lnTo>
                  <a:lnTo>
                    <a:pt x="0" y="3124"/>
                  </a:lnTo>
                  <a:lnTo>
                    <a:pt x="223" y="3552"/>
                  </a:lnTo>
                  <a:lnTo>
                    <a:pt x="446" y="3942"/>
                  </a:lnTo>
                  <a:lnTo>
                    <a:pt x="614" y="4240"/>
                  </a:lnTo>
                  <a:lnTo>
                    <a:pt x="818" y="4500"/>
                  </a:lnTo>
                  <a:lnTo>
                    <a:pt x="1023" y="4760"/>
                  </a:lnTo>
                  <a:lnTo>
                    <a:pt x="1227" y="5002"/>
                  </a:lnTo>
                  <a:lnTo>
                    <a:pt x="1432" y="5207"/>
                  </a:lnTo>
                  <a:lnTo>
                    <a:pt x="1636" y="5411"/>
                  </a:lnTo>
                  <a:lnTo>
                    <a:pt x="2045" y="5764"/>
                  </a:lnTo>
                  <a:lnTo>
                    <a:pt x="2417" y="6062"/>
                  </a:lnTo>
                  <a:lnTo>
                    <a:pt x="2696" y="6266"/>
                  </a:lnTo>
                  <a:lnTo>
                    <a:pt x="2975" y="6434"/>
                  </a:lnTo>
                  <a:lnTo>
                    <a:pt x="7623" y="6155"/>
                  </a:lnTo>
                  <a:lnTo>
                    <a:pt x="7734" y="6043"/>
                  </a:lnTo>
                  <a:lnTo>
                    <a:pt x="8013" y="5727"/>
                  </a:lnTo>
                  <a:lnTo>
                    <a:pt x="8422" y="5207"/>
                  </a:lnTo>
                  <a:lnTo>
                    <a:pt x="8664" y="4890"/>
                  </a:lnTo>
                  <a:lnTo>
                    <a:pt x="8906" y="4519"/>
                  </a:lnTo>
                  <a:lnTo>
                    <a:pt x="9147" y="4128"/>
                  </a:lnTo>
                  <a:lnTo>
                    <a:pt x="9408" y="3682"/>
                  </a:lnTo>
                  <a:lnTo>
                    <a:pt x="9631" y="3217"/>
                  </a:lnTo>
                  <a:lnTo>
                    <a:pt x="9854" y="2715"/>
                  </a:lnTo>
                  <a:lnTo>
                    <a:pt x="10058" y="2176"/>
                  </a:lnTo>
                  <a:lnTo>
                    <a:pt x="10226" y="1618"/>
                  </a:lnTo>
                  <a:lnTo>
                    <a:pt x="10281" y="1321"/>
                  </a:lnTo>
                  <a:lnTo>
                    <a:pt x="10337" y="1023"/>
                  </a:lnTo>
                  <a:lnTo>
                    <a:pt x="10393" y="726"/>
                  </a:lnTo>
                  <a:lnTo>
                    <a:pt x="10430" y="428"/>
                  </a:lnTo>
                  <a:lnTo>
                    <a:pt x="10467"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29"/>
            <p:cNvSpPr/>
            <p:nvPr/>
          </p:nvSpPr>
          <p:spPr>
            <a:xfrm>
              <a:off x="3938500" y="4055500"/>
              <a:ext cx="261700" cy="160850"/>
            </a:xfrm>
            <a:custGeom>
              <a:rect b="b" l="l" r="r" t="t"/>
              <a:pathLst>
                <a:path extrusionOk="0" fill="none" h="6434" w="10468">
                  <a:moveTo>
                    <a:pt x="10467" y="1"/>
                  </a:moveTo>
                  <a:lnTo>
                    <a:pt x="10467" y="1"/>
                  </a:lnTo>
                  <a:lnTo>
                    <a:pt x="10412" y="187"/>
                  </a:lnTo>
                  <a:lnTo>
                    <a:pt x="10226" y="652"/>
                  </a:lnTo>
                  <a:lnTo>
                    <a:pt x="9947" y="1321"/>
                  </a:lnTo>
                  <a:lnTo>
                    <a:pt x="9761" y="1730"/>
                  </a:lnTo>
                  <a:lnTo>
                    <a:pt x="9538" y="2139"/>
                  </a:lnTo>
                  <a:lnTo>
                    <a:pt x="9296" y="2585"/>
                  </a:lnTo>
                  <a:lnTo>
                    <a:pt x="9036" y="3013"/>
                  </a:lnTo>
                  <a:lnTo>
                    <a:pt x="8738" y="3440"/>
                  </a:lnTo>
                  <a:lnTo>
                    <a:pt x="8422" y="3868"/>
                  </a:lnTo>
                  <a:lnTo>
                    <a:pt x="8088" y="4258"/>
                  </a:lnTo>
                  <a:lnTo>
                    <a:pt x="7902" y="4426"/>
                  </a:lnTo>
                  <a:lnTo>
                    <a:pt x="7716" y="4612"/>
                  </a:lnTo>
                  <a:lnTo>
                    <a:pt x="7530" y="4760"/>
                  </a:lnTo>
                  <a:lnTo>
                    <a:pt x="7325" y="4909"/>
                  </a:lnTo>
                  <a:lnTo>
                    <a:pt x="7121" y="5039"/>
                  </a:lnTo>
                  <a:lnTo>
                    <a:pt x="6898" y="5169"/>
                  </a:lnTo>
                  <a:lnTo>
                    <a:pt x="6898" y="5169"/>
                  </a:lnTo>
                  <a:lnTo>
                    <a:pt x="6675" y="5281"/>
                  </a:lnTo>
                  <a:lnTo>
                    <a:pt x="6433" y="5374"/>
                  </a:lnTo>
                  <a:lnTo>
                    <a:pt x="6191" y="5448"/>
                  </a:lnTo>
                  <a:lnTo>
                    <a:pt x="5931" y="5504"/>
                  </a:lnTo>
                  <a:lnTo>
                    <a:pt x="5689" y="5560"/>
                  </a:lnTo>
                  <a:lnTo>
                    <a:pt x="5429" y="5597"/>
                  </a:lnTo>
                  <a:lnTo>
                    <a:pt x="5169" y="5616"/>
                  </a:lnTo>
                  <a:lnTo>
                    <a:pt x="4890" y="5616"/>
                  </a:lnTo>
                  <a:lnTo>
                    <a:pt x="4890" y="5616"/>
                  </a:lnTo>
                  <a:lnTo>
                    <a:pt x="4555" y="5616"/>
                  </a:lnTo>
                  <a:lnTo>
                    <a:pt x="4221" y="5578"/>
                  </a:lnTo>
                  <a:lnTo>
                    <a:pt x="3886" y="5523"/>
                  </a:lnTo>
                  <a:lnTo>
                    <a:pt x="3551" y="5448"/>
                  </a:lnTo>
                  <a:lnTo>
                    <a:pt x="3217" y="5355"/>
                  </a:lnTo>
                  <a:lnTo>
                    <a:pt x="2882" y="5244"/>
                  </a:lnTo>
                  <a:lnTo>
                    <a:pt x="2547" y="5114"/>
                  </a:lnTo>
                  <a:lnTo>
                    <a:pt x="2231" y="4965"/>
                  </a:lnTo>
                  <a:lnTo>
                    <a:pt x="1915" y="4798"/>
                  </a:lnTo>
                  <a:lnTo>
                    <a:pt x="1599" y="4612"/>
                  </a:lnTo>
                  <a:lnTo>
                    <a:pt x="1302" y="4407"/>
                  </a:lnTo>
                  <a:lnTo>
                    <a:pt x="1023" y="4184"/>
                  </a:lnTo>
                  <a:lnTo>
                    <a:pt x="744" y="3942"/>
                  </a:lnTo>
                  <a:lnTo>
                    <a:pt x="484" y="3682"/>
                  </a:lnTo>
                  <a:lnTo>
                    <a:pt x="223" y="3422"/>
                  </a:lnTo>
                  <a:lnTo>
                    <a:pt x="0" y="3124"/>
                  </a:lnTo>
                  <a:lnTo>
                    <a:pt x="0" y="3124"/>
                  </a:lnTo>
                  <a:lnTo>
                    <a:pt x="223" y="3552"/>
                  </a:lnTo>
                  <a:lnTo>
                    <a:pt x="446" y="3942"/>
                  </a:lnTo>
                  <a:lnTo>
                    <a:pt x="446" y="3942"/>
                  </a:lnTo>
                  <a:lnTo>
                    <a:pt x="614" y="4240"/>
                  </a:lnTo>
                  <a:lnTo>
                    <a:pt x="818" y="4500"/>
                  </a:lnTo>
                  <a:lnTo>
                    <a:pt x="1023" y="4760"/>
                  </a:lnTo>
                  <a:lnTo>
                    <a:pt x="1227" y="5002"/>
                  </a:lnTo>
                  <a:lnTo>
                    <a:pt x="1432" y="5207"/>
                  </a:lnTo>
                  <a:lnTo>
                    <a:pt x="1636" y="5411"/>
                  </a:lnTo>
                  <a:lnTo>
                    <a:pt x="2045" y="5764"/>
                  </a:lnTo>
                  <a:lnTo>
                    <a:pt x="2417" y="6062"/>
                  </a:lnTo>
                  <a:lnTo>
                    <a:pt x="2696" y="6266"/>
                  </a:lnTo>
                  <a:lnTo>
                    <a:pt x="2975" y="6434"/>
                  </a:lnTo>
                  <a:lnTo>
                    <a:pt x="7623" y="6155"/>
                  </a:lnTo>
                  <a:lnTo>
                    <a:pt x="7623" y="6155"/>
                  </a:lnTo>
                  <a:lnTo>
                    <a:pt x="7734" y="6043"/>
                  </a:lnTo>
                  <a:lnTo>
                    <a:pt x="8013" y="5727"/>
                  </a:lnTo>
                  <a:lnTo>
                    <a:pt x="8422" y="5207"/>
                  </a:lnTo>
                  <a:lnTo>
                    <a:pt x="8664" y="4890"/>
                  </a:lnTo>
                  <a:lnTo>
                    <a:pt x="8906" y="4519"/>
                  </a:lnTo>
                  <a:lnTo>
                    <a:pt x="9147" y="4128"/>
                  </a:lnTo>
                  <a:lnTo>
                    <a:pt x="9408" y="3682"/>
                  </a:lnTo>
                  <a:lnTo>
                    <a:pt x="9631" y="3217"/>
                  </a:lnTo>
                  <a:lnTo>
                    <a:pt x="9854" y="2715"/>
                  </a:lnTo>
                  <a:lnTo>
                    <a:pt x="10058" y="2176"/>
                  </a:lnTo>
                  <a:lnTo>
                    <a:pt x="10226" y="1618"/>
                  </a:lnTo>
                  <a:lnTo>
                    <a:pt x="10281" y="1321"/>
                  </a:lnTo>
                  <a:lnTo>
                    <a:pt x="10337" y="1023"/>
                  </a:lnTo>
                  <a:lnTo>
                    <a:pt x="10393" y="726"/>
                  </a:lnTo>
                  <a:lnTo>
                    <a:pt x="10430" y="428"/>
                  </a:lnTo>
                  <a:lnTo>
                    <a:pt x="10430" y="428"/>
                  </a:lnTo>
                  <a:lnTo>
                    <a:pt x="104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29"/>
            <p:cNvSpPr/>
            <p:nvPr/>
          </p:nvSpPr>
          <p:spPr>
            <a:xfrm>
              <a:off x="3620575" y="4277675"/>
              <a:ext cx="740450" cy="844100"/>
            </a:xfrm>
            <a:custGeom>
              <a:rect b="b" l="l" r="r" t="t"/>
              <a:pathLst>
                <a:path extrusionOk="0" h="33764" w="29618">
                  <a:moveTo>
                    <a:pt x="19503" y="1"/>
                  </a:moveTo>
                  <a:lnTo>
                    <a:pt x="18592" y="19"/>
                  </a:lnTo>
                  <a:lnTo>
                    <a:pt x="16752" y="57"/>
                  </a:lnTo>
                  <a:lnTo>
                    <a:pt x="14948" y="149"/>
                  </a:lnTo>
                  <a:lnTo>
                    <a:pt x="14056" y="205"/>
                  </a:lnTo>
                  <a:lnTo>
                    <a:pt x="13219" y="280"/>
                  </a:lnTo>
                  <a:lnTo>
                    <a:pt x="12383" y="354"/>
                  </a:lnTo>
                  <a:lnTo>
                    <a:pt x="11602" y="447"/>
                  </a:lnTo>
                  <a:lnTo>
                    <a:pt x="10858" y="540"/>
                  </a:lnTo>
                  <a:lnTo>
                    <a:pt x="10170" y="651"/>
                  </a:lnTo>
                  <a:lnTo>
                    <a:pt x="9538" y="763"/>
                  </a:lnTo>
                  <a:lnTo>
                    <a:pt x="8980" y="893"/>
                  </a:lnTo>
                  <a:lnTo>
                    <a:pt x="8460" y="1023"/>
                  </a:lnTo>
                  <a:lnTo>
                    <a:pt x="8032" y="1153"/>
                  </a:lnTo>
                  <a:lnTo>
                    <a:pt x="7697" y="1302"/>
                  </a:lnTo>
                  <a:lnTo>
                    <a:pt x="7549" y="1358"/>
                  </a:lnTo>
                  <a:lnTo>
                    <a:pt x="7418" y="1451"/>
                  </a:lnTo>
                  <a:lnTo>
                    <a:pt x="7270" y="1562"/>
                  </a:lnTo>
                  <a:lnTo>
                    <a:pt x="7102" y="1693"/>
                  </a:lnTo>
                  <a:lnTo>
                    <a:pt x="7084" y="1711"/>
                  </a:lnTo>
                  <a:lnTo>
                    <a:pt x="6619" y="2139"/>
                  </a:lnTo>
                  <a:lnTo>
                    <a:pt x="5913" y="2827"/>
                  </a:lnTo>
                  <a:lnTo>
                    <a:pt x="5039" y="3738"/>
                  </a:lnTo>
                  <a:lnTo>
                    <a:pt x="4053" y="4816"/>
                  </a:lnTo>
                  <a:lnTo>
                    <a:pt x="2994" y="6025"/>
                  </a:lnTo>
                  <a:lnTo>
                    <a:pt x="2454" y="6638"/>
                  </a:lnTo>
                  <a:lnTo>
                    <a:pt x="1934" y="7289"/>
                  </a:lnTo>
                  <a:lnTo>
                    <a:pt x="1413" y="7940"/>
                  </a:lnTo>
                  <a:lnTo>
                    <a:pt x="911" y="8572"/>
                  </a:lnTo>
                  <a:lnTo>
                    <a:pt x="428" y="9222"/>
                  </a:lnTo>
                  <a:lnTo>
                    <a:pt x="0" y="9836"/>
                  </a:lnTo>
                  <a:lnTo>
                    <a:pt x="0" y="10040"/>
                  </a:lnTo>
                  <a:lnTo>
                    <a:pt x="19" y="10282"/>
                  </a:lnTo>
                  <a:lnTo>
                    <a:pt x="56" y="10598"/>
                  </a:lnTo>
                  <a:lnTo>
                    <a:pt x="112" y="10989"/>
                  </a:lnTo>
                  <a:lnTo>
                    <a:pt x="205" y="11435"/>
                  </a:lnTo>
                  <a:lnTo>
                    <a:pt x="335" y="11918"/>
                  </a:lnTo>
                  <a:lnTo>
                    <a:pt x="521" y="12439"/>
                  </a:lnTo>
                  <a:lnTo>
                    <a:pt x="521" y="12457"/>
                  </a:lnTo>
                  <a:lnTo>
                    <a:pt x="651" y="12755"/>
                  </a:lnTo>
                  <a:lnTo>
                    <a:pt x="781" y="13071"/>
                  </a:lnTo>
                  <a:lnTo>
                    <a:pt x="949" y="13387"/>
                  </a:lnTo>
                  <a:lnTo>
                    <a:pt x="1116" y="13722"/>
                  </a:lnTo>
                  <a:lnTo>
                    <a:pt x="1320" y="14038"/>
                  </a:lnTo>
                  <a:lnTo>
                    <a:pt x="1543" y="14354"/>
                  </a:lnTo>
                  <a:lnTo>
                    <a:pt x="1785" y="14688"/>
                  </a:lnTo>
                  <a:lnTo>
                    <a:pt x="2064" y="15004"/>
                  </a:lnTo>
                  <a:lnTo>
                    <a:pt x="2361" y="15302"/>
                  </a:lnTo>
                  <a:lnTo>
                    <a:pt x="2678" y="15618"/>
                  </a:lnTo>
                  <a:lnTo>
                    <a:pt x="3031" y="15897"/>
                  </a:lnTo>
                  <a:lnTo>
                    <a:pt x="3421" y="16194"/>
                  </a:lnTo>
                  <a:lnTo>
                    <a:pt x="3830" y="16455"/>
                  </a:lnTo>
                  <a:lnTo>
                    <a:pt x="4276" y="16715"/>
                  </a:lnTo>
                  <a:lnTo>
                    <a:pt x="4760" y="16957"/>
                  </a:lnTo>
                  <a:lnTo>
                    <a:pt x="5262" y="17180"/>
                  </a:lnTo>
                  <a:lnTo>
                    <a:pt x="8255" y="13964"/>
                  </a:lnTo>
                  <a:lnTo>
                    <a:pt x="8237" y="15246"/>
                  </a:lnTo>
                  <a:lnTo>
                    <a:pt x="8218" y="16641"/>
                  </a:lnTo>
                  <a:lnTo>
                    <a:pt x="8199" y="18370"/>
                  </a:lnTo>
                  <a:lnTo>
                    <a:pt x="8218" y="20322"/>
                  </a:lnTo>
                  <a:lnTo>
                    <a:pt x="8237" y="21326"/>
                  </a:lnTo>
                  <a:lnTo>
                    <a:pt x="8274" y="22330"/>
                  </a:lnTo>
                  <a:lnTo>
                    <a:pt x="8311" y="23296"/>
                  </a:lnTo>
                  <a:lnTo>
                    <a:pt x="8367" y="24207"/>
                  </a:lnTo>
                  <a:lnTo>
                    <a:pt x="8441" y="25044"/>
                  </a:lnTo>
                  <a:lnTo>
                    <a:pt x="8534" y="25806"/>
                  </a:lnTo>
                  <a:lnTo>
                    <a:pt x="8571" y="26104"/>
                  </a:lnTo>
                  <a:lnTo>
                    <a:pt x="8590" y="26383"/>
                  </a:lnTo>
                  <a:lnTo>
                    <a:pt x="8608" y="26996"/>
                  </a:lnTo>
                  <a:lnTo>
                    <a:pt x="8608" y="28242"/>
                  </a:lnTo>
                  <a:lnTo>
                    <a:pt x="8627" y="28874"/>
                  </a:lnTo>
                  <a:lnTo>
                    <a:pt x="8664" y="29506"/>
                  </a:lnTo>
                  <a:lnTo>
                    <a:pt x="8701" y="29822"/>
                  </a:lnTo>
                  <a:lnTo>
                    <a:pt x="8739" y="30138"/>
                  </a:lnTo>
                  <a:lnTo>
                    <a:pt x="8813" y="30436"/>
                  </a:lnTo>
                  <a:lnTo>
                    <a:pt x="8887" y="30715"/>
                  </a:lnTo>
                  <a:lnTo>
                    <a:pt x="8980" y="31012"/>
                  </a:lnTo>
                  <a:lnTo>
                    <a:pt x="9110" y="31291"/>
                  </a:lnTo>
                  <a:lnTo>
                    <a:pt x="9240" y="31551"/>
                  </a:lnTo>
                  <a:lnTo>
                    <a:pt x="9426" y="31812"/>
                  </a:lnTo>
                  <a:lnTo>
                    <a:pt x="9612" y="32053"/>
                  </a:lnTo>
                  <a:lnTo>
                    <a:pt x="9835" y="32295"/>
                  </a:lnTo>
                  <a:lnTo>
                    <a:pt x="10096" y="32499"/>
                  </a:lnTo>
                  <a:lnTo>
                    <a:pt x="10393" y="32704"/>
                  </a:lnTo>
                  <a:lnTo>
                    <a:pt x="10709" y="32909"/>
                  </a:lnTo>
                  <a:lnTo>
                    <a:pt x="11081" y="33076"/>
                  </a:lnTo>
                  <a:lnTo>
                    <a:pt x="11472" y="33225"/>
                  </a:lnTo>
                  <a:lnTo>
                    <a:pt x="11918" y="33355"/>
                  </a:lnTo>
                  <a:lnTo>
                    <a:pt x="12420" y="33466"/>
                  </a:lnTo>
                  <a:lnTo>
                    <a:pt x="12940" y="33559"/>
                  </a:lnTo>
                  <a:lnTo>
                    <a:pt x="13535" y="33634"/>
                  </a:lnTo>
                  <a:lnTo>
                    <a:pt x="14167" y="33689"/>
                  </a:lnTo>
                  <a:lnTo>
                    <a:pt x="15171" y="33727"/>
                  </a:lnTo>
                  <a:lnTo>
                    <a:pt x="16212" y="33764"/>
                  </a:lnTo>
                  <a:lnTo>
                    <a:pt x="18425" y="33764"/>
                  </a:lnTo>
                  <a:lnTo>
                    <a:pt x="19559" y="33727"/>
                  </a:lnTo>
                  <a:lnTo>
                    <a:pt x="20674" y="33671"/>
                  </a:lnTo>
                  <a:lnTo>
                    <a:pt x="21790" y="33578"/>
                  </a:lnTo>
                  <a:lnTo>
                    <a:pt x="22887" y="33485"/>
                  </a:lnTo>
                  <a:lnTo>
                    <a:pt x="23928" y="33336"/>
                  </a:lnTo>
                  <a:lnTo>
                    <a:pt x="24932" y="33169"/>
                  </a:lnTo>
                  <a:lnTo>
                    <a:pt x="25397" y="33076"/>
                  </a:lnTo>
                  <a:lnTo>
                    <a:pt x="25862" y="32964"/>
                  </a:lnTo>
                  <a:lnTo>
                    <a:pt x="26289" y="32853"/>
                  </a:lnTo>
                  <a:lnTo>
                    <a:pt x="26717" y="32741"/>
                  </a:lnTo>
                  <a:lnTo>
                    <a:pt x="27107" y="32611"/>
                  </a:lnTo>
                  <a:lnTo>
                    <a:pt x="27479" y="32462"/>
                  </a:lnTo>
                  <a:lnTo>
                    <a:pt x="27814" y="32314"/>
                  </a:lnTo>
                  <a:lnTo>
                    <a:pt x="28130" y="32165"/>
                  </a:lnTo>
                  <a:lnTo>
                    <a:pt x="28427" y="31998"/>
                  </a:lnTo>
                  <a:lnTo>
                    <a:pt x="28688" y="31812"/>
                  </a:lnTo>
                  <a:lnTo>
                    <a:pt x="28911" y="31626"/>
                  </a:lnTo>
                  <a:lnTo>
                    <a:pt x="29097" y="31421"/>
                  </a:lnTo>
                  <a:lnTo>
                    <a:pt x="29190" y="31272"/>
                  </a:lnTo>
                  <a:lnTo>
                    <a:pt x="29283" y="31105"/>
                  </a:lnTo>
                  <a:lnTo>
                    <a:pt x="29357" y="30882"/>
                  </a:lnTo>
                  <a:lnTo>
                    <a:pt x="29413" y="30603"/>
                  </a:lnTo>
                  <a:lnTo>
                    <a:pt x="29468" y="30306"/>
                  </a:lnTo>
                  <a:lnTo>
                    <a:pt x="29506" y="29990"/>
                  </a:lnTo>
                  <a:lnTo>
                    <a:pt x="29580" y="29227"/>
                  </a:lnTo>
                  <a:lnTo>
                    <a:pt x="29599" y="28372"/>
                  </a:lnTo>
                  <a:lnTo>
                    <a:pt x="29617" y="27442"/>
                  </a:lnTo>
                  <a:lnTo>
                    <a:pt x="29599" y="26439"/>
                  </a:lnTo>
                  <a:lnTo>
                    <a:pt x="29561" y="25397"/>
                  </a:lnTo>
                  <a:lnTo>
                    <a:pt x="29468" y="23278"/>
                  </a:lnTo>
                  <a:lnTo>
                    <a:pt x="29338" y="21233"/>
                  </a:lnTo>
                  <a:lnTo>
                    <a:pt x="29245" y="19411"/>
                  </a:lnTo>
                  <a:lnTo>
                    <a:pt x="29190" y="18648"/>
                  </a:lnTo>
                  <a:lnTo>
                    <a:pt x="29171" y="17998"/>
                  </a:lnTo>
                  <a:lnTo>
                    <a:pt x="29152" y="16752"/>
                  </a:lnTo>
                  <a:lnTo>
                    <a:pt x="29152" y="15060"/>
                  </a:lnTo>
                  <a:lnTo>
                    <a:pt x="29152" y="11230"/>
                  </a:lnTo>
                  <a:lnTo>
                    <a:pt x="29152" y="9167"/>
                  </a:lnTo>
                  <a:lnTo>
                    <a:pt x="29115" y="7159"/>
                  </a:lnTo>
                  <a:lnTo>
                    <a:pt x="29041" y="5281"/>
                  </a:lnTo>
                  <a:lnTo>
                    <a:pt x="29004" y="4407"/>
                  </a:lnTo>
                  <a:lnTo>
                    <a:pt x="28948" y="3626"/>
                  </a:lnTo>
                  <a:lnTo>
                    <a:pt x="28874" y="2920"/>
                  </a:lnTo>
                  <a:lnTo>
                    <a:pt x="28799" y="2306"/>
                  </a:lnTo>
                  <a:lnTo>
                    <a:pt x="28706" y="1804"/>
                  </a:lnTo>
                  <a:lnTo>
                    <a:pt x="28650" y="1600"/>
                  </a:lnTo>
                  <a:lnTo>
                    <a:pt x="28595" y="1414"/>
                  </a:lnTo>
                  <a:lnTo>
                    <a:pt x="28557" y="1321"/>
                  </a:lnTo>
                  <a:lnTo>
                    <a:pt x="28483" y="1228"/>
                  </a:lnTo>
                  <a:lnTo>
                    <a:pt x="28372" y="1135"/>
                  </a:lnTo>
                  <a:lnTo>
                    <a:pt x="28260" y="1042"/>
                  </a:lnTo>
                  <a:lnTo>
                    <a:pt x="28111" y="968"/>
                  </a:lnTo>
                  <a:lnTo>
                    <a:pt x="27944" y="875"/>
                  </a:lnTo>
                  <a:lnTo>
                    <a:pt x="27553" y="726"/>
                  </a:lnTo>
                  <a:lnTo>
                    <a:pt x="27089" y="596"/>
                  </a:lnTo>
                  <a:lnTo>
                    <a:pt x="26550" y="484"/>
                  </a:lnTo>
                  <a:lnTo>
                    <a:pt x="25955" y="373"/>
                  </a:lnTo>
                  <a:lnTo>
                    <a:pt x="25285" y="280"/>
                  </a:lnTo>
                  <a:lnTo>
                    <a:pt x="24579" y="205"/>
                  </a:lnTo>
                  <a:lnTo>
                    <a:pt x="23817" y="131"/>
                  </a:lnTo>
                  <a:lnTo>
                    <a:pt x="23017" y="94"/>
                  </a:lnTo>
                  <a:lnTo>
                    <a:pt x="22180" y="38"/>
                  </a:lnTo>
                  <a:lnTo>
                    <a:pt x="21307" y="19"/>
                  </a:lnTo>
                  <a:lnTo>
                    <a:pt x="20414" y="1"/>
                  </a:lnTo>
                  <a:close/>
                </a:path>
              </a:pathLst>
            </a:custGeom>
            <a:solidFill>
              <a:srgbClr val="2964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29"/>
            <p:cNvSpPr/>
            <p:nvPr/>
          </p:nvSpPr>
          <p:spPr>
            <a:xfrm>
              <a:off x="3620575" y="4277675"/>
              <a:ext cx="740450" cy="844100"/>
            </a:xfrm>
            <a:custGeom>
              <a:rect b="b" l="l" r="r" t="t"/>
              <a:pathLst>
                <a:path extrusionOk="0" fill="none" h="33764" w="29618">
                  <a:moveTo>
                    <a:pt x="29097" y="31421"/>
                  </a:moveTo>
                  <a:lnTo>
                    <a:pt x="29097" y="31421"/>
                  </a:lnTo>
                  <a:lnTo>
                    <a:pt x="28911" y="31626"/>
                  </a:lnTo>
                  <a:lnTo>
                    <a:pt x="28688" y="31812"/>
                  </a:lnTo>
                  <a:lnTo>
                    <a:pt x="28427" y="31998"/>
                  </a:lnTo>
                  <a:lnTo>
                    <a:pt x="28130" y="32165"/>
                  </a:lnTo>
                  <a:lnTo>
                    <a:pt x="27814" y="32314"/>
                  </a:lnTo>
                  <a:lnTo>
                    <a:pt x="27479" y="32462"/>
                  </a:lnTo>
                  <a:lnTo>
                    <a:pt x="27107" y="32611"/>
                  </a:lnTo>
                  <a:lnTo>
                    <a:pt x="26717" y="32741"/>
                  </a:lnTo>
                  <a:lnTo>
                    <a:pt x="26289" y="32853"/>
                  </a:lnTo>
                  <a:lnTo>
                    <a:pt x="25862" y="32964"/>
                  </a:lnTo>
                  <a:lnTo>
                    <a:pt x="25397" y="33076"/>
                  </a:lnTo>
                  <a:lnTo>
                    <a:pt x="24932" y="33169"/>
                  </a:lnTo>
                  <a:lnTo>
                    <a:pt x="23928" y="33336"/>
                  </a:lnTo>
                  <a:lnTo>
                    <a:pt x="22887" y="33485"/>
                  </a:lnTo>
                  <a:lnTo>
                    <a:pt x="21790" y="33578"/>
                  </a:lnTo>
                  <a:lnTo>
                    <a:pt x="20674" y="33671"/>
                  </a:lnTo>
                  <a:lnTo>
                    <a:pt x="19559" y="33727"/>
                  </a:lnTo>
                  <a:lnTo>
                    <a:pt x="18425" y="33764"/>
                  </a:lnTo>
                  <a:lnTo>
                    <a:pt x="17309" y="33764"/>
                  </a:lnTo>
                  <a:lnTo>
                    <a:pt x="16212" y="33764"/>
                  </a:lnTo>
                  <a:lnTo>
                    <a:pt x="15171" y="33727"/>
                  </a:lnTo>
                  <a:lnTo>
                    <a:pt x="14167" y="33689"/>
                  </a:lnTo>
                  <a:lnTo>
                    <a:pt x="14167" y="33689"/>
                  </a:lnTo>
                  <a:lnTo>
                    <a:pt x="13535" y="33634"/>
                  </a:lnTo>
                  <a:lnTo>
                    <a:pt x="12940" y="33559"/>
                  </a:lnTo>
                  <a:lnTo>
                    <a:pt x="12420" y="33466"/>
                  </a:lnTo>
                  <a:lnTo>
                    <a:pt x="11918" y="33355"/>
                  </a:lnTo>
                  <a:lnTo>
                    <a:pt x="11472" y="33225"/>
                  </a:lnTo>
                  <a:lnTo>
                    <a:pt x="11081" y="33076"/>
                  </a:lnTo>
                  <a:lnTo>
                    <a:pt x="10709" y="32909"/>
                  </a:lnTo>
                  <a:lnTo>
                    <a:pt x="10393" y="32704"/>
                  </a:lnTo>
                  <a:lnTo>
                    <a:pt x="10096" y="32499"/>
                  </a:lnTo>
                  <a:lnTo>
                    <a:pt x="9835" y="32295"/>
                  </a:lnTo>
                  <a:lnTo>
                    <a:pt x="9612" y="32053"/>
                  </a:lnTo>
                  <a:lnTo>
                    <a:pt x="9426" y="31812"/>
                  </a:lnTo>
                  <a:lnTo>
                    <a:pt x="9240" y="31551"/>
                  </a:lnTo>
                  <a:lnTo>
                    <a:pt x="9110" y="31291"/>
                  </a:lnTo>
                  <a:lnTo>
                    <a:pt x="8980" y="31012"/>
                  </a:lnTo>
                  <a:lnTo>
                    <a:pt x="8887" y="30715"/>
                  </a:lnTo>
                  <a:lnTo>
                    <a:pt x="8813" y="30436"/>
                  </a:lnTo>
                  <a:lnTo>
                    <a:pt x="8739" y="30138"/>
                  </a:lnTo>
                  <a:lnTo>
                    <a:pt x="8701" y="29822"/>
                  </a:lnTo>
                  <a:lnTo>
                    <a:pt x="8664" y="29506"/>
                  </a:lnTo>
                  <a:lnTo>
                    <a:pt x="8627" y="28874"/>
                  </a:lnTo>
                  <a:lnTo>
                    <a:pt x="8608" y="28242"/>
                  </a:lnTo>
                  <a:lnTo>
                    <a:pt x="8608" y="26996"/>
                  </a:lnTo>
                  <a:lnTo>
                    <a:pt x="8590" y="26383"/>
                  </a:lnTo>
                  <a:lnTo>
                    <a:pt x="8571" y="26104"/>
                  </a:lnTo>
                  <a:lnTo>
                    <a:pt x="8534" y="25806"/>
                  </a:lnTo>
                  <a:lnTo>
                    <a:pt x="8534" y="25806"/>
                  </a:lnTo>
                  <a:lnTo>
                    <a:pt x="8441" y="25044"/>
                  </a:lnTo>
                  <a:lnTo>
                    <a:pt x="8367" y="24207"/>
                  </a:lnTo>
                  <a:lnTo>
                    <a:pt x="8311" y="23296"/>
                  </a:lnTo>
                  <a:lnTo>
                    <a:pt x="8274" y="22330"/>
                  </a:lnTo>
                  <a:lnTo>
                    <a:pt x="8237" y="21326"/>
                  </a:lnTo>
                  <a:lnTo>
                    <a:pt x="8218" y="20322"/>
                  </a:lnTo>
                  <a:lnTo>
                    <a:pt x="8199" y="18370"/>
                  </a:lnTo>
                  <a:lnTo>
                    <a:pt x="8199" y="18370"/>
                  </a:lnTo>
                  <a:lnTo>
                    <a:pt x="8199" y="18370"/>
                  </a:lnTo>
                  <a:lnTo>
                    <a:pt x="8218" y="16641"/>
                  </a:lnTo>
                  <a:lnTo>
                    <a:pt x="8237" y="15246"/>
                  </a:lnTo>
                  <a:lnTo>
                    <a:pt x="8255" y="13945"/>
                  </a:lnTo>
                  <a:lnTo>
                    <a:pt x="8255" y="13963"/>
                  </a:lnTo>
                  <a:lnTo>
                    <a:pt x="5262" y="17180"/>
                  </a:lnTo>
                  <a:lnTo>
                    <a:pt x="5262" y="17180"/>
                  </a:lnTo>
                  <a:lnTo>
                    <a:pt x="4760" y="16957"/>
                  </a:lnTo>
                  <a:lnTo>
                    <a:pt x="4276" y="16715"/>
                  </a:lnTo>
                  <a:lnTo>
                    <a:pt x="3830" y="16455"/>
                  </a:lnTo>
                  <a:lnTo>
                    <a:pt x="3421" y="16194"/>
                  </a:lnTo>
                  <a:lnTo>
                    <a:pt x="3031" y="15897"/>
                  </a:lnTo>
                  <a:lnTo>
                    <a:pt x="2678" y="15618"/>
                  </a:lnTo>
                  <a:lnTo>
                    <a:pt x="2361" y="15302"/>
                  </a:lnTo>
                  <a:lnTo>
                    <a:pt x="2064" y="15004"/>
                  </a:lnTo>
                  <a:lnTo>
                    <a:pt x="1785" y="14688"/>
                  </a:lnTo>
                  <a:lnTo>
                    <a:pt x="1543" y="14354"/>
                  </a:lnTo>
                  <a:lnTo>
                    <a:pt x="1320" y="14038"/>
                  </a:lnTo>
                  <a:lnTo>
                    <a:pt x="1116" y="13722"/>
                  </a:lnTo>
                  <a:lnTo>
                    <a:pt x="949" y="13387"/>
                  </a:lnTo>
                  <a:lnTo>
                    <a:pt x="781" y="13071"/>
                  </a:lnTo>
                  <a:lnTo>
                    <a:pt x="651" y="12755"/>
                  </a:lnTo>
                  <a:lnTo>
                    <a:pt x="521" y="12457"/>
                  </a:lnTo>
                  <a:lnTo>
                    <a:pt x="521" y="12457"/>
                  </a:lnTo>
                  <a:lnTo>
                    <a:pt x="521" y="12439"/>
                  </a:lnTo>
                  <a:lnTo>
                    <a:pt x="521" y="12439"/>
                  </a:lnTo>
                  <a:lnTo>
                    <a:pt x="335" y="11918"/>
                  </a:lnTo>
                  <a:lnTo>
                    <a:pt x="205" y="11435"/>
                  </a:lnTo>
                  <a:lnTo>
                    <a:pt x="112" y="10989"/>
                  </a:lnTo>
                  <a:lnTo>
                    <a:pt x="56" y="10598"/>
                  </a:lnTo>
                  <a:lnTo>
                    <a:pt x="19" y="10282"/>
                  </a:lnTo>
                  <a:lnTo>
                    <a:pt x="0" y="10040"/>
                  </a:lnTo>
                  <a:lnTo>
                    <a:pt x="0" y="9836"/>
                  </a:lnTo>
                  <a:lnTo>
                    <a:pt x="0" y="9836"/>
                  </a:lnTo>
                  <a:lnTo>
                    <a:pt x="428" y="9222"/>
                  </a:lnTo>
                  <a:lnTo>
                    <a:pt x="911" y="8572"/>
                  </a:lnTo>
                  <a:lnTo>
                    <a:pt x="1413" y="7940"/>
                  </a:lnTo>
                  <a:lnTo>
                    <a:pt x="1934" y="7289"/>
                  </a:lnTo>
                  <a:lnTo>
                    <a:pt x="2454" y="6638"/>
                  </a:lnTo>
                  <a:lnTo>
                    <a:pt x="2994" y="6025"/>
                  </a:lnTo>
                  <a:lnTo>
                    <a:pt x="4053" y="4816"/>
                  </a:lnTo>
                  <a:lnTo>
                    <a:pt x="5039" y="3738"/>
                  </a:lnTo>
                  <a:lnTo>
                    <a:pt x="5913" y="2827"/>
                  </a:lnTo>
                  <a:lnTo>
                    <a:pt x="6619" y="2139"/>
                  </a:lnTo>
                  <a:lnTo>
                    <a:pt x="7084" y="1711"/>
                  </a:lnTo>
                  <a:lnTo>
                    <a:pt x="7084" y="1711"/>
                  </a:lnTo>
                  <a:lnTo>
                    <a:pt x="7102" y="1693"/>
                  </a:lnTo>
                  <a:lnTo>
                    <a:pt x="7102" y="1693"/>
                  </a:lnTo>
                  <a:lnTo>
                    <a:pt x="7270" y="1562"/>
                  </a:lnTo>
                  <a:lnTo>
                    <a:pt x="7418" y="1451"/>
                  </a:lnTo>
                  <a:lnTo>
                    <a:pt x="7418" y="1451"/>
                  </a:lnTo>
                  <a:lnTo>
                    <a:pt x="7418" y="1451"/>
                  </a:lnTo>
                  <a:lnTo>
                    <a:pt x="7549" y="1358"/>
                  </a:lnTo>
                  <a:lnTo>
                    <a:pt x="7697" y="1302"/>
                  </a:lnTo>
                  <a:lnTo>
                    <a:pt x="8032" y="1153"/>
                  </a:lnTo>
                  <a:lnTo>
                    <a:pt x="8460" y="1023"/>
                  </a:lnTo>
                  <a:lnTo>
                    <a:pt x="8980" y="893"/>
                  </a:lnTo>
                  <a:lnTo>
                    <a:pt x="9538" y="763"/>
                  </a:lnTo>
                  <a:lnTo>
                    <a:pt x="10170" y="651"/>
                  </a:lnTo>
                  <a:lnTo>
                    <a:pt x="10858" y="540"/>
                  </a:lnTo>
                  <a:lnTo>
                    <a:pt x="11602" y="447"/>
                  </a:lnTo>
                  <a:lnTo>
                    <a:pt x="12383" y="354"/>
                  </a:lnTo>
                  <a:lnTo>
                    <a:pt x="13219" y="280"/>
                  </a:lnTo>
                  <a:lnTo>
                    <a:pt x="14056" y="205"/>
                  </a:lnTo>
                  <a:lnTo>
                    <a:pt x="14948" y="149"/>
                  </a:lnTo>
                  <a:lnTo>
                    <a:pt x="16752" y="57"/>
                  </a:lnTo>
                  <a:lnTo>
                    <a:pt x="18592" y="19"/>
                  </a:lnTo>
                  <a:lnTo>
                    <a:pt x="19503" y="1"/>
                  </a:lnTo>
                  <a:lnTo>
                    <a:pt x="20414" y="1"/>
                  </a:lnTo>
                  <a:lnTo>
                    <a:pt x="21307" y="19"/>
                  </a:lnTo>
                  <a:lnTo>
                    <a:pt x="22180" y="38"/>
                  </a:lnTo>
                  <a:lnTo>
                    <a:pt x="23017" y="94"/>
                  </a:lnTo>
                  <a:lnTo>
                    <a:pt x="23817" y="131"/>
                  </a:lnTo>
                  <a:lnTo>
                    <a:pt x="24579" y="205"/>
                  </a:lnTo>
                  <a:lnTo>
                    <a:pt x="25285" y="280"/>
                  </a:lnTo>
                  <a:lnTo>
                    <a:pt x="25955" y="373"/>
                  </a:lnTo>
                  <a:lnTo>
                    <a:pt x="26550" y="484"/>
                  </a:lnTo>
                  <a:lnTo>
                    <a:pt x="27089" y="596"/>
                  </a:lnTo>
                  <a:lnTo>
                    <a:pt x="27553" y="726"/>
                  </a:lnTo>
                  <a:lnTo>
                    <a:pt x="27944" y="875"/>
                  </a:lnTo>
                  <a:lnTo>
                    <a:pt x="28111" y="968"/>
                  </a:lnTo>
                  <a:lnTo>
                    <a:pt x="28260" y="1042"/>
                  </a:lnTo>
                  <a:lnTo>
                    <a:pt x="28372" y="1135"/>
                  </a:lnTo>
                  <a:lnTo>
                    <a:pt x="28483" y="1228"/>
                  </a:lnTo>
                  <a:lnTo>
                    <a:pt x="28557" y="1321"/>
                  </a:lnTo>
                  <a:lnTo>
                    <a:pt x="28595" y="1414"/>
                  </a:lnTo>
                  <a:lnTo>
                    <a:pt x="28595" y="1414"/>
                  </a:lnTo>
                  <a:lnTo>
                    <a:pt x="28650" y="1600"/>
                  </a:lnTo>
                  <a:lnTo>
                    <a:pt x="28706" y="1804"/>
                  </a:lnTo>
                  <a:lnTo>
                    <a:pt x="28799" y="2306"/>
                  </a:lnTo>
                  <a:lnTo>
                    <a:pt x="28874" y="2920"/>
                  </a:lnTo>
                  <a:lnTo>
                    <a:pt x="28948" y="3626"/>
                  </a:lnTo>
                  <a:lnTo>
                    <a:pt x="29004" y="4407"/>
                  </a:lnTo>
                  <a:lnTo>
                    <a:pt x="29041" y="5281"/>
                  </a:lnTo>
                  <a:lnTo>
                    <a:pt x="29115" y="7159"/>
                  </a:lnTo>
                  <a:lnTo>
                    <a:pt x="29152" y="9167"/>
                  </a:lnTo>
                  <a:lnTo>
                    <a:pt x="29152" y="11230"/>
                  </a:lnTo>
                  <a:lnTo>
                    <a:pt x="29152" y="15060"/>
                  </a:lnTo>
                  <a:lnTo>
                    <a:pt x="29152" y="15060"/>
                  </a:lnTo>
                  <a:lnTo>
                    <a:pt x="29152" y="15060"/>
                  </a:lnTo>
                  <a:lnTo>
                    <a:pt x="29152" y="16752"/>
                  </a:lnTo>
                  <a:lnTo>
                    <a:pt x="29171" y="17998"/>
                  </a:lnTo>
                  <a:lnTo>
                    <a:pt x="29171" y="17998"/>
                  </a:lnTo>
                  <a:lnTo>
                    <a:pt x="29190" y="18648"/>
                  </a:lnTo>
                  <a:lnTo>
                    <a:pt x="29245" y="19411"/>
                  </a:lnTo>
                  <a:lnTo>
                    <a:pt x="29338" y="21233"/>
                  </a:lnTo>
                  <a:lnTo>
                    <a:pt x="29468" y="23278"/>
                  </a:lnTo>
                  <a:lnTo>
                    <a:pt x="29561" y="25397"/>
                  </a:lnTo>
                  <a:lnTo>
                    <a:pt x="29599" y="26439"/>
                  </a:lnTo>
                  <a:lnTo>
                    <a:pt x="29617" y="27442"/>
                  </a:lnTo>
                  <a:lnTo>
                    <a:pt x="29599" y="28372"/>
                  </a:lnTo>
                  <a:lnTo>
                    <a:pt x="29580" y="29227"/>
                  </a:lnTo>
                  <a:lnTo>
                    <a:pt x="29506" y="29990"/>
                  </a:lnTo>
                  <a:lnTo>
                    <a:pt x="29468" y="30306"/>
                  </a:lnTo>
                  <a:lnTo>
                    <a:pt x="29413" y="30603"/>
                  </a:lnTo>
                  <a:lnTo>
                    <a:pt x="29357" y="30882"/>
                  </a:lnTo>
                  <a:lnTo>
                    <a:pt x="29283" y="31105"/>
                  </a:lnTo>
                  <a:lnTo>
                    <a:pt x="29190" y="31272"/>
                  </a:lnTo>
                  <a:lnTo>
                    <a:pt x="29097" y="314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29"/>
            <p:cNvSpPr/>
            <p:nvPr/>
          </p:nvSpPr>
          <p:spPr>
            <a:xfrm>
              <a:off x="3825550" y="4654175"/>
              <a:ext cx="535475" cy="467600"/>
            </a:xfrm>
            <a:custGeom>
              <a:rect b="b" l="l" r="r" t="t"/>
              <a:pathLst>
                <a:path extrusionOk="0" h="18704" w="21419">
                  <a:moveTo>
                    <a:pt x="20953" y="0"/>
                  </a:moveTo>
                  <a:lnTo>
                    <a:pt x="20935" y="428"/>
                  </a:lnTo>
                  <a:lnTo>
                    <a:pt x="20879" y="1246"/>
                  </a:lnTo>
                  <a:lnTo>
                    <a:pt x="20767" y="2399"/>
                  </a:lnTo>
                  <a:lnTo>
                    <a:pt x="20600" y="3812"/>
                  </a:lnTo>
                  <a:lnTo>
                    <a:pt x="20489" y="4592"/>
                  </a:lnTo>
                  <a:lnTo>
                    <a:pt x="20358" y="5429"/>
                  </a:lnTo>
                  <a:lnTo>
                    <a:pt x="20210" y="6284"/>
                  </a:lnTo>
                  <a:lnTo>
                    <a:pt x="20042" y="7177"/>
                  </a:lnTo>
                  <a:lnTo>
                    <a:pt x="19838" y="8088"/>
                  </a:lnTo>
                  <a:lnTo>
                    <a:pt x="19615" y="8999"/>
                  </a:lnTo>
                  <a:lnTo>
                    <a:pt x="19373" y="9910"/>
                  </a:lnTo>
                  <a:lnTo>
                    <a:pt x="19094" y="10802"/>
                  </a:lnTo>
                  <a:lnTo>
                    <a:pt x="18945" y="11248"/>
                  </a:lnTo>
                  <a:lnTo>
                    <a:pt x="18778" y="11657"/>
                  </a:lnTo>
                  <a:lnTo>
                    <a:pt x="18611" y="12029"/>
                  </a:lnTo>
                  <a:lnTo>
                    <a:pt x="18443" y="12364"/>
                  </a:lnTo>
                  <a:lnTo>
                    <a:pt x="18258" y="12661"/>
                  </a:lnTo>
                  <a:lnTo>
                    <a:pt x="18053" y="12940"/>
                  </a:lnTo>
                  <a:lnTo>
                    <a:pt x="17867" y="13182"/>
                  </a:lnTo>
                  <a:lnTo>
                    <a:pt x="17663" y="13386"/>
                  </a:lnTo>
                  <a:lnTo>
                    <a:pt x="17458" y="13572"/>
                  </a:lnTo>
                  <a:lnTo>
                    <a:pt x="17235" y="13740"/>
                  </a:lnTo>
                  <a:lnTo>
                    <a:pt x="17031" y="13888"/>
                  </a:lnTo>
                  <a:lnTo>
                    <a:pt x="16807" y="14000"/>
                  </a:lnTo>
                  <a:lnTo>
                    <a:pt x="16584" y="14112"/>
                  </a:lnTo>
                  <a:lnTo>
                    <a:pt x="16361" y="14204"/>
                  </a:lnTo>
                  <a:lnTo>
                    <a:pt x="16138" y="14260"/>
                  </a:lnTo>
                  <a:lnTo>
                    <a:pt x="15896" y="14335"/>
                  </a:lnTo>
                  <a:lnTo>
                    <a:pt x="15432" y="14428"/>
                  </a:lnTo>
                  <a:lnTo>
                    <a:pt x="14967" y="14483"/>
                  </a:lnTo>
                  <a:lnTo>
                    <a:pt x="14056" y="14595"/>
                  </a:lnTo>
                  <a:lnTo>
                    <a:pt x="13591" y="14669"/>
                  </a:lnTo>
                  <a:lnTo>
                    <a:pt x="13368" y="14725"/>
                  </a:lnTo>
                  <a:lnTo>
                    <a:pt x="13163" y="14799"/>
                  </a:lnTo>
                  <a:lnTo>
                    <a:pt x="12940" y="14874"/>
                  </a:lnTo>
                  <a:lnTo>
                    <a:pt x="12736" y="14967"/>
                  </a:lnTo>
                  <a:lnTo>
                    <a:pt x="12531" y="15060"/>
                  </a:lnTo>
                  <a:lnTo>
                    <a:pt x="12327" y="15190"/>
                  </a:lnTo>
                  <a:lnTo>
                    <a:pt x="12178" y="15283"/>
                  </a:lnTo>
                  <a:lnTo>
                    <a:pt x="12011" y="15376"/>
                  </a:lnTo>
                  <a:lnTo>
                    <a:pt x="11639" y="15543"/>
                  </a:lnTo>
                  <a:lnTo>
                    <a:pt x="11230" y="15692"/>
                  </a:lnTo>
                  <a:lnTo>
                    <a:pt x="10784" y="15803"/>
                  </a:lnTo>
                  <a:lnTo>
                    <a:pt x="10319" y="15878"/>
                  </a:lnTo>
                  <a:lnTo>
                    <a:pt x="9835" y="15952"/>
                  </a:lnTo>
                  <a:lnTo>
                    <a:pt x="9315" y="15989"/>
                  </a:lnTo>
                  <a:lnTo>
                    <a:pt x="8367" y="15989"/>
                  </a:lnTo>
                  <a:lnTo>
                    <a:pt x="7920" y="15952"/>
                  </a:lnTo>
                  <a:lnTo>
                    <a:pt x="7474" y="15915"/>
                  </a:lnTo>
                  <a:lnTo>
                    <a:pt x="7047" y="15878"/>
                  </a:lnTo>
                  <a:lnTo>
                    <a:pt x="6619" y="15803"/>
                  </a:lnTo>
                  <a:lnTo>
                    <a:pt x="6191" y="15729"/>
                  </a:lnTo>
                  <a:lnTo>
                    <a:pt x="5764" y="15617"/>
                  </a:lnTo>
                  <a:lnTo>
                    <a:pt x="5373" y="15525"/>
                  </a:lnTo>
                  <a:lnTo>
                    <a:pt x="4983" y="15394"/>
                  </a:lnTo>
                  <a:lnTo>
                    <a:pt x="4611" y="15264"/>
                  </a:lnTo>
                  <a:lnTo>
                    <a:pt x="4258" y="15116"/>
                  </a:lnTo>
                  <a:lnTo>
                    <a:pt x="3923" y="14948"/>
                  </a:lnTo>
                  <a:lnTo>
                    <a:pt x="3607" y="14781"/>
                  </a:lnTo>
                  <a:lnTo>
                    <a:pt x="3328" y="14595"/>
                  </a:lnTo>
                  <a:lnTo>
                    <a:pt x="3087" y="14390"/>
                  </a:lnTo>
                  <a:lnTo>
                    <a:pt x="2863" y="14186"/>
                  </a:lnTo>
                  <a:lnTo>
                    <a:pt x="2715" y="14000"/>
                  </a:lnTo>
                  <a:lnTo>
                    <a:pt x="2566" y="13777"/>
                  </a:lnTo>
                  <a:lnTo>
                    <a:pt x="2417" y="13517"/>
                  </a:lnTo>
                  <a:lnTo>
                    <a:pt x="2269" y="13219"/>
                  </a:lnTo>
                  <a:lnTo>
                    <a:pt x="2120" y="12884"/>
                  </a:lnTo>
                  <a:lnTo>
                    <a:pt x="1990" y="12531"/>
                  </a:lnTo>
                  <a:lnTo>
                    <a:pt x="1711" y="11750"/>
                  </a:lnTo>
                  <a:lnTo>
                    <a:pt x="1469" y="10895"/>
                  </a:lnTo>
                  <a:lnTo>
                    <a:pt x="1227" y="10003"/>
                  </a:lnTo>
                  <a:lnTo>
                    <a:pt x="1004" y="9073"/>
                  </a:lnTo>
                  <a:lnTo>
                    <a:pt x="818" y="8144"/>
                  </a:lnTo>
                  <a:lnTo>
                    <a:pt x="632" y="7233"/>
                  </a:lnTo>
                  <a:lnTo>
                    <a:pt x="484" y="6359"/>
                  </a:lnTo>
                  <a:lnTo>
                    <a:pt x="223" y="4834"/>
                  </a:lnTo>
                  <a:lnTo>
                    <a:pt x="56" y="3756"/>
                  </a:lnTo>
                  <a:lnTo>
                    <a:pt x="0" y="3310"/>
                  </a:lnTo>
                  <a:lnTo>
                    <a:pt x="19" y="5262"/>
                  </a:lnTo>
                  <a:lnTo>
                    <a:pt x="38" y="6266"/>
                  </a:lnTo>
                  <a:lnTo>
                    <a:pt x="75" y="7270"/>
                  </a:lnTo>
                  <a:lnTo>
                    <a:pt x="112" y="8236"/>
                  </a:lnTo>
                  <a:lnTo>
                    <a:pt x="168" y="9147"/>
                  </a:lnTo>
                  <a:lnTo>
                    <a:pt x="242" y="9984"/>
                  </a:lnTo>
                  <a:lnTo>
                    <a:pt x="335" y="10746"/>
                  </a:lnTo>
                  <a:lnTo>
                    <a:pt x="372" y="11100"/>
                  </a:lnTo>
                  <a:lnTo>
                    <a:pt x="409" y="11471"/>
                  </a:lnTo>
                  <a:lnTo>
                    <a:pt x="428" y="12215"/>
                  </a:lnTo>
                  <a:lnTo>
                    <a:pt x="409" y="12680"/>
                  </a:lnTo>
                  <a:lnTo>
                    <a:pt x="409" y="13201"/>
                  </a:lnTo>
                  <a:lnTo>
                    <a:pt x="428" y="13665"/>
                  </a:lnTo>
                  <a:lnTo>
                    <a:pt x="447" y="14149"/>
                  </a:lnTo>
                  <a:lnTo>
                    <a:pt x="484" y="14614"/>
                  </a:lnTo>
                  <a:lnTo>
                    <a:pt x="540" y="15078"/>
                  </a:lnTo>
                  <a:lnTo>
                    <a:pt x="651" y="15525"/>
                  </a:lnTo>
                  <a:lnTo>
                    <a:pt x="707" y="15748"/>
                  </a:lnTo>
                  <a:lnTo>
                    <a:pt x="781" y="15952"/>
                  </a:lnTo>
                  <a:lnTo>
                    <a:pt x="874" y="16157"/>
                  </a:lnTo>
                  <a:lnTo>
                    <a:pt x="986" y="16361"/>
                  </a:lnTo>
                  <a:lnTo>
                    <a:pt x="1097" y="16566"/>
                  </a:lnTo>
                  <a:lnTo>
                    <a:pt x="1227" y="16752"/>
                  </a:lnTo>
                  <a:lnTo>
                    <a:pt x="1358" y="16938"/>
                  </a:lnTo>
                  <a:lnTo>
                    <a:pt x="1525" y="17123"/>
                  </a:lnTo>
                  <a:lnTo>
                    <a:pt x="1711" y="17291"/>
                  </a:lnTo>
                  <a:lnTo>
                    <a:pt x="1897" y="17458"/>
                  </a:lnTo>
                  <a:lnTo>
                    <a:pt x="2120" y="17607"/>
                  </a:lnTo>
                  <a:lnTo>
                    <a:pt x="2343" y="17756"/>
                  </a:lnTo>
                  <a:lnTo>
                    <a:pt x="2603" y="17886"/>
                  </a:lnTo>
                  <a:lnTo>
                    <a:pt x="2882" y="18016"/>
                  </a:lnTo>
                  <a:lnTo>
                    <a:pt x="3180" y="18127"/>
                  </a:lnTo>
                  <a:lnTo>
                    <a:pt x="3496" y="18239"/>
                  </a:lnTo>
                  <a:lnTo>
                    <a:pt x="3849" y="18332"/>
                  </a:lnTo>
                  <a:lnTo>
                    <a:pt x="4221" y="18406"/>
                  </a:lnTo>
                  <a:lnTo>
                    <a:pt x="4611" y="18481"/>
                  </a:lnTo>
                  <a:lnTo>
                    <a:pt x="5039" y="18536"/>
                  </a:lnTo>
                  <a:lnTo>
                    <a:pt x="5485" y="18592"/>
                  </a:lnTo>
                  <a:lnTo>
                    <a:pt x="5968" y="18629"/>
                  </a:lnTo>
                  <a:lnTo>
                    <a:pt x="7493" y="18685"/>
                  </a:lnTo>
                  <a:lnTo>
                    <a:pt x="8292" y="18704"/>
                  </a:lnTo>
                  <a:lnTo>
                    <a:pt x="10021" y="18704"/>
                  </a:lnTo>
                  <a:lnTo>
                    <a:pt x="10932" y="18685"/>
                  </a:lnTo>
                  <a:lnTo>
                    <a:pt x="11862" y="18648"/>
                  </a:lnTo>
                  <a:lnTo>
                    <a:pt x="12773" y="18592"/>
                  </a:lnTo>
                  <a:lnTo>
                    <a:pt x="13665" y="18518"/>
                  </a:lnTo>
                  <a:lnTo>
                    <a:pt x="14558" y="18425"/>
                  </a:lnTo>
                  <a:lnTo>
                    <a:pt x="15413" y="18332"/>
                  </a:lnTo>
                  <a:lnTo>
                    <a:pt x="16250" y="18202"/>
                  </a:lnTo>
                  <a:lnTo>
                    <a:pt x="17031" y="18053"/>
                  </a:lnTo>
                  <a:lnTo>
                    <a:pt x="17774" y="17886"/>
                  </a:lnTo>
                  <a:lnTo>
                    <a:pt x="18462" y="17681"/>
                  </a:lnTo>
                  <a:lnTo>
                    <a:pt x="19094" y="17477"/>
                  </a:lnTo>
                  <a:lnTo>
                    <a:pt x="19392" y="17365"/>
                  </a:lnTo>
                  <a:lnTo>
                    <a:pt x="19671" y="17235"/>
                  </a:lnTo>
                  <a:lnTo>
                    <a:pt x="19912" y="17105"/>
                  </a:lnTo>
                  <a:lnTo>
                    <a:pt x="20154" y="16975"/>
                  </a:lnTo>
                  <a:lnTo>
                    <a:pt x="20377" y="16826"/>
                  </a:lnTo>
                  <a:lnTo>
                    <a:pt x="20563" y="16677"/>
                  </a:lnTo>
                  <a:lnTo>
                    <a:pt x="20749" y="16528"/>
                  </a:lnTo>
                  <a:lnTo>
                    <a:pt x="20898" y="16361"/>
                  </a:lnTo>
                  <a:lnTo>
                    <a:pt x="20972" y="16268"/>
                  </a:lnTo>
                  <a:lnTo>
                    <a:pt x="21028" y="16138"/>
                  </a:lnTo>
                  <a:lnTo>
                    <a:pt x="21084" y="16008"/>
                  </a:lnTo>
                  <a:lnTo>
                    <a:pt x="21139" y="15841"/>
                  </a:lnTo>
                  <a:lnTo>
                    <a:pt x="21232" y="15450"/>
                  </a:lnTo>
                  <a:lnTo>
                    <a:pt x="21307" y="14985"/>
                  </a:lnTo>
                  <a:lnTo>
                    <a:pt x="21362" y="14465"/>
                  </a:lnTo>
                  <a:lnTo>
                    <a:pt x="21381" y="13870"/>
                  </a:lnTo>
                  <a:lnTo>
                    <a:pt x="21400" y="13238"/>
                  </a:lnTo>
                  <a:lnTo>
                    <a:pt x="21418" y="12568"/>
                  </a:lnTo>
                  <a:lnTo>
                    <a:pt x="21400" y="11564"/>
                  </a:lnTo>
                  <a:lnTo>
                    <a:pt x="21381" y="10542"/>
                  </a:lnTo>
                  <a:lnTo>
                    <a:pt x="21325" y="9445"/>
                  </a:lnTo>
                  <a:lnTo>
                    <a:pt x="21269" y="8367"/>
                  </a:lnTo>
                  <a:lnTo>
                    <a:pt x="21158" y="6266"/>
                  </a:lnTo>
                  <a:lnTo>
                    <a:pt x="21046" y="4388"/>
                  </a:lnTo>
                  <a:lnTo>
                    <a:pt x="20991" y="3607"/>
                  </a:lnTo>
                  <a:lnTo>
                    <a:pt x="20972" y="2938"/>
                  </a:lnTo>
                  <a:lnTo>
                    <a:pt x="20953" y="1692"/>
                  </a:lnTo>
                  <a:lnTo>
                    <a:pt x="20953" y="0"/>
                  </a:lnTo>
                  <a:close/>
                </a:path>
              </a:pathLst>
            </a:custGeom>
            <a:solidFill>
              <a:srgbClr val="2150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29"/>
            <p:cNvSpPr/>
            <p:nvPr/>
          </p:nvSpPr>
          <p:spPr>
            <a:xfrm>
              <a:off x="3825550" y="4654175"/>
              <a:ext cx="535475" cy="467600"/>
            </a:xfrm>
            <a:custGeom>
              <a:rect b="b" l="l" r="r" t="t"/>
              <a:pathLst>
                <a:path extrusionOk="0" fill="none" h="18704" w="21419">
                  <a:moveTo>
                    <a:pt x="20953" y="0"/>
                  </a:moveTo>
                  <a:lnTo>
                    <a:pt x="20953" y="0"/>
                  </a:lnTo>
                  <a:lnTo>
                    <a:pt x="20935" y="428"/>
                  </a:lnTo>
                  <a:lnTo>
                    <a:pt x="20879" y="1246"/>
                  </a:lnTo>
                  <a:lnTo>
                    <a:pt x="20767" y="2399"/>
                  </a:lnTo>
                  <a:lnTo>
                    <a:pt x="20600" y="3812"/>
                  </a:lnTo>
                  <a:lnTo>
                    <a:pt x="20489" y="4592"/>
                  </a:lnTo>
                  <a:lnTo>
                    <a:pt x="20358" y="5429"/>
                  </a:lnTo>
                  <a:lnTo>
                    <a:pt x="20210" y="6284"/>
                  </a:lnTo>
                  <a:lnTo>
                    <a:pt x="20042" y="7177"/>
                  </a:lnTo>
                  <a:lnTo>
                    <a:pt x="19838" y="8088"/>
                  </a:lnTo>
                  <a:lnTo>
                    <a:pt x="19615" y="8999"/>
                  </a:lnTo>
                  <a:lnTo>
                    <a:pt x="19373" y="9910"/>
                  </a:lnTo>
                  <a:lnTo>
                    <a:pt x="19094" y="10802"/>
                  </a:lnTo>
                  <a:lnTo>
                    <a:pt x="19094" y="10802"/>
                  </a:lnTo>
                  <a:lnTo>
                    <a:pt x="18945" y="11248"/>
                  </a:lnTo>
                  <a:lnTo>
                    <a:pt x="18778" y="11657"/>
                  </a:lnTo>
                  <a:lnTo>
                    <a:pt x="18611" y="12029"/>
                  </a:lnTo>
                  <a:lnTo>
                    <a:pt x="18443" y="12364"/>
                  </a:lnTo>
                  <a:lnTo>
                    <a:pt x="18258" y="12661"/>
                  </a:lnTo>
                  <a:lnTo>
                    <a:pt x="18053" y="12940"/>
                  </a:lnTo>
                  <a:lnTo>
                    <a:pt x="17867" y="13182"/>
                  </a:lnTo>
                  <a:lnTo>
                    <a:pt x="17663" y="13386"/>
                  </a:lnTo>
                  <a:lnTo>
                    <a:pt x="17458" y="13572"/>
                  </a:lnTo>
                  <a:lnTo>
                    <a:pt x="17235" y="13740"/>
                  </a:lnTo>
                  <a:lnTo>
                    <a:pt x="17031" y="13888"/>
                  </a:lnTo>
                  <a:lnTo>
                    <a:pt x="16807" y="14000"/>
                  </a:lnTo>
                  <a:lnTo>
                    <a:pt x="16584" y="14112"/>
                  </a:lnTo>
                  <a:lnTo>
                    <a:pt x="16361" y="14204"/>
                  </a:lnTo>
                  <a:lnTo>
                    <a:pt x="16138" y="14260"/>
                  </a:lnTo>
                  <a:lnTo>
                    <a:pt x="15896" y="14335"/>
                  </a:lnTo>
                  <a:lnTo>
                    <a:pt x="15432" y="14428"/>
                  </a:lnTo>
                  <a:lnTo>
                    <a:pt x="14967" y="14483"/>
                  </a:lnTo>
                  <a:lnTo>
                    <a:pt x="14056" y="14595"/>
                  </a:lnTo>
                  <a:lnTo>
                    <a:pt x="13591" y="14669"/>
                  </a:lnTo>
                  <a:lnTo>
                    <a:pt x="13368" y="14725"/>
                  </a:lnTo>
                  <a:lnTo>
                    <a:pt x="13163" y="14799"/>
                  </a:lnTo>
                  <a:lnTo>
                    <a:pt x="12940" y="14874"/>
                  </a:lnTo>
                  <a:lnTo>
                    <a:pt x="12736" y="14967"/>
                  </a:lnTo>
                  <a:lnTo>
                    <a:pt x="12531" y="15060"/>
                  </a:lnTo>
                  <a:lnTo>
                    <a:pt x="12327" y="15190"/>
                  </a:lnTo>
                  <a:lnTo>
                    <a:pt x="12327" y="15190"/>
                  </a:lnTo>
                  <a:lnTo>
                    <a:pt x="12178" y="15283"/>
                  </a:lnTo>
                  <a:lnTo>
                    <a:pt x="12011" y="15376"/>
                  </a:lnTo>
                  <a:lnTo>
                    <a:pt x="11639" y="15543"/>
                  </a:lnTo>
                  <a:lnTo>
                    <a:pt x="11230" y="15692"/>
                  </a:lnTo>
                  <a:lnTo>
                    <a:pt x="10784" y="15803"/>
                  </a:lnTo>
                  <a:lnTo>
                    <a:pt x="10319" y="15878"/>
                  </a:lnTo>
                  <a:lnTo>
                    <a:pt x="9835" y="15952"/>
                  </a:lnTo>
                  <a:lnTo>
                    <a:pt x="9315" y="15989"/>
                  </a:lnTo>
                  <a:lnTo>
                    <a:pt x="8794" y="15989"/>
                  </a:lnTo>
                  <a:lnTo>
                    <a:pt x="8794" y="15989"/>
                  </a:lnTo>
                  <a:lnTo>
                    <a:pt x="8367" y="15989"/>
                  </a:lnTo>
                  <a:lnTo>
                    <a:pt x="7920" y="15952"/>
                  </a:lnTo>
                  <a:lnTo>
                    <a:pt x="7474" y="15915"/>
                  </a:lnTo>
                  <a:lnTo>
                    <a:pt x="7047" y="15878"/>
                  </a:lnTo>
                  <a:lnTo>
                    <a:pt x="6619" y="15803"/>
                  </a:lnTo>
                  <a:lnTo>
                    <a:pt x="6191" y="15729"/>
                  </a:lnTo>
                  <a:lnTo>
                    <a:pt x="5764" y="15617"/>
                  </a:lnTo>
                  <a:lnTo>
                    <a:pt x="5373" y="15525"/>
                  </a:lnTo>
                  <a:lnTo>
                    <a:pt x="4983" y="15394"/>
                  </a:lnTo>
                  <a:lnTo>
                    <a:pt x="4611" y="15264"/>
                  </a:lnTo>
                  <a:lnTo>
                    <a:pt x="4258" y="15116"/>
                  </a:lnTo>
                  <a:lnTo>
                    <a:pt x="3923" y="14948"/>
                  </a:lnTo>
                  <a:lnTo>
                    <a:pt x="3607" y="14781"/>
                  </a:lnTo>
                  <a:lnTo>
                    <a:pt x="3328" y="14595"/>
                  </a:lnTo>
                  <a:lnTo>
                    <a:pt x="3087" y="14390"/>
                  </a:lnTo>
                  <a:lnTo>
                    <a:pt x="2863" y="14186"/>
                  </a:lnTo>
                  <a:lnTo>
                    <a:pt x="2863" y="14186"/>
                  </a:lnTo>
                  <a:lnTo>
                    <a:pt x="2715" y="14000"/>
                  </a:lnTo>
                  <a:lnTo>
                    <a:pt x="2566" y="13777"/>
                  </a:lnTo>
                  <a:lnTo>
                    <a:pt x="2417" y="13517"/>
                  </a:lnTo>
                  <a:lnTo>
                    <a:pt x="2269" y="13219"/>
                  </a:lnTo>
                  <a:lnTo>
                    <a:pt x="2120" y="12884"/>
                  </a:lnTo>
                  <a:lnTo>
                    <a:pt x="1990" y="12531"/>
                  </a:lnTo>
                  <a:lnTo>
                    <a:pt x="1711" y="11750"/>
                  </a:lnTo>
                  <a:lnTo>
                    <a:pt x="1469" y="10895"/>
                  </a:lnTo>
                  <a:lnTo>
                    <a:pt x="1227" y="10003"/>
                  </a:lnTo>
                  <a:lnTo>
                    <a:pt x="1004" y="9073"/>
                  </a:lnTo>
                  <a:lnTo>
                    <a:pt x="818" y="8144"/>
                  </a:lnTo>
                  <a:lnTo>
                    <a:pt x="632" y="7233"/>
                  </a:lnTo>
                  <a:lnTo>
                    <a:pt x="484" y="6359"/>
                  </a:lnTo>
                  <a:lnTo>
                    <a:pt x="223" y="4834"/>
                  </a:lnTo>
                  <a:lnTo>
                    <a:pt x="56" y="3756"/>
                  </a:lnTo>
                  <a:lnTo>
                    <a:pt x="0" y="3310"/>
                  </a:lnTo>
                  <a:lnTo>
                    <a:pt x="0" y="3310"/>
                  </a:lnTo>
                  <a:lnTo>
                    <a:pt x="19" y="5262"/>
                  </a:lnTo>
                  <a:lnTo>
                    <a:pt x="38" y="6266"/>
                  </a:lnTo>
                  <a:lnTo>
                    <a:pt x="75" y="7270"/>
                  </a:lnTo>
                  <a:lnTo>
                    <a:pt x="112" y="8236"/>
                  </a:lnTo>
                  <a:lnTo>
                    <a:pt x="168" y="9147"/>
                  </a:lnTo>
                  <a:lnTo>
                    <a:pt x="242" y="9984"/>
                  </a:lnTo>
                  <a:lnTo>
                    <a:pt x="335" y="10746"/>
                  </a:lnTo>
                  <a:lnTo>
                    <a:pt x="335" y="10746"/>
                  </a:lnTo>
                  <a:lnTo>
                    <a:pt x="372" y="11100"/>
                  </a:lnTo>
                  <a:lnTo>
                    <a:pt x="409" y="11471"/>
                  </a:lnTo>
                  <a:lnTo>
                    <a:pt x="428" y="12215"/>
                  </a:lnTo>
                  <a:lnTo>
                    <a:pt x="428" y="12215"/>
                  </a:lnTo>
                  <a:lnTo>
                    <a:pt x="409" y="12680"/>
                  </a:lnTo>
                  <a:lnTo>
                    <a:pt x="409" y="12680"/>
                  </a:lnTo>
                  <a:lnTo>
                    <a:pt x="409" y="13201"/>
                  </a:lnTo>
                  <a:lnTo>
                    <a:pt x="409" y="13201"/>
                  </a:lnTo>
                  <a:lnTo>
                    <a:pt x="428" y="13665"/>
                  </a:lnTo>
                  <a:lnTo>
                    <a:pt x="447" y="14149"/>
                  </a:lnTo>
                  <a:lnTo>
                    <a:pt x="484" y="14614"/>
                  </a:lnTo>
                  <a:lnTo>
                    <a:pt x="540" y="15078"/>
                  </a:lnTo>
                  <a:lnTo>
                    <a:pt x="651" y="15525"/>
                  </a:lnTo>
                  <a:lnTo>
                    <a:pt x="707" y="15748"/>
                  </a:lnTo>
                  <a:lnTo>
                    <a:pt x="781" y="15952"/>
                  </a:lnTo>
                  <a:lnTo>
                    <a:pt x="874" y="16157"/>
                  </a:lnTo>
                  <a:lnTo>
                    <a:pt x="986" y="16361"/>
                  </a:lnTo>
                  <a:lnTo>
                    <a:pt x="1097" y="16566"/>
                  </a:lnTo>
                  <a:lnTo>
                    <a:pt x="1227" y="16752"/>
                  </a:lnTo>
                  <a:lnTo>
                    <a:pt x="1358" y="16938"/>
                  </a:lnTo>
                  <a:lnTo>
                    <a:pt x="1525" y="17123"/>
                  </a:lnTo>
                  <a:lnTo>
                    <a:pt x="1711" y="17291"/>
                  </a:lnTo>
                  <a:lnTo>
                    <a:pt x="1897" y="17458"/>
                  </a:lnTo>
                  <a:lnTo>
                    <a:pt x="2120" y="17607"/>
                  </a:lnTo>
                  <a:lnTo>
                    <a:pt x="2343" y="17756"/>
                  </a:lnTo>
                  <a:lnTo>
                    <a:pt x="2603" y="17886"/>
                  </a:lnTo>
                  <a:lnTo>
                    <a:pt x="2882" y="18016"/>
                  </a:lnTo>
                  <a:lnTo>
                    <a:pt x="3180" y="18127"/>
                  </a:lnTo>
                  <a:lnTo>
                    <a:pt x="3496" y="18239"/>
                  </a:lnTo>
                  <a:lnTo>
                    <a:pt x="3849" y="18332"/>
                  </a:lnTo>
                  <a:lnTo>
                    <a:pt x="4221" y="18406"/>
                  </a:lnTo>
                  <a:lnTo>
                    <a:pt x="4611" y="18481"/>
                  </a:lnTo>
                  <a:lnTo>
                    <a:pt x="5039" y="18536"/>
                  </a:lnTo>
                  <a:lnTo>
                    <a:pt x="5485" y="18592"/>
                  </a:lnTo>
                  <a:lnTo>
                    <a:pt x="5968" y="18629"/>
                  </a:lnTo>
                  <a:lnTo>
                    <a:pt x="5968" y="18629"/>
                  </a:lnTo>
                  <a:lnTo>
                    <a:pt x="7493" y="18685"/>
                  </a:lnTo>
                  <a:lnTo>
                    <a:pt x="8292" y="18704"/>
                  </a:lnTo>
                  <a:lnTo>
                    <a:pt x="9110" y="18704"/>
                  </a:lnTo>
                  <a:lnTo>
                    <a:pt x="9110" y="18704"/>
                  </a:lnTo>
                  <a:lnTo>
                    <a:pt x="10021" y="18704"/>
                  </a:lnTo>
                  <a:lnTo>
                    <a:pt x="10932" y="18685"/>
                  </a:lnTo>
                  <a:lnTo>
                    <a:pt x="11862" y="18648"/>
                  </a:lnTo>
                  <a:lnTo>
                    <a:pt x="12773" y="18592"/>
                  </a:lnTo>
                  <a:lnTo>
                    <a:pt x="13665" y="18518"/>
                  </a:lnTo>
                  <a:lnTo>
                    <a:pt x="14558" y="18425"/>
                  </a:lnTo>
                  <a:lnTo>
                    <a:pt x="15413" y="18332"/>
                  </a:lnTo>
                  <a:lnTo>
                    <a:pt x="16250" y="18202"/>
                  </a:lnTo>
                  <a:lnTo>
                    <a:pt x="17031" y="18053"/>
                  </a:lnTo>
                  <a:lnTo>
                    <a:pt x="17774" y="17886"/>
                  </a:lnTo>
                  <a:lnTo>
                    <a:pt x="18462" y="17681"/>
                  </a:lnTo>
                  <a:lnTo>
                    <a:pt x="19094" y="17477"/>
                  </a:lnTo>
                  <a:lnTo>
                    <a:pt x="19392" y="17365"/>
                  </a:lnTo>
                  <a:lnTo>
                    <a:pt x="19671" y="17235"/>
                  </a:lnTo>
                  <a:lnTo>
                    <a:pt x="19912" y="17105"/>
                  </a:lnTo>
                  <a:lnTo>
                    <a:pt x="20154" y="16975"/>
                  </a:lnTo>
                  <a:lnTo>
                    <a:pt x="20377" y="16826"/>
                  </a:lnTo>
                  <a:lnTo>
                    <a:pt x="20563" y="16677"/>
                  </a:lnTo>
                  <a:lnTo>
                    <a:pt x="20749" y="16528"/>
                  </a:lnTo>
                  <a:lnTo>
                    <a:pt x="20898" y="16361"/>
                  </a:lnTo>
                  <a:lnTo>
                    <a:pt x="20898" y="16361"/>
                  </a:lnTo>
                  <a:lnTo>
                    <a:pt x="20972" y="16268"/>
                  </a:lnTo>
                  <a:lnTo>
                    <a:pt x="21028" y="16138"/>
                  </a:lnTo>
                  <a:lnTo>
                    <a:pt x="21084" y="16008"/>
                  </a:lnTo>
                  <a:lnTo>
                    <a:pt x="21139" y="15841"/>
                  </a:lnTo>
                  <a:lnTo>
                    <a:pt x="21232" y="15450"/>
                  </a:lnTo>
                  <a:lnTo>
                    <a:pt x="21307" y="14985"/>
                  </a:lnTo>
                  <a:lnTo>
                    <a:pt x="21362" y="14465"/>
                  </a:lnTo>
                  <a:lnTo>
                    <a:pt x="21381" y="13870"/>
                  </a:lnTo>
                  <a:lnTo>
                    <a:pt x="21400" y="13238"/>
                  </a:lnTo>
                  <a:lnTo>
                    <a:pt x="21418" y="12568"/>
                  </a:lnTo>
                  <a:lnTo>
                    <a:pt x="21418" y="12568"/>
                  </a:lnTo>
                  <a:lnTo>
                    <a:pt x="21400" y="11564"/>
                  </a:lnTo>
                  <a:lnTo>
                    <a:pt x="21381" y="10542"/>
                  </a:lnTo>
                  <a:lnTo>
                    <a:pt x="21381" y="10542"/>
                  </a:lnTo>
                  <a:lnTo>
                    <a:pt x="21325" y="9445"/>
                  </a:lnTo>
                  <a:lnTo>
                    <a:pt x="21269" y="8367"/>
                  </a:lnTo>
                  <a:lnTo>
                    <a:pt x="21158" y="6266"/>
                  </a:lnTo>
                  <a:lnTo>
                    <a:pt x="21046" y="4388"/>
                  </a:lnTo>
                  <a:lnTo>
                    <a:pt x="20991" y="3607"/>
                  </a:lnTo>
                  <a:lnTo>
                    <a:pt x="20972" y="2938"/>
                  </a:lnTo>
                  <a:lnTo>
                    <a:pt x="20972" y="2938"/>
                  </a:lnTo>
                  <a:lnTo>
                    <a:pt x="20953" y="1692"/>
                  </a:lnTo>
                  <a:lnTo>
                    <a:pt x="20953" y="0"/>
                  </a:lnTo>
                  <a:lnTo>
                    <a:pt x="209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29"/>
            <p:cNvSpPr/>
            <p:nvPr/>
          </p:nvSpPr>
          <p:spPr>
            <a:xfrm>
              <a:off x="3633575" y="4505425"/>
              <a:ext cx="208725" cy="201750"/>
            </a:xfrm>
            <a:custGeom>
              <a:rect b="b" l="l" r="r" t="t"/>
              <a:pathLst>
                <a:path extrusionOk="0" h="8070" w="8349">
                  <a:moveTo>
                    <a:pt x="8349" y="1"/>
                  </a:moveTo>
                  <a:lnTo>
                    <a:pt x="8274" y="243"/>
                  </a:lnTo>
                  <a:lnTo>
                    <a:pt x="8051" y="837"/>
                  </a:lnTo>
                  <a:lnTo>
                    <a:pt x="7902" y="1246"/>
                  </a:lnTo>
                  <a:lnTo>
                    <a:pt x="7698" y="1693"/>
                  </a:lnTo>
                  <a:lnTo>
                    <a:pt x="7475" y="2176"/>
                  </a:lnTo>
                  <a:lnTo>
                    <a:pt x="7215" y="2678"/>
                  </a:lnTo>
                  <a:lnTo>
                    <a:pt x="6917" y="3180"/>
                  </a:lnTo>
                  <a:lnTo>
                    <a:pt x="6582" y="3663"/>
                  </a:lnTo>
                  <a:lnTo>
                    <a:pt x="6396" y="3887"/>
                  </a:lnTo>
                  <a:lnTo>
                    <a:pt x="6211" y="4110"/>
                  </a:lnTo>
                  <a:lnTo>
                    <a:pt x="6025" y="4333"/>
                  </a:lnTo>
                  <a:lnTo>
                    <a:pt x="5820" y="4519"/>
                  </a:lnTo>
                  <a:lnTo>
                    <a:pt x="5597" y="4705"/>
                  </a:lnTo>
                  <a:lnTo>
                    <a:pt x="5374" y="4872"/>
                  </a:lnTo>
                  <a:lnTo>
                    <a:pt x="5151" y="5021"/>
                  </a:lnTo>
                  <a:lnTo>
                    <a:pt x="4909" y="5151"/>
                  </a:lnTo>
                  <a:lnTo>
                    <a:pt x="4667" y="5262"/>
                  </a:lnTo>
                  <a:lnTo>
                    <a:pt x="4426" y="5337"/>
                  </a:lnTo>
                  <a:lnTo>
                    <a:pt x="4165" y="5392"/>
                  </a:lnTo>
                  <a:lnTo>
                    <a:pt x="3887" y="5430"/>
                  </a:lnTo>
                  <a:lnTo>
                    <a:pt x="3422" y="5430"/>
                  </a:lnTo>
                  <a:lnTo>
                    <a:pt x="3180" y="5411"/>
                  </a:lnTo>
                  <a:lnTo>
                    <a:pt x="2752" y="5337"/>
                  </a:lnTo>
                  <a:lnTo>
                    <a:pt x="2343" y="5244"/>
                  </a:lnTo>
                  <a:lnTo>
                    <a:pt x="1972" y="5114"/>
                  </a:lnTo>
                  <a:lnTo>
                    <a:pt x="1656" y="4965"/>
                  </a:lnTo>
                  <a:lnTo>
                    <a:pt x="1358" y="4798"/>
                  </a:lnTo>
                  <a:lnTo>
                    <a:pt x="1098" y="4612"/>
                  </a:lnTo>
                  <a:lnTo>
                    <a:pt x="856" y="4426"/>
                  </a:lnTo>
                  <a:lnTo>
                    <a:pt x="652" y="4240"/>
                  </a:lnTo>
                  <a:lnTo>
                    <a:pt x="484" y="4054"/>
                  </a:lnTo>
                  <a:lnTo>
                    <a:pt x="336" y="3887"/>
                  </a:lnTo>
                  <a:lnTo>
                    <a:pt x="224" y="3719"/>
                  </a:lnTo>
                  <a:lnTo>
                    <a:pt x="57" y="3459"/>
                  </a:lnTo>
                  <a:lnTo>
                    <a:pt x="1" y="3347"/>
                  </a:lnTo>
                  <a:lnTo>
                    <a:pt x="131" y="3645"/>
                  </a:lnTo>
                  <a:lnTo>
                    <a:pt x="261" y="3961"/>
                  </a:lnTo>
                  <a:lnTo>
                    <a:pt x="429" y="4277"/>
                  </a:lnTo>
                  <a:lnTo>
                    <a:pt x="596" y="4612"/>
                  </a:lnTo>
                  <a:lnTo>
                    <a:pt x="800" y="4928"/>
                  </a:lnTo>
                  <a:lnTo>
                    <a:pt x="1023" y="5244"/>
                  </a:lnTo>
                  <a:lnTo>
                    <a:pt x="1265" y="5578"/>
                  </a:lnTo>
                  <a:lnTo>
                    <a:pt x="1544" y="5894"/>
                  </a:lnTo>
                  <a:lnTo>
                    <a:pt x="1841" y="6192"/>
                  </a:lnTo>
                  <a:lnTo>
                    <a:pt x="2158" y="6508"/>
                  </a:lnTo>
                  <a:lnTo>
                    <a:pt x="2511" y="6787"/>
                  </a:lnTo>
                  <a:lnTo>
                    <a:pt x="2901" y="7084"/>
                  </a:lnTo>
                  <a:lnTo>
                    <a:pt x="3310" y="7345"/>
                  </a:lnTo>
                  <a:lnTo>
                    <a:pt x="3756" y="7605"/>
                  </a:lnTo>
                  <a:lnTo>
                    <a:pt x="4240" y="7847"/>
                  </a:lnTo>
                  <a:lnTo>
                    <a:pt x="4742" y="8070"/>
                  </a:lnTo>
                  <a:lnTo>
                    <a:pt x="7735" y="4853"/>
                  </a:lnTo>
                  <a:lnTo>
                    <a:pt x="7735" y="4835"/>
                  </a:lnTo>
                  <a:lnTo>
                    <a:pt x="8349" y="1"/>
                  </a:lnTo>
                  <a:close/>
                </a:path>
              </a:pathLst>
            </a:custGeom>
            <a:solidFill>
              <a:srgbClr val="2150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29"/>
            <p:cNvSpPr/>
            <p:nvPr/>
          </p:nvSpPr>
          <p:spPr>
            <a:xfrm>
              <a:off x="3633575" y="4505425"/>
              <a:ext cx="208725" cy="201750"/>
            </a:xfrm>
            <a:custGeom>
              <a:rect b="b" l="l" r="r" t="t"/>
              <a:pathLst>
                <a:path extrusionOk="0" fill="none" h="8070" w="8349">
                  <a:moveTo>
                    <a:pt x="8349" y="1"/>
                  </a:moveTo>
                  <a:lnTo>
                    <a:pt x="8349" y="1"/>
                  </a:lnTo>
                  <a:lnTo>
                    <a:pt x="8274" y="243"/>
                  </a:lnTo>
                  <a:lnTo>
                    <a:pt x="8051" y="837"/>
                  </a:lnTo>
                  <a:lnTo>
                    <a:pt x="7902" y="1246"/>
                  </a:lnTo>
                  <a:lnTo>
                    <a:pt x="7698" y="1693"/>
                  </a:lnTo>
                  <a:lnTo>
                    <a:pt x="7475" y="2176"/>
                  </a:lnTo>
                  <a:lnTo>
                    <a:pt x="7215" y="2678"/>
                  </a:lnTo>
                  <a:lnTo>
                    <a:pt x="6917" y="3180"/>
                  </a:lnTo>
                  <a:lnTo>
                    <a:pt x="6582" y="3663"/>
                  </a:lnTo>
                  <a:lnTo>
                    <a:pt x="6396" y="3887"/>
                  </a:lnTo>
                  <a:lnTo>
                    <a:pt x="6211" y="4110"/>
                  </a:lnTo>
                  <a:lnTo>
                    <a:pt x="6025" y="4333"/>
                  </a:lnTo>
                  <a:lnTo>
                    <a:pt x="5820" y="4519"/>
                  </a:lnTo>
                  <a:lnTo>
                    <a:pt x="5597" y="4705"/>
                  </a:lnTo>
                  <a:lnTo>
                    <a:pt x="5374" y="4872"/>
                  </a:lnTo>
                  <a:lnTo>
                    <a:pt x="5151" y="5021"/>
                  </a:lnTo>
                  <a:lnTo>
                    <a:pt x="4909" y="5151"/>
                  </a:lnTo>
                  <a:lnTo>
                    <a:pt x="4667" y="5262"/>
                  </a:lnTo>
                  <a:lnTo>
                    <a:pt x="4426" y="5337"/>
                  </a:lnTo>
                  <a:lnTo>
                    <a:pt x="4165" y="5392"/>
                  </a:lnTo>
                  <a:lnTo>
                    <a:pt x="3887" y="5430"/>
                  </a:lnTo>
                  <a:lnTo>
                    <a:pt x="3887" y="5430"/>
                  </a:lnTo>
                  <a:lnTo>
                    <a:pt x="3663" y="5430"/>
                  </a:lnTo>
                  <a:lnTo>
                    <a:pt x="3663" y="5430"/>
                  </a:lnTo>
                  <a:lnTo>
                    <a:pt x="3422" y="5430"/>
                  </a:lnTo>
                  <a:lnTo>
                    <a:pt x="3180" y="5411"/>
                  </a:lnTo>
                  <a:lnTo>
                    <a:pt x="2752" y="5337"/>
                  </a:lnTo>
                  <a:lnTo>
                    <a:pt x="2343" y="5244"/>
                  </a:lnTo>
                  <a:lnTo>
                    <a:pt x="1972" y="5114"/>
                  </a:lnTo>
                  <a:lnTo>
                    <a:pt x="1656" y="4965"/>
                  </a:lnTo>
                  <a:lnTo>
                    <a:pt x="1358" y="4798"/>
                  </a:lnTo>
                  <a:lnTo>
                    <a:pt x="1098" y="4612"/>
                  </a:lnTo>
                  <a:lnTo>
                    <a:pt x="856" y="4426"/>
                  </a:lnTo>
                  <a:lnTo>
                    <a:pt x="652" y="4240"/>
                  </a:lnTo>
                  <a:lnTo>
                    <a:pt x="484" y="4054"/>
                  </a:lnTo>
                  <a:lnTo>
                    <a:pt x="336" y="3887"/>
                  </a:lnTo>
                  <a:lnTo>
                    <a:pt x="224" y="3719"/>
                  </a:lnTo>
                  <a:lnTo>
                    <a:pt x="57" y="3459"/>
                  </a:lnTo>
                  <a:lnTo>
                    <a:pt x="1" y="3347"/>
                  </a:lnTo>
                  <a:lnTo>
                    <a:pt x="1" y="3347"/>
                  </a:lnTo>
                  <a:lnTo>
                    <a:pt x="131" y="3645"/>
                  </a:lnTo>
                  <a:lnTo>
                    <a:pt x="261" y="3961"/>
                  </a:lnTo>
                  <a:lnTo>
                    <a:pt x="429" y="4277"/>
                  </a:lnTo>
                  <a:lnTo>
                    <a:pt x="596" y="4612"/>
                  </a:lnTo>
                  <a:lnTo>
                    <a:pt x="800" y="4928"/>
                  </a:lnTo>
                  <a:lnTo>
                    <a:pt x="1023" y="5244"/>
                  </a:lnTo>
                  <a:lnTo>
                    <a:pt x="1265" y="5578"/>
                  </a:lnTo>
                  <a:lnTo>
                    <a:pt x="1544" y="5894"/>
                  </a:lnTo>
                  <a:lnTo>
                    <a:pt x="1841" y="6192"/>
                  </a:lnTo>
                  <a:lnTo>
                    <a:pt x="2158" y="6508"/>
                  </a:lnTo>
                  <a:lnTo>
                    <a:pt x="2511" y="6787"/>
                  </a:lnTo>
                  <a:lnTo>
                    <a:pt x="2901" y="7084"/>
                  </a:lnTo>
                  <a:lnTo>
                    <a:pt x="3310" y="7345"/>
                  </a:lnTo>
                  <a:lnTo>
                    <a:pt x="3756" y="7605"/>
                  </a:lnTo>
                  <a:lnTo>
                    <a:pt x="4240" y="7847"/>
                  </a:lnTo>
                  <a:lnTo>
                    <a:pt x="4742" y="8070"/>
                  </a:lnTo>
                  <a:lnTo>
                    <a:pt x="7735" y="4853"/>
                  </a:lnTo>
                  <a:lnTo>
                    <a:pt x="7735" y="4835"/>
                  </a:lnTo>
                  <a:lnTo>
                    <a:pt x="83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29"/>
            <p:cNvSpPr/>
            <p:nvPr/>
          </p:nvSpPr>
          <p:spPr>
            <a:xfrm>
              <a:off x="3577350" y="4067600"/>
              <a:ext cx="199875" cy="350950"/>
            </a:xfrm>
            <a:custGeom>
              <a:rect b="b" l="l" r="r" t="t"/>
              <a:pathLst>
                <a:path extrusionOk="0" h="14038" w="7995">
                  <a:moveTo>
                    <a:pt x="5280" y="0"/>
                  </a:moveTo>
                  <a:lnTo>
                    <a:pt x="5039" y="56"/>
                  </a:lnTo>
                  <a:lnTo>
                    <a:pt x="4797" y="130"/>
                  </a:lnTo>
                  <a:lnTo>
                    <a:pt x="4574" y="223"/>
                  </a:lnTo>
                  <a:lnTo>
                    <a:pt x="4388" y="335"/>
                  </a:lnTo>
                  <a:lnTo>
                    <a:pt x="4221" y="465"/>
                  </a:lnTo>
                  <a:lnTo>
                    <a:pt x="4090" y="577"/>
                  </a:lnTo>
                  <a:lnTo>
                    <a:pt x="3886" y="744"/>
                  </a:lnTo>
                  <a:lnTo>
                    <a:pt x="3812" y="818"/>
                  </a:lnTo>
                  <a:lnTo>
                    <a:pt x="3923" y="874"/>
                  </a:lnTo>
                  <a:lnTo>
                    <a:pt x="4035" y="930"/>
                  </a:lnTo>
                  <a:lnTo>
                    <a:pt x="4165" y="1023"/>
                  </a:lnTo>
                  <a:lnTo>
                    <a:pt x="4295" y="1153"/>
                  </a:lnTo>
                  <a:lnTo>
                    <a:pt x="4332" y="1246"/>
                  </a:lnTo>
                  <a:lnTo>
                    <a:pt x="4388" y="1320"/>
                  </a:lnTo>
                  <a:lnTo>
                    <a:pt x="4407" y="1413"/>
                  </a:lnTo>
                  <a:lnTo>
                    <a:pt x="4425" y="1525"/>
                  </a:lnTo>
                  <a:lnTo>
                    <a:pt x="4444" y="1655"/>
                  </a:lnTo>
                  <a:lnTo>
                    <a:pt x="4425" y="1785"/>
                  </a:lnTo>
                  <a:lnTo>
                    <a:pt x="4407" y="1859"/>
                  </a:lnTo>
                  <a:lnTo>
                    <a:pt x="4351" y="1952"/>
                  </a:lnTo>
                  <a:lnTo>
                    <a:pt x="4202" y="2157"/>
                  </a:lnTo>
                  <a:lnTo>
                    <a:pt x="3998" y="2417"/>
                  </a:lnTo>
                  <a:lnTo>
                    <a:pt x="3719" y="2733"/>
                  </a:lnTo>
                  <a:lnTo>
                    <a:pt x="2770" y="3737"/>
                  </a:lnTo>
                  <a:lnTo>
                    <a:pt x="2231" y="4332"/>
                  </a:lnTo>
                  <a:lnTo>
                    <a:pt x="1711" y="4946"/>
                  </a:lnTo>
                  <a:lnTo>
                    <a:pt x="1450" y="5280"/>
                  </a:lnTo>
                  <a:lnTo>
                    <a:pt x="1209" y="5615"/>
                  </a:lnTo>
                  <a:lnTo>
                    <a:pt x="967" y="5950"/>
                  </a:lnTo>
                  <a:lnTo>
                    <a:pt x="763" y="6303"/>
                  </a:lnTo>
                  <a:lnTo>
                    <a:pt x="558" y="6656"/>
                  </a:lnTo>
                  <a:lnTo>
                    <a:pt x="391" y="6991"/>
                  </a:lnTo>
                  <a:lnTo>
                    <a:pt x="261" y="7344"/>
                  </a:lnTo>
                  <a:lnTo>
                    <a:pt x="149" y="7697"/>
                  </a:lnTo>
                  <a:lnTo>
                    <a:pt x="93" y="7958"/>
                  </a:lnTo>
                  <a:lnTo>
                    <a:pt x="56" y="8199"/>
                  </a:lnTo>
                  <a:lnTo>
                    <a:pt x="19" y="8441"/>
                  </a:lnTo>
                  <a:lnTo>
                    <a:pt x="19" y="8683"/>
                  </a:lnTo>
                  <a:lnTo>
                    <a:pt x="0" y="8924"/>
                  </a:lnTo>
                  <a:lnTo>
                    <a:pt x="19" y="9166"/>
                  </a:lnTo>
                  <a:lnTo>
                    <a:pt x="37" y="9426"/>
                  </a:lnTo>
                  <a:lnTo>
                    <a:pt x="75" y="9668"/>
                  </a:lnTo>
                  <a:lnTo>
                    <a:pt x="112" y="9910"/>
                  </a:lnTo>
                  <a:lnTo>
                    <a:pt x="168" y="10133"/>
                  </a:lnTo>
                  <a:lnTo>
                    <a:pt x="242" y="10374"/>
                  </a:lnTo>
                  <a:lnTo>
                    <a:pt x="316" y="10616"/>
                  </a:lnTo>
                  <a:lnTo>
                    <a:pt x="391" y="10839"/>
                  </a:lnTo>
                  <a:lnTo>
                    <a:pt x="502" y="11062"/>
                  </a:lnTo>
                  <a:lnTo>
                    <a:pt x="614" y="11286"/>
                  </a:lnTo>
                  <a:lnTo>
                    <a:pt x="725" y="11490"/>
                  </a:lnTo>
                  <a:lnTo>
                    <a:pt x="855" y="11713"/>
                  </a:lnTo>
                  <a:lnTo>
                    <a:pt x="986" y="11899"/>
                  </a:lnTo>
                  <a:lnTo>
                    <a:pt x="1134" y="12104"/>
                  </a:lnTo>
                  <a:lnTo>
                    <a:pt x="1302" y="12289"/>
                  </a:lnTo>
                  <a:lnTo>
                    <a:pt x="1469" y="12475"/>
                  </a:lnTo>
                  <a:lnTo>
                    <a:pt x="1636" y="12643"/>
                  </a:lnTo>
                  <a:lnTo>
                    <a:pt x="1822" y="12810"/>
                  </a:lnTo>
                  <a:lnTo>
                    <a:pt x="2008" y="12959"/>
                  </a:lnTo>
                  <a:lnTo>
                    <a:pt x="2213" y="13108"/>
                  </a:lnTo>
                  <a:lnTo>
                    <a:pt x="2417" y="13238"/>
                  </a:lnTo>
                  <a:lnTo>
                    <a:pt x="2640" y="13368"/>
                  </a:lnTo>
                  <a:lnTo>
                    <a:pt x="2863" y="13479"/>
                  </a:lnTo>
                  <a:lnTo>
                    <a:pt x="3087" y="13572"/>
                  </a:lnTo>
                  <a:lnTo>
                    <a:pt x="3328" y="13665"/>
                  </a:lnTo>
                  <a:lnTo>
                    <a:pt x="3570" y="13740"/>
                  </a:lnTo>
                  <a:lnTo>
                    <a:pt x="3830" y="13795"/>
                  </a:lnTo>
                  <a:lnTo>
                    <a:pt x="4314" y="13888"/>
                  </a:lnTo>
                  <a:lnTo>
                    <a:pt x="4778" y="13963"/>
                  </a:lnTo>
                  <a:lnTo>
                    <a:pt x="5206" y="14019"/>
                  </a:lnTo>
                  <a:lnTo>
                    <a:pt x="5578" y="14037"/>
                  </a:lnTo>
                  <a:lnTo>
                    <a:pt x="5912" y="14037"/>
                  </a:lnTo>
                  <a:lnTo>
                    <a:pt x="6210" y="14019"/>
                  </a:lnTo>
                  <a:lnTo>
                    <a:pt x="6470" y="14000"/>
                  </a:lnTo>
                  <a:lnTo>
                    <a:pt x="6656" y="13944"/>
                  </a:lnTo>
                  <a:lnTo>
                    <a:pt x="6805" y="13888"/>
                  </a:lnTo>
                  <a:lnTo>
                    <a:pt x="6898" y="13814"/>
                  </a:lnTo>
                  <a:lnTo>
                    <a:pt x="6916" y="13777"/>
                  </a:lnTo>
                  <a:lnTo>
                    <a:pt x="6916" y="13740"/>
                  </a:lnTo>
                  <a:lnTo>
                    <a:pt x="6916" y="13702"/>
                  </a:lnTo>
                  <a:lnTo>
                    <a:pt x="6898" y="13665"/>
                  </a:lnTo>
                  <a:lnTo>
                    <a:pt x="6805" y="13572"/>
                  </a:lnTo>
                  <a:lnTo>
                    <a:pt x="6638" y="13479"/>
                  </a:lnTo>
                  <a:lnTo>
                    <a:pt x="6414" y="13386"/>
                  </a:lnTo>
                  <a:lnTo>
                    <a:pt x="6098" y="13293"/>
                  </a:lnTo>
                  <a:lnTo>
                    <a:pt x="5950" y="13238"/>
                  </a:lnTo>
                  <a:lnTo>
                    <a:pt x="5801" y="13182"/>
                  </a:lnTo>
                  <a:lnTo>
                    <a:pt x="5652" y="13089"/>
                  </a:lnTo>
                  <a:lnTo>
                    <a:pt x="5541" y="12996"/>
                  </a:lnTo>
                  <a:lnTo>
                    <a:pt x="5429" y="12903"/>
                  </a:lnTo>
                  <a:lnTo>
                    <a:pt x="5318" y="12773"/>
                  </a:lnTo>
                  <a:lnTo>
                    <a:pt x="5225" y="12643"/>
                  </a:lnTo>
                  <a:lnTo>
                    <a:pt x="5150" y="12494"/>
                  </a:lnTo>
                  <a:lnTo>
                    <a:pt x="5094" y="12345"/>
                  </a:lnTo>
                  <a:lnTo>
                    <a:pt x="5039" y="12178"/>
                  </a:lnTo>
                  <a:lnTo>
                    <a:pt x="4983" y="12011"/>
                  </a:lnTo>
                  <a:lnTo>
                    <a:pt x="4946" y="11825"/>
                  </a:lnTo>
                  <a:lnTo>
                    <a:pt x="4909" y="11453"/>
                  </a:lnTo>
                  <a:lnTo>
                    <a:pt x="4927" y="11025"/>
                  </a:lnTo>
                  <a:lnTo>
                    <a:pt x="4964" y="10598"/>
                  </a:lnTo>
                  <a:lnTo>
                    <a:pt x="5039" y="10133"/>
                  </a:lnTo>
                  <a:lnTo>
                    <a:pt x="5150" y="9668"/>
                  </a:lnTo>
                  <a:lnTo>
                    <a:pt x="5299" y="9185"/>
                  </a:lnTo>
                  <a:lnTo>
                    <a:pt x="5466" y="8683"/>
                  </a:lnTo>
                  <a:lnTo>
                    <a:pt x="5671" y="8199"/>
                  </a:lnTo>
                  <a:lnTo>
                    <a:pt x="5894" y="7716"/>
                  </a:lnTo>
                  <a:lnTo>
                    <a:pt x="6154" y="7232"/>
                  </a:lnTo>
                  <a:lnTo>
                    <a:pt x="6638" y="6396"/>
                  </a:lnTo>
                  <a:lnTo>
                    <a:pt x="7084" y="5578"/>
                  </a:lnTo>
                  <a:lnTo>
                    <a:pt x="7270" y="5187"/>
                  </a:lnTo>
                  <a:lnTo>
                    <a:pt x="7456" y="4797"/>
                  </a:lnTo>
                  <a:lnTo>
                    <a:pt x="7623" y="4406"/>
                  </a:lnTo>
                  <a:lnTo>
                    <a:pt x="7753" y="4035"/>
                  </a:lnTo>
                  <a:lnTo>
                    <a:pt x="7883" y="3570"/>
                  </a:lnTo>
                  <a:lnTo>
                    <a:pt x="7920" y="3347"/>
                  </a:lnTo>
                  <a:lnTo>
                    <a:pt x="7958" y="3142"/>
                  </a:lnTo>
                  <a:lnTo>
                    <a:pt x="7976" y="2919"/>
                  </a:lnTo>
                  <a:lnTo>
                    <a:pt x="7995" y="2715"/>
                  </a:lnTo>
                  <a:lnTo>
                    <a:pt x="7976" y="2492"/>
                  </a:lnTo>
                  <a:lnTo>
                    <a:pt x="7958" y="2287"/>
                  </a:lnTo>
                  <a:lnTo>
                    <a:pt x="7920" y="2082"/>
                  </a:lnTo>
                  <a:lnTo>
                    <a:pt x="7865" y="1878"/>
                  </a:lnTo>
                  <a:lnTo>
                    <a:pt x="7790" y="1692"/>
                  </a:lnTo>
                  <a:lnTo>
                    <a:pt x="7697" y="1488"/>
                  </a:lnTo>
                  <a:lnTo>
                    <a:pt x="7586" y="1302"/>
                  </a:lnTo>
                  <a:lnTo>
                    <a:pt x="7437" y="1116"/>
                  </a:lnTo>
                  <a:lnTo>
                    <a:pt x="7288" y="930"/>
                  </a:lnTo>
                  <a:lnTo>
                    <a:pt x="7121" y="744"/>
                  </a:lnTo>
                  <a:lnTo>
                    <a:pt x="6954" y="595"/>
                  </a:lnTo>
                  <a:lnTo>
                    <a:pt x="6786" y="465"/>
                  </a:lnTo>
                  <a:lnTo>
                    <a:pt x="6619" y="353"/>
                  </a:lnTo>
                  <a:lnTo>
                    <a:pt x="6470" y="242"/>
                  </a:lnTo>
                  <a:lnTo>
                    <a:pt x="6303" y="168"/>
                  </a:lnTo>
                  <a:lnTo>
                    <a:pt x="6154" y="112"/>
                  </a:lnTo>
                  <a:lnTo>
                    <a:pt x="6005" y="56"/>
                  </a:lnTo>
                  <a:lnTo>
                    <a:pt x="5838" y="19"/>
                  </a:lnTo>
                  <a:lnTo>
                    <a:pt x="57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29"/>
            <p:cNvSpPr/>
            <p:nvPr/>
          </p:nvSpPr>
          <p:spPr>
            <a:xfrm>
              <a:off x="3577350" y="4067600"/>
              <a:ext cx="199875" cy="350950"/>
            </a:xfrm>
            <a:custGeom>
              <a:rect b="b" l="l" r="r" t="t"/>
              <a:pathLst>
                <a:path extrusionOk="0" fill="none" h="14038" w="7995">
                  <a:moveTo>
                    <a:pt x="6154" y="7232"/>
                  </a:moveTo>
                  <a:lnTo>
                    <a:pt x="6154" y="7232"/>
                  </a:lnTo>
                  <a:lnTo>
                    <a:pt x="5894" y="7716"/>
                  </a:lnTo>
                  <a:lnTo>
                    <a:pt x="5671" y="8199"/>
                  </a:lnTo>
                  <a:lnTo>
                    <a:pt x="5466" y="8683"/>
                  </a:lnTo>
                  <a:lnTo>
                    <a:pt x="5299" y="9185"/>
                  </a:lnTo>
                  <a:lnTo>
                    <a:pt x="5150" y="9668"/>
                  </a:lnTo>
                  <a:lnTo>
                    <a:pt x="5039" y="10133"/>
                  </a:lnTo>
                  <a:lnTo>
                    <a:pt x="4964" y="10598"/>
                  </a:lnTo>
                  <a:lnTo>
                    <a:pt x="4927" y="11025"/>
                  </a:lnTo>
                  <a:lnTo>
                    <a:pt x="4909" y="11453"/>
                  </a:lnTo>
                  <a:lnTo>
                    <a:pt x="4946" y="11825"/>
                  </a:lnTo>
                  <a:lnTo>
                    <a:pt x="4983" y="12011"/>
                  </a:lnTo>
                  <a:lnTo>
                    <a:pt x="5039" y="12178"/>
                  </a:lnTo>
                  <a:lnTo>
                    <a:pt x="5094" y="12345"/>
                  </a:lnTo>
                  <a:lnTo>
                    <a:pt x="5150" y="12494"/>
                  </a:lnTo>
                  <a:lnTo>
                    <a:pt x="5225" y="12643"/>
                  </a:lnTo>
                  <a:lnTo>
                    <a:pt x="5318" y="12773"/>
                  </a:lnTo>
                  <a:lnTo>
                    <a:pt x="5429" y="12903"/>
                  </a:lnTo>
                  <a:lnTo>
                    <a:pt x="5541" y="12996"/>
                  </a:lnTo>
                  <a:lnTo>
                    <a:pt x="5652" y="13089"/>
                  </a:lnTo>
                  <a:lnTo>
                    <a:pt x="5801" y="13182"/>
                  </a:lnTo>
                  <a:lnTo>
                    <a:pt x="5950" y="13238"/>
                  </a:lnTo>
                  <a:lnTo>
                    <a:pt x="6098" y="13293"/>
                  </a:lnTo>
                  <a:lnTo>
                    <a:pt x="6098" y="13293"/>
                  </a:lnTo>
                  <a:lnTo>
                    <a:pt x="6414" y="13386"/>
                  </a:lnTo>
                  <a:lnTo>
                    <a:pt x="6638" y="13479"/>
                  </a:lnTo>
                  <a:lnTo>
                    <a:pt x="6805" y="13572"/>
                  </a:lnTo>
                  <a:lnTo>
                    <a:pt x="6898" y="13665"/>
                  </a:lnTo>
                  <a:lnTo>
                    <a:pt x="6916" y="13702"/>
                  </a:lnTo>
                  <a:lnTo>
                    <a:pt x="6916" y="13740"/>
                  </a:lnTo>
                  <a:lnTo>
                    <a:pt x="6916" y="13777"/>
                  </a:lnTo>
                  <a:lnTo>
                    <a:pt x="6898" y="13814"/>
                  </a:lnTo>
                  <a:lnTo>
                    <a:pt x="6805" y="13888"/>
                  </a:lnTo>
                  <a:lnTo>
                    <a:pt x="6656" y="13944"/>
                  </a:lnTo>
                  <a:lnTo>
                    <a:pt x="6470" y="14000"/>
                  </a:lnTo>
                  <a:lnTo>
                    <a:pt x="6210" y="14019"/>
                  </a:lnTo>
                  <a:lnTo>
                    <a:pt x="5912" y="14037"/>
                  </a:lnTo>
                  <a:lnTo>
                    <a:pt x="5578" y="14037"/>
                  </a:lnTo>
                  <a:lnTo>
                    <a:pt x="5206" y="14019"/>
                  </a:lnTo>
                  <a:lnTo>
                    <a:pt x="4778" y="13963"/>
                  </a:lnTo>
                  <a:lnTo>
                    <a:pt x="4314" y="13888"/>
                  </a:lnTo>
                  <a:lnTo>
                    <a:pt x="3830" y="13795"/>
                  </a:lnTo>
                  <a:lnTo>
                    <a:pt x="3830" y="13795"/>
                  </a:lnTo>
                  <a:lnTo>
                    <a:pt x="3570" y="13740"/>
                  </a:lnTo>
                  <a:lnTo>
                    <a:pt x="3328" y="13665"/>
                  </a:lnTo>
                  <a:lnTo>
                    <a:pt x="3087" y="13572"/>
                  </a:lnTo>
                  <a:lnTo>
                    <a:pt x="2863" y="13479"/>
                  </a:lnTo>
                  <a:lnTo>
                    <a:pt x="2640" y="13368"/>
                  </a:lnTo>
                  <a:lnTo>
                    <a:pt x="2417" y="13238"/>
                  </a:lnTo>
                  <a:lnTo>
                    <a:pt x="2213" y="13108"/>
                  </a:lnTo>
                  <a:lnTo>
                    <a:pt x="2008" y="12959"/>
                  </a:lnTo>
                  <a:lnTo>
                    <a:pt x="1822" y="12810"/>
                  </a:lnTo>
                  <a:lnTo>
                    <a:pt x="1636" y="12643"/>
                  </a:lnTo>
                  <a:lnTo>
                    <a:pt x="1469" y="12475"/>
                  </a:lnTo>
                  <a:lnTo>
                    <a:pt x="1302" y="12289"/>
                  </a:lnTo>
                  <a:lnTo>
                    <a:pt x="1134" y="12104"/>
                  </a:lnTo>
                  <a:lnTo>
                    <a:pt x="986" y="11899"/>
                  </a:lnTo>
                  <a:lnTo>
                    <a:pt x="855" y="11713"/>
                  </a:lnTo>
                  <a:lnTo>
                    <a:pt x="725" y="11490"/>
                  </a:lnTo>
                  <a:lnTo>
                    <a:pt x="614" y="11286"/>
                  </a:lnTo>
                  <a:lnTo>
                    <a:pt x="502" y="11062"/>
                  </a:lnTo>
                  <a:lnTo>
                    <a:pt x="391" y="10839"/>
                  </a:lnTo>
                  <a:lnTo>
                    <a:pt x="316" y="10616"/>
                  </a:lnTo>
                  <a:lnTo>
                    <a:pt x="242" y="10374"/>
                  </a:lnTo>
                  <a:lnTo>
                    <a:pt x="168" y="10133"/>
                  </a:lnTo>
                  <a:lnTo>
                    <a:pt x="112" y="9910"/>
                  </a:lnTo>
                  <a:lnTo>
                    <a:pt x="75" y="9668"/>
                  </a:lnTo>
                  <a:lnTo>
                    <a:pt x="37" y="9426"/>
                  </a:lnTo>
                  <a:lnTo>
                    <a:pt x="19" y="9166"/>
                  </a:lnTo>
                  <a:lnTo>
                    <a:pt x="0" y="8924"/>
                  </a:lnTo>
                  <a:lnTo>
                    <a:pt x="19" y="8683"/>
                  </a:lnTo>
                  <a:lnTo>
                    <a:pt x="19" y="8441"/>
                  </a:lnTo>
                  <a:lnTo>
                    <a:pt x="56" y="8199"/>
                  </a:lnTo>
                  <a:lnTo>
                    <a:pt x="93" y="7958"/>
                  </a:lnTo>
                  <a:lnTo>
                    <a:pt x="149" y="7697"/>
                  </a:lnTo>
                  <a:lnTo>
                    <a:pt x="149" y="7697"/>
                  </a:lnTo>
                  <a:lnTo>
                    <a:pt x="261" y="7344"/>
                  </a:lnTo>
                  <a:lnTo>
                    <a:pt x="391" y="6991"/>
                  </a:lnTo>
                  <a:lnTo>
                    <a:pt x="558" y="6656"/>
                  </a:lnTo>
                  <a:lnTo>
                    <a:pt x="763" y="6303"/>
                  </a:lnTo>
                  <a:lnTo>
                    <a:pt x="967" y="5950"/>
                  </a:lnTo>
                  <a:lnTo>
                    <a:pt x="1209" y="5615"/>
                  </a:lnTo>
                  <a:lnTo>
                    <a:pt x="1450" y="5280"/>
                  </a:lnTo>
                  <a:lnTo>
                    <a:pt x="1711" y="4946"/>
                  </a:lnTo>
                  <a:lnTo>
                    <a:pt x="2231" y="4332"/>
                  </a:lnTo>
                  <a:lnTo>
                    <a:pt x="2770" y="3737"/>
                  </a:lnTo>
                  <a:lnTo>
                    <a:pt x="3719" y="2733"/>
                  </a:lnTo>
                  <a:lnTo>
                    <a:pt x="3719" y="2733"/>
                  </a:lnTo>
                  <a:lnTo>
                    <a:pt x="3719" y="2733"/>
                  </a:lnTo>
                  <a:lnTo>
                    <a:pt x="3998" y="2417"/>
                  </a:lnTo>
                  <a:lnTo>
                    <a:pt x="4202" y="2157"/>
                  </a:lnTo>
                  <a:lnTo>
                    <a:pt x="4351" y="1952"/>
                  </a:lnTo>
                  <a:lnTo>
                    <a:pt x="4407" y="1859"/>
                  </a:lnTo>
                  <a:lnTo>
                    <a:pt x="4425" y="1785"/>
                  </a:lnTo>
                  <a:lnTo>
                    <a:pt x="4425" y="1785"/>
                  </a:lnTo>
                  <a:lnTo>
                    <a:pt x="4444" y="1655"/>
                  </a:lnTo>
                  <a:lnTo>
                    <a:pt x="4425" y="1525"/>
                  </a:lnTo>
                  <a:lnTo>
                    <a:pt x="4407" y="1413"/>
                  </a:lnTo>
                  <a:lnTo>
                    <a:pt x="4388" y="1320"/>
                  </a:lnTo>
                  <a:lnTo>
                    <a:pt x="4332" y="1246"/>
                  </a:lnTo>
                  <a:lnTo>
                    <a:pt x="4295" y="1153"/>
                  </a:lnTo>
                  <a:lnTo>
                    <a:pt x="4165" y="1023"/>
                  </a:lnTo>
                  <a:lnTo>
                    <a:pt x="4035" y="930"/>
                  </a:lnTo>
                  <a:lnTo>
                    <a:pt x="3923" y="874"/>
                  </a:lnTo>
                  <a:lnTo>
                    <a:pt x="3812" y="818"/>
                  </a:lnTo>
                  <a:lnTo>
                    <a:pt x="3812" y="818"/>
                  </a:lnTo>
                  <a:lnTo>
                    <a:pt x="3886" y="744"/>
                  </a:lnTo>
                  <a:lnTo>
                    <a:pt x="4090" y="577"/>
                  </a:lnTo>
                  <a:lnTo>
                    <a:pt x="4221" y="465"/>
                  </a:lnTo>
                  <a:lnTo>
                    <a:pt x="4388" y="335"/>
                  </a:lnTo>
                  <a:lnTo>
                    <a:pt x="4574" y="223"/>
                  </a:lnTo>
                  <a:lnTo>
                    <a:pt x="4797" y="130"/>
                  </a:lnTo>
                  <a:lnTo>
                    <a:pt x="5039" y="56"/>
                  </a:lnTo>
                  <a:lnTo>
                    <a:pt x="5280" y="0"/>
                  </a:lnTo>
                  <a:lnTo>
                    <a:pt x="5559" y="0"/>
                  </a:lnTo>
                  <a:lnTo>
                    <a:pt x="5708" y="0"/>
                  </a:lnTo>
                  <a:lnTo>
                    <a:pt x="5838" y="19"/>
                  </a:lnTo>
                  <a:lnTo>
                    <a:pt x="6005" y="56"/>
                  </a:lnTo>
                  <a:lnTo>
                    <a:pt x="6154" y="112"/>
                  </a:lnTo>
                  <a:lnTo>
                    <a:pt x="6303" y="168"/>
                  </a:lnTo>
                  <a:lnTo>
                    <a:pt x="6470" y="242"/>
                  </a:lnTo>
                  <a:lnTo>
                    <a:pt x="6619" y="353"/>
                  </a:lnTo>
                  <a:lnTo>
                    <a:pt x="6786" y="465"/>
                  </a:lnTo>
                  <a:lnTo>
                    <a:pt x="6954" y="595"/>
                  </a:lnTo>
                  <a:lnTo>
                    <a:pt x="7121" y="744"/>
                  </a:lnTo>
                  <a:lnTo>
                    <a:pt x="7121" y="744"/>
                  </a:lnTo>
                  <a:lnTo>
                    <a:pt x="7288" y="930"/>
                  </a:lnTo>
                  <a:lnTo>
                    <a:pt x="7437" y="1116"/>
                  </a:lnTo>
                  <a:lnTo>
                    <a:pt x="7586" y="1302"/>
                  </a:lnTo>
                  <a:lnTo>
                    <a:pt x="7697" y="1488"/>
                  </a:lnTo>
                  <a:lnTo>
                    <a:pt x="7790" y="1692"/>
                  </a:lnTo>
                  <a:lnTo>
                    <a:pt x="7865" y="1878"/>
                  </a:lnTo>
                  <a:lnTo>
                    <a:pt x="7920" y="2082"/>
                  </a:lnTo>
                  <a:lnTo>
                    <a:pt x="7958" y="2287"/>
                  </a:lnTo>
                  <a:lnTo>
                    <a:pt x="7976" y="2492"/>
                  </a:lnTo>
                  <a:lnTo>
                    <a:pt x="7995" y="2715"/>
                  </a:lnTo>
                  <a:lnTo>
                    <a:pt x="7976" y="2919"/>
                  </a:lnTo>
                  <a:lnTo>
                    <a:pt x="7958" y="3142"/>
                  </a:lnTo>
                  <a:lnTo>
                    <a:pt x="7920" y="3347"/>
                  </a:lnTo>
                  <a:lnTo>
                    <a:pt x="7883" y="3570"/>
                  </a:lnTo>
                  <a:lnTo>
                    <a:pt x="7753" y="4035"/>
                  </a:lnTo>
                  <a:lnTo>
                    <a:pt x="7753" y="4035"/>
                  </a:lnTo>
                  <a:lnTo>
                    <a:pt x="7623" y="4406"/>
                  </a:lnTo>
                  <a:lnTo>
                    <a:pt x="7456" y="4797"/>
                  </a:lnTo>
                  <a:lnTo>
                    <a:pt x="7270" y="5187"/>
                  </a:lnTo>
                  <a:lnTo>
                    <a:pt x="7084" y="5578"/>
                  </a:lnTo>
                  <a:lnTo>
                    <a:pt x="6638" y="6396"/>
                  </a:lnTo>
                  <a:lnTo>
                    <a:pt x="6154" y="723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29"/>
            <p:cNvSpPr/>
            <p:nvPr/>
          </p:nvSpPr>
          <p:spPr>
            <a:xfrm>
              <a:off x="3577350" y="4135925"/>
              <a:ext cx="193850" cy="282625"/>
            </a:xfrm>
            <a:custGeom>
              <a:rect b="b" l="l" r="r" t="t"/>
              <a:pathLst>
                <a:path extrusionOk="0" h="11305" w="7754">
                  <a:moveTo>
                    <a:pt x="3719" y="0"/>
                  </a:moveTo>
                  <a:lnTo>
                    <a:pt x="3012" y="744"/>
                  </a:lnTo>
                  <a:lnTo>
                    <a:pt x="2622" y="1153"/>
                  </a:lnTo>
                  <a:lnTo>
                    <a:pt x="2231" y="1599"/>
                  </a:lnTo>
                  <a:lnTo>
                    <a:pt x="1822" y="2064"/>
                  </a:lnTo>
                  <a:lnTo>
                    <a:pt x="1432" y="2566"/>
                  </a:lnTo>
                  <a:lnTo>
                    <a:pt x="1079" y="3068"/>
                  </a:lnTo>
                  <a:lnTo>
                    <a:pt x="744" y="3588"/>
                  </a:lnTo>
                  <a:lnTo>
                    <a:pt x="558" y="3923"/>
                  </a:lnTo>
                  <a:lnTo>
                    <a:pt x="391" y="4276"/>
                  </a:lnTo>
                  <a:lnTo>
                    <a:pt x="261" y="4630"/>
                  </a:lnTo>
                  <a:lnTo>
                    <a:pt x="149" y="4964"/>
                  </a:lnTo>
                  <a:lnTo>
                    <a:pt x="149" y="4983"/>
                  </a:lnTo>
                  <a:lnTo>
                    <a:pt x="93" y="5262"/>
                  </a:lnTo>
                  <a:lnTo>
                    <a:pt x="37" y="5559"/>
                  </a:lnTo>
                  <a:lnTo>
                    <a:pt x="19" y="5857"/>
                  </a:lnTo>
                  <a:lnTo>
                    <a:pt x="0" y="6154"/>
                  </a:lnTo>
                  <a:lnTo>
                    <a:pt x="19" y="6563"/>
                  </a:lnTo>
                  <a:lnTo>
                    <a:pt x="75" y="6972"/>
                  </a:lnTo>
                  <a:lnTo>
                    <a:pt x="168" y="7381"/>
                  </a:lnTo>
                  <a:lnTo>
                    <a:pt x="279" y="7790"/>
                  </a:lnTo>
                  <a:lnTo>
                    <a:pt x="428" y="8181"/>
                  </a:lnTo>
                  <a:lnTo>
                    <a:pt x="614" y="8553"/>
                  </a:lnTo>
                  <a:lnTo>
                    <a:pt x="818" y="8906"/>
                  </a:lnTo>
                  <a:lnTo>
                    <a:pt x="1041" y="9259"/>
                  </a:lnTo>
                  <a:lnTo>
                    <a:pt x="1320" y="9575"/>
                  </a:lnTo>
                  <a:lnTo>
                    <a:pt x="1599" y="9873"/>
                  </a:lnTo>
                  <a:lnTo>
                    <a:pt x="1915" y="10151"/>
                  </a:lnTo>
                  <a:lnTo>
                    <a:pt x="2250" y="10393"/>
                  </a:lnTo>
                  <a:lnTo>
                    <a:pt x="2622" y="10616"/>
                  </a:lnTo>
                  <a:lnTo>
                    <a:pt x="2994" y="10802"/>
                  </a:lnTo>
                  <a:lnTo>
                    <a:pt x="3403" y="10951"/>
                  </a:lnTo>
                  <a:lnTo>
                    <a:pt x="3830" y="11062"/>
                  </a:lnTo>
                  <a:lnTo>
                    <a:pt x="4388" y="11174"/>
                  </a:lnTo>
                  <a:lnTo>
                    <a:pt x="4927" y="11248"/>
                  </a:lnTo>
                  <a:lnTo>
                    <a:pt x="5392" y="11286"/>
                  </a:lnTo>
                  <a:lnTo>
                    <a:pt x="5801" y="11304"/>
                  </a:lnTo>
                  <a:lnTo>
                    <a:pt x="6061" y="11304"/>
                  </a:lnTo>
                  <a:lnTo>
                    <a:pt x="6284" y="11286"/>
                  </a:lnTo>
                  <a:lnTo>
                    <a:pt x="6470" y="11248"/>
                  </a:lnTo>
                  <a:lnTo>
                    <a:pt x="6638" y="11230"/>
                  </a:lnTo>
                  <a:lnTo>
                    <a:pt x="6749" y="11174"/>
                  </a:lnTo>
                  <a:lnTo>
                    <a:pt x="6842" y="11118"/>
                  </a:lnTo>
                  <a:lnTo>
                    <a:pt x="6898" y="11062"/>
                  </a:lnTo>
                  <a:lnTo>
                    <a:pt x="6916" y="11007"/>
                  </a:lnTo>
                  <a:lnTo>
                    <a:pt x="6916" y="10951"/>
                  </a:lnTo>
                  <a:lnTo>
                    <a:pt x="6879" y="10895"/>
                  </a:lnTo>
                  <a:lnTo>
                    <a:pt x="6805" y="10839"/>
                  </a:lnTo>
                  <a:lnTo>
                    <a:pt x="6731" y="10784"/>
                  </a:lnTo>
                  <a:lnTo>
                    <a:pt x="6619" y="10728"/>
                  </a:lnTo>
                  <a:lnTo>
                    <a:pt x="6470" y="10672"/>
                  </a:lnTo>
                  <a:lnTo>
                    <a:pt x="6098" y="10560"/>
                  </a:lnTo>
                  <a:lnTo>
                    <a:pt x="5950" y="10505"/>
                  </a:lnTo>
                  <a:lnTo>
                    <a:pt x="5820" y="10449"/>
                  </a:lnTo>
                  <a:lnTo>
                    <a:pt x="5708" y="10393"/>
                  </a:lnTo>
                  <a:lnTo>
                    <a:pt x="5596" y="10319"/>
                  </a:lnTo>
                  <a:lnTo>
                    <a:pt x="5503" y="10244"/>
                  </a:lnTo>
                  <a:lnTo>
                    <a:pt x="5411" y="10151"/>
                  </a:lnTo>
                  <a:lnTo>
                    <a:pt x="5262" y="9947"/>
                  </a:lnTo>
                  <a:lnTo>
                    <a:pt x="5132" y="9705"/>
                  </a:lnTo>
                  <a:lnTo>
                    <a:pt x="5039" y="9445"/>
                  </a:lnTo>
                  <a:lnTo>
                    <a:pt x="4964" y="9166"/>
                  </a:lnTo>
                  <a:lnTo>
                    <a:pt x="4927" y="8869"/>
                  </a:lnTo>
                  <a:lnTo>
                    <a:pt x="4909" y="8534"/>
                  </a:lnTo>
                  <a:lnTo>
                    <a:pt x="4927" y="8069"/>
                  </a:lnTo>
                  <a:lnTo>
                    <a:pt x="5001" y="7604"/>
                  </a:lnTo>
                  <a:lnTo>
                    <a:pt x="5113" y="7102"/>
                  </a:lnTo>
                  <a:lnTo>
                    <a:pt x="5243" y="6582"/>
                  </a:lnTo>
                  <a:lnTo>
                    <a:pt x="5429" y="6061"/>
                  </a:lnTo>
                  <a:lnTo>
                    <a:pt x="5634" y="5541"/>
                  </a:lnTo>
                  <a:lnTo>
                    <a:pt x="5875" y="5020"/>
                  </a:lnTo>
                  <a:lnTo>
                    <a:pt x="6154" y="4499"/>
                  </a:lnTo>
                  <a:lnTo>
                    <a:pt x="6638" y="3663"/>
                  </a:lnTo>
                  <a:lnTo>
                    <a:pt x="7084" y="2845"/>
                  </a:lnTo>
                  <a:lnTo>
                    <a:pt x="7270" y="2454"/>
                  </a:lnTo>
                  <a:lnTo>
                    <a:pt x="7456" y="2064"/>
                  </a:lnTo>
                  <a:lnTo>
                    <a:pt x="7623" y="1673"/>
                  </a:lnTo>
                  <a:lnTo>
                    <a:pt x="7753" y="1302"/>
                  </a:lnTo>
                  <a:lnTo>
                    <a:pt x="7753" y="1302"/>
                  </a:lnTo>
                  <a:lnTo>
                    <a:pt x="4667" y="6061"/>
                  </a:lnTo>
                  <a:lnTo>
                    <a:pt x="4537" y="6229"/>
                  </a:lnTo>
                  <a:lnTo>
                    <a:pt x="4407" y="6396"/>
                  </a:lnTo>
                  <a:lnTo>
                    <a:pt x="4276" y="6563"/>
                  </a:lnTo>
                  <a:lnTo>
                    <a:pt x="4128" y="6712"/>
                  </a:lnTo>
                  <a:lnTo>
                    <a:pt x="3979" y="6842"/>
                  </a:lnTo>
                  <a:lnTo>
                    <a:pt x="3830" y="6972"/>
                  </a:lnTo>
                  <a:lnTo>
                    <a:pt x="3496" y="7195"/>
                  </a:lnTo>
                  <a:lnTo>
                    <a:pt x="3161" y="7381"/>
                  </a:lnTo>
                  <a:lnTo>
                    <a:pt x="2994" y="7456"/>
                  </a:lnTo>
                  <a:lnTo>
                    <a:pt x="2826" y="7511"/>
                  </a:lnTo>
                  <a:lnTo>
                    <a:pt x="2678" y="7549"/>
                  </a:lnTo>
                  <a:lnTo>
                    <a:pt x="2510" y="7586"/>
                  </a:lnTo>
                  <a:lnTo>
                    <a:pt x="2343" y="7604"/>
                  </a:lnTo>
                  <a:lnTo>
                    <a:pt x="2045" y="7604"/>
                  </a:lnTo>
                  <a:lnTo>
                    <a:pt x="1897" y="7586"/>
                  </a:lnTo>
                  <a:lnTo>
                    <a:pt x="1748" y="7549"/>
                  </a:lnTo>
                  <a:lnTo>
                    <a:pt x="1618" y="7493"/>
                  </a:lnTo>
                  <a:lnTo>
                    <a:pt x="1506" y="7437"/>
                  </a:lnTo>
                  <a:lnTo>
                    <a:pt x="1395" y="7363"/>
                  </a:lnTo>
                  <a:lnTo>
                    <a:pt x="1283" y="7270"/>
                  </a:lnTo>
                  <a:lnTo>
                    <a:pt x="1190" y="7158"/>
                  </a:lnTo>
                  <a:lnTo>
                    <a:pt x="1116" y="7028"/>
                  </a:lnTo>
                  <a:lnTo>
                    <a:pt x="1041" y="6879"/>
                  </a:lnTo>
                  <a:lnTo>
                    <a:pt x="1004" y="6730"/>
                  </a:lnTo>
                  <a:lnTo>
                    <a:pt x="967" y="6545"/>
                  </a:lnTo>
                  <a:lnTo>
                    <a:pt x="930" y="6359"/>
                  </a:lnTo>
                  <a:lnTo>
                    <a:pt x="930" y="6154"/>
                  </a:lnTo>
                  <a:lnTo>
                    <a:pt x="948" y="5912"/>
                  </a:lnTo>
                  <a:lnTo>
                    <a:pt x="967" y="5671"/>
                  </a:lnTo>
                  <a:lnTo>
                    <a:pt x="1060" y="5169"/>
                  </a:lnTo>
                  <a:lnTo>
                    <a:pt x="1172" y="4685"/>
                  </a:lnTo>
                  <a:lnTo>
                    <a:pt x="1320" y="4221"/>
                  </a:lnTo>
                  <a:lnTo>
                    <a:pt x="1469" y="3774"/>
                  </a:lnTo>
                  <a:lnTo>
                    <a:pt x="1636" y="3347"/>
                  </a:lnTo>
                  <a:lnTo>
                    <a:pt x="1822" y="2919"/>
                  </a:lnTo>
                  <a:lnTo>
                    <a:pt x="2027" y="2547"/>
                  </a:lnTo>
                  <a:lnTo>
                    <a:pt x="2231" y="2175"/>
                  </a:lnTo>
                  <a:lnTo>
                    <a:pt x="2436" y="1822"/>
                  </a:lnTo>
                  <a:lnTo>
                    <a:pt x="2640" y="1488"/>
                  </a:lnTo>
                  <a:lnTo>
                    <a:pt x="3049" y="911"/>
                  </a:lnTo>
                  <a:lnTo>
                    <a:pt x="3421" y="409"/>
                  </a:lnTo>
                  <a:lnTo>
                    <a:pt x="37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29"/>
            <p:cNvSpPr/>
            <p:nvPr/>
          </p:nvSpPr>
          <p:spPr>
            <a:xfrm>
              <a:off x="3577350" y="4135925"/>
              <a:ext cx="193850" cy="282625"/>
            </a:xfrm>
            <a:custGeom>
              <a:rect b="b" l="l" r="r" t="t"/>
              <a:pathLst>
                <a:path extrusionOk="0" fill="none" h="11305" w="7754">
                  <a:moveTo>
                    <a:pt x="3719" y="0"/>
                  </a:moveTo>
                  <a:lnTo>
                    <a:pt x="3719" y="0"/>
                  </a:lnTo>
                  <a:lnTo>
                    <a:pt x="3012" y="744"/>
                  </a:lnTo>
                  <a:lnTo>
                    <a:pt x="2622" y="1153"/>
                  </a:lnTo>
                  <a:lnTo>
                    <a:pt x="2231" y="1599"/>
                  </a:lnTo>
                  <a:lnTo>
                    <a:pt x="1822" y="2064"/>
                  </a:lnTo>
                  <a:lnTo>
                    <a:pt x="1432" y="2566"/>
                  </a:lnTo>
                  <a:lnTo>
                    <a:pt x="1079" y="3068"/>
                  </a:lnTo>
                  <a:lnTo>
                    <a:pt x="744" y="3588"/>
                  </a:lnTo>
                  <a:lnTo>
                    <a:pt x="744" y="3588"/>
                  </a:lnTo>
                  <a:lnTo>
                    <a:pt x="558" y="3923"/>
                  </a:lnTo>
                  <a:lnTo>
                    <a:pt x="391" y="4276"/>
                  </a:lnTo>
                  <a:lnTo>
                    <a:pt x="261" y="4630"/>
                  </a:lnTo>
                  <a:lnTo>
                    <a:pt x="149" y="4964"/>
                  </a:lnTo>
                  <a:lnTo>
                    <a:pt x="149" y="4964"/>
                  </a:lnTo>
                  <a:lnTo>
                    <a:pt x="149" y="4983"/>
                  </a:lnTo>
                  <a:lnTo>
                    <a:pt x="149" y="4983"/>
                  </a:lnTo>
                  <a:lnTo>
                    <a:pt x="93" y="5262"/>
                  </a:lnTo>
                  <a:lnTo>
                    <a:pt x="37" y="5559"/>
                  </a:lnTo>
                  <a:lnTo>
                    <a:pt x="19" y="5857"/>
                  </a:lnTo>
                  <a:lnTo>
                    <a:pt x="0" y="6154"/>
                  </a:lnTo>
                  <a:lnTo>
                    <a:pt x="0" y="6154"/>
                  </a:lnTo>
                  <a:lnTo>
                    <a:pt x="19" y="6563"/>
                  </a:lnTo>
                  <a:lnTo>
                    <a:pt x="75" y="6972"/>
                  </a:lnTo>
                  <a:lnTo>
                    <a:pt x="168" y="7381"/>
                  </a:lnTo>
                  <a:lnTo>
                    <a:pt x="279" y="7790"/>
                  </a:lnTo>
                  <a:lnTo>
                    <a:pt x="428" y="8181"/>
                  </a:lnTo>
                  <a:lnTo>
                    <a:pt x="614" y="8553"/>
                  </a:lnTo>
                  <a:lnTo>
                    <a:pt x="818" y="8906"/>
                  </a:lnTo>
                  <a:lnTo>
                    <a:pt x="1041" y="9259"/>
                  </a:lnTo>
                  <a:lnTo>
                    <a:pt x="1320" y="9575"/>
                  </a:lnTo>
                  <a:lnTo>
                    <a:pt x="1599" y="9873"/>
                  </a:lnTo>
                  <a:lnTo>
                    <a:pt x="1915" y="10151"/>
                  </a:lnTo>
                  <a:lnTo>
                    <a:pt x="2250" y="10393"/>
                  </a:lnTo>
                  <a:lnTo>
                    <a:pt x="2622" y="10616"/>
                  </a:lnTo>
                  <a:lnTo>
                    <a:pt x="2994" y="10802"/>
                  </a:lnTo>
                  <a:lnTo>
                    <a:pt x="3403" y="10951"/>
                  </a:lnTo>
                  <a:lnTo>
                    <a:pt x="3830" y="11062"/>
                  </a:lnTo>
                  <a:lnTo>
                    <a:pt x="3830" y="11062"/>
                  </a:lnTo>
                  <a:lnTo>
                    <a:pt x="4388" y="11174"/>
                  </a:lnTo>
                  <a:lnTo>
                    <a:pt x="4927" y="11248"/>
                  </a:lnTo>
                  <a:lnTo>
                    <a:pt x="5392" y="11286"/>
                  </a:lnTo>
                  <a:lnTo>
                    <a:pt x="5801" y="11304"/>
                  </a:lnTo>
                  <a:lnTo>
                    <a:pt x="5801" y="11304"/>
                  </a:lnTo>
                  <a:lnTo>
                    <a:pt x="6061" y="11304"/>
                  </a:lnTo>
                  <a:lnTo>
                    <a:pt x="6284" y="11286"/>
                  </a:lnTo>
                  <a:lnTo>
                    <a:pt x="6470" y="11248"/>
                  </a:lnTo>
                  <a:lnTo>
                    <a:pt x="6638" y="11230"/>
                  </a:lnTo>
                  <a:lnTo>
                    <a:pt x="6749" y="11174"/>
                  </a:lnTo>
                  <a:lnTo>
                    <a:pt x="6842" y="11118"/>
                  </a:lnTo>
                  <a:lnTo>
                    <a:pt x="6898" y="11062"/>
                  </a:lnTo>
                  <a:lnTo>
                    <a:pt x="6916" y="11007"/>
                  </a:lnTo>
                  <a:lnTo>
                    <a:pt x="6916" y="11007"/>
                  </a:lnTo>
                  <a:lnTo>
                    <a:pt x="6916" y="10951"/>
                  </a:lnTo>
                  <a:lnTo>
                    <a:pt x="6879" y="10895"/>
                  </a:lnTo>
                  <a:lnTo>
                    <a:pt x="6805" y="10839"/>
                  </a:lnTo>
                  <a:lnTo>
                    <a:pt x="6731" y="10784"/>
                  </a:lnTo>
                  <a:lnTo>
                    <a:pt x="6619" y="10728"/>
                  </a:lnTo>
                  <a:lnTo>
                    <a:pt x="6470" y="10672"/>
                  </a:lnTo>
                  <a:lnTo>
                    <a:pt x="6098" y="10560"/>
                  </a:lnTo>
                  <a:lnTo>
                    <a:pt x="6098" y="10560"/>
                  </a:lnTo>
                  <a:lnTo>
                    <a:pt x="5950" y="10505"/>
                  </a:lnTo>
                  <a:lnTo>
                    <a:pt x="5820" y="10449"/>
                  </a:lnTo>
                  <a:lnTo>
                    <a:pt x="5820" y="10449"/>
                  </a:lnTo>
                  <a:lnTo>
                    <a:pt x="5708" y="10393"/>
                  </a:lnTo>
                  <a:lnTo>
                    <a:pt x="5596" y="10319"/>
                  </a:lnTo>
                  <a:lnTo>
                    <a:pt x="5503" y="10244"/>
                  </a:lnTo>
                  <a:lnTo>
                    <a:pt x="5411" y="10151"/>
                  </a:lnTo>
                  <a:lnTo>
                    <a:pt x="5262" y="9947"/>
                  </a:lnTo>
                  <a:lnTo>
                    <a:pt x="5132" y="9705"/>
                  </a:lnTo>
                  <a:lnTo>
                    <a:pt x="5039" y="9445"/>
                  </a:lnTo>
                  <a:lnTo>
                    <a:pt x="4964" y="9166"/>
                  </a:lnTo>
                  <a:lnTo>
                    <a:pt x="4927" y="8869"/>
                  </a:lnTo>
                  <a:lnTo>
                    <a:pt x="4909" y="8534"/>
                  </a:lnTo>
                  <a:lnTo>
                    <a:pt x="4909" y="8534"/>
                  </a:lnTo>
                  <a:lnTo>
                    <a:pt x="4927" y="8069"/>
                  </a:lnTo>
                  <a:lnTo>
                    <a:pt x="5001" y="7604"/>
                  </a:lnTo>
                  <a:lnTo>
                    <a:pt x="5113" y="7102"/>
                  </a:lnTo>
                  <a:lnTo>
                    <a:pt x="5243" y="6582"/>
                  </a:lnTo>
                  <a:lnTo>
                    <a:pt x="5429" y="6061"/>
                  </a:lnTo>
                  <a:lnTo>
                    <a:pt x="5634" y="5541"/>
                  </a:lnTo>
                  <a:lnTo>
                    <a:pt x="5875" y="5020"/>
                  </a:lnTo>
                  <a:lnTo>
                    <a:pt x="6154" y="4499"/>
                  </a:lnTo>
                  <a:lnTo>
                    <a:pt x="6154" y="4499"/>
                  </a:lnTo>
                  <a:lnTo>
                    <a:pt x="6638" y="3663"/>
                  </a:lnTo>
                  <a:lnTo>
                    <a:pt x="7084" y="2845"/>
                  </a:lnTo>
                  <a:lnTo>
                    <a:pt x="7270" y="2454"/>
                  </a:lnTo>
                  <a:lnTo>
                    <a:pt x="7456" y="2064"/>
                  </a:lnTo>
                  <a:lnTo>
                    <a:pt x="7623" y="1673"/>
                  </a:lnTo>
                  <a:lnTo>
                    <a:pt x="7753" y="1302"/>
                  </a:lnTo>
                  <a:lnTo>
                    <a:pt x="7753" y="1302"/>
                  </a:lnTo>
                  <a:lnTo>
                    <a:pt x="7753" y="1302"/>
                  </a:lnTo>
                  <a:lnTo>
                    <a:pt x="4667" y="6061"/>
                  </a:lnTo>
                  <a:lnTo>
                    <a:pt x="4667" y="6061"/>
                  </a:lnTo>
                  <a:lnTo>
                    <a:pt x="4537" y="6229"/>
                  </a:lnTo>
                  <a:lnTo>
                    <a:pt x="4407" y="6396"/>
                  </a:lnTo>
                  <a:lnTo>
                    <a:pt x="4276" y="6563"/>
                  </a:lnTo>
                  <a:lnTo>
                    <a:pt x="4128" y="6712"/>
                  </a:lnTo>
                  <a:lnTo>
                    <a:pt x="3979" y="6842"/>
                  </a:lnTo>
                  <a:lnTo>
                    <a:pt x="3830" y="6972"/>
                  </a:lnTo>
                  <a:lnTo>
                    <a:pt x="3496" y="7195"/>
                  </a:lnTo>
                  <a:lnTo>
                    <a:pt x="3161" y="7381"/>
                  </a:lnTo>
                  <a:lnTo>
                    <a:pt x="2994" y="7456"/>
                  </a:lnTo>
                  <a:lnTo>
                    <a:pt x="2826" y="7511"/>
                  </a:lnTo>
                  <a:lnTo>
                    <a:pt x="2678" y="7549"/>
                  </a:lnTo>
                  <a:lnTo>
                    <a:pt x="2510" y="7586"/>
                  </a:lnTo>
                  <a:lnTo>
                    <a:pt x="2343" y="7604"/>
                  </a:lnTo>
                  <a:lnTo>
                    <a:pt x="2194" y="7604"/>
                  </a:lnTo>
                  <a:lnTo>
                    <a:pt x="2194" y="7604"/>
                  </a:lnTo>
                  <a:lnTo>
                    <a:pt x="2045" y="7604"/>
                  </a:lnTo>
                  <a:lnTo>
                    <a:pt x="1897" y="7586"/>
                  </a:lnTo>
                  <a:lnTo>
                    <a:pt x="1748" y="7549"/>
                  </a:lnTo>
                  <a:lnTo>
                    <a:pt x="1618" y="7493"/>
                  </a:lnTo>
                  <a:lnTo>
                    <a:pt x="1506" y="7437"/>
                  </a:lnTo>
                  <a:lnTo>
                    <a:pt x="1395" y="7363"/>
                  </a:lnTo>
                  <a:lnTo>
                    <a:pt x="1283" y="7270"/>
                  </a:lnTo>
                  <a:lnTo>
                    <a:pt x="1190" y="7158"/>
                  </a:lnTo>
                  <a:lnTo>
                    <a:pt x="1116" y="7028"/>
                  </a:lnTo>
                  <a:lnTo>
                    <a:pt x="1041" y="6879"/>
                  </a:lnTo>
                  <a:lnTo>
                    <a:pt x="1004" y="6730"/>
                  </a:lnTo>
                  <a:lnTo>
                    <a:pt x="967" y="6545"/>
                  </a:lnTo>
                  <a:lnTo>
                    <a:pt x="930" y="6359"/>
                  </a:lnTo>
                  <a:lnTo>
                    <a:pt x="930" y="6154"/>
                  </a:lnTo>
                  <a:lnTo>
                    <a:pt x="948" y="5912"/>
                  </a:lnTo>
                  <a:lnTo>
                    <a:pt x="967" y="5671"/>
                  </a:lnTo>
                  <a:lnTo>
                    <a:pt x="967" y="5671"/>
                  </a:lnTo>
                  <a:lnTo>
                    <a:pt x="1060" y="5169"/>
                  </a:lnTo>
                  <a:lnTo>
                    <a:pt x="1172" y="4685"/>
                  </a:lnTo>
                  <a:lnTo>
                    <a:pt x="1320" y="4221"/>
                  </a:lnTo>
                  <a:lnTo>
                    <a:pt x="1469" y="3774"/>
                  </a:lnTo>
                  <a:lnTo>
                    <a:pt x="1636" y="3347"/>
                  </a:lnTo>
                  <a:lnTo>
                    <a:pt x="1822" y="2919"/>
                  </a:lnTo>
                  <a:lnTo>
                    <a:pt x="2027" y="2547"/>
                  </a:lnTo>
                  <a:lnTo>
                    <a:pt x="2231" y="2175"/>
                  </a:lnTo>
                  <a:lnTo>
                    <a:pt x="2436" y="1822"/>
                  </a:lnTo>
                  <a:lnTo>
                    <a:pt x="2640" y="1488"/>
                  </a:lnTo>
                  <a:lnTo>
                    <a:pt x="3049" y="911"/>
                  </a:lnTo>
                  <a:lnTo>
                    <a:pt x="3421" y="409"/>
                  </a:lnTo>
                  <a:lnTo>
                    <a:pt x="37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29"/>
            <p:cNvSpPr/>
            <p:nvPr/>
          </p:nvSpPr>
          <p:spPr>
            <a:xfrm>
              <a:off x="1381175" y="4785700"/>
              <a:ext cx="1311675" cy="205925"/>
            </a:xfrm>
            <a:custGeom>
              <a:rect b="b" l="l" r="r" t="t"/>
              <a:pathLst>
                <a:path extrusionOk="0" h="8237" w="52467">
                  <a:moveTo>
                    <a:pt x="34414" y="205"/>
                  </a:moveTo>
                  <a:lnTo>
                    <a:pt x="34433" y="540"/>
                  </a:lnTo>
                  <a:lnTo>
                    <a:pt x="34619" y="596"/>
                  </a:lnTo>
                  <a:lnTo>
                    <a:pt x="34823" y="596"/>
                  </a:lnTo>
                  <a:lnTo>
                    <a:pt x="35176" y="577"/>
                  </a:lnTo>
                  <a:lnTo>
                    <a:pt x="35623" y="540"/>
                  </a:lnTo>
                  <a:lnTo>
                    <a:pt x="36143" y="466"/>
                  </a:lnTo>
                  <a:lnTo>
                    <a:pt x="36775" y="391"/>
                  </a:lnTo>
                  <a:lnTo>
                    <a:pt x="37129" y="373"/>
                  </a:lnTo>
                  <a:lnTo>
                    <a:pt x="35790" y="280"/>
                  </a:lnTo>
                  <a:lnTo>
                    <a:pt x="34414" y="205"/>
                  </a:lnTo>
                  <a:close/>
                  <a:moveTo>
                    <a:pt x="28483" y="1"/>
                  </a:moveTo>
                  <a:lnTo>
                    <a:pt x="28204" y="280"/>
                  </a:lnTo>
                  <a:lnTo>
                    <a:pt x="27963" y="503"/>
                  </a:lnTo>
                  <a:lnTo>
                    <a:pt x="27944" y="521"/>
                  </a:lnTo>
                  <a:lnTo>
                    <a:pt x="27405" y="986"/>
                  </a:lnTo>
                  <a:lnTo>
                    <a:pt x="26866" y="1432"/>
                  </a:lnTo>
                  <a:lnTo>
                    <a:pt x="26327" y="1823"/>
                  </a:lnTo>
                  <a:lnTo>
                    <a:pt x="25769" y="2176"/>
                  </a:lnTo>
                  <a:lnTo>
                    <a:pt x="25211" y="2492"/>
                  </a:lnTo>
                  <a:lnTo>
                    <a:pt x="24653" y="2771"/>
                  </a:lnTo>
                  <a:lnTo>
                    <a:pt x="24096" y="3013"/>
                  </a:lnTo>
                  <a:lnTo>
                    <a:pt x="23538" y="3236"/>
                  </a:lnTo>
                  <a:lnTo>
                    <a:pt x="22980" y="3403"/>
                  </a:lnTo>
                  <a:lnTo>
                    <a:pt x="22422" y="3552"/>
                  </a:lnTo>
                  <a:lnTo>
                    <a:pt x="21883" y="3682"/>
                  </a:lnTo>
                  <a:lnTo>
                    <a:pt x="21325" y="3775"/>
                  </a:lnTo>
                  <a:lnTo>
                    <a:pt x="20805" y="3849"/>
                  </a:lnTo>
                  <a:lnTo>
                    <a:pt x="20284" y="3886"/>
                  </a:lnTo>
                  <a:lnTo>
                    <a:pt x="19764" y="3924"/>
                  </a:lnTo>
                  <a:lnTo>
                    <a:pt x="18723" y="3924"/>
                  </a:lnTo>
                  <a:lnTo>
                    <a:pt x="18183" y="3886"/>
                  </a:lnTo>
                  <a:lnTo>
                    <a:pt x="17681" y="3849"/>
                  </a:lnTo>
                  <a:lnTo>
                    <a:pt x="17198" y="3775"/>
                  </a:lnTo>
                  <a:lnTo>
                    <a:pt x="16733" y="3719"/>
                  </a:lnTo>
                  <a:lnTo>
                    <a:pt x="16306" y="3626"/>
                  </a:lnTo>
                  <a:lnTo>
                    <a:pt x="15525" y="3459"/>
                  </a:lnTo>
                  <a:lnTo>
                    <a:pt x="14893" y="3292"/>
                  </a:lnTo>
                  <a:lnTo>
                    <a:pt x="14391" y="3124"/>
                  </a:lnTo>
                  <a:lnTo>
                    <a:pt x="14075" y="3013"/>
                  </a:lnTo>
                  <a:lnTo>
                    <a:pt x="13926" y="2957"/>
                  </a:lnTo>
                  <a:lnTo>
                    <a:pt x="13498" y="2883"/>
                  </a:lnTo>
                  <a:lnTo>
                    <a:pt x="13108" y="2771"/>
                  </a:lnTo>
                  <a:lnTo>
                    <a:pt x="12773" y="2641"/>
                  </a:lnTo>
                  <a:lnTo>
                    <a:pt x="12624" y="2585"/>
                  </a:lnTo>
                  <a:lnTo>
                    <a:pt x="12476" y="2492"/>
                  </a:lnTo>
                  <a:lnTo>
                    <a:pt x="12364" y="2418"/>
                  </a:lnTo>
                  <a:lnTo>
                    <a:pt x="12253" y="2269"/>
                  </a:lnTo>
                  <a:lnTo>
                    <a:pt x="12141" y="2102"/>
                  </a:lnTo>
                  <a:lnTo>
                    <a:pt x="12048" y="1897"/>
                  </a:lnTo>
                  <a:lnTo>
                    <a:pt x="11937" y="1637"/>
                  </a:lnTo>
                  <a:lnTo>
                    <a:pt x="11844" y="1358"/>
                  </a:lnTo>
                  <a:lnTo>
                    <a:pt x="11751" y="1042"/>
                  </a:lnTo>
                  <a:lnTo>
                    <a:pt x="11658" y="689"/>
                  </a:lnTo>
                  <a:lnTo>
                    <a:pt x="10598" y="800"/>
                  </a:lnTo>
                  <a:lnTo>
                    <a:pt x="9594" y="930"/>
                  </a:lnTo>
                  <a:lnTo>
                    <a:pt x="9371" y="1507"/>
                  </a:lnTo>
                  <a:lnTo>
                    <a:pt x="9185" y="1972"/>
                  </a:lnTo>
                  <a:lnTo>
                    <a:pt x="9018" y="2306"/>
                  </a:lnTo>
                  <a:lnTo>
                    <a:pt x="8906" y="2492"/>
                  </a:lnTo>
                  <a:lnTo>
                    <a:pt x="8776" y="2622"/>
                  </a:lnTo>
                  <a:lnTo>
                    <a:pt x="8627" y="2752"/>
                  </a:lnTo>
                  <a:lnTo>
                    <a:pt x="8441" y="2883"/>
                  </a:lnTo>
                  <a:lnTo>
                    <a:pt x="8237" y="2994"/>
                  </a:lnTo>
                  <a:lnTo>
                    <a:pt x="8014" y="3106"/>
                  </a:lnTo>
                  <a:lnTo>
                    <a:pt x="7772" y="3199"/>
                  </a:lnTo>
                  <a:lnTo>
                    <a:pt x="7512" y="3292"/>
                  </a:lnTo>
                  <a:lnTo>
                    <a:pt x="7233" y="3384"/>
                  </a:lnTo>
                  <a:lnTo>
                    <a:pt x="6675" y="3515"/>
                  </a:lnTo>
                  <a:lnTo>
                    <a:pt x="6080" y="3626"/>
                  </a:lnTo>
                  <a:lnTo>
                    <a:pt x="5504" y="3701"/>
                  </a:lnTo>
                  <a:lnTo>
                    <a:pt x="5244" y="3719"/>
                  </a:lnTo>
                  <a:lnTo>
                    <a:pt x="4630" y="3719"/>
                  </a:lnTo>
                  <a:lnTo>
                    <a:pt x="4314" y="3682"/>
                  </a:lnTo>
                  <a:lnTo>
                    <a:pt x="4072" y="3608"/>
                  </a:lnTo>
                  <a:lnTo>
                    <a:pt x="3961" y="3570"/>
                  </a:lnTo>
                  <a:lnTo>
                    <a:pt x="3868" y="3515"/>
                  </a:lnTo>
                  <a:lnTo>
                    <a:pt x="3775" y="3440"/>
                  </a:lnTo>
                  <a:lnTo>
                    <a:pt x="3719" y="3366"/>
                  </a:lnTo>
                  <a:lnTo>
                    <a:pt x="3682" y="3292"/>
                  </a:lnTo>
                  <a:lnTo>
                    <a:pt x="3663" y="3199"/>
                  </a:lnTo>
                  <a:lnTo>
                    <a:pt x="3700" y="3087"/>
                  </a:lnTo>
                  <a:lnTo>
                    <a:pt x="3756" y="2938"/>
                  </a:lnTo>
                  <a:lnTo>
                    <a:pt x="3868" y="2790"/>
                  </a:lnTo>
                  <a:lnTo>
                    <a:pt x="4016" y="2641"/>
                  </a:lnTo>
                  <a:lnTo>
                    <a:pt x="4202" y="2455"/>
                  </a:lnTo>
                  <a:lnTo>
                    <a:pt x="4649" y="2083"/>
                  </a:lnTo>
                  <a:lnTo>
                    <a:pt x="5188" y="1655"/>
                  </a:lnTo>
                  <a:lnTo>
                    <a:pt x="4035" y="1916"/>
                  </a:lnTo>
                  <a:lnTo>
                    <a:pt x="3514" y="2064"/>
                  </a:lnTo>
                  <a:lnTo>
                    <a:pt x="3012" y="2195"/>
                  </a:lnTo>
                  <a:lnTo>
                    <a:pt x="2548" y="2343"/>
                  </a:lnTo>
                  <a:lnTo>
                    <a:pt x="2120" y="2492"/>
                  </a:lnTo>
                  <a:lnTo>
                    <a:pt x="1730" y="2641"/>
                  </a:lnTo>
                  <a:lnTo>
                    <a:pt x="1376" y="2790"/>
                  </a:lnTo>
                  <a:lnTo>
                    <a:pt x="1060" y="2957"/>
                  </a:lnTo>
                  <a:lnTo>
                    <a:pt x="781" y="3106"/>
                  </a:lnTo>
                  <a:lnTo>
                    <a:pt x="540" y="3273"/>
                  </a:lnTo>
                  <a:lnTo>
                    <a:pt x="354" y="3440"/>
                  </a:lnTo>
                  <a:lnTo>
                    <a:pt x="205" y="3608"/>
                  </a:lnTo>
                  <a:lnTo>
                    <a:pt x="94" y="3775"/>
                  </a:lnTo>
                  <a:lnTo>
                    <a:pt x="19" y="3942"/>
                  </a:lnTo>
                  <a:lnTo>
                    <a:pt x="1" y="4035"/>
                  </a:lnTo>
                  <a:lnTo>
                    <a:pt x="1" y="4110"/>
                  </a:lnTo>
                  <a:lnTo>
                    <a:pt x="1" y="4221"/>
                  </a:lnTo>
                  <a:lnTo>
                    <a:pt x="38" y="4333"/>
                  </a:lnTo>
                  <a:lnTo>
                    <a:pt x="75" y="4444"/>
                  </a:lnTo>
                  <a:lnTo>
                    <a:pt x="131" y="4537"/>
                  </a:lnTo>
                  <a:lnTo>
                    <a:pt x="205" y="4649"/>
                  </a:lnTo>
                  <a:lnTo>
                    <a:pt x="298" y="4742"/>
                  </a:lnTo>
                  <a:lnTo>
                    <a:pt x="540" y="4946"/>
                  </a:lnTo>
                  <a:lnTo>
                    <a:pt x="819" y="5151"/>
                  </a:lnTo>
                  <a:lnTo>
                    <a:pt x="1172" y="5337"/>
                  </a:lnTo>
                  <a:lnTo>
                    <a:pt x="1600" y="5541"/>
                  </a:lnTo>
                  <a:lnTo>
                    <a:pt x="2064" y="5727"/>
                  </a:lnTo>
                  <a:lnTo>
                    <a:pt x="2585" y="5913"/>
                  </a:lnTo>
                  <a:lnTo>
                    <a:pt x="3161" y="6080"/>
                  </a:lnTo>
                  <a:lnTo>
                    <a:pt x="3793" y="6248"/>
                  </a:lnTo>
                  <a:lnTo>
                    <a:pt x="4481" y="6415"/>
                  </a:lnTo>
                  <a:lnTo>
                    <a:pt x="5206" y="6582"/>
                  </a:lnTo>
                  <a:lnTo>
                    <a:pt x="5987" y="6750"/>
                  </a:lnTo>
                  <a:lnTo>
                    <a:pt x="6824" y="6898"/>
                  </a:lnTo>
                  <a:lnTo>
                    <a:pt x="7679" y="7029"/>
                  </a:lnTo>
                  <a:lnTo>
                    <a:pt x="8590" y="7177"/>
                  </a:lnTo>
                  <a:lnTo>
                    <a:pt x="9557" y="7307"/>
                  </a:lnTo>
                  <a:lnTo>
                    <a:pt x="10542" y="7419"/>
                  </a:lnTo>
                  <a:lnTo>
                    <a:pt x="11565" y="7531"/>
                  </a:lnTo>
                  <a:lnTo>
                    <a:pt x="12624" y="7642"/>
                  </a:lnTo>
                  <a:lnTo>
                    <a:pt x="13740" y="7754"/>
                  </a:lnTo>
                  <a:lnTo>
                    <a:pt x="16027" y="7921"/>
                  </a:lnTo>
                  <a:lnTo>
                    <a:pt x="18444" y="8051"/>
                  </a:lnTo>
                  <a:lnTo>
                    <a:pt x="20954" y="8163"/>
                  </a:lnTo>
                  <a:lnTo>
                    <a:pt x="23557" y="8218"/>
                  </a:lnTo>
                  <a:lnTo>
                    <a:pt x="26234" y="8237"/>
                  </a:lnTo>
                  <a:lnTo>
                    <a:pt x="28911" y="8218"/>
                  </a:lnTo>
                  <a:lnTo>
                    <a:pt x="31532" y="8163"/>
                  </a:lnTo>
                  <a:lnTo>
                    <a:pt x="34042" y="8051"/>
                  </a:lnTo>
                  <a:lnTo>
                    <a:pt x="36441" y="7921"/>
                  </a:lnTo>
                  <a:lnTo>
                    <a:pt x="38746" y="7754"/>
                  </a:lnTo>
                  <a:lnTo>
                    <a:pt x="39843" y="7642"/>
                  </a:lnTo>
                  <a:lnTo>
                    <a:pt x="40903" y="7531"/>
                  </a:lnTo>
                  <a:lnTo>
                    <a:pt x="41925" y="7419"/>
                  </a:lnTo>
                  <a:lnTo>
                    <a:pt x="42929" y="7307"/>
                  </a:lnTo>
                  <a:lnTo>
                    <a:pt x="43877" y="7177"/>
                  </a:lnTo>
                  <a:lnTo>
                    <a:pt x="44788" y="7029"/>
                  </a:lnTo>
                  <a:lnTo>
                    <a:pt x="45662" y="6898"/>
                  </a:lnTo>
                  <a:lnTo>
                    <a:pt x="46480" y="6750"/>
                  </a:lnTo>
                  <a:lnTo>
                    <a:pt x="47261" y="6582"/>
                  </a:lnTo>
                  <a:lnTo>
                    <a:pt x="47986" y="6415"/>
                  </a:lnTo>
                  <a:lnTo>
                    <a:pt x="48674" y="6248"/>
                  </a:lnTo>
                  <a:lnTo>
                    <a:pt x="49306" y="6080"/>
                  </a:lnTo>
                  <a:lnTo>
                    <a:pt x="49883" y="5913"/>
                  </a:lnTo>
                  <a:lnTo>
                    <a:pt x="50403" y="5727"/>
                  </a:lnTo>
                  <a:lnTo>
                    <a:pt x="50887" y="5541"/>
                  </a:lnTo>
                  <a:lnTo>
                    <a:pt x="51296" y="5337"/>
                  </a:lnTo>
                  <a:lnTo>
                    <a:pt x="51649" y="5151"/>
                  </a:lnTo>
                  <a:lnTo>
                    <a:pt x="51946" y="4946"/>
                  </a:lnTo>
                  <a:lnTo>
                    <a:pt x="52169" y="4742"/>
                  </a:lnTo>
                  <a:lnTo>
                    <a:pt x="52262" y="4649"/>
                  </a:lnTo>
                  <a:lnTo>
                    <a:pt x="52337" y="4537"/>
                  </a:lnTo>
                  <a:lnTo>
                    <a:pt x="52393" y="4444"/>
                  </a:lnTo>
                  <a:lnTo>
                    <a:pt x="52430" y="4333"/>
                  </a:lnTo>
                  <a:lnTo>
                    <a:pt x="52467" y="4221"/>
                  </a:lnTo>
                  <a:lnTo>
                    <a:pt x="52467" y="4110"/>
                  </a:lnTo>
                  <a:lnTo>
                    <a:pt x="52467" y="4035"/>
                  </a:lnTo>
                  <a:lnTo>
                    <a:pt x="52448" y="3942"/>
                  </a:lnTo>
                  <a:lnTo>
                    <a:pt x="52411" y="3849"/>
                  </a:lnTo>
                  <a:lnTo>
                    <a:pt x="52374" y="3756"/>
                  </a:lnTo>
                  <a:lnTo>
                    <a:pt x="52262" y="3589"/>
                  </a:lnTo>
                  <a:lnTo>
                    <a:pt x="52095" y="3422"/>
                  </a:lnTo>
                  <a:lnTo>
                    <a:pt x="51872" y="3236"/>
                  </a:lnTo>
                  <a:lnTo>
                    <a:pt x="51630" y="3068"/>
                  </a:lnTo>
                  <a:lnTo>
                    <a:pt x="51333" y="2901"/>
                  </a:lnTo>
                  <a:lnTo>
                    <a:pt x="50980" y="2752"/>
                  </a:lnTo>
                  <a:lnTo>
                    <a:pt x="50608" y="2585"/>
                  </a:lnTo>
                  <a:lnTo>
                    <a:pt x="50180" y="2436"/>
                  </a:lnTo>
                  <a:lnTo>
                    <a:pt x="49715" y="2269"/>
                  </a:lnTo>
                  <a:lnTo>
                    <a:pt x="49232" y="2120"/>
                  </a:lnTo>
                  <a:lnTo>
                    <a:pt x="48693" y="1990"/>
                  </a:lnTo>
                  <a:lnTo>
                    <a:pt x="48116" y="1841"/>
                  </a:lnTo>
                  <a:lnTo>
                    <a:pt x="47503" y="1711"/>
                  </a:lnTo>
                  <a:lnTo>
                    <a:pt x="46871" y="1562"/>
                  </a:lnTo>
                  <a:lnTo>
                    <a:pt x="46294" y="1953"/>
                  </a:lnTo>
                  <a:lnTo>
                    <a:pt x="45699" y="2306"/>
                  </a:lnTo>
                  <a:lnTo>
                    <a:pt x="45123" y="2641"/>
                  </a:lnTo>
                  <a:lnTo>
                    <a:pt x="44547" y="2920"/>
                  </a:lnTo>
                  <a:lnTo>
                    <a:pt x="44008" y="3161"/>
                  </a:lnTo>
                  <a:lnTo>
                    <a:pt x="43524" y="3347"/>
                  </a:lnTo>
                  <a:lnTo>
                    <a:pt x="43301" y="3422"/>
                  </a:lnTo>
                  <a:lnTo>
                    <a:pt x="43078" y="3477"/>
                  </a:lnTo>
                  <a:lnTo>
                    <a:pt x="42892" y="3496"/>
                  </a:lnTo>
                  <a:lnTo>
                    <a:pt x="42725" y="3515"/>
                  </a:lnTo>
                  <a:lnTo>
                    <a:pt x="42576" y="3496"/>
                  </a:lnTo>
                  <a:lnTo>
                    <a:pt x="42464" y="3477"/>
                  </a:lnTo>
                  <a:lnTo>
                    <a:pt x="42316" y="3422"/>
                  </a:lnTo>
                  <a:lnTo>
                    <a:pt x="42186" y="3347"/>
                  </a:lnTo>
                  <a:lnTo>
                    <a:pt x="42055" y="3273"/>
                  </a:lnTo>
                  <a:lnTo>
                    <a:pt x="41944" y="3180"/>
                  </a:lnTo>
                  <a:lnTo>
                    <a:pt x="41832" y="3068"/>
                  </a:lnTo>
                  <a:lnTo>
                    <a:pt x="41739" y="2975"/>
                  </a:lnTo>
                  <a:lnTo>
                    <a:pt x="41572" y="2734"/>
                  </a:lnTo>
                  <a:lnTo>
                    <a:pt x="41405" y="2436"/>
                  </a:lnTo>
                  <a:lnTo>
                    <a:pt x="41275" y="2139"/>
                  </a:lnTo>
                  <a:lnTo>
                    <a:pt x="41163" y="1841"/>
                  </a:lnTo>
                  <a:lnTo>
                    <a:pt x="41107" y="1562"/>
                  </a:lnTo>
                  <a:lnTo>
                    <a:pt x="41051" y="1321"/>
                  </a:lnTo>
                  <a:lnTo>
                    <a:pt x="41014" y="1116"/>
                  </a:lnTo>
                  <a:lnTo>
                    <a:pt x="40996" y="949"/>
                  </a:lnTo>
                  <a:lnTo>
                    <a:pt x="40996" y="837"/>
                  </a:lnTo>
                  <a:lnTo>
                    <a:pt x="40866" y="689"/>
                  </a:lnTo>
                  <a:lnTo>
                    <a:pt x="39564" y="559"/>
                  </a:lnTo>
                  <a:lnTo>
                    <a:pt x="38207" y="447"/>
                  </a:lnTo>
                  <a:lnTo>
                    <a:pt x="38300" y="503"/>
                  </a:lnTo>
                  <a:lnTo>
                    <a:pt x="38393" y="559"/>
                  </a:lnTo>
                  <a:lnTo>
                    <a:pt x="38467" y="614"/>
                  </a:lnTo>
                  <a:lnTo>
                    <a:pt x="38523" y="689"/>
                  </a:lnTo>
                  <a:lnTo>
                    <a:pt x="38560" y="782"/>
                  </a:lnTo>
                  <a:lnTo>
                    <a:pt x="38597" y="875"/>
                  </a:lnTo>
                  <a:lnTo>
                    <a:pt x="38616" y="968"/>
                  </a:lnTo>
                  <a:lnTo>
                    <a:pt x="38616" y="1061"/>
                  </a:lnTo>
                  <a:lnTo>
                    <a:pt x="38616" y="1228"/>
                  </a:lnTo>
                  <a:lnTo>
                    <a:pt x="38560" y="1414"/>
                  </a:lnTo>
                  <a:lnTo>
                    <a:pt x="38486" y="1618"/>
                  </a:lnTo>
                  <a:lnTo>
                    <a:pt x="38374" y="1823"/>
                  </a:lnTo>
                  <a:lnTo>
                    <a:pt x="38226" y="2027"/>
                  </a:lnTo>
                  <a:lnTo>
                    <a:pt x="38058" y="2250"/>
                  </a:lnTo>
                  <a:lnTo>
                    <a:pt x="37872" y="2473"/>
                  </a:lnTo>
                  <a:lnTo>
                    <a:pt x="37649" y="2697"/>
                  </a:lnTo>
                  <a:lnTo>
                    <a:pt x="37426" y="2883"/>
                  </a:lnTo>
                  <a:lnTo>
                    <a:pt x="37184" y="3050"/>
                  </a:lnTo>
                  <a:lnTo>
                    <a:pt x="36905" y="3236"/>
                  </a:lnTo>
                  <a:lnTo>
                    <a:pt x="36608" y="3422"/>
                  </a:lnTo>
                  <a:lnTo>
                    <a:pt x="36273" y="3589"/>
                  </a:lnTo>
                  <a:lnTo>
                    <a:pt x="35920" y="3738"/>
                  </a:lnTo>
                  <a:lnTo>
                    <a:pt x="35567" y="3905"/>
                  </a:lnTo>
                  <a:lnTo>
                    <a:pt x="35195" y="4054"/>
                  </a:lnTo>
                  <a:lnTo>
                    <a:pt x="34823" y="4184"/>
                  </a:lnTo>
                  <a:lnTo>
                    <a:pt x="34451" y="4296"/>
                  </a:lnTo>
                  <a:lnTo>
                    <a:pt x="34098" y="4407"/>
                  </a:lnTo>
                  <a:lnTo>
                    <a:pt x="33726" y="4500"/>
                  </a:lnTo>
                  <a:lnTo>
                    <a:pt x="33392" y="4574"/>
                  </a:lnTo>
                  <a:lnTo>
                    <a:pt x="33057" y="4612"/>
                  </a:lnTo>
                  <a:lnTo>
                    <a:pt x="32741" y="4649"/>
                  </a:lnTo>
                  <a:lnTo>
                    <a:pt x="32462" y="4667"/>
                  </a:lnTo>
                  <a:lnTo>
                    <a:pt x="32165" y="4649"/>
                  </a:lnTo>
                  <a:lnTo>
                    <a:pt x="32053" y="4630"/>
                  </a:lnTo>
                  <a:lnTo>
                    <a:pt x="31923" y="4593"/>
                  </a:lnTo>
                  <a:lnTo>
                    <a:pt x="31830" y="4556"/>
                  </a:lnTo>
                  <a:lnTo>
                    <a:pt x="31737" y="4519"/>
                  </a:lnTo>
                  <a:lnTo>
                    <a:pt x="31663" y="4463"/>
                  </a:lnTo>
                  <a:lnTo>
                    <a:pt x="31607" y="4388"/>
                  </a:lnTo>
                  <a:lnTo>
                    <a:pt x="31532" y="4258"/>
                  </a:lnTo>
                  <a:lnTo>
                    <a:pt x="31477" y="4110"/>
                  </a:lnTo>
                  <a:lnTo>
                    <a:pt x="31421" y="3942"/>
                  </a:lnTo>
                  <a:lnTo>
                    <a:pt x="31384" y="3775"/>
                  </a:lnTo>
                  <a:lnTo>
                    <a:pt x="31328" y="3570"/>
                  </a:lnTo>
                  <a:lnTo>
                    <a:pt x="31309" y="3347"/>
                  </a:lnTo>
                  <a:lnTo>
                    <a:pt x="31291" y="2920"/>
                  </a:lnTo>
                  <a:lnTo>
                    <a:pt x="31309" y="2492"/>
                  </a:lnTo>
                  <a:lnTo>
                    <a:pt x="31347" y="2120"/>
                  </a:lnTo>
                  <a:lnTo>
                    <a:pt x="31402" y="1748"/>
                  </a:lnTo>
                  <a:lnTo>
                    <a:pt x="31291" y="1693"/>
                  </a:lnTo>
                  <a:lnTo>
                    <a:pt x="31198" y="1618"/>
                  </a:lnTo>
                  <a:lnTo>
                    <a:pt x="31161" y="1562"/>
                  </a:lnTo>
                  <a:lnTo>
                    <a:pt x="31086" y="1451"/>
                  </a:lnTo>
                  <a:lnTo>
                    <a:pt x="30919" y="1098"/>
                  </a:lnTo>
                  <a:lnTo>
                    <a:pt x="30714" y="633"/>
                  </a:lnTo>
                  <a:lnTo>
                    <a:pt x="30473" y="38"/>
                  </a:lnTo>
                  <a:lnTo>
                    <a:pt x="284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29"/>
            <p:cNvSpPr/>
            <p:nvPr/>
          </p:nvSpPr>
          <p:spPr>
            <a:xfrm>
              <a:off x="2241525" y="4790825"/>
              <a:ext cx="67875" cy="9775"/>
            </a:xfrm>
            <a:custGeom>
              <a:rect b="b" l="l" r="r" t="t"/>
              <a:pathLst>
                <a:path extrusionOk="0" fill="none" h="391" w="2715">
                  <a:moveTo>
                    <a:pt x="0" y="0"/>
                  </a:moveTo>
                  <a:lnTo>
                    <a:pt x="0" y="0"/>
                  </a:lnTo>
                  <a:lnTo>
                    <a:pt x="19" y="335"/>
                  </a:lnTo>
                  <a:lnTo>
                    <a:pt x="19" y="335"/>
                  </a:lnTo>
                  <a:lnTo>
                    <a:pt x="205" y="391"/>
                  </a:lnTo>
                  <a:lnTo>
                    <a:pt x="409" y="391"/>
                  </a:lnTo>
                  <a:lnTo>
                    <a:pt x="409" y="391"/>
                  </a:lnTo>
                  <a:lnTo>
                    <a:pt x="762" y="372"/>
                  </a:lnTo>
                  <a:lnTo>
                    <a:pt x="1209" y="335"/>
                  </a:lnTo>
                  <a:lnTo>
                    <a:pt x="1729" y="261"/>
                  </a:lnTo>
                  <a:lnTo>
                    <a:pt x="2361" y="186"/>
                  </a:lnTo>
                  <a:lnTo>
                    <a:pt x="2361" y="186"/>
                  </a:lnTo>
                  <a:lnTo>
                    <a:pt x="2361" y="186"/>
                  </a:lnTo>
                  <a:lnTo>
                    <a:pt x="2361" y="186"/>
                  </a:lnTo>
                  <a:lnTo>
                    <a:pt x="2715" y="168"/>
                  </a:lnTo>
                  <a:lnTo>
                    <a:pt x="2715" y="168"/>
                  </a:lnTo>
                  <a:lnTo>
                    <a:pt x="1376" y="7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29"/>
            <p:cNvSpPr/>
            <p:nvPr/>
          </p:nvSpPr>
          <p:spPr>
            <a:xfrm>
              <a:off x="1381175" y="4785700"/>
              <a:ext cx="1311675" cy="205925"/>
            </a:xfrm>
            <a:custGeom>
              <a:rect b="b" l="l" r="r" t="t"/>
              <a:pathLst>
                <a:path extrusionOk="0" fill="none" h="8237" w="52467">
                  <a:moveTo>
                    <a:pt x="28483" y="1"/>
                  </a:moveTo>
                  <a:lnTo>
                    <a:pt x="28483" y="1"/>
                  </a:lnTo>
                  <a:lnTo>
                    <a:pt x="28204" y="280"/>
                  </a:lnTo>
                  <a:lnTo>
                    <a:pt x="27963" y="503"/>
                  </a:lnTo>
                  <a:lnTo>
                    <a:pt x="27944" y="521"/>
                  </a:lnTo>
                  <a:lnTo>
                    <a:pt x="27944" y="521"/>
                  </a:lnTo>
                  <a:lnTo>
                    <a:pt x="27405" y="986"/>
                  </a:lnTo>
                  <a:lnTo>
                    <a:pt x="26866" y="1432"/>
                  </a:lnTo>
                  <a:lnTo>
                    <a:pt x="26327" y="1823"/>
                  </a:lnTo>
                  <a:lnTo>
                    <a:pt x="25769" y="2176"/>
                  </a:lnTo>
                  <a:lnTo>
                    <a:pt x="25211" y="2492"/>
                  </a:lnTo>
                  <a:lnTo>
                    <a:pt x="24653" y="2771"/>
                  </a:lnTo>
                  <a:lnTo>
                    <a:pt x="24096" y="3013"/>
                  </a:lnTo>
                  <a:lnTo>
                    <a:pt x="23538" y="3236"/>
                  </a:lnTo>
                  <a:lnTo>
                    <a:pt x="22980" y="3403"/>
                  </a:lnTo>
                  <a:lnTo>
                    <a:pt x="22422" y="3552"/>
                  </a:lnTo>
                  <a:lnTo>
                    <a:pt x="21883" y="3682"/>
                  </a:lnTo>
                  <a:lnTo>
                    <a:pt x="21325" y="3775"/>
                  </a:lnTo>
                  <a:lnTo>
                    <a:pt x="20805" y="3849"/>
                  </a:lnTo>
                  <a:lnTo>
                    <a:pt x="20284" y="3886"/>
                  </a:lnTo>
                  <a:lnTo>
                    <a:pt x="19764" y="3924"/>
                  </a:lnTo>
                  <a:lnTo>
                    <a:pt x="19262" y="3924"/>
                  </a:lnTo>
                  <a:lnTo>
                    <a:pt x="19262" y="3924"/>
                  </a:lnTo>
                  <a:lnTo>
                    <a:pt x="18723" y="3924"/>
                  </a:lnTo>
                  <a:lnTo>
                    <a:pt x="18183" y="3886"/>
                  </a:lnTo>
                  <a:lnTo>
                    <a:pt x="17681" y="3849"/>
                  </a:lnTo>
                  <a:lnTo>
                    <a:pt x="17198" y="3775"/>
                  </a:lnTo>
                  <a:lnTo>
                    <a:pt x="16733" y="3719"/>
                  </a:lnTo>
                  <a:lnTo>
                    <a:pt x="16306" y="3626"/>
                  </a:lnTo>
                  <a:lnTo>
                    <a:pt x="15525" y="3459"/>
                  </a:lnTo>
                  <a:lnTo>
                    <a:pt x="14893" y="3292"/>
                  </a:lnTo>
                  <a:lnTo>
                    <a:pt x="14391" y="3124"/>
                  </a:lnTo>
                  <a:lnTo>
                    <a:pt x="14075" y="3013"/>
                  </a:lnTo>
                  <a:lnTo>
                    <a:pt x="13926" y="2957"/>
                  </a:lnTo>
                  <a:lnTo>
                    <a:pt x="13926" y="2957"/>
                  </a:lnTo>
                  <a:lnTo>
                    <a:pt x="13498" y="2883"/>
                  </a:lnTo>
                  <a:lnTo>
                    <a:pt x="13108" y="2771"/>
                  </a:lnTo>
                  <a:lnTo>
                    <a:pt x="12773" y="2641"/>
                  </a:lnTo>
                  <a:lnTo>
                    <a:pt x="12624" y="2585"/>
                  </a:lnTo>
                  <a:lnTo>
                    <a:pt x="12476" y="2492"/>
                  </a:lnTo>
                  <a:lnTo>
                    <a:pt x="12476" y="2492"/>
                  </a:lnTo>
                  <a:lnTo>
                    <a:pt x="12364" y="2418"/>
                  </a:lnTo>
                  <a:lnTo>
                    <a:pt x="12253" y="2269"/>
                  </a:lnTo>
                  <a:lnTo>
                    <a:pt x="12141" y="2102"/>
                  </a:lnTo>
                  <a:lnTo>
                    <a:pt x="12048" y="1897"/>
                  </a:lnTo>
                  <a:lnTo>
                    <a:pt x="11937" y="1637"/>
                  </a:lnTo>
                  <a:lnTo>
                    <a:pt x="11844" y="1358"/>
                  </a:lnTo>
                  <a:lnTo>
                    <a:pt x="11751" y="1042"/>
                  </a:lnTo>
                  <a:lnTo>
                    <a:pt x="11658" y="689"/>
                  </a:lnTo>
                  <a:lnTo>
                    <a:pt x="11658" y="689"/>
                  </a:lnTo>
                  <a:lnTo>
                    <a:pt x="10598" y="800"/>
                  </a:lnTo>
                  <a:lnTo>
                    <a:pt x="9594" y="930"/>
                  </a:lnTo>
                  <a:lnTo>
                    <a:pt x="9594" y="930"/>
                  </a:lnTo>
                  <a:lnTo>
                    <a:pt x="9371" y="1507"/>
                  </a:lnTo>
                  <a:lnTo>
                    <a:pt x="9185" y="1972"/>
                  </a:lnTo>
                  <a:lnTo>
                    <a:pt x="9018" y="2306"/>
                  </a:lnTo>
                  <a:lnTo>
                    <a:pt x="8906" y="2492"/>
                  </a:lnTo>
                  <a:lnTo>
                    <a:pt x="8906" y="2492"/>
                  </a:lnTo>
                  <a:lnTo>
                    <a:pt x="8776" y="2622"/>
                  </a:lnTo>
                  <a:lnTo>
                    <a:pt x="8627" y="2752"/>
                  </a:lnTo>
                  <a:lnTo>
                    <a:pt x="8441" y="2883"/>
                  </a:lnTo>
                  <a:lnTo>
                    <a:pt x="8237" y="2994"/>
                  </a:lnTo>
                  <a:lnTo>
                    <a:pt x="8014" y="3106"/>
                  </a:lnTo>
                  <a:lnTo>
                    <a:pt x="7772" y="3199"/>
                  </a:lnTo>
                  <a:lnTo>
                    <a:pt x="7512" y="3292"/>
                  </a:lnTo>
                  <a:lnTo>
                    <a:pt x="7233" y="3384"/>
                  </a:lnTo>
                  <a:lnTo>
                    <a:pt x="6675" y="3515"/>
                  </a:lnTo>
                  <a:lnTo>
                    <a:pt x="6080" y="3626"/>
                  </a:lnTo>
                  <a:lnTo>
                    <a:pt x="5504" y="3701"/>
                  </a:lnTo>
                  <a:lnTo>
                    <a:pt x="5244" y="3719"/>
                  </a:lnTo>
                  <a:lnTo>
                    <a:pt x="4983" y="3719"/>
                  </a:lnTo>
                  <a:lnTo>
                    <a:pt x="4983" y="3719"/>
                  </a:lnTo>
                  <a:lnTo>
                    <a:pt x="4630" y="3719"/>
                  </a:lnTo>
                  <a:lnTo>
                    <a:pt x="4314" y="3682"/>
                  </a:lnTo>
                  <a:lnTo>
                    <a:pt x="4072" y="3608"/>
                  </a:lnTo>
                  <a:lnTo>
                    <a:pt x="3961" y="3570"/>
                  </a:lnTo>
                  <a:lnTo>
                    <a:pt x="3868" y="3515"/>
                  </a:lnTo>
                  <a:lnTo>
                    <a:pt x="3868" y="3515"/>
                  </a:lnTo>
                  <a:lnTo>
                    <a:pt x="3775" y="3440"/>
                  </a:lnTo>
                  <a:lnTo>
                    <a:pt x="3719" y="3366"/>
                  </a:lnTo>
                  <a:lnTo>
                    <a:pt x="3682" y="3292"/>
                  </a:lnTo>
                  <a:lnTo>
                    <a:pt x="3663" y="3199"/>
                  </a:lnTo>
                  <a:lnTo>
                    <a:pt x="3663" y="3199"/>
                  </a:lnTo>
                  <a:lnTo>
                    <a:pt x="3700" y="3087"/>
                  </a:lnTo>
                  <a:lnTo>
                    <a:pt x="3700" y="3087"/>
                  </a:lnTo>
                  <a:lnTo>
                    <a:pt x="3700" y="3087"/>
                  </a:lnTo>
                  <a:lnTo>
                    <a:pt x="3756" y="2938"/>
                  </a:lnTo>
                  <a:lnTo>
                    <a:pt x="3868" y="2790"/>
                  </a:lnTo>
                  <a:lnTo>
                    <a:pt x="4016" y="2641"/>
                  </a:lnTo>
                  <a:lnTo>
                    <a:pt x="4202" y="2455"/>
                  </a:lnTo>
                  <a:lnTo>
                    <a:pt x="4649" y="2083"/>
                  </a:lnTo>
                  <a:lnTo>
                    <a:pt x="5188" y="1655"/>
                  </a:lnTo>
                  <a:lnTo>
                    <a:pt x="5188" y="1655"/>
                  </a:lnTo>
                  <a:lnTo>
                    <a:pt x="4035" y="1916"/>
                  </a:lnTo>
                  <a:lnTo>
                    <a:pt x="3514" y="2064"/>
                  </a:lnTo>
                  <a:lnTo>
                    <a:pt x="3012" y="2195"/>
                  </a:lnTo>
                  <a:lnTo>
                    <a:pt x="2548" y="2343"/>
                  </a:lnTo>
                  <a:lnTo>
                    <a:pt x="2120" y="2492"/>
                  </a:lnTo>
                  <a:lnTo>
                    <a:pt x="1730" y="2641"/>
                  </a:lnTo>
                  <a:lnTo>
                    <a:pt x="1376" y="2790"/>
                  </a:lnTo>
                  <a:lnTo>
                    <a:pt x="1060" y="2957"/>
                  </a:lnTo>
                  <a:lnTo>
                    <a:pt x="781" y="3106"/>
                  </a:lnTo>
                  <a:lnTo>
                    <a:pt x="540" y="3273"/>
                  </a:lnTo>
                  <a:lnTo>
                    <a:pt x="354" y="3440"/>
                  </a:lnTo>
                  <a:lnTo>
                    <a:pt x="205" y="3608"/>
                  </a:lnTo>
                  <a:lnTo>
                    <a:pt x="94" y="3775"/>
                  </a:lnTo>
                  <a:lnTo>
                    <a:pt x="19" y="3942"/>
                  </a:lnTo>
                  <a:lnTo>
                    <a:pt x="1" y="4035"/>
                  </a:lnTo>
                  <a:lnTo>
                    <a:pt x="1" y="4110"/>
                  </a:lnTo>
                  <a:lnTo>
                    <a:pt x="1" y="4110"/>
                  </a:lnTo>
                  <a:lnTo>
                    <a:pt x="1" y="4221"/>
                  </a:lnTo>
                  <a:lnTo>
                    <a:pt x="38" y="4333"/>
                  </a:lnTo>
                  <a:lnTo>
                    <a:pt x="75" y="4444"/>
                  </a:lnTo>
                  <a:lnTo>
                    <a:pt x="131" y="4537"/>
                  </a:lnTo>
                  <a:lnTo>
                    <a:pt x="205" y="4649"/>
                  </a:lnTo>
                  <a:lnTo>
                    <a:pt x="298" y="4742"/>
                  </a:lnTo>
                  <a:lnTo>
                    <a:pt x="540" y="4946"/>
                  </a:lnTo>
                  <a:lnTo>
                    <a:pt x="819" y="5151"/>
                  </a:lnTo>
                  <a:lnTo>
                    <a:pt x="1172" y="5337"/>
                  </a:lnTo>
                  <a:lnTo>
                    <a:pt x="1600" y="5541"/>
                  </a:lnTo>
                  <a:lnTo>
                    <a:pt x="2064" y="5727"/>
                  </a:lnTo>
                  <a:lnTo>
                    <a:pt x="2585" y="5913"/>
                  </a:lnTo>
                  <a:lnTo>
                    <a:pt x="3161" y="6080"/>
                  </a:lnTo>
                  <a:lnTo>
                    <a:pt x="3793" y="6248"/>
                  </a:lnTo>
                  <a:lnTo>
                    <a:pt x="4481" y="6415"/>
                  </a:lnTo>
                  <a:lnTo>
                    <a:pt x="5206" y="6582"/>
                  </a:lnTo>
                  <a:lnTo>
                    <a:pt x="5987" y="6750"/>
                  </a:lnTo>
                  <a:lnTo>
                    <a:pt x="6824" y="6898"/>
                  </a:lnTo>
                  <a:lnTo>
                    <a:pt x="7679" y="7029"/>
                  </a:lnTo>
                  <a:lnTo>
                    <a:pt x="8590" y="7177"/>
                  </a:lnTo>
                  <a:lnTo>
                    <a:pt x="9557" y="7307"/>
                  </a:lnTo>
                  <a:lnTo>
                    <a:pt x="10542" y="7419"/>
                  </a:lnTo>
                  <a:lnTo>
                    <a:pt x="11565" y="7531"/>
                  </a:lnTo>
                  <a:lnTo>
                    <a:pt x="12624" y="7642"/>
                  </a:lnTo>
                  <a:lnTo>
                    <a:pt x="13740" y="7754"/>
                  </a:lnTo>
                  <a:lnTo>
                    <a:pt x="16027" y="7921"/>
                  </a:lnTo>
                  <a:lnTo>
                    <a:pt x="18444" y="8051"/>
                  </a:lnTo>
                  <a:lnTo>
                    <a:pt x="20954" y="8163"/>
                  </a:lnTo>
                  <a:lnTo>
                    <a:pt x="23557" y="8218"/>
                  </a:lnTo>
                  <a:lnTo>
                    <a:pt x="26234" y="8237"/>
                  </a:lnTo>
                  <a:lnTo>
                    <a:pt x="26234" y="8237"/>
                  </a:lnTo>
                  <a:lnTo>
                    <a:pt x="28911" y="8218"/>
                  </a:lnTo>
                  <a:lnTo>
                    <a:pt x="31532" y="8163"/>
                  </a:lnTo>
                  <a:lnTo>
                    <a:pt x="34042" y="8051"/>
                  </a:lnTo>
                  <a:lnTo>
                    <a:pt x="36441" y="7921"/>
                  </a:lnTo>
                  <a:lnTo>
                    <a:pt x="38746" y="7754"/>
                  </a:lnTo>
                  <a:lnTo>
                    <a:pt x="39843" y="7642"/>
                  </a:lnTo>
                  <a:lnTo>
                    <a:pt x="40903" y="7531"/>
                  </a:lnTo>
                  <a:lnTo>
                    <a:pt x="41925" y="7419"/>
                  </a:lnTo>
                  <a:lnTo>
                    <a:pt x="42929" y="7307"/>
                  </a:lnTo>
                  <a:lnTo>
                    <a:pt x="43877" y="7177"/>
                  </a:lnTo>
                  <a:lnTo>
                    <a:pt x="44788" y="7029"/>
                  </a:lnTo>
                  <a:lnTo>
                    <a:pt x="45662" y="6898"/>
                  </a:lnTo>
                  <a:lnTo>
                    <a:pt x="46480" y="6750"/>
                  </a:lnTo>
                  <a:lnTo>
                    <a:pt x="47261" y="6582"/>
                  </a:lnTo>
                  <a:lnTo>
                    <a:pt x="47986" y="6415"/>
                  </a:lnTo>
                  <a:lnTo>
                    <a:pt x="48674" y="6248"/>
                  </a:lnTo>
                  <a:lnTo>
                    <a:pt x="49306" y="6080"/>
                  </a:lnTo>
                  <a:lnTo>
                    <a:pt x="49883" y="5913"/>
                  </a:lnTo>
                  <a:lnTo>
                    <a:pt x="50403" y="5727"/>
                  </a:lnTo>
                  <a:lnTo>
                    <a:pt x="50887" y="5541"/>
                  </a:lnTo>
                  <a:lnTo>
                    <a:pt x="51296" y="5337"/>
                  </a:lnTo>
                  <a:lnTo>
                    <a:pt x="51649" y="5151"/>
                  </a:lnTo>
                  <a:lnTo>
                    <a:pt x="51946" y="4946"/>
                  </a:lnTo>
                  <a:lnTo>
                    <a:pt x="52169" y="4742"/>
                  </a:lnTo>
                  <a:lnTo>
                    <a:pt x="52262" y="4649"/>
                  </a:lnTo>
                  <a:lnTo>
                    <a:pt x="52337" y="4537"/>
                  </a:lnTo>
                  <a:lnTo>
                    <a:pt x="52393" y="4444"/>
                  </a:lnTo>
                  <a:lnTo>
                    <a:pt x="52430" y="4333"/>
                  </a:lnTo>
                  <a:lnTo>
                    <a:pt x="52467" y="4221"/>
                  </a:lnTo>
                  <a:lnTo>
                    <a:pt x="52467" y="4110"/>
                  </a:lnTo>
                  <a:lnTo>
                    <a:pt x="52467" y="4110"/>
                  </a:lnTo>
                  <a:lnTo>
                    <a:pt x="52467" y="4035"/>
                  </a:lnTo>
                  <a:lnTo>
                    <a:pt x="52448" y="3942"/>
                  </a:lnTo>
                  <a:lnTo>
                    <a:pt x="52411" y="3849"/>
                  </a:lnTo>
                  <a:lnTo>
                    <a:pt x="52374" y="3756"/>
                  </a:lnTo>
                  <a:lnTo>
                    <a:pt x="52262" y="3589"/>
                  </a:lnTo>
                  <a:lnTo>
                    <a:pt x="52095" y="3422"/>
                  </a:lnTo>
                  <a:lnTo>
                    <a:pt x="51872" y="3236"/>
                  </a:lnTo>
                  <a:lnTo>
                    <a:pt x="51630" y="3068"/>
                  </a:lnTo>
                  <a:lnTo>
                    <a:pt x="51333" y="2901"/>
                  </a:lnTo>
                  <a:lnTo>
                    <a:pt x="50980" y="2752"/>
                  </a:lnTo>
                  <a:lnTo>
                    <a:pt x="50608" y="2585"/>
                  </a:lnTo>
                  <a:lnTo>
                    <a:pt x="50180" y="2436"/>
                  </a:lnTo>
                  <a:lnTo>
                    <a:pt x="49715" y="2269"/>
                  </a:lnTo>
                  <a:lnTo>
                    <a:pt x="49232" y="2120"/>
                  </a:lnTo>
                  <a:lnTo>
                    <a:pt x="48693" y="1990"/>
                  </a:lnTo>
                  <a:lnTo>
                    <a:pt x="48116" y="1841"/>
                  </a:lnTo>
                  <a:lnTo>
                    <a:pt x="47503" y="1711"/>
                  </a:lnTo>
                  <a:lnTo>
                    <a:pt x="46871" y="1562"/>
                  </a:lnTo>
                  <a:lnTo>
                    <a:pt x="46871" y="1562"/>
                  </a:lnTo>
                  <a:lnTo>
                    <a:pt x="46294" y="1953"/>
                  </a:lnTo>
                  <a:lnTo>
                    <a:pt x="45699" y="2306"/>
                  </a:lnTo>
                  <a:lnTo>
                    <a:pt x="45123" y="2641"/>
                  </a:lnTo>
                  <a:lnTo>
                    <a:pt x="44547" y="2920"/>
                  </a:lnTo>
                  <a:lnTo>
                    <a:pt x="44008" y="3161"/>
                  </a:lnTo>
                  <a:lnTo>
                    <a:pt x="43524" y="3347"/>
                  </a:lnTo>
                  <a:lnTo>
                    <a:pt x="43301" y="3422"/>
                  </a:lnTo>
                  <a:lnTo>
                    <a:pt x="43078" y="3477"/>
                  </a:lnTo>
                  <a:lnTo>
                    <a:pt x="42892" y="3496"/>
                  </a:lnTo>
                  <a:lnTo>
                    <a:pt x="42725" y="3515"/>
                  </a:lnTo>
                  <a:lnTo>
                    <a:pt x="42725" y="3515"/>
                  </a:lnTo>
                  <a:lnTo>
                    <a:pt x="42576" y="3496"/>
                  </a:lnTo>
                  <a:lnTo>
                    <a:pt x="42464" y="3477"/>
                  </a:lnTo>
                  <a:lnTo>
                    <a:pt x="42464" y="3477"/>
                  </a:lnTo>
                  <a:lnTo>
                    <a:pt x="42316" y="3422"/>
                  </a:lnTo>
                  <a:lnTo>
                    <a:pt x="42186" y="3347"/>
                  </a:lnTo>
                  <a:lnTo>
                    <a:pt x="42055" y="3273"/>
                  </a:lnTo>
                  <a:lnTo>
                    <a:pt x="41944" y="3180"/>
                  </a:lnTo>
                  <a:lnTo>
                    <a:pt x="41832" y="3068"/>
                  </a:lnTo>
                  <a:lnTo>
                    <a:pt x="41739" y="2975"/>
                  </a:lnTo>
                  <a:lnTo>
                    <a:pt x="41572" y="2734"/>
                  </a:lnTo>
                  <a:lnTo>
                    <a:pt x="41572" y="2734"/>
                  </a:lnTo>
                  <a:lnTo>
                    <a:pt x="41405" y="2436"/>
                  </a:lnTo>
                  <a:lnTo>
                    <a:pt x="41275" y="2139"/>
                  </a:lnTo>
                  <a:lnTo>
                    <a:pt x="41163" y="1841"/>
                  </a:lnTo>
                  <a:lnTo>
                    <a:pt x="41107" y="1562"/>
                  </a:lnTo>
                  <a:lnTo>
                    <a:pt x="41051" y="1321"/>
                  </a:lnTo>
                  <a:lnTo>
                    <a:pt x="41014" y="1116"/>
                  </a:lnTo>
                  <a:lnTo>
                    <a:pt x="40996" y="949"/>
                  </a:lnTo>
                  <a:lnTo>
                    <a:pt x="40996" y="949"/>
                  </a:lnTo>
                  <a:lnTo>
                    <a:pt x="40996" y="837"/>
                  </a:lnTo>
                  <a:lnTo>
                    <a:pt x="40996" y="837"/>
                  </a:lnTo>
                  <a:lnTo>
                    <a:pt x="40996" y="837"/>
                  </a:lnTo>
                  <a:lnTo>
                    <a:pt x="40866" y="689"/>
                  </a:lnTo>
                  <a:lnTo>
                    <a:pt x="40866" y="689"/>
                  </a:lnTo>
                  <a:lnTo>
                    <a:pt x="39564" y="559"/>
                  </a:lnTo>
                  <a:lnTo>
                    <a:pt x="38207" y="447"/>
                  </a:lnTo>
                  <a:lnTo>
                    <a:pt x="38207" y="447"/>
                  </a:lnTo>
                  <a:lnTo>
                    <a:pt x="38300" y="503"/>
                  </a:lnTo>
                  <a:lnTo>
                    <a:pt x="38393" y="559"/>
                  </a:lnTo>
                  <a:lnTo>
                    <a:pt x="38467" y="614"/>
                  </a:lnTo>
                  <a:lnTo>
                    <a:pt x="38523" y="689"/>
                  </a:lnTo>
                  <a:lnTo>
                    <a:pt x="38560" y="782"/>
                  </a:lnTo>
                  <a:lnTo>
                    <a:pt x="38597" y="875"/>
                  </a:lnTo>
                  <a:lnTo>
                    <a:pt x="38616" y="968"/>
                  </a:lnTo>
                  <a:lnTo>
                    <a:pt x="38616" y="1061"/>
                  </a:lnTo>
                  <a:lnTo>
                    <a:pt x="38616" y="1061"/>
                  </a:lnTo>
                  <a:lnTo>
                    <a:pt x="38616" y="1061"/>
                  </a:lnTo>
                  <a:lnTo>
                    <a:pt x="38616" y="1228"/>
                  </a:lnTo>
                  <a:lnTo>
                    <a:pt x="38560" y="1414"/>
                  </a:lnTo>
                  <a:lnTo>
                    <a:pt x="38486" y="1618"/>
                  </a:lnTo>
                  <a:lnTo>
                    <a:pt x="38374" y="1823"/>
                  </a:lnTo>
                  <a:lnTo>
                    <a:pt x="38226" y="2027"/>
                  </a:lnTo>
                  <a:lnTo>
                    <a:pt x="38058" y="2250"/>
                  </a:lnTo>
                  <a:lnTo>
                    <a:pt x="37872" y="2473"/>
                  </a:lnTo>
                  <a:lnTo>
                    <a:pt x="37649" y="2697"/>
                  </a:lnTo>
                  <a:lnTo>
                    <a:pt x="37649" y="2697"/>
                  </a:lnTo>
                  <a:lnTo>
                    <a:pt x="37426" y="2883"/>
                  </a:lnTo>
                  <a:lnTo>
                    <a:pt x="37184" y="3050"/>
                  </a:lnTo>
                  <a:lnTo>
                    <a:pt x="36905" y="3236"/>
                  </a:lnTo>
                  <a:lnTo>
                    <a:pt x="36608" y="3422"/>
                  </a:lnTo>
                  <a:lnTo>
                    <a:pt x="36273" y="3589"/>
                  </a:lnTo>
                  <a:lnTo>
                    <a:pt x="35920" y="3738"/>
                  </a:lnTo>
                  <a:lnTo>
                    <a:pt x="35567" y="3905"/>
                  </a:lnTo>
                  <a:lnTo>
                    <a:pt x="35195" y="4054"/>
                  </a:lnTo>
                  <a:lnTo>
                    <a:pt x="34823" y="4184"/>
                  </a:lnTo>
                  <a:lnTo>
                    <a:pt x="34451" y="4296"/>
                  </a:lnTo>
                  <a:lnTo>
                    <a:pt x="34098" y="4407"/>
                  </a:lnTo>
                  <a:lnTo>
                    <a:pt x="33726" y="4500"/>
                  </a:lnTo>
                  <a:lnTo>
                    <a:pt x="33392" y="4574"/>
                  </a:lnTo>
                  <a:lnTo>
                    <a:pt x="33057" y="4612"/>
                  </a:lnTo>
                  <a:lnTo>
                    <a:pt x="32741" y="4649"/>
                  </a:lnTo>
                  <a:lnTo>
                    <a:pt x="32462" y="4667"/>
                  </a:lnTo>
                  <a:lnTo>
                    <a:pt x="32462" y="4667"/>
                  </a:lnTo>
                  <a:lnTo>
                    <a:pt x="32165" y="4649"/>
                  </a:lnTo>
                  <a:lnTo>
                    <a:pt x="32053" y="4630"/>
                  </a:lnTo>
                  <a:lnTo>
                    <a:pt x="31923" y="4593"/>
                  </a:lnTo>
                  <a:lnTo>
                    <a:pt x="31830" y="4556"/>
                  </a:lnTo>
                  <a:lnTo>
                    <a:pt x="31737" y="4519"/>
                  </a:lnTo>
                  <a:lnTo>
                    <a:pt x="31663" y="4463"/>
                  </a:lnTo>
                  <a:lnTo>
                    <a:pt x="31607" y="4388"/>
                  </a:lnTo>
                  <a:lnTo>
                    <a:pt x="31607" y="4388"/>
                  </a:lnTo>
                  <a:lnTo>
                    <a:pt x="31532" y="4258"/>
                  </a:lnTo>
                  <a:lnTo>
                    <a:pt x="31477" y="4110"/>
                  </a:lnTo>
                  <a:lnTo>
                    <a:pt x="31421" y="3942"/>
                  </a:lnTo>
                  <a:lnTo>
                    <a:pt x="31384" y="3775"/>
                  </a:lnTo>
                  <a:lnTo>
                    <a:pt x="31384" y="3775"/>
                  </a:lnTo>
                  <a:lnTo>
                    <a:pt x="31328" y="3570"/>
                  </a:lnTo>
                  <a:lnTo>
                    <a:pt x="31309" y="3347"/>
                  </a:lnTo>
                  <a:lnTo>
                    <a:pt x="31291" y="2920"/>
                  </a:lnTo>
                  <a:lnTo>
                    <a:pt x="31291" y="2920"/>
                  </a:lnTo>
                  <a:lnTo>
                    <a:pt x="31309" y="2492"/>
                  </a:lnTo>
                  <a:lnTo>
                    <a:pt x="31347" y="2120"/>
                  </a:lnTo>
                  <a:lnTo>
                    <a:pt x="31402" y="1748"/>
                  </a:lnTo>
                  <a:lnTo>
                    <a:pt x="31402" y="1748"/>
                  </a:lnTo>
                  <a:lnTo>
                    <a:pt x="31291" y="1693"/>
                  </a:lnTo>
                  <a:lnTo>
                    <a:pt x="31198" y="1618"/>
                  </a:lnTo>
                  <a:lnTo>
                    <a:pt x="31198" y="1618"/>
                  </a:lnTo>
                  <a:lnTo>
                    <a:pt x="31161" y="1562"/>
                  </a:lnTo>
                  <a:lnTo>
                    <a:pt x="31086" y="1451"/>
                  </a:lnTo>
                  <a:lnTo>
                    <a:pt x="30919" y="1098"/>
                  </a:lnTo>
                  <a:lnTo>
                    <a:pt x="30714" y="633"/>
                  </a:lnTo>
                  <a:lnTo>
                    <a:pt x="30473" y="38"/>
                  </a:lnTo>
                  <a:lnTo>
                    <a:pt x="30473" y="38"/>
                  </a:lnTo>
                  <a:lnTo>
                    <a:pt x="2848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29"/>
            <p:cNvSpPr/>
            <p:nvPr/>
          </p:nvSpPr>
          <p:spPr>
            <a:xfrm>
              <a:off x="1472750" y="4291625"/>
              <a:ext cx="282625" cy="587075"/>
            </a:xfrm>
            <a:custGeom>
              <a:rect b="b" l="l" r="r" t="t"/>
              <a:pathLst>
                <a:path extrusionOk="0" h="23483" w="11305">
                  <a:moveTo>
                    <a:pt x="8441" y="1"/>
                  </a:moveTo>
                  <a:lnTo>
                    <a:pt x="8274" y="19"/>
                  </a:lnTo>
                  <a:lnTo>
                    <a:pt x="8125" y="56"/>
                  </a:lnTo>
                  <a:lnTo>
                    <a:pt x="7976" y="131"/>
                  </a:lnTo>
                  <a:lnTo>
                    <a:pt x="7846" y="224"/>
                  </a:lnTo>
                  <a:lnTo>
                    <a:pt x="7716" y="335"/>
                  </a:lnTo>
                  <a:lnTo>
                    <a:pt x="7623" y="465"/>
                  </a:lnTo>
                  <a:lnTo>
                    <a:pt x="7530" y="633"/>
                  </a:lnTo>
                  <a:lnTo>
                    <a:pt x="7418" y="1395"/>
                  </a:lnTo>
                  <a:lnTo>
                    <a:pt x="7084" y="3440"/>
                  </a:lnTo>
                  <a:lnTo>
                    <a:pt x="6600" y="6359"/>
                  </a:lnTo>
                  <a:lnTo>
                    <a:pt x="6303" y="8014"/>
                  </a:lnTo>
                  <a:lnTo>
                    <a:pt x="5987" y="9743"/>
                  </a:lnTo>
                  <a:lnTo>
                    <a:pt x="5634" y="11509"/>
                  </a:lnTo>
                  <a:lnTo>
                    <a:pt x="5280" y="13219"/>
                  </a:lnTo>
                  <a:lnTo>
                    <a:pt x="4908" y="14855"/>
                  </a:lnTo>
                  <a:lnTo>
                    <a:pt x="4537" y="16361"/>
                  </a:lnTo>
                  <a:lnTo>
                    <a:pt x="4351" y="17068"/>
                  </a:lnTo>
                  <a:lnTo>
                    <a:pt x="4165" y="17700"/>
                  </a:lnTo>
                  <a:lnTo>
                    <a:pt x="3997" y="18276"/>
                  </a:lnTo>
                  <a:lnTo>
                    <a:pt x="3812" y="18797"/>
                  </a:lnTo>
                  <a:lnTo>
                    <a:pt x="3626" y="19243"/>
                  </a:lnTo>
                  <a:lnTo>
                    <a:pt x="3458" y="19615"/>
                  </a:lnTo>
                  <a:lnTo>
                    <a:pt x="3291" y="19894"/>
                  </a:lnTo>
                  <a:lnTo>
                    <a:pt x="3198" y="20005"/>
                  </a:lnTo>
                  <a:lnTo>
                    <a:pt x="3124" y="20098"/>
                  </a:lnTo>
                  <a:lnTo>
                    <a:pt x="2603" y="20563"/>
                  </a:lnTo>
                  <a:lnTo>
                    <a:pt x="2082" y="20991"/>
                  </a:lnTo>
                  <a:lnTo>
                    <a:pt x="1134" y="21735"/>
                  </a:lnTo>
                  <a:lnTo>
                    <a:pt x="725" y="22051"/>
                  </a:lnTo>
                  <a:lnTo>
                    <a:pt x="391" y="22348"/>
                  </a:lnTo>
                  <a:lnTo>
                    <a:pt x="260" y="22478"/>
                  </a:lnTo>
                  <a:lnTo>
                    <a:pt x="168" y="22608"/>
                  </a:lnTo>
                  <a:lnTo>
                    <a:pt x="75" y="22738"/>
                  </a:lnTo>
                  <a:lnTo>
                    <a:pt x="37" y="22850"/>
                  </a:lnTo>
                  <a:lnTo>
                    <a:pt x="0" y="22962"/>
                  </a:lnTo>
                  <a:lnTo>
                    <a:pt x="37" y="23073"/>
                  </a:lnTo>
                  <a:lnTo>
                    <a:pt x="93" y="23185"/>
                  </a:lnTo>
                  <a:lnTo>
                    <a:pt x="205" y="23278"/>
                  </a:lnTo>
                  <a:lnTo>
                    <a:pt x="298" y="23315"/>
                  </a:lnTo>
                  <a:lnTo>
                    <a:pt x="391" y="23371"/>
                  </a:lnTo>
                  <a:lnTo>
                    <a:pt x="632" y="23426"/>
                  </a:lnTo>
                  <a:lnTo>
                    <a:pt x="911" y="23464"/>
                  </a:lnTo>
                  <a:lnTo>
                    <a:pt x="1246" y="23482"/>
                  </a:lnTo>
                  <a:lnTo>
                    <a:pt x="1599" y="23482"/>
                  </a:lnTo>
                  <a:lnTo>
                    <a:pt x="1971" y="23445"/>
                  </a:lnTo>
                  <a:lnTo>
                    <a:pt x="2361" y="23408"/>
                  </a:lnTo>
                  <a:lnTo>
                    <a:pt x="2752" y="23333"/>
                  </a:lnTo>
                  <a:lnTo>
                    <a:pt x="3142" y="23259"/>
                  </a:lnTo>
                  <a:lnTo>
                    <a:pt x="3533" y="23147"/>
                  </a:lnTo>
                  <a:lnTo>
                    <a:pt x="3905" y="23036"/>
                  </a:lnTo>
                  <a:lnTo>
                    <a:pt x="4258" y="22906"/>
                  </a:lnTo>
                  <a:lnTo>
                    <a:pt x="4574" y="22757"/>
                  </a:lnTo>
                  <a:lnTo>
                    <a:pt x="4834" y="22608"/>
                  </a:lnTo>
                  <a:lnTo>
                    <a:pt x="5057" y="22441"/>
                  </a:lnTo>
                  <a:lnTo>
                    <a:pt x="5150" y="22348"/>
                  </a:lnTo>
                  <a:lnTo>
                    <a:pt x="5243" y="22255"/>
                  </a:lnTo>
                  <a:lnTo>
                    <a:pt x="5299" y="22162"/>
                  </a:lnTo>
                  <a:lnTo>
                    <a:pt x="5373" y="22013"/>
                  </a:lnTo>
                  <a:lnTo>
                    <a:pt x="5578" y="21586"/>
                  </a:lnTo>
                  <a:lnTo>
                    <a:pt x="5801" y="21009"/>
                  </a:lnTo>
                  <a:lnTo>
                    <a:pt x="6080" y="20266"/>
                  </a:lnTo>
                  <a:lnTo>
                    <a:pt x="6712" y="18444"/>
                  </a:lnTo>
                  <a:lnTo>
                    <a:pt x="7437" y="16268"/>
                  </a:lnTo>
                  <a:lnTo>
                    <a:pt x="8199" y="13907"/>
                  </a:lnTo>
                  <a:lnTo>
                    <a:pt x="8980" y="11472"/>
                  </a:lnTo>
                  <a:lnTo>
                    <a:pt x="10356" y="7084"/>
                  </a:lnTo>
                  <a:lnTo>
                    <a:pt x="11100" y="4686"/>
                  </a:lnTo>
                  <a:lnTo>
                    <a:pt x="11193" y="4370"/>
                  </a:lnTo>
                  <a:lnTo>
                    <a:pt x="11248" y="4054"/>
                  </a:lnTo>
                  <a:lnTo>
                    <a:pt x="11285" y="3737"/>
                  </a:lnTo>
                  <a:lnTo>
                    <a:pt x="11304" y="3440"/>
                  </a:lnTo>
                  <a:lnTo>
                    <a:pt x="11285" y="3143"/>
                  </a:lnTo>
                  <a:lnTo>
                    <a:pt x="11248" y="2864"/>
                  </a:lnTo>
                  <a:lnTo>
                    <a:pt x="11193" y="2585"/>
                  </a:lnTo>
                  <a:lnTo>
                    <a:pt x="11118" y="2325"/>
                  </a:lnTo>
                  <a:lnTo>
                    <a:pt x="11044" y="2064"/>
                  </a:lnTo>
                  <a:lnTo>
                    <a:pt x="10932" y="1823"/>
                  </a:lnTo>
                  <a:lnTo>
                    <a:pt x="10821" y="1599"/>
                  </a:lnTo>
                  <a:lnTo>
                    <a:pt x="10672" y="1376"/>
                  </a:lnTo>
                  <a:lnTo>
                    <a:pt x="10542" y="1172"/>
                  </a:lnTo>
                  <a:lnTo>
                    <a:pt x="10374" y="986"/>
                  </a:lnTo>
                  <a:lnTo>
                    <a:pt x="10226" y="819"/>
                  </a:lnTo>
                  <a:lnTo>
                    <a:pt x="10040" y="651"/>
                  </a:lnTo>
                  <a:lnTo>
                    <a:pt x="9873" y="521"/>
                  </a:lnTo>
                  <a:lnTo>
                    <a:pt x="9687" y="391"/>
                  </a:lnTo>
                  <a:lnTo>
                    <a:pt x="9501" y="279"/>
                  </a:lnTo>
                  <a:lnTo>
                    <a:pt x="9333" y="186"/>
                  </a:lnTo>
                  <a:lnTo>
                    <a:pt x="9147" y="112"/>
                  </a:lnTo>
                  <a:lnTo>
                    <a:pt x="8961" y="56"/>
                  </a:lnTo>
                  <a:lnTo>
                    <a:pt x="8776" y="19"/>
                  </a:lnTo>
                  <a:lnTo>
                    <a:pt x="860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29"/>
            <p:cNvSpPr/>
            <p:nvPr/>
          </p:nvSpPr>
          <p:spPr>
            <a:xfrm>
              <a:off x="1472750" y="4291625"/>
              <a:ext cx="282625" cy="587075"/>
            </a:xfrm>
            <a:custGeom>
              <a:rect b="b" l="l" r="r" t="t"/>
              <a:pathLst>
                <a:path extrusionOk="0" fill="none" h="23483" w="11305">
                  <a:moveTo>
                    <a:pt x="11100" y="4686"/>
                  </a:moveTo>
                  <a:lnTo>
                    <a:pt x="11100" y="4686"/>
                  </a:lnTo>
                  <a:lnTo>
                    <a:pt x="10356" y="7084"/>
                  </a:lnTo>
                  <a:lnTo>
                    <a:pt x="10356" y="7084"/>
                  </a:lnTo>
                  <a:lnTo>
                    <a:pt x="8980" y="11472"/>
                  </a:lnTo>
                  <a:lnTo>
                    <a:pt x="8199" y="13907"/>
                  </a:lnTo>
                  <a:lnTo>
                    <a:pt x="7437" y="16268"/>
                  </a:lnTo>
                  <a:lnTo>
                    <a:pt x="6712" y="18444"/>
                  </a:lnTo>
                  <a:lnTo>
                    <a:pt x="6080" y="20266"/>
                  </a:lnTo>
                  <a:lnTo>
                    <a:pt x="5801" y="21009"/>
                  </a:lnTo>
                  <a:lnTo>
                    <a:pt x="5578" y="21586"/>
                  </a:lnTo>
                  <a:lnTo>
                    <a:pt x="5373" y="22013"/>
                  </a:lnTo>
                  <a:lnTo>
                    <a:pt x="5299" y="22162"/>
                  </a:lnTo>
                  <a:lnTo>
                    <a:pt x="5243" y="22255"/>
                  </a:lnTo>
                  <a:lnTo>
                    <a:pt x="5243" y="22255"/>
                  </a:lnTo>
                  <a:lnTo>
                    <a:pt x="5150" y="22348"/>
                  </a:lnTo>
                  <a:lnTo>
                    <a:pt x="5057" y="22441"/>
                  </a:lnTo>
                  <a:lnTo>
                    <a:pt x="4834" y="22608"/>
                  </a:lnTo>
                  <a:lnTo>
                    <a:pt x="4574" y="22757"/>
                  </a:lnTo>
                  <a:lnTo>
                    <a:pt x="4258" y="22906"/>
                  </a:lnTo>
                  <a:lnTo>
                    <a:pt x="3905" y="23036"/>
                  </a:lnTo>
                  <a:lnTo>
                    <a:pt x="3533" y="23147"/>
                  </a:lnTo>
                  <a:lnTo>
                    <a:pt x="3142" y="23259"/>
                  </a:lnTo>
                  <a:lnTo>
                    <a:pt x="2752" y="23333"/>
                  </a:lnTo>
                  <a:lnTo>
                    <a:pt x="2361" y="23408"/>
                  </a:lnTo>
                  <a:lnTo>
                    <a:pt x="1971" y="23445"/>
                  </a:lnTo>
                  <a:lnTo>
                    <a:pt x="1599" y="23482"/>
                  </a:lnTo>
                  <a:lnTo>
                    <a:pt x="1246" y="23482"/>
                  </a:lnTo>
                  <a:lnTo>
                    <a:pt x="911" y="23464"/>
                  </a:lnTo>
                  <a:lnTo>
                    <a:pt x="632" y="23426"/>
                  </a:lnTo>
                  <a:lnTo>
                    <a:pt x="391" y="23371"/>
                  </a:lnTo>
                  <a:lnTo>
                    <a:pt x="298" y="23315"/>
                  </a:lnTo>
                  <a:lnTo>
                    <a:pt x="205" y="23278"/>
                  </a:lnTo>
                  <a:lnTo>
                    <a:pt x="205" y="23278"/>
                  </a:lnTo>
                  <a:lnTo>
                    <a:pt x="93" y="23185"/>
                  </a:lnTo>
                  <a:lnTo>
                    <a:pt x="37" y="23073"/>
                  </a:lnTo>
                  <a:lnTo>
                    <a:pt x="0" y="22962"/>
                  </a:lnTo>
                  <a:lnTo>
                    <a:pt x="37" y="22850"/>
                  </a:lnTo>
                  <a:lnTo>
                    <a:pt x="37" y="22850"/>
                  </a:lnTo>
                  <a:lnTo>
                    <a:pt x="75" y="22738"/>
                  </a:lnTo>
                  <a:lnTo>
                    <a:pt x="168" y="22608"/>
                  </a:lnTo>
                  <a:lnTo>
                    <a:pt x="260" y="22478"/>
                  </a:lnTo>
                  <a:lnTo>
                    <a:pt x="391" y="22348"/>
                  </a:lnTo>
                  <a:lnTo>
                    <a:pt x="725" y="22051"/>
                  </a:lnTo>
                  <a:lnTo>
                    <a:pt x="1134" y="21735"/>
                  </a:lnTo>
                  <a:lnTo>
                    <a:pt x="2082" y="20991"/>
                  </a:lnTo>
                  <a:lnTo>
                    <a:pt x="2603" y="20563"/>
                  </a:lnTo>
                  <a:lnTo>
                    <a:pt x="3124" y="20098"/>
                  </a:lnTo>
                  <a:lnTo>
                    <a:pt x="3124" y="20098"/>
                  </a:lnTo>
                  <a:lnTo>
                    <a:pt x="3198" y="20005"/>
                  </a:lnTo>
                  <a:lnTo>
                    <a:pt x="3291" y="19894"/>
                  </a:lnTo>
                  <a:lnTo>
                    <a:pt x="3458" y="19615"/>
                  </a:lnTo>
                  <a:lnTo>
                    <a:pt x="3626" y="19243"/>
                  </a:lnTo>
                  <a:lnTo>
                    <a:pt x="3812" y="18797"/>
                  </a:lnTo>
                  <a:lnTo>
                    <a:pt x="3997" y="18276"/>
                  </a:lnTo>
                  <a:lnTo>
                    <a:pt x="4165" y="17700"/>
                  </a:lnTo>
                  <a:lnTo>
                    <a:pt x="4351" y="17068"/>
                  </a:lnTo>
                  <a:lnTo>
                    <a:pt x="4537" y="16361"/>
                  </a:lnTo>
                  <a:lnTo>
                    <a:pt x="4908" y="14855"/>
                  </a:lnTo>
                  <a:lnTo>
                    <a:pt x="5280" y="13219"/>
                  </a:lnTo>
                  <a:lnTo>
                    <a:pt x="5634" y="11509"/>
                  </a:lnTo>
                  <a:lnTo>
                    <a:pt x="5987" y="9743"/>
                  </a:lnTo>
                  <a:lnTo>
                    <a:pt x="6303" y="8014"/>
                  </a:lnTo>
                  <a:lnTo>
                    <a:pt x="6600" y="6359"/>
                  </a:lnTo>
                  <a:lnTo>
                    <a:pt x="7084" y="3440"/>
                  </a:lnTo>
                  <a:lnTo>
                    <a:pt x="7418" y="1395"/>
                  </a:lnTo>
                  <a:lnTo>
                    <a:pt x="7530" y="633"/>
                  </a:lnTo>
                  <a:lnTo>
                    <a:pt x="7530" y="633"/>
                  </a:lnTo>
                  <a:lnTo>
                    <a:pt x="7623" y="465"/>
                  </a:lnTo>
                  <a:lnTo>
                    <a:pt x="7716" y="335"/>
                  </a:lnTo>
                  <a:lnTo>
                    <a:pt x="7846" y="224"/>
                  </a:lnTo>
                  <a:lnTo>
                    <a:pt x="7976" y="131"/>
                  </a:lnTo>
                  <a:lnTo>
                    <a:pt x="8125" y="56"/>
                  </a:lnTo>
                  <a:lnTo>
                    <a:pt x="8274" y="19"/>
                  </a:lnTo>
                  <a:lnTo>
                    <a:pt x="8441" y="1"/>
                  </a:lnTo>
                  <a:lnTo>
                    <a:pt x="8608" y="1"/>
                  </a:lnTo>
                  <a:lnTo>
                    <a:pt x="8776" y="19"/>
                  </a:lnTo>
                  <a:lnTo>
                    <a:pt x="8961" y="56"/>
                  </a:lnTo>
                  <a:lnTo>
                    <a:pt x="9147" y="112"/>
                  </a:lnTo>
                  <a:lnTo>
                    <a:pt x="9333" y="186"/>
                  </a:lnTo>
                  <a:lnTo>
                    <a:pt x="9501" y="279"/>
                  </a:lnTo>
                  <a:lnTo>
                    <a:pt x="9687" y="391"/>
                  </a:lnTo>
                  <a:lnTo>
                    <a:pt x="9873" y="521"/>
                  </a:lnTo>
                  <a:lnTo>
                    <a:pt x="10040" y="651"/>
                  </a:lnTo>
                  <a:lnTo>
                    <a:pt x="10226" y="819"/>
                  </a:lnTo>
                  <a:lnTo>
                    <a:pt x="10374" y="986"/>
                  </a:lnTo>
                  <a:lnTo>
                    <a:pt x="10542" y="1172"/>
                  </a:lnTo>
                  <a:lnTo>
                    <a:pt x="10672" y="1376"/>
                  </a:lnTo>
                  <a:lnTo>
                    <a:pt x="10821" y="1599"/>
                  </a:lnTo>
                  <a:lnTo>
                    <a:pt x="10932" y="1823"/>
                  </a:lnTo>
                  <a:lnTo>
                    <a:pt x="11044" y="2064"/>
                  </a:lnTo>
                  <a:lnTo>
                    <a:pt x="11118" y="2325"/>
                  </a:lnTo>
                  <a:lnTo>
                    <a:pt x="11193" y="2585"/>
                  </a:lnTo>
                  <a:lnTo>
                    <a:pt x="11248" y="2864"/>
                  </a:lnTo>
                  <a:lnTo>
                    <a:pt x="11285" y="3143"/>
                  </a:lnTo>
                  <a:lnTo>
                    <a:pt x="11304" y="3440"/>
                  </a:lnTo>
                  <a:lnTo>
                    <a:pt x="11285" y="3737"/>
                  </a:lnTo>
                  <a:lnTo>
                    <a:pt x="11248" y="4054"/>
                  </a:lnTo>
                  <a:lnTo>
                    <a:pt x="11193" y="4370"/>
                  </a:lnTo>
                  <a:lnTo>
                    <a:pt x="11100" y="468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29"/>
            <p:cNvSpPr/>
            <p:nvPr/>
          </p:nvSpPr>
          <p:spPr>
            <a:xfrm>
              <a:off x="1472750" y="4545875"/>
              <a:ext cx="184075" cy="332825"/>
            </a:xfrm>
            <a:custGeom>
              <a:rect b="b" l="l" r="r" t="t"/>
              <a:pathLst>
                <a:path extrusionOk="0" h="13313" w="7363">
                  <a:moveTo>
                    <a:pt x="6972" y="0"/>
                  </a:moveTo>
                  <a:lnTo>
                    <a:pt x="6916" y="1283"/>
                  </a:lnTo>
                  <a:lnTo>
                    <a:pt x="6823" y="2659"/>
                  </a:lnTo>
                  <a:lnTo>
                    <a:pt x="6768" y="3365"/>
                  </a:lnTo>
                  <a:lnTo>
                    <a:pt x="6693" y="4072"/>
                  </a:lnTo>
                  <a:lnTo>
                    <a:pt x="6600" y="4778"/>
                  </a:lnTo>
                  <a:lnTo>
                    <a:pt x="6507" y="5466"/>
                  </a:lnTo>
                  <a:lnTo>
                    <a:pt x="6396" y="6136"/>
                  </a:lnTo>
                  <a:lnTo>
                    <a:pt x="6247" y="6786"/>
                  </a:lnTo>
                  <a:lnTo>
                    <a:pt x="6098" y="7400"/>
                  </a:lnTo>
                  <a:lnTo>
                    <a:pt x="5931" y="7958"/>
                  </a:lnTo>
                  <a:lnTo>
                    <a:pt x="5745" y="8478"/>
                  </a:lnTo>
                  <a:lnTo>
                    <a:pt x="5634" y="8720"/>
                  </a:lnTo>
                  <a:lnTo>
                    <a:pt x="5522" y="8924"/>
                  </a:lnTo>
                  <a:lnTo>
                    <a:pt x="5410" y="9148"/>
                  </a:lnTo>
                  <a:lnTo>
                    <a:pt x="5299" y="9333"/>
                  </a:lnTo>
                  <a:lnTo>
                    <a:pt x="5169" y="9501"/>
                  </a:lnTo>
                  <a:lnTo>
                    <a:pt x="5039" y="9650"/>
                  </a:lnTo>
                  <a:lnTo>
                    <a:pt x="4388" y="10337"/>
                  </a:lnTo>
                  <a:lnTo>
                    <a:pt x="3830" y="10970"/>
                  </a:lnTo>
                  <a:lnTo>
                    <a:pt x="3310" y="11509"/>
                  </a:lnTo>
                  <a:lnTo>
                    <a:pt x="3068" y="11750"/>
                  </a:lnTo>
                  <a:lnTo>
                    <a:pt x="2845" y="11974"/>
                  </a:lnTo>
                  <a:lnTo>
                    <a:pt x="2622" y="12159"/>
                  </a:lnTo>
                  <a:lnTo>
                    <a:pt x="2399" y="12327"/>
                  </a:lnTo>
                  <a:lnTo>
                    <a:pt x="2157" y="12476"/>
                  </a:lnTo>
                  <a:lnTo>
                    <a:pt x="1934" y="12606"/>
                  </a:lnTo>
                  <a:lnTo>
                    <a:pt x="1711" y="12699"/>
                  </a:lnTo>
                  <a:lnTo>
                    <a:pt x="1469" y="12773"/>
                  </a:lnTo>
                  <a:lnTo>
                    <a:pt x="1209" y="12810"/>
                  </a:lnTo>
                  <a:lnTo>
                    <a:pt x="967" y="12829"/>
                  </a:lnTo>
                  <a:lnTo>
                    <a:pt x="744" y="12829"/>
                  </a:lnTo>
                  <a:lnTo>
                    <a:pt x="521" y="12792"/>
                  </a:lnTo>
                  <a:lnTo>
                    <a:pt x="279" y="12754"/>
                  </a:lnTo>
                  <a:lnTo>
                    <a:pt x="37" y="12680"/>
                  </a:lnTo>
                  <a:lnTo>
                    <a:pt x="0" y="12792"/>
                  </a:lnTo>
                  <a:lnTo>
                    <a:pt x="19" y="12885"/>
                  </a:lnTo>
                  <a:lnTo>
                    <a:pt x="56" y="12959"/>
                  </a:lnTo>
                  <a:lnTo>
                    <a:pt x="112" y="13033"/>
                  </a:lnTo>
                  <a:lnTo>
                    <a:pt x="205" y="13108"/>
                  </a:lnTo>
                  <a:lnTo>
                    <a:pt x="298" y="13163"/>
                  </a:lnTo>
                  <a:lnTo>
                    <a:pt x="409" y="13201"/>
                  </a:lnTo>
                  <a:lnTo>
                    <a:pt x="651" y="13275"/>
                  </a:lnTo>
                  <a:lnTo>
                    <a:pt x="967" y="13312"/>
                  </a:lnTo>
                  <a:lnTo>
                    <a:pt x="1581" y="13312"/>
                  </a:lnTo>
                  <a:lnTo>
                    <a:pt x="1841" y="13294"/>
                  </a:lnTo>
                  <a:lnTo>
                    <a:pt x="2417" y="13219"/>
                  </a:lnTo>
                  <a:lnTo>
                    <a:pt x="3012" y="13108"/>
                  </a:lnTo>
                  <a:lnTo>
                    <a:pt x="3570" y="12977"/>
                  </a:lnTo>
                  <a:lnTo>
                    <a:pt x="3849" y="12885"/>
                  </a:lnTo>
                  <a:lnTo>
                    <a:pt x="4109" y="12792"/>
                  </a:lnTo>
                  <a:lnTo>
                    <a:pt x="4351" y="12699"/>
                  </a:lnTo>
                  <a:lnTo>
                    <a:pt x="4574" y="12587"/>
                  </a:lnTo>
                  <a:lnTo>
                    <a:pt x="4778" y="12476"/>
                  </a:lnTo>
                  <a:lnTo>
                    <a:pt x="4964" y="12345"/>
                  </a:lnTo>
                  <a:lnTo>
                    <a:pt x="5113" y="12215"/>
                  </a:lnTo>
                  <a:lnTo>
                    <a:pt x="5243" y="12085"/>
                  </a:lnTo>
                  <a:lnTo>
                    <a:pt x="5299" y="11992"/>
                  </a:lnTo>
                  <a:lnTo>
                    <a:pt x="5373" y="11862"/>
                  </a:lnTo>
                  <a:lnTo>
                    <a:pt x="5559" y="11453"/>
                  </a:lnTo>
                  <a:lnTo>
                    <a:pt x="5782" y="10877"/>
                  </a:lnTo>
                  <a:lnTo>
                    <a:pt x="6061" y="10170"/>
                  </a:lnTo>
                  <a:lnTo>
                    <a:pt x="6675" y="8422"/>
                  </a:lnTo>
                  <a:lnTo>
                    <a:pt x="7363" y="6322"/>
                  </a:lnTo>
                  <a:lnTo>
                    <a:pt x="7251" y="5057"/>
                  </a:lnTo>
                  <a:lnTo>
                    <a:pt x="7139" y="3737"/>
                  </a:lnTo>
                  <a:lnTo>
                    <a:pt x="7065" y="2361"/>
                  </a:lnTo>
                  <a:lnTo>
                    <a:pt x="7009" y="986"/>
                  </a:lnTo>
                  <a:lnTo>
                    <a:pt x="6972" y="0"/>
                  </a:lnTo>
                  <a:close/>
                </a:path>
              </a:pathLst>
            </a:custGeom>
            <a:solidFill>
              <a:srgbClr val="DC9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29"/>
            <p:cNvSpPr/>
            <p:nvPr/>
          </p:nvSpPr>
          <p:spPr>
            <a:xfrm>
              <a:off x="1472750" y="4545875"/>
              <a:ext cx="184075" cy="332825"/>
            </a:xfrm>
            <a:custGeom>
              <a:rect b="b" l="l" r="r" t="t"/>
              <a:pathLst>
                <a:path extrusionOk="0" fill="none" h="13313" w="7363">
                  <a:moveTo>
                    <a:pt x="6972" y="0"/>
                  </a:moveTo>
                  <a:lnTo>
                    <a:pt x="6972" y="0"/>
                  </a:lnTo>
                  <a:lnTo>
                    <a:pt x="6916" y="1283"/>
                  </a:lnTo>
                  <a:lnTo>
                    <a:pt x="6823" y="2659"/>
                  </a:lnTo>
                  <a:lnTo>
                    <a:pt x="6768" y="3365"/>
                  </a:lnTo>
                  <a:lnTo>
                    <a:pt x="6693" y="4072"/>
                  </a:lnTo>
                  <a:lnTo>
                    <a:pt x="6600" y="4778"/>
                  </a:lnTo>
                  <a:lnTo>
                    <a:pt x="6507" y="5466"/>
                  </a:lnTo>
                  <a:lnTo>
                    <a:pt x="6396" y="6136"/>
                  </a:lnTo>
                  <a:lnTo>
                    <a:pt x="6247" y="6786"/>
                  </a:lnTo>
                  <a:lnTo>
                    <a:pt x="6098" y="7400"/>
                  </a:lnTo>
                  <a:lnTo>
                    <a:pt x="5931" y="7958"/>
                  </a:lnTo>
                  <a:lnTo>
                    <a:pt x="5745" y="8478"/>
                  </a:lnTo>
                  <a:lnTo>
                    <a:pt x="5634" y="8720"/>
                  </a:lnTo>
                  <a:lnTo>
                    <a:pt x="5522" y="8924"/>
                  </a:lnTo>
                  <a:lnTo>
                    <a:pt x="5410" y="9148"/>
                  </a:lnTo>
                  <a:lnTo>
                    <a:pt x="5299" y="9333"/>
                  </a:lnTo>
                  <a:lnTo>
                    <a:pt x="5169" y="9501"/>
                  </a:lnTo>
                  <a:lnTo>
                    <a:pt x="5039" y="9650"/>
                  </a:lnTo>
                  <a:lnTo>
                    <a:pt x="5039" y="9650"/>
                  </a:lnTo>
                  <a:lnTo>
                    <a:pt x="4388" y="10337"/>
                  </a:lnTo>
                  <a:lnTo>
                    <a:pt x="3830" y="10970"/>
                  </a:lnTo>
                  <a:lnTo>
                    <a:pt x="3310" y="11509"/>
                  </a:lnTo>
                  <a:lnTo>
                    <a:pt x="3068" y="11750"/>
                  </a:lnTo>
                  <a:lnTo>
                    <a:pt x="2845" y="11974"/>
                  </a:lnTo>
                  <a:lnTo>
                    <a:pt x="2622" y="12159"/>
                  </a:lnTo>
                  <a:lnTo>
                    <a:pt x="2399" y="12327"/>
                  </a:lnTo>
                  <a:lnTo>
                    <a:pt x="2157" y="12476"/>
                  </a:lnTo>
                  <a:lnTo>
                    <a:pt x="1934" y="12606"/>
                  </a:lnTo>
                  <a:lnTo>
                    <a:pt x="1711" y="12699"/>
                  </a:lnTo>
                  <a:lnTo>
                    <a:pt x="1469" y="12773"/>
                  </a:lnTo>
                  <a:lnTo>
                    <a:pt x="1209" y="12810"/>
                  </a:lnTo>
                  <a:lnTo>
                    <a:pt x="967" y="12829"/>
                  </a:lnTo>
                  <a:lnTo>
                    <a:pt x="967" y="12829"/>
                  </a:lnTo>
                  <a:lnTo>
                    <a:pt x="744" y="12829"/>
                  </a:lnTo>
                  <a:lnTo>
                    <a:pt x="521" y="12792"/>
                  </a:lnTo>
                  <a:lnTo>
                    <a:pt x="279" y="12754"/>
                  </a:lnTo>
                  <a:lnTo>
                    <a:pt x="37" y="12680"/>
                  </a:lnTo>
                  <a:lnTo>
                    <a:pt x="37" y="12680"/>
                  </a:lnTo>
                  <a:lnTo>
                    <a:pt x="37" y="12680"/>
                  </a:lnTo>
                  <a:lnTo>
                    <a:pt x="0" y="12792"/>
                  </a:lnTo>
                  <a:lnTo>
                    <a:pt x="0" y="12792"/>
                  </a:lnTo>
                  <a:lnTo>
                    <a:pt x="19" y="12885"/>
                  </a:lnTo>
                  <a:lnTo>
                    <a:pt x="56" y="12959"/>
                  </a:lnTo>
                  <a:lnTo>
                    <a:pt x="112" y="13033"/>
                  </a:lnTo>
                  <a:lnTo>
                    <a:pt x="205" y="13108"/>
                  </a:lnTo>
                  <a:lnTo>
                    <a:pt x="205" y="13108"/>
                  </a:lnTo>
                  <a:lnTo>
                    <a:pt x="298" y="13163"/>
                  </a:lnTo>
                  <a:lnTo>
                    <a:pt x="409" y="13201"/>
                  </a:lnTo>
                  <a:lnTo>
                    <a:pt x="651" y="13275"/>
                  </a:lnTo>
                  <a:lnTo>
                    <a:pt x="967" y="13312"/>
                  </a:lnTo>
                  <a:lnTo>
                    <a:pt x="1320" y="13312"/>
                  </a:lnTo>
                  <a:lnTo>
                    <a:pt x="1320" y="13312"/>
                  </a:lnTo>
                  <a:lnTo>
                    <a:pt x="1581" y="13312"/>
                  </a:lnTo>
                  <a:lnTo>
                    <a:pt x="1841" y="13294"/>
                  </a:lnTo>
                  <a:lnTo>
                    <a:pt x="2417" y="13219"/>
                  </a:lnTo>
                  <a:lnTo>
                    <a:pt x="3012" y="13108"/>
                  </a:lnTo>
                  <a:lnTo>
                    <a:pt x="3570" y="12977"/>
                  </a:lnTo>
                  <a:lnTo>
                    <a:pt x="3849" y="12885"/>
                  </a:lnTo>
                  <a:lnTo>
                    <a:pt x="4109" y="12792"/>
                  </a:lnTo>
                  <a:lnTo>
                    <a:pt x="4351" y="12699"/>
                  </a:lnTo>
                  <a:lnTo>
                    <a:pt x="4574" y="12587"/>
                  </a:lnTo>
                  <a:lnTo>
                    <a:pt x="4778" y="12476"/>
                  </a:lnTo>
                  <a:lnTo>
                    <a:pt x="4964" y="12345"/>
                  </a:lnTo>
                  <a:lnTo>
                    <a:pt x="5113" y="12215"/>
                  </a:lnTo>
                  <a:lnTo>
                    <a:pt x="5243" y="12085"/>
                  </a:lnTo>
                  <a:lnTo>
                    <a:pt x="5243" y="12085"/>
                  </a:lnTo>
                  <a:lnTo>
                    <a:pt x="5299" y="11992"/>
                  </a:lnTo>
                  <a:lnTo>
                    <a:pt x="5373" y="11862"/>
                  </a:lnTo>
                  <a:lnTo>
                    <a:pt x="5559" y="11453"/>
                  </a:lnTo>
                  <a:lnTo>
                    <a:pt x="5782" y="10877"/>
                  </a:lnTo>
                  <a:lnTo>
                    <a:pt x="6061" y="10170"/>
                  </a:lnTo>
                  <a:lnTo>
                    <a:pt x="6675" y="8422"/>
                  </a:lnTo>
                  <a:lnTo>
                    <a:pt x="7363" y="6322"/>
                  </a:lnTo>
                  <a:lnTo>
                    <a:pt x="7363" y="6322"/>
                  </a:lnTo>
                  <a:lnTo>
                    <a:pt x="7251" y="5057"/>
                  </a:lnTo>
                  <a:lnTo>
                    <a:pt x="7139" y="3737"/>
                  </a:lnTo>
                  <a:lnTo>
                    <a:pt x="7065" y="2361"/>
                  </a:lnTo>
                  <a:lnTo>
                    <a:pt x="7009" y="986"/>
                  </a:lnTo>
                  <a:lnTo>
                    <a:pt x="7009" y="986"/>
                  </a:lnTo>
                  <a:lnTo>
                    <a:pt x="6972" y="0"/>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29"/>
            <p:cNvSpPr/>
            <p:nvPr/>
          </p:nvSpPr>
          <p:spPr>
            <a:xfrm>
              <a:off x="2163425" y="4794075"/>
              <a:ext cx="183150" cy="108325"/>
            </a:xfrm>
            <a:custGeom>
              <a:rect b="b" l="l" r="r" t="t"/>
              <a:pathLst>
                <a:path extrusionOk="0" h="4333" w="7326">
                  <a:moveTo>
                    <a:pt x="6285" y="0"/>
                  </a:moveTo>
                  <a:lnTo>
                    <a:pt x="6062" y="19"/>
                  </a:lnTo>
                  <a:lnTo>
                    <a:pt x="5485" y="56"/>
                  </a:lnTo>
                  <a:lnTo>
                    <a:pt x="4649" y="168"/>
                  </a:lnTo>
                  <a:lnTo>
                    <a:pt x="3998" y="242"/>
                  </a:lnTo>
                  <a:lnTo>
                    <a:pt x="3738" y="261"/>
                  </a:lnTo>
                  <a:lnTo>
                    <a:pt x="3310" y="261"/>
                  </a:lnTo>
                  <a:lnTo>
                    <a:pt x="3143" y="205"/>
                  </a:lnTo>
                  <a:lnTo>
                    <a:pt x="3013" y="186"/>
                  </a:lnTo>
                  <a:lnTo>
                    <a:pt x="2845" y="168"/>
                  </a:lnTo>
                  <a:lnTo>
                    <a:pt x="2641" y="168"/>
                  </a:lnTo>
                  <a:lnTo>
                    <a:pt x="2399" y="186"/>
                  </a:lnTo>
                  <a:lnTo>
                    <a:pt x="2046" y="242"/>
                  </a:lnTo>
                  <a:lnTo>
                    <a:pt x="1674" y="298"/>
                  </a:lnTo>
                  <a:lnTo>
                    <a:pt x="1302" y="409"/>
                  </a:lnTo>
                  <a:lnTo>
                    <a:pt x="949" y="540"/>
                  </a:lnTo>
                  <a:lnTo>
                    <a:pt x="782" y="614"/>
                  </a:lnTo>
                  <a:lnTo>
                    <a:pt x="633" y="707"/>
                  </a:lnTo>
                  <a:lnTo>
                    <a:pt x="503" y="800"/>
                  </a:lnTo>
                  <a:lnTo>
                    <a:pt x="373" y="911"/>
                  </a:lnTo>
                  <a:lnTo>
                    <a:pt x="280" y="1023"/>
                  </a:lnTo>
                  <a:lnTo>
                    <a:pt x="187" y="1153"/>
                  </a:lnTo>
                  <a:lnTo>
                    <a:pt x="131" y="1283"/>
                  </a:lnTo>
                  <a:lnTo>
                    <a:pt x="112" y="1413"/>
                  </a:lnTo>
                  <a:lnTo>
                    <a:pt x="75" y="1599"/>
                  </a:lnTo>
                  <a:lnTo>
                    <a:pt x="19" y="2101"/>
                  </a:lnTo>
                  <a:lnTo>
                    <a:pt x="1" y="2417"/>
                  </a:lnTo>
                  <a:lnTo>
                    <a:pt x="1" y="2752"/>
                  </a:lnTo>
                  <a:lnTo>
                    <a:pt x="38" y="3105"/>
                  </a:lnTo>
                  <a:lnTo>
                    <a:pt x="94" y="3440"/>
                  </a:lnTo>
                  <a:lnTo>
                    <a:pt x="131" y="3607"/>
                  </a:lnTo>
                  <a:lnTo>
                    <a:pt x="187" y="3775"/>
                  </a:lnTo>
                  <a:lnTo>
                    <a:pt x="242" y="3923"/>
                  </a:lnTo>
                  <a:lnTo>
                    <a:pt x="317" y="4053"/>
                  </a:lnTo>
                  <a:lnTo>
                    <a:pt x="391" y="4128"/>
                  </a:lnTo>
                  <a:lnTo>
                    <a:pt x="466" y="4184"/>
                  </a:lnTo>
                  <a:lnTo>
                    <a:pt x="577" y="4239"/>
                  </a:lnTo>
                  <a:lnTo>
                    <a:pt x="689" y="4277"/>
                  </a:lnTo>
                  <a:lnTo>
                    <a:pt x="819" y="4314"/>
                  </a:lnTo>
                  <a:lnTo>
                    <a:pt x="986" y="4332"/>
                  </a:lnTo>
                  <a:lnTo>
                    <a:pt x="1321" y="4332"/>
                  </a:lnTo>
                  <a:lnTo>
                    <a:pt x="1711" y="4295"/>
                  </a:lnTo>
                  <a:lnTo>
                    <a:pt x="2120" y="4221"/>
                  </a:lnTo>
                  <a:lnTo>
                    <a:pt x="2585" y="4128"/>
                  </a:lnTo>
                  <a:lnTo>
                    <a:pt x="3050" y="3998"/>
                  </a:lnTo>
                  <a:lnTo>
                    <a:pt x="3533" y="3849"/>
                  </a:lnTo>
                  <a:lnTo>
                    <a:pt x="4017" y="3682"/>
                  </a:lnTo>
                  <a:lnTo>
                    <a:pt x="4481" y="3477"/>
                  </a:lnTo>
                  <a:lnTo>
                    <a:pt x="4928" y="3273"/>
                  </a:lnTo>
                  <a:lnTo>
                    <a:pt x="5355" y="3049"/>
                  </a:lnTo>
                  <a:lnTo>
                    <a:pt x="5727" y="2826"/>
                  </a:lnTo>
                  <a:lnTo>
                    <a:pt x="6080" y="2603"/>
                  </a:lnTo>
                  <a:lnTo>
                    <a:pt x="6359" y="2362"/>
                  </a:lnTo>
                  <a:lnTo>
                    <a:pt x="6545" y="2176"/>
                  </a:lnTo>
                  <a:lnTo>
                    <a:pt x="6712" y="1990"/>
                  </a:lnTo>
                  <a:lnTo>
                    <a:pt x="6861" y="1804"/>
                  </a:lnTo>
                  <a:lnTo>
                    <a:pt x="7010" y="1618"/>
                  </a:lnTo>
                  <a:lnTo>
                    <a:pt x="7103" y="1432"/>
                  </a:lnTo>
                  <a:lnTo>
                    <a:pt x="7196" y="1265"/>
                  </a:lnTo>
                  <a:lnTo>
                    <a:pt x="7270" y="1097"/>
                  </a:lnTo>
                  <a:lnTo>
                    <a:pt x="7307" y="949"/>
                  </a:lnTo>
                  <a:lnTo>
                    <a:pt x="7326" y="800"/>
                  </a:lnTo>
                  <a:lnTo>
                    <a:pt x="7326" y="651"/>
                  </a:lnTo>
                  <a:lnTo>
                    <a:pt x="7307" y="521"/>
                  </a:lnTo>
                  <a:lnTo>
                    <a:pt x="7252" y="409"/>
                  </a:lnTo>
                  <a:lnTo>
                    <a:pt x="7196" y="316"/>
                  </a:lnTo>
                  <a:lnTo>
                    <a:pt x="7103" y="224"/>
                  </a:lnTo>
                  <a:lnTo>
                    <a:pt x="6973" y="149"/>
                  </a:lnTo>
                  <a:lnTo>
                    <a:pt x="6843" y="75"/>
                  </a:lnTo>
                  <a:lnTo>
                    <a:pt x="6675" y="38"/>
                  </a:lnTo>
                  <a:lnTo>
                    <a:pt x="6489" y="19"/>
                  </a:lnTo>
                  <a:lnTo>
                    <a:pt x="62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29"/>
            <p:cNvSpPr/>
            <p:nvPr/>
          </p:nvSpPr>
          <p:spPr>
            <a:xfrm>
              <a:off x="2163425" y="4794075"/>
              <a:ext cx="183150" cy="108325"/>
            </a:xfrm>
            <a:custGeom>
              <a:rect b="b" l="l" r="r" t="t"/>
              <a:pathLst>
                <a:path extrusionOk="0" fill="none" h="4333" w="7326">
                  <a:moveTo>
                    <a:pt x="6359" y="2362"/>
                  </a:moveTo>
                  <a:lnTo>
                    <a:pt x="6359" y="2362"/>
                  </a:lnTo>
                  <a:lnTo>
                    <a:pt x="6080" y="2603"/>
                  </a:lnTo>
                  <a:lnTo>
                    <a:pt x="5727" y="2826"/>
                  </a:lnTo>
                  <a:lnTo>
                    <a:pt x="5355" y="3049"/>
                  </a:lnTo>
                  <a:lnTo>
                    <a:pt x="4928" y="3273"/>
                  </a:lnTo>
                  <a:lnTo>
                    <a:pt x="4481" y="3477"/>
                  </a:lnTo>
                  <a:lnTo>
                    <a:pt x="4017" y="3682"/>
                  </a:lnTo>
                  <a:lnTo>
                    <a:pt x="3533" y="3849"/>
                  </a:lnTo>
                  <a:lnTo>
                    <a:pt x="3050" y="3998"/>
                  </a:lnTo>
                  <a:lnTo>
                    <a:pt x="2585" y="4128"/>
                  </a:lnTo>
                  <a:lnTo>
                    <a:pt x="2120" y="4221"/>
                  </a:lnTo>
                  <a:lnTo>
                    <a:pt x="1711" y="4295"/>
                  </a:lnTo>
                  <a:lnTo>
                    <a:pt x="1321" y="4332"/>
                  </a:lnTo>
                  <a:lnTo>
                    <a:pt x="986" y="4332"/>
                  </a:lnTo>
                  <a:lnTo>
                    <a:pt x="819" y="4314"/>
                  </a:lnTo>
                  <a:lnTo>
                    <a:pt x="689" y="4277"/>
                  </a:lnTo>
                  <a:lnTo>
                    <a:pt x="577" y="4239"/>
                  </a:lnTo>
                  <a:lnTo>
                    <a:pt x="466" y="4184"/>
                  </a:lnTo>
                  <a:lnTo>
                    <a:pt x="391" y="4128"/>
                  </a:lnTo>
                  <a:lnTo>
                    <a:pt x="317" y="4053"/>
                  </a:lnTo>
                  <a:lnTo>
                    <a:pt x="317" y="4053"/>
                  </a:lnTo>
                  <a:lnTo>
                    <a:pt x="242" y="3923"/>
                  </a:lnTo>
                  <a:lnTo>
                    <a:pt x="187" y="3775"/>
                  </a:lnTo>
                  <a:lnTo>
                    <a:pt x="131" y="3607"/>
                  </a:lnTo>
                  <a:lnTo>
                    <a:pt x="94" y="3440"/>
                  </a:lnTo>
                  <a:lnTo>
                    <a:pt x="94" y="3440"/>
                  </a:lnTo>
                  <a:lnTo>
                    <a:pt x="38" y="3105"/>
                  </a:lnTo>
                  <a:lnTo>
                    <a:pt x="1" y="2752"/>
                  </a:lnTo>
                  <a:lnTo>
                    <a:pt x="1" y="2417"/>
                  </a:lnTo>
                  <a:lnTo>
                    <a:pt x="19" y="2101"/>
                  </a:lnTo>
                  <a:lnTo>
                    <a:pt x="75" y="1599"/>
                  </a:lnTo>
                  <a:lnTo>
                    <a:pt x="112" y="1413"/>
                  </a:lnTo>
                  <a:lnTo>
                    <a:pt x="112" y="1413"/>
                  </a:lnTo>
                  <a:lnTo>
                    <a:pt x="131" y="1283"/>
                  </a:lnTo>
                  <a:lnTo>
                    <a:pt x="187" y="1153"/>
                  </a:lnTo>
                  <a:lnTo>
                    <a:pt x="280" y="1023"/>
                  </a:lnTo>
                  <a:lnTo>
                    <a:pt x="373" y="911"/>
                  </a:lnTo>
                  <a:lnTo>
                    <a:pt x="503" y="800"/>
                  </a:lnTo>
                  <a:lnTo>
                    <a:pt x="633" y="707"/>
                  </a:lnTo>
                  <a:lnTo>
                    <a:pt x="782" y="614"/>
                  </a:lnTo>
                  <a:lnTo>
                    <a:pt x="949" y="540"/>
                  </a:lnTo>
                  <a:lnTo>
                    <a:pt x="1302" y="409"/>
                  </a:lnTo>
                  <a:lnTo>
                    <a:pt x="1674" y="298"/>
                  </a:lnTo>
                  <a:lnTo>
                    <a:pt x="2046" y="242"/>
                  </a:lnTo>
                  <a:lnTo>
                    <a:pt x="2399" y="186"/>
                  </a:lnTo>
                  <a:lnTo>
                    <a:pt x="2399" y="186"/>
                  </a:lnTo>
                  <a:lnTo>
                    <a:pt x="2641" y="168"/>
                  </a:lnTo>
                  <a:lnTo>
                    <a:pt x="2845" y="168"/>
                  </a:lnTo>
                  <a:lnTo>
                    <a:pt x="3013" y="186"/>
                  </a:lnTo>
                  <a:lnTo>
                    <a:pt x="3143" y="205"/>
                  </a:lnTo>
                  <a:lnTo>
                    <a:pt x="3143" y="205"/>
                  </a:lnTo>
                  <a:lnTo>
                    <a:pt x="3310" y="261"/>
                  </a:lnTo>
                  <a:lnTo>
                    <a:pt x="3496" y="261"/>
                  </a:lnTo>
                  <a:lnTo>
                    <a:pt x="3738" y="261"/>
                  </a:lnTo>
                  <a:lnTo>
                    <a:pt x="3998" y="242"/>
                  </a:lnTo>
                  <a:lnTo>
                    <a:pt x="4649" y="168"/>
                  </a:lnTo>
                  <a:lnTo>
                    <a:pt x="5485" y="56"/>
                  </a:lnTo>
                  <a:lnTo>
                    <a:pt x="5485" y="56"/>
                  </a:lnTo>
                  <a:lnTo>
                    <a:pt x="6062" y="19"/>
                  </a:lnTo>
                  <a:lnTo>
                    <a:pt x="6062" y="19"/>
                  </a:lnTo>
                  <a:lnTo>
                    <a:pt x="6285" y="0"/>
                  </a:lnTo>
                  <a:lnTo>
                    <a:pt x="6489" y="19"/>
                  </a:lnTo>
                  <a:lnTo>
                    <a:pt x="6675" y="38"/>
                  </a:lnTo>
                  <a:lnTo>
                    <a:pt x="6843" y="75"/>
                  </a:lnTo>
                  <a:lnTo>
                    <a:pt x="6843" y="75"/>
                  </a:lnTo>
                  <a:lnTo>
                    <a:pt x="6973" y="149"/>
                  </a:lnTo>
                  <a:lnTo>
                    <a:pt x="7103" y="224"/>
                  </a:lnTo>
                  <a:lnTo>
                    <a:pt x="7196" y="316"/>
                  </a:lnTo>
                  <a:lnTo>
                    <a:pt x="7252" y="409"/>
                  </a:lnTo>
                  <a:lnTo>
                    <a:pt x="7307" y="521"/>
                  </a:lnTo>
                  <a:lnTo>
                    <a:pt x="7326" y="651"/>
                  </a:lnTo>
                  <a:lnTo>
                    <a:pt x="7326" y="800"/>
                  </a:lnTo>
                  <a:lnTo>
                    <a:pt x="7307" y="949"/>
                  </a:lnTo>
                  <a:lnTo>
                    <a:pt x="7270" y="1097"/>
                  </a:lnTo>
                  <a:lnTo>
                    <a:pt x="7196" y="1265"/>
                  </a:lnTo>
                  <a:lnTo>
                    <a:pt x="7103" y="1432"/>
                  </a:lnTo>
                  <a:lnTo>
                    <a:pt x="7010" y="1618"/>
                  </a:lnTo>
                  <a:lnTo>
                    <a:pt x="6861" y="1804"/>
                  </a:lnTo>
                  <a:lnTo>
                    <a:pt x="6712" y="1990"/>
                  </a:lnTo>
                  <a:lnTo>
                    <a:pt x="6545" y="2176"/>
                  </a:lnTo>
                  <a:lnTo>
                    <a:pt x="6359" y="23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29"/>
            <p:cNvSpPr/>
            <p:nvPr/>
          </p:nvSpPr>
          <p:spPr>
            <a:xfrm>
              <a:off x="2165750" y="4795925"/>
              <a:ext cx="180825" cy="106475"/>
            </a:xfrm>
            <a:custGeom>
              <a:rect b="b" l="l" r="r" t="t"/>
              <a:pathLst>
                <a:path extrusionOk="0" h="4259" w="7233">
                  <a:moveTo>
                    <a:pt x="6750" y="1"/>
                  </a:moveTo>
                  <a:lnTo>
                    <a:pt x="6750" y="168"/>
                  </a:lnTo>
                  <a:lnTo>
                    <a:pt x="6712" y="317"/>
                  </a:lnTo>
                  <a:lnTo>
                    <a:pt x="6657" y="466"/>
                  </a:lnTo>
                  <a:lnTo>
                    <a:pt x="6582" y="633"/>
                  </a:lnTo>
                  <a:lnTo>
                    <a:pt x="6471" y="782"/>
                  </a:lnTo>
                  <a:lnTo>
                    <a:pt x="6322" y="949"/>
                  </a:lnTo>
                  <a:lnTo>
                    <a:pt x="6173" y="1116"/>
                  </a:lnTo>
                  <a:lnTo>
                    <a:pt x="5987" y="1284"/>
                  </a:lnTo>
                  <a:lnTo>
                    <a:pt x="5764" y="1451"/>
                  </a:lnTo>
                  <a:lnTo>
                    <a:pt x="5522" y="1637"/>
                  </a:lnTo>
                  <a:lnTo>
                    <a:pt x="4965" y="1990"/>
                  </a:lnTo>
                  <a:lnTo>
                    <a:pt x="4314" y="2381"/>
                  </a:lnTo>
                  <a:lnTo>
                    <a:pt x="3570" y="2808"/>
                  </a:lnTo>
                  <a:lnTo>
                    <a:pt x="3180" y="2994"/>
                  </a:lnTo>
                  <a:lnTo>
                    <a:pt x="2808" y="3161"/>
                  </a:lnTo>
                  <a:lnTo>
                    <a:pt x="2455" y="3292"/>
                  </a:lnTo>
                  <a:lnTo>
                    <a:pt x="2120" y="3385"/>
                  </a:lnTo>
                  <a:lnTo>
                    <a:pt x="1804" y="3440"/>
                  </a:lnTo>
                  <a:lnTo>
                    <a:pt x="1507" y="3496"/>
                  </a:lnTo>
                  <a:lnTo>
                    <a:pt x="1246" y="3515"/>
                  </a:lnTo>
                  <a:lnTo>
                    <a:pt x="763" y="3515"/>
                  </a:lnTo>
                  <a:lnTo>
                    <a:pt x="577" y="3496"/>
                  </a:lnTo>
                  <a:lnTo>
                    <a:pt x="261" y="3440"/>
                  </a:lnTo>
                  <a:lnTo>
                    <a:pt x="56" y="3403"/>
                  </a:lnTo>
                  <a:lnTo>
                    <a:pt x="1" y="3366"/>
                  </a:lnTo>
                  <a:lnTo>
                    <a:pt x="38" y="3533"/>
                  </a:lnTo>
                  <a:lnTo>
                    <a:pt x="94" y="3701"/>
                  </a:lnTo>
                  <a:lnTo>
                    <a:pt x="149" y="3849"/>
                  </a:lnTo>
                  <a:lnTo>
                    <a:pt x="224" y="3979"/>
                  </a:lnTo>
                  <a:lnTo>
                    <a:pt x="298" y="4054"/>
                  </a:lnTo>
                  <a:lnTo>
                    <a:pt x="373" y="4110"/>
                  </a:lnTo>
                  <a:lnTo>
                    <a:pt x="484" y="4165"/>
                  </a:lnTo>
                  <a:lnTo>
                    <a:pt x="596" y="4203"/>
                  </a:lnTo>
                  <a:lnTo>
                    <a:pt x="726" y="4240"/>
                  </a:lnTo>
                  <a:lnTo>
                    <a:pt x="893" y="4258"/>
                  </a:lnTo>
                  <a:lnTo>
                    <a:pt x="1228" y="4258"/>
                  </a:lnTo>
                  <a:lnTo>
                    <a:pt x="1618" y="4221"/>
                  </a:lnTo>
                  <a:lnTo>
                    <a:pt x="2027" y="4147"/>
                  </a:lnTo>
                  <a:lnTo>
                    <a:pt x="2492" y="4054"/>
                  </a:lnTo>
                  <a:lnTo>
                    <a:pt x="2957" y="3924"/>
                  </a:lnTo>
                  <a:lnTo>
                    <a:pt x="3440" y="3775"/>
                  </a:lnTo>
                  <a:lnTo>
                    <a:pt x="3924" y="3608"/>
                  </a:lnTo>
                  <a:lnTo>
                    <a:pt x="4388" y="3403"/>
                  </a:lnTo>
                  <a:lnTo>
                    <a:pt x="4835" y="3199"/>
                  </a:lnTo>
                  <a:lnTo>
                    <a:pt x="5262" y="2975"/>
                  </a:lnTo>
                  <a:lnTo>
                    <a:pt x="5634" y="2752"/>
                  </a:lnTo>
                  <a:lnTo>
                    <a:pt x="5987" y="2529"/>
                  </a:lnTo>
                  <a:lnTo>
                    <a:pt x="6266" y="2288"/>
                  </a:lnTo>
                  <a:lnTo>
                    <a:pt x="6452" y="2102"/>
                  </a:lnTo>
                  <a:lnTo>
                    <a:pt x="6619" y="1916"/>
                  </a:lnTo>
                  <a:lnTo>
                    <a:pt x="6768" y="1730"/>
                  </a:lnTo>
                  <a:lnTo>
                    <a:pt x="6917" y="1544"/>
                  </a:lnTo>
                  <a:lnTo>
                    <a:pt x="7010" y="1358"/>
                  </a:lnTo>
                  <a:lnTo>
                    <a:pt x="7103" y="1191"/>
                  </a:lnTo>
                  <a:lnTo>
                    <a:pt x="7177" y="1023"/>
                  </a:lnTo>
                  <a:lnTo>
                    <a:pt x="7214" y="875"/>
                  </a:lnTo>
                  <a:lnTo>
                    <a:pt x="7233" y="726"/>
                  </a:lnTo>
                  <a:lnTo>
                    <a:pt x="7233" y="577"/>
                  </a:lnTo>
                  <a:lnTo>
                    <a:pt x="7214" y="447"/>
                  </a:lnTo>
                  <a:lnTo>
                    <a:pt x="7159" y="335"/>
                  </a:lnTo>
                  <a:lnTo>
                    <a:pt x="7103" y="242"/>
                  </a:lnTo>
                  <a:lnTo>
                    <a:pt x="7010" y="150"/>
                  </a:lnTo>
                  <a:lnTo>
                    <a:pt x="6880" y="75"/>
                  </a:lnTo>
                  <a:lnTo>
                    <a:pt x="6750" y="1"/>
                  </a:lnTo>
                  <a:close/>
                </a:path>
              </a:pathLst>
            </a:custGeom>
            <a:solidFill>
              <a:srgbClr val="4B00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29"/>
            <p:cNvSpPr/>
            <p:nvPr/>
          </p:nvSpPr>
          <p:spPr>
            <a:xfrm>
              <a:off x="2165750" y="4795925"/>
              <a:ext cx="180825" cy="106475"/>
            </a:xfrm>
            <a:custGeom>
              <a:rect b="b" l="l" r="r" t="t"/>
              <a:pathLst>
                <a:path extrusionOk="0" fill="none" h="4259" w="7233">
                  <a:moveTo>
                    <a:pt x="6266" y="2288"/>
                  </a:moveTo>
                  <a:lnTo>
                    <a:pt x="6266" y="2288"/>
                  </a:lnTo>
                  <a:lnTo>
                    <a:pt x="5987" y="2529"/>
                  </a:lnTo>
                  <a:lnTo>
                    <a:pt x="5634" y="2752"/>
                  </a:lnTo>
                  <a:lnTo>
                    <a:pt x="5262" y="2975"/>
                  </a:lnTo>
                  <a:lnTo>
                    <a:pt x="4835" y="3199"/>
                  </a:lnTo>
                  <a:lnTo>
                    <a:pt x="4388" y="3403"/>
                  </a:lnTo>
                  <a:lnTo>
                    <a:pt x="3924" y="3608"/>
                  </a:lnTo>
                  <a:lnTo>
                    <a:pt x="3440" y="3775"/>
                  </a:lnTo>
                  <a:lnTo>
                    <a:pt x="2957" y="3924"/>
                  </a:lnTo>
                  <a:lnTo>
                    <a:pt x="2492" y="4054"/>
                  </a:lnTo>
                  <a:lnTo>
                    <a:pt x="2027" y="4147"/>
                  </a:lnTo>
                  <a:lnTo>
                    <a:pt x="1618" y="4221"/>
                  </a:lnTo>
                  <a:lnTo>
                    <a:pt x="1228" y="4258"/>
                  </a:lnTo>
                  <a:lnTo>
                    <a:pt x="893" y="4258"/>
                  </a:lnTo>
                  <a:lnTo>
                    <a:pt x="726" y="4240"/>
                  </a:lnTo>
                  <a:lnTo>
                    <a:pt x="596" y="4203"/>
                  </a:lnTo>
                  <a:lnTo>
                    <a:pt x="484" y="4165"/>
                  </a:lnTo>
                  <a:lnTo>
                    <a:pt x="373" y="4110"/>
                  </a:lnTo>
                  <a:lnTo>
                    <a:pt x="298" y="4054"/>
                  </a:lnTo>
                  <a:lnTo>
                    <a:pt x="224" y="3979"/>
                  </a:lnTo>
                  <a:lnTo>
                    <a:pt x="224" y="3979"/>
                  </a:lnTo>
                  <a:lnTo>
                    <a:pt x="149" y="3849"/>
                  </a:lnTo>
                  <a:lnTo>
                    <a:pt x="94" y="3701"/>
                  </a:lnTo>
                  <a:lnTo>
                    <a:pt x="38" y="3533"/>
                  </a:lnTo>
                  <a:lnTo>
                    <a:pt x="1" y="3366"/>
                  </a:lnTo>
                  <a:lnTo>
                    <a:pt x="1" y="3366"/>
                  </a:lnTo>
                  <a:lnTo>
                    <a:pt x="56" y="3403"/>
                  </a:lnTo>
                  <a:lnTo>
                    <a:pt x="261" y="3440"/>
                  </a:lnTo>
                  <a:lnTo>
                    <a:pt x="577" y="3496"/>
                  </a:lnTo>
                  <a:lnTo>
                    <a:pt x="763" y="3515"/>
                  </a:lnTo>
                  <a:lnTo>
                    <a:pt x="986" y="3515"/>
                  </a:lnTo>
                  <a:lnTo>
                    <a:pt x="1246" y="3515"/>
                  </a:lnTo>
                  <a:lnTo>
                    <a:pt x="1507" y="3496"/>
                  </a:lnTo>
                  <a:lnTo>
                    <a:pt x="1804" y="3440"/>
                  </a:lnTo>
                  <a:lnTo>
                    <a:pt x="2120" y="3385"/>
                  </a:lnTo>
                  <a:lnTo>
                    <a:pt x="2455" y="3292"/>
                  </a:lnTo>
                  <a:lnTo>
                    <a:pt x="2808" y="3161"/>
                  </a:lnTo>
                  <a:lnTo>
                    <a:pt x="3180" y="2994"/>
                  </a:lnTo>
                  <a:lnTo>
                    <a:pt x="3570" y="2808"/>
                  </a:lnTo>
                  <a:lnTo>
                    <a:pt x="3570" y="2808"/>
                  </a:lnTo>
                  <a:lnTo>
                    <a:pt x="4314" y="2381"/>
                  </a:lnTo>
                  <a:lnTo>
                    <a:pt x="4965" y="1990"/>
                  </a:lnTo>
                  <a:lnTo>
                    <a:pt x="5522" y="1637"/>
                  </a:lnTo>
                  <a:lnTo>
                    <a:pt x="5764" y="1451"/>
                  </a:lnTo>
                  <a:lnTo>
                    <a:pt x="5987" y="1284"/>
                  </a:lnTo>
                  <a:lnTo>
                    <a:pt x="6173" y="1116"/>
                  </a:lnTo>
                  <a:lnTo>
                    <a:pt x="6322" y="949"/>
                  </a:lnTo>
                  <a:lnTo>
                    <a:pt x="6471" y="782"/>
                  </a:lnTo>
                  <a:lnTo>
                    <a:pt x="6582" y="633"/>
                  </a:lnTo>
                  <a:lnTo>
                    <a:pt x="6657" y="466"/>
                  </a:lnTo>
                  <a:lnTo>
                    <a:pt x="6712" y="317"/>
                  </a:lnTo>
                  <a:lnTo>
                    <a:pt x="6750" y="168"/>
                  </a:lnTo>
                  <a:lnTo>
                    <a:pt x="6750" y="1"/>
                  </a:lnTo>
                  <a:lnTo>
                    <a:pt x="6750" y="1"/>
                  </a:lnTo>
                  <a:lnTo>
                    <a:pt x="6880" y="75"/>
                  </a:lnTo>
                  <a:lnTo>
                    <a:pt x="7010" y="150"/>
                  </a:lnTo>
                  <a:lnTo>
                    <a:pt x="7103" y="242"/>
                  </a:lnTo>
                  <a:lnTo>
                    <a:pt x="7159" y="335"/>
                  </a:lnTo>
                  <a:lnTo>
                    <a:pt x="7214" y="447"/>
                  </a:lnTo>
                  <a:lnTo>
                    <a:pt x="7233" y="577"/>
                  </a:lnTo>
                  <a:lnTo>
                    <a:pt x="7233" y="726"/>
                  </a:lnTo>
                  <a:lnTo>
                    <a:pt x="7214" y="875"/>
                  </a:lnTo>
                  <a:lnTo>
                    <a:pt x="7177" y="1023"/>
                  </a:lnTo>
                  <a:lnTo>
                    <a:pt x="7103" y="1191"/>
                  </a:lnTo>
                  <a:lnTo>
                    <a:pt x="7010" y="1358"/>
                  </a:lnTo>
                  <a:lnTo>
                    <a:pt x="6917" y="1544"/>
                  </a:lnTo>
                  <a:lnTo>
                    <a:pt x="6768" y="1730"/>
                  </a:lnTo>
                  <a:lnTo>
                    <a:pt x="6619" y="1916"/>
                  </a:lnTo>
                  <a:lnTo>
                    <a:pt x="6452" y="2102"/>
                  </a:lnTo>
                  <a:lnTo>
                    <a:pt x="6266" y="22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29"/>
            <p:cNvSpPr/>
            <p:nvPr/>
          </p:nvSpPr>
          <p:spPr>
            <a:xfrm>
              <a:off x="2163425" y="4794075"/>
              <a:ext cx="171075" cy="89725"/>
            </a:xfrm>
            <a:custGeom>
              <a:rect b="b" l="l" r="r" t="t"/>
              <a:pathLst>
                <a:path extrusionOk="0" h="3589" w="6843">
                  <a:moveTo>
                    <a:pt x="6285" y="0"/>
                  </a:moveTo>
                  <a:lnTo>
                    <a:pt x="6062" y="19"/>
                  </a:lnTo>
                  <a:lnTo>
                    <a:pt x="5839" y="38"/>
                  </a:lnTo>
                  <a:lnTo>
                    <a:pt x="5485" y="56"/>
                  </a:lnTo>
                  <a:lnTo>
                    <a:pt x="5634" y="168"/>
                  </a:lnTo>
                  <a:lnTo>
                    <a:pt x="5783" y="279"/>
                  </a:lnTo>
                  <a:lnTo>
                    <a:pt x="5894" y="391"/>
                  </a:lnTo>
                  <a:lnTo>
                    <a:pt x="5932" y="465"/>
                  </a:lnTo>
                  <a:lnTo>
                    <a:pt x="5950" y="540"/>
                  </a:lnTo>
                  <a:lnTo>
                    <a:pt x="5969" y="577"/>
                  </a:lnTo>
                  <a:lnTo>
                    <a:pt x="5950" y="633"/>
                  </a:lnTo>
                  <a:lnTo>
                    <a:pt x="5894" y="763"/>
                  </a:lnTo>
                  <a:lnTo>
                    <a:pt x="5801" y="911"/>
                  </a:lnTo>
                  <a:lnTo>
                    <a:pt x="5653" y="1060"/>
                  </a:lnTo>
                  <a:lnTo>
                    <a:pt x="5467" y="1246"/>
                  </a:lnTo>
                  <a:lnTo>
                    <a:pt x="5244" y="1413"/>
                  </a:lnTo>
                  <a:lnTo>
                    <a:pt x="5021" y="1599"/>
                  </a:lnTo>
                  <a:lnTo>
                    <a:pt x="4760" y="1785"/>
                  </a:lnTo>
                  <a:lnTo>
                    <a:pt x="4481" y="1953"/>
                  </a:lnTo>
                  <a:lnTo>
                    <a:pt x="4221" y="2120"/>
                  </a:lnTo>
                  <a:lnTo>
                    <a:pt x="3942" y="2269"/>
                  </a:lnTo>
                  <a:lnTo>
                    <a:pt x="3663" y="2399"/>
                  </a:lnTo>
                  <a:lnTo>
                    <a:pt x="3422" y="2510"/>
                  </a:lnTo>
                  <a:lnTo>
                    <a:pt x="3180" y="2603"/>
                  </a:lnTo>
                  <a:lnTo>
                    <a:pt x="2975" y="2640"/>
                  </a:lnTo>
                  <a:lnTo>
                    <a:pt x="2790" y="2659"/>
                  </a:lnTo>
                  <a:lnTo>
                    <a:pt x="2697" y="2659"/>
                  </a:lnTo>
                  <a:lnTo>
                    <a:pt x="2622" y="2640"/>
                  </a:lnTo>
                  <a:lnTo>
                    <a:pt x="2548" y="2603"/>
                  </a:lnTo>
                  <a:lnTo>
                    <a:pt x="2492" y="2548"/>
                  </a:lnTo>
                  <a:lnTo>
                    <a:pt x="2381" y="2436"/>
                  </a:lnTo>
                  <a:lnTo>
                    <a:pt x="2288" y="2287"/>
                  </a:lnTo>
                  <a:lnTo>
                    <a:pt x="2213" y="2120"/>
                  </a:lnTo>
                  <a:lnTo>
                    <a:pt x="2176" y="1953"/>
                  </a:lnTo>
                  <a:lnTo>
                    <a:pt x="2139" y="1767"/>
                  </a:lnTo>
                  <a:lnTo>
                    <a:pt x="2120" y="1451"/>
                  </a:lnTo>
                  <a:lnTo>
                    <a:pt x="1879" y="1525"/>
                  </a:lnTo>
                  <a:lnTo>
                    <a:pt x="1637" y="1562"/>
                  </a:lnTo>
                  <a:lnTo>
                    <a:pt x="1377" y="1599"/>
                  </a:lnTo>
                  <a:lnTo>
                    <a:pt x="837" y="1599"/>
                  </a:lnTo>
                  <a:lnTo>
                    <a:pt x="559" y="1562"/>
                  </a:lnTo>
                  <a:lnTo>
                    <a:pt x="317" y="1488"/>
                  </a:lnTo>
                  <a:lnTo>
                    <a:pt x="112" y="1413"/>
                  </a:lnTo>
                  <a:lnTo>
                    <a:pt x="57" y="1785"/>
                  </a:lnTo>
                  <a:lnTo>
                    <a:pt x="19" y="2157"/>
                  </a:lnTo>
                  <a:lnTo>
                    <a:pt x="1" y="2585"/>
                  </a:lnTo>
                  <a:lnTo>
                    <a:pt x="19" y="3012"/>
                  </a:lnTo>
                  <a:lnTo>
                    <a:pt x="38" y="3235"/>
                  </a:lnTo>
                  <a:lnTo>
                    <a:pt x="94" y="3440"/>
                  </a:lnTo>
                  <a:lnTo>
                    <a:pt x="149" y="3477"/>
                  </a:lnTo>
                  <a:lnTo>
                    <a:pt x="354" y="3514"/>
                  </a:lnTo>
                  <a:lnTo>
                    <a:pt x="670" y="3570"/>
                  </a:lnTo>
                  <a:lnTo>
                    <a:pt x="875" y="3589"/>
                  </a:lnTo>
                  <a:lnTo>
                    <a:pt x="1358" y="3589"/>
                  </a:lnTo>
                  <a:lnTo>
                    <a:pt x="1618" y="3570"/>
                  </a:lnTo>
                  <a:lnTo>
                    <a:pt x="1916" y="3514"/>
                  </a:lnTo>
                  <a:lnTo>
                    <a:pt x="2232" y="3459"/>
                  </a:lnTo>
                  <a:lnTo>
                    <a:pt x="2566" y="3366"/>
                  </a:lnTo>
                  <a:lnTo>
                    <a:pt x="2920" y="3235"/>
                  </a:lnTo>
                  <a:lnTo>
                    <a:pt x="3273" y="3068"/>
                  </a:lnTo>
                  <a:lnTo>
                    <a:pt x="3663" y="2882"/>
                  </a:lnTo>
                  <a:lnTo>
                    <a:pt x="4407" y="2455"/>
                  </a:lnTo>
                  <a:lnTo>
                    <a:pt x="5058" y="2064"/>
                  </a:lnTo>
                  <a:lnTo>
                    <a:pt x="5615" y="1711"/>
                  </a:lnTo>
                  <a:lnTo>
                    <a:pt x="5857" y="1525"/>
                  </a:lnTo>
                  <a:lnTo>
                    <a:pt x="6080" y="1358"/>
                  </a:lnTo>
                  <a:lnTo>
                    <a:pt x="6266" y="1190"/>
                  </a:lnTo>
                  <a:lnTo>
                    <a:pt x="6415" y="1023"/>
                  </a:lnTo>
                  <a:lnTo>
                    <a:pt x="6564" y="856"/>
                  </a:lnTo>
                  <a:lnTo>
                    <a:pt x="6675" y="707"/>
                  </a:lnTo>
                  <a:lnTo>
                    <a:pt x="6750" y="540"/>
                  </a:lnTo>
                  <a:lnTo>
                    <a:pt x="6805" y="391"/>
                  </a:lnTo>
                  <a:lnTo>
                    <a:pt x="6843" y="242"/>
                  </a:lnTo>
                  <a:lnTo>
                    <a:pt x="6843" y="75"/>
                  </a:lnTo>
                  <a:lnTo>
                    <a:pt x="6712" y="56"/>
                  </a:lnTo>
                  <a:lnTo>
                    <a:pt x="6582" y="19"/>
                  </a:lnTo>
                  <a:lnTo>
                    <a:pt x="628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29"/>
            <p:cNvSpPr/>
            <p:nvPr/>
          </p:nvSpPr>
          <p:spPr>
            <a:xfrm>
              <a:off x="2163425" y="4794075"/>
              <a:ext cx="171075" cy="89725"/>
            </a:xfrm>
            <a:custGeom>
              <a:rect b="b" l="l" r="r" t="t"/>
              <a:pathLst>
                <a:path extrusionOk="0" fill="none" h="3589" w="6843">
                  <a:moveTo>
                    <a:pt x="6285" y="0"/>
                  </a:moveTo>
                  <a:lnTo>
                    <a:pt x="6285" y="0"/>
                  </a:lnTo>
                  <a:lnTo>
                    <a:pt x="6062" y="19"/>
                  </a:lnTo>
                  <a:lnTo>
                    <a:pt x="6062" y="19"/>
                  </a:lnTo>
                  <a:lnTo>
                    <a:pt x="5839" y="38"/>
                  </a:lnTo>
                  <a:lnTo>
                    <a:pt x="5839" y="38"/>
                  </a:lnTo>
                  <a:lnTo>
                    <a:pt x="5485" y="56"/>
                  </a:lnTo>
                  <a:lnTo>
                    <a:pt x="5485" y="56"/>
                  </a:lnTo>
                  <a:lnTo>
                    <a:pt x="5634" y="168"/>
                  </a:lnTo>
                  <a:lnTo>
                    <a:pt x="5783" y="279"/>
                  </a:lnTo>
                  <a:lnTo>
                    <a:pt x="5894" y="391"/>
                  </a:lnTo>
                  <a:lnTo>
                    <a:pt x="5932" y="465"/>
                  </a:lnTo>
                  <a:lnTo>
                    <a:pt x="5950" y="540"/>
                  </a:lnTo>
                  <a:lnTo>
                    <a:pt x="5950" y="540"/>
                  </a:lnTo>
                  <a:lnTo>
                    <a:pt x="5969" y="577"/>
                  </a:lnTo>
                  <a:lnTo>
                    <a:pt x="5950" y="633"/>
                  </a:lnTo>
                  <a:lnTo>
                    <a:pt x="5894" y="763"/>
                  </a:lnTo>
                  <a:lnTo>
                    <a:pt x="5801" y="911"/>
                  </a:lnTo>
                  <a:lnTo>
                    <a:pt x="5653" y="1060"/>
                  </a:lnTo>
                  <a:lnTo>
                    <a:pt x="5467" y="1246"/>
                  </a:lnTo>
                  <a:lnTo>
                    <a:pt x="5244" y="1413"/>
                  </a:lnTo>
                  <a:lnTo>
                    <a:pt x="5021" y="1599"/>
                  </a:lnTo>
                  <a:lnTo>
                    <a:pt x="4760" y="1785"/>
                  </a:lnTo>
                  <a:lnTo>
                    <a:pt x="4481" y="1953"/>
                  </a:lnTo>
                  <a:lnTo>
                    <a:pt x="4221" y="2120"/>
                  </a:lnTo>
                  <a:lnTo>
                    <a:pt x="3942" y="2269"/>
                  </a:lnTo>
                  <a:lnTo>
                    <a:pt x="3663" y="2399"/>
                  </a:lnTo>
                  <a:lnTo>
                    <a:pt x="3422" y="2510"/>
                  </a:lnTo>
                  <a:lnTo>
                    <a:pt x="3180" y="2603"/>
                  </a:lnTo>
                  <a:lnTo>
                    <a:pt x="2975" y="2640"/>
                  </a:lnTo>
                  <a:lnTo>
                    <a:pt x="2790" y="2659"/>
                  </a:lnTo>
                  <a:lnTo>
                    <a:pt x="2790" y="2659"/>
                  </a:lnTo>
                  <a:lnTo>
                    <a:pt x="2697" y="2659"/>
                  </a:lnTo>
                  <a:lnTo>
                    <a:pt x="2622" y="2640"/>
                  </a:lnTo>
                  <a:lnTo>
                    <a:pt x="2622" y="2640"/>
                  </a:lnTo>
                  <a:lnTo>
                    <a:pt x="2548" y="2603"/>
                  </a:lnTo>
                  <a:lnTo>
                    <a:pt x="2492" y="2548"/>
                  </a:lnTo>
                  <a:lnTo>
                    <a:pt x="2381" y="2436"/>
                  </a:lnTo>
                  <a:lnTo>
                    <a:pt x="2288" y="2287"/>
                  </a:lnTo>
                  <a:lnTo>
                    <a:pt x="2213" y="2120"/>
                  </a:lnTo>
                  <a:lnTo>
                    <a:pt x="2176" y="1953"/>
                  </a:lnTo>
                  <a:lnTo>
                    <a:pt x="2139" y="1767"/>
                  </a:lnTo>
                  <a:lnTo>
                    <a:pt x="2120" y="1451"/>
                  </a:lnTo>
                  <a:lnTo>
                    <a:pt x="2120" y="1451"/>
                  </a:lnTo>
                  <a:lnTo>
                    <a:pt x="1879" y="1525"/>
                  </a:lnTo>
                  <a:lnTo>
                    <a:pt x="1637" y="1562"/>
                  </a:lnTo>
                  <a:lnTo>
                    <a:pt x="1377" y="1599"/>
                  </a:lnTo>
                  <a:lnTo>
                    <a:pt x="1135" y="1599"/>
                  </a:lnTo>
                  <a:lnTo>
                    <a:pt x="1135" y="1599"/>
                  </a:lnTo>
                  <a:lnTo>
                    <a:pt x="837" y="1599"/>
                  </a:lnTo>
                  <a:lnTo>
                    <a:pt x="559" y="1562"/>
                  </a:lnTo>
                  <a:lnTo>
                    <a:pt x="317" y="1488"/>
                  </a:lnTo>
                  <a:lnTo>
                    <a:pt x="112" y="1413"/>
                  </a:lnTo>
                  <a:lnTo>
                    <a:pt x="112" y="1413"/>
                  </a:lnTo>
                  <a:lnTo>
                    <a:pt x="57" y="1785"/>
                  </a:lnTo>
                  <a:lnTo>
                    <a:pt x="19" y="2157"/>
                  </a:lnTo>
                  <a:lnTo>
                    <a:pt x="1" y="2585"/>
                  </a:lnTo>
                  <a:lnTo>
                    <a:pt x="1" y="2585"/>
                  </a:lnTo>
                  <a:lnTo>
                    <a:pt x="19" y="3012"/>
                  </a:lnTo>
                  <a:lnTo>
                    <a:pt x="38" y="3235"/>
                  </a:lnTo>
                  <a:lnTo>
                    <a:pt x="94" y="3440"/>
                  </a:lnTo>
                  <a:lnTo>
                    <a:pt x="94" y="3440"/>
                  </a:lnTo>
                  <a:lnTo>
                    <a:pt x="94" y="3440"/>
                  </a:lnTo>
                  <a:lnTo>
                    <a:pt x="149" y="3477"/>
                  </a:lnTo>
                  <a:lnTo>
                    <a:pt x="354" y="3514"/>
                  </a:lnTo>
                  <a:lnTo>
                    <a:pt x="670" y="3570"/>
                  </a:lnTo>
                  <a:lnTo>
                    <a:pt x="875" y="3589"/>
                  </a:lnTo>
                  <a:lnTo>
                    <a:pt x="1098" y="3589"/>
                  </a:lnTo>
                  <a:lnTo>
                    <a:pt x="1098" y="3589"/>
                  </a:lnTo>
                  <a:lnTo>
                    <a:pt x="1358" y="3589"/>
                  </a:lnTo>
                  <a:lnTo>
                    <a:pt x="1618" y="3570"/>
                  </a:lnTo>
                  <a:lnTo>
                    <a:pt x="1916" y="3514"/>
                  </a:lnTo>
                  <a:lnTo>
                    <a:pt x="2232" y="3459"/>
                  </a:lnTo>
                  <a:lnTo>
                    <a:pt x="2566" y="3366"/>
                  </a:lnTo>
                  <a:lnTo>
                    <a:pt x="2920" y="3235"/>
                  </a:lnTo>
                  <a:lnTo>
                    <a:pt x="3273" y="3068"/>
                  </a:lnTo>
                  <a:lnTo>
                    <a:pt x="3663" y="2882"/>
                  </a:lnTo>
                  <a:lnTo>
                    <a:pt x="3663" y="2882"/>
                  </a:lnTo>
                  <a:lnTo>
                    <a:pt x="4407" y="2455"/>
                  </a:lnTo>
                  <a:lnTo>
                    <a:pt x="5058" y="2064"/>
                  </a:lnTo>
                  <a:lnTo>
                    <a:pt x="5615" y="1711"/>
                  </a:lnTo>
                  <a:lnTo>
                    <a:pt x="5857" y="1525"/>
                  </a:lnTo>
                  <a:lnTo>
                    <a:pt x="6080" y="1358"/>
                  </a:lnTo>
                  <a:lnTo>
                    <a:pt x="6266" y="1190"/>
                  </a:lnTo>
                  <a:lnTo>
                    <a:pt x="6415" y="1023"/>
                  </a:lnTo>
                  <a:lnTo>
                    <a:pt x="6564" y="856"/>
                  </a:lnTo>
                  <a:lnTo>
                    <a:pt x="6675" y="707"/>
                  </a:lnTo>
                  <a:lnTo>
                    <a:pt x="6750" y="540"/>
                  </a:lnTo>
                  <a:lnTo>
                    <a:pt x="6805" y="391"/>
                  </a:lnTo>
                  <a:lnTo>
                    <a:pt x="6843" y="242"/>
                  </a:lnTo>
                  <a:lnTo>
                    <a:pt x="6843" y="75"/>
                  </a:lnTo>
                  <a:lnTo>
                    <a:pt x="6843" y="75"/>
                  </a:lnTo>
                  <a:lnTo>
                    <a:pt x="6843" y="75"/>
                  </a:lnTo>
                  <a:lnTo>
                    <a:pt x="6712" y="56"/>
                  </a:lnTo>
                  <a:lnTo>
                    <a:pt x="6582" y="19"/>
                  </a:lnTo>
                  <a:lnTo>
                    <a:pt x="628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29"/>
            <p:cNvSpPr/>
            <p:nvPr/>
          </p:nvSpPr>
          <p:spPr>
            <a:xfrm>
              <a:off x="2165750" y="4795925"/>
              <a:ext cx="180825" cy="106475"/>
            </a:xfrm>
            <a:custGeom>
              <a:rect b="b" l="l" r="r" t="t"/>
              <a:pathLst>
                <a:path extrusionOk="0" h="4259" w="7233">
                  <a:moveTo>
                    <a:pt x="6750" y="1"/>
                  </a:moveTo>
                  <a:lnTo>
                    <a:pt x="6750" y="168"/>
                  </a:lnTo>
                  <a:lnTo>
                    <a:pt x="6712" y="317"/>
                  </a:lnTo>
                  <a:lnTo>
                    <a:pt x="6657" y="466"/>
                  </a:lnTo>
                  <a:lnTo>
                    <a:pt x="6582" y="633"/>
                  </a:lnTo>
                  <a:lnTo>
                    <a:pt x="6471" y="782"/>
                  </a:lnTo>
                  <a:lnTo>
                    <a:pt x="6322" y="949"/>
                  </a:lnTo>
                  <a:lnTo>
                    <a:pt x="6173" y="1116"/>
                  </a:lnTo>
                  <a:lnTo>
                    <a:pt x="5987" y="1284"/>
                  </a:lnTo>
                  <a:lnTo>
                    <a:pt x="5764" y="1451"/>
                  </a:lnTo>
                  <a:lnTo>
                    <a:pt x="5522" y="1637"/>
                  </a:lnTo>
                  <a:lnTo>
                    <a:pt x="4965" y="1990"/>
                  </a:lnTo>
                  <a:lnTo>
                    <a:pt x="4314" y="2381"/>
                  </a:lnTo>
                  <a:lnTo>
                    <a:pt x="3570" y="2808"/>
                  </a:lnTo>
                  <a:lnTo>
                    <a:pt x="3180" y="2994"/>
                  </a:lnTo>
                  <a:lnTo>
                    <a:pt x="2827" y="3161"/>
                  </a:lnTo>
                  <a:lnTo>
                    <a:pt x="2473" y="3292"/>
                  </a:lnTo>
                  <a:lnTo>
                    <a:pt x="2139" y="3385"/>
                  </a:lnTo>
                  <a:lnTo>
                    <a:pt x="1823" y="3440"/>
                  </a:lnTo>
                  <a:lnTo>
                    <a:pt x="1525" y="3496"/>
                  </a:lnTo>
                  <a:lnTo>
                    <a:pt x="1265" y="3515"/>
                  </a:lnTo>
                  <a:lnTo>
                    <a:pt x="782" y="3515"/>
                  </a:lnTo>
                  <a:lnTo>
                    <a:pt x="577" y="3496"/>
                  </a:lnTo>
                  <a:lnTo>
                    <a:pt x="261" y="3440"/>
                  </a:lnTo>
                  <a:lnTo>
                    <a:pt x="56" y="3403"/>
                  </a:lnTo>
                  <a:lnTo>
                    <a:pt x="1" y="3366"/>
                  </a:lnTo>
                  <a:lnTo>
                    <a:pt x="38" y="3533"/>
                  </a:lnTo>
                  <a:lnTo>
                    <a:pt x="94" y="3701"/>
                  </a:lnTo>
                  <a:lnTo>
                    <a:pt x="149" y="3849"/>
                  </a:lnTo>
                  <a:lnTo>
                    <a:pt x="224" y="3979"/>
                  </a:lnTo>
                  <a:lnTo>
                    <a:pt x="280" y="4054"/>
                  </a:lnTo>
                  <a:lnTo>
                    <a:pt x="354" y="4110"/>
                  </a:lnTo>
                  <a:lnTo>
                    <a:pt x="447" y="4147"/>
                  </a:lnTo>
                  <a:lnTo>
                    <a:pt x="540" y="4184"/>
                  </a:lnTo>
                  <a:lnTo>
                    <a:pt x="670" y="4221"/>
                  </a:lnTo>
                  <a:lnTo>
                    <a:pt x="782" y="4240"/>
                  </a:lnTo>
                  <a:lnTo>
                    <a:pt x="1079" y="4258"/>
                  </a:lnTo>
                  <a:lnTo>
                    <a:pt x="1358" y="4240"/>
                  </a:lnTo>
                  <a:lnTo>
                    <a:pt x="1674" y="4203"/>
                  </a:lnTo>
                  <a:lnTo>
                    <a:pt x="2009" y="4165"/>
                  </a:lnTo>
                  <a:lnTo>
                    <a:pt x="2343" y="4091"/>
                  </a:lnTo>
                  <a:lnTo>
                    <a:pt x="2715" y="3998"/>
                  </a:lnTo>
                  <a:lnTo>
                    <a:pt x="3068" y="3887"/>
                  </a:lnTo>
                  <a:lnTo>
                    <a:pt x="3440" y="3775"/>
                  </a:lnTo>
                  <a:lnTo>
                    <a:pt x="3812" y="3645"/>
                  </a:lnTo>
                  <a:lnTo>
                    <a:pt x="4184" y="3496"/>
                  </a:lnTo>
                  <a:lnTo>
                    <a:pt x="4537" y="3329"/>
                  </a:lnTo>
                  <a:lnTo>
                    <a:pt x="4890" y="3180"/>
                  </a:lnTo>
                  <a:lnTo>
                    <a:pt x="5225" y="3013"/>
                  </a:lnTo>
                  <a:lnTo>
                    <a:pt x="5522" y="2827"/>
                  </a:lnTo>
                  <a:lnTo>
                    <a:pt x="5801" y="2641"/>
                  </a:lnTo>
                  <a:lnTo>
                    <a:pt x="6043" y="2474"/>
                  </a:lnTo>
                  <a:lnTo>
                    <a:pt x="6266" y="2288"/>
                  </a:lnTo>
                  <a:lnTo>
                    <a:pt x="6489" y="2064"/>
                  </a:lnTo>
                  <a:lnTo>
                    <a:pt x="6675" y="1841"/>
                  </a:lnTo>
                  <a:lnTo>
                    <a:pt x="6843" y="1618"/>
                  </a:lnTo>
                  <a:lnTo>
                    <a:pt x="6991" y="1414"/>
                  </a:lnTo>
                  <a:lnTo>
                    <a:pt x="7103" y="1209"/>
                  </a:lnTo>
                  <a:lnTo>
                    <a:pt x="7177" y="1005"/>
                  </a:lnTo>
                  <a:lnTo>
                    <a:pt x="7233" y="819"/>
                  </a:lnTo>
                  <a:lnTo>
                    <a:pt x="7233" y="652"/>
                  </a:lnTo>
                  <a:lnTo>
                    <a:pt x="7233" y="540"/>
                  </a:lnTo>
                  <a:lnTo>
                    <a:pt x="7214" y="447"/>
                  </a:lnTo>
                  <a:lnTo>
                    <a:pt x="7177" y="354"/>
                  </a:lnTo>
                  <a:lnTo>
                    <a:pt x="7121" y="261"/>
                  </a:lnTo>
                  <a:lnTo>
                    <a:pt x="7047" y="187"/>
                  </a:lnTo>
                  <a:lnTo>
                    <a:pt x="6954" y="112"/>
                  </a:lnTo>
                  <a:lnTo>
                    <a:pt x="6861" y="57"/>
                  </a:lnTo>
                  <a:lnTo>
                    <a:pt x="6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29"/>
            <p:cNvSpPr/>
            <p:nvPr/>
          </p:nvSpPr>
          <p:spPr>
            <a:xfrm>
              <a:off x="2165750" y="4795925"/>
              <a:ext cx="180825" cy="106475"/>
            </a:xfrm>
            <a:custGeom>
              <a:rect b="b" l="l" r="r" t="t"/>
              <a:pathLst>
                <a:path extrusionOk="0" fill="none" h="4259" w="7233">
                  <a:moveTo>
                    <a:pt x="6750" y="1"/>
                  </a:moveTo>
                  <a:lnTo>
                    <a:pt x="6750" y="1"/>
                  </a:lnTo>
                  <a:lnTo>
                    <a:pt x="6750" y="1"/>
                  </a:lnTo>
                  <a:lnTo>
                    <a:pt x="6750" y="168"/>
                  </a:lnTo>
                  <a:lnTo>
                    <a:pt x="6712" y="317"/>
                  </a:lnTo>
                  <a:lnTo>
                    <a:pt x="6657" y="466"/>
                  </a:lnTo>
                  <a:lnTo>
                    <a:pt x="6582" y="633"/>
                  </a:lnTo>
                  <a:lnTo>
                    <a:pt x="6471" y="782"/>
                  </a:lnTo>
                  <a:lnTo>
                    <a:pt x="6322" y="949"/>
                  </a:lnTo>
                  <a:lnTo>
                    <a:pt x="6173" y="1116"/>
                  </a:lnTo>
                  <a:lnTo>
                    <a:pt x="5987" y="1284"/>
                  </a:lnTo>
                  <a:lnTo>
                    <a:pt x="5764" y="1451"/>
                  </a:lnTo>
                  <a:lnTo>
                    <a:pt x="5522" y="1637"/>
                  </a:lnTo>
                  <a:lnTo>
                    <a:pt x="4965" y="1990"/>
                  </a:lnTo>
                  <a:lnTo>
                    <a:pt x="4314" y="2381"/>
                  </a:lnTo>
                  <a:lnTo>
                    <a:pt x="3570" y="2808"/>
                  </a:lnTo>
                  <a:lnTo>
                    <a:pt x="3570" y="2808"/>
                  </a:lnTo>
                  <a:lnTo>
                    <a:pt x="3180" y="2994"/>
                  </a:lnTo>
                  <a:lnTo>
                    <a:pt x="2827" y="3161"/>
                  </a:lnTo>
                  <a:lnTo>
                    <a:pt x="2473" y="3292"/>
                  </a:lnTo>
                  <a:lnTo>
                    <a:pt x="2139" y="3385"/>
                  </a:lnTo>
                  <a:lnTo>
                    <a:pt x="1823" y="3440"/>
                  </a:lnTo>
                  <a:lnTo>
                    <a:pt x="1525" y="3496"/>
                  </a:lnTo>
                  <a:lnTo>
                    <a:pt x="1265" y="3515"/>
                  </a:lnTo>
                  <a:lnTo>
                    <a:pt x="1005" y="3515"/>
                  </a:lnTo>
                  <a:lnTo>
                    <a:pt x="1005" y="3515"/>
                  </a:lnTo>
                  <a:lnTo>
                    <a:pt x="782" y="3515"/>
                  </a:lnTo>
                  <a:lnTo>
                    <a:pt x="577" y="3496"/>
                  </a:lnTo>
                  <a:lnTo>
                    <a:pt x="261" y="3440"/>
                  </a:lnTo>
                  <a:lnTo>
                    <a:pt x="56" y="3403"/>
                  </a:lnTo>
                  <a:lnTo>
                    <a:pt x="1" y="3366"/>
                  </a:lnTo>
                  <a:lnTo>
                    <a:pt x="1" y="3366"/>
                  </a:lnTo>
                  <a:lnTo>
                    <a:pt x="38" y="3533"/>
                  </a:lnTo>
                  <a:lnTo>
                    <a:pt x="94" y="3701"/>
                  </a:lnTo>
                  <a:lnTo>
                    <a:pt x="149" y="3849"/>
                  </a:lnTo>
                  <a:lnTo>
                    <a:pt x="224" y="3979"/>
                  </a:lnTo>
                  <a:lnTo>
                    <a:pt x="224" y="3979"/>
                  </a:lnTo>
                  <a:lnTo>
                    <a:pt x="280" y="4054"/>
                  </a:lnTo>
                  <a:lnTo>
                    <a:pt x="354" y="4110"/>
                  </a:lnTo>
                  <a:lnTo>
                    <a:pt x="447" y="4147"/>
                  </a:lnTo>
                  <a:lnTo>
                    <a:pt x="540" y="4184"/>
                  </a:lnTo>
                  <a:lnTo>
                    <a:pt x="670" y="4221"/>
                  </a:lnTo>
                  <a:lnTo>
                    <a:pt x="782" y="4240"/>
                  </a:lnTo>
                  <a:lnTo>
                    <a:pt x="1079" y="4258"/>
                  </a:lnTo>
                  <a:lnTo>
                    <a:pt x="1079" y="4258"/>
                  </a:lnTo>
                  <a:lnTo>
                    <a:pt x="1358" y="4240"/>
                  </a:lnTo>
                  <a:lnTo>
                    <a:pt x="1674" y="4203"/>
                  </a:lnTo>
                  <a:lnTo>
                    <a:pt x="2009" y="4165"/>
                  </a:lnTo>
                  <a:lnTo>
                    <a:pt x="2343" y="4091"/>
                  </a:lnTo>
                  <a:lnTo>
                    <a:pt x="2715" y="3998"/>
                  </a:lnTo>
                  <a:lnTo>
                    <a:pt x="3068" y="3887"/>
                  </a:lnTo>
                  <a:lnTo>
                    <a:pt x="3440" y="3775"/>
                  </a:lnTo>
                  <a:lnTo>
                    <a:pt x="3812" y="3645"/>
                  </a:lnTo>
                  <a:lnTo>
                    <a:pt x="4184" y="3496"/>
                  </a:lnTo>
                  <a:lnTo>
                    <a:pt x="4537" y="3329"/>
                  </a:lnTo>
                  <a:lnTo>
                    <a:pt x="4890" y="3180"/>
                  </a:lnTo>
                  <a:lnTo>
                    <a:pt x="5225" y="3013"/>
                  </a:lnTo>
                  <a:lnTo>
                    <a:pt x="5522" y="2827"/>
                  </a:lnTo>
                  <a:lnTo>
                    <a:pt x="5801" y="2641"/>
                  </a:lnTo>
                  <a:lnTo>
                    <a:pt x="6043" y="2474"/>
                  </a:lnTo>
                  <a:lnTo>
                    <a:pt x="6266" y="2288"/>
                  </a:lnTo>
                  <a:lnTo>
                    <a:pt x="6266" y="2288"/>
                  </a:lnTo>
                  <a:lnTo>
                    <a:pt x="6489" y="2064"/>
                  </a:lnTo>
                  <a:lnTo>
                    <a:pt x="6675" y="1841"/>
                  </a:lnTo>
                  <a:lnTo>
                    <a:pt x="6843" y="1618"/>
                  </a:lnTo>
                  <a:lnTo>
                    <a:pt x="6991" y="1414"/>
                  </a:lnTo>
                  <a:lnTo>
                    <a:pt x="7103" y="1209"/>
                  </a:lnTo>
                  <a:lnTo>
                    <a:pt x="7177" y="1005"/>
                  </a:lnTo>
                  <a:lnTo>
                    <a:pt x="7233" y="819"/>
                  </a:lnTo>
                  <a:lnTo>
                    <a:pt x="7233" y="652"/>
                  </a:lnTo>
                  <a:lnTo>
                    <a:pt x="7233" y="652"/>
                  </a:lnTo>
                  <a:lnTo>
                    <a:pt x="7233" y="540"/>
                  </a:lnTo>
                  <a:lnTo>
                    <a:pt x="7214" y="447"/>
                  </a:lnTo>
                  <a:lnTo>
                    <a:pt x="7177" y="354"/>
                  </a:lnTo>
                  <a:lnTo>
                    <a:pt x="7121" y="261"/>
                  </a:lnTo>
                  <a:lnTo>
                    <a:pt x="7047" y="187"/>
                  </a:lnTo>
                  <a:lnTo>
                    <a:pt x="6954" y="112"/>
                  </a:lnTo>
                  <a:lnTo>
                    <a:pt x="6861" y="57"/>
                  </a:lnTo>
                  <a:lnTo>
                    <a:pt x="675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29"/>
            <p:cNvSpPr/>
            <p:nvPr/>
          </p:nvSpPr>
          <p:spPr>
            <a:xfrm>
              <a:off x="2406050" y="4753175"/>
              <a:ext cx="213825" cy="120400"/>
            </a:xfrm>
            <a:custGeom>
              <a:rect b="b" l="l" r="r" t="t"/>
              <a:pathLst>
                <a:path extrusionOk="0" h="4816" w="8553">
                  <a:moveTo>
                    <a:pt x="2083" y="0"/>
                  </a:moveTo>
                  <a:lnTo>
                    <a:pt x="1860" y="19"/>
                  </a:lnTo>
                  <a:lnTo>
                    <a:pt x="1637" y="75"/>
                  </a:lnTo>
                  <a:lnTo>
                    <a:pt x="1432" y="149"/>
                  </a:lnTo>
                  <a:lnTo>
                    <a:pt x="1228" y="261"/>
                  </a:lnTo>
                  <a:lnTo>
                    <a:pt x="1023" y="391"/>
                  </a:lnTo>
                  <a:lnTo>
                    <a:pt x="856" y="558"/>
                  </a:lnTo>
                  <a:lnTo>
                    <a:pt x="689" y="725"/>
                  </a:lnTo>
                  <a:lnTo>
                    <a:pt x="521" y="911"/>
                  </a:lnTo>
                  <a:lnTo>
                    <a:pt x="391" y="1097"/>
                  </a:lnTo>
                  <a:lnTo>
                    <a:pt x="261" y="1283"/>
                  </a:lnTo>
                  <a:lnTo>
                    <a:pt x="168" y="1488"/>
                  </a:lnTo>
                  <a:lnTo>
                    <a:pt x="94" y="1674"/>
                  </a:lnTo>
                  <a:lnTo>
                    <a:pt x="38" y="1841"/>
                  </a:lnTo>
                  <a:lnTo>
                    <a:pt x="1" y="2008"/>
                  </a:lnTo>
                  <a:lnTo>
                    <a:pt x="1" y="2138"/>
                  </a:lnTo>
                  <a:lnTo>
                    <a:pt x="1" y="2250"/>
                  </a:lnTo>
                  <a:lnTo>
                    <a:pt x="19" y="2417"/>
                  </a:lnTo>
                  <a:lnTo>
                    <a:pt x="56" y="2622"/>
                  </a:lnTo>
                  <a:lnTo>
                    <a:pt x="112" y="2863"/>
                  </a:lnTo>
                  <a:lnTo>
                    <a:pt x="168" y="3142"/>
                  </a:lnTo>
                  <a:lnTo>
                    <a:pt x="280" y="3440"/>
                  </a:lnTo>
                  <a:lnTo>
                    <a:pt x="410" y="3737"/>
                  </a:lnTo>
                  <a:lnTo>
                    <a:pt x="577" y="4035"/>
                  </a:lnTo>
                  <a:lnTo>
                    <a:pt x="744" y="4276"/>
                  </a:lnTo>
                  <a:lnTo>
                    <a:pt x="837" y="4369"/>
                  </a:lnTo>
                  <a:lnTo>
                    <a:pt x="949" y="4481"/>
                  </a:lnTo>
                  <a:lnTo>
                    <a:pt x="1060" y="4574"/>
                  </a:lnTo>
                  <a:lnTo>
                    <a:pt x="1191" y="4648"/>
                  </a:lnTo>
                  <a:lnTo>
                    <a:pt x="1321" y="4723"/>
                  </a:lnTo>
                  <a:lnTo>
                    <a:pt x="1469" y="4778"/>
                  </a:lnTo>
                  <a:lnTo>
                    <a:pt x="1600" y="4797"/>
                  </a:lnTo>
                  <a:lnTo>
                    <a:pt x="1767" y="4816"/>
                  </a:lnTo>
                  <a:lnTo>
                    <a:pt x="1934" y="4797"/>
                  </a:lnTo>
                  <a:lnTo>
                    <a:pt x="2139" y="4760"/>
                  </a:lnTo>
                  <a:lnTo>
                    <a:pt x="2362" y="4704"/>
                  </a:lnTo>
                  <a:lnTo>
                    <a:pt x="2585" y="4630"/>
                  </a:lnTo>
                  <a:lnTo>
                    <a:pt x="3106" y="4425"/>
                  </a:lnTo>
                  <a:lnTo>
                    <a:pt x="3645" y="4184"/>
                  </a:lnTo>
                  <a:lnTo>
                    <a:pt x="4221" y="3867"/>
                  </a:lnTo>
                  <a:lnTo>
                    <a:pt x="4835" y="3533"/>
                  </a:lnTo>
                  <a:lnTo>
                    <a:pt x="5430" y="3161"/>
                  </a:lnTo>
                  <a:lnTo>
                    <a:pt x="6006" y="2771"/>
                  </a:lnTo>
                  <a:lnTo>
                    <a:pt x="6564" y="2380"/>
                  </a:lnTo>
                  <a:lnTo>
                    <a:pt x="7084" y="1990"/>
                  </a:lnTo>
                  <a:lnTo>
                    <a:pt x="7549" y="1618"/>
                  </a:lnTo>
                  <a:lnTo>
                    <a:pt x="7939" y="1265"/>
                  </a:lnTo>
                  <a:lnTo>
                    <a:pt x="8237" y="949"/>
                  </a:lnTo>
                  <a:lnTo>
                    <a:pt x="8367" y="818"/>
                  </a:lnTo>
                  <a:lnTo>
                    <a:pt x="8460" y="670"/>
                  </a:lnTo>
                  <a:lnTo>
                    <a:pt x="8516" y="558"/>
                  </a:lnTo>
                  <a:lnTo>
                    <a:pt x="8553" y="465"/>
                  </a:lnTo>
                  <a:lnTo>
                    <a:pt x="8553" y="372"/>
                  </a:lnTo>
                  <a:lnTo>
                    <a:pt x="8534" y="298"/>
                  </a:lnTo>
                  <a:lnTo>
                    <a:pt x="8479" y="223"/>
                  </a:lnTo>
                  <a:lnTo>
                    <a:pt x="8404" y="168"/>
                  </a:lnTo>
                  <a:lnTo>
                    <a:pt x="8311" y="130"/>
                  </a:lnTo>
                  <a:lnTo>
                    <a:pt x="8181" y="93"/>
                  </a:lnTo>
                  <a:lnTo>
                    <a:pt x="7865" y="38"/>
                  </a:lnTo>
                  <a:lnTo>
                    <a:pt x="7642" y="19"/>
                  </a:lnTo>
                  <a:lnTo>
                    <a:pt x="7382" y="19"/>
                  </a:lnTo>
                  <a:lnTo>
                    <a:pt x="6787" y="38"/>
                  </a:lnTo>
                  <a:lnTo>
                    <a:pt x="5615" y="112"/>
                  </a:lnTo>
                  <a:lnTo>
                    <a:pt x="4407" y="205"/>
                  </a:lnTo>
                  <a:lnTo>
                    <a:pt x="3849" y="223"/>
                  </a:lnTo>
                  <a:lnTo>
                    <a:pt x="3329" y="205"/>
                  </a:lnTo>
                  <a:lnTo>
                    <a:pt x="3106" y="205"/>
                  </a:lnTo>
                  <a:lnTo>
                    <a:pt x="2882" y="168"/>
                  </a:lnTo>
                  <a:lnTo>
                    <a:pt x="2697" y="130"/>
                  </a:lnTo>
                  <a:lnTo>
                    <a:pt x="2529" y="75"/>
                  </a:lnTo>
                  <a:lnTo>
                    <a:pt x="2306" y="19"/>
                  </a:lnTo>
                  <a:lnTo>
                    <a:pt x="20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29"/>
            <p:cNvSpPr/>
            <p:nvPr/>
          </p:nvSpPr>
          <p:spPr>
            <a:xfrm>
              <a:off x="2406050" y="4753175"/>
              <a:ext cx="213825" cy="120400"/>
            </a:xfrm>
            <a:custGeom>
              <a:rect b="b" l="l" r="r" t="t"/>
              <a:pathLst>
                <a:path extrusionOk="0" fill="none" h="4816" w="8553">
                  <a:moveTo>
                    <a:pt x="8553" y="465"/>
                  </a:moveTo>
                  <a:lnTo>
                    <a:pt x="8553" y="465"/>
                  </a:lnTo>
                  <a:lnTo>
                    <a:pt x="8516" y="558"/>
                  </a:lnTo>
                  <a:lnTo>
                    <a:pt x="8460" y="670"/>
                  </a:lnTo>
                  <a:lnTo>
                    <a:pt x="8367" y="818"/>
                  </a:lnTo>
                  <a:lnTo>
                    <a:pt x="8237" y="949"/>
                  </a:lnTo>
                  <a:lnTo>
                    <a:pt x="7939" y="1265"/>
                  </a:lnTo>
                  <a:lnTo>
                    <a:pt x="7549" y="1618"/>
                  </a:lnTo>
                  <a:lnTo>
                    <a:pt x="7084" y="1990"/>
                  </a:lnTo>
                  <a:lnTo>
                    <a:pt x="6564" y="2380"/>
                  </a:lnTo>
                  <a:lnTo>
                    <a:pt x="6006" y="2771"/>
                  </a:lnTo>
                  <a:lnTo>
                    <a:pt x="5430" y="3161"/>
                  </a:lnTo>
                  <a:lnTo>
                    <a:pt x="4835" y="3533"/>
                  </a:lnTo>
                  <a:lnTo>
                    <a:pt x="4221" y="3867"/>
                  </a:lnTo>
                  <a:lnTo>
                    <a:pt x="3645" y="4184"/>
                  </a:lnTo>
                  <a:lnTo>
                    <a:pt x="3106" y="4425"/>
                  </a:lnTo>
                  <a:lnTo>
                    <a:pt x="2585" y="4630"/>
                  </a:lnTo>
                  <a:lnTo>
                    <a:pt x="2362" y="4704"/>
                  </a:lnTo>
                  <a:lnTo>
                    <a:pt x="2139" y="4760"/>
                  </a:lnTo>
                  <a:lnTo>
                    <a:pt x="1934" y="4797"/>
                  </a:lnTo>
                  <a:lnTo>
                    <a:pt x="1767" y="4816"/>
                  </a:lnTo>
                  <a:lnTo>
                    <a:pt x="1600" y="4797"/>
                  </a:lnTo>
                  <a:lnTo>
                    <a:pt x="1469" y="4778"/>
                  </a:lnTo>
                  <a:lnTo>
                    <a:pt x="1469" y="4778"/>
                  </a:lnTo>
                  <a:lnTo>
                    <a:pt x="1321" y="4723"/>
                  </a:lnTo>
                  <a:lnTo>
                    <a:pt x="1191" y="4648"/>
                  </a:lnTo>
                  <a:lnTo>
                    <a:pt x="1060" y="4574"/>
                  </a:lnTo>
                  <a:lnTo>
                    <a:pt x="949" y="4481"/>
                  </a:lnTo>
                  <a:lnTo>
                    <a:pt x="837" y="4369"/>
                  </a:lnTo>
                  <a:lnTo>
                    <a:pt x="744" y="4276"/>
                  </a:lnTo>
                  <a:lnTo>
                    <a:pt x="577" y="4035"/>
                  </a:lnTo>
                  <a:lnTo>
                    <a:pt x="577" y="4035"/>
                  </a:lnTo>
                  <a:lnTo>
                    <a:pt x="410" y="3737"/>
                  </a:lnTo>
                  <a:lnTo>
                    <a:pt x="280" y="3440"/>
                  </a:lnTo>
                  <a:lnTo>
                    <a:pt x="168" y="3142"/>
                  </a:lnTo>
                  <a:lnTo>
                    <a:pt x="112" y="2863"/>
                  </a:lnTo>
                  <a:lnTo>
                    <a:pt x="56" y="2622"/>
                  </a:lnTo>
                  <a:lnTo>
                    <a:pt x="19" y="2417"/>
                  </a:lnTo>
                  <a:lnTo>
                    <a:pt x="1" y="2250"/>
                  </a:lnTo>
                  <a:lnTo>
                    <a:pt x="1" y="2250"/>
                  </a:lnTo>
                  <a:lnTo>
                    <a:pt x="1" y="2138"/>
                  </a:lnTo>
                  <a:lnTo>
                    <a:pt x="1" y="2008"/>
                  </a:lnTo>
                  <a:lnTo>
                    <a:pt x="1" y="2008"/>
                  </a:lnTo>
                  <a:lnTo>
                    <a:pt x="38" y="1841"/>
                  </a:lnTo>
                  <a:lnTo>
                    <a:pt x="94" y="1674"/>
                  </a:lnTo>
                  <a:lnTo>
                    <a:pt x="168" y="1488"/>
                  </a:lnTo>
                  <a:lnTo>
                    <a:pt x="261" y="1283"/>
                  </a:lnTo>
                  <a:lnTo>
                    <a:pt x="391" y="1097"/>
                  </a:lnTo>
                  <a:lnTo>
                    <a:pt x="521" y="911"/>
                  </a:lnTo>
                  <a:lnTo>
                    <a:pt x="689" y="725"/>
                  </a:lnTo>
                  <a:lnTo>
                    <a:pt x="856" y="558"/>
                  </a:lnTo>
                  <a:lnTo>
                    <a:pt x="1023" y="391"/>
                  </a:lnTo>
                  <a:lnTo>
                    <a:pt x="1228" y="261"/>
                  </a:lnTo>
                  <a:lnTo>
                    <a:pt x="1432" y="149"/>
                  </a:lnTo>
                  <a:lnTo>
                    <a:pt x="1637" y="75"/>
                  </a:lnTo>
                  <a:lnTo>
                    <a:pt x="1860" y="19"/>
                  </a:lnTo>
                  <a:lnTo>
                    <a:pt x="2083" y="0"/>
                  </a:lnTo>
                  <a:lnTo>
                    <a:pt x="2306" y="19"/>
                  </a:lnTo>
                  <a:lnTo>
                    <a:pt x="2529" y="75"/>
                  </a:lnTo>
                  <a:lnTo>
                    <a:pt x="2529" y="75"/>
                  </a:lnTo>
                  <a:lnTo>
                    <a:pt x="2697" y="130"/>
                  </a:lnTo>
                  <a:lnTo>
                    <a:pt x="2882" y="168"/>
                  </a:lnTo>
                  <a:lnTo>
                    <a:pt x="3106" y="205"/>
                  </a:lnTo>
                  <a:lnTo>
                    <a:pt x="3329" y="205"/>
                  </a:lnTo>
                  <a:lnTo>
                    <a:pt x="3849" y="223"/>
                  </a:lnTo>
                  <a:lnTo>
                    <a:pt x="4407" y="205"/>
                  </a:lnTo>
                  <a:lnTo>
                    <a:pt x="5615" y="112"/>
                  </a:lnTo>
                  <a:lnTo>
                    <a:pt x="6787" y="38"/>
                  </a:lnTo>
                  <a:lnTo>
                    <a:pt x="6787" y="38"/>
                  </a:lnTo>
                  <a:lnTo>
                    <a:pt x="7382" y="19"/>
                  </a:lnTo>
                  <a:lnTo>
                    <a:pt x="7642" y="19"/>
                  </a:lnTo>
                  <a:lnTo>
                    <a:pt x="7865" y="38"/>
                  </a:lnTo>
                  <a:lnTo>
                    <a:pt x="7865" y="38"/>
                  </a:lnTo>
                  <a:lnTo>
                    <a:pt x="7865" y="38"/>
                  </a:lnTo>
                  <a:lnTo>
                    <a:pt x="8181" y="93"/>
                  </a:lnTo>
                  <a:lnTo>
                    <a:pt x="8311" y="130"/>
                  </a:lnTo>
                  <a:lnTo>
                    <a:pt x="8404" y="168"/>
                  </a:lnTo>
                  <a:lnTo>
                    <a:pt x="8479" y="223"/>
                  </a:lnTo>
                  <a:lnTo>
                    <a:pt x="8534" y="298"/>
                  </a:lnTo>
                  <a:lnTo>
                    <a:pt x="8553" y="372"/>
                  </a:lnTo>
                  <a:lnTo>
                    <a:pt x="8553" y="4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29"/>
            <p:cNvSpPr/>
            <p:nvPr/>
          </p:nvSpPr>
          <p:spPr>
            <a:xfrm>
              <a:off x="2406050" y="4753625"/>
              <a:ext cx="213825" cy="119950"/>
            </a:xfrm>
            <a:custGeom>
              <a:rect b="b" l="l" r="r" t="t"/>
              <a:pathLst>
                <a:path extrusionOk="0" h="4798" w="8553">
                  <a:moveTo>
                    <a:pt x="7419" y="1"/>
                  </a:moveTo>
                  <a:lnTo>
                    <a:pt x="6787" y="20"/>
                  </a:lnTo>
                  <a:lnTo>
                    <a:pt x="6489" y="150"/>
                  </a:lnTo>
                  <a:lnTo>
                    <a:pt x="6229" y="280"/>
                  </a:lnTo>
                  <a:lnTo>
                    <a:pt x="6006" y="429"/>
                  </a:lnTo>
                  <a:lnTo>
                    <a:pt x="5839" y="596"/>
                  </a:lnTo>
                  <a:lnTo>
                    <a:pt x="5690" y="745"/>
                  </a:lnTo>
                  <a:lnTo>
                    <a:pt x="5560" y="912"/>
                  </a:lnTo>
                  <a:lnTo>
                    <a:pt x="5355" y="1209"/>
                  </a:lnTo>
                  <a:lnTo>
                    <a:pt x="5151" y="1507"/>
                  </a:lnTo>
                  <a:lnTo>
                    <a:pt x="5039" y="1618"/>
                  </a:lnTo>
                  <a:lnTo>
                    <a:pt x="4909" y="1730"/>
                  </a:lnTo>
                  <a:lnTo>
                    <a:pt x="4760" y="1823"/>
                  </a:lnTo>
                  <a:lnTo>
                    <a:pt x="4593" y="1897"/>
                  </a:lnTo>
                  <a:lnTo>
                    <a:pt x="4388" y="1934"/>
                  </a:lnTo>
                  <a:lnTo>
                    <a:pt x="4128" y="1953"/>
                  </a:lnTo>
                  <a:lnTo>
                    <a:pt x="3738" y="1953"/>
                  </a:lnTo>
                  <a:lnTo>
                    <a:pt x="3459" y="1934"/>
                  </a:lnTo>
                  <a:lnTo>
                    <a:pt x="2920" y="1879"/>
                  </a:lnTo>
                  <a:lnTo>
                    <a:pt x="2455" y="1804"/>
                  </a:lnTo>
                  <a:lnTo>
                    <a:pt x="2083" y="1693"/>
                  </a:lnTo>
                  <a:lnTo>
                    <a:pt x="1953" y="1786"/>
                  </a:lnTo>
                  <a:lnTo>
                    <a:pt x="1786" y="1879"/>
                  </a:lnTo>
                  <a:lnTo>
                    <a:pt x="1618" y="1953"/>
                  </a:lnTo>
                  <a:lnTo>
                    <a:pt x="1432" y="2027"/>
                  </a:lnTo>
                  <a:lnTo>
                    <a:pt x="1209" y="2065"/>
                  </a:lnTo>
                  <a:lnTo>
                    <a:pt x="986" y="2120"/>
                  </a:lnTo>
                  <a:lnTo>
                    <a:pt x="726" y="2139"/>
                  </a:lnTo>
                  <a:lnTo>
                    <a:pt x="466" y="2139"/>
                  </a:lnTo>
                  <a:lnTo>
                    <a:pt x="1" y="2120"/>
                  </a:lnTo>
                  <a:lnTo>
                    <a:pt x="1" y="2232"/>
                  </a:lnTo>
                  <a:lnTo>
                    <a:pt x="19" y="2399"/>
                  </a:lnTo>
                  <a:lnTo>
                    <a:pt x="56" y="2604"/>
                  </a:lnTo>
                  <a:lnTo>
                    <a:pt x="112" y="2845"/>
                  </a:lnTo>
                  <a:lnTo>
                    <a:pt x="168" y="3124"/>
                  </a:lnTo>
                  <a:lnTo>
                    <a:pt x="280" y="3422"/>
                  </a:lnTo>
                  <a:lnTo>
                    <a:pt x="410" y="3719"/>
                  </a:lnTo>
                  <a:lnTo>
                    <a:pt x="577" y="4017"/>
                  </a:lnTo>
                  <a:lnTo>
                    <a:pt x="744" y="4258"/>
                  </a:lnTo>
                  <a:lnTo>
                    <a:pt x="837" y="4351"/>
                  </a:lnTo>
                  <a:lnTo>
                    <a:pt x="949" y="4463"/>
                  </a:lnTo>
                  <a:lnTo>
                    <a:pt x="1060" y="4556"/>
                  </a:lnTo>
                  <a:lnTo>
                    <a:pt x="1191" y="4630"/>
                  </a:lnTo>
                  <a:lnTo>
                    <a:pt x="1321" y="4705"/>
                  </a:lnTo>
                  <a:lnTo>
                    <a:pt x="1469" y="4760"/>
                  </a:lnTo>
                  <a:lnTo>
                    <a:pt x="1581" y="4779"/>
                  </a:lnTo>
                  <a:lnTo>
                    <a:pt x="1730" y="4798"/>
                  </a:lnTo>
                  <a:lnTo>
                    <a:pt x="1897" y="4779"/>
                  </a:lnTo>
                  <a:lnTo>
                    <a:pt x="2064" y="4760"/>
                  </a:lnTo>
                  <a:lnTo>
                    <a:pt x="2269" y="4705"/>
                  </a:lnTo>
                  <a:lnTo>
                    <a:pt x="2492" y="4649"/>
                  </a:lnTo>
                  <a:lnTo>
                    <a:pt x="2957" y="4482"/>
                  </a:lnTo>
                  <a:lnTo>
                    <a:pt x="3459" y="4240"/>
                  </a:lnTo>
                  <a:lnTo>
                    <a:pt x="3998" y="3980"/>
                  </a:lnTo>
                  <a:lnTo>
                    <a:pt x="4556" y="3664"/>
                  </a:lnTo>
                  <a:lnTo>
                    <a:pt x="5132" y="3329"/>
                  </a:lnTo>
                  <a:lnTo>
                    <a:pt x="5690" y="2976"/>
                  </a:lnTo>
                  <a:lnTo>
                    <a:pt x="6229" y="2604"/>
                  </a:lnTo>
                  <a:lnTo>
                    <a:pt x="6750" y="2232"/>
                  </a:lnTo>
                  <a:lnTo>
                    <a:pt x="7214" y="1879"/>
                  </a:lnTo>
                  <a:lnTo>
                    <a:pt x="7642" y="1525"/>
                  </a:lnTo>
                  <a:lnTo>
                    <a:pt x="7995" y="1191"/>
                  </a:lnTo>
                  <a:lnTo>
                    <a:pt x="8274" y="893"/>
                  </a:lnTo>
                  <a:lnTo>
                    <a:pt x="8386" y="763"/>
                  </a:lnTo>
                  <a:lnTo>
                    <a:pt x="8460" y="652"/>
                  </a:lnTo>
                  <a:lnTo>
                    <a:pt x="8516" y="540"/>
                  </a:lnTo>
                  <a:lnTo>
                    <a:pt x="8553" y="447"/>
                  </a:lnTo>
                  <a:lnTo>
                    <a:pt x="8553" y="373"/>
                  </a:lnTo>
                  <a:lnTo>
                    <a:pt x="8553" y="298"/>
                  </a:lnTo>
                  <a:lnTo>
                    <a:pt x="8516" y="243"/>
                  </a:lnTo>
                  <a:lnTo>
                    <a:pt x="8460" y="187"/>
                  </a:lnTo>
                  <a:lnTo>
                    <a:pt x="8367" y="131"/>
                  </a:lnTo>
                  <a:lnTo>
                    <a:pt x="8274" y="94"/>
                  </a:lnTo>
                  <a:lnTo>
                    <a:pt x="8163" y="57"/>
                  </a:lnTo>
                  <a:lnTo>
                    <a:pt x="7865" y="20"/>
                  </a:lnTo>
                  <a:lnTo>
                    <a:pt x="741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29"/>
            <p:cNvSpPr/>
            <p:nvPr/>
          </p:nvSpPr>
          <p:spPr>
            <a:xfrm>
              <a:off x="2406050" y="4753625"/>
              <a:ext cx="213825" cy="119950"/>
            </a:xfrm>
            <a:custGeom>
              <a:rect b="b" l="l" r="r" t="t"/>
              <a:pathLst>
                <a:path extrusionOk="0" fill="none" h="4798" w="8553">
                  <a:moveTo>
                    <a:pt x="7419" y="1"/>
                  </a:moveTo>
                  <a:lnTo>
                    <a:pt x="7419" y="1"/>
                  </a:lnTo>
                  <a:lnTo>
                    <a:pt x="6787" y="20"/>
                  </a:lnTo>
                  <a:lnTo>
                    <a:pt x="6787" y="20"/>
                  </a:lnTo>
                  <a:lnTo>
                    <a:pt x="6787" y="20"/>
                  </a:lnTo>
                  <a:lnTo>
                    <a:pt x="6489" y="150"/>
                  </a:lnTo>
                  <a:lnTo>
                    <a:pt x="6229" y="280"/>
                  </a:lnTo>
                  <a:lnTo>
                    <a:pt x="6006" y="429"/>
                  </a:lnTo>
                  <a:lnTo>
                    <a:pt x="5839" y="596"/>
                  </a:lnTo>
                  <a:lnTo>
                    <a:pt x="5690" y="745"/>
                  </a:lnTo>
                  <a:lnTo>
                    <a:pt x="5560" y="912"/>
                  </a:lnTo>
                  <a:lnTo>
                    <a:pt x="5355" y="1209"/>
                  </a:lnTo>
                  <a:lnTo>
                    <a:pt x="5151" y="1507"/>
                  </a:lnTo>
                  <a:lnTo>
                    <a:pt x="5039" y="1618"/>
                  </a:lnTo>
                  <a:lnTo>
                    <a:pt x="4909" y="1730"/>
                  </a:lnTo>
                  <a:lnTo>
                    <a:pt x="4760" y="1823"/>
                  </a:lnTo>
                  <a:lnTo>
                    <a:pt x="4593" y="1897"/>
                  </a:lnTo>
                  <a:lnTo>
                    <a:pt x="4388" y="1934"/>
                  </a:lnTo>
                  <a:lnTo>
                    <a:pt x="4128" y="1953"/>
                  </a:lnTo>
                  <a:lnTo>
                    <a:pt x="4128" y="1953"/>
                  </a:lnTo>
                  <a:lnTo>
                    <a:pt x="4054" y="1953"/>
                  </a:lnTo>
                  <a:lnTo>
                    <a:pt x="4054" y="1953"/>
                  </a:lnTo>
                  <a:lnTo>
                    <a:pt x="3738" y="1953"/>
                  </a:lnTo>
                  <a:lnTo>
                    <a:pt x="3459" y="1934"/>
                  </a:lnTo>
                  <a:lnTo>
                    <a:pt x="2920" y="1879"/>
                  </a:lnTo>
                  <a:lnTo>
                    <a:pt x="2455" y="1804"/>
                  </a:lnTo>
                  <a:lnTo>
                    <a:pt x="2083" y="1693"/>
                  </a:lnTo>
                  <a:lnTo>
                    <a:pt x="2083" y="1693"/>
                  </a:lnTo>
                  <a:lnTo>
                    <a:pt x="1953" y="1786"/>
                  </a:lnTo>
                  <a:lnTo>
                    <a:pt x="1786" y="1879"/>
                  </a:lnTo>
                  <a:lnTo>
                    <a:pt x="1618" y="1953"/>
                  </a:lnTo>
                  <a:lnTo>
                    <a:pt x="1432" y="2027"/>
                  </a:lnTo>
                  <a:lnTo>
                    <a:pt x="1209" y="2065"/>
                  </a:lnTo>
                  <a:lnTo>
                    <a:pt x="986" y="2120"/>
                  </a:lnTo>
                  <a:lnTo>
                    <a:pt x="726" y="2139"/>
                  </a:lnTo>
                  <a:lnTo>
                    <a:pt x="466" y="2139"/>
                  </a:lnTo>
                  <a:lnTo>
                    <a:pt x="466" y="2139"/>
                  </a:lnTo>
                  <a:lnTo>
                    <a:pt x="1" y="2120"/>
                  </a:lnTo>
                  <a:lnTo>
                    <a:pt x="1" y="2120"/>
                  </a:lnTo>
                  <a:lnTo>
                    <a:pt x="1" y="2120"/>
                  </a:lnTo>
                  <a:lnTo>
                    <a:pt x="1" y="2120"/>
                  </a:lnTo>
                  <a:lnTo>
                    <a:pt x="1" y="2120"/>
                  </a:lnTo>
                  <a:lnTo>
                    <a:pt x="1" y="2232"/>
                  </a:lnTo>
                  <a:lnTo>
                    <a:pt x="1" y="2232"/>
                  </a:lnTo>
                  <a:lnTo>
                    <a:pt x="19" y="2399"/>
                  </a:lnTo>
                  <a:lnTo>
                    <a:pt x="56" y="2604"/>
                  </a:lnTo>
                  <a:lnTo>
                    <a:pt x="112" y="2845"/>
                  </a:lnTo>
                  <a:lnTo>
                    <a:pt x="168" y="3124"/>
                  </a:lnTo>
                  <a:lnTo>
                    <a:pt x="280" y="3422"/>
                  </a:lnTo>
                  <a:lnTo>
                    <a:pt x="410" y="3719"/>
                  </a:lnTo>
                  <a:lnTo>
                    <a:pt x="577" y="4017"/>
                  </a:lnTo>
                  <a:lnTo>
                    <a:pt x="577" y="4017"/>
                  </a:lnTo>
                  <a:lnTo>
                    <a:pt x="744" y="4258"/>
                  </a:lnTo>
                  <a:lnTo>
                    <a:pt x="837" y="4351"/>
                  </a:lnTo>
                  <a:lnTo>
                    <a:pt x="949" y="4463"/>
                  </a:lnTo>
                  <a:lnTo>
                    <a:pt x="1060" y="4556"/>
                  </a:lnTo>
                  <a:lnTo>
                    <a:pt x="1191" y="4630"/>
                  </a:lnTo>
                  <a:lnTo>
                    <a:pt x="1321" y="4705"/>
                  </a:lnTo>
                  <a:lnTo>
                    <a:pt x="1469" y="4760"/>
                  </a:lnTo>
                  <a:lnTo>
                    <a:pt x="1469" y="4760"/>
                  </a:lnTo>
                  <a:lnTo>
                    <a:pt x="1581" y="4779"/>
                  </a:lnTo>
                  <a:lnTo>
                    <a:pt x="1730" y="4798"/>
                  </a:lnTo>
                  <a:lnTo>
                    <a:pt x="1730" y="4798"/>
                  </a:lnTo>
                  <a:lnTo>
                    <a:pt x="1897" y="4779"/>
                  </a:lnTo>
                  <a:lnTo>
                    <a:pt x="2064" y="4760"/>
                  </a:lnTo>
                  <a:lnTo>
                    <a:pt x="2269" y="4705"/>
                  </a:lnTo>
                  <a:lnTo>
                    <a:pt x="2492" y="4649"/>
                  </a:lnTo>
                  <a:lnTo>
                    <a:pt x="2957" y="4482"/>
                  </a:lnTo>
                  <a:lnTo>
                    <a:pt x="3459" y="4240"/>
                  </a:lnTo>
                  <a:lnTo>
                    <a:pt x="3998" y="3980"/>
                  </a:lnTo>
                  <a:lnTo>
                    <a:pt x="4556" y="3664"/>
                  </a:lnTo>
                  <a:lnTo>
                    <a:pt x="5132" y="3329"/>
                  </a:lnTo>
                  <a:lnTo>
                    <a:pt x="5690" y="2976"/>
                  </a:lnTo>
                  <a:lnTo>
                    <a:pt x="6229" y="2604"/>
                  </a:lnTo>
                  <a:lnTo>
                    <a:pt x="6750" y="2232"/>
                  </a:lnTo>
                  <a:lnTo>
                    <a:pt x="7214" y="1879"/>
                  </a:lnTo>
                  <a:lnTo>
                    <a:pt x="7642" y="1525"/>
                  </a:lnTo>
                  <a:lnTo>
                    <a:pt x="7995" y="1191"/>
                  </a:lnTo>
                  <a:lnTo>
                    <a:pt x="8274" y="893"/>
                  </a:lnTo>
                  <a:lnTo>
                    <a:pt x="8386" y="763"/>
                  </a:lnTo>
                  <a:lnTo>
                    <a:pt x="8460" y="652"/>
                  </a:lnTo>
                  <a:lnTo>
                    <a:pt x="8516" y="540"/>
                  </a:lnTo>
                  <a:lnTo>
                    <a:pt x="8553" y="447"/>
                  </a:lnTo>
                  <a:lnTo>
                    <a:pt x="8553" y="447"/>
                  </a:lnTo>
                  <a:lnTo>
                    <a:pt x="8553" y="373"/>
                  </a:lnTo>
                  <a:lnTo>
                    <a:pt x="8553" y="373"/>
                  </a:lnTo>
                  <a:lnTo>
                    <a:pt x="8553" y="298"/>
                  </a:lnTo>
                  <a:lnTo>
                    <a:pt x="8516" y="243"/>
                  </a:lnTo>
                  <a:lnTo>
                    <a:pt x="8460" y="187"/>
                  </a:lnTo>
                  <a:lnTo>
                    <a:pt x="8367" y="131"/>
                  </a:lnTo>
                  <a:lnTo>
                    <a:pt x="8274" y="94"/>
                  </a:lnTo>
                  <a:lnTo>
                    <a:pt x="8163" y="57"/>
                  </a:lnTo>
                  <a:lnTo>
                    <a:pt x="7865" y="20"/>
                  </a:lnTo>
                  <a:lnTo>
                    <a:pt x="7865" y="20"/>
                  </a:lnTo>
                  <a:lnTo>
                    <a:pt x="7865" y="20"/>
                  </a:lnTo>
                  <a:lnTo>
                    <a:pt x="741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29"/>
            <p:cNvSpPr/>
            <p:nvPr/>
          </p:nvSpPr>
          <p:spPr>
            <a:xfrm>
              <a:off x="1872475" y="4394800"/>
              <a:ext cx="369525" cy="439275"/>
            </a:xfrm>
            <a:custGeom>
              <a:rect b="b" l="l" r="r" t="t"/>
              <a:pathLst>
                <a:path extrusionOk="0" h="17571" w="14781">
                  <a:moveTo>
                    <a:pt x="7920" y="1"/>
                  </a:moveTo>
                  <a:lnTo>
                    <a:pt x="7772" y="38"/>
                  </a:lnTo>
                  <a:lnTo>
                    <a:pt x="7493" y="131"/>
                  </a:lnTo>
                  <a:lnTo>
                    <a:pt x="7177" y="280"/>
                  </a:lnTo>
                  <a:lnTo>
                    <a:pt x="6879" y="447"/>
                  </a:lnTo>
                  <a:lnTo>
                    <a:pt x="6582" y="652"/>
                  </a:lnTo>
                  <a:lnTo>
                    <a:pt x="6266" y="875"/>
                  </a:lnTo>
                  <a:lnTo>
                    <a:pt x="5950" y="1135"/>
                  </a:lnTo>
                  <a:lnTo>
                    <a:pt x="5634" y="1395"/>
                  </a:lnTo>
                  <a:lnTo>
                    <a:pt x="5336" y="1693"/>
                  </a:lnTo>
                  <a:lnTo>
                    <a:pt x="5020" y="2009"/>
                  </a:lnTo>
                  <a:lnTo>
                    <a:pt x="4704" y="2344"/>
                  </a:lnTo>
                  <a:lnTo>
                    <a:pt x="4109" y="3050"/>
                  </a:lnTo>
                  <a:lnTo>
                    <a:pt x="3514" y="3775"/>
                  </a:lnTo>
                  <a:lnTo>
                    <a:pt x="2956" y="4500"/>
                  </a:lnTo>
                  <a:lnTo>
                    <a:pt x="2436" y="5225"/>
                  </a:lnTo>
                  <a:lnTo>
                    <a:pt x="1952" y="5932"/>
                  </a:lnTo>
                  <a:lnTo>
                    <a:pt x="1525" y="6582"/>
                  </a:lnTo>
                  <a:lnTo>
                    <a:pt x="1172" y="7140"/>
                  </a:lnTo>
                  <a:lnTo>
                    <a:pt x="651" y="7995"/>
                  </a:lnTo>
                  <a:lnTo>
                    <a:pt x="465" y="8312"/>
                  </a:lnTo>
                  <a:lnTo>
                    <a:pt x="372" y="8628"/>
                  </a:lnTo>
                  <a:lnTo>
                    <a:pt x="261" y="9055"/>
                  </a:lnTo>
                  <a:lnTo>
                    <a:pt x="186" y="9539"/>
                  </a:lnTo>
                  <a:lnTo>
                    <a:pt x="93" y="10078"/>
                  </a:lnTo>
                  <a:lnTo>
                    <a:pt x="37" y="10673"/>
                  </a:lnTo>
                  <a:lnTo>
                    <a:pt x="0" y="11305"/>
                  </a:lnTo>
                  <a:lnTo>
                    <a:pt x="0" y="11918"/>
                  </a:lnTo>
                  <a:lnTo>
                    <a:pt x="37" y="12550"/>
                  </a:lnTo>
                  <a:lnTo>
                    <a:pt x="75" y="12867"/>
                  </a:lnTo>
                  <a:lnTo>
                    <a:pt x="112" y="13164"/>
                  </a:lnTo>
                  <a:lnTo>
                    <a:pt x="168" y="13443"/>
                  </a:lnTo>
                  <a:lnTo>
                    <a:pt x="242" y="13722"/>
                  </a:lnTo>
                  <a:lnTo>
                    <a:pt x="335" y="13982"/>
                  </a:lnTo>
                  <a:lnTo>
                    <a:pt x="428" y="14224"/>
                  </a:lnTo>
                  <a:lnTo>
                    <a:pt x="558" y="14465"/>
                  </a:lnTo>
                  <a:lnTo>
                    <a:pt x="688" y="14670"/>
                  </a:lnTo>
                  <a:lnTo>
                    <a:pt x="837" y="14856"/>
                  </a:lnTo>
                  <a:lnTo>
                    <a:pt x="1004" y="15023"/>
                  </a:lnTo>
                  <a:lnTo>
                    <a:pt x="1209" y="15172"/>
                  </a:lnTo>
                  <a:lnTo>
                    <a:pt x="1413" y="15284"/>
                  </a:lnTo>
                  <a:lnTo>
                    <a:pt x="1655" y="15358"/>
                  </a:lnTo>
                  <a:lnTo>
                    <a:pt x="1915" y="15414"/>
                  </a:lnTo>
                  <a:lnTo>
                    <a:pt x="2194" y="15432"/>
                  </a:lnTo>
                  <a:lnTo>
                    <a:pt x="2492" y="15414"/>
                  </a:lnTo>
                  <a:lnTo>
                    <a:pt x="2808" y="15358"/>
                  </a:lnTo>
                  <a:lnTo>
                    <a:pt x="3124" y="15284"/>
                  </a:lnTo>
                  <a:lnTo>
                    <a:pt x="3421" y="15191"/>
                  </a:lnTo>
                  <a:lnTo>
                    <a:pt x="3737" y="15079"/>
                  </a:lnTo>
                  <a:lnTo>
                    <a:pt x="4035" y="14949"/>
                  </a:lnTo>
                  <a:lnTo>
                    <a:pt x="4332" y="14800"/>
                  </a:lnTo>
                  <a:lnTo>
                    <a:pt x="4630" y="14651"/>
                  </a:lnTo>
                  <a:lnTo>
                    <a:pt x="4927" y="14484"/>
                  </a:lnTo>
                  <a:lnTo>
                    <a:pt x="5206" y="14298"/>
                  </a:lnTo>
                  <a:lnTo>
                    <a:pt x="5485" y="14094"/>
                  </a:lnTo>
                  <a:lnTo>
                    <a:pt x="6005" y="13685"/>
                  </a:lnTo>
                  <a:lnTo>
                    <a:pt x="6507" y="13257"/>
                  </a:lnTo>
                  <a:lnTo>
                    <a:pt x="6972" y="12829"/>
                  </a:lnTo>
                  <a:lnTo>
                    <a:pt x="7400" y="12402"/>
                  </a:lnTo>
                  <a:lnTo>
                    <a:pt x="7790" y="11974"/>
                  </a:lnTo>
                  <a:lnTo>
                    <a:pt x="8125" y="11602"/>
                  </a:lnTo>
                  <a:lnTo>
                    <a:pt x="8404" y="11249"/>
                  </a:lnTo>
                  <a:lnTo>
                    <a:pt x="8813" y="10747"/>
                  </a:lnTo>
                  <a:lnTo>
                    <a:pt x="8943" y="10561"/>
                  </a:lnTo>
                  <a:lnTo>
                    <a:pt x="9296" y="11547"/>
                  </a:lnTo>
                  <a:lnTo>
                    <a:pt x="10096" y="13759"/>
                  </a:lnTo>
                  <a:lnTo>
                    <a:pt x="10542" y="14949"/>
                  </a:lnTo>
                  <a:lnTo>
                    <a:pt x="10969" y="16046"/>
                  </a:lnTo>
                  <a:lnTo>
                    <a:pt x="11155" y="16492"/>
                  </a:lnTo>
                  <a:lnTo>
                    <a:pt x="11323" y="16845"/>
                  </a:lnTo>
                  <a:lnTo>
                    <a:pt x="11453" y="17124"/>
                  </a:lnTo>
                  <a:lnTo>
                    <a:pt x="11546" y="17254"/>
                  </a:lnTo>
                  <a:lnTo>
                    <a:pt x="11639" y="17329"/>
                  </a:lnTo>
                  <a:lnTo>
                    <a:pt x="11769" y="17403"/>
                  </a:lnTo>
                  <a:lnTo>
                    <a:pt x="11936" y="17459"/>
                  </a:lnTo>
                  <a:lnTo>
                    <a:pt x="12122" y="17515"/>
                  </a:lnTo>
                  <a:lnTo>
                    <a:pt x="12327" y="17552"/>
                  </a:lnTo>
                  <a:lnTo>
                    <a:pt x="12550" y="17570"/>
                  </a:lnTo>
                  <a:lnTo>
                    <a:pt x="13033" y="17570"/>
                  </a:lnTo>
                  <a:lnTo>
                    <a:pt x="13275" y="17533"/>
                  </a:lnTo>
                  <a:lnTo>
                    <a:pt x="13517" y="17496"/>
                  </a:lnTo>
                  <a:lnTo>
                    <a:pt x="13758" y="17422"/>
                  </a:lnTo>
                  <a:lnTo>
                    <a:pt x="13981" y="17310"/>
                  </a:lnTo>
                  <a:lnTo>
                    <a:pt x="14204" y="17198"/>
                  </a:lnTo>
                  <a:lnTo>
                    <a:pt x="14390" y="17050"/>
                  </a:lnTo>
                  <a:lnTo>
                    <a:pt x="14558" y="16864"/>
                  </a:lnTo>
                  <a:lnTo>
                    <a:pt x="14706" y="16641"/>
                  </a:lnTo>
                  <a:lnTo>
                    <a:pt x="14744" y="16566"/>
                  </a:lnTo>
                  <a:lnTo>
                    <a:pt x="14762" y="16492"/>
                  </a:lnTo>
                  <a:lnTo>
                    <a:pt x="14781" y="16250"/>
                  </a:lnTo>
                  <a:lnTo>
                    <a:pt x="14762" y="15934"/>
                  </a:lnTo>
                  <a:lnTo>
                    <a:pt x="14744" y="15544"/>
                  </a:lnTo>
                  <a:lnTo>
                    <a:pt x="14669" y="15079"/>
                  </a:lnTo>
                  <a:lnTo>
                    <a:pt x="14595" y="14577"/>
                  </a:lnTo>
                  <a:lnTo>
                    <a:pt x="14483" y="14019"/>
                  </a:lnTo>
                  <a:lnTo>
                    <a:pt x="14353" y="13406"/>
                  </a:lnTo>
                  <a:lnTo>
                    <a:pt x="14019" y="12067"/>
                  </a:lnTo>
                  <a:lnTo>
                    <a:pt x="13628" y="10617"/>
                  </a:lnTo>
                  <a:lnTo>
                    <a:pt x="13163" y="9092"/>
                  </a:lnTo>
                  <a:lnTo>
                    <a:pt x="12922" y="8312"/>
                  </a:lnTo>
                  <a:lnTo>
                    <a:pt x="12661" y="7531"/>
                  </a:lnTo>
                  <a:lnTo>
                    <a:pt x="12382" y="6768"/>
                  </a:lnTo>
                  <a:lnTo>
                    <a:pt x="12104" y="6025"/>
                  </a:lnTo>
                  <a:lnTo>
                    <a:pt x="11806" y="5281"/>
                  </a:lnTo>
                  <a:lnTo>
                    <a:pt x="11509" y="4575"/>
                  </a:lnTo>
                  <a:lnTo>
                    <a:pt x="11211" y="3887"/>
                  </a:lnTo>
                  <a:lnTo>
                    <a:pt x="10895" y="3236"/>
                  </a:lnTo>
                  <a:lnTo>
                    <a:pt x="10579" y="2641"/>
                  </a:lnTo>
                  <a:lnTo>
                    <a:pt x="10263" y="2083"/>
                  </a:lnTo>
                  <a:lnTo>
                    <a:pt x="9947" y="1563"/>
                  </a:lnTo>
                  <a:lnTo>
                    <a:pt x="9631" y="1135"/>
                  </a:lnTo>
                  <a:lnTo>
                    <a:pt x="9296" y="745"/>
                  </a:lnTo>
                  <a:lnTo>
                    <a:pt x="9147" y="577"/>
                  </a:lnTo>
                  <a:lnTo>
                    <a:pt x="8980" y="447"/>
                  </a:lnTo>
                  <a:lnTo>
                    <a:pt x="8831" y="317"/>
                  </a:lnTo>
                  <a:lnTo>
                    <a:pt x="8683" y="205"/>
                  </a:lnTo>
                  <a:lnTo>
                    <a:pt x="8515" y="112"/>
                  </a:lnTo>
                  <a:lnTo>
                    <a:pt x="8367" y="57"/>
                  </a:lnTo>
                  <a:lnTo>
                    <a:pt x="8218" y="20"/>
                  </a:lnTo>
                  <a:lnTo>
                    <a:pt x="8069" y="1"/>
                  </a:lnTo>
                  <a:close/>
                </a:path>
              </a:pathLst>
            </a:custGeom>
            <a:solidFill>
              <a:srgbClr val="581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29"/>
            <p:cNvSpPr/>
            <p:nvPr/>
          </p:nvSpPr>
          <p:spPr>
            <a:xfrm>
              <a:off x="1872475" y="4394800"/>
              <a:ext cx="369525" cy="439275"/>
            </a:xfrm>
            <a:custGeom>
              <a:rect b="b" l="l" r="r" t="t"/>
              <a:pathLst>
                <a:path extrusionOk="0" fill="none" h="17571" w="14781">
                  <a:moveTo>
                    <a:pt x="465" y="8312"/>
                  </a:moveTo>
                  <a:lnTo>
                    <a:pt x="465" y="8312"/>
                  </a:lnTo>
                  <a:lnTo>
                    <a:pt x="651" y="7995"/>
                  </a:lnTo>
                  <a:lnTo>
                    <a:pt x="1172" y="7140"/>
                  </a:lnTo>
                  <a:lnTo>
                    <a:pt x="1525" y="6582"/>
                  </a:lnTo>
                  <a:lnTo>
                    <a:pt x="1952" y="5932"/>
                  </a:lnTo>
                  <a:lnTo>
                    <a:pt x="2436" y="5225"/>
                  </a:lnTo>
                  <a:lnTo>
                    <a:pt x="2956" y="4500"/>
                  </a:lnTo>
                  <a:lnTo>
                    <a:pt x="3514" y="3775"/>
                  </a:lnTo>
                  <a:lnTo>
                    <a:pt x="4109" y="3050"/>
                  </a:lnTo>
                  <a:lnTo>
                    <a:pt x="4704" y="2344"/>
                  </a:lnTo>
                  <a:lnTo>
                    <a:pt x="5020" y="2009"/>
                  </a:lnTo>
                  <a:lnTo>
                    <a:pt x="5336" y="1693"/>
                  </a:lnTo>
                  <a:lnTo>
                    <a:pt x="5634" y="1395"/>
                  </a:lnTo>
                  <a:lnTo>
                    <a:pt x="5950" y="1135"/>
                  </a:lnTo>
                  <a:lnTo>
                    <a:pt x="6266" y="875"/>
                  </a:lnTo>
                  <a:lnTo>
                    <a:pt x="6582" y="652"/>
                  </a:lnTo>
                  <a:lnTo>
                    <a:pt x="6879" y="447"/>
                  </a:lnTo>
                  <a:lnTo>
                    <a:pt x="7177" y="280"/>
                  </a:lnTo>
                  <a:lnTo>
                    <a:pt x="7493" y="131"/>
                  </a:lnTo>
                  <a:lnTo>
                    <a:pt x="7772" y="38"/>
                  </a:lnTo>
                  <a:lnTo>
                    <a:pt x="7772" y="38"/>
                  </a:lnTo>
                  <a:lnTo>
                    <a:pt x="7920" y="1"/>
                  </a:lnTo>
                  <a:lnTo>
                    <a:pt x="8069" y="1"/>
                  </a:lnTo>
                  <a:lnTo>
                    <a:pt x="8218" y="20"/>
                  </a:lnTo>
                  <a:lnTo>
                    <a:pt x="8367" y="57"/>
                  </a:lnTo>
                  <a:lnTo>
                    <a:pt x="8515" y="112"/>
                  </a:lnTo>
                  <a:lnTo>
                    <a:pt x="8683" y="205"/>
                  </a:lnTo>
                  <a:lnTo>
                    <a:pt x="8831" y="317"/>
                  </a:lnTo>
                  <a:lnTo>
                    <a:pt x="8980" y="447"/>
                  </a:lnTo>
                  <a:lnTo>
                    <a:pt x="9147" y="577"/>
                  </a:lnTo>
                  <a:lnTo>
                    <a:pt x="9296" y="745"/>
                  </a:lnTo>
                  <a:lnTo>
                    <a:pt x="9631" y="1135"/>
                  </a:lnTo>
                  <a:lnTo>
                    <a:pt x="9947" y="1563"/>
                  </a:lnTo>
                  <a:lnTo>
                    <a:pt x="10263" y="2083"/>
                  </a:lnTo>
                  <a:lnTo>
                    <a:pt x="10579" y="2641"/>
                  </a:lnTo>
                  <a:lnTo>
                    <a:pt x="10895" y="3236"/>
                  </a:lnTo>
                  <a:lnTo>
                    <a:pt x="11211" y="3887"/>
                  </a:lnTo>
                  <a:lnTo>
                    <a:pt x="11509" y="4575"/>
                  </a:lnTo>
                  <a:lnTo>
                    <a:pt x="11806" y="5281"/>
                  </a:lnTo>
                  <a:lnTo>
                    <a:pt x="12104" y="6025"/>
                  </a:lnTo>
                  <a:lnTo>
                    <a:pt x="12382" y="6768"/>
                  </a:lnTo>
                  <a:lnTo>
                    <a:pt x="12661" y="7531"/>
                  </a:lnTo>
                  <a:lnTo>
                    <a:pt x="12922" y="8312"/>
                  </a:lnTo>
                  <a:lnTo>
                    <a:pt x="13163" y="9092"/>
                  </a:lnTo>
                  <a:lnTo>
                    <a:pt x="13628" y="10617"/>
                  </a:lnTo>
                  <a:lnTo>
                    <a:pt x="14019" y="12067"/>
                  </a:lnTo>
                  <a:lnTo>
                    <a:pt x="14353" y="13406"/>
                  </a:lnTo>
                  <a:lnTo>
                    <a:pt x="14483" y="14019"/>
                  </a:lnTo>
                  <a:lnTo>
                    <a:pt x="14595" y="14577"/>
                  </a:lnTo>
                  <a:lnTo>
                    <a:pt x="14669" y="15079"/>
                  </a:lnTo>
                  <a:lnTo>
                    <a:pt x="14744" y="15544"/>
                  </a:lnTo>
                  <a:lnTo>
                    <a:pt x="14762" y="15934"/>
                  </a:lnTo>
                  <a:lnTo>
                    <a:pt x="14781" y="16250"/>
                  </a:lnTo>
                  <a:lnTo>
                    <a:pt x="14762" y="16492"/>
                  </a:lnTo>
                  <a:lnTo>
                    <a:pt x="14744" y="16566"/>
                  </a:lnTo>
                  <a:lnTo>
                    <a:pt x="14706" y="16641"/>
                  </a:lnTo>
                  <a:lnTo>
                    <a:pt x="14706" y="16641"/>
                  </a:lnTo>
                  <a:lnTo>
                    <a:pt x="14558" y="16864"/>
                  </a:lnTo>
                  <a:lnTo>
                    <a:pt x="14390" y="17050"/>
                  </a:lnTo>
                  <a:lnTo>
                    <a:pt x="14204" y="17198"/>
                  </a:lnTo>
                  <a:lnTo>
                    <a:pt x="13981" y="17310"/>
                  </a:lnTo>
                  <a:lnTo>
                    <a:pt x="13758" y="17422"/>
                  </a:lnTo>
                  <a:lnTo>
                    <a:pt x="13517" y="17496"/>
                  </a:lnTo>
                  <a:lnTo>
                    <a:pt x="13275" y="17533"/>
                  </a:lnTo>
                  <a:lnTo>
                    <a:pt x="13033" y="17570"/>
                  </a:lnTo>
                  <a:lnTo>
                    <a:pt x="12791" y="17570"/>
                  </a:lnTo>
                  <a:lnTo>
                    <a:pt x="12550" y="17570"/>
                  </a:lnTo>
                  <a:lnTo>
                    <a:pt x="12327" y="17552"/>
                  </a:lnTo>
                  <a:lnTo>
                    <a:pt x="12122" y="17515"/>
                  </a:lnTo>
                  <a:lnTo>
                    <a:pt x="11936" y="17459"/>
                  </a:lnTo>
                  <a:lnTo>
                    <a:pt x="11769" y="17403"/>
                  </a:lnTo>
                  <a:lnTo>
                    <a:pt x="11639" y="17329"/>
                  </a:lnTo>
                  <a:lnTo>
                    <a:pt x="11546" y="17254"/>
                  </a:lnTo>
                  <a:lnTo>
                    <a:pt x="11546" y="17254"/>
                  </a:lnTo>
                  <a:lnTo>
                    <a:pt x="11453" y="17124"/>
                  </a:lnTo>
                  <a:lnTo>
                    <a:pt x="11323" y="16845"/>
                  </a:lnTo>
                  <a:lnTo>
                    <a:pt x="11155" y="16492"/>
                  </a:lnTo>
                  <a:lnTo>
                    <a:pt x="10969" y="16046"/>
                  </a:lnTo>
                  <a:lnTo>
                    <a:pt x="10542" y="14949"/>
                  </a:lnTo>
                  <a:lnTo>
                    <a:pt x="10096" y="13759"/>
                  </a:lnTo>
                  <a:lnTo>
                    <a:pt x="9296" y="11547"/>
                  </a:lnTo>
                  <a:lnTo>
                    <a:pt x="8943" y="10561"/>
                  </a:lnTo>
                  <a:lnTo>
                    <a:pt x="8943" y="10561"/>
                  </a:lnTo>
                  <a:lnTo>
                    <a:pt x="8813" y="10747"/>
                  </a:lnTo>
                  <a:lnTo>
                    <a:pt x="8404" y="11249"/>
                  </a:lnTo>
                  <a:lnTo>
                    <a:pt x="8125" y="11602"/>
                  </a:lnTo>
                  <a:lnTo>
                    <a:pt x="7790" y="11974"/>
                  </a:lnTo>
                  <a:lnTo>
                    <a:pt x="7400" y="12402"/>
                  </a:lnTo>
                  <a:lnTo>
                    <a:pt x="6972" y="12829"/>
                  </a:lnTo>
                  <a:lnTo>
                    <a:pt x="6507" y="13257"/>
                  </a:lnTo>
                  <a:lnTo>
                    <a:pt x="6005" y="13685"/>
                  </a:lnTo>
                  <a:lnTo>
                    <a:pt x="5485" y="14094"/>
                  </a:lnTo>
                  <a:lnTo>
                    <a:pt x="5206" y="14298"/>
                  </a:lnTo>
                  <a:lnTo>
                    <a:pt x="4927" y="14484"/>
                  </a:lnTo>
                  <a:lnTo>
                    <a:pt x="4630" y="14651"/>
                  </a:lnTo>
                  <a:lnTo>
                    <a:pt x="4332" y="14800"/>
                  </a:lnTo>
                  <a:lnTo>
                    <a:pt x="4035" y="14949"/>
                  </a:lnTo>
                  <a:lnTo>
                    <a:pt x="3737" y="15079"/>
                  </a:lnTo>
                  <a:lnTo>
                    <a:pt x="3421" y="15191"/>
                  </a:lnTo>
                  <a:lnTo>
                    <a:pt x="3124" y="15284"/>
                  </a:lnTo>
                  <a:lnTo>
                    <a:pt x="2808" y="15358"/>
                  </a:lnTo>
                  <a:lnTo>
                    <a:pt x="2492" y="15414"/>
                  </a:lnTo>
                  <a:lnTo>
                    <a:pt x="2492" y="15414"/>
                  </a:lnTo>
                  <a:lnTo>
                    <a:pt x="2194" y="15432"/>
                  </a:lnTo>
                  <a:lnTo>
                    <a:pt x="1915" y="15414"/>
                  </a:lnTo>
                  <a:lnTo>
                    <a:pt x="1655" y="15358"/>
                  </a:lnTo>
                  <a:lnTo>
                    <a:pt x="1413" y="15284"/>
                  </a:lnTo>
                  <a:lnTo>
                    <a:pt x="1209" y="15172"/>
                  </a:lnTo>
                  <a:lnTo>
                    <a:pt x="1004" y="15023"/>
                  </a:lnTo>
                  <a:lnTo>
                    <a:pt x="837" y="14856"/>
                  </a:lnTo>
                  <a:lnTo>
                    <a:pt x="688" y="14670"/>
                  </a:lnTo>
                  <a:lnTo>
                    <a:pt x="558" y="14465"/>
                  </a:lnTo>
                  <a:lnTo>
                    <a:pt x="428" y="14224"/>
                  </a:lnTo>
                  <a:lnTo>
                    <a:pt x="335" y="13982"/>
                  </a:lnTo>
                  <a:lnTo>
                    <a:pt x="242" y="13722"/>
                  </a:lnTo>
                  <a:lnTo>
                    <a:pt x="168" y="13443"/>
                  </a:lnTo>
                  <a:lnTo>
                    <a:pt x="112" y="13164"/>
                  </a:lnTo>
                  <a:lnTo>
                    <a:pt x="75" y="12867"/>
                  </a:lnTo>
                  <a:lnTo>
                    <a:pt x="37" y="12550"/>
                  </a:lnTo>
                  <a:lnTo>
                    <a:pt x="0" y="11918"/>
                  </a:lnTo>
                  <a:lnTo>
                    <a:pt x="0" y="11305"/>
                  </a:lnTo>
                  <a:lnTo>
                    <a:pt x="37" y="10673"/>
                  </a:lnTo>
                  <a:lnTo>
                    <a:pt x="93" y="10078"/>
                  </a:lnTo>
                  <a:lnTo>
                    <a:pt x="186" y="9539"/>
                  </a:lnTo>
                  <a:lnTo>
                    <a:pt x="261" y="9055"/>
                  </a:lnTo>
                  <a:lnTo>
                    <a:pt x="372" y="8628"/>
                  </a:lnTo>
                  <a:lnTo>
                    <a:pt x="465" y="83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29"/>
            <p:cNvSpPr/>
            <p:nvPr/>
          </p:nvSpPr>
          <p:spPr>
            <a:xfrm>
              <a:off x="1729300" y="4433400"/>
              <a:ext cx="748350" cy="450400"/>
            </a:xfrm>
            <a:custGeom>
              <a:rect b="b" l="l" r="r" t="t"/>
              <a:pathLst>
                <a:path extrusionOk="0" h="18016" w="29934">
                  <a:moveTo>
                    <a:pt x="19374" y="0"/>
                  </a:moveTo>
                  <a:lnTo>
                    <a:pt x="19095" y="37"/>
                  </a:lnTo>
                  <a:lnTo>
                    <a:pt x="18835" y="112"/>
                  </a:lnTo>
                  <a:lnTo>
                    <a:pt x="18537" y="205"/>
                  </a:lnTo>
                  <a:lnTo>
                    <a:pt x="18240" y="335"/>
                  </a:lnTo>
                  <a:lnTo>
                    <a:pt x="17942" y="483"/>
                  </a:lnTo>
                  <a:lnTo>
                    <a:pt x="17645" y="651"/>
                  </a:lnTo>
                  <a:lnTo>
                    <a:pt x="17329" y="855"/>
                  </a:lnTo>
                  <a:lnTo>
                    <a:pt x="16994" y="1060"/>
                  </a:lnTo>
                  <a:lnTo>
                    <a:pt x="16678" y="1301"/>
                  </a:lnTo>
                  <a:lnTo>
                    <a:pt x="16343" y="1562"/>
                  </a:lnTo>
                  <a:lnTo>
                    <a:pt x="15692" y="2101"/>
                  </a:lnTo>
                  <a:lnTo>
                    <a:pt x="15042" y="2696"/>
                  </a:lnTo>
                  <a:lnTo>
                    <a:pt x="14391" y="3309"/>
                  </a:lnTo>
                  <a:lnTo>
                    <a:pt x="13778" y="3942"/>
                  </a:lnTo>
                  <a:lnTo>
                    <a:pt x="13164" y="4592"/>
                  </a:lnTo>
                  <a:lnTo>
                    <a:pt x="12606" y="5206"/>
                  </a:lnTo>
                  <a:lnTo>
                    <a:pt x="12086" y="5801"/>
                  </a:lnTo>
                  <a:lnTo>
                    <a:pt x="11621" y="6359"/>
                  </a:lnTo>
                  <a:lnTo>
                    <a:pt x="10859" y="7270"/>
                  </a:lnTo>
                  <a:lnTo>
                    <a:pt x="10301" y="7976"/>
                  </a:lnTo>
                  <a:lnTo>
                    <a:pt x="10245" y="8162"/>
                  </a:lnTo>
                  <a:lnTo>
                    <a:pt x="10208" y="8385"/>
                  </a:lnTo>
                  <a:lnTo>
                    <a:pt x="10189" y="8627"/>
                  </a:lnTo>
                  <a:lnTo>
                    <a:pt x="10189" y="8887"/>
                  </a:lnTo>
                  <a:lnTo>
                    <a:pt x="10208" y="9166"/>
                  </a:lnTo>
                  <a:lnTo>
                    <a:pt x="10245" y="9463"/>
                  </a:lnTo>
                  <a:lnTo>
                    <a:pt x="10319" y="9761"/>
                  </a:lnTo>
                  <a:lnTo>
                    <a:pt x="10375" y="10077"/>
                  </a:lnTo>
                  <a:lnTo>
                    <a:pt x="1" y="17049"/>
                  </a:lnTo>
                  <a:lnTo>
                    <a:pt x="354" y="17179"/>
                  </a:lnTo>
                  <a:lnTo>
                    <a:pt x="763" y="17328"/>
                  </a:lnTo>
                  <a:lnTo>
                    <a:pt x="1321" y="17476"/>
                  </a:lnTo>
                  <a:lnTo>
                    <a:pt x="2009" y="17644"/>
                  </a:lnTo>
                  <a:lnTo>
                    <a:pt x="2399" y="17737"/>
                  </a:lnTo>
                  <a:lnTo>
                    <a:pt x="2827" y="17811"/>
                  </a:lnTo>
                  <a:lnTo>
                    <a:pt x="3255" y="17867"/>
                  </a:lnTo>
                  <a:lnTo>
                    <a:pt x="3719" y="17923"/>
                  </a:lnTo>
                  <a:lnTo>
                    <a:pt x="4203" y="17978"/>
                  </a:lnTo>
                  <a:lnTo>
                    <a:pt x="4723" y="18016"/>
                  </a:lnTo>
                  <a:lnTo>
                    <a:pt x="5783" y="18016"/>
                  </a:lnTo>
                  <a:lnTo>
                    <a:pt x="6322" y="17978"/>
                  </a:lnTo>
                  <a:lnTo>
                    <a:pt x="6899" y="17941"/>
                  </a:lnTo>
                  <a:lnTo>
                    <a:pt x="7475" y="17848"/>
                  </a:lnTo>
                  <a:lnTo>
                    <a:pt x="8051" y="17755"/>
                  </a:lnTo>
                  <a:lnTo>
                    <a:pt x="8646" y="17607"/>
                  </a:lnTo>
                  <a:lnTo>
                    <a:pt x="9260" y="17439"/>
                  </a:lnTo>
                  <a:lnTo>
                    <a:pt x="9855" y="17235"/>
                  </a:lnTo>
                  <a:lnTo>
                    <a:pt x="10450" y="16993"/>
                  </a:lnTo>
                  <a:lnTo>
                    <a:pt x="11063" y="16714"/>
                  </a:lnTo>
                  <a:lnTo>
                    <a:pt x="11658" y="16380"/>
                  </a:lnTo>
                  <a:lnTo>
                    <a:pt x="12272" y="16008"/>
                  </a:lnTo>
                  <a:lnTo>
                    <a:pt x="12867" y="15599"/>
                  </a:lnTo>
                  <a:lnTo>
                    <a:pt x="13145" y="15357"/>
                  </a:lnTo>
                  <a:lnTo>
                    <a:pt x="13443" y="15115"/>
                  </a:lnTo>
                  <a:lnTo>
                    <a:pt x="13740" y="14874"/>
                  </a:lnTo>
                  <a:lnTo>
                    <a:pt x="14019" y="14613"/>
                  </a:lnTo>
                  <a:lnTo>
                    <a:pt x="14038" y="14595"/>
                  </a:lnTo>
                  <a:lnTo>
                    <a:pt x="14187" y="14465"/>
                  </a:lnTo>
                  <a:lnTo>
                    <a:pt x="14354" y="14316"/>
                  </a:lnTo>
                  <a:lnTo>
                    <a:pt x="14689" y="13963"/>
                  </a:lnTo>
                  <a:lnTo>
                    <a:pt x="15060" y="13516"/>
                  </a:lnTo>
                  <a:lnTo>
                    <a:pt x="15469" y="12996"/>
                  </a:lnTo>
                  <a:lnTo>
                    <a:pt x="15488" y="12977"/>
                  </a:lnTo>
                  <a:lnTo>
                    <a:pt x="16176" y="12029"/>
                  </a:lnTo>
                  <a:lnTo>
                    <a:pt x="16882" y="11025"/>
                  </a:lnTo>
                  <a:lnTo>
                    <a:pt x="17570" y="10003"/>
                  </a:lnTo>
                  <a:lnTo>
                    <a:pt x="18202" y="9036"/>
                  </a:lnTo>
                  <a:lnTo>
                    <a:pt x="19188" y="7474"/>
                  </a:lnTo>
                  <a:lnTo>
                    <a:pt x="19578" y="6860"/>
                  </a:lnTo>
                  <a:lnTo>
                    <a:pt x="27071" y="14929"/>
                  </a:lnTo>
                  <a:lnTo>
                    <a:pt x="27331" y="14948"/>
                  </a:lnTo>
                  <a:lnTo>
                    <a:pt x="27814" y="14948"/>
                  </a:lnTo>
                  <a:lnTo>
                    <a:pt x="28019" y="14929"/>
                  </a:lnTo>
                  <a:lnTo>
                    <a:pt x="28223" y="14892"/>
                  </a:lnTo>
                  <a:lnTo>
                    <a:pt x="28391" y="14855"/>
                  </a:lnTo>
                  <a:lnTo>
                    <a:pt x="28577" y="14799"/>
                  </a:lnTo>
                  <a:lnTo>
                    <a:pt x="28725" y="14743"/>
                  </a:lnTo>
                  <a:lnTo>
                    <a:pt x="28874" y="14688"/>
                  </a:lnTo>
                  <a:lnTo>
                    <a:pt x="29004" y="14613"/>
                  </a:lnTo>
                  <a:lnTo>
                    <a:pt x="29227" y="14446"/>
                  </a:lnTo>
                  <a:lnTo>
                    <a:pt x="29432" y="14279"/>
                  </a:lnTo>
                  <a:lnTo>
                    <a:pt x="29581" y="14093"/>
                  </a:lnTo>
                  <a:lnTo>
                    <a:pt x="29692" y="13907"/>
                  </a:lnTo>
                  <a:lnTo>
                    <a:pt x="29785" y="13721"/>
                  </a:lnTo>
                  <a:lnTo>
                    <a:pt x="29841" y="13535"/>
                  </a:lnTo>
                  <a:lnTo>
                    <a:pt x="29897" y="13386"/>
                  </a:lnTo>
                  <a:lnTo>
                    <a:pt x="29934" y="13145"/>
                  </a:lnTo>
                  <a:lnTo>
                    <a:pt x="29934" y="13052"/>
                  </a:lnTo>
                  <a:lnTo>
                    <a:pt x="29748" y="12736"/>
                  </a:lnTo>
                  <a:lnTo>
                    <a:pt x="29246" y="11880"/>
                  </a:lnTo>
                  <a:lnTo>
                    <a:pt x="28409" y="10505"/>
                  </a:lnTo>
                  <a:lnTo>
                    <a:pt x="27350" y="8794"/>
                  </a:lnTo>
                  <a:lnTo>
                    <a:pt x="26736" y="7864"/>
                  </a:lnTo>
                  <a:lnTo>
                    <a:pt x="26104" y="6916"/>
                  </a:lnTo>
                  <a:lnTo>
                    <a:pt x="25453" y="5949"/>
                  </a:lnTo>
                  <a:lnTo>
                    <a:pt x="24784" y="5001"/>
                  </a:lnTo>
                  <a:lnTo>
                    <a:pt x="24096" y="4072"/>
                  </a:lnTo>
                  <a:lnTo>
                    <a:pt x="23408" y="3198"/>
                  </a:lnTo>
                  <a:lnTo>
                    <a:pt x="22739" y="2398"/>
                  </a:lnTo>
                  <a:lnTo>
                    <a:pt x="22423" y="2027"/>
                  </a:lnTo>
                  <a:lnTo>
                    <a:pt x="22107" y="1673"/>
                  </a:lnTo>
                  <a:lnTo>
                    <a:pt x="21791" y="1357"/>
                  </a:lnTo>
                  <a:lnTo>
                    <a:pt x="21475" y="1060"/>
                  </a:lnTo>
                  <a:lnTo>
                    <a:pt x="21177" y="800"/>
                  </a:lnTo>
                  <a:lnTo>
                    <a:pt x="20898" y="576"/>
                  </a:lnTo>
                  <a:lnTo>
                    <a:pt x="20619" y="372"/>
                  </a:lnTo>
                  <a:lnTo>
                    <a:pt x="20340" y="223"/>
                  </a:lnTo>
                  <a:lnTo>
                    <a:pt x="20099" y="112"/>
                  </a:lnTo>
                  <a:lnTo>
                    <a:pt x="19857" y="37"/>
                  </a:lnTo>
                  <a:lnTo>
                    <a:pt x="196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29"/>
            <p:cNvSpPr/>
            <p:nvPr/>
          </p:nvSpPr>
          <p:spPr>
            <a:xfrm>
              <a:off x="1729300" y="4433400"/>
              <a:ext cx="748350" cy="450400"/>
            </a:xfrm>
            <a:custGeom>
              <a:rect b="b" l="l" r="r" t="t"/>
              <a:pathLst>
                <a:path extrusionOk="0" fill="none" h="18016" w="29934">
                  <a:moveTo>
                    <a:pt x="29934" y="13052"/>
                  </a:moveTo>
                  <a:lnTo>
                    <a:pt x="29934" y="13052"/>
                  </a:lnTo>
                  <a:lnTo>
                    <a:pt x="29934" y="13145"/>
                  </a:lnTo>
                  <a:lnTo>
                    <a:pt x="29897" y="13386"/>
                  </a:lnTo>
                  <a:lnTo>
                    <a:pt x="29841" y="13535"/>
                  </a:lnTo>
                  <a:lnTo>
                    <a:pt x="29785" y="13721"/>
                  </a:lnTo>
                  <a:lnTo>
                    <a:pt x="29692" y="13907"/>
                  </a:lnTo>
                  <a:lnTo>
                    <a:pt x="29581" y="14093"/>
                  </a:lnTo>
                  <a:lnTo>
                    <a:pt x="29432" y="14279"/>
                  </a:lnTo>
                  <a:lnTo>
                    <a:pt x="29227" y="14446"/>
                  </a:lnTo>
                  <a:lnTo>
                    <a:pt x="29004" y="14613"/>
                  </a:lnTo>
                  <a:lnTo>
                    <a:pt x="28874" y="14688"/>
                  </a:lnTo>
                  <a:lnTo>
                    <a:pt x="28725" y="14743"/>
                  </a:lnTo>
                  <a:lnTo>
                    <a:pt x="28577" y="14799"/>
                  </a:lnTo>
                  <a:lnTo>
                    <a:pt x="28391" y="14855"/>
                  </a:lnTo>
                  <a:lnTo>
                    <a:pt x="28223" y="14892"/>
                  </a:lnTo>
                  <a:lnTo>
                    <a:pt x="28019" y="14929"/>
                  </a:lnTo>
                  <a:lnTo>
                    <a:pt x="27814" y="14948"/>
                  </a:lnTo>
                  <a:lnTo>
                    <a:pt x="27573" y="14948"/>
                  </a:lnTo>
                  <a:lnTo>
                    <a:pt x="27331" y="14948"/>
                  </a:lnTo>
                  <a:lnTo>
                    <a:pt x="27071" y="14929"/>
                  </a:lnTo>
                  <a:lnTo>
                    <a:pt x="19578" y="6860"/>
                  </a:lnTo>
                  <a:lnTo>
                    <a:pt x="19578" y="6860"/>
                  </a:lnTo>
                  <a:lnTo>
                    <a:pt x="19188" y="7474"/>
                  </a:lnTo>
                  <a:lnTo>
                    <a:pt x="18202" y="9036"/>
                  </a:lnTo>
                  <a:lnTo>
                    <a:pt x="18202" y="9036"/>
                  </a:lnTo>
                  <a:lnTo>
                    <a:pt x="17570" y="10003"/>
                  </a:lnTo>
                  <a:lnTo>
                    <a:pt x="16882" y="11025"/>
                  </a:lnTo>
                  <a:lnTo>
                    <a:pt x="16176" y="12029"/>
                  </a:lnTo>
                  <a:lnTo>
                    <a:pt x="15488" y="12977"/>
                  </a:lnTo>
                  <a:lnTo>
                    <a:pt x="15488" y="12977"/>
                  </a:lnTo>
                  <a:lnTo>
                    <a:pt x="15469" y="12996"/>
                  </a:lnTo>
                  <a:lnTo>
                    <a:pt x="15469" y="12996"/>
                  </a:lnTo>
                  <a:lnTo>
                    <a:pt x="15060" y="13516"/>
                  </a:lnTo>
                  <a:lnTo>
                    <a:pt x="14689" y="13963"/>
                  </a:lnTo>
                  <a:lnTo>
                    <a:pt x="14354" y="14316"/>
                  </a:lnTo>
                  <a:lnTo>
                    <a:pt x="14187" y="14465"/>
                  </a:lnTo>
                  <a:lnTo>
                    <a:pt x="14038" y="14595"/>
                  </a:lnTo>
                  <a:lnTo>
                    <a:pt x="14019" y="14613"/>
                  </a:lnTo>
                  <a:lnTo>
                    <a:pt x="14019" y="14613"/>
                  </a:lnTo>
                  <a:lnTo>
                    <a:pt x="13740" y="14874"/>
                  </a:lnTo>
                  <a:lnTo>
                    <a:pt x="13443" y="15115"/>
                  </a:lnTo>
                  <a:lnTo>
                    <a:pt x="13145" y="15357"/>
                  </a:lnTo>
                  <a:lnTo>
                    <a:pt x="12867" y="15599"/>
                  </a:lnTo>
                  <a:lnTo>
                    <a:pt x="12272" y="16008"/>
                  </a:lnTo>
                  <a:lnTo>
                    <a:pt x="11658" y="16380"/>
                  </a:lnTo>
                  <a:lnTo>
                    <a:pt x="11063" y="16714"/>
                  </a:lnTo>
                  <a:lnTo>
                    <a:pt x="10450" y="16993"/>
                  </a:lnTo>
                  <a:lnTo>
                    <a:pt x="9855" y="17235"/>
                  </a:lnTo>
                  <a:lnTo>
                    <a:pt x="9260" y="17439"/>
                  </a:lnTo>
                  <a:lnTo>
                    <a:pt x="8646" y="17607"/>
                  </a:lnTo>
                  <a:lnTo>
                    <a:pt x="8051" y="17755"/>
                  </a:lnTo>
                  <a:lnTo>
                    <a:pt x="7475" y="17848"/>
                  </a:lnTo>
                  <a:lnTo>
                    <a:pt x="6899" y="17941"/>
                  </a:lnTo>
                  <a:lnTo>
                    <a:pt x="6322" y="17978"/>
                  </a:lnTo>
                  <a:lnTo>
                    <a:pt x="5783" y="18016"/>
                  </a:lnTo>
                  <a:lnTo>
                    <a:pt x="5244" y="18016"/>
                  </a:lnTo>
                  <a:lnTo>
                    <a:pt x="4723" y="18016"/>
                  </a:lnTo>
                  <a:lnTo>
                    <a:pt x="4203" y="17978"/>
                  </a:lnTo>
                  <a:lnTo>
                    <a:pt x="3719" y="17923"/>
                  </a:lnTo>
                  <a:lnTo>
                    <a:pt x="3255" y="17867"/>
                  </a:lnTo>
                  <a:lnTo>
                    <a:pt x="2827" y="17811"/>
                  </a:lnTo>
                  <a:lnTo>
                    <a:pt x="2399" y="17737"/>
                  </a:lnTo>
                  <a:lnTo>
                    <a:pt x="2009" y="17644"/>
                  </a:lnTo>
                  <a:lnTo>
                    <a:pt x="1321" y="17476"/>
                  </a:lnTo>
                  <a:lnTo>
                    <a:pt x="763" y="17328"/>
                  </a:lnTo>
                  <a:lnTo>
                    <a:pt x="354" y="17179"/>
                  </a:lnTo>
                  <a:lnTo>
                    <a:pt x="1" y="17049"/>
                  </a:lnTo>
                  <a:lnTo>
                    <a:pt x="10375" y="10077"/>
                  </a:lnTo>
                  <a:lnTo>
                    <a:pt x="10375" y="10077"/>
                  </a:lnTo>
                  <a:lnTo>
                    <a:pt x="10319" y="9761"/>
                  </a:lnTo>
                  <a:lnTo>
                    <a:pt x="10245" y="9463"/>
                  </a:lnTo>
                  <a:lnTo>
                    <a:pt x="10208" y="9166"/>
                  </a:lnTo>
                  <a:lnTo>
                    <a:pt x="10189" y="8887"/>
                  </a:lnTo>
                  <a:lnTo>
                    <a:pt x="10189" y="8627"/>
                  </a:lnTo>
                  <a:lnTo>
                    <a:pt x="10208" y="8385"/>
                  </a:lnTo>
                  <a:lnTo>
                    <a:pt x="10245" y="8162"/>
                  </a:lnTo>
                  <a:lnTo>
                    <a:pt x="10301" y="7976"/>
                  </a:lnTo>
                  <a:lnTo>
                    <a:pt x="10301" y="7976"/>
                  </a:lnTo>
                  <a:lnTo>
                    <a:pt x="10859" y="7270"/>
                  </a:lnTo>
                  <a:lnTo>
                    <a:pt x="10859" y="7270"/>
                  </a:lnTo>
                  <a:lnTo>
                    <a:pt x="11621" y="6359"/>
                  </a:lnTo>
                  <a:lnTo>
                    <a:pt x="12086" y="5801"/>
                  </a:lnTo>
                  <a:lnTo>
                    <a:pt x="12606" y="5206"/>
                  </a:lnTo>
                  <a:lnTo>
                    <a:pt x="13164" y="4592"/>
                  </a:lnTo>
                  <a:lnTo>
                    <a:pt x="13778" y="3942"/>
                  </a:lnTo>
                  <a:lnTo>
                    <a:pt x="14391" y="3309"/>
                  </a:lnTo>
                  <a:lnTo>
                    <a:pt x="15042" y="2696"/>
                  </a:lnTo>
                  <a:lnTo>
                    <a:pt x="15692" y="2101"/>
                  </a:lnTo>
                  <a:lnTo>
                    <a:pt x="16343" y="1562"/>
                  </a:lnTo>
                  <a:lnTo>
                    <a:pt x="16678" y="1301"/>
                  </a:lnTo>
                  <a:lnTo>
                    <a:pt x="16994" y="1060"/>
                  </a:lnTo>
                  <a:lnTo>
                    <a:pt x="17329" y="855"/>
                  </a:lnTo>
                  <a:lnTo>
                    <a:pt x="17645" y="651"/>
                  </a:lnTo>
                  <a:lnTo>
                    <a:pt x="17942" y="483"/>
                  </a:lnTo>
                  <a:lnTo>
                    <a:pt x="18240" y="335"/>
                  </a:lnTo>
                  <a:lnTo>
                    <a:pt x="18537" y="205"/>
                  </a:lnTo>
                  <a:lnTo>
                    <a:pt x="18835" y="112"/>
                  </a:lnTo>
                  <a:lnTo>
                    <a:pt x="19095" y="37"/>
                  </a:lnTo>
                  <a:lnTo>
                    <a:pt x="19374" y="0"/>
                  </a:lnTo>
                  <a:lnTo>
                    <a:pt x="19615" y="0"/>
                  </a:lnTo>
                  <a:lnTo>
                    <a:pt x="19857" y="37"/>
                  </a:lnTo>
                  <a:lnTo>
                    <a:pt x="19857" y="37"/>
                  </a:lnTo>
                  <a:lnTo>
                    <a:pt x="20099" y="112"/>
                  </a:lnTo>
                  <a:lnTo>
                    <a:pt x="20340" y="223"/>
                  </a:lnTo>
                  <a:lnTo>
                    <a:pt x="20619" y="372"/>
                  </a:lnTo>
                  <a:lnTo>
                    <a:pt x="20898" y="576"/>
                  </a:lnTo>
                  <a:lnTo>
                    <a:pt x="21177" y="800"/>
                  </a:lnTo>
                  <a:lnTo>
                    <a:pt x="21475" y="1060"/>
                  </a:lnTo>
                  <a:lnTo>
                    <a:pt x="21791" y="1357"/>
                  </a:lnTo>
                  <a:lnTo>
                    <a:pt x="22107" y="1673"/>
                  </a:lnTo>
                  <a:lnTo>
                    <a:pt x="22423" y="2027"/>
                  </a:lnTo>
                  <a:lnTo>
                    <a:pt x="22739" y="2398"/>
                  </a:lnTo>
                  <a:lnTo>
                    <a:pt x="23408" y="3198"/>
                  </a:lnTo>
                  <a:lnTo>
                    <a:pt x="24096" y="4072"/>
                  </a:lnTo>
                  <a:lnTo>
                    <a:pt x="24784" y="5001"/>
                  </a:lnTo>
                  <a:lnTo>
                    <a:pt x="25453" y="5949"/>
                  </a:lnTo>
                  <a:lnTo>
                    <a:pt x="26104" y="6916"/>
                  </a:lnTo>
                  <a:lnTo>
                    <a:pt x="26736" y="7864"/>
                  </a:lnTo>
                  <a:lnTo>
                    <a:pt x="27350" y="8794"/>
                  </a:lnTo>
                  <a:lnTo>
                    <a:pt x="28409" y="10505"/>
                  </a:lnTo>
                  <a:lnTo>
                    <a:pt x="29246" y="11880"/>
                  </a:lnTo>
                  <a:lnTo>
                    <a:pt x="29246" y="11880"/>
                  </a:lnTo>
                  <a:lnTo>
                    <a:pt x="29748" y="12736"/>
                  </a:lnTo>
                  <a:lnTo>
                    <a:pt x="29934" y="1305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29"/>
            <p:cNvSpPr/>
            <p:nvPr/>
          </p:nvSpPr>
          <p:spPr>
            <a:xfrm>
              <a:off x="1729300" y="4521225"/>
              <a:ext cx="748350" cy="362575"/>
            </a:xfrm>
            <a:custGeom>
              <a:rect b="b" l="l" r="r" t="t"/>
              <a:pathLst>
                <a:path extrusionOk="0" h="14503" w="29934">
                  <a:moveTo>
                    <a:pt x="19876" y="1"/>
                  </a:moveTo>
                  <a:lnTo>
                    <a:pt x="19671" y="20"/>
                  </a:lnTo>
                  <a:lnTo>
                    <a:pt x="19485" y="57"/>
                  </a:lnTo>
                  <a:lnTo>
                    <a:pt x="19281" y="131"/>
                  </a:lnTo>
                  <a:lnTo>
                    <a:pt x="19095" y="224"/>
                  </a:lnTo>
                  <a:lnTo>
                    <a:pt x="18890" y="354"/>
                  </a:lnTo>
                  <a:lnTo>
                    <a:pt x="18704" y="503"/>
                  </a:lnTo>
                  <a:lnTo>
                    <a:pt x="18500" y="670"/>
                  </a:lnTo>
                  <a:lnTo>
                    <a:pt x="18295" y="875"/>
                  </a:lnTo>
                  <a:lnTo>
                    <a:pt x="17868" y="1321"/>
                  </a:lnTo>
                  <a:lnTo>
                    <a:pt x="17422" y="1842"/>
                  </a:lnTo>
                  <a:lnTo>
                    <a:pt x="16938" y="2436"/>
                  </a:lnTo>
                  <a:lnTo>
                    <a:pt x="16436" y="3087"/>
                  </a:lnTo>
                  <a:lnTo>
                    <a:pt x="16287" y="3273"/>
                  </a:lnTo>
                  <a:lnTo>
                    <a:pt x="16120" y="3440"/>
                  </a:lnTo>
                  <a:lnTo>
                    <a:pt x="15971" y="3608"/>
                  </a:lnTo>
                  <a:lnTo>
                    <a:pt x="15804" y="3738"/>
                  </a:lnTo>
                  <a:lnTo>
                    <a:pt x="15637" y="3868"/>
                  </a:lnTo>
                  <a:lnTo>
                    <a:pt x="15469" y="3980"/>
                  </a:lnTo>
                  <a:lnTo>
                    <a:pt x="15302" y="4073"/>
                  </a:lnTo>
                  <a:lnTo>
                    <a:pt x="15135" y="4166"/>
                  </a:lnTo>
                  <a:lnTo>
                    <a:pt x="14967" y="4221"/>
                  </a:lnTo>
                  <a:lnTo>
                    <a:pt x="14800" y="4296"/>
                  </a:lnTo>
                  <a:lnTo>
                    <a:pt x="14447" y="4389"/>
                  </a:lnTo>
                  <a:lnTo>
                    <a:pt x="14112" y="4426"/>
                  </a:lnTo>
                  <a:lnTo>
                    <a:pt x="13778" y="4444"/>
                  </a:lnTo>
                  <a:lnTo>
                    <a:pt x="13536" y="4444"/>
                  </a:lnTo>
                  <a:lnTo>
                    <a:pt x="13294" y="4407"/>
                  </a:lnTo>
                  <a:lnTo>
                    <a:pt x="13071" y="4370"/>
                  </a:lnTo>
                  <a:lnTo>
                    <a:pt x="12848" y="4333"/>
                  </a:lnTo>
                  <a:lnTo>
                    <a:pt x="12439" y="4221"/>
                  </a:lnTo>
                  <a:lnTo>
                    <a:pt x="12067" y="4091"/>
                  </a:lnTo>
                  <a:lnTo>
                    <a:pt x="11770" y="3961"/>
                  </a:lnTo>
                  <a:lnTo>
                    <a:pt x="11546" y="3849"/>
                  </a:lnTo>
                  <a:lnTo>
                    <a:pt x="11361" y="3738"/>
                  </a:lnTo>
                  <a:lnTo>
                    <a:pt x="11361" y="3738"/>
                  </a:lnTo>
                  <a:lnTo>
                    <a:pt x="11900" y="4221"/>
                  </a:lnTo>
                  <a:lnTo>
                    <a:pt x="12420" y="4649"/>
                  </a:lnTo>
                  <a:lnTo>
                    <a:pt x="12904" y="5039"/>
                  </a:lnTo>
                  <a:lnTo>
                    <a:pt x="13350" y="5355"/>
                  </a:lnTo>
                  <a:lnTo>
                    <a:pt x="13517" y="5504"/>
                  </a:lnTo>
                  <a:lnTo>
                    <a:pt x="13647" y="5653"/>
                  </a:lnTo>
                  <a:lnTo>
                    <a:pt x="13778" y="5820"/>
                  </a:lnTo>
                  <a:lnTo>
                    <a:pt x="13870" y="6006"/>
                  </a:lnTo>
                  <a:lnTo>
                    <a:pt x="13945" y="6192"/>
                  </a:lnTo>
                  <a:lnTo>
                    <a:pt x="14001" y="6415"/>
                  </a:lnTo>
                  <a:lnTo>
                    <a:pt x="14038" y="6638"/>
                  </a:lnTo>
                  <a:lnTo>
                    <a:pt x="14038" y="6861"/>
                  </a:lnTo>
                  <a:lnTo>
                    <a:pt x="14019" y="7233"/>
                  </a:lnTo>
                  <a:lnTo>
                    <a:pt x="13963" y="7586"/>
                  </a:lnTo>
                  <a:lnTo>
                    <a:pt x="13852" y="7977"/>
                  </a:lnTo>
                  <a:lnTo>
                    <a:pt x="13722" y="8367"/>
                  </a:lnTo>
                  <a:lnTo>
                    <a:pt x="13554" y="8758"/>
                  </a:lnTo>
                  <a:lnTo>
                    <a:pt x="13350" y="9148"/>
                  </a:lnTo>
                  <a:lnTo>
                    <a:pt x="13108" y="9539"/>
                  </a:lnTo>
                  <a:lnTo>
                    <a:pt x="12848" y="9929"/>
                  </a:lnTo>
                  <a:lnTo>
                    <a:pt x="12550" y="10301"/>
                  </a:lnTo>
                  <a:lnTo>
                    <a:pt x="12234" y="10654"/>
                  </a:lnTo>
                  <a:lnTo>
                    <a:pt x="11900" y="10989"/>
                  </a:lnTo>
                  <a:lnTo>
                    <a:pt x="11528" y="11323"/>
                  </a:lnTo>
                  <a:lnTo>
                    <a:pt x="11137" y="11602"/>
                  </a:lnTo>
                  <a:lnTo>
                    <a:pt x="10728" y="11863"/>
                  </a:lnTo>
                  <a:lnTo>
                    <a:pt x="10319" y="12104"/>
                  </a:lnTo>
                  <a:lnTo>
                    <a:pt x="9873" y="12290"/>
                  </a:lnTo>
                  <a:lnTo>
                    <a:pt x="9483" y="12439"/>
                  </a:lnTo>
                  <a:lnTo>
                    <a:pt x="9055" y="12569"/>
                  </a:lnTo>
                  <a:lnTo>
                    <a:pt x="8609" y="12699"/>
                  </a:lnTo>
                  <a:lnTo>
                    <a:pt x="8126" y="12829"/>
                  </a:lnTo>
                  <a:lnTo>
                    <a:pt x="7140" y="13071"/>
                  </a:lnTo>
                  <a:lnTo>
                    <a:pt x="6080" y="13276"/>
                  </a:lnTo>
                  <a:lnTo>
                    <a:pt x="5002" y="13443"/>
                  </a:lnTo>
                  <a:lnTo>
                    <a:pt x="3924" y="13554"/>
                  </a:lnTo>
                  <a:lnTo>
                    <a:pt x="3403" y="13610"/>
                  </a:lnTo>
                  <a:lnTo>
                    <a:pt x="2864" y="13629"/>
                  </a:lnTo>
                  <a:lnTo>
                    <a:pt x="2362" y="13647"/>
                  </a:lnTo>
                  <a:lnTo>
                    <a:pt x="1860" y="13666"/>
                  </a:lnTo>
                  <a:lnTo>
                    <a:pt x="1358" y="13647"/>
                  </a:lnTo>
                  <a:lnTo>
                    <a:pt x="875" y="13629"/>
                  </a:lnTo>
                  <a:lnTo>
                    <a:pt x="429" y="13592"/>
                  </a:lnTo>
                  <a:lnTo>
                    <a:pt x="1" y="13536"/>
                  </a:lnTo>
                  <a:lnTo>
                    <a:pt x="1" y="13536"/>
                  </a:lnTo>
                  <a:lnTo>
                    <a:pt x="150" y="13592"/>
                  </a:lnTo>
                  <a:lnTo>
                    <a:pt x="466" y="13703"/>
                  </a:lnTo>
                  <a:lnTo>
                    <a:pt x="968" y="13871"/>
                  </a:lnTo>
                  <a:lnTo>
                    <a:pt x="1600" y="14038"/>
                  </a:lnTo>
                  <a:lnTo>
                    <a:pt x="2381" y="14205"/>
                  </a:lnTo>
                  <a:lnTo>
                    <a:pt x="2808" y="14298"/>
                  </a:lnTo>
                  <a:lnTo>
                    <a:pt x="3273" y="14354"/>
                  </a:lnTo>
                  <a:lnTo>
                    <a:pt x="3756" y="14428"/>
                  </a:lnTo>
                  <a:lnTo>
                    <a:pt x="4258" y="14465"/>
                  </a:lnTo>
                  <a:lnTo>
                    <a:pt x="4798" y="14503"/>
                  </a:lnTo>
                  <a:lnTo>
                    <a:pt x="5839" y="14503"/>
                  </a:lnTo>
                  <a:lnTo>
                    <a:pt x="6359" y="14465"/>
                  </a:lnTo>
                  <a:lnTo>
                    <a:pt x="6880" y="14428"/>
                  </a:lnTo>
                  <a:lnTo>
                    <a:pt x="7400" y="14354"/>
                  </a:lnTo>
                  <a:lnTo>
                    <a:pt x="7958" y="14261"/>
                  </a:lnTo>
                  <a:lnTo>
                    <a:pt x="8497" y="14131"/>
                  </a:lnTo>
                  <a:lnTo>
                    <a:pt x="9055" y="13982"/>
                  </a:lnTo>
                  <a:lnTo>
                    <a:pt x="9613" y="13815"/>
                  </a:lnTo>
                  <a:lnTo>
                    <a:pt x="10171" y="13592"/>
                  </a:lnTo>
                  <a:lnTo>
                    <a:pt x="10728" y="13350"/>
                  </a:lnTo>
                  <a:lnTo>
                    <a:pt x="11286" y="13071"/>
                  </a:lnTo>
                  <a:lnTo>
                    <a:pt x="11844" y="12755"/>
                  </a:lnTo>
                  <a:lnTo>
                    <a:pt x="12402" y="12402"/>
                  </a:lnTo>
                  <a:lnTo>
                    <a:pt x="12941" y="12011"/>
                  </a:lnTo>
                  <a:lnTo>
                    <a:pt x="13480" y="11565"/>
                  </a:lnTo>
                  <a:lnTo>
                    <a:pt x="14019" y="11100"/>
                  </a:lnTo>
                  <a:lnTo>
                    <a:pt x="14038" y="11082"/>
                  </a:lnTo>
                  <a:lnTo>
                    <a:pt x="14187" y="10952"/>
                  </a:lnTo>
                  <a:lnTo>
                    <a:pt x="14354" y="10803"/>
                  </a:lnTo>
                  <a:lnTo>
                    <a:pt x="14689" y="10450"/>
                  </a:lnTo>
                  <a:lnTo>
                    <a:pt x="15060" y="10003"/>
                  </a:lnTo>
                  <a:lnTo>
                    <a:pt x="15469" y="9483"/>
                  </a:lnTo>
                  <a:lnTo>
                    <a:pt x="15488" y="9464"/>
                  </a:lnTo>
                  <a:lnTo>
                    <a:pt x="16176" y="8516"/>
                  </a:lnTo>
                  <a:lnTo>
                    <a:pt x="16882" y="7512"/>
                  </a:lnTo>
                  <a:lnTo>
                    <a:pt x="17570" y="6490"/>
                  </a:lnTo>
                  <a:lnTo>
                    <a:pt x="18202" y="5523"/>
                  </a:lnTo>
                  <a:lnTo>
                    <a:pt x="19188" y="3961"/>
                  </a:lnTo>
                  <a:lnTo>
                    <a:pt x="19578" y="3347"/>
                  </a:lnTo>
                  <a:lnTo>
                    <a:pt x="27071" y="11416"/>
                  </a:lnTo>
                  <a:lnTo>
                    <a:pt x="27536" y="11435"/>
                  </a:lnTo>
                  <a:lnTo>
                    <a:pt x="27740" y="11435"/>
                  </a:lnTo>
                  <a:lnTo>
                    <a:pt x="27945" y="11416"/>
                  </a:lnTo>
                  <a:lnTo>
                    <a:pt x="28149" y="11398"/>
                  </a:lnTo>
                  <a:lnTo>
                    <a:pt x="28316" y="11361"/>
                  </a:lnTo>
                  <a:lnTo>
                    <a:pt x="28632" y="11268"/>
                  </a:lnTo>
                  <a:lnTo>
                    <a:pt x="28911" y="11138"/>
                  </a:lnTo>
                  <a:lnTo>
                    <a:pt x="29153" y="11007"/>
                  </a:lnTo>
                  <a:lnTo>
                    <a:pt x="29339" y="10840"/>
                  </a:lnTo>
                  <a:lnTo>
                    <a:pt x="29506" y="10673"/>
                  </a:lnTo>
                  <a:lnTo>
                    <a:pt x="29636" y="10487"/>
                  </a:lnTo>
                  <a:lnTo>
                    <a:pt x="29729" y="10319"/>
                  </a:lnTo>
                  <a:lnTo>
                    <a:pt x="29804" y="10152"/>
                  </a:lnTo>
                  <a:lnTo>
                    <a:pt x="29859" y="9985"/>
                  </a:lnTo>
                  <a:lnTo>
                    <a:pt x="29897" y="9836"/>
                  </a:lnTo>
                  <a:lnTo>
                    <a:pt x="29934" y="9632"/>
                  </a:lnTo>
                  <a:lnTo>
                    <a:pt x="29934" y="9539"/>
                  </a:lnTo>
                  <a:lnTo>
                    <a:pt x="29748" y="9223"/>
                  </a:lnTo>
                  <a:lnTo>
                    <a:pt x="29246" y="8367"/>
                  </a:lnTo>
                  <a:lnTo>
                    <a:pt x="28986" y="8479"/>
                  </a:lnTo>
                  <a:lnTo>
                    <a:pt x="28688" y="8572"/>
                  </a:lnTo>
                  <a:lnTo>
                    <a:pt x="28354" y="8628"/>
                  </a:lnTo>
                  <a:lnTo>
                    <a:pt x="27982" y="8646"/>
                  </a:lnTo>
                  <a:lnTo>
                    <a:pt x="27814" y="8646"/>
                  </a:lnTo>
                  <a:lnTo>
                    <a:pt x="27591" y="8609"/>
                  </a:lnTo>
                  <a:lnTo>
                    <a:pt x="27387" y="8553"/>
                  </a:lnTo>
                  <a:lnTo>
                    <a:pt x="27164" y="8460"/>
                  </a:lnTo>
                  <a:lnTo>
                    <a:pt x="26941" y="8349"/>
                  </a:lnTo>
                  <a:lnTo>
                    <a:pt x="26717" y="8219"/>
                  </a:lnTo>
                  <a:lnTo>
                    <a:pt x="26494" y="8051"/>
                  </a:lnTo>
                  <a:lnTo>
                    <a:pt x="26271" y="7865"/>
                  </a:lnTo>
                  <a:lnTo>
                    <a:pt x="26067" y="7642"/>
                  </a:lnTo>
                  <a:lnTo>
                    <a:pt x="25844" y="7419"/>
                  </a:lnTo>
                  <a:lnTo>
                    <a:pt x="25621" y="7177"/>
                  </a:lnTo>
                  <a:lnTo>
                    <a:pt x="25174" y="6638"/>
                  </a:lnTo>
                  <a:lnTo>
                    <a:pt x="24747" y="6043"/>
                  </a:lnTo>
                  <a:lnTo>
                    <a:pt x="24319" y="5430"/>
                  </a:lnTo>
                  <a:lnTo>
                    <a:pt x="23892" y="4779"/>
                  </a:lnTo>
                  <a:lnTo>
                    <a:pt x="23482" y="4128"/>
                  </a:lnTo>
                  <a:lnTo>
                    <a:pt x="22683" y="2864"/>
                  </a:lnTo>
                  <a:lnTo>
                    <a:pt x="22311" y="2269"/>
                  </a:lnTo>
                  <a:lnTo>
                    <a:pt x="21958" y="1730"/>
                  </a:lnTo>
                  <a:lnTo>
                    <a:pt x="21623" y="1265"/>
                  </a:lnTo>
                  <a:lnTo>
                    <a:pt x="21307" y="856"/>
                  </a:lnTo>
                  <a:lnTo>
                    <a:pt x="21121" y="652"/>
                  </a:lnTo>
                  <a:lnTo>
                    <a:pt x="20935" y="466"/>
                  </a:lnTo>
                  <a:lnTo>
                    <a:pt x="20749" y="317"/>
                  </a:lnTo>
                  <a:lnTo>
                    <a:pt x="20564" y="205"/>
                  </a:lnTo>
                  <a:lnTo>
                    <a:pt x="20396" y="112"/>
                  </a:lnTo>
                  <a:lnTo>
                    <a:pt x="20210" y="57"/>
                  </a:lnTo>
                  <a:lnTo>
                    <a:pt x="20043" y="20"/>
                  </a:lnTo>
                  <a:lnTo>
                    <a:pt x="1987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29"/>
            <p:cNvSpPr/>
            <p:nvPr/>
          </p:nvSpPr>
          <p:spPr>
            <a:xfrm>
              <a:off x="1729300" y="4521225"/>
              <a:ext cx="748350" cy="362575"/>
            </a:xfrm>
            <a:custGeom>
              <a:rect b="b" l="l" r="r" t="t"/>
              <a:pathLst>
                <a:path extrusionOk="0" fill="none" h="14503" w="29934">
                  <a:moveTo>
                    <a:pt x="19876" y="1"/>
                  </a:moveTo>
                  <a:lnTo>
                    <a:pt x="19876" y="1"/>
                  </a:lnTo>
                  <a:lnTo>
                    <a:pt x="19671" y="20"/>
                  </a:lnTo>
                  <a:lnTo>
                    <a:pt x="19485" y="57"/>
                  </a:lnTo>
                  <a:lnTo>
                    <a:pt x="19281" y="131"/>
                  </a:lnTo>
                  <a:lnTo>
                    <a:pt x="19095" y="224"/>
                  </a:lnTo>
                  <a:lnTo>
                    <a:pt x="18890" y="354"/>
                  </a:lnTo>
                  <a:lnTo>
                    <a:pt x="18704" y="503"/>
                  </a:lnTo>
                  <a:lnTo>
                    <a:pt x="18500" y="670"/>
                  </a:lnTo>
                  <a:lnTo>
                    <a:pt x="18295" y="875"/>
                  </a:lnTo>
                  <a:lnTo>
                    <a:pt x="17868" y="1321"/>
                  </a:lnTo>
                  <a:lnTo>
                    <a:pt x="17422" y="1842"/>
                  </a:lnTo>
                  <a:lnTo>
                    <a:pt x="16938" y="2436"/>
                  </a:lnTo>
                  <a:lnTo>
                    <a:pt x="16436" y="3087"/>
                  </a:lnTo>
                  <a:lnTo>
                    <a:pt x="16436" y="3087"/>
                  </a:lnTo>
                  <a:lnTo>
                    <a:pt x="16287" y="3273"/>
                  </a:lnTo>
                  <a:lnTo>
                    <a:pt x="16120" y="3440"/>
                  </a:lnTo>
                  <a:lnTo>
                    <a:pt x="15971" y="3608"/>
                  </a:lnTo>
                  <a:lnTo>
                    <a:pt x="15804" y="3738"/>
                  </a:lnTo>
                  <a:lnTo>
                    <a:pt x="15637" y="3868"/>
                  </a:lnTo>
                  <a:lnTo>
                    <a:pt x="15469" y="3980"/>
                  </a:lnTo>
                  <a:lnTo>
                    <a:pt x="15302" y="4073"/>
                  </a:lnTo>
                  <a:lnTo>
                    <a:pt x="15135" y="4166"/>
                  </a:lnTo>
                  <a:lnTo>
                    <a:pt x="14967" y="4221"/>
                  </a:lnTo>
                  <a:lnTo>
                    <a:pt x="14800" y="4296"/>
                  </a:lnTo>
                  <a:lnTo>
                    <a:pt x="14447" y="4389"/>
                  </a:lnTo>
                  <a:lnTo>
                    <a:pt x="14112" y="4426"/>
                  </a:lnTo>
                  <a:lnTo>
                    <a:pt x="13778" y="4444"/>
                  </a:lnTo>
                  <a:lnTo>
                    <a:pt x="13778" y="4444"/>
                  </a:lnTo>
                  <a:lnTo>
                    <a:pt x="13536" y="4444"/>
                  </a:lnTo>
                  <a:lnTo>
                    <a:pt x="13294" y="4407"/>
                  </a:lnTo>
                  <a:lnTo>
                    <a:pt x="13071" y="4370"/>
                  </a:lnTo>
                  <a:lnTo>
                    <a:pt x="12848" y="4333"/>
                  </a:lnTo>
                  <a:lnTo>
                    <a:pt x="12439" y="4221"/>
                  </a:lnTo>
                  <a:lnTo>
                    <a:pt x="12067" y="4091"/>
                  </a:lnTo>
                  <a:lnTo>
                    <a:pt x="11770" y="3961"/>
                  </a:lnTo>
                  <a:lnTo>
                    <a:pt x="11546" y="3849"/>
                  </a:lnTo>
                  <a:lnTo>
                    <a:pt x="11361" y="3738"/>
                  </a:lnTo>
                  <a:lnTo>
                    <a:pt x="11361" y="3738"/>
                  </a:lnTo>
                  <a:lnTo>
                    <a:pt x="11361" y="3738"/>
                  </a:lnTo>
                  <a:lnTo>
                    <a:pt x="11900" y="4221"/>
                  </a:lnTo>
                  <a:lnTo>
                    <a:pt x="12420" y="4649"/>
                  </a:lnTo>
                  <a:lnTo>
                    <a:pt x="12904" y="5039"/>
                  </a:lnTo>
                  <a:lnTo>
                    <a:pt x="13350" y="5355"/>
                  </a:lnTo>
                  <a:lnTo>
                    <a:pt x="13350" y="5355"/>
                  </a:lnTo>
                  <a:lnTo>
                    <a:pt x="13517" y="5504"/>
                  </a:lnTo>
                  <a:lnTo>
                    <a:pt x="13647" y="5653"/>
                  </a:lnTo>
                  <a:lnTo>
                    <a:pt x="13778" y="5820"/>
                  </a:lnTo>
                  <a:lnTo>
                    <a:pt x="13870" y="6006"/>
                  </a:lnTo>
                  <a:lnTo>
                    <a:pt x="13945" y="6192"/>
                  </a:lnTo>
                  <a:lnTo>
                    <a:pt x="14001" y="6415"/>
                  </a:lnTo>
                  <a:lnTo>
                    <a:pt x="14038" y="6638"/>
                  </a:lnTo>
                  <a:lnTo>
                    <a:pt x="14038" y="6861"/>
                  </a:lnTo>
                  <a:lnTo>
                    <a:pt x="14038" y="6861"/>
                  </a:lnTo>
                  <a:lnTo>
                    <a:pt x="14019" y="7233"/>
                  </a:lnTo>
                  <a:lnTo>
                    <a:pt x="13963" y="7586"/>
                  </a:lnTo>
                  <a:lnTo>
                    <a:pt x="13852" y="7977"/>
                  </a:lnTo>
                  <a:lnTo>
                    <a:pt x="13722" y="8367"/>
                  </a:lnTo>
                  <a:lnTo>
                    <a:pt x="13554" y="8758"/>
                  </a:lnTo>
                  <a:lnTo>
                    <a:pt x="13350" y="9148"/>
                  </a:lnTo>
                  <a:lnTo>
                    <a:pt x="13108" y="9539"/>
                  </a:lnTo>
                  <a:lnTo>
                    <a:pt x="12848" y="9929"/>
                  </a:lnTo>
                  <a:lnTo>
                    <a:pt x="12550" y="10301"/>
                  </a:lnTo>
                  <a:lnTo>
                    <a:pt x="12234" y="10654"/>
                  </a:lnTo>
                  <a:lnTo>
                    <a:pt x="11900" y="10989"/>
                  </a:lnTo>
                  <a:lnTo>
                    <a:pt x="11528" y="11323"/>
                  </a:lnTo>
                  <a:lnTo>
                    <a:pt x="11137" y="11602"/>
                  </a:lnTo>
                  <a:lnTo>
                    <a:pt x="10728" y="11863"/>
                  </a:lnTo>
                  <a:lnTo>
                    <a:pt x="10319" y="12104"/>
                  </a:lnTo>
                  <a:lnTo>
                    <a:pt x="9873" y="12290"/>
                  </a:lnTo>
                  <a:lnTo>
                    <a:pt x="9873" y="12290"/>
                  </a:lnTo>
                  <a:lnTo>
                    <a:pt x="9483" y="12439"/>
                  </a:lnTo>
                  <a:lnTo>
                    <a:pt x="9055" y="12569"/>
                  </a:lnTo>
                  <a:lnTo>
                    <a:pt x="8609" y="12699"/>
                  </a:lnTo>
                  <a:lnTo>
                    <a:pt x="8126" y="12829"/>
                  </a:lnTo>
                  <a:lnTo>
                    <a:pt x="7140" y="13071"/>
                  </a:lnTo>
                  <a:lnTo>
                    <a:pt x="6080" y="13276"/>
                  </a:lnTo>
                  <a:lnTo>
                    <a:pt x="5002" y="13443"/>
                  </a:lnTo>
                  <a:lnTo>
                    <a:pt x="3924" y="13554"/>
                  </a:lnTo>
                  <a:lnTo>
                    <a:pt x="3403" y="13610"/>
                  </a:lnTo>
                  <a:lnTo>
                    <a:pt x="2864" y="13629"/>
                  </a:lnTo>
                  <a:lnTo>
                    <a:pt x="2362" y="13647"/>
                  </a:lnTo>
                  <a:lnTo>
                    <a:pt x="1860" y="13666"/>
                  </a:lnTo>
                  <a:lnTo>
                    <a:pt x="1860" y="13666"/>
                  </a:lnTo>
                  <a:lnTo>
                    <a:pt x="1358" y="13647"/>
                  </a:lnTo>
                  <a:lnTo>
                    <a:pt x="875" y="13629"/>
                  </a:lnTo>
                  <a:lnTo>
                    <a:pt x="429" y="13592"/>
                  </a:lnTo>
                  <a:lnTo>
                    <a:pt x="1" y="13536"/>
                  </a:lnTo>
                  <a:lnTo>
                    <a:pt x="1" y="13536"/>
                  </a:lnTo>
                  <a:lnTo>
                    <a:pt x="150" y="13592"/>
                  </a:lnTo>
                  <a:lnTo>
                    <a:pt x="466" y="13703"/>
                  </a:lnTo>
                  <a:lnTo>
                    <a:pt x="968" y="13871"/>
                  </a:lnTo>
                  <a:lnTo>
                    <a:pt x="1600" y="14038"/>
                  </a:lnTo>
                  <a:lnTo>
                    <a:pt x="2381" y="14205"/>
                  </a:lnTo>
                  <a:lnTo>
                    <a:pt x="2808" y="14298"/>
                  </a:lnTo>
                  <a:lnTo>
                    <a:pt x="3273" y="14354"/>
                  </a:lnTo>
                  <a:lnTo>
                    <a:pt x="3756" y="14428"/>
                  </a:lnTo>
                  <a:lnTo>
                    <a:pt x="4258" y="14465"/>
                  </a:lnTo>
                  <a:lnTo>
                    <a:pt x="4798" y="14503"/>
                  </a:lnTo>
                  <a:lnTo>
                    <a:pt x="5337" y="14503"/>
                  </a:lnTo>
                  <a:lnTo>
                    <a:pt x="5337" y="14503"/>
                  </a:lnTo>
                  <a:lnTo>
                    <a:pt x="5839" y="14503"/>
                  </a:lnTo>
                  <a:lnTo>
                    <a:pt x="6359" y="14465"/>
                  </a:lnTo>
                  <a:lnTo>
                    <a:pt x="6880" y="14428"/>
                  </a:lnTo>
                  <a:lnTo>
                    <a:pt x="7400" y="14354"/>
                  </a:lnTo>
                  <a:lnTo>
                    <a:pt x="7958" y="14261"/>
                  </a:lnTo>
                  <a:lnTo>
                    <a:pt x="8497" y="14131"/>
                  </a:lnTo>
                  <a:lnTo>
                    <a:pt x="9055" y="13982"/>
                  </a:lnTo>
                  <a:lnTo>
                    <a:pt x="9613" y="13815"/>
                  </a:lnTo>
                  <a:lnTo>
                    <a:pt x="10171" y="13592"/>
                  </a:lnTo>
                  <a:lnTo>
                    <a:pt x="10728" y="13350"/>
                  </a:lnTo>
                  <a:lnTo>
                    <a:pt x="11286" y="13071"/>
                  </a:lnTo>
                  <a:lnTo>
                    <a:pt x="11844" y="12755"/>
                  </a:lnTo>
                  <a:lnTo>
                    <a:pt x="12402" y="12402"/>
                  </a:lnTo>
                  <a:lnTo>
                    <a:pt x="12941" y="12011"/>
                  </a:lnTo>
                  <a:lnTo>
                    <a:pt x="13480" y="11565"/>
                  </a:lnTo>
                  <a:lnTo>
                    <a:pt x="14019" y="11100"/>
                  </a:lnTo>
                  <a:lnTo>
                    <a:pt x="14038" y="11082"/>
                  </a:lnTo>
                  <a:lnTo>
                    <a:pt x="14038" y="11082"/>
                  </a:lnTo>
                  <a:lnTo>
                    <a:pt x="14187" y="10952"/>
                  </a:lnTo>
                  <a:lnTo>
                    <a:pt x="14354" y="10803"/>
                  </a:lnTo>
                  <a:lnTo>
                    <a:pt x="14689" y="10450"/>
                  </a:lnTo>
                  <a:lnTo>
                    <a:pt x="15060" y="10003"/>
                  </a:lnTo>
                  <a:lnTo>
                    <a:pt x="15469" y="9483"/>
                  </a:lnTo>
                  <a:lnTo>
                    <a:pt x="15469" y="9483"/>
                  </a:lnTo>
                  <a:lnTo>
                    <a:pt x="15488" y="9464"/>
                  </a:lnTo>
                  <a:lnTo>
                    <a:pt x="15488" y="9464"/>
                  </a:lnTo>
                  <a:lnTo>
                    <a:pt x="16176" y="8516"/>
                  </a:lnTo>
                  <a:lnTo>
                    <a:pt x="16882" y="7512"/>
                  </a:lnTo>
                  <a:lnTo>
                    <a:pt x="17570" y="6490"/>
                  </a:lnTo>
                  <a:lnTo>
                    <a:pt x="18202" y="5523"/>
                  </a:lnTo>
                  <a:lnTo>
                    <a:pt x="18202" y="5523"/>
                  </a:lnTo>
                  <a:lnTo>
                    <a:pt x="19188" y="3961"/>
                  </a:lnTo>
                  <a:lnTo>
                    <a:pt x="19578" y="3347"/>
                  </a:lnTo>
                  <a:lnTo>
                    <a:pt x="27071" y="11416"/>
                  </a:lnTo>
                  <a:lnTo>
                    <a:pt x="27071" y="11416"/>
                  </a:lnTo>
                  <a:lnTo>
                    <a:pt x="27536" y="11435"/>
                  </a:lnTo>
                  <a:lnTo>
                    <a:pt x="27536" y="11435"/>
                  </a:lnTo>
                  <a:lnTo>
                    <a:pt x="27740" y="11435"/>
                  </a:lnTo>
                  <a:lnTo>
                    <a:pt x="27945" y="11416"/>
                  </a:lnTo>
                  <a:lnTo>
                    <a:pt x="28149" y="11398"/>
                  </a:lnTo>
                  <a:lnTo>
                    <a:pt x="28316" y="11361"/>
                  </a:lnTo>
                  <a:lnTo>
                    <a:pt x="28632" y="11268"/>
                  </a:lnTo>
                  <a:lnTo>
                    <a:pt x="28911" y="11138"/>
                  </a:lnTo>
                  <a:lnTo>
                    <a:pt x="29153" y="11007"/>
                  </a:lnTo>
                  <a:lnTo>
                    <a:pt x="29339" y="10840"/>
                  </a:lnTo>
                  <a:lnTo>
                    <a:pt x="29506" y="10673"/>
                  </a:lnTo>
                  <a:lnTo>
                    <a:pt x="29636" y="10487"/>
                  </a:lnTo>
                  <a:lnTo>
                    <a:pt x="29729" y="10319"/>
                  </a:lnTo>
                  <a:lnTo>
                    <a:pt x="29804" y="10152"/>
                  </a:lnTo>
                  <a:lnTo>
                    <a:pt x="29859" y="9985"/>
                  </a:lnTo>
                  <a:lnTo>
                    <a:pt x="29897" y="9836"/>
                  </a:lnTo>
                  <a:lnTo>
                    <a:pt x="29934" y="9632"/>
                  </a:lnTo>
                  <a:lnTo>
                    <a:pt x="29934" y="9539"/>
                  </a:lnTo>
                  <a:lnTo>
                    <a:pt x="29934" y="9539"/>
                  </a:lnTo>
                  <a:lnTo>
                    <a:pt x="29934" y="9539"/>
                  </a:lnTo>
                  <a:lnTo>
                    <a:pt x="29934" y="9539"/>
                  </a:lnTo>
                  <a:lnTo>
                    <a:pt x="29934" y="9539"/>
                  </a:lnTo>
                  <a:lnTo>
                    <a:pt x="29934" y="9539"/>
                  </a:lnTo>
                  <a:lnTo>
                    <a:pt x="29748" y="9223"/>
                  </a:lnTo>
                  <a:lnTo>
                    <a:pt x="29246" y="8367"/>
                  </a:lnTo>
                  <a:lnTo>
                    <a:pt x="29246" y="8367"/>
                  </a:lnTo>
                  <a:lnTo>
                    <a:pt x="29246" y="8367"/>
                  </a:lnTo>
                  <a:lnTo>
                    <a:pt x="28986" y="8479"/>
                  </a:lnTo>
                  <a:lnTo>
                    <a:pt x="28688" y="8572"/>
                  </a:lnTo>
                  <a:lnTo>
                    <a:pt x="28354" y="8628"/>
                  </a:lnTo>
                  <a:lnTo>
                    <a:pt x="27982" y="8646"/>
                  </a:lnTo>
                  <a:lnTo>
                    <a:pt x="27982" y="8646"/>
                  </a:lnTo>
                  <a:lnTo>
                    <a:pt x="27814" y="8646"/>
                  </a:lnTo>
                  <a:lnTo>
                    <a:pt x="27814" y="8646"/>
                  </a:lnTo>
                  <a:lnTo>
                    <a:pt x="27591" y="8609"/>
                  </a:lnTo>
                  <a:lnTo>
                    <a:pt x="27387" y="8553"/>
                  </a:lnTo>
                  <a:lnTo>
                    <a:pt x="27164" y="8460"/>
                  </a:lnTo>
                  <a:lnTo>
                    <a:pt x="26941" y="8349"/>
                  </a:lnTo>
                  <a:lnTo>
                    <a:pt x="26717" y="8219"/>
                  </a:lnTo>
                  <a:lnTo>
                    <a:pt x="26494" y="8051"/>
                  </a:lnTo>
                  <a:lnTo>
                    <a:pt x="26271" y="7865"/>
                  </a:lnTo>
                  <a:lnTo>
                    <a:pt x="26067" y="7642"/>
                  </a:lnTo>
                  <a:lnTo>
                    <a:pt x="25844" y="7419"/>
                  </a:lnTo>
                  <a:lnTo>
                    <a:pt x="25621" y="7177"/>
                  </a:lnTo>
                  <a:lnTo>
                    <a:pt x="25174" y="6638"/>
                  </a:lnTo>
                  <a:lnTo>
                    <a:pt x="24747" y="6043"/>
                  </a:lnTo>
                  <a:lnTo>
                    <a:pt x="24319" y="5430"/>
                  </a:lnTo>
                  <a:lnTo>
                    <a:pt x="23892" y="4779"/>
                  </a:lnTo>
                  <a:lnTo>
                    <a:pt x="23482" y="4128"/>
                  </a:lnTo>
                  <a:lnTo>
                    <a:pt x="22683" y="2864"/>
                  </a:lnTo>
                  <a:lnTo>
                    <a:pt x="22311" y="2269"/>
                  </a:lnTo>
                  <a:lnTo>
                    <a:pt x="21958" y="1730"/>
                  </a:lnTo>
                  <a:lnTo>
                    <a:pt x="21623" y="1265"/>
                  </a:lnTo>
                  <a:lnTo>
                    <a:pt x="21307" y="856"/>
                  </a:lnTo>
                  <a:lnTo>
                    <a:pt x="21307" y="856"/>
                  </a:lnTo>
                  <a:lnTo>
                    <a:pt x="21121" y="652"/>
                  </a:lnTo>
                  <a:lnTo>
                    <a:pt x="20935" y="466"/>
                  </a:lnTo>
                  <a:lnTo>
                    <a:pt x="20749" y="317"/>
                  </a:lnTo>
                  <a:lnTo>
                    <a:pt x="20564" y="205"/>
                  </a:lnTo>
                  <a:lnTo>
                    <a:pt x="20396" y="112"/>
                  </a:lnTo>
                  <a:lnTo>
                    <a:pt x="20210" y="57"/>
                  </a:lnTo>
                  <a:lnTo>
                    <a:pt x="20043" y="20"/>
                  </a:lnTo>
                  <a:lnTo>
                    <a:pt x="1987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29"/>
            <p:cNvSpPr/>
            <p:nvPr/>
          </p:nvSpPr>
          <p:spPr>
            <a:xfrm>
              <a:off x="1646575" y="4160550"/>
              <a:ext cx="433675" cy="702350"/>
            </a:xfrm>
            <a:custGeom>
              <a:rect b="b" l="l" r="r" t="t"/>
              <a:pathLst>
                <a:path extrusionOk="0" h="28094" w="17347">
                  <a:moveTo>
                    <a:pt x="5745" y="1"/>
                  </a:moveTo>
                  <a:lnTo>
                    <a:pt x="5392" y="38"/>
                  </a:lnTo>
                  <a:lnTo>
                    <a:pt x="5058" y="112"/>
                  </a:lnTo>
                  <a:lnTo>
                    <a:pt x="4742" y="205"/>
                  </a:lnTo>
                  <a:lnTo>
                    <a:pt x="4444" y="317"/>
                  </a:lnTo>
                  <a:lnTo>
                    <a:pt x="4147" y="447"/>
                  </a:lnTo>
                  <a:lnTo>
                    <a:pt x="3886" y="596"/>
                  </a:lnTo>
                  <a:lnTo>
                    <a:pt x="3626" y="763"/>
                  </a:lnTo>
                  <a:lnTo>
                    <a:pt x="3366" y="949"/>
                  </a:lnTo>
                  <a:lnTo>
                    <a:pt x="3143" y="1153"/>
                  </a:lnTo>
                  <a:lnTo>
                    <a:pt x="2920" y="1358"/>
                  </a:lnTo>
                  <a:lnTo>
                    <a:pt x="2715" y="1581"/>
                  </a:lnTo>
                  <a:lnTo>
                    <a:pt x="2510" y="1804"/>
                  </a:lnTo>
                  <a:lnTo>
                    <a:pt x="2325" y="2046"/>
                  </a:lnTo>
                  <a:lnTo>
                    <a:pt x="2157" y="2287"/>
                  </a:lnTo>
                  <a:lnTo>
                    <a:pt x="1860" y="2752"/>
                  </a:lnTo>
                  <a:lnTo>
                    <a:pt x="1599" y="3217"/>
                  </a:lnTo>
                  <a:lnTo>
                    <a:pt x="1395" y="3645"/>
                  </a:lnTo>
                  <a:lnTo>
                    <a:pt x="1209" y="4035"/>
                  </a:lnTo>
                  <a:lnTo>
                    <a:pt x="1079" y="4370"/>
                  </a:lnTo>
                  <a:lnTo>
                    <a:pt x="1005" y="4630"/>
                  </a:lnTo>
                  <a:lnTo>
                    <a:pt x="930" y="4853"/>
                  </a:lnTo>
                  <a:lnTo>
                    <a:pt x="856" y="5020"/>
                  </a:lnTo>
                  <a:lnTo>
                    <a:pt x="781" y="5188"/>
                  </a:lnTo>
                  <a:lnTo>
                    <a:pt x="651" y="5578"/>
                  </a:lnTo>
                  <a:lnTo>
                    <a:pt x="540" y="6062"/>
                  </a:lnTo>
                  <a:lnTo>
                    <a:pt x="428" y="6601"/>
                  </a:lnTo>
                  <a:lnTo>
                    <a:pt x="335" y="7196"/>
                  </a:lnTo>
                  <a:lnTo>
                    <a:pt x="261" y="7865"/>
                  </a:lnTo>
                  <a:lnTo>
                    <a:pt x="186" y="8571"/>
                  </a:lnTo>
                  <a:lnTo>
                    <a:pt x="131" y="9334"/>
                  </a:lnTo>
                  <a:lnTo>
                    <a:pt x="75" y="10133"/>
                  </a:lnTo>
                  <a:lnTo>
                    <a:pt x="38" y="10970"/>
                  </a:lnTo>
                  <a:lnTo>
                    <a:pt x="19" y="11825"/>
                  </a:lnTo>
                  <a:lnTo>
                    <a:pt x="1" y="12717"/>
                  </a:lnTo>
                  <a:lnTo>
                    <a:pt x="1" y="14539"/>
                  </a:lnTo>
                  <a:lnTo>
                    <a:pt x="56" y="16399"/>
                  </a:lnTo>
                  <a:lnTo>
                    <a:pt x="94" y="17384"/>
                  </a:lnTo>
                  <a:lnTo>
                    <a:pt x="149" y="18369"/>
                  </a:lnTo>
                  <a:lnTo>
                    <a:pt x="205" y="19336"/>
                  </a:lnTo>
                  <a:lnTo>
                    <a:pt x="279" y="20284"/>
                  </a:lnTo>
                  <a:lnTo>
                    <a:pt x="354" y="21214"/>
                  </a:lnTo>
                  <a:lnTo>
                    <a:pt x="447" y="22088"/>
                  </a:lnTo>
                  <a:lnTo>
                    <a:pt x="558" y="22924"/>
                  </a:lnTo>
                  <a:lnTo>
                    <a:pt x="670" y="23724"/>
                  </a:lnTo>
                  <a:lnTo>
                    <a:pt x="781" y="24449"/>
                  </a:lnTo>
                  <a:lnTo>
                    <a:pt x="912" y="25137"/>
                  </a:lnTo>
                  <a:lnTo>
                    <a:pt x="1060" y="25732"/>
                  </a:lnTo>
                  <a:lnTo>
                    <a:pt x="1190" y="26271"/>
                  </a:lnTo>
                  <a:lnTo>
                    <a:pt x="1358" y="26717"/>
                  </a:lnTo>
                  <a:lnTo>
                    <a:pt x="1432" y="26903"/>
                  </a:lnTo>
                  <a:lnTo>
                    <a:pt x="1525" y="27070"/>
                  </a:lnTo>
                  <a:lnTo>
                    <a:pt x="1599" y="27219"/>
                  </a:lnTo>
                  <a:lnTo>
                    <a:pt x="1692" y="27349"/>
                  </a:lnTo>
                  <a:lnTo>
                    <a:pt x="1767" y="27442"/>
                  </a:lnTo>
                  <a:lnTo>
                    <a:pt x="1860" y="27498"/>
                  </a:lnTo>
                  <a:lnTo>
                    <a:pt x="2046" y="27610"/>
                  </a:lnTo>
                  <a:lnTo>
                    <a:pt x="2269" y="27703"/>
                  </a:lnTo>
                  <a:lnTo>
                    <a:pt x="2510" y="27777"/>
                  </a:lnTo>
                  <a:lnTo>
                    <a:pt x="2752" y="27851"/>
                  </a:lnTo>
                  <a:lnTo>
                    <a:pt x="3031" y="27907"/>
                  </a:lnTo>
                  <a:lnTo>
                    <a:pt x="3329" y="27963"/>
                  </a:lnTo>
                  <a:lnTo>
                    <a:pt x="3645" y="28000"/>
                  </a:lnTo>
                  <a:lnTo>
                    <a:pt x="3979" y="28037"/>
                  </a:lnTo>
                  <a:lnTo>
                    <a:pt x="4686" y="28074"/>
                  </a:lnTo>
                  <a:lnTo>
                    <a:pt x="5429" y="28093"/>
                  </a:lnTo>
                  <a:lnTo>
                    <a:pt x="6229" y="28056"/>
                  </a:lnTo>
                  <a:lnTo>
                    <a:pt x="7047" y="28000"/>
                  </a:lnTo>
                  <a:lnTo>
                    <a:pt x="7865" y="27926"/>
                  </a:lnTo>
                  <a:lnTo>
                    <a:pt x="8702" y="27814"/>
                  </a:lnTo>
                  <a:lnTo>
                    <a:pt x="9538" y="27665"/>
                  </a:lnTo>
                  <a:lnTo>
                    <a:pt x="10338" y="27517"/>
                  </a:lnTo>
                  <a:lnTo>
                    <a:pt x="11119" y="27349"/>
                  </a:lnTo>
                  <a:lnTo>
                    <a:pt x="11862" y="27145"/>
                  </a:lnTo>
                  <a:lnTo>
                    <a:pt x="12569" y="26940"/>
                  </a:lnTo>
                  <a:lnTo>
                    <a:pt x="13182" y="26717"/>
                  </a:lnTo>
                  <a:lnTo>
                    <a:pt x="13480" y="26587"/>
                  </a:lnTo>
                  <a:lnTo>
                    <a:pt x="13777" y="26457"/>
                  </a:lnTo>
                  <a:lnTo>
                    <a:pt x="14056" y="26290"/>
                  </a:lnTo>
                  <a:lnTo>
                    <a:pt x="14335" y="26122"/>
                  </a:lnTo>
                  <a:lnTo>
                    <a:pt x="14595" y="25936"/>
                  </a:lnTo>
                  <a:lnTo>
                    <a:pt x="14855" y="25732"/>
                  </a:lnTo>
                  <a:lnTo>
                    <a:pt x="15097" y="25527"/>
                  </a:lnTo>
                  <a:lnTo>
                    <a:pt x="15339" y="25304"/>
                  </a:lnTo>
                  <a:lnTo>
                    <a:pt x="15562" y="25063"/>
                  </a:lnTo>
                  <a:lnTo>
                    <a:pt x="15785" y="24821"/>
                  </a:lnTo>
                  <a:lnTo>
                    <a:pt x="15990" y="24579"/>
                  </a:lnTo>
                  <a:lnTo>
                    <a:pt x="16176" y="24319"/>
                  </a:lnTo>
                  <a:lnTo>
                    <a:pt x="16361" y="24077"/>
                  </a:lnTo>
                  <a:lnTo>
                    <a:pt x="16529" y="23817"/>
                  </a:lnTo>
                  <a:lnTo>
                    <a:pt x="16677" y="23538"/>
                  </a:lnTo>
                  <a:lnTo>
                    <a:pt x="16808" y="23278"/>
                  </a:lnTo>
                  <a:lnTo>
                    <a:pt x="16938" y="23017"/>
                  </a:lnTo>
                  <a:lnTo>
                    <a:pt x="17049" y="22757"/>
                  </a:lnTo>
                  <a:lnTo>
                    <a:pt x="17142" y="22478"/>
                  </a:lnTo>
                  <a:lnTo>
                    <a:pt x="17217" y="22237"/>
                  </a:lnTo>
                  <a:lnTo>
                    <a:pt x="17272" y="21976"/>
                  </a:lnTo>
                  <a:lnTo>
                    <a:pt x="17328" y="21716"/>
                  </a:lnTo>
                  <a:lnTo>
                    <a:pt x="17347" y="21474"/>
                  </a:lnTo>
                  <a:lnTo>
                    <a:pt x="17347" y="21251"/>
                  </a:lnTo>
                  <a:lnTo>
                    <a:pt x="17328" y="21028"/>
                  </a:lnTo>
                  <a:lnTo>
                    <a:pt x="17310" y="20805"/>
                  </a:lnTo>
                  <a:lnTo>
                    <a:pt x="17254" y="20600"/>
                  </a:lnTo>
                  <a:lnTo>
                    <a:pt x="17179" y="20415"/>
                  </a:lnTo>
                  <a:lnTo>
                    <a:pt x="17068" y="20229"/>
                  </a:lnTo>
                  <a:lnTo>
                    <a:pt x="16956" y="20061"/>
                  </a:lnTo>
                  <a:lnTo>
                    <a:pt x="16808" y="19913"/>
                  </a:lnTo>
                  <a:lnTo>
                    <a:pt x="16659" y="19782"/>
                  </a:lnTo>
                  <a:lnTo>
                    <a:pt x="16287" y="19522"/>
                  </a:lnTo>
                  <a:lnTo>
                    <a:pt x="15878" y="19206"/>
                  </a:lnTo>
                  <a:lnTo>
                    <a:pt x="15432" y="18834"/>
                  </a:lnTo>
                  <a:lnTo>
                    <a:pt x="14986" y="18444"/>
                  </a:lnTo>
                  <a:lnTo>
                    <a:pt x="14521" y="18016"/>
                  </a:lnTo>
                  <a:lnTo>
                    <a:pt x="14056" y="17589"/>
                  </a:lnTo>
                  <a:lnTo>
                    <a:pt x="13610" y="17124"/>
                  </a:lnTo>
                  <a:lnTo>
                    <a:pt x="13164" y="16678"/>
                  </a:lnTo>
                  <a:lnTo>
                    <a:pt x="12773" y="16213"/>
                  </a:lnTo>
                  <a:lnTo>
                    <a:pt x="12401" y="15767"/>
                  </a:lnTo>
                  <a:lnTo>
                    <a:pt x="12085" y="15339"/>
                  </a:lnTo>
                  <a:lnTo>
                    <a:pt x="11825" y="14911"/>
                  </a:lnTo>
                  <a:lnTo>
                    <a:pt x="11713" y="14725"/>
                  </a:lnTo>
                  <a:lnTo>
                    <a:pt x="11621" y="14539"/>
                  </a:lnTo>
                  <a:lnTo>
                    <a:pt x="11565" y="14372"/>
                  </a:lnTo>
                  <a:lnTo>
                    <a:pt x="11509" y="14205"/>
                  </a:lnTo>
                  <a:lnTo>
                    <a:pt x="11472" y="14038"/>
                  </a:lnTo>
                  <a:lnTo>
                    <a:pt x="11472" y="13907"/>
                  </a:lnTo>
                  <a:lnTo>
                    <a:pt x="11490" y="13777"/>
                  </a:lnTo>
                  <a:lnTo>
                    <a:pt x="11528" y="13666"/>
                  </a:lnTo>
                  <a:lnTo>
                    <a:pt x="11658" y="13443"/>
                  </a:lnTo>
                  <a:lnTo>
                    <a:pt x="11825" y="13201"/>
                  </a:lnTo>
                  <a:lnTo>
                    <a:pt x="12253" y="12680"/>
                  </a:lnTo>
                  <a:lnTo>
                    <a:pt x="12476" y="12383"/>
                  </a:lnTo>
                  <a:lnTo>
                    <a:pt x="12717" y="12067"/>
                  </a:lnTo>
                  <a:lnTo>
                    <a:pt x="12941" y="11732"/>
                  </a:lnTo>
                  <a:lnTo>
                    <a:pt x="13164" y="11360"/>
                  </a:lnTo>
                  <a:lnTo>
                    <a:pt x="13387" y="10951"/>
                  </a:lnTo>
                  <a:lnTo>
                    <a:pt x="13554" y="10505"/>
                  </a:lnTo>
                  <a:lnTo>
                    <a:pt x="13628" y="10282"/>
                  </a:lnTo>
                  <a:lnTo>
                    <a:pt x="13703" y="10040"/>
                  </a:lnTo>
                  <a:lnTo>
                    <a:pt x="13759" y="9780"/>
                  </a:lnTo>
                  <a:lnTo>
                    <a:pt x="13796" y="9501"/>
                  </a:lnTo>
                  <a:lnTo>
                    <a:pt x="13833" y="9241"/>
                  </a:lnTo>
                  <a:lnTo>
                    <a:pt x="13852" y="8943"/>
                  </a:lnTo>
                  <a:lnTo>
                    <a:pt x="13852" y="8646"/>
                  </a:lnTo>
                  <a:lnTo>
                    <a:pt x="13852" y="8330"/>
                  </a:lnTo>
                  <a:lnTo>
                    <a:pt x="13814" y="8014"/>
                  </a:lnTo>
                  <a:lnTo>
                    <a:pt x="13777" y="7660"/>
                  </a:lnTo>
                  <a:lnTo>
                    <a:pt x="13703" y="7307"/>
                  </a:lnTo>
                  <a:lnTo>
                    <a:pt x="13628" y="6954"/>
                  </a:lnTo>
                  <a:lnTo>
                    <a:pt x="13424" y="6229"/>
                  </a:lnTo>
                  <a:lnTo>
                    <a:pt x="13201" y="5522"/>
                  </a:lnTo>
                  <a:lnTo>
                    <a:pt x="12941" y="4872"/>
                  </a:lnTo>
                  <a:lnTo>
                    <a:pt x="12662" y="4258"/>
                  </a:lnTo>
                  <a:lnTo>
                    <a:pt x="12513" y="3961"/>
                  </a:lnTo>
                  <a:lnTo>
                    <a:pt x="12346" y="3682"/>
                  </a:lnTo>
                  <a:lnTo>
                    <a:pt x="12178" y="3403"/>
                  </a:lnTo>
                  <a:lnTo>
                    <a:pt x="12011" y="3124"/>
                  </a:lnTo>
                  <a:lnTo>
                    <a:pt x="11825" y="2864"/>
                  </a:lnTo>
                  <a:lnTo>
                    <a:pt x="11621" y="2622"/>
                  </a:lnTo>
                  <a:lnTo>
                    <a:pt x="11435" y="2380"/>
                  </a:lnTo>
                  <a:lnTo>
                    <a:pt x="11211" y="2157"/>
                  </a:lnTo>
                  <a:lnTo>
                    <a:pt x="10988" y="1953"/>
                  </a:lnTo>
                  <a:lnTo>
                    <a:pt x="10765" y="1748"/>
                  </a:lnTo>
                  <a:lnTo>
                    <a:pt x="10524" y="1544"/>
                  </a:lnTo>
                  <a:lnTo>
                    <a:pt x="10282" y="1358"/>
                  </a:lnTo>
                  <a:lnTo>
                    <a:pt x="10022" y="1190"/>
                  </a:lnTo>
                  <a:lnTo>
                    <a:pt x="9761" y="1023"/>
                  </a:lnTo>
                  <a:lnTo>
                    <a:pt x="9482" y="874"/>
                  </a:lnTo>
                  <a:lnTo>
                    <a:pt x="9185" y="726"/>
                  </a:lnTo>
                  <a:lnTo>
                    <a:pt x="8887" y="596"/>
                  </a:lnTo>
                  <a:lnTo>
                    <a:pt x="8590" y="484"/>
                  </a:lnTo>
                  <a:lnTo>
                    <a:pt x="8255" y="372"/>
                  </a:lnTo>
                  <a:lnTo>
                    <a:pt x="7921" y="279"/>
                  </a:lnTo>
                  <a:lnTo>
                    <a:pt x="7586" y="205"/>
                  </a:lnTo>
                  <a:lnTo>
                    <a:pt x="7233" y="131"/>
                  </a:lnTo>
                  <a:lnTo>
                    <a:pt x="6861" y="75"/>
                  </a:lnTo>
                  <a:lnTo>
                    <a:pt x="6489" y="19"/>
                  </a:lnTo>
                  <a:lnTo>
                    <a:pt x="60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29"/>
            <p:cNvSpPr/>
            <p:nvPr/>
          </p:nvSpPr>
          <p:spPr>
            <a:xfrm>
              <a:off x="1646575" y="4160550"/>
              <a:ext cx="433675" cy="702350"/>
            </a:xfrm>
            <a:custGeom>
              <a:rect b="b" l="l" r="r" t="t"/>
              <a:pathLst>
                <a:path extrusionOk="0" fill="none" h="28094" w="17347">
                  <a:moveTo>
                    <a:pt x="13182" y="26717"/>
                  </a:moveTo>
                  <a:lnTo>
                    <a:pt x="13182" y="26717"/>
                  </a:lnTo>
                  <a:lnTo>
                    <a:pt x="12569" y="26940"/>
                  </a:lnTo>
                  <a:lnTo>
                    <a:pt x="11862" y="27145"/>
                  </a:lnTo>
                  <a:lnTo>
                    <a:pt x="11119" y="27349"/>
                  </a:lnTo>
                  <a:lnTo>
                    <a:pt x="10338" y="27517"/>
                  </a:lnTo>
                  <a:lnTo>
                    <a:pt x="9538" y="27665"/>
                  </a:lnTo>
                  <a:lnTo>
                    <a:pt x="8702" y="27814"/>
                  </a:lnTo>
                  <a:lnTo>
                    <a:pt x="7865" y="27926"/>
                  </a:lnTo>
                  <a:lnTo>
                    <a:pt x="7047" y="28000"/>
                  </a:lnTo>
                  <a:lnTo>
                    <a:pt x="6229" y="28056"/>
                  </a:lnTo>
                  <a:lnTo>
                    <a:pt x="5429" y="28093"/>
                  </a:lnTo>
                  <a:lnTo>
                    <a:pt x="4686" y="28074"/>
                  </a:lnTo>
                  <a:lnTo>
                    <a:pt x="3979" y="28037"/>
                  </a:lnTo>
                  <a:lnTo>
                    <a:pt x="3645" y="28000"/>
                  </a:lnTo>
                  <a:lnTo>
                    <a:pt x="3329" y="27963"/>
                  </a:lnTo>
                  <a:lnTo>
                    <a:pt x="3031" y="27907"/>
                  </a:lnTo>
                  <a:lnTo>
                    <a:pt x="2752" y="27851"/>
                  </a:lnTo>
                  <a:lnTo>
                    <a:pt x="2510" y="27777"/>
                  </a:lnTo>
                  <a:lnTo>
                    <a:pt x="2269" y="27703"/>
                  </a:lnTo>
                  <a:lnTo>
                    <a:pt x="2046" y="27610"/>
                  </a:lnTo>
                  <a:lnTo>
                    <a:pt x="1860" y="27498"/>
                  </a:lnTo>
                  <a:lnTo>
                    <a:pt x="1860" y="27498"/>
                  </a:lnTo>
                  <a:lnTo>
                    <a:pt x="1767" y="27442"/>
                  </a:lnTo>
                  <a:lnTo>
                    <a:pt x="1692" y="27349"/>
                  </a:lnTo>
                  <a:lnTo>
                    <a:pt x="1599" y="27219"/>
                  </a:lnTo>
                  <a:lnTo>
                    <a:pt x="1525" y="27070"/>
                  </a:lnTo>
                  <a:lnTo>
                    <a:pt x="1432" y="26903"/>
                  </a:lnTo>
                  <a:lnTo>
                    <a:pt x="1358" y="26717"/>
                  </a:lnTo>
                  <a:lnTo>
                    <a:pt x="1190" y="26271"/>
                  </a:lnTo>
                  <a:lnTo>
                    <a:pt x="1060" y="25732"/>
                  </a:lnTo>
                  <a:lnTo>
                    <a:pt x="912" y="25137"/>
                  </a:lnTo>
                  <a:lnTo>
                    <a:pt x="781" y="24449"/>
                  </a:lnTo>
                  <a:lnTo>
                    <a:pt x="670" y="23724"/>
                  </a:lnTo>
                  <a:lnTo>
                    <a:pt x="558" y="22924"/>
                  </a:lnTo>
                  <a:lnTo>
                    <a:pt x="447" y="22088"/>
                  </a:lnTo>
                  <a:lnTo>
                    <a:pt x="354" y="21214"/>
                  </a:lnTo>
                  <a:lnTo>
                    <a:pt x="279" y="20284"/>
                  </a:lnTo>
                  <a:lnTo>
                    <a:pt x="205" y="19336"/>
                  </a:lnTo>
                  <a:lnTo>
                    <a:pt x="149" y="18369"/>
                  </a:lnTo>
                  <a:lnTo>
                    <a:pt x="94" y="17384"/>
                  </a:lnTo>
                  <a:lnTo>
                    <a:pt x="56" y="16399"/>
                  </a:lnTo>
                  <a:lnTo>
                    <a:pt x="56" y="16399"/>
                  </a:lnTo>
                  <a:lnTo>
                    <a:pt x="1" y="14539"/>
                  </a:lnTo>
                  <a:lnTo>
                    <a:pt x="1" y="12717"/>
                  </a:lnTo>
                  <a:lnTo>
                    <a:pt x="19" y="11825"/>
                  </a:lnTo>
                  <a:lnTo>
                    <a:pt x="38" y="10970"/>
                  </a:lnTo>
                  <a:lnTo>
                    <a:pt x="75" y="10133"/>
                  </a:lnTo>
                  <a:lnTo>
                    <a:pt x="131" y="9334"/>
                  </a:lnTo>
                  <a:lnTo>
                    <a:pt x="186" y="8571"/>
                  </a:lnTo>
                  <a:lnTo>
                    <a:pt x="261" y="7865"/>
                  </a:lnTo>
                  <a:lnTo>
                    <a:pt x="335" y="7196"/>
                  </a:lnTo>
                  <a:lnTo>
                    <a:pt x="428" y="6601"/>
                  </a:lnTo>
                  <a:lnTo>
                    <a:pt x="540" y="6062"/>
                  </a:lnTo>
                  <a:lnTo>
                    <a:pt x="651" y="5578"/>
                  </a:lnTo>
                  <a:lnTo>
                    <a:pt x="781" y="5188"/>
                  </a:lnTo>
                  <a:lnTo>
                    <a:pt x="856" y="5020"/>
                  </a:lnTo>
                  <a:lnTo>
                    <a:pt x="930" y="4853"/>
                  </a:lnTo>
                  <a:lnTo>
                    <a:pt x="930" y="4853"/>
                  </a:lnTo>
                  <a:lnTo>
                    <a:pt x="1005" y="4630"/>
                  </a:lnTo>
                  <a:lnTo>
                    <a:pt x="1079" y="4370"/>
                  </a:lnTo>
                  <a:lnTo>
                    <a:pt x="1209" y="4035"/>
                  </a:lnTo>
                  <a:lnTo>
                    <a:pt x="1395" y="3645"/>
                  </a:lnTo>
                  <a:lnTo>
                    <a:pt x="1599" y="3217"/>
                  </a:lnTo>
                  <a:lnTo>
                    <a:pt x="1860" y="2752"/>
                  </a:lnTo>
                  <a:lnTo>
                    <a:pt x="2157" y="2287"/>
                  </a:lnTo>
                  <a:lnTo>
                    <a:pt x="2325" y="2046"/>
                  </a:lnTo>
                  <a:lnTo>
                    <a:pt x="2510" y="1804"/>
                  </a:lnTo>
                  <a:lnTo>
                    <a:pt x="2715" y="1581"/>
                  </a:lnTo>
                  <a:lnTo>
                    <a:pt x="2920" y="1358"/>
                  </a:lnTo>
                  <a:lnTo>
                    <a:pt x="3143" y="1153"/>
                  </a:lnTo>
                  <a:lnTo>
                    <a:pt x="3366" y="949"/>
                  </a:lnTo>
                  <a:lnTo>
                    <a:pt x="3626" y="763"/>
                  </a:lnTo>
                  <a:lnTo>
                    <a:pt x="3886" y="596"/>
                  </a:lnTo>
                  <a:lnTo>
                    <a:pt x="4147" y="447"/>
                  </a:lnTo>
                  <a:lnTo>
                    <a:pt x="4444" y="317"/>
                  </a:lnTo>
                  <a:lnTo>
                    <a:pt x="4742" y="205"/>
                  </a:lnTo>
                  <a:lnTo>
                    <a:pt x="5058" y="112"/>
                  </a:lnTo>
                  <a:lnTo>
                    <a:pt x="5392" y="38"/>
                  </a:lnTo>
                  <a:lnTo>
                    <a:pt x="5745" y="1"/>
                  </a:lnTo>
                  <a:lnTo>
                    <a:pt x="6099" y="1"/>
                  </a:lnTo>
                  <a:lnTo>
                    <a:pt x="6489" y="19"/>
                  </a:lnTo>
                  <a:lnTo>
                    <a:pt x="6489" y="19"/>
                  </a:lnTo>
                  <a:lnTo>
                    <a:pt x="6861" y="75"/>
                  </a:lnTo>
                  <a:lnTo>
                    <a:pt x="7233" y="131"/>
                  </a:lnTo>
                  <a:lnTo>
                    <a:pt x="7586" y="205"/>
                  </a:lnTo>
                  <a:lnTo>
                    <a:pt x="7921" y="279"/>
                  </a:lnTo>
                  <a:lnTo>
                    <a:pt x="8255" y="372"/>
                  </a:lnTo>
                  <a:lnTo>
                    <a:pt x="8590" y="484"/>
                  </a:lnTo>
                  <a:lnTo>
                    <a:pt x="8887" y="596"/>
                  </a:lnTo>
                  <a:lnTo>
                    <a:pt x="9185" y="726"/>
                  </a:lnTo>
                  <a:lnTo>
                    <a:pt x="9482" y="874"/>
                  </a:lnTo>
                  <a:lnTo>
                    <a:pt x="9761" y="1023"/>
                  </a:lnTo>
                  <a:lnTo>
                    <a:pt x="10022" y="1190"/>
                  </a:lnTo>
                  <a:lnTo>
                    <a:pt x="10282" y="1358"/>
                  </a:lnTo>
                  <a:lnTo>
                    <a:pt x="10524" y="1544"/>
                  </a:lnTo>
                  <a:lnTo>
                    <a:pt x="10765" y="1748"/>
                  </a:lnTo>
                  <a:lnTo>
                    <a:pt x="10988" y="1953"/>
                  </a:lnTo>
                  <a:lnTo>
                    <a:pt x="11211" y="2157"/>
                  </a:lnTo>
                  <a:lnTo>
                    <a:pt x="11435" y="2380"/>
                  </a:lnTo>
                  <a:lnTo>
                    <a:pt x="11621" y="2622"/>
                  </a:lnTo>
                  <a:lnTo>
                    <a:pt x="11825" y="2864"/>
                  </a:lnTo>
                  <a:lnTo>
                    <a:pt x="12011" y="3124"/>
                  </a:lnTo>
                  <a:lnTo>
                    <a:pt x="12178" y="3403"/>
                  </a:lnTo>
                  <a:lnTo>
                    <a:pt x="12346" y="3682"/>
                  </a:lnTo>
                  <a:lnTo>
                    <a:pt x="12513" y="3961"/>
                  </a:lnTo>
                  <a:lnTo>
                    <a:pt x="12662" y="4258"/>
                  </a:lnTo>
                  <a:lnTo>
                    <a:pt x="12941" y="4872"/>
                  </a:lnTo>
                  <a:lnTo>
                    <a:pt x="13201" y="5522"/>
                  </a:lnTo>
                  <a:lnTo>
                    <a:pt x="13424" y="6229"/>
                  </a:lnTo>
                  <a:lnTo>
                    <a:pt x="13628" y="6954"/>
                  </a:lnTo>
                  <a:lnTo>
                    <a:pt x="13628" y="6954"/>
                  </a:lnTo>
                  <a:lnTo>
                    <a:pt x="13703" y="7307"/>
                  </a:lnTo>
                  <a:lnTo>
                    <a:pt x="13777" y="7660"/>
                  </a:lnTo>
                  <a:lnTo>
                    <a:pt x="13814" y="8014"/>
                  </a:lnTo>
                  <a:lnTo>
                    <a:pt x="13852" y="8330"/>
                  </a:lnTo>
                  <a:lnTo>
                    <a:pt x="13852" y="8646"/>
                  </a:lnTo>
                  <a:lnTo>
                    <a:pt x="13852" y="8943"/>
                  </a:lnTo>
                  <a:lnTo>
                    <a:pt x="13833" y="9241"/>
                  </a:lnTo>
                  <a:lnTo>
                    <a:pt x="13796" y="9501"/>
                  </a:lnTo>
                  <a:lnTo>
                    <a:pt x="13759" y="9780"/>
                  </a:lnTo>
                  <a:lnTo>
                    <a:pt x="13703" y="10040"/>
                  </a:lnTo>
                  <a:lnTo>
                    <a:pt x="13628" y="10282"/>
                  </a:lnTo>
                  <a:lnTo>
                    <a:pt x="13554" y="10505"/>
                  </a:lnTo>
                  <a:lnTo>
                    <a:pt x="13387" y="10951"/>
                  </a:lnTo>
                  <a:lnTo>
                    <a:pt x="13164" y="11360"/>
                  </a:lnTo>
                  <a:lnTo>
                    <a:pt x="12941" y="11732"/>
                  </a:lnTo>
                  <a:lnTo>
                    <a:pt x="12717" y="12067"/>
                  </a:lnTo>
                  <a:lnTo>
                    <a:pt x="12476" y="12383"/>
                  </a:lnTo>
                  <a:lnTo>
                    <a:pt x="12253" y="12680"/>
                  </a:lnTo>
                  <a:lnTo>
                    <a:pt x="11825" y="13201"/>
                  </a:lnTo>
                  <a:lnTo>
                    <a:pt x="11658" y="13443"/>
                  </a:lnTo>
                  <a:lnTo>
                    <a:pt x="11528" y="13666"/>
                  </a:lnTo>
                  <a:lnTo>
                    <a:pt x="11528" y="13666"/>
                  </a:lnTo>
                  <a:lnTo>
                    <a:pt x="11490" y="13777"/>
                  </a:lnTo>
                  <a:lnTo>
                    <a:pt x="11472" y="13907"/>
                  </a:lnTo>
                  <a:lnTo>
                    <a:pt x="11472" y="14038"/>
                  </a:lnTo>
                  <a:lnTo>
                    <a:pt x="11509" y="14205"/>
                  </a:lnTo>
                  <a:lnTo>
                    <a:pt x="11565" y="14372"/>
                  </a:lnTo>
                  <a:lnTo>
                    <a:pt x="11621" y="14539"/>
                  </a:lnTo>
                  <a:lnTo>
                    <a:pt x="11713" y="14725"/>
                  </a:lnTo>
                  <a:lnTo>
                    <a:pt x="11825" y="14911"/>
                  </a:lnTo>
                  <a:lnTo>
                    <a:pt x="12085" y="15339"/>
                  </a:lnTo>
                  <a:lnTo>
                    <a:pt x="12401" y="15767"/>
                  </a:lnTo>
                  <a:lnTo>
                    <a:pt x="12773" y="16213"/>
                  </a:lnTo>
                  <a:lnTo>
                    <a:pt x="13164" y="16678"/>
                  </a:lnTo>
                  <a:lnTo>
                    <a:pt x="13610" y="17124"/>
                  </a:lnTo>
                  <a:lnTo>
                    <a:pt x="14056" y="17589"/>
                  </a:lnTo>
                  <a:lnTo>
                    <a:pt x="14521" y="18016"/>
                  </a:lnTo>
                  <a:lnTo>
                    <a:pt x="14986" y="18444"/>
                  </a:lnTo>
                  <a:lnTo>
                    <a:pt x="15432" y="18834"/>
                  </a:lnTo>
                  <a:lnTo>
                    <a:pt x="15878" y="19206"/>
                  </a:lnTo>
                  <a:lnTo>
                    <a:pt x="16287" y="19522"/>
                  </a:lnTo>
                  <a:lnTo>
                    <a:pt x="16659" y="19782"/>
                  </a:lnTo>
                  <a:lnTo>
                    <a:pt x="16659" y="19782"/>
                  </a:lnTo>
                  <a:lnTo>
                    <a:pt x="16808" y="19913"/>
                  </a:lnTo>
                  <a:lnTo>
                    <a:pt x="16956" y="20061"/>
                  </a:lnTo>
                  <a:lnTo>
                    <a:pt x="17068" y="20229"/>
                  </a:lnTo>
                  <a:lnTo>
                    <a:pt x="17179" y="20415"/>
                  </a:lnTo>
                  <a:lnTo>
                    <a:pt x="17254" y="20600"/>
                  </a:lnTo>
                  <a:lnTo>
                    <a:pt x="17310" y="20805"/>
                  </a:lnTo>
                  <a:lnTo>
                    <a:pt x="17328" y="21028"/>
                  </a:lnTo>
                  <a:lnTo>
                    <a:pt x="17347" y="21251"/>
                  </a:lnTo>
                  <a:lnTo>
                    <a:pt x="17347" y="21474"/>
                  </a:lnTo>
                  <a:lnTo>
                    <a:pt x="17328" y="21716"/>
                  </a:lnTo>
                  <a:lnTo>
                    <a:pt x="17272" y="21976"/>
                  </a:lnTo>
                  <a:lnTo>
                    <a:pt x="17217" y="22237"/>
                  </a:lnTo>
                  <a:lnTo>
                    <a:pt x="17142" y="22478"/>
                  </a:lnTo>
                  <a:lnTo>
                    <a:pt x="17049" y="22757"/>
                  </a:lnTo>
                  <a:lnTo>
                    <a:pt x="16938" y="23017"/>
                  </a:lnTo>
                  <a:lnTo>
                    <a:pt x="16808" y="23278"/>
                  </a:lnTo>
                  <a:lnTo>
                    <a:pt x="16677" y="23538"/>
                  </a:lnTo>
                  <a:lnTo>
                    <a:pt x="16529" y="23817"/>
                  </a:lnTo>
                  <a:lnTo>
                    <a:pt x="16361" y="24077"/>
                  </a:lnTo>
                  <a:lnTo>
                    <a:pt x="16176" y="24319"/>
                  </a:lnTo>
                  <a:lnTo>
                    <a:pt x="15990" y="24579"/>
                  </a:lnTo>
                  <a:lnTo>
                    <a:pt x="15785" y="24821"/>
                  </a:lnTo>
                  <a:lnTo>
                    <a:pt x="15562" y="25063"/>
                  </a:lnTo>
                  <a:lnTo>
                    <a:pt x="15339" y="25304"/>
                  </a:lnTo>
                  <a:lnTo>
                    <a:pt x="15097" y="25527"/>
                  </a:lnTo>
                  <a:lnTo>
                    <a:pt x="14855" y="25732"/>
                  </a:lnTo>
                  <a:lnTo>
                    <a:pt x="14595" y="25936"/>
                  </a:lnTo>
                  <a:lnTo>
                    <a:pt x="14335" y="26122"/>
                  </a:lnTo>
                  <a:lnTo>
                    <a:pt x="14056" y="26290"/>
                  </a:lnTo>
                  <a:lnTo>
                    <a:pt x="13777" y="26457"/>
                  </a:lnTo>
                  <a:lnTo>
                    <a:pt x="13480" y="26587"/>
                  </a:lnTo>
                  <a:lnTo>
                    <a:pt x="13182" y="2671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29"/>
            <p:cNvSpPr/>
            <p:nvPr/>
          </p:nvSpPr>
          <p:spPr>
            <a:xfrm>
              <a:off x="1647975" y="4423625"/>
              <a:ext cx="432275" cy="439275"/>
            </a:xfrm>
            <a:custGeom>
              <a:rect b="b" l="l" r="r" t="t"/>
              <a:pathLst>
                <a:path extrusionOk="0" h="17571" w="17291">
                  <a:moveTo>
                    <a:pt x="12680" y="1"/>
                  </a:moveTo>
                  <a:lnTo>
                    <a:pt x="12476" y="391"/>
                  </a:lnTo>
                  <a:lnTo>
                    <a:pt x="12234" y="781"/>
                  </a:lnTo>
                  <a:lnTo>
                    <a:pt x="11974" y="1153"/>
                  </a:lnTo>
                  <a:lnTo>
                    <a:pt x="11676" y="1507"/>
                  </a:lnTo>
                  <a:lnTo>
                    <a:pt x="11341" y="1823"/>
                  </a:lnTo>
                  <a:lnTo>
                    <a:pt x="11174" y="1990"/>
                  </a:lnTo>
                  <a:lnTo>
                    <a:pt x="10970" y="2139"/>
                  </a:lnTo>
                  <a:lnTo>
                    <a:pt x="10784" y="2269"/>
                  </a:lnTo>
                  <a:lnTo>
                    <a:pt x="10579" y="2399"/>
                  </a:lnTo>
                  <a:lnTo>
                    <a:pt x="10356" y="2529"/>
                  </a:lnTo>
                  <a:lnTo>
                    <a:pt x="10133" y="2641"/>
                  </a:lnTo>
                  <a:lnTo>
                    <a:pt x="9835" y="2789"/>
                  </a:lnTo>
                  <a:lnTo>
                    <a:pt x="9594" y="2957"/>
                  </a:lnTo>
                  <a:lnTo>
                    <a:pt x="9389" y="3143"/>
                  </a:lnTo>
                  <a:lnTo>
                    <a:pt x="9222" y="3366"/>
                  </a:lnTo>
                  <a:lnTo>
                    <a:pt x="9110" y="3589"/>
                  </a:lnTo>
                  <a:lnTo>
                    <a:pt x="9017" y="3812"/>
                  </a:lnTo>
                  <a:lnTo>
                    <a:pt x="8943" y="4072"/>
                  </a:lnTo>
                  <a:lnTo>
                    <a:pt x="8924" y="4333"/>
                  </a:lnTo>
                  <a:lnTo>
                    <a:pt x="8924" y="4611"/>
                  </a:lnTo>
                  <a:lnTo>
                    <a:pt x="8943" y="4890"/>
                  </a:lnTo>
                  <a:lnTo>
                    <a:pt x="8999" y="5188"/>
                  </a:lnTo>
                  <a:lnTo>
                    <a:pt x="9055" y="5485"/>
                  </a:lnTo>
                  <a:lnTo>
                    <a:pt x="9148" y="5801"/>
                  </a:lnTo>
                  <a:lnTo>
                    <a:pt x="9259" y="6099"/>
                  </a:lnTo>
                  <a:lnTo>
                    <a:pt x="9371" y="6415"/>
                  </a:lnTo>
                  <a:lnTo>
                    <a:pt x="9501" y="6731"/>
                  </a:lnTo>
                  <a:lnTo>
                    <a:pt x="9798" y="7363"/>
                  </a:lnTo>
                  <a:lnTo>
                    <a:pt x="10114" y="7995"/>
                  </a:lnTo>
                  <a:lnTo>
                    <a:pt x="10728" y="9204"/>
                  </a:lnTo>
                  <a:lnTo>
                    <a:pt x="11007" y="9761"/>
                  </a:lnTo>
                  <a:lnTo>
                    <a:pt x="11230" y="10263"/>
                  </a:lnTo>
                  <a:lnTo>
                    <a:pt x="11323" y="10486"/>
                  </a:lnTo>
                  <a:lnTo>
                    <a:pt x="11397" y="10710"/>
                  </a:lnTo>
                  <a:lnTo>
                    <a:pt x="11453" y="10914"/>
                  </a:lnTo>
                  <a:lnTo>
                    <a:pt x="11472" y="11100"/>
                  </a:lnTo>
                  <a:lnTo>
                    <a:pt x="11472" y="11230"/>
                  </a:lnTo>
                  <a:lnTo>
                    <a:pt x="11453" y="11360"/>
                  </a:lnTo>
                  <a:lnTo>
                    <a:pt x="11434" y="11490"/>
                  </a:lnTo>
                  <a:lnTo>
                    <a:pt x="11379" y="11621"/>
                  </a:lnTo>
                  <a:lnTo>
                    <a:pt x="11304" y="11751"/>
                  </a:lnTo>
                  <a:lnTo>
                    <a:pt x="11230" y="11881"/>
                  </a:lnTo>
                  <a:lnTo>
                    <a:pt x="11137" y="12011"/>
                  </a:lnTo>
                  <a:lnTo>
                    <a:pt x="11025" y="12141"/>
                  </a:lnTo>
                  <a:lnTo>
                    <a:pt x="10765" y="12401"/>
                  </a:lnTo>
                  <a:lnTo>
                    <a:pt x="10468" y="12662"/>
                  </a:lnTo>
                  <a:lnTo>
                    <a:pt x="10114" y="12903"/>
                  </a:lnTo>
                  <a:lnTo>
                    <a:pt x="9724" y="13127"/>
                  </a:lnTo>
                  <a:lnTo>
                    <a:pt x="9296" y="13350"/>
                  </a:lnTo>
                  <a:lnTo>
                    <a:pt x="8850" y="13536"/>
                  </a:lnTo>
                  <a:lnTo>
                    <a:pt x="8385" y="13703"/>
                  </a:lnTo>
                  <a:lnTo>
                    <a:pt x="7883" y="13852"/>
                  </a:lnTo>
                  <a:lnTo>
                    <a:pt x="7381" y="13982"/>
                  </a:lnTo>
                  <a:lnTo>
                    <a:pt x="6879" y="14075"/>
                  </a:lnTo>
                  <a:lnTo>
                    <a:pt x="6359" y="14131"/>
                  </a:lnTo>
                  <a:lnTo>
                    <a:pt x="5838" y="14149"/>
                  </a:lnTo>
                  <a:lnTo>
                    <a:pt x="5485" y="14131"/>
                  </a:lnTo>
                  <a:lnTo>
                    <a:pt x="5150" y="14112"/>
                  </a:lnTo>
                  <a:lnTo>
                    <a:pt x="4797" y="14056"/>
                  </a:lnTo>
                  <a:lnTo>
                    <a:pt x="4462" y="13982"/>
                  </a:lnTo>
                  <a:lnTo>
                    <a:pt x="4146" y="13889"/>
                  </a:lnTo>
                  <a:lnTo>
                    <a:pt x="3830" y="13759"/>
                  </a:lnTo>
                  <a:lnTo>
                    <a:pt x="3533" y="13629"/>
                  </a:lnTo>
                  <a:lnTo>
                    <a:pt x="3254" y="13461"/>
                  </a:lnTo>
                  <a:lnTo>
                    <a:pt x="3031" y="13294"/>
                  </a:lnTo>
                  <a:lnTo>
                    <a:pt x="2826" y="13127"/>
                  </a:lnTo>
                  <a:lnTo>
                    <a:pt x="2640" y="12922"/>
                  </a:lnTo>
                  <a:lnTo>
                    <a:pt x="2473" y="12699"/>
                  </a:lnTo>
                  <a:lnTo>
                    <a:pt x="2306" y="12476"/>
                  </a:lnTo>
                  <a:lnTo>
                    <a:pt x="2138" y="12234"/>
                  </a:lnTo>
                  <a:lnTo>
                    <a:pt x="1990" y="11974"/>
                  </a:lnTo>
                  <a:lnTo>
                    <a:pt x="1860" y="11695"/>
                  </a:lnTo>
                  <a:lnTo>
                    <a:pt x="1729" y="11416"/>
                  </a:lnTo>
                  <a:lnTo>
                    <a:pt x="1599" y="11137"/>
                  </a:lnTo>
                  <a:lnTo>
                    <a:pt x="1376" y="10524"/>
                  </a:lnTo>
                  <a:lnTo>
                    <a:pt x="1190" y="9910"/>
                  </a:lnTo>
                  <a:lnTo>
                    <a:pt x="1004" y="9297"/>
                  </a:lnTo>
                  <a:lnTo>
                    <a:pt x="856" y="8702"/>
                  </a:lnTo>
                  <a:lnTo>
                    <a:pt x="725" y="8125"/>
                  </a:lnTo>
                  <a:lnTo>
                    <a:pt x="484" y="7084"/>
                  </a:lnTo>
                  <a:lnTo>
                    <a:pt x="354" y="6657"/>
                  </a:lnTo>
                  <a:lnTo>
                    <a:pt x="242" y="6303"/>
                  </a:lnTo>
                  <a:lnTo>
                    <a:pt x="186" y="6155"/>
                  </a:lnTo>
                  <a:lnTo>
                    <a:pt x="130" y="6043"/>
                  </a:lnTo>
                  <a:lnTo>
                    <a:pt x="56" y="5931"/>
                  </a:lnTo>
                  <a:lnTo>
                    <a:pt x="0" y="5876"/>
                  </a:lnTo>
                  <a:lnTo>
                    <a:pt x="0" y="5876"/>
                  </a:lnTo>
                  <a:lnTo>
                    <a:pt x="38" y="6861"/>
                  </a:lnTo>
                  <a:lnTo>
                    <a:pt x="93" y="7846"/>
                  </a:lnTo>
                  <a:lnTo>
                    <a:pt x="149" y="8813"/>
                  </a:lnTo>
                  <a:lnTo>
                    <a:pt x="223" y="9761"/>
                  </a:lnTo>
                  <a:lnTo>
                    <a:pt x="298" y="10691"/>
                  </a:lnTo>
                  <a:lnTo>
                    <a:pt x="391" y="11565"/>
                  </a:lnTo>
                  <a:lnTo>
                    <a:pt x="502" y="12401"/>
                  </a:lnTo>
                  <a:lnTo>
                    <a:pt x="614" y="13201"/>
                  </a:lnTo>
                  <a:lnTo>
                    <a:pt x="725" y="13926"/>
                  </a:lnTo>
                  <a:lnTo>
                    <a:pt x="856" y="14614"/>
                  </a:lnTo>
                  <a:lnTo>
                    <a:pt x="1004" y="15209"/>
                  </a:lnTo>
                  <a:lnTo>
                    <a:pt x="1134" y="15748"/>
                  </a:lnTo>
                  <a:lnTo>
                    <a:pt x="1302" y="16194"/>
                  </a:lnTo>
                  <a:lnTo>
                    <a:pt x="1376" y="16380"/>
                  </a:lnTo>
                  <a:lnTo>
                    <a:pt x="1469" y="16547"/>
                  </a:lnTo>
                  <a:lnTo>
                    <a:pt x="1543" y="16696"/>
                  </a:lnTo>
                  <a:lnTo>
                    <a:pt x="1636" y="16826"/>
                  </a:lnTo>
                  <a:lnTo>
                    <a:pt x="1711" y="16919"/>
                  </a:lnTo>
                  <a:lnTo>
                    <a:pt x="1804" y="16975"/>
                  </a:lnTo>
                  <a:lnTo>
                    <a:pt x="2083" y="17124"/>
                  </a:lnTo>
                  <a:lnTo>
                    <a:pt x="2399" y="17254"/>
                  </a:lnTo>
                  <a:lnTo>
                    <a:pt x="2771" y="17347"/>
                  </a:lnTo>
                  <a:lnTo>
                    <a:pt x="3180" y="17421"/>
                  </a:lnTo>
                  <a:lnTo>
                    <a:pt x="3607" y="17496"/>
                  </a:lnTo>
                  <a:lnTo>
                    <a:pt x="4091" y="17533"/>
                  </a:lnTo>
                  <a:lnTo>
                    <a:pt x="4593" y="17551"/>
                  </a:lnTo>
                  <a:lnTo>
                    <a:pt x="5113" y="17570"/>
                  </a:lnTo>
                  <a:lnTo>
                    <a:pt x="5615" y="17551"/>
                  </a:lnTo>
                  <a:lnTo>
                    <a:pt x="6117" y="17533"/>
                  </a:lnTo>
                  <a:lnTo>
                    <a:pt x="6656" y="17514"/>
                  </a:lnTo>
                  <a:lnTo>
                    <a:pt x="7177" y="17458"/>
                  </a:lnTo>
                  <a:lnTo>
                    <a:pt x="8255" y="17347"/>
                  </a:lnTo>
                  <a:lnTo>
                    <a:pt x="9333" y="17180"/>
                  </a:lnTo>
                  <a:lnTo>
                    <a:pt x="10393" y="16975"/>
                  </a:lnTo>
                  <a:lnTo>
                    <a:pt x="11379" y="16733"/>
                  </a:lnTo>
                  <a:lnTo>
                    <a:pt x="11862" y="16603"/>
                  </a:lnTo>
                  <a:lnTo>
                    <a:pt x="12308" y="16473"/>
                  </a:lnTo>
                  <a:lnTo>
                    <a:pt x="12736" y="16343"/>
                  </a:lnTo>
                  <a:lnTo>
                    <a:pt x="13126" y="16194"/>
                  </a:lnTo>
                  <a:lnTo>
                    <a:pt x="13572" y="16008"/>
                  </a:lnTo>
                  <a:lnTo>
                    <a:pt x="13981" y="15767"/>
                  </a:lnTo>
                  <a:lnTo>
                    <a:pt x="14390" y="15506"/>
                  </a:lnTo>
                  <a:lnTo>
                    <a:pt x="14781" y="15227"/>
                  </a:lnTo>
                  <a:lnTo>
                    <a:pt x="15153" y="14893"/>
                  </a:lnTo>
                  <a:lnTo>
                    <a:pt x="15487" y="14558"/>
                  </a:lnTo>
                  <a:lnTo>
                    <a:pt x="15803" y="14205"/>
                  </a:lnTo>
                  <a:lnTo>
                    <a:pt x="16101" y="13833"/>
                  </a:lnTo>
                  <a:lnTo>
                    <a:pt x="16361" y="13443"/>
                  </a:lnTo>
                  <a:lnTo>
                    <a:pt x="16603" y="13052"/>
                  </a:lnTo>
                  <a:lnTo>
                    <a:pt x="16807" y="12662"/>
                  </a:lnTo>
                  <a:lnTo>
                    <a:pt x="16975" y="12271"/>
                  </a:lnTo>
                  <a:lnTo>
                    <a:pt x="17105" y="11881"/>
                  </a:lnTo>
                  <a:lnTo>
                    <a:pt x="17216" y="11490"/>
                  </a:lnTo>
                  <a:lnTo>
                    <a:pt x="17272" y="11137"/>
                  </a:lnTo>
                  <a:lnTo>
                    <a:pt x="17291" y="10765"/>
                  </a:lnTo>
                  <a:lnTo>
                    <a:pt x="17291" y="10542"/>
                  </a:lnTo>
                  <a:lnTo>
                    <a:pt x="17254" y="10319"/>
                  </a:lnTo>
                  <a:lnTo>
                    <a:pt x="17198" y="10096"/>
                  </a:lnTo>
                  <a:lnTo>
                    <a:pt x="17123" y="9910"/>
                  </a:lnTo>
                  <a:lnTo>
                    <a:pt x="17031" y="9724"/>
                  </a:lnTo>
                  <a:lnTo>
                    <a:pt x="16900" y="9557"/>
                  </a:lnTo>
                  <a:lnTo>
                    <a:pt x="16770" y="9408"/>
                  </a:lnTo>
                  <a:lnTo>
                    <a:pt x="16603" y="9259"/>
                  </a:lnTo>
                  <a:lnTo>
                    <a:pt x="16157" y="8943"/>
                  </a:lnTo>
                  <a:lnTo>
                    <a:pt x="15673" y="8553"/>
                  </a:lnTo>
                  <a:lnTo>
                    <a:pt x="15153" y="8125"/>
                  </a:lnTo>
                  <a:lnTo>
                    <a:pt x="14614" y="7642"/>
                  </a:lnTo>
                  <a:lnTo>
                    <a:pt x="14335" y="7382"/>
                  </a:lnTo>
                  <a:lnTo>
                    <a:pt x="13888" y="6935"/>
                  </a:lnTo>
                  <a:lnTo>
                    <a:pt x="13424" y="6489"/>
                  </a:lnTo>
                  <a:lnTo>
                    <a:pt x="12996" y="6024"/>
                  </a:lnTo>
                  <a:lnTo>
                    <a:pt x="12606" y="5560"/>
                  </a:lnTo>
                  <a:lnTo>
                    <a:pt x="12252" y="5113"/>
                  </a:lnTo>
                  <a:lnTo>
                    <a:pt x="11955" y="4686"/>
                  </a:lnTo>
                  <a:lnTo>
                    <a:pt x="11713" y="4295"/>
                  </a:lnTo>
                  <a:lnTo>
                    <a:pt x="11602" y="4091"/>
                  </a:lnTo>
                  <a:lnTo>
                    <a:pt x="11527" y="3924"/>
                  </a:lnTo>
                  <a:lnTo>
                    <a:pt x="11453" y="3645"/>
                  </a:lnTo>
                  <a:lnTo>
                    <a:pt x="11416" y="3515"/>
                  </a:lnTo>
                  <a:lnTo>
                    <a:pt x="11416" y="3403"/>
                  </a:lnTo>
                  <a:lnTo>
                    <a:pt x="11434" y="3254"/>
                  </a:lnTo>
                  <a:lnTo>
                    <a:pt x="11472" y="3143"/>
                  </a:lnTo>
                  <a:lnTo>
                    <a:pt x="11620" y="2882"/>
                  </a:lnTo>
                  <a:lnTo>
                    <a:pt x="11806" y="2622"/>
                  </a:lnTo>
                  <a:lnTo>
                    <a:pt x="12290" y="2027"/>
                  </a:lnTo>
                  <a:lnTo>
                    <a:pt x="12550" y="1692"/>
                  </a:lnTo>
                  <a:lnTo>
                    <a:pt x="12829" y="1321"/>
                  </a:lnTo>
                  <a:lnTo>
                    <a:pt x="13070" y="912"/>
                  </a:lnTo>
                  <a:lnTo>
                    <a:pt x="13201" y="689"/>
                  </a:lnTo>
                  <a:lnTo>
                    <a:pt x="13312" y="465"/>
                  </a:lnTo>
                  <a:lnTo>
                    <a:pt x="1268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29"/>
            <p:cNvSpPr/>
            <p:nvPr/>
          </p:nvSpPr>
          <p:spPr>
            <a:xfrm>
              <a:off x="1647975" y="4423625"/>
              <a:ext cx="432275" cy="439275"/>
            </a:xfrm>
            <a:custGeom>
              <a:rect b="b" l="l" r="r" t="t"/>
              <a:pathLst>
                <a:path extrusionOk="0" fill="none" h="17571" w="17291">
                  <a:moveTo>
                    <a:pt x="12680" y="1"/>
                  </a:moveTo>
                  <a:lnTo>
                    <a:pt x="12680" y="1"/>
                  </a:lnTo>
                  <a:lnTo>
                    <a:pt x="12476" y="391"/>
                  </a:lnTo>
                  <a:lnTo>
                    <a:pt x="12234" y="781"/>
                  </a:lnTo>
                  <a:lnTo>
                    <a:pt x="11974" y="1153"/>
                  </a:lnTo>
                  <a:lnTo>
                    <a:pt x="11676" y="1507"/>
                  </a:lnTo>
                  <a:lnTo>
                    <a:pt x="11341" y="1823"/>
                  </a:lnTo>
                  <a:lnTo>
                    <a:pt x="11174" y="1990"/>
                  </a:lnTo>
                  <a:lnTo>
                    <a:pt x="10970" y="2139"/>
                  </a:lnTo>
                  <a:lnTo>
                    <a:pt x="10784" y="2269"/>
                  </a:lnTo>
                  <a:lnTo>
                    <a:pt x="10579" y="2399"/>
                  </a:lnTo>
                  <a:lnTo>
                    <a:pt x="10356" y="2529"/>
                  </a:lnTo>
                  <a:lnTo>
                    <a:pt x="10133" y="2641"/>
                  </a:lnTo>
                  <a:lnTo>
                    <a:pt x="10133" y="2641"/>
                  </a:lnTo>
                  <a:lnTo>
                    <a:pt x="9835" y="2789"/>
                  </a:lnTo>
                  <a:lnTo>
                    <a:pt x="9594" y="2957"/>
                  </a:lnTo>
                  <a:lnTo>
                    <a:pt x="9389" y="3143"/>
                  </a:lnTo>
                  <a:lnTo>
                    <a:pt x="9222" y="3366"/>
                  </a:lnTo>
                  <a:lnTo>
                    <a:pt x="9110" y="3589"/>
                  </a:lnTo>
                  <a:lnTo>
                    <a:pt x="9017" y="3812"/>
                  </a:lnTo>
                  <a:lnTo>
                    <a:pt x="8943" y="4072"/>
                  </a:lnTo>
                  <a:lnTo>
                    <a:pt x="8924" y="4333"/>
                  </a:lnTo>
                  <a:lnTo>
                    <a:pt x="8924" y="4611"/>
                  </a:lnTo>
                  <a:lnTo>
                    <a:pt x="8943" y="4890"/>
                  </a:lnTo>
                  <a:lnTo>
                    <a:pt x="8999" y="5188"/>
                  </a:lnTo>
                  <a:lnTo>
                    <a:pt x="9055" y="5485"/>
                  </a:lnTo>
                  <a:lnTo>
                    <a:pt x="9148" y="5801"/>
                  </a:lnTo>
                  <a:lnTo>
                    <a:pt x="9259" y="6099"/>
                  </a:lnTo>
                  <a:lnTo>
                    <a:pt x="9371" y="6415"/>
                  </a:lnTo>
                  <a:lnTo>
                    <a:pt x="9501" y="6731"/>
                  </a:lnTo>
                  <a:lnTo>
                    <a:pt x="9798" y="7363"/>
                  </a:lnTo>
                  <a:lnTo>
                    <a:pt x="10114" y="7995"/>
                  </a:lnTo>
                  <a:lnTo>
                    <a:pt x="10728" y="9204"/>
                  </a:lnTo>
                  <a:lnTo>
                    <a:pt x="11007" y="9761"/>
                  </a:lnTo>
                  <a:lnTo>
                    <a:pt x="11230" y="10263"/>
                  </a:lnTo>
                  <a:lnTo>
                    <a:pt x="11323" y="10486"/>
                  </a:lnTo>
                  <a:lnTo>
                    <a:pt x="11397" y="10710"/>
                  </a:lnTo>
                  <a:lnTo>
                    <a:pt x="11453" y="10914"/>
                  </a:lnTo>
                  <a:lnTo>
                    <a:pt x="11472" y="11100"/>
                  </a:lnTo>
                  <a:lnTo>
                    <a:pt x="11472" y="11100"/>
                  </a:lnTo>
                  <a:lnTo>
                    <a:pt x="11472" y="11230"/>
                  </a:lnTo>
                  <a:lnTo>
                    <a:pt x="11453" y="11360"/>
                  </a:lnTo>
                  <a:lnTo>
                    <a:pt x="11434" y="11490"/>
                  </a:lnTo>
                  <a:lnTo>
                    <a:pt x="11379" y="11621"/>
                  </a:lnTo>
                  <a:lnTo>
                    <a:pt x="11304" y="11751"/>
                  </a:lnTo>
                  <a:lnTo>
                    <a:pt x="11230" y="11881"/>
                  </a:lnTo>
                  <a:lnTo>
                    <a:pt x="11137" y="12011"/>
                  </a:lnTo>
                  <a:lnTo>
                    <a:pt x="11025" y="12141"/>
                  </a:lnTo>
                  <a:lnTo>
                    <a:pt x="10765" y="12401"/>
                  </a:lnTo>
                  <a:lnTo>
                    <a:pt x="10468" y="12662"/>
                  </a:lnTo>
                  <a:lnTo>
                    <a:pt x="10114" y="12903"/>
                  </a:lnTo>
                  <a:lnTo>
                    <a:pt x="9724" y="13127"/>
                  </a:lnTo>
                  <a:lnTo>
                    <a:pt x="9296" y="13350"/>
                  </a:lnTo>
                  <a:lnTo>
                    <a:pt x="8850" y="13536"/>
                  </a:lnTo>
                  <a:lnTo>
                    <a:pt x="8385" y="13703"/>
                  </a:lnTo>
                  <a:lnTo>
                    <a:pt x="7883" y="13852"/>
                  </a:lnTo>
                  <a:lnTo>
                    <a:pt x="7381" y="13982"/>
                  </a:lnTo>
                  <a:lnTo>
                    <a:pt x="6879" y="14075"/>
                  </a:lnTo>
                  <a:lnTo>
                    <a:pt x="6359" y="14131"/>
                  </a:lnTo>
                  <a:lnTo>
                    <a:pt x="5838" y="14149"/>
                  </a:lnTo>
                  <a:lnTo>
                    <a:pt x="5838" y="14149"/>
                  </a:lnTo>
                  <a:lnTo>
                    <a:pt x="5485" y="14131"/>
                  </a:lnTo>
                  <a:lnTo>
                    <a:pt x="5150" y="14112"/>
                  </a:lnTo>
                  <a:lnTo>
                    <a:pt x="4797" y="14056"/>
                  </a:lnTo>
                  <a:lnTo>
                    <a:pt x="4462" y="13982"/>
                  </a:lnTo>
                  <a:lnTo>
                    <a:pt x="4146" y="13889"/>
                  </a:lnTo>
                  <a:lnTo>
                    <a:pt x="3830" y="13759"/>
                  </a:lnTo>
                  <a:lnTo>
                    <a:pt x="3533" y="13629"/>
                  </a:lnTo>
                  <a:lnTo>
                    <a:pt x="3254" y="13461"/>
                  </a:lnTo>
                  <a:lnTo>
                    <a:pt x="3254" y="13461"/>
                  </a:lnTo>
                  <a:lnTo>
                    <a:pt x="3031" y="13294"/>
                  </a:lnTo>
                  <a:lnTo>
                    <a:pt x="2826" y="13127"/>
                  </a:lnTo>
                  <a:lnTo>
                    <a:pt x="2640" y="12922"/>
                  </a:lnTo>
                  <a:lnTo>
                    <a:pt x="2473" y="12699"/>
                  </a:lnTo>
                  <a:lnTo>
                    <a:pt x="2306" y="12476"/>
                  </a:lnTo>
                  <a:lnTo>
                    <a:pt x="2138" y="12234"/>
                  </a:lnTo>
                  <a:lnTo>
                    <a:pt x="1990" y="11974"/>
                  </a:lnTo>
                  <a:lnTo>
                    <a:pt x="1860" y="11695"/>
                  </a:lnTo>
                  <a:lnTo>
                    <a:pt x="1729" y="11416"/>
                  </a:lnTo>
                  <a:lnTo>
                    <a:pt x="1599" y="11137"/>
                  </a:lnTo>
                  <a:lnTo>
                    <a:pt x="1376" y="10524"/>
                  </a:lnTo>
                  <a:lnTo>
                    <a:pt x="1190" y="9910"/>
                  </a:lnTo>
                  <a:lnTo>
                    <a:pt x="1004" y="9297"/>
                  </a:lnTo>
                  <a:lnTo>
                    <a:pt x="856" y="8702"/>
                  </a:lnTo>
                  <a:lnTo>
                    <a:pt x="725" y="8125"/>
                  </a:lnTo>
                  <a:lnTo>
                    <a:pt x="484" y="7084"/>
                  </a:lnTo>
                  <a:lnTo>
                    <a:pt x="354" y="6657"/>
                  </a:lnTo>
                  <a:lnTo>
                    <a:pt x="242" y="6303"/>
                  </a:lnTo>
                  <a:lnTo>
                    <a:pt x="186" y="6155"/>
                  </a:lnTo>
                  <a:lnTo>
                    <a:pt x="130" y="6043"/>
                  </a:lnTo>
                  <a:lnTo>
                    <a:pt x="56" y="5931"/>
                  </a:lnTo>
                  <a:lnTo>
                    <a:pt x="0" y="5876"/>
                  </a:lnTo>
                  <a:lnTo>
                    <a:pt x="0" y="5876"/>
                  </a:lnTo>
                  <a:lnTo>
                    <a:pt x="38" y="6861"/>
                  </a:lnTo>
                  <a:lnTo>
                    <a:pt x="93" y="7846"/>
                  </a:lnTo>
                  <a:lnTo>
                    <a:pt x="149" y="8813"/>
                  </a:lnTo>
                  <a:lnTo>
                    <a:pt x="223" y="9761"/>
                  </a:lnTo>
                  <a:lnTo>
                    <a:pt x="298" y="10691"/>
                  </a:lnTo>
                  <a:lnTo>
                    <a:pt x="391" y="11565"/>
                  </a:lnTo>
                  <a:lnTo>
                    <a:pt x="502" y="12401"/>
                  </a:lnTo>
                  <a:lnTo>
                    <a:pt x="614" y="13201"/>
                  </a:lnTo>
                  <a:lnTo>
                    <a:pt x="725" y="13926"/>
                  </a:lnTo>
                  <a:lnTo>
                    <a:pt x="856" y="14614"/>
                  </a:lnTo>
                  <a:lnTo>
                    <a:pt x="1004" y="15209"/>
                  </a:lnTo>
                  <a:lnTo>
                    <a:pt x="1134" y="15748"/>
                  </a:lnTo>
                  <a:lnTo>
                    <a:pt x="1302" y="16194"/>
                  </a:lnTo>
                  <a:lnTo>
                    <a:pt x="1376" y="16380"/>
                  </a:lnTo>
                  <a:lnTo>
                    <a:pt x="1469" y="16547"/>
                  </a:lnTo>
                  <a:lnTo>
                    <a:pt x="1543" y="16696"/>
                  </a:lnTo>
                  <a:lnTo>
                    <a:pt x="1636" y="16826"/>
                  </a:lnTo>
                  <a:lnTo>
                    <a:pt x="1711" y="16919"/>
                  </a:lnTo>
                  <a:lnTo>
                    <a:pt x="1804" y="16975"/>
                  </a:lnTo>
                  <a:lnTo>
                    <a:pt x="1804" y="16975"/>
                  </a:lnTo>
                  <a:lnTo>
                    <a:pt x="2083" y="17124"/>
                  </a:lnTo>
                  <a:lnTo>
                    <a:pt x="2399" y="17254"/>
                  </a:lnTo>
                  <a:lnTo>
                    <a:pt x="2771" y="17347"/>
                  </a:lnTo>
                  <a:lnTo>
                    <a:pt x="3180" y="17421"/>
                  </a:lnTo>
                  <a:lnTo>
                    <a:pt x="3607" y="17496"/>
                  </a:lnTo>
                  <a:lnTo>
                    <a:pt x="4091" y="17533"/>
                  </a:lnTo>
                  <a:lnTo>
                    <a:pt x="4593" y="17551"/>
                  </a:lnTo>
                  <a:lnTo>
                    <a:pt x="5113" y="17570"/>
                  </a:lnTo>
                  <a:lnTo>
                    <a:pt x="5113" y="17570"/>
                  </a:lnTo>
                  <a:lnTo>
                    <a:pt x="5615" y="17551"/>
                  </a:lnTo>
                  <a:lnTo>
                    <a:pt x="6117" y="17533"/>
                  </a:lnTo>
                  <a:lnTo>
                    <a:pt x="6656" y="17514"/>
                  </a:lnTo>
                  <a:lnTo>
                    <a:pt x="7177" y="17458"/>
                  </a:lnTo>
                  <a:lnTo>
                    <a:pt x="8255" y="17347"/>
                  </a:lnTo>
                  <a:lnTo>
                    <a:pt x="9333" y="17180"/>
                  </a:lnTo>
                  <a:lnTo>
                    <a:pt x="10393" y="16975"/>
                  </a:lnTo>
                  <a:lnTo>
                    <a:pt x="11379" y="16733"/>
                  </a:lnTo>
                  <a:lnTo>
                    <a:pt x="11862" y="16603"/>
                  </a:lnTo>
                  <a:lnTo>
                    <a:pt x="12308" y="16473"/>
                  </a:lnTo>
                  <a:lnTo>
                    <a:pt x="12736" y="16343"/>
                  </a:lnTo>
                  <a:lnTo>
                    <a:pt x="13126" y="16194"/>
                  </a:lnTo>
                  <a:lnTo>
                    <a:pt x="13126" y="16194"/>
                  </a:lnTo>
                  <a:lnTo>
                    <a:pt x="13572" y="16008"/>
                  </a:lnTo>
                  <a:lnTo>
                    <a:pt x="13981" y="15767"/>
                  </a:lnTo>
                  <a:lnTo>
                    <a:pt x="14390" y="15506"/>
                  </a:lnTo>
                  <a:lnTo>
                    <a:pt x="14781" y="15227"/>
                  </a:lnTo>
                  <a:lnTo>
                    <a:pt x="15153" y="14893"/>
                  </a:lnTo>
                  <a:lnTo>
                    <a:pt x="15487" y="14558"/>
                  </a:lnTo>
                  <a:lnTo>
                    <a:pt x="15803" y="14205"/>
                  </a:lnTo>
                  <a:lnTo>
                    <a:pt x="16101" y="13833"/>
                  </a:lnTo>
                  <a:lnTo>
                    <a:pt x="16361" y="13443"/>
                  </a:lnTo>
                  <a:lnTo>
                    <a:pt x="16603" y="13052"/>
                  </a:lnTo>
                  <a:lnTo>
                    <a:pt x="16807" y="12662"/>
                  </a:lnTo>
                  <a:lnTo>
                    <a:pt x="16975" y="12271"/>
                  </a:lnTo>
                  <a:lnTo>
                    <a:pt x="17105" y="11881"/>
                  </a:lnTo>
                  <a:lnTo>
                    <a:pt x="17216" y="11490"/>
                  </a:lnTo>
                  <a:lnTo>
                    <a:pt x="17272" y="11137"/>
                  </a:lnTo>
                  <a:lnTo>
                    <a:pt x="17291" y="10765"/>
                  </a:lnTo>
                  <a:lnTo>
                    <a:pt x="17291" y="10765"/>
                  </a:lnTo>
                  <a:lnTo>
                    <a:pt x="17291" y="10542"/>
                  </a:lnTo>
                  <a:lnTo>
                    <a:pt x="17254" y="10319"/>
                  </a:lnTo>
                  <a:lnTo>
                    <a:pt x="17198" y="10096"/>
                  </a:lnTo>
                  <a:lnTo>
                    <a:pt x="17123" y="9910"/>
                  </a:lnTo>
                  <a:lnTo>
                    <a:pt x="17031" y="9724"/>
                  </a:lnTo>
                  <a:lnTo>
                    <a:pt x="16900" y="9557"/>
                  </a:lnTo>
                  <a:lnTo>
                    <a:pt x="16770" y="9408"/>
                  </a:lnTo>
                  <a:lnTo>
                    <a:pt x="16603" y="9259"/>
                  </a:lnTo>
                  <a:lnTo>
                    <a:pt x="16603" y="9259"/>
                  </a:lnTo>
                  <a:lnTo>
                    <a:pt x="16157" y="8943"/>
                  </a:lnTo>
                  <a:lnTo>
                    <a:pt x="15673" y="8553"/>
                  </a:lnTo>
                  <a:lnTo>
                    <a:pt x="15153" y="8125"/>
                  </a:lnTo>
                  <a:lnTo>
                    <a:pt x="14614" y="7642"/>
                  </a:lnTo>
                  <a:lnTo>
                    <a:pt x="14614" y="7642"/>
                  </a:lnTo>
                  <a:lnTo>
                    <a:pt x="14335" y="7382"/>
                  </a:lnTo>
                  <a:lnTo>
                    <a:pt x="14335" y="7382"/>
                  </a:lnTo>
                  <a:lnTo>
                    <a:pt x="13888" y="6935"/>
                  </a:lnTo>
                  <a:lnTo>
                    <a:pt x="13424" y="6489"/>
                  </a:lnTo>
                  <a:lnTo>
                    <a:pt x="12996" y="6024"/>
                  </a:lnTo>
                  <a:lnTo>
                    <a:pt x="12606" y="5560"/>
                  </a:lnTo>
                  <a:lnTo>
                    <a:pt x="12252" y="5113"/>
                  </a:lnTo>
                  <a:lnTo>
                    <a:pt x="11955" y="4686"/>
                  </a:lnTo>
                  <a:lnTo>
                    <a:pt x="11713" y="4295"/>
                  </a:lnTo>
                  <a:lnTo>
                    <a:pt x="11602" y="4091"/>
                  </a:lnTo>
                  <a:lnTo>
                    <a:pt x="11527" y="3924"/>
                  </a:lnTo>
                  <a:lnTo>
                    <a:pt x="11527" y="3924"/>
                  </a:lnTo>
                  <a:lnTo>
                    <a:pt x="11453" y="3645"/>
                  </a:lnTo>
                  <a:lnTo>
                    <a:pt x="11416" y="3515"/>
                  </a:lnTo>
                  <a:lnTo>
                    <a:pt x="11416" y="3403"/>
                  </a:lnTo>
                  <a:lnTo>
                    <a:pt x="11416" y="3403"/>
                  </a:lnTo>
                  <a:lnTo>
                    <a:pt x="11434" y="3254"/>
                  </a:lnTo>
                  <a:lnTo>
                    <a:pt x="11472" y="3143"/>
                  </a:lnTo>
                  <a:lnTo>
                    <a:pt x="11472" y="3143"/>
                  </a:lnTo>
                  <a:lnTo>
                    <a:pt x="11620" y="2882"/>
                  </a:lnTo>
                  <a:lnTo>
                    <a:pt x="11806" y="2622"/>
                  </a:lnTo>
                  <a:lnTo>
                    <a:pt x="12290" y="2027"/>
                  </a:lnTo>
                  <a:lnTo>
                    <a:pt x="12550" y="1692"/>
                  </a:lnTo>
                  <a:lnTo>
                    <a:pt x="12829" y="1321"/>
                  </a:lnTo>
                  <a:lnTo>
                    <a:pt x="13070" y="912"/>
                  </a:lnTo>
                  <a:lnTo>
                    <a:pt x="13201" y="689"/>
                  </a:lnTo>
                  <a:lnTo>
                    <a:pt x="13312" y="465"/>
                  </a:lnTo>
                  <a:lnTo>
                    <a:pt x="13312" y="465"/>
                  </a:lnTo>
                  <a:lnTo>
                    <a:pt x="1268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29"/>
            <p:cNvSpPr/>
            <p:nvPr/>
          </p:nvSpPr>
          <p:spPr>
            <a:xfrm>
              <a:off x="2253600" y="4132675"/>
              <a:ext cx="53025" cy="105525"/>
            </a:xfrm>
            <a:custGeom>
              <a:rect b="b" l="l" r="r" t="t"/>
              <a:pathLst>
                <a:path extrusionOk="0" h="4221" w="2121">
                  <a:moveTo>
                    <a:pt x="261" y="0"/>
                  </a:moveTo>
                  <a:lnTo>
                    <a:pt x="1" y="279"/>
                  </a:lnTo>
                  <a:lnTo>
                    <a:pt x="1711" y="1952"/>
                  </a:lnTo>
                  <a:lnTo>
                    <a:pt x="1730" y="4220"/>
                  </a:lnTo>
                  <a:lnTo>
                    <a:pt x="2120" y="4202"/>
                  </a:lnTo>
                  <a:lnTo>
                    <a:pt x="2101" y="1785"/>
                  </a:lnTo>
                  <a:lnTo>
                    <a:pt x="2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29"/>
            <p:cNvSpPr/>
            <p:nvPr/>
          </p:nvSpPr>
          <p:spPr>
            <a:xfrm>
              <a:off x="2253600" y="4132675"/>
              <a:ext cx="53025" cy="105525"/>
            </a:xfrm>
            <a:custGeom>
              <a:rect b="b" l="l" r="r" t="t"/>
              <a:pathLst>
                <a:path extrusionOk="0" fill="none" h="4221" w="2121">
                  <a:moveTo>
                    <a:pt x="2120" y="4202"/>
                  </a:moveTo>
                  <a:lnTo>
                    <a:pt x="1730" y="4220"/>
                  </a:lnTo>
                  <a:lnTo>
                    <a:pt x="1711" y="1952"/>
                  </a:lnTo>
                  <a:lnTo>
                    <a:pt x="1" y="279"/>
                  </a:lnTo>
                  <a:lnTo>
                    <a:pt x="261" y="0"/>
                  </a:lnTo>
                  <a:lnTo>
                    <a:pt x="2101" y="1785"/>
                  </a:lnTo>
                  <a:lnTo>
                    <a:pt x="2120" y="42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29"/>
            <p:cNvSpPr/>
            <p:nvPr/>
          </p:nvSpPr>
          <p:spPr>
            <a:xfrm>
              <a:off x="2253125" y="4226550"/>
              <a:ext cx="103225" cy="145975"/>
            </a:xfrm>
            <a:custGeom>
              <a:rect b="b" l="l" r="r" t="t"/>
              <a:pathLst>
                <a:path extrusionOk="0" h="5839" w="4129">
                  <a:moveTo>
                    <a:pt x="4128" y="1"/>
                  </a:moveTo>
                  <a:lnTo>
                    <a:pt x="2009" y="19"/>
                  </a:lnTo>
                  <a:lnTo>
                    <a:pt x="800" y="19"/>
                  </a:lnTo>
                  <a:lnTo>
                    <a:pt x="317" y="38"/>
                  </a:lnTo>
                  <a:lnTo>
                    <a:pt x="1" y="38"/>
                  </a:lnTo>
                  <a:lnTo>
                    <a:pt x="20" y="131"/>
                  </a:lnTo>
                  <a:lnTo>
                    <a:pt x="20" y="224"/>
                  </a:lnTo>
                  <a:lnTo>
                    <a:pt x="113" y="1507"/>
                  </a:lnTo>
                  <a:lnTo>
                    <a:pt x="317" y="4221"/>
                  </a:lnTo>
                  <a:lnTo>
                    <a:pt x="447" y="5839"/>
                  </a:lnTo>
                  <a:lnTo>
                    <a:pt x="3403" y="5801"/>
                  </a:lnTo>
                  <a:lnTo>
                    <a:pt x="3775" y="5801"/>
                  </a:lnTo>
                  <a:lnTo>
                    <a:pt x="3794" y="5448"/>
                  </a:lnTo>
                  <a:lnTo>
                    <a:pt x="3812" y="5076"/>
                  </a:lnTo>
                  <a:lnTo>
                    <a:pt x="3868" y="4202"/>
                  </a:lnTo>
                  <a:lnTo>
                    <a:pt x="3942" y="3087"/>
                  </a:lnTo>
                  <a:lnTo>
                    <a:pt x="3980" y="2492"/>
                  </a:lnTo>
                  <a:lnTo>
                    <a:pt x="4035" y="1488"/>
                  </a:lnTo>
                  <a:lnTo>
                    <a:pt x="4110" y="205"/>
                  </a:lnTo>
                  <a:lnTo>
                    <a:pt x="41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29"/>
            <p:cNvSpPr/>
            <p:nvPr/>
          </p:nvSpPr>
          <p:spPr>
            <a:xfrm>
              <a:off x="2253125" y="4226550"/>
              <a:ext cx="103225" cy="145975"/>
            </a:xfrm>
            <a:custGeom>
              <a:rect b="b" l="l" r="r" t="t"/>
              <a:pathLst>
                <a:path extrusionOk="0" fill="none" h="5839" w="4129">
                  <a:moveTo>
                    <a:pt x="4128" y="1"/>
                  </a:moveTo>
                  <a:lnTo>
                    <a:pt x="4110" y="205"/>
                  </a:lnTo>
                  <a:lnTo>
                    <a:pt x="4035" y="1488"/>
                  </a:lnTo>
                  <a:lnTo>
                    <a:pt x="3980" y="2492"/>
                  </a:lnTo>
                  <a:lnTo>
                    <a:pt x="3942" y="3087"/>
                  </a:lnTo>
                  <a:lnTo>
                    <a:pt x="3868" y="4202"/>
                  </a:lnTo>
                  <a:lnTo>
                    <a:pt x="3812" y="5076"/>
                  </a:lnTo>
                  <a:lnTo>
                    <a:pt x="3794" y="5448"/>
                  </a:lnTo>
                  <a:lnTo>
                    <a:pt x="3775" y="5801"/>
                  </a:lnTo>
                  <a:lnTo>
                    <a:pt x="3459" y="5801"/>
                  </a:lnTo>
                  <a:lnTo>
                    <a:pt x="3403" y="5801"/>
                  </a:lnTo>
                  <a:lnTo>
                    <a:pt x="447" y="5839"/>
                  </a:lnTo>
                  <a:lnTo>
                    <a:pt x="317" y="4221"/>
                  </a:lnTo>
                  <a:lnTo>
                    <a:pt x="113" y="1507"/>
                  </a:lnTo>
                  <a:lnTo>
                    <a:pt x="20" y="224"/>
                  </a:lnTo>
                  <a:lnTo>
                    <a:pt x="20" y="131"/>
                  </a:lnTo>
                  <a:lnTo>
                    <a:pt x="1" y="38"/>
                  </a:lnTo>
                  <a:lnTo>
                    <a:pt x="317" y="38"/>
                  </a:lnTo>
                  <a:lnTo>
                    <a:pt x="317" y="38"/>
                  </a:lnTo>
                  <a:lnTo>
                    <a:pt x="800" y="19"/>
                  </a:lnTo>
                  <a:lnTo>
                    <a:pt x="2009" y="19"/>
                  </a:lnTo>
                  <a:lnTo>
                    <a:pt x="4128" y="1"/>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29"/>
            <p:cNvSpPr/>
            <p:nvPr/>
          </p:nvSpPr>
          <p:spPr>
            <a:xfrm>
              <a:off x="2255925" y="4263725"/>
              <a:ext cx="98100" cy="68350"/>
            </a:xfrm>
            <a:custGeom>
              <a:rect b="b" l="l" r="r" t="t"/>
              <a:pathLst>
                <a:path extrusionOk="0" h="2734" w="3924">
                  <a:moveTo>
                    <a:pt x="3923" y="1"/>
                  </a:moveTo>
                  <a:lnTo>
                    <a:pt x="1" y="20"/>
                  </a:lnTo>
                  <a:lnTo>
                    <a:pt x="224" y="2734"/>
                  </a:lnTo>
                  <a:lnTo>
                    <a:pt x="3756" y="2715"/>
                  </a:lnTo>
                  <a:lnTo>
                    <a:pt x="39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29"/>
            <p:cNvSpPr/>
            <p:nvPr/>
          </p:nvSpPr>
          <p:spPr>
            <a:xfrm>
              <a:off x="2255925" y="4263725"/>
              <a:ext cx="98100" cy="68350"/>
            </a:xfrm>
            <a:custGeom>
              <a:rect b="b" l="l" r="r" t="t"/>
              <a:pathLst>
                <a:path extrusionOk="0" fill="none" h="2734" w="3924">
                  <a:moveTo>
                    <a:pt x="3923" y="1"/>
                  </a:moveTo>
                  <a:lnTo>
                    <a:pt x="3756" y="2715"/>
                  </a:lnTo>
                  <a:lnTo>
                    <a:pt x="224" y="2734"/>
                  </a:lnTo>
                  <a:lnTo>
                    <a:pt x="1" y="20"/>
                  </a:lnTo>
                  <a:lnTo>
                    <a:pt x="392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29"/>
            <p:cNvSpPr/>
            <p:nvPr/>
          </p:nvSpPr>
          <p:spPr>
            <a:xfrm>
              <a:off x="2261050" y="4225150"/>
              <a:ext cx="35800" cy="2350"/>
            </a:xfrm>
            <a:custGeom>
              <a:rect b="b" l="l" r="r" t="t"/>
              <a:pathLst>
                <a:path extrusionOk="0" h="94" w="1432">
                  <a:moveTo>
                    <a:pt x="818" y="1"/>
                  </a:moveTo>
                  <a:lnTo>
                    <a:pt x="409" y="19"/>
                  </a:lnTo>
                  <a:lnTo>
                    <a:pt x="205" y="38"/>
                  </a:lnTo>
                  <a:lnTo>
                    <a:pt x="0" y="94"/>
                  </a:lnTo>
                  <a:lnTo>
                    <a:pt x="0" y="94"/>
                  </a:lnTo>
                  <a:lnTo>
                    <a:pt x="483" y="75"/>
                  </a:lnTo>
                  <a:lnTo>
                    <a:pt x="1432" y="75"/>
                  </a:lnTo>
                  <a:lnTo>
                    <a:pt x="1432" y="38"/>
                  </a:lnTo>
                  <a:lnTo>
                    <a:pt x="1153" y="19"/>
                  </a:lnTo>
                  <a:lnTo>
                    <a:pt x="818" y="1"/>
                  </a:lnTo>
                  <a:close/>
                </a:path>
              </a:pathLst>
            </a:custGeom>
            <a:solidFill>
              <a:srgbClr val="DCDA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29"/>
            <p:cNvSpPr/>
            <p:nvPr/>
          </p:nvSpPr>
          <p:spPr>
            <a:xfrm>
              <a:off x="2261050" y="4225150"/>
              <a:ext cx="35800" cy="2350"/>
            </a:xfrm>
            <a:custGeom>
              <a:rect b="b" l="l" r="r" t="t"/>
              <a:pathLst>
                <a:path extrusionOk="0" fill="none" h="94" w="1432">
                  <a:moveTo>
                    <a:pt x="818" y="1"/>
                  </a:moveTo>
                  <a:lnTo>
                    <a:pt x="818" y="1"/>
                  </a:lnTo>
                  <a:lnTo>
                    <a:pt x="409" y="19"/>
                  </a:lnTo>
                  <a:lnTo>
                    <a:pt x="205" y="38"/>
                  </a:lnTo>
                  <a:lnTo>
                    <a:pt x="0" y="94"/>
                  </a:lnTo>
                  <a:lnTo>
                    <a:pt x="0" y="94"/>
                  </a:lnTo>
                  <a:lnTo>
                    <a:pt x="0" y="94"/>
                  </a:lnTo>
                  <a:lnTo>
                    <a:pt x="0" y="94"/>
                  </a:lnTo>
                  <a:lnTo>
                    <a:pt x="483" y="75"/>
                  </a:lnTo>
                  <a:lnTo>
                    <a:pt x="1432" y="75"/>
                  </a:lnTo>
                  <a:lnTo>
                    <a:pt x="1432" y="38"/>
                  </a:lnTo>
                  <a:lnTo>
                    <a:pt x="1432" y="38"/>
                  </a:lnTo>
                  <a:lnTo>
                    <a:pt x="1153" y="19"/>
                  </a:lnTo>
                  <a:lnTo>
                    <a:pt x="8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29"/>
            <p:cNvSpPr/>
            <p:nvPr/>
          </p:nvSpPr>
          <p:spPr>
            <a:xfrm>
              <a:off x="2296825" y="4226100"/>
              <a:ext cx="6525" cy="950"/>
            </a:xfrm>
            <a:custGeom>
              <a:rect b="b" l="l" r="r" t="t"/>
              <a:pathLst>
                <a:path extrusionOk="0" h="38" w="261">
                  <a:moveTo>
                    <a:pt x="1" y="0"/>
                  </a:moveTo>
                  <a:lnTo>
                    <a:pt x="1" y="37"/>
                  </a:lnTo>
                  <a:lnTo>
                    <a:pt x="261" y="37"/>
                  </a:lnTo>
                  <a:lnTo>
                    <a:pt x="1" y="0"/>
                  </a:lnTo>
                  <a:close/>
                </a:path>
              </a:pathLst>
            </a:custGeom>
            <a:solidFill>
              <a:srgbClr val="DCDA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29"/>
            <p:cNvSpPr/>
            <p:nvPr/>
          </p:nvSpPr>
          <p:spPr>
            <a:xfrm>
              <a:off x="2296825" y="4226100"/>
              <a:ext cx="6525" cy="950"/>
            </a:xfrm>
            <a:custGeom>
              <a:rect b="b" l="l" r="r" t="t"/>
              <a:pathLst>
                <a:path extrusionOk="0" fill="none" h="38" w="261">
                  <a:moveTo>
                    <a:pt x="1" y="0"/>
                  </a:moveTo>
                  <a:lnTo>
                    <a:pt x="1" y="37"/>
                  </a:lnTo>
                  <a:lnTo>
                    <a:pt x="261" y="37"/>
                  </a:lnTo>
                  <a:lnTo>
                    <a:pt x="261" y="37"/>
                  </a:lnTo>
                  <a:lnTo>
                    <a:pt x="261" y="37"/>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29"/>
            <p:cNvSpPr/>
            <p:nvPr/>
          </p:nvSpPr>
          <p:spPr>
            <a:xfrm>
              <a:off x="2253600" y="4227025"/>
              <a:ext cx="96250" cy="144575"/>
            </a:xfrm>
            <a:custGeom>
              <a:rect b="b" l="l" r="r" t="t"/>
              <a:pathLst>
                <a:path extrusionOk="0" h="5783" w="3850">
                  <a:moveTo>
                    <a:pt x="781" y="0"/>
                  </a:moveTo>
                  <a:lnTo>
                    <a:pt x="298" y="19"/>
                  </a:lnTo>
                  <a:lnTo>
                    <a:pt x="131" y="56"/>
                  </a:lnTo>
                  <a:lnTo>
                    <a:pt x="1" y="112"/>
                  </a:lnTo>
                  <a:lnTo>
                    <a:pt x="1" y="205"/>
                  </a:lnTo>
                  <a:lnTo>
                    <a:pt x="94" y="1488"/>
                  </a:lnTo>
                  <a:lnTo>
                    <a:pt x="1172" y="1488"/>
                  </a:lnTo>
                  <a:lnTo>
                    <a:pt x="1172" y="1376"/>
                  </a:lnTo>
                  <a:lnTo>
                    <a:pt x="1190" y="1172"/>
                  </a:lnTo>
                  <a:lnTo>
                    <a:pt x="1228" y="1004"/>
                  </a:lnTo>
                  <a:lnTo>
                    <a:pt x="1265" y="855"/>
                  </a:lnTo>
                  <a:lnTo>
                    <a:pt x="1321" y="707"/>
                  </a:lnTo>
                  <a:lnTo>
                    <a:pt x="1395" y="577"/>
                  </a:lnTo>
                  <a:lnTo>
                    <a:pt x="1451" y="465"/>
                  </a:lnTo>
                  <a:lnTo>
                    <a:pt x="1599" y="279"/>
                  </a:lnTo>
                  <a:lnTo>
                    <a:pt x="1748" y="149"/>
                  </a:lnTo>
                  <a:lnTo>
                    <a:pt x="1878" y="56"/>
                  </a:lnTo>
                  <a:lnTo>
                    <a:pt x="1990" y="0"/>
                  </a:lnTo>
                  <a:close/>
                  <a:moveTo>
                    <a:pt x="149" y="2120"/>
                  </a:moveTo>
                  <a:lnTo>
                    <a:pt x="298" y="4202"/>
                  </a:lnTo>
                  <a:lnTo>
                    <a:pt x="410" y="5485"/>
                  </a:lnTo>
                  <a:lnTo>
                    <a:pt x="893" y="5150"/>
                  </a:lnTo>
                  <a:lnTo>
                    <a:pt x="1302" y="4816"/>
                  </a:lnTo>
                  <a:lnTo>
                    <a:pt x="1637" y="4499"/>
                  </a:lnTo>
                  <a:lnTo>
                    <a:pt x="1785" y="4351"/>
                  </a:lnTo>
                  <a:lnTo>
                    <a:pt x="1897" y="4202"/>
                  </a:lnTo>
                  <a:lnTo>
                    <a:pt x="317" y="4202"/>
                  </a:lnTo>
                  <a:lnTo>
                    <a:pt x="149" y="2120"/>
                  </a:lnTo>
                  <a:close/>
                  <a:moveTo>
                    <a:pt x="3793" y="4183"/>
                  </a:moveTo>
                  <a:lnTo>
                    <a:pt x="3756" y="4369"/>
                  </a:lnTo>
                  <a:lnTo>
                    <a:pt x="3700" y="4574"/>
                  </a:lnTo>
                  <a:lnTo>
                    <a:pt x="3552" y="4983"/>
                  </a:lnTo>
                  <a:lnTo>
                    <a:pt x="3347" y="5373"/>
                  </a:lnTo>
                  <a:lnTo>
                    <a:pt x="3124" y="5782"/>
                  </a:lnTo>
                  <a:lnTo>
                    <a:pt x="3384" y="5782"/>
                  </a:lnTo>
                  <a:lnTo>
                    <a:pt x="3496" y="5634"/>
                  </a:lnTo>
                  <a:lnTo>
                    <a:pt x="3607" y="5448"/>
                  </a:lnTo>
                  <a:lnTo>
                    <a:pt x="3700" y="5262"/>
                  </a:lnTo>
                  <a:lnTo>
                    <a:pt x="3793" y="5057"/>
                  </a:lnTo>
                  <a:lnTo>
                    <a:pt x="3849" y="418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29"/>
            <p:cNvSpPr/>
            <p:nvPr/>
          </p:nvSpPr>
          <p:spPr>
            <a:xfrm>
              <a:off x="2331700" y="4331600"/>
              <a:ext cx="18150" cy="40000"/>
            </a:xfrm>
            <a:custGeom>
              <a:rect b="b" l="l" r="r" t="t"/>
              <a:pathLst>
                <a:path extrusionOk="0" fill="none" h="1600" w="726">
                  <a:moveTo>
                    <a:pt x="725" y="0"/>
                  </a:moveTo>
                  <a:lnTo>
                    <a:pt x="669" y="0"/>
                  </a:lnTo>
                  <a:lnTo>
                    <a:pt x="669" y="0"/>
                  </a:lnTo>
                  <a:lnTo>
                    <a:pt x="632" y="186"/>
                  </a:lnTo>
                  <a:lnTo>
                    <a:pt x="576" y="391"/>
                  </a:lnTo>
                  <a:lnTo>
                    <a:pt x="428" y="800"/>
                  </a:lnTo>
                  <a:lnTo>
                    <a:pt x="223" y="1190"/>
                  </a:lnTo>
                  <a:lnTo>
                    <a:pt x="0" y="1599"/>
                  </a:lnTo>
                  <a:lnTo>
                    <a:pt x="260" y="1599"/>
                  </a:lnTo>
                  <a:lnTo>
                    <a:pt x="260" y="1599"/>
                  </a:lnTo>
                  <a:lnTo>
                    <a:pt x="372" y="1451"/>
                  </a:lnTo>
                  <a:lnTo>
                    <a:pt x="483" y="1265"/>
                  </a:lnTo>
                  <a:lnTo>
                    <a:pt x="576" y="1079"/>
                  </a:lnTo>
                  <a:lnTo>
                    <a:pt x="669" y="874"/>
                  </a:lnTo>
                  <a:lnTo>
                    <a:pt x="725" y="0"/>
                  </a:lnTo>
                  <a:lnTo>
                    <a:pt x="72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29"/>
            <p:cNvSpPr/>
            <p:nvPr/>
          </p:nvSpPr>
          <p:spPr>
            <a:xfrm>
              <a:off x="2257325" y="4280000"/>
              <a:ext cx="43700" cy="84150"/>
            </a:xfrm>
            <a:custGeom>
              <a:rect b="b" l="l" r="r" t="t"/>
              <a:pathLst>
                <a:path extrusionOk="0" fill="none" h="3366" w="1748">
                  <a:moveTo>
                    <a:pt x="0" y="1"/>
                  </a:moveTo>
                  <a:lnTo>
                    <a:pt x="149" y="2083"/>
                  </a:lnTo>
                  <a:lnTo>
                    <a:pt x="261" y="3366"/>
                  </a:lnTo>
                  <a:lnTo>
                    <a:pt x="261" y="3366"/>
                  </a:lnTo>
                  <a:lnTo>
                    <a:pt x="744" y="3031"/>
                  </a:lnTo>
                  <a:lnTo>
                    <a:pt x="1153" y="2697"/>
                  </a:lnTo>
                  <a:lnTo>
                    <a:pt x="1488" y="2380"/>
                  </a:lnTo>
                  <a:lnTo>
                    <a:pt x="1636" y="2232"/>
                  </a:lnTo>
                  <a:lnTo>
                    <a:pt x="1748" y="2083"/>
                  </a:lnTo>
                  <a:lnTo>
                    <a:pt x="168" y="2083"/>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29"/>
            <p:cNvSpPr/>
            <p:nvPr/>
          </p:nvSpPr>
          <p:spPr>
            <a:xfrm>
              <a:off x="2253600" y="4227025"/>
              <a:ext cx="49750" cy="37200"/>
            </a:xfrm>
            <a:custGeom>
              <a:rect b="b" l="l" r="r" t="t"/>
              <a:pathLst>
                <a:path extrusionOk="0" fill="none" h="1488" w="1990">
                  <a:moveTo>
                    <a:pt x="1990" y="0"/>
                  </a:moveTo>
                  <a:lnTo>
                    <a:pt x="1730" y="0"/>
                  </a:lnTo>
                  <a:lnTo>
                    <a:pt x="781" y="0"/>
                  </a:lnTo>
                  <a:lnTo>
                    <a:pt x="298" y="19"/>
                  </a:lnTo>
                  <a:lnTo>
                    <a:pt x="298" y="19"/>
                  </a:lnTo>
                  <a:lnTo>
                    <a:pt x="298" y="19"/>
                  </a:lnTo>
                  <a:lnTo>
                    <a:pt x="131" y="56"/>
                  </a:lnTo>
                  <a:lnTo>
                    <a:pt x="1" y="112"/>
                  </a:lnTo>
                  <a:lnTo>
                    <a:pt x="1" y="205"/>
                  </a:lnTo>
                  <a:lnTo>
                    <a:pt x="94" y="1488"/>
                  </a:lnTo>
                  <a:lnTo>
                    <a:pt x="1172" y="1488"/>
                  </a:lnTo>
                  <a:lnTo>
                    <a:pt x="1172" y="1488"/>
                  </a:lnTo>
                  <a:lnTo>
                    <a:pt x="1172" y="1376"/>
                  </a:lnTo>
                  <a:lnTo>
                    <a:pt x="1172" y="1376"/>
                  </a:lnTo>
                  <a:lnTo>
                    <a:pt x="1190" y="1172"/>
                  </a:lnTo>
                  <a:lnTo>
                    <a:pt x="1228" y="1004"/>
                  </a:lnTo>
                  <a:lnTo>
                    <a:pt x="1265" y="855"/>
                  </a:lnTo>
                  <a:lnTo>
                    <a:pt x="1321" y="707"/>
                  </a:lnTo>
                  <a:lnTo>
                    <a:pt x="1395" y="577"/>
                  </a:lnTo>
                  <a:lnTo>
                    <a:pt x="1451" y="465"/>
                  </a:lnTo>
                  <a:lnTo>
                    <a:pt x="1599" y="279"/>
                  </a:lnTo>
                  <a:lnTo>
                    <a:pt x="1748" y="149"/>
                  </a:lnTo>
                  <a:lnTo>
                    <a:pt x="1878" y="56"/>
                  </a:lnTo>
                  <a:lnTo>
                    <a:pt x="199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29"/>
            <p:cNvSpPr/>
            <p:nvPr/>
          </p:nvSpPr>
          <p:spPr>
            <a:xfrm>
              <a:off x="2255925" y="4264200"/>
              <a:ext cx="96700" cy="67875"/>
            </a:xfrm>
            <a:custGeom>
              <a:rect b="b" l="l" r="r" t="t"/>
              <a:pathLst>
                <a:path extrusionOk="0" h="2715" w="3868">
                  <a:moveTo>
                    <a:pt x="1" y="1"/>
                  </a:moveTo>
                  <a:lnTo>
                    <a:pt x="56" y="633"/>
                  </a:lnTo>
                  <a:lnTo>
                    <a:pt x="224" y="2715"/>
                  </a:lnTo>
                  <a:lnTo>
                    <a:pt x="1804" y="2715"/>
                  </a:lnTo>
                  <a:lnTo>
                    <a:pt x="1897" y="2585"/>
                  </a:lnTo>
                  <a:lnTo>
                    <a:pt x="1953" y="2473"/>
                  </a:lnTo>
                  <a:lnTo>
                    <a:pt x="2232" y="1916"/>
                  </a:lnTo>
                  <a:lnTo>
                    <a:pt x="2362" y="1674"/>
                  </a:lnTo>
                  <a:lnTo>
                    <a:pt x="2492" y="1469"/>
                  </a:lnTo>
                  <a:lnTo>
                    <a:pt x="2622" y="1302"/>
                  </a:lnTo>
                  <a:lnTo>
                    <a:pt x="2752" y="1172"/>
                  </a:lnTo>
                  <a:lnTo>
                    <a:pt x="2901" y="1098"/>
                  </a:lnTo>
                  <a:lnTo>
                    <a:pt x="2957" y="1079"/>
                  </a:lnTo>
                  <a:lnTo>
                    <a:pt x="3105" y="1079"/>
                  </a:lnTo>
                  <a:lnTo>
                    <a:pt x="3161" y="1116"/>
                  </a:lnTo>
                  <a:lnTo>
                    <a:pt x="3236" y="1153"/>
                  </a:lnTo>
                  <a:lnTo>
                    <a:pt x="3310" y="1209"/>
                  </a:lnTo>
                  <a:lnTo>
                    <a:pt x="3384" y="1283"/>
                  </a:lnTo>
                  <a:lnTo>
                    <a:pt x="3459" y="1376"/>
                  </a:lnTo>
                  <a:lnTo>
                    <a:pt x="3607" y="1618"/>
                  </a:lnTo>
                  <a:lnTo>
                    <a:pt x="3663" y="1730"/>
                  </a:lnTo>
                  <a:lnTo>
                    <a:pt x="3700" y="1860"/>
                  </a:lnTo>
                  <a:lnTo>
                    <a:pt x="3719" y="1990"/>
                  </a:lnTo>
                  <a:lnTo>
                    <a:pt x="3738" y="2120"/>
                  </a:lnTo>
                  <a:lnTo>
                    <a:pt x="3738" y="2399"/>
                  </a:lnTo>
                  <a:lnTo>
                    <a:pt x="3700" y="2696"/>
                  </a:lnTo>
                  <a:lnTo>
                    <a:pt x="3756" y="2696"/>
                  </a:lnTo>
                  <a:lnTo>
                    <a:pt x="3830" y="1581"/>
                  </a:lnTo>
                  <a:lnTo>
                    <a:pt x="3868" y="986"/>
                  </a:lnTo>
                  <a:lnTo>
                    <a:pt x="3775" y="893"/>
                  </a:lnTo>
                  <a:lnTo>
                    <a:pt x="3682" y="837"/>
                  </a:lnTo>
                  <a:lnTo>
                    <a:pt x="3552" y="800"/>
                  </a:lnTo>
                  <a:lnTo>
                    <a:pt x="3440" y="781"/>
                  </a:lnTo>
                  <a:lnTo>
                    <a:pt x="3273" y="800"/>
                  </a:lnTo>
                  <a:lnTo>
                    <a:pt x="3105" y="856"/>
                  </a:lnTo>
                  <a:lnTo>
                    <a:pt x="2919" y="930"/>
                  </a:lnTo>
                  <a:lnTo>
                    <a:pt x="2734" y="1023"/>
                  </a:lnTo>
                  <a:lnTo>
                    <a:pt x="2548" y="1135"/>
                  </a:lnTo>
                  <a:lnTo>
                    <a:pt x="2362" y="1265"/>
                  </a:lnTo>
                  <a:lnTo>
                    <a:pt x="2194" y="1395"/>
                  </a:lnTo>
                  <a:lnTo>
                    <a:pt x="2027" y="1544"/>
                  </a:lnTo>
                  <a:lnTo>
                    <a:pt x="1934" y="1618"/>
                  </a:lnTo>
                  <a:lnTo>
                    <a:pt x="1860" y="1674"/>
                  </a:lnTo>
                  <a:lnTo>
                    <a:pt x="1767" y="1711"/>
                  </a:lnTo>
                  <a:lnTo>
                    <a:pt x="1618" y="1711"/>
                  </a:lnTo>
                  <a:lnTo>
                    <a:pt x="1544" y="1674"/>
                  </a:lnTo>
                  <a:lnTo>
                    <a:pt x="1469" y="1637"/>
                  </a:lnTo>
                  <a:lnTo>
                    <a:pt x="1414" y="1562"/>
                  </a:lnTo>
                  <a:lnTo>
                    <a:pt x="1358" y="1488"/>
                  </a:lnTo>
                  <a:lnTo>
                    <a:pt x="1302" y="1395"/>
                  </a:lnTo>
                  <a:lnTo>
                    <a:pt x="1209" y="1172"/>
                  </a:lnTo>
                  <a:lnTo>
                    <a:pt x="1153" y="912"/>
                  </a:lnTo>
                  <a:lnTo>
                    <a:pt x="1097" y="614"/>
                  </a:lnTo>
                  <a:lnTo>
                    <a:pt x="1079" y="317"/>
                  </a:lnTo>
                  <a:lnTo>
                    <a:pt x="10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29"/>
            <p:cNvSpPr/>
            <p:nvPr/>
          </p:nvSpPr>
          <p:spPr>
            <a:xfrm>
              <a:off x="2255925" y="4264200"/>
              <a:ext cx="96700" cy="67875"/>
            </a:xfrm>
            <a:custGeom>
              <a:rect b="b" l="l" r="r" t="t"/>
              <a:pathLst>
                <a:path extrusionOk="0" fill="none" h="2715" w="3868">
                  <a:moveTo>
                    <a:pt x="1079" y="1"/>
                  </a:moveTo>
                  <a:lnTo>
                    <a:pt x="1" y="1"/>
                  </a:lnTo>
                  <a:lnTo>
                    <a:pt x="1" y="1"/>
                  </a:lnTo>
                  <a:lnTo>
                    <a:pt x="56" y="633"/>
                  </a:lnTo>
                  <a:lnTo>
                    <a:pt x="224" y="2715"/>
                  </a:lnTo>
                  <a:lnTo>
                    <a:pt x="1804" y="2715"/>
                  </a:lnTo>
                  <a:lnTo>
                    <a:pt x="1804" y="2715"/>
                  </a:lnTo>
                  <a:lnTo>
                    <a:pt x="1897" y="2585"/>
                  </a:lnTo>
                  <a:lnTo>
                    <a:pt x="1953" y="2473"/>
                  </a:lnTo>
                  <a:lnTo>
                    <a:pt x="1953" y="2473"/>
                  </a:lnTo>
                  <a:lnTo>
                    <a:pt x="2232" y="1916"/>
                  </a:lnTo>
                  <a:lnTo>
                    <a:pt x="2362" y="1674"/>
                  </a:lnTo>
                  <a:lnTo>
                    <a:pt x="2492" y="1469"/>
                  </a:lnTo>
                  <a:lnTo>
                    <a:pt x="2622" y="1302"/>
                  </a:lnTo>
                  <a:lnTo>
                    <a:pt x="2752" y="1172"/>
                  </a:lnTo>
                  <a:lnTo>
                    <a:pt x="2901" y="1098"/>
                  </a:lnTo>
                  <a:lnTo>
                    <a:pt x="2957" y="1079"/>
                  </a:lnTo>
                  <a:lnTo>
                    <a:pt x="3031" y="1079"/>
                  </a:lnTo>
                  <a:lnTo>
                    <a:pt x="3031" y="1079"/>
                  </a:lnTo>
                  <a:lnTo>
                    <a:pt x="3105" y="1079"/>
                  </a:lnTo>
                  <a:lnTo>
                    <a:pt x="3161" y="1116"/>
                  </a:lnTo>
                  <a:lnTo>
                    <a:pt x="3236" y="1153"/>
                  </a:lnTo>
                  <a:lnTo>
                    <a:pt x="3310" y="1209"/>
                  </a:lnTo>
                  <a:lnTo>
                    <a:pt x="3384" y="1283"/>
                  </a:lnTo>
                  <a:lnTo>
                    <a:pt x="3459" y="1376"/>
                  </a:lnTo>
                  <a:lnTo>
                    <a:pt x="3607" y="1618"/>
                  </a:lnTo>
                  <a:lnTo>
                    <a:pt x="3607" y="1618"/>
                  </a:lnTo>
                  <a:lnTo>
                    <a:pt x="3663" y="1730"/>
                  </a:lnTo>
                  <a:lnTo>
                    <a:pt x="3700" y="1860"/>
                  </a:lnTo>
                  <a:lnTo>
                    <a:pt x="3719" y="1990"/>
                  </a:lnTo>
                  <a:lnTo>
                    <a:pt x="3738" y="2120"/>
                  </a:lnTo>
                  <a:lnTo>
                    <a:pt x="3738" y="2399"/>
                  </a:lnTo>
                  <a:lnTo>
                    <a:pt x="3700" y="2696"/>
                  </a:lnTo>
                  <a:lnTo>
                    <a:pt x="3756" y="2696"/>
                  </a:lnTo>
                  <a:lnTo>
                    <a:pt x="3830" y="1581"/>
                  </a:lnTo>
                  <a:lnTo>
                    <a:pt x="3868" y="986"/>
                  </a:lnTo>
                  <a:lnTo>
                    <a:pt x="3868" y="986"/>
                  </a:lnTo>
                  <a:lnTo>
                    <a:pt x="3775" y="893"/>
                  </a:lnTo>
                  <a:lnTo>
                    <a:pt x="3682" y="837"/>
                  </a:lnTo>
                  <a:lnTo>
                    <a:pt x="3552" y="800"/>
                  </a:lnTo>
                  <a:lnTo>
                    <a:pt x="3440" y="781"/>
                  </a:lnTo>
                  <a:lnTo>
                    <a:pt x="3440" y="781"/>
                  </a:lnTo>
                  <a:lnTo>
                    <a:pt x="3273" y="800"/>
                  </a:lnTo>
                  <a:lnTo>
                    <a:pt x="3105" y="856"/>
                  </a:lnTo>
                  <a:lnTo>
                    <a:pt x="2919" y="930"/>
                  </a:lnTo>
                  <a:lnTo>
                    <a:pt x="2734" y="1023"/>
                  </a:lnTo>
                  <a:lnTo>
                    <a:pt x="2548" y="1135"/>
                  </a:lnTo>
                  <a:lnTo>
                    <a:pt x="2362" y="1265"/>
                  </a:lnTo>
                  <a:lnTo>
                    <a:pt x="2194" y="1395"/>
                  </a:lnTo>
                  <a:lnTo>
                    <a:pt x="2027" y="1544"/>
                  </a:lnTo>
                  <a:lnTo>
                    <a:pt x="2027" y="1544"/>
                  </a:lnTo>
                  <a:lnTo>
                    <a:pt x="1934" y="1618"/>
                  </a:lnTo>
                  <a:lnTo>
                    <a:pt x="1860" y="1674"/>
                  </a:lnTo>
                  <a:lnTo>
                    <a:pt x="1767" y="1711"/>
                  </a:lnTo>
                  <a:lnTo>
                    <a:pt x="1692" y="1711"/>
                  </a:lnTo>
                  <a:lnTo>
                    <a:pt x="1692" y="1711"/>
                  </a:lnTo>
                  <a:lnTo>
                    <a:pt x="1618" y="1711"/>
                  </a:lnTo>
                  <a:lnTo>
                    <a:pt x="1544" y="1674"/>
                  </a:lnTo>
                  <a:lnTo>
                    <a:pt x="1469" y="1637"/>
                  </a:lnTo>
                  <a:lnTo>
                    <a:pt x="1414" y="1562"/>
                  </a:lnTo>
                  <a:lnTo>
                    <a:pt x="1358" y="1488"/>
                  </a:lnTo>
                  <a:lnTo>
                    <a:pt x="1302" y="1395"/>
                  </a:lnTo>
                  <a:lnTo>
                    <a:pt x="1209" y="1172"/>
                  </a:lnTo>
                  <a:lnTo>
                    <a:pt x="1153" y="912"/>
                  </a:lnTo>
                  <a:lnTo>
                    <a:pt x="1097" y="614"/>
                  </a:lnTo>
                  <a:lnTo>
                    <a:pt x="1079" y="317"/>
                  </a:lnTo>
                  <a:lnTo>
                    <a:pt x="107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29"/>
            <p:cNvSpPr/>
            <p:nvPr/>
          </p:nvSpPr>
          <p:spPr>
            <a:xfrm>
              <a:off x="2241975" y="4217725"/>
              <a:ext cx="124125" cy="14900"/>
            </a:xfrm>
            <a:custGeom>
              <a:rect b="b" l="l" r="r" t="t"/>
              <a:pathLst>
                <a:path extrusionOk="0" h="596" w="4965">
                  <a:moveTo>
                    <a:pt x="4686" y="0"/>
                  </a:moveTo>
                  <a:lnTo>
                    <a:pt x="280" y="19"/>
                  </a:lnTo>
                  <a:lnTo>
                    <a:pt x="224" y="38"/>
                  </a:lnTo>
                  <a:lnTo>
                    <a:pt x="168" y="56"/>
                  </a:lnTo>
                  <a:lnTo>
                    <a:pt x="75" y="112"/>
                  </a:lnTo>
                  <a:lnTo>
                    <a:pt x="19" y="205"/>
                  </a:lnTo>
                  <a:lnTo>
                    <a:pt x="1" y="261"/>
                  </a:lnTo>
                  <a:lnTo>
                    <a:pt x="1" y="316"/>
                  </a:lnTo>
                  <a:lnTo>
                    <a:pt x="1" y="372"/>
                  </a:lnTo>
                  <a:lnTo>
                    <a:pt x="19" y="428"/>
                  </a:lnTo>
                  <a:lnTo>
                    <a:pt x="75" y="502"/>
                  </a:lnTo>
                  <a:lnTo>
                    <a:pt x="168" y="577"/>
                  </a:lnTo>
                  <a:lnTo>
                    <a:pt x="224" y="577"/>
                  </a:lnTo>
                  <a:lnTo>
                    <a:pt x="280" y="595"/>
                  </a:lnTo>
                  <a:lnTo>
                    <a:pt x="4686" y="558"/>
                  </a:lnTo>
                  <a:lnTo>
                    <a:pt x="4742" y="540"/>
                  </a:lnTo>
                  <a:lnTo>
                    <a:pt x="4797" y="521"/>
                  </a:lnTo>
                  <a:lnTo>
                    <a:pt x="4890" y="465"/>
                  </a:lnTo>
                  <a:lnTo>
                    <a:pt x="4946" y="372"/>
                  </a:lnTo>
                  <a:lnTo>
                    <a:pt x="4965" y="335"/>
                  </a:lnTo>
                  <a:lnTo>
                    <a:pt x="4965" y="261"/>
                  </a:lnTo>
                  <a:lnTo>
                    <a:pt x="4965" y="205"/>
                  </a:lnTo>
                  <a:lnTo>
                    <a:pt x="4946" y="168"/>
                  </a:lnTo>
                  <a:lnTo>
                    <a:pt x="4872" y="75"/>
                  </a:lnTo>
                  <a:lnTo>
                    <a:pt x="4797" y="19"/>
                  </a:lnTo>
                  <a:lnTo>
                    <a:pt x="47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29"/>
            <p:cNvSpPr/>
            <p:nvPr/>
          </p:nvSpPr>
          <p:spPr>
            <a:xfrm>
              <a:off x="1873400" y="4239575"/>
              <a:ext cx="476450" cy="267275"/>
            </a:xfrm>
            <a:custGeom>
              <a:rect b="b" l="l" r="r" t="t"/>
              <a:pathLst>
                <a:path extrusionOk="0" h="10691" w="19058">
                  <a:moveTo>
                    <a:pt x="1525" y="0"/>
                  </a:moveTo>
                  <a:lnTo>
                    <a:pt x="1358" y="19"/>
                  </a:lnTo>
                  <a:lnTo>
                    <a:pt x="1190" y="37"/>
                  </a:lnTo>
                  <a:lnTo>
                    <a:pt x="1042" y="75"/>
                  </a:lnTo>
                  <a:lnTo>
                    <a:pt x="911" y="130"/>
                  </a:lnTo>
                  <a:lnTo>
                    <a:pt x="800" y="186"/>
                  </a:lnTo>
                  <a:lnTo>
                    <a:pt x="688" y="279"/>
                  </a:lnTo>
                  <a:lnTo>
                    <a:pt x="577" y="353"/>
                  </a:lnTo>
                  <a:lnTo>
                    <a:pt x="484" y="465"/>
                  </a:lnTo>
                  <a:lnTo>
                    <a:pt x="409" y="577"/>
                  </a:lnTo>
                  <a:lnTo>
                    <a:pt x="335" y="688"/>
                  </a:lnTo>
                  <a:lnTo>
                    <a:pt x="224" y="930"/>
                  </a:lnTo>
                  <a:lnTo>
                    <a:pt x="149" y="1190"/>
                  </a:lnTo>
                  <a:lnTo>
                    <a:pt x="75" y="1450"/>
                  </a:lnTo>
                  <a:lnTo>
                    <a:pt x="38" y="1711"/>
                  </a:lnTo>
                  <a:lnTo>
                    <a:pt x="19" y="1971"/>
                  </a:lnTo>
                  <a:lnTo>
                    <a:pt x="0" y="2436"/>
                  </a:lnTo>
                  <a:lnTo>
                    <a:pt x="19" y="2826"/>
                  </a:lnTo>
                  <a:lnTo>
                    <a:pt x="75" y="3124"/>
                  </a:lnTo>
                  <a:lnTo>
                    <a:pt x="149" y="3440"/>
                  </a:lnTo>
                  <a:lnTo>
                    <a:pt x="279" y="3737"/>
                  </a:lnTo>
                  <a:lnTo>
                    <a:pt x="447" y="4072"/>
                  </a:lnTo>
                  <a:lnTo>
                    <a:pt x="633" y="4388"/>
                  </a:lnTo>
                  <a:lnTo>
                    <a:pt x="874" y="4723"/>
                  </a:lnTo>
                  <a:lnTo>
                    <a:pt x="1135" y="5039"/>
                  </a:lnTo>
                  <a:lnTo>
                    <a:pt x="1432" y="5373"/>
                  </a:lnTo>
                  <a:lnTo>
                    <a:pt x="1748" y="5708"/>
                  </a:lnTo>
                  <a:lnTo>
                    <a:pt x="2083" y="6043"/>
                  </a:lnTo>
                  <a:lnTo>
                    <a:pt x="2436" y="6359"/>
                  </a:lnTo>
                  <a:lnTo>
                    <a:pt x="2808" y="6693"/>
                  </a:lnTo>
                  <a:lnTo>
                    <a:pt x="3198" y="7009"/>
                  </a:lnTo>
                  <a:lnTo>
                    <a:pt x="3607" y="7325"/>
                  </a:lnTo>
                  <a:lnTo>
                    <a:pt x="4444" y="7920"/>
                  </a:lnTo>
                  <a:lnTo>
                    <a:pt x="5299" y="8497"/>
                  </a:lnTo>
                  <a:lnTo>
                    <a:pt x="6154" y="9017"/>
                  </a:lnTo>
                  <a:lnTo>
                    <a:pt x="6972" y="9501"/>
                  </a:lnTo>
                  <a:lnTo>
                    <a:pt x="7772" y="9910"/>
                  </a:lnTo>
                  <a:lnTo>
                    <a:pt x="8497" y="10226"/>
                  </a:lnTo>
                  <a:lnTo>
                    <a:pt x="8813" y="10375"/>
                  </a:lnTo>
                  <a:lnTo>
                    <a:pt x="9129" y="10486"/>
                  </a:lnTo>
                  <a:lnTo>
                    <a:pt x="9408" y="10579"/>
                  </a:lnTo>
                  <a:lnTo>
                    <a:pt x="9668" y="10635"/>
                  </a:lnTo>
                  <a:lnTo>
                    <a:pt x="9873" y="10691"/>
                  </a:lnTo>
                  <a:lnTo>
                    <a:pt x="10263" y="10691"/>
                  </a:lnTo>
                  <a:lnTo>
                    <a:pt x="10449" y="10672"/>
                  </a:lnTo>
                  <a:lnTo>
                    <a:pt x="10672" y="10635"/>
                  </a:lnTo>
                  <a:lnTo>
                    <a:pt x="10895" y="10579"/>
                  </a:lnTo>
                  <a:lnTo>
                    <a:pt x="11360" y="10449"/>
                  </a:lnTo>
                  <a:lnTo>
                    <a:pt x="11862" y="10244"/>
                  </a:lnTo>
                  <a:lnTo>
                    <a:pt x="12383" y="10021"/>
                  </a:lnTo>
                  <a:lnTo>
                    <a:pt x="12922" y="9761"/>
                  </a:lnTo>
                  <a:lnTo>
                    <a:pt x="13461" y="9464"/>
                  </a:lnTo>
                  <a:lnTo>
                    <a:pt x="14000" y="9166"/>
                  </a:lnTo>
                  <a:lnTo>
                    <a:pt x="14521" y="8831"/>
                  </a:lnTo>
                  <a:lnTo>
                    <a:pt x="15041" y="8515"/>
                  </a:lnTo>
                  <a:lnTo>
                    <a:pt x="15525" y="8181"/>
                  </a:lnTo>
                  <a:lnTo>
                    <a:pt x="15971" y="7846"/>
                  </a:lnTo>
                  <a:lnTo>
                    <a:pt x="16380" y="7549"/>
                  </a:lnTo>
                  <a:lnTo>
                    <a:pt x="16733" y="7251"/>
                  </a:lnTo>
                  <a:lnTo>
                    <a:pt x="17031" y="6991"/>
                  </a:lnTo>
                  <a:lnTo>
                    <a:pt x="17254" y="6749"/>
                  </a:lnTo>
                  <a:lnTo>
                    <a:pt x="17644" y="6284"/>
                  </a:lnTo>
                  <a:lnTo>
                    <a:pt x="18016" y="5782"/>
                  </a:lnTo>
                  <a:lnTo>
                    <a:pt x="18202" y="5503"/>
                  </a:lnTo>
                  <a:lnTo>
                    <a:pt x="18369" y="5225"/>
                  </a:lnTo>
                  <a:lnTo>
                    <a:pt x="18537" y="4946"/>
                  </a:lnTo>
                  <a:lnTo>
                    <a:pt x="18667" y="4648"/>
                  </a:lnTo>
                  <a:lnTo>
                    <a:pt x="18797" y="4369"/>
                  </a:lnTo>
                  <a:lnTo>
                    <a:pt x="18908" y="4090"/>
                  </a:lnTo>
                  <a:lnTo>
                    <a:pt x="18983" y="3812"/>
                  </a:lnTo>
                  <a:lnTo>
                    <a:pt x="19020" y="3551"/>
                  </a:lnTo>
                  <a:lnTo>
                    <a:pt x="19057" y="3291"/>
                  </a:lnTo>
                  <a:lnTo>
                    <a:pt x="19039" y="3049"/>
                  </a:lnTo>
                  <a:lnTo>
                    <a:pt x="18983" y="2808"/>
                  </a:lnTo>
                  <a:lnTo>
                    <a:pt x="18946" y="2696"/>
                  </a:lnTo>
                  <a:lnTo>
                    <a:pt x="18908" y="2603"/>
                  </a:lnTo>
                  <a:lnTo>
                    <a:pt x="18797" y="2417"/>
                  </a:lnTo>
                  <a:lnTo>
                    <a:pt x="18685" y="2268"/>
                  </a:lnTo>
                  <a:lnTo>
                    <a:pt x="18592" y="2175"/>
                  </a:lnTo>
                  <a:lnTo>
                    <a:pt x="18481" y="2101"/>
                  </a:lnTo>
                  <a:lnTo>
                    <a:pt x="18388" y="2064"/>
                  </a:lnTo>
                  <a:lnTo>
                    <a:pt x="18276" y="2064"/>
                  </a:lnTo>
                  <a:lnTo>
                    <a:pt x="18183" y="2101"/>
                  </a:lnTo>
                  <a:lnTo>
                    <a:pt x="18072" y="2157"/>
                  </a:lnTo>
                  <a:lnTo>
                    <a:pt x="17979" y="2231"/>
                  </a:lnTo>
                  <a:lnTo>
                    <a:pt x="17867" y="2343"/>
                  </a:lnTo>
                  <a:lnTo>
                    <a:pt x="17774" y="2492"/>
                  </a:lnTo>
                  <a:lnTo>
                    <a:pt x="17663" y="2640"/>
                  </a:lnTo>
                  <a:lnTo>
                    <a:pt x="17458" y="3012"/>
                  </a:lnTo>
                  <a:lnTo>
                    <a:pt x="17254" y="3458"/>
                  </a:lnTo>
                  <a:lnTo>
                    <a:pt x="17198" y="3570"/>
                  </a:lnTo>
                  <a:lnTo>
                    <a:pt x="17105" y="3700"/>
                  </a:lnTo>
                  <a:lnTo>
                    <a:pt x="16882" y="3960"/>
                  </a:lnTo>
                  <a:lnTo>
                    <a:pt x="16603" y="4239"/>
                  </a:lnTo>
                  <a:lnTo>
                    <a:pt x="16250" y="4518"/>
                  </a:lnTo>
                  <a:lnTo>
                    <a:pt x="15859" y="4816"/>
                  </a:lnTo>
                  <a:lnTo>
                    <a:pt x="15432" y="5113"/>
                  </a:lnTo>
                  <a:lnTo>
                    <a:pt x="14948" y="5392"/>
                  </a:lnTo>
                  <a:lnTo>
                    <a:pt x="14465" y="5671"/>
                  </a:lnTo>
                  <a:lnTo>
                    <a:pt x="13944" y="5950"/>
                  </a:lnTo>
                  <a:lnTo>
                    <a:pt x="13424" y="6210"/>
                  </a:lnTo>
                  <a:lnTo>
                    <a:pt x="12903" y="6433"/>
                  </a:lnTo>
                  <a:lnTo>
                    <a:pt x="12401" y="6656"/>
                  </a:lnTo>
                  <a:lnTo>
                    <a:pt x="11899" y="6823"/>
                  </a:lnTo>
                  <a:lnTo>
                    <a:pt x="11434" y="6972"/>
                  </a:lnTo>
                  <a:lnTo>
                    <a:pt x="10988" y="7084"/>
                  </a:lnTo>
                  <a:lnTo>
                    <a:pt x="10579" y="7158"/>
                  </a:lnTo>
                  <a:lnTo>
                    <a:pt x="10393" y="7158"/>
                  </a:lnTo>
                  <a:lnTo>
                    <a:pt x="10189" y="7121"/>
                  </a:lnTo>
                  <a:lnTo>
                    <a:pt x="9966" y="7065"/>
                  </a:lnTo>
                  <a:lnTo>
                    <a:pt x="9743" y="6954"/>
                  </a:lnTo>
                  <a:lnTo>
                    <a:pt x="9519" y="6823"/>
                  </a:lnTo>
                  <a:lnTo>
                    <a:pt x="9278" y="6675"/>
                  </a:lnTo>
                  <a:lnTo>
                    <a:pt x="9036" y="6489"/>
                  </a:lnTo>
                  <a:lnTo>
                    <a:pt x="8794" y="6284"/>
                  </a:lnTo>
                  <a:lnTo>
                    <a:pt x="8274" y="5801"/>
                  </a:lnTo>
                  <a:lnTo>
                    <a:pt x="7735" y="5262"/>
                  </a:lnTo>
                  <a:lnTo>
                    <a:pt x="7195" y="4667"/>
                  </a:lnTo>
                  <a:lnTo>
                    <a:pt x="6638" y="4053"/>
                  </a:lnTo>
                  <a:lnTo>
                    <a:pt x="5504" y="2789"/>
                  </a:lnTo>
                  <a:lnTo>
                    <a:pt x="4946" y="2175"/>
                  </a:lnTo>
                  <a:lnTo>
                    <a:pt x="4388" y="1618"/>
                  </a:lnTo>
                  <a:lnTo>
                    <a:pt x="3849" y="1116"/>
                  </a:lnTo>
                  <a:lnTo>
                    <a:pt x="3589" y="893"/>
                  </a:lnTo>
                  <a:lnTo>
                    <a:pt x="3328" y="688"/>
                  </a:lnTo>
                  <a:lnTo>
                    <a:pt x="3068" y="521"/>
                  </a:lnTo>
                  <a:lnTo>
                    <a:pt x="2826" y="372"/>
                  </a:lnTo>
                  <a:lnTo>
                    <a:pt x="2585" y="242"/>
                  </a:lnTo>
                  <a:lnTo>
                    <a:pt x="2362" y="149"/>
                  </a:lnTo>
                  <a:lnTo>
                    <a:pt x="2120" y="93"/>
                  </a:lnTo>
                  <a:lnTo>
                    <a:pt x="1915" y="37"/>
                  </a:lnTo>
                  <a:lnTo>
                    <a:pt x="1711" y="19"/>
                  </a:lnTo>
                  <a:lnTo>
                    <a:pt x="152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29"/>
            <p:cNvSpPr/>
            <p:nvPr/>
          </p:nvSpPr>
          <p:spPr>
            <a:xfrm>
              <a:off x="1873400" y="4239575"/>
              <a:ext cx="476450" cy="267275"/>
            </a:xfrm>
            <a:custGeom>
              <a:rect b="b" l="l" r="r" t="t"/>
              <a:pathLst>
                <a:path extrusionOk="0" fill="none" h="10691" w="19058">
                  <a:moveTo>
                    <a:pt x="17254" y="6749"/>
                  </a:moveTo>
                  <a:lnTo>
                    <a:pt x="17254" y="6749"/>
                  </a:lnTo>
                  <a:lnTo>
                    <a:pt x="17031" y="6991"/>
                  </a:lnTo>
                  <a:lnTo>
                    <a:pt x="16733" y="7251"/>
                  </a:lnTo>
                  <a:lnTo>
                    <a:pt x="16380" y="7549"/>
                  </a:lnTo>
                  <a:lnTo>
                    <a:pt x="15971" y="7846"/>
                  </a:lnTo>
                  <a:lnTo>
                    <a:pt x="15525" y="8181"/>
                  </a:lnTo>
                  <a:lnTo>
                    <a:pt x="15041" y="8515"/>
                  </a:lnTo>
                  <a:lnTo>
                    <a:pt x="14521" y="8831"/>
                  </a:lnTo>
                  <a:lnTo>
                    <a:pt x="14000" y="9166"/>
                  </a:lnTo>
                  <a:lnTo>
                    <a:pt x="13461" y="9464"/>
                  </a:lnTo>
                  <a:lnTo>
                    <a:pt x="12922" y="9761"/>
                  </a:lnTo>
                  <a:lnTo>
                    <a:pt x="12383" y="10021"/>
                  </a:lnTo>
                  <a:lnTo>
                    <a:pt x="11862" y="10244"/>
                  </a:lnTo>
                  <a:lnTo>
                    <a:pt x="11360" y="10449"/>
                  </a:lnTo>
                  <a:lnTo>
                    <a:pt x="10895" y="10579"/>
                  </a:lnTo>
                  <a:lnTo>
                    <a:pt x="10672" y="10635"/>
                  </a:lnTo>
                  <a:lnTo>
                    <a:pt x="10449" y="10672"/>
                  </a:lnTo>
                  <a:lnTo>
                    <a:pt x="10263" y="10691"/>
                  </a:lnTo>
                  <a:lnTo>
                    <a:pt x="10077" y="10691"/>
                  </a:lnTo>
                  <a:lnTo>
                    <a:pt x="10077" y="10691"/>
                  </a:lnTo>
                  <a:lnTo>
                    <a:pt x="9873" y="10691"/>
                  </a:lnTo>
                  <a:lnTo>
                    <a:pt x="9668" y="10635"/>
                  </a:lnTo>
                  <a:lnTo>
                    <a:pt x="9408" y="10579"/>
                  </a:lnTo>
                  <a:lnTo>
                    <a:pt x="9129" y="10486"/>
                  </a:lnTo>
                  <a:lnTo>
                    <a:pt x="8813" y="10375"/>
                  </a:lnTo>
                  <a:lnTo>
                    <a:pt x="8497" y="10226"/>
                  </a:lnTo>
                  <a:lnTo>
                    <a:pt x="7772" y="9910"/>
                  </a:lnTo>
                  <a:lnTo>
                    <a:pt x="6972" y="9501"/>
                  </a:lnTo>
                  <a:lnTo>
                    <a:pt x="6154" y="9017"/>
                  </a:lnTo>
                  <a:lnTo>
                    <a:pt x="5299" y="8497"/>
                  </a:lnTo>
                  <a:lnTo>
                    <a:pt x="4444" y="7920"/>
                  </a:lnTo>
                  <a:lnTo>
                    <a:pt x="3607" y="7325"/>
                  </a:lnTo>
                  <a:lnTo>
                    <a:pt x="3198" y="7009"/>
                  </a:lnTo>
                  <a:lnTo>
                    <a:pt x="2808" y="6693"/>
                  </a:lnTo>
                  <a:lnTo>
                    <a:pt x="2436" y="6359"/>
                  </a:lnTo>
                  <a:lnTo>
                    <a:pt x="2083" y="6043"/>
                  </a:lnTo>
                  <a:lnTo>
                    <a:pt x="1748" y="5708"/>
                  </a:lnTo>
                  <a:lnTo>
                    <a:pt x="1432" y="5373"/>
                  </a:lnTo>
                  <a:lnTo>
                    <a:pt x="1135" y="5039"/>
                  </a:lnTo>
                  <a:lnTo>
                    <a:pt x="874" y="4723"/>
                  </a:lnTo>
                  <a:lnTo>
                    <a:pt x="633" y="4388"/>
                  </a:lnTo>
                  <a:lnTo>
                    <a:pt x="447" y="4072"/>
                  </a:lnTo>
                  <a:lnTo>
                    <a:pt x="279" y="3737"/>
                  </a:lnTo>
                  <a:lnTo>
                    <a:pt x="149" y="3440"/>
                  </a:lnTo>
                  <a:lnTo>
                    <a:pt x="75" y="3124"/>
                  </a:lnTo>
                  <a:lnTo>
                    <a:pt x="19" y="2826"/>
                  </a:lnTo>
                  <a:lnTo>
                    <a:pt x="19" y="2826"/>
                  </a:lnTo>
                  <a:lnTo>
                    <a:pt x="0" y="2436"/>
                  </a:lnTo>
                  <a:lnTo>
                    <a:pt x="19" y="1971"/>
                  </a:lnTo>
                  <a:lnTo>
                    <a:pt x="38" y="1711"/>
                  </a:lnTo>
                  <a:lnTo>
                    <a:pt x="75" y="1450"/>
                  </a:lnTo>
                  <a:lnTo>
                    <a:pt x="149" y="1190"/>
                  </a:lnTo>
                  <a:lnTo>
                    <a:pt x="224" y="930"/>
                  </a:lnTo>
                  <a:lnTo>
                    <a:pt x="224" y="930"/>
                  </a:lnTo>
                  <a:lnTo>
                    <a:pt x="335" y="688"/>
                  </a:lnTo>
                  <a:lnTo>
                    <a:pt x="409" y="577"/>
                  </a:lnTo>
                  <a:lnTo>
                    <a:pt x="484" y="465"/>
                  </a:lnTo>
                  <a:lnTo>
                    <a:pt x="577" y="353"/>
                  </a:lnTo>
                  <a:lnTo>
                    <a:pt x="688" y="279"/>
                  </a:lnTo>
                  <a:lnTo>
                    <a:pt x="800" y="186"/>
                  </a:lnTo>
                  <a:lnTo>
                    <a:pt x="911" y="130"/>
                  </a:lnTo>
                  <a:lnTo>
                    <a:pt x="1042" y="75"/>
                  </a:lnTo>
                  <a:lnTo>
                    <a:pt x="1190" y="37"/>
                  </a:lnTo>
                  <a:lnTo>
                    <a:pt x="1358" y="19"/>
                  </a:lnTo>
                  <a:lnTo>
                    <a:pt x="1525" y="0"/>
                  </a:lnTo>
                  <a:lnTo>
                    <a:pt x="1711" y="19"/>
                  </a:lnTo>
                  <a:lnTo>
                    <a:pt x="1915" y="37"/>
                  </a:lnTo>
                  <a:lnTo>
                    <a:pt x="2120" y="93"/>
                  </a:lnTo>
                  <a:lnTo>
                    <a:pt x="2362" y="149"/>
                  </a:lnTo>
                  <a:lnTo>
                    <a:pt x="2362" y="149"/>
                  </a:lnTo>
                  <a:lnTo>
                    <a:pt x="2585" y="242"/>
                  </a:lnTo>
                  <a:lnTo>
                    <a:pt x="2826" y="372"/>
                  </a:lnTo>
                  <a:lnTo>
                    <a:pt x="3068" y="521"/>
                  </a:lnTo>
                  <a:lnTo>
                    <a:pt x="3328" y="688"/>
                  </a:lnTo>
                  <a:lnTo>
                    <a:pt x="3589" y="893"/>
                  </a:lnTo>
                  <a:lnTo>
                    <a:pt x="3849" y="1116"/>
                  </a:lnTo>
                  <a:lnTo>
                    <a:pt x="4388" y="1618"/>
                  </a:lnTo>
                  <a:lnTo>
                    <a:pt x="4946" y="2175"/>
                  </a:lnTo>
                  <a:lnTo>
                    <a:pt x="5504" y="2789"/>
                  </a:lnTo>
                  <a:lnTo>
                    <a:pt x="6638" y="4053"/>
                  </a:lnTo>
                  <a:lnTo>
                    <a:pt x="7195" y="4667"/>
                  </a:lnTo>
                  <a:lnTo>
                    <a:pt x="7735" y="5262"/>
                  </a:lnTo>
                  <a:lnTo>
                    <a:pt x="8274" y="5801"/>
                  </a:lnTo>
                  <a:lnTo>
                    <a:pt x="8794" y="6284"/>
                  </a:lnTo>
                  <a:lnTo>
                    <a:pt x="9036" y="6489"/>
                  </a:lnTo>
                  <a:lnTo>
                    <a:pt x="9278" y="6675"/>
                  </a:lnTo>
                  <a:lnTo>
                    <a:pt x="9519" y="6823"/>
                  </a:lnTo>
                  <a:lnTo>
                    <a:pt x="9743" y="6954"/>
                  </a:lnTo>
                  <a:lnTo>
                    <a:pt x="9966" y="7065"/>
                  </a:lnTo>
                  <a:lnTo>
                    <a:pt x="10189" y="7121"/>
                  </a:lnTo>
                  <a:lnTo>
                    <a:pt x="10393" y="7158"/>
                  </a:lnTo>
                  <a:lnTo>
                    <a:pt x="10579" y="7158"/>
                  </a:lnTo>
                  <a:lnTo>
                    <a:pt x="10579" y="7158"/>
                  </a:lnTo>
                  <a:lnTo>
                    <a:pt x="10988" y="7084"/>
                  </a:lnTo>
                  <a:lnTo>
                    <a:pt x="11434" y="6972"/>
                  </a:lnTo>
                  <a:lnTo>
                    <a:pt x="11899" y="6823"/>
                  </a:lnTo>
                  <a:lnTo>
                    <a:pt x="12401" y="6656"/>
                  </a:lnTo>
                  <a:lnTo>
                    <a:pt x="12903" y="6433"/>
                  </a:lnTo>
                  <a:lnTo>
                    <a:pt x="13424" y="6210"/>
                  </a:lnTo>
                  <a:lnTo>
                    <a:pt x="13944" y="5950"/>
                  </a:lnTo>
                  <a:lnTo>
                    <a:pt x="14465" y="5671"/>
                  </a:lnTo>
                  <a:lnTo>
                    <a:pt x="14948" y="5392"/>
                  </a:lnTo>
                  <a:lnTo>
                    <a:pt x="15432" y="5113"/>
                  </a:lnTo>
                  <a:lnTo>
                    <a:pt x="15859" y="4816"/>
                  </a:lnTo>
                  <a:lnTo>
                    <a:pt x="16250" y="4518"/>
                  </a:lnTo>
                  <a:lnTo>
                    <a:pt x="16603" y="4239"/>
                  </a:lnTo>
                  <a:lnTo>
                    <a:pt x="16882" y="3960"/>
                  </a:lnTo>
                  <a:lnTo>
                    <a:pt x="17105" y="3700"/>
                  </a:lnTo>
                  <a:lnTo>
                    <a:pt x="17198" y="3570"/>
                  </a:lnTo>
                  <a:lnTo>
                    <a:pt x="17254" y="3458"/>
                  </a:lnTo>
                  <a:lnTo>
                    <a:pt x="17254" y="3458"/>
                  </a:lnTo>
                  <a:lnTo>
                    <a:pt x="17458" y="3012"/>
                  </a:lnTo>
                  <a:lnTo>
                    <a:pt x="17663" y="2640"/>
                  </a:lnTo>
                  <a:lnTo>
                    <a:pt x="17774" y="2492"/>
                  </a:lnTo>
                  <a:lnTo>
                    <a:pt x="17867" y="2343"/>
                  </a:lnTo>
                  <a:lnTo>
                    <a:pt x="17979" y="2231"/>
                  </a:lnTo>
                  <a:lnTo>
                    <a:pt x="18072" y="2157"/>
                  </a:lnTo>
                  <a:lnTo>
                    <a:pt x="18183" y="2101"/>
                  </a:lnTo>
                  <a:lnTo>
                    <a:pt x="18276" y="2064"/>
                  </a:lnTo>
                  <a:lnTo>
                    <a:pt x="18388" y="2064"/>
                  </a:lnTo>
                  <a:lnTo>
                    <a:pt x="18481" y="2101"/>
                  </a:lnTo>
                  <a:lnTo>
                    <a:pt x="18592" y="2175"/>
                  </a:lnTo>
                  <a:lnTo>
                    <a:pt x="18685" y="2268"/>
                  </a:lnTo>
                  <a:lnTo>
                    <a:pt x="18797" y="2417"/>
                  </a:lnTo>
                  <a:lnTo>
                    <a:pt x="18908" y="2603"/>
                  </a:lnTo>
                  <a:lnTo>
                    <a:pt x="18908" y="2603"/>
                  </a:lnTo>
                  <a:lnTo>
                    <a:pt x="18946" y="2696"/>
                  </a:lnTo>
                  <a:lnTo>
                    <a:pt x="18983" y="2808"/>
                  </a:lnTo>
                  <a:lnTo>
                    <a:pt x="19039" y="3049"/>
                  </a:lnTo>
                  <a:lnTo>
                    <a:pt x="19057" y="3291"/>
                  </a:lnTo>
                  <a:lnTo>
                    <a:pt x="19020" y="3551"/>
                  </a:lnTo>
                  <a:lnTo>
                    <a:pt x="18983" y="3812"/>
                  </a:lnTo>
                  <a:lnTo>
                    <a:pt x="18908" y="4090"/>
                  </a:lnTo>
                  <a:lnTo>
                    <a:pt x="18797" y="4369"/>
                  </a:lnTo>
                  <a:lnTo>
                    <a:pt x="18667" y="4648"/>
                  </a:lnTo>
                  <a:lnTo>
                    <a:pt x="18537" y="4946"/>
                  </a:lnTo>
                  <a:lnTo>
                    <a:pt x="18369" y="5225"/>
                  </a:lnTo>
                  <a:lnTo>
                    <a:pt x="18202" y="5503"/>
                  </a:lnTo>
                  <a:lnTo>
                    <a:pt x="18016" y="5782"/>
                  </a:lnTo>
                  <a:lnTo>
                    <a:pt x="17644" y="6284"/>
                  </a:lnTo>
                  <a:lnTo>
                    <a:pt x="17254" y="67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29"/>
            <p:cNvSpPr/>
            <p:nvPr/>
          </p:nvSpPr>
          <p:spPr>
            <a:xfrm>
              <a:off x="2420475" y="4754100"/>
              <a:ext cx="199400" cy="119475"/>
            </a:xfrm>
            <a:custGeom>
              <a:rect b="b" l="l" r="r" t="t"/>
              <a:pathLst>
                <a:path extrusionOk="0" h="4779" w="7976">
                  <a:moveTo>
                    <a:pt x="7288" y="1"/>
                  </a:moveTo>
                  <a:lnTo>
                    <a:pt x="7084" y="205"/>
                  </a:lnTo>
                  <a:lnTo>
                    <a:pt x="6823" y="410"/>
                  </a:lnTo>
                  <a:lnTo>
                    <a:pt x="6526" y="670"/>
                  </a:lnTo>
                  <a:lnTo>
                    <a:pt x="6154" y="949"/>
                  </a:lnTo>
                  <a:lnTo>
                    <a:pt x="5726" y="1246"/>
                  </a:lnTo>
                  <a:lnTo>
                    <a:pt x="5224" y="1599"/>
                  </a:lnTo>
                  <a:lnTo>
                    <a:pt x="4667" y="1971"/>
                  </a:lnTo>
                  <a:lnTo>
                    <a:pt x="4016" y="2362"/>
                  </a:lnTo>
                  <a:lnTo>
                    <a:pt x="3254" y="2808"/>
                  </a:lnTo>
                  <a:lnTo>
                    <a:pt x="2566" y="3180"/>
                  </a:lnTo>
                  <a:lnTo>
                    <a:pt x="1971" y="3459"/>
                  </a:lnTo>
                  <a:lnTo>
                    <a:pt x="1450" y="3663"/>
                  </a:lnTo>
                  <a:lnTo>
                    <a:pt x="985" y="3812"/>
                  </a:lnTo>
                  <a:lnTo>
                    <a:pt x="595" y="3923"/>
                  </a:lnTo>
                  <a:lnTo>
                    <a:pt x="260" y="3979"/>
                  </a:lnTo>
                  <a:lnTo>
                    <a:pt x="0" y="3998"/>
                  </a:lnTo>
                  <a:lnTo>
                    <a:pt x="167" y="4239"/>
                  </a:lnTo>
                  <a:lnTo>
                    <a:pt x="260" y="4332"/>
                  </a:lnTo>
                  <a:lnTo>
                    <a:pt x="372" y="4444"/>
                  </a:lnTo>
                  <a:lnTo>
                    <a:pt x="483" y="4537"/>
                  </a:lnTo>
                  <a:lnTo>
                    <a:pt x="614" y="4611"/>
                  </a:lnTo>
                  <a:lnTo>
                    <a:pt x="744" y="4686"/>
                  </a:lnTo>
                  <a:lnTo>
                    <a:pt x="892" y="4741"/>
                  </a:lnTo>
                  <a:lnTo>
                    <a:pt x="1023" y="4760"/>
                  </a:lnTo>
                  <a:lnTo>
                    <a:pt x="1190" y="4779"/>
                  </a:lnTo>
                  <a:lnTo>
                    <a:pt x="1357" y="4760"/>
                  </a:lnTo>
                  <a:lnTo>
                    <a:pt x="1562" y="4723"/>
                  </a:lnTo>
                  <a:lnTo>
                    <a:pt x="1785" y="4667"/>
                  </a:lnTo>
                  <a:lnTo>
                    <a:pt x="2008" y="4593"/>
                  </a:lnTo>
                  <a:lnTo>
                    <a:pt x="2529" y="4388"/>
                  </a:lnTo>
                  <a:lnTo>
                    <a:pt x="3068" y="4147"/>
                  </a:lnTo>
                  <a:lnTo>
                    <a:pt x="3644" y="3830"/>
                  </a:lnTo>
                  <a:lnTo>
                    <a:pt x="4258" y="3496"/>
                  </a:lnTo>
                  <a:lnTo>
                    <a:pt x="4853" y="3124"/>
                  </a:lnTo>
                  <a:lnTo>
                    <a:pt x="5429" y="2734"/>
                  </a:lnTo>
                  <a:lnTo>
                    <a:pt x="5987" y="2343"/>
                  </a:lnTo>
                  <a:lnTo>
                    <a:pt x="6507" y="1953"/>
                  </a:lnTo>
                  <a:lnTo>
                    <a:pt x="6972" y="1581"/>
                  </a:lnTo>
                  <a:lnTo>
                    <a:pt x="7362" y="1228"/>
                  </a:lnTo>
                  <a:lnTo>
                    <a:pt x="7660" y="912"/>
                  </a:lnTo>
                  <a:lnTo>
                    <a:pt x="7790" y="781"/>
                  </a:lnTo>
                  <a:lnTo>
                    <a:pt x="7883" y="633"/>
                  </a:lnTo>
                  <a:lnTo>
                    <a:pt x="7939" y="521"/>
                  </a:lnTo>
                  <a:lnTo>
                    <a:pt x="7976" y="428"/>
                  </a:lnTo>
                  <a:lnTo>
                    <a:pt x="7976" y="335"/>
                  </a:lnTo>
                  <a:lnTo>
                    <a:pt x="7957" y="261"/>
                  </a:lnTo>
                  <a:lnTo>
                    <a:pt x="7902" y="186"/>
                  </a:lnTo>
                  <a:lnTo>
                    <a:pt x="7827" y="131"/>
                  </a:lnTo>
                  <a:lnTo>
                    <a:pt x="7734" y="93"/>
                  </a:lnTo>
                  <a:lnTo>
                    <a:pt x="7604" y="56"/>
                  </a:lnTo>
                  <a:lnTo>
                    <a:pt x="7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29"/>
            <p:cNvSpPr/>
            <p:nvPr/>
          </p:nvSpPr>
          <p:spPr>
            <a:xfrm>
              <a:off x="1873400" y="4262800"/>
              <a:ext cx="431350" cy="244050"/>
            </a:xfrm>
            <a:custGeom>
              <a:rect b="b" l="l" r="r" t="t"/>
              <a:pathLst>
                <a:path extrusionOk="0" h="9762" w="17254">
                  <a:moveTo>
                    <a:pt x="224" y="1"/>
                  </a:moveTo>
                  <a:lnTo>
                    <a:pt x="168" y="168"/>
                  </a:lnTo>
                  <a:lnTo>
                    <a:pt x="112" y="354"/>
                  </a:lnTo>
                  <a:lnTo>
                    <a:pt x="56" y="707"/>
                  </a:lnTo>
                  <a:lnTo>
                    <a:pt x="19" y="1061"/>
                  </a:lnTo>
                  <a:lnTo>
                    <a:pt x="0" y="1395"/>
                  </a:lnTo>
                  <a:lnTo>
                    <a:pt x="19" y="1897"/>
                  </a:lnTo>
                  <a:lnTo>
                    <a:pt x="75" y="2195"/>
                  </a:lnTo>
                  <a:lnTo>
                    <a:pt x="149" y="2511"/>
                  </a:lnTo>
                  <a:lnTo>
                    <a:pt x="279" y="2808"/>
                  </a:lnTo>
                  <a:lnTo>
                    <a:pt x="447" y="3143"/>
                  </a:lnTo>
                  <a:lnTo>
                    <a:pt x="633" y="3459"/>
                  </a:lnTo>
                  <a:lnTo>
                    <a:pt x="874" y="3794"/>
                  </a:lnTo>
                  <a:lnTo>
                    <a:pt x="1135" y="4110"/>
                  </a:lnTo>
                  <a:lnTo>
                    <a:pt x="1432" y="4444"/>
                  </a:lnTo>
                  <a:lnTo>
                    <a:pt x="1748" y="4779"/>
                  </a:lnTo>
                  <a:lnTo>
                    <a:pt x="2083" y="5114"/>
                  </a:lnTo>
                  <a:lnTo>
                    <a:pt x="2436" y="5430"/>
                  </a:lnTo>
                  <a:lnTo>
                    <a:pt x="2808" y="5764"/>
                  </a:lnTo>
                  <a:lnTo>
                    <a:pt x="3198" y="6080"/>
                  </a:lnTo>
                  <a:lnTo>
                    <a:pt x="3607" y="6396"/>
                  </a:lnTo>
                  <a:lnTo>
                    <a:pt x="4444" y="6991"/>
                  </a:lnTo>
                  <a:lnTo>
                    <a:pt x="5299" y="7568"/>
                  </a:lnTo>
                  <a:lnTo>
                    <a:pt x="6154" y="8088"/>
                  </a:lnTo>
                  <a:lnTo>
                    <a:pt x="6972" y="8572"/>
                  </a:lnTo>
                  <a:lnTo>
                    <a:pt x="7772" y="8981"/>
                  </a:lnTo>
                  <a:lnTo>
                    <a:pt x="8497" y="9297"/>
                  </a:lnTo>
                  <a:lnTo>
                    <a:pt x="8813" y="9446"/>
                  </a:lnTo>
                  <a:lnTo>
                    <a:pt x="9129" y="9557"/>
                  </a:lnTo>
                  <a:lnTo>
                    <a:pt x="9408" y="9650"/>
                  </a:lnTo>
                  <a:lnTo>
                    <a:pt x="9668" y="9706"/>
                  </a:lnTo>
                  <a:lnTo>
                    <a:pt x="9873" y="9762"/>
                  </a:lnTo>
                  <a:lnTo>
                    <a:pt x="10282" y="9762"/>
                  </a:lnTo>
                  <a:lnTo>
                    <a:pt x="10486" y="9743"/>
                  </a:lnTo>
                  <a:lnTo>
                    <a:pt x="10691" y="9706"/>
                  </a:lnTo>
                  <a:lnTo>
                    <a:pt x="10914" y="9650"/>
                  </a:lnTo>
                  <a:lnTo>
                    <a:pt x="11379" y="9501"/>
                  </a:lnTo>
                  <a:lnTo>
                    <a:pt x="11881" y="9315"/>
                  </a:lnTo>
                  <a:lnTo>
                    <a:pt x="12401" y="9074"/>
                  </a:lnTo>
                  <a:lnTo>
                    <a:pt x="12940" y="8813"/>
                  </a:lnTo>
                  <a:lnTo>
                    <a:pt x="13480" y="8535"/>
                  </a:lnTo>
                  <a:lnTo>
                    <a:pt x="14019" y="8218"/>
                  </a:lnTo>
                  <a:lnTo>
                    <a:pt x="14539" y="7902"/>
                  </a:lnTo>
                  <a:lnTo>
                    <a:pt x="15041" y="7568"/>
                  </a:lnTo>
                  <a:lnTo>
                    <a:pt x="15525" y="7233"/>
                  </a:lnTo>
                  <a:lnTo>
                    <a:pt x="15971" y="6917"/>
                  </a:lnTo>
                  <a:lnTo>
                    <a:pt x="16380" y="6601"/>
                  </a:lnTo>
                  <a:lnTo>
                    <a:pt x="16733" y="6322"/>
                  </a:lnTo>
                  <a:lnTo>
                    <a:pt x="17031" y="6062"/>
                  </a:lnTo>
                  <a:lnTo>
                    <a:pt x="17254" y="5820"/>
                  </a:lnTo>
                  <a:lnTo>
                    <a:pt x="17254" y="5820"/>
                  </a:lnTo>
                  <a:lnTo>
                    <a:pt x="16733" y="6173"/>
                  </a:lnTo>
                  <a:lnTo>
                    <a:pt x="16250" y="6508"/>
                  </a:lnTo>
                  <a:lnTo>
                    <a:pt x="15766" y="6805"/>
                  </a:lnTo>
                  <a:lnTo>
                    <a:pt x="15302" y="7084"/>
                  </a:lnTo>
                  <a:lnTo>
                    <a:pt x="14855" y="7345"/>
                  </a:lnTo>
                  <a:lnTo>
                    <a:pt x="14428" y="7568"/>
                  </a:lnTo>
                  <a:lnTo>
                    <a:pt x="14000" y="7772"/>
                  </a:lnTo>
                  <a:lnTo>
                    <a:pt x="13610" y="7958"/>
                  </a:lnTo>
                  <a:lnTo>
                    <a:pt x="13219" y="8107"/>
                  </a:lnTo>
                  <a:lnTo>
                    <a:pt x="12829" y="8256"/>
                  </a:lnTo>
                  <a:lnTo>
                    <a:pt x="12457" y="8367"/>
                  </a:lnTo>
                  <a:lnTo>
                    <a:pt x="12104" y="8460"/>
                  </a:lnTo>
                  <a:lnTo>
                    <a:pt x="11750" y="8516"/>
                  </a:lnTo>
                  <a:lnTo>
                    <a:pt x="11397" y="8572"/>
                  </a:lnTo>
                  <a:lnTo>
                    <a:pt x="11063" y="8609"/>
                  </a:lnTo>
                  <a:lnTo>
                    <a:pt x="10728" y="8609"/>
                  </a:lnTo>
                  <a:lnTo>
                    <a:pt x="10375" y="8590"/>
                  </a:lnTo>
                  <a:lnTo>
                    <a:pt x="10040" y="8572"/>
                  </a:lnTo>
                  <a:lnTo>
                    <a:pt x="9705" y="8516"/>
                  </a:lnTo>
                  <a:lnTo>
                    <a:pt x="9371" y="8442"/>
                  </a:lnTo>
                  <a:lnTo>
                    <a:pt x="9036" y="8349"/>
                  </a:lnTo>
                  <a:lnTo>
                    <a:pt x="8683" y="8237"/>
                  </a:lnTo>
                  <a:lnTo>
                    <a:pt x="8348" y="8107"/>
                  </a:lnTo>
                  <a:lnTo>
                    <a:pt x="8014" y="7977"/>
                  </a:lnTo>
                  <a:lnTo>
                    <a:pt x="7679" y="7809"/>
                  </a:lnTo>
                  <a:lnTo>
                    <a:pt x="7326" y="7624"/>
                  </a:lnTo>
                  <a:lnTo>
                    <a:pt x="6619" y="7214"/>
                  </a:lnTo>
                  <a:lnTo>
                    <a:pt x="5875" y="6750"/>
                  </a:lnTo>
                  <a:lnTo>
                    <a:pt x="5113" y="6248"/>
                  </a:lnTo>
                  <a:lnTo>
                    <a:pt x="4723" y="5969"/>
                  </a:lnTo>
                  <a:lnTo>
                    <a:pt x="4370" y="5709"/>
                  </a:lnTo>
                  <a:lnTo>
                    <a:pt x="4035" y="5430"/>
                  </a:lnTo>
                  <a:lnTo>
                    <a:pt x="3700" y="5169"/>
                  </a:lnTo>
                  <a:lnTo>
                    <a:pt x="3403" y="4890"/>
                  </a:lnTo>
                  <a:lnTo>
                    <a:pt x="3124" y="4630"/>
                  </a:lnTo>
                  <a:lnTo>
                    <a:pt x="2603" y="4072"/>
                  </a:lnTo>
                  <a:lnTo>
                    <a:pt x="2138" y="3552"/>
                  </a:lnTo>
                  <a:lnTo>
                    <a:pt x="1748" y="3031"/>
                  </a:lnTo>
                  <a:lnTo>
                    <a:pt x="1395" y="2529"/>
                  </a:lnTo>
                  <a:lnTo>
                    <a:pt x="1116" y="2065"/>
                  </a:lnTo>
                  <a:lnTo>
                    <a:pt x="874" y="1637"/>
                  </a:lnTo>
                  <a:lnTo>
                    <a:pt x="670" y="1228"/>
                  </a:lnTo>
                  <a:lnTo>
                    <a:pt x="521" y="893"/>
                  </a:lnTo>
                  <a:lnTo>
                    <a:pt x="409" y="577"/>
                  </a:lnTo>
                  <a:lnTo>
                    <a:pt x="261" y="150"/>
                  </a:lnTo>
                  <a:lnTo>
                    <a:pt x="224"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29"/>
            <p:cNvSpPr/>
            <p:nvPr/>
          </p:nvSpPr>
          <p:spPr>
            <a:xfrm>
              <a:off x="1873400" y="4262800"/>
              <a:ext cx="431350" cy="244050"/>
            </a:xfrm>
            <a:custGeom>
              <a:rect b="b" l="l" r="r" t="t"/>
              <a:pathLst>
                <a:path extrusionOk="0" fill="none" h="9762" w="17254">
                  <a:moveTo>
                    <a:pt x="224" y="1"/>
                  </a:moveTo>
                  <a:lnTo>
                    <a:pt x="224" y="1"/>
                  </a:lnTo>
                  <a:lnTo>
                    <a:pt x="224" y="1"/>
                  </a:lnTo>
                  <a:lnTo>
                    <a:pt x="168" y="168"/>
                  </a:lnTo>
                  <a:lnTo>
                    <a:pt x="112" y="354"/>
                  </a:lnTo>
                  <a:lnTo>
                    <a:pt x="56" y="707"/>
                  </a:lnTo>
                  <a:lnTo>
                    <a:pt x="19" y="1061"/>
                  </a:lnTo>
                  <a:lnTo>
                    <a:pt x="0" y="1395"/>
                  </a:lnTo>
                  <a:lnTo>
                    <a:pt x="0" y="1395"/>
                  </a:lnTo>
                  <a:lnTo>
                    <a:pt x="19" y="1897"/>
                  </a:lnTo>
                  <a:lnTo>
                    <a:pt x="19" y="1897"/>
                  </a:lnTo>
                  <a:lnTo>
                    <a:pt x="75" y="2195"/>
                  </a:lnTo>
                  <a:lnTo>
                    <a:pt x="149" y="2511"/>
                  </a:lnTo>
                  <a:lnTo>
                    <a:pt x="279" y="2808"/>
                  </a:lnTo>
                  <a:lnTo>
                    <a:pt x="447" y="3143"/>
                  </a:lnTo>
                  <a:lnTo>
                    <a:pt x="633" y="3459"/>
                  </a:lnTo>
                  <a:lnTo>
                    <a:pt x="874" y="3794"/>
                  </a:lnTo>
                  <a:lnTo>
                    <a:pt x="1135" y="4110"/>
                  </a:lnTo>
                  <a:lnTo>
                    <a:pt x="1432" y="4444"/>
                  </a:lnTo>
                  <a:lnTo>
                    <a:pt x="1748" y="4779"/>
                  </a:lnTo>
                  <a:lnTo>
                    <a:pt x="2083" y="5114"/>
                  </a:lnTo>
                  <a:lnTo>
                    <a:pt x="2436" y="5430"/>
                  </a:lnTo>
                  <a:lnTo>
                    <a:pt x="2808" y="5764"/>
                  </a:lnTo>
                  <a:lnTo>
                    <a:pt x="3198" y="6080"/>
                  </a:lnTo>
                  <a:lnTo>
                    <a:pt x="3607" y="6396"/>
                  </a:lnTo>
                  <a:lnTo>
                    <a:pt x="4444" y="6991"/>
                  </a:lnTo>
                  <a:lnTo>
                    <a:pt x="5299" y="7568"/>
                  </a:lnTo>
                  <a:lnTo>
                    <a:pt x="6154" y="8088"/>
                  </a:lnTo>
                  <a:lnTo>
                    <a:pt x="6972" y="8572"/>
                  </a:lnTo>
                  <a:lnTo>
                    <a:pt x="7772" y="8981"/>
                  </a:lnTo>
                  <a:lnTo>
                    <a:pt x="8497" y="9297"/>
                  </a:lnTo>
                  <a:lnTo>
                    <a:pt x="8813" y="9446"/>
                  </a:lnTo>
                  <a:lnTo>
                    <a:pt x="9129" y="9557"/>
                  </a:lnTo>
                  <a:lnTo>
                    <a:pt x="9408" y="9650"/>
                  </a:lnTo>
                  <a:lnTo>
                    <a:pt x="9668" y="9706"/>
                  </a:lnTo>
                  <a:lnTo>
                    <a:pt x="9873" y="9762"/>
                  </a:lnTo>
                  <a:lnTo>
                    <a:pt x="10077" y="9762"/>
                  </a:lnTo>
                  <a:lnTo>
                    <a:pt x="10077" y="9762"/>
                  </a:lnTo>
                  <a:lnTo>
                    <a:pt x="10096" y="9762"/>
                  </a:lnTo>
                  <a:lnTo>
                    <a:pt x="10096" y="9762"/>
                  </a:lnTo>
                  <a:lnTo>
                    <a:pt x="10282" y="9762"/>
                  </a:lnTo>
                  <a:lnTo>
                    <a:pt x="10486" y="9743"/>
                  </a:lnTo>
                  <a:lnTo>
                    <a:pt x="10691" y="9706"/>
                  </a:lnTo>
                  <a:lnTo>
                    <a:pt x="10914" y="9650"/>
                  </a:lnTo>
                  <a:lnTo>
                    <a:pt x="11379" y="9501"/>
                  </a:lnTo>
                  <a:lnTo>
                    <a:pt x="11881" y="9315"/>
                  </a:lnTo>
                  <a:lnTo>
                    <a:pt x="12401" y="9074"/>
                  </a:lnTo>
                  <a:lnTo>
                    <a:pt x="12940" y="8813"/>
                  </a:lnTo>
                  <a:lnTo>
                    <a:pt x="13480" y="8535"/>
                  </a:lnTo>
                  <a:lnTo>
                    <a:pt x="14019" y="8218"/>
                  </a:lnTo>
                  <a:lnTo>
                    <a:pt x="14539" y="7902"/>
                  </a:lnTo>
                  <a:lnTo>
                    <a:pt x="15041" y="7568"/>
                  </a:lnTo>
                  <a:lnTo>
                    <a:pt x="15525" y="7233"/>
                  </a:lnTo>
                  <a:lnTo>
                    <a:pt x="15971" y="6917"/>
                  </a:lnTo>
                  <a:lnTo>
                    <a:pt x="16380" y="6601"/>
                  </a:lnTo>
                  <a:lnTo>
                    <a:pt x="16733" y="6322"/>
                  </a:lnTo>
                  <a:lnTo>
                    <a:pt x="17031" y="6062"/>
                  </a:lnTo>
                  <a:lnTo>
                    <a:pt x="17254" y="5820"/>
                  </a:lnTo>
                  <a:lnTo>
                    <a:pt x="17254" y="5820"/>
                  </a:lnTo>
                  <a:lnTo>
                    <a:pt x="16733" y="6173"/>
                  </a:lnTo>
                  <a:lnTo>
                    <a:pt x="16250" y="6508"/>
                  </a:lnTo>
                  <a:lnTo>
                    <a:pt x="15766" y="6805"/>
                  </a:lnTo>
                  <a:lnTo>
                    <a:pt x="15302" y="7084"/>
                  </a:lnTo>
                  <a:lnTo>
                    <a:pt x="14855" y="7345"/>
                  </a:lnTo>
                  <a:lnTo>
                    <a:pt x="14428" y="7568"/>
                  </a:lnTo>
                  <a:lnTo>
                    <a:pt x="14000" y="7772"/>
                  </a:lnTo>
                  <a:lnTo>
                    <a:pt x="13610" y="7958"/>
                  </a:lnTo>
                  <a:lnTo>
                    <a:pt x="13219" y="8107"/>
                  </a:lnTo>
                  <a:lnTo>
                    <a:pt x="12829" y="8256"/>
                  </a:lnTo>
                  <a:lnTo>
                    <a:pt x="12457" y="8367"/>
                  </a:lnTo>
                  <a:lnTo>
                    <a:pt x="12104" y="8460"/>
                  </a:lnTo>
                  <a:lnTo>
                    <a:pt x="11750" y="8516"/>
                  </a:lnTo>
                  <a:lnTo>
                    <a:pt x="11397" y="8572"/>
                  </a:lnTo>
                  <a:lnTo>
                    <a:pt x="11063" y="8609"/>
                  </a:lnTo>
                  <a:lnTo>
                    <a:pt x="10728" y="8609"/>
                  </a:lnTo>
                  <a:lnTo>
                    <a:pt x="10728" y="8609"/>
                  </a:lnTo>
                  <a:lnTo>
                    <a:pt x="10375" y="8590"/>
                  </a:lnTo>
                  <a:lnTo>
                    <a:pt x="10040" y="8572"/>
                  </a:lnTo>
                  <a:lnTo>
                    <a:pt x="9705" y="8516"/>
                  </a:lnTo>
                  <a:lnTo>
                    <a:pt x="9371" y="8442"/>
                  </a:lnTo>
                  <a:lnTo>
                    <a:pt x="9036" y="8349"/>
                  </a:lnTo>
                  <a:lnTo>
                    <a:pt x="8683" y="8237"/>
                  </a:lnTo>
                  <a:lnTo>
                    <a:pt x="8348" y="8107"/>
                  </a:lnTo>
                  <a:lnTo>
                    <a:pt x="8014" y="7977"/>
                  </a:lnTo>
                  <a:lnTo>
                    <a:pt x="7679" y="7809"/>
                  </a:lnTo>
                  <a:lnTo>
                    <a:pt x="7326" y="7624"/>
                  </a:lnTo>
                  <a:lnTo>
                    <a:pt x="6619" y="7214"/>
                  </a:lnTo>
                  <a:lnTo>
                    <a:pt x="5875" y="6750"/>
                  </a:lnTo>
                  <a:lnTo>
                    <a:pt x="5113" y="6248"/>
                  </a:lnTo>
                  <a:lnTo>
                    <a:pt x="5113" y="6248"/>
                  </a:lnTo>
                  <a:lnTo>
                    <a:pt x="4723" y="5969"/>
                  </a:lnTo>
                  <a:lnTo>
                    <a:pt x="4370" y="5709"/>
                  </a:lnTo>
                  <a:lnTo>
                    <a:pt x="4035" y="5430"/>
                  </a:lnTo>
                  <a:lnTo>
                    <a:pt x="3700" y="5169"/>
                  </a:lnTo>
                  <a:lnTo>
                    <a:pt x="3403" y="4890"/>
                  </a:lnTo>
                  <a:lnTo>
                    <a:pt x="3124" y="4630"/>
                  </a:lnTo>
                  <a:lnTo>
                    <a:pt x="2603" y="4072"/>
                  </a:lnTo>
                  <a:lnTo>
                    <a:pt x="2138" y="3552"/>
                  </a:lnTo>
                  <a:lnTo>
                    <a:pt x="1748" y="3031"/>
                  </a:lnTo>
                  <a:lnTo>
                    <a:pt x="1395" y="2529"/>
                  </a:lnTo>
                  <a:lnTo>
                    <a:pt x="1116" y="2065"/>
                  </a:lnTo>
                  <a:lnTo>
                    <a:pt x="874" y="1637"/>
                  </a:lnTo>
                  <a:lnTo>
                    <a:pt x="670" y="1228"/>
                  </a:lnTo>
                  <a:lnTo>
                    <a:pt x="521" y="893"/>
                  </a:lnTo>
                  <a:lnTo>
                    <a:pt x="409" y="577"/>
                  </a:lnTo>
                  <a:lnTo>
                    <a:pt x="261" y="150"/>
                  </a:lnTo>
                  <a:lnTo>
                    <a:pt x="22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29"/>
            <p:cNvSpPr/>
            <p:nvPr/>
          </p:nvSpPr>
          <p:spPr>
            <a:xfrm>
              <a:off x="1663300" y="3863075"/>
              <a:ext cx="232900" cy="276125"/>
            </a:xfrm>
            <a:custGeom>
              <a:rect b="b" l="l" r="r" t="t"/>
              <a:pathLst>
                <a:path extrusionOk="0" h="11045" w="9316">
                  <a:moveTo>
                    <a:pt x="5114" y="1"/>
                  </a:moveTo>
                  <a:lnTo>
                    <a:pt x="4705" y="38"/>
                  </a:lnTo>
                  <a:lnTo>
                    <a:pt x="4314" y="94"/>
                  </a:lnTo>
                  <a:lnTo>
                    <a:pt x="3905" y="187"/>
                  </a:lnTo>
                  <a:lnTo>
                    <a:pt x="3515" y="298"/>
                  </a:lnTo>
                  <a:lnTo>
                    <a:pt x="3143" y="428"/>
                  </a:lnTo>
                  <a:lnTo>
                    <a:pt x="2771" y="596"/>
                  </a:lnTo>
                  <a:lnTo>
                    <a:pt x="2399" y="782"/>
                  </a:lnTo>
                  <a:lnTo>
                    <a:pt x="2065" y="986"/>
                  </a:lnTo>
                  <a:lnTo>
                    <a:pt x="1749" y="1209"/>
                  </a:lnTo>
                  <a:lnTo>
                    <a:pt x="1451" y="1469"/>
                  </a:lnTo>
                  <a:lnTo>
                    <a:pt x="1172" y="1767"/>
                  </a:lnTo>
                  <a:lnTo>
                    <a:pt x="912" y="2083"/>
                  </a:lnTo>
                  <a:lnTo>
                    <a:pt x="689" y="2418"/>
                  </a:lnTo>
                  <a:lnTo>
                    <a:pt x="484" y="2771"/>
                  </a:lnTo>
                  <a:lnTo>
                    <a:pt x="317" y="3161"/>
                  </a:lnTo>
                  <a:lnTo>
                    <a:pt x="224" y="3440"/>
                  </a:lnTo>
                  <a:lnTo>
                    <a:pt x="150" y="3719"/>
                  </a:lnTo>
                  <a:lnTo>
                    <a:pt x="75" y="4035"/>
                  </a:lnTo>
                  <a:lnTo>
                    <a:pt x="38" y="4351"/>
                  </a:lnTo>
                  <a:lnTo>
                    <a:pt x="1" y="4667"/>
                  </a:lnTo>
                  <a:lnTo>
                    <a:pt x="1" y="5002"/>
                  </a:lnTo>
                  <a:lnTo>
                    <a:pt x="1" y="5355"/>
                  </a:lnTo>
                  <a:lnTo>
                    <a:pt x="38" y="5727"/>
                  </a:lnTo>
                  <a:lnTo>
                    <a:pt x="94" y="6099"/>
                  </a:lnTo>
                  <a:lnTo>
                    <a:pt x="168" y="6489"/>
                  </a:lnTo>
                  <a:lnTo>
                    <a:pt x="261" y="6898"/>
                  </a:lnTo>
                  <a:lnTo>
                    <a:pt x="373" y="7307"/>
                  </a:lnTo>
                  <a:lnTo>
                    <a:pt x="391" y="7363"/>
                  </a:lnTo>
                  <a:lnTo>
                    <a:pt x="521" y="7772"/>
                  </a:lnTo>
                  <a:lnTo>
                    <a:pt x="670" y="8144"/>
                  </a:lnTo>
                  <a:lnTo>
                    <a:pt x="838" y="8497"/>
                  </a:lnTo>
                  <a:lnTo>
                    <a:pt x="1005" y="8832"/>
                  </a:lnTo>
                  <a:lnTo>
                    <a:pt x="1172" y="9129"/>
                  </a:lnTo>
                  <a:lnTo>
                    <a:pt x="1358" y="9390"/>
                  </a:lnTo>
                  <a:lnTo>
                    <a:pt x="1544" y="9650"/>
                  </a:lnTo>
                  <a:lnTo>
                    <a:pt x="1749" y="9873"/>
                  </a:lnTo>
                  <a:lnTo>
                    <a:pt x="1953" y="10078"/>
                  </a:lnTo>
                  <a:lnTo>
                    <a:pt x="2158" y="10263"/>
                  </a:lnTo>
                  <a:lnTo>
                    <a:pt x="2362" y="10412"/>
                  </a:lnTo>
                  <a:lnTo>
                    <a:pt x="2585" y="10561"/>
                  </a:lnTo>
                  <a:lnTo>
                    <a:pt x="2790" y="10691"/>
                  </a:lnTo>
                  <a:lnTo>
                    <a:pt x="3013" y="10784"/>
                  </a:lnTo>
                  <a:lnTo>
                    <a:pt x="3236" y="10877"/>
                  </a:lnTo>
                  <a:lnTo>
                    <a:pt x="3440" y="10933"/>
                  </a:lnTo>
                  <a:lnTo>
                    <a:pt x="3663" y="10989"/>
                  </a:lnTo>
                  <a:lnTo>
                    <a:pt x="3887" y="11026"/>
                  </a:lnTo>
                  <a:lnTo>
                    <a:pt x="4091" y="11044"/>
                  </a:lnTo>
                  <a:lnTo>
                    <a:pt x="4296" y="11044"/>
                  </a:lnTo>
                  <a:lnTo>
                    <a:pt x="4500" y="11026"/>
                  </a:lnTo>
                  <a:lnTo>
                    <a:pt x="4705" y="11007"/>
                  </a:lnTo>
                  <a:lnTo>
                    <a:pt x="4891" y="10970"/>
                  </a:lnTo>
                  <a:lnTo>
                    <a:pt x="5076" y="10914"/>
                  </a:lnTo>
                  <a:lnTo>
                    <a:pt x="5244" y="10858"/>
                  </a:lnTo>
                  <a:lnTo>
                    <a:pt x="5430" y="10784"/>
                  </a:lnTo>
                  <a:lnTo>
                    <a:pt x="5578" y="10710"/>
                  </a:lnTo>
                  <a:lnTo>
                    <a:pt x="5727" y="10617"/>
                  </a:lnTo>
                  <a:lnTo>
                    <a:pt x="5857" y="10524"/>
                  </a:lnTo>
                  <a:lnTo>
                    <a:pt x="5987" y="10412"/>
                  </a:lnTo>
                  <a:lnTo>
                    <a:pt x="6099" y="10301"/>
                  </a:lnTo>
                  <a:lnTo>
                    <a:pt x="6192" y="10189"/>
                  </a:lnTo>
                  <a:lnTo>
                    <a:pt x="6322" y="9985"/>
                  </a:lnTo>
                  <a:lnTo>
                    <a:pt x="6378" y="9873"/>
                  </a:lnTo>
                  <a:lnTo>
                    <a:pt x="6415" y="9761"/>
                  </a:lnTo>
                  <a:lnTo>
                    <a:pt x="6527" y="9427"/>
                  </a:lnTo>
                  <a:lnTo>
                    <a:pt x="6675" y="9055"/>
                  </a:lnTo>
                  <a:lnTo>
                    <a:pt x="6843" y="8665"/>
                  </a:lnTo>
                  <a:lnTo>
                    <a:pt x="7047" y="8237"/>
                  </a:lnTo>
                  <a:lnTo>
                    <a:pt x="7512" y="7345"/>
                  </a:lnTo>
                  <a:lnTo>
                    <a:pt x="7995" y="6471"/>
                  </a:lnTo>
                  <a:lnTo>
                    <a:pt x="8460" y="5653"/>
                  </a:lnTo>
                  <a:lnTo>
                    <a:pt x="8851" y="5002"/>
                  </a:lnTo>
                  <a:lnTo>
                    <a:pt x="9222" y="4388"/>
                  </a:lnTo>
                  <a:lnTo>
                    <a:pt x="9260" y="4203"/>
                  </a:lnTo>
                  <a:lnTo>
                    <a:pt x="9278" y="3979"/>
                  </a:lnTo>
                  <a:lnTo>
                    <a:pt x="9297" y="3701"/>
                  </a:lnTo>
                  <a:lnTo>
                    <a:pt x="9315" y="3366"/>
                  </a:lnTo>
                  <a:lnTo>
                    <a:pt x="9297" y="2994"/>
                  </a:lnTo>
                  <a:lnTo>
                    <a:pt x="9241" y="2604"/>
                  </a:lnTo>
                  <a:lnTo>
                    <a:pt x="9185" y="2399"/>
                  </a:lnTo>
                  <a:lnTo>
                    <a:pt x="9129" y="2195"/>
                  </a:lnTo>
                  <a:lnTo>
                    <a:pt x="9055" y="1990"/>
                  </a:lnTo>
                  <a:lnTo>
                    <a:pt x="8981" y="1786"/>
                  </a:lnTo>
                  <a:lnTo>
                    <a:pt x="8869" y="1581"/>
                  </a:lnTo>
                  <a:lnTo>
                    <a:pt x="8758" y="1377"/>
                  </a:lnTo>
                  <a:lnTo>
                    <a:pt x="8628" y="1191"/>
                  </a:lnTo>
                  <a:lnTo>
                    <a:pt x="8460" y="1005"/>
                  </a:lnTo>
                  <a:lnTo>
                    <a:pt x="8293" y="837"/>
                  </a:lnTo>
                  <a:lnTo>
                    <a:pt x="8088" y="670"/>
                  </a:lnTo>
                  <a:lnTo>
                    <a:pt x="7865" y="521"/>
                  </a:lnTo>
                  <a:lnTo>
                    <a:pt x="7605" y="391"/>
                  </a:lnTo>
                  <a:lnTo>
                    <a:pt x="7345" y="280"/>
                  </a:lnTo>
                  <a:lnTo>
                    <a:pt x="7029" y="187"/>
                  </a:lnTo>
                  <a:lnTo>
                    <a:pt x="6713" y="94"/>
                  </a:lnTo>
                  <a:lnTo>
                    <a:pt x="6341" y="38"/>
                  </a:lnTo>
                  <a:lnTo>
                    <a:pt x="59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29"/>
            <p:cNvSpPr/>
            <p:nvPr/>
          </p:nvSpPr>
          <p:spPr>
            <a:xfrm>
              <a:off x="1663300" y="3863075"/>
              <a:ext cx="232900" cy="276125"/>
            </a:xfrm>
            <a:custGeom>
              <a:rect b="b" l="l" r="r" t="t"/>
              <a:pathLst>
                <a:path extrusionOk="0" fill="none" h="11045" w="9316">
                  <a:moveTo>
                    <a:pt x="9222" y="4388"/>
                  </a:moveTo>
                  <a:lnTo>
                    <a:pt x="9222" y="4388"/>
                  </a:lnTo>
                  <a:lnTo>
                    <a:pt x="8851" y="5002"/>
                  </a:lnTo>
                  <a:lnTo>
                    <a:pt x="8460" y="5653"/>
                  </a:lnTo>
                  <a:lnTo>
                    <a:pt x="7995" y="6471"/>
                  </a:lnTo>
                  <a:lnTo>
                    <a:pt x="7512" y="7345"/>
                  </a:lnTo>
                  <a:lnTo>
                    <a:pt x="7047" y="8237"/>
                  </a:lnTo>
                  <a:lnTo>
                    <a:pt x="6843" y="8665"/>
                  </a:lnTo>
                  <a:lnTo>
                    <a:pt x="6675" y="9055"/>
                  </a:lnTo>
                  <a:lnTo>
                    <a:pt x="6527" y="9427"/>
                  </a:lnTo>
                  <a:lnTo>
                    <a:pt x="6415" y="9761"/>
                  </a:lnTo>
                  <a:lnTo>
                    <a:pt x="6415" y="9761"/>
                  </a:lnTo>
                  <a:lnTo>
                    <a:pt x="6378" y="9873"/>
                  </a:lnTo>
                  <a:lnTo>
                    <a:pt x="6322" y="9985"/>
                  </a:lnTo>
                  <a:lnTo>
                    <a:pt x="6192" y="10189"/>
                  </a:lnTo>
                  <a:lnTo>
                    <a:pt x="6192" y="10189"/>
                  </a:lnTo>
                  <a:lnTo>
                    <a:pt x="6099" y="10301"/>
                  </a:lnTo>
                  <a:lnTo>
                    <a:pt x="5987" y="10412"/>
                  </a:lnTo>
                  <a:lnTo>
                    <a:pt x="5857" y="10524"/>
                  </a:lnTo>
                  <a:lnTo>
                    <a:pt x="5727" y="10617"/>
                  </a:lnTo>
                  <a:lnTo>
                    <a:pt x="5578" y="10710"/>
                  </a:lnTo>
                  <a:lnTo>
                    <a:pt x="5430" y="10784"/>
                  </a:lnTo>
                  <a:lnTo>
                    <a:pt x="5244" y="10858"/>
                  </a:lnTo>
                  <a:lnTo>
                    <a:pt x="5076" y="10914"/>
                  </a:lnTo>
                  <a:lnTo>
                    <a:pt x="4891" y="10970"/>
                  </a:lnTo>
                  <a:lnTo>
                    <a:pt x="4705" y="11007"/>
                  </a:lnTo>
                  <a:lnTo>
                    <a:pt x="4500" y="11026"/>
                  </a:lnTo>
                  <a:lnTo>
                    <a:pt x="4296" y="11044"/>
                  </a:lnTo>
                  <a:lnTo>
                    <a:pt x="4091" y="11044"/>
                  </a:lnTo>
                  <a:lnTo>
                    <a:pt x="3887" y="11026"/>
                  </a:lnTo>
                  <a:lnTo>
                    <a:pt x="3663" y="10989"/>
                  </a:lnTo>
                  <a:lnTo>
                    <a:pt x="3440" y="10933"/>
                  </a:lnTo>
                  <a:lnTo>
                    <a:pt x="3236" y="10877"/>
                  </a:lnTo>
                  <a:lnTo>
                    <a:pt x="3013" y="10784"/>
                  </a:lnTo>
                  <a:lnTo>
                    <a:pt x="2790" y="10691"/>
                  </a:lnTo>
                  <a:lnTo>
                    <a:pt x="2585" y="10561"/>
                  </a:lnTo>
                  <a:lnTo>
                    <a:pt x="2362" y="10412"/>
                  </a:lnTo>
                  <a:lnTo>
                    <a:pt x="2158" y="10263"/>
                  </a:lnTo>
                  <a:lnTo>
                    <a:pt x="1953" y="10078"/>
                  </a:lnTo>
                  <a:lnTo>
                    <a:pt x="1749" y="9873"/>
                  </a:lnTo>
                  <a:lnTo>
                    <a:pt x="1544" y="9650"/>
                  </a:lnTo>
                  <a:lnTo>
                    <a:pt x="1358" y="9390"/>
                  </a:lnTo>
                  <a:lnTo>
                    <a:pt x="1172" y="9129"/>
                  </a:lnTo>
                  <a:lnTo>
                    <a:pt x="1005" y="8832"/>
                  </a:lnTo>
                  <a:lnTo>
                    <a:pt x="838" y="8497"/>
                  </a:lnTo>
                  <a:lnTo>
                    <a:pt x="670" y="8144"/>
                  </a:lnTo>
                  <a:lnTo>
                    <a:pt x="521" y="7772"/>
                  </a:lnTo>
                  <a:lnTo>
                    <a:pt x="391" y="7363"/>
                  </a:lnTo>
                  <a:lnTo>
                    <a:pt x="391" y="7363"/>
                  </a:lnTo>
                  <a:lnTo>
                    <a:pt x="373" y="7307"/>
                  </a:lnTo>
                  <a:lnTo>
                    <a:pt x="373" y="7307"/>
                  </a:lnTo>
                  <a:lnTo>
                    <a:pt x="261" y="6898"/>
                  </a:lnTo>
                  <a:lnTo>
                    <a:pt x="168" y="6489"/>
                  </a:lnTo>
                  <a:lnTo>
                    <a:pt x="94" y="6099"/>
                  </a:lnTo>
                  <a:lnTo>
                    <a:pt x="38" y="5727"/>
                  </a:lnTo>
                  <a:lnTo>
                    <a:pt x="38" y="5727"/>
                  </a:lnTo>
                  <a:lnTo>
                    <a:pt x="1" y="5355"/>
                  </a:lnTo>
                  <a:lnTo>
                    <a:pt x="1" y="5002"/>
                  </a:lnTo>
                  <a:lnTo>
                    <a:pt x="1" y="4667"/>
                  </a:lnTo>
                  <a:lnTo>
                    <a:pt x="38" y="4351"/>
                  </a:lnTo>
                  <a:lnTo>
                    <a:pt x="75" y="4035"/>
                  </a:lnTo>
                  <a:lnTo>
                    <a:pt x="150" y="3719"/>
                  </a:lnTo>
                  <a:lnTo>
                    <a:pt x="224" y="3440"/>
                  </a:lnTo>
                  <a:lnTo>
                    <a:pt x="317" y="3161"/>
                  </a:lnTo>
                  <a:lnTo>
                    <a:pt x="317" y="3161"/>
                  </a:lnTo>
                  <a:lnTo>
                    <a:pt x="484" y="2771"/>
                  </a:lnTo>
                  <a:lnTo>
                    <a:pt x="689" y="2418"/>
                  </a:lnTo>
                  <a:lnTo>
                    <a:pt x="912" y="2083"/>
                  </a:lnTo>
                  <a:lnTo>
                    <a:pt x="1172" y="1767"/>
                  </a:lnTo>
                  <a:lnTo>
                    <a:pt x="1451" y="1469"/>
                  </a:lnTo>
                  <a:lnTo>
                    <a:pt x="1749" y="1209"/>
                  </a:lnTo>
                  <a:lnTo>
                    <a:pt x="2065" y="986"/>
                  </a:lnTo>
                  <a:lnTo>
                    <a:pt x="2399" y="782"/>
                  </a:lnTo>
                  <a:lnTo>
                    <a:pt x="2771" y="596"/>
                  </a:lnTo>
                  <a:lnTo>
                    <a:pt x="3143" y="428"/>
                  </a:lnTo>
                  <a:lnTo>
                    <a:pt x="3515" y="298"/>
                  </a:lnTo>
                  <a:lnTo>
                    <a:pt x="3905" y="187"/>
                  </a:lnTo>
                  <a:lnTo>
                    <a:pt x="4314" y="94"/>
                  </a:lnTo>
                  <a:lnTo>
                    <a:pt x="4705" y="38"/>
                  </a:lnTo>
                  <a:lnTo>
                    <a:pt x="5114" y="1"/>
                  </a:lnTo>
                  <a:lnTo>
                    <a:pt x="5523" y="1"/>
                  </a:lnTo>
                  <a:lnTo>
                    <a:pt x="5523" y="1"/>
                  </a:lnTo>
                  <a:lnTo>
                    <a:pt x="5950" y="1"/>
                  </a:lnTo>
                  <a:lnTo>
                    <a:pt x="6341" y="38"/>
                  </a:lnTo>
                  <a:lnTo>
                    <a:pt x="6713" y="94"/>
                  </a:lnTo>
                  <a:lnTo>
                    <a:pt x="7029" y="187"/>
                  </a:lnTo>
                  <a:lnTo>
                    <a:pt x="7345" y="280"/>
                  </a:lnTo>
                  <a:lnTo>
                    <a:pt x="7605" y="391"/>
                  </a:lnTo>
                  <a:lnTo>
                    <a:pt x="7865" y="521"/>
                  </a:lnTo>
                  <a:lnTo>
                    <a:pt x="8088" y="670"/>
                  </a:lnTo>
                  <a:lnTo>
                    <a:pt x="8293" y="837"/>
                  </a:lnTo>
                  <a:lnTo>
                    <a:pt x="8460" y="1005"/>
                  </a:lnTo>
                  <a:lnTo>
                    <a:pt x="8628" y="1191"/>
                  </a:lnTo>
                  <a:lnTo>
                    <a:pt x="8758" y="1377"/>
                  </a:lnTo>
                  <a:lnTo>
                    <a:pt x="8869" y="1581"/>
                  </a:lnTo>
                  <a:lnTo>
                    <a:pt x="8981" y="1786"/>
                  </a:lnTo>
                  <a:lnTo>
                    <a:pt x="9055" y="1990"/>
                  </a:lnTo>
                  <a:lnTo>
                    <a:pt x="9129" y="2195"/>
                  </a:lnTo>
                  <a:lnTo>
                    <a:pt x="9185" y="2399"/>
                  </a:lnTo>
                  <a:lnTo>
                    <a:pt x="9241" y="2604"/>
                  </a:lnTo>
                  <a:lnTo>
                    <a:pt x="9297" y="2994"/>
                  </a:lnTo>
                  <a:lnTo>
                    <a:pt x="9315" y="3366"/>
                  </a:lnTo>
                  <a:lnTo>
                    <a:pt x="9297" y="3701"/>
                  </a:lnTo>
                  <a:lnTo>
                    <a:pt x="9278" y="3979"/>
                  </a:lnTo>
                  <a:lnTo>
                    <a:pt x="9260" y="4203"/>
                  </a:lnTo>
                  <a:lnTo>
                    <a:pt x="9222" y="43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29"/>
            <p:cNvSpPr/>
            <p:nvPr/>
          </p:nvSpPr>
          <p:spPr>
            <a:xfrm>
              <a:off x="1637275" y="4006250"/>
              <a:ext cx="35350" cy="40450"/>
            </a:xfrm>
            <a:custGeom>
              <a:rect b="b" l="l" r="r" t="t"/>
              <a:pathLst>
                <a:path extrusionOk="0" h="1618" w="1414">
                  <a:moveTo>
                    <a:pt x="1079" y="0"/>
                  </a:moveTo>
                  <a:lnTo>
                    <a:pt x="949" y="56"/>
                  </a:lnTo>
                  <a:lnTo>
                    <a:pt x="1" y="1227"/>
                  </a:lnTo>
                  <a:lnTo>
                    <a:pt x="280" y="1394"/>
                  </a:lnTo>
                  <a:lnTo>
                    <a:pt x="558" y="1506"/>
                  </a:lnTo>
                  <a:lnTo>
                    <a:pt x="689" y="1562"/>
                  </a:lnTo>
                  <a:lnTo>
                    <a:pt x="837" y="1580"/>
                  </a:lnTo>
                  <a:lnTo>
                    <a:pt x="986" y="1599"/>
                  </a:lnTo>
                  <a:lnTo>
                    <a:pt x="1135" y="1618"/>
                  </a:lnTo>
                  <a:lnTo>
                    <a:pt x="1265" y="1599"/>
                  </a:lnTo>
                  <a:lnTo>
                    <a:pt x="1414" y="1580"/>
                  </a:lnTo>
                  <a:lnTo>
                    <a:pt x="1302" y="1171"/>
                  </a:lnTo>
                  <a:lnTo>
                    <a:pt x="1209" y="762"/>
                  </a:lnTo>
                  <a:lnTo>
                    <a:pt x="1135" y="372"/>
                  </a:lnTo>
                  <a:lnTo>
                    <a:pt x="1079" y="0"/>
                  </a:lnTo>
                  <a:close/>
                </a:path>
              </a:pathLst>
            </a:custGeom>
            <a:solidFill>
              <a:srgbClr val="D0CD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29"/>
            <p:cNvSpPr/>
            <p:nvPr/>
          </p:nvSpPr>
          <p:spPr>
            <a:xfrm>
              <a:off x="1637275" y="4006250"/>
              <a:ext cx="35350" cy="40450"/>
            </a:xfrm>
            <a:custGeom>
              <a:rect b="b" l="l" r="r" t="t"/>
              <a:pathLst>
                <a:path extrusionOk="0" fill="none" h="1618" w="1414">
                  <a:moveTo>
                    <a:pt x="1079" y="0"/>
                  </a:moveTo>
                  <a:lnTo>
                    <a:pt x="949" y="56"/>
                  </a:lnTo>
                  <a:lnTo>
                    <a:pt x="1" y="1227"/>
                  </a:lnTo>
                  <a:lnTo>
                    <a:pt x="1" y="1227"/>
                  </a:lnTo>
                  <a:lnTo>
                    <a:pt x="280" y="1394"/>
                  </a:lnTo>
                  <a:lnTo>
                    <a:pt x="558" y="1506"/>
                  </a:lnTo>
                  <a:lnTo>
                    <a:pt x="689" y="1562"/>
                  </a:lnTo>
                  <a:lnTo>
                    <a:pt x="837" y="1580"/>
                  </a:lnTo>
                  <a:lnTo>
                    <a:pt x="986" y="1599"/>
                  </a:lnTo>
                  <a:lnTo>
                    <a:pt x="1135" y="1618"/>
                  </a:lnTo>
                  <a:lnTo>
                    <a:pt x="1135" y="1618"/>
                  </a:lnTo>
                  <a:lnTo>
                    <a:pt x="1265" y="1599"/>
                  </a:lnTo>
                  <a:lnTo>
                    <a:pt x="1414" y="1580"/>
                  </a:lnTo>
                  <a:lnTo>
                    <a:pt x="1414" y="1580"/>
                  </a:lnTo>
                  <a:lnTo>
                    <a:pt x="1302" y="1171"/>
                  </a:lnTo>
                  <a:lnTo>
                    <a:pt x="1209" y="762"/>
                  </a:lnTo>
                  <a:lnTo>
                    <a:pt x="1135" y="372"/>
                  </a:lnTo>
                  <a:lnTo>
                    <a:pt x="1079" y="0"/>
                  </a:lnTo>
                  <a:lnTo>
                    <a:pt x="10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29"/>
            <p:cNvSpPr/>
            <p:nvPr/>
          </p:nvSpPr>
          <p:spPr>
            <a:xfrm>
              <a:off x="1664250" y="3985325"/>
              <a:ext cx="154800" cy="153875"/>
            </a:xfrm>
            <a:custGeom>
              <a:rect b="b" l="l" r="r" t="t"/>
              <a:pathLst>
                <a:path extrusionOk="0" h="6155" w="6192">
                  <a:moveTo>
                    <a:pt x="6024" y="4109"/>
                  </a:moveTo>
                  <a:lnTo>
                    <a:pt x="5949" y="4128"/>
                  </a:lnTo>
                  <a:lnTo>
                    <a:pt x="5857" y="4184"/>
                  </a:lnTo>
                  <a:lnTo>
                    <a:pt x="5764" y="4295"/>
                  </a:lnTo>
                  <a:lnTo>
                    <a:pt x="5652" y="4462"/>
                  </a:lnTo>
                  <a:lnTo>
                    <a:pt x="5559" y="4574"/>
                  </a:lnTo>
                  <a:lnTo>
                    <a:pt x="5466" y="4667"/>
                  </a:lnTo>
                  <a:lnTo>
                    <a:pt x="5355" y="4741"/>
                  </a:lnTo>
                  <a:lnTo>
                    <a:pt x="5243" y="4816"/>
                  </a:lnTo>
                  <a:lnTo>
                    <a:pt x="5466" y="4927"/>
                  </a:lnTo>
                  <a:lnTo>
                    <a:pt x="6191" y="4723"/>
                  </a:lnTo>
                  <a:lnTo>
                    <a:pt x="6191" y="4481"/>
                  </a:lnTo>
                  <a:lnTo>
                    <a:pt x="6154" y="4277"/>
                  </a:lnTo>
                  <a:lnTo>
                    <a:pt x="6135" y="4202"/>
                  </a:lnTo>
                  <a:lnTo>
                    <a:pt x="6098" y="4146"/>
                  </a:lnTo>
                  <a:lnTo>
                    <a:pt x="6061" y="4128"/>
                  </a:lnTo>
                  <a:lnTo>
                    <a:pt x="6024" y="4109"/>
                  </a:lnTo>
                  <a:close/>
                  <a:moveTo>
                    <a:pt x="1859" y="0"/>
                  </a:moveTo>
                  <a:lnTo>
                    <a:pt x="0" y="837"/>
                  </a:lnTo>
                  <a:lnTo>
                    <a:pt x="56" y="1209"/>
                  </a:lnTo>
                  <a:lnTo>
                    <a:pt x="130" y="1599"/>
                  </a:lnTo>
                  <a:lnTo>
                    <a:pt x="223" y="2008"/>
                  </a:lnTo>
                  <a:lnTo>
                    <a:pt x="335" y="2417"/>
                  </a:lnTo>
                  <a:lnTo>
                    <a:pt x="353" y="2473"/>
                  </a:lnTo>
                  <a:lnTo>
                    <a:pt x="521" y="2975"/>
                  </a:lnTo>
                  <a:lnTo>
                    <a:pt x="707" y="3421"/>
                  </a:lnTo>
                  <a:lnTo>
                    <a:pt x="911" y="3849"/>
                  </a:lnTo>
                  <a:lnTo>
                    <a:pt x="1116" y="4221"/>
                  </a:lnTo>
                  <a:lnTo>
                    <a:pt x="1357" y="4555"/>
                  </a:lnTo>
                  <a:lnTo>
                    <a:pt x="1580" y="4853"/>
                  </a:lnTo>
                  <a:lnTo>
                    <a:pt x="1841" y="5113"/>
                  </a:lnTo>
                  <a:lnTo>
                    <a:pt x="2082" y="5355"/>
                  </a:lnTo>
                  <a:lnTo>
                    <a:pt x="2343" y="5541"/>
                  </a:lnTo>
                  <a:lnTo>
                    <a:pt x="2622" y="5708"/>
                  </a:lnTo>
                  <a:lnTo>
                    <a:pt x="2882" y="5857"/>
                  </a:lnTo>
                  <a:lnTo>
                    <a:pt x="3142" y="5968"/>
                  </a:lnTo>
                  <a:lnTo>
                    <a:pt x="3421" y="6043"/>
                  </a:lnTo>
                  <a:lnTo>
                    <a:pt x="3681" y="6117"/>
                  </a:lnTo>
                  <a:lnTo>
                    <a:pt x="3942" y="6136"/>
                  </a:lnTo>
                  <a:lnTo>
                    <a:pt x="4202" y="6154"/>
                  </a:lnTo>
                  <a:lnTo>
                    <a:pt x="4406" y="6154"/>
                  </a:lnTo>
                  <a:lnTo>
                    <a:pt x="4592" y="6136"/>
                  </a:lnTo>
                  <a:lnTo>
                    <a:pt x="4685" y="5504"/>
                  </a:lnTo>
                  <a:lnTo>
                    <a:pt x="4760" y="4983"/>
                  </a:lnTo>
                  <a:lnTo>
                    <a:pt x="4574" y="5020"/>
                  </a:lnTo>
                  <a:lnTo>
                    <a:pt x="4388" y="5020"/>
                  </a:lnTo>
                  <a:lnTo>
                    <a:pt x="4127" y="5002"/>
                  </a:lnTo>
                  <a:lnTo>
                    <a:pt x="3867" y="4964"/>
                  </a:lnTo>
                  <a:lnTo>
                    <a:pt x="3588" y="4909"/>
                  </a:lnTo>
                  <a:lnTo>
                    <a:pt x="3328" y="4834"/>
                  </a:lnTo>
                  <a:lnTo>
                    <a:pt x="3068" y="4741"/>
                  </a:lnTo>
                  <a:lnTo>
                    <a:pt x="2826" y="4630"/>
                  </a:lnTo>
                  <a:lnTo>
                    <a:pt x="2584" y="4500"/>
                  </a:lnTo>
                  <a:lnTo>
                    <a:pt x="2361" y="4370"/>
                  </a:lnTo>
                  <a:lnTo>
                    <a:pt x="2157" y="4221"/>
                  </a:lnTo>
                  <a:lnTo>
                    <a:pt x="1989" y="4072"/>
                  </a:lnTo>
                  <a:lnTo>
                    <a:pt x="1841" y="3923"/>
                  </a:lnTo>
                  <a:lnTo>
                    <a:pt x="1711" y="3756"/>
                  </a:lnTo>
                  <a:lnTo>
                    <a:pt x="1636" y="3607"/>
                  </a:lnTo>
                  <a:lnTo>
                    <a:pt x="1599" y="3440"/>
                  </a:lnTo>
                  <a:lnTo>
                    <a:pt x="1580" y="3366"/>
                  </a:lnTo>
                  <a:lnTo>
                    <a:pt x="1599" y="3291"/>
                  </a:lnTo>
                  <a:lnTo>
                    <a:pt x="1599" y="3217"/>
                  </a:lnTo>
                  <a:lnTo>
                    <a:pt x="1636" y="3142"/>
                  </a:lnTo>
                  <a:lnTo>
                    <a:pt x="1711" y="2975"/>
                  </a:lnTo>
                  <a:lnTo>
                    <a:pt x="1766" y="2808"/>
                  </a:lnTo>
                  <a:lnTo>
                    <a:pt x="1841" y="2417"/>
                  </a:lnTo>
                  <a:lnTo>
                    <a:pt x="1896" y="2027"/>
                  </a:lnTo>
                  <a:lnTo>
                    <a:pt x="1934" y="1618"/>
                  </a:lnTo>
                  <a:lnTo>
                    <a:pt x="1934" y="1227"/>
                  </a:lnTo>
                  <a:lnTo>
                    <a:pt x="1934" y="874"/>
                  </a:lnTo>
                  <a:lnTo>
                    <a:pt x="1896" y="298"/>
                  </a:lnTo>
                  <a:lnTo>
                    <a:pt x="1896" y="261"/>
                  </a:lnTo>
                  <a:lnTo>
                    <a:pt x="1878" y="224"/>
                  </a:lnTo>
                  <a:lnTo>
                    <a:pt x="1878" y="56"/>
                  </a:lnTo>
                  <a:lnTo>
                    <a:pt x="18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29"/>
            <p:cNvSpPr/>
            <p:nvPr/>
          </p:nvSpPr>
          <p:spPr>
            <a:xfrm>
              <a:off x="1795300" y="4088050"/>
              <a:ext cx="23750" cy="20475"/>
            </a:xfrm>
            <a:custGeom>
              <a:rect b="b" l="l" r="r" t="t"/>
              <a:pathLst>
                <a:path extrusionOk="0" fill="none" h="819" w="950">
                  <a:moveTo>
                    <a:pt x="782" y="0"/>
                  </a:moveTo>
                  <a:lnTo>
                    <a:pt x="782" y="0"/>
                  </a:lnTo>
                  <a:lnTo>
                    <a:pt x="707" y="19"/>
                  </a:lnTo>
                  <a:lnTo>
                    <a:pt x="615" y="75"/>
                  </a:lnTo>
                  <a:lnTo>
                    <a:pt x="522" y="186"/>
                  </a:lnTo>
                  <a:lnTo>
                    <a:pt x="410" y="353"/>
                  </a:lnTo>
                  <a:lnTo>
                    <a:pt x="410" y="353"/>
                  </a:lnTo>
                  <a:lnTo>
                    <a:pt x="317" y="465"/>
                  </a:lnTo>
                  <a:lnTo>
                    <a:pt x="224" y="558"/>
                  </a:lnTo>
                  <a:lnTo>
                    <a:pt x="113" y="632"/>
                  </a:lnTo>
                  <a:lnTo>
                    <a:pt x="1" y="707"/>
                  </a:lnTo>
                  <a:lnTo>
                    <a:pt x="224" y="818"/>
                  </a:lnTo>
                  <a:lnTo>
                    <a:pt x="224" y="818"/>
                  </a:lnTo>
                  <a:lnTo>
                    <a:pt x="224" y="818"/>
                  </a:lnTo>
                  <a:lnTo>
                    <a:pt x="224" y="818"/>
                  </a:lnTo>
                  <a:lnTo>
                    <a:pt x="949" y="614"/>
                  </a:lnTo>
                  <a:lnTo>
                    <a:pt x="949" y="614"/>
                  </a:lnTo>
                  <a:lnTo>
                    <a:pt x="949" y="372"/>
                  </a:lnTo>
                  <a:lnTo>
                    <a:pt x="912" y="168"/>
                  </a:lnTo>
                  <a:lnTo>
                    <a:pt x="893" y="93"/>
                  </a:lnTo>
                  <a:lnTo>
                    <a:pt x="856" y="37"/>
                  </a:lnTo>
                  <a:lnTo>
                    <a:pt x="819" y="19"/>
                  </a:lnTo>
                  <a:lnTo>
                    <a:pt x="78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29"/>
            <p:cNvSpPr/>
            <p:nvPr/>
          </p:nvSpPr>
          <p:spPr>
            <a:xfrm>
              <a:off x="1664250" y="3985325"/>
              <a:ext cx="119000" cy="153875"/>
            </a:xfrm>
            <a:custGeom>
              <a:rect b="b" l="l" r="r" t="t"/>
              <a:pathLst>
                <a:path extrusionOk="0" fill="none" h="6155" w="4760">
                  <a:moveTo>
                    <a:pt x="1859" y="0"/>
                  </a:moveTo>
                  <a:lnTo>
                    <a:pt x="0" y="837"/>
                  </a:lnTo>
                  <a:lnTo>
                    <a:pt x="0" y="837"/>
                  </a:lnTo>
                  <a:lnTo>
                    <a:pt x="0" y="837"/>
                  </a:lnTo>
                  <a:lnTo>
                    <a:pt x="56" y="1209"/>
                  </a:lnTo>
                  <a:lnTo>
                    <a:pt x="130" y="1599"/>
                  </a:lnTo>
                  <a:lnTo>
                    <a:pt x="223" y="2008"/>
                  </a:lnTo>
                  <a:lnTo>
                    <a:pt x="335" y="2417"/>
                  </a:lnTo>
                  <a:lnTo>
                    <a:pt x="335" y="2417"/>
                  </a:lnTo>
                  <a:lnTo>
                    <a:pt x="335" y="2417"/>
                  </a:lnTo>
                  <a:lnTo>
                    <a:pt x="353" y="2473"/>
                  </a:lnTo>
                  <a:lnTo>
                    <a:pt x="353" y="2473"/>
                  </a:lnTo>
                  <a:lnTo>
                    <a:pt x="521" y="2975"/>
                  </a:lnTo>
                  <a:lnTo>
                    <a:pt x="707" y="3421"/>
                  </a:lnTo>
                  <a:lnTo>
                    <a:pt x="911" y="3849"/>
                  </a:lnTo>
                  <a:lnTo>
                    <a:pt x="1116" y="4221"/>
                  </a:lnTo>
                  <a:lnTo>
                    <a:pt x="1357" y="4555"/>
                  </a:lnTo>
                  <a:lnTo>
                    <a:pt x="1580" y="4853"/>
                  </a:lnTo>
                  <a:lnTo>
                    <a:pt x="1841" y="5113"/>
                  </a:lnTo>
                  <a:lnTo>
                    <a:pt x="2082" y="5355"/>
                  </a:lnTo>
                  <a:lnTo>
                    <a:pt x="2343" y="5541"/>
                  </a:lnTo>
                  <a:lnTo>
                    <a:pt x="2622" y="5708"/>
                  </a:lnTo>
                  <a:lnTo>
                    <a:pt x="2882" y="5857"/>
                  </a:lnTo>
                  <a:lnTo>
                    <a:pt x="3142" y="5968"/>
                  </a:lnTo>
                  <a:lnTo>
                    <a:pt x="3421" y="6043"/>
                  </a:lnTo>
                  <a:lnTo>
                    <a:pt x="3681" y="6117"/>
                  </a:lnTo>
                  <a:lnTo>
                    <a:pt x="3942" y="6136"/>
                  </a:lnTo>
                  <a:lnTo>
                    <a:pt x="4202" y="6154"/>
                  </a:lnTo>
                  <a:lnTo>
                    <a:pt x="4202" y="6154"/>
                  </a:lnTo>
                  <a:lnTo>
                    <a:pt x="4406" y="6154"/>
                  </a:lnTo>
                  <a:lnTo>
                    <a:pt x="4592" y="6136"/>
                  </a:lnTo>
                  <a:lnTo>
                    <a:pt x="4592" y="6136"/>
                  </a:lnTo>
                  <a:lnTo>
                    <a:pt x="4685" y="5504"/>
                  </a:lnTo>
                  <a:lnTo>
                    <a:pt x="4760" y="4983"/>
                  </a:lnTo>
                  <a:lnTo>
                    <a:pt x="4760" y="4983"/>
                  </a:lnTo>
                  <a:lnTo>
                    <a:pt x="4574" y="5020"/>
                  </a:lnTo>
                  <a:lnTo>
                    <a:pt x="4388" y="5020"/>
                  </a:lnTo>
                  <a:lnTo>
                    <a:pt x="4388" y="5020"/>
                  </a:lnTo>
                  <a:lnTo>
                    <a:pt x="4127" y="5002"/>
                  </a:lnTo>
                  <a:lnTo>
                    <a:pt x="3867" y="4964"/>
                  </a:lnTo>
                  <a:lnTo>
                    <a:pt x="3588" y="4909"/>
                  </a:lnTo>
                  <a:lnTo>
                    <a:pt x="3328" y="4834"/>
                  </a:lnTo>
                  <a:lnTo>
                    <a:pt x="3068" y="4741"/>
                  </a:lnTo>
                  <a:lnTo>
                    <a:pt x="2826" y="4630"/>
                  </a:lnTo>
                  <a:lnTo>
                    <a:pt x="2584" y="4500"/>
                  </a:lnTo>
                  <a:lnTo>
                    <a:pt x="2361" y="4370"/>
                  </a:lnTo>
                  <a:lnTo>
                    <a:pt x="2157" y="4221"/>
                  </a:lnTo>
                  <a:lnTo>
                    <a:pt x="1989" y="4072"/>
                  </a:lnTo>
                  <a:lnTo>
                    <a:pt x="1841" y="3923"/>
                  </a:lnTo>
                  <a:lnTo>
                    <a:pt x="1711" y="3756"/>
                  </a:lnTo>
                  <a:lnTo>
                    <a:pt x="1636" y="3607"/>
                  </a:lnTo>
                  <a:lnTo>
                    <a:pt x="1599" y="3440"/>
                  </a:lnTo>
                  <a:lnTo>
                    <a:pt x="1580" y="3366"/>
                  </a:lnTo>
                  <a:lnTo>
                    <a:pt x="1599" y="3291"/>
                  </a:lnTo>
                  <a:lnTo>
                    <a:pt x="1599" y="3217"/>
                  </a:lnTo>
                  <a:lnTo>
                    <a:pt x="1636" y="3142"/>
                  </a:lnTo>
                  <a:lnTo>
                    <a:pt x="1636" y="3142"/>
                  </a:lnTo>
                  <a:lnTo>
                    <a:pt x="1711" y="2975"/>
                  </a:lnTo>
                  <a:lnTo>
                    <a:pt x="1766" y="2808"/>
                  </a:lnTo>
                  <a:lnTo>
                    <a:pt x="1841" y="2417"/>
                  </a:lnTo>
                  <a:lnTo>
                    <a:pt x="1896" y="2027"/>
                  </a:lnTo>
                  <a:lnTo>
                    <a:pt x="1934" y="1618"/>
                  </a:lnTo>
                  <a:lnTo>
                    <a:pt x="1934" y="1227"/>
                  </a:lnTo>
                  <a:lnTo>
                    <a:pt x="1934" y="874"/>
                  </a:lnTo>
                  <a:lnTo>
                    <a:pt x="1896" y="298"/>
                  </a:lnTo>
                  <a:lnTo>
                    <a:pt x="1896" y="298"/>
                  </a:lnTo>
                  <a:lnTo>
                    <a:pt x="1896" y="261"/>
                  </a:lnTo>
                  <a:lnTo>
                    <a:pt x="1896" y="261"/>
                  </a:lnTo>
                  <a:lnTo>
                    <a:pt x="1878" y="224"/>
                  </a:lnTo>
                  <a:lnTo>
                    <a:pt x="1878" y="224"/>
                  </a:lnTo>
                  <a:lnTo>
                    <a:pt x="1878" y="56"/>
                  </a:lnTo>
                  <a:lnTo>
                    <a:pt x="1878" y="56"/>
                  </a:lnTo>
                  <a:lnTo>
                    <a:pt x="185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29"/>
            <p:cNvSpPr/>
            <p:nvPr/>
          </p:nvSpPr>
          <p:spPr>
            <a:xfrm>
              <a:off x="1610325" y="3937925"/>
              <a:ext cx="101350" cy="108775"/>
            </a:xfrm>
            <a:custGeom>
              <a:rect b="b" l="l" r="r" t="t"/>
              <a:pathLst>
                <a:path extrusionOk="0" h="4351" w="4054">
                  <a:moveTo>
                    <a:pt x="1674" y="0"/>
                  </a:moveTo>
                  <a:lnTo>
                    <a:pt x="1544" y="19"/>
                  </a:lnTo>
                  <a:lnTo>
                    <a:pt x="1413" y="56"/>
                  </a:lnTo>
                  <a:lnTo>
                    <a:pt x="1283" y="93"/>
                  </a:lnTo>
                  <a:lnTo>
                    <a:pt x="1153" y="149"/>
                  </a:lnTo>
                  <a:lnTo>
                    <a:pt x="1004" y="223"/>
                  </a:lnTo>
                  <a:lnTo>
                    <a:pt x="874" y="335"/>
                  </a:lnTo>
                  <a:lnTo>
                    <a:pt x="744" y="446"/>
                  </a:lnTo>
                  <a:lnTo>
                    <a:pt x="614" y="576"/>
                  </a:lnTo>
                  <a:lnTo>
                    <a:pt x="484" y="725"/>
                  </a:lnTo>
                  <a:lnTo>
                    <a:pt x="354" y="911"/>
                  </a:lnTo>
                  <a:lnTo>
                    <a:pt x="224" y="1134"/>
                  </a:lnTo>
                  <a:lnTo>
                    <a:pt x="131" y="1339"/>
                  </a:lnTo>
                  <a:lnTo>
                    <a:pt x="56" y="1562"/>
                  </a:lnTo>
                  <a:lnTo>
                    <a:pt x="19" y="1785"/>
                  </a:lnTo>
                  <a:lnTo>
                    <a:pt x="0" y="1989"/>
                  </a:lnTo>
                  <a:lnTo>
                    <a:pt x="0" y="2212"/>
                  </a:lnTo>
                  <a:lnTo>
                    <a:pt x="38" y="2417"/>
                  </a:lnTo>
                  <a:lnTo>
                    <a:pt x="93" y="2621"/>
                  </a:lnTo>
                  <a:lnTo>
                    <a:pt x="149" y="2826"/>
                  </a:lnTo>
                  <a:lnTo>
                    <a:pt x="242" y="3012"/>
                  </a:lnTo>
                  <a:lnTo>
                    <a:pt x="354" y="3198"/>
                  </a:lnTo>
                  <a:lnTo>
                    <a:pt x="484" y="3384"/>
                  </a:lnTo>
                  <a:lnTo>
                    <a:pt x="614" y="3551"/>
                  </a:lnTo>
                  <a:lnTo>
                    <a:pt x="763" y="3700"/>
                  </a:lnTo>
                  <a:lnTo>
                    <a:pt x="911" y="3830"/>
                  </a:lnTo>
                  <a:lnTo>
                    <a:pt x="1079" y="3960"/>
                  </a:lnTo>
                  <a:lnTo>
                    <a:pt x="1246" y="4072"/>
                  </a:lnTo>
                  <a:lnTo>
                    <a:pt x="1413" y="4165"/>
                  </a:lnTo>
                  <a:lnTo>
                    <a:pt x="1599" y="4239"/>
                  </a:lnTo>
                  <a:lnTo>
                    <a:pt x="1767" y="4295"/>
                  </a:lnTo>
                  <a:lnTo>
                    <a:pt x="1953" y="4332"/>
                  </a:lnTo>
                  <a:lnTo>
                    <a:pt x="2138" y="4351"/>
                  </a:lnTo>
                  <a:lnTo>
                    <a:pt x="2306" y="4332"/>
                  </a:lnTo>
                  <a:lnTo>
                    <a:pt x="2492" y="4313"/>
                  </a:lnTo>
                  <a:lnTo>
                    <a:pt x="2678" y="4276"/>
                  </a:lnTo>
                  <a:lnTo>
                    <a:pt x="2845" y="4202"/>
                  </a:lnTo>
                  <a:lnTo>
                    <a:pt x="3012" y="4109"/>
                  </a:lnTo>
                  <a:lnTo>
                    <a:pt x="3180" y="3979"/>
                  </a:lnTo>
                  <a:lnTo>
                    <a:pt x="3421" y="3737"/>
                  </a:lnTo>
                  <a:lnTo>
                    <a:pt x="3607" y="3514"/>
                  </a:lnTo>
                  <a:lnTo>
                    <a:pt x="3756" y="3291"/>
                  </a:lnTo>
                  <a:lnTo>
                    <a:pt x="3886" y="3049"/>
                  </a:lnTo>
                  <a:lnTo>
                    <a:pt x="3960" y="2826"/>
                  </a:lnTo>
                  <a:lnTo>
                    <a:pt x="4016" y="2603"/>
                  </a:lnTo>
                  <a:lnTo>
                    <a:pt x="4035" y="2398"/>
                  </a:lnTo>
                  <a:lnTo>
                    <a:pt x="4053" y="2194"/>
                  </a:lnTo>
                  <a:lnTo>
                    <a:pt x="4053" y="2157"/>
                  </a:lnTo>
                  <a:lnTo>
                    <a:pt x="4035" y="2120"/>
                  </a:lnTo>
                  <a:lnTo>
                    <a:pt x="4035" y="1952"/>
                  </a:lnTo>
                  <a:lnTo>
                    <a:pt x="4016" y="1896"/>
                  </a:lnTo>
                  <a:lnTo>
                    <a:pt x="3979" y="1748"/>
                  </a:lnTo>
                  <a:lnTo>
                    <a:pt x="3942" y="1599"/>
                  </a:lnTo>
                  <a:lnTo>
                    <a:pt x="3849" y="1357"/>
                  </a:lnTo>
                  <a:lnTo>
                    <a:pt x="3756" y="1190"/>
                  </a:lnTo>
                  <a:lnTo>
                    <a:pt x="3644" y="1060"/>
                  </a:lnTo>
                  <a:lnTo>
                    <a:pt x="3421" y="837"/>
                  </a:lnTo>
                  <a:lnTo>
                    <a:pt x="3124" y="595"/>
                  </a:lnTo>
                  <a:lnTo>
                    <a:pt x="2808" y="353"/>
                  </a:lnTo>
                  <a:lnTo>
                    <a:pt x="2622" y="260"/>
                  </a:lnTo>
                  <a:lnTo>
                    <a:pt x="2436" y="167"/>
                  </a:lnTo>
                  <a:lnTo>
                    <a:pt x="2194" y="74"/>
                  </a:lnTo>
                  <a:lnTo>
                    <a:pt x="1934" y="19"/>
                  </a:lnTo>
                  <a:lnTo>
                    <a:pt x="1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29"/>
            <p:cNvSpPr/>
            <p:nvPr/>
          </p:nvSpPr>
          <p:spPr>
            <a:xfrm>
              <a:off x="1777175" y="4092225"/>
              <a:ext cx="85550" cy="118550"/>
            </a:xfrm>
            <a:custGeom>
              <a:rect b="b" l="l" r="r" t="t"/>
              <a:pathLst>
                <a:path extrusionOk="0" h="4742" w="3422">
                  <a:moveTo>
                    <a:pt x="3422" y="1"/>
                  </a:moveTo>
                  <a:lnTo>
                    <a:pt x="1972" y="391"/>
                  </a:lnTo>
                  <a:lnTo>
                    <a:pt x="1953" y="391"/>
                  </a:lnTo>
                  <a:lnTo>
                    <a:pt x="949" y="651"/>
                  </a:lnTo>
                  <a:lnTo>
                    <a:pt x="336" y="317"/>
                  </a:lnTo>
                  <a:lnTo>
                    <a:pt x="224" y="912"/>
                  </a:lnTo>
                  <a:lnTo>
                    <a:pt x="112" y="1525"/>
                  </a:lnTo>
                  <a:lnTo>
                    <a:pt x="38" y="2250"/>
                  </a:lnTo>
                  <a:lnTo>
                    <a:pt x="19" y="2603"/>
                  </a:lnTo>
                  <a:lnTo>
                    <a:pt x="1" y="2975"/>
                  </a:lnTo>
                  <a:lnTo>
                    <a:pt x="1" y="3329"/>
                  </a:lnTo>
                  <a:lnTo>
                    <a:pt x="38" y="3663"/>
                  </a:lnTo>
                  <a:lnTo>
                    <a:pt x="94" y="3942"/>
                  </a:lnTo>
                  <a:lnTo>
                    <a:pt x="131" y="4072"/>
                  </a:lnTo>
                  <a:lnTo>
                    <a:pt x="168" y="4184"/>
                  </a:lnTo>
                  <a:lnTo>
                    <a:pt x="224" y="4295"/>
                  </a:lnTo>
                  <a:lnTo>
                    <a:pt x="298" y="4388"/>
                  </a:lnTo>
                  <a:lnTo>
                    <a:pt x="354" y="4444"/>
                  </a:lnTo>
                  <a:lnTo>
                    <a:pt x="447" y="4500"/>
                  </a:lnTo>
                  <a:lnTo>
                    <a:pt x="633" y="4574"/>
                  </a:lnTo>
                  <a:lnTo>
                    <a:pt x="819" y="4649"/>
                  </a:lnTo>
                  <a:lnTo>
                    <a:pt x="1042" y="4686"/>
                  </a:lnTo>
                  <a:lnTo>
                    <a:pt x="1247" y="4723"/>
                  </a:lnTo>
                  <a:lnTo>
                    <a:pt x="1488" y="4742"/>
                  </a:lnTo>
                  <a:lnTo>
                    <a:pt x="1934" y="4742"/>
                  </a:lnTo>
                  <a:lnTo>
                    <a:pt x="2158" y="4704"/>
                  </a:lnTo>
                  <a:lnTo>
                    <a:pt x="2362" y="4667"/>
                  </a:lnTo>
                  <a:lnTo>
                    <a:pt x="2567" y="4593"/>
                  </a:lnTo>
                  <a:lnTo>
                    <a:pt x="2752" y="4518"/>
                  </a:lnTo>
                  <a:lnTo>
                    <a:pt x="2920" y="4425"/>
                  </a:lnTo>
                  <a:lnTo>
                    <a:pt x="3050" y="4314"/>
                  </a:lnTo>
                  <a:lnTo>
                    <a:pt x="3180" y="4165"/>
                  </a:lnTo>
                  <a:lnTo>
                    <a:pt x="3254" y="4016"/>
                  </a:lnTo>
                  <a:lnTo>
                    <a:pt x="3310" y="3849"/>
                  </a:lnTo>
                  <a:lnTo>
                    <a:pt x="3310" y="3830"/>
                  </a:lnTo>
                  <a:lnTo>
                    <a:pt x="3347" y="3514"/>
                  </a:lnTo>
                  <a:lnTo>
                    <a:pt x="3385" y="3105"/>
                  </a:lnTo>
                  <a:lnTo>
                    <a:pt x="3422" y="2176"/>
                  </a:lnTo>
                  <a:lnTo>
                    <a:pt x="3422" y="1228"/>
                  </a:lnTo>
                  <a:lnTo>
                    <a:pt x="3422" y="447"/>
                  </a:lnTo>
                  <a:lnTo>
                    <a:pt x="342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29"/>
            <p:cNvSpPr/>
            <p:nvPr/>
          </p:nvSpPr>
          <p:spPr>
            <a:xfrm>
              <a:off x="1777175" y="4092225"/>
              <a:ext cx="85550" cy="118550"/>
            </a:xfrm>
            <a:custGeom>
              <a:rect b="b" l="l" r="r" t="t"/>
              <a:pathLst>
                <a:path extrusionOk="0" fill="none" h="4742" w="3422">
                  <a:moveTo>
                    <a:pt x="3310" y="3830"/>
                  </a:moveTo>
                  <a:lnTo>
                    <a:pt x="3310" y="3849"/>
                  </a:lnTo>
                  <a:lnTo>
                    <a:pt x="3310" y="3849"/>
                  </a:lnTo>
                  <a:lnTo>
                    <a:pt x="3254" y="4016"/>
                  </a:lnTo>
                  <a:lnTo>
                    <a:pt x="3180" y="4165"/>
                  </a:lnTo>
                  <a:lnTo>
                    <a:pt x="3050" y="4314"/>
                  </a:lnTo>
                  <a:lnTo>
                    <a:pt x="2920" y="4425"/>
                  </a:lnTo>
                  <a:lnTo>
                    <a:pt x="2752" y="4518"/>
                  </a:lnTo>
                  <a:lnTo>
                    <a:pt x="2567" y="4593"/>
                  </a:lnTo>
                  <a:lnTo>
                    <a:pt x="2362" y="4667"/>
                  </a:lnTo>
                  <a:lnTo>
                    <a:pt x="2158" y="4704"/>
                  </a:lnTo>
                  <a:lnTo>
                    <a:pt x="1934" y="4742"/>
                  </a:lnTo>
                  <a:lnTo>
                    <a:pt x="1711" y="4742"/>
                  </a:lnTo>
                  <a:lnTo>
                    <a:pt x="1488" y="4742"/>
                  </a:lnTo>
                  <a:lnTo>
                    <a:pt x="1247" y="4723"/>
                  </a:lnTo>
                  <a:lnTo>
                    <a:pt x="1042" y="4686"/>
                  </a:lnTo>
                  <a:lnTo>
                    <a:pt x="819" y="4649"/>
                  </a:lnTo>
                  <a:lnTo>
                    <a:pt x="633" y="4574"/>
                  </a:lnTo>
                  <a:lnTo>
                    <a:pt x="447" y="4500"/>
                  </a:lnTo>
                  <a:lnTo>
                    <a:pt x="447" y="4500"/>
                  </a:lnTo>
                  <a:lnTo>
                    <a:pt x="354" y="4444"/>
                  </a:lnTo>
                  <a:lnTo>
                    <a:pt x="298" y="4388"/>
                  </a:lnTo>
                  <a:lnTo>
                    <a:pt x="224" y="4295"/>
                  </a:lnTo>
                  <a:lnTo>
                    <a:pt x="168" y="4184"/>
                  </a:lnTo>
                  <a:lnTo>
                    <a:pt x="131" y="4072"/>
                  </a:lnTo>
                  <a:lnTo>
                    <a:pt x="94" y="3942"/>
                  </a:lnTo>
                  <a:lnTo>
                    <a:pt x="38" y="3663"/>
                  </a:lnTo>
                  <a:lnTo>
                    <a:pt x="1" y="3329"/>
                  </a:lnTo>
                  <a:lnTo>
                    <a:pt x="1" y="2975"/>
                  </a:lnTo>
                  <a:lnTo>
                    <a:pt x="19" y="2603"/>
                  </a:lnTo>
                  <a:lnTo>
                    <a:pt x="38" y="2250"/>
                  </a:lnTo>
                  <a:lnTo>
                    <a:pt x="112" y="1525"/>
                  </a:lnTo>
                  <a:lnTo>
                    <a:pt x="224" y="912"/>
                  </a:lnTo>
                  <a:lnTo>
                    <a:pt x="336" y="317"/>
                  </a:lnTo>
                  <a:lnTo>
                    <a:pt x="949" y="651"/>
                  </a:lnTo>
                  <a:lnTo>
                    <a:pt x="1953" y="391"/>
                  </a:lnTo>
                  <a:lnTo>
                    <a:pt x="1972" y="391"/>
                  </a:lnTo>
                  <a:lnTo>
                    <a:pt x="3422" y="1"/>
                  </a:lnTo>
                  <a:lnTo>
                    <a:pt x="3422" y="1"/>
                  </a:lnTo>
                  <a:lnTo>
                    <a:pt x="3422" y="447"/>
                  </a:lnTo>
                  <a:lnTo>
                    <a:pt x="3422" y="447"/>
                  </a:lnTo>
                  <a:lnTo>
                    <a:pt x="3422" y="1228"/>
                  </a:lnTo>
                  <a:lnTo>
                    <a:pt x="3422" y="2176"/>
                  </a:lnTo>
                  <a:lnTo>
                    <a:pt x="3385" y="3105"/>
                  </a:lnTo>
                  <a:lnTo>
                    <a:pt x="3347" y="3514"/>
                  </a:lnTo>
                  <a:lnTo>
                    <a:pt x="3310" y="38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29"/>
            <p:cNvSpPr/>
            <p:nvPr/>
          </p:nvSpPr>
          <p:spPr>
            <a:xfrm>
              <a:off x="1825050" y="4101975"/>
              <a:ext cx="975" cy="500"/>
            </a:xfrm>
            <a:custGeom>
              <a:rect b="b" l="l" r="r" t="t"/>
              <a:pathLst>
                <a:path extrusionOk="0" h="20" w="39">
                  <a:moveTo>
                    <a:pt x="1" y="1"/>
                  </a:moveTo>
                  <a:lnTo>
                    <a:pt x="1" y="20"/>
                  </a:lnTo>
                  <a:lnTo>
                    <a:pt x="38" y="1"/>
                  </a:lnTo>
                  <a:close/>
                </a:path>
              </a:pathLst>
            </a:custGeom>
            <a:solidFill>
              <a:srgbClr val="DCDA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29"/>
            <p:cNvSpPr/>
            <p:nvPr/>
          </p:nvSpPr>
          <p:spPr>
            <a:xfrm>
              <a:off x="1825050" y="4101975"/>
              <a:ext cx="1425" cy="500"/>
            </a:xfrm>
            <a:custGeom>
              <a:rect b="b" l="l" r="r" t="t"/>
              <a:pathLst>
                <a:path extrusionOk="0" fill="none" h="20" w="57">
                  <a:moveTo>
                    <a:pt x="57" y="1"/>
                  </a:moveTo>
                  <a:lnTo>
                    <a:pt x="57" y="1"/>
                  </a:lnTo>
                  <a:lnTo>
                    <a:pt x="38" y="1"/>
                  </a:lnTo>
                  <a:lnTo>
                    <a:pt x="38" y="1"/>
                  </a:lnTo>
                  <a:lnTo>
                    <a:pt x="1" y="1"/>
                  </a:lnTo>
                  <a:lnTo>
                    <a:pt x="1" y="1"/>
                  </a:lnTo>
                  <a:lnTo>
                    <a:pt x="1" y="20"/>
                  </a:lnTo>
                  <a:lnTo>
                    <a:pt x="38" y="1"/>
                  </a:lnTo>
                  <a:lnTo>
                    <a:pt x="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29"/>
            <p:cNvSpPr/>
            <p:nvPr/>
          </p:nvSpPr>
          <p:spPr>
            <a:xfrm>
              <a:off x="1819025" y="4101975"/>
              <a:ext cx="6050" cy="1900"/>
            </a:xfrm>
            <a:custGeom>
              <a:rect b="b" l="l" r="r" t="t"/>
              <a:pathLst>
                <a:path extrusionOk="0" h="76" w="242">
                  <a:moveTo>
                    <a:pt x="223" y="1"/>
                  </a:moveTo>
                  <a:lnTo>
                    <a:pt x="0" y="57"/>
                  </a:lnTo>
                  <a:lnTo>
                    <a:pt x="0" y="75"/>
                  </a:lnTo>
                  <a:lnTo>
                    <a:pt x="242" y="20"/>
                  </a:lnTo>
                  <a:lnTo>
                    <a:pt x="242" y="1"/>
                  </a:lnTo>
                  <a:close/>
                </a:path>
              </a:pathLst>
            </a:custGeom>
            <a:solidFill>
              <a:srgbClr val="000E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29"/>
            <p:cNvSpPr/>
            <p:nvPr/>
          </p:nvSpPr>
          <p:spPr>
            <a:xfrm>
              <a:off x="1819025" y="4101975"/>
              <a:ext cx="6050" cy="1900"/>
            </a:xfrm>
            <a:custGeom>
              <a:rect b="b" l="l" r="r" t="t"/>
              <a:pathLst>
                <a:path extrusionOk="0" fill="none" h="76" w="242">
                  <a:moveTo>
                    <a:pt x="242" y="1"/>
                  </a:moveTo>
                  <a:lnTo>
                    <a:pt x="242" y="1"/>
                  </a:lnTo>
                  <a:lnTo>
                    <a:pt x="223" y="1"/>
                  </a:lnTo>
                  <a:lnTo>
                    <a:pt x="223" y="1"/>
                  </a:lnTo>
                  <a:lnTo>
                    <a:pt x="0" y="57"/>
                  </a:lnTo>
                  <a:lnTo>
                    <a:pt x="0" y="57"/>
                  </a:lnTo>
                  <a:lnTo>
                    <a:pt x="0" y="75"/>
                  </a:lnTo>
                  <a:lnTo>
                    <a:pt x="242" y="20"/>
                  </a:lnTo>
                  <a:lnTo>
                    <a:pt x="242" y="20"/>
                  </a:lnTo>
                  <a:lnTo>
                    <a:pt x="24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29"/>
            <p:cNvSpPr/>
            <p:nvPr/>
          </p:nvSpPr>
          <p:spPr>
            <a:xfrm>
              <a:off x="1800900" y="4103375"/>
              <a:ext cx="18150" cy="5150"/>
            </a:xfrm>
            <a:custGeom>
              <a:rect b="b" l="l" r="r" t="t"/>
              <a:pathLst>
                <a:path extrusionOk="0" h="206" w="726">
                  <a:moveTo>
                    <a:pt x="725" y="1"/>
                  </a:moveTo>
                  <a:lnTo>
                    <a:pt x="0" y="205"/>
                  </a:lnTo>
                  <a:lnTo>
                    <a:pt x="0" y="205"/>
                  </a:lnTo>
                  <a:lnTo>
                    <a:pt x="725" y="19"/>
                  </a:lnTo>
                  <a:lnTo>
                    <a:pt x="725" y="1"/>
                  </a:lnTo>
                  <a:close/>
                </a:path>
              </a:pathLst>
            </a:custGeom>
            <a:solidFill>
              <a:srgbClr val="000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29"/>
            <p:cNvSpPr/>
            <p:nvPr/>
          </p:nvSpPr>
          <p:spPr>
            <a:xfrm>
              <a:off x="1800900" y="4103375"/>
              <a:ext cx="18150" cy="5150"/>
            </a:xfrm>
            <a:custGeom>
              <a:rect b="b" l="l" r="r" t="t"/>
              <a:pathLst>
                <a:path extrusionOk="0" fill="none" h="206" w="726">
                  <a:moveTo>
                    <a:pt x="725" y="1"/>
                  </a:moveTo>
                  <a:lnTo>
                    <a:pt x="725" y="1"/>
                  </a:lnTo>
                  <a:lnTo>
                    <a:pt x="0" y="205"/>
                  </a:lnTo>
                  <a:lnTo>
                    <a:pt x="0" y="205"/>
                  </a:lnTo>
                  <a:lnTo>
                    <a:pt x="0" y="205"/>
                  </a:lnTo>
                  <a:lnTo>
                    <a:pt x="725" y="19"/>
                  </a:lnTo>
                  <a:lnTo>
                    <a:pt x="725" y="19"/>
                  </a:lnTo>
                  <a:lnTo>
                    <a:pt x="72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29"/>
            <p:cNvSpPr/>
            <p:nvPr/>
          </p:nvSpPr>
          <p:spPr>
            <a:xfrm>
              <a:off x="1800900" y="4100125"/>
              <a:ext cx="61825" cy="88350"/>
            </a:xfrm>
            <a:custGeom>
              <a:rect b="b" l="l" r="r" t="t"/>
              <a:pathLst>
                <a:path extrusionOk="0" h="3534" w="2473">
                  <a:moveTo>
                    <a:pt x="1766" y="1"/>
                  </a:moveTo>
                  <a:lnTo>
                    <a:pt x="1748" y="19"/>
                  </a:lnTo>
                  <a:lnTo>
                    <a:pt x="1432" y="38"/>
                  </a:lnTo>
                  <a:lnTo>
                    <a:pt x="1023" y="75"/>
                  </a:lnTo>
                  <a:lnTo>
                    <a:pt x="1004" y="75"/>
                  </a:lnTo>
                  <a:lnTo>
                    <a:pt x="967" y="94"/>
                  </a:lnTo>
                  <a:lnTo>
                    <a:pt x="725" y="149"/>
                  </a:lnTo>
                  <a:lnTo>
                    <a:pt x="0" y="335"/>
                  </a:lnTo>
                  <a:lnTo>
                    <a:pt x="56" y="596"/>
                  </a:lnTo>
                  <a:lnTo>
                    <a:pt x="112" y="856"/>
                  </a:lnTo>
                  <a:lnTo>
                    <a:pt x="205" y="1153"/>
                  </a:lnTo>
                  <a:lnTo>
                    <a:pt x="353" y="1507"/>
                  </a:lnTo>
                  <a:lnTo>
                    <a:pt x="521" y="1860"/>
                  </a:lnTo>
                  <a:lnTo>
                    <a:pt x="632" y="2027"/>
                  </a:lnTo>
                  <a:lnTo>
                    <a:pt x="744" y="2213"/>
                  </a:lnTo>
                  <a:lnTo>
                    <a:pt x="892" y="2380"/>
                  </a:lnTo>
                  <a:lnTo>
                    <a:pt x="1023" y="2548"/>
                  </a:lnTo>
                  <a:lnTo>
                    <a:pt x="1357" y="2864"/>
                  </a:lnTo>
                  <a:lnTo>
                    <a:pt x="1711" y="3161"/>
                  </a:lnTo>
                  <a:lnTo>
                    <a:pt x="1878" y="3273"/>
                  </a:lnTo>
                  <a:lnTo>
                    <a:pt x="2045" y="3384"/>
                  </a:lnTo>
                  <a:lnTo>
                    <a:pt x="2194" y="3477"/>
                  </a:lnTo>
                  <a:lnTo>
                    <a:pt x="2361" y="3533"/>
                  </a:lnTo>
                  <a:lnTo>
                    <a:pt x="2361" y="3514"/>
                  </a:lnTo>
                  <a:lnTo>
                    <a:pt x="2398" y="3273"/>
                  </a:lnTo>
                  <a:lnTo>
                    <a:pt x="2417" y="2975"/>
                  </a:lnTo>
                  <a:lnTo>
                    <a:pt x="2454" y="2287"/>
                  </a:lnTo>
                  <a:lnTo>
                    <a:pt x="2473" y="1525"/>
                  </a:lnTo>
                  <a:lnTo>
                    <a:pt x="2473" y="800"/>
                  </a:lnTo>
                  <a:lnTo>
                    <a:pt x="2473" y="131"/>
                  </a:lnTo>
                  <a:lnTo>
                    <a:pt x="2064" y="38"/>
                  </a:lnTo>
                  <a:lnTo>
                    <a:pt x="1766"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29"/>
            <p:cNvSpPr/>
            <p:nvPr/>
          </p:nvSpPr>
          <p:spPr>
            <a:xfrm>
              <a:off x="1800900" y="4100125"/>
              <a:ext cx="61825" cy="88350"/>
            </a:xfrm>
            <a:custGeom>
              <a:rect b="b" l="l" r="r" t="t"/>
              <a:pathLst>
                <a:path extrusionOk="0" fill="none" h="3534" w="2473">
                  <a:moveTo>
                    <a:pt x="1766" y="1"/>
                  </a:moveTo>
                  <a:lnTo>
                    <a:pt x="1766" y="1"/>
                  </a:lnTo>
                  <a:lnTo>
                    <a:pt x="1748" y="19"/>
                  </a:lnTo>
                  <a:lnTo>
                    <a:pt x="1748" y="19"/>
                  </a:lnTo>
                  <a:lnTo>
                    <a:pt x="1432" y="38"/>
                  </a:lnTo>
                  <a:lnTo>
                    <a:pt x="1023" y="75"/>
                  </a:lnTo>
                  <a:lnTo>
                    <a:pt x="1023" y="75"/>
                  </a:lnTo>
                  <a:lnTo>
                    <a:pt x="1004" y="75"/>
                  </a:lnTo>
                  <a:lnTo>
                    <a:pt x="967" y="94"/>
                  </a:lnTo>
                  <a:lnTo>
                    <a:pt x="725" y="149"/>
                  </a:lnTo>
                  <a:lnTo>
                    <a:pt x="0" y="335"/>
                  </a:lnTo>
                  <a:lnTo>
                    <a:pt x="0" y="335"/>
                  </a:lnTo>
                  <a:lnTo>
                    <a:pt x="56" y="596"/>
                  </a:lnTo>
                  <a:lnTo>
                    <a:pt x="112" y="856"/>
                  </a:lnTo>
                  <a:lnTo>
                    <a:pt x="205" y="1153"/>
                  </a:lnTo>
                  <a:lnTo>
                    <a:pt x="353" y="1507"/>
                  </a:lnTo>
                  <a:lnTo>
                    <a:pt x="521" y="1860"/>
                  </a:lnTo>
                  <a:lnTo>
                    <a:pt x="632" y="2027"/>
                  </a:lnTo>
                  <a:lnTo>
                    <a:pt x="744" y="2213"/>
                  </a:lnTo>
                  <a:lnTo>
                    <a:pt x="892" y="2380"/>
                  </a:lnTo>
                  <a:lnTo>
                    <a:pt x="1023" y="2548"/>
                  </a:lnTo>
                  <a:lnTo>
                    <a:pt x="1023" y="2548"/>
                  </a:lnTo>
                  <a:lnTo>
                    <a:pt x="1357" y="2864"/>
                  </a:lnTo>
                  <a:lnTo>
                    <a:pt x="1711" y="3161"/>
                  </a:lnTo>
                  <a:lnTo>
                    <a:pt x="1878" y="3273"/>
                  </a:lnTo>
                  <a:lnTo>
                    <a:pt x="2045" y="3384"/>
                  </a:lnTo>
                  <a:lnTo>
                    <a:pt x="2194" y="3477"/>
                  </a:lnTo>
                  <a:lnTo>
                    <a:pt x="2361" y="3533"/>
                  </a:lnTo>
                  <a:lnTo>
                    <a:pt x="2361" y="3514"/>
                  </a:lnTo>
                  <a:lnTo>
                    <a:pt x="2361" y="3514"/>
                  </a:lnTo>
                  <a:lnTo>
                    <a:pt x="2398" y="3273"/>
                  </a:lnTo>
                  <a:lnTo>
                    <a:pt x="2417" y="2975"/>
                  </a:lnTo>
                  <a:lnTo>
                    <a:pt x="2454" y="2287"/>
                  </a:lnTo>
                  <a:lnTo>
                    <a:pt x="2473" y="1525"/>
                  </a:lnTo>
                  <a:lnTo>
                    <a:pt x="2473" y="800"/>
                  </a:lnTo>
                  <a:lnTo>
                    <a:pt x="2473" y="800"/>
                  </a:lnTo>
                  <a:lnTo>
                    <a:pt x="2473" y="131"/>
                  </a:lnTo>
                  <a:lnTo>
                    <a:pt x="2473" y="131"/>
                  </a:lnTo>
                  <a:lnTo>
                    <a:pt x="2473" y="131"/>
                  </a:lnTo>
                  <a:lnTo>
                    <a:pt x="2064" y="38"/>
                  </a:lnTo>
                  <a:lnTo>
                    <a:pt x="176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29"/>
            <p:cNvSpPr/>
            <p:nvPr/>
          </p:nvSpPr>
          <p:spPr>
            <a:xfrm>
              <a:off x="1751150" y="3946275"/>
              <a:ext cx="149225" cy="202225"/>
            </a:xfrm>
            <a:custGeom>
              <a:rect b="b" l="l" r="r" t="t"/>
              <a:pathLst>
                <a:path extrusionOk="0" h="8089" w="5969">
                  <a:moveTo>
                    <a:pt x="5281" y="1"/>
                  </a:moveTo>
                  <a:lnTo>
                    <a:pt x="5206" y="187"/>
                  </a:lnTo>
                  <a:lnTo>
                    <a:pt x="5114" y="354"/>
                  </a:lnTo>
                  <a:lnTo>
                    <a:pt x="4983" y="577"/>
                  </a:lnTo>
                  <a:lnTo>
                    <a:pt x="4816" y="800"/>
                  </a:lnTo>
                  <a:lnTo>
                    <a:pt x="4630" y="1023"/>
                  </a:lnTo>
                  <a:lnTo>
                    <a:pt x="4500" y="1116"/>
                  </a:lnTo>
                  <a:lnTo>
                    <a:pt x="4388" y="1209"/>
                  </a:lnTo>
                  <a:lnTo>
                    <a:pt x="4258" y="1284"/>
                  </a:lnTo>
                  <a:lnTo>
                    <a:pt x="4110" y="1339"/>
                  </a:lnTo>
                  <a:lnTo>
                    <a:pt x="3329" y="1618"/>
                  </a:lnTo>
                  <a:lnTo>
                    <a:pt x="2994" y="1748"/>
                  </a:lnTo>
                  <a:lnTo>
                    <a:pt x="2715" y="1897"/>
                  </a:lnTo>
                  <a:lnTo>
                    <a:pt x="2455" y="2046"/>
                  </a:lnTo>
                  <a:lnTo>
                    <a:pt x="2362" y="2120"/>
                  </a:lnTo>
                  <a:lnTo>
                    <a:pt x="2250" y="2213"/>
                  </a:lnTo>
                  <a:lnTo>
                    <a:pt x="2176" y="2306"/>
                  </a:lnTo>
                  <a:lnTo>
                    <a:pt x="2083" y="2418"/>
                  </a:lnTo>
                  <a:lnTo>
                    <a:pt x="2027" y="2529"/>
                  </a:lnTo>
                  <a:lnTo>
                    <a:pt x="1953" y="2659"/>
                  </a:lnTo>
                  <a:lnTo>
                    <a:pt x="1897" y="2808"/>
                  </a:lnTo>
                  <a:lnTo>
                    <a:pt x="1879" y="2864"/>
                  </a:lnTo>
                  <a:lnTo>
                    <a:pt x="1767" y="3161"/>
                  </a:lnTo>
                  <a:lnTo>
                    <a:pt x="1674" y="3459"/>
                  </a:lnTo>
                  <a:lnTo>
                    <a:pt x="1618" y="3738"/>
                  </a:lnTo>
                  <a:lnTo>
                    <a:pt x="1600" y="3886"/>
                  </a:lnTo>
                  <a:lnTo>
                    <a:pt x="1600" y="4035"/>
                  </a:lnTo>
                  <a:lnTo>
                    <a:pt x="1618" y="4295"/>
                  </a:lnTo>
                  <a:lnTo>
                    <a:pt x="1655" y="4556"/>
                  </a:lnTo>
                  <a:lnTo>
                    <a:pt x="1748" y="4983"/>
                  </a:lnTo>
                  <a:lnTo>
                    <a:pt x="1841" y="5299"/>
                  </a:lnTo>
                  <a:lnTo>
                    <a:pt x="1879" y="5430"/>
                  </a:lnTo>
                  <a:lnTo>
                    <a:pt x="1804" y="5355"/>
                  </a:lnTo>
                  <a:lnTo>
                    <a:pt x="1730" y="5244"/>
                  </a:lnTo>
                  <a:lnTo>
                    <a:pt x="1655" y="5095"/>
                  </a:lnTo>
                  <a:lnTo>
                    <a:pt x="1544" y="4853"/>
                  </a:lnTo>
                  <a:lnTo>
                    <a:pt x="1451" y="4537"/>
                  </a:lnTo>
                  <a:lnTo>
                    <a:pt x="1358" y="4147"/>
                  </a:lnTo>
                  <a:lnTo>
                    <a:pt x="1284" y="3645"/>
                  </a:lnTo>
                  <a:lnTo>
                    <a:pt x="1265" y="3645"/>
                  </a:lnTo>
                  <a:lnTo>
                    <a:pt x="1265" y="3589"/>
                  </a:lnTo>
                  <a:lnTo>
                    <a:pt x="1265" y="3570"/>
                  </a:lnTo>
                  <a:lnTo>
                    <a:pt x="1265" y="3477"/>
                  </a:lnTo>
                  <a:lnTo>
                    <a:pt x="1246" y="3422"/>
                  </a:lnTo>
                  <a:lnTo>
                    <a:pt x="1209" y="3217"/>
                  </a:lnTo>
                  <a:lnTo>
                    <a:pt x="1153" y="3013"/>
                  </a:lnTo>
                  <a:lnTo>
                    <a:pt x="1060" y="2827"/>
                  </a:lnTo>
                  <a:lnTo>
                    <a:pt x="1005" y="2734"/>
                  </a:lnTo>
                  <a:lnTo>
                    <a:pt x="949" y="2659"/>
                  </a:lnTo>
                  <a:lnTo>
                    <a:pt x="875" y="2604"/>
                  </a:lnTo>
                  <a:lnTo>
                    <a:pt x="800" y="2548"/>
                  </a:lnTo>
                  <a:lnTo>
                    <a:pt x="726" y="2529"/>
                  </a:lnTo>
                  <a:lnTo>
                    <a:pt x="651" y="2511"/>
                  </a:lnTo>
                  <a:lnTo>
                    <a:pt x="559" y="2529"/>
                  </a:lnTo>
                  <a:lnTo>
                    <a:pt x="466" y="2566"/>
                  </a:lnTo>
                  <a:lnTo>
                    <a:pt x="354" y="2641"/>
                  </a:lnTo>
                  <a:lnTo>
                    <a:pt x="261" y="2734"/>
                  </a:lnTo>
                  <a:lnTo>
                    <a:pt x="187" y="2808"/>
                  </a:lnTo>
                  <a:lnTo>
                    <a:pt x="131" y="2901"/>
                  </a:lnTo>
                  <a:lnTo>
                    <a:pt x="94" y="2994"/>
                  </a:lnTo>
                  <a:lnTo>
                    <a:pt x="57" y="3124"/>
                  </a:lnTo>
                  <a:lnTo>
                    <a:pt x="19" y="3384"/>
                  </a:lnTo>
                  <a:lnTo>
                    <a:pt x="1" y="3682"/>
                  </a:lnTo>
                  <a:lnTo>
                    <a:pt x="19" y="3998"/>
                  </a:lnTo>
                  <a:lnTo>
                    <a:pt x="75" y="4333"/>
                  </a:lnTo>
                  <a:lnTo>
                    <a:pt x="149" y="4667"/>
                  </a:lnTo>
                  <a:lnTo>
                    <a:pt x="261" y="5002"/>
                  </a:lnTo>
                  <a:lnTo>
                    <a:pt x="391" y="5318"/>
                  </a:lnTo>
                  <a:lnTo>
                    <a:pt x="540" y="5634"/>
                  </a:lnTo>
                  <a:lnTo>
                    <a:pt x="726" y="5913"/>
                  </a:lnTo>
                  <a:lnTo>
                    <a:pt x="912" y="6136"/>
                  </a:lnTo>
                  <a:lnTo>
                    <a:pt x="1023" y="6248"/>
                  </a:lnTo>
                  <a:lnTo>
                    <a:pt x="1135" y="6341"/>
                  </a:lnTo>
                  <a:lnTo>
                    <a:pt x="1246" y="6415"/>
                  </a:lnTo>
                  <a:lnTo>
                    <a:pt x="1358" y="6471"/>
                  </a:lnTo>
                  <a:lnTo>
                    <a:pt x="1488" y="6508"/>
                  </a:lnTo>
                  <a:lnTo>
                    <a:pt x="1618" y="6526"/>
                  </a:lnTo>
                  <a:lnTo>
                    <a:pt x="1748" y="6545"/>
                  </a:lnTo>
                  <a:lnTo>
                    <a:pt x="1879" y="6526"/>
                  </a:lnTo>
                  <a:lnTo>
                    <a:pt x="2009" y="6787"/>
                  </a:lnTo>
                  <a:lnTo>
                    <a:pt x="2120" y="7010"/>
                  </a:lnTo>
                  <a:lnTo>
                    <a:pt x="2250" y="7214"/>
                  </a:lnTo>
                  <a:lnTo>
                    <a:pt x="2362" y="7382"/>
                  </a:lnTo>
                  <a:lnTo>
                    <a:pt x="2492" y="7530"/>
                  </a:lnTo>
                  <a:lnTo>
                    <a:pt x="2622" y="7661"/>
                  </a:lnTo>
                  <a:lnTo>
                    <a:pt x="2752" y="7754"/>
                  </a:lnTo>
                  <a:lnTo>
                    <a:pt x="2882" y="7846"/>
                  </a:lnTo>
                  <a:lnTo>
                    <a:pt x="2994" y="7921"/>
                  </a:lnTo>
                  <a:lnTo>
                    <a:pt x="3124" y="7977"/>
                  </a:lnTo>
                  <a:lnTo>
                    <a:pt x="3273" y="8014"/>
                  </a:lnTo>
                  <a:lnTo>
                    <a:pt x="3403" y="8032"/>
                  </a:lnTo>
                  <a:lnTo>
                    <a:pt x="3663" y="8070"/>
                  </a:lnTo>
                  <a:lnTo>
                    <a:pt x="3942" y="8088"/>
                  </a:lnTo>
                  <a:lnTo>
                    <a:pt x="4110" y="8070"/>
                  </a:lnTo>
                  <a:lnTo>
                    <a:pt x="4277" y="8032"/>
                  </a:lnTo>
                  <a:lnTo>
                    <a:pt x="4444" y="7977"/>
                  </a:lnTo>
                  <a:lnTo>
                    <a:pt x="4612" y="7884"/>
                  </a:lnTo>
                  <a:lnTo>
                    <a:pt x="4779" y="7754"/>
                  </a:lnTo>
                  <a:lnTo>
                    <a:pt x="4946" y="7586"/>
                  </a:lnTo>
                  <a:lnTo>
                    <a:pt x="5114" y="7382"/>
                  </a:lnTo>
                  <a:lnTo>
                    <a:pt x="5281" y="7121"/>
                  </a:lnTo>
                  <a:lnTo>
                    <a:pt x="5504" y="6712"/>
                  </a:lnTo>
                  <a:lnTo>
                    <a:pt x="5671" y="6359"/>
                  </a:lnTo>
                  <a:lnTo>
                    <a:pt x="5783" y="6043"/>
                  </a:lnTo>
                  <a:lnTo>
                    <a:pt x="5857" y="5746"/>
                  </a:lnTo>
                  <a:lnTo>
                    <a:pt x="5894" y="5504"/>
                  </a:lnTo>
                  <a:lnTo>
                    <a:pt x="5894" y="5281"/>
                  </a:lnTo>
                  <a:lnTo>
                    <a:pt x="5876" y="5058"/>
                  </a:lnTo>
                  <a:lnTo>
                    <a:pt x="5839" y="4872"/>
                  </a:lnTo>
                  <a:lnTo>
                    <a:pt x="5746" y="4500"/>
                  </a:lnTo>
                  <a:lnTo>
                    <a:pt x="5690" y="4314"/>
                  </a:lnTo>
                  <a:lnTo>
                    <a:pt x="5671" y="4128"/>
                  </a:lnTo>
                  <a:lnTo>
                    <a:pt x="5653" y="3924"/>
                  </a:lnTo>
                  <a:lnTo>
                    <a:pt x="5671" y="3700"/>
                  </a:lnTo>
                  <a:lnTo>
                    <a:pt x="5727" y="3459"/>
                  </a:lnTo>
                  <a:lnTo>
                    <a:pt x="5820" y="3198"/>
                  </a:lnTo>
                  <a:lnTo>
                    <a:pt x="5894" y="3031"/>
                  </a:lnTo>
                  <a:lnTo>
                    <a:pt x="5932" y="2845"/>
                  </a:lnTo>
                  <a:lnTo>
                    <a:pt x="5950" y="2659"/>
                  </a:lnTo>
                  <a:lnTo>
                    <a:pt x="5969" y="2455"/>
                  </a:lnTo>
                  <a:lnTo>
                    <a:pt x="5950" y="2269"/>
                  </a:lnTo>
                  <a:lnTo>
                    <a:pt x="5932" y="2064"/>
                  </a:lnTo>
                  <a:lnTo>
                    <a:pt x="5857" y="1637"/>
                  </a:lnTo>
                  <a:lnTo>
                    <a:pt x="5746" y="1209"/>
                  </a:lnTo>
                  <a:lnTo>
                    <a:pt x="5615" y="800"/>
                  </a:lnTo>
                  <a:lnTo>
                    <a:pt x="5448" y="391"/>
                  </a:lnTo>
                  <a:lnTo>
                    <a:pt x="528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29"/>
            <p:cNvSpPr/>
            <p:nvPr/>
          </p:nvSpPr>
          <p:spPr>
            <a:xfrm>
              <a:off x="5253875" y="4780125"/>
              <a:ext cx="1110875" cy="321675"/>
            </a:xfrm>
            <a:custGeom>
              <a:rect b="b" l="l" r="r" t="t"/>
              <a:pathLst>
                <a:path extrusionOk="0" h="12867" w="44435">
                  <a:moveTo>
                    <a:pt x="0" y="1"/>
                  </a:moveTo>
                  <a:lnTo>
                    <a:pt x="1116" y="261"/>
                  </a:lnTo>
                  <a:lnTo>
                    <a:pt x="1822" y="447"/>
                  </a:lnTo>
                  <a:lnTo>
                    <a:pt x="2622" y="651"/>
                  </a:lnTo>
                  <a:lnTo>
                    <a:pt x="3477" y="874"/>
                  </a:lnTo>
                  <a:lnTo>
                    <a:pt x="4388" y="1153"/>
                  </a:lnTo>
                  <a:lnTo>
                    <a:pt x="5336" y="1451"/>
                  </a:lnTo>
                  <a:lnTo>
                    <a:pt x="6303" y="1767"/>
                  </a:lnTo>
                  <a:lnTo>
                    <a:pt x="7288" y="2120"/>
                  </a:lnTo>
                  <a:lnTo>
                    <a:pt x="8274" y="2511"/>
                  </a:lnTo>
                  <a:lnTo>
                    <a:pt x="9240" y="2938"/>
                  </a:lnTo>
                  <a:lnTo>
                    <a:pt x="10189" y="3384"/>
                  </a:lnTo>
                  <a:lnTo>
                    <a:pt x="10653" y="3626"/>
                  </a:lnTo>
                  <a:lnTo>
                    <a:pt x="11100" y="3868"/>
                  </a:lnTo>
                  <a:lnTo>
                    <a:pt x="11527" y="4128"/>
                  </a:lnTo>
                  <a:lnTo>
                    <a:pt x="11955" y="4388"/>
                  </a:lnTo>
                  <a:lnTo>
                    <a:pt x="12345" y="4649"/>
                  </a:lnTo>
                  <a:lnTo>
                    <a:pt x="12736" y="4928"/>
                  </a:lnTo>
                  <a:lnTo>
                    <a:pt x="13089" y="5206"/>
                  </a:lnTo>
                  <a:lnTo>
                    <a:pt x="13442" y="5504"/>
                  </a:lnTo>
                  <a:lnTo>
                    <a:pt x="13814" y="5820"/>
                  </a:lnTo>
                  <a:lnTo>
                    <a:pt x="14260" y="6136"/>
                  </a:lnTo>
                  <a:lnTo>
                    <a:pt x="14744" y="6471"/>
                  </a:lnTo>
                  <a:lnTo>
                    <a:pt x="15283" y="6805"/>
                  </a:lnTo>
                  <a:lnTo>
                    <a:pt x="15859" y="7121"/>
                  </a:lnTo>
                  <a:lnTo>
                    <a:pt x="16473" y="7456"/>
                  </a:lnTo>
                  <a:lnTo>
                    <a:pt x="17142" y="7772"/>
                  </a:lnTo>
                  <a:lnTo>
                    <a:pt x="17830" y="8088"/>
                  </a:lnTo>
                  <a:lnTo>
                    <a:pt x="18573" y="8404"/>
                  </a:lnTo>
                  <a:lnTo>
                    <a:pt x="19336" y="8720"/>
                  </a:lnTo>
                  <a:lnTo>
                    <a:pt x="20117" y="9036"/>
                  </a:lnTo>
                  <a:lnTo>
                    <a:pt x="20935" y="9334"/>
                  </a:lnTo>
                  <a:lnTo>
                    <a:pt x="21771" y="9631"/>
                  </a:lnTo>
                  <a:lnTo>
                    <a:pt x="22627" y="9910"/>
                  </a:lnTo>
                  <a:lnTo>
                    <a:pt x="23500" y="10189"/>
                  </a:lnTo>
                  <a:lnTo>
                    <a:pt x="24374" y="10468"/>
                  </a:lnTo>
                  <a:lnTo>
                    <a:pt x="25267" y="10728"/>
                  </a:lnTo>
                  <a:lnTo>
                    <a:pt x="26178" y="10970"/>
                  </a:lnTo>
                  <a:lnTo>
                    <a:pt x="27089" y="11212"/>
                  </a:lnTo>
                  <a:lnTo>
                    <a:pt x="28000" y="11435"/>
                  </a:lnTo>
                  <a:lnTo>
                    <a:pt x="28929" y="11658"/>
                  </a:lnTo>
                  <a:lnTo>
                    <a:pt x="29840" y="11844"/>
                  </a:lnTo>
                  <a:lnTo>
                    <a:pt x="30733" y="12030"/>
                  </a:lnTo>
                  <a:lnTo>
                    <a:pt x="31644" y="12197"/>
                  </a:lnTo>
                  <a:lnTo>
                    <a:pt x="32517" y="12346"/>
                  </a:lnTo>
                  <a:lnTo>
                    <a:pt x="33391" y="12476"/>
                  </a:lnTo>
                  <a:lnTo>
                    <a:pt x="34246" y="12606"/>
                  </a:lnTo>
                  <a:lnTo>
                    <a:pt x="35083" y="12699"/>
                  </a:lnTo>
                  <a:lnTo>
                    <a:pt x="35901" y="12773"/>
                  </a:lnTo>
                  <a:lnTo>
                    <a:pt x="36701" y="12829"/>
                  </a:lnTo>
                  <a:lnTo>
                    <a:pt x="37463" y="12866"/>
                  </a:lnTo>
                  <a:lnTo>
                    <a:pt x="38783" y="12866"/>
                  </a:lnTo>
                  <a:lnTo>
                    <a:pt x="39341" y="12848"/>
                  </a:lnTo>
                  <a:lnTo>
                    <a:pt x="39880" y="12792"/>
                  </a:lnTo>
                  <a:lnTo>
                    <a:pt x="40382" y="12736"/>
                  </a:lnTo>
                  <a:lnTo>
                    <a:pt x="40995" y="12643"/>
                  </a:lnTo>
                  <a:lnTo>
                    <a:pt x="41572" y="12513"/>
                  </a:lnTo>
                  <a:lnTo>
                    <a:pt x="42074" y="12364"/>
                  </a:lnTo>
                  <a:lnTo>
                    <a:pt x="42520" y="12178"/>
                  </a:lnTo>
                  <a:lnTo>
                    <a:pt x="42910" y="11992"/>
                  </a:lnTo>
                  <a:lnTo>
                    <a:pt x="43264" y="11788"/>
                  </a:lnTo>
                  <a:lnTo>
                    <a:pt x="43561" y="11546"/>
                  </a:lnTo>
                  <a:lnTo>
                    <a:pt x="43821" y="11305"/>
                  </a:lnTo>
                  <a:lnTo>
                    <a:pt x="44026" y="11044"/>
                  </a:lnTo>
                  <a:lnTo>
                    <a:pt x="44175" y="10784"/>
                  </a:lnTo>
                  <a:lnTo>
                    <a:pt x="44305" y="10505"/>
                  </a:lnTo>
                  <a:lnTo>
                    <a:pt x="44379" y="10208"/>
                  </a:lnTo>
                  <a:lnTo>
                    <a:pt x="44435" y="9910"/>
                  </a:lnTo>
                  <a:lnTo>
                    <a:pt x="44435" y="9594"/>
                  </a:lnTo>
                  <a:lnTo>
                    <a:pt x="44398" y="9278"/>
                  </a:lnTo>
                  <a:lnTo>
                    <a:pt x="44342" y="8962"/>
                  </a:lnTo>
                  <a:lnTo>
                    <a:pt x="44249" y="8627"/>
                  </a:lnTo>
                  <a:lnTo>
                    <a:pt x="44137" y="8311"/>
                  </a:lnTo>
                  <a:lnTo>
                    <a:pt x="43989" y="7977"/>
                  </a:lnTo>
                  <a:lnTo>
                    <a:pt x="43821" y="7642"/>
                  </a:lnTo>
                  <a:lnTo>
                    <a:pt x="43617" y="7326"/>
                  </a:lnTo>
                  <a:lnTo>
                    <a:pt x="43412" y="7010"/>
                  </a:lnTo>
                  <a:lnTo>
                    <a:pt x="43171" y="6694"/>
                  </a:lnTo>
                  <a:lnTo>
                    <a:pt x="42910" y="6378"/>
                  </a:lnTo>
                  <a:lnTo>
                    <a:pt x="42650" y="6080"/>
                  </a:lnTo>
                  <a:lnTo>
                    <a:pt x="42371" y="5801"/>
                  </a:lnTo>
                  <a:lnTo>
                    <a:pt x="42074" y="5504"/>
                  </a:lnTo>
                  <a:lnTo>
                    <a:pt x="41776" y="5244"/>
                  </a:lnTo>
                  <a:lnTo>
                    <a:pt x="41460" y="4983"/>
                  </a:lnTo>
                  <a:lnTo>
                    <a:pt x="41144" y="4742"/>
                  </a:lnTo>
                  <a:lnTo>
                    <a:pt x="40828" y="4519"/>
                  </a:lnTo>
                  <a:lnTo>
                    <a:pt x="40493" y="4314"/>
                  </a:lnTo>
                  <a:lnTo>
                    <a:pt x="40084" y="4072"/>
                  </a:lnTo>
                  <a:lnTo>
                    <a:pt x="39638" y="3831"/>
                  </a:lnTo>
                  <a:lnTo>
                    <a:pt x="38764" y="3366"/>
                  </a:lnTo>
                  <a:lnTo>
                    <a:pt x="37853" y="2938"/>
                  </a:lnTo>
                  <a:lnTo>
                    <a:pt x="36942" y="2529"/>
                  </a:lnTo>
                  <a:lnTo>
                    <a:pt x="36831" y="2827"/>
                  </a:lnTo>
                  <a:lnTo>
                    <a:pt x="36719" y="3143"/>
                  </a:lnTo>
                  <a:lnTo>
                    <a:pt x="36589" y="3459"/>
                  </a:lnTo>
                  <a:lnTo>
                    <a:pt x="36440" y="3756"/>
                  </a:lnTo>
                  <a:lnTo>
                    <a:pt x="36273" y="4072"/>
                  </a:lnTo>
                  <a:lnTo>
                    <a:pt x="36106" y="4370"/>
                  </a:lnTo>
                  <a:lnTo>
                    <a:pt x="35901" y="4667"/>
                  </a:lnTo>
                  <a:lnTo>
                    <a:pt x="35697" y="4946"/>
                  </a:lnTo>
                  <a:lnTo>
                    <a:pt x="35455" y="5225"/>
                  </a:lnTo>
                  <a:lnTo>
                    <a:pt x="35213" y="5504"/>
                  </a:lnTo>
                  <a:lnTo>
                    <a:pt x="34934" y="5764"/>
                  </a:lnTo>
                  <a:lnTo>
                    <a:pt x="34637" y="6006"/>
                  </a:lnTo>
                  <a:lnTo>
                    <a:pt x="34321" y="6248"/>
                  </a:lnTo>
                  <a:lnTo>
                    <a:pt x="33968" y="6452"/>
                  </a:lnTo>
                  <a:lnTo>
                    <a:pt x="33596" y="6657"/>
                  </a:lnTo>
                  <a:lnTo>
                    <a:pt x="33205" y="6842"/>
                  </a:lnTo>
                  <a:lnTo>
                    <a:pt x="32964" y="6935"/>
                  </a:lnTo>
                  <a:lnTo>
                    <a:pt x="32685" y="7010"/>
                  </a:lnTo>
                  <a:lnTo>
                    <a:pt x="32387" y="7084"/>
                  </a:lnTo>
                  <a:lnTo>
                    <a:pt x="32090" y="7140"/>
                  </a:lnTo>
                  <a:lnTo>
                    <a:pt x="31774" y="7177"/>
                  </a:lnTo>
                  <a:lnTo>
                    <a:pt x="31439" y="7214"/>
                  </a:lnTo>
                  <a:lnTo>
                    <a:pt x="31104" y="7233"/>
                  </a:lnTo>
                  <a:lnTo>
                    <a:pt x="30751" y="7233"/>
                  </a:lnTo>
                  <a:lnTo>
                    <a:pt x="30231" y="7214"/>
                  </a:lnTo>
                  <a:lnTo>
                    <a:pt x="29673" y="7177"/>
                  </a:lnTo>
                  <a:lnTo>
                    <a:pt x="29096" y="7121"/>
                  </a:lnTo>
                  <a:lnTo>
                    <a:pt x="28520" y="7066"/>
                  </a:lnTo>
                  <a:lnTo>
                    <a:pt x="27907" y="6973"/>
                  </a:lnTo>
                  <a:lnTo>
                    <a:pt x="27312" y="6861"/>
                  </a:lnTo>
                  <a:lnTo>
                    <a:pt x="26680" y="6731"/>
                  </a:lnTo>
                  <a:lnTo>
                    <a:pt x="26047" y="6601"/>
                  </a:lnTo>
                  <a:lnTo>
                    <a:pt x="24765" y="6285"/>
                  </a:lnTo>
                  <a:lnTo>
                    <a:pt x="23482" y="5931"/>
                  </a:lnTo>
                  <a:lnTo>
                    <a:pt x="22218" y="5541"/>
                  </a:lnTo>
                  <a:lnTo>
                    <a:pt x="20953" y="5151"/>
                  </a:lnTo>
                  <a:lnTo>
                    <a:pt x="19763" y="4742"/>
                  </a:lnTo>
                  <a:lnTo>
                    <a:pt x="18611" y="4333"/>
                  </a:lnTo>
                  <a:lnTo>
                    <a:pt x="16566" y="3589"/>
                  </a:lnTo>
                  <a:lnTo>
                    <a:pt x="14967" y="2994"/>
                  </a:lnTo>
                  <a:lnTo>
                    <a:pt x="14353" y="2771"/>
                  </a:lnTo>
                  <a:lnTo>
                    <a:pt x="13926" y="2622"/>
                  </a:lnTo>
                  <a:lnTo>
                    <a:pt x="13572" y="2529"/>
                  </a:lnTo>
                  <a:lnTo>
                    <a:pt x="13070" y="2399"/>
                  </a:lnTo>
                  <a:lnTo>
                    <a:pt x="11750" y="2139"/>
                  </a:lnTo>
                  <a:lnTo>
                    <a:pt x="10077" y="1823"/>
                  </a:lnTo>
                  <a:lnTo>
                    <a:pt x="8125" y="1488"/>
                  </a:lnTo>
                  <a:lnTo>
                    <a:pt x="3923" y="744"/>
                  </a:lnTo>
                  <a:lnTo>
                    <a:pt x="1878" y="372"/>
                  </a:lnTo>
                  <a:lnTo>
                    <a:pt x="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29"/>
            <p:cNvSpPr/>
            <p:nvPr/>
          </p:nvSpPr>
          <p:spPr>
            <a:xfrm>
              <a:off x="5253875" y="4780125"/>
              <a:ext cx="1110875" cy="321675"/>
            </a:xfrm>
            <a:custGeom>
              <a:rect b="b" l="l" r="r" t="t"/>
              <a:pathLst>
                <a:path extrusionOk="0" fill="none" h="12867" w="44435">
                  <a:moveTo>
                    <a:pt x="0" y="1"/>
                  </a:moveTo>
                  <a:lnTo>
                    <a:pt x="0" y="1"/>
                  </a:lnTo>
                  <a:lnTo>
                    <a:pt x="1116" y="261"/>
                  </a:lnTo>
                  <a:lnTo>
                    <a:pt x="1822" y="447"/>
                  </a:lnTo>
                  <a:lnTo>
                    <a:pt x="2622" y="651"/>
                  </a:lnTo>
                  <a:lnTo>
                    <a:pt x="3477" y="874"/>
                  </a:lnTo>
                  <a:lnTo>
                    <a:pt x="4388" y="1153"/>
                  </a:lnTo>
                  <a:lnTo>
                    <a:pt x="5336" y="1451"/>
                  </a:lnTo>
                  <a:lnTo>
                    <a:pt x="6303" y="1767"/>
                  </a:lnTo>
                  <a:lnTo>
                    <a:pt x="7288" y="2120"/>
                  </a:lnTo>
                  <a:lnTo>
                    <a:pt x="8274" y="2511"/>
                  </a:lnTo>
                  <a:lnTo>
                    <a:pt x="9240" y="2938"/>
                  </a:lnTo>
                  <a:lnTo>
                    <a:pt x="10189" y="3384"/>
                  </a:lnTo>
                  <a:lnTo>
                    <a:pt x="10653" y="3626"/>
                  </a:lnTo>
                  <a:lnTo>
                    <a:pt x="11100" y="3868"/>
                  </a:lnTo>
                  <a:lnTo>
                    <a:pt x="11527" y="4128"/>
                  </a:lnTo>
                  <a:lnTo>
                    <a:pt x="11955" y="4388"/>
                  </a:lnTo>
                  <a:lnTo>
                    <a:pt x="12345" y="4649"/>
                  </a:lnTo>
                  <a:lnTo>
                    <a:pt x="12736" y="4928"/>
                  </a:lnTo>
                  <a:lnTo>
                    <a:pt x="13089" y="5206"/>
                  </a:lnTo>
                  <a:lnTo>
                    <a:pt x="13442" y="5504"/>
                  </a:lnTo>
                  <a:lnTo>
                    <a:pt x="13442" y="5504"/>
                  </a:lnTo>
                  <a:lnTo>
                    <a:pt x="13814" y="5820"/>
                  </a:lnTo>
                  <a:lnTo>
                    <a:pt x="14260" y="6136"/>
                  </a:lnTo>
                  <a:lnTo>
                    <a:pt x="14744" y="6471"/>
                  </a:lnTo>
                  <a:lnTo>
                    <a:pt x="15283" y="6805"/>
                  </a:lnTo>
                  <a:lnTo>
                    <a:pt x="15859" y="7121"/>
                  </a:lnTo>
                  <a:lnTo>
                    <a:pt x="16473" y="7456"/>
                  </a:lnTo>
                  <a:lnTo>
                    <a:pt x="17142" y="7772"/>
                  </a:lnTo>
                  <a:lnTo>
                    <a:pt x="17830" y="8088"/>
                  </a:lnTo>
                  <a:lnTo>
                    <a:pt x="18573" y="8404"/>
                  </a:lnTo>
                  <a:lnTo>
                    <a:pt x="19336" y="8720"/>
                  </a:lnTo>
                  <a:lnTo>
                    <a:pt x="20117" y="9036"/>
                  </a:lnTo>
                  <a:lnTo>
                    <a:pt x="20935" y="9334"/>
                  </a:lnTo>
                  <a:lnTo>
                    <a:pt x="21771" y="9631"/>
                  </a:lnTo>
                  <a:lnTo>
                    <a:pt x="22627" y="9910"/>
                  </a:lnTo>
                  <a:lnTo>
                    <a:pt x="23500" y="10189"/>
                  </a:lnTo>
                  <a:lnTo>
                    <a:pt x="24374" y="10468"/>
                  </a:lnTo>
                  <a:lnTo>
                    <a:pt x="25267" y="10728"/>
                  </a:lnTo>
                  <a:lnTo>
                    <a:pt x="26178" y="10970"/>
                  </a:lnTo>
                  <a:lnTo>
                    <a:pt x="27089" y="11212"/>
                  </a:lnTo>
                  <a:lnTo>
                    <a:pt x="28000" y="11435"/>
                  </a:lnTo>
                  <a:lnTo>
                    <a:pt x="28929" y="11658"/>
                  </a:lnTo>
                  <a:lnTo>
                    <a:pt x="29840" y="11844"/>
                  </a:lnTo>
                  <a:lnTo>
                    <a:pt x="30733" y="12030"/>
                  </a:lnTo>
                  <a:lnTo>
                    <a:pt x="31644" y="12197"/>
                  </a:lnTo>
                  <a:lnTo>
                    <a:pt x="32517" y="12346"/>
                  </a:lnTo>
                  <a:lnTo>
                    <a:pt x="33391" y="12476"/>
                  </a:lnTo>
                  <a:lnTo>
                    <a:pt x="34246" y="12606"/>
                  </a:lnTo>
                  <a:lnTo>
                    <a:pt x="35083" y="12699"/>
                  </a:lnTo>
                  <a:lnTo>
                    <a:pt x="35901" y="12773"/>
                  </a:lnTo>
                  <a:lnTo>
                    <a:pt x="36701" y="12829"/>
                  </a:lnTo>
                  <a:lnTo>
                    <a:pt x="37463" y="12866"/>
                  </a:lnTo>
                  <a:lnTo>
                    <a:pt x="38188" y="12866"/>
                  </a:lnTo>
                  <a:lnTo>
                    <a:pt x="38188" y="12866"/>
                  </a:lnTo>
                  <a:lnTo>
                    <a:pt x="38783" y="12866"/>
                  </a:lnTo>
                  <a:lnTo>
                    <a:pt x="39341" y="12848"/>
                  </a:lnTo>
                  <a:lnTo>
                    <a:pt x="39880" y="12792"/>
                  </a:lnTo>
                  <a:lnTo>
                    <a:pt x="40382" y="12736"/>
                  </a:lnTo>
                  <a:lnTo>
                    <a:pt x="40382" y="12736"/>
                  </a:lnTo>
                  <a:lnTo>
                    <a:pt x="40995" y="12643"/>
                  </a:lnTo>
                  <a:lnTo>
                    <a:pt x="41572" y="12513"/>
                  </a:lnTo>
                  <a:lnTo>
                    <a:pt x="42074" y="12364"/>
                  </a:lnTo>
                  <a:lnTo>
                    <a:pt x="42520" y="12178"/>
                  </a:lnTo>
                  <a:lnTo>
                    <a:pt x="42910" y="11992"/>
                  </a:lnTo>
                  <a:lnTo>
                    <a:pt x="43264" y="11788"/>
                  </a:lnTo>
                  <a:lnTo>
                    <a:pt x="43561" y="11546"/>
                  </a:lnTo>
                  <a:lnTo>
                    <a:pt x="43821" y="11305"/>
                  </a:lnTo>
                  <a:lnTo>
                    <a:pt x="44026" y="11044"/>
                  </a:lnTo>
                  <a:lnTo>
                    <a:pt x="44175" y="10784"/>
                  </a:lnTo>
                  <a:lnTo>
                    <a:pt x="44305" y="10505"/>
                  </a:lnTo>
                  <a:lnTo>
                    <a:pt x="44379" y="10208"/>
                  </a:lnTo>
                  <a:lnTo>
                    <a:pt x="44435" y="9910"/>
                  </a:lnTo>
                  <a:lnTo>
                    <a:pt x="44435" y="9594"/>
                  </a:lnTo>
                  <a:lnTo>
                    <a:pt x="44398" y="9278"/>
                  </a:lnTo>
                  <a:lnTo>
                    <a:pt x="44342" y="8962"/>
                  </a:lnTo>
                  <a:lnTo>
                    <a:pt x="44249" y="8627"/>
                  </a:lnTo>
                  <a:lnTo>
                    <a:pt x="44137" y="8311"/>
                  </a:lnTo>
                  <a:lnTo>
                    <a:pt x="43989" y="7977"/>
                  </a:lnTo>
                  <a:lnTo>
                    <a:pt x="43821" y="7642"/>
                  </a:lnTo>
                  <a:lnTo>
                    <a:pt x="43617" y="7326"/>
                  </a:lnTo>
                  <a:lnTo>
                    <a:pt x="43412" y="7010"/>
                  </a:lnTo>
                  <a:lnTo>
                    <a:pt x="43171" y="6694"/>
                  </a:lnTo>
                  <a:lnTo>
                    <a:pt x="42910" y="6378"/>
                  </a:lnTo>
                  <a:lnTo>
                    <a:pt x="42650" y="6080"/>
                  </a:lnTo>
                  <a:lnTo>
                    <a:pt x="42371" y="5801"/>
                  </a:lnTo>
                  <a:lnTo>
                    <a:pt x="42074" y="5504"/>
                  </a:lnTo>
                  <a:lnTo>
                    <a:pt x="41776" y="5244"/>
                  </a:lnTo>
                  <a:lnTo>
                    <a:pt x="41460" y="4983"/>
                  </a:lnTo>
                  <a:lnTo>
                    <a:pt x="41144" y="4742"/>
                  </a:lnTo>
                  <a:lnTo>
                    <a:pt x="40828" y="4519"/>
                  </a:lnTo>
                  <a:lnTo>
                    <a:pt x="40493" y="4314"/>
                  </a:lnTo>
                  <a:lnTo>
                    <a:pt x="40493" y="4314"/>
                  </a:lnTo>
                  <a:lnTo>
                    <a:pt x="40084" y="4072"/>
                  </a:lnTo>
                  <a:lnTo>
                    <a:pt x="39638" y="3831"/>
                  </a:lnTo>
                  <a:lnTo>
                    <a:pt x="38764" y="3366"/>
                  </a:lnTo>
                  <a:lnTo>
                    <a:pt x="37853" y="2938"/>
                  </a:lnTo>
                  <a:lnTo>
                    <a:pt x="36942" y="2529"/>
                  </a:lnTo>
                  <a:lnTo>
                    <a:pt x="36942" y="2529"/>
                  </a:lnTo>
                  <a:lnTo>
                    <a:pt x="36831" y="2827"/>
                  </a:lnTo>
                  <a:lnTo>
                    <a:pt x="36719" y="3143"/>
                  </a:lnTo>
                  <a:lnTo>
                    <a:pt x="36589" y="3459"/>
                  </a:lnTo>
                  <a:lnTo>
                    <a:pt x="36440" y="3756"/>
                  </a:lnTo>
                  <a:lnTo>
                    <a:pt x="36273" y="4072"/>
                  </a:lnTo>
                  <a:lnTo>
                    <a:pt x="36106" y="4370"/>
                  </a:lnTo>
                  <a:lnTo>
                    <a:pt x="35901" y="4667"/>
                  </a:lnTo>
                  <a:lnTo>
                    <a:pt x="35697" y="4946"/>
                  </a:lnTo>
                  <a:lnTo>
                    <a:pt x="35455" y="5225"/>
                  </a:lnTo>
                  <a:lnTo>
                    <a:pt x="35213" y="5504"/>
                  </a:lnTo>
                  <a:lnTo>
                    <a:pt x="34934" y="5764"/>
                  </a:lnTo>
                  <a:lnTo>
                    <a:pt x="34637" y="6006"/>
                  </a:lnTo>
                  <a:lnTo>
                    <a:pt x="34321" y="6248"/>
                  </a:lnTo>
                  <a:lnTo>
                    <a:pt x="33968" y="6452"/>
                  </a:lnTo>
                  <a:lnTo>
                    <a:pt x="33596" y="6657"/>
                  </a:lnTo>
                  <a:lnTo>
                    <a:pt x="33205" y="6842"/>
                  </a:lnTo>
                  <a:lnTo>
                    <a:pt x="33205" y="6842"/>
                  </a:lnTo>
                  <a:lnTo>
                    <a:pt x="32964" y="6935"/>
                  </a:lnTo>
                  <a:lnTo>
                    <a:pt x="32685" y="7010"/>
                  </a:lnTo>
                  <a:lnTo>
                    <a:pt x="32387" y="7084"/>
                  </a:lnTo>
                  <a:lnTo>
                    <a:pt x="32090" y="7140"/>
                  </a:lnTo>
                  <a:lnTo>
                    <a:pt x="31774" y="7177"/>
                  </a:lnTo>
                  <a:lnTo>
                    <a:pt x="31439" y="7214"/>
                  </a:lnTo>
                  <a:lnTo>
                    <a:pt x="31104" y="7233"/>
                  </a:lnTo>
                  <a:lnTo>
                    <a:pt x="30751" y="7233"/>
                  </a:lnTo>
                  <a:lnTo>
                    <a:pt x="30751" y="7233"/>
                  </a:lnTo>
                  <a:lnTo>
                    <a:pt x="30231" y="7214"/>
                  </a:lnTo>
                  <a:lnTo>
                    <a:pt x="29673" y="7177"/>
                  </a:lnTo>
                  <a:lnTo>
                    <a:pt x="29096" y="7121"/>
                  </a:lnTo>
                  <a:lnTo>
                    <a:pt x="28520" y="7066"/>
                  </a:lnTo>
                  <a:lnTo>
                    <a:pt x="27907" y="6973"/>
                  </a:lnTo>
                  <a:lnTo>
                    <a:pt x="27312" y="6861"/>
                  </a:lnTo>
                  <a:lnTo>
                    <a:pt x="26680" y="6731"/>
                  </a:lnTo>
                  <a:lnTo>
                    <a:pt x="26047" y="6601"/>
                  </a:lnTo>
                  <a:lnTo>
                    <a:pt x="24765" y="6285"/>
                  </a:lnTo>
                  <a:lnTo>
                    <a:pt x="23482" y="5931"/>
                  </a:lnTo>
                  <a:lnTo>
                    <a:pt x="22218" y="5541"/>
                  </a:lnTo>
                  <a:lnTo>
                    <a:pt x="20953" y="5151"/>
                  </a:lnTo>
                  <a:lnTo>
                    <a:pt x="19763" y="4742"/>
                  </a:lnTo>
                  <a:lnTo>
                    <a:pt x="18611" y="4333"/>
                  </a:lnTo>
                  <a:lnTo>
                    <a:pt x="16566" y="3589"/>
                  </a:lnTo>
                  <a:lnTo>
                    <a:pt x="14967" y="2994"/>
                  </a:lnTo>
                  <a:lnTo>
                    <a:pt x="14353" y="2771"/>
                  </a:lnTo>
                  <a:lnTo>
                    <a:pt x="13926" y="2622"/>
                  </a:lnTo>
                  <a:lnTo>
                    <a:pt x="13926" y="2622"/>
                  </a:lnTo>
                  <a:lnTo>
                    <a:pt x="13572" y="2529"/>
                  </a:lnTo>
                  <a:lnTo>
                    <a:pt x="13070" y="2399"/>
                  </a:lnTo>
                  <a:lnTo>
                    <a:pt x="11750" y="2139"/>
                  </a:lnTo>
                  <a:lnTo>
                    <a:pt x="10077" y="1823"/>
                  </a:lnTo>
                  <a:lnTo>
                    <a:pt x="8125" y="1488"/>
                  </a:lnTo>
                  <a:lnTo>
                    <a:pt x="3923" y="744"/>
                  </a:lnTo>
                  <a:lnTo>
                    <a:pt x="1878" y="372"/>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29"/>
            <p:cNvSpPr/>
            <p:nvPr/>
          </p:nvSpPr>
          <p:spPr>
            <a:xfrm>
              <a:off x="5494625" y="4392950"/>
              <a:ext cx="493175" cy="414150"/>
            </a:xfrm>
            <a:custGeom>
              <a:rect b="b" l="l" r="r" t="t"/>
              <a:pathLst>
                <a:path extrusionOk="0" h="16566" w="19727">
                  <a:moveTo>
                    <a:pt x="10282" y="1"/>
                  </a:moveTo>
                  <a:lnTo>
                    <a:pt x="10096" y="19"/>
                  </a:lnTo>
                  <a:lnTo>
                    <a:pt x="9892" y="38"/>
                  </a:lnTo>
                  <a:lnTo>
                    <a:pt x="9687" y="94"/>
                  </a:lnTo>
                  <a:lnTo>
                    <a:pt x="9483" y="186"/>
                  </a:lnTo>
                  <a:lnTo>
                    <a:pt x="9260" y="279"/>
                  </a:lnTo>
                  <a:lnTo>
                    <a:pt x="9036" y="410"/>
                  </a:lnTo>
                  <a:lnTo>
                    <a:pt x="8813" y="558"/>
                  </a:lnTo>
                  <a:lnTo>
                    <a:pt x="8572" y="726"/>
                  </a:lnTo>
                  <a:lnTo>
                    <a:pt x="8330" y="912"/>
                  </a:lnTo>
                  <a:lnTo>
                    <a:pt x="7828" y="1358"/>
                  </a:lnTo>
                  <a:lnTo>
                    <a:pt x="7326" y="1841"/>
                  </a:lnTo>
                  <a:lnTo>
                    <a:pt x="6787" y="2399"/>
                  </a:lnTo>
                  <a:lnTo>
                    <a:pt x="6266" y="3012"/>
                  </a:lnTo>
                  <a:lnTo>
                    <a:pt x="5727" y="3663"/>
                  </a:lnTo>
                  <a:lnTo>
                    <a:pt x="5188" y="4351"/>
                  </a:lnTo>
                  <a:lnTo>
                    <a:pt x="4667" y="5076"/>
                  </a:lnTo>
                  <a:lnTo>
                    <a:pt x="4147" y="5801"/>
                  </a:lnTo>
                  <a:lnTo>
                    <a:pt x="3645" y="6545"/>
                  </a:lnTo>
                  <a:lnTo>
                    <a:pt x="3143" y="7307"/>
                  </a:lnTo>
                  <a:lnTo>
                    <a:pt x="2678" y="8051"/>
                  </a:lnTo>
                  <a:lnTo>
                    <a:pt x="2046" y="9111"/>
                  </a:lnTo>
                  <a:lnTo>
                    <a:pt x="1488" y="10115"/>
                  </a:lnTo>
                  <a:lnTo>
                    <a:pt x="1005" y="11063"/>
                  </a:lnTo>
                  <a:lnTo>
                    <a:pt x="596" y="11918"/>
                  </a:lnTo>
                  <a:lnTo>
                    <a:pt x="428" y="12308"/>
                  </a:lnTo>
                  <a:lnTo>
                    <a:pt x="280" y="12662"/>
                  </a:lnTo>
                  <a:lnTo>
                    <a:pt x="168" y="12996"/>
                  </a:lnTo>
                  <a:lnTo>
                    <a:pt x="94" y="13275"/>
                  </a:lnTo>
                  <a:lnTo>
                    <a:pt x="38" y="13517"/>
                  </a:lnTo>
                  <a:lnTo>
                    <a:pt x="1" y="13740"/>
                  </a:lnTo>
                  <a:lnTo>
                    <a:pt x="19" y="13889"/>
                  </a:lnTo>
                  <a:lnTo>
                    <a:pt x="38" y="13963"/>
                  </a:lnTo>
                  <a:lnTo>
                    <a:pt x="57" y="14019"/>
                  </a:lnTo>
                  <a:lnTo>
                    <a:pt x="224" y="14223"/>
                  </a:lnTo>
                  <a:lnTo>
                    <a:pt x="410" y="14428"/>
                  </a:lnTo>
                  <a:lnTo>
                    <a:pt x="633" y="14614"/>
                  </a:lnTo>
                  <a:lnTo>
                    <a:pt x="875" y="14763"/>
                  </a:lnTo>
                  <a:lnTo>
                    <a:pt x="1135" y="14911"/>
                  </a:lnTo>
                  <a:lnTo>
                    <a:pt x="1395" y="15041"/>
                  </a:lnTo>
                  <a:lnTo>
                    <a:pt x="1674" y="15153"/>
                  </a:lnTo>
                  <a:lnTo>
                    <a:pt x="1934" y="15246"/>
                  </a:lnTo>
                  <a:lnTo>
                    <a:pt x="2195" y="15302"/>
                  </a:lnTo>
                  <a:lnTo>
                    <a:pt x="2455" y="15358"/>
                  </a:lnTo>
                  <a:lnTo>
                    <a:pt x="2697" y="15395"/>
                  </a:lnTo>
                  <a:lnTo>
                    <a:pt x="3124" y="15395"/>
                  </a:lnTo>
                  <a:lnTo>
                    <a:pt x="3292" y="15358"/>
                  </a:lnTo>
                  <a:lnTo>
                    <a:pt x="3422" y="15320"/>
                  </a:lnTo>
                  <a:lnTo>
                    <a:pt x="3515" y="15246"/>
                  </a:lnTo>
                  <a:lnTo>
                    <a:pt x="9501" y="8423"/>
                  </a:lnTo>
                  <a:lnTo>
                    <a:pt x="9706" y="8757"/>
                  </a:lnTo>
                  <a:lnTo>
                    <a:pt x="10264" y="9668"/>
                  </a:lnTo>
                  <a:lnTo>
                    <a:pt x="10673" y="10282"/>
                  </a:lnTo>
                  <a:lnTo>
                    <a:pt x="11137" y="10951"/>
                  </a:lnTo>
                  <a:lnTo>
                    <a:pt x="11658" y="11676"/>
                  </a:lnTo>
                  <a:lnTo>
                    <a:pt x="12216" y="12439"/>
                  </a:lnTo>
                  <a:lnTo>
                    <a:pt x="12829" y="13182"/>
                  </a:lnTo>
                  <a:lnTo>
                    <a:pt x="13461" y="13926"/>
                  </a:lnTo>
                  <a:lnTo>
                    <a:pt x="13796" y="14279"/>
                  </a:lnTo>
                  <a:lnTo>
                    <a:pt x="14131" y="14614"/>
                  </a:lnTo>
                  <a:lnTo>
                    <a:pt x="14465" y="14930"/>
                  </a:lnTo>
                  <a:lnTo>
                    <a:pt x="14800" y="15227"/>
                  </a:lnTo>
                  <a:lnTo>
                    <a:pt x="15135" y="15506"/>
                  </a:lnTo>
                  <a:lnTo>
                    <a:pt x="15488" y="15767"/>
                  </a:lnTo>
                  <a:lnTo>
                    <a:pt x="15822" y="15990"/>
                  </a:lnTo>
                  <a:lnTo>
                    <a:pt x="16157" y="16176"/>
                  </a:lnTo>
                  <a:lnTo>
                    <a:pt x="16492" y="16343"/>
                  </a:lnTo>
                  <a:lnTo>
                    <a:pt x="16826" y="16454"/>
                  </a:lnTo>
                  <a:lnTo>
                    <a:pt x="17161" y="16529"/>
                  </a:lnTo>
                  <a:lnTo>
                    <a:pt x="17477" y="16566"/>
                  </a:lnTo>
                  <a:lnTo>
                    <a:pt x="17775" y="16566"/>
                  </a:lnTo>
                  <a:lnTo>
                    <a:pt x="18054" y="16529"/>
                  </a:lnTo>
                  <a:lnTo>
                    <a:pt x="18314" y="16473"/>
                  </a:lnTo>
                  <a:lnTo>
                    <a:pt x="18537" y="16361"/>
                  </a:lnTo>
                  <a:lnTo>
                    <a:pt x="18741" y="16250"/>
                  </a:lnTo>
                  <a:lnTo>
                    <a:pt x="18927" y="16083"/>
                  </a:lnTo>
                  <a:lnTo>
                    <a:pt x="19076" y="15915"/>
                  </a:lnTo>
                  <a:lnTo>
                    <a:pt x="19225" y="15711"/>
                  </a:lnTo>
                  <a:lnTo>
                    <a:pt x="19336" y="15488"/>
                  </a:lnTo>
                  <a:lnTo>
                    <a:pt x="19448" y="15246"/>
                  </a:lnTo>
                  <a:lnTo>
                    <a:pt x="19522" y="15004"/>
                  </a:lnTo>
                  <a:lnTo>
                    <a:pt x="19597" y="14725"/>
                  </a:lnTo>
                  <a:lnTo>
                    <a:pt x="19652" y="14447"/>
                  </a:lnTo>
                  <a:lnTo>
                    <a:pt x="19690" y="14149"/>
                  </a:lnTo>
                  <a:lnTo>
                    <a:pt x="19708" y="13852"/>
                  </a:lnTo>
                  <a:lnTo>
                    <a:pt x="19727" y="13554"/>
                  </a:lnTo>
                  <a:lnTo>
                    <a:pt x="19708" y="12922"/>
                  </a:lnTo>
                  <a:lnTo>
                    <a:pt x="19652" y="12290"/>
                  </a:lnTo>
                  <a:lnTo>
                    <a:pt x="19578" y="11676"/>
                  </a:lnTo>
                  <a:lnTo>
                    <a:pt x="19466" y="11100"/>
                  </a:lnTo>
                  <a:lnTo>
                    <a:pt x="19355" y="10542"/>
                  </a:lnTo>
                  <a:lnTo>
                    <a:pt x="19225" y="10077"/>
                  </a:lnTo>
                  <a:lnTo>
                    <a:pt x="19095" y="9668"/>
                  </a:lnTo>
                  <a:lnTo>
                    <a:pt x="18983" y="9352"/>
                  </a:lnTo>
                  <a:lnTo>
                    <a:pt x="18463" y="8553"/>
                  </a:lnTo>
                  <a:lnTo>
                    <a:pt x="17886" y="7679"/>
                  </a:lnTo>
                  <a:lnTo>
                    <a:pt x="17124" y="6582"/>
                  </a:lnTo>
                  <a:lnTo>
                    <a:pt x="16232" y="5374"/>
                  </a:lnTo>
                  <a:lnTo>
                    <a:pt x="15748" y="4742"/>
                  </a:lnTo>
                  <a:lnTo>
                    <a:pt x="15246" y="4109"/>
                  </a:lnTo>
                  <a:lnTo>
                    <a:pt x="14726" y="3496"/>
                  </a:lnTo>
                  <a:lnTo>
                    <a:pt x="14186" y="2882"/>
                  </a:lnTo>
                  <a:lnTo>
                    <a:pt x="13666" y="2325"/>
                  </a:lnTo>
                  <a:lnTo>
                    <a:pt x="13127" y="1785"/>
                  </a:lnTo>
                  <a:lnTo>
                    <a:pt x="12773" y="1451"/>
                  </a:lnTo>
                  <a:lnTo>
                    <a:pt x="12420" y="1153"/>
                  </a:lnTo>
                  <a:lnTo>
                    <a:pt x="12067" y="874"/>
                  </a:lnTo>
                  <a:lnTo>
                    <a:pt x="11732" y="633"/>
                  </a:lnTo>
                  <a:lnTo>
                    <a:pt x="11398" y="410"/>
                  </a:lnTo>
                  <a:lnTo>
                    <a:pt x="11063" y="242"/>
                  </a:lnTo>
                  <a:lnTo>
                    <a:pt x="10765" y="112"/>
                  </a:lnTo>
                  <a:lnTo>
                    <a:pt x="10449" y="38"/>
                  </a:lnTo>
                  <a:lnTo>
                    <a:pt x="102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29"/>
            <p:cNvSpPr/>
            <p:nvPr/>
          </p:nvSpPr>
          <p:spPr>
            <a:xfrm>
              <a:off x="5494625" y="4392950"/>
              <a:ext cx="493175" cy="414150"/>
            </a:xfrm>
            <a:custGeom>
              <a:rect b="b" l="l" r="r" t="t"/>
              <a:pathLst>
                <a:path extrusionOk="0" fill="none" h="16566" w="19727">
                  <a:moveTo>
                    <a:pt x="17477" y="16566"/>
                  </a:moveTo>
                  <a:lnTo>
                    <a:pt x="17477" y="16566"/>
                  </a:lnTo>
                  <a:lnTo>
                    <a:pt x="17161" y="16529"/>
                  </a:lnTo>
                  <a:lnTo>
                    <a:pt x="16826" y="16454"/>
                  </a:lnTo>
                  <a:lnTo>
                    <a:pt x="16492" y="16343"/>
                  </a:lnTo>
                  <a:lnTo>
                    <a:pt x="16157" y="16176"/>
                  </a:lnTo>
                  <a:lnTo>
                    <a:pt x="15822" y="15990"/>
                  </a:lnTo>
                  <a:lnTo>
                    <a:pt x="15488" y="15767"/>
                  </a:lnTo>
                  <a:lnTo>
                    <a:pt x="15135" y="15506"/>
                  </a:lnTo>
                  <a:lnTo>
                    <a:pt x="14800" y="15227"/>
                  </a:lnTo>
                  <a:lnTo>
                    <a:pt x="14465" y="14930"/>
                  </a:lnTo>
                  <a:lnTo>
                    <a:pt x="14131" y="14614"/>
                  </a:lnTo>
                  <a:lnTo>
                    <a:pt x="13796" y="14279"/>
                  </a:lnTo>
                  <a:lnTo>
                    <a:pt x="13461" y="13926"/>
                  </a:lnTo>
                  <a:lnTo>
                    <a:pt x="12829" y="13182"/>
                  </a:lnTo>
                  <a:lnTo>
                    <a:pt x="12216" y="12439"/>
                  </a:lnTo>
                  <a:lnTo>
                    <a:pt x="11658" y="11676"/>
                  </a:lnTo>
                  <a:lnTo>
                    <a:pt x="11137" y="10951"/>
                  </a:lnTo>
                  <a:lnTo>
                    <a:pt x="10673" y="10282"/>
                  </a:lnTo>
                  <a:lnTo>
                    <a:pt x="10264" y="9668"/>
                  </a:lnTo>
                  <a:lnTo>
                    <a:pt x="9706" y="8757"/>
                  </a:lnTo>
                  <a:lnTo>
                    <a:pt x="9501" y="8423"/>
                  </a:lnTo>
                  <a:lnTo>
                    <a:pt x="9501" y="8423"/>
                  </a:lnTo>
                  <a:lnTo>
                    <a:pt x="3515" y="15246"/>
                  </a:lnTo>
                  <a:lnTo>
                    <a:pt x="3515" y="15246"/>
                  </a:lnTo>
                  <a:lnTo>
                    <a:pt x="3422" y="15320"/>
                  </a:lnTo>
                  <a:lnTo>
                    <a:pt x="3292" y="15358"/>
                  </a:lnTo>
                  <a:lnTo>
                    <a:pt x="3124" y="15395"/>
                  </a:lnTo>
                  <a:lnTo>
                    <a:pt x="2920" y="15395"/>
                  </a:lnTo>
                  <a:lnTo>
                    <a:pt x="2697" y="15395"/>
                  </a:lnTo>
                  <a:lnTo>
                    <a:pt x="2455" y="15358"/>
                  </a:lnTo>
                  <a:lnTo>
                    <a:pt x="2195" y="15302"/>
                  </a:lnTo>
                  <a:lnTo>
                    <a:pt x="1934" y="15246"/>
                  </a:lnTo>
                  <a:lnTo>
                    <a:pt x="1674" y="15153"/>
                  </a:lnTo>
                  <a:lnTo>
                    <a:pt x="1395" y="15041"/>
                  </a:lnTo>
                  <a:lnTo>
                    <a:pt x="1135" y="14911"/>
                  </a:lnTo>
                  <a:lnTo>
                    <a:pt x="875" y="14763"/>
                  </a:lnTo>
                  <a:lnTo>
                    <a:pt x="633" y="14614"/>
                  </a:lnTo>
                  <a:lnTo>
                    <a:pt x="410" y="14428"/>
                  </a:lnTo>
                  <a:lnTo>
                    <a:pt x="224" y="14223"/>
                  </a:lnTo>
                  <a:lnTo>
                    <a:pt x="57" y="14019"/>
                  </a:lnTo>
                  <a:lnTo>
                    <a:pt x="57" y="14019"/>
                  </a:lnTo>
                  <a:lnTo>
                    <a:pt x="38" y="13963"/>
                  </a:lnTo>
                  <a:lnTo>
                    <a:pt x="19" y="13889"/>
                  </a:lnTo>
                  <a:lnTo>
                    <a:pt x="1" y="13740"/>
                  </a:lnTo>
                  <a:lnTo>
                    <a:pt x="38" y="13517"/>
                  </a:lnTo>
                  <a:lnTo>
                    <a:pt x="94" y="13275"/>
                  </a:lnTo>
                  <a:lnTo>
                    <a:pt x="168" y="12996"/>
                  </a:lnTo>
                  <a:lnTo>
                    <a:pt x="280" y="12662"/>
                  </a:lnTo>
                  <a:lnTo>
                    <a:pt x="428" y="12308"/>
                  </a:lnTo>
                  <a:lnTo>
                    <a:pt x="596" y="11918"/>
                  </a:lnTo>
                  <a:lnTo>
                    <a:pt x="1005" y="11063"/>
                  </a:lnTo>
                  <a:lnTo>
                    <a:pt x="1488" y="10115"/>
                  </a:lnTo>
                  <a:lnTo>
                    <a:pt x="2046" y="9111"/>
                  </a:lnTo>
                  <a:lnTo>
                    <a:pt x="2678" y="8051"/>
                  </a:lnTo>
                  <a:lnTo>
                    <a:pt x="2678" y="8051"/>
                  </a:lnTo>
                  <a:lnTo>
                    <a:pt x="3143" y="7307"/>
                  </a:lnTo>
                  <a:lnTo>
                    <a:pt x="3645" y="6545"/>
                  </a:lnTo>
                  <a:lnTo>
                    <a:pt x="4147" y="5801"/>
                  </a:lnTo>
                  <a:lnTo>
                    <a:pt x="4667" y="5076"/>
                  </a:lnTo>
                  <a:lnTo>
                    <a:pt x="5188" y="4351"/>
                  </a:lnTo>
                  <a:lnTo>
                    <a:pt x="5727" y="3663"/>
                  </a:lnTo>
                  <a:lnTo>
                    <a:pt x="6266" y="3012"/>
                  </a:lnTo>
                  <a:lnTo>
                    <a:pt x="6787" y="2399"/>
                  </a:lnTo>
                  <a:lnTo>
                    <a:pt x="7326" y="1841"/>
                  </a:lnTo>
                  <a:lnTo>
                    <a:pt x="7828" y="1358"/>
                  </a:lnTo>
                  <a:lnTo>
                    <a:pt x="8330" y="912"/>
                  </a:lnTo>
                  <a:lnTo>
                    <a:pt x="8572" y="726"/>
                  </a:lnTo>
                  <a:lnTo>
                    <a:pt x="8813" y="558"/>
                  </a:lnTo>
                  <a:lnTo>
                    <a:pt x="9036" y="410"/>
                  </a:lnTo>
                  <a:lnTo>
                    <a:pt x="9260" y="279"/>
                  </a:lnTo>
                  <a:lnTo>
                    <a:pt x="9483" y="186"/>
                  </a:lnTo>
                  <a:lnTo>
                    <a:pt x="9687" y="94"/>
                  </a:lnTo>
                  <a:lnTo>
                    <a:pt x="9892" y="38"/>
                  </a:lnTo>
                  <a:lnTo>
                    <a:pt x="10096" y="19"/>
                  </a:lnTo>
                  <a:lnTo>
                    <a:pt x="10282" y="1"/>
                  </a:lnTo>
                  <a:lnTo>
                    <a:pt x="10449" y="38"/>
                  </a:lnTo>
                  <a:lnTo>
                    <a:pt x="10449" y="38"/>
                  </a:lnTo>
                  <a:lnTo>
                    <a:pt x="10765" y="112"/>
                  </a:lnTo>
                  <a:lnTo>
                    <a:pt x="11063" y="242"/>
                  </a:lnTo>
                  <a:lnTo>
                    <a:pt x="11398" y="410"/>
                  </a:lnTo>
                  <a:lnTo>
                    <a:pt x="11732" y="633"/>
                  </a:lnTo>
                  <a:lnTo>
                    <a:pt x="12067" y="874"/>
                  </a:lnTo>
                  <a:lnTo>
                    <a:pt x="12420" y="1153"/>
                  </a:lnTo>
                  <a:lnTo>
                    <a:pt x="12773" y="1451"/>
                  </a:lnTo>
                  <a:lnTo>
                    <a:pt x="13127" y="1785"/>
                  </a:lnTo>
                  <a:lnTo>
                    <a:pt x="13127" y="1785"/>
                  </a:lnTo>
                  <a:lnTo>
                    <a:pt x="13666" y="2325"/>
                  </a:lnTo>
                  <a:lnTo>
                    <a:pt x="14186" y="2882"/>
                  </a:lnTo>
                  <a:lnTo>
                    <a:pt x="14726" y="3496"/>
                  </a:lnTo>
                  <a:lnTo>
                    <a:pt x="15246" y="4109"/>
                  </a:lnTo>
                  <a:lnTo>
                    <a:pt x="15748" y="4742"/>
                  </a:lnTo>
                  <a:lnTo>
                    <a:pt x="16232" y="5374"/>
                  </a:lnTo>
                  <a:lnTo>
                    <a:pt x="17124" y="6582"/>
                  </a:lnTo>
                  <a:lnTo>
                    <a:pt x="17886" y="7679"/>
                  </a:lnTo>
                  <a:lnTo>
                    <a:pt x="18463" y="8553"/>
                  </a:lnTo>
                  <a:lnTo>
                    <a:pt x="18983" y="9352"/>
                  </a:lnTo>
                  <a:lnTo>
                    <a:pt x="18983" y="9352"/>
                  </a:lnTo>
                  <a:lnTo>
                    <a:pt x="19095" y="9668"/>
                  </a:lnTo>
                  <a:lnTo>
                    <a:pt x="19225" y="10077"/>
                  </a:lnTo>
                  <a:lnTo>
                    <a:pt x="19355" y="10542"/>
                  </a:lnTo>
                  <a:lnTo>
                    <a:pt x="19466" y="11100"/>
                  </a:lnTo>
                  <a:lnTo>
                    <a:pt x="19578" y="11676"/>
                  </a:lnTo>
                  <a:lnTo>
                    <a:pt x="19652" y="12290"/>
                  </a:lnTo>
                  <a:lnTo>
                    <a:pt x="19708" y="12922"/>
                  </a:lnTo>
                  <a:lnTo>
                    <a:pt x="19727" y="13554"/>
                  </a:lnTo>
                  <a:lnTo>
                    <a:pt x="19708" y="13852"/>
                  </a:lnTo>
                  <a:lnTo>
                    <a:pt x="19690" y="14149"/>
                  </a:lnTo>
                  <a:lnTo>
                    <a:pt x="19652" y="14447"/>
                  </a:lnTo>
                  <a:lnTo>
                    <a:pt x="19597" y="14725"/>
                  </a:lnTo>
                  <a:lnTo>
                    <a:pt x="19522" y="15004"/>
                  </a:lnTo>
                  <a:lnTo>
                    <a:pt x="19448" y="15246"/>
                  </a:lnTo>
                  <a:lnTo>
                    <a:pt x="19336" y="15488"/>
                  </a:lnTo>
                  <a:lnTo>
                    <a:pt x="19225" y="15711"/>
                  </a:lnTo>
                  <a:lnTo>
                    <a:pt x="19076" y="15915"/>
                  </a:lnTo>
                  <a:lnTo>
                    <a:pt x="18927" y="16083"/>
                  </a:lnTo>
                  <a:lnTo>
                    <a:pt x="18741" y="16250"/>
                  </a:lnTo>
                  <a:lnTo>
                    <a:pt x="18537" y="16361"/>
                  </a:lnTo>
                  <a:lnTo>
                    <a:pt x="18314" y="16473"/>
                  </a:lnTo>
                  <a:lnTo>
                    <a:pt x="18054" y="16529"/>
                  </a:lnTo>
                  <a:lnTo>
                    <a:pt x="17775" y="16566"/>
                  </a:lnTo>
                  <a:lnTo>
                    <a:pt x="17477" y="1656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29"/>
            <p:cNvSpPr/>
            <p:nvPr/>
          </p:nvSpPr>
          <p:spPr>
            <a:xfrm>
              <a:off x="5545750" y="4437575"/>
              <a:ext cx="298425" cy="212425"/>
            </a:xfrm>
            <a:custGeom>
              <a:rect b="b" l="l" r="r" t="t"/>
              <a:pathLst>
                <a:path extrusionOk="0" h="8497" w="11937">
                  <a:moveTo>
                    <a:pt x="11082" y="0"/>
                  </a:moveTo>
                  <a:lnTo>
                    <a:pt x="11044" y="837"/>
                  </a:lnTo>
                  <a:lnTo>
                    <a:pt x="10970" y="1506"/>
                  </a:lnTo>
                  <a:lnTo>
                    <a:pt x="10933" y="1785"/>
                  </a:lnTo>
                  <a:lnTo>
                    <a:pt x="10877" y="2027"/>
                  </a:lnTo>
                  <a:lnTo>
                    <a:pt x="10840" y="2250"/>
                  </a:lnTo>
                  <a:lnTo>
                    <a:pt x="10766" y="2436"/>
                  </a:lnTo>
                  <a:lnTo>
                    <a:pt x="10710" y="2585"/>
                  </a:lnTo>
                  <a:lnTo>
                    <a:pt x="10635" y="2715"/>
                  </a:lnTo>
                  <a:lnTo>
                    <a:pt x="10561" y="2826"/>
                  </a:lnTo>
                  <a:lnTo>
                    <a:pt x="10468" y="2901"/>
                  </a:lnTo>
                  <a:lnTo>
                    <a:pt x="10375" y="2957"/>
                  </a:lnTo>
                  <a:lnTo>
                    <a:pt x="10282" y="2994"/>
                  </a:lnTo>
                  <a:lnTo>
                    <a:pt x="10171" y="3012"/>
                  </a:lnTo>
                  <a:lnTo>
                    <a:pt x="10059" y="3031"/>
                  </a:lnTo>
                  <a:lnTo>
                    <a:pt x="9892" y="3012"/>
                  </a:lnTo>
                  <a:lnTo>
                    <a:pt x="9724" y="2994"/>
                  </a:lnTo>
                  <a:lnTo>
                    <a:pt x="9334" y="2882"/>
                  </a:lnTo>
                  <a:lnTo>
                    <a:pt x="8888" y="2752"/>
                  </a:lnTo>
                  <a:lnTo>
                    <a:pt x="8646" y="2696"/>
                  </a:lnTo>
                  <a:lnTo>
                    <a:pt x="8386" y="2640"/>
                  </a:lnTo>
                  <a:lnTo>
                    <a:pt x="8219" y="2622"/>
                  </a:lnTo>
                  <a:lnTo>
                    <a:pt x="7921" y="2622"/>
                  </a:lnTo>
                  <a:lnTo>
                    <a:pt x="7772" y="2640"/>
                  </a:lnTo>
                  <a:lnTo>
                    <a:pt x="7642" y="2678"/>
                  </a:lnTo>
                  <a:lnTo>
                    <a:pt x="7512" y="2715"/>
                  </a:lnTo>
                  <a:lnTo>
                    <a:pt x="7400" y="2771"/>
                  </a:lnTo>
                  <a:lnTo>
                    <a:pt x="7270" y="2826"/>
                  </a:lnTo>
                  <a:lnTo>
                    <a:pt x="7047" y="2994"/>
                  </a:lnTo>
                  <a:lnTo>
                    <a:pt x="6843" y="3180"/>
                  </a:lnTo>
                  <a:lnTo>
                    <a:pt x="6638" y="3403"/>
                  </a:lnTo>
                  <a:lnTo>
                    <a:pt x="6415" y="3663"/>
                  </a:lnTo>
                  <a:lnTo>
                    <a:pt x="6211" y="3942"/>
                  </a:lnTo>
                  <a:lnTo>
                    <a:pt x="5746" y="4537"/>
                  </a:lnTo>
                  <a:lnTo>
                    <a:pt x="5504" y="4853"/>
                  </a:lnTo>
                  <a:lnTo>
                    <a:pt x="5244" y="5169"/>
                  </a:lnTo>
                  <a:lnTo>
                    <a:pt x="4946" y="5504"/>
                  </a:lnTo>
                  <a:lnTo>
                    <a:pt x="4612" y="5820"/>
                  </a:lnTo>
                  <a:lnTo>
                    <a:pt x="4258" y="6136"/>
                  </a:lnTo>
                  <a:lnTo>
                    <a:pt x="3849" y="6433"/>
                  </a:lnTo>
                  <a:lnTo>
                    <a:pt x="3664" y="6563"/>
                  </a:lnTo>
                  <a:lnTo>
                    <a:pt x="3459" y="6675"/>
                  </a:lnTo>
                  <a:lnTo>
                    <a:pt x="3273" y="6768"/>
                  </a:lnTo>
                  <a:lnTo>
                    <a:pt x="3069" y="6842"/>
                  </a:lnTo>
                  <a:lnTo>
                    <a:pt x="2883" y="6879"/>
                  </a:lnTo>
                  <a:lnTo>
                    <a:pt x="2697" y="6917"/>
                  </a:lnTo>
                  <a:lnTo>
                    <a:pt x="2529" y="6954"/>
                  </a:lnTo>
                  <a:lnTo>
                    <a:pt x="2343" y="6954"/>
                  </a:lnTo>
                  <a:lnTo>
                    <a:pt x="2102" y="6935"/>
                  </a:lnTo>
                  <a:lnTo>
                    <a:pt x="1860" y="6898"/>
                  </a:lnTo>
                  <a:lnTo>
                    <a:pt x="1618" y="6842"/>
                  </a:lnTo>
                  <a:lnTo>
                    <a:pt x="1395" y="6749"/>
                  </a:lnTo>
                  <a:lnTo>
                    <a:pt x="1191" y="6656"/>
                  </a:lnTo>
                  <a:lnTo>
                    <a:pt x="1005" y="6526"/>
                  </a:lnTo>
                  <a:lnTo>
                    <a:pt x="819" y="6415"/>
                  </a:lnTo>
                  <a:lnTo>
                    <a:pt x="633" y="6266"/>
                  </a:lnTo>
                  <a:lnTo>
                    <a:pt x="1" y="7326"/>
                  </a:lnTo>
                  <a:lnTo>
                    <a:pt x="373" y="7437"/>
                  </a:lnTo>
                  <a:lnTo>
                    <a:pt x="707" y="7567"/>
                  </a:lnTo>
                  <a:lnTo>
                    <a:pt x="1005" y="7716"/>
                  </a:lnTo>
                  <a:lnTo>
                    <a:pt x="1302" y="7865"/>
                  </a:lnTo>
                  <a:lnTo>
                    <a:pt x="1600" y="7995"/>
                  </a:lnTo>
                  <a:lnTo>
                    <a:pt x="1916" y="8125"/>
                  </a:lnTo>
                  <a:lnTo>
                    <a:pt x="2083" y="8181"/>
                  </a:lnTo>
                  <a:lnTo>
                    <a:pt x="2251" y="8218"/>
                  </a:lnTo>
                  <a:lnTo>
                    <a:pt x="2436" y="8255"/>
                  </a:lnTo>
                  <a:lnTo>
                    <a:pt x="2641" y="8274"/>
                  </a:lnTo>
                  <a:lnTo>
                    <a:pt x="3998" y="8367"/>
                  </a:lnTo>
                  <a:lnTo>
                    <a:pt x="4891" y="8423"/>
                  </a:lnTo>
                  <a:lnTo>
                    <a:pt x="5839" y="8478"/>
                  </a:lnTo>
                  <a:lnTo>
                    <a:pt x="7456" y="6638"/>
                  </a:lnTo>
                  <a:lnTo>
                    <a:pt x="7772" y="7158"/>
                  </a:lnTo>
                  <a:lnTo>
                    <a:pt x="8144" y="7753"/>
                  </a:lnTo>
                  <a:lnTo>
                    <a:pt x="8628" y="8497"/>
                  </a:lnTo>
                  <a:lnTo>
                    <a:pt x="9092" y="8478"/>
                  </a:lnTo>
                  <a:lnTo>
                    <a:pt x="9539" y="8423"/>
                  </a:lnTo>
                  <a:lnTo>
                    <a:pt x="9948" y="8367"/>
                  </a:lnTo>
                  <a:lnTo>
                    <a:pt x="10319" y="8311"/>
                  </a:lnTo>
                  <a:lnTo>
                    <a:pt x="10635" y="8218"/>
                  </a:lnTo>
                  <a:lnTo>
                    <a:pt x="10914" y="8106"/>
                  </a:lnTo>
                  <a:lnTo>
                    <a:pt x="11026" y="8051"/>
                  </a:lnTo>
                  <a:lnTo>
                    <a:pt x="11137" y="7976"/>
                  </a:lnTo>
                  <a:lnTo>
                    <a:pt x="11212" y="7902"/>
                  </a:lnTo>
                  <a:lnTo>
                    <a:pt x="11286" y="7828"/>
                  </a:lnTo>
                  <a:lnTo>
                    <a:pt x="11342" y="7735"/>
                  </a:lnTo>
                  <a:lnTo>
                    <a:pt x="11398" y="7586"/>
                  </a:lnTo>
                  <a:lnTo>
                    <a:pt x="11454" y="7419"/>
                  </a:lnTo>
                  <a:lnTo>
                    <a:pt x="11509" y="7214"/>
                  </a:lnTo>
                  <a:lnTo>
                    <a:pt x="11602" y="6712"/>
                  </a:lnTo>
                  <a:lnTo>
                    <a:pt x="11695" y="6117"/>
                  </a:lnTo>
                  <a:lnTo>
                    <a:pt x="11770" y="5429"/>
                  </a:lnTo>
                  <a:lnTo>
                    <a:pt x="11825" y="4686"/>
                  </a:lnTo>
                  <a:lnTo>
                    <a:pt x="11937" y="3012"/>
                  </a:lnTo>
                  <a:lnTo>
                    <a:pt x="11807" y="2027"/>
                  </a:lnTo>
                  <a:lnTo>
                    <a:pt x="11528" y="1915"/>
                  </a:lnTo>
                  <a:lnTo>
                    <a:pt x="11268" y="1804"/>
                  </a:lnTo>
                  <a:lnTo>
                    <a:pt x="11454" y="354"/>
                  </a:lnTo>
                  <a:lnTo>
                    <a:pt x="1108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29"/>
            <p:cNvSpPr/>
            <p:nvPr/>
          </p:nvSpPr>
          <p:spPr>
            <a:xfrm>
              <a:off x="5545750" y="4437575"/>
              <a:ext cx="298425" cy="212425"/>
            </a:xfrm>
            <a:custGeom>
              <a:rect b="b" l="l" r="r" t="t"/>
              <a:pathLst>
                <a:path extrusionOk="0" fill="none" h="8497" w="11937">
                  <a:moveTo>
                    <a:pt x="11082" y="0"/>
                  </a:moveTo>
                  <a:lnTo>
                    <a:pt x="11082" y="0"/>
                  </a:lnTo>
                  <a:lnTo>
                    <a:pt x="11044" y="837"/>
                  </a:lnTo>
                  <a:lnTo>
                    <a:pt x="10970" y="1506"/>
                  </a:lnTo>
                  <a:lnTo>
                    <a:pt x="10933" y="1785"/>
                  </a:lnTo>
                  <a:lnTo>
                    <a:pt x="10877" y="2027"/>
                  </a:lnTo>
                  <a:lnTo>
                    <a:pt x="10840" y="2250"/>
                  </a:lnTo>
                  <a:lnTo>
                    <a:pt x="10766" y="2436"/>
                  </a:lnTo>
                  <a:lnTo>
                    <a:pt x="10710" y="2585"/>
                  </a:lnTo>
                  <a:lnTo>
                    <a:pt x="10635" y="2715"/>
                  </a:lnTo>
                  <a:lnTo>
                    <a:pt x="10561" y="2826"/>
                  </a:lnTo>
                  <a:lnTo>
                    <a:pt x="10468" y="2901"/>
                  </a:lnTo>
                  <a:lnTo>
                    <a:pt x="10375" y="2957"/>
                  </a:lnTo>
                  <a:lnTo>
                    <a:pt x="10282" y="2994"/>
                  </a:lnTo>
                  <a:lnTo>
                    <a:pt x="10171" y="3012"/>
                  </a:lnTo>
                  <a:lnTo>
                    <a:pt x="10059" y="3031"/>
                  </a:lnTo>
                  <a:lnTo>
                    <a:pt x="10059" y="3031"/>
                  </a:lnTo>
                  <a:lnTo>
                    <a:pt x="9892" y="3012"/>
                  </a:lnTo>
                  <a:lnTo>
                    <a:pt x="9724" y="2994"/>
                  </a:lnTo>
                  <a:lnTo>
                    <a:pt x="9334" y="2882"/>
                  </a:lnTo>
                  <a:lnTo>
                    <a:pt x="8888" y="2752"/>
                  </a:lnTo>
                  <a:lnTo>
                    <a:pt x="8646" y="2696"/>
                  </a:lnTo>
                  <a:lnTo>
                    <a:pt x="8386" y="2640"/>
                  </a:lnTo>
                  <a:lnTo>
                    <a:pt x="8386" y="2640"/>
                  </a:lnTo>
                  <a:lnTo>
                    <a:pt x="8219" y="2622"/>
                  </a:lnTo>
                  <a:lnTo>
                    <a:pt x="8051" y="2622"/>
                  </a:lnTo>
                  <a:lnTo>
                    <a:pt x="8051" y="2622"/>
                  </a:lnTo>
                  <a:lnTo>
                    <a:pt x="7921" y="2622"/>
                  </a:lnTo>
                  <a:lnTo>
                    <a:pt x="7772" y="2640"/>
                  </a:lnTo>
                  <a:lnTo>
                    <a:pt x="7642" y="2678"/>
                  </a:lnTo>
                  <a:lnTo>
                    <a:pt x="7512" y="2715"/>
                  </a:lnTo>
                  <a:lnTo>
                    <a:pt x="7400" y="2771"/>
                  </a:lnTo>
                  <a:lnTo>
                    <a:pt x="7270" y="2826"/>
                  </a:lnTo>
                  <a:lnTo>
                    <a:pt x="7047" y="2994"/>
                  </a:lnTo>
                  <a:lnTo>
                    <a:pt x="6843" y="3180"/>
                  </a:lnTo>
                  <a:lnTo>
                    <a:pt x="6638" y="3403"/>
                  </a:lnTo>
                  <a:lnTo>
                    <a:pt x="6415" y="3663"/>
                  </a:lnTo>
                  <a:lnTo>
                    <a:pt x="6211" y="3942"/>
                  </a:lnTo>
                  <a:lnTo>
                    <a:pt x="5746" y="4537"/>
                  </a:lnTo>
                  <a:lnTo>
                    <a:pt x="5504" y="4853"/>
                  </a:lnTo>
                  <a:lnTo>
                    <a:pt x="5244" y="5169"/>
                  </a:lnTo>
                  <a:lnTo>
                    <a:pt x="4946" y="5504"/>
                  </a:lnTo>
                  <a:lnTo>
                    <a:pt x="4612" y="5820"/>
                  </a:lnTo>
                  <a:lnTo>
                    <a:pt x="4258" y="6136"/>
                  </a:lnTo>
                  <a:lnTo>
                    <a:pt x="3849" y="6433"/>
                  </a:lnTo>
                  <a:lnTo>
                    <a:pt x="3849" y="6433"/>
                  </a:lnTo>
                  <a:lnTo>
                    <a:pt x="3664" y="6563"/>
                  </a:lnTo>
                  <a:lnTo>
                    <a:pt x="3459" y="6675"/>
                  </a:lnTo>
                  <a:lnTo>
                    <a:pt x="3273" y="6768"/>
                  </a:lnTo>
                  <a:lnTo>
                    <a:pt x="3069" y="6842"/>
                  </a:lnTo>
                  <a:lnTo>
                    <a:pt x="2883" y="6879"/>
                  </a:lnTo>
                  <a:lnTo>
                    <a:pt x="2697" y="6917"/>
                  </a:lnTo>
                  <a:lnTo>
                    <a:pt x="2529" y="6954"/>
                  </a:lnTo>
                  <a:lnTo>
                    <a:pt x="2343" y="6954"/>
                  </a:lnTo>
                  <a:lnTo>
                    <a:pt x="2343" y="6954"/>
                  </a:lnTo>
                  <a:lnTo>
                    <a:pt x="2102" y="6935"/>
                  </a:lnTo>
                  <a:lnTo>
                    <a:pt x="1860" y="6898"/>
                  </a:lnTo>
                  <a:lnTo>
                    <a:pt x="1618" y="6842"/>
                  </a:lnTo>
                  <a:lnTo>
                    <a:pt x="1395" y="6749"/>
                  </a:lnTo>
                  <a:lnTo>
                    <a:pt x="1191" y="6656"/>
                  </a:lnTo>
                  <a:lnTo>
                    <a:pt x="1005" y="6526"/>
                  </a:lnTo>
                  <a:lnTo>
                    <a:pt x="819" y="6415"/>
                  </a:lnTo>
                  <a:lnTo>
                    <a:pt x="633" y="6266"/>
                  </a:lnTo>
                  <a:lnTo>
                    <a:pt x="633" y="6266"/>
                  </a:lnTo>
                  <a:lnTo>
                    <a:pt x="633" y="6266"/>
                  </a:lnTo>
                  <a:lnTo>
                    <a:pt x="1" y="7326"/>
                  </a:lnTo>
                  <a:lnTo>
                    <a:pt x="1" y="7326"/>
                  </a:lnTo>
                  <a:lnTo>
                    <a:pt x="373" y="7437"/>
                  </a:lnTo>
                  <a:lnTo>
                    <a:pt x="707" y="7567"/>
                  </a:lnTo>
                  <a:lnTo>
                    <a:pt x="1005" y="7716"/>
                  </a:lnTo>
                  <a:lnTo>
                    <a:pt x="1302" y="7865"/>
                  </a:lnTo>
                  <a:lnTo>
                    <a:pt x="1600" y="7995"/>
                  </a:lnTo>
                  <a:lnTo>
                    <a:pt x="1916" y="8125"/>
                  </a:lnTo>
                  <a:lnTo>
                    <a:pt x="2083" y="8181"/>
                  </a:lnTo>
                  <a:lnTo>
                    <a:pt x="2251" y="8218"/>
                  </a:lnTo>
                  <a:lnTo>
                    <a:pt x="2436" y="8255"/>
                  </a:lnTo>
                  <a:lnTo>
                    <a:pt x="2641" y="8274"/>
                  </a:lnTo>
                  <a:lnTo>
                    <a:pt x="2641" y="8274"/>
                  </a:lnTo>
                  <a:lnTo>
                    <a:pt x="3998" y="8367"/>
                  </a:lnTo>
                  <a:lnTo>
                    <a:pt x="4891" y="8423"/>
                  </a:lnTo>
                  <a:lnTo>
                    <a:pt x="5839" y="8478"/>
                  </a:lnTo>
                  <a:lnTo>
                    <a:pt x="5839" y="8478"/>
                  </a:lnTo>
                  <a:lnTo>
                    <a:pt x="7456" y="6638"/>
                  </a:lnTo>
                  <a:lnTo>
                    <a:pt x="7456" y="6638"/>
                  </a:lnTo>
                  <a:lnTo>
                    <a:pt x="7772" y="7158"/>
                  </a:lnTo>
                  <a:lnTo>
                    <a:pt x="8144" y="7753"/>
                  </a:lnTo>
                  <a:lnTo>
                    <a:pt x="8628" y="8497"/>
                  </a:lnTo>
                  <a:lnTo>
                    <a:pt x="8628" y="8497"/>
                  </a:lnTo>
                  <a:lnTo>
                    <a:pt x="9092" y="8478"/>
                  </a:lnTo>
                  <a:lnTo>
                    <a:pt x="9539" y="8423"/>
                  </a:lnTo>
                  <a:lnTo>
                    <a:pt x="9948" y="8367"/>
                  </a:lnTo>
                  <a:lnTo>
                    <a:pt x="10319" y="8311"/>
                  </a:lnTo>
                  <a:lnTo>
                    <a:pt x="10635" y="8218"/>
                  </a:lnTo>
                  <a:lnTo>
                    <a:pt x="10914" y="8106"/>
                  </a:lnTo>
                  <a:lnTo>
                    <a:pt x="11026" y="8051"/>
                  </a:lnTo>
                  <a:lnTo>
                    <a:pt x="11137" y="7976"/>
                  </a:lnTo>
                  <a:lnTo>
                    <a:pt x="11212" y="7902"/>
                  </a:lnTo>
                  <a:lnTo>
                    <a:pt x="11286" y="7828"/>
                  </a:lnTo>
                  <a:lnTo>
                    <a:pt x="11286" y="7828"/>
                  </a:lnTo>
                  <a:lnTo>
                    <a:pt x="11342" y="7735"/>
                  </a:lnTo>
                  <a:lnTo>
                    <a:pt x="11398" y="7586"/>
                  </a:lnTo>
                  <a:lnTo>
                    <a:pt x="11454" y="7419"/>
                  </a:lnTo>
                  <a:lnTo>
                    <a:pt x="11509" y="7214"/>
                  </a:lnTo>
                  <a:lnTo>
                    <a:pt x="11602" y="6712"/>
                  </a:lnTo>
                  <a:lnTo>
                    <a:pt x="11695" y="6117"/>
                  </a:lnTo>
                  <a:lnTo>
                    <a:pt x="11770" y="5429"/>
                  </a:lnTo>
                  <a:lnTo>
                    <a:pt x="11825" y="4686"/>
                  </a:lnTo>
                  <a:lnTo>
                    <a:pt x="11937" y="3012"/>
                  </a:lnTo>
                  <a:lnTo>
                    <a:pt x="11937" y="3012"/>
                  </a:lnTo>
                  <a:lnTo>
                    <a:pt x="11807" y="2027"/>
                  </a:lnTo>
                  <a:lnTo>
                    <a:pt x="11807" y="2027"/>
                  </a:lnTo>
                  <a:lnTo>
                    <a:pt x="11528" y="1915"/>
                  </a:lnTo>
                  <a:lnTo>
                    <a:pt x="11268" y="1804"/>
                  </a:lnTo>
                  <a:lnTo>
                    <a:pt x="11268" y="1804"/>
                  </a:lnTo>
                  <a:lnTo>
                    <a:pt x="11268" y="1804"/>
                  </a:lnTo>
                  <a:lnTo>
                    <a:pt x="11268" y="1804"/>
                  </a:lnTo>
                  <a:lnTo>
                    <a:pt x="11454" y="354"/>
                  </a:lnTo>
                  <a:lnTo>
                    <a:pt x="11454" y="354"/>
                  </a:lnTo>
                  <a:lnTo>
                    <a:pt x="11082" y="0"/>
                  </a:lnTo>
                  <a:lnTo>
                    <a:pt x="1108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29"/>
            <p:cNvSpPr/>
            <p:nvPr/>
          </p:nvSpPr>
          <p:spPr>
            <a:xfrm>
              <a:off x="5014025" y="4576075"/>
              <a:ext cx="200350" cy="179450"/>
            </a:xfrm>
            <a:custGeom>
              <a:rect b="b" l="l" r="r" t="t"/>
              <a:pathLst>
                <a:path extrusionOk="0" h="7178" w="8014">
                  <a:moveTo>
                    <a:pt x="968" y="1"/>
                  </a:moveTo>
                  <a:lnTo>
                    <a:pt x="875" y="19"/>
                  </a:lnTo>
                  <a:lnTo>
                    <a:pt x="763" y="57"/>
                  </a:lnTo>
                  <a:lnTo>
                    <a:pt x="652" y="112"/>
                  </a:lnTo>
                  <a:lnTo>
                    <a:pt x="559" y="187"/>
                  </a:lnTo>
                  <a:lnTo>
                    <a:pt x="466" y="280"/>
                  </a:lnTo>
                  <a:lnTo>
                    <a:pt x="373" y="391"/>
                  </a:lnTo>
                  <a:lnTo>
                    <a:pt x="298" y="521"/>
                  </a:lnTo>
                  <a:lnTo>
                    <a:pt x="224" y="652"/>
                  </a:lnTo>
                  <a:lnTo>
                    <a:pt x="168" y="800"/>
                  </a:lnTo>
                  <a:lnTo>
                    <a:pt x="112" y="968"/>
                  </a:lnTo>
                  <a:lnTo>
                    <a:pt x="75" y="1135"/>
                  </a:lnTo>
                  <a:lnTo>
                    <a:pt x="19" y="1507"/>
                  </a:lnTo>
                  <a:lnTo>
                    <a:pt x="1" y="1916"/>
                  </a:lnTo>
                  <a:lnTo>
                    <a:pt x="1" y="2343"/>
                  </a:lnTo>
                  <a:lnTo>
                    <a:pt x="38" y="2790"/>
                  </a:lnTo>
                  <a:lnTo>
                    <a:pt x="112" y="3236"/>
                  </a:lnTo>
                  <a:lnTo>
                    <a:pt x="205" y="3701"/>
                  </a:lnTo>
                  <a:lnTo>
                    <a:pt x="335" y="4147"/>
                  </a:lnTo>
                  <a:lnTo>
                    <a:pt x="484" y="4574"/>
                  </a:lnTo>
                  <a:lnTo>
                    <a:pt x="670" y="4983"/>
                  </a:lnTo>
                  <a:lnTo>
                    <a:pt x="893" y="5355"/>
                  </a:lnTo>
                  <a:lnTo>
                    <a:pt x="1005" y="5523"/>
                  </a:lnTo>
                  <a:lnTo>
                    <a:pt x="1116" y="5690"/>
                  </a:lnTo>
                  <a:lnTo>
                    <a:pt x="1246" y="5839"/>
                  </a:lnTo>
                  <a:lnTo>
                    <a:pt x="1395" y="5987"/>
                  </a:lnTo>
                  <a:lnTo>
                    <a:pt x="1544" y="6118"/>
                  </a:lnTo>
                  <a:lnTo>
                    <a:pt x="1711" y="6229"/>
                  </a:lnTo>
                  <a:lnTo>
                    <a:pt x="1879" y="6341"/>
                  </a:lnTo>
                  <a:lnTo>
                    <a:pt x="2083" y="6452"/>
                  </a:lnTo>
                  <a:lnTo>
                    <a:pt x="2288" y="6545"/>
                  </a:lnTo>
                  <a:lnTo>
                    <a:pt x="2511" y="6638"/>
                  </a:lnTo>
                  <a:lnTo>
                    <a:pt x="2975" y="6787"/>
                  </a:lnTo>
                  <a:lnTo>
                    <a:pt x="3477" y="6917"/>
                  </a:lnTo>
                  <a:lnTo>
                    <a:pt x="3998" y="7029"/>
                  </a:lnTo>
                  <a:lnTo>
                    <a:pt x="4519" y="7103"/>
                  </a:lnTo>
                  <a:lnTo>
                    <a:pt x="5058" y="7159"/>
                  </a:lnTo>
                  <a:lnTo>
                    <a:pt x="5560" y="7177"/>
                  </a:lnTo>
                  <a:lnTo>
                    <a:pt x="6062" y="7177"/>
                  </a:lnTo>
                  <a:lnTo>
                    <a:pt x="6508" y="7159"/>
                  </a:lnTo>
                  <a:lnTo>
                    <a:pt x="6917" y="7122"/>
                  </a:lnTo>
                  <a:lnTo>
                    <a:pt x="7270" y="7047"/>
                  </a:lnTo>
                  <a:lnTo>
                    <a:pt x="7568" y="6954"/>
                  </a:lnTo>
                  <a:lnTo>
                    <a:pt x="7679" y="6898"/>
                  </a:lnTo>
                  <a:lnTo>
                    <a:pt x="7791" y="6843"/>
                  </a:lnTo>
                  <a:lnTo>
                    <a:pt x="7865" y="6787"/>
                  </a:lnTo>
                  <a:lnTo>
                    <a:pt x="7902" y="6712"/>
                  </a:lnTo>
                  <a:lnTo>
                    <a:pt x="7940" y="6638"/>
                  </a:lnTo>
                  <a:lnTo>
                    <a:pt x="7977" y="6564"/>
                  </a:lnTo>
                  <a:lnTo>
                    <a:pt x="7995" y="6359"/>
                  </a:lnTo>
                  <a:lnTo>
                    <a:pt x="8014" y="6118"/>
                  </a:lnTo>
                  <a:lnTo>
                    <a:pt x="7977" y="5839"/>
                  </a:lnTo>
                  <a:lnTo>
                    <a:pt x="7940" y="5560"/>
                  </a:lnTo>
                  <a:lnTo>
                    <a:pt x="7884" y="5244"/>
                  </a:lnTo>
                  <a:lnTo>
                    <a:pt x="7809" y="4928"/>
                  </a:lnTo>
                  <a:lnTo>
                    <a:pt x="7716" y="4612"/>
                  </a:lnTo>
                  <a:lnTo>
                    <a:pt x="7531" y="4035"/>
                  </a:lnTo>
                  <a:lnTo>
                    <a:pt x="7326" y="3515"/>
                  </a:lnTo>
                  <a:lnTo>
                    <a:pt x="7214" y="3329"/>
                  </a:lnTo>
                  <a:lnTo>
                    <a:pt x="7121" y="3161"/>
                  </a:lnTo>
                  <a:lnTo>
                    <a:pt x="7047" y="3050"/>
                  </a:lnTo>
                  <a:lnTo>
                    <a:pt x="7010" y="3031"/>
                  </a:lnTo>
                  <a:lnTo>
                    <a:pt x="6973" y="3013"/>
                  </a:lnTo>
                  <a:lnTo>
                    <a:pt x="6564" y="2994"/>
                  </a:lnTo>
                  <a:lnTo>
                    <a:pt x="6118" y="2957"/>
                  </a:lnTo>
                  <a:lnTo>
                    <a:pt x="5616" y="2883"/>
                  </a:lnTo>
                  <a:lnTo>
                    <a:pt x="5299" y="2827"/>
                  </a:lnTo>
                  <a:lnTo>
                    <a:pt x="4983" y="2771"/>
                  </a:lnTo>
                  <a:lnTo>
                    <a:pt x="4686" y="2697"/>
                  </a:lnTo>
                  <a:lnTo>
                    <a:pt x="4426" y="2585"/>
                  </a:lnTo>
                  <a:lnTo>
                    <a:pt x="4296" y="2529"/>
                  </a:lnTo>
                  <a:lnTo>
                    <a:pt x="4165" y="2436"/>
                  </a:lnTo>
                  <a:lnTo>
                    <a:pt x="3868" y="2157"/>
                  </a:lnTo>
                  <a:lnTo>
                    <a:pt x="3515" y="1823"/>
                  </a:lnTo>
                  <a:lnTo>
                    <a:pt x="3143" y="1432"/>
                  </a:lnTo>
                  <a:lnTo>
                    <a:pt x="2752" y="1042"/>
                  </a:lnTo>
                  <a:lnTo>
                    <a:pt x="2362" y="670"/>
                  </a:lnTo>
                  <a:lnTo>
                    <a:pt x="2157" y="503"/>
                  </a:lnTo>
                  <a:lnTo>
                    <a:pt x="1953" y="354"/>
                  </a:lnTo>
                  <a:lnTo>
                    <a:pt x="1748" y="224"/>
                  </a:lnTo>
                  <a:lnTo>
                    <a:pt x="1563" y="131"/>
                  </a:lnTo>
                  <a:lnTo>
                    <a:pt x="1321" y="38"/>
                  </a:lnTo>
                  <a:lnTo>
                    <a:pt x="1209" y="19"/>
                  </a:lnTo>
                  <a:lnTo>
                    <a:pt x="10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29"/>
            <p:cNvSpPr/>
            <p:nvPr/>
          </p:nvSpPr>
          <p:spPr>
            <a:xfrm>
              <a:off x="5014025" y="4576075"/>
              <a:ext cx="200350" cy="179450"/>
            </a:xfrm>
            <a:custGeom>
              <a:rect b="b" l="l" r="r" t="t"/>
              <a:pathLst>
                <a:path extrusionOk="0" fill="none" h="7178" w="8014">
                  <a:moveTo>
                    <a:pt x="7902" y="6712"/>
                  </a:moveTo>
                  <a:lnTo>
                    <a:pt x="7902" y="6712"/>
                  </a:lnTo>
                  <a:lnTo>
                    <a:pt x="7865" y="6787"/>
                  </a:lnTo>
                  <a:lnTo>
                    <a:pt x="7791" y="6843"/>
                  </a:lnTo>
                  <a:lnTo>
                    <a:pt x="7679" y="6898"/>
                  </a:lnTo>
                  <a:lnTo>
                    <a:pt x="7568" y="6954"/>
                  </a:lnTo>
                  <a:lnTo>
                    <a:pt x="7270" y="7047"/>
                  </a:lnTo>
                  <a:lnTo>
                    <a:pt x="6917" y="7122"/>
                  </a:lnTo>
                  <a:lnTo>
                    <a:pt x="6508" y="7159"/>
                  </a:lnTo>
                  <a:lnTo>
                    <a:pt x="6062" y="7177"/>
                  </a:lnTo>
                  <a:lnTo>
                    <a:pt x="5560" y="7177"/>
                  </a:lnTo>
                  <a:lnTo>
                    <a:pt x="5058" y="7159"/>
                  </a:lnTo>
                  <a:lnTo>
                    <a:pt x="4519" y="7103"/>
                  </a:lnTo>
                  <a:lnTo>
                    <a:pt x="3998" y="7029"/>
                  </a:lnTo>
                  <a:lnTo>
                    <a:pt x="3477" y="6917"/>
                  </a:lnTo>
                  <a:lnTo>
                    <a:pt x="2975" y="6787"/>
                  </a:lnTo>
                  <a:lnTo>
                    <a:pt x="2511" y="6638"/>
                  </a:lnTo>
                  <a:lnTo>
                    <a:pt x="2288" y="6545"/>
                  </a:lnTo>
                  <a:lnTo>
                    <a:pt x="2083" y="6452"/>
                  </a:lnTo>
                  <a:lnTo>
                    <a:pt x="1879" y="6341"/>
                  </a:lnTo>
                  <a:lnTo>
                    <a:pt x="1711" y="6229"/>
                  </a:lnTo>
                  <a:lnTo>
                    <a:pt x="1544" y="6118"/>
                  </a:lnTo>
                  <a:lnTo>
                    <a:pt x="1395" y="5987"/>
                  </a:lnTo>
                  <a:lnTo>
                    <a:pt x="1395" y="5987"/>
                  </a:lnTo>
                  <a:lnTo>
                    <a:pt x="1246" y="5839"/>
                  </a:lnTo>
                  <a:lnTo>
                    <a:pt x="1116" y="5690"/>
                  </a:lnTo>
                  <a:lnTo>
                    <a:pt x="1005" y="5523"/>
                  </a:lnTo>
                  <a:lnTo>
                    <a:pt x="893" y="5355"/>
                  </a:lnTo>
                  <a:lnTo>
                    <a:pt x="670" y="4983"/>
                  </a:lnTo>
                  <a:lnTo>
                    <a:pt x="484" y="4574"/>
                  </a:lnTo>
                  <a:lnTo>
                    <a:pt x="335" y="4147"/>
                  </a:lnTo>
                  <a:lnTo>
                    <a:pt x="205" y="3701"/>
                  </a:lnTo>
                  <a:lnTo>
                    <a:pt x="112" y="3236"/>
                  </a:lnTo>
                  <a:lnTo>
                    <a:pt x="38" y="2790"/>
                  </a:lnTo>
                  <a:lnTo>
                    <a:pt x="1" y="2343"/>
                  </a:lnTo>
                  <a:lnTo>
                    <a:pt x="1" y="1916"/>
                  </a:lnTo>
                  <a:lnTo>
                    <a:pt x="19" y="1507"/>
                  </a:lnTo>
                  <a:lnTo>
                    <a:pt x="75" y="1135"/>
                  </a:lnTo>
                  <a:lnTo>
                    <a:pt x="112" y="968"/>
                  </a:lnTo>
                  <a:lnTo>
                    <a:pt x="168" y="800"/>
                  </a:lnTo>
                  <a:lnTo>
                    <a:pt x="224" y="652"/>
                  </a:lnTo>
                  <a:lnTo>
                    <a:pt x="298" y="521"/>
                  </a:lnTo>
                  <a:lnTo>
                    <a:pt x="373" y="391"/>
                  </a:lnTo>
                  <a:lnTo>
                    <a:pt x="466" y="280"/>
                  </a:lnTo>
                  <a:lnTo>
                    <a:pt x="559" y="187"/>
                  </a:lnTo>
                  <a:lnTo>
                    <a:pt x="652" y="112"/>
                  </a:lnTo>
                  <a:lnTo>
                    <a:pt x="652" y="112"/>
                  </a:lnTo>
                  <a:lnTo>
                    <a:pt x="763" y="57"/>
                  </a:lnTo>
                  <a:lnTo>
                    <a:pt x="875" y="19"/>
                  </a:lnTo>
                  <a:lnTo>
                    <a:pt x="968" y="1"/>
                  </a:lnTo>
                  <a:lnTo>
                    <a:pt x="1079" y="1"/>
                  </a:lnTo>
                  <a:lnTo>
                    <a:pt x="1209" y="19"/>
                  </a:lnTo>
                  <a:lnTo>
                    <a:pt x="1321" y="38"/>
                  </a:lnTo>
                  <a:lnTo>
                    <a:pt x="1563" y="131"/>
                  </a:lnTo>
                  <a:lnTo>
                    <a:pt x="1563" y="131"/>
                  </a:lnTo>
                  <a:lnTo>
                    <a:pt x="1748" y="224"/>
                  </a:lnTo>
                  <a:lnTo>
                    <a:pt x="1953" y="354"/>
                  </a:lnTo>
                  <a:lnTo>
                    <a:pt x="2157" y="503"/>
                  </a:lnTo>
                  <a:lnTo>
                    <a:pt x="2362" y="670"/>
                  </a:lnTo>
                  <a:lnTo>
                    <a:pt x="2752" y="1042"/>
                  </a:lnTo>
                  <a:lnTo>
                    <a:pt x="3143" y="1432"/>
                  </a:lnTo>
                  <a:lnTo>
                    <a:pt x="3515" y="1823"/>
                  </a:lnTo>
                  <a:lnTo>
                    <a:pt x="3868" y="2157"/>
                  </a:lnTo>
                  <a:lnTo>
                    <a:pt x="4165" y="2436"/>
                  </a:lnTo>
                  <a:lnTo>
                    <a:pt x="4296" y="2529"/>
                  </a:lnTo>
                  <a:lnTo>
                    <a:pt x="4426" y="2585"/>
                  </a:lnTo>
                  <a:lnTo>
                    <a:pt x="4426" y="2585"/>
                  </a:lnTo>
                  <a:lnTo>
                    <a:pt x="4686" y="2697"/>
                  </a:lnTo>
                  <a:lnTo>
                    <a:pt x="4983" y="2771"/>
                  </a:lnTo>
                  <a:lnTo>
                    <a:pt x="5299" y="2827"/>
                  </a:lnTo>
                  <a:lnTo>
                    <a:pt x="5616" y="2883"/>
                  </a:lnTo>
                  <a:lnTo>
                    <a:pt x="5616" y="2883"/>
                  </a:lnTo>
                  <a:lnTo>
                    <a:pt x="6118" y="2957"/>
                  </a:lnTo>
                  <a:lnTo>
                    <a:pt x="6564" y="2994"/>
                  </a:lnTo>
                  <a:lnTo>
                    <a:pt x="6973" y="3013"/>
                  </a:lnTo>
                  <a:lnTo>
                    <a:pt x="6973" y="3013"/>
                  </a:lnTo>
                  <a:lnTo>
                    <a:pt x="7010" y="3031"/>
                  </a:lnTo>
                  <a:lnTo>
                    <a:pt x="7047" y="3050"/>
                  </a:lnTo>
                  <a:lnTo>
                    <a:pt x="7121" y="3161"/>
                  </a:lnTo>
                  <a:lnTo>
                    <a:pt x="7214" y="3329"/>
                  </a:lnTo>
                  <a:lnTo>
                    <a:pt x="7326" y="3515"/>
                  </a:lnTo>
                  <a:lnTo>
                    <a:pt x="7531" y="4035"/>
                  </a:lnTo>
                  <a:lnTo>
                    <a:pt x="7716" y="4612"/>
                  </a:lnTo>
                  <a:lnTo>
                    <a:pt x="7809" y="4928"/>
                  </a:lnTo>
                  <a:lnTo>
                    <a:pt x="7884" y="5244"/>
                  </a:lnTo>
                  <a:lnTo>
                    <a:pt x="7940" y="5560"/>
                  </a:lnTo>
                  <a:lnTo>
                    <a:pt x="7977" y="5839"/>
                  </a:lnTo>
                  <a:lnTo>
                    <a:pt x="8014" y="6118"/>
                  </a:lnTo>
                  <a:lnTo>
                    <a:pt x="7995" y="6359"/>
                  </a:lnTo>
                  <a:lnTo>
                    <a:pt x="7977" y="6564"/>
                  </a:lnTo>
                  <a:lnTo>
                    <a:pt x="7940" y="6638"/>
                  </a:lnTo>
                  <a:lnTo>
                    <a:pt x="7902" y="67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29"/>
            <p:cNvSpPr/>
            <p:nvPr/>
          </p:nvSpPr>
          <p:spPr>
            <a:xfrm>
              <a:off x="5840450" y="3828675"/>
              <a:ext cx="267750" cy="332825"/>
            </a:xfrm>
            <a:custGeom>
              <a:rect b="b" l="l" r="r" t="t"/>
              <a:pathLst>
                <a:path extrusionOk="0" h="13313" w="10710">
                  <a:moveTo>
                    <a:pt x="1562" y="1"/>
                  </a:moveTo>
                  <a:lnTo>
                    <a:pt x="1413" y="20"/>
                  </a:lnTo>
                  <a:lnTo>
                    <a:pt x="1283" y="57"/>
                  </a:lnTo>
                  <a:lnTo>
                    <a:pt x="1134" y="94"/>
                  </a:lnTo>
                  <a:lnTo>
                    <a:pt x="1023" y="150"/>
                  </a:lnTo>
                  <a:lnTo>
                    <a:pt x="893" y="243"/>
                  </a:lnTo>
                  <a:lnTo>
                    <a:pt x="781" y="336"/>
                  </a:lnTo>
                  <a:lnTo>
                    <a:pt x="669" y="466"/>
                  </a:lnTo>
                  <a:lnTo>
                    <a:pt x="558" y="596"/>
                  </a:lnTo>
                  <a:lnTo>
                    <a:pt x="465" y="763"/>
                  </a:lnTo>
                  <a:lnTo>
                    <a:pt x="372" y="949"/>
                  </a:lnTo>
                  <a:lnTo>
                    <a:pt x="279" y="1154"/>
                  </a:lnTo>
                  <a:lnTo>
                    <a:pt x="205" y="1395"/>
                  </a:lnTo>
                  <a:lnTo>
                    <a:pt x="130" y="1637"/>
                  </a:lnTo>
                  <a:lnTo>
                    <a:pt x="75" y="1860"/>
                  </a:lnTo>
                  <a:lnTo>
                    <a:pt x="37" y="2083"/>
                  </a:lnTo>
                  <a:lnTo>
                    <a:pt x="19" y="2288"/>
                  </a:lnTo>
                  <a:lnTo>
                    <a:pt x="0" y="2474"/>
                  </a:lnTo>
                  <a:lnTo>
                    <a:pt x="19" y="2660"/>
                  </a:lnTo>
                  <a:lnTo>
                    <a:pt x="37" y="2845"/>
                  </a:lnTo>
                  <a:lnTo>
                    <a:pt x="56" y="3013"/>
                  </a:lnTo>
                  <a:lnTo>
                    <a:pt x="112" y="3162"/>
                  </a:lnTo>
                  <a:lnTo>
                    <a:pt x="149" y="3310"/>
                  </a:lnTo>
                  <a:lnTo>
                    <a:pt x="279" y="3589"/>
                  </a:lnTo>
                  <a:lnTo>
                    <a:pt x="446" y="3831"/>
                  </a:lnTo>
                  <a:lnTo>
                    <a:pt x="614" y="4035"/>
                  </a:lnTo>
                  <a:lnTo>
                    <a:pt x="800" y="4203"/>
                  </a:lnTo>
                  <a:lnTo>
                    <a:pt x="986" y="4351"/>
                  </a:lnTo>
                  <a:lnTo>
                    <a:pt x="1171" y="4463"/>
                  </a:lnTo>
                  <a:lnTo>
                    <a:pt x="1339" y="4556"/>
                  </a:lnTo>
                  <a:lnTo>
                    <a:pt x="1580" y="4667"/>
                  </a:lnTo>
                  <a:lnTo>
                    <a:pt x="1692" y="4705"/>
                  </a:lnTo>
                  <a:lnTo>
                    <a:pt x="3923" y="6564"/>
                  </a:lnTo>
                  <a:lnTo>
                    <a:pt x="3960" y="6917"/>
                  </a:lnTo>
                  <a:lnTo>
                    <a:pt x="4109" y="7828"/>
                  </a:lnTo>
                  <a:lnTo>
                    <a:pt x="4221" y="8423"/>
                  </a:lnTo>
                  <a:lnTo>
                    <a:pt x="4369" y="9092"/>
                  </a:lnTo>
                  <a:lnTo>
                    <a:pt x="4537" y="9780"/>
                  </a:lnTo>
                  <a:lnTo>
                    <a:pt x="4722" y="10487"/>
                  </a:lnTo>
                  <a:lnTo>
                    <a:pt x="4946" y="11156"/>
                  </a:lnTo>
                  <a:lnTo>
                    <a:pt x="5057" y="11472"/>
                  </a:lnTo>
                  <a:lnTo>
                    <a:pt x="5187" y="11788"/>
                  </a:lnTo>
                  <a:lnTo>
                    <a:pt x="5317" y="12067"/>
                  </a:lnTo>
                  <a:lnTo>
                    <a:pt x="5466" y="12346"/>
                  </a:lnTo>
                  <a:lnTo>
                    <a:pt x="5596" y="12588"/>
                  </a:lnTo>
                  <a:lnTo>
                    <a:pt x="5764" y="12792"/>
                  </a:lnTo>
                  <a:lnTo>
                    <a:pt x="5912" y="12978"/>
                  </a:lnTo>
                  <a:lnTo>
                    <a:pt x="6080" y="13108"/>
                  </a:lnTo>
                  <a:lnTo>
                    <a:pt x="6266" y="13220"/>
                  </a:lnTo>
                  <a:lnTo>
                    <a:pt x="6452" y="13294"/>
                  </a:lnTo>
                  <a:lnTo>
                    <a:pt x="6545" y="13294"/>
                  </a:lnTo>
                  <a:lnTo>
                    <a:pt x="6637" y="13313"/>
                  </a:lnTo>
                  <a:lnTo>
                    <a:pt x="6730" y="13294"/>
                  </a:lnTo>
                  <a:lnTo>
                    <a:pt x="6823" y="13276"/>
                  </a:lnTo>
                  <a:lnTo>
                    <a:pt x="6935" y="13238"/>
                  </a:lnTo>
                  <a:lnTo>
                    <a:pt x="7028" y="13183"/>
                  </a:lnTo>
                  <a:lnTo>
                    <a:pt x="7251" y="13052"/>
                  </a:lnTo>
                  <a:lnTo>
                    <a:pt x="7456" y="12867"/>
                  </a:lnTo>
                  <a:lnTo>
                    <a:pt x="7660" y="12681"/>
                  </a:lnTo>
                  <a:lnTo>
                    <a:pt x="7865" y="12458"/>
                  </a:lnTo>
                  <a:lnTo>
                    <a:pt x="8069" y="12234"/>
                  </a:lnTo>
                  <a:lnTo>
                    <a:pt x="8274" y="11993"/>
                  </a:lnTo>
                  <a:lnTo>
                    <a:pt x="8459" y="11732"/>
                  </a:lnTo>
                  <a:lnTo>
                    <a:pt x="8831" y="11193"/>
                  </a:lnTo>
                  <a:lnTo>
                    <a:pt x="9166" y="10598"/>
                  </a:lnTo>
                  <a:lnTo>
                    <a:pt x="9482" y="9985"/>
                  </a:lnTo>
                  <a:lnTo>
                    <a:pt x="9779" y="9353"/>
                  </a:lnTo>
                  <a:lnTo>
                    <a:pt x="10040" y="8721"/>
                  </a:lnTo>
                  <a:lnTo>
                    <a:pt x="10244" y="8070"/>
                  </a:lnTo>
                  <a:lnTo>
                    <a:pt x="10430" y="7456"/>
                  </a:lnTo>
                  <a:lnTo>
                    <a:pt x="10560" y="6843"/>
                  </a:lnTo>
                  <a:lnTo>
                    <a:pt x="10672" y="6285"/>
                  </a:lnTo>
                  <a:lnTo>
                    <a:pt x="10709" y="5764"/>
                  </a:lnTo>
                  <a:lnTo>
                    <a:pt x="10709" y="5523"/>
                  </a:lnTo>
                  <a:lnTo>
                    <a:pt x="10709" y="5300"/>
                  </a:lnTo>
                  <a:lnTo>
                    <a:pt x="10690" y="5077"/>
                  </a:lnTo>
                  <a:lnTo>
                    <a:pt x="10653" y="4891"/>
                  </a:lnTo>
                  <a:lnTo>
                    <a:pt x="10598" y="4723"/>
                  </a:lnTo>
                  <a:lnTo>
                    <a:pt x="10542" y="4556"/>
                  </a:lnTo>
                  <a:lnTo>
                    <a:pt x="10412" y="4296"/>
                  </a:lnTo>
                  <a:lnTo>
                    <a:pt x="10263" y="4073"/>
                  </a:lnTo>
                  <a:lnTo>
                    <a:pt x="10133" y="3905"/>
                  </a:lnTo>
                  <a:lnTo>
                    <a:pt x="10021" y="3756"/>
                  </a:lnTo>
                  <a:lnTo>
                    <a:pt x="9891" y="3645"/>
                  </a:lnTo>
                  <a:lnTo>
                    <a:pt x="9779" y="3571"/>
                  </a:lnTo>
                  <a:lnTo>
                    <a:pt x="9668" y="3515"/>
                  </a:lnTo>
                  <a:lnTo>
                    <a:pt x="9575" y="3496"/>
                  </a:lnTo>
                  <a:lnTo>
                    <a:pt x="9482" y="3478"/>
                  </a:lnTo>
                  <a:lnTo>
                    <a:pt x="9389" y="3478"/>
                  </a:lnTo>
                  <a:lnTo>
                    <a:pt x="9259" y="3515"/>
                  </a:lnTo>
                  <a:lnTo>
                    <a:pt x="9185" y="3552"/>
                  </a:lnTo>
                  <a:lnTo>
                    <a:pt x="9147" y="3589"/>
                  </a:lnTo>
                  <a:lnTo>
                    <a:pt x="9147" y="3552"/>
                  </a:lnTo>
                  <a:lnTo>
                    <a:pt x="9110" y="3422"/>
                  </a:lnTo>
                  <a:lnTo>
                    <a:pt x="9054" y="3347"/>
                  </a:lnTo>
                  <a:lnTo>
                    <a:pt x="8980" y="3255"/>
                  </a:lnTo>
                  <a:lnTo>
                    <a:pt x="8887" y="3143"/>
                  </a:lnTo>
                  <a:lnTo>
                    <a:pt x="8757" y="3013"/>
                  </a:lnTo>
                  <a:lnTo>
                    <a:pt x="8590" y="2883"/>
                  </a:lnTo>
                  <a:lnTo>
                    <a:pt x="8367" y="2715"/>
                  </a:lnTo>
                  <a:lnTo>
                    <a:pt x="8106" y="2567"/>
                  </a:lnTo>
                  <a:lnTo>
                    <a:pt x="7809" y="2381"/>
                  </a:lnTo>
                  <a:lnTo>
                    <a:pt x="7437" y="2195"/>
                  </a:lnTo>
                  <a:lnTo>
                    <a:pt x="7009" y="2009"/>
                  </a:lnTo>
                  <a:lnTo>
                    <a:pt x="6526" y="1804"/>
                  </a:lnTo>
                  <a:lnTo>
                    <a:pt x="5950" y="1600"/>
                  </a:lnTo>
                  <a:lnTo>
                    <a:pt x="5373" y="1395"/>
                  </a:lnTo>
                  <a:lnTo>
                    <a:pt x="4834" y="1172"/>
                  </a:lnTo>
                  <a:lnTo>
                    <a:pt x="3830" y="726"/>
                  </a:lnTo>
                  <a:lnTo>
                    <a:pt x="2956" y="354"/>
                  </a:lnTo>
                  <a:lnTo>
                    <a:pt x="2566" y="205"/>
                  </a:lnTo>
                  <a:lnTo>
                    <a:pt x="2213" y="94"/>
                  </a:lnTo>
                  <a:lnTo>
                    <a:pt x="1878" y="20"/>
                  </a:lnTo>
                  <a:lnTo>
                    <a:pt x="17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29"/>
            <p:cNvSpPr/>
            <p:nvPr/>
          </p:nvSpPr>
          <p:spPr>
            <a:xfrm>
              <a:off x="5840450" y="3828675"/>
              <a:ext cx="267750" cy="332825"/>
            </a:xfrm>
            <a:custGeom>
              <a:rect b="b" l="l" r="r" t="t"/>
              <a:pathLst>
                <a:path extrusionOk="0" fill="none" h="13313" w="10710">
                  <a:moveTo>
                    <a:pt x="1692" y="4705"/>
                  </a:moveTo>
                  <a:lnTo>
                    <a:pt x="1692" y="4705"/>
                  </a:lnTo>
                  <a:lnTo>
                    <a:pt x="1580" y="4667"/>
                  </a:lnTo>
                  <a:lnTo>
                    <a:pt x="1339" y="4556"/>
                  </a:lnTo>
                  <a:lnTo>
                    <a:pt x="1171" y="4463"/>
                  </a:lnTo>
                  <a:lnTo>
                    <a:pt x="986" y="4351"/>
                  </a:lnTo>
                  <a:lnTo>
                    <a:pt x="800" y="4203"/>
                  </a:lnTo>
                  <a:lnTo>
                    <a:pt x="614" y="4035"/>
                  </a:lnTo>
                  <a:lnTo>
                    <a:pt x="446" y="3831"/>
                  </a:lnTo>
                  <a:lnTo>
                    <a:pt x="279" y="3589"/>
                  </a:lnTo>
                  <a:lnTo>
                    <a:pt x="149" y="3310"/>
                  </a:lnTo>
                  <a:lnTo>
                    <a:pt x="112" y="3162"/>
                  </a:lnTo>
                  <a:lnTo>
                    <a:pt x="56" y="3013"/>
                  </a:lnTo>
                  <a:lnTo>
                    <a:pt x="37" y="2845"/>
                  </a:lnTo>
                  <a:lnTo>
                    <a:pt x="19" y="2660"/>
                  </a:lnTo>
                  <a:lnTo>
                    <a:pt x="0" y="2474"/>
                  </a:lnTo>
                  <a:lnTo>
                    <a:pt x="19" y="2288"/>
                  </a:lnTo>
                  <a:lnTo>
                    <a:pt x="37" y="2083"/>
                  </a:lnTo>
                  <a:lnTo>
                    <a:pt x="75" y="1860"/>
                  </a:lnTo>
                  <a:lnTo>
                    <a:pt x="130" y="1637"/>
                  </a:lnTo>
                  <a:lnTo>
                    <a:pt x="205" y="1395"/>
                  </a:lnTo>
                  <a:lnTo>
                    <a:pt x="205" y="1395"/>
                  </a:lnTo>
                  <a:lnTo>
                    <a:pt x="279" y="1154"/>
                  </a:lnTo>
                  <a:lnTo>
                    <a:pt x="372" y="949"/>
                  </a:lnTo>
                  <a:lnTo>
                    <a:pt x="465" y="763"/>
                  </a:lnTo>
                  <a:lnTo>
                    <a:pt x="558" y="596"/>
                  </a:lnTo>
                  <a:lnTo>
                    <a:pt x="669" y="466"/>
                  </a:lnTo>
                  <a:lnTo>
                    <a:pt x="781" y="336"/>
                  </a:lnTo>
                  <a:lnTo>
                    <a:pt x="893" y="243"/>
                  </a:lnTo>
                  <a:lnTo>
                    <a:pt x="1023" y="150"/>
                  </a:lnTo>
                  <a:lnTo>
                    <a:pt x="1134" y="94"/>
                  </a:lnTo>
                  <a:lnTo>
                    <a:pt x="1283" y="57"/>
                  </a:lnTo>
                  <a:lnTo>
                    <a:pt x="1413" y="20"/>
                  </a:lnTo>
                  <a:lnTo>
                    <a:pt x="1562" y="1"/>
                  </a:lnTo>
                  <a:lnTo>
                    <a:pt x="1711" y="1"/>
                  </a:lnTo>
                  <a:lnTo>
                    <a:pt x="1878" y="20"/>
                  </a:lnTo>
                  <a:lnTo>
                    <a:pt x="2213" y="94"/>
                  </a:lnTo>
                  <a:lnTo>
                    <a:pt x="2566" y="205"/>
                  </a:lnTo>
                  <a:lnTo>
                    <a:pt x="2956" y="354"/>
                  </a:lnTo>
                  <a:lnTo>
                    <a:pt x="3830" y="726"/>
                  </a:lnTo>
                  <a:lnTo>
                    <a:pt x="4834" y="1172"/>
                  </a:lnTo>
                  <a:lnTo>
                    <a:pt x="5373" y="1395"/>
                  </a:lnTo>
                  <a:lnTo>
                    <a:pt x="5950" y="1600"/>
                  </a:lnTo>
                  <a:lnTo>
                    <a:pt x="5950" y="1600"/>
                  </a:lnTo>
                  <a:lnTo>
                    <a:pt x="6526" y="1804"/>
                  </a:lnTo>
                  <a:lnTo>
                    <a:pt x="7009" y="2009"/>
                  </a:lnTo>
                  <a:lnTo>
                    <a:pt x="7437" y="2195"/>
                  </a:lnTo>
                  <a:lnTo>
                    <a:pt x="7809" y="2381"/>
                  </a:lnTo>
                  <a:lnTo>
                    <a:pt x="8106" y="2567"/>
                  </a:lnTo>
                  <a:lnTo>
                    <a:pt x="8367" y="2715"/>
                  </a:lnTo>
                  <a:lnTo>
                    <a:pt x="8590" y="2883"/>
                  </a:lnTo>
                  <a:lnTo>
                    <a:pt x="8757" y="3013"/>
                  </a:lnTo>
                  <a:lnTo>
                    <a:pt x="8887" y="3143"/>
                  </a:lnTo>
                  <a:lnTo>
                    <a:pt x="8980" y="3255"/>
                  </a:lnTo>
                  <a:lnTo>
                    <a:pt x="9054" y="3347"/>
                  </a:lnTo>
                  <a:lnTo>
                    <a:pt x="9110" y="3422"/>
                  </a:lnTo>
                  <a:lnTo>
                    <a:pt x="9147" y="3552"/>
                  </a:lnTo>
                  <a:lnTo>
                    <a:pt x="9147" y="3589"/>
                  </a:lnTo>
                  <a:lnTo>
                    <a:pt x="9147" y="3589"/>
                  </a:lnTo>
                  <a:lnTo>
                    <a:pt x="9185" y="3552"/>
                  </a:lnTo>
                  <a:lnTo>
                    <a:pt x="9259" y="3515"/>
                  </a:lnTo>
                  <a:lnTo>
                    <a:pt x="9389" y="3478"/>
                  </a:lnTo>
                  <a:lnTo>
                    <a:pt x="9482" y="3478"/>
                  </a:lnTo>
                  <a:lnTo>
                    <a:pt x="9575" y="3496"/>
                  </a:lnTo>
                  <a:lnTo>
                    <a:pt x="9668" y="3515"/>
                  </a:lnTo>
                  <a:lnTo>
                    <a:pt x="9779" y="3571"/>
                  </a:lnTo>
                  <a:lnTo>
                    <a:pt x="9891" y="3645"/>
                  </a:lnTo>
                  <a:lnTo>
                    <a:pt x="10021" y="3756"/>
                  </a:lnTo>
                  <a:lnTo>
                    <a:pt x="10133" y="3905"/>
                  </a:lnTo>
                  <a:lnTo>
                    <a:pt x="10263" y="4073"/>
                  </a:lnTo>
                  <a:lnTo>
                    <a:pt x="10412" y="4296"/>
                  </a:lnTo>
                  <a:lnTo>
                    <a:pt x="10542" y="4556"/>
                  </a:lnTo>
                  <a:lnTo>
                    <a:pt x="10542" y="4556"/>
                  </a:lnTo>
                  <a:lnTo>
                    <a:pt x="10598" y="4723"/>
                  </a:lnTo>
                  <a:lnTo>
                    <a:pt x="10653" y="4891"/>
                  </a:lnTo>
                  <a:lnTo>
                    <a:pt x="10690" y="5077"/>
                  </a:lnTo>
                  <a:lnTo>
                    <a:pt x="10709" y="5300"/>
                  </a:lnTo>
                  <a:lnTo>
                    <a:pt x="10709" y="5523"/>
                  </a:lnTo>
                  <a:lnTo>
                    <a:pt x="10709" y="5764"/>
                  </a:lnTo>
                  <a:lnTo>
                    <a:pt x="10672" y="6285"/>
                  </a:lnTo>
                  <a:lnTo>
                    <a:pt x="10560" y="6843"/>
                  </a:lnTo>
                  <a:lnTo>
                    <a:pt x="10430" y="7456"/>
                  </a:lnTo>
                  <a:lnTo>
                    <a:pt x="10244" y="8070"/>
                  </a:lnTo>
                  <a:lnTo>
                    <a:pt x="10040" y="8721"/>
                  </a:lnTo>
                  <a:lnTo>
                    <a:pt x="9779" y="9353"/>
                  </a:lnTo>
                  <a:lnTo>
                    <a:pt x="9482" y="9985"/>
                  </a:lnTo>
                  <a:lnTo>
                    <a:pt x="9166" y="10598"/>
                  </a:lnTo>
                  <a:lnTo>
                    <a:pt x="8831" y="11193"/>
                  </a:lnTo>
                  <a:lnTo>
                    <a:pt x="8459" y="11732"/>
                  </a:lnTo>
                  <a:lnTo>
                    <a:pt x="8274" y="11993"/>
                  </a:lnTo>
                  <a:lnTo>
                    <a:pt x="8069" y="12234"/>
                  </a:lnTo>
                  <a:lnTo>
                    <a:pt x="7865" y="12458"/>
                  </a:lnTo>
                  <a:lnTo>
                    <a:pt x="7660" y="12681"/>
                  </a:lnTo>
                  <a:lnTo>
                    <a:pt x="7456" y="12867"/>
                  </a:lnTo>
                  <a:lnTo>
                    <a:pt x="7251" y="13052"/>
                  </a:lnTo>
                  <a:lnTo>
                    <a:pt x="7251" y="13052"/>
                  </a:lnTo>
                  <a:lnTo>
                    <a:pt x="7028" y="13183"/>
                  </a:lnTo>
                  <a:lnTo>
                    <a:pt x="6935" y="13238"/>
                  </a:lnTo>
                  <a:lnTo>
                    <a:pt x="6823" y="13276"/>
                  </a:lnTo>
                  <a:lnTo>
                    <a:pt x="6730" y="13294"/>
                  </a:lnTo>
                  <a:lnTo>
                    <a:pt x="6637" y="13313"/>
                  </a:lnTo>
                  <a:lnTo>
                    <a:pt x="6545" y="13294"/>
                  </a:lnTo>
                  <a:lnTo>
                    <a:pt x="6452" y="13294"/>
                  </a:lnTo>
                  <a:lnTo>
                    <a:pt x="6266" y="13220"/>
                  </a:lnTo>
                  <a:lnTo>
                    <a:pt x="6080" y="13108"/>
                  </a:lnTo>
                  <a:lnTo>
                    <a:pt x="5912" y="12978"/>
                  </a:lnTo>
                  <a:lnTo>
                    <a:pt x="5764" y="12792"/>
                  </a:lnTo>
                  <a:lnTo>
                    <a:pt x="5596" y="12588"/>
                  </a:lnTo>
                  <a:lnTo>
                    <a:pt x="5466" y="12346"/>
                  </a:lnTo>
                  <a:lnTo>
                    <a:pt x="5317" y="12067"/>
                  </a:lnTo>
                  <a:lnTo>
                    <a:pt x="5187" y="11788"/>
                  </a:lnTo>
                  <a:lnTo>
                    <a:pt x="5057" y="11472"/>
                  </a:lnTo>
                  <a:lnTo>
                    <a:pt x="4946" y="11156"/>
                  </a:lnTo>
                  <a:lnTo>
                    <a:pt x="4722" y="10487"/>
                  </a:lnTo>
                  <a:lnTo>
                    <a:pt x="4537" y="9780"/>
                  </a:lnTo>
                  <a:lnTo>
                    <a:pt x="4369" y="9092"/>
                  </a:lnTo>
                  <a:lnTo>
                    <a:pt x="4221" y="8423"/>
                  </a:lnTo>
                  <a:lnTo>
                    <a:pt x="4109" y="7828"/>
                  </a:lnTo>
                  <a:lnTo>
                    <a:pt x="3960" y="6917"/>
                  </a:lnTo>
                  <a:lnTo>
                    <a:pt x="3923" y="6564"/>
                  </a:lnTo>
                  <a:lnTo>
                    <a:pt x="1692" y="470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29"/>
            <p:cNvSpPr/>
            <p:nvPr/>
          </p:nvSpPr>
          <p:spPr>
            <a:xfrm>
              <a:off x="5930150" y="4079200"/>
              <a:ext cx="107850" cy="144125"/>
            </a:xfrm>
            <a:custGeom>
              <a:rect b="b" l="l" r="r" t="t"/>
              <a:pathLst>
                <a:path extrusionOk="0" h="5765" w="4314">
                  <a:moveTo>
                    <a:pt x="3421" y="1"/>
                  </a:moveTo>
                  <a:lnTo>
                    <a:pt x="3012" y="819"/>
                  </a:lnTo>
                  <a:lnTo>
                    <a:pt x="1767" y="596"/>
                  </a:lnTo>
                  <a:lnTo>
                    <a:pt x="0" y="243"/>
                  </a:lnTo>
                  <a:lnTo>
                    <a:pt x="38" y="782"/>
                  </a:lnTo>
                  <a:lnTo>
                    <a:pt x="93" y="1711"/>
                  </a:lnTo>
                  <a:lnTo>
                    <a:pt x="186" y="2846"/>
                  </a:lnTo>
                  <a:lnTo>
                    <a:pt x="261" y="3422"/>
                  </a:lnTo>
                  <a:lnTo>
                    <a:pt x="316" y="3961"/>
                  </a:lnTo>
                  <a:lnTo>
                    <a:pt x="391" y="4426"/>
                  </a:lnTo>
                  <a:lnTo>
                    <a:pt x="465" y="4798"/>
                  </a:lnTo>
                  <a:lnTo>
                    <a:pt x="465" y="4835"/>
                  </a:lnTo>
                  <a:lnTo>
                    <a:pt x="502" y="4928"/>
                  </a:lnTo>
                  <a:lnTo>
                    <a:pt x="540" y="5021"/>
                  </a:lnTo>
                  <a:lnTo>
                    <a:pt x="595" y="5114"/>
                  </a:lnTo>
                  <a:lnTo>
                    <a:pt x="670" y="5207"/>
                  </a:lnTo>
                  <a:lnTo>
                    <a:pt x="818" y="5355"/>
                  </a:lnTo>
                  <a:lnTo>
                    <a:pt x="986" y="5467"/>
                  </a:lnTo>
                  <a:lnTo>
                    <a:pt x="1190" y="5579"/>
                  </a:lnTo>
                  <a:lnTo>
                    <a:pt x="1413" y="5653"/>
                  </a:lnTo>
                  <a:lnTo>
                    <a:pt x="1674" y="5709"/>
                  </a:lnTo>
                  <a:lnTo>
                    <a:pt x="1915" y="5746"/>
                  </a:lnTo>
                  <a:lnTo>
                    <a:pt x="2194" y="5764"/>
                  </a:lnTo>
                  <a:lnTo>
                    <a:pt x="2455" y="5764"/>
                  </a:lnTo>
                  <a:lnTo>
                    <a:pt x="2733" y="5746"/>
                  </a:lnTo>
                  <a:lnTo>
                    <a:pt x="2994" y="5690"/>
                  </a:lnTo>
                  <a:lnTo>
                    <a:pt x="3254" y="5634"/>
                  </a:lnTo>
                  <a:lnTo>
                    <a:pt x="3496" y="5560"/>
                  </a:lnTo>
                  <a:lnTo>
                    <a:pt x="3737" y="5467"/>
                  </a:lnTo>
                  <a:lnTo>
                    <a:pt x="3942" y="5355"/>
                  </a:lnTo>
                  <a:lnTo>
                    <a:pt x="4035" y="5281"/>
                  </a:lnTo>
                  <a:lnTo>
                    <a:pt x="4109" y="5188"/>
                  </a:lnTo>
                  <a:lnTo>
                    <a:pt x="4165" y="5077"/>
                  </a:lnTo>
                  <a:lnTo>
                    <a:pt x="4221" y="4946"/>
                  </a:lnTo>
                  <a:lnTo>
                    <a:pt x="4258" y="4798"/>
                  </a:lnTo>
                  <a:lnTo>
                    <a:pt x="4295" y="4630"/>
                  </a:lnTo>
                  <a:lnTo>
                    <a:pt x="4314" y="4259"/>
                  </a:lnTo>
                  <a:lnTo>
                    <a:pt x="4295" y="3831"/>
                  </a:lnTo>
                  <a:lnTo>
                    <a:pt x="4239" y="3385"/>
                  </a:lnTo>
                  <a:lnTo>
                    <a:pt x="4165" y="2920"/>
                  </a:lnTo>
                  <a:lnTo>
                    <a:pt x="4091" y="2437"/>
                  </a:lnTo>
                  <a:lnTo>
                    <a:pt x="3979" y="1972"/>
                  </a:lnTo>
                  <a:lnTo>
                    <a:pt x="3868" y="1526"/>
                  </a:lnTo>
                  <a:lnTo>
                    <a:pt x="3663" y="745"/>
                  </a:lnTo>
                  <a:lnTo>
                    <a:pt x="3496" y="205"/>
                  </a:lnTo>
                  <a:lnTo>
                    <a:pt x="3421" y="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29"/>
            <p:cNvSpPr/>
            <p:nvPr/>
          </p:nvSpPr>
          <p:spPr>
            <a:xfrm>
              <a:off x="5930150" y="4079200"/>
              <a:ext cx="107850" cy="144125"/>
            </a:xfrm>
            <a:custGeom>
              <a:rect b="b" l="l" r="r" t="t"/>
              <a:pathLst>
                <a:path extrusionOk="0" fill="none" h="5765" w="4314">
                  <a:moveTo>
                    <a:pt x="465" y="4798"/>
                  </a:moveTo>
                  <a:lnTo>
                    <a:pt x="465" y="4835"/>
                  </a:lnTo>
                  <a:lnTo>
                    <a:pt x="465" y="4835"/>
                  </a:lnTo>
                  <a:lnTo>
                    <a:pt x="502" y="4928"/>
                  </a:lnTo>
                  <a:lnTo>
                    <a:pt x="540" y="5021"/>
                  </a:lnTo>
                  <a:lnTo>
                    <a:pt x="595" y="5114"/>
                  </a:lnTo>
                  <a:lnTo>
                    <a:pt x="670" y="5207"/>
                  </a:lnTo>
                  <a:lnTo>
                    <a:pt x="818" y="5355"/>
                  </a:lnTo>
                  <a:lnTo>
                    <a:pt x="986" y="5467"/>
                  </a:lnTo>
                  <a:lnTo>
                    <a:pt x="1190" y="5579"/>
                  </a:lnTo>
                  <a:lnTo>
                    <a:pt x="1413" y="5653"/>
                  </a:lnTo>
                  <a:lnTo>
                    <a:pt x="1674" y="5709"/>
                  </a:lnTo>
                  <a:lnTo>
                    <a:pt x="1915" y="5746"/>
                  </a:lnTo>
                  <a:lnTo>
                    <a:pt x="2194" y="5764"/>
                  </a:lnTo>
                  <a:lnTo>
                    <a:pt x="2455" y="5764"/>
                  </a:lnTo>
                  <a:lnTo>
                    <a:pt x="2733" y="5746"/>
                  </a:lnTo>
                  <a:lnTo>
                    <a:pt x="2994" y="5690"/>
                  </a:lnTo>
                  <a:lnTo>
                    <a:pt x="3254" y="5634"/>
                  </a:lnTo>
                  <a:lnTo>
                    <a:pt x="3496" y="5560"/>
                  </a:lnTo>
                  <a:lnTo>
                    <a:pt x="3737" y="5467"/>
                  </a:lnTo>
                  <a:lnTo>
                    <a:pt x="3942" y="5355"/>
                  </a:lnTo>
                  <a:lnTo>
                    <a:pt x="3942" y="5355"/>
                  </a:lnTo>
                  <a:lnTo>
                    <a:pt x="4035" y="5281"/>
                  </a:lnTo>
                  <a:lnTo>
                    <a:pt x="4109" y="5188"/>
                  </a:lnTo>
                  <a:lnTo>
                    <a:pt x="4165" y="5077"/>
                  </a:lnTo>
                  <a:lnTo>
                    <a:pt x="4221" y="4946"/>
                  </a:lnTo>
                  <a:lnTo>
                    <a:pt x="4258" y="4798"/>
                  </a:lnTo>
                  <a:lnTo>
                    <a:pt x="4295" y="4630"/>
                  </a:lnTo>
                  <a:lnTo>
                    <a:pt x="4314" y="4259"/>
                  </a:lnTo>
                  <a:lnTo>
                    <a:pt x="4295" y="3831"/>
                  </a:lnTo>
                  <a:lnTo>
                    <a:pt x="4239" y="3385"/>
                  </a:lnTo>
                  <a:lnTo>
                    <a:pt x="4165" y="2920"/>
                  </a:lnTo>
                  <a:lnTo>
                    <a:pt x="4091" y="2437"/>
                  </a:lnTo>
                  <a:lnTo>
                    <a:pt x="3979" y="1972"/>
                  </a:lnTo>
                  <a:lnTo>
                    <a:pt x="3868" y="1526"/>
                  </a:lnTo>
                  <a:lnTo>
                    <a:pt x="3663" y="745"/>
                  </a:lnTo>
                  <a:lnTo>
                    <a:pt x="3496" y="205"/>
                  </a:lnTo>
                  <a:lnTo>
                    <a:pt x="3421" y="1"/>
                  </a:lnTo>
                  <a:lnTo>
                    <a:pt x="3012" y="819"/>
                  </a:lnTo>
                  <a:lnTo>
                    <a:pt x="1767" y="596"/>
                  </a:lnTo>
                  <a:lnTo>
                    <a:pt x="1767" y="596"/>
                  </a:lnTo>
                  <a:lnTo>
                    <a:pt x="0" y="243"/>
                  </a:lnTo>
                  <a:lnTo>
                    <a:pt x="0" y="243"/>
                  </a:lnTo>
                  <a:lnTo>
                    <a:pt x="38" y="782"/>
                  </a:lnTo>
                  <a:lnTo>
                    <a:pt x="38" y="782"/>
                  </a:lnTo>
                  <a:lnTo>
                    <a:pt x="93" y="1711"/>
                  </a:lnTo>
                  <a:lnTo>
                    <a:pt x="186" y="2846"/>
                  </a:lnTo>
                  <a:lnTo>
                    <a:pt x="261" y="3422"/>
                  </a:lnTo>
                  <a:lnTo>
                    <a:pt x="316" y="3961"/>
                  </a:lnTo>
                  <a:lnTo>
                    <a:pt x="391" y="4426"/>
                  </a:lnTo>
                  <a:lnTo>
                    <a:pt x="465" y="4798"/>
                  </a:lnTo>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29"/>
            <p:cNvSpPr/>
            <p:nvPr/>
          </p:nvSpPr>
          <p:spPr>
            <a:xfrm>
              <a:off x="5974300" y="4093625"/>
              <a:ext cx="17700" cy="2800"/>
            </a:xfrm>
            <a:custGeom>
              <a:rect b="b" l="l" r="r" t="t"/>
              <a:pathLst>
                <a:path extrusionOk="0" h="112" w="708">
                  <a:moveTo>
                    <a:pt x="707" y="0"/>
                  </a:moveTo>
                  <a:lnTo>
                    <a:pt x="242" y="19"/>
                  </a:lnTo>
                  <a:lnTo>
                    <a:pt x="1" y="19"/>
                  </a:lnTo>
                  <a:lnTo>
                    <a:pt x="540" y="112"/>
                  </a:lnTo>
                  <a:lnTo>
                    <a:pt x="707" y="0"/>
                  </a:lnTo>
                  <a:close/>
                </a:path>
              </a:pathLst>
            </a:custGeom>
            <a:solidFill>
              <a:srgbClr val="120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29"/>
            <p:cNvSpPr/>
            <p:nvPr/>
          </p:nvSpPr>
          <p:spPr>
            <a:xfrm>
              <a:off x="5974300" y="4093625"/>
              <a:ext cx="17700" cy="2800"/>
            </a:xfrm>
            <a:custGeom>
              <a:rect b="b" l="l" r="r" t="t"/>
              <a:pathLst>
                <a:path extrusionOk="0" fill="none" h="112" w="708">
                  <a:moveTo>
                    <a:pt x="707" y="0"/>
                  </a:moveTo>
                  <a:lnTo>
                    <a:pt x="707" y="0"/>
                  </a:lnTo>
                  <a:lnTo>
                    <a:pt x="242" y="19"/>
                  </a:lnTo>
                  <a:lnTo>
                    <a:pt x="242" y="19"/>
                  </a:lnTo>
                  <a:lnTo>
                    <a:pt x="75" y="19"/>
                  </a:lnTo>
                  <a:lnTo>
                    <a:pt x="75" y="19"/>
                  </a:lnTo>
                  <a:lnTo>
                    <a:pt x="56" y="19"/>
                  </a:lnTo>
                  <a:lnTo>
                    <a:pt x="56" y="19"/>
                  </a:lnTo>
                  <a:lnTo>
                    <a:pt x="38" y="19"/>
                  </a:lnTo>
                  <a:lnTo>
                    <a:pt x="38" y="19"/>
                  </a:lnTo>
                  <a:lnTo>
                    <a:pt x="1" y="19"/>
                  </a:lnTo>
                  <a:lnTo>
                    <a:pt x="1" y="19"/>
                  </a:lnTo>
                  <a:lnTo>
                    <a:pt x="1" y="19"/>
                  </a:lnTo>
                  <a:lnTo>
                    <a:pt x="1" y="19"/>
                  </a:lnTo>
                  <a:lnTo>
                    <a:pt x="540" y="112"/>
                  </a:lnTo>
                  <a:lnTo>
                    <a:pt x="70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29"/>
            <p:cNvSpPr/>
            <p:nvPr/>
          </p:nvSpPr>
          <p:spPr>
            <a:xfrm>
              <a:off x="5931075" y="4093625"/>
              <a:ext cx="56725" cy="76250"/>
            </a:xfrm>
            <a:custGeom>
              <a:rect b="b" l="l" r="r" t="t"/>
              <a:pathLst>
                <a:path extrusionOk="0" h="3050" w="2269">
                  <a:moveTo>
                    <a:pt x="856" y="0"/>
                  </a:moveTo>
                  <a:lnTo>
                    <a:pt x="726" y="19"/>
                  </a:lnTo>
                  <a:lnTo>
                    <a:pt x="503" y="75"/>
                  </a:lnTo>
                  <a:lnTo>
                    <a:pt x="1" y="205"/>
                  </a:lnTo>
                  <a:lnTo>
                    <a:pt x="94" y="1506"/>
                  </a:lnTo>
                  <a:lnTo>
                    <a:pt x="168" y="2287"/>
                  </a:lnTo>
                  <a:lnTo>
                    <a:pt x="242" y="3049"/>
                  </a:lnTo>
                  <a:lnTo>
                    <a:pt x="558" y="2938"/>
                  </a:lnTo>
                  <a:lnTo>
                    <a:pt x="930" y="2826"/>
                  </a:lnTo>
                  <a:lnTo>
                    <a:pt x="1302" y="2752"/>
                  </a:lnTo>
                  <a:lnTo>
                    <a:pt x="1655" y="2696"/>
                  </a:lnTo>
                  <a:lnTo>
                    <a:pt x="1748" y="2306"/>
                  </a:lnTo>
                  <a:lnTo>
                    <a:pt x="1785" y="1897"/>
                  </a:lnTo>
                  <a:lnTo>
                    <a:pt x="1823" y="1525"/>
                  </a:lnTo>
                  <a:lnTo>
                    <a:pt x="1823" y="1172"/>
                  </a:lnTo>
                  <a:lnTo>
                    <a:pt x="1804" y="632"/>
                  </a:lnTo>
                  <a:lnTo>
                    <a:pt x="1785" y="409"/>
                  </a:lnTo>
                  <a:lnTo>
                    <a:pt x="2269" y="112"/>
                  </a:lnTo>
                  <a:lnTo>
                    <a:pt x="1730" y="19"/>
                  </a:lnTo>
                  <a:lnTo>
                    <a:pt x="1246" y="19"/>
                  </a:lnTo>
                  <a:lnTo>
                    <a:pt x="87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29"/>
            <p:cNvSpPr/>
            <p:nvPr/>
          </p:nvSpPr>
          <p:spPr>
            <a:xfrm>
              <a:off x="5931075" y="4093625"/>
              <a:ext cx="56725" cy="76250"/>
            </a:xfrm>
            <a:custGeom>
              <a:rect b="b" l="l" r="r" t="t"/>
              <a:pathLst>
                <a:path extrusionOk="0" fill="none" h="3050" w="2269">
                  <a:moveTo>
                    <a:pt x="856" y="0"/>
                  </a:moveTo>
                  <a:lnTo>
                    <a:pt x="856" y="0"/>
                  </a:lnTo>
                  <a:lnTo>
                    <a:pt x="726" y="19"/>
                  </a:lnTo>
                  <a:lnTo>
                    <a:pt x="503" y="75"/>
                  </a:lnTo>
                  <a:lnTo>
                    <a:pt x="1" y="205"/>
                  </a:lnTo>
                  <a:lnTo>
                    <a:pt x="1" y="205"/>
                  </a:lnTo>
                  <a:lnTo>
                    <a:pt x="94" y="1506"/>
                  </a:lnTo>
                  <a:lnTo>
                    <a:pt x="168" y="2287"/>
                  </a:lnTo>
                  <a:lnTo>
                    <a:pt x="242" y="3049"/>
                  </a:lnTo>
                  <a:lnTo>
                    <a:pt x="242" y="3049"/>
                  </a:lnTo>
                  <a:lnTo>
                    <a:pt x="558" y="2938"/>
                  </a:lnTo>
                  <a:lnTo>
                    <a:pt x="930" y="2826"/>
                  </a:lnTo>
                  <a:lnTo>
                    <a:pt x="930" y="2826"/>
                  </a:lnTo>
                  <a:lnTo>
                    <a:pt x="1302" y="2752"/>
                  </a:lnTo>
                  <a:lnTo>
                    <a:pt x="1655" y="2696"/>
                  </a:lnTo>
                  <a:lnTo>
                    <a:pt x="1655" y="2696"/>
                  </a:lnTo>
                  <a:lnTo>
                    <a:pt x="1748" y="2306"/>
                  </a:lnTo>
                  <a:lnTo>
                    <a:pt x="1785" y="1897"/>
                  </a:lnTo>
                  <a:lnTo>
                    <a:pt x="1823" y="1525"/>
                  </a:lnTo>
                  <a:lnTo>
                    <a:pt x="1823" y="1172"/>
                  </a:lnTo>
                  <a:lnTo>
                    <a:pt x="1804" y="632"/>
                  </a:lnTo>
                  <a:lnTo>
                    <a:pt x="1785" y="409"/>
                  </a:lnTo>
                  <a:lnTo>
                    <a:pt x="2269" y="112"/>
                  </a:lnTo>
                  <a:lnTo>
                    <a:pt x="1730" y="19"/>
                  </a:lnTo>
                  <a:lnTo>
                    <a:pt x="1730" y="19"/>
                  </a:lnTo>
                  <a:lnTo>
                    <a:pt x="1730" y="19"/>
                  </a:lnTo>
                  <a:lnTo>
                    <a:pt x="1246" y="19"/>
                  </a:lnTo>
                  <a:lnTo>
                    <a:pt x="874" y="0"/>
                  </a:lnTo>
                  <a:lnTo>
                    <a:pt x="874" y="0"/>
                  </a:lnTo>
                  <a:lnTo>
                    <a:pt x="8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29"/>
            <p:cNvSpPr/>
            <p:nvPr/>
          </p:nvSpPr>
          <p:spPr>
            <a:xfrm>
              <a:off x="5932475" y="3960700"/>
              <a:ext cx="475" cy="25"/>
            </a:xfrm>
            <a:custGeom>
              <a:rect b="b" l="l" r="r" t="t"/>
              <a:pathLst>
                <a:path extrusionOk="0" h="1" w="19">
                  <a:moveTo>
                    <a:pt x="0" y="0"/>
                  </a:moveTo>
                  <a:lnTo>
                    <a:pt x="19" y="0"/>
                  </a:lnTo>
                  <a:lnTo>
                    <a:pt x="0" y="0"/>
                  </a:lnTo>
                  <a:lnTo>
                    <a:pt x="0" y="0"/>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29"/>
            <p:cNvSpPr/>
            <p:nvPr/>
          </p:nvSpPr>
          <p:spPr>
            <a:xfrm>
              <a:off x="5990575" y="4108500"/>
              <a:ext cx="14900" cy="25125"/>
            </a:xfrm>
            <a:custGeom>
              <a:rect b="b" l="l" r="r" t="t"/>
              <a:pathLst>
                <a:path extrusionOk="0" h="1005" w="596">
                  <a:moveTo>
                    <a:pt x="595" y="0"/>
                  </a:moveTo>
                  <a:lnTo>
                    <a:pt x="437" y="332"/>
                  </a:lnTo>
                  <a:lnTo>
                    <a:pt x="447" y="316"/>
                  </a:lnTo>
                  <a:lnTo>
                    <a:pt x="595" y="0"/>
                  </a:lnTo>
                  <a:close/>
                  <a:moveTo>
                    <a:pt x="437" y="332"/>
                  </a:moveTo>
                  <a:lnTo>
                    <a:pt x="261" y="632"/>
                  </a:lnTo>
                  <a:lnTo>
                    <a:pt x="149" y="800"/>
                  </a:lnTo>
                  <a:lnTo>
                    <a:pt x="142" y="811"/>
                  </a:lnTo>
                  <a:lnTo>
                    <a:pt x="205" y="725"/>
                  </a:lnTo>
                  <a:lnTo>
                    <a:pt x="409" y="391"/>
                  </a:lnTo>
                  <a:lnTo>
                    <a:pt x="437" y="332"/>
                  </a:lnTo>
                  <a:close/>
                  <a:moveTo>
                    <a:pt x="142" y="811"/>
                  </a:moveTo>
                  <a:lnTo>
                    <a:pt x="0" y="1004"/>
                  </a:lnTo>
                  <a:lnTo>
                    <a:pt x="56" y="948"/>
                  </a:lnTo>
                  <a:lnTo>
                    <a:pt x="142" y="811"/>
                  </a:lnTo>
                  <a:close/>
                </a:path>
              </a:pathLst>
            </a:custGeom>
            <a:solidFill>
              <a:srgbClr val="FFB1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29"/>
            <p:cNvSpPr/>
            <p:nvPr/>
          </p:nvSpPr>
          <p:spPr>
            <a:xfrm>
              <a:off x="5014025" y="4576075"/>
              <a:ext cx="165500" cy="179450"/>
            </a:xfrm>
            <a:custGeom>
              <a:rect b="b" l="l" r="r" t="t"/>
              <a:pathLst>
                <a:path extrusionOk="0" h="7178" w="6620">
                  <a:moveTo>
                    <a:pt x="949" y="1"/>
                  </a:moveTo>
                  <a:lnTo>
                    <a:pt x="856" y="38"/>
                  </a:lnTo>
                  <a:lnTo>
                    <a:pt x="763" y="75"/>
                  </a:lnTo>
                  <a:lnTo>
                    <a:pt x="652" y="112"/>
                  </a:lnTo>
                  <a:lnTo>
                    <a:pt x="577" y="168"/>
                  </a:lnTo>
                  <a:lnTo>
                    <a:pt x="503" y="242"/>
                  </a:lnTo>
                  <a:lnTo>
                    <a:pt x="354" y="410"/>
                  </a:lnTo>
                  <a:lnTo>
                    <a:pt x="242" y="614"/>
                  </a:lnTo>
                  <a:lnTo>
                    <a:pt x="150" y="856"/>
                  </a:lnTo>
                  <a:lnTo>
                    <a:pt x="75" y="1116"/>
                  </a:lnTo>
                  <a:lnTo>
                    <a:pt x="38" y="1414"/>
                  </a:lnTo>
                  <a:lnTo>
                    <a:pt x="1" y="1711"/>
                  </a:lnTo>
                  <a:lnTo>
                    <a:pt x="1" y="2046"/>
                  </a:lnTo>
                  <a:lnTo>
                    <a:pt x="1" y="2306"/>
                  </a:lnTo>
                  <a:lnTo>
                    <a:pt x="19" y="2566"/>
                  </a:lnTo>
                  <a:lnTo>
                    <a:pt x="75" y="3124"/>
                  </a:lnTo>
                  <a:lnTo>
                    <a:pt x="205" y="3663"/>
                  </a:lnTo>
                  <a:lnTo>
                    <a:pt x="261" y="3942"/>
                  </a:lnTo>
                  <a:lnTo>
                    <a:pt x="354" y="4203"/>
                  </a:lnTo>
                  <a:lnTo>
                    <a:pt x="447" y="4463"/>
                  </a:lnTo>
                  <a:lnTo>
                    <a:pt x="559" y="4723"/>
                  </a:lnTo>
                  <a:lnTo>
                    <a:pt x="670" y="4965"/>
                  </a:lnTo>
                  <a:lnTo>
                    <a:pt x="800" y="5207"/>
                  </a:lnTo>
                  <a:lnTo>
                    <a:pt x="930" y="5430"/>
                  </a:lnTo>
                  <a:lnTo>
                    <a:pt x="1079" y="5616"/>
                  </a:lnTo>
                  <a:lnTo>
                    <a:pt x="1228" y="5820"/>
                  </a:lnTo>
                  <a:lnTo>
                    <a:pt x="1395" y="5987"/>
                  </a:lnTo>
                  <a:lnTo>
                    <a:pt x="1563" y="6136"/>
                  </a:lnTo>
                  <a:lnTo>
                    <a:pt x="1767" y="6266"/>
                  </a:lnTo>
                  <a:lnTo>
                    <a:pt x="1990" y="6396"/>
                  </a:lnTo>
                  <a:lnTo>
                    <a:pt x="2232" y="6527"/>
                  </a:lnTo>
                  <a:lnTo>
                    <a:pt x="2492" y="6638"/>
                  </a:lnTo>
                  <a:lnTo>
                    <a:pt x="2771" y="6731"/>
                  </a:lnTo>
                  <a:lnTo>
                    <a:pt x="3068" y="6824"/>
                  </a:lnTo>
                  <a:lnTo>
                    <a:pt x="3366" y="6898"/>
                  </a:lnTo>
                  <a:lnTo>
                    <a:pt x="3979" y="7029"/>
                  </a:lnTo>
                  <a:lnTo>
                    <a:pt x="4612" y="7122"/>
                  </a:lnTo>
                  <a:lnTo>
                    <a:pt x="5225" y="7159"/>
                  </a:lnTo>
                  <a:lnTo>
                    <a:pt x="5839" y="7177"/>
                  </a:lnTo>
                  <a:lnTo>
                    <a:pt x="6006" y="7177"/>
                  </a:lnTo>
                  <a:lnTo>
                    <a:pt x="5913" y="7047"/>
                  </a:lnTo>
                  <a:lnTo>
                    <a:pt x="5839" y="6898"/>
                  </a:lnTo>
                  <a:lnTo>
                    <a:pt x="5764" y="6712"/>
                  </a:lnTo>
                  <a:lnTo>
                    <a:pt x="5708" y="6489"/>
                  </a:lnTo>
                  <a:lnTo>
                    <a:pt x="5653" y="6266"/>
                  </a:lnTo>
                  <a:lnTo>
                    <a:pt x="5634" y="6025"/>
                  </a:lnTo>
                  <a:lnTo>
                    <a:pt x="5597" y="5783"/>
                  </a:lnTo>
                  <a:lnTo>
                    <a:pt x="5597" y="5504"/>
                  </a:lnTo>
                  <a:lnTo>
                    <a:pt x="5616" y="5151"/>
                  </a:lnTo>
                  <a:lnTo>
                    <a:pt x="5653" y="4798"/>
                  </a:lnTo>
                  <a:lnTo>
                    <a:pt x="5727" y="4444"/>
                  </a:lnTo>
                  <a:lnTo>
                    <a:pt x="5839" y="4110"/>
                  </a:lnTo>
                  <a:lnTo>
                    <a:pt x="5969" y="3775"/>
                  </a:lnTo>
                  <a:lnTo>
                    <a:pt x="6062" y="3626"/>
                  </a:lnTo>
                  <a:lnTo>
                    <a:pt x="6155" y="3477"/>
                  </a:lnTo>
                  <a:lnTo>
                    <a:pt x="6248" y="3347"/>
                  </a:lnTo>
                  <a:lnTo>
                    <a:pt x="6359" y="3217"/>
                  </a:lnTo>
                  <a:lnTo>
                    <a:pt x="6489" y="3106"/>
                  </a:lnTo>
                  <a:lnTo>
                    <a:pt x="6619" y="2994"/>
                  </a:lnTo>
                  <a:lnTo>
                    <a:pt x="6173" y="2957"/>
                  </a:lnTo>
                  <a:lnTo>
                    <a:pt x="5616" y="2883"/>
                  </a:lnTo>
                  <a:lnTo>
                    <a:pt x="5523" y="3273"/>
                  </a:lnTo>
                  <a:lnTo>
                    <a:pt x="5430" y="3626"/>
                  </a:lnTo>
                  <a:lnTo>
                    <a:pt x="5318" y="3942"/>
                  </a:lnTo>
                  <a:lnTo>
                    <a:pt x="5188" y="4240"/>
                  </a:lnTo>
                  <a:lnTo>
                    <a:pt x="5039" y="4519"/>
                  </a:lnTo>
                  <a:lnTo>
                    <a:pt x="4890" y="4760"/>
                  </a:lnTo>
                  <a:lnTo>
                    <a:pt x="4723" y="4965"/>
                  </a:lnTo>
                  <a:lnTo>
                    <a:pt x="4556" y="5169"/>
                  </a:lnTo>
                  <a:lnTo>
                    <a:pt x="4370" y="5337"/>
                  </a:lnTo>
                  <a:lnTo>
                    <a:pt x="4184" y="5485"/>
                  </a:lnTo>
                  <a:lnTo>
                    <a:pt x="3998" y="5597"/>
                  </a:lnTo>
                  <a:lnTo>
                    <a:pt x="3812" y="5709"/>
                  </a:lnTo>
                  <a:lnTo>
                    <a:pt x="3608" y="5783"/>
                  </a:lnTo>
                  <a:lnTo>
                    <a:pt x="3403" y="5820"/>
                  </a:lnTo>
                  <a:lnTo>
                    <a:pt x="3199" y="5857"/>
                  </a:lnTo>
                  <a:lnTo>
                    <a:pt x="2994" y="5876"/>
                  </a:lnTo>
                  <a:lnTo>
                    <a:pt x="2808" y="5857"/>
                  </a:lnTo>
                  <a:lnTo>
                    <a:pt x="2641" y="5839"/>
                  </a:lnTo>
                  <a:lnTo>
                    <a:pt x="2474" y="5801"/>
                  </a:lnTo>
                  <a:lnTo>
                    <a:pt x="2306" y="5764"/>
                  </a:lnTo>
                  <a:lnTo>
                    <a:pt x="2046" y="5653"/>
                  </a:lnTo>
                  <a:lnTo>
                    <a:pt x="1823" y="5523"/>
                  </a:lnTo>
                  <a:lnTo>
                    <a:pt x="1618" y="5355"/>
                  </a:lnTo>
                  <a:lnTo>
                    <a:pt x="1432" y="5169"/>
                  </a:lnTo>
                  <a:lnTo>
                    <a:pt x="1246" y="4965"/>
                  </a:lnTo>
                  <a:lnTo>
                    <a:pt x="1098" y="4723"/>
                  </a:lnTo>
                  <a:lnTo>
                    <a:pt x="968" y="4463"/>
                  </a:lnTo>
                  <a:lnTo>
                    <a:pt x="837" y="4203"/>
                  </a:lnTo>
                  <a:lnTo>
                    <a:pt x="726" y="3905"/>
                  </a:lnTo>
                  <a:lnTo>
                    <a:pt x="633" y="3608"/>
                  </a:lnTo>
                  <a:lnTo>
                    <a:pt x="559" y="3292"/>
                  </a:lnTo>
                  <a:lnTo>
                    <a:pt x="503" y="2975"/>
                  </a:lnTo>
                  <a:lnTo>
                    <a:pt x="391" y="2325"/>
                  </a:lnTo>
                  <a:lnTo>
                    <a:pt x="335" y="1674"/>
                  </a:lnTo>
                  <a:lnTo>
                    <a:pt x="317" y="1414"/>
                  </a:lnTo>
                  <a:lnTo>
                    <a:pt x="335" y="1191"/>
                  </a:lnTo>
                  <a:lnTo>
                    <a:pt x="373" y="1005"/>
                  </a:lnTo>
                  <a:lnTo>
                    <a:pt x="410" y="819"/>
                  </a:lnTo>
                  <a:lnTo>
                    <a:pt x="484" y="689"/>
                  </a:lnTo>
                  <a:lnTo>
                    <a:pt x="559" y="559"/>
                  </a:lnTo>
                  <a:lnTo>
                    <a:pt x="633" y="447"/>
                  </a:lnTo>
                  <a:lnTo>
                    <a:pt x="726" y="354"/>
                  </a:lnTo>
                  <a:lnTo>
                    <a:pt x="837" y="298"/>
                  </a:lnTo>
                  <a:lnTo>
                    <a:pt x="930" y="242"/>
                  </a:lnTo>
                  <a:lnTo>
                    <a:pt x="1135" y="168"/>
                  </a:lnTo>
                  <a:lnTo>
                    <a:pt x="1302" y="131"/>
                  </a:lnTo>
                  <a:lnTo>
                    <a:pt x="1451" y="112"/>
                  </a:lnTo>
                  <a:lnTo>
                    <a:pt x="1563" y="131"/>
                  </a:lnTo>
                  <a:lnTo>
                    <a:pt x="1563" y="131"/>
                  </a:lnTo>
                  <a:lnTo>
                    <a:pt x="1432" y="75"/>
                  </a:lnTo>
                  <a:lnTo>
                    <a:pt x="1302" y="38"/>
                  </a:lnTo>
                  <a:lnTo>
                    <a:pt x="1172" y="19"/>
                  </a:lnTo>
                  <a:lnTo>
                    <a:pt x="106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29"/>
            <p:cNvSpPr/>
            <p:nvPr/>
          </p:nvSpPr>
          <p:spPr>
            <a:xfrm>
              <a:off x="5014025" y="4576075"/>
              <a:ext cx="165500" cy="179450"/>
            </a:xfrm>
            <a:custGeom>
              <a:rect b="b" l="l" r="r" t="t"/>
              <a:pathLst>
                <a:path extrusionOk="0" fill="none" h="7178" w="6620">
                  <a:moveTo>
                    <a:pt x="1061" y="1"/>
                  </a:moveTo>
                  <a:lnTo>
                    <a:pt x="1061" y="1"/>
                  </a:lnTo>
                  <a:lnTo>
                    <a:pt x="949" y="1"/>
                  </a:lnTo>
                  <a:lnTo>
                    <a:pt x="856" y="38"/>
                  </a:lnTo>
                  <a:lnTo>
                    <a:pt x="763" y="75"/>
                  </a:lnTo>
                  <a:lnTo>
                    <a:pt x="652" y="112"/>
                  </a:lnTo>
                  <a:lnTo>
                    <a:pt x="652" y="112"/>
                  </a:lnTo>
                  <a:lnTo>
                    <a:pt x="577" y="168"/>
                  </a:lnTo>
                  <a:lnTo>
                    <a:pt x="503" y="242"/>
                  </a:lnTo>
                  <a:lnTo>
                    <a:pt x="354" y="410"/>
                  </a:lnTo>
                  <a:lnTo>
                    <a:pt x="242" y="614"/>
                  </a:lnTo>
                  <a:lnTo>
                    <a:pt x="150" y="856"/>
                  </a:lnTo>
                  <a:lnTo>
                    <a:pt x="75" y="1116"/>
                  </a:lnTo>
                  <a:lnTo>
                    <a:pt x="38" y="1414"/>
                  </a:lnTo>
                  <a:lnTo>
                    <a:pt x="1" y="1711"/>
                  </a:lnTo>
                  <a:lnTo>
                    <a:pt x="1" y="2046"/>
                  </a:lnTo>
                  <a:lnTo>
                    <a:pt x="1" y="2046"/>
                  </a:lnTo>
                  <a:lnTo>
                    <a:pt x="1" y="2306"/>
                  </a:lnTo>
                  <a:lnTo>
                    <a:pt x="19" y="2566"/>
                  </a:lnTo>
                  <a:lnTo>
                    <a:pt x="75" y="3124"/>
                  </a:lnTo>
                  <a:lnTo>
                    <a:pt x="205" y="3663"/>
                  </a:lnTo>
                  <a:lnTo>
                    <a:pt x="261" y="3942"/>
                  </a:lnTo>
                  <a:lnTo>
                    <a:pt x="354" y="4203"/>
                  </a:lnTo>
                  <a:lnTo>
                    <a:pt x="447" y="4463"/>
                  </a:lnTo>
                  <a:lnTo>
                    <a:pt x="559" y="4723"/>
                  </a:lnTo>
                  <a:lnTo>
                    <a:pt x="670" y="4965"/>
                  </a:lnTo>
                  <a:lnTo>
                    <a:pt x="800" y="5207"/>
                  </a:lnTo>
                  <a:lnTo>
                    <a:pt x="930" y="5430"/>
                  </a:lnTo>
                  <a:lnTo>
                    <a:pt x="1079" y="5616"/>
                  </a:lnTo>
                  <a:lnTo>
                    <a:pt x="1228" y="5820"/>
                  </a:lnTo>
                  <a:lnTo>
                    <a:pt x="1395" y="5987"/>
                  </a:lnTo>
                  <a:lnTo>
                    <a:pt x="1395" y="5987"/>
                  </a:lnTo>
                  <a:lnTo>
                    <a:pt x="1563" y="6136"/>
                  </a:lnTo>
                  <a:lnTo>
                    <a:pt x="1767" y="6266"/>
                  </a:lnTo>
                  <a:lnTo>
                    <a:pt x="1990" y="6396"/>
                  </a:lnTo>
                  <a:lnTo>
                    <a:pt x="2232" y="6527"/>
                  </a:lnTo>
                  <a:lnTo>
                    <a:pt x="2492" y="6638"/>
                  </a:lnTo>
                  <a:lnTo>
                    <a:pt x="2771" y="6731"/>
                  </a:lnTo>
                  <a:lnTo>
                    <a:pt x="3068" y="6824"/>
                  </a:lnTo>
                  <a:lnTo>
                    <a:pt x="3366" y="6898"/>
                  </a:lnTo>
                  <a:lnTo>
                    <a:pt x="3979" y="7029"/>
                  </a:lnTo>
                  <a:lnTo>
                    <a:pt x="4612" y="7122"/>
                  </a:lnTo>
                  <a:lnTo>
                    <a:pt x="5225" y="7159"/>
                  </a:lnTo>
                  <a:lnTo>
                    <a:pt x="5839" y="7177"/>
                  </a:lnTo>
                  <a:lnTo>
                    <a:pt x="5839" y="7177"/>
                  </a:lnTo>
                  <a:lnTo>
                    <a:pt x="6006" y="7177"/>
                  </a:lnTo>
                  <a:lnTo>
                    <a:pt x="6006" y="7177"/>
                  </a:lnTo>
                  <a:lnTo>
                    <a:pt x="5913" y="7047"/>
                  </a:lnTo>
                  <a:lnTo>
                    <a:pt x="5839" y="6898"/>
                  </a:lnTo>
                  <a:lnTo>
                    <a:pt x="5764" y="6712"/>
                  </a:lnTo>
                  <a:lnTo>
                    <a:pt x="5708" y="6489"/>
                  </a:lnTo>
                  <a:lnTo>
                    <a:pt x="5653" y="6266"/>
                  </a:lnTo>
                  <a:lnTo>
                    <a:pt x="5634" y="6025"/>
                  </a:lnTo>
                  <a:lnTo>
                    <a:pt x="5597" y="5783"/>
                  </a:lnTo>
                  <a:lnTo>
                    <a:pt x="5597" y="5504"/>
                  </a:lnTo>
                  <a:lnTo>
                    <a:pt x="5597" y="5504"/>
                  </a:lnTo>
                  <a:lnTo>
                    <a:pt x="5616" y="5151"/>
                  </a:lnTo>
                  <a:lnTo>
                    <a:pt x="5653" y="4798"/>
                  </a:lnTo>
                  <a:lnTo>
                    <a:pt x="5727" y="4444"/>
                  </a:lnTo>
                  <a:lnTo>
                    <a:pt x="5839" y="4110"/>
                  </a:lnTo>
                  <a:lnTo>
                    <a:pt x="5969" y="3775"/>
                  </a:lnTo>
                  <a:lnTo>
                    <a:pt x="6062" y="3626"/>
                  </a:lnTo>
                  <a:lnTo>
                    <a:pt x="6155" y="3477"/>
                  </a:lnTo>
                  <a:lnTo>
                    <a:pt x="6248" y="3347"/>
                  </a:lnTo>
                  <a:lnTo>
                    <a:pt x="6359" y="3217"/>
                  </a:lnTo>
                  <a:lnTo>
                    <a:pt x="6489" y="3106"/>
                  </a:lnTo>
                  <a:lnTo>
                    <a:pt x="6619" y="2994"/>
                  </a:lnTo>
                  <a:lnTo>
                    <a:pt x="6619" y="2994"/>
                  </a:lnTo>
                  <a:lnTo>
                    <a:pt x="6173" y="2957"/>
                  </a:lnTo>
                  <a:lnTo>
                    <a:pt x="5616" y="2883"/>
                  </a:lnTo>
                  <a:lnTo>
                    <a:pt x="5616" y="2883"/>
                  </a:lnTo>
                  <a:lnTo>
                    <a:pt x="5616" y="2883"/>
                  </a:lnTo>
                  <a:lnTo>
                    <a:pt x="5523" y="3273"/>
                  </a:lnTo>
                  <a:lnTo>
                    <a:pt x="5430" y="3626"/>
                  </a:lnTo>
                  <a:lnTo>
                    <a:pt x="5318" y="3942"/>
                  </a:lnTo>
                  <a:lnTo>
                    <a:pt x="5188" y="4240"/>
                  </a:lnTo>
                  <a:lnTo>
                    <a:pt x="5039" y="4519"/>
                  </a:lnTo>
                  <a:lnTo>
                    <a:pt x="4890" y="4760"/>
                  </a:lnTo>
                  <a:lnTo>
                    <a:pt x="4723" y="4965"/>
                  </a:lnTo>
                  <a:lnTo>
                    <a:pt x="4556" y="5169"/>
                  </a:lnTo>
                  <a:lnTo>
                    <a:pt x="4370" y="5337"/>
                  </a:lnTo>
                  <a:lnTo>
                    <a:pt x="4184" y="5485"/>
                  </a:lnTo>
                  <a:lnTo>
                    <a:pt x="3998" y="5597"/>
                  </a:lnTo>
                  <a:lnTo>
                    <a:pt x="3812" y="5709"/>
                  </a:lnTo>
                  <a:lnTo>
                    <a:pt x="3608" y="5783"/>
                  </a:lnTo>
                  <a:lnTo>
                    <a:pt x="3403" y="5820"/>
                  </a:lnTo>
                  <a:lnTo>
                    <a:pt x="3199" y="5857"/>
                  </a:lnTo>
                  <a:lnTo>
                    <a:pt x="2994" y="5876"/>
                  </a:lnTo>
                  <a:lnTo>
                    <a:pt x="2994" y="5876"/>
                  </a:lnTo>
                  <a:lnTo>
                    <a:pt x="2808" y="5857"/>
                  </a:lnTo>
                  <a:lnTo>
                    <a:pt x="2641" y="5839"/>
                  </a:lnTo>
                  <a:lnTo>
                    <a:pt x="2474" y="5801"/>
                  </a:lnTo>
                  <a:lnTo>
                    <a:pt x="2306" y="5764"/>
                  </a:lnTo>
                  <a:lnTo>
                    <a:pt x="2306" y="5764"/>
                  </a:lnTo>
                  <a:lnTo>
                    <a:pt x="2046" y="5653"/>
                  </a:lnTo>
                  <a:lnTo>
                    <a:pt x="1823" y="5523"/>
                  </a:lnTo>
                  <a:lnTo>
                    <a:pt x="1618" y="5355"/>
                  </a:lnTo>
                  <a:lnTo>
                    <a:pt x="1432" y="5169"/>
                  </a:lnTo>
                  <a:lnTo>
                    <a:pt x="1246" y="4965"/>
                  </a:lnTo>
                  <a:lnTo>
                    <a:pt x="1098" y="4723"/>
                  </a:lnTo>
                  <a:lnTo>
                    <a:pt x="968" y="4463"/>
                  </a:lnTo>
                  <a:lnTo>
                    <a:pt x="837" y="4203"/>
                  </a:lnTo>
                  <a:lnTo>
                    <a:pt x="726" y="3905"/>
                  </a:lnTo>
                  <a:lnTo>
                    <a:pt x="633" y="3608"/>
                  </a:lnTo>
                  <a:lnTo>
                    <a:pt x="559" y="3292"/>
                  </a:lnTo>
                  <a:lnTo>
                    <a:pt x="503" y="2975"/>
                  </a:lnTo>
                  <a:lnTo>
                    <a:pt x="391" y="2325"/>
                  </a:lnTo>
                  <a:lnTo>
                    <a:pt x="335" y="1674"/>
                  </a:lnTo>
                  <a:lnTo>
                    <a:pt x="335" y="1674"/>
                  </a:lnTo>
                  <a:lnTo>
                    <a:pt x="317" y="1414"/>
                  </a:lnTo>
                  <a:lnTo>
                    <a:pt x="335" y="1191"/>
                  </a:lnTo>
                  <a:lnTo>
                    <a:pt x="373" y="1005"/>
                  </a:lnTo>
                  <a:lnTo>
                    <a:pt x="410" y="819"/>
                  </a:lnTo>
                  <a:lnTo>
                    <a:pt x="484" y="689"/>
                  </a:lnTo>
                  <a:lnTo>
                    <a:pt x="559" y="559"/>
                  </a:lnTo>
                  <a:lnTo>
                    <a:pt x="633" y="447"/>
                  </a:lnTo>
                  <a:lnTo>
                    <a:pt x="726" y="354"/>
                  </a:lnTo>
                  <a:lnTo>
                    <a:pt x="837" y="298"/>
                  </a:lnTo>
                  <a:lnTo>
                    <a:pt x="930" y="242"/>
                  </a:lnTo>
                  <a:lnTo>
                    <a:pt x="1135" y="168"/>
                  </a:lnTo>
                  <a:lnTo>
                    <a:pt x="1302" y="131"/>
                  </a:lnTo>
                  <a:lnTo>
                    <a:pt x="1451" y="112"/>
                  </a:lnTo>
                  <a:lnTo>
                    <a:pt x="1451" y="112"/>
                  </a:lnTo>
                  <a:lnTo>
                    <a:pt x="1563" y="131"/>
                  </a:lnTo>
                  <a:lnTo>
                    <a:pt x="1563" y="131"/>
                  </a:lnTo>
                  <a:lnTo>
                    <a:pt x="1432" y="75"/>
                  </a:lnTo>
                  <a:lnTo>
                    <a:pt x="1302" y="38"/>
                  </a:lnTo>
                  <a:lnTo>
                    <a:pt x="1172" y="19"/>
                  </a:lnTo>
                  <a:lnTo>
                    <a:pt x="106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29"/>
            <p:cNvSpPr/>
            <p:nvPr/>
          </p:nvSpPr>
          <p:spPr>
            <a:xfrm>
              <a:off x="5153925" y="4634175"/>
              <a:ext cx="1035600" cy="326775"/>
            </a:xfrm>
            <a:custGeom>
              <a:rect b="b" l="l" r="r" t="t"/>
              <a:pathLst>
                <a:path extrusionOk="0" h="13071" w="41424">
                  <a:moveTo>
                    <a:pt x="28986" y="1"/>
                  </a:moveTo>
                  <a:lnTo>
                    <a:pt x="28725" y="38"/>
                  </a:lnTo>
                  <a:lnTo>
                    <a:pt x="28521" y="94"/>
                  </a:lnTo>
                  <a:lnTo>
                    <a:pt x="28335" y="150"/>
                  </a:lnTo>
                  <a:lnTo>
                    <a:pt x="28186" y="224"/>
                  </a:lnTo>
                  <a:lnTo>
                    <a:pt x="28075" y="335"/>
                  </a:lnTo>
                  <a:lnTo>
                    <a:pt x="28000" y="447"/>
                  </a:lnTo>
                  <a:lnTo>
                    <a:pt x="27889" y="614"/>
                  </a:lnTo>
                  <a:lnTo>
                    <a:pt x="27777" y="763"/>
                  </a:lnTo>
                  <a:lnTo>
                    <a:pt x="27610" y="912"/>
                  </a:lnTo>
                  <a:lnTo>
                    <a:pt x="27424" y="1042"/>
                  </a:lnTo>
                  <a:lnTo>
                    <a:pt x="27201" y="1172"/>
                  </a:lnTo>
                  <a:lnTo>
                    <a:pt x="26978" y="1284"/>
                  </a:lnTo>
                  <a:lnTo>
                    <a:pt x="26699" y="1395"/>
                  </a:lnTo>
                  <a:lnTo>
                    <a:pt x="26420" y="1488"/>
                  </a:lnTo>
                  <a:lnTo>
                    <a:pt x="26123" y="1581"/>
                  </a:lnTo>
                  <a:lnTo>
                    <a:pt x="25788" y="1655"/>
                  </a:lnTo>
                  <a:lnTo>
                    <a:pt x="25100" y="1804"/>
                  </a:lnTo>
                  <a:lnTo>
                    <a:pt x="24375" y="1916"/>
                  </a:lnTo>
                  <a:lnTo>
                    <a:pt x="23613" y="1990"/>
                  </a:lnTo>
                  <a:lnTo>
                    <a:pt x="22832" y="2046"/>
                  </a:lnTo>
                  <a:lnTo>
                    <a:pt x="22070" y="2083"/>
                  </a:lnTo>
                  <a:lnTo>
                    <a:pt x="20601" y="2083"/>
                  </a:lnTo>
                  <a:lnTo>
                    <a:pt x="19931" y="2046"/>
                  </a:lnTo>
                  <a:lnTo>
                    <a:pt x="19337" y="1990"/>
                  </a:lnTo>
                  <a:lnTo>
                    <a:pt x="18835" y="1934"/>
                  </a:lnTo>
                  <a:lnTo>
                    <a:pt x="18407" y="1860"/>
                  </a:lnTo>
                  <a:lnTo>
                    <a:pt x="17942" y="1767"/>
                  </a:lnTo>
                  <a:lnTo>
                    <a:pt x="17254" y="1655"/>
                  </a:lnTo>
                  <a:lnTo>
                    <a:pt x="16380" y="1525"/>
                  </a:lnTo>
                  <a:lnTo>
                    <a:pt x="15358" y="1377"/>
                  </a:lnTo>
                  <a:lnTo>
                    <a:pt x="13778" y="1172"/>
                  </a:lnTo>
                  <a:lnTo>
                    <a:pt x="12030" y="968"/>
                  </a:lnTo>
                  <a:lnTo>
                    <a:pt x="10189" y="763"/>
                  </a:lnTo>
                  <a:lnTo>
                    <a:pt x="8367" y="577"/>
                  </a:lnTo>
                  <a:lnTo>
                    <a:pt x="6582" y="428"/>
                  </a:lnTo>
                  <a:lnTo>
                    <a:pt x="4965" y="317"/>
                  </a:lnTo>
                  <a:lnTo>
                    <a:pt x="4221" y="298"/>
                  </a:lnTo>
                  <a:lnTo>
                    <a:pt x="3552" y="261"/>
                  </a:lnTo>
                  <a:lnTo>
                    <a:pt x="2957" y="261"/>
                  </a:lnTo>
                  <a:lnTo>
                    <a:pt x="2436" y="280"/>
                  </a:lnTo>
                  <a:lnTo>
                    <a:pt x="1935" y="317"/>
                  </a:lnTo>
                  <a:lnTo>
                    <a:pt x="1730" y="354"/>
                  </a:lnTo>
                  <a:lnTo>
                    <a:pt x="1581" y="391"/>
                  </a:lnTo>
                  <a:lnTo>
                    <a:pt x="1414" y="447"/>
                  </a:lnTo>
                  <a:lnTo>
                    <a:pt x="1247" y="540"/>
                  </a:lnTo>
                  <a:lnTo>
                    <a:pt x="1098" y="614"/>
                  </a:lnTo>
                  <a:lnTo>
                    <a:pt x="968" y="726"/>
                  </a:lnTo>
                  <a:lnTo>
                    <a:pt x="838" y="837"/>
                  </a:lnTo>
                  <a:lnTo>
                    <a:pt x="707" y="949"/>
                  </a:lnTo>
                  <a:lnTo>
                    <a:pt x="614" y="1079"/>
                  </a:lnTo>
                  <a:lnTo>
                    <a:pt x="503" y="1228"/>
                  </a:lnTo>
                  <a:lnTo>
                    <a:pt x="410" y="1377"/>
                  </a:lnTo>
                  <a:lnTo>
                    <a:pt x="336" y="1525"/>
                  </a:lnTo>
                  <a:lnTo>
                    <a:pt x="205" y="1860"/>
                  </a:lnTo>
                  <a:lnTo>
                    <a:pt x="112" y="2195"/>
                  </a:lnTo>
                  <a:lnTo>
                    <a:pt x="38" y="2548"/>
                  </a:lnTo>
                  <a:lnTo>
                    <a:pt x="1" y="2901"/>
                  </a:lnTo>
                  <a:lnTo>
                    <a:pt x="1" y="3254"/>
                  </a:lnTo>
                  <a:lnTo>
                    <a:pt x="20" y="3589"/>
                  </a:lnTo>
                  <a:lnTo>
                    <a:pt x="57" y="3905"/>
                  </a:lnTo>
                  <a:lnTo>
                    <a:pt x="112" y="4203"/>
                  </a:lnTo>
                  <a:lnTo>
                    <a:pt x="205" y="4463"/>
                  </a:lnTo>
                  <a:lnTo>
                    <a:pt x="298" y="4686"/>
                  </a:lnTo>
                  <a:lnTo>
                    <a:pt x="410" y="4872"/>
                  </a:lnTo>
                  <a:lnTo>
                    <a:pt x="522" y="4946"/>
                  </a:lnTo>
                  <a:lnTo>
                    <a:pt x="689" y="5021"/>
                  </a:lnTo>
                  <a:lnTo>
                    <a:pt x="949" y="5114"/>
                  </a:lnTo>
                  <a:lnTo>
                    <a:pt x="1265" y="5225"/>
                  </a:lnTo>
                  <a:lnTo>
                    <a:pt x="2083" y="5430"/>
                  </a:lnTo>
                  <a:lnTo>
                    <a:pt x="3106" y="5671"/>
                  </a:lnTo>
                  <a:lnTo>
                    <a:pt x="4314" y="5913"/>
                  </a:lnTo>
                  <a:lnTo>
                    <a:pt x="5653" y="6173"/>
                  </a:lnTo>
                  <a:lnTo>
                    <a:pt x="8590" y="6694"/>
                  </a:lnTo>
                  <a:lnTo>
                    <a:pt x="11584" y="7233"/>
                  </a:lnTo>
                  <a:lnTo>
                    <a:pt x="14354" y="7716"/>
                  </a:lnTo>
                  <a:lnTo>
                    <a:pt x="15544" y="7940"/>
                  </a:lnTo>
                  <a:lnTo>
                    <a:pt x="16566" y="8144"/>
                  </a:lnTo>
                  <a:lnTo>
                    <a:pt x="17366" y="8311"/>
                  </a:lnTo>
                  <a:lnTo>
                    <a:pt x="17924" y="8460"/>
                  </a:lnTo>
                  <a:lnTo>
                    <a:pt x="18444" y="8646"/>
                  </a:lnTo>
                  <a:lnTo>
                    <a:pt x="19188" y="8925"/>
                  </a:lnTo>
                  <a:lnTo>
                    <a:pt x="21233" y="9669"/>
                  </a:lnTo>
                  <a:lnTo>
                    <a:pt x="22460" y="10115"/>
                  </a:lnTo>
                  <a:lnTo>
                    <a:pt x="23799" y="10598"/>
                  </a:lnTo>
                  <a:lnTo>
                    <a:pt x="25212" y="11063"/>
                  </a:lnTo>
                  <a:lnTo>
                    <a:pt x="26699" y="11528"/>
                  </a:lnTo>
                  <a:lnTo>
                    <a:pt x="28186" y="11974"/>
                  </a:lnTo>
                  <a:lnTo>
                    <a:pt x="28949" y="12160"/>
                  </a:lnTo>
                  <a:lnTo>
                    <a:pt x="29692" y="12346"/>
                  </a:lnTo>
                  <a:lnTo>
                    <a:pt x="30436" y="12513"/>
                  </a:lnTo>
                  <a:lnTo>
                    <a:pt x="31180" y="12662"/>
                  </a:lnTo>
                  <a:lnTo>
                    <a:pt x="31886" y="12792"/>
                  </a:lnTo>
                  <a:lnTo>
                    <a:pt x="32593" y="12904"/>
                  </a:lnTo>
                  <a:lnTo>
                    <a:pt x="33280" y="12997"/>
                  </a:lnTo>
                  <a:lnTo>
                    <a:pt x="33931" y="13034"/>
                  </a:lnTo>
                  <a:lnTo>
                    <a:pt x="34563" y="13071"/>
                  </a:lnTo>
                  <a:lnTo>
                    <a:pt x="35177" y="13052"/>
                  </a:lnTo>
                  <a:lnTo>
                    <a:pt x="35735" y="13015"/>
                  </a:lnTo>
                  <a:lnTo>
                    <a:pt x="36274" y="12941"/>
                  </a:lnTo>
                  <a:lnTo>
                    <a:pt x="36515" y="12885"/>
                  </a:lnTo>
                  <a:lnTo>
                    <a:pt x="36757" y="12829"/>
                  </a:lnTo>
                  <a:lnTo>
                    <a:pt x="36999" y="12755"/>
                  </a:lnTo>
                  <a:lnTo>
                    <a:pt x="37203" y="12680"/>
                  </a:lnTo>
                  <a:lnTo>
                    <a:pt x="37631" y="12476"/>
                  </a:lnTo>
                  <a:lnTo>
                    <a:pt x="38003" y="12271"/>
                  </a:lnTo>
                  <a:lnTo>
                    <a:pt x="38356" y="12048"/>
                  </a:lnTo>
                  <a:lnTo>
                    <a:pt x="38691" y="11807"/>
                  </a:lnTo>
                  <a:lnTo>
                    <a:pt x="38988" y="11546"/>
                  </a:lnTo>
                  <a:lnTo>
                    <a:pt x="39286" y="11268"/>
                  </a:lnTo>
                  <a:lnTo>
                    <a:pt x="39546" y="10970"/>
                  </a:lnTo>
                  <a:lnTo>
                    <a:pt x="39769" y="10673"/>
                  </a:lnTo>
                  <a:lnTo>
                    <a:pt x="39992" y="10375"/>
                  </a:lnTo>
                  <a:lnTo>
                    <a:pt x="40197" y="10059"/>
                  </a:lnTo>
                  <a:lnTo>
                    <a:pt x="40364" y="9743"/>
                  </a:lnTo>
                  <a:lnTo>
                    <a:pt x="40531" y="9408"/>
                  </a:lnTo>
                  <a:lnTo>
                    <a:pt x="40680" y="9092"/>
                  </a:lnTo>
                  <a:lnTo>
                    <a:pt x="40792" y="8758"/>
                  </a:lnTo>
                  <a:lnTo>
                    <a:pt x="40903" y="8442"/>
                  </a:lnTo>
                  <a:lnTo>
                    <a:pt x="41015" y="8125"/>
                  </a:lnTo>
                  <a:lnTo>
                    <a:pt x="41163" y="7512"/>
                  </a:lnTo>
                  <a:lnTo>
                    <a:pt x="41275" y="6917"/>
                  </a:lnTo>
                  <a:lnTo>
                    <a:pt x="41349" y="6396"/>
                  </a:lnTo>
                  <a:lnTo>
                    <a:pt x="41386" y="5932"/>
                  </a:lnTo>
                  <a:lnTo>
                    <a:pt x="41405" y="5541"/>
                  </a:lnTo>
                  <a:lnTo>
                    <a:pt x="41424" y="5244"/>
                  </a:lnTo>
                  <a:lnTo>
                    <a:pt x="41405" y="5002"/>
                  </a:lnTo>
                  <a:lnTo>
                    <a:pt x="41405" y="4872"/>
                  </a:lnTo>
                  <a:lnTo>
                    <a:pt x="41386" y="4742"/>
                  </a:lnTo>
                  <a:lnTo>
                    <a:pt x="41331" y="4612"/>
                  </a:lnTo>
                  <a:lnTo>
                    <a:pt x="41275" y="4481"/>
                  </a:lnTo>
                  <a:lnTo>
                    <a:pt x="41182" y="4351"/>
                  </a:lnTo>
                  <a:lnTo>
                    <a:pt x="41070" y="4203"/>
                  </a:lnTo>
                  <a:lnTo>
                    <a:pt x="40940" y="4072"/>
                  </a:lnTo>
                  <a:lnTo>
                    <a:pt x="40810" y="3924"/>
                  </a:lnTo>
                  <a:lnTo>
                    <a:pt x="40457" y="3645"/>
                  </a:lnTo>
                  <a:lnTo>
                    <a:pt x="40066" y="3366"/>
                  </a:lnTo>
                  <a:lnTo>
                    <a:pt x="39602" y="3087"/>
                  </a:lnTo>
                  <a:lnTo>
                    <a:pt x="39081" y="2808"/>
                  </a:lnTo>
                  <a:lnTo>
                    <a:pt x="38561" y="2529"/>
                  </a:lnTo>
                  <a:lnTo>
                    <a:pt x="37984" y="2269"/>
                  </a:lnTo>
                  <a:lnTo>
                    <a:pt x="37389" y="2009"/>
                  </a:lnTo>
                  <a:lnTo>
                    <a:pt x="36776" y="1767"/>
                  </a:lnTo>
                  <a:lnTo>
                    <a:pt x="36144" y="1525"/>
                  </a:lnTo>
                  <a:lnTo>
                    <a:pt x="35493" y="1302"/>
                  </a:lnTo>
                  <a:lnTo>
                    <a:pt x="34842" y="1079"/>
                  </a:lnTo>
                  <a:lnTo>
                    <a:pt x="34191" y="875"/>
                  </a:lnTo>
                  <a:lnTo>
                    <a:pt x="33541" y="707"/>
                  </a:lnTo>
                  <a:lnTo>
                    <a:pt x="32890" y="540"/>
                  </a:lnTo>
                  <a:lnTo>
                    <a:pt x="32258" y="391"/>
                  </a:lnTo>
                  <a:lnTo>
                    <a:pt x="31663" y="261"/>
                  </a:lnTo>
                  <a:lnTo>
                    <a:pt x="31087" y="150"/>
                  </a:lnTo>
                  <a:lnTo>
                    <a:pt x="30529" y="75"/>
                  </a:lnTo>
                  <a:lnTo>
                    <a:pt x="30027" y="19"/>
                  </a:lnTo>
                  <a:lnTo>
                    <a:pt x="295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29"/>
            <p:cNvSpPr/>
            <p:nvPr/>
          </p:nvSpPr>
          <p:spPr>
            <a:xfrm>
              <a:off x="5153925" y="4634175"/>
              <a:ext cx="1035600" cy="326775"/>
            </a:xfrm>
            <a:custGeom>
              <a:rect b="b" l="l" r="r" t="t"/>
              <a:pathLst>
                <a:path extrusionOk="0" fill="none" h="13071" w="41424">
                  <a:moveTo>
                    <a:pt x="41405" y="5002"/>
                  </a:moveTo>
                  <a:lnTo>
                    <a:pt x="41405" y="5002"/>
                  </a:lnTo>
                  <a:lnTo>
                    <a:pt x="41424" y="5244"/>
                  </a:lnTo>
                  <a:lnTo>
                    <a:pt x="41405" y="5541"/>
                  </a:lnTo>
                  <a:lnTo>
                    <a:pt x="41386" y="5932"/>
                  </a:lnTo>
                  <a:lnTo>
                    <a:pt x="41349" y="6396"/>
                  </a:lnTo>
                  <a:lnTo>
                    <a:pt x="41275" y="6917"/>
                  </a:lnTo>
                  <a:lnTo>
                    <a:pt x="41163" y="7512"/>
                  </a:lnTo>
                  <a:lnTo>
                    <a:pt x="41015" y="8125"/>
                  </a:lnTo>
                  <a:lnTo>
                    <a:pt x="40903" y="8442"/>
                  </a:lnTo>
                  <a:lnTo>
                    <a:pt x="40792" y="8758"/>
                  </a:lnTo>
                  <a:lnTo>
                    <a:pt x="40680" y="9092"/>
                  </a:lnTo>
                  <a:lnTo>
                    <a:pt x="40531" y="9408"/>
                  </a:lnTo>
                  <a:lnTo>
                    <a:pt x="40364" y="9743"/>
                  </a:lnTo>
                  <a:lnTo>
                    <a:pt x="40197" y="10059"/>
                  </a:lnTo>
                  <a:lnTo>
                    <a:pt x="39992" y="10375"/>
                  </a:lnTo>
                  <a:lnTo>
                    <a:pt x="39769" y="10673"/>
                  </a:lnTo>
                  <a:lnTo>
                    <a:pt x="39546" y="10970"/>
                  </a:lnTo>
                  <a:lnTo>
                    <a:pt x="39286" y="11268"/>
                  </a:lnTo>
                  <a:lnTo>
                    <a:pt x="38988" y="11546"/>
                  </a:lnTo>
                  <a:lnTo>
                    <a:pt x="38691" y="11807"/>
                  </a:lnTo>
                  <a:lnTo>
                    <a:pt x="38356" y="12048"/>
                  </a:lnTo>
                  <a:lnTo>
                    <a:pt x="38003" y="12271"/>
                  </a:lnTo>
                  <a:lnTo>
                    <a:pt x="37631" y="12476"/>
                  </a:lnTo>
                  <a:lnTo>
                    <a:pt x="37203" y="12680"/>
                  </a:lnTo>
                  <a:lnTo>
                    <a:pt x="37203" y="12680"/>
                  </a:lnTo>
                  <a:lnTo>
                    <a:pt x="36999" y="12755"/>
                  </a:lnTo>
                  <a:lnTo>
                    <a:pt x="36757" y="12829"/>
                  </a:lnTo>
                  <a:lnTo>
                    <a:pt x="36515" y="12885"/>
                  </a:lnTo>
                  <a:lnTo>
                    <a:pt x="36274" y="12941"/>
                  </a:lnTo>
                  <a:lnTo>
                    <a:pt x="35735" y="13015"/>
                  </a:lnTo>
                  <a:lnTo>
                    <a:pt x="35177" y="13052"/>
                  </a:lnTo>
                  <a:lnTo>
                    <a:pt x="34563" y="13071"/>
                  </a:lnTo>
                  <a:lnTo>
                    <a:pt x="33931" y="13034"/>
                  </a:lnTo>
                  <a:lnTo>
                    <a:pt x="33280" y="12997"/>
                  </a:lnTo>
                  <a:lnTo>
                    <a:pt x="32593" y="12904"/>
                  </a:lnTo>
                  <a:lnTo>
                    <a:pt x="31886" y="12792"/>
                  </a:lnTo>
                  <a:lnTo>
                    <a:pt x="31180" y="12662"/>
                  </a:lnTo>
                  <a:lnTo>
                    <a:pt x="30436" y="12513"/>
                  </a:lnTo>
                  <a:lnTo>
                    <a:pt x="29692" y="12346"/>
                  </a:lnTo>
                  <a:lnTo>
                    <a:pt x="28949" y="12160"/>
                  </a:lnTo>
                  <a:lnTo>
                    <a:pt x="28186" y="11974"/>
                  </a:lnTo>
                  <a:lnTo>
                    <a:pt x="26699" y="11528"/>
                  </a:lnTo>
                  <a:lnTo>
                    <a:pt x="25212" y="11063"/>
                  </a:lnTo>
                  <a:lnTo>
                    <a:pt x="23799" y="10598"/>
                  </a:lnTo>
                  <a:lnTo>
                    <a:pt x="22460" y="10115"/>
                  </a:lnTo>
                  <a:lnTo>
                    <a:pt x="21233" y="9669"/>
                  </a:lnTo>
                  <a:lnTo>
                    <a:pt x="19188" y="8925"/>
                  </a:lnTo>
                  <a:lnTo>
                    <a:pt x="18444" y="8646"/>
                  </a:lnTo>
                  <a:lnTo>
                    <a:pt x="17924" y="8460"/>
                  </a:lnTo>
                  <a:lnTo>
                    <a:pt x="17924" y="8460"/>
                  </a:lnTo>
                  <a:lnTo>
                    <a:pt x="17366" y="8311"/>
                  </a:lnTo>
                  <a:lnTo>
                    <a:pt x="16566" y="8144"/>
                  </a:lnTo>
                  <a:lnTo>
                    <a:pt x="15544" y="7940"/>
                  </a:lnTo>
                  <a:lnTo>
                    <a:pt x="14354" y="7716"/>
                  </a:lnTo>
                  <a:lnTo>
                    <a:pt x="11584" y="7233"/>
                  </a:lnTo>
                  <a:lnTo>
                    <a:pt x="8590" y="6694"/>
                  </a:lnTo>
                  <a:lnTo>
                    <a:pt x="5653" y="6173"/>
                  </a:lnTo>
                  <a:lnTo>
                    <a:pt x="4314" y="5913"/>
                  </a:lnTo>
                  <a:lnTo>
                    <a:pt x="3106" y="5671"/>
                  </a:lnTo>
                  <a:lnTo>
                    <a:pt x="2083" y="5430"/>
                  </a:lnTo>
                  <a:lnTo>
                    <a:pt x="1265" y="5225"/>
                  </a:lnTo>
                  <a:lnTo>
                    <a:pt x="949" y="5114"/>
                  </a:lnTo>
                  <a:lnTo>
                    <a:pt x="689" y="5021"/>
                  </a:lnTo>
                  <a:lnTo>
                    <a:pt x="522" y="4946"/>
                  </a:lnTo>
                  <a:lnTo>
                    <a:pt x="410" y="4872"/>
                  </a:lnTo>
                  <a:lnTo>
                    <a:pt x="410" y="4872"/>
                  </a:lnTo>
                  <a:lnTo>
                    <a:pt x="298" y="4686"/>
                  </a:lnTo>
                  <a:lnTo>
                    <a:pt x="205" y="4463"/>
                  </a:lnTo>
                  <a:lnTo>
                    <a:pt x="112" y="4203"/>
                  </a:lnTo>
                  <a:lnTo>
                    <a:pt x="57" y="3905"/>
                  </a:lnTo>
                  <a:lnTo>
                    <a:pt x="20" y="3589"/>
                  </a:lnTo>
                  <a:lnTo>
                    <a:pt x="1" y="3254"/>
                  </a:lnTo>
                  <a:lnTo>
                    <a:pt x="1" y="2901"/>
                  </a:lnTo>
                  <a:lnTo>
                    <a:pt x="38" y="2548"/>
                  </a:lnTo>
                  <a:lnTo>
                    <a:pt x="112" y="2195"/>
                  </a:lnTo>
                  <a:lnTo>
                    <a:pt x="205" y="1860"/>
                  </a:lnTo>
                  <a:lnTo>
                    <a:pt x="336" y="1525"/>
                  </a:lnTo>
                  <a:lnTo>
                    <a:pt x="410" y="1377"/>
                  </a:lnTo>
                  <a:lnTo>
                    <a:pt x="503" y="1228"/>
                  </a:lnTo>
                  <a:lnTo>
                    <a:pt x="614" y="1079"/>
                  </a:lnTo>
                  <a:lnTo>
                    <a:pt x="707" y="949"/>
                  </a:lnTo>
                  <a:lnTo>
                    <a:pt x="838" y="837"/>
                  </a:lnTo>
                  <a:lnTo>
                    <a:pt x="968" y="726"/>
                  </a:lnTo>
                  <a:lnTo>
                    <a:pt x="1098" y="614"/>
                  </a:lnTo>
                  <a:lnTo>
                    <a:pt x="1247" y="540"/>
                  </a:lnTo>
                  <a:lnTo>
                    <a:pt x="1414" y="447"/>
                  </a:lnTo>
                  <a:lnTo>
                    <a:pt x="1581" y="391"/>
                  </a:lnTo>
                  <a:lnTo>
                    <a:pt x="1581" y="391"/>
                  </a:lnTo>
                  <a:lnTo>
                    <a:pt x="1730" y="354"/>
                  </a:lnTo>
                  <a:lnTo>
                    <a:pt x="1935" y="317"/>
                  </a:lnTo>
                  <a:lnTo>
                    <a:pt x="2436" y="280"/>
                  </a:lnTo>
                  <a:lnTo>
                    <a:pt x="2436" y="280"/>
                  </a:lnTo>
                  <a:lnTo>
                    <a:pt x="2957" y="261"/>
                  </a:lnTo>
                  <a:lnTo>
                    <a:pt x="3552" y="261"/>
                  </a:lnTo>
                  <a:lnTo>
                    <a:pt x="4221" y="298"/>
                  </a:lnTo>
                  <a:lnTo>
                    <a:pt x="4965" y="317"/>
                  </a:lnTo>
                  <a:lnTo>
                    <a:pt x="6582" y="428"/>
                  </a:lnTo>
                  <a:lnTo>
                    <a:pt x="8367" y="577"/>
                  </a:lnTo>
                  <a:lnTo>
                    <a:pt x="10189" y="763"/>
                  </a:lnTo>
                  <a:lnTo>
                    <a:pt x="12030" y="968"/>
                  </a:lnTo>
                  <a:lnTo>
                    <a:pt x="13778" y="1172"/>
                  </a:lnTo>
                  <a:lnTo>
                    <a:pt x="15358" y="1377"/>
                  </a:lnTo>
                  <a:lnTo>
                    <a:pt x="15358" y="1377"/>
                  </a:lnTo>
                  <a:lnTo>
                    <a:pt x="16380" y="1525"/>
                  </a:lnTo>
                  <a:lnTo>
                    <a:pt x="17254" y="1655"/>
                  </a:lnTo>
                  <a:lnTo>
                    <a:pt x="17942" y="1767"/>
                  </a:lnTo>
                  <a:lnTo>
                    <a:pt x="18407" y="1860"/>
                  </a:lnTo>
                  <a:lnTo>
                    <a:pt x="18407" y="1860"/>
                  </a:lnTo>
                  <a:lnTo>
                    <a:pt x="18835" y="1934"/>
                  </a:lnTo>
                  <a:lnTo>
                    <a:pt x="19337" y="1990"/>
                  </a:lnTo>
                  <a:lnTo>
                    <a:pt x="19931" y="2046"/>
                  </a:lnTo>
                  <a:lnTo>
                    <a:pt x="20601" y="2083"/>
                  </a:lnTo>
                  <a:lnTo>
                    <a:pt x="21326" y="2083"/>
                  </a:lnTo>
                  <a:lnTo>
                    <a:pt x="22070" y="2083"/>
                  </a:lnTo>
                  <a:lnTo>
                    <a:pt x="22832" y="2046"/>
                  </a:lnTo>
                  <a:lnTo>
                    <a:pt x="23613" y="1990"/>
                  </a:lnTo>
                  <a:lnTo>
                    <a:pt x="24375" y="1916"/>
                  </a:lnTo>
                  <a:lnTo>
                    <a:pt x="25100" y="1804"/>
                  </a:lnTo>
                  <a:lnTo>
                    <a:pt x="25788" y="1655"/>
                  </a:lnTo>
                  <a:lnTo>
                    <a:pt x="26123" y="1581"/>
                  </a:lnTo>
                  <a:lnTo>
                    <a:pt x="26420" y="1488"/>
                  </a:lnTo>
                  <a:lnTo>
                    <a:pt x="26699" y="1395"/>
                  </a:lnTo>
                  <a:lnTo>
                    <a:pt x="26978" y="1284"/>
                  </a:lnTo>
                  <a:lnTo>
                    <a:pt x="27201" y="1172"/>
                  </a:lnTo>
                  <a:lnTo>
                    <a:pt x="27424" y="1042"/>
                  </a:lnTo>
                  <a:lnTo>
                    <a:pt x="27610" y="912"/>
                  </a:lnTo>
                  <a:lnTo>
                    <a:pt x="27777" y="763"/>
                  </a:lnTo>
                  <a:lnTo>
                    <a:pt x="27889" y="614"/>
                  </a:lnTo>
                  <a:lnTo>
                    <a:pt x="28000" y="447"/>
                  </a:lnTo>
                  <a:lnTo>
                    <a:pt x="28000" y="447"/>
                  </a:lnTo>
                  <a:lnTo>
                    <a:pt x="28075" y="335"/>
                  </a:lnTo>
                  <a:lnTo>
                    <a:pt x="28186" y="224"/>
                  </a:lnTo>
                  <a:lnTo>
                    <a:pt x="28335" y="150"/>
                  </a:lnTo>
                  <a:lnTo>
                    <a:pt x="28521" y="94"/>
                  </a:lnTo>
                  <a:lnTo>
                    <a:pt x="28725" y="38"/>
                  </a:lnTo>
                  <a:lnTo>
                    <a:pt x="28986" y="1"/>
                  </a:lnTo>
                  <a:lnTo>
                    <a:pt x="29246" y="1"/>
                  </a:lnTo>
                  <a:lnTo>
                    <a:pt x="29562" y="1"/>
                  </a:lnTo>
                  <a:lnTo>
                    <a:pt x="29562" y="1"/>
                  </a:lnTo>
                  <a:lnTo>
                    <a:pt x="30027" y="19"/>
                  </a:lnTo>
                  <a:lnTo>
                    <a:pt x="30529" y="75"/>
                  </a:lnTo>
                  <a:lnTo>
                    <a:pt x="31087" y="150"/>
                  </a:lnTo>
                  <a:lnTo>
                    <a:pt x="31663" y="261"/>
                  </a:lnTo>
                  <a:lnTo>
                    <a:pt x="32258" y="391"/>
                  </a:lnTo>
                  <a:lnTo>
                    <a:pt x="32890" y="540"/>
                  </a:lnTo>
                  <a:lnTo>
                    <a:pt x="33541" y="707"/>
                  </a:lnTo>
                  <a:lnTo>
                    <a:pt x="34191" y="875"/>
                  </a:lnTo>
                  <a:lnTo>
                    <a:pt x="34842" y="1079"/>
                  </a:lnTo>
                  <a:lnTo>
                    <a:pt x="35493" y="1302"/>
                  </a:lnTo>
                  <a:lnTo>
                    <a:pt x="36144" y="1525"/>
                  </a:lnTo>
                  <a:lnTo>
                    <a:pt x="36776" y="1767"/>
                  </a:lnTo>
                  <a:lnTo>
                    <a:pt x="37389" y="2009"/>
                  </a:lnTo>
                  <a:lnTo>
                    <a:pt x="37984" y="2269"/>
                  </a:lnTo>
                  <a:lnTo>
                    <a:pt x="38561" y="2529"/>
                  </a:lnTo>
                  <a:lnTo>
                    <a:pt x="39081" y="2808"/>
                  </a:lnTo>
                  <a:lnTo>
                    <a:pt x="39081" y="2808"/>
                  </a:lnTo>
                  <a:lnTo>
                    <a:pt x="39602" y="3087"/>
                  </a:lnTo>
                  <a:lnTo>
                    <a:pt x="40066" y="3366"/>
                  </a:lnTo>
                  <a:lnTo>
                    <a:pt x="40457" y="3645"/>
                  </a:lnTo>
                  <a:lnTo>
                    <a:pt x="40810" y="3924"/>
                  </a:lnTo>
                  <a:lnTo>
                    <a:pt x="40940" y="4072"/>
                  </a:lnTo>
                  <a:lnTo>
                    <a:pt x="41070" y="4203"/>
                  </a:lnTo>
                  <a:lnTo>
                    <a:pt x="41182" y="4351"/>
                  </a:lnTo>
                  <a:lnTo>
                    <a:pt x="41275" y="4481"/>
                  </a:lnTo>
                  <a:lnTo>
                    <a:pt x="41331" y="4612"/>
                  </a:lnTo>
                  <a:lnTo>
                    <a:pt x="41386" y="4742"/>
                  </a:lnTo>
                  <a:lnTo>
                    <a:pt x="41405" y="4872"/>
                  </a:lnTo>
                  <a:lnTo>
                    <a:pt x="41405" y="50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29"/>
            <p:cNvSpPr/>
            <p:nvPr/>
          </p:nvSpPr>
          <p:spPr>
            <a:xfrm>
              <a:off x="5153925" y="4641150"/>
              <a:ext cx="1035600" cy="319800"/>
            </a:xfrm>
            <a:custGeom>
              <a:rect b="b" l="l" r="r" t="t"/>
              <a:pathLst>
                <a:path extrusionOk="0" h="12792" w="41424">
                  <a:moveTo>
                    <a:pt x="2436" y="1"/>
                  </a:moveTo>
                  <a:lnTo>
                    <a:pt x="1935" y="38"/>
                  </a:lnTo>
                  <a:lnTo>
                    <a:pt x="1730" y="75"/>
                  </a:lnTo>
                  <a:lnTo>
                    <a:pt x="1581" y="112"/>
                  </a:lnTo>
                  <a:lnTo>
                    <a:pt x="1433" y="168"/>
                  </a:lnTo>
                  <a:lnTo>
                    <a:pt x="1284" y="224"/>
                  </a:lnTo>
                  <a:lnTo>
                    <a:pt x="1154" y="298"/>
                  </a:lnTo>
                  <a:lnTo>
                    <a:pt x="1023" y="391"/>
                  </a:lnTo>
                  <a:lnTo>
                    <a:pt x="893" y="503"/>
                  </a:lnTo>
                  <a:lnTo>
                    <a:pt x="763" y="614"/>
                  </a:lnTo>
                  <a:lnTo>
                    <a:pt x="652" y="744"/>
                  </a:lnTo>
                  <a:lnTo>
                    <a:pt x="559" y="874"/>
                  </a:lnTo>
                  <a:lnTo>
                    <a:pt x="466" y="1023"/>
                  </a:lnTo>
                  <a:lnTo>
                    <a:pt x="373" y="1172"/>
                  </a:lnTo>
                  <a:lnTo>
                    <a:pt x="243" y="1507"/>
                  </a:lnTo>
                  <a:lnTo>
                    <a:pt x="131" y="1841"/>
                  </a:lnTo>
                  <a:lnTo>
                    <a:pt x="57" y="2195"/>
                  </a:lnTo>
                  <a:lnTo>
                    <a:pt x="20" y="2548"/>
                  </a:lnTo>
                  <a:lnTo>
                    <a:pt x="1" y="2901"/>
                  </a:lnTo>
                  <a:lnTo>
                    <a:pt x="1" y="3180"/>
                  </a:lnTo>
                  <a:lnTo>
                    <a:pt x="38" y="3422"/>
                  </a:lnTo>
                  <a:lnTo>
                    <a:pt x="57" y="3682"/>
                  </a:lnTo>
                  <a:lnTo>
                    <a:pt x="112" y="3905"/>
                  </a:lnTo>
                  <a:lnTo>
                    <a:pt x="168" y="4109"/>
                  </a:lnTo>
                  <a:lnTo>
                    <a:pt x="243" y="4295"/>
                  </a:lnTo>
                  <a:lnTo>
                    <a:pt x="317" y="4444"/>
                  </a:lnTo>
                  <a:lnTo>
                    <a:pt x="410" y="4593"/>
                  </a:lnTo>
                  <a:lnTo>
                    <a:pt x="522" y="4667"/>
                  </a:lnTo>
                  <a:lnTo>
                    <a:pt x="689" y="4742"/>
                  </a:lnTo>
                  <a:lnTo>
                    <a:pt x="949" y="4835"/>
                  </a:lnTo>
                  <a:lnTo>
                    <a:pt x="1265" y="4946"/>
                  </a:lnTo>
                  <a:lnTo>
                    <a:pt x="2083" y="5151"/>
                  </a:lnTo>
                  <a:lnTo>
                    <a:pt x="3106" y="5392"/>
                  </a:lnTo>
                  <a:lnTo>
                    <a:pt x="4314" y="5634"/>
                  </a:lnTo>
                  <a:lnTo>
                    <a:pt x="5653" y="5894"/>
                  </a:lnTo>
                  <a:lnTo>
                    <a:pt x="8590" y="6415"/>
                  </a:lnTo>
                  <a:lnTo>
                    <a:pt x="11584" y="6954"/>
                  </a:lnTo>
                  <a:lnTo>
                    <a:pt x="14354" y="7437"/>
                  </a:lnTo>
                  <a:lnTo>
                    <a:pt x="15544" y="7661"/>
                  </a:lnTo>
                  <a:lnTo>
                    <a:pt x="16566" y="7865"/>
                  </a:lnTo>
                  <a:lnTo>
                    <a:pt x="17366" y="8032"/>
                  </a:lnTo>
                  <a:lnTo>
                    <a:pt x="17924" y="8181"/>
                  </a:lnTo>
                  <a:lnTo>
                    <a:pt x="18351" y="8330"/>
                  </a:lnTo>
                  <a:lnTo>
                    <a:pt x="18965" y="8553"/>
                  </a:lnTo>
                  <a:lnTo>
                    <a:pt x="20564" y="9148"/>
                  </a:lnTo>
                  <a:lnTo>
                    <a:pt x="22609" y="9892"/>
                  </a:lnTo>
                  <a:lnTo>
                    <a:pt x="23761" y="10301"/>
                  </a:lnTo>
                  <a:lnTo>
                    <a:pt x="24951" y="10710"/>
                  </a:lnTo>
                  <a:lnTo>
                    <a:pt x="26216" y="11100"/>
                  </a:lnTo>
                  <a:lnTo>
                    <a:pt x="27480" y="11490"/>
                  </a:lnTo>
                  <a:lnTo>
                    <a:pt x="28763" y="11844"/>
                  </a:lnTo>
                  <a:lnTo>
                    <a:pt x="30045" y="12160"/>
                  </a:lnTo>
                  <a:lnTo>
                    <a:pt x="30678" y="12290"/>
                  </a:lnTo>
                  <a:lnTo>
                    <a:pt x="31310" y="12420"/>
                  </a:lnTo>
                  <a:lnTo>
                    <a:pt x="31905" y="12532"/>
                  </a:lnTo>
                  <a:lnTo>
                    <a:pt x="32518" y="12625"/>
                  </a:lnTo>
                  <a:lnTo>
                    <a:pt x="33094" y="12680"/>
                  </a:lnTo>
                  <a:lnTo>
                    <a:pt x="33671" y="12736"/>
                  </a:lnTo>
                  <a:lnTo>
                    <a:pt x="34229" y="12773"/>
                  </a:lnTo>
                  <a:lnTo>
                    <a:pt x="34749" y="12792"/>
                  </a:lnTo>
                  <a:lnTo>
                    <a:pt x="35102" y="12792"/>
                  </a:lnTo>
                  <a:lnTo>
                    <a:pt x="35437" y="12773"/>
                  </a:lnTo>
                  <a:lnTo>
                    <a:pt x="35772" y="12736"/>
                  </a:lnTo>
                  <a:lnTo>
                    <a:pt x="36088" y="12699"/>
                  </a:lnTo>
                  <a:lnTo>
                    <a:pt x="36385" y="12643"/>
                  </a:lnTo>
                  <a:lnTo>
                    <a:pt x="36683" y="12569"/>
                  </a:lnTo>
                  <a:lnTo>
                    <a:pt x="36962" y="12494"/>
                  </a:lnTo>
                  <a:lnTo>
                    <a:pt x="37203" y="12401"/>
                  </a:lnTo>
                  <a:lnTo>
                    <a:pt x="37575" y="12234"/>
                  </a:lnTo>
                  <a:lnTo>
                    <a:pt x="37910" y="12048"/>
                  </a:lnTo>
                  <a:lnTo>
                    <a:pt x="38226" y="11862"/>
                  </a:lnTo>
                  <a:lnTo>
                    <a:pt x="38523" y="11639"/>
                  </a:lnTo>
                  <a:lnTo>
                    <a:pt x="38802" y="11435"/>
                  </a:lnTo>
                  <a:lnTo>
                    <a:pt x="39062" y="11193"/>
                  </a:lnTo>
                  <a:lnTo>
                    <a:pt x="39304" y="10951"/>
                  </a:lnTo>
                  <a:lnTo>
                    <a:pt x="39527" y="10691"/>
                  </a:lnTo>
                  <a:lnTo>
                    <a:pt x="39750" y="10449"/>
                  </a:lnTo>
                  <a:lnTo>
                    <a:pt x="39936" y="10170"/>
                  </a:lnTo>
                  <a:lnTo>
                    <a:pt x="40122" y="9910"/>
                  </a:lnTo>
                  <a:lnTo>
                    <a:pt x="40271" y="9631"/>
                  </a:lnTo>
                  <a:lnTo>
                    <a:pt x="40420" y="9352"/>
                  </a:lnTo>
                  <a:lnTo>
                    <a:pt x="40568" y="9055"/>
                  </a:lnTo>
                  <a:lnTo>
                    <a:pt x="40680" y="8776"/>
                  </a:lnTo>
                  <a:lnTo>
                    <a:pt x="40792" y="8497"/>
                  </a:lnTo>
                  <a:lnTo>
                    <a:pt x="40977" y="7939"/>
                  </a:lnTo>
                  <a:lnTo>
                    <a:pt x="41126" y="7400"/>
                  </a:lnTo>
                  <a:lnTo>
                    <a:pt x="41238" y="6880"/>
                  </a:lnTo>
                  <a:lnTo>
                    <a:pt x="41312" y="6378"/>
                  </a:lnTo>
                  <a:lnTo>
                    <a:pt x="41368" y="5950"/>
                  </a:lnTo>
                  <a:lnTo>
                    <a:pt x="41405" y="5560"/>
                  </a:lnTo>
                  <a:lnTo>
                    <a:pt x="41424" y="4983"/>
                  </a:lnTo>
                  <a:lnTo>
                    <a:pt x="41405" y="4723"/>
                  </a:lnTo>
                  <a:lnTo>
                    <a:pt x="41312" y="5058"/>
                  </a:lnTo>
                  <a:lnTo>
                    <a:pt x="41201" y="5374"/>
                  </a:lnTo>
                  <a:lnTo>
                    <a:pt x="41089" y="5634"/>
                  </a:lnTo>
                  <a:lnTo>
                    <a:pt x="40977" y="5876"/>
                  </a:lnTo>
                  <a:lnTo>
                    <a:pt x="40866" y="6099"/>
                  </a:lnTo>
                  <a:lnTo>
                    <a:pt x="40736" y="6266"/>
                  </a:lnTo>
                  <a:lnTo>
                    <a:pt x="40606" y="6415"/>
                  </a:lnTo>
                  <a:lnTo>
                    <a:pt x="40475" y="6526"/>
                  </a:lnTo>
                  <a:lnTo>
                    <a:pt x="40457" y="6545"/>
                  </a:lnTo>
                  <a:lnTo>
                    <a:pt x="40438" y="6545"/>
                  </a:lnTo>
                  <a:lnTo>
                    <a:pt x="40438" y="6564"/>
                  </a:lnTo>
                  <a:lnTo>
                    <a:pt x="40420" y="6564"/>
                  </a:lnTo>
                  <a:lnTo>
                    <a:pt x="40401" y="6582"/>
                  </a:lnTo>
                  <a:lnTo>
                    <a:pt x="40383" y="6582"/>
                  </a:lnTo>
                  <a:lnTo>
                    <a:pt x="40178" y="6712"/>
                  </a:lnTo>
                  <a:lnTo>
                    <a:pt x="39955" y="6824"/>
                  </a:lnTo>
                  <a:lnTo>
                    <a:pt x="39695" y="6954"/>
                  </a:lnTo>
                  <a:lnTo>
                    <a:pt x="39434" y="7047"/>
                  </a:lnTo>
                  <a:lnTo>
                    <a:pt x="39137" y="7159"/>
                  </a:lnTo>
                  <a:lnTo>
                    <a:pt x="38821" y="7252"/>
                  </a:lnTo>
                  <a:lnTo>
                    <a:pt x="38151" y="7437"/>
                  </a:lnTo>
                  <a:lnTo>
                    <a:pt x="37408" y="7586"/>
                  </a:lnTo>
                  <a:lnTo>
                    <a:pt x="36627" y="7698"/>
                  </a:lnTo>
                  <a:lnTo>
                    <a:pt x="35809" y="7809"/>
                  </a:lnTo>
                  <a:lnTo>
                    <a:pt x="34972" y="7865"/>
                  </a:lnTo>
                  <a:lnTo>
                    <a:pt x="34359" y="7884"/>
                  </a:lnTo>
                  <a:lnTo>
                    <a:pt x="33727" y="7902"/>
                  </a:lnTo>
                  <a:lnTo>
                    <a:pt x="33169" y="7902"/>
                  </a:lnTo>
                  <a:lnTo>
                    <a:pt x="32630" y="7865"/>
                  </a:lnTo>
                  <a:lnTo>
                    <a:pt x="32091" y="7828"/>
                  </a:lnTo>
                  <a:lnTo>
                    <a:pt x="31570" y="7791"/>
                  </a:lnTo>
                  <a:lnTo>
                    <a:pt x="31068" y="7716"/>
                  </a:lnTo>
                  <a:lnTo>
                    <a:pt x="30585" y="7623"/>
                  </a:lnTo>
                  <a:lnTo>
                    <a:pt x="30120" y="7530"/>
                  </a:lnTo>
                  <a:lnTo>
                    <a:pt x="29674" y="7400"/>
                  </a:lnTo>
                  <a:lnTo>
                    <a:pt x="29655" y="7400"/>
                  </a:lnTo>
                  <a:lnTo>
                    <a:pt x="29265" y="7270"/>
                  </a:lnTo>
                  <a:lnTo>
                    <a:pt x="28911" y="7121"/>
                  </a:lnTo>
                  <a:lnTo>
                    <a:pt x="28577" y="6935"/>
                  </a:lnTo>
                  <a:lnTo>
                    <a:pt x="28261" y="6750"/>
                  </a:lnTo>
                  <a:lnTo>
                    <a:pt x="27982" y="6545"/>
                  </a:lnTo>
                  <a:lnTo>
                    <a:pt x="27721" y="6322"/>
                  </a:lnTo>
                  <a:lnTo>
                    <a:pt x="27480" y="6080"/>
                  </a:lnTo>
                  <a:lnTo>
                    <a:pt x="27275" y="5839"/>
                  </a:lnTo>
                  <a:lnTo>
                    <a:pt x="27089" y="5578"/>
                  </a:lnTo>
                  <a:lnTo>
                    <a:pt x="26922" y="5318"/>
                  </a:lnTo>
                  <a:lnTo>
                    <a:pt x="26792" y="5058"/>
                  </a:lnTo>
                  <a:lnTo>
                    <a:pt x="26680" y="4779"/>
                  </a:lnTo>
                  <a:lnTo>
                    <a:pt x="26587" y="4500"/>
                  </a:lnTo>
                  <a:lnTo>
                    <a:pt x="26532" y="4221"/>
                  </a:lnTo>
                  <a:lnTo>
                    <a:pt x="26494" y="3942"/>
                  </a:lnTo>
                  <a:lnTo>
                    <a:pt x="26494" y="3663"/>
                  </a:lnTo>
                  <a:lnTo>
                    <a:pt x="26494" y="3515"/>
                  </a:lnTo>
                  <a:lnTo>
                    <a:pt x="25769" y="3477"/>
                  </a:lnTo>
                  <a:lnTo>
                    <a:pt x="25026" y="3422"/>
                  </a:lnTo>
                  <a:lnTo>
                    <a:pt x="24245" y="3347"/>
                  </a:lnTo>
                  <a:lnTo>
                    <a:pt x="23445" y="3254"/>
                  </a:lnTo>
                  <a:lnTo>
                    <a:pt x="21809" y="3050"/>
                  </a:lnTo>
                  <a:lnTo>
                    <a:pt x="20210" y="2827"/>
                  </a:lnTo>
                  <a:lnTo>
                    <a:pt x="17384" y="2418"/>
                  </a:lnTo>
                  <a:lnTo>
                    <a:pt x="16306" y="2269"/>
                  </a:lnTo>
                  <a:lnTo>
                    <a:pt x="15878" y="2232"/>
                  </a:lnTo>
                  <a:lnTo>
                    <a:pt x="15544" y="2213"/>
                  </a:lnTo>
                  <a:lnTo>
                    <a:pt x="15376" y="2213"/>
                  </a:lnTo>
                  <a:lnTo>
                    <a:pt x="15209" y="2195"/>
                  </a:lnTo>
                  <a:lnTo>
                    <a:pt x="14912" y="2120"/>
                  </a:lnTo>
                  <a:lnTo>
                    <a:pt x="14912" y="2120"/>
                  </a:lnTo>
                  <a:lnTo>
                    <a:pt x="14967" y="2213"/>
                  </a:lnTo>
                  <a:lnTo>
                    <a:pt x="15042" y="2306"/>
                  </a:lnTo>
                  <a:lnTo>
                    <a:pt x="15153" y="2399"/>
                  </a:lnTo>
                  <a:lnTo>
                    <a:pt x="15265" y="2511"/>
                  </a:lnTo>
                  <a:lnTo>
                    <a:pt x="15395" y="2604"/>
                  </a:lnTo>
                  <a:lnTo>
                    <a:pt x="15562" y="2715"/>
                  </a:lnTo>
                  <a:lnTo>
                    <a:pt x="15767" y="2808"/>
                  </a:lnTo>
                  <a:lnTo>
                    <a:pt x="15971" y="2901"/>
                  </a:lnTo>
                  <a:lnTo>
                    <a:pt x="16287" y="3031"/>
                  </a:lnTo>
                  <a:lnTo>
                    <a:pt x="16622" y="3124"/>
                  </a:lnTo>
                  <a:lnTo>
                    <a:pt x="16975" y="3180"/>
                  </a:lnTo>
                  <a:lnTo>
                    <a:pt x="17347" y="3236"/>
                  </a:lnTo>
                  <a:lnTo>
                    <a:pt x="17719" y="3273"/>
                  </a:lnTo>
                  <a:lnTo>
                    <a:pt x="18109" y="3291"/>
                  </a:lnTo>
                  <a:lnTo>
                    <a:pt x="18927" y="3329"/>
                  </a:lnTo>
                  <a:lnTo>
                    <a:pt x="19764" y="3366"/>
                  </a:lnTo>
                  <a:lnTo>
                    <a:pt x="20192" y="3403"/>
                  </a:lnTo>
                  <a:lnTo>
                    <a:pt x="20619" y="3459"/>
                  </a:lnTo>
                  <a:lnTo>
                    <a:pt x="21066" y="3533"/>
                  </a:lnTo>
                  <a:lnTo>
                    <a:pt x="21493" y="3626"/>
                  </a:lnTo>
                  <a:lnTo>
                    <a:pt x="21939" y="3756"/>
                  </a:lnTo>
                  <a:lnTo>
                    <a:pt x="22367" y="3905"/>
                  </a:lnTo>
                  <a:lnTo>
                    <a:pt x="23166" y="4202"/>
                  </a:lnTo>
                  <a:lnTo>
                    <a:pt x="23817" y="4426"/>
                  </a:lnTo>
                  <a:lnTo>
                    <a:pt x="24338" y="4593"/>
                  </a:lnTo>
                  <a:lnTo>
                    <a:pt x="24765" y="4742"/>
                  </a:lnTo>
                  <a:lnTo>
                    <a:pt x="24933" y="4835"/>
                  </a:lnTo>
                  <a:lnTo>
                    <a:pt x="25100" y="4928"/>
                  </a:lnTo>
                  <a:lnTo>
                    <a:pt x="25230" y="5020"/>
                  </a:lnTo>
                  <a:lnTo>
                    <a:pt x="25360" y="5151"/>
                  </a:lnTo>
                  <a:lnTo>
                    <a:pt x="25472" y="5281"/>
                  </a:lnTo>
                  <a:lnTo>
                    <a:pt x="25565" y="5448"/>
                  </a:lnTo>
                  <a:lnTo>
                    <a:pt x="25658" y="5653"/>
                  </a:lnTo>
                  <a:lnTo>
                    <a:pt x="25751" y="5876"/>
                  </a:lnTo>
                  <a:lnTo>
                    <a:pt x="25788" y="6080"/>
                  </a:lnTo>
                  <a:lnTo>
                    <a:pt x="25825" y="6303"/>
                  </a:lnTo>
                  <a:lnTo>
                    <a:pt x="25844" y="6526"/>
                  </a:lnTo>
                  <a:lnTo>
                    <a:pt x="25825" y="6750"/>
                  </a:lnTo>
                  <a:lnTo>
                    <a:pt x="25788" y="6973"/>
                  </a:lnTo>
                  <a:lnTo>
                    <a:pt x="25714" y="7196"/>
                  </a:lnTo>
                  <a:lnTo>
                    <a:pt x="25639" y="7400"/>
                  </a:lnTo>
                  <a:lnTo>
                    <a:pt x="25528" y="7623"/>
                  </a:lnTo>
                  <a:lnTo>
                    <a:pt x="25379" y="7809"/>
                  </a:lnTo>
                  <a:lnTo>
                    <a:pt x="25230" y="7995"/>
                  </a:lnTo>
                  <a:lnTo>
                    <a:pt x="25044" y="8144"/>
                  </a:lnTo>
                  <a:lnTo>
                    <a:pt x="24821" y="8293"/>
                  </a:lnTo>
                  <a:lnTo>
                    <a:pt x="24579" y="8404"/>
                  </a:lnTo>
                  <a:lnTo>
                    <a:pt x="24319" y="8497"/>
                  </a:lnTo>
                  <a:lnTo>
                    <a:pt x="24022" y="8553"/>
                  </a:lnTo>
                  <a:lnTo>
                    <a:pt x="23687" y="8572"/>
                  </a:lnTo>
                  <a:lnTo>
                    <a:pt x="23501" y="8553"/>
                  </a:lnTo>
                  <a:lnTo>
                    <a:pt x="23278" y="8534"/>
                  </a:lnTo>
                  <a:lnTo>
                    <a:pt x="23073" y="8497"/>
                  </a:lnTo>
                  <a:lnTo>
                    <a:pt x="22850" y="8460"/>
                  </a:lnTo>
                  <a:lnTo>
                    <a:pt x="22609" y="8404"/>
                  </a:lnTo>
                  <a:lnTo>
                    <a:pt x="22367" y="8330"/>
                  </a:lnTo>
                  <a:lnTo>
                    <a:pt x="22107" y="8237"/>
                  </a:lnTo>
                  <a:lnTo>
                    <a:pt x="21846" y="8125"/>
                  </a:lnTo>
                  <a:lnTo>
                    <a:pt x="21233" y="7865"/>
                  </a:lnTo>
                  <a:lnTo>
                    <a:pt x="20601" y="7623"/>
                  </a:lnTo>
                  <a:lnTo>
                    <a:pt x="19950" y="7400"/>
                  </a:lnTo>
                  <a:lnTo>
                    <a:pt x="19299" y="7196"/>
                  </a:lnTo>
                  <a:lnTo>
                    <a:pt x="18630" y="7010"/>
                  </a:lnTo>
                  <a:lnTo>
                    <a:pt x="17961" y="6824"/>
                  </a:lnTo>
                  <a:lnTo>
                    <a:pt x="16641" y="6508"/>
                  </a:lnTo>
                  <a:lnTo>
                    <a:pt x="15339" y="6229"/>
                  </a:lnTo>
                  <a:lnTo>
                    <a:pt x="14075" y="5969"/>
                  </a:lnTo>
                  <a:lnTo>
                    <a:pt x="11788" y="5541"/>
                  </a:lnTo>
                  <a:lnTo>
                    <a:pt x="11212" y="5448"/>
                  </a:lnTo>
                  <a:lnTo>
                    <a:pt x="10543" y="5337"/>
                  </a:lnTo>
                  <a:lnTo>
                    <a:pt x="8999" y="5151"/>
                  </a:lnTo>
                  <a:lnTo>
                    <a:pt x="7289" y="4928"/>
                  </a:lnTo>
                  <a:lnTo>
                    <a:pt x="6434" y="4779"/>
                  </a:lnTo>
                  <a:lnTo>
                    <a:pt x="5579" y="4630"/>
                  </a:lnTo>
                  <a:lnTo>
                    <a:pt x="4760" y="4463"/>
                  </a:lnTo>
                  <a:lnTo>
                    <a:pt x="4017" y="4258"/>
                  </a:lnTo>
                  <a:lnTo>
                    <a:pt x="3664" y="4165"/>
                  </a:lnTo>
                  <a:lnTo>
                    <a:pt x="3329" y="4035"/>
                  </a:lnTo>
                  <a:lnTo>
                    <a:pt x="3031" y="3924"/>
                  </a:lnTo>
                  <a:lnTo>
                    <a:pt x="2734" y="3793"/>
                  </a:lnTo>
                  <a:lnTo>
                    <a:pt x="2492" y="3645"/>
                  </a:lnTo>
                  <a:lnTo>
                    <a:pt x="2269" y="3496"/>
                  </a:lnTo>
                  <a:lnTo>
                    <a:pt x="2083" y="3329"/>
                  </a:lnTo>
                  <a:lnTo>
                    <a:pt x="1916" y="3161"/>
                  </a:lnTo>
                  <a:lnTo>
                    <a:pt x="1804" y="2994"/>
                  </a:lnTo>
                  <a:lnTo>
                    <a:pt x="1730" y="2789"/>
                  </a:lnTo>
                  <a:lnTo>
                    <a:pt x="1693" y="2696"/>
                  </a:lnTo>
                  <a:lnTo>
                    <a:pt x="1693" y="2585"/>
                  </a:lnTo>
                  <a:lnTo>
                    <a:pt x="1674" y="2492"/>
                  </a:lnTo>
                  <a:lnTo>
                    <a:pt x="1693" y="2380"/>
                  </a:lnTo>
                  <a:lnTo>
                    <a:pt x="1749" y="2009"/>
                  </a:lnTo>
                  <a:lnTo>
                    <a:pt x="1823" y="1674"/>
                  </a:lnTo>
                  <a:lnTo>
                    <a:pt x="1897" y="1339"/>
                  </a:lnTo>
                  <a:lnTo>
                    <a:pt x="1990" y="1042"/>
                  </a:lnTo>
                  <a:lnTo>
                    <a:pt x="2102" y="744"/>
                  </a:lnTo>
                  <a:lnTo>
                    <a:pt x="2213" y="484"/>
                  </a:lnTo>
                  <a:lnTo>
                    <a:pt x="243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29"/>
            <p:cNvSpPr/>
            <p:nvPr/>
          </p:nvSpPr>
          <p:spPr>
            <a:xfrm>
              <a:off x="5153925" y="4641150"/>
              <a:ext cx="1035600" cy="319800"/>
            </a:xfrm>
            <a:custGeom>
              <a:rect b="b" l="l" r="r" t="t"/>
              <a:pathLst>
                <a:path extrusionOk="0" fill="none" h="12792" w="41424">
                  <a:moveTo>
                    <a:pt x="2436" y="1"/>
                  </a:moveTo>
                  <a:lnTo>
                    <a:pt x="2436" y="1"/>
                  </a:lnTo>
                  <a:lnTo>
                    <a:pt x="1935" y="38"/>
                  </a:lnTo>
                  <a:lnTo>
                    <a:pt x="1730" y="75"/>
                  </a:lnTo>
                  <a:lnTo>
                    <a:pt x="1581" y="112"/>
                  </a:lnTo>
                  <a:lnTo>
                    <a:pt x="1581" y="112"/>
                  </a:lnTo>
                  <a:lnTo>
                    <a:pt x="1433" y="168"/>
                  </a:lnTo>
                  <a:lnTo>
                    <a:pt x="1284" y="224"/>
                  </a:lnTo>
                  <a:lnTo>
                    <a:pt x="1154" y="298"/>
                  </a:lnTo>
                  <a:lnTo>
                    <a:pt x="1023" y="391"/>
                  </a:lnTo>
                  <a:lnTo>
                    <a:pt x="1023" y="391"/>
                  </a:lnTo>
                  <a:lnTo>
                    <a:pt x="893" y="503"/>
                  </a:lnTo>
                  <a:lnTo>
                    <a:pt x="763" y="614"/>
                  </a:lnTo>
                  <a:lnTo>
                    <a:pt x="652" y="744"/>
                  </a:lnTo>
                  <a:lnTo>
                    <a:pt x="559" y="874"/>
                  </a:lnTo>
                  <a:lnTo>
                    <a:pt x="466" y="1023"/>
                  </a:lnTo>
                  <a:lnTo>
                    <a:pt x="373" y="1172"/>
                  </a:lnTo>
                  <a:lnTo>
                    <a:pt x="243" y="1507"/>
                  </a:lnTo>
                  <a:lnTo>
                    <a:pt x="131" y="1841"/>
                  </a:lnTo>
                  <a:lnTo>
                    <a:pt x="57" y="2195"/>
                  </a:lnTo>
                  <a:lnTo>
                    <a:pt x="20" y="2548"/>
                  </a:lnTo>
                  <a:lnTo>
                    <a:pt x="1" y="2901"/>
                  </a:lnTo>
                  <a:lnTo>
                    <a:pt x="1" y="2901"/>
                  </a:lnTo>
                  <a:lnTo>
                    <a:pt x="1" y="3180"/>
                  </a:lnTo>
                  <a:lnTo>
                    <a:pt x="38" y="3422"/>
                  </a:lnTo>
                  <a:lnTo>
                    <a:pt x="57" y="3682"/>
                  </a:lnTo>
                  <a:lnTo>
                    <a:pt x="112" y="3905"/>
                  </a:lnTo>
                  <a:lnTo>
                    <a:pt x="168" y="4109"/>
                  </a:lnTo>
                  <a:lnTo>
                    <a:pt x="243" y="4295"/>
                  </a:lnTo>
                  <a:lnTo>
                    <a:pt x="317" y="4444"/>
                  </a:lnTo>
                  <a:lnTo>
                    <a:pt x="410" y="4593"/>
                  </a:lnTo>
                  <a:lnTo>
                    <a:pt x="410" y="4593"/>
                  </a:lnTo>
                  <a:lnTo>
                    <a:pt x="522" y="4667"/>
                  </a:lnTo>
                  <a:lnTo>
                    <a:pt x="689" y="4742"/>
                  </a:lnTo>
                  <a:lnTo>
                    <a:pt x="949" y="4835"/>
                  </a:lnTo>
                  <a:lnTo>
                    <a:pt x="1265" y="4946"/>
                  </a:lnTo>
                  <a:lnTo>
                    <a:pt x="2083" y="5151"/>
                  </a:lnTo>
                  <a:lnTo>
                    <a:pt x="3106" y="5392"/>
                  </a:lnTo>
                  <a:lnTo>
                    <a:pt x="4314" y="5634"/>
                  </a:lnTo>
                  <a:lnTo>
                    <a:pt x="5653" y="5894"/>
                  </a:lnTo>
                  <a:lnTo>
                    <a:pt x="8590" y="6415"/>
                  </a:lnTo>
                  <a:lnTo>
                    <a:pt x="11584" y="6954"/>
                  </a:lnTo>
                  <a:lnTo>
                    <a:pt x="14354" y="7437"/>
                  </a:lnTo>
                  <a:lnTo>
                    <a:pt x="15544" y="7661"/>
                  </a:lnTo>
                  <a:lnTo>
                    <a:pt x="16566" y="7865"/>
                  </a:lnTo>
                  <a:lnTo>
                    <a:pt x="17366" y="8032"/>
                  </a:lnTo>
                  <a:lnTo>
                    <a:pt x="17924" y="8181"/>
                  </a:lnTo>
                  <a:lnTo>
                    <a:pt x="17924" y="8181"/>
                  </a:lnTo>
                  <a:lnTo>
                    <a:pt x="18351" y="8330"/>
                  </a:lnTo>
                  <a:lnTo>
                    <a:pt x="18965" y="8553"/>
                  </a:lnTo>
                  <a:lnTo>
                    <a:pt x="20564" y="9148"/>
                  </a:lnTo>
                  <a:lnTo>
                    <a:pt x="22609" y="9892"/>
                  </a:lnTo>
                  <a:lnTo>
                    <a:pt x="23761" y="10301"/>
                  </a:lnTo>
                  <a:lnTo>
                    <a:pt x="24951" y="10710"/>
                  </a:lnTo>
                  <a:lnTo>
                    <a:pt x="26216" y="11100"/>
                  </a:lnTo>
                  <a:lnTo>
                    <a:pt x="27480" y="11490"/>
                  </a:lnTo>
                  <a:lnTo>
                    <a:pt x="28763" y="11844"/>
                  </a:lnTo>
                  <a:lnTo>
                    <a:pt x="30045" y="12160"/>
                  </a:lnTo>
                  <a:lnTo>
                    <a:pt x="30678" y="12290"/>
                  </a:lnTo>
                  <a:lnTo>
                    <a:pt x="31310" y="12420"/>
                  </a:lnTo>
                  <a:lnTo>
                    <a:pt x="31905" y="12532"/>
                  </a:lnTo>
                  <a:lnTo>
                    <a:pt x="32518" y="12625"/>
                  </a:lnTo>
                  <a:lnTo>
                    <a:pt x="33094" y="12680"/>
                  </a:lnTo>
                  <a:lnTo>
                    <a:pt x="33671" y="12736"/>
                  </a:lnTo>
                  <a:lnTo>
                    <a:pt x="34229" y="12773"/>
                  </a:lnTo>
                  <a:lnTo>
                    <a:pt x="34749" y="12792"/>
                  </a:lnTo>
                  <a:lnTo>
                    <a:pt x="34749" y="12792"/>
                  </a:lnTo>
                  <a:lnTo>
                    <a:pt x="35102" y="12792"/>
                  </a:lnTo>
                  <a:lnTo>
                    <a:pt x="35437" y="12773"/>
                  </a:lnTo>
                  <a:lnTo>
                    <a:pt x="35772" y="12736"/>
                  </a:lnTo>
                  <a:lnTo>
                    <a:pt x="36088" y="12699"/>
                  </a:lnTo>
                  <a:lnTo>
                    <a:pt x="36385" y="12643"/>
                  </a:lnTo>
                  <a:lnTo>
                    <a:pt x="36683" y="12569"/>
                  </a:lnTo>
                  <a:lnTo>
                    <a:pt x="36962" y="12494"/>
                  </a:lnTo>
                  <a:lnTo>
                    <a:pt x="37203" y="12401"/>
                  </a:lnTo>
                  <a:lnTo>
                    <a:pt x="37203" y="12401"/>
                  </a:lnTo>
                  <a:lnTo>
                    <a:pt x="37575" y="12234"/>
                  </a:lnTo>
                  <a:lnTo>
                    <a:pt x="37910" y="12048"/>
                  </a:lnTo>
                  <a:lnTo>
                    <a:pt x="38226" y="11862"/>
                  </a:lnTo>
                  <a:lnTo>
                    <a:pt x="38523" y="11639"/>
                  </a:lnTo>
                  <a:lnTo>
                    <a:pt x="38802" y="11435"/>
                  </a:lnTo>
                  <a:lnTo>
                    <a:pt x="39062" y="11193"/>
                  </a:lnTo>
                  <a:lnTo>
                    <a:pt x="39304" y="10951"/>
                  </a:lnTo>
                  <a:lnTo>
                    <a:pt x="39527" y="10691"/>
                  </a:lnTo>
                  <a:lnTo>
                    <a:pt x="39750" y="10449"/>
                  </a:lnTo>
                  <a:lnTo>
                    <a:pt x="39936" y="10170"/>
                  </a:lnTo>
                  <a:lnTo>
                    <a:pt x="40122" y="9910"/>
                  </a:lnTo>
                  <a:lnTo>
                    <a:pt x="40271" y="9631"/>
                  </a:lnTo>
                  <a:lnTo>
                    <a:pt x="40420" y="9352"/>
                  </a:lnTo>
                  <a:lnTo>
                    <a:pt x="40568" y="9055"/>
                  </a:lnTo>
                  <a:lnTo>
                    <a:pt x="40680" y="8776"/>
                  </a:lnTo>
                  <a:lnTo>
                    <a:pt x="40792" y="8497"/>
                  </a:lnTo>
                  <a:lnTo>
                    <a:pt x="40977" y="7939"/>
                  </a:lnTo>
                  <a:lnTo>
                    <a:pt x="41126" y="7400"/>
                  </a:lnTo>
                  <a:lnTo>
                    <a:pt x="41238" y="6880"/>
                  </a:lnTo>
                  <a:lnTo>
                    <a:pt x="41312" y="6378"/>
                  </a:lnTo>
                  <a:lnTo>
                    <a:pt x="41368" y="5950"/>
                  </a:lnTo>
                  <a:lnTo>
                    <a:pt x="41405" y="5560"/>
                  </a:lnTo>
                  <a:lnTo>
                    <a:pt x="41424" y="4983"/>
                  </a:lnTo>
                  <a:lnTo>
                    <a:pt x="41424" y="4983"/>
                  </a:lnTo>
                  <a:lnTo>
                    <a:pt x="41405" y="4723"/>
                  </a:lnTo>
                  <a:lnTo>
                    <a:pt x="41405" y="4723"/>
                  </a:lnTo>
                  <a:lnTo>
                    <a:pt x="41312" y="5058"/>
                  </a:lnTo>
                  <a:lnTo>
                    <a:pt x="41201" y="5374"/>
                  </a:lnTo>
                  <a:lnTo>
                    <a:pt x="41089" y="5634"/>
                  </a:lnTo>
                  <a:lnTo>
                    <a:pt x="40977" y="5876"/>
                  </a:lnTo>
                  <a:lnTo>
                    <a:pt x="40866" y="6099"/>
                  </a:lnTo>
                  <a:lnTo>
                    <a:pt x="40736" y="6266"/>
                  </a:lnTo>
                  <a:lnTo>
                    <a:pt x="40606" y="6415"/>
                  </a:lnTo>
                  <a:lnTo>
                    <a:pt x="40475" y="6526"/>
                  </a:lnTo>
                  <a:lnTo>
                    <a:pt x="40475" y="6526"/>
                  </a:lnTo>
                  <a:lnTo>
                    <a:pt x="40475" y="6526"/>
                  </a:lnTo>
                  <a:lnTo>
                    <a:pt x="40457" y="6545"/>
                  </a:lnTo>
                  <a:lnTo>
                    <a:pt x="40457" y="6545"/>
                  </a:lnTo>
                  <a:lnTo>
                    <a:pt x="40438" y="6545"/>
                  </a:lnTo>
                  <a:lnTo>
                    <a:pt x="40438" y="6545"/>
                  </a:lnTo>
                  <a:lnTo>
                    <a:pt x="40438" y="6564"/>
                  </a:lnTo>
                  <a:lnTo>
                    <a:pt x="40438" y="6564"/>
                  </a:lnTo>
                  <a:lnTo>
                    <a:pt x="40420" y="6564"/>
                  </a:lnTo>
                  <a:lnTo>
                    <a:pt x="40420" y="6564"/>
                  </a:lnTo>
                  <a:lnTo>
                    <a:pt x="40420" y="6564"/>
                  </a:lnTo>
                  <a:lnTo>
                    <a:pt x="40420" y="6564"/>
                  </a:lnTo>
                  <a:lnTo>
                    <a:pt x="40401" y="6582"/>
                  </a:lnTo>
                  <a:lnTo>
                    <a:pt x="40401" y="6582"/>
                  </a:lnTo>
                  <a:lnTo>
                    <a:pt x="40401" y="6582"/>
                  </a:lnTo>
                  <a:lnTo>
                    <a:pt x="40401" y="6582"/>
                  </a:lnTo>
                  <a:lnTo>
                    <a:pt x="40383" y="6582"/>
                  </a:lnTo>
                  <a:lnTo>
                    <a:pt x="40383" y="6582"/>
                  </a:lnTo>
                  <a:lnTo>
                    <a:pt x="40178" y="6712"/>
                  </a:lnTo>
                  <a:lnTo>
                    <a:pt x="39955" y="6824"/>
                  </a:lnTo>
                  <a:lnTo>
                    <a:pt x="39695" y="6954"/>
                  </a:lnTo>
                  <a:lnTo>
                    <a:pt x="39434" y="7047"/>
                  </a:lnTo>
                  <a:lnTo>
                    <a:pt x="39137" y="7159"/>
                  </a:lnTo>
                  <a:lnTo>
                    <a:pt x="38821" y="7252"/>
                  </a:lnTo>
                  <a:lnTo>
                    <a:pt x="38151" y="7437"/>
                  </a:lnTo>
                  <a:lnTo>
                    <a:pt x="37408" y="7586"/>
                  </a:lnTo>
                  <a:lnTo>
                    <a:pt x="36627" y="7698"/>
                  </a:lnTo>
                  <a:lnTo>
                    <a:pt x="35809" y="7809"/>
                  </a:lnTo>
                  <a:lnTo>
                    <a:pt x="34972" y="7865"/>
                  </a:lnTo>
                  <a:lnTo>
                    <a:pt x="34972" y="7865"/>
                  </a:lnTo>
                  <a:lnTo>
                    <a:pt x="34359" y="7884"/>
                  </a:lnTo>
                  <a:lnTo>
                    <a:pt x="33727" y="7902"/>
                  </a:lnTo>
                  <a:lnTo>
                    <a:pt x="33727" y="7902"/>
                  </a:lnTo>
                  <a:lnTo>
                    <a:pt x="33169" y="7902"/>
                  </a:lnTo>
                  <a:lnTo>
                    <a:pt x="32630" y="7865"/>
                  </a:lnTo>
                  <a:lnTo>
                    <a:pt x="32091" y="7828"/>
                  </a:lnTo>
                  <a:lnTo>
                    <a:pt x="31570" y="7791"/>
                  </a:lnTo>
                  <a:lnTo>
                    <a:pt x="31068" y="7716"/>
                  </a:lnTo>
                  <a:lnTo>
                    <a:pt x="30585" y="7623"/>
                  </a:lnTo>
                  <a:lnTo>
                    <a:pt x="30120" y="7530"/>
                  </a:lnTo>
                  <a:lnTo>
                    <a:pt x="29674" y="7400"/>
                  </a:lnTo>
                  <a:lnTo>
                    <a:pt x="29674" y="7400"/>
                  </a:lnTo>
                  <a:lnTo>
                    <a:pt x="29674" y="7400"/>
                  </a:lnTo>
                  <a:lnTo>
                    <a:pt x="29674" y="7400"/>
                  </a:lnTo>
                  <a:lnTo>
                    <a:pt x="29674" y="7400"/>
                  </a:lnTo>
                  <a:lnTo>
                    <a:pt x="29674" y="7400"/>
                  </a:lnTo>
                  <a:lnTo>
                    <a:pt x="29655" y="7400"/>
                  </a:lnTo>
                  <a:lnTo>
                    <a:pt x="29655" y="7400"/>
                  </a:lnTo>
                  <a:lnTo>
                    <a:pt x="29655" y="7400"/>
                  </a:lnTo>
                  <a:lnTo>
                    <a:pt x="29265" y="7270"/>
                  </a:lnTo>
                  <a:lnTo>
                    <a:pt x="28911" y="7121"/>
                  </a:lnTo>
                  <a:lnTo>
                    <a:pt x="28577" y="6935"/>
                  </a:lnTo>
                  <a:lnTo>
                    <a:pt x="28261" y="6750"/>
                  </a:lnTo>
                  <a:lnTo>
                    <a:pt x="27982" y="6545"/>
                  </a:lnTo>
                  <a:lnTo>
                    <a:pt x="27721" y="6322"/>
                  </a:lnTo>
                  <a:lnTo>
                    <a:pt x="27480" y="6080"/>
                  </a:lnTo>
                  <a:lnTo>
                    <a:pt x="27275" y="5839"/>
                  </a:lnTo>
                  <a:lnTo>
                    <a:pt x="27089" y="5578"/>
                  </a:lnTo>
                  <a:lnTo>
                    <a:pt x="26922" y="5318"/>
                  </a:lnTo>
                  <a:lnTo>
                    <a:pt x="26792" y="5058"/>
                  </a:lnTo>
                  <a:lnTo>
                    <a:pt x="26680" y="4779"/>
                  </a:lnTo>
                  <a:lnTo>
                    <a:pt x="26587" y="4500"/>
                  </a:lnTo>
                  <a:lnTo>
                    <a:pt x="26532" y="4221"/>
                  </a:lnTo>
                  <a:lnTo>
                    <a:pt x="26494" y="3942"/>
                  </a:lnTo>
                  <a:lnTo>
                    <a:pt x="26494" y="3663"/>
                  </a:lnTo>
                  <a:lnTo>
                    <a:pt x="26494" y="3663"/>
                  </a:lnTo>
                  <a:lnTo>
                    <a:pt x="26494" y="3515"/>
                  </a:lnTo>
                  <a:lnTo>
                    <a:pt x="26494" y="3515"/>
                  </a:lnTo>
                  <a:lnTo>
                    <a:pt x="25769" y="3477"/>
                  </a:lnTo>
                  <a:lnTo>
                    <a:pt x="25026" y="3422"/>
                  </a:lnTo>
                  <a:lnTo>
                    <a:pt x="24245" y="3347"/>
                  </a:lnTo>
                  <a:lnTo>
                    <a:pt x="23445" y="3254"/>
                  </a:lnTo>
                  <a:lnTo>
                    <a:pt x="21809" y="3050"/>
                  </a:lnTo>
                  <a:lnTo>
                    <a:pt x="20210" y="2827"/>
                  </a:lnTo>
                  <a:lnTo>
                    <a:pt x="17384" y="2418"/>
                  </a:lnTo>
                  <a:lnTo>
                    <a:pt x="16306" y="2269"/>
                  </a:lnTo>
                  <a:lnTo>
                    <a:pt x="15878" y="2232"/>
                  </a:lnTo>
                  <a:lnTo>
                    <a:pt x="15544" y="2213"/>
                  </a:lnTo>
                  <a:lnTo>
                    <a:pt x="15544" y="2213"/>
                  </a:lnTo>
                  <a:lnTo>
                    <a:pt x="15376" y="2213"/>
                  </a:lnTo>
                  <a:lnTo>
                    <a:pt x="15209" y="2195"/>
                  </a:lnTo>
                  <a:lnTo>
                    <a:pt x="14912" y="2120"/>
                  </a:lnTo>
                  <a:lnTo>
                    <a:pt x="14912" y="2120"/>
                  </a:lnTo>
                  <a:lnTo>
                    <a:pt x="14967" y="2213"/>
                  </a:lnTo>
                  <a:lnTo>
                    <a:pt x="15042" y="2306"/>
                  </a:lnTo>
                  <a:lnTo>
                    <a:pt x="15153" y="2399"/>
                  </a:lnTo>
                  <a:lnTo>
                    <a:pt x="15265" y="2511"/>
                  </a:lnTo>
                  <a:lnTo>
                    <a:pt x="15395" y="2604"/>
                  </a:lnTo>
                  <a:lnTo>
                    <a:pt x="15562" y="2715"/>
                  </a:lnTo>
                  <a:lnTo>
                    <a:pt x="15767" y="2808"/>
                  </a:lnTo>
                  <a:lnTo>
                    <a:pt x="15971" y="2901"/>
                  </a:lnTo>
                  <a:lnTo>
                    <a:pt x="15971" y="2901"/>
                  </a:lnTo>
                  <a:lnTo>
                    <a:pt x="16287" y="3031"/>
                  </a:lnTo>
                  <a:lnTo>
                    <a:pt x="16622" y="3124"/>
                  </a:lnTo>
                  <a:lnTo>
                    <a:pt x="16975" y="3180"/>
                  </a:lnTo>
                  <a:lnTo>
                    <a:pt x="17347" y="3236"/>
                  </a:lnTo>
                  <a:lnTo>
                    <a:pt x="17719" y="3273"/>
                  </a:lnTo>
                  <a:lnTo>
                    <a:pt x="18109" y="3291"/>
                  </a:lnTo>
                  <a:lnTo>
                    <a:pt x="18927" y="3329"/>
                  </a:lnTo>
                  <a:lnTo>
                    <a:pt x="19764" y="3366"/>
                  </a:lnTo>
                  <a:lnTo>
                    <a:pt x="20192" y="3403"/>
                  </a:lnTo>
                  <a:lnTo>
                    <a:pt x="20619" y="3459"/>
                  </a:lnTo>
                  <a:lnTo>
                    <a:pt x="21066" y="3533"/>
                  </a:lnTo>
                  <a:lnTo>
                    <a:pt x="21493" y="3626"/>
                  </a:lnTo>
                  <a:lnTo>
                    <a:pt x="21939" y="3756"/>
                  </a:lnTo>
                  <a:lnTo>
                    <a:pt x="22367" y="3905"/>
                  </a:lnTo>
                  <a:lnTo>
                    <a:pt x="22367" y="3905"/>
                  </a:lnTo>
                  <a:lnTo>
                    <a:pt x="23166" y="4202"/>
                  </a:lnTo>
                  <a:lnTo>
                    <a:pt x="23817" y="4426"/>
                  </a:lnTo>
                  <a:lnTo>
                    <a:pt x="24338" y="4593"/>
                  </a:lnTo>
                  <a:lnTo>
                    <a:pt x="24765" y="4742"/>
                  </a:lnTo>
                  <a:lnTo>
                    <a:pt x="24933" y="4835"/>
                  </a:lnTo>
                  <a:lnTo>
                    <a:pt x="25100" y="4928"/>
                  </a:lnTo>
                  <a:lnTo>
                    <a:pt x="25230" y="5020"/>
                  </a:lnTo>
                  <a:lnTo>
                    <a:pt x="25360" y="5151"/>
                  </a:lnTo>
                  <a:lnTo>
                    <a:pt x="25472" y="5281"/>
                  </a:lnTo>
                  <a:lnTo>
                    <a:pt x="25565" y="5448"/>
                  </a:lnTo>
                  <a:lnTo>
                    <a:pt x="25658" y="5653"/>
                  </a:lnTo>
                  <a:lnTo>
                    <a:pt x="25751" y="5876"/>
                  </a:lnTo>
                  <a:lnTo>
                    <a:pt x="25751" y="5876"/>
                  </a:lnTo>
                  <a:lnTo>
                    <a:pt x="25788" y="6080"/>
                  </a:lnTo>
                  <a:lnTo>
                    <a:pt x="25825" y="6303"/>
                  </a:lnTo>
                  <a:lnTo>
                    <a:pt x="25844" y="6526"/>
                  </a:lnTo>
                  <a:lnTo>
                    <a:pt x="25825" y="6750"/>
                  </a:lnTo>
                  <a:lnTo>
                    <a:pt x="25788" y="6973"/>
                  </a:lnTo>
                  <a:lnTo>
                    <a:pt x="25714" y="7196"/>
                  </a:lnTo>
                  <a:lnTo>
                    <a:pt x="25639" y="7400"/>
                  </a:lnTo>
                  <a:lnTo>
                    <a:pt x="25528" y="7623"/>
                  </a:lnTo>
                  <a:lnTo>
                    <a:pt x="25379" y="7809"/>
                  </a:lnTo>
                  <a:lnTo>
                    <a:pt x="25230" y="7995"/>
                  </a:lnTo>
                  <a:lnTo>
                    <a:pt x="25044" y="8144"/>
                  </a:lnTo>
                  <a:lnTo>
                    <a:pt x="24821" y="8293"/>
                  </a:lnTo>
                  <a:lnTo>
                    <a:pt x="24579" y="8404"/>
                  </a:lnTo>
                  <a:lnTo>
                    <a:pt x="24319" y="8497"/>
                  </a:lnTo>
                  <a:lnTo>
                    <a:pt x="24022" y="8553"/>
                  </a:lnTo>
                  <a:lnTo>
                    <a:pt x="23687" y="8572"/>
                  </a:lnTo>
                  <a:lnTo>
                    <a:pt x="23687" y="8572"/>
                  </a:lnTo>
                  <a:lnTo>
                    <a:pt x="23501" y="8553"/>
                  </a:lnTo>
                  <a:lnTo>
                    <a:pt x="23278" y="8534"/>
                  </a:lnTo>
                  <a:lnTo>
                    <a:pt x="23073" y="8497"/>
                  </a:lnTo>
                  <a:lnTo>
                    <a:pt x="22850" y="8460"/>
                  </a:lnTo>
                  <a:lnTo>
                    <a:pt x="22609" y="8404"/>
                  </a:lnTo>
                  <a:lnTo>
                    <a:pt x="22367" y="8330"/>
                  </a:lnTo>
                  <a:lnTo>
                    <a:pt x="22107" y="8237"/>
                  </a:lnTo>
                  <a:lnTo>
                    <a:pt x="21846" y="8125"/>
                  </a:lnTo>
                  <a:lnTo>
                    <a:pt x="21846" y="8125"/>
                  </a:lnTo>
                  <a:lnTo>
                    <a:pt x="21233" y="7865"/>
                  </a:lnTo>
                  <a:lnTo>
                    <a:pt x="20601" y="7623"/>
                  </a:lnTo>
                  <a:lnTo>
                    <a:pt x="19950" y="7400"/>
                  </a:lnTo>
                  <a:lnTo>
                    <a:pt x="19299" y="7196"/>
                  </a:lnTo>
                  <a:lnTo>
                    <a:pt x="18630" y="7010"/>
                  </a:lnTo>
                  <a:lnTo>
                    <a:pt x="17961" y="6824"/>
                  </a:lnTo>
                  <a:lnTo>
                    <a:pt x="16641" y="6508"/>
                  </a:lnTo>
                  <a:lnTo>
                    <a:pt x="15339" y="6229"/>
                  </a:lnTo>
                  <a:lnTo>
                    <a:pt x="14075" y="5969"/>
                  </a:lnTo>
                  <a:lnTo>
                    <a:pt x="11788" y="5541"/>
                  </a:lnTo>
                  <a:lnTo>
                    <a:pt x="11788" y="5541"/>
                  </a:lnTo>
                  <a:lnTo>
                    <a:pt x="11212" y="5448"/>
                  </a:lnTo>
                  <a:lnTo>
                    <a:pt x="10543" y="5337"/>
                  </a:lnTo>
                  <a:lnTo>
                    <a:pt x="8999" y="5151"/>
                  </a:lnTo>
                  <a:lnTo>
                    <a:pt x="7289" y="4928"/>
                  </a:lnTo>
                  <a:lnTo>
                    <a:pt x="6434" y="4779"/>
                  </a:lnTo>
                  <a:lnTo>
                    <a:pt x="5579" y="4630"/>
                  </a:lnTo>
                  <a:lnTo>
                    <a:pt x="4760" y="4463"/>
                  </a:lnTo>
                  <a:lnTo>
                    <a:pt x="4017" y="4258"/>
                  </a:lnTo>
                  <a:lnTo>
                    <a:pt x="3664" y="4165"/>
                  </a:lnTo>
                  <a:lnTo>
                    <a:pt x="3329" y="4035"/>
                  </a:lnTo>
                  <a:lnTo>
                    <a:pt x="3031" y="3924"/>
                  </a:lnTo>
                  <a:lnTo>
                    <a:pt x="2734" y="3793"/>
                  </a:lnTo>
                  <a:lnTo>
                    <a:pt x="2492" y="3645"/>
                  </a:lnTo>
                  <a:lnTo>
                    <a:pt x="2269" y="3496"/>
                  </a:lnTo>
                  <a:lnTo>
                    <a:pt x="2083" y="3329"/>
                  </a:lnTo>
                  <a:lnTo>
                    <a:pt x="1916" y="3161"/>
                  </a:lnTo>
                  <a:lnTo>
                    <a:pt x="1804" y="2994"/>
                  </a:lnTo>
                  <a:lnTo>
                    <a:pt x="1730" y="2789"/>
                  </a:lnTo>
                  <a:lnTo>
                    <a:pt x="1693" y="2696"/>
                  </a:lnTo>
                  <a:lnTo>
                    <a:pt x="1693" y="2585"/>
                  </a:lnTo>
                  <a:lnTo>
                    <a:pt x="1674" y="2492"/>
                  </a:lnTo>
                  <a:lnTo>
                    <a:pt x="1693" y="2380"/>
                  </a:lnTo>
                  <a:lnTo>
                    <a:pt x="1693" y="2380"/>
                  </a:lnTo>
                  <a:lnTo>
                    <a:pt x="1749" y="2009"/>
                  </a:lnTo>
                  <a:lnTo>
                    <a:pt x="1823" y="1674"/>
                  </a:lnTo>
                  <a:lnTo>
                    <a:pt x="1897" y="1339"/>
                  </a:lnTo>
                  <a:lnTo>
                    <a:pt x="1990" y="1042"/>
                  </a:lnTo>
                  <a:lnTo>
                    <a:pt x="2102" y="744"/>
                  </a:lnTo>
                  <a:lnTo>
                    <a:pt x="2213" y="484"/>
                  </a:lnTo>
                  <a:lnTo>
                    <a:pt x="24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29"/>
            <p:cNvSpPr/>
            <p:nvPr/>
          </p:nvSpPr>
          <p:spPr>
            <a:xfrm>
              <a:off x="5907825" y="4158700"/>
              <a:ext cx="173400" cy="109700"/>
            </a:xfrm>
            <a:custGeom>
              <a:rect b="b" l="l" r="r" t="t"/>
              <a:pathLst>
                <a:path extrusionOk="0" h="4388" w="6936">
                  <a:moveTo>
                    <a:pt x="3571" y="0"/>
                  </a:moveTo>
                  <a:lnTo>
                    <a:pt x="3236" y="19"/>
                  </a:lnTo>
                  <a:lnTo>
                    <a:pt x="2901" y="56"/>
                  </a:lnTo>
                  <a:lnTo>
                    <a:pt x="2548" y="93"/>
                  </a:lnTo>
                  <a:lnTo>
                    <a:pt x="2213" y="149"/>
                  </a:lnTo>
                  <a:lnTo>
                    <a:pt x="1860" y="223"/>
                  </a:lnTo>
                  <a:lnTo>
                    <a:pt x="1544" y="316"/>
                  </a:lnTo>
                  <a:lnTo>
                    <a:pt x="1265" y="409"/>
                  </a:lnTo>
                  <a:lnTo>
                    <a:pt x="1005" y="521"/>
                  </a:lnTo>
                  <a:lnTo>
                    <a:pt x="800" y="632"/>
                  </a:lnTo>
                  <a:lnTo>
                    <a:pt x="615" y="762"/>
                  </a:lnTo>
                  <a:lnTo>
                    <a:pt x="466" y="874"/>
                  </a:lnTo>
                  <a:lnTo>
                    <a:pt x="336" y="1004"/>
                  </a:lnTo>
                  <a:lnTo>
                    <a:pt x="243" y="1134"/>
                  </a:lnTo>
                  <a:lnTo>
                    <a:pt x="168" y="1246"/>
                  </a:lnTo>
                  <a:lnTo>
                    <a:pt x="94" y="1357"/>
                  </a:lnTo>
                  <a:lnTo>
                    <a:pt x="20" y="1543"/>
                  </a:lnTo>
                  <a:lnTo>
                    <a:pt x="1" y="1673"/>
                  </a:lnTo>
                  <a:lnTo>
                    <a:pt x="1" y="1729"/>
                  </a:lnTo>
                  <a:lnTo>
                    <a:pt x="131" y="3533"/>
                  </a:lnTo>
                  <a:lnTo>
                    <a:pt x="1972" y="4276"/>
                  </a:lnTo>
                  <a:lnTo>
                    <a:pt x="6118" y="4388"/>
                  </a:lnTo>
                  <a:lnTo>
                    <a:pt x="6173" y="4295"/>
                  </a:lnTo>
                  <a:lnTo>
                    <a:pt x="6341" y="3997"/>
                  </a:lnTo>
                  <a:lnTo>
                    <a:pt x="6527" y="3570"/>
                  </a:lnTo>
                  <a:lnTo>
                    <a:pt x="6638" y="3328"/>
                  </a:lnTo>
                  <a:lnTo>
                    <a:pt x="6731" y="3049"/>
                  </a:lnTo>
                  <a:lnTo>
                    <a:pt x="6824" y="2770"/>
                  </a:lnTo>
                  <a:lnTo>
                    <a:pt x="6880" y="2492"/>
                  </a:lnTo>
                  <a:lnTo>
                    <a:pt x="6936" y="2194"/>
                  </a:lnTo>
                  <a:lnTo>
                    <a:pt x="6936" y="1915"/>
                  </a:lnTo>
                  <a:lnTo>
                    <a:pt x="6917" y="1636"/>
                  </a:lnTo>
                  <a:lnTo>
                    <a:pt x="6880" y="1506"/>
                  </a:lnTo>
                  <a:lnTo>
                    <a:pt x="6843" y="1395"/>
                  </a:lnTo>
                  <a:lnTo>
                    <a:pt x="6806" y="1264"/>
                  </a:lnTo>
                  <a:lnTo>
                    <a:pt x="6731" y="1153"/>
                  </a:lnTo>
                  <a:lnTo>
                    <a:pt x="6657" y="1060"/>
                  </a:lnTo>
                  <a:lnTo>
                    <a:pt x="6564" y="948"/>
                  </a:lnTo>
                  <a:lnTo>
                    <a:pt x="6359" y="781"/>
                  </a:lnTo>
                  <a:lnTo>
                    <a:pt x="6136" y="614"/>
                  </a:lnTo>
                  <a:lnTo>
                    <a:pt x="5895" y="484"/>
                  </a:lnTo>
                  <a:lnTo>
                    <a:pt x="5653" y="353"/>
                  </a:lnTo>
                  <a:lnTo>
                    <a:pt x="5393" y="260"/>
                  </a:lnTo>
                  <a:lnTo>
                    <a:pt x="5114" y="168"/>
                  </a:lnTo>
                  <a:lnTo>
                    <a:pt x="4816" y="112"/>
                  </a:lnTo>
                  <a:lnTo>
                    <a:pt x="4519" y="56"/>
                  </a:lnTo>
                  <a:lnTo>
                    <a:pt x="4203" y="19"/>
                  </a:lnTo>
                  <a:lnTo>
                    <a:pt x="3887" y="19"/>
                  </a:lnTo>
                  <a:lnTo>
                    <a:pt x="35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29"/>
            <p:cNvSpPr/>
            <p:nvPr/>
          </p:nvSpPr>
          <p:spPr>
            <a:xfrm>
              <a:off x="5907825" y="4158700"/>
              <a:ext cx="173400" cy="109700"/>
            </a:xfrm>
            <a:custGeom>
              <a:rect b="b" l="l" r="r" t="t"/>
              <a:pathLst>
                <a:path extrusionOk="0" fill="none" h="4388" w="6936">
                  <a:moveTo>
                    <a:pt x="1" y="1729"/>
                  </a:moveTo>
                  <a:lnTo>
                    <a:pt x="1" y="1729"/>
                  </a:lnTo>
                  <a:lnTo>
                    <a:pt x="1" y="1673"/>
                  </a:lnTo>
                  <a:lnTo>
                    <a:pt x="20" y="1543"/>
                  </a:lnTo>
                  <a:lnTo>
                    <a:pt x="94" y="1357"/>
                  </a:lnTo>
                  <a:lnTo>
                    <a:pt x="168" y="1246"/>
                  </a:lnTo>
                  <a:lnTo>
                    <a:pt x="243" y="1134"/>
                  </a:lnTo>
                  <a:lnTo>
                    <a:pt x="336" y="1004"/>
                  </a:lnTo>
                  <a:lnTo>
                    <a:pt x="466" y="874"/>
                  </a:lnTo>
                  <a:lnTo>
                    <a:pt x="615" y="762"/>
                  </a:lnTo>
                  <a:lnTo>
                    <a:pt x="800" y="632"/>
                  </a:lnTo>
                  <a:lnTo>
                    <a:pt x="1005" y="521"/>
                  </a:lnTo>
                  <a:lnTo>
                    <a:pt x="1265" y="409"/>
                  </a:lnTo>
                  <a:lnTo>
                    <a:pt x="1544" y="316"/>
                  </a:lnTo>
                  <a:lnTo>
                    <a:pt x="1860" y="223"/>
                  </a:lnTo>
                  <a:lnTo>
                    <a:pt x="1860" y="223"/>
                  </a:lnTo>
                  <a:lnTo>
                    <a:pt x="2213" y="149"/>
                  </a:lnTo>
                  <a:lnTo>
                    <a:pt x="2548" y="93"/>
                  </a:lnTo>
                  <a:lnTo>
                    <a:pt x="2901" y="56"/>
                  </a:lnTo>
                  <a:lnTo>
                    <a:pt x="3236" y="19"/>
                  </a:lnTo>
                  <a:lnTo>
                    <a:pt x="3571" y="0"/>
                  </a:lnTo>
                  <a:lnTo>
                    <a:pt x="3887" y="19"/>
                  </a:lnTo>
                  <a:lnTo>
                    <a:pt x="4203" y="19"/>
                  </a:lnTo>
                  <a:lnTo>
                    <a:pt x="4519" y="56"/>
                  </a:lnTo>
                  <a:lnTo>
                    <a:pt x="4816" y="112"/>
                  </a:lnTo>
                  <a:lnTo>
                    <a:pt x="5114" y="168"/>
                  </a:lnTo>
                  <a:lnTo>
                    <a:pt x="5393" y="260"/>
                  </a:lnTo>
                  <a:lnTo>
                    <a:pt x="5653" y="353"/>
                  </a:lnTo>
                  <a:lnTo>
                    <a:pt x="5895" y="484"/>
                  </a:lnTo>
                  <a:lnTo>
                    <a:pt x="6136" y="614"/>
                  </a:lnTo>
                  <a:lnTo>
                    <a:pt x="6359" y="781"/>
                  </a:lnTo>
                  <a:lnTo>
                    <a:pt x="6564" y="948"/>
                  </a:lnTo>
                  <a:lnTo>
                    <a:pt x="6564" y="948"/>
                  </a:lnTo>
                  <a:lnTo>
                    <a:pt x="6657" y="1060"/>
                  </a:lnTo>
                  <a:lnTo>
                    <a:pt x="6731" y="1153"/>
                  </a:lnTo>
                  <a:lnTo>
                    <a:pt x="6806" y="1264"/>
                  </a:lnTo>
                  <a:lnTo>
                    <a:pt x="6843" y="1395"/>
                  </a:lnTo>
                  <a:lnTo>
                    <a:pt x="6880" y="1506"/>
                  </a:lnTo>
                  <a:lnTo>
                    <a:pt x="6917" y="1636"/>
                  </a:lnTo>
                  <a:lnTo>
                    <a:pt x="6936" y="1915"/>
                  </a:lnTo>
                  <a:lnTo>
                    <a:pt x="6936" y="2194"/>
                  </a:lnTo>
                  <a:lnTo>
                    <a:pt x="6880" y="2492"/>
                  </a:lnTo>
                  <a:lnTo>
                    <a:pt x="6824" y="2770"/>
                  </a:lnTo>
                  <a:lnTo>
                    <a:pt x="6731" y="3049"/>
                  </a:lnTo>
                  <a:lnTo>
                    <a:pt x="6638" y="3328"/>
                  </a:lnTo>
                  <a:lnTo>
                    <a:pt x="6527" y="3570"/>
                  </a:lnTo>
                  <a:lnTo>
                    <a:pt x="6341" y="3997"/>
                  </a:lnTo>
                  <a:lnTo>
                    <a:pt x="6173" y="4295"/>
                  </a:lnTo>
                  <a:lnTo>
                    <a:pt x="6118" y="4388"/>
                  </a:lnTo>
                  <a:lnTo>
                    <a:pt x="1972" y="4276"/>
                  </a:lnTo>
                  <a:lnTo>
                    <a:pt x="131" y="3533"/>
                  </a:lnTo>
                  <a:lnTo>
                    <a:pt x="1" y="1729"/>
                  </a:lnTo>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29"/>
            <p:cNvSpPr/>
            <p:nvPr/>
          </p:nvSpPr>
          <p:spPr>
            <a:xfrm>
              <a:off x="5816275" y="4180550"/>
              <a:ext cx="386725" cy="658175"/>
            </a:xfrm>
            <a:custGeom>
              <a:rect b="b" l="l" r="r" t="t"/>
              <a:pathLst>
                <a:path extrusionOk="0" h="26327" w="15469">
                  <a:moveTo>
                    <a:pt x="7084" y="0"/>
                  </a:moveTo>
                  <a:lnTo>
                    <a:pt x="6712" y="19"/>
                  </a:lnTo>
                  <a:lnTo>
                    <a:pt x="6377" y="56"/>
                  </a:lnTo>
                  <a:lnTo>
                    <a:pt x="6024" y="93"/>
                  </a:lnTo>
                  <a:lnTo>
                    <a:pt x="5708" y="130"/>
                  </a:lnTo>
                  <a:lnTo>
                    <a:pt x="5373" y="205"/>
                  </a:lnTo>
                  <a:lnTo>
                    <a:pt x="5076" y="279"/>
                  </a:lnTo>
                  <a:lnTo>
                    <a:pt x="4778" y="353"/>
                  </a:lnTo>
                  <a:lnTo>
                    <a:pt x="4481" y="465"/>
                  </a:lnTo>
                  <a:lnTo>
                    <a:pt x="4202" y="576"/>
                  </a:lnTo>
                  <a:lnTo>
                    <a:pt x="3942" y="688"/>
                  </a:lnTo>
                  <a:lnTo>
                    <a:pt x="3682" y="837"/>
                  </a:lnTo>
                  <a:lnTo>
                    <a:pt x="3440" y="985"/>
                  </a:lnTo>
                  <a:lnTo>
                    <a:pt x="3198" y="1134"/>
                  </a:lnTo>
                  <a:lnTo>
                    <a:pt x="2975" y="1320"/>
                  </a:lnTo>
                  <a:lnTo>
                    <a:pt x="2752" y="1506"/>
                  </a:lnTo>
                  <a:lnTo>
                    <a:pt x="2547" y="1692"/>
                  </a:lnTo>
                  <a:lnTo>
                    <a:pt x="2343" y="1915"/>
                  </a:lnTo>
                  <a:lnTo>
                    <a:pt x="2157" y="2138"/>
                  </a:lnTo>
                  <a:lnTo>
                    <a:pt x="1971" y="2361"/>
                  </a:lnTo>
                  <a:lnTo>
                    <a:pt x="1804" y="2603"/>
                  </a:lnTo>
                  <a:lnTo>
                    <a:pt x="1655" y="2863"/>
                  </a:lnTo>
                  <a:lnTo>
                    <a:pt x="1506" y="3142"/>
                  </a:lnTo>
                  <a:lnTo>
                    <a:pt x="1358" y="3421"/>
                  </a:lnTo>
                  <a:lnTo>
                    <a:pt x="1227" y="3718"/>
                  </a:lnTo>
                  <a:lnTo>
                    <a:pt x="1116" y="4034"/>
                  </a:lnTo>
                  <a:lnTo>
                    <a:pt x="1004" y="4351"/>
                  </a:lnTo>
                  <a:lnTo>
                    <a:pt x="893" y="4685"/>
                  </a:lnTo>
                  <a:lnTo>
                    <a:pt x="800" y="5038"/>
                  </a:lnTo>
                  <a:lnTo>
                    <a:pt x="725" y="5392"/>
                  </a:lnTo>
                  <a:lnTo>
                    <a:pt x="651" y="5764"/>
                  </a:lnTo>
                  <a:lnTo>
                    <a:pt x="595" y="6154"/>
                  </a:lnTo>
                  <a:lnTo>
                    <a:pt x="558" y="6582"/>
                  </a:lnTo>
                  <a:lnTo>
                    <a:pt x="540" y="7009"/>
                  </a:lnTo>
                  <a:lnTo>
                    <a:pt x="540" y="7474"/>
                  </a:lnTo>
                  <a:lnTo>
                    <a:pt x="540" y="7957"/>
                  </a:lnTo>
                  <a:lnTo>
                    <a:pt x="558" y="8459"/>
                  </a:lnTo>
                  <a:lnTo>
                    <a:pt x="651" y="9501"/>
                  </a:lnTo>
                  <a:lnTo>
                    <a:pt x="763" y="10579"/>
                  </a:lnTo>
                  <a:lnTo>
                    <a:pt x="893" y="11676"/>
                  </a:lnTo>
                  <a:lnTo>
                    <a:pt x="1190" y="13888"/>
                  </a:lnTo>
                  <a:lnTo>
                    <a:pt x="1320" y="14967"/>
                  </a:lnTo>
                  <a:lnTo>
                    <a:pt x="1432" y="15971"/>
                  </a:lnTo>
                  <a:lnTo>
                    <a:pt x="1506" y="16919"/>
                  </a:lnTo>
                  <a:lnTo>
                    <a:pt x="1525" y="17365"/>
                  </a:lnTo>
                  <a:lnTo>
                    <a:pt x="1525" y="17793"/>
                  </a:lnTo>
                  <a:lnTo>
                    <a:pt x="1525" y="18202"/>
                  </a:lnTo>
                  <a:lnTo>
                    <a:pt x="1506" y="18555"/>
                  </a:lnTo>
                  <a:lnTo>
                    <a:pt x="1451" y="18908"/>
                  </a:lnTo>
                  <a:lnTo>
                    <a:pt x="1395" y="19206"/>
                  </a:lnTo>
                  <a:lnTo>
                    <a:pt x="1320" y="19484"/>
                  </a:lnTo>
                  <a:lnTo>
                    <a:pt x="1209" y="19708"/>
                  </a:lnTo>
                  <a:lnTo>
                    <a:pt x="1079" y="19912"/>
                  </a:lnTo>
                  <a:lnTo>
                    <a:pt x="1004" y="19986"/>
                  </a:lnTo>
                  <a:lnTo>
                    <a:pt x="930" y="20061"/>
                  </a:lnTo>
                  <a:lnTo>
                    <a:pt x="744" y="20228"/>
                  </a:lnTo>
                  <a:lnTo>
                    <a:pt x="595" y="20395"/>
                  </a:lnTo>
                  <a:lnTo>
                    <a:pt x="465" y="20563"/>
                  </a:lnTo>
                  <a:lnTo>
                    <a:pt x="335" y="20749"/>
                  </a:lnTo>
                  <a:lnTo>
                    <a:pt x="261" y="20916"/>
                  </a:lnTo>
                  <a:lnTo>
                    <a:pt x="186" y="21065"/>
                  </a:lnTo>
                  <a:lnTo>
                    <a:pt x="131" y="21232"/>
                  </a:lnTo>
                  <a:lnTo>
                    <a:pt x="75" y="21399"/>
                  </a:lnTo>
                  <a:lnTo>
                    <a:pt x="38" y="21567"/>
                  </a:lnTo>
                  <a:lnTo>
                    <a:pt x="19" y="21753"/>
                  </a:lnTo>
                  <a:lnTo>
                    <a:pt x="0" y="22106"/>
                  </a:lnTo>
                  <a:lnTo>
                    <a:pt x="19" y="22478"/>
                  </a:lnTo>
                  <a:lnTo>
                    <a:pt x="75" y="22850"/>
                  </a:lnTo>
                  <a:lnTo>
                    <a:pt x="186" y="23203"/>
                  </a:lnTo>
                  <a:lnTo>
                    <a:pt x="354" y="23575"/>
                  </a:lnTo>
                  <a:lnTo>
                    <a:pt x="540" y="23928"/>
                  </a:lnTo>
                  <a:lnTo>
                    <a:pt x="651" y="24095"/>
                  </a:lnTo>
                  <a:lnTo>
                    <a:pt x="781" y="24263"/>
                  </a:lnTo>
                  <a:lnTo>
                    <a:pt x="930" y="24430"/>
                  </a:lnTo>
                  <a:lnTo>
                    <a:pt x="1079" y="24597"/>
                  </a:lnTo>
                  <a:lnTo>
                    <a:pt x="1227" y="24746"/>
                  </a:lnTo>
                  <a:lnTo>
                    <a:pt x="1395" y="24895"/>
                  </a:lnTo>
                  <a:lnTo>
                    <a:pt x="1581" y="25043"/>
                  </a:lnTo>
                  <a:lnTo>
                    <a:pt x="1785" y="25174"/>
                  </a:lnTo>
                  <a:lnTo>
                    <a:pt x="1971" y="25304"/>
                  </a:lnTo>
                  <a:lnTo>
                    <a:pt x="2194" y="25434"/>
                  </a:lnTo>
                  <a:lnTo>
                    <a:pt x="2417" y="25545"/>
                  </a:lnTo>
                  <a:lnTo>
                    <a:pt x="2659" y="25638"/>
                  </a:lnTo>
                  <a:lnTo>
                    <a:pt x="2901" y="25731"/>
                  </a:lnTo>
                  <a:lnTo>
                    <a:pt x="3161" y="25824"/>
                  </a:lnTo>
                  <a:lnTo>
                    <a:pt x="3477" y="25917"/>
                  </a:lnTo>
                  <a:lnTo>
                    <a:pt x="3793" y="25992"/>
                  </a:lnTo>
                  <a:lnTo>
                    <a:pt x="4481" y="26122"/>
                  </a:lnTo>
                  <a:lnTo>
                    <a:pt x="5206" y="26215"/>
                  </a:lnTo>
                  <a:lnTo>
                    <a:pt x="5968" y="26289"/>
                  </a:lnTo>
                  <a:lnTo>
                    <a:pt x="6749" y="26326"/>
                  </a:lnTo>
                  <a:lnTo>
                    <a:pt x="7549" y="26326"/>
                  </a:lnTo>
                  <a:lnTo>
                    <a:pt x="8330" y="26289"/>
                  </a:lnTo>
                  <a:lnTo>
                    <a:pt x="9110" y="26252"/>
                  </a:lnTo>
                  <a:lnTo>
                    <a:pt x="9891" y="26159"/>
                  </a:lnTo>
                  <a:lnTo>
                    <a:pt x="10635" y="26047"/>
                  </a:lnTo>
                  <a:lnTo>
                    <a:pt x="11341" y="25917"/>
                  </a:lnTo>
                  <a:lnTo>
                    <a:pt x="11992" y="25768"/>
                  </a:lnTo>
                  <a:lnTo>
                    <a:pt x="12587" y="25601"/>
                  </a:lnTo>
                  <a:lnTo>
                    <a:pt x="13126" y="25397"/>
                  </a:lnTo>
                  <a:lnTo>
                    <a:pt x="13368" y="25304"/>
                  </a:lnTo>
                  <a:lnTo>
                    <a:pt x="13591" y="25192"/>
                  </a:lnTo>
                  <a:lnTo>
                    <a:pt x="13796" y="25081"/>
                  </a:lnTo>
                  <a:lnTo>
                    <a:pt x="13981" y="24950"/>
                  </a:lnTo>
                  <a:lnTo>
                    <a:pt x="14074" y="24876"/>
                  </a:lnTo>
                  <a:lnTo>
                    <a:pt x="14149" y="24802"/>
                  </a:lnTo>
                  <a:lnTo>
                    <a:pt x="14316" y="24597"/>
                  </a:lnTo>
                  <a:lnTo>
                    <a:pt x="14483" y="24318"/>
                  </a:lnTo>
                  <a:lnTo>
                    <a:pt x="14632" y="24002"/>
                  </a:lnTo>
                  <a:lnTo>
                    <a:pt x="14762" y="23630"/>
                  </a:lnTo>
                  <a:lnTo>
                    <a:pt x="14911" y="23184"/>
                  </a:lnTo>
                  <a:lnTo>
                    <a:pt x="15023" y="22701"/>
                  </a:lnTo>
                  <a:lnTo>
                    <a:pt x="15134" y="22162"/>
                  </a:lnTo>
                  <a:lnTo>
                    <a:pt x="15227" y="21567"/>
                  </a:lnTo>
                  <a:lnTo>
                    <a:pt x="15320" y="20897"/>
                  </a:lnTo>
                  <a:lnTo>
                    <a:pt x="15376" y="20191"/>
                  </a:lnTo>
                  <a:lnTo>
                    <a:pt x="15432" y="19447"/>
                  </a:lnTo>
                  <a:lnTo>
                    <a:pt x="15469" y="18629"/>
                  </a:lnTo>
                  <a:lnTo>
                    <a:pt x="15469" y="17755"/>
                  </a:lnTo>
                  <a:lnTo>
                    <a:pt x="15469" y="16844"/>
                  </a:lnTo>
                  <a:lnTo>
                    <a:pt x="15432" y="15878"/>
                  </a:lnTo>
                  <a:lnTo>
                    <a:pt x="15357" y="14018"/>
                  </a:lnTo>
                  <a:lnTo>
                    <a:pt x="15227" y="12196"/>
                  </a:lnTo>
                  <a:lnTo>
                    <a:pt x="15134" y="11304"/>
                  </a:lnTo>
                  <a:lnTo>
                    <a:pt x="15060" y="10449"/>
                  </a:lnTo>
                  <a:lnTo>
                    <a:pt x="14967" y="9631"/>
                  </a:lnTo>
                  <a:lnTo>
                    <a:pt x="14855" y="8831"/>
                  </a:lnTo>
                  <a:lnTo>
                    <a:pt x="14744" y="8088"/>
                  </a:lnTo>
                  <a:lnTo>
                    <a:pt x="14614" y="7381"/>
                  </a:lnTo>
                  <a:lnTo>
                    <a:pt x="14483" y="6730"/>
                  </a:lnTo>
                  <a:lnTo>
                    <a:pt x="14353" y="6135"/>
                  </a:lnTo>
                  <a:lnTo>
                    <a:pt x="14205" y="5596"/>
                  </a:lnTo>
                  <a:lnTo>
                    <a:pt x="14056" y="5131"/>
                  </a:lnTo>
                  <a:lnTo>
                    <a:pt x="13889" y="4741"/>
                  </a:lnTo>
                  <a:lnTo>
                    <a:pt x="13814" y="4574"/>
                  </a:lnTo>
                  <a:lnTo>
                    <a:pt x="13721" y="4425"/>
                  </a:lnTo>
                  <a:lnTo>
                    <a:pt x="13665" y="4258"/>
                  </a:lnTo>
                  <a:lnTo>
                    <a:pt x="13610" y="4053"/>
                  </a:lnTo>
                  <a:lnTo>
                    <a:pt x="13498" y="3774"/>
                  </a:lnTo>
                  <a:lnTo>
                    <a:pt x="13349" y="3458"/>
                  </a:lnTo>
                  <a:lnTo>
                    <a:pt x="13145" y="3086"/>
                  </a:lnTo>
                  <a:lnTo>
                    <a:pt x="12903" y="2714"/>
                  </a:lnTo>
                  <a:lnTo>
                    <a:pt x="12606" y="2305"/>
                  </a:lnTo>
                  <a:lnTo>
                    <a:pt x="12438" y="2101"/>
                  </a:lnTo>
                  <a:lnTo>
                    <a:pt x="12252" y="1896"/>
                  </a:lnTo>
                  <a:lnTo>
                    <a:pt x="12048" y="1710"/>
                  </a:lnTo>
                  <a:lnTo>
                    <a:pt x="11843" y="1506"/>
                  </a:lnTo>
                  <a:lnTo>
                    <a:pt x="11602" y="1320"/>
                  </a:lnTo>
                  <a:lnTo>
                    <a:pt x="11360" y="1134"/>
                  </a:lnTo>
                  <a:lnTo>
                    <a:pt x="11100" y="967"/>
                  </a:lnTo>
                  <a:lnTo>
                    <a:pt x="10821" y="799"/>
                  </a:lnTo>
                  <a:lnTo>
                    <a:pt x="10505" y="651"/>
                  </a:lnTo>
                  <a:lnTo>
                    <a:pt x="10189" y="502"/>
                  </a:lnTo>
                  <a:lnTo>
                    <a:pt x="9854" y="372"/>
                  </a:lnTo>
                  <a:lnTo>
                    <a:pt x="9482" y="260"/>
                  </a:lnTo>
                  <a:lnTo>
                    <a:pt x="9110" y="186"/>
                  </a:lnTo>
                  <a:lnTo>
                    <a:pt x="8701" y="112"/>
                  </a:lnTo>
                  <a:lnTo>
                    <a:pt x="8274" y="56"/>
                  </a:lnTo>
                  <a:lnTo>
                    <a:pt x="7828" y="19"/>
                  </a:lnTo>
                  <a:lnTo>
                    <a:pt x="74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29"/>
            <p:cNvSpPr/>
            <p:nvPr/>
          </p:nvSpPr>
          <p:spPr>
            <a:xfrm>
              <a:off x="5816275" y="4180550"/>
              <a:ext cx="386725" cy="658175"/>
            </a:xfrm>
            <a:custGeom>
              <a:rect b="b" l="l" r="r" t="t"/>
              <a:pathLst>
                <a:path extrusionOk="0" fill="none" h="26327" w="15469">
                  <a:moveTo>
                    <a:pt x="15432" y="15878"/>
                  </a:moveTo>
                  <a:lnTo>
                    <a:pt x="15432" y="15878"/>
                  </a:lnTo>
                  <a:lnTo>
                    <a:pt x="15469" y="16844"/>
                  </a:lnTo>
                  <a:lnTo>
                    <a:pt x="15469" y="17755"/>
                  </a:lnTo>
                  <a:lnTo>
                    <a:pt x="15469" y="18629"/>
                  </a:lnTo>
                  <a:lnTo>
                    <a:pt x="15432" y="19447"/>
                  </a:lnTo>
                  <a:lnTo>
                    <a:pt x="15376" y="20191"/>
                  </a:lnTo>
                  <a:lnTo>
                    <a:pt x="15320" y="20897"/>
                  </a:lnTo>
                  <a:lnTo>
                    <a:pt x="15227" y="21567"/>
                  </a:lnTo>
                  <a:lnTo>
                    <a:pt x="15134" y="22162"/>
                  </a:lnTo>
                  <a:lnTo>
                    <a:pt x="15023" y="22701"/>
                  </a:lnTo>
                  <a:lnTo>
                    <a:pt x="14911" y="23184"/>
                  </a:lnTo>
                  <a:lnTo>
                    <a:pt x="14762" y="23630"/>
                  </a:lnTo>
                  <a:lnTo>
                    <a:pt x="14632" y="24002"/>
                  </a:lnTo>
                  <a:lnTo>
                    <a:pt x="14483" y="24318"/>
                  </a:lnTo>
                  <a:lnTo>
                    <a:pt x="14316" y="24597"/>
                  </a:lnTo>
                  <a:lnTo>
                    <a:pt x="14149" y="24802"/>
                  </a:lnTo>
                  <a:lnTo>
                    <a:pt x="14074" y="24876"/>
                  </a:lnTo>
                  <a:lnTo>
                    <a:pt x="13981" y="24950"/>
                  </a:lnTo>
                  <a:lnTo>
                    <a:pt x="13981" y="24950"/>
                  </a:lnTo>
                  <a:lnTo>
                    <a:pt x="13796" y="25081"/>
                  </a:lnTo>
                  <a:lnTo>
                    <a:pt x="13591" y="25192"/>
                  </a:lnTo>
                  <a:lnTo>
                    <a:pt x="13368" y="25304"/>
                  </a:lnTo>
                  <a:lnTo>
                    <a:pt x="13126" y="25397"/>
                  </a:lnTo>
                  <a:lnTo>
                    <a:pt x="12587" y="25601"/>
                  </a:lnTo>
                  <a:lnTo>
                    <a:pt x="11992" y="25768"/>
                  </a:lnTo>
                  <a:lnTo>
                    <a:pt x="11341" y="25917"/>
                  </a:lnTo>
                  <a:lnTo>
                    <a:pt x="10635" y="26047"/>
                  </a:lnTo>
                  <a:lnTo>
                    <a:pt x="9891" y="26159"/>
                  </a:lnTo>
                  <a:lnTo>
                    <a:pt x="9110" y="26252"/>
                  </a:lnTo>
                  <a:lnTo>
                    <a:pt x="8330" y="26289"/>
                  </a:lnTo>
                  <a:lnTo>
                    <a:pt x="7549" y="26326"/>
                  </a:lnTo>
                  <a:lnTo>
                    <a:pt x="6749" y="26326"/>
                  </a:lnTo>
                  <a:lnTo>
                    <a:pt x="5968" y="26289"/>
                  </a:lnTo>
                  <a:lnTo>
                    <a:pt x="5206" y="26215"/>
                  </a:lnTo>
                  <a:lnTo>
                    <a:pt x="4481" y="26122"/>
                  </a:lnTo>
                  <a:lnTo>
                    <a:pt x="3793" y="25992"/>
                  </a:lnTo>
                  <a:lnTo>
                    <a:pt x="3477" y="25917"/>
                  </a:lnTo>
                  <a:lnTo>
                    <a:pt x="3161" y="25824"/>
                  </a:lnTo>
                  <a:lnTo>
                    <a:pt x="3161" y="25824"/>
                  </a:lnTo>
                  <a:lnTo>
                    <a:pt x="2901" y="25731"/>
                  </a:lnTo>
                  <a:lnTo>
                    <a:pt x="2659" y="25638"/>
                  </a:lnTo>
                  <a:lnTo>
                    <a:pt x="2417" y="25545"/>
                  </a:lnTo>
                  <a:lnTo>
                    <a:pt x="2194" y="25434"/>
                  </a:lnTo>
                  <a:lnTo>
                    <a:pt x="1971" y="25304"/>
                  </a:lnTo>
                  <a:lnTo>
                    <a:pt x="1785" y="25174"/>
                  </a:lnTo>
                  <a:lnTo>
                    <a:pt x="1581" y="25043"/>
                  </a:lnTo>
                  <a:lnTo>
                    <a:pt x="1395" y="24895"/>
                  </a:lnTo>
                  <a:lnTo>
                    <a:pt x="1227" y="24746"/>
                  </a:lnTo>
                  <a:lnTo>
                    <a:pt x="1079" y="24597"/>
                  </a:lnTo>
                  <a:lnTo>
                    <a:pt x="930" y="24430"/>
                  </a:lnTo>
                  <a:lnTo>
                    <a:pt x="781" y="24263"/>
                  </a:lnTo>
                  <a:lnTo>
                    <a:pt x="651" y="24095"/>
                  </a:lnTo>
                  <a:lnTo>
                    <a:pt x="540" y="23928"/>
                  </a:lnTo>
                  <a:lnTo>
                    <a:pt x="354" y="23575"/>
                  </a:lnTo>
                  <a:lnTo>
                    <a:pt x="186" y="23203"/>
                  </a:lnTo>
                  <a:lnTo>
                    <a:pt x="75" y="22850"/>
                  </a:lnTo>
                  <a:lnTo>
                    <a:pt x="19" y="22478"/>
                  </a:lnTo>
                  <a:lnTo>
                    <a:pt x="0" y="22106"/>
                  </a:lnTo>
                  <a:lnTo>
                    <a:pt x="19" y="21753"/>
                  </a:lnTo>
                  <a:lnTo>
                    <a:pt x="38" y="21567"/>
                  </a:lnTo>
                  <a:lnTo>
                    <a:pt x="75" y="21399"/>
                  </a:lnTo>
                  <a:lnTo>
                    <a:pt x="131" y="21232"/>
                  </a:lnTo>
                  <a:lnTo>
                    <a:pt x="186" y="21065"/>
                  </a:lnTo>
                  <a:lnTo>
                    <a:pt x="261" y="20916"/>
                  </a:lnTo>
                  <a:lnTo>
                    <a:pt x="335" y="20749"/>
                  </a:lnTo>
                  <a:lnTo>
                    <a:pt x="335" y="20749"/>
                  </a:lnTo>
                  <a:lnTo>
                    <a:pt x="465" y="20563"/>
                  </a:lnTo>
                  <a:lnTo>
                    <a:pt x="595" y="20395"/>
                  </a:lnTo>
                  <a:lnTo>
                    <a:pt x="744" y="20228"/>
                  </a:lnTo>
                  <a:lnTo>
                    <a:pt x="930" y="20061"/>
                  </a:lnTo>
                  <a:lnTo>
                    <a:pt x="930" y="20061"/>
                  </a:lnTo>
                  <a:lnTo>
                    <a:pt x="1004" y="19986"/>
                  </a:lnTo>
                  <a:lnTo>
                    <a:pt x="1079" y="19912"/>
                  </a:lnTo>
                  <a:lnTo>
                    <a:pt x="1209" y="19708"/>
                  </a:lnTo>
                  <a:lnTo>
                    <a:pt x="1320" y="19484"/>
                  </a:lnTo>
                  <a:lnTo>
                    <a:pt x="1395" y="19206"/>
                  </a:lnTo>
                  <a:lnTo>
                    <a:pt x="1451" y="18908"/>
                  </a:lnTo>
                  <a:lnTo>
                    <a:pt x="1506" y="18555"/>
                  </a:lnTo>
                  <a:lnTo>
                    <a:pt x="1525" y="18202"/>
                  </a:lnTo>
                  <a:lnTo>
                    <a:pt x="1525" y="17793"/>
                  </a:lnTo>
                  <a:lnTo>
                    <a:pt x="1525" y="17365"/>
                  </a:lnTo>
                  <a:lnTo>
                    <a:pt x="1506" y="16919"/>
                  </a:lnTo>
                  <a:lnTo>
                    <a:pt x="1432" y="15971"/>
                  </a:lnTo>
                  <a:lnTo>
                    <a:pt x="1320" y="14967"/>
                  </a:lnTo>
                  <a:lnTo>
                    <a:pt x="1190" y="13888"/>
                  </a:lnTo>
                  <a:lnTo>
                    <a:pt x="893" y="11676"/>
                  </a:lnTo>
                  <a:lnTo>
                    <a:pt x="763" y="10579"/>
                  </a:lnTo>
                  <a:lnTo>
                    <a:pt x="651" y="9501"/>
                  </a:lnTo>
                  <a:lnTo>
                    <a:pt x="558" y="8459"/>
                  </a:lnTo>
                  <a:lnTo>
                    <a:pt x="540" y="7957"/>
                  </a:lnTo>
                  <a:lnTo>
                    <a:pt x="540" y="7474"/>
                  </a:lnTo>
                  <a:lnTo>
                    <a:pt x="540" y="7009"/>
                  </a:lnTo>
                  <a:lnTo>
                    <a:pt x="558" y="6582"/>
                  </a:lnTo>
                  <a:lnTo>
                    <a:pt x="595" y="6154"/>
                  </a:lnTo>
                  <a:lnTo>
                    <a:pt x="651" y="5764"/>
                  </a:lnTo>
                  <a:lnTo>
                    <a:pt x="651" y="5764"/>
                  </a:lnTo>
                  <a:lnTo>
                    <a:pt x="725" y="5392"/>
                  </a:lnTo>
                  <a:lnTo>
                    <a:pt x="800" y="5038"/>
                  </a:lnTo>
                  <a:lnTo>
                    <a:pt x="893" y="4685"/>
                  </a:lnTo>
                  <a:lnTo>
                    <a:pt x="1004" y="4351"/>
                  </a:lnTo>
                  <a:lnTo>
                    <a:pt x="1116" y="4034"/>
                  </a:lnTo>
                  <a:lnTo>
                    <a:pt x="1227" y="3718"/>
                  </a:lnTo>
                  <a:lnTo>
                    <a:pt x="1358" y="3421"/>
                  </a:lnTo>
                  <a:lnTo>
                    <a:pt x="1506" y="3142"/>
                  </a:lnTo>
                  <a:lnTo>
                    <a:pt x="1655" y="2863"/>
                  </a:lnTo>
                  <a:lnTo>
                    <a:pt x="1804" y="2603"/>
                  </a:lnTo>
                  <a:lnTo>
                    <a:pt x="1971" y="2361"/>
                  </a:lnTo>
                  <a:lnTo>
                    <a:pt x="2157" y="2138"/>
                  </a:lnTo>
                  <a:lnTo>
                    <a:pt x="2343" y="1915"/>
                  </a:lnTo>
                  <a:lnTo>
                    <a:pt x="2547" y="1692"/>
                  </a:lnTo>
                  <a:lnTo>
                    <a:pt x="2752" y="1506"/>
                  </a:lnTo>
                  <a:lnTo>
                    <a:pt x="2975" y="1320"/>
                  </a:lnTo>
                  <a:lnTo>
                    <a:pt x="3198" y="1134"/>
                  </a:lnTo>
                  <a:lnTo>
                    <a:pt x="3440" y="985"/>
                  </a:lnTo>
                  <a:lnTo>
                    <a:pt x="3682" y="837"/>
                  </a:lnTo>
                  <a:lnTo>
                    <a:pt x="3942" y="688"/>
                  </a:lnTo>
                  <a:lnTo>
                    <a:pt x="4202" y="576"/>
                  </a:lnTo>
                  <a:lnTo>
                    <a:pt x="4481" y="465"/>
                  </a:lnTo>
                  <a:lnTo>
                    <a:pt x="4778" y="353"/>
                  </a:lnTo>
                  <a:lnTo>
                    <a:pt x="5076" y="279"/>
                  </a:lnTo>
                  <a:lnTo>
                    <a:pt x="5373" y="205"/>
                  </a:lnTo>
                  <a:lnTo>
                    <a:pt x="5708" y="130"/>
                  </a:lnTo>
                  <a:lnTo>
                    <a:pt x="6024" y="93"/>
                  </a:lnTo>
                  <a:lnTo>
                    <a:pt x="6377" y="56"/>
                  </a:lnTo>
                  <a:lnTo>
                    <a:pt x="6712" y="19"/>
                  </a:lnTo>
                  <a:lnTo>
                    <a:pt x="7084" y="0"/>
                  </a:lnTo>
                  <a:lnTo>
                    <a:pt x="7456" y="0"/>
                  </a:lnTo>
                  <a:lnTo>
                    <a:pt x="7828" y="19"/>
                  </a:lnTo>
                  <a:lnTo>
                    <a:pt x="7828" y="19"/>
                  </a:lnTo>
                  <a:lnTo>
                    <a:pt x="8274" y="56"/>
                  </a:lnTo>
                  <a:lnTo>
                    <a:pt x="8701" y="112"/>
                  </a:lnTo>
                  <a:lnTo>
                    <a:pt x="9110" y="186"/>
                  </a:lnTo>
                  <a:lnTo>
                    <a:pt x="9482" y="260"/>
                  </a:lnTo>
                  <a:lnTo>
                    <a:pt x="9854" y="372"/>
                  </a:lnTo>
                  <a:lnTo>
                    <a:pt x="10189" y="502"/>
                  </a:lnTo>
                  <a:lnTo>
                    <a:pt x="10505" y="651"/>
                  </a:lnTo>
                  <a:lnTo>
                    <a:pt x="10821" y="799"/>
                  </a:lnTo>
                  <a:lnTo>
                    <a:pt x="11100" y="967"/>
                  </a:lnTo>
                  <a:lnTo>
                    <a:pt x="11360" y="1134"/>
                  </a:lnTo>
                  <a:lnTo>
                    <a:pt x="11602" y="1320"/>
                  </a:lnTo>
                  <a:lnTo>
                    <a:pt x="11843" y="1506"/>
                  </a:lnTo>
                  <a:lnTo>
                    <a:pt x="12048" y="1710"/>
                  </a:lnTo>
                  <a:lnTo>
                    <a:pt x="12252" y="1896"/>
                  </a:lnTo>
                  <a:lnTo>
                    <a:pt x="12438" y="2101"/>
                  </a:lnTo>
                  <a:lnTo>
                    <a:pt x="12606" y="2305"/>
                  </a:lnTo>
                  <a:lnTo>
                    <a:pt x="12903" y="2714"/>
                  </a:lnTo>
                  <a:lnTo>
                    <a:pt x="13145" y="3086"/>
                  </a:lnTo>
                  <a:lnTo>
                    <a:pt x="13349" y="3458"/>
                  </a:lnTo>
                  <a:lnTo>
                    <a:pt x="13498" y="3774"/>
                  </a:lnTo>
                  <a:lnTo>
                    <a:pt x="13610" y="4053"/>
                  </a:lnTo>
                  <a:lnTo>
                    <a:pt x="13665" y="4258"/>
                  </a:lnTo>
                  <a:lnTo>
                    <a:pt x="13721" y="4425"/>
                  </a:lnTo>
                  <a:lnTo>
                    <a:pt x="13721" y="4425"/>
                  </a:lnTo>
                  <a:lnTo>
                    <a:pt x="13814" y="4574"/>
                  </a:lnTo>
                  <a:lnTo>
                    <a:pt x="13889" y="4741"/>
                  </a:lnTo>
                  <a:lnTo>
                    <a:pt x="14056" y="5131"/>
                  </a:lnTo>
                  <a:lnTo>
                    <a:pt x="14205" y="5596"/>
                  </a:lnTo>
                  <a:lnTo>
                    <a:pt x="14353" y="6135"/>
                  </a:lnTo>
                  <a:lnTo>
                    <a:pt x="14483" y="6730"/>
                  </a:lnTo>
                  <a:lnTo>
                    <a:pt x="14614" y="7381"/>
                  </a:lnTo>
                  <a:lnTo>
                    <a:pt x="14744" y="8088"/>
                  </a:lnTo>
                  <a:lnTo>
                    <a:pt x="14855" y="8831"/>
                  </a:lnTo>
                  <a:lnTo>
                    <a:pt x="14967" y="9631"/>
                  </a:lnTo>
                  <a:lnTo>
                    <a:pt x="15060" y="10449"/>
                  </a:lnTo>
                  <a:lnTo>
                    <a:pt x="15134" y="11304"/>
                  </a:lnTo>
                  <a:lnTo>
                    <a:pt x="15227" y="12196"/>
                  </a:lnTo>
                  <a:lnTo>
                    <a:pt x="15357" y="14018"/>
                  </a:lnTo>
                  <a:lnTo>
                    <a:pt x="15432" y="158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29"/>
            <p:cNvSpPr/>
            <p:nvPr/>
          </p:nvSpPr>
          <p:spPr>
            <a:xfrm>
              <a:off x="5895300" y="4804300"/>
              <a:ext cx="270525" cy="33500"/>
            </a:xfrm>
            <a:custGeom>
              <a:rect b="b" l="l" r="r" t="t"/>
              <a:pathLst>
                <a:path extrusionOk="0" h="1340" w="10821">
                  <a:moveTo>
                    <a:pt x="19" y="874"/>
                  </a:moveTo>
                  <a:lnTo>
                    <a:pt x="19" y="874"/>
                  </a:lnTo>
                  <a:lnTo>
                    <a:pt x="19" y="874"/>
                  </a:lnTo>
                  <a:lnTo>
                    <a:pt x="19" y="874"/>
                  </a:lnTo>
                  <a:lnTo>
                    <a:pt x="19" y="874"/>
                  </a:lnTo>
                  <a:close/>
                  <a:moveTo>
                    <a:pt x="0" y="874"/>
                  </a:moveTo>
                  <a:lnTo>
                    <a:pt x="0" y="874"/>
                  </a:lnTo>
                  <a:lnTo>
                    <a:pt x="19" y="874"/>
                  </a:lnTo>
                  <a:lnTo>
                    <a:pt x="19" y="874"/>
                  </a:lnTo>
                  <a:lnTo>
                    <a:pt x="0" y="874"/>
                  </a:lnTo>
                  <a:close/>
                  <a:moveTo>
                    <a:pt x="10728" y="56"/>
                  </a:moveTo>
                  <a:lnTo>
                    <a:pt x="10728" y="56"/>
                  </a:lnTo>
                  <a:lnTo>
                    <a:pt x="10523" y="186"/>
                  </a:lnTo>
                  <a:lnTo>
                    <a:pt x="10300" y="298"/>
                  </a:lnTo>
                  <a:lnTo>
                    <a:pt x="10040" y="428"/>
                  </a:lnTo>
                  <a:lnTo>
                    <a:pt x="9779" y="521"/>
                  </a:lnTo>
                  <a:lnTo>
                    <a:pt x="9482" y="633"/>
                  </a:lnTo>
                  <a:lnTo>
                    <a:pt x="9166" y="726"/>
                  </a:lnTo>
                  <a:lnTo>
                    <a:pt x="8496" y="911"/>
                  </a:lnTo>
                  <a:lnTo>
                    <a:pt x="7753" y="1060"/>
                  </a:lnTo>
                  <a:lnTo>
                    <a:pt x="6972" y="1172"/>
                  </a:lnTo>
                  <a:lnTo>
                    <a:pt x="6154" y="1283"/>
                  </a:lnTo>
                  <a:lnTo>
                    <a:pt x="5317" y="1339"/>
                  </a:lnTo>
                  <a:lnTo>
                    <a:pt x="5317" y="1339"/>
                  </a:lnTo>
                  <a:lnTo>
                    <a:pt x="6154" y="1283"/>
                  </a:lnTo>
                  <a:lnTo>
                    <a:pt x="6972" y="1172"/>
                  </a:lnTo>
                  <a:lnTo>
                    <a:pt x="7753" y="1060"/>
                  </a:lnTo>
                  <a:lnTo>
                    <a:pt x="8496" y="911"/>
                  </a:lnTo>
                  <a:lnTo>
                    <a:pt x="9166" y="726"/>
                  </a:lnTo>
                  <a:lnTo>
                    <a:pt x="9482" y="633"/>
                  </a:lnTo>
                  <a:lnTo>
                    <a:pt x="9779" y="521"/>
                  </a:lnTo>
                  <a:lnTo>
                    <a:pt x="10040" y="428"/>
                  </a:lnTo>
                  <a:lnTo>
                    <a:pt x="10300" y="298"/>
                  </a:lnTo>
                  <a:lnTo>
                    <a:pt x="10523" y="186"/>
                  </a:lnTo>
                  <a:lnTo>
                    <a:pt x="10728" y="56"/>
                  </a:lnTo>
                  <a:close/>
                  <a:moveTo>
                    <a:pt x="10746" y="56"/>
                  </a:moveTo>
                  <a:lnTo>
                    <a:pt x="10746" y="56"/>
                  </a:lnTo>
                  <a:lnTo>
                    <a:pt x="10746" y="56"/>
                  </a:lnTo>
                  <a:lnTo>
                    <a:pt x="10746" y="56"/>
                  </a:lnTo>
                  <a:lnTo>
                    <a:pt x="10746" y="56"/>
                  </a:lnTo>
                  <a:close/>
                  <a:moveTo>
                    <a:pt x="10765" y="38"/>
                  </a:moveTo>
                  <a:lnTo>
                    <a:pt x="10765" y="38"/>
                  </a:lnTo>
                  <a:lnTo>
                    <a:pt x="10765" y="38"/>
                  </a:lnTo>
                  <a:lnTo>
                    <a:pt x="10765" y="38"/>
                  </a:lnTo>
                  <a:lnTo>
                    <a:pt x="10765" y="38"/>
                  </a:lnTo>
                  <a:close/>
                  <a:moveTo>
                    <a:pt x="10783" y="19"/>
                  </a:moveTo>
                  <a:lnTo>
                    <a:pt x="10783" y="19"/>
                  </a:lnTo>
                  <a:lnTo>
                    <a:pt x="10783" y="38"/>
                  </a:lnTo>
                  <a:lnTo>
                    <a:pt x="10783" y="38"/>
                  </a:lnTo>
                  <a:lnTo>
                    <a:pt x="10783" y="19"/>
                  </a:lnTo>
                  <a:close/>
                  <a:moveTo>
                    <a:pt x="10820" y="0"/>
                  </a:moveTo>
                  <a:lnTo>
                    <a:pt x="10820" y="0"/>
                  </a:lnTo>
                  <a:lnTo>
                    <a:pt x="10802" y="19"/>
                  </a:lnTo>
                  <a:lnTo>
                    <a:pt x="10802" y="19"/>
                  </a:lnTo>
                  <a:lnTo>
                    <a:pt x="10820" y="0"/>
                  </a:lnTo>
                  <a:close/>
                </a:path>
              </a:pathLst>
            </a:custGeom>
            <a:solidFill>
              <a:srgbClr val="0B0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29"/>
            <p:cNvSpPr/>
            <p:nvPr/>
          </p:nvSpPr>
          <p:spPr>
            <a:xfrm>
              <a:off x="5895750" y="4826150"/>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29"/>
            <p:cNvSpPr/>
            <p:nvPr/>
          </p:nvSpPr>
          <p:spPr>
            <a:xfrm>
              <a:off x="5895300" y="4826150"/>
              <a:ext cx="475" cy="25"/>
            </a:xfrm>
            <a:custGeom>
              <a:rect b="b" l="l" r="r" t="t"/>
              <a:pathLst>
                <a:path extrusionOk="0" fill="none" h="1" w="19">
                  <a:moveTo>
                    <a:pt x="0" y="0"/>
                  </a:moveTo>
                  <a:lnTo>
                    <a:pt x="0" y="0"/>
                  </a:lnTo>
                  <a:lnTo>
                    <a:pt x="19" y="0"/>
                  </a:lnTo>
                  <a:lnTo>
                    <a:pt x="19"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29"/>
            <p:cNvSpPr/>
            <p:nvPr/>
          </p:nvSpPr>
          <p:spPr>
            <a:xfrm>
              <a:off x="6028225" y="4805700"/>
              <a:ext cx="135275" cy="32100"/>
            </a:xfrm>
            <a:custGeom>
              <a:rect b="b" l="l" r="r" t="t"/>
              <a:pathLst>
                <a:path extrusionOk="0" fill="none" h="1284" w="5411">
                  <a:moveTo>
                    <a:pt x="5411" y="0"/>
                  </a:moveTo>
                  <a:lnTo>
                    <a:pt x="5411" y="0"/>
                  </a:lnTo>
                  <a:lnTo>
                    <a:pt x="5206" y="130"/>
                  </a:lnTo>
                  <a:lnTo>
                    <a:pt x="4983" y="242"/>
                  </a:lnTo>
                  <a:lnTo>
                    <a:pt x="4723" y="372"/>
                  </a:lnTo>
                  <a:lnTo>
                    <a:pt x="4462" y="465"/>
                  </a:lnTo>
                  <a:lnTo>
                    <a:pt x="4165" y="577"/>
                  </a:lnTo>
                  <a:lnTo>
                    <a:pt x="3849" y="670"/>
                  </a:lnTo>
                  <a:lnTo>
                    <a:pt x="3179" y="855"/>
                  </a:lnTo>
                  <a:lnTo>
                    <a:pt x="2436" y="1004"/>
                  </a:lnTo>
                  <a:lnTo>
                    <a:pt x="1655" y="1116"/>
                  </a:lnTo>
                  <a:lnTo>
                    <a:pt x="837" y="1227"/>
                  </a:lnTo>
                  <a:lnTo>
                    <a:pt x="0" y="1283"/>
                  </a:lnTo>
                  <a:lnTo>
                    <a:pt x="0" y="1283"/>
                  </a:lnTo>
                  <a:lnTo>
                    <a:pt x="837" y="1227"/>
                  </a:lnTo>
                  <a:lnTo>
                    <a:pt x="1655" y="1116"/>
                  </a:lnTo>
                  <a:lnTo>
                    <a:pt x="2436" y="1004"/>
                  </a:lnTo>
                  <a:lnTo>
                    <a:pt x="3179" y="855"/>
                  </a:lnTo>
                  <a:lnTo>
                    <a:pt x="3849" y="670"/>
                  </a:lnTo>
                  <a:lnTo>
                    <a:pt x="4165" y="577"/>
                  </a:lnTo>
                  <a:lnTo>
                    <a:pt x="4462" y="465"/>
                  </a:lnTo>
                  <a:lnTo>
                    <a:pt x="4723" y="372"/>
                  </a:lnTo>
                  <a:lnTo>
                    <a:pt x="4983" y="242"/>
                  </a:lnTo>
                  <a:lnTo>
                    <a:pt x="5206" y="130"/>
                  </a:lnTo>
                  <a:lnTo>
                    <a:pt x="5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29"/>
            <p:cNvSpPr/>
            <p:nvPr/>
          </p:nvSpPr>
          <p:spPr>
            <a:xfrm>
              <a:off x="6163950" y="4805700"/>
              <a:ext cx="25" cy="2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29"/>
            <p:cNvSpPr/>
            <p:nvPr/>
          </p:nvSpPr>
          <p:spPr>
            <a:xfrm>
              <a:off x="6164400" y="480522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29"/>
            <p:cNvSpPr/>
            <p:nvPr/>
          </p:nvSpPr>
          <p:spPr>
            <a:xfrm>
              <a:off x="6164875" y="4804775"/>
              <a:ext cx="25" cy="475"/>
            </a:xfrm>
            <a:custGeom>
              <a:rect b="b" l="l" r="r" t="t"/>
              <a:pathLst>
                <a:path extrusionOk="0" fill="none" h="19" w="1">
                  <a:moveTo>
                    <a:pt x="0" y="0"/>
                  </a:moveTo>
                  <a:lnTo>
                    <a:pt x="0" y="0"/>
                  </a:lnTo>
                  <a:lnTo>
                    <a:pt x="0" y="19"/>
                  </a:lnTo>
                  <a:lnTo>
                    <a:pt x="0" y="1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29"/>
            <p:cNvSpPr/>
            <p:nvPr/>
          </p:nvSpPr>
          <p:spPr>
            <a:xfrm>
              <a:off x="6165325" y="4804300"/>
              <a:ext cx="500" cy="500"/>
            </a:xfrm>
            <a:custGeom>
              <a:rect b="b" l="l" r="r" t="t"/>
              <a:pathLst>
                <a:path extrusionOk="0" fill="none" h="20" w="20">
                  <a:moveTo>
                    <a:pt x="19" y="0"/>
                  </a:moveTo>
                  <a:lnTo>
                    <a:pt x="19" y="0"/>
                  </a:lnTo>
                  <a:lnTo>
                    <a:pt x="1" y="19"/>
                  </a:lnTo>
                  <a:lnTo>
                    <a:pt x="1" y="19"/>
                  </a:lnTo>
                  <a:lnTo>
                    <a:pt x="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29"/>
            <p:cNvSpPr/>
            <p:nvPr/>
          </p:nvSpPr>
          <p:spPr>
            <a:xfrm>
              <a:off x="5816275" y="4291150"/>
              <a:ext cx="386725" cy="547575"/>
            </a:xfrm>
            <a:custGeom>
              <a:rect b="b" l="l" r="r" t="t"/>
              <a:pathLst>
                <a:path extrusionOk="0" h="21903" w="15469">
                  <a:moveTo>
                    <a:pt x="13721" y="1"/>
                  </a:moveTo>
                  <a:lnTo>
                    <a:pt x="13740" y="168"/>
                  </a:lnTo>
                  <a:lnTo>
                    <a:pt x="13796" y="633"/>
                  </a:lnTo>
                  <a:lnTo>
                    <a:pt x="13851" y="1395"/>
                  </a:lnTo>
                  <a:lnTo>
                    <a:pt x="13889" y="2455"/>
                  </a:lnTo>
                  <a:lnTo>
                    <a:pt x="13907" y="3087"/>
                  </a:lnTo>
                  <a:lnTo>
                    <a:pt x="13907" y="3794"/>
                  </a:lnTo>
                  <a:lnTo>
                    <a:pt x="13889" y="4575"/>
                  </a:lnTo>
                  <a:lnTo>
                    <a:pt x="13851" y="5411"/>
                  </a:lnTo>
                  <a:lnTo>
                    <a:pt x="13777" y="6341"/>
                  </a:lnTo>
                  <a:lnTo>
                    <a:pt x="13703" y="7308"/>
                  </a:lnTo>
                  <a:lnTo>
                    <a:pt x="13591" y="8349"/>
                  </a:lnTo>
                  <a:lnTo>
                    <a:pt x="13461" y="9464"/>
                  </a:lnTo>
                  <a:lnTo>
                    <a:pt x="13275" y="10914"/>
                  </a:lnTo>
                  <a:lnTo>
                    <a:pt x="13145" y="12234"/>
                  </a:lnTo>
                  <a:lnTo>
                    <a:pt x="12996" y="13461"/>
                  </a:lnTo>
                  <a:lnTo>
                    <a:pt x="12866" y="14558"/>
                  </a:lnTo>
                  <a:lnTo>
                    <a:pt x="12792" y="15060"/>
                  </a:lnTo>
                  <a:lnTo>
                    <a:pt x="12699" y="15544"/>
                  </a:lnTo>
                  <a:lnTo>
                    <a:pt x="12587" y="15990"/>
                  </a:lnTo>
                  <a:lnTo>
                    <a:pt x="12476" y="16418"/>
                  </a:lnTo>
                  <a:lnTo>
                    <a:pt x="12364" y="16808"/>
                  </a:lnTo>
                  <a:lnTo>
                    <a:pt x="12215" y="17161"/>
                  </a:lnTo>
                  <a:lnTo>
                    <a:pt x="12048" y="17496"/>
                  </a:lnTo>
                  <a:lnTo>
                    <a:pt x="11862" y="17793"/>
                  </a:lnTo>
                  <a:lnTo>
                    <a:pt x="11769" y="17886"/>
                  </a:lnTo>
                  <a:lnTo>
                    <a:pt x="11676" y="18017"/>
                  </a:lnTo>
                  <a:lnTo>
                    <a:pt x="11565" y="18165"/>
                  </a:lnTo>
                  <a:lnTo>
                    <a:pt x="11416" y="18295"/>
                  </a:lnTo>
                  <a:lnTo>
                    <a:pt x="11286" y="18407"/>
                  </a:lnTo>
                  <a:lnTo>
                    <a:pt x="11118" y="18537"/>
                  </a:lnTo>
                  <a:lnTo>
                    <a:pt x="10970" y="18630"/>
                  </a:lnTo>
                  <a:lnTo>
                    <a:pt x="10784" y="18723"/>
                  </a:lnTo>
                  <a:lnTo>
                    <a:pt x="10598" y="18816"/>
                  </a:lnTo>
                  <a:lnTo>
                    <a:pt x="10412" y="18890"/>
                  </a:lnTo>
                  <a:lnTo>
                    <a:pt x="10152" y="18928"/>
                  </a:lnTo>
                  <a:lnTo>
                    <a:pt x="9891" y="18946"/>
                  </a:lnTo>
                  <a:lnTo>
                    <a:pt x="9705" y="18946"/>
                  </a:lnTo>
                  <a:lnTo>
                    <a:pt x="9501" y="18928"/>
                  </a:lnTo>
                  <a:lnTo>
                    <a:pt x="9315" y="18890"/>
                  </a:lnTo>
                  <a:lnTo>
                    <a:pt x="9110" y="18835"/>
                  </a:lnTo>
                  <a:lnTo>
                    <a:pt x="8887" y="18779"/>
                  </a:lnTo>
                  <a:lnTo>
                    <a:pt x="8683" y="18704"/>
                  </a:lnTo>
                  <a:lnTo>
                    <a:pt x="8460" y="18630"/>
                  </a:lnTo>
                  <a:lnTo>
                    <a:pt x="8237" y="18519"/>
                  </a:lnTo>
                  <a:lnTo>
                    <a:pt x="7995" y="18407"/>
                  </a:lnTo>
                  <a:lnTo>
                    <a:pt x="7772" y="18277"/>
                  </a:lnTo>
                  <a:lnTo>
                    <a:pt x="7549" y="18128"/>
                  </a:lnTo>
                  <a:lnTo>
                    <a:pt x="7307" y="17961"/>
                  </a:lnTo>
                  <a:lnTo>
                    <a:pt x="7065" y="17793"/>
                  </a:lnTo>
                  <a:lnTo>
                    <a:pt x="6824" y="17589"/>
                  </a:lnTo>
                  <a:lnTo>
                    <a:pt x="6582" y="17384"/>
                  </a:lnTo>
                  <a:lnTo>
                    <a:pt x="6340" y="17143"/>
                  </a:lnTo>
                  <a:lnTo>
                    <a:pt x="6136" y="16920"/>
                  </a:lnTo>
                  <a:lnTo>
                    <a:pt x="5968" y="16678"/>
                  </a:lnTo>
                  <a:lnTo>
                    <a:pt x="5820" y="16436"/>
                  </a:lnTo>
                  <a:lnTo>
                    <a:pt x="5689" y="16195"/>
                  </a:lnTo>
                  <a:lnTo>
                    <a:pt x="5597" y="15934"/>
                  </a:lnTo>
                  <a:lnTo>
                    <a:pt x="5541" y="15655"/>
                  </a:lnTo>
                  <a:lnTo>
                    <a:pt x="5485" y="15395"/>
                  </a:lnTo>
                  <a:lnTo>
                    <a:pt x="5466" y="15098"/>
                  </a:lnTo>
                  <a:lnTo>
                    <a:pt x="5466" y="14819"/>
                  </a:lnTo>
                  <a:lnTo>
                    <a:pt x="5485" y="14521"/>
                  </a:lnTo>
                  <a:lnTo>
                    <a:pt x="5504" y="14224"/>
                  </a:lnTo>
                  <a:lnTo>
                    <a:pt x="5559" y="13926"/>
                  </a:lnTo>
                  <a:lnTo>
                    <a:pt x="5615" y="13610"/>
                  </a:lnTo>
                  <a:lnTo>
                    <a:pt x="5689" y="13294"/>
                  </a:lnTo>
                  <a:lnTo>
                    <a:pt x="5875" y="12643"/>
                  </a:lnTo>
                  <a:lnTo>
                    <a:pt x="6099" y="11993"/>
                  </a:lnTo>
                  <a:lnTo>
                    <a:pt x="6340" y="11323"/>
                  </a:lnTo>
                  <a:lnTo>
                    <a:pt x="6842" y="9948"/>
                  </a:lnTo>
                  <a:lnTo>
                    <a:pt x="7065" y="9260"/>
                  </a:lnTo>
                  <a:lnTo>
                    <a:pt x="7270" y="8572"/>
                  </a:lnTo>
                  <a:lnTo>
                    <a:pt x="7437" y="7884"/>
                  </a:lnTo>
                  <a:lnTo>
                    <a:pt x="7512" y="7531"/>
                  </a:lnTo>
                  <a:lnTo>
                    <a:pt x="7567" y="7196"/>
                  </a:lnTo>
                  <a:lnTo>
                    <a:pt x="7623" y="6638"/>
                  </a:lnTo>
                  <a:lnTo>
                    <a:pt x="7660" y="6099"/>
                  </a:lnTo>
                  <a:lnTo>
                    <a:pt x="7660" y="5560"/>
                  </a:lnTo>
                  <a:lnTo>
                    <a:pt x="7642" y="5021"/>
                  </a:lnTo>
                  <a:lnTo>
                    <a:pt x="7604" y="4500"/>
                  </a:lnTo>
                  <a:lnTo>
                    <a:pt x="7549" y="3998"/>
                  </a:lnTo>
                  <a:lnTo>
                    <a:pt x="7474" y="3496"/>
                  </a:lnTo>
                  <a:lnTo>
                    <a:pt x="7400" y="3031"/>
                  </a:lnTo>
                  <a:lnTo>
                    <a:pt x="7307" y="2585"/>
                  </a:lnTo>
                  <a:lnTo>
                    <a:pt x="7214" y="2176"/>
                  </a:lnTo>
                  <a:lnTo>
                    <a:pt x="7010" y="1432"/>
                  </a:lnTo>
                  <a:lnTo>
                    <a:pt x="6824" y="819"/>
                  </a:lnTo>
                  <a:lnTo>
                    <a:pt x="6675" y="373"/>
                  </a:lnTo>
                  <a:lnTo>
                    <a:pt x="6675" y="373"/>
                  </a:lnTo>
                  <a:lnTo>
                    <a:pt x="6712" y="521"/>
                  </a:lnTo>
                  <a:lnTo>
                    <a:pt x="6786" y="856"/>
                  </a:lnTo>
                  <a:lnTo>
                    <a:pt x="6824" y="1247"/>
                  </a:lnTo>
                  <a:lnTo>
                    <a:pt x="6842" y="1693"/>
                  </a:lnTo>
                  <a:lnTo>
                    <a:pt x="6861" y="2158"/>
                  </a:lnTo>
                  <a:lnTo>
                    <a:pt x="6842" y="2660"/>
                  </a:lnTo>
                  <a:lnTo>
                    <a:pt x="6824" y="3180"/>
                  </a:lnTo>
                  <a:lnTo>
                    <a:pt x="6768" y="4277"/>
                  </a:lnTo>
                  <a:lnTo>
                    <a:pt x="6656" y="5355"/>
                  </a:lnTo>
                  <a:lnTo>
                    <a:pt x="6545" y="6378"/>
                  </a:lnTo>
                  <a:lnTo>
                    <a:pt x="6433" y="7270"/>
                  </a:lnTo>
                  <a:lnTo>
                    <a:pt x="6340" y="7995"/>
                  </a:lnTo>
                  <a:lnTo>
                    <a:pt x="6229" y="8646"/>
                  </a:lnTo>
                  <a:lnTo>
                    <a:pt x="5504" y="8628"/>
                  </a:lnTo>
                  <a:lnTo>
                    <a:pt x="5243" y="10041"/>
                  </a:lnTo>
                  <a:lnTo>
                    <a:pt x="4946" y="11416"/>
                  </a:lnTo>
                  <a:lnTo>
                    <a:pt x="4630" y="12736"/>
                  </a:lnTo>
                  <a:lnTo>
                    <a:pt x="4314" y="13945"/>
                  </a:lnTo>
                  <a:lnTo>
                    <a:pt x="3979" y="15023"/>
                  </a:lnTo>
                  <a:lnTo>
                    <a:pt x="3830" y="15488"/>
                  </a:lnTo>
                  <a:lnTo>
                    <a:pt x="3663" y="15916"/>
                  </a:lnTo>
                  <a:lnTo>
                    <a:pt x="3514" y="16287"/>
                  </a:lnTo>
                  <a:lnTo>
                    <a:pt x="3366" y="16585"/>
                  </a:lnTo>
                  <a:lnTo>
                    <a:pt x="3235" y="16845"/>
                  </a:lnTo>
                  <a:lnTo>
                    <a:pt x="3105" y="17013"/>
                  </a:lnTo>
                  <a:lnTo>
                    <a:pt x="3031" y="17087"/>
                  </a:lnTo>
                  <a:lnTo>
                    <a:pt x="2956" y="17143"/>
                  </a:lnTo>
                  <a:lnTo>
                    <a:pt x="2752" y="17254"/>
                  </a:lnTo>
                  <a:lnTo>
                    <a:pt x="2492" y="17347"/>
                  </a:lnTo>
                  <a:lnTo>
                    <a:pt x="2213" y="17403"/>
                  </a:lnTo>
                  <a:lnTo>
                    <a:pt x="1878" y="17459"/>
                  </a:lnTo>
                  <a:lnTo>
                    <a:pt x="1506" y="17496"/>
                  </a:lnTo>
                  <a:lnTo>
                    <a:pt x="1097" y="17515"/>
                  </a:lnTo>
                  <a:lnTo>
                    <a:pt x="670" y="17533"/>
                  </a:lnTo>
                  <a:lnTo>
                    <a:pt x="0" y="17515"/>
                  </a:lnTo>
                  <a:lnTo>
                    <a:pt x="0" y="17663"/>
                  </a:lnTo>
                  <a:lnTo>
                    <a:pt x="0" y="17942"/>
                  </a:lnTo>
                  <a:lnTo>
                    <a:pt x="38" y="18221"/>
                  </a:lnTo>
                  <a:lnTo>
                    <a:pt x="93" y="18500"/>
                  </a:lnTo>
                  <a:lnTo>
                    <a:pt x="186" y="18779"/>
                  </a:lnTo>
                  <a:lnTo>
                    <a:pt x="298" y="19058"/>
                  </a:lnTo>
                  <a:lnTo>
                    <a:pt x="428" y="19318"/>
                  </a:lnTo>
                  <a:lnTo>
                    <a:pt x="595" y="19578"/>
                  </a:lnTo>
                  <a:lnTo>
                    <a:pt x="781" y="19839"/>
                  </a:lnTo>
                  <a:lnTo>
                    <a:pt x="986" y="20080"/>
                  </a:lnTo>
                  <a:lnTo>
                    <a:pt x="1227" y="20322"/>
                  </a:lnTo>
                  <a:lnTo>
                    <a:pt x="1488" y="20545"/>
                  </a:lnTo>
                  <a:lnTo>
                    <a:pt x="1767" y="20750"/>
                  </a:lnTo>
                  <a:lnTo>
                    <a:pt x="2083" y="20935"/>
                  </a:lnTo>
                  <a:lnTo>
                    <a:pt x="2417" y="21121"/>
                  </a:lnTo>
                  <a:lnTo>
                    <a:pt x="2771" y="21270"/>
                  </a:lnTo>
                  <a:lnTo>
                    <a:pt x="3161" y="21400"/>
                  </a:lnTo>
                  <a:lnTo>
                    <a:pt x="3180" y="21400"/>
                  </a:lnTo>
                  <a:lnTo>
                    <a:pt x="3496" y="21493"/>
                  </a:lnTo>
                  <a:lnTo>
                    <a:pt x="3812" y="21568"/>
                  </a:lnTo>
                  <a:lnTo>
                    <a:pt x="4481" y="21698"/>
                  </a:lnTo>
                  <a:lnTo>
                    <a:pt x="5132" y="21791"/>
                  </a:lnTo>
                  <a:lnTo>
                    <a:pt x="5820" y="21846"/>
                  </a:lnTo>
                  <a:lnTo>
                    <a:pt x="6526" y="21884"/>
                  </a:lnTo>
                  <a:lnTo>
                    <a:pt x="7233" y="21902"/>
                  </a:lnTo>
                  <a:lnTo>
                    <a:pt x="7865" y="21884"/>
                  </a:lnTo>
                  <a:lnTo>
                    <a:pt x="8478" y="21865"/>
                  </a:lnTo>
                  <a:lnTo>
                    <a:pt x="9315" y="21809"/>
                  </a:lnTo>
                  <a:lnTo>
                    <a:pt x="10133" y="21698"/>
                  </a:lnTo>
                  <a:lnTo>
                    <a:pt x="10914" y="21586"/>
                  </a:lnTo>
                  <a:lnTo>
                    <a:pt x="11657" y="21437"/>
                  </a:lnTo>
                  <a:lnTo>
                    <a:pt x="12327" y="21252"/>
                  </a:lnTo>
                  <a:lnTo>
                    <a:pt x="12643" y="21159"/>
                  </a:lnTo>
                  <a:lnTo>
                    <a:pt x="12940" y="21047"/>
                  </a:lnTo>
                  <a:lnTo>
                    <a:pt x="13201" y="20954"/>
                  </a:lnTo>
                  <a:lnTo>
                    <a:pt x="13461" y="20824"/>
                  </a:lnTo>
                  <a:lnTo>
                    <a:pt x="13684" y="20712"/>
                  </a:lnTo>
                  <a:lnTo>
                    <a:pt x="13889" y="20582"/>
                  </a:lnTo>
                  <a:lnTo>
                    <a:pt x="13907" y="20582"/>
                  </a:lnTo>
                  <a:lnTo>
                    <a:pt x="13926" y="20564"/>
                  </a:lnTo>
                  <a:lnTo>
                    <a:pt x="13944" y="20564"/>
                  </a:lnTo>
                  <a:lnTo>
                    <a:pt x="13944" y="20545"/>
                  </a:lnTo>
                  <a:lnTo>
                    <a:pt x="13963" y="20545"/>
                  </a:lnTo>
                  <a:lnTo>
                    <a:pt x="13981" y="20526"/>
                  </a:lnTo>
                  <a:lnTo>
                    <a:pt x="14130" y="20396"/>
                  </a:lnTo>
                  <a:lnTo>
                    <a:pt x="14279" y="20210"/>
                  </a:lnTo>
                  <a:lnTo>
                    <a:pt x="14428" y="20006"/>
                  </a:lnTo>
                  <a:lnTo>
                    <a:pt x="14558" y="19727"/>
                  </a:lnTo>
                  <a:lnTo>
                    <a:pt x="14688" y="19430"/>
                  </a:lnTo>
                  <a:lnTo>
                    <a:pt x="14818" y="19058"/>
                  </a:lnTo>
                  <a:lnTo>
                    <a:pt x="14930" y="18667"/>
                  </a:lnTo>
                  <a:lnTo>
                    <a:pt x="15041" y="18221"/>
                  </a:lnTo>
                  <a:lnTo>
                    <a:pt x="15134" y="17738"/>
                  </a:lnTo>
                  <a:lnTo>
                    <a:pt x="15227" y="17217"/>
                  </a:lnTo>
                  <a:lnTo>
                    <a:pt x="15302" y="16641"/>
                  </a:lnTo>
                  <a:lnTo>
                    <a:pt x="15357" y="16027"/>
                  </a:lnTo>
                  <a:lnTo>
                    <a:pt x="15413" y="15376"/>
                  </a:lnTo>
                  <a:lnTo>
                    <a:pt x="15450" y="14689"/>
                  </a:lnTo>
                  <a:lnTo>
                    <a:pt x="15469" y="13945"/>
                  </a:lnTo>
                  <a:lnTo>
                    <a:pt x="15469" y="13164"/>
                  </a:lnTo>
                  <a:lnTo>
                    <a:pt x="15469" y="12327"/>
                  </a:lnTo>
                  <a:lnTo>
                    <a:pt x="15432" y="11454"/>
                  </a:lnTo>
                  <a:lnTo>
                    <a:pt x="15357" y="9594"/>
                  </a:lnTo>
                  <a:lnTo>
                    <a:pt x="15227" y="7772"/>
                  </a:lnTo>
                  <a:lnTo>
                    <a:pt x="15134" y="6880"/>
                  </a:lnTo>
                  <a:lnTo>
                    <a:pt x="15060" y="6025"/>
                  </a:lnTo>
                  <a:lnTo>
                    <a:pt x="14967" y="5207"/>
                  </a:lnTo>
                  <a:lnTo>
                    <a:pt x="14855" y="4407"/>
                  </a:lnTo>
                  <a:lnTo>
                    <a:pt x="14744" y="3664"/>
                  </a:lnTo>
                  <a:lnTo>
                    <a:pt x="14614" y="2957"/>
                  </a:lnTo>
                  <a:lnTo>
                    <a:pt x="14483" y="2306"/>
                  </a:lnTo>
                  <a:lnTo>
                    <a:pt x="14353" y="1711"/>
                  </a:lnTo>
                  <a:lnTo>
                    <a:pt x="14205" y="1172"/>
                  </a:lnTo>
                  <a:lnTo>
                    <a:pt x="14056" y="707"/>
                  </a:lnTo>
                  <a:lnTo>
                    <a:pt x="13889" y="317"/>
                  </a:lnTo>
                  <a:lnTo>
                    <a:pt x="13814" y="150"/>
                  </a:lnTo>
                  <a:lnTo>
                    <a:pt x="1372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29"/>
            <p:cNvSpPr/>
            <p:nvPr/>
          </p:nvSpPr>
          <p:spPr>
            <a:xfrm>
              <a:off x="5816275" y="4291150"/>
              <a:ext cx="386725" cy="547575"/>
            </a:xfrm>
            <a:custGeom>
              <a:rect b="b" l="l" r="r" t="t"/>
              <a:pathLst>
                <a:path extrusionOk="0" fill="none" h="21903" w="15469">
                  <a:moveTo>
                    <a:pt x="13721" y="1"/>
                  </a:moveTo>
                  <a:lnTo>
                    <a:pt x="13721" y="1"/>
                  </a:lnTo>
                  <a:lnTo>
                    <a:pt x="13740" y="168"/>
                  </a:lnTo>
                  <a:lnTo>
                    <a:pt x="13796" y="633"/>
                  </a:lnTo>
                  <a:lnTo>
                    <a:pt x="13851" y="1395"/>
                  </a:lnTo>
                  <a:lnTo>
                    <a:pt x="13889" y="2455"/>
                  </a:lnTo>
                  <a:lnTo>
                    <a:pt x="13907" y="3087"/>
                  </a:lnTo>
                  <a:lnTo>
                    <a:pt x="13907" y="3794"/>
                  </a:lnTo>
                  <a:lnTo>
                    <a:pt x="13889" y="4575"/>
                  </a:lnTo>
                  <a:lnTo>
                    <a:pt x="13851" y="5411"/>
                  </a:lnTo>
                  <a:lnTo>
                    <a:pt x="13777" y="6341"/>
                  </a:lnTo>
                  <a:lnTo>
                    <a:pt x="13703" y="7308"/>
                  </a:lnTo>
                  <a:lnTo>
                    <a:pt x="13591" y="8349"/>
                  </a:lnTo>
                  <a:lnTo>
                    <a:pt x="13461" y="9464"/>
                  </a:lnTo>
                  <a:lnTo>
                    <a:pt x="13461" y="9464"/>
                  </a:lnTo>
                  <a:lnTo>
                    <a:pt x="13275" y="10914"/>
                  </a:lnTo>
                  <a:lnTo>
                    <a:pt x="13145" y="12234"/>
                  </a:lnTo>
                  <a:lnTo>
                    <a:pt x="12996" y="13461"/>
                  </a:lnTo>
                  <a:lnTo>
                    <a:pt x="12866" y="14558"/>
                  </a:lnTo>
                  <a:lnTo>
                    <a:pt x="12792" y="15060"/>
                  </a:lnTo>
                  <a:lnTo>
                    <a:pt x="12699" y="15544"/>
                  </a:lnTo>
                  <a:lnTo>
                    <a:pt x="12587" y="15990"/>
                  </a:lnTo>
                  <a:lnTo>
                    <a:pt x="12476" y="16418"/>
                  </a:lnTo>
                  <a:lnTo>
                    <a:pt x="12364" y="16808"/>
                  </a:lnTo>
                  <a:lnTo>
                    <a:pt x="12215" y="17161"/>
                  </a:lnTo>
                  <a:lnTo>
                    <a:pt x="12048" y="17496"/>
                  </a:lnTo>
                  <a:lnTo>
                    <a:pt x="11862" y="17793"/>
                  </a:lnTo>
                  <a:lnTo>
                    <a:pt x="11862" y="17793"/>
                  </a:lnTo>
                  <a:lnTo>
                    <a:pt x="11769" y="17886"/>
                  </a:lnTo>
                  <a:lnTo>
                    <a:pt x="11676" y="18017"/>
                  </a:lnTo>
                  <a:lnTo>
                    <a:pt x="11676" y="18017"/>
                  </a:lnTo>
                  <a:lnTo>
                    <a:pt x="11565" y="18165"/>
                  </a:lnTo>
                  <a:lnTo>
                    <a:pt x="11416" y="18295"/>
                  </a:lnTo>
                  <a:lnTo>
                    <a:pt x="11286" y="18407"/>
                  </a:lnTo>
                  <a:lnTo>
                    <a:pt x="11118" y="18537"/>
                  </a:lnTo>
                  <a:lnTo>
                    <a:pt x="10970" y="18630"/>
                  </a:lnTo>
                  <a:lnTo>
                    <a:pt x="10784" y="18723"/>
                  </a:lnTo>
                  <a:lnTo>
                    <a:pt x="10598" y="18816"/>
                  </a:lnTo>
                  <a:lnTo>
                    <a:pt x="10412" y="18890"/>
                  </a:lnTo>
                  <a:lnTo>
                    <a:pt x="10412" y="18890"/>
                  </a:lnTo>
                  <a:lnTo>
                    <a:pt x="10152" y="18928"/>
                  </a:lnTo>
                  <a:lnTo>
                    <a:pt x="9891" y="18946"/>
                  </a:lnTo>
                  <a:lnTo>
                    <a:pt x="9891" y="18946"/>
                  </a:lnTo>
                  <a:lnTo>
                    <a:pt x="9705" y="18946"/>
                  </a:lnTo>
                  <a:lnTo>
                    <a:pt x="9501" y="18928"/>
                  </a:lnTo>
                  <a:lnTo>
                    <a:pt x="9315" y="18890"/>
                  </a:lnTo>
                  <a:lnTo>
                    <a:pt x="9110" y="18835"/>
                  </a:lnTo>
                  <a:lnTo>
                    <a:pt x="8887" y="18779"/>
                  </a:lnTo>
                  <a:lnTo>
                    <a:pt x="8683" y="18704"/>
                  </a:lnTo>
                  <a:lnTo>
                    <a:pt x="8460" y="18630"/>
                  </a:lnTo>
                  <a:lnTo>
                    <a:pt x="8237" y="18519"/>
                  </a:lnTo>
                  <a:lnTo>
                    <a:pt x="7995" y="18407"/>
                  </a:lnTo>
                  <a:lnTo>
                    <a:pt x="7772" y="18277"/>
                  </a:lnTo>
                  <a:lnTo>
                    <a:pt x="7549" y="18128"/>
                  </a:lnTo>
                  <a:lnTo>
                    <a:pt x="7307" y="17961"/>
                  </a:lnTo>
                  <a:lnTo>
                    <a:pt x="7065" y="17793"/>
                  </a:lnTo>
                  <a:lnTo>
                    <a:pt x="6824" y="17589"/>
                  </a:lnTo>
                  <a:lnTo>
                    <a:pt x="6582" y="17384"/>
                  </a:lnTo>
                  <a:lnTo>
                    <a:pt x="6340" y="17143"/>
                  </a:lnTo>
                  <a:lnTo>
                    <a:pt x="6340" y="17143"/>
                  </a:lnTo>
                  <a:lnTo>
                    <a:pt x="6136" y="16920"/>
                  </a:lnTo>
                  <a:lnTo>
                    <a:pt x="5968" y="16678"/>
                  </a:lnTo>
                  <a:lnTo>
                    <a:pt x="5820" y="16436"/>
                  </a:lnTo>
                  <a:lnTo>
                    <a:pt x="5689" y="16195"/>
                  </a:lnTo>
                  <a:lnTo>
                    <a:pt x="5597" y="15934"/>
                  </a:lnTo>
                  <a:lnTo>
                    <a:pt x="5541" y="15655"/>
                  </a:lnTo>
                  <a:lnTo>
                    <a:pt x="5485" y="15395"/>
                  </a:lnTo>
                  <a:lnTo>
                    <a:pt x="5466" y="15098"/>
                  </a:lnTo>
                  <a:lnTo>
                    <a:pt x="5466" y="14819"/>
                  </a:lnTo>
                  <a:lnTo>
                    <a:pt x="5485" y="14521"/>
                  </a:lnTo>
                  <a:lnTo>
                    <a:pt x="5504" y="14224"/>
                  </a:lnTo>
                  <a:lnTo>
                    <a:pt x="5559" y="13926"/>
                  </a:lnTo>
                  <a:lnTo>
                    <a:pt x="5615" y="13610"/>
                  </a:lnTo>
                  <a:lnTo>
                    <a:pt x="5689" y="13294"/>
                  </a:lnTo>
                  <a:lnTo>
                    <a:pt x="5875" y="12643"/>
                  </a:lnTo>
                  <a:lnTo>
                    <a:pt x="6099" y="11993"/>
                  </a:lnTo>
                  <a:lnTo>
                    <a:pt x="6340" y="11323"/>
                  </a:lnTo>
                  <a:lnTo>
                    <a:pt x="6842" y="9948"/>
                  </a:lnTo>
                  <a:lnTo>
                    <a:pt x="7065" y="9260"/>
                  </a:lnTo>
                  <a:lnTo>
                    <a:pt x="7270" y="8572"/>
                  </a:lnTo>
                  <a:lnTo>
                    <a:pt x="7437" y="7884"/>
                  </a:lnTo>
                  <a:lnTo>
                    <a:pt x="7512" y="7531"/>
                  </a:lnTo>
                  <a:lnTo>
                    <a:pt x="7567" y="7196"/>
                  </a:lnTo>
                  <a:lnTo>
                    <a:pt x="7567" y="7196"/>
                  </a:lnTo>
                  <a:lnTo>
                    <a:pt x="7623" y="6638"/>
                  </a:lnTo>
                  <a:lnTo>
                    <a:pt x="7660" y="6099"/>
                  </a:lnTo>
                  <a:lnTo>
                    <a:pt x="7660" y="5560"/>
                  </a:lnTo>
                  <a:lnTo>
                    <a:pt x="7642" y="5021"/>
                  </a:lnTo>
                  <a:lnTo>
                    <a:pt x="7604" y="4500"/>
                  </a:lnTo>
                  <a:lnTo>
                    <a:pt x="7549" y="3998"/>
                  </a:lnTo>
                  <a:lnTo>
                    <a:pt x="7474" y="3496"/>
                  </a:lnTo>
                  <a:lnTo>
                    <a:pt x="7400" y="3031"/>
                  </a:lnTo>
                  <a:lnTo>
                    <a:pt x="7307" y="2585"/>
                  </a:lnTo>
                  <a:lnTo>
                    <a:pt x="7214" y="2176"/>
                  </a:lnTo>
                  <a:lnTo>
                    <a:pt x="7010" y="1432"/>
                  </a:lnTo>
                  <a:lnTo>
                    <a:pt x="6824" y="819"/>
                  </a:lnTo>
                  <a:lnTo>
                    <a:pt x="6675" y="373"/>
                  </a:lnTo>
                  <a:lnTo>
                    <a:pt x="6675" y="373"/>
                  </a:lnTo>
                  <a:lnTo>
                    <a:pt x="6712" y="521"/>
                  </a:lnTo>
                  <a:lnTo>
                    <a:pt x="6712" y="521"/>
                  </a:lnTo>
                  <a:lnTo>
                    <a:pt x="6786" y="856"/>
                  </a:lnTo>
                  <a:lnTo>
                    <a:pt x="6824" y="1247"/>
                  </a:lnTo>
                  <a:lnTo>
                    <a:pt x="6842" y="1693"/>
                  </a:lnTo>
                  <a:lnTo>
                    <a:pt x="6861" y="2158"/>
                  </a:lnTo>
                  <a:lnTo>
                    <a:pt x="6861" y="2158"/>
                  </a:lnTo>
                  <a:lnTo>
                    <a:pt x="6842" y="2660"/>
                  </a:lnTo>
                  <a:lnTo>
                    <a:pt x="6824" y="3180"/>
                  </a:lnTo>
                  <a:lnTo>
                    <a:pt x="6768" y="4277"/>
                  </a:lnTo>
                  <a:lnTo>
                    <a:pt x="6656" y="5355"/>
                  </a:lnTo>
                  <a:lnTo>
                    <a:pt x="6545" y="6378"/>
                  </a:lnTo>
                  <a:lnTo>
                    <a:pt x="6433" y="7270"/>
                  </a:lnTo>
                  <a:lnTo>
                    <a:pt x="6340" y="7995"/>
                  </a:lnTo>
                  <a:lnTo>
                    <a:pt x="6229" y="8646"/>
                  </a:lnTo>
                  <a:lnTo>
                    <a:pt x="6229" y="8646"/>
                  </a:lnTo>
                  <a:lnTo>
                    <a:pt x="5504" y="8628"/>
                  </a:lnTo>
                  <a:lnTo>
                    <a:pt x="5504" y="8628"/>
                  </a:lnTo>
                  <a:lnTo>
                    <a:pt x="5243" y="10041"/>
                  </a:lnTo>
                  <a:lnTo>
                    <a:pt x="4946" y="11416"/>
                  </a:lnTo>
                  <a:lnTo>
                    <a:pt x="4630" y="12736"/>
                  </a:lnTo>
                  <a:lnTo>
                    <a:pt x="4314" y="13945"/>
                  </a:lnTo>
                  <a:lnTo>
                    <a:pt x="3979" y="15023"/>
                  </a:lnTo>
                  <a:lnTo>
                    <a:pt x="3830" y="15488"/>
                  </a:lnTo>
                  <a:lnTo>
                    <a:pt x="3663" y="15916"/>
                  </a:lnTo>
                  <a:lnTo>
                    <a:pt x="3514" y="16287"/>
                  </a:lnTo>
                  <a:lnTo>
                    <a:pt x="3366" y="16585"/>
                  </a:lnTo>
                  <a:lnTo>
                    <a:pt x="3235" y="16845"/>
                  </a:lnTo>
                  <a:lnTo>
                    <a:pt x="3105" y="17013"/>
                  </a:lnTo>
                  <a:lnTo>
                    <a:pt x="3105" y="17013"/>
                  </a:lnTo>
                  <a:lnTo>
                    <a:pt x="3031" y="17087"/>
                  </a:lnTo>
                  <a:lnTo>
                    <a:pt x="2956" y="17143"/>
                  </a:lnTo>
                  <a:lnTo>
                    <a:pt x="2752" y="17254"/>
                  </a:lnTo>
                  <a:lnTo>
                    <a:pt x="2492" y="17347"/>
                  </a:lnTo>
                  <a:lnTo>
                    <a:pt x="2213" y="17403"/>
                  </a:lnTo>
                  <a:lnTo>
                    <a:pt x="1878" y="17459"/>
                  </a:lnTo>
                  <a:lnTo>
                    <a:pt x="1506" y="17496"/>
                  </a:lnTo>
                  <a:lnTo>
                    <a:pt x="1097" y="17515"/>
                  </a:lnTo>
                  <a:lnTo>
                    <a:pt x="670" y="17533"/>
                  </a:lnTo>
                  <a:lnTo>
                    <a:pt x="670" y="17533"/>
                  </a:lnTo>
                  <a:lnTo>
                    <a:pt x="0" y="17515"/>
                  </a:lnTo>
                  <a:lnTo>
                    <a:pt x="0" y="17515"/>
                  </a:lnTo>
                  <a:lnTo>
                    <a:pt x="0" y="17663"/>
                  </a:lnTo>
                  <a:lnTo>
                    <a:pt x="0" y="17663"/>
                  </a:lnTo>
                  <a:lnTo>
                    <a:pt x="0" y="17942"/>
                  </a:lnTo>
                  <a:lnTo>
                    <a:pt x="38" y="18221"/>
                  </a:lnTo>
                  <a:lnTo>
                    <a:pt x="93" y="18500"/>
                  </a:lnTo>
                  <a:lnTo>
                    <a:pt x="186" y="18779"/>
                  </a:lnTo>
                  <a:lnTo>
                    <a:pt x="298" y="19058"/>
                  </a:lnTo>
                  <a:lnTo>
                    <a:pt x="428" y="19318"/>
                  </a:lnTo>
                  <a:lnTo>
                    <a:pt x="595" y="19578"/>
                  </a:lnTo>
                  <a:lnTo>
                    <a:pt x="781" y="19839"/>
                  </a:lnTo>
                  <a:lnTo>
                    <a:pt x="986" y="20080"/>
                  </a:lnTo>
                  <a:lnTo>
                    <a:pt x="1227" y="20322"/>
                  </a:lnTo>
                  <a:lnTo>
                    <a:pt x="1488" y="20545"/>
                  </a:lnTo>
                  <a:lnTo>
                    <a:pt x="1767" y="20750"/>
                  </a:lnTo>
                  <a:lnTo>
                    <a:pt x="2083" y="20935"/>
                  </a:lnTo>
                  <a:lnTo>
                    <a:pt x="2417" y="21121"/>
                  </a:lnTo>
                  <a:lnTo>
                    <a:pt x="2771" y="21270"/>
                  </a:lnTo>
                  <a:lnTo>
                    <a:pt x="3161" y="21400"/>
                  </a:lnTo>
                  <a:lnTo>
                    <a:pt x="3161" y="21400"/>
                  </a:lnTo>
                  <a:lnTo>
                    <a:pt x="3161" y="21400"/>
                  </a:lnTo>
                  <a:lnTo>
                    <a:pt x="3180" y="21400"/>
                  </a:lnTo>
                  <a:lnTo>
                    <a:pt x="3180" y="21400"/>
                  </a:lnTo>
                  <a:lnTo>
                    <a:pt x="3180" y="21400"/>
                  </a:lnTo>
                  <a:lnTo>
                    <a:pt x="3180" y="21400"/>
                  </a:lnTo>
                  <a:lnTo>
                    <a:pt x="3180" y="21400"/>
                  </a:lnTo>
                  <a:lnTo>
                    <a:pt x="3180" y="21400"/>
                  </a:lnTo>
                  <a:lnTo>
                    <a:pt x="3496" y="21493"/>
                  </a:lnTo>
                  <a:lnTo>
                    <a:pt x="3812" y="21568"/>
                  </a:lnTo>
                  <a:lnTo>
                    <a:pt x="4481" y="21698"/>
                  </a:lnTo>
                  <a:lnTo>
                    <a:pt x="4481" y="21698"/>
                  </a:lnTo>
                  <a:lnTo>
                    <a:pt x="4481" y="21698"/>
                  </a:lnTo>
                  <a:lnTo>
                    <a:pt x="4481" y="21698"/>
                  </a:lnTo>
                  <a:lnTo>
                    <a:pt x="5132" y="21791"/>
                  </a:lnTo>
                  <a:lnTo>
                    <a:pt x="5820" y="21846"/>
                  </a:lnTo>
                  <a:lnTo>
                    <a:pt x="6526" y="21884"/>
                  </a:lnTo>
                  <a:lnTo>
                    <a:pt x="7233" y="21902"/>
                  </a:lnTo>
                  <a:lnTo>
                    <a:pt x="7233" y="21902"/>
                  </a:lnTo>
                  <a:lnTo>
                    <a:pt x="7865" y="21884"/>
                  </a:lnTo>
                  <a:lnTo>
                    <a:pt x="8478" y="21865"/>
                  </a:lnTo>
                  <a:lnTo>
                    <a:pt x="8478" y="21865"/>
                  </a:lnTo>
                  <a:lnTo>
                    <a:pt x="9315" y="21809"/>
                  </a:lnTo>
                  <a:lnTo>
                    <a:pt x="10133" y="21698"/>
                  </a:lnTo>
                  <a:lnTo>
                    <a:pt x="10914" y="21586"/>
                  </a:lnTo>
                  <a:lnTo>
                    <a:pt x="11657" y="21437"/>
                  </a:lnTo>
                  <a:lnTo>
                    <a:pt x="12327" y="21252"/>
                  </a:lnTo>
                  <a:lnTo>
                    <a:pt x="12643" y="21159"/>
                  </a:lnTo>
                  <a:lnTo>
                    <a:pt x="12940" y="21047"/>
                  </a:lnTo>
                  <a:lnTo>
                    <a:pt x="13201" y="20954"/>
                  </a:lnTo>
                  <a:lnTo>
                    <a:pt x="13461" y="20824"/>
                  </a:lnTo>
                  <a:lnTo>
                    <a:pt x="13684" y="20712"/>
                  </a:lnTo>
                  <a:lnTo>
                    <a:pt x="13889" y="20582"/>
                  </a:lnTo>
                  <a:lnTo>
                    <a:pt x="13889" y="20582"/>
                  </a:lnTo>
                  <a:lnTo>
                    <a:pt x="13907" y="20582"/>
                  </a:lnTo>
                  <a:lnTo>
                    <a:pt x="13907" y="20582"/>
                  </a:lnTo>
                  <a:lnTo>
                    <a:pt x="13907" y="20582"/>
                  </a:lnTo>
                  <a:lnTo>
                    <a:pt x="13907" y="20582"/>
                  </a:lnTo>
                  <a:lnTo>
                    <a:pt x="13926" y="20564"/>
                  </a:lnTo>
                  <a:lnTo>
                    <a:pt x="13926" y="20564"/>
                  </a:lnTo>
                  <a:lnTo>
                    <a:pt x="13926" y="20564"/>
                  </a:lnTo>
                  <a:lnTo>
                    <a:pt x="13926" y="20564"/>
                  </a:lnTo>
                  <a:lnTo>
                    <a:pt x="13944" y="20564"/>
                  </a:lnTo>
                  <a:lnTo>
                    <a:pt x="13944" y="20564"/>
                  </a:lnTo>
                  <a:lnTo>
                    <a:pt x="13944" y="20545"/>
                  </a:lnTo>
                  <a:lnTo>
                    <a:pt x="13944" y="20545"/>
                  </a:lnTo>
                  <a:lnTo>
                    <a:pt x="13963" y="20545"/>
                  </a:lnTo>
                  <a:lnTo>
                    <a:pt x="13963" y="20545"/>
                  </a:lnTo>
                  <a:lnTo>
                    <a:pt x="13981" y="20526"/>
                  </a:lnTo>
                  <a:lnTo>
                    <a:pt x="13981" y="20526"/>
                  </a:lnTo>
                  <a:lnTo>
                    <a:pt x="13981" y="20526"/>
                  </a:lnTo>
                  <a:lnTo>
                    <a:pt x="14130" y="20396"/>
                  </a:lnTo>
                  <a:lnTo>
                    <a:pt x="14279" y="20210"/>
                  </a:lnTo>
                  <a:lnTo>
                    <a:pt x="14428" y="20006"/>
                  </a:lnTo>
                  <a:lnTo>
                    <a:pt x="14558" y="19727"/>
                  </a:lnTo>
                  <a:lnTo>
                    <a:pt x="14688" y="19430"/>
                  </a:lnTo>
                  <a:lnTo>
                    <a:pt x="14818" y="19058"/>
                  </a:lnTo>
                  <a:lnTo>
                    <a:pt x="14930" y="18667"/>
                  </a:lnTo>
                  <a:lnTo>
                    <a:pt x="15041" y="18221"/>
                  </a:lnTo>
                  <a:lnTo>
                    <a:pt x="15134" y="17738"/>
                  </a:lnTo>
                  <a:lnTo>
                    <a:pt x="15227" y="17217"/>
                  </a:lnTo>
                  <a:lnTo>
                    <a:pt x="15302" y="16641"/>
                  </a:lnTo>
                  <a:lnTo>
                    <a:pt x="15357" y="16027"/>
                  </a:lnTo>
                  <a:lnTo>
                    <a:pt x="15413" y="15376"/>
                  </a:lnTo>
                  <a:lnTo>
                    <a:pt x="15450" y="14689"/>
                  </a:lnTo>
                  <a:lnTo>
                    <a:pt x="15469" y="13945"/>
                  </a:lnTo>
                  <a:lnTo>
                    <a:pt x="15469" y="13164"/>
                  </a:lnTo>
                  <a:lnTo>
                    <a:pt x="15469" y="13164"/>
                  </a:lnTo>
                  <a:lnTo>
                    <a:pt x="15469" y="12327"/>
                  </a:lnTo>
                  <a:lnTo>
                    <a:pt x="15432" y="11454"/>
                  </a:lnTo>
                  <a:lnTo>
                    <a:pt x="15432" y="11454"/>
                  </a:lnTo>
                  <a:lnTo>
                    <a:pt x="15357" y="9594"/>
                  </a:lnTo>
                  <a:lnTo>
                    <a:pt x="15227" y="7772"/>
                  </a:lnTo>
                  <a:lnTo>
                    <a:pt x="15134" y="6880"/>
                  </a:lnTo>
                  <a:lnTo>
                    <a:pt x="15060" y="6025"/>
                  </a:lnTo>
                  <a:lnTo>
                    <a:pt x="14967" y="5207"/>
                  </a:lnTo>
                  <a:lnTo>
                    <a:pt x="14855" y="4407"/>
                  </a:lnTo>
                  <a:lnTo>
                    <a:pt x="14744" y="3664"/>
                  </a:lnTo>
                  <a:lnTo>
                    <a:pt x="14614" y="2957"/>
                  </a:lnTo>
                  <a:lnTo>
                    <a:pt x="14483" y="2306"/>
                  </a:lnTo>
                  <a:lnTo>
                    <a:pt x="14353" y="1711"/>
                  </a:lnTo>
                  <a:lnTo>
                    <a:pt x="14205" y="1172"/>
                  </a:lnTo>
                  <a:lnTo>
                    <a:pt x="14056" y="707"/>
                  </a:lnTo>
                  <a:lnTo>
                    <a:pt x="13889" y="317"/>
                  </a:lnTo>
                  <a:lnTo>
                    <a:pt x="13814" y="150"/>
                  </a:lnTo>
                  <a:lnTo>
                    <a:pt x="1372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29"/>
            <p:cNvSpPr/>
            <p:nvPr/>
          </p:nvSpPr>
          <p:spPr>
            <a:xfrm>
              <a:off x="5489050" y="4280000"/>
              <a:ext cx="479225" cy="449500"/>
            </a:xfrm>
            <a:custGeom>
              <a:rect b="b" l="l" r="r" t="t"/>
              <a:pathLst>
                <a:path extrusionOk="0" h="17980" w="19169">
                  <a:moveTo>
                    <a:pt x="16733" y="1"/>
                  </a:moveTo>
                  <a:lnTo>
                    <a:pt x="16455" y="19"/>
                  </a:lnTo>
                  <a:lnTo>
                    <a:pt x="16176" y="94"/>
                  </a:lnTo>
                  <a:lnTo>
                    <a:pt x="15934" y="187"/>
                  </a:lnTo>
                  <a:lnTo>
                    <a:pt x="15692" y="317"/>
                  </a:lnTo>
                  <a:lnTo>
                    <a:pt x="15488" y="447"/>
                  </a:lnTo>
                  <a:lnTo>
                    <a:pt x="15302" y="614"/>
                  </a:lnTo>
                  <a:lnTo>
                    <a:pt x="15153" y="800"/>
                  </a:lnTo>
                  <a:lnTo>
                    <a:pt x="15023" y="986"/>
                  </a:lnTo>
                  <a:lnTo>
                    <a:pt x="14930" y="1191"/>
                  </a:lnTo>
                  <a:lnTo>
                    <a:pt x="14856" y="1414"/>
                  </a:lnTo>
                  <a:lnTo>
                    <a:pt x="14800" y="1674"/>
                  </a:lnTo>
                  <a:lnTo>
                    <a:pt x="14688" y="2306"/>
                  </a:lnTo>
                  <a:lnTo>
                    <a:pt x="14595" y="3050"/>
                  </a:lnTo>
                  <a:lnTo>
                    <a:pt x="14521" y="3886"/>
                  </a:lnTo>
                  <a:lnTo>
                    <a:pt x="14447" y="4797"/>
                  </a:lnTo>
                  <a:lnTo>
                    <a:pt x="14391" y="5783"/>
                  </a:lnTo>
                  <a:lnTo>
                    <a:pt x="14279" y="7809"/>
                  </a:lnTo>
                  <a:lnTo>
                    <a:pt x="14242" y="8609"/>
                  </a:lnTo>
                  <a:lnTo>
                    <a:pt x="14131" y="10505"/>
                  </a:lnTo>
                  <a:lnTo>
                    <a:pt x="14056" y="11379"/>
                  </a:lnTo>
                  <a:lnTo>
                    <a:pt x="13982" y="12160"/>
                  </a:lnTo>
                  <a:lnTo>
                    <a:pt x="13907" y="12848"/>
                  </a:lnTo>
                  <a:lnTo>
                    <a:pt x="13796" y="13424"/>
                  </a:lnTo>
                  <a:lnTo>
                    <a:pt x="13740" y="13666"/>
                  </a:lnTo>
                  <a:lnTo>
                    <a:pt x="13684" y="13852"/>
                  </a:lnTo>
                  <a:lnTo>
                    <a:pt x="13629" y="14019"/>
                  </a:lnTo>
                  <a:lnTo>
                    <a:pt x="13554" y="14131"/>
                  </a:lnTo>
                  <a:lnTo>
                    <a:pt x="13461" y="14242"/>
                  </a:lnTo>
                  <a:lnTo>
                    <a:pt x="13331" y="14335"/>
                  </a:lnTo>
                  <a:lnTo>
                    <a:pt x="13182" y="14409"/>
                  </a:lnTo>
                  <a:lnTo>
                    <a:pt x="13015" y="14484"/>
                  </a:lnTo>
                  <a:lnTo>
                    <a:pt x="12829" y="14540"/>
                  </a:lnTo>
                  <a:lnTo>
                    <a:pt x="12606" y="14595"/>
                  </a:lnTo>
                  <a:lnTo>
                    <a:pt x="12123" y="14688"/>
                  </a:lnTo>
                  <a:lnTo>
                    <a:pt x="11565" y="14763"/>
                  </a:lnTo>
                  <a:lnTo>
                    <a:pt x="10951" y="14800"/>
                  </a:lnTo>
                  <a:lnTo>
                    <a:pt x="10301" y="14818"/>
                  </a:lnTo>
                  <a:lnTo>
                    <a:pt x="9631" y="14818"/>
                  </a:lnTo>
                  <a:lnTo>
                    <a:pt x="8943" y="14800"/>
                  </a:lnTo>
                  <a:lnTo>
                    <a:pt x="8274" y="14781"/>
                  </a:lnTo>
                  <a:lnTo>
                    <a:pt x="6954" y="14726"/>
                  </a:lnTo>
                  <a:lnTo>
                    <a:pt x="4909" y="14577"/>
                  </a:lnTo>
                  <a:lnTo>
                    <a:pt x="4649" y="14540"/>
                  </a:lnTo>
                  <a:lnTo>
                    <a:pt x="4407" y="14502"/>
                  </a:lnTo>
                  <a:lnTo>
                    <a:pt x="4184" y="14428"/>
                  </a:lnTo>
                  <a:lnTo>
                    <a:pt x="3979" y="14354"/>
                  </a:lnTo>
                  <a:lnTo>
                    <a:pt x="3589" y="14168"/>
                  </a:lnTo>
                  <a:lnTo>
                    <a:pt x="3198" y="13982"/>
                  </a:lnTo>
                  <a:lnTo>
                    <a:pt x="2771" y="13796"/>
                  </a:lnTo>
                  <a:lnTo>
                    <a:pt x="2548" y="13722"/>
                  </a:lnTo>
                  <a:lnTo>
                    <a:pt x="2306" y="13647"/>
                  </a:lnTo>
                  <a:lnTo>
                    <a:pt x="2046" y="13591"/>
                  </a:lnTo>
                  <a:lnTo>
                    <a:pt x="1767" y="13554"/>
                  </a:lnTo>
                  <a:lnTo>
                    <a:pt x="1116" y="13554"/>
                  </a:lnTo>
                  <a:lnTo>
                    <a:pt x="837" y="13610"/>
                  </a:lnTo>
                  <a:lnTo>
                    <a:pt x="614" y="13684"/>
                  </a:lnTo>
                  <a:lnTo>
                    <a:pt x="428" y="13777"/>
                  </a:lnTo>
                  <a:lnTo>
                    <a:pt x="280" y="13907"/>
                  </a:lnTo>
                  <a:lnTo>
                    <a:pt x="168" y="14075"/>
                  </a:lnTo>
                  <a:lnTo>
                    <a:pt x="75" y="14242"/>
                  </a:lnTo>
                  <a:lnTo>
                    <a:pt x="19" y="14447"/>
                  </a:lnTo>
                  <a:lnTo>
                    <a:pt x="1" y="14651"/>
                  </a:lnTo>
                  <a:lnTo>
                    <a:pt x="19" y="14856"/>
                  </a:lnTo>
                  <a:lnTo>
                    <a:pt x="56" y="15079"/>
                  </a:lnTo>
                  <a:lnTo>
                    <a:pt x="131" y="15302"/>
                  </a:lnTo>
                  <a:lnTo>
                    <a:pt x="224" y="15506"/>
                  </a:lnTo>
                  <a:lnTo>
                    <a:pt x="354" y="15711"/>
                  </a:lnTo>
                  <a:lnTo>
                    <a:pt x="503" y="15915"/>
                  </a:lnTo>
                  <a:lnTo>
                    <a:pt x="689" y="16101"/>
                  </a:lnTo>
                  <a:lnTo>
                    <a:pt x="893" y="16250"/>
                  </a:lnTo>
                  <a:lnTo>
                    <a:pt x="893" y="16269"/>
                  </a:lnTo>
                  <a:lnTo>
                    <a:pt x="1023" y="16343"/>
                  </a:lnTo>
                  <a:lnTo>
                    <a:pt x="1172" y="16417"/>
                  </a:lnTo>
                  <a:lnTo>
                    <a:pt x="1302" y="16492"/>
                  </a:lnTo>
                  <a:lnTo>
                    <a:pt x="1469" y="16548"/>
                  </a:lnTo>
                  <a:lnTo>
                    <a:pt x="1618" y="16585"/>
                  </a:lnTo>
                  <a:lnTo>
                    <a:pt x="1786" y="16622"/>
                  </a:lnTo>
                  <a:lnTo>
                    <a:pt x="1953" y="16659"/>
                  </a:lnTo>
                  <a:lnTo>
                    <a:pt x="2139" y="16659"/>
                  </a:lnTo>
                  <a:lnTo>
                    <a:pt x="2641" y="16696"/>
                  </a:lnTo>
                  <a:lnTo>
                    <a:pt x="3310" y="16771"/>
                  </a:lnTo>
                  <a:lnTo>
                    <a:pt x="5058" y="17012"/>
                  </a:lnTo>
                  <a:lnTo>
                    <a:pt x="7177" y="17328"/>
                  </a:lnTo>
                  <a:lnTo>
                    <a:pt x="8330" y="17496"/>
                  </a:lnTo>
                  <a:lnTo>
                    <a:pt x="9483" y="17644"/>
                  </a:lnTo>
                  <a:lnTo>
                    <a:pt x="10617" y="17775"/>
                  </a:lnTo>
                  <a:lnTo>
                    <a:pt x="11732" y="17886"/>
                  </a:lnTo>
                  <a:lnTo>
                    <a:pt x="12773" y="17942"/>
                  </a:lnTo>
                  <a:lnTo>
                    <a:pt x="13275" y="17961"/>
                  </a:lnTo>
                  <a:lnTo>
                    <a:pt x="13740" y="17979"/>
                  </a:lnTo>
                  <a:lnTo>
                    <a:pt x="14168" y="17961"/>
                  </a:lnTo>
                  <a:lnTo>
                    <a:pt x="14577" y="17942"/>
                  </a:lnTo>
                  <a:lnTo>
                    <a:pt x="14949" y="17905"/>
                  </a:lnTo>
                  <a:lnTo>
                    <a:pt x="15283" y="17868"/>
                  </a:lnTo>
                  <a:lnTo>
                    <a:pt x="15581" y="17793"/>
                  </a:lnTo>
                  <a:lnTo>
                    <a:pt x="15841" y="17700"/>
                  </a:lnTo>
                  <a:lnTo>
                    <a:pt x="16027" y="17589"/>
                  </a:lnTo>
                  <a:lnTo>
                    <a:pt x="16120" y="17533"/>
                  </a:lnTo>
                  <a:lnTo>
                    <a:pt x="16194" y="17459"/>
                  </a:lnTo>
                  <a:lnTo>
                    <a:pt x="16269" y="17366"/>
                  </a:lnTo>
                  <a:lnTo>
                    <a:pt x="16343" y="17235"/>
                  </a:lnTo>
                  <a:lnTo>
                    <a:pt x="16529" y="16901"/>
                  </a:lnTo>
                  <a:lnTo>
                    <a:pt x="16715" y="16492"/>
                  </a:lnTo>
                  <a:lnTo>
                    <a:pt x="16901" y="15990"/>
                  </a:lnTo>
                  <a:lnTo>
                    <a:pt x="17087" y="15413"/>
                  </a:lnTo>
                  <a:lnTo>
                    <a:pt x="17291" y="14781"/>
                  </a:lnTo>
                  <a:lnTo>
                    <a:pt x="17496" y="14075"/>
                  </a:lnTo>
                  <a:lnTo>
                    <a:pt x="17682" y="13331"/>
                  </a:lnTo>
                  <a:lnTo>
                    <a:pt x="17886" y="12532"/>
                  </a:lnTo>
                  <a:lnTo>
                    <a:pt x="18072" y="11714"/>
                  </a:lnTo>
                  <a:lnTo>
                    <a:pt x="18258" y="10877"/>
                  </a:lnTo>
                  <a:lnTo>
                    <a:pt x="18425" y="10022"/>
                  </a:lnTo>
                  <a:lnTo>
                    <a:pt x="18574" y="9148"/>
                  </a:lnTo>
                  <a:lnTo>
                    <a:pt x="18723" y="8274"/>
                  </a:lnTo>
                  <a:lnTo>
                    <a:pt x="18853" y="7419"/>
                  </a:lnTo>
                  <a:lnTo>
                    <a:pt x="18964" y="6582"/>
                  </a:lnTo>
                  <a:lnTo>
                    <a:pt x="19057" y="5634"/>
                  </a:lnTo>
                  <a:lnTo>
                    <a:pt x="19132" y="4723"/>
                  </a:lnTo>
                  <a:lnTo>
                    <a:pt x="19169" y="3886"/>
                  </a:lnTo>
                  <a:lnTo>
                    <a:pt x="19169" y="3106"/>
                  </a:lnTo>
                  <a:lnTo>
                    <a:pt x="19150" y="2752"/>
                  </a:lnTo>
                  <a:lnTo>
                    <a:pt x="19132" y="2436"/>
                  </a:lnTo>
                  <a:lnTo>
                    <a:pt x="19095" y="2120"/>
                  </a:lnTo>
                  <a:lnTo>
                    <a:pt x="19057" y="1841"/>
                  </a:lnTo>
                  <a:lnTo>
                    <a:pt x="18983" y="1600"/>
                  </a:lnTo>
                  <a:lnTo>
                    <a:pt x="18909" y="1377"/>
                  </a:lnTo>
                  <a:lnTo>
                    <a:pt x="18834" y="1191"/>
                  </a:lnTo>
                  <a:lnTo>
                    <a:pt x="18741" y="1042"/>
                  </a:lnTo>
                  <a:lnTo>
                    <a:pt x="18611" y="875"/>
                  </a:lnTo>
                  <a:lnTo>
                    <a:pt x="18462" y="726"/>
                  </a:lnTo>
                  <a:lnTo>
                    <a:pt x="18332" y="596"/>
                  </a:lnTo>
                  <a:lnTo>
                    <a:pt x="18184" y="484"/>
                  </a:lnTo>
                  <a:lnTo>
                    <a:pt x="18053" y="373"/>
                  </a:lnTo>
                  <a:lnTo>
                    <a:pt x="17905" y="280"/>
                  </a:lnTo>
                  <a:lnTo>
                    <a:pt x="17756" y="205"/>
                  </a:lnTo>
                  <a:lnTo>
                    <a:pt x="17607" y="131"/>
                  </a:lnTo>
                  <a:lnTo>
                    <a:pt x="17458" y="94"/>
                  </a:lnTo>
                  <a:lnTo>
                    <a:pt x="17310" y="38"/>
                  </a:lnTo>
                  <a:lnTo>
                    <a:pt x="1701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29"/>
            <p:cNvSpPr/>
            <p:nvPr/>
          </p:nvSpPr>
          <p:spPr>
            <a:xfrm>
              <a:off x="5489050" y="4280000"/>
              <a:ext cx="479225" cy="449500"/>
            </a:xfrm>
            <a:custGeom>
              <a:rect b="b" l="l" r="r" t="t"/>
              <a:pathLst>
                <a:path extrusionOk="0" fill="none" h="17980" w="19169">
                  <a:moveTo>
                    <a:pt x="18964" y="6582"/>
                  </a:moveTo>
                  <a:lnTo>
                    <a:pt x="18964" y="6582"/>
                  </a:lnTo>
                  <a:lnTo>
                    <a:pt x="18853" y="7419"/>
                  </a:lnTo>
                  <a:lnTo>
                    <a:pt x="18723" y="8274"/>
                  </a:lnTo>
                  <a:lnTo>
                    <a:pt x="18574" y="9148"/>
                  </a:lnTo>
                  <a:lnTo>
                    <a:pt x="18425" y="10022"/>
                  </a:lnTo>
                  <a:lnTo>
                    <a:pt x="18258" y="10877"/>
                  </a:lnTo>
                  <a:lnTo>
                    <a:pt x="18072" y="11714"/>
                  </a:lnTo>
                  <a:lnTo>
                    <a:pt x="17886" y="12532"/>
                  </a:lnTo>
                  <a:lnTo>
                    <a:pt x="17682" y="13331"/>
                  </a:lnTo>
                  <a:lnTo>
                    <a:pt x="17496" y="14075"/>
                  </a:lnTo>
                  <a:lnTo>
                    <a:pt x="17291" y="14781"/>
                  </a:lnTo>
                  <a:lnTo>
                    <a:pt x="17087" y="15413"/>
                  </a:lnTo>
                  <a:lnTo>
                    <a:pt x="16901" y="15990"/>
                  </a:lnTo>
                  <a:lnTo>
                    <a:pt x="16715" y="16492"/>
                  </a:lnTo>
                  <a:lnTo>
                    <a:pt x="16529" y="16901"/>
                  </a:lnTo>
                  <a:lnTo>
                    <a:pt x="16343" y="17235"/>
                  </a:lnTo>
                  <a:lnTo>
                    <a:pt x="16269" y="17366"/>
                  </a:lnTo>
                  <a:lnTo>
                    <a:pt x="16194" y="17459"/>
                  </a:lnTo>
                  <a:lnTo>
                    <a:pt x="16194" y="17459"/>
                  </a:lnTo>
                  <a:lnTo>
                    <a:pt x="16120" y="17533"/>
                  </a:lnTo>
                  <a:lnTo>
                    <a:pt x="16027" y="17589"/>
                  </a:lnTo>
                  <a:lnTo>
                    <a:pt x="15841" y="17700"/>
                  </a:lnTo>
                  <a:lnTo>
                    <a:pt x="15581" y="17793"/>
                  </a:lnTo>
                  <a:lnTo>
                    <a:pt x="15283" y="17868"/>
                  </a:lnTo>
                  <a:lnTo>
                    <a:pt x="14949" y="17905"/>
                  </a:lnTo>
                  <a:lnTo>
                    <a:pt x="14577" y="17942"/>
                  </a:lnTo>
                  <a:lnTo>
                    <a:pt x="14168" y="17961"/>
                  </a:lnTo>
                  <a:lnTo>
                    <a:pt x="13740" y="17979"/>
                  </a:lnTo>
                  <a:lnTo>
                    <a:pt x="13275" y="17961"/>
                  </a:lnTo>
                  <a:lnTo>
                    <a:pt x="12773" y="17942"/>
                  </a:lnTo>
                  <a:lnTo>
                    <a:pt x="11732" y="17886"/>
                  </a:lnTo>
                  <a:lnTo>
                    <a:pt x="10617" y="17775"/>
                  </a:lnTo>
                  <a:lnTo>
                    <a:pt x="9483" y="17644"/>
                  </a:lnTo>
                  <a:lnTo>
                    <a:pt x="8330" y="17496"/>
                  </a:lnTo>
                  <a:lnTo>
                    <a:pt x="7177" y="17328"/>
                  </a:lnTo>
                  <a:lnTo>
                    <a:pt x="5058" y="17012"/>
                  </a:lnTo>
                  <a:lnTo>
                    <a:pt x="3310" y="16771"/>
                  </a:lnTo>
                  <a:lnTo>
                    <a:pt x="2641" y="16696"/>
                  </a:lnTo>
                  <a:lnTo>
                    <a:pt x="2139" y="16659"/>
                  </a:lnTo>
                  <a:lnTo>
                    <a:pt x="2139" y="16659"/>
                  </a:lnTo>
                  <a:lnTo>
                    <a:pt x="1953" y="16659"/>
                  </a:lnTo>
                  <a:lnTo>
                    <a:pt x="1786" y="16622"/>
                  </a:lnTo>
                  <a:lnTo>
                    <a:pt x="1618" y="16585"/>
                  </a:lnTo>
                  <a:lnTo>
                    <a:pt x="1469" y="16548"/>
                  </a:lnTo>
                  <a:lnTo>
                    <a:pt x="1302" y="16492"/>
                  </a:lnTo>
                  <a:lnTo>
                    <a:pt x="1172" y="16417"/>
                  </a:lnTo>
                  <a:lnTo>
                    <a:pt x="1023" y="16343"/>
                  </a:lnTo>
                  <a:lnTo>
                    <a:pt x="893" y="16269"/>
                  </a:lnTo>
                  <a:lnTo>
                    <a:pt x="893" y="16250"/>
                  </a:lnTo>
                  <a:lnTo>
                    <a:pt x="893" y="16250"/>
                  </a:lnTo>
                  <a:lnTo>
                    <a:pt x="689" y="16101"/>
                  </a:lnTo>
                  <a:lnTo>
                    <a:pt x="503" y="15915"/>
                  </a:lnTo>
                  <a:lnTo>
                    <a:pt x="354" y="15711"/>
                  </a:lnTo>
                  <a:lnTo>
                    <a:pt x="224" y="15506"/>
                  </a:lnTo>
                  <a:lnTo>
                    <a:pt x="131" y="15302"/>
                  </a:lnTo>
                  <a:lnTo>
                    <a:pt x="56" y="15079"/>
                  </a:lnTo>
                  <a:lnTo>
                    <a:pt x="19" y="14856"/>
                  </a:lnTo>
                  <a:lnTo>
                    <a:pt x="1" y="14651"/>
                  </a:lnTo>
                  <a:lnTo>
                    <a:pt x="19" y="14447"/>
                  </a:lnTo>
                  <a:lnTo>
                    <a:pt x="75" y="14242"/>
                  </a:lnTo>
                  <a:lnTo>
                    <a:pt x="168" y="14075"/>
                  </a:lnTo>
                  <a:lnTo>
                    <a:pt x="280" y="13907"/>
                  </a:lnTo>
                  <a:lnTo>
                    <a:pt x="428" y="13777"/>
                  </a:lnTo>
                  <a:lnTo>
                    <a:pt x="614" y="13684"/>
                  </a:lnTo>
                  <a:lnTo>
                    <a:pt x="837" y="13610"/>
                  </a:lnTo>
                  <a:lnTo>
                    <a:pt x="1116" y="13554"/>
                  </a:lnTo>
                  <a:lnTo>
                    <a:pt x="1116" y="13554"/>
                  </a:lnTo>
                  <a:lnTo>
                    <a:pt x="1451" y="13554"/>
                  </a:lnTo>
                  <a:lnTo>
                    <a:pt x="1767" y="13554"/>
                  </a:lnTo>
                  <a:lnTo>
                    <a:pt x="2046" y="13591"/>
                  </a:lnTo>
                  <a:lnTo>
                    <a:pt x="2306" y="13647"/>
                  </a:lnTo>
                  <a:lnTo>
                    <a:pt x="2548" y="13722"/>
                  </a:lnTo>
                  <a:lnTo>
                    <a:pt x="2771" y="13796"/>
                  </a:lnTo>
                  <a:lnTo>
                    <a:pt x="3198" y="13982"/>
                  </a:lnTo>
                  <a:lnTo>
                    <a:pt x="3589" y="14168"/>
                  </a:lnTo>
                  <a:lnTo>
                    <a:pt x="3979" y="14354"/>
                  </a:lnTo>
                  <a:lnTo>
                    <a:pt x="4184" y="14428"/>
                  </a:lnTo>
                  <a:lnTo>
                    <a:pt x="4407" y="14502"/>
                  </a:lnTo>
                  <a:lnTo>
                    <a:pt x="4649" y="14540"/>
                  </a:lnTo>
                  <a:lnTo>
                    <a:pt x="4909" y="14577"/>
                  </a:lnTo>
                  <a:lnTo>
                    <a:pt x="4909" y="14577"/>
                  </a:lnTo>
                  <a:lnTo>
                    <a:pt x="6954" y="14726"/>
                  </a:lnTo>
                  <a:lnTo>
                    <a:pt x="8274" y="14781"/>
                  </a:lnTo>
                  <a:lnTo>
                    <a:pt x="8943" y="14800"/>
                  </a:lnTo>
                  <a:lnTo>
                    <a:pt x="9631" y="14818"/>
                  </a:lnTo>
                  <a:lnTo>
                    <a:pt x="10301" y="14818"/>
                  </a:lnTo>
                  <a:lnTo>
                    <a:pt x="10951" y="14800"/>
                  </a:lnTo>
                  <a:lnTo>
                    <a:pt x="11565" y="14763"/>
                  </a:lnTo>
                  <a:lnTo>
                    <a:pt x="12123" y="14688"/>
                  </a:lnTo>
                  <a:lnTo>
                    <a:pt x="12606" y="14595"/>
                  </a:lnTo>
                  <a:lnTo>
                    <a:pt x="12829" y="14540"/>
                  </a:lnTo>
                  <a:lnTo>
                    <a:pt x="13015" y="14484"/>
                  </a:lnTo>
                  <a:lnTo>
                    <a:pt x="13182" y="14409"/>
                  </a:lnTo>
                  <a:lnTo>
                    <a:pt x="13331" y="14335"/>
                  </a:lnTo>
                  <a:lnTo>
                    <a:pt x="13461" y="14242"/>
                  </a:lnTo>
                  <a:lnTo>
                    <a:pt x="13554" y="14131"/>
                  </a:lnTo>
                  <a:lnTo>
                    <a:pt x="13554" y="14131"/>
                  </a:lnTo>
                  <a:lnTo>
                    <a:pt x="13629" y="14019"/>
                  </a:lnTo>
                  <a:lnTo>
                    <a:pt x="13684" y="13852"/>
                  </a:lnTo>
                  <a:lnTo>
                    <a:pt x="13740" y="13666"/>
                  </a:lnTo>
                  <a:lnTo>
                    <a:pt x="13796" y="13424"/>
                  </a:lnTo>
                  <a:lnTo>
                    <a:pt x="13907" y="12848"/>
                  </a:lnTo>
                  <a:lnTo>
                    <a:pt x="13982" y="12160"/>
                  </a:lnTo>
                  <a:lnTo>
                    <a:pt x="14056" y="11379"/>
                  </a:lnTo>
                  <a:lnTo>
                    <a:pt x="14131" y="10505"/>
                  </a:lnTo>
                  <a:lnTo>
                    <a:pt x="14242" y="8609"/>
                  </a:lnTo>
                  <a:lnTo>
                    <a:pt x="14242" y="8609"/>
                  </a:lnTo>
                  <a:lnTo>
                    <a:pt x="14279" y="7809"/>
                  </a:lnTo>
                  <a:lnTo>
                    <a:pt x="14279" y="7809"/>
                  </a:lnTo>
                  <a:lnTo>
                    <a:pt x="14391" y="5783"/>
                  </a:lnTo>
                  <a:lnTo>
                    <a:pt x="14447" y="4797"/>
                  </a:lnTo>
                  <a:lnTo>
                    <a:pt x="14521" y="3886"/>
                  </a:lnTo>
                  <a:lnTo>
                    <a:pt x="14595" y="3050"/>
                  </a:lnTo>
                  <a:lnTo>
                    <a:pt x="14688" y="2306"/>
                  </a:lnTo>
                  <a:lnTo>
                    <a:pt x="14800" y="1674"/>
                  </a:lnTo>
                  <a:lnTo>
                    <a:pt x="14856" y="1414"/>
                  </a:lnTo>
                  <a:lnTo>
                    <a:pt x="14930" y="1191"/>
                  </a:lnTo>
                  <a:lnTo>
                    <a:pt x="14930" y="1191"/>
                  </a:lnTo>
                  <a:lnTo>
                    <a:pt x="15023" y="986"/>
                  </a:lnTo>
                  <a:lnTo>
                    <a:pt x="15153" y="800"/>
                  </a:lnTo>
                  <a:lnTo>
                    <a:pt x="15302" y="614"/>
                  </a:lnTo>
                  <a:lnTo>
                    <a:pt x="15488" y="447"/>
                  </a:lnTo>
                  <a:lnTo>
                    <a:pt x="15692" y="317"/>
                  </a:lnTo>
                  <a:lnTo>
                    <a:pt x="15934" y="187"/>
                  </a:lnTo>
                  <a:lnTo>
                    <a:pt x="16176" y="94"/>
                  </a:lnTo>
                  <a:lnTo>
                    <a:pt x="16455" y="19"/>
                  </a:lnTo>
                  <a:lnTo>
                    <a:pt x="16733" y="1"/>
                  </a:lnTo>
                  <a:lnTo>
                    <a:pt x="17012" y="1"/>
                  </a:lnTo>
                  <a:lnTo>
                    <a:pt x="17310" y="38"/>
                  </a:lnTo>
                  <a:lnTo>
                    <a:pt x="17458" y="94"/>
                  </a:lnTo>
                  <a:lnTo>
                    <a:pt x="17607" y="131"/>
                  </a:lnTo>
                  <a:lnTo>
                    <a:pt x="17756" y="205"/>
                  </a:lnTo>
                  <a:lnTo>
                    <a:pt x="17905" y="280"/>
                  </a:lnTo>
                  <a:lnTo>
                    <a:pt x="18053" y="373"/>
                  </a:lnTo>
                  <a:lnTo>
                    <a:pt x="18184" y="484"/>
                  </a:lnTo>
                  <a:lnTo>
                    <a:pt x="18332" y="596"/>
                  </a:lnTo>
                  <a:lnTo>
                    <a:pt x="18462" y="726"/>
                  </a:lnTo>
                  <a:lnTo>
                    <a:pt x="18611" y="875"/>
                  </a:lnTo>
                  <a:lnTo>
                    <a:pt x="18741" y="1042"/>
                  </a:lnTo>
                  <a:lnTo>
                    <a:pt x="18741" y="1042"/>
                  </a:lnTo>
                  <a:lnTo>
                    <a:pt x="18834" y="1191"/>
                  </a:lnTo>
                  <a:lnTo>
                    <a:pt x="18909" y="1377"/>
                  </a:lnTo>
                  <a:lnTo>
                    <a:pt x="18983" y="1600"/>
                  </a:lnTo>
                  <a:lnTo>
                    <a:pt x="19057" y="1841"/>
                  </a:lnTo>
                  <a:lnTo>
                    <a:pt x="19095" y="2120"/>
                  </a:lnTo>
                  <a:lnTo>
                    <a:pt x="19132" y="2436"/>
                  </a:lnTo>
                  <a:lnTo>
                    <a:pt x="19150" y="2752"/>
                  </a:lnTo>
                  <a:lnTo>
                    <a:pt x="19169" y="3106"/>
                  </a:lnTo>
                  <a:lnTo>
                    <a:pt x="19169" y="3886"/>
                  </a:lnTo>
                  <a:lnTo>
                    <a:pt x="19132" y="4723"/>
                  </a:lnTo>
                  <a:lnTo>
                    <a:pt x="19057" y="5634"/>
                  </a:lnTo>
                  <a:lnTo>
                    <a:pt x="18964" y="65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29"/>
            <p:cNvSpPr/>
            <p:nvPr/>
          </p:nvSpPr>
          <p:spPr>
            <a:xfrm>
              <a:off x="5511375" y="4490100"/>
              <a:ext cx="442500" cy="239400"/>
            </a:xfrm>
            <a:custGeom>
              <a:rect b="b" l="l" r="r" t="t"/>
              <a:pathLst>
                <a:path extrusionOk="0" h="9576" w="17700">
                  <a:moveTo>
                    <a:pt x="13349" y="0"/>
                  </a:moveTo>
                  <a:lnTo>
                    <a:pt x="13349" y="205"/>
                  </a:lnTo>
                  <a:lnTo>
                    <a:pt x="13628" y="298"/>
                  </a:lnTo>
                  <a:lnTo>
                    <a:pt x="13944" y="409"/>
                  </a:lnTo>
                  <a:lnTo>
                    <a:pt x="14260" y="539"/>
                  </a:lnTo>
                  <a:lnTo>
                    <a:pt x="14595" y="688"/>
                  </a:lnTo>
                  <a:lnTo>
                    <a:pt x="14892" y="874"/>
                  </a:lnTo>
                  <a:lnTo>
                    <a:pt x="15041" y="986"/>
                  </a:lnTo>
                  <a:lnTo>
                    <a:pt x="15190" y="1097"/>
                  </a:lnTo>
                  <a:lnTo>
                    <a:pt x="15320" y="1227"/>
                  </a:lnTo>
                  <a:lnTo>
                    <a:pt x="15431" y="1339"/>
                  </a:lnTo>
                  <a:lnTo>
                    <a:pt x="15543" y="1488"/>
                  </a:lnTo>
                  <a:lnTo>
                    <a:pt x="15617" y="1636"/>
                  </a:lnTo>
                  <a:lnTo>
                    <a:pt x="15729" y="1878"/>
                  </a:lnTo>
                  <a:lnTo>
                    <a:pt x="15822" y="2176"/>
                  </a:lnTo>
                  <a:lnTo>
                    <a:pt x="15878" y="2492"/>
                  </a:lnTo>
                  <a:lnTo>
                    <a:pt x="15896" y="2826"/>
                  </a:lnTo>
                  <a:lnTo>
                    <a:pt x="15878" y="3198"/>
                  </a:lnTo>
                  <a:lnTo>
                    <a:pt x="15840" y="3570"/>
                  </a:lnTo>
                  <a:lnTo>
                    <a:pt x="15785" y="3960"/>
                  </a:lnTo>
                  <a:lnTo>
                    <a:pt x="15692" y="4351"/>
                  </a:lnTo>
                  <a:lnTo>
                    <a:pt x="15580" y="4741"/>
                  </a:lnTo>
                  <a:lnTo>
                    <a:pt x="15431" y="5132"/>
                  </a:lnTo>
                  <a:lnTo>
                    <a:pt x="15264" y="5503"/>
                  </a:lnTo>
                  <a:lnTo>
                    <a:pt x="15078" y="5875"/>
                  </a:lnTo>
                  <a:lnTo>
                    <a:pt x="14855" y="6229"/>
                  </a:lnTo>
                  <a:lnTo>
                    <a:pt x="14613" y="6545"/>
                  </a:lnTo>
                  <a:lnTo>
                    <a:pt x="14353" y="6842"/>
                  </a:lnTo>
                  <a:lnTo>
                    <a:pt x="14074" y="7102"/>
                  </a:lnTo>
                  <a:lnTo>
                    <a:pt x="13888" y="7233"/>
                  </a:lnTo>
                  <a:lnTo>
                    <a:pt x="13684" y="7344"/>
                  </a:lnTo>
                  <a:lnTo>
                    <a:pt x="13442" y="7456"/>
                  </a:lnTo>
                  <a:lnTo>
                    <a:pt x="13163" y="7549"/>
                  </a:lnTo>
                  <a:lnTo>
                    <a:pt x="12866" y="7642"/>
                  </a:lnTo>
                  <a:lnTo>
                    <a:pt x="12531" y="7716"/>
                  </a:lnTo>
                  <a:lnTo>
                    <a:pt x="12178" y="7772"/>
                  </a:lnTo>
                  <a:lnTo>
                    <a:pt x="11825" y="7827"/>
                  </a:lnTo>
                  <a:lnTo>
                    <a:pt x="11025" y="7920"/>
                  </a:lnTo>
                  <a:lnTo>
                    <a:pt x="10188" y="7976"/>
                  </a:lnTo>
                  <a:lnTo>
                    <a:pt x="9296" y="7995"/>
                  </a:lnTo>
                  <a:lnTo>
                    <a:pt x="8404" y="8013"/>
                  </a:lnTo>
                  <a:lnTo>
                    <a:pt x="7046" y="7995"/>
                  </a:lnTo>
                  <a:lnTo>
                    <a:pt x="5745" y="7958"/>
                  </a:lnTo>
                  <a:lnTo>
                    <a:pt x="3440" y="7865"/>
                  </a:lnTo>
                  <a:lnTo>
                    <a:pt x="2789" y="7865"/>
                  </a:lnTo>
                  <a:lnTo>
                    <a:pt x="2008" y="7883"/>
                  </a:lnTo>
                  <a:lnTo>
                    <a:pt x="1413" y="7920"/>
                  </a:lnTo>
                  <a:lnTo>
                    <a:pt x="948" y="7958"/>
                  </a:lnTo>
                  <a:lnTo>
                    <a:pt x="595" y="7976"/>
                  </a:lnTo>
                  <a:lnTo>
                    <a:pt x="446" y="7958"/>
                  </a:lnTo>
                  <a:lnTo>
                    <a:pt x="298" y="7939"/>
                  </a:lnTo>
                  <a:lnTo>
                    <a:pt x="149" y="7920"/>
                  </a:lnTo>
                  <a:lnTo>
                    <a:pt x="0" y="7865"/>
                  </a:lnTo>
                  <a:lnTo>
                    <a:pt x="130" y="7939"/>
                  </a:lnTo>
                  <a:lnTo>
                    <a:pt x="279" y="8013"/>
                  </a:lnTo>
                  <a:lnTo>
                    <a:pt x="409" y="8088"/>
                  </a:lnTo>
                  <a:lnTo>
                    <a:pt x="576" y="8144"/>
                  </a:lnTo>
                  <a:lnTo>
                    <a:pt x="725" y="8181"/>
                  </a:lnTo>
                  <a:lnTo>
                    <a:pt x="893" y="8218"/>
                  </a:lnTo>
                  <a:lnTo>
                    <a:pt x="1060" y="8255"/>
                  </a:lnTo>
                  <a:lnTo>
                    <a:pt x="1246" y="8255"/>
                  </a:lnTo>
                  <a:lnTo>
                    <a:pt x="1599" y="8274"/>
                  </a:lnTo>
                  <a:lnTo>
                    <a:pt x="2064" y="8329"/>
                  </a:lnTo>
                  <a:lnTo>
                    <a:pt x="3235" y="8478"/>
                  </a:lnTo>
                  <a:lnTo>
                    <a:pt x="6303" y="8924"/>
                  </a:lnTo>
                  <a:lnTo>
                    <a:pt x="8013" y="9166"/>
                  </a:lnTo>
                  <a:lnTo>
                    <a:pt x="9742" y="9371"/>
                  </a:lnTo>
                  <a:lnTo>
                    <a:pt x="10579" y="9445"/>
                  </a:lnTo>
                  <a:lnTo>
                    <a:pt x="11378" y="9519"/>
                  </a:lnTo>
                  <a:lnTo>
                    <a:pt x="12141" y="9557"/>
                  </a:lnTo>
                  <a:lnTo>
                    <a:pt x="12866" y="9575"/>
                  </a:lnTo>
                  <a:lnTo>
                    <a:pt x="13293" y="9557"/>
                  </a:lnTo>
                  <a:lnTo>
                    <a:pt x="13702" y="9538"/>
                  </a:lnTo>
                  <a:lnTo>
                    <a:pt x="14074" y="9501"/>
                  </a:lnTo>
                  <a:lnTo>
                    <a:pt x="14409" y="9445"/>
                  </a:lnTo>
                  <a:lnTo>
                    <a:pt x="14688" y="9389"/>
                  </a:lnTo>
                  <a:lnTo>
                    <a:pt x="14948" y="9296"/>
                  </a:lnTo>
                  <a:lnTo>
                    <a:pt x="15152" y="9185"/>
                  </a:lnTo>
                  <a:lnTo>
                    <a:pt x="15227" y="9129"/>
                  </a:lnTo>
                  <a:lnTo>
                    <a:pt x="15301" y="9055"/>
                  </a:lnTo>
                  <a:lnTo>
                    <a:pt x="15431" y="8887"/>
                  </a:lnTo>
                  <a:lnTo>
                    <a:pt x="15562" y="8627"/>
                  </a:lnTo>
                  <a:lnTo>
                    <a:pt x="15710" y="8329"/>
                  </a:lnTo>
                  <a:lnTo>
                    <a:pt x="15859" y="7958"/>
                  </a:lnTo>
                  <a:lnTo>
                    <a:pt x="16026" y="7530"/>
                  </a:lnTo>
                  <a:lnTo>
                    <a:pt x="16175" y="7065"/>
                  </a:lnTo>
                  <a:lnTo>
                    <a:pt x="16510" y="5987"/>
                  </a:lnTo>
                  <a:lnTo>
                    <a:pt x="16826" y="4778"/>
                  </a:lnTo>
                  <a:lnTo>
                    <a:pt x="17142" y="3458"/>
                  </a:lnTo>
                  <a:lnTo>
                    <a:pt x="17439" y="2083"/>
                  </a:lnTo>
                  <a:lnTo>
                    <a:pt x="17700" y="670"/>
                  </a:lnTo>
                  <a:lnTo>
                    <a:pt x="16770" y="595"/>
                  </a:lnTo>
                  <a:lnTo>
                    <a:pt x="16231" y="539"/>
                  </a:lnTo>
                  <a:lnTo>
                    <a:pt x="15654" y="484"/>
                  </a:lnTo>
                  <a:lnTo>
                    <a:pt x="15060" y="391"/>
                  </a:lnTo>
                  <a:lnTo>
                    <a:pt x="14465" y="279"/>
                  </a:lnTo>
                  <a:lnTo>
                    <a:pt x="13888" y="149"/>
                  </a:lnTo>
                  <a:lnTo>
                    <a:pt x="1334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29"/>
            <p:cNvSpPr/>
            <p:nvPr/>
          </p:nvSpPr>
          <p:spPr>
            <a:xfrm>
              <a:off x="5511375" y="4490100"/>
              <a:ext cx="442500" cy="239400"/>
            </a:xfrm>
            <a:custGeom>
              <a:rect b="b" l="l" r="r" t="t"/>
              <a:pathLst>
                <a:path extrusionOk="0" fill="none" h="9576" w="17700">
                  <a:moveTo>
                    <a:pt x="13349" y="0"/>
                  </a:moveTo>
                  <a:lnTo>
                    <a:pt x="13349" y="0"/>
                  </a:lnTo>
                  <a:lnTo>
                    <a:pt x="13349" y="205"/>
                  </a:lnTo>
                  <a:lnTo>
                    <a:pt x="13349" y="205"/>
                  </a:lnTo>
                  <a:lnTo>
                    <a:pt x="13628" y="298"/>
                  </a:lnTo>
                  <a:lnTo>
                    <a:pt x="13944" y="409"/>
                  </a:lnTo>
                  <a:lnTo>
                    <a:pt x="14260" y="539"/>
                  </a:lnTo>
                  <a:lnTo>
                    <a:pt x="14595" y="688"/>
                  </a:lnTo>
                  <a:lnTo>
                    <a:pt x="14892" y="874"/>
                  </a:lnTo>
                  <a:lnTo>
                    <a:pt x="15041" y="986"/>
                  </a:lnTo>
                  <a:lnTo>
                    <a:pt x="15190" y="1097"/>
                  </a:lnTo>
                  <a:lnTo>
                    <a:pt x="15320" y="1227"/>
                  </a:lnTo>
                  <a:lnTo>
                    <a:pt x="15431" y="1339"/>
                  </a:lnTo>
                  <a:lnTo>
                    <a:pt x="15543" y="1488"/>
                  </a:lnTo>
                  <a:lnTo>
                    <a:pt x="15617" y="1636"/>
                  </a:lnTo>
                  <a:lnTo>
                    <a:pt x="15617" y="1636"/>
                  </a:lnTo>
                  <a:lnTo>
                    <a:pt x="15729" y="1878"/>
                  </a:lnTo>
                  <a:lnTo>
                    <a:pt x="15822" y="2176"/>
                  </a:lnTo>
                  <a:lnTo>
                    <a:pt x="15878" y="2492"/>
                  </a:lnTo>
                  <a:lnTo>
                    <a:pt x="15896" y="2826"/>
                  </a:lnTo>
                  <a:lnTo>
                    <a:pt x="15878" y="3198"/>
                  </a:lnTo>
                  <a:lnTo>
                    <a:pt x="15840" y="3570"/>
                  </a:lnTo>
                  <a:lnTo>
                    <a:pt x="15785" y="3960"/>
                  </a:lnTo>
                  <a:lnTo>
                    <a:pt x="15692" y="4351"/>
                  </a:lnTo>
                  <a:lnTo>
                    <a:pt x="15580" y="4741"/>
                  </a:lnTo>
                  <a:lnTo>
                    <a:pt x="15431" y="5132"/>
                  </a:lnTo>
                  <a:lnTo>
                    <a:pt x="15264" y="5503"/>
                  </a:lnTo>
                  <a:lnTo>
                    <a:pt x="15078" y="5875"/>
                  </a:lnTo>
                  <a:lnTo>
                    <a:pt x="14855" y="6229"/>
                  </a:lnTo>
                  <a:lnTo>
                    <a:pt x="14613" y="6545"/>
                  </a:lnTo>
                  <a:lnTo>
                    <a:pt x="14353" y="6842"/>
                  </a:lnTo>
                  <a:lnTo>
                    <a:pt x="14074" y="7102"/>
                  </a:lnTo>
                  <a:lnTo>
                    <a:pt x="14074" y="7102"/>
                  </a:lnTo>
                  <a:lnTo>
                    <a:pt x="13888" y="7233"/>
                  </a:lnTo>
                  <a:lnTo>
                    <a:pt x="13684" y="7344"/>
                  </a:lnTo>
                  <a:lnTo>
                    <a:pt x="13442" y="7456"/>
                  </a:lnTo>
                  <a:lnTo>
                    <a:pt x="13163" y="7549"/>
                  </a:lnTo>
                  <a:lnTo>
                    <a:pt x="12866" y="7642"/>
                  </a:lnTo>
                  <a:lnTo>
                    <a:pt x="12531" y="7716"/>
                  </a:lnTo>
                  <a:lnTo>
                    <a:pt x="12178" y="7772"/>
                  </a:lnTo>
                  <a:lnTo>
                    <a:pt x="11825" y="7827"/>
                  </a:lnTo>
                  <a:lnTo>
                    <a:pt x="11025" y="7920"/>
                  </a:lnTo>
                  <a:lnTo>
                    <a:pt x="10188" y="7976"/>
                  </a:lnTo>
                  <a:lnTo>
                    <a:pt x="9296" y="7995"/>
                  </a:lnTo>
                  <a:lnTo>
                    <a:pt x="8404" y="8013"/>
                  </a:lnTo>
                  <a:lnTo>
                    <a:pt x="8404" y="8013"/>
                  </a:lnTo>
                  <a:lnTo>
                    <a:pt x="7046" y="7995"/>
                  </a:lnTo>
                  <a:lnTo>
                    <a:pt x="5745" y="7958"/>
                  </a:lnTo>
                  <a:lnTo>
                    <a:pt x="3440" y="7865"/>
                  </a:lnTo>
                  <a:lnTo>
                    <a:pt x="3440" y="7865"/>
                  </a:lnTo>
                  <a:lnTo>
                    <a:pt x="2789" y="7865"/>
                  </a:lnTo>
                  <a:lnTo>
                    <a:pt x="2789" y="7865"/>
                  </a:lnTo>
                  <a:lnTo>
                    <a:pt x="2008" y="7883"/>
                  </a:lnTo>
                  <a:lnTo>
                    <a:pt x="1413" y="7920"/>
                  </a:lnTo>
                  <a:lnTo>
                    <a:pt x="1413" y="7920"/>
                  </a:lnTo>
                  <a:lnTo>
                    <a:pt x="948" y="7958"/>
                  </a:lnTo>
                  <a:lnTo>
                    <a:pt x="595" y="7976"/>
                  </a:lnTo>
                  <a:lnTo>
                    <a:pt x="595" y="7976"/>
                  </a:lnTo>
                  <a:lnTo>
                    <a:pt x="446" y="7958"/>
                  </a:lnTo>
                  <a:lnTo>
                    <a:pt x="298" y="7939"/>
                  </a:lnTo>
                  <a:lnTo>
                    <a:pt x="149" y="7920"/>
                  </a:lnTo>
                  <a:lnTo>
                    <a:pt x="0" y="7865"/>
                  </a:lnTo>
                  <a:lnTo>
                    <a:pt x="0" y="7865"/>
                  </a:lnTo>
                  <a:lnTo>
                    <a:pt x="130" y="7939"/>
                  </a:lnTo>
                  <a:lnTo>
                    <a:pt x="279" y="8013"/>
                  </a:lnTo>
                  <a:lnTo>
                    <a:pt x="409" y="8088"/>
                  </a:lnTo>
                  <a:lnTo>
                    <a:pt x="576" y="8144"/>
                  </a:lnTo>
                  <a:lnTo>
                    <a:pt x="725" y="8181"/>
                  </a:lnTo>
                  <a:lnTo>
                    <a:pt x="893" y="8218"/>
                  </a:lnTo>
                  <a:lnTo>
                    <a:pt x="1060" y="8255"/>
                  </a:lnTo>
                  <a:lnTo>
                    <a:pt x="1246" y="8255"/>
                  </a:lnTo>
                  <a:lnTo>
                    <a:pt x="1246" y="8255"/>
                  </a:lnTo>
                  <a:lnTo>
                    <a:pt x="1599" y="8274"/>
                  </a:lnTo>
                  <a:lnTo>
                    <a:pt x="2064" y="8329"/>
                  </a:lnTo>
                  <a:lnTo>
                    <a:pt x="3235" y="8478"/>
                  </a:lnTo>
                  <a:lnTo>
                    <a:pt x="6303" y="8924"/>
                  </a:lnTo>
                  <a:lnTo>
                    <a:pt x="8013" y="9166"/>
                  </a:lnTo>
                  <a:lnTo>
                    <a:pt x="9742" y="9371"/>
                  </a:lnTo>
                  <a:lnTo>
                    <a:pt x="10579" y="9445"/>
                  </a:lnTo>
                  <a:lnTo>
                    <a:pt x="11378" y="9519"/>
                  </a:lnTo>
                  <a:lnTo>
                    <a:pt x="12141" y="9557"/>
                  </a:lnTo>
                  <a:lnTo>
                    <a:pt x="12866" y="9575"/>
                  </a:lnTo>
                  <a:lnTo>
                    <a:pt x="12866" y="9575"/>
                  </a:lnTo>
                  <a:lnTo>
                    <a:pt x="13293" y="9557"/>
                  </a:lnTo>
                  <a:lnTo>
                    <a:pt x="13702" y="9538"/>
                  </a:lnTo>
                  <a:lnTo>
                    <a:pt x="14074" y="9501"/>
                  </a:lnTo>
                  <a:lnTo>
                    <a:pt x="14409" y="9445"/>
                  </a:lnTo>
                  <a:lnTo>
                    <a:pt x="14688" y="9389"/>
                  </a:lnTo>
                  <a:lnTo>
                    <a:pt x="14948" y="9296"/>
                  </a:lnTo>
                  <a:lnTo>
                    <a:pt x="15152" y="9185"/>
                  </a:lnTo>
                  <a:lnTo>
                    <a:pt x="15227" y="9129"/>
                  </a:lnTo>
                  <a:lnTo>
                    <a:pt x="15301" y="9055"/>
                  </a:lnTo>
                  <a:lnTo>
                    <a:pt x="15301" y="9055"/>
                  </a:lnTo>
                  <a:lnTo>
                    <a:pt x="15431" y="8887"/>
                  </a:lnTo>
                  <a:lnTo>
                    <a:pt x="15562" y="8627"/>
                  </a:lnTo>
                  <a:lnTo>
                    <a:pt x="15710" y="8329"/>
                  </a:lnTo>
                  <a:lnTo>
                    <a:pt x="15859" y="7958"/>
                  </a:lnTo>
                  <a:lnTo>
                    <a:pt x="16026" y="7530"/>
                  </a:lnTo>
                  <a:lnTo>
                    <a:pt x="16175" y="7065"/>
                  </a:lnTo>
                  <a:lnTo>
                    <a:pt x="16510" y="5987"/>
                  </a:lnTo>
                  <a:lnTo>
                    <a:pt x="16826" y="4778"/>
                  </a:lnTo>
                  <a:lnTo>
                    <a:pt x="17142" y="3458"/>
                  </a:lnTo>
                  <a:lnTo>
                    <a:pt x="17439" y="2083"/>
                  </a:lnTo>
                  <a:lnTo>
                    <a:pt x="17700" y="670"/>
                  </a:lnTo>
                  <a:lnTo>
                    <a:pt x="17700" y="670"/>
                  </a:lnTo>
                  <a:lnTo>
                    <a:pt x="16770" y="595"/>
                  </a:lnTo>
                  <a:lnTo>
                    <a:pt x="16231" y="539"/>
                  </a:lnTo>
                  <a:lnTo>
                    <a:pt x="15654" y="484"/>
                  </a:lnTo>
                  <a:lnTo>
                    <a:pt x="15060" y="391"/>
                  </a:lnTo>
                  <a:lnTo>
                    <a:pt x="14465" y="279"/>
                  </a:lnTo>
                  <a:lnTo>
                    <a:pt x="13888" y="149"/>
                  </a:lnTo>
                  <a:lnTo>
                    <a:pt x="133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29"/>
            <p:cNvSpPr/>
            <p:nvPr/>
          </p:nvSpPr>
          <p:spPr>
            <a:xfrm>
              <a:off x="5827425" y="4253050"/>
              <a:ext cx="160375" cy="254275"/>
            </a:xfrm>
            <a:custGeom>
              <a:rect b="b" l="l" r="r" t="t"/>
              <a:pathLst>
                <a:path extrusionOk="0" h="10171" w="6415">
                  <a:moveTo>
                    <a:pt x="3366" y="0"/>
                  </a:moveTo>
                  <a:lnTo>
                    <a:pt x="3124" y="19"/>
                  </a:lnTo>
                  <a:lnTo>
                    <a:pt x="2864" y="56"/>
                  </a:lnTo>
                  <a:lnTo>
                    <a:pt x="2622" y="112"/>
                  </a:lnTo>
                  <a:lnTo>
                    <a:pt x="2380" y="186"/>
                  </a:lnTo>
                  <a:lnTo>
                    <a:pt x="2139" y="298"/>
                  </a:lnTo>
                  <a:lnTo>
                    <a:pt x="1916" y="409"/>
                  </a:lnTo>
                  <a:lnTo>
                    <a:pt x="1785" y="502"/>
                  </a:lnTo>
                  <a:lnTo>
                    <a:pt x="1655" y="614"/>
                  </a:lnTo>
                  <a:lnTo>
                    <a:pt x="1525" y="725"/>
                  </a:lnTo>
                  <a:lnTo>
                    <a:pt x="1414" y="874"/>
                  </a:lnTo>
                  <a:lnTo>
                    <a:pt x="1302" y="1023"/>
                  </a:lnTo>
                  <a:lnTo>
                    <a:pt x="1209" y="1190"/>
                  </a:lnTo>
                  <a:lnTo>
                    <a:pt x="1023" y="1562"/>
                  </a:lnTo>
                  <a:lnTo>
                    <a:pt x="874" y="1971"/>
                  </a:lnTo>
                  <a:lnTo>
                    <a:pt x="763" y="2399"/>
                  </a:lnTo>
                  <a:lnTo>
                    <a:pt x="651" y="2826"/>
                  </a:lnTo>
                  <a:lnTo>
                    <a:pt x="577" y="3273"/>
                  </a:lnTo>
                  <a:lnTo>
                    <a:pt x="521" y="3700"/>
                  </a:lnTo>
                  <a:lnTo>
                    <a:pt x="465" y="4109"/>
                  </a:lnTo>
                  <a:lnTo>
                    <a:pt x="410" y="4834"/>
                  </a:lnTo>
                  <a:lnTo>
                    <a:pt x="391" y="5336"/>
                  </a:lnTo>
                  <a:lnTo>
                    <a:pt x="391" y="5559"/>
                  </a:lnTo>
                  <a:lnTo>
                    <a:pt x="335" y="6191"/>
                  </a:lnTo>
                  <a:lnTo>
                    <a:pt x="261" y="6991"/>
                  </a:lnTo>
                  <a:lnTo>
                    <a:pt x="94" y="8478"/>
                  </a:lnTo>
                  <a:lnTo>
                    <a:pt x="1" y="9185"/>
                  </a:lnTo>
                  <a:lnTo>
                    <a:pt x="354" y="9352"/>
                  </a:lnTo>
                  <a:lnTo>
                    <a:pt x="763" y="9501"/>
                  </a:lnTo>
                  <a:lnTo>
                    <a:pt x="1190" y="9612"/>
                  </a:lnTo>
                  <a:lnTo>
                    <a:pt x="1655" y="9724"/>
                  </a:lnTo>
                  <a:lnTo>
                    <a:pt x="2139" y="9836"/>
                  </a:lnTo>
                  <a:lnTo>
                    <a:pt x="2622" y="9910"/>
                  </a:lnTo>
                  <a:lnTo>
                    <a:pt x="3105" y="9966"/>
                  </a:lnTo>
                  <a:lnTo>
                    <a:pt x="3570" y="10021"/>
                  </a:lnTo>
                  <a:lnTo>
                    <a:pt x="4425" y="10096"/>
                  </a:lnTo>
                  <a:lnTo>
                    <a:pt x="5132" y="10152"/>
                  </a:lnTo>
                  <a:lnTo>
                    <a:pt x="5783" y="10170"/>
                  </a:lnTo>
                  <a:lnTo>
                    <a:pt x="5931" y="9185"/>
                  </a:lnTo>
                  <a:lnTo>
                    <a:pt x="6080" y="8125"/>
                  </a:lnTo>
                  <a:lnTo>
                    <a:pt x="6210" y="6842"/>
                  </a:lnTo>
                  <a:lnTo>
                    <a:pt x="6340" y="5485"/>
                  </a:lnTo>
                  <a:lnTo>
                    <a:pt x="6378" y="4797"/>
                  </a:lnTo>
                  <a:lnTo>
                    <a:pt x="6396" y="4146"/>
                  </a:lnTo>
                  <a:lnTo>
                    <a:pt x="6415" y="3533"/>
                  </a:lnTo>
                  <a:lnTo>
                    <a:pt x="6396" y="2956"/>
                  </a:lnTo>
                  <a:lnTo>
                    <a:pt x="6340" y="2455"/>
                  </a:lnTo>
                  <a:lnTo>
                    <a:pt x="6303" y="2250"/>
                  </a:lnTo>
                  <a:lnTo>
                    <a:pt x="6266" y="2045"/>
                  </a:lnTo>
                  <a:lnTo>
                    <a:pt x="6192" y="1822"/>
                  </a:lnTo>
                  <a:lnTo>
                    <a:pt x="6117" y="1618"/>
                  </a:lnTo>
                  <a:lnTo>
                    <a:pt x="6024" y="1413"/>
                  </a:lnTo>
                  <a:lnTo>
                    <a:pt x="5913" y="1227"/>
                  </a:lnTo>
                  <a:lnTo>
                    <a:pt x="5801" y="1060"/>
                  </a:lnTo>
                  <a:lnTo>
                    <a:pt x="5653" y="911"/>
                  </a:lnTo>
                  <a:lnTo>
                    <a:pt x="5522" y="763"/>
                  </a:lnTo>
                  <a:lnTo>
                    <a:pt x="5355" y="632"/>
                  </a:lnTo>
                  <a:lnTo>
                    <a:pt x="5206" y="502"/>
                  </a:lnTo>
                  <a:lnTo>
                    <a:pt x="5039" y="409"/>
                  </a:lnTo>
                  <a:lnTo>
                    <a:pt x="4853" y="298"/>
                  </a:lnTo>
                  <a:lnTo>
                    <a:pt x="4667" y="223"/>
                  </a:lnTo>
                  <a:lnTo>
                    <a:pt x="4481" y="149"/>
                  </a:lnTo>
                  <a:lnTo>
                    <a:pt x="4277" y="93"/>
                  </a:lnTo>
                  <a:lnTo>
                    <a:pt x="4091" y="56"/>
                  </a:lnTo>
                  <a:lnTo>
                    <a:pt x="3886" y="19"/>
                  </a:lnTo>
                  <a:lnTo>
                    <a:pt x="36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29"/>
            <p:cNvSpPr/>
            <p:nvPr/>
          </p:nvSpPr>
          <p:spPr>
            <a:xfrm>
              <a:off x="5827425" y="4253050"/>
              <a:ext cx="160375" cy="254275"/>
            </a:xfrm>
            <a:custGeom>
              <a:rect b="b" l="l" r="r" t="t"/>
              <a:pathLst>
                <a:path extrusionOk="0" fill="none" h="10171" w="6415">
                  <a:moveTo>
                    <a:pt x="5783" y="10170"/>
                  </a:moveTo>
                  <a:lnTo>
                    <a:pt x="5783" y="10170"/>
                  </a:lnTo>
                  <a:lnTo>
                    <a:pt x="5132" y="10152"/>
                  </a:lnTo>
                  <a:lnTo>
                    <a:pt x="4425" y="10096"/>
                  </a:lnTo>
                  <a:lnTo>
                    <a:pt x="3570" y="10021"/>
                  </a:lnTo>
                  <a:lnTo>
                    <a:pt x="3105" y="9966"/>
                  </a:lnTo>
                  <a:lnTo>
                    <a:pt x="2622" y="9910"/>
                  </a:lnTo>
                  <a:lnTo>
                    <a:pt x="2139" y="9836"/>
                  </a:lnTo>
                  <a:lnTo>
                    <a:pt x="1655" y="9724"/>
                  </a:lnTo>
                  <a:lnTo>
                    <a:pt x="1190" y="9612"/>
                  </a:lnTo>
                  <a:lnTo>
                    <a:pt x="763" y="9501"/>
                  </a:lnTo>
                  <a:lnTo>
                    <a:pt x="354" y="9352"/>
                  </a:lnTo>
                  <a:lnTo>
                    <a:pt x="1" y="9185"/>
                  </a:lnTo>
                  <a:lnTo>
                    <a:pt x="1" y="9185"/>
                  </a:lnTo>
                  <a:lnTo>
                    <a:pt x="94" y="8478"/>
                  </a:lnTo>
                  <a:lnTo>
                    <a:pt x="261" y="6991"/>
                  </a:lnTo>
                  <a:lnTo>
                    <a:pt x="261" y="6991"/>
                  </a:lnTo>
                  <a:lnTo>
                    <a:pt x="335" y="6191"/>
                  </a:lnTo>
                  <a:lnTo>
                    <a:pt x="391" y="5559"/>
                  </a:lnTo>
                  <a:lnTo>
                    <a:pt x="391" y="5559"/>
                  </a:lnTo>
                  <a:lnTo>
                    <a:pt x="391" y="5336"/>
                  </a:lnTo>
                  <a:lnTo>
                    <a:pt x="410" y="4834"/>
                  </a:lnTo>
                  <a:lnTo>
                    <a:pt x="465" y="4109"/>
                  </a:lnTo>
                  <a:lnTo>
                    <a:pt x="521" y="3700"/>
                  </a:lnTo>
                  <a:lnTo>
                    <a:pt x="577" y="3273"/>
                  </a:lnTo>
                  <a:lnTo>
                    <a:pt x="651" y="2826"/>
                  </a:lnTo>
                  <a:lnTo>
                    <a:pt x="763" y="2399"/>
                  </a:lnTo>
                  <a:lnTo>
                    <a:pt x="874" y="1971"/>
                  </a:lnTo>
                  <a:lnTo>
                    <a:pt x="1023" y="1562"/>
                  </a:lnTo>
                  <a:lnTo>
                    <a:pt x="1209" y="1190"/>
                  </a:lnTo>
                  <a:lnTo>
                    <a:pt x="1302" y="1023"/>
                  </a:lnTo>
                  <a:lnTo>
                    <a:pt x="1414" y="874"/>
                  </a:lnTo>
                  <a:lnTo>
                    <a:pt x="1525" y="725"/>
                  </a:lnTo>
                  <a:lnTo>
                    <a:pt x="1655" y="614"/>
                  </a:lnTo>
                  <a:lnTo>
                    <a:pt x="1785" y="502"/>
                  </a:lnTo>
                  <a:lnTo>
                    <a:pt x="1916" y="409"/>
                  </a:lnTo>
                  <a:lnTo>
                    <a:pt x="1916" y="409"/>
                  </a:lnTo>
                  <a:lnTo>
                    <a:pt x="2139" y="298"/>
                  </a:lnTo>
                  <a:lnTo>
                    <a:pt x="2380" y="186"/>
                  </a:lnTo>
                  <a:lnTo>
                    <a:pt x="2622" y="112"/>
                  </a:lnTo>
                  <a:lnTo>
                    <a:pt x="2864" y="56"/>
                  </a:lnTo>
                  <a:lnTo>
                    <a:pt x="3124" y="19"/>
                  </a:lnTo>
                  <a:lnTo>
                    <a:pt x="3366" y="0"/>
                  </a:lnTo>
                  <a:lnTo>
                    <a:pt x="3626" y="0"/>
                  </a:lnTo>
                  <a:lnTo>
                    <a:pt x="3886" y="19"/>
                  </a:lnTo>
                  <a:lnTo>
                    <a:pt x="3886" y="19"/>
                  </a:lnTo>
                  <a:lnTo>
                    <a:pt x="3886" y="19"/>
                  </a:lnTo>
                  <a:lnTo>
                    <a:pt x="4091" y="56"/>
                  </a:lnTo>
                  <a:lnTo>
                    <a:pt x="4277" y="93"/>
                  </a:lnTo>
                  <a:lnTo>
                    <a:pt x="4481" y="149"/>
                  </a:lnTo>
                  <a:lnTo>
                    <a:pt x="4667" y="223"/>
                  </a:lnTo>
                  <a:lnTo>
                    <a:pt x="4853" y="298"/>
                  </a:lnTo>
                  <a:lnTo>
                    <a:pt x="5039" y="409"/>
                  </a:lnTo>
                  <a:lnTo>
                    <a:pt x="5206" y="502"/>
                  </a:lnTo>
                  <a:lnTo>
                    <a:pt x="5355" y="632"/>
                  </a:lnTo>
                  <a:lnTo>
                    <a:pt x="5522" y="763"/>
                  </a:lnTo>
                  <a:lnTo>
                    <a:pt x="5653" y="911"/>
                  </a:lnTo>
                  <a:lnTo>
                    <a:pt x="5801" y="1060"/>
                  </a:lnTo>
                  <a:lnTo>
                    <a:pt x="5913" y="1227"/>
                  </a:lnTo>
                  <a:lnTo>
                    <a:pt x="6024" y="1413"/>
                  </a:lnTo>
                  <a:lnTo>
                    <a:pt x="6117" y="1618"/>
                  </a:lnTo>
                  <a:lnTo>
                    <a:pt x="6192" y="1822"/>
                  </a:lnTo>
                  <a:lnTo>
                    <a:pt x="6266" y="2045"/>
                  </a:lnTo>
                  <a:lnTo>
                    <a:pt x="6266" y="2045"/>
                  </a:lnTo>
                  <a:lnTo>
                    <a:pt x="6303" y="2250"/>
                  </a:lnTo>
                  <a:lnTo>
                    <a:pt x="6340" y="2455"/>
                  </a:lnTo>
                  <a:lnTo>
                    <a:pt x="6396" y="2956"/>
                  </a:lnTo>
                  <a:lnTo>
                    <a:pt x="6415" y="3533"/>
                  </a:lnTo>
                  <a:lnTo>
                    <a:pt x="6396" y="4146"/>
                  </a:lnTo>
                  <a:lnTo>
                    <a:pt x="6378" y="4797"/>
                  </a:lnTo>
                  <a:lnTo>
                    <a:pt x="6340" y="5485"/>
                  </a:lnTo>
                  <a:lnTo>
                    <a:pt x="6210" y="6842"/>
                  </a:lnTo>
                  <a:lnTo>
                    <a:pt x="6080" y="8125"/>
                  </a:lnTo>
                  <a:lnTo>
                    <a:pt x="5931" y="9185"/>
                  </a:lnTo>
                  <a:lnTo>
                    <a:pt x="5783" y="101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29"/>
            <p:cNvSpPr/>
            <p:nvPr/>
          </p:nvSpPr>
          <p:spPr>
            <a:xfrm>
              <a:off x="5827425" y="4253500"/>
              <a:ext cx="160375" cy="253825"/>
            </a:xfrm>
            <a:custGeom>
              <a:rect b="b" l="l" r="r" t="t"/>
              <a:pathLst>
                <a:path extrusionOk="0" h="10153" w="6415">
                  <a:moveTo>
                    <a:pt x="3886" y="1"/>
                  </a:moveTo>
                  <a:lnTo>
                    <a:pt x="3979" y="75"/>
                  </a:lnTo>
                  <a:lnTo>
                    <a:pt x="4221" y="317"/>
                  </a:lnTo>
                  <a:lnTo>
                    <a:pt x="4370" y="484"/>
                  </a:lnTo>
                  <a:lnTo>
                    <a:pt x="4556" y="689"/>
                  </a:lnTo>
                  <a:lnTo>
                    <a:pt x="4723" y="949"/>
                  </a:lnTo>
                  <a:lnTo>
                    <a:pt x="4890" y="1247"/>
                  </a:lnTo>
                  <a:lnTo>
                    <a:pt x="5058" y="1600"/>
                  </a:lnTo>
                  <a:lnTo>
                    <a:pt x="5206" y="1972"/>
                  </a:lnTo>
                  <a:lnTo>
                    <a:pt x="5318" y="2399"/>
                  </a:lnTo>
                  <a:lnTo>
                    <a:pt x="5355" y="2641"/>
                  </a:lnTo>
                  <a:lnTo>
                    <a:pt x="5392" y="2883"/>
                  </a:lnTo>
                  <a:lnTo>
                    <a:pt x="5429" y="3143"/>
                  </a:lnTo>
                  <a:lnTo>
                    <a:pt x="5429" y="3403"/>
                  </a:lnTo>
                  <a:lnTo>
                    <a:pt x="5429" y="3682"/>
                  </a:lnTo>
                  <a:lnTo>
                    <a:pt x="5429" y="3980"/>
                  </a:lnTo>
                  <a:lnTo>
                    <a:pt x="5392" y="4277"/>
                  </a:lnTo>
                  <a:lnTo>
                    <a:pt x="5355" y="4593"/>
                  </a:lnTo>
                  <a:lnTo>
                    <a:pt x="5281" y="4909"/>
                  </a:lnTo>
                  <a:lnTo>
                    <a:pt x="5206" y="5244"/>
                  </a:lnTo>
                  <a:lnTo>
                    <a:pt x="5113" y="5597"/>
                  </a:lnTo>
                  <a:lnTo>
                    <a:pt x="5002" y="5932"/>
                  </a:lnTo>
                  <a:lnTo>
                    <a:pt x="4853" y="6248"/>
                  </a:lnTo>
                  <a:lnTo>
                    <a:pt x="4704" y="6527"/>
                  </a:lnTo>
                  <a:lnTo>
                    <a:pt x="4556" y="6787"/>
                  </a:lnTo>
                  <a:lnTo>
                    <a:pt x="4370" y="7047"/>
                  </a:lnTo>
                  <a:lnTo>
                    <a:pt x="4184" y="7270"/>
                  </a:lnTo>
                  <a:lnTo>
                    <a:pt x="3998" y="7456"/>
                  </a:lnTo>
                  <a:lnTo>
                    <a:pt x="3793" y="7642"/>
                  </a:lnTo>
                  <a:lnTo>
                    <a:pt x="3589" y="7791"/>
                  </a:lnTo>
                  <a:lnTo>
                    <a:pt x="3366" y="7921"/>
                  </a:lnTo>
                  <a:lnTo>
                    <a:pt x="3143" y="8033"/>
                  </a:lnTo>
                  <a:lnTo>
                    <a:pt x="2920" y="8126"/>
                  </a:lnTo>
                  <a:lnTo>
                    <a:pt x="2696" y="8181"/>
                  </a:lnTo>
                  <a:lnTo>
                    <a:pt x="2455" y="8219"/>
                  </a:lnTo>
                  <a:lnTo>
                    <a:pt x="2232" y="8237"/>
                  </a:lnTo>
                  <a:lnTo>
                    <a:pt x="1953" y="8219"/>
                  </a:lnTo>
                  <a:lnTo>
                    <a:pt x="1674" y="8163"/>
                  </a:lnTo>
                  <a:lnTo>
                    <a:pt x="1414" y="8051"/>
                  </a:lnTo>
                  <a:lnTo>
                    <a:pt x="1153" y="7921"/>
                  </a:lnTo>
                  <a:lnTo>
                    <a:pt x="912" y="7754"/>
                  </a:lnTo>
                  <a:lnTo>
                    <a:pt x="670" y="7531"/>
                  </a:lnTo>
                  <a:lnTo>
                    <a:pt x="465" y="7270"/>
                  </a:lnTo>
                  <a:lnTo>
                    <a:pt x="261" y="6973"/>
                  </a:lnTo>
                  <a:lnTo>
                    <a:pt x="187" y="7717"/>
                  </a:lnTo>
                  <a:lnTo>
                    <a:pt x="1" y="9167"/>
                  </a:lnTo>
                  <a:lnTo>
                    <a:pt x="354" y="9334"/>
                  </a:lnTo>
                  <a:lnTo>
                    <a:pt x="763" y="9483"/>
                  </a:lnTo>
                  <a:lnTo>
                    <a:pt x="1190" y="9594"/>
                  </a:lnTo>
                  <a:lnTo>
                    <a:pt x="1655" y="9706"/>
                  </a:lnTo>
                  <a:lnTo>
                    <a:pt x="2139" y="9818"/>
                  </a:lnTo>
                  <a:lnTo>
                    <a:pt x="2622" y="9892"/>
                  </a:lnTo>
                  <a:lnTo>
                    <a:pt x="3105" y="9948"/>
                  </a:lnTo>
                  <a:lnTo>
                    <a:pt x="3570" y="10003"/>
                  </a:lnTo>
                  <a:lnTo>
                    <a:pt x="4425" y="10078"/>
                  </a:lnTo>
                  <a:lnTo>
                    <a:pt x="5132" y="10134"/>
                  </a:lnTo>
                  <a:lnTo>
                    <a:pt x="5783" y="10152"/>
                  </a:lnTo>
                  <a:lnTo>
                    <a:pt x="5894" y="9501"/>
                  </a:lnTo>
                  <a:lnTo>
                    <a:pt x="5987" y="8776"/>
                  </a:lnTo>
                  <a:lnTo>
                    <a:pt x="6099" y="7884"/>
                  </a:lnTo>
                  <a:lnTo>
                    <a:pt x="6210" y="6861"/>
                  </a:lnTo>
                  <a:lnTo>
                    <a:pt x="6322" y="5783"/>
                  </a:lnTo>
                  <a:lnTo>
                    <a:pt x="6378" y="4686"/>
                  </a:lnTo>
                  <a:lnTo>
                    <a:pt x="6396" y="4166"/>
                  </a:lnTo>
                  <a:lnTo>
                    <a:pt x="6415" y="3664"/>
                  </a:lnTo>
                  <a:lnTo>
                    <a:pt x="6396" y="3199"/>
                  </a:lnTo>
                  <a:lnTo>
                    <a:pt x="6378" y="2753"/>
                  </a:lnTo>
                  <a:lnTo>
                    <a:pt x="6340" y="2362"/>
                  </a:lnTo>
                  <a:lnTo>
                    <a:pt x="6266" y="2027"/>
                  </a:lnTo>
                  <a:lnTo>
                    <a:pt x="6192" y="1804"/>
                  </a:lnTo>
                  <a:lnTo>
                    <a:pt x="6117" y="1600"/>
                  </a:lnTo>
                  <a:lnTo>
                    <a:pt x="6024" y="1395"/>
                  </a:lnTo>
                  <a:lnTo>
                    <a:pt x="5913" y="1209"/>
                  </a:lnTo>
                  <a:lnTo>
                    <a:pt x="5801" y="1042"/>
                  </a:lnTo>
                  <a:lnTo>
                    <a:pt x="5653" y="893"/>
                  </a:lnTo>
                  <a:lnTo>
                    <a:pt x="5522" y="745"/>
                  </a:lnTo>
                  <a:lnTo>
                    <a:pt x="5355" y="614"/>
                  </a:lnTo>
                  <a:lnTo>
                    <a:pt x="5206" y="484"/>
                  </a:lnTo>
                  <a:lnTo>
                    <a:pt x="5039" y="391"/>
                  </a:lnTo>
                  <a:lnTo>
                    <a:pt x="4853" y="280"/>
                  </a:lnTo>
                  <a:lnTo>
                    <a:pt x="4667" y="205"/>
                  </a:lnTo>
                  <a:lnTo>
                    <a:pt x="4481" y="131"/>
                  </a:lnTo>
                  <a:lnTo>
                    <a:pt x="4277" y="75"/>
                  </a:lnTo>
                  <a:lnTo>
                    <a:pt x="4091" y="38"/>
                  </a:lnTo>
                  <a:lnTo>
                    <a:pt x="388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29"/>
            <p:cNvSpPr/>
            <p:nvPr/>
          </p:nvSpPr>
          <p:spPr>
            <a:xfrm>
              <a:off x="5827425" y="4253500"/>
              <a:ext cx="160375" cy="253825"/>
            </a:xfrm>
            <a:custGeom>
              <a:rect b="b" l="l" r="r" t="t"/>
              <a:pathLst>
                <a:path extrusionOk="0" fill="none" h="10153" w="6415">
                  <a:moveTo>
                    <a:pt x="3886" y="1"/>
                  </a:moveTo>
                  <a:lnTo>
                    <a:pt x="3886" y="1"/>
                  </a:lnTo>
                  <a:lnTo>
                    <a:pt x="3886" y="1"/>
                  </a:lnTo>
                  <a:lnTo>
                    <a:pt x="3979" y="75"/>
                  </a:lnTo>
                  <a:lnTo>
                    <a:pt x="4221" y="317"/>
                  </a:lnTo>
                  <a:lnTo>
                    <a:pt x="4370" y="484"/>
                  </a:lnTo>
                  <a:lnTo>
                    <a:pt x="4556" y="689"/>
                  </a:lnTo>
                  <a:lnTo>
                    <a:pt x="4723" y="949"/>
                  </a:lnTo>
                  <a:lnTo>
                    <a:pt x="4890" y="1247"/>
                  </a:lnTo>
                  <a:lnTo>
                    <a:pt x="5058" y="1600"/>
                  </a:lnTo>
                  <a:lnTo>
                    <a:pt x="5206" y="1972"/>
                  </a:lnTo>
                  <a:lnTo>
                    <a:pt x="5318" y="2399"/>
                  </a:lnTo>
                  <a:lnTo>
                    <a:pt x="5355" y="2641"/>
                  </a:lnTo>
                  <a:lnTo>
                    <a:pt x="5392" y="2883"/>
                  </a:lnTo>
                  <a:lnTo>
                    <a:pt x="5429" y="3143"/>
                  </a:lnTo>
                  <a:lnTo>
                    <a:pt x="5429" y="3403"/>
                  </a:lnTo>
                  <a:lnTo>
                    <a:pt x="5429" y="3682"/>
                  </a:lnTo>
                  <a:lnTo>
                    <a:pt x="5429" y="3980"/>
                  </a:lnTo>
                  <a:lnTo>
                    <a:pt x="5392" y="4277"/>
                  </a:lnTo>
                  <a:lnTo>
                    <a:pt x="5355" y="4593"/>
                  </a:lnTo>
                  <a:lnTo>
                    <a:pt x="5281" y="4909"/>
                  </a:lnTo>
                  <a:lnTo>
                    <a:pt x="5206" y="5244"/>
                  </a:lnTo>
                  <a:lnTo>
                    <a:pt x="5206" y="5244"/>
                  </a:lnTo>
                  <a:lnTo>
                    <a:pt x="5113" y="5597"/>
                  </a:lnTo>
                  <a:lnTo>
                    <a:pt x="5002" y="5932"/>
                  </a:lnTo>
                  <a:lnTo>
                    <a:pt x="4853" y="6248"/>
                  </a:lnTo>
                  <a:lnTo>
                    <a:pt x="4704" y="6527"/>
                  </a:lnTo>
                  <a:lnTo>
                    <a:pt x="4556" y="6787"/>
                  </a:lnTo>
                  <a:lnTo>
                    <a:pt x="4370" y="7047"/>
                  </a:lnTo>
                  <a:lnTo>
                    <a:pt x="4184" y="7270"/>
                  </a:lnTo>
                  <a:lnTo>
                    <a:pt x="3998" y="7456"/>
                  </a:lnTo>
                  <a:lnTo>
                    <a:pt x="3793" y="7642"/>
                  </a:lnTo>
                  <a:lnTo>
                    <a:pt x="3589" y="7791"/>
                  </a:lnTo>
                  <a:lnTo>
                    <a:pt x="3366" y="7921"/>
                  </a:lnTo>
                  <a:lnTo>
                    <a:pt x="3143" y="8033"/>
                  </a:lnTo>
                  <a:lnTo>
                    <a:pt x="2920" y="8126"/>
                  </a:lnTo>
                  <a:lnTo>
                    <a:pt x="2696" y="8181"/>
                  </a:lnTo>
                  <a:lnTo>
                    <a:pt x="2455" y="8219"/>
                  </a:lnTo>
                  <a:lnTo>
                    <a:pt x="2232" y="8237"/>
                  </a:lnTo>
                  <a:lnTo>
                    <a:pt x="2232" y="8237"/>
                  </a:lnTo>
                  <a:lnTo>
                    <a:pt x="1953" y="8219"/>
                  </a:lnTo>
                  <a:lnTo>
                    <a:pt x="1674" y="8163"/>
                  </a:lnTo>
                  <a:lnTo>
                    <a:pt x="1414" y="8051"/>
                  </a:lnTo>
                  <a:lnTo>
                    <a:pt x="1153" y="7921"/>
                  </a:lnTo>
                  <a:lnTo>
                    <a:pt x="912" y="7754"/>
                  </a:lnTo>
                  <a:lnTo>
                    <a:pt x="670" y="7531"/>
                  </a:lnTo>
                  <a:lnTo>
                    <a:pt x="465" y="7270"/>
                  </a:lnTo>
                  <a:lnTo>
                    <a:pt x="261" y="6973"/>
                  </a:lnTo>
                  <a:lnTo>
                    <a:pt x="261" y="6973"/>
                  </a:lnTo>
                  <a:lnTo>
                    <a:pt x="261" y="6973"/>
                  </a:lnTo>
                  <a:lnTo>
                    <a:pt x="187" y="7717"/>
                  </a:lnTo>
                  <a:lnTo>
                    <a:pt x="187" y="7717"/>
                  </a:lnTo>
                  <a:lnTo>
                    <a:pt x="1" y="9167"/>
                  </a:lnTo>
                  <a:lnTo>
                    <a:pt x="1" y="9167"/>
                  </a:lnTo>
                  <a:lnTo>
                    <a:pt x="354" y="9334"/>
                  </a:lnTo>
                  <a:lnTo>
                    <a:pt x="763" y="9483"/>
                  </a:lnTo>
                  <a:lnTo>
                    <a:pt x="1190" y="9594"/>
                  </a:lnTo>
                  <a:lnTo>
                    <a:pt x="1655" y="9706"/>
                  </a:lnTo>
                  <a:lnTo>
                    <a:pt x="2139" y="9818"/>
                  </a:lnTo>
                  <a:lnTo>
                    <a:pt x="2622" y="9892"/>
                  </a:lnTo>
                  <a:lnTo>
                    <a:pt x="3105" y="9948"/>
                  </a:lnTo>
                  <a:lnTo>
                    <a:pt x="3570" y="10003"/>
                  </a:lnTo>
                  <a:lnTo>
                    <a:pt x="4425" y="10078"/>
                  </a:lnTo>
                  <a:lnTo>
                    <a:pt x="5132" y="10134"/>
                  </a:lnTo>
                  <a:lnTo>
                    <a:pt x="5783" y="10152"/>
                  </a:lnTo>
                  <a:lnTo>
                    <a:pt x="5783" y="10152"/>
                  </a:lnTo>
                  <a:lnTo>
                    <a:pt x="5894" y="9501"/>
                  </a:lnTo>
                  <a:lnTo>
                    <a:pt x="5987" y="8776"/>
                  </a:lnTo>
                  <a:lnTo>
                    <a:pt x="6099" y="7884"/>
                  </a:lnTo>
                  <a:lnTo>
                    <a:pt x="6210" y="6861"/>
                  </a:lnTo>
                  <a:lnTo>
                    <a:pt x="6322" y="5783"/>
                  </a:lnTo>
                  <a:lnTo>
                    <a:pt x="6378" y="4686"/>
                  </a:lnTo>
                  <a:lnTo>
                    <a:pt x="6396" y="4166"/>
                  </a:lnTo>
                  <a:lnTo>
                    <a:pt x="6415" y="3664"/>
                  </a:lnTo>
                  <a:lnTo>
                    <a:pt x="6415" y="3664"/>
                  </a:lnTo>
                  <a:lnTo>
                    <a:pt x="6396" y="3199"/>
                  </a:lnTo>
                  <a:lnTo>
                    <a:pt x="6378" y="2753"/>
                  </a:lnTo>
                  <a:lnTo>
                    <a:pt x="6340" y="2362"/>
                  </a:lnTo>
                  <a:lnTo>
                    <a:pt x="6266" y="2027"/>
                  </a:lnTo>
                  <a:lnTo>
                    <a:pt x="6266" y="2027"/>
                  </a:lnTo>
                  <a:lnTo>
                    <a:pt x="6192" y="1804"/>
                  </a:lnTo>
                  <a:lnTo>
                    <a:pt x="6117" y="1600"/>
                  </a:lnTo>
                  <a:lnTo>
                    <a:pt x="6024" y="1395"/>
                  </a:lnTo>
                  <a:lnTo>
                    <a:pt x="5913" y="1209"/>
                  </a:lnTo>
                  <a:lnTo>
                    <a:pt x="5801" y="1042"/>
                  </a:lnTo>
                  <a:lnTo>
                    <a:pt x="5653" y="893"/>
                  </a:lnTo>
                  <a:lnTo>
                    <a:pt x="5522" y="745"/>
                  </a:lnTo>
                  <a:lnTo>
                    <a:pt x="5355" y="614"/>
                  </a:lnTo>
                  <a:lnTo>
                    <a:pt x="5206" y="484"/>
                  </a:lnTo>
                  <a:lnTo>
                    <a:pt x="5039" y="391"/>
                  </a:lnTo>
                  <a:lnTo>
                    <a:pt x="4853" y="280"/>
                  </a:lnTo>
                  <a:lnTo>
                    <a:pt x="4667" y="205"/>
                  </a:lnTo>
                  <a:lnTo>
                    <a:pt x="4481" y="131"/>
                  </a:lnTo>
                  <a:lnTo>
                    <a:pt x="4277" y="75"/>
                  </a:lnTo>
                  <a:lnTo>
                    <a:pt x="4091" y="38"/>
                  </a:lnTo>
                  <a:lnTo>
                    <a:pt x="388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29"/>
            <p:cNvSpPr/>
            <p:nvPr/>
          </p:nvSpPr>
          <p:spPr>
            <a:xfrm>
              <a:off x="5876225" y="3946275"/>
              <a:ext cx="162250" cy="205000"/>
            </a:xfrm>
            <a:custGeom>
              <a:rect b="b" l="l" r="r" t="t"/>
              <a:pathLst>
                <a:path extrusionOk="0" h="8200" w="6490">
                  <a:moveTo>
                    <a:pt x="261" y="1"/>
                  </a:moveTo>
                  <a:lnTo>
                    <a:pt x="168" y="465"/>
                  </a:lnTo>
                  <a:lnTo>
                    <a:pt x="112" y="782"/>
                  </a:lnTo>
                  <a:lnTo>
                    <a:pt x="75" y="1135"/>
                  </a:lnTo>
                  <a:lnTo>
                    <a:pt x="38" y="1544"/>
                  </a:lnTo>
                  <a:lnTo>
                    <a:pt x="1" y="1990"/>
                  </a:lnTo>
                  <a:lnTo>
                    <a:pt x="1" y="2455"/>
                  </a:lnTo>
                  <a:lnTo>
                    <a:pt x="1" y="2957"/>
                  </a:lnTo>
                  <a:lnTo>
                    <a:pt x="38" y="3459"/>
                  </a:lnTo>
                  <a:lnTo>
                    <a:pt x="112" y="3998"/>
                  </a:lnTo>
                  <a:lnTo>
                    <a:pt x="205" y="4537"/>
                  </a:lnTo>
                  <a:lnTo>
                    <a:pt x="335" y="5076"/>
                  </a:lnTo>
                  <a:lnTo>
                    <a:pt x="503" y="5615"/>
                  </a:lnTo>
                  <a:lnTo>
                    <a:pt x="596" y="5876"/>
                  </a:lnTo>
                  <a:lnTo>
                    <a:pt x="707" y="6155"/>
                  </a:lnTo>
                  <a:lnTo>
                    <a:pt x="837" y="6415"/>
                  </a:lnTo>
                  <a:lnTo>
                    <a:pt x="968" y="6657"/>
                  </a:lnTo>
                  <a:lnTo>
                    <a:pt x="1135" y="6917"/>
                  </a:lnTo>
                  <a:lnTo>
                    <a:pt x="1284" y="7159"/>
                  </a:lnTo>
                  <a:lnTo>
                    <a:pt x="1507" y="7456"/>
                  </a:lnTo>
                  <a:lnTo>
                    <a:pt x="1730" y="7698"/>
                  </a:lnTo>
                  <a:lnTo>
                    <a:pt x="1953" y="7884"/>
                  </a:lnTo>
                  <a:lnTo>
                    <a:pt x="2176" y="8014"/>
                  </a:lnTo>
                  <a:lnTo>
                    <a:pt x="2380" y="8107"/>
                  </a:lnTo>
                  <a:lnTo>
                    <a:pt x="2585" y="8181"/>
                  </a:lnTo>
                  <a:lnTo>
                    <a:pt x="2771" y="8200"/>
                  </a:lnTo>
                  <a:lnTo>
                    <a:pt x="2975" y="8200"/>
                  </a:lnTo>
                  <a:lnTo>
                    <a:pt x="3347" y="8163"/>
                  </a:lnTo>
                  <a:lnTo>
                    <a:pt x="3515" y="8125"/>
                  </a:lnTo>
                  <a:lnTo>
                    <a:pt x="3701" y="8088"/>
                  </a:lnTo>
                  <a:lnTo>
                    <a:pt x="3868" y="8014"/>
                  </a:lnTo>
                  <a:lnTo>
                    <a:pt x="4035" y="7939"/>
                  </a:lnTo>
                  <a:lnTo>
                    <a:pt x="4202" y="7846"/>
                  </a:lnTo>
                  <a:lnTo>
                    <a:pt x="4351" y="7716"/>
                  </a:lnTo>
                  <a:lnTo>
                    <a:pt x="4370" y="7698"/>
                  </a:lnTo>
                  <a:lnTo>
                    <a:pt x="4500" y="7568"/>
                  </a:lnTo>
                  <a:lnTo>
                    <a:pt x="4630" y="7437"/>
                  </a:lnTo>
                  <a:lnTo>
                    <a:pt x="4723" y="7289"/>
                  </a:lnTo>
                  <a:lnTo>
                    <a:pt x="4835" y="7121"/>
                  </a:lnTo>
                  <a:lnTo>
                    <a:pt x="5021" y="6805"/>
                  </a:lnTo>
                  <a:lnTo>
                    <a:pt x="5169" y="6489"/>
                  </a:lnTo>
                  <a:lnTo>
                    <a:pt x="5188" y="6452"/>
                  </a:lnTo>
                  <a:lnTo>
                    <a:pt x="5299" y="6173"/>
                  </a:lnTo>
                  <a:lnTo>
                    <a:pt x="5318" y="6173"/>
                  </a:lnTo>
                  <a:lnTo>
                    <a:pt x="5430" y="5987"/>
                  </a:lnTo>
                  <a:lnTo>
                    <a:pt x="5504" y="5950"/>
                  </a:lnTo>
                  <a:lnTo>
                    <a:pt x="5597" y="5913"/>
                  </a:lnTo>
                  <a:lnTo>
                    <a:pt x="5708" y="5839"/>
                  </a:lnTo>
                  <a:lnTo>
                    <a:pt x="5857" y="5727"/>
                  </a:lnTo>
                  <a:lnTo>
                    <a:pt x="5987" y="5578"/>
                  </a:lnTo>
                  <a:lnTo>
                    <a:pt x="6155" y="5355"/>
                  </a:lnTo>
                  <a:lnTo>
                    <a:pt x="6303" y="5058"/>
                  </a:lnTo>
                  <a:lnTo>
                    <a:pt x="6378" y="4853"/>
                  </a:lnTo>
                  <a:lnTo>
                    <a:pt x="6434" y="4611"/>
                  </a:lnTo>
                  <a:lnTo>
                    <a:pt x="6471" y="4351"/>
                  </a:lnTo>
                  <a:lnTo>
                    <a:pt x="6489" y="4072"/>
                  </a:lnTo>
                  <a:lnTo>
                    <a:pt x="6489" y="3793"/>
                  </a:lnTo>
                  <a:lnTo>
                    <a:pt x="6452" y="3533"/>
                  </a:lnTo>
                  <a:lnTo>
                    <a:pt x="6415" y="3254"/>
                  </a:lnTo>
                  <a:lnTo>
                    <a:pt x="6359" y="3013"/>
                  </a:lnTo>
                  <a:lnTo>
                    <a:pt x="6248" y="2715"/>
                  </a:lnTo>
                  <a:lnTo>
                    <a:pt x="6192" y="2604"/>
                  </a:lnTo>
                  <a:lnTo>
                    <a:pt x="6117" y="2492"/>
                  </a:lnTo>
                  <a:lnTo>
                    <a:pt x="6043" y="2380"/>
                  </a:lnTo>
                  <a:lnTo>
                    <a:pt x="5969" y="2306"/>
                  </a:lnTo>
                  <a:lnTo>
                    <a:pt x="5876" y="2250"/>
                  </a:lnTo>
                  <a:lnTo>
                    <a:pt x="5783" y="2232"/>
                  </a:lnTo>
                  <a:lnTo>
                    <a:pt x="5690" y="2213"/>
                  </a:lnTo>
                  <a:lnTo>
                    <a:pt x="5541" y="2213"/>
                  </a:lnTo>
                  <a:lnTo>
                    <a:pt x="5485" y="2232"/>
                  </a:lnTo>
                  <a:lnTo>
                    <a:pt x="5374" y="2306"/>
                  </a:lnTo>
                  <a:lnTo>
                    <a:pt x="5281" y="2380"/>
                  </a:lnTo>
                  <a:lnTo>
                    <a:pt x="5225" y="2492"/>
                  </a:lnTo>
                  <a:lnTo>
                    <a:pt x="5188" y="2604"/>
                  </a:lnTo>
                  <a:lnTo>
                    <a:pt x="5151" y="2715"/>
                  </a:lnTo>
                  <a:lnTo>
                    <a:pt x="5132" y="2827"/>
                  </a:lnTo>
                  <a:lnTo>
                    <a:pt x="5132" y="2882"/>
                  </a:lnTo>
                  <a:lnTo>
                    <a:pt x="5114" y="2957"/>
                  </a:lnTo>
                  <a:lnTo>
                    <a:pt x="5076" y="3366"/>
                  </a:lnTo>
                  <a:lnTo>
                    <a:pt x="5021" y="3756"/>
                  </a:lnTo>
                  <a:lnTo>
                    <a:pt x="4909" y="4258"/>
                  </a:lnTo>
                  <a:lnTo>
                    <a:pt x="4797" y="4649"/>
                  </a:lnTo>
                  <a:lnTo>
                    <a:pt x="4686" y="5002"/>
                  </a:lnTo>
                  <a:lnTo>
                    <a:pt x="4667" y="4890"/>
                  </a:lnTo>
                  <a:lnTo>
                    <a:pt x="4612" y="4630"/>
                  </a:lnTo>
                  <a:lnTo>
                    <a:pt x="4556" y="4444"/>
                  </a:lnTo>
                  <a:lnTo>
                    <a:pt x="4481" y="4221"/>
                  </a:lnTo>
                  <a:lnTo>
                    <a:pt x="4388" y="3998"/>
                  </a:lnTo>
                  <a:lnTo>
                    <a:pt x="4258" y="3738"/>
                  </a:lnTo>
                  <a:lnTo>
                    <a:pt x="4110" y="3515"/>
                  </a:lnTo>
                  <a:lnTo>
                    <a:pt x="3961" y="3329"/>
                  </a:lnTo>
                  <a:lnTo>
                    <a:pt x="3682" y="3031"/>
                  </a:lnTo>
                  <a:lnTo>
                    <a:pt x="3552" y="2864"/>
                  </a:lnTo>
                  <a:lnTo>
                    <a:pt x="3496" y="2771"/>
                  </a:lnTo>
                  <a:lnTo>
                    <a:pt x="3459" y="2659"/>
                  </a:lnTo>
                  <a:lnTo>
                    <a:pt x="3403" y="2529"/>
                  </a:lnTo>
                  <a:lnTo>
                    <a:pt x="3366" y="2380"/>
                  </a:lnTo>
                  <a:lnTo>
                    <a:pt x="3329" y="2195"/>
                  </a:lnTo>
                  <a:lnTo>
                    <a:pt x="3310" y="2009"/>
                  </a:lnTo>
                  <a:lnTo>
                    <a:pt x="3291" y="1804"/>
                  </a:lnTo>
                  <a:lnTo>
                    <a:pt x="3236" y="1637"/>
                  </a:lnTo>
                  <a:lnTo>
                    <a:pt x="3180" y="1469"/>
                  </a:lnTo>
                  <a:lnTo>
                    <a:pt x="3124" y="1339"/>
                  </a:lnTo>
                  <a:lnTo>
                    <a:pt x="3050" y="1209"/>
                  </a:lnTo>
                  <a:lnTo>
                    <a:pt x="2957" y="1098"/>
                  </a:lnTo>
                  <a:lnTo>
                    <a:pt x="2790" y="893"/>
                  </a:lnTo>
                  <a:lnTo>
                    <a:pt x="2622" y="763"/>
                  </a:lnTo>
                  <a:lnTo>
                    <a:pt x="2455" y="670"/>
                  </a:lnTo>
                  <a:lnTo>
                    <a:pt x="2343" y="614"/>
                  </a:lnTo>
                  <a:lnTo>
                    <a:pt x="2269" y="577"/>
                  </a:lnTo>
                  <a:lnTo>
                    <a:pt x="2250" y="577"/>
                  </a:lnTo>
                  <a:lnTo>
                    <a:pt x="26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7" name="Google Shape;4807;p29"/>
          <p:cNvGrpSpPr/>
          <p:nvPr/>
        </p:nvGrpSpPr>
        <p:grpSpPr>
          <a:xfrm>
            <a:off x="2746282" y="539558"/>
            <a:ext cx="3980133" cy="2749694"/>
            <a:chOff x="2860075" y="1350375"/>
            <a:chExt cx="2447806" cy="1690975"/>
          </a:xfrm>
        </p:grpSpPr>
        <p:sp>
          <p:nvSpPr>
            <p:cNvPr id="4808" name="Google Shape;4808;p29"/>
            <p:cNvSpPr/>
            <p:nvPr/>
          </p:nvSpPr>
          <p:spPr>
            <a:xfrm>
              <a:off x="2860075" y="2878625"/>
              <a:ext cx="2447806" cy="162725"/>
            </a:xfrm>
            <a:custGeom>
              <a:rect b="b" l="l" r="r" t="t"/>
              <a:pathLst>
                <a:path extrusionOk="0" h="6509" w="149052">
                  <a:moveTo>
                    <a:pt x="66913" y="1"/>
                  </a:moveTo>
                  <a:lnTo>
                    <a:pt x="59513" y="57"/>
                  </a:lnTo>
                  <a:lnTo>
                    <a:pt x="52374" y="131"/>
                  </a:lnTo>
                  <a:lnTo>
                    <a:pt x="45513" y="243"/>
                  </a:lnTo>
                  <a:lnTo>
                    <a:pt x="39006" y="391"/>
                  </a:lnTo>
                  <a:lnTo>
                    <a:pt x="32852" y="540"/>
                  </a:lnTo>
                  <a:lnTo>
                    <a:pt x="27126" y="745"/>
                  </a:lnTo>
                  <a:lnTo>
                    <a:pt x="21827" y="949"/>
                  </a:lnTo>
                  <a:lnTo>
                    <a:pt x="17031" y="1172"/>
                  </a:lnTo>
                  <a:lnTo>
                    <a:pt x="14818" y="1302"/>
                  </a:lnTo>
                  <a:lnTo>
                    <a:pt x="12736" y="1433"/>
                  </a:lnTo>
                  <a:lnTo>
                    <a:pt x="10802" y="1563"/>
                  </a:lnTo>
                  <a:lnTo>
                    <a:pt x="8999" y="1693"/>
                  </a:lnTo>
                  <a:lnTo>
                    <a:pt x="7363" y="1842"/>
                  </a:lnTo>
                  <a:lnTo>
                    <a:pt x="5857" y="1990"/>
                  </a:lnTo>
                  <a:lnTo>
                    <a:pt x="4518" y="2139"/>
                  </a:lnTo>
                  <a:lnTo>
                    <a:pt x="3347" y="2288"/>
                  </a:lnTo>
                  <a:lnTo>
                    <a:pt x="2343" y="2436"/>
                  </a:lnTo>
                  <a:lnTo>
                    <a:pt x="1525" y="2604"/>
                  </a:lnTo>
                  <a:lnTo>
                    <a:pt x="1172" y="2678"/>
                  </a:lnTo>
                  <a:lnTo>
                    <a:pt x="856" y="2753"/>
                  </a:lnTo>
                  <a:lnTo>
                    <a:pt x="595" y="2846"/>
                  </a:lnTo>
                  <a:lnTo>
                    <a:pt x="391" y="2920"/>
                  </a:lnTo>
                  <a:lnTo>
                    <a:pt x="224" y="2994"/>
                  </a:lnTo>
                  <a:lnTo>
                    <a:pt x="93" y="3087"/>
                  </a:lnTo>
                  <a:lnTo>
                    <a:pt x="38" y="3162"/>
                  </a:lnTo>
                  <a:lnTo>
                    <a:pt x="19" y="3217"/>
                  </a:lnTo>
                  <a:lnTo>
                    <a:pt x="0" y="3255"/>
                  </a:lnTo>
                  <a:lnTo>
                    <a:pt x="19" y="3292"/>
                  </a:lnTo>
                  <a:lnTo>
                    <a:pt x="38" y="3329"/>
                  </a:lnTo>
                  <a:lnTo>
                    <a:pt x="93" y="3422"/>
                  </a:lnTo>
                  <a:lnTo>
                    <a:pt x="224" y="3496"/>
                  </a:lnTo>
                  <a:lnTo>
                    <a:pt x="391" y="3589"/>
                  </a:lnTo>
                  <a:lnTo>
                    <a:pt x="595" y="3664"/>
                  </a:lnTo>
                  <a:lnTo>
                    <a:pt x="856" y="3757"/>
                  </a:lnTo>
                  <a:lnTo>
                    <a:pt x="1172" y="3831"/>
                  </a:lnTo>
                  <a:lnTo>
                    <a:pt x="1525" y="3905"/>
                  </a:lnTo>
                  <a:lnTo>
                    <a:pt x="2343" y="4073"/>
                  </a:lnTo>
                  <a:lnTo>
                    <a:pt x="3347" y="4221"/>
                  </a:lnTo>
                  <a:lnTo>
                    <a:pt x="4518" y="4370"/>
                  </a:lnTo>
                  <a:lnTo>
                    <a:pt x="5857" y="4519"/>
                  </a:lnTo>
                  <a:lnTo>
                    <a:pt x="7363" y="4668"/>
                  </a:lnTo>
                  <a:lnTo>
                    <a:pt x="8999" y="4798"/>
                  </a:lnTo>
                  <a:lnTo>
                    <a:pt x="10802" y="4946"/>
                  </a:lnTo>
                  <a:lnTo>
                    <a:pt x="12736" y="5077"/>
                  </a:lnTo>
                  <a:lnTo>
                    <a:pt x="14818" y="5207"/>
                  </a:lnTo>
                  <a:lnTo>
                    <a:pt x="17031" y="5318"/>
                  </a:lnTo>
                  <a:lnTo>
                    <a:pt x="21827" y="5560"/>
                  </a:lnTo>
                  <a:lnTo>
                    <a:pt x="27126" y="5764"/>
                  </a:lnTo>
                  <a:lnTo>
                    <a:pt x="32852" y="5950"/>
                  </a:lnTo>
                  <a:lnTo>
                    <a:pt x="39006" y="6118"/>
                  </a:lnTo>
                  <a:lnTo>
                    <a:pt x="45513" y="6248"/>
                  </a:lnTo>
                  <a:lnTo>
                    <a:pt x="52374" y="6359"/>
                  </a:lnTo>
                  <a:lnTo>
                    <a:pt x="59513" y="6452"/>
                  </a:lnTo>
                  <a:lnTo>
                    <a:pt x="66913" y="6490"/>
                  </a:lnTo>
                  <a:lnTo>
                    <a:pt x="74517" y="6508"/>
                  </a:lnTo>
                  <a:lnTo>
                    <a:pt x="82139" y="6490"/>
                  </a:lnTo>
                  <a:lnTo>
                    <a:pt x="89539" y="6452"/>
                  </a:lnTo>
                  <a:lnTo>
                    <a:pt x="96678" y="6359"/>
                  </a:lnTo>
                  <a:lnTo>
                    <a:pt x="103539" y="6248"/>
                  </a:lnTo>
                  <a:lnTo>
                    <a:pt x="110046" y="6118"/>
                  </a:lnTo>
                  <a:lnTo>
                    <a:pt x="116181" y="5950"/>
                  </a:lnTo>
                  <a:lnTo>
                    <a:pt x="121926" y="5764"/>
                  </a:lnTo>
                  <a:lnTo>
                    <a:pt x="127225" y="5560"/>
                  </a:lnTo>
                  <a:lnTo>
                    <a:pt x="132021" y="5318"/>
                  </a:lnTo>
                  <a:lnTo>
                    <a:pt x="134234" y="5207"/>
                  </a:lnTo>
                  <a:lnTo>
                    <a:pt x="136316" y="5077"/>
                  </a:lnTo>
                  <a:lnTo>
                    <a:pt x="138250" y="4946"/>
                  </a:lnTo>
                  <a:lnTo>
                    <a:pt x="140053" y="4798"/>
                  </a:lnTo>
                  <a:lnTo>
                    <a:pt x="141689" y="4668"/>
                  </a:lnTo>
                  <a:lnTo>
                    <a:pt x="143195" y="4519"/>
                  </a:lnTo>
                  <a:lnTo>
                    <a:pt x="144515" y="4370"/>
                  </a:lnTo>
                  <a:lnTo>
                    <a:pt x="145687" y="4221"/>
                  </a:lnTo>
                  <a:lnTo>
                    <a:pt x="146690" y="4073"/>
                  </a:lnTo>
                  <a:lnTo>
                    <a:pt x="147527" y="3905"/>
                  </a:lnTo>
                  <a:lnTo>
                    <a:pt x="147880" y="3831"/>
                  </a:lnTo>
                  <a:lnTo>
                    <a:pt x="148178" y="3757"/>
                  </a:lnTo>
                  <a:lnTo>
                    <a:pt x="148438" y="3664"/>
                  </a:lnTo>
                  <a:lnTo>
                    <a:pt x="148661" y="3589"/>
                  </a:lnTo>
                  <a:lnTo>
                    <a:pt x="148829" y="3496"/>
                  </a:lnTo>
                  <a:lnTo>
                    <a:pt x="148940" y="3422"/>
                  </a:lnTo>
                  <a:lnTo>
                    <a:pt x="149014" y="3329"/>
                  </a:lnTo>
                  <a:lnTo>
                    <a:pt x="149033" y="3292"/>
                  </a:lnTo>
                  <a:lnTo>
                    <a:pt x="149052" y="3255"/>
                  </a:lnTo>
                  <a:lnTo>
                    <a:pt x="149033" y="3217"/>
                  </a:lnTo>
                  <a:lnTo>
                    <a:pt x="149014" y="3162"/>
                  </a:lnTo>
                  <a:lnTo>
                    <a:pt x="148940" y="3087"/>
                  </a:lnTo>
                  <a:lnTo>
                    <a:pt x="148829" y="2994"/>
                  </a:lnTo>
                  <a:lnTo>
                    <a:pt x="148661" y="2920"/>
                  </a:lnTo>
                  <a:lnTo>
                    <a:pt x="148438" y="2846"/>
                  </a:lnTo>
                  <a:lnTo>
                    <a:pt x="148178" y="2753"/>
                  </a:lnTo>
                  <a:lnTo>
                    <a:pt x="147880" y="2678"/>
                  </a:lnTo>
                  <a:lnTo>
                    <a:pt x="147527" y="2604"/>
                  </a:lnTo>
                  <a:lnTo>
                    <a:pt x="146690" y="2436"/>
                  </a:lnTo>
                  <a:lnTo>
                    <a:pt x="145687" y="2288"/>
                  </a:lnTo>
                  <a:lnTo>
                    <a:pt x="144515" y="2139"/>
                  </a:lnTo>
                  <a:lnTo>
                    <a:pt x="143195" y="1990"/>
                  </a:lnTo>
                  <a:lnTo>
                    <a:pt x="141689" y="1842"/>
                  </a:lnTo>
                  <a:lnTo>
                    <a:pt x="140053" y="1693"/>
                  </a:lnTo>
                  <a:lnTo>
                    <a:pt x="138250" y="1563"/>
                  </a:lnTo>
                  <a:lnTo>
                    <a:pt x="136316" y="1433"/>
                  </a:lnTo>
                  <a:lnTo>
                    <a:pt x="134234" y="1302"/>
                  </a:lnTo>
                  <a:lnTo>
                    <a:pt x="132021" y="1172"/>
                  </a:lnTo>
                  <a:lnTo>
                    <a:pt x="127225" y="949"/>
                  </a:lnTo>
                  <a:lnTo>
                    <a:pt x="121926" y="745"/>
                  </a:lnTo>
                  <a:lnTo>
                    <a:pt x="116181" y="540"/>
                  </a:lnTo>
                  <a:lnTo>
                    <a:pt x="110046" y="391"/>
                  </a:lnTo>
                  <a:lnTo>
                    <a:pt x="103539" y="243"/>
                  </a:lnTo>
                  <a:lnTo>
                    <a:pt x="96678" y="131"/>
                  </a:lnTo>
                  <a:lnTo>
                    <a:pt x="89539" y="57"/>
                  </a:lnTo>
                  <a:lnTo>
                    <a:pt x="8213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29"/>
            <p:cNvSpPr/>
            <p:nvPr/>
          </p:nvSpPr>
          <p:spPr>
            <a:xfrm>
              <a:off x="4587825" y="2613700"/>
              <a:ext cx="216150" cy="338875"/>
            </a:xfrm>
            <a:custGeom>
              <a:rect b="b" l="l" r="r" t="t"/>
              <a:pathLst>
                <a:path extrusionOk="0" h="13555" w="8646">
                  <a:moveTo>
                    <a:pt x="0" y="1"/>
                  </a:moveTo>
                  <a:lnTo>
                    <a:pt x="0" y="13554"/>
                  </a:lnTo>
                  <a:lnTo>
                    <a:pt x="8645" y="13554"/>
                  </a:lnTo>
                  <a:lnTo>
                    <a:pt x="86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29"/>
            <p:cNvSpPr/>
            <p:nvPr/>
          </p:nvSpPr>
          <p:spPr>
            <a:xfrm>
              <a:off x="4587825" y="2613700"/>
              <a:ext cx="216150" cy="338875"/>
            </a:xfrm>
            <a:custGeom>
              <a:rect b="b" l="l" r="r" t="t"/>
              <a:pathLst>
                <a:path extrusionOk="0" fill="none" h="13555" w="8646">
                  <a:moveTo>
                    <a:pt x="8645" y="1"/>
                  </a:moveTo>
                  <a:lnTo>
                    <a:pt x="8645" y="13554"/>
                  </a:lnTo>
                  <a:lnTo>
                    <a:pt x="0" y="13554"/>
                  </a:lnTo>
                  <a:lnTo>
                    <a:pt x="0" y="1"/>
                  </a:lnTo>
                  <a:lnTo>
                    <a:pt x="864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29"/>
            <p:cNvSpPr/>
            <p:nvPr/>
          </p:nvSpPr>
          <p:spPr>
            <a:xfrm>
              <a:off x="4587825" y="2613700"/>
              <a:ext cx="216150" cy="115750"/>
            </a:xfrm>
            <a:custGeom>
              <a:rect b="b" l="l" r="r" t="t"/>
              <a:pathLst>
                <a:path extrusionOk="0" h="4630" w="8646">
                  <a:moveTo>
                    <a:pt x="0" y="1"/>
                  </a:moveTo>
                  <a:lnTo>
                    <a:pt x="0" y="4630"/>
                  </a:lnTo>
                  <a:lnTo>
                    <a:pt x="8645" y="4630"/>
                  </a:lnTo>
                  <a:lnTo>
                    <a:pt x="864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29"/>
            <p:cNvSpPr/>
            <p:nvPr/>
          </p:nvSpPr>
          <p:spPr>
            <a:xfrm>
              <a:off x="4587825" y="2613700"/>
              <a:ext cx="216150" cy="115750"/>
            </a:xfrm>
            <a:custGeom>
              <a:rect b="b" l="l" r="r" t="t"/>
              <a:pathLst>
                <a:path extrusionOk="0" fill="none" h="4630" w="8646">
                  <a:moveTo>
                    <a:pt x="8645" y="1"/>
                  </a:moveTo>
                  <a:lnTo>
                    <a:pt x="0" y="1"/>
                  </a:lnTo>
                  <a:lnTo>
                    <a:pt x="0" y="4630"/>
                  </a:lnTo>
                  <a:lnTo>
                    <a:pt x="8645" y="4630"/>
                  </a:lnTo>
                  <a:lnTo>
                    <a:pt x="864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29"/>
            <p:cNvSpPr/>
            <p:nvPr/>
          </p:nvSpPr>
          <p:spPr>
            <a:xfrm>
              <a:off x="2927100" y="1350375"/>
              <a:ext cx="2145975" cy="1317275"/>
            </a:xfrm>
            <a:custGeom>
              <a:rect b="b" l="l" r="r" t="t"/>
              <a:pathLst>
                <a:path extrusionOk="0" h="52691" w="85839">
                  <a:moveTo>
                    <a:pt x="0" y="1"/>
                  </a:moveTo>
                  <a:lnTo>
                    <a:pt x="0" y="52690"/>
                  </a:lnTo>
                  <a:lnTo>
                    <a:pt x="85839" y="52690"/>
                  </a:lnTo>
                  <a:lnTo>
                    <a:pt x="858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29"/>
            <p:cNvSpPr/>
            <p:nvPr/>
          </p:nvSpPr>
          <p:spPr>
            <a:xfrm>
              <a:off x="2927100" y="2559775"/>
              <a:ext cx="2145975" cy="107875"/>
            </a:xfrm>
            <a:custGeom>
              <a:rect b="b" l="l" r="r" t="t"/>
              <a:pathLst>
                <a:path extrusionOk="0" h="4315" w="85839">
                  <a:moveTo>
                    <a:pt x="0" y="1"/>
                  </a:moveTo>
                  <a:lnTo>
                    <a:pt x="0" y="4314"/>
                  </a:lnTo>
                  <a:lnTo>
                    <a:pt x="85839" y="4314"/>
                  </a:lnTo>
                  <a:lnTo>
                    <a:pt x="85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29"/>
            <p:cNvSpPr/>
            <p:nvPr/>
          </p:nvSpPr>
          <p:spPr>
            <a:xfrm>
              <a:off x="2927100" y="1350375"/>
              <a:ext cx="2145975" cy="53950"/>
            </a:xfrm>
            <a:custGeom>
              <a:rect b="b" l="l" r="r" t="t"/>
              <a:pathLst>
                <a:path extrusionOk="0" h="2158" w="85839">
                  <a:moveTo>
                    <a:pt x="0" y="1"/>
                  </a:moveTo>
                  <a:lnTo>
                    <a:pt x="0" y="2157"/>
                  </a:lnTo>
                  <a:lnTo>
                    <a:pt x="85839" y="2157"/>
                  </a:lnTo>
                  <a:lnTo>
                    <a:pt x="85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6" name="Google Shape;4816;p29"/>
          <p:cNvSpPr/>
          <p:nvPr/>
        </p:nvSpPr>
        <p:spPr>
          <a:xfrm>
            <a:off x="3293594" y="2593850"/>
            <a:ext cx="350728" cy="551045"/>
          </a:xfrm>
          <a:custGeom>
            <a:rect b="b" l="l" r="r" t="t"/>
            <a:pathLst>
              <a:path extrusionOk="0" h="13555" w="8628">
                <a:moveTo>
                  <a:pt x="1" y="1"/>
                </a:moveTo>
                <a:lnTo>
                  <a:pt x="1" y="13554"/>
                </a:lnTo>
                <a:lnTo>
                  <a:pt x="8627" y="13554"/>
                </a:lnTo>
                <a:lnTo>
                  <a:pt x="86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29"/>
          <p:cNvSpPr/>
          <p:nvPr/>
        </p:nvSpPr>
        <p:spPr>
          <a:xfrm>
            <a:off x="3293594" y="2593850"/>
            <a:ext cx="350728" cy="551045"/>
          </a:xfrm>
          <a:custGeom>
            <a:rect b="b" l="l" r="r" t="t"/>
            <a:pathLst>
              <a:path extrusionOk="0" fill="none" h="13555" w="8628">
                <a:moveTo>
                  <a:pt x="8627" y="1"/>
                </a:moveTo>
                <a:lnTo>
                  <a:pt x="8627" y="13554"/>
                </a:lnTo>
                <a:lnTo>
                  <a:pt x="1" y="13554"/>
                </a:lnTo>
                <a:lnTo>
                  <a:pt x="1" y="1"/>
                </a:lnTo>
                <a:lnTo>
                  <a:pt x="862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29"/>
          <p:cNvSpPr/>
          <p:nvPr/>
        </p:nvSpPr>
        <p:spPr>
          <a:xfrm>
            <a:off x="3293594" y="2593850"/>
            <a:ext cx="350728" cy="188221"/>
          </a:xfrm>
          <a:custGeom>
            <a:rect b="b" l="l" r="r" t="t"/>
            <a:pathLst>
              <a:path extrusionOk="0" h="4630" w="8628">
                <a:moveTo>
                  <a:pt x="1" y="1"/>
                </a:moveTo>
                <a:lnTo>
                  <a:pt x="1" y="4630"/>
                </a:lnTo>
                <a:lnTo>
                  <a:pt x="8627" y="4630"/>
                </a:lnTo>
                <a:lnTo>
                  <a:pt x="862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29"/>
          <p:cNvSpPr/>
          <p:nvPr/>
        </p:nvSpPr>
        <p:spPr>
          <a:xfrm>
            <a:off x="3293594" y="2593850"/>
            <a:ext cx="350728" cy="188221"/>
          </a:xfrm>
          <a:custGeom>
            <a:rect b="b" l="l" r="r" t="t"/>
            <a:pathLst>
              <a:path extrusionOk="0" fill="none" h="4630" w="8628">
                <a:moveTo>
                  <a:pt x="8627" y="1"/>
                </a:moveTo>
                <a:lnTo>
                  <a:pt x="1" y="1"/>
                </a:lnTo>
                <a:lnTo>
                  <a:pt x="1" y="4630"/>
                </a:lnTo>
                <a:lnTo>
                  <a:pt x="8627" y="4630"/>
                </a:lnTo>
                <a:lnTo>
                  <a:pt x="862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0" name="Google Shape;4820;p29"/>
          <p:cNvGrpSpPr/>
          <p:nvPr/>
        </p:nvGrpSpPr>
        <p:grpSpPr>
          <a:xfrm>
            <a:off x="6472448" y="2124250"/>
            <a:ext cx="561553" cy="1067567"/>
            <a:chOff x="5817575" y="1988075"/>
            <a:chExt cx="561553" cy="1067567"/>
          </a:xfrm>
        </p:grpSpPr>
        <p:sp>
          <p:nvSpPr>
            <p:cNvPr id="4821" name="Google Shape;4821;p29"/>
            <p:cNvSpPr/>
            <p:nvPr/>
          </p:nvSpPr>
          <p:spPr>
            <a:xfrm>
              <a:off x="5817575" y="2979438"/>
              <a:ext cx="561553" cy="76204"/>
            </a:xfrm>
            <a:custGeom>
              <a:rect b="b" l="l" r="r" t="t"/>
              <a:pathLst>
                <a:path extrusionOk="0" h="6509" w="149052">
                  <a:moveTo>
                    <a:pt x="66913" y="1"/>
                  </a:moveTo>
                  <a:lnTo>
                    <a:pt x="59513" y="57"/>
                  </a:lnTo>
                  <a:lnTo>
                    <a:pt x="52374" y="131"/>
                  </a:lnTo>
                  <a:lnTo>
                    <a:pt x="45513" y="243"/>
                  </a:lnTo>
                  <a:lnTo>
                    <a:pt x="39006" y="391"/>
                  </a:lnTo>
                  <a:lnTo>
                    <a:pt x="32852" y="540"/>
                  </a:lnTo>
                  <a:lnTo>
                    <a:pt x="27126" y="745"/>
                  </a:lnTo>
                  <a:lnTo>
                    <a:pt x="21827" y="949"/>
                  </a:lnTo>
                  <a:lnTo>
                    <a:pt x="17031" y="1172"/>
                  </a:lnTo>
                  <a:lnTo>
                    <a:pt x="14818" y="1302"/>
                  </a:lnTo>
                  <a:lnTo>
                    <a:pt x="12736" y="1433"/>
                  </a:lnTo>
                  <a:lnTo>
                    <a:pt x="10802" y="1563"/>
                  </a:lnTo>
                  <a:lnTo>
                    <a:pt x="8999" y="1693"/>
                  </a:lnTo>
                  <a:lnTo>
                    <a:pt x="7363" y="1842"/>
                  </a:lnTo>
                  <a:lnTo>
                    <a:pt x="5857" y="1990"/>
                  </a:lnTo>
                  <a:lnTo>
                    <a:pt x="4518" y="2139"/>
                  </a:lnTo>
                  <a:lnTo>
                    <a:pt x="3347" y="2288"/>
                  </a:lnTo>
                  <a:lnTo>
                    <a:pt x="2343" y="2436"/>
                  </a:lnTo>
                  <a:lnTo>
                    <a:pt x="1525" y="2604"/>
                  </a:lnTo>
                  <a:lnTo>
                    <a:pt x="1172" y="2678"/>
                  </a:lnTo>
                  <a:lnTo>
                    <a:pt x="856" y="2753"/>
                  </a:lnTo>
                  <a:lnTo>
                    <a:pt x="595" y="2846"/>
                  </a:lnTo>
                  <a:lnTo>
                    <a:pt x="391" y="2920"/>
                  </a:lnTo>
                  <a:lnTo>
                    <a:pt x="224" y="2994"/>
                  </a:lnTo>
                  <a:lnTo>
                    <a:pt x="93" y="3087"/>
                  </a:lnTo>
                  <a:lnTo>
                    <a:pt x="38" y="3162"/>
                  </a:lnTo>
                  <a:lnTo>
                    <a:pt x="19" y="3217"/>
                  </a:lnTo>
                  <a:lnTo>
                    <a:pt x="0" y="3255"/>
                  </a:lnTo>
                  <a:lnTo>
                    <a:pt x="19" y="3292"/>
                  </a:lnTo>
                  <a:lnTo>
                    <a:pt x="38" y="3329"/>
                  </a:lnTo>
                  <a:lnTo>
                    <a:pt x="93" y="3422"/>
                  </a:lnTo>
                  <a:lnTo>
                    <a:pt x="224" y="3496"/>
                  </a:lnTo>
                  <a:lnTo>
                    <a:pt x="391" y="3589"/>
                  </a:lnTo>
                  <a:lnTo>
                    <a:pt x="595" y="3664"/>
                  </a:lnTo>
                  <a:lnTo>
                    <a:pt x="856" y="3757"/>
                  </a:lnTo>
                  <a:lnTo>
                    <a:pt x="1172" y="3831"/>
                  </a:lnTo>
                  <a:lnTo>
                    <a:pt x="1525" y="3905"/>
                  </a:lnTo>
                  <a:lnTo>
                    <a:pt x="2343" y="4073"/>
                  </a:lnTo>
                  <a:lnTo>
                    <a:pt x="3347" y="4221"/>
                  </a:lnTo>
                  <a:lnTo>
                    <a:pt x="4518" y="4370"/>
                  </a:lnTo>
                  <a:lnTo>
                    <a:pt x="5857" y="4519"/>
                  </a:lnTo>
                  <a:lnTo>
                    <a:pt x="7363" y="4668"/>
                  </a:lnTo>
                  <a:lnTo>
                    <a:pt x="8999" y="4798"/>
                  </a:lnTo>
                  <a:lnTo>
                    <a:pt x="10802" y="4946"/>
                  </a:lnTo>
                  <a:lnTo>
                    <a:pt x="12736" y="5077"/>
                  </a:lnTo>
                  <a:lnTo>
                    <a:pt x="14818" y="5207"/>
                  </a:lnTo>
                  <a:lnTo>
                    <a:pt x="17031" y="5318"/>
                  </a:lnTo>
                  <a:lnTo>
                    <a:pt x="21827" y="5560"/>
                  </a:lnTo>
                  <a:lnTo>
                    <a:pt x="27126" y="5764"/>
                  </a:lnTo>
                  <a:lnTo>
                    <a:pt x="32852" y="5950"/>
                  </a:lnTo>
                  <a:lnTo>
                    <a:pt x="39006" y="6118"/>
                  </a:lnTo>
                  <a:lnTo>
                    <a:pt x="45513" y="6248"/>
                  </a:lnTo>
                  <a:lnTo>
                    <a:pt x="52374" y="6359"/>
                  </a:lnTo>
                  <a:lnTo>
                    <a:pt x="59513" y="6452"/>
                  </a:lnTo>
                  <a:lnTo>
                    <a:pt x="66913" y="6490"/>
                  </a:lnTo>
                  <a:lnTo>
                    <a:pt x="74517" y="6508"/>
                  </a:lnTo>
                  <a:lnTo>
                    <a:pt x="82139" y="6490"/>
                  </a:lnTo>
                  <a:lnTo>
                    <a:pt x="89539" y="6452"/>
                  </a:lnTo>
                  <a:lnTo>
                    <a:pt x="96678" y="6359"/>
                  </a:lnTo>
                  <a:lnTo>
                    <a:pt x="103539" y="6248"/>
                  </a:lnTo>
                  <a:lnTo>
                    <a:pt x="110046" y="6118"/>
                  </a:lnTo>
                  <a:lnTo>
                    <a:pt x="116181" y="5950"/>
                  </a:lnTo>
                  <a:lnTo>
                    <a:pt x="121926" y="5764"/>
                  </a:lnTo>
                  <a:lnTo>
                    <a:pt x="127225" y="5560"/>
                  </a:lnTo>
                  <a:lnTo>
                    <a:pt x="132021" y="5318"/>
                  </a:lnTo>
                  <a:lnTo>
                    <a:pt x="134234" y="5207"/>
                  </a:lnTo>
                  <a:lnTo>
                    <a:pt x="136316" y="5077"/>
                  </a:lnTo>
                  <a:lnTo>
                    <a:pt x="138250" y="4946"/>
                  </a:lnTo>
                  <a:lnTo>
                    <a:pt x="140053" y="4798"/>
                  </a:lnTo>
                  <a:lnTo>
                    <a:pt x="141689" y="4668"/>
                  </a:lnTo>
                  <a:lnTo>
                    <a:pt x="143195" y="4519"/>
                  </a:lnTo>
                  <a:lnTo>
                    <a:pt x="144515" y="4370"/>
                  </a:lnTo>
                  <a:lnTo>
                    <a:pt x="145687" y="4221"/>
                  </a:lnTo>
                  <a:lnTo>
                    <a:pt x="146690" y="4073"/>
                  </a:lnTo>
                  <a:lnTo>
                    <a:pt x="147527" y="3905"/>
                  </a:lnTo>
                  <a:lnTo>
                    <a:pt x="147880" y="3831"/>
                  </a:lnTo>
                  <a:lnTo>
                    <a:pt x="148178" y="3757"/>
                  </a:lnTo>
                  <a:lnTo>
                    <a:pt x="148438" y="3664"/>
                  </a:lnTo>
                  <a:lnTo>
                    <a:pt x="148661" y="3589"/>
                  </a:lnTo>
                  <a:lnTo>
                    <a:pt x="148829" y="3496"/>
                  </a:lnTo>
                  <a:lnTo>
                    <a:pt x="148940" y="3422"/>
                  </a:lnTo>
                  <a:lnTo>
                    <a:pt x="149014" y="3329"/>
                  </a:lnTo>
                  <a:lnTo>
                    <a:pt x="149033" y="3292"/>
                  </a:lnTo>
                  <a:lnTo>
                    <a:pt x="149052" y="3255"/>
                  </a:lnTo>
                  <a:lnTo>
                    <a:pt x="149033" y="3217"/>
                  </a:lnTo>
                  <a:lnTo>
                    <a:pt x="149014" y="3162"/>
                  </a:lnTo>
                  <a:lnTo>
                    <a:pt x="148940" y="3087"/>
                  </a:lnTo>
                  <a:lnTo>
                    <a:pt x="148829" y="2994"/>
                  </a:lnTo>
                  <a:lnTo>
                    <a:pt x="148661" y="2920"/>
                  </a:lnTo>
                  <a:lnTo>
                    <a:pt x="148438" y="2846"/>
                  </a:lnTo>
                  <a:lnTo>
                    <a:pt x="148178" y="2753"/>
                  </a:lnTo>
                  <a:lnTo>
                    <a:pt x="147880" y="2678"/>
                  </a:lnTo>
                  <a:lnTo>
                    <a:pt x="147527" y="2604"/>
                  </a:lnTo>
                  <a:lnTo>
                    <a:pt x="146690" y="2436"/>
                  </a:lnTo>
                  <a:lnTo>
                    <a:pt x="145687" y="2288"/>
                  </a:lnTo>
                  <a:lnTo>
                    <a:pt x="144515" y="2139"/>
                  </a:lnTo>
                  <a:lnTo>
                    <a:pt x="143195" y="1990"/>
                  </a:lnTo>
                  <a:lnTo>
                    <a:pt x="141689" y="1842"/>
                  </a:lnTo>
                  <a:lnTo>
                    <a:pt x="140053" y="1693"/>
                  </a:lnTo>
                  <a:lnTo>
                    <a:pt x="138250" y="1563"/>
                  </a:lnTo>
                  <a:lnTo>
                    <a:pt x="136316" y="1433"/>
                  </a:lnTo>
                  <a:lnTo>
                    <a:pt x="134234" y="1302"/>
                  </a:lnTo>
                  <a:lnTo>
                    <a:pt x="132021" y="1172"/>
                  </a:lnTo>
                  <a:lnTo>
                    <a:pt x="127225" y="949"/>
                  </a:lnTo>
                  <a:lnTo>
                    <a:pt x="121926" y="745"/>
                  </a:lnTo>
                  <a:lnTo>
                    <a:pt x="116181" y="540"/>
                  </a:lnTo>
                  <a:lnTo>
                    <a:pt x="110046" y="391"/>
                  </a:lnTo>
                  <a:lnTo>
                    <a:pt x="103539" y="243"/>
                  </a:lnTo>
                  <a:lnTo>
                    <a:pt x="96678" y="131"/>
                  </a:lnTo>
                  <a:lnTo>
                    <a:pt x="89539" y="57"/>
                  </a:lnTo>
                  <a:lnTo>
                    <a:pt x="8213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29"/>
            <p:cNvSpPr/>
            <p:nvPr/>
          </p:nvSpPr>
          <p:spPr>
            <a:xfrm>
              <a:off x="6047750" y="2790800"/>
              <a:ext cx="121325" cy="224500"/>
            </a:xfrm>
            <a:custGeom>
              <a:rect b="b" l="l" r="r" t="t"/>
              <a:pathLst>
                <a:path extrusionOk="0" h="8980" w="4853">
                  <a:moveTo>
                    <a:pt x="0" y="0"/>
                  </a:moveTo>
                  <a:lnTo>
                    <a:pt x="149" y="3607"/>
                  </a:lnTo>
                  <a:lnTo>
                    <a:pt x="391" y="8980"/>
                  </a:lnTo>
                  <a:lnTo>
                    <a:pt x="4444" y="8980"/>
                  </a:lnTo>
                  <a:lnTo>
                    <a:pt x="4685" y="3607"/>
                  </a:lnTo>
                  <a:lnTo>
                    <a:pt x="48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29"/>
            <p:cNvSpPr/>
            <p:nvPr/>
          </p:nvSpPr>
          <p:spPr>
            <a:xfrm>
              <a:off x="6047750" y="2790800"/>
              <a:ext cx="121325" cy="224500"/>
            </a:xfrm>
            <a:custGeom>
              <a:rect b="b" l="l" r="r" t="t"/>
              <a:pathLst>
                <a:path extrusionOk="0" fill="none" h="8980" w="4853">
                  <a:moveTo>
                    <a:pt x="4853" y="0"/>
                  </a:moveTo>
                  <a:lnTo>
                    <a:pt x="4685" y="3607"/>
                  </a:lnTo>
                  <a:lnTo>
                    <a:pt x="4444" y="8980"/>
                  </a:lnTo>
                  <a:lnTo>
                    <a:pt x="391" y="8980"/>
                  </a:lnTo>
                  <a:lnTo>
                    <a:pt x="149" y="3607"/>
                  </a:lnTo>
                  <a:lnTo>
                    <a:pt x="0" y="0"/>
                  </a:lnTo>
                  <a:lnTo>
                    <a:pt x="48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29"/>
            <p:cNvSpPr/>
            <p:nvPr/>
          </p:nvSpPr>
          <p:spPr>
            <a:xfrm>
              <a:off x="6050075" y="2844250"/>
              <a:ext cx="116675" cy="36725"/>
            </a:xfrm>
            <a:custGeom>
              <a:rect b="b" l="l" r="r" t="t"/>
              <a:pathLst>
                <a:path extrusionOk="0" h="1469" w="4667">
                  <a:moveTo>
                    <a:pt x="0" y="0"/>
                  </a:moveTo>
                  <a:lnTo>
                    <a:pt x="56" y="1469"/>
                  </a:lnTo>
                  <a:lnTo>
                    <a:pt x="4592" y="1469"/>
                  </a:lnTo>
                  <a:lnTo>
                    <a:pt x="466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29"/>
            <p:cNvSpPr/>
            <p:nvPr/>
          </p:nvSpPr>
          <p:spPr>
            <a:xfrm>
              <a:off x="6050075" y="2844250"/>
              <a:ext cx="116675" cy="36725"/>
            </a:xfrm>
            <a:custGeom>
              <a:rect b="b" l="l" r="r" t="t"/>
              <a:pathLst>
                <a:path extrusionOk="0" fill="none" h="1469" w="4667">
                  <a:moveTo>
                    <a:pt x="4667" y="0"/>
                  </a:moveTo>
                  <a:lnTo>
                    <a:pt x="0" y="0"/>
                  </a:lnTo>
                  <a:lnTo>
                    <a:pt x="56" y="1469"/>
                  </a:lnTo>
                  <a:lnTo>
                    <a:pt x="4592" y="1469"/>
                  </a:lnTo>
                  <a:lnTo>
                    <a:pt x="46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29"/>
            <p:cNvSpPr/>
            <p:nvPr/>
          </p:nvSpPr>
          <p:spPr>
            <a:xfrm>
              <a:off x="5856700" y="1988075"/>
              <a:ext cx="503400" cy="856200"/>
            </a:xfrm>
            <a:custGeom>
              <a:rect b="b" l="l" r="r" t="t"/>
              <a:pathLst>
                <a:path extrusionOk="0" h="34248" w="20136">
                  <a:moveTo>
                    <a:pt x="1" y="1"/>
                  </a:moveTo>
                  <a:lnTo>
                    <a:pt x="2622" y="34247"/>
                  </a:lnTo>
                  <a:lnTo>
                    <a:pt x="17514" y="34247"/>
                  </a:lnTo>
                  <a:lnTo>
                    <a:pt x="201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29"/>
            <p:cNvSpPr/>
            <p:nvPr/>
          </p:nvSpPr>
          <p:spPr>
            <a:xfrm>
              <a:off x="5856700" y="1988075"/>
              <a:ext cx="503400" cy="856200"/>
            </a:xfrm>
            <a:custGeom>
              <a:rect b="b" l="l" r="r" t="t"/>
              <a:pathLst>
                <a:path extrusionOk="0" fill="none" h="34248" w="20136">
                  <a:moveTo>
                    <a:pt x="1" y="1"/>
                  </a:moveTo>
                  <a:lnTo>
                    <a:pt x="2622" y="34247"/>
                  </a:lnTo>
                  <a:lnTo>
                    <a:pt x="17514" y="34247"/>
                  </a:lnTo>
                  <a:lnTo>
                    <a:pt x="20136"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29"/>
            <p:cNvSpPr/>
            <p:nvPr/>
          </p:nvSpPr>
          <p:spPr>
            <a:xfrm>
              <a:off x="5961300" y="2138200"/>
              <a:ext cx="294225" cy="294250"/>
            </a:xfrm>
            <a:custGeom>
              <a:rect b="b" l="l" r="r" t="t"/>
              <a:pathLst>
                <a:path extrusionOk="0" h="11770" w="11769">
                  <a:moveTo>
                    <a:pt x="5875" y="1"/>
                  </a:moveTo>
                  <a:lnTo>
                    <a:pt x="5578" y="20"/>
                  </a:lnTo>
                  <a:lnTo>
                    <a:pt x="5280" y="38"/>
                  </a:lnTo>
                  <a:lnTo>
                    <a:pt x="4983" y="75"/>
                  </a:lnTo>
                  <a:lnTo>
                    <a:pt x="4704" y="131"/>
                  </a:lnTo>
                  <a:lnTo>
                    <a:pt x="4406" y="187"/>
                  </a:lnTo>
                  <a:lnTo>
                    <a:pt x="4127" y="280"/>
                  </a:lnTo>
                  <a:lnTo>
                    <a:pt x="3867" y="373"/>
                  </a:lnTo>
                  <a:lnTo>
                    <a:pt x="3588" y="466"/>
                  </a:lnTo>
                  <a:lnTo>
                    <a:pt x="3328" y="596"/>
                  </a:lnTo>
                  <a:lnTo>
                    <a:pt x="3086" y="726"/>
                  </a:lnTo>
                  <a:lnTo>
                    <a:pt x="2826" y="856"/>
                  </a:lnTo>
                  <a:lnTo>
                    <a:pt x="2603" y="1005"/>
                  </a:lnTo>
                  <a:lnTo>
                    <a:pt x="2361" y="1172"/>
                  </a:lnTo>
                  <a:lnTo>
                    <a:pt x="2138" y="1358"/>
                  </a:lnTo>
                  <a:lnTo>
                    <a:pt x="1934" y="1544"/>
                  </a:lnTo>
                  <a:lnTo>
                    <a:pt x="1729" y="1730"/>
                  </a:lnTo>
                  <a:lnTo>
                    <a:pt x="1525" y="1935"/>
                  </a:lnTo>
                  <a:lnTo>
                    <a:pt x="1339" y="2139"/>
                  </a:lnTo>
                  <a:lnTo>
                    <a:pt x="1171" y="2362"/>
                  </a:lnTo>
                  <a:lnTo>
                    <a:pt x="1004" y="2604"/>
                  </a:lnTo>
                  <a:lnTo>
                    <a:pt x="855" y="2846"/>
                  </a:lnTo>
                  <a:lnTo>
                    <a:pt x="707" y="3087"/>
                  </a:lnTo>
                  <a:lnTo>
                    <a:pt x="576" y="3347"/>
                  </a:lnTo>
                  <a:lnTo>
                    <a:pt x="465" y="3608"/>
                  </a:lnTo>
                  <a:lnTo>
                    <a:pt x="353" y="3868"/>
                  </a:lnTo>
                  <a:lnTo>
                    <a:pt x="260" y="4147"/>
                  </a:lnTo>
                  <a:lnTo>
                    <a:pt x="186" y="4426"/>
                  </a:lnTo>
                  <a:lnTo>
                    <a:pt x="130" y="4705"/>
                  </a:lnTo>
                  <a:lnTo>
                    <a:pt x="74" y="4984"/>
                  </a:lnTo>
                  <a:lnTo>
                    <a:pt x="37" y="5281"/>
                  </a:lnTo>
                  <a:lnTo>
                    <a:pt x="19" y="5579"/>
                  </a:lnTo>
                  <a:lnTo>
                    <a:pt x="0" y="5895"/>
                  </a:lnTo>
                  <a:lnTo>
                    <a:pt x="19" y="6192"/>
                  </a:lnTo>
                  <a:lnTo>
                    <a:pt x="37" y="6490"/>
                  </a:lnTo>
                  <a:lnTo>
                    <a:pt x="74" y="6787"/>
                  </a:lnTo>
                  <a:lnTo>
                    <a:pt x="130" y="7066"/>
                  </a:lnTo>
                  <a:lnTo>
                    <a:pt x="186" y="7363"/>
                  </a:lnTo>
                  <a:lnTo>
                    <a:pt x="260" y="7642"/>
                  </a:lnTo>
                  <a:lnTo>
                    <a:pt x="353" y="7903"/>
                  </a:lnTo>
                  <a:lnTo>
                    <a:pt x="465" y="8181"/>
                  </a:lnTo>
                  <a:lnTo>
                    <a:pt x="576" y="8442"/>
                  </a:lnTo>
                  <a:lnTo>
                    <a:pt x="707" y="8683"/>
                  </a:lnTo>
                  <a:lnTo>
                    <a:pt x="855" y="8944"/>
                  </a:lnTo>
                  <a:lnTo>
                    <a:pt x="1004" y="9167"/>
                  </a:lnTo>
                  <a:lnTo>
                    <a:pt x="1171" y="9408"/>
                  </a:lnTo>
                  <a:lnTo>
                    <a:pt x="1339" y="9632"/>
                  </a:lnTo>
                  <a:lnTo>
                    <a:pt x="1525" y="9836"/>
                  </a:lnTo>
                  <a:lnTo>
                    <a:pt x="1729" y="10041"/>
                  </a:lnTo>
                  <a:lnTo>
                    <a:pt x="1934" y="10245"/>
                  </a:lnTo>
                  <a:lnTo>
                    <a:pt x="2138" y="10431"/>
                  </a:lnTo>
                  <a:lnTo>
                    <a:pt x="2361" y="10598"/>
                  </a:lnTo>
                  <a:lnTo>
                    <a:pt x="2603" y="10766"/>
                  </a:lnTo>
                  <a:lnTo>
                    <a:pt x="2826" y="10914"/>
                  </a:lnTo>
                  <a:lnTo>
                    <a:pt x="3086" y="11063"/>
                  </a:lnTo>
                  <a:lnTo>
                    <a:pt x="3328" y="11193"/>
                  </a:lnTo>
                  <a:lnTo>
                    <a:pt x="3588" y="11305"/>
                  </a:lnTo>
                  <a:lnTo>
                    <a:pt x="3867" y="11416"/>
                  </a:lnTo>
                  <a:lnTo>
                    <a:pt x="4127" y="11509"/>
                  </a:lnTo>
                  <a:lnTo>
                    <a:pt x="4406" y="11584"/>
                  </a:lnTo>
                  <a:lnTo>
                    <a:pt x="4704" y="11640"/>
                  </a:lnTo>
                  <a:lnTo>
                    <a:pt x="4983" y="11695"/>
                  </a:lnTo>
                  <a:lnTo>
                    <a:pt x="5280" y="11732"/>
                  </a:lnTo>
                  <a:lnTo>
                    <a:pt x="5578" y="11751"/>
                  </a:lnTo>
                  <a:lnTo>
                    <a:pt x="5875" y="11770"/>
                  </a:lnTo>
                  <a:lnTo>
                    <a:pt x="6191" y="11751"/>
                  </a:lnTo>
                  <a:lnTo>
                    <a:pt x="6489" y="11732"/>
                  </a:lnTo>
                  <a:lnTo>
                    <a:pt x="6786" y="11695"/>
                  </a:lnTo>
                  <a:lnTo>
                    <a:pt x="7065" y="11640"/>
                  </a:lnTo>
                  <a:lnTo>
                    <a:pt x="7344" y="11584"/>
                  </a:lnTo>
                  <a:lnTo>
                    <a:pt x="7623" y="11509"/>
                  </a:lnTo>
                  <a:lnTo>
                    <a:pt x="7902" y="11416"/>
                  </a:lnTo>
                  <a:lnTo>
                    <a:pt x="8162" y="11305"/>
                  </a:lnTo>
                  <a:lnTo>
                    <a:pt x="8422" y="11193"/>
                  </a:lnTo>
                  <a:lnTo>
                    <a:pt x="8682" y="11063"/>
                  </a:lnTo>
                  <a:lnTo>
                    <a:pt x="8924" y="10914"/>
                  </a:lnTo>
                  <a:lnTo>
                    <a:pt x="9166" y="10766"/>
                  </a:lnTo>
                  <a:lnTo>
                    <a:pt x="9408" y="10598"/>
                  </a:lnTo>
                  <a:lnTo>
                    <a:pt x="9631" y="10431"/>
                  </a:lnTo>
                  <a:lnTo>
                    <a:pt x="9835" y="10245"/>
                  </a:lnTo>
                  <a:lnTo>
                    <a:pt x="10040" y="10041"/>
                  </a:lnTo>
                  <a:lnTo>
                    <a:pt x="10226" y="9836"/>
                  </a:lnTo>
                  <a:lnTo>
                    <a:pt x="10412" y="9632"/>
                  </a:lnTo>
                  <a:lnTo>
                    <a:pt x="10597" y="9408"/>
                  </a:lnTo>
                  <a:lnTo>
                    <a:pt x="10765" y="9167"/>
                  </a:lnTo>
                  <a:lnTo>
                    <a:pt x="10913" y="8944"/>
                  </a:lnTo>
                  <a:lnTo>
                    <a:pt x="11044" y="8683"/>
                  </a:lnTo>
                  <a:lnTo>
                    <a:pt x="11174" y="8442"/>
                  </a:lnTo>
                  <a:lnTo>
                    <a:pt x="11304" y="8181"/>
                  </a:lnTo>
                  <a:lnTo>
                    <a:pt x="11397" y="7903"/>
                  </a:lnTo>
                  <a:lnTo>
                    <a:pt x="11490" y="7642"/>
                  </a:lnTo>
                  <a:lnTo>
                    <a:pt x="11583" y="7363"/>
                  </a:lnTo>
                  <a:lnTo>
                    <a:pt x="11639" y="7066"/>
                  </a:lnTo>
                  <a:lnTo>
                    <a:pt x="11694" y="6787"/>
                  </a:lnTo>
                  <a:lnTo>
                    <a:pt x="11732" y="6490"/>
                  </a:lnTo>
                  <a:lnTo>
                    <a:pt x="11750" y="6192"/>
                  </a:lnTo>
                  <a:lnTo>
                    <a:pt x="11769" y="5895"/>
                  </a:lnTo>
                  <a:lnTo>
                    <a:pt x="11750" y="5579"/>
                  </a:lnTo>
                  <a:lnTo>
                    <a:pt x="11732" y="5281"/>
                  </a:lnTo>
                  <a:lnTo>
                    <a:pt x="11694" y="4984"/>
                  </a:lnTo>
                  <a:lnTo>
                    <a:pt x="11639" y="4705"/>
                  </a:lnTo>
                  <a:lnTo>
                    <a:pt x="11583" y="4426"/>
                  </a:lnTo>
                  <a:lnTo>
                    <a:pt x="11490" y="4147"/>
                  </a:lnTo>
                  <a:lnTo>
                    <a:pt x="11397" y="3868"/>
                  </a:lnTo>
                  <a:lnTo>
                    <a:pt x="11304" y="3608"/>
                  </a:lnTo>
                  <a:lnTo>
                    <a:pt x="11174" y="3347"/>
                  </a:lnTo>
                  <a:lnTo>
                    <a:pt x="11044" y="3087"/>
                  </a:lnTo>
                  <a:lnTo>
                    <a:pt x="10913" y="2846"/>
                  </a:lnTo>
                  <a:lnTo>
                    <a:pt x="10765" y="2604"/>
                  </a:lnTo>
                  <a:lnTo>
                    <a:pt x="10597" y="2362"/>
                  </a:lnTo>
                  <a:lnTo>
                    <a:pt x="10412" y="2139"/>
                  </a:lnTo>
                  <a:lnTo>
                    <a:pt x="10226" y="1935"/>
                  </a:lnTo>
                  <a:lnTo>
                    <a:pt x="10040" y="1730"/>
                  </a:lnTo>
                  <a:lnTo>
                    <a:pt x="9835" y="1544"/>
                  </a:lnTo>
                  <a:lnTo>
                    <a:pt x="9631" y="1358"/>
                  </a:lnTo>
                  <a:lnTo>
                    <a:pt x="9408" y="1172"/>
                  </a:lnTo>
                  <a:lnTo>
                    <a:pt x="9166" y="1005"/>
                  </a:lnTo>
                  <a:lnTo>
                    <a:pt x="8924" y="856"/>
                  </a:lnTo>
                  <a:lnTo>
                    <a:pt x="8682" y="726"/>
                  </a:lnTo>
                  <a:lnTo>
                    <a:pt x="8422" y="596"/>
                  </a:lnTo>
                  <a:lnTo>
                    <a:pt x="8162" y="466"/>
                  </a:lnTo>
                  <a:lnTo>
                    <a:pt x="7902" y="373"/>
                  </a:lnTo>
                  <a:lnTo>
                    <a:pt x="7623" y="280"/>
                  </a:lnTo>
                  <a:lnTo>
                    <a:pt x="7344" y="187"/>
                  </a:lnTo>
                  <a:lnTo>
                    <a:pt x="7065" y="131"/>
                  </a:lnTo>
                  <a:lnTo>
                    <a:pt x="6786" y="75"/>
                  </a:lnTo>
                  <a:lnTo>
                    <a:pt x="6489" y="38"/>
                  </a:lnTo>
                  <a:lnTo>
                    <a:pt x="6191" y="20"/>
                  </a:lnTo>
                  <a:lnTo>
                    <a:pt x="58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29"/>
            <p:cNvSpPr/>
            <p:nvPr/>
          </p:nvSpPr>
          <p:spPr>
            <a:xfrm>
              <a:off x="6001725" y="2179125"/>
              <a:ext cx="212900" cy="212900"/>
            </a:xfrm>
            <a:custGeom>
              <a:rect b="b" l="l" r="r" t="t"/>
              <a:pathLst>
                <a:path extrusionOk="0" h="8516" w="8516">
                  <a:moveTo>
                    <a:pt x="4258" y="0"/>
                  </a:moveTo>
                  <a:lnTo>
                    <a:pt x="3830" y="19"/>
                  </a:lnTo>
                  <a:lnTo>
                    <a:pt x="3403" y="74"/>
                  </a:lnTo>
                  <a:lnTo>
                    <a:pt x="2994" y="186"/>
                  </a:lnTo>
                  <a:lnTo>
                    <a:pt x="2603" y="335"/>
                  </a:lnTo>
                  <a:lnTo>
                    <a:pt x="2232" y="502"/>
                  </a:lnTo>
                  <a:lnTo>
                    <a:pt x="1878" y="725"/>
                  </a:lnTo>
                  <a:lnTo>
                    <a:pt x="1562" y="967"/>
                  </a:lnTo>
                  <a:lnTo>
                    <a:pt x="1265" y="1246"/>
                  </a:lnTo>
                  <a:lnTo>
                    <a:pt x="986" y="1543"/>
                  </a:lnTo>
                  <a:lnTo>
                    <a:pt x="744" y="1878"/>
                  </a:lnTo>
                  <a:lnTo>
                    <a:pt x="521" y="2212"/>
                  </a:lnTo>
                  <a:lnTo>
                    <a:pt x="335" y="2603"/>
                  </a:lnTo>
                  <a:lnTo>
                    <a:pt x="205" y="2993"/>
                  </a:lnTo>
                  <a:lnTo>
                    <a:pt x="94" y="3384"/>
                  </a:lnTo>
                  <a:lnTo>
                    <a:pt x="38" y="3811"/>
                  </a:lnTo>
                  <a:lnTo>
                    <a:pt x="1" y="4258"/>
                  </a:lnTo>
                  <a:lnTo>
                    <a:pt x="19" y="4536"/>
                  </a:lnTo>
                  <a:lnTo>
                    <a:pt x="56" y="4834"/>
                  </a:lnTo>
                  <a:lnTo>
                    <a:pt x="94" y="5113"/>
                  </a:lnTo>
                  <a:lnTo>
                    <a:pt x="168" y="5392"/>
                  </a:lnTo>
                  <a:lnTo>
                    <a:pt x="242" y="5652"/>
                  </a:lnTo>
                  <a:lnTo>
                    <a:pt x="354" y="5912"/>
                  </a:lnTo>
                  <a:lnTo>
                    <a:pt x="465" y="6173"/>
                  </a:lnTo>
                  <a:lnTo>
                    <a:pt x="595" y="6414"/>
                  </a:lnTo>
                  <a:lnTo>
                    <a:pt x="744" y="6637"/>
                  </a:lnTo>
                  <a:lnTo>
                    <a:pt x="912" y="6860"/>
                  </a:lnTo>
                  <a:lnTo>
                    <a:pt x="1079" y="7065"/>
                  </a:lnTo>
                  <a:lnTo>
                    <a:pt x="1265" y="7269"/>
                  </a:lnTo>
                  <a:lnTo>
                    <a:pt x="1469" y="7455"/>
                  </a:lnTo>
                  <a:lnTo>
                    <a:pt x="1674" y="7641"/>
                  </a:lnTo>
                  <a:lnTo>
                    <a:pt x="1897" y="7790"/>
                  </a:lnTo>
                  <a:lnTo>
                    <a:pt x="2139" y="7939"/>
                  </a:lnTo>
                  <a:lnTo>
                    <a:pt x="2380" y="8069"/>
                  </a:lnTo>
                  <a:lnTo>
                    <a:pt x="2622" y="8180"/>
                  </a:lnTo>
                  <a:lnTo>
                    <a:pt x="2882" y="8273"/>
                  </a:lnTo>
                  <a:lnTo>
                    <a:pt x="3143" y="8366"/>
                  </a:lnTo>
                  <a:lnTo>
                    <a:pt x="3421" y="8422"/>
                  </a:lnTo>
                  <a:lnTo>
                    <a:pt x="3700" y="8459"/>
                  </a:lnTo>
                  <a:lnTo>
                    <a:pt x="3979" y="8497"/>
                  </a:lnTo>
                  <a:lnTo>
                    <a:pt x="4258" y="8515"/>
                  </a:lnTo>
                  <a:lnTo>
                    <a:pt x="4556" y="8497"/>
                  </a:lnTo>
                  <a:lnTo>
                    <a:pt x="4834" y="8459"/>
                  </a:lnTo>
                  <a:lnTo>
                    <a:pt x="5113" y="8422"/>
                  </a:lnTo>
                  <a:lnTo>
                    <a:pt x="5392" y="8366"/>
                  </a:lnTo>
                  <a:lnTo>
                    <a:pt x="5652" y="8273"/>
                  </a:lnTo>
                  <a:lnTo>
                    <a:pt x="5913" y="8180"/>
                  </a:lnTo>
                  <a:lnTo>
                    <a:pt x="6154" y="8069"/>
                  </a:lnTo>
                  <a:lnTo>
                    <a:pt x="6396" y="7939"/>
                  </a:lnTo>
                  <a:lnTo>
                    <a:pt x="6619" y="7790"/>
                  </a:lnTo>
                  <a:lnTo>
                    <a:pt x="6842" y="7623"/>
                  </a:lnTo>
                  <a:lnTo>
                    <a:pt x="7065" y="7455"/>
                  </a:lnTo>
                  <a:lnTo>
                    <a:pt x="7270" y="7269"/>
                  </a:lnTo>
                  <a:lnTo>
                    <a:pt x="7456" y="7065"/>
                  </a:lnTo>
                  <a:lnTo>
                    <a:pt x="7623" y="6860"/>
                  </a:lnTo>
                  <a:lnTo>
                    <a:pt x="7791" y="6637"/>
                  </a:lnTo>
                  <a:lnTo>
                    <a:pt x="7939" y="6414"/>
                  </a:lnTo>
                  <a:lnTo>
                    <a:pt x="8069" y="6173"/>
                  </a:lnTo>
                  <a:lnTo>
                    <a:pt x="8181" y="5912"/>
                  </a:lnTo>
                  <a:lnTo>
                    <a:pt x="8293" y="5652"/>
                  </a:lnTo>
                  <a:lnTo>
                    <a:pt x="8367" y="5392"/>
                  </a:lnTo>
                  <a:lnTo>
                    <a:pt x="8441" y="5113"/>
                  </a:lnTo>
                  <a:lnTo>
                    <a:pt x="8478" y="4834"/>
                  </a:lnTo>
                  <a:lnTo>
                    <a:pt x="8516" y="4536"/>
                  </a:lnTo>
                  <a:lnTo>
                    <a:pt x="8516" y="4258"/>
                  </a:lnTo>
                  <a:lnTo>
                    <a:pt x="8497" y="3811"/>
                  </a:lnTo>
                  <a:lnTo>
                    <a:pt x="8441" y="3384"/>
                  </a:lnTo>
                  <a:lnTo>
                    <a:pt x="8330" y="2993"/>
                  </a:lnTo>
                  <a:lnTo>
                    <a:pt x="8181" y="2603"/>
                  </a:lnTo>
                  <a:lnTo>
                    <a:pt x="8014" y="2212"/>
                  </a:lnTo>
                  <a:lnTo>
                    <a:pt x="7791" y="1878"/>
                  </a:lnTo>
                  <a:lnTo>
                    <a:pt x="7549" y="1543"/>
                  </a:lnTo>
                  <a:lnTo>
                    <a:pt x="7270" y="1246"/>
                  </a:lnTo>
                  <a:lnTo>
                    <a:pt x="6972" y="967"/>
                  </a:lnTo>
                  <a:lnTo>
                    <a:pt x="6638" y="725"/>
                  </a:lnTo>
                  <a:lnTo>
                    <a:pt x="6303" y="502"/>
                  </a:lnTo>
                  <a:lnTo>
                    <a:pt x="5931" y="335"/>
                  </a:lnTo>
                  <a:lnTo>
                    <a:pt x="5522" y="186"/>
                  </a:lnTo>
                  <a:lnTo>
                    <a:pt x="5132" y="74"/>
                  </a:lnTo>
                  <a:lnTo>
                    <a:pt x="4704" y="19"/>
                  </a:lnTo>
                  <a:lnTo>
                    <a:pt x="42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29"/>
            <p:cNvSpPr/>
            <p:nvPr/>
          </p:nvSpPr>
          <p:spPr>
            <a:xfrm>
              <a:off x="6063075" y="2240475"/>
              <a:ext cx="90200" cy="90200"/>
            </a:xfrm>
            <a:custGeom>
              <a:rect b="b" l="l" r="r" t="t"/>
              <a:pathLst>
                <a:path extrusionOk="0" h="3608" w="3608">
                  <a:moveTo>
                    <a:pt x="1618" y="0"/>
                  </a:moveTo>
                  <a:lnTo>
                    <a:pt x="1451" y="37"/>
                  </a:lnTo>
                  <a:lnTo>
                    <a:pt x="1284" y="75"/>
                  </a:lnTo>
                  <a:lnTo>
                    <a:pt x="1116" y="130"/>
                  </a:lnTo>
                  <a:lnTo>
                    <a:pt x="949" y="205"/>
                  </a:lnTo>
                  <a:lnTo>
                    <a:pt x="800" y="298"/>
                  </a:lnTo>
                  <a:lnTo>
                    <a:pt x="670" y="409"/>
                  </a:lnTo>
                  <a:lnTo>
                    <a:pt x="540" y="521"/>
                  </a:lnTo>
                  <a:lnTo>
                    <a:pt x="428" y="651"/>
                  </a:lnTo>
                  <a:lnTo>
                    <a:pt x="317" y="781"/>
                  </a:lnTo>
                  <a:lnTo>
                    <a:pt x="224" y="930"/>
                  </a:lnTo>
                  <a:lnTo>
                    <a:pt x="149" y="1097"/>
                  </a:lnTo>
                  <a:lnTo>
                    <a:pt x="94" y="1264"/>
                  </a:lnTo>
                  <a:lnTo>
                    <a:pt x="38" y="1432"/>
                  </a:lnTo>
                  <a:lnTo>
                    <a:pt x="19" y="1618"/>
                  </a:lnTo>
                  <a:lnTo>
                    <a:pt x="1" y="1804"/>
                  </a:lnTo>
                  <a:lnTo>
                    <a:pt x="19" y="1990"/>
                  </a:lnTo>
                  <a:lnTo>
                    <a:pt x="38" y="2157"/>
                  </a:lnTo>
                  <a:lnTo>
                    <a:pt x="94" y="2324"/>
                  </a:lnTo>
                  <a:lnTo>
                    <a:pt x="149" y="2491"/>
                  </a:lnTo>
                  <a:lnTo>
                    <a:pt x="224" y="2659"/>
                  </a:lnTo>
                  <a:lnTo>
                    <a:pt x="317" y="2808"/>
                  </a:lnTo>
                  <a:lnTo>
                    <a:pt x="428" y="2938"/>
                  </a:lnTo>
                  <a:lnTo>
                    <a:pt x="540" y="3068"/>
                  </a:lnTo>
                  <a:lnTo>
                    <a:pt x="670" y="3179"/>
                  </a:lnTo>
                  <a:lnTo>
                    <a:pt x="800" y="3291"/>
                  </a:lnTo>
                  <a:lnTo>
                    <a:pt x="949" y="3384"/>
                  </a:lnTo>
                  <a:lnTo>
                    <a:pt x="1116" y="3458"/>
                  </a:lnTo>
                  <a:lnTo>
                    <a:pt x="1284" y="3514"/>
                  </a:lnTo>
                  <a:lnTo>
                    <a:pt x="1451" y="3570"/>
                  </a:lnTo>
                  <a:lnTo>
                    <a:pt x="1618" y="3588"/>
                  </a:lnTo>
                  <a:lnTo>
                    <a:pt x="1804" y="3607"/>
                  </a:lnTo>
                  <a:lnTo>
                    <a:pt x="1990" y="3588"/>
                  </a:lnTo>
                  <a:lnTo>
                    <a:pt x="2176" y="3570"/>
                  </a:lnTo>
                  <a:lnTo>
                    <a:pt x="2343" y="3514"/>
                  </a:lnTo>
                  <a:lnTo>
                    <a:pt x="2511" y="3458"/>
                  </a:lnTo>
                  <a:lnTo>
                    <a:pt x="2678" y="3384"/>
                  </a:lnTo>
                  <a:lnTo>
                    <a:pt x="2827" y="3291"/>
                  </a:lnTo>
                  <a:lnTo>
                    <a:pt x="2957" y="3179"/>
                  </a:lnTo>
                  <a:lnTo>
                    <a:pt x="3087" y="3068"/>
                  </a:lnTo>
                  <a:lnTo>
                    <a:pt x="3198" y="2938"/>
                  </a:lnTo>
                  <a:lnTo>
                    <a:pt x="3310" y="2808"/>
                  </a:lnTo>
                  <a:lnTo>
                    <a:pt x="3403" y="2659"/>
                  </a:lnTo>
                  <a:lnTo>
                    <a:pt x="3477" y="2491"/>
                  </a:lnTo>
                  <a:lnTo>
                    <a:pt x="3533" y="2324"/>
                  </a:lnTo>
                  <a:lnTo>
                    <a:pt x="3570" y="2157"/>
                  </a:lnTo>
                  <a:lnTo>
                    <a:pt x="3607" y="1990"/>
                  </a:lnTo>
                  <a:lnTo>
                    <a:pt x="3607" y="1804"/>
                  </a:lnTo>
                  <a:lnTo>
                    <a:pt x="3607" y="1618"/>
                  </a:lnTo>
                  <a:lnTo>
                    <a:pt x="3570" y="1432"/>
                  </a:lnTo>
                  <a:lnTo>
                    <a:pt x="3533" y="1264"/>
                  </a:lnTo>
                  <a:lnTo>
                    <a:pt x="3477" y="1097"/>
                  </a:lnTo>
                  <a:lnTo>
                    <a:pt x="3403" y="930"/>
                  </a:lnTo>
                  <a:lnTo>
                    <a:pt x="3310" y="781"/>
                  </a:lnTo>
                  <a:lnTo>
                    <a:pt x="3198" y="651"/>
                  </a:lnTo>
                  <a:lnTo>
                    <a:pt x="3087" y="521"/>
                  </a:lnTo>
                  <a:lnTo>
                    <a:pt x="2957" y="409"/>
                  </a:lnTo>
                  <a:lnTo>
                    <a:pt x="2827" y="298"/>
                  </a:lnTo>
                  <a:lnTo>
                    <a:pt x="2678" y="205"/>
                  </a:lnTo>
                  <a:lnTo>
                    <a:pt x="2511" y="130"/>
                  </a:lnTo>
                  <a:lnTo>
                    <a:pt x="2343" y="75"/>
                  </a:lnTo>
                  <a:lnTo>
                    <a:pt x="2176" y="37"/>
                  </a:lnTo>
                  <a:lnTo>
                    <a:pt x="19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29"/>
            <p:cNvSpPr/>
            <p:nvPr/>
          </p:nvSpPr>
          <p:spPr>
            <a:xfrm>
              <a:off x="6013800" y="2553275"/>
              <a:ext cx="188750" cy="188725"/>
            </a:xfrm>
            <a:custGeom>
              <a:rect b="b" l="l" r="r" t="t"/>
              <a:pathLst>
                <a:path extrusionOk="0" h="7549" w="7550">
                  <a:moveTo>
                    <a:pt x="3775" y="1"/>
                  </a:moveTo>
                  <a:lnTo>
                    <a:pt x="3403" y="19"/>
                  </a:lnTo>
                  <a:lnTo>
                    <a:pt x="3031" y="75"/>
                  </a:lnTo>
                  <a:lnTo>
                    <a:pt x="2660" y="168"/>
                  </a:lnTo>
                  <a:lnTo>
                    <a:pt x="2306" y="298"/>
                  </a:lnTo>
                  <a:lnTo>
                    <a:pt x="1990" y="465"/>
                  </a:lnTo>
                  <a:lnTo>
                    <a:pt x="1674" y="651"/>
                  </a:lnTo>
                  <a:lnTo>
                    <a:pt x="1377" y="856"/>
                  </a:lnTo>
                  <a:lnTo>
                    <a:pt x="1116" y="1116"/>
                  </a:lnTo>
                  <a:lnTo>
                    <a:pt x="875" y="1376"/>
                  </a:lnTo>
                  <a:lnTo>
                    <a:pt x="652" y="1674"/>
                  </a:lnTo>
                  <a:lnTo>
                    <a:pt x="466" y="1971"/>
                  </a:lnTo>
                  <a:lnTo>
                    <a:pt x="298" y="2306"/>
                  </a:lnTo>
                  <a:lnTo>
                    <a:pt x="187" y="2659"/>
                  </a:lnTo>
                  <a:lnTo>
                    <a:pt x="94" y="3012"/>
                  </a:lnTo>
                  <a:lnTo>
                    <a:pt x="38" y="3384"/>
                  </a:lnTo>
                  <a:lnTo>
                    <a:pt x="1" y="3775"/>
                  </a:lnTo>
                  <a:lnTo>
                    <a:pt x="38" y="4165"/>
                  </a:lnTo>
                  <a:lnTo>
                    <a:pt x="94" y="4537"/>
                  </a:lnTo>
                  <a:lnTo>
                    <a:pt x="187" y="4890"/>
                  </a:lnTo>
                  <a:lnTo>
                    <a:pt x="298" y="5243"/>
                  </a:lnTo>
                  <a:lnTo>
                    <a:pt x="466" y="5578"/>
                  </a:lnTo>
                  <a:lnTo>
                    <a:pt x="652" y="5894"/>
                  </a:lnTo>
                  <a:lnTo>
                    <a:pt x="875" y="6173"/>
                  </a:lnTo>
                  <a:lnTo>
                    <a:pt x="1116" y="6452"/>
                  </a:lnTo>
                  <a:lnTo>
                    <a:pt x="1377" y="6694"/>
                  </a:lnTo>
                  <a:lnTo>
                    <a:pt x="1674" y="6898"/>
                  </a:lnTo>
                  <a:lnTo>
                    <a:pt x="1990" y="7084"/>
                  </a:lnTo>
                  <a:lnTo>
                    <a:pt x="2306" y="7251"/>
                  </a:lnTo>
                  <a:lnTo>
                    <a:pt x="2660" y="7382"/>
                  </a:lnTo>
                  <a:lnTo>
                    <a:pt x="3031" y="7475"/>
                  </a:lnTo>
                  <a:lnTo>
                    <a:pt x="3403" y="7530"/>
                  </a:lnTo>
                  <a:lnTo>
                    <a:pt x="3775" y="7549"/>
                  </a:lnTo>
                  <a:lnTo>
                    <a:pt x="4166" y="7530"/>
                  </a:lnTo>
                  <a:lnTo>
                    <a:pt x="4537" y="7475"/>
                  </a:lnTo>
                  <a:lnTo>
                    <a:pt x="4909" y="7382"/>
                  </a:lnTo>
                  <a:lnTo>
                    <a:pt x="5244" y="7251"/>
                  </a:lnTo>
                  <a:lnTo>
                    <a:pt x="5578" y="7084"/>
                  </a:lnTo>
                  <a:lnTo>
                    <a:pt x="5895" y="6898"/>
                  </a:lnTo>
                  <a:lnTo>
                    <a:pt x="6173" y="6694"/>
                  </a:lnTo>
                  <a:lnTo>
                    <a:pt x="6452" y="6452"/>
                  </a:lnTo>
                  <a:lnTo>
                    <a:pt x="6694" y="6173"/>
                  </a:lnTo>
                  <a:lnTo>
                    <a:pt x="6917" y="5894"/>
                  </a:lnTo>
                  <a:lnTo>
                    <a:pt x="7103" y="5578"/>
                  </a:lnTo>
                  <a:lnTo>
                    <a:pt x="7252" y="5243"/>
                  </a:lnTo>
                  <a:lnTo>
                    <a:pt x="7382" y="4890"/>
                  </a:lnTo>
                  <a:lnTo>
                    <a:pt x="7475" y="4537"/>
                  </a:lnTo>
                  <a:lnTo>
                    <a:pt x="7531" y="4165"/>
                  </a:lnTo>
                  <a:lnTo>
                    <a:pt x="7549" y="3775"/>
                  </a:lnTo>
                  <a:lnTo>
                    <a:pt x="7531" y="3384"/>
                  </a:lnTo>
                  <a:lnTo>
                    <a:pt x="7475" y="3012"/>
                  </a:lnTo>
                  <a:lnTo>
                    <a:pt x="7382" y="2659"/>
                  </a:lnTo>
                  <a:lnTo>
                    <a:pt x="7252" y="2306"/>
                  </a:lnTo>
                  <a:lnTo>
                    <a:pt x="7103" y="1971"/>
                  </a:lnTo>
                  <a:lnTo>
                    <a:pt x="6917" y="1674"/>
                  </a:lnTo>
                  <a:lnTo>
                    <a:pt x="6694" y="1376"/>
                  </a:lnTo>
                  <a:lnTo>
                    <a:pt x="6452" y="1116"/>
                  </a:lnTo>
                  <a:lnTo>
                    <a:pt x="6173" y="856"/>
                  </a:lnTo>
                  <a:lnTo>
                    <a:pt x="5895" y="651"/>
                  </a:lnTo>
                  <a:lnTo>
                    <a:pt x="5578" y="465"/>
                  </a:lnTo>
                  <a:lnTo>
                    <a:pt x="5244" y="298"/>
                  </a:lnTo>
                  <a:lnTo>
                    <a:pt x="4909" y="168"/>
                  </a:lnTo>
                  <a:lnTo>
                    <a:pt x="4537" y="75"/>
                  </a:lnTo>
                  <a:lnTo>
                    <a:pt x="4166" y="19"/>
                  </a:lnTo>
                  <a:lnTo>
                    <a:pt x="37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29"/>
            <p:cNvSpPr/>
            <p:nvPr/>
          </p:nvSpPr>
          <p:spPr>
            <a:xfrm>
              <a:off x="6013800" y="2553275"/>
              <a:ext cx="188750" cy="188725"/>
            </a:xfrm>
            <a:custGeom>
              <a:rect b="b" l="l" r="r" t="t"/>
              <a:pathLst>
                <a:path extrusionOk="0" fill="none" h="7549" w="7550">
                  <a:moveTo>
                    <a:pt x="7549" y="3775"/>
                  </a:moveTo>
                  <a:lnTo>
                    <a:pt x="7549" y="3775"/>
                  </a:lnTo>
                  <a:lnTo>
                    <a:pt x="7531" y="4165"/>
                  </a:lnTo>
                  <a:lnTo>
                    <a:pt x="7475" y="4537"/>
                  </a:lnTo>
                  <a:lnTo>
                    <a:pt x="7382" y="4890"/>
                  </a:lnTo>
                  <a:lnTo>
                    <a:pt x="7252" y="5243"/>
                  </a:lnTo>
                  <a:lnTo>
                    <a:pt x="7103" y="5578"/>
                  </a:lnTo>
                  <a:lnTo>
                    <a:pt x="6917" y="5894"/>
                  </a:lnTo>
                  <a:lnTo>
                    <a:pt x="6694" y="6173"/>
                  </a:lnTo>
                  <a:lnTo>
                    <a:pt x="6452" y="6452"/>
                  </a:lnTo>
                  <a:lnTo>
                    <a:pt x="6173" y="6694"/>
                  </a:lnTo>
                  <a:lnTo>
                    <a:pt x="5895" y="6898"/>
                  </a:lnTo>
                  <a:lnTo>
                    <a:pt x="5578" y="7084"/>
                  </a:lnTo>
                  <a:lnTo>
                    <a:pt x="5244" y="7251"/>
                  </a:lnTo>
                  <a:lnTo>
                    <a:pt x="4909" y="7382"/>
                  </a:lnTo>
                  <a:lnTo>
                    <a:pt x="4537" y="7475"/>
                  </a:lnTo>
                  <a:lnTo>
                    <a:pt x="4166" y="7530"/>
                  </a:lnTo>
                  <a:lnTo>
                    <a:pt x="3775" y="7549"/>
                  </a:lnTo>
                  <a:lnTo>
                    <a:pt x="3775" y="7549"/>
                  </a:lnTo>
                  <a:lnTo>
                    <a:pt x="3403" y="7530"/>
                  </a:lnTo>
                  <a:lnTo>
                    <a:pt x="3031" y="7475"/>
                  </a:lnTo>
                  <a:lnTo>
                    <a:pt x="2660" y="7382"/>
                  </a:lnTo>
                  <a:lnTo>
                    <a:pt x="2306" y="7251"/>
                  </a:lnTo>
                  <a:lnTo>
                    <a:pt x="1990" y="7084"/>
                  </a:lnTo>
                  <a:lnTo>
                    <a:pt x="1674" y="6898"/>
                  </a:lnTo>
                  <a:lnTo>
                    <a:pt x="1377" y="6694"/>
                  </a:lnTo>
                  <a:lnTo>
                    <a:pt x="1116" y="6452"/>
                  </a:lnTo>
                  <a:lnTo>
                    <a:pt x="875" y="6173"/>
                  </a:lnTo>
                  <a:lnTo>
                    <a:pt x="652" y="5894"/>
                  </a:lnTo>
                  <a:lnTo>
                    <a:pt x="466" y="5578"/>
                  </a:lnTo>
                  <a:lnTo>
                    <a:pt x="298" y="5243"/>
                  </a:lnTo>
                  <a:lnTo>
                    <a:pt x="187" y="4890"/>
                  </a:lnTo>
                  <a:lnTo>
                    <a:pt x="94" y="4537"/>
                  </a:lnTo>
                  <a:lnTo>
                    <a:pt x="38" y="4165"/>
                  </a:lnTo>
                  <a:lnTo>
                    <a:pt x="1" y="3775"/>
                  </a:lnTo>
                  <a:lnTo>
                    <a:pt x="1" y="3775"/>
                  </a:lnTo>
                  <a:lnTo>
                    <a:pt x="38" y="3384"/>
                  </a:lnTo>
                  <a:lnTo>
                    <a:pt x="94" y="3012"/>
                  </a:lnTo>
                  <a:lnTo>
                    <a:pt x="187" y="2659"/>
                  </a:lnTo>
                  <a:lnTo>
                    <a:pt x="298" y="2306"/>
                  </a:lnTo>
                  <a:lnTo>
                    <a:pt x="466" y="1971"/>
                  </a:lnTo>
                  <a:lnTo>
                    <a:pt x="652" y="1674"/>
                  </a:lnTo>
                  <a:lnTo>
                    <a:pt x="875" y="1376"/>
                  </a:lnTo>
                  <a:lnTo>
                    <a:pt x="1116" y="1116"/>
                  </a:lnTo>
                  <a:lnTo>
                    <a:pt x="1377" y="856"/>
                  </a:lnTo>
                  <a:lnTo>
                    <a:pt x="1674" y="651"/>
                  </a:lnTo>
                  <a:lnTo>
                    <a:pt x="1990" y="465"/>
                  </a:lnTo>
                  <a:lnTo>
                    <a:pt x="2306" y="298"/>
                  </a:lnTo>
                  <a:lnTo>
                    <a:pt x="2660" y="168"/>
                  </a:lnTo>
                  <a:lnTo>
                    <a:pt x="3031" y="75"/>
                  </a:lnTo>
                  <a:lnTo>
                    <a:pt x="3403" y="19"/>
                  </a:lnTo>
                  <a:lnTo>
                    <a:pt x="3775" y="1"/>
                  </a:lnTo>
                  <a:lnTo>
                    <a:pt x="3775" y="1"/>
                  </a:lnTo>
                  <a:lnTo>
                    <a:pt x="4166" y="19"/>
                  </a:lnTo>
                  <a:lnTo>
                    <a:pt x="4537" y="75"/>
                  </a:lnTo>
                  <a:lnTo>
                    <a:pt x="4909" y="168"/>
                  </a:lnTo>
                  <a:lnTo>
                    <a:pt x="5244" y="298"/>
                  </a:lnTo>
                  <a:lnTo>
                    <a:pt x="5578" y="465"/>
                  </a:lnTo>
                  <a:lnTo>
                    <a:pt x="5895" y="651"/>
                  </a:lnTo>
                  <a:lnTo>
                    <a:pt x="6173" y="856"/>
                  </a:lnTo>
                  <a:lnTo>
                    <a:pt x="6452" y="1116"/>
                  </a:lnTo>
                  <a:lnTo>
                    <a:pt x="6694" y="1376"/>
                  </a:lnTo>
                  <a:lnTo>
                    <a:pt x="6917" y="1674"/>
                  </a:lnTo>
                  <a:lnTo>
                    <a:pt x="7103" y="1971"/>
                  </a:lnTo>
                  <a:lnTo>
                    <a:pt x="7252" y="2306"/>
                  </a:lnTo>
                  <a:lnTo>
                    <a:pt x="7382" y="2659"/>
                  </a:lnTo>
                  <a:lnTo>
                    <a:pt x="7475" y="3012"/>
                  </a:lnTo>
                  <a:lnTo>
                    <a:pt x="7531" y="3384"/>
                  </a:lnTo>
                  <a:lnTo>
                    <a:pt x="7549" y="377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29"/>
            <p:cNvSpPr/>
            <p:nvPr/>
          </p:nvSpPr>
          <p:spPr>
            <a:xfrm>
              <a:off x="6039850" y="2579300"/>
              <a:ext cx="136675" cy="136675"/>
            </a:xfrm>
            <a:custGeom>
              <a:rect b="b" l="l" r="r" t="t"/>
              <a:pathLst>
                <a:path extrusionOk="0" h="5467" w="5467">
                  <a:moveTo>
                    <a:pt x="2733" y="1"/>
                  </a:moveTo>
                  <a:lnTo>
                    <a:pt x="2454" y="19"/>
                  </a:lnTo>
                  <a:lnTo>
                    <a:pt x="2194" y="56"/>
                  </a:lnTo>
                  <a:lnTo>
                    <a:pt x="1934" y="131"/>
                  </a:lnTo>
                  <a:lnTo>
                    <a:pt x="1673" y="224"/>
                  </a:lnTo>
                  <a:lnTo>
                    <a:pt x="1432" y="335"/>
                  </a:lnTo>
                  <a:lnTo>
                    <a:pt x="1209" y="466"/>
                  </a:lnTo>
                  <a:lnTo>
                    <a:pt x="1004" y="633"/>
                  </a:lnTo>
                  <a:lnTo>
                    <a:pt x="818" y="800"/>
                  </a:lnTo>
                  <a:lnTo>
                    <a:pt x="632" y="1005"/>
                  </a:lnTo>
                  <a:lnTo>
                    <a:pt x="483" y="1209"/>
                  </a:lnTo>
                  <a:lnTo>
                    <a:pt x="335" y="1432"/>
                  </a:lnTo>
                  <a:lnTo>
                    <a:pt x="223" y="1674"/>
                  </a:lnTo>
                  <a:lnTo>
                    <a:pt x="130" y="1916"/>
                  </a:lnTo>
                  <a:lnTo>
                    <a:pt x="56" y="2176"/>
                  </a:lnTo>
                  <a:lnTo>
                    <a:pt x="19" y="2455"/>
                  </a:lnTo>
                  <a:lnTo>
                    <a:pt x="0" y="2734"/>
                  </a:lnTo>
                  <a:lnTo>
                    <a:pt x="19" y="2920"/>
                  </a:lnTo>
                  <a:lnTo>
                    <a:pt x="37" y="3106"/>
                  </a:lnTo>
                  <a:lnTo>
                    <a:pt x="56" y="3291"/>
                  </a:lnTo>
                  <a:lnTo>
                    <a:pt x="112" y="3459"/>
                  </a:lnTo>
                  <a:lnTo>
                    <a:pt x="167" y="3645"/>
                  </a:lnTo>
                  <a:lnTo>
                    <a:pt x="223" y="3812"/>
                  </a:lnTo>
                  <a:lnTo>
                    <a:pt x="298" y="3961"/>
                  </a:lnTo>
                  <a:lnTo>
                    <a:pt x="391" y="4128"/>
                  </a:lnTo>
                  <a:lnTo>
                    <a:pt x="483" y="4277"/>
                  </a:lnTo>
                  <a:lnTo>
                    <a:pt x="576" y="4407"/>
                  </a:lnTo>
                  <a:lnTo>
                    <a:pt x="688" y="4556"/>
                  </a:lnTo>
                  <a:lnTo>
                    <a:pt x="818" y="4667"/>
                  </a:lnTo>
                  <a:lnTo>
                    <a:pt x="948" y="4797"/>
                  </a:lnTo>
                  <a:lnTo>
                    <a:pt x="1078" y="4909"/>
                  </a:lnTo>
                  <a:lnTo>
                    <a:pt x="1227" y="5002"/>
                  </a:lnTo>
                  <a:lnTo>
                    <a:pt x="1376" y="5095"/>
                  </a:lnTo>
                  <a:lnTo>
                    <a:pt x="1525" y="5188"/>
                  </a:lnTo>
                  <a:lnTo>
                    <a:pt x="1692" y="5262"/>
                  </a:lnTo>
                  <a:lnTo>
                    <a:pt x="1859" y="5318"/>
                  </a:lnTo>
                  <a:lnTo>
                    <a:pt x="2027" y="5374"/>
                  </a:lnTo>
                  <a:lnTo>
                    <a:pt x="2194" y="5411"/>
                  </a:lnTo>
                  <a:lnTo>
                    <a:pt x="2380" y="5448"/>
                  </a:lnTo>
                  <a:lnTo>
                    <a:pt x="2547" y="5467"/>
                  </a:lnTo>
                  <a:lnTo>
                    <a:pt x="2919" y="5467"/>
                  </a:lnTo>
                  <a:lnTo>
                    <a:pt x="3105" y="5448"/>
                  </a:lnTo>
                  <a:lnTo>
                    <a:pt x="3291" y="5411"/>
                  </a:lnTo>
                  <a:lnTo>
                    <a:pt x="3458" y="5374"/>
                  </a:lnTo>
                  <a:lnTo>
                    <a:pt x="3625" y="5318"/>
                  </a:lnTo>
                  <a:lnTo>
                    <a:pt x="3793" y="5262"/>
                  </a:lnTo>
                  <a:lnTo>
                    <a:pt x="3960" y="5188"/>
                  </a:lnTo>
                  <a:lnTo>
                    <a:pt x="4109" y="5095"/>
                  </a:lnTo>
                  <a:lnTo>
                    <a:pt x="4258" y="5002"/>
                  </a:lnTo>
                  <a:lnTo>
                    <a:pt x="4406" y="4909"/>
                  </a:lnTo>
                  <a:lnTo>
                    <a:pt x="4536" y="4797"/>
                  </a:lnTo>
                  <a:lnTo>
                    <a:pt x="4667" y="4667"/>
                  </a:lnTo>
                  <a:lnTo>
                    <a:pt x="4778" y="4556"/>
                  </a:lnTo>
                  <a:lnTo>
                    <a:pt x="4890" y="4407"/>
                  </a:lnTo>
                  <a:lnTo>
                    <a:pt x="5001" y="4277"/>
                  </a:lnTo>
                  <a:lnTo>
                    <a:pt x="5094" y="4128"/>
                  </a:lnTo>
                  <a:lnTo>
                    <a:pt x="5187" y="3961"/>
                  </a:lnTo>
                  <a:lnTo>
                    <a:pt x="5262" y="3812"/>
                  </a:lnTo>
                  <a:lnTo>
                    <a:pt x="5317" y="3645"/>
                  </a:lnTo>
                  <a:lnTo>
                    <a:pt x="5373" y="3459"/>
                  </a:lnTo>
                  <a:lnTo>
                    <a:pt x="5410" y="3291"/>
                  </a:lnTo>
                  <a:lnTo>
                    <a:pt x="5447" y="3106"/>
                  </a:lnTo>
                  <a:lnTo>
                    <a:pt x="5466" y="2920"/>
                  </a:lnTo>
                  <a:lnTo>
                    <a:pt x="5466" y="2734"/>
                  </a:lnTo>
                  <a:lnTo>
                    <a:pt x="5466" y="2455"/>
                  </a:lnTo>
                  <a:lnTo>
                    <a:pt x="5410" y="2176"/>
                  </a:lnTo>
                  <a:lnTo>
                    <a:pt x="5355" y="1916"/>
                  </a:lnTo>
                  <a:lnTo>
                    <a:pt x="5262" y="1674"/>
                  </a:lnTo>
                  <a:lnTo>
                    <a:pt x="5150" y="1432"/>
                  </a:lnTo>
                  <a:lnTo>
                    <a:pt x="5001" y="1209"/>
                  </a:lnTo>
                  <a:lnTo>
                    <a:pt x="4853" y="1005"/>
                  </a:lnTo>
                  <a:lnTo>
                    <a:pt x="4667" y="800"/>
                  </a:lnTo>
                  <a:lnTo>
                    <a:pt x="4481" y="633"/>
                  </a:lnTo>
                  <a:lnTo>
                    <a:pt x="4276" y="466"/>
                  </a:lnTo>
                  <a:lnTo>
                    <a:pt x="4035" y="335"/>
                  </a:lnTo>
                  <a:lnTo>
                    <a:pt x="3811" y="224"/>
                  </a:lnTo>
                  <a:lnTo>
                    <a:pt x="3551" y="131"/>
                  </a:lnTo>
                  <a:lnTo>
                    <a:pt x="3291" y="56"/>
                  </a:lnTo>
                  <a:lnTo>
                    <a:pt x="3012" y="19"/>
                  </a:lnTo>
                  <a:lnTo>
                    <a:pt x="27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29"/>
            <p:cNvSpPr/>
            <p:nvPr/>
          </p:nvSpPr>
          <p:spPr>
            <a:xfrm>
              <a:off x="6039850" y="2579300"/>
              <a:ext cx="136675" cy="136675"/>
            </a:xfrm>
            <a:custGeom>
              <a:rect b="b" l="l" r="r" t="t"/>
              <a:pathLst>
                <a:path extrusionOk="0" fill="none" h="5467" w="5467">
                  <a:moveTo>
                    <a:pt x="5466" y="2734"/>
                  </a:moveTo>
                  <a:lnTo>
                    <a:pt x="5466" y="2734"/>
                  </a:lnTo>
                  <a:lnTo>
                    <a:pt x="5466" y="2920"/>
                  </a:lnTo>
                  <a:lnTo>
                    <a:pt x="5447" y="3106"/>
                  </a:lnTo>
                  <a:lnTo>
                    <a:pt x="5410" y="3291"/>
                  </a:lnTo>
                  <a:lnTo>
                    <a:pt x="5373" y="3459"/>
                  </a:lnTo>
                  <a:lnTo>
                    <a:pt x="5317" y="3645"/>
                  </a:lnTo>
                  <a:lnTo>
                    <a:pt x="5262" y="3812"/>
                  </a:lnTo>
                  <a:lnTo>
                    <a:pt x="5187" y="3961"/>
                  </a:lnTo>
                  <a:lnTo>
                    <a:pt x="5094" y="4128"/>
                  </a:lnTo>
                  <a:lnTo>
                    <a:pt x="5001" y="4277"/>
                  </a:lnTo>
                  <a:lnTo>
                    <a:pt x="4890" y="4407"/>
                  </a:lnTo>
                  <a:lnTo>
                    <a:pt x="4778" y="4556"/>
                  </a:lnTo>
                  <a:lnTo>
                    <a:pt x="4667" y="4667"/>
                  </a:lnTo>
                  <a:lnTo>
                    <a:pt x="4536" y="4797"/>
                  </a:lnTo>
                  <a:lnTo>
                    <a:pt x="4406" y="4909"/>
                  </a:lnTo>
                  <a:lnTo>
                    <a:pt x="4258" y="5002"/>
                  </a:lnTo>
                  <a:lnTo>
                    <a:pt x="4109" y="5095"/>
                  </a:lnTo>
                  <a:lnTo>
                    <a:pt x="4109" y="5095"/>
                  </a:lnTo>
                  <a:lnTo>
                    <a:pt x="3960" y="5188"/>
                  </a:lnTo>
                  <a:lnTo>
                    <a:pt x="3793" y="5262"/>
                  </a:lnTo>
                  <a:lnTo>
                    <a:pt x="3625" y="5318"/>
                  </a:lnTo>
                  <a:lnTo>
                    <a:pt x="3458" y="5374"/>
                  </a:lnTo>
                  <a:lnTo>
                    <a:pt x="3291" y="5411"/>
                  </a:lnTo>
                  <a:lnTo>
                    <a:pt x="3105" y="5448"/>
                  </a:lnTo>
                  <a:lnTo>
                    <a:pt x="2919" y="5467"/>
                  </a:lnTo>
                  <a:lnTo>
                    <a:pt x="2733" y="5467"/>
                  </a:lnTo>
                  <a:lnTo>
                    <a:pt x="2733" y="5467"/>
                  </a:lnTo>
                  <a:lnTo>
                    <a:pt x="2547" y="5467"/>
                  </a:lnTo>
                  <a:lnTo>
                    <a:pt x="2380" y="5448"/>
                  </a:lnTo>
                  <a:lnTo>
                    <a:pt x="2194" y="5411"/>
                  </a:lnTo>
                  <a:lnTo>
                    <a:pt x="2027" y="5374"/>
                  </a:lnTo>
                  <a:lnTo>
                    <a:pt x="1859" y="5318"/>
                  </a:lnTo>
                  <a:lnTo>
                    <a:pt x="1692" y="5262"/>
                  </a:lnTo>
                  <a:lnTo>
                    <a:pt x="1525" y="5188"/>
                  </a:lnTo>
                  <a:lnTo>
                    <a:pt x="1376" y="5095"/>
                  </a:lnTo>
                  <a:lnTo>
                    <a:pt x="1376" y="5095"/>
                  </a:lnTo>
                  <a:lnTo>
                    <a:pt x="1227" y="5002"/>
                  </a:lnTo>
                  <a:lnTo>
                    <a:pt x="1078" y="4909"/>
                  </a:lnTo>
                  <a:lnTo>
                    <a:pt x="948" y="4797"/>
                  </a:lnTo>
                  <a:lnTo>
                    <a:pt x="818" y="4667"/>
                  </a:lnTo>
                  <a:lnTo>
                    <a:pt x="688" y="4556"/>
                  </a:lnTo>
                  <a:lnTo>
                    <a:pt x="576" y="4407"/>
                  </a:lnTo>
                  <a:lnTo>
                    <a:pt x="483" y="4277"/>
                  </a:lnTo>
                  <a:lnTo>
                    <a:pt x="391" y="4128"/>
                  </a:lnTo>
                  <a:lnTo>
                    <a:pt x="298" y="3961"/>
                  </a:lnTo>
                  <a:lnTo>
                    <a:pt x="223" y="3812"/>
                  </a:lnTo>
                  <a:lnTo>
                    <a:pt x="167" y="3645"/>
                  </a:lnTo>
                  <a:lnTo>
                    <a:pt x="112" y="3459"/>
                  </a:lnTo>
                  <a:lnTo>
                    <a:pt x="56" y="3291"/>
                  </a:lnTo>
                  <a:lnTo>
                    <a:pt x="37" y="3106"/>
                  </a:lnTo>
                  <a:lnTo>
                    <a:pt x="19" y="2920"/>
                  </a:lnTo>
                  <a:lnTo>
                    <a:pt x="0" y="2734"/>
                  </a:lnTo>
                  <a:lnTo>
                    <a:pt x="0" y="2734"/>
                  </a:lnTo>
                  <a:lnTo>
                    <a:pt x="19" y="2455"/>
                  </a:lnTo>
                  <a:lnTo>
                    <a:pt x="56" y="2176"/>
                  </a:lnTo>
                  <a:lnTo>
                    <a:pt x="130" y="1916"/>
                  </a:lnTo>
                  <a:lnTo>
                    <a:pt x="223" y="1674"/>
                  </a:lnTo>
                  <a:lnTo>
                    <a:pt x="335" y="1432"/>
                  </a:lnTo>
                  <a:lnTo>
                    <a:pt x="483" y="1209"/>
                  </a:lnTo>
                  <a:lnTo>
                    <a:pt x="632" y="1005"/>
                  </a:lnTo>
                  <a:lnTo>
                    <a:pt x="818" y="800"/>
                  </a:lnTo>
                  <a:lnTo>
                    <a:pt x="1004" y="633"/>
                  </a:lnTo>
                  <a:lnTo>
                    <a:pt x="1209" y="466"/>
                  </a:lnTo>
                  <a:lnTo>
                    <a:pt x="1432" y="335"/>
                  </a:lnTo>
                  <a:lnTo>
                    <a:pt x="1673" y="224"/>
                  </a:lnTo>
                  <a:lnTo>
                    <a:pt x="1934" y="131"/>
                  </a:lnTo>
                  <a:lnTo>
                    <a:pt x="2194" y="56"/>
                  </a:lnTo>
                  <a:lnTo>
                    <a:pt x="2454" y="19"/>
                  </a:lnTo>
                  <a:lnTo>
                    <a:pt x="2733" y="1"/>
                  </a:lnTo>
                  <a:lnTo>
                    <a:pt x="2733" y="1"/>
                  </a:lnTo>
                  <a:lnTo>
                    <a:pt x="3012" y="19"/>
                  </a:lnTo>
                  <a:lnTo>
                    <a:pt x="3291" y="56"/>
                  </a:lnTo>
                  <a:lnTo>
                    <a:pt x="3551" y="131"/>
                  </a:lnTo>
                  <a:lnTo>
                    <a:pt x="3811" y="224"/>
                  </a:lnTo>
                  <a:lnTo>
                    <a:pt x="4035" y="335"/>
                  </a:lnTo>
                  <a:lnTo>
                    <a:pt x="4276" y="466"/>
                  </a:lnTo>
                  <a:lnTo>
                    <a:pt x="4481" y="633"/>
                  </a:lnTo>
                  <a:lnTo>
                    <a:pt x="4667" y="800"/>
                  </a:lnTo>
                  <a:lnTo>
                    <a:pt x="4853" y="1005"/>
                  </a:lnTo>
                  <a:lnTo>
                    <a:pt x="5001" y="1209"/>
                  </a:lnTo>
                  <a:lnTo>
                    <a:pt x="5150" y="1432"/>
                  </a:lnTo>
                  <a:lnTo>
                    <a:pt x="5262" y="1674"/>
                  </a:lnTo>
                  <a:lnTo>
                    <a:pt x="5355" y="1916"/>
                  </a:lnTo>
                  <a:lnTo>
                    <a:pt x="5410" y="2176"/>
                  </a:lnTo>
                  <a:lnTo>
                    <a:pt x="5466" y="2455"/>
                  </a:lnTo>
                  <a:lnTo>
                    <a:pt x="5466" y="27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29"/>
            <p:cNvSpPr/>
            <p:nvPr/>
          </p:nvSpPr>
          <p:spPr>
            <a:xfrm>
              <a:off x="6074225" y="2647625"/>
              <a:ext cx="68350" cy="68350"/>
            </a:xfrm>
            <a:custGeom>
              <a:rect b="b" l="l" r="r" t="t"/>
              <a:pathLst>
                <a:path extrusionOk="0" fill="none" h="2734" w="2734">
                  <a:moveTo>
                    <a:pt x="2734" y="2362"/>
                  </a:moveTo>
                  <a:lnTo>
                    <a:pt x="2734" y="2362"/>
                  </a:lnTo>
                  <a:lnTo>
                    <a:pt x="2585" y="2455"/>
                  </a:lnTo>
                  <a:lnTo>
                    <a:pt x="2418" y="2529"/>
                  </a:lnTo>
                  <a:lnTo>
                    <a:pt x="2250" y="2585"/>
                  </a:lnTo>
                  <a:lnTo>
                    <a:pt x="2083" y="2641"/>
                  </a:lnTo>
                  <a:lnTo>
                    <a:pt x="1916" y="2678"/>
                  </a:lnTo>
                  <a:lnTo>
                    <a:pt x="1730" y="2715"/>
                  </a:lnTo>
                  <a:lnTo>
                    <a:pt x="1544" y="2734"/>
                  </a:lnTo>
                  <a:lnTo>
                    <a:pt x="1358" y="2734"/>
                  </a:lnTo>
                  <a:lnTo>
                    <a:pt x="1358" y="2734"/>
                  </a:lnTo>
                  <a:lnTo>
                    <a:pt x="1172" y="2734"/>
                  </a:lnTo>
                  <a:lnTo>
                    <a:pt x="1005" y="2715"/>
                  </a:lnTo>
                  <a:lnTo>
                    <a:pt x="819" y="2678"/>
                  </a:lnTo>
                  <a:lnTo>
                    <a:pt x="652" y="2641"/>
                  </a:lnTo>
                  <a:lnTo>
                    <a:pt x="484" y="2585"/>
                  </a:lnTo>
                  <a:lnTo>
                    <a:pt x="317" y="2529"/>
                  </a:lnTo>
                  <a:lnTo>
                    <a:pt x="150" y="2455"/>
                  </a:lnTo>
                  <a:lnTo>
                    <a:pt x="1" y="2362"/>
                  </a:lnTo>
                  <a:lnTo>
                    <a:pt x="1358" y="1"/>
                  </a:lnTo>
                  <a:lnTo>
                    <a:pt x="2734" y="23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29"/>
            <p:cNvSpPr/>
            <p:nvPr/>
          </p:nvSpPr>
          <p:spPr>
            <a:xfrm>
              <a:off x="6079350" y="2618825"/>
              <a:ext cx="58125" cy="57650"/>
            </a:xfrm>
            <a:custGeom>
              <a:rect b="b" l="l" r="r" t="t"/>
              <a:pathLst>
                <a:path extrusionOk="0" h="2306" w="2325">
                  <a:moveTo>
                    <a:pt x="1042" y="0"/>
                  </a:moveTo>
                  <a:lnTo>
                    <a:pt x="930" y="19"/>
                  </a:lnTo>
                  <a:lnTo>
                    <a:pt x="818" y="56"/>
                  </a:lnTo>
                  <a:lnTo>
                    <a:pt x="707" y="93"/>
                  </a:lnTo>
                  <a:lnTo>
                    <a:pt x="521" y="186"/>
                  </a:lnTo>
                  <a:lnTo>
                    <a:pt x="335" y="335"/>
                  </a:lnTo>
                  <a:lnTo>
                    <a:pt x="205" y="502"/>
                  </a:lnTo>
                  <a:lnTo>
                    <a:pt x="93" y="707"/>
                  </a:lnTo>
                  <a:lnTo>
                    <a:pt x="56" y="818"/>
                  </a:lnTo>
                  <a:lnTo>
                    <a:pt x="19" y="930"/>
                  </a:lnTo>
                  <a:lnTo>
                    <a:pt x="19" y="1041"/>
                  </a:lnTo>
                  <a:lnTo>
                    <a:pt x="0" y="1153"/>
                  </a:lnTo>
                  <a:lnTo>
                    <a:pt x="19" y="1264"/>
                  </a:lnTo>
                  <a:lnTo>
                    <a:pt x="19" y="1394"/>
                  </a:lnTo>
                  <a:lnTo>
                    <a:pt x="56" y="1506"/>
                  </a:lnTo>
                  <a:lnTo>
                    <a:pt x="93" y="1599"/>
                  </a:lnTo>
                  <a:lnTo>
                    <a:pt x="205" y="1803"/>
                  </a:lnTo>
                  <a:lnTo>
                    <a:pt x="335" y="1971"/>
                  </a:lnTo>
                  <a:lnTo>
                    <a:pt x="521" y="2120"/>
                  </a:lnTo>
                  <a:lnTo>
                    <a:pt x="707" y="2212"/>
                  </a:lnTo>
                  <a:lnTo>
                    <a:pt x="818" y="2250"/>
                  </a:lnTo>
                  <a:lnTo>
                    <a:pt x="930" y="2287"/>
                  </a:lnTo>
                  <a:lnTo>
                    <a:pt x="1042" y="2305"/>
                  </a:lnTo>
                  <a:lnTo>
                    <a:pt x="1283" y="2305"/>
                  </a:lnTo>
                  <a:lnTo>
                    <a:pt x="1395" y="2287"/>
                  </a:lnTo>
                  <a:lnTo>
                    <a:pt x="1506" y="2250"/>
                  </a:lnTo>
                  <a:lnTo>
                    <a:pt x="1618" y="2212"/>
                  </a:lnTo>
                  <a:lnTo>
                    <a:pt x="1804" y="2120"/>
                  </a:lnTo>
                  <a:lnTo>
                    <a:pt x="1971" y="1971"/>
                  </a:lnTo>
                  <a:lnTo>
                    <a:pt x="2120" y="1803"/>
                  </a:lnTo>
                  <a:lnTo>
                    <a:pt x="2231" y="1599"/>
                  </a:lnTo>
                  <a:lnTo>
                    <a:pt x="2269" y="1506"/>
                  </a:lnTo>
                  <a:lnTo>
                    <a:pt x="2287" y="1394"/>
                  </a:lnTo>
                  <a:lnTo>
                    <a:pt x="2306" y="1264"/>
                  </a:lnTo>
                  <a:lnTo>
                    <a:pt x="2324" y="1153"/>
                  </a:lnTo>
                  <a:lnTo>
                    <a:pt x="2306" y="1041"/>
                  </a:lnTo>
                  <a:lnTo>
                    <a:pt x="2287" y="930"/>
                  </a:lnTo>
                  <a:lnTo>
                    <a:pt x="2269" y="818"/>
                  </a:lnTo>
                  <a:lnTo>
                    <a:pt x="2231" y="707"/>
                  </a:lnTo>
                  <a:lnTo>
                    <a:pt x="2120" y="502"/>
                  </a:lnTo>
                  <a:lnTo>
                    <a:pt x="1971" y="335"/>
                  </a:lnTo>
                  <a:lnTo>
                    <a:pt x="1804" y="186"/>
                  </a:lnTo>
                  <a:lnTo>
                    <a:pt x="1618" y="93"/>
                  </a:lnTo>
                  <a:lnTo>
                    <a:pt x="1506" y="56"/>
                  </a:lnTo>
                  <a:lnTo>
                    <a:pt x="1395" y="19"/>
                  </a:lnTo>
                  <a:lnTo>
                    <a:pt x="1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29"/>
            <p:cNvSpPr/>
            <p:nvPr/>
          </p:nvSpPr>
          <p:spPr>
            <a:xfrm>
              <a:off x="6079350" y="2618825"/>
              <a:ext cx="58125" cy="57650"/>
            </a:xfrm>
            <a:custGeom>
              <a:rect b="b" l="l" r="r" t="t"/>
              <a:pathLst>
                <a:path extrusionOk="0" fill="none" h="2306" w="2325">
                  <a:moveTo>
                    <a:pt x="2324" y="1153"/>
                  </a:moveTo>
                  <a:lnTo>
                    <a:pt x="2324" y="1153"/>
                  </a:lnTo>
                  <a:lnTo>
                    <a:pt x="2306" y="1264"/>
                  </a:lnTo>
                  <a:lnTo>
                    <a:pt x="2287" y="1394"/>
                  </a:lnTo>
                  <a:lnTo>
                    <a:pt x="2269" y="1506"/>
                  </a:lnTo>
                  <a:lnTo>
                    <a:pt x="2231" y="1599"/>
                  </a:lnTo>
                  <a:lnTo>
                    <a:pt x="2120" y="1803"/>
                  </a:lnTo>
                  <a:lnTo>
                    <a:pt x="1971" y="1971"/>
                  </a:lnTo>
                  <a:lnTo>
                    <a:pt x="1804" y="2120"/>
                  </a:lnTo>
                  <a:lnTo>
                    <a:pt x="1618" y="2212"/>
                  </a:lnTo>
                  <a:lnTo>
                    <a:pt x="1506" y="2250"/>
                  </a:lnTo>
                  <a:lnTo>
                    <a:pt x="1395" y="2287"/>
                  </a:lnTo>
                  <a:lnTo>
                    <a:pt x="1283" y="2305"/>
                  </a:lnTo>
                  <a:lnTo>
                    <a:pt x="1153" y="2305"/>
                  </a:lnTo>
                  <a:lnTo>
                    <a:pt x="1153" y="2305"/>
                  </a:lnTo>
                  <a:lnTo>
                    <a:pt x="1042" y="2305"/>
                  </a:lnTo>
                  <a:lnTo>
                    <a:pt x="930" y="2287"/>
                  </a:lnTo>
                  <a:lnTo>
                    <a:pt x="818" y="2250"/>
                  </a:lnTo>
                  <a:lnTo>
                    <a:pt x="707" y="2212"/>
                  </a:lnTo>
                  <a:lnTo>
                    <a:pt x="521" y="2120"/>
                  </a:lnTo>
                  <a:lnTo>
                    <a:pt x="335" y="1971"/>
                  </a:lnTo>
                  <a:lnTo>
                    <a:pt x="205" y="1803"/>
                  </a:lnTo>
                  <a:lnTo>
                    <a:pt x="93" y="1599"/>
                  </a:lnTo>
                  <a:lnTo>
                    <a:pt x="56" y="1506"/>
                  </a:lnTo>
                  <a:lnTo>
                    <a:pt x="19" y="1394"/>
                  </a:lnTo>
                  <a:lnTo>
                    <a:pt x="19" y="1264"/>
                  </a:lnTo>
                  <a:lnTo>
                    <a:pt x="0" y="1153"/>
                  </a:lnTo>
                  <a:lnTo>
                    <a:pt x="0" y="1153"/>
                  </a:lnTo>
                  <a:lnTo>
                    <a:pt x="19" y="1041"/>
                  </a:lnTo>
                  <a:lnTo>
                    <a:pt x="19" y="930"/>
                  </a:lnTo>
                  <a:lnTo>
                    <a:pt x="56" y="818"/>
                  </a:lnTo>
                  <a:lnTo>
                    <a:pt x="93" y="707"/>
                  </a:lnTo>
                  <a:lnTo>
                    <a:pt x="205" y="502"/>
                  </a:lnTo>
                  <a:lnTo>
                    <a:pt x="335" y="335"/>
                  </a:lnTo>
                  <a:lnTo>
                    <a:pt x="521" y="186"/>
                  </a:lnTo>
                  <a:lnTo>
                    <a:pt x="707" y="93"/>
                  </a:lnTo>
                  <a:lnTo>
                    <a:pt x="818" y="56"/>
                  </a:lnTo>
                  <a:lnTo>
                    <a:pt x="930" y="19"/>
                  </a:lnTo>
                  <a:lnTo>
                    <a:pt x="1042" y="0"/>
                  </a:lnTo>
                  <a:lnTo>
                    <a:pt x="1153" y="0"/>
                  </a:lnTo>
                  <a:lnTo>
                    <a:pt x="1153" y="0"/>
                  </a:lnTo>
                  <a:lnTo>
                    <a:pt x="1283" y="0"/>
                  </a:lnTo>
                  <a:lnTo>
                    <a:pt x="1395" y="19"/>
                  </a:lnTo>
                  <a:lnTo>
                    <a:pt x="1506" y="56"/>
                  </a:lnTo>
                  <a:lnTo>
                    <a:pt x="1618" y="93"/>
                  </a:lnTo>
                  <a:lnTo>
                    <a:pt x="1804" y="186"/>
                  </a:lnTo>
                  <a:lnTo>
                    <a:pt x="1971" y="335"/>
                  </a:lnTo>
                  <a:lnTo>
                    <a:pt x="2120" y="502"/>
                  </a:lnTo>
                  <a:lnTo>
                    <a:pt x="2231" y="707"/>
                  </a:lnTo>
                  <a:lnTo>
                    <a:pt x="2269" y="818"/>
                  </a:lnTo>
                  <a:lnTo>
                    <a:pt x="2287" y="930"/>
                  </a:lnTo>
                  <a:lnTo>
                    <a:pt x="2306" y="1041"/>
                  </a:lnTo>
                  <a:lnTo>
                    <a:pt x="2324" y="115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29"/>
            <p:cNvSpPr/>
            <p:nvPr/>
          </p:nvSpPr>
          <p:spPr>
            <a:xfrm>
              <a:off x="5922250" y="1988075"/>
              <a:ext cx="437850" cy="856200"/>
            </a:xfrm>
            <a:custGeom>
              <a:rect b="b" l="l" r="r" t="t"/>
              <a:pathLst>
                <a:path extrusionOk="0" h="34248" w="17514">
                  <a:moveTo>
                    <a:pt x="17514" y="1"/>
                  </a:moveTo>
                  <a:lnTo>
                    <a:pt x="11695" y="23650"/>
                  </a:lnTo>
                  <a:lnTo>
                    <a:pt x="10728" y="24524"/>
                  </a:lnTo>
                  <a:lnTo>
                    <a:pt x="10839" y="24747"/>
                  </a:lnTo>
                  <a:lnTo>
                    <a:pt x="10932" y="24951"/>
                  </a:lnTo>
                  <a:lnTo>
                    <a:pt x="11025" y="25174"/>
                  </a:lnTo>
                  <a:lnTo>
                    <a:pt x="11081" y="25416"/>
                  </a:lnTo>
                  <a:lnTo>
                    <a:pt x="11137" y="25639"/>
                  </a:lnTo>
                  <a:lnTo>
                    <a:pt x="11193" y="25881"/>
                  </a:lnTo>
                  <a:lnTo>
                    <a:pt x="11211" y="26141"/>
                  </a:lnTo>
                  <a:lnTo>
                    <a:pt x="11211" y="26383"/>
                  </a:lnTo>
                  <a:lnTo>
                    <a:pt x="11193" y="26773"/>
                  </a:lnTo>
                  <a:lnTo>
                    <a:pt x="11137" y="27145"/>
                  </a:lnTo>
                  <a:lnTo>
                    <a:pt x="11044" y="27498"/>
                  </a:lnTo>
                  <a:lnTo>
                    <a:pt x="10914" y="27851"/>
                  </a:lnTo>
                  <a:lnTo>
                    <a:pt x="10765" y="28186"/>
                  </a:lnTo>
                  <a:lnTo>
                    <a:pt x="10579" y="28502"/>
                  </a:lnTo>
                  <a:lnTo>
                    <a:pt x="10356" y="28781"/>
                  </a:lnTo>
                  <a:lnTo>
                    <a:pt x="10114" y="29060"/>
                  </a:lnTo>
                  <a:lnTo>
                    <a:pt x="9835" y="29302"/>
                  </a:lnTo>
                  <a:lnTo>
                    <a:pt x="9557" y="29506"/>
                  </a:lnTo>
                  <a:lnTo>
                    <a:pt x="9240" y="29692"/>
                  </a:lnTo>
                  <a:lnTo>
                    <a:pt x="8906" y="29859"/>
                  </a:lnTo>
                  <a:lnTo>
                    <a:pt x="8571" y="29990"/>
                  </a:lnTo>
                  <a:lnTo>
                    <a:pt x="8199" y="30083"/>
                  </a:lnTo>
                  <a:lnTo>
                    <a:pt x="7828" y="30138"/>
                  </a:lnTo>
                  <a:lnTo>
                    <a:pt x="7437" y="30157"/>
                  </a:lnTo>
                  <a:lnTo>
                    <a:pt x="7140" y="30138"/>
                  </a:lnTo>
                  <a:lnTo>
                    <a:pt x="6861" y="30101"/>
                  </a:lnTo>
                  <a:lnTo>
                    <a:pt x="6563" y="30045"/>
                  </a:lnTo>
                  <a:lnTo>
                    <a:pt x="6284" y="29971"/>
                  </a:lnTo>
                  <a:lnTo>
                    <a:pt x="6024" y="29878"/>
                  </a:lnTo>
                  <a:lnTo>
                    <a:pt x="5764" y="29766"/>
                  </a:lnTo>
                  <a:lnTo>
                    <a:pt x="5504" y="29618"/>
                  </a:lnTo>
                  <a:lnTo>
                    <a:pt x="5280" y="29469"/>
                  </a:lnTo>
                  <a:lnTo>
                    <a:pt x="0" y="34247"/>
                  </a:lnTo>
                  <a:lnTo>
                    <a:pt x="14892" y="34247"/>
                  </a:lnTo>
                  <a:lnTo>
                    <a:pt x="1751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29"/>
            <p:cNvSpPr/>
            <p:nvPr/>
          </p:nvSpPr>
          <p:spPr>
            <a:xfrm>
              <a:off x="5922250" y="1988075"/>
              <a:ext cx="437850" cy="856200"/>
            </a:xfrm>
            <a:custGeom>
              <a:rect b="b" l="l" r="r" t="t"/>
              <a:pathLst>
                <a:path extrusionOk="0" fill="none" h="34248" w="17514">
                  <a:moveTo>
                    <a:pt x="17514" y="1"/>
                  </a:moveTo>
                  <a:lnTo>
                    <a:pt x="11695" y="23650"/>
                  </a:lnTo>
                  <a:lnTo>
                    <a:pt x="10728" y="24524"/>
                  </a:lnTo>
                  <a:lnTo>
                    <a:pt x="10728" y="24524"/>
                  </a:lnTo>
                  <a:lnTo>
                    <a:pt x="10839" y="24747"/>
                  </a:lnTo>
                  <a:lnTo>
                    <a:pt x="10932" y="24951"/>
                  </a:lnTo>
                  <a:lnTo>
                    <a:pt x="11025" y="25174"/>
                  </a:lnTo>
                  <a:lnTo>
                    <a:pt x="11081" y="25416"/>
                  </a:lnTo>
                  <a:lnTo>
                    <a:pt x="11137" y="25639"/>
                  </a:lnTo>
                  <a:lnTo>
                    <a:pt x="11193" y="25881"/>
                  </a:lnTo>
                  <a:lnTo>
                    <a:pt x="11211" y="26141"/>
                  </a:lnTo>
                  <a:lnTo>
                    <a:pt x="11211" y="26383"/>
                  </a:lnTo>
                  <a:lnTo>
                    <a:pt x="11211" y="26383"/>
                  </a:lnTo>
                  <a:lnTo>
                    <a:pt x="11193" y="26773"/>
                  </a:lnTo>
                  <a:lnTo>
                    <a:pt x="11137" y="27145"/>
                  </a:lnTo>
                  <a:lnTo>
                    <a:pt x="11044" y="27498"/>
                  </a:lnTo>
                  <a:lnTo>
                    <a:pt x="10914" y="27851"/>
                  </a:lnTo>
                  <a:lnTo>
                    <a:pt x="10765" y="28186"/>
                  </a:lnTo>
                  <a:lnTo>
                    <a:pt x="10579" y="28502"/>
                  </a:lnTo>
                  <a:lnTo>
                    <a:pt x="10356" y="28781"/>
                  </a:lnTo>
                  <a:lnTo>
                    <a:pt x="10114" y="29060"/>
                  </a:lnTo>
                  <a:lnTo>
                    <a:pt x="9835" y="29302"/>
                  </a:lnTo>
                  <a:lnTo>
                    <a:pt x="9557" y="29506"/>
                  </a:lnTo>
                  <a:lnTo>
                    <a:pt x="9240" y="29692"/>
                  </a:lnTo>
                  <a:lnTo>
                    <a:pt x="8906" y="29859"/>
                  </a:lnTo>
                  <a:lnTo>
                    <a:pt x="8571" y="29990"/>
                  </a:lnTo>
                  <a:lnTo>
                    <a:pt x="8199" y="30083"/>
                  </a:lnTo>
                  <a:lnTo>
                    <a:pt x="7828" y="30138"/>
                  </a:lnTo>
                  <a:lnTo>
                    <a:pt x="7437" y="30157"/>
                  </a:lnTo>
                  <a:lnTo>
                    <a:pt x="7437" y="30157"/>
                  </a:lnTo>
                  <a:lnTo>
                    <a:pt x="7140" y="30138"/>
                  </a:lnTo>
                  <a:lnTo>
                    <a:pt x="6861" y="30101"/>
                  </a:lnTo>
                  <a:lnTo>
                    <a:pt x="6563" y="30045"/>
                  </a:lnTo>
                  <a:lnTo>
                    <a:pt x="6284" y="29971"/>
                  </a:lnTo>
                  <a:lnTo>
                    <a:pt x="6024" y="29878"/>
                  </a:lnTo>
                  <a:lnTo>
                    <a:pt x="5764" y="29766"/>
                  </a:lnTo>
                  <a:lnTo>
                    <a:pt x="5504" y="29618"/>
                  </a:lnTo>
                  <a:lnTo>
                    <a:pt x="5280" y="29469"/>
                  </a:lnTo>
                  <a:lnTo>
                    <a:pt x="0" y="34247"/>
                  </a:lnTo>
                  <a:lnTo>
                    <a:pt x="14892" y="34247"/>
                  </a:lnTo>
                  <a:lnTo>
                    <a:pt x="1751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29"/>
            <p:cNvSpPr/>
            <p:nvPr/>
          </p:nvSpPr>
          <p:spPr>
            <a:xfrm>
              <a:off x="6360075" y="1988075"/>
              <a:ext cx="25" cy="25"/>
            </a:xfrm>
            <a:custGeom>
              <a:rect b="b" l="l" r="r" t="t"/>
              <a:pathLst>
                <a:path extrusionOk="0" fill="none" h="1" w="1">
                  <a:moveTo>
                    <a:pt x="1" y="1"/>
                  </a:move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29"/>
            <p:cNvSpPr/>
            <p:nvPr/>
          </p:nvSpPr>
          <p:spPr>
            <a:xfrm>
              <a:off x="6054250" y="2601150"/>
              <a:ext cx="148300" cy="140850"/>
            </a:xfrm>
            <a:custGeom>
              <a:rect b="b" l="l" r="r" t="t"/>
              <a:pathLst>
                <a:path extrusionOk="0" h="5634" w="5932">
                  <a:moveTo>
                    <a:pt x="5448" y="1"/>
                  </a:moveTo>
                  <a:lnTo>
                    <a:pt x="4648" y="726"/>
                  </a:lnTo>
                  <a:lnTo>
                    <a:pt x="4760" y="1005"/>
                  </a:lnTo>
                  <a:lnTo>
                    <a:pt x="4834" y="1265"/>
                  </a:lnTo>
                  <a:lnTo>
                    <a:pt x="4871" y="1562"/>
                  </a:lnTo>
                  <a:lnTo>
                    <a:pt x="4890" y="1860"/>
                  </a:lnTo>
                  <a:lnTo>
                    <a:pt x="4890" y="2046"/>
                  </a:lnTo>
                  <a:lnTo>
                    <a:pt x="4871" y="2232"/>
                  </a:lnTo>
                  <a:lnTo>
                    <a:pt x="4834" y="2417"/>
                  </a:lnTo>
                  <a:lnTo>
                    <a:pt x="4797" y="2585"/>
                  </a:lnTo>
                  <a:lnTo>
                    <a:pt x="4741" y="2771"/>
                  </a:lnTo>
                  <a:lnTo>
                    <a:pt x="4686" y="2938"/>
                  </a:lnTo>
                  <a:lnTo>
                    <a:pt x="4611" y="3087"/>
                  </a:lnTo>
                  <a:lnTo>
                    <a:pt x="4518" y="3254"/>
                  </a:lnTo>
                  <a:lnTo>
                    <a:pt x="4425" y="3403"/>
                  </a:lnTo>
                  <a:lnTo>
                    <a:pt x="4314" y="3533"/>
                  </a:lnTo>
                  <a:lnTo>
                    <a:pt x="4202" y="3682"/>
                  </a:lnTo>
                  <a:lnTo>
                    <a:pt x="4091" y="3793"/>
                  </a:lnTo>
                  <a:lnTo>
                    <a:pt x="3960" y="3923"/>
                  </a:lnTo>
                  <a:lnTo>
                    <a:pt x="3830" y="4035"/>
                  </a:lnTo>
                  <a:lnTo>
                    <a:pt x="3682" y="4128"/>
                  </a:lnTo>
                  <a:lnTo>
                    <a:pt x="3533" y="4221"/>
                  </a:lnTo>
                  <a:lnTo>
                    <a:pt x="3384" y="4314"/>
                  </a:lnTo>
                  <a:lnTo>
                    <a:pt x="3217" y="4388"/>
                  </a:lnTo>
                  <a:lnTo>
                    <a:pt x="3049" y="4444"/>
                  </a:lnTo>
                  <a:lnTo>
                    <a:pt x="2882" y="4500"/>
                  </a:lnTo>
                  <a:lnTo>
                    <a:pt x="2715" y="4537"/>
                  </a:lnTo>
                  <a:lnTo>
                    <a:pt x="2529" y="4574"/>
                  </a:lnTo>
                  <a:lnTo>
                    <a:pt x="2343" y="4593"/>
                  </a:lnTo>
                  <a:lnTo>
                    <a:pt x="1971" y="4593"/>
                  </a:lnTo>
                  <a:lnTo>
                    <a:pt x="1804" y="4574"/>
                  </a:lnTo>
                  <a:lnTo>
                    <a:pt x="1618" y="4537"/>
                  </a:lnTo>
                  <a:lnTo>
                    <a:pt x="1451" y="4500"/>
                  </a:lnTo>
                  <a:lnTo>
                    <a:pt x="1283" y="4444"/>
                  </a:lnTo>
                  <a:lnTo>
                    <a:pt x="1116" y="4388"/>
                  </a:lnTo>
                  <a:lnTo>
                    <a:pt x="949" y="4314"/>
                  </a:lnTo>
                  <a:lnTo>
                    <a:pt x="800" y="4221"/>
                  </a:lnTo>
                  <a:lnTo>
                    <a:pt x="0" y="4946"/>
                  </a:lnTo>
                  <a:lnTo>
                    <a:pt x="224" y="5095"/>
                  </a:lnTo>
                  <a:lnTo>
                    <a:pt x="484" y="5243"/>
                  </a:lnTo>
                  <a:lnTo>
                    <a:pt x="744" y="5355"/>
                  </a:lnTo>
                  <a:lnTo>
                    <a:pt x="1004" y="5448"/>
                  </a:lnTo>
                  <a:lnTo>
                    <a:pt x="1283" y="5522"/>
                  </a:lnTo>
                  <a:lnTo>
                    <a:pt x="1581" y="5578"/>
                  </a:lnTo>
                  <a:lnTo>
                    <a:pt x="1860" y="5615"/>
                  </a:lnTo>
                  <a:lnTo>
                    <a:pt x="2157" y="5634"/>
                  </a:lnTo>
                  <a:lnTo>
                    <a:pt x="2548" y="5615"/>
                  </a:lnTo>
                  <a:lnTo>
                    <a:pt x="2919" y="5560"/>
                  </a:lnTo>
                  <a:lnTo>
                    <a:pt x="3291" y="5467"/>
                  </a:lnTo>
                  <a:lnTo>
                    <a:pt x="3626" y="5336"/>
                  </a:lnTo>
                  <a:lnTo>
                    <a:pt x="3960" y="5169"/>
                  </a:lnTo>
                  <a:lnTo>
                    <a:pt x="4277" y="4983"/>
                  </a:lnTo>
                  <a:lnTo>
                    <a:pt x="4555" y="4779"/>
                  </a:lnTo>
                  <a:lnTo>
                    <a:pt x="4834" y="4537"/>
                  </a:lnTo>
                  <a:lnTo>
                    <a:pt x="5076" y="4258"/>
                  </a:lnTo>
                  <a:lnTo>
                    <a:pt x="5299" y="3979"/>
                  </a:lnTo>
                  <a:lnTo>
                    <a:pt x="5485" y="3663"/>
                  </a:lnTo>
                  <a:lnTo>
                    <a:pt x="5634" y="3328"/>
                  </a:lnTo>
                  <a:lnTo>
                    <a:pt x="5764" y="2975"/>
                  </a:lnTo>
                  <a:lnTo>
                    <a:pt x="5857" y="2622"/>
                  </a:lnTo>
                  <a:lnTo>
                    <a:pt x="5913" y="2250"/>
                  </a:lnTo>
                  <a:lnTo>
                    <a:pt x="5931" y="1860"/>
                  </a:lnTo>
                  <a:lnTo>
                    <a:pt x="5931" y="1618"/>
                  </a:lnTo>
                  <a:lnTo>
                    <a:pt x="5913" y="1358"/>
                  </a:lnTo>
                  <a:lnTo>
                    <a:pt x="5857" y="1116"/>
                  </a:lnTo>
                  <a:lnTo>
                    <a:pt x="5801" y="893"/>
                  </a:lnTo>
                  <a:lnTo>
                    <a:pt x="5745" y="651"/>
                  </a:lnTo>
                  <a:lnTo>
                    <a:pt x="5652" y="428"/>
                  </a:lnTo>
                  <a:lnTo>
                    <a:pt x="5559" y="224"/>
                  </a:lnTo>
                  <a:lnTo>
                    <a:pt x="54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29"/>
            <p:cNvSpPr/>
            <p:nvPr/>
          </p:nvSpPr>
          <p:spPr>
            <a:xfrm>
              <a:off x="6054250" y="2601150"/>
              <a:ext cx="148300" cy="140850"/>
            </a:xfrm>
            <a:custGeom>
              <a:rect b="b" l="l" r="r" t="t"/>
              <a:pathLst>
                <a:path extrusionOk="0" fill="none" h="5634" w="5932">
                  <a:moveTo>
                    <a:pt x="5448" y="1"/>
                  </a:moveTo>
                  <a:lnTo>
                    <a:pt x="4648" y="726"/>
                  </a:lnTo>
                  <a:lnTo>
                    <a:pt x="4648" y="726"/>
                  </a:lnTo>
                  <a:lnTo>
                    <a:pt x="4760" y="1005"/>
                  </a:lnTo>
                  <a:lnTo>
                    <a:pt x="4834" y="1265"/>
                  </a:lnTo>
                  <a:lnTo>
                    <a:pt x="4871" y="1562"/>
                  </a:lnTo>
                  <a:lnTo>
                    <a:pt x="4890" y="1860"/>
                  </a:lnTo>
                  <a:lnTo>
                    <a:pt x="4890" y="1860"/>
                  </a:lnTo>
                  <a:lnTo>
                    <a:pt x="4890" y="2046"/>
                  </a:lnTo>
                  <a:lnTo>
                    <a:pt x="4871" y="2232"/>
                  </a:lnTo>
                  <a:lnTo>
                    <a:pt x="4834" y="2417"/>
                  </a:lnTo>
                  <a:lnTo>
                    <a:pt x="4797" y="2585"/>
                  </a:lnTo>
                  <a:lnTo>
                    <a:pt x="4741" y="2771"/>
                  </a:lnTo>
                  <a:lnTo>
                    <a:pt x="4686" y="2938"/>
                  </a:lnTo>
                  <a:lnTo>
                    <a:pt x="4611" y="3087"/>
                  </a:lnTo>
                  <a:lnTo>
                    <a:pt x="4518" y="3254"/>
                  </a:lnTo>
                  <a:lnTo>
                    <a:pt x="4425" y="3403"/>
                  </a:lnTo>
                  <a:lnTo>
                    <a:pt x="4314" y="3533"/>
                  </a:lnTo>
                  <a:lnTo>
                    <a:pt x="4202" y="3682"/>
                  </a:lnTo>
                  <a:lnTo>
                    <a:pt x="4091" y="3793"/>
                  </a:lnTo>
                  <a:lnTo>
                    <a:pt x="3960" y="3923"/>
                  </a:lnTo>
                  <a:lnTo>
                    <a:pt x="3830" y="4035"/>
                  </a:lnTo>
                  <a:lnTo>
                    <a:pt x="3682" y="4128"/>
                  </a:lnTo>
                  <a:lnTo>
                    <a:pt x="3533" y="4221"/>
                  </a:lnTo>
                  <a:lnTo>
                    <a:pt x="3533" y="4221"/>
                  </a:lnTo>
                  <a:lnTo>
                    <a:pt x="3384" y="4314"/>
                  </a:lnTo>
                  <a:lnTo>
                    <a:pt x="3217" y="4388"/>
                  </a:lnTo>
                  <a:lnTo>
                    <a:pt x="3049" y="4444"/>
                  </a:lnTo>
                  <a:lnTo>
                    <a:pt x="2882" y="4500"/>
                  </a:lnTo>
                  <a:lnTo>
                    <a:pt x="2715" y="4537"/>
                  </a:lnTo>
                  <a:lnTo>
                    <a:pt x="2529" y="4574"/>
                  </a:lnTo>
                  <a:lnTo>
                    <a:pt x="2343" y="4593"/>
                  </a:lnTo>
                  <a:lnTo>
                    <a:pt x="2157" y="4593"/>
                  </a:lnTo>
                  <a:lnTo>
                    <a:pt x="2157" y="4593"/>
                  </a:lnTo>
                  <a:lnTo>
                    <a:pt x="1971" y="4593"/>
                  </a:lnTo>
                  <a:lnTo>
                    <a:pt x="1804" y="4574"/>
                  </a:lnTo>
                  <a:lnTo>
                    <a:pt x="1618" y="4537"/>
                  </a:lnTo>
                  <a:lnTo>
                    <a:pt x="1451" y="4500"/>
                  </a:lnTo>
                  <a:lnTo>
                    <a:pt x="1283" y="4444"/>
                  </a:lnTo>
                  <a:lnTo>
                    <a:pt x="1116" y="4388"/>
                  </a:lnTo>
                  <a:lnTo>
                    <a:pt x="949" y="4314"/>
                  </a:lnTo>
                  <a:lnTo>
                    <a:pt x="800" y="4221"/>
                  </a:lnTo>
                  <a:lnTo>
                    <a:pt x="800" y="4221"/>
                  </a:lnTo>
                  <a:lnTo>
                    <a:pt x="800" y="4221"/>
                  </a:lnTo>
                  <a:lnTo>
                    <a:pt x="0" y="4946"/>
                  </a:lnTo>
                  <a:lnTo>
                    <a:pt x="0" y="4946"/>
                  </a:lnTo>
                  <a:lnTo>
                    <a:pt x="224" y="5095"/>
                  </a:lnTo>
                  <a:lnTo>
                    <a:pt x="484" y="5243"/>
                  </a:lnTo>
                  <a:lnTo>
                    <a:pt x="744" y="5355"/>
                  </a:lnTo>
                  <a:lnTo>
                    <a:pt x="1004" y="5448"/>
                  </a:lnTo>
                  <a:lnTo>
                    <a:pt x="1283" y="5522"/>
                  </a:lnTo>
                  <a:lnTo>
                    <a:pt x="1581" y="5578"/>
                  </a:lnTo>
                  <a:lnTo>
                    <a:pt x="1860" y="5615"/>
                  </a:lnTo>
                  <a:lnTo>
                    <a:pt x="2157" y="5634"/>
                  </a:lnTo>
                  <a:lnTo>
                    <a:pt x="2157" y="5634"/>
                  </a:lnTo>
                  <a:lnTo>
                    <a:pt x="2548" y="5615"/>
                  </a:lnTo>
                  <a:lnTo>
                    <a:pt x="2919" y="5560"/>
                  </a:lnTo>
                  <a:lnTo>
                    <a:pt x="3291" y="5467"/>
                  </a:lnTo>
                  <a:lnTo>
                    <a:pt x="3626" y="5336"/>
                  </a:lnTo>
                  <a:lnTo>
                    <a:pt x="3960" y="5169"/>
                  </a:lnTo>
                  <a:lnTo>
                    <a:pt x="4277" y="4983"/>
                  </a:lnTo>
                  <a:lnTo>
                    <a:pt x="4555" y="4779"/>
                  </a:lnTo>
                  <a:lnTo>
                    <a:pt x="4834" y="4537"/>
                  </a:lnTo>
                  <a:lnTo>
                    <a:pt x="5076" y="4258"/>
                  </a:lnTo>
                  <a:lnTo>
                    <a:pt x="5299" y="3979"/>
                  </a:lnTo>
                  <a:lnTo>
                    <a:pt x="5485" y="3663"/>
                  </a:lnTo>
                  <a:lnTo>
                    <a:pt x="5634" y="3328"/>
                  </a:lnTo>
                  <a:lnTo>
                    <a:pt x="5764" y="2975"/>
                  </a:lnTo>
                  <a:lnTo>
                    <a:pt x="5857" y="2622"/>
                  </a:lnTo>
                  <a:lnTo>
                    <a:pt x="5913" y="2250"/>
                  </a:lnTo>
                  <a:lnTo>
                    <a:pt x="5931" y="1860"/>
                  </a:lnTo>
                  <a:lnTo>
                    <a:pt x="5931" y="1860"/>
                  </a:lnTo>
                  <a:lnTo>
                    <a:pt x="5931" y="1618"/>
                  </a:lnTo>
                  <a:lnTo>
                    <a:pt x="5913" y="1358"/>
                  </a:lnTo>
                  <a:lnTo>
                    <a:pt x="5857" y="1116"/>
                  </a:lnTo>
                  <a:lnTo>
                    <a:pt x="5801" y="893"/>
                  </a:lnTo>
                  <a:lnTo>
                    <a:pt x="5745" y="651"/>
                  </a:lnTo>
                  <a:lnTo>
                    <a:pt x="5652" y="428"/>
                  </a:lnTo>
                  <a:lnTo>
                    <a:pt x="5559" y="224"/>
                  </a:lnTo>
                  <a:lnTo>
                    <a:pt x="5448"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29"/>
            <p:cNvSpPr/>
            <p:nvPr/>
          </p:nvSpPr>
          <p:spPr>
            <a:xfrm>
              <a:off x="6074225" y="2619275"/>
              <a:ext cx="102300" cy="96700"/>
            </a:xfrm>
            <a:custGeom>
              <a:rect b="b" l="l" r="r" t="t"/>
              <a:pathLst>
                <a:path extrusionOk="0" fill="none" h="3868" w="4092">
                  <a:moveTo>
                    <a:pt x="3849" y="1"/>
                  </a:moveTo>
                  <a:lnTo>
                    <a:pt x="2511" y="1209"/>
                  </a:lnTo>
                  <a:lnTo>
                    <a:pt x="2511" y="1209"/>
                  </a:lnTo>
                  <a:lnTo>
                    <a:pt x="2492" y="1358"/>
                  </a:lnTo>
                  <a:lnTo>
                    <a:pt x="2474" y="1507"/>
                  </a:lnTo>
                  <a:lnTo>
                    <a:pt x="2418" y="1637"/>
                  </a:lnTo>
                  <a:lnTo>
                    <a:pt x="2343" y="1748"/>
                  </a:lnTo>
                  <a:lnTo>
                    <a:pt x="2269" y="1860"/>
                  </a:lnTo>
                  <a:lnTo>
                    <a:pt x="2176" y="1971"/>
                  </a:lnTo>
                  <a:lnTo>
                    <a:pt x="2065" y="2064"/>
                  </a:lnTo>
                  <a:lnTo>
                    <a:pt x="1953" y="2139"/>
                  </a:lnTo>
                  <a:lnTo>
                    <a:pt x="2734" y="3496"/>
                  </a:lnTo>
                  <a:lnTo>
                    <a:pt x="2734" y="3496"/>
                  </a:lnTo>
                  <a:lnTo>
                    <a:pt x="2585" y="3589"/>
                  </a:lnTo>
                  <a:lnTo>
                    <a:pt x="2418" y="3663"/>
                  </a:lnTo>
                  <a:lnTo>
                    <a:pt x="2250" y="3719"/>
                  </a:lnTo>
                  <a:lnTo>
                    <a:pt x="2083" y="3775"/>
                  </a:lnTo>
                  <a:lnTo>
                    <a:pt x="1916" y="3812"/>
                  </a:lnTo>
                  <a:lnTo>
                    <a:pt x="1730" y="3849"/>
                  </a:lnTo>
                  <a:lnTo>
                    <a:pt x="1544" y="3868"/>
                  </a:lnTo>
                  <a:lnTo>
                    <a:pt x="1358" y="3868"/>
                  </a:lnTo>
                  <a:lnTo>
                    <a:pt x="1358" y="3868"/>
                  </a:lnTo>
                  <a:lnTo>
                    <a:pt x="1172" y="3868"/>
                  </a:lnTo>
                  <a:lnTo>
                    <a:pt x="1005" y="3849"/>
                  </a:lnTo>
                  <a:lnTo>
                    <a:pt x="819" y="3812"/>
                  </a:lnTo>
                  <a:lnTo>
                    <a:pt x="652" y="3775"/>
                  </a:lnTo>
                  <a:lnTo>
                    <a:pt x="484" y="3719"/>
                  </a:lnTo>
                  <a:lnTo>
                    <a:pt x="317" y="3663"/>
                  </a:lnTo>
                  <a:lnTo>
                    <a:pt x="150" y="3589"/>
                  </a:lnTo>
                  <a:lnTo>
                    <a:pt x="1" y="3496"/>
                  </a:lnTo>
                  <a:lnTo>
                    <a:pt x="1" y="3496"/>
                  </a:lnTo>
                  <a:lnTo>
                    <a:pt x="1" y="3496"/>
                  </a:lnTo>
                  <a:lnTo>
                    <a:pt x="1" y="3496"/>
                  </a:lnTo>
                  <a:lnTo>
                    <a:pt x="1" y="3496"/>
                  </a:lnTo>
                  <a:lnTo>
                    <a:pt x="1" y="3496"/>
                  </a:lnTo>
                  <a:lnTo>
                    <a:pt x="150" y="3589"/>
                  </a:lnTo>
                  <a:lnTo>
                    <a:pt x="317" y="3663"/>
                  </a:lnTo>
                  <a:lnTo>
                    <a:pt x="484" y="3719"/>
                  </a:lnTo>
                  <a:lnTo>
                    <a:pt x="652" y="3775"/>
                  </a:lnTo>
                  <a:lnTo>
                    <a:pt x="819" y="3812"/>
                  </a:lnTo>
                  <a:lnTo>
                    <a:pt x="1005" y="3849"/>
                  </a:lnTo>
                  <a:lnTo>
                    <a:pt x="1172" y="3868"/>
                  </a:lnTo>
                  <a:lnTo>
                    <a:pt x="1358" y="3868"/>
                  </a:lnTo>
                  <a:lnTo>
                    <a:pt x="1358" y="3868"/>
                  </a:lnTo>
                  <a:lnTo>
                    <a:pt x="1544" y="3868"/>
                  </a:lnTo>
                  <a:lnTo>
                    <a:pt x="1730" y="3849"/>
                  </a:lnTo>
                  <a:lnTo>
                    <a:pt x="1916" y="3812"/>
                  </a:lnTo>
                  <a:lnTo>
                    <a:pt x="2083" y="3775"/>
                  </a:lnTo>
                  <a:lnTo>
                    <a:pt x="2250" y="3719"/>
                  </a:lnTo>
                  <a:lnTo>
                    <a:pt x="2418" y="3663"/>
                  </a:lnTo>
                  <a:lnTo>
                    <a:pt x="2585" y="3589"/>
                  </a:lnTo>
                  <a:lnTo>
                    <a:pt x="2734" y="3496"/>
                  </a:lnTo>
                  <a:lnTo>
                    <a:pt x="2734" y="3496"/>
                  </a:lnTo>
                  <a:lnTo>
                    <a:pt x="2883" y="3403"/>
                  </a:lnTo>
                  <a:lnTo>
                    <a:pt x="3031" y="3310"/>
                  </a:lnTo>
                  <a:lnTo>
                    <a:pt x="3161" y="3198"/>
                  </a:lnTo>
                  <a:lnTo>
                    <a:pt x="3292" y="3068"/>
                  </a:lnTo>
                  <a:lnTo>
                    <a:pt x="3403" y="2957"/>
                  </a:lnTo>
                  <a:lnTo>
                    <a:pt x="3515" y="2808"/>
                  </a:lnTo>
                  <a:lnTo>
                    <a:pt x="3626" y="2678"/>
                  </a:lnTo>
                  <a:lnTo>
                    <a:pt x="3719" y="2529"/>
                  </a:lnTo>
                  <a:lnTo>
                    <a:pt x="3812" y="2362"/>
                  </a:lnTo>
                  <a:lnTo>
                    <a:pt x="3887" y="2213"/>
                  </a:lnTo>
                  <a:lnTo>
                    <a:pt x="3942" y="2046"/>
                  </a:lnTo>
                  <a:lnTo>
                    <a:pt x="3998" y="1860"/>
                  </a:lnTo>
                  <a:lnTo>
                    <a:pt x="4035" y="1692"/>
                  </a:lnTo>
                  <a:lnTo>
                    <a:pt x="4072" y="1507"/>
                  </a:lnTo>
                  <a:lnTo>
                    <a:pt x="4091" y="1321"/>
                  </a:lnTo>
                  <a:lnTo>
                    <a:pt x="4091" y="1135"/>
                  </a:lnTo>
                  <a:lnTo>
                    <a:pt x="4091" y="1135"/>
                  </a:lnTo>
                  <a:lnTo>
                    <a:pt x="4072" y="837"/>
                  </a:lnTo>
                  <a:lnTo>
                    <a:pt x="4035" y="540"/>
                  </a:lnTo>
                  <a:lnTo>
                    <a:pt x="3961" y="280"/>
                  </a:lnTo>
                  <a:lnTo>
                    <a:pt x="38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29"/>
            <p:cNvSpPr/>
            <p:nvPr/>
          </p:nvSpPr>
          <p:spPr>
            <a:xfrm>
              <a:off x="6074225" y="2672725"/>
              <a:ext cx="68350" cy="43250"/>
            </a:xfrm>
            <a:custGeom>
              <a:rect b="b" l="l" r="r" t="t"/>
              <a:pathLst>
                <a:path extrusionOk="0" fill="none" h="1730" w="2734">
                  <a:moveTo>
                    <a:pt x="1953" y="1"/>
                  </a:moveTo>
                  <a:lnTo>
                    <a:pt x="1953" y="1"/>
                  </a:lnTo>
                  <a:lnTo>
                    <a:pt x="1804" y="56"/>
                  </a:lnTo>
                  <a:lnTo>
                    <a:pt x="1674" y="112"/>
                  </a:lnTo>
                  <a:lnTo>
                    <a:pt x="1525" y="149"/>
                  </a:lnTo>
                  <a:lnTo>
                    <a:pt x="1358" y="149"/>
                  </a:lnTo>
                  <a:lnTo>
                    <a:pt x="1358" y="149"/>
                  </a:lnTo>
                  <a:lnTo>
                    <a:pt x="1321" y="149"/>
                  </a:lnTo>
                  <a:lnTo>
                    <a:pt x="1" y="1358"/>
                  </a:lnTo>
                  <a:lnTo>
                    <a:pt x="1" y="1358"/>
                  </a:lnTo>
                  <a:lnTo>
                    <a:pt x="1" y="1358"/>
                  </a:lnTo>
                  <a:lnTo>
                    <a:pt x="150" y="1451"/>
                  </a:lnTo>
                  <a:lnTo>
                    <a:pt x="317" y="1525"/>
                  </a:lnTo>
                  <a:lnTo>
                    <a:pt x="484" y="1581"/>
                  </a:lnTo>
                  <a:lnTo>
                    <a:pt x="652" y="1637"/>
                  </a:lnTo>
                  <a:lnTo>
                    <a:pt x="819" y="1674"/>
                  </a:lnTo>
                  <a:lnTo>
                    <a:pt x="1005" y="1711"/>
                  </a:lnTo>
                  <a:lnTo>
                    <a:pt x="1172" y="1730"/>
                  </a:lnTo>
                  <a:lnTo>
                    <a:pt x="1358" y="1730"/>
                  </a:lnTo>
                  <a:lnTo>
                    <a:pt x="1358" y="1730"/>
                  </a:lnTo>
                  <a:lnTo>
                    <a:pt x="1544" y="1730"/>
                  </a:lnTo>
                  <a:lnTo>
                    <a:pt x="1730" y="1711"/>
                  </a:lnTo>
                  <a:lnTo>
                    <a:pt x="1916" y="1674"/>
                  </a:lnTo>
                  <a:lnTo>
                    <a:pt x="2083" y="1637"/>
                  </a:lnTo>
                  <a:lnTo>
                    <a:pt x="2250" y="1581"/>
                  </a:lnTo>
                  <a:lnTo>
                    <a:pt x="2418" y="1525"/>
                  </a:lnTo>
                  <a:lnTo>
                    <a:pt x="2585" y="1451"/>
                  </a:lnTo>
                  <a:lnTo>
                    <a:pt x="2734" y="1358"/>
                  </a:lnTo>
                  <a:lnTo>
                    <a:pt x="19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5" name="Google Shape;4845;p29"/>
          <p:cNvGrpSpPr/>
          <p:nvPr/>
        </p:nvGrpSpPr>
        <p:grpSpPr>
          <a:xfrm>
            <a:off x="2109998" y="2124250"/>
            <a:ext cx="561553" cy="1067567"/>
            <a:chOff x="5817575" y="1988075"/>
            <a:chExt cx="561553" cy="1067567"/>
          </a:xfrm>
        </p:grpSpPr>
        <p:sp>
          <p:nvSpPr>
            <p:cNvPr id="4846" name="Google Shape;4846;p29"/>
            <p:cNvSpPr/>
            <p:nvPr/>
          </p:nvSpPr>
          <p:spPr>
            <a:xfrm>
              <a:off x="5817575" y="2979438"/>
              <a:ext cx="561553" cy="76204"/>
            </a:xfrm>
            <a:custGeom>
              <a:rect b="b" l="l" r="r" t="t"/>
              <a:pathLst>
                <a:path extrusionOk="0" h="6509" w="149052">
                  <a:moveTo>
                    <a:pt x="66913" y="1"/>
                  </a:moveTo>
                  <a:lnTo>
                    <a:pt x="59513" y="57"/>
                  </a:lnTo>
                  <a:lnTo>
                    <a:pt x="52374" y="131"/>
                  </a:lnTo>
                  <a:lnTo>
                    <a:pt x="45513" y="243"/>
                  </a:lnTo>
                  <a:lnTo>
                    <a:pt x="39006" y="391"/>
                  </a:lnTo>
                  <a:lnTo>
                    <a:pt x="32852" y="540"/>
                  </a:lnTo>
                  <a:lnTo>
                    <a:pt x="27126" y="745"/>
                  </a:lnTo>
                  <a:lnTo>
                    <a:pt x="21827" y="949"/>
                  </a:lnTo>
                  <a:lnTo>
                    <a:pt x="17031" y="1172"/>
                  </a:lnTo>
                  <a:lnTo>
                    <a:pt x="14818" y="1302"/>
                  </a:lnTo>
                  <a:lnTo>
                    <a:pt x="12736" y="1433"/>
                  </a:lnTo>
                  <a:lnTo>
                    <a:pt x="10802" y="1563"/>
                  </a:lnTo>
                  <a:lnTo>
                    <a:pt x="8999" y="1693"/>
                  </a:lnTo>
                  <a:lnTo>
                    <a:pt x="7363" y="1842"/>
                  </a:lnTo>
                  <a:lnTo>
                    <a:pt x="5857" y="1990"/>
                  </a:lnTo>
                  <a:lnTo>
                    <a:pt x="4518" y="2139"/>
                  </a:lnTo>
                  <a:lnTo>
                    <a:pt x="3347" y="2288"/>
                  </a:lnTo>
                  <a:lnTo>
                    <a:pt x="2343" y="2436"/>
                  </a:lnTo>
                  <a:lnTo>
                    <a:pt x="1525" y="2604"/>
                  </a:lnTo>
                  <a:lnTo>
                    <a:pt x="1172" y="2678"/>
                  </a:lnTo>
                  <a:lnTo>
                    <a:pt x="856" y="2753"/>
                  </a:lnTo>
                  <a:lnTo>
                    <a:pt x="595" y="2846"/>
                  </a:lnTo>
                  <a:lnTo>
                    <a:pt x="391" y="2920"/>
                  </a:lnTo>
                  <a:lnTo>
                    <a:pt x="224" y="2994"/>
                  </a:lnTo>
                  <a:lnTo>
                    <a:pt x="93" y="3087"/>
                  </a:lnTo>
                  <a:lnTo>
                    <a:pt x="38" y="3162"/>
                  </a:lnTo>
                  <a:lnTo>
                    <a:pt x="19" y="3217"/>
                  </a:lnTo>
                  <a:lnTo>
                    <a:pt x="0" y="3255"/>
                  </a:lnTo>
                  <a:lnTo>
                    <a:pt x="19" y="3292"/>
                  </a:lnTo>
                  <a:lnTo>
                    <a:pt x="38" y="3329"/>
                  </a:lnTo>
                  <a:lnTo>
                    <a:pt x="93" y="3422"/>
                  </a:lnTo>
                  <a:lnTo>
                    <a:pt x="224" y="3496"/>
                  </a:lnTo>
                  <a:lnTo>
                    <a:pt x="391" y="3589"/>
                  </a:lnTo>
                  <a:lnTo>
                    <a:pt x="595" y="3664"/>
                  </a:lnTo>
                  <a:lnTo>
                    <a:pt x="856" y="3757"/>
                  </a:lnTo>
                  <a:lnTo>
                    <a:pt x="1172" y="3831"/>
                  </a:lnTo>
                  <a:lnTo>
                    <a:pt x="1525" y="3905"/>
                  </a:lnTo>
                  <a:lnTo>
                    <a:pt x="2343" y="4073"/>
                  </a:lnTo>
                  <a:lnTo>
                    <a:pt x="3347" y="4221"/>
                  </a:lnTo>
                  <a:lnTo>
                    <a:pt x="4518" y="4370"/>
                  </a:lnTo>
                  <a:lnTo>
                    <a:pt x="5857" y="4519"/>
                  </a:lnTo>
                  <a:lnTo>
                    <a:pt x="7363" y="4668"/>
                  </a:lnTo>
                  <a:lnTo>
                    <a:pt x="8999" y="4798"/>
                  </a:lnTo>
                  <a:lnTo>
                    <a:pt x="10802" y="4946"/>
                  </a:lnTo>
                  <a:lnTo>
                    <a:pt x="12736" y="5077"/>
                  </a:lnTo>
                  <a:lnTo>
                    <a:pt x="14818" y="5207"/>
                  </a:lnTo>
                  <a:lnTo>
                    <a:pt x="17031" y="5318"/>
                  </a:lnTo>
                  <a:lnTo>
                    <a:pt x="21827" y="5560"/>
                  </a:lnTo>
                  <a:lnTo>
                    <a:pt x="27126" y="5764"/>
                  </a:lnTo>
                  <a:lnTo>
                    <a:pt x="32852" y="5950"/>
                  </a:lnTo>
                  <a:lnTo>
                    <a:pt x="39006" y="6118"/>
                  </a:lnTo>
                  <a:lnTo>
                    <a:pt x="45513" y="6248"/>
                  </a:lnTo>
                  <a:lnTo>
                    <a:pt x="52374" y="6359"/>
                  </a:lnTo>
                  <a:lnTo>
                    <a:pt x="59513" y="6452"/>
                  </a:lnTo>
                  <a:lnTo>
                    <a:pt x="66913" y="6490"/>
                  </a:lnTo>
                  <a:lnTo>
                    <a:pt x="74517" y="6508"/>
                  </a:lnTo>
                  <a:lnTo>
                    <a:pt x="82139" y="6490"/>
                  </a:lnTo>
                  <a:lnTo>
                    <a:pt x="89539" y="6452"/>
                  </a:lnTo>
                  <a:lnTo>
                    <a:pt x="96678" y="6359"/>
                  </a:lnTo>
                  <a:lnTo>
                    <a:pt x="103539" y="6248"/>
                  </a:lnTo>
                  <a:lnTo>
                    <a:pt x="110046" y="6118"/>
                  </a:lnTo>
                  <a:lnTo>
                    <a:pt x="116181" y="5950"/>
                  </a:lnTo>
                  <a:lnTo>
                    <a:pt x="121926" y="5764"/>
                  </a:lnTo>
                  <a:lnTo>
                    <a:pt x="127225" y="5560"/>
                  </a:lnTo>
                  <a:lnTo>
                    <a:pt x="132021" y="5318"/>
                  </a:lnTo>
                  <a:lnTo>
                    <a:pt x="134234" y="5207"/>
                  </a:lnTo>
                  <a:lnTo>
                    <a:pt x="136316" y="5077"/>
                  </a:lnTo>
                  <a:lnTo>
                    <a:pt x="138250" y="4946"/>
                  </a:lnTo>
                  <a:lnTo>
                    <a:pt x="140053" y="4798"/>
                  </a:lnTo>
                  <a:lnTo>
                    <a:pt x="141689" y="4668"/>
                  </a:lnTo>
                  <a:lnTo>
                    <a:pt x="143195" y="4519"/>
                  </a:lnTo>
                  <a:lnTo>
                    <a:pt x="144515" y="4370"/>
                  </a:lnTo>
                  <a:lnTo>
                    <a:pt x="145687" y="4221"/>
                  </a:lnTo>
                  <a:lnTo>
                    <a:pt x="146690" y="4073"/>
                  </a:lnTo>
                  <a:lnTo>
                    <a:pt x="147527" y="3905"/>
                  </a:lnTo>
                  <a:lnTo>
                    <a:pt x="147880" y="3831"/>
                  </a:lnTo>
                  <a:lnTo>
                    <a:pt x="148178" y="3757"/>
                  </a:lnTo>
                  <a:lnTo>
                    <a:pt x="148438" y="3664"/>
                  </a:lnTo>
                  <a:lnTo>
                    <a:pt x="148661" y="3589"/>
                  </a:lnTo>
                  <a:lnTo>
                    <a:pt x="148829" y="3496"/>
                  </a:lnTo>
                  <a:lnTo>
                    <a:pt x="148940" y="3422"/>
                  </a:lnTo>
                  <a:lnTo>
                    <a:pt x="149014" y="3329"/>
                  </a:lnTo>
                  <a:lnTo>
                    <a:pt x="149033" y="3292"/>
                  </a:lnTo>
                  <a:lnTo>
                    <a:pt x="149052" y="3255"/>
                  </a:lnTo>
                  <a:lnTo>
                    <a:pt x="149033" y="3217"/>
                  </a:lnTo>
                  <a:lnTo>
                    <a:pt x="149014" y="3162"/>
                  </a:lnTo>
                  <a:lnTo>
                    <a:pt x="148940" y="3087"/>
                  </a:lnTo>
                  <a:lnTo>
                    <a:pt x="148829" y="2994"/>
                  </a:lnTo>
                  <a:lnTo>
                    <a:pt x="148661" y="2920"/>
                  </a:lnTo>
                  <a:lnTo>
                    <a:pt x="148438" y="2846"/>
                  </a:lnTo>
                  <a:lnTo>
                    <a:pt x="148178" y="2753"/>
                  </a:lnTo>
                  <a:lnTo>
                    <a:pt x="147880" y="2678"/>
                  </a:lnTo>
                  <a:lnTo>
                    <a:pt x="147527" y="2604"/>
                  </a:lnTo>
                  <a:lnTo>
                    <a:pt x="146690" y="2436"/>
                  </a:lnTo>
                  <a:lnTo>
                    <a:pt x="145687" y="2288"/>
                  </a:lnTo>
                  <a:lnTo>
                    <a:pt x="144515" y="2139"/>
                  </a:lnTo>
                  <a:lnTo>
                    <a:pt x="143195" y="1990"/>
                  </a:lnTo>
                  <a:lnTo>
                    <a:pt x="141689" y="1842"/>
                  </a:lnTo>
                  <a:lnTo>
                    <a:pt x="140053" y="1693"/>
                  </a:lnTo>
                  <a:lnTo>
                    <a:pt x="138250" y="1563"/>
                  </a:lnTo>
                  <a:lnTo>
                    <a:pt x="136316" y="1433"/>
                  </a:lnTo>
                  <a:lnTo>
                    <a:pt x="134234" y="1302"/>
                  </a:lnTo>
                  <a:lnTo>
                    <a:pt x="132021" y="1172"/>
                  </a:lnTo>
                  <a:lnTo>
                    <a:pt x="127225" y="949"/>
                  </a:lnTo>
                  <a:lnTo>
                    <a:pt x="121926" y="745"/>
                  </a:lnTo>
                  <a:lnTo>
                    <a:pt x="116181" y="540"/>
                  </a:lnTo>
                  <a:lnTo>
                    <a:pt x="110046" y="391"/>
                  </a:lnTo>
                  <a:lnTo>
                    <a:pt x="103539" y="243"/>
                  </a:lnTo>
                  <a:lnTo>
                    <a:pt x="96678" y="131"/>
                  </a:lnTo>
                  <a:lnTo>
                    <a:pt x="89539" y="57"/>
                  </a:lnTo>
                  <a:lnTo>
                    <a:pt x="8213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29"/>
            <p:cNvSpPr/>
            <p:nvPr/>
          </p:nvSpPr>
          <p:spPr>
            <a:xfrm>
              <a:off x="6047750" y="2790800"/>
              <a:ext cx="121325" cy="224500"/>
            </a:xfrm>
            <a:custGeom>
              <a:rect b="b" l="l" r="r" t="t"/>
              <a:pathLst>
                <a:path extrusionOk="0" h="8980" w="4853">
                  <a:moveTo>
                    <a:pt x="0" y="0"/>
                  </a:moveTo>
                  <a:lnTo>
                    <a:pt x="149" y="3607"/>
                  </a:lnTo>
                  <a:lnTo>
                    <a:pt x="391" y="8980"/>
                  </a:lnTo>
                  <a:lnTo>
                    <a:pt x="4444" y="8980"/>
                  </a:lnTo>
                  <a:lnTo>
                    <a:pt x="4685" y="3607"/>
                  </a:lnTo>
                  <a:lnTo>
                    <a:pt x="48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29"/>
            <p:cNvSpPr/>
            <p:nvPr/>
          </p:nvSpPr>
          <p:spPr>
            <a:xfrm>
              <a:off x="6047750" y="2790800"/>
              <a:ext cx="121325" cy="224500"/>
            </a:xfrm>
            <a:custGeom>
              <a:rect b="b" l="l" r="r" t="t"/>
              <a:pathLst>
                <a:path extrusionOk="0" fill="none" h="8980" w="4853">
                  <a:moveTo>
                    <a:pt x="4853" y="0"/>
                  </a:moveTo>
                  <a:lnTo>
                    <a:pt x="4685" y="3607"/>
                  </a:lnTo>
                  <a:lnTo>
                    <a:pt x="4444" y="8980"/>
                  </a:lnTo>
                  <a:lnTo>
                    <a:pt x="391" y="8980"/>
                  </a:lnTo>
                  <a:lnTo>
                    <a:pt x="149" y="3607"/>
                  </a:lnTo>
                  <a:lnTo>
                    <a:pt x="0" y="0"/>
                  </a:lnTo>
                  <a:lnTo>
                    <a:pt x="48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29"/>
            <p:cNvSpPr/>
            <p:nvPr/>
          </p:nvSpPr>
          <p:spPr>
            <a:xfrm>
              <a:off x="6050075" y="2844250"/>
              <a:ext cx="116675" cy="36725"/>
            </a:xfrm>
            <a:custGeom>
              <a:rect b="b" l="l" r="r" t="t"/>
              <a:pathLst>
                <a:path extrusionOk="0" h="1469" w="4667">
                  <a:moveTo>
                    <a:pt x="0" y="0"/>
                  </a:moveTo>
                  <a:lnTo>
                    <a:pt x="56" y="1469"/>
                  </a:lnTo>
                  <a:lnTo>
                    <a:pt x="4592" y="1469"/>
                  </a:lnTo>
                  <a:lnTo>
                    <a:pt x="466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29"/>
            <p:cNvSpPr/>
            <p:nvPr/>
          </p:nvSpPr>
          <p:spPr>
            <a:xfrm>
              <a:off x="6050075" y="2844250"/>
              <a:ext cx="116675" cy="36725"/>
            </a:xfrm>
            <a:custGeom>
              <a:rect b="b" l="l" r="r" t="t"/>
              <a:pathLst>
                <a:path extrusionOk="0" fill="none" h="1469" w="4667">
                  <a:moveTo>
                    <a:pt x="4667" y="0"/>
                  </a:moveTo>
                  <a:lnTo>
                    <a:pt x="0" y="0"/>
                  </a:lnTo>
                  <a:lnTo>
                    <a:pt x="56" y="1469"/>
                  </a:lnTo>
                  <a:lnTo>
                    <a:pt x="4592" y="1469"/>
                  </a:lnTo>
                  <a:lnTo>
                    <a:pt x="46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29"/>
            <p:cNvSpPr/>
            <p:nvPr/>
          </p:nvSpPr>
          <p:spPr>
            <a:xfrm>
              <a:off x="5856700" y="1988075"/>
              <a:ext cx="503400" cy="856200"/>
            </a:xfrm>
            <a:custGeom>
              <a:rect b="b" l="l" r="r" t="t"/>
              <a:pathLst>
                <a:path extrusionOk="0" h="34248" w="20136">
                  <a:moveTo>
                    <a:pt x="1" y="1"/>
                  </a:moveTo>
                  <a:lnTo>
                    <a:pt x="2622" y="34247"/>
                  </a:lnTo>
                  <a:lnTo>
                    <a:pt x="17514" y="34247"/>
                  </a:lnTo>
                  <a:lnTo>
                    <a:pt x="201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29"/>
            <p:cNvSpPr/>
            <p:nvPr/>
          </p:nvSpPr>
          <p:spPr>
            <a:xfrm>
              <a:off x="5856700" y="1988075"/>
              <a:ext cx="503400" cy="856200"/>
            </a:xfrm>
            <a:custGeom>
              <a:rect b="b" l="l" r="r" t="t"/>
              <a:pathLst>
                <a:path extrusionOk="0" fill="none" h="34248" w="20136">
                  <a:moveTo>
                    <a:pt x="1" y="1"/>
                  </a:moveTo>
                  <a:lnTo>
                    <a:pt x="2622" y="34247"/>
                  </a:lnTo>
                  <a:lnTo>
                    <a:pt x="17514" y="34247"/>
                  </a:lnTo>
                  <a:lnTo>
                    <a:pt x="20136"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29"/>
            <p:cNvSpPr/>
            <p:nvPr/>
          </p:nvSpPr>
          <p:spPr>
            <a:xfrm>
              <a:off x="5961300" y="2138200"/>
              <a:ext cx="294225" cy="294250"/>
            </a:xfrm>
            <a:custGeom>
              <a:rect b="b" l="l" r="r" t="t"/>
              <a:pathLst>
                <a:path extrusionOk="0" h="11770" w="11769">
                  <a:moveTo>
                    <a:pt x="5875" y="1"/>
                  </a:moveTo>
                  <a:lnTo>
                    <a:pt x="5578" y="20"/>
                  </a:lnTo>
                  <a:lnTo>
                    <a:pt x="5280" y="38"/>
                  </a:lnTo>
                  <a:lnTo>
                    <a:pt x="4983" y="75"/>
                  </a:lnTo>
                  <a:lnTo>
                    <a:pt x="4704" y="131"/>
                  </a:lnTo>
                  <a:lnTo>
                    <a:pt x="4406" y="187"/>
                  </a:lnTo>
                  <a:lnTo>
                    <a:pt x="4127" y="280"/>
                  </a:lnTo>
                  <a:lnTo>
                    <a:pt x="3867" y="373"/>
                  </a:lnTo>
                  <a:lnTo>
                    <a:pt x="3588" y="466"/>
                  </a:lnTo>
                  <a:lnTo>
                    <a:pt x="3328" y="596"/>
                  </a:lnTo>
                  <a:lnTo>
                    <a:pt x="3086" y="726"/>
                  </a:lnTo>
                  <a:lnTo>
                    <a:pt x="2826" y="856"/>
                  </a:lnTo>
                  <a:lnTo>
                    <a:pt x="2603" y="1005"/>
                  </a:lnTo>
                  <a:lnTo>
                    <a:pt x="2361" y="1172"/>
                  </a:lnTo>
                  <a:lnTo>
                    <a:pt x="2138" y="1358"/>
                  </a:lnTo>
                  <a:lnTo>
                    <a:pt x="1934" y="1544"/>
                  </a:lnTo>
                  <a:lnTo>
                    <a:pt x="1729" y="1730"/>
                  </a:lnTo>
                  <a:lnTo>
                    <a:pt x="1525" y="1935"/>
                  </a:lnTo>
                  <a:lnTo>
                    <a:pt x="1339" y="2139"/>
                  </a:lnTo>
                  <a:lnTo>
                    <a:pt x="1171" y="2362"/>
                  </a:lnTo>
                  <a:lnTo>
                    <a:pt x="1004" y="2604"/>
                  </a:lnTo>
                  <a:lnTo>
                    <a:pt x="855" y="2846"/>
                  </a:lnTo>
                  <a:lnTo>
                    <a:pt x="707" y="3087"/>
                  </a:lnTo>
                  <a:lnTo>
                    <a:pt x="576" y="3347"/>
                  </a:lnTo>
                  <a:lnTo>
                    <a:pt x="465" y="3608"/>
                  </a:lnTo>
                  <a:lnTo>
                    <a:pt x="353" y="3868"/>
                  </a:lnTo>
                  <a:lnTo>
                    <a:pt x="260" y="4147"/>
                  </a:lnTo>
                  <a:lnTo>
                    <a:pt x="186" y="4426"/>
                  </a:lnTo>
                  <a:lnTo>
                    <a:pt x="130" y="4705"/>
                  </a:lnTo>
                  <a:lnTo>
                    <a:pt x="74" y="4984"/>
                  </a:lnTo>
                  <a:lnTo>
                    <a:pt x="37" y="5281"/>
                  </a:lnTo>
                  <a:lnTo>
                    <a:pt x="19" y="5579"/>
                  </a:lnTo>
                  <a:lnTo>
                    <a:pt x="0" y="5895"/>
                  </a:lnTo>
                  <a:lnTo>
                    <a:pt x="19" y="6192"/>
                  </a:lnTo>
                  <a:lnTo>
                    <a:pt x="37" y="6490"/>
                  </a:lnTo>
                  <a:lnTo>
                    <a:pt x="74" y="6787"/>
                  </a:lnTo>
                  <a:lnTo>
                    <a:pt x="130" y="7066"/>
                  </a:lnTo>
                  <a:lnTo>
                    <a:pt x="186" y="7363"/>
                  </a:lnTo>
                  <a:lnTo>
                    <a:pt x="260" y="7642"/>
                  </a:lnTo>
                  <a:lnTo>
                    <a:pt x="353" y="7903"/>
                  </a:lnTo>
                  <a:lnTo>
                    <a:pt x="465" y="8181"/>
                  </a:lnTo>
                  <a:lnTo>
                    <a:pt x="576" y="8442"/>
                  </a:lnTo>
                  <a:lnTo>
                    <a:pt x="707" y="8683"/>
                  </a:lnTo>
                  <a:lnTo>
                    <a:pt x="855" y="8944"/>
                  </a:lnTo>
                  <a:lnTo>
                    <a:pt x="1004" y="9167"/>
                  </a:lnTo>
                  <a:lnTo>
                    <a:pt x="1171" y="9408"/>
                  </a:lnTo>
                  <a:lnTo>
                    <a:pt x="1339" y="9632"/>
                  </a:lnTo>
                  <a:lnTo>
                    <a:pt x="1525" y="9836"/>
                  </a:lnTo>
                  <a:lnTo>
                    <a:pt x="1729" y="10041"/>
                  </a:lnTo>
                  <a:lnTo>
                    <a:pt x="1934" y="10245"/>
                  </a:lnTo>
                  <a:lnTo>
                    <a:pt x="2138" y="10431"/>
                  </a:lnTo>
                  <a:lnTo>
                    <a:pt x="2361" y="10598"/>
                  </a:lnTo>
                  <a:lnTo>
                    <a:pt x="2603" y="10766"/>
                  </a:lnTo>
                  <a:lnTo>
                    <a:pt x="2826" y="10914"/>
                  </a:lnTo>
                  <a:lnTo>
                    <a:pt x="3086" y="11063"/>
                  </a:lnTo>
                  <a:lnTo>
                    <a:pt x="3328" y="11193"/>
                  </a:lnTo>
                  <a:lnTo>
                    <a:pt x="3588" y="11305"/>
                  </a:lnTo>
                  <a:lnTo>
                    <a:pt x="3867" y="11416"/>
                  </a:lnTo>
                  <a:lnTo>
                    <a:pt x="4127" y="11509"/>
                  </a:lnTo>
                  <a:lnTo>
                    <a:pt x="4406" y="11584"/>
                  </a:lnTo>
                  <a:lnTo>
                    <a:pt x="4704" y="11640"/>
                  </a:lnTo>
                  <a:lnTo>
                    <a:pt x="4983" y="11695"/>
                  </a:lnTo>
                  <a:lnTo>
                    <a:pt x="5280" y="11732"/>
                  </a:lnTo>
                  <a:lnTo>
                    <a:pt x="5578" y="11751"/>
                  </a:lnTo>
                  <a:lnTo>
                    <a:pt x="5875" y="11770"/>
                  </a:lnTo>
                  <a:lnTo>
                    <a:pt x="6191" y="11751"/>
                  </a:lnTo>
                  <a:lnTo>
                    <a:pt x="6489" y="11732"/>
                  </a:lnTo>
                  <a:lnTo>
                    <a:pt x="6786" y="11695"/>
                  </a:lnTo>
                  <a:lnTo>
                    <a:pt x="7065" y="11640"/>
                  </a:lnTo>
                  <a:lnTo>
                    <a:pt x="7344" y="11584"/>
                  </a:lnTo>
                  <a:lnTo>
                    <a:pt x="7623" y="11509"/>
                  </a:lnTo>
                  <a:lnTo>
                    <a:pt x="7902" y="11416"/>
                  </a:lnTo>
                  <a:lnTo>
                    <a:pt x="8162" y="11305"/>
                  </a:lnTo>
                  <a:lnTo>
                    <a:pt x="8422" y="11193"/>
                  </a:lnTo>
                  <a:lnTo>
                    <a:pt x="8682" y="11063"/>
                  </a:lnTo>
                  <a:lnTo>
                    <a:pt x="8924" y="10914"/>
                  </a:lnTo>
                  <a:lnTo>
                    <a:pt x="9166" y="10766"/>
                  </a:lnTo>
                  <a:lnTo>
                    <a:pt x="9408" y="10598"/>
                  </a:lnTo>
                  <a:lnTo>
                    <a:pt x="9631" y="10431"/>
                  </a:lnTo>
                  <a:lnTo>
                    <a:pt x="9835" y="10245"/>
                  </a:lnTo>
                  <a:lnTo>
                    <a:pt x="10040" y="10041"/>
                  </a:lnTo>
                  <a:lnTo>
                    <a:pt x="10226" y="9836"/>
                  </a:lnTo>
                  <a:lnTo>
                    <a:pt x="10412" y="9632"/>
                  </a:lnTo>
                  <a:lnTo>
                    <a:pt x="10597" y="9408"/>
                  </a:lnTo>
                  <a:lnTo>
                    <a:pt x="10765" y="9167"/>
                  </a:lnTo>
                  <a:lnTo>
                    <a:pt x="10913" y="8944"/>
                  </a:lnTo>
                  <a:lnTo>
                    <a:pt x="11044" y="8683"/>
                  </a:lnTo>
                  <a:lnTo>
                    <a:pt x="11174" y="8442"/>
                  </a:lnTo>
                  <a:lnTo>
                    <a:pt x="11304" y="8181"/>
                  </a:lnTo>
                  <a:lnTo>
                    <a:pt x="11397" y="7903"/>
                  </a:lnTo>
                  <a:lnTo>
                    <a:pt x="11490" y="7642"/>
                  </a:lnTo>
                  <a:lnTo>
                    <a:pt x="11583" y="7363"/>
                  </a:lnTo>
                  <a:lnTo>
                    <a:pt x="11639" y="7066"/>
                  </a:lnTo>
                  <a:lnTo>
                    <a:pt x="11694" y="6787"/>
                  </a:lnTo>
                  <a:lnTo>
                    <a:pt x="11732" y="6490"/>
                  </a:lnTo>
                  <a:lnTo>
                    <a:pt x="11750" y="6192"/>
                  </a:lnTo>
                  <a:lnTo>
                    <a:pt x="11769" y="5895"/>
                  </a:lnTo>
                  <a:lnTo>
                    <a:pt x="11750" y="5579"/>
                  </a:lnTo>
                  <a:lnTo>
                    <a:pt x="11732" y="5281"/>
                  </a:lnTo>
                  <a:lnTo>
                    <a:pt x="11694" y="4984"/>
                  </a:lnTo>
                  <a:lnTo>
                    <a:pt x="11639" y="4705"/>
                  </a:lnTo>
                  <a:lnTo>
                    <a:pt x="11583" y="4426"/>
                  </a:lnTo>
                  <a:lnTo>
                    <a:pt x="11490" y="4147"/>
                  </a:lnTo>
                  <a:lnTo>
                    <a:pt x="11397" y="3868"/>
                  </a:lnTo>
                  <a:lnTo>
                    <a:pt x="11304" y="3608"/>
                  </a:lnTo>
                  <a:lnTo>
                    <a:pt x="11174" y="3347"/>
                  </a:lnTo>
                  <a:lnTo>
                    <a:pt x="11044" y="3087"/>
                  </a:lnTo>
                  <a:lnTo>
                    <a:pt x="10913" y="2846"/>
                  </a:lnTo>
                  <a:lnTo>
                    <a:pt x="10765" y="2604"/>
                  </a:lnTo>
                  <a:lnTo>
                    <a:pt x="10597" y="2362"/>
                  </a:lnTo>
                  <a:lnTo>
                    <a:pt x="10412" y="2139"/>
                  </a:lnTo>
                  <a:lnTo>
                    <a:pt x="10226" y="1935"/>
                  </a:lnTo>
                  <a:lnTo>
                    <a:pt x="10040" y="1730"/>
                  </a:lnTo>
                  <a:lnTo>
                    <a:pt x="9835" y="1544"/>
                  </a:lnTo>
                  <a:lnTo>
                    <a:pt x="9631" y="1358"/>
                  </a:lnTo>
                  <a:lnTo>
                    <a:pt x="9408" y="1172"/>
                  </a:lnTo>
                  <a:lnTo>
                    <a:pt x="9166" y="1005"/>
                  </a:lnTo>
                  <a:lnTo>
                    <a:pt x="8924" y="856"/>
                  </a:lnTo>
                  <a:lnTo>
                    <a:pt x="8682" y="726"/>
                  </a:lnTo>
                  <a:lnTo>
                    <a:pt x="8422" y="596"/>
                  </a:lnTo>
                  <a:lnTo>
                    <a:pt x="8162" y="466"/>
                  </a:lnTo>
                  <a:lnTo>
                    <a:pt x="7902" y="373"/>
                  </a:lnTo>
                  <a:lnTo>
                    <a:pt x="7623" y="280"/>
                  </a:lnTo>
                  <a:lnTo>
                    <a:pt x="7344" y="187"/>
                  </a:lnTo>
                  <a:lnTo>
                    <a:pt x="7065" y="131"/>
                  </a:lnTo>
                  <a:lnTo>
                    <a:pt x="6786" y="75"/>
                  </a:lnTo>
                  <a:lnTo>
                    <a:pt x="6489" y="38"/>
                  </a:lnTo>
                  <a:lnTo>
                    <a:pt x="6191" y="20"/>
                  </a:lnTo>
                  <a:lnTo>
                    <a:pt x="58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29"/>
            <p:cNvSpPr/>
            <p:nvPr/>
          </p:nvSpPr>
          <p:spPr>
            <a:xfrm>
              <a:off x="6001725" y="2179125"/>
              <a:ext cx="212900" cy="212900"/>
            </a:xfrm>
            <a:custGeom>
              <a:rect b="b" l="l" r="r" t="t"/>
              <a:pathLst>
                <a:path extrusionOk="0" h="8516" w="8516">
                  <a:moveTo>
                    <a:pt x="4258" y="0"/>
                  </a:moveTo>
                  <a:lnTo>
                    <a:pt x="3830" y="19"/>
                  </a:lnTo>
                  <a:lnTo>
                    <a:pt x="3403" y="74"/>
                  </a:lnTo>
                  <a:lnTo>
                    <a:pt x="2994" y="186"/>
                  </a:lnTo>
                  <a:lnTo>
                    <a:pt x="2603" y="335"/>
                  </a:lnTo>
                  <a:lnTo>
                    <a:pt x="2232" y="502"/>
                  </a:lnTo>
                  <a:lnTo>
                    <a:pt x="1878" y="725"/>
                  </a:lnTo>
                  <a:lnTo>
                    <a:pt x="1562" y="967"/>
                  </a:lnTo>
                  <a:lnTo>
                    <a:pt x="1265" y="1246"/>
                  </a:lnTo>
                  <a:lnTo>
                    <a:pt x="986" y="1543"/>
                  </a:lnTo>
                  <a:lnTo>
                    <a:pt x="744" y="1878"/>
                  </a:lnTo>
                  <a:lnTo>
                    <a:pt x="521" y="2212"/>
                  </a:lnTo>
                  <a:lnTo>
                    <a:pt x="335" y="2603"/>
                  </a:lnTo>
                  <a:lnTo>
                    <a:pt x="205" y="2993"/>
                  </a:lnTo>
                  <a:lnTo>
                    <a:pt x="94" y="3384"/>
                  </a:lnTo>
                  <a:lnTo>
                    <a:pt x="38" y="3811"/>
                  </a:lnTo>
                  <a:lnTo>
                    <a:pt x="1" y="4258"/>
                  </a:lnTo>
                  <a:lnTo>
                    <a:pt x="19" y="4536"/>
                  </a:lnTo>
                  <a:lnTo>
                    <a:pt x="56" y="4834"/>
                  </a:lnTo>
                  <a:lnTo>
                    <a:pt x="94" y="5113"/>
                  </a:lnTo>
                  <a:lnTo>
                    <a:pt x="168" y="5392"/>
                  </a:lnTo>
                  <a:lnTo>
                    <a:pt x="242" y="5652"/>
                  </a:lnTo>
                  <a:lnTo>
                    <a:pt x="354" y="5912"/>
                  </a:lnTo>
                  <a:lnTo>
                    <a:pt x="465" y="6173"/>
                  </a:lnTo>
                  <a:lnTo>
                    <a:pt x="595" y="6414"/>
                  </a:lnTo>
                  <a:lnTo>
                    <a:pt x="744" y="6637"/>
                  </a:lnTo>
                  <a:lnTo>
                    <a:pt x="912" y="6860"/>
                  </a:lnTo>
                  <a:lnTo>
                    <a:pt x="1079" y="7065"/>
                  </a:lnTo>
                  <a:lnTo>
                    <a:pt x="1265" y="7269"/>
                  </a:lnTo>
                  <a:lnTo>
                    <a:pt x="1469" y="7455"/>
                  </a:lnTo>
                  <a:lnTo>
                    <a:pt x="1674" y="7641"/>
                  </a:lnTo>
                  <a:lnTo>
                    <a:pt x="1897" y="7790"/>
                  </a:lnTo>
                  <a:lnTo>
                    <a:pt x="2139" y="7939"/>
                  </a:lnTo>
                  <a:lnTo>
                    <a:pt x="2380" y="8069"/>
                  </a:lnTo>
                  <a:lnTo>
                    <a:pt x="2622" y="8180"/>
                  </a:lnTo>
                  <a:lnTo>
                    <a:pt x="2882" y="8273"/>
                  </a:lnTo>
                  <a:lnTo>
                    <a:pt x="3143" y="8366"/>
                  </a:lnTo>
                  <a:lnTo>
                    <a:pt x="3421" y="8422"/>
                  </a:lnTo>
                  <a:lnTo>
                    <a:pt x="3700" y="8459"/>
                  </a:lnTo>
                  <a:lnTo>
                    <a:pt x="3979" y="8497"/>
                  </a:lnTo>
                  <a:lnTo>
                    <a:pt x="4258" y="8515"/>
                  </a:lnTo>
                  <a:lnTo>
                    <a:pt x="4556" y="8497"/>
                  </a:lnTo>
                  <a:lnTo>
                    <a:pt x="4834" y="8459"/>
                  </a:lnTo>
                  <a:lnTo>
                    <a:pt x="5113" y="8422"/>
                  </a:lnTo>
                  <a:lnTo>
                    <a:pt x="5392" y="8366"/>
                  </a:lnTo>
                  <a:lnTo>
                    <a:pt x="5652" y="8273"/>
                  </a:lnTo>
                  <a:lnTo>
                    <a:pt x="5913" y="8180"/>
                  </a:lnTo>
                  <a:lnTo>
                    <a:pt x="6154" y="8069"/>
                  </a:lnTo>
                  <a:lnTo>
                    <a:pt x="6396" y="7939"/>
                  </a:lnTo>
                  <a:lnTo>
                    <a:pt x="6619" y="7790"/>
                  </a:lnTo>
                  <a:lnTo>
                    <a:pt x="6842" y="7623"/>
                  </a:lnTo>
                  <a:lnTo>
                    <a:pt x="7065" y="7455"/>
                  </a:lnTo>
                  <a:lnTo>
                    <a:pt x="7270" y="7269"/>
                  </a:lnTo>
                  <a:lnTo>
                    <a:pt x="7456" y="7065"/>
                  </a:lnTo>
                  <a:lnTo>
                    <a:pt x="7623" y="6860"/>
                  </a:lnTo>
                  <a:lnTo>
                    <a:pt x="7791" y="6637"/>
                  </a:lnTo>
                  <a:lnTo>
                    <a:pt x="7939" y="6414"/>
                  </a:lnTo>
                  <a:lnTo>
                    <a:pt x="8069" y="6173"/>
                  </a:lnTo>
                  <a:lnTo>
                    <a:pt x="8181" y="5912"/>
                  </a:lnTo>
                  <a:lnTo>
                    <a:pt x="8293" y="5652"/>
                  </a:lnTo>
                  <a:lnTo>
                    <a:pt x="8367" y="5392"/>
                  </a:lnTo>
                  <a:lnTo>
                    <a:pt x="8441" y="5113"/>
                  </a:lnTo>
                  <a:lnTo>
                    <a:pt x="8478" y="4834"/>
                  </a:lnTo>
                  <a:lnTo>
                    <a:pt x="8516" y="4536"/>
                  </a:lnTo>
                  <a:lnTo>
                    <a:pt x="8516" y="4258"/>
                  </a:lnTo>
                  <a:lnTo>
                    <a:pt x="8497" y="3811"/>
                  </a:lnTo>
                  <a:lnTo>
                    <a:pt x="8441" y="3384"/>
                  </a:lnTo>
                  <a:lnTo>
                    <a:pt x="8330" y="2993"/>
                  </a:lnTo>
                  <a:lnTo>
                    <a:pt x="8181" y="2603"/>
                  </a:lnTo>
                  <a:lnTo>
                    <a:pt x="8014" y="2212"/>
                  </a:lnTo>
                  <a:lnTo>
                    <a:pt x="7791" y="1878"/>
                  </a:lnTo>
                  <a:lnTo>
                    <a:pt x="7549" y="1543"/>
                  </a:lnTo>
                  <a:lnTo>
                    <a:pt x="7270" y="1246"/>
                  </a:lnTo>
                  <a:lnTo>
                    <a:pt x="6972" y="967"/>
                  </a:lnTo>
                  <a:lnTo>
                    <a:pt x="6638" y="725"/>
                  </a:lnTo>
                  <a:lnTo>
                    <a:pt x="6303" y="502"/>
                  </a:lnTo>
                  <a:lnTo>
                    <a:pt x="5931" y="335"/>
                  </a:lnTo>
                  <a:lnTo>
                    <a:pt x="5522" y="186"/>
                  </a:lnTo>
                  <a:lnTo>
                    <a:pt x="5132" y="74"/>
                  </a:lnTo>
                  <a:lnTo>
                    <a:pt x="4704" y="19"/>
                  </a:lnTo>
                  <a:lnTo>
                    <a:pt x="42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29"/>
            <p:cNvSpPr/>
            <p:nvPr/>
          </p:nvSpPr>
          <p:spPr>
            <a:xfrm>
              <a:off x="6063075" y="2240475"/>
              <a:ext cx="90200" cy="90200"/>
            </a:xfrm>
            <a:custGeom>
              <a:rect b="b" l="l" r="r" t="t"/>
              <a:pathLst>
                <a:path extrusionOk="0" h="3608" w="3608">
                  <a:moveTo>
                    <a:pt x="1618" y="0"/>
                  </a:moveTo>
                  <a:lnTo>
                    <a:pt x="1451" y="37"/>
                  </a:lnTo>
                  <a:lnTo>
                    <a:pt x="1284" y="75"/>
                  </a:lnTo>
                  <a:lnTo>
                    <a:pt x="1116" y="130"/>
                  </a:lnTo>
                  <a:lnTo>
                    <a:pt x="949" y="205"/>
                  </a:lnTo>
                  <a:lnTo>
                    <a:pt x="800" y="298"/>
                  </a:lnTo>
                  <a:lnTo>
                    <a:pt x="670" y="409"/>
                  </a:lnTo>
                  <a:lnTo>
                    <a:pt x="540" y="521"/>
                  </a:lnTo>
                  <a:lnTo>
                    <a:pt x="428" y="651"/>
                  </a:lnTo>
                  <a:lnTo>
                    <a:pt x="317" y="781"/>
                  </a:lnTo>
                  <a:lnTo>
                    <a:pt x="224" y="930"/>
                  </a:lnTo>
                  <a:lnTo>
                    <a:pt x="149" y="1097"/>
                  </a:lnTo>
                  <a:lnTo>
                    <a:pt x="94" y="1264"/>
                  </a:lnTo>
                  <a:lnTo>
                    <a:pt x="38" y="1432"/>
                  </a:lnTo>
                  <a:lnTo>
                    <a:pt x="19" y="1618"/>
                  </a:lnTo>
                  <a:lnTo>
                    <a:pt x="1" y="1804"/>
                  </a:lnTo>
                  <a:lnTo>
                    <a:pt x="19" y="1990"/>
                  </a:lnTo>
                  <a:lnTo>
                    <a:pt x="38" y="2157"/>
                  </a:lnTo>
                  <a:lnTo>
                    <a:pt x="94" y="2324"/>
                  </a:lnTo>
                  <a:lnTo>
                    <a:pt x="149" y="2491"/>
                  </a:lnTo>
                  <a:lnTo>
                    <a:pt x="224" y="2659"/>
                  </a:lnTo>
                  <a:lnTo>
                    <a:pt x="317" y="2808"/>
                  </a:lnTo>
                  <a:lnTo>
                    <a:pt x="428" y="2938"/>
                  </a:lnTo>
                  <a:lnTo>
                    <a:pt x="540" y="3068"/>
                  </a:lnTo>
                  <a:lnTo>
                    <a:pt x="670" y="3179"/>
                  </a:lnTo>
                  <a:lnTo>
                    <a:pt x="800" y="3291"/>
                  </a:lnTo>
                  <a:lnTo>
                    <a:pt x="949" y="3384"/>
                  </a:lnTo>
                  <a:lnTo>
                    <a:pt x="1116" y="3458"/>
                  </a:lnTo>
                  <a:lnTo>
                    <a:pt x="1284" y="3514"/>
                  </a:lnTo>
                  <a:lnTo>
                    <a:pt x="1451" y="3570"/>
                  </a:lnTo>
                  <a:lnTo>
                    <a:pt x="1618" y="3588"/>
                  </a:lnTo>
                  <a:lnTo>
                    <a:pt x="1804" y="3607"/>
                  </a:lnTo>
                  <a:lnTo>
                    <a:pt x="1990" y="3588"/>
                  </a:lnTo>
                  <a:lnTo>
                    <a:pt x="2176" y="3570"/>
                  </a:lnTo>
                  <a:lnTo>
                    <a:pt x="2343" y="3514"/>
                  </a:lnTo>
                  <a:lnTo>
                    <a:pt x="2511" y="3458"/>
                  </a:lnTo>
                  <a:lnTo>
                    <a:pt x="2678" y="3384"/>
                  </a:lnTo>
                  <a:lnTo>
                    <a:pt x="2827" y="3291"/>
                  </a:lnTo>
                  <a:lnTo>
                    <a:pt x="2957" y="3179"/>
                  </a:lnTo>
                  <a:lnTo>
                    <a:pt x="3087" y="3068"/>
                  </a:lnTo>
                  <a:lnTo>
                    <a:pt x="3198" y="2938"/>
                  </a:lnTo>
                  <a:lnTo>
                    <a:pt x="3310" y="2808"/>
                  </a:lnTo>
                  <a:lnTo>
                    <a:pt x="3403" y="2659"/>
                  </a:lnTo>
                  <a:lnTo>
                    <a:pt x="3477" y="2491"/>
                  </a:lnTo>
                  <a:lnTo>
                    <a:pt x="3533" y="2324"/>
                  </a:lnTo>
                  <a:lnTo>
                    <a:pt x="3570" y="2157"/>
                  </a:lnTo>
                  <a:lnTo>
                    <a:pt x="3607" y="1990"/>
                  </a:lnTo>
                  <a:lnTo>
                    <a:pt x="3607" y="1804"/>
                  </a:lnTo>
                  <a:lnTo>
                    <a:pt x="3607" y="1618"/>
                  </a:lnTo>
                  <a:lnTo>
                    <a:pt x="3570" y="1432"/>
                  </a:lnTo>
                  <a:lnTo>
                    <a:pt x="3533" y="1264"/>
                  </a:lnTo>
                  <a:lnTo>
                    <a:pt x="3477" y="1097"/>
                  </a:lnTo>
                  <a:lnTo>
                    <a:pt x="3403" y="930"/>
                  </a:lnTo>
                  <a:lnTo>
                    <a:pt x="3310" y="781"/>
                  </a:lnTo>
                  <a:lnTo>
                    <a:pt x="3198" y="651"/>
                  </a:lnTo>
                  <a:lnTo>
                    <a:pt x="3087" y="521"/>
                  </a:lnTo>
                  <a:lnTo>
                    <a:pt x="2957" y="409"/>
                  </a:lnTo>
                  <a:lnTo>
                    <a:pt x="2827" y="298"/>
                  </a:lnTo>
                  <a:lnTo>
                    <a:pt x="2678" y="205"/>
                  </a:lnTo>
                  <a:lnTo>
                    <a:pt x="2511" y="130"/>
                  </a:lnTo>
                  <a:lnTo>
                    <a:pt x="2343" y="75"/>
                  </a:lnTo>
                  <a:lnTo>
                    <a:pt x="2176" y="37"/>
                  </a:lnTo>
                  <a:lnTo>
                    <a:pt x="19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29"/>
            <p:cNvSpPr/>
            <p:nvPr/>
          </p:nvSpPr>
          <p:spPr>
            <a:xfrm>
              <a:off x="6013800" y="2553275"/>
              <a:ext cx="188750" cy="188725"/>
            </a:xfrm>
            <a:custGeom>
              <a:rect b="b" l="l" r="r" t="t"/>
              <a:pathLst>
                <a:path extrusionOk="0" h="7549" w="7550">
                  <a:moveTo>
                    <a:pt x="3775" y="1"/>
                  </a:moveTo>
                  <a:lnTo>
                    <a:pt x="3403" y="19"/>
                  </a:lnTo>
                  <a:lnTo>
                    <a:pt x="3031" y="75"/>
                  </a:lnTo>
                  <a:lnTo>
                    <a:pt x="2660" y="168"/>
                  </a:lnTo>
                  <a:lnTo>
                    <a:pt x="2306" y="298"/>
                  </a:lnTo>
                  <a:lnTo>
                    <a:pt x="1990" y="465"/>
                  </a:lnTo>
                  <a:lnTo>
                    <a:pt x="1674" y="651"/>
                  </a:lnTo>
                  <a:lnTo>
                    <a:pt x="1377" y="856"/>
                  </a:lnTo>
                  <a:lnTo>
                    <a:pt x="1116" y="1116"/>
                  </a:lnTo>
                  <a:lnTo>
                    <a:pt x="875" y="1376"/>
                  </a:lnTo>
                  <a:lnTo>
                    <a:pt x="652" y="1674"/>
                  </a:lnTo>
                  <a:lnTo>
                    <a:pt x="466" y="1971"/>
                  </a:lnTo>
                  <a:lnTo>
                    <a:pt x="298" y="2306"/>
                  </a:lnTo>
                  <a:lnTo>
                    <a:pt x="187" y="2659"/>
                  </a:lnTo>
                  <a:lnTo>
                    <a:pt x="94" y="3012"/>
                  </a:lnTo>
                  <a:lnTo>
                    <a:pt x="38" y="3384"/>
                  </a:lnTo>
                  <a:lnTo>
                    <a:pt x="1" y="3775"/>
                  </a:lnTo>
                  <a:lnTo>
                    <a:pt x="38" y="4165"/>
                  </a:lnTo>
                  <a:lnTo>
                    <a:pt x="94" y="4537"/>
                  </a:lnTo>
                  <a:lnTo>
                    <a:pt x="187" y="4890"/>
                  </a:lnTo>
                  <a:lnTo>
                    <a:pt x="298" y="5243"/>
                  </a:lnTo>
                  <a:lnTo>
                    <a:pt x="466" y="5578"/>
                  </a:lnTo>
                  <a:lnTo>
                    <a:pt x="652" y="5894"/>
                  </a:lnTo>
                  <a:lnTo>
                    <a:pt x="875" y="6173"/>
                  </a:lnTo>
                  <a:lnTo>
                    <a:pt x="1116" y="6452"/>
                  </a:lnTo>
                  <a:lnTo>
                    <a:pt x="1377" y="6694"/>
                  </a:lnTo>
                  <a:lnTo>
                    <a:pt x="1674" y="6898"/>
                  </a:lnTo>
                  <a:lnTo>
                    <a:pt x="1990" y="7084"/>
                  </a:lnTo>
                  <a:lnTo>
                    <a:pt x="2306" y="7251"/>
                  </a:lnTo>
                  <a:lnTo>
                    <a:pt x="2660" y="7382"/>
                  </a:lnTo>
                  <a:lnTo>
                    <a:pt x="3031" y="7475"/>
                  </a:lnTo>
                  <a:lnTo>
                    <a:pt x="3403" y="7530"/>
                  </a:lnTo>
                  <a:lnTo>
                    <a:pt x="3775" y="7549"/>
                  </a:lnTo>
                  <a:lnTo>
                    <a:pt x="4166" y="7530"/>
                  </a:lnTo>
                  <a:lnTo>
                    <a:pt x="4537" y="7475"/>
                  </a:lnTo>
                  <a:lnTo>
                    <a:pt x="4909" y="7382"/>
                  </a:lnTo>
                  <a:lnTo>
                    <a:pt x="5244" y="7251"/>
                  </a:lnTo>
                  <a:lnTo>
                    <a:pt x="5578" y="7084"/>
                  </a:lnTo>
                  <a:lnTo>
                    <a:pt x="5895" y="6898"/>
                  </a:lnTo>
                  <a:lnTo>
                    <a:pt x="6173" y="6694"/>
                  </a:lnTo>
                  <a:lnTo>
                    <a:pt x="6452" y="6452"/>
                  </a:lnTo>
                  <a:lnTo>
                    <a:pt x="6694" y="6173"/>
                  </a:lnTo>
                  <a:lnTo>
                    <a:pt x="6917" y="5894"/>
                  </a:lnTo>
                  <a:lnTo>
                    <a:pt x="7103" y="5578"/>
                  </a:lnTo>
                  <a:lnTo>
                    <a:pt x="7252" y="5243"/>
                  </a:lnTo>
                  <a:lnTo>
                    <a:pt x="7382" y="4890"/>
                  </a:lnTo>
                  <a:lnTo>
                    <a:pt x="7475" y="4537"/>
                  </a:lnTo>
                  <a:lnTo>
                    <a:pt x="7531" y="4165"/>
                  </a:lnTo>
                  <a:lnTo>
                    <a:pt x="7549" y="3775"/>
                  </a:lnTo>
                  <a:lnTo>
                    <a:pt x="7531" y="3384"/>
                  </a:lnTo>
                  <a:lnTo>
                    <a:pt x="7475" y="3012"/>
                  </a:lnTo>
                  <a:lnTo>
                    <a:pt x="7382" y="2659"/>
                  </a:lnTo>
                  <a:lnTo>
                    <a:pt x="7252" y="2306"/>
                  </a:lnTo>
                  <a:lnTo>
                    <a:pt x="7103" y="1971"/>
                  </a:lnTo>
                  <a:lnTo>
                    <a:pt x="6917" y="1674"/>
                  </a:lnTo>
                  <a:lnTo>
                    <a:pt x="6694" y="1376"/>
                  </a:lnTo>
                  <a:lnTo>
                    <a:pt x="6452" y="1116"/>
                  </a:lnTo>
                  <a:lnTo>
                    <a:pt x="6173" y="856"/>
                  </a:lnTo>
                  <a:lnTo>
                    <a:pt x="5895" y="651"/>
                  </a:lnTo>
                  <a:lnTo>
                    <a:pt x="5578" y="465"/>
                  </a:lnTo>
                  <a:lnTo>
                    <a:pt x="5244" y="298"/>
                  </a:lnTo>
                  <a:lnTo>
                    <a:pt x="4909" y="168"/>
                  </a:lnTo>
                  <a:lnTo>
                    <a:pt x="4537" y="75"/>
                  </a:lnTo>
                  <a:lnTo>
                    <a:pt x="4166" y="19"/>
                  </a:lnTo>
                  <a:lnTo>
                    <a:pt x="37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29"/>
            <p:cNvSpPr/>
            <p:nvPr/>
          </p:nvSpPr>
          <p:spPr>
            <a:xfrm>
              <a:off x="6013800" y="2553275"/>
              <a:ext cx="188750" cy="188725"/>
            </a:xfrm>
            <a:custGeom>
              <a:rect b="b" l="l" r="r" t="t"/>
              <a:pathLst>
                <a:path extrusionOk="0" fill="none" h="7549" w="7550">
                  <a:moveTo>
                    <a:pt x="7549" y="3775"/>
                  </a:moveTo>
                  <a:lnTo>
                    <a:pt x="7549" y="3775"/>
                  </a:lnTo>
                  <a:lnTo>
                    <a:pt x="7531" y="4165"/>
                  </a:lnTo>
                  <a:lnTo>
                    <a:pt x="7475" y="4537"/>
                  </a:lnTo>
                  <a:lnTo>
                    <a:pt x="7382" y="4890"/>
                  </a:lnTo>
                  <a:lnTo>
                    <a:pt x="7252" y="5243"/>
                  </a:lnTo>
                  <a:lnTo>
                    <a:pt x="7103" y="5578"/>
                  </a:lnTo>
                  <a:lnTo>
                    <a:pt x="6917" y="5894"/>
                  </a:lnTo>
                  <a:lnTo>
                    <a:pt x="6694" y="6173"/>
                  </a:lnTo>
                  <a:lnTo>
                    <a:pt x="6452" y="6452"/>
                  </a:lnTo>
                  <a:lnTo>
                    <a:pt x="6173" y="6694"/>
                  </a:lnTo>
                  <a:lnTo>
                    <a:pt x="5895" y="6898"/>
                  </a:lnTo>
                  <a:lnTo>
                    <a:pt x="5578" y="7084"/>
                  </a:lnTo>
                  <a:lnTo>
                    <a:pt x="5244" y="7251"/>
                  </a:lnTo>
                  <a:lnTo>
                    <a:pt x="4909" y="7382"/>
                  </a:lnTo>
                  <a:lnTo>
                    <a:pt x="4537" y="7475"/>
                  </a:lnTo>
                  <a:lnTo>
                    <a:pt x="4166" y="7530"/>
                  </a:lnTo>
                  <a:lnTo>
                    <a:pt x="3775" y="7549"/>
                  </a:lnTo>
                  <a:lnTo>
                    <a:pt x="3775" y="7549"/>
                  </a:lnTo>
                  <a:lnTo>
                    <a:pt x="3403" y="7530"/>
                  </a:lnTo>
                  <a:lnTo>
                    <a:pt x="3031" y="7475"/>
                  </a:lnTo>
                  <a:lnTo>
                    <a:pt x="2660" y="7382"/>
                  </a:lnTo>
                  <a:lnTo>
                    <a:pt x="2306" y="7251"/>
                  </a:lnTo>
                  <a:lnTo>
                    <a:pt x="1990" y="7084"/>
                  </a:lnTo>
                  <a:lnTo>
                    <a:pt x="1674" y="6898"/>
                  </a:lnTo>
                  <a:lnTo>
                    <a:pt x="1377" y="6694"/>
                  </a:lnTo>
                  <a:lnTo>
                    <a:pt x="1116" y="6452"/>
                  </a:lnTo>
                  <a:lnTo>
                    <a:pt x="875" y="6173"/>
                  </a:lnTo>
                  <a:lnTo>
                    <a:pt x="652" y="5894"/>
                  </a:lnTo>
                  <a:lnTo>
                    <a:pt x="466" y="5578"/>
                  </a:lnTo>
                  <a:lnTo>
                    <a:pt x="298" y="5243"/>
                  </a:lnTo>
                  <a:lnTo>
                    <a:pt x="187" y="4890"/>
                  </a:lnTo>
                  <a:lnTo>
                    <a:pt x="94" y="4537"/>
                  </a:lnTo>
                  <a:lnTo>
                    <a:pt x="38" y="4165"/>
                  </a:lnTo>
                  <a:lnTo>
                    <a:pt x="1" y="3775"/>
                  </a:lnTo>
                  <a:lnTo>
                    <a:pt x="1" y="3775"/>
                  </a:lnTo>
                  <a:lnTo>
                    <a:pt x="38" y="3384"/>
                  </a:lnTo>
                  <a:lnTo>
                    <a:pt x="94" y="3012"/>
                  </a:lnTo>
                  <a:lnTo>
                    <a:pt x="187" y="2659"/>
                  </a:lnTo>
                  <a:lnTo>
                    <a:pt x="298" y="2306"/>
                  </a:lnTo>
                  <a:lnTo>
                    <a:pt x="466" y="1971"/>
                  </a:lnTo>
                  <a:lnTo>
                    <a:pt x="652" y="1674"/>
                  </a:lnTo>
                  <a:lnTo>
                    <a:pt x="875" y="1376"/>
                  </a:lnTo>
                  <a:lnTo>
                    <a:pt x="1116" y="1116"/>
                  </a:lnTo>
                  <a:lnTo>
                    <a:pt x="1377" y="856"/>
                  </a:lnTo>
                  <a:lnTo>
                    <a:pt x="1674" y="651"/>
                  </a:lnTo>
                  <a:lnTo>
                    <a:pt x="1990" y="465"/>
                  </a:lnTo>
                  <a:lnTo>
                    <a:pt x="2306" y="298"/>
                  </a:lnTo>
                  <a:lnTo>
                    <a:pt x="2660" y="168"/>
                  </a:lnTo>
                  <a:lnTo>
                    <a:pt x="3031" y="75"/>
                  </a:lnTo>
                  <a:lnTo>
                    <a:pt x="3403" y="19"/>
                  </a:lnTo>
                  <a:lnTo>
                    <a:pt x="3775" y="1"/>
                  </a:lnTo>
                  <a:lnTo>
                    <a:pt x="3775" y="1"/>
                  </a:lnTo>
                  <a:lnTo>
                    <a:pt x="4166" y="19"/>
                  </a:lnTo>
                  <a:lnTo>
                    <a:pt x="4537" y="75"/>
                  </a:lnTo>
                  <a:lnTo>
                    <a:pt x="4909" y="168"/>
                  </a:lnTo>
                  <a:lnTo>
                    <a:pt x="5244" y="298"/>
                  </a:lnTo>
                  <a:lnTo>
                    <a:pt x="5578" y="465"/>
                  </a:lnTo>
                  <a:lnTo>
                    <a:pt x="5895" y="651"/>
                  </a:lnTo>
                  <a:lnTo>
                    <a:pt x="6173" y="856"/>
                  </a:lnTo>
                  <a:lnTo>
                    <a:pt x="6452" y="1116"/>
                  </a:lnTo>
                  <a:lnTo>
                    <a:pt x="6694" y="1376"/>
                  </a:lnTo>
                  <a:lnTo>
                    <a:pt x="6917" y="1674"/>
                  </a:lnTo>
                  <a:lnTo>
                    <a:pt x="7103" y="1971"/>
                  </a:lnTo>
                  <a:lnTo>
                    <a:pt x="7252" y="2306"/>
                  </a:lnTo>
                  <a:lnTo>
                    <a:pt x="7382" y="2659"/>
                  </a:lnTo>
                  <a:lnTo>
                    <a:pt x="7475" y="3012"/>
                  </a:lnTo>
                  <a:lnTo>
                    <a:pt x="7531" y="3384"/>
                  </a:lnTo>
                  <a:lnTo>
                    <a:pt x="7549" y="377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29"/>
            <p:cNvSpPr/>
            <p:nvPr/>
          </p:nvSpPr>
          <p:spPr>
            <a:xfrm>
              <a:off x="6039850" y="2579300"/>
              <a:ext cx="136675" cy="136675"/>
            </a:xfrm>
            <a:custGeom>
              <a:rect b="b" l="l" r="r" t="t"/>
              <a:pathLst>
                <a:path extrusionOk="0" h="5467" w="5467">
                  <a:moveTo>
                    <a:pt x="2733" y="1"/>
                  </a:moveTo>
                  <a:lnTo>
                    <a:pt x="2454" y="19"/>
                  </a:lnTo>
                  <a:lnTo>
                    <a:pt x="2194" y="56"/>
                  </a:lnTo>
                  <a:lnTo>
                    <a:pt x="1934" y="131"/>
                  </a:lnTo>
                  <a:lnTo>
                    <a:pt x="1673" y="224"/>
                  </a:lnTo>
                  <a:lnTo>
                    <a:pt x="1432" y="335"/>
                  </a:lnTo>
                  <a:lnTo>
                    <a:pt x="1209" y="466"/>
                  </a:lnTo>
                  <a:lnTo>
                    <a:pt x="1004" y="633"/>
                  </a:lnTo>
                  <a:lnTo>
                    <a:pt x="818" y="800"/>
                  </a:lnTo>
                  <a:lnTo>
                    <a:pt x="632" y="1005"/>
                  </a:lnTo>
                  <a:lnTo>
                    <a:pt x="483" y="1209"/>
                  </a:lnTo>
                  <a:lnTo>
                    <a:pt x="335" y="1432"/>
                  </a:lnTo>
                  <a:lnTo>
                    <a:pt x="223" y="1674"/>
                  </a:lnTo>
                  <a:lnTo>
                    <a:pt x="130" y="1916"/>
                  </a:lnTo>
                  <a:lnTo>
                    <a:pt x="56" y="2176"/>
                  </a:lnTo>
                  <a:lnTo>
                    <a:pt x="19" y="2455"/>
                  </a:lnTo>
                  <a:lnTo>
                    <a:pt x="0" y="2734"/>
                  </a:lnTo>
                  <a:lnTo>
                    <a:pt x="19" y="2920"/>
                  </a:lnTo>
                  <a:lnTo>
                    <a:pt x="37" y="3106"/>
                  </a:lnTo>
                  <a:lnTo>
                    <a:pt x="56" y="3291"/>
                  </a:lnTo>
                  <a:lnTo>
                    <a:pt x="112" y="3459"/>
                  </a:lnTo>
                  <a:lnTo>
                    <a:pt x="167" y="3645"/>
                  </a:lnTo>
                  <a:lnTo>
                    <a:pt x="223" y="3812"/>
                  </a:lnTo>
                  <a:lnTo>
                    <a:pt x="298" y="3961"/>
                  </a:lnTo>
                  <a:lnTo>
                    <a:pt x="391" y="4128"/>
                  </a:lnTo>
                  <a:lnTo>
                    <a:pt x="483" y="4277"/>
                  </a:lnTo>
                  <a:lnTo>
                    <a:pt x="576" y="4407"/>
                  </a:lnTo>
                  <a:lnTo>
                    <a:pt x="688" y="4556"/>
                  </a:lnTo>
                  <a:lnTo>
                    <a:pt x="818" y="4667"/>
                  </a:lnTo>
                  <a:lnTo>
                    <a:pt x="948" y="4797"/>
                  </a:lnTo>
                  <a:lnTo>
                    <a:pt x="1078" y="4909"/>
                  </a:lnTo>
                  <a:lnTo>
                    <a:pt x="1227" y="5002"/>
                  </a:lnTo>
                  <a:lnTo>
                    <a:pt x="1376" y="5095"/>
                  </a:lnTo>
                  <a:lnTo>
                    <a:pt x="1525" y="5188"/>
                  </a:lnTo>
                  <a:lnTo>
                    <a:pt x="1692" y="5262"/>
                  </a:lnTo>
                  <a:lnTo>
                    <a:pt x="1859" y="5318"/>
                  </a:lnTo>
                  <a:lnTo>
                    <a:pt x="2027" y="5374"/>
                  </a:lnTo>
                  <a:lnTo>
                    <a:pt x="2194" y="5411"/>
                  </a:lnTo>
                  <a:lnTo>
                    <a:pt x="2380" y="5448"/>
                  </a:lnTo>
                  <a:lnTo>
                    <a:pt x="2547" y="5467"/>
                  </a:lnTo>
                  <a:lnTo>
                    <a:pt x="2919" y="5467"/>
                  </a:lnTo>
                  <a:lnTo>
                    <a:pt x="3105" y="5448"/>
                  </a:lnTo>
                  <a:lnTo>
                    <a:pt x="3291" y="5411"/>
                  </a:lnTo>
                  <a:lnTo>
                    <a:pt x="3458" y="5374"/>
                  </a:lnTo>
                  <a:lnTo>
                    <a:pt x="3625" y="5318"/>
                  </a:lnTo>
                  <a:lnTo>
                    <a:pt x="3793" y="5262"/>
                  </a:lnTo>
                  <a:lnTo>
                    <a:pt x="3960" y="5188"/>
                  </a:lnTo>
                  <a:lnTo>
                    <a:pt x="4109" y="5095"/>
                  </a:lnTo>
                  <a:lnTo>
                    <a:pt x="4258" y="5002"/>
                  </a:lnTo>
                  <a:lnTo>
                    <a:pt x="4406" y="4909"/>
                  </a:lnTo>
                  <a:lnTo>
                    <a:pt x="4536" y="4797"/>
                  </a:lnTo>
                  <a:lnTo>
                    <a:pt x="4667" y="4667"/>
                  </a:lnTo>
                  <a:lnTo>
                    <a:pt x="4778" y="4556"/>
                  </a:lnTo>
                  <a:lnTo>
                    <a:pt x="4890" y="4407"/>
                  </a:lnTo>
                  <a:lnTo>
                    <a:pt x="5001" y="4277"/>
                  </a:lnTo>
                  <a:lnTo>
                    <a:pt x="5094" y="4128"/>
                  </a:lnTo>
                  <a:lnTo>
                    <a:pt x="5187" y="3961"/>
                  </a:lnTo>
                  <a:lnTo>
                    <a:pt x="5262" y="3812"/>
                  </a:lnTo>
                  <a:lnTo>
                    <a:pt x="5317" y="3645"/>
                  </a:lnTo>
                  <a:lnTo>
                    <a:pt x="5373" y="3459"/>
                  </a:lnTo>
                  <a:lnTo>
                    <a:pt x="5410" y="3291"/>
                  </a:lnTo>
                  <a:lnTo>
                    <a:pt x="5447" y="3106"/>
                  </a:lnTo>
                  <a:lnTo>
                    <a:pt x="5466" y="2920"/>
                  </a:lnTo>
                  <a:lnTo>
                    <a:pt x="5466" y="2734"/>
                  </a:lnTo>
                  <a:lnTo>
                    <a:pt x="5466" y="2455"/>
                  </a:lnTo>
                  <a:lnTo>
                    <a:pt x="5410" y="2176"/>
                  </a:lnTo>
                  <a:lnTo>
                    <a:pt x="5355" y="1916"/>
                  </a:lnTo>
                  <a:lnTo>
                    <a:pt x="5262" y="1674"/>
                  </a:lnTo>
                  <a:lnTo>
                    <a:pt x="5150" y="1432"/>
                  </a:lnTo>
                  <a:lnTo>
                    <a:pt x="5001" y="1209"/>
                  </a:lnTo>
                  <a:lnTo>
                    <a:pt x="4853" y="1005"/>
                  </a:lnTo>
                  <a:lnTo>
                    <a:pt x="4667" y="800"/>
                  </a:lnTo>
                  <a:lnTo>
                    <a:pt x="4481" y="633"/>
                  </a:lnTo>
                  <a:lnTo>
                    <a:pt x="4276" y="466"/>
                  </a:lnTo>
                  <a:lnTo>
                    <a:pt x="4035" y="335"/>
                  </a:lnTo>
                  <a:lnTo>
                    <a:pt x="3811" y="224"/>
                  </a:lnTo>
                  <a:lnTo>
                    <a:pt x="3551" y="131"/>
                  </a:lnTo>
                  <a:lnTo>
                    <a:pt x="3291" y="56"/>
                  </a:lnTo>
                  <a:lnTo>
                    <a:pt x="3012" y="19"/>
                  </a:lnTo>
                  <a:lnTo>
                    <a:pt x="27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29"/>
            <p:cNvSpPr/>
            <p:nvPr/>
          </p:nvSpPr>
          <p:spPr>
            <a:xfrm>
              <a:off x="6039850" y="2579300"/>
              <a:ext cx="136675" cy="136675"/>
            </a:xfrm>
            <a:custGeom>
              <a:rect b="b" l="l" r="r" t="t"/>
              <a:pathLst>
                <a:path extrusionOk="0" fill="none" h="5467" w="5467">
                  <a:moveTo>
                    <a:pt x="5466" y="2734"/>
                  </a:moveTo>
                  <a:lnTo>
                    <a:pt x="5466" y="2734"/>
                  </a:lnTo>
                  <a:lnTo>
                    <a:pt x="5466" y="2920"/>
                  </a:lnTo>
                  <a:lnTo>
                    <a:pt x="5447" y="3106"/>
                  </a:lnTo>
                  <a:lnTo>
                    <a:pt x="5410" y="3291"/>
                  </a:lnTo>
                  <a:lnTo>
                    <a:pt x="5373" y="3459"/>
                  </a:lnTo>
                  <a:lnTo>
                    <a:pt x="5317" y="3645"/>
                  </a:lnTo>
                  <a:lnTo>
                    <a:pt x="5262" y="3812"/>
                  </a:lnTo>
                  <a:lnTo>
                    <a:pt x="5187" y="3961"/>
                  </a:lnTo>
                  <a:lnTo>
                    <a:pt x="5094" y="4128"/>
                  </a:lnTo>
                  <a:lnTo>
                    <a:pt x="5001" y="4277"/>
                  </a:lnTo>
                  <a:lnTo>
                    <a:pt x="4890" y="4407"/>
                  </a:lnTo>
                  <a:lnTo>
                    <a:pt x="4778" y="4556"/>
                  </a:lnTo>
                  <a:lnTo>
                    <a:pt x="4667" y="4667"/>
                  </a:lnTo>
                  <a:lnTo>
                    <a:pt x="4536" y="4797"/>
                  </a:lnTo>
                  <a:lnTo>
                    <a:pt x="4406" y="4909"/>
                  </a:lnTo>
                  <a:lnTo>
                    <a:pt x="4258" y="5002"/>
                  </a:lnTo>
                  <a:lnTo>
                    <a:pt x="4109" y="5095"/>
                  </a:lnTo>
                  <a:lnTo>
                    <a:pt x="4109" y="5095"/>
                  </a:lnTo>
                  <a:lnTo>
                    <a:pt x="3960" y="5188"/>
                  </a:lnTo>
                  <a:lnTo>
                    <a:pt x="3793" y="5262"/>
                  </a:lnTo>
                  <a:lnTo>
                    <a:pt x="3625" y="5318"/>
                  </a:lnTo>
                  <a:lnTo>
                    <a:pt x="3458" y="5374"/>
                  </a:lnTo>
                  <a:lnTo>
                    <a:pt x="3291" y="5411"/>
                  </a:lnTo>
                  <a:lnTo>
                    <a:pt x="3105" y="5448"/>
                  </a:lnTo>
                  <a:lnTo>
                    <a:pt x="2919" y="5467"/>
                  </a:lnTo>
                  <a:lnTo>
                    <a:pt x="2733" y="5467"/>
                  </a:lnTo>
                  <a:lnTo>
                    <a:pt x="2733" y="5467"/>
                  </a:lnTo>
                  <a:lnTo>
                    <a:pt x="2547" y="5467"/>
                  </a:lnTo>
                  <a:lnTo>
                    <a:pt x="2380" y="5448"/>
                  </a:lnTo>
                  <a:lnTo>
                    <a:pt x="2194" y="5411"/>
                  </a:lnTo>
                  <a:lnTo>
                    <a:pt x="2027" y="5374"/>
                  </a:lnTo>
                  <a:lnTo>
                    <a:pt x="1859" y="5318"/>
                  </a:lnTo>
                  <a:lnTo>
                    <a:pt x="1692" y="5262"/>
                  </a:lnTo>
                  <a:lnTo>
                    <a:pt x="1525" y="5188"/>
                  </a:lnTo>
                  <a:lnTo>
                    <a:pt x="1376" y="5095"/>
                  </a:lnTo>
                  <a:lnTo>
                    <a:pt x="1376" y="5095"/>
                  </a:lnTo>
                  <a:lnTo>
                    <a:pt x="1227" y="5002"/>
                  </a:lnTo>
                  <a:lnTo>
                    <a:pt x="1078" y="4909"/>
                  </a:lnTo>
                  <a:lnTo>
                    <a:pt x="948" y="4797"/>
                  </a:lnTo>
                  <a:lnTo>
                    <a:pt x="818" y="4667"/>
                  </a:lnTo>
                  <a:lnTo>
                    <a:pt x="688" y="4556"/>
                  </a:lnTo>
                  <a:lnTo>
                    <a:pt x="576" y="4407"/>
                  </a:lnTo>
                  <a:lnTo>
                    <a:pt x="483" y="4277"/>
                  </a:lnTo>
                  <a:lnTo>
                    <a:pt x="391" y="4128"/>
                  </a:lnTo>
                  <a:lnTo>
                    <a:pt x="298" y="3961"/>
                  </a:lnTo>
                  <a:lnTo>
                    <a:pt x="223" y="3812"/>
                  </a:lnTo>
                  <a:lnTo>
                    <a:pt x="167" y="3645"/>
                  </a:lnTo>
                  <a:lnTo>
                    <a:pt x="112" y="3459"/>
                  </a:lnTo>
                  <a:lnTo>
                    <a:pt x="56" y="3291"/>
                  </a:lnTo>
                  <a:lnTo>
                    <a:pt x="37" y="3106"/>
                  </a:lnTo>
                  <a:lnTo>
                    <a:pt x="19" y="2920"/>
                  </a:lnTo>
                  <a:lnTo>
                    <a:pt x="0" y="2734"/>
                  </a:lnTo>
                  <a:lnTo>
                    <a:pt x="0" y="2734"/>
                  </a:lnTo>
                  <a:lnTo>
                    <a:pt x="19" y="2455"/>
                  </a:lnTo>
                  <a:lnTo>
                    <a:pt x="56" y="2176"/>
                  </a:lnTo>
                  <a:lnTo>
                    <a:pt x="130" y="1916"/>
                  </a:lnTo>
                  <a:lnTo>
                    <a:pt x="223" y="1674"/>
                  </a:lnTo>
                  <a:lnTo>
                    <a:pt x="335" y="1432"/>
                  </a:lnTo>
                  <a:lnTo>
                    <a:pt x="483" y="1209"/>
                  </a:lnTo>
                  <a:lnTo>
                    <a:pt x="632" y="1005"/>
                  </a:lnTo>
                  <a:lnTo>
                    <a:pt x="818" y="800"/>
                  </a:lnTo>
                  <a:lnTo>
                    <a:pt x="1004" y="633"/>
                  </a:lnTo>
                  <a:lnTo>
                    <a:pt x="1209" y="466"/>
                  </a:lnTo>
                  <a:lnTo>
                    <a:pt x="1432" y="335"/>
                  </a:lnTo>
                  <a:lnTo>
                    <a:pt x="1673" y="224"/>
                  </a:lnTo>
                  <a:lnTo>
                    <a:pt x="1934" y="131"/>
                  </a:lnTo>
                  <a:lnTo>
                    <a:pt x="2194" y="56"/>
                  </a:lnTo>
                  <a:lnTo>
                    <a:pt x="2454" y="19"/>
                  </a:lnTo>
                  <a:lnTo>
                    <a:pt x="2733" y="1"/>
                  </a:lnTo>
                  <a:lnTo>
                    <a:pt x="2733" y="1"/>
                  </a:lnTo>
                  <a:lnTo>
                    <a:pt x="3012" y="19"/>
                  </a:lnTo>
                  <a:lnTo>
                    <a:pt x="3291" y="56"/>
                  </a:lnTo>
                  <a:lnTo>
                    <a:pt x="3551" y="131"/>
                  </a:lnTo>
                  <a:lnTo>
                    <a:pt x="3811" y="224"/>
                  </a:lnTo>
                  <a:lnTo>
                    <a:pt x="4035" y="335"/>
                  </a:lnTo>
                  <a:lnTo>
                    <a:pt x="4276" y="466"/>
                  </a:lnTo>
                  <a:lnTo>
                    <a:pt x="4481" y="633"/>
                  </a:lnTo>
                  <a:lnTo>
                    <a:pt x="4667" y="800"/>
                  </a:lnTo>
                  <a:lnTo>
                    <a:pt x="4853" y="1005"/>
                  </a:lnTo>
                  <a:lnTo>
                    <a:pt x="5001" y="1209"/>
                  </a:lnTo>
                  <a:lnTo>
                    <a:pt x="5150" y="1432"/>
                  </a:lnTo>
                  <a:lnTo>
                    <a:pt x="5262" y="1674"/>
                  </a:lnTo>
                  <a:lnTo>
                    <a:pt x="5355" y="1916"/>
                  </a:lnTo>
                  <a:lnTo>
                    <a:pt x="5410" y="2176"/>
                  </a:lnTo>
                  <a:lnTo>
                    <a:pt x="5466" y="2455"/>
                  </a:lnTo>
                  <a:lnTo>
                    <a:pt x="5466" y="27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29"/>
            <p:cNvSpPr/>
            <p:nvPr/>
          </p:nvSpPr>
          <p:spPr>
            <a:xfrm>
              <a:off x="6074225" y="2647625"/>
              <a:ext cx="68350" cy="68350"/>
            </a:xfrm>
            <a:custGeom>
              <a:rect b="b" l="l" r="r" t="t"/>
              <a:pathLst>
                <a:path extrusionOk="0" fill="none" h="2734" w="2734">
                  <a:moveTo>
                    <a:pt x="2734" y="2362"/>
                  </a:moveTo>
                  <a:lnTo>
                    <a:pt x="2734" y="2362"/>
                  </a:lnTo>
                  <a:lnTo>
                    <a:pt x="2585" y="2455"/>
                  </a:lnTo>
                  <a:lnTo>
                    <a:pt x="2418" y="2529"/>
                  </a:lnTo>
                  <a:lnTo>
                    <a:pt x="2250" y="2585"/>
                  </a:lnTo>
                  <a:lnTo>
                    <a:pt x="2083" y="2641"/>
                  </a:lnTo>
                  <a:lnTo>
                    <a:pt x="1916" y="2678"/>
                  </a:lnTo>
                  <a:lnTo>
                    <a:pt x="1730" y="2715"/>
                  </a:lnTo>
                  <a:lnTo>
                    <a:pt x="1544" y="2734"/>
                  </a:lnTo>
                  <a:lnTo>
                    <a:pt x="1358" y="2734"/>
                  </a:lnTo>
                  <a:lnTo>
                    <a:pt x="1358" y="2734"/>
                  </a:lnTo>
                  <a:lnTo>
                    <a:pt x="1172" y="2734"/>
                  </a:lnTo>
                  <a:lnTo>
                    <a:pt x="1005" y="2715"/>
                  </a:lnTo>
                  <a:lnTo>
                    <a:pt x="819" y="2678"/>
                  </a:lnTo>
                  <a:lnTo>
                    <a:pt x="652" y="2641"/>
                  </a:lnTo>
                  <a:lnTo>
                    <a:pt x="484" y="2585"/>
                  </a:lnTo>
                  <a:lnTo>
                    <a:pt x="317" y="2529"/>
                  </a:lnTo>
                  <a:lnTo>
                    <a:pt x="150" y="2455"/>
                  </a:lnTo>
                  <a:lnTo>
                    <a:pt x="1" y="2362"/>
                  </a:lnTo>
                  <a:lnTo>
                    <a:pt x="1358" y="1"/>
                  </a:lnTo>
                  <a:lnTo>
                    <a:pt x="2734" y="23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29"/>
            <p:cNvSpPr/>
            <p:nvPr/>
          </p:nvSpPr>
          <p:spPr>
            <a:xfrm>
              <a:off x="6079350" y="2618825"/>
              <a:ext cx="58125" cy="57650"/>
            </a:xfrm>
            <a:custGeom>
              <a:rect b="b" l="l" r="r" t="t"/>
              <a:pathLst>
                <a:path extrusionOk="0" h="2306" w="2325">
                  <a:moveTo>
                    <a:pt x="1042" y="0"/>
                  </a:moveTo>
                  <a:lnTo>
                    <a:pt x="930" y="19"/>
                  </a:lnTo>
                  <a:lnTo>
                    <a:pt x="818" y="56"/>
                  </a:lnTo>
                  <a:lnTo>
                    <a:pt x="707" y="93"/>
                  </a:lnTo>
                  <a:lnTo>
                    <a:pt x="521" y="186"/>
                  </a:lnTo>
                  <a:lnTo>
                    <a:pt x="335" y="335"/>
                  </a:lnTo>
                  <a:lnTo>
                    <a:pt x="205" y="502"/>
                  </a:lnTo>
                  <a:lnTo>
                    <a:pt x="93" y="707"/>
                  </a:lnTo>
                  <a:lnTo>
                    <a:pt x="56" y="818"/>
                  </a:lnTo>
                  <a:lnTo>
                    <a:pt x="19" y="930"/>
                  </a:lnTo>
                  <a:lnTo>
                    <a:pt x="19" y="1041"/>
                  </a:lnTo>
                  <a:lnTo>
                    <a:pt x="0" y="1153"/>
                  </a:lnTo>
                  <a:lnTo>
                    <a:pt x="19" y="1264"/>
                  </a:lnTo>
                  <a:lnTo>
                    <a:pt x="19" y="1394"/>
                  </a:lnTo>
                  <a:lnTo>
                    <a:pt x="56" y="1506"/>
                  </a:lnTo>
                  <a:lnTo>
                    <a:pt x="93" y="1599"/>
                  </a:lnTo>
                  <a:lnTo>
                    <a:pt x="205" y="1803"/>
                  </a:lnTo>
                  <a:lnTo>
                    <a:pt x="335" y="1971"/>
                  </a:lnTo>
                  <a:lnTo>
                    <a:pt x="521" y="2120"/>
                  </a:lnTo>
                  <a:lnTo>
                    <a:pt x="707" y="2212"/>
                  </a:lnTo>
                  <a:lnTo>
                    <a:pt x="818" y="2250"/>
                  </a:lnTo>
                  <a:lnTo>
                    <a:pt x="930" y="2287"/>
                  </a:lnTo>
                  <a:lnTo>
                    <a:pt x="1042" y="2305"/>
                  </a:lnTo>
                  <a:lnTo>
                    <a:pt x="1283" y="2305"/>
                  </a:lnTo>
                  <a:lnTo>
                    <a:pt x="1395" y="2287"/>
                  </a:lnTo>
                  <a:lnTo>
                    <a:pt x="1506" y="2250"/>
                  </a:lnTo>
                  <a:lnTo>
                    <a:pt x="1618" y="2212"/>
                  </a:lnTo>
                  <a:lnTo>
                    <a:pt x="1804" y="2120"/>
                  </a:lnTo>
                  <a:lnTo>
                    <a:pt x="1971" y="1971"/>
                  </a:lnTo>
                  <a:lnTo>
                    <a:pt x="2120" y="1803"/>
                  </a:lnTo>
                  <a:lnTo>
                    <a:pt x="2231" y="1599"/>
                  </a:lnTo>
                  <a:lnTo>
                    <a:pt x="2269" y="1506"/>
                  </a:lnTo>
                  <a:lnTo>
                    <a:pt x="2287" y="1394"/>
                  </a:lnTo>
                  <a:lnTo>
                    <a:pt x="2306" y="1264"/>
                  </a:lnTo>
                  <a:lnTo>
                    <a:pt x="2324" y="1153"/>
                  </a:lnTo>
                  <a:lnTo>
                    <a:pt x="2306" y="1041"/>
                  </a:lnTo>
                  <a:lnTo>
                    <a:pt x="2287" y="930"/>
                  </a:lnTo>
                  <a:lnTo>
                    <a:pt x="2269" y="818"/>
                  </a:lnTo>
                  <a:lnTo>
                    <a:pt x="2231" y="707"/>
                  </a:lnTo>
                  <a:lnTo>
                    <a:pt x="2120" y="502"/>
                  </a:lnTo>
                  <a:lnTo>
                    <a:pt x="1971" y="335"/>
                  </a:lnTo>
                  <a:lnTo>
                    <a:pt x="1804" y="186"/>
                  </a:lnTo>
                  <a:lnTo>
                    <a:pt x="1618" y="93"/>
                  </a:lnTo>
                  <a:lnTo>
                    <a:pt x="1506" y="56"/>
                  </a:lnTo>
                  <a:lnTo>
                    <a:pt x="1395" y="19"/>
                  </a:lnTo>
                  <a:lnTo>
                    <a:pt x="1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29"/>
            <p:cNvSpPr/>
            <p:nvPr/>
          </p:nvSpPr>
          <p:spPr>
            <a:xfrm>
              <a:off x="6079350" y="2618825"/>
              <a:ext cx="58125" cy="57650"/>
            </a:xfrm>
            <a:custGeom>
              <a:rect b="b" l="l" r="r" t="t"/>
              <a:pathLst>
                <a:path extrusionOk="0" fill="none" h="2306" w="2325">
                  <a:moveTo>
                    <a:pt x="2324" y="1153"/>
                  </a:moveTo>
                  <a:lnTo>
                    <a:pt x="2324" y="1153"/>
                  </a:lnTo>
                  <a:lnTo>
                    <a:pt x="2306" y="1264"/>
                  </a:lnTo>
                  <a:lnTo>
                    <a:pt x="2287" y="1394"/>
                  </a:lnTo>
                  <a:lnTo>
                    <a:pt x="2269" y="1506"/>
                  </a:lnTo>
                  <a:lnTo>
                    <a:pt x="2231" y="1599"/>
                  </a:lnTo>
                  <a:lnTo>
                    <a:pt x="2120" y="1803"/>
                  </a:lnTo>
                  <a:lnTo>
                    <a:pt x="1971" y="1971"/>
                  </a:lnTo>
                  <a:lnTo>
                    <a:pt x="1804" y="2120"/>
                  </a:lnTo>
                  <a:lnTo>
                    <a:pt x="1618" y="2212"/>
                  </a:lnTo>
                  <a:lnTo>
                    <a:pt x="1506" y="2250"/>
                  </a:lnTo>
                  <a:lnTo>
                    <a:pt x="1395" y="2287"/>
                  </a:lnTo>
                  <a:lnTo>
                    <a:pt x="1283" y="2305"/>
                  </a:lnTo>
                  <a:lnTo>
                    <a:pt x="1153" y="2305"/>
                  </a:lnTo>
                  <a:lnTo>
                    <a:pt x="1153" y="2305"/>
                  </a:lnTo>
                  <a:lnTo>
                    <a:pt x="1042" y="2305"/>
                  </a:lnTo>
                  <a:lnTo>
                    <a:pt x="930" y="2287"/>
                  </a:lnTo>
                  <a:lnTo>
                    <a:pt x="818" y="2250"/>
                  </a:lnTo>
                  <a:lnTo>
                    <a:pt x="707" y="2212"/>
                  </a:lnTo>
                  <a:lnTo>
                    <a:pt x="521" y="2120"/>
                  </a:lnTo>
                  <a:lnTo>
                    <a:pt x="335" y="1971"/>
                  </a:lnTo>
                  <a:lnTo>
                    <a:pt x="205" y="1803"/>
                  </a:lnTo>
                  <a:lnTo>
                    <a:pt x="93" y="1599"/>
                  </a:lnTo>
                  <a:lnTo>
                    <a:pt x="56" y="1506"/>
                  </a:lnTo>
                  <a:lnTo>
                    <a:pt x="19" y="1394"/>
                  </a:lnTo>
                  <a:lnTo>
                    <a:pt x="19" y="1264"/>
                  </a:lnTo>
                  <a:lnTo>
                    <a:pt x="0" y="1153"/>
                  </a:lnTo>
                  <a:lnTo>
                    <a:pt x="0" y="1153"/>
                  </a:lnTo>
                  <a:lnTo>
                    <a:pt x="19" y="1041"/>
                  </a:lnTo>
                  <a:lnTo>
                    <a:pt x="19" y="930"/>
                  </a:lnTo>
                  <a:lnTo>
                    <a:pt x="56" y="818"/>
                  </a:lnTo>
                  <a:lnTo>
                    <a:pt x="93" y="707"/>
                  </a:lnTo>
                  <a:lnTo>
                    <a:pt x="205" y="502"/>
                  </a:lnTo>
                  <a:lnTo>
                    <a:pt x="335" y="335"/>
                  </a:lnTo>
                  <a:lnTo>
                    <a:pt x="521" y="186"/>
                  </a:lnTo>
                  <a:lnTo>
                    <a:pt x="707" y="93"/>
                  </a:lnTo>
                  <a:lnTo>
                    <a:pt x="818" y="56"/>
                  </a:lnTo>
                  <a:lnTo>
                    <a:pt x="930" y="19"/>
                  </a:lnTo>
                  <a:lnTo>
                    <a:pt x="1042" y="0"/>
                  </a:lnTo>
                  <a:lnTo>
                    <a:pt x="1153" y="0"/>
                  </a:lnTo>
                  <a:lnTo>
                    <a:pt x="1153" y="0"/>
                  </a:lnTo>
                  <a:lnTo>
                    <a:pt x="1283" y="0"/>
                  </a:lnTo>
                  <a:lnTo>
                    <a:pt x="1395" y="19"/>
                  </a:lnTo>
                  <a:lnTo>
                    <a:pt x="1506" y="56"/>
                  </a:lnTo>
                  <a:lnTo>
                    <a:pt x="1618" y="93"/>
                  </a:lnTo>
                  <a:lnTo>
                    <a:pt x="1804" y="186"/>
                  </a:lnTo>
                  <a:lnTo>
                    <a:pt x="1971" y="335"/>
                  </a:lnTo>
                  <a:lnTo>
                    <a:pt x="2120" y="502"/>
                  </a:lnTo>
                  <a:lnTo>
                    <a:pt x="2231" y="707"/>
                  </a:lnTo>
                  <a:lnTo>
                    <a:pt x="2269" y="818"/>
                  </a:lnTo>
                  <a:lnTo>
                    <a:pt x="2287" y="930"/>
                  </a:lnTo>
                  <a:lnTo>
                    <a:pt x="2306" y="1041"/>
                  </a:lnTo>
                  <a:lnTo>
                    <a:pt x="2324" y="115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29"/>
            <p:cNvSpPr/>
            <p:nvPr/>
          </p:nvSpPr>
          <p:spPr>
            <a:xfrm>
              <a:off x="5922250" y="1988075"/>
              <a:ext cx="437850" cy="856200"/>
            </a:xfrm>
            <a:custGeom>
              <a:rect b="b" l="l" r="r" t="t"/>
              <a:pathLst>
                <a:path extrusionOk="0" h="34248" w="17514">
                  <a:moveTo>
                    <a:pt x="17514" y="1"/>
                  </a:moveTo>
                  <a:lnTo>
                    <a:pt x="11695" y="23650"/>
                  </a:lnTo>
                  <a:lnTo>
                    <a:pt x="10728" y="24524"/>
                  </a:lnTo>
                  <a:lnTo>
                    <a:pt x="10839" y="24747"/>
                  </a:lnTo>
                  <a:lnTo>
                    <a:pt x="10932" y="24951"/>
                  </a:lnTo>
                  <a:lnTo>
                    <a:pt x="11025" y="25174"/>
                  </a:lnTo>
                  <a:lnTo>
                    <a:pt x="11081" y="25416"/>
                  </a:lnTo>
                  <a:lnTo>
                    <a:pt x="11137" y="25639"/>
                  </a:lnTo>
                  <a:lnTo>
                    <a:pt x="11193" y="25881"/>
                  </a:lnTo>
                  <a:lnTo>
                    <a:pt x="11211" y="26141"/>
                  </a:lnTo>
                  <a:lnTo>
                    <a:pt x="11211" y="26383"/>
                  </a:lnTo>
                  <a:lnTo>
                    <a:pt x="11193" y="26773"/>
                  </a:lnTo>
                  <a:lnTo>
                    <a:pt x="11137" y="27145"/>
                  </a:lnTo>
                  <a:lnTo>
                    <a:pt x="11044" y="27498"/>
                  </a:lnTo>
                  <a:lnTo>
                    <a:pt x="10914" y="27851"/>
                  </a:lnTo>
                  <a:lnTo>
                    <a:pt x="10765" y="28186"/>
                  </a:lnTo>
                  <a:lnTo>
                    <a:pt x="10579" y="28502"/>
                  </a:lnTo>
                  <a:lnTo>
                    <a:pt x="10356" y="28781"/>
                  </a:lnTo>
                  <a:lnTo>
                    <a:pt x="10114" y="29060"/>
                  </a:lnTo>
                  <a:lnTo>
                    <a:pt x="9835" y="29302"/>
                  </a:lnTo>
                  <a:lnTo>
                    <a:pt x="9557" y="29506"/>
                  </a:lnTo>
                  <a:lnTo>
                    <a:pt x="9240" y="29692"/>
                  </a:lnTo>
                  <a:lnTo>
                    <a:pt x="8906" y="29859"/>
                  </a:lnTo>
                  <a:lnTo>
                    <a:pt x="8571" y="29990"/>
                  </a:lnTo>
                  <a:lnTo>
                    <a:pt x="8199" y="30083"/>
                  </a:lnTo>
                  <a:lnTo>
                    <a:pt x="7828" y="30138"/>
                  </a:lnTo>
                  <a:lnTo>
                    <a:pt x="7437" y="30157"/>
                  </a:lnTo>
                  <a:lnTo>
                    <a:pt x="7140" y="30138"/>
                  </a:lnTo>
                  <a:lnTo>
                    <a:pt x="6861" y="30101"/>
                  </a:lnTo>
                  <a:lnTo>
                    <a:pt x="6563" y="30045"/>
                  </a:lnTo>
                  <a:lnTo>
                    <a:pt x="6284" y="29971"/>
                  </a:lnTo>
                  <a:lnTo>
                    <a:pt x="6024" y="29878"/>
                  </a:lnTo>
                  <a:lnTo>
                    <a:pt x="5764" y="29766"/>
                  </a:lnTo>
                  <a:lnTo>
                    <a:pt x="5504" y="29618"/>
                  </a:lnTo>
                  <a:lnTo>
                    <a:pt x="5280" y="29469"/>
                  </a:lnTo>
                  <a:lnTo>
                    <a:pt x="0" y="34247"/>
                  </a:lnTo>
                  <a:lnTo>
                    <a:pt x="14892" y="34247"/>
                  </a:lnTo>
                  <a:lnTo>
                    <a:pt x="1751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29"/>
            <p:cNvSpPr/>
            <p:nvPr/>
          </p:nvSpPr>
          <p:spPr>
            <a:xfrm>
              <a:off x="5922250" y="1988075"/>
              <a:ext cx="437850" cy="856200"/>
            </a:xfrm>
            <a:custGeom>
              <a:rect b="b" l="l" r="r" t="t"/>
              <a:pathLst>
                <a:path extrusionOk="0" fill="none" h="34248" w="17514">
                  <a:moveTo>
                    <a:pt x="17514" y="1"/>
                  </a:moveTo>
                  <a:lnTo>
                    <a:pt x="11695" y="23650"/>
                  </a:lnTo>
                  <a:lnTo>
                    <a:pt x="10728" y="24524"/>
                  </a:lnTo>
                  <a:lnTo>
                    <a:pt x="10728" y="24524"/>
                  </a:lnTo>
                  <a:lnTo>
                    <a:pt x="10839" y="24747"/>
                  </a:lnTo>
                  <a:lnTo>
                    <a:pt x="10932" y="24951"/>
                  </a:lnTo>
                  <a:lnTo>
                    <a:pt x="11025" y="25174"/>
                  </a:lnTo>
                  <a:lnTo>
                    <a:pt x="11081" y="25416"/>
                  </a:lnTo>
                  <a:lnTo>
                    <a:pt x="11137" y="25639"/>
                  </a:lnTo>
                  <a:lnTo>
                    <a:pt x="11193" y="25881"/>
                  </a:lnTo>
                  <a:lnTo>
                    <a:pt x="11211" y="26141"/>
                  </a:lnTo>
                  <a:lnTo>
                    <a:pt x="11211" y="26383"/>
                  </a:lnTo>
                  <a:lnTo>
                    <a:pt x="11211" y="26383"/>
                  </a:lnTo>
                  <a:lnTo>
                    <a:pt x="11193" y="26773"/>
                  </a:lnTo>
                  <a:lnTo>
                    <a:pt x="11137" y="27145"/>
                  </a:lnTo>
                  <a:lnTo>
                    <a:pt x="11044" y="27498"/>
                  </a:lnTo>
                  <a:lnTo>
                    <a:pt x="10914" y="27851"/>
                  </a:lnTo>
                  <a:lnTo>
                    <a:pt x="10765" y="28186"/>
                  </a:lnTo>
                  <a:lnTo>
                    <a:pt x="10579" y="28502"/>
                  </a:lnTo>
                  <a:lnTo>
                    <a:pt x="10356" y="28781"/>
                  </a:lnTo>
                  <a:lnTo>
                    <a:pt x="10114" y="29060"/>
                  </a:lnTo>
                  <a:lnTo>
                    <a:pt x="9835" y="29302"/>
                  </a:lnTo>
                  <a:lnTo>
                    <a:pt x="9557" y="29506"/>
                  </a:lnTo>
                  <a:lnTo>
                    <a:pt x="9240" y="29692"/>
                  </a:lnTo>
                  <a:lnTo>
                    <a:pt x="8906" y="29859"/>
                  </a:lnTo>
                  <a:lnTo>
                    <a:pt x="8571" y="29990"/>
                  </a:lnTo>
                  <a:lnTo>
                    <a:pt x="8199" y="30083"/>
                  </a:lnTo>
                  <a:lnTo>
                    <a:pt x="7828" y="30138"/>
                  </a:lnTo>
                  <a:lnTo>
                    <a:pt x="7437" y="30157"/>
                  </a:lnTo>
                  <a:lnTo>
                    <a:pt x="7437" y="30157"/>
                  </a:lnTo>
                  <a:lnTo>
                    <a:pt x="7140" y="30138"/>
                  </a:lnTo>
                  <a:lnTo>
                    <a:pt x="6861" y="30101"/>
                  </a:lnTo>
                  <a:lnTo>
                    <a:pt x="6563" y="30045"/>
                  </a:lnTo>
                  <a:lnTo>
                    <a:pt x="6284" y="29971"/>
                  </a:lnTo>
                  <a:lnTo>
                    <a:pt x="6024" y="29878"/>
                  </a:lnTo>
                  <a:lnTo>
                    <a:pt x="5764" y="29766"/>
                  </a:lnTo>
                  <a:lnTo>
                    <a:pt x="5504" y="29618"/>
                  </a:lnTo>
                  <a:lnTo>
                    <a:pt x="5280" y="29469"/>
                  </a:lnTo>
                  <a:lnTo>
                    <a:pt x="0" y="34247"/>
                  </a:lnTo>
                  <a:lnTo>
                    <a:pt x="14892" y="34247"/>
                  </a:lnTo>
                  <a:lnTo>
                    <a:pt x="1751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29"/>
            <p:cNvSpPr/>
            <p:nvPr/>
          </p:nvSpPr>
          <p:spPr>
            <a:xfrm>
              <a:off x="6360075" y="1988075"/>
              <a:ext cx="25" cy="25"/>
            </a:xfrm>
            <a:custGeom>
              <a:rect b="b" l="l" r="r" t="t"/>
              <a:pathLst>
                <a:path extrusionOk="0" fill="none" h="1" w="1">
                  <a:moveTo>
                    <a:pt x="1" y="1"/>
                  </a:move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29"/>
            <p:cNvSpPr/>
            <p:nvPr/>
          </p:nvSpPr>
          <p:spPr>
            <a:xfrm>
              <a:off x="6054250" y="2601150"/>
              <a:ext cx="148300" cy="140850"/>
            </a:xfrm>
            <a:custGeom>
              <a:rect b="b" l="l" r="r" t="t"/>
              <a:pathLst>
                <a:path extrusionOk="0" h="5634" w="5932">
                  <a:moveTo>
                    <a:pt x="5448" y="1"/>
                  </a:moveTo>
                  <a:lnTo>
                    <a:pt x="4648" y="726"/>
                  </a:lnTo>
                  <a:lnTo>
                    <a:pt x="4760" y="1005"/>
                  </a:lnTo>
                  <a:lnTo>
                    <a:pt x="4834" y="1265"/>
                  </a:lnTo>
                  <a:lnTo>
                    <a:pt x="4871" y="1562"/>
                  </a:lnTo>
                  <a:lnTo>
                    <a:pt x="4890" y="1860"/>
                  </a:lnTo>
                  <a:lnTo>
                    <a:pt x="4890" y="2046"/>
                  </a:lnTo>
                  <a:lnTo>
                    <a:pt x="4871" y="2232"/>
                  </a:lnTo>
                  <a:lnTo>
                    <a:pt x="4834" y="2417"/>
                  </a:lnTo>
                  <a:lnTo>
                    <a:pt x="4797" y="2585"/>
                  </a:lnTo>
                  <a:lnTo>
                    <a:pt x="4741" y="2771"/>
                  </a:lnTo>
                  <a:lnTo>
                    <a:pt x="4686" y="2938"/>
                  </a:lnTo>
                  <a:lnTo>
                    <a:pt x="4611" y="3087"/>
                  </a:lnTo>
                  <a:lnTo>
                    <a:pt x="4518" y="3254"/>
                  </a:lnTo>
                  <a:lnTo>
                    <a:pt x="4425" y="3403"/>
                  </a:lnTo>
                  <a:lnTo>
                    <a:pt x="4314" y="3533"/>
                  </a:lnTo>
                  <a:lnTo>
                    <a:pt x="4202" y="3682"/>
                  </a:lnTo>
                  <a:lnTo>
                    <a:pt x="4091" y="3793"/>
                  </a:lnTo>
                  <a:lnTo>
                    <a:pt x="3960" y="3923"/>
                  </a:lnTo>
                  <a:lnTo>
                    <a:pt x="3830" y="4035"/>
                  </a:lnTo>
                  <a:lnTo>
                    <a:pt x="3682" y="4128"/>
                  </a:lnTo>
                  <a:lnTo>
                    <a:pt x="3533" y="4221"/>
                  </a:lnTo>
                  <a:lnTo>
                    <a:pt x="3384" y="4314"/>
                  </a:lnTo>
                  <a:lnTo>
                    <a:pt x="3217" y="4388"/>
                  </a:lnTo>
                  <a:lnTo>
                    <a:pt x="3049" y="4444"/>
                  </a:lnTo>
                  <a:lnTo>
                    <a:pt x="2882" y="4500"/>
                  </a:lnTo>
                  <a:lnTo>
                    <a:pt x="2715" y="4537"/>
                  </a:lnTo>
                  <a:lnTo>
                    <a:pt x="2529" y="4574"/>
                  </a:lnTo>
                  <a:lnTo>
                    <a:pt x="2343" y="4593"/>
                  </a:lnTo>
                  <a:lnTo>
                    <a:pt x="1971" y="4593"/>
                  </a:lnTo>
                  <a:lnTo>
                    <a:pt x="1804" y="4574"/>
                  </a:lnTo>
                  <a:lnTo>
                    <a:pt x="1618" y="4537"/>
                  </a:lnTo>
                  <a:lnTo>
                    <a:pt x="1451" y="4500"/>
                  </a:lnTo>
                  <a:lnTo>
                    <a:pt x="1283" y="4444"/>
                  </a:lnTo>
                  <a:lnTo>
                    <a:pt x="1116" y="4388"/>
                  </a:lnTo>
                  <a:lnTo>
                    <a:pt x="949" y="4314"/>
                  </a:lnTo>
                  <a:lnTo>
                    <a:pt x="800" y="4221"/>
                  </a:lnTo>
                  <a:lnTo>
                    <a:pt x="0" y="4946"/>
                  </a:lnTo>
                  <a:lnTo>
                    <a:pt x="224" y="5095"/>
                  </a:lnTo>
                  <a:lnTo>
                    <a:pt x="484" y="5243"/>
                  </a:lnTo>
                  <a:lnTo>
                    <a:pt x="744" y="5355"/>
                  </a:lnTo>
                  <a:lnTo>
                    <a:pt x="1004" y="5448"/>
                  </a:lnTo>
                  <a:lnTo>
                    <a:pt x="1283" y="5522"/>
                  </a:lnTo>
                  <a:lnTo>
                    <a:pt x="1581" y="5578"/>
                  </a:lnTo>
                  <a:lnTo>
                    <a:pt x="1860" y="5615"/>
                  </a:lnTo>
                  <a:lnTo>
                    <a:pt x="2157" y="5634"/>
                  </a:lnTo>
                  <a:lnTo>
                    <a:pt x="2548" y="5615"/>
                  </a:lnTo>
                  <a:lnTo>
                    <a:pt x="2919" y="5560"/>
                  </a:lnTo>
                  <a:lnTo>
                    <a:pt x="3291" y="5467"/>
                  </a:lnTo>
                  <a:lnTo>
                    <a:pt x="3626" y="5336"/>
                  </a:lnTo>
                  <a:lnTo>
                    <a:pt x="3960" y="5169"/>
                  </a:lnTo>
                  <a:lnTo>
                    <a:pt x="4277" y="4983"/>
                  </a:lnTo>
                  <a:lnTo>
                    <a:pt x="4555" y="4779"/>
                  </a:lnTo>
                  <a:lnTo>
                    <a:pt x="4834" y="4537"/>
                  </a:lnTo>
                  <a:lnTo>
                    <a:pt x="5076" y="4258"/>
                  </a:lnTo>
                  <a:lnTo>
                    <a:pt x="5299" y="3979"/>
                  </a:lnTo>
                  <a:lnTo>
                    <a:pt x="5485" y="3663"/>
                  </a:lnTo>
                  <a:lnTo>
                    <a:pt x="5634" y="3328"/>
                  </a:lnTo>
                  <a:lnTo>
                    <a:pt x="5764" y="2975"/>
                  </a:lnTo>
                  <a:lnTo>
                    <a:pt x="5857" y="2622"/>
                  </a:lnTo>
                  <a:lnTo>
                    <a:pt x="5913" y="2250"/>
                  </a:lnTo>
                  <a:lnTo>
                    <a:pt x="5931" y="1860"/>
                  </a:lnTo>
                  <a:lnTo>
                    <a:pt x="5931" y="1618"/>
                  </a:lnTo>
                  <a:lnTo>
                    <a:pt x="5913" y="1358"/>
                  </a:lnTo>
                  <a:lnTo>
                    <a:pt x="5857" y="1116"/>
                  </a:lnTo>
                  <a:lnTo>
                    <a:pt x="5801" y="893"/>
                  </a:lnTo>
                  <a:lnTo>
                    <a:pt x="5745" y="651"/>
                  </a:lnTo>
                  <a:lnTo>
                    <a:pt x="5652" y="428"/>
                  </a:lnTo>
                  <a:lnTo>
                    <a:pt x="5559" y="224"/>
                  </a:lnTo>
                  <a:lnTo>
                    <a:pt x="54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29"/>
            <p:cNvSpPr/>
            <p:nvPr/>
          </p:nvSpPr>
          <p:spPr>
            <a:xfrm>
              <a:off x="6054250" y="2601150"/>
              <a:ext cx="148300" cy="140850"/>
            </a:xfrm>
            <a:custGeom>
              <a:rect b="b" l="l" r="r" t="t"/>
              <a:pathLst>
                <a:path extrusionOk="0" fill="none" h="5634" w="5932">
                  <a:moveTo>
                    <a:pt x="5448" y="1"/>
                  </a:moveTo>
                  <a:lnTo>
                    <a:pt x="4648" y="726"/>
                  </a:lnTo>
                  <a:lnTo>
                    <a:pt x="4648" y="726"/>
                  </a:lnTo>
                  <a:lnTo>
                    <a:pt x="4760" y="1005"/>
                  </a:lnTo>
                  <a:lnTo>
                    <a:pt x="4834" y="1265"/>
                  </a:lnTo>
                  <a:lnTo>
                    <a:pt x="4871" y="1562"/>
                  </a:lnTo>
                  <a:lnTo>
                    <a:pt x="4890" y="1860"/>
                  </a:lnTo>
                  <a:lnTo>
                    <a:pt x="4890" y="1860"/>
                  </a:lnTo>
                  <a:lnTo>
                    <a:pt x="4890" y="2046"/>
                  </a:lnTo>
                  <a:lnTo>
                    <a:pt x="4871" y="2232"/>
                  </a:lnTo>
                  <a:lnTo>
                    <a:pt x="4834" y="2417"/>
                  </a:lnTo>
                  <a:lnTo>
                    <a:pt x="4797" y="2585"/>
                  </a:lnTo>
                  <a:lnTo>
                    <a:pt x="4741" y="2771"/>
                  </a:lnTo>
                  <a:lnTo>
                    <a:pt x="4686" y="2938"/>
                  </a:lnTo>
                  <a:lnTo>
                    <a:pt x="4611" y="3087"/>
                  </a:lnTo>
                  <a:lnTo>
                    <a:pt x="4518" y="3254"/>
                  </a:lnTo>
                  <a:lnTo>
                    <a:pt x="4425" y="3403"/>
                  </a:lnTo>
                  <a:lnTo>
                    <a:pt x="4314" y="3533"/>
                  </a:lnTo>
                  <a:lnTo>
                    <a:pt x="4202" y="3682"/>
                  </a:lnTo>
                  <a:lnTo>
                    <a:pt x="4091" y="3793"/>
                  </a:lnTo>
                  <a:lnTo>
                    <a:pt x="3960" y="3923"/>
                  </a:lnTo>
                  <a:lnTo>
                    <a:pt x="3830" y="4035"/>
                  </a:lnTo>
                  <a:lnTo>
                    <a:pt x="3682" y="4128"/>
                  </a:lnTo>
                  <a:lnTo>
                    <a:pt x="3533" y="4221"/>
                  </a:lnTo>
                  <a:lnTo>
                    <a:pt x="3533" y="4221"/>
                  </a:lnTo>
                  <a:lnTo>
                    <a:pt x="3384" y="4314"/>
                  </a:lnTo>
                  <a:lnTo>
                    <a:pt x="3217" y="4388"/>
                  </a:lnTo>
                  <a:lnTo>
                    <a:pt x="3049" y="4444"/>
                  </a:lnTo>
                  <a:lnTo>
                    <a:pt x="2882" y="4500"/>
                  </a:lnTo>
                  <a:lnTo>
                    <a:pt x="2715" y="4537"/>
                  </a:lnTo>
                  <a:lnTo>
                    <a:pt x="2529" y="4574"/>
                  </a:lnTo>
                  <a:lnTo>
                    <a:pt x="2343" y="4593"/>
                  </a:lnTo>
                  <a:lnTo>
                    <a:pt x="2157" y="4593"/>
                  </a:lnTo>
                  <a:lnTo>
                    <a:pt x="2157" y="4593"/>
                  </a:lnTo>
                  <a:lnTo>
                    <a:pt x="1971" y="4593"/>
                  </a:lnTo>
                  <a:lnTo>
                    <a:pt x="1804" y="4574"/>
                  </a:lnTo>
                  <a:lnTo>
                    <a:pt x="1618" y="4537"/>
                  </a:lnTo>
                  <a:lnTo>
                    <a:pt x="1451" y="4500"/>
                  </a:lnTo>
                  <a:lnTo>
                    <a:pt x="1283" y="4444"/>
                  </a:lnTo>
                  <a:lnTo>
                    <a:pt x="1116" y="4388"/>
                  </a:lnTo>
                  <a:lnTo>
                    <a:pt x="949" y="4314"/>
                  </a:lnTo>
                  <a:lnTo>
                    <a:pt x="800" y="4221"/>
                  </a:lnTo>
                  <a:lnTo>
                    <a:pt x="800" y="4221"/>
                  </a:lnTo>
                  <a:lnTo>
                    <a:pt x="800" y="4221"/>
                  </a:lnTo>
                  <a:lnTo>
                    <a:pt x="0" y="4946"/>
                  </a:lnTo>
                  <a:lnTo>
                    <a:pt x="0" y="4946"/>
                  </a:lnTo>
                  <a:lnTo>
                    <a:pt x="224" y="5095"/>
                  </a:lnTo>
                  <a:lnTo>
                    <a:pt x="484" y="5243"/>
                  </a:lnTo>
                  <a:lnTo>
                    <a:pt x="744" y="5355"/>
                  </a:lnTo>
                  <a:lnTo>
                    <a:pt x="1004" y="5448"/>
                  </a:lnTo>
                  <a:lnTo>
                    <a:pt x="1283" y="5522"/>
                  </a:lnTo>
                  <a:lnTo>
                    <a:pt x="1581" y="5578"/>
                  </a:lnTo>
                  <a:lnTo>
                    <a:pt x="1860" y="5615"/>
                  </a:lnTo>
                  <a:lnTo>
                    <a:pt x="2157" y="5634"/>
                  </a:lnTo>
                  <a:lnTo>
                    <a:pt x="2157" y="5634"/>
                  </a:lnTo>
                  <a:lnTo>
                    <a:pt x="2548" y="5615"/>
                  </a:lnTo>
                  <a:lnTo>
                    <a:pt x="2919" y="5560"/>
                  </a:lnTo>
                  <a:lnTo>
                    <a:pt x="3291" y="5467"/>
                  </a:lnTo>
                  <a:lnTo>
                    <a:pt x="3626" y="5336"/>
                  </a:lnTo>
                  <a:lnTo>
                    <a:pt x="3960" y="5169"/>
                  </a:lnTo>
                  <a:lnTo>
                    <a:pt x="4277" y="4983"/>
                  </a:lnTo>
                  <a:lnTo>
                    <a:pt x="4555" y="4779"/>
                  </a:lnTo>
                  <a:lnTo>
                    <a:pt x="4834" y="4537"/>
                  </a:lnTo>
                  <a:lnTo>
                    <a:pt x="5076" y="4258"/>
                  </a:lnTo>
                  <a:lnTo>
                    <a:pt x="5299" y="3979"/>
                  </a:lnTo>
                  <a:lnTo>
                    <a:pt x="5485" y="3663"/>
                  </a:lnTo>
                  <a:lnTo>
                    <a:pt x="5634" y="3328"/>
                  </a:lnTo>
                  <a:lnTo>
                    <a:pt x="5764" y="2975"/>
                  </a:lnTo>
                  <a:lnTo>
                    <a:pt x="5857" y="2622"/>
                  </a:lnTo>
                  <a:lnTo>
                    <a:pt x="5913" y="2250"/>
                  </a:lnTo>
                  <a:lnTo>
                    <a:pt x="5931" y="1860"/>
                  </a:lnTo>
                  <a:lnTo>
                    <a:pt x="5931" y="1860"/>
                  </a:lnTo>
                  <a:lnTo>
                    <a:pt x="5931" y="1618"/>
                  </a:lnTo>
                  <a:lnTo>
                    <a:pt x="5913" y="1358"/>
                  </a:lnTo>
                  <a:lnTo>
                    <a:pt x="5857" y="1116"/>
                  </a:lnTo>
                  <a:lnTo>
                    <a:pt x="5801" y="893"/>
                  </a:lnTo>
                  <a:lnTo>
                    <a:pt x="5745" y="651"/>
                  </a:lnTo>
                  <a:lnTo>
                    <a:pt x="5652" y="428"/>
                  </a:lnTo>
                  <a:lnTo>
                    <a:pt x="5559" y="224"/>
                  </a:lnTo>
                  <a:lnTo>
                    <a:pt x="5448"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29"/>
            <p:cNvSpPr/>
            <p:nvPr/>
          </p:nvSpPr>
          <p:spPr>
            <a:xfrm>
              <a:off x="6074225" y="2619275"/>
              <a:ext cx="102300" cy="96700"/>
            </a:xfrm>
            <a:custGeom>
              <a:rect b="b" l="l" r="r" t="t"/>
              <a:pathLst>
                <a:path extrusionOk="0" fill="none" h="3868" w="4092">
                  <a:moveTo>
                    <a:pt x="3849" y="1"/>
                  </a:moveTo>
                  <a:lnTo>
                    <a:pt x="2511" y="1209"/>
                  </a:lnTo>
                  <a:lnTo>
                    <a:pt x="2511" y="1209"/>
                  </a:lnTo>
                  <a:lnTo>
                    <a:pt x="2492" y="1358"/>
                  </a:lnTo>
                  <a:lnTo>
                    <a:pt x="2474" y="1507"/>
                  </a:lnTo>
                  <a:lnTo>
                    <a:pt x="2418" y="1637"/>
                  </a:lnTo>
                  <a:lnTo>
                    <a:pt x="2343" y="1748"/>
                  </a:lnTo>
                  <a:lnTo>
                    <a:pt x="2269" y="1860"/>
                  </a:lnTo>
                  <a:lnTo>
                    <a:pt x="2176" y="1971"/>
                  </a:lnTo>
                  <a:lnTo>
                    <a:pt x="2065" y="2064"/>
                  </a:lnTo>
                  <a:lnTo>
                    <a:pt x="1953" y="2139"/>
                  </a:lnTo>
                  <a:lnTo>
                    <a:pt x="2734" y="3496"/>
                  </a:lnTo>
                  <a:lnTo>
                    <a:pt x="2734" y="3496"/>
                  </a:lnTo>
                  <a:lnTo>
                    <a:pt x="2585" y="3589"/>
                  </a:lnTo>
                  <a:lnTo>
                    <a:pt x="2418" y="3663"/>
                  </a:lnTo>
                  <a:lnTo>
                    <a:pt x="2250" y="3719"/>
                  </a:lnTo>
                  <a:lnTo>
                    <a:pt x="2083" y="3775"/>
                  </a:lnTo>
                  <a:lnTo>
                    <a:pt x="1916" y="3812"/>
                  </a:lnTo>
                  <a:lnTo>
                    <a:pt x="1730" y="3849"/>
                  </a:lnTo>
                  <a:lnTo>
                    <a:pt x="1544" y="3868"/>
                  </a:lnTo>
                  <a:lnTo>
                    <a:pt x="1358" y="3868"/>
                  </a:lnTo>
                  <a:lnTo>
                    <a:pt x="1358" y="3868"/>
                  </a:lnTo>
                  <a:lnTo>
                    <a:pt x="1172" y="3868"/>
                  </a:lnTo>
                  <a:lnTo>
                    <a:pt x="1005" y="3849"/>
                  </a:lnTo>
                  <a:lnTo>
                    <a:pt x="819" y="3812"/>
                  </a:lnTo>
                  <a:lnTo>
                    <a:pt x="652" y="3775"/>
                  </a:lnTo>
                  <a:lnTo>
                    <a:pt x="484" y="3719"/>
                  </a:lnTo>
                  <a:lnTo>
                    <a:pt x="317" y="3663"/>
                  </a:lnTo>
                  <a:lnTo>
                    <a:pt x="150" y="3589"/>
                  </a:lnTo>
                  <a:lnTo>
                    <a:pt x="1" y="3496"/>
                  </a:lnTo>
                  <a:lnTo>
                    <a:pt x="1" y="3496"/>
                  </a:lnTo>
                  <a:lnTo>
                    <a:pt x="1" y="3496"/>
                  </a:lnTo>
                  <a:lnTo>
                    <a:pt x="1" y="3496"/>
                  </a:lnTo>
                  <a:lnTo>
                    <a:pt x="1" y="3496"/>
                  </a:lnTo>
                  <a:lnTo>
                    <a:pt x="1" y="3496"/>
                  </a:lnTo>
                  <a:lnTo>
                    <a:pt x="150" y="3589"/>
                  </a:lnTo>
                  <a:lnTo>
                    <a:pt x="317" y="3663"/>
                  </a:lnTo>
                  <a:lnTo>
                    <a:pt x="484" y="3719"/>
                  </a:lnTo>
                  <a:lnTo>
                    <a:pt x="652" y="3775"/>
                  </a:lnTo>
                  <a:lnTo>
                    <a:pt x="819" y="3812"/>
                  </a:lnTo>
                  <a:lnTo>
                    <a:pt x="1005" y="3849"/>
                  </a:lnTo>
                  <a:lnTo>
                    <a:pt x="1172" y="3868"/>
                  </a:lnTo>
                  <a:lnTo>
                    <a:pt x="1358" y="3868"/>
                  </a:lnTo>
                  <a:lnTo>
                    <a:pt x="1358" y="3868"/>
                  </a:lnTo>
                  <a:lnTo>
                    <a:pt x="1544" y="3868"/>
                  </a:lnTo>
                  <a:lnTo>
                    <a:pt x="1730" y="3849"/>
                  </a:lnTo>
                  <a:lnTo>
                    <a:pt x="1916" y="3812"/>
                  </a:lnTo>
                  <a:lnTo>
                    <a:pt x="2083" y="3775"/>
                  </a:lnTo>
                  <a:lnTo>
                    <a:pt x="2250" y="3719"/>
                  </a:lnTo>
                  <a:lnTo>
                    <a:pt x="2418" y="3663"/>
                  </a:lnTo>
                  <a:lnTo>
                    <a:pt x="2585" y="3589"/>
                  </a:lnTo>
                  <a:lnTo>
                    <a:pt x="2734" y="3496"/>
                  </a:lnTo>
                  <a:lnTo>
                    <a:pt x="2734" y="3496"/>
                  </a:lnTo>
                  <a:lnTo>
                    <a:pt x="2883" y="3403"/>
                  </a:lnTo>
                  <a:lnTo>
                    <a:pt x="3031" y="3310"/>
                  </a:lnTo>
                  <a:lnTo>
                    <a:pt x="3161" y="3198"/>
                  </a:lnTo>
                  <a:lnTo>
                    <a:pt x="3292" y="3068"/>
                  </a:lnTo>
                  <a:lnTo>
                    <a:pt x="3403" y="2957"/>
                  </a:lnTo>
                  <a:lnTo>
                    <a:pt x="3515" y="2808"/>
                  </a:lnTo>
                  <a:lnTo>
                    <a:pt x="3626" y="2678"/>
                  </a:lnTo>
                  <a:lnTo>
                    <a:pt x="3719" y="2529"/>
                  </a:lnTo>
                  <a:lnTo>
                    <a:pt x="3812" y="2362"/>
                  </a:lnTo>
                  <a:lnTo>
                    <a:pt x="3887" y="2213"/>
                  </a:lnTo>
                  <a:lnTo>
                    <a:pt x="3942" y="2046"/>
                  </a:lnTo>
                  <a:lnTo>
                    <a:pt x="3998" y="1860"/>
                  </a:lnTo>
                  <a:lnTo>
                    <a:pt x="4035" y="1692"/>
                  </a:lnTo>
                  <a:lnTo>
                    <a:pt x="4072" y="1507"/>
                  </a:lnTo>
                  <a:lnTo>
                    <a:pt x="4091" y="1321"/>
                  </a:lnTo>
                  <a:lnTo>
                    <a:pt x="4091" y="1135"/>
                  </a:lnTo>
                  <a:lnTo>
                    <a:pt x="4091" y="1135"/>
                  </a:lnTo>
                  <a:lnTo>
                    <a:pt x="4072" y="837"/>
                  </a:lnTo>
                  <a:lnTo>
                    <a:pt x="4035" y="540"/>
                  </a:lnTo>
                  <a:lnTo>
                    <a:pt x="3961" y="280"/>
                  </a:lnTo>
                  <a:lnTo>
                    <a:pt x="38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29"/>
            <p:cNvSpPr/>
            <p:nvPr/>
          </p:nvSpPr>
          <p:spPr>
            <a:xfrm>
              <a:off x="6074225" y="2672725"/>
              <a:ext cx="68350" cy="43250"/>
            </a:xfrm>
            <a:custGeom>
              <a:rect b="b" l="l" r="r" t="t"/>
              <a:pathLst>
                <a:path extrusionOk="0" fill="none" h="1730" w="2734">
                  <a:moveTo>
                    <a:pt x="1953" y="1"/>
                  </a:moveTo>
                  <a:lnTo>
                    <a:pt x="1953" y="1"/>
                  </a:lnTo>
                  <a:lnTo>
                    <a:pt x="1804" y="56"/>
                  </a:lnTo>
                  <a:lnTo>
                    <a:pt x="1674" y="112"/>
                  </a:lnTo>
                  <a:lnTo>
                    <a:pt x="1525" y="149"/>
                  </a:lnTo>
                  <a:lnTo>
                    <a:pt x="1358" y="149"/>
                  </a:lnTo>
                  <a:lnTo>
                    <a:pt x="1358" y="149"/>
                  </a:lnTo>
                  <a:lnTo>
                    <a:pt x="1321" y="149"/>
                  </a:lnTo>
                  <a:lnTo>
                    <a:pt x="1" y="1358"/>
                  </a:lnTo>
                  <a:lnTo>
                    <a:pt x="1" y="1358"/>
                  </a:lnTo>
                  <a:lnTo>
                    <a:pt x="1" y="1358"/>
                  </a:lnTo>
                  <a:lnTo>
                    <a:pt x="150" y="1451"/>
                  </a:lnTo>
                  <a:lnTo>
                    <a:pt x="317" y="1525"/>
                  </a:lnTo>
                  <a:lnTo>
                    <a:pt x="484" y="1581"/>
                  </a:lnTo>
                  <a:lnTo>
                    <a:pt x="652" y="1637"/>
                  </a:lnTo>
                  <a:lnTo>
                    <a:pt x="819" y="1674"/>
                  </a:lnTo>
                  <a:lnTo>
                    <a:pt x="1005" y="1711"/>
                  </a:lnTo>
                  <a:lnTo>
                    <a:pt x="1172" y="1730"/>
                  </a:lnTo>
                  <a:lnTo>
                    <a:pt x="1358" y="1730"/>
                  </a:lnTo>
                  <a:lnTo>
                    <a:pt x="1358" y="1730"/>
                  </a:lnTo>
                  <a:lnTo>
                    <a:pt x="1544" y="1730"/>
                  </a:lnTo>
                  <a:lnTo>
                    <a:pt x="1730" y="1711"/>
                  </a:lnTo>
                  <a:lnTo>
                    <a:pt x="1916" y="1674"/>
                  </a:lnTo>
                  <a:lnTo>
                    <a:pt x="2083" y="1637"/>
                  </a:lnTo>
                  <a:lnTo>
                    <a:pt x="2250" y="1581"/>
                  </a:lnTo>
                  <a:lnTo>
                    <a:pt x="2418" y="1525"/>
                  </a:lnTo>
                  <a:lnTo>
                    <a:pt x="2585" y="1451"/>
                  </a:lnTo>
                  <a:lnTo>
                    <a:pt x="2734" y="1358"/>
                  </a:lnTo>
                  <a:lnTo>
                    <a:pt x="19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0" name="Google Shape;4870;p29"/>
          <p:cNvGrpSpPr/>
          <p:nvPr/>
        </p:nvGrpSpPr>
        <p:grpSpPr>
          <a:xfrm>
            <a:off x="376371" y="4081925"/>
            <a:ext cx="127903" cy="152308"/>
            <a:chOff x="1353350" y="1473225"/>
            <a:chExt cx="190900" cy="227325"/>
          </a:xfrm>
        </p:grpSpPr>
        <p:sp>
          <p:nvSpPr>
            <p:cNvPr id="4871" name="Google Shape;4871;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29"/>
          <p:cNvGrpSpPr/>
          <p:nvPr/>
        </p:nvGrpSpPr>
        <p:grpSpPr>
          <a:xfrm>
            <a:off x="1558757" y="4668720"/>
            <a:ext cx="80426" cy="95772"/>
            <a:chOff x="1353350" y="1473225"/>
            <a:chExt cx="190900" cy="227325"/>
          </a:xfrm>
        </p:grpSpPr>
        <p:sp>
          <p:nvSpPr>
            <p:cNvPr id="4878" name="Google Shape;4878;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4" name="Google Shape;4884;p29"/>
          <p:cNvGrpSpPr/>
          <p:nvPr/>
        </p:nvGrpSpPr>
        <p:grpSpPr>
          <a:xfrm flipH="1">
            <a:off x="1046821" y="4149525"/>
            <a:ext cx="127903" cy="152308"/>
            <a:chOff x="1353350" y="1473225"/>
            <a:chExt cx="190900" cy="227325"/>
          </a:xfrm>
        </p:grpSpPr>
        <p:sp>
          <p:nvSpPr>
            <p:cNvPr id="4885" name="Google Shape;4885;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1" name="Google Shape;4891;p29"/>
          <p:cNvGrpSpPr/>
          <p:nvPr/>
        </p:nvGrpSpPr>
        <p:grpSpPr>
          <a:xfrm>
            <a:off x="1993721" y="3789075"/>
            <a:ext cx="127903" cy="152308"/>
            <a:chOff x="1353350" y="1473225"/>
            <a:chExt cx="190900" cy="227325"/>
          </a:xfrm>
        </p:grpSpPr>
        <p:sp>
          <p:nvSpPr>
            <p:cNvPr id="4892" name="Google Shape;4892;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8" name="Google Shape;4898;p29"/>
          <p:cNvGrpSpPr/>
          <p:nvPr/>
        </p:nvGrpSpPr>
        <p:grpSpPr>
          <a:xfrm flipH="1">
            <a:off x="2489346" y="4599425"/>
            <a:ext cx="127903" cy="152308"/>
            <a:chOff x="1353350" y="1473225"/>
            <a:chExt cx="190900" cy="227325"/>
          </a:xfrm>
        </p:grpSpPr>
        <p:sp>
          <p:nvSpPr>
            <p:cNvPr id="4899" name="Google Shape;4899;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5" name="Google Shape;4905;p29"/>
          <p:cNvGrpSpPr/>
          <p:nvPr/>
        </p:nvGrpSpPr>
        <p:grpSpPr>
          <a:xfrm flipH="1">
            <a:off x="7439271" y="4276238"/>
            <a:ext cx="127903" cy="152308"/>
            <a:chOff x="1353350" y="1473225"/>
            <a:chExt cx="190900" cy="227325"/>
          </a:xfrm>
        </p:grpSpPr>
        <p:sp>
          <p:nvSpPr>
            <p:cNvPr id="4906" name="Google Shape;4906;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2" name="Google Shape;4912;p29"/>
          <p:cNvGrpSpPr/>
          <p:nvPr/>
        </p:nvGrpSpPr>
        <p:grpSpPr>
          <a:xfrm>
            <a:off x="8686346" y="3798913"/>
            <a:ext cx="127903" cy="152308"/>
            <a:chOff x="1353350" y="1473225"/>
            <a:chExt cx="190900" cy="227325"/>
          </a:xfrm>
        </p:grpSpPr>
        <p:sp>
          <p:nvSpPr>
            <p:cNvPr id="4913" name="Google Shape;4913;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9" name="Google Shape;4919;p29"/>
          <p:cNvGrpSpPr/>
          <p:nvPr/>
        </p:nvGrpSpPr>
        <p:grpSpPr>
          <a:xfrm flipH="1">
            <a:off x="8129007" y="4304507"/>
            <a:ext cx="80426" cy="95772"/>
            <a:chOff x="1353350" y="1473225"/>
            <a:chExt cx="190900" cy="227325"/>
          </a:xfrm>
        </p:grpSpPr>
        <p:sp>
          <p:nvSpPr>
            <p:cNvPr id="4920" name="Google Shape;4920;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6" name="Google Shape;4926;p29"/>
          <p:cNvGrpSpPr/>
          <p:nvPr/>
        </p:nvGrpSpPr>
        <p:grpSpPr>
          <a:xfrm>
            <a:off x="7439271" y="3565763"/>
            <a:ext cx="127903" cy="152308"/>
            <a:chOff x="1353350" y="1473225"/>
            <a:chExt cx="190900" cy="227325"/>
          </a:xfrm>
        </p:grpSpPr>
        <p:sp>
          <p:nvSpPr>
            <p:cNvPr id="4927" name="Google Shape;4927;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29"/>
          <p:cNvGrpSpPr/>
          <p:nvPr/>
        </p:nvGrpSpPr>
        <p:grpSpPr>
          <a:xfrm flipH="1">
            <a:off x="6477596" y="4786213"/>
            <a:ext cx="127903" cy="152308"/>
            <a:chOff x="1353350" y="1473225"/>
            <a:chExt cx="190900" cy="227325"/>
          </a:xfrm>
        </p:grpSpPr>
        <p:sp>
          <p:nvSpPr>
            <p:cNvPr id="4934" name="Google Shape;4934;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0" name="Google Shape;4940;p29"/>
          <p:cNvGrpSpPr/>
          <p:nvPr/>
        </p:nvGrpSpPr>
        <p:grpSpPr>
          <a:xfrm flipH="1">
            <a:off x="7167332" y="4814482"/>
            <a:ext cx="80426" cy="95772"/>
            <a:chOff x="1353350" y="1473225"/>
            <a:chExt cx="190900" cy="227325"/>
          </a:xfrm>
        </p:grpSpPr>
        <p:sp>
          <p:nvSpPr>
            <p:cNvPr id="4941" name="Google Shape;4941;p29"/>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29"/>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29"/>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29"/>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29"/>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29"/>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7" name="Google Shape;4947;p29"/>
          <p:cNvGrpSpPr/>
          <p:nvPr/>
        </p:nvGrpSpPr>
        <p:grpSpPr>
          <a:xfrm>
            <a:off x="494669" y="3425335"/>
            <a:ext cx="1144501" cy="314514"/>
            <a:chOff x="3865050" y="4666150"/>
            <a:chExt cx="2922628" cy="803150"/>
          </a:xfrm>
        </p:grpSpPr>
        <p:grpSp>
          <p:nvGrpSpPr>
            <p:cNvPr id="4948" name="Google Shape;4948;p29"/>
            <p:cNvGrpSpPr/>
            <p:nvPr/>
          </p:nvGrpSpPr>
          <p:grpSpPr>
            <a:xfrm>
              <a:off x="5307253" y="4666150"/>
              <a:ext cx="1480425" cy="803150"/>
              <a:chOff x="0" y="4340350"/>
              <a:chExt cx="1480425" cy="803150"/>
            </a:xfrm>
          </p:grpSpPr>
          <p:sp>
            <p:nvSpPr>
              <p:cNvPr id="4949" name="Google Shape;4949;p29"/>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29"/>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1" name="Google Shape;4951;p29"/>
            <p:cNvGrpSpPr/>
            <p:nvPr/>
          </p:nvGrpSpPr>
          <p:grpSpPr>
            <a:xfrm flipH="1">
              <a:off x="3865050" y="4666150"/>
              <a:ext cx="1480425" cy="803150"/>
              <a:chOff x="0" y="4340350"/>
              <a:chExt cx="1480425" cy="803150"/>
            </a:xfrm>
          </p:grpSpPr>
          <p:sp>
            <p:nvSpPr>
              <p:cNvPr id="4952" name="Google Shape;4952;p29"/>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29"/>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54" name="Google Shape;4954;p29"/>
          <p:cNvSpPr/>
          <p:nvPr/>
        </p:nvSpPr>
        <p:spPr>
          <a:xfrm flipH="1">
            <a:off x="7603775" y="780671"/>
            <a:ext cx="826995" cy="283669"/>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29"/>
          <p:cNvSpPr/>
          <p:nvPr/>
        </p:nvSpPr>
        <p:spPr>
          <a:xfrm>
            <a:off x="872075" y="822554"/>
            <a:ext cx="563337" cy="193204"/>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7">
  <p:cSld name="CUSTOM_22_1_1_1_1_1_1_1_1_1_1_1_1_1_1_1">
    <p:spTree>
      <p:nvGrpSpPr>
        <p:cNvPr id="4956" name="Shape 4956"/>
        <p:cNvGrpSpPr/>
        <p:nvPr/>
      </p:nvGrpSpPr>
      <p:grpSpPr>
        <a:xfrm>
          <a:off x="0" y="0"/>
          <a:ext cx="0" cy="0"/>
          <a:chOff x="0" y="0"/>
          <a:chExt cx="0" cy="0"/>
        </a:xfrm>
      </p:grpSpPr>
      <p:pic>
        <p:nvPicPr>
          <p:cNvPr id="4957" name="Google Shape;4957;p30"/>
          <p:cNvPicPr preferRelativeResize="0"/>
          <p:nvPr/>
        </p:nvPicPr>
        <p:blipFill rotWithShape="1">
          <a:blip r:embed="rId2">
            <a:alphaModFix/>
          </a:blip>
          <a:srcRect b="31115" l="0" r="0" t="0"/>
          <a:stretch/>
        </p:blipFill>
        <p:spPr>
          <a:xfrm flipH="1">
            <a:off x="0" y="0"/>
            <a:ext cx="9144000" cy="3542975"/>
          </a:xfrm>
          <a:prstGeom prst="rect">
            <a:avLst/>
          </a:prstGeom>
          <a:noFill/>
          <a:ln>
            <a:noFill/>
          </a:ln>
        </p:spPr>
      </p:pic>
      <p:grpSp>
        <p:nvGrpSpPr>
          <p:cNvPr id="4958" name="Google Shape;4958;p30"/>
          <p:cNvGrpSpPr/>
          <p:nvPr/>
        </p:nvGrpSpPr>
        <p:grpSpPr>
          <a:xfrm>
            <a:off x="0" y="1124500"/>
            <a:ext cx="9144058" cy="1023118"/>
            <a:chOff x="0" y="1734100"/>
            <a:chExt cx="9144058" cy="1023118"/>
          </a:xfrm>
        </p:grpSpPr>
        <p:sp>
          <p:nvSpPr>
            <p:cNvPr id="4959" name="Google Shape;4959;p30"/>
            <p:cNvSpPr/>
            <p:nvPr/>
          </p:nvSpPr>
          <p:spPr>
            <a:xfrm>
              <a:off x="0" y="1734100"/>
              <a:ext cx="4605647" cy="1023118"/>
            </a:xfrm>
            <a:custGeom>
              <a:rect b="b" l="l" r="r" t="t"/>
              <a:pathLst>
                <a:path extrusionOk="0" h="19938" w="89097">
                  <a:moveTo>
                    <a:pt x="61884" y="1"/>
                  </a:moveTo>
                  <a:lnTo>
                    <a:pt x="61884" y="6809"/>
                  </a:lnTo>
                  <a:lnTo>
                    <a:pt x="59953" y="6809"/>
                  </a:lnTo>
                  <a:lnTo>
                    <a:pt x="59953" y="6301"/>
                  </a:lnTo>
                  <a:lnTo>
                    <a:pt x="54710" y="6301"/>
                  </a:lnTo>
                  <a:lnTo>
                    <a:pt x="54710" y="6809"/>
                  </a:lnTo>
                  <a:lnTo>
                    <a:pt x="46418" y="6809"/>
                  </a:lnTo>
                  <a:lnTo>
                    <a:pt x="46418" y="3638"/>
                  </a:lnTo>
                  <a:lnTo>
                    <a:pt x="41723" y="3638"/>
                  </a:lnTo>
                  <a:lnTo>
                    <a:pt x="41723" y="6809"/>
                  </a:lnTo>
                  <a:lnTo>
                    <a:pt x="23473" y="6809"/>
                  </a:lnTo>
                  <a:lnTo>
                    <a:pt x="23473" y="3151"/>
                  </a:lnTo>
                  <a:lnTo>
                    <a:pt x="23087" y="3151"/>
                  </a:lnTo>
                  <a:lnTo>
                    <a:pt x="23087" y="5407"/>
                  </a:lnTo>
                  <a:lnTo>
                    <a:pt x="22030" y="5407"/>
                  </a:lnTo>
                  <a:lnTo>
                    <a:pt x="19714" y="6382"/>
                  </a:lnTo>
                  <a:lnTo>
                    <a:pt x="19714" y="8170"/>
                  </a:lnTo>
                  <a:lnTo>
                    <a:pt x="16238" y="8170"/>
                  </a:lnTo>
                  <a:lnTo>
                    <a:pt x="16238" y="10447"/>
                  </a:lnTo>
                  <a:lnTo>
                    <a:pt x="14958" y="10447"/>
                  </a:lnTo>
                  <a:lnTo>
                    <a:pt x="14958" y="7297"/>
                  </a:lnTo>
                  <a:lnTo>
                    <a:pt x="7682" y="7297"/>
                  </a:lnTo>
                  <a:lnTo>
                    <a:pt x="7682" y="10447"/>
                  </a:lnTo>
                  <a:lnTo>
                    <a:pt x="3333" y="10447"/>
                  </a:lnTo>
                  <a:lnTo>
                    <a:pt x="3333" y="6789"/>
                  </a:lnTo>
                  <a:lnTo>
                    <a:pt x="2947" y="6789"/>
                  </a:lnTo>
                  <a:lnTo>
                    <a:pt x="2947" y="9044"/>
                  </a:lnTo>
                  <a:lnTo>
                    <a:pt x="1870" y="9044"/>
                  </a:lnTo>
                  <a:lnTo>
                    <a:pt x="0" y="9837"/>
                  </a:lnTo>
                  <a:lnTo>
                    <a:pt x="0" y="17438"/>
                  </a:lnTo>
                  <a:lnTo>
                    <a:pt x="3090" y="17438"/>
                  </a:lnTo>
                  <a:lnTo>
                    <a:pt x="5914" y="17417"/>
                  </a:lnTo>
                  <a:lnTo>
                    <a:pt x="9715" y="17417"/>
                  </a:lnTo>
                  <a:lnTo>
                    <a:pt x="12540" y="17397"/>
                  </a:lnTo>
                  <a:lnTo>
                    <a:pt x="16360" y="17397"/>
                  </a:lnTo>
                  <a:lnTo>
                    <a:pt x="19185" y="17377"/>
                  </a:lnTo>
                  <a:lnTo>
                    <a:pt x="22986" y="17377"/>
                  </a:lnTo>
                  <a:lnTo>
                    <a:pt x="25811" y="17356"/>
                  </a:lnTo>
                  <a:lnTo>
                    <a:pt x="27721" y="17356"/>
                  </a:lnTo>
                  <a:lnTo>
                    <a:pt x="27721" y="19937"/>
                  </a:lnTo>
                  <a:lnTo>
                    <a:pt x="29631" y="19937"/>
                  </a:lnTo>
                  <a:lnTo>
                    <a:pt x="32456" y="19917"/>
                  </a:lnTo>
                  <a:lnTo>
                    <a:pt x="36257" y="19917"/>
                  </a:lnTo>
                  <a:lnTo>
                    <a:pt x="39081" y="19897"/>
                  </a:lnTo>
                  <a:lnTo>
                    <a:pt x="42902" y="19897"/>
                  </a:lnTo>
                  <a:lnTo>
                    <a:pt x="45727" y="19877"/>
                  </a:lnTo>
                  <a:lnTo>
                    <a:pt x="49527" y="19877"/>
                  </a:lnTo>
                  <a:lnTo>
                    <a:pt x="52352" y="19856"/>
                  </a:lnTo>
                  <a:lnTo>
                    <a:pt x="56173" y="19856"/>
                  </a:lnTo>
                  <a:lnTo>
                    <a:pt x="58998" y="19836"/>
                  </a:lnTo>
                  <a:lnTo>
                    <a:pt x="62798" y="19836"/>
                  </a:lnTo>
                  <a:lnTo>
                    <a:pt x="65623" y="19816"/>
                  </a:lnTo>
                  <a:lnTo>
                    <a:pt x="68936" y="19816"/>
                  </a:lnTo>
                  <a:lnTo>
                    <a:pt x="69424" y="19795"/>
                  </a:lnTo>
                  <a:lnTo>
                    <a:pt x="72756" y="19795"/>
                  </a:lnTo>
                  <a:lnTo>
                    <a:pt x="75581" y="19775"/>
                  </a:lnTo>
                  <a:lnTo>
                    <a:pt x="79382" y="19775"/>
                  </a:lnTo>
                  <a:lnTo>
                    <a:pt x="82207" y="19755"/>
                  </a:lnTo>
                  <a:lnTo>
                    <a:pt x="86027" y="19755"/>
                  </a:lnTo>
                  <a:lnTo>
                    <a:pt x="89096" y="19734"/>
                  </a:lnTo>
                  <a:lnTo>
                    <a:pt x="89096" y="14979"/>
                  </a:lnTo>
                  <a:lnTo>
                    <a:pt x="87917" y="14979"/>
                  </a:lnTo>
                  <a:lnTo>
                    <a:pt x="87917" y="10508"/>
                  </a:lnTo>
                  <a:lnTo>
                    <a:pt x="86617" y="10061"/>
                  </a:lnTo>
                  <a:lnTo>
                    <a:pt x="86617" y="6098"/>
                  </a:lnTo>
                  <a:lnTo>
                    <a:pt x="81922" y="6098"/>
                  </a:lnTo>
                  <a:lnTo>
                    <a:pt x="81922" y="12885"/>
                  </a:lnTo>
                  <a:lnTo>
                    <a:pt x="80113" y="12885"/>
                  </a:lnTo>
                  <a:lnTo>
                    <a:pt x="80113" y="2683"/>
                  </a:lnTo>
                  <a:lnTo>
                    <a:pt x="74850" y="2683"/>
                  </a:lnTo>
                  <a:lnTo>
                    <a:pt x="74850" y="5894"/>
                  </a:lnTo>
                  <a:lnTo>
                    <a:pt x="69261" y="5894"/>
                  </a:lnTo>
                  <a:lnTo>
                    <a:pt x="69261" y="8902"/>
                  </a:lnTo>
                  <a:lnTo>
                    <a:pt x="67859" y="8902"/>
                  </a:lnTo>
                  <a:lnTo>
                    <a:pt x="67859" y="4411"/>
                  </a:lnTo>
                  <a:lnTo>
                    <a:pt x="66558" y="3984"/>
                  </a:lnTo>
                  <a:lnTo>
                    <a:pt x="665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30"/>
            <p:cNvSpPr/>
            <p:nvPr/>
          </p:nvSpPr>
          <p:spPr>
            <a:xfrm>
              <a:off x="4538411" y="1734100"/>
              <a:ext cx="4605647" cy="1023118"/>
            </a:xfrm>
            <a:custGeom>
              <a:rect b="b" l="l" r="r" t="t"/>
              <a:pathLst>
                <a:path extrusionOk="0" h="19938" w="89097">
                  <a:moveTo>
                    <a:pt x="61884" y="1"/>
                  </a:moveTo>
                  <a:lnTo>
                    <a:pt x="61884" y="6809"/>
                  </a:lnTo>
                  <a:lnTo>
                    <a:pt x="59953" y="6809"/>
                  </a:lnTo>
                  <a:lnTo>
                    <a:pt x="59953" y="6301"/>
                  </a:lnTo>
                  <a:lnTo>
                    <a:pt x="54710" y="6301"/>
                  </a:lnTo>
                  <a:lnTo>
                    <a:pt x="54710" y="6809"/>
                  </a:lnTo>
                  <a:lnTo>
                    <a:pt x="46418" y="6809"/>
                  </a:lnTo>
                  <a:lnTo>
                    <a:pt x="46418" y="3638"/>
                  </a:lnTo>
                  <a:lnTo>
                    <a:pt x="41723" y="3638"/>
                  </a:lnTo>
                  <a:lnTo>
                    <a:pt x="41723" y="6809"/>
                  </a:lnTo>
                  <a:lnTo>
                    <a:pt x="23473" y="6809"/>
                  </a:lnTo>
                  <a:lnTo>
                    <a:pt x="23473" y="3151"/>
                  </a:lnTo>
                  <a:lnTo>
                    <a:pt x="23087" y="3151"/>
                  </a:lnTo>
                  <a:lnTo>
                    <a:pt x="23087" y="5407"/>
                  </a:lnTo>
                  <a:lnTo>
                    <a:pt x="22030" y="5407"/>
                  </a:lnTo>
                  <a:lnTo>
                    <a:pt x="19714" y="6382"/>
                  </a:lnTo>
                  <a:lnTo>
                    <a:pt x="19714" y="8170"/>
                  </a:lnTo>
                  <a:lnTo>
                    <a:pt x="16238" y="8170"/>
                  </a:lnTo>
                  <a:lnTo>
                    <a:pt x="16238" y="10447"/>
                  </a:lnTo>
                  <a:lnTo>
                    <a:pt x="14958" y="10447"/>
                  </a:lnTo>
                  <a:lnTo>
                    <a:pt x="14958" y="7297"/>
                  </a:lnTo>
                  <a:lnTo>
                    <a:pt x="7682" y="7297"/>
                  </a:lnTo>
                  <a:lnTo>
                    <a:pt x="7682" y="10447"/>
                  </a:lnTo>
                  <a:lnTo>
                    <a:pt x="3333" y="10447"/>
                  </a:lnTo>
                  <a:lnTo>
                    <a:pt x="3333" y="6789"/>
                  </a:lnTo>
                  <a:lnTo>
                    <a:pt x="2947" y="6789"/>
                  </a:lnTo>
                  <a:lnTo>
                    <a:pt x="2947" y="9044"/>
                  </a:lnTo>
                  <a:lnTo>
                    <a:pt x="1870" y="9044"/>
                  </a:lnTo>
                  <a:lnTo>
                    <a:pt x="0" y="9837"/>
                  </a:lnTo>
                  <a:lnTo>
                    <a:pt x="0" y="17438"/>
                  </a:lnTo>
                  <a:lnTo>
                    <a:pt x="3090" y="17438"/>
                  </a:lnTo>
                  <a:lnTo>
                    <a:pt x="5914" y="17417"/>
                  </a:lnTo>
                  <a:lnTo>
                    <a:pt x="9715" y="17417"/>
                  </a:lnTo>
                  <a:lnTo>
                    <a:pt x="12540" y="17397"/>
                  </a:lnTo>
                  <a:lnTo>
                    <a:pt x="16360" y="17397"/>
                  </a:lnTo>
                  <a:lnTo>
                    <a:pt x="19185" y="17377"/>
                  </a:lnTo>
                  <a:lnTo>
                    <a:pt x="22986" y="17377"/>
                  </a:lnTo>
                  <a:lnTo>
                    <a:pt x="25811" y="17356"/>
                  </a:lnTo>
                  <a:lnTo>
                    <a:pt x="27721" y="17356"/>
                  </a:lnTo>
                  <a:lnTo>
                    <a:pt x="27721" y="19937"/>
                  </a:lnTo>
                  <a:lnTo>
                    <a:pt x="29631" y="19937"/>
                  </a:lnTo>
                  <a:lnTo>
                    <a:pt x="32456" y="19917"/>
                  </a:lnTo>
                  <a:lnTo>
                    <a:pt x="36257" y="19917"/>
                  </a:lnTo>
                  <a:lnTo>
                    <a:pt x="39081" y="19897"/>
                  </a:lnTo>
                  <a:lnTo>
                    <a:pt x="42902" y="19897"/>
                  </a:lnTo>
                  <a:lnTo>
                    <a:pt x="45727" y="19877"/>
                  </a:lnTo>
                  <a:lnTo>
                    <a:pt x="49527" y="19877"/>
                  </a:lnTo>
                  <a:lnTo>
                    <a:pt x="52352" y="19856"/>
                  </a:lnTo>
                  <a:lnTo>
                    <a:pt x="56173" y="19856"/>
                  </a:lnTo>
                  <a:lnTo>
                    <a:pt x="58998" y="19836"/>
                  </a:lnTo>
                  <a:lnTo>
                    <a:pt x="62798" y="19836"/>
                  </a:lnTo>
                  <a:lnTo>
                    <a:pt x="65623" y="19816"/>
                  </a:lnTo>
                  <a:lnTo>
                    <a:pt x="68936" y="19816"/>
                  </a:lnTo>
                  <a:lnTo>
                    <a:pt x="69424" y="19795"/>
                  </a:lnTo>
                  <a:lnTo>
                    <a:pt x="72756" y="19795"/>
                  </a:lnTo>
                  <a:lnTo>
                    <a:pt x="75581" y="19775"/>
                  </a:lnTo>
                  <a:lnTo>
                    <a:pt x="79382" y="19775"/>
                  </a:lnTo>
                  <a:lnTo>
                    <a:pt x="82207" y="19755"/>
                  </a:lnTo>
                  <a:lnTo>
                    <a:pt x="86027" y="19755"/>
                  </a:lnTo>
                  <a:lnTo>
                    <a:pt x="89096" y="19734"/>
                  </a:lnTo>
                  <a:lnTo>
                    <a:pt x="89096" y="14979"/>
                  </a:lnTo>
                  <a:lnTo>
                    <a:pt x="87917" y="14979"/>
                  </a:lnTo>
                  <a:lnTo>
                    <a:pt x="87917" y="10508"/>
                  </a:lnTo>
                  <a:lnTo>
                    <a:pt x="86617" y="10061"/>
                  </a:lnTo>
                  <a:lnTo>
                    <a:pt x="86617" y="6098"/>
                  </a:lnTo>
                  <a:lnTo>
                    <a:pt x="81922" y="6098"/>
                  </a:lnTo>
                  <a:lnTo>
                    <a:pt x="81922" y="12885"/>
                  </a:lnTo>
                  <a:lnTo>
                    <a:pt x="80113" y="12885"/>
                  </a:lnTo>
                  <a:lnTo>
                    <a:pt x="80113" y="2683"/>
                  </a:lnTo>
                  <a:lnTo>
                    <a:pt x="74850" y="2683"/>
                  </a:lnTo>
                  <a:lnTo>
                    <a:pt x="74850" y="5894"/>
                  </a:lnTo>
                  <a:lnTo>
                    <a:pt x="69261" y="5894"/>
                  </a:lnTo>
                  <a:lnTo>
                    <a:pt x="69261" y="8902"/>
                  </a:lnTo>
                  <a:lnTo>
                    <a:pt x="67859" y="8902"/>
                  </a:lnTo>
                  <a:lnTo>
                    <a:pt x="67859" y="4411"/>
                  </a:lnTo>
                  <a:lnTo>
                    <a:pt x="66558" y="3984"/>
                  </a:lnTo>
                  <a:lnTo>
                    <a:pt x="665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1" name="Google Shape;4961;p30"/>
          <p:cNvGrpSpPr/>
          <p:nvPr/>
        </p:nvGrpSpPr>
        <p:grpSpPr>
          <a:xfrm>
            <a:off x="6743790" y="284176"/>
            <a:ext cx="1525707" cy="1973600"/>
            <a:chOff x="4783975" y="2661125"/>
            <a:chExt cx="813450" cy="1052250"/>
          </a:xfrm>
        </p:grpSpPr>
        <p:sp>
          <p:nvSpPr>
            <p:cNvPr id="4962" name="Google Shape;4962;p30"/>
            <p:cNvSpPr/>
            <p:nvPr/>
          </p:nvSpPr>
          <p:spPr>
            <a:xfrm>
              <a:off x="5010575" y="3230150"/>
              <a:ext cx="311450" cy="483225"/>
            </a:xfrm>
            <a:custGeom>
              <a:rect b="b" l="l" r="r" t="t"/>
              <a:pathLst>
                <a:path extrusionOk="0" h="19329" w="12458">
                  <a:moveTo>
                    <a:pt x="386" y="1"/>
                  </a:moveTo>
                  <a:lnTo>
                    <a:pt x="0" y="285"/>
                  </a:lnTo>
                  <a:lnTo>
                    <a:pt x="61" y="489"/>
                  </a:lnTo>
                  <a:lnTo>
                    <a:pt x="122" y="712"/>
                  </a:lnTo>
                  <a:lnTo>
                    <a:pt x="224" y="997"/>
                  </a:lnTo>
                  <a:lnTo>
                    <a:pt x="386" y="1342"/>
                  </a:lnTo>
                  <a:lnTo>
                    <a:pt x="569" y="1708"/>
                  </a:lnTo>
                  <a:lnTo>
                    <a:pt x="793" y="2094"/>
                  </a:lnTo>
                  <a:lnTo>
                    <a:pt x="935" y="2277"/>
                  </a:lnTo>
                  <a:lnTo>
                    <a:pt x="1077" y="2460"/>
                  </a:lnTo>
                  <a:lnTo>
                    <a:pt x="1240" y="2623"/>
                  </a:lnTo>
                  <a:lnTo>
                    <a:pt x="1423" y="2805"/>
                  </a:lnTo>
                  <a:lnTo>
                    <a:pt x="1606" y="2968"/>
                  </a:lnTo>
                  <a:lnTo>
                    <a:pt x="1809" y="3110"/>
                  </a:lnTo>
                  <a:lnTo>
                    <a:pt x="2032" y="3232"/>
                  </a:lnTo>
                  <a:lnTo>
                    <a:pt x="2276" y="3354"/>
                  </a:lnTo>
                  <a:lnTo>
                    <a:pt x="2520" y="3456"/>
                  </a:lnTo>
                  <a:lnTo>
                    <a:pt x="2784" y="3537"/>
                  </a:lnTo>
                  <a:lnTo>
                    <a:pt x="3109" y="4330"/>
                  </a:lnTo>
                  <a:lnTo>
                    <a:pt x="3455" y="5183"/>
                  </a:lnTo>
                  <a:lnTo>
                    <a:pt x="3902" y="6199"/>
                  </a:lnTo>
                  <a:lnTo>
                    <a:pt x="4390" y="7297"/>
                  </a:lnTo>
                  <a:lnTo>
                    <a:pt x="4939" y="8374"/>
                  </a:lnTo>
                  <a:lnTo>
                    <a:pt x="5203" y="8882"/>
                  </a:lnTo>
                  <a:lnTo>
                    <a:pt x="5467" y="9349"/>
                  </a:lnTo>
                  <a:lnTo>
                    <a:pt x="5711" y="9756"/>
                  </a:lnTo>
                  <a:lnTo>
                    <a:pt x="5955" y="10101"/>
                  </a:lnTo>
                  <a:lnTo>
                    <a:pt x="7662" y="18840"/>
                  </a:lnTo>
                  <a:lnTo>
                    <a:pt x="8109" y="18922"/>
                  </a:lnTo>
                  <a:lnTo>
                    <a:pt x="10649" y="19328"/>
                  </a:lnTo>
                  <a:lnTo>
                    <a:pt x="11320" y="17966"/>
                  </a:lnTo>
                  <a:lnTo>
                    <a:pt x="7926" y="9614"/>
                  </a:lnTo>
                  <a:lnTo>
                    <a:pt x="9247" y="5834"/>
                  </a:lnTo>
                  <a:lnTo>
                    <a:pt x="9491" y="5732"/>
                  </a:lnTo>
                  <a:lnTo>
                    <a:pt x="9735" y="5610"/>
                  </a:lnTo>
                  <a:lnTo>
                    <a:pt x="10040" y="5427"/>
                  </a:lnTo>
                  <a:lnTo>
                    <a:pt x="10385" y="5183"/>
                  </a:lnTo>
                  <a:lnTo>
                    <a:pt x="10568" y="5021"/>
                  </a:lnTo>
                  <a:lnTo>
                    <a:pt x="10771" y="4838"/>
                  </a:lnTo>
                  <a:lnTo>
                    <a:pt x="10954" y="4655"/>
                  </a:lnTo>
                  <a:lnTo>
                    <a:pt x="11137" y="4431"/>
                  </a:lnTo>
                  <a:lnTo>
                    <a:pt x="11300" y="4187"/>
                  </a:lnTo>
                  <a:lnTo>
                    <a:pt x="11462" y="3923"/>
                  </a:lnTo>
                  <a:lnTo>
                    <a:pt x="11625" y="3639"/>
                  </a:lnTo>
                  <a:lnTo>
                    <a:pt x="11747" y="3354"/>
                  </a:lnTo>
                  <a:lnTo>
                    <a:pt x="11970" y="2805"/>
                  </a:lnTo>
                  <a:lnTo>
                    <a:pt x="12153" y="2297"/>
                  </a:lnTo>
                  <a:lnTo>
                    <a:pt x="12275" y="1830"/>
                  </a:lnTo>
                  <a:lnTo>
                    <a:pt x="12377" y="1423"/>
                  </a:lnTo>
                  <a:lnTo>
                    <a:pt x="12417" y="1098"/>
                  </a:lnTo>
                  <a:lnTo>
                    <a:pt x="12458" y="834"/>
                  </a:lnTo>
                  <a:lnTo>
                    <a:pt x="11930" y="590"/>
                  </a:lnTo>
                  <a:lnTo>
                    <a:pt x="11930" y="692"/>
                  </a:lnTo>
                  <a:lnTo>
                    <a:pt x="11909" y="1017"/>
                  </a:lnTo>
                  <a:lnTo>
                    <a:pt x="11869" y="1261"/>
                  </a:lnTo>
                  <a:lnTo>
                    <a:pt x="11808" y="1505"/>
                  </a:lnTo>
                  <a:lnTo>
                    <a:pt x="11726" y="1810"/>
                  </a:lnTo>
                  <a:lnTo>
                    <a:pt x="11625" y="2135"/>
                  </a:lnTo>
                  <a:lnTo>
                    <a:pt x="11483" y="2460"/>
                  </a:lnTo>
                  <a:lnTo>
                    <a:pt x="11300" y="2805"/>
                  </a:lnTo>
                  <a:lnTo>
                    <a:pt x="11076" y="3171"/>
                  </a:lnTo>
                  <a:lnTo>
                    <a:pt x="10812" y="3537"/>
                  </a:lnTo>
                  <a:lnTo>
                    <a:pt x="10487" y="3903"/>
                  </a:lnTo>
                  <a:lnTo>
                    <a:pt x="10121" y="4248"/>
                  </a:lnTo>
                  <a:lnTo>
                    <a:pt x="9918" y="4431"/>
                  </a:lnTo>
                  <a:lnTo>
                    <a:pt x="9694" y="4594"/>
                  </a:lnTo>
                  <a:lnTo>
                    <a:pt x="9450" y="4756"/>
                  </a:lnTo>
                  <a:lnTo>
                    <a:pt x="9206" y="4919"/>
                  </a:lnTo>
                  <a:lnTo>
                    <a:pt x="10324" y="489"/>
                  </a:lnTo>
                  <a:lnTo>
                    <a:pt x="9979" y="407"/>
                  </a:lnTo>
                  <a:lnTo>
                    <a:pt x="9267" y="2704"/>
                  </a:lnTo>
                  <a:lnTo>
                    <a:pt x="9145" y="2623"/>
                  </a:lnTo>
                  <a:lnTo>
                    <a:pt x="9044" y="2521"/>
                  </a:lnTo>
                  <a:lnTo>
                    <a:pt x="8922" y="2379"/>
                  </a:lnTo>
                  <a:lnTo>
                    <a:pt x="8800" y="2196"/>
                  </a:lnTo>
                  <a:lnTo>
                    <a:pt x="8678" y="1972"/>
                  </a:lnTo>
                  <a:lnTo>
                    <a:pt x="8576" y="1688"/>
                  </a:lnTo>
                  <a:lnTo>
                    <a:pt x="8536" y="1525"/>
                  </a:lnTo>
                  <a:lnTo>
                    <a:pt x="8495" y="1342"/>
                  </a:lnTo>
                  <a:lnTo>
                    <a:pt x="8475" y="1159"/>
                  </a:lnTo>
                  <a:lnTo>
                    <a:pt x="8475" y="956"/>
                  </a:lnTo>
                  <a:lnTo>
                    <a:pt x="8475" y="712"/>
                  </a:lnTo>
                  <a:lnTo>
                    <a:pt x="8515" y="489"/>
                  </a:lnTo>
                  <a:lnTo>
                    <a:pt x="8170" y="367"/>
                  </a:lnTo>
                  <a:lnTo>
                    <a:pt x="8150" y="428"/>
                  </a:lnTo>
                  <a:lnTo>
                    <a:pt x="8109" y="651"/>
                  </a:lnTo>
                  <a:lnTo>
                    <a:pt x="8089" y="976"/>
                  </a:lnTo>
                  <a:lnTo>
                    <a:pt x="8068" y="1180"/>
                  </a:lnTo>
                  <a:lnTo>
                    <a:pt x="8068" y="1383"/>
                  </a:lnTo>
                  <a:lnTo>
                    <a:pt x="8089" y="1606"/>
                  </a:lnTo>
                  <a:lnTo>
                    <a:pt x="8129" y="1850"/>
                  </a:lnTo>
                  <a:lnTo>
                    <a:pt x="8190" y="2094"/>
                  </a:lnTo>
                  <a:lnTo>
                    <a:pt x="8271" y="2338"/>
                  </a:lnTo>
                  <a:lnTo>
                    <a:pt x="8393" y="2582"/>
                  </a:lnTo>
                  <a:lnTo>
                    <a:pt x="8536" y="2805"/>
                  </a:lnTo>
                  <a:lnTo>
                    <a:pt x="8698" y="3029"/>
                  </a:lnTo>
                  <a:lnTo>
                    <a:pt x="8922" y="3253"/>
                  </a:lnTo>
                  <a:lnTo>
                    <a:pt x="9023" y="3334"/>
                  </a:lnTo>
                  <a:lnTo>
                    <a:pt x="7133" y="8069"/>
                  </a:lnTo>
                  <a:lnTo>
                    <a:pt x="7011" y="8049"/>
                  </a:lnTo>
                  <a:lnTo>
                    <a:pt x="6890" y="8008"/>
                  </a:lnTo>
                  <a:lnTo>
                    <a:pt x="6707" y="7927"/>
                  </a:lnTo>
                  <a:lnTo>
                    <a:pt x="6483" y="7805"/>
                  </a:lnTo>
                  <a:lnTo>
                    <a:pt x="6219" y="7642"/>
                  </a:lnTo>
                  <a:lnTo>
                    <a:pt x="5914" y="7378"/>
                  </a:lnTo>
                  <a:lnTo>
                    <a:pt x="5589" y="7073"/>
                  </a:lnTo>
                  <a:lnTo>
                    <a:pt x="5243" y="6667"/>
                  </a:lnTo>
                  <a:lnTo>
                    <a:pt x="4878" y="6159"/>
                  </a:lnTo>
                  <a:lnTo>
                    <a:pt x="4695" y="5854"/>
                  </a:lnTo>
                  <a:lnTo>
                    <a:pt x="4512" y="5529"/>
                  </a:lnTo>
                  <a:lnTo>
                    <a:pt x="4309" y="5183"/>
                  </a:lnTo>
                  <a:lnTo>
                    <a:pt x="4126" y="4797"/>
                  </a:lnTo>
                  <a:lnTo>
                    <a:pt x="3922" y="4391"/>
                  </a:lnTo>
                  <a:lnTo>
                    <a:pt x="3719" y="3944"/>
                  </a:lnTo>
                  <a:lnTo>
                    <a:pt x="3536" y="3456"/>
                  </a:lnTo>
                  <a:lnTo>
                    <a:pt x="3333" y="2927"/>
                  </a:lnTo>
                  <a:lnTo>
                    <a:pt x="3150" y="2379"/>
                  </a:lnTo>
                  <a:lnTo>
                    <a:pt x="2947" y="1789"/>
                  </a:lnTo>
                  <a:lnTo>
                    <a:pt x="2764" y="1139"/>
                  </a:lnTo>
                  <a:lnTo>
                    <a:pt x="2581" y="468"/>
                  </a:lnTo>
                  <a:lnTo>
                    <a:pt x="1971" y="468"/>
                  </a:lnTo>
                  <a:lnTo>
                    <a:pt x="2601" y="2785"/>
                  </a:lnTo>
                  <a:lnTo>
                    <a:pt x="2520" y="2765"/>
                  </a:lnTo>
                  <a:lnTo>
                    <a:pt x="2337" y="2724"/>
                  </a:lnTo>
                  <a:lnTo>
                    <a:pt x="2195" y="2663"/>
                  </a:lnTo>
                  <a:lnTo>
                    <a:pt x="2053" y="2602"/>
                  </a:lnTo>
                  <a:lnTo>
                    <a:pt x="1890" y="2501"/>
                  </a:lnTo>
                  <a:lnTo>
                    <a:pt x="1707" y="2379"/>
                  </a:lnTo>
                  <a:lnTo>
                    <a:pt x="1524" y="2236"/>
                  </a:lnTo>
                  <a:lnTo>
                    <a:pt x="1341" y="2033"/>
                  </a:lnTo>
                  <a:lnTo>
                    <a:pt x="1158" y="1810"/>
                  </a:lnTo>
                  <a:lnTo>
                    <a:pt x="976" y="1545"/>
                  </a:lnTo>
                  <a:lnTo>
                    <a:pt x="813" y="1241"/>
                  </a:lnTo>
                  <a:lnTo>
                    <a:pt x="650" y="875"/>
                  </a:lnTo>
                  <a:lnTo>
                    <a:pt x="508" y="468"/>
                  </a:lnTo>
                  <a:lnTo>
                    <a:pt x="386"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0"/>
            <p:cNvSpPr/>
            <p:nvPr/>
          </p:nvSpPr>
          <p:spPr>
            <a:xfrm>
              <a:off x="5010575" y="3230150"/>
              <a:ext cx="311450" cy="483225"/>
            </a:xfrm>
            <a:custGeom>
              <a:rect b="b" l="l" r="r" t="t"/>
              <a:pathLst>
                <a:path extrusionOk="0" fill="none" h="19329" w="12458">
                  <a:moveTo>
                    <a:pt x="9247" y="5834"/>
                  </a:moveTo>
                  <a:lnTo>
                    <a:pt x="7926" y="9614"/>
                  </a:lnTo>
                  <a:lnTo>
                    <a:pt x="11320" y="17966"/>
                  </a:lnTo>
                  <a:lnTo>
                    <a:pt x="10649" y="19328"/>
                  </a:lnTo>
                  <a:lnTo>
                    <a:pt x="8109" y="18922"/>
                  </a:lnTo>
                  <a:lnTo>
                    <a:pt x="7662" y="18840"/>
                  </a:lnTo>
                  <a:lnTo>
                    <a:pt x="5955" y="10101"/>
                  </a:lnTo>
                  <a:lnTo>
                    <a:pt x="5955" y="10101"/>
                  </a:lnTo>
                  <a:lnTo>
                    <a:pt x="5711" y="9756"/>
                  </a:lnTo>
                  <a:lnTo>
                    <a:pt x="5467" y="9349"/>
                  </a:lnTo>
                  <a:lnTo>
                    <a:pt x="5203" y="8882"/>
                  </a:lnTo>
                  <a:lnTo>
                    <a:pt x="4939" y="8374"/>
                  </a:lnTo>
                  <a:lnTo>
                    <a:pt x="4390" y="7297"/>
                  </a:lnTo>
                  <a:lnTo>
                    <a:pt x="3902" y="6199"/>
                  </a:lnTo>
                  <a:lnTo>
                    <a:pt x="3455" y="5183"/>
                  </a:lnTo>
                  <a:lnTo>
                    <a:pt x="3109" y="4330"/>
                  </a:lnTo>
                  <a:lnTo>
                    <a:pt x="2784" y="3537"/>
                  </a:lnTo>
                  <a:lnTo>
                    <a:pt x="2784" y="3537"/>
                  </a:lnTo>
                  <a:lnTo>
                    <a:pt x="2520" y="3456"/>
                  </a:lnTo>
                  <a:lnTo>
                    <a:pt x="2276" y="3354"/>
                  </a:lnTo>
                  <a:lnTo>
                    <a:pt x="2032" y="3232"/>
                  </a:lnTo>
                  <a:lnTo>
                    <a:pt x="1809" y="3110"/>
                  </a:lnTo>
                  <a:lnTo>
                    <a:pt x="1606" y="2968"/>
                  </a:lnTo>
                  <a:lnTo>
                    <a:pt x="1423" y="2805"/>
                  </a:lnTo>
                  <a:lnTo>
                    <a:pt x="1240" y="2623"/>
                  </a:lnTo>
                  <a:lnTo>
                    <a:pt x="1077" y="2460"/>
                  </a:lnTo>
                  <a:lnTo>
                    <a:pt x="935" y="2277"/>
                  </a:lnTo>
                  <a:lnTo>
                    <a:pt x="793" y="2094"/>
                  </a:lnTo>
                  <a:lnTo>
                    <a:pt x="569" y="1708"/>
                  </a:lnTo>
                  <a:lnTo>
                    <a:pt x="386" y="1342"/>
                  </a:lnTo>
                  <a:lnTo>
                    <a:pt x="224" y="997"/>
                  </a:lnTo>
                  <a:lnTo>
                    <a:pt x="224" y="997"/>
                  </a:lnTo>
                  <a:lnTo>
                    <a:pt x="224" y="997"/>
                  </a:lnTo>
                  <a:lnTo>
                    <a:pt x="122" y="712"/>
                  </a:lnTo>
                  <a:lnTo>
                    <a:pt x="61" y="489"/>
                  </a:lnTo>
                  <a:lnTo>
                    <a:pt x="0" y="285"/>
                  </a:lnTo>
                  <a:lnTo>
                    <a:pt x="386" y="1"/>
                  </a:lnTo>
                  <a:lnTo>
                    <a:pt x="386" y="1"/>
                  </a:lnTo>
                  <a:lnTo>
                    <a:pt x="508" y="468"/>
                  </a:lnTo>
                  <a:lnTo>
                    <a:pt x="650" y="875"/>
                  </a:lnTo>
                  <a:lnTo>
                    <a:pt x="813" y="1241"/>
                  </a:lnTo>
                  <a:lnTo>
                    <a:pt x="976" y="1545"/>
                  </a:lnTo>
                  <a:lnTo>
                    <a:pt x="1158" y="1810"/>
                  </a:lnTo>
                  <a:lnTo>
                    <a:pt x="1341" y="2033"/>
                  </a:lnTo>
                  <a:lnTo>
                    <a:pt x="1524" y="2236"/>
                  </a:lnTo>
                  <a:lnTo>
                    <a:pt x="1707" y="2379"/>
                  </a:lnTo>
                  <a:lnTo>
                    <a:pt x="1890" y="2501"/>
                  </a:lnTo>
                  <a:lnTo>
                    <a:pt x="2053" y="2602"/>
                  </a:lnTo>
                  <a:lnTo>
                    <a:pt x="2195" y="2663"/>
                  </a:lnTo>
                  <a:lnTo>
                    <a:pt x="2337" y="2724"/>
                  </a:lnTo>
                  <a:lnTo>
                    <a:pt x="2520" y="2765"/>
                  </a:lnTo>
                  <a:lnTo>
                    <a:pt x="2601" y="2785"/>
                  </a:lnTo>
                  <a:lnTo>
                    <a:pt x="1971" y="468"/>
                  </a:lnTo>
                  <a:lnTo>
                    <a:pt x="2581" y="468"/>
                  </a:lnTo>
                  <a:lnTo>
                    <a:pt x="2581" y="468"/>
                  </a:lnTo>
                  <a:lnTo>
                    <a:pt x="2764" y="1139"/>
                  </a:lnTo>
                  <a:lnTo>
                    <a:pt x="2947" y="1789"/>
                  </a:lnTo>
                  <a:lnTo>
                    <a:pt x="3150" y="2379"/>
                  </a:lnTo>
                  <a:lnTo>
                    <a:pt x="3333" y="2927"/>
                  </a:lnTo>
                  <a:lnTo>
                    <a:pt x="3536" y="3456"/>
                  </a:lnTo>
                  <a:lnTo>
                    <a:pt x="3719" y="3944"/>
                  </a:lnTo>
                  <a:lnTo>
                    <a:pt x="3922" y="4391"/>
                  </a:lnTo>
                  <a:lnTo>
                    <a:pt x="4126" y="4797"/>
                  </a:lnTo>
                  <a:lnTo>
                    <a:pt x="4309" y="5183"/>
                  </a:lnTo>
                  <a:lnTo>
                    <a:pt x="4512" y="5529"/>
                  </a:lnTo>
                  <a:lnTo>
                    <a:pt x="4695" y="5854"/>
                  </a:lnTo>
                  <a:lnTo>
                    <a:pt x="4878" y="6159"/>
                  </a:lnTo>
                  <a:lnTo>
                    <a:pt x="5243" y="6667"/>
                  </a:lnTo>
                  <a:lnTo>
                    <a:pt x="5589" y="7073"/>
                  </a:lnTo>
                  <a:lnTo>
                    <a:pt x="5914" y="7378"/>
                  </a:lnTo>
                  <a:lnTo>
                    <a:pt x="6219" y="7642"/>
                  </a:lnTo>
                  <a:lnTo>
                    <a:pt x="6483" y="7805"/>
                  </a:lnTo>
                  <a:lnTo>
                    <a:pt x="6707" y="7927"/>
                  </a:lnTo>
                  <a:lnTo>
                    <a:pt x="6890" y="8008"/>
                  </a:lnTo>
                  <a:lnTo>
                    <a:pt x="7011" y="8049"/>
                  </a:lnTo>
                  <a:lnTo>
                    <a:pt x="7133" y="8069"/>
                  </a:lnTo>
                  <a:lnTo>
                    <a:pt x="9023" y="3334"/>
                  </a:lnTo>
                  <a:lnTo>
                    <a:pt x="9023" y="3334"/>
                  </a:lnTo>
                  <a:lnTo>
                    <a:pt x="8922" y="3253"/>
                  </a:lnTo>
                  <a:lnTo>
                    <a:pt x="8922" y="3253"/>
                  </a:lnTo>
                  <a:lnTo>
                    <a:pt x="8698" y="3029"/>
                  </a:lnTo>
                  <a:lnTo>
                    <a:pt x="8536" y="2805"/>
                  </a:lnTo>
                  <a:lnTo>
                    <a:pt x="8393" y="2582"/>
                  </a:lnTo>
                  <a:lnTo>
                    <a:pt x="8271" y="2338"/>
                  </a:lnTo>
                  <a:lnTo>
                    <a:pt x="8190" y="2094"/>
                  </a:lnTo>
                  <a:lnTo>
                    <a:pt x="8129" y="1850"/>
                  </a:lnTo>
                  <a:lnTo>
                    <a:pt x="8089" y="1606"/>
                  </a:lnTo>
                  <a:lnTo>
                    <a:pt x="8068" y="1383"/>
                  </a:lnTo>
                  <a:lnTo>
                    <a:pt x="8068" y="1180"/>
                  </a:lnTo>
                  <a:lnTo>
                    <a:pt x="8089" y="976"/>
                  </a:lnTo>
                  <a:lnTo>
                    <a:pt x="8109" y="651"/>
                  </a:lnTo>
                  <a:lnTo>
                    <a:pt x="8150" y="428"/>
                  </a:lnTo>
                  <a:lnTo>
                    <a:pt x="8170" y="367"/>
                  </a:lnTo>
                  <a:lnTo>
                    <a:pt x="8515" y="489"/>
                  </a:lnTo>
                  <a:lnTo>
                    <a:pt x="8515" y="489"/>
                  </a:lnTo>
                  <a:lnTo>
                    <a:pt x="8475" y="712"/>
                  </a:lnTo>
                  <a:lnTo>
                    <a:pt x="8475" y="956"/>
                  </a:lnTo>
                  <a:lnTo>
                    <a:pt x="8475" y="1159"/>
                  </a:lnTo>
                  <a:lnTo>
                    <a:pt x="8495" y="1342"/>
                  </a:lnTo>
                  <a:lnTo>
                    <a:pt x="8536" y="1525"/>
                  </a:lnTo>
                  <a:lnTo>
                    <a:pt x="8576" y="1688"/>
                  </a:lnTo>
                  <a:lnTo>
                    <a:pt x="8678" y="1972"/>
                  </a:lnTo>
                  <a:lnTo>
                    <a:pt x="8800" y="2196"/>
                  </a:lnTo>
                  <a:lnTo>
                    <a:pt x="8922" y="2379"/>
                  </a:lnTo>
                  <a:lnTo>
                    <a:pt x="9044" y="2521"/>
                  </a:lnTo>
                  <a:lnTo>
                    <a:pt x="9145" y="2623"/>
                  </a:lnTo>
                  <a:lnTo>
                    <a:pt x="9145" y="2623"/>
                  </a:lnTo>
                  <a:lnTo>
                    <a:pt x="9267" y="2704"/>
                  </a:lnTo>
                  <a:lnTo>
                    <a:pt x="9979" y="407"/>
                  </a:lnTo>
                  <a:lnTo>
                    <a:pt x="10324" y="489"/>
                  </a:lnTo>
                  <a:lnTo>
                    <a:pt x="9206" y="4919"/>
                  </a:lnTo>
                  <a:lnTo>
                    <a:pt x="9206" y="4919"/>
                  </a:lnTo>
                  <a:lnTo>
                    <a:pt x="9450" y="4756"/>
                  </a:lnTo>
                  <a:lnTo>
                    <a:pt x="9694" y="4594"/>
                  </a:lnTo>
                  <a:lnTo>
                    <a:pt x="9918" y="4431"/>
                  </a:lnTo>
                  <a:lnTo>
                    <a:pt x="10121" y="4248"/>
                  </a:lnTo>
                  <a:lnTo>
                    <a:pt x="10487" y="3903"/>
                  </a:lnTo>
                  <a:lnTo>
                    <a:pt x="10812" y="3537"/>
                  </a:lnTo>
                  <a:lnTo>
                    <a:pt x="11076" y="3171"/>
                  </a:lnTo>
                  <a:lnTo>
                    <a:pt x="11300" y="2805"/>
                  </a:lnTo>
                  <a:lnTo>
                    <a:pt x="11483" y="2460"/>
                  </a:lnTo>
                  <a:lnTo>
                    <a:pt x="11625" y="2135"/>
                  </a:lnTo>
                  <a:lnTo>
                    <a:pt x="11726" y="1810"/>
                  </a:lnTo>
                  <a:lnTo>
                    <a:pt x="11808" y="1505"/>
                  </a:lnTo>
                  <a:lnTo>
                    <a:pt x="11869" y="1261"/>
                  </a:lnTo>
                  <a:lnTo>
                    <a:pt x="11909" y="1017"/>
                  </a:lnTo>
                  <a:lnTo>
                    <a:pt x="11930" y="692"/>
                  </a:lnTo>
                  <a:lnTo>
                    <a:pt x="11930" y="590"/>
                  </a:lnTo>
                  <a:lnTo>
                    <a:pt x="12458" y="834"/>
                  </a:lnTo>
                  <a:lnTo>
                    <a:pt x="12458" y="834"/>
                  </a:lnTo>
                  <a:lnTo>
                    <a:pt x="12417" y="1098"/>
                  </a:lnTo>
                  <a:lnTo>
                    <a:pt x="12377" y="1423"/>
                  </a:lnTo>
                  <a:lnTo>
                    <a:pt x="12275" y="1830"/>
                  </a:lnTo>
                  <a:lnTo>
                    <a:pt x="12153" y="2297"/>
                  </a:lnTo>
                  <a:lnTo>
                    <a:pt x="11970" y="2805"/>
                  </a:lnTo>
                  <a:lnTo>
                    <a:pt x="11747" y="3354"/>
                  </a:lnTo>
                  <a:lnTo>
                    <a:pt x="11625" y="3639"/>
                  </a:lnTo>
                  <a:lnTo>
                    <a:pt x="11462" y="3923"/>
                  </a:lnTo>
                  <a:lnTo>
                    <a:pt x="11462" y="3923"/>
                  </a:lnTo>
                  <a:lnTo>
                    <a:pt x="11300" y="4187"/>
                  </a:lnTo>
                  <a:lnTo>
                    <a:pt x="11137" y="4431"/>
                  </a:lnTo>
                  <a:lnTo>
                    <a:pt x="10954" y="4655"/>
                  </a:lnTo>
                  <a:lnTo>
                    <a:pt x="10771" y="4838"/>
                  </a:lnTo>
                  <a:lnTo>
                    <a:pt x="10568" y="5021"/>
                  </a:lnTo>
                  <a:lnTo>
                    <a:pt x="10385" y="5183"/>
                  </a:lnTo>
                  <a:lnTo>
                    <a:pt x="10040" y="5427"/>
                  </a:lnTo>
                  <a:lnTo>
                    <a:pt x="9735" y="5610"/>
                  </a:lnTo>
                  <a:lnTo>
                    <a:pt x="9491" y="5732"/>
                  </a:lnTo>
                  <a:lnTo>
                    <a:pt x="9247" y="58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30"/>
            <p:cNvSpPr/>
            <p:nvPr/>
          </p:nvSpPr>
          <p:spPr>
            <a:xfrm>
              <a:off x="5016150" y="3255050"/>
              <a:ext cx="208850" cy="448150"/>
            </a:xfrm>
            <a:custGeom>
              <a:rect b="b" l="l" r="r" t="t"/>
              <a:pathLst>
                <a:path extrusionOk="0" h="17926" w="8354">
                  <a:moveTo>
                    <a:pt x="1" y="1"/>
                  </a:moveTo>
                  <a:lnTo>
                    <a:pt x="163" y="346"/>
                  </a:lnTo>
                  <a:lnTo>
                    <a:pt x="346" y="712"/>
                  </a:lnTo>
                  <a:lnTo>
                    <a:pt x="570" y="1098"/>
                  </a:lnTo>
                  <a:lnTo>
                    <a:pt x="712" y="1281"/>
                  </a:lnTo>
                  <a:lnTo>
                    <a:pt x="854" y="1464"/>
                  </a:lnTo>
                  <a:lnTo>
                    <a:pt x="1017" y="1627"/>
                  </a:lnTo>
                  <a:lnTo>
                    <a:pt x="1200" y="1809"/>
                  </a:lnTo>
                  <a:lnTo>
                    <a:pt x="1383" y="1972"/>
                  </a:lnTo>
                  <a:lnTo>
                    <a:pt x="1586" y="2114"/>
                  </a:lnTo>
                  <a:lnTo>
                    <a:pt x="1809" y="2236"/>
                  </a:lnTo>
                  <a:lnTo>
                    <a:pt x="2053" y="2358"/>
                  </a:lnTo>
                  <a:lnTo>
                    <a:pt x="2297" y="2460"/>
                  </a:lnTo>
                  <a:lnTo>
                    <a:pt x="2561" y="2541"/>
                  </a:lnTo>
                  <a:lnTo>
                    <a:pt x="2886" y="3334"/>
                  </a:lnTo>
                  <a:lnTo>
                    <a:pt x="3232" y="4187"/>
                  </a:lnTo>
                  <a:lnTo>
                    <a:pt x="3679" y="5203"/>
                  </a:lnTo>
                  <a:lnTo>
                    <a:pt x="4167" y="6301"/>
                  </a:lnTo>
                  <a:lnTo>
                    <a:pt x="4716" y="7378"/>
                  </a:lnTo>
                  <a:lnTo>
                    <a:pt x="4980" y="7886"/>
                  </a:lnTo>
                  <a:lnTo>
                    <a:pt x="5244" y="8353"/>
                  </a:lnTo>
                  <a:lnTo>
                    <a:pt x="5488" y="8760"/>
                  </a:lnTo>
                  <a:lnTo>
                    <a:pt x="5732" y="9105"/>
                  </a:lnTo>
                  <a:lnTo>
                    <a:pt x="7439" y="17844"/>
                  </a:lnTo>
                  <a:lnTo>
                    <a:pt x="7886" y="17926"/>
                  </a:lnTo>
                  <a:lnTo>
                    <a:pt x="8353" y="17275"/>
                  </a:lnTo>
                  <a:lnTo>
                    <a:pt x="6321" y="9024"/>
                  </a:lnTo>
                  <a:lnTo>
                    <a:pt x="6138" y="8882"/>
                  </a:lnTo>
                  <a:lnTo>
                    <a:pt x="5976" y="8719"/>
                  </a:lnTo>
                  <a:lnTo>
                    <a:pt x="5793" y="8536"/>
                  </a:lnTo>
                  <a:lnTo>
                    <a:pt x="5610" y="8353"/>
                  </a:lnTo>
                  <a:lnTo>
                    <a:pt x="5285" y="7906"/>
                  </a:lnTo>
                  <a:lnTo>
                    <a:pt x="4959" y="7398"/>
                  </a:lnTo>
                  <a:lnTo>
                    <a:pt x="4634" y="6850"/>
                  </a:lnTo>
                  <a:lnTo>
                    <a:pt x="4350" y="6301"/>
                  </a:lnTo>
                  <a:lnTo>
                    <a:pt x="4086" y="5711"/>
                  </a:lnTo>
                  <a:lnTo>
                    <a:pt x="3821" y="5142"/>
                  </a:lnTo>
                  <a:lnTo>
                    <a:pt x="3598" y="4573"/>
                  </a:lnTo>
                  <a:lnTo>
                    <a:pt x="3395" y="4045"/>
                  </a:lnTo>
                  <a:lnTo>
                    <a:pt x="3069" y="3130"/>
                  </a:lnTo>
                  <a:lnTo>
                    <a:pt x="2866" y="2500"/>
                  </a:lnTo>
                  <a:lnTo>
                    <a:pt x="2785" y="2257"/>
                  </a:lnTo>
                  <a:lnTo>
                    <a:pt x="2480" y="2216"/>
                  </a:lnTo>
                  <a:lnTo>
                    <a:pt x="2195" y="2135"/>
                  </a:lnTo>
                  <a:lnTo>
                    <a:pt x="1931" y="2013"/>
                  </a:lnTo>
                  <a:lnTo>
                    <a:pt x="1667" y="1870"/>
                  </a:lnTo>
                  <a:lnTo>
                    <a:pt x="1423" y="1708"/>
                  </a:lnTo>
                  <a:lnTo>
                    <a:pt x="1200" y="1525"/>
                  </a:lnTo>
                  <a:lnTo>
                    <a:pt x="996" y="1342"/>
                  </a:lnTo>
                  <a:lnTo>
                    <a:pt x="814" y="1139"/>
                  </a:lnTo>
                  <a:lnTo>
                    <a:pt x="631" y="936"/>
                  </a:lnTo>
                  <a:lnTo>
                    <a:pt x="488" y="753"/>
                  </a:lnTo>
                  <a:lnTo>
                    <a:pt x="244" y="407"/>
                  </a:lnTo>
                  <a:lnTo>
                    <a:pt x="82" y="143"/>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30"/>
            <p:cNvSpPr/>
            <p:nvPr/>
          </p:nvSpPr>
          <p:spPr>
            <a:xfrm>
              <a:off x="5188900" y="3240325"/>
              <a:ext cx="71150" cy="194625"/>
            </a:xfrm>
            <a:custGeom>
              <a:rect b="b" l="l" r="r" t="t"/>
              <a:pathLst>
                <a:path extrusionOk="0" h="7785" w="2846">
                  <a:moveTo>
                    <a:pt x="2846" y="0"/>
                  </a:moveTo>
                  <a:lnTo>
                    <a:pt x="0" y="7662"/>
                  </a:lnTo>
                  <a:lnTo>
                    <a:pt x="508" y="7784"/>
                  </a:lnTo>
                  <a:lnTo>
                    <a:pt x="28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30"/>
            <p:cNvSpPr/>
            <p:nvPr/>
          </p:nvSpPr>
          <p:spPr>
            <a:xfrm>
              <a:off x="5096925" y="2661125"/>
              <a:ext cx="500500" cy="640700"/>
            </a:xfrm>
            <a:custGeom>
              <a:rect b="b" l="l" r="r" t="t"/>
              <a:pathLst>
                <a:path extrusionOk="0" h="25628" w="20020">
                  <a:moveTo>
                    <a:pt x="733" y="0"/>
                  </a:moveTo>
                  <a:lnTo>
                    <a:pt x="550" y="21"/>
                  </a:lnTo>
                  <a:lnTo>
                    <a:pt x="387" y="61"/>
                  </a:lnTo>
                  <a:lnTo>
                    <a:pt x="245" y="142"/>
                  </a:lnTo>
                  <a:lnTo>
                    <a:pt x="123" y="224"/>
                  </a:lnTo>
                  <a:lnTo>
                    <a:pt x="21" y="366"/>
                  </a:lnTo>
                  <a:lnTo>
                    <a:pt x="1" y="447"/>
                  </a:lnTo>
                  <a:lnTo>
                    <a:pt x="1" y="549"/>
                  </a:lnTo>
                  <a:lnTo>
                    <a:pt x="42" y="651"/>
                  </a:lnTo>
                  <a:lnTo>
                    <a:pt x="103" y="772"/>
                  </a:lnTo>
                  <a:lnTo>
                    <a:pt x="184" y="915"/>
                  </a:lnTo>
                  <a:lnTo>
                    <a:pt x="285" y="1057"/>
                  </a:lnTo>
                  <a:lnTo>
                    <a:pt x="570" y="1362"/>
                  </a:lnTo>
                  <a:lnTo>
                    <a:pt x="936" y="1707"/>
                  </a:lnTo>
                  <a:lnTo>
                    <a:pt x="1342" y="2073"/>
                  </a:lnTo>
                  <a:lnTo>
                    <a:pt x="1789" y="2419"/>
                  </a:lnTo>
                  <a:lnTo>
                    <a:pt x="2257" y="2784"/>
                  </a:lnTo>
                  <a:lnTo>
                    <a:pt x="3192" y="3475"/>
                  </a:lnTo>
                  <a:lnTo>
                    <a:pt x="4005" y="4065"/>
                  </a:lnTo>
                  <a:lnTo>
                    <a:pt x="4838" y="4613"/>
                  </a:lnTo>
                  <a:lnTo>
                    <a:pt x="6464" y="8312"/>
                  </a:lnTo>
                  <a:lnTo>
                    <a:pt x="9390" y="18921"/>
                  </a:lnTo>
                  <a:lnTo>
                    <a:pt x="11321" y="25546"/>
                  </a:lnTo>
                  <a:lnTo>
                    <a:pt x="11544" y="25587"/>
                  </a:lnTo>
                  <a:lnTo>
                    <a:pt x="11748" y="25607"/>
                  </a:lnTo>
                  <a:lnTo>
                    <a:pt x="11951" y="25627"/>
                  </a:lnTo>
                  <a:lnTo>
                    <a:pt x="12134" y="25627"/>
                  </a:lnTo>
                  <a:lnTo>
                    <a:pt x="12317" y="25607"/>
                  </a:lnTo>
                  <a:lnTo>
                    <a:pt x="12500" y="25587"/>
                  </a:lnTo>
                  <a:lnTo>
                    <a:pt x="12845" y="25505"/>
                  </a:lnTo>
                  <a:lnTo>
                    <a:pt x="13150" y="25404"/>
                  </a:lnTo>
                  <a:lnTo>
                    <a:pt x="13434" y="25262"/>
                  </a:lnTo>
                  <a:lnTo>
                    <a:pt x="13678" y="25099"/>
                  </a:lnTo>
                  <a:lnTo>
                    <a:pt x="13922" y="24916"/>
                  </a:lnTo>
                  <a:lnTo>
                    <a:pt x="14105" y="24733"/>
                  </a:lnTo>
                  <a:lnTo>
                    <a:pt x="14288" y="24571"/>
                  </a:lnTo>
                  <a:lnTo>
                    <a:pt x="14430" y="24388"/>
                  </a:lnTo>
                  <a:lnTo>
                    <a:pt x="14532" y="24225"/>
                  </a:lnTo>
                  <a:lnTo>
                    <a:pt x="14694" y="24002"/>
                  </a:lnTo>
                  <a:lnTo>
                    <a:pt x="14755" y="23900"/>
                  </a:lnTo>
                  <a:lnTo>
                    <a:pt x="15020" y="23859"/>
                  </a:lnTo>
                  <a:lnTo>
                    <a:pt x="15324" y="23819"/>
                  </a:lnTo>
                  <a:lnTo>
                    <a:pt x="15670" y="23737"/>
                  </a:lnTo>
                  <a:lnTo>
                    <a:pt x="16076" y="23615"/>
                  </a:lnTo>
                  <a:lnTo>
                    <a:pt x="16483" y="23473"/>
                  </a:lnTo>
                  <a:lnTo>
                    <a:pt x="16686" y="23392"/>
                  </a:lnTo>
                  <a:lnTo>
                    <a:pt x="16889" y="23290"/>
                  </a:lnTo>
                  <a:lnTo>
                    <a:pt x="17052" y="23189"/>
                  </a:lnTo>
                  <a:lnTo>
                    <a:pt x="17214" y="23067"/>
                  </a:lnTo>
                  <a:lnTo>
                    <a:pt x="17357" y="22924"/>
                  </a:lnTo>
                  <a:lnTo>
                    <a:pt x="17458" y="22782"/>
                  </a:lnTo>
                  <a:lnTo>
                    <a:pt x="17540" y="22640"/>
                  </a:lnTo>
                  <a:lnTo>
                    <a:pt x="17580" y="22498"/>
                  </a:lnTo>
                  <a:lnTo>
                    <a:pt x="17601" y="22335"/>
                  </a:lnTo>
                  <a:lnTo>
                    <a:pt x="17601" y="22193"/>
                  </a:lnTo>
                  <a:lnTo>
                    <a:pt x="17601" y="22051"/>
                  </a:lnTo>
                  <a:lnTo>
                    <a:pt x="17580" y="21908"/>
                  </a:lnTo>
                  <a:lnTo>
                    <a:pt x="17499" y="21644"/>
                  </a:lnTo>
                  <a:lnTo>
                    <a:pt x="17418" y="21441"/>
                  </a:lnTo>
                  <a:lnTo>
                    <a:pt x="17316" y="21258"/>
                  </a:lnTo>
                  <a:lnTo>
                    <a:pt x="17377" y="21258"/>
                  </a:lnTo>
                  <a:lnTo>
                    <a:pt x="17540" y="21238"/>
                  </a:lnTo>
                  <a:lnTo>
                    <a:pt x="17804" y="21217"/>
                  </a:lnTo>
                  <a:lnTo>
                    <a:pt x="18129" y="21116"/>
                  </a:lnTo>
                  <a:lnTo>
                    <a:pt x="18292" y="21055"/>
                  </a:lnTo>
                  <a:lnTo>
                    <a:pt x="18474" y="20973"/>
                  </a:lnTo>
                  <a:lnTo>
                    <a:pt x="18678" y="20872"/>
                  </a:lnTo>
                  <a:lnTo>
                    <a:pt x="18861" y="20730"/>
                  </a:lnTo>
                  <a:lnTo>
                    <a:pt x="19044" y="20567"/>
                  </a:lnTo>
                  <a:lnTo>
                    <a:pt x="19247" y="20384"/>
                  </a:lnTo>
                  <a:lnTo>
                    <a:pt x="19409" y="20161"/>
                  </a:lnTo>
                  <a:lnTo>
                    <a:pt x="19592" y="19896"/>
                  </a:lnTo>
                  <a:lnTo>
                    <a:pt x="19735" y="19632"/>
                  </a:lnTo>
                  <a:lnTo>
                    <a:pt x="19816" y="19388"/>
                  </a:lnTo>
                  <a:lnTo>
                    <a:pt x="19877" y="19165"/>
                  </a:lnTo>
                  <a:lnTo>
                    <a:pt x="19897" y="18961"/>
                  </a:lnTo>
                  <a:lnTo>
                    <a:pt x="19877" y="18758"/>
                  </a:lnTo>
                  <a:lnTo>
                    <a:pt x="19836" y="18596"/>
                  </a:lnTo>
                  <a:lnTo>
                    <a:pt x="19795" y="18433"/>
                  </a:lnTo>
                  <a:lnTo>
                    <a:pt x="19714" y="18291"/>
                  </a:lnTo>
                  <a:lnTo>
                    <a:pt x="19633" y="18169"/>
                  </a:lnTo>
                  <a:lnTo>
                    <a:pt x="19552" y="18067"/>
                  </a:lnTo>
                  <a:lnTo>
                    <a:pt x="19369" y="17905"/>
                  </a:lnTo>
                  <a:lnTo>
                    <a:pt x="19247" y="17823"/>
                  </a:lnTo>
                  <a:lnTo>
                    <a:pt x="19186" y="17783"/>
                  </a:lnTo>
                  <a:lnTo>
                    <a:pt x="19247" y="17681"/>
                  </a:lnTo>
                  <a:lnTo>
                    <a:pt x="19409" y="17417"/>
                  </a:lnTo>
                  <a:lnTo>
                    <a:pt x="19613" y="17010"/>
                  </a:lnTo>
                  <a:lnTo>
                    <a:pt x="19714" y="16787"/>
                  </a:lnTo>
                  <a:lnTo>
                    <a:pt x="19816" y="16523"/>
                  </a:lnTo>
                  <a:lnTo>
                    <a:pt x="19897" y="16259"/>
                  </a:lnTo>
                  <a:lnTo>
                    <a:pt x="19958" y="15974"/>
                  </a:lnTo>
                  <a:lnTo>
                    <a:pt x="19999" y="15669"/>
                  </a:lnTo>
                  <a:lnTo>
                    <a:pt x="20019" y="15385"/>
                  </a:lnTo>
                  <a:lnTo>
                    <a:pt x="19978" y="15100"/>
                  </a:lnTo>
                  <a:lnTo>
                    <a:pt x="19917" y="14836"/>
                  </a:lnTo>
                  <a:lnTo>
                    <a:pt x="19877" y="14694"/>
                  </a:lnTo>
                  <a:lnTo>
                    <a:pt x="19816" y="14572"/>
                  </a:lnTo>
                  <a:lnTo>
                    <a:pt x="19735" y="14450"/>
                  </a:lnTo>
                  <a:lnTo>
                    <a:pt x="19653" y="14328"/>
                  </a:lnTo>
                  <a:lnTo>
                    <a:pt x="19267" y="13921"/>
                  </a:lnTo>
                  <a:lnTo>
                    <a:pt x="18942" y="13617"/>
                  </a:lnTo>
                  <a:lnTo>
                    <a:pt x="18657" y="13413"/>
                  </a:lnTo>
                  <a:lnTo>
                    <a:pt x="18414" y="13271"/>
                  </a:lnTo>
                  <a:lnTo>
                    <a:pt x="18231" y="13190"/>
                  </a:lnTo>
                  <a:lnTo>
                    <a:pt x="18088" y="13149"/>
                  </a:lnTo>
                  <a:lnTo>
                    <a:pt x="17987" y="13129"/>
                  </a:lnTo>
                  <a:lnTo>
                    <a:pt x="18251" y="12966"/>
                  </a:lnTo>
                  <a:lnTo>
                    <a:pt x="18515" y="12763"/>
                  </a:lnTo>
                  <a:lnTo>
                    <a:pt x="18820" y="12499"/>
                  </a:lnTo>
                  <a:lnTo>
                    <a:pt x="18962" y="12357"/>
                  </a:lnTo>
                  <a:lnTo>
                    <a:pt x="19104" y="12194"/>
                  </a:lnTo>
                  <a:lnTo>
                    <a:pt x="19226" y="12011"/>
                  </a:lnTo>
                  <a:lnTo>
                    <a:pt x="19328" y="11828"/>
                  </a:lnTo>
                  <a:lnTo>
                    <a:pt x="19409" y="11625"/>
                  </a:lnTo>
                  <a:lnTo>
                    <a:pt x="19470" y="11422"/>
                  </a:lnTo>
                  <a:lnTo>
                    <a:pt x="19470" y="11218"/>
                  </a:lnTo>
                  <a:lnTo>
                    <a:pt x="19450" y="11015"/>
                  </a:lnTo>
                  <a:lnTo>
                    <a:pt x="19389" y="10792"/>
                  </a:lnTo>
                  <a:lnTo>
                    <a:pt x="19308" y="10629"/>
                  </a:lnTo>
                  <a:lnTo>
                    <a:pt x="19206" y="10467"/>
                  </a:lnTo>
                  <a:lnTo>
                    <a:pt x="19084" y="10324"/>
                  </a:lnTo>
                  <a:lnTo>
                    <a:pt x="18962" y="10223"/>
                  </a:lnTo>
                  <a:lnTo>
                    <a:pt x="18820" y="10121"/>
                  </a:lnTo>
                  <a:lnTo>
                    <a:pt x="18698" y="10040"/>
                  </a:lnTo>
                  <a:lnTo>
                    <a:pt x="18556" y="9979"/>
                  </a:lnTo>
                  <a:lnTo>
                    <a:pt x="18292" y="9897"/>
                  </a:lnTo>
                  <a:lnTo>
                    <a:pt x="18068" y="9836"/>
                  </a:lnTo>
                  <a:lnTo>
                    <a:pt x="17865" y="9816"/>
                  </a:lnTo>
                  <a:lnTo>
                    <a:pt x="17905" y="9755"/>
                  </a:lnTo>
                  <a:lnTo>
                    <a:pt x="18007" y="9552"/>
                  </a:lnTo>
                  <a:lnTo>
                    <a:pt x="18129" y="9247"/>
                  </a:lnTo>
                  <a:lnTo>
                    <a:pt x="18190" y="9064"/>
                  </a:lnTo>
                  <a:lnTo>
                    <a:pt x="18231" y="8861"/>
                  </a:lnTo>
                  <a:lnTo>
                    <a:pt x="18251" y="8637"/>
                  </a:lnTo>
                  <a:lnTo>
                    <a:pt x="18271" y="8394"/>
                  </a:lnTo>
                  <a:lnTo>
                    <a:pt x="18251" y="8150"/>
                  </a:lnTo>
                  <a:lnTo>
                    <a:pt x="18210" y="7906"/>
                  </a:lnTo>
                  <a:lnTo>
                    <a:pt x="18149" y="7642"/>
                  </a:lnTo>
                  <a:lnTo>
                    <a:pt x="18027" y="7377"/>
                  </a:lnTo>
                  <a:lnTo>
                    <a:pt x="17885" y="7093"/>
                  </a:lnTo>
                  <a:lnTo>
                    <a:pt x="17682" y="6829"/>
                  </a:lnTo>
                  <a:lnTo>
                    <a:pt x="17438" y="6585"/>
                  </a:lnTo>
                  <a:lnTo>
                    <a:pt x="17194" y="6382"/>
                  </a:lnTo>
                  <a:lnTo>
                    <a:pt x="16930" y="6199"/>
                  </a:lnTo>
                  <a:lnTo>
                    <a:pt x="16666" y="6056"/>
                  </a:lnTo>
                  <a:lnTo>
                    <a:pt x="16422" y="5934"/>
                  </a:lnTo>
                  <a:lnTo>
                    <a:pt x="16158" y="5833"/>
                  </a:lnTo>
                  <a:lnTo>
                    <a:pt x="15893" y="5752"/>
                  </a:lnTo>
                  <a:lnTo>
                    <a:pt x="15650" y="5711"/>
                  </a:lnTo>
                  <a:lnTo>
                    <a:pt x="15223" y="5630"/>
                  </a:lnTo>
                  <a:lnTo>
                    <a:pt x="14877" y="5609"/>
                  </a:lnTo>
                  <a:lnTo>
                    <a:pt x="14633" y="5630"/>
                  </a:lnTo>
                  <a:lnTo>
                    <a:pt x="14552" y="5630"/>
                  </a:lnTo>
                  <a:lnTo>
                    <a:pt x="14674" y="5447"/>
                  </a:lnTo>
                  <a:lnTo>
                    <a:pt x="14796" y="5244"/>
                  </a:lnTo>
                  <a:lnTo>
                    <a:pt x="14918" y="5000"/>
                  </a:lnTo>
                  <a:lnTo>
                    <a:pt x="14959" y="4878"/>
                  </a:lnTo>
                  <a:lnTo>
                    <a:pt x="14979" y="4735"/>
                  </a:lnTo>
                  <a:lnTo>
                    <a:pt x="14999" y="4593"/>
                  </a:lnTo>
                  <a:lnTo>
                    <a:pt x="14999" y="4451"/>
                  </a:lnTo>
                  <a:lnTo>
                    <a:pt x="14979" y="4288"/>
                  </a:lnTo>
                  <a:lnTo>
                    <a:pt x="14918" y="4146"/>
                  </a:lnTo>
                  <a:lnTo>
                    <a:pt x="14837" y="4004"/>
                  </a:lnTo>
                  <a:lnTo>
                    <a:pt x="14715" y="3882"/>
                  </a:lnTo>
                  <a:lnTo>
                    <a:pt x="14572" y="3760"/>
                  </a:lnTo>
                  <a:lnTo>
                    <a:pt x="14410" y="3658"/>
                  </a:lnTo>
                  <a:lnTo>
                    <a:pt x="14247" y="3577"/>
                  </a:lnTo>
                  <a:lnTo>
                    <a:pt x="14064" y="3516"/>
                  </a:lnTo>
                  <a:lnTo>
                    <a:pt x="13882" y="3455"/>
                  </a:lnTo>
                  <a:lnTo>
                    <a:pt x="13678" y="3414"/>
                  </a:lnTo>
                  <a:lnTo>
                    <a:pt x="13312" y="3353"/>
                  </a:lnTo>
                  <a:lnTo>
                    <a:pt x="12987" y="3333"/>
                  </a:lnTo>
                  <a:lnTo>
                    <a:pt x="12723" y="3333"/>
                  </a:lnTo>
                  <a:lnTo>
                    <a:pt x="12459" y="3353"/>
                  </a:lnTo>
                  <a:lnTo>
                    <a:pt x="12479" y="3313"/>
                  </a:lnTo>
                  <a:lnTo>
                    <a:pt x="12520" y="3191"/>
                  </a:lnTo>
                  <a:lnTo>
                    <a:pt x="12540" y="3028"/>
                  </a:lnTo>
                  <a:lnTo>
                    <a:pt x="12540" y="2927"/>
                  </a:lnTo>
                  <a:lnTo>
                    <a:pt x="12520" y="2825"/>
                  </a:lnTo>
                  <a:lnTo>
                    <a:pt x="12500" y="2723"/>
                  </a:lnTo>
                  <a:lnTo>
                    <a:pt x="12439" y="2602"/>
                  </a:lnTo>
                  <a:lnTo>
                    <a:pt x="12378" y="2500"/>
                  </a:lnTo>
                  <a:lnTo>
                    <a:pt x="12276" y="2398"/>
                  </a:lnTo>
                  <a:lnTo>
                    <a:pt x="12154" y="2297"/>
                  </a:lnTo>
                  <a:lnTo>
                    <a:pt x="11991" y="2195"/>
                  </a:lnTo>
                  <a:lnTo>
                    <a:pt x="11809" y="2114"/>
                  </a:lnTo>
                  <a:lnTo>
                    <a:pt x="11565" y="2053"/>
                  </a:lnTo>
                  <a:lnTo>
                    <a:pt x="11077" y="1951"/>
                  </a:lnTo>
                  <a:lnTo>
                    <a:pt x="10650" y="1890"/>
                  </a:lnTo>
                  <a:lnTo>
                    <a:pt x="10264" y="1850"/>
                  </a:lnTo>
                  <a:lnTo>
                    <a:pt x="9939" y="1829"/>
                  </a:lnTo>
                  <a:lnTo>
                    <a:pt x="9675" y="1850"/>
                  </a:lnTo>
                  <a:lnTo>
                    <a:pt x="9471" y="1870"/>
                  </a:lnTo>
                  <a:lnTo>
                    <a:pt x="9309" y="1890"/>
                  </a:lnTo>
                  <a:lnTo>
                    <a:pt x="9309" y="1829"/>
                  </a:lnTo>
                  <a:lnTo>
                    <a:pt x="9309" y="1667"/>
                  </a:lnTo>
                  <a:lnTo>
                    <a:pt x="9248" y="1443"/>
                  </a:lnTo>
                  <a:lnTo>
                    <a:pt x="9187" y="1321"/>
                  </a:lnTo>
                  <a:lnTo>
                    <a:pt x="9126" y="1199"/>
                  </a:lnTo>
                  <a:lnTo>
                    <a:pt x="9024" y="1077"/>
                  </a:lnTo>
                  <a:lnTo>
                    <a:pt x="8902" y="955"/>
                  </a:lnTo>
                  <a:lnTo>
                    <a:pt x="8760" y="833"/>
                  </a:lnTo>
                  <a:lnTo>
                    <a:pt x="8577" y="732"/>
                  </a:lnTo>
                  <a:lnTo>
                    <a:pt x="8374" y="630"/>
                  </a:lnTo>
                  <a:lnTo>
                    <a:pt x="8110" y="569"/>
                  </a:lnTo>
                  <a:lnTo>
                    <a:pt x="7825" y="529"/>
                  </a:lnTo>
                  <a:lnTo>
                    <a:pt x="7480" y="508"/>
                  </a:lnTo>
                  <a:lnTo>
                    <a:pt x="7134" y="508"/>
                  </a:lnTo>
                  <a:lnTo>
                    <a:pt x="6829" y="529"/>
                  </a:lnTo>
                  <a:lnTo>
                    <a:pt x="6545" y="549"/>
                  </a:lnTo>
                  <a:lnTo>
                    <a:pt x="6281" y="590"/>
                  </a:lnTo>
                  <a:lnTo>
                    <a:pt x="5813" y="691"/>
                  </a:lnTo>
                  <a:lnTo>
                    <a:pt x="5468" y="793"/>
                  </a:lnTo>
                  <a:lnTo>
                    <a:pt x="5204" y="915"/>
                  </a:lnTo>
                  <a:lnTo>
                    <a:pt x="5000" y="1016"/>
                  </a:lnTo>
                  <a:lnTo>
                    <a:pt x="4878" y="1118"/>
                  </a:lnTo>
                  <a:lnTo>
                    <a:pt x="4675" y="996"/>
                  </a:lnTo>
                  <a:lnTo>
                    <a:pt x="4228" y="691"/>
                  </a:lnTo>
                  <a:lnTo>
                    <a:pt x="3944" y="529"/>
                  </a:lnTo>
                  <a:lnTo>
                    <a:pt x="3639" y="386"/>
                  </a:lnTo>
                  <a:lnTo>
                    <a:pt x="3354" y="264"/>
                  </a:lnTo>
                  <a:lnTo>
                    <a:pt x="3232" y="244"/>
                  </a:lnTo>
                  <a:lnTo>
                    <a:pt x="3090" y="224"/>
                  </a:lnTo>
                  <a:lnTo>
                    <a:pt x="2866" y="203"/>
                  </a:lnTo>
                  <a:lnTo>
                    <a:pt x="2684" y="224"/>
                  </a:lnTo>
                  <a:lnTo>
                    <a:pt x="2541" y="244"/>
                  </a:lnTo>
                  <a:lnTo>
                    <a:pt x="2419" y="264"/>
                  </a:lnTo>
                  <a:lnTo>
                    <a:pt x="2277" y="325"/>
                  </a:lnTo>
                  <a:lnTo>
                    <a:pt x="2216" y="366"/>
                  </a:lnTo>
                  <a:lnTo>
                    <a:pt x="1952" y="244"/>
                  </a:lnTo>
                  <a:lnTo>
                    <a:pt x="1647" y="163"/>
                  </a:lnTo>
                  <a:lnTo>
                    <a:pt x="1302" y="61"/>
                  </a:lnTo>
                  <a:lnTo>
                    <a:pt x="1098" y="41"/>
                  </a:lnTo>
                  <a:lnTo>
                    <a:pt x="915" y="21"/>
                  </a:lnTo>
                  <a:lnTo>
                    <a:pt x="733" y="0"/>
                  </a:lnTo>
                  <a:close/>
                </a:path>
              </a:pathLst>
            </a:custGeom>
            <a:solidFill>
              <a:srgbClr val="093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30"/>
            <p:cNvSpPr/>
            <p:nvPr/>
          </p:nvSpPr>
          <p:spPr>
            <a:xfrm>
              <a:off x="5096925" y="2661125"/>
              <a:ext cx="500500" cy="640700"/>
            </a:xfrm>
            <a:custGeom>
              <a:rect b="b" l="l" r="r" t="t"/>
              <a:pathLst>
                <a:path extrusionOk="0" fill="none" h="25628" w="20020">
                  <a:moveTo>
                    <a:pt x="11321" y="25546"/>
                  </a:moveTo>
                  <a:lnTo>
                    <a:pt x="11321" y="25546"/>
                  </a:lnTo>
                  <a:lnTo>
                    <a:pt x="11544" y="25587"/>
                  </a:lnTo>
                  <a:lnTo>
                    <a:pt x="11748" y="25607"/>
                  </a:lnTo>
                  <a:lnTo>
                    <a:pt x="11951" y="25627"/>
                  </a:lnTo>
                  <a:lnTo>
                    <a:pt x="12134" y="25627"/>
                  </a:lnTo>
                  <a:lnTo>
                    <a:pt x="12317" y="25607"/>
                  </a:lnTo>
                  <a:lnTo>
                    <a:pt x="12500" y="25587"/>
                  </a:lnTo>
                  <a:lnTo>
                    <a:pt x="12845" y="25505"/>
                  </a:lnTo>
                  <a:lnTo>
                    <a:pt x="13150" y="25404"/>
                  </a:lnTo>
                  <a:lnTo>
                    <a:pt x="13434" y="25262"/>
                  </a:lnTo>
                  <a:lnTo>
                    <a:pt x="13678" y="25099"/>
                  </a:lnTo>
                  <a:lnTo>
                    <a:pt x="13922" y="24916"/>
                  </a:lnTo>
                  <a:lnTo>
                    <a:pt x="14105" y="24733"/>
                  </a:lnTo>
                  <a:lnTo>
                    <a:pt x="14288" y="24571"/>
                  </a:lnTo>
                  <a:lnTo>
                    <a:pt x="14430" y="24388"/>
                  </a:lnTo>
                  <a:lnTo>
                    <a:pt x="14532" y="24225"/>
                  </a:lnTo>
                  <a:lnTo>
                    <a:pt x="14694" y="24002"/>
                  </a:lnTo>
                  <a:lnTo>
                    <a:pt x="14755" y="23900"/>
                  </a:lnTo>
                  <a:lnTo>
                    <a:pt x="14755" y="23900"/>
                  </a:lnTo>
                  <a:lnTo>
                    <a:pt x="15020" y="23859"/>
                  </a:lnTo>
                  <a:lnTo>
                    <a:pt x="15324" y="23819"/>
                  </a:lnTo>
                  <a:lnTo>
                    <a:pt x="15670" y="23737"/>
                  </a:lnTo>
                  <a:lnTo>
                    <a:pt x="16076" y="23615"/>
                  </a:lnTo>
                  <a:lnTo>
                    <a:pt x="16483" y="23473"/>
                  </a:lnTo>
                  <a:lnTo>
                    <a:pt x="16686" y="23392"/>
                  </a:lnTo>
                  <a:lnTo>
                    <a:pt x="16889" y="23290"/>
                  </a:lnTo>
                  <a:lnTo>
                    <a:pt x="17052" y="23189"/>
                  </a:lnTo>
                  <a:lnTo>
                    <a:pt x="17214" y="23067"/>
                  </a:lnTo>
                  <a:lnTo>
                    <a:pt x="17214" y="23067"/>
                  </a:lnTo>
                  <a:lnTo>
                    <a:pt x="17357" y="22924"/>
                  </a:lnTo>
                  <a:lnTo>
                    <a:pt x="17458" y="22782"/>
                  </a:lnTo>
                  <a:lnTo>
                    <a:pt x="17540" y="22640"/>
                  </a:lnTo>
                  <a:lnTo>
                    <a:pt x="17580" y="22498"/>
                  </a:lnTo>
                  <a:lnTo>
                    <a:pt x="17601" y="22335"/>
                  </a:lnTo>
                  <a:lnTo>
                    <a:pt x="17601" y="22193"/>
                  </a:lnTo>
                  <a:lnTo>
                    <a:pt x="17601" y="22051"/>
                  </a:lnTo>
                  <a:lnTo>
                    <a:pt x="17580" y="21908"/>
                  </a:lnTo>
                  <a:lnTo>
                    <a:pt x="17499" y="21644"/>
                  </a:lnTo>
                  <a:lnTo>
                    <a:pt x="17418" y="21441"/>
                  </a:lnTo>
                  <a:lnTo>
                    <a:pt x="17316" y="21258"/>
                  </a:lnTo>
                  <a:lnTo>
                    <a:pt x="17316" y="21258"/>
                  </a:lnTo>
                  <a:lnTo>
                    <a:pt x="17377" y="21258"/>
                  </a:lnTo>
                  <a:lnTo>
                    <a:pt x="17540" y="21238"/>
                  </a:lnTo>
                  <a:lnTo>
                    <a:pt x="17804" y="21217"/>
                  </a:lnTo>
                  <a:lnTo>
                    <a:pt x="18129" y="21116"/>
                  </a:lnTo>
                  <a:lnTo>
                    <a:pt x="18292" y="21055"/>
                  </a:lnTo>
                  <a:lnTo>
                    <a:pt x="18474" y="20973"/>
                  </a:lnTo>
                  <a:lnTo>
                    <a:pt x="18678" y="20872"/>
                  </a:lnTo>
                  <a:lnTo>
                    <a:pt x="18861" y="20730"/>
                  </a:lnTo>
                  <a:lnTo>
                    <a:pt x="19044" y="20567"/>
                  </a:lnTo>
                  <a:lnTo>
                    <a:pt x="19247" y="20384"/>
                  </a:lnTo>
                  <a:lnTo>
                    <a:pt x="19409" y="20161"/>
                  </a:lnTo>
                  <a:lnTo>
                    <a:pt x="19592" y="19896"/>
                  </a:lnTo>
                  <a:lnTo>
                    <a:pt x="19592" y="19896"/>
                  </a:lnTo>
                  <a:lnTo>
                    <a:pt x="19735" y="19632"/>
                  </a:lnTo>
                  <a:lnTo>
                    <a:pt x="19816" y="19388"/>
                  </a:lnTo>
                  <a:lnTo>
                    <a:pt x="19877" y="19165"/>
                  </a:lnTo>
                  <a:lnTo>
                    <a:pt x="19897" y="18961"/>
                  </a:lnTo>
                  <a:lnTo>
                    <a:pt x="19877" y="18758"/>
                  </a:lnTo>
                  <a:lnTo>
                    <a:pt x="19836" y="18596"/>
                  </a:lnTo>
                  <a:lnTo>
                    <a:pt x="19795" y="18433"/>
                  </a:lnTo>
                  <a:lnTo>
                    <a:pt x="19714" y="18291"/>
                  </a:lnTo>
                  <a:lnTo>
                    <a:pt x="19633" y="18169"/>
                  </a:lnTo>
                  <a:lnTo>
                    <a:pt x="19552" y="18067"/>
                  </a:lnTo>
                  <a:lnTo>
                    <a:pt x="19369" y="17905"/>
                  </a:lnTo>
                  <a:lnTo>
                    <a:pt x="19247" y="17823"/>
                  </a:lnTo>
                  <a:lnTo>
                    <a:pt x="19186" y="17783"/>
                  </a:lnTo>
                  <a:lnTo>
                    <a:pt x="19186" y="17783"/>
                  </a:lnTo>
                  <a:lnTo>
                    <a:pt x="19247" y="17681"/>
                  </a:lnTo>
                  <a:lnTo>
                    <a:pt x="19409" y="17417"/>
                  </a:lnTo>
                  <a:lnTo>
                    <a:pt x="19613" y="17010"/>
                  </a:lnTo>
                  <a:lnTo>
                    <a:pt x="19714" y="16787"/>
                  </a:lnTo>
                  <a:lnTo>
                    <a:pt x="19816" y="16523"/>
                  </a:lnTo>
                  <a:lnTo>
                    <a:pt x="19897" y="16259"/>
                  </a:lnTo>
                  <a:lnTo>
                    <a:pt x="19958" y="15974"/>
                  </a:lnTo>
                  <a:lnTo>
                    <a:pt x="19999" y="15669"/>
                  </a:lnTo>
                  <a:lnTo>
                    <a:pt x="20019" y="15385"/>
                  </a:lnTo>
                  <a:lnTo>
                    <a:pt x="19978" y="15100"/>
                  </a:lnTo>
                  <a:lnTo>
                    <a:pt x="19917" y="14836"/>
                  </a:lnTo>
                  <a:lnTo>
                    <a:pt x="19877" y="14694"/>
                  </a:lnTo>
                  <a:lnTo>
                    <a:pt x="19816" y="14572"/>
                  </a:lnTo>
                  <a:lnTo>
                    <a:pt x="19735" y="14450"/>
                  </a:lnTo>
                  <a:lnTo>
                    <a:pt x="19653" y="14328"/>
                  </a:lnTo>
                  <a:lnTo>
                    <a:pt x="19653" y="14328"/>
                  </a:lnTo>
                  <a:lnTo>
                    <a:pt x="19267" y="13921"/>
                  </a:lnTo>
                  <a:lnTo>
                    <a:pt x="18942" y="13617"/>
                  </a:lnTo>
                  <a:lnTo>
                    <a:pt x="18657" y="13413"/>
                  </a:lnTo>
                  <a:lnTo>
                    <a:pt x="18414" y="13271"/>
                  </a:lnTo>
                  <a:lnTo>
                    <a:pt x="18231" y="13190"/>
                  </a:lnTo>
                  <a:lnTo>
                    <a:pt x="18088" y="13149"/>
                  </a:lnTo>
                  <a:lnTo>
                    <a:pt x="17987" y="13129"/>
                  </a:lnTo>
                  <a:lnTo>
                    <a:pt x="17987" y="13129"/>
                  </a:lnTo>
                  <a:lnTo>
                    <a:pt x="18251" y="12966"/>
                  </a:lnTo>
                  <a:lnTo>
                    <a:pt x="18515" y="12763"/>
                  </a:lnTo>
                  <a:lnTo>
                    <a:pt x="18820" y="12499"/>
                  </a:lnTo>
                  <a:lnTo>
                    <a:pt x="18962" y="12357"/>
                  </a:lnTo>
                  <a:lnTo>
                    <a:pt x="19104" y="12194"/>
                  </a:lnTo>
                  <a:lnTo>
                    <a:pt x="19226" y="12011"/>
                  </a:lnTo>
                  <a:lnTo>
                    <a:pt x="19328" y="11828"/>
                  </a:lnTo>
                  <a:lnTo>
                    <a:pt x="19409" y="11625"/>
                  </a:lnTo>
                  <a:lnTo>
                    <a:pt x="19470" y="11422"/>
                  </a:lnTo>
                  <a:lnTo>
                    <a:pt x="19470" y="11218"/>
                  </a:lnTo>
                  <a:lnTo>
                    <a:pt x="19450" y="11015"/>
                  </a:lnTo>
                  <a:lnTo>
                    <a:pt x="19450" y="11015"/>
                  </a:lnTo>
                  <a:lnTo>
                    <a:pt x="19389" y="10792"/>
                  </a:lnTo>
                  <a:lnTo>
                    <a:pt x="19308" y="10629"/>
                  </a:lnTo>
                  <a:lnTo>
                    <a:pt x="19206" y="10467"/>
                  </a:lnTo>
                  <a:lnTo>
                    <a:pt x="19084" y="10324"/>
                  </a:lnTo>
                  <a:lnTo>
                    <a:pt x="18962" y="10223"/>
                  </a:lnTo>
                  <a:lnTo>
                    <a:pt x="18820" y="10121"/>
                  </a:lnTo>
                  <a:lnTo>
                    <a:pt x="18698" y="10040"/>
                  </a:lnTo>
                  <a:lnTo>
                    <a:pt x="18556" y="9979"/>
                  </a:lnTo>
                  <a:lnTo>
                    <a:pt x="18292" y="9897"/>
                  </a:lnTo>
                  <a:lnTo>
                    <a:pt x="18068" y="9836"/>
                  </a:lnTo>
                  <a:lnTo>
                    <a:pt x="17865" y="9816"/>
                  </a:lnTo>
                  <a:lnTo>
                    <a:pt x="17865" y="9816"/>
                  </a:lnTo>
                  <a:lnTo>
                    <a:pt x="17905" y="9755"/>
                  </a:lnTo>
                  <a:lnTo>
                    <a:pt x="18007" y="9552"/>
                  </a:lnTo>
                  <a:lnTo>
                    <a:pt x="18129" y="9247"/>
                  </a:lnTo>
                  <a:lnTo>
                    <a:pt x="18190" y="9064"/>
                  </a:lnTo>
                  <a:lnTo>
                    <a:pt x="18231" y="8861"/>
                  </a:lnTo>
                  <a:lnTo>
                    <a:pt x="18251" y="8637"/>
                  </a:lnTo>
                  <a:lnTo>
                    <a:pt x="18271" y="8394"/>
                  </a:lnTo>
                  <a:lnTo>
                    <a:pt x="18251" y="8150"/>
                  </a:lnTo>
                  <a:lnTo>
                    <a:pt x="18210" y="7906"/>
                  </a:lnTo>
                  <a:lnTo>
                    <a:pt x="18149" y="7642"/>
                  </a:lnTo>
                  <a:lnTo>
                    <a:pt x="18027" y="7377"/>
                  </a:lnTo>
                  <a:lnTo>
                    <a:pt x="17885" y="7093"/>
                  </a:lnTo>
                  <a:lnTo>
                    <a:pt x="17682" y="6829"/>
                  </a:lnTo>
                  <a:lnTo>
                    <a:pt x="17682" y="6829"/>
                  </a:lnTo>
                  <a:lnTo>
                    <a:pt x="17438" y="6585"/>
                  </a:lnTo>
                  <a:lnTo>
                    <a:pt x="17194" y="6382"/>
                  </a:lnTo>
                  <a:lnTo>
                    <a:pt x="16930" y="6199"/>
                  </a:lnTo>
                  <a:lnTo>
                    <a:pt x="16666" y="6056"/>
                  </a:lnTo>
                  <a:lnTo>
                    <a:pt x="16422" y="5934"/>
                  </a:lnTo>
                  <a:lnTo>
                    <a:pt x="16158" y="5833"/>
                  </a:lnTo>
                  <a:lnTo>
                    <a:pt x="15893" y="5752"/>
                  </a:lnTo>
                  <a:lnTo>
                    <a:pt x="15650" y="5711"/>
                  </a:lnTo>
                  <a:lnTo>
                    <a:pt x="15223" y="5630"/>
                  </a:lnTo>
                  <a:lnTo>
                    <a:pt x="14877" y="5609"/>
                  </a:lnTo>
                  <a:lnTo>
                    <a:pt x="14633" y="5630"/>
                  </a:lnTo>
                  <a:lnTo>
                    <a:pt x="14552" y="5630"/>
                  </a:lnTo>
                  <a:lnTo>
                    <a:pt x="14552" y="5630"/>
                  </a:lnTo>
                  <a:lnTo>
                    <a:pt x="14674" y="5447"/>
                  </a:lnTo>
                  <a:lnTo>
                    <a:pt x="14796" y="5244"/>
                  </a:lnTo>
                  <a:lnTo>
                    <a:pt x="14918" y="5000"/>
                  </a:lnTo>
                  <a:lnTo>
                    <a:pt x="14959" y="4878"/>
                  </a:lnTo>
                  <a:lnTo>
                    <a:pt x="14979" y="4735"/>
                  </a:lnTo>
                  <a:lnTo>
                    <a:pt x="14999" y="4593"/>
                  </a:lnTo>
                  <a:lnTo>
                    <a:pt x="14999" y="4451"/>
                  </a:lnTo>
                  <a:lnTo>
                    <a:pt x="14979" y="4288"/>
                  </a:lnTo>
                  <a:lnTo>
                    <a:pt x="14918" y="4146"/>
                  </a:lnTo>
                  <a:lnTo>
                    <a:pt x="14837" y="4004"/>
                  </a:lnTo>
                  <a:lnTo>
                    <a:pt x="14715" y="3882"/>
                  </a:lnTo>
                  <a:lnTo>
                    <a:pt x="14715" y="3882"/>
                  </a:lnTo>
                  <a:lnTo>
                    <a:pt x="14572" y="3760"/>
                  </a:lnTo>
                  <a:lnTo>
                    <a:pt x="14410" y="3658"/>
                  </a:lnTo>
                  <a:lnTo>
                    <a:pt x="14247" y="3577"/>
                  </a:lnTo>
                  <a:lnTo>
                    <a:pt x="14064" y="3516"/>
                  </a:lnTo>
                  <a:lnTo>
                    <a:pt x="13882" y="3455"/>
                  </a:lnTo>
                  <a:lnTo>
                    <a:pt x="13678" y="3414"/>
                  </a:lnTo>
                  <a:lnTo>
                    <a:pt x="13312" y="3353"/>
                  </a:lnTo>
                  <a:lnTo>
                    <a:pt x="12987" y="3333"/>
                  </a:lnTo>
                  <a:lnTo>
                    <a:pt x="12723" y="3333"/>
                  </a:lnTo>
                  <a:lnTo>
                    <a:pt x="12459" y="3353"/>
                  </a:lnTo>
                  <a:lnTo>
                    <a:pt x="12459" y="3353"/>
                  </a:lnTo>
                  <a:lnTo>
                    <a:pt x="12479" y="3313"/>
                  </a:lnTo>
                  <a:lnTo>
                    <a:pt x="12520" y="3191"/>
                  </a:lnTo>
                  <a:lnTo>
                    <a:pt x="12540" y="3028"/>
                  </a:lnTo>
                  <a:lnTo>
                    <a:pt x="12540" y="2927"/>
                  </a:lnTo>
                  <a:lnTo>
                    <a:pt x="12520" y="2825"/>
                  </a:lnTo>
                  <a:lnTo>
                    <a:pt x="12500" y="2723"/>
                  </a:lnTo>
                  <a:lnTo>
                    <a:pt x="12439" y="2602"/>
                  </a:lnTo>
                  <a:lnTo>
                    <a:pt x="12378" y="2500"/>
                  </a:lnTo>
                  <a:lnTo>
                    <a:pt x="12276" y="2398"/>
                  </a:lnTo>
                  <a:lnTo>
                    <a:pt x="12154" y="2297"/>
                  </a:lnTo>
                  <a:lnTo>
                    <a:pt x="11991" y="2195"/>
                  </a:lnTo>
                  <a:lnTo>
                    <a:pt x="11809" y="2114"/>
                  </a:lnTo>
                  <a:lnTo>
                    <a:pt x="11565" y="2053"/>
                  </a:lnTo>
                  <a:lnTo>
                    <a:pt x="11565" y="2053"/>
                  </a:lnTo>
                  <a:lnTo>
                    <a:pt x="11077" y="1951"/>
                  </a:lnTo>
                  <a:lnTo>
                    <a:pt x="10650" y="1890"/>
                  </a:lnTo>
                  <a:lnTo>
                    <a:pt x="10264" y="1850"/>
                  </a:lnTo>
                  <a:lnTo>
                    <a:pt x="9939" y="1829"/>
                  </a:lnTo>
                  <a:lnTo>
                    <a:pt x="9675" y="1850"/>
                  </a:lnTo>
                  <a:lnTo>
                    <a:pt x="9471" y="1870"/>
                  </a:lnTo>
                  <a:lnTo>
                    <a:pt x="9309" y="1890"/>
                  </a:lnTo>
                  <a:lnTo>
                    <a:pt x="9309" y="1890"/>
                  </a:lnTo>
                  <a:lnTo>
                    <a:pt x="9309" y="1829"/>
                  </a:lnTo>
                  <a:lnTo>
                    <a:pt x="9309" y="1667"/>
                  </a:lnTo>
                  <a:lnTo>
                    <a:pt x="9248" y="1443"/>
                  </a:lnTo>
                  <a:lnTo>
                    <a:pt x="9187" y="1321"/>
                  </a:lnTo>
                  <a:lnTo>
                    <a:pt x="9126" y="1199"/>
                  </a:lnTo>
                  <a:lnTo>
                    <a:pt x="9024" y="1077"/>
                  </a:lnTo>
                  <a:lnTo>
                    <a:pt x="8902" y="955"/>
                  </a:lnTo>
                  <a:lnTo>
                    <a:pt x="8760" y="833"/>
                  </a:lnTo>
                  <a:lnTo>
                    <a:pt x="8577" y="732"/>
                  </a:lnTo>
                  <a:lnTo>
                    <a:pt x="8374" y="630"/>
                  </a:lnTo>
                  <a:lnTo>
                    <a:pt x="8110" y="569"/>
                  </a:lnTo>
                  <a:lnTo>
                    <a:pt x="7825" y="529"/>
                  </a:lnTo>
                  <a:lnTo>
                    <a:pt x="7480" y="508"/>
                  </a:lnTo>
                  <a:lnTo>
                    <a:pt x="7480" y="508"/>
                  </a:lnTo>
                  <a:lnTo>
                    <a:pt x="7134" y="508"/>
                  </a:lnTo>
                  <a:lnTo>
                    <a:pt x="6829" y="529"/>
                  </a:lnTo>
                  <a:lnTo>
                    <a:pt x="6545" y="549"/>
                  </a:lnTo>
                  <a:lnTo>
                    <a:pt x="6281" y="590"/>
                  </a:lnTo>
                  <a:lnTo>
                    <a:pt x="5813" y="691"/>
                  </a:lnTo>
                  <a:lnTo>
                    <a:pt x="5468" y="793"/>
                  </a:lnTo>
                  <a:lnTo>
                    <a:pt x="5204" y="915"/>
                  </a:lnTo>
                  <a:lnTo>
                    <a:pt x="5000" y="1016"/>
                  </a:lnTo>
                  <a:lnTo>
                    <a:pt x="4878" y="1118"/>
                  </a:lnTo>
                  <a:lnTo>
                    <a:pt x="4878" y="1118"/>
                  </a:lnTo>
                  <a:lnTo>
                    <a:pt x="4675" y="996"/>
                  </a:lnTo>
                  <a:lnTo>
                    <a:pt x="4228" y="691"/>
                  </a:lnTo>
                  <a:lnTo>
                    <a:pt x="3944" y="529"/>
                  </a:lnTo>
                  <a:lnTo>
                    <a:pt x="3639" y="386"/>
                  </a:lnTo>
                  <a:lnTo>
                    <a:pt x="3354" y="264"/>
                  </a:lnTo>
                  <a:lnTo>
                    <a:pt x="3232" y="244"/>
                  </a:lnTo>
                  <a:lnTo>
                    <a:pt x="3090" y="224"/>
                  </a:lnTo>
                  <a:lnTo>
                    <a:pt x="3090" y="224"/>
                  </a:lnTo>
                  <a:lnTo>
                    <a:pt x="2866" y="203"/>
                  </a:lnTo>
                  <a:lnTo>
                    <a:pt x="2684" y="224"/>
                  </a:lnTo>
                  <a:lnTo>
                    <a:pt x="2541" y="244"/>
                  </a:lnTo>
                  <a:lnTo>
                    <a:pt x="2419" y="264"/>
                  </a:lnTo>
                  <a:lnTo>
                    <a:pt x="2277" y="325"/>
                  </a:lnTo>
                  <a:lnTo>
                    <a:pt x="2216" y="366"/>
                  </a:lnTo>
                  <a:lnTo>
                    <a:pt x="2216" y="366"/>
                  </a:lnTo>
                  <a:lnTo>
                    <a:pt x="1952" y="244"/>
                  </a:lnTo>
                  <a:lnTo>
                    <a:pt x="1647" y="163"/>
                  </a:lnTo>
                  <a:lnTo>
                    <a:pt x="1302" y="61"/>
                  </a:lnTo>
                  <a:lnTo>
                    <a:pt x="1098" y="41"/>
                  </a:lnTo>
                  <a:lnTo>
                    <a:pt x="915" y="21"/>
                  </a:lnTo>
                  <a:lnTo>
                    <a:pt x="733" y="0"/>
                  </a:lnTo>
                  <a:lnTo>
                    <a:pt x="550" y="21"/>
                  </a:lnTo>
                  <a:lnTo>
                    <a:pt x="387" y="61"/>
                  </a:lnTo>
                  <a:lnTo>
                    <a:pt x="245" y="142"/>
                  </a:lnTo>
                  <a:lnTo>
                    <a:pt x="123" y="224"/>
                  </a:lnTo>
                  <a:lnTo>
                    <a:pt x="21" y="366"/>
                  </a:lnTo>
                  <a:lnTo>
                    <a:pt x="21" y="366"/>
                  </a:lnTo>
                  <a:lnTo>
                    <a:pt x="1" y="447"/>
                  </a:lnTo>
                  <a:lnTo>
                    <a:pt x="1" y="549"/>
                  </a:lnTo>
                  <a:lnTo>
                    <a:pt x="42" y="651"/>
                  </a:lnTo>
                  <a:lnTo>
                    <a:pt x="103" y="772"/>
                  </a:lnTo>
                  <a:lnTo>
                    <a:pt x="184" y="915"/>
                  </a:lnTo>
                  <a:lnTo>
                    <a:pt x="285" y="1057"/>
                  </a:lnTo>
                  <a:lnTo>
                    <a:pt x="570" y="1362"/>
                  </a:lnTo>
                  <a:lnTo>
                    <a:pt x="936" y="1707"/>
                  </a:lnTo>
                  <a:lnTo>
                    <a:pt x="1342" y="2073"/>
                  </a:lnTo>
                  <a:lnTo>
                    <a:pt x="1789" y="2419"/>
                  </a:lnTo>
                  <a:lnTo>
                    <a:pt x="2257" y="2784"/>
                  </a:lnTo>
                  <a:lnTo>
                    <a:pt x="3192" y="3475"/>
                  </a:lnTo>
                  <a:lnTo>
                    <a:pt x="4005" y="4065"/>
                  </a:lnTo>
                  <a:lnTo>
                    <a:pt x="4838" y="4613"/>
                  </a:lnTo>
                  <a:lnTo>
                    <a:pt x="6464" y="8312"/>
                  </a:lnTo>
                  <a:lnTo>
                    <a:pt x="9390" y="18921"/>
                  </a:lnTo>
                  <a:lnTo>
                    <a:pt x="11321" y="2554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30"/>
            <p:cNvSpPr/>
            <p:nvPr/>
          </p:nvSpPr>
          <p:spPr>
            <a:xfrm>
              <a:off x="4783975" y="2670250"/>
              <a:ext cx="669150" cy="629550"/>
            </a:xfrm>
            <a:custGeom>
              <a:rect b="b" l="l" r="r" t="t"/>
              <a:pathLst>
                <a:path extrusionOk="0" h="25182" w="26766">
                  <a:moveTo>
                    <a:pt x="12539" y="1"/>
                  </a:moveTo>
                  <a:lnTo>
                    <a:pt x="12092" y="82"/>
                  </a:lnTo>
                  <a:lnTo>
                    <a:pt x="11869" y="123"/>
                  </a:lnTo>
                  <a:lnTo>
                    <a:pt x="11665" y="204"/>
                  </a:lnTo>
                  <a:lnTo>
                    <a:pt x="11462" y="265"/>
                  </a:lnTo>
                  <a:lnTo>
                    <a:pt x="11259" y="367"/>
                  </a:lnTo>
                  <a:lnTo>
                    <a:pt x="11076" y="468"/>
                  </a:lnTo>
                  <a:lnTo>
                    <a:pt x="10913" y="590"/>
                  </a:lnTo>
                  <a:lnTo>
                    <a:pt x="10690" y="794"/>
                  </a:lnTo>
                  <a:lnTo>
                    <a:pt x="10527" y="976"/>
                  </a:lnTo>
                  <a:lnTo>
                    <a:pt x="10405" y="1180"/>
                  </a:lnTo>
                  <a:lnTo>
                    <a:pt x="10324" y="1383"/>
                  </a:lnTo>
                  <a:lnTo>
                    <a:pt x="10283" y="1586"/>
                  </a:lnTo>
                  <a:lnTo>
                    <a:pt x="10283" y="1769"/>
                  </a:lnTo>
                  <a:lnTo>
                    <a:pt x="10304" y="1972"/>
                  </a:lnTo>
                  <a:lnTo>
                    <a:pt x="10344" y="2135"/>
                  </a:lnTo>
                  <a:lnTo>
                    <a:pt x="10385" y="2297"/>
                  </a:lnTo>
                  <a:lnTo>
                    <a:pt x="10466" y="2460"/>
                  </a:lnTo>
                  <a:lnTo>
                    <a:pt x="10588" y="2704"/>
                  </a:lnTo>
                  <a:lnTo>
                    <a:pt x="10710" y="2867"/>
                  </a:lnTo>
                  <a:lnTo>
                    <a:pt x="10751" y="2928"/>
                  </a:lnTo>
                  <a:lnTo>
                    <a:pt x="10690" y="2907"/>
                  </a:lnTo>
                  <a:lnTo>
                    <a:pt x="10243" y="2907"/>
                  </a:lnTo>
                  <a:lnTo>
                    <a:pt x="10121" y="2928"/>
                  </a:lnTo>
                  <a:lnTo>
                    <a:pt x="9979" y="2948"/>
                  </a:lnTo>
                  <a:lnTo>
                    <a:pt x="9836" y="3009"/>
                  </a:lnTo>
                  <a:lnTo>
                    <a:pt x="9714" y="3070"/>
                  </a:lnTo>
                  <a:lnTo>
                    <a:pt x="9613" y="3171"/>
                  </a:lnTo>
                  <a:lnTo>
                    <a:pt x="9531" y="3273"/>
                  </a:lnTo>
                  <a:lnTo>
                    <a:pt x="9491" y="3415"/>
                  </a:lnTo>
                  <a:lnTo>
                    <a:pt x="9471" y="3598"/>
                  </a:lnTo>
                  <a:lnTo>
                    <a:pt x="9491" y="3801"/>
                  </a:lnTo>
                  <a:lnTo>
                    <a:pt x="9552" y="4045"/>
                  </a:lnTo>
                  <a:lnTo>
                    <a:pt x="9491" y="4066"/>
                  </a:lnTo>
                  <a:lnTo>
                    <a:pt x="9349" y="4147"/>
                  </a:lnTo>
                  <a:lnTo>
                    <a:pt x="9166" y="4289"/>
                  </a:lnTo>
                  <a:lnTo>
                    <a:pt x="9064" y="4391"/>
                  </a:lnTo>
                  <a:lnTo>
                    <a:pt x="8983" y="4492"/>
                  </a:lnTo>
                  <a:lnTo>
                    <a:pt x="8922" y="4614"/>
                  </a:lnTo>
                  <a:lnTo>
                    <a:pt x="8861" y="4757"/>
                  </a:lnTo>
                  <a:lnTo>
                    <a:pt x="8820" y="4899"/>
                  </a:lnTo>
                  <a:lnTo>
                    <a:pt x="8820" y="5082"/>
                  </a:lnTo>
                  <a:lnTo>
                    <a:pt x="8861" y="5265"/>
                  </a:lnTo>
                  <a:lnTo>
                    <a:pt x="8922" y="5468"/>
                  </a:lnTo>
                  <a:lnTo>
                    <a:pt x="9044" y="5671"/>
                  </a:lnTo>
                  <a:lnTo>
                    <a:pt x="9227" y="5915"/>
                  </a:lnTo>
                  <a:lnTo>
                    <a:pt x="9064" y="5895"/>
                  </a:lnTo>
                  <a:lnTo>
                    <a:pt x="8901" y="5895"/>
                  </a:lnTo>
                  <a:lnTo>
                    <a:pt x="8800" y="5915"/>
                  </a:lnTo>
                  <a:lnTo>
                    <a:pt x="8698" y="5956"/>
                  </a:lnTo>
                  <a:lnTo>
                    <a:pt x="8556" y="6017"/>
                  </a:lnTo>
                  <a:lnTo>
                    <a:pt x="8434" y="6118"/>
                  </a:lnTo>
                  <a:lnTo>
                    <a:pt x="8312" y="6240"/>
                  </a:lnTo>
                  <a:lnTo>
                    <a:pt x="8210" y="6403"/>
                  </a:lnTo>
                  <a:lnTo>
                    <a:pt x="8089" y="6606"/>
                  </a:lnTo>
                  <a:lnTo>
                    <a:pt x="8007" y="6850"/>
                  </a:lnTo>
                  <a:lnTo>
                    <a:pt x="7946" y="7155"/>
                  </a:lnTo>
                  <a:lnTo>
                    <a:pt x="7885" y="7520"/>
                  </a:lnTo>
                  <a:lnTo>
                    <a:pt x="7601" y="7460"/>
                  </a:lnTo>
                  <a:lnTo>
                    <a:pt x="7357" y="7419"/>
                  </a:lnTo>
                  <a:lnTo>
                    <a:pt x="7052" y="7399"/>
                  </a:lnTo>
                  <a:lnTo>
                    <a:pt x="6707" y="7378"/>
                  </a:lnTo>
                  <a:lnTo>
                    <a:pt x="6341" y="7358"/>
                  </a:lnTo>
                  <a:lnTo>
                    <a:pt x="5975" y="7399"/>
                  </a:lnTo>
                  <a:lnTo>
                    <a:pt x="5629" y="7460"/>
                  </a:lnTo>
                  <a:lnTo>
                    <a:pt x="5406" y="7520"/>
                  </a:lnTo>
                  <a:lnTo>
                    <a:pt x="5182" y="7622"/>
                  </a:lnTo>
                  <a:lnTo>
                    <a:pt x="5020" y="7764"/>
                  </a:lnTo>
                  <a:lnTo>
                    <a:pt x="4939" y="7825"/>
                  </a:lnTo>
                  <a:lnTo>
                    <a:pt x="4857" y="7907"/>
                  </a:lnTo>
                  <a:lnTo>
                    <a:pt x="4817" y="8008"/>
                  </a:lnTo>
                  <a:lnTo>
                    <a:pt x="4776" y="8069"/>
                  </a:lnTo>
                  <a:lnTo>
                    <a:pt x="4776" y="8150"/>
                  </a:lnTo>
                  <a:lnTo>
                    <a:pt x="4776" y="8211"/>
                  </a:lnTo>
                  <a:lnTo>
                    <a:pt x="4817" y="8272"/>
                  </a:lnTo>
                  <a:lnTo>
                    <a:pt x="4857" y="8333"/>
                  </a:lnTo>
                  <a:lnTo>
                    <a:pt x="4939" y="8435"/>
                  </a:lnTo>
                  <a:lnTo>
                    <a:pt x="5060" y="8516"/>
                  </a:lnTo>
                  <a:lnTo>
                    <a:pt x="5182" y="8557"/>
                  </a:lnTo>
                  <a:lnTo>
                    <a:pt x="5284" y="8618"/>
                  </a:lnTo>
                  <a:lnTo>
                    <a:pt x="5223" y="8618"/>
                  </a:lnTo>
                  <a:lnTo>
                    <a:pt x="5020" y="8699"/>
                  </a:lnTo>
                  <a:lnTo>
                    <a:pt x="4898" y="8740"/>
                  </a:lnTo>
                  <a:lnTo>
                    <a:pt x="4756" y="8821"/>
                  </a:lnTo>
                  <a:lnTo>
                    <a:pt x="4613" y="8923"/>
                  </a:lnTo>
                  <a:lnTo>
                    <a:pt x="4451" y="9045"/>
                  </a:lnTo>
                  <a:lnTo>
                    <a:pt x="4308" y="9187"/>
                  </a:lnTo>
                  <a:lnTo>
                    <a:pt x="4166" y="9350"/>
                  </a:lnTo>
                  <a:lnTo>
                    <a:pt x="4065" y="9553"/>
                  </a:lnTo>
                  <a:lnTo>
                    <a:pt x="3963" y="9797"/>
                  </a:lnTo>
                  <a:lnTo>
                    <a:pt x="3882" y="10081"/>
                  </a:lnTo>
                  <a:lnTo>
                    <a:pt x="3841" y="10386"/>
                  </a:lnTo>
                  <a:lnTo>
                    <a:pt x="3841" y="10732"/>
                  </a:lnTo>
                  <a:lnTo>
                    <a:pt x="3882" y="11138"/>
                  </a:lnTo>
                  <a:lnTo>
                    <a:pt x="3902" y="11179"/>
                  </a:lnTo>
                  <a:lnTo>
                    <a:pt x="3821" y="11199"/>
                  </a:lnTo>
                  <a:lnTo>
                    <a:pt x="3760" y="11240"/>
                  </a:lnTo>
                  <a:lnTo>
                    <a:pt x="3699" y="11321"/>
                  </a:lnTo>
                  <a:lnTo>
                    <a:pt x="3638" y="11443"/>
                  </a:lnTo>
                  <a:lnTo>
                    <a:pt x="3597" y="11605"/>
                  </a:lnTo>
                  <a:lnTo>
                    <a:pt x="3577" y="11829"/>
                  </a:lnTo>
                  <a:lnTo>
                    <a:pt x="3618" y="12113"/>
                  </a:lnTo>
                  <a:lnTo>
                    <a:pt x="3536" y="12093"/>
                  </a:lnTo>
                  <a:lnTo>
                    <a:pt x="3313" y="12053"/>
                  </a:lnTo>
                  <a:lnTo>
                    <a:pt x="3008" y="12012"/>
                  </a:lnTo>
                  <a:lnTo>
                    <a:pt x="2825" y="12012"/>
                  </a:lnTo>
                  <a:lnTo>
                    <a:pt x="2622" y="12032"/>
                  </a:lnTo>
                  <a:lnTo>
                    <a:pt x="2439" y="12073"/>
                  </a:lnTo>
                  <a:lnTo>
                    <a:pt x="2236" y="12113"/>
                  </a:lnTo>
                  <a:lnTo>
                    <a:pt x="2053" y="12215"/>
                  </a:lnTo>
                  <a:lnTo>
                    <a:pt x="1870" y="12317"/>
                  </a:lnTo>
                  <a:lnTo>
                    <a:pt x="1707" y="12479"/>
                  </a:lnTo>
                  <a:lnTo>
                    <a:pt x="1585" y="12683"/>
                  </a:lnTo>
                  <a:lnTo>
                    <a:pt x="1463" y="12926"/>
                  </a:lnTo>
                  <a:lnTo>
                    <a:pt x="1382" y="13211"/>
                  </a:lnTo>
                  <a:lnTo>
                    <a:pt x="1341" y="13231"/>
                  </a:lnTo>
                  <a:lnTo>
                    <a:pt x="1199" y="13272"/>
                  </a:lnTo>
                  <a:lnTo>
                    <a:pt x="1016" y="13353"/>
                  </a:lnTo>
                  <a:lnTo>
                    <a:pt x="793" y="13495"/>
                  </a:lnTo>
                  <a:lnTo>
                    <a:pt x="671" y="13597"/>
                  </a:lnTo>
                  <a:lnTo>
                    <a:pt x="569" y="13719"/>
                  </a:lnTo>
                  <a:lnTo>
                    <a:pt x="447" y="13882"/>
                  </a:lnTo>
                  <a:lnTo>
                    <a:pt x="346" y="14044"/>
                  </a:lnTo>
                  <a:lnTo>
                    <a:pt x="244" y="14227"/>
                  </a:lnTo>
                  <a:lnTo>
                    <a:pt x="142" y="14451"/>
                  </a:lnTo>
                  <a:lnTo>
                    <a:pt x="81" y="14715"/>
                  </a:lnTo>
                  <a:lnTo>
                    <a:pt x="20" y="14999"/>
                  </a:lnTo>
                  <a:lnTo>
                    <a:pt x="0" y="15223"/>
                  </a:lnTo>
                  <a:lnTo>
                    <a:pt x="20" y="15426"/>
                  </a:lnTo>
                  <a:lnTo>
                    <a:pt x="41" y="15629"/>
                  </a:lnTo>
                  <a:lnTo>
                    <a:pt x="102" y="15833"/>
                  </a:lnTo>
                  <a:lnTo>
                    <a:pt x="183" y="16015"/>
                  </a:lnTo>
                  <a:lnTo>
                    <a:pt x="264" y="16198"/>
                  </a:lnTo>
                  <a:lnTo>
                    <a:pt x="366" y="16361"/>
                  </a:lnTo>
                  <a:lnTo>
                    <a:pt x="488" y="16524"/>
                  </a:lnTo>
                  <a:lnTo>
                    <a:pt x="752" y="16808"/>
                  </a:lnTo>
                  <a:lnTo>
                    <a:pt x="1016" y="17052"/>
                  </a:lnTo>
                  <a:lnTo>
                    <a:pt x="1280" y="17255"/>
                  </a:lnTo>
                  <a:lnTo>
                    <a:pt x="1524" y="17418"/>
                  </a:lnTo>
                  <a:lnTo>
                    <a:pt x="1829" y="17601"/>
                  </a:lnTo>
                  <a:lnTo>
                    <a:pt x="1788" y="17702"/>
                  </a:lnTo>
                  <a:lnTo>
                    <a:pt x="1707" y="18007"/>
                  </a:lnTo>
                  <a:lnTo>
                    <a:pt x="1646" y="18271"/>
                  </a:lnTo>
                  <a:lnTo>
                    <a:pt x="1606" y="18596"/>
                  </a:lnTo>
                  <a:lnTo>
                    <a:pt x="1585" y="18779"/>
                  </a:lnTo>
                  <a:lnTo>
                    <a:pt x="1606" y="18962"/>
                  </a:lnTo>
                  <a:lnTo>
                    <a:pt x="1626" y="19145"/>
                  </a:lnTo>
                  <a:lnTo>
                    <a:pt x="1646" y="19328"/>
                  </a:lnTo>
                  <a:lnTo>
                    <a:pt x="1707" y="19531"/>
                  </a:lnTo>
                  <a:lnTo>
                    <a:pt x="1788" y="19714"/>
                  </a:lnTo>
                  <a:lnTo>
                    <a:pt x="1870" y="19897"/>
                  </a:lnTo>
                  <a:lnTo>
                    <a:pt x="1992" y="20080"/>
                  </a:lnTo>
                  <a:lnTo>
                    <a:pt x="2154" y="20243"/>
                  </a:lnTo>
                  <a:lnTo>
                    <a:pt x="2317" y="20426"/>
                  </a:lnTo>
                  <a:lnTo>
                    <a:pt x="2540" y="20568"/>
                  </a:lnTo>
                  <a:lnTo>
                    <a:pt x="2784" y="20710"/>
                  </a:lnTo>
                  <a:lnTo>
                    <a:pt x="2805" y="20812"/>
                  </a:lnTo>
                  <a:lnTo>
                    <a:pt x="2906" y="21035"/>
                  </a:lnTo>
                  <a:lnTo>
                    <a:pt x="3008" y="21178"/>
                  </a:lnTo>
                  <a:lnTo>
                    <a:pt x="3109" y="21340"/>
                  </a:lnTo>
                  <a:lnTo>
                    <a:pt x="3252" y="21503"/>
                  </a:lnTo>
                  <a:lnTo>
                    <a:pt x="3414" y="21665"/>
                  </a:lnTo>
                  <a:lnTo>
                    <a:pt x="3618" y="21808"/>
                  </a:lnTo>
                  <a:lnTo>
                    <a:pt x="3861" y="21929"/>
                  </a:lnTo>
                  <a:lnTo>
                    <a:pt x="4126" y="22031"/>
                  </a:lnTo>
                  <a:lnTo>
                    <a:pt x="4451" y="22092"/>
                  </a:lnTo>
                  <a:lnTo>
                    <a:pt x="4613" y="22112"/>
                  </a:lnTo>
                  <a:lnTo>
                    <a:pt x="4999" y="22112"/>
                  </a:lnTo>
                  <a:lnTo>
                    <a:pt x="5203" y="22092"/>
                  </a:lnTo>
                  <a:lnTo>
                    <a:pt x="5406" y="22051"/>
                  </a:lnTo>
                  <a:lnTo>
                    <a:pt x="5650" y="21990"/>
                  </a:lnTo>
                  <a:lnTo>
                    <a:pt x="5873" y="21929"/>
                  </a:lnTo>
                  <a:lnTo>
                    <a:pt x="6138" y="21848"/>
                  </a:lnTo>
                  <a:lnTo>
                    <a:pt x="6178" y="22011"/>
                  </a:lnTo>
                  <a:lnTo>
                    <a:pt x="6239" y="22194"/>
                  </a:lnTo>
                  <a:lnTo>
                    <a:pt x="6361" y="22397"/>
                  </a:lnTo>
                  <a:lnTo>
                    <a:pt x="6442" y="22499"/>
                  </a:lnTo>
                  <a:lnTo>
                    <a:pt x="6544" y="22600"/>
                  </a:lnTo>
                  <a:lnTo>
                    <a:pt x="6646" y="22681"/>
                  </a:lnTo>
                  <a:lnTo>
                    <a:pt x="6768" y="22763"/>
                  </a:lnTo>
                  <a:lnTo>
                    <a:pt x="6910" y="22803"/>
                  </a:lnTo>
                  <a:lnTo>
                    <a:pt x="7093" y="22844"/>
                  </a:lnTo>
                  <a:lnTo>
                    <a:pt x="7276" y="22864"/>
                  </a:lnTo>
                  <a:lnTo>
                    <a:pt x="7479" y="22844"/>
                  </a:lnTo>
                  <a:lnTo>
                    <a:pt x="7499" y="22885"/>
                  </a:lnTo>
                  <a:lnTo>
                    <a:pt x="7580" y="22966"/>
                  </a:lnTo>
                  <a:lnTo>
                    <a:pt x="7723" y="23088"/>
                  </a:lnTo>
                  <a:lnTo>
                    <a:pt x="7804" y="23149"/>
                  </a:lnTo>
                  <a:lnTo>
                    <a:pt x="7926" y="23210"/>
                  </a:lnTo>
                  <a:lnTo>
                    <a:pt x="8068" y="23271"/>
                  </a:lnTo>
                  <a:lnTo>
                    <a:pt x="8231" y="23311"/>
                  </a:lnTo>
                  <a:lnTo>
                    <a:pt x="8414" y="23332"/>
                  </a:lnTo>
                  <a:lnTo>
                    <a:pt x="8637" y="23352"/>
                  </a:lnTo>
                  <a:lnTo>
                    <a:pt x="8881" y="23332"/>
                  </a:lnTo>
                  <a:lnTo>
                    <a:pt x="9166" y="23291"/>
                  </a:lnTo>
                  <a:lnTo>
                    <a:pt x="9471" y="23230"/>
                  </a:lnTo>
                  <a:lnTo>
                    <a:pt x="9816" y="23149"/>
                  </a:lnTo>
                  <a:lnTo>
                    <a:pt x="9979" y="23210"/>
                  </a:lnTo>
                  <a:lnTo>
                    <a:pt x="10161" y="23271"/>
                  </a:lnTo>
                  <a:lnTo>
                    <a:pt x="10446" y="23332"/>
                  </a:lnTo>
                  <a:lnTo>
                    <a:pt x="10792" y="23372"/>
                  </a:lnTo>
                  <a:lnTo>
                    <a:pt x="10995" y="23372"/>
                  </a:lnTo>
                  <a:lnTo>
                    <a:pt x="11218" y="23352"/>
                  </a:lnTo>
                  <a:lnTo>
                    <a:pt x="11482" y="23332"/>
                  </a:lnTo>
                  <a:lnTo>
                    <a:pt x="11747" y="23291"/>
                  </a:lnTo>
                  <a:lnTo>
                    <a:pt x="12031" y="23210"/>
                  </a:lnTo>
                  <a:lnTo>
                    <a:pt x="12336" y="23129"/>
                  </a:lnTo>
                  <a:lnTo>
                    <a:pt x="12397" y="23108"/>
                  </a:lnTo>
                  <a:lnTo>
                    <a:pt x="12478" y="23210"/>
                  </a:lnTo>
                  <a:lnTo>
                    <a:pt x="12600" y="23352"/>
                  </a:lnTo>
                  <a:lnTo>
                    <a:pt x="12803" y="23494"/>
                  </a:lnTo>
                  <a:lnTo>
                    <a:pt x="12946" y="23576"/>
                  </a:lnTo>
                  <a:lnTo>
                    <a:pt x="13088" y="23637"/>
                  </a:lnTo>
                  <a:lnTo>
                    <a:pt x="13251" y="23677"/>
                  </a:lnTo>
                  <a:lnTo>
                    <a:pt x="13413" y="23718"/>
                  </a:lnTo>
                  <a:lnTo>
                    <a:pt x="13616" y="23718"/>
                  </a:lnTo>
                  <a:lnTo>
                    <a:pt x="13820" y="23698"/>
                  </a:lnTo>
                  <a:lnTo>
                    <a:pt x="14043" y="23637"/>
                  </a:lnTo>
                  <a:lnTo>
                    <a:pt x="14287" y="23555"/>
                  </a:lnTo>
                  <a:lnTo>
                    <a:pt x="14531" y="23413"/>
                  </a:lnTo>
                  <a:lnTo>
                    <a:pt x="14815" y="23230"/>
                  </a:lnTo>
                  <a:lnTo>
                    <a:pt x="15080" y="23007"/>
                  </a:lnTo>
                  <a:lnTo>
                    <a:pt x="15384" y="22722"/>
                  </a:lnTo>
                  <a:lnTo>
                    <a:pt x="15466" y="22783"/>
                  </a:lnTo>
                  <a:lnTo>
                    <a:pt x="15689" y="22946"/>
                  </a:lnTo>
                  <a:lnTo>
                    <a:pt x="15872" y="23068"/>
                  </a:lnTo>
                  <a:lnTo>
                    <a:pt x="16075" y="23169"/>
                  </a:lnTo>
                  <a:lnTo>
                    <a:pt x="16299" y="23271"/>
                  </a:lnTo>
                  <a:lnTo>
                    <a:pt x="16563" y="23393"/>
                  </a:lnTo>
                  <a:lnTo>
                    <a:pt x="16868" y="23474"/>
                  </a:lnTo>
                  <a:lnTo>
                    <a:pt x="17193" y="23535"/>
                  </a:lnTo>
                  <a:lnTo>
                    <a:pt x="17559" y="23596"/>
                  </a:lnTo>
                  <a:lnTo>
                    <a:pt x="17945" y="23596"/>
                  </a:lnTo>
                  <a:lnTo>
                    <a:pt x="18372" y="23576"/>
                  </a:lnTo>
                  <a:lnTo>
                    <a:pt x="18819" y="23494"/>
                  </a:lnTo>
                  <a:lnTo>
                    <a:pt x="19286" y="23352"/>
                  </a:lnTo>
                  <a:lnTo>
                    <a:pt x="19530" y="23271"/>
                  </a:lnTo>
                  <a:lnTo>
                    <a:pt x="19774" y="23169"/>
                  </a:lnTo>
                  <a:lnTo>
                    <a:pt x="19795" y="23230"/>
                  </a:lnTo>
                  <a:lnTo>
                    <a:pt x="19876" y="23393"/>
                  </a:lnTo>
                  <a:lnTo>
                    <a:pt x="19998" y="23596"/>
                  </a:lnTo>
                  <a:lnTo>
                    <a:pt x="20079" y="23698"/>
                  </a:lnTo>
                  <a:lnTo>
                    <a:pt x="20181" y="23799"/>
                  </a:lnTo>
                  <a:lnTo>
                    <a:pt x="20303" y="23901"/>
                  </a:lnTo>
                  <a:lnTo>
                    <a:pt x="20425" y="23982"/>
                  </a:lnTo>
                  <a:lnTo>
                    <a:pt x="20567" y="24063"/>
                  </a:lnTo>
                  <a:lnTo>
                    <a:pt x="20729" y="24104"/>
                  </a:lnTo>
                  <a:lnTo>
                    <a:pt x="20912" y="24124"/>
                  </a:lnTo>
                  <a:lnTo>
                    <a:pt x="21116" y="24104"/>
                  </a:lnTo>
                  <a:lnTo>
                    <a:pt x="21319" y="24063"/>
                  </a:lnTo>
                  <a:lnTo>
                    <a:pt x="21563" y="23962"/>
                  </a:lnTo>
                  <a:lnTo>
                    <a:pt x="21685" y="24124"/>
                  </a:lnTo>
                  <a:lnTo>
                    <a:pt x="21867" y="24287"/>
                  </a:lnTo>
                  <a:lnTo>
                    <a:pt x="22111" y="24490"/>
                  </a:lnTo>
                  <a:lnTo>
                    <a:pt x="22437" y="24714"/>
                  </a:lnTo>
                  <a:lnTo>
                    <a:pt x="22619" y="24815"/>
                  </a:lnTo>
                  <a:lnTo>
                    <a:pt x="22823" y="24897"/>
                  </a:lnTo>
                  <a:lnTo>
                    <a:pt x="23046" y="24998"/>
                  </a:lnTo>
                  <a:lnTo>
                    <a:pt x="23290" y="25059"/>
                  </a:lnTo>
                  <a:lnTo>
                    <a:pt x="23554" y="25140"/>
                  </a:lnTo>
                  <a:lnTo>
                    <a:pt x="23839" y="25181"/>
                  </a:lnTo>
                  <a:lnTo>
                    <a:pt x="24774" y="23210"/>
                  </a:lnTo>
                  <a:lnTo>
                    <a:pt x="25790" y="21056"/>
                  </a:lnTo>
                  <a:lnTo>
                    <a:pt x="26013" y="20527"/>
                  </a:lnTo>
                  <a:lnTo>
                    <a:pt x="26196" y="19978"/>
                  </a:lnTo>
                  <a:lnTo>
                    <a:pt x="26379" y="19389"/>
                  </a:lnTo>
                  <a:lnTo>
                    <a:pt x="26501" y="18779"/>
                  </a:lnTo>
                  <a:lnTo>
                    <a:pt x="26623" y="18129"/>
                  </a:lnTo>
                  <a:lnTo>
                    <a:pt x="26704" y="17458"/>
                  </a:lnTo>
                  <a:lnTo>
                    <a:pt x="26745" y="16767"/>
                  </a:lnTo>
                  <a:lnTo>
                    <a:pt x="26765" y="16056"/>
                  </a:lnTo>
                  <a:lnTo>
                    <a:pt x="26745" y="15325"/>
                  </a:lnTo>
                  <a:lnTo>
                    <a:pt x="26684" y="14593"/>
                  </a:lnTo>
                  <a:lnTo>
                    <a:pt x="26582" y="13841"/>
                  </a:lnTo>
                  <a:lnTo>
                    <a:pt x="26460" y="13069"/>
                  </a:lnTo>
                  <a:lnTo>
                    <a:pt x="26278" y="12296"/>
                  </a:lnTo>
                  <a:lnTo>
                    <a:pt x="26074" y="11524"/>
                  </a:lnTo>
                  <a:lnTo>
                    <a:pt x="25830" y="10752"/>
                  </a:lnTo>
                  <a:lnTo>
                    <a:pt x="25526" y="10000"/>
                  </a:lnTo>
                  <a:lnTo>
                    <a:pt x="25180" y="9228"/>
                  </a:lnTo>
                  <a:lnTo>
                    <a:pt x="24814" y="8476"/>
                  </a:lnTo>
                  <a:lnTo>
                    <a:pt x="24388" y="7744"/>
                  </a:lnTo>
                  <a:lnTo>
                    <a:pt x="24144" y="7378"/>
                  </a:lnTo>
                  <a:lnTo>
                    <a:pt x="23900" y="7012"/>
                  </a:lnTo>
                  <a:lnTo>
                    <a:pt x="23636" y="6647"/>
                  </a:lnTo>
                  <a:lnTo>
                    <a:pt x="23371" y="6301"/>
                  </a:lnTo>
                  <a:lnTo>
                    <a:pt x="23087" y="5956"/>
                  </a:lnTo>
                  <a:lnTo>
                    <a:pt x="22802" y="5610"/>
                  </a:lnTo>
                  <a:lnTo>
                    <a:pt x="22498" y="5265"/>
                  </a:lnTo>
                  <a:lnTo>
                    <a:pt x="22172" y="4939"/>
                  </a:lnTo>
                  <a:lnTo>
                    <a:pt x="21847" y="4614"/>
                  </a:lnTo>
                  <a:lnTo>
                    <a:pt x="21502" y="4289"/>
                  </a:lnTo>
                  <a:lnTo>
                    <a:pt x="21136" y="3984"/>
                  </a:lnTo>
                  <a:lnTo>
                    <a:pt x="20770" y="3679"/>
                  </a:lnTo>
                  <a:lnTo>
                    <a:pt x="20384" y="3375"/>
                  </a:lnTo>
                  <a:lnTo>
                    <a:pt x="19977" y="3090"/>
                  </a:lnTo>
                  <a:lnTo>
                    <a:pt x="19571" y="2806"/>
                  </a:lnTo>
                  <a:lnTo>
                    <a:pt x="19144" y="2521"/>
                  </a:lnTo>
                  <a:lnTo>
                    <a:pt x="18697" y="2277"/>
                  </a:lnTo>
                  <a:lnTo>
                    <a:pt x="18250" y="2013"/>
                  </a:lnTo>
                  <a:lnTo>
                    <a:pt x="17783" y="1769"/>
                  </a:lnTo>
                  <a:lnTo>
                    <a:pt x="17295" y="1546"/>
                  </a:lnTo>
                  <a:lnTo>
                    <a:pt x="16787" y="1322"/>
                  </a:lnTo>
                  <a:lnTo>
                    <a:pt x="16279" y="1098"/>
                  </a:lnTo>
                  <a:lnTo>
                    <a:pt x="15750" y="895"/>
                  </a:lnTo>
                  <a:lnTo>
                    <a:pt x="15202" y="712"/>
                  </a:lnTo>
                  <a:lnTo>
                    <a:pt x="14653" y="529"/>
                  </a:lnTo>
                  <a:lnTo>
                    <a:pt x="14063" y="367"/>
                  </a:lnTo>
                  <a:lnTo>
                    <a:pt x="13312" y="164"/>
                  </a:lnTo>
                  <a:lnTo>
                    <a:pt x="125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0"/>
            <p:cNvSpPr/>
            <p:nvPr/>
          </p:nvSpPr>
          <p:spPr>
            <a:xfrm>
              <a:off x="4783975" y="2670250"/>
              <a:ext cx="669150" cy="629550"/>
            </a:xfrm>
            <a:custGeom>
              <a:rect b="b" l="l" r="r" t="t"/>
              <a:pathLst>
                <a:path extrusionOk="0" fill="none" h="25182" w="26766">
                  <a:moveTo>
                    <a:pt x="25790" y="21056"/>
                  </a:moveTo>
                  <a:lnTo>
                    <a:pt x="25790" y="21056"/>
                  </a:lnTo>
                  <a:lnTo>
                    <a:pt x="24774" y="23210"/>
                  </a:lnTo>
                  <a:lnTo>
                    <a:pt x="23839" y="25181"/>
                  </a:lnTo>
                  <a:lnTo>
                    <a:pt x="23839" y="25181"/>
                  </a:lnTo>
                  <a:lnTo>
                    <a:pt x="23554" y="25140"/>
                  </a:lnTo>
                  <a:lnTo>
                    <a:pt x="23290" y="25059"/>
                  </a:lnTo>
                  <a:lnTo>
                    <a:pt x="23046" y="24998"/>
                  </a:lnTo>
                  <a:lnTo>
                    <a:pt x="22823" y="24897"/>
                  </a:lnTo>
                  <a:lnTo>
                    <a:pt x="22619" y="24815"/>
                  </a:lnTo>
                  <a:lnTo>
                    <a:pt x="22437" y="24714"/>
                  </a:lnTo>
                  <a:lnTo>
                    <a:pt x="22111" y="24490"/>
                  </a:lnTo>
                  <a:lnTo>
                    <a:pt x="21867" y="24287"/>
                  </a:lnTo>
                  <a:lnTo>
                    <a:pt x="21685" y="24124"/>
                  </a:lnTo>
                  <a:lnTo>
                    <a:pt x="21563" y="23962"/>
                  </a:lnTo>
                  <a:lnTo>
                    <a:pt x="21563" y="23962"/>
                  </a:lnTo>
                  <a:lnTo>
                    <a:pt x="21319" y="24063"/>
                  </a:lnTo>
                  <a:lnTo>
                    <a:pt x="21116" y="24104"/>
                  </a:lnTo>
                  <a:lnTo>
                    <a:pt x="20912" y="24124"/>
                  </a:lnTo>
                  <a:lnTo>
                    <a:pt x="20729" y="24104"/>
                  </a:lnTo>
                  <a:lnTo>
                    <a:pt x="20567" y="24063"/>
                  </a:lnTo>
                  <a:lnTo>
                    <a:pt x="20425" y="23982"/>
                  </a:lnTo>
                  <a:lnTo>
                    <a:pt x="20303" y="23901"/>
                  </a:lnTo>
                  <a:lnTo>
                    <a:pt x="20181" y="23799"/>
                  </a:lnTo>
                  <a:lnTo>
                    <a:pt x="20079" y="23698"/>
                  </a:lnTo>
                  <a:lnTo>
                    <a:pt x="19998" y="23596"/>
                  </a:lnTo>
                  <a:lnTo>
                    <a:pt x="19876" y="23393"/>
                  </a:lnTo>
                  <a:lnTo>
                    <a:pt x="19795" y="23230"/>
                  </a:lnTo>
                  <a:lnTo>
                    <a:pt x="19774" y="23169"/>
                  </a:lnTo>
                  <a:lnTo>
                    <a:pt x="19774" y="23169"/>
                  </a:lnTo>
                  <a:lnTo>
                    <a:pt x="19530" y="23271"/>
                  </a:lnTo>
                  <a:lnTo>
                    <a:pt x="19286" y="23352"/>
                  </a:lnTo>
                  <a:lnTo>
                    <a:pt x="18819" y="23494"/>
                  </a:lnTo>
                  <a:lnTo>
                    <a:pt x="18372" y="23576"/>
                  </a:lnTo>
                  <a:lnTo>
                    <a:pt x="17945" y="23596"/>
                  </a:lnTo>
                  <a:lnTo>
                    <a:pt x="17559" y="23596"/>
                  </a:lnTo>
                  <a:lnTo>
                    <a:pt x="17193" y="23535"/>
                  </a:lnTo>
                  <a:lnTo>
                    <a:pt x="16868" y="23474"/>
                  </a:lnTo>
                  <a:lnTo>
                    <a:pt x="16563" y="23393"/>
                  </a:lnTo>
                  <a:lnTo>
                    <a:pt x="16299" y="23271"/>
                  </a:lnTo>
                  <a:lnTo>
                    <a:pt x="16075" y="23169"/>
                  </a:lnTo>
                  <a:lnTo>
                    <a:pt x="15872" y="23068"/>
                  </a:lnTo>
                  <a:lnTo>
                    <a:pt x="15689" y="22946"/>
                  </a:lnTo>
                  <a:lnTo>
                    <a:pt x="15466" y="22783"/>
                  </a:lnTo>
                  <a:lnTo>
                    <a:pt x="15384" y="22722"/>
                  </a:lnTo>
                  <a:lnTo>
                    <a:pt x="15384" y="22722"/>
                  </a:lnTo>
                  <a:lnTo>
                    <a:pt x="15080" y="23007"/>
                  </a:lnTo>
                  <a:lnTo>
                    <a:pt x="14815" y="23230"/>
                  </a:lnTo>
                  <a:lnTo>
                    <a:pt x="14531" y="23413"/>
                  </a:lnTo>
                  <a:lnTo>
                    <a:pt x="14287" y="23555"/>
                  </a:lnTo>
                  <a:lnTo>
                    <a:pt x="14043" y="23637"/>
                  </a:lnTo>
                  <a:lnTo>
                    <a:pt x="13820" y="23698"/>
                  </a:lnTo>
                  <a:lnTo>
                    <a:pt x="13616" y="23718"/>
                  </a:lnTo>
                  <a:lnTo>
                    <a:pt x="13413" y="23718"/>
                  </a:lnTo>
                  <a:lnTo>
                    <a:pt x="13251" y="23677"/>
                  </a:lnTo>
                  <a:lnTo>
                    <a:pt x="13088" y="23637"/>
                  </a:lnTo>
                  <a:lnTo>
                    <a:pt x="12946" y="23576"/>
                  </a:lnTo>
                  <a:lnTo>
                    <a:pt x="12803" y="23494"/>
                  </a:lnTo>
                  <a:lnTo>
                    <a:pt x="12600" y="23352"/>
                  </a:lnTo>
                  <a:lnTo>
                    <a:pt x="12478" y="23210"/>
                  </a:lnTo>
                  <a:lnTo>
                    <a:pt x="12397" y="23108"/>
                  </a:lnTo>
                  <a:lnTo>
                    <a:pt x="12397" y="23108"/>
                  </a:lnTo>
                  <a:lnTo>
                    <a:pt x="12397" y="23108"/>
                  </a:lnTo>
                  <a:lnTo>
                    <a:pt x="12336" y="23129"/>
                  </a:lnTo>
                  <a:lnTo>
                    <a:pt x="12336" y="23129"/>
                  </a:lnTo>
                  <a:lnTo>
                    <a:pt x="12031" y="23210"/>
                  </a:lnTo>
                  <a:lnTo>
                    <a:pt x="11747" y="23291"/>
                  </a:lnTo>
                  <a:lnTo>
                    <a:pt x="11482" y="23332"/>
                  </a:lnTo>
                  <a:lnTo>
                    <a:pt x="11218" y="23352"/>
                  </a:lnTo>
                  <a:lnTo>
                    <a:pt x="10995" y="23372"/>
                  </a:lnTo>
                  <a:lnTo>
                    <a:pt x="10792" y="23372"/>
                  </a:lnTo>
                  <a:lnTo>
                    <a:pt x="10446" y="23332"/>
                  </a:lnTo>
                  <a:lnTo>
                    <a:pt x="10161" y="23271"/>
                  </a:lnTo>
                  <a:lnTo>
                    <a:pt x="9979" y="23210"/>
                  </a:lnTo>
                  <a:lnTo>
                    <a:pt x="9816" y="23149"/>
                  </a:lnTo>
                  <a:lnTo>
                    <a:pt x="9816" y="23149"/>
                  </a:lnTo>
                  <a:lnTo>
                    <a:pt x="9471" y="23230"/>
                  </a:lnTo>
                  <a:lnTo>
                    <a:pt x="9166" y="23291"/>
                  </a:lnTo>
                  <a:lnTo>
                    <a:pt x="8881" y="23332"/>
                  </a:lnTo>
                  <a:lnTo>
                    <a:pt x="8637" y="23352"/>
                  </a:lnTo>
                  <a:lnTo>
                    <a:pt x="8414" y="23332"/>
                  </a:lnTo>
                  <a:lnTo>
                    <a:pt x="8231" y="23311"/>
                  </a:lnTo>
                  <a:lnTo>
                    <a:pt x="8068" y="23271"/>
                  </a:lnTo>
                  <a:lnTo>
                    <a:pt x="7926" y="23210"/>
                  </a:lnTo>
                  <a:lnTo>
                    <a:pt x="7804" y="23149"/>
                  </a:lnTo>
                  <a:lnTo>
                    <a:pt x="7723" y="23088"/>
                  </a:lnTo>
                  <a:lnTo>
                    <a:pt x="7580" y="22966"/>
                  </a:lnTo>
                  <a:lnTo>
                    <a:pt x="7499" y="22885"/>
                  </a:lnTo>
                  <a:lnTo>
                    <a:pt x="7479" y="22844"/>
                  </a:lnTo>
                  <a:lnTo>
                    <a:pt x="7479" y="22844"/>
                  </a:lnTo>
                  <a:lnTo>
                    <a:pt x="7276" y="22864"/>
                  </a:lnTo>
                  <a:lnTo>
                    <a:pt x="7093" y="22844"/>
                  </a:lnTo>
                  <a:lnTo>
                    <a:pt x="6910" y="22803"/>
                  </a:lnTo>
                  <a:lnTo>
                    <a:pt x="6768" y="22763"/>
                  </a:lnTo>
                  <a:lnTo>
                    <a:pt x="6646" y="22681"/>
                  </a:lnTo>
                  <a:lnTo>
                    <a:pt x="6544" y="22600"/>
                  </a:lnTo>
                  <a:lnTo>
                    <a:pt x="6442" y="22499"/>
                  </a:lnTo>
                  <a:lnTo>
                    <a:pt x="6361" y="22397"/>
                  </a:lnTo>
                  <a:lnTo>
                    <a:pt x="6239" y="22194"/>
                  </a:lnTo>
                  <a:lnTo>
                    <a:pt x="6178" y="22011"/>
                  </a:lnTo>
                  <a:lnTo>
                    <a:pt x="6138" y="21848"/>
                  </a:lnTo>
                  <a:lnTo>
                    <a:pt x="6138" y="21848"/>
                  </a:lnTo>
                  <a:lnTo>
                    <a:pt x="5873" y="21929"/>
                  </a:lnTo>
                  <a:lnTo>
                    <a:pt x="5650" y="21990"/>
                  </a:lnTo>
                  <a:lnTo>
                    <a:pt x="5406" y="22051"/>
                  </a:lnTo>
                  <a:lnTo>
                    <a:pt x="5203" y="22092"/>
                  </a:lnTo>
                  <a:lnTo>
                    <a:pt x="4999" y="22112"/>
                  </a:lnTo>
                  <a:lnTo>
                    <a:pt x="4796" y="22112"/>
                  </a:lnTo>
                  <a:lnTo>
                    <a:pt x="4613" y="22112"/>
                  </a:lnTo>
                  <a:lnTo>
                    <a:pt x="4451" y="22092"/>
                  </a:lnTo>
                  <a:lnTo>
                    <a:pt x="4126" y="22031"/>
                  </a:lnTo>
                  <a:lnTo>
                    <a:pt x="3861" y="21929"/>
                  </a:lnTo>
                  <a:lnTo>
                    <a:pt x="3618" y="21808"/>
                  </a:lnTo>
                  <a:lnTo>
                    <a:pt x="3414" y="21665"/>
                  </a:lnTo>
                  <a:lnTo>
                    <a:pt x="3252" y="21503"/>
                  </a:lnTo>
                  <a:lnTo>
                    <a:pt x="3109" y="21340"/>
                  </a:lnTo>
                  <a:lnTo>
                    <a:pt x="3008" y="21178"/>
                  </a:lnTo>
                  <a:lnTo>
                    <a:pt x="2906" y="21035"/>
                  </a:lnTo>
                  <a:lnTo>
                    <a:pt x="2805" y="20812"/>
                  </a:lnTo>
                  <a:lnTo>
                    <a:pt x="2784" y="20710"/>
                  </a:lnTo>
                  <a:lnTo>
                    <a:pt x="2784" y="20710"/>
                  </a:lnTo>
                  <a:lnTo>
                    <a:pt x="2540" y="20568"/>
                  </a:lnTo>
                  <a:lnTo>
                    <a:pt x="2317" y="20426"/>
                  </a:lnTo>
                  <a:lnTo>
                    <a:pt x="2154" y="20243"/>
                  </a:lnTo>
                  <a:lnTo>
                    <a:pt x="1992" y="20080"/>
                  </a:lnTo>
                  <a:lnTo>
                    <a:pt x="1870" y="19897"/>
                  </a:lnTo>
                  <a:lnTo>
                    <a:pt x="1788" y="19714"/>
                  </a:lnTo>
                  <a:lnTo>
                    <a:pt x="1707" y="19531"/>
                  </a:lnTo>
                  <a:lnTo>
                    <a:pt x="1646" y="19328"/>
                  </a:lnTo>
                  <a:lnTo>
                    <a:pt x="1626" y="19145"/>
                  </a:lnTo>
                  <a:lnTo>
                    <a:pt x="1606" y="18962"/>
                  </a:lnTo>
                  <a:lnTo>
                    <a:pt x="1585" y="18779"/>
                  </a:lnTo>
                  <a:lnTo>
                    <a:pt x="1606" y="18596"/>
                  </a:lnTo>
                  <a:lnTo>
                    <a:pt x="1646" y="18271"/>
                  </a:lnTo>
                  <a:lnTo>
                    <a:pt x="1707" y="18007"/>
                  </a:lnTo>
                  <a:lnTo>
                    <a:pt x="1707" y="18007"/>
                  </a:lnTo>
                  <a:lnTo>
                    <a:pt x="1788" y="17702"/>
                  </a:lnTo>
                  <a:lnTo>
                    <a:pt x="1829" y="17601"/>
                  </a:lnTo>
                  <a:lnTo>
                    <a:pt x="1829" y="17601"/>
                  </a:lnTo>
                  <a:lnTo>
                    <a:pt x="1524" y="17418"/>
                  </a:lnTo>
                  <a:lnTo>
                    <a:pt x="1524" y="17418"/>
                  </a:lnTo>
                  <a:lnTo>
                    <a:pt x="1280" y="17255"/>
                  </a:lnTo>
                  <a:lnTo>
                    <a:pt x="1016" y="17052"/>
                  </a:lnTo>
                  <a:lnTo>
                    <a:pt x="752" y="16808"/>
                  </a:lnTo>
                  <a:lnTo>
                    <a:pt x="488" y="16524"/>
                  </a:lnTo>
                  <a:lnTo>
                    <a:pt x="366" y="16361"/>
                  </a:lnTo>
                  <a:lnTo>
                    <a:pt x="264" y="16198"/>
                  </a:lnTo>
                  <a:lnTo>
                    <a:pt x="183" y="16015"/>
                  </a:lnTo>
                  <a:lnTo>
                    <a:pt x="102" y="15833"/>
                  </a:lnTo>
                  <a:lnTo>
                    <a:pt x="41" y="15629"/>
                  </a:lnTo>
                  <a:lnTo>
                    <a:pt x="20" y="15426"/>
                  </a:lnTo>
                  <a:lnTo>
                    <a:pt x="0" y="15223"/>
                  </a:lnTo>
                  <a:lnTo>
                    <a:pt x="20" y="14999"/>
                  </a:lnTo>
                  <a:lnTo>
                    <a:pt x="20" y="14999"/>
                  </a:lnTo>
                  <a:lnTo>
                    <a:pt x="81" y="14715"/>
                  </a:lnTo>
                  <a:lnTo>
                    <a:pt x="142" y="14451"/>
                  </a:lnTo>
                  <a:lnTo>
                    <a:pt x="244" y="14227"/>
                  </a:lnTo>
                  <a:lnTo>
                    <a:pt x="346" y="14044"/>
                  </a:lnTo>
                  <a:lnTo>
                    <a:pt x="447" y="13882"/>
                  </a:lnTo>
                  <a:lnTo>
                    <a:pt x="569" y="13719"/>
                  </a:lnTo>
                  <a:lnTo>
                    <a:pt x="671" y="13597"/>
                  </a:lnTo>
                  <a:lnTo>
                    <a:pt x="793" y="13495"/>
                  </a:lnTo>
                  <a:lnTo>
                    <a:pt x="1016" y="13353"/>
                  </a:lnTo>
                  <a:lnTo>
                    <a:pt x="1199" y="13272"/>
                  </a:lnTo>
                  <a:lnTo>
                    <a:pt x="1341" y="13231"/>
                  </a:lnTo>
                  <a:lnTo>
                    <a:pt x="1382" y="13211"/>
                  </a:lnTo>
                  <a:lnTo>
                    <a:pt x="1382" y="13211"/>
                  </a:lnTo>
                  <a:lnTo>
                    <a:pt x="1463" y="12926"/>
                  </a:lnTo>
                  <a:lnTo>
                    <a:pt x="1585" y="12683"/>
                  </a:lnTo>
                  <a:lnTo>
                    <a:pt x="1707" y="12479"/>
                  </a:lnTo>
                  <a:lnTo>
                    <a:pt x="1870" y="12317"/>
                  </a:lnTo>
                  <a:lnTo>
                    <a:pt x="2053" y="12215"/>
                  </a:lnTo>
                  <a:lnTo>
                    <a:pt x="2236" y="12113"/>
                  </a:lnTo>
                  <a:lnTo>
                    <a:pt x="2439" y="12073"/>
                  </a:lnTo>
                  <a:lnTo>
                    <a:pt x="2622" y="12032"/>
                  </a:lnTo>
                  <a:lnTo>
                    <a:pt x="2825" y="12012"/>
                  </a:lnTo>
                  <a:lnTo>
                    <a:pt x="3008" y="12012"/>
                  </a:lnTo>
                  <a:lnTo>
                    <a:pt x="3313" y="12053"/>
                  </a:lnTo>
                  <a:lnTo>
                    <a:pt x="3536" y="12093"/>
                  </a:lnTo>
                  <a:lnTo>
                    <a:pt x="3618" y="12113"/>
                  </a:lnTo>
                  <a:lnTo>
                    <a:pt x="3618" y="12113"/>
                  </a:lnTo>
                  <a:lnTo>
                    <a:pt x="3577" y="11829"/>
                  </a:lnTo>
                  <a:lnTo>
                    <a:pt x="3597" y="11605"/>
                  </a:lnTo>
                  <a:lnTo>
                    <a:pt x="3638" y="11443"/>
                  </a:lnTo>
                  <a:lnTo>
                    <a:pt x="3699" y="11321"/>
                  </a:lnTo>
                  <a:lnTo>
                    <a:pt x="3760" y="11240"/>
                  </a:lnTo>
                  <a:lnTo>
                    <a:pt x="3821" y="11199"/>
                  </a:lnTo>
                  <a:lnTo>
                    <a:pt x="3902" y="11179"/>
                  </a:lnTo>
                  <a:lnTo>
                    <a:pt x="3902" y="11179"/>
                  </a:lnTo>
                  <a:lnTo>
                    <a:pt x="3882" y="11138"/>
                  </a:lnTo>
                  <a:lnTo>
                    <a:pt x="3882" y="11138"/>
                  </a:lnTo>
                  <a:lnTo>
                    <a:pt x="3841" y="10732"/>
                  </a:lnTo>
                  <a:lnTo>
                    <a:pt x="3841" y="10386"/>
                  </a:lnTo>
                  <a:lnTo>
                    <a:pt x="3882" y="10081"/>
                  </a:lnTo>
                  <a:lnTo>
                    <a:pt x="3963" y="9797"/>
                  </a:lnTo>
                  <a:lnTo>
                    <a:pt x="4065" y="9553"/>
                  </a:lnTo>
                  <a:lnTo>
                    <a:pt x="4166" y="9350"/>
                  </a:lnTo>
                  <a:lnTo>
                    <a:pt x="4308" y="9187"/>
                  </a:lnTo>
                  <a:lnTo>
                    <a:pt x="4451" y="9045"/>
                  </a:lnTo>
                  <a:lnTo>
                    <a:pt x="4613" y="8923"/>
                  </a:lnTo>
                  <a:lnTo>
                    <a:pt x="4756" y="8821"/>
                  </a:lnTo>
                  <a:lnTo>
                    <a:pt x="4898" y="8740"/>
                  </a:lnTo>
                  <a:lnTo>
                    <a:pt x="5020" y="8699"/>
                  </a:lnTo>
                  <a:lnTo>
                    <a:pt x="5223" y="8618"/>
                  </a:lnTo>
                  <a:lnTo>
                    <a:pt x="5284" y="8618"/>
                  </a:lnTo>
                  <a:lnTo>
                    <a:pt x="5284" y="8618"/>
                  </a:lnTo>
                  <a:lnTo>
                    <a:pt x="5182" y="8557"/>
                  </a:lnTo>
                  <a:lnTo>
                    <a:pt x="5060" y="8516"/>
                  </a:lnTo>
                  <a:lnTo>
                    <a:pt x="4939" y="8435"/>
                  </a:lnTo>
                  <a:lnTo>
                    <a:pt x="4857" y="8333"/>
                  </a:lnTo>
                  <a:lnTo>
                    <a:pt x="4817" y="8272"/>
                  </a:lnTo>
                  <a:lnTo>
                    <a:pt x="4776" y="8211"/>
                  </a:lnTo>
                  <a:lnTo>
                    <a:pt x="4776" y="8150"/>
                  </a:lnTo>
                  <a:lnTo>
                    <a:pt x="4776" y="8069"/>
                  </a:lnTo>
                  <a:lnTo>
                    <a:pt x="4817" y="8008"/>
                  </a:lnTo>
                  <a:lnTo>
                    <a:pt x="4857" y="7907"/>
                  </a:lnTo>
                  <a:lnTo>
                    <a:pt x="4857" y="7907"/>
                  </a:lnTo>
                  <a:lnTo>
                    <a:pt x="4939" y="7825"/>
                  </a:lnTo>
                  <a:lnTo>
                    <a:pt x="5020" y="7764"/>
                  </a:lnTo>
                  <a:lnTo>
                    <a:pt x="5182" y="7622"/>
                  </a:lnTo>
                  <a:lnTo>
                    <a:pt x="5406" y="7520"/>
                  </a:lnTo>
                  <a:lnTo>
                    <a:pt x="5629" y="7460"/>
                  </a:lnTo>
                  <a:lnTo>
                    <a:pt x="5629" y="7460"/>
                  </a:lnTo>
                  <a:lnTo>
                    <a:pt x="5975" y="7399"/>
                  </a:lnTo>
                  <a:lnTo>
                    <a:pt x="6341" y="7358"/>
                  </a:lnTo>
                  <a:lnTo>
                    <a:pt x="6707" y="7378"/>
                  </a:lnTo>
                  <a:lnTo>
                    <a:pt x="7052" y="7399"/>
                  </a:lnTo>
                  <a:lnTo>
                    <a:pt x="7357" y="7419"/>
                  </a:lnTo>
                  <a:lnTo>
                    <a:pt x="7601" y="7460"/>
                  </a:lnTo>
                  <a:lnTo>
                    <a:pt x="7885" y="7520"/>
                  </a:lnTo>
                  <a:lnTo>
                    <a:pt x="7885" y="7520"/>
                  </a:lnTo>
                  <a:lnTo>
                    <a:pt x="7885" y="7520"/>
                  </a:lnTo>
                  <a:lnTo>
                    <a:pt x="7946" y="7155"/>
                  </a:lnTo>
                  <a:lnTo>
                    <a:pt x="8007" y="6850"/>
                  </a:lnTo>
                  <a:lnTo>
                    <a:pt x="8089" y="6606"/>
                  </a:lnTo>
                  <a:lnTo>
                    <a:pt x="8210" y="6403"/>
                  </a:lnTo>
                  <a:lnTo>
                    <a:pt x="8312" y="6240"/>
                  </a:lnTo>
                  <a:lnTo>
                    <a:pt x="8434" y="6118"/>
                  </a:lnTo>
                  <a:lnTo>
                    <a:pt x="8556" y="6017"/>
                  </a:lnTo>
                  <a:lnTo>
                    <a:pt x="8698" y="5956"/>
                  </a:lnTo>
                  <a:lnTo>
                    <a:pt x="8698" y="5956"/>
                  </a:lnTo>
                  <a:lnTo>
                    <a:pt x="8698" y="5956"/>
                  </a:lnTo>
                  <a:lnTo>
                    <a:pt x="8800" y="5915"/>
                  </a:lnTo>
                  <a:lnTo>
                    <a:pt x="8901" y="5895"/>
                  </a:lnTo>
                  <a:lnTo>
                    <a:pt x="9064" y="5895"/>
                  </a:lnTo>
                  <a:lnTo>
                    <a:pt x="9064" y="5895"/>
                  </a:lnTo>
                  <a:lnTo>
                    <a:pt x="9064" y="5895"/>
                  </a:lnTo>
                  <a:lnTo>
                    <a:pt x="9227" y="5915"/>
                  </a:lnTo>
                  <a:lnTo>
                    <a:pt x="9227" y="5915"/>
                  </a:lnTo>
                  <a:lnTo>
                    <a:pt x="9044" y="5671"/>
                  </a:lnTo>
                  <a:lnTo>
                    <a:pt x="8922" y="5468"/>
                  </a:lnTo>
                  <a:lnTo>
                    <a:pt x="8861" y="5265"/>
                  </a:lnTo>
                  <a:lnTo>
                    <a:pt x="8820" y="5082"/>
                  </a:lnTo>
                  <a:lnTo>
                    <a:pt x="8820" y="4899"/>
                  </a:lnTo>
                  <a:lnTo>
                    <a:pt x="8861" y="4757"/>
                  </a:lnTo>
                  <a:lnTo>
                    <a:pt x="8922" y="4614"/>
                  </a:lnTo>
                  <a:lnTo>
                    <a:pt x="8983" y="4492"/>
                  </a:lnTo>
                  <a:lnTo>
                    <a:pt x="9064" y="4391"/>
                  </a:lnTo>
                  <a:lnTo>
                    <a:pt x="9166" y="4289"/>
                  </a:lnTo>
                  <a:lnTo>
                    <a:pt x="9349" y="4147"/>
                  </a:lnTo>
                  <a:lnTo>
                    <a:pt x="9491" y="4066"/>
                  </a:lnTo>
                  <a:lnTo>
                    <a:pt x="9552" y="4045"/>
                  </a:lnTo>
                  <a:lnTo>
                    <a:pt x="9552" y="4045"/>
                  </a:lnTo>
                  <a:lnTo>
                    <a:pt x="9491" y="3801"/>
                  </a:lnTo>
                  <a:lnTo>
                    <a:pt x="9471" y="3598"/>
                  </a:lnTo>
                  <a:lnTo>
                    <a:pt x="9491" y="3415"/>
                  </a:lnTo>
                  <a:lnTo>
                    <a:pt x="9531" y="3273"/>
                  </a:lnTo>
                  <a:lnTo>
                    <a:pt x="9613" y="3171"/>
                  </a:lnTo>
                  <a:lnTo>
                    <a:pt x="9714" y="3070"/>
                  </a:lnTo>
                  <a:lnTo>
                    <a:pt x="9836" y="3009"/>
                  </a:lnTo>
                  <a:lnTo>
                    <a:pt x="9979" y="2948"/>
                  </a:lnTo>
                  <a:lnTo>
                    <a:pt x="10121" y="2928"/>
                  </a:lnTo>
                  <a:lnTo>
                    <a:pt x="10243" y="2907"/>
                  </a:lnTo>
                  <a:lnTo>
                    <a:pt x="10507" y="2907"/>
                  </a:lnTo>
                  <a:lnTo>
                    <a:pt x="10690" y="2907"/>
                  </a:lnTo>
                  <a:lnTo>
                    <a:pt x="10751" y="2928"/>
                  </a:lnTo>
                  <a:lnTo>
                    <a:pt x="10751" y="2928"/>
                  </a:lnTo>
                  <a:lnTo>
                    <a:pt x="10710" y="2867"/>
                  </a:lnTo>
                  <a:lnTo>
                    <a:pt x="10588" y="2704"/>
                  </a:lnTo>
                  <a:lnTo>
                    <a:pt x="10466" y="2460"/>
                  </a:lnTo>
                  <a:lnTo>
                    <a:pt x="10385" y="2297"/>
                  </a:lnTo>
                  <a:lnTo>
                    <a:pt x="10344" y="2135"/>
                  </a:lnTo>
                  <a:lnTo>
                    <a:pt x="10304" y="1972"/>
                  </a:lnTo>
                  <a:lnTo>
                    <a:pt x="10283" y="1769"/>
                  </a:lnTo>
                  <a:lnTo>
                    <a:pt x="10283" y="1586"/>
                  </a:lnTo>
                  <a:lnTo>
                    <a:pt x="10324" y="1383"/>
                  </a:lnTo>
                  <a:lnTo>
                    <a:pt x="10405" y="1180"/>
                  </a:lnTo>
                  <a:lnTo>
                    <a:pt x="10527" y="976"/>
                  </a:lnTo>
                  <a:lnTo>
                    <a:pt x="10690" y="794"/>
                  </a:lnTo>
                  <a:lnTo>
                    <a:pt x="10913" y="590"/>
                  </a:lnTo>
                  <a:lnTo>
                    <a:pt x="10913" y="590"/>
                  </a:lnTo>
                  <a:lnTo>
                    <a:pt x="11076" y="468"/>
                  </a:lnTo>
                  <a:lnTo>
                    <a:pt x="11259" y="367"/>
                  </a:lnTo>
                  <a:lnTo>
                    <a:pt x="11462" y="265"/>
                  </a:lnTo>
                  <a:lnTo>
                    <a:pt x="11665" y="204"/>
                  </a:lnTo>
                  <a:lnTo>
                    <a:pt x="11869" y="123"/>
                  </a:lnTo>
                  <a:lnTo>
                    <a:pt x="12092" y="82"/>
                  </a:lnTo>
                  <a:lnTo>
                    <a:pt x="12539" y="1"/>
                  </a:lnTo>
                  <a:lnTo>
                    <a:pt x="12539" y="1"/>
                  </a:lnTo>
                  <a:lnTo>
                    <a:pt x="13312" y="164"/>
                  </a:lnTo>
                  <a:lnTo>
                    <a:pt x="14063" y="367"/>
                  </a:lnTo>
                  <a:lnTo>
                    <a:pt x="14063" y="367"/>
                  </a:lnTo>
                  <a:lnTo>
                    <a:pt x="14063" y="367"/>
                  </a:lnTo>
                  <a:lnTo>
                    <a:pt x="14653" y="529"/>
                  </a:lnTo>
                  <a:lnTo>
                    <a:pt x="15202" y="712"/>
                  </a:lnTo>
                  <a:lnTo>
                    <a:pt x="15750" y="895"/>
                  </a:lnTo>
                  <a:lnTo>
                    <a:pt x="16279" y="1098"/>
                  </a:lnTo>
                  <a:lnTo>
                    <a:pt x="16787" y="1322"/>
                  </a:lnTo>
                  <a:lnTo>
                    <a:pt x="17295" y="1546"/>
                  </a:lnTo>
                  <a:lnTo>
                    <a:pt x="17783" y="1769"/>
                  </a:lnTo>
                  <a:lnTo>
                    <a:pt x="18250" y="2013"/>
                  </a:lnTo>
                  <a:lnTo>
                    <a:pt x="18697" y="2277"/>
                  </a:lnTo>
                  <a:lnTo>
                    <a:pt x="19144" y="2521"/>
                  </a:lnTo>
                  <a:lnTo>
                    <a:pt x="19571" y="2806"/>
                  </a:lnTo>
                  <a:lnTo>
                    <a:pt x="19977" y="3090"/>
                  </a:lnTo>
                  <a:lnTo>
                    <a:pt x="20384" y="3375"/>
                  </a:lnTo>
                  <a:lnTo>
                    <a:pt x="20770" y="3679"/>
                  </a:lnTo>
                  <a:lnTo>
                    <a:pt x="21136" y="3984"/>
                  </a:lnTo>
                  <a:lnTo>
                    <a:pt x="21502" y="4289"/>
                  </a:lnTo>
                  <a:lnTo>
                    <a:pt x="21847" y="4614"/>
                  </a:lnTo>
                  <a:lnTo>
                    <a:pt x="22172" y="4939"/>
                  </a:lnTo>
                  <a:lnTo>
                    <a:pt x="22498" y="5265"/>
                  </a:lnTo>
                  <a:lnTo>
                    <a:pt x="22802" y="5610"/>
                  </a:lnTo>
                  <a:lnTo>
                    <a:pt x="23087" y="5956"/>
                  </a:lnTo>
                  <a:lnTo>
                    <a:pt x="23371" y="6301"/>
                  </a:lnTo>
                  <a:lnTo>
                    <a:pt x="23636" y="6647"/>
                  </a:lnTo>
                  <a:lnTo>
                    <a:pt x="23900" y="7012"/>
                  </a:lnTo>
                  <a:lnTo>
                    <a:pt x="24144" y="7378"/>
                  </a:lnTo>
                  <a:lnTo>
                    <a:pt x="24388" y="7744"/>
                  </a:lnTo>
                  <a:lnTo>
                    <a:pt x="24814" y="8476"/>
                  </a:lnTo>
                  <a:lnTo>
                    <a:pt x="25180" y="9228"/>
                  </a:lnTo>
                  <a:lnTo>
                    <a:pt x="25526" y="10000"/>
                  </a:lnTo>
                  <a:lnTo>
                    <a:pt x="25830" y="10752"/>
                  </a:lnTo>
                  <a:lnTo>
                    <a:pt x="26074" y="11524"/>
                  </a:lnTo>
                  <a:lnTo>
                    <a:pt x="26278" y="12296"/>
                  </a:lnTo>
                  <a:lnTo>
                    <a:pt x="26460" y="13069"/>
                  </a:lnTo>
                  <a:lnTo>
                    <a:pt x="26582" y="13841"/>
                  </a:lnTo>
                  <a:lnTo>
                    <a:pt x="26684" y="14593"/>
                  </a:lnTo>
                  <a:lnTo>
                    <a:pt x="26745" y="15325"/>
                  </a:lnTo>
                  <a:lnTo>
                    <a:pt x="26765" y="16056"/>
                  </a:lnTo>
                  <a:lnTo>
                    <a:pt x="26745" y="16767"/>
                  </a:lnTo>
                  <a:lnTo>
                    <a:pt x="26704" y="17458"/>
                  </a:lnTo>
                  <a:lnTo>
                    <a:pt x="26623" y="18129"/>
                  </a:lnTo>
                  <a:lnTo>
                    <a:pt x="26501" y="18779"/>
                  </a:lnTo>
                  <a:lnTo>
                    <a:pt x="26379" y="19389"/>
                  </a:lnTo>
                  <a:lnTo>
                    <a:pt x="26196" y="19978"/>
                  </a:lnTo>
                  <a:lnTo>
                    <a:pt x="26013" y="20527"/>
                  </a:lnTo>
                  <a:lnTo>
                    <a:pt x="25790" y="210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30"/>
            <p:cNvSpPr/>
            <p:nvPr/>
          </p:nvSpPr>
          <p:spPr>
            <a:xfrm>
              <a:off x="5097450" y="2661125"/>
              <a:ext cx="368375" cy="637150"/>
            </a:xfrm>
            <a:custGeom>
              <a:rect b="b" l="l" r="r" t="t"/>
              <a:pathLst>
                <a:path extrusionOk="0" h="25486" w="14735">
                  <a:moveTo>
                    <a:pt x="9024" y="24327"/>
                  </a:moveTo>
                  <a:lnTo>
                    <a:pt x="9024" y="24327"/>
                  </a:lnTo>
                  <a:lnTo>
                    <a:pt x="8841" y="24388"/>
                  </a:lnTo>
                  <a:lnTo>
                    <a:pt x="8841" y="24388"/>
                  </a:lnTo>
                  <a:lnTo>
                    <a:pt x="8841" y="24388"/>
                  </a:lnTo>
                  <a:lnTo>
                    <a:pt x="9024" y="24327"/>
                  </a:lnTo>
                  <a:close/>
                  <a:moveTo>
                    <a:pt x="1016" y="24083"/>
                  </a:moveTo>
                  <a:lnTo>
                    <a:pt x="1016" y="24083"/>
                  </a:lnTo>
                  <a:lnTo>
                    <a:pt x="1016" y="24083"/>
                  </a:lnTo>
                  <a:lnTo>
                    <a:pt x="1016" y="24083"/>
                  </a:lnTo>
                  <a:lnTo>
                    <a:pt x="1016" y="24083"/>
                  </a:lnTo>
                  <a:lnTo>
                    <a:pt x="1016" y="24083"/>
                  </a:lnTo>
                  <a:close/>
                  <a:moveTo>
                    <a:pt x="5325" y="23961"/>
                  </a:moveTo>
                  <a:lnTo>
                    <a:pt x="5325" y="23961"/>
                  </a:lnTo>
                  <a:lnTo>
                    <a:pt x="5325" y="23961"/>
                  </a:lnTo>
                  <a:lnTo>
                    <a:pt x="5325" y="23961"/>
                  </a:lnTo>
                  <a:lnTo>
                    <a:pt x="5325" y="23961"/>
                  </a:lnTo>
                  <a:lnTo>
                    <a:pt x="5325" y="23961"/>
                  </a:lnTo>
                  <a:close/>
                  <a:moveTo>
                    <a:pt x="14734" y="23900"/>
                  </a:moveTo>
                  <a:lnTo>
                    <a:pt x="14734" y="23900"/>
                  </a:lnTo>
                  <a:lnTo>
                    <a:pt x="14612" y="24103"/>
                  </a:lnTo>
                  <a:lnTo>
                    <a:pt x="14470" y="24306"/>
                  </a:lnTo>
                  <a:lnTo>
                    <a:pt x="14267" y="24550"/>
                  </a:lnTo>
                  <a:lnTo>
                    <a:pt x="14003" y="24815"/>
                  </a:lnTo>
                  <a:lnTo>
                    <a:pt x="13861" y="24957"/>
                  </a:lnTo>
                  <a:lnTo>
                    <a:pt x="13698" y="25079"/>
                  </a:lnTo>
                  <a:lnTo>
                    <a:pt x="13515" y="25201"/>
                  </a:lnTo>
                  <a:lnTo>
                    <a:pt x="13312" y="25302"/>
                  </a:lnTo>
                  <a:lnTo>
                    <a:pt x="13109" y="25404"/>
                  </a:lnTo>
                  <a:lnTo>
                    <a:pt x="12885" y="25485"/>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close/>
                  <a:moveTo>
                    <a:pt x="6239" y="23859"/>
                  </a:moveTo>
                  <a:lnTo>
                    <a:pt x="6239" y="23859"/>
                  </a:lnTo>
                  <a:lnTo>
                    <a:pt x="5996" y="23900"/>
                  </a:lnTo>
                  <a:lnTo>
                    <a:pt x="5772" y="23941"/>
                  </a:lnTo>
                  <a:lnTo>
                    <a:pt x="5325" y="23961"/>
                  </a:lnTo>
                  <a:lnTo>
                    <a:pt x="5325" y="23961"/>
                  </a:lnTo>
                  <a:lnTo>
                    <a:pt x="5772" y="23941"/>
                  </a:lnTo>
                  <a:lnTo>
                    <a:pt x="5996" y="23900"/>
                  </a:lnTo>
                  <a:lnTo>
                    <a:pt x="6239" y="23859"/>
                  </a:lnTo>
                  <a:lnTo>
                    <a:pt x="6239" y="23859"/>
                  </a:lnTo>
                  <a:close/>
                  <a:moveTo>
                    <a:pt x="6300" y="23859"/>
                  </a:moveTo>
                  <a:lnTo>
                    <a:pt x="6300" y="23859"/>
                  </a:lnTo>
                  <a:lnTo>
                    <a:pt x="6300" y="23859"/>
                  </a:lnTo>
                  <a:lnTo>
                    <a:pt x="6300" y="23859"/>
                  </a:lnTo>
                  <a:lnTo>
                    <a:pt x="6300" y="23859"/>
                  </a:lnTo>
                  <a:lnTo>
                    <a:pt x="6300" y="23859"/>
                  </a:lnTo>
                  <a:lnTo>
                    <a:pt x="6300" y="23859"/>
                  </a:lnTo>
                  <a:close/>
                  <a:moveTo>
                    <a:pt x="7235" y="23534"/>
                  </a:moveTo>
                  <a:lnTo>
                    <a:pt x="7235" y="23534"/>
                  </a:lnTo>
                  <a:lnTo>
                    <a:pt x="6971" y="23636"/>
                  </a:lnTo>
                  <a:lnTo>
                    <a:pt x="6727" y="23737"/>
                  </a:lnTo>
                  <a:lnTo>
                    <a:pt x="6727" y="23737"/>
                  </a:lnTo>
                  <a:lnTo>
                    <a:pt x="6727" y="23737"/>
                  </a:lnTo>
                  <a:lnTo>
                    <a:pt x="6971" y="23636"/>
                  </a:lnTo>
                  <a:lnTo>
                    <a:pt x="7235" y="23534"/>
                  </a:lnTo>
                  <a:close/>
                  <a:moveTo>
                    <a:pt x="2805" y="23128"/>
                  </a:moveTo>
                  <a:lnTo>
                    <a:pt x="2805" y="23128"/>
                  </a:lnTo>
                  <a:lnTo>
                    <a:pt x="2541" y="23372"/>
                  </a:lnTo>
                  <a:lnTo>
                    <a:pt x="2276" y="23595"/>
                  </a:lnTo>
                  <a:lnTo>
                    <a:pt x="2053" y="23758"/>
                  </a:lnTo>
                  <a:lnTo>
                    <a:pt x="1809" y="23880"/>
                  </a:lnTo>
                  <a:lnTo>
                    <a:pt x="1606" y="23981"/>
                  </a:lnTo>
                  <a:lnTo>
                    <a:pt x="1403" y="24042"/>
                  </a:lnTo>
                  <a:lnTo>
                    <a:pt x="1199" y="24063"/>
                  </a:lnTo>
                  <a:lnTo>
                    <a:pt x="1016" y="24083"/>
                  </a:lnTo>
                  <a:lnTo>
                    <a:pt x="1016" y="24083"/>
                  </a:lnTo>
                  <a:lnTo>
                    <a:pt x="1199" y="24063"/>
                  </a:lnTo>
                  <a:lnTo>
                    <a:pt x="1403" y="24042"/>
                  </a:lnTo>
                  <a:lnTo>
                    <a:pt x="1606" y="23981"/>
                  </a:lnTo>
                  <a:lnTo>
                    <a:pt x="1809" y="23880"/>
                  </a:lnTo>
                  <a:lnTo>
                    <a:pt x="2053" y="23758"/>
                  </a:lnTo>
                  <a:lnTo>
                    <a:pt x="2276" y="23595"/>
                  </a:lnTo>
                  <a:lnTo>
                    <a:pt x="2541" y="23372"/>
                  </a:lnTo>
                  <a:lnTo>
                    <a:pt x="2805" y="23128"/>
                  </a:lnTo>
                  <a:close/>
                  <a:moveTo>
                    <a:pt x="9918" y="1829"/>
                  </a:moveTo>
                  <a:lnTo>
                    <a:pt x="9918" y="1829"/>
                  </a:lnTo>
                  <a:lnTo>
                    <a:pt x="9918" y="1829"/>
                  </a:lnTo>
                  <a:lnTo>
                    <a:pt x="10243" y="1850"/>
                  </a:lnTo>
                  <a:lnTo>
                    <a:pt x="10629" y="1890"/>
                  </a:lnTo>
                  <a:lnTo>
                    <a:pt x="11056" y="1951"/>
                  </a:lnTo>
                  <a:lnTo>
                    <a:pt x="11544" y="2053"/>
                  </a:lnTo>
                  <a:lnTo>
                    <a:pt x="11544" y="2053"/>
                  </a:lnTo>
                  <a:lnTo>
                    <a:pt x="11828" y="2134"/>
                  </a:lnTo>
                  <a:lnTo>
                    <a:pt x="12031" y="2236"/>
                  </a:lnTo>
                  <a:lnTo>
                    <a:pt x="12214" y="2358"/>
                  </a:lnTo>
                  <a:lnTo>
                    <a:pt x="12336" y="2480"/>
                  </a:lnTo>
                  <a:lnTo>
                    <a:pt x="12418" y="2602"/>
                  </a:lnTo>
                  <a:lnTo>
                    <a:pt x="12479" y="2744"/>
                  </a:lnTo>
                  <a:lnTo>
                    <a:pt x="12519" y="2866"/>
                  </a:lnTo>
                  <a:lnTo>
                    <a:pt x="12519" y="2988"/>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544" y="2053"/>
                  </a:lnTo>
                  <a:lnTo>
                    <a:pt x="11056" y="1951"/>
                  </a:lnTo>
                  <a:lnTo>
                    <a:pt x="10629" y="1890"/>
                  </a:lnTo>
                  <a:lnTo>
                    <a:pt x="10243" y="1850"/>
                  </a:lnTo>
                  <a:lnTo>
                    <a:pt x="9918" y="1829"/>
                  </a:lnTo>
                  <a:close/>
                  <a:moveTo>
                    <a:pt x="773" y="0"/>
                  </a:moveTo>
                  <a:lnTo>
                    <a:pt x="773" y="0"/>
                  </a:lnTo>
                  <a:lnTo>
                    <a:pt x="529" y="21"/>
                  </a:lnTo>
                  <a:lnTo>
                    <a:pt x="427" y="41"/>
                  </a:lnTo>
                  <a:lnTo>
                    <a:pt x="325" y="81"/>
                  </a:lnTo>
                  <a:lnTo>
                    <a:pt x="224" y="142"/>
                  </a:lnTo>
                  <a:lnTo>
                    <a:pt x="143" y="203"/>
                  </a:lnTo>
                  <a:lnTo>
                    <a:pt x="61" y="264"/>
                  </a:lnTo>
                  <a:lnTo>
                    <a:pt x="0" y="366"/>
                  </a:lnTo>
                  <a:lnTo>
                    <a:pt x="0" y="366"/>
                  </a:lnTo>
                  <a:lnTo>
                    <a:pt x="0" y="366"/>
                  </a:lnTo>
                  <a:lnTo>
                    <a:pt x="0" y="366"/>
                  </a:lnTo>
                  <a:lnTo>
                    <a:pt x="0" y="366"/>
                  </a:lnTo>
                  <a:lnTo>
                    <a:pt x="61" y="264"/>
                  </a:lnTo>
                  <a:lnTo>
                    <a:pt x="143" y="203"/>
                  </a:lnTo>
                  <a:lnTo>
                    <a:pt x="224" y="142"/>
                  </a:lnTo>
                  <a:lnTo>
                    <a:pt x="325" y="81"/>
                  </a:lnTo>
                  <a:lnTo>
                    <a:pt x="427" y="41"/>
                  </a:lnTo>
                  <a:lnTo>
                    <a:pt x="529" y="21"/>
                  </a:lnTo>
                  <a:lnTo>
                    <a:pt x="773" y="0"/>
                  </a:lnTo>
                  <a:lnTo>
                    <a:pt x="773" y="0"/>
                  </a:lnTo>
                  <a:lnTo>
                    <a:pt x="1016" y="21"/>
                  </a:lnTo>
                  <a:lnTo>
                    <a:pt x="1281" y="61"/>
                  </a:lnTo>
                  <a:lnTo>
                    <a:pt x="1504" y="122"/>
                  </a:lnTo>
                  <a:lnTo>
                    <a:pt x="1728" y="183"/>
                  </a:lnTo>
                  <a:lnTo>
                    <a:pt x="2073" y="305"/>
                  </a:lnTo>
                  <a:lnTo>
                    <a:pt x="2195" y="366"/>
                  </a:lnTo>
                  <a:lnTo>
                    <a:pt x="2195" y="366"/>
                  </a:lnTo>
                  <a:lnTo>
                    <a:pt x="2236" y="346"/>
                  </a:lnTo>
                  <a:lnTo>
                    <a:pt x="2358" y="285"/>
                  </a:lnTo>
                  <a:lnTo>
                    <a:pt x="2561" y="224"/>
                  </a:lnTo>
                  <a:lnTo>
                    <a:pt x="2683" y="224"/>
                  </a:lnTo>
                  <a:lnTo>
                    <a:pt x="2866" y="203"/>
                  </a:lnTo>
                  <a:lnTo>
                    <a:pt x="2866" y="203"/>
                  </a:lnTo>
                  <a:lnTo>
                    <a:pt x="3069" y="224"/>
                  </a:lnTo>
                  <a:lnTo>
                    <a:pt x="3069" y="224"/>
                  </a:lnTo>
                  <a:lnTo>
                    <a:pt x="3211" y="244"/>
                  </a:lnTo>
                  <a:lnTo>
                    <a:pt x="3333" y="264"/>
                  </a:lnTo>
                  <a:lnTo>
                    <a:pt x="3618" y="386"/>
                  </a:lnTo>
                  <a:lnTo>
                    <a:pt x="3923" y="529"/>
                  </a:lnTo>
                  <a:lnTo>
                    <a:pt x="4207" y="691"/>
                  </a:lnTo>
                  <a:lnTo>
                    <a:pt x="4654" y="996"/>
                  </a:lnTo>
                  <a:lnTo>
                    <a:pt x="4857" y="1118"/>
                  </a:lnTo>
                  <a:lnTo>
                    <a:pt x="4857" y="1118"/>
                  </a:lnTo>
                  <a:lnTo>
                    <a:pt x="4979" y="1016"/>
                  </a:lnTo>
                  <a:lnTo>
                    <a:pt x="5162" y="915"/>
                  </a:lnTo>
                  <a:lnTo>
                    <a:pt x="5406" y="813"/>
                  </a:lnTo>
                  <a:lnTo>
                    <a:pt x="5752" y="691"/>
                  </a:lnTo>
                  <a:lnTo>
                    <a:pt x="6178" y="590"/>
                  </a:lnTo>
                  <a:lnTo>
                    <a:pt x="6443" y="549"/>
                  </a:lnTo>
                  <a:lnTo>
                    <a:pt x="6707" y="529"/>
                  </a:lnTo>
                  <a:lnTo>
                    <a:pt x="7012" y="508"/>
                  </a:lnTo>
                  <a:lnTo>
                    <a:pt x="7337" y="508"/>
                  </a:lnTo>
                  <a:lnTo>
                    <a:pt x="7337" y="508"/>
                  </a:lnTo>
                  <a:lnTo>
                    <a:pt x="7459" y="508"/>
                  </a:lnTo>
                  <a:lnTo>
                    <a:pt x="7459" y="508"/>
                  </a:lnTo>
                  <a:lnTo>
                    <a:pt x="7804" y="529"/>
                  </a:lnTo>
                  <a:lnTo>
                    <a:pt x="8089" y="569"/>
                  </a:lnTo>
                  <a:lnTo>
                    <a:pt x="8353" y="630"/>
                  </a:lnTo>
                  <a:lnTo>
                    <a:pt x="8556" y="732"/>
                  </a:lnTo>
                  <a:lnTo>
                    <a:pt x="8739" y="833"/>
                  </a:lnTo>
                  <a:lnTo>
                    <a:pt x="8881" y="955"/>
                  </a:lnTo>
                  <a:lnTo>
                    <a:pt x="9003" y="1077"/>
                  </a:lnTo>
                  <a:lnTo>
                    <a:pt x="9105" y="1199"/>
                  </a:lnTo>
                  <a:lnTo>
                    <a:pt x="9166" y="1321"/>
                  </a:lnTo>
                  <a:lnTo>
                    <a:pt x="9227" y="1443"/>
                  </a:lnTo>
                  <a:lnTo>
                    <a:pt x="9288" y="1667"/>
                  </a:lnTo>
                  <a:lnTo>
                    <a:pt x="9288" y="1829"/>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close/>
                </a:path>
              </a:pathLst>
            </a:custGeom>
            <a:solidFill>
              <a:srgbClr val="C1CE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30"/>
            <p:cNvSpPr/>
            <p:nvPr/>
          </p:nvSpPr>
          <p:spPr>
            <a:xfrm>
              <a:off x="5318450" y="3269275"/>
              <a:ext cx="4600" cy="1550"/>
            </a:xfrm>
            <a:custGeom>
              <a:rect b="b" l="l" r="r" t="t"/>
              <a:pathLst>
                <a:path extrusionOk="0" fill="none" h="62" w="184">
                  <a:moveTo>
                    <a:pt x="184" y="1"/>
                  </a:moveTo>
                  <a:lnTo>
                    <a:pt x="184" y="1"/>
                  </a:lnTo>
                  <a:lnTo>
                    <a:pt x="1" y="62"/>
                  </a:lnTo>
                  <a:lnTo>
                    <a:pt x="1" y="62"/>
                  </a:lnTo>
                  <a:lnTo>
                    <a:pt x="1" y="62"/>
                  </a:lnTo>
                  <a:lnTo>
                    <a:pt x="18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30"/>
            <p:cNvSpPr/>
            <p:nvPr/>
          </p:nvSpPr>
          <p:spPr>
            <a:xfrm>
              <a:off x="5122850" y="3263175"/>
              <a:ext cx="25" cy="25"/>
            </a:xfrm>
            <a:custGeom>
              <a:rect b="b" l="l" r="r" t="t"/>
              <a:pathLst>
                <a:path extrusionOk="0" fill="none" h="1" w="1">
                  <a:moveTo>
                    <a:pt x="0" y="1"/>
                  </a:move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30"/>
            <p:cNvSpPr/>
            <p:nvPr/>
          </p:nvSpPr>
          <p:spPr>
            <a:xfrm>
              <a:off x="5230550" y="3260125"/>
              <a:ext cx="25" cy="2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30"/>
            <p:cNvSpPr/>
            <p:nvPr/>
          </p:nvSpPr>
          <p:spPr>
            <a:xfrm>
              <a:off x="5419575" y="3258600"/>
              <a:ext cx="46250" cy="39675"/>
            </a:xfrm>
            <a:custGeom>
              <a:rect b="b" l="l" r="r" t="t"/>
              <a:pathLst>
                <a:path extrusionOk="0" fill="none" h="1587" w="1850">
                  <a:moveTo>
                    <a:pt x="1849" y="1"/>
                  </a:moveTo>
                  <a:lnTo>
                    <a:pt x="1849" y="1"/>
                  </a:lnTo>
                  <a:lnTo>
                    <a:pt x="1727" y="204"/>
                  </a:lnTo>
                  <a:lnTo>
                    <a:pt x="1585" y="407"/>
                  </a:lnTo>
                  <a:lnTo>
                    <a:pt x="1382" y="651"/>
                  </a:lnTo>
                  <a:lnTo>
                    <a:pt x="1118" y="916"/>
                  </a:lnTo>
                  <a:lnTo>
                    <a:pt x="976" y="1058"/>
                  </a:lnTo>
                  <a:lnTo>
                    <a:pt x="813" y="1180"/>
                  </a:lnTo>
                  <a:lnTo>
                    <a:pt x="630" y="1302"/>
                  </a:lnTo>
                  <a:lnTo>
                    <a:pt x="427" y="1403"/>
                  </a:lnTo>
                  <a:lnTo>
                    <a:pt x="224" y="1505"/>
                  </a:lnTo>
                  <a:lnTo>
                    <a:pt x="0" y="1586"/>
                  </a:lnTo>
                  <a:lnTo>
                    <a:pt x="0" y="1586"/>
                  </a:lnTo>
                  <a:lnTo>
                    <a:pt x="224" y="1505"/>
                  </a:lnTo>
                  <a:lnTo>
                    <a:pt x="427" y="1403"/>
                  </a:lnTo>
                  <a:lnTo>
                    <a:pt x="630" y="1302"/>
                  </a:lnTo>
                  <a:lnTo>
                    <a:pt x="813" y="1180"/>
                  </a:lnTo>
                  <a:lnTo>
                    <a:pt x="976" y="1058"/>
                  </a:lnTo>
                  <a:lnTo>
                    <a:pt x="1118" y="916"/>
                  </a:lnTo>
                  <a:lnTo>
                    <a:pt x="1382" y="651"/>
                  </a:lnTo>
                  <a:lnTo>
                    <a:pt x="1585" y="407"/>
                  </a:lnTo>
                  <a:lnTo>
                    <a:pt x="1727" y="204"/>
                  </a:lnTo>
                  <a:lnTo>
                    <a:pt x="18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30"/>
            <p:cNvSpPr/>
            <p:nvPr/>
          </p:nvSpPr>
          <p:spPr>
            <a:xfrm>
              <a:off x="5230550" y="3257600"/>
              <a:ext cx="22900" cy="2550"/>
            </a:xfrm>
            <a:custGeom>
              <a:rect b="b" l="l" r="r" t="t"/>
              <a:pathLst>
                <a:path extrusionOk="0" fill="none" h="102" w="916">
                  <a:moveTo>
                    <a:pt x="915" y="0"/>
                  </a:moveTo>
                  <a:lnTo>
                    <a:pt x="915" y="0"/>
                  </a:lnTo>
                  <a:lnTo>
                    <a:pt x="672" y="41"/>
                  </a:lnTo>
                  <a:lnTo>
                    <a:pt x="448" y="82"/>
                  </a:lnTo>
                  <a:lnTo>
                    <a:pt x="1" y="102"/>
                  </a:lnTo>
                  <a:lnTo>
                    <a:pt x="1" y="102"/>
                  </a:lnTo>
                  <a:lnTo>
                    <a:pt x="448" y="82"/>
                  </a:lnTo>
                  <a:lnTo>
                    <a:pt x="672" y="41"/>
                  </a:lnTo>
                  <a:lnTo>
                    <a:pt x="915" y="0"/>
                  </a:lnTo>
                  <a:lnTo>
                    <a:pt x="9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0"/>
            <p:cNvSpPr/>
            <p:nvPr/>
          </p:nvSpPr>
          <p:spPr>
            <a:xfrm>
              <a:off x="5254950" y="3257600"/>
              <a:ext cx="25" cy="25"/>
            </a:xfrm>
            <a:custGeom>
              <a:rect b="b" l="l" r="r" t="t"/>
              <a:pathLst>
                <a:path extrusionOk="0" fill="none" h="1" w="1">
                  <a:moveTo>
                    <a:pt x="0" y="0"/>
                  </a:move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30"/>
            <p:cNvSpPr/>
            <p:nvPr/>
          </p:nvSpPr>
          <p:spPr>
            <a:xfrm>
              <a:off x="5265625" y="3249475"/>
              <a:ext cx="12725" cy="5100"/>
            </a:xfrm>
            <a:custGeom>
              <a:rect b="b" l="l" r="r" t="t"/>
              <a:pathLst>
                <a:path extrusionOk="0" fill="none" h="204" w="509">
                  <a:moveTo>
                    <a:pt x="508" y="0"/>
                  </a:moveTo>
                  <a:lnTo>
                    <a:pt x="508" y="0"/>
                  </a:lnTo>
                  <a:lnTo>
                    <a:pt x="244" y="102"/>
                  </a:lnTo>
                  <a:lnTo>
                    <a:pt x="0" y="203"/>
                  </a:lnTo>
                  <a:lnTo>
                    <a:pt x="0" y="203"/>
                  </a:lnTo>
                  <a:lnTo>
                    <a:pt x="0" y="203"/>
                  </a:lnTo>
                  <a:lnTo>
                    <a:pt x="244" y="102"/>
                  </a:lnTo>
                  <a:lnTo>
                    <a:pt x="50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30"/>
            <p:cNvSpPr/>
            <p:nvPr/>
          </p:nvSpPr>
          <p:spPr>
            <a:xfrm>
              <a:off x="5122850" y="3239300"/>
              <a:ext cx="44725" cy="23900"/>
            </a:xfrm>
            <a:custGeom>
              <a:rect b="b" l="l" r="r" t="t"/>
              <a:pathLst>
                <a:path extrusionOk="0" fill="none" h="956" w="1789">
                  <a:moveTo>
                    <a:pt x="1789" y="1"/>
                  </a:moveTo>
                  <a:lnTo>
                    <a:pt x="1789" y="1"/>
                  </a:lnTo>
                  <a:lnTo>
                    <a:pt x="1525" y="245"/>
                  </a:lnTo>
                  <a:lnTo>
                    <a:pt x="1260" y="468"/>
                  </a:lnTo>
                  <a:lnTo>
                    <a:pt x="1037" y="631"/>
                  </a:lnTo>
                  <a:lnTo>
                    <a:pt x="793" y="753"/>
                  </a:lnTo>
                  <a:lnTo>
                    <a:pt x="590" y="854"/>
                  </a:lnTo>
                  <a:lnTo>
                    <a:pt x="387" y="915"/>
                  </a:lnTo>
                  <a:lnTo>
                    <a:pt x="183" y="936"/>
                  </a:lnTo>
                  <a:lnTo>
                    <a:pt x="0" y="956"/>
                  </a:lnTo>
                  <a:lnTo>
                    <a:pt x="0" y="956"/>
                  </a:lnTo>
                  <a:lnTo>
                    <a:pt x="183" y="936"/>
                  </a:lnTo>
                  <a:lnTo>
                    <a:pt x="387" y="915"/>
                  </a:lnTo>
                  <a:lnTo>
                    <a:pt x="590" y="854"/>
                  </a:lnTo>
                  <a:lnTo>
                    <a:pt x="793" y="753"/>
                  </a:lnTo>
                  <a:lnTo>
                    <a:pt x="1037" y="631"/>
                  </a:lnTo>
                  <a:lnTo>
                    <a:pt x="1260" y="468"/>
                  </a:lnTo>
                  <a:lnTo>
                    <a:pt x="1525" y="245"/>
                  </a:lnTo>
                  <a:lnTo>
                    <a:pt x="17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30"/>
            <p:cNvSpPr/>
            <p:nvPr/>
          </p:nvSpPr>
          <p:spPr>
            <a:xfrm>
              <a:off x="5345375" y="2706850"/>
              <a:ext cx="65075" cy="28975"/>
            </a:xfrm>
            <a:custGeom>
              <a:rect b="b" l="l" r="r" t="t"/>
              <a:pathLst>
                <a:path extrusionOk="0" fill="none" h="1159" w="2603">
                  <a:moveTo>
                    <a:pt x="1" y="0"/>
                  </a:moveTo>
                  <a:lnTo>
                    <a:pt x="1" y="0"/>
                  </a:lnTo>
                  <a:lnTo>
                    <a:pt x="1" y="0"/>
                  </a:lnTo>
                  <a:lnTo>
                    <a:pt x="326" y="21"/>
                  </a:lnTo>
                  <a:lnTo>
                    <a:pt x="712" y="61"/>
                  </a:lnTo>
                  <a:lnTo>
                    <a:pt x="1139" y="122"/>
                  </a:lnTo>
                  <a:lnTo>
                    <a:pt x="1627" y="224"/>
                  </a:lnTo>
                  <a:lnTo>
                    <a:pt x="1627" y="224"/>
                  </a:lnTo>
                  <a:lnTo>
                    <a:pt x="1911" y="305"/>
                  </a:lnTo>
                  <a:lnTo>
                    <a:pt x="2114" y="407"/>
                  </a:lnTo>
                  <a:lnTo>
                    <a:pt x="2297" y="529"/>
                  </a:lnTo>
                  <a:lnTo>
                    <a:pt x="2419" y="651"/>
                  </a:lnTo>
                  <a:lnTo>
                    <a:pt x="2501" y="773"/>
                  </a:lnTo>
                  <a:lnTo>
                    <a:pt x="2562" y="915"/>
                  </a:lnTo>
                  <a:lnTo>
                    <a:pt x="2602" y="1037"/>
                  </a:lnTo>
                  <a:lnTo>
                    <a:pt x="2602" y="1159"/>
                  </a:lnTo>
                  <a:lnTo>
                    <a:pt x="2602" y="1159"/>
                  </a:lnTo>
                  <a:lnTo>
                    <a:pt x="2602" y="1037"/>
                  </a:lnTo>
                  <a:lnTo>
                    <a:pt x="2562" y="915"/>
                  </a:lnTo>
                  <a:lnTo>
                    <a:pt x="2501" y="773"/>
                  </a:lnTo>
                  <a:lnTo>
                    <a:pt x="2419" y="651"/>
                  </a:lnTo>
                  <a:lnTo>
                    <a:pt x="2297" y="529"/>
                  </a:lnTo>
                  <a:lnTo>
                    <a:pt x="2114" y="407"/>
                  </a:lnTo>
                  <a:lnTo>
                    <a:pt x="1911" y="305"/>
                  </a:lnTo>
                  <a:lnTo>
                    <a:pt x="1627" y="224"/>
                  </a:lnTo>
                  <a:lnTo>
                    <a:pt x="1627" y="224"/>
                  </a:lnTo>
                  <a:lnTo>
                    <a:pt x="1139" y="122"/>
                  </a:lnTo>
                  <a:lnTo>
                    <a:pt x="712" y="61"/>
                  </a:lnTo>
                  <a:lnTo>
                    <a:pt x="326"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30"/>
            <p:cNvSpPr/>
            <p:nvPr/>
          </p:nvSpPr>
          <p:spPr>
            <a:xfrm>
              <a:off x="5097450" y="2661125"/>
              <a:ext cx="232200" cy="47275"/>
            </a:xfrm>
            <a:custGeom>
              <a:rect b="b" l="l" r="r" t="t"/>
              <a:pathLst>
                <a:path extrusionOk="0" fill="none" h="1891" w="9288">
                  <a:moveTo>
                    <a:pt x="773" y="0"/>
                  </a:moveTo>
                  <a:lnTo>
                    <a:pt x="773" y="0"/>
                  </a:lnTo>
                  <a:lnTo>
                    <a:pt x="529" y="21"/>
                  </a:lnTo>
                  <a:lnTo>
                    <a:pt x="427" y="41"/>
                  </a:lnTo>
                  <a:lnTo>
                    <a:pt x="325" y="81"/>
                  </a:lnTo>
                  <a:lnTo>
                    <a:pt x="224" y="142"/>
                  </a:lnTo>
                  <a:lnTo>
                    <a:pt x="143" y="203"/>
                  </a:lnTo>
                  <a:lnTo>
                    <a:pt x="61" y="264"/>
                  </a:lnTo>
                  <a:lnTo>
                    <a:pt x="0" y="366"/>
                  </a:lnTo>
                  <a:lnTo>
                    <a:pt x="0" y="366"/>
                  </a:lnTo>
                  <a:lnTo>
                    <a:pt x="0" y="366"/>
                  </a:lnTo>
                  <a:lnTo>
                    <a:pt x="0" y="366"/>
                  </a:lnTo>
                  <a:lnTo>
                    <a:pt x="0" y="366"/>
                  </a:lnTo>
                  <a:lnTo>
                    <a:pt x="61" y="264"/>
                  </a:lnTo>
                  <a:lnTo>
                    <a:pt x="143" y="203"/>
                  </a:lnTo>
                  <a:lnTo>
                    <a:pt x="224" y="142"/>
                  </a:lnTo>
                  <a:lnTo>
                    <a:pt x="325" y="81"/>
                  </a:lnTo>
                  <a:lnTo>
                    <a:pt x="427" y="41"/>
                  </a:lnTo>
                  <a:lnTo>
                    <a:pt x="529" y="21"/>
                  </a:lnTo>
                  <a:lnTo>
                    <a:pt x="773" y="0"/>
                  </a:lnTo>
                  <a:lnTo>
                    <a:pt x="773" y="0"/>
                  </a:lnTo>
                  <a:lnTo>
                    <a:pt x="1016" y="21"/>
                  </a:lnTo>
                  <a:lnTo>
                    <a:pt x="1281" y="61"/>
                  </a:lnTo>
                  <a:lnTo>
                    <a:pt x="1504" y="122"/>
                  </a:lnTo>
                  <a:lnTo>
                    <a:pt x="1728" y="183"/>
                  </a:lnTo>
                  <a:lnTo>
                    <a:pt x="2073" y="305"/>
                  </a:lnTo>
                  <a:lnTo>
                    <a:pt x="2195" y="366"/>
                  </a:lnTo>
                  <a:lnTo>
                    <a:pt x="2195" y="366"/>
                  </a:lnTo>
                  <a:lnTo>
                    <a:pt x="2236" y="346"/>
                  </a:lnTo>
                  <a:lnTo>
                    <a:pt x="2358" y="285"/>
                  </a:lnTo>
                  <a:lnTo>
                    <a:pt x="2561" y="224"/>
                  </a:lnTo>
                  <a:lnTo>
                    <a:pt x="2683" y="224"/>
                  </a:lnTo>
                  <a:lnTo>
                    <a:pt x="2866" y="203"/>
                  </a:lnTo>
                  <a:lnTo>
                    <a:pt x="2866" y="203"/>
                  </a:lnTo>
                  <a:lnTo>
                    <a:pt x="3069" y="224"/>
                  </a:lnTo>
                  <a:lnTo>
                    <a:pt x="3069" y="224"/>
                  </a:lnTo>
                  <a:lnTo>
                    <a:pt x="3211" y="244"/>
                  </a:lnTo>
                  <a:lnTo>
                    <a:pt x="3333" y="264"/>
                  </a:lnTo>
                  <a:lnTo>
                    <a:pt x="3618" y="386"/>
                  </a:lnTo>
                  <a:lnTo>
                    <a:pt x="3923" y="529"/>
                  </a:lnTo>
                  <a:lnTo>
                    <a:pt x="4207" y="691"/>
                  </a:lnTo>
                  <a:lnTo>
                    <a:pt x="4654" y="996"/>
                  </a:lnTo>
                  <a:lnTo>
                    <a:pt x="4857" y="1118"/>
                  </a:lnTo>
                  <a:lnTo>
                    <a:pt x="4857" y="1118"/>
                  </a:lnTo>
                  <a:lnTo>
                    <a:pt x="4979" y="1016"/>
                  </a:lnTo>
                  <a:lnTo>
                    <a:pt x="5162" y="915"/>
                  </a:lnTo>
                  <a:lnTo>
                    <a:pt x="5406" y="813"/>
                  </a:lnTo>
                  <a:lnTo>
                    <a:pt x="5752" y="691"/>
                  </a:lnTo>
                  <a:lnTo>
                    <a:pt x="6178" y="590"/>
                  </a:lnTo>
                  <a:lnTo>
                    <a:pt x="6443" y="549"/>
                  </a:lnTo>
                  <a:lnTo>
                    <a:pt x="6707" y="529"/>
                  </a:lnTo>
                  <a:lnTo>
                    <a:pt x="7012" y="508"/>
                  </a:lnTo>
                  <a:lnTo>
                    <a:pt x="7337" y="508"/>
                  </a:lnTo>
                  <a:lnTo>
                    <a:pt x="7337" y="508"/>
                  </a:lnTo>
                  <a:lnTo>
                    <a:pt x="7459" y="508"/>
                  </a:lnTo>
                  <a:lnTo>
                    <a:pt x="7459" y="508"/>
                  </a:lnTo>
                  <a:lnTo>
                    <a:pt x="7804" y="529"/>
                  </a:lnTo>
                  <a:lnTo>
                    <a:pt x="8089" y="569"/>
                  </a:lnTo>
                  <a:lnTo>
                    <a:pt x="8353" y="630"/>
                  </a:lnTo>
                  <a:lnTo>
                    <a:pt x="8556" y="732"/>
                  </a:lnTo>
                  <a:lnTo>
                    <a:pt x="8739" y="833"/>
                  </a:lnTo>
                  <a:lnTo>
                    <a:pt x="8881" y="955"/>
                  </a:lnTo>
                  <a:lnTo>
                    <a:pt x="9003" y="1077"/>
                  </a:lnTo>
                  <a:lnTo>
                    <a:pt x="9105" y="1199"/>
                  </a:lnTo>
                  <a:lnTo>
                    <a:pt x="9166" y="1321"/>
                  </a:lnTo>
                  <a:lnTo>
                    <a:pt x="9227" y="1443"/>
                  </a:lnTo>
                  <a:lnTo>
                    <a:pt x="9288" y="1667"/>
                  </a:lnTo>
                  <a:lnTo>
                    <a:pt x="9288" y="1829"/>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30"/>
            <p:cNvSpPr/>
            <p:nvPr/>
          </p:nvSpPr>
          <p:spPr>
            <a:xfrm>
              <a:off x="5254950" y="3254550"/>
              <a:ext cx="63525" cy="18825"/>
            </a:xfrm>
            <a:custGeom>
              <a:rect b="b" l="l" r="r" t="t"/>
              <a:pathLst>
                <a:path extrusionOk="0" h="753" w="2541">
                  <a:moveTo>
                    <a:pt x="2094" y="752"/>
                  </a:moveTo>
                  <a:lnTo>
                    <a:pt x="2094" y="752"/>
                  </a:lnTo>
                  <a:lnTo>
                    <a:pt x="2094" y="752"/>
                  </a:lnTo>
                  <a:lnTo>
                    <a:pt x="2094" y="752"/>
                  </a:lnTo>
                  <a:lnTo>
                    <a:pt x="2094" y="752"/>
                  </a:lnTo>
                  <a:lnTo>
                    <a:pt x="2094" y="752"/>
                  </a:lnTo>
                  <a:close/>
                  <a:moveTo>
                    <a:pt x="2541" y="651"/>
                  </a:moveTo>
                  <a:lnTo>
                    <a:pt x="2541" y="651"/>
                  </a:lnTo>
                  <a:lnTo>
                    <a:pt x="2317" y="732"/>
                  </a:lnTo>
                  <a:lnTo>
                    <a:pt x="2094" y="752"/>
                  </a:lnTo>
                  <a:lnTo>
                    <a:pt x="2094" y="752"/>
                  </a:lnTo>
                  <a:lnTo>
                    <a:pt x="2317" y="732"/>
                  </a:lnTo>
                  <a:lnTo>
                    <a:pt x="2541" y="651"/>
                  </a:lnTo>
                  <a:lnTo>
                    <a:pt x="2541" y="651"/>
                  </a:lnTo>
                  <a:close/>
                  <a:moveTo>
                    <a:pt x="427" y="0"/>
                  </a:moveTo>
                  <a:lnTo>
                    <a:pt x="427" y="0"/>
                  </a:lnTo>
                  <a:lnTo>
                    <a:pt x="0" y="122"/>
                  </a:lnTo>
                  <a:lnTo>
                    <a:pt x="0" y="122"/>
                  </a:lnTo>
                  <a:lnTo>
                    <a:pt x="0" y="122"/>
                  </a:lnTo>
                  <a:lnTo>
                    <a:pt x="427" y="0"/>
                  </a:lnTo>
                  <a:lnTo>
                    <a:pt x="427" y="0"/>
                  </a:lnTo>
                  <a:close/>
                </a:path>
              </a:pathLst>
            </a:custGeom>
            <a:solidFill>
              <a:srgbClr val="501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30"/>
            <p:cNvSpPr/>
            <p:nvPr/>
          </p:nvSpPr>
          <p:spPr>
            <a:xfrm>
              <a:off x="5307275" y="3273350"/>
              <a:ext cx="25" cy="25"/>
            </a:xfrm>
            <a:custGeom>
              <a:rect b="b" l="l" r="r" t="t"/>
              <a:pathLst>
                <a:path extrusionOk="0" fill="none" h="1" w="1">
                  <a:moveTo>
                    <a:pt x="1" y="0"/>
                  </a:move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30"/>
            <p:cNvSpPr/>
            <p:nvPr/>
          </p:nvSpPr>
          <p:spPr>
            <a:xfrm>
              <a:off x="5307275" y="3270800"/>
              <a:ext cx="11200" cy="2575"/>
            </a:xfrm>
            <a:custGeom>
              <a:rect b="b" l="l" r="r" t="t"/>
              <a:pathLst>
                <a:path extrusionOk="0" fill="none" h="103" w="448">
                  <a:moveTo>
                    <a:pt x="448" y="1"/>
                  </a:moveTo>
                  <a:lnTo>
                    <a:pt x="448" y="1"/>
                  </a:lnTo>
                  <a:lnTo>
                    <a:pt x="224" y="82"/>
                  </a:lnTo>
                  <a:lnTo>
                    <a:pt x="1" y="102"/>
                  </a:lnTo>
                  <a:lnTo>
                    <a:pt x="1" y="102"/>
                  </a:lnTo>
                  <a:lnTo>
                    <a:pt x="224" y="82"/>
                  </a:lnTo>
                  <a:lnTo>
                    <a:pt x="448" y="1"/>
                  </a:lnTo>
                  <a:lnTo>
                    <a:pt x="4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30"/>
            <p:cNvSpPr/>
            <p:nvPr/>
          </p:nvSpPr>
          <p:spPr>
            <a:xfrm>
              <a:off x="5254950" y="3254550"/>
              <a:ext cx="10700" cy="3075"/>
            </a:xfrm>
            <a:custGeom>
              <a:rect b="b" l="l" r="r" t="t"/>
              <a:pathLst>
                <a:path extrusionOk="0" fill="none" h="123" w="428">
                  <a:moveTo>
                    <a:pt x="427" y="0"/>
                  </a:moveTo>
                  <a:lnTo>
                    <a:pt x="427" y="0"/>
                  </a:lnTo>
                  <a:lnTo>
                    <a:pt x="0" y="122"/>
                  </a:lnTo>
                  <a:lnTo>
                    <a:pt x="0" y="122"/>
                  </a:lnTo>
                  <a:lnTo>
                    <a:pt x="0" y="122"/>
                  </a:lnTo>
                  <a:lnTo>
                    <a:pt x="427" y="0"/>
                  </a:lnTo>
                  <a:lnTo>
                    <a:pt x="42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0"/>
            <p:cNvSpPr/>
            <p:nvPr/>
          </p:nvSpPr>
          <p:spPr>
            <a:xfrm>
              <a:off x="5253425" y="3257600"/>
              <a:ext cx="1550" cy="25"/>
            </a:xfrm>
            <a:custGeom>
              <a:rect b="b" l="l" r="r" t="t"/>
              <a:pathLst>
                <a:path extrusionOk="0" h="1" w="62">
                  <a:moveTo>
                    <a:pt x="61" y="0"/>
                  </a:moveTo>
                  <a:lnTo>
                    <a:pt x="61" y="0"/>
                  </a:lnTo>
                  <a:lnTo>
                    <a:pt x="0" y="0"/>
                  </a:lnTo>
                  <a:lnTo>
                    <a:pt x="0" y="0"/>
                  </a:lnTo>
                  <a:lnTo>
                    <a:pt x="0" y="0"/>
                  </a:lnTo>
                  <a:lnTo>
                    <a:pt x="61" y="0"/>
                  </a:lnTo>
                  <a:lnTo>
                    <a:pt x="61" y="0"/>
                  </a:lnTo>
                  <a:close/>
                </a:path>
              </a:pathLst>
            </a:custGeom>
            <a:solidFill>
              <a:srgbClr val="6F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30"/>
            <p:cNvSpPr/>
            <p:nvPr/>
          </p:nvSpPr>
          <p:spPr>
            <a:xfrm>
              <a:off x="5253425" y="3257600"/>
              <a:ext cx="1550" cy="25"/>
            </a:xfrm>
            <a:custGeom>
              <a:rect b="b" l="l" r="r" t="t"/>
              <a:pathLst>
                <a:path extrusionOk="0" fill="none" h="1" w="62">
                  <a:moveTo>
                    <a:pt x="61" y="0"/>
                  </a:moveTo>
                  <a:lnTo>
                    <a:pt x="61" y="0"/>
                  </a:lnTo>
                  <a:lnTo>
                    <a:pt x="0" y="0"/>
                  </a:lnTo>
                  <a:lnTo>
                    <a:pt x="0" y="0"/>
                  </a:lnTo>
                  <a:lnTo>
                    <a:pt x="0" y="0"/>
                  </a:lnTo>
                  <a:lnTo>
                    <a:pt x="61" y="0"/>
                  </a:lnTo>
                  <a:lnTo>
                    <a:pt x="6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0"/>
            <p:cNvSpPr/>
            <p:nvPr/>
          </p:nvSpPr>
          <p:spPr>
            <a:xfrm>
              <a:off x="5097450" y="2661125"/>
              <a:ext cx="499975" cy="640700"/>
            </a:xfrm>
            <a:custGeom>
              <a:rect b="b" l="l" r="r" t="t"/>
              <a:pathLst>
                <a:path extrusionOk="0" h="25628" w="19999">
                  <a:moveTo>
                    <a:pt x="773" y="0"/>
                  </a:moveTo>
                  <a:lnTo>
                    <a:pt x="529" y="21"/>
                  </a:lnTo>
                  <a:lnTo>
                    <a:pt x="427" y="41"/>
                  </a:lnTo>
                  <a:lnTo>
                    <a:pt x="325" y="81"/>
                  </a:lnTo>
                  <a:lnTo>
                    <a:pt x="224" y="142"/>
                  </a:lnTo>
                  <a:lnTo>
                    <a:pt x="143" y="203"/>
                  </a:lnTo>
                  <a:lnTo>
                    <a:pt x="61" y="264"/>
                  </a:lnTo>
                  <a:lnTo>
                    <a:pt x="0" y="366"/>
                  </a:lnTo>
                  <a:lnTo>
                    <a:pt x="773" y="529"/>
                  </a:lnTo>
                  <a:lnTo>
                    <a:pt x="1524" y="732"/>
                  </a:lnTo>
                  <a:lnTo>
                    <a:pt x="2114" y="894"/>
                  </a:lnTo>
                  <a:lnTo>
                    <a:pt x="2663" y="1077"/>
                  </a:lnTo>
                  <a:lnTo>
                    <a:pt x="3211" y="1260"/>
                  </a:lnTo>
                  <a:lnTo>
                    <a:pt x="3740" y="1463"/>
                  </a:lnTo>
                  <a:lnTo>
                    <a:pt x="4248" y="1687"/>
                  </a:lnTo>
                  <a:lnTo>
                    <a:pt x="4756" y="1911"/>
                  </a:lnTo>
                  <a:lnTo>
                    <a:pt x="5244" y="2134"/>
                  </a:lnTo>
                  <a:lnTo>
                    <a:pt x="5711" y="2378"/>
                  </a:lnTo>
                  <a:lnTo>
                    <a:pt x="6158" y="2642"/>
                  </a:lnTo>
                  <a:lnTo>
                    <a:pt x="6605" y="2886"/>
                  </a:lnTo>
                  <a:lnTo>
                    <a:pt x="7032" y="3171"/>
                  </a:lnTo>
                  <a:lnTo>
                    <a:pt x="7438" y="3455"/>
                  </a:lnTo>
                  <a:lnTo>
                    <a:pt x="7845" y="3740"/>
                  </a:lnTo>
                  <a:lnTo>
                    <a:pt x="8231" y="4044"/>
                  </a:lnTo>
                  <a:lnTo>
                    <a:pt x="8597" y="4349"/>
                  </a:lnTo>
                  <a:lnTo>
                    <a:pt x="8963" y="4654"/>
                  </a:lnTo>
                  <a:lnTo>
                    <a:pt x="9308" y="4979"/>
                  </a:lnTo>
                  <a:lnTo>
                    <a:pt x="9633" y="5304"/>
                  </a:lnTo>
                  <a:lnTo>
                    <a:pt x="9959" y="5630"/>
                  </a:lnTo>
                  <a:lnTo>
                    <a:pt x="10263" y="5975"/>
                  </a:lnTo>
                  <a:lnTo>
                    <a:pt x="10548" y="6321"/>
                  </a:lnTo>
                  <a:lnTo>
                    <a:pt x="10832" y="6666"/>
                  </a:lnTo>
                  <a:lnTo>
                    <a:pt x="11097" y="7012"/>
                  </a:lnTo>
                  <a:lnTo>
                    <a:pt x="11361" y="7377"/>
                  </a:lnTo>
                  <a:lnTo>
                    <a:pt x="11605" y="7743"/>
                  </a:lnTo>
                  <a:lnTo>
                    <a:pt x="11849" y="8109"/>
                  </a:lnTo>
                  <a:lnTo>
                    <a:pt x="12275" y="8841"/>
                  </a:lnTo>
                  <a:lnTo>
                    <a:pt x="12641" y="9593"/>
                  </a:lnTo>
                  <a:lnTo>
                    <a:pt x="12987" y="10365"/>
                  </a:lnTo>
                  <a:lnTo>
                    <a:pt x="13291" y="11117"/>
                  </a:lnTo>
                  <a:lnTo>
                    <a:pt x="13535" y="11889"/>
                  </a:lnTo>
                  <a:lnTo>
                    <a:pt x="13739" y="12661"/>
                  </a:lnTo>
                  <a:lnTo>
                    <a:pt x="13921" y="13434"/>
                  </a:lnTo>
                  <a:lnTo>
                    <a:pt x="14043" y="14206"/>
                  </a:lnTo>
                  <a:lnTo>
                    <a:pt x="14145" y="14958"/>
                  </a:lnTo>
                  <a:lnTo>
                    <a:pt x="14206" y="15690"/>
                  </a:lnTo>
                  <a:lnTo>
                    <a:pt x="14226" y="16421"/>
                  </a:lnTo>
                  <a:lnTo>
                    <a:pt x="14206" y="17132"/>
                  </a:lnTo>
                  <a:lnTo>
                    <a:pt x="14165" y="17823"/>
                  </a:lnTo>
                  <a:lnTo>
                    <a:pt x="14084" y="18494"/>
                  </a:lnTo>
                  <a:lnTo>
                    <a:pt x="13962" y="19144"/>
                  </a:lnTo>
                  <a:lnTo>
                    <a:pt x="13840" y="19754"/>
                  </a:lnTo>
                  <a:lnTo>
                    <a:pt x="13657" y="20343"/>
                  </a:lnTo>
                  <a:lnTo>
                    <a:pt x="13474" y="20892"/>
                  </a:lnTo>
                  <a:lnTo>
                    <a:pt x="13251" y="21421"/>
                  </a:lnTo>
                  <a:lnTo>
                    <a:pt x="12235" y="23575"/>
                  </a:lnTo>
                  <a:lnTo>
                    <a:pt x="11300" y="25546"/>
                  </a:lnTo>
                  <a:lnTo>
                    <a:pt x="11666" y="25607"/>
                  </a:lnTo>
                  <a:lnTo>
                    <a:pt x="12011" y="25627"/>
                  </a:lnTo>
                  <a:lnTo>
                    <a:pt x="12255" y="25607"/>
                  </a:lnTo>
                  <a:lnTo>
                    <a:pt x="12479" y="25587"/>
                  </a:lnTo>
                  <a:lnTo>
                    <a:pt x="12682" y="25546"/>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lnTo>
                    <a:pt x="14999" y="23859"/>
                  </a:lnTo>
                  <a:lnTo>
                    <a:pt x="15303" y="23819"/>
                  </a:lnTo>
                  <a:lnTo>
                    <a:pt x="15649" y="23737"/>
                  </a:lnTo>
                  <a:lnTo>
                    <a:pt x="16055" y="23615"/>
                  </a:lnTo>
                  <a:lnTo>
                    <a:pt x="16462" y="23473"/>
                  </a:lnTo>
                  <a:lnTo>
                    <a:pt x="16665" y="23392"/>
                  </a:lnTo>
                  <a:lnTo>
                    <a:pt x="16868" y="23290"/>
                  </a:lnTo>
                  <a:lnTo>
                    <a:pt x="17031" y="23189"/>
                  </a:lnTo>
                  <a:lnTo>
                    <a:pt x="17193" y="23067"/>
                  </a:lnTo>
                  <a:lnTo>
                    <a:pt x="17295" y="22965"/>
                  </a:lnTo>
                  <a:lnTo>
                    <a:pt x="17376" y="22864"/>
                  </a:lnTo>
                  <a:lnTo>
                    <a:pt x="17458" y="22762"/>
                  </a:lnTo>
                  <a:lnTo>
                    <a:pt x="17498" y="22660"/>
                  </a:lnTo>
                  <a:lnTo>
                    <a:pt x="17539" y="22559"/>
                  </a:lnTo>
                  <a:lnTo>
                    <a:pt x="17559" y="22437"/>
                  </a:lnTo>
                  <a:lnTo>
                    <a:pt x="17580" y="22233"/>
                  </a:lnTo>
                  <a:lnTo>
                    <a:pt x="17580" y="22051"/>
                  </a:lnTo>
                  <a:lnTo>
                    <a:pt x="17539" y="21868"/>
                  </a:lnTo>
                  <a:lnTo>
                    <a:pt x="17498" y="21685"/>
                  </a:lnTo>
                  <a:lnTo>
                    <a:pt x="17437" y="21543"/>
                  </a:lnTo>
                  <a:lnTo>
                    <a:pt x="17336" y="21339"/>
                  </a:lnTo>
                  <a:lnTo>
                    <a:pt x="17295" y="21258"/>
                  </a:lnTo>
                  <a:lnTo>
                    <a:pt x="17356" y="21258"/>
                  </a:lnTo>
                  <a:lnTo>
                    <a:pt x="17519" y="21238"/>
                  </a:lnTo>
                  <a:lnTo>
                    <a:pt x="17742" y="21217"/>
                  </a:lnTo>
                  <a:lnTo>
                    <a:pt x="18006" y="21156"/>
                  </a:lnTo>
                  <a:lnTo>
                    <a:pt x="18291" y="21055"/>
                  </a:lnTo>
                  <a:lnTo>
                    <a:pt x="18453" y="20973"/>
                  </a:lnTo>
                  <a:lnTo>
                    <a:pt x="18616" y="20892"/>
                  </a:lnTo>
                  <a:lnTo>
                    <a:pt x="18779" y="20770"/>
                  </a:lnTo>
                  <a:lnTo>
                    <a:pt x="18941" y="20648"/>
                  </a:lnTo>
                  <a:lnTo>
                    <a:pt x="19104" y="20486"/>
                  </a:lnTo>
                  <a:lnTo>
                    <a:pt x="19266" y="20323"/>
                  </a:lnTo>
                  <a:lnTo>
                    <a:pt x="19429" y="20120"/>
                  </a:lnTo>
                  <a:lnTo>
                    <a:pt x="19571" y="19896"/>
                  </a:lnTo>
                  <a:lnTo>
                    <a:pt x="19714" y="19632"/>
                  </a:lnTo>
                  <a:lnTo>
                    <a:pt x="19795" y="19388"/>
                  </a:lnTo>
                  <a:lnTo>
                    <a:pt x="19856" y="19144"/>
                  </a:lnTo>
                  <a:lnTo>
                    <a:pt x="19876" y="18941"/>
                  </a:lnTo>
                  <a:lnTo>
                    <a:pt x="19856" y="18799"/>
                  </a:lnTo>
                  <a:lnTo>
                    <a:pt x="19835" y="18657"/>
                  </a:lnTo>
                  <a:lnTo>
                    <a:pt x="19815" y="18535"/>
                  </a:lnTo>
                  <a:lnTo>
                    <a:pt x="19754" y="18433"/>
                  </a:lnTo>
                  <a:lnTo>
                    <a:pt x="19653" y="18230"/>
                  </a:lnTo>
                  <a:lnTo>
                    <a:pt x="19531" y="18067"/>
                  </a:lnTo>
                  <a:lnTo>
                    <a:pt x="19388" y="17945"/>
                  </a:lnTo>
                  <a:lnTo>
                    <a:pt x="19287" y="17864"/>
                  </a:lnTo>
                  <a:lnTo>
                    <a:pt x="19165" y="17783"/>
                  </a:lnTo>
                  <a:lnTo>
                    <a:pt x="19307" y="17580"/>
                  </a:lnTo>
                  <a:lnTo>
                    <a:pt x="19429" y="17336"/>
                  </a:lnTo>
                  <a:lnTo>
                    <a:pt x="19592" y="17031"/>
                  </a:lnTo>
                  <a:lnTo>
                    <a:pt x="19734" y="16665"/>
                  </a:lnTo>
                  <a:lnTo>
                    <a:pt x="19856" y="16279"/>
                  </a:lnTo>
                  <a:lnTo>
                    <a:pt x="19917" y="16076"/>
                  </a:lnTo>
                  <a:lnTo>
                    <a:pt x="19957" y="15852"/>
                  </a:lnTo>
                  <a:lnTo>
                    <a:pt x="19978" y="15649"/>
                  </a:lnTo>
                  <a:lnTo>
                    <a:pt x="19998" y="15425"/>
                  </a:lnTo>
                  <a:lnTo>
                    <a:pt x="19978" y="15141"/>
                  </a:lnTo>
                  <a:lnTo>
                    <a:pt x="19937" y="14999"/>
                  </a:lnTo>
                  <a:lnTo>
                    <a:pt x="19917" y="14856"/>
                  </a:lnTo>
                  <a:lnTo>
                    <a:pt x="19856" y="14714"/>
                  </a:lnTo>
                  <a:lnTo>
                    <a:pt x="19795" y="14572"/>
                  </a:lnTo>
                  <a:lnTo>
                    <a:pt x="19714" y="14450"/>
                  </a:lnTo>
                  <a:lnTo>
                    <a:pt x="19632" y="14328"/>
                  </a:lnTo>
                  <a:lnTo>
                    <a:pt x="19266" y="13942"/>
                  </a:lnTo>
                  <a:lnTo>
                    <a:pt x="18962" y="13657"/>
                  </a:lnTo>
                  <a:lnTo>
                    <a:pt x="18697" y="13434"/>
                  </a:lnTo>
                  <a:lnTo>
                    <a:pt x="18453" y="13291"/>
                  </a:lnTo>
                  <a:lnTo>
                    <a:pt x="18271" y="13210"/>
                  </a:lnTo>
                  <a:lnTo>
                    <a:pt x="18128" y="13149"/>
                  </a:lnTo>
                  <a:lnTo>
                    <a:pt x="18027" y="13129"/>
                  </a:lnTo>
                  <a:lnTo>
                    <a:pt x="17966" y="13129"/>
                  </a:lnTo>
                  <a:lnTo>
                    <a:pt x="18189" y="12987"/>
                  </a:lnTo>
                  <a:lnTo>
                    <a:pt x="18433" y="12824"/>
                  </a:lnTo>
                  <a:lnTo>
                    <a:pt x="18718" y="12580"/>
                  </a:lnTo>
                  <a:lnTo>
                    <a:pt x="18982" y="12316"/>
                  </a:lnTo>
                  <a:lnTo>
                    <a:pt x="19104" y="12153"/>
                  </a:lnTo>
                  <a:lnTo>
                    <a:pt x="19226" y="11991"/>
                  </a:lnTo>
                  <a:lnTo>
                    <a:pt x="19327" y="11828"/>
                  </a:lnTo>
                  <a:lnTo>
                    <a:pt x="19388" y="11645"/>
                  </a:lnTo>
                  <a:lnTo>
                    <a:pt x="19449" y="11442"/>
                  </a:lnTo>
                  <a:lnTo>
                    <a:pt x="19449" y="11259"/>
                  </a:lnTo>
                  <a:lnTo>
                    <a:pt x="19449" y="11137"/>
                  </a:lnTo>
                  <a:lnTo>
                    <a:pt x="19429" y="11015"/>
                  </a:lnTo>
                  <a:lnTo>
                    <a:pt x="19368" y="10792"/>
                  </a:lnTo>
                  <a:lnTo>
                    <a:pt x="19287" y="10629"/>
                  </a:lnTo>
                  <a:lnTo>
                    <a:pt x="19185" y="10467"/>
                  </a:lnTo>
                  <a:lnTo>
                    <a:pt x="19063" y="10324"/>
                  </a:lnTo>
                  <a:lnTo>
                    <a:pt x="18941" y="10223"/>
                  </a:lnTo>
                  <a:lnTo>
                    <a:pt x="18799" y="10121"/>
                  </a:lnTo>
                  <a:lnTo>
                    <a:pt x="18677" y="10040"/>
                  </a:lnTo>
                  <a:lnTo>
                    <a:pt x="18535" y="9979"/>
                  </a:lnTo>
                  <a:lnTo>
                    <a:pt x="18271" y="9897"/>
                  </a:lnTo>
                  <a:lnTo>
                    <a:pt x="18047" y="9836"/>
                  </a:lnTo>
                  <a:lnTo>
                    <a:pt x="17844" y="9816"/>
                  </a:lnTo>
                  <a:lnTo>
                    <a:pt x="17905" y="9715"/>
                  </a:lnTo>
                  <a:lnTo>
                    <a:pt x="18047" y="9410"/>
                  </a:lnTo>
                  <a:lnTo>
                    <a:pt x="18128" y="9206"/>
                  </a:lnTo>
                  <a:lnTo>
                    <a:pt x="18189" y="8963"/>
                  </a:lnTo>
                  <a:lnTo>
                    <a:pt x="18230" y="8678"/>
                  </a:lnTo>
                  <a:lnTo>
                    <a:pt x="18250" y="8394"/>
                  </a:lnTo>
                  <a:lnTo>
                    <a:pt x="18230" y="8211"/>
                  </a:lnTo>
                  <a:lnTo>
                    <a:pt x="18210" y="8028"/>
                  </a:lnTo>
                  <a:lnTo>
                    <a:pt x="18169" y="7825"/>
                  </a:lnTo>
                  <a:lnTo>
                    <a:pt x="18128" y="7642"/>
                  </a:lnTo>
                  <a:lnTo>
                    <a:pt x="18047" y="7438"/>
                  </a:lnTo>
                  <a:lnTo>
                    <a:pt x="17945" y="7235"/>
                  </a:lnTo>
                  <a:lnTo>
                    <a:pt x="17803" y="7032"/>
                  </a:lnTo>
                  <a:lnTo>
                    <a:pt x="17661" y="6829"/>
                  </a:lnTo>
                  <a:lnTo>
                    <a:pt x="17478" y="6646"/>
                  </a:lnTo>
                  <a:lnTo>
                    <a:pt x="17275" y="6463"/>
                  </a:lnTo>
                  <a:lnTo>
                    <a:pt x="17092" y="6321"/>
                  </a:lnTo>
                  <a:lnTo>
                    <a:pt x="16889" y="6178"/>
                  </a:lnTo>
                  <a:lnTo>
                    <a:pt x="16685" y="6077"/>
                  </a:lnTo>
                  <a:lnTo>
                    <a:pt x="16482" y="5975"/>
                  </a:lnTo>
                  <a:lnTo>
                    <a:pt x="16279" y="5894"/>
                  </a:lnTo>
                  <a:lnTo>
                    <a:pt x="16076" y="5813"/>
                  </a:lnTo>
                  <a:lnTo>
                    <a:pt x="15690" y="5711"/>
                  </a:lnTo>
                  <a:lnTo>
                    <a:pt x="15324" y="5650"/>
                  </a:lnTo>
                  <a:lnTo>
                    <a:pt x="15019" y="5630"/>
                  </a:lnTo>
                  <a:lnTo>
                    <a:pt x="14775" y="5609"/>
                  </a:lnTo>
                  <a:lnTo>
                    <a:pt x="14531" y="5630"/>
                  </a:lnTo>
                  <a:lnTo>
                    <a:pt x="14531" y="5630"/>
                  </a:lnTo>
                  <a:lnTo>
                    <a:pt x="14592" y="5528"/>
                  </a:lnTo>
                  <a:lnTo>
                    <a:pt x="14755" y="5284"/>
                  </a:lnTo>
                  <a:lnTo>
                    <a:pt x="14836" y="5122"/>
                  </a:lnTo>
                  <a:lnTo>
                    <a:pt x="14917" y="4939"/>
                  </a:lnTo>
                  <a:lnTo>
                    <a:pt x="14958" y="4735"/>
                  </a:lnTo>
                  <a:lnTo>
                    <a:pt x="14978" y="4532"/>
                  </a:lnTo>
                  <a:lnTo>
                    <a:pt x="14978" y="4370"/>
                  </a:lnTo>
                  <a:lnTo>
                    <a:pt x="14917" y="4187"/>
                  </a:lnTo>
                  <a:lnTo>
                    <a:pt x="14836" y="4044"/>
                  </a:lnTo>
                  <a:lnTo>
                    <a:pt x="14694" y="3882"/>
                  </a:lnTo>
                  <a:lnTo>
                    <a:pt x="14592" y="3801"/>
                  </a:lnTo>
                  <a:lnTo>
                    <a:pt x="14491" y="3719"/>
                  </a:lnTo>
                  <a:lnTo>
                    <a:pt x="14247" y="3597"/>
                  </a:lnTo>
                  <a:lnTo>
                    <a:pt x="13982" y="3496"/>
                  </a:lnTo>
                  <a:lnTo>
                    <a:pt x="13718" y="3435"/>
                  </a:lnTo>
                  <a:lnTo>
                    <a:pt x="13474" y="3374"/>
                  </a:lnTo>
                  <a:lnTo>
                    <a:pt x="13210" y="3353"/>
                  </a:lnTo>
                  <a:lnTo>
                    <a:pt x="12783" y="3333"/>
                  </a:lnTo>
                  <a:lnTo>
                    <a:pt x="12438" y="3353"/>
                  </a:lnTo>
                  <a:lnTo>
                    <a:pt x="12479" y="3252"/>
                  </a:lnTo>
                  <a:lnTo>
                    <a:pt x="12499" y="3130"/>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056" y="1951"/>
                  </a:lnTo>
                  <a:lnTo>
                    <a:pt x="10629" y="1890"/>
                  </a:lnTo>
                  <a:lnTo>
                    <a:pt x="10243" y="1850"/>
                  </a:lnTo>
                  <a:lnTo>
                    <a:pt x="9918" y="1829"/>
                  </a:lnTo>
                  <a:lnTo>
                    <a:pt x="9654" y="1850"/>
                  </a:lnTo>
                  <a:lnTo>
                    <a:pt x="9450" y="187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012" y="508"/>
                  </a:lnTo>
                  <a:lnTo>
                    <a:pt x="6707" y="529"/>
                  </a:lnTo>
                  <a:lnTo>
                    <a:pt x="6443" y="549"/>
                  </a:lnTo>
                  <a:lnTo>
                    <a:pt x="6178" y="590"/>
                  </a:lnTo>
                  <a:lnTo>
                    <a:pt x="5752" y="691"/>
                  </a:lnTo>
                  <a:lnTo>
                    <a:pt x="5406" y="813"/>
                  </a:lnTo>
                  <a:lnTo>
                    <a:pt x="5162" y="915"/>
                  </a:lnTo>
                  <a:lnTo>
                    <a:pt x="4979" y="1016"/>
                  </a:lnTo>
                  <a:lnTo>
                    <a:pt x="4857" y="1118"/>
                  </a:lnTo>
                  <a:lnTo>
                    <a:pt x="4654" y="996"/>
                  </a:lnTo>
                  <a:lnTo>
                    <a:pt x="4207" y="691"/>
                  </a:lnTo>
                  <a:lnTo>
                    <a:pt x="3923" y="529"/>
                  </a:lnTo>
                  <a:lnTo>
                    <a:pt x="3618" y="386"/>
                  </a:lnTo>
                  <a:lnTo>
                    <a:pt x="3333" y="264"/>
                  </a:lnTo>
                  <a:lnTo>
                    <a:pt x="3211" y="244"/>
                  </a:lnTo>
                  <a:lnTo>
                    <a:pt x="3069" y="224"/>
                  </a:lnTo>
                  <a:lnTo>
                    <a:pt x="2866" y="203"/>
                  </a:lnTo>
                  <a:lnTo>
                    <a:pt x="2683" y="224"/>
                  </a:lnTo>
                  <a:lnTo>
                    <a:pt x="2561" y="224"/>
                  </a:lnTo>
                  <a:lnTo>
                    <a:pt x="2358" y="285"/>
                  </a:lnTo>
                  <a:lnTo>
                    <a:pt x="2236" y="346"/>
                  </a:lnTo>
                  <a:lnTo>
                    <a:pt x="2195" y="366"/>
                  </a:lnTo>
                  <a:lnTo>
                    <a:pt x="2073" y="305"/>
                  </a:lnTo>
                  <a:lnTo>
                    <a:pt x="1728" y="183"/>
                  </a:lnTo>
                  <a:lnTo>
                    <a:pt x="1504" y="122"/>
                  </a:lnTo>
                  <a:lnTo>
                    <a:pt x="1281" y="61"/>
                  </a:lnTo>
                  <a:lnTo>
                    <a:pt x="1016" y="21"/>
                  </a:lnTo>
                  <a:lnTo>
                    <a:pt x="7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0"/>
            <p:cNvSpPr/>
            <p:nvPr/>
          </p:nvSpPr>
          <p:spPr>
            <a:xfrm>
              <a:off x="5097450" y="2661125"/>
              <a:ext cx="499975" cy="640700"/>
            </a:xfrm>
            <a:custGeom>
              <a:rect b="b" l="l" r="r" t="t"/>
              <a:pathLst>
                <a:path extrusionOk="0" fill="none" h="25628" w="19999">
                  <a:moveTo>
                    <a:pt x="773" y="0"/>
                  </a:moveTo>
                  <a:lnTo>
                    <a:pt x="773" y="0"/>
                  </a:lnTo>
                  <a:lnTo>
                    <a:pt x="529" y="21"/>
                  </a:lnTo>
                  <a:lnTo>
                    <a:pt x="427" y="41"/>
                  </a:lnTo>
                  <a:lnTo>
                    <a:pt x="325" y="81"/>
                  </a:lnTo>
                  <a:lnTo>
                    <a:pt x="224" y="142"/>
                  </a:lnTo>
                  <a:lnTo>
                    <a:pt x="143" y="203"/>
                  </a:lnTo>
                  <a:lnTo>
                    <a:pt x="61" y="264"/>
                  </a:lnTo>
                  <a:lnTo>
                    <a:pt x="0" y="366"/>
                  </a:lnTo>
                  <a:lnTo>
                    <a:pt x="0" y="366"/>
                  </a:lnTo>
                  <a:lnTo>
                    <a:pt x="773" y="529"/>
                  </a:lnTo>
                  <a:lnTo>
                    <a:pt x="1524" y="732"/>
                  </a:lnTo>
                  <a:lnTo>
                    <a:pt x="1524" y="732"/>
                  </a:lnTo>
                  <a:lnTo>
                    <a:pt x="1524" y="732"/>
                  </a:lnTo>
                  <a:lnTo>
                    <a:pt x="2114" y="894"/>
                  </a:lnTo>
                  <a:lnTo>
                    <a:pt x="2663" y="1077"/>
                  </a:lnTo>
                  <a:lnTo>
                    <a:pt x="3211" y="1260"/>
                  </a:lnTo>
                  <a:lnTo>
                    <a:pt x="3740" y="1463"/>
                  </a:lnTo>
                  <a:lnTo>
                    <a:pt x="4248" y="1687"/>
                  </a:lnTo>
                  <a:lnTo>
                    <a:pt x="4756" y="1911"/>
                  </a:lnTo>
                  <a:lnTo>
                    <a:pt x="5244" y="2134"/>
                  </a:lnTo>
                  <a:lnTo>
                    <a:pt x="5711" y="2378"/>
                  </a:lnTo>
                  <a:lnTo>
                    <a:pt x="6158" y="2642"/>
                  </a:lnTo>
                  <a:lnTo>
                    <a:pt x="6605" y="2886"/>
                  </a:lnTo>
                  <a:lnTo>
                    <a:pt x="7032" y="3171"/>
                  </a:lnTo>
                  <a:lnTo>
                    <a:pt x="7438" y="3455"/>
                  </a:lnTo>
                  <a:lnTo>
                    <a:pt x="7845" y="3740"/>
                  </a:lnTo>
                  <a:lnTo>
                    <a:pt x="8231" y="4044"/>
                  </a:lnTo>
                  <a:lnTo>
                    <a:pt x="8597" y="4349"/>
                  </a:lnTo>
                  <a:lnTo>
                    <a:pt x="8963" y="4654"/>
                  </a:lnTo>
                  <a:lnTo>
                    <a:pt x="9308" y="4979"/>
                  </a:lnTo>
                  <a:lnTo>
                    <a:pt x="9633" y="5304"/>
                  </a:lnTo>
                  <a:lnTo>
                    <a:pt x="9959" y="5630"/>
                  </a:lnTo>
                  <a:lnTo>
                    <a:pt x="10263" y="5975"/>
                  </a:lnTo>
                  <a:lnTo>
                    <a:pt x="10548" y="6321"/>
                  </a:lnTo>
                  <a:lnTo>
                    <a:pt x="10832" y="6666"/>
                  </a:lnTo>
                  <a:lnTo>
                    <a:pt x="11097" y="7012"/>
                  </a:lnTo>
                  <a:lnTo>
                    <a:pt x="11361" y="7377"/>
                  </a:lnTo>
                  <a:lnTo>
                    <a:pt x="11605" y="7743"/>
                  </a:lnTo>
                  <a:lnTo>
                    <a:pt x="11849" y="8109"/>
                  </a:lnTo>
                  <a:lnTo>
                    <a:pt x="12275" y="8841"/>
                  </a:lnTo>
                  <a:lnTo>
                    <a:pt x="12641" y="9593"/>
                  </a:lnTo>
                  <a:lnTo>
                    <a:pt x="12987" y="10365"/>
                  </a:lnTo>
                  <a:lnTo>
                    <a:pt x="13291" y="11117"/>
                  </a:lnTo>
                  <a:lnTo>
                    <a:pt x="13535" y="11889"/>
                  </a:lnTo>
                  <a:lnTo>
                    <a:pt x="13739" y="12661"/>
                  </a:lnTo>
                  <a:lnTo>
                    <a:pt x="13921" y="13434"/>
                  </a:lnTo>
                  <a:lnTo>
                    <a:pt x="14043" y="14206"/>
                  </a:lnTo>
                  <a:lnTo>
                    <a:pt x="14145" y="14958"/>
                  </a:lnTo>
                  <a:lnTo>
                    <a:pt x="14206" y="15690"/>
                  </a:lnTo>
                  <a:lnTo>
                    <a:pt x="14226" y="16421"/>
                  </a:lnTo>
                  <a:lnTo>
                    <a:pt x="14206" y="17132"/>
                  </a:lnTo>
                  <a:lnTo>
                    <a:pt x="14165" y="17823"/>
                  </a:lnTo>
                  <a:lnTo>
                    <a:pt x="14084" y="18494"/>
                  </a:lnTo>
                  <a:lnTo>
                    <a:pt x="13962" y="19144"/>
                  </a:lnTo>
                  <a:lnTo>
                    <a:pt x="13840" y="19754"/>
                  </a:lnTo>
                  <a:lnTo>
                    <a:pt x="13657" y="20343"/>
                  </a:lnTo>
                  <a:lnTo>
                    <a:pt x="13474" y="20892"/>
                  </a:lnTo>
                  <a:lnTo>
                    <a:pt x="13251" y="21421"/>
                  </a:lnTo>
                  <a:lnTo>
                    <a:pt x="13251" y="21421"/>
                  </a:lnTo>
                  <a:lnTo>
                    <a:pt x="12235" y="23575"/>
                  </a:lnTo>
                  <a:lnTo>
                    <a:pt x="11300" y="25546"/>
                  </a:lnTo>
                  <a:lnTo>
                    <a:pt x="11300" y="25546"/>
                  </a:lnTo>
                  <a:lnTo>
                    <a:pt x="11666" y="25607"/>
                  </a:lnTo>
                  <a:lnTo>
                    <a:pt x="12011" y="25627"/>
                  </a:lnTo>
                  <a:lnTo>
                    <a:pt x="12011" y="25627"/>
                  </a:lnTo>
                  <a:lnTo>
                    <a:pt x="12255" y="25607"/>
                  </a:lnTo>
                  <a:lnTo>
                    <a:pt x="12479" y="25587"/>
                  </a:lnTo>
                  <a:lnTo>
                    <a:pt x="12682" y="25546"/>
                  </a:lnTo>
                  <a:lnTo>
                    <a:pt x="12885" y="25485"/>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lnTo>
                    <a:pt x="14734" y="23900"/>
                  </a:lnTo>
                  <a:lnTo>
                    <a:pt x="14734" y="23900"/>
                  </a:lnTo>
                  <a:lnTo>
                    <a:pt x="14734" y="23900"/>
                  </a:lnTo>
                  <a:lnTo>
                    <a:pt x="14999" y="23859"/>
                  </a:lnTo>
                  <a:lnTo>
                    <a:pt x="15303" y="23819"/>
                  </a:lnTo>
                  <a:lnTo>
                    <a:pt x="15649" y="23737"/>
                  </a:lnTo>
                  <a:lnTo>
                    <a:pt x="16055" y="23615"/>
                  </a:lnTo>
                  <a:lnTo>
                    <a:pt x="16462" y="23473"/>
                  </a:lnTo>
                  <a:lnTo>
                    <a:pt x="16665" y="23392"/>
                  </a:lnTo>
                  <a:lnTo>
                    <a:pt x="16868" y="23290"/>
                  </a:lnTo>
                  <a:lnTo>
                    <a:pt x="17031" y="23189"/>
                  </a:lnTo>
                  <a:lnTo>
                    <a:pt x="17193" y="23067"/>
                  </a:lnTo>
                  <a:lnTo>
                    <a:pt x="17193" y="23067"/>
                  </a:lnTo>
                  <a:lnTo>
                    <a:pt x="17295" y="22965"/>
                  </a:lnTo>
                  <a:lnTo>
                    <a:pt x="17376" y="22864"/>
                  </a:lnTo>
                  <a:lnTo>
                    <a:pt x="17458" y="22762"/>
                  </a:lnTo>
                  <a:lnTo>
                    <a:pt x="17498" y="22660"/>
                  </a:lnTo>
                  <a:lnTo>
                    <a:pt x="17539" y="22559"/>
                  </a:lnTo>
                  <a:lnTo>
                    <a:pt x="17559" y="22437"/>
                  </a:lnTo>
                  <a:lnTo>
                    <a:pt x="17580" y="22233"/>
                  </a:lnTo>
                  <a:lnTo>
                    <a:pt x="17580" y="22233"/>
                  </a:lnTo>
                  <a:lnTo>
                    <a:pt x="17580" y="22051"/>
                  </a:lnTo>
                  <a:lnTo>
                    <a:pt x="17539" y="21868"/>
                  </a:lnTo>
                  <a:lnTo>
                    <a:pt x="17498" y="21685"/>
                  </a:lnTo>
                  <a:lnTo>
                    <a:pt x="17437" y="21543"/>
                  </a:lnTo>
                  <a:lnTo>
                    <a:pt x="17336" y="21339"/>
                  </a:lnTo>
                  <a:lnTo>
                    <a:pt x="17295" y="21258"/>
                  </a:lnTo>
                  <a:lnTo>
                    <a:pt x="17295" y="21258"/>
                  </a:lnTo>
                  <a:lnTo>
                    <a:pt x="17295" y="21258"/>
                  </a:lnTo>
                  <a:lnTo>
                    <a:pt x="17295" y="21258"/>
                  </a:lnTo>
                  <a:lnTo>
                    <a:pt x="17356" y="21258"/>
                  </a:lnTo>
                  <a:lnTo>
                    <a:pt x="17356" y="21258"/>
                  </a:lnTo>
                  <a:lnTo>
                    <a:pt x="17519" y="21238"/>
                  </a:lnTo>
                  <a:lnTo>
                    <a:pt x="17742" y="21217"/>
                  </a:lnTo>
                  <a:lnTo>
                    <a:pt x="18006" y="21156"/>
                  </a:lnTo>
                  <a:lnTo>
                    <a:pt x="18291" y="21055"/>
                  </a:lnTo>
                  <a:lnTo>
                    <a:pt x="18453" y="20973"/>
                  </a:lnTo>
                  <a:lnTo>
                    <a:pt x="18616" y="20892"/>
                  </a:lnTo>
                  <a:lnTo>
                    <a:pt x="18779" y="20770"/>
                  </a:lnTo>
                  <a:lnTo>
                    <a:pt x="18941" y="20648"/>
                  </a:lnTo>
                  <a:lnTo>
                    <a:pt x="19104" y="20486"/>
                  </a:lnTo>
                  <a:lnTo>
                    <a:pt x="19266" y="20323"/>
                  </a:lnTo>
                  <a:lnTo>
                    <a:pt x="19429" y="20120"/>
                  </a:lnTo>
                  <a:lnTo>
                    <a:pt x="19571" y="19896"/>
                  </a:lnTo>
                  <a:lnTo>
                    <a:pt x="19571" y="19896"/>
                  </a:lnTo>
                  <a:lnTo>
                    <a:pt x="19714" y="19632"/>
                  </a:lnTo>
                  <a:lnTo>
                    <a:pt x="19795" y="19388"/>
                  </a:lnTo>
                  <a:lnTo>
                    <a:pt x="19856" y="19144"/>
                  </a:lnTo>
                  <a:lnTo>
                    <a:pt x="19876" y="18941"/>
                  </a:lnTo>
                  <a:lnTo>
                    <a:pt x="19876" y="18941"/>
                  </a:lnTo>
                  <a:lnTo>
                    <a:pt x="19856" y="18799"/>
                  </a:lnTo>
                  <a:lnTo>
                    <a:pt x="19835" y="18657"/>
                  </a:lnTo>
                  <a:lnTo>
                    <a:pt x="19815" y="18535"/>
                  </a:lnTo>
                  <a:lnTo>
                    <a:pt x="19754" y="18433"/>
                  </a:lnTo>
                  <a:lnTo>
                    <a:pt x="19653" y="18230"/>
                  </a:lnTo>
                  <a:lnTo>
                    <a:pt x="19531" y="18067"/>
                  </a:lnTo>
                  <a:lnTo>
                    <a:pt x="19388" y="17945"/>
                  </a:lnTo>
                  <a:lnTo>
                    <a:pt x="19287" y="17864"/>
                  </a:lnTo>
                  <a:lnTo>
                    <a:pt x="19165" y="17783"/>
                  </a:lnTo>
                  <a:lnTo>
                    <a:pt x="19165" y="17783"/>
                  </a:lnTo>
                  <a:lnTo>
                    <a:pt x="19165" y="17783"/>
                  </a:lnTo>
                  <a:lnTo>
                    <a:pt x="19165" y="17783"/>
                  </a:lnTo>
                  <a:lnTo>
                    <a:pt x="19307" y="17580"/>
                  </a:lnTo>
                  <a:lnTo>
                    <a:pt x="19429" y="17336"/>
                  </a:lnTo>
                  <a:lnTo>
                    <a:pt x="19592" y="17031"/>
                  </a:lnTo>
                  <a:lnTo>
                    <a:pt x="19734" y="16665"/>
                  </a:lnTo>
                  <a:lnTo>
                    <a:pt x="19856" y="16279"/>
                  </a:lnTo>
                  <a:lnTo>
                    <a:pt x="19917" y="16076"/>
                  </a:lnTo>
                  <a:lnTo>
                    <a:pt x="19957" y="15852"/>
                  </a:lnTo>
                  <a:lnTo>
                    <a:pt x="19978" y="15649"/>
                  </a:lnTo>
                  <a:lnTo>
                    <a:pt x="19998" y="15425"/>
                  </a:lnTo>
                  <a:lnTo>
                    <a:pt x="19998" y="15425"/>
                  </a:lnTo>
                  <a:lnTo>
                    <a:pt x="19978" y="15141"/>
                  </a:lnTo>
                  <a:lnTo>
                    <a:pt x="19937" y="14999"/>
                  </a:lnTo>
                  <a:lnTo>
                    <a:pt x="19917" y="14856"/>
                  </a:lnTo>
                  <a:lnTo>
                    <a:pt x="19856" y="14714"/>
                  </a:lnTo>
                  <a:lnTo>
                    <a:pt x="19795" y="14572"/>
                  </a:lnTo>
                  <a:lnTo>
                    <a:pt x="19714" y="14450"/>
                  </a:lnTo>
                  <a:lnTo>
                    <a:pt x="19632" y="14328"/>
                  </a:lnTo>
                  <a:lnTo>
                    <a:pt x="19632" y="14328"/>
                  </a:lnTo>
                  <a:lnTo>
                    <a:pt x="19266" y="13942"/>
                  </a:lnTo>
                  <a:lnTo>
                    <a:pt x="18962" y="13657"/>
                  </a:lnTo>
                  <a:lnTo>
                    <a:pt x="18697" y="13434"/>
                  </a:lnTo>
                  <a:lnTo>
                    <a:pt x="18453" y="13291"/>
                  </a:lnTo>
                  <a:lnTo>
                    <a:pt x="18271" y="13210"/>
                  </a:lnTo>
                  <a:lnTo>
                    <a:pt x="18128" y="13149"/>
                  </a:lnTo>
                  <a:lnTo>
                    <a:pt x="18027" y="13129"/>
                  </a:lnTo>
                  <a:lnTo>
                    <a:pt x="17966" y="13129"/>
                  </a:lnTo>
                  <a:lnTo>
                    <a:pt x="17966" y="13129"/>
                  </a:lnTo>
                  <a:lnTo>
                    <a:pt x="17966" y="13129"/>
                  </a:lnTo>
                  <a:lnTo>
                    <a:pt x="17966" y="13129"/>
                  </a:lnTo>
                  <a:lnTo>
                    <a:pt x="17966" y="13129"/>
                  </a:lnTo>
                  <a:lnTo>
                    <a:pt x="17966" y="13129"/>
                  </a:lnTo>
                  <a:lnTo>
                    <a:pt x="18189" y="12987"/>
                  </a:lnTo>
                  <a:lnTo>
                    <a:pt x="18433" y="12824"/>
                  </a:lnTo>
                  <a:lnTo>
                    <a:pt x="18718" y="12580"/>
                  </a:lnTo>
                  <a:lnTo>
                    <a:pt x="18982" y="12316"/>
                  </a:lnTo>
                  <a:lnTo>
                    <a:pt x="19104" y="12153"/>
                  </a:lnTo>
                  <a:lnTo>
                    <a:pt x="19226" y="11991"/>
                  </a:lnTo>
                  <a:lnTo>
                    <a:pt x="19327" y="11828"/>
                  </a:lnTo>
                  <a:lnTo>
                    <a:pt x="19388" y="11645"/>
                  </a:lnTo>
                  <a:lnTo>
                    <a:pt x="19449" y="11442"/>
                  </a:lnTo>
                  <a:lnTo>
                    <a:pt x="19449" y="11259"/>
                  </a:lnTo>
                  <a:lnTo>
                    <a:pt x="19449" y="11259"/>
                  </a:lnTo>
                  <a:lnTo>
                    <a:pt x="19449" y="11137"/>
                  </a:lnTo>
                  <a:lnTo>
                    <a:pt x="19429" y="11015"/>
                  </a:lnTo>
                  <a:lnTo>
                    <a:pt x="19429" y="11015"/>
                  </a:lnTo>
                  <a:lnTo>
                    <a:pt x="19368" y="10792"/>
                  </a:lnTo>
                  <a:lnTo>
                    <a:pt x="19287" y="10629"/>
                  </a:lnTo>
                  <a:lnTo>
                    <a:pt x="19185" y="10467"/>
                  </a:lnTo>
                  <a:lnTo>
                    <a:pt x="19063" y="10324"/>
                  </a:lnTo>
                  <a:lnTo>
                    <a:pt x="18941" y="10223"/>
                  </a:lnTo>
                  <a:lnTo>
                    <a:pt x="18799" y="10121"/>
                  </a:lnTo>
                  <a:lnTo>
                    <a:pt x="18677" y="10040"/>
                  </a:lnTo>
                  <a:lnTo>
                    <a:pt x="18535" y="9979"/>
                  </a:lnTo>
                  <a:lnTo>
                    <a:pt x="18271" y="9897"/>
                  </a:lnTo>
                  <a:lnTo>
                    <a:pt x="18047" y="9836"/>
                  </a:lnTo>
                  <a:lnTo>
                    <a:pt x="17844" y="9816"/>
                  </a:lnTo>
                  <a:lnTo>
                    <a:pt x="17844" y="9816"/>
                  </a:lnTo>
                  <a:lnTo>
                    <a:pt x="17844" y="9816"/>
                  </a:lnTo>
                  <a:lnTo>
                    <a:pt x="17844" y="9816"/>
                  </a:lnTo>
                  <a:lnTo>
                    <a:pt x="17905" y="9715"/>
                  </a:lnTo>
                  <a:lnTo>
                    <a:pt x="18047" y="9410"/>
                  </a:lnTo>
                  <a:lnTo>
                    <a:pt x="18128" y="9206"/>
                  </a:lnTo>
                  <a:lnTo>
                    <a:pt x="18189" y="8963"/>
                  </a:lnTo>
                  <a:lnTo>
                    <a:pt x="18230" y="8678"/>
                  </a:lnTo>
                  <a:lnTo>
                    <a:pt x="18250" y="8394"/>
                  </a:lnTo>
                  <a:lnTo>
                    <a:pt x="18250" y="8394"/>
                  </a:lnTo>
                  <a:lnTo>
                    <a:pt x="18230" y="8211"/>
                  </a:lnTo>
                  <a:lnTo>
                    <a:pt x="18210" y="8028"/>
                  </a:lnTo>
                  <a:lnTo>
                    <a:pt x="18169" y="7825"/>
                  </a:lnTo>
                  <a:lnTo>
                    <a:pt x="18128" y="7642"/>
                  </a:lnTo>
                  <a:lnTo>
                    <a:pt x="18047" y="7438"/>
                  </a:lnTo>
                  <a:lnTo>
                    <a:pt x="17945" y="7235"/>
                  </a:lnTo>
                  <a:lnTo>
                    <a:pt x="17803" y="7032"/>
                  </a:lnTo>
                  <a:lnTo>
                    <a:pt x="17661" y="6829"/>
                  </a:lnTo>
                  <a:lnTo>
                    <a:pt x="17661" y="6829"/>
                  </a:lnTo>
                  <a:lnTo>
                    <a:pt x="17478" y="6646"/>
                  </a:lnTo>
                  <a:lnTo>
                    <a:pt x="17275" y="6463"/>
                  </a:lnTo>
                  <a:lnTo>
                    <a:pt x="17092" y="6321"/>
                  </a:lnTo>
                  <a:lnTo>
                    <a:pt x="16889" y="6178"/>
                  </a:lnTo>
                  <a:lnTo>
                    <a:pt x="16685" y="6077"/>
                  </a:lnTo>
                  <a:lnTo>
                    <a:pt x="16482" y="5975"/>
                  </a:lnTo>
                  <a:lnTo>
                    <a:pt x="16279" y="5894"/>
                  </a:lnTo>
                  <a:lnTo>
                    <a:pt x="16076" y="5813"/>
                  </a:lnTo>
                  <a:lnTo>
                    <a:pt x="15690" y="5711"/>
                  </a:lnTo>
                  <a:lnTo>
                    <a:pt x="15324" y="5650"/>
                  </a:lnTo>
                  <a:lnTo>
                    <a:pt x="15019" y="5630"/>
                  </a:lnTo>
                  <a:lnTo>
                    <a:pt x="14775" y="5609"/>
                  </a:lnTo>
                  <a:lnTo>
                    <a:pt x="14775" y="5609"/>
                  </a:lnTo>
                  <a:lnTo>
                    <a:pt x="14531" y="5630"/>
                  </a:lnTo>
                  <a:lnTo>
                    <a:pt x="14531" y="5630"/>
                  </a:lnTo>
                  <a:lnTo>
                    <a:pt x="14531" y="5630"/>
                  </a:lnTo>
                  <a:lnTo>
                    <a:pt x="14531" y="5630"/>
                  </a:lnTo>
                  <a:lnTo>
                    <a:pt x="14592" y="5528"/>
                  </a:lnTo>
                  <a:lnTo>
                    <a:pt x="14755" y="5284"/>
                  </a:lnTo>
                  <a:lnTo>
                    <a:pt x="14836" y="5122"/>
                  </a:lnTo>
                  <a:lnTo>
                    <a:pt x="14917" y="4939"/>
                  </a:lnTo>
                  <a:lnTo>
                    <a:pt x="14958" y="4735"/>
                  </a:lnTo>
                  <a:lnTo>
                    <a:pt x="14978" y="4532"/>
                  </a:lnTo>
                  <a:lnTo>
                    <a:pt x="14978" y="4532"/>
                  </a:lnTo>
                  <a:lnTo>
                    <a:pt x="14978" y="4370"/>
                  </a:lnTo>
                  <a:lnTo>
                    <a:pt x="14917" y="4187"/>
                  </a:lnTo>
                  <a:lnTo>
                    <a:pt x="14836" y="4044"/>
                  </a:lnTo>
                  <a:lnTo>
                    <a:pt x="14694" y="3882"/>
                  </a:lnTo>
                  <a:lnTo>
                    <a:pt x="14694" y="3882"/>
                  </a:lnTo>
                  <a:lnTo>
                    <a:pt x="14592" y="3801"/>
                  </a:lnTo>
                  <a:lnTo>
                    <a:pt x="14491" y="3719"/>
                  </a:lnTo>
                  <a:lnTo>
                    <a:pt x="14247" y="3597"/>
                  </a:lnTo>
                  <a:lnTo>
                    <a:pt x="13982" y="3496"/>
                  </a:lnTo>
                  <a:lnTo>
                    <a:pt x="13718" y="3435"/>
                  </a:lnTo>
                  <a:lnTo>
                    <a:pt x="13474" y="3374"/>
                  </a:lnTo>
                  <a:lnTo>
                    <a:pt x="13210" y="3353"/>
                  </a:lnTo>
                  <a:lnTo>
                    <a:pt x="12783" y="3333"/>
                  </a:lnTo>
                  <a:lnTo>
                    <a:pt x="12783" y="3333"/>
                  </a:lnTo>
                  <a:lnTo>
                    <a:pt x="12438" y="3353"/>
                  </a:lnTo>
                  <a:lnTo>
                    <a:pt x="12438" y="3353"/>
                  </a:lnTo>
                  <a:lnTo>
                    <a:pt x="12438" y="3353"/>
                  </a:lnTo>
                  <a:lnTo>
                    <a:pt x="12438" y="3353"/>
                  </a:lnTo>
                  <a:lnTo>
                    <a:pt x="12479" y="3252"/>
                  </a:lnTo>
                  <a:lnTo>
                    <a:pt x="12499" y="3130"/>
                  </a:lnTo>
                  <a:lnTo>
                    <a:pt x="12519" y="2988"/>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544" y="2053"/>
                  </a:lnTo>
                  <a:lnTo>
                    <a:pt x="11056" y="1951"/>
                  </a:lnTo>
                  <a:lnTo>
                    <a:pt x="10629" y="1890"/>
                  </a:lnTo>
                  <a:lnTo>
                    <a:pt x="10243" y="1850"/>
                  </a:lnTo>
                  <a:lnTo>
                    <a:pt x="9918" y="1829"/>
                  </a:lnTo>
                  <a:lnTo>
                    <a:pt x="9918" y="1829"/>
                  </a:lnTo>
                  <a:lnTo>
                    <a:pt x="9654" y="1850"/>
                  </a:lnTo>
                  <a:lnTo>
                    <a:pt x="9450" y="1870"/>
                  </a:lnTo>
                  <a:lnTo>
                    <a:pt x="9288" y="1890"/>
                  </a:lnTo>
                  <a:lnTo>
                    <a:pt x="9288" y="1890"/>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0"/>
            <p:cNvSpPr/>
            <p:nvPr/>
          </p:nvSpPr>
          <p:spPr>
            <a:xfrm>
              <a:off x="4946050" y="2670250"/>
              <a:ext cx="507075" cy="629550"/>
            </a:xfrm>
            <a:custGeom>
              <a:rect b="b" l="l" r="r" t="t"/>
              <a:pathLst>
                <a:path extrusionOk="0" h="25182" w="20283">
                  <a:moveTo>
                    <a:pt x="6056" y="1"/>
                  </a:moveTo>
                  <a:lnTo>
                    <a:pt x="6036" y="82"/>
                  </a:lnTo>
                  <a:lnTo>
                    <a:pt x="6036" y="164"/>
                  </a:lnTo>
                  <a:lnTo>
                    <a:pt x="6056" y="245"/>
                  </a:lnTo>
                  <a:lnTo>
                    <a:pt x="6097" y="346"/>
                  </a:lnTo>
                  <a:lnTo>
                    <a:pt x="6239" y="590"/>
                  </a:lnTo>
                  <a:lnTo>
                    <a:pt x="6463" y="855"/>
                  </a:lnTo>
                  <a:lnTo>
                    <a:pt x="6280" y="997"/>
                  </a:lnTo>
                  <a:lnTo>
                    <a:pt x="6097" y="1139"/>
                  </a:lnTo>
                  <a:lnTo>
                    <a:pt x="5934" y="1322"/>
                  </a:lnTo>
                  <a:lnTo>
                    <a:pt x="5812" y="1525"/>
                  </a:lnTo>
                  <a:lnTo>
                    <a:pt x="5711" y="1749"/>
                  </a:lnTo>
                  <a:lnTo>
                    <a:pt x="5650" y="1993"/>
                  </a:lnTo>
                  <a:lnTo>
                    <a:pt x="5629" y="2115"/>
                  </a:lnTo>
                  <a:lnTo>
                    <a:pt x="5629" y="2257"/>
                  </a:lnTo>
                  <a:lnTo>
                    <a:pt x="5650" y="2399"/>
                  </a:lnTo>
                  <a:lnTo>
                    <a:pt x="5670" y="2562"/>
                  </a:lnTo>
                  <a:lnTo>
                    <a:pt x="5711" y="2704"/>
                  </a:lnTo>
                  <a:lnTo>
                    <a:pt x="5772" y="2846"/>
                  </a:lnTo>
                  <a:lnTo>
                    <a:pt x="5833" y="2988"/>
                  </a:lnTo>
                  <a:lnTo>
                    <a:pt x="5914" y="3131"/>
                  </a:lnTo>
                  <a:lnTo>
                    <a:pt x="6016" y="3253"/>
                  </a:lnTo>
                  <a:lnTo>
                    <a:pt x="6117" y="3354"/>
                  </a:lnTo>
                  <a:lnTo>
                    <a:pt x="6341" y="3578"/>
                  </a:lnTo>
                  <a:lnTo>
                    <a:pt x="6585" y="3761"/>
                  </a:lnTo>
                  <a:lnTo>
                    <a:pt x="6869" y="3923"/>
                  </a:lnTo>
                  <a:lnTo>
                    <a:pt x="7154" y="4066"/>
                  </a:lnTo>
                  <a:lnTo>
                    <a:pt x="7459" y="4188"/>
                  </a:lnTo>
                  <a:lnTo>
                    <a:pt x="7743" y="4289"/>
                  </a:lnTo>
                  <a:lnTo>
                    <a:pt x="8028" y="4391"/>
                  </a:lnTo>
                  <a:lnTo>
                    <a:pt x="8495" y="4513"/>
                  </a:lnTo>
                  <a:lnTo>
                    <a:pt x="8841" y="4574"/>
                  </a:lnTo>
                  <a:lnTo>
                    <a:pt x="8962" y="4594"/>
                  </a:lnTo>
                  <a:lnTo>
                    <a:pt x="8739" y="4594"/>
                  </a:lnTo>
                  <a:lnTo>
                    <a:pt x="8495" y="4614"/>
                  </a:lnTo>
                  <a:lnTo>
                    <a:pt x="8190" y="4696"/>
                  </a:lnTo>
                  <a:lnTo>
                    <a:pt x="8048" y="4757"/>
                  </a:lnTo>
                  <a:lnTo>
                    <a:pt x="7885" y="4838"/>
                  </a:lnTo>
                  <a:lnTo>
                    <a:pt x="7743" y="4919"/>
                  </a:lnTo>
                  <a:lnTo>
                    <a:pt x="7621" y="5041"/>
                  </a:lnTo>
                  <a:lnTo>
                    <a:pt x="7520" y="5183"/>
                  </a:lnTo>
                  <a:lnTo>
                    <a:pt x="7438" y="5346"/>
                  </a:lnTo>
                  <a:lnTo>
                    <a:pt x="7398" y="5529"/>
                  </a:lnTo>
                  <a:lnTo>
                    <a:pt x="7377" y="5752"/>
                  </a:lnTo>
                  <a:lnTo>
                    <a:pt x="7418" y="6017"/>
                  </a:lnTo>
                  <a:lnTo>
                    <a:pt x="7479" y="6301"/>
                  </a:lnTo>
                  <a:lnTo>
                    <a:pt x="7357" y="6342"/>
                  </a:lnTo>
                  <a:lnTo>
                    <a:pt x="7011" y="6423"/>
                  </a:lnTo>
                  <a:lnTo>
                    <a:pt x="6503" y="6586"/>
                  </a:lnTo>
                  <a:lnTo>
                    <a:pt x="6239" y="6708"/>
                  </a:lnTo>
                  <a:lnTo>
                    <a:pt x="5955" y="6830"/>
                  </a:lnTo>
                  <a:lnTo>
                    <a:pt x="5670" y="6972"/>
                  </a:lnTo>
                  <a:lnTo>
                    <a:pt x="5386" y="7134"/>
                  </a:lnTo>
                  <a:lnTo>
                    <a:pt x="5121" y="7317"/>
                  </a:lnTo>
                  <a:lnTo>
                    <a:pt x="4898" y="7541"/>
                  </a:lnTo>
                  <a:lnTo>
                    <a:pt x="4695" y="7764"/>
                  </a:lnTo>
                  <a:lnTo>
                    <a:pt x="4613" y="7886"/>
                  </a:lnTo>
                  <a:lnTo>
                    <a:pt x="4552" y="8029"/>
                  </a:lnTo>
                  <a:lnTo>
                    <a:pt x="4491" y="8171"/>
                  </a:lnTo>
                  <a:lnTo>
                    <a:pt x="4451" y="8313"/>
                  </a:lnTo>
                  <a:lnTo>
                    <a:pt x="4430" y="8455"/>
                  </a:lnTo>
                  <a:lnTo>
                    <a:pt x="4430" y="8618"/>
                  </a:lnTo>
                  <a:lnTo>
                    <a:pt x="4451" y="8760"/>
                  </a:lnTo>
                  <a:lnTo>
                    <a:pt x="4491" y="8923"/>
                  </a:lnTo>
                  <a:lnTo>
                    <a:pt x="4552" y="9045"/>
                  </a:lnTo>
                  <a:lnTo>
                    <a:pt x="4634" y="9187"/>
                  </a:lnTo>
                  <a:lnTo>
                    <a:pt x="4735" y="9309"/>
                  </a:lnTo>
                  <a:lnTo>
                    <a:pt x="4837" y="9431"/>
                  </a:lnTo>
                  <a:lnTo>
                    <a:pt x="4979" y="9553"/>
                  </a:lnTo>
                  <a:lnTo>
                    <a:pt x="5121" y="9654"/>
                  </a:lnTo>
                  <a:lnTo>
                    <a:pt x="5467" y="9858"/>
                  </a:lnTo>
                  <a:lnTo>
                    <a:pt x="5833" y="10020"/>
                  </a:lnTo>
                  <a:lnTo>
                    <a:pt x="6219" y="10183"/>
                  </a:lnTo>
                  <a:lnTo>
                    <a:pt x="6625" y="10305"/>
                  </a:lnTo>
                  <a:lnTo>
                    <a:pt x="7032" y="10406"/>
                  </a:lnTo>
                  <a:lnTo>
                    <a:pt x="7438" y="10508"/>
                  </a:lnTo>
                  <a:lnTo>
                    <a:pt x="8129" y="10630"/>
                  </a:lnTo>
                  <a:lnTo>
                    <a:pt x="8617" y="10711"/>
                  </a:lnTo>
                  <a:lnTo>
                    <a:pt x="8820" y="10732"/>
                  </a:lnTo>
                  <a:lnTo>
                    <a:pt x="8841" y="10792"/>
                  </a:lnTo>
                  <a:lnTo>
                    <a:pt x="8901" y="10975"/>
                  </a:lnTo>
                  <a:lnTo>
                    <a:pt x="9003" y="11219"/>
                  </a:lnTo>
                  <a:lnTo>
                    <a:pt x="9186" y="11483"/>
                  </a:lnTo>
                  <a:lnTo>
                    <a:pt x="9288" y="11626"/>
                  </a:lnTo>
                  <a:lnTo>
                    <a:pt x="9410" y="11768"/>
                  </a:lnTo>
                  <a:lnTo>
                    <a:pt x="9572" y="11890"/>
                  </a:lnTo>
                  <a:lnTo>
                    <a:pt x="9735" y="12012"/>
                  </a:lnTo>
                  <a:lnTo>
                    <a:pt x="9918" y="12113"/>
                  </a:lnTo>
                  <a:lnTo>
                    <a:pt x="10121" y="12174"/>
                  </a:lnTo>
                  <a:lnTo>
                    <a:pt x="10365" y="12235"/>
                  </a:lnTo>
                  <a:lnTo>
                    <a:pt x="10690" y="12235"/>
                  </a:lnTo>
                  <a:lnTo>
                    <a:pt x="10405" y="12276"/>
                  </a:lnTo>
                  <a:lnTo>
                    <a:pt x="9633" y="12357"/>
                  </a:lnTo>
                  <a:lnTo>
                    <a:pt x="9125" y="12439"/>
                  </a:lnTo>
                  <a:lnTo>
                    <a:pt x="8576" y="12540"/>
                  </a:lnTo>
                  <a:lnTo>
                    <a:pt x="7987" y="12683"/>
                  </a:lnTo>
                  <a:lnTo>
                    <a:pt x="7377" y="12865"/>
                  </a:lnTo>
                  <a:lnTo>
                    <a:pt x="7093" y="12967"/>
                  </a:lnTo>
                  <a:lnTo>
                    <a:pt x="6788" y="13089"/>
                  </a:lnTo>
                  <a:lnTo>
                    <a:pt x="6503" y="13211"/>
                  </a:lnTo>
                  <a:lnTo>
                    <a:pt x="6239" y="13353"/>
                  </a:lnTo>
                  <a:lnTo>
                    <a:pt x="5975" y="13495"/>
                  </a:lnTo>
                  <a:lnTo>
                    <a:pt x="5731" y="13658"/>
                  </a:lnTo>
                  <a:lnTo>
                    <a:pt x="5528" y="13841"/>
                  </a:lnTo>
                  <a:lnTo>
                    <a:pt x="5325" y="14024"/>
                  </a:lnTo>
                  <a:lnTo>
                    <a:pt x="5142" y="14227"/>
                  </a:lnTo>
                  <a:lnTo>
                    <a:pt x="4999" y="14451"/>
                  </a:lnTo>
                  <a:lnTo>
                    <a:pt x="4878" y="14674"/>
                  </a:lnTo>
                  <a:lnTo>
                    <a:pt x="4796" y="14938"/>
                  </a:lnTo>
                  <a:lnTo>
                    <a:pt x="4735" y="15203"/>
                  </a:lnTo>
                  <a:lnTo>
                    <a:pt x="4715" y="15467"/>
                  </a:lnTo>
                  <a:lnTo>
                    <a:pt x="4756" y="15772"/>
                  </a:lnTo>
                  <a:lnTo>
                    <a:pt x="4817" y="16076"/>
                  </a:lnTo>
                  <a:lnTo>
                    <a:pt x="4695" y="16056"/>
                  </a:lnTo>
                  <a:lnTo>
                    <a:pt x="4552" y="16036"/>
                  </a:lnTo>
                  <a:lnTo>
                    <a:pt x="4227" y="16036"/>
                  </a:lnTo>
                  <a:lnTo>
                    <a:pt x="4044" y="16076"/>
                  </a:lnTo>
                  <a:lnTo>
                    <a:pt x="3882" y="16137"/>
                  </a:lnTo>
                  <a:lnTo>
                    <a:pt x="3821" y="16198"/>
                  </a:lnTo>
                  <a:lnTo>
                    <a:pt x="3760" y="16259"/>
                  </a:lnTo>
                  <a:lnTo>
                    <a:pt x="3699" y="16341"/>
                  </a:lnTo>
                  <a:lnTo>
                    <a:pt x="3638" y="16422"/>
                  </a:lnTo>
                  <a:lnTo>
                    <a:pt x="3597" y="16524"/>
                  </a:lnTo>
                  <a:lnTo>
                    <a:pt x="3577" y="16645"/>
                  </a:lnTo>
                  <a:lnTo>
                    <a:pt x="3557" y="16788"/>
                  </a:lnTo>
                  <a:lnTo>
                    <a:pt x="3557" y="16930"/>
                  </a:lnTo>
                  <a:lnTo>
                    <a:pt x="3577" y="17113"/>
                  </a:lnTo>
                  <a:lnTo>
                    <a:pt x="3618" y="17296"/>
                  </a:lnTo>
                  <a:lnTo>
                    <a:pt x="3435" y="17276"/>
                  </a:lnTo>
                  <a:lnTo>
                    <a:pt x="2967" y="17215"/>
                  </a:lnTo>
                  <a:lnTo>
                    <a:pt x="2337" y="17133"/>
                  </a:lnTo>
                  <a:lnTo>
                    <a:pt x="1971" y="17113"/>
                  </a:lnTo>
                  <a:lnTo>
                    <a:pt x="1341" y="17113"/>
                  </a:lnTo>
                  <a:lnTo>
                    <a:pt x="1077" y="17133"/>
                  </a:lnTo>
                  <a:lnTo>
                    <a:pt x="833" y="17174"/>
                  </a:lnTo>
                  <a:lnTo>
                    <a:pt x="610" y="17215"/>
                  </a:lnTo>
                  <a:lnTo>
                    <a:pt x="407" y="17276"/>
                  </a:lnTo>
                  <a:lnTo>
                    <a:pt x="244" y="17357"/>
                  </a:lnTo>
                  <a:lnTo>
                    <a:pt x="122" y="17479"/>
                  </a:lnTo>
                  <a:lnTo>
                    <a:pt x="81" y="17540"/>
                  </a:lnTo>
                  <a:lnTo>
                    <a:pt x="41" y="17601"/>
                  </a:lnTo>
                  <a:lnTo>
                    <a:pt x="20" y="17682"/>
                  </a:lnTo>
                  <a:lnTo>
                    <a:pt x="0" y="17763"/>
                  </a:lnTo>
                  <a:lnTo>
                    <a:pt x="20" y="17926"/>
                  </a:lnTo>
                  <a:lnTo>
                    <a:pt x="61" y="18088"/>
                  </a:lnTo>
                  <a:lnTo>
                    <a:pt x="163" y="18231"/>
                  </a:lnTo>
                  <a:lnTo>
                    <a:pt x="264" y="18373"/>
                  </a:lnTo>
                  <a:lnTo>
                    <a:pt x="407" y="18515"/>
                  </a:lnTo>
                  <a:lnTo>
                    <a:pt x="549" y="18657"/>
                  </a:lnTo>
                  <a:lnTo>
                    <a:pt x="711" y="18779"/>
                  </a:lnTo>
                  <a:lnTo>
                    <a:pt x="1057" y="18983"/>
                  </a:lnTo>
                  <a:lnTo>
                    <a:pt x="1341" y="19145"/>
                  </a:lnTo>
                  <a:lnTo>
                    <a:pt x="1646" y="19287"/>
                  </a:lnTo>
                  <a:lnTo>
                    <a:pt x="1646" y="19389"/>
                  </a:lnTo>
                  <a:lnTo>
                    <a:pt x="1646" y="19613"/>
                  </a:lnTo>
                  <a:lnTo>
                    <a:pt x="1667" y="19938"/>
                  </a:lnTo>
                  <a:lnTo>
                    <a:pt x="1707" y="20141"/>
                  </a:lnTo>
                  <a:lnTo>
                    <a:pt x="1748" y="20324"/>
                  </a:lnTo>
                  <a:lnTo>
                    <a:pt x="1809" y="20507"/>
                  </a:lnTo>
                  <a:lnTo>
                    <a:pt x="1910" y="20710"/>
                  </a:lnTo>
                  <a:lnTo>
                    <a:pt x="2012" y="20873"/>
                  </a:lnTo>
                  <a:lnTo>
                    <a:pt x="2154" y="21035"/>
                  </a:lnTo>
                  <a:lnTo>
                    <a:pt x="2317" y="21157"/>
                  </a:lnTo>
                  <a:lnTo>
                    <a:pt x="2520" y="21259"/>
                  </a:lnTo>
                  <a:lnTo>
                    <a:pt x="2764" y="21340"/>
                  </a:lnTo>
                  <a:lnTo>
                    <a:pt x="2886" y="21340"/>
                  </a:lnTo>
                  <a:lnTo>
                    <a:pt x="3028" y="21360"/>
                  </a:lnTo>
                  <a:lnTo>
                    <a:pt x="3048" y="21442"/>
                  </a:lnTo>
                  <a:lnTo>
                    <a:pt x="3089" y="21645"/>
                  </a:lnTo>
                  <a:lnTo>
                    <a:pt x="3170" y="21929"/>
                  </a:lnTo>
                  <a:lnTo>
                    <a:pt x="3252" y="22112"/>
                  </a:lnTo>
                  <a:lnTo>
                    <a:pt x="3333" y="22275"/>
                  </a:lnTo>
                  <a:lnTo>
                    <a:pt x="3435" y="22458"/>
                  </a:lnTo>
                  <a:lnTo>
                    <a:pt x="3577" y="22620"/>
                  </a:lnTo>
                  <a:lnTo>
                    <a:pt x="3760" y="22763"/>
                  </a:lnTo>
                  <a:lnTo>
                    <a:pt x="3943" y="22905"/>
                  </a:lnTo>
                  <a:lnTo>
                    <a:pt x="4187" y="23027"/>
                  </a:lnTo>
                  <a:lnTo>
                    <a:pt x="4451" y="23129"/>
                  </a:lnTo>
                  <a:lnTo>
                    <a:pt x="4756" y="23189"/>
                  </a:lnTo>
                  <a:lnTo>
                    <a:pt x="5101" y="23210"/>
                  </a:lnTo>
                  <a:lnTo>
                    <a:pt x="5487" y="23169"/>
                  </a:lnTo>
                  <a:lnTo>
                    <a:pt x="5914" y="23108"/>
                  </a:lnTo>
                  <a:lnTo>
                    <a:pt x="5995" y="23210"/>
                  </a:lnTo>
                  <a:lnTo>
                    <a:pt x="6138" y="23352"/>
                  </a:lnTo>
                  <a:lnTo>
                    <a:pt x="6239" y="23433"/>
                  </a:lnTo>
                  <a:lnTo>
                    <a:pt x="6381" y="23535"/>
                  </a:lnTo>
                  <a:lnTo>
                    <a:pt x="6524" y="23596"/>
                  </a:lnTo>
                  <a:lnTo>
                    <a:pt x="6686" y="23657"/>
                  </a:lnTo>
                  <a:lnTo>
                    <a:pt x="6869" y="23698"/>
                  </a:lnTo>
                  <a:lnTo>
                    <a:pt x="7072" y="23718"/>
                  </a:lnTo>
                  <a:lnTo>
                    <a:pt x="7255" y="23698"/>
                  </a:lnTo>
                  <a:lnTo>
                    <a:pt x="7459" y="23677"/>
                  </a:lnTo>
                  <a:lnTo>
                    <a:pt x="7662" y="23616"/>
                  </a:lnTo>
                  <a:lnTo>
                    <a:pt x="7865" y="23515"/>
                  </a:lnTo>
                  <a:lnTo>
                    <a:pt x="8109" y="23393"/>
                  </a:lnTo>
                  <a:lnTo>
                    <a:pt x="8332" y="23230"/>
                  </a:lnTo>
                  <a:lnTo>
                    <a:pt x="8597" y="23007"/>
                  </a:lnTo>
                  <a:lnTo>
                    <a:pt x="8861" y="22763"/>
                  </a:lnTo>
                  <a:lnTo>
                    <a:pt x="8901" y="22722"/>
                  </a:lnTo>
                  <a:lnTo>
                    <a:pt x="9064" y="22844"/>
                  </a:lnTo>
                  <a:lnTo>
                    <a:pt x="9267" y="22986"/>
                  </a:lnTo>
                  <a:lnTo>
                    <a:pt x="9552" y="23149"/>
                  </a:lnTo>
                  <a:lnTo>
                    <a:pt x="9918" y="23311"/>
                  </a:lnTo>
                  <a:lnTo>
                    <a:pt x="10121" y="23393"/>
                  </a:lnTo>
                  <a:lnTo>
                    <a:pt x="10324" y="23454"/>
                  </a:lnTo>
                  <a:lnTo>
                    <a:pt x="10568" y="23515"/>
                  </a:lnTo>
                  <a:lnTo>
                    <a:pt x="10812" y="23555"/>
                  </a:lnTo>
                  <a:lnTo>
                    <a:pt x="11096" y="23596"/>
                  </a:lnTo>
                  <a:lnTo>
                    <a:pt x="11381" y="23596"/>
                  </a:lnTo>
                  <a:lnTo>
                    <a:pt x="11828" y="23576"/>
                  </a:lnTo>
                  <a:lnTo>
                    <a:pt x="12052" y="23535"/>
                  </a:lnTo>
                  <a:lnTo>
                    <a:pt x="12295" y="23494"/>
                  </a:lnTo>
                  <a:lnTo>
                    <a:pt x="12356" y="23494"/>
                  </a:lnTo>
                  <a:lnTo>
                    <a:pt x="12783" y="23372"/>
                  </a:lnTo>
                  <a:lnTo>
                    <a:pt x="13027" y="23271"/>
                  </a:lnTo>
                  <a:lnTo>
                    <a:pt x="13291" y="23169"/>
                  </a:lnTo>
                  <a:lnTo>
                    <a:pt x="13352" y="23311"/>
                  </a:lnTo>
                  <a:lnTo>
                    <a:pt x="13433" y="23474"/>
                  </a:lnTo>
                  <a:lnTo>
                    <a:pt x="13555" y="23637"/>
                  </a:lnTo>
                  <a:lnTo>
                    <a:pt x="13718" y="23819"/>
                  </a:lnTo>
                  <a:lnTo>
                    <a:pt x="13799" y="23901"/>
                  </a:lnTo>
                  <a:lnTo>
                    <a:pt x="13921" y="23962"/>
                  </a:lnTo>
                  <a:lnTo>
                    <a:pt x="14023" y="24023"/>
                  </a:lnTo>
                  <a:lnTo>
                    <a:pt x="14145" y="24084"/>
                  </a:lnTo>
                  <a:lnTo>
                    <a:pt x="14287" y="24104"/>
                  </a:lnTo>
                  <a:lnTo>
                    <a:pt x="14450" y="24124"/>
                  </a:lnTo>
                  <a:lnTo>
                    <a:pt x="14673" y="24104"/>
                  </a:lnTo>
                  <a:lnTo>
                    <a:pt x="14897" y="24023"/>
                  </a:lnTo>
                  <a:lnTo>
                    <a:pt x="15080" y="23962"/>
                  </a:lnTo>
                  <a:lnTo>
                    <a:pt x="15202" y="24124"/>
                  </a:lnTo>
                  <a:lnTo>
                    <a:pt x="15384" y="24287"/>
                  </a:lnTo>
                  <a:lnTo>
                    <a:pt x="15628" y="24490"/>
                  </a:lnTo>
                  <a:lnTo>
                    <a:pt x="15954" y="24714"/>
                  </a:lnTo>
                  <a:lnTo>
                    <a:pt x="16136" y="24815"/>
                  </a:lnTo>
                  <a:lnTo>
                    <a:pt x="16340" y="24897"/>
                  </a:lnTo>
                  <a:lnTo>
                    <a:pt x="16563" y="24998"/>
                  </a:lnTo>
                  <a:lnTo>
                    <a:pt x="16807" y="25059"/>
                  </a:lnTo>
                  <a:lnTo>
                    <a:pt x="17071" y="25140"/>
                  </a:lnTo>
                  <a:lnTo>
                    <a:pt x="17356" y="25181"/>
                  </a:lnTo>
                  <a:lnTo>
                    <a:pt x="18291" y="23210"/>
                  </a:lnTo>
                  <a:lnTo>
                    <a:pt x="19307" y="21056"/>
                  </a:lnTo>
                  <a:lnTo>
                    <a:pt x="19530" y="20527"/>
                  </a:lnTo>
                  <a:lnTo>
                    <a:pt x="19713" y="19978"/>
                  </a:lnTo>
                  <a:lnTo>
                    <a:pt x="19896" y="19389"/>
                  </a:lnTo>
                  <a:lnTo>
                    <a:pt x="20018" y="18779"/>
                  </a:lnTo>
                  <a:lnTo>
                    <a:pt x="20140" y="18129"/>
                  </a:lnTo>
                  <a:lnTo>
                    <a:pt x="20221" y="17458"/>
                  </a:lnTo>
                  <a:lnTo>
                    <a:pt x="20262" y="16767"/>
                  </a:lnTo>
                  <a:lnTo>
                    <a:pt x="20282" y="16056"/>
                  </a:lnTo>
                  <a:lnTo>
                    <a:pt x="20262" y="15325"/>
                  </a:lnTo>
                  <a:lnTo>
                    <a:pt x="20201" y="14593"/>
                  </a:lnTo>
                  <a:lnTo>
                    <a:pt x="20099" y="13841"/>
                  </a:lnTo>
                  <a:lnTo>
                    <a:pt x="19977" y="13069"/>
                  </a:lnTo>
                  <a:lnTo>
                    <a:pt x="19795" y="12296"/>
                  </a:lnTo>
                  <a:lnTo>
                    <a:pt x="19591" y="11524"/>
                  </a:lnTo>
                  <a:lnTo>
                    <a:pt x="19347" y="10752"/>
                  </a:lnTo>
                  <a:lnTo>
                    <a:pt x="19043" y="10000"/>
                  </a:lnTo>
                  <a:lnTo>
                    <a:pt x="18697" y="9228"/>
                  </a:lnTo>
                  <a:lnTo>
                    <a:pt x="18331" y="8476"/>
                  </a:lnTo>
                  <a:lnTo>
                    <a:pt x="17905" y="7744"/>
                  </a:lnTo>
                  <a:lnTo>
                    <a:pt x="17661" y="7378"/>
                  </a:lnTo>
                  <a:lnTo>
                    <a:pt x="17417" y="7012"/>
                  </a:lnTo>
                  <a:lnTo>
                    <a:pt x="17153" y="6647"/>
                  </a:lnTo>
                  <a:lnTo>
                    <a:pt x="16888" y="6301"/>
                  </a:lnTo>
                  <a:lnTo>
                    <a:pt x="16604" y="5956"/>
                  </a:lnTo>
                  <a:lnTo>
                    <a:pt x="16319" y="5610"/>
                  </a:lnTo>
                  <a:lnTo>
                    <a:pt x="16015" y="5265"/>
                  </a:lnTo>
                  <a:lnTo>
                    <a:pt x="15689" y="4939"/>
                  </a:lnTo>
                  <a:lnTo>
                    <a:pt x="15364" y="4614"/>
                  </a:lnTo>
                  <a:lnTo>
                    <a:pt x="15019" y="4289"/>
                  </a:lnTo>
                  <a:lnTo>
                    <a:pt x="14653" y="3984"/>
                  </a:lnTo>
                  <a:lnTo>
                    <a:pt x="14287" y="3679"/>
                  </a:lnTo>
                  <a:lnTo>
                    <a:pt x="13901" y="3375"/>
                  </a:lnTo>
                  <a:lnTo>
                    <a:pt x="13494" y="3090"/>
                  </a:lnTo>
                  <a:lnTo>
                    <a:pt x="13088" y="2806"/>
                  </a:lnTo>
                  <a:lnTo>
                    <a:pt x="12661" y="2521"/>
                  </a:lnTo>
                  <a:lnTo>
                    <a:pt x="12214" y="2277"/>
                  </a:lnTo>
                  <a:lnTo>
                    <a:pt x="11767" y="2013"/>
                  </a:lnTo>
                  <a:lnTo>
                    <a:pt x="11300" y="1769"/>
                  </a:lnTo>
                  <a:lnTo>
                    <a:pt x="10812" y="1546"/>
                  </a:lnTo>
                  <a:lnTo>
                    <a:pt x="10304" y="1322"/>
                  </a:lnTo>
                  <a:lnTo>
                    <a:pt x="9796" y="1098"/>
                  </a:lnTo>
                  <a:lnTo>
                    <a:pt x="9267" y="895"/>
                  </a:lnTo>
                  <a:lnTo>
                    <a:pt x="8719" y="712"/>
                  </a:lnTo>
                  <a:lnTo>
                    <a:pt x="8170" y="529"/>
                  </a:lnTo>
                  <a:lnTo>
                    <a:pt x="7580" y="367"/>
                  </a:lnTo>
                  <a:lnTo>
                    <a:pt x="6829" y="164"/>
                  </a:lnTo>
                  <a:lnTo>
                    <a:pt x="605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30"/>
            <p:cNvSpPr/>
            <p:nvPr/>
          </p:nvSpPr>
          <p:spPr>
            <a:xfrm>
              <a:off x="4946050" y="2670250"/>
              <a:ext cx="507075" cy="629550"/>
            </a:xfrm>
            <a:custGeom>
              <a:rect b="b" l="l" r="r" t="t"/>
              <a:pathLst>
                <a:path extrusionOk="0" fill="none" h="25182" w="20283">
                  <a:moveTo>
                    <a:pt x="6056" y="1"/>
                  </a:moveTo>
                  <a:lnTo>
                    <a:pt x="6056" y="1"/>
                  </a:lnTo>
                  <a:lnTo>
                    <a:pt x="6056" y="1"/>
                  </a:lnTo>
                  <a:lnTo>
                    <a:pt x="6036" y="82"/>
                  </a:lnTo>
                  <a:lnTo>
                    <a:pt x="6036" y="164"/>
                  </a:lnTo>
                  <a:lnTo>
                    <a:pt x="6056" y="245"/>
                  </a:lnTo>
                  <a:lnTo>
                    <a:pt x="6097" y="346"/>
                  </a:lnTo>
                  <a:lnTo>
                    <a:pt x="6239" y="590"/>
                  </a:lnTo>
                  <a:lnTo>
                    <a:pt x="6463" y="855"/>
                  </a:lnTo>
                  <a:lnTo>
                    <a:pt x="6463" y="855"/>
                  </a:lnTo>
                  <a:lnTo>
                    <a:pt x="6280" y="997"/>
                  </a:lnTo>
                  <a:lnTo>
                    <a:pt x="6097" y="1139"/>
                  </a:lnTo>
                  <a:lnTo>
                    <a:pt x="5934" y="1322"/>
                  </a:lnTo>
                  <a:lnTo>
                    <a:pt x="5812" y="1525"/>
                  </a:lnTo>
                  <a:lnTo>
                    <a:pt x="5711" y="1749"/>
                  </a:lnTo>
                  <a:lnTo>
                    <a:pt x="5650" y="1993"/>
                  </a:lnTo>
                  <a:lnTo>
                    <a:pt x="5629" y="2115"/>
                  </a:lnTo>
                  <a:lnTo>
                    <a:pt x="5629" y="2257"/>
                  </a:lnTo>
                  <a:lnTo>
                    <a:pt x="5650" y="2399"/>
                  </a:lnTo>
                  <a:lnTo>
                    <a:pt x="5670" y="2562"/>
                  </a:lnTo>
                  <a:lnTo>
                    <a:pt x="5670" y="2562"/>
                  </a:lnTo>
                  <a:lnTo>
                    <a:pt x="5711" y="2704"/>
                  </a:lnTo>
                  <a:lnTo>
                    <a:pt x="5772" y="2846"/>
                  </a:lnTo>
                  <a:lnTo>
                    <a:pt x="5833" y="2988"/>
                  </a:lnTo>
                  <a:lnTo>
                    <a:pt x="5914" y="3131"/>
                  </a:lnTo>
                  <a:lnTo>
                    <a:pt x="6016" y="3253"/>
                  </a:lnTo>
                  <a:lnTo>
                    <a:pt x="6117" y="3354"/>
                  </a:lnTo>
                  <a:lnTo>
                    <a:pt x="6341" y="3578"/>
                  </a:lnTo>
                  <a:lnTo>
                    <a:pt x="6585" y="3761"/>
                  </a:lnTo>
                  <a:lnTo>
                    <a:pt x="6869" y="3923"/>
                  </a:lnTo>
                  <a:lnTo>
                    <a:pt x="7154" y="4066"/>
                  </a:lnTo>
                  <a:lnTo>
                    <a:pt x="7459" y="4188"/>
                  </a:lnTo>
                  <a:lnTo>
                    <a:pt x="7743" y="4289"/>
                  </a:lnTo>
                  <a:lnTo>
                    <a:pt x="8028" y="4391"/>
                  </a:lnTo>
                  <a:lnTo>
                    <a:pt x="8495" y="4513"/>
                  </a:lnTo>
                  <a:lnTo>
                    <a:pt x="8841" y="4574"/>
                  </a:lnTo>
                  <a:lnTo>
                    <a:pt x="8962" y="4594"/>
                  </a:lnTo>
                  <a:lnTo>
                    <a:pt x="8962" y="4594"/>
                  </a:lnTo>
                  <a:lnTo>
                    <a:pt x="8922" y="4594"/>
                  </a:lnTo>
                  <a:lnTo>
                    <a:pt x="8922" y="4594"/>
                  </a:lnTo>
                  <a:lnTo>
                    <a:pt x="8739" y="4594"/>
                  </a:lnTo>
                  <a:lnTo>
                    <a:pt x="8495" y="4614"/>
                  </a:lnTo>
                  <a:lnTo>
                    <a:pt x="8190" y="4696"/>
                  </a:lnTo>
                  <a:lnTo>
                    <a:pt x="8048" y="4757"/>
                  </a:lnTo>
                  <a:lnTo>
                    <a:pt x="7885" y="4838"/>
                  </a:lnTo>
                  <a:lnTo>
                    <a:pt x="7743" y="4919"/>
                  </a:lnTo>
                  <a:lnTo>
                    <a:pt x="7621" y="5041"/>
                  </a:lnTo>
                  <a:lnTo>
                    <a:pt x="7520" y="5183"/>
                  </a:lnTo>
                  <a:lnTo>
                    <a:pt x="7438" y="5346"/>
                  </a:lnTo>
                  <a:lnTo>
                    <a:pt x="7398" y="5529"/>
                  </a:lnTo>
                  <a:lnTo>
                    <a:pt x="7377" y="5752"/>
                  </a:lnTo>
                  <a:lnTo>
                    <a:pt x="7418" y="6017"/>
                  </a:lnTo>
                  <a:lnTo>
                    <a:pt x="7479" y="6301"/>
                  </a:lnTo>
                  <a:lnTo>
                    <a:pt x="7479" y="6301"/>
                  </a:lnTo>
                  <a:lnTo>
                    <a:pt x="7357" y="6342"/>
                  </a:lnTo>
                  <a:lnTo>
                    <a:pt x="7011" y="6423"/>
                  </a:lnTo>
                  <a:lnTo>
                    <a:pt x="6503" y="6586"/>
                  </a:lnTo>
                  <a:lnTo>
                    <a:pt x="6239" y="6708"/>
                  </a:lnTo>
                  <a:lnTo>
                    <a:pt x="5955" y="6830"/>
                  </a:lnTo>
                  <a:lnTo>
                    <a:pt x="5670" y="6972"/>
                  </a:lnTo>
                  <a:lnTo>
                    <a:pt x="5386" y="7134"/>
                  </a:lnTo>
                  <a:lnTo>
                    <a:pt x="5121" y="7317"/>
                  </a:lnTo>
                  <a:lnTo>
                    <a:pt x="4898" y="7541"/>
                  </a:lnTo>
                  <a:lnTo>
                    <a:pt x="4695" y="7764"/>
                  </a:lnTo>
                  <a:lnTo>
                    <a:pt x="4613" y="7886"/>
                  </a:lnTo>
                  <a:lnTo>
                    <a:pt x="4552" y="8029"/>
                  </a:lnTo>
                  <a:lnTo>
                    <a:pt x="4491" y="8171"/>
                  </a:lnTo>
                  <a:lnTo>
                    <a:pt x="4451" y="8313"/>
                  </a:lnTo>
                  <a:lnTo>
                    <a:pt x="4430" y="8455"/>
                  </a:lnTo>
                  <a:lnTo>
                    <a:pt x="4430" y="8618"/>
                  </a:lnTo>
                  <a:lnTo>
                    <a:pt x="4430" y="8618"/>
                  </a:lnTo>
                  <a:lnTo>
                    <a:pt x="4451" y="8760"/>
                  </a:lnTo>
                  <a:lnTo>
                    <a:pt x="4491" y="8923"/>
                  </a:lnTo>
                  <a:lnTo>
                    <a:pt x="4552" y="9045"/>
                  </a:lnTo>
                  <a:lnTo>
                    <a:pt x="4634" y="9187"/>
                  </a:lnTo>
                  <a:lnTo>
                    <a:pt x="4735" y="9309"/>
                  </a:lnTo>
                  <a:lnTo>
                    <a:pt x="4837" y="9431"/>
                  </a:lnTo>
                  <a:lnTo>
                    <a:pt x="4979" y="9553"/>
                  </a:lnTo>
                  <a:lnTo>
                    <a:pt x="5121" y="9654"/>
                  </a:lnTo>
                  <a:lnTo>
                    <a:pt x="5467" y="9858"/>
                  </a:lnTo>
                  <a:lnTo>
                    <a:pt x="5833" y="10020"/>
                  </a:lnTo>
                  <a:lnTo>
                    <a:pt x="6219" y="10183"/>
                  </a:lnTo>
                  <a:lnTo>
                    <a:pt x="6625" y="10305"/>
                  </a:lnTo>
                  <a:lnTo>
                    <a:pt x="7032" y="10406"/>
                  </a:lnTo>
                  <a:lnTo>
                    <a:pt x="7438" y="10508"/>
                  </a:lnTo>
                  <a:lnTo>
                    <a:pt x="8129" y="10630"/>
                  </a:lnTo>
                  <a:lnTo>
                    <a:pt x="8617" y="10711"/>
                  </a:lnTo>
                  <a:lnTo>
                    <a:pt x="8820" y="10732"/>
                  </a:lnTo>
                  <a:lnTo>
                    <a:pt x="8820" y="10732"/>
                  </a:lnTo>
                  <a:lnTo>
                    <a:pt x="8841" y="10792"/>
                  </a:lnTo>
                  <a:lnTo>
                    <a:pt x="8901" y="10975"/>
                  </a:lnTo>
                  <a:lnTo>
                    <a:pt x="9003" y="11219"/>
                  </a:lnTo>
                  <a:lnTo>
                    <a:pt x="9186" y="11483"/>
                  </a:lnTo>
                  <a:lnTo>
                    <a:pt x="9288" y="11626"/>
                  </a:lnTo>
                  <a:lnTo>
                    <a:pt x="9410" y="11768"/>
                  </a:lnTo>
                  <a:lnTo>
                    <a:pt x="9572" y="11890"/>
                  </a:lnTo>
                  <a:lnTo>
                    <a:pt x="9735" y="12012"/>
                  </a:lnTo>
                  <a:lnTo>
                    <a:pt x="9918" y="12113"/>
                  </a:lnTo>
                  <a:lnTo>
                    <a:pt x="10121" y="12174"/>
                  </a:lnTo>
                  <a:lnTo>
                    <a:pt x="10365" y="12235"/>
                  </a:lnTo>
                  <a:lnTo>
                    <a:pt x="10609" y="12235"/>
                  </a:lnTo>
                  <a:lnTo>
                    <a:pt x="10609" y="12235"/>
                  </a:lnTo>
                  <a:lnTo>
                    <a:pt x="10690" y="12235"/>
                  </a:lnTo>
                  <a:lnTo>
                    <a:pt x="10690" y="12235"/>
                  </a:lnTo>
                  <a:lnTo>
                    <a:pt x="10405" y="12276"/>
                  </a:lnTo>
                  <a:lnTo>
                    <a:pt x="9633" y="12357"/>
                  </a:lnTo>
                  <a:lnTo>
                    <a:pt x="9125" y="12439"/>
                  </a:lnTo>
                  <a:lnTo>
                    <a:pt x="8576" y="12540"/>
                  </a:lnTo>
                  <a:lnTo>
                    <a:pt x="7987" y="12683"/>
                  </a:lnTo>
                  <a:lnTo>
                    <a:pt x="7377" y="12865"/>
                  </a:lnTo>
                  <a:lnTo>
                    <a:pt x="7093" y="12967"/>
                  </a:lnTo>
                  <a:lnTo>
                    <a:pt x="6788" y="13089"/>
                  </a:lnTo>
                  <a:lnTo>
                    <a:pt x="6503" y="13211"/>
                  </a:lnTo>
                  <a:lnTo>
                    <a:pt x="6239" y="13353"/>
                  </a:lnTo>
                  <a:lnTo>
                    <a:pt x="5975" y="13495"/>
                  </a:lnTo>
                  <a:lnTo>
                    <a:pt x="5731" y="13658"/>
                  </a:lnTo>
                  <a:lnTo>
                    <a:pt x="5528" y="13841"/>
                  </a:lnTo>
                  <a:lnTo>
                    <a:pt x="5325" y="14024"/>
                  </a:lnTo>
                  <a:lnTo>
                    <a:pt x="5142" y="14227"/>
                  </a:lnTo>
                  <a:lnTo>
                    <a:pt x="4999" y="14451"/>
                  </a:lnTo>
                  <a:lnTo>
                    <a:pt x="4878" y="14674"/>
                  </a:lnTo>
                  <a:lnTo>
                    <a:pt x="4796" y="14938"/>
                  </a:lnTo>
                  <a:lnTo>
                    <a:pt x="4735" y="15203"/>
                  </a:lnTo>
                  <a:lnTo>
                    <a:pt x="4715" y="15467"/>
                  </a:lnTo>
                  <a:lnTo>
                    <a:pt x="4756" y="15772"/>
                  </a:lnTo>
                  <a:lnTo>
                    <a:pt x="4817" y="16076"/>
                  </a:lnTo>
                  <a:lnTo>
                    <a:pt x="4817" y="16076"/>
                  </a:lnTo>
                  <a:lnTo>
                    <a:pt x="4695" y="16056"/>
                  </a:lnTo>
                  <a:lnTo>
                    <a:pt x="4552" y="16036"/>
                  </a:lnTo>
                  <a:lnTo>
                    <a:pt x="4390" y="16036"/>
                  </a:lnTo>
                  <a:lnTo>
                    <a:pt x="4390" y="16036"/>
                  </a:lnTo>
                  <a:lnTo>
                    <a:pt x="4227" y="16036"/>
                  </a:lnTo>
                  <a:lnTo>
                    <a:pt x="4044" y="16076"/>
                  </a:lnTo>
                  <a:lnTo>
                    <a:pt x="3882" y="16137"/>
                  </a:lnTo>
                  <a:lnTo>
                    <a:pt x="3821" y="16198"/>
                  </a:lnTo>
                  <a:lnTo>
                    <a:pt x="3760" y="16259"/>
                  </a:lnTo>
                  <a:lnTo>
                    <a:pt x="3699" y="16341"/>
                  </a:lnTo>
                  <a:lnTo>
                    <a:pt x="3638" y="16422"/>
                  </a:lnTo>
                  <a:lnTo>
                    <a:pt x="3597" y="16524"/>
                  </a:lnTo>
                  <a:lnTo>
                    <a:pt x="3577" y="16645"/>
                  </a:lnTo>
                  <a:lnTo>
                    <a:pt x="3557" y="16788"/>
                  </a:lnTo>
                  <a:lnTo>
                    <a:pt x="3557" y="16930"/>
                  </a:lnTo>
                  <a:lnTo>
                    <a:pt x="3577" y="17113"/>
                  </a:lnTo>
                  <a:lnTo>
                    <a:pt x="3618" y="17296"/>
                  </a:lnTo>
                  <a:lnTo>
                    <a:pt x="3618" y="17296"/>
                  </a:lnTo>
                  <a:lnTo>
                    <a:pt x="3435" y="17276"/>
                  </a:lnTo>
                  <a:lnTo>
                    <a:pt x="2967" y="17215"/>
                  </a:lnTo>
                  <a:lnTo>
                    <a:pt x="2337" y="17133"/>
                  </a:lnTo>
                  <a:lnTo>
                    <a:pt x="1971" y="17113"/>
                  </a:lnTo>
                  <a:lnTo>
                    <a:pt x="1606" y="17113"/>
                  </a:lnTo>
                  <a:lnTo>
                    <a:pt x="1606" y="17113"/>
                  </a:lnTo>
                  <a:lnTo>
                    <a:pt x="1341" y="17113"/>
                  </a:lnTo>
                  <a:lnTo>
                    <a:pt x="1077" y="17133"/>
                  </a:lnTo>
                  <a:lnTo>
                    <a:pt x="833" y="17174"/>
                  </a:lnTo>
                  <a:lnTo>
                    <a:pt x="610" y="17215"/>
                  </a:lnTo>
                  <a:lnTo>
                    <a:pt x="407" y="17276"/>
                  </a:lnTo>
                  <a:lnTo>
                    <a:pt x="244" y="17357"/>
                  </a:lnTo>
                  <a:lnTo>
                    <a:pt x="122" y="17479"/>
                  </a:lnTo>
                  <a:lnTo>
                    <a:pt x="81" y="17540"/>
                  </a:lnTo>
                  <a:lnTo>
                    <a:pt x="41" y="17601"/>
                  </a:lnTo>
                  <a:lnTo>
                    <a:pt x="41" y="17601"/>
                  </a:lnTo>
                  <a:lnTo>
                    <a:pt x="20" y="17682"/>
                  </a:lnTo>
                  <a:lnTo>
                    <a:pt x="0" y="17763"/>
                  </a:lnTo>
                  <a:lnTo>
                    <a:pt x="20" y="17926"/>
                  </a:lnTo>
                  <a:lnTo>
                    <a:pt x="61" y="18088"/>
                  </a:lnTo>
                  <a:lnTo>
                    <a:pt x="163" y="18231"/>
                  </a:lnTo>
                  <a:lnTo>
                    <a:pt x="264" y="18373"/>
                  </a:lnTo>
                  <a:lnTo>
                    <a:pt x="407" y="18515"/>
                  </a:lnTo>
                  <a:lnTo>
                    <a:pt x="549" y="18657"/>
                  </a:lnTo>
                  <a:lnTo>
                    <a:pt x="711" y="18779"/>
                  </a:lnTo>
                  <a:lnTo>
                    <a:pt x="1057" y="18983"/>
                  </a:lnTo>
                  <a:lnTo>
                    <a:pt x="1341" y="19145"/>
                  </a:lnTo>
                  <a:lnTo>
                    <a:pt x="1646" y="19287"/>
                  </a:lnTo>
                  <a:lnTo>
                    <a:pt x="1646" y="19287"/>
                  </a:lnTo>
                  <a:lnTo>
                    <a:pt x="1646" y="19389"/>
                  </a:lnTo>
                  <a:lnTo>
                    <a:pt x="1646" y="19613"/>
                  </a:lnTo>
                  <a:lnTo>
                    <a:pt x="1667" y="19938"/>
                  </a:lnTo>
                  <a:lnTo>
                    <a:pt x="1707" y="20141"/>
                  </a:lnTo>
                  <a:lnTo>
                    <a:pt x="1748" y="20324"/>
                  </a:lnTo>
                  <a:lnTo>
                    <a:pt x="1809" y="20507"/>
                  </a:lnTo>
                  <a:lnTo>
                    <a:pt x="1910" y="20710"/>
                  </a:lnTo>
                  <a:lnTo>
                    <a:pt x="2012" y="20873"/>
                  </a:lnTo>
                  <a:lnTo>
                    <a:pt x="2154" y="21035"/>
                  </a:lnTo>
                  <a:lnTo>
                    <a:pt x="2317" y="21157"/>
                  </a:lnTo>
                  <a:lnTo>
                    <a:pt x="2520" y="21259"/>
                  </a:lnTo>
                  <a:lnTo>
                    <a:pt x="2764" y="21340"/>
                  </a:lnTo>
                  <a:lnTo>
                    <a:pt x="2886" y="21340"/>
                  </a:lnTo>
                  <a:lnTo>
                    <a:pt x="3028" y="21360"/>
                  </a:lnTo>
                  <a:lnTo>
                    <a:pt x="3028" y="21360"/>
                  </a:lnTo>
                  <a:lnTo>
                    <a:pt x="3048" y="21442"/>
                  </a:lnTo>
                  <a:lnTo>
                    <a:pt x="3089" y="21645"/>
                  </a:lnTo>
                  <a:lnTo>
                    <a:pt x="3170" y="21929"/>
                  </a:lnTo>
                  <a:lnTo>
                    <a:pt x="3252" y="22112"/>
                  </a:lnTo>
                  <a:lnTo>
                    <a:pt x="3333" y="22275"/>
                  </a:lnTo>
                  <a:lnTo>
                    <a:pt x="3435" y="22458"/>
                  </a:lnTo>
                  <a:lnTo>
                    <a:pt x="3577" y="22620"/>
                  </a:lnTo>
                  <a:lnTo>
                    <a:pt x="3760" y="22763"/>
                  </a:lnTo>
                  <a:lnTo>
                    <a:pt x="3943" y="22905"/>
                  </a:lnTo>
                  <a:lnTo>
                    <a:pt x="4187" y="23027"/>
                  </a:lnTo>
                  <a:lnTo>
                    <a:pt x="4451" y="23129"/>
                  </a:lnTo>
                  <a:lnTo>
                    <a:pt x="4756" y="23189"/>
                  </a:lnTo>
                  <a:lnTo>
                    <a:pt x="5101" y="23210"/>
                  </a:lnTo>
                  <a:lnTo>
                    <a:pt x="5101" y="23210"/>
                  </a:lnTo>
                  <a:lnTo>
                    <a:pt x="5487" y="23169"/>
                  </a:lnTo>
                  <a:lnTo>
                    <a:pt x="5914" y="23108"/>
                  </a:lnTo>
                  <a:lnTo>
                    <a:pt x="5995" y="23210"/>
                  </a:lnTo>
                  <a:lnTo>
                    <a:pt x="5995" y="23210"/>
                  </a:lnTo>
                  <a:lnTo>
                    <a:pt x="6138" y="23352"/>
                  </a:lnTo>
                  <a:lnTo>
                    <a:pt x="6239" y="23433"/>
                  </a:lnTo>
                  <a:lnTo>
                    <a:pt x="6381" y="23535"/>
                  </a:lnTo>
                  <a:lnTo>
                    <a:pt x="6524" y="23596"/>
                  </a:lnTo>
                  <a:lnTo>
                    <a:pt x="6686" y="23657"/>
                  </a:lnTo>
                  <a:lnTo>
                    <a:pt x="6869" y="23698"/>
                  </a:lnTo>
                  <a:lnTo>
                    <a:pt x="7072" y="23718"/>
                  </a:lnTo>
                  <a:lnTo>
                    <a:pt x="7072" y="23718"/>
                  </a:lnTo>
                  <a:lnTo>
                    <a:pt x="7072" y="23718"/>
                  </a:lnTo>
                  <a:lnTo>
                    <a:pt x="7072" y="23718"/>
                  </a:lnTo>
                  <a:lnTo>
                    <a:pt x="7072" y="23718"/>
                  </a:lnTo>
                  <a:lnTo>
                    <a:pt x="7072" y="23718"/>
                  </a:lnTo>
                  <a:lnTo>
                    <a:pt x="7255" y="23698"/>
                  </a:lnTo>
                  <a:lnTo>
                    <a:pt x="7459" y="23677"/>
                  </a:lnTo>
                  <a:lnTo>
                    <a:pt x="7662" y="23616"/>
                  </a:lnTo>
                  <a:lnTo>
                    <a:pt x="7865" y="23515"/>
                  </a:lnTo>
                  <a:lnTo>
                    <a:pt x="8109" y="23393"/>
                  </a:lnTo>
                  <a:lnTo>
                    <a:pt x="8332" y="23230"/>
                  </a:lnTo>
                  <a:lnTo>
                    <a:pt x="8597" y="23007"/>
                  </a:lnTo>
                  <a:lnTo>
                    <a:pt x="8861" y="22763"/>
                  </a:lnTo>
                  <a:lnTo>
                    <a:pt x="8861" y="22763"/>
                  </a:lnTo>
                  <a:lnTo>
                    <a:pt x="8901" y="22722"/>
                  </a:lnTo>
                  <a:lnTo>
                    <a:pt x="8901" y="22722"/>
                  </a:lnTo>
                  <a:lnTo>
                    <a:pt x="9064" y="22844"/>
                  </a:lnTo>
                  <a:lnTo>
                    <a:pt x="9267" y="22986"/>
                  </a:lnTo>
                  <a:lnTo>
                    <a:pt x="9552" y="23149"/>
                  </a:lnTo>
                  <a:lnTo>
                    <a:pt x="9918" y="23311"/>
                  </a:lnTo>
                  <a:lnTo>
                    <a:pt x="10121" y="23393"/>
                  </a:lnTo>
                  <a:lnTo>
                    <a:pt x="10324" y="23454"/>
                  </a:lnTo>
                  <a:lnTo>
                    <a:pt x="10568" y="23515"/>
                  </a:lnTo>
                  <a:lnTo>
                    <a:pt x="10812" y="23555"/>
                  </a:lnTo>
                  <a:lnTo>
                    <a:pt x="11096" y="23596"/>
                  </a:lnTo>
                  <a:lnTo>
                    <a:pt x="11381" y="23596"/>
                  </a:lnTo>
                  <a:lnTo>
                    <a:pt x="11381" y="23596"/>
                  </a:lnTo>
                  <a:lnTo>
                    <a:pt x="11381" y="23596"/>
                  </a:lnTo>
                  <a:lnTo>
                    <a:pt x="11381" y="23596"/>
                  </a:lnTo>
                  <a:lnTo>
                    <a:pt x="11381" y="23596"/>
                  </a:lnTo>
                  <a:lnTo>
                    <a:pt x="11381" y="23596"/>
                  </a:lnTo>
                  <a:lnTo>
                    <a:pt x="11828" y="23576"/>
                  </a:lnTo>
                  <a:lnTo>
                    <a:pt x="12052" y="23535"/>
                  </a:lnTo>
                  <a:lnTo>
                    <a:pt x="12295" y="23494"/>
                  </a:lnTo>
                  <a:lnTo>
                    <a:pt x="12295" y="23494"/>
                  </a:lnTo>
                  <a:lnTo>
                    <a:pt x="12356" y="23494"/>
                  </a:lnTo>
                  <a:lnTo>
                    <a:pt x="12356" y="23494"/>
                  </a:lnTo>
                  <a:lnTo>
                    <a:pt x="12356" y="23494"/>
                  </a:lnTo>
                  <a:lnTo>
                    <a:pt x="12356" y="23494"/>
                  </a:lnTo>
                  <a:lnTo>
                    <a:pt x="12783" y="23372"/>
                  </a:lnTo>
                  <a:lnTo>
                    <a:pt x="12783" y="23372"/>
                  </a:lnTo>
                  <a:lnTo>
                    <a:pt x="13027" y="23271"/>
                  </a:lnTo>
                  <a:lnTo>
                    <a:pt x="13291" y="23169"/>
                  </a:lnTo>
                  <a:lnTo>
                    <a:pt x="13291" y="23169"/>
                  </a:lnTo>
                  <a:lnTo>
                    <a:pt x="13291" y="23169"/>
                  </a:lnTo>
                  <a:lnTo>
                    <a:pt x="13352" y="23311"/>
                  </a:lnTo>
                  <a:lnTo>
                    <a:pt x="13433" y="23474"/>
                  </a:lnTo>
                  <a:lnTo>
                    <a:pt x="13555" y="23637"/>
                  </a:lnTo>
                  <a:lnTo>
                    <a:pt x="13718" y="23819"/>
                  </a:lnTo>
                  <a:lnTo>
                    <a:pt x="13799" y="23901"/>
                  </a:lnTo>
                  <a:lnTo>
                    <a:pt x="13921" y="23962"/>
                  </a:lnTo>
                  <a:lnTo>
                    <a:pt x="14023" y="24023"/>
                  </a:lnTo>
                  <a:lnTo>
                    <a:pt x="14145" y="24084"/>
                  </a:lnTo>
                  <a:lnTo>
                    <a:pt x="14287" y="24104"/>
                  </a:lnTo>
                  <a:lnTo>
                    <a:pt x="14450" y="24124"/>
                  </a:lnTo>
                  <a:lnTo>
                    <a:pt x="14450" y="24124"/>
                  </a:lnTo>
                  <a:lnTo>
                    <a:pt x="14450" y="24124"/>
                  </a:lnTo>
                  <a:lnTo>
                    <a:pt x="14450" y="24124"/>
                  </a:lnTo>
                  <a:lnTo>
                    <a:pt x="14450" y="24124"/>
                  </a:lnTo>
                  <a:lnTo>
                    <a:pt x="14450" y="24124"/>
                  </a:lnTo>
                  <a:lnTo>
                    <a:pt x="14673" y="24104"/>
                  </a:lnTo>
                  <a:lnTo>
                    <a:pt x="14897" y="24023"/>
                  </a:lnTo>
                  <a:lnTo>
                    <a:pt x="14897" y="24023"/>
                  </a:lnTo>
                  <a:lnTo>
                    <a:pt x="15080" y="23962"/>
                  </a:lnTo>
                  <a:lnTo>
                    <a:pt x="15080" y="23962"/>
                  </a:lnTo>
                  <a:lnTo>
                    <a:pt x="15080" y="23962"/>
                  </a:lnTo>
                  <a:lnTo>
                    <a:pt x="15202" y="24124"/>
                  </a:lnTo>
                  <a:lnTo>
                    <a:pt x="15384" y="24287"/>
                  </a:lnTo>
                  <a:lnTo>
                    <a:pt x="15628" y="24490"/>
                  </a:lnTo>
                  <a:lnTo>
                    <a:pt x="15954" y="24714"/>
                  </a:lnTo>
                  <a:lnTo>
                    <a:pt x="16136" y="24815"/>
                  </a:lnTo>
                  <a:lnTo>
                    <a:pt x="16340" y="24897"/>
                  </a:lnTo>
                  <a:lnTo>
                    <a:pt x="16563" y="24998"/>
                  </a:lnTo>
                  <a:lnTo>
                    <a:pt x="16807" y="25059"/>
                  </a:lnTo>
                  <a:lnTo>
                    <a:pt x="17071" y="25140"/>
                  </a:lnTo>
                  <a:lnTo>
                    <a:pt x="17356" y="25181"/>
                  </a:lnTo>
                  <a:lnTo>
                    <a:pt x="17356" y="25181"/>
                  </a:lnTo>
                  <a:lnTo>
                    <a:pt x="17356" y="25181"/>
                  </a:lnTo>
                  <a:lnTo>
                    <a:pt x="18291" y="23210"/>
                  </a:lnTo>
                  <a:lnTo>
                    <a:pt x="19307" y="21056"/>
                  </a:lnTo>
                  <a:lnTo>
                    <a:pt x="19307" y="21056"/>
                  </a:lnTo>
                  <a:lnTo>
                    <a:pt x="19530" y="20527"/>
                  </a:lnTo>
                  <a:lnTo>
                    <a:pt x="19713" y="19978"/>
                  </a:lnTo>
                  <a:lnTo>
                    <a:pt x="19896" y="19389"/>
                  </a:lnTo>
                  <a:lnTo>
                    <a:pt x="20018" y="18779"/>
                  </a:lnTo>
                  <a:lnTo>
                    <a:pt x="20140" y="18129"/>
                  </a:lnTo>
                  <a:lnTo>
                    <a:pt x="20221" y="17458"/>
                  </a:lnTo>
                  <a:lnTo>
                    <a:pt x="20262" y="16767"/>
                  </a:lnTo>
                  <a:lnTo>
                    <a:pt x="20282" y="16056"/>
                  </a:lnTo>
                  <a:lnTo>
                    <a:pt x="20262" y="15325"/>
                  </a:lnTo>
                  <a:lnTo>
                    <a:pt x="20201" y="14593"/>
                  </a:lnTo>
                  <a:lnTo>
                    <a:pt x="20099" y="13841"/>
                  </a:lnTo>
                  <a:lnTo>
                    <a:pt x="19977" y="13069"/>
                  </a:lnTo>
                  <a:lnTo>
                    <a:pt x="19795" y="12296"/>
                  </a:lnTo>
                  <a:lnTo>
                    <a:pt x="19591" y="11524"/>
                  </a:lnTo>
                  <a:lnTo>
                    <a:pt x="19347" y="10752"/>
                  </a:lnTo>
                  <a:lnTo>
                    <a:pt x="19043" y="10000"/>
                  </a:lnTo>
                  <a:lnTo>
                    <a:pt x="18697" y="9228"/>
                  </a:lnTo>
                  <a:lnTo>
                    <a:pt x="18331" y="8476"/>
                  </a:lnTo>
                  <a:lnTo>
                    <a:pt x="17905" y="7744"/>
                  </a:lnTo>
                  <a:lnTo>
                    <a:pt x="17661" y="7378"/>
                  </a:lnTo>
                  <a:lnTo>
                    <a:pt x="17417" y="7012"/>
                  </a:lnTo>
                  <a:lnTo>
                    <a:pt x="17153" y="6647"/>
                  </a:lnTo>
                  <a:lnTo>
                    <a:pt x="16888" y="6301"/>
                  </a:lnTo>
                  <a:lnTo>
                    <a:pt x="16604" y="5956"/>
                  </a:lnTo>
                  <a:lnTo>
                    <a:pt x="16319" y="5610"/>
                  </a:lnTo>
                  <a:lnTo>
                    <a:pt x="16015" y="5265"/>
                  </a:lnTo>
                  <a:lnTo>
                    <a:pt x="15689" y="4939"/>
                  </a:lnTo>
                  <a:lnTo>
                    <a:pt x="15364" y="4614"/>
                  </a:lnTo>
                  <a:lnTo>
                    <a:pt x="15019" y="4289"/>
                  </a:lnTo>
                  <a:lnTo>
                    <a:pt x="14653" y="3984"/>
                  </a:lnTo>
                  <a:lnTo>
                    <a:pt x="14287" y="3679"/>
                  </a:lnTo>
                  <a:lnTo>
                    <a:pt x="13901" y="3375"/>
                  </a:lnTo>
                  <a:lnTo>
                    <a:pt x="13494" y="3090"/>
                  </a:lnTo>
                  <a:lnTo>
                    <a:pt x="13088" y="2806"/>
                  </a:lnTo>
                  <a:lnTo>
                    <a:pt x="12661" y="2521"/>
                  </a:lnTo>
                  <a:lnTo>
                    <a:pt x="12214" y="2277"/>
                  </a:lnTo>
                  <a:lnTo>
                    <a:pt x="11767" y="2013"/>
                  </a:lnTo>
                  <a:lnTo>
                    <a:pt x="11300" y="1769"/>
                  </a:lnTo>
                  <a:lnTo>
                    <a:pt x="10812" y="1546"/>
                  </a:lnTo>
                  <a:lnTo>
                    <a:pt x="10304" y="1322"/>
                  </a:lnTo>
                  <a:lnTo>
                    <a:pt x="9796" y="1098"/>
                  </a:lnTo>
                  <a:lnTo>
                    <a:pt x="9267" y="895"/>
                  </a:lnTo>
                  <a:lnTo>
                    <a:pt x="8719" y="712"/>
                  </a:lnTo>
                  <a:lnTo>
                    <a:pt x="8170" y="529"/>
                  </a:lnTo>
                  <a:lnTo>
                    <a:pt x="7580" y="367"/>
                  </a:lnTo>
                  <a:lnTo>
                    <a:pt x="7580" y="367"/>
                  </a:lnTo>
                  <a:lnTo>
                    <a:pt x="7580" y="367"/>
                  </a:lnTo>
                  <a:lnTo>
                    <a:pt x="6829" y="164"/>
                  </a:lnTo>
                  <a:lnTo>
                    <a:pt x="6056" y="1"/>
                  </a:lnTo>
                  <a:lnTo>
                    <a:pt x="605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30"/>
          <p:cNvGrpSpPr/>
          <p:nvPr/>
        </p:nvGrpSpPr>
        <p:grpSpPr>
          <a:xfrm flipH="1">
            <a:off x="362052" y="426647"/>
            <a:ext cx="1476574" cy="1910044"/>
            <a:chOff x="4783975" y="2661125"/>
            <a:chExt cx="813450" cy="1052250"/>
          </a:xfrm>
        </p:grpSpPr>
        <p:sp>
          <p:nvSpPr>
            <p:cNvPr id="4992" name="Google Shape;4992;p30"/>
            <p:cNvSpPr/>
            <p:nvPr/>
          </p:nvSpPr>
          <p:spPr>
            <a:xfrm>
              <a:off x="5010575" y="3230150"/>
              <a:ext cx="311450" cy="483225"/>
            </a:xfrm>
            <a:custGeom>
              <a:rect b="b" l="l" r="r" t="t"/>
              <a:pathLst>
                <a:path extrusionOk="0" h="19329" w="12458">
                  <a:moveTo>
                    <a:pt x="386" y="1"/>
                  </a:moveTo>
                  <a:lnTo>
                    <a:pt x="0" y="285"/>
                  </a:lnTo>
                  <a:lnTo>
                    <a:pt x="61" y="489"/>
                  </a:lnTo>
                  <a:lnTo>
                    <a:pt x="122" y="712"/>
                  </a:lnTo>
                  <a:lnTo>
                    <a:pt x="224" y="997"/>
                  </a:lnTo>
                  <a:lnTo>
                    <a:pt x="386" y="1342"/>
                  </a:lnTo>
                  <a:lnTo>
                    <a:pt x="569" y="1708"/>
                  </a:lnTo>
                  <a:lnTo>
                    <a:pt x="793" y="2094"/>
                  </a:lnTo>
                  <a:lnTo>
                    <a:pt x="935" y="2277"/>
                  </a:lnTo>
                  <a:lnTo>
                    <a:pt x="1077" y="2460"/>
                  </a:lnTo>
                  <a:lnTo>
                    <a:pt x="1240" y="2623"/>
                  </a:lnTo>
                  <a:lnTo>
                    <a:pt x="1423" y="2805"/>
                  </a:lnTo>
                  <a:lnTo>
                    <a:pt x="1606" y="2968"/>
                  </a:lnTo>
                  <a:lnTo>
                    <a:pt x="1809" y="3110"/>
                  </a:lnTo>
                  <a:lnTo>
                    <a:pt x="2032" y="3232"/>
                  </a:lnTo>
                  <a:lnTo>
                    <a:pt x="2276" y="3354"/>
                  </a:lnTo>
                  <a:lnTo>
                    <a:pt x="2520" y="3456"/>
                  </a:lnTo>
                  <a:lnTo>
                    <a:pt x="2784" y="3537"/>
                  </a:lnTo>
                  <a:lnTo>
                    <a:pt x="3109" y="4330"/>
                  </a:lnTo>
                  <a:lnTo>
                    <a:pt x="3455" y="5183"/>
                  </a:lnTo>
                  <a:lnTo>
                    <a:pt x="3902" y="6199"/>
                  </a:lnTo>
                  <a:lnTo>
                    <a:pt x="4390" y="7297"/>
                  </a:lnTo>
                  <a:lnTo>
                    <a:pt x="4939" y="8374"/>
                  </a:lnTo>
                  <a:lnTo>
                    <a:pt x="5203" y="8882"/>
                  </a:lnTo>
                  <a:lnTo>
                    <a:pt x="5467" y="9349"/>
                  </a:lnTo>
                  <a:lnTo>
                    <a:pt x="5711" y="9756"/>
                  </a:lnTo>
                  <a:lnTo>
                    <a:pt x="5955" y="10101"/>
                  </a:lnTo>
                  <a:lnTo>
                    <a:pt x="7662" y="18840"/>
                  </a:lnTo>
                  <a:lnTo>
                    <a:pt x="8109" y="18922"/>
                  </a:lnTo>
                  <a:lnTo>
                    <a:pt x="10649" y="19328"/>
                  </a:lnTo>
                  <a:lnTo>
                    <a:pt x="11320" y="17966"/>
                  </a:lnTo>
                  <a:lnTo>
                    <a:pt x="7926" y="9614"/>
                  </a:lnTo>
                  <a:lnTo>
                    <a:pt x="9247" y="5834"/>
                  </a:lnTo>
                  <a:lnTo>
                    <a:pt x="9491" y="5732"/>
                  </a:lnTo>
                  <a:lnTo>
                    <a:pt x="9735" y="5610"/>
                  </a:lnTo>
                  <a:lnTo>
                    <a:pt x="10040" y="5427"/>
                  </a:lnTo>
                  <a:lnTo>
                    <a:pt x="10385" y="5183"/>
                  </a:lnTo>
                  <a:lnTo>
                    <a:pt x="10568" y="5021"/>
                  </a:lnTo>
                  <a:lnTo>
                    <a:pt x="10771" y="4838"/>
                  </a:lnTo>
                  <a:lnTo>
                    <a:pt x="10954" y="4655"/>
                  </a:lnTo>
                  <a:lnTo>
                    <a:pt x="11137" y="4431"/>
                  </a:lnTo>
                  <a:lnTo>
                    <a:pt x="11300" y="4187"/>
                  </a:lnTo>
                  <a:lnTo>
                    <a:pt x="11462" y="3923"/>
                  </a:lnTo>
                  <a:lnTo>
                    <a:pt x="11625" y="3639"/>
                  </a:lnTo>
                  <a:lnTo>
                    <a:pt x="11747" y="3354"/>
                  </a:lnTo>
                  <a:lnTo>
                    <a:pt x="11970" y="2805"/>
                  </a:lnTo>
                  <a:lnTo>
                    <a:pt x="12153" y="2297"/>
                  </a:lnTo>
                  <a:lnTo>
                    <a:pt x="12275" y="1830"/>
                  </a:lnTo>
                  <a:lnTo>
                    <a:pt x="12377" y="1423"/>
                  </a:lnTo>
                  <a:lnTo>
                    <a:pt x="12417" y="1098"/>
                  </a:lnTo>
                  <a:lnTo>
                    <a:pt x="12458" y="834"/>
                  </a:lnTo>
                  <a:lnTo>
                    <a:pt x="11930" y="590"/>
                  </a:lnTo>
                  <a:lnTo>
                    <a:pt x="11930" y="692"/>
                  </a:lnTo>
                  <a:lnTo>
                    <a:pt x="11909" y="1017"/>
                  </a:lnTo>
                  <a:lnTo>
                    <a:pt x="11869" y="1261"/>
                  </a:lnTo>
                  <a:lnTo>
                    <a:pt x="11808" y="1505"/>
                  </a:lnTo>
                  <a:lnTo>
                    <a:pt x="11726" y="1810"/>
                  </a:lnTo>
                  <a:lnTo>
                    <a:pt x="11625" y="2135"/>
                  </a:lnTo>
                  <a:lnTo>
                    <a:pt x="11483" y="2460"/>
                  </a:lnTo>
                  <a:lnTo>
                    <a:pt x="11300" y="2805"/>
                  </a:lnTo>
                  <a:lnTo>
                    <a:pt x="11076" y="3171"/>
                  </a:lnTo>
                  <a:lnTo>
                    <a:pt x="10812" y="3537"/>
                  </a:lnTo>
                  <a:lnTo>
                    <a:pt x="10487" y="3903"/>
                  </a:lnTo>
                  <a:lnTo>
                    <a:pt x="10121" y="4248"/>
                  </a:lnTo>
                  <a:lnTo>
                    <a:pt x="9918" y="4431"/>
                  </a:lnTo>
                  <a:lnTo>
                    <a:pt x="9694" y="4594"/>
                  </a:lnTo>
                  <a:lnTo>
                    <a:pt x="9450" y="4756"/>
                  </a:lnTo>
                  <a:lnTo>
                    <a:pt x="9206" y="4919"/>
                  </a:lnTo>
                  <a:lnTo>
                    <a:pt x="10324" y="489"/>
                  </a:lnTo>
                  <a:lnTo>
                    <a:pt x="9979" y="407"/>
                  </a:lnTo>
                  <a:lnTo>
                    <a:pt x="9267" y="2704"/>
                  </a:lnTo>
                  <a:lnTo>
                    <a:pt x="9145" y="2623"/>
                  </a:lnTo>
                  <a:lnTo>
                    <a:pt x="9044" y="2521"/>
                  </a:lnTo>
                  <a:lnTo>
                    <a:pt x="8922" y="2379"/>
                  </a:lnTo>
                  <a:lnTo>
                    <a:pt x="8800" y="2196"/>
                  </a:lnTo>
                  <a:lnTo>
                    <a:pt x="8678" y="1972"/>
                  </a:lnTo>
                  <a:lnTo>
                    <a:pt x="8576" y="1688"/>
                  </a:lnTo>
                  <a:lnTo>
                    <a:pt x="8536" y="1525"/>
                  </a:lnTo>
                  <a:lnTo>
                    <a:pt x="8495" y="1342"/>
                  </a:lnTo>
                  <a:lnTo>
                    <a:pt x="8475" y="1159"/>
                  </a:lnTo>
                  <a:lnTo>
                    <a:pt x="8475" y="956"/>
                  </a:lnTo>
                  <a:lnTo>
                    <a:pt x="8475" y="712"/>
                  </a:lnTo>
                  <a:lnTo>
                    <a:pt x="8515" y="489"/>
                  </a:lnTo>
                  <a:lnTo>
                    <a:pt x="8170" y="367"/>
                  </a:lnTo>
                  <a:lnTo>
                    <a:pt x="8150" y="428"/>
                  </a:lnTo>
                  <a:lnTo>
                    <a:pt x="8109" y="651"/>
                  </a:lnTo>
                  <a:lnTo>
                    <a:pt x="8089" y="976"/>
                  </a:lnTo>
                  <a:lnTo>
                    <a:pt x="8068" y="1180"/>
                  </a:lnTo>
                  <a:lnTo>
                    <a:pt x="8068" y="1383"/>
                  </a:lnTo>
                  <a:lnTo>
                    <a:pt x="8089" y="1606"/>
                  </a:lnTo>
                  <a:lnTo>
                    <a:pt x="8129" y="1850"/>
                  </a:lnTo>
                  <a:lnTo>
                    <a:pt x="8190" y="2094"/>
                  </a:lnTo>
                  <a:lnTo>
                    <a:pt x="8271" y="2338"/>
                  </a:lnTo>
                  <a:lnTo>
                    <a:pt x="8393" y="2582"/>
                  </a:lnTo>
                  <a:lnTo>
                    <a:pt x="8536" y="2805"/>
                  </a:lnTo>
                  <a:lnTo>
                    <a:pt x="8698" y="3029"/>
                  </a:lnTo>
                  <a:lnTo>
                    <a:pt x="8922" y="3253"/>
                  </a:lnTo>
                  <a:lnTo>
                    <a:pt x="9023" y="3334"/>
                  </a:lnTo>
                  <a:lnTo>
                    <a:pt x="7133" y="8069"/>
                  </a:lnTo>
                  <a:lnTo>
                    <a:pt x="7011" y="8049"/>
                  </a:lnTo>
                  <a:lnTo>
                    <a:pt x="6890" y="8008"/>
                  </a:lnTo>
                  <a:lnTo>
                    <a:pt x="6707" y="7927"/>
                  </a:lnTo>
                  <a:lnTo>
                    <a:pt x="6483" y="7805"/>
                  </a:lnTo>
                  <a:lnTo>
                    <a:pt x="6219" y="7642"/>
                  </a:lnTo>
                  <a:lnTo>
                    <a:pt x="5914" y="7378"/>
                  </a:lnTo>
                  <a:lnTo>
                    <a:pt x="5589" y="7073"/>
                  </a:lnTo>
                  <a:lnTo>
                    <a:pt x="5243" y="6667"/>
                  </a:lnTo>
                  <a:lnTo>
                    <a:pt x="4878" y="6159"/>
                  </a:lnTo>
                  <a:lnTo>
                    <a:pt x="4695" y="5854"/>
                  </a:lnTo>
                  <a:lnTo>
                    <a:pt x="4512" y="5529"/>
                  </a:lnTo>
                  <a:lnTo>
                    <a:pt x="4309" y="5183"/>
                  </a:lnTo>
                  <a:lnTo>
                    <a:pt x="4126" y="4797"/>
                  </a:lnTo>
                  <a:lnTo>
                    <a:pt x="3922" y="4391"/>
                  </a:lnTo>
                  <a:lnTo>
                    <a:pt x="3719" y="3944"/>
                  </a:lnTo>
                  <a:lnTo>
                    <a:pt x="3536" y="3456"/>
                  </a:lnTo>
                  <a:lnTo>
                    <a:pt x="3333" y="2927"/>
                  </a:lnTo>
                  <a:lnTo>
                    <a:pt x="3150" y="2379"/>
                  </a:lnTo>
                  <a:lnTo>
                    <a:pt x="2947" y="1789"/>
                  </a:lnTo>
                  <a:lnTo>
                    <a:pt x="2764" y="1139"/>
                  </a:lnTo>
                  <a:lnTo>
                    <a:pt x="2581" y="468"/>
                  </a:lnTo>
                  <a:lnTo>
                    <a:pt x="1971" y="468"/>
                  </a:lnTo>
                  <a:lnTo>
                    <a:pt x="2601" y="2785"/>
                  </a:lnTo>
                  <a:lnTo>
                    <a:pt x="2520" y="2765"/>
                  </a:lnTo>
                  <a:lnTo>
                    <a:pt x="2337" y="2724"/>
                  </a:lnTo>
                  <a:lnTo>
                    <a:pt x="2195" y="2663"/>
                  </a:lnTo>
                  <a:lnTo>
                    <a:pt x="2053" y="2602"/>
                  </a:lnTo>
                  <a:lnTo>
                    <a:pt x="1890" y="2501"/>
                  </a:lnTo>
                  <a:lnTo>
                    <a:pt x="1707" y="2379"/>
                  </a:lnTo>
                  <a:lnTo>
                    <a:pt x="1524" y="2236"/>
                  </a:lnTo>
                  <a:lnTo>
                    <a:pt x="1341" y="2033"/>
                  </a:lnTo>
                  <a:lnTo>
                    <a:pt x="1158" y="1810"/>
                  </a:lnTo>
                  <a:lnTo>
                    <a:pt x="976" y="1545"/>
                  </a:lnTo>
                  <a:lnTo>
                    <a:pt x="813" y="1241"/>
                  </a:lnTo>
                  <a:lnTo>
                    <a:pt x="650" y="875"/>
                  </a:lnTo>
                  <a:lnTo>
                    <a:pt x="508" y="468"/>
                  </a:lnTo>
                  <a:lnTo>
                    <a:pt x="386"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30"/>
            <p:cNvSpPr/>
            <p:nvPr/>
          </p:nvSpPr>
          <p:spPr>
            <a:xfrm>
              <a:off x="5010575" y="3230150"/>
              <a:ext cx="311450" cy="483225"/>
            </a:xfrm>
            <a:custGeom>
              <a:rect b="b" l="l" r="r" t="t"/>
              <a:pathLst>
                <a:path extrusionOk="0" fill="none" h="19329" w="12458">
                  <a:moveTo>
                    <a:pt x="9247" y="5834"/>
                  </a:moveTo>
                  <a:lnTo>
                    <a:pt x="7926" y="9614"/>
                  </a:lnTo>
                  <a:lnTo>
                    <a:pt x="11320" y="17966"/>
                  </a:lnTo>
                  <a:lnTo>
                    <a:pt x="10649" y="19328"/>
                  </a:lnTo>
                  <a:lnTo>
                    <a:pt x="8109" y="18922"/>
                  </a:lnTo>
                  <a:lnTo>
                    <a:pt x="7662" y="18840"/>
                  </a:lnTo>
                  <a:lnTo>
                    <a:pt x="5955" y="10101"/>
                  </a:lnTo>
                  <a:lnTo>
                    <a:pt x="5955" y="10101"/>
                  </a:lnTo>
                  <a:lnTo>
                    <a:pt x="5711" y="9756"/>
                  </a:lnTo>
                  <a:lnTo>
                    <a:pt x="5467" y="9349"/>
                  </a:lnTo>
                  <a:lnTo>
                    <a:pt x="5203" y="8882"/>
                  </a:lnTo>
                  <a:lnTo>
                    <a:pt x="4939" y="8374"/>
                  </a:lnTo>
                  <a:lnTo>
                    <a:pt x="4390" y="7297"/>
                  </a:lnTo>
                  <a:lnTo>
                    <a:pt x="3902" y="6199"/>
                  </a:lnTo>
                  <a:lnTo>
                    <a:pt x="3455" y="5183"/>
                  </a:lnTo>
                  <a:lnTo>
                    <a:pt x="3109" y="4330"/>
                  </a:lnTo>
                  <a:lnTo>
                    <a:pt x="2784" y="3537"/>
                  </a:lnTo>
                  <a:lnTo>
                    <a:pt x="2784" y="3537"/>
                  </a:lnTo>
                  <a:lnTo>
                    <a:pt x="2520" y="3456"/>
                  </a:lnTo>
                  <a:lnTo>
                    <a:pt x="2276" y="3354"/>
                  </a:lnTo>
                  <a:lnTo>
                    <a:pt x="2032" y="3232"/>
                  </a:lnTo>
                  <a:lnTo>
                    <a:pt x="1809" y="3110"/>
                  </a:lnTo>
                  <a:lnTo>
                    <a:pt x="1606" y="2968"/>
                  </a:lnTo>
                  <a:lnTo>
                    <a:pt x="1423" y="2805"/>
                  </a:lnTo>
                  <a:lnTo>
                    <a:pt x="1240" y="2623"/>
                  </a:lnTo>
                  <a:lnTo>
                    <a:pt x="1077" y="2460"/>
                  </a:lnTo>
                  <a:lnTo>
                    <a:pt x="935" y="2277"/>
                  </a:lnTo>
                  <a:lnTo>
                    <a:pt x="793" y="2094"/>
                  </a:lnTo>
                  <a:lnTo>
                    <a:pt x="569" y="1708"/>
                  </a:lnTo>
                  <a:lnTo>
                    <a:pt x="386" y="1342"/>
                  </a:lnTo>
                  <a:lnTo>
                    <a:pt x="224" y="997"/>
                  </a:lnTo>
                  <a:lnTo>
                    <a:pt x="224" y="997"/>
                  </a:lnTo>
                  <a:lnTo>
                    <a:pt x="224" y="997"/>
                  </a:lnTo>
                  <a:lnTo>
                    <a:pt x="122" y="712"/>
                  </a:lnTo>
                  <a:lnTo>
                    <a:pt x="61" y="489"/>
                  </a:lnTo>
                  <a:lnTo>
                    <a:pt x="0" y="285"/>
                  </a:lnTo>
                  <a:lnTo>
                    <a:pt x="386" y="1"/>
                  </a:lnTo>
                  <a:lnTo>
                    <a:pt x="386" y="1"/>
                  </a:lnTo>
                  <a:lnTo>
                    <a:pt x="508" y="468"/>
                  </a:lnTo>
                  <a:lnTo>
                    <a:pt x="650" y="875"/>
                  </a:lnTo>
                  <a:lnTo>
                    <a:pt x="813" y="1241"/>
                  </a:lnTo>
                  <a:lnTo>
                    <a:pt x="976" y="1545"/>
                  </a:lnTo>
                  <a:lnTo>
                    <a:pt x="1158" y="1810"/>
                  </a:lnTo>
                  <a:lnTo>
                    <a:pt x="1341" y="2033"/>
                  </a:lnTo>
                  <a:lnTo>
                    <a:pt x="1524" y="2236"/>
                  </a:lnTo>
                  <a:lnTo>
                    <a:pt x="1707" y="2379"/>
                  </a:lnTo>
                  <a:lnTo>
                    <a:pt x="1890" y="2501"/>
                  </a:lnTo>
                  <a:lnTo>
                    <a:pt x="2053" y="2602"/>
                  </a:lnTo>
                  <a:lnTo>
                    <a:pt x="2195" y="2663"/>
                  </a:lnTo>
                  <a:lnTo>
                    <a:pt x="2337" y="2724"/>
                  </a:lnTo>
                  <a:lnTo>
                    <a:pt x="2520" y="2765"/>
                  </a:lnTo>
                  <a:lnTo>
                    <a:pt x="2601" y="2785"/>
                  </a:lnTo>
                  <a:lnTo>
                    <a:pt x="1971" y="468"/>
                  </a:lnTo>
                  <a:lnTo>
                    <a:pt x="2581" y="468"/>
                  </a:lnTo>
                  <a:lnTo>
                    <a:pt x="2581" y="468"/>
                  </a:lnTo>
                  <a:lnTo>
                    <a:pt x="2764" y="1139"/>
                  </a:lnTo>
                  <a:lnTo>
                    <a:pt x="2947" y="1789"/>
                  </a:lnTo>
                  <a:lnTo>
                    <a:pt x="3150" y="2379"/>
                  </a:lnTo>
                  <a:lnTo>
                    <a:pt x="3333" y="2927"/>
                  </a:lnTo>
                  <a:lnTo>
                    <a:pt x="3536" y="3456"/>
                  </a:lnTo>
                  <a:lnTo>
                    <a:pt x="3719" y="3944"/>
                  </a:lnTo>
                  <a:lnTo>
                    <a:pt x="3922" y="4391"/>
                  </a:lnTo>
                  <a:lnTo>
                    <a:pt x="4126" y="4797"/>
                  </a:lnTo>
                  <a:lnTo>
                    <a:pt x="4309" y="5183"/>
                  </a:lnTo>
                  <a:lnTo>
                    <a:pt x="4512" y="5529"/>
                  </a:lnTo>
                  <a:lnTo>
                    <a:pt x="4695" y="5854"/>
                  </a:lnTo>
                  <a:lnTo>
                    <a:pt x="4878" y="6159"/>
                  </a:lnTo>
                  <a:lnTo>
                    <a:pt x="5243" y="6667"/>
                  </a:lnTo>
                  <a:lnTo>
                    <a:pt x="5589" y="7073"/>
                  </a:lnTo>
                  <a:lnTo>
                    <a:pt x="5914" y="7378"/>
                  </a:lnTo>
                  <a:lnTo>
                    <a:pt x="6219" y="7642"/>
                  </a:lnTo>
                  <a:lnTo>
                    <a:pt x="6483" y="7805"/>
                  </a:lnTo>
                  <a:lnTo>
                    <a:pt x="6707" y="7927"/>
                  </a:lnTo>
                  <a:lnTo>
                    <a:pt x="6890" y="8008"/>
                  </a:lnTo>
                  <a:lnTo>
                    <a:pt x="7011" y="8049"/>
                  </a:lnTo>
                  <a:lnTo>
                    <a:pt x="7133" y="8069"/>
                  </a:lnTo>
                  <a:lnTo>
                    <a:pt x="9023" y="3334"/>
                  </a:lnTo>
                  <a:lnTo>
                    <a:pt x="9023" y="3334"/>
                  </a:lnTo>
                  <a:lnTo>
                    <a:pt x="8922" y="3253"/>
                  </a:lnTo>
                  <a:lnTo>
                    <a:pt x="8922" y="3253"/>
                  </a:lnTo>
                  <a:lnTo>
                    <a:pt x="8698" y="3029"/>
                  </a:lnTo>
                  <a:lnTo>
                    <a:pt x="8536" y="2805"/>
                  </a:lnTo>
                  <a:lnTo>
                    <a:pt x="8393" y="2582"/>
                  </a:lnTo>
                  <a:lnTo>
                    <a:pt x="8271" y="2338"/>
                  </a:lnTo>
                  <a:lnTo>
                    <a:pt x="8190" y="2094"/>
                  </a:lnTo>
                  <a:lnTo>
                    <a:pt x="8129" y="1850"/>
                  </a:lnTo>
                  <a:lnTo>
                    <a:pt x="8089" y="1606"/>
                  </a:lnTo>
                  <a:lnTo>
                    <a:pt x="8068" y="1383"/>
                  </a:lnTo>
                  <a:lnTo>
                    <a:pt x="8068" y="1180"/>
                  </a:lnTo>
                  <a:lnTo>
                    <a:pt x="8089" y="976"/>
                  </a:lnTo>
                  <a:lnTo>
                    <a:pt x="8109" y="651"/>
                  </a:lnTo>
                  <a:lnTo>
                    <a:pt x="8150" y="428"/>
                  </a:lnTo>
                  <a:lnTo>
                    <a:pt x="8170" y="367"/>
                  </a:lnTo>
                  <a:lnTo>
                    <a:pt x="8515" y="489"/>
                  </a:lnTo>
                  <a:lnTo>
                    <a:pt x="8515" y="489"/>
                  </a:lnTo>
                  <a:lnTo>
                    <a:pt x="8475" y="712"/>
                  </a:lnTo>
                  <a:lnTo>
                    <a:pt x="8475" y="956"/>
                  </a:lnTo>
                  <a:lnTo>
                    <a:pt x="8475" y="1159"/>
                  </a:lnTo>
                  <a:lnTo>
                    <a:pt x="8495" y="1342"/>
                  </a:lnTo>
                  <a:lnTo>
                    <a:pt x="8536" y="1525"/>
                  </a:lnTo>
                  <a:lnTo>
                    <a:pt x="8576" y="1688"/>
                  </a:lnTo>
                  <a:lnTo>
                    <a:pt x="8678" y="1972"/>
                  </a:lnTo>
                  <a:lnTo>
                    <a:pt x="8800" y="2196"/>
                  </a:lnTo>
                  <a:lnTo>
                    <a:pt x="8922" y="2379"/>
                  </a:lnTo>
                  <a:lnTo>
                    <a:pt x="9044" y="2521"/>
                  </a:lnTo>
                  <a:lnTo>
                    <a:pt x="9145" y="2623"/>
                  </a:lnTo>
                  <a:lnTo>
                    <a:pt x="9145" y="2623"/>
                  </a:lnTo>
                  <a:lnTo>
                    <a:pt x="9267" y="2704"/>
                  </a:lnTo>
                  <a:lnTo>
                    <a:pt x="9979" y="407"/>
                  </a:lnTo>
                  <a:lnTo>
                    <a:pt x="10324" y="489"/>
                  </a:lnTo>
                  <a:lnTo>
                    <a:pt x="9206" y="4919"/>
                  </a:lnTo>
                  <a:lnTo>
                    <a:pt x="9206" y="4919"/>
                  </a:lnTo>
                  <a:lnTo>
                    <a:pt x="9450" y="4756"/>
                  </a:lnTo>
                  <a:lnTo>
                    <a:pt x="9694" y="4594"/>
                  </a:lnTo>
                  <a:lnTo>
                    <a:pt x="9918" y="4431"/>
                  </a:lnTo>
                  <a:lnTo>
                    <a:pt x="10121" y="4248"/>
                  </a:lnTo>
                  <a:lnTo>
                    <a:pt x="10487" y="3903"/>
                  </a:lnTo>
                  <a:lnTo>
                    <a:pt x="10812" y="3537"/>
                  </a:lnTo>
                  <a:lnTo>
                    <a:pt x="11076" y="3171"/>
                  </a:lnTo>
                  <a:lnTo>
                    <a:pt x="11300" y="2805"/>
                  </a:lnTo>
                  <a:lnTo>
                    <a:pt x="11483" y="2460"/>
                  </a:lnTo>
                  <a:lnTo>
                    <a:pt x="11625" y="2135"/>
                  </a:lnTo>
                  <a:lnTo>
                    <a:pt x="11726" y="1810"/>
                  </a:lnTo>
                  <a:lnTo>
                    <a:pt x="11808" y="1505"/>
                  </a:lnTo>
                  <a:lnTo>
                    <a:pt x="11869" y="1261"/>
                  </a:lnTo>
                  <a:lnTo>
                    <a:pt x="11909" y="1017"/>
                  </a:lnTo>
                  <a:lnTo>
                    <a:pt x="11930" y="692"/>
                  </a:lnTo>
                  <a:lnTo>
                    <a:pt x="11930" y="590"/>
                  </a:lnTo>
                  <a:lnTo>
                    <a:pt x="12458" y="834"/>
                  </a:lnTo>
                  <a:lnTo>
                    <a:pt x="12458" y="834"/>
                  </a:lnTo>
                  <a:lnTo>
                    <a:pt x="12417" y="1098"/>
                  </a:lnTo>
                  <a:lnTo>
                    <a:pt x="12377" y="1423"/>
                  </a:lnTo>
                  <a:lnTo>
                    <a:pt x="12275" y="1830"/>
                  </a:lnTo>
                  <a:lnTo>
                    <a:pt x="12153" y="2297"/>
                  </a:lnTo>
                  <a:lnTo>
                    <a:pt x="11970" y="2805"/>
                  </a:lnTo>
                  <a:lnTo>
                    <a:pt x="11747" y="3354"/>
                  </a:lnTo>
                  <a:lnTo>
                    <a:pt x="11625" y="3639"/>
                  </a:lnTo>
                  <a:lnTo>
                    <a:pt x="11462" y="3923"/>
                  </a:lnTo>
                  <a:lnTo>
                    <a:pt x="11462" y="3923"/>
                  </a:lnTo>
                  <a:lnTo>
                    <a:pt x="11300" y="4187"/>
                  </a:lnTo>
                  <a:lnTo>
                    <a:pt x="11137" y="4431"/>
                  </a:lnTo>
                  <a:lnTo>
                    <a:pt x="10954" y="4655"/>
                  </a:lnTo>
                  <a:lnTo>
                    <a:pt x="10771" y="4838"/>
                  </a:lnTo>
                  <a:lnTo>
                    <a:pt x="10568" y="5021"/>
                  </a:lnTo>
                  <a:lnTo>
                    <a:pt x="10385" y="5183"/>
                  </a:lnTo>
                  <a:lnTo>
                    <a:pt x="10040" y="5427"/>
                  </a:lnTo>
                  <a:lnTo>
                    <a:pt x="9735" y="5610"/>
                  </a:lnTo>
                  <a:lnTo>
                    <a:pt x="9491" y="5732"/>
                  </a:lnTo>
                  <a:lnTo>
                    <a:pt x="9247" y="58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0"/>
            <p:cNvSpPr/>
            <p:nvPr/>
          </p:nvSpPr>
          <p:spPr>
            <a:xfrm>
              <a:off x="5016150" y="3255050"/>
              <a:ext cx="208850" cy="448150"/>
            </a:xfrm>
            <a:custGeom>
              <a:rect b="b" l="l" r="r" t="t"/>
              <a:pathLst>
                <a:path extrusionOk="0" h="17926" w="8354">
                  <a:moveTo>
                    <a:pt x="1" y="1"/>
                  </a:moveTo>
                  <a:lnTo>
                    <a:pt x="163" y="346"/>
                  </a:lnTo>
                  <a:lnTo>
                    <a:pt x="346" y="712"/>
                  </a:lnTo>
                  <a:lnTo>
                    <a:pt x="570" y="1098"/>
                  </a:lnTo>
                  <a:lnTo>
                    <a:pt x="712" y="1281"/>
                  </a:lnTo>
                  <a:lnTo>
                    <a:pt x="854" y="1464"/>
                  </a:lnTo>
                  <a:lnTo>
                    <a:pt x="1017" y="1627"/>
                  </a:lnTo>
                  <a:lnTo>
                    <a:pt x="1200" y="1809"/>
                  </a:lnTo>
                  <a:lnTo>
                    <a:pt x="1383" y="1972"/>
                  </a:lnTo>
                  <a:lnTo>
                    <a:pt x="1586" y="2114"/>
                  </a:lnTo>
                  <a:lnTo>
                    <a:pt x="1809" y="2236"/>
                  </a:lnTo>
                  <a:lnTo>
                    <a:pt x="2053" y="2358"/>
                  </a:lnTo>
                  <a:lnTo>
                    <a:pt x="2297" y="2460"/>
                  </a:lnTo>
                  <a:lnTo>
                    <a:pt x="2561" y="2541"/>
                  </a:lnTo>
                  <a:lnTo>
                    <a:pt x="2886" y="3334"/>
                  </a:lnTo>
                  <a:lnTo>
                    <a:pt x="3232" y="4187"/>
                  </a:lnTo>
                  <a:lnTo>
                    <a:pt x="3679" y="5203"/>
                  </a:lnTo>
                  <a:lnTo>
                    <a:pt x="4167" y="6301"/>
                  </a:lnTo>
                  <a:lnTo>
                    <a:pt x="4716" y="7378"/>
                  </a:lnTo>
                  <a:lnTo>
                    <a:pt x="4980" y="7886"/>
                  </a:lnTo>
                  <a:lnTo>
                    <a:pt x="5244" y="8353"/>
                  </a:lnTo>
                  <a:lnTo>
                    <a:pt x="5488" y="8760"/>
                  </a:lnTo>
                  <a:lnTo>
                    <a:pt x="5732" y="9105"/>
                  </a:lnTo>
                  <a:lnTo>
                    <a:pt x="7439" y="17844"/>
                  </a:lnTo>
                  <a:lnTo>
                    <a:pt x="7886" y="17926"/>
                  </a:lnTo>
                  <a:lnTo>
                    <a:pt x="8353" y="17275"/>
                  </a:lnTo>
                  <a:lnTo>
                    <a:pt x="6321" y="9024"/>
                  </a:lnTo>
                  <a:lnTo>
                    <a:pt x="6138" y="8882"/>
                  </a:lnTo>
                  <a:lnTo>
                    <a:pt x="5976" y="8719"/>
                  </a:lnTo>
                  <a:lnTo>
                    <a:pt x="5793" y="8536"/>
                  </a:lnTo>
                  <a:lnTo>
                    <a:pt x="5610" y="8353"/>
                  </a:lnTo>
                  <a:lnTo>
                    <a:pt x="5285" y="7906"/>
                  </a:lnTo>
                  <a:lnTo>
                    <a:pt x="4959" y="7398"/>
                  </a:lnTo>
                  <a:lnTo>
                    <a:pt x="4634" y="6850"/>
                  </a:lnTo>
                  <a:lnTo>
                    <a:pt x="4350" y="6301"/>
                  </a:lnTo>
                  <a:lnTo>
                    <a:pt x="4086" y="5711"/>
                  </a:lnTo>
                  <a:lnTo>
                    <a:pt x="3821" y="5142"/>
                  </a:lnTo>
                  <a:lnTo>
                    <a:pt x="3598" y="4573"/>
                  </a:lnTo>
                  <a:lnTo>
                    <a:pt x="3395" y="4045"/>
                  </a:lnTo>
                  <a:lnTo>
                    <a:pt x="3069" y="3130"/>
                  </a:lnTo>
                  <a:lnTo>
                    <a:pt x="2866" y="2500"/>
                  </a:lnTo>
                  <a:lnTo>
                    <a:pt x="2785" y="2257"/>
                  </a:lnTo>
                  <a:lnTo>
                    <a:pt x="2480" y="2216"/>
                  </a:lnTo>
                  <a:lnTo>
                    <a:pt x="2195" y="2135"/>
                  </a:lnTo>
                  <a:lnTo>
                    <a:pt x="1931" y="2013"/>
                  </a:lnTo>
                  <a:lnTo>
                    <a:pt x="1667" y="1870"/>
                  </a:lnTo>
                  <a:lnTo>
                    <a:pt x="1423" y="1708"/>
                  </a:lnTo>
                  <a:lnTo>
                    <a:pt x="1200" y="1525"/>
                  </a:lnTo>
                  <a:lnTo>
                    <a:pt x="996" y="1342"/>
                  </a:lnTo>
                  <a:lnTo>
                    <a:pt x="814" y="1139"/>
                  </a:lnTo>
                  <a:lnTo>
                    <a:pt x="631" y="936"/>
                  </a:lnTo>
                  <a:lnTo>
                    <a:pt x="488" y="753"/>
                  </a:lnTo>
                  <a:lnTo>
                    <a:pt x="244" y="407"/>
                  </a:lnTo>
                  <a:lnTo>
                    <a:pt x="82" y="143"/>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0"/>
            <p:cNvSpPr/>
            <p:nvPr/>
          </p:nvSpPr>
          <p:spPr>
            <a:xfrm>
              <a:off x="5188900" y="3240325"/>
              <a:ext cx="71150" cy="194625"/>
            </a:xfrm>
            <a:custGeom>
              <a:rect b="b" l="l" r="r" t="t"/>
              <a:pathLst>
                <a:path extrusionOk="0" h="7785" w="2846">
                  <a:moveTo>
                    <a:pt x="2846" y="0"/>
                  </a:moveTo>
                  <a:lnTo>
                    <a:pt x="0" y="7662"/>
                  </a:lnTo>
                  <a:lnTo>
                    <a:pt x="508" y="7784"/>
                  </a:lnTo>
                  <a:lnTo>
                    <a:pt x="284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30"/>
            <p:cNvSpPr/>
            <p:nvPr/>
          </p:nvSpPr>
          <p:spPr>
            <a:xfrm>
              <a:off x="5096925" y="2661125"/>
              <a:ext cx="500500" cy="640700"/>
            </a:xfrm>
            <a:custGeom>
              <a:rect b="b" l="l" r="r" t="t"/>
              <a:pathLst>
                <a:path extrusionOk="0" h="25628" w="20020">
                  <a:moveTo>
                    <a:pt x="733" y="0"/>
                  </a:moveTo>
                  <a:lnTo>
                    <a:pt x="550" y="21"/>
                  </a:lnTo>
                  <a:lnTo>
                    <a:pt x="387" y="61"/>
                  </a:lnTo>
                  <a:lnTo>
                    <a:pt x="245" y="142"/>
                  </a:lnTo>
                  <a:lnTo>
                    <a:pt x="123" y="224"/>
                  </a:lnTo>
                  <a:lnTo>
                    <a:pt x="21" y="366"/>
                  </a:lnTo>
                  <a:lnTo>
                    <a:pt x="1" y="447"/>
                  </a:lnTo>
                  <a:lnTo>
                    <a:pt x="1" y="549"/>
                  </a:lnTo>
                  <a:lnTo>
                    <a:pt x="42" y="651"/>
                  </a:lnTo>
                  <a:lnTo>
                    <a:pt x="103" y="772"/>
                  </a:lnTo>
                  <a:lnTo>
                    <a:pt x="184" y="915"/>
                  </a:lnTo>
                  <a:lnTo>
                    <a:pt x="285" y="1057"/>
                  </a:lnTo>
                  <a:lnTo>
                    <a:pt x="570" y="1362"/>
                  </a:lnTo>
                  <a:lnTo>
                    <a:pt x="936" y="1707"/>
                  </a:lnTo>
                  <a:lnTo>
                    <a:pt x="1342" y="2073"/>
                  </a:lnTo>
                  <a:lnTo>
                    <a:pt x="1789" y="2419"/>
                  </a:lnTo>
                  <a:lnTo>
                    <a:pt x="2257" y="2784"/>
                  </a:lnTo>
                  <a:lnTo>
                    <a:pt x="3192" y="3475"/>
                  </a:lnTo>
                  <a:lnTo>
                    <a:pt x="4005" y="4065"/>
                  </a:lnTo>
                  <a:lnTo>
                    <a:pt x="4838" y="4613"/>
                  </a:lnTo>
                  <a:lnTo>
                    <a:pt x="6464" y="8312"/>
                  </a:lnTo>
                  <a:lnTo>
                    <a:pt x="9390" y="18921"/>
                  </a:lnTo>
                  <a:lnTo>
                    <a:pt x="11321" y="25546"/>
                  </a:lnTo>
                  <a:lnTo>
                    <a:pt x="11544" y="25587"/>
                  </a:lnTo>
                  <a:lnTo>
                    <a:pt x="11748" y="25607"/>
                  </a:lnTo>
                  <a:lnTo>
                    <a:pt x="11951" y="25627"/>
                  </a:lnTo>
                  <a:lnTo>
                    <a:pt x="12134" y="25627"/>
                  </a:lnTo>
                  <a:lnTo>
                    <a:pt x="12317" y="25607"/>
                  </a:lnTo>
                  <a:lnTo>
                    <a:pt x="12500" y="25587"/>
                  </a:lnTo>
                  <a:lnTo>
                    <a:pt x="12845" y="25505"/>
                  </a:lnTo>
                  <a:lnTo>
                    <a:pt x="13150" y="25404"/>
                  </a:lnTo>
                  <a:lnTo>
                    <a:pt x="13434" y="25262"/>
                  </a:lnTo>
                  <a:lnTo>
                    <a:pt x="13678" y="25099"/>
                  </a:lnTo>
                  <a:lnTo>
                    <a:pt x="13922" y="24916"/>
                  </a:lnTo>
                  <a:lnTo>
                    <a:pt x="14105" y="24733"/>
                  </a:lnTo>
                  <a:lnTo>
                    <a:pt x="14288" y="24571"/>
                  </a:lnTo>
                  <a:lnTo>
                    <a:pt x="14430" y="24388"/>
                  </a:lnTo>
                  <a:lnTo>
                    <a:pt x="14532" y="24225"/>
                  </a:lnTo>
                  <a:lnTo>
                    <a:pt x="14694" y="24002"/>
                  </a:lnTo>
                  <a:lnTo>
                    <a:pt x="14755" y="23900"/>
                  </a:lnTo>
                  <a:lnTo>
                    <a:pt x="15020" y="23859"/>
                  </a:lnTo>
                  <a:lnTo>
                    <a:pt x="15324" y="23819"/>
                  </a:lnTo>
                  <a:lnTo>
                    <a:pt x="15670" y="23737"/>
                  </a:lnTo>
                  <a:lnTo>
                    <a:pt x="16076" y="23615"/>
                  </a:lnTo>
                  <a:lnTo>
                    <a:pt x="16483" y="23473"/>
                  </a:lnTo>
                  <a:lnTo>
                    <a:pt x="16686" y="23392"/>
                  </a:lnTo>
                  <a:lnTo>
                    <a:pt x="16889" y="23290"/>
                  </a:lnTo>
                  <a:lnTo>
                    <a:pt x="17052" y="23189"/>
                  </a:lnTo>
                  <a:lnTo>
                    <a:pt x="17214" y="23067"/>
                  </a:lnTo>
                  <a:lnTo>
                    <a:pt x="17357" y="22924"/>
                  </a:lnTo>
                  <a:lnTo>
                    <a:pt x="17458" y="22782"/>
                  </a:lnTo>
                  <a:lnTo>
                    <a:pt x="17540" y="22640"/>
                  </a:lnTo>
                  <a:lnTo>
                    <a:pt x="17580" y="22498"/>
                  </a:lnTo>
                  <a:lnTo>
                    <a:pt x="17601" y="22335"/>
                  </a:lnTo>
                  <a:lnTo>
                    <a:pt x="17601" y="22193"/>
                  </a:lnTo>
                  <a:lnTo>
                    <a:pt x="17601" y="22051"/>
                  </a:lnTo>
                  <a:lnTo>
                    <a:pt x="17580" y="21908"/>
                  </a:lnTo>
                  <a:lnTo>
                    <a:pt x="17499" y="21644"/>
                  </a:lnTo>
                  <a:lnTo>
                    <a:pt x="17418" y="21441"/>
                  </a:lnTo>
                  <a:lnTo>
                    <a:pt x="17316" y="21258"/>
                  </a:lnTo>
                  <a:lnTo>
                    <a:pt x="17377" y="21258"/>
                  </a:lnTo>
                  <a:lnTo>
                    <a:pt x="17540" y="21238"/>
                  </a:lnTo>
                  <a:lnTo>
                    <a:pt x="17804" y="21217"/>
                  </a:lnTo>
                  <a:lnTo>
                    <a:pt x="18129" y="21116"/>
                  </a:lnTo>
                  <a:lnTo>
                    <a:pt x="18292" y="21055"/>
                  </a:lnTo>
                  <a:lnTo>
                    <a:pt x="18474" y="20973"/>
                  </a:lnTo>
                  <a:lnTo>
                    <a:pt x="18678" y="20872"/>
                  </a:lnTo>
                  <a:lnTo>
                    <a:pt x="18861" y="20730"/>
                  </a:lnTo>
                  <a:lnTo>
                    <a:pt x="19044" y="20567"/>
                  </a:lnTo>
                  <a:lnTo>
                    <a:pt x="19247" y="20384"/>
                  </a:lnTo>
                  <a:lnTo>
                    <a:pt x="19409" y="20161"/>
                  </a:lnTo>
                  <a:lnTo>
                    <a:pt x="19592" y="19896"/>
                  </a:lnTo>
                  <a:lnTo>
                    <a:pt x="19735" y="19632"/>
                  </a:lnTo>
                  <a:lnTo>
                    <a:pt x="19816" y="19388"/>
                  </a:lnTo>
                  <a:lnTo>
                    <a:pt x="19877" y="19165"/>
                  </a:lnTo>
                  <a:lnTo>
                    <a:pt x="19897" y="18961"/>
                  </a:lnTo>
                  <a:lnTo>
                    <a:pt x="19877" y="18758"/>
                  </a:lnTo>
                  <a:lnTo>
                    <a:pt x="19836" y="18596"/>
                  </a:lnTo>
                  <a:lnTo>
                    <a:pt x="19795" y="18433"/>
                  </a:lnTo>
                  <a:lnTo>
                    <a:pt x="19714" y="18291"/>
                  </a:lnTo>
                  <a:lnTo>
                    <a:pt x="19633" y="18169"/>
                  </a:lnTo>
                  <a:lnTo>
                    <a:pt x="19552" y="18067"/>
                  </a:lnTo>
                  <a:lnTo>
                    <a:pt x="19369" y="17905"/>
                  </a:lnTo>
                  <a:lnTo>
                    <a:pt x="19247" y="17823"/>
                  </a:lnTo>
                  <a:lnTo>
                    <a:pt x="19186" y="17783"/>
                  </a:lnTo>
                  <a:lnTo>
                    <a:pt x="19247" y="17681"/>
                  </a:lnTo>
                  <a:lnTo>
                    <a:pt x="19409" y="17417"/>
                  </a:lnTo>
                  <a:lnTo>
                    <a:pt x="19613" y="17010"/>
                  </a:lnTo>
                  <a:lnTo>
                    <a:pt x="19714" y="16787"/>
                  </a:lnTo>
                  <a:lnTo>
                    <a:pt x="19816" y="16523"/>
                  </a:lnTo>
                  <a:lnTo>
                    <a:pt x="19897" y="16259"/>
                  </a:lnTo>
                  <a:lnTo>
                    <a:pt x="19958" y="15974"/>
                  </a:lnTo>
                  <a:lnTo>
                    <a:pt x="19999" y="15669"/>
                  </a:lnTo>
                  <a:lnTo>
                    <a:pt x="20019" y="15385"/>
                  </a:lnTo>
                  <a:lnTo>
                    <a:pt x="19978" y="15100"/>
                  </a:lnTo>
                  <a:lnTo>
                    <a:pt x="19917" y="14836"/>
                  </a:lnTo>
                  <a:lnTo>
                    <a:pt x="19877" y="14694"/>
                  </a:lnTo>
                  <a:lnTo>
                    <a:pt x="19816" y="14572"/>
                  </a:lnTo>
                  <a:lnTo>
                    <a:pt x="19735" y="14450"/>
                  </a:lnTo>
                  <a:lnTo>
                    <a:pt x="19653" y="14328"/>
                  </a:lnTo>
                  <a:lnTo>
                    <a:pt x="19267" y="13921"/>
                  </a:lnTo>
                  <a:lnTo>
                    <a:pt x="18942" y="13617"/>
                  </a:lnTo>
                  <a:lnTo>
                    <a:pt x="18657" y="13413"/>
                  </a:lnTo>
                  <a:lnTo>
                    <a:pt x="18414" y="13271"/>
                  </a:lnTo>
                  <a:lnTo>
                    <a:pt x="18231" y="13190"/>
                  </a:lnTo>
                  <a:lnTo>
                    <a:pt x="18088" y="13149"/>
                  </a:lnTo>
                  <a:lnTo>
                    <a:pt x="17987" y="13129"/>
                  </a:lnTo>
                  <a:lnTo>
                    <a:pt x="18251" y="12966"/>
                  </a:lnTo>
                  <a:lnTo>
                    <a:pt x="18515" y="12763"/>
                  </a:lnTo>
                  <a:lnTo>
                    <a:pt x="18820" y="12499"/>
                  </a:lnTo>
                  <a:lnTo>
                    <a:pt x="18962" y="12357"/>
                  </a:lnTo>
                  <a:lnTo>
                    <a:pt x="19104" y="12194"/>
                  </a:lnTo>
                  <a:lnTo>
                    <a:pt x="19226" y="12011"/>
                  </a:lnTo>
                  <a:lnTo>
                    <a:pt x="19328" y="11828"/>
                  </a:lnTo>
                  <a:lnTo>
                    <a:pt x="19409" y="11625"/>
                  </a:lnTo>
                  <a:lnTo>
                    <a:pt x="19470" y="11422"/>
                  </a:lnTo>
                  <a:lnTo>
                    <a:pt x="19470" y="11218"/>
                  </a:lnTo>
                  <a:lnTo>
                    <a:pt x="19450" y="11015"/>
                  </a:lnTo>
                  <a:lnTo>
                    <a:pt x="19389" y="10792"/>
                  </a:lnTo>
                  <a:lnTo>
                    <a:pt x="19308" y="10629"/>
                  </a:lnTo>
                  <a:lnTo>
                    <a:pt x="19206" y="10467"/>
                  </a:lnTo>
                  <a:lnTo>
                    <a:pt x="19084" y="10324"/>
                  </a:lnTo>
                  <a:lnTo>
                    <a:pt x="18962" y="10223"/>
                  </a:lnTo>
                  <a:lnTo>
                    <a:pt x="18820" y="10121"/>
                  </a:lnTo>
                  <a:lnTo>
                    <a:pt x="18698" y="10040"/>
                  </a:lnTo>
                  <a:lnTo>
                    <a:pt x="18556" y="9979"/>
                  </a:lnTo>
                  <a:lnTo>
                    <a:pt x="18292" y="9897"/>
                  </a:lnTo>
                  <a:lnTo>
                    <a:pt x="18068" y="9836"/>
                  </a:lnTo>
                  <a:lnTo>
                    <a:pt x="17865" y="9816"/>
                  </a:lnTo>
                  <a:lnTo>
                    <a:pt x="17905" y="9755"/>
                  </a:lnTo>
                  <a:lnTo>
                    <a:pt x="18007" y="9552"/>
                  </a:lnTo>
                  <a:lnTo>
                    <a:pt x="18129" y="9247"/>
                  </a:lnTo>
                  <a:lnTo>
                    <a:pt x="18190" y="9064"/>
                  </a:lnTo>
                  <a:lnTo>
                    <a:pt x="18231" y="8861"/>
                  </a:lnTo>
                  <a:lnTo>
                    <a:pt x="18251" y="8637"/>
                  </a:lnTo>
                  <a:lnTo>
                    <a:pt x="18271" y="8394"/>
                  </a:lnTo>
                  <a:lnTo>
                    <a:pt x="18251" y="8150"/>
                  </a:lnTo>
                  <a:lnTo>
                    <a:pt x="18210" y="7906"/>
                  </a:lnTo>
                  <a:lnTo>
                    <a:pt x="18149" y="7642"/>
                  </a:lnTo>
                  <a:lnTo>
                    <a:pt x="18027" y="7377"/>
                  </a:lnTo>
                  <a:lnTo>
                    <a:pt x="17885" y="7093"/>
                  </a:lnTo>
                  <a:lnTo>
                    <a:pt x="17682" y="6829"/>
                  </a:lnTo>
                  <a:lnTo>
                    <a:pt x="17438" y="6585"/>
                  </a:lnTo>
                  <a:lnTo>
                    <a:pt x="17194" y="6382"/>
                  </a:lnTo>
                  <a:lnTo>
                    <a:pt x="16930" y="6199"/>
                  </a:lnTo>
                  <a:lnTo>
                    <a:pt x="16666" y="6056"/>
                  </a:lnTo>
                  <a:lnTo>
                    <a:pt x="16422" y="5934"/>
                  </a:lnTo>
                  <a:lnTo>
                    <a:pt x="16158" y="5833"/>
                  </a:lnTo>
                  <a:lnTo>
                    <a:pt x="15893" y="5752"/>
                  </a:lnTo>
                  <a:lnTo>
                    <a:pt x="15650" y="5711"/>
                  </a:lnTo>
                  <a:lnTo>
                    <a:pt x="15223" y="5630"/>
                  </a:lnTo>
                  <a:lnTo>
                    <a:pt x="14877" y="5609"/>
                  </a:lnTo>
                  <a:lnTo>
                    <a:pt x="14633" y="5630"/>
                  </a:lnTo>
                  <a:lnTo>
                    <a:pt x="14552" y="5630"/>
                  </a:lnTo>
                  <a:lnTo>
                    <a:pt x="14674" y="5447"/>
                  </a:lnTo>
                  <a:lnTo>
                    <a:pt x="14796" y="5244"/>
                  </a:lnTo>
                  <a:lnTo>
                    <a:pt x="14918" y="5000"/>
                  </a:lnTo>
                  <a:lnTo>
                    <a:pt x="14959" y="4878"/>
                  </a:lnTo>
                  <a:lnTo>
                    <a:pt x="14979" y="4735"/>
                  </a:lnTo>
                  <a:lnTo>
                    <a:pt x="14999" y="4593"/>
                  </a:lnTo>
                  <a:lnTo>
                    <a:pt x="14999" y="4451"/>
                  </a:lnTo>
                  <a:lnTo>
                    <a:pt x="14979" y="4288"/>
                  </a:lnTo>
                  <a:lnTo>
                    <a:pt x="14918" y="4146"/>
                  </a:lnTo>
                  <a:lnTo>
                    <a:pt x="14837" y="4004"/>
                  </a:lnTo>
                  <a:lnTo>
                    <a:pt x="14715" y="3882"/>
                  </a:lnTo>
                  <a:lnTo>
                    <a:pt x="14572" y="3760"/>
                  </a:lnTo>
                  <a:lnTo>
                    <a:pt x="14410" y="3658"/>
                  </a:lnTo>
                  <a:lnTo>
                    <a:pt x="14247" y="3577"/>
                  </a:lnTo>
                  <a:lnTo>
                    <a:pt x="14064" y="3516"/>
                  </a:lnTo>
                  <a:lnTo>
                    <a:pt x="13882" y="3455"/>
                  </a:lnTo>
                  <a:lnTo>
                    <a:pt x="13678" y="3414"/>
                  </a:lnTo>
                  <a:lnTo>
                    <a:pt x="13312" y="3353"/>
                  </a:lnTo>
                  <a:lnTo>
                    <a:pt x="12987" y="3333"/>
                  </a:lnTo>
                  <a:lnTo>
                    <a:pt x="12723" y="3333"/>
                  </a:lnTo>
                  <a:lnTo>
                    <a:pt x="12459" y="3353"/>
                  </a:lnTo>
                  <a:lnTo>
                    <a:pt x="12479" y="3313"/>
                  </a:lnTo>
                  <a:lnTo>
                    <a:pt x="12520" y="3191"/>
                  </a:lnTo>
                  <a:lnTo>
                    <a:pt x="12540" y="3028"/>
                  </a:lnTo>
                  <a:lnTo>
                    <a:pt x="12540" y="2927"/>
                  </a:lnTo>
                  <a:lnTo>
                    <a:pt x="12520" y="2825"/>
                  </a:lnTo>
                  <a:lnTo>
                    <a:pt x="12500" y="2723"/>
                  </a:lnTo>
                  <a:lnTo>
                    <a:pt x="12439" y="2602"/>
                  </a:lnTo>
                  <a:lnTo>
                    <a:pt x="12378" y="2500"/>
                  </a:lnTo>
                  <a:lnTo>
                    <a:pt x="12276" y="2398"/>
                  </a:lnTo>
                  <a:lnTo>
                    <a:pt x="12154" y="2297"/>
                  </a:lnTo>
                  <a:lnTo>
                    <a:pt x="11991" y="2195"/>
                  </a:lnTo>
                  <a:lnTo>
                    <a:pt x="11809" y="2114"/>
                  </a:lnTo>
                  <a:lnTo>
                    <a:pt x="11565" y="2053"/>
                  </a:lnTo>
                  <a:lnTo>
                    <a:pt x="11077" y="1951"/>
                  </a:lnTo>
                  <a:lnTo>
                    <a:pt x="10650" y="1890"/>
                  </a:lnTo>
                  <a:lnTo>
                    <a:pt x="10264" y="1850"/>
                  </a:lnTo>
                  <a:lnTo>
                    <a:pt x="9939" y="1829"/>
                  </a:lnTo>
                  <a:lnTo>
                    <a:pt x="9675" y="1850"/>
                  </a:lnTo>
                  <a:lnTo>
                    <a:pt x="9471" y="1870"/>
                  </a:lnTo>
                  <a:lnTo>
                    <a:pt x="9309" y="1890"/>
                  </a:lnTo>
                  <a:lnTo>
                    <a:pt x="9309" y="1829"/>
                  </a:lnTo>
                  <a:lnTo>
                    <a:pt x="9309" y="1667"/>
                  </a:lnTo>
                  <a:lnTo>
                    <a:pt x="9248" y="1443"/>
                  </a:lnTo>
                  <a:lnTo>
                    <a:pt x="9187" y="1321"/>
                  </a:lnTo>
                  <a:lnTo>
                    <a:pt x="9126" y="1199"/>
                  </a:lnTo>
                  <a:lnTo>
                    <a:pt x="9024" y="1077"/>
                  </a:lnTo>
                  <a:lnTo>
                    <a:pt x="8902" y="955"/>
                  </a:lnTo>
                  <a:lnTo>
                    <a:pt x="8760" y="833"/>
                  </a:lnTo>
                  <a:lnTo>
                    <a:pt x="8577" y="732"/>
                  </a:lnTo>
                  <a:lnTo>
                    <a:pt x="8374" y="630"/>
                  </a:lnTo>
                  <a:lnTo>
                    <a:pt x="8110" y="569"/>
                  </a:lnTo>
                  <a:lnTo>
                    <a:pt x="7825" y="529"/>
                  </a:lnTo>
                  <a:lnTo>
                    <a:pt x="7480" y="508"/>
                  </a:lnTo>
                  <a:lnTo>
                    <a:pt x="7134" y="508"/>
                  </a:lnTo>
                  <a:lnTo>
                    <a:pt x="6829" y="529"/>
                  </a:lnTo>
                  <a:lnTo>
                    <a:pt x="6545" y="549"/>
                  </a:lnTo>
                  <a:lnTo>
                    <a:pt x="6281" y="590"/>
                  </a:lnTo>
                  <a:lnTo>
                    <a:pt x="5813" y="691"/>
                  </a:lnTo>
                  <a:lnTo>
                    <a:pt x="5468" y="793"/>
                  </a:lnTo>
                  <a:lnTo>
                    <a:pt x="5204" y="915"/>
                  </a:lnTo>
                  <a:lnTo>
                    <a:pt x="5000" y="1016"/>
                  </a:lnTo>
                  <a:lnTo>
                    <a:pt x="4878" y="1118"/>
                  </a:lnTo>
                  <a:lnTo>
                    <a:pt x="4675" y="996"/>
                  </a:lnTo>
                  <a:lnTo>
                    <a:pt x="4228" y="691"/>
                  </a:lnTo>
                  <a:lnTo>
                    <a:pt x="3944" y="529"/>
                  </a:lnTo>
                  <a:lnTo>
                    <a:pt x="3639" y="386"/>
                  </a:lnTo>
                  <a:lnTo>
                    <a:pt x="3354" y="264"/>
                  </a:lnTo>
                  <a:lnTo>
                    <a:pt x="3232" y="244"/>
                  </a:lnTo>
                  <a:lnTo>
                    <a:pt x="3090" y="224"/>
                  </a:lnTo>
                  <a:lnTo>
                    <a:pt x="2866" y="203"/>
                  </a:lnTo>
                  <a:lnTo>
                    <a:pt x="2684" y="224"/>
                  </a:lnTo>
                  <a:lnTo>
                    <a:pt x="2541" y="244"/>
                  </a:lnTo>
                  <a:lnTo>
                    <a:pt x="2419" y="264"/>
                  </a:lnTo>
                  <a:lnTo>
                    <a:pt x="2277" y="325"/>
                  </a:lnTo>
                  <a:lnTo>
                    <a:pt x="2216" y="366"/>
                  </a:lnTo>
                  <a:lnTo>
                    <a:pt x="1952" y="244"/>
                  </a:lnTo>
                  <a:lnTo>
                    <a:pt x="1647" y="163"/>
                  </a:lnTo>
                  <a:lnTo>
                    <a:pt x="1302" y="61"/>
                  </a:lnTo>
                  <a:lnTo>
                    <a:pt x="1098" y="41"/>
                  </a:lnTo>
                  <a:lnTo>
                    <a:pt x="915" y="21"/>
                  </a:lnTo>
                  <a:lnTo>
                    <a:pt x="733" y="0"/>
                  </a:lnTo>
                  <a:close/>
                </a:path>
              </a:pathLst>
            </a:custGeom>
            <a:solidFill>
              <a:srgbClr val="093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30"/>
            <p:cNvSpPr/>
            <p:nvPr/>
          </p:nvSpPr>
          <p:spPr>
            <a:xfrm>
              <a:off x="5096925" y="2661125"/>
              <a:ext cx="500500" cy="640700"/>
            </a:xfrm>
            <a:custGeom>
              <a:rect b="b" l="l" r="r" t="t"/>
              <a:pathLst>
                <a:path extrusionOk="0" fill="none" h="25628" w="20020">
                  <a:moveTo>
                    <a:pt x="11321" y="25546"/>
                  </a:moveTo>
                  <a:lnTo>
                    <a:pt x="11321" y="25546"/>
                  </a:lnTo>
                  <a:lnTo>
                    <a:pt x="11544" y="25587"/>
                  </a:lnTo>
                  <a:lnTo>
                    <a:pt x="11748" y="25607"/>
                  </a:lnTo>
                  <a:lnTo>
                    <a:pt x="11951" y="25627"/>
                  </a:lnTo>
                  <a:lnTo>
                    <a:pt x="12134" y="25627"/>
                  </a:lnTo>
                  <a:lnTo>
                    <a:pt x="12317" y="25607"/>
                  </a:lnTo>
                  <a:lnTo>
                    <a:pt x="12500" y="25587"/>
                  </a:lnTo>
                  <a:lnTo>
                    <a:pt x="12845" y="25505"/>
                  </a:lnTo>
                  <a:lnTo>
                    <a:pt x="13150" y="25404"/>
                  </a:lnTo>
                  <a:lnTo>
                    <a:pt x="13434" y="25262"/>
                  </a:lnTo>
                  <a:lnTo>
                    <a:pt x="13678" y="25099"/>
                  </a:lnTo>
                  <a:lnTo>
                    <a:pt x="13922" y="24916"/>
                  </a:lnTo>
                  <a:lnTo>
                    <a:pt x="14105" y="24733"/>
                  </a:lnTo>
                  <a:lnTo>
                    <a:pt x="14288" y="24571"/>
                  </a:lnTo>
                  <a:lnTo>
                    <a:pt x="14430" y="24388"/>
                  </a:lnTo>
                  <a:lnTo>
                    <a:pt x="14532" y="24225"/>
                  </a:lnTo>
                  <a:lnTo>
                    <a:pt x="14694" y="24002"/>
                  </a:lnTo>
                  <a:lnTo>
                    <a:pt x="14755" y="23900"/>
                  </a:lnTo>
                  <a:lnTo>
                    <a:pt x="14755" y="23900"/>
                  </a:lnTo>
                  <a:lnTo>
                    <a:pt x="15020" y="23859"/>
                  </a:lnTo>
                  <a:lnTo>
                    <a:pt x="15324" y="23819"/>
                  </a:lnTo>
                  <a:lnTo>
                    <a:pt x="15670" y="23737"/>
                  </a:lnTo>
                  <a:lnTo>
                    <a:pt x="16076" y="23615"/>
                  </a:lnTo>
                  <a:lnTo>
                    <a:pt x="16483" y="23473"/>
                  </a:lnTo>
                  <a:lnTo>
                    <a:pt x="16686" y="23392"/>
                  </a:lnTo>
                  <a:lnTo>
                    <a:pt x="16889" y="23290"/>
                  </a:lnTo>
                  <a:lnTo>
                    <a:pt x="17052" y="23189"/>
                  </a:lnTo>
                  <a:lnTo>
                    <a:pt x="17214" y="23067"/>
                  </a:lnTo>
                  <a:lnTo>
                    <a:pt x="17214" y="23067"/>
                  </a:lnTo>
                  <a:lnTo>
                    <a:pt x="17357" y="22924"/>
                  </a:lnTo>
                  <a:lnTo>
                    <a:pt x="17458" y="22782"/>
                  </a:lnTo>
                  <a:lnTo>
                    <a:pt x="17540" y="22640"/>
                  </a:lnTo>
                  <a:lnTo>
                    <a:pt x="17580" y="22498"/>
                  </a:lnTo>
                  <a:lnTo>
                    <a:pt x="17601" y="22335"/>
                  </a:lnTo>
                  <a:lnTo>
                    <a:pt x="17601" y="22193"/>
                  </a:lnTo>
                  <a:lnTo>
                    <a:pt x="17601" y="22051"/>
                  </a:lnTo>
                  <a:lnTo>
                    <a:pt x="17580" y="21908"/>
                  </a:lnTo>
                  <a:lnTo>
                    <a:pt x="17499" y="21644"/>
                  </a:lnTo>
                  <a:lnTo>
                    <a:pt x="17418" y="21441"/>
                  </a:lnTo>
                  <a:lnTo>
                    <a:pt x="17316" y="21258"/>
                  </a:lnTo>
                  <a:lnTo>
                    <a:pt x="17316" y="21258"/>
                  </a:lnTo>
                  <a:lnTo>
                    <a:pt x="17377" y="21258"/>
                  </a:lnTo>
                  <a:lnTo>
                    <a:pt x="17540" y="21238"/>
                  </a:lnTo>
                  <a:lnTo>
                    <a:pt x="17804" y="21217"/>
                  </a:lnTo>
                  <a:lnTo>
                    <a:pt x="18129" y="21116"/>
                  </a:lnTo>
                  <a:lnTo>
                    <a:pt x="18292" y="21055"/>
                  </a:lnTo>
                  <a:lnTo>
                    <a:pt x="18474" y="20973"/>
                  </a:lnTo>
                  <a:lnTo>
                    <a:pt x="18678" y="20872"/>
                  </a:lnTo>
                  <a:lnTo>
                    <a:pt x="18861" y="20730"/>
                  </a:lnTo>
                  <a:lnTo>
                    <a:pt x="19044" y="20567"/>
                  </a:lnTo>
                  <a:lnTo>
                    <a:pt x="19247" y="20384"/>
                  </a:lnTo>
                  <a:lnTo>
                    <a:pt x="19409" y="20161"/>
                  </a:lnTo>
                  <a:lnTo>
                    <a:pt x="19592" y="19896"/>
                  </a:lnTo>
                  <a:lnTo>
                    <a:pt x="19592" y="19896"/>
                  </a:lnTo>
                  <a:lnTo>
                    <a:pt x="19735" y="19632"/>
                  </a:lnTo>
                  <a:lnTo>
                    <a:pt x="19816" y="19388"/>
                  </a:lnTo>
                  <a:lnTo>
                    <a:pt x="19877" y="19165"/>
                  </a:lnTo>
                  <a:lnTo>
                    <a:pt x="19897" y="18961"/>
                  </a:lnTo>
                  <a:lnTo>
                    <a:pt x="19877" y="18758"/>
                  </a:lnTo>
                  <a:lnTo>
                    <a:pt x="19836" y="18596"/>
                  </a:lnTo>
                  <a:lnTo>
                    <a:pt x="19795" y="18433"/>
                  </a:lnTo>
                  <a:lnTo>
                    <a:pt x="19714" y="18291"/>
                  </a:lnTo>
                  <a:lnTo>
                    <a:pt x="19633" y="18169"/>
                  </a:lnTo>
                  <a:lnTo>
                    <a:pt x="19552" y="18067"/>
                  </a:lnTo>
                  <a:lnTo>
                    <a:pt x="19369" y="17905"/>
                  </a:lnTo>
                  <a:lnTo>
                    <a:pt x="19247" y="17823"/>
                  </a:lnTo>
                  <a:lnTo>
                    <a:pt x="19186" y="17783"/>
                  </a:lnTo>
                  <a:lnTo>
                    <a:pt x="19186" y="17783"/>
                  </a:lnTo>
                  <a:lnTo>
                    <a:pt x="19247" y="17681"/>
                  </a:lnTo>
                  <a:lnTo>
                    <a:pt x="19409" y="17417"/>
                  </a:lnTo>
                  <a:lnTo>
                    <a:pt x="19613" y="17010"/>
                  </a:lnTo>
                  <a:lnTo>
                    <a:pt x="19714" y="16787"/>
                  </a:lnTo>
                  <a:lnTo>
                    <a:pt x="19816" y="16523"/>
                  </a:lnTo>
                  <a:lnTo>
                    <a:pt x="19897" y="16259"/>
                  </a:lnTo>
                  <a:lnTo>
                    <a:pt x="19958" y="15974"/>
                  </a:lnTo>
                  <a:lnTo>
                    <a:pt x="19999" y="15669"/>
                  </a:lnTo>
                  <a:lnTo>
                    <a:pt x="20019" y="15385"/>
                  </a:lnTo>
                  <a:lnTo>
                    <a:pt x="19978" y="15100"/>
                  </a:lnTo>
                  <a:lnTo>
                    <a:pt x="19917" y="14836"/>
                  </a:lnTo>
                  <a:lnTo>
                    <a:pt x="19877" y="14694"/>
                  </a:lnTo>
                  <a:lnTo>
                    <a:pt x="19816" y="14572"/>
                  </a:lnTo>
                  <a:lnTo>
                    <a:pt x="19735" y="14450"/>
                  </a:lnTo>
                  <a:lnTo>
                    <a:pt x="19653" y="14328"/>
                  </a:lnTo>
                  <a:lnTo>
                    <a:pt x="19653" y="14328"/>
                  </a:lnTo>
                  <a:lnTo>
                    <a:pt x="19267" y="13921"/>
                  </a:lnTo>
                  <a:lnTo>
                    <a:pt x="18942" y="13617"/>
                  </a:lnTo>
                  <a:lnTo>
                    <a:pt x="18657" y="13413"/>
                  </a:lnTo>
                  <a:lnTo>
                    <a:pt x="18414" y="13271"/>
                  </a:lnTo>
                  <a:lnTo>
                    <a:pt x="18231" y="13190"/>
                  </a:lnTo>
                  <a:lnTo>
                    <a:pt x="18088" y="13149"/>
                  </a:lnTo>
                  <a:lnTo>
                    <a:pt x="17987" y="13129"/>
                  </a:lnTo>
                  <a:lnTo>
                    <a:pt x="17987" y="13129"/>
                  </a:lnTo>
                  <a:lnTo>
                    <a:pt x="18251" y="12966"/>
                  </a:lnTo>
                  <a:lnTo>
                    <a:pt x="18515" y="12763"/>
                  </a:lnTo>
                  <a:lnTo>
                    <a:pt x="18820" y="12499"/>
                  </a:lnTo>
                  <a:lnTo>
                    <a:pt x="18962" y="12357"/>
                  </a:lnTo>
                  <a:lnTo>
                    <a:pt x="19104" y="12194"/>
                  </a:lnTo>
                  <a:lnTo>
                    <a:pt x="19226" y="12011"/>
                  </a:lnTo>
                  <a:lnTo>
                    <a:pt x="19328" y="11828"/>
                  </a:lnTo>
                  <a:lnTo>
                    <a:pt x="19409" y="11625"/>
                  </a:lnTo>
                  <a:lnTo>
                    <a:pt x="19470" y="11422"/>
                  </a:lnTo>
                  <a:lnTo>
                    <a:pt x="19470" y="11218"/>
                  </a:lnTo>
                  <a:lnTo>
                    <a:pt x="19450" y="11015"/>
                  </a:lnTo>
                  <a:lnTo>
                    <a:pt x="19450" y="11015"/>
                  </a:lnTo>
                  <a:lnTo>
                    <a:pt x="19389" y="10792"/>
                  </a:lnTo>
                  <a:lnTo>
                    <a:pt x="19308" y="10629"/>
                  </a:lnTo>
                  <a:lnTo>
                    <a:pt x="19206" y="10467"/>
                  </a:lnTo>
                  <a:lnTo>
                    <a:pt x="19084" y="10324"/>
                  </a:lnTo>
                  <a:lnTo>
                    <a:pt x="18962" y="10223"/>
                  </a:lnTo>
                  <a:lnTo>
                    <a:pt x="18820" y="10121"/>
                  </a:lnTo>
                  <a:lnTo>
                    <a:pt x="18698" y="10040"/>
                  </a:lnTo>
                  <a:lnTo>
                    <a:pt x="18556" y="9979"/>
                  </a:lnTo>
                  <a:lnTo>
                    <a:pt x="18292" y="9897"/>
                  </a:lnTo>
                  <a:lnTo>
                    <a:pt x="18068" y="9836"/>
                  </a:lnTo>
                  <a:lnTo>
                    <a:pt x="17865" y="9816"/>
                  </a:lnTo>
                  <a:lnTo>
                    <a:pt x="17865" y="9816"/>
                  </a:lnTo>
                  <a:lnTo>
                    <a:pt x="17905" y="9755"/>
                  </a:lnTo>
                  <a:lnTo>
                    <a:pt x="18007" y="9552"/>
                  </a:lnTo>
                  <a:lnTo>
                    <a:pt x="18129" y="9247"/>
                  </a:lnTo>
                  <a:lnTo>
                    <a:pt x="18190" y="9064"/>
                  </a:lnTo>
                  <a:lnTo>
                    <a:pt x="18231" y="8861"/>
                  </a:lnTo>
                  <a:lnTo>
                    <a:pt x="18251" y="8637"/>
                  </a:lnTo>
                  <a:lnTo>
                    <a:pt x="18271" y="8394"/>
                  </a:lnTo>
                  <a:lnTo>
                    <a:pt x="18251" y="8150"/>
                  </a:lnTo>
                  <a:lnTo>
                    <a:pt x="18210" y="7906"/>
                  </a:lnTo>
                  <a:lnTo>
                    <a:pt x="18149" y="7642"/>
                  </a:lnTo>
                  <a:lnTo>
                    <a:pt x="18027" y="7377"/>
                  </a:lnTo>
                  <a:lnTo>
                    <a:pt x="17885" y="7093"/>
                  </a:lnTo>
                  <a:lnTo>
                    <a:pt x="17682" y="6829"/>
                  </a:lnTo>
                  <a:lnTo>
                    <a:pt x="17682" y="6829"/>
                  </a:lnTo>
                  <a:lnTo>
                    <a:pt x="17438" y="6585"/>
                  </a:lnTo>
                  <a:lnTo>
                    <a:pt x="17194" y="6382"/>
                  </a:lnTo>
                  <a:lnTo>
                    <a:pt x="16930" y="6199"/>
                  </a:lnTo>
                  <a:lnTo>
                    <a:pt x="16666" y="6056"/>
                  </a:lnTo>
                  <a:lnTo>
                    <a:pt x="16422" y="5934"/>
                  </a:lnTo>
                  <a:lnTo>
                    <a:pt x="16158" y="5833"/>
                  </a:lnTo>
                  <a:lnTo>
                    <a:pt x="15893" y="5752"/>
                  </a:lnTo>
                  <a:lnTo>
                    <a:pt x="15650" y="5711"/>
                  </a:lnTo>
                  <a:lnTo>
                    <a:pt x="15223" y="5630"/>
                  </a:lnTo>
                  <a:lnTo>
                    <a:pt x="14877" y="5609"/>
                  </a:lnTo>
                  <a:lnTo>
                    <a:pt x="14633" y="5630"/>
                  </a:lnTo>
                  <a:lnTo>
                    <a:pt x="14552" y="5630"/>
                  </a:lnTo>
                  <a:lnTo>
                    <a:pt x="14552" y="5630"/>
                  </a:lnTo>
                  <a:lnTo>
                    <a:pt x="14674" y="5447"/>
                  </a:lnTo>
                  <a:lnTo>
                    <a:pt x="14796" y="5244"/>
                  </a:lnTo>
                  <a:lnTo>
                    <a:pt x="14918" y="5000"/>
                  </a:lnTo>
                  <a:lnTo>
                    <a:pt x="14959" y="4878"/>
                  </a:lnTo>
                  <a:lnTo>
                    <a:pt x="14979" y="4735"/>
                  </a:lnTo>
                  <a:lnTo>
                    <a:pt x="14999" y="4593"/>
                  </a:lnTo>
                  <a:lnTo>
                    <a:pt x="14999" y="4451"/>
                  </a:lnTo>
                  <a:lnTo>
                    <a:pt x="14979" y="4288"/>
                  </a:lnTo>
                  <a:lnTo>
                    <a:pt x="14918" y="4146"/>
                  </a:lnTo>
                  <a:lnTo>
                    <a:pt x="14837" y="4004"/>
                  </a:lnTo>
                  <a:lnTo>
                    <a:pt x="14715" y="3882"/>
                  </a:lnTo>
                  <a:lnTo>
                    <a:pt x="14715" y="3882"/>
                  </a:lnTo>
                  <a:lnTo>
                    <a:pt x="14572" y="3760"/>
                  </a:lnTo>
                  <a:lnTo>
                    <a:pt x="14410" y="3658"/>
                  </a:lnTo>
                  <a:lnTo>
                    <a:pt x="14247" y="3577"/>
                  </a:lnTo>
                  <a:lnTo>
                    <a:pt x="14064" y="3516"/>
                  </a:lnTo>
                  <a:lnTo>
                    <a:pt x="13882" y="3455"/>
                  </a:lnTo>
                  <a:lnTo>
                    <a:pt x="13678" y="3414"/>
                  </a:lnTo>
                  <a:lnTo>
                    <a:pt x="13312" y="3353"/>
                  </a:lnTo>
                  <a:lnTo>
                    <a:pt x="12987" y="3333"/>
                  </a:lnTo>
                  <a:lnTo>
                    <a:pt x="12723" y="3333"/>
                  </a:lnTo>
                  <a:lnTo>
                    <a:pt x="12459" y="3353"/>
                  </a:lnTo>
                  <a:lnTo>
                    <a:pt x="12459" y="3353"/>
                  </a:lnTo>
                  <a:lnTo>
                    <a:pt x="12479" y="3313"/>
                  </a:lnTo>
                  <a:lnTo>
                    <a:pt x="12520" y="3191"/>
                  </a:lnTo>
                  <a:lnTo>
                    <a:pt x="12540" y="3028"/>
                  </a:lnTo>
                  <a:lnTo>
                    <a:pt x="12540" y="2927"/>
                  </a:lnTo>
                  <a:lnTo>
                    <a:pt x="12520" y="2825"/>
                  </a:lnTo>
                  <a:lnTo>
                    <a:pt x="12500" y="2723"/>
                  </a:lnTo>
                  <a:lnTo>
                    <a:pt x="12439" y="2602"/>
                  </a:lnTo>
                  <a:lnTo>
                    <a:pt x="12378" y="2500"/>
                  </a:lnTo>
                  <a:lnTo>
                    <a:pt x="12276" y="2398"/>
                  </a:lnTo>
                  <a:lnTo>
                    <a:pt x="12154" y="2297"/>
                  </a:lnTo>
                  <a:lnTo>
                    <a:pt x="11991" y="2195"/>
                  </a:lnTo>
                  <a:lnTo>
                    <a:pt x="11809" y="2114"/>
                  </a:lnTo>
                  <a:lnTo>
                    <a:pt x="11565" y="2053"/>
                  </a:lnTo>
                  <a:lnTo>
                    <a:pt x="11565" y="2053"/>
                  </a:lnTo>
                  <a:lnTo>
                    <a:pt x="11077" y="1951"/>
                  </a:lnTo>
                  <a:lnTo>
                    <a:pt x="10650" y="1890"/>
                  </a:lnTo>
                  <a:lnTo>
                    <a:pt x="10264" y="1850"/>
                  </a:lnTo>
                  <a:lnTo>
                    <a:pt x="9939" y="1829"/>
                  </a:lnTo>
                  <a:lnTo>
                    <a:pt x="9675" y="1850"/>
                  </a:lnTo>
                  <a:lnTo>
                    <a:pt x="9471" y="1870"/>
                  </a:lnTo>
                  <a:lnTo>
                    <a:pt x="9309" y="1890"/>
                  </a:lnTo>
                  <a:lnTo>
                    <a:pt x="9309" y="1890"/>
                  </a:lnTo>
                  <a:lnTo>
                    <a:pt x="9309" y="1829"/>
                  </a:lnTo>
                  <a:lnTo>
                    <a:pt x="9309" y="1667"/>
                  </a:lnTo>
                  <a:lnTo>
                    <a:pt x="9248" y="1443"/>
                  </a:lnTo>
                  <a:lnTo>
                    <a:pt x="9187" y="1321"/>
                  </a:lnTo>
                  <a:lnTo>
                    <a:pt x="9126" y="1199"/>
                  </a:lnTo>
                  <a:lnTo>
                    <a:pt x="9024" y="1077"/>
                  </a:lnTo>
                  <a:lnTo>
                    <a:pt x="8902" y="955"/>
                  </a:lnTo>
                  <a:lnTo>
                    <a:pt x="8760" y="833"/>
                  </a:lnTo>
                  <a:lnTo>
                    <a:pt x="8577" y="732"/>
                  </a:lnTo>
                  <a:lnTo>
                    <a:pt x="8374" y="630"/>
                  </a:lnTo>
                  <a:lnTo>
                    <a:pt x="8110" y="569"/>
                  </a:lnTo>
                  <a:lnTo>
                    <a:pt x="7825" y="529"/>
                  </a:lnTo>
                  <a:lnTo>
                    <a:pt x="7480" y="508"/>
                  </a:lnTo>
                  <a:lnTo>
                    <a:pt x="7480" y="508"/>
                  </a:lnTo>
                  <a:lnTo>
                    <a:pt x="7134" y="508"/>
                  </a:lnTo>
                  <a:lnTo>
                    <a:pt x="6829" y="529"/>
                  </a:lnTo>
                  <a:lnTo>
                    <a:pt x="6545" y="549"/>
                  </a:lnTo>
                  <a:lnTo>
                    <a:pt x="6281" y="590"/>
                  </a:lnTo>
                  <a:lnTo>
                    <a:pt x="5813" y="691"/>
                  </a:lnTo>
                  <a:lnTo>
                    <a:pt x="5468" y="793"/>
                  </a:lnTo>
                  <a:lnTo>
                    <a:pt x="5204" y="915"/>
                  </a:lnTo>
                  <a:lnTo>
                    <a:pt x="5000" y="1016"/>
                  </a:lnTo>
                  <a:lnTo>
                    <a:pt x="4878" y="1118"/>
                  </a:lnTo>
                  <a:lnTo>
                    <a:pt x="4878" y="1118"/>
                  </a:lnTo>
                  <a:lnTo>
                    <a:pt x="4675" y="996"/>
                  </a:lnTo>
                  <a:lnTo>
                    <a:pt x="4228" y="691"/>
                  </a:lnTo>
                  <a:lnTo>
                    <a:pt x="3944" y="529"/>
                  </a:lnTo>
                  <a:lnTo>
                    <a:pt x="3639" y="386"/>
                  </a:lnTo>
                  <a:lnTo>
                    <a:pt x="3354" y="264"/>
                  </a:lnTo>
                  <a:lnTo>
                    <a:pt x="3232" y="244"/>
                  </a:lnTo>
                  <a:lnTo>
                    <a:pt x="3090" y="224"/>
                  </a:lnTo>
                  <a:lnTo>
                    <a:pt x="3090" y="224"/>
                  </a:lnTo>
                  <a:lnTo>
                    <a:pt x="2866" y="203"/>
                  </a:lnTo>
                  <a:lnTo>
                    <a:pt x="2684" y="224"/>
                  </a:lnTo>
                  <a:lnTo>
                    <a:pt x="2541" y="244"/>
                  </a:lnTo>
                  <a:lnTo>
                    <a:pt x="2419" y="264"/>
                  </a:lnTo>
                  <a:lnTo>
                    <a:pt x="2277" y="325"/>
                  </a:lnTo>
                  <a:lnTo>
                    <a:pt x="2216" y="366"/>
                  </a:lnTo>
                  <a:lnTo>
                    <a:pt x="2216" y="366"/>
                  </a:lnTo>
                  <a:lnTo>
                    <a:pt x="1952" y="244"/>
                  </a:lnTo>
                  <a:lnTo>
                    <a:pt x="1647" y="163"/>
                  </a:lnTo>
                  <a:lnTo>
                    <a:pt x="1302" y="61"/>
                  </a:lnTo>
                  <a:lnTo>
                    <a:pt x="1098" y="41"/>
                  </a:lnTo>
                  <a:lnTo>
                    <a:pt x="915" y="21"/>
                  </a:lnTo>
                  <a:lnTo>
                    <a:pt x="733" y="0"/>
                  </a:lnTo>
                  <a:lnTo>
                    <a:pt x="550" y="21"/>
                  </a:lnTo>
                  <a:lnTo>
                    <a:pt x="387" y="61"/>
                  </a:lnTo>
                  <a:lnTo>
                    <a:pt x="245" y="142"/>
                  </a:lnTo>
                  <a:lnTo>
                    <a:pt x="123" y="224"/>
                  </a:lnTo>
                  <a:lnTo>
                    <a:pt x="21" y="366"/>
                  </a:lnTo>
                  <a:lnTo>
                    <a:pt x="21" y="366"/>
                  </a:lnTo>
                  <a:lnTo>
                    <a:pt x="1" y="447"/>
                  </a:lnTo>
                  <a:lnTo>
                    <a:pt x="1" y="549"/>
                  </a:lnTo>
                  <a:lnTo>
                    <a:pt x="42" y="651"/>
                  </a:lnTo>
                  <a:lnTo>
                    <a:pt x="103" y="772"/>
                  </a:lnTo>
                  <a:lnTo>
                    <a:pt x="184" y="915"/>
                  </a:lnTo>
                  <a:lnTo>
                    <a:pt x="285" y="1057"/>
                  </a:lnTo>
                  <a:lnTo>
                    <a:pt x="570" y="1362"/>
                  </a:lnTo>
                  <a:lnTo>
                    <a:pt x="936" y="1707"/>
                  </a:lnTo>
                  <a:lnTo>
                    <a:pt x="1342" y="2073"/>
                  </a:lnTo>
                  <a:lnTo>
                    <a:pt x="1789" y="2419"/>
                  </a:lnTo>
                  <a:lnTo>
                    <a:pt x="2257" y="2784"/>
                  </a:lnTo>
                  <a:lnTo>
                    <a:pt x="3192" y="3475"/>
                  </a:lnTo>
                  <a:lnTo>
                    <a:pt x="4005" y="4065"/>
                  </a:lnTo>
                  <a:lnTo>
                    <a:pt x="4838" y="4613"/>
                  </a:lnTo>
                  <a:lnTo>
                    <a:pt x="6464" y="8312"/>
                  </a:lnTo>
                  <a:lnTo>
                    <a:pt x="9390" y="18921"/>
                  </a:lnTo>
                  <a:lnTo>
                    <a:pt x="11321" y="2554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30"/>
            <p:cNvSpPr/>
            <p:nvPr/>
          </p:nvSpPr>
          <p:spPr>
            <a:xfrm>
              <a:off x="4783975" y="2670250"/>
              <a:ext cx="669150" cy="629550"/>
            </a:xfrm>
            <a:custGeom>
              <a:rect b="b" l="l" r="r" t="t"/>
              <a:pathLst>
                <a:path extrusionOk="0" h="25182" w="26766">
                  <a:moveTo>
                    <a:pt x="12539" y="1"/>
                  </a:moveTo>
                  <a:lnTo>
                    <a:pt x="12092" y="82"/>
                  </a:lnTo>
                  <a:lnTo>
                    <a:pt x="11869" y="123"/>
                  </a:lnTo>
                  <a:lnTo>
                    <a:pt x="11665" y="204"/>
                  </a:lnTo>
                  <a:lnTo>
                    <a:pt x="11462" y="265"/>
                  </a:lnTo>
                  <a:lnTo>
                    <a:pt x="11259" y="367"/>
                  </a:lnTo>
                  <a:lnTo>
                    <a:pt x="11076" y="468"/>
                  </a:lnTo>
                  <a:lnTo>
                    <a:pt x="10913" y="590"/>
                  </a:lnTo>
                  <a:lnTo>
                    <a:pt x="10690" y="794"/>
                  </a:lnTo>
                  <a:lnTo>
                    <a:pt x="10527" y="976"/>
                  </a:lnTo>
                  <a:lnTo>
                    <a:pt x="10405" y="1180"/>
                  </a:lnTo>
                  <a:lnTo>
                    <a:pt x="10324" y="1383"/>
                  </a:lnTo>
                  <a:lnTo>
                    <a:pt x="10283" y="1586"/>
                  </a:lnTo>
                  <a:lnTo>
                    <a:pt x="10283" y="1769"/>
                  </a:lnTo>
                  <a:lnTo>
                    <a:pt x="10304" y="1972"/>
                  </a:lnTo>
                  <a:lnTo>
                    <a:pt x="10344" y="2135"/>
                  </a:lnTo>
                  <a:lnTo>
                    <a:pt x="10385" y="2297"/>
                  </a:lnTo>
                  <a:lnTo>
                    <a:pt x="10466" y="2460"/>
                  </a:lnTo>
                  <a:lnTo>
                    <a:pt x="10588" y="2704"/>
                  </a:lnTo>
                  <a:lnTo>
                    <a:pt x="10710" y="2867"/>
                  </a:lnTo>
                  <a:lnTo>
                    <a:pt x="10751" y="2928"/>
                  </a:lnTo>
                  <a:lnTo>
                    <a:pt x="10690" y="2907"/>
                  </a:lnTo>
                  <a:lnTo>
                    <a:pt x="10243" y="2907"/>
                  </a:lnTo>
                  <a:lnTo>
                    <a:pt x="10121" y="2928"/>
                  </a:lnTo>
                  <a:lnTo>
                    <a:pt x="9979" y="2948"/>
                  </a:lnTo>
                  <a:lnTo>
                    <a:pt x="9836" y="3009"/>
                  </a:lnTo>
                  <a:lnTo>
                    <a:pt x="9714" y="3070"/>
                  </a:lnTo>
                  <a:lnTo>
                    <a:pt x="9613" y="3171"/>
                  </a:lnTo>
                  <a:lnTo>
                    <a:pt x="9531" y="3273"/>
                  </a:lnTo>
                  <a:lnTo>
                    <a:pt x="9491" y="3415"/>
                  </a:lnTo>
                  <a:lnTo>
                    <a:pt x="9471" y="3598"/>
                  </a:lnTo>
                  <a:lnTo>
                    <a:pt x="9491" y="3801"/>
                  </a:lnTo>
                  <a:lnTo>
                    <a:pt x="9552" y="4045"/>
                  </a:lnTo>
                  <a:lnTo>
                    <a:pt x="9491" y="4066"/>
                  </a:lnTo>
                  <a:lnTo>
                    <a:pt x="9349" y="4147"/>
                  </a:lnTo>
                  <a:lnTo>
                    <a:pt x="9166" y="4289"/>
                  </a:lnTo>
                  <a:lnTo>
                    <a:pt x="9064" y="4391"/>
                  </a:lnTo>
                  <a:lnTo>
                    <a:pt x="8983" y="4492"/>
                  </a:lnTo>
                  <a:lnTo>
                    <a:pt x="8922" y="4614"/>
                  </a:lnTo>
                  <a:lnTo>
                    <a:pt x="8861" y="4757"/>
                  </a:lnTo>
                  <a:lnTo>
                    <a:pt x="8820" y="4899"/>
                  </a:lnTo>
                  <a:lnTo>
                    <a:pt x="8820" y="5082"/>
                  </a:lnTo>
                  <a:lnTo>
                    <a:pt x="8861" y="5265"/>
                  </a:lnTo>
                  <a:lnTo>
                    <a:pt x="8922" y="5468"/>
                  </a:lnTo>
                  <a:lnTo>
                    <a:pt x="9044" y="5671"/>
                  </a:lnTo>
                  <a:lnTo>
                    <a:pt x="9227" y="5915"/>
                  </a:lnTo>
                  <a:lnTo>
                    <a:pt x="9064" y="5895"/>
                  </a:lnTo>
                  <a:lnTo>
                    <a:pt x="8901" y="5895"/>
                  </a:lnTo>
                  <a:lnTo>
                    <a:pt x="8800" y="5915"/>
                  </a:lnTo>
                  <a:lnTo>
                    <a:pt x="8698" y="5956"/>
                  </a:lnTo>
                  <a:lnTo>
                    <a:pt x="8556" y="6017"/>
                  </a:lnTo>
                  <a:lnTo>
                    <a:pt x="8434" y="6118"/>
                  </a:lnTo>
                  <a:lnTo>
                    <a:pt x="8312" y="6240"/>
                  </a:lnTo>
                  <a:lnTo>
                    <a:pt x="8210" y="6403"/>
                  </a:lnTo>
                  <a:lnTo>
                    <a:pt x="8089" y="6606"/>
                  </a:lnTo>
                  <a:lnTo>
                    <a:pt x="8007" y="6850"/>
                  </a:lnTo>
                  <a:lnTo>
                    <a:pt x="7946" y="7155"/>
                  </a:lnTo>
                  <a:lnTo>
                    <a:pt x="7885" y="7520"/>
                  </a:lnTo>
                  <a:lnTo>
                    <a:pt x="7601" y="7460"/>
                  </a:lnTo>
                  <a:lnTo>
                    <a:pt x="7357" y="7419"/>
                  </a:lnTo>
                  <a:lnTo>
                    <a:pt x="7052" y="7399"/>
                  </a:lnTo>
                  <a:lnTo>
                    <a:pt x="6707" y="7378"/>
                  </a:lnTo>
                  <a:lnTo>
                    <a:pt x="6341" y="7358"/>
                  </a:lnTo>
                  <a:lnTo>
                    <a:pt x="5975" y="7399"/>
                  </a:lnTo>
                  <a:lnTo>
                    <a:pt x="5629" y="7460"/>
                  </a:lnTo>
                  <a:lnTo>
                    <a:pt x="5406" y="7520"/>
                  </a:lnTo>
                  <a:lnTo>
                    <a:pt x="5182" y="7622"/>
                  </a:lnTo>
                  <a:lnTo>
                    <a:pt x="5020" y="7764"/>
                  </a:lnTo>
                  <a:lnTo>
                    <a:pt x="4939" y="7825"/>
                  </a:lnTo>
                  <a:lnTo>
                    <a:pt x="4857" y="7907"/>
                  </a:lnTo>
                  <a:lnTo>
                    <a:pt x="4817" y="8008"/>
                  </a:lnTo>
                  <a:lnTo>
                    <a:pt x="4776" y="8069"/>
                  </a:lnTo>
                  <a:lnTo>
                    <a:pt x="4776" y="8150"/>
                  </a:lnTo>
                  <a:lnTo>
                    <a:pt x="4776" y="8211"/>
                  </a:lnTo>
                  <a:lnTo>
                    <a:pt x="4817" y="8272"/>
                  </a:lnTo>
                  <a:lnTo>
                    <a:pt x="4857" y="8333"/>
                  </a:lnTo>
                  <a:lnTo>
                    <a:pt x="4939" y="8435"/>
                  </a:lnTo>
                  <a:lnTo>
                    <a:pt x="5060" y="8516"/>
                  </a:lnTo>
                  <a:lnTo>
                    <a:pt x="5182" y="8557"/>
                  </a:lnTo>
                  <a:lnTo>
                    <a:pt x="5284" y="8618"/>
                  </a:lnTo>
                  <a:lnTo>
                    <a:pt x="5223" y="8618"/>
                  </a:lnTo>
                  <a:lnTo>
                    <a:pt x="5020" y="8699"/>
                  </a:lnTo>
                  <a:lnTo>
                    <a:pt x="4898" y="8740"/>
                  </a:lnTo>
                  <a:lnTo>
                    <a:pt x="4756" y="8821"/>
                  </a:lnTo>
                  <a:lnTo>
                    <a:pt x="4613" y="8923"/>
                  </a:lnTo>
                  <a:lnTo>
                    <a:pt x="4451" y="9045"/>
                  </a:lnTo>
                  <a:lnTo>
                    <a:pt x="4308" y="9187"/>
                  </a:lnTo>
                  <a:lnTo>
                    <a:pt x="4166" y="9350"/>
                  </a:lnTo>
                  <a:lnTo>
                    <a:pt x="4065" y="9553"/>
                  </a:lnTo>
                  <a:lnTo>
                    <a:pt x="3963" y="9797"/>
                  </a:lnTo>
                  <a:lnTo>
                    <a:pt x="3882" y="10081"/>
                  </a:lnTo>
                  <a:lnTo>
                    <a:pt x="3841" y="10386"/>
                  </a:lnTo>
                  <a:lnTo>
                    <a:pt x="3841" y="10732"/>
                  </a:lnTo>
                  <a:lnTo>
                    <a:pt x="3882" y="11138"/>
                  </a:lnTo>
                  <a:lnTo>
                    <a:pt x="3902" y="11179"/>
                  </a:lnTo>
                  <a:lnTo>
                    <a:pt x="3821" y="11199"/>
                  </a:lnTo>
                  <a:lnTo>
                    <a:pt x="3760" y="11240"/>
                  </a:lnTo>
                  <a:lnTo>
                    <a:pt x="3699" y="11321"/>
                  </a:lnTo>
                  <a:lnTo>
                    <a:pt x="3638" y="11443"/>
                  </a:lnTo>
                  <a:lnTo>
                    <a:pt x="3597" y="11605"/>
                  </a:lnTo>
                  <a:lnTo>
                    <a:pt x="3577" y="11829"/>
                  </a:lnTo>
                  <a:lnTo>
                    <a:pt x="3618" y="12113"/>
                  </a:lnTo>
                  <a:lnTo>
                    <a:pt x="3536" y="12093"/>
                  </a:lnTo>
                  <a:lnTo>
                    <a:pt x="3313" y="12053"/>
                  </a:lnTo>
                  <a:lnTo>
                    <a:pt x="3008" y="12012"/>
                  </a:lnTo>
                  <a:lnTo>
                    <a:pt x="2825" y="12012"/>
                  </a:lnTo>
                  <a:lnTo>
                    <a:pt x="2622" y="12032"/>
                  </a:lnTo>
                  <a:lnTo>
                    <a:pt x="2439" y="12073"/>
                  </a:lnTo>
                  <a:lnTo>
                    <a:pt x="2236" y="12113"/>
                  </a:lnTo>
                  <a:lnTo>
                    <a:pt x="2053" y="12215"/>
                  </a:lnTo>
                  <a:lnTo>
                    <a:pt x="1870" y="12317"/>
                  </a:lnTo>
                  <a:lnTo>
                    <a:pt x="1707" y="12479"/>
                  </a:lnTo>
                  <a:lnTo>
                    <a:pt x="1585" y="12683"/>
                  </a:lnTo>
                  <a:lnTo>
                    <a:pt x="1463" y="12926"/>
                  </a:lnTo>
                  <a:lnTo>
                    <a:pt x="1382" y="13211"/>
                  </a:lnTo>
                  <a:lnTo>
                    <a:pt x="1341" y="13231"/>
                  </a:lnTo>
                  <a:lnTo>
                    <a:pt x="1199" y="13272"/>
                  </a:lnTo>
                  <a:lnTo>
                    <a:pt x="1016" y="13353"/>
                  </a:lnTo>
                  <a:lnTo>
                    <a:pt x="793" y="13495"/>
                  </a:lnTo>
                  <a:lnTo>
                    <a:pt x="671" y="13597"/>
                  </a:lnTo>
                  <a:lnTo>
                    <a:pt x="569" y="13719"/>
                  </a:lnTo>
                  <a:lnTo>
                    <a:pt x="447" y="13882"/>
                  </a:lnTo>
                  <a:lnTo>
                    <a:pt x="346" y="14044"/>
                  </a:lnTo>
                  <a:lnTo>
                    <a:pt x="244" y="14227"/>
                  </a:lnTo>
                  <a:lnTo>
                    <a:pt x="142" y="14451"/>
                  </a:lnTo>
                  <a:lnTo>
                    <a:pt x="81" y="14715"/>
                  </a:lnTo>
                  <a:lnTo>
                    <a:pt x="20" y="14999"/>
                  </a:lnTo>
                  <a:lnTo>
                    <a:pt x="0" y="15223"/>
                  </a:lnTo>
                  <a:lnTo>
                    <a:pt x="20" y="15426"/>
                  </a:lnTo>
                  <a:lnTo>
                    <a:pt x="41" y="15629"/>
                  </a:lnTo>
                  <a:lnTo>
                    <a:pt x="102" y="15833"/>
                  </a:lnTo>
                  <a:lnTo>
                    <a:pt x="183" y="16015"/>
                  </a:lnTo>
                  <a:lnTo>
                    <a:pt x="264" y="16198"/>
                  </a:lnTo>
                  <a:lnTo>
                    <a:pt x="366" y="16361"/>
                  </a:lnTo>
                  <a:lnTo>
                    <a:pt x="488" y="16524"/>
                  </a:lnTo>
                  <a:lnTo>
                    <a:pt x="752" y="16808"/>
                  </a:lnTo>
                  <a:lnTo>
                    <a:pt x="1016" y="17052"/>
                  </a:lnTo>
                  <a:lnTo>
                    <a:pt x="1280" y="17255"/>
                  </a:lnTo>
                  <a:lnTo>
                    <a:pt x="1524" y="17418"/>
                  </a:lnTo>
                  <a:lnTo>
                    <a:pt x="1829" y="17601"/>
                  </a:lnTo>
                  <a:lnTo>
                    <a:pt x="1788" y="17702"/>
                  </a:lnTo>
                  <a:lnTo>
                    <a:pt x="1707" y="18007"/>
                  </a:lnTo>
                  <a:lnTo>
                    <a:pt x="1646" y="18271"/>
                  </a:lnTo>
                  <a:lnTo>
                    <a:pt x="1606" y="18596"/>
                  </a:lnTo>
                  <a:lnTo>
                    <a:pt x="1585" y="18779"/>
                  </a:lnTo>
                  <a:lnTo>
                    <a:pt x="1606" y="18962"/>
                  </a:lnTo>
                  <a:lnTo>
                    <a:pt x="1626" y="19145"/>
                  </a:lnTo>
                  <a:lnTo>
                    <a:pt x="1646" y="19328"/>
                  </a:lnTo>
                  <a:lnTo>
                    <a:pt x="1707" y="19531"/>
                  </a:lnTo>
                  <a:lnTo>
                    <a:pt x="1788" y="19714"/>
                  </a:lnTo>
                  <a:lnTo>
                    <a:pt x="1870" y="19897"/>
                  </a:lnTo>
                  <a:lnTo>
                    <a:pt x="1992" y="20080"/>
                  </a:lnTo>
                  <a:lnTo>
                    <a:pt x="2154" y="20243"/>
                  </a:lnTo>
                  <a:lnTo>
                    <a:pt x="2317" y="20426"/>
                  </a:lnTo>
                  <a:lnTo>
                    <a:pt x="2540" y="20568"/>
                  </a:lnTo>
                  <a:lnTo>
                    <a:pt x="2784" y="20710"/>
                  </a:lnTo>
                  <a:lnTo>
                    <a:pt x="2805" y="20812"/>
                  </a:lnTo>
                  <a:lnTo>
                    <a:pt x="2906" y="21035"/>
                  </a:lnTo>
                  <a:lnTo>
                    <a:pt x="3008" y="21178"/>
                  </a:lnTo>
                  <a:lnTo>
                    <a:pt x="3109" y="21340"/>
                  </a:lnTo>
                  <a:lnTo>
                    <a:pt x="3252" y="21503"/>
                  </a:lnTo>
                  <a:lnTo>
                    <a:pt x="3414" y="21665"/>
                  </a:lnTo>
                  <a:lnTo>
                    <a:pt x="3618" y="21808"/>
                  </a:lnTo>
                  <a:lnTo>
                    <a:pt x="3861" y="21929"/>
                  </a:lnTo>
                  <a:lnTo>
                    <a:pt x="4126" y="22031"/>
                  </a:lnTo>
                  <a:lnTo>
                    <a:pt x="4451" y="22092"/>
                  </a:lnTo>
                  <a:lnTo>
                    <a:pt x="4613" y="22112"/>
                  </a:lnTo>
                  <a:lnTo>
                    <a:pt x="4999" y="22112"/>
                  </a:lnTo>
                  <a:lnTo>
                    <a:pt x="5203" y="22092"/>
                  </a:lnTo>
                  <a:lnTo>
                    <a:pt x="5406" y="22051"/>
                  </a:lnTo>
                  <a:lnTo>
                    <a:pt x="5650" y="21990"/>
                  </a:lnTo>
                  <a:lnTo>
                    <a:pt x="5873" y="21929"/>
                  </a:lnTo>
                  <a:lnTo>
                    <a:pt x="6138" y="21848"/>
                  </a:lnTo>
                  <a:lnTo>
                    <a:pt x="6178" y="22011"/>
                  </a:lnTo>
                  <a:lnTo>
                    <a:pt x="6239" y="22194"/>
                  </a:lnTo>
                  <a:lnTo>
                    <a:pt x="6361" y="22397"/>
                  </a:lnTo>
                  <a:lnTo>
                    <a:pt x="6442" y="22499"/>
                  </a:lnTo>
                  <a:lnTo>
                    <a:pt x="6544" y="22600"/>
                  </a:lnTo>
                  <a:lnTo>
                    <a:pt x="6646" y="22681"/>
                  </a:lnTo>
                  <a:lnTo>
                    <a:pt x="6768" y="22763"/>
                  </a:lnTo>
                  <a:lnTo>
                    <a:pt x="6910" y="22803"/>
                  </a:lnTo>
                  <a:lnTo>
                    <a:pt x="7093" y="22844"/>
                  </a:lnTo>
                  <a:lnTo>
                    <a:pt x="7276" y="22864"/>
                  </a:lnTo>
                  <a:lnTo>
                    <a:pt x="7479" y="22844"/>
                  </a:lnTo>
                  <a:lnTo>
                    <a:pt x="7499" y="22885"/>
                  </a:lnTo>
                  <a:lnTo>
                    <a:pt x="7580" y="22966"/>
                  </a:lnTo>
                  <a:lnTo>
                    <a:pt x="7723" y="23088"/>
                  </a:lnTo>
                  <a:lnTo>
                    <a:pt x="7804" y="23149"/>
                  </a:lnTo>
                  <a:lnTo>
                    <a:pt x="7926" y="23210"/>
                  </a:lnTo>
                  <a:lnTo>
                    <a:pt x="8068" y="23271"/>
                  </a:lnTo>
                  <a:lnTo>
                    <a:pt x="8231" y="23311"/>
                  </a:lnTo>
                  <a:lnTo>
                    <a:pt x="8414" y="23332"/>
                  </a:lnTo>
                  <a:lnTo>
                    <a:pt x="8637" y="23352"/>
                  </a:lnTo>
                  <a:lnTo>
                    <a:pt x="8881" y="23332"/>
                  </a:lnTo>
                  <a:lnTo>
                    <a:pt x="9166" y="23291"/>
                  </a:lnTo>
                  <a:lnTo>
                    <a:pt x="9471" y="23230"/>
                  </a:lnTo>
                  <a:lnTo>
                    <a:pt x="9816" y="23149"/>
                  </a:lnTo>
                  <a:lnTo>
                    <a:pt x="9979" y="23210"/>
                  </a:lnTo>
                  <a:lnTo>
                    <a:pt x="10161" y="23271"/>
                  </a:lnTo>
                  <a:lnTo>
                    <a:pt x="10446" y="23332"/>
                  </a:lnTo>
                  <a:lnTo>
                    <a:pt x="10792" y="23372"/>
                  </a:lnTo>
                  <a:lnTo>
                    <a:pt x="10995" y="23372"/>
                  </a:lnTo>
                  <a:lnTo>
                    <a:pt x="11218" y="23352"/>
                  </a:lnTo>
                  <a:lnTo>
                    <a:pt x="11482" y="23332"/>
                  </a:lnTo>
                  <a:lnTo>
                    <a:pt x="11747" y="23291"/>
                  </a:lnTo>
                  <a:lnTo>
                    <a:pt x="12031" y="23210"/>
                  </a:lnTo>
                  <a:lnTo>
                    <a:pt x="12336" y="23129"/>
                  </a:lnTo>
                  <a:lnTo>
                    <a:pt x="12397" y="23108"/>
                  </a:lnTo>
                  <a:lnTo>
                    <a:pt x="12478" y="23210"/>
                  </a:lnTo>
                  <a:lnTo>
                    <a:pt x="12600" y="23352"/>
                  </a:lnTo>
                  <a:lnTo>
                    <a:pt x="12803" y="23494"/>
                  </a:lnTo>
                  <a:lnTo>
                    <a:pt x="12946" y="23576"/>
                  </a:lnTo>
                  <a:lnTo>
                    <a:pt x="13088" y="23637"/>
                  </a:lnTo>
                  <a:lnTo>
                    <a:pt x="13251" y="23677"/>
                  </a:lnTo>
                  <a:lnTo>
                    <a:pt x="13413" y="23718"/>
                  </a:lnTo>
                  <a:lnTo>
                    <a:pt x="13616" y="23718"/>
                  </a:lnTo>
                  <a:lnTo>
                    <a:pt x="13820" y="23698"/>
                  </a:lnTo>
                  <a:lnTo>
                    <a:pt x="14043" y="23637"/>
                  </a:lnTo>
                  <a:lnTo>
                    <a:pt x="14287" y="23555"/>
                  </a:lnTo>
                  <a:lnTo>
                    <a:pt x="14531" y="23413"/>
                  </a:lnTo>
                  <a:lnTo>
                    <a:pt x="14815" y="23230"/>
                  </a:lnTo>
                  <a:lnTo>
                    <a:pt x="15080" y="23007"/>
                  </a:lnTo>
                  <a:lnTo>
                    <a:pt x="15384" y="22722"/>
                  </a:lnTo>
                  <a:lnTo>
                    <a:pt x="15466" y="22783"/>
                  </a:lnTo>
                  <a:lnTo>
                    <a:pt x="15689" y="22946"/>
                  </a:lnTo>
                  <a:lnTo>
                    <a:pt x="15872" y="23068"/>
                  </a:lnTo>
                  <a:lnTo>
                    <a:pt x="16075" y="23169"/>
                  </a:lnTo>
                  <a:lnTo>
                    <a:pt x="16299" y="23271"/>
                  </a:lnTo>
                  <a:lnTo>
                    <a:pt x="16563" y="23393"/>
                  </a:lnTo>
                  <a:lnTo>
                    <a:pt x="16868" y="23474"/>
                  </a:lnTo>
                  <a:lnTo>
                    <a:pt x="17193" y="23535"/>
                  </a:lnTo>
                  <a:lnTo>
                    <a:pt x="17559" y="23596"/>
                  </a:lnTo>
                  <a:lnTo>
                    <a:pt x="17945" y="23596"/>
                  </a:lnTo>
                  <a:lnTo>
                    <a:pt x="18372" y="23576"/>
                  </a:lnTo>
                  <a:lnTo>
                    <a:pt x="18819" y="23494"/>
                  </a:lnTo>
                  <a:lnTo>
                    <a:pt x="19286" y="23352"/>
                  </a:lnTo>
                  <a:lnTo>
                    <a:pt x="19530" y="23271"/>
                  </a:lnTo>
                  <a:lnTo>
                    <a:pt x="19774" y="23169"/>
                  </a:lnTo>
                  <a:lnTo>
                    <a:pt x="19795" y="23230"/>
                  </a:lnTo>
                  <a:lnTo>
                    <a:pt x="19876" y="23393"/>
                  </a:lnTo>
                  <a:lnTo>
                    <a:pt x="19998" y="23596"/>
                  </a:lnTo>
                  <a:lnTo>
                    <a:pt x="20079" y="23698"/>
                  </a:lnTo>
                  <a:lnTo>
                    <a:pt x="20181" y="23799"/>
                  </a:lnTo>
                  <a:lnTo>
                    <a:pt x="20303" y="23901"/>
                  </a:lnTo>
                  <a:lnTo>
                    <a:pt x="20425" y="23982"/>
                  </a:lnTo>
                  <a:lnTo>
                    <a:pt x="20567" y="24063"/>
                  </a:lnTo>
                  <a:lnTo>
                    <a:pt x="20729" y="24104"/>
                  </a:lnTo>
                  <a:lnTo>
                    <a:pt x="20912" y="24124"/>
                  </a:lnTo>
                  <a:lnTo>
                    <a:pt x="21116" y="24104"/>
                  </a:lnTo>
                  <a:lnTo>
                    <a:pt x="21319" y="24063"/>
                  </a:lnTo>
                  <a:lnTo>
                    <a:pt x="21563" y="23962"/>
                  </a:lnTo>
                  <a:lnTo>
                    <a:pt x="21685" y="24124"/>
                  </a:lnTo>
                  <a:lnTo>
                    <a:pt x="21867" y="24287"/>
                  </a:lnTo>
                  <a:lnTo>
                    <a:pt x="22111" y="24490"/>
                  </a:lnTo>
                  <a:lnTo>
                    <a:pt x="22437" y="24714"/>
                  </a:lnTo>
                  <a:lnTo>
                    <a:pt x="22619" y="24815"/>
                  </a:lnTo>
                  <a:lnTo>
                    <a:pt x="22823" y="24897"/>
                  </a:lnTo>
                  <a:lnTo>
                    <a:pt x="23046" y="24998"/>
                  </a:lnTo>
                  <a:lnTo>
                    <a:pt x="23290" y="25059"/>
                  </a:lnTo>
                  <a:lnTo>
                    <a:pt x="23554" y="25140"/>
                  </a:lnTo>
                  <a:lnTo>
                    <a:pt x="23839" y="25181"/>
                  </a:lnTo>
                  <a:lnTo>
                    <a:pt x="24774" y="23210"/>
                  </a:lnTo>
                  <a:lnTo>
                    <a:pt x="25790" y="21056"/>
                  </a:lnTo>
                  <a:lnTo>
                    <a:pt x="26013" y="20527"/>
                  </a:lnTo>
                  <a:lnTo>
                    <a:pt x="26196" y="19978"/>
                  </a:lnTo>
                  <a:lnTo>
                    <a:pt x="26379" y="19389"/>
                  </a:lnTo>
                  <a:lnTo>
                    <a:pt x="26501" y="18779"/>
                  </a:lnTo>
                  <a:lnTo>
                    <a:pt x="26623" y="18129"/>
                  </a:lnTo>
                  <a:lnTo>
                    <a:pt x="26704" y="17458"/>
                  </a:lnTo>
                  <a:lnTo>
                    <a:pt x="26745" y="16767"/>
                  </a:lnTo>
                  <a:lnTo>
                    <a:pt x="26765" y="16056"/>
                  </a:lnTo>
                  <a:lnTo>
                    <a:pt x="26745" y="15325"/>
                  </a:lnTo>
                  <a:lnTo>
                    <a:pt x="26684" y="14593"/>
                  </a:lnTo>
                  <a:lnTo>
                    <a:pt x="26582" y="13841"/>
                  </a:lnTo>
                  <a:lnTo>
                    <a:pt x="26460" y="13069"/>
                  </a:lnTo>
                  <a:lnTo>
                    <a:pt x="26278" y="12296"/>
                  </a:lnTo>
                  <a:lnTo>
                    <a:pt x="26074" y="11524"/>
                  </a:lnTo>
                  <a:lnTo>
                    <a:pt x="25830" y="10752"/>
                  </a:lnTo>
                  <a:lnTo>
                    <a:pt x="25526" y="10000"/>
                  </a:lnTo>
                  <a:lnTo>
                    <a:pt x="25180" y="9228"/>
                  </a:lnTo>
                  <a:lnTo>
                    <a:pt x="24814" y="8476"/>
                  </a:lnTo>
                  <a:lnTo>
                    <a:pt x="24388" y="7744"/>
                  </a:lnTo>
                  <a:lnTo>
                    <a:pt x="24144" y="7378"/>
                  </a:lnTo>
                  <a:lnTo>
                    <a:pt x="23900" y="7012"/>
                  </a:lnTo>
                  <a:lnTo>
                    <a:pt x="23636" y="6647"/>
                  </a:lnTo>
                  <a:lnTo>
                    <a:pt x="23371" y="6301"/>
                  </a:lnTo>
                  <a:lnTo>
                    <a:pt x="23087" y="5956"/>
                  </a:lnTo>
                  <a:lnTo>
                    <a:pt x="22802" y="5610"/>
                  </a:lnTo>
                  <a:lnTo>
                    <a:pt x="22498" y="5265"/>
                  </a:lnTo>
                  <a:lnTo>
                    <a:pt x="22172" y="4939"/>
                  </a:lnTo>
                  <a:lnTo>
                    <a:pt x="21847" y="4614"/>
                  </a:lnTo>
                  <a:lnTo>
                    <a:pt x="21502" y="4289"/>
                  </a:lnTo>
                  <a:lnTo>
                    <a:pt x="21136" y="3984"/>
                  </a:lnTo>
                  <a:lnTo>
                    <a:pt x="20770" y="3679"/>
                  </a:lnTo>
                  <a:lnTo>
                    <a:pt x="20384" y="3375"/>
                  </a:lnTo>
                  <a:lnTo>
                    <a:pt x="19977" y="3090"/>
                  </a:lnTo>
                  <a:lnTo>
                    <a:pt x="19571" y="2806"/>
                  </a:lnTo>
                  <a:lnTo>
                    <a:pt x="19144" y="2521"/>
                  </a:lnTo>
                  <a:lnTo>
                    <a:pt x="18697" y="2277"/>
                  </a:lnTo>
                  <a:lnTo>
                    <a:pt x="18250" y="2013"/>
                  </a:lnTo>
                  <a:lnTo>
                    <a:pt x="17783" y="1769"/>
                  </a:lnTo>
                  <a:lnTo>
                    <a:pt x="17295" y="1546"/>
                  </a:lnTo>
                  <a:lnTo>
                    <a:pt x="16787" y="1322"/>
                  </a:lnTo>
                  <a:lnTo>
                    <a:pt x="16279" y="1098"/>
                  </a:lnTo>
                  <a:lnTo>
                    <a:pt x="15750" y="895"/>
                  </a:lnTo>
                  <a:lnTo>
                    <a:pt x="15202" y="712"/>
                  </a:lnTo>
                  <a:lnTo>
                    <a:pt x="14653" y="529"/>
                  </a:lnTo>
                  <a:lnTo>
                    <a:pt x="14063" y="367"/>
                  </a:lnTo>
                  <a:lnTo>
                    <a:pt x="13312" y="164"/>
                  </a:lnTo>
                  <a:lnTo>
                    <a:pt x="125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30"/>
            <p:cNvSpPr/>
            <p:nvPr/>
          </p:nvSpPr>
          <p:spPr>
            <a:xfrm>
              <a:off x="4783975" y="2670250"/>
              <a:ext cx="669150" cy="629550"/>
            </a:xfrm>
            <a:custGeom>
              <a:rect b="b" l="l" r="r" t="t"/>
              <a:pathLst>
                <a:path extrusionOk="0" fill="none" h="25182" w="26766">
                  <a:moveTo>
                    <a:pt x="25790" y="21056"/>
                  </a:moveTo>
                  <a:lnTo>
                    <a:pt x="25790" y="21056"/>
                  </a:lnTo>
                  <a:lnTo>
                    <a:pt x="24774" y="23210"/>
                  </a:lnTo>
                  <a:lnTo>
                    <a:pt x="23839" y="25181"/>
                  </a:lnTo>
                  <a:lnTo>
                    <a:pt x="23839" y="25181"/>
                  </a:lnTo>
                  <a:lnTo>
                    <a:pt x="23554" y="25140"/>
                  </a:lnTo>
                  <a:lnTo>
                    <a:pt x="23290" y="25059"/>
                  </a:lnTo>
                  <a:lnTo>
                    <a:pt x="23046" y="24998"/>
                  </a:lnTo>
                  <a:lnTo>
                    <a:pt x="22823" y="24897"/>
                  </a:lnTo>
                  <a:lnTo>
                    <a:pt x="22619" y="24815"/>
                  </a:lnTo>
                  <a:lnTo>
                    <a:pt x="22437" y="24714"/>
                  </a:lnTo>
                  <a:lnTo>
                    <a:pt x="22111" y="24490"/>
                  </a:lnTo>
                  <a:lnTo>
                    <a:pt x="21867" y="24287"/>
                  </a:lnTo>
                  <a:lnTo>
                    <a:pt x="21685" y="24124"/>
                  </a:lnTo>
                  <a:lnTo>
                    <a:pt x="21563" y="23962"/>
                  </a:lnTo>
                  <a:lnTo>
                    <a:pt x="21563" y="23962"/>
                  </a:lnTo>
                  <a:lnTo>
                    <a:pt x="21319" y="24063"/>
                  </a:lnTo>
                  <a:lnTo>
                    <a:pt x="21116" y="24104"/>
                  </a:lnTo>
                  <a:lnTo>
                    <a:pt x="20912" y="24124"/>
                  </a:lnTo>
                  <a:lnTo>
                    <a:pt x="20729" y="24104"/>
                  </a:lnTo>
                  <a:lnTo>
                    <a:pt x="20567" y="24063"/>
                  </a:lnTo>
                  <a:lnTo>
                    <a:pt x="20425" y="23982"/>
                  </a:lnTo>
                  <a:lnTo>
                    <a:pt x="20303" y="23901"/>
                  </a:lnTo>
                  <a:lnTo>
                    <a:pt x="20181" y="23799"/>
                  </a:lnTo>
                  <a:lnTo>
                    <a:pt x="20079" y="23698"/>
                  </a:lnTo>
                  <a:lnTo>
                    <a:pt x="19998" y="23596"/>
                  </a:lnTo>
                  <a:lnTo>
                    <a:pt x="19876" y="23393"/>
                  </a:lnTo>
                  <a:lnTo>
                    <a:pt x="19795" y="23230"/>
                  </a:lnTo>
                  <a:lnTo>
                    <a:pt x="19774" y="23169"/>
                  </a:lnTo>
                  <a:lnTo>
                    <a:pt x="19774" y="23169"/>
                  </a:lnTo>
                  <a:lnTo>
                    <a:pt x="19530" y="23271"/>
                  </a:lnTo>
                  <a:lnTo>
                    <a:pt x="19286" y="23352"/>
                  </a:lnTo>
                  <a:lnTo>
                    <a:pt x="18819" y="23494"/>
                  </a:lnTo>
                  <a:lnTo>
                    <a:pt x="18372" y="23576"/>
                  </a:lnTo>
                  <a:lnTo>
                    <a:pt x="17945" y="23596"/>
                  </a:lnTo>
                  <a:lnTo>
                    <a:pt x="17559" y="23596"/>
                  </a:lnTo>
                  <a:lnTo>
                    <a:pt x="17193" y="23535"/>
                  </a:lnTo>
                  <a:lnTo>
                    <a:pt x="16868" y="23474"/>
                  </a:lnTo>
                  <a:lnTo>
                    <a:pt x="16563" y="23393"/>
                  </a:lnTo>
                  <a:lnTo>
                    <a:pt x="16299" y="23271"/>
                  </a:lnTo>
                  <a:lnTo>
                    <a:pt x="16075" y="23169"/>
                  </a:lnTo>
                  <a:lnTo>
                    <a:pt x="15872" y="23068"/>
                  </a:lnTo>
                  <a:lnTo>
                    <a:pt x="15689" y="22946"/>
                  </a:lnTo>
                  <a:lnTo>
                    <a:pt x="15466" y="22783"/>
                  </a:lnTo>
                  <a:lnTo>
                    <a:pt x="15384" y="22722"/>
                  </a:lnTo>
                  <a:lnTo>
                    <a:pt x="15384" y="22722"/>
                  </a:lnTo>
                  <a:lnTo>
                    <a:pt x="15080" y="23007"/>
                  </a:lnTo>
                  <a:lnTo>
                    <a:pt x="14815" y="23230"/>
                  </a:lnTo>
                  <a:lnTo>
                    <a:pt x="14531" y="23413"/>
                  </a:lnTo>
                  <a:lnTo>
                    <a:pt x="14287" y="23555"/>
                  </a:lnTo>
                  <a:lnTo>
                    <a:pt x="14043" y="23637"/>
                  </a:lnTo>
                  <a:lnTo>
                    <a:pt x="13820" y="23698"/>
                  </a:lnTo>
                  <a:lnTo>
                    <a:pt x="13616" y="23718"/>
                  </a:lnTo>
                  <a:lnTo>
                    <a:pt x="13413" y="23718"/>
                  </a:lnTo>
                  <a:lnTo>
                    <a:pt x="13251" y="23677"/>
                  </a:lnTo>
                  <a:lnTo>
                    <a:pt x="13088" y="23637"/>
                  </a:lnTo>
                  <a:lnTo>
                    <a:pt x="12946" y="23576"/>
                  </a:lnTo>
                  <a:lnTo>
                    <a:pt x="12803" y="23494"/>
                  </a:lnTo>
                  <a:lnTo>
                    <a:pt x="12600" y="23352"/>
                  </a:lnTo>
                  <a:lnTo>
                    <a:pt x="12478" y="23210"/>
                  </a:lnTo>
                  <a:lnTo>
                    <a:pt x="12397" y="23108"/>
                  </a:lnTo>
                  <a:lnTo>
                    <a:pt x="12397" y="23108"/>
                  </a:lnTo>
                  <a:lnTo>
                    <a:pt x="12397" y="23108"/>
                  </a:lnTo>
                  <a:lnTo>
                    <a:pt x="12336" y="23129"/>
                  </a:lnTo>
                  <a:lnTo>
                    <a:pt x="12336" y="23129"/>
                  </a:lnTo>
                  <a:lnTo>
                    <a:pt x="12031" y="23210"/>
                  </a:lnTo>
                  <a:lnTo>
                    <a:pt x="11747" y="23291"/>
                  </a:lnTo>
                  <a:lnTo>
                    <a:pt x="11482" y="23332"/>
                  </a:lnTo>
                  <a:lnTo>
                    <a:pt x="11218" y="23352"/>
                  </a:lnTo>
                  <a:lnTo>
                    <a:pt x="10995" y="23372"/>
                  </a:lnTo>
                  <a:lnTo>
                    <a:pt x="10792" y="23372"/>
                  </a:lnTo>
                  <a:lnTo>
                    <a:pt x="10446" y="23332"/>
                  </a:lnTo>
                  <a:lnTo>
                    <a:pt x="10161" y="23271"/>
                  </a:lnTo>
                  <a:lnTo>
                    <a:pt x="9979" y="23210"/>
                  </a:lnTo>
                  <a:lnTo>
                    <a:pt x="9816" y="23149"/>
                  </a:lnTo>
                  <a:lnTo>
                    <a:pt x="9816" y="23149"/>
                  </a:lnTo>
                  <a:lnTo>
                    <a:pt x="9471" y="23230"/>
                  </a:lnTo>
                  <a:lnTo>
                    <a:pt x="9166" y="23291"/>
                  </a:lnTo>
                  <a:lnTo>
                    <a:pt x="8881" y="23332"/>
                  </a:lnTo>
                  <a:lnTo>
                    <a:pt x="8637" y="23352"/>
                  </a:lnTo>
                  <a:lnTo>
                    <a:pt x="8414" y="23332"/>
                  </a:lnTo>
                  <a:lnTo>
                    <a:pt x="8231" y="23311"/>
                  </a:lnTo>
                  <a:lnTo>
                    <a:pt x="8068" y="23271"/>
                  </a:lnTo>
                  <a:lnTo>
                    <a:pt x="7926" y="23210"/>
                  </a:lnTo>
                  <a:lnTo>
                    <a:pt x="7804" y="23149"/>
                  </a:lnTo>
                  <a:lnTo>
                    <a:pt x="7723" y="23088"/>
                  </a:lnTo>
                  <a:lnTo>
                    <a:pt x="7580" y="22966"/>
                  </a:lnTo>
                  <a:lnTo>
                    <a:pt x="7499" y="22885"/>
                  </a:lnTo>
                  <a:lnTo>
                    <a:pt x="7479" y="22844"/>
                  </a:lnTo>
                  <a:lnTo>
                    <a:pt x="7479" y="22844"/>
                  </a:lnTo>
                  <a:lnTo>
                    <a:pt x="7276" y="22864"/>
                  </a:lnTo>
                  <a:lnTo>
                    <a:pt x="7093" y="22844"/>
                  </a:lnTo>
                  <a:lnTo>
                    <a:pt x="6910" y="22803"/>
                  </a:lnTo>
                  <a:lnTo>
                    <a:pt x="6768" y="22763"/>
                  </a:lnTo>
                  <a:lnTo>
                    <a:pt x="6646" y="22681"/>
                  </a:lnTo>
                  <a:lnTo>
                    <a:pt x="6544" y="22600"/>
                  </a:lnTo>
                  <a:lnTo>
                    <a:pt x="6442" y="22499"/>
                  </a:lnTo>
                  <a:lnTo>
                    <a:pt x="6361" y="22397"/>
                  </a:lnTo>
                  <a:lnTo>
                    <a:pt x="6239" y="22194"/>
                  </a:lnTo>
                  <a:lnTo>
                    <a:pt x="6178" y="22011"/>
                  </a:lnTo>
                  <a:lnTo>
                    <a:pt x="6138" y="21848"/>
                  </a:lnTo>
                  <a:lnTo>
                    <a:pt x="6138" y="21848"/>
                  </a:lnTo>
                  <a:lnTo>
                    <a:pt x="5873" y="21929"/>
                  </a:lnTo>
                  <a:lnTo>
                    <a:pt x="5650" y="21990"/>
                  </a:lnTo>
                  <a:lnTo>
                    <a:pt x="5406" y="22051"/>
                  </a:lnTo>
                  <a:lnTo>
                    <a:pt x="5203" y="22092"/>
                  </a:lnTo>
                  <a:lnTo>
                    <a:pt x="4999" y="22112"/>
                  </a:lnTo>
                  <a:lnTo>
                    <a:pt x="4796" y="22112"/>
                  </a:lnTo>
                  <a:lnTo>
                    <a:pt x="4613" y="22112"/>
                  </a:lnTo>
                  <a:lnTo>
                    <a:pt x="4451" y="22092"/>
                  </a:lnTo>
                  <a:lnTo>
                    <a:pt x="4126" y="22031"/>
                  </a:lnTo>
                  <a:lnTo>
                    <a:pt x="3861" y="21929"/>
                  </a:lnTo>
                  <a:lnTo>
                    <a:pt x="3618" y="21808"/>
                  </a:lnTo>
                  <a:lnTo>
                    <a:pt x="3414" y="21665"/>
                  </a:lnTo>
                  <a:lnTo>
                    <a:pt x="3252" y="21503"/>
                  </a:lnTo>
                  <a:lnTo>
                    <a:pt x="3109" y="21340"/>
                  </a:lnTo>
                  <a:lnTo>
                    <a:pt x="3008" y="21178"/>
                  </a:lnTo>
                  <a:lnTo>
                    <a:pt x="2906" y="21035"/>
                  </a:lnTo>
                  <a:lnTo>
                    <a:pt x="2805" y="20812"/>
                  </a:lnTo>
                  <a:lnTo>
                    <a:pt x="2784" y="20710"/>
                  </a:lnTo>
                  <a:lnTo>
                    <a:pt x="2784" y="20710"/>
                  </a:lnTo>
                  <a:lnTo>
                    <a:pt x="2540" y="20568"/>
                  </a:lnTo>
                  <a:lnTo>
                    <a:pt x="2317" y="20426"/>
                  </a:lnTo>
                  <a:lnTo>
                    <a:pt x="2154" y="20243"/>
                  </a:lnTo>
                  <a:lnTo>
                    <a:pt x="1992" y="20080"/>
                  </a:lnTo>
                  <a:lnTo>
                    <a:pt x="1870" y="19897"/>
                  </a:lnTo>
                  <a:lnTo>
                    <a:pt x="1788" y="19714"/>
                  </a:lnTo>
                  <a:lnTo>
                    <a:pt x="1707" y="19531"/>
                  </a:lnTo>
                  <a:lnTo>
                    <a:pt x="1646" y="19328"/>
                  </a:lnTo>
                  <a:lnTo>
                    <a:pt x="1626" y="19145"/>
                  </a:lnTo>
                  <a:lnTo>
                    <a:pt x="1606" y="18962"/>
                  </a:lnTo>
                  <a:lnTo>
                    <a:pt x="1585" y="18779"/>
                  </a:lnTo>
                  <a:lnTo>
                    <a:pt x="1606" y="18596"/>
                  </a:lnTo>
                  <a:lnTo>
                    <a:pt x="1646" y="18271"/>
                  </a:lnTo>
                  <a:lnTo>
                    <a:pt x="1707" y="18007"/>
                  </a:lnTo>
                  <a:lnTo>
                    <a:pt x="1707" y="18007"/>
                  </a:lnTo>
                  <a:lnTo>
                    <a:pt x="1788" y="17702"/>
                  </a:lnTo>
                  <a:lnTo>
                    <a:pt x="1829" y="17601"/>
                  </a:lnTo>
                  <a:lnTo>
                    <a:pt x="1829" y="17601"/>
                  </a:lnTo>
                  <a:lnTo>
                    <a:pt x="1524" y="17418"/>
                  </a:lnTo>
                  <a:lnTo>
                    <a:pt x="1524" y="17418"/>
                  </a:lnTo>
                  <a:lnTo>
                    <a:pt x="1280" y="17255"/>
                  </a:lnTo>
                  <a:lnTo>
                    <a:pt x="1016" y="17052"/>
                  </a:lnTo>
                  <a:lnTo>
                    <a:pt x="752" y="16808"/>
                  </a:lnTo>
                  <a:lnTo>
                    <a:pt x="488" y="16524"/>
                  </a:lnTo>
                  <a:lnTo>
                    <a:pt x="366" y="16361"/>
                  </a:lnTo>
                  <a:lnTo>
                    <a:pt x="264" y="16198"/>
                  </a:lnTo>
                  <a:lnTo>
                    <a:pt x="183" y="16015"/>
                  </a:lnTo>
                  <a:lnTo>
                    <a:pt x="102" y="15833"/>
                  </a:lnTo>
                  <a:lnTo>
                    <a:pt x="41" y="15629"/>
                  </a:lnTo>
                  <a:lnTo>
                    <a:pt x="20" y="15426"/>
                  </a:lnTo>
                  <a:lnTo>
                    <a:pt x="0" y="15223"/>
                  </a:lnTo>
                  <a:lnTo>
                    <a:pt x="20" y="14999"/>
                  </a:lnTo>
                  <a:lnTo>
                    <a:pt x="20" y="14999"/>
                  </a:lnTo>
                  <a:lnTo>
                    <a:pt x="81" y="14715"/>
                  </a:lnTo>
                  <a:lnTo>
                    <a:pt x="142" y="14451"/>
                  </a:lnTo>
                  <a:lnTo>
                    <a:pt x="244" y="14227"/>
                  </a:lnTo>
                  <a:lnTo>
                    <a:pt x="346" y="14044"/>
                  </a:lnTo>
                  <a:lnTo>
                    <a:pt x="447" y="13882"/>
                  </a:lnTo>
                  <a:lnTo>
                    <a:pt x="569" y="13719"/>
                  </a:lnTo>
                  <a:lnTo>
                    <a:pt x="671" y="13597"/>
                  </a:lnTo>
                  <a:lnTo>
                    <a:pt x="793" y="13495"/>
                  </a:lnTo>
                  <a:lnTo>
                    <a:pt x="1016" y="13353"/>
                  </a:lnTo>
                  <a:lnTo>
                    <a:pt x="1199" y="13272"/>
                  </a:lnTo>
                  <a:lnTo>
                    <a:pt x="1341" y="13231"/>
                  </a:lnTo>
                  <a:lnTo>
                    <a:pt x="1382" y="13211"/>
                  </a:lnTo>
                  <a:lnTo>
                    <a:pt x="1382" y="13211"/>
                  </a:lnTo>
                  <a:lnTo>
                    <a:pt x="1463" y="12926"/>
                  </a:lnTo>
                  <a:lnTo>
                    <a:pt x="1585" y="12683"/>
                  </a:lnTo>
                  <a:lnTo>
                    <a:pt x="1707" y="12479"/>
                  </a:lnTo>
                  <a:lnTo>
                    <a:pt x="1870" y="12317"/>
                  </a:lnTo>
                  <a:lnTo>
                    <a:pt x="2053" y="12215"/>
                  </a:lnTo>
                  <a:lnTo>
                    <a:pt x="2236" y="12113"/>
                  </a:lnTo>
                  <a:lnTo>
                    <a:pt x="2439" y="12073"/>
                  </a:lnTo>
                  <a:lnTo>
                    <a:pt x="2622" y="12032"/>
                  </a:lnTo>
                  <a:lnTo>
                    <a:pt x="2825" y="12012"/>
                  </a:lnTo>
                  <a:lnTo>
                    <a:pt x="3008" y="12012"/>
                  </a:lnTo>
                  <a:lnTo>
                    <a:pt x="3313" y="12053"/>
                  </a:lnTo>
                  <a:lnTo>
                    <a:pt x="3536" y="12093"/>
                  </a:lnTo>
                  <a:lnTo>
                    <a:pt x="3618" y="12113"/>
                  </a:lnTo>
                  <a:lnTo>
                    <a:pt x="3618" y="12113"/>
                  </a:lnTo>
                  <a:lnTo>
                    <a:pt x="3577" y="11829"/>
                  </a:lnTo>
                  <a:lnTo>
                    <a:pt x="3597" y="11605"/>
                  </a:lnTo>
                  <a:lnTo>
                    <a:pt x="3638" y="11443"/>
                  </a:lnTo>
                  <a:lnTo>
                    <a:pt x="3699" y="11321"/>
                  </a:lnTo>
                  <a:lnTo>
                    <a:pt x="3760" y="11240"/>
                  </a:lnTo>
                  <a:lnTo>
                    <a:pt x="3821" y="11199"/>
                  </a:lnTo>
                  <a:lnTo>
                    <a:pt x="3902" y="11179"/>
                  </a:lnTo>
                  <a:lnTo>
                    <a:pt x="3902" y="11179"/>
                  </a:lnTo>
                  <a:lnTo>
                    <a:pt x="3882" y="11138"/>
                  </a:lnTo>
                  <a:lnTo>
                    <a:pt x="3882" y="11138"/>
                  </a:lnTo>
                  <a:lnTo>
                    <a:pt x="3841" y="10732"/>
                  </a:lnTo>
                  <a:lnTo>
                    <a:pt x="3841" y="10386"/>
                  </a:lnTo>
                  <a:lnTo>
                    <a:pt x="3882" y="10081"/>
                  </a:lnTo>
                  <a:lnTo>
                    <a:pt x="3963" y="9797"/>
                  </a:lnTo>
                  <a:lnTo>
                    <a:pt x="4065" y="9553"/>
                  </a:lnTo>
                  <a:lnTo>
                    <a:pt x="4166" y="9350"/>
                  </a:lnTo>
                  <a:lnTo>
                    <a:pt x="4308" y="9187"/>
                  </a:lnTo>
                  <a:lnTo>
                    <a:pt x="4451" y="9045"/>
                  </a:lnTo>
                  <a:lnTo>
                    <a:pt x="4613" y="8923"/>
                  </a:lnTo>
                  <a:lnTo>
                    <a:pt x="4756" y="8821"/>
                  </a:lnTo>
                  <a:lnTo>
                    <a:pt x="4898" y="8740"/>
                  </a:lnTo>
                  <a:lnTo>
                    <a:pt x="5020" y="8699"/>
                  </a:lnTo>
                  <a:lnTo>
                    <a:pt x="5223" y="8618"/>
                  </a:lnTo>
                  <a:lnTo>
                    <a:pt x="5284" y="8618"/>
                  </a:lnTo>
                  <a:lnTo>
                    <a:pt x="5284" y="8618"/>
                  </a:lnTo>
                  <a:lnTo>
                    <a:pt x="5182" y="8557"/>
                  </a:lnTo>
                  <a:lnTo>
                    <a:pt x="5060" y="8516"/>
                  </a:lnTo>
                  <a:lnTo>
                    <a:pt x="4939" y="8435"/>
                  </a:lnTo>
                  <a:lnTo>
                    <a:pt x="4857" y="8333"/>
                  </a:lnTo>
                  <a:lnTo>
                    <a:pt x="4817" y="8272"/>
                  </a:lnTo>
                  <a:lnTo>
                    <a:pt x="4776" y="8211"/>
                  </a:lnTo>
                  <a:lnTo>
                    <a:pt x="4776" y="8150"/>
                  </a:lnTo>
                  <a:lnTo>
                    <a:pt x="4776" y="8069"/>
                  </a:lnTo>
                  <a:lnTo>
                    <a:pt x="4817" y="8008"/>
                  </a:lnTo>
                  <a:lnTo>
                    <a:pt x="4857" y="7907"/>
                  </a:lnTo>
                  <a:lnTo>
                    <a:pt x="4857" y="7907"/>
                  </a:lnTo>
                  <a:lnTo>
                    <a:pt x="4939" y="7825"/>
                  </a:lnTo>
                  <a:lnTo>
                    <a:pt x="5020" y="7764"/>
                  </a:lnTo>
                  <a:lnTo>
                    <a:pt x="5182" y="7622"/>
                  </a:lnTo>
                  <a:lnTo>
                    <a:pt x="5406" y="7520"/>
                  </a:lnTo>
                  <a:lnTo>
                    <a:pt x="5629" y="7460"/>
                  </a:lnTo>
                  <a:lnTo>
                    <a:pt x="5629" y="7460"/>
                  </a:lnTo>
                  <a:lnTo>
                    <a:pt x="5975" y="7399"/>
                  </a:lnTo>
                  <a:lnTo>
                    <a:pt x="6341" y="7358"/>
                  </a:lnTo>
                  <a:lnTo>
                    <a:pt x="6707" y="7378"/>
                  </a:lnTo>
                  <a:lnTo>
                    <a:pt x="7052" y="7399"/>
                  </a:lnTo>
                  <a:lnTo>
                    <a:pt x="7357" y="7419"/>
                  </a:lnTo>
                  <a:lnTo>
                    <a:pt x="7601" y="7460"/>
                  </a:lnTo>
                  <a:lnTo>
                    <a:pt x="7885" y="7520"/>
                  </a:lnTo>
                  <a:lnTo>
                    <a:pt x="7885" y="7520"/>
                  </a:lnTo>
                  <a:lnTo>
                    <a:pt x="7885" y="7520"/>
                  </a:lnTo>
                  <a:lnTo>
                    <a:pt x="7946" y="7155"/>
                  </a:lnTo>
                  <a:lnTo>
                    <a:pt x="8007" y="6850"/>
                  </a:lnTo>
                  <a:lnTo>
                    <a:pt x="8089" y="6606"/>
                  </a:lnTo>
                  <a:lnTo>
                    <a:pt x="8210" y="6403"/>
                  </a:lnTo>
                  <a:lnTo>
                    <a:pt x="8312" y="6240"/>
                  </a:lnTo>
                  <a:lnTo>
                    <a:pt x="8434" y="6118"/>
                  </a:lnTo>
                  <a:lnTo>
                    <a:pt x="8556" y="6017"/>
                  </a:lnTo>
                  <a:lnTo>
                    <a:pt x="8698" y="5956"/>
                  </a:lnTo>
                  <a:lnTo>
                    <a:pt x="8698" y="5956"/>
                  </a:lnTo>
                  <a:lnTo>
                    <a:pt x="8698" y="5956"/>
                  </a:lnTo>
                  <a:lnTo>
                    <a:pt x="8800" y="5915"/>
                  </a:lnTo>
                  <a:lnTo>
                    <a:pt x="8901" y="5895"/>
                  </a:lnTo>
                  <a:lnTo>
                    <a:pt x="9064" y="5895"/>
                  </a:lnTo>
                  <a:lnTo>
                    <a:pt x="9064" y="5895"/>
                  </a:lnTo>
                  <a:lnTo>
                    <a:pt x="9064" y="5895"/>
                  </a:lnTo>
                  <a:lnTo>
                    <a:pt x="9227" y="5915"/>
                  </a:lnTo>
                  <a:lnTo>
                    <a:pt x="9227" y="5915"/>
                  </a:lnTo>
                  <a:lnTo>
                    <a:pt x="9044" y="5671"/>
                  </a:lnTo>
                  <a:lnTo>
                    <a:pt x="8922" y="5468"/>
                  </a:lnTo>
                  <a:lnTo>
                    <a:pt x="8861" y="5265"/>
                  </a:lnTo>
                  <a:lnTo>
                    <a:pt x="8820" y="5082"/>
                  </a:lnTo>
                  <a:lnTo>
                    <a:pt x="8820" y="4899"/>
                  </a:lnTo>
                  <a:lnTo>
                    <a:pt x="8861" y="4757"/>
                  </a:lnTo>
                  <a:lnTo>
                    <a:pt x="8922" y="4614"/>
                  </a:lnTo>
                  <a:lnTo>
                    <a:pt x="8983" y="4492"/>
                  </a:lnTo>
                  <a:lnTo>
                    <a:pt x="9064" y="4391"/>
                  </a:lnTo>
                  <a:lnTo>
                    <a:pt x="9166" y="4289"/>
                  </a:lnTo>
                  <a:lnTo>
                    <a:pt x="9349" y="4147"/>
                  </a:lnTo>
                  <a:lnTo>
                    <a:pt x="9491" y="4066"/>
                  </a:lnTo>
                  <a:lnTo>
                    <a:pt x="9552" y="4045"/>
                  </a:lnTo>
                  <a:lnTo>
                    <a:pt x="9552" y="4045"/>
                  </a:lnTo>
                  <a:lnTo>
                    <a:pt x="9491" y="3801"/>
                  </a:lnTo>
                  <a:lnTo>
                    <a:pt x="9471" y="3598"/>
                  </a:lnTo>
                  <a:lnTo>
                    <a:pt x="9491" y="3415"/>
                  </a:lnTo>
                  <a:lnTo>
                    <a:pt x="9531" y="3273"/>
                  </a:lnTo>
                  <a:lnTo>
                    <a:pt x="9613" y="3171"/>
                  </a:lnTo>
                  <a:lnTo>
                    <a:pt x="9714" y="3070"/>
                  </a:lnTo>
                  <a:lnTo>
                    <a:pt x="9836" y="3009"/>
                  </a:lnTo>
                  <a:lnTo>
                    <a:pt x="9979" y="2948"/>
                  </a:lnTo>
                  <a:lnTo>
                    <a:pt x="10121" y="2928"/>
                  </a:lnTo>
                  <a:lnTo>
                    <a:pt x="10243" y="2907"/>
                  </a:lnTo>
                  <a:lnTo>
                    <a:pt x="10507" y="2907"/>
                  </a:lnTo>
                  <a:lnTo>
                    <a:pt x="10690" y="2907"/>
                  </a:lnTo>
                  <a:lnTo>
                    <a:pt x="10751" y="2928"/>
                  </a:lnTo>
                  <a:lnTo>
                    <a:pt x="10751" y="2928"/>
                  </a:lnTo>
                  <a:lnTo>
                    <a:pt x="10710" y="2867"/>
                  </a:lnTo>
                  <a:lnTo>
                    <a:pt x="10588" y="2704"/>
                  </a:lnTo>
                  <a:lnTo>
                    <a:pt x="10466" y="2460"/>
                  </a:lnTo>
                  <a:lnTo>
                    <a:pt x="10385" y="2297"/>
                  </a:lnTo>
                  <a:lnTo>
                    <a:pt x="10344" y="2135"/>
                  </a:lnTo>
                  <a:lnTo>
                    <a:pt x="10304" y="1972"/>
                  </a:lnTo>
                  <a:lnTo>
                    <a:pt x="10283" y="1769"/>
                  </a:lnTo>
                  <a:lnTo>
                    <a:pt x="10283" y="1586"/>
                  </a:lnTo>
                  <a:lnTo>
                    <a:pt x="10324" y="1383"/>
                  </a:lnTo>
                  <a:lnTo>
                    <a:pt x="10405" y="1180"/>
                  </a:lnTo>
                  <a:lnTo>
                    <a:pt x="10527" y="976"/>
                  </a:lnTo>
                  <a:lnTo>
                    <a:pt x="10690" y="794"/>
                  </a:lnTo>
                  <a:lnTo>
                    <a:pt x="10913" y="590"/>
                  </a:lnTo>
                  <a:lnTo>
                    <a:pt x="10913" y="590"/>
                  </a:lnTo>
                  <a:lnTo>
                    <a:pt x="11076" y="468"/>
                  </a:lnTo>
                  <a:lnTo>
                    <a:pt x="11259" y="367"/>
                  </a:lnTo>
                  <a:lnTo>
                    <a:pt x="11462" y="265"/>
                  </a:lnTo>
                  <a:lnTo>
                    <a:pt x="11665" y="204"/>
                  </a:lnTo>
                  <a:lnTo>
                    <a:pt x="11869" y="123"/>
                  </a:lnTo>
                  <a:lnTo>
                    <a:pt x="12092" y="82"/>
                  </a:lnTo>
                  <a:lnTo>
                    <a:pt x="12539" y="1"/>
                  </a:lnTo>
                  <a:lnTo>
                    <a:pt x="12539" y="1"/>
                  </a:lnTo>
                  <a:lnTo>
                    <a:pt x="13312" y="164"/>
                  </a:lnTo>
                  <a:lnTo>
                    <a:pt x="14063" y="367"/>
                  </a:lnTo>
                  <a:lnTo>
                    <a:pt x="14063" y="367"/>
                  </a:lnTo>
                  <a:lnTo>
                    <a:pt x="14063" y="367"/>
                  </a:lnTo>
                  <a:lnTo>
                    <a:pt x="14653" y="529"/>
                  </a:lnTo>
                  <a:lnTo>
                    <a:pt x="15202" y="712"/>
                  </a:lnTo>
                  <a:lnTo>
                    <a:pt x="15750" y="895"/>
                  </a:lnTo>
                  <a:lnTo>
                    <a:pt x="16279" y="1098"/>
                  </a:lnTo>
                  <a:lnTo>
                    <a:pt x="16787" y="1322"/>
                  </a:lnTo>
                  <a:lnTo>
                    <a:pt x="17295" y="1546"/>
                  </a:lnTo>
                  <a:lnTo>
                    <a:pt x="17783" y="1769"/>
                  </a:lnTo>
                  <a:lnTo>
                    <a:pt x="18250" y="2013"/>
                  </a:lnTo>
                  <a:lnTo>
                    <a:pt x="18697" y="2277"/>
                  </a:lnTo>
                  <a:lnTo>
                    <a:pt x="19144" y="2521"/>
                  </a:lnTo>
                  <a:lnTo>
                    <a:pt x="19571" y="2806"/>
                  </a:lnTo>
                  <a:lnTo>
                    <a:pt x="19977" y="3090"/>
                  </a:lnTo>
                  <a:lnTo>
                    <a:pt x="20384" y="3375"/>
                  </a:lnTo>
                  <a:lnTo>
                    <a:pt x="20770" y="3679"/>
                  </a:lnTo>
                  <a:lnTo>
                    <a:pt x="21136" y="3984"/>
                  </a:lnTo>
                  <a:lnTo>
                    <a:pt x="21502" y="4289"/>
                  </a:lnTo>
                  <a:lnTo>
                    <a:pt x="21847" y="4614"/>
                  </a:lnTo>
                  <a:lnTo>
                    <a:pt x="22172" y="4939"/>
                  </a:lnTo>
                  <a:lnTo>
                    <a:pt x="22498" y="5265"/>
                  </a:lnTo>
                  <a:lnTo>
                    <a:pt x="22802" y="5610"/>
                  </a:lnTo>
                  <a:lnTo>
                    <a:pt x="23087" y="5956"/>
                  </a:lnTo>
                  <a:lnTo>
                    <a:pt x="23371" y="6301"/>
                  </a:lnTo>
                  <a:lnTo>
                    <a:pt x="23636" y="6647"/>
                  </a:lnTo>
                  <a:lnTo>
                    <a:pt x="23900" y="7012"/>
                  </a:lnTo>
                  <a:lnTo>
                    <a:pt x="24144" y="7378"/>
                  </a:lnTo>
                  <a:lnTo>
                    <a:pt x="24388" y="7744"/>
                  </a:lnTo>
                  <a:lnTo>
                    <a:pt x="24814" y="8476"/>
                  </a:lnTo>
                  <a:lnTo>
                    <a:pt x="25180" y="9228"/>
                  </a:lnTo>
                  <a:lnTo>
                    <a:pt x="25526" y="10000"/>
                  </a:lnTo>
                  <a:lnTo>
                    <a:pt x="25830" y="10752"/>
                  </a:lnTo>
                  <a:lnTo>
                    <a:pt x="26074" y="11524"/>
                  </a:lnTo>
                  <a:lnTo>
                    <a:pt x="26278" y="12296"/>
                  </a:lnTo>
                  <a:lnTo>
                    <a:pt x="26460" y="13069"/>
                  </a:lnTo>
                  <a:lnTo>
                    <a:pt x="26582" y="13841"/>
                  </a:lnTo>
                  <a:lnTo>
                    <a:pt x="26684" y="14593"/>
                  </a:lnTo>
                  <a:lnTo>
                    <a:pt x="26745" y="15325"/>
                  </a:lnTo>
                  <a:lnTo>
                    <a:pt x="26765" y="16056"/>
                  </a:lnTo>
                  <a:lnTo>
                    <a:pt x="26745" y="16767"/>
                  </a:lnTo>
                  <a:lnTo>
                    <a:pt x="26704" y="17458"/>
                  </a:lnTo>
                  <a:lnTo>
                    <a:pt x="26623" y="18129"/>
                  </a:lnTo>
                  <a:lnTo>
                    <a:pt x="26501" y="18779"/>
                  </a:lnTo>
                  <a:lnTo>
                    <a:pt x="26379" y="19389"/>
                  </a:lnTo>
                  <a:lnTo>
                    <a:pt x="26196" y="19978"/>
                  </a:lnTo>
                  <a:lnTo>
                    <a:pt x="26013" y="20527"/>
                  </a:lnTo>
                  <a:lnTo>
                    <a:pt x="25790" y="210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30"/>
            <p:cNvSpPr/>
            <p:nvPr/>
          </p:nvSpPr>
          <p:spPr>
            <a:xfrm>
              <a:off x="5097450" y="2661125"/>
              <a:ext cx="368375" cy="637150"/>
            </a:xfrm>
            <a:custGeom>
              <a:rect b="b" l="l" r="r" t="t"/>
              <a:pathLst>
                <a:path extrusionOk="0" h="25486" w="14735">
                  <a:moveTo>
                    <a:pt x="9024" y="24327"/>
                  </a:moveTo>
                  <a:lnTo>
                    <a:pt x="9024" y="24327"/>
                  </a:lnTo>
                  <a:lnTo>
                    <a:pt x="8841" y="24388"/>
                  </a:lnTo>
                  <a:lnTo>
                    <a:pt x="8841" y="24388"/>
                  </a:lnTo>
                  <a:lnTo>
                    <a:pt x="8841" y="24388"/>
                  </a:lnTo>
                  <a:lnTo>
                    <a:pt x="9024" y="24327"/>
                  </a:lnTo>
                  <a:close/>
                  <a:moveTo>
                    <a:pt x="1016" y="24083"/>
                  </a:moveTo>
                  <a:lnTo>
                    <a:pt x="1016" y="24083"/>
                  </a:lnTo>
                  <a:lnTo>
                    <a:pt x="1016" y="24083"/>
                  </a:lnTo>
                  <a:lnTo>
                    <a:pt x="1016" y="24083"/>
                  </a:lnTo>
                  <a:lnTo>
                    <a:pt x="1016" y="24083"/>
                  </a:lnTo>
                  <a:lnTo>
                    <a:pt x="1016" y="24083"/>
                  </a:lnTo>
                  <a:close/>
                  <a:moveTo>
                    <a:pt x="5325" y="23961"/>
                  </a:moveTo>
                  <a:lnTo>
                    <a:pt x="5325" y="23961"/>
                  </a:lnTo>
                  <a:lnTo>
                    <a:pt x="5325" y="23961"/>
                  </a:lnTo>
                  <a:lnTo>
                    <a:pt x="5325" y="23961"/>
                  </a:lnTo>
                  <a:lnTo>
                    <a:pt x="5325" y="23961"/>
                  </a:lnTo>
                  <a:lnTo>
                    <a:pt x="5325" y="23961"/>
                  </a:lnTo>
                  <a:close/>
                  <a:moveTo>
                    <a:pt x="14734" y="23900"/>
                  </a:moveTo>
                  <a:lnTo>
                    <a:pt x="14734" y="23900"/>
                  </a:lnTo>
                  <a:lnTo>
                    <a:pt x="14612" y="24103"/>
                  </a:lnTo>
                  <a:lnTo>
                    <a:pt x="14470" y="24306"/>
                  </a:lnTo>
                  <a:lnTo>
                    <a:pt x="14267" y="24550"/>
                  </a:lnTo>
                  <a:lnTo>
                    <a:pt x="14003" y="24815"/>
                  </a:lnTo>
                  <a:lnTo>
                    <a:pt x="13861" y="24957"/>
                  </a:lnTo>
                  <a:lnTo>
                    <a:pt x="13698" y="25079"/>
                  </a:lnTo>
                  <a:lnTo>
                    <a:pt x="13515" y="25201"/>
                  </a:lnTo>
                  <a:lnTo>
                    <a:pt x="13312" y="25302"/>
                  </a:lnTo>
                  <a:lnTo>
                    <a:pt x="13109" y="25404"/>
                  </a:lnTo>
                  <a:lnTo>
                    <a:pt x="12885" y="25485"/>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close/>
                  <a:moveTo>
                    <a:pt x="6239" y="23859"/>
                  </a:moveTo>
                  <a:lnTo>
                    <a:pt x="6239" y="23859"/>
                  </a:lnTo>
                  <a:lnTo>
                    <a:pt x="5996" y="23900"/>
                  </a:lnTo>
                  <a:lnTo>
                    <a:pt x="5772" y="23941"/>
                  </a:lnTo>
                  <a:lnTo>
                    <a:pt x="5325" y="23961"/>
                  </a:lnTo>
                  <a:lnTo>
                    <a:pt x="5325" y="23961"/>
                  </a:lnTo>
                  <a:lnTo>
                    <a:pt x="5772" y="23941"/>
                  </a:lnTo>
                  <a:lnTo>
                    <a:pt x="5996" y="23900"/>
                  </a:lnTo>
                  <a:lnTo>
                    <a:pt x="6239" y="23859"/>
                  </a:lnTo>
                  <a:lnTo>
                    <a:pt x="6239" y="23859"/>
                  </a:lnTo>
                  <a:close/>
                  <a:moveTo>
                    <a:pt x="6300" y="23859"/>
                  </a:moveTo>
                  <a:lnTo>
                    <a:pt x="6300" y="23859"/>
                  </a:lnTo>
                  <a:lnTo>
                    <a:pt x="6300" y="23859"/>
                  </a:lnTo>
                  <a:lnTo>
                    <a:pt x="6300" y="23859"/>
                  </a:lnTo>
                  <a:lnTo>
                    <a:pt x="6300" y="23859"/>
                  </a:lnTo>
                  <a:lnTo>
                    <a:pt x="6300" y="23859"/>
                  </a:lnTo>
                  <a:lnTo>
                    <a:pt x="6300" y="23859"/>
                  </a:lnTo>
                  <a:close/>
                  <a:moveTo>
                    <a:pt x="7235" y="23534"/>
                  </a:moveTo>
                  <a:lnTo>
                    <a:pt x="7235" y="23534"/>
                  </a:lnTo>
                  <a:lnTo>
                    <a:pt x="6971" y="23636"/>
                  </a:lnTo>
                  <a:lnTo>
                    <a:pt x="6727" y="23737"/>
                  </a:lnTo>
                  <a:lnTo>
                    <a:pt x="6727" y="23737"/>
                  </a:lnTo>
                  <a:lnTo>
                    <a:pt x="6727" y="23737"/>
                  </a:lnTo>
                  <a:lnTo>
                    <a:pt x="6971" y="23636"/>
                  </a:lnTo>
                  <a:lnTo>
                    <a:pt x="7235" y="23534"/>
                  </a:lnTo>
                  <a:close/>
                  <a:moveTo>
                    <a:pt x="2805" y="23128"/>
                  </a:moveTo>
                  <a:lnTo>
                    <a:pt x="2805" y="23128"/>
                  </a:lnTo>
                  <a:lnTo>
                    <a:pt x="2541" y="23372"/>
                  </a:lnTo>
                  <a:lnTo>
                    <a:pt x="2276" y="23595"/>
                  </a:lnTo>
                  <a:lnTo>
                    <a:pt x="2053" y="23758"/>
                  </a:lnTo>
                  <a:lnTo>
                    <a:pt x="1809" y="23880"/>
                  </a:lnTo>
                  <a:lnTo>
                    <a:pt x="1606" y="23981"/>
                  </a:lnTo>
                  <a:lnTo>
                    <a:pt x="1403" y="24042"/>
                  </a:lnTo>
                  <a:lnTo>
                    <a:pt x="1199" y="24063"/>
                  </a:lnTo>
                  <a:lnTo>
                    <a:pt x="1016" y="24083"/>
                  </a:lnTo>
                  <a:lnTo>
                    <a:pt x="1016" y="24083"/>
                  </a:lnTo>
                  <a:lnTo>
                    <a:pt x="1199" y="24063"/>
                  </a:lnTo>
                  <a:lnTo>
                    <a:pt x="1403" y="24042"/>
                  </a:lnTo>
                  <a:lnTo>
                    <a:pt x="1606" y="23981"/>
                  </a:lnTo>
                  <a:lnTo>
                    <a:pt x="1809" y="23880"/>
                  </a:lnTo>
                  <a:lnTo>
                    <a:pt x="2053" y="23758"/>
                  </a:lnTo>
                  <a:lnTo>
                    <a:pt x="2276" y="23595"/>
                  </a:lnTo>
                  <a:lnTo>
                    <a:pt x="2541" y="23372"/>
                  </a:lnTo>
                  <a:lnTo>
                    <a:pt x="2805" y="23128"/>
                  </a:lnTo>
                  <a:close/>
                  <a:moveTo>
                    <a:pt x="9918" y="1829"/>
                  </a:moveTo>
                  <a:lnTo>
                    <a:pt x="9918" y="1829"/>
                  </a:lnTo>
                  <a:lnTo>
                    <a:pt x="9918" y="1829"/>
                  </a:lnTo>
                  <a:lnTo>
                    <a:pt x="10243" y="1850"/>
                  </a:lnTo>
                  <a:lnTo>
                    <a:pt x="10629" y="1890"/>
                  </a:lnTo>
                  <a:lnTo>
                    <a:pt x="11056" y="1951"/>
                  </a:lnTo>
                  <a:lnTo>
                    <a:pt x="11544" y="2053"/>
                  </a:lnTo>
                  <a:lnTo>
                    <a:pt x="11544" y="2053"/>
                  </a:lnTo>
                  <a:lnTo>
                    <a:pt x="11828" y="2134"/>
                  </a:lnTo>
                  <a:lnTo>
                    <a:pt x="12031" y="2236"/>
                  </a:lnTo>
                  <a:lnTo>
                    <a:pt x="12214" y="2358"/>
                  </a:lnTo>
                  <a:lnTo>
                    <a:pt x="12336" y="2480"/>
                  </a:lnTo>
                  <a:lnTo>
                    <a:pt x="12418" y="2602"/>
                  </a:lnTo>
                  <a:lnTo>
                    <a:pt x="12479" y="2744"/>
                  </a:lnTo>
                  <a:lnTo>
                    <a:pt x="12519" y="2866"/>
                  </a:lnTo>
                  <a:lnTo>
                    <a:pt x="12519" y="2988"/>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544" y="2053"/>
                  </a:lnTo>
                  <a:lnTo>
                    <a:pt x="11056" y="1951"/>
                  </a:lnTo>
                  <a:lnTo>
                    <a:pt x="10629" y="1890"/>
                  </a:lnTo>
                  <a:lnTo>
                    <a:pt x="10243" y="1850"/>
                  </a:lnTo>
                  <a:lnTo>
                    <a:pt x="9918" y="1829"/>
                  </a:lnTo>
                  <a:close/>
                  <a:moveTo>
                    <a:pt x="773" y="0"/>
                  </a:moveTo>
                  <a:lnTo>
                    <a:pt x="773" y="0"/>
                  </a:lnTo>
                  <a:lnTo>
                    <a:pt x="529" y="21"/>
                  </a:lnTo>
                  <a:lnTo>
                    <a:pt x="427" y="41"/>
                  </a:lnTo>
                  <a:lnTo>
                    <a:pt x="325" y="81"/>
                  </a:lnTo>
                  <a:lnTo>
                    <a:pt x="224" y="142"/>
                  </a:lnTo>
                  <a:lnTo>
                    <a:pt x="143" y="203"/>
                  </a:lnTo>
                  <a:lnTo>
                    <a:pt x="61" y="264"/>
                  </a:lnTo>
                  <a:lnTo>
                    <a:pt x="0" y="366"/>
                  </a:lnTo>
                  <a:lnTo>
                    <a:pt x="0" y="366"/>
                  </a:lnTo>
                  <a:lnTo>
                    <a:pt x="0" y="366"/>
                  </a:lnTo>
                  <a:lnTo>
                    <a:pt x="0" y="366"/>
                  </a:lnTo>
                  <a:lnTo>
                    <a:pt x="0" y="366"/>
                  </a:lnTo>
                  <a:lnTo>
                    <a:pt x="61" y="264"/>
                  </a:lnTo>
                  <a:lnTo>
                    <a:pt x="143" y="203"/>
                  </a:lnTo>
                  <a:lnTo>
                    <a:pt x="224" y="142"/>
                  </a:lnTo>
                  <a:lnTo>
                    <a:pt x="325" y="81"/>
                  </a:lnTo>
                  <a:lnTo>
                    <a:pt x="427" y="41"/>
                  </a:lnTo>
                  <a:lnTo>
                    <a:pt x="529" y="21"/>
                  </a:lnTo>
                  <a:lnTo>
                    <a:pt x="773" y="0"/>
                  </a:lnTo>
                  <a:lnTo>
                    <a:pt x="773" y="0"/>
                  </a:lnTo>
                  <a:lnTo>
                    <a:pt x="1016" y="21"/>
                  </a:lnTo>
                  <a:lnTo>
                    <a:pt x="1281" y="61"/>
                  </a:lnTo>
                  <a:lnTo>
                    <a:pt x="1504" y="122"/>
                  </a:lnTo>
                  <a:lnTo>
                    <a:pt x="1728" y="183"/>
                  </a:lnTo>
                  <a:lnTo>
                    <a:pt x="2073" y="305"/>
                  </a:lnTo>
                  <a:lnTo>
                    <a:pt x="2195" y="366"/>
                  </a:lnTo>
                  <a:lnTo>
                    <a:pt x="2195" y="366"/>
                  </a:lnTo>
                  <a:lnTo>
                    <a:pt x="2236" y="346"/>
                  </a:lnTo>
                  <a:lnTo>
                    <a:pt x="2358" y="285"/>
                  </a:lnTo>
                  <a:lnTo>
                    <a:pt x="2561" y="224"/>
                  </a:lnTo>
                  <a:lnTo>
                    <a:pt x="2683" y="224"/>
                  </a:lnTo>
                  <a:lnTo>
                    <a:pt x="2866" y="203"/>
                  </a:lnTo>
                  <a:lnTo>
                    <a:pt x="2866" y="203"/>
                  </a:lnTo>
                  <a:lnTo>
                    <a:pt x="3069" y="224"/>
                  </a:lnTo>
                  <a:lnTo>
                    <a:pt x="3069" y="224"/>
                  </a:lnTo>
                  <a:lnTo>
                    <a:pt x="3211" y="244"/>
                  </a:lnTo>
                  <a:lnTo>
                    <a:pt x="3333" y="264"/>
                  </a:lnTo>
                  <a:lnTo>
                    <a:pt x="3618" y="386"/>
                  </a:lnTo>
                  <a:lnTo>
                    <a:pt x="3923" y="529"/>
                  </a:lnTo>
                  <a:lnTo>
                    <a:pt x="4207" y="691"/>
                  </a:lnTo>
                  <a:lnTo>
                    <a:pt x="4654" y="996"/>
                  </a:lnTo>
                  <a:lnTo>
                    <a:pt x="4857" y="1118"/>
                  </a:lnTo>
                  <a:lnTo>
                    <a:pt x="4857" y="1118"/>
                  </a:lnTo>
                  <a:lnTo>
                    <a:pt x="4979" y="1016"/>
                  </a:lnTo>
                  <a:lnTo>
                    <a:pt x="5162" y="915"/>
                  </a:lnTo>
                  <a:lnTo>
                    <a:pt x="5406" y="813"/>
                  </a:lnTo>
                  <a:lnTo>
                    <a:pt x="5752" y="691"/>
                  </a:lnTo>
                  <a:lnTo>
                    <a:pt x="6178" y="590"/>
                  </a:lnTo>
                  <a:lnTo>
                    <a:pt x="6443" y="549"/>
                  </a:lnTo>
                  <a:lnTo>
                    <a:pt x="6707" y="529"/>
                  </a:lnTo>
                  <a:lnTo>
                    <a:pt x="7012" y="508"/>
                  </a:lnTo>
                  <a:lnTo>
                    <a:pt x="7337" y="508"/>
                  </a:lnTo>
                  <a:lnTo>
                    <a:pt x="7337" y="508"/>
                  </a:lnTo>
                  <a:lnTo>
                    <a:pt x="7459" y="508"/>
                  </a:lnTo>
                  <a:lnTo>
                    <a:pt x="7459" y="508"/>
                  </a:lnTo>
                  <a:lnTo>
                    <a:pt x="7804" y="529"/>
                  </a:lnTo>
                  <a:lnTo>
                    <a:pt x="8089" y="569"/>
                  </a:lnTo>
                  <a:lnTo>
                    <a:pt x="8353" y="630"/>
                  </a:lnTo>
                  <a:lnTo>
                    <a:pt x="8556" y="732"/>
                  </a:lnTo>
                  <a:lnTo>
                    <a:pt x="8739" y="833"/>
                  </a:lnTo>
                  <a:lnTo>
                    <a:pt x="8881" y="955"/>
                  </a:lnTo>
                  <a:lnTo>
                    <a:pt x="9003" y="1077"/>
                  </a:lnTo>
                  <a:lnTo>
                    <a:pt x="9105" y="1199"/>
                  </a:lnTo>
                  <a:lnTo>
                    <a:pt x="9166" y="1321"/>
                  </a:lnTo>
                  <a:lnTo>
                    <a:pt x="9227" y="1443"/>
                  </a:lnTo>
                  <a:lnTo>
                    <a:pt x="9288" y="1667"/>
                  </a:lnTo>
                  <a:lnTo>
                    <a:pt x="9288" y="1829"/>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close/>
                </a:path>
              </a:pathLst>
            </a:custGeom>
            <a:solidFill>
              <a:srgbClr val="C1CE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0"/>
            <p:cNvSpPr/>
            <p:nvPr/>
          </p:nvSpPr>
          <p:spPr>
            <a:xfrm>
              <a:off x="5318450" y="3269275"/>
              <a:ext cx="4600" cy="1550"/>
            </a:xfrm>
            <a:custGeom>
              <a:rect b="b" l="l" r="r" t="t"/>
              <a:pathLst>
                <a:path extrusionOk="0" fill="none" h="62" w="184">
                  <a:moveTo>
                    <a:pt x="184" y="1"/>
                  </a:moveTo>
                  <a:lnTo>
                    <a:pt x="184" y="1"/>
                  </a:lnTo>
                  <a:lnTo>
                    <a:pt x="1" y="62"/>
                  </a:lnTo>
                  <a:lnTo>
                    <a:pt x="1" y="62"/>
                  </a:lnTo>
                  <a:lnTo>
                    <a:pt x="1" y="62"/>
                  </a:lnTo>
                  <a:lnTo>
                    <a:pt x="18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30"/>
            <p:cNvSpPr/>
            <p:nvPr/>
          </p:nvSpPr>
          <p:spPr>
            <a:xfrm>
              <a:off x="5122850" y="3263175"/>
              <a:ext cx="25" cy="25"/>
            </a:xfrm>
            <a:custGeom>
              <a:rect b="b" l="l" r="r" t="t"/>
              <a:pathLst>
                <a:path extrusionOk="0" fill="none" h="1" w="1">
                  <a:moveTo>
                    <a:pt x="0" y="1"/>
                  </a:move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30"/>
            <p:cNvSpPr/>
            <p:nvPr/>
          </p:nvSpPr>
          <p:spPr>
            <a:xfrm>
              <a:off x="5230550" y="3260125"/>
              <a:ext cx="25" cy="2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30"/>
            <p:cNvSpPr/>
            <p:nvPr/>
          </p:nvSpPr>
          <p:spPr>
            <a:xfrm>
              <a:off x="5419575" y="3258600"/>
              <a:ext cx="46250" cy="39675"/>
            </a:xfrm>
            <a:custGeom>
              <a:rect b="b" l="l" r="r" t="t"/>
              <a:pathLst>
                <a:path extrusionOk="0" fill="none" h="1587" w="1850">
                  <a:moveTo>
                    <a:pt x="1849" y="1"/>
                  </a:moveTo>
                  <a:lnTo>
                    <a:pt x="1849" y="1"/>
                  </a:lnTo>
                  <a:lnTo>
                    <a:pt x="1727" y="204"/>
                  </a:lnTo>
                  <a:lnTo>
                    <a:pt x="1585" y="407"/>
                  </a:lnTo>
                  <a:lnTo>
                    <a:pt x="1382" y="651"/>
                  </a:lnTo>
                  <a:lnTo>
                    <a:pt x="1118" y="916"/>
                  </a:lnTo>
                  <a:lnTo>
                    <a:pt x="976" y="1058"/>
                  </a:lnTo>
                  <a:lnTo>
                    <a:pt x="813" y="1180"/>
                  </a:lnTo>
                  <a:lnTo>
                    <a:pt x="630" y="1302"/>
                  </a:lnTo>
                  <a:lnTo>
                    <a:pt x="427" y="1403"/>
                  </a:lnTo>
                  <a:lnTo>
                    <a:pt x="224" y="1505"/>
                  </a:lnTo>
                  <a:lnTo>
                    <a:pt x="0" y="1586"/>
                  </a:lnTo>
                  <a:lnTo>
                    <a:pt x="0" y="1586"/>
                  </a:lnTo>
                  <a:lnTo>
                    <a:pt x="224" y="1505"/>
                  </a:lnTo>
                  <a:lnTo>
                    <a:pt x="427" y="1403"/>
                  </a:lnTo>
                  <a:lnTo>
                    <a:pt x="630" y="1302"/>
                  </a:lnTo>
                  <a:lnTo>
                    <a:pt x="813" y="1180"/>
                  </a:lnTo>
                  <a:lnTo>
                    <a:pt x="976" y="1058"/>
                  </a:lnTo>
                  <a:lnTo>
                    <a:pt x="1118" y="916"/>
                  </a:lnTo>
                  <a:lnTo>
                    <a:pt x="1382" y="651"/>
                  </a:lnTo>
                  <a:lnTo>
                    <a:pt x="1585" y="407"/>
                  </a:lnTo>
                  <a:lnTo>
                    <a:pt x="1727" y="204"/>
                  </a:lnTo>
                  <a:lnTo>
                    <a:pt x="18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0"/>
            <p:cNvSpPr/>
            <p:nvPr/>
          </p:nvSpPr>
          <p:spPr>
            <a:xfrm>
              <a:off x="5230550" y="3257600"/>
              <a:ext cx="22900" cy="2550"/>
            </a:xfrm>
            <a:custGeom>
              <a:rect b="b" l="l" r="r" t="t"/>
              <a:pathLst>
                <a:path extrusionOk="0" fill="none" h="102" w="916">
                  <a:moveTo>
                    <a:pt x="915" y="0"/>
                  </a:moveTo>
                  <a:lnTo>
                    <a:pt x="915" y="0"/>
                  </a:lnTo>
                  <a:lnTo>
                    <a:pt x="672" y="41"/>
                  </a:lnTo>
                  <a:lnTo>
                    <a:pt x="448" y="82"/>
                  </a:lnTo>
                  <a:lnTo>
                    <a:pt x="1" y="102"/>
                  </a:lnTo>
                  <a:lnTo>
                    <a:pt x="1" y="102"/>
                  </a:lnTo>
                  <a:lnTo>
                    <a:pt x="448" y="82"/>
                  </a:lnTo>
                  <a:lnTo>
                    <a:pt x="672" y="41"/>
                  </a:lnTo>
                  <a:lnTo>
                    <a:pt x="915" y="0"/>
                  </a:lnTo>
                  <a:lnTo>
                    <a:pt x="9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30"/>
            <p:cNvSpPr/>
            <p:nvPr/>
          </p:nvSpPr>
          <p:spPr>
            <a:xfrm>
              <a:off x="5254950" y="3257600"/>
              <a:ext cx="25" cy="25"/>
            </a:xfrm>
            <a:custGeom>
              <a:rect b="b" l="l" r="r" t="t"/>
              <a:pathLst>
                <a:path extrusionOk="0" fill="none" h="1" w="1">
                  <a:moveTo>
                    <a:pt x="0" y="0"/>
                  </a:move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30"/>
            <p:cNvSpPr/>
            <p:nvPr/>
          </p:nvSpPr>
          <p:spPr>
            <a:xfrm>
              <a:off x="5265625" y="3249475"/>
              <a:ext cx="12725" cy="5100"/>
            </a:xfrm>
            <a:custGeom>
              <a:rect b="b" l="l" r="r" t="t"/>
              <a:pathLst>
                <a:path extrusionOk="0" fill="none" h="204" w="509">
                  <a:moveTo>
                    <a:pt x="508" y="0"/>
                  </a:moveTo>
                  <a:lnTo>
                    <a:pt x="508" y="0"/>
                  </a:lnTo>
                  <a:lnTo>
                    <a:pt x="244" y="102"/>
                  </a:lnTo>
                  <a:lnTo>
                    <a:pt x="0" y="203"/>
                  </a:lnTo>
                  <a:lnTo>
                    <a:pt x="0" y="203"/>
                  </a:lnTo>
                  <a:lnTo>
                    <a:pt x="0" y="203"/>
                  </a:lnTo>
                  <a:lnTo>
                    <a:pt x="244" y="102"/>
                  </a:lnTo>
                  <a:lnTo>
                    <a:pt x="50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30"/>
            <p:cNvSpPr/>
            <p:nvPr/>
          </p:nvSpPr>
          <p:spPr>
            <a:xfrm>
              <a:off x="5122850" y="3239300"/>
              <a:ext cx="44725" cy="23900"/>
            </a:xfrm>
            <a:custGeom>
              <a:rect b="b" l="l" r="r" t="t"/>
              <a:pathLst>
                <a:path extrusionOk="0" fill="none" h="956" w="1789">
                  <a:moveTo>
                    <a:pt x="1789" y="1"/>
                  </a:moveTo>
                  <a:lnTo>
                    <a:pt x="1789" y="1"/>
                  </a:lnTo>
                  <a:lnTo>
                    <a:pt x="1525" y="245"/>
                  </a:lnTo>
                  <a:lnTo>
                    <a:pt x="1260" y="468"/>
                  </a:lnTo>
                  <a:lnTo>
                    <a:pt x="1037" y="631"/>
                  </a:lnTo>
                  <a:lnTo>
                    <a:pt x="793" y="753"/>
                  </a:lnTo>
                  <a:lnTo>
                    <a:pt x="590" y="854"/>
                  </a:lnTo>
                  <a:lnTo>
                    <a:pt x="387" y="915"/>
                  </a:lnTo>
                  <a:lnTo>
                    <a:pt x="183" y="936"/>
                  </a:lnTo>
                  <a:lnTo>
                    <a:pt x="0" y="956"/>
                  </a:lnTo>
                  <a:lnTo>
                    <a:pt x="0" y="956"/>
                  </a:lnTo>
                  <a:lnTo>
                    <a:pt x="183" y="936"/>
                  </a:lnTo>
                  <a:lnTo>
                    <a:pt x="387" y="915"/>
                  </a:lnTo>
                  <a:lnTo>
                    <a:pt x="590" y="854"/>
                  </a:lnTo>
                  <a:lnTo>
                    <a:pt x="793" y="753"/>
                  </a:lnTo>
                  <a:lnTo>
                    <a:pt x="1037" y="631"/>
                  </a:lnTo>
                  <a:lnTo>
                    <a:pt x="1260" y="468"/>
                  </a:lnTo>
                  <a:lnTo>
                    <a:pt x="1525" y="245"/>
                  </a:lnTo>
                  <a:lnTo>
                    <a:pt x="178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30"/>
            <p:cNvSpPr/>
            <p:nvPr/>
          </p:nvSpPr>
          <p:spPr>
            <a:xfrm>
              <a:off x="5345375" y="2706850"/>
              <a:ext cx="65075" cy="28975"/>
            </a:xfrm>
            <a:custGeom>
              <a:rect b="b" l="l" r="r" t="t"/>
              <a:pathLst>
                <a:path extrusionOk="0" fill="none" h="1159" w="2603">
                  <a:moveTo>
                    <a:pt x="1" y="0"/>
                  </a:moveTo>
                  <a:lnTo>
                    <a:pt x="1" y="0"/>
                  </a:lnTo>
                  <a:lnTo>
                    <a:pt x="1" y="0"/>
                  </a:lnTo>
                  <a:lnTo>
                    <a:pt x="326" y="21"/>
                  </a:lnTo>
                  <a:lnTo>
                    <a:pt x="712" y="61"/>
                  </a:lnTo>
                  <a:lnTo>
                    <a:pt x="1139" y="122"/>
                  </a:lnTo>
                  <a:lnTo>
                    <a:pt x="1627" y="224"/>
                  </a:lnTo>
                  <a:lnTo>
                    <a:pt x="1627" y="224"/>
                  </a:lnTo>
                  <a:lnTo>
                    <a:pt x="1911" y="305"/>
                  </a:lnTo>
                  <a:lnTo>
                    <a:pt x="2114" y="407"/>
                  </a:lnTo>
                  <a:lnTo>
                    <a:pt x="2297" y="529"/>
                  </a:lnTo>
                  <a:lnTo>
                    <a:pt x="2419" y="651"/>
                  </a:lnTo>
                  <a:lnTo>
                    <a:pt x="2501" y="773"/>
                  </a:lnTo>
                  <a:lnTo>
                    <a:pt x="2562" y="915"/>
                  </a:lnTo>
                  <a:lnTo>
                    <a:pt x="2602" y="1037"/>
                  </a:lnTo>
                  <a:lnTo>
                    <a:pt x="2602" y="1159"/>
                  </a:lnTo>
                  <a:lnTo>
                    <a:pt x="2602" y="1159"/>
                  </a:lnTo>
                  <a:lnTo>
                    <a:pt x="2602" y="1037"/>
                  </a:lnTo>
                  <a:lnTo>
                    <a:pt x="2562" y="915"/>
                  </a:lnTo>
                  <a:lnTo>
                    <a:pt x="2501" y="773"/>
                  </a:lnTo>
                  <a:lnTo>
                    <a:pt x="2419" y="651"/>
                  </a:lnTo>
                  <a:lnTo>
                    <a:pt x="2297" y="529"/>
                  </a:lnTo>
                  <a:lnTo>
                    <a:pt x="2114" y="407"/>
                  </a:lnTo>
                  <a:lnTo>
                    <a:pt x="1911" y="305"/>
                  </a:lnTo>
                  <a:lnTo>
                    <a:pt x="1627" y="224"/>
                  </a:lnTo>
                  <a:lnTo>
                    <a:pt x="1627" y="224"/>
                  </a:lnTo>
                  <a:lnTo>
                    <a:pt x="1139" y="122"/>
                  </a:lnTo>
                  <a:lnTo>
                    <a:pt x="712" y="61"/>
                  </a:lnTo>
                  <a:lnTo>
                    <a:pt x="326" y="2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30"/>
            <p:cNvSpPr/>
            <p:nvPr/>
          </p:nvSpPr>
          <p:spPr>
            <a:xfrm>
              <a:off x="5097450" y="2661125"/>
              <a:ext cx="232200" cy="47275"/>
            </a:xfrm>
            <a:custGeom>
              <a:rect b="b" l="l" r="r" t="t"/>
              <a:pathLst>
                <a:path extrusionOk="0" fill="none" h="1891" w="9288">
                  <a:moveTo>
                    <a:pt x="773" y="0"/>
                  </a:moveTo>
                  <a:lnTo>
                    <a:pt x="773" y="0"/>
                  </a:lnTo>
                  <a:lnTo>
                    <a:pt x="529" y="21"/>
                  </a:lnTo>
                  <a:lnTo>
                    <a:pt x="427" y="41"/>
                  </a:lnTo>
                  <a:lnTo>
                    <a:pt x="325" y="81"/>
                  </a:lnTo>
                  <a:lnTo>
                    <a:pt x="224" y="142"/>
                  </a:lnTo>
                  <a:lnTo>
                    <a:pt x="143" y="203"/>
                  </a:lnTo>
                  <a:lnTo>
                    <a:pt x="61" y="264"/>
                  </a:lnTo>
                  <a:lnTo>
                    <a:pt x="0" y="366"/>
                  </a:lnTo>
                  <a:lnTo>
                    <a:pt x="0" y="366"/>
                  </a:lnTo>
                  <a:lnTo>
                    <a:pt x="0" y="366"/>
                  </a:lnTo>
                  <a:lnTo>
                    <a:pt x="0" y="366"/>
                  </a:lnTo>
                  <a:lnTo>
                    <a:pt x="0" y="366"/>
                  </a:lnTo>
                  <a:lnTo>
                    <a:pt x="61" y="264"/>
                  </a:lnTo>
                  <a:lnTo>
                    <a:pt x="143" y="203"/>
                  </a:lnTo>
                  <a:lnTo>
                    <a:pt x="224" y="142"/>
                  </a:lnTo>
                  <a:lnTo>
                    <a:pt x="325" y="81"/>
                  </a:lnTo>
                  <a:lnTo>
                    <a:pt x="427" y="41"/>
                  </a:lnTo>
                  <a:lnTo>
                    <a:pt x="529" y="21"/>
                  </a:lnTo>
                  <a:lnTo>
                    <a:pt x="773" y="0"/>
                  </a:lnTo>
                  <a:lnTo>
                    <a:pt x="773" y="0"/>
                  </a:lnTo>
                  <a:lnTo>
                    <a:pt x="1016" y="21"/>
                  </a:lnTo>
                  <a:lnTo>
                    <a:pt x="1281" y="61"/>
                  </a:lnTo>
                  <a:lnTo>
                    <a:pt x="1504" y="122"/>
                  </a:lnTo>
                  <a:lnTo>
                    <a:pt x="1728" y="183"/>
                  </a:lnTo>
                  <a:lnTo>
                    <a:pt x="2073" y="305"/>
                  </a:lnTo>
                  <a:lnTo>
                    <a:pt x="2195" y="366"/>
                  </a:lnTo>
                  <a:lnTo>
                    <a:pt x="2195" y="366"/>
                  </a:lnTo>
                  <a:lnTo>
                    <a:pt x="2236" y="346"/>
                  </a:lnTo>
                  <a:lnTo>
                    <a:pt x="2358" y="285"/>
                  </a:lnTo>
                  <a:lnTo>
                    <a:pt x="2561" y="224"/>
                  </a:lnTo>
                  <a:lnTo>
                    <a:pt x="2683" y="224"/>
                  </a:lnTo>
                  <a:lnTo>
                    <a:pt x="2866" y="203"/>
                  </a:lnTo>
                  <a:lnTo>
                    <a:pt x="2866" y="203"/>
                  </a:lnTo>
                  <a:lnTo>
                    <a:pt x="3069" y="224"/>
                  </a:lnTo>
                  <a:lnTo>
                    <a:pt x="3069" y="224"/>
                  </a:lnTo>
                  <a:lnTo>
                    <a:pt x="3211" y="244"/>
                  </a:lnTo>
                  <a:lnTo>
                    <a:pt x="3333" y="264"/>
                  </a:lnTo>
                  <a:lnTo>
                    <a:pt x="3618" y="386"/>
                  </a:lnTo>
                  <a:lnTo>
                    <a:pt x="3923" y="529"/>
                  </a:lnTo>
                  <a:lnTo>
                    <a:pt x="4207" y="691"/>
                  </a:lnTo>
                  <a:lnTo>
                    <a:pt x="4654" y="996"/>
                  </a:lnTo>
                  <a:lnTo>
                    <a:pt x="4857" y="1118"/>
                  </a:lnTo>
                  <a:lnTo>
                    <a:pt x="4857" y="1118"/>
                  </a:lnTo>
                  <a:lnTo>
                    <a:pt x="4979" y="1016"/>
                  </a:lnTo>
                  <a:lnTo>
                    <a:pt x="5162" y="915"/>
                  </a:lnTo>
                  <a:lnTo>
                    <a:pt x="5406" y="813"/>
                  </a:lnTo>
                  <a:lnTo>
                    <a:pt x="5752" y="691"/>
                  </a:lnTo>
                  <a:lnTo>
                    <a:pt x="6178" y="590"/>
                  </a:lnTo>
                  <a:lnTo>
                    <a:pt x="6443" y="549"/>
                  </a:lnTo>
                  <a:lnTo>
                    <a:pt x="6707" y="529"/>
                  </a:lnTo>
                  <a:lnTo>
                    <a:pt x="7012" y="508"/>
                  </a:lnTo>
                  <a:lnTo>
                    <a:pt x="7337" y="508"/>
                  </a:lnTo>
                  <a:lnTo>
                    <a:pt x="7337" y="508"/>
                  </a:lnTo>
                  <a:lnTo>
                    <a:pt x="7459" y="508"/>
                  </a:lnTo>
                  <a:lnTo>
                    <a:pt x="7459" y="508"/>
                  </a:lnTo>
                  <a:lnTo>
                    <a:pt x="7804" y="529"/>
                  </a:lnTo>
                  <a:lnTo>
                    <a:pt x="8089" y="569"/>
                  </a:lnTo>
                  <a:lnTo>
                    <a:pt x="8353" y="630"/>
                  </a:lnTo>
                  <a:lnTo>
                    <a:pt x="8556" y="732"/>
                  </a:lnTo>
                  <a:lnTo>
                    <a:pt x="8739" y="833"/>
                  </a:lnTo>
                  <a:lnTo>
                    <a:pt x="8881" y="955"/>
                  </a:lnTo>
                  <a:lnTo>
                    <a:pt x="9003" y="1077"/>
                  </a:lnTo>
                  <a:lnTo>
                    <a:pt x="9105" y="1199"/>
                  </a:lnTo>
                  <a:lnTo>
                    <a:pt x="9166" y="1321"/>
                  </a:lnTo>
                  <a:lnTo>
                    <a:pt x="9227" y="1443"/>
                  </a:lnTo>
                  <a:lnTo>
                    <a:pt x="9288" y="1667"/>
                  </a:lnTo>
                  <a:lnTo>
                    <a:pt x="9288" y="1829"/>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30"/>
            <p:cNvSpPr/>
            <p:nvPr/>
          </p:nvSpPr>
          <p:spPr>
            <a:xfrm>
              <a:off x="5254950" y="3254550"/>
              <a:ext cx="63525" cy="18825"/>
            </a:xfrm>
            <a:custGeom>
              <a:rect b="b" l="l" r="r" t="t"/>
              <a:pathLst>
                <a:path extrusionOk="0" h="753" w="2541">
                  <a:moveTo>
                    <a:pt x="2094" y="752"/>
                  </a:moveTo>
                  <a:lnTo>
                    <a:pt x="2094" y="752"/>
                  </a:lnTo>
                  <a:lnTo>
                    <a:pt x="2094" y="752"/>
                  </a:lnTo>
                  <a:lnTo>
                    <a:pt x="2094" y="752"/>
                  </a:lnTo>
                  <a:lnTo>
                    <a:pt x="2094" y="752"/>
                  </a:lnTo>
                  <a:lnTo>
                    <a:pt x="2094" y="752"/>
                  </a:lnTo>
                  <a:close/>
                  <a:moveTo>
                    <a:pt x="2541" y="651"/>
                  </a:moveTo>
                  <a:lnTo>
                    <a:pt x="2541" y="651"/>
                  </a:lnTo>
                  <a:lnTo>
                    <a:pt x="2317" y="732"/>
                  </a:lnTo>
                  <a:lnTo>
                    <a:pt x="2094" y="752"/>
                  </a:lnTo>
                  <a:lnTo>
                    <a:pt x="2094" y="752"/>
                  </a:lnTo>
                  <a:lnTo>
                    <a:pt x="2317" y="732"/>
                  </a:lnTo>
                  <a:lnTo>
                    <a:pt x="2541" y="651"/>
                  </a:lnTo>
                  <a:lnTo>
                    <a:pt x="2541" y="651"/>
                  </a:lnTo>
                  <a:close/>
                  <a:moveTo>
                    <a:pt x="427" y="0"/>
                  </a:moveTo>
                  <a:lnTo>
                    <a:pt x="427" y="0"/>
                  </a:lnTo>
                  <a:lnTo>
                    <a:pt x="0" y="122"/>
                  </a:lnTo>
                  <a:lnTo>
                    <a:pt x="0" y="122"/>
                  </a:lnTo>
                  <a:lnTo>
                    <a:pt x="0" y="122"/>
                  </a:lnTo>
                  <a:lnTo>
                    <a:pt x="427" y="0"/>
                  </a:lnTo>
                  <a:lnTo>
                    <a:pt x="427" y="0"/>
                  </a:lnTo>
                  <a:close/>
                </a:path>
              </a:pathLst>
            </a:custGeom>
            <a:solidFill>
              <a:srgbClr val="501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30"/>
            <p:cNvSpPr/>
            <p:nvPr/>
          </p:nvSpPr>
          <p:spPr>
            <a:xfrm>
              <a:off x="5307275" y="3273350"/>
              <a:ext cx="25" cy="25"/>
            </a:xfrm>
            <a:custGeom>
              <a:rect b="b" l="l" r="r" t="t"/>
              <a:pathLst>
                <a:path extrusionOk="0" fill="none" h="1" w="1">
                  <a:moveTo>
                    <a:pt x="1" y="0"/>
                  </a:move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0"/>
            <p:cNvSpPr/>
            <p:nvPr/>
          </p:nvSpPr>
          <p:spPr>
            <a:xfrm>
              <a:off x="5307275" y="3270800"/>
              <a:ext cx="11200" cy="2575"/>
            </a:xfrm>
            <a:custGeom>
              <a:rect b="b" l="l" r="r" t="t"/>
              <a:pathLst>
                <a:path extrusionOk="0" fill="none" h="103" w="448">
                  <a:moveTo>
                    <a:pt x="448" y="1"/>
                  </a:moveTo>
                  <a:lnTo>
                    <a:pt x="448" y="1"/>
                  </a:lnTo>
                  <a:lnTo>
                    <a:pt x="224" y="82"/>
                  </a:lnTo>
                  <a:lnTo>
                    <a:pt x="1" y="102"/>
                  </a:lnTo>
                  <a:lnTo>
                    <a:pt x="1" y="102"/>
                  </a:lnTo>
                  <a:lnTo>
                    <a:pt x="224" y="82"/>
                  </a:lnTo>
                  <a:lnTo>
                    <a:pt x="448" y="1"/>
                  </a:lnTo>
                  <a:lnTo>
                    <a:pt x="4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0"/>
            <p:cNvSpPr/>
            <p:nvPr/>
          </p:nvSpPr>
          <p:spPr>
            <a:xfrm>
              <a:off x="5254950" y="3254550"/>
              <a:ext cx="10700" cy="3075"/>
            </a:xfrm>
            <a:custGeom>
              <a:rect b="b" l="l" r="r" t="t"/>
              <a:pathLst>
                <a:path extrusionOk="0" fill="none" h="123" w="428">
                  <a:moveTo>
                    <a:pt x="427" y="0"/>
                  </a:moveTo>
                  <a:lnTo>
                    <a:pt x="427" y="0"/>
                  </a:lnTo>
                  <a:lnTo>
                    <a:pt x="0" y="122"/>
                  </a:lnTo>
                  <a:lnTo>
                    <a:pt x="0" y="122"/>
                  </a:lnTo>
                  <a:lnTo>
                    <a:pt x="0" y="122"/>
                  </a:lnTo>
                  <a:lnTo>
                    <a:pt x="427" y="0"/>
                  </a:lnTo>
                  <a:lnTo>
                    <a:pt x="42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0"/>
            <p:cNvSpPr/>
            <p:nvPr/>
          </p:nvSpPr>
          <p:spPr>
            <a:xfrm>
              <a:off x="5253425" y="3257600"/>
              <a:ext cx="1550" cy="25"/>
            </a:xfrm>
            <a:custGeom>
              <a:rect b="b" l="l" r="r" t="t"/>
              <a:pathLst>
                <a:path extrusionOk="0" h="1" w="62">
                  <a:moveTo>
                    <a:pt x="61" y="0"/>
                  </a:moveTo>
                  <a:lnTo>
                    <a:pt x="61" y="0"/>
                  </a:lnTo>
                  <a:lnTo>
                    <a:pt x="0" y="0"/>
                  </a:lnTo>
                  <a:lnTo>
                    <a:pt x="0" y="0"/>
                  </a:lnTo>
                  <a:lnTo>
                    <a:pt x="0" y="0"/>
                  </a:lnTo>
                  <a:lnTo>
                    <a:pt x="61" y="0"/>
                  </a:lnTo>
                  <a:lnTo>
                    <a:pt x="61" y="0"/>
                  </a:lnTo>
                  <a:close/>
                </a:path>
              </a:pathLst>
            </a:custGeom>
            <a:solidFill>
              <a:srgbClr val="6F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30"/>
            <p:cNvSpPr/>
            <p:nvPr/>
          </p:nvSpPr>
          <p:spPr>
            <a:xfrm>
              <a:off x="5253425" y="3257600"/>
              <a:ext cx="1550" cy="25"/>
            </a:xfrm>
            <a:custGeom>
              <a:rect b="b" l="l" r="r" t="t"/>
              <a:pathLst>
                <a:path extrusionOk="0" fill="none" h="1" w="62">
                  <a:moveTo>
                    <a:pt x="61" y="0"/>
                  </a:moveTo>
                  <a:lnTo>
                    <a:pt x="61" y="0"/>
                  </a:lnTo>
                  <a:lnTo>
                    <a:pt x="0" y="0"/>
                  </a:lnTo>
                  <a:lnTo>
                    <a:pt x="0" y="0"/>
                  </a:lnTo>
                  <a:lnTo>
                    <a:pt x="0" y="0"/>
                  </a:lnTo>
                  <a:lnTo>
                    <a:pt x="61" y="0"/>
                  </a:lnTo>
                  <a:lnTo>
                    <a:pt x="6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0"/>
            <p:cNvSpPr/>
            <p:nvPr/>
          </p:nvSpPr>
          <p:spPr>
            <a:xfrm>
              <a:off x="5097450" y="2661125"/>
              <a:ext cx="499975" cy="640700"/>
            </a:xfrm>
            <a:custGeom>
              <a:rect b="b" l="l" r="r" t="t"/>
              <a:pathLst>
                <a:path extrusionOk="0" h="25628" w="19999">
                  <a:moveTo>
                    <a:pt x="773" y="0"/>
                  </a:moveTo>
                  <a:lnTo>
                    <a:pt x="529" y="21"/>
                  </a:lnTo>
                  <a:lnTo>
                    <a:pt x="427" y="41"/>
                  </a:lnTo>
                  <a:lnTo>
                    <a:pt x="325" y="81"/>
                  </a:lnTo>
                  <a:lnTo>
                    <a:pt x="224" y="142"/>
                  </a:lnTo>
                  <a:lnTo>
                    <a:pt x="143" y="203"/>
                  </a:lnTo>
                  <a:lnTo>
                    <a:pt x="61" y="264"/>
                  </a:lnTo>
                  <a:lnTo>
                    <a:pt x="0" y="366"/>
                  </a:lnTo>
                  <a:lnTo>
                    <a:pt x="773" y="529"/>
                  </a:lnTo>
                  <a:lnTo>
                    <a:pt x="1524" y="732"/>
                  </a:lnTo>
                  <a:lnTo>
                    <a:pt x="2114" y="894"/>
                  </a:lnTo>
                  <a:lnTo>
                    <a:pt x="2663" y="1077"/>
                  </a:lnTo>
                  <a:lnTo>
                    <a:pt x="3211" y="1260"/>
                  </a:lnTo>
                  <a:lnTo>
                    <a:pt x="3740" y="1463"/>
                  </a:lnTo>
                  <a:lnTo>
                    <a:pt x="4248" y="1687"/>
                  </a:lnTo>
                  <a:lnTo>
                    <a:pt x="4756" y="1911"/>
                  </a:lnTo>
                  <a:lnTo>
                    <a:pt x="5244" y="2134"/>
                  </a:lnTo>
                  <a:lnTo>
                    <a:pt x="5711" y="2378"/>
                  </a:lnTo>
                  <a:lnTo>
                    <a:pt x="6158" y="2642"/>
                  </a:lnTo>
                  <a:lnTo>
                    <a:pt x="6605" y="2886"/>
                  </a:lnTo>
                  <a:lnTo>
                    <a:pt x="7032" y="3171"/>
                  </a:lnTo>
                  <a:lnTo>
                    <a:pt x="7438" y="3455"/>
                  </a:lnTo>
                  <a:lnTo>
                    <a:pt x="7845" y="3740"/>
                  </a:lnTo>
                  <a:lnTo>
                    <a:pt x="8231" y="4044"/>
                  </a:lnTo>
                  <a:lnTo>
                    <a:pt x="8597" y="4349"/>
                  </a:lnTo>
                  <a:lnTo>
                    <a:pt x="8963" y="4654"/>
                  </a:lnTo>
                  <a:lnTo>
                    <a:pt x="9308" y="4979"/>
                  </a:lnTo>
                  <a:lnTo>
                    <a:pt x="9633" y="5304"/>
                  </a:lnTo>
                  <a:lnTo>
                    <a:pt x="9959" y="5630"/>
                  </a:lnTo>
                  <a:lnTo>
                    <a:pt x="10263" y="5975"/>
                  </a:lnTo>
                  <a:lnTo>
                    <a:pt x="10548" y="6321"/>
                  </a:lnTo>
                  <a:lnTo>
                    <a:pt x="10832" y="6666"/>
                  </a:lnTo>
                  <a:lnTo>
                    <a:pt x="11097" y="7012"/>
                  </a:lnTo>
                  <a:lnTo>
                    <a:pt x="11361" y="7377"/>
                  </a:lnTo>
                  <a:lnTo>
                    <a:pt x="11605" y="7743"/>
                  </a:lnTo>
                  <a:lnTo>
                    <a:pt x="11849" y="8109"/>
                  </a:lnTo>
                  <a:lnTo>
                    <a:pt x="12275" y="8841"/>
                  </a:lnTo>
                  <a:lnTo>
                    <a:pt x="12641" y="9593"/>
                  </a:lnTo>
                  <a:lnTo>
                    <a:pt x="12987" y="10365"/>
                  </a:lnTo>
                  <a:lnTo>
                    <a:pt x="13291" y="11117"/>
                  </a:lnTo>
                  <a:lnTo>
                    <a:pt x="13535" y="11889"/>
                  </a:lnTo>
                  <a:lnTo>
                    <a:pt x="13739" y="12661"/>
                  </a:lnTo>
                  <a:lnTo>
                    <a:pt x="13921" y="13434"/>
                  </a:lnTo>
                  <a:lnTo>
                    <a:pt x="14043" y="14206"/>
                  </a:lnTo>
                  <a:lnTo>
                    <a:pt x="14145" y="14958"/>
                  </a:lnTo>
                  <a:lnTo>
                    <a:pt x="14206" y="15690"/>
                  </a:lnTo>
                  <a:lnTo>
                    <a:pt x="14226" y="16421"/>
                  </a:lnTo>
                  <a:lnTo>
                    <a:pt x="14206" y="17132"/>
                  </a:lnTo>
                  <a:lnTo>
                    <a:pt x="14165" y="17823"/>
                  </a:lnTo>
                  <a:lnTo>
                    <a:pt x="14084" y="18494"/>
                  </a:lnTo>
                  <a:lnTo>
                    <a:pt x="13962" y="19144"/>
                  </a:lnTo>
                  <a:lnTo>
                    <a:pt x="13840" y="19754"/>
                  </a:lnTo>
                  <a:lnTo>
                    <a:pt x="13657" y="20343"/>
                  </a:lnTo>
                  <a:lnTo>
                    <a:pt x="13474" y="20892"/>
                  </a:lnTo>
                  <a:lnTo>
                    <a:pt x="13251" y="21421"/>
                  </a:lnTo>
                  <a:lnTo>
                    <a:pt x="12235" y="23575"/>
                  </a:lnTo>
                  <a:lnTo>
                    <a:pt x="11300" y="25546"/>
                  </a:lnTo>
                  <a:lnTo>
                    <a:pt x="11666" y="25607"/>
                  </a:lnTo>
                  <a:lnTo>
                    <a:pt x="12011" y="25627"/>
                  </a:lnTo>
                  <a:lnTo>
                    <a:pt x="12255" y="25607"/>
                  </a:lnTo>
                  <a:lnTo>
                    <a:pt x="12479" y="25587"/>
                  </a:lnTo>
                  <a:lnTo>
                    <a:pt x="12682" y="25546"/>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lnTo>
                    <a:pt x="14999" y="23859"/>
                  </a:lnTo>
                  <a:lnTo>
                    <a:pt x="15303" y="23819"/>
                  </a:lnTo>
                  <a:lnTo>
                    <a:pt x="15649" y="23737"/>
                  </a:lnTo>
                  <a:lnTo>
                    <a:pt x="16055" y="23615"/>
                  </a:lnTo>
                  <a:lnTo>
                    <a:pt x="16462" y="23473"/>
                  </a:lnTo>
                  <a:lnTo>
                    <a:pt x="16665" y="23392"/>
                  </a:lnTo>
                  <a:lnTo>
                    <a:pt x="16868" y="23290"/>
                  </a:lnTo>
                  <a:lnTo>
                    <a:pt x="17031" y="23189"/>
                  </a:lnTo>
                  <a:lnTo>
                    <a:pt x="17193" y="23067"/>
                  </a:lnTo>
                  <a:lnTo>
                    <a:pt x="17295" y="22965"/>
                  </a:lnTo>
                  <a:lnTo>
                    <a:pt x="17376" y="22864"/>
                  </a:lnTo>
                  <a:lnTo>
                    <a:pt x="17458" y="22762"/>
                  </a:lnTo>
                  <a:lnTo>
                    <a:pt x="17498" y="22660"/>
                  </a:lnTo>
                  <a:lnTo>
                    <a:pt x="17539" y="22559"/>
                  </a:lnTo>
                  <a:lnTo>
                    <a:pt x="17559" y="22437"/>
                  </a:lnTo>
                  <a:lnTo>
                    <a:pt x="17580" y="22233"/>
                  </a:lnTo>
                  <a:lnTo>
                    <a:pt x="17580" y="22051"/>
                  </a:lnTo>
                  <a:lnTo>
                    <a:pt x="17539" y="21868"/>
                  </a:lnTo>
                  <a:lnTo>
                    <a:pt x="17498" y="21685"/>
                  </a:lnTo>
                  <a:lnTo>
                    <a:pt x="17437" y="21543"/>
                  </a:lnTo>
                  <a:lnTo>
                    <a:pt x="17336" y="21339"/>
                  </a:lnTo>
                  <a:lnTo>
                    <a:pt x="17295" y="21258"/>
                  </a:lnTo>
                  <a:lnTo>
                    <a:pt x="17356" y="21258"/>
                  </a:lnTo>
                  <a:lnTo>
                    <a:pt x="17519" y="21238"/>
                  </a:lnTo>
                  <a:lnTo>
                    <a:pt x="17742" y="21217"/>
                  </a:lnTo>
                  <a:lnTo>
                    <a:pt x="18006" y="21156"/>
                  </a:lnTo>
                  <a:lnTo>
                    <a:pt x="18291" y="21055"/>
                  </a:lnTo>
                  <a:lnTo>
                    <a:pt x="18453" y="20973"/>
                  </a:lnTo>
                  <a:lnTo>
                    <a:pt x="18616" y="20892"/>
                  </a:lnTo>
                  <a:lnTo>
                    <a:pt x="18779" y="20770"/>
                  </a:lnTo>
                  <a:lnTo>
                    <a:pt x="18941" y="20648"/>
                  </a:lnTo>
                  <a:lnTo>
                    <a:pt x="19104" y="20486"/>
                  </a:lnTo>
                  <a:lnTo>
                    <a:pt x="19266" y="20323"/>
                  </a:lnTo>
                  <a:lnTo>
                    <a:pt x="19429" y="20120"/>
                  </a:lnTo>
                  <a:lnTo>
                    <a:pt x="19571" y="19896"/>
                  </a:lnTo>
                  <a:lnTo>
                    <a:pt x="19714" y="19632"/>
                  </a:lnTo>
                  <a:lnTo>
                    <a:pt x="19795" y="19388"/>
                  </a:lnTo>
                  <a:lnTo>
                    <a:pt x="19856" y="19144"/>
                  </a:lnTo>
                  <a:lnTo>
                    <a:pt x="19876" y="18941"/>
                  </a:lnTo>
                  <a:lnTo>
                    <a:pt x="19856" y="18799"/>
                  </a:lnTo>
                  <a:lnTo>
                    <a:pt x="19835" y="18657"/>
                  </a:lnTo>
                  <a:lnTo>
                    <a:pt x="19815" y="18535"/>
                  </a:lnTo>
                  <a:lnTo>
                    <a:pt x="19754" y="18433"/>
                  </a:lnTo>
                  <a:lnTo>
                    <a:pt x="19653" y="18230"/>
                  </a:lnTo>
                  <a:lnTo>
                    <a:pt x="19531" y="18067"/>
                  </a:lnTo>
                  <a:lnTo>
                    <a:pt x="19388" y="17945"/>
                  </a:lnTo>
                  <a:lnTo>
                    <a:pt x="19287" y="17864"/>
                  </a:lnTo>
                  <a:lnTo>
                    <a:pt x="19165" y="17783"/>
                  </a:lnTo>
                  <a:lnTo>
                    <a:pt x="19307" y="17580"/>
                  </a:lnTo>
                  <a:lnTo>
                    <a:pt x="19429" y="17336"/>
                  </a:lnTo>
                  <a:lnTo>
                    <a:pt x="19592" y="17031"/>
                  </a:lnTo>
                  <a:lnTo>
                    <a:pt x="19734" y="16665"/>
                  </a:lnTo>
                  <a:lnTo>
                    <a:pt x="19856" y="16279"/>
                  </a:lnTo>
                  <a:lnTo>
                    <a:pt x="19917" y="16076"/>
                  </a:lnTo>
                  <a:lnTo>
                    <a:pt x="19957" y="15852"/>
                  </a:lnTo>
                  <a:lnTo>
                    <a:pt x="19978" y="15649"/>
                  </a:lnTo>
                  <a:lnTo>
                    <a:pt x="19998" y="15425"/>
                  </a:lnTo>
                  <a:lnTo>
                    <a:pt x="19978" y="15141"/>
                  </a:lnTo>
                  <a:lnTo>
                    <a:pt x="19937" y="14999"/>
                  </a:lnTo>
                  <a:lnTo>
                    <a:pt x="19917" y="14856"/>
                  </a:lnTo>
                  <a:lnTo>
                    <a:pt x="19856" y="14714"/>
                  </a:lnTo>
                  <a:lnTo>
                    <a:pt x="19795" y="14572"/>
                  </a:lnTo>
                  <a:lnTo>
                    <a:pt x="19714" y="14450"/>
                  </a:lnTo>
                  <a:lnTo>
                    <a:pt x="19632" y="14328"/>
                  </a:lnTo>
                  <a:lnTo>
                    <a:pt x="19266" y="13942"/>
                  </a:lnTo>
                  <a:lnTo>
                    <a:pt x="18962" y="13657"/>
                  </a:lnTo>
                  <a:lnTo>
                    <a:pt x="18697" y="13434"/>
                  </a:lnTo>
                  <a:lnTo>
                    <a:pt x="18453" y="13291"/>
                  </a:lnTo>
                  <a:lnTo>
                    <a:pt x="18271" y="13210"/>
                  </a:lnTo>
                  <a:lnTo>
                    <a:pt x="18128" y="13149"/>
                  </a:lnTo>
                  <a:lnTo>
                    <a:pt x="18027" y="13129"/>
                  </a:lnTo>
                  <a:lnTo>
                    <a:pt x="17966" y="13129"/>
                  </a:lnTo>
                  <a:lnTo>
                    <a:pt x="18189" y="12987"/>
                  </a:lnTo>
                  <a:lnTo>
                    <a:pt x="18433" y="12824"/>
                  </a:lnTo>
                  <a:lnTo>
                    <a:pt x="18718" y="12580"/>
                  </a:lnTo>
                  <a:lnTo>
                    <a:pt x="18982" y="12316"/>
                  </a:lnTo>
                  <a:lnTo>
                    <a:pt x="19104" y="12153"/>
                  </a:lnTo>
                  <a:lnTo>
                    <a:pt x="19226" y="11991"/>
                  </a:lnTo>
                  <a:lnTo>
                    <a:pt x="19327" y="11828"/>
                  </a:lnTo>
                  <a:lnTo>
                    <a:pt x="19388" y="11645"/>
                  </a:lnTo>
                  <a:lnTo>
                    <a:pt x="19449" y="11442"/>
                  </a:lnTo>
                  <a:lnTo>
                    <a:pt x="19449" y="11259"/>
                  </a:lnTo>
                  <a:lnTo>
                    <a:pt x="19449" y="11137"/>
                  </a:lnTo>
                  <a:lnTo>
                    <a:pt x="19429" y="11015"/>
                  </a:lnTo>
                  <a:lnTo>
                    <a:pt x="19368" y="10792"/>
                  </a:lnTo>
                  <a:lnTo>
                    <a:pt x="19287" y="10629"/>
                  </a:lnTo>
                  <a:lnTo>
                    <a:pt x="19185" y="10467"/>
                  </a:lnTo>
                  <a:lnTo>
                    <a:pt x="19063" y="10324"/>
                  </a:lnTo>
                  <a:lnTo>
                    <a:pt x="18941" y="10223"/>
                  </a:lnTo>
                  <a:lnTo>
                    <a:pt x="18799" y="10121"/>
                  </a:lnTo>
                  <a:lnTo>
                    <a:pt x="18677" y="10040"/>
                  </a:lnTo>
                  <a:lnTo>
                    <a:pt x="18535" y="9979"/>
                  </a:lnTo>
                  <a:lnTo>
                    <a:pt x="18271" y="9897"/>
                  </a:lnTo>
                  <a:lnTo>
                    <a:pt x="18047" y="9836"/>
                  </a:lnTo>
                  <a:lnTo>
                    <a:pt x="17844" y="9816"/>
                  </a:lnTo>
                  <a:lnTo>
                    <a:pt x="17905" y="9715"/>
                  </a:lnTo>
                  <a:lnTo>
                    <a:pt x="18047" y="9410"/>
                  </a:lnTo>
                  <a:lnTo>
                    <a:pt x="18128" y="9206"/>
                  </a:lnTo>
                  <a:lnTo>
                    <a:pt x="18189" y="8963"/>
                  </a:lnTo>
                  <a:lnTo>
                    <a:pt x="18230" y="8678"/>
                  </a:lnTo>
                  <a:lnTo>
                    <a:pt x="18250" y="8394"/>
                  </a:lnTo>
                  <a:lnTo>
                    <a:pt x="18230" y="8211"/>
                  </a:lnTo>
                  <a:lnTo>
                    <a:pt x="18210" y="8028"/>
                  </a:lnTo>
                  <a:lnTo>
                    <a:pt x="18169" y="7825"/>
                  </a:lnTo>
                  <a:lnTo>
                    <a:pt x="18128" y="7642"/>
                  </a:lnTo>
                  <a:lnTo>
                    <a:pt x="18047" y="7438"/>
                  </a:lnTo>
                  <a:lnTo>
                    <a:pt x="17945" y="7235"/>
                  </a:lnTo>
                  <a:lnTo>
                    <a:pt x="17803" y="7032"/>
                  </a:lnTo>
                  <a:lnTo>
                    <a:pt x="17661" y="6829"/>
                  </a:lnTo>
                  <a:lnTo>
                    <a:pt x="17478" y="6646"/>
                  </a:lnTo>
                  <a:lnTo>
                    <a:pt x="17275" y="6463"/>
                  </a:lnTo>
                  <a:lnTo>
                    <a:pt x="17092" y="6321"/>
                  </a:lnTo>
                  <a:lnTo>
                    <a:pt x="16889" y="6178"/>
                  </a:lnTo>
                  <a:lnTo>
                    <a:pt x="16685" y="6077"/>
                  </a:lnTo>
                  <a:lnTo>
                    <a:pt x="16482" y="5975"/>
                  </a:lnTo>
                  <a:lnTo>
                    <a:pt x="16279" y="5894"/>
                  </a:lnTo>
                  <a:lnTo>
                    <a:pt x="16076" y="5813"/>
                  </a:lnTo>
                  <a:lnTo>
                    <a:pt x="15690" y="5711"/>
                  </a:lnTo>
                  <a:lnTo>
                    <a:pt x="15324" y="5650"/>
                  </a:lnTo>
                  <a:lnTo>
                    <a:pt x="15019" y="5630"/>
                  </a:lnTo>
                  <a:lnTo>
                    <a:pt x="14775" y="5609"/>
                  </a:lnTo>
                  <a:lnTo>
                    <a:pt x="14531" y="5630"/>
                  </a:lnTo>
                  <a:lnTo>
                    <a:pt x="14531" y="5630"/>
                  </a:lnTo>
                  <a:lnTo>
                    <a:pt x="14592" y="5528"/>
                  </a:lnTo>
                  <a:lnTo>
                    <a:pt x="14755" y="5284"/>
                  </a:lnTo>
                  <a:lnTo>
                    <a:pt x="14836" y="5122"/>
                  </a:lnTo>
                  <a:lnTo>
                    <a:pt x="14917" y="4939"/>
                  </a:lnTo>
                  <a:lnTo>
                    <a:pt x="14958" y="4735"/>
                  </a:lnTo>
                  <a:lnTo>
                    <a:pt x="14978" y="4532"/>
                  </a:lnTo>
                  <a:lnTo>
                    <a:pt x="14978" y="4370"/>
                  </a:lnTo>
                  <a:lnTo>
                    <a:pt x="14917" y="4187"/>
                  </a:lnTo>
                  <a:lnTo>
                    <a:pt x="14836" y="4044"/>
                  </a:lnTo>
                  <a:lnTo>
                    <a:pt x="14694" y="3882"/>
                  </a:lnTo>
                  <a:lnTo>
                    <a:pt x="14592" y="3801"/>
                  </a:lnTo>
                  <a:lnTo>
                    <a:pt x="14491" y="3719"/>
                  </a:lnTo>
                  <a:lnTo>
                    <a:pt x="14247" y="3597"/>
                  </a:lnTo>
                  <a:lnTo>
                    <a:pt x="13982" y="3496"/>
                  </a:lnTo>
                  <a:lnTo>
                    <a:pt x="13718" y="3435"/>
                  </a:lnTo>
                  <a:lnTo>
                    <a:pt x="13474" y="3374"/>
                  </a:lnTo>
                  <a:lnTo>
                    <a:pt x="13210" y="3353"/>
                  </a:lnTo>
                  <a:lnTo>
                    <a:pt x="12783" y="3333"/>
                  </a:lnTo>
                  <a:lnTo>
                    <a:pt x="12438" y="3353"/>
                  </a:lnTo>
                  <a:lnTo>
                    <a:pt x="12479" y="3252"/>
                  </a:lnTo>
                  <a:lnTo>
                    <a:pt x="12499" y="3130"/>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056" y="1951"/>
                  </a:lnTo>
                  <a:lnTo>
                    <a:pt x="10629" y="1890"/>
                  </a:lnTo>
                  <a:lnTo>
                    <a:pt x="10243" y="1850"/>
                  </a:lnTo>
                  <a:lnTo>
                    <a:pt x="9918" y="1829"/>
                  </a:lnTo>
                  <a:lnTo>
                    <a:pt x="9654" y="1850"/>
                  </a:lnTo>
                  <a:lnTo>
                    <a:pt x="9450" y="187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012" y="508"/>
                  </a:lnTo>
                  <a:lnTo>
                    <a:pt x="6707" y="529"/>
                  </a:lnTo>
                  <a:lnTo>
                    <a:pt x="6443" y="549"/>
                  </a:lnTo>
                  <a:lnTo>
                    <a:pt x="6178" y="590"/>
                  </a:lnTo>
                  <a:lnTo>
                    <a:pt x="5752" y="691"/>
                  </a:lnTo>
                  <a:lnTo>
                    <a:pt x="5406" y="813"/>
                  </a:lnTo>
                  <a:lnTo>
                    <a:pt x="5162" y="915"/>
                  </a:lnTo>
                  <a:lnTo>
                    <a:pt x="4979" y="1016"/>
                  </a:lnTo>
                  <a:lnTo>
                    <a:pt x="4857" y="1118"/>
                  </a:lnTo>
                  <a:lnTo>
                    <a:pt x="4654" y="996"/>
                  </a:lnTo>
                  <a:lnTo>
                    <a:pt x="4207" y="691"/>
                  </a:lnTo>
                  <a:lnTo>
                    <a:pt x="3923" y="529"/>
                  </a:lnTo>
                  <a:lnTo>
                    <a:pt x="3618" y="386"/>
                  </a:lnTo>
                  <a:lnTo>
                    <a:pt x="3333" y="264"/>
                  </a:lnTo>
                  <a:lnTo>
                    <a:pt x="3211" y="244"/>
                  </a:lnTo>
                  <a:lnTo>
                    <a:pt x="3069" y="224"/>
                  </a:lnTo>
                  <a:lnTo>
                    <a:pt x="2866" y="203"/>
                  </a:lnTo>
                  <a:lnTo>
                    <a:pt x="2683" y="224"/>
                  </a:lnTo>
                  <a:lnTo>
                    <a:pt x="2561" y="224"/>
                  </a:lnTo>
                  <a:lnTo>
                    <a:pt x="2358" y="285"/>
                  </a:lnTo>
                  <a:lnTo>
                    <a:pt x="2236" y="346"/>
                  </a:lnTo>
                  <a:lnTo>
                    <a:pt x="2195" y="366"/>
                  </a:lnTo>
                  <a:lnTo>
                    <a:pt x="2073" y="305"/>
                  </a:lnTo>
                  <a:lnTo>
                    <a:pt x="1728" y="183"/>
                  </a:lnTo>
                  <a:lnTo>
                    <a:pt x="1504" y="122"/>
                  </a:lnTo>
                  <a:lnTo>
                    <a:pt x="1281" y="61"/>
                  </a:lnTo>
                  <a:lnTo>
                    <a:pt x="1016" y="21"/>
                  </a:lnTo>
                  <a:lnTo>
                    <a:pt x="7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0"/>
            <p:cNvSpPr/>
            <p:nvPr/>
          </p:nvSpPr>
          <p:spPr>
            <a:xfrm>
              <a:off x="5097450" y="2661125"/>
              <a:ext cx="499975" cy="640700"/>
            </a:xfrm>
            <a:custGeom>
              <a:rect b="b" l="l" r="r" t="t"/>
              <a:pathLst>
                <a:path extrusionOk="0" fill="none" h="25628" w="19999">
                  <a:moveTo>
                    <a:pt x="773" y="0"/>
                  </a:moveTo>
                  <a:lnTo>
                    <a:pt x="773" y="0"/>
                  </a:lnTo>
                  <a:lnTo>
                    <a:pt x="529" y="21"/>
                  </a:lnTo>
                  <a:lnTo>
                    <a:pt x="427" y="41"/>
                  </a:lnTo>
                  <a:lnTo>
                    <a:pt x="325" y="81"/>
                  </a:lnTo>
                  <a:lnTo>
                    <a:pt x="224" y="142"/>
                  </a:lnTo>
                  <a:lnTo>
                    <a:pt x="143" y="203"/>
                  </a:lnTo>
                  <a:lnTo>
                    <a:pt x="61" y="264"/>
                  </a:lnTo>
                  <a:lnTo>
                    <a:pt x="0" y="366"/>
                  </a:lnTo>
                  <a:lnTo>
                    <a:pt x="0" y="366"/>
                  </a:lnTo>
                  <a:lnTo>
                    <a:pt x="773" y="529"/>
                  </a:lnTo>
                  <a:lnTo>
                    <a:pt x="1524" y="732"/>
                  </a:lnTo>
                  <a:lnTo>
                    <a:pt x="1524" y="732"/>
                  </a:lnTo>
                  <a:lnTo>
                    <a:pt x="1524" y="732"/>
                  </a:lnTo>
                  <a:lnTo>
                    <a:pt x="2114" y="894"/>
                  </a:lnTo>
                  <a:lnTo>
                    <a:pt x="2663" y="1077"/>
                  </a:lnTo>
                  <a:lnTo>
                    <a:pt x="3211" y="1260"/>
                  </a:lnTo>
                  <a:lnTo>
                    <a:pt x="3740" y="1463"/>
                  </a:lnTo>
                  <a:lnTo>
                    <a:pt x="4248" y="1687"/>
                  </a:lnTo>
                  <a:lnTo>
                    <a:pt x="4756" y="1911"/>
                  </a:lnTo>
                  <a:lnTo>
                    <a:pt x="5244" y="2134"/>
                  </a:lnTo>
                  <a:lnTo>
                    <a:pt x="5711" y="2378"/>
                  </a:lnTo>
                  <a:lnTo>
                    <a:pt x="6158" y="2642"/>
                  </a:lnTo>
                  <a:lnTo>
                    <a:pt x="6605" y="2886"/>
                  </a:lnTo>
                  <a:lnTo>
                    <a:pt x="7032" y="3171"/>
                  </a:lnTo>
                  <a:lnTo>
                    <a:pt x="7438" y="3455"/>
                  </a:lnTo>
                  <a:lnTo>
                    <a:pt x="7845" y="3740"/>
                  </a:lnTo>
                  <a:lnTo>
                    <a:pt x="8231" y="4044"/>
                  </a:lnTo>
                  <a:lnTo>
                    <a:pt x="8597" y="4349"/>
                  </a:lnTo>
                  <a:lnTo>
                    <a:pt x="8963" y="4654"/>
                  </a:lnTo>
                  <a:lnTo>
                    <a:pt x="9308" y="4979"/>
                  </a:lnTo>
                  <a:lnTo>
                    <a:pt x="9633" y="5304"/>
                  </a:lnTo>
                  <a:lnTo>
                    <a:pt x="9959" y="5630"/>
                  </a:lnTo>
                  <a:lnTo>
                    <a:pt x="10263" y="5975"/>
                  </a:lnTo>
                  <a:lnTo>
                    <a:pt x="10548" y="6321"/>
                  </a:lnTo>
                  <a:lnTo>
                    <a:pt x="10832" y="6666"/>
                  </a:lnTo>
                  <a:lnTo>
                    <a:pt x="11097" y="7012"/>
                  </a:lnTo>
                  <a:lnTo>
                    <a:pt x="11361" y="7377"/>
                  </a:lnTo>
                  <a:lnTo>
                    <a:pt x="11605" y="7743"/>
                  </a:lnTo>
                  <a:lnTo>
                    <a:pt x="11849" y="8109"/>
                  </a:lnTo>
                  <a:lnTo>
                    <a:pt x="12275" y="8841"/>
                  </a:lnTo>
                  <a:lnTo>
                    <a:pt x="12641" y="9593"/>
                  </a:lnTo>
                  <a:lnTo>
                    <a:pt x="12987" y="10365"/>
                  </a:lnTo>
                  <a:lnTo>
                    <a:pt x="13291" y="11117"/>
                  </a:lnTo>
                  <a:lnTo>
                    <a:pt x="13535" y="11889"/>
                  </a:lnTo>
                  <a:lnTo>
                    <a:pt x="13739" y="12661"/>
                  </a:lnTo>
                  <a:lnTo>
                    <a:pt x="13921" y="13434"/>
                  </a:lnTo>
                  <a:lnTo>
                    <a:pt x="14043" y="14206"/>
                  </a:lnTo>
                  <a:lnTo>
                    <a:pt x="14145" y="14958"/>
                  </a:lnTo>
                  <a:lnTo>
                    <a:pt x="14206" y="15690"/>
                  </a:lnTo>
                  <a:lnTo>
                    <a:pt x="14226" y="16421"/>
                  </a:lnTo>
                  <a:lnTo>
                    <a:pt x="14206" y="17132"/>
                  </a:lnTo>
                  <a:lnTo>
                    <a:pt x="14165" y="17823"/>
                  </a:lnTo>
                  <a:lnTo>
                    <a:pt x="14084" y="18494"/>
                  </a:lnTo>
                  <a:lnTo>
                    <a:pt x="13962" y="19144"/>
                  </a:lnTo>
                  <a:lnTo>
                    <a:pt x="13840" y="19754"/>
                  </a:lnTo>
                  <a:lnTo>
                    <a:pt x="13657" y="20343"/>
                  </a:lnTo>
                  <a:lnTo>
                    <a:pt x="13474" y="20892"/>
                  </a:lnTo>
                  <a:lnTo>
                    <a:pt x="13251" y="21421"/>
                  </a:lnTo>
                  <a:lnTo>
                    <a:pt x="13251" y="21421"/>
                  </a:lnTo>
                  <a:lnTo>
                    <a:pt x="12235" y="23575"/>
                  </a:lnTo>
                  <a:lnTo>
                    <a:pt x="11300" y="25546"/>
                  </a:lnTo>
                  <a:lnTo>
                    <a:pt x="11300" y="25546"/>
                  </a:lnTo>
                  <a:lnTo>
                    <a:pt x="11666" y="25607"/>
                  </a:lnTo>
                  <a:lnTo>
                    <a:pt x="12011" y="25627"/>
                  </a:lnTo>
                  <a:lnTo>
                    <a:pt x="12011" y="25627"/>
                  </a:lnTo>
                  <a:lnTo>
                    <a:pt x="12255" y="25607"/>
                  </a:lnTo>
                  <a:lnTo>
                    <a:pt x="12479" y="25587"/>
                  </a:lnTo>
                  <a:lnTo>
                    <a:pt x="12682" y="25546"/>
                  </a:lnTo>
                  <a:lnTo>
                    <a:pt x="12885" y="25485"/>
                  </a:lnTo>
                  <a:lnTo>
                    <a:pt x="12885" y="25485"/>
                  </a:lnTo>
                  <a:lnTo>
                    <a:pt x="13109" y="25404"/>
                  </a:lnTo>
                  <a:lnTo>
                    <a:pt x="13312" y="25302"/>
                  </a:lnTo>
                  <a:lnTo>
                    <a:pt x="13515" y="25201"/>
                  </a:lnTo>
                  <a:lnTo>
                    <a:pt x="13698" y="25079"/>
                  </a:lnTo>
                  <a:lnTo>
                    <a:pt x="13861" y="24957"/>
                  </a:lnTo>
                  <a:lnTo>
                    <a:pt x="14003" y="24815"/>
                  </a:lnTo>
                  <a:lnTo>
                    <a:pt x="14267" y="24550"/>
                  </a:lnTo>
                  <a:lnTo>
                    <a:pt x="14470" y="24306"/>
                  </a:lnTo>
                  <a:lnTo>
                    <a:pt x="14612" y="24103"/>
                  </a:lnTo>
                  <a:lnTo>
                    <a:pt x="14734" y="23900"/>
                  </a:lnTo>
                  <a:lnTo>
                    <a:pt x="14734" y="23900"/>
                  </a:lnTo>
                  <a:lnTo>
                    <a:pt x="14734" y="23900"/>
                  </a:lnTo>
                  <a:lnTo>
                    <a:pt x="14734" y="23900"/>
                  </a:lnTo>
                  <a:lnTo>
                    <a:pt x="14999" y="23859"/>
                  </a:lnTo>
                  <a:lnTo>
                    <a:pt x="15303" y="23819"/>
                  </a:lnTo>
                  <a:lnTo>
                    <a:pt x="15649" y="23737"/>
                  </a:lnTo>
                  <a:lnTo>
                    <a:pt x="16055" y="23615"/>
                  </a:lnTo>
                  <a:lnTo>
                    <a:pt x="16462" y="23473"/>
                  </a:lnTo>
                  <a:lnTo>
                    <a:pt x="16665" y="23392"/>
                  </a:lnTo>
                  <a:lnTo>
                    <a:pt x="16868" y="23290"/>
                  </a:lnTo>
                  <a:lnTo>
                    <a:pt x="17031" y="23189"/>
                  </a:lnTo>
                  <a:lnTo>
                    <a:pt x="17193" y="23067"/>
                  </a:lnTo>
                  <a:lnTo>
                    <a:pt x="17193" y="23067"/>
                  </a:lnTo>
                  <a:lnTo>
                    <a:pt x="17295" y="22965"/>
                  </a:lnTo>
                  <a:lnTo>
                    <a:pt x="17376" y="22864"/>
                  </a:lnTo>
                  <a:lnTo>
                    <a:pt x="17458" y="22762"/>
                  </a:lnTo>
                  <a:lnTo>
                    <a:pt x="17498" y="22660"/>
                  </a:lnTo>
                  <a:lnTo>
                    <a:pt x="17539" y="22559"/>
                  </a:lnTo>
                  <a:lnTo>
                    <a:pt x="17559" y="22437"/>
                  </a:lnTo>
                  <a:lnTo>
                    <a:pt x="17580" y="22233"/>
                  </a:lnTo>
                  <a:lnTo>
                    <a:pt x="17580" y="22233"/>
                  </a:lnTo>
                  <a:lnTo>
                    <a:pt x="17580" y="22051"/>
                  </a:lnTo>
                  <a:lnTo>
                    <a:pt x="17539" y="21868"/>
                  </a:lnTo>
                  <a:lnTo>
                    <a:pt x="17498" y="21685"/>
                  </a:lnTo>
                  <a:lnTo>
                    <a:pt x="17437" y="21543"/>
                  </a:lnTo>
                  <a:lnTo>
                    <a:pt x="17336" y="21339"/>
                  </a:lnTo>
                  <a:lnTo>
                    <a:pt x="17295" y="21258"/>
                  </a:lnTo>
                  <a:lnTo>
                    <a:pt x="17295" y="21258"/>
                  </a:lnTo>
                  <a:lnTo>
                    <a:pt x="17295" y="21258"/>
                  </a:lnTo>
                  <a:lnTo>
                    <a:pt x="17295" y="21258"/>
                  </a:lnTo>
                  <a:lnTo>
                    <a:pt x="17356" y="21258"/>
                  </a:lnTo>
                  <a:lnTo>
                    <a:pt x="17356" y="21258"/>
                  </a:lnTo>
                  <a:lnTo>
                    <a:pt x="17519" y="21238"/>
                  </a:lnTo>
                  <a:lnTo>
                    <a:pt x="17742" y="21217"/>
                  </a:lnTo>
                  <a:lnTo>
                    <a:pt x="18006" y="21156"/>
                  </a:lnTo>
                  <a:lnTo>
                    <a:pt x="18291" y="21055"/>
                  </a:lnTo>
                  <a:lnTo>
                    <a:pt x="18453" y="20973"/>
                  </a:lnTo>
                  <a:lnTo>
                    <a:pt x="18616" y="20892"/>
                  </a:lnTo>
                  <a:lnTo>
                    <a:pt x="18779" y="20770"/>
                  </a:lnTo>
                  <a:lnTo>
                    <a:pt x="18941" y="20648"/>
                  </a:lnTo>
                  <a:lnTo>
                    <a:pt x="19104" y="20486"/>
                  </a:lnTo>
                  <a:lnTo>
                    <a:pt x="19266" y="20323"/>
                  </a:lnTo>
                  <a:lnTo>
                    <a:pt x="19429" y="20120"/>
                  </a:lnTo>
                  <a:lnTo>
                    <a:pt x="19571" y="19896"/>
                  </a:lnTo>
                  <a:lnTo>
                    <a:pt x="19571" y="19896"/>
                  </a:lnTo>
                  <a:lnTo>
                    <a:pt x="19714" y="19632"/>
                  </a:lnTo>
                  <a:lnTo>
                    <a:pt x="19795" y="19388"/>
                  </a:lnTo>
                  <a:lnTo>
                    <a:pt x="19856" y="19144"/>
                  </a:lnTo>
                  <a:lnTo>
                    <a:pt x="19876" y="18941"/>
                  </a:lnTo>
                  <a:lnTo>
                    <a:pt x="19876" y="18941"/>
                  </a:lnTo>
                  <a:lnTo>
                    <a:pt x="19856" y="18799"/>
                  </a:lnTo>
                  <a:lnTo>
                    <a:pt x="19835" y="18657"/>
                  </a:lnTo>
                  <a:lnTo>
                    <a:pt x="19815" y="18535"/>
                  </a:lnTo>
                  <a:lnTo>
                    <a:pt x="19754" y="18433"/>
                  </a:lnTo>
                  <a:lnTo>
                    <a:pt x="19653" y="18230"/>
                  </a:lnTo>
                  <a:lnTo>
                    <a:pt x="19531" y="18067"/>
                  </a:lnTo>
                  <a:lnTo>
                    <a:pt x="19388" y="17945"/>
                  </a:lnTo>
                  <a:lnTo>
                    <a:pt x="19287" y="17864"/>
                  </a:lnTo>
                  <a:lnTo>
                    <a:pt x="19165" y="17783"/>
                  </a:lnTo>
                  <a:lnTo>
                    <a:pt x="19165" y="17783"/>
                  </a:lnTo>
                  <a:lnTo>
                    <a:pt x="19165" y="17783"/>
                  </a:lnTo>
                  <a:lnTo>
                    <a:pt x="19165" y="17783"/>
                  </a:lnTo>
                  <a:lnTo>
                    <a:pt x="19307" y="17580"/>
                  </a:lnTo>
                  <a:lnTo>
                    <a:pt x="19429" y="17336"/>
                  </a:lnTo>
                  <a:lnTo>
                    <a:pt x="19592" y="17031"/>
                  </a:lnTo>
                  <a:lnTo>
                    <a:pt x="19734" y="16665"/>
                  </a:lnTo>
                  <a:lnTo>
                    <a:pt x="19856" y="16279"/>
                  </a:lnTo>
                  <a:lnTo>
                    <a:pt x="19917" y="16076"/>
                  </a:lnTo>
                  <a:lnTo>
                    <a:pt x="19957" y="15852"/>
                  </a:lnTo>
                  <a:lnTo>
                    <a:pt x="19978" y="15649"/>
                  </a:lnTo>
                  <a:lnTo>
                    <a:pt x="19998" y="15425"/>
                  </a:lnTo>
                  <a:lnTo>
                    <a:pt x="19998" y="15425"/>
                  </a:lnTo>
                  <a:lnTo>
                    <a:pt x="19978" y="15141"/>
                  </a:lnTo>
                  <a:lnTo>
                    <a:pt x="19937" y="14999"/>
                  </a:lnTo>
                  <a:lnTo>
                    <a:pt x="19917" y="14856"/>
                  </a:lnTo>
                  <a:lnTo>
                    <a:pt x="19856" y="14714"/>
                  </a:lnTo>
                  <a:lnTo>
                    <a:pt x="19795" y="14572"/>
                  </a:lnTo>
                  <a:lnTo>
                    <a:pt x="19714" y="14450"/>
                  </a:lnTo>
                  <a:lnTo>
                    <a:pt x="19632" y="14328"/>
                  </a:lnTo>
                  <a:lnTo>
                    <a:pt x="19632" y="14328"/>
                  </a:lnTo>
                  <a:lnTo>
                    <a:pt x="19266" y="13942"/>
                  </a:lnTo>
                  <a:lnTo>
                    <a:pt x="18962" y="13657"/>
                  </a:lnTo>
                  <a:lnTo>
                    <a:pt x="18697" y="13434"/>
                  </a:lnTo>
                  <a:lnTo>
                    <a:pt x="18453" y="13291"/>
                  </a:lnTo>
                  <a:lnTo>
                    <a:pt x="18271" y="13210"/>
                  </a:lnTo>
                  <a:lnTo>
                    <a:pt x="18128" y="13149"/>
                  </a:lnTo>
                  <a:lnTo>
                    <a:pt x="18027" y="13129"/>
                  </a:lnTo>
                  <a:lnTo>
                    <a:pt x="17966" y="13129"/>
                  </a:lnTo>
                  <a:lnTo>
                    <a:pt x="17966" y="13129"/>
                  </a:lnTo>
                  <a:lnTo>
                    <a:pt x="17966" y="13129"/>
                  </a:lnTo>
                  <a:lnTo>
                    <a:pt x="17966" y="13129"/>
                  </a:lnTo>
                  <a:lnTo>
                    <a:pt x="17966" y="13129"/>
                  </a:lnTo>
                  <a:lnTo>
                    <a:pt x="17966" y="13129"/>
                  </a:lnTo>
                  <a:lnTo>
                    <a:pt x="18189" y="12987"/>
                  </a:lnTo>
                  <a:lnTo>
                    <a:pt x="18433" y="12824"/>
                  </a:lnTo>
                  <a:lnTo>
                    <a:pt x="18718" y="12580"/>
                  </a:lnTo>
                  <a:lnTo>
                    <a:pt x="18982" y="12316"/>
                  </a:lnTo>
                  <a:lnTo>
                    <a:pt x="19104" y="12153"/>
                  </a:lnTo>
                  <a:lnTo>
                    <a:pt x="19226" y="11991"/>
                  </a:lnTo>
                  <a:lnTo>
                    <a:pt x="19327" y="11828"/>
                  </a:lnTo>
                  <a:lnTo>
                    <a:pt x="19388" y="11645"/>
                  </a:lnTo>
                  <a:lnTo>
                    <a:pt x="19449" y="11442"/>
                  </a:lnTo>
                  <a:lnTo>
                    <a:pt x="19449" y="11259"/>
                  </a:lnTo>
                  <a:lnTo>
                    <a:pt x="19449" y="11259"/>
                  </a:lnTo>
                  <a:lnTo>
                    <a:pt x="19449" y="11137"/>
                  </a:lnTo>
                  <a:lnTo>
                    <a:pt x="19429" y="11015"/>
                  </a:lnTo>
                  <a:lnTo>
                    <a:pt x="19429" y="11015"/>
                  </a:lnTo>
                  <a:lnTo>
                    <a:pt x="19368" y="10792"/>
                  </a:lnTo>
                  <a:lnTo>
                    <a:pt x="19287" y="10629"/>
                  </a:lnTo>
                  <a:lnTo>
                    <a:pt x="19185" y="10467"/>
                  </a:lnTo>
                  <a:lnTo>
                    <a:pt x="19063" y="10324"/>
                  </a:lnTo>
                  <a:lnTo>
                    <a:pt x="18941" y="10223"/>
                  </a:lnTo>
                  <a:lnTo>
                    <a:pt x="18799" y="10121"/>
                  </a:lnTo>
                  <a:lnTo>
                    <a:pt x="18677" y="10040"/>
                  </a:lnTo>
                  <a:lnTo>
                    <a:pt x="18535" y="9979"/>
                  </a:lnTo>
                  <a:lnTo>
                    <a:pt x="18271" y="9897"/>
                  </a:lnTo>
                  <a:lnTo>
                    <a:pt x="18047" y="9836"/>
                  </a:lnTo>
                  <a:lnTo>
                    <a:pt x="17844" y="9816"/>
                  </a:lnTo>
                  <a:lnTo>
                    <a:pt x="17844" y="9816"/>
                  </a:lnTo>
                  <a:lnTo>
                    <a:pt x="17844" y="9816"/>
                  </a:lnTo>
                  <a:lnTo>
                    <a:pt x="17844" y="9816"/>
                  </a:lnTo>
                  <a:lnTo>
                    <a:pt x="17905" y="9715"/>
                  </a:lnTo>
                  <a:lnTo>
                    <a:pt x="18047" y="9410"/>
                  </a:lnTo>
                  <a:lnTo>
                    <a:pt x="18128" y="9206"/>
                  </a:lnTo>
                  <a:lnTo>
                    <a:pt x="18189" y="8963"/>
                  </a:lnTo>
                  <a:lnTo>
                    <a:pt x="18230" y="8678"/>
                  </a:lnTo>
                  <a:lnTo>
                    <a:pt x="18250" y="8394"/>
                  </a:lnTo>
                  <a:lnTo>
                    <a:pt x="18250" y="8394"/>
                  </a:lnTo>
                  <a:lnTo>
                    <a:pt x="18230" y="8211"/>
                  </a:lnTo>
                  <a:lnTo>
                    <a:pt x="18210" y="8028"/>
                  </a:lnTo>
                  <a:lnTo>
                    <a:pt x="18169" y="7825"/>
                  </a:lnTo>
                  <a:lnTo>
                    <a:pt x="18128" y="7642"/>
                  </a:lnTo>
                  <a:lnTo>
                    <a:pt x="18047" y="7438"/>
                  </a:lnTo>
                  <a:lnTo>
                    <a:pt x="17945" y="7235"/>
                  </a:lnTo>
                  <a:lnTo>
                    <a:pt x="17803" y="7032"/>
                  </a:lnTo>
                  <a:lnTo>
                    <a:pt x="17661" y="6829"/>
                  </a:lnTo>
                  <a:lnTo>
                    <a:pt x="17661" y="6829"/>
                  </a:lnTo>
                  <a:lnTo>
                    <a:pt x="17478" y="6646"/>
                  </a:lnTo>
                  <a:lnTo>
                    <a:pt x="17275" y="6463"/>
                  </a:lnTo>
                  <a:lnTo>
                    <a:pt x="17092" y="6321"/>
                  </a:lnTo>
                  <a:lnTo>
                    <a:pt x="16889" y="6178"/>
                  </a:lnTo>
                  <a:lnTo>
                    <a:pt x="16685" y="6077"/>
                  </a:lnTo>
                  <a:lnTo>
                    <a:pt x="16482" y="5975"/>
                  </a:lnTo>
                  <a:lnTo>
                    <a:pt x="16279" y="5894"/>
                  </a:lnTo>
                  <a:lnTo>
                    <a:pt x="16076" y="5813"/>
                  </a:lnTo>
                  <a:lnTo>
                    <a:pt x="15690" y="5711"/>
                  </a:lnTo>
                  <a:lnTo>
                    <a:pt x="15324" y="5650"/>
                  </a:lnTo>
                  <a:lnTo>
                    <a:pt x="15019" y="5630"/>
                  </a:lnTo>
                  <a:lnTo>
                    <a:pt x="14775" y="5609"/>
                  </a:lnTo>
                  <a:lnTo>
                    <a:pt x="14775" y="5609"/>
                  </a:lnTo>
                  <a:lnTo>
                    <a:pt x="14531" y="5630"/>
                  </a:lnTo>
                  <a:lnTo>
                    <a:pt x="14531" y="5630"/>
                  </a:lnTo>
                  <a:lnTo>
                    <a:pt x="14531" y="5630"/>
                  </a:lnTo>
                  <a:lnTo>
                    <a:pt x="14531" y="5630"/>
                  </a:lnTo>
                  <a:lnTo>
                    <a:pt x="14592" y="5528"/>
                  </a:lnTo>
                  <a:lnTo>
                    <a:pt x="14755" y="5284"/>
                  </a:lnTo>
                  <a:lnTo>
                    <a:pt x="14836" y="5122"/>
                  </a:lnTo>
                  <a:lnTo>
                    <a:pt x="14917" y="4939"/>
                  </a:lnTo>
                  <a:lnTo>
                    <a:pt x="14958" y="4735"/>
                  </a:lnTo>
                  <a:lnTo>
                    <a:pt x="14978" y="4532"/>
                  </a:lnTo>
                  <a:lnTo>
                    <a:pt x="14978" y="4532"/>
                  </a:lnTo>
                  <a:lnTo>
                    <a:pt x="14978" y="4370"/>
                  </a:lnTo>
                  <a:lnTo>
                    <a:pt x="14917" y="4187"/>
                  </a:lnTo>
                  <a:lnTo>
                    <a:pt x="14836" y="4044"/>
                  </a:lnTo>
                  <a:lnTo>
                    <a:pt x="14694" y="3882"/>
                  </a:lnTo>
                  <a:lnTo>
                    <a:pt x="14694" y="3882"/>
                  </a:lnTo>
                  <a:lnTo>
                    <a:pt x="14592" y="3801"/>
                  </a:lnTo>
                  <a:lnTo>
                    <a:pt x="14491" y="3719"/>
                  </a:lnTo>
                  <a:lnTo>
                    <a:pt x="14247" y="3597"/>
                  </a:lnTo>
                  <a:lnTo>
                    <a:pt x="13982" y="3496"/>
                  </a:lnTo>
                  <a:lnTo>
                    <a:pt x="13718" y="3435"/>
                  </a:lnTo>
                  <a:lnTo>
                    <a:pt x="13474" y="3374"/>
                  </a:lnTo>
                  <a:lnTo>
                    <a:pt x="13210" y="3353"/>
                  </a:lnTo>
                  <a:lnTo>
                    <a:pt x="12783" y="3333"/>
                  </a:lnTo>
                  <a:lnTo>
                    <a:pt x="12783" y="3333"/>
                  </a:lnTo>
                  <a:lnTo>
                    <a:pt x="12438" y="3353"/>
                  </a:lnTo>
                  <a:lnTo>
                    <a:pt x="12438" y="3353"/>
                  </a:lnTo>
                  <a:lnTo>
                    <a:pt x="12438" y="3353"/>
                  </a:lnTo>
                  <a:lnTo>
                    <a:pt x="12438" y="3353"/>
                  </a:lnTo>
                  <a:lnTo>
                    <a:pt x="12479" y="3252"/>
                  </a:lnTo>
                  <a:lnTo>
                    <a:pt x="12499" y="3130"/>
                  </a:lnTo>
                  <a:lnTo>
                    <a:pt x="12519" y="2988"/>
                  </a:lnTo>
                  <a:lnTo>
                    <a:pt x="12519" y="2988"/>
                  </a:lnTo>
                  <a:lnTo>
                    <a:pt x="12519" y="2866"/>
                  </a:lnTo>
                  <a:lnTo>
                    <a:pt x="12479" y="2744"/>
                  </a:lnTo>
                  <a:lnTo>
                    <a:pt x="12418" y="2602"/>
                  </a:lnTo>
                  <a:lnTo>
                    <a:pt x="12336" y="2480"/>
                  </a:lnTo>
                  <a:lnTo>
                    <a:pt x="12214" y="2358"/>
                  </a:lnTo>
                  <a:lnTo>
                    <a:pt x="12031" y="2236"/>
                  </a:lnTo>
                  <a:lnTo>
                    <a:pt x="11828" y="2134"/>
                  </a:lnTo>
                  <a:lnTo>
                    <a:pt x="11544" y="2053"/>
                  </a:lnTo>
                  <a:lnTo>
                    <a:pt x="11544" y="2053"/>
                  </a:lnTo>
                  <a:lnTo>
                    <a:pt x="11056" y="1951"/>
                  </a:lnTo>
                  <a:lnTo>
                    <a:pt x="10629" y="1890"/>
                  </a:lnTo>
                  <a:lnTo>
                    <a:pt x="10243" y="1850"/>
                  </a:lnTo>
                  <a:lnTo>
                    <a:pt x="9918" y="1829"/>
                  </a:lnTo>
                  <a:lnTo>
                    <a:pt x="9918" y="1829"/>
                  </a:lnTo>
                  <a:lnTo>
                    <a:pt x="9654" y="1850"/>
                  </a:lnTo>
                  <a:lnTo>
                    <a:pt x="9450" y="1870"/>
                  </a:lnTo>
                  <a:lnTo>
                    <a:pt x="9288" y="1890"/>
                  </a:lnTo>
                  <a:lnTo>
                    <a:pt x="9288" y="1890"/>
                  </a:lnTo>
                  <a:lnTo>
                    <a:pt x="9288" y="1890"/>
                  </a:lnTo>
                  <a:lnTo>
                    <a:pt x="9288" y="1890"/>
                  </a:lnTo>
                  <a:lnTo>
                    <a:pt x="9288" y="1890"/>
                  </a:lnTo>
                  <a:lnTo>
                    <a:pt x="9288" y="1890"/>
                  </a:lnTo>
                  <a:lnTo>
                    <a:pt x="9288" y="1829"/>
                  </a:lnTo>
                  <a:lnTo>
                    <a:pt x="9288" y="1667"/>
                  </a:lnTo>
                  <a:lnTo>
                    <a:pt x="9227" y="1443"/>
                  </a:lnTo>
                  <a:lnTo>
                    <a:pt x="9166" y="1321"/>
                  </a:lnTo>
                  <a:lnTo>
                    <a:pt x="9105" y="1199"/>
                  </a:lnTo>
                  <a:lnTo>
                    <a:pt x="9003" y="1077"/>
                  </a:lnTo>
                  <a:lnTo>
                    <a:pt x="8881" y="955"/>
                  </a:lnTo>
                  <a:lnTo>
                    <a:pt x="8739" y="833"/>
                  </a:lnTo>
                  <a:lnTo>
                    <a:pt x="8556" y="732"/>
                  </a:lnTo>
                  <a:lnTo>
                    <a:pt x="8353" y="630"/>
                  </a:lnTo>
                  <a:lnTo>
                    <a:pt x="8089" y="569"/>
                  </a:lnTo>
                  <a:lnTo>
                    <a:pt x="7804" y="529"/>
                  </a:lnTo>
                  <a:lnTo>
                    <a:pt x="7459" y="508"/>
                  </a:lnTo>
                  <a:lnTo>
                    <a:pt x="7459" y="508"/>
                  </a:lnTo>
                  <a:lnTo>
                    <a:pt x="7337" y="508"/>
                  </a:lnTo>
                  <a:lnTo>
                    <a:pt x="7337" y="508"/>
                  </a:lnTo>
                  <a:lnTo>
                    <a:pt x="7012" y="508"/>
                  </a:lnTo>
                  <a:lnTo>
                    <a:pt x="6707" y="529"/>
                  </a:lnTo>
                  <a:lnTo>
                    <a:pt x="6443" y="549"/>
                  </a:lnTo>
                  <a:lnTo>
                    <a:pt x="6178" y="590"/>
                  </a:lnTo>
                  <a:lnTo>
                    <a:pt x="5752" y="691"/>
                  </a:lnTo>
                  <a:lnTo>
                    <a:pt x="5406" y="813"/>
                  </a:lnTo>
                  <a:lnTo>
                    <a:pt x="5162" y="915"/>
                  </a:lnTo>
                  <a:lnTo>
                    <a:pt x="4979" y="1016"/>
                  </a:lnTo>
                  <a:lnTo>
                    <a:pt x="4857" y="1118"/>
                  </a:lnTo>
                  <a:lnTo>
                    <a:pt x="4857" y="1118"/>
                  </a:lnTo>
                  <a:lnTo>
                    <a:pt x="4654" y="996"/>
                  </a:lnTo>
                  <a:lnTo>
                    <a:pt x="4207" y="691"/>
                  </a:lnTo>
                  <a:lnTo>
                    <a:pt x="3923" y="529"/>
                  </a:lnTo>
                  <a:lnTo>
                    <a:pt x="3618" y="386"/>
                  </a:lnTo>
                  <a:lnTo>
                    <a:pt x="3333" y="264"/>
                  </a:lnTo>
                  <a:lnTo>
                    <a:pt x="3211" y="244"/>
                  </a:lnTo>
                  <a:lnTo>
                    <a:pt x="3069" y="224"/>
                  </a:lnTo>
                  <a:lnTo>
                    <a:pt x="3069" y="224"/>
                  </a:lnTo>
                  <a:lnTo>
                    <a:pt x="2866" y="203"/>
                  </a:lnTo>
                  <a:lnTo>
                    <a:pt x="2866" y="203"/>
                  </a:lnTo>
                  <a:lnTo>
                    <a:pt x="2683" y="224"/>
                  </a:lnTo>
                  <a:lnTo>
                    <a:pt x="2561" y="224"/>
                  </a:lnTo>
                  <a:lnTo>
                    <a:pt x="2358" y="285"/>
                  </a:lnTo>
                  <a:lnTo>
                    <a:pt x="2236" y="346"/>
                  </a:lnTo>
                  <a:lnTo>
                    <a:pt x="2195" y="366"/>
                  </a:lnTo>
                  <a:lnTo>
                    <a:pt x="2195" y="366"/>
                  </a:lnTo>
                  <a:lnTo>
                    <a:pt x="2073" y="305"/>
                  </a:lnTo>
                  <a:lnTo>
                    <a:pt x="1728" y="183"/>
                  </a:lnTo>
                  <a:lnTo>
                    <a:pt x="1504" y="122"/>
                  </a:lnTo>
                  <a:lnTo>
                    <a:pt x="1281" y="61"/>
                  </a:lnTo>
                  <a:lnTo>
                    <a:pt x="1016" y="21"/>
                  </a:lnTo>
                  <a:lnTo>
                    <a:pt x="7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30"/>
            <p:cNvSpPr/>
            <p:nvPr/>
          </p:nvSpPr>
          <p:spPr>
            <a:xfrm>
              <a:off x="4946050" y="2670250"/>
              <a:ext cx="507075" cy="629550"/>
            </a:xfrm>
            <a:custGeom>
              <a:rect b="b" l="l" r="r" t="t"/>
              <a:pathLst>
                <a:path extrusionOk="0" h="25182" w="20283">
                  <a:moveTo>
                    <a:pt x="6056" y="1"/>
                  </a:moveTo>
                  <a:lnTo>
                    <a:pt x="6036" y="82"/>
                  </a:lnTo>
                  <a:lnTo>
                    <a:pt x="6036" y="164"/>
                  </a:lnTo>
                  <a:lnTo>
                    <a:pt x="6056" y="245"/>
                  </a:lnTo>
                  <a:lnTo>
                    <a:pt x="6097" y="346"/>
                  </a:lnTo>
                  <a:lnTo>
                    <a:pt x="6239" y="590"/>
                  </a:lnTo>
                  <a:lnTo>
                    <a:pt x="6463" y="855"/>
                  </a:lnTo>
                  <a:lnTo>
                    <a:pt x="6280" y="997"/>
                  </a:lnTo>
                  <a:lnTo>
                    <a:pt x="6097" y="1139"/>
                  </a:lnTo>
                  <a:lnTo>
                    <a:pt x="5934" y="1322"/>
                  </a:lnTo>
                  <a:lnTo>
                    <a:pt x="5812" y="1525"/>
                  </a:lnTo>
                  <a:lnTo>
                    <a:pt x="5711" y="1749"/>
                  </a:lnTo>
                  <a:lnTo>
                    <a:pt x="5650" y="1993"/>
                  </a:lnTo>
                  <a:lnTo>
                    <a:pt x="5629" y="2115"/>
                  </a:lnTo>
                  <a:lnTo>
                    <a:pt x="5629" y="2257"/>
                  </a:lnTo>
                  <a:lnTo>
                    <a:pt x="5650" y="2399"/>
                  </a:lnTo>
                  <a:lnTo>
                    <a:pt x="5670" y="2562"/>
                  </a:lnTo>
                  <a:lnTo>
                    <a:pt x="5711" y="2704"/>
                  </a:lnTo>
                  <a:lnTo>
                    <a:pt x="5772" y="2846"/>
                  </a:lnTo>
                  <a:lnTo>
                    <a:pt x="5833" y="2988"/>
                  </a:lnTo>
                  <a:lnTo>
                    <a:pt x="5914" y="3131"/>
                  </a:lnTo>
                  <a:lnTo>
                    <a:pt x="6016" y="3253"/>
                  </a:lnTo>
                  <a:lnTo>
                    <a:pt x="6117" y="3354"/>
                  </a:lnTo>
                  <a:lnTo>
                    <a:pt x="6341" y="3578"/>
                  </a:lnTo>
                  <a:lnTo>
                    <a:pt x="6585" y="3761"/>
                  </a:lnTo>
                  <a:lnTo>
                    <a:pt x="6869" y="3923"/>
                  </a:lnTo>
                  <a:lnTo>
                    <a:pt x="7154" y="4066"/>
                  </a:lnTo>
                  <a:lnTo>
                    <a:pt x="7459" y="4188"/>
                  </a:lnTo>
                  <a:lnTo>
                    <a:pt x="7743" y="4289"/>
                  </a:lnTo>
                  <a:lnTo>
                    <a:pt x="8028" y="4391"/>
                  </a:lnTo>
                  <a:lnTo>
                    <a:pt x="8495" y="4513"/>
                  </a:lnTo>
                  <a:lnTo>
                    <a:pt x="8841" y="4574"/>
                  </a:lnTo>
                  <a:lnTo>
                    <a:pt x="8962" y="4594"/>
                  </a:lnTo>
                  <a:lnTo>
                    <a:pt x="8739" y="4594"/>
                  </a:lnTo>
                  <a:lnTo>
                    <a:pt x="8495" y="4614"/>
                  </a:lnTo>
                  <a:lnTo>
                    <a:pt x="8190" y="4696"/>
                  </a:lnTo>
                  <a:lnTo>
                    <a:pt x="8048" y="4757"/>
                  </a:lnTo>
                  <a:lnTo>
                    <a:pt x="7885" y="4838"/>
                  </a:lnTo>
                  <a:lnTo>
                    <a:pt x="7743" y="4919"/>
                  </a:lnTo>
                  <a:lnTo>
                    <a:pt x="7621" y="5041"/>
                  </a:lnTo>
                  <a:lnTo>
                    <a:pt x="7520" y="5183"/>
                  </a:lnTo>
                  <a:lnTo>
                    <a:pt x="7438" y="5346"/>
                  </a:lnTo>
                  <a:lnTo>
                    <a:pt x="7398" y="5529"/>
                  </a:lnTo>
                  <a:lnTo>
                    <a:pt x="7377" y="5752"/>
                  </a:lnTo>
                  <a:lnTo>
                    <a:pt x="7418" y="6017"/>
                  </a:lnTo>
                  <a:lnTo>
                    <a:pt x="7479" y="6301"/>
                  </a:lnTo>
                  <a:lnTo>
                    <a:pt x="7357" y="6342"/>
                  </a:lnTo>
                  <a:lnTo>
                    <a:pt x="7011" y="6423"/>
                  </a:lnTo>
                  <a:lnTo>
                    <a:pt x="6503" y="6586"/>
                  </a:lnTo>
                  <a:lnTo>
                    <a:pt x="6239" y="6708"/>
                  </a:lnTo>
                  <a:lnTo>
                    <a:pt x="5955" y="6830"/>
                  </a:lnTo>
                  <a:lnTo>
                    <a:pt x="5670" y="6972"/>
                  </a:lnTo>
                  <a:lnTo>
                    <a:pt x="5386" y="7134"/>
                  </a:lnTo>
                  <a:lnTo>
                    <a:pt x="5121" y="7317"/>
                  </a:lnTo>
                  <a:lnTo>
                    <a:pt x="4898" y="7541"/>
                  </a:lnTo>
                  <a:lnTo>
                    <a:pt x="4695" y="7764"/>
                  </a:lnTo>
                  <a:lnTo>
                    <a:pt x="4613" y="7886"/>
                  </a:lnTo>
                  <a:lnTo>
                    <a:pt x="4552" y="8029"/>
                  </a:lnTo>
                  <a:lnTo>
                    <a:pt x="4491" y="8171"/>
                  </a:lnTo>
                  <a:lnTo>
                    <a:pt x="4451" y="8313"/>
                  </a:lnTo>
                  <a:lnTo>
                    <a:pt x="4430" y="8455"/>
                  </a:lnTo>
                  <a:lnTo>
                    <a:pt x="4430" y="8618"/>
                  </a:lnTo>
                  <a:lnTo>
                    <a:pt x="4451" y="8760"/>
                  </a:lnTo>
                  <a:lnTo>
                    <a:pt x="4491" y="8923"/>
                  </a:lnTo>
                  <a:lnTo>
                    <a:pt x="4552" y="9045"/>
                  </a:lnTo>
                  <a:lnTo>
                    <a:pt x="4634" y="9187"/>
                  </a:lnTo>
                  <a:lnTo>
                    <a:pt x="4735" y="9309"/>
                  </a:lnTo>
                  <a:lnTo>
                    <a:pt x="4837" y="9431"/>
                  </a:lnTo>
                  <a:lnTo>
                    <a:pt x="4979" y="9553"/>
                  </a:lnTo>
                  <a:lnTo>
                    <a:pt x="5121" y="9654"/>
                  </a:lnTo>
                  <a:lnTo>
                    <a:pt x="5467" y="9858"/>
                  </a:lnTo>
                  <a:lnTo>
                    <a:pt x="5833" y="10020"/>
                  </a:lnTo>
                  <a:lnTo>
                    <a:pt x="6219" y="10183"/>
                  </a:lnTo>
                  <a:lnTo>
                    <a:pt x="6625" y="10305"/>
                  </a:lnTo>
                  <a:lnTo>
                    <a:pt x="7032" y="10406"/>
                  </a:lnTo>
                  <a:lnTo>
                    <a:pt x="7438" y="10508"/>
                  </a:lnTo>
                  <a:lnTo>
                    <a:pt x="8129" y="10630"/>
                  </a:lnTo>
                  <a:lnTo>
                    <a:pt x="8617" y="10711"/>
                  </a:lnTo>
                  <a:lnTo>
                    <a:pt x="8820" y="10732"/>
                  </a:lnTo>
                  <a:lnTo>
                    <a:pt x="8841" y="10792"/>
                  </a:lnTo>
                  <a:lnTo>
                    <a:pt x="8901" y="10975"/>
                  </a:lnTo>
                  <a:lnTo>
                    <a:pt x="9003" y="11219"/>
                  </a:lnTo>
                  <a:lnTo>
                    <a:pt x="9186" y="11483"/>
                  </a:lnTo>
                  <a:lnTo>
                    <a:pt x="9288" y="11626"/>
                  </a:lnTo>
                  <a:lnTo>
                    <a:pt x="9410" y="11768"/>
                  </a:lnTo>
                  <a:lnTo>
                    <a:pt x="9572" y="11890"/>
                  </a:lnTo>
                  <a:lnTo>
                    <a:pt x="9735" y="12012"/>
                  </a:lnTo>
                  <a:lnTo>
                    <a:pt x="9918" y="12113"/>
                  </a:lnTo>
                  <a:lnTo>
                    <a:pt x="10121" y="12174"/>
                  </a:lnTo>
                  <a:lnTo>
                    <a:pt x="10365" y="12235"/>
                  </a:lnTo>
                  <a:lnTo>
                    <a:pt x="10690" y="12235"/>
                  </a:lnTo>
                  <a:lnTo>
                    <a:pt x="10405" y="12276"/>
                  </a:lnTo>
                  <a:lnTo>
                    <a:pt x="9633" y="12357"/>
                  </a:lnTo>
                  <a:lnTo>
                    <a:pt x="9125" y="12439"/>
                  </a:lnTo>
                  <a:lnTo>
                    <a:pt x="8576" y="12540"/>
                  </a:lnTo>
                  <a:lnTo>
                    <a:pt x="7987" y="12683"/>
                  </a:lnTo>
                  <a:lnTo>
                    <a:pt x="7377" y="12865"/>
                  </a:lnTo>
                  <a:lnTo>
                    <a:pt x="7093" y="12967"/>
                  </a:lnTo>
                  <a:lnTo>
                    <a:pt x="6788" y="13089"/>
                  </a:lnTo>
                  <a:lnTo>
                    <a:pt x="6503" y="13211"/>
                  </a:lnTo>
                  <a:lnTo>
                    <a:pt x="6239" y="13353"/>
                  </a:lnTo>
                  <a:lnTo>
                    <a:pt x="5975" y="13495"/>
                  </a:lnTo>
                  <a:lnTo>
                    <a:pt x="5731" y="13658"/>
                  </a:lnTo>
                  <a:lnTo>
                    <a:pt x="5528" y="13841"/>
                  </a:lnTo>
                  <a:lnTo>
                    <a:pt x="5325" y="14024"/>
                  </a:lnTo>
                  <a:lnTo>
                    <a:pt x="5142" y="14227"/>
                  </a:lnTo>
                  <a:lnTo>
                    <a:pt x="4999" y="14451"/>
                  </a:lnTo>
                  <a:lnTo>
                    <a:pt x="4878" y="14674"/>
                  </a:lnTo>
                  <a:lnTo>
                    <a:pt x="4796" y="14938"/>
                  </a:lnTo>
                  <a:lnTo>
                    <a:pt x="4735" y="15203"/>
                  </a:lnTo>
                  <a:lnTo>
                    <a:pt x="4715" y="15467"/>
                  </a:lnTo>
                  <a:lnTo>
                    <a:pt x="4756" y="15772"/>
                  </a:lnTo>
                  <a:lnTo>
                    <a:pt x="4817" y="16076"/>
                  </a:lnTo>
                  <a:lnTo>
                    <a:pt x="4695" y="16056"/>
                  </a:lnTo>
                  <a:lnTo>
                    <a:pt x="4552" y="16036"/>
                  </a:lnTo>
                  <a:lnTo>
                    <a:pt x="4227" y="16036"/>
                  </a:lnTo>
                  <a:lnTo>
                    <a:pt x="4044" y="16076"/>
                  </a:lnTo>
                  <a:lnTo>
                    <a:pt x="3882" y="16137"/>
                  </a:lnTo>
                  <a:lnTo>
                    <a:pt x="3821" y="16198"/>
                  </a:lnTo>
                  <a:lnTo>
                    <a:pt x="3760" y="16259"/>
                  </a:lnTo>
                  <a:lnTo>
                    <a:pt x="3699" y="16341"/>
                  </a:lnTo>
                  <a:lnTo>
                    <a:pt x="3638" y="16422"/>
                  </a:lnTo>
                  <a:lnTo>
                    <a:pt x="3597" y="16524"/>
                  </a:lnTo>
                  <a:lnTo>
                    <a:pt x="3577" y="16645"/>
                  </a:lnTo>
                  <a:lnTo>
                    <a:pt x="3557" y="16788"/>
                  </a:lnTo>
                  <a:lnTo>
                    <a:pt x="3557" y="16930"/>
                  </a:lnTo>
                  <a:lnTo>
                    <a:pt x="3577" y="17113"/>
                  </a:lnTo>
                  <a:lnTo>
                    <a:pt x="3618" y="17296"/>
                  </a:lnTo>
                  <a:lnTo>
                    <a:pt x="3435" y="17276"/>
                  </a:lnTo>
                  <a:lnTo>
                    <a:pt x="2967" y="17215"/>
                  </a:lnTo>
                  <a:lnTo>
                    <a:pt x="2337" y="17133"/>
                  </a:lnTo>
                  <a:lnTo>
                    <a:pt x="1971" y="17113"/>
                  </a:lnTo>
                  <a:lnTo>
                    <a:pt x="1341" y="17113"/>
                  </a:lnTo>
                  <a:lnTo>
                    <a:pt x="1077" y="17133"/>
                  </a:lnTo>
                  <a:lnTo>
                    <a:pt x="833" y="17174"/>
                  </a:lnTo>
                  <a:lnTo>
                    <a:pt x="610" y="17215"/>
                  </a:lnTo>
                  <a:lnTo>
                    <a:pt x="407" y="17276"/>
                  </a:lnTo>
                  <a:lnTo>
                    <a:pt x="244" y="17357"/>
                  </a:lnTo>
                  <a:lnTo>
                    <a:pt x="122" y="17479"/>
                  </a:lnTo>
                  <a:lnTo>
                    <a:pt x="81" y="17540"/>
                  </a:lnTo>
                  <a:lnTo>
                    <a:pt x="41" y="17601"/>
                  </a:lnTo>
                  <a:lnTo>
                    <a:pt x="20" y="17682"/>
                  </a:lnTo>
                  <a:lnTo>
                    <a:pt x="0" y="17763"/>
                  </a:lnTo>
                  <a:lnTo>
                    <a:pt x="20" y="17926"/>
                  </a:lnTo>
                  <a:lnTo>
                    <a:pt x="61" y="18088"/>
                  </a:lnTo>
                  <a:lnTo>
                    <a:pt x="163" y="18231"/>
                  </a:lnTo>
                  <a:lnTo>
                    <a:pt x="264" y="18373"/>
                  </a:lnTo>
                  <a:lnTo>
                    <a:pt x="407" y="18515"/>
                  </a:lnTo>
                  <a:lnTo>
                    <a:pt x="549" y="18657"/>
                  </a:lnTo>
                  <a:lnTo>
                    <a:pt x="711" y="18779"/>
                  </a:lnTo>
                  <a:lnTo>
                    <a:pt x="1057" y="18983"/>
                  </a:lnTo>
                  <a:lnTo>
                    <a:pt x="1341" y="19145"/>
                  </a:lnTo>
                  <a:lnTo>
                    <a:pt x="1646" y="19287"/>
                  </a:lnTo>
                  <a:lnTo>
                    <a:pt x="1646" y="19389"/>
                  </a:lnTo>
                  <a:lnTo>
                    <a:pt x="1646" y="19613"/>
                  </a:lnTo>
                  <a:lnTo>
                    <a:pt x="1667" y="19938"/>
                  </a:lnTo>
                  <a:lnTo>
                    <a:pt x="1707" y="20141"/>
                  </a:lnTo>
                  <a:lnTo>
                    <a:pt x="1748" y="20324"/>
                  </a:lnTo>
                  <a:lnTo>
                    <a:pt x="1809" y="20507"/>
                  </a:lnTo>
                  <a:lnTo>
                    <a:pt x="1910" y="20710"/>
                  </a:lnTo>
                  <a:lnTo>
                    <a:pt x="2012" y="20873"/>
                  </a:lnTo>
                  <a:lnTo>
                    <a:pt x="2154" y="21035"/>
                  </a:lnTo>
                  <a:lnTo>
                    <a:pt x="2317" y="21157"/>
                  </a:lnTo>
                  <a:lnTo>
                    <a:pt x="2520" y="21259"/>
                  </a:lnTo>
                  <a:lnTo>
                    <a:pt x="2764" y="21340"/>
                  </a:lnTo>
                  <a:lnTo>
                    <a:pt x="2886" y="21340"/>
                  </a:lnTo>
                  <a:lnTo>
                    <a:pt x="3028" y="21360"/>
                  </a:lnTo>
                  <a:lnTo>
                    <a:pt x="3048" y="21442"/>
                  </a:lnTo>
                  <a:lnTo>
                    <a:pt x="3089" y="21645"/>
                  </a:lnTo>
                  <a:lnTo>
                    <a:pt x="3170" y="21929"/>
                  </a:lnTo>
                  <a:lnTo>
                    <a:pt x="3252" y="22112"/>
                  </a:lnTo>
                  <a:lnTo>
                    <a:pt x="3333" y="22275"/>
                  </a:lnTo>
                  <a:lnTo>
                    <a:pt x="3435" y="22458"/>
                  </a:lnTo>
                  <a:lnTo>
                    <a:pt x="3577" y="22620"/>
                  </a:lnTo>
                  <a:lnTo>
                    <a:pt x="3760" y="22763"/>
                  </a:lnTo>
                  <a:lnTo>
                    <a:pt x="3943" y="22905"/>
                  </a:lnTo>
                  <a:lnTo>
                    <a:pt x="4187" y="23027"/>
                  </a:lnTo>
                  <a:lnTo>
                    <a:pt x="4451" y="23129"/>
                  </a:lnTo>
                  <a:lnTo>
                    <a:pt x="4756" y="23189"/>
                  </a:lnTo>
                  <a:lnTo>
                    <a:pt x="5101" y="23210"/>
                  </a:lnTo>
                  <a:lnTo>
                    <a:pt x="5487" y="23169"/>
                  </a:lnTo>
                  <a:lnTo>
                    <a:pt x="5914" y="23108"/>
                  </a:lnTo>
                  <a:lnTo>
                    <a:pt x="5995" y="23210"/>
                  </a:lnTo>
                  <a:lnTo>
                    <a:pt x="6138" y="23352"/>
                  </a:lnTo>
                  <a:lnTo>
                    <a:pt x="6239" y="23433"/>
                  </a:lnTo>
                  <a:lnTo>
                    <a:pt x="6381" y="23535"/>
                  </a:lnTo>
                  <a:lnTo>
                    <a:pt x="6524" y="23596"/>
                  </a:lnTo>
                  <a:lnTo>
                    <a:pt x="6686" y="23657"/>
                  </a:lnTo>
                  <a:lnTo>
                    <a:pt x="6869" y="23698"/>
                  </a:lnTo>
                  <a:lnTo>
                    <a:pt x="7072" y="23718"/>
                  </a:lnTo>
                  <a:lnTo>
                    <a:pt x="7255" y="23698"/>
                  </a:lnTo>
                  <a:lnTo>
                    <a:pt x="7459" y="23677"/>
                  </a:lnTo>
                  <a:lnTo>
                    <a:pt x="7662" y="23616"/>
                  </a:lnTo>
                  <a:lnTo>
                    <a:pt x="7865" y="23515"/>
                  </a:lnTo>
                  <a:lnTo>
                    <a:pt x="8109" y="23393"/>
                  </a:lnTo>
                  <a:lnTo>
                    <a:pt x="8332" y="23230"/>
                  </a:lnTo>
                  <a:lnTo>
                    <a:pt x="8597" y="23007"/>
                  </a:lnTo>
                  <a:lnTo>
                    <a:pt x="8861" y="22763"/>
                  </a:lnTo>
                  <a:lnTo>
                    <a:pt x="8901" y="22722"/>
                  </a:lnTo>
                  <a:lnTo>
                    <a:pt x="9064" y="22844"/>
                  </a:lnTo>
                  <a:lnTo>
                    <a:pt x="9267" y="22986"/>
                  </a:lnTo>
                  <a:lnTo>
                    <a:pt x="9552" y="23149"/>
                  </a:lnTo>
                  <a:lnTo>
                    <a:pt x="9918" y="23311"/>
                  </a:lnTo>
                  <a:lnTo>
                    <a:pt x="10121" y="23393"/>
                  </a:lnTo>
                  <a:lnTo>
                    <a:pt x="10324" y="23454"/>
                  </a:lnTo>
                  <a:lnTo>
                    <a:pt x="10568" y="23515"/>
                  </a:lnTo>
                  <a:lnTo>
                    <a:pt x="10812" y="23555"/>
                  </a:lnTo>
                  <a:lnTo>
                    <a:pt x="11096" y="23596"/>
                  </a:lnTo>
                  <a:lnTo>
                    <a:pt x="11381" y="23596"/>
                  </a:lnTo>
                  <a:lnTo>
                    <a:pt x="11828" y="23576"/>
                  </a:lnTo>
                  <a:lnTo>
                    <a:pt x="12052" y="23535"/>
                  </a:lnTo>
                  <a:lnTo>
                    <a:pt x="12295" y="23494"/>
                  </a:lnTo>
                  <a:lnTo>
                    <a:pt x="12356" y="23494"/>
                  </a:lnTo>
                  <a:lnTo>
                    <a:pt x="12783" y="23372"/>
                  </a:lnTo>
                  <a:lnTo>
                    <a:pt x="13027" y="23271"/>
                  </a:lnTo>
                  <a:lnTo>
                    <a:pt x="13291" y="23169"/>
                  </a:lnTo>
                  <a:lnTo>
                    <a:pt x="13352" y="23311"/>
                  </a:lnTo>
                  <a:lnTo>
                    <a:pt x="13433" y="23474"/>
                  </a:lnTo>
                  <a:lnTo>
                    <a:pt x="13555" y="23637"/>
                  </a:lnTo>
                  <a:lnTo>
                    <a:pt x="13718" y="23819"/>
                  </a:lnTo>
                  <a:lnTo>
                    <a:pt x="13799" y="23901"/>
                  </a:lnTo>
                  <a:lnTo>
                    <a:pt x="13921" y="23962"/>
                  </a:lnTo>
                  <a:lnTo>
                    <a:pt x="14023" y="24023"/>
                  </a:lnTo>
                  <a:lnTo>
                    <a:pt x="14145" y="24084"/>
                  </a:lnTo>
                  <a:lnTo>
                    <a:pt x="14287" y="24104"/>
                  </a:lnTo>
                  <a:lnTo>
                    <a:pt x="14450" y="24124"/>
                  </a:lnTo>
                  <a:lnTo>
                    <a:pt x="14673" y="24104"/>
                  </a:lnTo>
                  <a:lnTo>
                    <a:pt x="14897" y="24023"/>
                  </a:lnTo>
                  <a:lnTo>
                    <a:pt x="15080" y="23962"/>
                  </a:lnTo>
                  <a:lnTo>
                    <a:pt x="15202" y="24124"/>
                  </a:lnTo>
                  <a:lnTo>
                    <a:pt x="15384" y="24287"/>
                  </a:lnTo>
                  <a:lnTo>
                    <a:pt x="15628" y="24490"/>
                  </a:lnTo>
                  <a:lnTo>
                    <a:pt x="15954" y="24714"/>
                  </a:lnTo>
                  <a:lnTo>
                    <a:pt x="16136" y="24815"/>
                  </a:lnTo>
                  <a:lnTo>
                    <a:pt x="16340" y="24897"/>
                  </a:lnTo>
                  <a:lnTo>
                    <a:pt x="16563" y="24998"/>
                  </a:lnTo>
                  <a:lnTo>
                    <a:pt x="16807" y="25059"/>
                  </a:lnTo>
                  <a:lnTo>
                    <a:pt x="17071" y="25140"/>
                  </a:lnTo>
                  <a:lnTo>
                    <a:pt x="17356" y="25181"/>
                  </a:lnTo>
                  <a:lnTo>
                    <a:pt x="18291" y="23210"/>
                  </a:lnTo>
                  <a:lnTo>
                    <a:pt x="19307" y="21056"/>
                  </a:lnTo>
                  <a:lnTo>
                    <a:pt x="19530" y="20527"/>
                  </a:lnTo>
                  <a:lnTo>
                    <a:pt x="19713" y="19978"/>
                  </a:lnTo>
                  <a:lnTo>
                    <a:pt x="19896" y="19389"/>
                  </a:lnTo>
                  <a:lnTo>
                    <a:pt x="20018" y="18779"/>
                  </a:lnTo>
                  <a:lnTo>
                    <a:pt x="20140" y="18129"/>
                  </a:lnTo>
                  <a:lnTo>
                    <a:pt x="20221" y="17458"/>
                  </a:lnTo>
                  <a:lnTo>
                    <a:pt x="20262" y="16767"/>
                  </a:lnTo>
                  <a:lnTo>
                    <a:pt x="20282" y="16056"/>
                  </a:lnTo>
                  <a:lnTo>
                    <a:pt x="20262" y="15325"/>
                  </a:lnTo>
                  <a:lnTo>
                    <a:pt x="20201" y="14593"/>
                  </a:lnTo>
                  <a:lnTo>
                    <a:pt x="20099" y="13841"/>
                  </a:lnTo>
                  <a:lnTo>
                    <a:pt x="19977" y="13069"/>
                  </a:lnTo>
                  <a:lnTo>
                    <a:pt x="19795" y="12296"/>
                  </a:lnTo>
                  <a:lnTo>
                    <a:pt x="19591" y="11524"/>
                  </a:lnTo>
                  <a:lnTo>
                    <a:pt x="19347" y="10752"/>
                  </a:lnTo>
                  <a:lnTo>
                    <a:pt x="19043" y="10000"/>
                  </a:lnTo>
                  <a:lnTo>
                    <a:pt x="18697" y="9228"/>
                  </a:lnTo>
                  <a:lnTo>
                    <a:pt x="18331" y="8476"/>
                  </a:lnTo>
                  <a:lnTo>
                    <a:pt x="17905" y="7744"/>
                  </a:lnTo>
                  <a:lnTo>
                    <a:pt x="17661" y="7378"/>
                  </a:lnTo>
                  <a:lnTo>
                    <a:pt x="17417" y="7012"/>
                  </a:lnTo>
                  <a:lnTo>
                    <a:pt x="17153" y="6647"/>
                  </a:lnTo>
                  <a:lnTo>
                    <a:pt x="16888" y="6301"/>
                  </a:lnTo>
                  <a:lnTo>
                    <a:pt x="16604" y="5956"/>
                  </a:lnTo>
                  <a:lnTo>
                    <a:pt x="16319" y="5610"/>
                  </a:lnTo>
                  <a:lnTo>
                    <a:pt x="16015" y="5265"/>
                  </a:lnTo>
                  <a:lnTo>
                    <a:pt x="15689" y="4939"/>
                  </a:lnTo>
                  <a:lnTo>
                    <a:pt x="15364" y="4614"/>
                  </a:lnTo>
                  <a:lnTo>
                    <a:pt x="15019" y="4289"/>
                  </a:lnTo>
                  <a:lnTo>
                    <a:pt x="14653" y="3984"/>
                  </a:lnTo>
                  <a:lnTo>
                    <a:pt x="14287" y="3679"/>
                  </a:lnTo>
                  <a:lnTo>
                    <a:pt x="13901" y="3375"/>
                  </a:lnTo>
                  <a:lnTo>
                    <a:pt x="13494" y="3090"/>
                  </a:lnTo>
                  <a:lnTo>
                    <a:pt x="13088" y="2806"/>
                  </a:lnTo>
                  <a:lnTo>
                    <a:pt x="12661" y="2521"/>
                  </a:lnTo>
                  <a:lnTo>
                    <a:pt x="12214" y="2277"/>
                  </a:lnTo>
                  <a:lnTo>
                    <a:pt x="11767" y="2013"/>
                  </a:lnTo>
                  <a:lnTo>
                    <a:pt x="11300" y="1769"/>
                  </a:lnTo>
                  <a:lnTo>
                    <a:pt x="10812" y="1546"/>
                  </a:lnTo>
                  <a:lnTo>
                    <a:pt x="10304" y="1322"/>
                  </a:lnTo>
                  <a:lnTo>
                    <a:pt x="9796" y="1098"/>
                  </a:lnTo>
                  <a:lnTo>
                    <a:pt x="9267" y="895"/>
                  </a:lnTo>
                  <a:lnTo>
                    <a:pt x="8719" y="712"/>
                  </a:lnTo>
                  <a:lnTo>
                    <a:pt x="8170" y="529"/>
                  </a:lnTo>
                  <a:lnTo>
                    <a:pt x="7580" y="367"/>
                  </a:lnTo>
                  <a:lnTo>
                    <a:pt x="6829" y="164"/>
                  </a:lnTo>
                  <a:lnTo>
                    <a:pt x="6056"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30"/>
            <p:cNvSpPr/>
            <p:nvPr/>
          </p:nvSpPr>
          <p:spPr>
            <a:xfrm>
              <a:off x="4946050" y="2670250"/>
              <a:ext cx="507075" cy="629550"/>
            </a:xfrm>
            <a:custGeom>
              <a:rect b="b" l="l" r="r" t="t"/>
              <a:pathLst>
                <a:path extrusionOk="0" fill="none" h="25182" w="20283">
                  <a:moveTo>
                    <a:pt x="6056" y="1"/>
                  </a:moveTo>
                  <a:lnTo>
                    <a:pt x="6056" y="1"/>
                  </a:lnTo>
                  <a:lnTo>
                    <a:pt x="6056" y="1"/>
                  </a:lnTo>
                  <a:lnTo>
                    <a:pt x="6036" y="82"/>
                  </a:lnTo>
                  <a:lnTo>
                    <a:pt x="6036" y="164"/>
                  </a:lnTo>
                  <a:lnTo>
                    <a:pt x="6056" y="245"/>
                  </a:lnTo>
                  <a:lnTo>
                    <a:pt x="6097" y="346"/>
                  </a:lnTo>
                  <a:lnTo>
                    <a:pt x="6239" y="590"/>
                  </a:lnTo>
                  <a:lnTo>
                    <a:pt x="6463" y="855"/>
                  </a:lnTo>
                  <a:lnTo>
                    <a:pt x="6463" y="855"/>
                  </a:lnTo>
                  <a:lnTo>
                    <a:pt x="6280" y="997"/>
                  </a:lnTo>
                  <a:lnTo>
                    <a:pt x="6097" y="1139"/>
                  </a:lnTo>
                  <a:lnTo>
                    <a:pt x="5934" y="1322"/>
                  </a:lnTo>
                  <a:lnTo>
                    <a:pt x="5812" y="1525"/>
                  </a:lnTo>
                  <a:lnTo>
                    <a:pt x="5711" y="1749"/>
                  </a:lnTo>
                  <a:lnTo>
                    <a:pt x="5650" y="1993"/>
                  </a:lnTo>
                  <a:lnTo>
                    <a:pt x="5629" y="2115"/>
                  </a:lnTo>
                  <a:lnTo>
                    <a:pt x="5629" y="2257"/>
                  </a:lnTo>
                  <a:lnTo>
                    <a:pt x="5650" y="2399"/>
                  </a:lnTo>
                  <a:lnTo>
                    <a:pt x="5670" y="2562"/>
                  </a:lnTo>
                  <a:lnTo>
                    <a:pt x="5670" y="2562"/>
                  </a:lnTo>
                  <a:lnTo>
                    <a:pt x="5711" y="2704"/>
                  </a:lnTo>
                  <a:lnTo>
                    <a:pt x="5772" y="2846"/>
                  </a:lnTo>
                  <a:lnTo>
                    <a:pt x="5833" y="2988"/>
                  </a:lnTo>
                  <a:lnTo>
                    <a:pt x="5914" y="3131"/>
                  </a:lnTo>
                  <a:lnTo>
                    <a:pt x="6016" y="3253"/>
                  </a:lnTo>
                  <a:lnTo>
                    <a:pt x="6117" y="3354"/>
                  </a:lnTo>
                  <a:lnTo>
                    <a:pt x="6341" y="3578"/>
                  </a:lnTo>
                  <a:lnTo>
                    <a:pt x="6585" y="3761"/>
                  </a:lnTo>
                  <a:lnTo>
                    <a:pt x="6869" y="3923"/>
                  </a:lnTo>
                  <a:lnTo>
                    <a:pt x="7154" y="4066"/>
                  </a:lnTo>
                  <a:lnTo>
                    <a:pt x="7459" y="4188"/>
                  </a:lnTo>
                  <a:lnTo>
                    <a:pt x="7743" y="4289"/>
                  </a:lnTo>
                  <a:lnTo>
                    <a:pt x="8028" y="4391"/>
                  </a:lnTo>
                  <a:lnTo>
                    <a:pt x="8495" y="4513"/>
                  </a:lnTo>
                  <a:lnTo>
                    <a:pt x="8841" y="4574"/>
                  </a:lnTo>
                  <a:lnTo>
                    <a:pt x="8962" y="4594"/>
                  </a:lnTo>
                  <a:lnTo>
                    <a:pt x="8962" y="4594"/>
                  </a:lnTo>
                  <a:lnTo>
                    <a:pt x="8922" y="4594"/>
                  </a:lnTo>
                  <a:lnTo>
                    <a:pt x="8922" y="4594"/>
                  </a:lnTo>
                  <a:lnTo>
                    <a:pt x="8739" y="4594"/>
                  </a:lnTo>
                  <a:lnTo>
                    <a:pt x="8495" y="4614"/>
                  </a:lnTo>
                  <a:lnTo>
                    <a:pt x="8190" y="4696"/>
                  </a:lnTo>
                  <a:lnTo>
                    <a:pt x="8048" y="4757"/>
                  </a:lnTo>
                  <a:lnTo>
                    <a:pt x="7885" y="4838"/>
                  </a:lnTo>
                  <a:lnTo>
                    <a:pt x="7743" y="4919"/>
                  </a:lnTo>
                  <a:lnTo>
                    <a:pt x="7621" y="5041"/>
                  </a:lnTo>
                  <a:lnTo>
                    <a:pt x="7520" y="5183"/>
                  </a:lnTo>
                  <a:lnTo>
                    <a:pt x="7438" y="5346"/>
                  </a:lnTo>
                  <a:lnTo>
                    <a:pt x="7398" y="5529"/>
                  </a:lnTo>
                  <a:lnTo>
                    <a:pt x="7377" y="5752"/>
                  </a:lnTo>
                  <a:lnTo>
                    <a:pt x="7418" y="6017"/>
                  </a:lnTo>
                  <a:lnTo>
                    <a:pt x="7479" y="6301"/>
                  </a:lnTo>
                  <a:lnTo>
                    <a:pt x="7479" y="6301"/>
                  </a:lnTo>
                  <a:lnTo>
                    <a:pt x="7357" y="6342"/>
                  </a:lnTo>
                  <a:lnTo>
                    <a:pt x="7011" y="6423"/>
                  </a:lnTo>
                  <a:lnTo>
                    <a:pt x="6503" y="6586"/>
                  </a:lnTo>
                  <a:lnTo>
                    <a:pt x="6239" y="6708"/>
                  </a:lnTo>
                  <a:lnTo>
                    <a:pt x="5955" y="6830"/>
                  </a:lnTo>
                  <a:lnTo>
                    <a:pt x="5670" y="6972"/>
                  </a:lnTo>
                  <a:lnTo>
                    <a:pt x="5386" y="7134"/>
                  </a:lnTo>
                  <a:lnTo>
                    <a:pt x="5121" y="7317"/>
                  </a:lnTo>
                  <a:lnTo>
                    <a:pt x="4898" y="7541"/>
                  </a:lnTo>
                  <a:lnTo>
                    <a:pt x="4695" y="7764"/>
                  </a:lnTo>
                  <a:lnTo>
                    <a:pt x="4613" y="7886"/>
                  </a:lnTo>
                  <a:lnTo>
                    <a:pt x="4552" y="8029"/>
                  </a:lnTo>
                  <a:lnTo>
                    <a:pt x="4491" y="8171"/>
                  </a:lnTo>
                  <a:lnTo>
                    <a:pt x="4451" y="8313"/>
                  </a:lnTo>
                  <a:lnTo>
                    <a:pt x="4430" y="8455"/>
                  </a:lnTo>
                  <a:lnTo>
                    <a:pt x="4430" y="8618"/>
                  </a:lnTo>
                  <a:lnTo>
                    <a:pt x="4430" y="8618"/>
                  </a:lnTo>
                  <a:lnTo>
                    <a:pt x="4451" y="8760"/>
                  </a:lnTo>
                  <a:lnTo>
                    <a:pt x="4491" y="8923"/>
                  </a:lnTo>
                  <a:lnTo>
                    <a:pt x="4552" y="9045"/>
                  </a:lnTo>
                  <a:lnTo>
                    <a:pt x="4634" y="9187"/>
                  </a:lnTo>
                  <a:lnTo>
                    <a:pt x="4735" y="9309"/>
                  </a:lnTo>
                  <a:lnTo>
                    <a:pt x="4837" y="9431"/>
                  </a:lnTo>
                  <a:lnTo>
                    <a:pt x="4979" y="9553"/>
                  </a:lnTo>
                  <a:lnTo>
                    <a:pt x="5121" y="9654"/>
                  </a:lnTo>
                  <a:lnTo>
                    <a:pt x="5467" y="9858"/>
                  </a:lnTo>
                  <a:lnTo>
                    <a:pt x="5833" y="10020"/>
                  </a:lnTo>
                  <a:lnTo>
                    <a:pt x="6219" y="10183"/>
                  </a:lnTo>
                  <a:lnTo>
                    <a:pt x="6625" y="10305"/>
                  </a:lnTo>
                  <a:lnTo>
                    <a:pt x="7032" y="10406"/>
                  </a:lnTo>
                  <a:lnTo>
                    <a:pt x="7438" y="10508"/>
                  </a:lnTo>
                  <a:lnTo>
                    <a:pt x="8129" y="10630"/>
                  </a:lnTo>
                  <a:lnTo>
                    <a:pt x="8617" y="10711"/>
                  </a:lnTo>
                  <a:lnTo>
                    <a:pt x="8820" y="10732"/>
                  </a:lnTo>
                  <a:lnTo>
                    <a:pt x="8820" y="10732"/>
                  </a:lnTo>
                  <a:lnTo>
                    <a:pt x="8841" y="10792"/>
                  </a:lnTo>
                  <a:lnTo>
                    <a:pt x="8901" y="10975"/>
                  </a:lnTo>
                  <a:lnTo>
                    <a:pt x="9003" y="11219"/>
                  </a:lnTo>
                  <a:lnTo>
                    <a:pt x="9186" y="11483"/>
                  </a:lnTo>
                  <a:lnTo>
                    <a:pt x="9288" y="11626"/>
                  </a:lnTo>
                  <a:lnTo>
                    <a:pt x="9410" y="11768"/>
                  </a:lnTo>
                  <a:lnTo>
                    <a:pt x="9572" y="11890"/>
                  </a:lnTo>
                  <a:lnTo>
                    <a:pt x="9735" y="12012"/>
                  </a:lnTo>
                  <a:lnTo>
                    <a:pt x="9918" y="12113"/>
                  </a:lnTo>
                  <a:lnTo>
                    <a:pt x="10121" y="12174"/>
                  </a:lnTo>
                  <a:lnTo>
                    <a:pt x="10365" y="12235"/>
                  </a:lnTo>
                  <a:lnTo>
                    <a:pt x="10609" y="12235"/>
                  </a:lnTo>
                  <a:lnTo>
                    <a:pt x="10609" y="12235"/>
                  </a:lnTo>
                  <a:lnTo>
                    <a:pt x="10690" y="12235"/>
                  </a:lnTo>
                  <a:lnTo>
                    <a:pt x="10690" y="12235"/>
                  </a:lnTo>
                  <a:lnTo>
                    <a:pt x="10405" y="12276"/>
                  </a:lnTo>
                  <a:lnTo>
                    <a:pt x="9633" y="12357"/>
                  </a:lnTo>
                  <a:lnTo>
                    <a:pt x="9125" y="12439"/>
                  </a:lnTo>
                  <a:lnTo>
                    <a:pt x="8576" y="12540"/>
                  </a:lnTo>
                  <a:lnTo>
                    <a:pt x="7987" y="12683"/>
                  </a:lnTo>
                  <a:lnTo>
                    <a:pt x="7377" y="12865"/>
                  </a:lnTo>
                  <a:lnTo>
                    <a:pt x="7093" y="12967"/>
                  </a:lnTo>
                  <a:lnTo>
                    <a:pt x="6788" y="13089"/>
                  </a:lnTo>
                  <a:lnTo>
                    <a:pt x="6503" y="13211"/>
                  </a:lnTo>
                  <a:lnTo>
                    <a:pt x="6239" y="13353"/>
                  </a:lnTo>
                  <a:lnTo>
                    <a:pt x="5975" y="13495"/>
                  </a:lnTo>
                  <a:lnTo>
                    <a:pt x="5731" y="13658"/>
                  </a:lnTo>
                  <a:lnTo>
                    <a:pt x="5528" y="13841"/>
                  </a:lnTo>
                  <a:lnTo>
                    <a:pt x="5325" y="14024"/>
                  </a:lnTo>
                  <a:lnTo>
                    <a:pt x="5142" y="14227"/>
                  </a:lnTo>
                  <a:lnTo>
                    <a:pt x="4999" y="14451"/>
                  </a:lnTo>
                  <a:lnTo>
                    <a:pt x="4878" y="14674"/>
                  </a:lnTo>
                  <a:lnTo>
                    <a:pt x="4796" y="14938"/>
                  </a:lnTo>
                  <a:lnTo>
                    <a:pt x="4735" y="15203"/>
                  </a:lnTo>
                  <a:lnTo>
                    <a:pt x="4715" y="15467"/>
                  </a:lnTo>
                  <a:lnTo>
                    <a:pt x="4756" y="15772"/>
                  </a:lnTo>
                  <a:lnTo>
                    <a:pt x="4817" y="16076"/>
                  </a:lnTo>
                  <a:lnTo>
                    <a:pt x="4817" y="16076"/>
                  </a:lnTo>
                  <a:lnTo>
                    <a:pt x="4695" y="16056"/>
                  </a:lnTo>
                  <a:lnTo>
                    <a:pt x="4552" y="16036"/>
                  </a:lnTo>
                  <a:lnTo>
                    <a:pt x="4390" y="16036"/>
                  </a:lnTo>
                  <a:lnTo>
                    <a:pt x="4390" y="16036"/>
                  </a:lnTo>
                  <a:lnTo>
                    <a:pt x="4227" y="16036"/>
                  </a:lnTo>
                  <a:lnTo>
                    <a:pt x="4044" y="16076"/>
                  </a:lnTo>
                  <a:lnTo>
                    <a:pt x="3882" y="16137"/>
                  </a:lnTo>
                  <a:lnTo>
                    <a:pt x="3821" y="16198"/>
                  </a:lnTo>
                  <a:lnTo>
                    <a:pt x="3760" y="16259"/>
                  </a:lnTo>
                  <a:lnTo>
                    <a:pt x="3699" y="16341"/>
                  </a:lnTo>
                  <a:lnTo>
                    <a:pt x="3638" y="16422"/>
                  </a:lnTo>
                  <a:lnTo>
                    <a:pt x="3597" y="16524"/>
                  </a:lnTo>
                  <a:lnTo>
                    <a:pt x="3577" y="16645"/>
                  </a:lnTo>
                  <a:lnTo>
                    <a:pt x="3557" y="16788"/>
                  </a:lnTo>
                  <a:lnTo>
                    <a:pt x="3557" y="16930"/>
                  </a:lnTo>
                  <a:lnTo>
                    <a:pt x="3577" y="17113"/>
                  </a:lnTo>
                  <a:lnTo>
                    <a:pt x="3618" y="17296"/>
                  </a:lnTo>
                  <a:lnTo>
                    <a:pt x="3618" y="17296"/>
                  </a:lnTo>
                  <a:lnTo>
                    <a:pt x="3435" y="17276"/>
                  </a:lnTo>
                  <a:lnTo>
                    <a:pt x="2967" y="17215"/>
                  </a:lnTo>
                  <a:lnTo>
                    <a:pt x="2337" y="17133"/>
                  </a:lnTo>
                  <a:lnTo>
                    <a:pt x="1971" y="17113"/>
                  </a:lnTo>
                  <a:lnTo>
                    <a:pt x="1606" y="17113"/>
                  </a:lnTo>
                  <a:lnTo>
                    <a:pt x="1606" y="17113"/>
                  </a:lnTo>
                  <a:lnTo>
                    <a:pt x="1341" y="17113"/>
                  </a:lnTo>
                  <a:lnTo>
                    <a:pt x="1077" y="17133"/>
                  </a:lnTo>
                  <a:lnTo>
                    <a:pt x="833" y="17174"/>
                  </a:lnTo>
                  <a:lnTo>
                    <a:pt x="610" y="17215"/>
                  </a:lnTo>
                  <a:lnTo>
                    <a:pt x="407" y="17276"/>
                  </a:lnTo>
                  <a:lnTo>
                    <a:pt x="244" y="17357"/>
                  </a:lnTo>
                  <a:lnTo>
                    <a:pt x="122" y="17479"/>
                  </a:lnTo>
                  <a:lnTo>
                    <a:pt x="81" y="17540"/>
                  </a:lnTo>
                  <a:lnTo>
                    <a:pt x="41" y="17601"/>
                  </a:lnTo>
                  <a:lnTo>
                    <a:pt x="41" y="17601"/>
                  </a:lnTo>
                  <a:lnTo>
                    <a:pt x="20" y="17682"/>
                  </a:lnTo>
                  <a:lnTo>
                    <a:pt x="0" y="17763"/>
                  </a:lnTo>
                  <a:lnTo>
                    <a:pt x="20" y="17926"/>
                  </a:lnTo>
                  <a:lnTo>
                    <a:pt x="61" y="18088"/>
                  </a:lnTo>
                  <a:lnTo>
                    <a:pt x="163" y="18231"/>
                  </a:lnTo>
                  <a:lnTo>
                    <a:pt x="264" y="18373"/>
                  </a:lnTo>
                  <a:lnTo>
                    <a:pt x="407" y="18515"/>
                  </a:lnTo>
                  <a:lnTo>
                    <a:pt x="549" y="18657"/>
                  </a:lnTo>
                  <a:lnTo>
                    <a:pt x="711" y="18779"/>
                  </a:lnTo>
                  <a:lnTo>
                    <a:pt x="1057" y="18983"/>
                  </a:lnTo>
                  <a:lnTo>
                    <a:pt x="1341" y="19145"/>
                  </a:lnTo>
                  <a:lnTo>
                    <a:pt x="1646" y="19287"/>
                  </a:lnTo>
                  <a:lnTo>
                    <a:pt x="1646" y="19287"/>
                  </a:lnTo>
                  <a:lnTo>
                    <a:pt x="1646" y="19389"/>
                  </a:lnTo>
                  <a:lnTo>
                    <a:pt x="1646" y="19613"/>
                  </a:lnTo>
                  <a:lnTo>
                    <a:pt x="1667" y="19938"/>
                  </a:lnTo>
                  <a:lnTo>
                    <a:pt x="1707" y="20141"/>
                  </a:lnTo>
                  <a:lnTo>
                    <a:pt x="1748" y="20324"/>
                  </a:lnTo>
                  <a:lnTo>
                    <a:pt x="1809" y="20507"/>
                  </a:lnTo>
                  <a:lnTo>
                    <a:pt x="1910" y="20710"/>
                  </a:lnTo>
                  <a:lnTo>
                    <a:pt x="2012" y="20873"/>
                  </a:lnTo>
                  <a:lnTo>
                    <a:pt x="2154" y="21035"/>
                  </a:lnTo>
                  <a:lnTo>
                    <a:pt x="2317" y="21157"/>
                  </a:lnTo>
                  <a:lnTo>
                    <a:pt x="2520" y="21259"/>
                  </a:lnTo>
                  <a:lnTo>
                    <a:pt x="2764" y="21340"/>
                  </a:lnTo>
                  <a:lnTo>
                    <a:pt x="2886" y="21340"/>
                  </a:lnTo>
                  <a:lnTo>
                    <a:pt x="3028" y="21360"/>
                  </a:lnTo>
                  <a:lnTo>
                    <a:pt x="3028" y="21360"/>
                  </a:lnTo>
                  <a:lnTo>
                    <a:pt x="3048" y="21442"/>
                  </a:lnTo>
                  <a:lnTo>
                    <a:pt x="3089" y="21645"/>
                  </a:lnTo>
                  <a:lnTo>
                    <a:pt x="3170" y="21929"/>
                  </a:lnTo>
                  <a:lnTo>
                    <a:pt x="3252" y="22112"/>
                  </a:lnTo>
                  <a:lnTo>
                    <a:pt x="3333" y="22275"/>
                  </a:lnTo>
                  <a:lnTo>
                    <a:pt x="3435" y="22458"/>
                  </a:lnTo>
                  <a:lnTo>
                    <a:pt x="3577" y="22620"/>
                  </a:lnTo>
                  <a:lnTo>
                    <a:pt x="3760" y="22763"/>
                  </a:lnTo>
                  <a:lnTo>
                    <a:pt x="3943" y="22905"/>
                  </a:lnTo>
                  <a:lnTo>
                    <a:pt x="4187" y="23027"/>
                  </a:lnTo>
                  <a:lnTo>
                    <a:pt x="4451" y="23129"/>
                  </a:lnTo>
                  <a:lnTo>
                    <a:pt x="4756" y="23189"/>
                  </a:lnTo>
                  <a:lnTo>
                    <a:pt x="5101" y="23210"/>
                  </a:lnTo>
                  <a:lnTo>
                    <a:pt x="5101" y="23210"/>
                  </a:lnTo>
                  <a:lnTo>
                    <a:pt x="5487" y="23169"/>
                  </a:lnTo>
                  <a:lnTo>
                    <a:pt x="5914" y="23108"/>
                  </a:lnTo>
                  <a:lnTo>
                    <a:pt x="5995" y="23210"/>
                  </a:lnTo>
                  <a:lnTo>
                    <a:pt x="5995" y="23210"/>
                  </a:lnTo>
                  <a:lnTo>
                    <a:pt x="6138" y="23352"/>
                  </a:lnTo>
                  <a:lnTo>
                    <a:pt x="6239" y="23433"/>
                  </a:lnTo>
                  <a:lnTo>
                    <a:pt x="6381" y="23535"/>
                  </a:lnTo>
                  <a:lnTo>
                    <a:pt x="6524" y="23596"/>
                  </a:lnTo>
                  <a:lnTo>
                    <a:pt x="6686" y="23657"/>
                  </a:lnTo>
                  <a:lnTo>
                    <a:pt x="6869" y="23698"/>
                  </a:lnTo>
                  <a:lnTo>
                    <a:pt x="7072" y="23718"/>
                  </a:lnTo>
                  <a:lnTo>
                    <a:pt x="7072" y="23718"/>
                  </a:lnTo>
                  <a:lnTo>
                    <a:pt x="7072" y="23718"/>
                  </a:lnTo>
                  <a:lnTo>
                    <a:pt x="7072" y="23718"/>
                  </a:lnTo>
                  <a:lnTo>
                    <a:pt x="7072" y="23718"/>
                  </a:lnTo>
                  <a:lnTo>
                    <a:pt x="7072" y="23718"/>
                  </a:lnTo>
                  <a:lnTo>
                    <a:pt x="7255" y="23698"/>
                  </a:lnTo>
                  <a:lnTo>
                    <a:pt x="7459" y="23677"/>
                  </a:lnTo>
                  <a:lnTo>
                    <a:pt x="7662" y="23616"/>
                  </a:lnTo>
                  <a:lnTo>
                    <a:pt x="7865" y="23515"/>
                  </a:lnTo>
                  <a:lnTo>
                    <a:pt x="8109" y="23393"/>
                  </a:lnTo>
                  <a:lnTo>
                    <a:pt x="8332" y="23230"/>
                  </a:lnTo>
                  <a:lnTo>
                    <a:pt x="8597" y="23007"/>
                  </a:lnTo>
                  <a:lnTo>
                    <a:pt x="8861" y="22763"/>
                  </a:lnTo>
                  <a:lnTo>
                    <a:pt x="8861" y="22763"/>
                  </a:lnTo>
                  <a:lnTo>
                    <a:pt x="8901" y="22722"/>
                  </a:lnTo>
                  <a:lnTo>
                    <a:pt x="8901" y="22722"/>
                  </a:lnTo>
                  <a:lnTo>
                    <a:pt x="9064" y="22844"/>
                  </a:lnTo>
                  <a:lnTo>
                    <a:pt x="9267" y="22986"/>
                  </a:lnTo>
                  <a:lnTo>
                    <a:pt x="9552" y="23149"/>
                  </a:lnTo>
                  <a:lnTo>
                    <a:pt x="9918" y="23311"/>
                  </a:lnTo>
                  <a:lnTo>
                    <a:pt x="10121" y="23393"/>
                  </a:lnTo>
                  <a:lnTo>
                    <a:pt x="10324" y="23454"/>
                  </a:lnTo>
                  <a:lnTo>
                    <a:pt x="10568" y="23515"/>
                  </a:lnTo>
                  <a:lnTo>
                    <a:pt x="10812" y="23555"/>
                  </a:lnTo>
                  <a:lnTo>
                    <a:pt x="11096" y="23596"/>
                  </a:lnTo>
                  <a:lnTo>
                    <a:pt x="11381" y="23596"/>
                  </a:lnTo>
                  <a:lnTo>
                    <a:pt x="11381" y="23596"/>
                  </a:lnTo>
                  <a:lnTo>
                    <a:pt x="11381" y="23596"/>
                  </a:lnTo>
                  <a:lnTo>
                    <a:pt x="11381" y="23596"/>
                  </a:lnTo>
                  <a:lnTo>
                    <a:pt x="11381" y="23596"/>
                  </a:lnTo>
                  <a:lnTo>
                    <a:pt x="11381" y="23596"/>
                  </a:lnTo>
                  <a:lnTo>
                    <a:pt x="11828" y="23576"/>
                  </a:lnTo>
                  <a:lnTo>
                    <a:pt x="12052" y="23535"/>
                  </a:lnTo>
                  <a:lnTo>
                    <a:pt x="12295" y="23494"/>
                  </a:lnTo>
                  <a:lnTo>
                    <a:pt x="12295" y="23494"/>
                  </a:lnTo>
                  <a:lnTo>
                    <a:pt x="12356" y="23494"/>
                  </a:lnTo>
                  <a:lnTo>
                    <a:pt x="12356" y="23494"/>
                  </a:lnTo>
                  <a:lnTo>
                    <a:pt x="12356" y="23494"/>
                  </a:lnTo>
                  <a:lnTo>
                    <a:pt x="12356" y="23494"/>
                  </a:lnTo>
                  <a:lnTo>
                    <a:pt x="12783" y="23372"/>
                  </a:lnTo>
                  <a:lnTo>
                    <a:pt x="12783" y="23372"/>
                  </a:lnTo>
                  <a:lnTo>
                    <a:pt x="13027" y="23271"/>
                  </a:lnTo>
                  <a:lnTo>
                    <a:pt x="13291" y="23169"/>
                  </a:lnTo>
                  <a:lnTo>
                    <a:pt x="13291" y="23169"/>
                  </a:lnTo>
                  <a:lnTo>
                    <a:pt x="13291" y="23169"/>
                  </a:lnTo>
                  <a:lnTo>
                    <a:pt x="13352" y="23311"/>
                  </a:lnTo>
                  <a:lnTo>
                    <a:pt x="13433" y="23474"/>
                  </a:lnTo>
                  <a:lnTo>
                    <a:pt x="13555" y="23637"/>
                  </a:lnTo>
                  <a:lnTo>
                    <a:pt x="13718" y="23819"/>
                  </a:lnTo>
                  <a:lnTo>
                    <a:pt x="13799" y="23901"/>
                  </a:lnTo>
                  <a:lnTo>
                    <a:pt x="13921" y="23962"/>
                  </a:lnTo>
                  <a:lnTo>
                    <a:pt x="14023" y="24023"/>
                  </a:lnTo>
                  <a:lnTo>
                    <a:pt x="14145" y="24084"/>
                  </a:lnTo>
                  <a:lnTo>
                    <a:pt x="14287" y="24104"/>
                  </a:lnTo>
                  <a:lnTo>
                    <a:pt x="14450" y="24124"/>
                  </a:lnTo>
                  <a:lnTo>
                    <a:pt x="14450" y="24124"/>
                  </a:lnTo>
                  <a:lnTo>
                    <a:pt x="14450" y="24124"/>
                  </a:lnTo>
                  <a:lnTo>
                    <a:pt x="14450" y="24124"/>
                  </a:lnTo>
                  <a:lnTo>
                    <a:pt x="14450" y="24124"/>
                  </a:lnTo>
                  <a:lnTo>
                    <a:pt x="14450" y="24124"/>
                  </a:lnTo>
                  <a:lnTo>
                    <a:pt x="14673" y="24104"/>
                  </a:lnTo>
                  <a:lnTo>
                    <a:pt x="14897" y="24023"/>
                  </a:lnTo>
                  <a:lnTo>
                    <a:pt x="14897" y="24023"/>
                  </a:lnTo>
                  <a:lnTo>
                    <a:pt x="15080" y="23962"/>
                  </a:lnTo>
                  <a:lnTo>
                    <a:pt x="15080" y="23962"/>
                  </a:lnTo>
                  <a:lnTo>
                    <a:pt x="15080" y="23962"/>
                  </a:lnTo>
                  <a:lnTo>
                    <a:pt x="15202" y="24124"/>
                  </a:lnTo>
                  <a:lnTo>
                    <a:pt x="15384" y="24287"/>
                  </a:lnTo>
                  <a:lnTo>
                    <a:pt x="15628" y="24490"/>
                  </a:lnTo>
                  <a:lnTo>
                    <a:pt x="15954" y="24714"/>
                  </a:lnTo>
                  <a:lnTo>
                    <a:pt x="16136" y="24815"/>
                  </a:lnTo>
                  <a:lnTo>
                    <a:pt x="16340" y="24897"/>
                  </a:lnTo>
                  <a:lnTo>
                    <a:pt x="16563" y="24998"/>
                  </a:lnTo>
                  <a:lnTo>
                    <a:pt x="16807" y="25059"/>
                  </a:lnTo>
                  <a:lnTo>
                    <a:pt x="17071" y="25140"/>
                  </a:lnTo>
                  <a:lnTo>
                    <a:pt x="17356" y="25181"/>
                  </a:lnTo>
                  <a:lnTo>
                    <a:pt x="17356" y="25181"/>
                  </a:lnTo>
                  <a:lnTo>
                    <a:pt x="17356" y="25181"/>
                  </a:lnTo>
                  <a:lnTo>
                    <a:pt x="18291" y="23210"/>
                  </a:lnTo>
                  <a:lnTo>
                    <a:pt x="19307" y="21056"/>
                  </a:lnTo>
                  <a:lnTo>
                    <a:pt x="19307" y="21056"/>
                  </a:lnTo>
                  <a:lnTo>
                    <a:pt x="19530" y="20527"/>
                  </a:lnTo>
                  <a:lnTo>
                    <a:pt x="19713" y="19978"/>
                  </a:lnTo>
                  <a:lnTo>
                    <a:pt x="19896" y="19389"/>
                  </a:lnTo>
                  <a:lnTo>
                    <a:pt x="20018" y="18779"/>
                  </a:lnTo>
                  <a:lnTo>
                    <a:pt x="20140" y="18129"/>
                  </a:lnTo>
                  <a:lnTo>
                    <a:pt x="20221" y="17458"/>
                  </a:lnTo>
                  <a:lnTo>
                    <a:pt x="20262" y="16767"/>
                  </a:lnTo>
                  <a:lnTo>
                    <a:pt x="20282" y="16056"/>
                  </a:lnTo>
                  <a:lnTo>
                    <a:pt x="20262" y="15325"/>
                  </a:lnTo>
                  <a:lnTo>
                    <a:pt x="20201" y="14593"/>
                  </a:lnTo>
                  <a:lnTo>
                    <a:pt x="20099" y="13841"/>
                  </a:lnTo>
                  <a:lnTo>
                    <a:pt x="19977" y="13069"/>
                  </a:lnTo>
                  <a:lnTo>
                    <a:pt x="19795" y="12296"/>
                  </a:lnTo>
                  <a:lnTo>
                    <a:pt x="19591" y="11524"/>
                  </a:lnTo>
                  <a:lnTo>
                    <a:pt x="19347" y="10752"/>
                  </a:lnTo>
                  <a:lnTo>
                    <a:pt x="19043" y="10000"/>
                  </a:lnTo>
                  <a:lnTo>
                    <a:pt x="18697" y="9228"/>
                  </a:lnTo>
                  <a:lnTo>
                    <a:pt x="18331" y="8476"/>
                  </a:lnTo>
                  <a:lnTo>
                    <a:pt x="17905" y="7744"/>
                  </a:lnTo>
                  <a:lnTo>
                    <a:pt x="17661" y="7378"/>
                  </a:lnTo>
                  <a:lnTo>
                    <a:pt x="17417" y="7012"/>
                  </a:lnTo>
                  <a:lnTo>
                    <a:pt x="17153" y="6647"/>
                  </a:lnTo>
                  <a:lnTo>
                    <a:pt x="16888" y="6301"/>
                  </a:lnTo>
                  <a:lnTo>
                    <a:pt x="16604" y="5956"/>
                  </a:lnTo>
                  <a:lnTo>
                    <a:pt x="16319" y="5610"/>
                  </a:lnTo>
                  <a:lnTo>
                    <a:pt x="16015" y="5265"/>
                  </a:lnTo>
                  <a:lnTo>
                    <a:pt x="15689" y="4939"/>
                  </a:lnTo>
                  <a:lnTo>
                    <a:pt x="15364" y="4614"/>
                  </a:lnTo>
                  <a:lnTo>
                    <a:pt x="15019" y="4289"/>
                  </a:lnTo>
                  <a:lnTo>
                    <a:pt x="14653" y="3984"/>
                  </a:lnTo>
                  <a:lnTo>
                    <a:pt x="14287" y="3679"/>
                  </a:lnTo>
                  <a:lnTo>
                    <a:pt x="13901" y="3375"/>
                  </a:lnTo>
                  <a:lnTo>
                    <a:pt x="13494" y="3090"/>
                  </a:lnTo>
                  <a:lnTo>
                    <a:pt x="13088" y="2806"/>
                  </a:lnTo>
                  <a:lnTo>
                    <a:pt x="12661" y="2521"/>
                  </a:lnTo>
                  <a:lnTo>
                    <a:pt x="12214" y="2277"/>
                  </a:lnTo>
                  <a:lnTo>
                    <a:pt x="11767" y="2013"/>
                  </a:lnTo>
                  <a:lnTo>
                    <a:pt x="11300" y="1769"/>
                  </a:lnTo>
                  <a:lnTo>
                    <a:pt x="10812" y="1546"/>
                  </a:lnTo>
                  <a:lnTo>
                    <a:pt x="10304" y="1322"/>
                  </a:lnTo>
                  <a:lnTo>
                    <a:pt x="9796" y="1098"/>
                  </a:lnTo>
                  <a:lnTo>
                    <a:pt x="9267" y="895"/>
                  </a:lnTo>
                  <a:lnTo>
                    <a:pt x="8719" y="712"/>
                  </a:lnTo>
                  <a:lnTo>
                    <a:pt x="8170" y="529"/>
                  </a:lnTo>
                  <a:lnTo>
                    <a:pt x="7580" y="367"/>
                  </a:lnTo>
                  <a:lnTo>
                    <a:pt x="7580" y="367"/>
                  </a:lnTo>
                  <a:lnTo>
                    <a:pt x="7580" y="367"/>
                  </a:lnTo>
                  <a:lnTo>
                    <a:pt x="6829" y="164"/>
                  </a:lnTo>
                  <a:lnTo>
                    <a:pt x="6056" y="1"/>
                  </a:lnTo>
                  <a:lnTo>
                    <a:pt x="605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1" name="Google Shape;5021;p30"/>
          <p:cNvGrpSpPr/>
          <p:nvPr/>
        </p:nvGrpSpPr>
        <p:grpSpPr>
          <a:xfrm>
            <a:off x="3743190" y="2002624"/>
            <a:ext cx="5392055" cy="1338949"/>
            <a:chOff x="3955800" y="1336575"/>
            <a:chExt cx="2780700" cy="690500"/>
          </a:xfrm>
        </p:grpSpPr>
        <p:sp>
          <p:nvSpPr>
            <p:cNvPr id="5022" name="Google Shape;5022;p30"/>
            <p:cNvSpPr/>
            <p:nvPr/>
          </p:nvSpPr>
          <p:spPr>
            <a:xfrm>
              <a:off x="3955800" y="1336575"/>
              <a:ext cx="2780700" cy="690500"/>
            </a:xfrm>
            <a:custGeom>
              <a:rect b="b" l="l" r="r" t="t"/>
              <a:pathLst>
                <a:path extrusionOk="0" h="27620" w="111228">
                  <a:moveTo>
                    <a:pt x="1" y="0"/>
                  </a:moveTo>
                  <a:lnTo>
                    <a:pt x="1" y="27619"/>
                  </a:lnTo>
                  <a:lnTo>
                    <a:pt x="111228" y="27619"/>
                  </a:lnTo>
                  <a:lnTo>
                    <a:pt x="111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0"/>
            <p:cNvSpPr/>
            <p:nvPr/>
          </p:nvSpPr>
          <p:spPr>
            <a:xfrm>
              <a:off x="4036075"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0"/>
            <p:cNvSpPr/>
            <p:nvPr/>
          </p:nvSpPr>
          <p:spPr>
            <a:xfrm>
              <a:off x="41397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30"/>
            <p:cNvSpPr/>
            <p:nvPr/>
          </p:nvSpPr>
          <p:spPr>
            <a:xfrm>
              <a:off x="42433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30"/>
            <p:cNvSpPr/>
            <p:nvPr/>
          </p:nvSpPr>
          <p:spPr>
            <a:xfrm>
              <a:off x="434702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30"/>
            <p:cNvSpPr/>
            <p:nvPr/>
          </p:nvSpPr>
          <p:spPr>
            <a:xfrm>
              <a:off x="4450675"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30"/>
            <p:cNvSpPr/>
            <p:nvPr/>
          </p:nvSpPr>
          <p:spPr>
            <a:xfrm>
              <a:off x="4553800"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30"/>
            <p:cNvSpPr/>
            <p:nvPr/>
          </p:nvSpPr>
          <p:spPr>
            <a:xfrm>
              <a:off x="465745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30"/>
            <p:cNvSpPr/>
            <p:nvPr/>
          </p:nvSpPr>
          <p:spPr>
            <a:xfrm>
              <a:off x="476110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30"/>
            <p:cNvSpPr/>
            <p:nvPr/>
          </p:nvSpPr>
          <p:spPr>
            <a:xfrm>
              <a:off x="4864750"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30"/>
            <p:cNvSpPr/>
            <p:nvPr/>
          </p:nvSpPr>
          <p:spPr>
            <a:xfrm>
              <a:off x="4968400"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30"/>
            <p:cNvSpPr/>
            <p:nvPr/>
          </p:nvSpPr>
          <p:spPr>
            <a:xfrm>
              <a:off x="5071525"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30"/>
            <p:cNvSpPr/>
            <p:nvPr/>
          </p:nvSpPr>
          <p:spPr>
            <a:xfrm>
              <a:off x="517517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30"/>
            <p:cNvSpPr/>
            <p:nvPr/>
          </p:nvSpPr>
          <p:spPr>
            <a:xfrm>
              <a:off x="52788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0"/>
            <p:cNvSpPr/>
            <p:nvPr/>
          </p:nvSpPr>
          <p:spPr>
            <a:xfrm>
              <a:off x="53824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0"/>
            <p:cNvSpPr/>
            <p:nvPr/>
          </p:nvSpPr>
          <p:spPr>
            <a:xfrm>
              <a:off x="5486125"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30"/>
            <p:cNvSpPr/>
            <p:nvPr/>
          </p:nvSpPr>
          <p:spPr>
            <a:xfrm>
              <a:off x="5589250"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30"/>
            <p:cNvSpPr/>
            <p:nvPr/>
          </p:nvSpPr>
          <p:spPr>
            <a:xfrm>
              <a:off x="569290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30"/>
            <p:cNvSpPr/>
            <p:nvPr/>
          </p:nvSpPr>
          <p:spPr>
            <a:xfrm>
              <a:off x="579655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0"/>
            <p:cNvSpPr/>
            <p:nvPr/>
          </p:nvSpPr>
          <p:spPr>
            <a:xfrm>
              <a:off x="5900200"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30"/>
            <p:cNvSpPr/>
            <p:nvPr/>
          </p:nvSpPr>
          <p:spPr>
            <a:xfrm>
              <a:off x="6003850"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30"/>
            <p:cNvSpPr/>
            <p:nvPr/>
          </p:nvSpPr>
          <p:spPr>
            <a:xfrm>
              <a:off x="6106975"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30"/>
            <p:cNvSpPr/>
            <p:nvPr/>
          </p:nvSpPr>
          <p:spPr>
            <a:xfrm>
              <a:off x="62106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30"/>
            <p:cNvSpPr/>
            <p:nvPr/>
          </p:nvSpPr>
          <p:spPr>
            <a:xfrm>
              <a:off x="631427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30"/>
            <p:cNvSpPr/>
            <p:nvPr/>
          </p:nvSpPr>
          <p:spPr>
            <a:xfrm>
              <a:off x="64179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30"/>
            <p:cNvSpPr/>
            <p:nvPr/>
          </p:nvSpPr>
          <p:spPr>
            <a:xfrm>
              <a:off x="65215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30"/>
            <p:cNvSpPr/>
            <p:nvPr/>
          </p:nvSpPr>
          <p:spPr>
            <a:xfrm>
              <a:off x="6624700"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9" name="Google Shape;5049;p30"/>
          <p:cNvGrpSpPr/>
          <p:nvPr/>
        </p:nvGrpSpPr>
        <p:grpSpPr>
          <a:xfrm>
            <a:off x="-135" y="2002624"/>
            <a:ext cx="5392055" cy="1338949"/>
            <a:chOff x="3955800" y="1336575"/>
            <a:chExt cx="2780700" cy="690500"/>
          </a:xfrm>
        </p:grpSpPr>
        <p:sp>
          <p:nvSpPr>
            <p:cNvPr id="5050" name="Google Shape;5050;p30"/>
            <p:cNvSpPr/>
            <p:nvPr/>
          </p:nvSpPr>
          <p:spPr>
            <a:xfrm>
              <a:off x="3955800" y="1336575"/>
              <a:ext cx="2780700" cy="690500"/>
            </a:xfrm>
            <a:custGeom>
              <a:rect b="b" l="l" r="r" t="t"/>
              <a:pathLst>
                <a:path extrusionOk="0" h="27620" w="111228">
                  <a:moveTo>
                    <a:pt x="1" y="0"/>
                  </a:moveTo>
                  <a:lnTo>
                    <a:pt x="1" y="27619"/>
                  </a:lnTo>
                  <a:lnTo>
                    <a:pt x="111228" y="27619"/>
                  </a:lnTo>
                  <a:lnTo>
                    <a:pt x="111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0"/>
            <p:cNvSpPr/>
            <p:nvPr/>
          </p:nvSpPr>
          <p:spPr>
            <a:xfrm>
              <a:off x="4036075"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30"/>
            <p:cNvSpPr/>
            <p:nvPr/>
          </p:nvSpPr>
          <p:spPr>
            <a:xfrm>
              <a:off x="41397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30"/>
            <p:cNvSpPr/>
            <p:nvPr/>
          </p:nvSpPr>
          <p:spPr>
            <a:xfrm>
              <a:off x="42433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30"/>
            <p:cNvSpPr/>
            <p:nvPr/>
          </p:nvSpPr>
          <p:spPr>
            <a:xfrm>
              <a:off x="434702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30"/>
            <p:cNvSpPr/>
            <p:nvPr/>
          </p:nvSpPr>
          <p:spPr>
            <a:xfrm>
              <a:off x="4450675"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0"/>
            <p:cNvSpPr/>
            <p:nvPr/>
          </p:nvSpPr>
          <p:spPr>
            <a:xfrm>
              <a:off x="4553800"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30"/>
            <p:cNvSpPr/>
            <p:nvPr/>
          </p:nvSpPr>
          <p:spPr>
            <a:xfrm>
              <a:off x="465745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30"/>
            <p:cNvSpPr/>
            <p:nvPr/>
          </p:nvSpPr>
          <p:spPr>
            <a:xfrm>
              <a:off x="476110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30"/>
            <p:cNvSpPr/>
            <p:nvPr/>
          </p:nvSpPr>
          <p:spPr>
            <a:xfrm>
              <a:off x="4864750"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30"/>
            <p:cNvSpPr/>
            <p:nvPr/>
          </p:nvSpPr>
          <p:spPr>
            <a:xfrm>
              <a:off x="4968400"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0"/>
            <p:cNvSpPr/>
            <p:nvPr/>
          </p:nvSpPr>
          <p:spPr>
            <a:xfrm>
              <a:off x="5071525"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30"/>
            <p:cNvSpPr/>
            <p:nvPr/>
          </p:nvSpPr>
          <p:spPr>
            <a:xfrm>
              <a:off x="517517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30"/>
            <p:cNvSpPr/>
            <p:nvPr/>
          </p:nvSpPr>
          <p:spPr>
            <a:xfrm>
              <a:off x="52788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30"/>
            <p:cNvSpPr/>
            <p:nvPr/>
          </p:nvSpPr>
          <p:spPr>
            <a:xfrm>
              <a:off x="53824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30"/>
            <p:cNvSpPr/>
            <p:nvPr/>
          </p:nvSpPr>
          <p:spPr>
            <a:xfrm>
              <a:off x="5486125" y="1336575"/>
              <a:ext cx="15250" cy="690500"/>
            </a:xfrm>
            <a:custGeom>
              <a:rect b="b" l="l" r="r" t="t"/>
              <a:pathLst>
                <a:path extrusionOk="0" h="27620" w="610">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30"/>
            <p:cNvSpPr/>
            <p:nvPr/>
          </p:nvSpPr>
          <p:spPr>
            <a:xfrm>
              <a:off x="5589250" y="1336575"/>
              <a:ext cx="15775" cy="690500"/>
            </a:xfrm>
            <a:custGeom>
              <a:rect b="b" l="l" r="r" t="t"/>
              <a:pathLst>
                <a:path extrusionOk="0" h="27620" w="631">
                  <a:moveTo>
                    <a:pt x="1" y="0"/>
                  </a:moveTo>
                  <a:lnTo>
                    <a:pt x="1" y="27619"/>
                  </a:lnTo>
                  <a:lnTo>
                    <a:pt x="631" y="27619"/>
                  </a:lnTo>
                  <a:lnTo>
                    <a:pt x="6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30"/>
            <p:cNvSpPr/>
            <p:nvPr/>
          </p:nvSpPr>
          <p:spPr>
            <a:xfrm>
              <a:off x="5692900"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30"/>
            <p:cNvSpPr/>
            <p:nvPr/>
          </p:nvSpPr>
          <p:spPr>
            <a:xfrm>
              <a:off x="5900200"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30"/>
            <p:cNvSpPr/>
            <p:nvPr/>
          </p:nvSpPr>
          <p:spPr>
            <a:xfrm>
              <a:off x="62106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0"/>
            <p:cNvSpPr/>
            <p:nvPr/>
          </p:nvSpPr>
          <p:spPr>
            <a:xfrm>
              <a:off x="631427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30"/>
            <p:cNvSpPr/>
            <p:nvPr/>
          </p:nvSpPr>
          <p:spPr>
            <a:xfrm>
              <a:off x="6417925" y="1336575"/>
              <a:ext cx="15275" cy="690500"/>
            </a:xfrm>
            <a:custGeom>
              <a:rect b="b" l="l" r="r" t="t"/>
              <a:pathLst>
                <a:path extrusionOk="0" h="27620" w="611">
                  <a:moveTo>
                    <a:pt x="1" y="0"/>
                  </a:moveTo>
                  <a:lnTo>
                    <a:pt x="1"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30"/>
            <p:cNvSpPr/>
            <p:nvPr/>
          </p:nvSpPr>
          <p:spPr>
            <a:xfrm>
              <a:off x="6521575" y="1336575"/>
              <a:ext cx="15275" cy="690500"/>
            </a:xfrm>
            <a:custGeom>
              <a:rect b="b" l="l" r="r" t="t"/>
              <a:pathLst>
                <a:path extrusionOk="0" h="27620" w="611">
                  <a:moveTo>
                    <a:pt x="0" y="0"/>
                  </a:moveTo>
                  <a:lnTo>
                    <a:pt x="0" y="27619"/>
                  </a:lnTo>
                  <a:lnTo>
                    <a:pt x="610" y="27619"/>
                  </a:lnTo>
                  <a:lnTo>
                    <a:pt x="61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3" name="Google Shape;5073;p30"/>
          <p:cNvSpPr txBox="1"/>
          <p:nvPr>
            <p:ph type="title"/>
          </p:nvPr>
        </p:nvSpPr>
        <p:spPr>
          <a:xfrm>
            <a:off x="2810098" y="894165"/>
            <a:ext cx="3523800" cy="1108500"/>
          </a:xfrm>
          <a:prstGeom prst="rect">
            <a:avLst/>
          </a:prstGeom>
          <a:effectLst>
            <a:outerShdw rotWithShape="0" algn="bl" dir="3000000" dist="47625">
              <a:schemeClr val="lt2"/>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3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5074" name="Google Shape;5074;p30"/>
          <p:cNvGrpSpPr/>
          <p:nvPr/>
        </p:nvGrpSpPr>
        <p:grpSpPr>
          <a:xfrm flipH="1">
            <a:off x="175" y="4079"/>
            <a:ext cx="1876599" cy="1013688"/>
            <a:chOff x="5490175" y="428650"/>
            <a:chExt cx="1188925" cy="642225"/>
          </a:xfrm>
        </p:grpSpPr>
        <p:sp>
          <p:nvSpPr>
            <p:cNvPr id="5075" name="Google Shape;5075;p30"/>
            <p:cNvSpPr/>
            <p:nvPr/>
          </p:nvSpPr>
          <p:spPr>
            <a:xfrm>
              <a:off x="5490175" y="428650"/>
              <a:ext cx="1188925" cy="618850"/>
            </a:xfrm>
            <a:custGeom>
              <a:rect b="b" l="l" r="r" t="t"/>
              <a:pathLst>
                <a:path extrusionOk="0" h="24754" w="47557">
                  <a:moveTo>
                    <a:pt x="184" y="0"/>
                  </a:moveTo>
                  <a:lnTo>
                    <a:pt x="1" y="285"/>
                  </a:lnTo>
                  <a:lnTo>
                    <a:pt x="2887" y="2175"/>
                  </a:lnTo>
                  <a:lnTo>
                    <a:pt x="5834" y="4024"/>
                  </a:lnTo>
                  <a:lnTo>
                    <a:pt x="8841" y="5873"/>
                  </a:lnTo>
                  <a:lnTo>
                    <a:pt x="11869" y="7682"/>
                  </a:lnTo>
                  <a:lnTo>
                    <a:pt x="14776" y="9369"/>
                  </a:lnTo>
                  <a:lnTo>
                    <a:pt x="17601" y="10975"/>
                  </a:lnTo>
                  <a:lnTo>
                    <a:pt x="19369" y="11950"/>
                  </a:lnTo>
                  <a:lnTo>
                    <a:pt x="21116" y="12885"/>
                  </a:lnTo>
                  <a:lnTo>
                    <a:pt x="22844" y="13820"/>
                  </a:lnTo>
                  <a:lnTo>
                    <a:pt x="24551" y="14714"/>
                  </a:lnTo>
                  <a:lnTo>
                    <a:pt x="24592" y="14734"/>
                  </a:lnTo>
                  <a:lnTo>
                    <a:pt x="26888" y="15893"/>
                  </a:lnTo>
                  <a:lnTo>
                    <a:pt x="29164" y="17031"/>
                  </a:lnTo>
                  <a:lnTo>
                    <a:pt x="31461" y="18128"/>
                  </a:lnTo>
                  <a:lnTo>
                    <a:pt x="33717" y="19185"/>
                  </a:lnTo>
                  <a:lnTo>
                    <a:pt x="35790" y="20120"/>
                  </a:lnTo>
                  <a:lnTo>
                    <a:pt x="37842" y="20994"/>
                  </a:lnTo>
                  <a:lnTo>
                    <a:pt x="39874" y="21847"/>
                  </a:lnTo>
                  <a:lnTo>
                    <a:pt x="41866" y="22660"/>
                  </a:lnTo>
                  <a:lnTo>
                    <a:pt x="43289" y="23229"/>
                  </a:lnTo>
                  <a:lnTo>
                    <a:pt x="44691" y="23758"/>
                  </a:lnTo>
                  <a:lnTo>
                    <a:pt x="46093" y="24266"/>
                  </a:lnTo>
                  <a:lnTo>
                    <a:pt x="47455" y="24753"/>
                  </a:lnTo>
                  <a:lnTo>
                    <a:pt x="47557" y="24428"/>
                  </a:lnTo>
                  <a:lnTo>
                    <a:pt x="46195" y="23961"/>
                  </a:lnTo>
                  <a:lnTo>
                    <a:pt x="44813" y="23453"/>
                  </a:lnTo>
                  <a:lnTo>
                    <a:pt x="43411" y="22904"/>
                  </a:lnTo>
                  <a:lnTo>
                    <a:pt x="41988" y="22355"/>
                  </a:lnTo>
                  <a:lnTo>
                    <a:pt x="39996" y="21542"/>
                  </a:lnTo>
                  <a:lnTo>
                    <a:pt x="37964" y="20689"/>
                  </a:lnTo>
                  <a:lnTo>
                    <a:pt x="35932" y="19815"/>
                  </a:lnTo>
                  <a:lnTo>
                    <a:pt x="33859" y="18880"/>
                  </a:lnTo>
                  <a:lnTo>
                    <a:pt x="31583" y="17823"/>
                  </a:lnTo>
                  <a:lnTo>
                    <a:pt x="29307" y="16726"/>
                  </a:lnTo>
                  <a:lnTo>
                    <a:pt x="27010" y="15588"/>
                  </a:lnTo>
                  <a:lnTo>
                    <a:pt x="24714" y="14409"/>
                  </a:lnTo>
                  <a:lnTo>
                    <a:pt x="24673" y="14389"/>
                  </a:lnTo>
                  <a:lnTo>
                    <a:pt x="22966" y="13515"/>
                  </a:lnTo>
                  <a:lnTo>
                    <a:pt x="21238" y="12600"/>
                  </a:lnTo>
                  <a:lnTo>
                    <a:pt x="19511" y="11645"/>
                  </a:lnTo>
                  <a:lnTo>
                    <a:pt x="17763" y="10690"/>
                  </a:lnTo>
                  <a:lnTo>
                    <a:pt x="14938" y="9084"/>
                  </a:lnTo>
                  <a:lnTo>
                    <a:pt x="12032" y="7398"/>
                  </a:lnTo>
                  <a:lnTo>
                    <a:pt x="9004" y="5589"/>
                  </a:lnTo>
                  <a:lnTo>
                    <a:pt x="6016" y="3760"/>
                  </a:lnTo>
                  <a:lnTo>
                    <a:pt x="3070" y="1890"/>
                  </a:lnTo>
                  <a:lnTo>
                    <a:pt x="184" y="0"/>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0"/>
            <p:cNvSpPr/>
            <p:nvPr/>
          </p:nvSpPr>
          <p:spPr>
            <a:xfrm>
              <a:off x="5619225" y="547525"/>
              <a:ext cx="41200" cy="41175"/>
            </a:xfrm>
            <a:custGeom>
              <a:rect b="b" l="l" r="r" t="t"/>
              <a:pathLst>
                <a:path extrusionOk="0" h="1647" w="1648">
                  <a:moveTo>
                    <a:pt x="651" y="1"/>
                  </a:moveTo>
                  <a:lnTo>
                    <a:pt x="509" y="62"/>
                  </a:lnTo>
                  <a:lnTo>
                    <a:pt x="367" y="123"/>
                  </a:lnTo>
                  <a:lnTo>
                    <a:pt x="245" y="224"/>
                  </a:lnTo>
                  <a:lnTo>
                    <a:pt x="143" y="346"/>
                  </a:lnTo>
                  <a:lnTo>
                    <a:pt x="62" y="509"/>
                  </a:lnTo>
                  <a:lnTo>
                    <a:pt x="21" y="671"/>
                  </a:lnTo>
                  <a:lnTo>
                    <a:pt x="1" y="834"/>
                  </a:lnTo>
                  <a:lnTo>
                    <a:pt x="21" y="976"/>
                  </a:lnTo>
                  <a:lnTo>
                    <a:pt x="62" y="1139"/>
                  </a:lnTo>
                  <a:lnTo>
                    <a:pt x="143" y="1281"/>
                  </a:lnTo>
                  <a:lnTo>
                    <a:pt x="245" y="1403"/>
                  </a:lnTo>
                  <a:lnTo>
                    <a:pt x="367" y="1505"/>
                  </a:lnTo>
                  <a:lnTo>
                    <a:pt x="509" y="1586"/>
                  </a:lnTo>
                  <a:lnTo>
                    <a:pt x="672" y="1627"/>
                  </a:lnTo>
                  <a:lnTo>
                    <a:pt x="834" y="1647"/>
                  </a:lnTo>
                  <a:lnTo>
                    <a:pt x="997" y="1627"/>
                  </a:lnTo>
                  <a:lnTo>
                    <a:pt x="1139" y="1586"/>
                  </a:lnTo>
                  <a:lnTo>
                    <a:pt x="1281" y="1505"/>
                  </a:lnTo>
                  <a:lnTo>
                    <a:pt x="1403" y="1403"/>
                  </a:lnTo>
                  <a:lnTo>
                    <a:pt x="1505" y="1281"/>
                  </a:lnTo>
                  <a:lnTo>
                    <a:pt x="1586" y="1139"/>
                  </a:lnTo>
                  <a:lnTo>
                    <a:pt x="1627" y="976"/>
                  </a:lnTo>
                  <a:lnTo>
                    <a:pt x="1647" y="814"/>
                  </a:lnTo>
                  <a:lnTo>
                    <a:pt x="1627" y="651"/>
                  </a:lnTo>
                  <a:lnTo>
                    <a:pt x="1586" y="509"/>
                  </a:lnTo>
                  <a:lnTo>
                    <a:pt x="1505" y="366"/>
                  </a:lnTo>
                  <a:lnTo>
                    <a:pt x="1403" y="245"/>
                  </a:lnTo>
                  <a:lnTo>
                    <a:pt x="1281" y="143"/>
                  </a:lnTo>
                  <a:lnTo>
                    <a:pt x="1139" y="62"/>
                  </a:lnTo>
                  <a:lnTo>
                    <a:pt x="9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30"/>
            <p:cNvSpPr/>
            <p:nvPr/>
          </p:nvSpPr>
          <p:spPr>
            <a:xfrm>
              <a:off x="5627875" y="556175"/>
              <a:ext cx="23900" cy="23900"/>
            </a:xfrm>
            <a:custGeom>
              <a:rect b="b" l="l" r="r" t="t"/>
              <a:pathLst>
                <a:path extrusionOk="0" h="956" w="956">
                  <a:moveTo>
                    <a:pt x="387" y="0"/>
                  </a:moveTo>
                  <a:lnTo>
                    <a:pt x="285" y="20"/>
                  </a:lnTo>
                  <a:lnTo>
                    <a:pt x="204" y="61"/>
                  </a:lnTo>
                  <a:lnTo>
                    <a:pt x="143" y="122"/>
                  </a:lnTo>
                  <a:lnTo>
                    <a:pt x="82" y="203"/>
                  </a:lnTo>
                  <a:lnTo>
                    <a:pt x="41" y="285"/>
                  </a:lnTo>
                  <a:lnTo>
                    <a:pt x="0" y="386"/>
                  </a:lnTo>
                  <a:lnTo>
                    <a:pt x="0" y="468"/>
                  </a:lnTo>
                  <a:lnTo>
                    <a:pt x="0" y="569"/>
                  </a:lnTo>
                  <a:lnTo>
                    <a:pt x="41" y="651"/>
                  </a:lnTo>
                  <a:lnTo>
                    <a:pt x="82" y="732"/>
                  </a:lnTo>
                  <a:lnTo>
                    <a:pt x="143" y="813"/>
                  </a:lnTo>
                  <a:lnTo>
                    <a:pt x="204" y="874"/>
                  </a:lnTo>
                  <a:lnTo>
                    <a:pt x="285" y="915"/>
                  </a:lnTo>
                  <a:lnTo>
                    <a:pt x="387" y="955"/>
                  </a:lnTo>
                  <a:lnTo>
                    <a:pt x="569" y="955"/>
                  </a:lnTo>
                  <a:lnTo>
                    <a:pt x="671" y="915"/>
                  </a:lnTo>
                  <a:lnTo>
                    <a:pt x="752" y="874"/>
                  </a:lnTo>
                  <a:lnTo>
                    <a:pt x="813" y="813"/>
                  </a:lnTo>
                  <a:lnTo>
                    <a:pt x="874" y="752"/>
                  </a:lnTo>
                  <a:lnTo>
                    <a:pt x="915" y="651"/>
                  </a:lnTo>
                  <a:lnTo>
                    <a:pt x="956" y="569"/>
                  </a:lnTo>
                  <a:lnTo>
                    <a:pt x="956" y="468"/>
                  </a:lnTo>
                  <a:lnTo>
                    <a:pt x="956" y="386"/>
                  </a:lnTo>
                  <a:lnTo>
                    <a:pt x="915" y="285"/>
                  </a:lnTo>
                  <a:lnTo>
                    <a:pt x="874" y="203"/>
                  </a:lnTo>
                  <a:lnTo>
                    <a:pt x="813" y="142"/>
                  </a:lnTo>
                  <a:lnTo>
                    <a:pt x="752" y="81"/>
                  </a:lnTo>
                  <a:lnTo>
                    <a:pt x="671" y="20"/>
                  </a:lnTo>
                  <a:lnTo>
                    <a:pt x="5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30"/>
            <p:cNvSpPr/>
            <p:nvPr/>
          </p:nvSpPr>
          <p:spPr>
            <a:xfrm>
              <a:off x="5835175" y="676075"/>
              <a:ext cx="41675" cy="41175"/>
            </a:xfrm>
            <a:custGeom>
              <a:rect b="b" l="l" r="r" t="t"/>
              <a:pathLst>
                <a:path extrusionOk="0" h="1647" w="1667">
                  <a:moveTo>
                    <a:pt x="833" y="0"/>
                  </a:moveTo>
                  <a:lnTo>
                    <a:pt x="671" y="21"/>
                  </a:lnTo>
                  <a:lnTo>
                    <a:pt x="508" y="61"/>
                  </a:lnTo>
                  <a:lnTo>
                    <a:pt x="366" y="122"/>
                  </a:lnTo>
                  <a:lnTo>
                    <a:pt x="244" y="224"/>
                  </a:lnTo>
                  <a:lnTo>
                    <a:pt x="142" y="366"/>
                  </a:lnTo>
                  <a:lnTo>
                    <a:pt x="61" y="508"/>
                  </a:lnTo>
                  <a:lnTo>
                    <a:pt x="20" y="671"/>
                  </a:lnTo>
                  <a:lnTo>
                    <a:pt x="0" y="834"/>
                  </a:lnTo>
                  <a:lnTo>
                    <a:pt x="20" y="996"/>
                  </a:lnTo>
                  <a:lnTo>
                    <a:pt x="61" y="1138"/>
                  </a:lnTo>
                  <a:lnTo>
                    <a:pt x="142" y="1281"/>
                  </a:lnTo>
                  <a:lnTo>
                    <a:pt x="244" y="1403"/>
                  </a:lnTo>
                  <a:lnTo>
                    <a:pt x="366" y="1504"/>
                  </a:lnTo>
                  <a:lnTo>
                    <a:pt x="508" y="1586"/>
                  </a:lnTo>
                  <a:lnTo>
                    <a:pt x="671" y="1626"/>
                  </a:lnTo>
                  <a:lnTo>
                    <a:pt x="833" y="1647"/>
                  </a:lnTo>
                  <a:lnTo>
                    <a:pt x="996" y="1626"/>
                  </a:lnTo>
                  <a:lnTo>
                    <a:pt x="1159" y="1586"/>
                  </a:lnTo>
                  <a:lnTo>
                    <a:pt x="1280" y="1504"/>
                  </a:lnTo>
                  <a:lnTo>
                    <a:pt x="1402" y="1403"/>
                  </a:lnTo>
                  <a:lnTo>
                    <a:pt x="1524" y="1281"/>
                  </a:lnTo>
                  <a:lnTo>
                    <a:pt x="1585" y="1138"/>
                  </a:lnTo>
                  <a:lnTo>
                    <a:pt x="1646" y="976"/>
                  </a:lnTo>
                  <a:lnTo>
                    <a:pt x="1667" y="813"/>
                  </a:lnTo>
                  <a:lnTo>
                    <a:pt x="1646" y="651"/>
                  </a:lnTo>
                  <a:lnTo>
                    <a:pt x="1585" y="508"/>
                  </a:lnTo>
                  <a:lnTo>
                    <a:pt x="1524" y="366"/>
                  </a:lnTo>
                  <a:lnTo>
                    <a:pt x="1423" y="244"/>
                  </a:lnTo>
                  <a:lnTo>
                    <a:pt x="1301" y="143"/>
                  </a:lnTo>
                  <a:lnTo>
                    <a:pt x="1138" y="61"/>
                  </a:lnTo>
                  <a:lnTo>
                    <a:pt x="9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30"/>
            <p:cNvSpPr/>
            <p:nvPr/>
          </p:nvSpPr>
          <p:spPr>
            <a:xfrm>
              <a:off x="5843800" y="684700"/>
              <a:ext cx="24425" cy="23925"/>
            </a:xfrm>
            <a:custGeom>
              <a:rect b="b" l="l" r="r" t="t"/>
              <a:pathLst>
                <a:path extrusionOk="0" h="957" w="977">
                  <a:moveTo>
                    <a:pt x="387" y="1"/>
                  </a:moveTo>
                  <a:lnTo>
                    <a:pt x="305" y="21"/>
                  </a:lnTo>
                  <a:lnTo>
                    <a:pt x="224" y="82"/>
                  </a:lnTo>
                  <a:lnTo>
                    <a:pt x="143" y="123"/>
                  </a:lnTo>
                  <a:lnTo>
                    <a:pt x="82" y="204"/>
                  </a:lnTo>
                  <a:lnTo>
                    <a:pt x="41" y="285"/>
                  </a:lnTo>
                  <a:lnTo>
                    <a:pt x="21" y="387"/>
                  </a:lnTo>
                  <a:lnTo>
                    <a:pt x="1" y="489"/>
                  </a:lnTo>
                  <a:lnTo>
                    <a:pt x="21" y="570"/>
                  </a:lnTo>
                  <a:lnTo>
                    <a:pt x="41" y="651"/>
                  </a:lnTo>
                  <a:lnTo>
                    <a:pt x="82" y="753"/>
                  </a:lnTo>
                  <a:lnTo>
                    <a:pt x="143" y="814"/>
                  </a:lnTo>
                  <a:lnTo>
                    <a:pt x="224" y="875"/>
                  </a:lnTo>
                  <a:lnTo>
                    <a:pt x="305" y="915"/>
                  </a:lnTo>
                  <a:lnTo>
                    <a:pt x="387" y="956"/>
                  </a:lnTo>
                  <a:lnTo>
                    <a:pt x="590" y="956"/>
                  </a:lnTo>
                  <a:lnTo>
                    <a:pt x="671" y="915"/>
                  </a:lnTo>
                  <a:lnTo>
                    <a:pt x="753" y="875"/>
                  </a:lnTo>
                  <a:lnTo>
                    <a:pt x="834" y="814"/>
                  </a:lnTo>
                  <a:lnTo>
                    <a:pt x="895" y="753"/>
                  </a:lnTo>
                  <a:lnTo>
                    <a:pt x="935" y="651"/>
                  </a:lnTo>
                  <a:lnTo>
                    <a:pt x="956" y="570"/>
                  </a:lnTo>
                  <a:lnTo>
                    <a:pt x="976" y="468"/>
                  </a:lnTo>
                  <a:lnTo>
                    <a:pt x="956" y="387"/>
                  </a:lnTo>
                  <a:lnTo>
                    <a:pt x="935" y="285"/>
                  </a:lnTo>
                  <a:lnTo>
                    <a:pt x="895" y="204"/>
                  </a:lnTo>
                  <a:lnTo>
                    <a:pt x="834" y="143"/>
                  </a:lnTo>
                  <a:lnTo>
                    <a:pt x="753" y="82"/>
                  </a:lnTo>
                  <a:lnTo>
                    <a:pt x="671" y="21"/>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30"/>
            <p:cNvSpPr/>
            <p:nvPr/>
          </p:nvSpPr>
          <p:spPr>
            <a:xfrm>
              <a:off x="6075475" y="801575"/>
              <a:ext cx="41700" cy="41675"/>
            </a:xfrm>
            <a:custGeom>
              <a:rect b="b" l="l" r="r" t="t"/>
              <a:pathLst>
                <a:path extrusionOk="0" h="1667" w="1668">
                  <a:moveTo>
                    <a:pt x="834" y="0"/>
                  </a:moveTo>
                  <a:lnTo>
                    <a:pt x="672" y="20"/>
                  </a:lnTo>
                  <a:lnTo>
                    <a:pt x="509" y="61"/>
                  </a:lnTo>
                  <a:lnTo>
                    <a:pt x="367" y="142"/>
                  </a:lnTo>
                  <a:lnTo>
                    <a:pt x="245" y="244"/>
                  </a:lnTo>
                  <a:lnTo>
                    <a:pt x="143" y="366"/>
                  </a:lnTo>
                  <a:lnTo>
                    <a:pt x="62" y="508"/>
                  </a:lnTo>
                  <a:lnTo>
                    <a:pt x="21" y="671"/>
                  </a:lnTo>
                  <a:lnTo>
                    <a:pt x="1" y="833"/>
                  </a:lnTo>
                  <a:lnTo>
                    <a:pt x="21" y="996"/>
                  </a:lnTo>
                  <a:lnTo>
                    <a:pt x="62" y="1138"/>
                  </a:lnTo>
                  <a:lnTo>
                    <a:pt x="143" y="1281"/>
                  </a:lnTo>
                  <a:lnTo>
                    <a:pt x="245" y="1402"/>
                  </a:lnTo>
                  <a:lnTo>
                    <a:pt x="367" y="1524"/>
                  </a:lnTo>
                  <a:lnTo>
                    <a:pt x="509" y="1585"/>
                  </a:lnTo>
                  <a:lnTo>
                    <a:pt x="672" y="1646"/>
                  </a:lnTo>
                  <a:lnTo>
                    <a:pt x="834" y="1667"/>
                  </a:lnTo>
                  <a:lnTo>
                    <a:pt x="997" y="1646"/>
                  </a:lnTo>
                  <a:lnTo>
                    <a:pt x="1159" y="1585"/>
                  </a:lnTo>
                  <a:lnTo>
                    <a:pt x="1281" y="1524"/>
                  </a:lnTo>
                  <a:lnTo>
                    <a:pt x="1403" y="1423"/>
                  </a:lnTo>
                  <a:lnTo>
                    <a:pt x="1525" y="1301"/>
                  </a:lnTo>
                  <a:lnTo>
                    <a:pt x="1586" y="1138"/>
                  </a:lnTo>
                  <a:lnTo>
                    <a:pt x="1647" y="976"/>
                  </a:lnTo>
                  <a:lnTo>
                    <a:pt x="1667" y="833"/>
                  </a:lnTo>
                  <a:lnTo>
                    <a:pt x="1647" y="671"/>
                  </a:lnTo>
                  <a:lnTo>
                    <a:pt x="1586" y="508"/>
                  </a:lnTo>
                  <a:lnTo>
                    <a:pt x="1525" y="366"/>
                  </a:lnTo>
                  <a:lnTo>
                    <a:pt x="1423" y="244"/>
                  </a:lnTo>
                  <a:lnTo>
                    <a:pt x="1302" y="142"/>
                  </a:lnTo>
                  <a:lnTo>
                    <a:pt x="1139" y="61"/>
                  </a:lnTo>
                  <a:lnTo>
                    <a:pt x="997" y="20"/>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0"/>
            <p:cNvSpPr/>
            <p:nvPr/>
          </p:nvSpPr>
          <p:spPr>
            <a:xfrm>
              <a:off x="6084125" y="810200"/>
              <a:ext cx="24400" cy="24425"/>
            </a:xfrm>
            <a:custGeom>
              <a:rect b="b" l="l" r="r" t="t"/>
              <a:pathLst>
                <a:path extrusionOk="0" h="977" w="976">
                  <a:moveTo>
                    <a:pt x="488" y="1"/>
                  </a:moveTo>
                  <a:lnTo>
                    <a:pt x="387" y="21"/>
                  </a:lnTo>
                  <a:lnTo>
                    <a:pt x="305" y="41"/>
                  </a:lnTo>
                  <a:lnTo>
                    <a:pt x="224" y="82"/>
                  </a:lnTo>
                  <a:lnTo>
                    <a:pt x="143" y="143"/>
                  </a:lnTo>
                  <a:lnTo>
                    <a:pt x="82" y="224"/>
                  </a:lnTo>
                  <a:lnTo>
                    <a:pt x="41" y="305"/>
                  </a:lnTo>
                  <a:lnTo>
                    <a:pt x="21" y="387"/>
                  </a:lnTo>
                  <a:lnTo>
                    <a:pt x="0" y="488"/>
                  </a:lnTo>
                  <a:lnTo>
                    <a:pt x="21" y="590"/>
                  </a:lnTo>
                  <a:lnTo>
                    <a:pt x="41" y="671"/>
                  </a:lnTo>
                  <a:lnTo>
                    <a:pt x="82" y="753"/>
                  </a:lnTo>
                  <a:lnTo>
                    <a:pt x="143" y="834"/>
                  </a:lnTo>
                  <a:lnTo>
                    <a:pt x="224" y="895"/>
                  </a:lnTo>
                  <a:lnTo>
                    <a:pt x="305" y="936"/>
                  </a:lnTo>
                  <a:lnTo>
                    <a:pt x="387" y="956"/>
                  </a:lnTo>
                  <a:lnTo>
                    <a:pt x="488" y="976"/>
                  </a:lnTo>
                  <a:lnTo>
                    <a:pt x="590" y="956"/>
                  </a:lnTo>
                  <a:lnTo>
                    <a:pt x="671" y="936"/>
                  </a:lnTo>
                  <a:lnTo>
                    <a:pt x="752" y="895"/>
                  </a:lnTo>
                  <a:lnTo>
                    <a:pt x="834" y="834"/>
                  </a:lnTo>
                  <a:lnTo>
                    <a:pt x="895" y="753"/>
                  </a:lnTo>
                  <a:lnTo>
                    <a:pt x="935" y="671"/>
                  </a:lnTo>
                  <a:lnTo>
                    <a:pt x="956" y="570"/>
                  </a:lnTo>
                  <a:lnTo>
                    <a:pt x="976" y="488"/>
                  </a:lnTo>
                  <a:lnTo>
                    <a:pt x="956" y="387"/>
                  </a:lnTo>
                  <a:lnTo>
                    <a:pt x="935" y="305"/>
                  </a:lnTo>
                  <a:lnTo>
                    <a:pt x="895" y="224"/>
                  </a:lnTo>
                  <a:lnTo>
                    <a:pt x="834" y="143"/>
                  </a:lnTo>
                  <a:lnTo>
                    <a:pt x="752" y="82"/>
                  </a:lnTo>
                  <a:lnTo>
                    <a:pt x="671" y="41"/>
                  </a:lnTo>
                  <a:lnTo>
                    <a:pt x="569" y="21"/>
                  </a:lnTo>
                  <a:lnTo>
                    <a:pt x="4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30"/>
            <p:cNvSpPr/>
            <p:nvPr/>
          </p:nvSpPr>
          <p:spPr>
            <a:xfrm>
              <a:off x="6307675" y="919950"/>
              <a:ext cx="41675" cy="41175"/>
            </a:xfrm>
            <a:custGeom>
              <a:rect b="b" l="l" r="r" t="t"/>
              <a:pathLst>
                <a:path extrusionOk="0" h="1647" w="1667">
                  <a:moveTo>
                    <a:pt x="834" y="0"/>
                  </a:moveTo>
                  <a:lnTo>
                    <a:pt x="671" y="21"/>
                  </a:lnTo>
                  <a:lnTo>
                    <a:pt x="509" y="61"/>
                  </a:lnTo>
                  <a:lnTo>
                    <a:pt x="366" y="143"/>
                  </a:lnTo>
                  <a:lnTo>
                    <a:pt x="244" y="244"/>
                  </a:lnTo>
                  <a:lnTo>
                    <a:pt x="143" y="366"/>
                  </a:lnTo>
                  <a:lnTo>
                    <a:pt x="61" y="508"/>
                  </a:lnTo>
                  <a:lnTo>
                    <a:pt x="21" y="671"/>
                  </a:lnTo>
                  <a:lnTo>
                    <a:pt x="0" y="834"/>
                  </a:lnTo>
                  <a:lnTo>
                    <a:pt x="21" y="996"/>
                  </a:lnTo>
                  <a:lnTo>
                    <a:pt x="61" y="1138"/>
                  </a:lnTo>
                  <a:lnTo>
                    <a:pt x="143" y="1281"/>
                  </a:lnTo>
                  <a:lnTo>
                    <a:pt x="244" y="1403"/>
                  </a:lnTo>
                  <a:lnTo>
                    <a:pt x="366" y="1504"/>
                  </a:lnTo>
                  <a:lnTo>
                    <a:pt x="509" y="1586"/>
                  </a:lnTo>
                  <a:lnTo>
                    <a:pt x="671" y="1647"/>
                  </a:lnTo>
                  <a:lnTo>
                    <a:pt x="834" y="1647"/>
                  </a:lnTo>
                  <a:lnTo>
                    <a:pt x="996" y="1626"/>
                  </a:lnTo>
                  <a:lnTo>
                    <a:pt x="1159" y="1586"/>
                  </a:lnTo>
                  <a:lnTo>
                    <a:pt x="1281" y="1504"/>
                  </a:lnTo>
                  <a:lnTo>
                    <a:pt x="1423" y="1423"/>
                  </a:lnTo>
                  <a:lnTo>
                    <a:pt x="1525" y="1281"/>
                  </a:lnTo>
                  <a:lnTo>
                    <a:pt x="1586" y="1138"/>
                  </a:lnTo>
                  <a:lnTo>
                    <a:pt x="1647" y="976"/>
                  </a:lnTo>
                  <a:lnTo>
                    <a:pt x="1667" y="813"/>
                  </a:lnTo>
                  <a:lnTo>
                    <a:pt x="1647" y="651"/>
                  </a:lnTo>
                  <a:lnTo>
                    <a:pt x="1586" y="508"/>
                  </a:lnTo>
                  <a:lnTo>
                    <a:pt x="1525" y="366"/>
                  </a:lnTo>
                  <a:lnTo>
                    <a:pt x="1423" y="244"/>
                  </a:lnTo>
                  <a:lnTo>
                    <a:pt x="1301" y="143"/>
                  </a:lnTo>
                  <a:lnTo>
                    <a:pt x="1139" y="61"/>
                  </a:lnTo>
                  <a:lnTo>
                    <a:pt x="996" y="21"/>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30"/>
            <p:cNvSpPr/>
            <p:nvPr/>
          </p:nvSpPr>
          <p:spPr>
            <a:xfrm>
              <a:off x="6316300" y="928575"/>
              <a:ext cx="24425" cy="23925"/>
            </a:xfrm>
            <a:custGeom>
              <a:rect b="b" l="l" r="r" t="t"/>
              <a:pathLst>
                <a:path extrusionOk="0" h="957" w="977">
                  <a:moveTo>
                    <a:pt x="387" y="1"/>
                  </a:moveTo>
                  <a:lnTo>
                    <a:pt x="306" y="42"/>
                  </a:lnTo>
                  <a:lnTo>
                    <a:pt x="225" y="82"/>
                  </a:lnTo>
                  <a:lnTo>
                    <a:pt x="143" y="143"/>
                  </a:lnTo>
                  <a:lnTo>
                    <a:pt x="82" y="204"/>
                  </a:lnTo>
                  <a:lnTo>
                    <a:pt x="42" y="306"/>
                  </a:lnTo>
                  <a:lnTo>
                    <a:pt x="21" y="387"/>
                  </a:lnTo>
                  <a:lnTo>
                    <a:pt x="1" y="489"/>
                  </a:lnTo>
                  <a:lnTo>
                    <a:pt x="21" y="570"/>
                  </a:lnTo>
                  <a:lnTo>
                    <a:pt x="42" y="672"/>
                  </a:lnTo>
                  <a:lnTo>
                    <a:pt x="82" y="753"/>
                  </a:lnTo>
                  <a:lnTo>
                    <a:pt x="143" y="814"/>
                  </a:lnTo>
                  <a:lnTo>
                    <a:pt x="225" y="875"/>
                  </a:lnTo>
                  <a:lnTo>
                    <a:pt x="306" y="936"/>
                  </a:lnTo>
                  <a:lnTo>
                    <a:pt x="387" y="956"/>
                  </a:lnTo>
                  <a:lnTo>
                    <a:pt x="590" y="956"/>
                  </a:lnTo>
                  <a:lnTo>
                    <a:pt x="672" y="915"/>
                  </a:lnTo>
                  <a:lnTo>
                    <a:pt x="753" y="875"/>
                  </a:lnTo>
                  <a:lnTo>
                    <a:pt x="834" y="814"/>
                  </a:lnTo>
                  <a:lnTo>
                    <a:pt x="895" y="753"/>
                  </a:lnTo>
                  <a:lnTo>
                    <a:pt x="936" y="672"/>
                  </a:lnTo>
                  <a:lnTo>
                    <a:pt x="956" y="570"/>
                  </a:lnTo>
                  <a:lnTo>
                    <a:pt x="976" y="468"/>
                  </a:lnTo>
                  <a:lnTo>
                    <a:pt x="956" y="387"/>
                  </a:lnTo>
                  <a:lnTo>
                    <a:pt x="936" y="285"/>
                  </a:lnTo>
                  <a:lnTo>
                    <a:pt x="895" y="204"/>
                  </a:lnTo>
                  <a:lnTo>
                    <a:pt x="834" y="143"/>
                  </a:lnTo>
                  <a:lnTo>
                    <a:pt x="753" y="82"/>
                  </a:lnTo>
                  <a:lnTo>
                    <a:pt x="672" y="42"/>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0"/>
            <p:cNvSpPr/>
            <p:nvPr/>
          </p:nvSpPr>
          <p:spPr>
            <a:xfrm>
              <a:off x="6573400" y="1029700"/>
              <a:ext cx="41675" cy="41175"/>
            </a:xfrm>
            <a:custGeom>
              <a:rect b="b" l="l" r="r" t="t"/>
              <a:pathLst>
                <a:path extrusionOk="0" h="1647" w="1667">
                  <a:moveTo>
                    <a:pt x="834" y="0"/>
                  </a:moveTo>
                  <a:lnTo>
                    <a:pt x="671" y="20"/>
                  </a:lnTo>
                  <a:lnTo>
                    <a:pt x="508" y="61"/>
                  </a:lnTo>
                  <a:lnTo>
                    <a:pt x="366" y="142"/>
                  </a:lnTo>
                  <a:lnTo>
                    <a:pt x="244" y="244"/>
                  </a:lnTo>
                  <a:lnTo>
                    <a:pt x="143" y="366"/>
                  </a:lnTo>
                  <a:lnTo>
                    <a:pt x="61" y="508"/>
                  </a:lnTo>
                  <a:lnTo>
                    <a:pt x="21" y="671"/>
                  </a:lnTo>
                  <a:lnTo>
                    <a:pt x="0" y="833"/>
                  </a:lnTo>
                  <a:lnTo>
                    <a:pt x="21" y="996"/>
                  </a:lnTo>
                  <a:lnTo>
                    <a:pt x="61" y="1138"/>
                  </a:lnTo>
                  <a:lnTo>
                    <a:pt x="143" y="1281"/>
                  </a:lnTo>
                  <a:lnTo>
                    <a:pt x="244" y="1402"/>
                  </a:lnTo>
                  <a:lnTo>
                    <a:pt x="366" y="1504"/>
                  </a:lnTo>
                  <a:lnTo>
                    <a:pt x="508" y="1585"/>
                  </a:lnTo>
                  <a:lnTo>
                    <a:pt x="671" y="1626"/>
                  </a:lnTo>
                  <a:lnTo>
                    <a:pt x="834" y="1646"/>
                  </a:lnTo>
                  <a:lnTo>
                    <a:pt x="996" y="1626"/>
                  </a:lnTo>
                  <a:lnTo>
                    <a:pt x="1159" y="1585"/>
                  </a:lnTo>
                  <a:lnTo>
                    <a:pt x="1281" y="1504"/>
                  </a:lnTo>
                  <a:lnTo>
                    <a:pt x="1423" y="1402"/>
                  </a:lnTo>
                  <a:lnTo>
                    <a:pt x="1525" y="1281"/>
                  </a:lnTo>
                  <a:lnTo>
                    <a:pt x="1606" y="1138"/>
                  </a:lnTo>
                  <a:lnTo>
                    <a:pt x="1647" y="976"/>
                  </a:lnTo>
                  <a:lnTo>
                    <a:pt x="1667" y="813"/>
                  </a:lnTo>
                  <a:lnTo>
                    <a:pt x="1647" y="651"/>
                  </a:lnTo>
                  <a:lnTo>
                    <a:pt x="1586" y="508"/>
                  </a:lnTo>
                  <a:lnTo>
                    <a:pt x="1525" y="366"/>
                  </a:lnTo>
                  <a:lnTo>
                    <a:pt x="1423" y="244"/>
                  </a:lnTo>
                  <a:lnTo>
                    <a:pt x="1301" y="142"/>
                  </a:lnTo>
                  <a:lnTo>
                    <a:pt x="1138" y="61"/>
                  </a:lnTo>
                  <a:lnTo>
                    <a:pt x="996" y="20"/>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0"/>
            <p:cNvSpPr/>
            <p:nvPr/>
          </p:nvSpPr>
          <p:spPr>
            <a:xfrm>
              <a:off x="6582025" y="1038325"/>
              <a:ext cx="24425" cy="23900"/>
            </a:xfrm>
            <a:custGeom>
              <a:rect b="b" l="l" r="r" t="t"/>
              <a:pathLst>
                <a:path extrusionOk="0" h="956" w="977">
                  <a:moveTo>
                    <a:pt x="387" y="1"/>
                  </a:moveTo>
                  <a:lnTo>
                    <a:pt x="306" y="41"/>
                  </a:lnTo>
                  <a:lnTo>
                    <a:pt x="224" y="82"/>
                  </a:lnTo>
                  <a:lnTo>
                    <a:pt x="143" y="143"/>
                  </a:lnTo>
                  <a:lnTo>
                    <a:pt x="82" y="204"/>
                  </a:lnTo>
                  <a:lnTo>
                    <a:pt x="41" y="285"/>
                  </a:lnTo>
                  <a:lnTo>
                    <a:pt x="21" y="387"/>
                  </a:lnTo>
                  <a:lnTo>
                    <a:pt x="1" y="488"/>
                  </a:lnTo>
                  <a:lnTo>
                    <a:pt x="21" y="570"/>
                  </a:lnTo>
                  <a:lnTo>
                    <a:pt x="41" y="671"/>
                  </a:lnTo>
                  <a:lnTo>
                    <a:pt x="82" y="753"/>
                  </a:lnTo>
                  <a:lnTo>
                    <a:pt x="143" y="814"/>
                  </a:lnTo>
                  <a:lnTo>
                    <a:pt x="224" y="875"/>
                  </a:lnTo>
                  <a:lnTo>
                    <a:pt x="306" y="915"/>
                  </a:lnTo>
                  <a:lnTo>
                    <a:pt x="387" y="956"/>
                  </a:lnTo>
                  <a:lnTo>
                    <a:pt x="590" y="956"/>
                  </a:lnTo>
                  <a:lnTo>
                    <a:pt x="672" y="915"/>
                  </a:lnTo>
                  <a:lnTo>
                    <a:pt x="753" y="875"/>
                  </a:lnTo>
                  <a:lnTo>
                    <a:pt x="834" y="814"/>
                  </a:lnTo>
                  <a:lnTo>
                    <a:pt x="895" y="753"/>
                  </a:lnTo>
                  <a:lnTo>
                    <a:pt x="936" y="671"/>
                  </a:lnTo>
                  <a:lnTo>
                    <a:pt x="956" y="570"/>
                  </a:lnTo>
                  <a:lnTo>
                    <a:pt x="976" y="468"/>
                  </a:lnTo>
                  <a:lnTo>
                    <a:pt x="956" y="387"/>
                  </a:lnTo>
                  <a:lnTo>
                    <a:pt x="936" y="285"/>
                  </a:lnTo>
                  <a:lnTo>
                    <a:pt x="895" y="204"/>
                  </a:lnTo>
                  <a:lnTo>
                    <a:pt x="834" y="143"/>
                  </a:lnTo>
                  <a:lnTo>
                    <a:pt x="753" y="82"/>
                  </a:lnTo>
                  <a:lnTo>
                    <a:pt x="672" y="41"/>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6" name="Google Shape;5086;p30"/>
          <p:cNvGrpSpPr/>
          <p:nvPr/>
        </p:nvGrpSpPr>
        <p:grpSpPr>
          <a:xfrm>
            <a:off x="7267225" y="-8"/>
            <a:ext cx="1876599" cy="1013688"/>
            <a:chOff x="5490175" y="428650"/>
            <a:chExt cx="1188925" cy="642225"/>
          </a:xfrm>
        </p:grpSpPr>
        <p:sp>
          <p:nvSpPr>
            <p:cNvPr id="5087" name="Google Shape;5087;p30"/>
            <p:cNvSpPr/>
            <p:nvPr/>
          </p:nvSpPr>
          <p:spPr>
            <a:xfrm>
              <a:off x="5490175" y="428650"/>
              <a:ext cx="1188925" cy="618850"/>
            </a:xfrm>
            <a:custGeom>
              <a:rect b="b" l="l" r="r" t="t"/>
              <a:pathLst>
                <a:path extrusionOk="0" h="24754" w="47557">
                  <a:moveTo>
                    <a:pt x="184" y="0"/>
                  </a:moveTo>
                  <a:lnTo>
                    <a:pt x="1" y="285"/>
                  </a:lnTo>
                  <a:lnTo>
                    <a:pt x="2887" y="2175"/>
                  </a:lnTo>
                  <a:lnTo>
                    <a:pt x="5834" y="4024"/>
                  </a:lnTo>
                  <a:lnTo>
                    <a:pt x="8841" y="5873"/>
                  </a:lnTo>
                  <a:lnTo>
                    <a:pt x="11869" y="7682"/>
                  </a:lnTo>
                  <a:lnTo>
                    <a:pt x="14776" y="9369"/>
                  </a:lnTo>
                  <a:lnTo>
                    <a:pt x="17601" y="10975"/>
                  </a:lnTo>
                  <a:lnTo>
                    <a:pt x="19369" y="11950"/>
                  </a:lnTo>
                  <a:lnTo>
                    <a:pt x="21116" y="12885"/>
                  </a:lnTo>
                  <a:lnTo>
                    <a:pt x="22844" y="13820"/>
                  </a:lnTo>
                  <a:lnTo>
                    <a:pt x="24551" y="14714"/>
                  </a:lnTo>
                  <a:lnTo>
                    <a:pt x="24592" y="14734"/>
                  </a:lnTo>
                  <a:lnTo>
                    <a:pt x="26888" y="15893"/>
                  </a:lnTo>
                  <a:lnTo>
                    <a:pt x="29164" y="17031"/>
                  </a:lnTo>
                  <a:lnTo>
                    <a:pt x="31461" y="18128"/>
                  </a:lnTo>
                  <a:lnTo>
                    <a:pt x="33717" y="19185"/>
                  </a:lnTo>
                  <a:lnTo>
                    <a:pt x="35790" y="20120"/>
                  </a:lnTo>
                  <a:lnTo>
                    <a:pt x="37842" y="20994"/>
                  </a:lnTo>
                  <a:lnTo>
                    <a:pt x="39874" y="21847"/>
                  </a:lnTo>
                  <a:lnTo>
                    <a:pt x="41866" y="22660"/>
                  </a:lnTo>
                  <a:lnTo>
                    <a:pt x="43289" y="23229"/>
                  </a:lnTo>
                  <a:lnTo>
                    <a:pt x="44691" y="23758"/>
                  </a:lnTo>
                  <a:lnTo>
                    <a:pt x="46093" y="24266"/>
                  </a:lnTo>
                  <a:lnTo>
                    <a:pt x="47455" y="24753"/>
                  </a:lnTo>
                  <a:lnTo>
                    <a:pt x="47557" y="24428"/>
                  </a:lnTo>
                  <a:lnTo>
                    <a:pt x="46195" y="23961"/>
                  </a:lnTo>
                  <a:lnTo>
                    <a:pt x="44813" y="23453"/>
                  </a:lnTo>
                  <a:lnTo>
                    <a:pt x="43411" y="22904"/>
                  </a:lnTo>
                  <a:lnTo>
                    <a:pt x="41988" y="22355"/>
                  </a:lnTo>
                  <a:lnTo>
                    <a:pt x="39996" y="21542"/>
                  </a:lnTo>
                  <a:lnTo>
                    <a:pt x="37964" y="20689"/>
                  </a:lnTo>
                  <a:lnTo>
                    <a:pt x="35932" y="19815"/>
                  </a:lnTo>
                  <a:lnTo>
                    <a:pt x="33859" y="18880"/>
                  </a:lnTo>
                  <a:lnTo>
                    <a:pt x="31583" y="17823"/>
                  </a:lnTo>
                  <a:lnTo>
                    <a:pt x="29307" y="16726"/>
                  </a:lnTo>
                  <a:lnTo>
                    <a:pt x="27010" y="15588"/>
                  </a:lnTo>
                  <a:lnTo>
                    <a:pt x="24714" y="14409"/>
                  </a:lnTo>
                  <a:lnTo>
                    <a:pt x="24673" y="14389"/>
                  </a:lnTo>
                  <a:lnTo>
                    <a:pt x="22966" y="13515"/>
                  </a:lnTo>
                  <a:lnTo>
                    <a:pt x="21238" y="12600"/>
                  </a:lnTo>
                  <a:lnTo>
                    <a:pt x="19511" y="11645"/>
                  </a:lnTo>
                  <a:lnTo>
                    <a:pt x="17763" y="10690"/>
                  </a:lnTo>
                  <a:lnTo>
                    <a:pt x="14938" y="9084"/>
                  </a:lnTo>
                  <a:lnTo>
                    <a:pt x="12032" y="7398"/>
                  </a:lnTo>
                  <a:lnTo>
                    <a:pt x="9004" y="5589"/>
                  </a:lnTo>
                  <a:lnTo>
                    <a:pt x="6016" y="3760"/>
                  </a:lnTo>
                  <a:lnTo>
                    <a:pt x="3070" y="1890"/>
                  </a:lnTo>
                  <a:lnTo>
                    <a:pt x="184" y="0"/>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30"/>
            <p:cNvSpPr/>
            <p:nvPr/>
          </p:nvSpPr>
          <p:spPr>
            <a:xfrm>
              <a:off x="5619225" y="547525"/>
              <a:ext cx="41200" cy="41175"/>
            </a:xfrm>
            <a:custGeom>
              <a:rect b="b" l="l" r="r" t="t"/>
              <a:pathLst>
                <a:path extrusionOk="0" h="1647" w="1648">
                  <a:moveTo>
                    <a:pt x="651" y="1"/>
                  </a:moveTo>
                  <a:lnTo>
                    <a:pt x="509" y="62"/>
                  </a:lnTo>
                  <a:lnTo>
                    <a:pt x="367" y="123"/>
                  </a:lnTo>
                  <a:lnTo>
                    <a:pt x="245" y="224"/>
                  </a:lnTo>
                  <a:lnTo>
                    <a:pt x="143" y="346"/>
                  </a:lnTo>
                  <a:lnTo>
                    <a:pt x="62" y="509"/>
                  </a:lnTo>
                  <a:lnTo>
                    <a:pt x="21" y="671"/>
                  </a:lnTo>
                  <a:lnTo>
                    <a:pt x="1" y="834"/>
                  </a:lnTo>
                  <a:lnTo>
                    <a:pt x="21" y="976"/>
                  </a:lnTo>
                  <a:lnTo>
                    <a:pt x="62" y="1139"/>
                  </a:lnTo>
                  <a:lnTo>
                    <a:pt x="143" y="1281"/>
                  </a:lnTo>
                  <a:lnTo>
                    <a:pt x="245" y="1403"/>
                  </a:lnTo>
                  <a:lnTo>
                    <a:pt x="367" y="1505"/>
                  </a:lnTo>
                  <a:lnTo>
                    <a:pt x="509" y="1586"/>
                  </a:lnTo>
                  <a:lnTo>
                    <a:pt x="672" y="1627"/>
                  </a:lnTo>
                  <a:lnTo>
                    <a:pt x="834" y="1647"/>
                  </a:lnTo>
                  <a:lnTo>
                    <a:pt x="997" y="1627"/>
                  </a:lnTo>
                  <a:lnTo>
                    <a:pt x="1139" y="1586"/>
                  </a:lnTo>
                  <a:lnTo>
                    <a:pt x="1281" y="1505"/>
                  </a:lnTo>
                  <a:lnTo>
                    <a:pt x="1403" y="1403"/>
                  </a:lnTo>
                  <a:lnTo>
                    <a:pt x="1505" y="1281"/>
                  </a:lnTo>
                  <a:lnTo>
                    <a:pt x="1586" y="1139"/>
                  </a:lnTo>
                  <a:lnTo>
                    <a:pt x="1627" y="976"/>
                  </a:lnTo>
                  <a:lnTo>
                    <a:pt x="1647" y="814"/>
                  </a:lnTo>
                  <a:lnTo>
                    <a:pt x="1627" y="651"/>
                  </a:lnTo>
                  <a:lnTo>
                    <a:pt x="1586" y="509"/>
                  </a:lnTo>
                  <a:lnTo>
                    <a:pt x="1505" y="366"/>
                  </a:lnTo>
                  <a:lnTo>
                    <a:pt x="1403" y="245"/>
                  </a:lnTo>
                  <a:lnTo>
                    <a:pt x="1281" y="143"/>
                  </a:lnTo>
                  <a:lnTo>
                    <a:pt x="1139" y="62"/>
                  </a:lnTo>
                  <a:lnTo>
                    <a:pt x="9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30"/>
            <p:cNvSpPr/>
            <p:nvPr/>
          </p:nvSpPr>
          <p:spPr>
            <a:xfrm>
              <a:off x="5627875" y="556175"/>
              <a:ext cx="23900" cy="23900"/>
            </a:xfrm>
            <a:custGeom>
              <a:rect b="b" l="l" r="r" t="t"/>
              <a:pathLst>
                <a:path extrusionOk="0" h="956" w="956">
                  <a:moveTo>
                    <a:pt x="387" y="0"/>
                  </a:moveTo>
                  <a:lnTo>
                    <a:pt x="285" y="20"/>
                  </a:lnTo>
                  <a:lnTo>
                    <a:pt x="204" y="61"/>
                  </a:lnTo>
                  <a:lnTo>
                    <a:pt x="143" y="122"/>
                  </a:lnTo>
                  <a:lnTo>
                    <a:pt x="82" y="203"/>
                  </a:lnTo>
                  <a:lnTo>
                    <a:pt x="41" y="285"/>
                  </a:lnTo>
                  <a:lnTo>
                    <a:pt x="0" y="386"/>
                  </a:lnTo>
                  <a:lnTo>
                    <a:pt x="0" y="468"/>
                  </a:lnTo>
                  <a:lnTo>
                    <a:pt x="0" y="569"/>
                  </a:lnTo>
                  <a:lnTo>
                    <a:pt x="41" y="651"/>
                  </a:lnTo>
                  <a:lnTo>
                    <a:pt x="82" y="732"/>
                  </a:lnTo>
                  <a:lnTo>
                    <a:pt x="143" y="813"/>
                  </a:lnTo>
                  <a:lnTo>
                    <a:pt x="204" y="874"/>
                  </a:lnTo>
                  <a:lnTo>
                    <a:pt x="285" y="915"/>
                  </a:lnTo>
                  <a:lnTo>
                    <a:pt x="387" y="955"/>
                  </a:lnTo>
                  <a:lnTo>
                    <a:pt x="569" y="955"/>
                  </a:lnTo>
                  <a:lnTo>
                    <a:pt x="671" y="915"/>
                  </a:lnTo>
                  <a:lnTo>
                    <a:pt x="752" y="874"/>
                  </a:lnTo>
                  <a:lnTo>
                    <a:pt x="813" y="813"/>
                  </a:lnTo>
                  <a:lnTo>
                    <a:pt x="874" y="752"/>
                  </a:lnTo>
                  <a:lnTo>
                    <a:pt x="915" y="651"/>
                  </a:lnTo>
                  <a:lnTo>
                    <a:pt x="956" y="569"/>
                  </a:lnTo>
                  <a:lnTo>
                    <a:pt x="956" y="468"/>
                  </a:lnTo>
                  <a:lnTo>
                    <a:pt x="956" y="386"/>
                  </a:lnTo>
                  <a:lnTo>
                    <a:pt x="915" y="285"/>
                  </a:lnTo>
                  <a:lnTo>
                    <a:pt x="874" y="203"/>
                  </a:lnTo>
                  <a:lnTo>
                    <a:pt x="813" y="142"/>
                  </a:lnTo>
                  <a:lnTo>
                    <a:pt x="752" y="81"/>
                  </a:lnTo>
                  <a:lnTo>
                    <a:pt x="671" y="20"/>
                  </a:lnTo>
                  <a:lnTo>
                    <a:pt x="5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0"/>
            <p:cNvSpPr/>
            <p:nvPr/>
          </p:nvSpPr>
          <p:spPr>
            <a:xfrm>
              <a:off x="5835175" y="676075"/>
              <a:ext cx="41675" cy="41175"/>
            </a:xfrm>
            <a:custGeom>
              <a:rect b="b" l="l" r="r" t="t"/>
              <a:pathLst>
                <a:path extrusionOk="0" h="1647" w="1667">
                  <a:moveTo>
                    <a:pt x="833" y="0"/>
                  </a:moveTo>
                  <a:lnTo>
                    <a:pt x="671" y="21"/>
                  </a:lnTo>
                  <a:lnTo>
                    <a:pt x="508" y="61"/>
                  </a:lnTo>
                  <a:lnTo>
                    <a:pt x="366" y="122"/>
                  </a:lnTo>
                  <a:lnTo>
                    <a:pt x="244" y="224"/>
                  </a:lnTo>
                  <a:lnTo>
                    <a:pt x="142" y="366"/>
                  </a:lnTo>
                  <a:lnTo>
                    <a:pt x="61" y="508"/>
                  </a:lnTo>
                  <a:lnTo>
                    <a:pt x="20" y="671"/>
                  </a:lnTo>
                  <a:lnTo>
                    <a:pt x="0" y="834"/>
                  </a:lnTo>
                  <a:lnTo>
                    <a:pt x="20" y="996"/>
                  </a:lnTo>
                  <a:lnTo>
                    <a:pt x="61" y="1138"/>
                  </a:lnTo>
                  <a:lnTo>
                    <a:pt x="142" y="1281"/>
                  </a:lnTo>
                  <a:lnTo>
                    <a:pt x="244" y="1403"/>
                  </a:lnTo>
                  <a:lnTo>
                    <a:pt x="366" y="1504"/>
                  </a:lnTo>
                  <a:lnTo>
                    <a:pt x="508" y="1586"/>
                  </a:lnTo>
                  <a:lnTo>
                    <a:pt x="671" y="1626"/>
                  </a:lnTo>
                  <a:lnTo>
                    <a:pt x="833" y="1647"/>
                  </a:lnTo>
                  <a:lnTo>
                    <a:pt x="996" y="1626"/>
                  </a:lnTo>
                  <a:lnTo>
                    <a:pt x="1159" y="1586"/>
                  </a:lnTo>
                  <a:lnTo>
                    <a:pt x="1280" y="1504"/>
                  </a:lnTo>
                  <a:lnTo>
                    <a:pt x="1402" y="1403"/>
                  </a:lnTo>
                  <a:lnTo>
                    <a:pt x="1524" y="1281"/>
                  </a:lnTo>
                  <a:lnTo>
                    <a:pt x="1585" y="1138"/>
                  </a:lnTo>
                  <a:lnTo>
                    <a:pt x="1646" y="976"/>
                  </a:lnTo>
                  <a:lnTo>
                    <a:pt x="1667" y="813"/>
                  </a:lnTo>
                  <a:lnTo>
                    <a:pt x="1646" y="651"/>
                  </a:lnTo>
                  <a:lnTo>
                    <a:pt x="1585" y="508"/>
                  </a:lnTo>
                  <a:lnTo>
                    <a:pt x="1524" y="366"/>
                  </a:lnTo>
                  <a:lnTo>
                    <a:pt x="1423" y="244"/>
                  </a:lnTo>
                  <a:lnTo>
                    <a:pt x="1301" y="143"/>
                  </a:lnTo>
                  <a:lnTo>
                    <a:pt x="1138" y="61"/>
                  </a:lnTo>
                  <a:lnTo>
                    <a:pt x="9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0"/>
            <p:cNvSpPr/>
            <p:nvPr/>
          </p:nvSpPr>
          <p:spPr>
            <a:xfrm>
              <a:off x="5843800" y="684700"/>
              <a:ext cx="24425" cy="23925"/>
            </a:xfrm>
            <a:custGeom>
              <a:rect b="b" l="l" r="r" t="t"/>
              <a:pathLst>
                <a:path extrusionOk="0" h="957" w="977">
                  <a:moveTo>
                    <a:pt x="387" y="1"/>
                  </a:moveTo>
                  <a:lnTo>
                    <a:pt x="305" y="21"/>
                  </a:lnTo>
                  <a:lnTo>
                    <a:pt x="224" y="82"/>
                  </a:lnTo>
                  <a:lnTo>
                    <a:pt x="143" y="123"/>
                  </a:lnTo>
                  <a:lnTo>
                    <a:pt x="82" y="204"/>
                  </a:lnTo>
                  <a:lnTo>
                    <a:pt x="41" y="285"/>
                  </a:lnTo>
                  <a:lnTo>
                    <a:pt x="21" y="387"/>
                  </a:lnTo>
                  <a:lnTo>
                    <a:pt x="1" y="489"/>
                  </a:lnTo>
                  <a:lnTo>
                    <a:pt x="21" y="570"/>
                  </a:lnTo>
                  <a:lnTo>
                    <a:pt x="41" y="651"/>
                  </a:lnTo>
                  <a:lnTo>
                    <a:pt x="82" y="753"/>
                  </a:lnTo>
                  <a:lnTo>
                    <a:pt x="143" y="814"/>
                  </a:lnTo>
                  <a:lnTo>
                    <a:pt x="224" y="875"/>
                  </a:lnTo>
                  <a:lnTo>
                    <a:pt x="305" y="915"/>
                  </a:lnTo>
                  <a:lnTo>
                    <a:pt x="387" y="956"/>
                  </a:lnTo>
                  <a:lnTo>
                    <a:pt x="590" y="956"/>
                  </a:lnTo>
                  <a:lnTo>
                    <a:pt x="671" y="915"/>
                  </a:lnTo>
                  <a:lnTo>
                    <a:pt x="753" y="875"/>
                  </a:lnTo>
                  <a:lnTo>
                    <a:pt x="834" y="814"/>
                  </a:lnTo>
                  <a:lnTo>
                    <a:pt x="895" y="753"/>
                  </a:lnTo>
                  <a:lnTo>
                    <a:pt x="935" y="651"/>
                  </a:lnTo>
                  <a:lnTo>
                    <a:pt x="956" y="570"/>
                  </a:lnTo>
                  <a:lnTo>
                    <a:pt x="976" y="468"/>
                  </a:lnTo>
                  <a:lnTo>
                    <a:pt x="956" y="387"/>
                  </a:lnTo>
                  <a:lnTo>
                    <a:pt x="935" y="285"/>
                  </a:lnTo>
                  <a:lnTo>
                    <a:pt x="895" y="204"/>
                  </a:lnTo>
                  <a:lnTo>
                    <a:pt x="834" y="143"/>
                  </a:lnTo>
                  <a:lnTo>
                    <a:pt x="753" y="82"/>
                  </a:lnTo>
                  <a:lnTo>
                    <a:pt x="671" y="21"/>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30"/>
            <p:cNvSpPr/>
            <p:nvPr/>
          </p:nvSpPr>
          <p:spPr>
            <a:xfrm>
              <a:off x="6075475" y="801575"/>
              <a:ext cx="41700" cy="41675"/>
            </a:xfrm>
            <a:custGeom>
              <a:rect b="b" l="l" r="r" t="t"/>
              <a:pathLst>
                <a:path extrusionOk="0" h="1667" w="1668">
                  <a:moveTo>
                    <a:pt x="834" y="0"/>
                  </a:moveTo>
                  <a:lnTo>
                    <a:pt x="672" y="20"/>
                  </a:lnTo>
                  <a:lnTo>
                    <a:pt x="509" y="61"/>
                  </a:lnTo>
                  <a:lnTo>
                    <a:pt x="367" y="142"/>
                  </a:lnTo>
                  <a:lnTo>
                    <a:pt x="245" y="244"/>
                  </a:lnTo>
                  <a:lnTo>
                    <a:pt x="143" y="366"/>
                  </a:lnTo>
                  <a:lnTo>
                    <a:pt x="62" y="508"/>
                  </a:lnTo>
                  <a:lnTo>
                    <a:pt x="21" y="671"/>
                  </a:lnTo>
                  <a:lnTo>
                    <a:pt x="1" y="833"/>
                  </a:lnTo>
                  <a:lnTo>
                    <a:pt x="21" y="996"/>
                  </a:lnTo>
                  <a:lnTo>
                    <a:pt x="62" y="1138"/>
                  </a:lnTo>
                  <a:lnTo>
                    <a:pt x="143" y="1281"/>
                  </a:lnTo>
                  <a:lnTo>
                    <a:pt x="245" y="1402"/>
                  </a:lnTo>
                  <a:lnTo>
                    <a:pt x="367" y="1524"/>
                  </a:lnTo>
                  <a:lnTo>
                    <a:pt x="509" y="1585"/>
                  </a:lnTo>
                  <a:lnTo>
                    <a:pt x="672" y="1646"/>
                  </a:lnTo>
                  <a:lnTo>
                    <a:pt x="834" y="1667"/>
                  </a:lnTo>
                  <a:lnTo>
                    <a:pt x="997" y="1646"/>
                  </a:lnTo>
                  <a:lnTo>
                    <a:pt x="1159" y="1585"/>
                  </a:lnTo>
                  <a:lnTo>
                    <a:pt x="1281" y="1524"/>
                  </a:lnTo>
                  <a:lnTo>
                    <a:pt x="1403" y="1423"/>
                  </a:lnTo>
                  <a:lnTo>
                    <a:pt x="1525" y="1301"/>
                  </a:lnTo>
                  <a:lnTo>
                    <a:pt x="1586" y="1138"/>
                  </a:lnTo>
                  <a:lnTo>
                    <a:pt x="1647" y="976"/>
                  </a:lnTo>
                  <a:lnTo>
                    <a:pt x="1667" y="833"/>
                  </a:lnTo>
                  <a:lnTo>
                    <a:pt x="1647" y="671"/>
                  </a:lnTo>
                  <a:lnTo>
                    <a:pt x="1586" y="508"/>
                  </a:lnTo>
                  <a:lnTo>
                    <a:pt x="1525" y="366"/>
                  </a:lnTo>
                  <a:lnTo>
                    <a:pt x="1423" y="244"/>
                  </a:lnTo>
                  <a:lnTo>
                    <a:pt x="1302" y="142"/>
                  </a:lnTo>
                  <a:lnTo>
                    <a:pt x="1139" y="61"/>
                  </a:lnTo>
                  <a:lnTo>
                    <a:pt x="997" y="20"/>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30"/>
            <p:cNvSpPr/>
            <p:nvPr/>
          </p:nvSpPr>
          <p:spPr>
            <a:xfrm>
              <a:off x="6084125" y="810200"/>
              <a:ext cx="24400" cy="24425"/>
            </a:xfrm>
            <a:custGeom>
              <a:rect b="b" l="l" r="r" t="t"/>
              <a:pathLst>
                <a:path extrusionOk="0" h="977" w="976">
                  <a:moveTo>
                    <a:pt x="488" y="1"/>
                  </a:moveTo>
                  <a:lnTo>
                    <a:pt x="387" y="21"/>
                  </a:lnTo>
                  <a:lnTo>
                    <a:pt x="305" y="41"/>
                  </a:lnTo>
                  <a:lnTo>
                    <a:pt x="224" y="82"/>
                  </a:lnTo>
                  <a:lnTo>
                    <a:pt x="143" y="143"/>
                  </a:lnTo>
                  <a:lnTo>
                    <a:pt x="82" y="224"/>
                  </a:lnTo>
                  <a:lnTo>
                    <a:pt x="41" y="305"/>
                  </a:lnTo>
                  <a:lnTo>
                    <a:pt x="21" y="387"/>
                  </a:lnTo>
                  <a:lnTo>
                    <a:pt x="0" y="488"/>
                  </a:lnTo>
                  <a:lnTo>
                    <a:pt x="21" y="590"/>
                  </a:lnTo>
                  <a:lnTo>
                    <a:pt x="41" y="671"/>
                  </a:lnTo>
                  <a:lnTo>
                    <a:pt x="82" y="753"/>
                  </a:lnTo>
                  <a:lnTo>
                    <a:pt x="143" y="834"/>
                  </a:lnTo>
                  <a:lnTo>
                    <a:pt x="224" y="895"/>
                  </a:lnTo>
                  <a:lnTo>
                    <a:pt x="305" y="936"/>
                  </a:lnTo>
                  <a:lnTo>
                    <a:pt x="387" y="956"/>
                  </a:lnTo>
                  <a:lnTo>
                    <a:pt x="488" y="976"/>
                  </a:lnTo>
                  <a:lnTo>
                    <a:pt x="590" y="956"/>
                  </a:lnTo>
                  <a:lnTo>
                    <a:pt x="671" y="936"/>
                  </a:lnTo>
                  <a:lnTo>
                    <a:pt x="752" y="895"/>
                  </a:lnTo>
                  <a:lnTo>
                    <a:pt x="834" y="834"/>
                  </a:lnTo>
                  <a:lnTo>
                    <a:pt x="895" y="753"/>
                  </a:lnTo>
                  <a:lnTo>
                    <a:pt x="935" y="671"/>
                  </a:lnTo>
                  <a:lnTo>
                    <a:pt x="956" y="570"/>
                  </a:lnTo>
                  <a:lnTo>
                    <a:pt x="976" y="488"/>
                  </a:lnTo>
                  <a:lnTo>
                    <a:pt x="956" y="387"/>
                  </a:lnTo>
                  <a:lnTo>
                    <a:pt x="935" y="305"/>
                  </a:lnTo>
                  <a:lnTo>
                    <a:pt x="895" y="224"/>
                  </a:lnTo>
                  <a:lnTo>
                    <a:pt x="834" y="143"/>
                  </a:lnTo>
                  <a:lnTo>
                    <a:pt x="752" y="82"/>
                  </a:lnTo>
                  <a:lnTo>
                    <a:pt x="671" y="41"/>
                  </a:lnTo>
                  <a:lnTo>
                    <a:pt x="569" y="21"/>
                  </a:lnTo>
                  <a:lnTo>
                    <a:pt x="4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30"/>
            <p:cNvSpPr/>
            <p:nvPr/>
          </p:nvSpPr>
          <p:spPr>
            <a:xfrm>
              <a:off x="6307675" y="919950"/>
              <a:ext cx="41675" cy="41175"/>
            </a:xfrm>
            <a:custGeom>
              <a:rect b="b" l="l" r="r" t="t"/>
              <a:pathLst>
                <a:path extrusionOk="0" h="1647" w="1667">
                  <a:moveTo>
                    <a:pt x="834" y="0"/>
                  </a:moveTo>
                  <a:lnTo>
                    <a:pt x="671" y="21"/>
                  </a:lnTo>
                  <a:lnTo>
                    <a:pt x="509" y="61"/>
                  </a:lnTo>
                  <a:lnTo>
                    <a:pt x="366" y="143"/>
                  </a:lnTo>
                  <a:lnTo>
                    <a:pt x="244" y="244"/>
                  </a:lnTo>
                  <a:lnTo>
                    <a:pt x="143" y="366"/>
                  </a:lnTo>
                  <a:lnTo>
                    <a:pt x="61" y="508"/>
                  </a:lnTo>
                  <a:lnTo>
                    <a:pt x="21" y="671"/>
                  </a:lnTo>
                  <a:lnTo>
                    <a:pt x="0" y="834"/>
                  </a:lnTo>
                  <a:lnTo>
                    <a:pt x="21" y="996"/>
                  </a:lnTo>
                  <a:lnTo>
                    <a:pt x="61" y="1138"/>
                  </a:lnTo>
                  <a:lnTo>
                    <a:pt x="143" y="1281"/>
                  </a:lnTo>
                  <a:lnTo>
                    <a:pt x="244" y="1403"/>
                  </a:lnTo>
                  <a:lnTo>
                    <a:pt x="366" y="1504"/>
                  </a:lnTo>
                  <a:lnTo>
                    <a:pt x="509" y="1586"/>
                  </a:lnTo>
                  <a:lnTo>
                    <a:pt x="671" y="1647"/>
                  </a:lnTo>
                  <a:lnTo>
                    <a:pt x="834" y="1647"/>
                  </a:lnTo>
                  <a:lnTo>
                    <a:pt x="996" y="1626"/>
                  </a:lnTo>
                  <a:lnTo>
                    <a:pt x="1159" y="1586"/>
                  </a:lnTo>
                  <a:lnTo>
                    <a:pt x="1281" y="1504"/>
                  </a:lnTo>
                  <a:lnTo>
                    <a:pt x="1423" y="1423"/>
                  </a:lnTo>
                  <a:lnTo>
                    <a:pt x="1525" y="1281"/>
                  </a:lnTo>
                  <a:lnTo>
                    <a:pt x="1586" y="1138"/>
                  </a:lnTo>
                  <a:lnTo>
                    <a:pt x="1647" y="976"/>
                  </a:lnTo>
                  <a:lnTo>
                    <a:pt x="1667" y="813"/>
                  </a:lnTo>
                  <a:lnTo>
                    <a:pt x="1647" y="651"/>
                  </a:lnTo>
                  <a:lnTo>
                    <a:pt x="1586" y="508"/>
                  </a:lnTo>
                  <a:lnTo>
                    <a:pt x="1525" y="366"/>
                  </a:lnTo>
                  <a:lnTo>
                    <a:pt x="1423" y="244"/>
                  </a:lnTo>
                  <a:lnTo>
                    <a:pt x="1301" y="143"/>
                  </a:lnTo>
                  <a:lnTo>
                    <a:pt x="1139" y="61"/>
                  </a:lnTo>
                  <a:lnTo>
                    <a:pt x="996" y="21"/>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30"/>
            <p:cNvSpPr/>
            <p:nvPr/>
          </p:nvSpPr>
          <p:spPr>
            <a:xfrm>
              <a:off x="6316300" y="928575"/>
              <a:ext cx="24425" cy="23925"/>
            </a:xfrm>
            <a:custGeom>
              <a:rect b="b" l="l" r="r" t="t"/>
              <a:pathLst>
                <a:path extrusionOk="0" h="957" w="977">
                  <a:moveTo>
                    <a:pt x="387" y="1"/>
                  </a:moveTo>
                  <a:lnTo>
                    <a:pt x="306" y="42"/>
                  </a:lnTo>
                  <a:lnTo>
                    <a:pt x="225" y="82"/>
                  </a:lnTo>
                  <a:lnTo>
                    <a:pt x="143" y="143"/>
                  </a:lnTo>
                  <a:lnTo>
                    <a:pt x="82" y="204"/>
                  </a:lnTo>
                  <a:lnTo>
                    <a:pt x="42" y="306"/>
                  </a:lnTo>
                  <a:lnTo>
                    <a:pt x="21" y="387"/>
                  </a:lnTo>
                  <a:lnTo>
                    <a:pt x="1" y="489"/>
                  </a:lnTo>
                  <a:lnTo>
                    <a:pt x="21" y="570"/>
                  </a:lnTo>
                  <a:lnTo>
                    <a:pt x="42" y="672"/>
                  </a:lnTo>
                  <a:lnTo>
                    <a:pt x="82" y="753"/>
                  </a:lnTo>
                  <a:lnTo>
                    <a:pt x="143" y="814"/>
                  </a:lnTo>
                  <a:lnTo>
                    <a:pt x="225" y="875"/>
                  </a:lnTo>
                  <a:lnTo>
                    <a:pt x="306" y="936"/>
                  </a:lnTo>
                  <a:lnTo>
                    <a:pt x="387" y="956"/>
                  </a:lnTo>
                  <a:lnTo>
                    <a:pt x="590" y="956"/>
                  </a:lnTo>
                  <a:lnTo>
                    <a:pt x="672" y="915"/>
                  </a:lnTo>
                  <a:lnTo>
                    <a:pt x="753" y="875"/>
                  </a:lnTo>
                  <a:lnTo>
                    <a:pt x="834" y="814"/>
                  </a:lnTo>
                  <a:lnTo>
                    <a:pt x="895" y="753"/>
                  </a:lnTo>
                  <a:lnTo>
                    <a:pt x="936" y="672"/>
                  </a:lnTo>
                  <a:lnTo>
                    <a:pt x="956" y="570"/>
                  </a:lnTo>
                  <a:lnTo>
                    <a:pt x="976" y="468"/>
                  </a:lnTo>
                  <a:lnTo>
                    <a:pt x="956" y="387"/>
                  </a:lnTo>
                  <a:lnTo>
                    <a:pt x="936" y="285"/>
                  </a:lnTo>
                  <a:lnTo>
                    <a:pt x="895" y="204"/>
                  </a:lnTo>
                  <a:lnTo>
                    <a:pt x="834" y="143"/>
                  </a:lnTo>
                  <a:lnTo>
                    <a:pt x="753" y="82"/>
                  </a:lnTo>
                  <a:lnTo>
                    <a:pt x="672" y="42"/>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30"/>
            <p:cNvSpPr/>
            <p:nvPr/>
          </p:nvSpPr>
          <p:spPr>
            <a:xfrm>
              <a:off x="6573400" y="1029700"/>
              <a:ext cx="41675" cy="41175"/>
            </a:xfrm>
            <a:custGeom>
              <a:rect b="b" l="l" r="r" t="t"/>
              <a:pathLst>
                <a:path extrusionOk="0" h="1647" w="1667">
                  <a:moveTo>
                    <a:pt x="834" y="0"/>
                  </a:moveTo>
                  <a:lnTo>
                    <a:pt x="671" y="20"/>
                  </a:lnTo>
                  <a:lnTo>
                    <a:pt x="508" y="61"/>
                  </a:lnTo>
                  <a:lnTo>
                    <a:pt x="366" y="142"/>
                  </a:lnTo>
                  <a:lnTo>
                    <a:pt x="244" y="244"/>
                  </a:lnTo>
                  <a:lnTo>
                    <a:pt x="143" y="366"/>
                  </a:lnTo>
                  <a:lnTo>
                    <a:pt x="61" y="508"/>
                  </a:lnTo>
                  <a:lnTo>
                    <a:pt x="21" y="671"/>
                  </a:lnTo>
                  <a:lnTo>
                    <a:pt x="0" y="833"/>
                  </a:lnTo>
                  <a:lnTo>
                    <a:pt x="21" y="996"/>
                  </a:lnTo>
                  <a:lnTo>
                    <a:pt x="61" y="1138"/>
                  </a:lnTo>
                  <a:lnTo>
                    <a:pt x="143" y="1281"/>
                  </a:lnTo>
                  <a:lnTo>
                    <a:pt x="244" y="1402"/>
                  </a:lnTo>
                  <a:lnTo>
                    <a:pt x="366" y="1504"/>
                  </a:lnTo>
                  <a:lnTo>
                    <a:pt x="508" y="1585"/>
                  </a:lnTo>
                  <a:lnTo>
                    <a:pt x="671" y="1626"/>
                  </a:lnTo>
                  <a:lnTo>
                    <a:pt x="834" y="1646"/>
                  </a:lnTo>
                  <a:lnTo>
                    <a:pt x="996" y="1626"/>
                  </a:lnTo>
                  <a:lnTo>
                    <a:pt x="1159" y="1585"/>
                  </a:lnTo>
                  <a:lnTo>
                    <a:pt x="1281" y="1504"/>
                  </a:lnTo>
                  <a:lnTo>
                    <a:pt x="1423" y="1402"/>
                  </a:lnTo>
                  <a:lnTo>
                    <a:pt x="1525" y="1281"/>
                  </a:lnTo>
                  <a:lnTo>
                    <a:pt x="1606" y="1138"/>
                  </a:lnTo>
                  <a:lnTo>
                    <a:pt x="1647" y="976"/>
                  </a:lnTo>
                  <a:lnTo>
                    <a:pt x="1667" y="813"/>
                  </a:lnTo>
                  <a:lnTo>
                    <a:pt x="1647" y="651"/>
                  </a:lnTo>
                  <a:lnTo>
                    <a:pt x="1586" y="508"/>
                  </a:lnTo>
                  <a:lnTo>
                    <a:pt x="1525" y="366"/>
                  </a:lnTo>
                  <a:lnTo>
                    <a:pt x="1423" y="244"/>
                  </a:lnTo>
                  <a:lnTo>
                    <a:pt x="1301" y="142"/>
                  </a:lnTo>
                  <a:lnTo>
                    <a:pt x="1138" y="61"/>
                  </a:lnTo>
                  <a:lnTo>
                    <a:pt x="996" y="20"/>
                  </a:lnTo>
                  <a:lnTo>
                    <a:pt x="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30"/>
            <p:cNvSpPr/>
            <p:nvPr/>
          </p:nvSpPr>
          <p:spPr>
            <a:xfrm>
              <a:off x="6582025" y="1038325"/>
              <a:ext cx="24425" cy="23900"/>
            </a:xfrm>
            <a:custGeom>
              <a:rect b="b" l="l" r="r" t="t"/>
              <a:pathLst>
                <a:path extrusionOk="0" h="956" w="977">
                  <a:moveTo>
                    <a:pt x="387" y="1"/>
                  </a:moveTo>
                  <a:lnTo>
                    <a:pt x="306" y="41"/>
                  </a:lnTo>
                  <a:lnTo>
                    <a:pt x="224" y="82"/>
                  </a:lnTo>
                  <a:lnTo>
                    <a:pt x="143" y="143"/>
                  </a:lnTo>
                  <a:lnTo>
                    <a:pt x="82" y="204"/>
                  </a:lnTo>
                  <a:lnTo>
                    <a:pt x="41" y="285"/>
                  </a:lnTo>
                  <a:lnTo>
                    <a:pt x="21" y="387"/>
                  </a:lnTo>
                  <a:lnTo>
                    <a:pt x="1" y="488"/>
                  </a:lnTo>
                  <a:lnTo>
                    <a:pt x="21" y="570"/>
                  </a:lnTo>
                  <a:lnTo>
                    <a:pt x="41" y="671"/>
                  </a:lnTo>
                  <a:lnTo>
                    <a:pt x="82" y="753"/>
                  </a:lnTo>
                  <a:lnTo>
                    <a:pt x="143" y="814"/>
                  </a:lnTo>
                  <a:lnTo>
                    <a:pt x="224" y="875"/>
                  </a:lnTo>
                  <a:lnTo>
                    <a:pt x="306" y="915"/>
                  </a:lnTo>
                  <a:lnTo>
                    <a:pt x="387" y="956"/>
                  </a:lnTo>
                  <a:lnTo>
                    <a:pt x="590" y="956"/>
                  </a:lnTo>
                  <a:lnTo>
                    <a:pt x="672" y="915"/>
                  </a:lnTo>
                  <a:lnTo>
                    <a:pt x="753" y="875"/>
                  </a:lnTo>
                  <a:lnTo>
                    <a:pt x="834" y="814"/>
                  </a:lnTo>
                  <a:lnTo>
                    <a:pt x="895" y="753"/>
                  </a:lnTo>
                  <a:lnTo>
                    <a:pt x="936" y="671"/>
                  </a:lnTo>
                  <a:lnTo>
                    <a:pt x="956" y="570"/>
                  </a:lnTo>
                  <a:lnTo>
                    <a:pt x="976" y="468"/>
                  </a:lnTo>
                  <a:lnTo>
                    <a:pt x="956" y="387"/>
                  </a:lnTo>
                  <a:lnTo>
                    <a:pt x="936" y="285"/>
                  </a:lnTo>
                  <a:lnTo>
                    <a:pt x="895" y="204"/>
                  </a:lnTo>
                  <a:lnTo>
                    <a:pt x="834" y="143"/>
                  </a:lnTo>
                  <a:lnTo>
                    <a:pt x="753" y="82"/>
                  </a:lnTo>
                  <a:lnTo>
                    <a:pt x="672" y="41"/>
                  </a:lnTo>
                  <a:lnTo>
                    <a:pt x="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8" name="Google Shape;5098;p30"/>
          <p:cNvSpPr/>
          <p:nvPr/>
        </p:nvSpPr>
        <p:spPr>
          <a:xfrm flipH="1">
            <a:off x="6478375" y="139953"/>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30"/>
          <p:cNvSpPr/>
          <p:nvPr/>
        </p:nvSpPr>
        <p:spPr>
          <a:xfrm>
            <a:off x="1765750" y="4548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0"/>
          <p:cNvSpPr/>
          <p:nvPr/>
        </p:nvSpPr>
        <p:spPr>
          <a:xfrm>
            <a:off x="2774077" y="371475"/>
            <a:ext cx="3595843" cy="2763480"/>
          </a:xfrm>
          <a:custGeom>
            <a:rect b="b" l="l" r="r" t="t"/>
            <a:pathLst>
              <a:path extrusionOk="0" h="48715" w="63388">
                <a:moveTo>
                  <a:pt x="1626" y="0"/>
                </a:moveTo>
                <a:lnTo>
                  <a:pt x="1463" y="20"/>
                </a:lnTo>
                <a:lnTo>
                  <a:pt x="1301" y="41"/>
                </a:lnTo>
                <a:lnTo>
                  <a:pt x="1138" y="81"/>
                </a:lnTo>
                <a:lnTo>
                  <a:pt x="996" y="142"/>
                </a:lnTo>
                <a:lnTo>
                  <a:pt x="854" y="203"/>
                </a:lnTo>
                <a:lnTo>
                  <a:pt x="711" y="285"/>
                </a:lnTo>
                <a:lnTo>
                  <a:pt x="589" y="386"/>
                </a:lnTo>
                <a:lnTo>
                  <a:pt x="467" y="488"/>
                </a:lnTo>
                <a:lnTo>
                  <a:pt x="366" y="610"/>
                </a:lnTo>
                <a:lnTo>
                  <a:pt x="264" y="732"/>
                </a:lnTo>
                <a:lnTo>
                  <a:pt x="183" y="854"/>
                </a:lnTo>
                <a:lnTo>
                  <a:pt x="122" y="996"/>
                </a:lnTo>
                <a:lnTo>
                  <a:pt x="61" y="1158"/>
                </a:lnTo>
                <a:lnTo>
                  <a:pt x="20" y="1301"/>
                </a:lnTo>
                <a:lnTo>
                  <a:pt x="0" y="1463"/>
                </a:lnTo>
                <a:lnTo>
                  <a:pt x="0" y="1646"/>
                </a:lnTo>
                <a:lnTo>
                  <a:pt x="0" y="34691"/>
                </a:lnTo>
                <a:lnTo>
                  <a:pt x="0" y="39427"/>
                </a:lnTo>
                <a:lnTo>
                  <a:pt x="20" y="39548"/>
                </a:lnTo>
                <a:lnTo>
                  <a:pt x="81" y="39630"/>
                </a:lnTo>
                <a:lnTo>
                  <a:pt x="183" y="39691"/>
                </a:lnTo>
                <a:lnTo>
                  <a:pt x="224" y="39711"/>
                </a:lnTo>
                <a:lnTo>
                  <a:pt x="285" y="39731"/>
                </a:lnTo>
                <a:lnTo>
                  <a:pt x="12519" y="39731"/>
                </a:lnTo>
                <a:lnTo>
                  <a:pt x="12519" y="48714"/>
                </a:lnTo>
                <a:lnTo>
                  <a:pt x="15628" y="48714"/>
                </a:lnTo>
                <a:lnTo>
                  <a:pt x="15628" y="39731"/>
                </a:lnTo>
                <a:lnTo>
                  <a:pt x="47739" y="39731"/>
                </a:lnTo>
                <a:lnTo>
                  <a:pt x="47739" y="48714"/>
                </a:lnTo>
                <a:lnTo>
                  <a:pt x="50868" y="48714"/>
                </a:lnTo>
                <a:lnTo>
                  <a:pt x="50868" y="39731"/>
                </a:lnTo>
                <a:lnTo>
                  <a:pt x="63103" y="39731"/>
                </a:lnTo>
                <a:lnTo>
                  <a:pt x="63164" y="39711"/>
                </a:lnTo>
                <a:lnTo>
                  <a:pt x="63225" y="39691"/>
                </a:lnTo>
                <a:lnTo>
                  <a:pt x="63265" y="39670"/>
                </a:lnTo>
                <a:lnTo>
                  <a:pt x="63306" y="39630"/>
                </a:lnTo>
                <a:lnTo>
                  <a:pt x="63347" y="39569"/>
                </a:lnTo>
                <a:lnTo>
                  <a:pt x="63367" y="39508"/>
                </a:lnTo>
                <a:lnTo>
                  <a:pt x="63387" y="39427"/>
                </a:lnTo>
                <a:lnTo>
                  <a:pt x="63387" y="34935"/>
                </a:lnTo>
                <a:lnTo>
                  <a:pt x="63387" y="1646"/>
                </a:lnTo>
                <a:lnTo>
                  <a:pt x="63367" y="1463"/>
                </a:lnTo>
                <a:lnTo>
                  <a:pt x="63347" y="1301"/>
                </a:lnTo>
                <a:lnTo>
                  <a:pt x="63306" y="1158"/>
                </a:lnTo>
                <a:lnTo>
                  <a:pt x="63245" y="996"/>
                </a:lnTo>
                <a:lnTo>
                  <a:pt x="63184" y="854"/>
                </a:lnTo>
                <a:lnTo>
                  <a:pt x="63103" y="732"/>
                </a:lnTo>
                <a:lnTo>
                  <a:pt x="63001" y="610"/>
                </a:lnTo>
                <a:lnTo>
                  <a:pt x="62899" y="488"/>
                </a:lnTo>
                <a:lnTo>
                  <a:pt x="62798" y="386"/>
                </a:lnTo>
                <a:lnTo>
                  <a:pt x="62656" y="285"/>
                </a:lnTo>
                <a:lnTo>
                  <a:pt x="62534" y="203"/>
                </a:lnTo>
                <a:lnTo>
                  <a:pt x="62391" y="142"/>
                </a:lnTo>
                <a:lnTo>
                  <a:pt x="62229" y="81"/>
                </a:lnTo>
                <a:lnTo>
                  <a:pt x="62087" y="41"/>
                </a:lnTo>
                <a:lnTo>
                  <a:pt x="61924" y="20"/>
                </a:lnTo>
                <a:lnTo>
                  <a:pt x="617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30"/>
          <p:cNvSpPr/>
          <p:nvPr/>
        </p:nvSpPr>
        <p:spPr>
          <a:xfrm>
            <a:off x="2895598" y="512650"/>
            <a:ext cx="3352800" cy="1971600"/>
          </a:xfrm>
          <a:prstGeom prst="roundRect">
            <a:avLst>
              <a:gd fmla="val 628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2" name="Google Shape;5102;p30"/>
          <p:cNvGrpSpPr/>
          <p:nvPr/>
        </p:nvGrpSpPr>
        <p:grpSpPr>
          <a:xfrm>
            <a:off x="0" y="2326671"/>
            <a:ext cx="9143938" cy="2816816"/>
            <a:chOff x="0" y="2326671"/>
            <a:chExt cx="9143938" cy="2816816"/>
          </a:xfrm>
        </p:grpSpPr>
        <p:sp>
          <p:nvSpPr>
            <p:cNvPr id="5103" name="Google Shape;5103;p30"/>
            <p:cNvSpPr/>
            <p:nvPr/>
          </p:nvSpPr>
          <p:spPr>
            <a:xfrm>
              <a:off x="0" y="2326671"/>
              <a:ext cx="9143938" cy="2816810"/>
            </a:xfrm>
            <a:custGeom>
              <a:rect b="b" l="l" r="r" t="t"/>
              <a:pathLst>
                <a:path extrusionOk="0" h="61823" w="200690">
                  <a:moveTo>
                    <a:pt x="171119" y="1"/>
                  </a:moveTo>
                  <a:lnTo>
                    <a:pt x="170875" y="41"/>
                  </a:lnTo>
                  <a:lnTo>
                    <a:pt x="170611" y="82"/>
                  </a:lnTo>
                  <a:lnTo>
                    <a:pt x="170367" y="123"/>
                  </a:lnTo>
                  <a:lnTo>
                    <a:pt x="170144" y="204"/>
                  </a:lnTo>
                  <a:lnTo>
                    <a:pt x="169920" y="285"/>
                  </a:lnTo>
                  <a:lnTo>
                    <a:pt x="169737" y="387"/>
                  </a:lnTo>
                  <a:lnTo>
                    <a:pt x="169554" y="509"/>
                  </a:lnTo>
                  <a:lnTo>
                    <a:pt x="169371" y="631"/>
                  </a:lnTo>
                  <a:lnTo>
                    <a:pt x="169229" y="753"/>
                  </a:lnTo>
                  <a:lnTo>
                    <a:pt x="169087" y="895"/>
                  </a:lnTo>
                  <a:lnTo>
                    <a:pt x="168945" y="1037"/>
                  </a:lnTo>
                  <a:lnTo>
                    <a:pt x="168843" y="1200"/>
                  </a:lnTo>
                  <a:lnTo>
                    <a:pt x="168640" y="1504"/>
                  </a:lnTo>
                  <a:lnTo>
                    <a:pt x="168477" y="1830"/>
                  </a:lnTo>
                  <a:lnTo>
                    <a:pt x="168335" y="2175"/>
                  </a:lnTo>
                  <a:lnTo>
                    <a:pt x="168254" y="2500"/>
                  </a:lnTo>
                  <a:lnTo>
                    <a:pt x="168172" y="2805"/>
                  </a:lnTo>
                  <a:lnTo>
                    <a:pt x="168132" y="3090"/>
                  </a:lnTo>
                  <a:lnTo>
                    <a:pt x="168111" y="3334"/>
                  </a:lnTo>
                  <a:lnTo>
                    <a:pt x="168091" y="3720"/>
                  </a:lnTo>
                  <a:lnTo>
                    <a:pt x="168091" y="3862"/>
                  </a:lnTo>
                  <a:lnTo>
                    <a:pt x="168010" y="4025"/>
                  </a:lnTo>
                  <a:lnTo>
                    <a:pt x="167949" y="4228"/>
                  </a:lnTo>
                  <a:lnTo>
                    <a:pt x="167888" y="4411"/>
                  </a:lnTo>
                  <a:lnTo>
                    <a:pt x="167868" y="4614"/>
                  </a:lnTo>
                  <a:lnTo>
                    <a:pt x="167868" y="4817"/>
                  </a:lnTo>
                  <a:lnTo>
                    <a:pt x="167888" y="5000"/>
                  </a:lnTo>
                  <a:lnTo>
                    <a:pt x="167929" y="5366"/>
                  </a:lnTo>
                  <a:lnTo>
                    <a:pt x="168010" y="5691"/>
                  </a:lnTo>
                  <a:lnTo>
                    <a:pt x="168091" y="5955"/>
                  </a:lnTo>
                  <a:lnTo>
                    <a:pt x="168172" y="6179"/>
                  </a:lnTo>
                  <a:lnTo>
                    <a:pt x="168193" y="8577"/>
                  </a:lnTo>
                  <a:lnTo>
                    <a:pt x="168233" y="8882"/>
                  </a:lnTo>
                  <a:lnTo>
                    <a:pt x="168274" y="9166"/>
                  </a:lnTo>
                  <a:lnTo>
                    <a:pt x="168315" y="9288"/>
                  </a:lnTo>
                  <a:lnTo>
                    <a:pt x="168376" y="9471"/>
                  </a:lnTo>
                  <a:lnTo>
                    <a:pt x="168457" y="9634"/>
                  </a:lnTo>
                  <a:lnTo>
                    <a:pt x="168518" y="9756"/>
                  </a:lnTo>
                  <a:lnTo>
                    <a:pt x="168579" y="9837"/>
                  </a:lnTo>
                  <a:lnTo>
                    <a:pt x="168681" y="9979"/>
                  </a:lnTo>
                  <a:lnTo>
                    <a:pt x="168802" y="10121"/>
                  </a:lnTo>
                  <a:lnTo>
                    <a:pt x="168863" y="10182"/>
                  </a:lnTo>
                  <a:lnTo>
                    <a:pt x="169046" y="10345"/>
                  </a:lnTo>
                  <a:lnTo>
                    <a:pt x="169229" y="10467"/>
                  </a:lnTo>
                  <a:lnTo>
                    <a:pt x="169412" y="10589"/>
                  </a:lnTo>
                  <a:lnTo>
                    <a:pt x="169575" y="10670"/>
                  </a:lnTo>
                  <a:lnTo>
                    <a:pt x="169880" y="10792"/>
                  </a:lnTo>
                  <a:lnTo>
                    <a:pt x="170062" y="10853"/>
                  </a:lnTo>
                  <a:lnTo>
                    <a:pt x="170083" y="10873"/>
                  </a:lnTo>
                  <a:lnTo>
                    <a:pt x="170103" y="10873"/>
                  </a:lnTo>
                  <a:lnTo>
                    <a:pt x="169839" y="11036"/>
                  </a:lnTo>
                  <a:lnTo>
                    <a:pt x="169534" y="11239"/>
                  </a:lnTo>
                  <a:lnTo>
                    <a:pt x="169168" y="11503"/>
                  </a:lnTo>
                  <a:lnTo>
                    <a:pt x="168701" y="11849"/>
                  </a:lnTo>
                  <a:lnTo>
                    <a:pt x="168213" y="12276"/>
                  </a:lnTo>
                  <a:lnTo>
                    <a:pt x="167685" y="12763"/>
                  </a:lnTo>
                  <a:lnTo>
                    <a:pt x="167156" y="13312"/>
                  </a:lnTo>
                  <a:lnTo>
                    <a:pt x="166425" y="14084"/>
                  </a:lnTo>
                  <a:lnTo>
                    <a:pt x="165632" y="14877"/>
                  </a:lnTo>
                  <a:lnTo>
                    <a:pt x="164860" y="15609"/>
                  </a:lnTo>
                  <a:lnTo>
                    <a:pt x="164189" y="16239"/>
                  </a:lnTo>
                  <a:lnTo>
                    <a:pt x="163783" y="16604"/>
                  </a:lnTo>
                  <a:lnTo>
                    <a:pt x="163762" y="16625"/>
                  </a:lnTo>
                  <a:lnTo>
                    <a:pt x="163458" y="16889"/>
                  </a:lnTo>
                  <a:lnTo>
                    <a:pt x="163376" y="16909"/>
                  </a:lnTo>
                  <a:lnTo>
                    <a:pt x="160653" y="17458"/>
                  </a:lnTo>
                  <a:lnTo>
                    <a:pt x="160511" y="16930"/>
                  </a:lnTo>
                  <a:lnTo>
                    <a:pt x="160165" y="15771"/>
                  </a:lnTo>
                  <a:lnTo>
                    <a:pt x="159718" y="14349"/>
                  </a:lnTo>
                  <a:lnTo>
                    <a:pt x="159495" y="13658"/>
                  </a:lnTo>
                  <a:lnTo>
                    <a:pt x="159271" y="13028"/>
                  </a:lnTo>
                  <a:lnTo>
                    <a:pt x="159068" y="12540"/>
                  </a:lnTo>
                  <a:lnTo>
                    <a:pt x="158966" y="12337"/>
                  </a:lnTo>
                  <a:lnTo>
                    <a:pt x="158885" y="12194"/>
                  </a:lnTo>
                  <a:lnTo>
                    <a:pt x="158763" y="12052"/>
                  </a:lnTo>
                  <a:lnTo>
                    <a:pt x="158621" y="11910"/>
                  </a:lnTo>
                  <a:lnTo>
                    <a:pt x="158417" y="11768"/>
                  </a:lnTo>
                  <a:lnTo>
                    <a:pt x="158194" y="11625"/>
                  </a:lnTo>
                  <a:lnTo>
                    <a:pt x="157706" y="11341"/>
                  </a:lnTo>
                  <a:lnTo>
                    <a:pt x="157157" y="11077"/>
                  </a:lnTo>
                  <a:lnTo>
                    <a:pt x="156670" y="10853"/>
                  </a:lnTo>
                  <a:lnTo>
                    <a:pt x="156223" y="10690"/>
                  </a:lnTo>
                  <a:lnTo>
                    <a:pt x="155816" y="10528"/>
                  </a:lnTo>
                  <a:lnTo>
                    <a:pt x="156019" y="10162"/>
                  </a:lnTo>
                  <a:lnTo>
                    <a:pt x="156243" y="9756"/>
                  </a:lnTo>
                  <a:lnTo>
                    <a:pt x="156487" y="9227"/>
                  </a:lnTo>
                  <a:lnTo>
                    <a:pt x="156751" y="8597"/>
                  </a:lnTo>
                  <a:lnTo>
                    <a:pt x="156873" y="8252"/>
                  </a:lnTo>
                  <a:lnTo>
                    <a:pt x="156995" y="7906"/>
                  </a:lnTo>
                  <a:lnTo>
                    <a:pt x="157096" y="7540"/>
                  </a:lnTo>
                  <a:lnTo>
                    <a:pt x="157178" y="7175"/>
                  </a:lnTo>
                  <a:lnTo>
                    <a:pt x="157259" y="6809"/>
                  </a:lnTo>
                  <a:lnTo>
                    <a:pt x="157300" y="6443"/>
                  </a:lnTo>
                  <a:lnTo>
                    <a:pt x="157320" y="6077"/>
                  </a:lnTo>
                  <a:lnTo>
                    <a:pt x="157340" y="5711"/>
                  </a:lnTo>
                  <a:lnTo>
                    <a:pt x="157320" y="5366"/>
                  </a:lnTo>
                  <a:lnTo>
                    <a:pt x="157279" y="5041"/>
                  </a:lnTo>
                  <a:lnTo>
                    <a:pt x="157218" y="4716"/>
                  </a:lnTo>
                  <a:lnTo>
                    <a:pt x="157157" y="4411"/>
                  </a:lnTo>
                  <a:lnTo>
                    <a:pt x="157056" y="4106"/>
                  </a:lnTo>
                  <a:lnTo>
                    <a:pt x="156934" y="3821"/>
                  </a:lnTo>
                  <a:lnTo>
                    <a:pt x="156792" y="3557"/>
                  </a:lnTo>
                  <a:lnTo>
                    <a:pt x="156629" y="3313"/>
                  </a:lnTo>
                  <a:lnTo>
                    <a:pt x="156466" y="3069"/>
                  </a:lnTo>
                  <a:lnTo>
                    <a:pt x="156263" y="2846"/>
                  </a:lnTo>
                  <a:lnTo>
                    <a:pt x="156040" y="2663"/>
                  </a:lnTo>
                  <a:lnTo>
                    <a:pt x="155816" y="2480"/>
                  </a:lnTo>
                  <a:lnTo>
                    <a:pt x="155552" y="2317"/>
                  </a:lnTo>
                  <a:lnTo>
                    <a:pt x="155288" y="2175"/>
                  </a:lnTo>
                  <a:lnTo>
                    <a:pt x="155003" y="2074"/>
                  </a:lnTo>
                  <a:lnTo>
                    <a:pt x="154739" y="1992"/>
                  </a:lnTo>
                  <a:lnTo>
                    <a:pt x="154495" y="1952"/>
                  </a:lnTo>
                  <a:lnTo>
                    <a:pt x="154028" y="1952"/>
                  </a:lnTo>
                  <a:lnTo>
                    <a:pt x="153824" y="1992"/>
                  </a:lnTo>
                  <a:lnTo>
                    <a:pt x="153621" y="2053"/>
                  </a:lnTo>
                  <a:lnTo>
                    <a:pt x="153438" y="2114"/>
                  </a:lnTo>
                  <a:lnTo>
                    <a:pt x="153296" y="2175"/>
                  </a:lnTo>
                  <a:lnTo>
                    <a:pt x="153154" y="2256"/>
                  </a:lnTo>
                  <a:lnTo>
                    <a:pt x="152930" y="2399"/>
                  </a:lnTo>
                  <a:lnTo>
                    <a:pt x="152788" y="2500"/>
                  </a:lnTo>
                  <a:lnTo>
                    <a:pt x="152727" y="2541"/>
                  </a:lnTo>
                  <a:lnTo>
                    <a:pt x="152544" y="2582"/>
                  </a:lnTo>
                  <a:lnTo>
                    <a:pt x="152361" y="2643"/>
                  </a:lnTo>
                  <a:lnTo>
                    <a:pt x="152158" y="2724"/>
                  </a:lnTo>
                  <a:lnTo>
                    <a:pt x="151975" y="2846"/>
                  </a:lnTo>
                  <a:lnTo>
                    <a:pt x="151792" y="2968"/>
                  </a:lnTo>
                  <a:lnTo>
                    <a:pt x="151609" y="3110"/>
                  </a:lnTo>
                  <a:lnTo>
                    <a:pt x="151447" y="3273"/>
                  </a:lnTo>
                  <a:lnTo>
                    <a:pt x="151264" y="3455"/>
                  </a:lnTo>
                  <a:lnTo>
                    <a:pt x="151101" y="3659"/>
                  </a:lnTo>
                  <a:lnTo>
                    <a:pt x="150959" y="3862"/>
                  </a:lnTo>
                  <a:lnTo>
                    <a:pt x="150817" y="4085"/>
                  </a:lnTo>
                  <a:lnTo>
                    <a:pt x="150695" y="4329"/>
                  </a:lnTo>
                  <a:lnTo>
                    <a:pt x="150573" y="4573"/>
                  </a:lnTo>
                  <a:lnTo>
                    <a:pt x="150471" y="4837"/>
                  </a:lnTo>
                  <a:lnTo>
                    <a:pt x="150390" y="5102"/>
                  </a:lnTo>
                  <a:lnTo>
                    <a:pt x="150329" y="5386"/>
                  </a:lnTo>
                  <a:lnTo>
                    <a:pt x="150268" y="5671"/>
                  </a:lnTo>
                  <a:lnTo>
                    <a:pt x="150248" y="5935"/>
                  </a:lnTo>
                  <a:lnTo>
                    <a:pt x="150227" y="6199"/>
                  </a:lnTo>
                  <a:lnTo>
                    <a:pt x="150227" y="6423"/>
                  </a:lnTo>
                  <a:lnTo>
                    <a:pt x="150248" y="6667"/>
                  </a:lnTo>
                  <a:lnTo>
                    <a:pt x="150268" y="6870"/>
                  </a:lnTo>
                  <a:lnTo>
                    <a:pt x="150349" y="7256"/>
                  </a:lnTo>
                  <a:lnTo>
                    <a:pt x="150431" y="7581"/>
                  </a:lnTo>
                  <a:lnTo>
                    <a:pt x="150512" y="7805"/>
                  </a:lnTo>
                  <a:lnTo>
                    <a:pt x="150593" y="8008"/>
                  </a:lnTo>
                  <a:lnTo>
                    <a:pt x="150552" y="8455"/>
                  </a:lnTo>
                  <a:lnTo>
                    <a:pt x="150552" y="8882"/>
                  </a:lnTo>
                  <a:lnTo>
                    <a:pt x="150593" y="9268"/>
                  </a:lnTo>
                  <a:lnTo>
                    <a:pt x="150654" y="9593"/>
                  </a:lnTo>
                  <a:lnTo>
                    <a:pt x="150756" y="9898"/>
                  </a:lnTo>
                  <a:lnTo>
                    <a:pt x="150857" y="10162"/>
                  </a:lnTo>
                  <a:lnTo>
                    <a:pt x="150979" y="10406"/>
                  </a:lnTo>
                  <a:lnTo>
                    <a:pt x="151122" y="10609"/>
                  </a:lnTo>
                  <a:lnTo>
                    <a:pt x="151243" y="10772"/>
                  </a:lnTo>
                  <a:lnTo>
                    <a:pt x="151386" y="10914"/>
                  </a:lnTo>
                  <a:lnTo>
                    <a:pt x="151508" y="11036"/>
                  </a:lnTo>
                  <a:lnTo>
                    <a:pt x="151630" y="11117"/>
                  </a:lnTo>
                  <a:lnTo>
                    <a:pt x="151812" y="11239"/>
                  </a:lnTo>
                  <a:lnTo>
                    <a:pt x="151873" y="11259"/>
                  </a:lnTo>
                  <a:lnTo>
                    <a:pt x="151752" y="11259"/>
                  </a:lnTo>
                  <a:lnTo>
                    <a:pt x="151630" y="11280"/>
                  </a:lnTo>
                  <a:lnTo>
                    <a:pt x="151447" y="11320"/>
                  </a:lnTo>
                  <a:lnTo>
                    <a:pt x="151243" y="11381"/>
                  </a:lnTo>
                  <a:lnTo>
                    <a:pt x="151000" y="11463"/>
                  </a:lnTo>
                  <a:lnTo>
                    <a:pt x="150756" y="11605"/>
                  </a:lnTo>
                  <a:lnTo>
                    <a:pt x="150512" y="11808"/>
                  </a:lnTo>
                  <a:lnTo>
                    <a:pt x="150248" y="12093"/>
                  </a:lnTo>
                  <a:lnTo>
                    <a:pt x="149922" y="12459"/>
                  </a:lnTo>
                  <a:lnTo>
                    <a:pt x="149231" y="13271"/>
                  </a:lnTo>
                  <a:lnTo>
                    <a:pt x="148683" y="14003"/>
                  </a:lnTo>
                  <a:lnTo>
                    <a:pt x="148439" y="14308"/>
                  </a:lnTo>
                  <a:lnTo>
                    <a:pt x="144943" y="15588"/>
                  </a:lnTo>
                  <a:lnTo>
                    <a:pt x="144923" y="15527"/>
                  </a:lnTo>
                  <a:lnTo>
                    <a:pt x="144801" y="15405"/>
                  </a:lnTo>
                  <a:lnTo>
                    <a:pt x="144638" y="15243"/>
                  </a:lnTo>
                  <a:lnTo>
                    <a:pt x="144517" y="15141"/>
                  </a:lnTo>
                  <a:lnTo>
                    <a:pt x="144395" y="15060"/>
                  </a:lnTo>
                  <a:lnTo>
                    <a:pt x="144252" y="14979"/>
                  </a:lnTo>
                  <a:lnTo>
                    <a:pt x="144090" y="14918"/>
                  </a:lnTo>
                  <a:lnTo>
                    <a:pt x="143927" y="14877"/>
                  </a:lnTo>
                  <a:lnTo>
                    <a:pt x="143744" y="14836"/>
                  </a:lnTo>
                  <a:lnTo>
                    <a:pt x="143541" y="14836"/>
                  </a:lnTo>
                  <a:lnTo>
                    <a:pt x="143338" y="14877"/>
                  </a:lnTo>
                  <a:lnTo>
                    <a:pt x="143114" y="14938"/>
                  </a:lnTo>
                  <a:lnTo>
                    <a:pt x="142870" y="15040"/>
                  </a:lnTo>
                  <a:lnTo>
                    <a:pt x="142667" y="15182"/>
                  </a:lnTo>
                  <a:lnTo>
                    <a:pt x="142484" y="15344"/>
                  </a:lnTo>
                  <a:lnTo>
                    <a:pt x="142342" y="15507"/>
                  </a:lnTo>
                  <a:lnTo>
                    <a:pt x="142240" y="15710"/>
                  </a:lnTo>
                  <a:lnTo>
                    <a:pt x="142139" y="15893"/>
                  </a:lnTo>
                  <a:lnTo>
                    <a:pt x="142078" y="16096"/>
                  </a:lnTo>
                  <a:lnTo>
                    <a:pt x="142037" y="16300"/>
                  </a:lnTo>
                  <a:lnTo>
                    <a:pt x="142017" y="16503"/>
                  </a:lnTo>
                  <a:lnTo>
                    <a:pt x="141997" y="16706"/>
                  </a:lnTo>
                  <a:lnTo>
                    <a:pt x="141997" y="16889"/>
                  </a:lnTo>
                  <a:lnTo>
                    <a:pt x="142017" y="17214"/>
                  </a:lnTo>
                  <a:lnTo>
                    <a:pt x="142057" y="17458"/>
                  </a:lnTo>
                  <a:lnTo>
                    <a:pt x="142078" y="17560"/>
                  </a:lnTo>
                  <a:lnTo>
                    <a:pt x="142078" y="17580"/>
                  </a:lnTo>
                  <a:lnTo>
                    <a:pt x="137607" y="19511"/>
                  </a:lnTo>
                  <a:lnTo>
                    <a:pt x="137505" y="18657"/>
                  </a:lnTo>
                  <a:lnTo>
                    <a:pt x="137404" y="17743"/>
                  </a:lnTo>
                  <a:lnTo>
                    <a:pt x="137261" y="16665"/>
                  </a:lnTo>
                  <a:lnTo>
                    <a:pt x="137078" y="15507"/>
                  </a:lnTo>
                  <a:lnTo>
                    <a:pt x="136875" y="14389"/>
                  </a:lnTo>
                  <a:lnTo>
                    <a:pt x="136774" y="13881"/>
                  </a:lnTo>
                  <a:lnTo>
                    <a:pt x="136652" y="13393"/>
                  </a:lnTo>
                  <a:lnTo>
                    <a:pt x="136530" y="12987"/>
                  </a:lnTo>
                  <a:lnTo>
                    <a:pt x="136408" y="12662"/>
                  </a:lnTo>
                  <a:lnTo>
                    <a:pt x="136265" y="12377"/>
                  </a:lnTo>
                  <a:lnTo>
                    <a:pt x="136103" y="12093"/>
                  </a:lnTo>
                  <a:lnTo>
                    <a:pt x="135920" y="11808"/>
                  </a:lnTo>
                  <a:lnTo>
                    <a:pt x="135737" y="11544"/>
                  </a:lnTo>
                  <a:lnTo>
                    <a:pt x="135534" y="11300"/>
                  </a:lnTo>
                  <a:lnTo>
                    <a:pt x="135331" y="11056"/>
                  </a:lnTo>
                  <a:lnTo>
                    <a:pt x="134924" y="10629"/>
                  </a:lnTo>
                  <a:lnTo>
                    <a:pt x="134558" y="10264"/>
                  </a:lnTo>
                  <a:lnTo>
                    <a:pt x="134253" y="9999"/>
                  </a:lnTo>
                  <a:lnTo>
                    <a:pt x="133969" y="9756"/>
                  </a:lnTo>
                  <a:lnTo>
                    <a:pt x="134010" y="9756"/>
                  </a:lnTo>
                  <a:lnTo>
                    <a:pt x="134152" y="9735"/>
                  </a:lnTo>
                  <a:lnTo>
                    <a:pt x="134335" y="9674"/>
                  </a:lnTo>
                  <a:lnTo>
                    <a:pt x="134538" y="9552"/>
                  </a:lnTo>
                  <a:lnTo>
                    <a:pt x="134660" y="9471"/>
                  </a:lnTo>
                  <a:lnTo>
                    <a:pt x="134782" y="9369"/>
                  </a:lnTo>
                  <a:lnTo>
                    <a:pt x="134883" y="9268"/>
                  </a:lnTo>
                  <a:lnTo>
                    <a:pt x="134985" y="9126"/>
                  </a:lnTo>
                  <a:lnTo>
                    <a:pt x="135087" y="8943"/>
                  </a:lnTo>
                  <a:lnTo>
                    <a:pt x="135168" y="8760"/>
                  </a:lnTo>
                  <a:lnTo>
                    <a:pt x="135229" y="8536"/>
                  </a:lnTo>
                  <a:lnTo>
                    <a:pt x="135270" y="8292"/>
                  </a:lnTo>
                  <a:lnTo>
                    <a:pt x="135290" y="8028"/>
                  </a:lnTo>
                  <a:lnTo>
                    <a:pt x="135290" y="7784"/>
                  </a:lnTo>
                  <a:lnTo>
                    <a:pt x="135270" y="7540"/>
                  </a:lnTo>
                  <a:lnTo>
                    <a:pt x="135209" y="7297"/>
                  </a:lnTo>
                  <a:lnTo>
                    <a:pt x="135148" y="7053"/>
                  </a:lnTo>
                  <a:lnTo>
                    <a:pt x="135046" y="6829"/>
                  </a:lnTo>
                  <a:lnTo>
                    <a:pt x="134823" y="6301"/>
                  </a:lnTo>
                  <a:lnTo>
                    <a:pt x="134538" y="5752"/>
                  </a:lnTo>
                  <a:lnTo>
                    <a:pt x="134213" y="5081"/>
                  </a:lnTo>
                  <a:lnTo>
                    <a:pt x="134050" y="4716"/>
                  </a:lnTo>
                  <a:lnTo>
                    <a:pt x="133888" y="4309"/>
                  </a:lnTo>
                  <a:lnTo>
                    <a:pt x="133725" y="3882"/>
                  </a:lnTo>
                  <a:lnTo>
                    <a:pt x="133563" y="3395"/>
                  </a:lnTo>
                  <a:lnTo>
                    <a:pt x="133420" y="2968"/>
                  </a:lnTo>
                  <a:lnTo>
                    <a:pt x="133217" y="2602"/>
                  </a:lnTo>
                  <a:lnTo>
                    <a:pt x="133014" y="2277"/>
                  </a:lnTo>
                  <a:lnTo>
                    <a:pt x="132790" y="1992"/>
                  </a:lnTo>
                  <a:lnTo>
                    <a:pt x="132546" y="1748"/>
                  </a:lnTo>
                  <a:lnTo>
                    <a:pt x="132262" y="1545"/>
                  </a:lnTo>
                  <a:lnTo>
                    <a:pt x="131977" y="1383"/>
                  </a:lnTo>
                  <a:lnTo>
                    <a:pt x="131693" y="1261"/>
                  </a:lnTo>
                  <a:lnTo>
                    <a:pt x="131551" y="1220"/>
                  </a:lnTo>
                  <a:lnTo>
                    <a:pt x="131530" y="1220"/>
                  </a:lnTo>
                  <a:lnTo>
                    <a:pt x="131429" y="1200"/>
                  </a:lnTo>
                  <a:lnTo>
                    <a:pt x="131144" y="1139"/>
                  </a:lnTo>
                  <a:lnTo>
                    <a:pt x="131083" y="1139"/>
                  </a:lnTo>
                  <a:lnTo>
                    <a:pt x="130981" y="1118"/>
                  </a:lnTo>
                  <a:lnTo>
                    <a:pt x="130799" y="1118"/>
                  </a:lnTo>
                  <a:lnTo>
                    <a:pt x="130514" y="1139"/>
                  </a:lnTo>
                  <a:lnTo>
                    <a:pt x="130250" y="1159"/>
                  </a:lnTo>
                  <a:lnTo>
                    <a:pt x="129986" y="1220"/>
                  </a:lnTo>
                  <a:lnTo>
                    <a:pt x="129701" y="1301"/>
                  </a:lnTo>
                  <a:lnTo>
                    <a:pt x="129457" y="1403"/>
                  </a:lnTo>
                  <a:lnTo>
                    <a:pt x="129152" y="1565"/>
                  </a:lnTo>
                  <a:lnTo>
                    <a:pt x="128949" y="1667"/>
                  </a:lnTo>
                  <a:lnTo>
                    <a:pt x="128726" y="1830"/>
                  </a:lnTo>
                  <a:lnTo>
                    <a:pt x="128441" y="2053"/>
                  </a:lnTo>
                  <a:lnTo>
                    <a:pt x="128218" y="2277"/>
                  </a:lnTo>
                  <a:lnTo>
                    <a:pt x="128035" y="2521"/>
                  </a:lnTo>
                  <a:lnTo>
                    <a:pt x="127872" y="2744"/>
                  </a:lnTo>
                  <a:lnTo>
                    <a:pt x="127750" y="2988"/>
                  </a:lnTo>
                  <a:lnTo>
                    <a:pt x="127669" y="3232"/>
                  </a:lnTo>
                  <a:lnTo>
                    <a:pt x="127588" y="3496"/>
                  </a:lnTo>
                  <a:lnTo>
                    <a:pt x="127527" y="3740"/>
                  </a:lnTo>
                  <a:lnTo>
                    <a:pt x="127445" y="4248"/>
                  </a:lnTo>
                  <a:lnTo>
                    <a:pt x="127384" y="4776"/>
                  </a:lnTo>
                  <a:lnTo>
                    <a:pt x="127303" y="5285"/>
                  </a:lnTo>
                  <a:lnTo>
                    <a:pt x="127242" y="5549"/>
                  </a:lnTo>
                  <a:lnTo>
                    <a:pt x="127161" y="5813"/>
                  </a:lnTo>
                  <a:lnTo>
                    <a:pt x="127079" y="6057"/>
                  </a:lnTo>
                  <a:lnTo>
                    <a:pt x="127019" y="6301"/>
                  </a:lnTo>
                  <a:lnTo>
                    <a:pt x="126998" y="6524"/>
                  </a:lnTo>
                  <a:lnTo>
                    <a:pt x="126978" y="6707"/>
                  </a:lnTo>
                  <a:lnTo>
                    <a:pt x="126998" y="6890"/>
                  </a:lnTo>
                  <a:lnTo>
                    <a:pt x="127019" y="7073"/>
                  </a:lnTo>
                  <a:lnTo>
                    <a:pt x="127039" y="7215"/>
                  </a:lnTo>
                  <a:lnTo>
                    <a:pt x="127079" y="7337"/>
                  </a:lnTo>
                  <a:lnTo>
                    <a:pt x="127181" y="7561"/>
                  </a:lnTo>
                  <a:lnTo>
                    <a:pt x="127283" y="7703"/>
                  </a:lnTo>
                  <a:lnTo>
                    <a:pt x="127384" y="7825"/>
                  </a:lnTo>
                  <a:lnTo>
                    <a:pt x="127750" y="8739"/>
                  </a:lnTo>
                  <a:lnTo>
                    <a:pt x="128055" y="9471"/>
                  </a:lnTo>
                  <a:lnTo>
                    <a:pt x="127831" y="9532"/>
                  </a:lnTo>
                  <a:lnTo>
                    <a:pt x="127567" y="9613"/>
                  </a:lnTo>
                  <a:lnTo>
                    <a:pt x="127242" y="9735"/>
                  </a:lnTo>
                  <a:lnTo>
                    <a:pt x="126876" y="9918"/>
                  </a:lnTo>
                  <a:lnTo>
                    <a:pt x="126470" y="10162"/>
                  </a:lnTo>
                  <a:lnTo>
                    <a:pt x="126267" y="10304"/>
                  </a:lnTo>
                  <a:lnTo>
                    <a:pt x="126063" y="10467"/>
                  </a:lnTo>
                  <a:lnTo>
                    <a:pt x="125880" y="10650"/>
                  </a:lnTo>
                  <a:lnTo>
                    <a:pt x="125677" y="10833"/>
                  </a:lnTo>
                  <a:lnTo>
                    <a:pt x="125576" y="10955"/>
                  </a:lnTo>
                  <a:lnTo>
                    <a:pt x="125494" y="11117"/>
                  </a:lnTo>
                  <a:lnTo>
                    <a:pt x="125291" y="11524"/>
                  </a:lnTo>
                  <a:lnTo>
                    <a:pt x="125088" y="12032"/>
                  </a:lnTo>
                  <a:lnTo>
                    <a:pt x="124885" y="12641"/>
                  </a:lnTo>
                  <a:lnTo>
                    <a:pt x="124681" y="13312"/>
                  </a:lnTo>
                  <a:lnTo>
                    <a:pt x="124478" y="14023"/>
                  </a:lnTo>
                  <a:lnTo>
                    <a:pt x="124112" y="15568"/>
                  </a:lnTo>
                  <a:lnTo>
                    <a:pt x="123767" y="17052"/>
                  </a:lnTo>
                  <a:lnTo>
                    <a:pt x="123503" y="18373"/>
                  </a:lnTo>
                  <a:lnTo>
                    <a:pt x="123218" y="19815"/>
                  </a:lnTo>
                  <a:lnTo>
                    <a:pt x="123218" y="19856"/>
                  </a:lnTo>
                  <a:lnTo>
                    <a:pt x="122913" y="19226"/>
                  </a:lnTo>
                  <a:lnTo>
                    <a:pt x="122588" y="18576"/>
                  </a:lnTo>
                  <a:lnTo>
                    <a:pt x="122202" y="17824"/>
                  </a:lnTo>
                  <a:lnTo>
                    <a:pt x="121775" y="17031"/>
                  </a:lnTo>
                  <a:lnTo>
                    <a:pt x="121348" y="16300"/>
                  </a:lnTo>
                  <a:lnTo>
                    <a:pt x="121145" y="15974"/>
                  </a:lnTo>
                  <a:lnTo>
                    <a:pt x="120942" y="15710"/>
                  </a:lnTo>
                  <a:lnTo>
                    <a:pt x="120779" y="15487"/>
                  </a:lnTo>
                  <a:lnTo>
                    <a:pt x="120617" y="15324"/>
                  </a:lnTo>
                  <a:lnTo>
                    <a:pt x="120475" y="15222"/>
                  </a:lnTo>
                  <a:lnTo>
                    <a:pt x="120292" y="15121"/>
                  </a:lnTo>
                  <a:lnTo>
                    <a:pt x="120068" y="15019"/>
                  </a:lnTo>
                  <a:lnTo>
                    <a:pt x="119845" y="14938"/>
                  </a:lnTo>
                  <a:lnTo>
                    <a:pt x="119336" y="14796"/>
                  </a:lnTo>
                  <a:lnTo>
                    <a:pt x="118808" y="14694"/>
                  </a:lnTo>
                  <a:lnTo>
                    <a:pt x="118341" y="14633"/>
                  </a:lnTo>
                  <a:lnTo>
                    <a:pt x="117934" y="14572"/>
                  </a:lnTo>
                  <a:lnTo>
                    <a:pt x="117548" y="14531"/>
                  </a:lnTo>
                  <a:lnTo>
                    <a:pt x="117812" y="13292"/>
                  </a:lnTo>
                  <a:lnTo>
                    <a:pt x="117995" y="13332"/>
                  </a:lnTo>
                  <a:lnTo>
                    <a:pt x="118219" y="13373"/>
                  </a:lnTo>
                  <a:lnTo>
                    <a:pt x="118483" y="13393"/>
                  </a:lnTo>
                  <a:lnTo>
                    <a:pt x="118625" y="13393"/>
                  </a:lnTo>
                  <a:lnTo>
                    <a:pt x="118767" y="13373"/>
                  </a:lnTo>
                  <a:lnTo>
                    <a:pt x="118930" y="13353"/>
                  </a:lnTo>
                  <a:lnTo>
                    <a:pt x="119072" y="13292"/>
                  </a:lnTo>
                  <a:lnTo>
                    <a:pt x="119235" y="13231"/>
                  </a:lnTo>
                  <a:lnTo>
                    <a:pt x="119397" y="13129"/>
                  </a:lnTo>
                  <a:lnTo>
                    <a:pt x="119540" y="13007"/>
                  </a:lnTo>
                  <a:lnTo>
                    <a:pt x="119682" y="12865"/>
                  </a:lnTo>
                  <a:lnTo>
                    <a:pt x="119804" y="12682"/>
                  </a:lnTo>
                  <a:lnTo>
                    <a:pt x="119906" y="12499"/>
                  </a:lnTo>
                  <a:lnTo>
                    <a:pt x="119987" y="12296"/>
                  </a:lnTo>
                  <a:lnTo>
                    <a:pt x="120048" y="12072"/>
                  </a:lnTo>
                  <a:lnTo>
                    <a:pt x="120068" y="11849"/>
                  </a:lnTo>
                  <a:lnTo>
                    <a:pt x="120088" y="11625"/>
                  </a:lnTo>
                  <a:lnTo>
                    <a:pt x="120088" y="11199"/>
                  </a:lnTo>
                  <a:lnTo>
                    <a:pt x="120048" y="10792"/>
                  </a:lnTo>
                  <a:lnTo>
                    <a:pt x="120007" y="10487"/>
                  </a:lnTo>
                  <a:lnTo>
                    <a:pt x="119946" y="10182"/>
                  </a:lnTo>
                  <a:lnTo>
                    <a:pt x="120027" y="10060"/>
                  </a:lnTo>
                  <a:lnTo>
                    <a:pt x="120109" y="9898"/>
                  </a:lnTo>
                  <a:lnTo>
                    <a:pt x="120210" y="9674"/>
                  </a:lnTo>
                  <a:lnTo>
                    <a:pt x="120312" y="9369"/>
                  </a:lnTo>
                  <a:lnTo>
                    <a:pt x="120373" y="9024"/>
                  </a:lnTo>
                  <a:lnTo>
                    <a:pt x="120393" y="8821"/>
                  </a:lnTo>
                  <a:lnTo>
                    <a:pt x="120414" y="8618"/>
                  </a:lnTo>
                  <a:lnTo>
                    <a:pt x="120414" y="8394"/>
                  </a:lnTo>
                  <a:lnTo>
                    <a:pt x="120393" y="8150"/>
                  </a:lnTo>
                  <a:lnTo>
                    <a:pt x="120373" y="7906"/>
                  </a:lnTo>
                  <a:lnTo>
                    <a:pt x="120312" y="7683"/>
                  </a:lnTo>
                  <a:lnTo>
                    <a:pt x="120251" y="7459"/>
                  </a:lnTo>
                  <a:lnTo>
                    <a:pt x="120170" y="7276"/>
                  </a:lnTo>
                  <a:lnTo>
                    <a:pt x="120068" y="7093"/>
                  </a:lnTo>
                  <a:lnTo>
                    <a:pt x="119966" y="6931"/>
                  </a:lnTo>
                  <a:lnTo>
                    <a:pt x="119763" y="6667"/>
                  </a:lnTo>
                  <a:lnTo>
                    <a:pt x="119560" y="6443"/>
                  </a:lnTo>
                  <a:lnTo>
                    <a:pt x="119377" y="6301"/>
                  </a:lnTo>
                  <a:lnTo>
                    <a:pt x="119215" y="6179"/>
                  </a:lnTo>
                  <a:lnTo>
                    <a:pt x="119215" y="5976"/>
                  </a:lnTo>
                  <a:lnTo>
                    <a:pt x="119215" y="5732"/>
                  </a:lnTo>
                  <a:lnTo>
                    <a:pt x="119174" y="5427"/>
                  </a:lnTo>
                  <a:lnTo>
                    <a:pt x="119113" y="5081"/>
                  </a:lnTo>
                  <a:lnTo>
                    <a:pt x="119072" y="4878"/>
                  </a:lnTo>
                  <a:lnTo>
                    <a:pt x="119011" y="4695"/>
                  </a:lnTo>
                  <a:lnTo>
                    <a:pt x="118930" y="4512"/>
                  </a:lnTo>
                  <a:lnTo>
                    <a:pt x="118828" y="4309"/>
                  </a:lnTo>
                  <a:lnTo>
                    <a:pt x="118706" y="4126"/>
                  </a:lnTo>
                  <a:lnTo>
                    <a:pt x="118585" y="3943"/>
                  </a:lnTo>
                  <a:lnTo>
                    <a:pt x="118442" y="3781"/>
                  </a:lnTo>
                  <a:lnTo>
                    <a:pt x="118280" y="3638"/>
                  </a:lnTo>
                  <a:lnTo>
                    <a:pt x="118117" y="3537"/>
                  </a:lnTo>
                  <a:lnTo>
                    <a:pt x="117975" y="3455"/>
                  </a:lnTo>
                  <a:lnTo>
                    <a:pt x="117812" y="3415"/>
                  </a:lnTo>
                  <a:lnTo>
                    <a:pt x="117670" y="3374"/>
                  </a:lnTo>
                  <a:lnTo>
                    <a:pt x="117507" y="3354"/>
                  </a:lnTo>
                  <a:lnTo>
                    <a:pt x="117365" y="3354"/>
                  </a:lnTo>
                  <a:lnTo>
                    <a:pt x="117121" y="3395"/>
                  </a:lnTo>
                  <a:lnTo>
                    <a:pt x="116918" y="3435"/>
                  </a:lnTo>
                  <a:lnTo>
                    <a:pt x="116735" y="3516"/>
                  </a:lnTo>
                  <a:lnTo>
                    <a:pt x="116634" y="3354"/>
                  </a:lnTo>
                  <a:lnTo>
                    <a:pt x="116532" y="3212"/>
                  </a:lnTo>
                  <a:lnTo>
                    <a:pt x="116430" y="3090"/>
                  </a:lnTo>
                  <a:lnTo>
                    <a:pt x="116308" y="2968"/>
                  </a:lnTo>
                  <a:lnTo>
                    <a:pt x="116207" y="2886"/>
                  </a:lnTo>
                  <a:lnTo>
                    <a:pt x="116085" y="2805"/>
                  </a:lnTo>
                  <a:lnTo>
                    <a:pt x="115963" y="2724"/>
                  </a:lnTo>
                  <a:lnTo>
                    <a:pt x="115841" y="2683"/>
                  </a:lnTo>
                  <a:lnTo>
                    <a:pt x="115597" y="2622"/>
                  </a:lnTo>
                  <a:lnTo>
                    <a:pt x="115353" y="2582"/>
                  </a:lnTo>
                  <a:lnTo>
                    <a:pt x="115109" y="2602"/>
                  </a:lnTo>
                  <a:lnTo>
                    <a:pt x="114886" y="2643"/>
                  </a:lnTo>
                  <a:lnTo>
                    <a:pt x="114662" y="2704"/>
                  </a:lnTo>
                  <a:lnTo>
                    <a:pt x="114459" y="2785"/>
                  </a:lnTo>
                  <a:lnTo>
                    <a:pt x="114256" y="2866"/>
                  </a:lnTo>
                  <a:lnTo>
                    <a:pt x="114093" y="2968"/>
                  </a:lnTo>
                  <a:lnTo>
                    <a:pt x="113829" y="3130"/>
                  </a:lnTo>
                  <a:lnTo>
                    <a:pt x="113707" y="3212"/>
                  </a:lnTo>
                  <a:lnTo>
                    <a:pt x="113687" y="3232"/>
                  </a:lnTo>
                  <a:lnTo>
                    <a:pt x="113687" y="3212"/>
                  </a:lnTo>
                  <a:lnTo>
                    <a:pt x="113524" y="3171"/>
                  </a:lnTo>
                  <a:lnTo>
                    <a:pt x="113463" y="3151"/>
                  </a:lnTo>
                  <a:lnTo>
                    <a:pt x="113301" y="3110"/>
                  </a:lnTo>
                  <a:lnTo>
                    <a:pt x="113097" y="3069"/>
                  </a:lnTo>
                  <a:lnTo>
                    <a:pt x="112996" y="3049"/>
                  </a:lnTo>
                  <a:lnTo>
                    <a:pt x="112894" y="3029"/>
                  </a:lnTo>
                  <a:lnTo>
                    <a:pt x="112305" y="3029"/>
                  </a:lnTo>
                  <a:lnTo>
                    <a:pt x="112122" y="3069"/>
                  </a:lnTo>
                  <a:lnTo>
                    <a:pt x="111939" y="3110"/>
                  </a:lnTo>
                  <a:lnTo>
                    <a:pt x="111736" y="3171"/>
                  </a:lnTo>
                  <a:lnTo>
                    <a:pt x="111553" y="3232"/>
                  </a:lnTo>
                  <a:lnTo>
                    <a:pt x="111370" y="3334"/>
                  </a:lnTo>
                  <a:lnTo>
                    <a:pt x="111187" y="3476"/>
                  </a:lnTo>
                  <a:lnTo>
                    <a:pt x="111024" y="3638"/>
                  </a:lnTo>
                  <a:lnTo>
                    <a:pt x="110882" y="3801"/>
                  </a:lnTo>
                  <a:lnTo>
                    <a:pt x="110781" y="3984"/>
                  </a:lnTo>
                  <a:lnTo>
                    <a:pt x="110699" y="4167"/>
                  </a:lnTo>
                  <a:lnTo>
                    <a:pt x="110638" y="4350"/>
                  </a:lnTo>
                  <a:lnTo>
                    <a:pt x="110598" y="4553"/>
                  </a:lnTo>
                  <a:lnTo>
                    <a:pt x="110577" y="4736"/>
                  </a:lnTo>
                  <a:lnTo>
                    <a:pt x="110557" y="5081"/>
                  </a:lnTo>
                  <a:lnTo>
                    <a:pt x="110577" y="5366"/>
                  </a:lnTo>
                  <a:lnTo>
                    <a:pt x="110598" y="5650"/>
                  </a:lnTo>
                  <a:lnTo>
                    <a:pt x="110476" y="5793"/>
                  </a:lnTo>
                  <a:lnTo>
                    <a:pt x="110354" y="5955"/>
                  </a:lnTo>
                  <a:lnTo>
                    <a:pt x="110211" y="6199"/>
                  </a:lnTo>
                  <a:lnTo>
                    <a:pt x="110069" y="6484"/>
                  </a:lnTo>
                  <a:lnTo>
                    <a:pt x="109927" y="6829"/>
                  </a:lnTo>
                  <a:lnTo>
                    <a:pt x="109866" y="7012"/>
                  </a:lnTo>
                  <a:lnTo>
                    <a:pt x="109825" y="7215"/>
                  </a:lnTo>
                  <a:lnTo>
                    <a:pt x="109785" y="7418"/>
                  </a:lnTo>
                  <a:lnTo>
                    <a:pt x="109764" y="7622"/>
                  </a:lnTo>
                  <a:lnTo>
                    <a:pt x="109764" y="7845"/>
                  </a:lnTo>
                  <a:lnTo>
                    <a:pt x="109785" y="8069"/>
                  </a:lnTo>
                  <a:lnTo>
                    <a:pt x="109846" y="8272"/>
                  </a:lnTo>
                  <a:lnTo>
                    <a:pt x="109947" y="8455"/>
                  </a:lnTo>
                  <a:lnTo>
                    <a:pt x="110049" y="8638"/>
                  </a:lnTo>
                  <a:lnTo>
                    <a:pt x="110171" y="8800"/>
                  </a:lnTo>
                  <a:lnTo>
                    <a:pt x="110293" y="8963"/>
                  </a:lnTo>
                  <a:lnTo>
                    <a:pt x="110435" y="9105"/>
                  </a:lnTo>
                  <a:lnTo>
                    <a:pt x="110455" y="9105"/>
                  </a:lnTo>
                  <a:lnTo>
                    <a:pt x="110679" y="9308"/>
                  </a:lnTo>
                  <a:lnTo>
                    <a:pt x="110882" y="9471"/>
                  </a:lnTo>
                  <a:lnTo>
                    <a:pt x="111126" y="9634"/>
                  </a:lnTo>
                  <a:lnTo>
                    <a:pt x="111146" y="9654"/>
                  </a:lnTo>
                  <a:lnTo>
                    <a:pt x="111106" y="9898"/>
                  </a:lnTo>
                  <a:lnTo>
                    <a:pt x="111024" y="10487"/>
                  </a:lnTo>
                  <a:lnTo>
                    <a:pt x="110984" y="10894"/>
                  </a:lnTo>
                  <a:lnTo>
                    <a:pt x="110943" y="11320"/>
                  </a:lnTo>
                  <a:lnTo>
                    <a:pt x="110943" y="11747"/>
                  </a:lnTo>
                  <a:lnTo>
                    <a:pt x="110943" y="12174"/>
                  </a:lnTo>
                  <a:lnTo>
                    <a:pt x="110963" y="12357"/>
                  </a:lnTo>
                  <a:lnTo>
                    <a:pt x="111004" y="12520"/>
                  </a:lnTo>
                  <a:lnTo>
                    <a:pt x="111085" y="12682"/>
                  </a:lnTo>
                  <a:lnTo>
                    <a:pt x="111167" y="12845"/>
                  </a:lnTo>
                  <a:lnTo>
                    <a:pt x="111248" y="12987"/>
                  </a:lnTo>
                  <a:lnTo>
                    <a:pt x="111350" y="13109"/>
                  </a:lnTo>
                  <a:lnTo>
                    <a:pt x="111593" y="13332"/>
                  </a:lnTo>
                  <a:lnTo>
                    <a:pt x="111837" y="13495"/>
                  </a:lnTo>
                  <a:lnTo>
                    <a:pt x="112061" y="13637"/>
                  </a:lnTo>
                  <a:lnTo>
                    <a:pt x="112366" y="13780"/>
                  </a:lnTo>
                  <a:lnTo>
                    <a:pt x="112366" y="13800"/>
                  </a:lnTo>
                  <a:lnTo>
                    <a:pt x="112386" y="13800"/>
                  </a:lnTo>
                  <a:lnTo>
                    <a:pt x="112386" y="14491"/>
                  </a:lnTo>
                  <a:lnTo>
                    <a:pt x="112345" y="14491"/>
                  </a:lnTo>
                  <a:lnTo>
                    <a:pt x="111858" y="14531"/>
                  </a:lnTo>
                  <a:lnTo>
                    <a:pt x="111451" y="14613"/>
                  </a:lnTo>
                  <a:lnTo>
                    <a:pt x="111004" y="14694"/>
                  </a:lnTo>
                  <a:lnTo>
                    <a:pt x="110516" y="14816"/>
                  </a:lnTo>
                  <a:lnTo>
                    <a:pt x="110029" y="14979"/>
                  </a:lnTo>
                  <a:lnTo>
                    <a:pt x="109785" y="15080"/>
                  </a:lnTo>
                  <a:lnTo>
                    <a:pt x="109541" y="15182"/>
                  </a:lnTo>
                  <a:lnTo>
                    <a:pt x="109317" y="15304"/>
                  </a:lnTo>
                  <a:lnTo>
                    <a:pt x="109094" y="15446"/>
                  </a:lnTo>
                  <a:lnTo>
                    <a:pt x="108870" y="15609"/>
                  </a:lnTo>
                  <a:lnTo>
                    <a:pt x="108626" y="15832"/>
                  </a:lnTo>
                  <a:lnTo>
                    <a:pt x="108037" y="16381"/>
                  </a:lnTo>
                  <a:lnTo>
                    <a:pt x="107366" y="17052"/>
                  </a:lnTo>
                  <a:lnTo>
                    <a:pt x="106675" y="17783"/>
                  </a:lnTo>
                  <a:lnTo>
                    <a:pt x="106005" y="18515"/>
                  </a:lnTo>
                  <a:lnTo>
                    <a:pt x="105395" y="19206"/>
                  </a:lnTo>
                  <a:lnTo>
                    <a:pt x="104541" y="20181"/>
                  </a:lnTo>
                  <a:lnTo>
                    <a:pt x="104460" y="20283"/>
                  </a:lnTo>
                  <a:lnTo>
                    <a:pt x="104419" y="20324"/>
                  </a:lnTo>
                  <a:lnTo>
                    <a:pt x="104399" y="20344"/>
                  </a:lnTo>
                  <a:lnTo>
                    <a:pt x="104379" y="20364"/>
                  </a:lnTo>
                  <a:lnTo>
                    <a:pt x="104277" y="20181"/>
                  </a:lnTo>
                  <a:lnTo>
                    <a:pt x="104135" y="20019"/>
                  </a:lnTo>
                  <a:lnTo>
                    <a:pt x="103972" y="19897"/>
                  </a:lnTo>
                  <a:lnTo>
                    <a:pt x="103789" y="19815"/>
                  </a:lnTo>
                  <a:lnTo>
                    <a:pt x="103607" y="19734"/>
                  </a:lnTo>
                  <a:lnTo>
                    <a:pt x="103424" y="19673"/>
                  </a:lnTo>
                  <a:lnTo>
                    <a:pt x="103220" y="19633"/>
                  </a:lnTo>
                  <a:lnTo>
                    <a:pt x="103037" y="19612"/>
                  </a:lnTo>
                  <a:lnTo>
                    <a:pt x="102692" y="19592"/>
                  </a:lnTo>
                  <a:lnTo>
                    <a:pt x="102387" y="19612"/>
                  </a:lnTo>
                  <a:lnTo>
                    <a:pt x="102123" y="19653"/>
                  </a:lnTo>
                  <a:lnTo>
                    <a:pt x="103281" y="16950"/>
                  </a:lnTo>
                  <a:lnTo>
                    <a:pt x="103708" y="16503"/>
                  </a:lnTo>
                  <a:lnTo>
                    <a:pt x="104074" y="16076"/>
                  </a:lnTo>
                  <a:lnTo>
                    <a:pt x="104257" y="15873"/>
                  </a:lnTo>
                  <a:lnTo>
                    <a:pt x="104379" y="15670"/>
                  </a:lnTo>
                  <a:lnTo>
                    <a:pt x="104440" y="15548"/>
                  </a:lnTo>
                  <a:lnTo>
                    <a:pt x="104501" y="15405"/>
                  </a:lnTo>
                  <a:lnTo>
                    <a:pt x="104521" y="15222"/>
                  </a:lnTo>
                  <a:lnTo>
                    <a:pt x="104562" y="15019"/>
                  </a:lnTo>
                  <a:lnTo>
                    <a:pt x="104562" y="14592"/>
                  </a:lnTo>
                  <a:lnTo>
                    <a:pt x="104562" y="14145"/>
                  </a:lnTo>
                  <a:lnTo>
                    <a:pt x="104521" y="13820"/>
                  </a:lnTo>
                  <a:lnTo>
                    <a:pt x="104480" y="13515"/>
                  </a:lnTo>
                  <a:lnTo>
                    <a:pt x="104440" y="13271"/>
                  </a:lnTo>
                  <a:lnTo>
                    <a:pt x="104379" y="13109"/>
                  </a:lnTo>
                  <a:lnTo>
                    <a:pt x="104338" y="13048"/>
                  </a:lnTo>
                  <a:lnTo>
                    <a:pt x="104277" y="12946"/>
                  </a:lnTo>
                  <a:lnTo>
                    <a:pt x="104074" y="12763"/>
                  </a:lnTo>
                  <a:lnTo>
                    <a:pt x="103810" y="12560"/>
                  </a:lnTo>
                  <a:lnTo>
                    <a:pt x="103525" y="12357"/>
                  </a:lnTo>
                  <a:lnTo>
                    <a:pt x="103017" y="12011"/>
                  </a:lnTo>
                  <a:lnTo>
                    <a:pt x="102794" y="11869"/>
                  </a:lnTo>
                  <a:lnTo>
                    <a:pt x="102794" y="11524"/>
                  </a:lnTo>
                  <a:lnTo>
                    <a:pt x="102794" y="11199"/>
                  </a:lnTo>
                  <a:lnTo>
                    <a:pt x="102794" y="10792"/>
                  </a:lnTo>
                  <a:lnTo>
                    <a:pt x="102753" y="10406"/>
                  </a:lnTo>
                  <a:lnTo>
                    <a:pt x="102712" y="10223"/>
                  </a:lnTo>
                  <a:lnTo>
                    <a:pt x="102672" y="10060"/>
                  </a:lnTo>
                  <a:lnTo>
                    <a:pt x="102611" y="9918"/>
                  </a:lnTo>
                  <a:lnTo>
                    <a:pt x="102550" y="9817"/>
                  </a:lnTo>
                  <a:lnTo>
                    <a:pt x="102468" y="9735"/>
                  </a:lnTo>
                  <a:lnTo>
                    <a:pt x="102428" y="9715"/>
                  </a:lnTo>
                  <a:lnTo>
                    <a:pt x="102367" y="9715"/>
                  </a:lnTo>
                  <a:lnTo>
                    <a:pt x="102306" y="9735"/>
                  </a:lnTo>
                  <a:lnTo>
                    <a:pt x="102245" y="9796"/>
                  </a:lnTo>
                  <a:lnTo>
                    <a:pt x="102184" y="9898"/>
                  </a:lnTo>
                  <a:lnTo>
                    <a:pt x="102123" y="10040"/>
                  </a:lnTo>
                  <a:lnTo>
                    <a:pt x="102021" y="10386"/>
                  </a:lnTo>
                  <a:lnTo>
                    <a:pt x="101899" y="10792"/>
                  </a:lnTo>
                  <a:lnTo>
                    <a:pt x="101737" y="11544"/>
                  </a:lnTo>
                  <a:lnTo>
                    <a:pt x="101676" y="11890"/>
                  </a:lnTo>
                  <a:lnTo>
                    <a:pt x="101574" y="11930"/>
                  </a:lnTo>
                  <a:lnTo>
                    <a:pt x="101330" y="12011"/>
                  </a:lnTo>
                  <a:lnTo>
                    <a:pt x="101208" y="12072"/>
                  </a:lnTo>
                  <a:lnTo>
                    <a:pt x="101066" y="12154"/>
                  </a:lnTo>
                  <a:lnTo>
                    <a:pt x="100944" y="12255"/>
                  </a:lnTo>
                  <a:lnTo>
                    <a:pt x="100863" y="12377"/>
                  </a:lnTo>
                  <a:lnTo>
                    <a:pt x="100843" y="12459"/>
                  </a:lnTo>
                  <a:lnTo>
                    <a:pt x="100802" y="12580"/>
                  </a:lnTo>
                  <a:lnTo>
                    <a:pt x="100761" y="12906"/>
                  </a:lnTo>
                  <a:lnTo>
                    <a:pt x="100721" y="13292"/>
                  </a:lnTo>
                  <a:lnTo>
                    <a:pt x="100700" y="13719"/>
                  </a:lnTo>
                  <a:lnTo>
                    <a:pt x="100660" y="14471"/>
                  </a:lnTo>
                  <a:lnTo>
                    <a:pt x="100639" y="14796"/>
                  </a:lnTo>
                  <a:lnTo>
                    <a:pt x="98973" y="17499"/>
                  </a:lnTo>
                  <a:lnTo>
                    <a:pt x="98607" y="16950"/>
                  </a:lnTo>
                  <a:lnTo>
                    <a:pt x="98262" y="16523"/>
                  </a:lnTo>
                  <a:lnTo>
                    <a:pt x="98099" y="16320"/>
                  </a:lnTo>
                  <a:lnTo>
                    <a:pt x="97936" y="16157"/>
                  </a:lnTo>
                  <a:lnTo>
                    <a:pt x="97754" y="16015"/>
                  </a:lnTo>
                  <a:lnTo>
                    <a:pt x="97510" y="15852"/>
                  </a:lnTo>
                  <a:lnTo>
                    <a:pt x="96961" y="15527"/>
                  </a:lnTo>
                  <a:lnTo>
                    <a:pt x="96473" y="15283"/>
                  </a:lnTo>
                  <a:lnTo>
                    <a:pt x="96270" y="15182"/>
                  </a:lnTo>
                  <a:lnTo>
                    <a:pt x="96250" y="15162"/>
                  </a:lnTo>
                  <a:lnTo>
                    <a:pt x="96087" y="14755"/>
                  </a:lnTo>
                  <a:lnTo>
                    <a:pt x="95721" y="14023"/>
                  </a:lnTo>
                  <a:lnTo>
                    <a:pt x="95518" y="13617"/>
                  </a:lnTo>
                  <a:lnTo>
                    <a:pt x="95274" y="13190"/>
                  </a:lnTo>
                  <a:lnTo>
                    <a:pt x="95051" y="12824"/>
                  </a:lnTo>
                  <a:lnTo>
                    <a:pt x="94827" y="12499"/>
                  </a:lnTo>
                  <a:lnTo>
                    <a:pt x="94583" y="12194"/>
                  </a:lnTo>
                  <a:lnTo>
                    <a:pt x="94319" y="11910"/>
                  </a:lnTo>
                  <a:lnTo>
                    <a:pt x="93811" y="11402"/>
                  </a:lnTo>
                  <a:lnTo>
                    <a:pt x="93425" y="11036"/>
                  </a:lnTo>
                  <a:lnTo>
                    <a:pt x="93262" y="10894"/>
                  </a:lnTo>
                  <a:lnTo>
                    <a:pt x="93343" y="10751"/>
                  </a:lnTo>
                  <a:lnTo>
                    <a:pt x="93425" y="10569"/>
                  </a:lnTo>
                  <a:lnTo>
                    <a:pt x="93486" y="10365"/>
                  </a:lnTo>
                  <a:lnTo>
                    <a:pt x="93526" y="10142"/>
                  </a:lnTo>
                  <a:lnTo>
                    <a:pt x="93547" y="9918"/>
                  </a:lnTo>
                  <a:lnTo>
                    <a:pt x="93567" y="9695"/>
                  </a:lnTo>
                  <a:lnTo>
                    <a:pt x="93567" y="9207"/>
                  </a:lnTo>
                  <a:lnTo>
                    <a:pt x="93547" y="8780"/>
                  </a:lnTo>
                  <a:lnTo>
                    <a:pt x="93506" y="8414"/>
                  </a:lnTo>
                  <a:lnTo>
                    <a:pt x="93465" y="8089"/>
                  </a:lnTo>
                  <a:lnTo>
                    <a:pt x="93608" y="8008"/>
                  </a:lnTo>
                  <a:lnTo>
                    <a:pt x="93730" y="7927"/>
                  </a:lnTo>
                  <a:lnTo>
                    <a:pt x="93852" y="7845"/>
                  </a:lnTo>
                  <a:lnTo>
                    <a:pt x="93973" y="7744"/>
                  </a:lnTo>
                  <a:lnTo>
                    <a:pt x="94177" y="7500"/>
                  </a:lnTo>
                  <a:lnTo>
                    <a:pt x="94360" y="7236"/>
                  </a:lnTo>
                  <a:lnTo>
                    <a:pt x="94502" y="6931"/>
                  </a:lnTo>
                  <a:lnTo>
                    <a:pt x="94624" y="6626"/>
                  </a:lnTo>
                  <a:lnTo>
                    <a:pt x="94705" y="6301"/>
                  </a:lnTo>
                  <a:lnTo>
                    <a:pt x="94766" y="5976"/>
                  </a:lnTo>
                  <a:lnTo>
                    <a:pt x="94807" y="5650"/>
                  </a:lnTo>
                  <a:lnTo>
                    <a:pt x="94827" y="5346"/>
                  </a:lnTo>
                  <a:lnTo>
                    <a:pt x="94827" y="5041"/>
                  </a:lnTo>
                  <a:lnTo>
                    <a:pt x="94807" y="4756"/>
                  </a:lnTo>
                  <a:lnTo>
                    <a:pt x="94766" y="4492"/>
                  </a:lnTo>
                  <a:lnTo>
                    <a:pt x="94705" y="4268"/>
                  </a:lnTo>
                  <a:lnTo>
                    <a:pt x="94644" y="4106"/>
                  </a:lnTo>
                  <a:lnTo>
                    <a:pt x="94563" y="3964"/>
                  </a:lnTo>
                  <a:lnTo>
                    <a:pt x="94522" y="3903"/>
                  </a:lnTo>
                  <a:lnTo>
                    <a:pt x="94400" y="3821"/>
                  </a:lnTo>
                  <a:lnTo>
                    <a:pt x="94278" y="3760"/>
                  </a:lnTo>
                  <a:lnTo>
                    <a:pt x="94156" y="3740"/>
                  </a:lnTo>
                  <a:lnTo>
                    <a:pt x="93994" y="3740"/>
                  </a:lnTo>
                  <a:lnTo>
                    <a:pt x="93852" y="3760"/>
                  </a:lnTo>
                  <a:lnTo>
                    <a:pt x="93709" y="3781"/>
                  </a:lnTo>
                  <a:lnTo>
                    <a:pt x="93465" y="3862"/>
                  </a:lnTo>
                  <a:lnTo>
                    <a:pt x="93262" y="3964"/>
                  </a:lnTo>
                  <a:lnTo>
                    <a:pt x="93140" y="4025"/>
                  </a:lnTo>
                  <a:lnTo>
                    <a:pt x="93120" y="4045"/>
                  </a:lnTo>
                  <a:lnTo>
                    <a:pt x="92937" y="3862"/>
                  </a:lnTo>
                  <a:lnTo>
                    <a:pt x="92734" y="3679"/>
                  </a:lnTo>
                  <a:lnTo>
                    <a:pt x="92531" y="3516"/>
                  </a:lnTo>
                  <a:lnTo>
                    <a:pt x="92327" y="3374"/>
                  </a:lnTo>
                  <a:lnTo>
                    <a:pt x="92083" y="3252"/>
                  </a:lnTo>
                  <a:lnTo>
                    <a:pt x="91860" y="3151"/>
                  </a:lnTo>
                  <a:lnTo>
                    <a:pt x="91616" y="3049"/>
                  </a:lnTo>
                  <a:lnTo>
                    <a:pt x="91372" y="2968"/>
                  </a:lnTo>
                  <a:lnTo>
                    <a:pt x="91128" y="2907"/>
                  </a:lnTo>
                  <a:lnTo>
                    <a:pt x="90864" y="2846"/>
                  </a:lnTo>
                  <a:lnTo>
                    <a:pt x="90600" y="2825"/>
                  </a:lnTo>
                  <a:lnTo>
                    <a:pt x="90336" y="2805"/>
                  </a:lnTo>
                  <a:lnTo>
                    <a:pt x="90071" y="2785"/>
                  </a:lnTo>
                  <a:lnTo>
                    <a:pt x="89807" y="2805"/>
                  </a:lnTo>
                  <a:lnTo>
                    <a:pt x="89543" y="2825"/>
                  </a:lnTo>
                  <a:lnTo>
                    <a:pt x="89279" y="2866"/>
                  </a:lnTo>
                  <a:lnTo>
                    <a:pt x="89076" y="2886"/>
                  </a:lnTo>
                  <a:lnTo>
                    <a:pt x="88872" y="2947"/>
                  </a:lnTo>
                  <a:lnTo>
                    <a:pt x="88669" y="2988"/>
                  </a:lnTo>
                  <a:lnTo>
                    <a:pt x="88466" y="3069"/>
                  </a:lnTo>
                  <a:lnTo>
                    <a:pt x="88425" y="3069"/>
                  </a:lnTo>
                  <a:lnTo>
                    <a:pt x="87999" y="3232"/>
                  </a:lnTo>
                  <a:lnTo>
                    <a:pt x="87592" y="3435"/>
                  </a:lnTo>
                  <a:lnTo>
                    <a:pt x="87206" y="3679"/>
                  </a:lnTo>
                  <a:lnTo>
                    <a:pt x="86840" y="3943"/>
                  </a:lnTo>
                  <a:lnTo>
                    <a:pt x="86495" y="4268"/>
                  </a:lnTo>
                  <a:lnTo>
                    <a:pt x="86190" y="4594"/>
                  </a:lnTo>
                  <a:lnTo>
                    <a:pt x="86048" y="4797"/>
                  </a:lnTo>
                  <a:lnTo>
                    <a:pt x="85905" y="4980"/>
                  </a:lnTo>
                  <a:lnTo>
                    <a:pt x="85783" y="5183"/>
                  </a:lnTo>
                  <a:lnTo>
                    <a:pt x="85682" y="5386"/>
                  </a:lnTo>
                  <a:lnTo>
                    <a:pt x="85560" y="5650"/>
                  </a:lnTo>
                  <a:lnTo>
                    <a:pt x="85458" y="5915"/>
                  </a:lnTo>
                  <a:lnTo>
                    <a:pt x="85357" y="6158"/>
                  </a:lnTo>
                  <a:lnTo>
                    <a:pt x="85275" y="6423"/>
                  </a:lnTo>
                  <a:lnTo>
                    <a:pt x="85235" y="6687"/>
                  </a:lnTo>
                  <a:lnTo>
                    <a:pt x="85174" y="6931"/>
                  </a:lnTo>
                  <a:lnTo>
                    <a:pt x="85133" y="7418"/>
                  </a:lnTo>
                  <a:lnTo>
                    <a:pt x="85113" y="7906"/>
                  </a:lnTo>
                  <a:lnTo>
                    <a:pt x="85153" y="8374"/>
                  </a:lnTo>
                  <a:lnTo>
                    <a:pt x="85214" y="8800"/>
                  </a:lnTo>
                  <a:lnTo>
                    <a:pt x="85296" y="9207"/>
                  </a:lnTo>
                  <a:lnTo>
                    <a:pt x="85397" y="9573"/>
                  </a:lnTo>
                  <a:lnTo>
                    <a:pt x="85519" y="9918"/>
                  </a:lnTo>
                  <a:lnTo>
                    <a:pt x="85621" y="10203"/>
                  </a:lnTo>
                  <a:lnTo>
                    <a:pt x="85743" y="10447"/>
                  </a:lnTo>
                  <a:lnTo>
                    <a:pt x="85926" y="10812"/>
                  </a:lnTo>
                  <a:lnTo>
                    <a:pt x="85987" y="10934"/>
                  </a:lnTo>
                  <a:lnTo>
                    <a:pt x="84564" y="12743"/>
                  </a:lnTo>
                  <a:lnTo>
                    <a:pt x="84361" y="12743"/>
                  </a:lnTo>
                  <a:lnTo>
                    <a:pt x="84117" y="12784"/>
                  </a:lnTo>
                  <a:lnTo>
                    <a:pt x="83792" y="12865"/>
                  </a:lnTo>
                  <a:lnTo>
                    <a:pt x="83609" y="12946"/>
                  </a:lnTo>
                  <a:lnTo>
                    <a:pt x="83406" y="13028"/>
                  </a:lnTo>
                  <a:lnTo>
                    <a:pt x="83202" y="13129"/>
                  </a:lnTo>
                  <a:lnTo>
                    <a:pt x="82958" y="13271"/>
                  </a:lnTo>
                  <a:lnTo>
                    <a:pt x="82735" y="13434"/>
                  </a:lnTo>
                  <a:lnTo>
                    <a:pt x="82491" y="13617"/>
                  </a:lnTo>
                  <a:lnTo>
                    <a:pt x="82227" y="13841"/>
                  </a:lnTo>
                  <a:lnTo>
                    <a:pt x="81963" y="14105"/>
                  </a:lnTo>
                  <a:lnTo>
                    <a:pt x="81698" y="14389"/>
                  </a:lnTo>
                  <a:lnTo>
                    <a:pt x="81455" y="14694"/>
                  </a:lnTo>
                  <a:lnTo>
                    <a:pt x="81231" y="14999"/>
                  </a:lnTo>
                  <a:lnTo>
                    <a:pt x="81007" y="15324"/>
                  </a:lnTo>
                  <a:lnTo>
                    <a:pt x="80804" y="15649"/>
                  </a:lnTo>
                  <a:lnTo>
                    <a:pt x="80621" y="15974"/>
                  </a:lnTo>
                  <a:lnTo>
                    <a:pt x="80296" y="16564"/>
                  </a:lnTo>
                  <a:lnTo>
                    <a:pt x="80032" y="17113"/>
                  </a:lnTo>
                  <a:lnTo>
                    <a:pt x="79849" y="17539"/>
                  </a:lnTo>
                  <a:lnTo>
                    <a:pt x="79686" y="17925"/>
                  </a:lnTo>
                  <a:lnTo>
                    <a:pt x="79219" y="17478"/>
                  </a:lnTo>
                  <a:lnTo>
                    <a:pt x="78691" y="17011"/>
                  </a:lnTo>
                  <a:lnTo>
                    <a:pt x="78020" y="16462"/>
                  </a:lnTo>
                  <a:lnTo>
                    <a:pt x="77634" y="16178"/>
                  </a:lnTo>
                  <a:lnTo>
                    <a:pt x="77227" y="15873"/>
                  </a:lnTo>
                  <a:lnTo>
                    <a:pt x="76801" y="15588"/>
                  </a:lnTo>
                  <a:lnTo>
                    <a:pt x="76353" y="15324"/>
                  </a:lnTo>
                  <a:lnTo>
                    <a:pt x="75906" y="15080"/>
                  </a:lnTo>
                  <a:lnTo>
                    <a:pt x="75439" y="14877"/>
                  </a:lnTo>
                  <a:lnTo>
                    <a:pt x="74972" y="14694"/>
                  </a:lnTo>
                  <a:lnTo>
                    <a:pt x="74524" y="14572"/>
                  </a:lnTo>
                  <a:lnTo>
                    <a:pt x="73610" y="14369"/>
                  </a:lnTo>
                  <a:lnTo>
                    <a:pt x="72695" y="14166"/>
                  </a:lnTo>
                  <a:lnTo>
                    <a:pt x="71049" y="13841"/>
                  </a:lnTo>
                  <a:lnTo>
                    <a:pt x="69403" y="13536"/>
                  </a:lnTo>
                  <a:lnTo>
                    <a:pt x="69525" y="13190"/>
                  </a:lnTo>
                  <a:lnTo>
                    <a:pt x="69627" y="12845"/>
                  </a:lnTo>
                  <a:lnTo>
                    <a:pt x="69708" y="12499"/>
                  </a:lnTo>
                  <a:lnTo>
                    <a:pt x="69769" y="12174"/>
                  </a:lnTo>
                  <a:lnTo>
                    <a:pt x="69830" y="11849"/>
                  </a:lnTo>
                  <a:lnTo>
                    <a:pt x="69870" y="11524"/>
                  </a:lnTo>
                  <a:lnTo>
                    <a:pt x="69891" y="11219"/>
                  </a:lnTo>
                  <a:lnTo>
                    <a:pt x="69911" y="10914"/>
                  </a:lnTo>
                  <a:lnTo>
                    <a:pt x="69911" y="10629"/>
                  </a:lnTo>
                  <a:lnTo>
                    <a:pt x="69891" y="10345"/>
                  </a:lnTo>
                  <a:lnTo>
                    <a:pt x="69850" y="9796"/>
                  </a:lnTo>
                  <a:lnTo>
                    <a:pt x="69749" y="9288"/>
                  </a:lnTo>
                  <a:lnTo>
                    <a:pt x="69606" y="8821"/>
                  </a:lnTo>
                  <a:lnTo>
                    <a:pt x="69444" y="8394"/>
                  </a:lnTo>
                  <a:lnTo>
                    <a:pt x="69240" y="8008"/>
                  </a:lnTo>
                  <a:lnTo>
                    <a:pt x="69017" y="7662"/>
                  </a:lnTo>
                  <a:lnTo>
                    <a:pt x="68753" y="7378"/>
                  </a:lnTo>
                  <a:lnTo>
                    <a:pt x="68509" y="7134"/>
                  </a:lnTo>
                  <a:lnTo>
                    <a:pt x="68224" y="6931"/>
                  </a:lnTo>
                  <a:lnTo>
                    <a:pt x="68082" y="6849"/>
                  </a:lnTo>
                  <a:lnTo>
                    <a:pt x="67940" y="6788"/>
                  </a:lnTo>
                  <a:lnTo>
                    <a:pt x="67798" y="6727"/>
                  </a:lnTo>
                  <a:lnTo>
                    <a:pt x="67655" y="6687"/>
                  </a:lnTo>
                  <a:lnTo>
                    <a:pt x="67391" y="6646"/>
                  </a:lnTo>
                  <a:lnTo>
                    <a:pt x="66924" y="6646"/>
                  </a:lnTo>
                  <a:lnTo>
                    <a:pt x="66700" y="6687"/>
                  </a:lnTo>
                  <a:lnTo>
                    <a:pt x="66517" y="6748"/>
                  </a:lnTo>
                  <a:lnTo>
                    <a:pt x="66334" y="6829"/>
                  </a:lnTo>
                  <a:lnTo>
                    <a:pt x="66172" y="6910"/>
                  </a:lnTo>
                  <a:lnTo>
                    <a:pt x="66029" y="7012"/>
                  </a:lnTo>
                  <a:lnTo>
                    <a:pt x="65908" y="7114"/>
                  </a:lnTo>
                  <a:lnTo>
                    <a:pt x="65786" y="7215"/>
                  </a:lnTo>
                  <a:lnTo>
                    <a:pt x="65623" y="7398"/>
                  </a:lnTo>
                  <a:lnTo>
                    <a:pt x="65501" y="7561"/>
                  </a:lnTo>
                  <a:lnTo>
                    <a:pt x="65440" y="7642"/>
                  </a:lnTo>
                  <a:lnTo>
                    <a:pt x="65440" y="7662"/>
                  </a:lnTo>
                  <a:lnTo>
                    <a:pt x="65399" y="7642"/>
                  </a:lnTo>
                  <a:lnTo>
                    <a:pt x="65298" y="7622"/>
                  </a:lnTo>
                  <a:lnTo>
                    <a:pt x="65135" y="7601"/>
                  </a:lnTo>
                  <a:lnTo>
                    <a:pt x="64932" y="7601"/>
                  </a:lnTo>
                  <a:lnTo>
                    <a:pt x="64810" y="7622"/>
                  </a:lnTo>
                  <a:lnTo>
                    <a:pt x="64688" y="7662"/>
                  </a:lnTo>
                  <a:lnTo>
                    <a:pt x="64546" y="7723"/>
                  </a:lnTo>
                  <a:lnTo>
                    <a:pt x="64404" y="7784"/>
                  </a:lnTo>
                  <a:lnTo>
                    <a:pt x="64241" y="7886"/>
                  </a:lnTo>
                  <a:lnTo>
                    <a:pt x="64078" y="8028"/>
                  </a:lnTo>
                  <a:lnTo>
                    <a:pt x="63916" y="8170"/>
                  </a:lnTo>
                  <a:lnTo>
                    <a:pt x="63733" y="8374"/>
                  </a:lnTo>
                  <a:lnTo>
                    <a:pt x="63652" y="8475"/>
                  </a:lnTo>
                  <a:lnTo>
                    <a:pt x="63550" y="8618"/>
                  </a:lnTo>
                  <a:lnTo>
                    <a:pt x="63408" y="8902"/>
                  </a:lnTo>
                  <a:lnTo>
                    <a:pt x="63286" y="9227"/>
                  </a:lnTo>
                  <a:lnTo>
                    <a:pt x="63184" y="9593"/>
                  </a:lnTo>
                  <a:lnTo>
                    <a:pt x="63083" y="9959"/>
                  </a:lnTo>
                  <a:lnTo>
                    <a:pt x="63022" y="10345"/>
                  </a:lnTo>
                  <a:lnTo>
                    <a:pt x="62981" y="10731"/>
                  </a:lnTo>
                  <a:lnTo>
                    <a:pt x="62940" y="11117"/>
                  </a:lnTo>
                  <a:lnTo>
                    <a:pt x="62879" y="11829"/>
                  </a:lnTo>
                  <a:lnTo>
                    <a:pt x="62879" y="12418"/>
                  </a:lnTo>
                  <a:lnTo>
                    <a:pt x="62879" y="12967"/>
                  </a:lnTo>
                  <a:lnTo>
                    <a:pt x="62615" y="12967"/>
                  </a:lnTo>
                  <a:lnTo>
                    <a:pt x="62351" y="12987"/>
                  </a:lnTo>
                  <a:lnTo>
                    <a:pt x="61863" y="13048"/>
                  </a:lnTo>
                  <a:lnTo>
                    <a:pt x="61416" y="13129"/>
                  </a:lnTo>
                  <a:lnTo>
                    <a:pt x="61050" y="13231"/>
                  </a:lnTo>
                  <a:lnTo>
                    <a:pt x="60745" y="13353"/>
                  </a:lnTo>
                  <a:lnTo>
                    <a:pt x="60522" y="13454"/>
                  </a:lnTo>
                  <a:lnTo>
                    <a:pt x="60319" y="13536"/>
                  </a:lnTo>
                  <a:lnTo>
                    <a:pt x="60359" y="13353"/>
                  </a:lnTo>
                  <a:lnTo>
                    <a:pt x="60359" y="13109"/>
                  </a:lnTo>
                  <a:lnTo>
                    <a:pt x="60359" y="12499"/>
                  </a:lnTo>
                  <a:lnTo>
                    <a:pt x="60339" y="12154"/>
                  </a:lnTo>
                  <a:lnTo>
                    <a:pt x="60319" y="11808"/>
                  </a:lnTo>
                  <a:lnTo>
                    <a:pt x="60258" y="11442"/>
                  </a:lnTo>
                  <a:lnTo>
                    <a:pt x="60197" y="11077"/>
                  </a:lnTo>
                  <a:lnTo>
                    <a:pt x="60115" y="10711"/>
                  </a:lnTo>
                  <a:lnTo>
                    <a:pt x="60014" y="10345"/>
                  </a:lnTo>
                  <a:lnTo>
                    <a:pt x="59892" y="10020"/>
                  </a:lnTo>
                  <a:lnTo>
                    <a:pt x="59729" y="9715"/>
                  </a:lnTo>
                  <a:lnTo>
                    <a:pt x="59567" y="9451"/>
                  </a:lnTo>
                  <a:lnTo>
                    <a:pt x="59485" y="9329"/>
                  </a:lnTo>
                  <a:lnTo>
                    <a:pt x="59384" y="9227"/>
                  </a:lnTo>
                  <a:lnTo>
                    <a:pt x="59262" y="9126"/>
                  </a:lnTo>
                  <a:lnTo>
                    <a:pt x="59160" y="9044"/>
                  </a:lnTo>
                  <a:lnTo>
                    <a:pt x="59038" y="8983"/>
                  </a:lnTo>
                  <a:lnTo>
                    <a:pt x="58916" y="8943"/>
                  </a:lnTo>
                  <a:lnTo>
                    <a:pt x="58673" y="8861"/>
                  </a:lnTo>
                  <a:lnTo>
                    <a:pt x="58408" y="8800"/>
                  </a:lnTo>
                  <a:lnTo>
                    <a:pt x="58144" y="8760"/>
                  </a:lnTo>
                  <a:lnTo>
                    <a:pt x="57880" y="8739"/>
                  </a:lnTo>
                  <a:lnTo>
                    <a:pt x="57311" y="8739"/>
                  </a:lnTo>
                  <a:lnTo>
                    <a:pt x="57026" y="8780"/>
                  </a:lnTo>
                  <a:lnTo>
                    <a:pt x="56742" y="8841"/>
                  </a:lnTo>
                  <a:lnTo>
                    <a:pt x="56559" y="8902"/>
                  </a:lnTo>
                  <a:lnTo>
                    <a:pt x="56376" y="8983"/>
                  </a:lnTo>
                  <a:lnTo>
                    <a:pt x="56213" y="9065"/>
                  </a:lnTo>
                  <a:lnTo>
                    <a:pt x="56031" y="9166"/>
                  </a:lnTo>
                  <a:lnTo>
                    <a:pt x="55868" y="9268"/>
                  </a:lnTo>
                  <a:lnTo>
                    <a:pt x="55726" y="9410"/>
                  </a:lnTo>
                  <a:lnTo>
                    <a:pt x="55563" y="9552"/>
                  </a:lnTo>
                  <a:lnTo>
                    <a:pt x="55421" y="9715"/>
                  </a:lnTo>
                  <a:lnTo>
                    <a:pt x="55299" y="9878"/>
                  </a:lnTo>
                  <a:lnTo>
                    <a:pt x="55177" y="10081"/>
                  </a:lnTo>
                  <a:lnTo>
                    <a:pt x="55055" y="10284"/>
                  </a:lnTo>
                  <a:lnTo>
                    <a:pt x="54953" y="10528"/>
                  </a:lnTo>
                  <a:lnTo>
                    <a:pt x="54852" y="10772"/>
                  </a:lnTo>
                  <a:lnTo>
                    <a:pt x="54771" y="11056"/>
                  </a:lnTo>
                  <a:lnTo>
                    <a:pt x="54710" y="11341"/>
                  </a:lnTo>
                  <a:lnTo>
                    <a:pt x="54649" y="11666"/>
                  </a:lnTo>
                  <a:lnTo>
                    <a:pt x="54588" y="12235"/>
                  </a:lnTo>
                  <a:lnTo>
                    <a:pt x="54547" y="12743"/>
                  </a:lnTo>
                  <a:lnTo>
                    <a:pt x="54527" y="13210"/>
                  </a:lnTo>
                  <a:lnTo>
                    <a:pt x="54527" y="13637"/>
                  </a:lnTo>
                  <a:lnTo>
                    <a:pt x="54547" y="14044"/>
                  </a:lnTo>
                  <a:lnTo>
                    <a:pt x="54588" y="14389"/>
                  </a:lnTo>
                  <a:lnTo>
                    <a:pt x="54649" y="14694"/>
                  </a:lnTo>
                  <a:lnTo>
                    <a:pt x="54710" y="14958"/>
                  </a:lnTo>
                  <a:lnTo>
                    <a:pt x="54771" y="15182"/>
                  </a:lnTo>
                  <a:lnTo>
                    <a:pt x="54832" y="15385"/>
                  </a:lnTo>
                  <a:lnTo>
                    <a:pt x="54974" y="15670"/>
                  </a:lnTo>
                  <a:lnTo>
                    <a:pt x="55075" y="15852"/>
                  </a:lnTo>
                  <a:lnTo>
                    <a:pt x="55096" y="15893"/>
                  </a:lnTo>
                  <a:lnTo>
                    <a:pt x="54974" y="15974"/>
                  </a:lnTo>
                  <a:lnTo>
                    <a:pt x="54832" y="16056"/>
                  </a:lnTo>
                  <a:lnTo>
                    <a:pt x="54710" y="16157"/>
                  </a:lnTo>
                  <a:lnTo>
                    <a:pt x="54567" y="16259"/>
                  </a:lnTo>
                  <a:lnTo>
                    <a:pt x="54344" y="16543"/>
                  </a:lnTo>
                  <a:lnTo>
                    <a:pt x="54120" y="16848"/>
                  </a:lnTo>
                  <a:lnTo>
                    <a:pt x="53897" y="17214"/>
                  </a:lnTo>
                  <a:lnTo>
                    <a:pt x="53714" y="17580"/>
                  </a:lnTo>
                  <a:lnTo>
                    <a:pt x="53551" y="17986"/>
                  </a:lnTo>
                  <a:lnTo>
                    <a:pt x="53389" y="18393"/>
                  </a:lnTo>
                  <a:lnTo>
                    <a:pt x="53246" y="18799"/>
                  </a:lnTo>
                  <a:lnTo>
                    <a:pt x="53124" y="19206"/>
                  </a:lnTo>
                  <a:lnTo>
                    <a:pt x="52901" y="19937"/>
                  </a:lnTo>
                  <a:lnTo>
                    <a:pt x="52657" y="20872"/>
                  </a:lnTo>
                  <a:lnTo>
                    <a:pt x="52616" y="20974"/>
                  </a:lnTo>
                  <a:lnTo>
                    <a:pt x="52555" y="21096"/>
                  </a:lnTo>
                  <a:lnTo>
                    <a:pt x="52454" y="21218"/>
                  </a:lnTo>
                  <a:lnTo>
                    <a:pt x="52332" y="21340"/>
                  </a:lnTo>
                  <a:lnTo>
                    <a:pt x="52088" y="21563"/>
                  </a:lnTo>
                  <a:lnTo>
                    <a:pt x="51803" y="21766"/>
                  </a:lnTo>
                  <a:lnTo>
                    <a:pt x="51519" y="21949"/>
                  </a:lnTo>
                  <a:lnTo>
                    <a:pt x="51275" y="22092"/>
                  </a:lnTo>
                  <a:lnTo>
                    <a:pt x="51051" y="22214"/>
                  </a:lnTo>
                  <a:lnTo>
                    <a:pt x="51031" y="21584"/>
                  </a:lnTo>
                  <a:lnTo>
                    <a:pt x="50990" y="20933"/>
                  </a:lnTo>
                  <a:lnTo>
                    <a:pt x="50950" y="20161"/>
                  </a:lnTo>
                  <a:lnTo>
                    <a:pt x="50869" y="19348"/>
                  </a:lnTo>
                  <a:lnTo>
                    <a:pt x="50767" y="18555"/>
                  </a:lnTo>
                  <a:lnTo>
                    <a:pt x="50686" y="18190"/>
                  </a:lnTo>
                  <a:lnTo>
                    <a:pt x="50625" y="17885"/>
                  </a:lnTo>
                  <a:lnTo>
                    <a:pt x="50543" y="17621"/>
                  </a:lnTo>
                  <a:lnTo>
                    <a:pt x="50442" y="17397"/>
                  </a:lnTo>
                  <a:lnTo>
                    <a:pt x="50218" y="17052"/>
                  </a:lnTo>
                  <a:lnTo>
                    <a:pt x="49954" y="16686"/>
                  </a:lnTo>
                  <a:lnTo>
                    <a:pt x="49649" y="16320"/>
                  </a:lnTo>
                  <a:lnTo>
                    <a:pt x="49344" y="15995"/>
                  </a:lnTo>
                  <a:lnTo>
                    <a:pt x="48816" y="15466"/>
                  </a:lnTo>
                  <a:lnTo>
                    <a:pt x="48613" y="15263"/>
                  </a:lnTo>
                  <a:lnTo>
                    <a:pt x="48572" y="14958"/>
                  </a:lnTo>
                  <a:lnTo>
                    <a:pt x="48491" y="14206"/>
                  </a:lnTo>
                  <a:lnTo>
                    <a:pt x="48409" y="13780"/>
                  </a:lnTo>
                  <a:lnTo>
                    <a:pt x="48308" y="13353"/>
                  </a:lnTo>
                  <a:lnTo>
                    <a:pt x="48186" y="12967"/>
                  </a:lnTo>
                  <a:lnTo>
                    <a:pt x="48125" y="12804"/>
                  </a:lnTo>
                  <a:lnTo>
                    <a:pt x="48044" y="12682"/>
                  </a:lnTo>
                  <a:lnTo>
                    <a:pt x="47962" y="12560"/>
                  </a:lnTo>
                  <a:lnTo>
                    <a:pt x="47861" y="12459"/>
                  </a:lnTo>
                  <a:lnTo>
                    <a:pt x="47658" y="12276"/>
                  </a:lnTo>
                  <a:lnTo>
                    <a:pt x="47434" y="12133"/>
                  </a:lnTo>
                  <a:lnTo>
                    <a:pt x="47210" y="12011"/>
                  </a:lnTo>
                  <a:lnTo>
                    <a:pt x="47007" y="11930"/>
                  </a:lnTo>
                  <a:lnTo>
                    <a:pt x="46845" y="11869"/>
                  </a:lnTo>
                  <a:lnTo>
                    <a:pt x="46702" y="11829"/>
                  </a:lnTo>
                  <a:lnTo>
                    <a:pt x="46845" y="11646"/>
                  </a:lnTo>
                  <a:lnTo>
                    <a:pt x="46967" y="11442"/>
                  </a:lnTo>
                  <a:lnTo>
                    <a:pt x="47068" y="11219"/>
                  </a:lnTo>
                  <a:lnTo>
                    <a:pt x="47170" y="10975"/>
                  </a:lnTo>
                  <a:lnTo>
                    <a:pt x="47231" y="10731"/>
                  </a:lnTo>
                  <a:lnTo>
                    <a:pt x="47271" y="10487"/>
                  </a:lnTo>
                  <a:lnTo>
                    <a:pt x="47332" y="9999"/>
                  </a:lnTo>
                  <a:lnTo>
                    <a:pt x="47353" y="9552"/>
                  </a:lnTo>
                  <a:lnTo>
                    <a:pt x="47353" y="9187"/>
                  </a:lnTo>
                  <a:lnTo>
                    <a:pt x="47332" y="8841"/>
                  </a:lnTo>
                  <a:lnTo>
                    <a:pt x="47454" y="8678"/>
                  </a:lnTo>
                  <a:lnTo>
                    <a:pt x="47556" y="8475"/>
                  </a:lnTo>
                  <a:lnTo>
                    <a:pt x="47658" y="8231"/>
                  </a:lnTo>
                  <a:lnTo>
                    <a:pt x="47739" y="7967"/>
                  </a:lnTo>
                  <a:lnTo>
                    <a:pt x="47800" y="7703"/>
                  </a:lnTo>
                  <a:lnTo>
                    <a:pt x="47840" y="7398"/>
                  </a:lnTo>
                  <a:lnTo>
                    <a:pt x="47861" y="7093"/>
                  </a:lnTo>
                  <a:lnTo>
                    <a:pt x="47881" y="6788"/>
                  </a:lnTo>
                  <a:lnTo>
                    <a:pt x="47861" y="6463"/>
                  </a:lnTo>
                  <a:lnTo>
                    <a:pt x="47820" y="6158"/>
                  </a:lnTo>
                  <a:lnTo>
                    <a:pt x="47759" y="5833"/>
                  </a:lnTo>
                  <a:lnTo>
                    <a:pt x="47678" y="5528"/>
                  </a:lnTo>
                  <a:lnTo>
                    <a:pt x="47576" y="5244"/>
                  </a:lnTo>
                  <a:lnTo>
                    <a:pt x="47454" y="4959"/>
                  </a:lnTo>
                  <a:lnTo>
                    <a:pt x="47292" y="4695"/>
                  </a:lnTo>
                  <a:lnTo>
                    <a:pt x="47109" y="4451"/>
                  </a:lnTo>
                  <a:lnTo>
                    <a:pt x="46906" y="4248"/>
                  </a:lnTo>
                  <a:lnTo>
                    <a:pt x="46723" y="4106"/>
                  </a:lnTo>
                  <a:lnTo>
                    <a:pt x="46519" y="3984"/>
                  </a:lnTo>
                  <a:lnTo>
                    <a:pt x="46337" y="3882"/>
                  </a:lnTo>
                  <a:lnTo>
                    <a:pt x="46133" y="3821"/>
                  </a:lnTo>
                  <a:lnTo>
                    <a:pt x="45950" y="3781"/>
                  </a:lnTo>
                  <a:lnTo>
                    <a:pt x="45788" y="3760"/>
                  </a:lnTo>
                  <a:lnTo>
                    <a:pt x="45605" y="3740"/>
                  </a:lnTo>
                  <a:lnTo>
                    <a:pt x="45442" y="3760"/>
                  </a:lnTo>
                  <a:lnTo>
                    <a:pt x="45300" y="3781"/>
                  </a:lnTo>
                  <a:lnTo>
                    <a:pt x="45056" y="3842"/>
                  </a:lnTo>
                  <a:lnTo>
                    <a:pt x="44873" y="3903"/>
                  </a:lnTo>
                  <a:lnTo>
                    <a:pt x="44772" y="3964"/>
                  </a:lnTo>
                  <a:lnTo>
                    <a:pt x="44751" y="3964"/>
                  </a:lnTo>
                  <a:lnTo>
                    <a:pt x="44487" y="3923"/>
                  </a:lnTo>
                  <a:lnTo>
                    <a:pt x="44203" y="3923"/>
                  </a:lnTo>
                  <a:lnTo>
                    <a:pt x="43918" y="3943"/>
                  </a:lnTo>
                  <a:lnTo>
                    <a:pt x="43613" y="3984"/>
                  </a:lnTo>
                  <a:lnTo>
                    <a:pt x="43308" y="4045"/>
                  </a:lnTo>
                  <a:lnTo>
                    <a:pt x="43004" y="4167"/>
                  </a:lnTo>
                  <a:lnTo>
                    <a:pt x="42699" y="4309"/>
                  </a:lnTo>
                  <a:lnTo>
                    <a:pt x="42374" y="4492"/>
                  </a:lnTo>
                  <a:lnTo>
                    <a:pt x="42089" y="4716"/>
                  </a:lnTo>
                  <a:lnTo>
                    <a:pt x="41805" y="4980"/>
                  </a:lnTo>
                  <a:lnTo>
                    <a:pt x="41540" y="5285"/>
                  </a:lnTo>
                  <a:lnTo>
                    <a:pt x="41296" y="5630"/>
                  </a:lnTo>
                  <a:lnTo>
                    <a:pt x="41073" y="6036"/>
                  </a:lnTo>
                  <a:lnTo>
                    <a:pt x="40971" y="6260"/>
                  </a:lnTo>
                  <a:lnTo>
                    <a:pt x="40870" y="6484"/>
                  </a:lnTo>
                  <a:lnTo>
                    <a:pt x="40788" y="6727"/>
                  </a:lnTo>
                  <a:lnTo>
                    <a:pt x="40727" y="6992"/>
                  </a:lnTo>
                  <a:lnTo>
                    <a:pt x="40646" y="7256"/>
                  </a:lnTo>
                  <a:lnTo>
                    <a:pt x="40605" y="7540"/>
                  </a:lnTo>
                  <a:lnTo>
                    <a:pt x="40524" y="8109"/>
                  </a:lnTo>
                  <a:lnTo>
                    <a:pt x="40504" y="8638"/>
                  </a:lnTo>
                  <a:lnTo>
                    <a:pt x="40504" y="9105"/>
                  </a:lnTo>
                  <a:lnTo>
                    <a:pt x="40565" y="9552"/>
                  </a:lnTo>
                  <a:lnTo>
                    <a:pt x="40646" y="9939"/>
                  </a:lnTo>
                  <a:lnTo>
                    <a:pt x="40748" y="10304"/>
                  </a:lnTo>
                  <a:lnTo>
                    <a:pt x="40870" y="10629"/>
                  </a:lnTo>
                  <a:lnTo>
                    <a:pt x="40992" y="10914"/>
                  </a:lnTo>
                  <a:lnTo>
                    <a:pt x="41134" y="11158"/>
                  </a:lnTo>
                  <a:lnTo>
                    <a:pt x="41276" y="11361"/>
                  </a:lnTo>
                  <a:lnTo>
                    <a:pt x="41418" y="11544"/>
                  </a:lnTo>
                  <a:lnTo>
                    <a:pt x="41540" y="11686"/>
                  </a:lnTo>
                  <a:lnTo>
                    <a:pt x="41723" y="11869"/>
                  </a:lnTo>
                  <a:lnTo>
                    <a:pt x="41784" y="11930"/>
                  </a:lnTo>
                  <a:lnTo>
                    <a:pt x="41683" y="11930"/>
                  </a:lnTo>
                  <a:lnTo>
                    <a:pt x="41540" y="11971"/>
                  </a:lnTo>
                  <a:lnTo>
                    <a:pt x="41357" y="12011"/>
                  </a:lnTo>
                  <a:lnTo>
                    <a:pt x="41175" y="12093"/>
                  </a:lnTo>
                  <a:lnTo>
                    <a:pt x="40951" y="12194"/>
                  </a:lnTo>
                  <a:lnTo>
                    <a:pt x="40727" y="12357"/>
                  </a:lnTo>
                  <a:lnTo>
                    <a:pt x="40524" y="12540"/>
                  </a:lnTo>
                  <a:lnTo>
                    <a:pt x="40423" y="12662"/>
                  </a:lnTo>
                  <a:lnTo>
                    <a:pt x="40341" y="12824"/>
                  </a:lnTo>
                  <a:lnTo>
                    <a:pt x="40260" y="12987"/>
                  </a:lnTo>
                  <a:lnTo>
                    <a:pt x="40219" y="13170"/>
                  </a:lnTo>
                  <a:lnTo>
                    <a:pt x="40138" y="13556"/>
                  </a:lnTo>
                  <a:lnTo>
                    <a:pt x="40097" y="13942"/>
                  </a:lnTo>
                  <a:lnTo>
                    <a:pt x="40077" y="14308"/>
                  </a:lnTo>
                  <a:lnTo>
                    <a:pt x="40077" y="14613"/>
                  </a:lnTo>
                  <a:lnTo>
                    <a:pt x="40097" y="14897"/>
                  </a:lnTo>
                  <a:lnTo>
                    <a:pt x="39732" y="14999"/>
                  </a:lnTo>
                  <a:lnTo>
                    <a:pt x="39406" y="15101"/>
                  </a:lnTo>
                  <a:lnTo>
                    <a:pt x="39102" y="15222"/>
                  </a:lnTo>
                  <a:lnTo>
                    <a:pt x="38817" y="15365"/>
                  </a:lnTo>
                  <a:lnTo>
                    <a:pt x="38533" y="15507"/>
                  </a:lnTo>
                  <a:lnTo>
                    <a:pt x="38289" y="15670"/>
                  </a:lnTo>
                  <a:lnTo>
                    <a:pt x="38045" y="15852"/>
                  </a:lnTo>
                  <a:lnTo>
                    <a:pt x="37821" y="16035"/>
                  </a:lnTo>
                  <a:lnTo>
                    <a:pt x="37618" y="16239"/>
                  </a:lnTo>
                  <a:lnTo>
                    <a:pt x="37435" y="16422"/>
                  </a:lnTo>
                  <a:lnTo>
                    <a:pt x="37252" y="16625"/>
                  </a:lnTo>
                  <a:lnTo>
                    <a:pt x="37090" y="16848"/>
                  </a:lnTo>
                  <a:lnTo>
                    <a:pt x="36805" y="17275"/>
                  </a:lnTo>
                  <a:lnTo>
                    <a:pt x="36582" y="17702"/>
                  </a:lnTo>
                  <a:lnTo>
                    <a:pt x="36399" y="18108"/>
                  </a:lnTo>
                  <a:lnTo>
                    <a:pt x="36236" y="18515"/>
                  </a:lnTo>
                  <a:lnTo>
                    <a:pt x="36134" y="18881"/>
                  </a:lnTo>
                  <a:lnTo>
                    <a:pt x="36053" y="19185"/>
                  </a:lnTo>
                  <a:lnTo>
                    <a:pt x="35972" y="19673"/>
                  </a:lnTo>
                  <a:lnTo>
                    <a:pt x="35952" y="19856"/>
                  </a:lnTo>
                  <a:lnTo>
                    <a:pt x="35139" y="19856"/>
                  </a:lnTo>
                  <a:lnTo>
                    <a:pt x="34813" y="19897"/>
                  </a:lnTo>
                  <a:lnTo>
                    <a:pt x="34468" y="19937"/>
                  </a:lnTo>
                  <a:lnTo>
                    <a:pt x="34122" y="19998"/>
                  </a:lnTo>
                  <a:lnTo>
                    <a:pt x="33838" y="20080"/>
                  </a:lnTo>
                  <a:lnTo>
                    <a:pt x="33716" y="20141"/>
                  </a:lnTo>
                  <a:lnTo>
                    <a:pt x="33553" y="20222"/>
                  </a:lnTo>
                  <a:lnTo>
                    <a:pt x="33228" y="20425"/>
                  </a:lnTo>
                  <a:lnTo>
                    <a:pt x="32903" y="20669"/>
                  </a:lnTo>
                  <a:lnTo>
                    <a:pt x="32558" y="20933"/>
                  </a:lnTo>
                  <a:lnTo>
                    <a:pt x="32029" y="21401"/>
                  </a:lnTo>
                  <a:lnTo>
                    <a:pt x="31806" y="21604"/>
                  </a:lnTo>
                  <a:lnTo>
                    <a:pt x="31846" y="21319"/>
                  </a:lnTo>
                  <a:lnTo>
                    <a:pt x="31867" y="20994"/>
                  </a:lnTo>
                  <a:lnTo>
                    <a:pt x="31867" y="20689"/>
                  </a:lnTo>
                  <a:lnTo>
                    <a:pt x="31846" y="20364"/>
                  </a:lnTo>
                  <a:lnTo>
                    <a:pt x="31806" y="20039"/>
                  </a:lnTo>
                  <a:lnTo>
                    <a:pt x="31745" y="19714"/>
                  </a:lnTo>
                  <a:lnTo>
                    <a:pt x="31663" y="19409"/>
                  </a:lnTo>
                  <a:lnTo>
                    <a:pt x="31562" y="19124"/>
                  </a:lnTo>
                  <a:lnTo>
                    <a:pt x="31440" y="18840"/>
                  </a:lnTo>
                  <a:lnTo>
                    <a:pt x="31277" y="18596"/>
                  </a:lnTo>
                  <a:lnTo>
                    <a:pt x="31094" y="18352"/>
                  </a:lnTo>
                  <a:lnTo>
                    <a:pt x="30891" y="18149"/>
                  </a:lnTo>
                  <a:lnTo>
                    <a:pt x="30668" y="17986"/>
                  </a:lnTo>
                  <a:lnTo>
                    <a:pt x="30403" y="17844"/>
                  </a:lnTo>
                  <a:lnTo>
                    <a:pt x="30281" y="17803"/>
                  </a:lnTo>
                  <a:lnTo>
                    <a:pt x="30119" y="17763"/>
                  </a:lnTo>
                  <a:lnTo>
                    <a:pt x="29977" y="17743"/>
                  </a:lnTo>
                  <a:lnTo>
                    <a:pt x="29814" y="17722"/>
                  </a:lnTo>
                  <a:lnTo>
                    <a:pt x="29469" y="17722"/>
                  </a:lnTo>
                  <a:lnTo>
                    <a:pt x="29123" y="17763"/>
                  </a:lnTo>
                  <a:lnTo>
                    <a:pt x="28778" y="17844"/>
                  </a:lnTo>
                  <a:lnTo>
                    <a:pt x="28412" y="17966"/>
                  </a:lnTo>
                  <a:lnTo>
                    <a:pt x="28046" y="18108"/>
                  </a:lnTo>
                  <a:lnTo>
                    <a:pt x="27700" y="18271"/>
                  </a:lnTo>
                  <a:lnTo>
                    <a:pt x="27355" y="18433"/>
                  </a:lnTo>
                  <a:lnTo>
                    <a:pt x="27030" y="18616"/>
                  </a:lnTo>
                  <a:lnTo>
                    <a:pt x="26461" y="18962"/>
                  </a:lnTo>
                  <a:lnTo>
                    <a:pt x="25993" y="19287"/>
                  </a:lnTo>
                  <a:lnTo>
                    <a:pt x="25587" y="19592"/>
                  </a:lnTo>
                  <a:lnTo>
                    <a:pt x="25404" y="18576"/>
                  </a:lnTo>
                  <a:lnTo>
                    <a:pt x="25424" y="18555"/>
                  </a:lnTo>
                  <a:lnTo>
                    <a:pt x="27416" y="17295"/>
                  </a:lnTo>
                  <a:lnTo>
                    <a:pt x="28859" y="16340"/>
                  </a:lnTo>
                  <a:lnTo>
                    <a:pt x="29469" y="15934"/>
                  </a:lnTo>
                  <a:lnTo>
                    <a:pt x="29895" y="15609"/>
                  </a:lnTo>
                  <a:lnTo>
                    <a:pt x="30078" y="15446"/>
                  </a:lnTo>
                  <a:lnTo>
                    <a:pt x="30281" y="15182"/>
                  </a:lnTo>
                  <a:lnTo>
                    <a:pt x="30525" y="14857"/>
                  </a:lnTo>
                  <a:lnTo>
                    <a:pt x="30769" y="14450"/>
                  </a:lnTo>
                  <a:lnTo>
                    <a:pt x="31277" y="13556"/>
                  </a:lnTo>
                  <a:lnTo>
                    <a:pt x="31826" y="12560"/>
                  </a:lnTo>
                  <a:lnTo>
                    <a:pt x="32314" y="11585"/>
                  </a:lnTo>
                  <a:lnTo>
                    <a:pt x="32741" y="10731"/>
                  </a:lnTo>
                  <a:lnTo>
                    <a:pt x="33188" y="9776"/>
                  </a:lnTo>
                  <a:lnTo>
                    <a:pt x="33188" y="9756"/>
                  </a:lnTo>
                  <a:lnTo>
                    <a:pt x="33289" y="9796"/>
                  </a:lnTo>
                  <a:lnTo>
                    <a:pt x="33411" y="9796"/>
                  </a:lnTo>
                  <a:lnTo>
                    <a:pt x="33574" y="9817"/>
                  </a:lnTo>
                  <a:lnTo>
                    <a:pt x="33736" y="9796"/>
                  </a:lnTo>
                  <a:lnTo>
                    <a:pt x="33940" y="9756"/>
                  </a:lnTo>
                  <a:lnTo>
                    <a:pt x="34143" y="9695"/>
                  </a:lnTo>
                  <a:lnTo>
                    <a:pt x="34224" y="9634"/>
                  </a:lnTo>
                  <a:lnTo>
                    <a:pt x="34326" y="9573"/>
                  </a:lnTo>
                  <a:lnTo>
                    <a:pt x="34407" y="9471"/>
                  </a:lnTo>
                  <a:lnTo>
                    <a:pt x="34468" y="9369"/>
                  </a:lnTo>
                  <a:lnTo>
                    <a:pt x="34509" y="9248"/>
                  </a:lnTo>
                  <a:lnTo>
                    <a:pt x="34529" y="9126"/>
                  </a:lnTo>
                  <a:lnTo>
                    <a:pt x="34529" y="8983"/>
                  </a:lnTo>
                  <a:lnTo>
                    <a:pt x="34509" y="8841"/>
                  </a:lnTo>
                  <a:lnTo>
                    <a:pt x="34448" y="8557"/>
                  </a:lnTo>
                  <a:lnTo>
                    <a:pt x="34366" y="8272"/>
                  </a:lnTo>
                  <a:lnTo>
                    <a:pt x="34285" y="8048"/>
                  </a:lnTo>
                  <a:lnTo>
                    <a:pt x="34183" y="7825"/>
                  </a:lnTo>
                  <a:lnTo>
                    <a:pt x="34346" y="7601"/>
                  </a:lnTo>
                  <a:lnTo>
                    <a:pt x="34509" y="7378"/>
                  </a:lnTo>
                  <a:lnTo>
                    <a:pt x="34692" y="7093"/>
                  </a:lnTo>
                  <a:lnTo>
                    <a:pt x="34834" y="6829"/>
                  </a:lnTo>
                  <a:lnTo>
                    <a:pt x="34895" y="6687"/>
                  </a:lnTo>
                  <a:lnTo>
                    <a:pt x="34935" y="6565"/>
                  </a:lnTo>
                  <a:lnTo>
                    <a:pt x="34956" y="6463"/>
                  </a:lnTo>
                  <a:lnTo>
                    <a:pt x="34956" y="6382"/>
                  </a:lnTo>
                  <a:lnTo>
                    <a:pt x="34935" y="6301"/>
                  </a:lnTo>
                  <a:lnTo>
                    <a:pt x="34854" y="6260"/>
                  </a:lnTo>
                  <a:lnTo>
                    <a:pt x="34813" y="6260"/>
                  </a:lnTo>
                  <a:lnTo>
                    <a:pt x="34712" y="6280"/>
                  </a:lnTo>
                  <a:lnTo>
                    <a:pt x="34610" y="6321"/>
                  </a:lnTo>
                  <a:lnTo>
                    <a:pt x="34468" y="6382"/>
                  </a:lnTo>
                  <a:lnTo>
                    <a:pt x="34326" y="6463"/>
                  </a:lnTo>
                  <a:lnTo>
                    <a:pt x="34021" y="6687"/>
                  </a:lnTo>
                  <a:lnTo>
                    <a:pt x="33716" y="6951"/>
                  </a:lnTo>
                  <a:lnTo>
                    <a:pt x="33188" y="7439"/>
                  </a:lnTo>
                  <a:lnTo>
                    <a:pt x="32964" y="7662"/>
                  </a:lnTo>
                  <a:lnTo>
                    <a:pt x="32842" y="7622"/>
                  </a:lnTo>
                  <a:lnTo>
                    <a:pt x="32558" y="7540"/>
                  </a:lnTo>
                  <a:lnTo>
                    <a:pt x="32375" y="7520"/>
                  </a:lnTo>
                  <a:lnTo>
                    <a:pt x="32212" y="7520"/>
                  </a:lnTo>
                  <a:lnTo>
                    <a:pt x="32050" y="7540"/>
                  </a:lnTo>
                  <a:lnTo>
                    <a:pt x="31968" y="7561"/>
                  </a:lnTo>
                  <a:lnTo>
                    <a:pt x="31907" y="7601"/>
                  </a:lnTo>
                  <a:lnTo>
                    <a:pt x="31663" y="7845"/>
                  </a:lnTo>
                  <a:lnTo>
                    <a:pt x="31196" y="8353"/>
                  </a:lnTo>
                  <a:lnTo>
                    <a:pt x="29936" y="9756"/>
                  </a:lnTo>
                  <a:lnTo>
                    <a:pt x="28188" y="11747"/>
                  </a:lnTo>
                  <a:lnTo>
                    <a:pt x="24083" y="12804"/>
                  </a:lnTo>
                  <a:lnTo>
                    <a:pt x="23616" y="12032"/>
                  </a:lnTo>
                  <a:lnTo>
                    <a:pt x="23616" y="12032"/>
                  </a:lnTo>
                  <a:lnTo>
                    <a:pt x="23778" y="12072"/>
                  </a:lnTo>
                  <a:lnTo>
                    <a:pt x="23961" y="12072"/>
                  </a:lnTo>
                  <a:lnTo>
                    <a:pt x="24164" y="12052"/>
                  </a:lnTo>
                  <a:lnTo>
                    <a:pt x="24286" y="12032"/>
                  </a:lnTo>
                  <a:lnTo>
                    <a:pt x="24408" y="11991"/>
                  </a:lnTo>
                  <a:lnTo>
                    <a:pt x="24530" y="11950"/>
                  </a:lnTo>
                  <a:lnTo>
                    <a:pt x="24632" y="11869"/>
                  </a:lnTo>
                  <a:lnTo>
                    <a:pt x="24754" y="11788"/>
                  </a:lnTo>
                  <a:lnTo>
                    <a:pt x="24876" y="11686"/>
                  </a:lnTo>
                  <a:lnTo>
                    <a:pt x="24977" y="11544"/>
                  </a:lnTo>
                  <a:lnTo>
                    <a:pt x="25079" y="11381"/>
                  </a:lnTo>
                  <a:lnTo>
                    <a:pt x="25160" y="11178"/>
                  </a:lnTo>
                  <a:lnTo>
                    <a:pt x="25221" y="10955"/>
                  </a:lnTo>
                  <a:lnTo>
                    <a:pt x="25302" y="10690"/>
                  </a:lnTo>
                  <a:lnTo>
                    <a:pt x="25343" y="10406"/>
                  </a:lnTo>
                  <a:lnTo>
                    <a:pt x="25424" y="9796"/>
                  </a:lnTo>
                  <a:lnTo>
                    <a:pt x="25485" y="9166"/>
                  </a:lnTo>
                  <a:lnTo>
                    <a:pt x="25506" y="8597"/>
                  </a:lnTo>
                  <a:lnTo>
                    <a:pt x="25526" y="8109"/>
                  </a:lnTo>
                  <a:lnTo>
                    <a:pt x="25526" y="7662"/>
                  </a:lnTo>
                  <a:lnTo>
                    <a:pt x="25627" y="7378"/>
                  </a:lnTo>
                  <a:lnTo>
                    <a:pt x="25709" y="7073"/>
                  </a:lnTo>
                  <a:lnTo>
                    <a:pt x="25770" y="6687"/>
                  </a:lnTo>
                  <a:lnTo>
                    <a:pt x="25790" y="6484"/>
                  </a:lnTo>
                  <a:lnTo>
                    <a:pt x="25810" y="6260"/>
                  </a:lnTo>
                  <a:lnTo>
                    <a:pt x="25790" y="6036"/>
                  </a:lnTo>
                  <a:lnTo>
                    <a:pt x="25770" y="5813"/>
                  </a:lnTo>
                  <a:lnTo>
                    <a:pt x="25709" y="5589"/>
                  </a:lnTo>
                  <a:lnTo>
                    <a:pt x="25627" y="5366"/>
                  </a:lnTo>
                  <a:lnTo>
                    <a:pt x="25526" y="5163"/>
                  </a:lnTo>
                  <a:lnTo>
                    <a:pt x="25384" y="4959"/>
                  </a:lnTo>
                  <a:lnTo>
                    <a:pt x="25241" y="4817"/>
                  </a:lnTo>
                  <a:lnTo>
                    <a:pt x="25099" y="4695"/>
                  </a:lnTo>
                  <a:lnTo>
                    <a:pt x="24937" y="4594"/>
                  </a:lnTo>
                  <a:lnTo>
                    <a:pt x="24794" y="4533"/>
                  </a:lnTo>
                  <a:lnTo>
                    <a:pt x="24632" y="4492"/>
                  </a:lnTo>
                  <a:lnTo>
                    <a:pt x="24489" y="4472"/>
                  </a:lnTo>
                  <a:lnTo>
                    <a:pt x="24347" y="4451"/>
                  </a:lnTo>
                  <a:lnTo>
                    <a:pt x="24205" y="4451"/>
                  </a:lnTo>
                  <a:lnTo>
                    <a:pt x="24124" y="4472"/>
                  </a:lnTo>
                  <a:lnTo>
                    <a:pt x="23961" y="4492"/>
                  </a:lnTo>
                  <a:lnTo>
                    <a:pt x="23900" y="4512"/>
                  </a:lnTo>
                  <a:lnTo>
                    <a:pt x="23717" y="4573"/>
                  </a:lnTo>
                  <a:lnTo>
                    <a:pt x="23616" y="4614"/>
                  </a:lnTo>
                  <a:lnTo>
                    <a:pt x="23412" y="4716"/>
                  </a:lnTo>
                  <a:lnTo>
                    <a:pt x="23372" y="4736"/>
                  </a:lnTo>
                  <a:lnTo>
                    <a:pt x="23148" y="4655"/>
                  </a:lnTo>
                  <a:lnTo>
                    <a:pt x="22925" y="4614"/>
                  </a:lnTo>
                  <a:lnTo>
                    <a:pt x="22701" y="4573"/>
                  </a:lnTo>
                  <a:lnTo>
                    <a:pt x="22498" y="4553"/>
                  </a:lnTo>
                  <a:lnTo>
                    <a:pt x="22274" y="4533"/>
                  </a:lnTo>
                  <a:lnTo>
                    <a:pt x="22071" y="4553"/>
                  </a:lnTo>
                  <a:lnTo>
                    <a:pt x="21868" y="4573"/>
                  </a:lnTo>
                  <a:lnTo>
                    <a:pt x="21644" y="4594"/>
                  </a:lnTo>
                  <a:lnTo>
                    <a:pt x="21461" y="4655"/>
                  </a:lnTo>
                  <a:lnTo>
                    <a:pt x="21258" y="4716"/>
                  </a:lnTo>
                  <a:lnTo>
                    <a:pt x="21055" y="4776"/>
                  </a:lnTo>
                  <a:lnTo>
                    <a:pt x="20872" y="4858"/>
                  </a:lnTo>
                  <a:lnTo>
                    <a:pt x="20506" y="5061"/>
                  </a:lnTo>
                  <a:lnTo>
                    <a:pt x="20161" y="5325"/>
                  </a:lnTo>
                  <a:lnTo>
                    <a:pt x="19835" y="5610"/>
                  </a:lnTo>
                  <a:lnTo>
                    <a:pt x="19531" y="5915"/>
                  </a:lnTo>
                  <a:lnTo>
                    <a:pt x="19266" y="6280"/>
                  </a:lnTo>
                  <a:lnTo>
                    <a:pt x="19043" y="6646"/>
                  </a:lnTo>
                  <a:lnTo>
                    <a:pt x="18840" y="7053"/>
                  </a:lnTo>
                  <a:lnTo>
                    <a:pt x="18677" y="7479"/>
                  </a:lnTo>
                  <a:lnTo>
                    <a:pt x="18535" y="7906"/>
                  </a:lnTo>
                  <a:lnTo>
                    <a:pt x="18454" y="8374"/>
                  </a:lnTo>
                  <a:lnTo>
                    <a:pt x="18413" y="8800"/>
                  </a:lnTo>
                  <a:lnTo>
                    <a:pt x="18413" y="9227"/>
                  </a:lnTo>
                  <a:lnTo>
                    <a:pt x="18454" y="9593"/>
                  </a:lnTo>
                  <a:lnTo>
                    <a:pt x="18514" y="9939"/>
                  </a:lnTo>
                  <a:lnTo>
                    <a:pt x="18616" y="10264"/>
                  </a:lnTo>
                  <a:lnTo>
                    <a:pt x="18738" y="10548"/>
                  </a:lnTo>
                  <a:lnTo>
                    <a:pt x="18860" y="10792"/>
                  </a:lnTo>
                  <a:lnTo>
                    <a:pt x="19002" y="11016"/>
                  </a:lnTo>
                  <a:lnTo>
                    <a:pt x="19144" y="11219"/>
                  </a:lnTo>
                  <a:lnTo>
                    <a:pt x="19287" y="11381"/>
                  </a:lnTo>
                  <a:lnTo>
                    <a:pt x="19531" y="11646"/>
                  </a:lnTo>
                  <a:lnTo>
                    <a:pt x="19714" y="11788"/>
                  </a:lnTo>
                  <a:lnTo>
                    <a:pt x="19795" y="11829"/>
                  </a:lnTo>
                  <a:lnTo>
                    <a:pt x="19632" y="11910"/>
                  </a:lnTo>
                  <a:lnTo>
                    <a:pt x="19205" y="12093"/>
                  </a:lnTo>
                  <a:lnTo>
                    <a:pt x="18616" y="12398"/>
                  </a:lnTo>
                  <a:lnTo>
                    <a:pt x="18291" y="12580"/>
                  </a:lnTo>
                  <a:lnTo>
                    <a:pt x="17945" y="12804"/>
                  </a:lnTo>
                  <a:lnTo>
                    <a:pt x="17783" y="12926"/>
                  </a:lnTo>
                  <a:lnTo>
                    <a:pt x="17641" y="13048"/>
                  </a:lnTo>
                  <a:lnTo>
                    <a:pt x="17519" y="13210"/>
                  </a:lnTo>
                  <a:lnTo>
                    <a:pt x="17397" y="13353"/>
                  </a:lnTo>
                  <a:lnTo>
                    <a:pt x="17295" y="13515"/>
                  </a:lnTo>
                  <a:lnTo>
                    <a:pt x="17214" y="13678"/>
                  </a:lnTo>
                  <a:lnTo>
                    <a:pt x="17072" y="14003"/>
                  </a:lnTo>
                  <a:lnTo>
                    <a:pt x="16970" y="14308"/>
                  </a:lnTo>
                  <a:lnTo>
                    <a:pt x="16909" y="14531"/>
                  </a:lnTo>
                  <a:lnTo>
                    <a:pt x="16868" y="14755"/>
                  </a:lnTo>
                  <a:lnTo>
                    <a:pt x="16746" y="14897"/>
                  </a:lnTo>
                  <a:lnTo>
                    <a:pt x="16624" y="15060"/>
                  </a:lnTo>
                  <a:lnTo>
                    <a:pt x="16401" y="15426"/>
                  </a:lnTo>
                  <a:lnTo>
                    <a:pt x="16198" y="15832"/>
                  </a:lnTo>
                  <a:lnTo>
                    <a:pt x="15994" y="16279"/>
                  </a:lnTo>
                  <a:lnTo>
                    <a:pt x="15832" y="16747"/>
                  </a:lnTo>
                  <a:lnTo>
                    <a:pt x="15669" y="17234"/>
                  </a:lnTo>
                  <a:lnTo>
                    <a:pt x="15527" y="17722"/>
                  </a:lnTo>
                  <a:lnTo>
                    <a:pt x="15405" y="18210"/>
                  </a:lnTo>
                  <a:lnTo>
                    <a:pt x="15202" y="19104"/>
                  </a:lnTo>
                  <a:lnTo>
                    <a:pt x="15060" y="19856"/>
                  </a:lnTo>
                  <a:lnTo>
                    <a:pt x="14938" y="20567"/>
                  </a:lnTo>
                  <a:lnTo>
                    <a:pt x="14917" y="20506"/>
                  </a:lnTo>
                  <a:lnTo>
                    <a:pt x="14856" y="19836"/>
                  </a:lnTo>
                  <a:lnTo>
                    <a:pt x="14694" y="18677"/>
                  </a:lnTo>
                  <a:lnTo>
                    <a:pt x="14592" y="18007"/>
                  </a:lnTo>
                  <a:lnTo>
                    <a:pt x="14470" y="17336"/>
                  </a:lnTo>
                  <a:lnTo>
                    <a:pt x="14328" y="16686"/>
                  </a:lnTo>
                  <a:lnTo>
                    <a:pt x="14165" y="16117"/>
                  </a:lnTo>
                  <a:lnTo>
                    <a:pt x="14064" y="15852"/>
                  </a:lnTo>
                  <a:lnTo>
                    <a:pt x="13942" y="15588"/>
                  </a:lnTo>
                  <a:lnTo>
                    <a:pt x="13800" y="15344"/>
                  </a:lnTo>
                  <a:lnTo>
                    <a:pt x="13637" y="15121"/>
                  </a:lnTo>
                  <a:lnTo>
                    <a:pt x="13474" y="14918"/>
                  </a:lnTo>
                  <a:lnTo>
                    <a:pt x="13291" y="14714"/>
                  </a:lnTo>
                  <a:lnTo>
                    <a:pt x="12946" y="14369"/>
                  </a:lnTo>
                  <a:lnTo>
                    <a:pt x="12601" y="14084"/>
                  </a:lnTo>
                  <a:lnTo>
                    <a:pt x="12336" y="13881"/>
                  </a:lnTo>
                  <a:lnTo>
                    <a:pt x="12072" y="13719"/>
                  </a:lnTo>
                  <a:lnTo>
                    <a:pt x="12174" y="13617"/>
                  </a:lnTo>
                  <a:lnTo>
                    <a:pt x="12275" y="13495"/>
                  </a:lnTo>
                  <a:lnTo>
                    <a:pt x="12377" y="13373"/>
                  </a:lnTo>
                  <a:lnTo>
                    <a:pt x="12458" y="13231"/>
                  </a:lnTo>
                  <a:lnTo>
                    <a:pt x="12601" y="12946"/>
                  </a:lnTo>
                  <a:lnTo>
                    <a:pt x="12702" y="12621"/>
                  </a:lnTo>
                  <a:lnTo>
                    <a:pt x="12783" y="12276"/>
                  </a:lnTo>
                  <a:lnTo>
                    <a:pt x="12844" y="11910"/>
                  </a:lnTo>
                  <a:lnTo>
                    <a:pt x="12865" y="11544"/>
                  </a:lnTo>
                  <a:lnTo>
                    <a:pt x="12885" y="11178"/>
                  </a:lnTo>
                  <a:lnTo>
                    <a:pt x="12885" y="10833"/>
                  </a:lnTo>
                  <a:lnTo>
                    <a:pt x="12865" y="10487"/>
                  </a:lnTo>
                  <a:lnTo>
                    <a:pt x="12824" y="9918"/>
                  </a:lnTo>
                  <a:lnTo>
                    <a:pt x="12783" y="9532"/>
                  </a:lnTo>
                  <a:lnTo>
                    <a:pt x="12743" y="9390"/>
                  </a:lnTo>
                  <a:lnTo>
                    <a:pt x="12905" y="9024"/>
                  </a:lnTo>
                  <a:lnTo>
                    <a:pt x="13027" y="8678"/>
                  </a:lnTo>
                  <a:lnTo>
                    <a:pt x="13109" y="8333"/>
                  </a:lnTo>
                  <a:lnTo>
                    <a:pt x="13149" y="8008"/>
                  </a:lnTo>
                  <a:lnTo>
                    <a:pt x="13149" y="7683"/>
                  </a:lnTo>
                  <a:lnTo>
                    <a:pt x="13129" y="7378"/>
                  </a:lnTo>
                  <a:lnTo>
                    <a:pt x="13068" y="7073"/>
                  </a:lnTo>
                  <a:lnTo>
                    <a:pt x="12966" y="6809"/>
                  </a:lnTo>
                  <a:lnTo>
                    <a:pt x="12844" y="6545"/>
                  </a:lnTo>
                  <a:lnTo>
                    <a:pt x="12702" y="6321"/>
                  </a:lnTo>
                  <a:lnTo>
                    <a:pt x="12519" y="6097"/>
                  </a:lnTo>
                  <a:lnTo>
                    <a:pt x="12316" y="5915"/>
                  </a:lnTo>
                  <a:lnTo>
                    <a:pt x="12113" y="5752"/>
                  </a:lnTo>
                  <a:lnTo>
                    <a:pt x="11869" y="5610"/>
                  </a:lnTo>
                  <a:lnTo>
                    <a:pt x="11605" y="5488"/>
                  </a:lnTo>
                  <a:lnTo>
                    <a:pt x="11340" y="5427"/>
                  </a:lnTo>
                  <a:lnTo>
                    <a:pt x="11137" y="5386"/>
                  </a:lnTo>
                  <a:lnTo>
                    <a:pt x="10975" y="5366"/>
                  </a:lnTo>
                  <a:lnTo>
                    <a:pt x="10629" y="5346"/>
                  </a:lnTo>
                  <a:lnTo>
                    <a:pt x="10345" y="5366"/>
                  </a:lnTo>
                  <a:lnTo>
                    <a:pt x="10080" y="5427"/>
                  </a:lnTo>
                  <a:lnTo>
                    <a:pt x="9837" y="5528"/>
                  </a:lnTo>
                  <a:lnTo>
                    <a:pt x="9633" y="5630"/>
                  </a:lnTo>
                  <a:lnTo>
                    <a:pt x="9471" y="5732"/>
                  </a:lnTo>
                  <a:lnTo>
                    <a:pt x="9349" y="5833"/>
                  </a:lnTo>
                  <a:lnTo>
                    <a:pt x="9329" y="5833"/>
                  </a:lnTo>
                  <a:lnTo>
                    <a:pt x="9207" y="5955"/>
                  </a:lnTo>
                  <a:lnTo>
                    <a:pt x="9146" y="6036"/>
                  </a:lnTo>
                  <a:lnTo>
                    <a:pt x="9125" y="6077"/>
                  </a:lnTo>
                  <a:lnTo>
                    <a:pt x="9064" y="6036"/>
                  </a:lnTo>
                  <a:lnTo>
                    <a:pt x="8902" y="5935"/>
                  </a:lnTo>
                  <a:lnTo>
                    <a:pt x="8658" y="5854"/>
                  </a:lnTo>
                  <a:lnTo>
                    <a:pt x="8495" y="5813"/>
                  </a:lnTo>
                  <a:lnTo>
                    <a:pt x="8333" y="5793"/>
                  </a:lnTo>
                  <a:lnTo>
                    <a:pt x="8150" y="5772"/>
                  </a:lnTo>
                  <a:lnTo>
                    <a:pt x="7947" y="5793"/>
                  </a:lnTo>
                  <a:lnTo>
                    <a:pt x="7743" y="5833"/>
                  </a:lnTo>
                  <a:lnTo>
                    <a:pt x="7520" y="5915"/>
                  </a:lnTo>
                  <a:lnTo>
                    <a:pt x="7276" y="6016"/>
                  </a:lnTo>
                  <a:lnTo>
                    <a:pt x="7052" y="6179"/>
                  </a:lnTo>
                  <a:lnTo>
                    <a:pt x="6808" y="6382"/>
                  </a:lnTo>
                  <a:lnTo>
                    <a:pt x="6565" y="6626"/>
                  </a:lnTo>
                  <a:lnTo>
                    <a:pt x="6443" y="6788"/>
                  </a:lnTo>
                  <a:lnTo>
                    <a:pt x="6341" y="6951"/>
                  </a:lnTo>
                  <a:lnTo>
                    <a:pt x="6138" y="7317"/>
                  </a:lnTo>
                  <a:lnTo>
                    <a:pt x="5955" y="7723"/>
                  </a:lnTo>
                  <a:lnTo>
                    <a:pt x="5792" y="8150"/>
                  </a:lnTo>
                  <a:lnTo>
                    <a:pt x="5650" y="8638"/>
                  </a:lnTo>
                  <a:lnTo>
                    <a:pt x="5508" y="9146"/>
                  </a:lnTo>
                  <a:lnTo>
                    <a:pt x="5223" y="10182"/>
                  </a:lnTo>
                  <a:lnTo>
                    <a:pt x="5081" y="10731"/>
                  </a:lnTo>
                  <a:lnTo>
                    <a:pt x="4918" y="11259"/>
                  </a:lnTo>
                  <a:lnTo>
                    <a:pt x="4756" y="11788"/>
                  </a:lnTo>
                  <a:lnTo>
                    <a:pt x="4553" y="12296"/>
                  </a:lnTo>
                  <a:lnTo>
                    <a:pt x="4309" y="12804"/>
                  </a:lnTo>
                  <a:lnTo>
                    <a:pt x="4065" y="13251"/>
                  </a:lnTo>
                  <a:lnTo>
                    <a:pt x="3902" y="13475"/>
                  </a:lnTo>
                  <a:lnTo>
                    <a:pt x="3760" y="13698"/>
                  </a:lnTo>
                  <a:lnTo>
                    <a:pt x="3597" y="13901"/>
                  </a:lnTo>
                  <a:lnTo>
                    <a:pt x="3415" y="14084"/>
                  </a:lnTo>
                  <a:lnTo>
                    <a:pt x="3191" y="14328"/>
                  </a:lnTo>
                  <a:lnTo>
                    <a:pt x="2988" y="14572"/>
                  </a:lnTo>
                  <a:lnTo>
                    <a:pt x="2805" y="14796"/>
                  </a:lnTo>
                  <a:lnTo>
                    <a:pt x="2642" y="15040"/>
                  </a:lnTo>
                  <a:lnTo>
                    <a:pt x="2500" y="15263"/>
                  </a:lnTo>
                  <a:lnTo>
                    <a:pt x="2398" y="15487"/>
                  </a:lnTo>
                  <a:lnTo>
                    <a:pt x="2297" y="15710"/>
                  </a:lnTo>
                  <a:lnTo>
                    <a:pt x="2215" y="15934"/>
                  </a:lnTo>
                  <a:lnTo>
                    <a:pt x="2155" y="16137"/>
                  </a:lnTo>
                  <a:lnTo>
                    <a:pt x="2094" y="16340"/>
                  </a:lnTo>
                  <a:lnTo>
                    <a:pt x="2033" y="16706"/>
                  </a:lnTo>
                  <a:lnTo>
                    <a:pt x="2012" y="17052"/>
                  </a:lnTo>
                  <a:lnTo>
                    <a:pt x="2033" y="17336"/>
                  </a:lnTo>
                  <a:lnTo>
                    <a:pt x="2053" y="17600"/>
                  </a:lnTo>
                  <a:lnTo>
                    <a:pt x="2094" y="17783"/>
                  </a:lnTo>
                  <a:lnTo>
                    <a:pt x="2134" y="17925"/>
                  </a:lnTo>
                  <a:lnTo>
                    <a:pt x="0" y="29814"/>
                  </a:lnTo>
                  <a:lnTo>
                    <a:pt x="0" y="34163"/>
                  </a:lnTo>
                  <a:lnTo>
                    <a:pt x="346" y="34875"/>
                  </a:lnTo>
                  <a:lnTo>
                    <a:pt x="712" y="35586"/>
                  </a:lnTo>
                  <a:lnTo>
                    <a:pt x="1098" y="36297"/>
                  </a:lnTo>
                  <a:lnTo>
                    <a:pt x="1504" y="37009"/>
                  </a:lnTo>
                  <a:lnTo>
                    <a:pt x="1911" y="37720"/>
                  </a:lnTo>
                  <a:lnTo>
                    <a:pt x="2337" y="38431"/>
                  </a:lnTo>
                  <a:lnTo>
                    <a:pt x="2805" y="39122"/>
                  </a:lnTo>
                  <a:lnTo>
                    <a:pt x="3272" y="39834"/>
                  </a:lnTo>
                  <a:lnTo>
                    <a:pt x="3760" y="40525"/>
                  </a:lnTo>
                  <a:lnTo>
                    <a:pt x="4268" y="41216"/>
                  </a:lnTo>
                  <a:lnTo>
                    <a:pt x="4797" y="41907"/>
                  </a:lnTo>
                  <a:lnTo>
                    <a:pt x="5325" y="42597"/>
                  </a:lnTo>
                  <a:lnTo>
                    <a:pt x="5894" y="43268"/>
                  </a:lnTo>
                  <a:lnTo>
                    <a:pt x="6483" y="43959"/>
                  </a:lnTo>
                  <a:lnTo>
                    <a:pt x="7093" y="44630"/>
                  </a:lnTo>
                  <a:lnTo>
                    <a:pt x="7723" y="45300"/>
                  </a:lnTo>
                  <a:lnTo>
                    <a:pt x="8292" y="45910"/>
                  </a:lnTo>
                  <a:lnTo>
                    <a:pt x="8902" y="46499"/>
                  </a:lnTo>
                  <a:lnTo>
                    <a:pt x="9532" y="47089"/>
                  </a:lnTo>
                  <a:lnTo>
                    <a:pt x="10162" y="47699"/>
                  </a:lnTo>
                  <a:lnTo>
                    <a:pt x="10812" y="48268"/>
                  </a:lnTo>
                  <a:lnTo>
                    <a:pt x="11483" y="48857"/>
                  </a:lnTo>
                  <a:lnTo>
                    <a:pt x="12174" y="49426"/>
                  </a:lnTo>
                  <a:lnTo>
                    <a:pt x="12885" y="50015"/>
                  </a:lnTo>
                  <a:lnTo>
                    <a:pt x="13617" y="50584"/>
                  </a:lnTo>
                  <a:lnTo>
                    <a:pt x="14369" y="51133"/>
                  </a:lnTo>
                  <a:lnTo>
                    <a:pt x="15141" y="51702"/>
                  </a:lnTo>
                  <a:lnTo>
                    <a:pt x="15933" y="52251"/>
                  </a:lnTo>
                  <a:lnTo>
                    <a:pt x="16726" y="52800"/>
                  </a:lnTo>
                  <a:lnTo>
                    <a:pt x="17559" y="53328"/>
                  </a:lnTo>
                  <a:lnTo>
                    <a:pt x="18413" y="53856"/>
                  </a:lnTo>
                  <a:lnTo>
                    <a:pt x="19287" y="54385"/>
                  </a:lnTo>
                  <a:lnTo>
                    <a:pt x="20161" y="54913"/>
                  </a:lnTo>
                  <a:lnTo>
                    <a:pt x="21075" y="55421"/>
                  </a:lnTo>
                  <a:lnTo>
                    <a:pt x="22010" y="55929"/>
                  </a:lnTo>
                  <a:lnTo>
                    <a:pt x="22945" y="56437"/>
                  </a:lnTo>
                  <a:lnTo>
                    <a:pt x="23920" y="56925"/>
                  </a:lnTo>
                  <a:lnTo>
                    <a:pt x="24916" y="57413"/>
                  </a:lnTo>
                  <a:lnTo>
                    <a:pt x="25932" y="57880"/>
                  </a:lnTo>
                  <a:lnTo>
                    <a:pt x="26969" y="58348"/>
                  </a:lnTo>
                  <a:lnTo>
                    <a:pt x="28026" y="58815"/>
                  </a:lnTo>
                  <a:lnTo>
                    <a:pt x="29123" y="59283"/>
                  </a:lnTo>
                  <a:lnTo>
                    <a:pt x="30220" y="59730"/>
                  </a:lnTo>
                  <a:lnTo>
                    <a:pt x="31359" y="60157"/>
                  </a:lnTo>
                  <a:lnTo>
                    <a:pt x="32497" y="60583"/>
                  </a:lnTo>
                  <a:lnTo>
                    <a:pt x="33675" y="61010"/>
                  </a:lnTo>
                  <a:lnTo>
                    <a:pt x="34874" y="61417"/>
                  </a:lnTo>
                  <a:lnTo>
                    <a:pt x="36094" y="61823"/>
                  </a:lnTo>
                  <a:lnTo>
                    <a:pt x="143683" y="61823"/>
                  </a:lnTo>
                  <a:lnTo>
                    <a:pt x="145248" y="61356"/>
                  </a:lnTo>
                  <a:lnTo>
                    <a:pt x="146793" y="60888"/>
                  </a:lnTo>
                  <a:lnTo>
                    <a:pt x="148317" y="60400"/>
                  </a:lnTo>
                  <a:lnTo>
                    <a:pt x="149841" y="59892"/>
                  </a:lnTo>
                  <a:lnTo>
                    <a:pt x="151325" y="59384"/>
                  </a:lnTo>
                  <a:lnTo>
                    <a:pt x="152788" y="58856"/>
                  </a:lnTo>
                  <a:lnTo>
                    <a:pt x="154251" y="58327"/>
                  </a:lnTo>
                  <a:lnTo>
                    <a:pt x="155674" y="57779"/>
                  </a:lnTo>
                  <a:lnTo>
                    <a:pt x="157076" y="57230"/>
                  </a:lnTo>
                  <a:lnTo>
                    <a:pt x="158478" y="56661"/>
                  </a:lnTo>
                  <a:lnTo>
                    <a:pt x="159840" y="56092"/>
                  </a:lnTo>
                  <a:lnTo>
                    <a:pt x="161202" y="55523"/>
                  </a:lnTo>
                  <a:lnTo>
                    <a:pt x="162523" y="54913"/>
                  </a:lnTo>
                  <a:lnTo>
                    <a:pt x="163844" y="54324"/>
                  </a:lnTo>
                  <a:lnTo>
                    <a:pt x="165124" y="53714"/>
                  </a:lnTo>
                  <a:lnTo>
                    <a:pt x="166384" y="53084"/>
                  </a:lnTo>
                  <a:lnTo>
                    <a:pt x="167644" y="52474"/>
                  </a:lnTo>
                  <a:lnTo>
                    <a:pt x="168863" y="51824"/>
                  </a:lnTo>
                  <a:lnTo>
                    <a:pt x="170083" y="51194"/>
                  </a:lnTo>
                  <a:lnTo>
                    <a:pt x="171262" y="50544"/>
                  </a:lnTo>
                  <a:lnTo>
                    <a:pt x="172420" y="49873"/>
                  </a:lnTo>
                  <a:lnTo>
                    <a:pt x="173578" y="49223"/>
                  </a:lnTo>
                  <a:lnTo>
                    <a:pt x="174696" y="48552"/>
                  </a:lnTo>
                  <a:lnTo>
                    <a:pt x="175794" y="47861"/>
                  </a:lnTo>
                  <a:lnTo>
                    <a:pt x="176871" y="47170"/>
                  </a:lnTo>
                  <a:lnTo>
                    <a:pt x="177927" y="46479"/>
                  </a:lnTo>
                  <a:lnTo>
                    <a:pt x="178964" y="45788"/>
                  </a:lnTo>
                  <a:lnTo>
                    <a:pt x="179980" y="45097"/>
                  </a:lnTo>
                  <a:lnTo>
                    <a:pt x="180976" y="44386"/>
                  </a:lnTo>
                  <a:lnTo>
                    <a:pt x="181951" y="43675"/>
                  </a:lnTo>
                  <a:lnTo>
                    <a:pt x="182907" y="42943"/>
                  </a:lnTo>
                  <a:lnTo>
                    <a:pt x="183821" y="42232"/>
                  </a:lnTo>
                  <a:lnTo>
                    <a:pt x="184146" y="42008"/>
                  </a:lnTo>
                  <a:lnTo>
                    <a:pt x="184471" y="41825"/>
                  </a:lnTo>
                  <a:lnTo>
                    <a:pt x="184797" y="41703"/>
                  </a:lnTo>
                  <a:lnTo>
                    <a:pt x="185122" y="41602"/>
                  </a:lnTo>
                  <a:lnTo>
                    <a:pt x="185447" y="41561"/>
                  </a:lnTo>
                  <a:lnTo>
                    <a:pt x="185792" y="41561"/>
                  </a:lnTo>
                  <a:lnTo>
                    <a:pt x="186118" y="41581"/>
                  </a:lnTo>
                  <a:lnTo>
                    <a:pt x="186443" y="41622"/>
                  </a:lnTo>
                  <a:lnTo>
                    <a:pt x="186768" y="41703"/>
                  </a:lnTo>
                  <a:lnTo>
                    <a:pt x="187113" y="41805"/>
                  </a:lnTo>
                  <a:lnTo>
                    <a:pt x="187439" y="41927"/>
                  </a:lnTo>
                  <a:lnTo>
                    <a:pt x="187764" y="42069"/>
                  </a:lnTo>
                  <a:lnTo>
                    <a:pt x="188414" y="42374"/>
                  </a:lnTo>
                  <a:lnTo>
                    <a:pt x="189064" y="42719"/>
                  </a:lnTo>
                  <a:lnTo>
                    <a:pt x="189694" y="43045"/>
                  </a:lnTo>
                  <a:lnTo>
                    <a:pt x="190304" y="43370"/>
                  </a:lnTo>
                  <a:lnTo>
                    <a:pt x="190609" y="43492"/>
                  </a:lnTo>
                  <a:lnTo>
                    <a:pt x="190914" y="43614"/>
                  </a:lnTo>
                  <a:lnTo>
                    <a:pt x="191219" y="43715"/>
                  </a:lnTo>
                  <a:lnTo>
                    <a:pt x="191503" y="43776"/>
                  </a:lnTo>
                  <a:lnTo>
                    <a:pt x="191788" y="43837"/>
                  </a:lnTo>
                  <a:lnTo>
                    <a:pt x="192336" y="43837"/>
                  </a:lnTo>
                  <a:lnTo>
                    <a:pt x="192601" y="43776"/>
                  </a:lnTo>
                  <a:lnTo>
                    <a:pt x="192865" y="43675"/>
                  </a:lnTo>
                  <a:lnTo>
                    <a:pt x="193109" y="43532"/>
                  </a:lnTo>
                  <a:lnTo>
                    <a:pt x="193353" y="43349"/>
                  </a:lnTo>
                  <a:lnTo>
                    <a:pt x="193596" y="43106"/>
                  </a:lnTo>
                  <a:lnTo>
                    <a:pt x="197092" y="39061"/>
                  </a:lnTo>
                  <a:lnTo>
                    <a:pt x="200567" y="34997"/>
                  </a:lnTo>
                  <a:lnTo>
                    <a:pt x="200587" y="34204"/>
                  </a:lnTo>
                  <a:lnTo>
                    <a:pt x="200628" y="32802"/>
                  </a:lnTo>
                  <a:lnTo>
                    <a:pt x="200689" y="30912"/>
                  </a:lnTo>
                  <a:lnTo>
                    <a:pt x="200689" y="29855"/>
                  </a:lnTo>
                  <a:lnTo>
                    <a:pt x="200689" y="28717"/>
                  </a:lnTo>
                  <a:lnTo>
                    <a:pt x="200648" y="27559"/>
                  </a:lnTo>
                  <a:lnTo>
                    <a:pt x="200608" y="26359"/>
                  </a:lnTo>
                  <a:lnTo>
                    <a:pt x="200527" y="25160"/>
                  </a:lnTo>
                  <a:lnTo>
                    <a:pt x="200425" y="23982"/>
                  </a:lnTo>
                  <a:lnTo>
                    <a:pt x="200262" y="22844"/>
                  </a:lnTo>
                  <a:lnTo>
                    <a:pt x="200181" y="22295"/>
                  </a:lnTo>
                  <a:lnTo>
                    <a:pt x="200079" y="21766"/>
                  </a:lnTo>
                  <a:lnTo>
                    <a:pt x="199957" y="21238"/>
                  </a:lnTo>
                  <a:lnTo>
                    <a:pt x="199836" y="20750"/>
                  </a:lnTo>
                  <a:lnTo>
                    <a:pt x="199693" y="20263"/>
                  </a:lnTo>
                  <a:lnTo>
                    <a:pt x="199551" y="19815"/>
                  </a:lnTo>
                  <a:lnTo>
                    <a:pt x="199490" y="19673"/>
                  </a:lnTo>
                  <a:lnTo>
                    <a:pt x="199409" y="19531"/>
                  </a:lnTo>
                  <a:lnTo>
                    <a:pt x="199246" y="19267"/>
                  </a:lnTo>
                  <a:lnTo>
                    <a:pt x="199023" y="19023"/>
                  </a:lnTo>
                  <a:lnTo>
                    <a:pt x="198779" y="18799"/>
                  </a:lnTo>
                  <a:lnTo>
                    <a:pt x="198494" y="18616"/>
                  </a:lnTo>
                  <a:lnTo>
                    <a:pt x="198189" y="18433"/>
                  </a:lnTo>
                  <a:lnTo>
                    <a:pt x="197844" y="18291"/>
                  </a:lnTo>
                  <a:lnTo>
                    <a:pt x="197478" y="18149"/>
                  </a:lnTo>
                  <a:lnTo>
                    <a:pt x="197092" y="18047"/>
                  </a:lnTo>
                  <a:lnTo>
                    <a:pt x="196685" y="17946"/>
                  </a:lnTo>
                  <a:lnTo>
                    <a:pt x="196279" y="17864"/>
                  </a:lnTo>
                  <a:lnTo>
                    <a:pt x="195852" y="17803"/>
                  </a:lnTo>
                  <a:lnTo>
                    <a:pt x="195405" y="17743"/>
                  </a:lnTo>
                  <a:lnTo>
                    <a:pt x="194958" y="17702"/>
                  </a:lnTo>
                  <a:lnTo>
                    <a:pt x="194084" y="17661"/>
                  </a:lnTo>
                  <a:lnTo>
                    <a:pt x="193190" y="17661"/>
                  </a:lnTo>
                  <a:lnTo>
                    <a:pt x="192357" y="17682"/>
                  </a:lnTo>
                  <a:lnTo>
                    <a:pt x="191584" y="17722"/>
                  </a:lnTo>
                  <a:lnTo>
                    <a:pt x="190893" y="17763"/>
                  </a:lnTo>
                  <a:lnTo>
                    <a:pt x="189877" y="17885"/>
                  </a:lnTo>
                  <a:lnTo>
                    <a:pt x="189491" y="17925"/>
                  </a:lnTo>
                  <a:lnTo>
                    <a:pt x="189329" y="17478"/>
                  </a:lnTo>
                  <a:lnTo>
                    <a:pt x="189125" y="17031"/>
                  </a:lnTo>
                  <a:lnTo>
                    <a:pt x="188922" y="16604"/>
                  </a:lnTo>
                  <a:lnTo>
                    <a:pt x="188699" y="16218"/>
                  </a:lnTo>
                  <a:lnTo>
                    <a:pt x="188495" y="15913"/>
                  </a:lnTo>
                  <a:lnTo>
                    <a:pt x="188333" y="15670"/>
                  </a:lnTo>
                  <a:lnTo>
                    <a:pt x="188191" y="15446"/>
                  </a:lnTo>
                  <a:lnTo>
                    <a:pt x="188272" y="15304"/>
                  </a:lnTo>
                  <a:lnTo>
                    <a:pt x="188353" y="15162"/>
                  </a:lnTo>
                  <a:lnTo>
                    <a:pt x="188414" y="15019"/>
                  </a:lnTo>
                  <a:lnTo>
                    <a:pt x="188475" y="14877"/>
                  </a:lnTo>
                  <a:lnTo>
                    <a:pt x="188536" y="14572"/>
                  </a:lnTo>
                  <a:lnTo>
                    <a:pt x="188577" y="14288"/>
                  </a:lnTo>
                  <a:lnTo>
                    <a:pt x="188577" y="14044"/>
                  </a:lnTo>
                  <a:lnTo>
                    <a:pt x="188577" y="13861"/>
                  </a:lnTo>
                  <a:lnTo>
                    <a:pt x="188556" y="13678"/>
                  </a:lnTo>
                  <a:lnTo>
                    <a:pt x="188780" y="13373"/>
                  </a:lnTo>
                  <a:lnTo>
                    <a:pt x="189003" y="13007"/>
                  </a:lnTo>
                  <a:lnTo>
                    <a:pt x="189268" y="12560"/>
                  </a:lnTo>
                  <a:lnTo>
                    <a:pt x="189532" y="12032"/>
                  </a:lnTo>
                  <a:lnTo>
                    <a:pt x="189654" y="11747"/>
                  </a:lnTo>
                  <a:lnTo>
                    <a:pt x="189776" y="11463"/>
                  </a:lnTo>
                  <a:lnTo>
                    <a:pt x="189857" y="11158"/>
                  </a:lnTo>
                  <a:lnTo>
                    <a:pt x="189938" y="10853"/>
                  </a:lnTo>
                  <a:lnTo>
                    <a:pt x="189999" y="10548"/>
                  </a:lnTo>
                  <a:lnTo>
                    <a:pt x="190040" y="10243"/>
                  </a:lnTo>
                  <a:lnTo>
                    <a:pt x="190040" y="9959"/>
                  </a:lnTo>
                  <a:lnTo>
                    <a:pt x="189999" y="9695"/>
                  </a:lnTo>
                  <a:lnTo>
                    <a:pt x="189959" y="9451"/>
                  </a:lnTo>
                  <a:lnTo>
                    <a:pt x="189877" y="9227"/>
                  </a:lnTo>
                  <a:lnTo>
                    <a:pt x="189796" y="9024"/>
                  </a:lnTo>
                  <a:lnTo>
                    <a:pt x="189694" y="8821"/>
                  </a:lnTo>
                  <a:lnTo>
                    <a:pt x="189572" y="8658"/>
                  </a:lnTo>
                  <a:lnTo>
                    <a:pt x="189451" y="8516"/>
                  </a:lnTo>
                  <a:lnTo>
                    <a:pt x="189227" y="8272"/>
                  </a:lnTo>
                  <a:lnTo>
                    <a:pt x="189024" y="8109"/>
                  </a:lnTo>
                  <a:lnTo>
                    <a:pt x="188861" y="8008"/>
                  </a:lnTo>
                  <a:lnTo>
                    <a:pt x="188821" y="7967"/>
                  </a:lnTo>
                  <a:lnTo>
                    <a:pt x="188800" y="7866"/>
                  </a:lnTo>
                  <a:lnTo>
                    <a:pt x="188739" y="7561"/>
                  </a:lnTo>
                  <a:lnTo>
                    <a:pt x="188617" y="7114"/>
                  </a:lnTo>
                  <a:lnTo>
                    <a:pt x="188516" y="6849"/>
                  </a:lnTo>
                  <a:lnTo>
                    <a:pt x="188414" y="6565"/>
                  </a:lnTo>
                  <a:lnTo>
                    <a:pt x="188272" y="6280"/>
                  </a:lnTo>
                  <a:lnTo>
                    <a:pt x="188130" y="5976"/>
                  </a:lnTo>
                  <a:lnTo>
                    <a:pt x="187947" y="5691"/>
                  </a:lnTo>
                  <a:lnTo>
                    <a:pt x="187723" y="5406"/>
                  </a:lnTo>
                  <a:lnTo>
                    <a:pt x="187479" y="5142"/>
                  </a:lnTo>
                  <a:lnTo>
                    <a:pt x="187195" y="4898"/>
                  </a:lnTo>
                  <a:lnTo>
                    <a:pt x="186890" y="4675"/>
                  </a:lnTo>
                  <a:lnTo>
                    <a:pt x="186727" y="4573"/>
                  </a:lnTo>
                  <a:lnTo>
                    <a:pt x="186544" y="4472"/>
                  </a:lnTo>
                  <a:lnTo>
                    <a:pt x="186341" y="4390"/>
                  </a:lnTo>
                  <a:lnTo>
                    <a:pt x="186138" y="4329"/>
                  </a:lnTo>
                  <a:lnTo>
                    <a:pt x="185935" y="4268"/>
                  </a:lnTo>
                  <a:lnTo>
                    <a:pt x="185731" y="4228"/>
                  </a:lnTo>
                  <a:lnTo>
                    <a:pt x="185528" y="4207"/>
                  </a:lnTo>
                  <a:lnTo>
                    <a:pt x="185325" y="4187"/>
                  </a:lnTo>
                  <a:lnTo>
                    <a:pt x="185122" y="4187"/>
                  </a:lnTo>
                  <a:lnTo>
                    <a:pt x="184919" y="4207"/>
                  </a:lnTo>
                  <a:lnTo>
                    <a:pt x="184532" y="4248"/>
                  </a:lnTo>
                  <a:lnTo>
                    <a:pt x="184167" y="4370"/>
                  </a:lnTo>
                  <a:lnTo>
                    <a:pt x="183801" y="4492"/>
                  </a:lnTo>
                  <a:lnTo>
                    <a:pt x="183476" y="4675"/>
                  </a:lnTo>
                  <a:lnTo>
                    <a:pt x="183415" y="4695"/>
                  </a:lnTo>
                  <a:lnTo>
                    <a:pt x="183130" y="4898"/>
                  </a:lnTo>
                  <a:lnTo>
                    <a:pt x="182866" y="5122"/>
                  </a:lnTo>
                  <a:lnTo>
                    <a:pt x="182825" y="5163"/>
                  </a:lnTo>
                  <a:lnTo>
                    <a:pt x="182561" y="5427"/>
                  </a:lnTo>
                  <a:lnTo>
                    <a:pt x="182358" y="5711"/>
                  </a:lnTo>
                  <a:lnTo>
                    <a:pt x="182175" y="5996"/>
                  </a:lnTo>
                  <a:lnTo>
                    <a:pt x="182053" y="6301"/>
                  </a:lnTo>
                  <a:lnTo>
                    <a:pt x="181972" y="6545"/>
                  </a:lnTo>
                  <a:lnTo>
                    <a:pt x="181911" y="6809"/>
                  </a:lnTo>
                  <a:lnTo>
                    <a:pt x="181870" y="7073"/>
                  </a:lnTo>
                  <a:lnTo>
                    <a:pt x="181850" y="7357"/>
                  </a:lnTo>
                  <a:lnTo>
                    <a:pt x="181829" y="7906"/>
                  </a:lnTo>
                  <a:lnTo>
                    <a:pt x="181829" y="8496"/>
                  </a:lnTo>
                  <a:lnTo>
                    <a:pt x="181850" y="9735"/>
                  </a:lnTo>
                  <a:lnTo>
                    <a:pt x="181850" y="10406"/>
                  </a:lnTo>
                  <a:lnTo>
                    <a:pt x="181809" y="11097"/>
                  </a:lnTo>
                  <a:lnTo>
                    <a:pt x="181789" y="11381"/>
                  </a:lnTo>
                  <a:lnTo>
                    <a:pt x="181768" y="11646"/>
                  </a:lnTo>
                  <a:lnTo>
                    <a:pt x="181789" y="12113"/>
                  </a:lnTo>
                  <a:lnTo>
                    <a:pt x="181850" y="12520"/>
                  </a:lnTo>
                  <a:lnTo>
                    <a:pt x="181931" y="12845"/>
                  </a:lnTo>
                  <a:lnTo>
                    <a:pt x="182033" y="13109"/>
                  </a:lnTo>
                  <a:lnTo>
                    <a:pt x="182134" y="13312"/>
                  </a:lnTo>
                  <a:lnTo>
                    <a:pt x="182236" y="13454"/>
                  </a:lnTo>
                  <a:lnTo>
                    <a:pt x="182297" y="13556"/>
                  </a:lnTo>
                  <a:lnTo>
                    <a:pt x="182358" y="13617"/>
                  </a:lnTo>
                  <a:lnTo>
                    <a:pt x="182378" y="13617"/>
                  </a:lnTo>
                  <a:lnTo>
                    <a:pt x="182216" y="13637"/>
                  </a:lnTo>
                  <a:lnTo>
                    <a:pt x="182073" y="13658"/>
                  </a:lnTo>
                  <a:lnTo>
                    <a:pt x="181911" y="13698"/>
                  </a:lnTo>
                  <a:lnTo>
                    <a:pt x="181768" y="13759"/>
                  </a:lnTo>
                  <a:lnTo>
                    <a:pt x="181626" y="13820"/>
                  </a:lnTo>
                  <a:lnTo>
                    <a:pt x="181484" y="13901"/>
                  </a:lnTo>
                  <a:lnTo>
                    <a:pt x="181179" y="14125"/>
                  </a:lnTo>
                  <a:lnTo>
                    <a:pt x="180915" y="14369"/>
                  </a:lnTo>
                  <a:lnTo>
                    <a:pt x="180651" y="14653"/>
                  </a:lnTo>
                  <a:lnTo>
                    <a:pt x="180407" y="14938"/>
                  </a:lnTo>
                  <a:lnTo>
                    <a:pt x="180163" y="15263"/>
                  </a:lnTo>
                  <a:lnTo>
                    <a:pt x="179960" y="15568"/>
                  </a:lnTo>
                  <a:lnTo>
                    <a:pt x="179777" y="15873"/>
                  </a:lnTo>
                  <a:lnTo>
                    <a:pt x="179452" y="16401"/>
                  </a:lnTo>
                  <a:lnTo>
                    <a:pt x="179248" y="16787"/>
                  </a:lnTo>
                  <a:lnTo>
                    <a:pt x="179187" y="16930"/>
                  </a:lnTo>
                  <a:lnTo>
                    <a:pt x="179126" y="16462"/>
                  </a:lnTo>
                  <a:lnTo>
                    <a:pt x="179066" y="15954"/>
                  </a:lnTo>
                  <a:lnTo>
                    <a:pt x="178923" y="15283"/>
                  </a:lnTo>
                  <a:lnTo>
                    <a:pt x="178761" y="14531"/>
                  </a:lnTo>
                  <a:lnTo>
                    <a:pt x="178639" y="14125"/>
                  </a:lnTo>
                  <a:lnTo>
                    <a:pt x="178517" y="13698"/>
                  </a:lnTo>
                  <a:lnTo>
                    <a:pt x="178375" y="13271"/>
                  </a:lnTo>
                  <a:lnTo>
                    <a:pt x="178212" y="12845"/>
                  </a:lnTo>
                  <a:lnTo>
                    <a:pt x="178029" y="12418"/>
                  </a:lnTo>
                  <a:lnTo>
                    <a:pt x="177826" y="12011"/>
                  </a:lnTo>
                  <a:lnTo>
                    <a:pt x="177602" y="11625"/>
                  </a:lnTo>
                  <a:lnTo>
                    <a:pt x="177338" y="11280"/>
                  </a:lnTo>
                  <a:lnTo>
                    <a:pt x="177074" y="10975"/>
                  </a:lnTo>
                  <a:lnTo>
                    <a:pt x="176789" y="10711"/>
                  </a:lnTo>
                  <a:lnTo>
                    <a:pt x="176485" y="10467"/>
                  </a:lnTo>
                  <a:lnTo>
                    <a:pt x="176180" y="10264"/>
                  </a:lnTo>
                  <a:lnTo>
                    <a:pt x="175895" y="10101"/>
                  </a:lnTo>
                  <a:lnTo>
                    <a:pt x="175590" y="9959"/>
                  </a:lnTo>
                  <a:lnTo>
                    <a:pt x="175326" y="9857"/>
                  </a:lnTo>
                  <a:lnTo>
                    <a:pt x="175062" y="9756"/>
                  </a:lnTo>
                  <a:lnTo>
                    <a:pt x="174635" y="9634"/>
                  </a:lnTo>
                  <a:lnTo>
                    <a:pt x="174330" y="9573"/>
                  </a:lnTo>
                  <a:lnTo>
                    <a:pt x="174229" y="9573"/>
                  </a:lnTo>
                  <a:lnTo>
                    <a:pt x="174269" y="9390"/>
                  </a:lnTo>
                  <a:lnTo>
                    <a:pt x="174310" y="9187"/>
                  </a:lnTo>
                  <a:lnTo>
                    <a:pt x="174371" y="8739"/>
                  </a:lnTo>
                  <a:lnTo>
                    <a:pt x="174391" y="8353"/>
                  </a:lnTo>
                  <a:lnTo>
                    <a:pt x="174391" y="8191"/>
                  </a:lnTo>
                  <a:lnTo>
                    <a:pt x="174594" y="7845"/>
                  </a:lnTo>
                  <a:lnTo>
                    <a:pt x="174818" y="7418"/>
                  </a:lnTo>
                  <a:lnTo>
                    <a:pt x="175062" y="6890"/>
                  </a:lnTo>
                  <a:lnTo>
                    <a:pt x="175184" y="6585"/>
                  </a:lnTo>
                  <a:lnTo>
                    <a:pt x="175306" y="6260"/>
                  </a:lnTo>
                  <a:lnTo>
                    <a:pt x="175407" y="5935"/>
                  </a:lnTo>
                  <a:lnTo>
                    <a:pt x="175509" y="5569"/>
                  </a:lnTo>
                  <a:lnTo>
                    <a:pt x="175590" y="5203"/>
                  </a:lnTo>
                  <a:lnTo>
                    <a:pt x="175631" y="4837"/>
                  </a:lnTo>
                  <a:lnTo>
                    <a:pt x="175672" y="4472"/>
                  </a:lnTo>
                  <a:lnTo>
                    <a:pt x="175672" y="4106"/>
                  </a:lnTo>
                  <a:lnTo>
                    <a:pt x="175631" y="3740"/>
                  </a:lnTo>
                  <a:lnTo>
                    <a:pt x="175529" y="3354"/>
                  </a:lnTo>
                  <a:lnTo>
                    <a:pt x="175407" y="2968"/>
                  </a:lnTo>
                  <a:lnTo>
                    <a:pt x="175224" y="2582"/>
                  </a:lnTo>
                  <a:lnTo>
                    <a:pt x="175001" y="2195"/>
                  </a:lnTo>
                  <a:lnTo>
                    <a:pt x="174737" y="1830"/>
                  </a:lnTo>
                  <a:lnTo>
                    <a:pt x="174452" y="1484"/>
                  </a:lnTo>
                  <a:lnTo>
                    <a:pt x="174127" y="1159"/>
                  </a:lnTo>
                  <a:lnTo>
                    <a:pt x="173761" y="854"/>
                  </a:lnTo>
                  <a:lnTo>
                    <a:pt x="173375" y="590"/>
                  </a:lnTo>
                  <a:lnTo>
                    <a:pt x="173172" y="488"/>
                  </a:lnTo>
                  <a:lnTo>
                    <a:pt x="172969" y="366"/>
                  </a:lnTo>
                  <a:lnTo>
                    <a:pt x="172745" y="285"/>
                  </a:lnTo>
                  <a:lnTo>
                    <a:pt x="172522" y="204"/>
                  </a:lnTo>
                  <a:lnTo>
                    <a:pt x="172298" y="123"/>
                  </a:lnTo>
                  <a:lnTo>
                    <a:pt x="172074" y="82"/>
                  </a:lnTo>
                  <a:lnTo>
                    <a:pt x="171851" y="41"/>
                  </a:lnTo>
                  <a:lnTo>
                    <a:pt x="171607" y="21"/>
                  </a:lnTo>
                  <a:lnTo>
                    <a:pt x="1713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30"/>
            <p:cNvSpPr/>
            <p:nvPr/>
          </p:nvSpPr>
          <p:spPr>
            <a:xfrm>
              <a:off x="0" y="2889645"/>
              <a:ext cx="9138380" cy="2253840"/>
            </a:xfrm>
            <a:custGeom>
              <a:rect b="b" l="l" r="r" t="t"/>
              <a:pathLst>
                <a:path extrusionOk="0" h="49467" w="200568">
                  <a:moveTo>
                    <a:pt x="60685" y="1"/>
                  </a:moveTo>
                  <a:lnTo>
                    <a:pt x="60258" y="42"/>
                  </a:lnTo>
                  <a:lnTo>
                    <a:pt x="59831" y="103"/>
                  </a:lnTo>
                  <a:lnTo>
                    <a:pt x="59445" y="224"/>
                  </a:lnTo>
                  <a:lnTo>
                    <a:pt x="59079" y="346"/>
                  </a:lnTo>
                  <a:lnTo>
                    <a:pt x="58713" y="529"/>
                  </a:lnTo>
                  <a:lnTo>
                    <a:pt x="58388" y="712"/>
                  </a:lnTo>
                  <a:lnTo>
                    <a:pt x="58063" y="936"/>
                  </a:lnTo>
                  <a:lnTo>
                    <a:pt x="57778" y="1159"/>
                  </a:lnTo>
                  <a:lnTo>
                    <a:pt x="57494" y="1424"/>
                  </a:lnTo>
                  <a:lnTo>
                    <a:pt x="57230" y="1688"/>
                  </a:lnTo>
                  <a:lnTo>
                    <a:pt x="56986" y="1972"/>
                  </a:lnTo>
                  <a:lnTo>
                    <a:pt x="56742" y="2277"/>
                  </a:lnTo>
                  <a:lnTo>
                    <a:pt x="56539" y="2582"/>
                  </a:lnTo>
                  <a:lnTo>
                    <a:pt x="56335" y="2887"/>
                  </a:lnTo>
                  <a:lnTo>
                    <a:pt x="56153" y="3212"/>
                  </a:lnTo>
                  <a:lnTo>
                    <a:pt x="55970" y="3517"/>
                  </a:lnTo>
                  <a:lnTo>
                    <a:pt x="55665" y="4147"/>
                  </a:lnTo>
                  <a:lnTo>
                    <a:pt x="55421" y="4757"/>
                  </a:lnTo>
                  <a:lnTo>
                    <a:pt x="55218" y="5305"/>
                  </a:lnTo>
                  <a:lnTo>
                    <a:pt x="55055" y="5793"/>
                  </a:lnTo>
                  <a:lnTo>
                    <a:pt x="54953" y="6199"/>
                  </a:lnTo>
                  <a:lnTo>
                    <a:pt x="54892" y="6484"/>
                  </a:lnTo>
                  <a:lnTo>
                    <a:pt x="54832" y="6748"/>
                  </a:lnTo>
                  <a:lnTo>
                    <a:pt x="51763" y="6728"/>
                  </a:lnTo>
                  <a:lnTo>
                    <a:pt x="43308" y="11910"/>
                  </a:lnTo>
                  <a:lnTo>
                    <a:pt x="42577" y="11422"/>
                  </a:lnTo>
                  <a:lnTo>
                    <a:pt x="40179" y="9837"/>
                  </a:lnTo>
                  <a:lnTo>
                    <a:pt x="40199" y="9553"/>
                  </a:lnTo>
                  <a:lnTo>
                    <a:pt x="40199" y="9207"/>
                  </a:lnTo>
                  <a:lnTo>
                    <a:pt x="40179" y="8780"/>
                  </a:lnTo>
                  <a:lnTo>
                    <a:pt x="40118" y="8252"/>
                  </a:lnTo>
                  <a:lnTo>
                    <a:pt x="40036" y="7663"/>
                  </a:lnTo>
                  <a:lnTo>
                    <a:pt x="39975" y="7358"/>
                  </a:lnTo>
                  <a:lnTo>
                    <a:pt x="39894" y="7033"/>
                  </a:lnTo>
                  <a:lnTo>
                    <a:pt x="39793" y="6728"/>
                  </a:lnTo>
                  <a:lnTo>
                    <a:pt x="39691" y="6403"/>
                  </a:lnTo>
                  <a:lnTo>
                    <a:pt x="39569" y="6077"/>
                  </a:lnTo>
                  <a:lnTo>
                    <a:pt x="39427" y="5752"/>
                  </a:lnTo>
                  <a:lnTo>
                    <a:pt x="39264" y="5427"/>
                  </a:lnTo>
                  <a:lnTo>
                    <a:pt x="39081" y="5102"/>
                  </a:lnTo>
                  <a:lnTo>
                    <a:pt x="38858" y="4797"/>
                  </a:lnTo>
                  <a:lnTo>
                    <a:pt x="38634" y="4513"/>
                  </a:lnTo>
                  <a:lnTo>
                    <a:pt x="38370" y="4228"/>
                  </a:lnTo>
                  <a:lnTo>
                    <a:pt x="38085" y="3984"/>
                  </a:lnTo>
                  <a:lnTo>
                    <a:pt x="37781" y="3740"/>
                  </a:lnTo>
                  <a:lnTo>
                    <a:pt x="37435" y="3517"/>
                  </a:lnTo>
                  <a:lnTo>
                    <a:pt x="37069" y="3314"/>
                  </a:lnTo>
                  <a:lnTo>
                    <a:pt x="36663" y="3151"/>
                  </a:lnTo>
                  <a:lnTo>
                    <a:pt x="36216" y="3009"/>
                  </a:lnTo>
                  <a:lnTo>
                    <a:pt x="35748" y="2887"/>
                  </a:lnTo>
                  <a:lnTo>
                    <a:pt x="35240" y="2806"/>
                  </a:lnTo>
                  <a:lnTo>
                    <a:pt x="34712" y="2765"/>
                  </a:lnTo>
                  <a:lnTo>
                    <a:pt x="34224" y="2765"/>
                  </a:lnTo>
                  <a:lnTo>
                    <a:pt x="33777" y="2806"/>
                  </a:lnTo>
                  <a:lnTo>
                    <a:pt x="33371" y="2866"/>
                  </a:lnTo>
                  <a:lnTo>
                    <a:pt x="32964" y="2968"/>
                  </a:lnTo>
                  <a:lnTo>
                    <a:pt x="32578" y="3110"/>
                  </a:lnTo>
                  <a:lnTo>
                    <a:pt x="32212" y="3273"/>
                  </a:lnTo>
                  <a:lnTo>
                    <a:pt x="31867" y="3456"/>
                  </a:lnTo>
                  <a:lnTo>
                    <a:pt x="31562" y="3659"/>
                  </a:lnTo>
                  <a:lnTo>
                    <a:pt x="31257" y="3883"/>
                  </a:lnTo>
                  <a:lnTo>
                    <a:pt x="30972" y="4147"/>
                  </a:lnTo>
                  <a:lnTo>
                    <a:pt x="30708" y="4411"/>
                  </a:lnTo>
                  <a:lnTo>
                    <a:pt x="30464" y="4696"/>
                  </a:lnTo>
                  <a:lnTo>
                    <a:pt x="30241" y="4980"/>
                  </a:lnTo>
                  <a:lnTo>
                    <a:pt x="30017" y="5305"/>
                  </a:lnTo>
                  <a:lnTo>
                    <a:pt x="29814" y="5610"/>
                  </a:lnTo>
                  <a:lnTo>
                    <a:pt x="29631" y="5935"/>
                  </a:lnTo>
                  <a:lnTo>
                    <a:pt x="29469" y="6281"/>
                  </a:lnTo>
                  <a:lnTo>
                    <a:pt x="29326" y="6606"/>
                  </a:lnTo>
                  <a:lnTo>
                    <a:pt x="29042" y="7277"/>
                  </a:lnTo>
                  <a:lnTo>
                    <a:pt x="28839" y="7947"/>
                  </a:lnTo>
                  <a:lnTo>
                    <a:pt x="28656" y="8577"/>
                  </a:lnTo>
                  <a:lnTo>
                    <a:pt x="28513" y="9187"/>
                  </a:lnTo>
                  <a:lnTo>
                    <a:pt x="28412" y="9715"/>
                  </a:lnTo>
                  <a:lnTo>
                    <a:pt x="28351" y="10183"/>
                  </a:lnTo>
                  <a:lnTo>
                    <a:pt x="28290" y="10569"/>
                  </a:lnTo>
                  <a:lnTo>
                    <a:pt x="28249" y="11016"/>
                  </a:lnTo>
                  <a:lnTo>
                    <a:pt x="17580" y="6890"/>
                  </a:lnTo>
                  <a:lnTo>
                    <a:pt x="17620" y="6382"/>
                  </a:lnTo>
                  <a:lnTo>
                    <a:pt x="17600" y="5895"/>
                  </a:lnTo>
                  <a:lnTo>
                    <a:pt x="17559" y="5590"/>
                  </a:lnTo>
                  <a:lnTo>
                    <a:pt x="17498" y="5265"/>
                  </a:lnTo>
                  <a:lnTo>
                    <a:pt x="17417" y="4980"/>
                  </a:lnTo>
                  <a:lnTo>
                    <a:pt x="17315" y="4675"/>
                  </a:lnTo>
                  <a:lnTo>
                    <a:pt x="17193" y="4391"/>
                  </a:lnTo>
                  <a:lnTo>
                    <a:pt x="17072" y="4126"/>
                  </a:lnTo>
                  <a:lnTo>
                    <a:pt x="16909" y="3862"/>
                  </a:lnTo>
                  <a:lnTo>
                    <a:pt x="16746" y="3618"/>
                  </a:lnTo>
                  <a:lnTo>
                    <a:pt x="16563" y="3375"/>
                  </a:lnTo>
                  <a:lnTo>
                    <a:pt x="16360" y="3151"/>
                  </a:lnTo>
                  <a:lnTo>
                    <a:pt x="16157" y="2927"/>
                  </a:lnTo>
                  <a:lnTo>
                    <a:pt x="15913" y="2724"/>
                  </a:lnTo>
                  <a:lnTo>
                    <a:pt x="15669" y="2541"/>
                  </a:lnTo>
                  <a:lnTo>
                    <a:pt x="15425" y="2358"/>
                  </a:lnTo>
                  <a:lnTo>
                    <a:pt x="15161" y="2196"/>
                  </a:lnTo>
                  <a:lnTo>
                    <a:pt x="14877" y="2054"/>
                  </a:lnTo>
                  <a:lnTo>
                    <a:pt x="14592" y="1911"/>
                  </a:lnTo>
                  <a:lnTo>
                    <a:pt x="14287" y="1789"/>
                  </a:lnTo>
                  <a:lnTo>
                    <a:pt x="13962" y="1688"/>
                  </a:lnTo>
                  <a:lnTo>
                    <a:pt x="13657" y="1586"/>
                  </a:lnTo>
                  <a:lnTo>
                    <a:pt x="13332" y="1525"/>
                  </a:lnTo>
                  <a:lnTo>
                    <a:pt x="12987" y="1464"/>
                  </a:lnTo>
                  <a:lnTo>
                    <a:pt x="12641" y="1424"/>
                  </a:lnTo>
                  <a:lnTo>
                    <a:pt x="12296" y="1383"/>
                  </a:lnTo>
                  <a:lnTo>
                    <a:pt x="11564" y="1383"/>
                  </a:lnTo>
                  <a:lnTo>
                    <a:pt x="11198" y="1424"/>
                  </a:lnTo>
                  <a:lnTo>
                    <a:pt x="10832" y="1464"/>
                  </a:lnTo>
                  <a:lnTo>
                    <a:pt x="10446" y="1525"/>
                  </a:lnTo>
                  <a:lnTo>
                    <a:pt x="10060" y="1606"/>
                  </a:lnTo>
                  <a:lnTo>
                    <a:pt x="9694" y="1708"/>
                  </a:lnTo>
                  <a:lnTo>
                    <a:pt x="9308" y="1830"/>
                  </a:lnTo>
                  <a:lnTo>
                    <a:pt x="8902" y="1993"/>
                  </a:lnTo>
                  <a:lnTo>
                    <a:pt x="8536" y="2175"/>
                  </a:lnTo>
                  <a:lnTo>
                    <a:pt x="8231" y="2379"/>
                  </a:lnTo>
                  <a:lnTo>
                    <a:pt x="7947" y="2602"/>
                  </a:lnTo>
                  <a:lnTo>
                    <a:pt x="7703" y="2866"/>
                  </a:lnTo>
                  <a:lnTo>
                    <a:pt x="7499" y="3131"/>
                  </a:lnTo>
                  <a:lnTo>
                    <a:pt x="7317" y="3415"/>
                  </a:lnTo>
                  <a:lnTo>
                    <a:pt x="7174" y="3700"/>
                  </a:lnTo>
                  <a:lnTo>
                    <a:pt x="7052" y="4005"/>
                  </a:lnTo>
                  <a:lnTo>
                    <a:pt x="6971" y="4330"/>
                  </a:lnTo>
                  <a:lnTo>
                    <a:pt x="6890" y="4635"/>
                  </a:lnTo>
                  <a:lnTo>
                    <a:pt x="6849" y="4980"/>
                  </a:lnTo>
                  <a:lnTo>
                    <a:pt x="6829" y="5305"/>
                  </a:lnTo>
                  <a:lnTo>
                    <a:pt x="6829" y="5630"/>
                  </a:lnTo>
                  <a:lnTo>
                    <a:pt x="6849" y="5976"/>
                  </a:lnTo>
                  <a:lnTo>
                    <a:pt x="6869" y="6301"/>
                  </a:lnTo>
                  <a:lnTo>
                    <a:pt x="6910" y="6626"/>
                  </a:lnTo>
                  <a:lnTo>
                    <a:pt x="6971" y="6951"/>
                  </a:lnTo>
                  <a:lnTo>
                    <a:pt x="7093" y="7561"/>
                  </a:lnTo>
                  <a:lnTo>
                    <a:pt x="7256" y="8110"/>
                  </a:lnTo>
                  <a:lnTo>
                    <a:pt x="7398" y="8618"/>
                  </a:lnTo>
                  <a:lnTo>
                    <a:pt x="7560" y="9024"/>
                  </a:lnTo>
                  <a:lnTo>
                    <a:pt x="7682" y="9329"/>
                  </a:lnTo>
                  <a:lnTo>
                    <a:pt x="7804" y="9614"/>
                  </a:lnTo>
                  <a:lnTo>
                    <a:pt x="7378" y="9675"/>
                  </a:lnTo>
                  <a:lnTo>
                    <a:pt x="6951" y="9756"/>
                  </a:lnTo>
                  <a:lnTo>
                    <a:pt x="6544" y="9858"/>
                  </a:lnTo>
                  <a:lnTo>
                    <a:pt x="6138" y="9980"/>
                  </a:lnTo>
                  <a:lnTo>
                    <a:pt x="5752" y="10101"/>
                  </a:lnTo>
                  <a:lnTo>
                    <a:pt x="5366" y="10244"/>
                  </a:lnTo>
                  <a:lnTo>
                    <a:pt x="4654" y="10528"/>
                  </a:lnTo>
                  <a:lnTo>
                    <a:pt x="3963" y="10853"/>
                  </a:lnTo>
                  <a:lnTo>
                    <a:pt x="3333" y="11179"/>
                  </a:lnTo>
                  <a:lnTo>
                    <a:pt x="2764" y="11504"/>
                  </a:lnTo>
                  <a:lnTo>
                    <a:pt x="2236" y="11829"/>
                  </a:lnTo>
                  <a:lnTo>
                    <a:pt x="1545" y="12337"/>
                  </a:lnTo>
                  <a:lnTo>
                    <a:pt x="1037" y="12743"/>
                  </a:lnTo>
                  <a:lnTo>
                    <a:pt x="712" y="13008"/>
                  </a:lnTo>
                  <a:lnTo>
                    <a:pt x="590" y="13109"/>
                  </a:lnTo>
                  <a:lnTo>
                    <a:pt x="0" y="17093"/>
                  </a:lnTo>
                  <a:lnTo>
                    <a:pt x="0" y="31989"/>
                  </a:lnTo>
                  <a:lnTo>
                    <a:pt x="712" y="32640"/>
                  </a:lnTo>
                  <a:lnTo>
                    <a:pt x="1423" y="33290"/>
                  </a:lnTo>
                  <a:lnTo>
                    <a:pt x="2155" y="33920"/>
                  </a:lnTo>
                  <a:lnTo>
                    <a:pt x="2927" y="34570"/>
                  </a:lnTo>
                  <a:lnTo>
                    <a:pt x="3699" y="35200"/>
                  </a:lnTo>
                  <a:lnTo>
                    <a:pt x="4512" y="35810"/>
                  </a:lnTo>
                  <a:lnTo>
                    <a:pt x="5325" y="36440"/>
                  </a:lnTo>
                  <a:lnTo>
                    <a:pt x="6158" y="37050"/>
                  </a:lnTo>
                  <a:lnTo>
                    <a:pt x="7032" y="37659"/>
                  </a:lnTo>
                  <a:lnTo>
                    <a:pt x="7926" y="38249"/>
                  </a:lnTo>
                  <a:lnTo>
                    <a:pt x="8820" y="38838"/>
                  </a:lnTo>
                  <a:lnTo>
                    <a:pt x="9755" y="39427"/>
                  </a:lnTo>
                  <a:lnTo>
                    <a:pt x="10710" y="40017"/>
                  </a:lnTo>
                  <a:lnTo>
                    <a:pt x="11686" y="40586"/>
                  </a:lnTo>
                  <a:lnTo>
                    <a:pt x="12682" y="41155"/>
                  </a:lnTo>
                  <a:lnTo>
                    <a:pt x="13698" y="41704"/>
                  </a:lnTo>
                  <a:lnTo>
                    <a:pt x="14734" y="42252"/>
                  </a:lnTo>
                  <a:lnTo>
                    <a:pt x="15812" y="42801"/>
                  </a:lnTo>
                  <a:lnTo>
                    <a:pt x="16909" y="43329"/>
                  </a:lnTo>
                  <a:lnTo>
                    <a:pt x="18027" y="43858"/>
                  </a:lnTo>
                  <a:lnTo>
                    <a:pt x="19165" y="44386"/>
                  </a:lnTo>
                  <a:lnTo>
                    <a:pt x="20323" y="44894"/>
                  </a:lnTo>
                  <a:lnTo>
                    <a:pt x="21502" y="45382"/>
                  </a:lnTo>
                  <a:lnTo>
                    <a:pt x="22721" y="45870"/>
                  </a:lnTo>
                  <a:lnTo>
                    <a:pt x="23961" y="46358"/>
                  </a:lnTo>
                  <a:lnTo>
                    <a:pt x="25221" y="46825"/>
                  </a:lnTo>
                  <a:lnTo>
                    <a:pt x="26522" y="47292"/>
                  </a:lnTo>
                  <a:lnTo>
                    <a:pt x="27822" y="47760"/>
                  </a:lnTo>
                  <a:lnTo>
                    <a:pt x="29164" y="48207"/>
                  </a:lnTo>
                  <a:lnTo>
                    <a:pt x="30546" y="48634"/>
                  </a:lnTo>
                  <a:lnTo>
                    <a:pt x="31928" y="49061"/>
                  </a:lnTo>
                  <a:lnTo>
                    <a:pt x="33350" y="49467"/>
                  </a:lnTo>
                  <a:lnTo>
                    <a:pt x="142992" y="49467"/>
                  </a:lnTo>
                  <a:lnTo>
                    <a:pt x="146813" y="48451"/>
                  </a:lnTo>
                  <a:lnTo>
                    <a:pt x="150552" y="47414"/>
                  </a:lnTo>
                  <a:lnTo>
                    <a:pt x="152382" y="46886"/>
                  </a:lnTo>
                  <a:lnTo>
                    <a:pt x="154190" y="46337"/>
                  </a:lnTo>
                  <a:lnTo>
                    <a:pt x="155999" y="45809"/>
                  </a:lnTo>
                  <a:lnTo>
                    <a:pt x="157767" y="45260"/>
                  </a:lnTo>
                  <a:lnTo>
                    <a:pt x="159515" y="44691"/>
                  </a:lnTo>
                  <a:lnTo>
                    <a:pt x="161242" y="44122"/>
                  </a:lnTo>
                  <a:lnTo>
                    <a:pt x="162949" y="43553"/>
                  </a:lnTo>
                  <a:lnTo>
                    <a:pt x="164616" y="42984"/>
                  </a:lnTo>
                  <a:lnTo>
                    <a:pt x="166262" y="42374"/>
                  </a:lnTo>
                  <a:lnTo>
                    <a:pt x="167908" y="41785"/>
                  </a:lnTo>
                  <a:lnTo>
                    <a:pt x="169493" y="41175"/>
                  </a:lnTo>
                  <a:lnTo>
                    <a:pt x="171079" y="40545"/>
                  </a:lnTo>
                  <a:lnTo>
                    <a:pt x="172623" y="39915"/>
                  </a:lnTo>
                  <a:lnTo>
                    <a:pt x="174147" y="39265"/>
                  </a:lnTo>
                  <a:lnTo>
                    <a:pt x="175651" y="38615"/>
                  </a:lnTo>
                  <a:lnTo>
                    <a:pt x="177115" y="37944"/>
                  </a:lnTo>
                  <a:lnTo>
                    <a:pt x="178557" y="37273"/>
                  </a:lnTo>
                  <a:lnTo>
                    <a:pt x="179980" y="36562"/>
                  </a:lnTo>
                  <a:lnTo>
                    <a:pt x="181362" y="35851"/>
                  </a:lnTo>
                  <a:lnTo>
                    <a:pt x="182724" y="35139"/>
                  </a:lnTo>
                  <a:lnTo>
                    <a:pt x="184045" y="34408"/>
                  </a:lnTo>
                  <a:lnTo>
                    <a:pt x="185325" y="33656"/>
                  </a:lnTo>
                  <a:lnTo>
                    <a:pt x="186605" y="32883"/>
                  </a:lnTo>
                  <a:lnTo>
                    <a:pt x="187825" y="32091"/>
                  </a:lnTo>
                  <a:lnTo>
                    <a:pt x="189044" y="31298"/>
                  </a:lnTo>
                  <a:lnTo>
                    <a:pt x="190202" y="30485"/>
                  </a:lnTo>
                  <a:lnTo>
                    <a:pt x="191341" y="29652"/>
                  </a:lnTo>
                  <a:lnTo>
                    <a:pt x="192458" y="28799"/>
                  </a:lnTo>
                  <a:lnTo>
                    <a:pt x="192763" y="28534"/>
                  </a:lnTo>
                  <a:lnTo>
                    <a:pt x="193068" y="28270"/>
                  </a:lnTo>
                  <a:lnTo>
                    <a:pt x="193373" y="27986"/>
                  </a:lnTo>
                  <a:lnTo>
                    <a:pt x="193657" y="27701"/>
                  </a:lnTo>
                  <a:lnTo>
                    <a:pt x="194247" y="27091"/>
                  </a:lnTo>
                  <a:lnTo>
                    <a:pt x="194775" y="26441"/>
                  </a:lnTo>
                  <a:lnTo>
                    <a:pt x="195304" y="25770"/>
                  </a:lnTo>
                  <a:lnTo>
                    <a:pt x="195832" y="25079"/>
                  </a:lnTo>
                  <a:lnTo>
                    <a:pt x="196320" y="24388"/>
                  </a:lnTo>
                  <a:lnTo>
                    <a:pt x="196807" y="23677"/>
                  </a:lnTo>
                  <a:lnTo>
                    <a:pt x="197742" y="22255"/>
                  </a:lnTo>
                  <a:lnTo>
                    <a:pt x="198657" y="20873"/>
                  </a:lnTo>
                  <a:lnTo>
                    <a:pt x="199124" y="20222"/>
                  </a:lnTo>
                  <a:lnTo>
                    <a:pt x="199592" y="19592"/>
                  </a:lnTo>
                  <a:lnTo>
                    <a:pt x="200059" y="19003"/>
                  </a:lnTo>
                  <a:lnTo>
                    <a:pt x="200527" y="18454"/>
                  </a:lnTo>
                  <a:lnTo>
                    <a:pt x="200527" y="18454"/>
                  </a:lnTo>
                  <a:lnTo>
                    <a:pt x="199185" y="19856"/>
                  </a:lnTo>
                  <a:lnTo>
                    <a:pt x="197885" y="21198"/>
                  </a:lnTo>
                  <a:lnTo>
                    <a:pt x="197885" y="21177"/>
                  </a:lnTo>
                  <a:lnTo>
                    <a:pt x="197885" y="21056"/>
                  </a:lnTo>
                  <a:lnTo>
                    <a:pt x="197905" y="20934"/>
                  </a:lnTo>
                  <a:lnTo>
                    <a:pt x="197966" y="20649"/>
                  </a:lnTo>
                  <a:lnTo>
                    <a:pt x="198067" y="20304"/>
                  </a:lnTo>
                  <a:lnTo>
                    <a:pt x="198210" y="19897"/>
                  </a:lnTo>
                  <a:lnTo>
                    <a:pt x="198393" y="19470"/>
                  </a:lnTo>
                  <a:lnTo>
                    <a:pt x="198596" y="19023"/>
                  </a:lnTo>
                  <a:lnTo>
                    <a:pt x="199043" y="18068"/>
                  </a:lnTo>
                  <a:lnTo>
                    <a:pt x="199531" y="17072"/>
                  </a:lnTo>
                  <a:lnTo>
                    <a:pt x="199957" y="16097"/>
                  </a:lnTo>
                  <a:lnTo>
                    <a:pt x="200161" y="15650"/>
                  </a:lnTo>
                  <a:lnTo>
                    <a:pt x="200323" y="15223"/>
                  </a:lnTo>
                  <a:lnTo>
                    <a:pt x="200445" y="14816"/>
                  </a:lnTo>
                  <a:lnTo>
                    <a:pt x="200527" y="14471"/>
                  </a:lnTo>
                  <a:lnTo>
                    <a:pt x="200547" y="14288"/>
                  </a:lnTo>
                  <a:lnTo>
                    <a:pt x="200567" y="14125"/>
                  </a:lnTo>
                  <a:lnTo>
                    <a:pt x="200567" y="13983"/>
                  </a:lnTo>
                  <a:lnTo>
                    <a:pt x="200527" y="13861"/>
                  </a:lnTo>
                  <a:lnTo>
                    <a:pt x="200364" y="13434"/>
                  </a:lnTo>
                  <a:lnTo>
                    <a:pt x="200181" y="13028"/>
                  </a:lnTo>
                  <a:lnTo>
                    <a:pt x="199998" y="12642"/>
                  </a:lnTo>
                  <a:lnTo>
                    <a:pt x="199775" y="12256"/>
                  </a:lnTo>
                  <a:lnTo>
                    <a:pt x="199551" y="11890"/>
                  </a:lnTo>
                  <a:lnTo>
                    <a:pt x="199307" y="11524"/>
                  </a:lnTo>
                  <a:lnTo>
                    <a:pt x="199043" y="11199"/>
                  </a:lnTo>
                  <a:lnTo>
                    <a:pt x="198758" y="10874"/>
                  </a:lnTo>
                  <a:lnTo>
                    <a:pt x="198454" y="10589"/>
                  </a:lnTo>
                  <a:lnTo>
                    <a:pt x="198149" y="10305"/>
                  </a:lnTo>
                  <a:lnTo>
                    <a:pt x="197803" y="10061"/>
                  </a:lnTo>
                  <a:lnTo>
                    <a:pt x="197458" y="9817"/>
                  </a:lnTo>
                  <a:lnTo>
                    <a:pt x="197072" y="9614"/>
                  </a:lnTo>
                  <a:lnTo>
                    <a:pt x="196685" y="9431"/>
                  </a:lnTo>
                  <a:lnTo>
                    <a:pt x="196259" y="9268"/>
                  </a:lnTo>
                  <a:lnTo>
                    <a:pt x="195832" y="9146"/>
                  </a:lnTo>
                  <a:lnTo>
                    <a:pt x="195405" y="9045"/>
                  </a:lnTo>
                  <a:lnTo>
                    <a:pt x="194999" y="8984"/>
                  </a:lnTo>
                  <a:lnTo>
                    <a:pt x="194592" y="8943"/>
                  </a:lnTo>
                  <a:lnTo>
                    <a:pt x="194206" y="8943"/>
                  </a:lnTo>
                  <a:lnTo>
                    <a:pt x="193840" y="8963"/>
                  </a:lnTo>
                  <a:lnTo>
                    <a:pt x="193474" y="9004"/>
                  </a:lnTo>
                  <a:lnTo>
                    <a:pt x="193129" y="9065"/>
                  </a:lnTo>
                  <a:lnTo>
                    <a:pt x="192804" y="9167"/>
                  </a:lnTo>
                  <a:lnTo>
                    <a:pt x="192479" y="9268"/>
                  </a:lnTo>
                  <a:lnTo>
                    <a:pt x="192174" y="9390"/>
                  </a:lnTo>
                  <a:lnTo>
                    <a:pt x="191889" y="9532"/>
                  </a:lnTo>
                  <a:lnTo>
                    <a:pt x="191605" y="9675"/>
                  </a:lnTo>
                  <a:lnTo>
                    <a:pt x="191341" y="9858"/>
                  </a:lnTo>
                  <a:lnTo>
                    <a:pt x="191097" y="10020"/>
                  </a:lnTo>
                  <a:lnTo>
                    <a:pt x="190853" y="10203"/>
                  </a:lnTo>
                  <a:lnTo>
                    <a:pt x="190629" y="10386"/>
                  </a:lnTo>
                  <a:lnTo>
                    <a:pt x="190223" y="10772"/>
                  </a:lnTo>
                  <a:lnTo>
                    <a:pt x="189877" y="11138"/>
                  </a:lnTo>
                  <a:lnTo>
                    <a:pt x="189572" y="11504"/>
                  </a:lnTo>
                  <a:lnTo>
                    <a:pt x="189329" y="11829"/>
                  </a:lnTo>
                  <a:lnTo>
                    <a:pt x="189146" y="12113"/>
                  </a:lnTo>
                  <a:lnTo>
                    <a:pt x="189003" y="12337"/>
                  </a:lnTo>
                  <a:lnTo>
                    <a:pt x="188902" y="12520"/>
                  </a:lnTo>
                  <a:lnTo>
                    <a:pt x="188577" y="12520"/>
                  </a:lnTo>
                  <a:lnTo>
                    <a:pt x="188272" y="12540"/>
                  </a:lnTo>
                  <a:lnTo>
                    <a:pt x="187967" y="12561"/>
                  </a:lnTo>
                  <a:lnTo>
                    <a:pt x="187682" y="12601"/>
                  </a:lnTo>
                  <a:lnTo>
                    <a:pt x="187398" y="12642"/>
                  </a:lnTo>
                  <a:lnTo>
                    <a:pt x="187134" y="12703"/>
                  </a:lnTo>
                  <a:lnTo>
                    <a:pt x="186626" y="12845"/>
                  </a:lnTo>
                  <a:lnTo>
                    <a:pt x="186158" y="13028"/>
                  </a:lnTo>
                  <a:lnTo>
                    <a:pt x="185731" y="13231"/>
                  </a:lnTo>
                  <a:lnTo>
                    <a:pt x="185325" y="13475"/>
                  </a:lnTo>
                  <a:lnTo>
                    <a:pt x="184959" y="13739"/>
                  </a:lnTo>
                  <a:lnTo>
                    <a:pt x="184634" y="14024"/>
                  </a:lnTo>
                  <a:lnTo>
                    <a:pt x="184329" y="14329"/>
                  </a:lnTo>
                  <a:lnTo>
                    <a:pt x="184045" y="14654"/>
                  </a:lnTo>
                  <a:lnTo>
                    <a:pt x="183801" y="14979"/>
                  </a:lnTo>
                  <a:lnTo>
                    <a:pt x="183577" y="15304"/>
                  </a:lnTo>
                  <a:lnTo>
                    <a:pt x="183394" y="15629"/>
                  </a:lnTo>
                  <a:lnTo>
                    <a:pt x="183211" y="15975"/>
                  </a:lnTo>
                  <a:lnTo>
                    <a:pt x="183069" y="16300"/>
                  </a:lnTo>
                  <a:lnTo>
                    <a:pt x="182907" y="16706"/>
                  </a:lnTo>
                  <a:lnTo>
                    <a:pt x="182764" y="17072"/>
                  </a:lnTo>
                  <a:lnTo>
                    <a:pt x="182663" y="17418"/>
                  </a:lnTo>
                  <a:lnTo>
                    <a:pt x="182581" y="17723"/>
                  </a:lnTo>
                  <a:lnTo>
                    <a:pt x="182500" y="18170"/>
                  </a:lnTo>
                  <a:lnTo>
                    <a:pt x="182480" y="18332"/>
                  </a:lnTo>
                  <a:lnTo>
                    <a:pt x="180854" y="18332"/>
                  </a:lnTo>
                  <a:lnTo>
                    <a:pt x="180895" y="17966"/>
                  </a:lnTo>
                  <a:lnTo>
                    <a:pt x="180935" y="17601"/>
                  </a:lnTo>
                  <a:lnTo>
                    <a:pt x="180956" y="17255"/>
                  </a:lnTo>
                  <a:lnTo>
                    <a:pt x="180956" y="16910"/>
                  </a:lnTo>
                  <a:lnTo>
                    <a:pt x="180956" y="16605"/>
                  </a:lnTo>
                  <a:lnTo>
                    <a:pt x="180935" y="16300"/>
                  </a:lnTo>
                  <a:lnTo>
                    <a:pt x="180895" y="16015"/>
                  </a:lnTo>
                  <a:lnTo>
                    <a:pt x="180854" y="15731"/>
                  </a:lnTo>
                  <a:lnTo>
                    <a:pt x="180793" y="15467"/>
                  </a:lnTo>
                  <a:lnTo>
                    <a:pt x="180712" y="15203"/>
                  </a:lnTo>
                  <a:lnTo>
                    <a:pt x="180630" y="14959"/>
                  </a:lnTo>
                  <a:lnTo>
                    <a:pt x="180549" y="14735"/>
                  </a:lnTo>
                  <a:lnTo>
                    <a:pt x="180427" y="14512"/>
                  </a:lnTo>
                  <a:lnTo>
                    <a:pt x="180326" y="14308"/>
                  </a:lnTo>
                  <a:lnTo>
                    <a:pt x="180204" y="14105"/>
                  </a:lnTo>
                  <a:lnTo>
                    <a:pt x="180082" y="13922"/>
                  </a:lnTo>
                  <a:lnTo>
                    <a:pt x="179939" y="13760"/>
                  </a:lnTo>
                  <a:lnTo>
                    <a:pt x="179797" y="13597"/>
                  </a:lnTo>
                  <a:lnTo>
                    <a:pt x="179492" y="13312"/>
                  </a:lnTo>
                  <a:lnTo>
                    <a:pt x="179147" y="13069"/>
                  </a:lnTo>
                  <a:lnTo>
                    <a:pt x="178801" y="12845"/>
                  </a:lnTo>
                  <a:lnTo>
                    <a:pt x="178456" y="12662"/>
                  </a:lnTo>
                  <a:lnTo>
                    <a:pt x="178090" y="12520"/>
                  </a:lnTo>
                  <a:lnTo>
                    <a:pt x="177724" y="12398"/>
                  </a:lnTo>
                  <a:lnTo>
                    <a:pt x="177358" y="12296"/>
                  </a:lnTo>
                  <a:lnTo>
                    <a:pt x="177013" y="12235"/>
                  </a:lnTo>
                  <a:lnTo>
                    <a:pt x="176667" y="12174"/>
                  </a:lnTo>
                  <a:lnTo>
                    <a:pt x="176342" y="12154"/>
                  </a:lnTo>
                  <a:lnTo>
                    <a:pt x="176037" y="12134"/>
                  </a:lnTo>
                  <a:lnTo>
                    <a:pt x="175590" y="12113"/>
                  </a:lnTo>
                  <a:lnTo>
                    <a:pt x="175224" y="12134"/>
                  </a:lnTo>
                  <a:lnTo>
                    <a:pt x="174920" y="12154"/>
                  </a:lnTo>
                  <a:lnTo>
                    <a:pt x="163762" y="7277"/>
                  </a:lnTo>
                  <a:lnTo>
                    <a:pt x="163742" y="6890"/>
                  </a:lnTo>
                  <a:lnTo>
                    <a:pt x="163681" y="6525"/>
                  </a:lnTo>
                  <a:lnTo>
                    <a:pt x="163620" y="6138"/>
                  </a:lnTo>
                  <a:lnTo>
                    <a:pt x="163539" y="5773"/>
                  </a:lnTo>
                  <a:lnTo>
                    <a:pt x="163437" y="5407"/>
                  </a:lnTo>
                  <a:lnTo>
                    <a:pt x="163315" y="5061"/>
                  </a:lnTo>
                  <a:lnTo>
                    <a:pt x="163173" y="4716"/>
                  </a:lnTo>
                  <a:lnTo>
                    <a:pt x="163010" y="4370"/>
                  </a:lnTo>
                  <a:lnTo>
                    <a:pt x="162848" y="4045"/>
                  </a:lnTo>
                  <a:lnTo>
                    <a:pt x="162645" y="3720"/>
                  </a:lnTo>
                  <a:lnTo>
                    <a:pt x="162462" y="3415"/>
                  </a:lnTo>
                  <a:lnTo>
                    <a:pt x="162238" y="3131"/>
                  </a:lnTo>
                  <a:lnTo>
                    <a:pt x="162015" y="2846"/>
                  </a:lnTo>
                  <a:lnTo>
                    <a:pt x="161771" y="2582"/>
                  </a:lnTo>
                  <a:lnTo>
                    <a:pt x="161507" y="2338"/>
                  </a:lnTo>
                  <a:lnTo>
                    <a:pt x="161242" y="2094"/>
                  </a:lnTo>
                  <a:lnTo>
                    <a:pt x="160897" y="1830"/>
                  </a:lnTo>
                  <a:lnTo>
                    <a:pt x="160511" y="1566"/>
                  </a:lnTo>
                  <a:lnTo>
                    <a:pt x="160125" y="1342"/>
                  </a:lnTo>
                  <a:lnTo>
                    <a:pt x="159718" y="1159"/>
                  </a:lnTo>
                  <a:lnTo>
                    <a:pt x="159312" y="997"/>
                  </a:lnTo>
                  <a:lnTo>
                    <a:pt x="158885" y="875"/>
                  </a:lnTo>
                  <a:lnTo>
                    <a:pt x="158438" y="773"/>
                  </a:lnTo>
                  <a:lnTo>
                    <a:pt x="158011" y="733"/>
                  </a:lnTo>
                  <a:lnTo>
                    <a:pt x="157544" y="712"/>
                  </a:lnTo>
                  <a:lnTo>
                    <a:pt x="157096" y="733"/>
                  </a:lnTo>
                  <a:lnTo>
                    <a:pt x="156649" y="814"/>
                  </a:lnTo>
                  <a:lnTo>
                    <a:pt x="156182" y="915"/>
                  </a:lnTo>
                  <a:lnTo>
                    <a:pt x="155714" y="1078"/>
                  </a:lnTo>
                  <a:lnTo>
                    <a:pt x="155247" y="1281"/>
                  </a:lnTo>
                  <a:lnTo>
                    <a:pt x="154800" y="1545"/>
                  </a:lnTo>
                  <a:lnTo>
                    <a:pt x="154333" y="1850"/>
                  </a:lnTo>
                  <a:lnTo>
                    <a:pt x="153967" y="2155"/>
                  </a:lnTo>
                  <a:lnTo>
                    <a:pt x="153621" y="2460"/>
                  </a:lnTo>
                  <a:lnTo>
                    <a:pt x="153296" y="2785"/>
                  </a:lnTo>
                  <a:lnTo>
                    <a:pt x="153032" y="3110"/>
                  </a:lnTo>
                  <a:lnTo>
                    <a:pt x="152788" y="3436"/>
                  </a:lnTo>
                  <a:lnTo>
                    <a:pt x="152585" y="3781"/>
                  </a:lnTo>
                  <a:lnTo>
                    <a:pt x="152422" y="4126"/>
                  </a:lnTo>
                  <a:lnTo>
                    <a:pt x="152280" y="4492"/>
                  </a:lnTo>
                  <a:lnTo>
                    <a:pt x="152158" y="4838"/>
                  </a:lnTo>
                  <a:lnTo>
                    <a:pt x="152056" y="5183"/>
                  </a:lnTo>
                  <a:lnTo>
                    <a:pt x="151975" y="5549"/>
                  </a:lnTo>
                  <a:lnTo>
                    <a:pt x="151934" y="5895"/>
                  </a:lnTo>
                  <a:lnTo>
                    <a:pt x="151914" y="6240"/>
                  </a:lnTo>
                  <a:lnTo>
                    <a:pt x="151894" y="6565"/>
                  </a:lnTo>
                  <a:lnTo>
                    <a:pt x="151894" y="6911"/>
                  </a:lnTo>
                  <a:lnTo>
                    <a:pt x="151914" y="7236"/>
                  </a:lnTo>
                  <a:lnTo>
                    <a:pt x="151955" y="7561"/>
                  </a:lnTo>
                  <a:lnTo>
                    <a:pt x="151995" y="7866"/>
                  </a:lnTo>
                  <a:lnTo>
                    <a:pt x="152097" y="8435"/>
                  </a:lnTo>
                  <a:lnTo>
                    <a:pt x="152219" y="8943"/>
                  </a:lnTo>
                  <a:lnTo>
                    <a:pt x="152361" y="9410"/>
                  </a:lnTo>
                  <a:lnTo>
                    <a:pt x="152503" y="9776"/>
                  </a:lnTo>
                  <a:lnTo>
                    <a:pt x="152605" y="10040"/>
                  </a:lnTo>
                  <a:lnTo>
                    <a:pt x="152727" y="10284"/>
                  </a:lnTo>
                  <a:lnTo>
                    <a:pt x="152524" y="10569"/>
                  </a:lnTo>
                  <a:lnTo>
                    <a:pt x="152361" y="10853"/>
                  </a:lnTo>
                  <a:lnTo>
                    <a:pt x="152219" y="11138"/>
                  </a:lnTo>
                  <a:lnTo>
                    <a:pt x="152117" y="11422"/>
                  </a:lnTo>
                  <a:lnTo>
                    <a:pt x="152036" y="11687"/>
                  </a:lnTo>
                  <a:lnTo>
                    <a:pt x="151975" y="11971"/>
                  </a:lnTo>
                  <a:lnTo>
                    <a:pt x="151914" y="12215"/>
                  </a:lnTo>
                  <a:lnTo>
                    <a:pt x="151894" y="12459"/>
                  </a:lnTo>
                  <a:lnTo>
                    <a:pt x="151873" y="12886"/>
                  </a:lnTo>
                  <a:lnTo>
                    <a:pt x="151873" y="13231"/>
                  </a:lnTo>
                  <a:lnTo>
                    <a:pt x="151914" y="13536"/>
                  </a:lnTo>
                  <a:lnTo>
                    <a:pt x="151365" y="13231"/>
                  </a:lnTo>
                  <a:lnTo>
                    <a:pt x="150837" y="12987"/>
                  </a:lnTo>
                  <a:lnTo>
                    <a:pt x="150309" y="12764"/>
                  </a:lnTo>
                  <a:lnTo>
                    <a:pt x="149780" y="12561"/>
                  </a:lnTo>
                  <a:lnTo>
                    <a:pt x="149252" y="12398"/>
                  </a:lnTo>
                  <a:lnTo>
                    <a:pt x="148723" y="12276"/>
                  </a:lnTo>
                  <a:lnTo>
                    <a:pt x="148195" y="12174"/>
                  </a:lnTo>
                  <a:lnTo>
                    <a:pt x="147667" y="12093"/>
                  </a:lnTo>
                  <a:lnTo>
                    <a:pt x="147159" y="12052"/>
                  </a:lnTo>
                  <a:lnTo>
                    <a:pt x="146630" y="12032"/>
                  </a:lnTo>
                  <a:lnTo>
                    <a:pt x="146122" y="12012"/>
                  </a:lnTo>
                  <a:lnTo>
                    <a:pt x="145614" y="12032"/>
                  </a:lnTo>
                  <a:lnTo>
                    <a:pt x="145106" y="12093"/>
                  </a:lnTo>
                  <a:lnTo>
                    <a:pt x="144598" y="12154"/>
                  </a:lnTo>
                  <a:lnTo>
                    <a:pt x="144110" y="12215"/>
                  </a:lnTo>
                  <a:lnTo>
                    <a:pt x="143622" y="12317"/>
                  </a:lnTo>
                  <a:lnTo>
                    <a:pt x="143155" y="12439"/>
                  </a:lnTo>
                  <a:lnTo>
                    <a:pt x="142667" y="12561"/>
                  </a:lnTo>
                  <a:lnTo>
                    <a:pt x="142220" y="12703"/>
                  </a:lnTo>
                  <a:lnTo>
                    <a:pt x="141753" y="12865"/>
                  </a:lnTo>
                  <a:lnTo>
                    <a:pt x="141306" y="13028"/>
                  </a:lnTo>
                  <a:lnTo>
                    <a:pt x="140879" y="13191"/>
                  </a:lnTo>
                  <a:lnTo>
                    <a:pt x="140046" y="13577"/>
                  </a:lnTo>
                  <a:lnTo>
                    <a:pt x="139233" y="13963"/>
                  </a:lnTo>
                  <a:lnTo>
                    <a:pt x="138501" y="14369"/>
                  </a:lnTo>
                  <a:lnTo>
                    <a:pt x="137810" y="14796"/>
                  </a:lnTo>
                  <a:lnTo>
                    <a:pt x="137180" y="15203"/>
                  </a:lnTo>
                  <a:lnTo>
                    <a:pt x="136611" y="15589"/>
                  </a:lnTo>
                  <a:lnTo>
                    <a:pt x="136123" y="15954"/>
                  </a:lnTo>
                  <a:lnTo>
                    <a:pt x="135696" y="16280"/>
                  </a:lnTo>
                  <a:lnTo>
                    <a:pt x="135351" y="16564"/>
                  </a:lnTo>
                  <a:lnTo>
                    <a:pt x="134863" y="16991"/>
                  </a:lnTo>
                  <a:lnTo>
                    <a:pt x="134680" y="17154"/>
                  </a:lnTo>
                  <a:lnTo>
                    <a:pt x="125880" y="6403"/>
                  </a:lnTo>
                  <a:lnTo>
                    <a:pt x="125759" y="5915"/>
                  </a:lnTo>
                  <a:lnTo>
                    <a:pt x="125616" y="5427"/>
                  </a:lnTo>
                  <a:lnTo>
                    <a:pt x="125433" y="4980"/>
                  </a:lnTo>
                  <a:lnTo>
                    <a:pt x="125230" y="4574"/>
                  </a:lnTo>
                  <a:lnTo>
                    <a:pt x="124966" y="4086"/>
                  </a:lnTo>
                  <a:lnTo>
                    <a:pt x="124661" y="3659"/>
                  </a:lnTo>
                  <a:lnTo>
                    <a:pt x="124336" y="3253"/>
                  </a:lnTo>
                  <a:lnTo>
                    <a:pt x="123990" y="2887"/>
                  </a:lnTo>
                  <a:lnTo>
                    <a:pt x="123604" y="2541"/>
                  </a:lnTo>
                  <a:lnTo>
                    <a:pt x="123218" y="2257"/>
                  </a:lnTo>
                  <a:lnTo>
                    <a:pt x="122812" y="1993"/>
                  </a:lnTo>
                  <a:lnTo>
                    <a:pt x="122365" y="1769"/>
                  </a:lnTo>
                  <a:lnTo>
                    <a:pt x="121938" y="1566"/>
                  </a:lnTo>
                  <a:lnTo>
                    <a:pt x="121470" y="1403"/>
                  </a:lnTo>
                  <a:lnTo>
                    <a:pt x="121003" y="1261"/>
                  </a:lnTo>
                  <a:lnTo>
                    <a:pt x="120536" y="1159"/>
                  </a:lnTo>
                  <a:lnTo>
                    <a:pt x="120068" y="1098"/>
                  </a:lnTo>
                  <a:lnTo>
                    <a:pt x="119580" y="1058"/>
                  </a:lnTo>
                  <a:lnTo>
                    <a:pt x="119113" y="1037"/>
                  </a:lnTo>
                  <a:lnTo>
                    <a:pt x="118625" y="1058"/>
                  </a:lnTo>
                  <a:lnTo>
                    <a:pt x="118158" y="1098"/>
                  </a:lnTo>
                  <a:lnTo>
                    <a:pt x="117690" y="1180"/>
                  </a:lnTo>
                  <a:lnTo>
                    <a:pt x="117223" y="1261"/>
                  </a:lnTo>
                  <a:lnTo>
                    <a:pt x="116776" y="1403"/>
                  </a:lnTo>
                  <a:lnTo>
                    <a:pt x="116349" y="1545"/>
                  </a:lnTo>
                  <a:lnTo>
                    <a:pt x="115922" y="1728"/>
                  </a:lnTo>
                  <a:lnTo>
                    <a:pt x="115516" y="1932"/>
                  </a:lnTo>
                  <a:lnTo>
                    <a:pt x="115130" y="2155"/>
                  </a:lnTo>
                  <a:lnTo>
                    <a:pt x="114764" y="2399"/>
                  </a:lnTo>
                  <a:lnTo>
                    <a:pt x="114439" y="2684"/>
                  </a:lnTo>
                  <a:lnTo>
                    <a:pt x="114113" y="2988"/>
                  </a:lnTo>
                  <a:lnTo>
                    <a:pt x="113829" y="3293"/>
                  </a:lnTo>
                  <a:lnTo>
                    <a:pt x="113585" y="3639"/>
                  </a:lnTo>
                  <a:lnTo>
                    <a:pt x="113362" y="4005"/>
                  </a:lnTo>
                  <a:lnTo>
                    <a:pt x="113179" y="4391"/>
                  </a:lnTo>
                  <a:lnTo>
                    <a:pt x="113036" y="4777"/>
                  </a:lnTo>
                  <a:lnTo>
                    <a:pt x="112894" y="5244"/>
                  </a:lnTo>
                  <a:lnTo>
                    <a:pt x="112792" y="5691"/>
                  </a:lnTo>
                  <a:lnTo>
                    <a:pt x="112732" y="6098"/>
                  </a:lnTo>
                  <a:lnTo>
                    <a:pt x="112671" y="6504"/>
                  </a:lnTo>
                  <a:lnTo>
                    <a:pt x="112650" y="6870"/>
                  </a:lnTo>
                  <a:lnTo>
                    <a:pt x="112650" y="7236"/>
                  </a:lnTo>
                  <a:lnTo>
                    <a:pt x="112671" y="7561"/>
                  </a:lnTo>
                  <a:lnTo>
                    <a:pt x="112711" y="7886"/>
                  </a:lnTo>
                  <a:lnTo>
                    <a:pt x="112772" y="8171"/>
                  </a:lnTo>
                  <a:lnTo>
                    <a:pt x="112833" y="8455"/>
                  </a:lnTo>
                  <a:lnTo>
                    <a:pt x="112914" y="8719"/>
                  </a:lnTo>
                  <a:lnTo>
                    <a:pt x="113016" y="8963"/>
                  </a:lnTo>
                  <a:lnTo>
                    <a:pt x="113138" y="9187"/>
                  </a:lnTo>
                  <a:lnTo>
                    <a:pt x="113260" y="9390"/>
                  </a:lnTo>
                  <a:lnTo>
                    <a:pt x="113382" y="9593"/>
                  </a:lnTo>
                  <a:lnTo>
                    <a:pt x="113504" y="9756"/>
                  </a:lnTo>
                  <a:lnTo>
                    <a:pt x="113788" y="10081"/>
                  </a:lnTo>
                  <a:lnTo>
                    <a:pt x="114073" y="10345"/>
                  </a:lnTo>
                  <a:lnTo>
                    <a:pt x="114357" y="10549"/>
                  </a:lnTo>
                  <a:lnTo>
                    <a:pt x="114601" y="10711"/>
                  </a:lnTo>
                  <a:lnTo>
                    <a:pt x="114825" y="10833"/>
                  </a:lnTo>
                  <a:lnTo>
                    <a:pt x="115008" y="10914"/>
                  </a:lnTo>
                  <a:lnTo>
                    <a:pt x="115150" y="10975"/>
                  </a:lnTo>
                  <a:lnTo>
                    <a:pt x="114479" y="12642"/>
                  </a:lnTo>
                  <a:lnTo>
                    <a:pt x="114357" y="12540"/>
                  </a:lnTo>
                  <a:lnTo>
                    <a:pt x="113992" y="12235"/>
                  </a:lnTo>
                  <a:lnTo>
                    <a:pt x="113727" y="12052"/>
                  </a:lnTo>
                  <a:lnTo>
                    <a:pt x="113402" y="11829"/>
                  </a:lnTo>
                  <a:lnTo>
                    <a:pt x="113036" y="11605"/>
                  </a:lnTo>
                  <a:lnTo>
                    <a:pt x="112610" y="11361"/>
                  </a:lnTo>
                  <a:lnTo>
                    <a:pt x="112122" y="11138"/>
                  </a:lnTo>
                  <a:lnTo>
                    <a:pt x="111614" y="10914"/>
                  </a:lnTo>
                  <a:lnTo>
                    <a:pt x="111045" y="10711"/>
                  </a:lnTo>
                  <a:lnTo>
                    <a:pt x="110415" y="10549"/>
                  </a:lnTo>
                  <a:lnTo>
                    <a:pt x="109764" y="10406"/>
                  </a:lnTo>
                  <a:lnTo>
                    <a:pt x="109419" y="10345"/>
                  </a:lnTo>
                  <a:lnTo>
                    <a:pt x="109073" y="10305"/>
                  </a:lnTo>
                  <a:lnTo>
                    <a:pt x="108708" y="10284"/>
                  </a:lnTo>
                  <a:lnTo>
                    <a:pt x="108321" y="10264"/>
                  </a:lnTo>
                  <a:lnTo>
                    <a:pt x="107935" y="10264"/>
                  </a:lnTo>
                  <a:lnTo>
                    <a:pt x="107549" y="10284"/>
                  </a:lnTo>
                  <a:lnTo>
                    <a:pt x="107163" y="10305"/>
                  </a:lnTo>
                  <a:lnTo>
                    <a:pt x="106777" y="10366"/>
                  </a:lnTo>
                  <a:lnTo>
                    <a:pt x="106411" y="10427"/>
                  </a:lnTo>
                  <a:lnTo>
                    <a:pt x="106045" y="10528"/>
                  </a:lnTo>
                  <a:lnTo>
                    <a:pt x="105720" y="10630"/>
                  </a:lnTo>
                  <a:lnTo>
                    <a:pt x="105375" y="10752"/>
                  </a:lnTo>
                  <a:lnTo>
                    <a:pt x="105070" y="10874"/>
                  </a:lnTo>
                  <a:lnTo>
                    <a:pt x="104745" y="11016"/>
                  </a:lnTo>
                  <a:lnTo>
                    <a:pt x="104460" y="11158"/>
                  </a:lnTo>
                  <a:lnTo>
                    <a:pt x="104176" y="11321"/>
                  </a:lnTo>
                  <a:lnTo>
                    <a:pt x="103647" y="11666"/>
                  </a:lnTo>
                  <a:lnTo>
                    <a:pt x="103180" y="12032"/>
                  </a:lnTo>
                  <a:lnTo>
                    <a:pt x="102753" y="12398"/>
                  </a:lnTo>
                  <a:lnTo>
                    <a:pt x="102367" y="12764"/>
                  </a:lnTo>
                  <a:lnTo>
                    <a:pt x="102042" y="13109"/>
                  </a:lnTo>
                  <a:lnTo>
                    <a:pt x="101757" y="13434"/>
                  </a:lnTo>
                  <a:lnTo>
                    <a:pt x="101534" y="13739"/>
                  </a:lnTo>
                  <a:lnTo>
                    <a:pt x="101229" y="14166"/>
                  </a:lnTo>
                  <a:lnTo>
                    <a:pt x="101127" y="14329"/>
                  </a:lnTo>
                  <a:lnTo>
                    <a:pt x="99928" y="11971"/>
                  </a:lnTo>
                  <a:lnTo>
                    <a:pt x="100030" y="11504"/>
                  </a:lnTo>
                  <a:lnTo>
                    <a:pt x="100111" y="11057"/>
                  </a:lnTo>
                  <a:lnTo>
                    <a:pt x="100172" y="10589"/>
                  </a:lnTo>
                  <a:lnTo>
                    <a:pt x="100213" y="10142"/>
                  </a:lnTo>
                  <a:lnTo>
                    <a:pt x="100233" y="9675"/>
                  </a:lnTo>
                  <a:lnTo>
                    <a:pt x="100233" y="9228"/>
                  </a:lnTo>
                  <a:lnTo>
                    <a:pt x="100213" y="8780"/>
                  </a:lnTo>
                  <a:lnTo>
                    <a:pt x="100172" y="8333"/>
                  </a:lnTo>
                  <a:lnTo>
                    <a:pt x="100131" y="7886"/>
                  </a:lnTo>
                  <a:lnTo>
                    <a:pt x="100050" y="7459"/>
                  </a:lnTo>
                  <a:lnTo>
                    <a:pt x="99969" y="7033"/>
                  </a:lnTo>
                  <a:lnTo>
                    <a:pt x="99867" y="6626"/>
                  </a:lnTo>
                  <a:lnTo>
                    <a:pt x="99745" y="6220"/>
                  </a:lnTo>
                  <a:lnTo>
                    <a:pt x="99603" y="5834"/>
                  </a:lnTo>
                  <a:lnTo>
                    <a:pt x="99440" y="5447"/>
                  </a:lnTo>
                  <a:lnTo>
                    <a:pt x="99278" y="5082"/>
                  </a:lnTo>
                  <a:lnTo>
                    <a:pt x="99095" y="4736"/>
                  </a:lnTo>
                  <a:lnTo>
                    <a:pt x="98892" y="4391"/>
                  </a:lnTo>
                  <a:lnTo>
                    <a:pt x="98668" y="4066"/>
                  </a:lnTo>
                  <a:lnTo>
                    <a:pt x="98424" y="3761"/>
                  </a:lnTo>
                  <a:lnTo>
                    <a:pt x="98180" y="3476"/>
                  </a:lnTo>
                  <a:lnTo>
                    <a:pt x="97916" y="3212"/>
                  </a:lnTo>
                  <a:lnTo>
                    <a:pt x="97632" y="2968"/>
                  </a:lnTo>
                  <a:lnTo>
                    <a:pt x="97327" y="2745"/>
                  </a:lnTo>
                  <a:lnTo>
                    <a:pt x="97022" y="2541"/>
                  </a:lnTo>
                  <a:lnTo>
                    <a:pt x="96697" y="2358"/>
                  </a:lnTo>
                  <a:lnTo>
                    <a:pt x="96351" y="2216"/>
                  </a:lnTo>
                  <a:lnTo>
                    <a:pt x="96006" y="2094"/>
                  </a:lnTo>
                  <a:lnTo>
                    <a:pt x="95640" y="1993"/>
                  </a:lnTo>
                  <a:lnTo>
                    <a:pt x="95254" y="1911"/>
                  </a:lnTo>
                  <a:lnTo>
                    <a:pt x="94847" y="1871"/>
                  </a:lnTo>
                  <a:lnTo>
                    <a:pt x="94441" y="1850"/>
                  </a:lnTo>
                  <a:lnTo>
                    <a:pt x="93953" y="1871"/>
                  </a:lnTo>
                  <a:lnTo>
                    <a:pt x="93486" y="1932"/>
                  </a:lnTo>
                  <a:lnTo>
                    <a:pt x="93059" y="2033"/>
                  </a:lnTo>
                  <a:lnTo>
                    <a:pt x="92673" y="2175"/>
                  </a:lnTo>
                  <a:lnTo>
                    <a:pt x="92287" y="2358"/>
                  </a:lnTo>
                  <a:lnTo>
                    <a:pt x="91941" y="2562"/>
                  </a:lnTo>
                  <a:lnTo>
                    <a:pt x="91636" y="2785"/>
                  </a:lnTo>
                  <a:lnTo>
                    <a:pt x="91331" y="3029"/>
                  </a:lnTo>
                  <a:lnTo>
                    <a:pt x="91067" y="3314"/>
                  </a:lnTo>
                  <a:lnTo>
                    <a:pt x="90823" y="3598"/>
                  </a:lnTo>
                  <a:lnTo>
                    <a:pt x="90600" y="3903"/>
                  </a:lnTo>
                  <a:lnTo>
                    <a:pt x="90397" y="4228"/>
                  </a:lnTo>
                  <a:lnTo>
                    <a:pt x="90234" y="4553"/>
                  </a:lnTo>
                  <a:lnTo>
                    <a:pt x="90071" y="4878"/>
                  </a:lnTo>
                  <a:lnTo>
                    <a:pt x="89929" y="5224"/>
                  </a:lnTo>
                  <a:lnTo>
                    <a:pt x="89787" y="5549"/>
                  </a:lnTo>
                  <a:lnTo>
                    <a:pt x="89604" y="6118"/>
                  </a:lnTo>
                  <a:lnTo>
                    <a:pt x="89482" y="6667"/>
                  </a:lnTo>
                  <a:lnTo>
                    <a:pt x="89360" y="7175"/>
                  </a:lnTo>
                  <a:lnTo>
                    <a:pt x="89299" y="7622"/>
                  </a:lnTo>
                  <a:lnTo>
                    <a:pt x="89259" y="7988"/>
                  </a:lnTo>
                  <a:lnTo>
                    <a:pt x="89218" y="8272"/>
                  </a:lnTo>
                  <a:lnTo>
                    <a:pt x="89198" y="8537"/>
                  </a:lnTo>
                  <a:lnTo>
                    <a:pt x="86840" y="8537"/>
                  </a:lnTo>
                  <a:lnTo>
                    <a:pt x="86759" y="8191"/>
                  </a:lnTo>
                  <a:lnTo>
                    <a:pt x="86678" y="7825"/>
                  </a:lnTo>
                  <a:lnTo>
                    <a:pt x="86535" y="7358"/>
                  </a:lnTo>
                  <a:lnTo>
                    <a:pt x="86312" y="6829"/>
                  </a:lnTo>
                  <a:lnTo>
                    <a:pt x="86190" y="6545"/>
                  </a:lnTo>
                  <a:lnTo>
                    <a:pt x="86048" y="6240"/>
                  </a:lnTo>
                  <a:lnTo>
                    <a:pt x="85885" y="5935"/>
                  </a:lnTo>
                  <a:lnTo>
                    <a:pt x="85702" y="5630"/>
                  </a:lnTo>
                  <a:lnTo>
                    <a:pt x="85499" y="5326"/>
                  </a:lnTo>
                  <a:lnTo>
                    <a:pt x="85275" y="5041"/>
                  </a:lnTo>
                  <a:lnTo>
                    <a:pt x="85092" y="4817"/>
                  </a:lnTo>
                  <a:lnTo>
                    <a:pt x="84889" y="4594"/>
                  </a:lnTo>
                  <a:lnTo>
                    <a:pt x="84666" y="4391"/>
                  </a:lnTo>
                  <a:lnTo>
                    <a:pt x="84422" y="4187"/>
                  </a:lnTo>
                  <a:lnTo>
                    <a:pt x="84178" y="4005"/>
                  </a:lnTo>
                  <a:lnTo>
                    <a:pt x="83914" y="3842"/>
                  </a:lnTo>
                  <a:lnTo>
                    <a:pt x="83629" y="3679"/>
                  </a:lnTo>
                  <a:lnTo>
                    <a:pt x="83324" y="3537"/>
                  </a:lnTo>
                  <a:lnTo>
                    <a:pt x="83019" y="3436"/>
                  </a:lnTo>
                  <a:lnTo>
                    <a:pt x="82674" y="3334"/>
                  </a:lnTo>
                  <a:lnTo>
                    <a:pt x="82328" y="3253"/>
                  </a:lnTo>
                  <a:lnTo>
                    <a:pt x="81963" y="3192"/>
                  </a:lnTo>
                  <a:lnTo>
                    <a:pt x="81576" y="3151"/>
                  </a:lnTo>
                  <a:lnTo>
                    <a:pt x="81170" y="3151"/>
                  </a:lnTo>
                  <a:lnTo>
                    <a:pt x="80743" y="3171"/>
                  </a:lnTo>
                  <a:lnTo>
                    <a:pt x="80276" y="3232"/>
                  </a:lnTo>
                  <a:lnTo>
                    <a:pt x="79768" y="3314"/>
                  </a:lnTo>
                  <a:lnTo>
                    <a:pt x="79300" y="3456"/>
                  </a:lnTo>
                  <a:lnTo>
                    <a:pt x="78853" y="3618"/>
                  </a:lnTo>
                  <a:lnTo>
                    <a:pt x="78447" y="3822"/>
                  </a:lnTo>
                  <a:lnTo>
                    <a:pt x="78081" y="4045"/>
                  </a:lnTo>
                  <a:lnTo>
                    <a:pt x="77735" y="4289"/>
                  </a:lnTo>
                  <a:lnTo>
                    <a:pt x="77410" y="4574"/>
                  </a:lnTo>
                  <a:lnTo>
                    <a:pt x="77126" y="4878"/>
                  </a:lnTo>
                  <a:lnTo>
                    <a:pt x="76862" y="5183"/>
                  </a:lnTo>
                  <a:lnTo>
                    <a:pt x="76618" y="5529"/>
                  </a:lnTo>
                  <a:lnTo>
                    <a:pt x="76414" y="5874"/>
                  </a:lnTo>
                  <a:lnTo>
                    <a:pt x="76211" y="6220"/>
                  </a:lnTo>
                  <a:lnTo>
                    <a:pt x="76049" y="6586"/>
                  </a:lnTo>
                  <a:lnTo>
                    <a:pt x="75886" y="6972"/>
                  </a:lnTo>
                  <a:lnTo>
                    <a:pt x="75764" y="7338"/>
                  </a:lnTo>
                  <a:lnTo>
                    <a:pt x="75642" y="7703"/>
                  </a:lnTo>
                  <a:lnTo>
                    <a:pt x="75561" y="8089"/>
                  </a:lnTo>
                  <a:lnTo>
                    <a:pt x="75459" y="8455"/>
                  </a:lnTo>
                  <a:lnTo>
                    <a:pt x="75337" y="9146"/>
                  </a:lnTo>
                  <a:lnTo>
                    <a:pt x="75276" y="9817"/>
                  </a:lnTo>
                  <a:lnTo>
                    <a:pt x="75236" y="10386"/>
                  </a:lnTo>
                  <a:lnTo>
                    <a:pt x="75215" y="10894"/>
                  </a:lnTo>
                  <a:lnTo>
                    <a:pt x="75215" y="11260"/>
                  </a:lnTo>
                  <a:lnTo>
                    <a:pt x="75236" y="11585"/>
                  </a:lnTo>
                  <a:lnTo>
                    <a:pt x="74789" y="11788"/>
                  </a:lnTo>
                  <a:lnTo>
                    <a:pt x="74362" y="12012"/>
                  </a:lnTo>
                  <a:lnTo>
                    <a:pt x="73955" y="12256"/>
                  </a:lnTo>
                  <a:lnTo>
                    <a:pt x="73590" y="12520"/>
                  </a:lnTo>
                  <a:lnTo>
                    <a:pt x="73244" y="12804"/>
                  </a:lnTo>
                  <a:lnTo>
                    <a:pt x="72919" y="13069"/>
                  </a:lnTo>
                  <a:lnTo>
                    <a:pt x="72614" y="13353"/>
                  </a:lnTo>
                  <a:lnTo>
                    <a:pt x="72350" y="13617"/>
                  </a:lnTo>
                  <a:lnTo>
                    <a:pt x="71903" y="14105"/>
                  </a:lnTo>
                  <a:lnTo>
                    <a:pt x="71578" y="14532"/>
                  </a:lnTo>
                  <a:lnTo>
                    <a:pt x="71374" y="14796"/>
                  </a:lnTo>
                  <a:lnTo>
                    <a:pt x="71293" y="14898"/>
                  </a:lnTo>
                  <a:lnTo>
                    <a:pt x="71049" y="14572"/>
                  </a:lnTo>
                  <a:lnTo>
                    <a:pt x="70765" y="14268"/>
                  </a:lnTo>
                  <a:lnTo>
                    <a:pt x="70460" y="13983"/>
                  </a:lnTo>
                  <a:lnTo>
                    <a:pt x="70135" y="13739"/>
                  </a:lnTo>
                  <a:lnTo>
                    <a:pt x="69810" y="13495"/>
                  </a:lnTo>
                  <a:lnTo>
                    <a:pt x="69464" y="13292"/>
                  </a:lnTo>
                  <a:lnTo>
                    <a:pt x="69139" y="13109"/>
                  </a:lnTo>
                  <a:lnTo>
                    <a:pt x="68814" y="12947"/>
                  </a:lnTo>
                  <a:lnTo>
                    <a:pt x="68204" y="12662"/>
                  </a:lnTo>
                  <a:lnTo>
                    <a:pt x="67696" y="12479"/>
                  </a:lnTo>
                  <a:lnTo>
                    <a:pt x="67371" y="12378"/>
                  </a:lnTo>
                  <a:lnTo>
                    <a:pt x="67249" y="12337"/>
                  </a:lnTo>
                  <a:lnTo>
                    <a:pt x="67289" y="11951"/>
                  </a:lnTo>
                  <a:lnTo>
                    <a:pt x="67391" y="10914"/>
                  </a:lnTo>
                  <a:lnTo>
                    <a:pt x="67432" y="10203"/>
                  </a:lnTo>
                  <a:lnTo>
                    <a:pt x="67452" y="9390"/>
                  </a:lnTo>
                  <a:lnTo>
                    <a:pt x="67452" y="8516"/>
                  </a:lnTo>
                  <a:lnTo>
                    <a:pt x="67432" y="7602"/>
                  </a:lnTo>
                  <a:lnTo>
                    <a:pt x="67350" y="6647"/>
                  </a:lnTo>
                  <a:lnTo>
                    <a:pt x="67310" y="6179"/>
                  </a:lnTo>
                  <a:lnTo>
                    <a:pt x="67229" y="5712"/>
                  </a:lnTo>
                  <a:lnTo>
                    <a:pt x="67147" y="5244"/>
                  </a:lnTo>
                  <a:lnTo>
                    <a:pt x="67046" y="4777"/>
                  </a:lnTo>
                  <a:lnTo>
                    <a:pt x="66944" y="4330"/>
                  </a:lnTo>
                  <a:lnTo>
                    <a:pt x="66802" y="3903"/>
                  </a:lnTo>
                  <a:lnTo>
                    <a:pt x="66659" y="3476"/>
                  </a:lnTo>
                  <a:lnTo>
                    <a:pt x="66477" y="3090"/>
                  </a:lnTo>
                  <a:lnTo>
                    <a:pt x="66273" y="2704"/>
                  </a:lnTo>
                  <a:lnTo>
                    <a:pt x="66070" y="2358"/>
                  </a:lnTo>
                  <a:lnTo>
                    <a:pt x="65826" y="2054"/>
                  </a:lnTo>
                  <a:lnTo>
                    <a:pt x="65542" y="1749"/>
                  </a:lnTo>
                  <a:lnTo>
                    <a:pt x="65257" y="1505"/>
                  </a:lnTo>
                  <a:lnTo>
                    <a:pt x="64932" y="1281"/>
                  </a:lnTo>
                  <a:lnTo>
                    <a:pt x="64322" y="956"/>
                  </a:lnTo>
                  <a:lnTo>
                    <a:pt x="63733" y="672"/>
                  </a:lnTo>
                  <a:lnTo>
                    <a:pt x="63164" y="428"/>
                  </a:lnTo>
                  <a:lnTo>
                    <a:pt x="62636" y="265"/>
                  </a:lnTo>
                  <a:lnTo>
                    <a:pt x="62107" y="123"/>
                  </a:lnTo>
                  <a:lnTo>
                    <a:pt x="61619" y="42"/>
                  </a:lnTo>
                  <a:lnTo>
                    <a:pt x="611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0"/>
            <p:cNvSpPr/>
            <p:nvPr/>
          </p:nvSpPr>
          <p:spPr>
            <a:xfrm>
              <a:off x="0" y="3085975"/>
              <a:ext cx="9136511" cy="2057511"/>
            </a:xfrm>
            <a:custGeom>
              <a:rect b="b" l="l" r="r" t="t"/>
              <a:pathLst>
                <a:path extrusionOk="0" h="45158" w="200527">
                  <a:moveTo>
                    <a:pt x="20222" y="0"/>
                  </a:moveTo>
                  <a:lnTo>
                    <a:pt x="19957" y="21"/>
                  </a:lnTo>
                  <a:lnTo>
                    <a:pt x="19693" y="61"/>
                  </a:lnTo>
                  <a:lnTo>
                    <a:pt x="19449" y="122"/>
                  </a:lnTo>
                  <a:lnTo>
                    <a:pt x="19205" y="183"/>
                  </a:lnTo>
                  <a:lnTo>
                    <a:pt x="18799" y="326"/>
                  </a:lnTo>
                  <a:lnTo>
                    <a:pt x="18535" y="448"/>
                  </a:lnTo>
                  <a:lnTo>
                    <a:pt x="18433" y="488"/>
                  </a:lnTo>
                  <a:lnTo>
                    <a:pt x="18393" y="508"/>
                  </a:lnTo>
                  <a:lnTo>
                    <a:pt x="18332" y="529"/>
                  </a:lnTo>
                  <a:lnTo>
                    <a:pt x="18088" y="549"/>
                  </a:lnTo>
                  <a:lnTo>
                    <a:pt x="17336" y="651"/>
                  </a:lnTo>
                  <a:lnTo>
                    <a:pt x="16848" y="732"/>
                  </a:lnTo>
                  <a:lnTo>
                    <a:pt x="16299" y="854"/>
                  </a:lnTo>
                  <a:lnTo>
                    <a:pt x="15730" y="1017"/>
                  </a:lnTo>
                  <a:lnTo>
                    <a:pt x="15425" y="1118"/>
                  </a:lnTo>
                  <a:lnTo>
                    <a:pt x="15121" y="1240"/>
                  </a:lnTo>
                  <a:lnTo>
                    <a:pt x="14836" y="1362"/>
                  </a:lnTo>
                  <a:lnTo>
                    <a:pt x="14552" y="1504"/>
                  </a:lnTo>
                  <a:lnTo>
                    <a:pt x="14267" y="1667"/>
                  </a:lnTo>
                  <a:lnTo>
                    <a:pt x="13982" y="1829"/>
                  </a:lnTo>
                  <a:lnTo>
                    <a:pt x="13698" y="2012"/>
                  </a:lnTo>
                  <a:lnTo>
                    <a:pt x="13434" y="2236"/>
                  </a:lnTo>
                  <a:lnTo>
                    <a:pt x="13170" y="2459"/>
                  </a:lnTo>
                  <a:lnTo>
                    <a:pt x="12926" y="2703"/>
                  </a:lnTo>
                  <a:lnTo>
                    <a:pt x="12743" y="2907"/>
                  </a:lnTo>
                  <a:lnTo>
                    <a:pt x="12560" y="3130"/>
                  </a:lnTo>
                  <a:lnTo>
                    <a:pt x="12418" y="3333"/>
                  </a:lnTo>
                  <a:lnTo>
                    <a:pt x="12296" y="3537"/>
                  </a:lnTo>
                  <a:lnTo>
                    <a:pt x="12174" y="3740"/>
                  </a:lnTo>
                  <a:lnTo>
                    <a:pt x="12072" y="3943"/>
                  </a:lnTo>
                  <a:lnTo>
                    <a:pt x="11910" y="4350"/>
                  </a:lnTo>
                  <a:lnTo>
                    <a:pt x="11808" y="4736"/>
                  </a:lnTo>
                  <a:lnTo>
                    <a:pt x="11747" y="5101"/>
                  </a:lnTo>
                  <a:lnTo>
                    <a:pt x="11706" y="5467"/>
                  </a:lnTo>
                  <a:lnTo>
                    <a:pt x="11727" y="5813"/>
                  </a:lnTo>
                  <a:lnTo>
                    <a:pt x="11747" y="6118"/>
                  </a:lnTo>
                  <a:lnTo>
                    <a:pt x="11788" y="6402"/>
                  </a:lnTo>
                  <a:lnTo>
                    <a:pt x="11849" y="6646"/>
                  </a:lnTo>
                  <a:lnTo>
                    <a:pt x="11910" y="6849"/>
                  </a:lnTo>
                  <a:lnTo>
                    <a:pt x="12011" y="7154"/>
                  </a:lnTo>
                  <a:lnTo>
                    <a:pt x="12052" y="7256"/>
                  </a:lnTo>
                  <a:lnTo>
                    <a:pt x="11950" y="7561"/>
                  </a:lnTo>
                  <a:lnTo>
                    <a:pt x="11869" y="7845"/>
                  </a:lnTo>
                  <a:lnTo>
                    <a:pt x="11808" y="8130"/>
                  </a:lnTo>
                  <a:lnTo>
                    <a:pt x="11747" y="8434"/>
                  </a:lnTo>
                  <a:lnTo>
                    <a:pt x="11706" y="8699"/>
                  </a:lnTo>
                  <a:lnTo>
                    <a:pt x="11686" y="8983"/>
                  </a:lnTo>
                  <a:lnTo>
                    <a:pt x="11686" y="9268"/>
                  </a:lnTo>
                  <a:lnTo>
                    <a:pt x="11686" y="9532"/>
                  </a:lnTo>
                  <a:lnTo>
                    <a:pt x="11727" y="10040"/>
                  </a:lnTo>
                  <a:lnTo>
                    <a:pt x="11808" y="10548"/>
                  </a:lnTo>
                  <a:lnTo>
                    <a:pt x="11910" y="10995"/>
                  </a:lnTo>
                  <a:lnTo>
                    <a:pt x="12031" y="11442"/>
                  </a:lnTo>
                  <a:lnTo>
                    <a:pt x="12174" y="11828"/>
                  </a:lnTo>
                  <a:lnTo>
                    <a:pt x="12336" y="12174"/>
                  </a:lnTo>
                  <a:lnTo>
                    <a:pt x="12479" y="12479"/>
                  </a:lnTo>
                  <a:lnTo>
                    <a:pt x="12621" y="12743"/>
                  </a:lnTo>
                  <a:lnTo>
                    <a:pt x="12824" y="13109"/>
                  </a:lnTo>
                  <a:lnTo>
                    <a:pt x="12926" y="13231"/>
                  </a:lnTo>
                  <a:lnTo>
                    <a:pt x="12844" y="13332"/>
                  </a:lnTo>
                  <a:lnTo>
                    <a:pt x="12702" y="13475"/>
                  </a:lnTo>
                  <a:lnTo>
                    <a:pt x="12174" y="13901"/>
                  </a:lnTo>
                  <a:lnTo>
                    <a:pt x="10670" y="15039"/>
                  </a:lnTo>
                  <a:lnTo>
                    <a:pt x="10548" y="14633"/>
                  </a:lnTo>
                  <a:lnTo>
                    <a:pt x="10406" y="14226"/>
                  </a:lnTo>
                  <a:lnTo>
                    <a:pt x="10223" y="13840"/>
                  </a:lnTo>
                  <a:lnTo>
                    <a:pt x="9979" y="13454"/>
                  </a:lnTo>
                  <a:lnTo>
                    <a:pt x="9857" y="13271"/>
                  </a:lnTo>
                  <a:lnTo>
                    <a:pt x="9715" y="13088"/>
                  </a:lnTo>
                  <a:lnTo>
                    <a:pt x="9572" y="12926"/>
                  </a:lnTo>
                  <a:lnTo>
                    <a:pt x="9389" y="12763"/>
                  </a:lnTo>
                  <a:lnTo>
                    <a:pt x="9227" y="12601"/>
                  </a:lnTo>
                  <a:lnTo>
                    <a:pt x="9024" y="12458"/>
                  </a:lnTo>
                  <a:lnTo>
                    <a:pt x="8820" y="12316"/>
                  </a:lnTo>
                  <a:lnTo>
                    <a:pt x="8617" y="12194"/>
                  </a:lnTo>
                  <a:lnTo>
                    <a:pt x="8597" y="11971"/>
                  </a:lnTo>
                  <a:lnTo>
                    <a:pt x="8536" y="11381"/>
                  </a:lnTo>
                  <a:lnTo>
                    <a:pt x="8475" y="10975"/>
                  </a:lnTo>
                  <a:lnTo>
                    <a:pt x="8394" y="10507"/>
                  </a:lnTo>
                  <a:lnTo>
                    <a:pt x="8272" y="9999"/>
                  </a:lnTo>
                  <a:lnTo>
                    <a:pt x="8129" y="9451"/>
                  </a:lnTo>
                  <a:lnTo>
                    <a:pt x="7926" y="8902"/>
                  </a:lnTo>
                  <a:lnTo>
                    <a:pt x="7703" y="8333"/>
                  </a:lnTo>
                  <a:lnTo>
                    <a:pt x="7560" y="8069"/>
                  </a:lnTo>
                  <a:lnTo>
                    <a:pt x="7418" y="7784"/>
                  </a:lnTo>
                  <a:lnTo>
                    <a:pt x="7256" y="7520"/>
                  </a:lnTo>
                  <a:lnTo>
                    <a:pt x="7093" y="7256"/>
                  </a:lnTo>
                  <a:lnTo>
                    <a:pt x="6890" y="6991"/>
                  </a:lnTo>
                  <a:lnTo>
                    <a:pt x="6687" y="6748"/>
                  </a:lnTo>
                  <a:lnTo>
                    <a:pt x="6483" y="6524"/>
                  </a:lnTo>
                  <a:lnTo>
                    <a:pt x="6239" y="6301"/>
                  </a:lnTo>
                  <a:lnTo>
                    <a:pt x="5996" y="6097"/>
                  </a:lnTo>
                  <a:lnTo>
                    <a:pt x="5731" y="5914"/>
                  </a:lnTo>
                  <a:lnTo>
                    <a:pt x="5447" y="5752"/>
                  </a:lnTo>
                  <a:lnTo>
                    <a:pt x="5142" y="5589"/>
                  </a:lnTo>
                  <a:lnTo>
                    <a:pt x="4797" y="5447"/>
                  </a:lnTo>
                  <a:lnTo>
                    <a:pt x="4471" y="5325"/>
                  </a:lnTo>
                  <a:lnTo>
                    <a:pt x="4166" y="5244"/>
                  </a:lnTo>
                  <a:lnTo>
                    <a:pt x="3862" y="5162"/>
                  </a:lnTo>
                  <a:lnTo>
                    <a:pt x="3415" y="5081"/>
                  </a:lnTo>
                  <a:lnTo>
                    <a:pt x="3008" y="5061"/>
                  </a:lnTo>
                  <a:lnTo>
                    <a:pt x="2622" y="5061"/>
                  </a:lnTo>
                  <a:lnTo>
                    <a:pt x="2256" y="5101"/>
                  </a:lnTo>
                  <a:lnTo>
                    <a:pt x="1931" y="5162"/>
                  </a:lnTo>
                  <a:lnTo>
                    <a:pt x="1646" y="5264"/>
                  </a:lnTo>
                  <a:lnTo>
                    <a:pt x="1382" y="5366"/>
                  </a:lnTo>
                  <a:lnTo>
                    <a:pt x="1138" y="5488"/>
                  </a:lnTo>
                  <a:lnTo>
                    <a:pt x="935" y="5610"/>
                  </a:lnTo>
                  <a:lnTo>
                    <a:pt x="752" y="5731"/>
                  </a:lnTo>
                  <a:lnTo>
                    <a:pt x="468" y="5955"/>
                  </a:lnTo>
                  <a:lnTo>
                    <a:pt x="305" y="6118"/>
                  </a:lnTo>
                  <a:lnTo>
                    <a:pt x="264" y="6199"/>
                  </a:lnTo>
                  <a:lnTo>
                    <a:pt x="183" y="6179"/>
                  </a:lnTo>
                  <a:lnTo>
                    <a:pt x="0" y="6158"/>
                  </a:lnTo>
                  <a:lnTo>
                    <a:pt x="0" y="45158"/>
                  </a:lnTo>
                  <a:lnTo>
                    <a:pt x="200527" y="45158"/>
                  </a:lnTo>
                  <a:lnTo>
                    <a:pt x="200527" y="5264"/>
                  </a:lnTo>
                  <a:lnTo>
                    <a:pt x="200262" y="5752"/>
                  </a:lnTo>
                  <a:lnTo>
                    <a:pt x="200039" y="6260"/>
                  </a:lnTo>
                  <a:lnTo>
                    <a:pt x="199856" y="6768"/>
                  </a:lnTo>
                  <a:lnTo>
                    <a:pt x="199673" y="7256"/>
                  </a:lnTo>
                  <a:lnTo>
                    <a:pt x="199531" y="7743"/>
                  </a:lnTo>
                  <a:lnTo>
                    <a:pt x="199409" y="8231"/>
                  </a:lnTo>
                  <a:lnTo>
                    <a:pt x="199307" y="8678"/>
                  </a:lnTo>
                  <a:lnTo>
                    <a:pt x="199226" y="9105"/>
                  </a:lnTo>
                  <a:lnTo>
                    <a:pt x="199104" y="9877"/>
                  </a:lnTo>
                  <a:lnTo>
                    <a:pt x="199023" y="10467"/>
                  </a:lnTo>
                  <a:lnTo>
                    <a:pt x="198982" y="10995"/>
                  </a:lnTo>
                  <a:lnTo>
                    <a:pt x="198677" y="11178"/>
                  </a:lnTo>
                  <a:lnTo>
                    <a:pt x="198393" y="11381"/>
                  </a:lnTo>
                  <a:lnTo>
                    <a:pt x="198108" y="11584"/>
                  </a:lnTo>
                  <a:lnTo>
                    <a:pt x="197864" y="11828"/>
                  </a:lnTo>
                  <a:lnTo>
                    <a:pt x="197641" y="12072"/>
                  </a:lnTo>
                  <a:lnTo>
                    <a:pt x="197417" y="12316"/>
                  </a:lnTo>
                  <a:lnTo>
                    <a:pt x="197234" y="12580"/>
                  </a:lnTo>
                  <a:lnTo>
                    <a:pt x="197051" y="12865"/>
                  </a:lnTo>
                  <a:lnTo>
                    <a:pt x="196889" y="13129"/>
                  </a:lnTo>
                  <a:lnTo>
                    <a:pt x="196746" y="13434"/>
                  </a:lnTo>
                  <a:lnTo>
                    <a:pt x="196625" y="13718"/>
                  </a:lnTo>
                  <a:lnTo>
                    <a:pt x="196503" y="14003"/>
                  </a:lnTo>
                  <a:lnTo>
                    <a:pt x="196320" y="14592"/>
                  </a:lnTo>
                  <a:lnTo>
                    <a:pt x="196177" y="15182"/>
                  </a:lnTo>
                  <a:lnTo>
                    <a:pt x="196076" y="15730"/>
                  </a:lnTo>
                  <a:lnTo>
                    <a:pt x="195995" y="16259"/>
                  </a:lnTo>
                  <a:lnTo>
                    <a:pt x="195974" y="16747"/>
                  </a:lnTo>
                  <a:lnTo>
                    <a:pt x="195954" y="17153"/>
                  </a:lnTo>
                  <a:lnTo>
                    <a:pt x="195954" y="17763"/>
                  </a:lnTo>
                  <a:lnTo>
                    <a:pt x="195954" y="18007"/>
                  </a:lnTo>
                  <a:lnTo>
                    <a:pt x="195669" y="18068"/>
                  </a:lnTo>
                  <a:lnTo>
                    <a:pt x="195364" y="18169"/>
                  </a:lnTo>
                  <a:lnTo>
                    <a:pt x="194978" y="18291"/>
                  </a:lnTo>
                  <a:lnTo>
                    <a:pt x="194552" y="18433"/>
                  </a:lnTo>
                  <a:lnTo>
                    <a:pt x="194125" y="18616"/>
                  </a:lnTo>
                  <a:lnTo>
                    <a:pt x="193718" y="18840"/>
                  </a:lnTo>
                  <a:lnTo>
                    <a:pt x="193535" y="18962"/>
                  </a:lnTo>
                  <a:lnTo>
                    <a:pt x="193373" y="19084"/>
                  </a:lnTo>
                  <a:lnTo>
                    <a:pt x="193027" y="19388"/>
                  </a:lnTo>
                  <a:lnTo>
                    <a:pt x="192723" y="19714"/>
                  </a:lnTo>
                  <a:lnTo>
                    <a:pt x="192458" y="20059"/>
                  </a:lnTo>
                  <a:lnTo>
                    <a:pt x="192235" y="20425"/>
                  </a:lnTo>
                  <a:lnTo>
                    <a:pt x="192032" y="20791"/>
                  </a:lnTo>
                  <a:lnTo>
                    <a:pt x="191869" y="21136"/>
                  </a:lnTo>
                  <a:lnTo>
                    <a:pt x="191727" y="21502"/>
                  </a:lnTo>
                  <a:lnTo>
                    <a:pt x="191605" y="21848"/>
                  </a:lnTo>
                  <a:lnTo>
                    <a:pt x="191503" y="22173"/>
                  </a:lnTo>
                  <a:lnTo>
                    <a:pt x="191422" y="22478"/>
                  </a:lnTo>
                  <a:lnTo>
                    <a:pt x="191320" y="22965"/>
                  </a:lnTo>
                  <a:lnTo>
                    <a:pt x="191280" y="23311"/>
                  </a:lnTo>
                  <a:lnTo>
                    <a:pt x="191259" y="23433"/>
                  </a:lnTo>
                  <a:lnTo>
                    <a:pt x="188617" y="24551"/>
                  </a:lnTo>
                  <a:lnTo>
                    <a:pt x="188597" y="24469"/>
                  </a:lnTo>
                  <a:lnTo>
                    <a:pt x="188516" y="24246"/>
                  </a:lnTo>
                  <a:lnTo>
                    <a:pt x="188333" y="23921"/>
                  </a:lnTo>
                  <a:lnTo>
                    <a:pt x="188211" y="23717"/>
                  </a:lnTo>
                  <a:lnTo>
                    <a:pt x="188048" y="23494"/>
                  </a:lnTo>
                  <a:lnTo>
                    <a:pt x="187845" y="23250"/>
                  </a:lnTo>
                  <a:lnTo>
                    <a:pt x="187621" y="23006"/>
                  </a:lnTo>
                  <a:lnTo>
                    <a:pt x="187357" y="22762"/>
                  </a:lnTo>
                  <a:lnTo>
                    <a:pt x="187052" y="22518"/>
                  </a:lnTo>
                  <a:lnTo>
                    <a:pt x="186707" y="22274"/>
                  </a:lnTo>
                  <a:lnTo>
                    <a:pt x="186300" y="22030"/>
                  </a:lnTo>
                  <a:lnTo>
                    <a:pt x="185853" y="21787"/>
                  </a:lnTo>
                  <a:lnTo>
                    <a:pt x="185345" y="21583"/>
                  </a:lnTo>
                  <a:lnTo>
                    <a:pt x="184349" y="21177"/>
                  </a:lnTo>
                  <a:lnTo>
                    <a:pt x="183496" y="20791"/>
                  </a:lnTo>
                  <a:lnTo>
                    <a:pt x="182785" y="20466"/>
                  </a:lnTo>
                  <a:lnTo>
                    <a:pt x="182195" y="20181"/>
                  </a:lnTo>
                  <a:lnTo>
                    <a:pt x="181443" y="19754"/>
                  </a:lnTo>
                  <a:lnTo>
                    <a:pt x="181179" y="19612"/>
                  </a:lnTo>
                  <a:lnTo>
                    <a:pt x="181138" y="18433"/>
                  </a:lnTo>
                  <a:lnTo>
                    <a:pt x="181464" y="18332"/>
                  </a:lnTo>
                  <a:lnTo>
                    <a:pt x="181809" y="18230"/>
                  </a:lnTo>
                  <a:lnTo>
                    <a:pt x="182195" y="18088"/>
                  </a:lnTo>
                  <a:lnTo>
                    <a:pt x="182602" y="17925"/>
                  </a:lnTo>
                  <a:lnTo>
                    <a:pt x="182968" y="17742"/>
                  </a:lnTo>
                  <a:lnTo>
                    <a:pt x="183130" y="17641"/>
                  </a:lnTo>
                  <a:lnTo>
                    <a:pt x="183272" y="17559"/>
                  </a:lnTo>
                  <a:lnTo>
                    <a:pt x="183374" y="17458"/>
                  </a:lnTo>
                  <a:lnTo>
                    <a:pt x="183435" y="17356"/>
                  </a:lnTo>
                  <a:lnTo>
                    <a:pt x="183496" y="17173"/>
                  </a:lnTo>
                  <a:lnTo>
                    <a:pt x="183537" y="16807"/>
                  </a:lnTo>
                  <a:lnTo>
                    <a:pt x="183598" y="16279"/>
                  </a:lnTo>
                  <a:lnTo>
                    <a:pt x="183658" y="15608"/>
                  </a:lnTo>
                  <a:lnTo>
                    <a:pt x="183699" y="14836"/>
                  </a:lnTo>
                  <a:lnTo>
                    <a:pt x="183740" y="13962"/>
                  </a:lnTo>
                  <a:lnTo>
                    <a:pt x="183760" y="13007"/>
                  </a:lnTo>
                  <a:lnTo>
                    <a:pt x="183760" y="12011"/>
                  </a:lnTo>
                  <a:lnTo>
                    <a:pt x="183740" y="10975"/>
                  </a:lnTo>
                  <a:lnTo>
                    <a:pt x="183699" y="9938"/>
                  </a:lnTo>
                  <a:lnTo>
                    <a:pt x="183618" y="8902"/>
                  </a:lnTo>
                  <a:lnTo>
                    <a:pt x="183496" y="7906"/>
                  </a:lnTo>
                  <a:lnTo>
                    <a:pt x="183415" y="7418"/>
                  </a:lnTo>
                  <a:lnTo>
                    <a:pt x="183333" y="6951"/>
                  </a:lnTo>
                  <a:lnTo>
                    <a:pt x="183232" y="6504"/>
                  </a:lnTo>
                  <a:lnTo>
                    <a:pt x="183130" y="6077"/>
                  </a:lnTo>
                  <a:lnTo>
                    <a:pt x="183008" y="5671"/>
                  </a:lnTo>
                  <a:lnTo>
                    <a:pt x="182866" y="5305"/>
                  </a:lnTo>
                  <a:lnTo>
                    <a:pt x="182724" y="4959"/>
                  </a:lnTo>
                  <a:lnTo>
                    <a:pt x="182561" y="4634"/>
                  </a:lnTo>
                  <a:lnTo>
                    <a:pt x="182378" y="4350"/>
                  </a:lnTo>
                  <a:lnTo>
                    <a:pt x="182195" y="4085"/>
                  </a:lnTo>
                  <a:lnTo>
                    <a:pt x="182012" y="3862"/>
                  </a:lnTo>
                  <a:lnTo>
                    <a:pt x="181829" y="3638"/>
                  </a:lnTo>
                  <a:lnTo>
                    <a:pt x="181626" y="3435"/>
                  </a:lnTo>
                  <a:lnTo>
                    <a:pt x="181423" y="3272"/>
                  </a:lnTo>
                  <a:lnTo>
                    <a:pt x="181220" y="3110"/>
                  </a:lnTo>
                  <a:lnTo>
                    <a:pt x="180996" y="2988"/>
                  </a:lnTo>
                  <a:lnTo>
                    <a:pt x="180793" y="2866"/>
                  </a:lnTo>
                  <a:lnTo>
                    <a:pt x="180590" y="2764"/>
                  </a:lnTo>
                  <a:lnTo>
                    <a:pt x="180366" y="2683"/>
                  </a:lnTo>
                  <a:lnTo>
                    <a:pt x="180163" y="2602"/>
                  </a:lnTo>
                  <a:lnTo>
                    <a:pt x="179756" y="2500"/>
                  </a:lnTo>
                  <a:lnTo>
                    <a:pt x="179350" y="2439"/>
                  </a:lnTo>
                  <a:lnTo>
                    <a:pt x="178984" y="2419"/>
                  </a:lnTo>
                  <a:lnTo>
                    <a:pt x="178639" y="2419"/>
                  </a:lnTo>
                  <a:lnTo>
                    <a:pt x="178314" y="2459"/>
                  </a:lnTo>
                  <a:lnTo>
                    <a:pt x="178049" y="2500"/>
                  </a:lnTo>
                  <a:lnTo>
                    <a:pt x="177663" y="2581"/>
                  </a:lnTo>
                  <a:lnTo>
                    <a:pt x="177521" y="2622"/>
                  </a:lnTo>
                  <a:lnTo>
                    <a:pt x="177440" y="2541"/>
                  </a:lnTo>
                  <a:lnTo>
                    <a:pt x="177297" y="2419"/>
                  </a:lnTo>
                  <a:lnTo>
                    <a:pt x="177074" y="2277"/>
                  </a:lnTo>
                  <a:lnTo>
                    <a:pt x="176952" y="2195"/>
                  </a:lnTo>
                  <a:lnTo>
                    <a:pt x="176789" y="2114"/>
                  </a:lnTo>
                  <a:lnTo>
                    <a:pt x="176606" y="2053"/>
                  </a:lnTo>
                  <a:lnTo>
                    <a:pt x="176403" y="1992"/>
                  </a:lnTo>
                  <a:lnTo>
                    <a:pt x="176159" y="1931"/>
                  </a:lnTo>
                  <a:lnTo>
                    <a:pt x="175915" y="1911"/>
                  </a:lnTo>
                  <a:lnTo>
                    <a:pt x="175651" y="1890"/>
                  </a:lnTo>
                  <a:lnTo>
                    <a:pt x="175346" y="1890"/>
                  </a:lnTo>
                  <a:lnTo>
                    <a:pt x="175021" y="1911"/>
                  </a:lnTo>
                  <a:lnTo>
                    <a:pt x="174676" y="1951"/>
                  </a:lnTo>
                  <a:lnTo>
                    <a:pt x="174290" y="2033"/>
                  </a:lnTo>
                  <a:lnTo>
                    <a:pt x="173903" y="2134"/>
                  </a:lnTo>
                  <a:lnTo>
                    <a:pt x="173517" y="2277"/>
                  </a:lnTo>
                  <a:lnTo>
                    <a:pt x="173131" y="2419"/>
                  </a:lnTo>
                  <a:lnTo>
                    <a:pt x="172725" y="2602"/>
                  </a:lnTo>
                  <a:lnTo>
                    <a:pt x="172278" y="2825"/>
                  </a:lnTo>
                  <a:lnTo>
                    <a:pt x="172115" y="2927"/>
                  </a:lnTo>
                  <a:lnTo>
                    <a:pt x="171932" y="3029"/>
                  </a:lnTo>
                  <a:lnTo>
                    <a:pt x="171770" y="3150"/>
                  </a:lnTo>
                  <a:lnTo>
                    <a:pt x="171627" y="3293"/>
                  </a:lnTo>
                  <a:lnTo>
                    <a:pt x="171343" y="3577"/>
                  </a:lnTo>
                  <a:lnTo>
                    <a:pt x="171079" y="3902"/>
                  </a:lnTo>
                  <a:lnTo>
                    <a:pt x="170835" y="4268"/>
                  </a:lnTo>
                  <a:lnTo>
                    <a:pt x="170632" y="4675"/>
                  </a:lnTo>
                  <a:lnTo>
                    <a:pt x="170428" y="5101"/>
                  </a:lnTo>
                  <a:lnTo>
                    <a:pt x="170266" y="5549"/>
                  </a:lnTo>
                  <a:lnTo>
                    <a:pt x="170123" y="6016"/>
                  </a:lnTo>
                  <a:lnTo>
                    <a:pt x="170001" y="6504"/>
                  </a:lnTo>
                  <a:lnTo>
                    <a:pt x="169880" y="7012"/>
                  </a:lnTo>
                  <a:lnTo>
                    <a:pt x="169798" y="7540"/>
                  </a:lnTo>
                  <a:lnTo>
                    <a:pt x="169717" y="8069"/>
                  </a:lnTo>
                  <a:lnTo>
                    <a:pt x="169656" y="8597"/>
                  </a:lnTo>
                  <a:lnTo>
                    <a:pt x="169615" y="9146"/>
                  </a:lnTo>
                  <a:lnTo>
                    <a:pt x="169595" y="9674"/>
                  </a:lnTo>
                  <a:lnTo>
                    <a:pt x="169554" y="10751"/>
                  </a:lnTo>
                  <a:lnTo>
                    <a:pt x="169575" y="11788"/>
                  </a:lnTo>
                  <a:lnTo>
                    <a:pt x="169636" y="12784"/>
                  </a:lnTo>
                  <a:lnTo>
                    <a:pt x="169697" y="13678"/>
                  </a:lnTo>
                  <a:lnTo>
                    <a:pt x="169798" y="14470"/>
                  </a:lnTo>
                  <a:lnTo>
                    <a:pt x="169900" y="15141"/>
                  </a:lnTo>
                  <a:lnTo>
                    <a:pt x="170001" y="15649"/>
                  </a:lnTo>
                  <a:lnTo>
                    <a:pt x="170083" y="15995"/>
                  </a:lnTo>
                  <a:lnTo>
                    <a:pt x="170184" y="16218"/>
                  </a:lnTo>
                  <a:lnTo>
                    <a:pt x="170306" y="16421"/>
                  </a:lnTo>
                  <a:lnTo>
                    <a:pt x="170449" y="16604"/>
                  </a:lnTo>
                  <a:lnTo>
                    <a:pt x="170611" y="16747"/>
                  </a:lnTo>
                  <a:lnTo>
                    <a:pt x="170794" y="16889"/>
                  </a:lnTo>
                  <a:lnTo>
                    <a:pt x="170977" y="17011"/>
                  </a:lnTo>
                  <a:lnTo>
                    <a:pt x="171160" y="17092"/>
                  </a:lnTo>
                  <a:lnTo>
                    <a:pt x="171343" y="17173"/>
                  </a:lnTo>
                  <a:lnTo>
                    <a:pt x="171709" y="17295"/>
                  </a:lnTo>
                  <a:lnTo>
                    <a:pt x="171993" y="17377"/>
                  </a:lnTo>
                  <a:lnTo>
                    <a:pt x="172278" y="17417"/>
                  </a:lnTo>
                  <a:lnTo>
                    <a:pt x="172278" y="18596"/>
                  </a:lnTo>
                  <a:lnTo>
                    <a:pt x="171993" y="19023"/>
                  </a:lnTo>
                  <a:lnTo>
                    <a:pt x="171668" y="19409"/>
                  </a:lnTo>
                  <a:lnTo>
                    <a:pt x="171322" y="19775"/>
                  </a:lnTo>
                  <a:lnTo>
                    <a:pt x="170957" y="20120"/>
                  </a:lnTo>
                  <a:lnTo>
                    <a:pt x="170672" y="19348"/>
                  </a:lnTo>
                  <a:lnTo>
                    <a:pt x="170388" y="18596"/>
                  </a:lnTo>
                  <a:lnTo>
                    <a:pt x="170062" y="17885"/>
                  </a:lnTo>
                  <a:lnTo>
                    <a:pt x="169717" y="17255"/>
                  </a:lnTo>
                  <a:lnTo>
                    <a:pt x="169554" y="16950"/>
                  </a:lnTo>
                  <a:lnTo>
                    <a:pt x="169371" y="16686"/>
                  </a:lnTo>
                  <a:lnTo>
                    <a:pt x="169189" y="16442"/>
                  </a:lnTo>
                  <a:lnTo>
                    <a:pt x="169006" y="16218"/>
                  </a:lnTo>
                  <a:lnTo>
                    <a:pt x="168802" y="16015"/>
                  </a:lnTo>
                  <a:lnTo>
                    <a:pt x="168620" y="15832"/>
                  </a:lnTo>
                  <a:lnTo>
                    <a:pt x="168416" y="15690"/>
                  </a:lnTo>
                  <a:lnTo>
                    <a:pt x="168213" y="15588"/>
                  </a:lnTo>
                  <a:lnTo>
                    <a:pt x="167908" y="15446"/>
                  </a:lnTo>
                  <a:lnTo>
                    <a:pt x="167542" y="15304"/>
                  </a:lnTo>
                  <a:lnTo>
                    <a:pt x="166790" y="15039"/>
                  </a:lnTo>
                  <a:lnTo>
                    <a:pt x="165957" y="14775"/>
                  </a:lnTo>
                  <a:lnTo>
                    <a:pt x="165063" y="14531"/>
                  </a:lnTo>
                  <a:lnTo>
                    <a:pt x="164189" y="14287"/>
                  </a:lnTo>
                  <a:lnTo>
                    <a:pt x="163315" y="14084"/>
                  </a:lnTo>
                  <a:lnTo>
                    <a:pt x="161771" y="13739"/>
                  </a:lnTo>
                  <a:lnTo>
                    <a:pt x="160490" y="13475"/>
                  </a:lnTo>
                  <a:lnTo>
                    <a:pt x="159271" y="13231"/>
                  </a:lnTo>
                  <a:lnTo>
                    <a:pt x="159108" y="11910"/>
                  </a:lnTo>
                  <a:lnTo>
                    <a:pt x="159149" y="11889"/>
                  </a:lnTo>
                  <a:lnTo>
                    <a:pt x="159230" y="11788"/>
                  </a:lnTo>
                  <a:lnTo>
                    <a:pt x="159373" y="11584"/>
                  </a:lnTo>
                  <a:lnTo>
                    <a:pt x="159556" y="11259"/>
                  </a:lnTo>
                  <a:lnTo>
                    <a:pt x="159779" y="10731"/>
                  </a:lnTo>
                  <a:lnTo>
                    <a:pt x="159901" y="10406"/>
                  </a:lnTo>
                  <a:lnTo>
                    <a:pt x="160023" y="10020"/>
                  </a:lnTo>
                  <a:lnTo>
                    <a:pt x="160165" y="9573"/>
                  </a:lnTo>
                  <a:lnTo>
                    <a:pt x="160287" y="9044"/>
                  </a:lnTo>
                  <a:lnTo>
                    <a:pt x="160450" y="8455"/>
                  </a:lnTo>
                  <a:lnTo>
                    <a:pt x="160592" y="7804"/>
                  </a:lnTo>
                  <a:lnTo>
                    <a:pt x="160694" y="7154"/>
                  </a:lnTo>
                  <a:lnTo>
                    <a:pt x="160775" y="6565"/>
                  </a:lnTo>
                  <a:lnTo>
                    <a:pt x="160775" y="6036"/>
                  </a:lnTo>
                  <a:lnTo>
                    <a:pt x="160755" y="5549"/>
                  </a:lnTo>
                  <a:lnTo>
                    <a:pt x="160694" y="5142"/>
                  </a:lnTo>
                  <a:lnTo>
                    <a:pt x="160612" y="4776"/>
                  </a:lnTo>
                  <a:lnTo>
                    <a:pt x="160490" y="4471"/>
                  </a:lnTo>
                  <a:lnTo>
                    <a:pt x="160368" y="4207"/>
                  </a:lnTo>
                  <a:lnTo>
                    <a:pt x="160226" y="3984"/>
                  </a:lnTo>
                  <a:lnTo>
                    <a:pt x="160084" y="3801"/>
                  </a:lnTo>
                  <a:lnTo>
                    <a:pt x="159962" y="3638"/>
                  </a:lnTo>
                  <a:lnTo>
                    <a:pt x="159820" y="3537"/>
                  </a:lnTo>
                  <a:lnTo>
                    <a:pt x="159637" y="3394"/>
                  </a:lnTo>
                  <a:lnTo>
                    <a:pt x="159556" y="3354"/>
                  </a:lnTo>
                  <a:lnTo>
                    <a:pt x="159556" y="3293"/>
                  </a:lnTo>
                  <a:lnTo>
                    <a:pt x="159556" y="3110"/>
                  </a:lnTo>
                  <a:lnTo>
                    <a:pt x="159495" y="2825"/>
                  </a:lnTo>
                  <a:lnTo>
                    <a:pt x="159454" y="2663"/>
                  </a:lnTo>
                  <a:lnTo>
                    <a:pt x="159373" y="2480"/>
                  </a:lnTo>
                  <a:lnTo>
                    <a:pt x="159271" y="2297"/>
                  </a:lnTo>
                  <a:lnTo>
                    <a:pt x="159149" y="2073"/>
                  </a:lnTo>
                  <a:lnTo>
                    <a:pt x="159007" y="1850"/>
                  </a:lnTo>
                  <a:lnTo>
                    <a:pt x="158824" y="1626"/>
                  </a:lnTo>
                  <a:lnTo>
                    <a:pt x="158600" y="1403"/>
                  </a:lnTo>
                  <a:lnTo>
                    <a:pt x="158316" y="1159"/>
                  </a:lnTo>
                  <a:lnTo>
                    <a:pt x="158011" y="935"/>
                  </a:lnTo>
                  <a:lnTo>
                    <a:pt x="157645" y="712"/>
                  </a:lnTo>
                  <a:lnTo>
                    <a:pt x="157401" y="569"/>
                  </a:lnTo>
                  <a:lnTo>
                    <a:pt x="157096" y="468"/>
                  </a:lnTo>
                  <a:lnTo>
                    <a:pt x="156792" y="387"/>
                  </a:lnTo>
                  <a:lnTo>
                    <a:pt x="156446" y="326"/>
                  </a:lnTo>
                  <a:lnTo>
                    <a:pt x="156060" y="285"/>
                  </a:lnTo>
                  <a:lnTo>
                    <a:pt x="155674" y="265"/>
                  </a:lnTo>
                  <a:lnTo>
                    <a:pt x="155267" y="265"/>
                  </a:lnTo>
                  <a:lnTo>
                    <a:pt x="154841" y="285"/>
                  </a:lnTo>
                  <a:lnTo>
                    <a:pt x="154454" y="305"/>
                  </a:lnTo>
                  <a:lnTo>
                    <a:pt x="154048" y="346"/>
                  </a:lnTo>
                  <a:lnTo>
                    <a:pt x="153255" y="488"/>
                  </a:lnTo>
                  <a:lnTo>
                    <a:pt x="152442" y="671"/>
                  </a:lnTo>
                  <a:lnTo>
                    <a:pt x="151650" y="895"/>
                  </a:lnTo>
                  <a:lnTo>
                    <a:pt x="151081" y="1098"/>
                  </a:lnTo>
                  <a:lnTo>
                    <a:pt x="150512" y="1301"/>
                  </a:lnTo>
                  <a:lnTo>
                    <a:pt x="150004" y="1545"/>
                  </a:lnTo>
                  <a:lnTo>
                    <a:pt x="149516" y="1809"/>
                  </a:lnTo>
                  <a:lnTo>
                    <a:pt x="149089" y="2094"/>
                  </a:lnTo>
                  <a:lnTo>
                    <a:pt x="148703" y="2378"/>
                  </a:lnTo>
                  <a:lnTo>
                    <a:pt x="148540" y="2541"/>
                  </a:lnTo>
                  <a:lnTo>
                    <a:pt x="148398" y="2683"/>
                  </a:lnTo>
                  <a:lnTo>
                    <a:pt x="148276" y="2846"/>
                  </a:lnTo>
                  <a:lnTo>
                    <a:pt x="148154" y="3008"/>
                  </a:lnTo>
                  <a:lnTo>
                    <a:pt x="148053" y="3211"/>
                  </a:lnTo>
                  <a:lnTo>
                    <a:pt x="147951" y="3394"/>
                  </a:lnTo>
                  <a:lnTo>
                    <a:pt x="147809" y="3740"/>
                  </a:lnTo>
                  <a:lnTo>
                    <a:pt x="147728" y="4065"/>
                  </a:lnTo>
                  <a:lnTo>
                    <a:pt x="147687" y="4370"/>
                  </a:lnTo>
                  <a:lnTo>
                    <a:pt x="147667" y="4675"/>
                  </a:lnTo>
                  <a:lnTo>
                    <a:pt x="147707" y="4939"/>
                  </a:lnTo>
                  <a:lnTo>
                    <a:pt x="147748" y="5203"/>
                  </a:lnTo>
                  <a:lnTo>
                    <a:pt x="147829" y="5447"/>
                  </a:lnTo>
                  <a:lnTo>
                    <a:pt x="147910" y="5650"/>
                  </a:lnTo>
                  <a:lnTo>
                    <a:pt x="147992" y="5853"/>
                  </a:lnTo>
                  <a:lnTo>
                    <a:pt x="148093" y="6016"/>
                  </a:lnTo>
                  <a:lnTo>
                    <a:pt x="148297" y="6301"/>
                  </a:lnTo>
                  <a:lnTo>
                    <a:pt x="148439" y="6463"/>
                  </a:lnTo>
                  <a:lnTo>
                    <a:pt x="148500" y="6524"/>
                  </a:lnTo>
                  <a:lnTo>
                    <a:pt x="148439" y="6870"/>
                  </a:lnTo>
                  <a:lnTo>
                    <a:pt x="148378" y="7296"/>
                  </a:lnTo>
                  <a:lnTo>
                    <a:pt x="148317" y="7906"/>
                  </a:lnTo>
                  <a:lnTo>
                    <a:pt x="148256" y="8678"/>
                  </a:lnTo>
                  <a:lnTo>
                    <a:pt x="148236" y="9613"/>
                  </a:lnTo>
                  <a:lnTo>
                    <a:pt x="148256" y="10711"/>
                  </a:lnTo>
                  <a:lnTo>
                    <a:pt x="148276" y="11320"/>
                  </a:lnTo>
                  <a:lnTo>
                    <a:pt x="148317" y="11971"/>
                  </a:lnTo>
                  <a:lnTo>
                    <a:pt x="148337" y="12296"/>
                  </a:lnTo>
                  <a:lnTo>
                    <a:pt x="148378" y="12601"/>
                  </a:lnTo>
                  <a:lnTo>
                    <a:pt x="148439" y="12885"/>
                  </a:lnTo>
                  <a:lnTo>
                    <a:pt x="148480" y="13149"/>
                  </a:lnTo>
                  <a:lnTo>
                    <a:pt x="148561" y="13393"/>
                  </a:lnTo>
                  <a:lnTo>
                    <a:pt x="148622" y="13637"/>
                  </a:lnTo>
                  <a:lnTo>
                    <a:pt x="148805" y="14044"/>
                  </a:lnTo>
                  <a:lnTo>
                    <a:pt x="148988" y="14409"/>
                  </a:lnTo>
                  <a:lnTo>
                    <a:pt x="149211" y="14714"/>
                  </a:lnTo>
                  <a:lnTo>
                    <a:pt x="149435" y="14958"/>
                  </a:lnTo>
                  <a:lnTo>
                    <a:pt x="149658" y="15161"/>
                  </a:lnTo>
                  <a:lnTo>
                    <a:pt x="149861" y="15324"/>
                  </a:lnTo>
                  <a:lnTo>
                    <a:pt x="150085" y="15446"/>
                  </a:lnTo>
                  <a:lnTo>
                    <a:pt x="150268" y="15547"/>
                  </a:lnTo>
                  <a:lnTo>
                    <a:pt x="150451" y="15608"/>
                  </a:lnTo>
                  <a:lnTo>
                    <a:pt x="150715" y="15669"/>
                  </a:lnTo>
                  <a:lnTo>
                    <a:pt x="150796" y="15690"/>
                  </a:lnTo>
                  <a:lnTo>
                    <a:pt x="150756" y="15710"/>
                  </a:lnTo>
                  <a:lnTo>
                    <a:pt x="150573" y="15791"/>
                  </a:lnTo>
                  <a:lnTo>
                    <a:pt x="150309" y="15934"/>
                  </a:lnTo>
                  <a:lnTo>
                    <a:pt x="149922" y="16198"/>
                  </a:lnTo>
                  <a:lnTo>
                    <a:pt x="149699" y="16360"/>
                  </a:lnTo>
                  <a:lnTo>
                    <a:pt x="149435" y="16584"/>
                  </a:lnTo>
                  <a:lnTo>
                    <a:pt x="149171" y="16828"/>
                  </a:lnTo>
                  <a:lnTo>
                    <a:pt x="148866" y="17112"/>
                  </a:lnTo>
                  <a:lnTo>
                    <a:pt x="148540" y="17437"/>
                  </a:lnTo>
                  <a:lnTo>
                    <a:pt x="148195" y="17824"/>
                  </a:lnTo>
                  <a:lnTo>
                    <a:pt x="147829" y="18230"/>
                  </a:lnTo>
                  <a:lnTo>
                    <a:pt x="147423" y="18718"/>
                  </a:lnTo>
                  <a:lnTo>
                    <a:pt x="147220" y="18982"/>
                  </a:lnTo>
                  <a:lnTo>
                    <a:pt x="146976" y="19246"/>
                  </a:lnTo>
                  <a:lnTo>
                    <a:pt x="146427" y="19815"/>
                  </a:lnTo>
                  <a:lnTo>
                    <a:pt x="145817" y="20405"/>
                  </a:lnTo>
                  <a:lnTo>
                    <a:pt x="145147" y="20994"/>
                  </a:lnTo>
                  <a:lnTo>
                    <a:pt x="144415" y="21624"/>
                  </a:lnTo>
                  <a:lnTo>
                    <a:pt x="143683" y="22234"/>
                  </a:lnTo>
                  <a:lnTo>
                    <a:pt x="142931" y="22823"/>
                  </a:lnTo>
                  <a:lnTo>
                    <a:pt x="142200" y="23392"/>
                  </a:lnTo>
                  <a:lnTo>
                    <a:pt x="140818" y="24449"/>
                  </a:lnTo>
                  <a:lnTo>
                    <a:pt x="139659" y="25282"/>
                  </a:lnTo>
                  <a:lnTo>
                    <a:pt x="138582" y="26054"/>
                  </a:lnTo>
                  <a:lnTo>
                    <a:pt x="138501" y="25872"/>
                  </a:lnTo>
                  <a:lnTo>
                    <a:pt x="138420" y="25689"/>
                  </a:lnTo>
                  <a:lnTo>
                    <a:pt x="138338" y="25526"/>
                  </a:lnTo>
                  <a:lnTo>
                    <a:pt x="138257" y="25384"/>
                  </a:lnTo>
                  <a:lnTo>
                    <a:pt x="138155" y="25262"/>
                  </a:lnTo>
                  <a:lnTo>
                    <a:pt x="138054" y="25140"/>
                  </a:lnTo>
                  <a:lnTo>
                    <a:pt x="137952" y="25059"/>
                  </a:lnTo>
                  <a:lnTo>
                    <a:pt x="137830" y="24977"/>
                  </a:lnTo>
                  <a:lnTo>
                    <a:pt x="137729" y="24896"/>
                  </a:lnTo>
                  <a:lnTo>
                    <a:pt x="137607" y="24855"/>
                  </a:lnTo>
                  <a:lnTo>
                    <a:pt x="137363" y="24774"/>
                  </a:lnTo>
                  <a:lnTo>
                    <a:pt x="137119" y="24733"/>
                  </a:lnTo>
                  <a:lnTo>
                    <a:pt x="136875" y="24713"/>
                  </a:lnTo>
                  <a:lnTo>
                    <a:pt x="136631" y="24733"/>
                  </a:lnTo>
                  <a:lnTo>
                    <a:pt x="136428" y="24774"/>
                  </a:lnTo>
                  <a:lnTo>
                    <a:pt x="136225" y="24835"/>
                  </a:lnTo>
                  <a:lnTo>
                    <a:pt x="136042" y="24896"/>
                  </a:lnTo>
                  <a:lnTo>
                    <a:pt x="135778" y="24998"/>
                  </a:lnTo>
                  <a:lnTo>
                    <a:pt x="135696" y="25038"/>
                  </a:lnTo>
                  <a:lnTo>
                    <a:pt x="135696" y="25038"/>
                  </a:lnTo>
                  <a:lnTo>
                    <a:pt x="135778" y="24774"/>
                  </a:lnTo>
                  <a:lnTo>
                    <a:pt x="135839" y="24530"/>
                  </a:lnTo>
                  <a:lnTo>
                    <a:pt x="135879" y="24286"/>
                  </a:lnTo>
                  <a:lnTo>
                    <a:pt x="135920" y="24042"/>
                  </a:lnTo>
                  <a:lnTo>
                    <a:pt x="135940" y="23799"/>
                  </a:lnTo>
                  <a:lnTo>
                    <a:pt x="135940" y="23555"/>
                  </a:lnTo>
                  <a:lnTo>
                    <a:pt x="135940" y="23311"/>
                  </a:lnTo>
                  <a:lnTo>
                    <a:pt x="135920" y="23067"/>
                  </a:lnTo>
                  <a:lnTo>
                    <a:pt x="135879" y="22823"/>
                  </a:lnTo>
                  <a:lnTo>
                    <a:pt x="135818" y="22600"/>
                  </a:lnTo>
                  <a:lnTo>
                    <a:pt x="135696" y="22152"/>
                  </a:lnTo>
                  <a:lnTo>
                    <a:pt x="135514" y="21705"/>
                  </a:lnTo>
                  <a:lnTo>
                    <a:pt x="135290" y="21299"/>
                  </a:lnTo>
                  <a:lnTo>
                    <a:pt x="135046" y="20892"/>
                  </a:lnTo>
                  <a:lnTo>
                    <a:pt x="134762" y="20527"/>
                  </a:lnTo>
                  <a:lnTo>
                    <a:pt x="134457" y="20181"/>
                  </a:lnTo>
                  <a:lnTo>
                    <a:pt x="134132" y="19856"/>
                  </a:lnTo>
                  <a:lnTo>
                    <a:pt x="133786" y="19571"/>
                  </a:lnTo>
                  <a:lnTo>
                    <a:pt x="133441" y="19328"/>
                  </a:lnTo>
                  <a:lnTo>
                    <a:pt x="133075" y="19104"/>
                  </a:lnTo>
                  <a:lnTo>
                    <a:pt x="132709" y="18921"/>
                  </a:lnTo>
                  <a:lnTo>
                    <a:pt x="132445" y="18779"/>
                  </a:lnTo>
                  <a:lnTo>
                    <a:pt x="132181" y="18616"/>
                  </a:lnTo>
                  <a:lnTo>
                    <a:pt x="131937" y="18433"/>
                  </a:lnTo>
                  <a:lnTo>
                    <a:pt x="131693" y="18210"/>
                  </a:lnTo>
                  <a:lnTo>
                    <a:pt x="131449" y="17946"/>
                  </a:lnTo>
                  <a:lnTo>
                    <a:pt x="131205" y="17681"/>
                  </a:lnTo>
                  <a:lnTo>
                    <a:pt x="130961" y="17377"/>
                  </a:lnTo>
                  <a:lnTo>
                    <a:pt x="130738" y="17051"/>
                  </a:lnTo>
                  <a:lnTo>
                    <a:pt x="130514" y="16706"/>
                  </a:lnTo>
                  <a:lnTo>
                    <a:pt x="130291" y="16340"/>
                  </a:lnTo>
                  <a:lnTo>
                    <a:pt x="130067" y="15934"/>
                  </a:lnTo>
                  <a:lnTo>
                    <a:pt x="129864" y="15527"/>
                  </a:lnTo>
                  <a:lnTo>
                    <a:pt x="129661" y="15100"/>
                  </a:lnTo>
                  <a:lnTo>
                    <a:pt x="129457" y="14633"/>
                  </a:lnTo>
                  <a:lnTo>
                    <a:pt x="129071" y="13678"/>
                  </a:lnTo>
                  <a:lnTo>
                    <a:pt x="128787" y="12865"/>
                  </a:lnTo>
                  <a:lnTo>
                    <a:pt x="128522" y="12032"/>
                  </a:lnTo>
                  <a:lnTo>
                    <a:pt x="128258" y="11158"/>
                  </a:lnTo>
                  <a:lnTo>
                    <a:pt x="128014" y="10243"/>
                  </a:lnTo>
                  <a:lnTo>
                    <a:pt x="127892" y="9857"/>
                  </a:lnTo>
                  <a:lnTo>
                    <a:pt x="127791" y="9491"/>
                  </a:lnTo>
                  <a:lnTo>
                    <a:pt x="127669" y="9146"/>
                  </a:lnTo>
                  <a:lnTo>
                    <a:pt x="127527" y="8841"/>
                  </a:lnTo>
                  <a:lnTo>
                    <a:pt x="127405" y="8556"/>
                  </a:lnTo>
                  <a:lnTo>
                    <a:pt x="127262" y="8292"/>
                  </a:lnTo>
                  <a:lnTo>
                    <a:pt x="127120" y="8069"/>
                  </a:lnTo>
                  <a:lnTo>
                    <a:pt x="126978" y="7845"/>
                  </a:lnTo>
                  <a:lnTo>
                    <a:pt x="126836" y="7662"/>
                  </a:lnTo>
                  <a:lnTo>
                    <a:pt x="126693" y="7500"/>
                  </a:lnTo>
                  <a:lnTo>
                    <a:pt x="126531" y="7337"/>
                  </a:lnTo>
                  <a:lnTo>
                    <a:pt x="126389" y="7195"/>
                  </a:lnTo>
                  <a:lnTo>
                    <a:pt x="126246" y="7093"/>
                  </a:lnTo>
                  <a:lnTo>
                    <a:pt x="126084" y="6991"/>
                  </a:lnTo>
                  <a:lnTo>
                    <a:pt x="125799" y="6829"/>
                  </a:lnTo>
                  <a:lnTo>
                    <a:pt x="125535" y="6727"/>
                  </a:lnTo>
                  <a:lnTo>
                    <a:pt x="125271" y="6646"/>
                  </a:lnTo>
                  <a:lnTo>
                    <a:pt x="125047" y="6626"/>
                  </a:lnTo>
                  <a:lnTo>
                    <a:pt x="124681" y="6626"/>
                  </a:lnTo>
                  <a:lnTo>
                    <a:pt x="124539" y="6646"/>
                  </a:lnTo>
                  <a:lnTo>
                    <a:pt x="124438" y="6666"/>
                  </a:lnTo>
                  <a:lnTo>
                    <a:pt x="124377" y="6585"/>
                  </a:lnTo>
                  <a:lnTo>
                    <a:pt x="124153" y="6361"/>
                  </a:lnTo>
                  <a:lnTo>
                    <a:pt x="123990" y="6219"/>
                  </a:lnTo>
                  <a:lnTo>
                    <a:pt x="123787" y="6077"/>
                  </a:lnTo>
                  <a:lnTo>
                    <a:pt x="123543" y="5914"/>
                  </a:lnTo>
                  <a:lnTo>
                    <a:pt x="123279" y="5752"/>
                  </a:lnTo>
                  <a:lnTo>
                    <a:pt x="122974" y="5589"/>
                  </a:lnTo>
                  <a:lnTo>
                    <a:pt x="122608" y="5447"/>
                  </a:lnTo>
                  <a:lnTo>
                    <a:pt x="122222" y="5345"/>
                  </a:lnTo>
                  <a:lnTo>
                    <a:pt x="121816" y="5244"/>
                  </a:lnTo>
                  <a:lnTo>
                    <a:pt x="121348" y="5203"/>
                  </a:lnTo>
                  <a:lnTo>
                    <a:pt x="120840" y="5183"/>
                  </a:lnTo>
                  <a:lnTo>
                    <a:pt x="120576" y="5203"/>
                  </a:lnTo>
                  <a:lnTo>
                    <a:pt x="120292" y="5223"/>
                  </a:lnTo>
                  <a:lnTo>
                    <a:pt x="120007" y="5264"/>
                  </a:lnTo>
                  <a:lnTo>
                    <a:pt x="119723" y="5325"/>
                  </a:lnTo>
                  <a:lnTo>
                    <a:pt x="119316" y="5427"/>
                  </a:lnTo>
                  <a:lnTo>
                    <a:pt x="118910" y="5549"/>
                  </a:lnTo>
                  <a:lnTo>
                    <a:pt x="118483" y="5711"/>
                  </a:lnTo>
                  <a:lnTo>
                    <a:pt x="118036" y="5894"/>
                  </a:lnTo>
                  <a:lnTo>
                    <a:pt x="117629" y="6097"/>
                  </a:lnTo>
                  <a:lnTo>
                    <a:pt x="117264" y="6321"/>
                  </a:lnTo>
                  <a:lnTo>
                    <a:pt x="116918" y="6565"/>
                  </a:lnTo>
                  <a:lnTo>
                    <a:pt x="116593" y="6829"/>
                  </a:lnTo>
                  <a:lnTo>
                    <a:pt x="116288" y="7113"/>
                  </a:lnTo>
                  <a:lnTo>
                    <a:pt x="116004" y="7418"/>
                  </a:lnTo>
                  <a:lnTo>
                    <a:pt x="115739" y="7743"/>
                  </a:lnTo>
                  <a:lnTo>
                    <a:pt x="115475" y="8069"/>
                  </a:lnTo>
                  <a:lnTo>
                    <a:pt x="115252" y="8414"/>
                  </a:lnTo>
                  <a:lnTo>
                    <a:pt x="115048" y="8780"/>
                  </a:lnTo>
                  <a:lnTo>
                    <a:pt x="114845" y="9125"/>
                  </a:lnTo>
                  <a:lnTo>
                    <a:pt x="114683" y="9491"/>
                  </a:lnTo>
                  <a:lnTo>
                    <a:pt x="114520" y="9857"/>
                  </a:lnTo>
                  <a:lnTo>
                    <a:pt x="114378" y="10223"/>
                  </a:lnTo>
                  <a:lnTo>
                    <a:pt x="114134" y="10954"/>
                  </a:lnTo>
                  <a:lnTo>
                    <a:pt x="113931" y="11666"/>
                  </a:lnTo>
                  <a:lnTo>
                    <a:pt x="113768" y="12336"/>
                  </a:lnTo>
                  <a:lnTo>
                    <a:pt x="113666" y="12946"/>
                  </a:lnTo>
                  <a:lnTo>
                    <a:pt x="113585" y="13475"/>
                  </a:lnTo>
                  <a:lnTo>
                    <a:pt x="113524" y="13922"/>
                  </a:lnTo>
                  <a:lnTo>
                    <a:pt x="113504" y="14267"/>
                  </a:lnTo>
                  <a:lnTo>
                    <a:pt x="113483" y="14552"/>
                  </a:lnTo>
                  <a:lnTo>
                    <a:pt x="113158" y="14735"/>
                  </a:lnTo>
                  <a:lnTo>
                    <a:pt x="112874" y="14938"/>
                  </a:lnTo>
                  <a:lnTo>
                    <a:pt x="112610" y="15141"/>
                  </a:lnTo>
                  <a:lnTo>
                    <a:pt x="112345" y="15385"/>
                  </a:lnTo>
                  <a:lnTo>
                    <a:pt x="112122" y="15629"/>
                  </a:lnTo>
                  <a:lnTo>
                    <a:pt x="111919" y="15873"/>
                  </a:lnTo>
                  <a:lnTo>
                    <a:pt x="111715" y="16137"/>
                  </a:lnTo>
                  <a:lnTo>
                    <a:pt x="111553" y="16421"/>
                  </a:lnTo>
                  <a:lnTo>
                    <a:pt x="111390" y="16706"/>
                  </a:lnTo>
                  <a:lnTo>
                    <a:pt x="111248" y="16990"/>
                  </a:lnTo>
                  <a:lnTo>
                    <a:pt x="111106" y="17275"/>
                  </a:lnTo>
                  <a:lnTo>
                    <a:pt x="111004" y="17559"/>
                  </a:lnTo>
                  <a:lnTo>
                    <a:pt x="110801" y="18149"/>
                  </a:lnTo>
                  <a:lnTo>
                    <a:pt x="110659" y="18738"/>
                  </a:lnTo>
                  <a:lnTo>
                    <a:pt x="110557" y="19287"/>
                  </a:lnTo>
                  <a:lnTo>
                    <a:pt x="110496" y="19815"/>
                  </a:lnTo>
                  <a:lnTo>
                    <a:pt x="110455" y="20303"/>
                  </a:lnTo>
                  <a:lnTo>
                    <a:pt x="110435" y="20709"/>
                  </a:lnTo>
                  <a:lnTo>
                    <a:pt x="110435" y="21340"/>
                  </a:lnTo>
                  <a:lnTo>
                    <a:pt x="110455" y="21563"/>
                  </a:lnTo>
                  <a:lnTo>
                    <a:pt x="110171" y="21624"/>
                  </a:lnTo>
                  <a:lnTo>
                    <a:pt x="109846" y="21726"/>
                  </a:lnTo>
                  <a:lnTo>
                    <a:pt x="109460" y="21848"/>
                  </a:lnTo>
                  <a:lnTo>
                    <a:pt x="109033" y="21990"/>
                  </a:lnTo>
                  <a:lnTo>
                    <a:pt x="108606" y="22173"/>
                  </a:lnTo>
                  <a:lnTo>
                    <a:pt x="108200" y="22396"/>
                  </a:lnTo>
                  <a:lnTo>
                    <a:pt x="108017" y="22518"/>
                  </a:lnTo>
                  <a:lnTo>
                    <a:pt x="107854" y="22640"/>
                  </a:lnTo>
                  <a:lnTo>
                    <a:pt x="107610" y="22864"/>
                  </a:lnTo>
                  <a:lnTo>
                    <a:pt x="107366" y="23087"/>
                  </a:lnTo>
                  <a:lnTo>
                    <a:pt x="107163" y="23331"/>
                  </a:lnTo>
                  <a:lnTo>
                    <a:pt x="106980" y="23595"/>
                  </a:lnTo>
                  <a:lnTo>
                    <a:pt x="106797" y="23860"/>
                  </a:lnTo>
                  <a:lnTo>
                    <a:pt x="106635" y="24124"/>
                  </a:lnTo>
                  <a:lnTo>
                    <a:pt x="106492" y="24388"/>
                  </a:lnTo>
                  <a:lnTo>
                    <a:pt x="106370" y="24652"/>
                  </a:lnTo>
                  <a:lnTo>
                    <a:pt x="106167" y="25181"/>
                  </a:lnTo>
                  <a:lnTo>
                    <a:pt x="106005" y="25668"/>
                  </a:lnTo>
                  <a:lnTo>
                    <a:pt x="105903" y="26095"/>
                  </a:lnTo>
                  <a:lnTo>
                    <a:pt x="105822" y="26461"/>
                  </a:lnTo>
                  <a:lnTo>
                    <a:pt x="102001" y="26461"/>
                  </a:lnTo>
                  <a:lnTo>
                    <a:pt x="101818" y="26298"/>
                  </a:lnTo>
                  <a:lnTo>
                    <a:pt x="101595" y="26115"/>
                  </a:lnTo>
                  <a:lnTo>
                    <a:pt x="101371" y="25953"/>
                  </a:lnTo>
                  <a:lnTo>
                    <a:pt x="101107" y="25770"/>
                  </a:lnTo>
                  <a:lnTo>
                    <a:pt x="100822" y="25607"/>
                  </a:lnTo>
                  <a:lnTo>
                    <a:pt x="100517" y="25445"/>
                  </a:lnTo>
                  <a:lnTo>
                    <a:pt x="100192" y="25282"/>
                  </a:lnTo>
                  <a:lnTo>
                    <a:pt x="99826" y="25140"/>
                  </a:lnTo>
                  <a:lnTo>
                    <a:pt x="98831" y="24733"/>
                  </a:lnTo>
                  <a:lnTo>
                    <a:pt x="97977" y="24347"/>
                  </a:lnTo>
                  <a:lnTo>
                    <a:pt x="97266" y="24022"/>
                  </a:lnTo>
                  <a:lnTo>
                    <a:pt x="96697" y="23738"/>
                  </a:lnTo>
                  <a:lnTo>
                    <a:pt x="95924" y="23311"/>
                  </a:lnTo>
                  <a:lnTo>
                    <a:pt x="95681" y="23169"/>
                  </a:lnTo>
                  <a:lnTo>
                    <a:pt x="95620" y="21990"/>
                  </a:lnTo>
                  <a:lnTo>
                    <a:pt x="95945" y="21909"/>
                  </a:lnTo>
                  <a:lnTo>
                    <a:pt x="96290" y="21787"/>
                  </a:lnTo>
                  <a:lnTo>
                    <a:pt x="96697" y="21644"/>
                  </a:lnTo>
                  <a:lnTo>
                    <a:pt x="97103" y="21482"/>
                  </a:lnTo>
                  <a:lnTo>
                    <a:pt x="97469" y="21299"/>
                  </a:lnTo>
                  <a:lnTo>
                    <a:pt x="97632" y="21197"/>
                  </a:lnTo>
                  <a:lnTo>
                    <a:pt x="97754" y="21116"/>
                  </a:lnTo>
                  <a:lnTo>
                    <a:pt x="97855" y="21014"/>
                  </a:lnTo>
                  <a:lnTo>
                    <a:pt x="97936" y="20913"/>
                  </a:lnTo>
                  <a:lnTo>
                    <a:pt x="97977" y="20730"/>
                  </a:lnTo>
                  <a:lnTo>
                    <a:pt x="98038" y="20364"/>
                  </a:lnTo>
                  <a:lnTo>
                    <a:pt x="98099" y="19836"/>
                  </a:lnTo>
                  <a:lnTo>
                    <a:pt x="98140" y="19165"/>
                  </a:lnTo>
                  <a:lnTo>
                    <a:pt x="98201" y="18393"/>
                  </a:lnTo>
                  <a:lnTo>
                    <a:pt x="98241" y="17519"/>
                  </a:lnTo>
                  <a:lnTo>
                    <a:pt x="98262" y="16564"/>
                  </a:lnTo>
                  <a:lnTo>
                    <a:pt x="98262" y="15568"/>
                  </a:lnTo>
                  <a:lnTo>
                    <a:pt x="98241" y="14531"/>
                  </a:lnTo>
                  <a:lnTo>
                    <a:pt x="98180" y="13495"/>
                  </a:lnTo>
                  <a:lnTo>
                    <a:pt x="98099" y="12458"/>
                  </a:lnTo>
                  <a:lnTo>
                    <a:pt x="97977" y="11463"/>
                  </a:lnTo>
                  <a:lnTo>
                    <a:pt x="97916" y="10975"/>
                  </a:lnTo>
                  <a:lnTo>
                    <a:pt x="97814" y="10507"/>
                  </a:lnTo>
                  <a:lnTo>
                    <a:pt x="97733" y="10060"/>
                  </a:lnTo>
                  <a:lnTo>
                    <a:pt x="97611" y="9633"/>
                  </a:lnTo>
                  <a:lnTo>
                    <a:pt x="97489" y="9227"/>
                  </a:lnTo>
                  <a:lnTo>
                    <a:pt x="97367" y="8861"/>
                  </a:lnTo>
                  <a:lnTo>
                    <a:pt x="97205" y="8516"/>
                  </a:lnTo>
                  <a:lnTo>
                    <a:pt x="97042" y="8191"/>
                  </a:lnTo>
                  <a:lnTo>
                    <a:pt x="96880" y="7906"/>
                  </a:lnTo>
                  <a:lnTo>
                    <a:pt x="96697" y="7642"/>
                  </a:lnTo>
                  <a:lnTo>
                    <a:pt x="96514" y="7418"/>
                  </a:lnTo>
                  <a:lnTo>
                    <a:pt x="96311" y="7195"/>
                  </a:lnTo>
                  <a:lnTo>
                    <a:pt x="96107" y="6991"/>
                  </a:lnTo>
                  <a:lnTo>
                    <a:pt x="95904" y="6829"/>
                  </a:lnTo>
                  <a:lnTo>
                    <a:pt x="95701" y="6666"/>
                  </a:lnTo>
                  <a:lnTo>
                    <a:pt x="95498" y="6544"/>
                  </a:lnTo>
                  <a:lnTo>
                    <a:pt x="95294" y="6422"/>
                  </a:lnTo>
                  <a:lnTo>
                    <a:pt x="95071" y="6321"/>
                  </a:lnTo>
                  <a:lnTo>
                    <a:pt x="94868" y="6240"/>
                  </a:lnTo>
                  <a:lnTo>
                    <a:pt x="94664" y="6158"/>
                  </a:lnTo>
                  <a:lnTo>
                    <a:pt x="94238" y="6057"/>
                  </a:lnTo>
                  <a:lnTo>
                    <a:pt x="93852" y="5996"/>
                  </a:lnTo>
                  <a:lnTo>
                    <a:pt x="93465" y="5975"/>
                  </a:lnTo>
                  <a:lnTo>
                    <a:pt x="93120" y="5975"/>
                  </a:lnTo>
                  <a:lnTo>
                    <a:pt x="92815" y="6016"/>
                  </a:lnTo>
                  <a:lnTo>
                    <a:pt x="92531" y="6057"/>
                  </a:lnTo>
                  <a:lnTo>
                    <a:pt x="92144" y="6138"/>
                  </a:lnTo>
                  <a:lnTo>
                    <a:pt x="92002" y="6199"/>
                  </a:lnTo>
                  <a:lnTo>
                    <a:pt x="91941" y="6097"/>
                  </a:lnTo>
                  <a:lnTo>
                    <a:pt x="91799" y="5975"/>
                  </a:lnTo>
                  <a:lnTo>
                    <a:pt x="91575" y="5833"/>
                  </a:lnTo>
                  <a:lnTo>
                    <a:pt x="91433" y="5752"/>
                  </a:lnTo>
                  <a:lnTo>
                    <a:pt x="91271" y="5691"/>
                  </a:lnTo>
                  <a:lnTo>
                    <a:pt x="91088" y="5610"/>
                  </a:lnTo>
                  <a:lnTo>
                    <a:pt x="90884" y="5549"/>
                  </a:lnTo>
                  <a:lnTo>
                    <a:pt x="90661" y="5508"/>
                  </a:lnTo>
                  <a:lnTo>
                    <a:pt x="90417" y="5467"/>
                  </a:lnTo>
                  <a:lnTo>
                    <a:pt x="90132" y="5447"/>
                  </a:lnTo>
                  <a:lnTo>
                    <a:pt x="89828" y="5447"/>
                  </a:lnTo>
                  <a:lnTo>
                    <a:pt x="89502" y="5467"/>
                  </a:lnTo>
                  <a:lnTo>
                    <a:pt x="89157" y="5508"/>
                  </a:lnTo>
                  <a:lnTo>
                    <a:pt x="88791" y="5589"/>
                  </a:lnTo>
                  <a:lnTo>
                    <a:pt x="88385" y="5711"/>
                  </a:lnTo>
                  <a:lnTo>
                    <a:pt x="88019" y="5833"/>
                  </a:lnTo>
                  <a:lnTo>
                    <a:pt x="87633" y="5975"/>
                  </a:lnTo>
                  <a:lnTo>
                    <a:pt x="87206" y="6158"/>
                  </a:lnTo>
                  <a:lnTo>
                    <a:pt x="86779" y="6382"/>
                  </a:lnTo>
                  <a:lnTo>
                    <a:pt x="86596" y="6483"/>
                  </a:lnTo>
                  <a:lnTo>
                    <a:pt x="86434" y="6585"/>
                  </a:lnTo>
                  <a:lnTo>
                    <a:pt x="86271" y="6707"/>
                  </a:lnTo>
                  <a:lnTo>
                    <a:pt x="86108" y="6849"/>
                  </a:lnTo>
                  <a:lnTo>
                    <a:pt x="85824" y="7134"/>
                  </a:lnTo>
                  <a:lnTo>
                    <a:pt x="85560" y="7479"/>
                  </a:lnTo>
                  <a:lnTo>
                    <a:pt x="85336" y="7845"/>
                  </a:lnTo>
                  <a:lnTo>
                    <a:pt x="85113" y="8231"/>
                  </a:lnTo>
                  <a:lnTo>
                    <a:pt x="84930" y="8658"/>
                  </a:lnTo>
                  <a:lnTo>
                    <a:pt x="84767" y="9105"/>
                  </a:lnTo>
                  <a:lnTo>
                    <a:pt x="84605" y="9573"/>
                  </a:lnTo>
                  <a:lnTo>
                    <a:pt x="84483" y="10060"/>
                  </a:lnTo>
                  <a:lnTo>
                    <a:pt x="84381" y="10568"/>
                  </a:lnTo>
                  <a:lnTo>
                    <a:pt x="84279" y="11097"/>
                  </a:lnTo>
                  <a:lnTo>
                    <a:pt x="84218" y="11625"/>
                  </a:lnTo>
                  <a:lnTo>
                    <a:pt x="84157" y="12154"/>
                  </a:lnTo>
                  <a:lnTo>
                    <a:pt x="84117" y="12702"/>
                  </a:lnTo>
                  <a:lnTo>
                    <a:pt x="84076" y="13231"/>
                  </a:lnTo>
                  <a:lnTo>
                    <a:pt x="84056" y="14308"/>
                  </a:lnTo>
                  <a:lnTo>
                    <a:pt x="84076" y="15344"/>
                  </a:lnTo>
                  <a:lnTo>
                    <a:pt x="84117" y="16340"/>
                  </a:lnTo>
                  <a:lnTo>
                    <a:pt x="84198" y="17234"/>
                  </a:lnTo>
                  <a:lnTo>
                    <a:pt x="84279" y="18027"/>
                  </a:lnTo>
                  <a:lnTo>
                    <a:pt x="84381" y="18698"/>
                  </a:lnTo>
                  <a:lnTo>
                    <a:pt x="84483" y="19206"/>
                  </a:lnTo>
                  <a:lnTo>
                    <a:pt x="84564" y="19551"/>
                  </a:lnTo>
                  <a:lnTo>
                    <a:pt x="84666" y="19775"/>
                  </a:lnTo>
                  <a:lnTo>
                    <a:pt x="84788" y="19978"/>
                  </a:lnTo>
                  <a:lnTo>
                    <a:pt x="84930" y="20161"/>
                  </a:lnTo>
                  <a:lnTo>
                    <a:pt x="85092" y="20303"/>
                  </a:lnTo>
                  <a:lnTo>
                    <a:pt x="85275" y="20445"/>
                  </a:lnTo>
                  <a:lnTo>
                    <a:pt x="85458" y="20567"/>
                  </a:lnTo>
                  <a:lnTo>
                    <a:pt x="85641" y="20649"/>
                  </a:lnTo>
                  <a:lnTo>
                    <a:pt x="85844" y="20730"/>
                  </a:lnTo>
                  <a:lnTo>
                    <a:pt x="86190" y="20852"/>
                  </a:lnTo>
                  <a:lnTo>
                    <a:pt x="86495" y="20933"/>
                  </a:lnTo>
                  <a:lnTo>
                    <a:pt x="86779" y="20974"/>
                  </a:lnTo>
                  <a:lnTo>
                    <a:pt x="86779" y="22152"/>
                  </a:lnTo>
                  <a:lnTo>
                    <a:pt x="86556" y="22478"/>
                  </a:lnTo>
                  <a:lnTo>
                    <a:pt x="86312" y="22803"/>
                  </a:lnTo>
                  <a:lnTo>
                    <a:pt x="86048" y="23087"/>
                  </a:lnTo>
                  <a:lnTo>
                    <a:pt x="85783" y="23372"/>
                  </a:lnTo>
                  <a:lnTo>
                    <a:pt x="85519" y="23636"/>
                  </a:lnTo>
                  <a:lnTo>
                    <a:pt x="85235" y="23880"/>
                  </a:lnTo>
                  <a:lnTo>
                    <a:pt x="84930" y="24103"/>
                  </a:lnTo>
                  <a:lnTo>
                    <a:pt x="84645" y="24307"/>
                  </a:lnTo>
                  <a:lnTo>
                    <a:pt x="84340" y="24510"/>
                  </a:lnTo>
                  <a:lnTo>
                    <a:pt x="84036" y="24693"/>
                  </a:lnTo>
                  <a:lnTo>
                    <a:pt x="83731" y="24855"/>
                  </a:lnTo>
                  <a:lnTo>
                    <a:pt x="83426" y="25018"/>
                  </a:lnTo>
                  <a:lnTo>
                    <a:pt x="82816" y="25282"/>
                  </a:lnTo>
                  <a:lnTo>
                    <a:pt x="82227" y="25506"/>
                  </a:lnTo>
                  <a:lnTo>
                    <a:pt x="81658" y="25689"/>
                  </a:lnTo>
                  <a:lnTo>
                    <a:pt x="81150" y="25831"/>
                  </a:lnTo>
                  <a:lnTo>
                    <a:pt x="80662" y="25932"/>
                  </a:lnTo>
                  <a:lnTo>
                    <a:pt x="80255" y="26014"/>
                  </a:lnTo>
                  <a:lnTo>
                    <a:pt x="79666" y="26095"/>
                  </a:lnTo>
                  <a:lnTo>
                    <a:pt x="79443" y="26115"/>
                  </a:lnTo>
                  <a:lnTo>
                    <a:pt x="78874" y="26014"/>
                  </a:lnTo>
                  <a:lnTo>
                    <a:pt x="78264" y="25912"/>
                  </a:lnTo>
                  <a:lnTo>
                    <a:pt x="77674" y="25851"/>
                  </a:lnTo>
                  <a:lnTo>
                    <a:pt x="77065" y="25770"/>
                  </a:lnTo>
                  <a:lnTo>
                    <a:pt x="75845" y="25689"/>
                  </a:lnTo>
                  <a:lnTo>
                    <a:pt x="74728" y="25628"/>
                  </a:lnTo>
                  <a:lnTo>
                    <a:pt x="73732" y="25587"/>
                  </a:lnTo>
                  <a:lnTo>
                    <a:pt x="72960" y="25567"/>
                  </a:lnTo>
                  <a:lnTo>
                    <a:pt x="72248" y="25567"/>
                  </a:lnTo>
                  <a:lnTo>
                    <a:pt x="71395" y="25242"/>
                  </a:lnTo>
                  <a:lnTo>
                    <a:pt x="70602" y="24957"/>
                  </a:lnTo>
                  <a:lnTo>
                    <a:pt x="69830" y="24693"/>
                  </a:lnTo>
                  <a:lnTo>
                    <a:pt x="69098" y="24469"/>
                  </a:lnTo>
                  <a:lnTo>
                    <a:pt x="68428" y="24286"/>
                  </a:lnTo>
                  <a:lnTo>
                    <a:pt x="67777" y="24124"/>
                  </a:lnTo>
                  <a:lnTo>
                    <a:pt x="67188" y="23981"/>
                  </a:lnTo>
                  <a:lnTo>
                    <a:pt x="66659" y="23880"/>
                  </a:lnTo>
                  <a:lnTo>
                    <a:pt x="65745" y="23717"/>
                  </a:lnTo>
                  <a:lnTo>
                    <a:pt x="65074" y="23616"/>
                  </a:lnTo>
                  <a:lnTo>
                    <a:pt x="64668" y="23575"/>
                  </a:lnTo>
                  <a:lnTo>
                    <a:pt x="64526" y="23575"/>
                  </a:lnTo>
                  <a:lnTo>
                    <a:pt x="64871" y="23412"/>
                  </a:lnTo>
                  <a:lnTo>
                    <a:pt x="65217" y="23209"/>
                  </a:lnTo>
                  <a:lnTo>
                    <a:pt x="65521" y="23006"/>
                  </a:lnTo>
                  <a:lnTo>
                    <a:pt x="65806" y="22762"/>
                  </a:lnTo>
                  <a:lnTo>
                    <a:pt x="66070" y="22498"/>
                  </a:lnTo>
                  <a:lnTo>
                    <a:pt x="66334" y="22213"/>
                  </a:lnTo>
                  <a:lnTo>
                    <a:pt x="66558" y="21929"/>
                  </a:lnTo>
                  <a:lnTo>
                    <a:pt x="66761" y="21604"/>
                  </a:lnTo>
                  <a:lnTo>
                    <a:pt x="66964" y="21279"/>
                  </a:lnTo>
                  <a:lnTo>
                    <a:pt x="67147" y="20933"/>
                  </a:lnTo>
                  <a:lnTo>
                    <a:pt x="67310" y="20588"/>
                  </a:lnTo>
                  <a:lnTo>
                    <a:pt x="67452" y="20242"/>
                  </a:lnTo>
                  <a:lnTo>
                    <a:pt x="67574" y="19897"/>
                  </a:lnTo>
                  <a:lnTo>
                    <a:pt x="67696" y="19531"/>
                  </a:lnTo>
                  <a:lnTo>
                    <a:pt x="67899" y="18819"/>
                  </a:lnTo>
                  <a:lnTo>
                    <a:pt x="68041" y="18128"/>
                  </a:lnTo>
                  <a:lnTo>
                    <a:pt x="68163" y="17458"/>
                  </a:lnTo>
                  <a:lnTo>
                    <a:pt x="68245" y="16868"/>
                  </a:lnTo>
                  <a:lnTo>
                    <a:pt x="68285" y="16320"/>
                  </a:lnTo>
                  <a:lnTo>
                    <a:pt x="68326" y="15873"/>
                  </a:lnTo>
                  <a:lnTo>
                    <a:pt x="68326" y="15547"/>
                  </a:lnTo>
                  <a:lnTo>
                    <a:pt x="68326" y="15243"/>
                  </a:lnTo>
                  <a:lnTo>
                    <a:pt x="68407" y="15202"/>
                  </a:lnTo>
                  <a:lnTo>
                    <a:pt x="68570" y="15080"/>
                  </a:lnTo>
                  <a:lnTo>
                    <a:pt x="68834" y="14856"/>
                  </a:lnTo>
                  <a:lnTo>
                    <a:pt x="68956" y="14714"/>
                  </a:lnTo>
                  <a:lnTo>
                    <a:pt x="69098" y="14572"/>
                  </a:lnTo>
                  <a:lnTo>
                    <a:pt x="69240" y="14389"/>
                  </a:lnTo>
                  <a:lnTo>
                    <a:pt x="69383" y="14186"/>
                  </a:lnTo>
                  <a:lnTo>
                    <a:pt x="69505" y="13962"/>
                  </a:lnTo>
                  <a:lnTo>
                    <a:pt x="69606" y="13739"/>
                  </a:lnTo>
                  <a:lnTo>
                    <a:pt x="69708" y="13475"/>
                  </a:lnTo>
                  <a:lnTo>
                    <a:pt x="69769" y="13210"/>
                  </a:lnTo>
                  <a:lnTo>
                    <a:pt x="69810" y="12905"/>
                  </a:lnTo>
                  <a:lnTo>
                    <a:pt x="69810" y="12601"/>
                  </a:lnTo>
                  <a:lnTo>
                    <a:pt x="69769" y="12296"/>
                  </a:lnTo>
                  <a:lnTo>
                    <a:pt x="69708" y="12011"/>
                  </a:lnTo>
                  <a:lnTo>
                    <a:pt x="69627" y="11747"/>
                  </a:lnTo>
                  <a:lnTo>
                    <a:pt x="69525" y="11524"/>
                  </a:lnTo>
                  <a:lnTo>
                    <a:pt x="69403" y="11320"/>
                  </a:lnTo>
                  <a:lnTo>
                    <a:pt x="69261" y="11137"/>
                  </a:lnTo>
                  <a:lnTo>
                    <a:pt x="69119" y="10975"/>
                  </a:lnTo>
                  <a:lnTo>
                    <a:pt x="68976" y="10833"/>
                  </a:lnTo>
                  <a:lnTo>
                    <a:pt x="68834" y="10711"/>
                  </a:lnTo>
                  <a:lnTo>
                    <a:pt x="68712" y="10609"/>
                  </a:lnTo>
                  <a:lnTo>
                    <a:pt x="68468" y="10467"/>
                  </a:lnTo>
                  <a:lnTo>
                    <a:pt x="68306" y="10385"/>
                  </a:lnTo>
                  <a:lnTo>
                    <a:pt x="68245" y="10345"/>
                  </a:lnTo>
                  <a:lnTo>
                    <a:pt x="68204" y="10223"/>
                  </a:lnTo>
                  <a:lnTo>
                    <a:pt x="68062" y="9857"/>
                  </a:lnTo>
                  <a:lnTo>
                    <a:pt x="67960" y="9593"/>
                  </a:lnTo>
                  <a:lnTo>
                    <a:pt x="67838" y="9308"/>
                  </a:lnTo>
                  <a:lnTo>
                    <a:pt x="67676" y="9003"/>
                  </a:lnTo>
                  <a:lnTo>
                    <a:pt x="67493" y="8678"/>
                  </a:lnTo>
                  <a:lnTo>
                    <a:pt x="67269" y="8333"/>
                  </a:lnTo>
                  <a:lnTo>
                    <a:pt x="67025" y="7987"/>
                  </a:lnTo>
                  <a:lnTo>
                    <a:pt x="66720" y="7642"/>
                  </a:lnTo>
                  <a:lnTo>
                    <a:pt x="66395" y="7317"/>
                  </a:lnTo>
                  <a:lnTo>
                    <a:pt x="66050" y="7012"/>
                  </a:lnTo>
                  <a:lnTo>
                    <a:pt x="65847" y="6870"/>
                  </a:lnTo>
                  <a:lnTo>
                    <a:pt x="65643" y="6748"/>
                  </a:lnTo>
                  <a:lnTo>
                    <a:pt x="65420" y="6605"/>
                  </a:lnTo>
                  <a:lnTo>
                    <a:pt x="65196" y="6504"/>
                  </a:lnTo>
                  <a:lnTo>
                    <a:pt x="64952" y="6402"/>
                  </a:lnTo>
                  <a:lnTo>
                    <a:pt x="64708" y="6301"/>
                  </a:lnTo>
                  <a:lnTo>
                    <a:pt x="64383" y="6199"/>
                  </a:lnTo>
                  <a:lnTo>
                    <a:pt x="64038" y="6118"/>
                  </a:lnTo>
                  <a:lnTo>
                    <a:pt x="63672" y="6077"/>
                  </a:lnTo>
                  <a:lnTo>
                    <a:pt x="63286" y="6036"/>
                  </a:lnTo>
                  <a:lnTo>
                    <a:pt x="62595" y="6036"/>
                  </a:lnTo>
                  <a:lnTo>
                    <a:pt x="62270" y="6057"/>
                  </a:lnTo>
                  <a:lnTo>
                    <a:pt x="61945" y="6097"/>
                  </a:lnTo>
                  <a:lnTo>
                    <a:pt x="61640" y="6138"/>
                  </a:lnTo>
                  <a:lnTo>
                    <a:pt x="61355" y="6199"/>
                  </a:lnTo>
                  <a:lnTo>
                    <a:pt x="60806" y="6341"/>
                  </a:lnTo>
                  <a:lnTo>
                    <a:pt x="60298" y="6524"/>
                  </a:lnTo>
                  <a:lnTo>
                    <a:pt x="59851" y="6727"/>
                  </a:lnTo>
                  <a:lnTo>
                    <a:pt x="59445" y="6931"/>
                  </a:lnTo>
                  <a:lnTo>
                    <a:pt x="59079" y="7154"/>
                  </a:lnTo>
                  <a:lnTo>
                    <a:pt x="58774" y="7378"/>
                  </a:lnTo>
                  <a:lnTo>
                    <a:pt x="58510" y="7601"/>
                  </a:lnTo>
                  <a:lnTo>
                    <a:pt x="58266" y="7804"/>
                  </a:lnTo>
                  <a:lnTo>
                    <a:pt x="58083" y="8008"/>
                  </a:lnTo>
                  <a:lnTo>
                    <a:pt x="57860" y="8272"/>
                  </a:lnTo>
                  <a:lnTo>
                    <a:pt x="57778" y="8394"/>
                  </a:lnTo>
                  <a:lnTo>
                    <a:pt x="57433" y="8455"/>
                  </a:lnTo>
                  <a:lnTo>
                    <a:pt x="57148" y="8536"/>
                  </a:lnTo>
                  <a:lnTo>
                    <a:pt x="56864" y="8638"/>
                  </a:lnTo>
                  <a:lnTo>
                    <a:pt x="56600" y="8739"/>
                  </a:lnTo>
                  <a:lnTo>
                    <a:pt x="56356" y="8861"/>
                  </a:lnTo>
                  <a:lnTo>
                    <a:pt x="56153" y="9003"/>
                  </a:lnTo>
                  <a:lnTo>
                    <a:pt x="55949" y="9146"/>
                  </a:lnTo>
                  <a:lnTo>
                    <a:pt x="55766" y="9308"/>
                  </a:lnTo>
                  <a:lnTo>
                    <a:pt x="55604" y="9471"/>
                  </a:lnTo>
                  <a:lnTo>
                    <a:pt x="55462" y="9633"/>
                  </a:lnTo>
                  <a:lnTo>
                    <a:pt x="55340" y="9796"/>
                  </a:lnTo>
                  <a:lnTo>
                    <a:pt x="55218" y="9979"/>
                  </a:lnTo>
                  <a:lnTo>
                    <a:pt x="55136" y="10162"/>
                  </a:lnTo>
                  <a:lnTo>
                    <a:pt x="55035" y="10345"/>
                  </a:lnTo>
                  <a:lnTo>
                    <a:pt x="54913" y="10711"/>
                  </a:lnTo>
                  <a:lnTo>
                    <a:pt x="54811" y="11056"/>
                  </a:lnTo>
                  <a:lnTo>
                    <a:pt x="54771" y="11422"/>
                  </a:lnTo>
                  <a:lnTo>
                    <a:pt x="54730" y="11727"/>
                  </a:lnTo>
                  <a:lnTo>
                    <a:pt x="54730" y="12011"/>
                  </a:lnTo>
                  <a:lnTo>
                    <a:pt x="54750" y="12255"/>
                  </a:lnTo>
                  <a:lnTo>
                    <a:pt x="54771" y="12438"/>
                  </a:lnTo>
                  <a:lnTo>
                    <a:pt x="54791" y="12601"/>
                  </a:lnTo>
                  <a:lnTo>
                    <a:pt x="54628" y="13027"/>
                  </a:lnTo>
                  <a:lnTo>
                    <a:pt x="54486" y="13454"/>
                  </a:lnTo>
                  <a:lnTo>
                    <a:pt x="54364" y="13861"/>
                  </a:lnTo>
                  <a:lnTo>
                    <a:pt x="54283" y="14267"/>
                  </a:lnTo>
                  <a:lnTo>
                    <a:pt x="54222" y="14653"/>
                  </a:lnTo>
                  <a:lnTo>
                    <a:pt x="54181" y="15039"/>
                  </a:lnTo>
                  <a:lnTo>
                    <a:pt x="54161" y="15385"/>
                  </a:lnTo>
                  <a:lnTo>
                    <a:pt x="54161" y="15751"/>
                  </a:lnTo>
                  <a:lnTo>
                    <a:pt x="54161" y="16076"/>
                  </a:lnTo>
                  <a:lnTo>
                    <a:pt x="54202" y="16401"/>
                  </a:lnTo>
                  <a:lnTo>
                    <a:pt x="54242" y="16726"/>
                  </a:lnTo>
                  <a:lnTo>
                    <a:pt x="54303" y="17011"/>
                  </a:lnTo>
                  <a:lnTo>
                    <a:pt x="54364" y="17295"/>
                  </a:lnTo>
                  <a:lnTo>
                    <a:pt x="54445" y="17580"/>
                  </a:lnTo>
                  <a:lnTo>
                    <a:pt x="54628" y="18088"/>
                  </a:lnTo>
                  <a:lnTo>
                    <a:pt x="54832" y="18535"/>
                  </a:lnTo>
                  <a:lnTo>
                    <a:pt x="55055" y="18921"/>
                  </a:lnTo>
                  <a:lnTo>
                    <a:pt x="55258" y="19267"/>
                  </a:lnTo>
                  <a:lnTo>
                    <a:pt x="55462" y="19531"/>
                  </a:lnTo>
                  <a:lnTo>
                    <a:pt x="55644" y="19754"/>
                  </a:lnTo>
                  <a:lnTo>
                    <a:pt x="55787" y="19917"/>
                  </a:lnTo>
                  <a:lnTo>
                    <a:pt x="55909" y="20039"/>
                  </a:lnTo>
                  <a:lnTo>
                    <a:pt x="55624" y="20079"/>
                  </a:lnTo>
                  <a:lnTo>
                    <a:pt x="55319" y="20120"/>
                  </a:lnTo>
                  <a:lnTo>
                    <a:pt x="55035" y="20201"/>
                  </a:lnTo>
                  <a:lnTo>
                    <a:pt x="54750" y="20303"/>
                  </a:lnTo>
                  <a:lnTo>
                    <a:pt x="54466" y="20425"/>
                  </a:lnTo>
                  <a:lnTo>
                    <a:pt x="54181" y="20567"/>
                  </a:lnTo>
                  <a:lnTo>
                    <a:pt x="53897" y="20709"/>
                  </a:lnTo>
                  <a:lnTo>
                    <a:pt x="53632" y="20892"/>
                  </a:lnTo>
                  <a:lnTo>
                    <a:pt x="53348" y="21075"/>
                  </a:lnTo>
                  <a:lnTo>
                    <a:pt x="53084" y="21279"/>
                  </a:lnTo>
                  <a:lnTo>
                    <a:pt x="52555" y="21705"/>
                  </a:lnTo>
                  <a:lnTo>
                    <a:pt x="52047" y="22173"/>
                  </a:lnTo>
                  <a:lnTo>
                    <a:pt x="51580" y="22681"/>
                  </a:lnTo>
                  <a:lnTo>
                    <a:pt x="51112" y="23209"/>
                  </a:lnTo>
                  <a:lnTo>
                    <a:pt x="50686" y="23717"/>
                  </a:lnTo>
                  <a:lnTo>
                    <a:pt x="50279" y="24246"/>
                  </a:lnTo>
                  <a:lnTo>
                    <a:pt x="49913" y="24754"/>
                  </a:lnTo>
                  <a:lnTo>
                    <a:pt x="49568" y="25242"/>
                  </a:lnTo>
                  <a:lnTo>
                    <a:pt x="49283" y="25709"/>
                  </a:lnTo>
                  <a:lnTo>
                    <a:pt x="48816" y="26461"/>
                  </a:lnTo>
                  <a:lnTo>
                    <a:pt x="46377" y="26461"/>
                  </a:lnTo>
                  <a:lnTo>
                    <a:pt x="46194" y="26115"/>
                  </a:lnTo>
                  <a:lnTo>
                    <a:pt x="45971" y="25770"/>
                  </a:lnTo>
                  <a:lnTo>
                    <a:pt x="45727" y="25424"/>
                  </a:lnTo>
                  <a:lnTo>
                    <a:pt x="45463" y="25120"/>
                  </a:lnTo>
                  <a:lnTo>
                    <a:pt x="45198" y="24815"/>
                  </a:lnTo>
                  <a:lnTo>
                    <a:pt x="44894" y="24530"/>
                  </a:lnTo>
                  <a:lnTo>
                    <a:pt x="44589" y="24246"/>
                  </a:lnTo>
                  <a:lnTo>
                    <a:pt x="44264" y="23981"/>
                  </a:lnTo>
                  <a:lnTo>
                    <a:pt x="43938" y="23717"/>
                  </a:lnTo>
                  <a:lnTo>
                    <a:pt x="43613" y="23494"/>
                  </a:lnTo>
                  <a:lnTo>
                    <a:pt x="43268" y="23250"/>
                  </a:lnTo>
                  <a:lnTo>
                    <a:pt x="42922" y="23047"/>
                  </a:lnTo>
                  <a:lnTo>
                    <a:pt x="42231" y="22660"/>
                  </a:lnTo>
                  <a:lnTo>
                    <a:pt x="41540" y="22315"/>
                  </a:lnTo>
                  <a:lnTo>
                    <a:pt x="40870" y="22010"/>
                  </a:lnTo>
                  <a:lnTo>
                    <a:pt x="40240" y="21746"/>
                  </a:lnTo>
                  <a:lnTo>
                    <a:pt x="39671" y="21543"/>
                  </a:lnTo>
                  <a:lnTo>
                    <a:pt x="39163" y="21360"/>
                  </a:lnTo>
                  <a:lnTo>
                    <a:pt x="38431" y="21136"/>
                  </a:lnTo>
                  <a:lnTo>
                    <a:pt x="38146" y="21075"/>
                  </a:lnTo>
                  <a:lnTo>
                    <a:pt x="38573" y="20770"/>
                  </a:lnTo>
                  <a:lnTo>
                    <a:pt x="38959" y="20466"/>
                  </a:lnTo>
                  <a:lnTo>
                    <a:pt x="39305" y="20140"/>
                  </a:lnTo>
                  <a:lnTo>
                    <a:pt x="39630" y="19795"/>
                  </a:lnTo>
                  <a:lnTo>
                    <a:pt x="39894" y="19470"/>
                  </a:lnTo>
                  <a:lnTo>
                    <a:pt x="40138" y="19124"/>
                  </a:lnTo>
                  <a:lnTo>
                    <a:pt x="40341" y="18799"/>
                  </a:lnTo>
                  <a:lnTo>
                    <a:pt x="40524" y="18494"/>
                  </a:lnTo>
                  <a:lnTo>
                    <a:pt x="40666" y="18189"/>
                  </a:lnTo>
                  <a:lnTo>
                    <a:pt x="40788" y="17925"/>
                  </a:lnTo>
                  <a:lnTo>
                    <a:pt x="40971" y="17458"/>
                  </a:lnTo>
                  <a:lnTo>
                    <a:pt x="41053" y="17173"/>
                  </a:lnTo>
                  <a:lnTo>
                    <a:pt x="41093" y="17051"/>
                  </a:lnTo>
                  <a:lnTo>
                    <a:pt x="41276" y="16990"/>
                  </a:lnTo>
                  <a:lnTo>
                    <a:pt x="41459" y="16909"/>
                  </a:lnTo>
                  <a:lnTo>
                    <a:pt x="41622" y="16807"/>
                  </a:lnTo>
                  <a:lnTo>
                    <a:pt x="41805" y="16686"/>
                  </a:lnTo>
                  <a:lnTo>
                    <a:pt x="41967" y="16564"/>
                  </a:lnTo>
                  <a:lnTo>
                    <a:pt x="42150" y="16421"/>
                  </a:lnTo>
                  <a:lnTo>
                    <a:pt x="42475" y="16096"/>
                  </a:lnTo>
                  <a:lnTo>
                    <a:pt x="42780" y="15751"/>
                  </a:lnTo>
                  <a:lnTo>
                    <a:pt x="43065" y="15365"/>
                  </a:lnTo>
                  <a:lnTo>
                    <a:pt x="43349" y="14938"/>
                  </a:lnTo>
                  <a:lnTo>
                    <a:pt x="43593" y="14511"/>
                  </a:lnTo>
                  <a:lnTo>
                    <a:pt x="43817" y="14064"/>
                  </a:lnTo>
                  <a:lnTo>
                    <a:pt x="44020" y="13617"/>
                  </a:lnTo>
                  <a:lnTo>
                    <a:pt x="44182" y="13170"/>
                  </a:lnTo>
                  <a:lnTo>
                    <a:pt x="44325" y="12723"/>
                  </a:lnTo>
                  <a:lnTo>
                    <a:pt x="44426" y="12316"/>
                  </a:lnTo>
                  <a:lnTo>
                    <a:pt x="44487" y="11910"/>
                  </a:lnTo>
                  <a:lnTo>
                    <a:pt x="44528" y="11544"/>
                  </a:lnTo>
                  <a:lnTo>
                    <a:pt x="44507" y="11219"/>
                  </a:lnTo>
                  <a:lnTo>
                    <a:pt x="44487" y="10954"/>
                  </a:lnTo>
                  <a:lnTo>
                    <a:pt x="44426" y="10751"/>
                  </a:lnTo>
                  <a:lnTo>
                    <a:pt x="44345" y="10568"/>
                  </a:lnTo>
                  <a:lnTo>
                    <a:pt x="44264" y="10426"/>
                  </a:lnTo>
                  <a:lnTo>
                    <a:pt x="44142" y="10304"/>
                  </a:lnTo>
                  <a:lnTo>
                    <a:pt x="44020" y="10203"/>
                  </a:lnTo>
                  <a:lnTo>
                    <a:pt x="43877" y="10121"/>
                  </a:lnTo>
                  <a:lnTo>
                    <a:pt x="43715" y="10040"/>
                  </a:lnTo>
                  <a:lnTo>
                    <a:pt x="43308" y="9857"/>
                  </a:lnTo>
                  <a:lnTo>
                    <a:pt x="43065" y="9755"/>
                  </a:lnTo>
                  <a:lnTo>
                    <a:pt x="42821" y="9613"/>
                  </a:lnTo>
                  <a:lnTo>
                    <a:pt x="42556" y="9451"/>
                  </a:lnTo>
                  <a:lnTo>
                    <a:pt x="42252" y="9247"/>
                  </a:lnTo>
                  <a:lnTo>
                    <a:pt x="41947" y="9003"/>
                  </a:lnTo>
                  <a:lnTo>
                    <a:pt x="41622" y="8678"/>
                  </a:lnTo>
                  <a:lnTo>
                    <a:pt x="41337" y="8414"/>
                  </a:lnTo>
                  <a:lnTo>
                    <a:pt x="41032" y="8150"/>
                  </a:lnTo>
                  <a:lnTo>
                    <a:pt x="40687" y="7886"/>
                  </a:lnTo>
                  <a:lnTo>
                    <a:pt x="40321" y="7642"/>
                  </a:lnTo>
                  <a:lnTo>
                    <a:pt x="39935" y="7418"/>
                  </a:lnTo>
                  <a:lnTo>
                    <a:pt x="39549" y="7215"/>
                  </a:lnTo>
                  <a:lnTo>
                    <a:pt x="39142" y="7032"/>
                  </a:lnTo>
                  <a:lnTo>
                    <a:pt x="38715" y="6849"/>
                  </a:lnTo>
                  <a:lnTo>
                    <a:pt x="38289" y="6707"/>
                  </a:lnTo>
                  <a:lnTo>
                    <a:pt x="37862" y="6585"/>
                  </a:lnTo>
                  <a:lnTo>
                    <a:pt x="37435" y="6483"/>
                  </a:lnTo>
                  <a:lnTo>
                    <a:pt x="36988" y="6402"/>
                  </a:lnTo>
                  <a:lnTo>
                    <a:pt x="36561" y="6341"/>
                  </a:lnTo>
                  <a:lnTo>
                    <a:pt x="36134" y="6321"/>
                  </a:lnTo>
                  <a:lnTo>
                    <a:pt x="35728" y="6341"/>
                  </a:lnTo>
                  <a:lnTo>
                    <a:pt x="35322" y="6382"/>
                  </a:lnTo>
                  <a:lnTo>
                    <a:pt x="35057" y="6422"/>
                  </a:lnTo>
                  <a:lnTo>
                    <a:pt x="34793" y="6483"/>
                  </a:lnTo>
                  <a:lnTo>
                    <a:pt x="34529" y="6565"/>
                  </a:lnTo>
                  <a:lnTo>
                    <a:pt x="34285" y="6666"/>
                  </a:lnTo>
                  <a:lnTo>
                    <a:pt x="33899" y="6870"/>
                  </a:lnTo>
                  <a:lnTo>
                    <a:pt x="33553" y="7073"/>
                  </a:lnTo>
                  <a:lnTo>
                    <a:pt x="33249" y="7317"/>
                  </a:lnTo>
                  <a:lnTo>
                    <a:pt x="32964" y="7540"/>
                  </a:lnTo>
                  <a:lnTo>
                    <a:pt x="32720" y="7784"/>
                  </a:lnTo>
                  <a:lnTo>
                    <a:pt x="32497" y="8028"/>
                  </a:lnTo>
                  <a:lnTo>
                    <a:pt x="32293" y="8272"/>
                  </a:lnTo>
                  <a:lnTo>
                    <a:pt x="32131" y="8516"/>
                  </a:lnTo>
                  <a:lnTo>
                    <a:pt x="31989" y="8739"/>
                  </a:lnTo>
                  <a:lnTo>
                    <a:pt x="31887" y="8943"/>
                  </a:lnTo>
                  <a:lnTo>
                    <a:pt x="31724" y="9288"/>
                  </a:lnTo>
                  <a:lnTo>
                    <a:pt x="31623" y="9532"/>
                  </a:lnTo>
                  <a:lnTo>
                    <a:pt x="31602" y="9613"/>
                  </a:lnTo>
                  <a:lnTo>
                    <a:pt x="31379" y="9857"/>
                  </a:lnTo>
                  <a:lnTo>
                    <a:pt x="31176" y="10121"/>
                  </a:lnTo>
                  <a:lnTo>
                    <a:pt x="30993" y="10385"/>
                  </a:lnTo>
                  <a:lnTo>
                    <a:pt x="30810" y="10650"/>
                  </a:lnTo>
                  <a:lnTo>
                    <a:pt x="30668" y="10914"/>
                  </a:lnTo>
                  <a:lnTo>
                    <a:pt x="30546" y="11178"/>
                  </a:lnTo>
                  <a:lnTo>
                    <a:pt x="30424" y="11422"/>
                  </a:lnTo>
                  <a:lnTo>
                    <a:pt x="30322" y="11686"/>
                  </a:lnTo>
                  <a:lnTo>
                    <a:pt x="30160" y="12194"/>
                  </a:lnTo>
                  <a:lnTo>
                    <a:pt x="30038" y="12702"/>
                  </a:lnTo>
                  <a:lnTo>
                    <a:pt x="29977" y="13190"/>
                  </a:lnTo>
                  <a:lnTo>
                    <a:pt x="29936" y="13637"/>
                  </a:lnTo>
                  <a:lnTo>
                    <a:pt x="29916" y="14064"/>
                  </a:lnTo>
                  <a:lnTo>
                    <a:pt x="29936" y="14430"/>
                  </a:lnTo>
                  <a:lnTo>
                    <a:pt x="29977" y="14775"/>
                  </a:lnTo>
                  <a:lnTo>
                    <a:pt x="30017" y="15080"/>
                  </a:lnTo>
                  <a:lnTo>
                    <a:pt x="30099" y="15486"/>
                  </a:lnTo>
                  <a:lnTo>
                    <a:pt x="30139" y="15629"/>
                  </a:lnTo>
                  <a:lnTo>
                    <a:pt x="29834" y="15385"/>
                  </a:lnTo>
                  <a:lnTo>
                    <a:pt x="29529" y="15161"/>
                  </a:lnTo>
                  <a:lnTo>
                    <a:pt x="29225" y="14958"/>
                  </a:lnTo>
                  <a:lnTo>
                    <a:pt x="28899" y="14775"/>
                  </a:lnTo>
                  <a:lnTo>
                    <a:pt x="28574" y="14613"/>
                  </a:lnTo>
                  <a:lnTo>
                    <a:pt x="28249" y="14470"/>
                  </a:lnTo>
                  <a:lnTo>
                    <a:pt x="27924" y="14348"/>
                  </a:lnTo>
                  <a:lnTo>
                    <a:pt x="27599" y="14226"/>
                  </a:lnTo>
                  <a:lnTo>
                    <a:pt x="27274" y="14145"/>
                  </a:lnTo>
                  <a:lnTo>
                    <a:pt x="26948" y="14064"/>
                  </a:lnTo>
                  <a:lnTo>
                    <a:pt x="26644" y="14003"/>
                  </a:lnTo>
                  <a:lnTo>
                    <a:pt x="26318" y="13962"/>
                  </a:lnTo>
                  <a:lnTo>
                    <a:pt x="25688" y="13881"/>
                  </a:lnTo>
                  <a:lnTo>
                    <a:pt x="25099" y="13861"/>
                  </a:lnTo>
                  <a:lnTo>
                    <a:pt x="24550" y="13881"/>
                  </a:lnTo>
                  <a:lnTo>
                    <a:pt x="24042" y="13922"/>
                  </a:lnTo>
                  <a:lnTo>
                    <a:pt x="23575" y="13962"/>
                  </a:lnTo>
                  <a:lnTo>
                    <a:pt x="23189" y="14023"/>
                  </a:lnTo>
                  <a:lnTo>
                    <a:pt x="22640" y="14145"/>
                  </a:lnTo>
                  <a:lnTo>
                    <a:pt x="22437" y="14186"/>
                  </a:lnTo>
                  <a:lnTo>
                    <a:pt x="22376" y="13231"/>
                  </a:lnTo>
                  <a:lnTo>
                    <a:pt x="22498" y="13109"/>
                  </a:lnTo>
                  <a:lnTo>
                    <a:pt x="22599" y="12946"/>
                  </a:lnTo>
                  <a:lnTo>
                    <a:pt x="22742" y="12723"/>
                  </a:lnTo>
                  <a:lnTo>
                    <a:pt x="22904" y="12418"/>
                  </a:lnTo>
                  <a:lnTo>
                    <a:pt x="23046" y="12032"/>
                  </a:lnTo>
                  <a:lnTo>
                    <a:pt x="23189" y="11584"/>
                  </a:lnTo>
                  <a:lnTo>
                    <a:pt x="23250" y="11320"/>
                  </a:lnTo>
                  <a:lnTo>
                    <a:pt x="23290" y="11036"/>
                  </a:lnTo>
                  <a:lnTo>
                    <a:pt x="23331" y="10650"/>
                  </a:lnTo>
                  <a:lnTo>
                    <a:pt x="23372" y="10243"/>
                  </a:lnTo>
                  <a:lnTo>
                    <a:pt x="23372" y="9776"/>
                  </a:lnTo>
                  <a:lnTo>
                    <a:pt x="23351" y="9288"/>
                  </a:lnTo>
                  <a:lnTo>
                    <a:pt x="23311" y="8780"/>
                  </a:lnTo>
                  <a:lnTo>
                    <a:pt x="23250" y="8272"/>
                  </a:lnTo>
                  <a:lnTo>
                    <a:pt x="23168" y="7825"/>
                  </a:lnTo>
                  <a:lnTo>
                    <a:pt x="23067" y="7378"/>
                  </a:lnTo>
                  <a:lnTo>
                    <a:pt x="22965" y="6991"/>
                  </a:lnTo>
                  <a:lnTo>
                    <a:pt x="22864" y="6626"/>
                  </a:lnTo>
                  <a:lnTo>
                    <a:pt x="22742" y="6280"/>
                  </a:lnTo>
                  <a:lnTo>
                    <a:pt x="22620" y="5975"/>
                  </a:lnTo>
                  <a:lnTo>
                    <a:pt x="22396" y="5488"/>
                  </a:lnTo>
                  <a:lnTo>
                    <a:pt x="22193" y="5122"/>
                  </a:lnTo>
                  <a:lnTo>
                    <a:pt x="22071" y="4898"/>
                  </a:lnTo>
                  <a:lnTo>
                    <a:pt x="22010" y="4817"/>
                  </a:lnTo>
                  <a:lnTo>
                    <a:pt x="22132" y="4736"/>
                  </a:lnTo>
                  <a:lnTo>
                    <a:pt x="22234" y="4634"/>
                  </a:lnTo>
                  <a:lnTo>
                    <a:pt x="22315" y="4532"/>
                  </a:lnTo>
                  <a:lnTo>
                    <a:pt x="22396" y="4431"/>
                  </a:lnTo>
                  <a:lnTo>
                    <a:pt x="22538" y="4187"/>
                  </a:lnTo>
                  <a:lnTo>
                    <a:pt x="22640" y="3923"/>
                  </a:lnTo>
                  <a:lnTo>
                    <a:pt x="22701" y="3638"/>
                  </a:lnTo>
                  <a:lnTo>
                    <a:pt x="22742" y="3354"/>
                  </a:lnTo>
                  <a:lnTo>
                    <a:pt x="22742" y="3049"/>
                  </a:lnTo>
                  <a:lnTo>
                    <a:pt x="22701" y="2724"/>
                  </a:lnTo>
                  <a:lnTo>
                    <a:pt x="22660" y="2419"/>
                  </a:lnTo>
                  <a:lnTo>
                    <a:pt x="22579" y="2114"/>
                  </a:lnTo>
                  <a:lnTo>
                    <a:pt x="22477" y="1809"/>
                  </a:lnTo>
                  <a:lnTo>
                    <a:pt x="22356" y="1504"/>
                  </a:lnTo>
                  <a:lnTo>
                    <a:pt x="22213" y="1220"/>
                  </a:lnTo>
                  <a:lnTo>
                    <a:pt x="22051" y="956"/>
                  </a:lnTo>
                  <a:lnTo>
                    <a:pt x="21868" y="712"/>
                  </a:lnTo>
                  <a:lnTo>
                    <a:pt x="21685" y="488"/>
                  </a:lnTo>
                  <a:lnTo>
                    <a:pt x="21604" y="387"/>
                  </a:lnTo>
                  <a:lnTo>
                    <a:pt x="21482" y="305"/>
                  </a:lnTo>
                  <a:lnTo>
                    <a:pt x="21380" y="224"/>
                  </a:lnTo>
                  <a:lnTo>
                    <a:pt x="21258" y="163"/>
                  </a:lnTo>
                  <a:lnTo>
                    <a:pt x="21014" y="82"/>
                  </a:lnTo>
                  <a:lnTo>
                    <a:pt x="20770" y="21"/>
                  </a:lnTo>
                  <a:lnTo>
                    <a:pt x="204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5" name="Shape 145"/>
        <p:cNvGrpSpPr/>
        <p:nvPr/>
      </p:nvGrpSpPr>
      <p:grpSpPr>
        <a:xfrm>
          <a:off x="0" y="0"/>
          <a:ext cx="0" cy="0"/>
          <a:chOff x="0" y="0"/>
          <a:chExt cx="0" cy="0"/>
        </a:xfrm>
      </p:grpSpPr>
      <p:pic>
        <p:nvPicPr>
          <p:cNvPr id="146" name="Google Shape;146;p4"/>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147" name="Google Shape;147;p4"/>
          <p:cNvSpPr txBox="1"/>
          <p:nvPr>
            <p:ph type="title"/>
          </p:nvPr>
        </p:nvSpPr>
        <p:spPr>
          <a:xfrm>
            <a:off x="720000" y="539500"/>
            <a:ext cx="7704000" cy="457200"/>
          </a:xfrm>
          <a:prstGeom prst="rect">
            <a:avLst/>
          </a:prstGeom>
          <a:effectLst>
            <a:outerShdw rotWithShape="0" algn="bl" dir="3000000" dist="28575">
              <a:schemeClr val="lt1"/>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8" name="Google Shape;148;p4"/>
          <p:cNvSpPr txBox="1"/>
          <p:nvPr>
            <p:ph idx="1" type="body"/>
          </p:nvPr>
        </p:nvSpPr>
        <p:spPr>
          <a:xfrm>
            <a:off x="716900" y="1211550"/>
            <a:ext cx="7704000" cy="33879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AutoNum type="arabicPeriod"/>
              <a:defRPr sz="1200"/>
            </a:lvl1pPr>
            <a:lvl2pPr indent="-330200" lvl="1" marL="914400" rtl="0">
              <a:lnSpc>
                <a:spcPct val="100000"/>
              </a:lnSpc>
              <a:spcBef>
                <a:spcPts val="0"/>
              </a:spcBef>
              <a:spcAft>
                <a:spcPts val="0"/>
              </a:spcAft>
              <a:buSzPts val="1600"/>
              <a:buFont typeface="Roboto Condensed Light"/>
              <a:buAutoNum type="alphaLcPeriod"/>
              <a:defRPr sz="1600"/>
            </a:lvl2pPr>
            <a:lvl3pPr indent="-330200" lvl="2" marL="1371600" rtl="0">
              <a:lnSpc>
                <a:spcPct val="100000"/>
              </a:lnSpc>
              <a:spcBef>
                <a:spcPts val="0"/>
              </a:spcBef>
              <a:spcAft>
                <a:spcPts val="0"/>
              </a:spcAft>
              <a:buSzPts val="1600"/>
              <a:buFont typeface="Roboto Condensed Light"/>
              <a:buAutoNum type="romanLcPeriod"/>
              <a:defRPr sz="1600"/>
            </a:lvl3pPr>
            <a:lvl4pPr indent="-330200" lvl="3" marL="1828800" rtl="0">
              <a:lnSpc>
                <a:spcPct val="100000"/>
              </a:lnSpc>
              <a:spcBef>
                <a:spcPts val="0"/>
              </a:spcBef>
              <a:spcAft>
                <a:spcPts val="0"/>
              </a:spcAft>
              <a:buSzPts val="1600"/>
              <a:buFont typeface="Roboto Condensed Light"/>
              <a:buAutoNum type="arabicPeriod"/>
              <a:defRPr sz="1600"/>
            </a:lvl4pPr>
            <a:lvl5pPr indent="-330200" lvl="4" marL="2286000" rtl="0">
              <a:lnSpc>
                <a:spcPct val="100000"/>
              </a:lnSpc>
              <a:spcBef>
                <a:spcPts val="0"/>
              </a:spcBef>
              <a:spcAft>
                <a:spcPts val="0"/>
              </a:spcAft>
              <a:buSzPts val="1600"/>
              <a:buFont typeface="Roboto Condensed Light"/>
              <a:buAutoNum type="alphaLcPeriod"/>
              <a:defRPr sz="1600"/>
            </a:lvl5pPr>
            <a:lvl6pPr indent="-330200" lvl="5" marL="2743200" rtl="0">
              <a:lnSpc>
                <a:spcPct val="100000"/>
              </a:lnSpc>
              <a:spcBef>
                <a:spcPts val="0"/>
              </a:spcBef>
              <a:spcAft>
                <a:spcPts val="0"/>
              </a:spcAft>
              <a:buSzPts val="1600"/>
              <a:buFont typeface="Roboto Condensed Light"/>
              <a:buAutoNum type="romanLcPeriod"/>
              <a:defRPr sz="1600"/>
            </a:lvl6pPr>
            <a:lvl7pPr indent="-330200" lvl="6" marL="3200400" rtl="0">
              <a:lnSpc>
                <a:spcPct val="100000"/>
              </a:lnSpc>
              <a:spcBef>
                <a:spcPts val="0"/>
              </a:spcBef>
              <a:spcAft>
                <a:spcPts val="0"/>
              </a:spcAft>
              <a:buSzPts val="1600"/>
              <a:buFont typeface="Roboto Condensed Light"/>
              <a:buAutoNum type="arabicPeriod"/>
              <a:defRPr sz="1600"/>
            </a:lvl7pPr>
            <a:lvl8pPr indent="-330200" lvl="7" marL="3657600" rtl="0">
              <a:lnSpc>
                <a:spcPct val="100000"/>
              </a:lnSpc>
              <a:spcBef>
                <a:spcPts val="0"/>
              </a:spcBef>
              <a:spcAft>
                <a:spcPts val="0"/>
              </a:spcAft>
              <a:buSzPts val="1600"/>
              <a:buFont typeface="Roboto Condensed Light"/>
              <a:buAutoNum type="alphaLcPeriod"/>
              <a:defRPr sz="1600"/>
            </a:lvl8pPr>
            <a:lvl9pPr indent="-330200" lvl="8" marL="4114800" rtl="0">
              <a:lnSpc>
                <a:spcPct val="100000"/>
              </a:lnSpc>
              <a:spcBef>
                <a:spcPts val="0"/>
              </a:spcBef>
              <a:spcAft>
                <a:spcPts val="0"/>
              </a:spcAft>
              <a:buSzPts val="1600"/>
              <a:buFont typeface="Roboto Condensed Light"/>
              <a:buAutoNum type="romanLcPeriod"/>
              <a:defRPr sz="1600"/>
            </a:lvl9pPr>
          </a:lstStyle>
          <a:p/>
        </p:txBody>
      </p:sp>
      <p:sp>
        <p:nvSpPr>
          <p:cNvPr id="149" name="Google Shape;149;p4"/>
          <p:cNvSpPr/>
          <p:nvPr/>
        </p:nvSpPr>
        <p:spPr>
          <a:xfrm>
            <a:off x="-642622" y="4605775"/>
            <a:ext cx="10101600" cy="760125"/>
          </a:xfrm>
          <a:custGeom>
            <a:rect b="b" l="l" r="r" t="t"/>
            <a:pathLst>
              <a:path extrusionOk="0" h="30405" w="404064">
                <a:moveTo>
                  <a:pt x="24461" y="22085"/>
                </a:moveTo>
                <a:cubicBezTo>
                  <a:pt x="30846" y="17277"/>
                  <a:pt x="44142" y="4582"/>
                  <a:pt x="61420" y="1352"/>
                </a:cubicBezTo>
                <a:cubicBezTo>
                  <a:pt x="78698" y="-1878"/>
                  <a:pt x="103037" y="2103"/>
                  <a:pt x="128127" y="2704"/>
                </a:cubicBezTo>
                <a:cubicBezTo>
                  <a:pt x="153217" y="3305"/>
                  <a:pt x="189200" y="5183"/>
                  <a:pt x="211961" y="4958"/>
                </a:cubicBezTo>
                <a:cubicBezTo>
                  <a:pt x="234722" y="4733"/>
                  <a:pt x="246516" y="2178"/>
                  <a:pt x="264695" y="1352"/>
                </a:cubicBezTo>
                <a:cubicBezTo>
                  <a:pt x="282874" y="526"/>
                  <a:pt x="303983" y="0"/>
                  <a:pt x="321035" y="0"/>
                </a:cubicBezTo>
                <a:cubicBezTo>
                  <a:pt x="338087" y="0"/>
                  <a:pt x="354239" y="1202"/>
                  <a:pt x="367009" y="1352"/>
                </a:cubicBezTo>
                <a:cubicBezTo>
                  <a:pt x="379780" y="1502"/>
                  <a:pt x="392475" y="-226"/>
                  <a:pt x="397658" y="901"/>
                </a:cubicBezTo>
                <a:cubicBezTo>
                  <a:pt x="402841" y="2028"/>
                  <a:pt x="398033" y="3381"/>
                  <a:pt x="398108" y="8113"/>
                </a:cubicBezTo>
                <a:cubicBezTo>
                  <a:pt x="398183" y="12846"/>
                  <a:pt x="411329" y="26141"/>
                  <a:pt x="398108" y="29296"/>
                </a:cubicBezTo>
                <a:cubicBezTo>
                  <a:pt x="384887" y="32451"/>
                  <a:pt x="381282" y="26893"/>
                  <a:pt x="318782" y="27043"/>
                </a:cubicBezTo>
                <a:cubicBezTo>
                  <a:pt x="256282" y="27193"/>
                  <a:pt x="72163" y="31024"/>
                  <a:pt x="23109" y="30198"/>
                </a:cubicBezTo>
                <a:cubicBezTo>
                  <a:pt x="-25944" y="29372"/>
                  <a:pt x="18076" y="26893"/>
                  <a:pt x="24461" y="22085"/>
                </a:cubicBezTo>
                <a:close/>
              </a:path>
            </a:pathLst>
          </a:custGeom>
          <a:solidFill>
            <a:schemeClr val="dk1"/>
          </a:solidFill>
          <a:ln>
            <a:noFill/>
          </a:ln>
        </p:spPr>
      </p:sp>
      <p:sp>
        <p:nvSpPr>
          <p:cNvPr id="150" name="Google Shape;150;p4"/>
          <p:cNvSpPr/>
          <p:nvPr/>
        </p:nvSpPr>
        <p:spPr>
          <a:xfrm>
            <a:off x="3818389" y="106502"/>
            <a:ext cx="1507221" cy="298248"/>
          </a:xfrm>
          <a:custGeom>
            <a:rect b="b" l="l" r="r" t="t"/>
            <a:pathLst>
              <a:path extrusionOk="0" h="22154" w="111957">
                <a:moveTo>
                  <a:pt x="43249" y="1"/>
                </a:moveTo>
                <a:lnTo>
                  <a:pt x="43069" y="21"/>
                </a:lnTo>
                <a:lnTo>
                  <a:pt x="42910" y="61"/>
                </a:lnTo>
                <a:lnTo>
                  <a:pt x="42770" y="120"/>
                </a:lnTo>
                <a:lnTo>
                  <a:pt x="42611" y="180"/>
                </a:lnTo>
                <a:lnTo>
                  <a:pt x="42472" y="280"/>
                </a:lnTo>
                <a:lnTo>
                  <a:pt x="42352" y="359"/>
                </a:lnTo>
                <a:lnTo>
                  <a:pt x="42233" y="479"/>
                </a:lnTo>
                <a:lnTo>
                  <a:pt x="42113" y="578"/>
                </a:lnTo>
                <a:lnTo>
                  <a:pt x="41994" y="718"/>
                </a:lnTo>
                <a:lnTo>
                  <a:pt x="41914" y="857"/>
                </a:lnTo>
                <a:lnTo>
                  <a:pt x="41834" y="997"/>
                </a:lnTo>
                <a:lnTo>
                  <a:pt x="41755" y="1156"/>
                </a:lnTo>
                <a:lnTo>
                  <a:pt x="41695" y="1316"/>
                </a:lnTo>
                <a:lnTo>
                  <a:pt x="41655" y="1475"/>
                </a:lnTo>
                <a:lnTo>
                  <a:pt x="41615" y="1654"/>
                </a:lnTo>
                <a:lnTo>
                  <a:pt x="41376" y="1594"/>
                </a:lnTo>
                <a:lnTo>
                  <a:pt x="40918" y="1594"/>
                </a:lnTo>
                <a:lnTo>
                  <a:pt x="40719" y="1634"/>
                </a:lnTo>
                <a:lnTo>
                  <a:pt x="40519" y="1674"/>
                </a:lnTo>
                <a:lnTo>
                  <a:pt x="40320" y="1734"/>
                </a:lnTo>
                <a:lnTo>
                  <a:pt x="40141" y="1814"/>
                </a:lnTo>
                <a:lnTo>
                  <a:pt x="39982" y="1913"/>
                </a:lnTo>
                <a:lnTo>
                  <a:pt x="39822" y="2033"/>
                </a:lnTo>
                <a:lnTo>
                  <a:pt x="39683" y="2152"/>
                </a:lnTo>
                <a:lnTo>
                  <a:pt x="39543" y="2292"/>
                </a:lnTo>
                <a:lnTo>
                  <a:pt x="39424" y="2451"/>
                </a:lnTo>
                <a:lnTo>
                  <a:pt x="39324" y="2610"/>
                </a:lnTo>
                <a:lnTo>
                  <a:pt x="39225" y="2770"/>
                </a:lnTo>
                <a:lnTo>
                  <a:pt x="39165" y="2949"/>
                </a:lnTo>
                <a:lnTo>
                  <a:pt x="39105" y="3148"/>
                </a:lnTo>
                <a:lnTo>
                  <a:pt x="39085" y="3348"/>
                </a:lnTo>
                <a:lnTo>
                  <a:pt x="39065" y="3547"/>
                </a:lnTo>
                <a:lnTo>
                  <a:pt x="39085" y="3686"/>
                </a:lnTo>
                <a:lnTo>
                  <a:pt x="39105" y="3846"/>
                </a:lnTo>
                <a:lnTo>
                  <a:pt x="39125" y="3985"/>
                </a:lnTo>
                <a:lnTo>
                  <a:pt x="39165" y="4144"/>
                </a:lnTo>
                <a:lnTo>
                  <a:pt x="39284" y="4403"/>
                </a:lnTo>
                <a:lnTo>
                  <a:pt x="39444" y="4662"/>
                </a:lnTo>
                <a:lnTo>
                  <a:pt x="39284" y="4742"/>
                </a:lnTo>
                <a:lnTo>
                  <a:pt x="39125" y="4822"/>
                </a:lnTo>
                <a:lnTo>
                  <a:pt x="38985" y="4921"/>
                </a:lnTo>
                <a:lnTo>
                  <a:pt x="38866" y="5041"/>
                </a:lnTo>
                <a:lnTo>
                  <a:pt x="38766" y="5160"/>
                </a:lnTo>
                <a:lnTo>
                  <a:pt x="38667" y="5300"/>
                </a:lnTo>
                <a:lnTo>
                  <a:pt x="38587" y="5459"/>
                </a:lnTo>
                <a:lnTo>
                  <a:pt x="38527" y="5599"/>
                </a:lnTo>
                <a:lnTo>
                  <a:pt x="38129" y="5539"/>
                </a:lnTo>
                <a:lnTo>
                  <a:pt x="37711" y="5519"/>
                </a:lnTo>
                <a:lnTo>
                  <a:pt x="37332" y="5539"/>
                </a:lnTo>
                <a:lnTo>
                  <a:pt x="36954" y="5599"/>
                </a:lnTo>
                <a:lnTo>
                  <a:pt x="36595" y="5678"/>
                </a:lnTo>
                <a:lnTo>
                  <a:pt x="36256" y="5798"/>
                </a:lnTo>
                <a:lnTo>
                  <a:pt x="35938" y="5937"/>
                </a:lnTo>
                <a:lnTo>
                  <a:pt x="35619" y="6117"/>
                </a:lnTo>
                <a:lnTo>
                  <a:pt x="35340" y="6316"/>
                </a:lnTo>
                <a:lnTo>
                  <a:pt x="35061" y="6535"/>
                </a:lnTo>
                <a:lnTo>
                  <a:pt x="34822" y="6774"/>
                </a:lnTo>
                <a:lnTo>
                  <a:pt x="34603" y="7033"/>
                </a:lnTo>
                <a:lnTo>
                  <a:pt x="34424" y="7332"/>
                </a:lnTo>
                <a:lnTo>
                  <a:pt x="34264" y="7631"/>
                </a:lnTo>
                <a:lnTo>
                  <a:pt x="34145" y="7949"/>
                </a:lnTo>
                <a:lnTo>
                  <a:pt x="34045" y="8268"/>
                </a:lnTo>
                <a:lnTo>
                  <a:pt x="33985" y="8607"/>
                </a:lnTo>
                <a:lnTo>
                  <a:pt x="33965" y="8965"/>
                </a:lnTo>
                <a:lnTo>
                  <a:pt x="33985" y="9085"/>
                </a:lnTo>
                <a:lnTo>
                  <a:pt x="33826" y="9125"/>
                </a:lnTo>
                <a:lnTo>
                  <a:pt x="33667" y="9164"/>
                </a:lnTo>
                <a:lnTo>
                  <a:pt x="33527" y="9204"/>
                </a:lnTo>
                <a:lnTo>
                  <a:pt x="33368" y="9284"/>
                </a:lnTo>
                <a:lnTo>
                  <a:pt x="33248" y="9344"/>
                </a:lnTo>
                <a:lnTo>
                  <a:pt x="33109" y="9443"/>
                </a:lnTo>
                <a:lnTo>
                  <a:pt x="32989" y="9543"/>
                </a:lnTo>
                <a:lnTo>
                  <a:pt x="32890" y="9643"/>
                </a:lnTo>
                <a:lnTo>
                  <a:pt x="32790" y="9762"/>
                </a:lnTo>
                <a:lnTo>
                  <a:pt x="32690" y="9882"/>
                </a:lnTo>
                <a:lnTo>
                  <a:pt x="32611" y="10021"/>
                </a:lnTo>
                <a:lnTo>
                  <a:pt x="32551" y="10161"/>
                </a:lnTo>
                <a:lnTo>
                  <a:pt x="32511" y="10300"/>
                </a:lnTo>
                <a:lnTo>
                  <a:pt x="32471" y="10459"/>
                </a:lnTo>
                <a:lnTo>
                  <a:pt x="32431" y="10619"/>
                </a:lnTo>
                <a:lnTo>
                  <a:pt x="32431" y="10778"/>
                </a:lnTo>
                <a:lnTo>
                  <a:pt x="32312" y="10778"/>
                </a:lnTo>
                <a:lnTo>
                  <a:pt x="32212" y="10818"/>
                </a:lnTo>
                <a:lnTo>
                  <a:pt x="32113" y="10858"/>
                </a:lnTo>
                <a:lnTo>
                  <a:pt x="32033" y="10918"/>
                </a:lnTo>
                <a:lnTo>
                  <a:pt x="31933" y="10738"/>
                </a:lnTo>
                <a:lnTo>
                  <a:pt x="31834" y="10579"/>
                </a:lnTo>
                <a:lnTo>
                  <a:pt x="31694" y="10420"/>
                </a:lnTo>
                <a:lnTo>
                  <a:pt x="31555" y="10300"/>
                </a:lnTo>
                <a:lnTo>
                  <a:pt x="31396" y="10200"/>
                </a:lnTo>
                <a:lnTo>
                  <a:pt x="31216" y="10121"/>
                </a:lnTo>
                <a:lnTo>
                  <a:pt x="31017" y="10081"/>
                </a:lnTo>
                <a:lnTo>
                  <a:pt x="30838" y="10061"/>
                </a:lnTo>
                <a:lnTo>
                  <a:pt x="30678" y="10081"/>
                </a:lnTo>
                <a:lnTo>
                  <a:pt x="30539" y="10101"/>
                </a:lnTo>
                <a:lnTo>
                  <a:pt x="30400" y="10141"/>
                </a:lnTo>
                <a:lnTo>
                  <a:pt x="30280" y="10200"/>
                </a:lnTo>
                <a:lnTo>
                  <a:pt x="30160" y="9921"/>
                </a:lnTo>
                <a:lnTo>
                  <a:pt x="30021" y="9643"/>
                </a:lnTo>
                <a:lnTo>
                  <a:pt x="29862" y="9384"/>
                </a:lnTo>
                <a:lnTo>
                  <a:pt x="29682" y="9145"/>
                </a:lnTo>
                <a:lnTo>
                  <a:pt x="29483" y="8906"/>
                </a:lnTo>
                <a:lnTo>
                  <a:pt x="29284" y="8686"/>
                </a:lnTo>
                <a:lnTo>
                  <a:pt x="29065" y="8487"/>
                </a:lnTo>
                <a:lnTo>
                  <a:pt x="28826" y="8308"/>
                </a:lnTo>
                <a:lnTo>
                  <a:pt x="28587" y="8149"/>
                </a:lnTo>
                <a:lnTo>
                  <a:pt x="28328" y="7989"/>
                </a:lnTo>
                <a:lnTo>
                  <a:pt x="28049" y="7870"/>
                </a:lnTo>
                <a:lnTo>
                  <a:pt x="27770" y="7770"/>
                </a:lnTo>
                <a:lnTo>
                  <a:pt x="27491" y="7670"/>
                </a:lnTo>
                <a:lnTo>
                  <a:pt x="27192" y="7611"/>
                </a:lnTo>
                <a:lnTo>
                  <a:pt x="26893" y="7571"/>
                </a:lnTo>
                <a:lnTo>
                  <a:pt x="26256" y="7571"/>
                </a:lnTo>
                <a:lnTo>
                  <a:pt x="25937" y="7611"/>
                </a:lnTo>
                <a:lnTo>
                  <a:pt x="25638" y="7690"/>
                </a:lnTo>
                <a:lnTo>
                  <a:pt x="25340" y="7770"/>
                </a:lnTo>
                <a:lnTo>
                  <a:pt x="25061" y="7890"/>
                </a:lnTo>
                <a:lnTo>
                  <a:pt x="24782" y="8009"/>
                </a:lnTo>
                <a:lnTo>
                  <a:pt x="24523" y="8168"/>
                </a:lnTo>
                <a:lnTo>
                  <a:pt x="24284" y="8348"/>
                </a:lnTo>
                <a:lnTo>
                  <a:pt x="24045" y="8527"/>
                </a:lnTo>
                <a:lnTo>
                  <a:pt x="23826" y="8746"/>
                </a:lnTo>
                <a:lnTo>
                  <a:pt x="23606" y="8965"/>
                </a:lnTo>
                <a:lnTo>
                  <a:pt x="23427" y="9204"/>
                </a:lnTo>
                <a:lnTo>
                  <a:pt x="23248" y="9463"/>
                </a:lnTo>
                <a:lnTo>
                  <a:pt x="23088" y="9742"/>
                </a:lnTo>
                <a:lnTo>
                  <a:pt x="22949" y="10021"/>
                </a:lnTo>
                <a:lnTo>
                  <a:pt x="22849" y="10320"/>
                </a:lnTo>
                <a:lnTo>
                  <a:pt x="22610" y="10360"/>
                </a:lnTo>
                <a:lnTo>
                  <a:pt x="22411" y="10400"/>
                </a:lnTo>
                <a:lnTo>
                  <a:pt x="22192" y="10479"/>
                </a:lnTo>
                <a:lnTo>
                  <a:pt x="21993" y="10539"/>
                </a:lnTo>
                <a:lnTo>
                  <a:pt x="21794" y="10639"/>
                </a:lnTo>
                <a:lnTo>
                  <a:pt x="21594" y="10738"/>
                </a:lnTo>
                <a:lnTo>
                  <a:pt x="21415" y="10838"/>
                </a:lnTo>
                <a:lnTo>
                  <a:pt x="21256" y="10957"/>
                </a:lnTo>
                <a:lnTo>
                  <a:pt x="21096" y="11077"/>
                </a:lnTo>
                <a:lnTo>
                  <a:pt x="20937" y="11216"/>
                </a:lnTo>
                <a:lnTo>
                  <a:pt x="20798" y="11376"/>
                </a:lnTo>
                <a:lnTo>
                  <a:pt x="20658" y="11515"/>
                </a:lnTo>
                <a:lnTo>
                  <a:pt x="20539" y="11694"/>
                </a:lnTo>
                <a:lnTo>
                  <a:pt x="20439" y="11854"/>
                </a:lnTo>
                <a:lnTo>
                  <a:pt x="20339" y="12033"/>
                </a:lnTo>
                <a:lnTo>
                  <a:pt x="20260" y="12212"/>
                </a:lnTo>
                <a:lnTo>
                  <a:pt x="19841" y="11894"/>
                </a:lnTo>
                <a:lnTo>
                  <a:pt x="19383" y="11615"/>
                </a:lnTo>
                <a:lnTo>
                  <a:pt x="18905" y="11376"/>
                </a:lnTo>
                <a:lnTo>
                  <a:pt x="18387" y="11177"/>
                </a:lnTo>
                <a:lnTo>
                  <a:pt x="17869" y="11017"/>
                </a:lnTo>
                <a:lnTo>
                  <a:pt x="17590" y="10937"/>
                </a:lnTo>
                <a:lnTo>
                  <a:pt x="17311" y="10898"/>
                </a:lnTo>
                <a:lnTo>
                  <a:pt x="17032" y="10858"/>
                </a:lnTo>
                <a:lnTo>
                  <a:pt x="16754" y="10818"/>
                </a:lnTo>
                <a:lnTo>
                  <a:pt x="16455" y="10798"/>
                </a:lnTo>
                <a:lnTo>
                  <a:pt x="15877" y="10798"/>
                </a:lnTo>
                <a:lnTo>
                  <a:pt x="15578" y="10818"/>
                </a:lnTo>
                <a:lnTo>
                  <a:pt x="15020" y="10898"/>
                </a:lnTo>
                <a:lnTo>
                  <a:pt x="14483" y="10997"/>
                </a:lnTo>
                <a:lnTo>
                  <a:pt x="13965" y="11157"/>
                </a:lnTo>
                <a:lnTo>
                  <a:pt x="13467" y="11356"/>
                </a:lnTo>
                <a:lnTo>
                  <a:pt x="12989" y="11595"/>
                </a:lnTo>
                <a:lnTo>
                  <a:pt x="12530" y="11854"/>
                </a:lnTo>
                <a:lnTo>
                  <a:pt x="12112" y="12153"/>
                </a:lnTo>
                <a:lnTo>
                  <a:pt x="11733" y="12491"/>
                </a:lnTo>
                <a:lnTo>
                  <a:pt x="11375" y="12850"/>
                </a:lnTo>
                <a:lnTo>
                  <a:pt x="11056" y="13248"/>
                </a:lnTo>
                <a:lnTo>
                  <a:pt x="10777" y="13667"/>
                </a:lnTo>
                <a:lnTo>
                  <a:pt x="10538" y="14105"/>
                </a:lnTo>
                <a:lnTo>
                  <a:pt x="10439" y="14324"/>
                </a:lnTo>
                <a:lnTo>
                  <a:pt x="10339" y="14563"/>
                </a:lnTo>
                <a:lnTo>
                  <a:pt x="10259" y="14802"/>
                </a:lnTo>
                <a:lnTo>
                  <a:pt x="10200" y="15041"/>
                </a:lnTo>
                <a:lnTo>
                  <a:pt x="10140" y="15280"/>
                </a:lnTo>
                <a:lnTo>
                  <a:pt x="10100" y="15539"/>
                </a:lnTo>
                <a:lnTo>
                  <a:pt x="9821" y="15539"/>
                </a:lnTo>
                <a:lnTo>
                  <a:pt x="9562" y="15579"/>
                </a:lnTo>
                <a:lnTo>
                  <a:pt x="9283" y="15599"/>
                </a:lnTo>
                <a:lnTo>
                  <a:pt x="9024" y="15659"/>
                </a:lnTo>
                <a:lnTo>
                  <a:pt x="8785" y="15719"/>
                </a:lnTo>
                <a:lnTo>
                  <a:pt x="8526" y="15798"/>
                </a:lnTo>
                <a:lnTo>
                  <a:pt x="8287" y="15878"/>
                </a:lnTo>
                <a:lnTo>
                  <a:pt x="8048" y="15978"/>
                </a:lnTo>
                <a:lnTo>
                  <a:pt x="7809" y="16097"/>
                </a:lnTo>
                <a:lnTo>
                  <a:pt x="7590" y="16217"/>
                </a:lnTo>
                <a:lnTo>
                  <a:pt x="7371" y="16356"/>
                </a:lnTo>
                <a:lnTo>
                  <a:pt x="7152" y="16495"/>
                </a:lnTo>
                <a:lnTo>
                  <a:pt x="6952" y="16635"/>
                </a:lnTo>
                <a:lnTo>
                  <a:pt x="6753" y="16814"/>
                </a:lnTo>
                <a:lnTo>
                  <a:pt x="6554" y="16974"/>
                </a:lnTo>
                <a:lnTo>
                  <a:pt x="6375" y="17153"/>
                </a:lnTo>
                <a:lnTo>
                  <a:pt x="6195" y="17352"/>
                </a:lnTo>
                <a:lnTo>
                  <a:pt x="6036" y="17551"/>
                </a:lnTo>
                <a:lnTo>
                  <a:pt x="5877" y="17750"/>
                </a:lnTo>
                <a:lnTo>
                  <a:pt x="5737" y="17970"/>
                </a:lnTo>
                <a:lnTo>
                  <a:pt x="5598" y="18189"/>
                </a:lnTo>
                <a:lnTo>
                  <a:pt x="5458" y="18428"/>
                </a:lnTo>
                <a:lnTo>
                  <a:pt x="5339" y="18667"/>
                </a:lnTo>
                <a:lnTo>
                  <a:pt x="5239" y="18906"/>
                </a:lnTo>
                <a:lnTo>
                  <a:pt x="5140" y="19145"/>
                </a:lnTo>
                <a:lnTo>
                  <a:pt x="5060" y="19404"/>
                </a:lnTo>
                <a:lnTo>
                  <a:pt x="5000" y="19663"/>
                </a:lnTo>
                <a:lnTo>
                  <a:pt x="4940" y="19922"/>
                </a:lnTo>
                <a:lnTo>
                  <a:pt x="4881" y="20201"/>
                </a:lnTo>
                <a:lnTo>
                  <a:pt x="4861" y="20460"/>
                </a:lnTo>
                <a:lnTo>
                  <a:pt x="4841" y="20739"/>
                </a:lnTo>
                <a:lnTo>
                  <a:pt x="4821" y="21018"/>
                </a:lnTo>
                <a:lnTo>
                  <a:pt x="4841" y="21077"/>
                </a:lnTo>
                <a:lnTo>
                  <a:pt x="4383" y="21037"/>
                </a:lnTo>
                <a:lnTo>
                  <a:pt x="3924" y="21018"/>
                </a:lnTo>
                <a:lnTo>
                  <a:pt x="3367" y="21037"/>
                </a:lnTo>
                <a:lnTo>
                  <a:pt x="2829" y="21097"/>
                </a:lnTo>
                <a:lnTo>
                  <a:pt x="2311" y="21197"/>
                </a:lnTo>
                <a:lnTo>
                  <a:pt x="1793" y="21316"/>
                </a:lnTo>
                <a:lnTo>
                  <a:pt x="1315" y="21476"/>
                </a:lnTo>
                <a:lnTo>
                  <a:pt x="857" y="21675"/>
                </a:lnTo>
                <a:lnTo>
                  <a:pt x="398" y="21894"/>
                </a:lnTo>
                <a:lnTo>
                  <a:pt x="0" y="22153"/>
                </a:lnTo>
                <a:lnTo>
                  <a:pt x="111956" y="22153"/>
                </a:lnTo>
                <a:lnTo>
                  <a:pt x="111857" y="21874"/>
                </a:lnTo>
                <a:lnTo>
                  <a:pt x="111737" y="21595"/>
                </a:lnTo>
                <a:lnTo>
                  <a:pt x="111578" y="21336"/>
                </a:lnTo>
                <a:lnTo>
                  <a:pt x="111418" y="21097"/>
                </a:lnTo>
                <a:lnTo>
                  <a:pt x="111219" y="20858"/>
                </a:lnTo>
                <a:lnTo>
                  <a:pt x="111000" y="20659"/>
                </a:lnTo>
                <a:lnTo>
                  <a:pt x="110761" y="20440"/>
                </a:lnTo>
                <a:lnTo>
                  <a:pt x="110502" y="20261"/>
                </a:lnTo>
                <a:lnTo>
                  <a:pt x="110223" y="20101"/>
                </a:lnTo>
                <a:lnTo>
                  <a:pt x="109944" y="19942"/>
                </a:lnTo>
                <a:lnTo>
                  <a:pt x="109626" y="19822"/>
                </a:lnTo>
                <a:lnTo>
                  <a:pt x="109307" y="19703"/>
                </a:lnTo>
                <a:lnTo>
                  <a:pt x="108968" y="19623"/>
                </a:lnTo>
                <a:lnTo>
                  <a:pt x="108629" y="19563"/>
                </a:lnTo>
                <a:lnTo>
                  <a:pt x="108271" y="19523"/>
                </a:lnTo>
                <a:lnTo>
                  <a:pt x="107912" y="19504"/>
                </a:lnTo>
                <a:lnTo>
                  <a:pt x="107594" y="19523"/>
                </a:lnTo>
                <a:lnTo>
                  <a:pt x="107275" y="19543"/>
                </a:lnTo>
                <a:lnTo>
                  <a:pt x="106976" y="19603"/>
                </a:lnTo>
                <a:lnTo>
                  <a:pt x="106677" y="19663"/>
                </a:lnTo>
                <a:lnTo>
                  <a:pt x="106378" y="19763"/>
                </a:lnTo>
                <a:lnTo>
                  <a:pt x="106099" y="19862"/>
                </a:lnTo>
                <a:lnTo>
                  <a:pt x="105841" y="19982"/>
                </a:lnTo>
                <a:lnTo>
                  <a:pt x="105582" y="20121"/>
                </a:lnTo>
                <a:lnTo>
                  <a:pt x="105601" y="19982"/>
                </a:lnTo>
                <a:lnTo>
                  <a:pt x="105582" y="19763"/>
                </a:lnTo>
                <a:lnTo>
                  <a:pt x="105542" y="19543"/>
                </a:lnTo>
                <a:lnTo>
                  <a:pt x="105502" y="19344"/>
                </a:lnTo>
                <a:lnTo>
                  <a:pt x="105422" y="19165"/>
                </a:lnTo>
                <a:lnTo>
                  <a:pt x="105323" y="18966"/>
                </a:lnTo>
                <a:lnTo>
                  <a:pt x="105223" y="18806"/>
                </a:lnTo>
                <a:lnTo>
                  <a:pt x="105084" y="18627"/>
                </a:lnTo>
                <a:lnTo>
                  <a:pt x="104944" y="18468"/>
                </a:lnTo>
                <a:lnTo>
                  <a:pt x="104785" y="18328"/>
                </a:lnTo>
                <a:lnTo>
                  <a:pt x="104605" y="18189"/>
                </a:lnTo>
                <a:lnTo>
                  <a:pt x="104426" y="18069"/>
                </a:lnTo>
                <a:lnTo>
                  <a:pt x="104227" y="17970"/>
                </a:lnTo>
                <a:lnTo>
                  <a:pt x="104028" y="17890"/>
                </a:lnTo>
                <a:lnTo>
                  <a:pt x="103809" y="17810"/>
                </a:lnTo>
                <a:lnTo>
                  <a:pt x="103570" y="17750"/>
                </a:lnTo>
                <a:lnTo>
                  <a:pt x="103350" y="17711"/>
                </a:lnTo>
                <a:lnTo>
                  <a:pt x="103370" y="17511"/>
                </a:lnTo>
                <a:lnTo>
                  <a:pt x="103390" y="17312"/>
                </a:lnTo>
                <a:lnTo>
                  <a:pt x="103370" y="16834"/>
                </a:lnTo>
                <a:lnTo>
                  <a:pt x="103291" y="16376"/>
                </a:lnTo>
                <a:lnTo>
                  <a:pt x="103191" y="15938"/>
                </a:lnTo>
                <a:lnTo>
                  <a:pt x="103052" y="15519"/>
                </a:lnTo>
                <a:lnTo>
                  <a:pt x="102852" y="15101"/>
                </a:lnTo>
                <a:lnTo>
                  <a:pt x="102653" y="14722"/>
                </a:lnTo>
                <a:lnTo>
                  <a:pt x="102394" y="14384"/>
                </a:lnTo>
                <a:lnTo>
                  <a:pt x="102115" y="14045"/>
                </a:lnTo>
                <a:lnTo>
                  <a:pt x="101816" y="13746"/>
                </a:lnTo>
                <a:lnTo>
                  <a:pt x="101478" y="13487"/>
                </a:lnTo>
                <a:lnTo>
                  <a:pt x="101119" y="13248"/>
                </a:lnTo>
                <a:lnTo>
                  <a:pt x="100741" y="13069"/>
                </a:lnTo>
                <a:lnTo>
                  <a:pt x="100342" y="12910"/>
                </a:lnTo>
                <a:lnTo>
                  <a:pt x="99924" y="12790"/>
                </a:lnTo>
                <a:lnTo>
                  <a:pt x="99506" y="12730"/>
                </a:lnTo>
                <a:lnTo>
                  <a:pt x="99286" y="12710"/>
                </a:lnTo>
                <a:lnTo>
                  <a:pt x="99047" y="12691"/>
                </a:lnTo>
                <a:lnTo>
                  <a:pt x="98868" y="12710"/>
                </a:lnTo>
                <a:lnTo>
                  <a:pt x="98689" y="12730"/>
                </a:lnTo>
                <a:lnTo>
                  <a:pt x="98589" y="12153"/>
                </a:lnTo>
                <a:lnTo>
                  <a:pt x="98450" y="11575"/>
                </a:lnTo>
                <a:lnTo>
                  <a:pt x="98271" y="11037"/>
                </a:lnTo>
                <a:lnTo>
                  <a:pt x="98051" y="10499"/>
                </a:lnTo>
                <a:lnTo>
                  <a:pt x="97792" y="10021"/>
                </a:lnTo>
                <a:lnTo>
                  <a:pt x="97494" y="9543"/>
                </a:lnTo>
                <a:lnTo>
                  <a:pt x="97155" y="9105"/>
                </a:lnTo>
                <a:lnTo>
                  <a:pt x="96796" y="8706"/>
                </a:lnTo>
                <a:lnTo>
                  <a:pt x="96418" y="8348"/>
                </a:lnTo>
                <a:lnTo>
                  <a:pt x="96219" y="8188"/>
                </a:lnTo>
                <a:lnTo>
                  <a:pt x="96000" y="8029"/>
                </a:lnTo>
                <a:lnTo>
                  <a:pt x="95780" y="7890"/>
                </a:lnTo>
                <a:lnTo>
                  <a:pt x="95561" y="7750"/>
                </a:lnTo>
                <a:lnTo>
                  <a:pt x="95342" y="7631"/>
                </a:lnTo>
                <a:lnTo>
                  <a:pt x="95103" y="7511"/>
                </a:lnTo>
                <a:lnTo>
                  <a:pt x="94864" y="7411"/>
                </a:lnTo>
                <a:lnTo>
                  <a:pt x="94625" y="7332"/>
                </a:lnTo>
                <a:lnTo>
                  <a:pt x="94366" y="7252"/>
                </a:lnTo>
                <a:lnTo>
                  <a:pt x="94127" y="7192"/>
                </a:lnTo>
                <a:lnTo>
                  <a:pt x="93868" y="7152"/>
                </a:lnTo>
                <a:lnTo>
                  <a:pt x="93609" y="7113"/>
                </a:lnTo>
                <a:lnTo>
                  <a:pt x="93330" y="7093"/>
                </a:lnTo>
                <a:lnTo>
                  <a:pt x="93071" y="7093"/>
                </a:lnTo>
                <a:lnTo>
                  <a:pt x="92633" y="7113"/>
                </a:lnTo>
                <a:lnTo>
                  <a:pt x="92215" y="7152"/>
                </a:lnTo>
                <a:lnTo>
                  <a:pt x="91816" y="7252"/>
                </a:lnTo>
                <a:lnTo>
                  <a:pt x="91398" y="7372"/>
                </a:lnTo>
                <a:lnTo>
                  <a:pt x="91019" y="7531"/>
                </a:lnTo>
                <a:lnTo>
                  <a:pt x="90641" y="7730"/>
                </a:lnTo>
                <a:lnTo>
                  <a:pt x="90282" y="7949"/>
                </a:lnTo>
                <a:lnTo>
                  <a:pt x="89924" y="8188"/>
                </a:lnTo>
                <a:lnTo>
                  <a:pt x="89605" y="8467"/>
                </a:lnTo>
                <a:lnTo>
                  <a:pt x="89286" y="8766"/>
                </a:lnTo>
                <a:lnTo>
                  <a:pt x="89007" y="9085"/>
                </a:lnTo>
                <a:lnTo>
                  <a:pt x="88728" y="9443"/>
                </a:lnTo>
                <a:lnTo>
                  <a:pt x="88489" y="9802"/>
                </a:lnTo>
                <a:lnTo>
                  <a:pt x="88250" y="10200"/>
                </a:lnTo>
                <a:lnTo>
                  <a:pt x="88051" y="10599"/>
                </a:lnTo>
                <a:lnTo>
                  <a:pt x="87872" y="11037"/>
                </a:lnTo>
                <a:lnTo>
                  <a:pt x="87453" y="10957"/>
                </a:lnTo>
                <a:lnTo>
                  <a:pt x="87234" y="10957"/>
                </a:lnTo>
                <a:lnTo>
                  <a:pt x="87015" y="10937"/>
                </a:lnTo>
                <a:lnTo>
                  <a:pt x="86736" y="10957"/>
                </a:lnTo>
                <a:lnTo>
                  <a:pt x="86437" y="10977"/>
                </a:lnTo>
                <a:lnTo>
                  <a:pt x="86159" y="11037"/>
                </a:lnTo>
                <a:lnTo>
                  <a:pt x="85880" y="11097"/>
                </a:lnTo>
                <a:lnTo>
                  <a:pt x="85601" y="11196"/>
                </a:lnTo>
                <a:lnTo>
                  <a:pt x="85342" y="11296"/>
                </a:lnTo>
                <a:lnTo>
                  <a:pt x="85083" y="11416"/>
                </a:lnTo>
                <a:lnTo>
                  <a:pt x="84824" y="11555"/>
                </a:lnTo>
                <a:lnTo>
                  <a:pt x="84585" y="11714"/>
                </a:lnTo>
                <a:lnTo>
                  <a:pt x="84346" y="11874"/>
                </a:lnTo>
                <a:lnTo>
                  <a:pt x="84107" y="12073"/>
                </a:lnTo>
                <a:lnTo>
                  <a:pt x="83888" y="12272"/>
                </a:lnTo>
                <a:lnTo>
                  <a:pt x="83688" y="12471"/>
                </a:lnTo>
                <a:lnTo>
                  <a:pt x="83489" y="12710"/>
                </a:lnTo>
                <a:lnTo>
                  <a:pt x="83310" y="12949"/>
                </a:lnTo>
                <a:lnTo>
                  <a:pt x="83131" y="13189"/>
                </a:lnTo>
                <a:lnTo>
                  <a:pt x="82573" y="13129"/>
                </a:lnTo>
                <a:lnTo>
                  <a:pt x="82294" y="13109"/>
                </a:lnTo>
                <a:lnTo>
                  <a:pt x="81656" y="13109"/>
                </a:lnTo>
                <a:lnTo>
                  <a:pt x="81298" y="13149"/>
                </a:lnTo>
                <a:lnTo>
                  <a:pt x="80959" y="13189"/>
                </a:lnTo>
                <a:lnTo>
                  <a:pt x="80620" y="13248"/>
                </a:lnTo>
                <a:lnTo>
                  <a:pt x="80282" y="13308"/>
                </a:lnTo>
                <a:lnTo>
                  <a:pt x="79963" y="13408"/>
                </a:lnTo>
                <a:lnTo>
                  <a:pt x="79644" y="13507"/>
                </a:lnTo>
                <a:lnTo>
                  <a:pt x="79346" y="13627"/>
                </a:lnTo>
                <a:lnTo>
                  <a:pt x="79146" y="13487"/>
                </a:lnTo>
                <a:lnTo>
                  <a:pt x="78947" y="13368"/>
                </a:lnTo>
                <a:lnTo>
                  <a:pt x="78748" y="13248"/>
                </a:lnTo>
                <a:lnTo>
                  <a:pt x="78529" y="13169"/>
                </a:lnTo>
                <a:lnTo>
                  <a:pt x="78290" y="13089"/>
                </a:lnTo>
                <a:lnTo>
                  <a:pt x="78051" y="13029"/>
                </a:lnTo>
                <a:lnTo>
                  <a:pt x="77812" y="13009"/>
                </a:lnTo>
                <a:lnTo>
                  <a:pt x="77553" y="12989"/>
                </a:lnTo>
                <a:lnTo>
                  <a:pt x="77214" y="13009"/>
                </a:lnTo>
                <a:lnTo>
                  <a:pt x="76895" y="13069"/>
                </a:lnTo>
                <a:lnTo>
                  <a:pt x="76576" y="13169"/>
                </a:lnTo>
                <a:lnTo>
                  <a:pt x="76278" y="13288"/>
                </a:lnTo>
                <a:lnTo>
                  <a:pt x="75999" y="13448"/>
                </a:lnTo>
                <a:lnTo>
                  <a:pt x="75740" y="13647"/>
                </a:lnTo>
                <a:lnTo>
                  <a:pt x="75521" y="13866"/>
                </a:lnTo>
                <a:lnTo>
                  <a:pt x="75302" y="14105"/>
                </a:lnTo>
                <a:lnTo>
                  <a:pt x="74963" y="14025"/>
                </a:lnTo>
                <a:lnTo>
                  <a:pt x="74624" y="13965"/>
                </a:lnTo>
                <a:lnTo>
                  <a:pt x="74266" y="13926"/>
                </a:lnTo>
                <a:lnTo>
                  <a:pt x="73509" y="13926"/>
                </a:lnTo>
                <a:lnTo>
                  <a:pt x="73110" y="13985"/>
                </a:lnTo>
                <a:lnTo>
                  <a:pt x="72712" y="14045"/>
                </a:lnTo>
                <a:lnTo>
                  <a:pt x="72333" y="14145"/>
                </a:lnTo>
                <a:lnTo>
                  <a:pt x="71975" y="14264"/>
                </a:lnTo>
                <a:lnTo>
                  <a:pt x="71616" y="14424"/>
                </a:lnTo>
                <a:lnTo>
                  <a:pt x="71277" y="14583"/>
                </a:lnTo>
                <a:lnTo>
                  <a:pt x="70939" y="14782"/>
                </a:lnTo>
                <a:lnTo>
                  <a:pt x="70919" y="14663"/>
                </a:lnTo>
                <a:lnTo>
                  <a:pt x="70879" y="14523"/>
                </a:lnTo>
                <a:lnTo>
                  <a:pt x="70839" y="14424"/>
                </a:lnTo>
                <a:lnTo>
                  <a:pt x="70779" y="14304"/>
                </a:lnTo>
                <a:lnTo>
                  <a:pt x="70620" y="14105"/>
                </a:lnTo>
                <a:lnTo>
                  <a:pt x="70441" y="13926"/>
                </a:lnTo>
                <a:lnTo>
                  <a:pt x="70222" y="13766"/>
                </a:lnTo>
                <a:lnTo>
                  <a:pt x="69963" y="13667"/>
                </a:lnTo>
                <a:lnTo>
                  <a:pt x="69704" y="13587"/>
                </a:lnTo>
                <a:lnTo>
                  <a:pt x="69564" y="13567"/>
                </a:lnTo>
                <a:lnTo>
                  <a:pt x="69265" y="13567"/>
                </a:lnTo>
                <a:lnTo>
                  <a:pt x="69126" y="13587"/>
                </a:lnTo>
                <a:lnTo>
                  <a:pt x="68867" y="13667"/>
                </a:lnTo>
                <a:lnTo>
                  <a:pt x="68847" y="13467"/>
                </a:lnTo>
                <a:lnTo>
                  <a:pt x="68827" y="13288"/>
                </a:lnTo>
                <a:lnTo>
                  <a:pt x="68767" y="13109"/>
                </a:lnTo>
                <a:lnTo>
                  <a:pt x="68708" y="12930"/>
                </a:lnTo>
                <a:lnTo>
                  <a:pt x="68628" y="12770"/>
                </a:lnTo>
                <a:lnTo>
                  <a:pt x="68528" y="12611"/>
                </a:lnTo>
                <a:lnTo>
                  <a:pt x="68429" y="12471"/>
                </a:lnTo>
                <a:lnTo>
                  <a:pt x="68329" y="12332"/>
                </a:lnTo>
                <a:lnTo>
                  <a:pt x="68210" y="12212"/>
                </a:lnTo>
                <a:lnTo>
                  <a:pt x="68070" y="12093"/>
                </a:lnTo>
                <a:lnTo>
                  <a:pt x="67931" y="11993"/>
                </a:lnTo>
                <a:lnTo>
                  <a:pt x="67771" y="11914"/>
                </a:lnTo>
                <a:lnTo>
                  <a:pt x="67612" y="11854"/>
                </a:lnTo>
                <a:lnTo>
                  <a:pt x="67453" y="11794"/>
                </a:lnTo>
                <a:lnTo>
                  <a:pt x="67293" y="11754"/>
                </a:lnTo>
                <a:lnTo>
                  <a:pt x="67114" y="11734"/>
                </a:lnTo>
                <a:lnTo>
                  <a:pt x="66994" y="11376"/>
                </a:lnTo>
                <a:lnTo>
                  <a:pt x="66835" y="11037"/>
                </a:lnTo>
                <a:lnTo>
                  <a:pt x="66656" y="10718"/>
                </a:lnTo>
                <a:lnTo>
                  <a:pt x="66437" y="10400"/>
                </a:lnTo>
                <a:lnTo>
                  <a:pt x="66198" y="10101"/>
                </a:lnTo>
                <a:lnTo>
                  <a:pt x="65939" y="9842"/>
                </a:lnTo>
                <a:lnTo>
                  <a:pt x="65660" y="9583"/>
                </a:lnTo>
                <a:lnTo>
                  <a:pt x="65341" y="9344"/>
                </a:lnTo>
                <a:lnTo>
                  <a:pt x="65002" y="9145"/>
                </a:lnTo>
                <a:lnTo>
                  <a:pt x="64664" y="8945"/>
                </a:lnTo>
                <a:lnTo>
                  <a:pt x="64285" y="8786"/>
                </a:lnTo>
                <a:lnTo>
                  <a:pt x="63907" y="8647"/>
                </a:lnTo>
                <a:lnTo>
                  <a:pt x="63508" y="8547"/>
                </a:lnTo>
                <a:lnTo>
                  <a:pt x="63090" y="8467"/>
                </a:lnTo>
                <a:lnTo>
                  <a:pt x="62652" y="8407"/>
                </a:lnTo>
                <a:lnTo>
                  <a:pt x="62233" y="8388"/>
                </a:lnTo>
                <a:lnTo>
                  <a:pt x="61935" y="8407"/>
                </a:lnTo>
                <a:lnTo>
                  <a:pt x="61656" y="8427"/>
                </a:lnTo>
                <a:lnTo>
                  <a:pt x="61377" y="8467"/>
                </a:lnTo>
                <a:lnTo>
                  <a:pt x="61118" y="8507"/>
                </a:lnTo>
                <a:lnTo>
                  <a:pt x="60839" y="8567"/>
                </a:lnTo>
                <a:lnTo>
                  <a:pt x="60580" y="8647"/>
                </a:lnTo>
                <a:lnTo>
                  <a:pt x="60341" y="8726"/>
                </a:lnTo>
                <a:lnTo>
                  <a:pt x="60082" y="8826"/>
                </a:lnTo>
                <a:lnTo>
                  <a:pt x="59843" y="8925"/>
                </a:lnTo>
                <a:lnTo>
                  <a:pt x="59604" y="9045"/>
                </a:lnTo>
                <a:lnTo>
                  <a:pt x="59385" y="9164"/>
                </a:lnTo>
                <a:lnTo>
                  <a:pt x="59166" y="9304"/>
                </a:lnTo>
                <a:lnTo>
                  <a:pt x="58966" y="9463"/>
                </a:lnTo>
                <a:lnTo>
                  <a:pt x="58767" y="9603"/>
                </a:lnTo>
                <a:lnTo>
                  <a:pt x="58568" y="9782"/>
                </a:lnTo>
                <a:lnTo>
                  <a:pt x="58409" y="9941"/>
                </a:lnTo>
                <a:lnTo>
                  <a:pt x="57910" y="9663"/>
                </a:lnTo>
                <a:lnTo>
                  <a:pt x="57851" y="9443"/>
                </a:lnTo>
                <a:lnTo>
                  <a:pt x="57751" y="9244"/>
                </a:lnTo>
                <a:lnTo>
                  <a:pt x="57652" y="9045"/>
                </a:lnTo>
                <a:lnTo>
                  <a:pt x="57552" y="8846"/>
                </a:lnTo>
                <a:lnTo>
                  <a:pt x="57412" y="8666"/>
                </a:lnTo>
                <a:lnTo>
                  <a:pt x="57273" y="8507"/>
                </a:lnTo>
                <a:lnTo>
                  <a:pt x="57114" y="8348"/>
                </a:lnTo>
                <a:lnTo>
                  <a:pt x="56934" y="8188"/>
                </a:lnTo>
                <a:lnTo>
                  <a:pt x="56755" y="8069"/>
                </a:lnTo>
                <a:lnTo>
                  <a:pt x="56576" y="7949"/>
                </a:lnTo>
                <a:lnTo>
                  <a:pt x="56377" y="7830"/>
                </a:lnTo>
                <a:lnTo>
                  <a:pt x="56157" y="7750"/>
                </a:lnTo>
                <a:lnTo>
                  <a:pt x="55938" y="7670"/>
                </a:lnTo>
                <a:lnTo>
                  <a:pt x="55719" y="7631"/>
                </a:lnTo>
                <a:lnTo>
                  <a:pt x="55480" y="7591"/>
                </a:lnTo>
                <a:lnTo>
                  <a:pt x="55241" y="7571"/>
                </a:lnTo>
                <a:lnTo>
                  <a:pt x="55181" y="7172"/>
                </a:lnTo>
                <a:lnTo>
                  <a:pt x="55082" y="6794"/>
                </a:lnTo>
                <a:lnTo>
                  <a:pt x="54942" y="6415"/>
                </a:lnTo>
                <a:lnTo>
                  <a:pt x="54763" y="6057"/>
                </a:lnTo>
                <a:lnTo>
                  <a:pt x="54564" y="5718"/>
                </a:lnTo>
                <a:lnTo>
                  <a:pt x="54305" y="5399"/>
                </a:lnTo>
                <a:lnTo>
                  <a:pt x="54046" y="5121"/>
                </a:lnTo>
                <a:lnTo>
                  <a:pt x="53747" y="4842"/>
                </a:lnTo>
                <a:lnTo>
                  <a:pt x="53408" y="4603"/>
                </a:lnTo>
                <a:lnTo>
                  <a:pt x="53070" y="4383"/>
                </a:lnTo>
                <a:lnTo>
                  <a:pt x="52691" y="4184"/>
                </a:lnTo>
                <a:lnTo>
                  <a:pt x="52293" y="4025"/>
                </a:lnTo>
                <a:lnTo>
                  <a:pt x="51894" y="3905"/>
                </a:lnTo>
                <a:lnTo>
                  <a:pt x="51456" y="3806"/>
                </a:lnTo>
                <a:lnTo>
                  <a:pt x="51018" y="3746"/>
                </a:lnTo>
                <a:lnTo>
                  <a:pt x="50560" y="3726"/>
                </a:lnTo>
                <a:lnTo>
                  <a:pt x="50201" y="3746"/>
                </a:lnTo>
                <a:lnTo>
                  <a:pt x="49842" y="3766"/>
                </a:lnTo>
                <a:lnTo>
                  <a:pt x="49504" y="3826"/>
                </a:lnTo>
                <a:lnTo>
                  <a:pt x="49165" y="3905"/>
                </a:lnTo>
                <a:lnTo>
                  <a:pt x="49205" y="3726"/>
                </a:lnTo>
                <a:lnTo>
                  <a:pt x="49185" y="3607"/>
                </a:lnTo>
                <a:lnTo>
                  <a:pt x="49165" y="3467"/>
                </a:lnTo>
                <a:lnTo>
                  <a:pt x="49145" y="3348"/>
                </a:lnTo>
                <a:lnTo>
                  <a:pt x="49085" y="3248"/>
                </a:lnTo>
                <a:lnTo>
                  <a:pt x="49026" y="3128"/>
                </a:lnTo>
                <a:lnTo>
                  <a:pt x="48966" y="3029"/>
                </a:lnTo>
                <a:lnTo>
                  <a:pt x="48807" y="2850"/>
                </a:lnTo>
                <a:lnTo>
                  <a:pt x="48607" y="2690"/>
                </a:lnTo>
                <a:lnTo>
                  <a:pt x="48508" y="2630"/>
                </a:lnTo>
                <a:lnTo>
                  <a:pt x="48388" y="2571"/>
                </a:lnTo>
                <a:lnTo>
                  <a:pt x="48269" y="2531"/>
                </a:lnTo>
                <a:lnTo>
                  <a:pt x="48129" y="2491"/>
                </a:lnTo>
                <a:lnTo>
                  <a:pt x="48010" y="2471"/>
                </a:lnTo>
                <a:lnTo>
                  <a:pt x="47870" y="2471"/>
                </a:lnTo>
                <a:lnTo>
                  <a:pt x="47771" y="2491"/>
                </a:lnTo>
                <a:lnTo>
                  <a:pt x="47751" y="2292"/>
                </a:lnTo>
                <a:lnTo>
                  <a:pt x="47691" y="2112"/>
                </a:lnTo>
                <a:lnTo>
                  <a:pt x="47631" y="1953"/>
                </a:lnTo>
                <a:lnTo>
                  <a:pt x="47571" y="1774"/>
                </a:lnTo>
                <a:lnTo>
                  <a:pt x="47472" y="1634"/>
                </a:lnTo>
                <a:lnTo>
                  <a:pt x="47372" y="1475"/>
                </a:lnTo>
                <a:lnTo>
                  <a:pt x="47273" y="1336"/>
                </a:lnTo>
                <a:lnTo>
                  <a:pt x="47133" y="1216"/>
                </a:lnTo>
                <a:lnTo>
                  <a:pt x="47014" y="1096"/>
                </a:lnTo>
                <a:lnTo>
                  <a:pt x="46874" y="997"/>
                </a:lnTo>
                <a:lnTo>
                  <a:pt x="46715" y="917"/>
                </a:lnTo>
                <a:lnTo>
                  <a:pt x="46555" y="837"/>
                </a:lnTo>
                <a:lnTo>
                  <a:pt x="46396" y="778"/>
                </a:lnTo>
                <a:lnTo>
                  <a:pt x="46217" y="738"/>
                </a:lnTo>
                <a:lnTo>
                  <a:pt x="46038" y="718"/>
                </a:lnTo>
                <a:lnTo>
                  <a:pt x="45858" y="698"/>
                </a:lnTo>
                <a:lnTo>
                  <a:pt x="45619" y="718"/>
                </a:lnTo>
                <a:lnTo>
                  <a:pt x="45400" y="758"/>
                </a:lnTo>
                <a:lnTo>
                  <a:pt x="45181" y="837"/>
                </a:lnTo>
                <a:lnTo>
                  <a:pt x="44962" y="937"/>
                </a:lnTo>
                <a:lnTo>
                  <a:pt x="44842" y="738"/>
                </a:lnTo>
                <a:lnTo>
                  <a:pt x="44683" y="559"/>
                </a:lnTo>
                <a:lnTo>
                  <a:pt x="44504" y="399"/>
                </a:lnTo>
                <a:lnTo>
                  <a:pt x="44324" y="260"/>
                </a:lnTo>
                <a:lnTo>
                  <a:pt x="44105" y="140"/>
                </a:lnTo>
                <a:lnTo>
                  <a:pt x="43886" y="61"/>
                </a:lnTo>
                <a:lnTo>
                  <a:pt x="43667" y="21"/>
                </a:lnTo>
                <a:lnTo>
                  <a:pt x="43408"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8065125" y="24127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flipH="1">
            <a:off x="258000" y="89992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 name="Google Shape;153;p4"/>
          <p:cNvGrpSpPr/>
          <p:nvPr/>
        </p:nvGrpSpPr>
        <p:grpSpPr>
          <a:xfrm>
            <a:off x="0" y="4231396"/>
            <a:ext cx="1681467" cy="912218"/>
            <a:chOff x="0" y="4340350"/>
            <a:chExt cx="1480425" cy="803150"/>
          </a:xfrm>
        </p:grpSpPr>
        <p:sp>
          <p:nvSpPr>
            <p:cNvPr id="154" name="Google Shape;154;p4"/>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4"/>
          <p:cNvGrpSpPr/>
          <p:nvPr/>
        </p:nvGrpSpPr>
        <p:grpSpPr>
          <a:xfrm>
            <a:off x="3895321" y="4808950"/>
            <a:ext cx="127903" cy="152308"/>
            <a:chOff x="1353350" y="1473225"/>
            <a:chExt cx="190900" cy="227325"/>
          </a:xfrm>
        </p:grpSpPr>
        <p:sp>
          <p:nvSpPr>
            <p:cNvPr id="157" name="Google Shape;157;p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4"/>
          <p:cNvGrpSpPr/>
          <p:nvPr/>
        </p:nvGrpSpPr>
        <p:grpSpPr>
          <a:xfrm flipH="1">
            <a:off x="2143146" y="4904725"/>
            <a:ext cx="127903" cy="152308"/>
            <a:chOff x="1353350" y="1473225"/>
            <a:chExt cx="190900" cy="227325"/>
          </a:xfrm>
        </p:grpSpPr>
        <p:sp>
          <p:nvSpPr>
            <p:cNvPr id="164" name="Google Shape;164;p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 name="Google Shape;170;p4"/>
          <p:cNvGrpSpPr/>
          <p:nvPr/>
        </p:nvGrpSpPr>
        <p:grpSpPr>
          <a:xfrm flipH="1">
            <a:off x="7388396" y="4808950"/>
            <a:ext cx="127903" cy="152308"/>
            <a:chOff x="1353350" y="1473225"/>
            <a:chExt cx="190900" cy="227325"/>
          </a:xfrm>
        </p:grpSpPr>
        <p:sp>
          <p:nvSpPr>
            <p:cNvPr id="171" name="Google Shape;171;p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 name="Google Shape;177;p4"/>
          <p:cNvGrpSpPr/>
          <p:nvPr/>
        </p:nvGrpSpPr>
        <p:grpSpPr>
          <a:xfrm flipH="1">
            <a:off x="5861612" y="4837220"/>
            <a:ext cx="80426" cy="95772"/>
            <a:chOff x="1353350" y="1473225"/>
            <a:chExt cx="190900" cy="227325"/>
          </a:xfrm>
        </p:grpSpPr>
        <p:sp>
          <p:nvSpPr>
            <p:cNvPr id="178" name="Google Shape;178;p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4"/>
          <p:cNvGrpSpPr/>
          <p:nvPr/>
        </p:nvGrpSpPr>
        <p:grpSpPr>
          <a:xfrm>
            <a:off x="3253062" y="4837220"/>
            <a:ext cx="80426" cy="95772"/>
            <a:chOff x="1353350" y="1473225"/>
            <a:chExt cx="190900" cy="227325"/>
          </a:xfrm>
        </p:grpSpPr>
        <p:sp>
          <p:nvSpPr>
            <p:cNvPr id="185" name="Google Shape;185;p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4"/>
          <p:cNvGrpSpPr/>
          <p:nvPr/>
        </p:nvGrpSpPr>
        <p:grpSpPr>
          <a:xfrm>
            <a:off x="6717946" y="4876550"/>
            <a:ext cx="127903" cy="152308"/>
            <a:chOff x="1353350" y="1473225"/>
            <a:chExt cx="190900" cy="227325"/>
          </a:xfrm>
        </p:grpSpPr>
        <p:sp>
          <p:nvSpPr>
            <p:cNvPr id="192" name="Google Shape;192;p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4"/>
          <p:cNvGrpSpPr/>
          <p:nvPr/>
        </p:nvGrpSpPr>
        <p:grpSpPr>
          <a:xfrm>
            <a:off x="7621761" y="4556045"/>
            <a:ext cx="708414" cy="572562"/>
            <a:chOff x="7621761" y="4556045"/>
            <a:chExt cx="708414" cy="572562"/>
          </a:xfrm>
        </p:grpSpPr>
        <p:sp>
          <p:nvSpPr>
            <p:cNvPr id="199" name="Google Shape;199;p4"/>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 name="Google Shape;200;p4"/>
            <p:cNvGrpSpPr/>
            <p:nvPr/>
          </p:nvGrpSpPr>
          <p:grpSpPr>
            <a:xfrm rot="1321249">
              <a:off x="7670422" y="4654394"/>
              <a:ext cx="597738" cy="375865"/>
              <a:chOff x="2962850" y="4729825"/>
              <a:chExt cx="933825" cy="587200"/>
            </a:xfrm>
          </p:grpSpPr>
          <p:sp>
            <p:nvSpPr>
              <p:cNvPr id="201" name="Google Shape;201;p4"/>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6" name="Google Shape;206;p4"/>
          <p:cNvGrpSpPr/>
          <p:nvPr/>
        </p:nvGrpSpPr>
        <p:grpSpPr>
          <a:xfrm>
            <a:off x="8316598" y="4040509"/>
            <a:ext cx="618136" cy="944591"/>
            <a:chOff x="8316598" y="4040509"/>
            <a:chExt cx="618136" cy="944591"/>
          </a:xfrm>
        </p:grpSpPr>
        <p:sp>
          <p:nvSpPr>
            <p:cNvPr id="207" name="Google Shape;207;p4"/>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 name="Google Shape;208;p4"/>
            <p:cNvGrpSpPr/>
            <p:nvPr/>
          </p:nvGrpSpPr>
          <p:grpSpPr>
            <a:xfrm>
              <a:off x="8316598" y="4040509"/>
              <a:ext cx="618136" cy="912262"/>
              <a:chOff x="5441025" y="3595825"/>
              <a:chExt cx="1081225" cy="1595700"/>
            </a:xfrm>
          </p:grpSpPr>
          <p:sp>
            <p:nvSpPr>
              <p:cNvPr id="209" name="Google Shape;209;p4"/>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8">
  <p:cSld name="CUSTOM_22_1_1_1_1_1_1_1_1_1_1_1_1_1_1_1_1">
    <p:spTree>
      <p:nvGrpSpPr>
        <p:cNvPr id="5106" name="Shape 5106"/>
        <p:cNvGrpSpPr/>
        <p:nvPr/>
      </p:nvGrpSpPr>
      <p:grpSpPr>
        <a:xfrm>
          <a:off x="0" y="0"/>
          <a:ext cx="0" cy="0"/>
          <a:chOff x="0" y="0"/>
          <a:chExt cx="0" cy="0"/>
        </a:xfrm>
      </p:grpSpPr>
      <p:sp>
        <p:nvSpPr>
          <p:cNvPr id="5107" name="Google Shape;5107;p31"/>
          <p:cNvSpPr/>
          <p:nvPr/>
        </p:nvSpPr>
        <p:spPr>
          <a:xfrm>
            <a:off x="-100" y="3713050"/>
            <a:ext cx="9144000" cy="1457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8" name="Google Shape;5108;p31"/>
          <p:cNvGrpSpPr/>
          <p:nvPr/>
        </p:nvGrpSpPr>
        <p:grpSpPr>
          <a:xfrm>
            <a:off x="1190856" y="1393574"/>
            <a:ext cx="6762289" cy="3205708"/>
            <a:chOff x="1228961" y="1393574"/>
            <a:chExt cx="6762289" cy="3205708"/>
          </a:xfrm>
        </p:grpSpPr>
        <p:sp>
          <p:nvSpPr>
            <p:cNvPr id="5109" name="Google Shape;5109;p31"/>
            <p:cNvSpPr/>
            <p:nvPr/>
          </p:nvSpPr>
          <p:spPr>
            <a:xfrm>
              <a:off x="1305150" y="3781156"/>
              <a:ext cx="6686100" cy="1701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0" name="Google Shape;5110;p31"/>
            <p:cNvGrpSpPr/>
            <p:nvPr/>
          </p:nvGrpSpPr>
          <p:grpSpPr>
            <a:xfrm>
              <a:off x="1228961" y="1393574"/>
              <a:ext cx="6686077" cy="3205708"/>
              <a:chOff x="1207475" y="1353725"/>
              <a:chExt cx="7324800" cy="3511950"/>
            </a:xfrm>
          </p:grpSpPr>
          <p:sp>
            <p:nvSpPr>
              <p:cNvPr id="5111" name="Google Shape;5111;p31"/>
              <p:cNvSpPr/>
              <p:nvPr/>
            </p:nvSpPr>
            <p:spPr>
              <a:xfrm>
                <a:off x="1207475" y="4470275"/>
                <a:ext cx="7324800" cy="3954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31"/>
              <p:cNvSpPr/>
              <p:nvPr/>
            </p:nvSpPr>
            <p:spPr>
              <a:xfrm>
                <a:off x="6056925" y="3523300"/>
                <a:ext cx="41700" cy="543975"/>
              </a:xfrm>
              <a:custGeom>
                <a:rect b="b" l="l" r="r" t="t"/>
                <a:pathLst>
                  <a:path extrusionOk="0" h="21759" w="1668">
                    <a:moveTo>
                      <a:pt x="0" y="1"/>
                    </a:moveTo>
                    <a:lnTo>
                      <a:pt x="0" y="21759"/>
                    </a:lnTo>
                    <a:lnTo>
                      <a:pt x="1668" y="21759"/>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31"/>
              <p:cNvSpPr/>
              <p:nvPr/>
            </p:nvSpPr>
            <p:spPr>
              <a:xfrm>
                <a:off x="5003050" y="3523300"/>
                <a:ext cx="41700" cy="543975"/>
              </a:xfrm>
              <a:custGeom>
                <a:rect b="b" l="l" r="r" t="t"/>
                <a:pathLst>
                  <a:path extrusionOk="0" h="21759" w="1668">
                    <a:moveTo>
                      <a:pt x="0" y="1"/>
                    </a:moveTo>
                    <a:lnTo>
                      <a:pt x="0" y="21759"/>
                    </a:lnTo>
                    <a:lnTo>
                      <a:pt x="1667" y="21759"/>
                    </a:lnTo>
                    <a:lnTo>
                      <a:pt x="16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31"/>
              <p:cNvSpPr/>
              <p:nvPr/>
            </p:nvSpPr>
            <p:spPr>
              <a:xfrm>
                <a:off x="4607050" y="3523300"/>
                <a:ext cx="42400" cy="543975"/>
              </a:xfrm>
              <a:custGeom>
                <a:rect b="b" l="l" r="r" t="t"/>
                <a:pathLst>
                  <a:path extrusionOk="0" h="21759" w="1696">
                    <a:moveTo>
                      <a:pt x="1" y="1"/>
                    </a:moveTo>
                    <a:lnTo>
                      <a:pt x="1" y="21759"/>
                    </a:lnTo>
                    <a:lnTo>
                      <a:pt x="1696" y="21759"/>
                    </a:lnTo>
                    <a:lnTo>
                      <a:pt x="16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31"/>
              <p:cNvSpPr/>
              <p:nvPr/>
            </p:nvSpPr>
            <p:spPr>
              <a:xfrm>
                <a:off x="3553175" y="3523300"/>
                <a:ext cx="41700" cy="543975"/>
              </a:xfrm>
              <a:custGeom>
                <a:rect b="b" l="l" r="r" t="t"/>
                <a:pathLst>
                  <a:path extrusionOk="0" h="21759" w="1668">
                    <a:moveTo>
                      <a:pt x="0" y="1"/>
                    </a:moveTo>
                    <a:lnTo>
                      <a:pt x="0" y="21759"/>
                    </a:lnTo>
                    <a:lnTo>
                      <a:pt x="1668" y="21759"/>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31"/>
              <p:cNvSpPr/>
              <p:nvPr/>
            </p:nvSpPr>
            <p:spPr>
              <a:xfrm>
                <a:off x="3157875" y="3523300"/>
                <a:ext cx="41700" cy="543975"/>
              </a:xfrm>
              <a:custGeom>
                <a:rect b="b" l="l" r="r" t="t"/>
                <a:pathLst>
                  <a:path extrusionOk="0" h="21759" w="1668">
                    <a:moveTo>
                      <a:pt x="1" y="1"/>
                    </a:moveTo>
                    <a:lnTo>
                      <a:pt x="1" y="21759"/>
                    </a:lnTo>
                    <a:lnTo>
                      <a:pt x="1668" y="21759"/>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31"/>
              <p:cNvSpPr/>
              <p:nvPr/>
            </p:nvSpPr>
            <p:spPr>
              <a:xfrm>
                <a:off x="2103300" y="3523300"/>
                <a:ext cx="42400" cy="543975"/>
              </a:xfrm>
              <a:custGeom>
                <a:rect b="b" l="l" r="r" t="t"/>
                <a:pathLst>
                  <a:path extrusionOk="0" h="21759" w="1696">
                    <a:moveTo>
                      <a:pt x="1" y="1"/>
                    </a:moveTo>
                    <a:lnTo>
                      <a:pt x="1" y="21759"/>
                    </a:lnTo>
                    <a:lnTo>
                      <a:pt x="1696" y="21759"/>
                    </a:lnTo>
                    <a:lnTo>
                      <a:pt x="16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31"/>
              <p:cNvSpPr/>
              <p:nvPr/>
            </p:nvSpPr>
            <p:spPr>
              <a:xfrm>
                <a:off x="7483875" y="3523300"/>
                <a:ext cx="42400" cy="543975"/>
              </a:xfrm>
              <a:custGeom>
                <a:rect b="b" l="l" r="r" t="t"/>
                <a:pathLst>
                  <a:path extrusionOk="0" h="21759" w="1696">
                    <a:moveTo>
                      <a:pt x="0" y="1"/>
                    </a:moveTo>
                    <a:lnTo>
                      <a:pt x="0" y="21759"/>
                    </a:lnTo>
                    <a:lnTo>
                      <a:pt x="1695" y="21759"/>
                    </a:lnTo>
                    <a:lnTo>
                      <a:pt x="169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1"/>
              <p:cNvSpPr/>
              <p:nvPr/>
            </p:nvSpPr>
            <p:spPr>
              <a:xfrm>
                <a:off x="6429975" y="3523300"/>
                <a:ext cx="41725" cy="543975"/>
              </a:xfrm>
              <a:custGeom>
                <a:rect b="b" l="l" r="r" t="t"/>
                <a:pathLst>
                  <a:path extrusionOk="0" h="21759" w="1669">
                    <a:moveTo>
                      <a:pt x="1" y="1"/>
                    </a:moveTo>
                    <a:lnTo>
                      <a:pt x="1" y="21759"/>
                    </a:lnTo>
                    <a:lnTo>
                      <a:pt x="1668" y="21759"/>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31"/>
              <p:cNvSpPr/>
              <p:nvPr/>
            </p:nvSpPr>
            <p:spPr>
              <a:xfrm>
                <a:off x="6812075" y="3913025"/>
                <a:ext cx="41700" cy="655150"/>
              </a:xfrm>
              <a:custGeom>
                <a:rect b="b" l="l" r="r" t="t"/>
                <a:pathLst>
                  <a:path extrusionOk="0" h="26206" w="1668">
                    <a:moveTo>
                      <a:pt x="1" y="1"/>
                    </a:moveTo>
                    <a:lnTo>
                      <a:pt x="1" y="26206"/>
                    </a:lnTo>
                    <a:lnTo>
                      <a:pt x="1668" y="26206"/>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31"/>
              <p:cNvSpPr/>
              <p:nvPr/>
            </p:nvSpPr>
            <p:spPr>
              <a:xfrm>
                <a:off x="5758200" y="3913025"/>
                <a:ext cx="41700" cy="655150"/>
              </a:xfrm>
              <a:custGeom>
                <a:rect b="b" l="l" r="r" t="t"/>
                <a:pathLst>
                  <a:path extrusionOk="0" h="26206" w="1668">
                    <a:moveTo>
                      <a:pt x="0" y="1"/>
                    </a:moveTo>
                    <a:lnTo>
                      <a:pt x="0" y="26206"/>
                    </a:lnTo>
                    <a:lnTo>
                      <a:pt x="1668" y="26206"/>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31"/>
              <p:cNvSpPr/>
              <p:nvPr/>
            </p:nvSpPr>
            <p:spPr>
              <a:xfrm>
                <a:off x="8246675" y="3940125"/>
                <a:ext cx="41700" cy="628050"/>
              </a:xfrm>
              <a:custGeom>
                <a:rect b="b" l="l" r="r" t="t"/>
                <a:pathLst>
                  <a:path extrusionOk="0" h="25122" w="1668">
                    <a:moveTo>
                      <a:pt x="0" y="1"/>
                    </a:moveTo>
                    <a:lnTo>
                      <a:pt x="0" y="25122"/>
                    </a:lnTo>
                    <a:lnTo>
                      <a:pt x="1667" y="25122"/>
                    </a:lnTo>
                    <a:lnTo>
                      <a:pt x="16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31"/>
              <p:cNvSpPr/>
              <p:nvPr/>
            </p:nvSpPr>
            <p:spPr>
              <a:xfrm>
                <a:off x="7192775" y="3940125"/>
                <a:ext cx="41725" cy="628050"/>
              </a:xfrm>
              <a:custGeom>
                <a:rect b="b" l="l" r="r" t="t"/>
                <a:pathLst>
                  <a:path extrusionOk="0" h="25122" w="1669">
                    <a:moveTo>
                      <a:pt x="1" y="1"/>
                    </a:moveTo>
                    <a:lnTo>
                      <a:pt x="1" y="25122"/>
                    </a:lnTo>
                    <a:lnTo>
                      <a:pt x="1668" y="25122"/>
                    </a:lnTo>
                    <a:lnTo>
                      <a:pt x="1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31"/>
              <p:cNvSpPr/>
              <p:nvPr/>
            </p:nvSpPr>
            <p:spPr>
              <a:xfrm>
                <a:off x="3935275" y="3885950"/>
                <a:ext cx="41700" cy="682225"/>
              </a:xfrm>
              <a:custGeom>
                <a:rect b="b" l="l" r="r" t="t"/>
                <a:pathLst>
                  <a:path extrusionOk="0" h="27289" w="1668">
                    <a:moveTo>
                      <a:pt x="0" y="0"/>
                    </a:moveTo>
                    <a:lnTo>
                      <a:pt x="0" y="27289"/>
                    </a:lnTo>
                    <a:lnTo>
                      <a:pt x="1667" y="27289"/>
                    </a:lnTo>
                    <a:lnTo>
                      <a:pt x="16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31"/>
              <p:cNvSpPr/>
              <p:nvPr/>
            </p:nvSpPr>
            <p:spPr>
              <a:xfrm>
                <a:off x="2881375" y="3885950"/>
                <a:ext cx="41725" cy="682225"/>
              </a:xfrm>
              <a:custGeom>
                <a:rect b="b" l="l" r="r" t="t"/>
                <a:pathLst>
                  <a:path extrusionOk="0" h="27289" w="1669">
                    <a:moveTo>
                      <a:pt x="1" y="0"/>
                    </a:moveTo>
                    <a:lnTo>
                      <a:pt x="1" y="27289"/>
                    </a:lnTo>
                    <a:lnTo>
                      <a:pt x="1668" y="27289"/>
                    </a:lnTo>
                    <a:lnTo>
                      <a:pt x="16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1"/>
              <p:cNvSpPr/>
              <p:nvPr/>
            </p:nvSpPr>
            <p:spPr>
              <a:xfrm>
                <a:off x="2485400" y="3885950"/>
                <a:ext cx="41700" cy="682225"/>
              </a:xfrm>
              <a:custGeom>
                <a:rect b="b" l="l" r="r" t="t"/>
                <a:pathLst>
                  <a:path extrusionOk="0" h="27289" w="1668">
                    <a:moveTo>
                      <a:pt x="0" y="0"/>
                    </a:moveTo>
                    <a:lnTo>
                      <a:pt x="0" y="27289"/>
                    </a:lnTo>
                    <a:lnTo>
                      <a:pt x="1668" y="27289"/>
                    </a:lnTo>
                    <a:lnTo>
                      <a:pt x="16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1"/>
              <p:cNvSpPr/>
              <p:nvPr/>
            </p:nvSpPr>
            <p:spPr>
              <a:xfrm>
                <a:off x="1431525" y="3885950"/>
                <a:ext cx="41700" cy="682225"/>
              </a:xfrm>
              <a:custGeom>
                <a:rect b="b" l="l" r="r" t="t"/>
                <a:pathLst>
                  <a:path extrusionOk="0" h="27289" w="1668">
                    <a:moveTo>
                      <a:pt x="0" y="0"/>
                    </a:moveTo>
                    <a:lnTo>
                      <a:pt x="0" y="27289"/>
                    </a:lnTo>
                    <a:lnTo>
                      <a:pt x="1667" y="27289"/>
                    </a:lnTo>
                    <a:lnTo>
                      <a:pt x="16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31"/>
              <p:cNvSpPr/>
              <p:nvPr/>
            </p:nvSpPr>
            <p:spPr>
              <a:xfrm>
                <a:off x="4975950" y="1353725"/>
                <a:ext cx="1134500" cy="1521425"/>
              </a:xfrm>
              <a:custGeom>
                <a:rect b="b" l="l" r="r" t="t"/>
                <a:pathLst>
                  <a:path extrusionOk="0" h="60857" w="45380">
                    <a:moveTo>
                      <a:pt x="22620" y="0"/>
                    </a:moveTo>
                    <a:lnTo>
                      <a:pt x="21564" y="28"/>
                    </a:lnTo>
                    <a:lnTo>
                      <a:pt x="20564" y="111"/>
                    </a:lnTo>
                    <a:lnTo>
                      <a:pt x="19536" y="250"/>
                    </a:lnTo>
                    <a:lnTo>
                      <a:pt x="18563" y="445"/>
                    </a:lnTo>
                    <a:lnTo>
                      <a:pt x="17563" y="695"/>
                    </a:lnTo>
                    <a:lnTo>
                      <a:pt x="16618" y="1000"/>
                    </a:lnTo>
                    <a:lnTo>
                      <a:pt x="15645" y="1362"/>
                    </a:lnTo>
                    <a:lnTo>
                      <a:pt x="14728" y="1751"/>
                    </a:lnTo>
                    <a:lnTo>
                      <a:pt x="13811" y="2195"/>
                    </a:lnTo>
                    <a:lnTo>
                      <a:pt x="12922" y="2695"/>
                    </a:lnTo>
                    <a:lnTo>
                      <a:pt x="12061" y="3251"/>
                    </a:lnTo>
                    <a:lnTo>
                      <a:pt x="11199" y="3835"/>
                    </a:lnTo>
                    <a:lnTo>
                      <a:pt x="10366" y="4474"/>
                    </a:lnTo>
                    <a:lnTo>
                      <a:pt x="9560" y="5169"/>
                    </a:lnTo>
                    <a:lnTo>
                      <a:pt x="8782" y="5891"/>
                    </a:lnTo>
                    <a:lnTo>
                      <a:pt x="8031" y="6641"/>
                    </a:lnTo>
                    <a:lnTo>
                      <a:pt x="7281" y="7447"/>
                    </a:lnTo>
                    <a:lnTo>
                      <a:pt x="6586" y="8281"/>
                    </a:lnTo>
                    <a:lnTo>
                      <a:pt x="5919" y="9142"/>
                    </a:lnTo>
                    <a:lnTo>
                      <a:pt x="5252" y="10059"/>
                    </a:lnTo>
                    <a:lnTo>
                      <a:pt x="4641" y="11004"/>
                    </a:lnTo>
                    <a:lnTo>
                      <a:pt x="4058" y="11977"/>
                    </a:lnTo>
                    <a:lnTo>
                      <a:pt x="3502" y="12977"/>
                    </a:lnTo>
                    <a:lnTo>
                      <a:pt x="2974" y="14005"/>
                    </a:lnTo>
                    <a:lnTo>
                      <a:pt x="2501" y="15089"/>
                    </a:lnTo>
                    <a:lnTo>
                      <a:pt x="2029" y="16173"/>
                    </a:lnTo>
                    <a:lnTo>
                      <a:pt x="1612" y="17284"/>
                    </a:lnTo>
                    <a:lnTo>
                      <a:pt x="1251" y="18452"/>
                    </a:lnTo>
                    <a:lnTo>
                      <a:pt x="890" y="19619"/>
                    </a:lnTo>
                    <a:lnTo>
                      <a:pt x="584" y="20814"/>
                    </a:lnTo>
                    <a:lnTo>
                      <a:pt x="334" y="22009"/>
                    </a:lnTo>
                    <a:lnTo>
                      <a:pt x="112" y="23259"/>
                    </a:lnTo>
                    <a:lnTo>
                      <a:pt x="0" y="58578"/>
                    </a:lnTo>
                    <a:lnTo>
                      <a:pt x="21648" y="58578"/>
                    </a:lnTo>
                    <a:lnTo>
                      <a:pt x="21703" y="58606"/>
                    </a:lnTo>
                    <a:lnTo>
                      <a:pt x="21759" y="58662"/>
                    </a:lnTo>
                    <a:lnTo>
                      <a:pt x="21898" y="58939"/>
                    </a:lnTo>
                    <a:lnTo>
                      <a:pt x="22065" y="59301"/>
                    </a:lnTo>
                    <a:lnTo>
                      <a:pt x="22203" y="59718"/>
                    </a:lnTo>
                    <a:lnTo>
                      <a:pt x="22370" y="60134"/>
                    </a:lnTo>
                    <a:lnTo>
                      <a:pt x="22509" y="60523"/>
                    </a:lnTo>
                    <a:lnTo>
                      <a:pt x="22648" y="60774"/>
                    </a:lnTo>
                    <a:lnTo>
                      <a:pt x="22731" y="60829"/>
                    </a:lnTo>
                    <a:lnTo>
                      <a:pt x="22787" y="60857"/>
                    </a:lnTo>
                    <a:lnTo>
                      <a:pt x="22843" y="60829"/>
                    </a:lnTo>
                    <a:lnTo>
                      <a:pt x="22898" y="60774"/>
                    </a:lnTo>
                    <a:lnTo>
                      <a:pt x="23009" y="60523"/>
                    </a:lnTo>
                    <a:lnTo>
                      <a:pt x="23093" y="60134"/>
                    </a:lnTo>
                    <a:lnTo>
                      <a:pt x="23176" y="59718"/>
                    </a:lnTo>
                    <a:lnTo>
                      <a:pt x="23259" y="59301"/>
                    </a:lnTo>
                    <a:lnTo>
                      <a:pt x="23371" y="58939"/>
                    </a:lnTo>
                    <a:lnTo>
                      <a:pt x="23454" y="58662"/>
                    </a:lnTo>
                    <a:lnTo>
                      <a:pt x="23510" y="58606"/>
                    </a:lnTo>
                    <a:lnTo>
                      <a:pt x="23565" y="58578"/>
                    </a:lnTo>
                    <a:lnTo>
                      <a:pt x="45240" y="58578"/>
                    </a:lnTo>
                    <a:lnTo>
                      <a:pt x="45268" y="53465"/>
                    </a:lnTo>
                    <a:lnTo>
                      <a:pt x="45351" y="42155"/>
                    </a:lnTo>
                    <a:lnTo>
                      <a:pt x="45379" y="36014"/>
                    </a:lnTo>
                    <a:lnTo>
                      <a:pt x="45379" y="30540"/>
                    </a:lnTo>
                    <a:lnTo>
                      <a:pt x="45351" y="26482"/>
                    </a:lnTo>
                    <a:lnTo>
                      <a:pt x="45351" y="25232"/>
                    </a:lnTo>
                    <a:lnTo>
                      <a:pt x="45296" y="24593"/>
                    </a:lnTo>
                    <a:lnTo>
                      <a:pt x="45129" y="23259"/>
                    </a:lnTo>
                    <a:lnTo>
                      <a:pt x="44907" y="22009"/>
                    </a:lnTo>
                    <a:lnTo>
                      <a:pt x="44629" y="20814"/>
                    </a:lnTo>
                    <a:lnTo>
                      <a:pt x="44323" y="19619"/>
                    </a:lnTo>
                    <a:lnTo>
                      <a:pt x="43990" y="18452"/>
                    </a:lnTo>
                    <a:lnTo>
                      <a:pt x="43601" y="17284"/>
                    </a:lnTo>
                    <a:lnTo>
                      <a:pt x="43184" y="16173"/>
                    </a:lnTo>
                    <a:lnTo>
                      <a:pt x="42739" y="15089"/>
                    </a:lnTo>
                    <a:lnTo>
                      <a:pt x="42239" y="14005"/>
                    </a:lnTo>
                    <a:lnTo>
                      <a:pt x="41711" y="12977"/>
                    </a:lnTo>
                    <a:lnTo>
                      <a:pt x="41155" y="11977"/>
                    </a:lnTo>
                    <a:lnTo>
                      <a:pt x="40572" y="11004"/>
                    </a:lnTo>
                    <a:lnTo>
                      <a:pt x="39960" y="10059"/>
                    </a:lnTo>
                    <a:lnTo>
                      <a:pt x="39321" y="9142"/>
                    </a:lnTo>
                    <a:lnTo>
                      <a:pt x="38627" y="8281"/>
                    </a:lnTo>
                    <a:lnTo>
                      <a:pt x="37932" y="7447"/>
                    </a:lnTo>
                    <a:lnTo>
                      <a:pt x="37209" y="6641"/>
                    </a:lnTo>
                    <a:lnTo>
                      <a:pt x="36431" y="5891"/>
                    </a:lnTo>
                    <a:lnTo>
                      <a:pt x="35653" y="5169"/>
                    </a:lnTo>
                    <a:lnTo>
                      <a:pt x="34847" y="4474"/>
                    </a:lnTo>
                    <a:lnTo>
                      <a:pt x="34014" y="3835"/>
                    </a:lnTo>
                    <a:lnTo>
                      <a:pt x="33180" y="3251"/>
                    </a:lnTo>
                    <a:lnTo>
                      <a:pt x="32291" y="2695"/>
                    </a:lnTo>
                    <a:lnTo>
                      <a:pt x="31401" y="2195"/>
                    </a:lnTo>
                    <a:lnTo>
                      <a:pt x="30484" y="1751"/>
                    </a:lnTo>
                    <a:lnTo>
                      <a:pt x="29567" y="1362"/>
                    </a:lnTo>
                    <a:lnTo>
                      <a:pt x="28623" y="1000"/>
                    </a:lnTo>
                    <a:lnTo>
                      <a:pt x="27650" y="695"/>
                    </a:lnTo>
                    <a:lnTo>
                      <a:pt x="26677" y="445"/>
                    </a:lnTo>
                    <a:lnTo>
                      <a:pt x="25677" y="250"/>
                    </a:lnTo>
                    <a:lnTo>
                      <a:pt x="24677" y="111"/>
                    </a:lnTo>
                    <a:lnTo>
                      <a:pt x="23648" y="28"/>
                    </a:lnTo>
                    <a:lnTo>
                      <a:pt x="226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1"/>
              <p:cNvSpPr/>
              <p:nvPr/>
            </p:nvSpPr>
            <p:spPr>
              <a:xfrm>
                <a:off x="5908250" y="2580575"/>
                <a:ext cx="332100" cy="909400"/>
              </a:xfrm>
              <a:custGeom>
                <a:rect b="b" l="l" r="r" t="t"/>
                <a:pathLst>
                  <a:path extrusionOk="0" h="36376" w="13284">
                    <a:moveTo>
                      <a:pt x="6531" y="1"/>
                    </a:moveTo>
                    <a:lnTo>
                      <a:pt x="6448" y="28"/>
                    </a:lnTo>
                    <a:lnTo>
                      <a:pt x="6392" y="56"/>
                    </a:lnTo>
                    <a:lnTo>
                      <a:pt x="5670" y="223"/>
                    </a:lnTo>
                    <a:lnTo>
                      <a:pt x="4753" y="445"/>
                    </a:lnTo>
                    <a:lnTo>
                      <a:pt x="4252" y="584"/>
                    </a:lnTo>
                    <a:lnTo>
                      <a:pt x="3724" y="779"/>
                    </a:lnTo>
                    <a:lnTo>
                      <a:pt x="3196" y="973"/>
                    </a:lnTo>
                    <a:lnTo>
                      <a:pt x="2668" y="1195"/>
                    </a:lnTo>
                    <a:lnTo>
                      <a:pt x="2168" y="1473"/>
                    </a:lnTo>
                    <a:lnTo>
                      <a:pt x="1696" y="1751"/>
                    </a:lnTo>
                    <a:lnTo>
                      <a:pt x="1251" y="2057"/>
                    </a:lnTo>
                    <a:lnTo>
                      <a:pt x="862" y="2418"/>
                    </a:lnTo>
                    <a:lnTo>
                      <a:pt x="695" y="2585"/>
                    </a:lnTo>
                    <a:lnTo>
                      <a:pt x="529" y="2779"/>
                    </a:lnTo>
                    <a:lnTo>
                      <a:pt x="390" y="2974"/>
                    </a:lnTo>
                    <a:lnTo>
                      <a:pt x="279" y="3196"/>
                    </a:lnTo>
                    <a:lnTo>
                      <a:pt x="195" y="3419"/>
                    </a:lnTo>
                    <a:lnTo>
                      <a:pt x="112" y="3641"/>
                    </a:lnTo>
                    <a:lnTo>
                      <a:pt x="56" y="3863"/>
                    </a:lnTo>
                    <a:lnTo>
                      <a:pt x="28" y="4113"/>
                    </a:lnTo>
                    <a:lnTo>
                      <a:pt x="1" y="4975"/>
                    </a:lnTo>
                    <a:lnTo>
                      <a:pt x="1" y="6309"/>
                    </a:lnTo>
                    <a:lnTo>
                      <a:pt x="28" y="10060"/>
                    </a:lnTo>
                    <a:lnTo>
                      <a:pt x="112" y="14867"/>
                    </a:lnTo>
                    <a:lnTo>
                      <a:pt x="251" y="20119"/>
                    </a:lnTo>
                    <a:lnTo>
                      <a:pt x="334" y="22732"/>
                    </a:lnTo>
                    <a:lnTo>
                      <a:pt x="445" y="25260"/>
                    </a:lnTo>
                    <a:lnTo>
                      <a:pt x="556" y="27622"/>
                    </a:lnTo>
                    <a:lnTo>
                      <a:pt x="695" y="29734"/>
                    </a:lnTo>
                    <a:lnTo>
                      <a:pt x="834" y="31541"/>
                    </a:lnTo>
                    <a:lnTo>
                      <a:pt x="973" y="32986"/>
                    </a:lnTo>
                    <a:lnTo>
                      <a:pt x="1057" y="33541"/>
                    </a:lnTo>
                    <a:lnTo>
                      <a:pt x="1140" y="33958"/>
                    </a:lnTo>
                    <a:lnTo>
                      <a:pt x="1223" y="34264"/>
                    </a:lnTo>
                    <a:lnTo>
                      <a:pt x="1279" y="34347"/>
                    </a:lnTo>
                    <a:lnTo>
                      <a:pt x="1307" y="34431"/>
                    </a:lnTo>
                    <a:lnTo>
                      <a:pt x="1696" y="34764"/>
                    </a:lnTo>
                    <a:lnTo>
                      <a:pt x="2196" y="35125"/>
                    </a:lnTo>
                    <a:lnTo>
                      <a:pt x="2780" y="35486"/>
                    </a:lnTo>
                    <a:lnTo>
                      <a:pt x="3085" y="35625"/>
                    </a:lnTo>
                    <a:lnTo>
                      <a:pt x="3419" y="35792"/>
                    </a:lnTo>
                    <a:lnTo>
                      <a:pt x="3780" y="35931"/>
                    </a:lnTo>
                    <a:lnTo>
                      <a:pt x="4141" y="36070"/>
                    </a:lnTo>
                    <a:lnTo>
                      <a:pt x="4530" y="36153"/>
                    </a:lnTo>
                    <a:lnTo>
                      <a:pt x="4947" y="36265"/>
                    </a:lnTo>
                    <a:lnTo>
                      <a:pt x="5364" y="36320"/>
                    </a:lnTo>
                    <a:lnTo>
                      <a:pt x="5781" y="36376"/>
                    </a:lnTo>
                    <a:lnTo>
                      <a:pt x="7531" y="36376"/>
                    </a:lnTo>
                    <a:lnTo>
                      <a:pt x="7948" y="36320"/>
                    </a:lnTo>
                    <a:lnTo>
                      <a:pt x="8365" y="36265"/>
                    </a:lnTo>
                    <a:lnTo>
                      <a:pt x="8754" y="36153"/>
                    </a:lnTo>
                    <a:lnTo>
                      <a:pt x="9143" y="36070"/>
                    </a:lnTo>
                    <a:lnTo>
                      <a:pt x="9504" y="35931"/>
                    </a:lnTo>
                    <a:lnTo>
                      <a:pt x="9866" y="35792"/>
                    </a:lnTo>
                    <a:lnTo>
                      <a:pt x="10199" y="35625"/>
                    </a:lnTo>
                    <a:lnTo>
                      <a:pt x="10533" y="35486"/>
                    </a:lnTo>
                    <a:lnTo>
                      <a:pt x="11116" y="35125"/>
                    </a:lnTo>
                    <a:lnTo>
                      <a:pt x="11589" y="34764"/>
                    </a:lnTo>
                    <a:lnTo>
                      <a:pt x="11978" y="34431"/>
                    </a:lnTo>
                    <a:lnTo>
                      <a:pt x="12033" y="34347"/>
                    </a:lnTo>
                    <a:lnTo>
                      <a:pt x="12061" y="34264"/>
                    </a:lnTo>
                    <a:lnTo>
                      <a:pt x="12172" y="33958"/>
                    </a:lnTo>
                    <a:lnTo>
                      <a:pt x="12228" y="33541"/>
                    </a:lnTo>
                    <a:lnTo>
                      <a:pt x="12311" y="32986"/>
                    </a:lnTo>
                    <a:lnTo>
                      <a:pt x="12478" y="31541"/>
                    </a:lnTo>
                    <a:lnTo>
                      <a:pt x="12617" y="29734"/>
                    </a:lnTo>
                    <a:lnTo>
                      <a:pt x="12728" y="27622"/>
                    </a:lnTo>
                    <a:lnTo>
                      <a:pt x="12839" y="25260"/>
                    </a:lnTo>
                    <a:lnTo>
                      <a:pt x="12950" y="22732"/>
                    </a:lnTo>
                    <a:lnTo>
                      <a:pt x="13034" y="20119"/>
                    </a:lnTo>
                    <a:lnTo>
                      <a:pt x="13172" y="14867"/>
                    </a:lnTo>
                    <a:lnTo>
                      <a:pt x="13256" y="10060"/>
                    </a:lnTo>
                    <a:lnTo>
                      <a:pt x="13284" y="6309"/>
                    </a:lnTo>
                    <a:lnTo>
                      <a:pt x="13284" y="4975"/>
                    </a:lnTo>
                    <a:lnTo>
                      <a:pt x="13256" y="4113"/>
                    </a:lnTo>
                    <a:lnTo>
                      <a:pt x="13228" y="3863"/>
                    </a:lnTo>
                    <a:lnTo>
                      <a:pt x="13172" y="3641"/>
                    </a:lnTo>
                    <a:lnTo>
                      <a:pt x="13117" y="3419"/>
                    </a:lnTo>
                    <a:lnTo>
                      <a:pt x="13006" y="3196"/>
                    </a:lnTo>
                    <a:lnTo>
                      <a:pt x="12895" y="2974"/>
                    </a:lnTo>
                    <a:lnTo>
                      <a:pt x="12756" y="2779"/>
                    </a:lnTo>
                    <a:lnTo>
                      <a:pt x="12617" y="2585"/>
                    </a:lnTo>
                    <a:lnTo>
                      <a:pt x="12422" y="2418"/>
                    </a:lnTo>
                    <a:lnTo>
                      <a:pt x="12033" y="2057"/>
                    </a:lnTo>
                    <a:lnTo>
                      <a:pt x="11616" y="1751"/>
                    </a:lnTo>
                    <a:lnTo>
                      <a:pt x="11116" y="1473"/>
                    </a:lnTo>
                    <a:lnTo>
                      <a:pt x="10616" y="1195"/>
                    </a:lnTo>
                    <a:lnTo>
                      <a:pt x="10088" y="973"/>
                    </a:lnTo>
                    <a:lnTo>
                      <a:pt x="9560" y="779"/>
                    </a:lnTo>
                    <a:lnTo>
                      <a:pt x="9032" y="584"/>
                    </a:lnTo>
                    <a:lnTo>
                      <a:pt x="8532" y="445"/>
                    </a:lnTo>
                    <a:lnTo>
                      <a:pt x="7615" y="223"/>
                    </a:lnTo>
                    <a:lnTo>
                      <a:pt x="6892" y="56"/>
                    </a:lnTo>
                    <a:lnTo>
                      <a:pt x="6837" y="28"/>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1"/>
              <p:cNvSpPr/>
              <p:nvPr/>
            </p:nvSpPr>
            <p:spPr>
              <a:xfrm>
                <a:off x="4858550" y="2593075"/>
                <a:ext cx="332100" cy="909400"/>
              </a:xfrm>
              <a:custGeom>
                <a:rect b="b" l="l" r="r" t="t"/>
                <a:pathLst>
                  <a:path extrusionOk="0" h="36376" w="13284">
                    <a:moveTo>
                      <a:pt x="6530" y="1"/>
                    </a:moveTo>
                    <a:lnTo>
                      <a:pt x="6447" y="29"/>
                    </a:lnTo>
                    <a:lnTo>
                      <a:pt x="6364" y="56"/>
                    </a:lnTo>
                    <a:lnTo>
                      <a:pt x="5669" y="195"/>
                    </a:lnTo>
                    <a:lnTo>
                      <a:pt x="4752" y="445"/>
                    </a:lnTo>
                    <a:lnTo>
                      <a:pt x="4224" y="584"/>
                    </a:lnTo>
                    <a:lnTo>
                      <a:pt x="3724" y="779"/>
                    </a:lnTo>
                    <a:lnTo>
                      <a:pt x="3196" y="973"/>
                    </a:lnTo>
                    <a:lnTo>
                      <a:pt x="2668" y="1196"/>
                    </a:lnTo>
                    <a:lnTo>
                      <a:pt x="2168" y="1446"/>
                    </a:lnTo>
                    <a:lnTo>
                      <a:pt x="1667" y="1751"/>
                    </a:lnTo>
                    <a:lnTo>
                      <a:pt x="1251" y="2057"/>
                    </a:lnTo>
                    <a:lnTo>
                      <a:pt x="862" y="2391"/>
                    </a:lnTo>
                    <a:lnTo>
                      <a:pt x="667" y="2585"/>
                    </a:lnTo>
                    <a:lnTo>
                      <a:pt x="528" y="2780"/>
                    </a:lnTo>
                    <a:lnTo>
                      <a:pt x="389" y="2974"/>
                    </a:lnTo>
                    <a:lnTo>
                      <a:pt x="278" y="3196"/>
                    </a:lnTo>
                    <a:lnTo>
                      <a:pt x="167" y="3419"/>
                    </a:lnTo>
                    <a:lnTo>
                      <a:pt x="83" y="3641"/>
                    </a:lnTo>
                    <a:lnTo>
                      <a:pt x="56" y="3863"/>
                    </a:lnTo>
                    <a:lnTo>
                      <a:pt x="28" y="4113"/>
                    </a:lnTo>
                    <a:lnTo>
                      <a:pt x="0" y="4975"/>
                    </a:lnTo>
                    <a:lnTo>
                      <a:pt x="0" y="6281"/>
                    </a:lnTo>
                    <a:lnTo>
                      <a:pt x="28" y="10060"/>
                    </a:lnTo>
                    <a:lnTo>
                      <a:pt x="111" y="14840"/>
                    </a:lnTo>
                    <a:lnTo>
                      <a:pt x="250" y="20092"/>
                    </a:lnTo>
                    <a:lnTo>
                      <a:pt x="334" y="22732"/>
                    </a:lnTo>
                    <a:lnTo>
                      <a:pt x="417" y="25261"/>
                    </a:lnTo>
                    <a:lnTo>
                      <a:pt x="556" y="27595"/>
                    </a:lnTo>
                    <a:lnTo>
                      <a:pt x="667" y="29734"/>
                    </a:lnTo>
                    <a:lnTo>
                      <a:pt x="806" y="31541"/>
                    </a:lnTo>
                    <a:lnTo>
                      <a:pt x="973" y="32958"/>
                    </a:lnTo>
                    <a:lnTo>
                      <a:pt x="1028" y="33514"/>
                    </a:lnTo>
                    <a:lnTo>
                      <a:pt x="1112" y="33958"/>
                    </a:lnTo>
                    <a:lnTo>
                      <a:pt x="1195" y="34264"/>
                    </a:lnTo>
                    <a:lnTo>
                      <a:pt x="1251" y="34347"/>
                    </a:lnTo>
                    <a:lnTo>
                      <a:pt x="1306" y="34403"/>
                    </a:lnTo>
                    <a:lnTo>
                      <a:pt x="1695" y="34764"/>
                    </a:lnTo>
                    <a:lnTo>
                      <a:pt x="2168" y="35125"/>
                    </a:lnTo>
                    <a:lnTo>
                      <a:pt x="2751" y="35459"/>
                    </a:lnTo>
                    <a:lnTo>
                      <a:pt x="3085" y="35626"/>
                    </a:lnTo>
                    <a:lnTo>
                      <a:pt x="3418" y="35792"/>
                    </a:lnTo>
                    <a:lnTo>
                      <a:pt x="3779" y="35931"/>
                    </a:lnTo>
                    <a:lnTo>
                      <a:pt x="4141" y="36042"/>
                    </a:lnTo>
                    <a:lnTo>
                      <a:pt x="4530" y="36154"/>
                    </a:lnTo>
                    <a:lnTo>
                      <a:pt x="4919" y="36237"/>
                    </a:lnTo>
                    <a:lnTo>
                      <a:pt x="5336" y="36320"/>
                    </a:lnTo>
                    <a:lnTo>
                      <a:pt x="5752" y="36348"/>
                    </a:lnTo>
                    <a:lnTo>
                      <a:pt x="6197" y="36376"/>
                    </a:lnTo>
                    <a:lnTo>
                      <a:pt x="7086" y="36376"/>
                    </a:lnTo>
                    <a:lnTo>
                      <a:pt x="7503" y="36348"/>
                    </a:lnTo>
                    <a:lnTo>
                      <a:pt x="7920" y="36320"/>
                    </a:lnTo>
                    <a:lnTo>
                      <a:pt x="8337" y="36237"/>
                    </a:lnTo>
                    <a:lnTo>
                      <a:pt x="8754" y="36154"/>
                    </a:lnTo>
                    <a:lnTo>
                      <a:pt x="9115" y="36042"/>
                    </a:lnTo>
                    <a:lnTo>
                      <a:pt x="9504" y="35931"/>
                    </a:lnTo>
                    <a:lnTo>
                      <a:pt x="9865" y="35792"/>
                    </a:lnTo>
                    <a:lnTo>
                      <a:pt x="10199" y="35626"/>
                    </a:lnTo>
                    <a:lnTo>
                      <a:pt x="10504" y="35459"/>
                    </a:lnTo>
                    <a:lnTo>
                      <a:pt x="11088" y="35125"/>
                    </a:lnTo>
                    <a:lnTo>
                      <a:pt x="11588" y="34764"/>
                    </a:lnTo>
                    <a:lnTo>
                      <a:pt x="11977" y="34403"/>
                    </a:lnTo>
                    <a:lnTo>
                      <a:pt x="12005" y="34347"/>
                    </a:lnTo>
                    <a:lnTo>
                      <a:pt x="12060" y="34264"/>
                    </a:lnTo>
                    <a:lnTo>
                      <a:pt x="12144" y="33958"/>
                    </a:lnTo>
                    <a:lnTo>
                      <a:pt x="12227" y="33514"/>
                    </a:lnTo>
                    <a:lnTo>
                      <a:pt x="12310" y="32958"/>
                    </a:lnTo>
                    <a:lnTo>
                      <a:pt x="12449" y="31541"/>
                    </a:lnTo>
                    <a:lnTo>
                      <a:pt x="12588" y="29734"/>
                    </a:lnTo>
                    <a:lnTo>
                      <a:pt x="12727" y="27595"/>
                    </a:lnTo>
                    <a:lnTo>
                      <a:pt x="12838" y="25261"/>
                    </a:lnTo>
                    <a:lnTo>
                      <a:pt x="12922" y="22732"/>
                    </a:lnTo>
                    <a:lnTo>
                      <a:pt x="13033" y="20092"/>
                    </a:lnTo>
                    <a:lnTo>
                      <a:pt x="13172" y="14840"/>
                    </a:lnTo>
                    <a:lnTo>
                      <a:pt x="13255" y="10060"/>
                    </a:lnTo>
                    <a:lnTo>
                      <a:pt x="13283" y="6281"/>
                    </a:lnTo>
                    <a:lnTo>
                      <a:pt x="13255" y="4975"/>
                    </a:lnTo>
                    <a:lnTo>
                      <a:pt x="13255" y="4113"/>
                    </a:lnTo>
                    <a:lnTo>
                      <a:pt x="13227" y="3863"/>
                    </a:lnTo>
                    <a:lnTo>
                      <a:pt x="13172" y="3641"/>
                    </a:lnTo>
                    <a:lnTo>
                      <a:pt x="13089" y="3419"/>
                    </a:lnTo>
                    <a:lnTo>
                      <a:pt x="13005" y="3196"/>
                    </a:lnTo>
                    <a:lnTo>
                      <a:pt x="12866" y="2974"/>
                    </a:lnTo>
                    <a:lnTo>
                      <a:pt x="12755" y="2780"/>
                    </a:lnTo>
                    <a:lnTo>
                      <a:pt x="12588" y="2585"/>
                    </a:lnTo>
                    <a:lnTo>
                      <a:pt x="12422" y="2391"/>
                    </a:lnTo>
                    <a:lnTo>
                      <a:pt x="12033" y="2057"/>
                    </a:lnTo>
                    <a:lnTo>
                      <a:pt x="11588" y="1751"/>
                    </a:lnTo>
                    <a:lnTo>
                      <a:pt x="11116" y="1446"/>
                    </a:lnTo>
                    <a:lnTo>
                      <a:pt x="10615" y="1196"/>
                    </a:lnTo>
                    <a:lnTo>
                      <a:pt x="10087" y="973"/>
                    </a:lnTo>
                    <a:lnTo>
                      <a:pt x="9559" y="779"/>
                    </a:lnTo>
                    <a:lnTo>
                      <a:pt x="9031" y="584"/>
                    </a:lnTo>
                    <a:lnTo>
                      <a:pt x="8531" y="445"/>
                    </a:lnTo>
                    <a:lnTo>
                      <a:pt x="7614" y="195"/>
                    </a:lnTo>
                    <a:lnTo>
                      <a:pt x="6892" y="56"/>
                    </a:lnTo>
                    <a:lnTo>
                      <a:pt x="6808" y="29"/>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1"/>
              <p:cNvSpPr/>
              <p:nvPr/>
            </p:nvSpPr>
            <p:spPr>
              <a:xfrm>
                <a:off x="5016250" y="1380800"/>
                <a:ext cx="1066400" cy="794100"/>
              </a:xfrm>
              <a:custGeom>
                <a:rect b="b" l="l" r="r" t="t"/>
                <a:pathLst>
                  <a:path extrusionOk="0" h="31764" w="42656">
                    <a:moveTo>
                      <a:pt x="21231" y="1"/>
                    </a:moveTo>
                    <a:lnTo>
                      <a:pt x="20258" y="29"/>
                    </a:lnTo>
                    <a:lnTo>
                      <a:pt x="19285" y="112"/>
                    </a:lnTo>
                    <a:lnTo>
                      <a:pt x="18341" y="251"/>
                    </a:lnTo>
                    <a:lnTo>
                      <a:pt x="17396" y="418"/>
                    </a:lnTo>
                    <a:lnTo>
                      <a:pt x="16479" y="668"/>
                    </a:lnTo>
                    <a:lnTo>
                      <a:pt x="15562" y="946"/>
                    </a:lnTo>
                    <a:lnTo>
                      <a:pt x="14672" y="1279"/>
                    </a:lnTo>
                    <a:lnTo>
                      <a:pt x="13811" y="1668"/>
                    </a:lnTo>
                    <a:lnTo>
                      <a:pt x="12950" y="2085"/>
                    </a:lnTo>
                    <a:lnTo>
                      <a:pt x="12088" y="2557"/>
                    </a:lnTo>
                    <a:lnTo>
                      <a:pt x="11282" y="3085"/>
                    </a:lnTo>
                    <a:lnTo>
                      <a:pt x="10476" y="3641"/>
                    </a:lnTo>
                    <a:lnTo>
                      <a:pt x="9698" y="4225"/>
                    </a:lnTo>
                    <a:lnTo>
                      <a:pt x="8948" y="4864"/>
                    </a:lnTo>
                    <a:lnTo>
                      <a:pt x="8198" y="5558"/>
                    </a:lnTo>
                    <a:lnTo>
                      <a:pt x="7475" y="6253"/>
                    </a:lnTo>
                    <a:lnTo>
                      <a:pt x="6808" y="7003"/>
                    </a:lnTo>
                    <a:lnTo>
                      <a:pt x="6141" y="7809"/>
                    </a:lnTo>
                    <a:lnTo>
                      <a:pt x="5502" y="8615"/>
                    </a:lnTo>
                    <a:lnTo>
                      <a:pt x="4891" y="9477"/>
                    </a:lnTo>
                    <a:lnTo>
                      <a:pt x="4307" y="10366"/>
                    </a:lnTo>
                    <a:lnTo>
                      <a:pt x="3752" y="11283"/>
                    </a:lnTo>
                    <a:lnTo>
                      <a:pt x="3224" y="12228"/>
                    </a:lnTo>
                    <a:lnTo>
                      <a:pt x="2751" y="13200"/>
                    </a:lnTo>
                    <a:lnTo>
                      <a:pt x="2279" y="14201"/>
                    </a:lnTo>
                    <a:lnTo>
                      <a:pt x="1862" y="15229"/>
                    </a:lnTo>
                    <a:lnTo>
                      <a:pt x="1473" y="16285"/>
                    </a:lnTo>
                    <a:lnTo>
                      <a:pt x="1112" y="17369"/>
                    </a:lnTo>
                    <a:lnTo>
                      <a:pt x="778" y="18480"/>
                    </a:lnTo>
                    <a:lnTo>
                      <a:pt x="500" y="19592"/>
                    </a:lnTo>
                    <a:lnTo>
                      <a:pt x="250" y="20731"/>
                    </a:lnTo>
                    <a:lnTo>
                      <a:pt x="28" y="21898"/>
                    </a:lnTo>
                    <a:lnTo>
                      <a:pt x="0" y="31763"/>
                    </a:lnTo>
                    <a:lnTo>
                      <a:pt x="222" y="30624"/>
                    </a:lnTo>
                    <a:lnTo>
                      <a:pt x="500" y="29512"/>
                    </a:lnTo>
                    <a:lnTo>
                      <a:pt x="806" y="28401"/>
                    </a:lnTo>
                    <a:lnTo>
                      <a:pt x="1139" y="27317"/>
                    </a:lnTo>
                    <a:lnTo>
                      <a:pt x="1501" y="26233"/>
                    </a:lnTo>
                    <a:lnTo>
                      <a:pt x="1918" y="25205"/>
                    </a:lnTo>
                    <a:lnTo>
                      <a:pt x="2362" y="24205"/>
                    </a:lnTo>
                    <a:lnTo>
                      <a:pt x="2835" y="23204"/>
                    </a:lnTo>
                    <a:lnTo>
                      <a:pt x="3335" y="22259"/>
                    </a:lnTo>
                    <a:lnTo>
                      <a:pt x="3891" y="21315"/>
                    </a:lnTo>
                    <a:lnTo>
                      <a:pt x="4446" y="20425"/>
                    </a:lnTo>
                    <a:lnTo>
                      <a:pt x="5030" y="19536"/>
                    </a:lnTo>
                    <a:lnTo>
                      <a:pt x="5669" y="18702"/>
                    </a:lnTo>
                    <a:lnTo>
                      <a:pt x="6308" y="17897"/>
                    </a:lnTo>
                    <a:lnTo>
                      <a:pt x="7003" y="17118"/>
                    </a:lnTo>
                    <a:lnTo>
                      <a:pt x="7698" y="16396"/>
                    </a:lnTo>
                    <a:lnTo>
                      <a:pt x="8420" y="15673"/>
                    </a:lnTo>
                    <a:lnTo>
                      <a:pt x="9170" y="15007"/>
                    </a:lnTo>
                    <a:lnTo>
                      <a:pt x="9948" y="14395"/>
                    </a:lnTo>
                    <a:lnTo>
                      <a:pt x="10754" y="13812"/>
                    </a:lnTo>
                    <a:lnTo>
                      <a:pt x="11560" y="13256"/>
                    </a:lnTo>
                    <a:lnTo>
                      <a:pt x="12394" y="12756"/>
                    </a:lnTo>
                    <a:lnTo>
                      <a:pt x="13255" y="12283"/>
                    </a:lnTo>
                    <a:lnTo>
                      <a:pt x="14145" y="11866"/>
                    </a:lnTo>
                    <a:lnTo>
                      <a:pt x="15034" y="11505"/>
                    </a:lnTo>
                    <a:lnTo>
                      <a:pt x="15951" y="11172"/>
                    </a:lnTo>
                    <a:lnTo>
                      <a:pt x="16868" y="10894"/>
                    </a:lnTo>
                    <a:lnTo>
                      <a:pt x="17813" y="10644"/>
                    </a:lnTo>
                    <a:lnTo>
                      <a:pt x="18757" y="10477"/>
                    </a:lnTo>
                    <a:lnTo>
                      <a:pt x="19730" y="10338"/>
                    </a:lnTo>
                    <a:lnTo>
                      <a:pt x="20703" y="10255"/>
                    </a:lnTo>
                    <a:lnTo>
                      <a:pt x="21675" y="10227"/>
                    </a:lnTo>
                    <a:lnTo>
                      <a:pt x="22592" y="10255"/>
                    </a:lnTo>
                    <a:lnTo>
                      <a:pt x="23481" y="10338"/>
                    </a:lnTo>
                    <a:lnTo>
                      <a:pt x="24371" y="10421"/>
                    </a:lnTo>
                    <a:lnTo>
                      <a:pt x="25260" y="10588"/>
                    </a:lnTo>
                    <a:lnTo>
                      <a:pt x="26121" y="10783"/>
                    </a:lnTo>
                    <a:lnTo>
                      <a:pt x="26955" y="11005"/>
                    </a:lnTo>
                    <a:lnTo>
                      <a:pt x="27789" y="11283"/>
                    </a:lnTo>
                    <a:lnTo>
                      <a:pt x="28622" y="11616"/>
                    </a:lnTo>
                    <a:lnTo>
                      <a:pt x="29428" y="11950"/>
                    </a:lnTo>
                    <a:lnTo>
                      <a:pt x="30234" y="12339"/>
                    </a:lnTo>
                    <a:lnTo>
                      <a:pt x="31012" y="12783"/>
                    </a:lnTo>
                    <a:lnTo>
                      <a:pt x="31790" y="13228"/>
                    </a:lnTo>
                    <a:lnTo>
                      <a:pt x="32541" y="13728"/>
                    </a:lnTo>
                    <a:lnTo>
                      <a:pt x="33263" y="14256"/>
                    </a:lnTo>
                    <a:lnTo>
                      <a:pt x="33986" y="14840"/>
                    </a:lnTo>
                    <a:lnTo>
                      <a:pt x="34680" y="15423"/>
                    </a:lnTo>
                    <a:lnTo>
                      <a:pt x="35347" y="16063"/>
                    </a:lnTo>
                    <a:lnTo>
                      <a:pt x="35986" y="16702"/>
                    </a:lnTo>
                    <a:lnTo>
                      <a:pt x="36625" y="17396"/>
                    </a:lnTo>
                    <a:lnTo>
                      <a:pt x="37237" y="18119"/>
                    </a:lnTo>
                    <a:lnTo>
                      <a:pt x="37848" y="18869"/>
                    </a:lnTo>
                    <a:lnTo>
                      <a:pt x="38404" y="19647"/>
                    </a:lnTo>
                    <a:lnTo>
                      <a:pt x="38960" y="20425"/>
                    </a:lnTo>
                    <a:lnTo>
                      <a:pt x="39460" y="21259"/>
                    </a:lnTo>
                    <a:lnTo>
                      <a:pt x="39960" y="22093"/>
                    </a:lnTo>
                    <a:lnTo>
                      <a:pt x="40433" y="22982"/>
                    </a:lnTo>
                    <a:lnTo>
                      <a:pt x="40877" y="23871"/>
                    </a:lnTo>
                    <a:lnTo>
                      <a:pt x="41294" y="24788"/>
                    </a:lnTo>
                    <a:lnTo>
                      <a:pt x="41683" y="25733"/>
                    </a:lnTo>
                    <a:lnTo>
                      <a:pt x="42044" y="26678"/>
                    </a:lnTo>
                    <a:lnTo>
                      <a:pt x="42378" y="27678"/>
                    </a:lnTo>
                    <a:lnTo>
                      <a:pt x="42656" y="28679"/>
                    </a:lnTo>
                    <a:lnTo>
                      <a:pt x="42656" y="24927"/>
                    </a:lnTo>
                    <a:lnTo>
                      <a:pt x="42628" y="23760"/>
                    </a:lnTo>
                    <a:lnTo>
                      <a:pt x="42600" y="23176"/>
                    </a:lnTo>
                    <a:lnTo>
                      <a:pt x="42433" y="21898"/>
                    </a:lnTo>
                    <a:lnTo>
                      <a:pt x="42211" y="20731"/>
                    </a:lnTo>
                    <a:lnTo>
                      <a:pt x="41961" y="19592"/>
                    </a:lnTo>
                    <a:lnTo>
                      <a:pt x="41683" y="18480"/>
                    </a:lnTo>
                    <a:lnTo>
                      <a:pt x="41350" y="17369"/>
                    </a:lnTo>
                    <a:lnTo>
                      <a:pt x="40988" y="16285"/>
                    </a:lnTo>
                    <a:lnTo>
                      <a:pt x="40599" y="15229"/>
                    </a:lnTo>
                    <a:lnTo>
                      <a:pt x="40182" y="14201"/>
                    </a:lnTo>
                    <a:lnTo>
                      <a:pt x="39710" y="13200"/>
                    </a:lnTo>
                    <a:lnTo>
                      <a:pt x="39210" y="12228"/>
                    </a:lnTo>
                    <a:lnTo>
                      <a:pt x="38682" y="11283"/>
                    </a:lnTo>
                    <a:lnTo>
                      <a:pt x="38154" y="10366"/>
                    </a:lnTo>
                    <a:lnTo>
                      <a:pt x="37570" y="9477"/>
                    </a:lnTo>
                    <a:lnTo>
                      <a:pt x="36959" y="8615"/>
                    </a:lnTo>
                    <a:lnTo>
                      <a:pt x="36320" y="7809"/>
                    </a:lnTo>
                    <a:lnTo>
                      <a:pt x="35653" y="7003"/>
                    </a:lnTo>
                    <a:lnTo>
                      <a:pt x="34958" y="6253"/>
                    </a:lnTo>
                    <a:lnTo>
                      <a:pt x="34263" y="5558"/>
                    </a:lnTo>
                    <a:lnTo>
                      <a:pt x="33513" y="4864"/>
                    </a:lnTo>
                    <a:lnTo>
                      <a:pt x="32763" y="4225"/>
                    </a:lnTo>
                    <a:lnTo>
                      <a:pt x="31985" y="3641"/>
                    </a:lnTo>
                    <a:lnTo>
                      <a:pt x="31179" y="3085"/>
                    </a:lnTo>
                    <a:lnTo>
                      <a:pt x="30345" y="2557"/>
                    </a:lnTo>
                    <a:lnTo>
                      <a:pt x="29512" y="2085"/>
                    </a:lnTo>
                    <a:lnTo>
                      <a:pt x="28650" y="1668"/>
                    </a:lnTo>
                    <a:lnTo>
                      <a:pt x="27761" y="1279"/>
                    </a:lnTo>
                    <a:lnTo>
                      <a:pt x="26872" y="946"/>
                    </a:lnTo>
                    <a:lnTo>
                      <a:pt x="25982" y="668"/>
                    </a:lnTo>
                    <a:lnTo>
                      <a:pt x="25038" y="418"/>
                    </a:lnTo>
                    <a:lnTo>
                      <a:pt x="24121" y="251"/>
                    </a:lnTo>
                    <a:lnTo>
                      <a:pt x="23148" y="112"/>
                    </a:lnTo>
                    <a:lnTo>
                      <a:pt x="22203" y="29"/>
                    </a:lnTo>
                    <a:lnTo>
                      <a:pt x="2123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31"/>
              <p:cNvSpPr/>
              <p:nvPr/>
            </p:nvSpPr>
            <p:spPr>
              <a:xfrm>
                <a:off x="5922850" y="2591000"/>
                <a:ext cx="302925" cy="83375"/>
              </a:xfrm>
              <a:custGeom>
                <a:rect b="b" l="l" r="r" t="t"/>
                <a:pathLst>
                  <a:path extrusionOk="0" h="3335" w="12117">
                    <a:moveTo>
                      <a:pt x="5891" y="0"/>
                    </a:moveTo>
                    <a:lnTo>
                      <a:pt x="5808" y="28"/>
                    </a:lnTo>
                    <a:lnTo>
                      <a:pt x="5197" y="167"/>
                    </a:lnTo>
                    <a:lnTo>
                      <a:pt x="4419" y="362"/>
                    </a:lnTo>
                    <a:lnTo>
                      <a:pt x="3557" y="640"/>
                    </a:lnTo>
                    <a:lnTo>
                      <a:pt x="3085" y="806"/>
                    </a:lnTo>
                    <a:lnTo>
                      <a:pt x="2640" y="1001"/>
                    </a:lnTo>
                    <a:lnTo>
                      <a:pt x="2196" y="1195"/>
                    </a:lnTo>
                    <a:lnTo>
                      <a:pt x="1751" y="1418"/>
                    </a:lnTo>
                    <a:lnTo>
                      <a:pt x="1362" y="1668"/>
                    </a:lnTo>
                    <a:lnTo>
                      <a:pt x="973" y="1946"/>
                    </a:lnTo>
                    <a:lnTo>
                      <a:pt x="667" y="2251"/>
                    </a:lnTo>
                    <a:lnTo>
                      <a:pt x="361" y="2585"/>
                    </a:lnTo>
                    <a:lnTo>
                      <a:pt x="250" y="2751"/>
                    </a:lnTo>
                    <a:lnTo>
                      <a:pt x="167" y="2946"/>
                    </a:lnTo>
                    <a:lnTo>
                      <a:pt x="56" y="3140"/>
                    </a:lnTo>
                    <a:lnTo>
                      <a:pt x="0" y="3335"/>
                    </a:lnTo>
                    <a:lnTo>
                      <a:pt x="12116" y="3335"/>
                    </a:lnTo>
                    <a:lnTo>
                      <a:pt x="12033" y="3140"/>
                    </a:lnTo>
                    <a:lnTo>
                      <a:pt x="11949" y="2946"/>
                    </a:lnTo>
                    <a:lnTo>
                      <a:pt x="11838" y="2751"/>
                    </a:lnTo>
                    <a:lnTo>
                      <a:pt x="11727" y="2585"/>
                    </a:lnTo>
                    <a:lnTo>
                      <a:pt x="11449" y="2251"/>
                    </a:lnTo>
                    <a:lnTo>
                      <a:pt x="11116" y="1946"/>
                    </a:lnTo>
                    <a:lnTo>
                      <a:pt x="10754" y="1668"/>
                    </a:lnTo>
                    <a:lnTo>
                      <a:pt x="10338" y="1418"/>
                    </a:lnTo>
                    <a:lnTo>
                      <a:pt x="9921" y="1195"/>
                    </a:lnTo>
                    <a:lnTo>
                      <a:pt x="9476" y="1001"/>
                    </a:lnTo>
                    <a:lnTo>
                      <a:pt x="9004" y="806"/>
                    </a:lnTo>
                    <a:lnTo>
                      <a:pt x="8559" y="640"/>
                    </a:lnTo>
                    <a:lnTo>
                      <a:pt x="7670" y="362"/>
                    </a:lnTo>
                    <a:lnTo>
                      <a:pt x="6892" y="167"/>
                    </a:lnTo>
                    <a:lnTo>
                      <a:pt x="6280" y="28"/>
                    </a:lnTo>
                    <a:lnTo>
                      <a:pt x="6225" y="0"/>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31"/>
              <p:cNvSpPr/>
              <p:nvPr/>
            </p:nvSpPr>
            <p:spPr>
              <a:xfrm>
                <a:off x="4875900" y="2599325"/>
                <a:ext cx="300150" cy="83400"/>
              </a:xfrm>
              <a:custGeom>
                <a:rect b="b" l="l" r="r" t="t"/>
                <a:pathLst>
                  <a:path extrusionOk="0" h="3336" w="12006">
                    <a:moveTo>
                      <a:pt x="5836" y="1"/>
                    </a:moveTo>
                    <a:lnTo>
                      <a:pt x="5753" y="29"/>
                    </a:lnTo>
                    <a:lnTo>
                      <a:pt x="5142" y="168"/>
                    </a:lnTo>
                    <a:lnTo>
                      <a:pt x="4391" y="362"/>
                    </a:lnTo>
                    <a:lnTo>
                      <a:pt x="3502" y="640"/>
                    </a:lnTo>
                    <a:lnTo>
                      <a:pt x="3058" y="807"/>
                    </a:lnTo>
                    <a:lnTo>
                      <a:pt x="2613" y="973"/>
                    </a:lnTo>
                    <a:lnTo>
                      <a:pt x="2168" y="1196"/>
                    </a:lnTo>
                    <a:lnTo>
                      <a:pt x="1724" y="1418"/>
                    </a:lnTo>
                    <a:lnTo>
                      <a:pt x="1335" y="1668"/>
                    </a:lnTo>
                    <a:lnTo>
                      <a:pt x="973" y="1946"/>
                    </a:lnTo>
                    <a:lnTo>
                      <a:pt x="640" y="2252"/>
                    </a:lnTo>
                    <a:lnTo>
                      <a:pt x="362" y="2585"/>
                    </a:lnTo>
                    <a:lnTo>
                      <a:pt x="251" y="2752"/>
                    </a:lnTo>
                    <a:lnTo>
                      <a:pt x="140" y="2946"/>
                    </a:lnTo>
                    <a:lnTo>
                      <a:pt x="56" y="3141"/>
                    </a:lnTo>
                    <a:lnTo>
                      <a:pt x="1" y="3335"/>
                    </a:lnTo>
                    <a:lnTo>
                      <a:pt x="12005" y="3335"/>
                    </a:lnTo>
                    <a:lnTo>
                      <a:pt x="11950" y="3141"/>
                    </a:lnTo>
                    <a:lnTo>
                      <a:pt x="11867" y="2946"/>
                    </a:lnTo>
                    <a:lnTo>
                      <a:pt x="11755" y="2752"/>
                    </a:lnTo>
                    <a:lnTo>
                      <a:pt x="11644" y="2585"/>
                    </a:lnTo>
                    <a:lnTo>
                      <a:pt x="11366" y="2252"/>
                    </a:lnTo>
                    <a:lnTo>
                      <a:pt x="11033" y="1946"/>
                    </a:lnTo>
                    <a:lnTo>
                      <a:pt x="10672" y="1668"/>
                    </a:lnTo>
                    <a:lnTo>
                      <a:pt x="10255" y="1418"/>
                    </a:lnTo>
                    <a:lnTo>
                      <a:pt x="9838" y="1196"/>
                    </a:lnTo>
                    <a:lnTo>
                      <a:pt x="9393" y="973"/>
                    </a:lnTo>
                    <a:lnTo>
                      <a:pt x="8949" y="807"/>
                    </a:lnTo>
                    <a:lnTo>
                      <a:pt x="8476" y="640"/>
                    </a:lnTo>
                    <a:lnTo>
                      <a:pt x="7615" y="362"/>
                    </a:lnTo>
                    <a:lnTo>
                      <a:pt x="6837" y="168"/>
                    </a:lnTo>
                    <a:lnTo>
                      <a:pt x="6225" y="29"/>
                    </a:lnTo>
                    <a:lnTo>
                      <a:pt x="6170" y="1"/>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31"/>
              <p:cNvSpPr/>
              <p:nvPr/>
            </p:nvSpPr>
            <p:spPr>
              <a:xfrm>
                <a:off x="4985675" y="2837625"/>
                <a:ext cx="1165050" cy="395300"/>
              </a:xfrm>
              <a:custGeom>
                <a:rect b="b" l="l" r="r" t="t"/>
                <a:pathLst>
                  <a:path extrusionOk="0" h="15812" w="46602">
                    <a:moveTo>
                      <a:pt x="7198" y="0"/>
                    </a:moveTo>
                    <a:lnTo>
                      <a:pt x="6809" y="28"/>
                    </a:lnTo>
                    <a:lnTo>
                      <a:pt x="6420" y="84"/>
                    </a:lnTo>
                    <a:lnTo>
                      <a:pt x="6058" y="167"/>
                    </a:lnTo>
                    <a:lnTo>
                      <a:pt x="5697" y="250"/>
                    </a:lnTo>
                    <a:lnTo>
                      <a:pt x="5336" y="334"/>
                    </a:lnTo>
                    <a:lnTo>
                      <a:pt x="4975" y="473"/>
                    </a:lnTo>
                    <a:lnTo>
                      <a:pt x="4613" y="584"/>
                    </a:lnTo>
                    <a:lnTo>
                      <a:pt x="4280" y="751"/>
                    </a:lnTo>
                    <a:lnTo>
                      <a:pt x="3974" y="917"/>
                    </a:lnTo>
                    <a:lnTo>
                      <a:pt x="3641" y="1112"/>
                    </a:lnTo>
                    <a:lnTo>
                      <a:pt x="3335" y="1306"/>
                    </a:lnTo>
                    <a:lnTo>
                      <a:pt x="3029" y="1501"/>
                    </a:lnTo>
                    <a:lnTo>
                      <a:pt x="2751" y="1723"/>
                    </a:lnTo>
                    <a:lnTo>
                      <a:pt x="2474" y="1973"/>
                    </a:lnTo>
                    <a:lnTo>
                      <a:pt x="2224" y="2223"/>
                    </a:lnTo>
                    <a:lnTo>
                      <a:pt x="1973" y="2473"/>
                    </a:lnTo>
                    <a:lnTo>
                      <a:pt x="1723" y="2751"/>
                    </a:lnTo>
                    <a:lnTo>
                      <a:pt x="1501" y="3057"/>
                    </a:lnTo>
                    <a:lnTo>
                      <a:pt x="1279" y="3335"/>
                    </a:lnTo>
                    <a:lnTo>
                      <a:pt x="1084" y="3641"/>
                    </a:lnTo>
                    <a:lnTo>
                      <a:pt x="917" y="3974"/>
                    </a:lnTo>
                    <a:lnTo>
                      <a:pt x="751" y="4308"/>
                    </a:lnTo>
                    <a:lnTo>
                      <a:pt x="584" y="4641"/>
                    </a:lnTo>
                    <a:lnTo>
                      <a:pt x="445" y="4974"/>
                    </a:lnTo>
                    <a:lnTo>
                      <a:pt x="334" y="5336"/>
                    </a:lnTo>
                    <a:lnTo>
                      <a:pt x="223" y="5697"/>
                    </a:lnTo>
                    <a:lnTo>
                      <a:pt x="139" y="6058"/>
                    </a:lnTo>
                    <a:lnTo>
                      <a:pt x="84" y="6419"/>
                    </a:lnTo>
                    <a:lnTo>
                      <a:pt x="28" y="6808"/>
                    </a:lnTo>
                    <a:lnTo>
                      <a:pt x="0" y="7198"/>
                    </a:lnTo>
                    <a:lnTo>
                      <a:pt x="0" y="7587"/>
                    </a:lnTo>
                    <a:lnTo>
                      <a:pt x="0" y="8226"/>
                    </a:lnTo>
                    <a:lnTo>
                      <a:pt x="0" y="8615"/>
                    </a:lnTo>
                    <a:lnTo>
                      <a:pt x="28" y="9004"/>
                    </a:lnTo>
                    <a:lnTo>
                      <a:pt x="84" y="9393"/>
                    </a:lnTo>
                    <a:lnTo>
                      <a:pt x="139" y="9754"/>
                    </a:lnTo>
                    <a:lnTo>
                      <a:pt x="223" y="10143"/>
                    </a:lnTo>
                    <a:lnTo>
                      <a:pt x="334" y="10504"/>
                    </a:lnTo>
                    <a:lnTo>
                      <a:pt x="445" y="10838"/>
                    </a:lnTo>
                    <a:lnTo>
                      <a:pt x="584" y="11199"/>
                    </a:lnTo>
                    <a:lnTo>
                      <a:pt x="751" y="11533"/>
                    </a:lnTo>
                    <a:lnTo>
                      <a:pt x="917" y="11838"/>
                    </a:lnTo>
                    <a:lnTo>
                      <a:pt x="1084" y="12172"/>
                    </a:lnTo>
                    <a:lnTo>
                      <a:pt x="1279" y="12477"/>
                    </a:lnTo>
                    <a:lnTo>
                      <a:pt x="1501" y="12783"/>
                    </a:lnTo>
                    <a:lnTo>
                      <a:pt x="1723" y="13061"/>
                    </a:lnTo>
                    <a:lnTo>
                      <a:pt x="1973" y="13339"/>
                    </a:lnTo>
                    <a:lnTo>
                      <a:pt x="2224" y="13589"/>
                    </a:lnTo>
                    <a:lnTo>
                      <a:pt x="2474" y="13839"/>
                    </a:lnTo>
                    <a:lnTo>
                      <a:pt x="2751" y="14089"/>
                    </a:lnTo>
                    <a:lnTo>
                      <a:pt x="3029" y="14311"/>
                    </a:lnTo>
                    <a:lnTo>
                      <a:pt x="3335" y="14534"/>
                    </a:lnTo>
                    <a:lnTo>
                      <a:pt x="3641" y="14728"/>
                    </a:lnTo>
                    <a:lnTo>
                      <a:pt x="3974" y="14895"/>
                    </a:lnTo>
                    <a:lnTo>
                      <a:pt x="4280" y="15062"/>
                    </a:lnTo>
                    <a:lnTo>
                      <a:pt x="4613" y="15228"/>
                    </a:lnTo>
                    <a:lnTo>
                      <a:pt x="4975" y="15367"/>
                    </a:lnTo>
                    <a:lnTo>
                      <a:pt x="5336" y="15479"/>
                    </a:lnTo>
                    <a:lnTo>
                      <a:pt x="5697" y="15590"/>
                    </a:lnTo>
                    <a:lnTo>
                      <a:pt x="6058" y="15673"/>
                    </a:lnTo>
                    <a:lnTo>
                      <a:pt x="6420" y="15729"/>
                    </a:lnTo>
                    <a:lnTo>
                      <a:pt x="6809" y="15784"/>
                    </a:lnTo>
                    <a:lnTo>
                      <a:pt x="7198" y="15812"/>
                    </a:lnTo>
                    <a:lnTo>
                      <a:pt x="39405" y="15812"/>
                    </a:lnTo>
                    <a:lnTo>
                      <a:pt x="39794" y="15784"/>
                    </a:lnTo>
                    <a:lnTo>
                      <a:pt x="40183" y="15729"/>
                    </a:lnTo>
                    <a:lnTo>
                      <a:pt x="40544" y="15673"/>
                    </a:lnTo>
                    <a:lnTo>
                      <a:pt x="40933" y="15590"/>
                    </a:lnTo>
                    <a:lnTo>
                      <a:pt x="41266" y="15479"/>
                    </a:lnTo>
                    <a:lnTo>
                      <a:pt x="41628" y="15367"/>
                    </a:lnTo>
                    <a:lnTo>
                      <a:pt x="41989" y="15228"/>
                    </a:lnTo>
                    <a:lnTo>
                      <a:pt x="42322" y="15062"/>
                    </a:lnTo>
                    <a:lnTo>
                      <a:pt x="42628" y="14895"/>
                    </a:lnTo>
                    <a:lnTo>
                      <a:pt x="42962" y="14728"/>
                    </a:lnTo>
                    <a:lnTo>
                      <a:pt x="43267" y="14534"/>
                    </a:lnTo>
                    <a:lnTo>
                      <a:pt x="43573" y="14311"/>
                    </a:lnTo>
                    <a:lnTo>
                      <a:pt x="43851" y="14089"/>
                    </a:lnTo>
                    <a:lnTo>
                      <a:pt x="44129" y="13839"/>
                    </a:lnTo>
                    <a:lnTo>
                      <a:pt x="44379" y="13589"/>
                    </a:lnTo>
                    <a:lnTo>
                      <a:pt x="44629" y="13339"/>
                    </a:lnTo>
                    <a:lnTo>
                      <a:pt x="44879" y="13061"/>
                    </a:lnTo>
                    <a:lnTo>
                      <a:pt x="45101" y="12783"/>
                    </a:lnTo>
                    <a:lnTo>
                      <a:pt x="45324" y="12477"/>
                    </a:lnTo>
                    <a:lnTo>
                      <a:pt x="45518" y="12172"/>
                    </a:lnTo>
                    <a:lnTo>
                      <a:pt x="45685" y="11838"/>
                    </a:lnTo>
                    <a:lnTo>
                      <a:pt x="45852" y="11533"/>
                    </a:lnTo>
                    <a:lnTo>
                      <a:pt x="46018" y="11199"/>
                    </a:lnTo>
                    <a:lnTo>
                      <a:pt x="46157" y="10838"/>
                    </a:lnTo>
                    <a:lnTo>
                      <a:pt x="46268" y="10504"/>
                    </a:lnTo>
                    <a:lnTo>
                      <a:pt x="46380" y="10143"/>
                    </a:lnTo>
                    <a:lnTo>
                      <a:pt x="46463" y="9754"/>
                    </a:lnTo>
                    <a:lnTo>
                      <a:pt x="46519" y="9393"/>
                    </a:lnTo>
                    <a:lnTo>
                      <a:pt x="46574" y="9004"/>
                    </a:lnTo>
                    <a:lnTo>
                      <a:pt x="46602" y="8615"/>
                    </a:lnTo>
                    <a:lnTo>
                      <a:pt x="46602" y="8226"/>
                    </a:lnTo>
                    <a:lnTo>
                      <a:pt x="46602" y="7587"/>
                    </a:lnTo>
                    <a:lnTo>
                      <a:pt x="46602" y="7198"/>
                    </a:lnTo>
                    <a:lnTo>
                      <a:pt x="46574" y="6808"/>
                    </a:lnTo>
                    <a:lnTo>
                      <a:pt x="46519" y="6419"/>
                    </a:lnTo>
                    <a:lnTo>
                      <a:pt x="46463" y="6058"/>
                    </a:lnTo>
                    <a:lnTo>
                      <a:pt x="46380" y="5697"/>
                    </a:lnTo>
                    <a:lnTo>
                      <a:pt x="46268" y="5336"/>
                    </a:lnTo>
                    <a:lnTo>
                      <a:pt x="46157" y="4974"/>
                    </a:lnTo>
                    <a:lnTo>
                      <a:pt x="46018" y="4641"/>
                    </a:lnTo>
                    <a:lnTo>
                      <a:pt x="45852" y="4308"/>
                    </a:lnTo>
                    <a:lnTo>
                      <a:pt x="45685" y="3974"/>
                    </a:lnTo>
                    <a:lnTo>
                      <a:pt x="45518" y="3641"/>
                    </a:lnTo>
                    <a:lnTo>
                      <a:pt x="45324" y="3335"/>
                    </a:lnTo>
                    <a:lnTo>
                      <a:pt x="45101" y="3057"/>
                    </a:lnTo>
                    <a:lnTo>
                      <a:pt x="44879" y="2751"/>
                    </a:lnTo>
                    <a:lnTo>
                      <a:pt x="44629" y="2473"/>
                    </a:lnTo>
                    <a:lnTo>
                      <a:pt x="44379" y="2223"/>
                    </a:lnTo>
                    <a:lnTo>
                      <a:pt x="44129" y="1973"/>
                    </a:lnTo>
                    <a:lnTo>
                      <a:pt x="43851" y="1723"/>
                    </a:lnTo>
                    <a:lnTo>
                      <a:pt x="43573" y="1501"/>
                    </a:lnTo>
                    <a:lnTo>
                      <a:pt x="43267" y="1306"/>
                    </a:lnTo>
                    <a:lnTo>
                      <a:pt x="42962" y="1112"/>
                    </a:lnTo>
                    <a:lnTo>
                      <a:pt x="42628" y="917"/>
                    </a:lnTo>
                    <a:lnTo>
                      <a:pt x="42322" y="751"/>
                    </a:lnTo>
                    <a:lnTo>
                      <a:pt x="41989" y="584"/>
                    </a:lnTo>
                    <a:lnTo>
                      <a:pt x="41628" y="473"/>
                    </a:lnTo>
                    <a:lnTo>
                      <a:pt x="41266" y="334"/>
                    </a:lnTo>
                    <a:lnTo>
                      <a:pt x="40933" y="250"/>
                    </a:lnTo>
                    <a:lnTo>
                      <a:pt x="40544" y="167"/>
                    </a:lnTo>
                    <a:lnTo>
                      <a:pt x="40183" y="84"/>
                    </a:lnTo>
                    <a:lnTo>
                      <a:pt x="39794" y="28"/>
                    </a:lnTo>
                    <a:lnTo>
                      <a:pt x="39405" y="0"/>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31"/>
              <p:cNvSpPr/>
              <p:nvPr/>
            </p:nvSpPr>
            <p:spPr>
              <a:xfrm>
                <a:off x="3526075" y="1353725"/>
                <a:ext cx="1134500" cy="1521425"/>
              </a:xfrm>
              <a:custGeom>
                <a:rect b="b" l="l" r="r" t="t"/>
                <a:pathLst>
                  <a:path extrusionOk="0" h="60857" w="45380">
                    <a:moveTo>
                      <a:pt x="22621" y="0"/>
                    </a:moveTo>
                    <a:lnTo>
                      <a:pt x="21592" y="28"/>
                    </a:lnTo>
                    <a:lnTo>
                      <a:pt x="20564" y="111"/>
                    </a:lnTo>
                    <a:lnTo>
                      <a:pt x="19564" y="250"/>
                    </a:lnTo>
                    <a:lnTo>
                      <a:pt x="18563" y="445"/>
                    </a:lnTo>
                    <a:lnTo>
                      <a:pt x="17591" y="695"/>
                    </a:lnTo>
                    <a:lnTo>
                      <a:pt x="16618" y="1000"/>
                    </a:lnTo>
                    <a:lnTo>
                      <a:pt x="15673" y="1362"/>
                    </a:lnTo>
                    <a:lnTo>
                      <a:pt x="14729" y="1751"/>
                    </a:lnTo>
                    <a:lnTo>
                      <a:pt x="13839" y="2195"/>
                    </a:lnTo>
                    <a:lnTo>
                      <a:pt x="12922" y="2695"/>
                    </a:lnTo>
                    <a:lnTo>
                      <a:pt x="12061" y="3251"/>
                    </a:lnTo>
                    <a:lnTo>
                      <a:pt x="11199" y="3835"/>
                    </a:lnTo>
                    <a:lnTo>
                      <a:pt x="10394" y="4474"/>
                    </a:lnTo>
                    <a:lnTo>
                      <a:pt x="9560" y="5169"/>
                    </a:lnTo>
                    <a:lnTo>
                      <a:pt x="8782" y="5891"/>
                    </a:lnTo>
                    <a:lnTo>
                      <a:pt x="8032" y="6641"/>
                    </a:lnTo>
                    <a:lnTo>
                      <a:pt x="7309" y="7447"/>
                    </a:lnTo>
                    <a:lnTo>
                      <a:pt x="6587" y="8281"/>
                    </a:lnTo>
                    <a:lnTo>
                      <a:pt x="5920" y="9142"/>
                    </a:lnTo>
                    <a:lnTo>
                      <a:pt x="5280" y="10059"/>
                    </a:lnTo>
                    <a:lnTo>
                      <a:pt x="4669" y="11004"/>
                    </a:lnTo>
                    <a:lnTo>
                      <a:pt x="4086" y="11977"/>
                    </a:lnTo>
                    <a:lnTo>
                      <a:pt x="3530" y="12977"/>
                    </a:lnTo>
                    <a:lnTo>
                      <a:pt x="3002" y="14005"/>
                    </a:lnTo>
                    <a:lnTo>
                      <a:pt x="2502" y="15089"/>
                    </a:lnTo>
                    <a:lnTo>
                      <a:pt x="2057" y="16173"/>
                    </a:lnTo>
                    <a:lnTo>
                      <a:pt x="1640" y="17284"/>
                    </a:lnTo>
                    <a:lnTo>
                      <a:pt x="1251" y="18452"/>
                    </a:lnTo>
                    <a:lnTo>
                      <a:pt x="918" y="19619"/>
                    </a:lnTo>
                    <a:lnTo>
                      <a:pt x="612" y="20814"/>
                    </a:lnTo>
                    <a:lnTo>
                      <a:pt x="334" y="22009"/>
                    </a:lnTo>
                    <a:lnTo>
                      <a:pt x="112" y="23259"/>
                    </a:lnTo>
                    <a:lnTo>
                      <a:pt x="1" y="58578"/>
                    </a:lnTo>
                    <a:lnTo>
                      <a:pt x="21648" y="58578"/>
                    </a:lnTo>
                    <a:lnTo>
                      <a:pt x="21731" y="58606"/>
                    </a:lnTo>
                    <a:lnTo>
                      <a:pt x="21787" y="58662"/>
                    </a:lnTo>
                    <a:lnTo>
                      <a:pt x="21926" y="58939"/>
                    </a:lnTo>
                    <a:lnTo>
                      <a:pt x="22065" y="59301"/>
                    </a:lnTo>
                    <a:lnTo>
                      <a:pt x="22231" y="59718"/>
                    </a:lnTo>
                    <a:lnTo>
                      <a:pt x="22370" y="60134"/>
                    </a:lnTo>
                    <a:lnTo>
                      <a:pt x="22537" y="60523"/>
                    </a:lnTo>
                    <a:lnTo>
                      <a:pt x="22676" y="60774"/>
                    </a:lnTo>
                    <a:lnTo>
                      <a:pt x="22732" y="60829"/>
                    </a:lnTo>
                    <a:lnTo>
                      <a:pt x="22787" y="60857"/>
                    </a:lnTo>
                    <a:lnTo>
                      <a:pt x="22843" y="60829"/>
                    </a:lnTo>
                    <a:lnTo>
                      <a:pt x="22898" y="60774"/>
                    </a:lnTo>
                    <a:lnTo>
                      <a:pt x="23010" y="60523"/>
                    </a:lnTo>
                    <a:lnTo>
                      <a:pt x="23093" y="60134"/>
                    </a:lnTo>
                    <a:lnTo>
                      <a:pt x="23204" y="59718"/>
                    </a:lnTo>
                    <a:lnTo>
                      <a:pt x="23287" y="59301"/>
                    </a:lnTo>
                    <a:lnTo>
                      <a:pt x="23371" y="58939"/>
                    </a:lnTo>
                    <a:lnTo>
                      <a:pt x="23482" y="58662"/>
                    </a:lnTo>
                    <a:lnTo>
                      <a:pt x="23538" y="58606"/>
                    </a:lnTo>
                    <a:lnTo>
                      <a:pt x="23593" y="58578"/>
                    </a:lnTo>
                    <a:lnTo>
                      <a:pt x="45240" y="58578"/>
                    </a:lnTo>
                    <a:lnTo>
                      <a:pt x="45296" y="53465"/>
                    </a:lnTo>
                    <a:lnTo>
                      <a:pt x="45352" y="42155"/>
                    </a:lnTo>
                    <a:lnTo>
                      <a:pt x="45379" y="36014"/>
                    </a:lnTo>
                    <a:lnTo>
                      <a:pt x="45379" y="30540"/>
                    </a:lnTo>
                    <a:lnTo>
                      <a:pt x="45379" y="26482"/>
                    </a:lnTo>
                    <a:lnTo>
                      <a:pt x="45352" y="25232"/>
                    </a:lnTo>
                    <a:lnTo>
                      <a:pt x="45324" y="24593"/>
                    </a:lnTo>
                    <a:lnTo>
                      <a:pt x="45129" y="23259"/>
                    </a:lnTo>
                    <a:lnTo>
                      <a:pt x="44907" y="22009"/>
                    </a:lnTo>
                    <a:lnTo>
                      <a:pt x="44629" y="20814"/>
                    </a:lnTo>
                    <a:lnTo>
                      <a:pt x="44323" y="19619"/>
                    </a:lnTo>
                    <a:lnTo>
                      <a:pt x="43990" y="18452"/>
                    </a:lnTo>
                    <a:lnTo>
                      <a:pt x="43601" y="17284"/>
                    </a:lnTo>
                    <a:lnTo>
                      <a:pt x="43184" y="16173"/>
                    </a:lnTo>
                    <a:lnTo>
                      <a:pt x="42739" y="15089"/>
                    </a:lnTo>
                    <a:lnTo>
                      <a:pt x="42239" y="14005"/>
                    </a:lnTo>
                    <a:lnTo>
                      <a:pt x="41739" y="12977"/>
                    </a:lnTo>
                    <a:lnTo>
                      <a:pt x="41183" y="11977"/>
                    </a:lnTo>
                    <a:lnTo>
                      <a:pt x="40600" y="11004"/>
                    </a:lnTo>
                    <a:lnTo>
                      <a:pt x="39961" y="10059"/>
                    </a:lnTo>
                    <a:lnTo>
                      <a:pt x="39321" y="9142"/>
                    </a:lnTo>
                    <a:lnTo>
                      <a:pt x="38655" y="8281"/>
                    </a:lnTo>
                    <a:lnTo>
                      <a:pt x="37932" y="7447"/>
                    </a:lnTo>
                    <a:lnTo>
                      <a:pt x="37210" y="6641"/>
                    </a:lnTo>
                    <a:lnTo>
                      <a:pt x="36459" y="5891"/>
                    </a:lnTo>
                    <a:lnTo>
                      <a:pt x="35681" y="5169"/>
                    </a:lnTo>
                    <a:lnTo>
                      <a:pt x="34875" y="4474"/>
                    </a:lnTo>
                    <a:lnTo>
                      <a:pt x="34042" y="3835"/>
                    </a:lnTo>
                    <a:lnTo>
                      <a:pt x="33180" y="3251"/>
                    </a:lnTo>
                    <a:lnTo>
                      <a:pt x="32319" y="2695"/>
                    </a:lnTo>
                    <a:lnTo>
                      <a:pt x="31429" y="2195"/>
                    </a:lnTo>
                    <a:lnTo>
                      <a:pt x="30512" y="1751"/>
                    </a:lnTo>
                    <a:lnTo>
                      <a:pt x="29568" y="1362"/>
                    </a:lnTo>
                    <a:lnTo>
                      <a:pt x="28623" y="1000"/>
                    </a:lnTo>
                    <a:lnTo>
                      <a:pt x="27650" y="695"/>
                    </a:lnTo>
                    <a:lnTo>
                      <a:pt x="26678" y="445"/>
                    </a:lnTo>
                    <a:lnTo>
                      <a:pt x="25677" y="250"/>
                    </a:lnTo>
                    <a:lnTo>
                      <a:pt x="24677" y="111"/>
                    </a:lnTo>
                    <a:lnTo>
                      <a:pt x="23649" y="28"/>
                    </a:lnTo>
                    <a:lnTo>
                      <a:pt x="226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1"/>
              <p:cNvSpPr/>
              <p:nvPr/>
            </p:nvSpPr>
            <p:spPr>
              <a:xfrm>
                <a:off x="4459075" y="2580575"/>
                <a:ext cx="332100" cy="909400"/>
              </a:xfrm>
              <a:custGeom>
                <a:rect b="b" l="l" r="r" t="t"/>
                <a:pathLst>
                  <a:path extrusionOk="0" h="36376" w="13284">
                    <a:moveTo>
                      <a:pt x="6531" y="1"/>
                    </a:moveTo>
                    <a:lnTo>
                      <a:pt x="6448" y="28"/>
                    </a:lnTo>
                    <a:lnTo>
                      <a:pt x="6392" y="56"/>
                    </a:lnTo>
                    <a:lnTo>
                      <a:pt x="5670" y="223"/>
                    </a:lnTo>
                    <a:lnTo>
                      <a:pt x="4753" y="445"/>
                    </a:lnTo>
                    <a:lnTo>
                      <a:pt x="4225" y="584"/>
                    </a:lnTo>
                    <a:lnTo>
                      <a:pt x="3724" y="779"/>
                    </a:lnTo>
                    <a:lnTo>
                      <a:pt x="3196" y="973"/>
                    </a:lnTo>
                    <a:lnTo>
                      <a:pt x="2668" y="1195"/>
                    </a:lnTo>
                    <a:lnTo>
                      <a:pt x="2168" y="1473"/>
                    </a:lnTo>
                    <a:lnTo>
                      <a:pt x="1668" y="1751"/>
                    </a:lnTo>
                    <a:lnTo>
                      <a:pt x="1251" y="2057"/>
                    </a:lnTo>
                    <a:lnTo>
                      <a:pt x="862" y="2418"/>
                    </a:lnTo>
                    <a:lnTo>
                      <a:pt x="668" y="2585"/>
                    </a:lnTo>
                    <a:lnTo>
                      <a:pt x="529" y="2779"/>
                    </a:lnTo>
                    <a:lnTo>
                      <a:pt x="390" y="2974"/>
                    </a:lnTo>
                    <a:lnTo>
                      <a:pt x="279" y="3196"/>
                    </a:lnTo>
                    <a:lnTo>
                      <a:pt x="167" y="3419"/>
                    </a:lnTo>
                    <a:lnTo>
                      <a:pt x="84" y="3641"/>
                    </a:lnTo>
                    <a:lnTo>
                      <a:pt x="56" y="3863"/>
                    </a:lnTo>
                    <a:lnTo>
                      <a:pt x="28" y="4113"/>
                    </a:lnTo>
                    <a:lnTo>
                      <a:pt x="1" y="4975"/>
                    </a:lnTo>
                    <a:lnTo>
                      <a:pt x="1" y="6309"/>
                    </a:lnTo>
                    <a:lnTo>
                      <a:pt x="28" y="10060"/>
                    </a:lnTo>
                    <a:lnTo>
                      <a:pt x="112" y="14867"/>
                    </a:lnTo>
                    <a:lnTo>
                      <a:pt x="251" y="20119"/>
                    </a:lnTo>
                    <a:lnTo>
                      <a:pt x="334" y="22732"/>
                    </a:lnTo>
                    <a:lnTo>
                      <a:pt x="445" y="25260"/>
                    </a:lnTo>
                    <a:lnTo>
                      <a:pt x="556" y="27622"/>
                    </a:lnTo>
                    <a:lnTo>
                      <a:pt x="668" y="29734"/>
                    </a:lnTo>
                    <a:lnTo>
                      <a:pt x="807" y="31541"/>
                    </a:lnTo>
                    <a:lnTo>
                      <a:pt x="973" y="32986"/>
                    </a:lnTo>
                    <a:lnTo>
                      <a:pt x="1057" y="33541"/>
                    </a:lnTo>
                    <a:lnTo>
                      <a:pt x="1112" y="33958"/>
                    </a:lnTo>
                    <a:lnTo>
                      <a:pt x="1223" y="34264"/>
                    </a:lnTo>
                    <a:lnTo>
                      <a:pt x="1251" y="34347"/>
                    </a:lnTo>
                    <a:lnTo>
                      <a:pt x="1307" y="34431"/>
                    </a:lnTo>
                    <a:lnTo>
                      <a:pt x="1696" y="34764"/>
                    </a:lnTo>
                    <a:lnTo>
                      <a:pt x="2168" y="35125"/>
                    </a:lnTo>
                    <a:lnTo>
                      <a:pt x="2752" y="35486"/>
                    </a:lnTo>
                    <a:lnTo>
                      <a:pt x="3085" y="35625"/>
                    </a:lnTo>
                    <a:lnTo>
                      <a:pt x="3419" y="35792"/>
                    </a:lnTo>
                    <a:lnTo>
                      <a:pt x="3780" y="35931"/>
                    </a:lnTo>
                    <a:lnTo>
                      <a:pt x="4141" y="36070"/>
                    </a:lnTo>
                    <a:lnTo>
                      <a:pt x="4530" y="36153"/>
                    </a:lnTo>
                    <a:lnTo>
                      <a:pt x="4919" y="36265"/>
                    </a:lnTo>
                    <a:lnTo>
                      <a:pt x="5336" y="36320"/>
                    </a:lnTo>
                    <a:lnTo>
                      <a:pt x="5753" y="36376"/>
                    </a:lnTo>
                    <a:lnTo>
                      <a:pt x="7504" y="36376"/>
                    </a:lnTo>
                    <a:lnTo>
                      <a:pt x="7920" y="36320"/>
                    </a:lnTo>
                    <a:lnTo>
                      <a:pt x="8337" y="36265"/>
                    </a:lnTo>
                    <a:lnTo>
                      <a:pt x="8754" y="36153"/>
                    </a:lnTo>
                    <a:lnTo>
                      <a:pt x="9143" y="36070"/>
                    </a:lnTo>
                    <a:lnTo>
                      <a:pt x="9504" y="35931"/>
                    </a:lnTo>
                    <a:lnTo>
                      <a:pt x="9866" y="35792"/>
                    </a:lnTo>
                    <a:lnTo>
                      <a:pt x="10199" y="35625"/>
                    </a:lnTo>
                    <a:lnTo>
                      <a:pt x="10505" y="35486"/>
                    </a:lnTo>
                    <a:lnTo>
                      <a:pt x="11088" y="35125"/>
                    </a:lnTo>
                    <a:lnTo>
                      <a:pt x="11589" y="34764"/>
                    </a:lnTo>
                    <a:lnTo>
                      <a:pt x="11978" y="34431"/>
                    </a:lnTo>
                    <a:lnTo>
                      <a:pt x="12005" y="34347"/>
                    </a:lnTo>
                    <a:lnTo>
                      <a:pt x="12061" y="34264"/>
                    </a:lnTo>
                    <a:lnTo>
                      <a:pt x="12144" y="33958"/>
                    </a:lnTo>
                    <a:lnTo>
                      <a:pt x="12228" y="33541"/>
                    </a:lnTo>
                    <a:lnTo>
                      <a:pt x="12311" y="32986"/>
                    </a:lnTo>
                    <a:lnTo>
                      <a:pt x="12450" y="31541"/>
                    </a:lnTo>
                    <a:lnTo>
                      <a:pt x="12589" y="29734"/>
                    </a:lnTo>
                    <a:lnTo>
                      <a:pt x="12728" y="27622"/>
                    </a:lnTo>
                    <a:lnTo>
                      <a:pt x="12839" y="25260"/>
                    </a:lnTo>
                    <a:lnTo>
                      <a:pt x="12950" y="22732"/>
                    </a:lnTo>
                    <a:lnTo>
                      <a:pt x="13034" y="20119"/>
                    </a:lnTo>
                    <a:lnTo>
                      <a:pt x="13172" y="14867"/>
                    </a:lnTo>
                    <a:lnTo>
                      <a:pt x="13256" y="10060"/>
                    </a:lnTo>
                    <a:lnTo>
                      <a:pt x="13284" y="6309"/>
                    </a:lnTo>
                    <a:lnTo>
                      <a:pt x="13256" y="4975"/>
                    </a:lnTo>
                    <a:lnTo>
                      <a:pt x="13256" y="4113"/>
                    </a:lnTo>
                    <a:lnTo>
                      <a:pt x="13228" y="3863"/>
                    </a:lnTo>
                    <a:lnTo>
                      <a:pt x="13172" y="3641"/>
                    </a:lnTo>
                    <a:lnTo>
                      <a:pt x="13089" y="3419"/>
                    </a:lnTo>
                    <a:lnTo>
                      <a:pt x="13006" y="3196"/>
                    </a:lnTo>
                    <a:lnTo>
                      <a:pt x="12895" y="2974"/>
                    </a:lnTo>
                    <a:lnTo>
                      <a:pt x="12756" y="2779"/>
                    </a:lnTo>
                    <a:lnTo>
                      <a:pt x="12589" y="2585"/>
                    </a:lnTo>
                    <a:lnTo>
                      <a:pt x="12422" y="2418"/>
                    </a:lnTo>
                    <a:lnTo>
                      <a:pt x="12033" y="2057"/>
                    </a:lnTo>
                    <a:lnTo>
                      <a:pt x="11589" y="1751"/>
                    </a:lnTo>
                    <a:lnTo>
                      <a:pt x="11116" y="1473"/>
                    </a:lnTo>
                    <a:lnTo>
                      <a:pt x="10616" y="1195"/>
                    </a:lnTo>
                    <a:lnTo>
                      <a:pt x="10088" y="973"/>
                    </a:lnTo>
                    <a:lnTo>
                      <a:pt x="9560" y="779"/>
                    </a:lnTo>
                    <a:lnTo>
                      <a:pt x="9032" y="584"/>
                    </a:lnTo>
                    <a:lnTo>
                      <a:pt x="8532" y="445"/>
                    </a:lnTo>
                    <a:lnTo>
                      <a:pt x="7615" y="223"/>
                    </a:lnTo>
                    <a:lnTo>
                      <a:pt x="6892" y="56"/>
                    </a:lnTo>
                    <a:lnTo>
                      <a:pt x="6809" y="28"/>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31"/>
              <p:cNvSpPr/>
              <p:nvPr/>
            </p:nvSpPr>
            <p:spPr>
              <a:xfrm>
                <a:off x="3408675" y="2593075"/>
                <a:ext cx="332100" cy="909400"/>
              </a:xfrm>
              <a:custGeom>
                <a:rect b="b" l="l" r="r" t="t"/>
                <a:pathLst>
                  <a:path extrusionOk="0" h="36376" w="13284">
                    <a:moveTo>
                      <a:pt x="6531" y="1"/>
                    </a:moveTo>
                    <a:lnTo>
                      <a:pt x="6447" y="29"/>
                    </a:lnTo>
                    <a:lnTo>
                      <a:pt x="6392" y="56"/>
                    </a:lnTo>
                    <a:lnTo>
                      <a:pt x="5669" y="195"/>
                    </a:lnTo>
                    <a:lnTo>
                      <a:pt x="4752" y="445"/>
                    </a:lnTo>
                    <a:lnTo>
                      <a:pt x="4252" y="584"/>
                    </a:lnTo>
                    <a:lnTo>
                      <a:pt x="3724" y="779"/>
                    </a:lnTo>
                    <a:lnTo>
                      <a:pt x="3196" y="973"/>
                    </a:lnTo>
                    <a:lnTo>
                      <a:pt x="2668" y="1196"/>
                    </a:lnTo>
                    <a:lnTo>
                      <a:pt x="2168" y="1446"/>
                    </a:lnTo>
                    <a:lnTo>
                      <a:pt x="1695" y="1751"/>
                    </a:lnTo>
                    <a:lnTo>
                      <a:pt x="1251" y="2057"/>
                    </a:lnTo>
                    <a:lnTo>
                      <a:pt x="862" y="2391"/>
                    </a:lnTo>
                    <a:lnTo>
                      <a:pt x="695" y="2585"/>
                    </a:lnTo>
                    <a:lnTo>
                      <a:pt x="528" y="2780"/>
                    </a:lnTo>
                    <a:lnTo>
                      <a:pt x="389" y="2974"/>
                    </a:lnTo>
                    <a:lnTo>
                      <a:pt x="278" y="3196"/>
                    </a:lnTo>
                    <a:lnTo>
                      <a:pt x="195" y="3419"/>
                    </a:lnTo>
                    <a:lnTo>
                      <a:pt x="111" y="3641"/>
                    </a:lnTo>
                    <a:lnTo>
                      <a:pt x="56" y="3863"/>
                    </a:lnTo>
                    <a:lnTo>
                      <a:pt x="28" y="4113"/>
                    </a:lnTo>
                    <a:lnTo>
                      <a:pt x="0" y="4975"/>
                    </a:lnTo>
                    <a:lnTo>
                      <a:pt x="0" y="6281"/>
                    </a:lnTo>
                    <a:lnTo>
                      <a:pt x="28" y="10060"/>
                    </a:lnTo>
                    <a:lnTo>
                      <a:pt x="111" y="14840"/>
                    </a:lnTo>
                    <a:lnTo>
                      <a:pt x="250" y="20092"/>
                    </a:lnTo>
                    <a:lnTo>
                      <a:pt x="334" y="22732"/>
                    </a:lnTo>
                    <a:lnTo>
                      <a:pt x="445" y="25261"/>
                    </a:lnTo>
                    <a:lnTo>
                      <a:pt x="556" y="27595"/>
                    </a:lnTo>
                    <a:lnTo>
                      <a:pt x="695" y="29734"/>
                    </a:lnTo>
                    <a:lnTo>
                      <a:pt x="834" y="31541"/>
                    </a:lnTo>
                    <a:lnTo>
                      <a:pt x="973" y="32958"/>
                    </a:lnTo>
                    <a:lnTo>
                      <a:pt x="1056" y="33514"/>
                    </a:lnTo>
                    <a:lnTo>
                      <a:pt x="1140" y="33958"/>
                    </a:lnTo>
                    <a:lnTo>
                      <a:pt x="1223" y="34264"/>
                    </a:lnTo>
                    <a:lnTo>
                      <a:pt x="1279" y="34347"/>
                    </a:lnTo>
                    <a:lnTo>
                      <a:pt x="1306" y="34403"/>
                    </a:lnTo>
                    <a:lnTo>
                      <a:pt x="1695" y="34764"/>
                    </a:lnTo>
                    <a:lnTo>
                      <a:pt x="2196" y="35125"/>
                    </a:lnTo>
                    <a:lnTo>
                      <a:pt x="2779" y="35459"/>
                    </a:lnTo>
                    <a:lnTo>
                      <a:pt x="3085" y="35626"/>
                    </a:lnTo>
                    <a:lnTo>
                      <a:pt x="3418" y="35792"/>
                    </a:lnTo>
                    <a:lnTo>
                      <a:pt x="3780" y="35931"/>
                    </a:lnTo>
                    <a:lnTo>
                      <a:pt x="4141" y="36042"/>
                    </a:lnTo>
                    <a:lnTo>
                      <a:pt x="4530" y="36154"/>
                    </a:lnTo>
                    <a:lnTo>
                      <a:pt x="4947" y="36237"/>
                    </a:lnTo>
                    <a:lnTo>
                      <a:pt x="5336" y="36320"/>
                    </a:lnTo>
                    <a:lnTo>
                      <a:pt x="5780" y="36348"/>
                    </a:lnTo>
                    <a:lnTo>
                      <a:pt x="6197" y="36376"/>
                    </a:lnTo>
                    <a:lnTo>
                      <a:pt x="7086" y="36376"/>
                    </a:lnTo>
                    <a:lnTo>
                      <a:pt x="7531" y="36348"/>
                    </a:lnTo>
                    <a:lnTo>
                      <a:pt x="7948" y="36320"/>
                    </a:lnTo>
                    <a:lnTo>
                      <a:pt x="8365" y="36237"/>
                    </a:lnTo>
                    <a:lnTo>
                      <a:pt x="8754" y="36154"/>
                    </a:lnTo>
                    <a:lnTo>
                      <a:pt x="9143" y="36042"/>
                    </a:lnTo>
                    <a:lnTo>
                      <a:pt x="9504" y="35931"/>
                    </a:lnTo>
                    <a:lnTo>
                      <a:pt x="9865" y="35792"/>
                    </a:lnTo>
                    <a:lnTo>
                      <a:pt x="10199" y="35626"/>
                    </a:lnTo>
                    <a:lnTo>
                      <a:pt x="10532" y="35459"/>
                    </a:lnTo>
                    <a:lnTo>
                      <a:pt x="11088" y="35125"/>
                    </a:lnTo>
                    <a:lnTo>
                      <a:pt x="11588" y="34764"/>
                    </a:lnTo>
                    <a:lnTo>
                      <a:pt x="11977" y="34403"/>
                    </a:lnTo>
                    <a:lnTo>
                      <a:pt x="12033" y="34347"/>
                    </a:lnTo>
                    <a:lnTo>
                      <a:pt x="12061" y="34264"/>
                    </a:lnTo>
                    <a:lnTo>
                      <a:pt x="12144" y="33958"/>
                    </a:lnTo>
                    <a:lnTo>
                      <a:pt x="12227" y="33514"/>
                    </a:lnTo>
                    <a:lnTo>
                      <a:pt x="12311" y="32958"/>
                    </a:lnTo>
                    <a:lnTo>
                      <a:pt x="12477" y="31541"/>
                    </a:lnTo>
                    <a:lnTo>
                      <a:pt x="12616" y="29734"/>
                    </a:lnTo>
                    <a:lnTo>
                      <a:pt x="12728" y="27595"/>
                    </a:lnTo>
                    <a:lnTo>
                      <a:pt x="12839" y="25261"/>
                    </a:lnTo>
                    <a:lnTo>
                      <a:pt x="12950" y="22732"/>
                    </a:lnTo>
                    <a:lnTo>
                      <a:pt x="13033" y="20092"/>
                    </a:lnTo>
                    <a:lnTo>
                      <a:pt x="13172" y="14840"/>
                    </a:lnTo>
                    <a:lnTo>
                      <a:pt x="13255" y="10060"/>
                    </a:lnTo>
                    <a:lnTo>
                      <a:pt x="13283" y="6281"/>
                    </a:lnTo>
                    <a:lnTo>
                      <a:pt x="13283" y="4975"/>
                    </a:lnTo>
                    <a:lnTo>
                      <a:pt x="13255" y="4113"/>
                    </a:lnTo>
                    <a:lnTo>
                      <a:pt x="13228" y="3863"/>
                    </a:lnTo>
                    <a:lnTo>
                      <a:pt x="13172" y="3641"/>
                    </a:lnTo>
                    <a:lnTo>
                      <a:pt x="13117" y="3419"/>
                    </a:lnTo>
                    <a:lnTo>
                      <a:pt x="13005" y="3196"/>
                    </a:lnTo>
                    <a:lnTo>
                      <a:pt x="12894" y="2974"/>
                    </a:lnTo>
                    <a:lnTo>
                      <a:pt x="12755" y="2780"/>
                    </a:lnTo>
                    <a:lnTo>
                      <a:pt x="12589" y="2585"/>
                    </a:lnTo>
                    <a:lnTo>
                      <a:pt x="12422" y="2391"/>
                    </a:lnTo>
                    <a:lnTo>
                      <a:pt x="12033" y="2057"/>
                    </a:lnTo>
                    <a:lnTo>
                      <a:pt x="11588" y="1751"/>
                    </a:lnTo>
                    <a:lnTo>
                      <a:pt x="11116" y="1446"/>
                    </a:lnTo>
                    <a:lnTo>
                      <a:pt x="10616" y="1196"/>
                    </a:lnTo>
                    <a:lnTo>
                      <a:pt x="10088" y="973"/>
                    </a:lnTo>
                    <a:lnTo>
                      <a:pt x="9560" y="779"/>
                    </a:lnTo>
                    <a:lnTo>
                      <a:pt x="9032" y="584"/>
                    </a:lnTo>
                    <a:lnTo>
                      <a:pt x="8531" y="445"/>
                    </a:lnTo>
                    <a:lnTo>
                      <a:pt x="7614" y="195"/>
                    </a:lnTo>
                    <a:lnTo>
                      <a:pt x="6892" y="56"/>
                    </a:lnTo>
                    <a:lnTo>
                      <a:pt x="6836" y="29"/>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1"/>
              <p:cNvSpPr/>
              <p:nvPr/>
            </p:nvSpPr>
            <p:spPr>
              <a:xfrm>
                <a:off x="3566375" y="1380800"/>
                <a:ext cx="1067100" cy="794100"/>
              </a:xfrm>
              <a:custGeom>
                <a:rect b="b" l="l" r="r" t="t"/>
                <a:pathLst>
                  <a:path extrusionOk="0" h="31764" w="42684">
                    <a:moveTo>
                      <a:pt x="21231" y="1"/>
                    </a:moveTo>
                    <a:lnTo>
                      <a:pt x="20258" y="29"/>
                    </a:lnTo>
                    <a:lnTo>
                      <a:pt x="19313" y="112"/>
                    </a:lnTo>
                    <a:lnTo>
                      <a:pt x="18341" y="251"/>
                    </a:lnTo>
                    <a:lnTo>
                      <a:pt x="17424" y="418"/>
                    </a:lnTo>
                    <a:lnTo>
                      <a:pt x="16479" y="668"/>
                    </a:lnTo>
                    <a:lnTo>
                      <a:pt x="15590" y="946"/>
                    </a:lnTo>
                    <a:lnTo>
                      <a:pt x="14701" y="1279"/>
                    </a:lnTo>
                    <a:lnTo>
                      <a:pt x="13811" y="1668"/>
                    </a:lnTo>
                    <a:lnTo>
                      <a:pt x="12950" y="2085"/>
                    </a:lnTo>
                    <a:lnTo>
                      <a:pt x="12116" y="2557"/>
                    </a:lnTo>
                    <a:lnTo>
                      <a:pt x="11283" y="3085"/>
                    </a:lnTo>
                    <a:lnTo>
                      <a:pt x="10477" y="3641"/>
                    </a:lnTo>
                    <a:lnTo>
                      <a:pt x="9699" y="4225"/>
                    </a:lnTo>
                    <a:lnTo>
                      <a:pt x="8948" y="4864"/>
                    </a:lnTo>
                    <a:lnTo>
                      <a:pt x="8198" y="5558"/>
                    </a:lnTo>
                    <a:lnTo>
                      <a:pt x="7503" y="6253"/>
                    </a:lnTo>
                    <a:lnTo>
                      <a:pt x="6809" y="7003"/>
                    </a:lnTo>
                    <a:lnTo>
                      <a:pt x="6142" y="7809"/>
                    </a:lnTo>
                    <a:lnTo>
                      <a:pt x="5502" y="8615"/>
                    </a:lnTo>
                    <a:lnTo>
                      <a:pt x="4891" y="9477"/>
                    </a:lnTo>
                    <a:lnTo>
                      <a:pt x="4308" y="10366"/>
                    </a:lnTo>
                    <a:lnTo>
                      <a:pt x="3780" y="11283"/>
                    </a:lnTo>
                    <a:lnTo>
                      <a:pt x="3252" y="12228"/>
                    </a:lnTo>
                    <a:lnTo>
                      <a:pt x="2751" y="13200"/>
                    </a:lnTo>
                    <a:lnTo>
                      <a:pt x="2307" y="14201"/>
                    </a:lnTo>
                    <a:lnTo>
                      <a:pt x="1862" y="15229"/>
                    </a:lnTo>
                    <a:lnTo>
                      <a:pt x="1473" y="16285"/>
                    </a:lnTo>
                    <a:lnTo>
                      <a:pt x="1112" y="17369"/>
                    </a:lnTo>
                    <a:lnTo>
                      <a:pt x="778" y="18480"/>
                    </a:lnTo>
                    <a:lnTo>
                      <a:pt x="501" y="19592"/>
                    </a:lnTo>
                    <a:lnTo>
                      <a:pt x="250" y="20731"/>
                    </a:lnTo>
                    <a:lnTo>
                      <a:pt x="28" y="21898"/>
                    </a:lnTo>
                    <a:lnTo>
                      <a:pt x="0" y="31763"/>
                    </a:lnTo>
                    <a:lnTo>
                      <a:pt x="250" y="30624"/>
                    </a:lnTo>
                    <a:lnTo>
                      <a:pt x="501" y="29512"/>
                    </a:lnTo>
                    <a:lnTo>
                      <a:pt x="806" y="28401"/>
                    </a:lnTo>
                    <a:lnTo>
                      <a:pt x="1140" y="27317"/>
                    </a:lnTo>
                    <a:lnTo>
                      <a:pt x="1529" y="26233"/>
                    </a:lnTo>
                    <a:lnTo>
                      <a:pt x="1918" y="25205"/>
                    </a:lnTo>
                    <a:lnTo>
                      <a:pt x="2362" y="24205"/>
                    </a:lnTo>
                    <a:lnTo>
                      <a:pt x="2835" y="23204"/>
                    </a:lnTo>
                    <a:lnTo>
                      <a:pt x="3363" y="22259"/>
                    </a:lnTo>
                    <a:lnTo>
                      <a:pt x="3891" y="21315"/>
                    </a:lnTo>
                    <a:lnTo>
                      <a:pt x="4447" y="20425"/>
                    </a:lnTo>
                    <a:lnTo>
                      <a:pt x="5058" y="19536"/>
                    </a:lnTo>
                    <a:lnTo>
                      <a:pt x="5669" y="18702"/>
                    </a:lnTo>
                    <a:lnTo>
                      <a:pt x="6336" y="17897"/>
                    </a:lnTo>
                    <a:lnTo>
                      <a:pt x="7003" y="17118"/>
                    </a:lnTo>
                    <a:lnTo>
                      <a:pt x="7726" y="16396"/>
                    </a:lnTo>
                    <a:lnTo>
                      <a:pt x="8448" y="15673"/>
                    </a:lnTo>
                    <a:lnTo>
                      <a:pt x="9198" y="15007"/>
                    </a:lnTo>
                    <a:lnTo>
                      <a:pt x="9976" y="14395"/>
                    </a:lnTo>
                    <a:lnTo>
                      <a:pt x="10755" y="13812"/>
                    </a:lnTo>
                    <a:lnTo>
                      <a:pt x="11588" y="13256"/>
                    </a:lnTo>
                    <a:lnTo>
                      <a:pt x="12422" y="12756"/>
                    </a:lnTo>
                    <a:lnTo>
                      <a:pt x="13283" y="12283"/>
                    </a:lnTo>
                    <a:lnTo>
                      <a:pt x="14145" y="11866"/>
                    </a:lnTo>
                    <a:lnTo>
                      <a:pt x="15034" y="11505"/>
                    </a:lnTo>
                    <a:lnTo>
                      <a:pt x="15951" y="11172"/>
                    </a:lnTo>
                    <a:lnTo>
                      <a:pt x="16868" y="10894"/>
                    </a:lnTo>
                    <a:lnTo>
                      <a:pt x="17813" y="10644"/>
                    </a:lnTo>
                    <a:lnTo>
                      <a:pt x="18758" y="10477"/>
                    </a:lnTo>
                    <a:lnTo>
                      <a:pt x="19730" y="10338"/>
                    </a:lnTo>
                    <a:lnTo>
                      <a:pt x="20703" y="10255"/>
                    </a:lnTo>
                    <a:lnTo>
                      <a:pt x="21703" y="10227"/>
                    </a:lnTo>
                    <a:lnTo>
                      <a:pt x="22592" y="10255"/>
                    </a:lnTo>
                    <a:lnTo>
                      <a:pt x="23509" y="10338"/>
                    </a:lnTo>
                    <a:lnTo>
                      <a:pt x="24399" y="10421"/>
                    </a:lnTo>
                    <a:lnTo>
                      <a:pt x="25260" y="10588"/>
                    </a:lnTo>
                    <a:lnTo>
                      <a:pt x="26122" y="10783"/>
                    </a:lnTo>
                    <a:lnTo>
                      <a:pt x="26983" y="11005"/>
                    </a:lnTo>
                    <a:lnTo>
                      <a:pt x="27817" y="11283"/>
                    </a:lnTo>
                    <a:lnTo>
                      <a:pt x="28650" y="11616"/>
                    </a:lnTo>
                    <a:lnTo>
                      <a:pt x="29456" y="11950"/>
                    </a:lnTo>
                    <a:lnTo>
                      <a:pt x="30262" y="12339"/>
                    </a:lnTo>
                    <a:lnTo>
                      <a:pt x="31040" y="12783"/>
                    </a:lnTo>
                    <a:lnTo>
                      <a:pt x="31790" y="13228"/>
                    </a:lnTo>
                    <a:lnTo>
                      <a:pt x="32541" y="13728"/>
                    </a:lnTo>
                    <a:lnTo>
                      <a:pt x="33263" y="14256"/>
                    </a:lnTo>
                    <a:lnTo>
                      <a:pt x="33986" y="14840"/>
                    </a:lnTo>
                    <a:lnTo>
                      <a:pt x="34681" y="15423"/>
                    </a:lnTo>
                    <a:lnTo>
                      <a:pt x="35347" y="16063"/>
                    </a:lnTo>
                    <a:lnTo>
                      <a:pt x="36014" y="16702"/>
                    </a:lnTo>
                    <a:lnTo>
                      <a:pt x="36653" y="17396"/>
                    </a:lnTo>
                    <a:lnTo>
                      <a:pt x="37265" y="18119"/>
                    </a:lnTo>
                    <a:lnTo>
                      <a:pt x="37848" y="18869"/>
                    </a:lnTo>
                    <a:lnTo>
                      <a:pt x="38404" y="19647"/>
                    </a:lnTo>
                    <a:lnTo>
                      <a:pt x="38960" y="20425"/>
                    </a:lnTo>
                    <a:lnTo>
                      <a:pt x="39488" y="21259"/>
                    </a:lnTo>
                    <a:lnTo>
                      <a:pt x="39960" y="22093"/>
                    </a:lnTo>
                    <a:lnTo>
                      <a:pt x="40433" y="22982"/>
                    </a:lnTo>
                    <a:lnTo>
                      <a:pt x="40877" y="23871"/>
                    </a:lnTo>
                    <a:lnTo>
                      <a:pt x="41294" y="24788"/>
                    </a:lnTo>
                    <a:lnTo>
                      <a:pt x="41683" y="25733"/>
                    </a:lnTo>
                    <a:lnTo>
                      <a:pt x="42044" y="26678"/>
                    </a:lnTo>
                    <a:lnTo>
                      <a:pt x="42378" y="27678"/>
                    </a:lnTo>
                    <a:lnTo>
                      <a:pt x="42684" y="28679"/>
                    </a:lnTo>
                    <a:lnTo>
                      <a:pt x="42656" y="24927"/>
                    </a:lnTo>
                    <a:lnTo>
                      <a:pt x="42656" y="23760"/>
                    </a:lnTo>
                    <a:lnTo>
                      <a:pt x="42600" y="23176"/>
                    </a:lnTo>
                    <a:lnTo>
                      <a:pt x="42434" y="21898"/>
                    </a:lnTo>
                    <a:lnTo>
                      <a:pt x="42211" y="20731"/>
                    </a:lnTo>
                    <a:lnTo>
                      <a:pt x="41961" y="19592"/>
                    </a:lnTo>
                    <a:lnTo>
                      <a:pt x="41683" y="18480"/>
                    </a:lnTo>
                    <a:lnTo>
                      <a:pt x="41350" y="17369"/>
                    </a:lnTo>
                    <a:lnTo>
                      <a:pt x="41016" y="16285"/>
                    </a:lnTo>
                    <a:lnTo>
                      <a:pt x="40599" y="15229"/>
                    </a:lnTo>
                    <a:lnTo>
                      <a:pt x="40183" y="14201"/>
                    </a:lnTo>
                    <a:lnTo>
                      <a:pt x="39710" y="13200"/>
                    </a:lnTo>
                    <a:lnTo>
                      <a:pt x="39238" y="12228"/>
                    </a:lnTo>
                    <a:lnTo>
                      <a:pt x="38710" y="11283"/>
                    </a:lnTo>
                    <a:lnTo>
                      <a:pt x="38154" y="10366"/>
                    </a:lnTo>
                    <a:lnTo>
                      <a:pt x="37571" y="9477"/>
                    </a:lnTo>
                    <a:lnTo>
                      <a:pt x="36959" y="8615"/>
                    </a:lnTo>
                    <a:lnTo>
                      <a:pt x="36320" y="7809"/>
                    </a:lnTo>
                    <a:lnTo>
                      <a:pt x="35653" y="7003"/>
                    </a:lnTo>
                    <a:lnTo>
                      <a:pt x="34986" y="6253"/>
                    </a:lnTo>
                    <a:lnTo>
                      <a:pt x="34264" y="5558"/>
                    </a:lnTo>
                    <a:lnTo>
                      <a:pt x="33541" y="4864"/>
                    </a:lnTo>
                    <a:lnTo>
                      <a:pt x="32763" y="4225"/>
                    </a:lnTo>
                    <a:lnTo>
                      <a:pt x="31985" y="3641"/>
                    </a:lnTo>
                    <a:lnTo>
                      <a:pt x="31179" y="3085"/>
                    </a:lnTo>
                    <a:lnTo>
                      <a:pt x="30373" y="2557"/>
                    </a:lnTo>
                    <a:lnTo>
                      <a:pt x="29512" y="2085"/>
                    </a:lnTo>
                    <a:lnTo>
                      <a:pt x="28650" y="1668"/>
                    </a:lnTo>
                    <a:lnTo>
                      <a:pt x="27789" y="1279"/>
                    </a:lnTo>
                    <a:lnTo>
                      <a:pt x="26900" y="946"/>
                    </a:lnTo>
                    <a:lnTo>
                      <a:pt x="25983" y="668"/>
                    </a:lnTo>
                    <a:lnTo>
                      <a:pt x="25066" y="418"/>
                    </a:lnTo>
                    <a:lnTo>
                      <a:pt x="24121" y="251"/>
                    </a:lnTo>
                    <a:lnTo>
                      <a:pt x="23176" y="112"/>
                    </a:lnTo>
                    <a:lnTo>
                      <a:pt x="22203" y="29"/>
                    </a:lnTo>
                    <a:lnTo>
                      <a:pt x="2123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31"/>
              <p:cNvSpPr/>
              <p:nvPr/>
            </p:nvSpPr>
            <p:spPr>
              <a:xfrm>
                <a:off x="4472975" y="2591000"/>
                <a:ext cx="302925" cy="83375"/>
              </a:xfrm>
              <a:custGeom>
                <a:rect b="b" l="l" r="r" t="t"/>
                <a:pathLst>
                  <a:path extrusionOk="0" h="3335" w="12117">
                    <a:moveTo>
                      <a:pt x="5892" y="0"/>
                    </a:moveTo>
                    <a:lnTo>
                      <a:pt x="5836" y="28"/>
                    </a:lnTo>
                    <a:lnTo>
                      <a:pt x="5225" y="167"/>
                    </a:lnTo>
                    <a:lnTo>
                      <a:pt x="4447" y="362"/>
                    </a:lnTo>
                    <a:lnTo>
                      <a:pt x="3557" y="640"/>
                    </a:lnTo>
                    <a:lnTo>
                      <a:pt x="3113" y="806"/>
                    </a:lnTo>
                    <a:lnTo>
                      <a:pt x="2640" y="1001"/>
                    </a:lnTo>
                    <a:lnTo>
                      <a:pt x="2196" y="1195"/>
                    </a:lnTo>
                    <a:lnTo>
                      <a:pt x="1779" y="1418"/>
                    </a:lnTo>
                    <a:lnTo>
                      <a:pt x="1362" y="1668"/>
                    </a:lnTo>
                    <a:lnTo>
                      <a:pt x="1001" y="1946"/>
                    </a:lnTo>
                    <a:lnTo>
                      <a:pt x="667" y="2251"/>
                    </a:lnTo>
                    <a:lnTo>
                      <a:pt x="389" y="2585"/>
                    </a:lnTo>
                    <a:lnTo>
                      <a:pt x="278" y="2751"/>
                    </a:lnTo>
                    <a:lnTo>
                      <a:pt x="167" y="2946"/>
                    </a:lnTo>
                    <a:lnTo>
                      <a:pt x="84" y="3140"/>
                    </a:lnTo>
                    <a:lnTo>
                      <a:pt x="0" y="3335"/>
                    </a:lnTo>
                    <a:lnTo>
                      <a:pt x="12116" y="3335"/>
                    </a:lnTo>
                    <a:lnTo>
                      <a:pt x="12061" y="3140"/>
                    </a:lnTo>
                    <a:lnTo>
                      <a:pt x="11950" y="2946"/>
                    </a:lnTo>
                    <a:lnTo>
                      <a:pt x="11866" y="2751"/>
                    </a:lnTo>
                    <a:lnTo>
                      <a:pt x="11755" y="2585"/>
                    </a:lnTo>
                    <a:lnTo>
                      <a:pt x="11449" y="2251"/>
                    </a:lnTo>
                    <a:lnTo>
                      <a:pt x="11144" y="1946"/>
                    </a:lnTo>
                    <a:lnTo>
                      <a:pt x="10755" y="1668"/>
                    </a:lnTo>
                    <a:lnTo>
                      <a:pt x="10366" y="1418"/>
                    </a:lnTo>
                    <a:lnTo>
                      <a:pt x="9921" y="1195"/>
                    </a:lnTo>
                    <a:lnTo>
                      <a:pt x="9476" y="1001"/>
                    </a:lnTo>
                    <a:lnTo>
                      <a:pt x="9032" y="806"/>
                    </a:lnTo>
                    <a:lnTo>
                      <a:pt x="8559" y="640"/>
                    </a:lnTo>
                    <a:lnTo>
                      <a:pt x="7698" y="362"/>
                    </a:lnTo>
                    <a:lnTo>
                      <a:pt x="6920" y="167"/>
                    </a:lnTo>
                    <a:lnTo>
                      <a:pt x="6308" y="28"/>
                    </a:lnTo>
                    <a:lnTo>
                      <a:pt x="6253" y="0"/>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31"/>
              <p:cNvSpPr/>
              <p:nvPr/>
            </p:nvSpPr>
            <p:spPr>
              <a:xfrm>
                <a:off x="3426050" y="2599325"/>
                <a:ext cx="300825" cy="83400"/>
              </a:xfrm>
              <a:custGeom>
                <a:rect b="b" l="l" r="r" t="t"/>
                <a:pathLst>
                  <a:path extrusionOk="0" h="3336" w="12033">
                    <a:moveTo>
                      <a:pt x="5836" y="1"/>
                    </a:moveTo>
                    <a:lnTo>
                      <a:pt x="5780" y="29"/>
                    </a:lnTo>
                    <a:lnTo>
                      <a:pt x="5169" y="168"/>
                    </a:lnTo>
                    <a:lnTo>
                      <a:pt x="4391" y="362"/>
                    </a:lnTo>
                    <a:lnTo>
                      <a:pt x="3529" y="640"/>
                    </a:lnTo>
                    <a:lnTo>
                      <a:pt x="3057" y="807"/>
                    </a:lnTo>
                    <a:lnTo>
                      <a:pt x="2612" y="973"/>
                    </a:lnTo>
                    <a:lnTo>
                      <a:pt x="2168" y="1196"/>
                    </a:lnTo>
                    <a:lnTo>
                      <a:pt x="1751" y="1418"/>
                    </a:lnTo>
                    <a:lnTo>
                      <a:pt x="1334" y="1668"/>
                    </a:lnTo>
                    <a:lnTo>
                      <a:pt x="973" y="1946"/>
                    </a:lnTo>
                    <a:lnTo>
                      <a:pt x="639" y="2252"/>
                    </a:lnTo>
                    <a:lnTo>
                      <a:pt x="361" y="2585"/>
                    </a:lnTo>
                    <a:lnTo>
                      <a:pt x="250" y="2752"/>
                    </a:lnTo>
                    <a:lnTo>
                      <a:pt x="139" y="2946"/>
                    </a:lnTo>
                    <a:lnTo>
                      <a:pt x="56" y="3141"/>
                    </a:lnTo>
                    <a:lnTo>
                      <a:pt x="0" y="3335"/>
                    </a:lnTo>
                    <a:lnTo>
                      <a:pt x="12033" y="3335"/>
                    </a:lnTo>
                    <a:lnTo>
                      <a:pt x="11949" y="3141"/>
                    </a:lnTo>
                    <a:lnTo>
                      <a:pt x="11866" y="2946"/>
                    </a:lnTo>
                    <a:lnTo>
                      <a:pt x="11755" y="2752"/>
                    </a:lnTo>
                    <a:lnTo>
                      <a:pt x="11643" y="2585"/>
                    </a:lnTo>
                    <a:lnTo>
                      <a:pt x="11366" y="2252"/>
                    </a:lnTo>
                    <a:lnTo>
                      <a:pt x="11032" y="1946"/>
                    </a:lnTo>
                    <a:lnTo>
                      <a:pt x="10671" y="1668"/>
                    </a:lnTo>
                    <a:lnTo>
                      <a:pt x="10282" y="1418"/>
                    </a:lnTo>
                    <a:lnTo>
                      <a:pt x="9837" y="1196"/>
                    </a:lnTo>
                    <a:lnTo>
                      <a:pt x="9393" y="973"/>
                    </a:lnTo>
                    <a:lnTo>
                      <a:pt x="8948" y="807"/>
                    </a:lnTo>
                    <a:lnTo>
                      <a:pt x="8503" y="640"/>
                    </a:lnTo>
                    <a:lnTo>
                      <a:pt x="7614" y="362"/>
                    </a:lnTo>
                    <a:lnTo>
                      <a:pt x="6864" y="168"/>
                    </a:lnTo>
                    <a:lnTo>
                      <a:pt x="6252" y="29"/>
                    </a:lnTo>
                    <a:lnTo>
                      <a:pt x="6197" y="1"/>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31"/>
              <p:cNvSpPr/>
              <p:nvPr/>
            </p:nvSpPr>
            <p:spPr>
              <a:xfrm>
                <a:off x="3535800" y="2837625"/>
                <a:ext cx="1165750" cy="395300"/>
              </a:xfrm>
              <a:custGeom>
                <a:rect b="b" l="l" r="r" t="t"/>
                <a:pathLst>
                  <a:path extrusionOk="0" h="15812" w="46630">
                    <a:moveTo>
                      <a:pt x="7198" y="0"/>
                    </a:moveTo>
                    <a:lnTo>
                      <a:pt x="6809" y="28"/>
                    </a:lnTo>
                    <a:lnTo>
                      <a:pt x="6448" y="84"/>
                    </a:lnTo>
                    <a:lnTo>
                      <a:pt x="6059" y="167"/>
                    </a:lnTo>
                    <a:lnTo>
                      <a:pt x="5697" y="250"/>
                    </a:lnTo>
                    <a:lnTo>
                      <a:pt x="5336" y="334"/>
                    </a:lnTo>
                    <a:lnTo>
                      <a:pt x="4975" y="473"/>
                    </a:lnTo>
                    <a:lnTo>
                      <a:pt x="4641" y="584"/>
                    </a:lnTo>
                    <a:lnTo>
                      <a:pt x="4308" y="751"/>
                    </a:lnTo>
                    <a:lnTo>
                      <a:pt x="3974" y="917"/>
                    </a:lnTo>
                    <a:lnTo>
                      <a:pt x="3669" y="1112"/>
                    </a:lnTo>
                    <a:lnTo>
                      <a:pt x="3363" y="1306"/>
                    </a:lnTo>
                    <a:lnTo>
                      <a:pt x="3057" y="1501"/>
                    </a:lnTo>
                    <a:lnTo>
                      <a:pt x="2780" y="1723"/>
                    </a:lnTo>
                    <a:lnTo>
                      <a:pt x="2502" y="1973"/>
                    </a:lnTo>
                    <a:lnTo>
                      <a:pt x="2224" y="2223"/>
                    </a:lnTo>
                    <a:lnTo>
                      <a:pt x="1974" y="2473"/>
                    </a:lnTo>
                    <a:lnTo>
                      <a:pt x="1751" y="2751"/>
                    </a:lnTo>
                    <a:lnTo>
                      <a:pt x="1501" y="3057"/>
                    </a:lnTo>
                    <a:lnTo>
                      <a:pt x="1307" y="3335"/>
                    </a:lnTo>
                    <a:lnTo>
                      <a:pt x="1112" y="3641"/>
                    </a:lnTo>
                    <a:lnTo>
                      <a:pt x="918" y="3974"/>
                    </a:lnTo>
                    <a:lnTo>
                      <a:pt x="751" y="4308"/>
                    </a:lnTo>
                    <a:lnTo>
                      <a:pt x="612" y="4641"/>
                    </a:lnTo>
                    <a:lnTo>
                      <a:pt x="473" y="4974"/>
                    </a:lnTo>
                    <a:lnTo>
                      <a:pt x="334" y="5336"/>
                    </a:lnTo>
                    <a:lnTo>
                      <a:pt x="251" y="5697"/>
                    </a:lnTo>
                    <a:lnTo>
                      <a:pt x="167" y="6058"/>
                    </a:lnTo>
                    <a:lnTo>
                      <a:pt x="84" y="6419"/>
                    </a:lnTo>
                    <a:lnTo>
                      <a:pt x="56" y="6808"/>
                    </a:lnTo>
                    <a:lnTo>
                      <a:pt x="28" y="7198"/>
                    </a:lnTo>
                    <a:lnTo>
                      <a:pt x="1" y="7587"/>
                    </a:lnTo>
                    <a:lnTo>
                      <a:pt x="1" y="8226"/>
                    </a:lnTo>
                    <a:lnTo>
                      <a:pt x="28" y="8615"/>
                    </a:lnTo>
                    <a:lnTo>
                      <a:pt x="56" y="9004"/>
                    </a:lnTo>
                    <a:lnTo>
                      <a:pt x="84" y="9393"/>
                    </a:lnTo>
                    <a:lnTo>
                      <a:pt x="167" y="9754"/>
                    </a:lnTo>
                    <a:lnTo>
                      <a:pt x="251" y="10143"/>
                    </a:lnTo>
                    <a:lnTo>
                      <a:pt x="334" y="10504"/>
                    </a:lnTo>
                    <a:lnTo>
                      <a:pt x="473" y="10838"/>
                    </a:lnTo>
                    <a:lnTo>
                      <a:pt x="612" y="11199"/>
                    </a:lnTo>
                    <a:lnTo>
                      <a:pt x="751" y="11533"/>
                    </a:lnTo>
                    <a:lnTo>
                      <a:pt x="918" y="11838"/>
                    </a:lnTo>
                    <a:lnTo>
                      <a:pt x="1112" y="12172"/>
                    </a:lnTo>
                    <a:lnTo>
                      <a:pt x="1307" y="12477"/>
                    </a:lnTo>
                    <a:lnTo>
                      <a:pt x="1501" y="12783"/>
                    </a:lnTo>
                    <a:lnTo>
                      <a:pt x="1751" y="13061"/>
                    </a:lnTo>
                    <a:lnTo>
                      <a:pt x="1974" y="13339"/>
                    </a:lnTo>
                    <a:lnTo>
                      <a:pt x="2224" y="13589"/>
                    </a:lnTo>
                    <a:lnTo>
                      <a:pt x="2502" y="13839"/>
                    </a:lnTo>
                    <a:lnTo>
                      <a:pt x="2780" y="14089"/>
                    </a:lnTo>
                    <a:lnTo>
                      <a:pt x="3057" y="14311"/>
                    </a:lnTo>
                    <a:lnTo>
                      <a:pt x="3363" y="14534"/>
                    </a:lnTo>
                    <a:lnTo>
                      <a:pt x="3669" y="14728"/>
                    </a:lnTo>
                    <a:lnTo>
                      <a:pt x="3974" y="14895"/>
                    </a:lnTo>
                    <a:lnTo>
                      <a:pt x="4308" y="15062"/>
                    </a:lnTo>
                    <a:lnTo>
                      <a:pt x="4641" y="15228"/>
                    </a:lnTo>
                    <a:lnTo>
                      <a:pt x="4975" y="15367"/>
                    </a:lnTo>
                    <a:lnTo>
                      <a:pt x="5336" y="15479"/>
                    </a:lnTo>
                    <a:lnTo>
                      <a:pt x="5697" y="15590"/>
                    </a:lnTo>
                    <a:lnTo>
                      <a:pt x="6059" y="15673"/>
                    </a:lnTo>
                    <a:lnTo>
                      <a:pt x="6448" y="15729"/>
                    </a:lnTo>
                    <a:lnTo>
                      <a:pt x="6809" y="15784"/>
                    </a:lnTo>
                    <a:lnTo>
                      <a:pt x="7198" y="15812"/>
                    </a:lnTo>
                    <a:lnTo>
                      <a:pt x="39433" y="15812"/>
                    </a:lnTo>
                    <a:lnTo>
                      <a:pt x="39822" y="15784"/>
                    </a:lnTo>
                    <a:lnTo>
                      <a:pt x="40183" y="15729"/>
                    </a:lnTo>
                    <a:lnTo>
                      <a:pt x="40572" y="15673"/>
                    </a:lnTo>
                    <a:lnTo>
                      <a:pt x="40933" y="15590"/>
                    </a:lnTo>
                    <a:lnTo>
                      <a:pt x="41294" y="15479"/>
                    </a:lnTo>
                    <a:lnTo>
                      <a:pt x="41656" y="15367"/>
                    </a:lnTo>
                    <a:lnTo>
                      <a:pt x="41989" y="15228"/>
                    </a:lnTo>
                    <a:lnTo>
                      <a:pt x="42323" y="15062"/>
                    </a:lnTo>
                    <a:lnTo>
                      <a:pt x="42656" y="14895"/>
                    </a:lnTo>
                    <a:lnTo>
                      <a:pt x="42962" y="14728"/>
                    </a:lnTo>
                    <a:lnTo>
                      <a:pt x="43267" y="14534"/>
                    </a:lnTo>
                    <a:lnTo>
                      <a:pt x="43573" y="14311"/>
                    </a:lnTo>
                    <a:lnTo>
                      <a:pt x="43851" y="14089"/>
                    </a:lnTo>
                    <a:lnTo>
                      <a:pt x="44129" y="13839"/>
                    </a:lnTo>
                    <a:lnTo>
                      <a:pt x="44407" y="13589"/>
                    </a:lnTo>
                    <a:lnTo>
                      <a:pt x="44657" y="13339"/>
                    </a:lnTo>
                    <a:lnTo>
                      <a:pt x="44879" y="13061"/>
                    </a:lnTo>
                    <a:lnTo>
                      <a:pt x="45129" y="12783"/>
                    </a:lnTo>
                    <a:lnTo>
                      <a:pt x="45324" y="12477"/>
                    </a:lnTo>
                    <a:lnTo>
                      <a:pt x="45518" y="12172"/>
                    </a:lnTo>
                    <a:lnTo>
                      <a:pt x="45713" y="11838"/>
                    </a:lnTo>
                    <a:lnTo>
                      <a:pt x="45880" y="11533"/>
                    </a:lnTo>
                    <a:lnTo>
                      <a:pt x="46019" y="11199"/>
                    </a:lnTo>
                    <a:lnTo>
                      <a:pt x="46157" y="10838"/>
                    </a:lnTo>
                    <a:lnTo>
                      <a:pt x="46269" y="10504"/>
                    </a:lnTo>
                    <a:lnTo>
                      <a:pt x="46380" y="10143"/>
                    </a:lnTo>
                    <a:lnTo>
                      <a:pt x="46463" y="9754"/>
                    </a:lnTo>
                    <a:lnTo>
                      <a:pt x="46547" y="9393"/>
                    </a:lnTo>
                    <a:lnTo>
                      <a:pt x="46574" y="9004"/>
                    </a:lnTo>
                    <a:lnTo>
                      <a:pt x="46602" y="8615"/>
                    </a:lnTo>
                    <a:lnTo>
                      <a:pt x="46630" y="8226"/>
                    </a:lnTo>
                    <a:lnTo>
                      <a:pt x="46630" y="7587"/>
                    </a:lnTo>
                    <a:lnTo>
                      <a:pt x="46602" y="7198"/>
                    </a:lnTo>
                    <a:lnTo>
                      <a:pt x="46574" y="6808"/>
                    </a:lnTo>
                    <a:lnTo>
                      <a:pt x="46547" y="6419"/>
                    </a:lnTo>
                    <a:lnTo>
                      <a:pt x="46463" y="6058"/>
                    </a:lnTo>
                    <a:lnTo>
                      <a:pt x="46380" y="5697"/>
                    </a:lnTo>
                    <a:lnTo>
                      <a:pt x="46269" y="5336"/>
                    </a:lnTo>
                    <a:lnTo>
                      <a:pt x="46157" y="4974"/>
                    </a:lnTo>
                    <a:lnTo>
                      <a:pt x="46019" y="4641"/>
                    </a:lnTo>
                    <a:lnTo>
                      <a:pt x="45880" y="4308"/>
                    </a:lnTo>
                    <a:lnTo>
                      <a:pt x="45713" y="3974"/>
                    </a:lnTo>
                    <a:lnTo>
                      <a:pt x="45518" y="3641"/>
                    </a:lnTo>
                    <a:lnTo>
                      <a:pt x="45324" y="3335"/>
                    </a:lnTo>
                    <a:lnTo>
                      <a:pt x="45129" y="3057"/>
                    </a:lnTo>
                    <a:lnTo>
                      <a:pt x="44879" y="2751"/>
                    </a:lnTo>
                    <a:lnTo>
                      <a:pt x="44657" y="2473"/>
                    </a:lnTo>
                    <a:lnTo>
                      <a:pt x="44407" y="2223"/>
                    </a:lnTo>
                    <a:lnTo>
                      <a:pt x="44129" y="1973"/>
                    </a:lnTo>
                    <a:lnTo>
                      <a:pt x="43851" y="1723"/>
                    </a:lnTo>
                    <a:lnTo>
                      <a:pt x="43573" y="1501"/>
                    </a:lnTo>
                    <a:lnTo>
                      <a:pt x="43267" y="1306"/>
                    </a:lnTo>
                    <a:lnTo>
                      <a:pt x="42962" y="1112"/>
                    </a:lnTo>
                    <a:lnTo>
                      <a:pt x="42656" y="917"/>
                    </a:lnTo>
                    <a:lnTo>
                      <a:pt x="42323" y="751"/>
                    </a:lnTo>
                    <a:lnTo>
                      <a:pt x="41989" y="584"/>
                    </a:lnTo>
                    <a:lnTo>
                      <a:pt x="41656" y="473"/>
                    </a:lnTo>
                    <a:lnTo>
                      <a:pt x="41294" y="334"/>
                    </a:lnTo>
                    <a:lnTo>
                      <a:pt x="40933" y="250"/>
                    </a:lnTo>
                    <a:lnTo>
                      <a:pt x="40572" y="167"/>
                    </a:lnTo>
                    <a:lnTo>
                      <a:pt x="40183" y="84"/>
                    </a:lnTo>
                    <a:lnTo>
                      <a:pt x="39822" y="28"/>
                    </a:lnTo>
                    <a:lnTo>
                      <a:pt x="39433" y="0"/>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31"/>
              <p:cNvSpPr/>
              <p:nvPr/>
            </p:nvSpPr>
            <p:spPr>
              <a:xfrm>
                <a:off x="2076200" y="1353725"/>
                <a:ext cx="1135200" cy="1521425"/>
              </a:xfrm>
              <a:custGeom>
                <a:rect b="b" l="l" r="r" t="t"/>
                <a:pathLst>
                  <a:path extrusionOk="0" h="60857" w="45408">
                    <a:moveTo>
                      <a:pt x="22621" y="0"/>
                    </a:moveTo>
                    <a:lnTo>
                      <a:pt x="21593" y="28"/>
                    </a:lnTo>
                    <a:lnTo>
                      <a:pt x="20592" y="111"/>
                    </a:lnTo>
                    <a:lnTo>
                      <a:pt x="19564" y="250"/>
                    </a:lnTo>
                    <a:lnTo>
                      <a:pt x="18564" y="445"/>
                    </a:lnTo>
                    <a:lnTo>
                      <a:pt x="17591" y="695"/>
                    </a:lnTo>
                    <a:lnTo>
                      <a:pt x="16618" y="1000"/>
                    </a:lnTo>
                    <a:lnTo>
                      <a:pt x="15674" y="1362"/>
                    </a:lnTo>
                    <a:lnTo>
                      <a:pt x="14757" y="1751"/>
                    </a:lnTo>
                    <a:lnTo>
                      <a:pt x="13840" y="2195"/>
                    </a:lnTo>
                    <a:lnTo>
                      <a:pt x="12950" y="2695"/>
                    </a:lnTo>
                    <a:lnTo>
                      <a:pt x="12061" y="3251"/>
                    </a:lnTo>
                    <a:lnTo>
                      <a:pt x="11227" y="3835"/>
                    </a:lnTo>
                    <a:lnTo>
                      <a:pt x="10394" y="4474"/>
                    </a:lnTo>
                    <a:lnTo>
                      <a:pt x="9588" y="5169"/>
                    </a:lnTo>
                    <a:lnTo>
                      <a:pt x="8810" y="5891"/>
                    </a:lnTo>
                    <a:lnTo>
                      <a:pt x="8032" y="6641"/>
                    </a:lnTo>
                    <a:lnTo>
                      <a:pt x="7309" y="7447"/>
                    </a:lnTo>
                    <a:lnTo>
                      <a:pt x="6615" y="8281"/>
                    </a:lnTo>
                    <a:lnTo>
                      <a:pt x="5920" y="9142"/>
                    </a:lnTo>
                    <a:lnTo>
                      <a:pt x="5281" y="10059"/>
                    </a:lnTo>
                    <a:lnTo>
                      <a:pt x="4669" y="11004"/>
                    </a:lnTo>
                    <a:lnTo>
                      <a:pt x="4086" y="11977"/>
                    </a:lnTo>
                    <a:lnTo>
                      <a:pt x="3530" y="12977"/>
                    </a:lnTo>
                    <a:lnTo>
                      <a:pt x="3002" y="14005"/>
                    </a:lnTo>
                    <a:lnTo>
                      <a:pt x="2530" y="15089"/>
                    </a:lnTo>
                    <a:lnTo>
                      <a:pt x="2057" y="16173"/>
                    </a:lnTo>
                    <a:lnTo>
                      <a:pt x="1640" y="17284"/>
                    </a:lnTo>
                    <a:lnTo>
                      <a:pt x="1251" y="18452"/>
                    </a:lnTo>
                    <a:lnTo>
                      <a:pt x="918" y="19619"/>
                    </a:lnTo>
                    <a:lnTo>
                      <a:pt x="612" y="20814"/>
                    </a:lnTo>
                    <a:lnTo>
                      <a:pt x="362" y="22009"/>
                    </a:lnTo>
                    <a:lnTo>
                      <a:pt x="112" y="23259"/>
                    </a:lnTo>
                    <a:lnTo>
                      <a:pt x="1" y="58578"/>
                    </a:lnTo>
                    <a:lnTo>
                      <a:pt x="21676" y="58578"/>
                    </a:lnTo>
                    <a:lnTo>
                      <a:pt x="21732" y="58606"/>
                    </a:lnTo>
                    <a:lnTo>
                      <a:pt x="21787" y="58662"/>
                    </a:lnTo>
                    <a:lnTo>
                      <a:pt x="21926" y="58939"/>
                    </a:lnTo>
                    <a:lnTo>
                      <a:pt x="22093" y="59301"/>
                    </a:lnTo>
                    <a:lnTo>
                      <a:pt x="22232" y="59718"/>
                    </a:lnTo>
                    <a:lnTo>
                      <a:pt x="22398" y="60134"/>
                    </a:lnTo>
                    <a:lnTo>
                      <a:pt x="22537" y="60523"/>
                    </a:lnTo>
                    <a:lnTo>
                      <a:pt x="22676" y="60774"/>
                    </a:lnTo>
                    <a:lnTo>
                      <a:pt x="22732" y="60829"/>
                    </a:lnTo>
                    <a:lnTo>
                      <a:pt x="22815" y="60857"/>
                    </a:lnTo>
                    <a:lnTo>
                      <a:pt x="22871" y="60829"/>
                    </a:lnTo>
                    <a:lnTo>
                      <a:pt x="22926" y="60774"/>
                    </a:lnTo>
                    <a:lnTo>
                      <a:pt x="23010" y="60523"/>
                    </a:lnTo>
                    <a:lnTo>
                      <a:pt x="23121" y="60134"/>
                    </a:lnTo>
                    <a:lnTo>
                      <a:pt x="23204" y="59718"/>
                    </a:lnTo>
                    <a:lnTo>
                      <a:pt x="23288" y="59301"/>
                    </a:lnTo>
                    <a:lnTo>
                      <a:pt x="23399" y="58939"/>
                    </a:lnTo>
                    <a:lnTo>
                      <a:pt x="23482" y="58662"/>
                    </a:lnTo>
                    <a:lnTo>
                      <a:pt x="23538" y="58606"/>
                    </a:lnTo>
                    <a:lnTo>
                      <a:pt x="23593" y="58578"/>
                    </a:lnTo>
                    <a:lnTo>
                      <a:pt x="45241" y="58578"/>
                    </a:lnTo>
                    <a:lnTo>
                      <a:pt x="45296" y="53465"/>
                    </a:lnTo>
                    <a:lnTo>
                      <a:pt x="45352" y="42155"/>
                    </a:lnTo>
                    <a:lnTo>
                      <a:pt x="45380" y="36014"/>
                    </a:lnTo>
                    <a:lnTo>
                      <a:pt x="45407" y="30540"/>
                    </a:lnTo>
                    <a:lnTo>
                      <a:pt x="45380" y="26482"/>
                    </a:lnTo>
                    <a:lnTo>
                      <a:pt x="45352" y="25232"/>
                    </a:lnTo>
                    <a:lnTo>
                      <a:pt x="45324" y="24593"/>
                    </a:lnTo>
                    <a:lnTo>
                      <a:pt x="45129" y="23259"/>
                    </a:lnTo>
                    <a:lnTo>
                      <a:pt x="44907" y="22009"/>
                    </a:lnTo>
                    <a:lnTo>
                      <a:pt x="44657" y="20814"/>
                    </a:lnTo>
                    <a:lnTo>
                      <a:pt x="44351" y="19619"/>
                    </a:lnTo>
                    <a:lnTo>
                      <a:pt x="43990" y="18452"/>
                    </a:lnTo>
                    <a:lnTo>
                      <a:pt x="43629" y="17284"/>
                    </a:lnTo>
                    <a:lnTo>
                      <a:pt x="43212" y="16173"/>
                    </a:lnTo>
                    <a:lnTo>
                      <a:pt x="42740" y="15089"/>
                    </a:lnTo>
                    <a:lnTo>
                      <a:pt x="42267" y="14005"/>
                    </a:lnTo>
                    <a:lnTo>
                      <a:pt x="41739" y="12977"/>
                    </a:lnTo>
                    <a:lnTo>
                      <a:pt x="41184" y="11977"/>
                    </a:lnTo>
                    <a:lnTo>
                      <a:pt x="40600" y="11004"/>
                    </a:lnTo>
                    <a:lnTo>
                      <a:pt x="39989" y="10059"/>
                    </a:lnTo>
                    <a:lnTo>
                      <a:pt x="39322" y="9142"/>
                    </a:lnTo>
                    <a:lnTo>
                      <a:pt x="38655" y="8281"/>
                    </a:lnTo>
                    <a:lnTo>
                      <a:pt x="37960" y="7447"/>
                    </a:lnTo>
                    <a:lnTo>
                      <a:pt x="37210" y="6641"/>
                    </a:lnTo>
                    <a:lnTo>
                      <a:pt x="36459" y="5891"/>
                    </a:lnTo>
                    <a:lnTo>
                      <a:pt x="35681" y="5169"/>
                    </a:lnTo>
                    <a:lnTo>
                      <a:pt x="34876" y="4474"/>
                    </a:lnTo>
                    <a:lnTo>
                      <a:pt x="34042" y="3835"/>
                    </a:lnTo>
                    <a:lnTo>
                      <a:pt x="33208" y="3251"/>
                    </a:lnTo>
                    <a:lnTo>
                      <a:pt x="32319" y="2695"/>
                    </a:lnTo>
                    <a:lnTo>
                      <a:pt x="31430" y="2195"/>
                    </a:lnTo>
                    <a:lnTo>
                      <a:pt x="30513" y="1751"/>
                    </a:lnTo>
                    <a:lnTo>
                      <a:pt x="29596" y="1362"/>
                    </a:lnTo>
                    <a:lnTo>
                      <a:pt x="28623" y="1000"/>
                    </a:lnTo>
                    <a:lnTo>
                      <a:pt x="27678" y="695"/>
                    </a:lnTo>
                    <a:lnTo>
                      <a:pt x="26678" y="445"/>
                    </a:lnTo>
                    <a:lnTo>
                      <a:pt x="25705" y="250"/>
                    </a:lnTo>
                    <a:lnTo>
                      <a:pt x="24677" y="111"/>
                    </a:lnTo>
                    <a:lnTo>
                      <a:pt x="23677" y="28"/>
                    </a:lnTo>
                    <a:lnTo>
                      <a:pt x="226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31"/>
              <p:cNvSpPr/>
              <p:nvPr/>
            </p:nvSpPr>
            <p:spPr>
              <a:xfrm>
                <a:off x="3009200" y="2580575"/>
                <a:ext cx="332100" cy="909400"/>
              </a:xfrm>
              <a:custGeom>
                <a:rect b="b" l="l" r="r" t="t"/>
                <a:pathLst>
                  <a:path extrusionOk="0" h="36376" w="13284">
                    <a:moveTo>
                      <a:pt x="6531" y="1"/>
                    </a:moveTo>
                    <a:lnTo>
                      <a:pt x="6448" y="28"/>
                    </a:lnTo>
                    <a:lnTo>
                      <a:pt x="6392" y="56"/>
                    </a:lnTo>
                    <a:lnTo>
                      <a:pt x="5670" y="223"/>
                    </a:lnTo>
                    <a:lnTo>
                      <a:pt x="4753" y="445"/>
                    </a:lnTo>
                    <a:lnTo>
                      <a:pt x="4253" y="584"/>
                    </a:lnTo>
                    <a:lnTo>
                      <a:pt x="3725" y="779"/>
                    </a:lnTo>
                    <a:lnTo>
                      <a:pt x="3197" y="973"/>
                    </a:lnTo>
                    <a:lnTo>
                      <a:pt x="2669" y="1195"/>
                    </a:lnTo>
                    <a:lnTo>
                      <a:pt x="2168" y="1473"/>
                    </a:lnTo>
                    <a:lnTo>
                      <a:pt x="1696" y="1751"/>
                    </a:lnTo>
                    <a:lnTo>
                      <a:pt x="1251" y="2057"/>
                    </a:lnTo>
                    <a:lnTo>
                      <a:pt x="862" y="2418"/>
                    </a:lnTo>
                    <a:lnTo>
                      <a:pt x="696" y="2585"/>
                    </a:lnTo>
                    <a:lnTo>
                      <a:pt x="529" y="2779"/>
                    </a:lnTo>
                    <a:lnTo>
                      <a:pt x="390" y="2974"/>
                    </a:lnTo>
                    <a:lnTo>
                      <a:pt x="279" y="3196"/>
                    </a:lnTo>
                    <a:lnTo>
                      <a:pt x="195" y="3419"/>
                    </a:lnTo>
                    <a:lnTo>
                      <a:pt x="112" y="3641"/>
                    </a:lnTo>
                    <a:lnTo>
                      <a:pt x="56" y="3863"/>
                    </a:lnTo>
                    <a:lnTo>
                      <a:pt x="29" y="4113"/>
                    </a:lnTo>
                    <a:lnTo>
                      <a:pt x="1" y="4975"/>
                    </a:lnTo>
                    <a:lnTo>
                      <a:pt x="1" y="6309"/>
                    </a:lnTo>
                    <a:lnTo>
                      <a:pt x="29" y="10060"/>
                    </a:lnTo>
                    <a:lnTo>
                      <a:pt x="112" y="14867"/>
                    </a:lnTo>
                    <a:lnTo>
                      <a:pt x="251" y="20119"/>
                    </a:lnTo>
                    <a:lnTo>
                      <a:pt x="334" y="22732"/>
                    </a:lnTo>
                    <a:lnTo>
                      <a:pt x="446" y="25260"/>
                    </a:lnTo>
                    <a:lnTo>
                      <a:pt x="557" y="27622"/>
                    </a:lnTo>
                    <a:lnTo>
                      <a:pt x="696" y="29734"/>
                    </a:lnTo>
                    <a:lnTo>
                      <a:pt x="835" y="31541"/>
                    </a:lnTo>
                    <a:lnTo>
                      <a:pt x="974" y="32986"/>
                    </a:lnTo>
                    <a:lnTo>
                      <a:pt x="1057" y="33541"/>
                    </a:lnTo>
                    <a:lnTo>
                      <a:pt x="1140" y="33958"/>
                    </a:lnTo>
                    <a:lnTo>
                      <a:pt x="1224" y="34264"/>
                    </a:lnTo>
                    <a:lnTo>
                      <a:pt x="1251" y="34347"/>
                    </a:lnTo>
                    <a:lnTo>
                      <a:pt x="1307" y="34431"/>
                    </a:lnTo>
                    <a:lnTo>
                      <a:pt x="1696" y="34764"/>
                    </a:lnTo>
                    <a:lnTo>
                      <a:pt x="2196" y="35125"/>
                    </a:lnTo>
                    <a:lnTo>
                      <a:pt x="2780" y="35486"/>
                    </a:lnTo>
                    <a:lnTo>
                      <a:pt x="3085" y="35625"/>
                    </a:lnTo>
                    <a:lnTo>
                      <a:pt x="3419" y="35792"/>
                    </a:lnTo>
                    <a:lnTo>
                      <a:pt x="3780" y="35931"/>
                    </a:lnTo>
                    <a:lnTo>
                      <a:pt x="4141" y="36070"/>
                    </a:lnTo>
                    <a:lnTo>
                      <a:pt x="4530" y="36153"/>
                    </a:lnTo>
                    <a:lnTo>
                      <a:pt x="4947" y="36265"/>
                    </a:lnTo>
                    <a:lnTo>
                      <a:pt x="5336" y="36320"/>
                    </a:lnTo>
                    <a:lnTo>
                      <a:pt x="5781" y="36376"/>
                    </a:lnTo>
                    <a:lnTo>
                      <a:pt x="7532" y="36376"/>
                    </a:lnTo>
                    <a:lnTo>
                      <a:pt x="7948" y="36320"/>
                    </a:lnTo>
                    <a:lnTo>
                      <a:pt x="8365" y="36265"/>
                    </a:lnTo>
                    <a:lnTo>
                      <a:pt x="8754" y="36153"/>
                    </a:lnTo>
                    <a:lnTo>
                      <a:pt x="9143" y="36070"/>
                    </a:lnTo>
                    <a:lnTo>
                      <a:pt x="9505" y="35931"/>
                    </a:lnTo>
                    <a:lnTo>
                      <a:pt x="9866" y="35792"/>
                    </a:lnTo>
                    <a:lnTo>
                      <a:pt x="10199" y="35625"/>
                    </a:lnTo>
                    <a:lnTo>
                      <a:pt x="10533" y="35486"/>
                    </a:lnTo>
                    <a:lnTo>
                      <a:pt x="11089" y="35125"/>
                    </a:lnTo>
                    <a:lnTo>
                      <a:pt x="11589" y="34764"/>
                    </a:lnTo>
                    <a:lnTo>
                      <a:pt x="11978" y="34431"/>
                    </a:lnTo>
                    <a:lnTo>
                      <a:pt x="12033" y="34347"/>
                    </a:lnTo>
                    <a:lnTo>
                      <a:pt x="12061" y="34264"/>
                    </a:lnTo>
                    <a:lnTo>
                      <a:pt x="12145" y="33958"/>
                    </a:lnTo>
                    <a:lnTo>
                      <a:pt x="12228" y="33541"/>
                    </a:lnTo>
                    <a:lnTo>
                      <a:pt x="12311" y="32986"/>
                    </a:lnTo>
                    <a:lnTo>
                      <a:pt x="12478" y="31541"/>
                    </a:lnTo>
                    <a:lnTo>
                      <a:pt x="12617" y="29734"/>
                    </a:lnTo>
                    <a:lnTo>
                      <a:pt x="12728" y="27622"/>
                    </a:lnTo>
                    <a:lnTo>
                      <a:pt x="12839" y="25260"/>
                    </a:lnTo>
                    <a:lnTo>
                      <a:pt x="12950" y="22732"/>
                    </a:lnTo>
                    <a:lnTo>
                      <a:pt x="13034" y="20119"/>
                    </a:lnTo>
                    <a:lnTo>
                      <a:pt x="13173" y="14867"/>
                    </a:lnTo>
                    <a:lnTo>
                      <a:pt x="13256" y="10060"/>
                    </a:lnTo>
                    <a:lnTo>
                      <a:pt x="13284" y="6309"/>
                    </a:lnTo>
                    <a:lnTo>
                      <a:pt x="13284" y="4975"/>
                    </a:lnTo>
                    <a:lnTo>
                      <a:pt x="13256" y="4113"/>
                    </a:lnTo>
                    <a:lnTo>
                      <a:pt x="13228" y="3863"/>
                    </a:lnTo>
                    <a:lnTo>
                      <a:pt x="13173" y="3641"/>
                    </a:lnTo>
                    <a:lnTo>
                      <a:pt x="13117" y="3419"/>
                    </a:lnTo>
                    <a:lnTo>
                      <a:pt x="13006" y="3196"/>
                    </a:lnTo>
                    <a:lnTo>
                      <a:pt x="12895" y="2974"/>
                    </a:lnTo>
                    <a:lnTo>
                      <a:pt x="12756" y="2779"/>
                    </a:lnTo>
                    <a:lnTo>
                      <a:pt x="12589" y="2585"/>
                    </a:lnTo>
                    <a:lnTo>
                      <a:pt x="12422" y="2418"/>
                    </a:lnTo>
                    <a:lnTo>
                      <a:pt x="12033" y="2057"/>
                    </a:lnTo>
                    <a:lnTo>
                      <a:pt x="11589" y="1751"/>
                    </a:lnTo>
                    <a:lnTo>
                      <a:pt x="11116" y="1473"/>
                    </a:lnTo>
                    <a:lnTo>
                      <a:pt x="10616" y="1195"/>
                    </a:lnTo>
                    <a:lnTo>
                      <a:pt x="10088" y="973"/>
                    </a:lnTo>
                    <a:lnTo>
                      <a:pt x="9560" y="779"/>
                    </a:lnTo>
                    <a:lnTo>
                      <a:pt x="9032" y="584"/>
                    </a:lnTo>
                    <a:lnTo>
                      <a:pt x="8532" y="445"/>
                    </a:lnTo>
                    <a:lnTo>
                      <a:pt x="7615" y="223"/>
                    </a:lnTo>
                    <a:lnTo>
                      <a:pt x="6892" y="56"/>
                    </a:lnTo>
                    <a:lnTo>
                      <a:pt x="6837" y="28"/>
                    </a:lnTo>
                    <a:lnTo>
                      <a:pt x="6754"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31"/>
              <p:cNvSpPr/>
              <p:nvPr/>
            </p:nvSpPr>
            <p:spPr>
              <a:xfrm>
                <a:off x="1958800" y="2593075"/>
                <a:ext cx="332800" cy="909400"/>
              </a:xfrm>
              <a:custGeom>
                <a:rect b="b" l="l" r="r" t="t"/>
                <a:pathLst>
                  <a:path extrusionOk="0" h="36376" w="13312">
                    <a:moveTo>
                      <a:pt x="6559" y="1"/>
                    </a:moveTo>
                    <a:lnTo>
                      <a:pt x="6475" y="29"/>
                    </a:lnTo>
                    <a:lnTo>
                      <a:pt x="6392" y="56"/>
                    </a:lnTo>
                    <a:lnTo>
                      <a:pt x="5669" y="195"/>
                    </a:lnTo>
                    <a:lnTo>
                      <a:pt x="4752" y="445"/>
                    </a:lnTo>
                    <a:lnTo>
                      <a:pt x="4252" y="584"/>
                    </a:lnTo>
                    <a:lnTo>
                      <a:pt x="3724" y="779"/>
                    </a:lnTo>
                    <a:lnTo>
                      <a:pt x="3196" y="973"/>
                    </a:lnTo>
                    <a:lnTo>
                      <a:pt x="2696" y="1196"/>
                    </a:lnTo>
                    <a:lnTo>
                      <a:pt x="2168" y="1446"/>
                    </a:lnTo>
                    <a:lnTo>
                      <a:pt x="1696" y="1751"/>
                    </a:lnTo>
                    <a:lnTo>
                      <a:pt x="1251" y="2057"/>
                    </a:lnTo>
                    <a:lnTo>
                      <a:pt x="862" y="2391"/>
                    </a:lnTo>
                    <a:lnTo>
                      <a:pt x="695" y="2585"/>
                    </a:lnTo>
                    <a:lnTo>
                      <a:pt x="556" y="2780"/>
                    </a:lnTo>
                    <a:lnTo>
                      <a:pt x="417" y="2974"/>
                    </a:lnTo>
                    <a:lnTo>
                      <a:pt x="278" y="3196"/>
                    </a:lnTo>
                    <a:lnTo>
                      <a:pt x="195" y="3419"/>
                    </a:lnTo>
                    <a:lnTo>
                      <a:pt x="112" y="3641"/>
                    </a:lnTo>
                    <a:lnTo>
                      <a:pt x="56" y="3863"/>
                    </a:lnTo>
                    <a:lnTo>
                      <a:pt x="56" y="4113"/>
                    </a:lnTo>
                    <a:lnTo>
                      <a:pt x="28" y="4975"/>
                    </a:lnTo>
                    <a:lnTo>
                      <a:pt x="1" y="6281"/>
                    </a:lnTo>
                    <a:lnTo>
                      <a:pt x="28" y="10060"/>
                    </a:lnTo>
                    <a:lnTo>
                      <a:pt x="112" y="14840"/>
                    </a:lnTo>
                    <a:lnTo>
                      <a:pt x="251" y="20092"/>
                    </a:lnTo>
                    <a:lnTo>
                      <a:pt x="362" y="22732"/>
                    </a:lnTo>
                    <a:lnTo>
                      <a:pt x="445" y="25261"/>
                    </a:lnTo>
                    <a:lnTo>
                      <a:pt x="556" y="27595"/>
                    </a:lnTo>
                    <a:lnTo>
                      <a:pt x="695" y="29734"/>
                    </a:lnTo>
                    <a:lnTo>
                      <a:pt x="834" y="31541"/>
                    </a:lnTo>
                    <a:lnTo>
                      <a:pt x="973" y="32958"/>
                    </a:lnTo>
                    <a:lnTo>
                      <a:pt x="1057" y="33514"/>
                    </a:lnTo>
                    <a:lnTo>
                      <a:pt x="1140" y="33958"/>
                    </a:lnTo>
                    <a:lnTo>
                      <a:pt x="1223" y="34264"/>
                    </a:lnTo>
                    <a:lnTo>
                      <a:pt x="1279" y="34347"/>
                    </a:lnTo>
                    <a:lnTo>
                      <a:pt x="1307" y="34403"/>
                    </a:lnTo>
                    <a:lnTo>
                      <a:pt x="1723" y="34764"/>
                    </a:lnTo>
                    <a:lnTo>
                      <a:pt x="2196" y="35125"/>
                    </a:lnTo>
                    <a:lnTo>
                      <a:pt x="2779" y="35459"/>
                    </a:lnTo>
                    <a:lnTo>
                      <a:pt x="3085" y="35626"/>
                    </a:lnTo>
                    <a:lnTo>
                      <a:pt x="3446" y="35792"/>
                    </a:lnTo>
                    <a:lnTo>
                      <a:pt x="3780" y="35931"/>
                    </a:lnTo>
                    <a:lnTo>
                      <a:pt x="4169" y="36042"/>
                    </a:lnTo>
                    <a:lnTo>
                      <a:pt x="4558" y="36154"/>
                    </a:lnTo>
                    <a:lnTo>
                      <a:pt x="4947" y="36237"/>
                    </a:lnTo>
                    <a:lnTo>
                      <a:pt x="5364" y="36320"/>
                    </a:lnTo>
                    <a:lnTo>
                      <a:pt x="5781" y="36348"/>
                    </a:lnTo>
                    <a:lnTo>
                      <a:pt x="6225" y="36376"/>
                    </a:lnTo>
                    <a:lnTo>
                      <a:pt x="7087" y="36376"/>
                    </a:lnTo>
                    <a:lnTo>
                      <a:pt x="7531" y="36348"/>
                    </a:lnTo>
                    <a:lnTo>
                      <a:pt x="7948" y="36320"/>
                    </a:lnTo>
                    <a:lnTo>
                      <a:pt x="8365" y="36237"/>
                    </a:lnTo>
                    <a:lnTo>
                      <a:pt x="8754" y="36154"/>
                    </a:lnTo>
                    <a:lnTo>
                      <a:pt x="9143" y="36042"/>
                    </a:lnTo>
                    <a:lnTo>
                      <a:pt x="9532" y="35931"/>
                    </a:lnTo>
                    <a:lnTo>
                      <a:pt x="9866" y="35792"/>
                    </a:lnTo>
                    <a:lnTo>
                      <a:pt x="10199" y="35626"/>
                    </a:lnTo>
                    <a:lnTo>
                      <a:pt x="10532" y="35459"/>
                    </a:lnTo>
                    <a:lnTo>
                      <a:pt x="11116" y="35125"/>
                    </a:lnTo>
                    <a:lnTo>
                      <a:pt x="11588" y="34764"/>
                    </a:lnTo>
                    <a:lnTo>
                      <a:pt x="11977" y="34403"/>
                    </a:lnTo>
                    <a:lnTo>
                      <a:pt x="12033" y="34347"/>
                    </a:lnTo>
                    <a:lnTo>
                      <a:pt x="12089" y="34264"/>
                    </a:lnTo>
                    <a:lnTo>
                      <a:pt x="12172" y="33958"/>
                    </a:lnTo>
                    <a:lnTo>
                      <a:pt x="12255" y="33514"/>
                    </a:lnTo>
                    <a:lnTo>
                      <a:pt x="12339" y="32958"/>
                    </a:lnTo>
                    <a:lnTo>
                      <a:pt x="12478" y="31541"/>
                    </a:lnTo>
                    <a:lnTo>
                      <a:pt x="12617" y="29734"/>
                    </a:lnTo>
                    <a:lnTo>
                      <a:pt x="12756" y="27595"/>
                    </a:lnTo>
                    <a:lnTo>
                      <a:pt x="12867" y="25261"/>
                    </a:lnTo>
                    <a:lnTo>
                      <a:pt x="12950" y="22732"/>
                    </a:lnTo>
                    <a:lnTo>
                      <a:pt x="13061" y="20092"/>
                    </a:lnTo>
                    <a:lnTo>
                      <a:pt x="13172" y="14840"/>
                    </a:lnTo>
                    <a:lnTo>
                      <a:pt x="13284" y="10060"/>
                    </a:lnTo>
                    <a:lnTo>
                      <a:pt x="13311" y="6281"/>
                    </a:lnTo>
                    <a:lnTo>
                      <a:pt x="13284" y="4975"/>
                    </a:lnTo>
                    <a:lnTo>
                      <a:pt x="13256" y="4113"/>
                    </a:lnTo>
                    <a:lnTo>
                      <a:pt x="13256" y="3863"/>
                    </a:lnTo>
                    <a:lnTo>
                      <a:pt x="13200" y="3641"/>
                    </a:lnTo>
                    <a:lnTo>
                      <a:pt x="13117" y="3419"/>
                    </a:lnTo>
                    <a:lnTo>
                      <a:pt x="13033" y="3196"/>
                    </a:lnTo>
                    <a:lnTo>
                      <a:pt x="12894" y="2974"/>
                    </a:lnTo>
                    <a:lnTo>
                      <a:pt x="12756" y="2780"/>
                    </a:lnTo>
                    <a:lnTo>
                      <a:pt x="12617" y="2585"/>
                    </a:lnTo>
                    <a:lnTo>
                      <a:pt x="12450" y="2391"/>
                    </a:lnTo>
                    <a:lnTo>
                      <a:pt x="12061" y="2057"/>
                    </a:lnTo>
                    <a:lnTo>
                      <a:pt x="11616" y="1751"/>
                    </a:lnTo>
                    <a:lnTo>
                      <a:pt x="11144" y="1446"/>
                    </a:lnTo>
                    <a:lnTo>
                      <a:pt x="10616" y="1196"/>
                    </a:lnTo>
                    <a:lnTo>
                      <a:pt x="10116" y="973"/>
                    </a:lnTo>
                    <a:lnTo>
                      <a:pt x="9560" y="779"/>
                    </a:lnTo>
                    <a:lnTo>
                      <a:pt x="9060" y="584"/>
                    </a:lnTo>
                    <a:lnTo>
                      <a:pt x="8532" y="445"/>
                    </a:lnTo>
                    <a:lnTo>
                      <a:pt x="7615" y="195"/>
                    </a:lnTo>
                    <a:lnTo>
                      <a:pt x="6920" y="56"/>
                    </a:lnTo>
                    <a:lnTo>
                      <a:pt x="6837" y="29"/>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1"/>
              <p:cNvSpPr/>
              <p:nvPr/>
            </p:nvSpPr>
            <p:spPr>
              <a:xfrm>
                <a:off x="2117200" y="1380800"/>
                <a:ext cx="1066400" cy="794100"/>
              </a:xfrm>
              <a:custGeom>
                <a:rect b="b" l="l" r="r" t="t"/>
                <a:pathLst>
                  <a:path extrusionOk="0" h="31764" w="42656">
                    <a:moveTo>
                      <a:pt x="21231" y="1"/>
                    </a:moveTo>
                    <a:lnTo>
                      <a:pt x="20258" y="29"/>
                    </a:lnTo>
                    <a:lnTo>
                      <a:pt x="19286" y="112"/>
                    </a:lnTo>
                    <a:lnTo>
                      <a:pt x="18341" y="251"/>
                    </a:lnTo>
                    <a:lnTo>
                      <a:pt x="17396" y="418"/>
                    </a:lnTo>
                    <a:lnTo>
                      <a:pt x="16479" y="668"/>
                    </a:lnTo>
                    <a:lnTo>
                      <a:pt x="15562" y="946"/>
                    </a:lnTo>
                    <a:lnTo>
                      <a:pt x="14673" y="1279"/>
                    </a:lnTo>
                    <a:lnTo>
                      <a:pt x="13783" y="1668"/>
                    </a:lnTo>
                    <a:lnTo>
                      <a:pt x="12950" y="2085"/>
                    </a:lnTo>
                    <a:lnTo>
                      <a:pt x="12088" y="2557"/>
                    </a:lnTo>
                    <a:lnTo>
                      <a:pt x="11283" y="3085"/>
                    </a:lnTo>
                    <a:lnTo>
                      <a:pt x="10477" y="3641"/>
                    </a:lnTo>
                    <a:lnTo>
                      <a:pt x="9699" y="4225"/>
                    </a:lnTo>
                    <a:lnTo>
                      <a:pt x="8920" y="4864"/>
                    </a:lnTo>
                    <a:lnTo>
                      <a:pt x="8198" y="5558"/>
                    </a:lnTo>
                    <a:lnTo>
                      <a:pt x="7475" y="6253"/>
                    </a:lnTo>
                    <a:lnTo>
                      <a:pt x="6781" y="7003"/>
                    </a:lnTo>
                    <a:lnTo>
                      <a:pt x="6142" y="7809"/>
                    </a:lnTo>
                    <a:lnTo>
                      <a:pt x="5502" y="8615"/>
                    </a:lnTo>
                    <a:lnTo>
                      <a:pt x="4891" y="9477"/>
                    </a:lnTo>
                    <a:lnTo>
                      <a:pt x="4308" y="10366"/>
                    </a:lnTo>
                    <a:lnTo>
                      <a:pt x="3752" y="11283"/>
                    </a:lnTo>
                    <a:lnTo>
                      <a:pt x="3224" y="12228"/>
                    </a:lnTo>
                    <a:lnTo>
                      <a:pt x="2724" y="13200"/>
                    </a:lnTo>
                    <a:lnTo>
                      <a:pt x="2279" y="14201"/>
                    </a:lnTo>
                    <a:lnTo>
                      <a:pt x="1862" y="15229"/>
                    </a:lnTo>
                    <a:lnTo>
                      <a:pt x="1445" y="16285"/>
                    </a:lnTo>
                    <a:lnTo>
                      <a:pt x="1084" y="17369"/>
                    </a:lnTo>
                    <a:lnTo>
                      <a:pt x="778" y="18480"/>
                    </a:lnTo>
                    <a:lnTo>
                      <a:pt x="473" y="19592"/>
                    </a:lnTo>
                    <a:lnTo>
                      <a:pt x="223" y="20731"/>
                    </a:lnTo>
                    <a:lnTo>
                      <a:pt x="28" y="21898"/>
                    </a:lnTo>
                    <a:lnTo>
                      <a:pt x="0" y="31763"/>
                    </a:lnTo>
                    <a:lnTo>
                      <a:pt x="223" y="30624"/>
                    </a:lnTo>
                    <a:lnTo>
                      <a:pt x="473" y="29512"/>
                    </a:lnTo>
                    <a:lnTo>
                      <a:pt x="778" y="28401"/>
                    </a:lnTo>
                    <a:lnTo>
                      <a:pt x="1140" y="27317"/>
                    </a:lnTo>
                    <a:lnTo>
                      <a:pt x="1501" y="26233"/>
                    </a:lnTo>
                    <a:lnTo>
                      <a:pt x="1918" y="25205"/>
                    </a:lnTo>
                    <a:lnTo>
                      <a:pt x="2362" y="24205"/>
                    </a:lnTo>
                    <a:lnTo>
                      <a:pt x="2835" y="23204"/>
                    </a:lnTo>
                    <a:lnTo>
                      <a:pt x="3335" y="22259"/>
                    </a:lnTo>
                    <a:lnTo>
                      <a:pt x="3863" y="21315"/>
                    </a:lnTo>
                    <a:lnTo>
                      <a:pt x="4447" y="20425"/>
                    </a:lnTo>
                    <a:lnTo>
                      <a:pt x="5030" y="19536"/>
                    </a:lnTo>
                    <a:lnTo>
                      <a:pt x="5669" y="18702"/>
                    </a:lnTo>
                    <a:lnTo>
                      <a:pt x="6308" y="17897"/>
                    </a:lnTo>
                    <a:lnTo>
                      <a:pt x="7003" y="17118"/>
                    </a:lnTo>
                    <a:lnTo>
                      <a:pt x="7698" y="16396"/>
                    </a:lnTo>
                    <a:lnTo>
                      <a:pt x="8420" y="15673"/>
                    </a:lnTo>
                    <a:lnTo>
                      <a:pt x="9171" y="15007"/>
                    </a:lnTo>
                    <a:lnTo>
                      <a:pt x="9949" y="14395"/>
                    </a:lnTo>
                    <a:lnTo>
                      <a:pt x="10755" y="13812"/>
                    </a:lnTo>
                    <a:lnTo>
                      <a:pt x="11560" y="13256"/>
                    </a:lnTo>
                    <a:lnTo>
                      <a:pt x="12394" y="12756"/>
                    </a:lnTo>
                    <a:lnTo>
                      <a:pt x="13256" y="12283"/>
                    </a:lnTo>
                    <a:lnTo>
                      <a:pt x="14145" y="11866"/>
                    </a:lnTo>
                    <a:lnTo>
                      <a:pt x="15034" y="11505"/>
                    </a:lnTo>
                    <a:lnTo>
                      <a:pt x="15923" y="11172"/>
                    </a:lnTo>
                    <a:lnTo>
                      <a:pt x="16868" y="10894"/>
                    </a:lnTo>
                    <a:lnTo>
                      <a:pt x="17785" y="10644"/>
                    </a:lnTo>
                    <a:lnTo>
                      <a:pt x="18758" y="10477"/>
                    </a:lnTo>
                    <a:lnTo>
                      <a:pt x="19730" y="10338"/>
                    </a:lnTo>
                    <a:lnTo>
                      <a:pt x="20703" y="10255"/>
                    </a:lnTo>
                    <a:lnTo>
                      <a:pt x="21675" y="10227"/>
                    </a:lnTo>
                    <a:lnTo>
                      <a:pt x="22592" y="10255"/>
                    </a:lnTo>
                    <a:lnTo>
                      <a:pt x="23482" y="10338"/>
                    </a:lnTo>
                    <a:lnTo>
                      <a:pt x="24371" y="10421"/>
                    </a:lnTo>
                    <a:lnTo>
                      <a:pt x="25232" y="10588"/>
                    </a:lnTo>
                    <a:lnTo>
                      <a:pt x="26094" y="10783"/>
                    </a:lnTo>
                    <a:lnTo>
                      <a:pt x="26955" y="11005"/>
                    </a:lnTo>
                    <a:lnTo>
                      <a:pt x="27789" y="11283"/>
                    </a:lnTo>
                    <a:lnTo>
                      <a:pt x="28623" y="11616"/>
                    </a:lnTo>
                    <a:lnTo>
                      <a:pt x="29428" y="11950"/>
                    </a:lnTo>
                    <a:lnTo>
                      <a:pt x="30234" y="12339"/>
                    </a:lnTo>
                    <a:lnTo>
                      <a:pt x="31012" y="12783"/>
                    </a:lnTo>
                    <a:lnTo>
                      <a:pt x="31790" y="13228"/>
                    </a:lnTo>
                    <a:lnTo>
                      <a:pt x="32513" y="13728"/>
                    </a:lnTo>
                    <a:lnTo>
                      <a:pt x="33263" y="14256"/>
                    </a:lnTo>
                    <a:lnTo>
                      <a:pt x="33958" y="14840"/>
                    </a:lnTo>
                    <a:lnTo>
                      <a:pt x="34653" y="15423"/>
                    </a:lnTo>
                    <a:lnTo>
                      <a:pt x="35347" y="16063"/>
                    </a:lnTo>
                    <a:lnTo>
                      <a:pt x="35987" y="16702"/>
                    </a:lnTo>
                    <a:lnTo>
                      <a:pt x="36626" y="17396"/>
                    </a:lnTo>
                    <a:lnTo>
                      <a:pt x="37237" y="18119"/>
                    </a:lnTo>
                    <a:lnTo>
                      <a:pt x="37821" y="18869"/>
                    </a:lnTo>
                    <a:lnTo>
                      <a:pt x="38404" y="19647"/>
                    </a:lnTo>
                    <a:lnTo>
                      <a:pt x="38932" y="20425"/>
                    </a:lnTo>
                    <a:lnTo>
                      <a:pt x="39460" y="21259"/>
                    </a:lnTo>
                    <a:lnTo>
                      <a:pt x="39960" y="22093"/>
                    </a:lnTo>
                    <a:lnTo>
                      <a:pt x="40433" y="22982"/>
                    </a:lnTo>
                    <a:lnTo>
                      <a:pt x="40877" y="23871"/>
                    </a:lnTo>
                    <a:lnTo>
                      <a:pt x="41294" y="24788"/>
                    </a:lnTo>
                    <a:lnTo>
                      <a:pt x="41683" y="25733"/>
                    </a:lnTo>
                    <a:lnTo>
                      <a:pt x="42017" y="26678"/>
                    </a:lnTo>
                    <a:lnTo>
                      <a:pt x="42350" y="27678"/>
                    </a:lnTo>
                    <a:lnTo>
                      <a:pt x="42656" y="28679"/>
                    </a:lnTo>
                    <a:lnTo>
                      <a:pt x="42656" y="24927"/>
                    </a:lnTo>
                    <a:lnTo>
                      <a:pt x="42628" y="23760"/>
                    </a:lnTo>
                    <a:lnTo>
                      <a:pt x="42600" y="23176"/>
                    </a:lnTo>
                    <a:lnTo>
                      <a:pt x="42406" y="21898"/>
                    </a:lnTo>
                    <a:lnTo>
                      <a:pt x="42211" y="20731"/>
                    </a:lnTo>
                    <a:lnTo>
                      <a:pt x="41961" y="19592"/>
                    </a:lnTo>
                    <a:lnTo>
                      <a:pt x="41655" y="18480"/>
                    </a:lnTo>
                    <a:lnTo>
                      <a:pt x="41350" y="17369"/>
                    </a:lnTo>
                    <a:lnTo>
                      <a:pt x="40989" y="16285"/>
                    </a:lnTo>
                    <a:lnTo>
                      <a:pt x="40599" y="15229"/>
                    </a:lnTo>
                    <a:lnTo>
                      <a:pt x="40155" y="14201"/>
                    </a:lnTo>
                    <a:lnTo>
                      <a:pt x="39710" y="13200"/>
                    </a:lnTo>
                    <a:lnTo>
                      <a:pt x="39210" y="12228"/>
                    </a:lnTo>
                    <a:lnTo>
                      <a:pt x="38682" y="11283"/>
                    </a:lnTo>
                    <a:lnTo>
                      <a:pt x="38126" y="10366"/>
                    </a:lnTo>
                    <a:lnTo>
                      <a:pt x="37571" y="9477"/>
                    </a:lnTo>
                    <a:lnTo>
                      <a:pt x="36959" y="8615"/>
                    </a:lnTo>
                    <a:lnTo>
                      <a:pt x="36320" y="7809"/>
                    </a:lnTo>
                    <a:lnTo>
                      <a:pt x="35653" y="7003"/>
                    </a:lnTo>
                    <a:lnTo>
                      <a:pt x="34958" y="6253"/>
                    </a:lnTo>
                    <a:lnTo>
                      <a:pt x="34236" y="5558"/>
                    </a:lnTo>
                    <a:lnTo>
                      <a:pt x="33513" y="4864"/>
                    </a:lnTo>
                    <a:lnTo>
                      <a:pt x="32763" y="4225"/>
                    </a:lnTo>
                    <a:lnTo>
                      <a:pt x="31957" y="3641"/>
                    </a:lnTo>
                    <a:lnTo>
                      <a:pt x="31179" y="3085"/>
                    </a:lnTo>
                    <a:lnTo>
                      <a:pt x="30345" y="2557"/>
                    </a:lnTo>
                    <a:lnTo>
                      <a:pt x="29512" y="2085"/>
                    </a:lnTo>
                    <a:lnTo>
                      <a:pt x="28650" y="1668"/>
                    </a:lnTo>
                    <a:lnTo>
                      <a:pt x="27761" y="1279"/>
                    </a:lnTo>
                    <a:lnTo>
                      <a:pt x="26872" y="946"/>
                    </a:lnTo>
                    <a:lnTo>
                      <a:pt x="25955" y="668"/>
                    </a:lnTo>
                    <a:lnTo>
                      <a:pt x="25038" y="418"/>
                    </a:lnTo>
                    <a:lnTo>
                      <a:pt x="24093" y="251"/>
                    </a:lnTo>
                    <a:lnTo>
                      <a:pt x="23148" y="112"/>
                    </a:lnTo>
                    <a:lnTo>
                      <a:pt x="22203" y="29"/>
                    </a:lnTo>
                    <a:lnTo>
                      <a:pt x="2123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1"/>
              <p:cNvSpPr/>
              <p:nvPr/>
            </p:nvSpPr>
            <p:spPr>
              <a:xfrm>
                <a:off x="3023800" y="2591000"/>
                <a:ext cx="302225" cy="83375"/>
              </a:xfrm>
              <a:custGeom>
                <a:rect b="b" l="l" r="r" t="t"/>
                <a:pathLst>
                  <a:path extrusionOk="0" h="3335" w="12089">
                    <a:moveTo>
                      <a:pt x="5864" y="0"/>
                    </a:moveTo>
                    <a:lnTo>
                      <a:pt x="5808" y="28"/>
                    </a:lnTo>
                    <a:lnTo>
                      <a:pt x="5197" y="167"/>
                    </a:lnTo>
                    <a:lnTo>
                      <a:pt x="4419" y="362"/>
                    </a:lnTo>
                    <a:lnTo>
                      <a:pt x="3530" y="640"/>
                    </a:lnTo>
                    <a:lnTo>
                      <a:pt x="3085" y="806"/>
                    </a:lnTo>
                    <a:lnTo>
                      <a:pt x="2640" y="1001"/>
                    </a:lnTo>
                    <a:lnTo>
                      <a:pt x="2196" y="1195"/>
                    </a:lnTo>
                    <a:lnTo>
                      <a:pt x="1751" y="1418"/>
                    </a:lnTo>
                    <a:lnTo>
                      <a:pt x="1362" y="1668"/>
                    </a:lnTo>
                    <a:lnTo>
                      <a:pt x="973" y="1946"/>
                    </a:lnTo>
                    <a:lnTo>
                      <a:pt x="640" y="2251"/>
                    </a:lnTo>
                    <a:lnTo>
                      <a:pt x="362" y="2585"/>
                    </a:lnTo>
                    <a:lnTo>
                      <a:pt x="251" y="2751"/>
                    </a:lnTo>
                    <a:lnTo>
                      <a:pt x="139" y="2946"/>
                    </a:lnTo>
                    <a:lnTo>
                      <a:pt x="56" y="3140"/>
                    </a:lnTo>
                    <a:lnTo>
                      <a:pt x="0" y="3335"/>
                    </a:lnTo>
                    <a:lnTo>
                      <a:pt x="12088" y="3335"/>
                    </a:lnTo>
                    <a:lnTo>
                      <a:pt x="12033" y="3140"/>
                    </a:lnTo>
                    <a:lnTo>
                      <a:pt x="11950" y="2946"/>
                    </a:lnTo>
                    <a:lnTo>
                      <a:pt x="11838" y="2751"/>
                    </a:lnTo>
                    <a:lnTo>
                      <a:pt x="11727" y="2585"/>
                    </a:lnTo>
                    <a:lnTo>
                      <a:pt x="11449" y="2251"/>
                    </a:lnTo>
                    <a:lnTo>
                      <a:pt x="11116" y="1946"/>
                    </a:lnTo>
                    <a:lnTo>
                      <a:pt x="10755" y="1668"/>
                    </a:lnTo>
                    <a:lnTo>
                      <a:pt x="10338" y="1418"/>
                    </a:lnTo>
                    <a:lnTo>
                      <a:pt x="9921" y="1195"/>
                    </a:lnTo>
                    <a:lnTo>
                      <a:pt x="9476" y="1001"/>
                    </a:lnTo>
                    <a:lnTo>
                      <a:pt x="9004" y="806"/>
                    </a:lnTo>
                    <a:lnTo>
                      <a:pt x="8559" y="640"/>
                    </a:lnTo>
                    <a:lnTo>
                      <a:pt x="7670" y="362"/>
                    </a:lnTo>
                    <a:lnTo>
                      <a:pt x="6892" y="167"/>
                    </a:lnTo>
                    <a:lnTo>
                      <a:pt x="6281" y="28"/>
                    </a:lnTo>
                    <a:lnTo>
                      <a:pt x="6225" y="0"/>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31"/>
              <p:cNvSpPr/>
              <p:nvPr/>
            </p:nvSpPr>
            <p:spPr>
              <a:xfrm>
                <a:off x="1976175" y="2599325"/>
                <a:ext cx="300825" cy="83400"/>
              </a:xfrm>
              <a:custGeom>
                <a:rect b="b" l="l" r="r" t="t"/>
                <a:pathLst>
                  <a:path extrusionOk="0" h="3336" w="12033">
                    <a:moveTo>
                      <a:pt x="5836" y="1"/>
                    </a:moveTo>
                    <a:lnTo>
                      <a:pt x="5780" y="29"/>
                    </a:lnTo>
                    <a:lnTo>
                      <a:pt x="5169" y="168"/>
                    </a:lnTo>
                    <a:lnTo>
                      <a:pt x="4391" y="362"/>
                    </a:lnTo>
                    <a:lnTo>
                      <a:pt x="3529" y="640"/>
                    </a:lnTo>
                    <a:lnTo>
                      <a:pt x="3085" y="807"/>
                    </a:lnTo>
                    <a:lnTo>
                      <a:pt x="2640" y="973"/>
                    </a:lnTo>
                    <a:lnTo>
                      <a:pt x="2196" y="1196"/>
                    </a:lnTo>
                    <a:lnTo>
                      <a:pt x="1751" y="1418"/>
                    </a:lnTo>
                    <a:lnTo>
                      <a:pt x="1362" y="1668"/>
                    </a:lnTo>
                    <a:lnTo>
                      <a:pt x="973" y="1946"/>
                    </a:lnTo>
                    <a:lnTo>
                      <a:pt x="667" y="2252"/>
                    </a:lnTo>
                    <a:lnTo>
                      <a:pt x="389" y="2585"/>
                    </a:lnTo>
                    <a:lnTo>
                      <a:pt x="278" y="2752"/>
                    </a:lnTo>
                    <a:lnTo>
                      <a:pt x="167" y="2946"/>
                    </a:lnTo>
                    <a:lnTo>
                      <a:pt x="84" y="3141"/>
                    </a:lnTo>
                    <a:lnTo>
                      <a:pt x="0" y="3335"/>
                    </a:lnTo>
                    <a:lnTo>
                      <a:pt x="12033" y="3335"/>
                    </a:lnTo>
                    <a:lnTo>
                      <a:pt x="11977" y="3141"/>
                    </a:lnTo>
                    <a:lnTo>
                      <a:pt x="11866" y="2946"/>
                    </a:lnTo>
                    <a:lnTo>
                      <a:pt x="11783" y="2752"/>
                    </a:lnTo>
                    <a:lnTo>
                      <a:pt x="11671" y="2585"/>
                    </a:lnTo>
                    <a:lnTo>
                      <a:pt x="11394" y="2252"/>
                    </a:lnTo>
                    <a:lnTo>
                      <a:pt x="11060" y="1946"/>
                    </a:lnTo>
                    <a:lnTo>
                      <a:pt x="10699" y="1668"/>
                    </a:lnTo>
                    <a:lnTo>
                      <a:pt x="10282" y="1418"/>
                    </a:lnTo>
                    <a:lnTo>
                      <a:pt x="9865" y="1196"/>
                    </a:lnTo>
                    <a:lnTo>
                      <a:pt x="9421" y="973"/>
                    </a:lnTo>
                    <a:lnTo>
                      <a:pt x="8948" y="807"/>
                    </a:lnTo>
                    <a:lnTo>
                      <a:pt x="8504" y="640"/>
                    </a:lnTo>
                    <a:lnTo>
                      <a:pt x="7642" y="362"/>
                    </a:lnTo>
                    <a:lnTo>
                      <a:pt x="6864" y="168"/>
                    </a:lnTo>
                    <a:lnTo>
                      <a:pt x="6253" y="29"/>
                    </a:lnTo>
                    <a:lnTo>
                      <a:pt x="6197" y="1"/>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31"/>
              <p:cNvSpPr/>
              <p:nvPr/>
            </p:nvSpPr>
            <p:spPr>
              <a:xfrm>
                <a:off x="2086625" y="2837625"/>
                <a:ext cx="1165075" cy="395300"/>
              </a:xfrm>
              <a:custGeom>
                <a:rect b="b" l="l" r="r" t="t"/>
                <a:pathLst>
                  <a:path extrusionOk="0" h="15812" w="46603">
                    <a:moveTo>
                      <a:pt x="7170" y="0"/>
                    </a:moveTo>
                    <a:lnTo>
                      <a:pt x="6809" y="28"/>
                    </a:lnTo>
                    <a:lnTo>
                      <a:pt x="6420" y="84"/>
                    </a:lnTo>
                    <a:lnTo>
                      <a:pt x="6059" y="167"/>
                    </a:lnTo>
                    <a:lnTo>
                      <a:pt x="5670" y="250"/>
                    </a:lnTo>
                    <a:lnTo>
                      <a:pt x="5308" y="334"/>
                    </a:lnTo>
                    <a:lnTo>
                      <a:pt x="4975" y="473"/>
                    </a:lnTo>
                    <a:lnTo>
                      <a:pt x="4614" y="584"/>
                    </a:lnTo>
                    <a:lnTo>
                      <a:pt x="4280" y="751"/>
                    </a:lnTo>
                    <a:lnTo>
                      <a:pt x="3947" y="917"/>
                    </a:lnTo>
                    <a:lnTo>
                      <a:pt x="3641" y="1112"/>
                    </a:lnTo>
                    <a:lnTo>
                      <a:pt x="3335" y="1306"/>
                    </a:lnTo>
                    <a:lnTo>
                      <a:pt x="3030" y="1501"/>
                    </a:lnTo>
                    <a:lnTo>
                      <a:pt x="2752" y="1723"/>
                    </a:lnTo>
                    <a:lnTo>
                      <a:pt x="2474" y="1973"/>
                    </a:lnTo>
                    <a:lnTo>
                      <a:pt x="2196" y="2223"/>
                    </a:lnTo>
                    <a:lnTo>
                      <a:pt x="1946" y="2473"/>
                    </a:lnTo>
                    <a:lnTo>
                      <a:pt x="1724" y="2751"/>
                    </a:lnTo>
                    <a:lnTo>
                      <a:pt x="1501" y="3057"/>
                    </a:lnTo>
                    <a:lnTo>
                      <a:pt x="1279" y="3335"/>
                    </a:lnTo>
                    <a:lnTo>
                      <a:pt x="1084" y="3641"/>
                    </a:lnTo>
                    <a:lnTo>
                      <a:pt x="890" y="3974"/>
                    </a:lnTo>
                    <a:lnTo>
                      <a:pt x="723" y="4308"/>
                    </a:lnTo>
                    <a:lnTo>
                      <a:pt x="584" y="4641"/>
                    </a:lnTo>
                    <a:lnTo>
                      <a:pt x="445" y="4974"/>
                    </a:lnTo>
                    <a:lnTo>
                      <a:pt x="334" y="5336"/>
                    </a:lnTo>
                    <a:lnTo>
                      <a:pt x="223" y="5697"/>
                    </a:lnTo>
                    <a:lnTo>
                      <a:pt x="140" y="6058"/>
                    </a:lnTo>
                    <a:lnTo>
                      <a:pt x="84" y="6419"/>
                    </a:lnTo>
                    <a:lnTo>
                      <a:pt x="28" y="6808"/>
                    </a:lnTo>
                    <a:lnTo>
                      <a:pt x="1" y="7198"/>
                    </a:lnTo>
                    <a:lnTo>
                      <a:pt x="1" y="7587"/>
                    </a:lnTo>
                    <a:lnTo>
                      <a:pt x="1" y="8226"/>
                    </a:lnTo>
                    <a:lnTo>
                      <a:pt x="1" y="8615"/>
                    </a:lnTo>
                    <a:lnTo>
                      <a:pt x="28" y="9004"/>
                    </a:lnTo>
                    <a:lnTo>
                      <a:pt x="84" y="9393"/>
                    </a:lnTo>
                    <a:lnTo>
                      <a:pt x="140" y="9754"/>
                    </a:lnTo>
                    <a:lnTo>
                      <a:pt x="223" y="10143"/>
                    </a:lnTo>
                    <a:lnTo>
                      <a:pt x="334" y="10504"/>
                    </a:lnTo>
                    <a:lnTo>
                      <a:pt x="445" y="10838"/>
                    </a:lnTo>
                    <a:lnTo>
                      <a:pt x="584" y="11199"/>
                    </a:lnTo>
                    <a:lnTo>
                      <a:pt x="723" y="11533"/>
                    </a:lnTo>
                    <a:lnTo>
                      <a:pt x="890" y="11838"/>
                    </a:lnTo>
                    <a:lnTo>
                      <a:pt x="1084" y="12172"/>
                    </a:lnTo>
                    <a:lnTo>
                      <a:pt x="1279" y="12477"/>
                    </a:lnTo>
                    <a:lnTo>
                      <a:pt x="1501" y="12783"/>
                    </a:lnTo>
                    <a:lnTo>
                      <a:pt x="1724" y="13061"/>
                    </a:lnTo>
                    <a:lnTo>
                      <a:pt x="1946" y="13339"/>
                    </a:lnTo>
                    <a:lnTo>
                      <a:pt x="2196" y="13589"/>
                    </a:lnTo>
                    <a:lnTo>
                      <a:pt x="2474" y="13839"/>
                    </a:lnTo>
                    <a:lnTo>
                      <a:pt x="2752" y="14089"/>
                    </a:lnTo>
                    <a:lnTo>
                      <a:pt x="3030" y="14311"/>
                    </a:lnTo>
                    <a:lnTo>
                      <a:pt x="3335" y="14534"/>
                    </a:lnTo>
                    <a:lnTo>
                      <a:pt x="3641" y="14728"/>
                    </a:lnTo>
                    <a:lnTo>
                      <a:pt x="3947" y="14895"/>
                    </a:lnTo>
                    <a:lnTo>
                      <a:pt x="4280" y="15062"/>
                    </a:lnTo>
                    <a:lnTo>
                      <a:pt x="4614" y="15228"/>
                    </a:lnTo>
                    <a:lnTo>
                      <a:pt x="4975" y="15367"/>
                    </a:lnTo>
                    <a:lnTo>
                      <a:pt x="5308" y="15479"/>
                    </a:lnTo>
                    <a:lnTo>
                      <a:pt x="5670" y="15590"/>
                    </a:lnTo>
                    <a:lnTo>
                      <a:pt x="6059" y="15673"/>
                    </a:lnTo>
                    <a:lnTo>
                      <a:pt x="6420" y="15729"/>
                    </a:lnTo>
                    <a:lnTo>
                      <a:pt x="6809" y="15784"/>
                    </a:lnTo>
                    <a:lnTo>
                      <a:pt x="7170" y="15812"/>
                    </a:lnTo>
                    <a:lnTo>
                      <a:pt x="39405" y="15812"/>
                    </a:lnTo>
                    <a:lnTo>
                      <a:pt x="39794" y="15784"/>
                    </a:lnTo>
                    <a:lnTo>
                      <a:pt x="40183" y="15729"/>
                    </a:lnTo>
                    <a:lnTo>
                      <a:pt x="40544" y="15673"/>
                    </a:lnTo>
                    <a:lnTo>
                      <a:pt x="40905" y="15590"/>
                    </a:lnTo>
                    <a:lnTo>
                      <a:pt x="41267" y="15479"/>
                    </a:lnTo>
                    <a:lnTo>
                      <a:pt x="41628" y="15367"/>
                    </a:lnTo>
                    <a:lnTo>
                      <a:pt x="41961" y="15228"/>
                    </a:lnTo>
                    <a:lnTo>
                      <a:pt x="42295" y="15062"/>
                    </a:lnTo>
                    <a:lnTo>
                      <a:pt x="42628" y="14895"/>
                    </a:lnTo>
                    <a:lnTo>
                      <a:pt x="42962" y="14728"/>
                    </a:lnTo>
                    <a:lnTo>
                      <a:pt x="43267" y="14534"/>
                    </a:lnTo>
                    <a:lnTo>
                      <a:pt x="43545" y="14311"/>
                    </a:lnTo>
                    <a:lnTo>
                      <a:pt x="43851" y="14089"/>
                    </a:lnTo>
                    <a:lnTo>
                      <a:pt x="44129" y="13839"/>
                    </a:lnTo>
                    <a:lnTo>
                      <a:pt x="44379" y="13589"/>
                    </a:lnTo>
                    <a:lnTo>
                      <a:pt x="44629" y="13339"/>
                    </a:lnTo>
                    <a:lnTo>
                      <a:pt x="44879" y="13061"/>
                    </a:lnTo>
                    <a:lnTo>
                      <a:pt x="45102" y="12783"/>
                    </a:lnTo>
                    <a:lnTo>
                      <a:pt x="45296" y="12477"/>
                    </a:lnTo>
                    <a:lnTo>
                      <a:pt x="45518" y="12172"/>
                    </a:lnTo>
                    <a:lnTo>
                      <a:pt x="45685" y="11838"/>
                    </a:lnTo>
                    <a:lnTo>
                      <a:pt x="45852" y="11533"/>
                    </a:lnTo>
                    <a:lnTo>
                      <a:pt x="46019" y="11199"/>
                    </a:lnTo>
                    <a:lnTo>
                      <a:pt x="46157" y="10838"/>
                    </a:lnTo>
                    <a:lnTo>
                      <a:pt x="46269" y="10504"/>
                    </a:lnTo>
                    <a:lnTo>
                      <a:pt x="46380" y="10143"/>
                    </a:lnTo>
                    <a:lnTo>
                      <a:pt x="46463" y="9754"/>
                    </a:lnTo>
                    <a:lnTo>
                      <a:pt x="46519" y="9393"/>
                    </a:lnTo>
                    <a:lnTo>
                      <a:pt x="46574" y="9004"/>
                    </a:lnTo>
                    <a:lnTo>
                      <a:pt x="46602" y="8615"/>
                    </a:lnTo>
                    <a:lnTo>
                      <a:pt x="46602" y="8226"/>
                    </a:lnTo>
                    <a:lnTo>
                      <a:pt x="46602" y="7587"/>
                    </a:lnTo>
                    <a:lnTo>
                      <a:pt x="46602" y="7198"/>
                    </a:lnTo>
                    <a:lnTo>
                      <a:pt x="46574" y="6808"/>
                    </a:lnTo>
                    <a:lnTo>
                      <a:pt x="46519" y="6419"/>
                    </a:lnTo>
                    <a:lnTo>
                      <a:pt x="46463" y="6058"/>
                    </a:lnTo>
                    <a:lnTo>
                      <a:pt x="46380" y="5697"/>
                    </a:lnTo>
                    <a:lnTo>
                      <a:pt x="46269" y="5336"/>
                    </a:lnTo>
                    <a:lnTo>
                      <a:pt x="46157" y="4974"/>
                    </a:lnTo>
                    <a:lnTo>
                      <a:pt x="46019" y="4641"/>
                    </a:lnTo>
                    <a:lnTo>
                      <a:pt x="45852" y="4308"/>
                    </a:lnTo>
                    <a:lnTo>
                      <a:pt x="45685" y="3974"/>
                    </a:lnTo>
                    <a:lnTo>
                      <a:pt x="45518" y="3641"/>
                    </a:lnTo>
                    <a:lnTo>
                      <a:pt x="45296" y="3335"/>
                    </a:lnTo>
                    <a:lnTo>
                      <a:pt x="45102" y="3057"/>
                    </a:lnTo>
                    <a:lnTo>
                      <a:pt x="44879" y="2751"/>
                    </a:lnTo>
                    <a:lnTo>
                      <a:pt x="44629" y="2473"/>
                    </a:lnTo>
                    <a:lnTo>
                      <a:pt x="44379" y="2223"/>
                    </a:lnTo>
                    <a:lnTo>
                      <a:pt x="44129" y="1973"/>
                    </a:lnTo>
                    <a:lnTo>
                      <a:pt x="43851" y="1723"/>
                    </a:lnTo>
                    <a:lnTo>
                      <a:pt x="43545" y="1501"/>
                    </a:lnTo>
                    <a:lnTo>
                      <a:pt x="43267" y="1306"/>
                    </a:lnTo>
                    <a:lnTo>
                      <a:pt x="42962" y="1112"/>
                    </a:lnTo>
                    <a:lnTo>
                      <a:pt x="42628" y="917"/>
                    </a:lnTo>
                    <a:lnTo>
                      <a:pt x="42295" y="751"/>
                    </a:lnTo>
                    <a:lnTo>
                      <a:pt x="41961" y="584"/>
                    </a:lnTo>
                    <a:lnTo>
                      <a:pt x="41628" y="473"/>
                    </a:lnTo>
                    <a:lnTo>
                      <a:pt x="41267" y="334"/>
                    </a:lnTo>
                    <a:lnTo>
                      <a:pt x="40905" y="250"/>
                    </a:lnTo>
                    <a:lnTo>
                      <a:pt x="40544" y="167"/>
                    </a:lnTo>
                    <a:lnTo>
                      <a:pt x="40183" y="84"/>
                    </a:lnTo>
                    <a:lnTo>
                      <a:pt x="39794" y="28"/>
                    </a:lnTo>
                    <a:lnTo>
                      <a:pt x="39405" y="0"/>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31"/>
              <p:cNvSpPr/>
              <p:nvPr/>
            </p:nvSpPr>
            <p:spPr>
              <a:xfrm>
                <a:off x="6402900" y="1353725"/>
                <a:ext cx="1135175" cy="1521425"/>
              </a:xfrm>
              <a:custGeom>
                <a:rect b="b" l="l" r="r" t="t"/>
                <a:pathLst>
                  <a:path extrusionOk="0" h="60857" w="45407">
                    <a:moveTo>
                      <a:pt x="22620" y="0"/>
                    </a:moveTo>
                    <a:lnTo>
                      <a:pt x="21592" y="28"/>
                    </a:lnTo>
                    <a:lnTo>
                      <a:pt x="20564" y="111"/>
                    </a:lnTo>
                    <a:lnTo>
                      <a:pt x="19563" y="250"/>
                    </a:lnTo>
                    <a:lnTo>
                      <a:pt x="18563" y="445"/>
                    </a:lnTo>
                    <a:lnTo>
                      <a:pt x="17590" y="695"/>
                    </a:lnTo>
                    <a:lnTo>
                      <a:pt x="16618" y="1000"/>
                    </a:lnTo>
                    <a:lnTo>
                      <a:pt x="15673" y="1362"/>
                    </a:lnTo>
                    <a:lnTo>
                      <a:pt x="14756" y="1751"/>
                    </a:lnTo>
                    <a:lnTo>
                      <a:pt x="13839" y="2195"/>
                    </a:lnTo>
                    <a:lnTo>
                      <a:pt x="12950" y="2695"/>
                    </a:lnTo>
                    <a:lnTo>
                      <a:pt x="12060" y="3251"/>
                    </a:lnTo>
                    <a:lnTo>
                      <a:pt x="11199" y="3835"/>
                    </a:lnTo>
                    <a:lnTo>
                      <a:pt x="10393" y="4474"/>
                    </a:lnTo>
                    <a:lnTo>
                      <a:pt x="9587" y="5169"/>
                    </a:lnTo>
                    <a:lnTo>
                      <a:pt x="8781" y="5891"/>
                    </a:lnTo>
                    <a:lnTo>
                      <a:pt x="8031" y="6641"/>
                    </a:lnTo>
                    <a:lnTo>
                      <a:pt x="7309" y="7447"/>
                    </a:lnTo>
                    <a:lnTo>
                      <a:pt x="6614" y="8281"/>
                    </a:lnTo>
                    <a:lnTo>
                      <a:pt x="5919" y="9142"/>
                    </a:lnTo>
                    <a:lnTo>
                      <a:pt x="5280" y="10059"/>
                    </a:lnTo>
                    <a:lnTo>
                      <a:pt x="4669" y="11004"/>
                    </a:lnTo>
                    <a:lnTo>
                      <a:pt x="4085" y="11977"/>
                    </a:lnTo>
                    <a:lnTo>
                      <a:pt x="3529" y="12977"/>
                    </a:lnTo>
                    <a:lnTo>
                      <a:pt x="3001" y="14005"/>
                    </a:lnTo>
                    <a:lnTo>
                      <a:pt x="2501" y="15089"/>
                    </a:lnTo>
                    <a:lnTo>
                      <a:pt x="2056" y="16173"/>
                    </a:lnTo>
                    <a:lnTo>
                      <a:pt x="1640" y="17284"/>
                    </a:lnTo>
                    <a:lnTo>
                      <a:pt x="1251" y="18452"/>
                    </a:lnTo>
                    <a:lnTo>
                      <a:pt x="917" y="19619"/>
                    </a:lnTo>
                    <a:lnTo>
                      <a:pt x="611" y="20814"/>
                    </a:lnTo>
                    <a:lnTo>
                      <a:pt x="334" y="22009"/>
                    </a:lnTo>
                    <a:lnTo>
                      <a:pt x="111" y="23259"/>
                    </a:lnTo>
                    <a:lnTo>
                      <a:pt x="0" y="58578"/>
                    </a:lnTo>
                    <a:lnTo>
                      <a:pt x="21647" y="58578"/>
                    </a:lnTo>
                    <a:lnTo>
                      <a:pt x="21731" y="58606"/>
                    </a:lnTo>
                    <a:lnTo>
                      <a:pt x="21786" y="58662"/>
                    </a:lnTo>
                    <a:lnTo>
                      <a:pt x="21925" y="58939"/>
                    </a:lnTo>
                    <a:lnTo>
                      <a:pt x="22064" y="59301"/>
                    </a:lnTo>
                    <a:lnTo>
                      <a:pt x="22231" y="59718"/>
                    </a:lnTo>
                    <a:lnTo>
                      <a:pt x="22370" y="60134"/>
                    </a:lnTo>
                    <a:lnTo>
                      <a:pt x="22537" y="60523"/>
                    </a:lnTo>
                    <a:lnTo>
                      <a:pt x="22676" y="60774"/>
                    </a:lnTo>
                    <a:lnTo>
                      <a:pt x="22731" y="60829"/>
                    </a:lnTo>
                    <a:lnTo>
                      <a:pt x="22787" y="60857"/>
                    </a:lnTo>
                    <a:lnTo>
                      <a:pt x="22870" y="60829"/>
                    </a:lnTo>
                    <a:lnTo>
                      <a:pt x="22926" y="60774"/>
                    </a:lnTo>
                    <a:lnTo>
                      <a:pt x="23009" y="60523"/>
                    </a:lnTo>
                    <a:lnTo>
                      <a:pt x="23120" y="60134"/>
                    </a:lnTo>
                    <a:lnTo>
                      <a:pt x="23204" y="59718"/>
                    </a:lnTo>
                    <a:lnTo>
                      <a:pt x="23287" y="59301"/>
                    </a:lnTo>
                    <a:lnTo>
                      <a:pt x="23370" y="58939"/>
                    </a:lnTo>
                    <a:lnTo>
                      <a:pt x="23481" y="58662"/>
                    </a:lnTo>
                    <a:lnTo>
                      <a:pt x="23537" y="58606"/>
                    </a:lnTo>
                    <a:lnTo>
                      <a:pt x="23593" y="58578"/>
                    </a:lnTo>
                    <a:lnTo>
                      <a:pt x="45240" y="58578"/>
                    </a:lnTo>
                    <a:lnTo>
                      <a:pt x="45296" y="53465"/>
                    </a:lnTo>
                    <a:lnTo>
                      <a:pt x="45351" y="42155"/>
                    </a:lnTo>
                    <a:lnTo>
                      <a:pt x="45379" y="36014"/>
                    </a:lnTo>
                    <a:lnTo>
                      <a:pt x="45407" y="30540"/>
                    </a:lnTo>
                    <a:lnTo>
                      <a:pt x="45379" y="26482"/>
                    </a:lnTo>
                    <a:lnTo>
                      <a:pt x="45351" y="25232"/>
                    </a:lnTo>
                    <a:lnTo>
                      <a:pt x="45323" y="24593"/>
                    </a:lnTo>
                    <a:lnTo>
                      <a:pt x="45129" y="23259"/>
                    </a:lnTo>
                    <a:lnTo>
                      <a:pt x="44906" y="22009"/>
                    </a:lnTo>
                    <a:lnTo>
                      <a:pt x="44629" y="20814"/>
                    </a:lnTo>
                    <a:lnTo>
                      <a:pt x="44323" y="19619"/>
                    </a:lnTo>
                    <a:lnTo>
                      <a:pt x="43989" y="18452"/>
                    </a:lnTo>
                    <a:lnTo>
                      <a:pt x="43600" y="17284"/>
                    </a:lnTo>
                    <a:lnTo>
                      <a:pt x="43184" y="16173"/>
                    </a:lnTo>
                    <a:lnTo>
                      <a:pt x="42739" y="15089"/>
                    </a:lnTo>
                    <a:lnTo>
                      <a:pt x="42239" y="14005"/>
                    </a:lnTo>
                    <a:lnTo>
                      <a:pt x="41739" y="12977"/>
                    </a:lnTo>
                    <a:lnTo>
                      <a:pt x="41183" y="11977"/>
                    </a:lnTo>
                    <a:lnTo>
                      <a:pt x="40599" y="11004"/>
                    </a:lnTo>
                    <a:lnTo>
                      <a:pt x="39960" y="10059"/>
                    </a:lnTo>
                    <a:lnTo>
                      <a:pt x="39321" y="9142"/>
                    </a:lnTo>
                    <a:lnTo>
                      <a:pt x="38654" y="8281"/>
                    </a:lnTo>
                    <a:lnTo>
                      <a:pt x="37932" y="7447"/>
                    </a:lnTo>
                    <a:lnTo>
                      <a:pt x="37209" y="6641"/>
                    </a:lnTo>
                    <a:lnTo>
                      <a:pt x="36459" y="5891"/>
                    </a:lnTo>
                    <a:lnTo>
                      <a:pt x="35681" y="5169"/>
                    </a:lnTo>
                    <a:lnTo>
                      <a:pt x="34875" y="4474"/>
                    </a:lnTo>
                    <a:lnTo>
                      <a:pt x="34041" y="3835"/>
                    </a:lnTo>
                    <a:lnTo>
                      <a:pt x="33180" y="3251"/>
                    </a:lnTo>
                    <a:lnTo>
                      <a:pt x="32318" y="2695"/>
                    </a:lnTo>
                    <a:lnTo>
                      <a:pt x="31429" y="2195"/>
                    </a:lnTo>
                    <a:lnTo>
                      <a:pt x="30512" y="1751"/>
                    </a:lnTo>
                    <a:lnTo>
                      <a:pt x="29567" y="1362"/>
                    </a:lnTo>
                    <a:lnTo>
                      <a:pt x="28622" y="1000"/>
                    </a:lnTo>
                    <a:lnTo>
                      <a:pt x="27678" y="695"/>
                    </a:lnTo>
                    <a:lnTo>
                      <a:pt x="26677" y="445"/>
                    </a:lnTo>
                    <a:lnTo>
                      <a:pt x="25677" y="250"/>
                    </a:lnTo>
                    <a:lnTo>
                      <a:pt x="24676" y="111"/>
                    </a:lnTo>
                    <a:lnTo>
                      <a:pt x="23648" y="28"/>
                    </a:lnTo>
                    <a:lnTo>
                      <a:pt x="226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1"/>
              <p:cNvSpPr/>
              <p:nvPr/>
            </p:nvSpPr>
            <p:spPr>
              <a:xfrm>
                <a:off x="7335900" y="2580575"/>
                <a:ext cx="332100" cy="909400"/>
              </a:xfrm>
              <a:custGeom>
                <a:rect b="b" l="l" r="r" t="t"/>
                <a:pathLst>
                  <a:path extrusionOk="0" h="36376" w="13284">
                    <a:moveTo>
                      <a:pt x="6531" y="1"/>
                    </a:moveTo>
                    <a:lnTo>
                      <a:pt x="6447" y="28"/>
                    </a:lnTo>
                    <a:lnTo>
                      <a:pt x="6392" y="56"/>
                    </a:lnTo>
                    <a:lnTo>
                      <a:pt x="5669" y="223"/>
                    </a:lnTo>
                    <a:lnTo>
                      <a:pt x="4752" y="445"/>
                    </a:lnTo>
                    <a:lnTo>
                      <a:pt x="4252" y="584"/>
                    </a:lnTo>
                    <a:lnTo>
                      <a:pt x="3724" y="779"/>
                    </a:lnTo>
                    <a:lnTo>
                      <a:pt x="3196" y="973"/>
                    </a:lnTo>
                    <a:lnTo>
                      <a:pt x="2668" y="1195"/>
                    </a:lnTo>
                    <a:lnTo>
                      <a:pt x="2168" y="1473"/>
                    </a:lnTo>
                    <a:lnTo>
                      <a:pt x="1668" y="1751"/>
                    </a:lnTo>
                    <a:lnTo>
                      <a:pt x="1251" y="2057"/>
                    </a:lnTo>
                    <a:lnTo>
                      <a:pt x="862" y="2418"/>
                    </a:lnTo>
                    <a:lnTo>
                      <a:pt x="667" y="2585"/>
                    </a:lnTo>
                    <a:lnTo>
                      <a:pt x="528" y="2779"/>
                    </a:lnTo>
                    <a:lnTo>
                      <a:pt x="389" y="2974"/>
                    </a:lnTo>
                    <a:lnTo>
                      <a:pt x="278" y="3196"/>
                    </a:lnTo>
                    <a:lnTo>
                      <a:pt x="167" y="3419"/>
                    </a:lnTo>
                    <a:lnTo>
                      <a:pt x="111" y="3641"/>
                    </a:lnTo>
                    <a:lnTo>
                      <a:pt x="56" y="3863"/>
                    </a:lnTo>
                    <a:lnTo>
                      <a:pt x="28" y="4113"/>
                    </a:lnTo>
                    <a:lnTo>
                      <a:pt x="0" y="4975"/>
                    </a:lnTo>
                    <a:lnTo>
                      <a:pt x="0" y="6309"/>
                    </a:lnTo>
                    <a:lnTo>
                      <a:pt x="28" y="10060"/>
                    </a:lnTo>
                    <a:lnTo>
                      <a:pt x="111" y="14867"/>
                    </a:lnTo>
                    <a:lnTo>
                      <a:pt x="250" y="20119"/>
                    </a:lnTo>
                    <a:lnTo>
                      <a:pt x="334" y="22732"/>
                    </a:lnTo>
                    <a:lnTo>
                      <a:pt x="445" y="25260"/>
                    </a:lnTo>
                    <a:lnTo>
                      <a:pt x="556" y="27622"/>
                    </a:lnTo>
                    <a:lnTo>
                      <a:pt x="667" y="29734"/>
                    </a:lnTo>
                    <a:lnTo>
                      <a:pt x="806" y="31541"/>
                    </a:lnTo>
                    <a:lnTo>
                      <a:pt x="973" y="32986"/>
                    </a:lnTo>
                    <a:lnTo>
                      <a:pt x="1056" y="33541"/>
                    </a:lnTo>
                    <a:lnTo>
                      <a:pt x="1140" y="33958"/>
                    </a:lnTo>
                    <a:lnTo>
                      <a:pt x="1223" y="34264"/>
                    </a:lnTo>
                    <a:lnTo>
                      <a:pt x="1251" y="34347"/>
                    </a:lnTo>
                    <a:lnTo>
                      <a:pt x="1306" y="34431"/>
                    </a:lnTo>
                    <a:lnTo>
                      <a:pt x="1695" y="34764"/>
                    </a:lnTo>
                    <a:lnTo>
                      <a:pt x="2195" y="35125"/>
                    </a:lnTo>
                    <a:lnTo>
                      <a:pt x="2751" y="35486"/>
                    </a:lnTo>
                    <a:lnTo>
                      <a:pt x="3085" y="35625"/>
                    </a:lnTo>
                    <a:lnTo>
                      <a:pt x="3418" y="35792"/>
                    </a:lnTo>
                    <a:lnTo>
                      <a:pt x="3779" y="35931"/>
                    </a:lnTo>
                    <a:lnTo>
                      <a:pt x="4141" y="36070"/>
                    </a:lnTo>
                    <a:lnTo>
                      <a:pt x="4530" y="36153"/>
                    </a:lnTo>
                    <a:lnTo>
                      <a:pt x="4919" y="36265"/>
                    </a:lnTo>
                    <a:lnTo>
                      <a:pt x="5336" y="36320"/>
                    </a:lnTo>
                    <a:lnTo>
                      <a:pt x="5752" y="36376"/>
                    </a:lnTo>
                    <a:lnTo>
                      <a:pt x="7503" y="36376"/>
                    </a:lnTo>
                    <a:lnTo>
                      <a:pt x="7948" y="36320"/>
                    </a:lnTo>
                    <a:lnTo>
                      <a:pt x="8337" y="36265"/>
                    </a:lnTo>
                    <a:lnTo>
                      <a:pt x="8754" y="36153"/>
                    </a:lnTo>
                    <a:lnTo>
                      <a:pt x="9143" y="36070"/>
                    </a:lnTo>
                    <a:lnTo>
                      <a:pt x="9504" y="35931"/>
                    </a:lnTo>
                    <a:lnTo>
                      <a:pt x="9865" y="35792"/>
                    </a:lnTo>
                    <a:lnTo>
                      <a:pt x="10199" y="35625"/>
                    </a:lnTo>
                    <a:lnTo>
                      <a:pt x="10504" y="35486"/>
                    </a:lnTo>
                    <a:lnTo>
                      <a:pt x="11088" y="35125"/>
                    </a:lnTo>
                    <a:lnTo>
                      <a:pt x="11588" y="34764"/>
                    </a:lnTo>
                    <a:lnTo>
                      <a:pt x="11977" y="34431"/>
                    </a:lnTo>
                    <a:lnTo>
                      <a:pt x="12005" y="34347"/>
                    </a:lnTo>
                    <a:lnTo>
                      <a:pt x="12060" y="34264"/>
                    </a:lnTo>
                    <a:lnTo>
                      <a:pt x="12144" y="33958"/>
                    </a:lnTo>
                    <a:lnTo>
                      <a:pt x="12227" y="33541"/>
                    </a:lnTo>
                    <a:lnTo>
                      <a:pt x="12311" y="32986"/>
                    </a:lnTo>
                    <a:lnTo>
                      <a:pt x="12449" y="31541"/>
                    </a:lnTo>
                    <a:lnTo>
                      <a:pt x="12588" y="29734"/>
                    </a:lnTo>
                    <a:lnTo>
                      <a:pt x="12727" y="27622"/>
                    </a:lnTo>
                    <a:lnTo>
                      <a:pt x="12839" y="25260"/>
                    </a:lnTo>
                    <a:lnTo>
                      <a:pt x="12950" y="22732"/>
                    </a:lnTo>
                    <a:lnTo>
                      <a:pt x="13033" y="20119"/>
                    </a:lnTo>
                    <a:lnTo>
                      <a:pt x="13172" y="14867"/>
                    </a:lnTo>
                    <a:lnTo>
                      <a:pt x="13255" y="10060"/>
                    </a:lnTo>
                    <a:lnTo>
                      <a:pt x="13283" y="6309"/>
                    </a:lnTo>
                    <a:lnTo>
                      <a:pt x="13283" y="4975"/>
                    </a:lnTo>
                    <a:lnTo>
                      <a:pt x="13255" y="4113"/>
                    </a:lnTo>
                    <a:lnTo>
                      <a:pt x="13228" y="3863"/>
                    </a:lnTo>
                    <a:lnTo>
                      <a:pt x="13172" y="3641"/>
                    </a:lnTo>
                    <a:lnTo>
                      <a:pt x="13089" y="3419"/>
                    </a:lnTo>
                    <a:lnTo>
                      <a:pt x="13005" y="3196"/>
                    </a:lnTo>
                    <a:lnTo>
                      <a:pt x="12894" y="2974"/>
                    </a:lnTo>
                    <a:lnTo>
                      <a:pt x="12755" y="2779"/>
                    </a:lnTo>
                    <a:lnTo>
                      <a:pt x="12588" y="2585"/>
                    </a:lnTo>
                    <a:lnTo>
                      <a:pt x="12422" y="2418"/>
                    </a:lnTo>
                    <a:lnTo>
                      <a:pt x="12033" y="2057"/>
                    </a:lnTo>
                    <a:lnTo>
                      <a:pt x="11588" y="1751"/>
                    </a:lnTo>
                    <a:lnTo>
                      <a:pt x="11116" y="1473"/>
                    </a:lnTo>
                    <a:lnTo>
                      <a:pt x="10615" y="1195"/>
                    </a:lnTo>
                    <a:lnTo>
                      <a:pt x="10087" y="973"/>
                    </a:lnTo>
                    <a:lnTo>
                      <a:pt x="9559" y="779"/>
                    </a:lnTo>
                    <a:lnTo>
                      <a:pt x="9031" y="584"/>
                    </a:lnTo>
                    <a:lnTo>
                      <a:pt x="8531" y="445"/>
                    </a:lnTo>
                    <a:lnTo>
                      <a:pt x="7614" y="223"/>
                    </a:lnTo>
                    <a:lnTo>
                      <a:pt x="6892" y="56"/>
                    </a:lnTo>
                    <a:lnTo>
                      <a:pt x="6836" y="28"/>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1"/>
              <p:cNvSpPr/>
              <p:nvPr/>
            </p:nvSpPr>
            <p:spPr>
              <a:xfrm>
                <a:off x="6285475" y="2593075"/>
                <a:ext cx="332100" cy="909400"/>
              </a:xfrm>
              <a:custGeom>
                <a:rect b="b" l="l" r="r" t="t"/>
                <a:pathLst>
                  <a:path extrusionOk="0" h="36376" w="13284">
                    <a:moveTo>
                      <a:pt x="6531" y="1"/>
                    </a:moveTo>
                    <a:lnTo>
                      <a:pt x="6448" y="29"/>
                    </a:lnTo>
                    <a:lnTo>
                      <a:pt x="6392" y="56"/>
                    </a:lnTo>
                    <a:lnTo>
                      <a:pt x="5670" y="195"/>
                    </a:lnTo>
                    <a:lnTo>
                      <a:pt x="4753" y="445"/>
                    </a:lnTo>
                    <a:lnTo>
                      <a:pt x="4253" y="584"/>
                    </a:lnTo>
                    <a:lnTo>
                      <a:pt x="3725" y="779"/>
                    </a:lnTo>
                    <a:lnTo>
                      <a:pt x="3197" y="973"/>
                    </a:lnTo>
                    <a:lnTo>
                      <a:pt x="2669" y="1196"/>
                    </a:lnTo>
                    <a:lnTo>
                      <a:pt x="2168" y="1446"/>
                    </a:lnTo>
                    <a:lnTo>
                      <a:pt x="1696" y="1751"/>
                    </a:lnTo>
                    <a:lnTo>
                      <a:pt x="1251" y="2057"/>
                    </a:lnTo>
                    <a:lnTo>
                      <a:pt x="862" y="2391"/>
                    </a:lnTo>
                    <a:lnTo>
                      <a:pt x="696" y="2585"/>
                    </a:lnTo>
                    <a:lnTo>
                      <a:pt x="529" y="2780"/>
                    </a:lnTo>
                    <a:lnTo>
                      <a:pt x="390" y="2974"/>
                    </a:lnTo>
                    <a:lnTo>
                      <a:pt x="279" y="3196"/>
                    </a:lnTo>
                    <a:lnTo>
                      <a:pt x="195" y="3419"/>
                    </a:lnTo>
                    <a:lnTo>
                      <a:pt x="112" y="3641"/>
                    </a:lnTo>
                    <a:lnTo>
                      <a:pt x="56" y="3863"/>
                    </a:lnTo>
                    <a:lnTo>
                      <a:pt x="29" y="4113"/>
                    </a:lnTo>
                    <a:lnTo>
                      <a:pt x="1" y="4975"/>
                    </a:lnTo>
                    <a:lnTo>
                      <a:pt x="1" y="6281"/>
                    </a:lnTo>
                    <a:lnTo>
                      <a:pt x="29" y="10060"/>
                    </a:lnTo>
                    <a:lnTo>
                      <a:pt x="112" y="14840"/>
                    </a:lnTo>
                    <a:lnTo>
                      <a:pt x="251" y="20092"/>
                    </a:lnTo>
                    <a:lnTo>
                      <a:pt x="334" y="22732"/>
                    </a:lnTo>
                    <a:lnTo>
                      <a:pt x="445" y="25261"/>
                    </a:lnTo>
                    <a:lnTo>
                      <a:pt x="557" y="27595"/>
                    </a:lnTo>
                    <a:lnTo>
                      <a:pt x="696" y="29734"/>
                    </a:lnTo>
                    <a:lnTo>
                      <a:pt x="835" y="31541"/>
                    </a:lnTo>
                    <a:lnTo>
                      <a:pt x="973" y="32958"/>
                    </a:lnTo>
                    <a:lnTo>
                      <a:pt x="1057" y="33514"/>
                    </a:lnTo>
                    <a:lnTo>
                      <a:pt x="1140" y="33958"/>
                    </a:lnTo>
                    <a:lnTo>
                      <a:pt x="1224" y="34264"/>
                    </a:lnTo>
                    <a:lnTo>
                      <a:pt x="1279" y="34347"/>
                    </a:lnTo>
                    <a:lnTo>
                      <a:pt x="1307" y="34403"/>
                    </a:lnTo>
                    <a:lnTo>
                      <a:pt x="1696" y="34764"/>
                    </a:lnTo>
                    <a:lnTo>
                      <a:pt x="2196" y="35125"/>
                    </a:lnTo>
                    <a:lnTo>
                      <a:pt x="2780" y="35459"/>
                    </a:lnTo>
                    <a:lnTo>
                      <a:pt x="3085" y="35626"/>
                    </a:lnTo>
                    <a:lnTo>
                      <a:pt x="3419" y="35792"/>
                    </a:lnTo>
                    <a:lnTo>
                      <a:pt x="3780" y="35931"/>
                    </a:lnTo>
                    <a:lnTo>
                      <a:pt x="4141" y="36042"/>
                    </a:lnTo>
                    <a:lnTo>
                      <a:pt x="4530" y="36154"/>
                    </a:lnTo>
                    <a:lnTo>
                      <a:pt x="4947" y="36237"/>
                    </a:lnTo>
                    <a:lnTo>
                      <a:pt x="5336" y="36320"/>
                    </a:lnTo>
                    <a:lnTo>
                      <a:pt x="5781" y="36348"/>
                    </a:lnTo>
                    <a:lnTo>
                      <a:pt x="6198" y="36376"/>
                    </a:lnTo>
                    <a:lnTo>
                      <a:pt x="7087" y="36376"/>
                    </a:lnTo>
                    <a:lnTo>
                      <a:pt x="7532" y="36348"/>
                    </a:lnTo>
                    <a:lnTo>
                      <a:pt x="7948" y="36320"/>
                    </a:lnTo>
                    <a:lnTo>
                      <a:pt x="8365" y="36237"/>
                    </a:lnTo>
                    <a:lnTo>
                      <a:pt x="8754" y="36154"/>
                    </a:lnTo>
                    <a:lnTo>
                      <a:pt x="9143" y="36042"/>
                    </a:lnTo>
                    <a:lnTo>
                      <a:pt x="9505" y="35931"/>
                    </a:lnTo>
                    <a:lnTo>
                      <a:pt x="9866" y="35792"/>
                    </a:lnTo>
                    <a:lnTo>
                      <a:pt x="10199" y="35626"/>
                    </a:lnTo>
                    <a:lnTo>
                      <a:pt x="10533" y="35459"/>
                    </a:lnTo>
                    <a:lnTo>
                      <a:pt x="11089" y="35125"/>
                    </a:lnTo>
                    <a:lnTo>
                      <a:pt x="11589" y="34764"/>
                    </a:lnTo>
                    <a:lnTo>
                      <a:pt x="11978" y="34403"/>
                    </a:lnTo>
                    <a:lnTo>
                      <a:pt x="12033" y="34347"/>
                    </a:lnTo>
                    <a:lnTo>
                      <a:pt x="12061" y="34264"/>
                    </a:lnTo>
                    <a:lnTo>
                      <a:pt x="12144" y="33958"/>
                    </a:lnTo>
                    <a:lnTo>
                      <a:pt x="12228" y="33514"/>
                    </a:lnTo>
                    <a:lnTo>
                      <a:pt x="12311" y="32958"/>
                    </a:lnTo>
                    <a:lnTo>
                      <a:pt x="12478" y="31541"/>
                    </a:lnTo>
                    <a:lnTo>
                      <a:pt x="12617" y="29734"/>
                    </a:lnTo>
                    <a:lnTo>
                      <a:pt x="12728" y="27595"/>
                    </a:lnTo>
                    <a:lnTo>
                      <a:pt x="12839" y="25261"/>
                    </a:lnTo>
                    <a:lnTo>
                      <a:pt x="12950" y="22732"/>
                    </a:lnTo>
                    <a:lnTo>
                      <a:pt x="13034" y="20092"/>
                    </a:lnTo>
                    <a:lnTo>
                      <a:pt x="13173" y="14840"/>
                    </a:lnTo>
                    <a:lnTo>
                      <a:pt x="13256" y="10060"/>
                    </a:lnTo>
                    <a:lnTo>
                      <a:pt x="13284" y="6281"/>
                    </a:lnTo>
                    <a:lnTo>
                      <a:pt x="13284" y="4975"/>
                    </a:lnTo>
                    <a:lnTo>
                      <a:pt x="13256" y="4113"/>
                    </a:lnTo>
                    <a:lnTo>
                      <a:pt x="13228" y="3863"/>
                    </a:lnTo>
                    <a:lnTo>
                      <a:pt x="13173" y="3641"/>
                    </a:lnTo>
                    <a:lnTo>
                      <a:pt x="13117" y="3419"/>
                    </a:lnTo>
                    <a:lnTo>
                      <a:pt x="13006" y="3196"/>
                    </a:lnTo>
                    <a:lnTo>
                      <a:pt x="12895" y="2974"/>
                    </a:lnTo>
                    <a:lnTo>
                      <a:pt x="12756" y="2780"/>
                    </a:lnTo>
                    <a:lnTo>
                      <a:pt x="12589" y="2585"/>
                    </a:lnTo>
                    <a:lnTo>
                      <a:pt x="12422" y="2391"/>
                    </a:lnTo>
                    <a:lnTo>
                      <a:pt x="12033" y="2057"/>
                    </a:lnTo>
                    <a:lnTo>
                      <a:pt x="11589" y="1751"/>
                    </a:lnTo>
                    <a:lnTo>
                      <a:pt x="11116" y="1446"/>
                    </a:lnTo>
                    <a:lnTo>
                      <a:pt x="10616" y="1196"/>
                    </a:lnTo>
                    <a:lnTo>
                      <a:pt x="10088" y="973"/>
                    </a:lnTo>
                    <a:lnTo>
                      <a:pt x="9560" y="779"/>
                    </a:lnTo>
                    <a:lnTo>
                      <a:pt x="9032" y="584"/>
                    </a:lnTo>
                    <a:lnTo>
                      <a:pt x="8532" y="445"/>
                    </a:lnTo>
                    <a:lnTo>
                      <a:pt x="7615" y="195"/>
                    </a:lnTo>
                    <a:lnTo>
                      <a:pt x="6892" y="56"/>
                    </a:lnTo>
                    <a:lnTo>
                      <a:pt x="6837" y="29"/>
                    </a:lnTo>
                    <a:lnTo>
                      <a:pt x="6753" y="1"/>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31"/>
              <p:cNvSpPr/>
              <p:nvPr/>
            </p:nvSpPr>
            <p:spPr>
              <a:xfrm>
                <a:off x="6443175" y="1380800"/>
                <a:ext cx="1067125" cy="794100"/>
              </a:xfrm>
              <a:custGeom>
                <a:rect b="b" l="l" r="r" t="t"/>
                <a:pathLst>
                  <a:path extrusionOk="0" h="31764" w="42685">
                    <a:moveTo>
                      <a:pt x="21231" y="1"/>
                    </a:moveTo>
                    <a:lnTo>
                      <a:pt x="20259" y="29"/>
                    </a:lnTo>
                    <a:lnTo>
                      <a:pt x="19314" y="112"/>
                    </a:lnTo>
                    <a:lnTo>
                      <a:pt x="18369" y="251"/>
                    </a:lnTo>
                    <a:lnTo>
                      <a:pt x="17424" y="418"/>
                    </a:lnTo>
                    <a:lnTo>
                      <a:pt x="16507" y="668"/>
                    </a:lnTo>
                    <a:lnTo>
                      <a:pt x="15590" y="946"/>
                    </a:lnTo>
                    <a:lnTo>
                      <a:pt x="14701" y="1279"/>
                    </a:lnTo>
                    <a:lnTo>
                      <a:pt x="13812" y="1668"/>
                    </a:lnTo>
                    <a:lnTo>
                      <a:pt x="12950" y="2085"/>
                    </a:lnTo>
                    <a:lnTo>
                      <a:pt x="12117" y="2557"/>
                    </a:lnTo>
                    <a:lnTo>
                      <a:pt x="11283" y="3085"/>
                    </a:lnTo>
                    <a:lnTo>
                      <a:pt x="10477" y="3641"/>
                    </a:lnTo>
                    <a:lnTo>
                      <a:pt x="9699" y="4225"/>
                    </a:lnTo>
                    <a:lnTo>
                      <a:pt x="8949" y="4864"/>
                    </a:lnTo>
                    <a:lnTo>
                      <a:pt x="8226" y="5558"/>
                    </a:lnTo>
                    <a:lnTo>
                      <a:pt x="7504" y="6253"/>
                    </a:lnTo>
                    <a:lnTo>
                      <a:pt x="6809" y="7003"/>
                    </a:lnTo>
                    <a:lnTo>
                      <a:pt x="6142" y="7809"/>
                    </a:lnTo>
                    <a:lnTo>
                      <a:pt x="5503" y="8615"/>
                    </a:lnTo>
                    <a:lnTo>
                      <a:pt x="4892" y="9477"/>
                    </a:lnTo>
                    <a:lnTo>
                      <a:pt x="4308" y="10366"/>
                    </a:lnTo>
                    <a:lnTo>
                      <a:pt x="3780" y="11283"/>
                    </a:lnTo>
                    <a:lnTo>
                      <a:pt x="3252" y="12228"/>
                    </a:lnTo>
                    <a:lnTo>
                      <a:pt x="2752" y="13200"/>
                    </a:lnTo>
                    <a:lnTo>
                      <a:pt x="2307" y="14201"/>
                    </a:lnTo>
                    <a:lnTo>
                      <a:pt x="1863" y="15229"/>
                    </a:lnTo>
                    <a:lnTo>
                      <a:pt x="1474" y="16285"/>
                    </a:lnTo>
                    <a:lnTo>
                      <a:pt x="1112" y="17369"/>
                    </a:lnTo>
                    <a:lnTo>
                      <a:pt x="779" y="18480"/>
                    </a:lnTo>
                    <a:lnTo>
                      <a:pt x="501" y="19592"/>
                    </a:lnTo>
                    <a:lnTo>
                      <a:pt x="251" y="20731"/>
                    </a:lnTo>
                    <a:lnTo>
                      <a:pt x="56" y="21898"/>
                    </a:lnTo>
                    <a:lnTo>
                      <a:pt x="1" y="31763"/>
                    </a:lnTo>
                    <a:lnTo>
                      <a:pt x="251" y="30624"/>
                    </a:lnTo>
                    <a:lnTo>
                      <a:pt x="501" y="29512"/>
                    </a:lnTo>
                    <a:lnTo>
                      <a:pt x="807" y="28401"/>
                    </a:lnTo>
                    <a:lnTo>
                      <a:pt x="1140" y="27317"/>
                    </a:lnTo>
                    <a:lnTo>
                      <a:pt x="1529" y="26233"/>
                    </a:lnTo>
                    <a:lnTo>
                      <a:pt x="1918" y="25205"/>
                    </a:lnTo>
                    <a:lnTo>
                      <a:pt x="2363" y="24205"/>
                    </a:lnTo>
                    <a:lnTo>
                      <a:pt x="2863" y="23204"/>
                    </a:lnTo>
                    <a:lnTo>
                      <a:pt x="3363" y="22259"/>
                    </a:lnTo>
                    <a:lnTo>
                      <a:pt x="3891" y="21315"/>
                    </a:lnTo>
                    <a:lnTo>
                      <a:pt x="4475" y="20425"/>
                    </a:lnTo>
                    <a:lnTo>
                      <a:pt x="5058" y="19536"/>
                    </a:lnTo>
                    <a:lnTo>
                      <a:pt x="5670" y="18702"/>
                    </a:lnTo>
                    <a:lnTo>
                      <a:pt x="6337" y="17897"/>
                    </a:lnTo>
                    <a:lnTo>
                      <a:pt x="7004" y="17118"/>
                    </a:lnTo>
                    <a:lnTo>
                      <a:pt x="7726" y="16396"/>
                    </a:lnTo>
                    <a:lnTo>
                      <a:pt x="8449" y="15673"/>
                    </a:lnTo>
                    <a:lnTo>
                      <a:pt x="9199" y="15007"/>
                    </a:lnTo>
                    <a:lnTo>
                      <a:pt x="9977" y="14395"/>
                    </a:lnTo>
                    <a:lnTo>
                      <a:pt x="10755" y="13812"/>
                    </a:lnTo>
                    <a:lnTo>
                      <a:pt x="11589" y="13256"/>
                    </a:lnTo>
                    <a:lnTo>
                      <a:pt x="12422" y="12756"/>
                    </a:lnTo>
                    <a:lnTo>
                      <a:pt x="13284" y="12283"/>
                    </a:lnTo>
                    <a:lnTo>
                      <a:pt x="14145" y="11866"/>
                    </a:lnTo>
                    <a:lnTo>
                      <a:pt x="15034" y="11505"/>
                    </a:lnTo>
                    <a:lnTo>
                      <a:pt x="15952" y="11172"/>
                    </a:lnTo>
                    <a:lnTo>
                      <a:pt x="16869" y="10894"/>
                    </a:lnTo>
                    <a:lnTo>
                      <a:pt x="17813" y="10644"/>
                    </a:lnTo>
                    <a:lnTo>
                      <a:pt x="18786" y="10477"/>
                    </a:lnTo>
                    <a:lnTo>
                      <a:pt x="19731" y="10338"/>
                    </a:lnTo>
                    <a:lnTo>
                      <a:pt x="20703" y="10255"/>
                    </a:lnTo>
                    <a:lnTo>
                      <a:pt x="21704" y="10227"/>
                    </a:lnTo>
                    <a:lnTo>
                      <a:pt x="22621" y="10255"/>
                    </a:lnTo>
                    <a:lnTo>
                      <a:pt x="23510" y="10338"/>
                    </a:lnTo>
                    <a:lnTo>
                      <a:pt x="24399" y="10421"/>
                    </a:lnTo>
                    <a:lnTo>
                      <a:pt x="25261" y="10588"/>
                    </a:lnTo>
                    <a:lnTo>
                      <a:pt x="26122" y="10783"/>
                    </a:lnTo>
                    <a:lnTo>
                      <a:pt x="26984" y="11005"/>
                    </a:lnTo>
                    <a:lnTo>
                      <a:pt x="27817" y="11283"/>
                    </a:lnTo>
                    <a:lnTo>
                      <a:pt x="28651" y="11616"/>
                    </a:lnTo>
                    <a:lnTo>
                      <a:pt x="29457" y="11950"/>
                    </a:lnTo>
                    <a:lnTo>
                      <a:pt x="30263" y="12339"/>
                    </a:lnTo>
                    <a:lnTo>
                      <a:pt x="31041" y="12783"/>
                    </a:lnTo>
                    <a:lnTo>
                      <a:pt x="31791" y="13228"/>
                    </a:lnTo>
                    <a:lnTo>
                      <a:pt x="32541" y="13728"/>
                    </a:lnTo>
                    <a:lnTo>
                      <a:pt x="33292" y="14256"/>
                    </a:lnTo>
                    <a:lnTo>
                      <a:pt x="33986" y="14840"/>
                    </a:lnTo>
                    <a:lnTo>
                      <a:pt x="34681" y="15423"/>
                    </a:lnTo>
                    <a:lnTo>
                      <a:pt x="35348" y="16063"/>
                    </a:lnTo>
                    <a:lnTo>
                      <a:pt x="36015" y="16702"/>
                    </a:lnTo>
                    <a:lnTo>
                      <a:pt x="36654" y="17396"/>
                    </a:lnTo>
                    <a:lnTo>
                      <a:pt x="37265" y="18119"/>
                    </a:lnTo>
                    <a:lnTo>
                      <a:pt x="37849" y="18869"/>
                    </a:lnTo>
                    <a:lnTo>
                      <a:pt x="38432" y="19647"/>
                    </a:lnTo>
                    <a:lnTo>
                      <a:pt x="38960" y="20425"/>
                    </a:lnTo>
                    <a:lnTo>
                      <a:pt x="39488" y="21259"/>
                    </a:lnTo>
                    <a:lnTo>
                      <a:pt x="39989" y="22093"/>
                    </a:lnTo>
                    <a:lnTo>
                      <a:pt x="40433" y="22982"/>
                    </a:lnTo>
                    <a:lnTo>
                      <a:pt x="40878" y="23871"/>
                    </a:lnTo>
                    <a:lnTo>
                      <a:pt x="41295" y="24788"/>
                    </a:lnTo>
                    <a:lnTo>
                      <a:pt x="41684" y="25733"/>
                    </a:lnTo>
                    <a:lnTo>
                      <a:pt x="42045" y="26678"/>
                    </a:lnTo>
                    <a:lnTo>
                      <a:pt x="42378" y="27678"/>
                    </a:lnTo>
                    <a:lnTo>
                      <a:pt x="42684" y="28679"/>
                    </a:lnTo>
                    <a:lnTo>
                      <a:pt x="42656" y="24927"/>
                    </a:lnTo>
                    <a:lnTo>
                      <a:pt x="42656" y="23760"/>
                    </a:lnTo>
                    <a:lnTo>
                      <a:pt x="42629" y="23176"/>
                    </a:lnTo>
                    <a:lnTo>
                      <a:pt x="42434" y="21898"/>
                    </a:lnTo>
                    <a:lnTo>
                      <a:pt x="42240" y="20731"/>
                    </a:lnTo>
                    <a:lnTo>
                      <a:pt x="41962" y="19592"/>
                    </a:lnTo>
                    <a:lnTo>
                      <a:pt x="41684" y="18480"/>
                    </a:lnTo>
                    <a:lnTo>
                      <a:pt x="41378" y="17369"/>
                    </a:lnTo>
                    <a:lnTo>
                      <a:pt x="41017" y="16285"/>
                    </a:lnTo>
                    <a:lnTo>
                      <a:pt x="40600" y="15229"/>
                    </a:lnTo>
                    <a:lnTo>
                      <a:pt x="40183" y="14201"/>
                    </a:lnTo>
                    <a:lnTo>
                      <a:pt x="39739" y="13200"/>
                    </a:lnTo>
                    <a:lnTo>
                      <a:pt x="39238" y="12228"/>
                    </a:lnTo>
                    <a:lnTo>
                      <a:pt x="38710" y="11283"/>
                    </a:lnTo>
                    <a:lnTo>
                      <a:pt x="38155" y="10366"/>
                    </a:lnTo>
                    <a:lnTo>
                      <a:pt x="37571" y="9477"/>
                    </a:lnTo>
                    <a:lnTo>
                      <a:pt x="36960" y="8615"/>
                    </a:lnTo>
                    <a:lnTo>
                      <a:pt x="36321" y="7809"/>
                    </a:lnTo>
                    <a:lnTo>
                      <a:pt x="35681" y="7003"/>
                    </a:lnTo>
                    <a:lnTo>
                      <a:pt x="34987" y="6253"/>
                    </a:lnTo>
                    <a:lnTo>
                      <a:pt x="34264" y="5558"/>
                    </a:lnTo>
                    <a:lnTo>
                      <a:pt x="33542" y="4864"/>
                    </a:lnTo>
                    <a:lnTo>
                      <a:pt x="32764" y="4225"/>
                    </a:lnTo>
                    <a:lnTo>
                      <a:pt x="31986" y="3641"/>
                    </a:lnTo>
                    <a:lnTo>
                      <a:pt x="31180" y="3085"/>
                    </a:lnTo>
                    <a:lnTo>
                      <a:pt x="30374" y="2557"/>
                    </a:lnTo>
                    <a:lnTo>
                      <a:pt x="29512" y="2085"/>
                    </a:lnTo>
                    <a:lnTo>
                      <a:pt x="28651" y="1668"/>
                    </a:lnTo>
                    <a:lnTo>
                      <a:pt x="27789" y="1279"/>
                    </a:lnTo>
                    <a:lnTo>
                      <a:pt x="26900" y="946"/>
                    </a:lnTo>
                    <a:lnTo>
                      <a:pt x="25983" y="668"/>
                    </a:lnTo>
                    <a:lnTo>
                      <a:pt x="25066" y="418"/>
                    </a:lnTo>
                    <a:lnTo>
                      <a:pt x="24121" y="251"/>
                    </a:lnTo>
                    <a:lnTo>
                      <a:pt x="23177" y="112"/>
                    </a:lnTo>
                    <a:lnTo>
                      <a:pt x="22204" y="29"/>
                    </a:lnTo>
                    <a:lnTo>
                      <a:pt x="2123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31"/>
              <p:cNvSpPr/>
              <p:nvPr/>
            </p:nvSpPr>
            <p:spPr>
              <a:xfrm>
                <a:off x="7350475" y="2591000"/>
                <a:ext cx="302225" cy="83375"/>
              </a:xfrm>
              <a:custGeom>
                <a:rect b="b" l="l" r="r" t="t"/>
                <a:pathLst>
                  <a:path extrusionOk="0" h="3335" w="12089">
                    <a:moveTo>
                      <a:pt x="5864" y="0"/>
                    </a:moveTo>
                    <a:lnTo>
                      <a:pt x="5809" y="28"/>
                    </a:lnTo>
                    <a:lnTo>
                      <a:pt x="5197" y="167"/>
                    </a:lnTo>
                    <a:lnTo>
                      <a:pt x="4419" y="362"/>
                    </a:lnTo>
                    <a:lnTo>
                      <a:pt x="3530" y="640"/>
                    </a:lnTo>
                    <a:lnTo>
                      <a:pt x="3085" y="806"/>
                    </a:lnTo>
                    <a:lnTo>
                      <a:pt x="2613" y="1001"/>
                    </a:lnTo>
                    <a:lnTo>
                      <a:pt x="2168" y="1195"/>
                    </a:lnTo>
                    <a:lnTo>
                      <a:pt x="1751" y="1418"/>
                    </a:lnTo>
                    <a:lnTo>
                      <a:pt x="1335" y="1668"/>
                    </a:lnTo>
                    <a:lnTo>
                      <a:pt x="973" y="1946"/>
                    </a:lnTo>
                    <a:lnTo>
                      <a:pt x="640" y="2251"/>
                    </a:lnTo>
                    <a:lnTo>
                      <a:pt x="362" y="2585"/>
                    </a:lnTo>
                    <a:lnTo>
                      <a:pt x="251" y="2751"/>
                    </a:lnTo>
                    <a:lnTo>
                      <a:pt x="140" y="2946"/>
                    </a:lnTo>
                    <a:lnTo>
                      <a:pt x="56" y="3140"/>
                    </a:lnTo>
                    <a:lnTo>
                      <a:pt x="1" y="3335"/>
                    </a:lnTo>
                    <a:lnTo>
                      <a:pt x="12089" y="3335"/>
                    </a:lnTo>
                    <a:lnTo>
                      <a:pt x="12033" y="3140"/>
                    </a:lnTo>
                    <a:lnTo>
                      <a:pt x="11950" y="2946"/>
                    </a:lnTo>
                    <a:lnTo>
                      <a:pt x="11839" y="2751"/>
                    </a:lnTo>
                    <a:lnTo>
                      <a:pt x="11728" y="2585"/>
                    </a:lnTo>
                    <a:lnTo>
                      <a:pt x="11450" y="2251"/>
                    </a:lnTo>
                    <a:lnTo>
                      <a:pt x="11116" y="1946"/>
                    </a:lnTo>
                    <a:lnTo>
                      <a:pt x="10727" y="1668"/>
                    </a:lnTo>
                    <a:lnTo>
                      <a:pt x="10338" y="1418"/>
                    </a:lnTo>
                    <a:lnTo>
                      <a:pt x="9893" y="1195"/>
                    </a:lnTo>
                    <a:lnTo>
                      <a:pt x="9449" y="1001"/>
                    </a:lnTo>
                    <a:lnTo>
                      <a:pt x="9004" y="806"/>
                    </a:lnTo>
                    <a:lnTo>
                      <a:pt x="8532" y="640"/>
                    </a:lnTo>
                    <a:lnTo>
                      <a:pt x="7670" y="362"/>
                    </a:lnTo>
                    <a:lnTo>
                      <a:pt x="6892" y="167"/>
                    </a:lnTo>
                    <a:lnTo>
                      <a:pt x="6281" y="28"/>
                    </a:lnTo>
                    <a:lnTo>
                      <a:pt x="6225" y="0"/>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31"/>
              <p:cNvSpPr/>
              <p:nvPr/>
            </p:nvSpPr>
            <p:spPr>
              <a:xfrm>
                <a:off x="6302850" y="2599325"/>
                <a:ext cx="300850" cy="83400"/>
              </a:xfrm>
              <a:custGeom>
                <a:rect b="b" l="l" r="r" t="t"/>
                <a:pathLst>
                  <a:path extrusionOk="0" h="3336" w="12034">
                    <a:moveTo>
                      <a:pt x="5836" y="1"/>
                    </a:moveTo>
                    <a:lnTo>
                      <a:pt x="5781" y="29"/>
                    </a:lnTo>
                    <a:lnTo>
                      <a:pt x="5169" y="168"/>
                    </a:lnTo>
                    <a:lnTo>
                      <a:pt x="4391" y="362"/>
                    </a:lnTo>
                    <a:lnTo>
                      <a:pt x="3530" y="640"/>
                    </a:lnTo>
                    <a:lnTo>
                      <a:pt x="3085" y="807"/>
                    </a:lnTo>
                    <a:lnTo>
                      <a:pt x="2613" y="973"/>
                    </a:lnTo>
                    <a:lnTo>
                      <a:pt x="2168" y="1196"/>
                    </a:lnTo>
                    <a:lnTo>
                      <a:pt x="1751" y="1418"/>
                    </a:lnTo>
                    <a:lnTo>
                      <a:pt x="1362" y="1668"/>
                    </a:lnTo>
                    <a:lnTo>
                      <a:pt x="973" y="1946"/>
                    </a:lnTo>
                    <a:lnTo>
                      <a:pt x="640" y="2252"/>
                    </a:lnTo>
                    <a:lnTo>
                      <a:pt x="362" y="2585"/>
                    </a:lnTo>
                    <a:lnTo>
                      <a:pt x="251" y="2752"/>
                    </a:lnTo>
                    <a:lnTo>
                      <a:pt x="167" y="2946"/>
                    </a:lnTo>
                    <a:lnTo>
                      <a:pt x="84" y="3141"/>
                    </a:lnTo>
                    <a:lnTo>
                      <a:pt x="1" y="3335"/>
                    </a:lnTo>
                    <a:lnTo>
                      <a:pt x="12033" y="3335"/>
                    </a:lnTo>
                    <a:lnTo>
                      <a:pt x="11950" y="3141"/>
                    </a:lnTo>
                    <a:lnTo>
                      <a:pt x="11866" y="2946"/>
                    </a:lnTo>
                    <a:lnTo>
                      <a:pt x="11783" y="2752"/>
                    </a:lnTo>
                    <a:lnTo>
                      <a:pt x="11644" y="2585"/>
                    </a:lnTo>
                    <a:lnTo>
                      <a:pt x="11366" y="2252"/>
                    </a:lnTo>
                    <a:lnTo>
                      <a:pt x="11060" y="1946"/>
                    </a:lnTo>
                    <a:lnTo>
                      <a:pt x="10671" y="1668"/>
                    </a:lnTo>
                    <a:lnTo>
                      <a:pt x="10282" y="1418"/>
                    </a:lnTo>
                    <a:lnTo>
                      <a:pt x="9838" y="1196"/>
                    </a:lnTo>
                    <a:lnTo>
                      <a:pt x="9393" y="973"/>
                    </a:lnTo>
                    <a:lnTo>
                      <a:pt x="8949" y="807"/>
                    </a:lnTo>
                    <a:lnTo>
                      <a:pt x="8504" y="640"/>
                    </a:lnTo>
                    <a:lnTo>
                      <a:pt x="7642" y="362"/>
                    </a:lnTo>
                    <a:lnTo>
                      <a:pt x="6864" y="168"/>
                    </a:lnTo>
                    <a:lnTo>
                      <a:pt x="6253" y="29"/>
                    </a:lnTo>
                    <a:lnTo>
                      <a:pt x="6197" y="1"/>
                    </a:lnTo>
                    <a:close/>
                  </a:path>
                </a:pathLst>
              </a:custGeom>
              <a:solidFill>
                <a:srgbClr val="B72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31"/>
              <p:cNvSpPr/>
              <p:nvPr/>
            </p:nvSpPr>
            <p:spPr>
              <a:xfrm>
                <a:off x="6412625" y="2837625"/>
                <a:ext cx="1165750" cy="395300"/>
              </a:xfrm>
              <a:custGeom>
                <a:rect b="b" l="l" r="r" t="t"/>
                <a:pathLst>
                  <a:path extrusionOk="0" h="15812" w="46630">
                    <a:moveTo>
                      <a:pt x="7197" y="0"/>
                    </a:moveTo>
                    <a:lnTo>
                      <a:pt x="6808" y="28"/>
                    </a:lnTo>
                    <a:lnTo>
                      <a:pt x="6447" y="84"/>
                    </a:lnTo>
                    <a:lnTo>
                      <a:pt x="6058" y="167"/>
                    </a:lnTo>
                    <a:lnTo>
                      <a:pt x="5697" y="250"/>
                    </a:lnTo>
                    <a:lnTo>
                      <a:pt x="5336" y="334"/>
                    </a:lnTo>
                    <a:lnTo>
                      <a:pt x="4974" y="473"/>
                    </a:lnTo>
                    <a:lnTo>
                      <a:pt x="4641" y="584"/>
                    </a:lnTo>
                    <a:lnTo>
                      <a:pt x="4307" y="751"/>
                    </a:lnTo>
                    <a:lnTo>
                      <a:pt x="3974" y="917"/>
                    </a:lnTo>
                    <a:lnTo>
                      <a:pt x="3668" y="1112"/>
                    </a:lnTo>
                    <a:lnTo>
                      <a:pt x="3363" y="1306"/>
                    </a:lnTo>
                    <a:lnTo>
                      <a:pt x="3057" y="1501"/>
                    </a:lnTo>
                    <a:lnTo>
                      <a:pt x="2779" y="1723"/>
                    </a:lnTo>
                    <a:lnTo>
                      <a:pt x="2501" y="1973"/>
                    </a:lnTo>
                    <a:lnTo>
                      <a:pt x="2223" y="2223"/>
                    </a:lnTo>
                    <a:lnTo>
                      <a:pt x="1973" y="2473"/>
                    </a:lnTo>
                    <a:lnTo>
                      <a:pt x="1751" y="2751"/>
                    </a:lnTo>
                    <a:lnTo>
                      <a:pt x="1529" y="3057"/>
                    </a:lnTo>
                    <a:lnTo>
                      <a:pt x="1306" y="3335"/>
                    </a:lnTo>
                    <a:lnTo>
                      <a:pt x="1112" y="3641"/>
                    </a:lnTo>
                    <a:lnTo>
                      <a:pt x="917" y="3974"/>
                    </a:lnTo>
                    <a:lnTo>
                      <a:pt x="750" y="4308"/>
                    </a:lnTo>
                    <a:lnTo>
                      <a:pt x="612" y="4641"/>
                    </a:lnTo>
                    <a:lnTo>
                      <a:pt x="473" y="4974"/>
                    </a:lnTo>
                    <a:lnTo>
                      <a:pt x="361" y="5336"/>
                    </a:lnTo>
                    <a:lnTo>
                      <a:pt x="250" y="5697"/>
                    </a:lnTo>
                    <a:lnTo>
                      <a:pt x="167" y="6058"/>
                    </a:lnTo>
                    <a:lnTo>
                      <a:pt x="84" y="6419"/>
                    </a:lnTo>
                    <a:lnTo>
                      <a:pt x="56" y="6808"/>
                    </a:lnTo>
                    <a:lnTo>
                      <a:pt x="28" y="7198"/>
                    </a:lnTo>
                    <a:lnTo>
                      <a:pt x="0" y="7587"/>
                    </a:lnTo>
                    <a:lnTo>
                      <a:pt x="0" y="8226"/>
                    </a:lnTo>
                    <a:lnTo>
                      <a:pt x="28" y="8615"/>
                    </a:lnTo>
                    <a:lnTo>
                      <a:pt x="56" y="9004"/>
                    </a:lnTo>
                    <a:lnTo>
                      <a:pt x="84" y="9393"/>
                    </a:lnTo>
                    <a:lnTo>
                      <a:pt x="167" y="9754"/>
                    </a:lnTo>
                    <a:lnTo>
                      <a:pt x="250" y="10143"/>
                    </a:lnTo>
                    <a:lnTo>
                      <a:pt x="361" y="10504"/>
                    </a:lnTo>
                    <a:lnTo>
                      <a:pt x="473" y="10838"/>
                    </a:lnTo>
                    <a:lnTo>
                      <a:pt x="612" y="11199"/>
                    </a:lnTo>
                    <a:lnTo>
                      <a:pt x="750" y="11533"/>
                    </a:lnTo>
                    <a:lnTo>
                      <a:pt x="917" y="11838"/>
                    </a:lnTo>
                    <a:lnTo>
                      <a:pt x="1112" y="12172"/>
                    </a:lnTo>
                    <a:lnTo>
                      <a:pt x="1306" y="12477"/>
                    </a:lnTo>
                    <a:lnTo>
                      <a:pt x="1529" y="12783"/>
                    </a:lnTo>
                    <a:lnTo>
                      <a:pt x="1751" y="13061"/>
                    </a:lnTo>
                    <a:lnTo>
                      <a:pt x="1973" y="13339"/>
                    </a:lnTo>
                    <a:lnTo>
                      <a:pt x="2223" y="13589"/>
                    </a:lnTo>
                    <a:lnTo>
                      <a:pt x="2501" y="13839"/>
                    </a:lnTo>
                    <a:lnTo>
                      <a:pt x="2779" y="14089"/>
                    </a:lnTo>
                    <a:lnTo>
                      <a:pt x="3057" y="14311"/>
                    </a:lnTo>
                    <a:lnTo>
                      <a:pt x="3363" y="14534"/>
                    </a:lnTo>
                    <a:lnTo>
                      <a:pt x="3668" y="14728"/>
                    </a:lnTo>
                    <a:lnTo>
                      <a:pt x="3974" y="14895"/>
                    </a:lnTo>
                    <a:lnTo>
                      <a:pt x="4307" y="15062"/>
                    </a:lnTo>
                    <a:lnTo>
                      <a:pt x="4641" y="15228"/>
                    </a:lnTo>
                    <a:lnTo>
                      <a:pt x="4974" y="15367"/>
                    </a:lnTo>
                    <a:lnTo>
                      <a:pt x="5336" y="15479"/>
                    </a:lnTo>
                    <a:lnTo>
                      <a:pt x="5697" y="15590"/>
                    </a:lnTo>
                    <a:lnTo>
                      <a:pt x="6058" y="15673"/>
                    </a:lnTo>
                    <a:lnTo>
                      <a:pt x="6447" y="15729"/>
                    </a:lnTo>
                    <a:lnTo>
                      <a:pt x="6808" y="15784"/>
                    </a:lnTo>
                    <a:lnTo>
                      <a:pt x="7197" y="15812"/>
                    </a:lnTo>
                    <a:lnTo>
                      <a:pt x="39432" y="15812"/>
                    </a:lnTo>
                    <a:lnTo>
                      <a:pt x="39821" y="15784"/>
                    </a:lnTo>
                    <a:lnTo>
                      <a:pt x="40182" y="15729"/>
                    </a:lnTo>
                    <a:lnTo>
                      <a:pt x="40572" y="15673"/>
                    </a:lnTo>
                    <a:lnTo>
                      <a:pt x="40933" y="15590"/>
                    </a:lnTo>
                    <a:lnTo>
                      <a:pt x="41294" y="15479"/>
                    </a:lnTo>
                    <a:lnTo>
                      <a:pt x="41655" y="15367"/>
                    </a:lnTo>
                    <a:lnTo>
                      <a:pt x="41989" y="15228"/>
                    </a:lnTo>
                    <a:lnTo>
                      <a:pt x="42322" y="15062"/>
                    </a:lnTo>
                    <a:lnTo>
                      <a:pt x="42656" y="14895"/>
                    </a:lnTo>
                    <a:lnTo>
                      <a:pt x="42961" y="14728"/>
                    </a:lnTo>
                    <a:lnTo>
                      <a:pt x="43267" y="14534"/>
                    </a:lnTo>
                    <a:lnTo>
                      <a:pt x="43573" y="14311"/>
                    </a:lnTo>
                    <a:lnTo>
                      <a:pt x="43851" y="14089"/>
                    </a:lnTo>
                    <a:lnTo>
                      <a:pt x="44128" y="13839"/>
                    </a:lnTo>
                    <a:lnTo>
                      <a:pt x="44406" y="13589"/>
                    </a:lnTo>
                    <a:lnTo>
                      <a:pt x="44656" y="13339"/>
                    </a:lnTo>
                    <a:lnTo>
                      <a:pt x="44879" y="13061"/>
                    </a:lnTo>
                    <a:lnTo>
                      <a:pt x="45129" y="12783"/>
                    </a:lnTo>
                    <a:lnTo>
                      <a:pt x="45323" y="12477"/>
                    </a:lnTo>
                    <a:lnTo>
                      <a:pt x="45518" y="12172"/>
                    </a:lnTo>
                    <a:lnTo>
                      <a:pt x="45712" y="11838"/>
                    </a:lnTo>
                    <a:lnTo>
                      <a:pt x="45879" y="11533"/>
                    </a:lnTo>
                    <a:lnTo>
                      <a:pt x="46018" y="11199"/>
                    </a:lnTo>
                    <a:lnTo>
                      <a:pt x="46157" y="10838"/>
                    </a:lnTo>
                    <a:lnTo>
                      <a:pt x="46296" y="10504"/>
                    </a:lnTo>
                    <a:lnTo>
                      <a:pt x="46379" y="10143"/>
                    </a:lnTo>
                    <a:lnTo>
                      <a:pt x="46463" y="9754"/>
                    </a:lnTo>
                    <a:lnTo>
                      <a:pt x="46546" y="9393"/>
                    </a:lnTo>
                    <a:lnTo>
                      <a:pt x="46574" y="9004"/>
                    </a:lnTo>
                    <a:lnTo>
                      <a:pt x="46602" y="8615"/>
                    </a:lnTo>
                    <a:lnTo>
                      <a:pt x="46629" y="8226"/>
                    </a:lnTo>
                    <a:lnTo>
                      <a:pt x="46629" y="7587"/>
                    </a:lnTo>
                    <a:lnTo>
                      <a:pt x="46602" y="7198"/>
                    </a:lnTo>
                    <a:lnTo>
                      <a:pt x="46574" y="6808"/>
                    </a:lnTo>
                    <a:lnTo>
                      <a:pt x="46546" y="6419"/>
                    </a:lnTo>
                    <a:lnTo>
                      <a:pt x="46463" y="6058"/>
                    </a:lnTo>
                    <a:lnTo>
                      <a:pt x="46379" y="5697"/>
                    </a:lnTo>
                    <a:lnTo>
                      <a:pt x="46296" y="5336"/>
                    </a:lnTo>
                    <a:lnTo>
                      <a:pt x="46157" y="4974"/>
                    </a:lnTo>
                    <a:lnTo>
                      <a:pt x="46018" y="4641"/>
                    </a:lnTo>
                    <a:lnTo>
                      <a:pt x="45879" y="4308"/>
                    </a:lnTo>
                    <a:lnTo>
                      <a:pt x="45712" y="3974"/>
                    </a:lnTo>
                    <a:lnTo>
                      <a:pt x="45518" y="3641"/>
                    </a:lnTo>
                    <a:lnTo>
                      <a:pt x="45323" y="3335"/>
                    </a:lnTo>
                    <a:lnTo>
                      <a:pt x="45129" y="3057"/>
                    </a:lnTo>
                    <a:lnTo>
                      <a:pt x="44879" y="2751"/>
                    </a:lnTo>
                    <a:lnTo>
                      <a:pt x="44656" y="2473"/>
                    </a:lnTo>
                    <a:lnTo>
                      <a:pt x="44406" y="2223"/>
                    </a:lnTo>
                    <a:lnTo>
                      <a:pt x="44128" y="1973"/>
                    </a:lnTo>
                    <a:lnTo>
                      <a:pt x="43851" y="1723"/>
                    </a:lnTo>
                    <a:lnTo>
                      <a:pt x="43573" y="1501"/>
                    </a:lnTo>
                    <a:lnTo>
                      <a:pt x="43267" y="1306"/>
                    </a:lnTo>
                    <a:lnTo>
                      <a:pt x="42961" y="1112"/>
                    </a:lnTo>
                    <a:lnTo>
                      <a:pt x="42656" y="917"/>
                    </a:lnTo>
                    <a:lnTo>
                      <a:pt x="42322" y="751"/>
                    </a:lnTo>
                    <a:lnTo>
                      <a:pt x="41989" y="584"/>
                    </a:lnTo>
                    <a:lnTo>
                      <a:pt x="41655" y="473"/>
                    </a:lnTo>
                    <a:lnTo>
                      <a:pt x="41294" y="334"/>
                    </a:lnTo>
                    <a:lnTo>
                      <a:pt x="40933" y="250"/>
                    </a:lnTo>
                    <a:lnTo>
                      <a:pt x="40572" y="167"/>
                    </a:lnTo>
                    <a:lnTo>
                      <a:pt x="40182" y="84"/>
                    </a:lnTo>
                    <a:lnTo>
                      <a:pt x="39821" y="28"/>
                    </a:lnTo>
                    <a:lnTo>
                      <a:pt x="39432" y="0"/>
                    </a:lnTo>
                    <a:close/>
                  </a:path>
                </a:pathLst>
              </a:custGeom>
              <a:solidFill>
                <a:srgbClr val="E42453"/>
              </a:solidFill>
              <a:ln cap="rnd" cmpd="sng" w="7650">
                <a:solidFill>
                  <a:srgbClr val="B71D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31"/>
              <p:cNvSpPr/>
              <p:nvPr/>
            </p:nvSpPr>
            <p:spPr>
              <a:xfrm>
                <a:off x="4303475" y="1853900"/>
                <a:ext cx="1135175" cy="1522150"/>
              </a:xfrm>
              <a:custGeom>
                <a:rect b="b" l="l" r="r" t="t"/>
                <a:pathLst>
                  <a:path extrusionOk="0" h="60886" w="45407">
                    <a:moveTo>
                      <a:pt x="22620" y="1"/>
                    </a:moveTo>
                    <a:lnTo>
                      <a:pt x="21592" y="29"/>
                    </a:lnTo>
                    <a:lnTo>
                      <a:pt x="20564" y="112"/>
                    </a:lnTo>
                    <a:lnTo>
                      <a:pt x="19563" y="251"/>
                    </a:lnTo>
                    <a:lnTo>
                      <a:pt x="18563" y="445"/>
                    </a:lnTo>
                    <a:lnTo>
                      <a:pt x="17590" y="695"/>
                    </a:lnTo>
                    <a:lnTo>
                      <a:pt x="16618" y="1001"/>
                    </a:lnTo>
                    <a:lnTo>
                      <a:pt x="15673" y="1362"/>
                    </a:lnTo>
                    <a:lnTo>
                      <a:pt x="14728" y="1751"/>
                    </a:lnTo>
                    <a:lnTo>
                      <a:pt x="13839" y="2224"/>
                    </a:lnTo>
                    <a:lnTo>
                      <a:pt x="12922" y="2724"/>
                    </a:lnTo>
                    <a:lnTo>
                      <a:pt x="12060" y="3252"/>
                    </a:lnTo>
                    <a:lnTo>
                      <a:pt x="11199" y="3863"/>
                    </a:lnTo>
                    <a:lnTo>
                      <a:pt x="10393" y="4502"/>
                    </a:lnTo>
                    <a:lnTo>
                      <a:pt x="9587" y="5169"/>
                    </a:lnTo>
                    <a:lnTo>
                      <a:pt x="8781" y="5892"/>
                    </a:lnTo>
                    <a:lnTo>
                      <a:pt x="8031" y="6642"/>
                    </a:lnTo>
                    <a:lnTo>
                      <a:pt x="7308" y="7448"/>
                    </a:lnTo>
                    <a:lnTo>
                      <a:pt x="6614" y="8282"/>
                    </a:lnTo>
                    <a:lnTo>
                      <a:pt x="5919" y="9143"/>
                    </a:lnTo>
                    <a:lnTo>
                      <a:pt x="5280" y="10060"/>
                    </a:lnTo>
                    <a:lnTo>
                      <a:pt x="4669" y="11005"/>
                    </a:lnTo>
                    <a:lnTo>
                      <a:pt x="4085" y="11978"/>
                    </a:lnTo>
                    <a:lnTo>
                      <a:pt x="3529" y="12978"/>
                    </a:lnTo>
                    <a:lnTo>
                      <a:pt x="3001" y="14034"/>
                    </a:lnTo>
                    <a:lnTo>
                      <a:pt x="2501" y="15090"/>
                    </a:lnTo>
                    <a:lnTo>
                      <a:pt x="2056" y="16174"/>
                    </a:lnTo>
                    <a:lnTo>
                      <a:pt x="1640" y="17313"/>
                    </a:lnTo>
                    <a:lnTo>
                      <a:pt x="1251" y="18452"/>
                    </a:lnTo>
                    <a:lnTo>
                      <a:pt x="917" y="19619"/>
                    </a:lnTo>
                    <a:lnTo>
                      <a:pt x="611" y="20814"/>
                    </a:lnTo>
                    <a:lnTo>
                      <a:pt x="333" y="22037"/>
                    </a:lnTo>
                    <a:lnTo>
                      <a:pt x="111" y="23260"/>
                    </a:lnTo>
                    <a:lnTo>
                      <a:pt x="0" y="58579"/>
                    </a:lnTo>
                    <a:lnTo>
                      <a:pt x="21647" y="58579"/>
                    </a:lnTo>
                    <a:lnTo>
                      <a:pt x="21731" y="58607"/>
                    </a:lnTo>
                    <a:lnTo>
                      <a:pt x="21786" y="58690"/>
                    </a:lnTo>
                    <a:lnTo>
                      <a:pt x="21925" y="58940"/>
                    </a:lnTo>
                    <a:lnTo>
                      <a:pt x="22064" y="59301"/>
                    </a:lnTo>
                    <a:lnTo>
                      <a:pt x="22231" y="59718"/>
                    </a:lnTo>
                    <a:lnTo>
                      <a:pt x="22370" y="60163"/>
                    </a:lnTo>
                    <a:lnTo>
                      <a:pt x="22537" y="60524"/>
                    </a:lnTo>
                    <a:lnTo>
                      <a:pt x="22676" y="60774"/>
                    </a:lnTo>
                    <a:lnTo>
                      <a:pt x="22731" y="60858"/>
                    </a:lnTo>
                    <a:lnTo>
                      <a:pt x="22787" y="60885"/>
                    </a:lnTo>
                    <a:lnTo>
                      <a:pt x="22870" y="60858"/>
                    </a:lnTo>
                    <a:lnTo>
                      <a:pt x="22926" y="60774"/>
                    </a:lnTo>
                    <a:lnTo>
                      <a:pt x="23009" y="60524"/>
                    </a:lnTo>
                    <a:lnTo>
                      <a:pt x="23120" y="60163"/>
                    </a:lnTo>
                    <a:lnTo>
                      <a:pt x="23204" y="59718"/>
                    </a:lnTo>
                    <a:lnTo>
                      <a:pt x="23287" y="59301"/>
                    </a:lnTo>
                    <a:lnTo>
                      <a:pt x="23370" y="58940"/>
                    </a:lnTo>
                    <a:lnTo>
                      <a:pt x="23481" y="58690"/>
                    </a:lnTo>
                    <a:lnTo>
                      <a:pt x="23537" y="58607"/>
                    </a:lnTo>
                    <a:lnTo>
                      <a:pt x="23593" y="58579"/>
                    </a:lnTo>
                    <a:lnTo>
                      <a:pt x="45240" y="58579"/>
                    </a:lnTo>
                    <a:lnTo>
                      <a:pt x="45295" y="53494"/>
                    </a:lnTo>
                    <a:lnTo>
                      <a:pt x="45351" y="42156"/>
                    </a:lnTo>
                    <a:lnTo>
                      <a:pt x="45379" y="36015"/>
                    </a:lnTo>
                    <a:lnTo>
                      <a:pt x="45407" y="30540"/>
                    </a:lnTo>
                    <a:lnTo>
                      <a:pt x="45379" y="26483"/>
                    </a:lnTo>
                    <a:lnTo>
                      <a:pt x="45351" y="25233"/>
                    </a:lnTo>
                    <a:lnTo>
                      <a:pt x="45323" y="24594"/>
                    </a:lnTo>
                    <a:lnTo>
                      <a:pt x="45129" y="23260"/>
                    </a:lnTo>
                    <a:lnTo>
                      <a:pt x="44906" y="22037"/>
                    </a:lnTo>
                    <a:lnTo>
                      <a:pt x="44629" y="20814"/>
                    </a:lnTo>
                    <a:lnTo>
                      <a:pt x="44351" y="19619"/>
                    </a:lnTo>
                    <a:lnTo>
                      <a:pt x="43989" y="18452"/>
                    </a:lnTo>
                    <a:lnTo>
                      <a:pt x="43600" y="17313"/>
                    </a:lnTo>
                    <a:lnTo>
                      <a:pt x="43183" y="16174"/>
                    </a:lnTo>
                    <a:lnTo>
                      <a:pt x="42739" y="15090"/>
                    </a:lnTo>
                    <a:lnTo>
                      <a:pt x="42266" y="14034"/>
                    </a:lnTo>
                    <a:lnTo>
                      <a:pt x="41738" y="12978"/>
                    </a:lnTo>
                    <a:lnTo>
                      <a:pt x="41183" y="11978"/>
                    </a:lnTo>
                    <a:lnTo>
                      <a:pt x="40599" y="11005"/>
                    </a:lnTo>
                    <a:lnTo>
                      <a:pt x="39960" y="10060"/>
                    </a:lnTo>
                    <a:lnTo>
                      <a:pt x="39321" y="9143"/>
                    </a:lnTo>
                    <a:lnTo>
                      <a:pt x="38654" y="8282"/>
                    </a:lnTo>
                    <a:lnTo>
                      <a:pt x="37931" y="7448"/>
                    </a:lnTo>
                    <a:lnTo>
                      <a:pt x="37209" y="6642"/>
                    </a:lnTo>
                    <a:lnTo>
                      <a:pt x="36459" y="5892"/>
                    </a:lnTo>
                    <a:lnTo>
                      <a:pt x="35681" y="5169"/>
                    </a:lnTo>
                    <a:lnTo>
                      <a:pt x="34875" y="4502"/>
                    </a:lnTo>
                    <a:lnTo>
                      <a:pt x="34041" y="3863"/>
                    </a:lnTo>
                    <a:lnTo>
                      <a:pt x="33180" y="3252"/>
                    </a:lnTo>
                    <a:lnTo>
                      <a:pt x="32318" y="2724"/>
                    </a:lnTo>
                    <a:lnTo>
                      <a:pt x="31429" y="2224"/>
                    </a:lnTo>
                    <a:lnTo>
                      <a:pt x="30512" y="1751"/>
                    </a:lnTo>
                    <a:lnTo>
                      <a:pt x="29567" y="1362"/>
                    </a:lnTo>
                    <a:lnTo>
                      <a:pt x="28622" y="1001"/>
                    </a:lnTo>
                    <a:lnTo>
                      <a:pt x="27650" y="695"/>
                    </a:lnTo>
                    <a:lnTo>
                      <a:pt x="26677" y="445"/>
                    </a:lnTo>
                    <a:lnTo>
                      <a:pt x="25677" y="251"/>
                    </a:lnTo>
                    <a:lnTo>
                      <a:pt x="24676" y="112"/>
                    </a:lnTo>
                    <a:lnTo>
                      <a:pt x="23648" y="29"/>
                    </a:lnTo>
                    <a:lnTo>
                      <a:pt x="22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31"/>
              <p:cNvSpPr/>
              <p:nvPr/>
            </p:nvSpPr>
            <p:spPr>
              <a:xfrm>
                <a:off x="5236475" y="3081475"/>
                <a:ext cx="332100" cy="1226175"/>
              </a:xfrm>
              <a:custGeom>
                <a:rect b="b" l="l" r="r" t="t"/>
                <a:pathLst>
                  <a:path extrusionOk="0" h="49047" w="13284">
                    <a:moveTo>
                      <a:pt x="6447" y="0"/>
                    </a:moveTo>
                    <a:lnTo>
                      <a:pt x="6391" y="56"/>
                    </a:lnTo>
                    <a:lnTo>
                      <a:pt x="5669" y="250"/>
                    </a:lnTo>
                    <a:lnTo>
                      <a:pt x="5224" y="417"/>
                    </a:lnTo>
                    <a:lnTo>
                      <a:pt x="4752" y="584"/>
                    </a:lnTo>
                    <a:lnTo>
                      <a:pt x="4252" y="778"/>
                    </a:lnTo>
                    <a:lnTo>
                      <a:pt x="3724" y="1028"/>
                    </a:lnTo>
                    <a:lnTo>
                      <a:pt x="3196" y="1306"/>
                    </a:lnTo>
                    <a:lnTo>
                      <a:pt x="2668" y="1612"/>
                    </a:lnTo>
                    <a:lnTo>
                      <a:pt x="2168" y="1945"/>
                    </a:lnTo>
                    <a:lnTo>
                      <a:pt x="1667" y="2334"/>
                    </a:lnTo>
                    <a:lnTo>
                      <a:pt x="1251" y="2751"/>
                    </a:lnTo>
                    <a:lnTo>
                      <a:pt x="1028" y="2973"/>
                    </a:lnTo>
                    <a:lnTo>
                      <a:pt x="862" y="3224"/>
                    </a:lnTo>
                    <a:lnTo>
                      <a:pt x="695" y="3474"/>
                    </a:lnTo>
                    <a:lnTo>
                      <a:pt x="528" y="3724"/>
                    </a:lnTo>
                    <a:lnTo>
                      <a:pt x="389" y="4002"/>
                    </a:lnTo>
                    <a:lnTo>
                      <a:pt x="278" y="4280"/>
                    </a:lnTo>
                    <a:lnTo>
                      <a:pt x="167" y="4585"/>
                    </a:lnTo>
                    <a:lnTo>
                      <a:pt x="111" y="4891"/>
                    </a:lnTo>
                    <a:lnTo>
                      <a:pt x="56" y="5197"/>
                    </a:lnTo>
                    <a:lnTo>
                      <a:pt x="28" y="5530"/>
                    </a:lnTo>
                    <a:lnTo>
                      <a:pt x="0" y="6697"/>
                    </a:lnTo>
                    <a:lnTo>
                      <a:pt x="0" y="8476"/>
                    </a:lnTo>
                    <a:lnTo>
                      <a:pt x="28" y="13561"/>
                    </a:lnTo>
                    <a:lnTo>
                      <a:pt x="111" y="20008"/>
                    </a:lnTo>
                    <a:lnTo>
                      <a:pt x="250" y="27094"/>
                    </a:lnTo>
                    <a:lnTo>
                      <a:pt x="334" y="30651"/>
                    </a:lnTo>
                    <a:lnTo>
                      <a:pt x="445" y="34041"/>
                    </a:lnTo>
                    <a:lnTo>
                      <a:pt x="556" y="37237"/>
                    </a:lnTo>
                    <a:lnTo>
                      <a:pt x="667" y="40099"/>
                    </a:lnTo>
                    <a:lnTo>
                      <a:pt x="806" y="42517"/>
                    </a:lnTo>
                    <a:lnTo>
                      <a:pt x="973" y="44462"/>
                    </a:lnTo>
                    <a:lnTo>
                      <a:pt x="1056" y="45212"/>
                    </a:lnTo>
                    <a:lnTo>
                      <a:pt x="1139" y="45796"/>
                    </a:lnTo>
                    <a:lnTo>
                      <a:pt x="1223" y="46185"/>
                    </a:lnTo>
                    <a:lnTo>
                      <a:pt x="1251" y="46324"/>
                    </a:lnTo>
                    <a:lnTo>
                      <a:pt x="1306" y="46407"/>
                    </a:lnTo>
                    <a:lnTo>
                      <a:pt x="1695" y="46879"/>
                    </a:lnTo>
                    <a:lnTo>
                      <a:pt x="1918" y="47129"/>
                    </a:lnTo>
                    <a:lnTo>
                      <a:pt x="2195" y="47352"/>
                    </a:lnTo>
                    <a:lnTo>
                      <a:pt x="2473" y="47602"/>
                    </a:lnTo>
                    <a:lnTo>
                      <a:pt x="2751" y="47824"/>
                    </a:lnTo>
                    <a:lnTo>
                      <a:pt x="3085" y="48046"/>
                    </a:lnTo>
                    <a:lnTo>
                      <a:pt x="3418" y="48269"/>
                    </a:lnTo>
                    <a:lnTo>
                      <a:pt x="3779" y="48435"/>
                    </a:lnTo>
                    <a:lnTo>
                      <a:pt x="4141" y="48630"/>
                    </a:lnTo>
                    <a:lnTo>
                      <a:pt x="4530" y="48769"/>
                    </a:lnTo>
                    <a:lnTo>
                      <a:pt x="4919" y="48880"/>
                    </a:lnTo>
                    <a:lnTo>
                      <a:pt x="5336" y="48963"/>
                    </a:lnTo>
                    <a:lnTo>
                      <a:pt x="5752" y="49047"/>
                    </a:lnTo>
                    <a:lnTo>
                      <a:pt x="7503" y="49047"/>
                    </a:lnTo>
                    <a:lnTo>
                      <a:pt x="7948" y="48963"/>
                    </a:lnTo>
                    <a:lnTo>
                      <a:pt x="8337" y="48880"/>
                    </a:lnTo>
                    <a:lnTo>
                      <a:pt x="8754" y="48769"/>
                    </a:lnTo>
                    <a:lnTo>
                      <a:pt x="9143" y="48630"/>
                    </a:lnTo>
                    <a:lnTo>
                      <a:pt x="9504" y="48435"/>
                    </a:lnTo>
                    <a:lnTo>
                      <a:pt x="9865" y="48269"/>
                    </a:lnTo>
                    <a:lnTo>
                      <a:pt x="10199" y="48046"/>
                    </a:lnTo>
                    <a:lnTo>
                      <a:pt x="10504" y="47824"/>
                    </a:lnTo>
                    <a:lnTo>
                      <a:pt x="10810" y="47602"/>
                    </a:lnTo>
                    <a:lnTo>
                      <a:pt x="11088" y="47352"/>
                    </a:lnTo>
                    <a:lnTo>
                      <a:pt x="11338" y="47129"/>
                    </a:lnTo>
                    <a:lnTo>
                      <a:pt x="11588" y="46879"/>
                    </a:lnTo>
                    <a:lnTo>
                      <a:pt x="11977" y="46407"/>
                    </a:lnTo>
                    <a:lnTo>
                      <a:pt x="12005" y="46324"/>
                    </a:lnTo>
                    <a:lnTo>
                      <a:pt x="12060" y="46185"/>
                    </a:lnTo>
                    <a:lnTo>
                      <a:pt x="12144" y="45796"/>
                    </a:lnTo>
                    <a:lnTo>
                      <a:pt x="12227" y="45212"/>
                    </a:lnTo>
                    <a:lnTo>
                      <a:pt x="12310" y="44462"/>
                    </a:lnTo>
                    <a:lnTo>
                      <a:pt x="12449" y="42517"/>
                    </a:lnTo>
                    <a:lnTo>
                      <a:pt x="12588" y="40099"/>
                    </a:lnTo>
                    <a:lnTo>
                      <a:pt x="12727" y="37237"/>
                    </a:lnTo>
                    <a:lnTo>
                      <a:pt x="12838" y="34041"/>
                    </a:lnTo>
                    <a:lnTo>
                      <a:pt x="12950" y="30651"/>
                    </a:lnTo>
                    <a:lnTo>
                      <a:pt x="13033" y="27094"/>
                    </a:lnTo>
                    <a:lnTo>
                      <a:pt x="13172" y="20008"/>
                    </a:lnTo>
                    <a:lnTo>
                      <a:pt x="13255" y="13561"/>
                    </a:lnTo>
                    <a:lnTo>
                      <a:pt x="13283" y="8476"/>
                    </a:lnTo>
                    <a:lnTo>
                      <a:pt x="13283" y="6697"/>
                    </a:lnTo>
                    <a:lnTo>
                      <a:pt x="13255" y="5530"/>
                    </a:lnTo>
                    <a:lnTo>
                      <a:pt x="13227" y="5197"/>
                    </a:lnTo>
                    <a:lnTo>
                      <a:pt x="13172" y="4891"/>
                    </a:lnTo>
                    <a:lnTo>
                      <a:pt x="13089" y="4585"/>
                    </a:lnTo>
                    <a:lnTo>
                      <a:pt x="13005" y="4280"/>
                    </a:lnTo>
                    <a:lnTo>
                      <a:pt x="12894" y="4002"/>
                    </a:lnTo>
                    <a:lnTo>
                      <a:pt x="12755" y="3724"/>
                    </a:lnTo>
                    <a:lnTo>
                      <a:pt x="12588" y="3474"/>
                    </a:lnTo>
                    <a:lnTo>
                      <a:pt x="12422" y="3224"/>
                    </a:lnTo>
                    <a:lnTo>
                      <a:pt x="12227" y="2973"/>
                    </a:lnTo>
                    <a:lnTo>
                      <a:pt x="12033" y="2751"/>
                    </a:lnTo>
                    <a:lnTo>
                      <a:pt x="11588" y="2334"/>
                    </a:lnTo>
                    <a:lnTo>
                      <a:pt x="11116" y="1945"/>
                    </a:lnTo>
                    <a:lnTo>
                      <a:pt x="10615" y="1612"/>
                    </a:lnTo>
                    <a:lnTo>
                      <a:pt x="10087" y="1306"/>
                    </a:lnTo>
                    <a:lnTo>
                      <a:pt x="9559" y="1028"/>
                    </a:lnTo>
                    <a:lnTo>
                      <a:pt x="9031" y="778"/>
                    </a:lnTo>
                    <a:lnTo>
                      <a:pt x="8531" y="584"/>
                    </a:lnTo>
                    <a:lnTo>
                      <a:pt x="8059" y="417"/>
                    </a:lnTo>
                    <a:lnTo>
                      <a:pt x="7614" y="250"/>
                    </a:lnTo>
                    <a:lnTo>
                      <a:pt x="6892" y="56"/>
                    </a:lnTo>
                    <a:lnTo>
                      <a:pt x="683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31"/>
              <p:cNvSpPr/>
              <p:nvPr/>
            </p:nvSpPr>
            <p:spPr>
              <a:xfrm>
                <a:off x="4186050" y="3093275"/>
                <a:ext cx="332100" cy="1241475"/>
              </a:xfrm>
              <a:custGeom>
                <a:rect b="b" l="l" r="r" t="t"/>
                <a:pathLst>
                  <a:path extrusionOk="0" h="49659" w="13284">
                    <a:moveTo>
                      <a:pt x="6531" y="0"/>
                    </a:moveTo>
                    <a:lnTo>
                      <a:pt x="6448" y="28"/>
                    </a:lnTo>
                    <a:lnTo>
                      <a:pt x="6392" y="84"/>
                    </a:lnTo>
                    <a:lnTo>
                      <a:pt x="5670" y="278"/>
                    </a:lnTo>
                    <a:lnTo>
                      <a:pt x="5225" y="445"/>
                    </a:lnTo>
                    <a:lnTo>
                      <a:pt x="4753" y="612"/>
                    </a:lnTo>
                    <a:lnTo>
                      <a:pt x="4252" y="806"/>
                    </a:lnTo>
                    <a:lnTo>
                      <a:pt x="3724" y="1056"/>
                    </a:lnTo>
                    <a:lnTo>
                      <a:pt x="3196" y="1334"/>
                    </a:lnTo>
                    <a:lnTo>
                      <a:pt x="2668" y="1640"/>
                    </a:lnTo>
                    <a:lnTo>
                      <a:pt x="2168" y="2001"/>
                    </a:lnTo>
                    <a:lnTo>
                      <a:pt x="1696" y="2390"/>
                    </a:lnTo>
                    <a:lnTo>
                      <a:pt x="1251" y="2807"/>
                    </a:lnTo>
                    <a:lnTo>
                      <a:pt x="1057" y="3029"/>
                    </a:lnTo>
                    <a:lnTo>
                      <a:pt x="862" y="3280"/>
                    </a:lnTo>
                    <a:lnTo>
                      <a:pt x="695" y="3530"/>
                    </a:lnTo>
                    <a:lnTo>
                      <a:pt x="529" y="3808"/>
                    </a:lnTo>
                    <a:lnTo>
                      <a:pt x="390" y="4085"/>
                    </a:lnTo>
                    <a:lnTo>
                      <a:pt x="279" y="4363"/>
                    </a:lnTo>
                    <a:lnTo>
                      <a:pt x="195" y="4669"/>
                    </a:lnTo>
                    <a:lnTo>
                      <a:pt x="112" y="4975"/>
                    </a:lnTo>
                    <a:lnTo>
                      <a:pt x="56" y="5280"/>
                    </a:lnTo>
                    <a:lnTo>
                      <a:pt x="29" y="5614"/>
                    </a:lnTo>
                    <a:lnTo>
                      <a:pt x="1" y="6781"/>
                    </a:lnTo>
                    <a:lnTo>
                      <a:pt x="1" y="8587"/>
                    </a:lnTo>
                    <a:lnTo>
                      <a:pt x="29" y="13728"/>
                    </a:lnTo>
                    <a:lnTo>
                      <a:pt x="112" y="20286"/>
                    </a:lnTo>
                    <a:lnTo>
                      <a:pt x="251" y="27456"/>
                    </a:lnTo>
                    <a:lnTo>
                      <a:pt x="334" y="31040"/>
                    </a:lnTo>
                    <a:lnTo>
                      <a:pt x="445" y="34486"/>
                    </a:lnTo>
                    <a:lnTo>
                      <a:pt x="557" y="37710"/>
                    </a:lnTo>
                    <a:lnTo>
                      <a:pt x="695" y="40600"/>
                    </a:lnTo>
                    <a:lnTo>
                      <a:pt x="834" y="43073"/>
                    </a:lnTo>
                    <a:lnTo>
                      <a:pt x="973" y="45018"/>
                    </a:lnTo>
                    <a:lnTo>
                      <a:pt x="1057" y="45768"/>
                    </a:lnTo>
                    <a:lnTo>
                      <a:pt x="1140" y="46352"/>
                    </a:lnTo>
                    <a:lnTo>
                      <a:pt x="1223" y="46769"/>
                    </a:lnTo>
                    <a:lnTo>
                      <a:pt x="1279" y="46908"/>
                    </a:lnTo>
                    <a:lnTo>
                      <a:pt x="1307" y="46991"/>
                    </a:lnTo>
                    <a:lnTo>
                      <a:pt x="1696" y="47463"/>
                    </a:lnTo>
                    <a:lnTo>
                      <a:pt x="1946" y="47713"/>
                    </a:lnTo>
                    <a:lnTo>
                      <a:pt x="2196" y="47963"/>
                    </a:lnTo>
                    <a:lnTo>
                      <a:pt x="2474" y="48186"/>
                    </a:lnTo>
                    <a:lnTo>
                      <a:pt x="2780" y="48436"/>
                    </a:lnTo>
                    <a:lnTo>
                      <a:pt x="3085" y="48658"/>
                    </a:lnTo>
                    <a:lnTo>
                      <a:pt x="3419" y="48853"/>
                    </a:lnTo>
                    <a:lnTo>
                      <a:pt x="3780" y="49047"/>
                    </a:lnTo>
                    <a:lnTo>
                      <a:pt x="4141" y="49214"/>
                    </a:lnTo>
                    <a:lnTo>
                      <a:pt x="4530" y="49381"/>
                    </a:lnTo>
                    <a:lnTo>
                      <a:pt x="4947" y="49492"/>
                    </a:lnTo>
                    <a:lnTo>
                      <a:pt x="5336" y="49575"/>
                    </a:lnTo>
                    <a:lnTo>
                      <a:pt x="5781" y="49659"/>
                    </a:lnTo>
                    <a:lnTo>
                      <a:pt x="7531" y="49659"/>
                    </a:lnTo>
                    <a:lnTo>
                      <a:pt x="7948" y="49575"/>
                    </a:lnTo>
                    <a:lnTo>
                      <a:pt x="8365" y="49492"/>
                    </a:lnTo>
                    <a:lnTo>
                      <a:pt x="8754" y="49381"/>
                    </a:lnTo>
                    <a:lnTo>
                      <a:pt x="9143" y="49214"/>
                    </a:lnTo>
                    <a:lnTo>
                      <a:pt x="9504" y="49047"/>
                    </a:lnTo>
                    <a:lnTo>
                      <a:pt x="9866" y="48853"/>
                    </a:lnTo>
                    <a:lnTo>
                      <a:pt x="10199" y="48658"/>
                    </a:lnTo>
                    <a:lnTo>
                      <a:pt x="10533" y="48436"/>
                    </a:lnTo>
                    <a:lnTo>
                      <a:pt x="10811" y="48186"/>
                    </a:lnTo>
                    <a:lnTo>
                      <a:pt x="11088" y="47963"/>
                    </a:lnTo>
                    <a:lnTo>
                      <a:pt x="11366" y="47713"/>
                    </a:lnTo>
                    <a:lnTo>
                      <a:pt x="11589" y="47463"/>
                    </a:lnTo>
                    <a:lnTo>
                      <a:pt x="11978" y="46991"/>
                    </a:lnTo>
                    <a:lnTo>
                      <a:pt x="12033" y="46908"/>
                    </a:lnTo>
                    <a:lnTo>
                      <a:pt x="12061" y="46769"/>
                    </a:lnTo>
                    <a:lnTo>
                      <a:pt x="12144" y="46352"/>
                    </a:lnTo>
                    <a:lnTo>
                      <a:pt x="12228" y="45768"/>
                    </a:lnTo>
                    <a:lnTo>
                      <a:pt x="12311" y="45018"/>
                    </a:lnTo>
                    <a:lnTo>
                      <a:pt x="12478" y="43073"/>
                    </a:lnTo>
                    <a:lnTo>
                      <a:pt x="12617" y="40600"/>
                    </a:lnTo>
                    <a:lnTo>
                      <a:pt x="12728" y="37710"/>
                    </a:lnTo>
                    <a:lnTo>
                      <a:pt x="12839" y="34486"/>
                    </a:lnTo>
                    <a:lnTo>
                      <a:pt x="12950" y="31040"/>
                    </a:lnTo>
                    <a:lnTo>
                      <a:pt x="13034" y="27456"/>
                    </a:lnTo>
                    <a:lnTo>
                      <a:pt x="13173" y="20286"/>
                    </a:lnTo>
                    <a:lnTo>
                      <a:pt x="13256" y="13728"/>
                    </a:lnTo>
                    <a:lnTo>
                      <a:pt x="13284" y="8587"/>
                    </a:lnTo>
                    <a:lnTo>
                      <a:pt x="13284" y="6781"/>
                    </a:lnTo>
                    <a:lnTo>
                      <a:pt x="13256" y="5614"/>
                    </a:lnTo>
                    <a:lnTo>
                      <a:pt x="13228" y="5280"/>
                    </a:lnTo>
                    <a:lnTo>
                      <a:pt x="13173" y="4975"/>
                    </a:lnTo>
                    <a:lnTo>
                      <a:pt x="13117" y="4669"/>
                    </a:lnTo>
                    <a:lnTo>
                      <a:pt x="13006" y="4363"/>
                    </a:lnTo>
                    <a:lnTo>
                      <a:pt x="12895" y="4085"/>
                    </a:lnTo>
                    <a:lnTo>
                      <a:pt x="12756" y="3808"/>
                    </a:lnTo>
                    <a:lnTo>
                      <a:pt x="12589" y="3530"/>
                    </a:lnTo>
                    <a:lnTo>
                      <a:pt x="12422" y="3280"/>
                    </a:lnTo>
                    <a:lnTo>
                      <a:pt x="12256" y="3029"/>
                    </a:lnTo>
                    <a:lnTo>
                      <a:pt x="12033" y="2807"/>
                    </a:lnTo>
                    <a:lnTo>
                      <a:pt x="11589" y="2390"/>
                    </a:lnTo>
                    <a:lnTo>
                      <a:pt x="11116" y="2001"/>
                    </a:lnTo>
                    <a:lnTo>
                      <a:pt x="10616" y="1640"/>
                    </a:lnTo>
                    <a:lnTo>
                      <a:pt x="10088" y="1334"/>
                    </a:lnTo>
                    <a:lnTo>
                      <a:pt x="9560" y="1056"/>
                    </a:lnTo>
                    <a:lnTo>
                      <a:pt x="9032" y="806"/>
                    </a:lnTo>
                    <a:lnTo>
                      <a:pt x="8532" y="612"/>
                    </a:lnTo>
                    <a:lnTo>
                      <a:pt x="8059" y="445"/>
                    </a:lnTo>
                    <a:lnTo>
                      <a:pt x="7615" y="278"/>
                    </a:lnTo>
                    <a:lnTo>
                      <a:pt x="6892" y="84"/>
                    </a:lnTo>
                    <a:lnTo>
                      <a:pt x="6837" y="28"/>
                    </a:lnTo>
                    <a:lnTo>
                      <a:pt x="6753" y="0"/>
                    </a:lnTo>
                    <a:lnTo>
                      <a:pt x="6642" y="28"/>
                    </a:lnTo>
                    <a:lnTo>
                      <a:pt x="65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31"/>
              <p:cNvSpPr/>
              <p:nvPr/>
            </p:nvSpPr>
            <p:spPr>
              <a:xfrm>
                <a:off x="4313200" y="3337825"/>
                <a:ext cx="1165750" cy="395300"/>
              </a:xfrm>
              <a:custGeom>
                <a:rect b="b" l="l" r="r" t="t"/>
                <a:pathLst>
                  <a:path extrusionOk="0" h="15812" w="46630">
                    <a:moveTo>
                      <a:pt x="7586" y="0"/>
                    </a:moveTo>
                    <a:lnTo>
                      <a:pt x="7197" y="28"/>
                    </a:lnTo>
                    <a:lnTo>
                      <a:pt x="6808" y="56"/>
                    </a:lnTo>
                    <a:lnTo>
                      <a:pt x="6447" y="111"/>
                    </a:lnTo>
                    <a:lnTo>
                      <a:pt x="6058" y="167"/>
                    </a:lnTo>
                    <a:lnTo>
                      <a:pt x="5697" y="250"/>
                    </a:lnTo>
                    <a:lnTo>
                      <a:pt x="5335" y="361"/>
                    </a:lnTo>
                    <a:lnTo>
                      <a:pt x="4974" y="472"/>
                    </a:lnTo>
                    <a:lnTo>
                      <a:pt x="4641" y="611"/>
                    </a:lnTo>
                    <a:lnTo>
                      <a:pt x="4307" y="750"/>
                    </a:lnTo>
                    <a:lnTo>
                      <a:pt x="3974" y="917"/>
                    </a:lnTo>
                    <a:lnTo>
                      <a:pt x="3668" y="1112"/>
                    </a:lnTo>
                    <a:lnTo>
                      <a:pt x="3362" y="1306"/>
                    </a:lnTo>
                    <a:lnTo>
                      <a:pt x="3057" y="1528"/>
                    </a:lnTo>
                    <a:lnTo>
                      <a:pt x="2779" y="1751"/>
                    </a:lnTo>
                    <a:lnTo>
                      <a:pt x="2501" y="1973"/>
                    </a:lnTo>
                    <a:lnTo>
                      <a:pt x="2223" y="2223"/>
                    </a:lnTo>
                    <a:lnTo>
                      <a:pt x="1973" y="2501"/>
                    </a:lnTo>
                    <a:lnTo>
                      <a:pt x="1751" y="2779"/>
                    </a:lnTo>
                    <a:lnTo>
                      <a:pt x="1501" y="3057"/>
                    </a:lnTo>
                    <a:lnTo>
                      <a:pt x="1306" y="3362"/>
                    </a:lnTo>
                    <a:lnTo>
                      <a:pt x="1112" y="3668"/>
                    </a:lnTo>
                    <a:lnTo>
                      <a:pt x="917" y="3974"/>
                    </a:lnTo>
                    <a:lnTo>
                      <a:pt x="750" y="4307"/>
                    </a:lnTo>
                    <a:lnTo>
                      <a:pt x="611" y="4641"/>
                    </a:lnTo>
                    <a:lnTo>
                      <a:pt x="472" y="4974"/>
                    </a:lnTo>
                    <a:lnTo>
                      <a:pt x="361" y="5335"/>
                    </a:lnTo>
                    <a:lnTo>
                      <a:pt x="250" y="5697"/>
                    </a:lnTo>
                    <a:lnTo>
                      <a:pt x="167" y="6058"/>
                    </a:lnTo>
                    <a:lnTo>
                      <a:pt x="83" y="6447"/>
                    </a:lnTo>
                    <a:lnTo>
                      <a:pt x="56" y="6808"/>
                    </a:lnTo>
                    <a:lnTo>
                      <a:pt x="28" y="7197"/>
                    </a:lnTo>
                    <a:lnTo>
                      <a:pt x="0" y="7586"/>
                    </a:lnTo>
                    <a:lnTo>
                      <a:pt x="0" y="8253"/>
                    </a:lnTo>
                    <a:lnTo>
                      <a:pt x="28" y="8642"/>
                    </a:lnTo>
                    <a:lnTo>
                      <a:pt x="56" y="9031"/>
                    </a:lnTo>
                    <a:lnTo>
                      <a:pt x="83" y="9393"/>
                    </a:lnTo>
                    <a:lnTo>
                      <a:pt x="167" y="9782"/>
                    </a:lnTo>
                    <a:lnTo>
                      <a:pt x="250" y="10143"/>
                    </a:lnTo>
                    <a:lnTo>
                      <a:pt x="361" y="10504"/>
                    </a:lnTo>
                    <a:lnTo>
                      <a:pt x="472" y="10865"/>
                    </a:lnTo>
                    <a:lnTo>
                      <a:pt x="611" y="11199"/>
                    </a:lnTo>
                    <a:lnTo>
                      <a:pt x="750" y="11532"/>
                    </a:lnTo>
                    <a:lnTo>
                      <a:pt x="917" y="11866"/>
                    </a:lnTo>
                    <a:lnTo>
                      <a:pt x="1112" y="12171"/>
                    </a:lnTo>
                    <a:lnTo>
                      <a:pt x="1306" y="12477"/>
                    </a:lnTo>
                    <a:lnTo>
                      <a:pt x="1501" y="12783"/>
                    </a:lnTo>
                    <a:lnTo>
                      <a:pt x="1751" y="13061"/>
                    </a:lnTo>
                    <a:lnTo>
                      <a:pt x="1973" y="13339"/>
                    </a:lnTo>
                    <a:lnTo>
                      <a:pt x="2223" y="13616"/>
                    </a:lnTo>
                    <a:lnTo>
                      <a:pt x="2501" y="13867"/>
                    </a:lnTo>
                    <a:lnTo>
                      <a:pt x="2779" y="14089"/>
                    </a:lnTo>
                    <a:lnTo>
                      <a:pt x="3057" y="14311"/>
                    </a:lnTo>
                    <a:lnTo>
                      <a:pt x="3362" y="14533"/>
                    </a:lnTo>
                    <a:lnTo>
                      <a:pt x="3668" y="14728"/>
                    </a:lnTo>
                    <a:lnTo>
                      <a:pt x="3974" y="14922"/>
                    </a:lnTo>
                    <a:lnTo>
                      <a:pt x="4307" y="15089"/>
                    </a:lnTo>
                    <a:lnTo>
                      <a:pt x="4641" y="15228"/>
                    </a:lnTo>
                    <a:lnTo>
                      <a:pt x="4974" y="15367"/>
                    </a:lnTo>
                    <a:lnTo>
                      <a:pt x="5335" y="15478"/>
                    </a:lnTo>
                    <a:lnTo>
                      <a:pt x="5697" y="15589"/>
                    </a:lnTo>
                    <a:lnTo>
                      <a:pt x="6058" y="15673"/>
                    </a:lnTo>
                    <a:lnTo>
                      <a:pt x="6447" y="15728"/>
                    </a:lnTo>
                    <a:lnTo>
                      <a:pt x="6808" y="15784"/>
                    </a:lnTo>
                    <a:lnTo>
                      <a:pt x="7197" y="15812"/>
                    </a:lnTo>
                    <a:lnTo>
                      <a:pt x="39432" y="15812"/>
                    </a:lnTo>
                    <a:lnTo>
                      <a:pt x="39821" y="15784"/>
                    </a:lnTo>
                    <a:lnTo>
                      <a:pt x="40182" y="15728"/>
                    </a:lnTo>
                    <a:lnTo>
                      <a:pt x="40571" y="15673"/>
                    </a:lnTo>
                    <a:lnTo>
                      <a:pt x="40933" y="15589"/>
                    </a:lnTo>
                    <a:lnTo>
                      <a:pt x="41294" y="15478"/>
                    </a:lnTo>
                    <a:lnTo>
                      <a:pt x="41655" y="15367"/>
                    </a:lnTo>
                    <a:lnTo>
                      <a:pt x="41989" y="15228"/>
                    </a:lnTo>
                    <a:lnTo>
                      <a:pt x="42322" y="15089"/>
                    </a:lnTo>
                    <a:lnTo>
                      <a:pt x="42656" y="14922"/>
                    </a:lnTo>
                    <a:lnTo>
                      <a:pt x="42961" y="14728"/>
                    </a:lnTo>
                    <a:lnTo>
                      <a:pt x="43267" y="14533"/>
                    </a:lnTo>
                    <a:lnTo>
                      <a:pt x="43573" y="14311"/>
                    </a:lnTo>
                    <a:lnTo>
                      <a:pt x="43878" y="14089"/>
                    </a:lnTo>
                    <a:lnTo>
                      <a:pt x="44128" y="13867"/>
                    </a:lnTo>
                    <a:lnTo>
                      <a:pt x="44406" y="13616"/>
                    </a:lnTo>
                    <a:lnTo>
                      <a:pt x="44656" y="13339"/>
                    </a:lnTo>
                    <a:lnTo>
                      <a:pt x="44906" y="13061"/>
                    </a:lnTo>
                    <a:lnTo>
                      <a:pt x="45129" y="12783"/>
                    </a:lnTo>
                    <a:lnTo>
                      <a:pt x="45323" y="12477"/>
                    </a:lnTo>
                    <a:lnTo>
                      <a:pt x="45518" y="12171"/>
                    </a:lnTo>
                    <a:lnTo>
                      <a:pt x="45712" y="11866"/>
                    </a:lnTo>
                    <a:lnTo>
                      <a:pt x="45879" y="11532"/>
                    </a:lnTo>
                    <a:lnTo>
                      <a:pt x="46018" y="11199"/>
                    </a:lnTo>
                    <a:lnTo>
                      <a:pt x="46157" y="10865"/>
                    </a:lnTo>
                    <a:lnTo>
                      <a:pt x="46296" y="10504"/>
                    </a:lnTo>
                    <a:lnTo>
                      <a:pt x="46379" y="10143"/>
                    </a:lnTo>
                    <a:lnTo>
                      <a:pt x="46463" y="9782"/>
                    </a:lnTo>
                    <a:lnTo>
                      <a:pt x="46546" y="9393"/>
                    </a:lnTo>
                    <a:lnTo>
                      <a:pt x="46574" y="9031"/>
                    </a:lnTo>
                    <a:lnTo>
                      <a:pt x="46602" y="8642"/>
                    </a:lnTo>
                    <a:lnTo>
                      <a:pt x="46629" y="8253"/>
                    </a:lnTo>
                    <a:lnTo>
                      <a:pt x="46629" y="7586"/>
                    </a:lnTo>
                    <a:lnTo>
                      <a:pt x="46602" y="7197"/>
                    </a:lnTo>
                    <a:lnTo>
                      <a:pt x="46574" y="6808"/>
                    </a:lnTo>
                    <a:lnTo>
                      <a:pt x="46546" y="6447"/>
                    </a:lnTo>
                    <a:lnTo>
                      <a:pt x="46463" y="6058"/>
                    </a:lnTo>
                    <a:lnTo>
                      <a:pt x="46379" y="5697"/>
                    </a:lnTo>
                    <a:lnTo>
                      <a:pt x="46296" y="5335"/>
                    </a:lnTo>
                    <a:lnTo>
                      <a:pt x="46157" y="4974"/>
                    </a:lnTo>
                    <a:lnTo>
                      <a:pt x="46018" y="4641"/>
                    </a:lnTo>
                    <a:lnTo>
                      <a:pt x="45879" y="4307"/>
                    </a:lnTo>
                    <a:lnTo>
                      <a:pt x="45712" y="3974"/>
                    </a:lnTo>
                    <a:lnTo>
                      <a:pt x="45518" y="3668"/>
                    </a:lnTo>
                    <a:lnTo>
                      <a:pt x="45323" y="3362"/>
                    </a:lnTo>
                    <a:lnTo>
                      <a:pt x="45129" y="3057"/>
                    </a:lnTo>
                    <a:lnTo>
                      <a:pt x="44906" y="2779"/>
                    </a:lnTo>
                    <a:lnTo>
                      <a:pt x="44656" y="2501"/>
                    </a:lnTo>
                    <a:lnTo>
                      <a:pt x="44406" y="2223"/>
                    </a:lnTo>
                    <a:lnTo>
                      <a:pt x="44128" y="1973"/>
                    </a:lnTo>
                    <a:lnTo>
                      <a:pt x="43878" y="1751"/>
                    </a:lnTo>
                    <a:lnTo>
                      <a:pt x="43573" y="1528"/>
                    </a:lnTo>
                    <a:lnTo>
                      <a:pt x="43267" y="1306"/>
                    </a:lnTo>
                    <a:lnTo>
                      <a:pt x="42961" y="1112"/>
                    </a:lnTo>
                    <a:lnTo>
                      <a:pt x="42656" y="917"/>
                    </a:lnTo>
                    <a:lnTo>
                      <a:pt x="42322" y="750"/>
                    </a:lnTo>
                    <a:lnTo>
                      <a:pt x="41989" y="611"/>
                    </a:lnTo>
                    <a:lnTo>
                      <a:pt x="41655" y="472"/>
                    </a:lnTo>
                    <a:lnTo>
                      <a:pt x="41294" y="361"/>
                    </a:lnTo>
                    <a:lnTo>
                      <a:pt x="40933" y="250"/>
                    </a:lnTo>
                    <a:lnTo>
                      <a:pt x="40571" y="167"/>
                    </a:lnTo>
                    <a:lnTo>
                      <a:pt x="40182" y="111"/>
                    </a:lnTo>
                    <a:lnTo>
                      <a:pt x="39821" y="56"/>
                    </a:lnTo>
                    <a:lnTo>
                      <a:pt x="39432" y="28"/>
                    </a:lnTo>
                    <a:lnTo>
                      <a:pt x="39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31"/>
              <p:cNvSpPr/>
              <p:nvPr/>
            </p:nvSpPr>
            <p:spPr>
              <a:xfrm>
                <a:off x="2854300" y="1853900"/>
                <a:ext cx="1134475" cy="1522150"/>
              </a:xfrm>
              <a:custGeom>
                <a:rect b="b" l="l" r="r" t="t"/>
                <a:pathLst>
                  <a:path extrusionOk="0" h="60886" w="45379">
                    <a:moveTo>
                      <a:pt x="22620" y="1"/>
                    </a:moveTo>
                    <a:lnTo>
                      <a:pt x="21564" y="29"/>
                    </a:lnTo>
                    <a:lnTo>
                      <a:pt x="20564" y="112"/>
                    </a:lnTo>
                    <a:lnTo>
                      <a:pt x="19535" y="251"/>
                    </a:lnTo>
                    <a:lnTo>
                      <a:pt x="18563" y="445"/>
                    </a:lnTo>
                    <a:lnTo>
                      <a:pt x="17562" y="695"/>
                    </a:lnTo>
                    <a:lnTo>
                      <a:pt x="16618" y="1001"/>
                    </a:lnTo>
                    <a:lnTo>
                      <a:pt x="15645" y="1362"/>
                    </a:lnTo>
                    <a:lnTo>
                      <a:pt x="14728" y="1751"/>
                    </a:lnTo>
                    <a:lnTo>
                      <a:pt x="13811" y="2224"/>
                    </a:lnTo>
                    <a:lnTo>
                      <a:pt x="12922" y="2724"/>
                    </a:lnTo>
                    <a:lnTo>
                      <a:pt x="12060" y="3252"/>
                    </a:lnTo>
                    <a:lnTo>
                      <a:pt x="11199" y="3863"/>
                    </a:lnTo>
                    <a:lnTo>
                      <a:pt x="10365" y="4502"/>
                    </a:lnTo>
                    <a:lnTo>
                      <a:pt x="9559" y="5169"/>
                    </a:lnTo>
                    <a:lnTo>
                      <a:pt x="8781" y="5892"/>
                    </a:lnTo>
                    <a:lnTo>
                      <a:pt x="8031" y="6642"/>
                    </a:lnTo>
                    <a:lnTo>
                      <a:pt x="7281" y="7448"/>
                    </a:lnTo>
                    <a:lnTo>
                      <a:pt x="6586" y="8282"/>
                    </a:lnTo>
                    <a:lnTo>
                      <a:pt x="5919" y="9143"/>
                    </a:lnTo>
                    <a:lnTo>
                      <a:pt x="5252" y="10060"/>
                    </a:lnTo>
                    <a:lnTo>
                      <a:pt x="4641" y="11005"/>
                    </a:lnTo>
                    <a:lnTo>
                      <a:pt x="4057" y="11978"/>
                    </a:lnTo>
                    <a:lnTo>
                      <a:pt x="3501" y="12978"/>
                    </a:lnTo>
                    <a:lnTo>
                      <a:pt x="2973" y="14034"/>
                    </a:lnTo>
                    <a:lnTo>
                      <a:pt x="2501" y="15090"/>
                    </a:lnTo>
                    <a:lnTo>
                      <a:pt x="2029" y="16174"/>
                    </a:lnTo>
                    <a:lnTo>
                      <a:pt x="1612" y="17313"/>
                    </a:lnTo>
                    <a:lnTo>
                      <a:pt x="1251" y="18452"/>
                    </a:lnTo>
                    <a:lnTo>
                      <a:pt x="889" y="19619"/>
                    </a:lnTo>
                    <a:lnTo>
                      <a:pt x="584" y="20814"/>
                    </a:lnTo>
                    <a:lnTo>
                      <a:pt x="334" y="22037"/>
                    </a:lnTo>
                    <a:lnTo>
                      <a:pt x="111" y="23260"/>
                    </a:lnTo>
                    <a:lnTo>
                      <a:pt x="0" y="58579"/>
                    </a:lnTo>
                    <a:lnTo>
                      <a:pt x="21647" y="58579"/>
                    </a:lnTo>
                    <a:lnTo>
                      <a:pt x="21703" y="58607"/>
                    </a:lnTo>
                    <a:lnTo>
                      <a:pt x="21759" y="58690"/>
                    </a:lnTo>
                    <a:lnTo>
                      <a:pt x="21897" y="58940"/>
                    </a:lnTo>
                    <a:lnTo>
                      <a:pt x="22064" y="59301"/>
                    </a:lnTo>
                    <a:lnTo>
                      <a:pt x="22203" y="59718"/>
                    </a:lnTo>
                    <a:lnTo>
                      <a:pt x="22370" y="60163"/>
                    </a:lnTo>
                    <a:lnTo>
                      <a:pt x="22509" y="60524"/>
                    </a:lnTo>
                    <a:lnTo>
                      <a:pt x="22648" y="60774"/>
                    </a:lnTo>
                    <a:lnTo>
                      <a:pt x="22731" y="60858"/>
                    </a:lnTo>
                    <a:lnTo>
                      <a:pt x="22787" y="60885"/>
                    </a:lnTo>
                    <a:lnTo>
                      <a:pt x="22842" y="60858"/>
                    </a:lnTo>
                    <a:lnTo>
                      <a:pt x="22898" y="60774"/>
                    </a:lnTo>
                    <a:lnTo>
                      <a:pt x="23009" y="60524"/>
                    </a:lnTo>
                    <a:lnTo>
                      <a:pt x="23092" y="60163"/>
                    </a:lnTo>
                    <a:lnTo>
                      <a:pt x="23176" y="59718"/>
                    </a:lnTo>
                    <a:lnTo>
                      <a:pt x="23259" y="59301"/>
                    </a:lnTo>
                    <a:lnTo>
                      <a:pt x="23370" y="58940"/>
                    </a:lnTo>
                    <a:lnTo>
                      <a:pt x="23454" y="58690"/>
                    </a:lnTo>
                    <a:lnTo>
                      <a:pt x="23509" y="58607"/>
                    </a:lnTo>
                    <a:lnTo>
                      <a:pt x="23565" y="58579"/>
                    </a:lnTo>
                    <a:lnTo>
                      <a:pt x="45240" y="58579"/>
                    </a:lnTo>
                    <a:lnTo>
                      <a:pt x="45268" y="53494"/>
                    </a:lnTo>
                    <a:lnTo>
                      <a:pt x="45351" y="42156"/>
                    </a:lnTo>
                    <a:lnTo>
                      <a:pt x="45379" y="36015"/>
                    </a:lnTo>
                    <a:lnTo>
                      <a:pt x="45379" y="30540"/>
                    </a:lnTo>
                    <a:lnTo>
                      <a:pt x="45351" y="26483"/>
                    </a:lnTo>
                    <a:lnTo>
                      <a:pt x="45351" y="25233"/>
                    </a:lnTo>
                    <a:lnTo>
                      <a:pt x="45295" y="24594"/>
                    </a:lnTo>
                    <a:lnTo>
                      <a:pt x="45129" y="23260"/>
                    </a:lnTo>
                    <a:lnTo>
                      <a:pt x="44906" y="22037"/>
                    </a:lnTo>
                    <a:lnTo>
                      <a:pt x="44629" y="20814"/>
                    </a:lnTo>
                    <a:lnTo>
                      <a:pt x="44323" y="19619"/>
                    </a:lnTo>
                    <a:lnTo>
                      <a:pt x="43989" y="18452"/>
                    </a:lnTo>
                    <a:lnTo>
                      <a:pt x="43600" y="17313"/>
                    </a:lnTo>
                    <a:lnTo>
                      <a:pt x="43184" y="16174"/>
                    </a:lnTo>
                    <a:lnTo>
                      <a:pt x="42739" y="15090"/>
                    </a:lnTo>
                    <a:lnTo>
                      <a:pt x="42239" y="14034"/>
                    </a:lnTo>
                    <a:lnTo>
                      <a:pt x="41711" y="12978"/>
                    </a:lnTo>
                    <a:lnTo>
                      <a:pt x="41155" y="11978"/>
                    </a:lnTo>
                    <a:lnTo>
                      <a:pt x="40571" y="11005"/>
                    </a:lnTo>
                    <a:lnTo>
                      <a:pt x="39960" y="10060"/>
                    </a:lnTo>
                    <a:lnTo>
                      <a:pt x="39321" y="9143"/>
                    </a:lnTo>
                    <a:lnTo>
                      <a:pt x="38626" y="8282"/>
                    </a:lnTo>
                    <a:lnTo>
                      <a:pt x="37931" y="7448"/>
                    </a:lnTo>
                    <a:lnTo>
                      <a:pt x="37209" y="6642"/>
                    </a:lnTo>
                    <a:lnTo>
                      <a:pt x="36431" y="5892"/>
                    </a:lnTo>
                    <a:lnTo>
                      <a:pt x="35653" y="5169"/>
                    </a:lnTo>
                    <a:lnTo>
                      <a:pt x="34847" y="4502"/>
                    </a:lnTo>
                    <a:lnTo>
                      <a:pt x="34013" y="3863"/>
                    </a:lnTo>
                    <a:lnTo>
                      <a:pt x="33180" y="3252"/>
                    </a:lnTo>
                    <a:lnTo>
                      <a:pt x="32290" y="2724"/>
                    </a:lnTo>
                    <a:lnTo>
                      <a:pt x="31401" y="2224"/>
                    </a:lnTo>
                    <a:lnTo>
                      <a:pt x="30484" y="1751"/>
                    </a:lnTo>
                    <a:lnTo>
                      <a:pt x="29567" y="1362"/>
                    </a:lnTo>
                    <a:lnTo>
                      <a:pt x="28622" y="1001"/>
                    </a:lnTo>
                    <a:lnTo>
                      <a:pt x="27650" y="695"/>
                    </a:lnTo>
                    <a:lnTo>
                      <a:pt x="26677" y="445"/>
                    </a:lnTo>
                    <a:lnTo>
                      <a:pt x="25677" y="251"/>
                    </a:lnTo>
                    <a:lnTo>
                      <a:pt x="24676" y="112"/>
                    </a:lnTo>
                    <a:lnTo>
                      <a:pt x="23648" y="29"/>
                    </a:lnTo>
                    <a:lnTo>
                      <a:pt x="22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31"/>
              <p:cNvSpPr/>
              <p:nvPr/>
            </p:nvSpPr>
            <p:spPr>
              <a:xfrm>
                <a:off x="3786600" y="3081475"/>
                <a:ext cx="332100" cy="909400"/>
              </a:xfrm>
              <a:custGeom>
                <a:rect b="b" l="l" r="r" t="t"/>
                <a:pathLst>
                  <a:path extrusionOk="0" h="36376" w="13284">
                    <a:moveTo>
                      <a:pt x="6475" y="0"/>
                    </a:moveTo>
                    <a:lnTo>
                      <a:pt x="6392" y="28"/>
                    </a:lnTo>
                    <a:lnTo>
                      <a:pt x="5669" y="195"/>
                    </a:lnTo>
                    <a:lnTo>
                      <a:pt x="4752" y="417"/>
                    </a:lnTo>
                    <a:lnTo>
                      <a:pt x="4252" y="584"/>
                    </a:lnTo>
                    <a:lnTo>
                      <a:pt x="3724" y="750"/>
                    </a:lnTo>
                    <a:lnTo>
                      <a:pt x="3196" y="945"/>
                    </a:lnTo>
                    <a:lnTo>
                      <a:pt x="2668" y="1195"/>
                    </a:lnTo>
                    <a:lnTo>
                      <a:pt x="2168" y="1445"/>
                    </a:lnTo>
                    <a:lnTo>
                      <a:pt x="1695" y="1723"/>
                    </a:lnTo>
                    <a:lnTo>
                      <a:pt x="1251" y="2029"/>
                    </a:lnTo>
                    <a:lnTo>
                      <a:pt x="862" y="2390"/>
                    </a:lnTo>
                    <a:lnTo>
                      <a:pt x="695" y="2557"/>
                    </a:lnTo>
                    <a:lnTo>
                      <a:pt x="528" y="2751"/>
                    </a:lnTo>
                    <a:lnTo>
                      <a:pt x="389" y="2973"/>
                    </a:lnTo>
                    <a:lnTo>
                      <a:pt x="278" y="3168"/>
                    </a:lnTo>
                    <a:lnTo>
                      <a:pt x="195" y="3390"/>
                    </a:lnTo>
                    <a:lnTo>
                      <a:pt x="111" y="3613"/>
                    </a:lnTo>
                    <a:lnTo>
                      <a:pt x="56" y="3863"/>
                    </a:lnTo>
                    <a:lnTo>
                      <a:pt x="28" y="4085"/>
                    </a:lnTo>
                    <a:lnTo>
                      <a:pt x="0" y="4946"/>
                    </a:lnTo>
                    <a:lnTo>
                      <a:pt x="0" y="6280"/>
                    </a:lnTo>
                    <a:lnTo>
                      <a:pt x="28" y="10032"/>
                    </a:lnTo>
                    <a:lnTo>
                      <a:pt x="111" y="14839"/>
                    </a:lnTo>
                    <a:lnTo>
                      <a:pt x="250" y="20091"/>
                    </a:lnTo>
                    <a:lnTo>
                      <a:pt x="334" y="22703"/>
                    </a:lnTo>
                    <a:lnTo>
                      <a:pt x="445" y="25232"/>
                    </a:lnTo>
                    <a:lnTo>
                      <a:pt x="556" y="27594"/>
                    </a:lnTo>
                    <a:lnTo>
                      <a:pt x="695" y="29706"/>
                    </a:lnTo>
                    <a:lnTo>
                      <a:pt x="834" y="31512"/>
                    </a:lnTo>
                    <a:lnTo>
                      <a:pt x="973" y="32957"/>
                    </a:lnTo>
                    <a:lnTo>
                      <a:pt x="1056" y="33513"/>
                    </a:lnTo>
                    <a:lnTo>
                      <a:pt x="1140" y="33930"/>
                    </a:lnTo>
                    <a:lnTo>
                      <a:pt x="1223" y="34236"/>
                    </a:lnTo>
                    <a:lnTo>
                      <a:pt x="1279" y="34347"/>
                    </a:lnTo>
                    <a:lnTo>
                      <a:pt x="1306" y="34402"/>
                    </a:lnTo>
                    <a:lnTo>
                      <a:pt x="1695" y="34764"/>
                    </a:lnTo>
                    <a:lnTo>
                      <a:pt x="2196" y="35097"/>
                    </a:lnTo>
                    <a:lnTo>
                      <a:pt x="2779" y="35458"/>
                    </a:lnTo>
                    <a:lnTo>
                      <a:pt x="3085" y="35625"/>
                    </a:lnTo>
                    <a:lnTo>
                      <a:pt x="3418" y="35764"/>
                    </a:lnTo>
                    <a:lnTo>
                      <a:pt x="3780" y="35903"/>
                    </a:lnTo>
                    <a:lnTo>
                      <a:pt x="4141" y="36042"/>
                    </a:lnTo>
                    <a:lnTo>
                      <a:pt x="4530" y="36153"/>
                    </a:lnTo>
                    <a:lnTo>
                      <a:pt x="4947" y="36236"/>
                    </a:lnTo>
                    <a:lnTo>
                      <a:pt x="5364" y="36292"/>
                    </a:lnTo>
                    <a:lnTo>
                      <a:pt x="5780" y="36347"/>
                    </a:lnTo>
                    <a:lnTo>
                      <a:pt x="6197" y="36375"/>
                    </a:lnTo>
                    <a:lnTo>
                      <a:pt x="6642" y="36347"/>
                    </a:lnTo>
                    <a:lnTo>
                      <a:pt x="7086" y="36375"/>
                    </a:lnTo>
                    <a:lnTo>
                      <a:pt x="7531" y="36347"/>
                    </a:lnTo>
                    <a:lnTo>
                      <a:pt x="7948" y="36292"/>
                    </a:lnTo>
                    <a:lnTo>
                      <a:pt x="8365" y="36236"/>
                    </a:lnTo>
                    <a:lnTo>
                      <a:pt x="8754" y="36153"/>
                    </a:lnTo>
                    <a:lnTo>
                      <a:pt x="9143" y="36042"/>
                    </a:lnTo>
                    <a:lnTo>
                      <a:pt x="9504" y="35903"/>
                    </a:lnTo>
                    <a:lnTo>
                      <a:pt x="9865" y="35764"/>
                    </a:lnTo>
                    <a:lnTo>
                      <a:pt x="10199" y="35625"/>
                    </a:lnTo>
                    <a:lnTo>
                      <a:pt x="10532" y="35458"/>
                    </a:lnTo>
                    <a:lnTo>
                      <a:pt x="11116" y="35097"/>
                    </a:lnTo>
                    <a:lnTo>
                      <a:pt x="11588" y="34764"/>
                    </a:lnTo>
                    <a:lnTo>
                      <a:pt x="11977" y="34402"/>
                    </a:lnTo>
                    <a:lnTo>
                      <a:pt x="12033" y="34347"/>
                    </a:lnTo>
                    <a:lnTo>
                      <a:pt x="12061" y="34236"/>
                    </a:lnTo>
                    <a:lnTo>
                      <a:pt x="12144" y="33930"/>
                    </a:lnTo>
                    <a:lnTo>
                      <a:pt x="12227" y="33513"/>
                    </a:lnTo>
                    <a:lnTo>
                      <a:pt x="12311" y="32957"/>
                    </a:lnTo>
                    <a:lnTo>
                      <a:pt x="12477" y="31512"/>
                    </a:lnTo>
                    <a:lnTo>
                      <a:pt x="12616" y="29706"/>
                    </a:lnTo>
                    <a:lnTo>
                      <a:pt x="12727" y="27594"/>
                    </a:lnTo>
                    <a:lnTo>
                      <a:pt x="12839" y="25232"/>
                    </a:lnTo>
                    <a:lnTo>
                      <a:pt x="12950" y="22703"/>
                    </a:lnTo>
                    <a:lnTo>
                      <a:pt x="13033" y="20091"/>
                    </a:lnTo>
                    <a:lnTo>
                      <a:pt x="13172" y="14839"/>
                    </a:lnTo>
                    <a:lnTo>
                      <a:pt x="13255" y="10032"/>
                    </a:lnTo>
                    <a:lnTo>
                      <a:pt x="13283" y="6280"/>
                    </a:lnTo>
                    <a:lnTo>
                      <a:pt x="13283" y="4946"/>
                    </a:lnTo>
                    <a:lnTo>
                      <a:pt x="13255" y="4085"/>
                    </a:lnTo>
                    <a:lnTo>
                      <a:pt x="13228" y="3863"/>
                    </a:lnTo>
                    <a:lnTo>
                      <a:pt x="13172" y="3613"/>
                    </a:lnTo>
                    <a:lnTo>
                      <a:pt x="13117" y="3390"/>
                    </a:lnTo>
                    <a:lnTo>
                      <a:pt x="13005" y="3168"/>
                    </a:lnTo>
                    <a:lnTo>
                      <a:pt x="12894" y="2973"/>
                    </a:lnTo>
                    <a:lnTo>
                      <a:pt x="12755" y="2751"/>
                    </a:lnTo>
                    <a:lnTo>
                      <a:pt x="12616" y="2557"/>
                    </a:lnTo>
                    <a:lnTo>
                      <a:pt x="12422" y="2390"/>
                    </a:lnTo>
                    <a:lnTo>
                      <a:pt x="12033" y="2029"/>
                    </a:lnTo>
                    <a:lnTo>
                      <a:pt x="11616" y="1723"/>
                    </a:lnTo>
                    <a:lnTo>
                      <a:pt x="11116" y="1445"/>
                    </a:lnTo>
                    <a:lnTo>
                      <a:pt x="10616" y="1195"/>
                    </a:lnTo>
                    <a:lnTo>
                      <a:pt x="10088" y="945"/>
                    </a:lnTo>
                    <a:lnTo>
                      <a:pt x="9560" y="750"/>
                    </a:lnTo>
                    <a:lnTo>
                      <a:pt x="9032" y="584"/>
                    </a:lnTo>
                    <a:lnTo>
                      <a:pt x="8531" y="417"/>
                    </a:lnTo>
                    <a:lnTo>
                      <a:pt x="7614" y="195"/>
                    </a:lnTo>
                    <a:lnTo>
                      <a:pt x="6892" y="28"/>
                    </a:lnTo>
                    <a:lnTo>
                      <a:pt x="683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31"/>
              <p:cNvSpPr/>
              <p:nvPr/>
            </p:nvSpPr>
            <p:spPr>
              <a:xfrm>
                <a:off x="2736875" y="3093275"/>
                <a:ext cx="332100" cy="909400"/>
              </a:xfrm>
              <a:custGeom>
                <a:rect b="b" l="l" r="r" t="t"/>
                <a:pathLst>
                  <a:path extrusionOk="0" h="36376" w="13284">
                    <a:moveTo>
                      <a:pt x="6531" y="0"/>
                    </a:moveTo>
                    <a:lnTo>
                      <a:pt x="6448" y="28"/>
                    </a:lnTo>
                    <a:lnTo>
                      <a:pt x="6364" y="56"/>
                    </a:lnTo>
                    <a:lnTo>
                      <a:pt x="5670" y="223"/>
                    </a:lnTo>
                    <a:lnTo>
                      <a:pt x="4753" y="445"/>
                    </a:lnTo>
                    <a:lnTo>
                      <a:pt x="4225" y="612"/>
                    </a:lnTo>
                    <a:lnTo>
                      <a:pt x="3724" y="779"/>
                    </a:lnTo>
                    <a:lnTo>
                      <a:pt x="3196" y="973"/>
                    </a:lnTo>
                    <a:lnTo>
                      <a:pt x="2668" y="1195"/>
                    </a:lnTo>
                    <a:lnTo>
                      <a:pt x="2168" y="1473"/>
                    </a:lnTo>
                    <a:lnTo>
                      <a:pt x="1668" y="1751"/>
                    </a:lnTo>
                    <a:lnTo>
                      <a:pt x="1251" y="2057"/>
                    </a:lnTo>
                    <a:lnTo>
                      <a:pt x="862" y="2418"/>
                    </a:lnTo>
                    <a:lnTo>
                      <a:pt x="668" y="2585"/>
                    </a:lnTo>
                    <a:lnTo>
                      <a:pt x="529" y="2779"/>
                    </a:lnTo>
                    <a:lnTo>
                      <a:pt x="390" y="2974"/>
                    </a:lnTo>
                    <a:lnTo>
                      <a:pt x="279" y="3196"/>
                    </a:lnTo>
                    <a:lnTo>
                      <a:pt x="168" y="3418"/>
                    </a:lnTo>
                    <a:lnTo>
                      <a:pt x="84" y="3641"/>
                    </a:lnTo>
                    <a:lnTo>
                      <a:pt x="56" y="3863"/>
                    </a:lnTo>
                    <a:lnTo>
                      <a:pt x="29" y="4113"/>
                    </a:lnTo>
                    <a:lnTo>
                      <a:pt x="1" y="4975"/>
                    </a:lnTo>
                    <a:lnTo>
                      <a:pt x="1" y="6308"/>
                    </a:lnTo>
                    <a:lnTo>
                      <a:pt x="29" y="10060"/>
                    </a:lnTo>
                    <a:lnTo>
                      <a:pt x="112" y="14867"/>
                    </a:lnTo>
                    <a:lnTo>
                      <a:pt x="251" y="20119"/>
                    </a:lnTo>
                    <a:lnTo>
                      <a:pt x="334" y="22731"/>
                    </a:lnTo>
                    <a:lnTo>
                      <a:pt x="418" y="25260"/>
                    </a:lnTo>
                    <a:lnTo>
                      <a:pt x="557" y="27622"/>
                    </a:lnTo>
                    <a:lnTo>
                      <a:pt x="668" y="29734"/>
                    </a:lnTo>
                    <a:lnTo>
                      <a:pt x="807" y="31540"/>
                    </a:lnTo>
                    <a:lnTo>
                      <a:pt x="973" y="32985"/>
                    </a:lnTo>
                    <a:lnTo>
                      <a:pt x="1029" y="33541"/>
                    </a:lnTo>
                    <a:lnTo>
                      <a:pt x="1112" y="33958"/>
                    </a:lnTo>
                    <a:lnTo>
                      <a:pt x="1196" y="34264"/>
                    </a:lnTo>
                    <a:lnTo>
                      <a:pt x="1251" y="34375"/>
                    </a:lnTo>
                    <a:lnTo>
                      <a:pt x="1307" y="34430"/>
                    </a:lnTo>
                    <a:lnTo>
                      <a:pt x="1696" y="34764"/>
                    </a:lnTo>
                    <a:lnTo>
                      <a:pt x="2168" y="35125"/>
                    </a:lnTo>
                    <a:lnTo>
                      <a:pt x="2752" y="35486"/>
                    </a:lnTo>
                    <a:lnTo>
                      <a:pt x="3085" y="35653"/>
                    </a:lnTo>
                    <a:lnTo>
                      <a:pt x="3419" y="35792"/>
                    </a:lnTo>
                    <a:lnTo>
                      <a:pt x="3780" y="35931"/>
                    </a:lnTo>
                    <a:lnTo>
                      <a:pt x="4141" y="36070"/>
                    </a:lnTo>
                    <a:lnTo>
                      <a:pt x="4530" y="36181"/>
                    </a:lnTo>
                    <a:lnTo>
                      <a:pt x="4919" y="36265"/>
                    </a:lnTo>
                    <a:lnTo>
                      <a:pt x="5336" y="36320"/>
                    </a:lnTo>
                    <a:lnTo>
                      <a:pt x="5753" y="36376"/>
                    </a:lnTo>
                    <a:lnTo>
                      <a:pt x="7504" y="36376"/>
                    </a:lnTo>
                    <a:lnTo>
                      <a:pt x="7921" y="36320"/>
                    </a:lnTo>
                    <a:lnTo>
                      <a:pt x="8337" y="36265"/>
                    </a:lnTo>
                    <a:lnTo>
                      <a:pt x="8754" y="36181"/>
                    </a:lnTo>
                    <a:lnTo>
                      <a:pt x="9115" y="36070"/>
                    </a:lnTo>
                    <a:lnTo>
                      <a:pt x="9504" y="35931"/>
                    </a:lnTo>
                    <a:lnTo>
                      <a:pt x="9866" y="35792"/>
                    </a:lnTo>
                    <a:lnTo>
                      <a:pt x="10199" y="35653"/>
                    </a:lnTo>
                    <a:lnTo>
                      <a:pt x="10505" y="35486"/>
                    </a:lnTo>
                    <a:lnTo>
                      <a:pt x="11088" y="35125"/>
                    </a:lnTo>
                    <a:lnTo>
                      <a:pt x="11589" y="34764"/>
                    </a:lnTo>
                    <a:lnTo>
                      <a:pt x="11978" y="34430"/>
                    </a:lnTo>
                    <a:lnTo>
                      <a:pt x="12005" y="34375"/>
                    </a:lnTo>
                    <a:lnTo>
                      <a:pt x="12061" y="34264"/>
                    </a:lnTo>
                    <a:lnTo>
                      <a:pt x="12144" y="33958"/>
                    </a:lnTo>
                    <a:lnTo>
                      <a:pt x="12228" y="33541"/>
                    </a:lnTo>
                    <a:lnTo>
                      <a:pt x="12311" y="32985"/>
                    </a:lnTo>
                    <a:lnTo>
                      <a:pt x="12450" y="31540"/>
                    </a:lnTo>
                    <a:lnTo>
                      <a:pt x="12589" y="29734"/>
                    </a:lnTo>
                    <a:lnTo>
                      <a:pt x="12728" y="27622"/>
                    </a:lnTo>
                    <a:lnTo>
                      <a:pt x="12839" y="25260"/>
                    </a:lnTo>
                    <a:lnTo>
                      <a:pt x="12922" y="22731"/>
                    </a:lnTo>
                    <a:lnTo>
                      <a:pt x="13034" y="20119"/>
                    </a:lnTo>
                    <a:lnTo>
                      <a:pt x="13173" y="14867"/>
                    </a:lnTo>
                    <a:lnTo>
                      <a:pt x="13256" y="10060"/>
                    </a:lnTo>
                    <a:lnTo>
                      <a:pt x="13284" y="6308"/>
                    </a:lnTo>
                    <a:lnTo>
                      <a:pt x="13256" y="4975"/>
                    </a:lnTo>
                    <a:lnTo>
                      <a:pt x="13256" y="4113"/>
                    </a:lnTo>
                    <a:lnTo>
                      <a:pt x="13228" y="3863"/>
                    </a:lnTo>
                    <a:lnTo>
                      <a:pt x="13173" y="3641"/>
                    </a:lnTo>
                    <a:lnTo>
                      <a:pt x="13089" y="3418"/>
                    </a:lnTo>
                    <a:lnTo>
                      <a:pt x="13006" y="3196"/>
                    </a:lnTo>
                    <a:lnTo>
                      <a:pt x="12867" y="2974"/>
                    </a:lnTo>
                    <a:lnTo>
                      <a:pt x="12756" y="2779"/>
                    </a:lnTo>
                    <a:lnTo>
                      <a:pt x="12589" y="2585"/>
                    </a:lnTo>
                    <a:lnTo>
                      <a:pt x="12422" y="2418"/>
                    </a:lnTo>
                    <a:lnTo>
                      <a:pt x="12033" y="2057"/>
                    </a:lnTo>
                    <a:lnTo>
                      <a:pt x="11589" y="1751"/>
                    </a:lnTo>
                    <a:lnTo>
                      <a:pt x="11116" y="1473"/>
                    </a:lnTo>
                    <a:lnTo>
                      <a:pt x="10616" y="1195"/>
                    </a:lnTo>
                    <a:lnTo>
                      <a:pt x="10088" y="973"/>
                    </a:lnTo>
                    <a:lnTo>
                      <a:pt x="9560" y="779"/>
                    </a:lnTo>
                    <a:lnTo>
                      <a:pt x="9032" y="612"/>
                    </a:lnTo>
                    <a:lnTo>
                      <a:pt x="8532" y="445"/>
                    </a:lnTo>
                    <a:lnTo>
                      <a:pt x="7615" y="223"/>
                    </a:lnTo>
                    <a:lnTo>
                      <a:pt x="6892" y="56"/>
                    </a:lnTo>
                    <a:lnTo>
                      <a:pt x="6809" y="28"/>
                    </a:lnTo>
                    <a:lnTo>
                      <a:pt x="6753" y="0"/>
                    </a:lnTo>
                    <a:lnTo>
                      <a:pt x="6642" y="28"/>
                    </a:lnTo>
                    <a:lnTo>
                      <a:pt x="65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31"/>
              <p:cNvSpPr/>
              <p:nvPr/>
            </p:nvSpPr>
            <p:spPr>
              <a:xfrm>
                <a:off x="2894575" y="1881000"/>
                <a:ext cx="1066425" cy="794775"/>
              </a:xfrm>
              <a:custGeom>
                <a:rect b="b" l="l" r="r" t="t"/>
                <a:pathLst>
                  <a:path extrusionOk="0" h="31791" w="42657">
                    <a:moveTo>
                      <a:pt x="21231" y="0"/>
                    </a:moveTo>
                    <a:lnTo>
                      <a:pt x="20259" y="28"/>
                    </a:lnTo>
                    <a:lnTo>
                      <a:pt x="19286" y="112"/>
                    </a:lnTo>
                    <a:lnTo>
                      <a:pt x="18341" y="251"/>
                    </a:lnTo>
                    <a:lnTo>
                      <a:pt x="17396" y="445"/>
                    </a:lnTo>
                    <a:lnTo>
                      <a:pt x="16479" y="667"/>
                    </a:lnTo>
                    <a:lnTo>
                      <a:pt x="15562" y="945"/>
                    </a:lnTo>
                    <a:lnTo>
                      <a:pt x="14673" y="1279"/>
                    </a:lnTo>
                    <a:lnTo>
                      <a:pt x="13812" y="1668"/>
                    </a:lnTo>
                    <a:lnTo>
                      <a:pt x="12950" y="2085"/>
                    </a:lnTo>
                    <a:lnTo>
                      <a:pt x="12089" y="2557"/>
                    </a:lnTo>
                    <a:lnTo>
                      <a:pt x="11283" y="3085"/>
                    </a:lnTo>
                    <a:lnTo>
                      <a:pt x="10477" y="3641"/>
                    </a:lnTo>
                    <a:lnTo>
                      <a:pt x="9699" y="4224"/>
                    </a:lnTo>
                    <a:lnTo>
                      <a:pt x="8949" y="4863"/>
                    </a:lnTo>
                    <a:lnTo>
                      <a:pt x="8198" y="5558"/>
                    </a:lnTo>
                    <a:lnTo>
                      <a:pt x="7476" y="6281"/>
                    </a:lnTo>
                    <a:lnTo>
                      <a:pt x="6809" y="7031"/>
                    </a:lnTo>
                    <a:lnTo>
                      <a:pt x="6142" y="7809"/>
                    </a:lnTo>
                    <a:lnTo>
                      <a:pt x="5503" y="8643"/>
                    </a:lnTo>
                    <a:lnTo>
                      <a:pt x="4892" y="9476"/>
                    </a:lnTo>
                    <a:lnTo>
                      <a:pt x="4308" y="10366"/>
                    </a:lnTo>
                    <a:lnTo>
                      <a:pt x="3752" y="11283"/>
                    </a:lnTo>
                    <a:lnTo>
                      <a:pt x="3224" y="12227"/>
                    </a:lnTo>
                    <a:lnTo>
                      <a:pt x="2752" y="13200"/>
                    </a:lnTo>
                    <a:lnTo>
                      <a:pt x="2279" y="14228"/>
                    </a:lnTo>
                    <a:lnTo>
                      <a:pt x="1863" y="15256"/>
                    </a:lnTo>
                    <a:lnTo>
                      <a:pt x="1474" y="16312"/>
                    </a:lnTo>
                    <a:lnTo>
                      <a:pt x="1112" y="17368"/>
                    </a:lnTo>
                    <a:lnTo>
                      <a:pt x="779" y="18480"/>
                    </a:lnTo>
                    <a:lnTo>
                      <a:pt x="501" y="19619"/>
                    </a:lnTo>
                    <a:lnTo>
                      <a:pt x="251" y="20759"/>
                    </a:lnTo>
                    <a:lnTo>
                      <a:pt x="29" y="21926"/>
                    </a:lnTo>
                    <a:lnTo>
                      <a:pt x="1" y="31791"/>
                    </a:lnTo>
                    <a:lnTo>
                      <a:pt x="223" y="30623"/>
                    </a:lnTo>
                    <a:lnTo>
                      <a:pt x="501" y="29512"/>
                    </a:lnTo>
                    <a:lnTo>
                      <a:pt x="807" y="28400"/>
                    </a:lnTo>
                    <a:lnTo>
                      <a:pt x="1140" y="27317"/>
                    </a:lnTo>
                    <a:lnTo>
                      <a:pt x="1501" y="26261"/>
                    </a:lnTo>
                    <a:lnTo>
                      <a:pt x="1918" y="25205"/>
                    </a:lnTo>
                    <a:lnTo>
                      <a:pt x="2363" y="24204"/>
                    </a:lnTo>
                    <a:lnTo>
                      <a:pt x="2835" y="23204"/>
                    </a:lnTo>
                    <a:lnTo>
                      <a:pt x="3335" y="22259"/>
                    </a:lnTo>
                    <a:lnTo>
                      <a:pt x="3891" y="21314"/>
                    </a:lnTo>
                    <a:lnTo>
                      <a:pt x="4447" y="20425"/>
                    </a:lnTo>
                    <a:lnTo>
                      <a:pt x="5031" y="19564"/>
                    </a:lnTo>
                    <a:lnTo>
                      <a:pt x="5670" y="18702"/>
                    </a:lnTo>
                    <a:lnTo>
                      <a:pt x="6309" y="17896"/>
                    </a:lnTo>
                    <a:lnTo>
                      <a:pt x="7004" y="17118"/>
                    </a:lnTo>
                    <a:lnTo>
                      <a:pt x="7698" y="16396"/>
                    </a:lnTo>
                    <a:lnTo>
                      <a:pt x="8421" y="15701"/>
                    </a:lnTo>
                    <a:lnTo>
                      <a:pt x="9171" y="15034"/>
                    </a:lnTo>
                    <a:lnTo>
                      <a:pt x="9949" y="14395"/>
                    </a:lnTo>
                    <a:lnTo>
                      <a:pt x="10755" y="13811"/>
                    </a:lnTo>
                    <a:lnTo>
                      <a:pt x="11561" y="13256"/>
                    </a:lnTo>
                    <a:lnTo>
                      <a:pt x="12394" y="12755"/>
                    </a:lnTo>
                    <a:lnTo>
                      <a:pt x="13256" y="12283"/>
                    </a:lnTo>
                    <a:lnTo>
                      <a:pt x="14145" y="11866"/>
                    </a:lnTo>
                    <a:lnTo>
                      <a:pt x="15034" y="11505"/>
                    </a:lnTo>
                    <a:lnTo>
                      <a:pt x="15951" y="11171"/>
                    </a:lnTo>
                    <a:lnTo>
                      <a:pt x="16868" y="10894"/>
                    </a:lnTo>
                    <a:lnTo>
                      <a:pt x="17813" y="10671"/>
                    </a:lnTo>
                    <a:lnTo>
                      <a:pt x="18758" y="10477"/>
                    </a:lnTo>
                    <a:lnTo>
                      <a:pt x="19731" y="10338"/>
                    </a:lnTo>
                    <a:lnTo>
                      <a:pt x="20703" y="10282"/>
                    </a:lnTo>
                    <a:lnTo>
                      <a:pt x="21676" y="10254"/>
                    </a:lnTo>
                    <a:lnTo>
                      <a:pt x="22593" y="10254"/>
                    </a:lnTo>
                    <a:lnTo>
                      <a:pt x="23482" y="10338"/>
                    </a:lnTo>
                    <a:lnTo>
                      <a:pt x="24371" y="10449"/>
                    </a:lnTo>
                    <a:lnTo>
                      <a:pt x="25261" y="10588"/>
                    </a:lnTo>
                    <a:lnTo>
                      <a:pt x="26122" y="10782"/>
                    </a:lnTo>
                    <a:lnTo>
                      <a:pt x="26956" y="11033"/>
                    </a:lnTo>
                    <a:lnTo>
                      <a:pt x="27789" y="11310"/>
                    </a:lnTo>
                    <a:lnTo>
                      <a:pt x="28623" y="11616"/>
                    </a:lnTo>
                    <a:lnTo>
                      <a:pt x="29429" y="11977"/>
                    </a:lnTo>
                    <a:lnTo>
                      <a:pt x="30235" y="12366"/>
                    </a:lnTo>
                    <a:lnTo>
                      <a:pt x="31013" y="12783"/>
                    </a:lnTo>
                    <a:lnTo>
                      <a:pt x="31791" y="13256"/>
                    </a:lnTo>
                    <a:lnTo>
                      <a:pt x="32541" y="13728"/>
                    </a:lnTo>
                    <a:lnTo>
                      <a:pt x="33264" y="14284"/>
                    </a:lnTo>
                    <a:lnTo>
                      <a:pt x="33986" y="14840"/>
                    </a:lnTo>
                    <a:lnTo>
                      <a:pt x="34681" y="15423"/>
                    </a:lnTo>
                    <a:lnTo>
                      <a:pt x="35348" y="16062"/>
                    </a:lnTo>
                    <a:lnTo>
                      <a:pt x="35987" y="16729"/>
                    </a:lnTo>
                    <a:lnTo>
                      <a:pt x="36626" y="17396"/>
                    </a:lnTo>
                    <a:lnTo>
                      <a:pt x="37237" y="18119"/>
                    </a:lnTo>
                    <a:lnTo>
                      <a:pt x="37849" y="18869"/>
                    </a:lnTo>
                    <a:lnTo>
                      <a:pt x="38405" y="19647"/>
                    </a:lnTo>
                    <a:lnTo>
                      <a:pt x="38960" y="20453"/>
                    </a:lnTo>
                    <a:lnTo>
                      <a:pt x="39461" y="21259"/>
                    </a:lnTo>
                    <a:lnTo>
                      <a:pt x="39961" y="22120"/>
                    </a:lnTo>
                    <a:lnTo>
                      <a:pt x="40433" y="22982"/>
                    </a:lnTo>
                    <a:lnTo>
                      <a:pt x="40878" y="23871"/>
                    </a:lnTo>
                    <a:lnTo>
                      <a:pt x="41295" y="24788"/>
                    </a:lnTo>
                    <a:lnTo>
                      <a:pt x="41684" y="25733"/>
                    </a:lnTo>
                    <a:lnTo>
                      <a:pt x="42045" y="26705"/>
                    </a:lnTo>
                    <a:lnTo>
                      <a:pt x="42378" y="27678"/>
                    </a:lnTo>
                    <a:lnTo>
                      <a:pt x="42656" y="28678"/>
                    </a:lnTo>
                    <a:lnTo>
                      <a:pt x="42656" y="24927"/>
                    </a:lnTo>
                    <a:lnTo>
                      <a:pt x="42628" y="23760"/>
                    </a:lnTo>
                    <a:lnTo>
                      <a:pt x="42601" y="23176"/>
                    </a:lnTo>
                    <a:lnTo>
                      <a:pt x="42434" y="21926"/>
                    </a:lnTo>
                    <a:lnTo>
                      <a:pt x="42212" y="20759"/>
                    </a:lnTo>
                    <a:lnTo>
                      <a:pt x="41962" y="19619"/>
                    </a:lnTo>
                    <a:lnTo>
                      <a:pt x="41684" y="18480"/>
                    </a:lnTo>
                    <a:lnTo>
                      <a:pt x="41350" y="17368"/>
                    </a:lnTo>
                    <a:lnTo>
                      <a:pt x="40989" y="16312"/>
                    </a:lnTo>
                    <a:lnTo>
                      <a:pt x="40600" y="15256"/>
                    </a:lnTo>
                    <a:lnTo>
                      <a:pt x="40183" y="14228"/>
                    </a:lnTo>
                    <a:lnTo>
                      <a:pt x="39711" y="13200"/>
                    </a:lnTo>
                    <a:lnTo>
                      <a:pt x="39210" y="12227"/>
                    </a:lnTo>
                    <a:lnTo>
                      <a:pt x="38682" y="11283"/>
                    </a:lnTo>
                    <a:lnTo>
                      <a:pt x="38155" y="10366"/>
                    </a:lnTo>
                    <a:lnTo>
                      <a:pt x="37571" y="9476"/>
                    </a:lnTo>
                    <a:lnTo>
                      <a:pt x="36960" y="8643"/>
                    </a:lnTo>
                    <a:lnTo>
                      <a:pt x="36320" y="7809"/>
                    </a:lnTo>
                    <a:lnTo>
                      <a:pt x="35654" y="7031"/>
                    </a:lnTo>
                    <a:lnTo>
                      <a:pt x="34959" y="6281"/>
                    </a:lnTo>
                    <a:lnTo>
                      <a:pt x="34264" y="5558"/>
                    </a:lnTo>
                    <a:lnTo>
                      <a:pt x="33514" y="4863"/>
                    </a:lnTo>
                    <a:lnTo>
                      <a:pt x="32764" y="4224"/>
                    </a:lnTo>
                    <a:lnTo>
                      <a:pt x="31985" y="3641"/>
                    </a:lnTo>
                    <a:lnTo>
                      <a:pt x="31180" y="3085"/>
                    </a:lnTo>
                    <a:lnTo>
                      <a:pt x="30346" y="2557"/>
                    </a:lnTo>
                    <a:lnTo>
                      <a:pt x="29512" y="2085"/>
                    </a:lnTo>
                    <a:lnTo>
                      <a:pt x="28651" y="1668"/>
                    </a:lnTo>
                    <a:lnTo>
                      <a:pt x="27762" y="1279"/>
                    </a:lnTo>
                    <a:lnTo>
                      <a:pt x="26872" y="945"/>
                    </a:lnTo>
                    <a:lnTo>
                      <a:pt x="25983" y="667"/>
                    </a:lnTo>
                    <a:lnTo>
                      <a:pt x="25038" y="445"/>
                    </a:lnTo>
                    <a:lnTo>
                      <a:pt x="24121" y="251"/>
                    </a:lnTo>
                    <a:lnTo>
                      <a:pt x="23149" y="112"/>
                    </a:lnTo>
                    <a:lnTo>
                      <a:pt x="22204" y="28"/>
                    </a:lnTo>
                    <a:lnTo>
                      <a:pt x="212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31"/>
              <p:cNvSpPr/>
              <p:nvPr/>
            </p:nvSpPr>
            <p:spPr>
              <a:xfrm>
                <a:off x="2864025" y="3337825"/>
                <a:ext cx="1165050" cy="395300"/>
              </a:xfrm>
              <a:custGeom>
                <a:rect b="b" l="l" r="r" t="t"/>
                <a:pathLst>
                  <a:path extrusionOk="0" h="15812" w="46602">
                    <a:moveTo>
                      <a:pt x="7586" y="0"/>
                    </a:moveTo>
                    <a:lnTo>
                      <a:pt x="7197" y="28"/>
                    </a:lnTo>
                    <a:lnTo>
                      <a:pt x="6808" y="56"/>
                    </a:lnTo>
                    <a:lnTo>
                      <a:pt x="6419" y="111"/>
                    </a:lnTo>
                    <a:lnTo>
                      <a:pt x="6058" y="167"/>
                    </a:lnTo>
                    <a:lnTo>
                      <a:pt x="5669" y="250"/>
                    </a:lnTo>
                    <a:lnTo>
                      <a:pt x="5335" y="361"/>
                    </a:lnTo>
                    <a:lnTo>
                      <a:pt x="4974" y="472"/>
                    </a:lnTo>
                    <a:lnTo>
                      <a:pt x="4613" y="611"/>
                    </a:lnTo>
                    <a:lnTo>
                      <a:pt x="4280" y="750"/>
                    </a:lnTo>
                    <a:lnTo>
                      <a:pt x="3974" y="917"/>
                    </a:lnTo>
                    <a:lnTo>
                      <a:pt x="3640" y="1112"/>
                    </a:lnTo>
                    <a:lnTo>
                      <a:pt x="3335" y="1306"/>
                    </a:lnTo>
                    <a:lnTo>
                      <a:pt x="3029" y="1528"/>
                    </a:lnTo>
                    <a:lnTo>
                      <a:pt x="2751" y="1751"/>
                    </a:lnTo>
                    <a:lnTo>
                      <a:pt x="2473" y="1973"/>
                    </a:lnTo>
                    <a:lnTo>
                      <a:pt x="2223" y="2223"/>
                    </a:lnTo>
                    <a:lnTo>
                      <a:pt x="1973" y="2501"/>
                    </a:lnTo>
                    <a:lnTo>
                      <a:pt x="1723" y="2779"/>
                    </a:lnTo>
                    <a:lnTo>
                      <a:pt x="1501" y="3057"/>
                    </a:lnTo>
                    <a:lnTo>
                      <a:pt x="1278" y="3362"/>
                    </a:lnTo>
                    <a:lnTo>
                      <a:pt x="1084" y="3668"/>
                    </a:lnTo>
                    <a:lnTo>
                      <a:pt x="917" y="3974"/>
                    </a:lnTo>
                    <a:lnTo>
                      <a:pt x="750" y="4307"/>
                    </a:lnTo>
                    <a:lnTo>
                      <a:pt x="584" y="4641"/>
                    </a:lnTo>
                    <a:lnTo>
                      <a:pt x="445" y="4974"/>
                    </a:lnTo>
                    <a:lnTo>
                      <a:pt x="334" y="5335"/>
                    </a:lnTo>
                    <a:lnTo>
                      <a:pt x="222" y="5697"/>
                    </a:lnTo>
                    <a:lnTo>
                      <a:pt x="139" y="6058"/>
                    </a:lnTo>
                    <a:lnTo>
                      <a:pt x="83" y="6447"/>
                    </a:lnTo>
                    <a:lnTo>
                      <a:pt x="28" y="6808"/>
                    </a:lnTo>
                    <a:lnTo>
                      <a:pt x="0" y="7197"/>
                    </a:lnTo>
                    <a:lnTo>
                      <a:pt x="0" y="7586"/>
                    </a:lnTo>
                    <a:lnTo>
                      <a:pt x="0" y="8253"/>
                    </a:lnTo>
                    <a:lnTo>
                      <a:pt x="0" y="8642"/>
                    </a:lnTo>
                    <a:lnTo>
                      <a:pt x="28" y="9031"/>
                    </a:lnTo>
                    <a:lnTo>
                      <a:pt x="83" y="9393"/>
                    </a:lnTo>
                    <a:lnTo>
                      <a:pt x="139" y="9782"/>
                    </a:lnTo>
                    <a:lnTo>
                      <a:pt x="222" y="10143"/>
                    </a:lnTo>
                    <a:lnTo>
                      <a:pt x="334" y="10504"/>
                    </a:lnTo>
                    <a:lnTo>
                      <a:pt x="445" y="10865"/>
                    </a:lnTo>
                    <a:lnTo>
                      <a:pt x="584" y="11199"/>
                    </a:lnTo>
                    <a:lnTo>
                      <a:pt x="750" y="11532"/>
                    </a:lnTo>
                    <a:lnTo>
                      <a:pt x="917" y="11866"/>
                    </a:lnTo>
                    <a:lnTo>
                      <a:pt x="1084" y="12171"/>
                    </a:lnTo>
                    <a:lnTo>
                      <a:pt x="1278" y="12477"/>
                    </a:lnTo>
                    <a:lnTo>
                      <a:pt x="1501" y="12783"/>
                    </a:lnTo>
                    <a:lnTo>
                      <a:pt x="1723" y="13061"/>
                    </a:lnTo>
                    <a:lnTo>
                      <a:pt x="1973" y="13339"/>
                    </a:lnTo>
                    <a:lnTo>
                      <a:pt x="2223" y="13616"/>
                    </a:lnTo>
                    <a:lnTo>
                      <a:pt x="2473" y="13867"/>
                    </a:lnTo>
                    <a:lnTo>
                      <a:pt x="2751" y="14089"/>
                    </a:lnTo>
                    <a:lnTo>
                      <a:pt x="3029" y="14311"/>
                    </a:lnTo>
                    <a:lnTo>
                      <a:pt x="3335" y="14533"/>
                    </a:lnTo>
                    <a:lnTo>
                      <a:pt x="3640" y="14728"/>
                    </a:lnTo>
                    <a:lnTo>
                      <a:pt x="3974" y="14922"/>
                    </a:lnTo>
                    <a:lnTo>
                      <a:pt x="4280" y="15089"/>
                    </a:lnTo>
                    <a:lnTo>
                      <a:pt x="4613" y="15228"/>
                    </a:lnTo>
                    <a:lnTo>
                      <a:pt x="4974" y="15367"/>
                    </a:lnTo>
                    <a:lnTo>
                      <a:pt x="5335" y="15478"/>
                    </a:lnTo>
                    <a:lnTo>
                      <a:pt x="5669" y="15589"/>
                    </a:lnTo>
                    <a:lnTo>
                      <a:pt x="6058" y="15673"/>
                    </a:lnTo>
                    <a:lnTo>
                      <a:pt x="6419" y="15728"/>
                    </a:lnTo>
                    <a:lnTo>
                      <a:pt x="6808" y="15784"/>
                    </a:lnTo>
                    <a:lnTo>
                      <a:pt x="7197" y="15812"/>
                    </a:lnTo>
                    <a:lnTo>
                      <a:pt x="39404" y="15812"/>
                    </a:lnTo>
                    <a:lnTo>
                      <a:pt x="39793" y="15784"/>
                    </a:lnTo>
                    <a:lnTo>
                      <a:pt x="40182" y="15728"/>
                    </a:lnTo>
                    <a:lnTo>
                      <a:pt x="40544" y="15673"/>
                    </a:lnTo>
                    <a:lnTo>
                      <a:pt x="40933" y="15589"/>
                    </a:lnTo>
                    <a:lnTo>
                      <a:pt x="41266" y="15478"/>
                    </a:lnTo>
                    <a:lnTo>
                      <a:pt x="41627" y="15367"/>
                    </a:lnTo>
                    <a:lnTo>
                      <a:pt x="41989" y="15228"/>
                    </a:lnTo>
                    <a:lnTo>
                      <a:pt x="42322" y="15089"/>
                    </a:lnTo>
                    <a:lnTo>
                      <a:pt x="42628" y="14922"/>
                    </a:lnTo>
                    <a:lnTo>
                      <a:pt x="42961" y="14728"/>
                    </a:lnTo>
                    <a:lnTo>
                      <a:pt x="43267" y="14533"/>
                    </a:lnTo>
                    <a:lnTo>
                      <a:pt x="43573" y="14311"/>
                    </a:lnTo>
                    <a:lnTo>
                      <a:pt x="43850" y="14089"/>
                    </a:lnTo>
                    <a:lnTo>
                      <a:pt x="44128" y="13867"/>
                    </a:lnTo>
                    <a:lnTo>
                      <a:pt x="44378" y="13616"/>
                    </a:lnTo>
                    <a:lnTo>
                      <a:pt x="44629" y="13339"/>
                    </a:lnTo>
                    <a:lnTo>
                      <a:pt x="44879" y="13061"/>
                    </a:lnTo>
                    <a:lnTo>
                      <a:pt x="45101" y="12783"/>
                    </a:lnTo>
                    <a:lnTo>
                      <a:pt x="45323" y="12477"/>
                    </a:lnTo>
                    <a:lnTo>
                      <a:pt x="45518" y="12171"/>
                    </a:lnTo>
                    <a:lnTo>
                      <a:pt x="45685" y="11866"/>
                    </a:lnTo>
                    <a:lnTo>
                      <a:pt x="45851" y="11532"/>
                    </a:lnTo>
                    <a:lnTo>
                      <a:pt x="46018" y="11199"/>
                    </a:lnTo>
                    <a:lnTo>
                      <a:pt x="46157" y="10865"/>
                    </a:lnTo>
                    <a:lnTo>
                      <a:pt x="46268" y="10504"/>
                    </a:lnTo>
                    <a:lnTo>
                      <a:pt x="46379" y="10143"/>
                    </a:lnTo>
                    <a:lnTo>
                      <a:pt x="46463" y="9782"/>
                    </a:lnTo>
                    <a:lnTo>
                      <a:pt x="46518" y="9393"/>
                    </a:lnTo>
                    <a:lnTo>
                      <a:pt x="46574" y="9031"/>
                    </a:lnTo>
                    <a:lnTo>
                      <a:pt x="46602" y="8642"/>
                    </a:lnTo>
                    <a:lnTo>
                      <a:pt x="46602" y="8253"/>
                    </a:lnTo>
                    <a:lnTo>
                      <a:pt x="46602" y="7586"/>
                    </a:lnTo>
                    <a:lnTo>
                      <a:pt x="46602" y="7197"/>
                    </a:lnTo>
                    <a:lnTo>
                      <a:pt x="46574" y="6808"/>
                    </a:lnTo>
                    <a:lnTo>
                      <a:pt x="46518" y="6447"/>
                    </a:lnTo>
                    <a:lnTo>
                      <a:pt x="46463" y="6058"/>
                    </a:lnTo>
                    <a:lnTo>
                      <a:pt x="46379" y="5697"/>
                    </a:lnTo>
                    <a:lnTo>
                      <a:pt x="46268" y="5335"/>
                    </a:lnTo>
                    <a:lnTo>
                      <a:pt x="46157" y="4974"/>
                    </a:lnTo>
                    <a:lnTo>
                      <a:pt x="46018" y="4641"/>
                    </a:lnTo>
                    <a:lnTo>
                      <a:pt x="45851" y="4307"/>
                    </a:lnTo>
                    <a:lnTo>
                      <a:pt x="45685" y="3974"/>
                    </a:lnTo>
                    <a:lnTo>
                      <a:pt x="45518" y="3668"/>
                    </a:lnTo>
                    <a:lnTo>
                      <a:pt x="45323" y="3362"/>
                    </a:lnTo>
                    <a:lnTo>
                      <a:pt x="45101" y="3057"/>
                    </a:lnTo>
                    <a:lnTo>
                      <a:pt x="44879" y="2779"/>
                    </a:lnTo>
                    <a:lnTo>
                      <a:pt x="44629" y="2501"/>
                    </a:lnTo>
                    <a:lnTo>
                      <a:pt x="44378" y="2223"/>
                    </a:lnTo>
                    <a:lnTo>
                      <a:pt x="44128" y="1973"/>
                    </a:lnTo>
                    <a:lnTo>
                      <a:pt x="43850" y="1751"/>
                    </a:lnTo>
                    <a:lnTo>
                      <a:pt x="43573" y="1528"/>
                    </a:lnTo>
                    <a:lnTo>
                      <a:pt x="43267" y="1306"/>
                    </a:lnTo>
                    <a:lnTo>
                      <a:pt x="42961" y="1112"/>
                    </a:lnTo>
                    <a:lnTo>
                      <a:pt x="42628" y="917"/>
                    </a:lnTo>
                    <a:lnTo>
                      <a:pt x="42322" y="750"/>
                    </a:lnTo>
                    <a:lnTo>
                      <a:pt x="41989" y="611"/>
                    </a:lnTo>
                    <a:lnTo>
                      <a:pt x="41627" y="472"/>
                    </a:lnTo>
                    <a:lnTo>
                      <a:pt x="41266" y="361"/>
                    </a:lnTo>
                    <a:lnTo>
                      <a:pt x="40933" y="250"/>
                    </a:lnTo>
                    <a:lnTo>
                      <a:pt x="40544" y="167"/>
                    </a:lnTo>
                    <a:lnTo>
                      <a:pt x="40182" y="111"/>
                    </a:lnTo>
                    <a:lnTo>
                      <a:pt x="39793" y="56"/>
                    </a:lnTo>
                    <a:lnTo>
                      <a:pt x="39404" y="28"/>
                    </a:lnTo>
                    <a:lnTo>
                      <a:pt x="390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31"/>
              <p:cNvSpPr/>
              <p:nvPr/>
            </p:nvSpPr>
            <p:spPr>
              <a:xfrm>
                <a:off x="1404425" y="1853900"/>
                <a:ext cx="1134500" cy="1522150"/>
              </a:xfrm>
              <a:custGeom>
                <a:rect b="b" l="l" r="r" t="t"/>
                <a:pathLst>
                  <a:path extrusionOk="0" h="60886" w="45380">
                    <a:moveTo>
                      <a:pt x="22620" y="1"/>
                    </a:moveTo>
                    <a:lnTo>
                      <a:pt x="21592" y="29"/>
                    </a:lnTo>
                    <a:lnTo>
                      <a:pt x="20564" y="112"/>
                    </a:lnTo>
                    <a:lnTo>
                      <a:pt x="19563" y="251"/>
                    </a:lnTo>
                    <a:lnTo>
                      <a:pt x="18563" y="445"/>
                    </a:lnTo>
                    <a:lnTo>
                      <a:pt x="17590" y="695"/>
                    </a:lnTo>
                    <a:lnTo>
                      <a:pt x="16618" y="1001"/>
                    </a:lnTo>
                    <a:lnTo>
                      <a:pt x="15673" y="1362"/>
                    </a:lnTo>
                    <a:lnTo>
                      <a:pt x="14728" y="1751"/>
                    </a:lnTo>
                    <a:lnTo>
                      <a:pt x="13811" y="2224"/>
                    </a:lnTo>
                    <a:lnTo>
                      <a:pt x="12922" y="2724"/>
                    </a:lnTo>
                    <a:lnTo>
                      <a:pt x="12061" y="3252"/>
                    </a:lnTo>
                    <a:lnTo>
                      <a:pt x="11199" y="3863"/>
                    </a:lnTo>
                    <a:lnTo>
                      <a:pt x="10365" y="4502"/>
                    </a:lnTo>
                    <a:lnTo>
                      <a:pt x="9560" y="5169"/>
                    </a:lnTo>
                    <a:lnTo>
                      <a:pt x="8781" y="5892"/>
                    </a:lnTo>
                    <a:lnTo>
                      <a:pt x="8031" y="6642"/>
                    </a:lnTo>
                    <a:lnTo>
                      <a:pt x="7309" y="7448"/>
                    </a:lnTo>
                    <a:lnTo>
                      <a:pt x="6586" y="8282"/>
                    </a:lnTo>
                    <a:lnTo>
                      <a:pt x="5919" y="9143"/>
                    </a:lnTo>
                    <a:lnTo>
                      <a:pt x="5280" y="10060"/>
                    </a:lnTo>
                    <a:lnTo>
                      <a:pt x="4669" y="11005"/>
                    </a:lnTo>
                    <a:lnTo>
                      <a:pt x="4057" y="11978"/>
                    </a:lnTo>
                    <a:lnTo>
                      <a:pt x="3502" y="12978"/>
                    </a:lnTo>
                    <a:lnTo>
                      <a:pt x="3001" y="14034"/>
                    </a:lnTo>
                    <a:lnTo>
                      <a:pt x="2501" y="15090"/>
                    </a:lnTo>
                    <a:lnTo>
                      <a:pt x="2057" y="16174"/>
                    </a:lnTo>
                    <a:lnTo>
                      <a:pt x="1640" y="17313"/>
                    </a:lnTo>
                    <a:lnTo>
                      <a:pt x="1251" y="18452"/>
                    </a:lnTo>
                    <a:lnTo>
                      <a:pt x="917" y="19619"/>
                    </a:lnTo>
                    <a:lnTo>
                      <a:pt x="612" y="20814"/>
                    </a:lnTo>
                    <a:lnTo>
                      <a:pt x="334" y="22037"/>
                    </a:lnTo>
                    <a:lnTo>
                      <a:pt x="111" y="23260"/>
                    </a:lnTo>
                    <a:lnTo>
                      <a:pt x="0" y="58579"/>
                    </a:lnTo>
                    <a:lnTo>
                      <a:pt x="21648" y="58579"/>
                    </a:lnTo>
                    <a:lnTo>
                      <a:pt x="21703" y="58607"/>
                    </a:lnTo>
                    <a:lnTo>
                      <a:pt x="21787" y="58690"/>
                    </a:lnTo>
                    <a:lnTo>
                      <a:pt x="21925" y="58940"/>
                    </a:lnTo>
                    <a:lnTo>
                      <a:pt x="22064" y="59301"/>
                    </a:lnTo>
                    <a:lnTo>
                      <a:pt x="22231" y="59718"/>
                    </a:lnTo>
                    <a:lnTo>
                      <a:pt x="22370" y="60163"/>
                    </a:lnTo>
                    <a:lnTo>
                      <a:pt x="22537" y="60524"/>
                    </a:lnTo>
                    <a:lnTo>
                      <a:pt x="22676" y="60774"/>
                    </a:lnTo>
                    <a:lnTo>
                      <a:pt x="22731" y="60858"/>
                    </a:lnTo>
                    <a:lnTo>
                      <a:pt x="22787" y="60885"/>
                    </a:lnTo>
                    <a:lnTo>
                      <a:pt x="22842" y="60858"/>
                    </a:lnTo>
                    <a:lnTo>
                      <a:pt x="22898" y="60774"/>
                    </a:lnTo>
                    <a:lnTo>
                      <a:pt x="23009" y="60524"/>
                    </a:lnTo>
                    <a:lnTo>
                      <a:pt x="23093" y="60163"/>
                    </a:lnTo>
                    <a:lnTo>
                      <a:pt x="23204" y="59718"/>
                    </a:lnTo>
                    <a:lnTo>
                      <a:pt x="23287" y="59301"/>
                    </a:lnTo>
                    <a:lnTo>
                      <a:pt x="23370" y="58940"/>
                    </a:lnTo>
                    <a:lnTo>
                      <a:pt x="23482" y="58690"/>
                    </a:lnTo>
                    <a:lnTo>
                      <a:pt x="23537" y="58607"/>
                    </a:lnTo>
                    <a:lnTo>
                      <a:pt x="23593" y="58579"/>
                    </a:lnTo>
                    <a:lnTo>
                      <a:pt x="45240" y="58579"/>
                    </a:lnTo>
                    <a:lnTo>
                      <a:pt x="45268" y="53494"/>
                    </a:lnTo>
                    <a:lnTo>
                      <a:pt x="45351" y="42156"/>
                    </a:lnTo>
                    <a:lnTo>
                      <a:pt x="45379" y="36015"/>
                    </a:lnTo>
                    <a:lnTo>
                      <a:pt x="45379" y="30540"/>
                    </a:lnTo>
                    <a:lnTo>
                      <a:pt x="45379" y="26483"/>
                    </a:lnTo>
                    <a:lnTo>
                      <a:pt x="45351" y="25233"/>
                    </a:lnTo>
                    <a:lnTo>
                      <a:pt x="45323" y="24594"/>
                    </a:lnTo>
                    <a:lnTo>
                      <a:pt x="45129" y="23260"/>
                    </a:lnTo>
                    <a:lnTo>
                      <a:pt x="44907" y="22037"/>
                    </a:lnTo>
                    <a:lnTo>
                      <a:pt x="44629" y="20814"/>
                    </a:lnTo>
                    <a:lnTo>
                      <a:pt x="44323" y="19619"/>
                    </a:lnTo>
                    <a:lnTo>
                      <a:pt x="43990" y="18452"/>
                    </a:lnTo>
                    <a:lnTo>
                      <a:pt x="43601" y="17313"/>
                    </a:lnTo>
                    <a:lnTo>
                      <a:pt x="43184" y="16174"/>
                    </a:lnTo>
                    <a:lnTo>
                      <a:pt x="42739" y="15090"/>
                    </a:lnTo>
                    <a:lnTo>
                      <a:pt x="42239" y="14034"/>
                    </a:lnTo>
                    <a:lnTo>
                      <a:pt x="41739" y="12978"/>
                    </a:lnTo>
                    <a:lnTo>
                      <a:pt x="41183" y="11978"/>
                    </a:lnTo>
                    <a:lnTo>
                      <a:pt x="40572" y="11005"/>
                    </a:lnTo>
                    <a:lnTo>
                      <a:pt x="39960" y="10060"/>
                    </a:lnTo>
                    <a:lnTo>
                      <a:pt x="39321" y="9143"/>
                    </a:lnTo>
                    <a:lnTo>
                      <a:pt x="38654" y="8282"/>
                    </a:lnTo>
                    <a:lnTo>
                      <a:pt x="37932" y="7448"/>
                    </a:lnTo>
                    <a:lnTo>
                      <a:pt x="37209" y="6642"/>
                    </a:lnTo>
                    <a:lnTo>
                      <a:pt x="36459" y="5892"/>
                    </a:lnTo>
                    <a:lnTo>
                      <a:pt x="35681" y="5169"/>
                    </a:lnTo>
                    <a:lnTo>
                      <a:pt x="34875" y="4502"/>
                    </a:lnTo>
                    <a:lnTo>
                      <a:pt x="34041" y="3863"/>
                    </a:lnTo>
                    <a:lnTo>
                      <a:pt x="33180" y="3252"/>
                    </a:lnTo>
                    <a:lnTo>
                      <a:pt x="32318" y="2724"/>
                    </a:lnTo>
                    <a:lnTo>
                      <a:pt x="31429" y="2224"/>
                    </a:lnTo>
                    <a:lnTo>
                      <a:pt x="30512" y="1751"/>
                    </a:lnTo>
                    <a:lnTo>
                      <a:pt x="29567" y="1362"/>
                    </a:lnTo>
                    <a:lnTo>
                      <a:pt x="28623" y="1001"/>
                    </a:lnTo>
                    <a:lnTo>
                      <a:pt x="27650" y="695"/>
                    </a:lnTo>
                    <a:lnTo>
                      <a:pt x="26677" y="445"/>
                    </a:lnTo>
                    <a:lnTo>
                      <a:pt x="25677" y="251"/>
                    </a:lnTo>
                    <a:lnTo>
                      <a:pt x="24677" y="112"/>
                    </a:lnTo>
                    <a:lnTo>
                      <a:pt x="23648" y="29"/>
                    </a:lnTo>
                    <a:lnTo>
                      <a:pt x="22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31"/>
              <p:cNvSpPr/>
              <p:nvPr/>
            </p:nvSpPr>
            <p:spPr>
              <a:xfrm>
                <a:off x="2337425" y="3081475"/>
                <a:ext cx="332100" cy="909400"/>
              </a:xfrm>
              <a:custGeom>
                <a:rect b="b" l="l" r="r" t="t"/>
                <a:pathLst>
                  <a:path extrusionOk="0" h="36376" w="13284">
                    <a:moveTo>
                      <a:pt x="6447" y="0"/>
                    </a:moveTo>
                    <a:lnTo>
                      <a:pt x="6364" y="28"/>
                    </a:lnTo>
                    <a:lnTo>
                      <a:pt x="5669" y="195"/>
                    </a:lnTo>
                    <a:lnTo>
                      <a:pt x="4752" y="417"/>
                    </a:lnTo>
                    <a:lnTo>
                      <a:pt x="4224" y="584"/>
                    </a:lnTo>
                    <a:lnTo>
                      <a:pt x="3724" y="750"/>
                    </a:lnTo>
                    <a:lnTo>
                      <a:pt x="3196" y="945"/>
                    </a:lnTo>
                    <a:lnTo>
                      <a:pt x="2668" y="1195"/>
                    </a:lnTo>
                    <a:lnTo>
                      <a:pt x="2168" y="1445"/>
                    </a:lnTo>
                    <a:lnTo>
                      <a:pt x="1668" y="1723"/>
                    </a:lnTo>
                    <a:lnTo>
                      <a:pt x="1223" y="2029"/>
                    </a:lnTo>
                    <a:lnTo>
                      <a:pt x="862" y="2390"/>
                    </a:lnTo>
                    <a:lnTo>
                      <a:pt x="667" y="2557"/>
                    </a:lnTo>
                    <a:lnTo>
                      <a:pt x="528" y="2751"/>
                    </a:lnTo>
                    <a:lnTo>
                      <a:pt x="389" y="2973"/>
                    </a:lnTo>
                    <a:lnTo>
                      <a:pt x="278" y="3168"/>
                    </a:lnTo>
                    <a:lnTo>
                      <a:pt x="167" y="3390"/>
                    </a:lnTo>
                    <a:lnTo>
                      <a:pt x="84" y="3613"/>
                    </a:lnTo>
                    <a:lnTo>
                      <a:pt x="56" y="3863"/>
                    </a:lnTo>
                    <a:lnTo>
                      <a:pt x="28" y="4085"/>
                    </a:lnTo>
                    <a:lnTo>
                      <a:pt x="0" y="4946"/>
                    </a:lnTo>
                    <a:lnTo>
                      <a:pt x="0" y="6280"/>
                    </a:lnTo>
                    <a:lnTo>
                      <a:pt x="28" y="10032"/>
                    </a:lnTo>
                    <a:lnTo>
                      <a:pt x="111" y="14839"/>
                    </a:lnTo>
                    <a:lnTo>
                      <a:pt x="250" y="20091"/>
                    </a:lnTo>
                    <a:lnTo>
                      <a:pt x="334" y="22703"/>
                    </a:lnTo>
                    <a:lnTo>
                      <a:pt x="417" y="25232"/>
                    </a:lnTo>
                    <a:lnTo>
                      <a:pt x="556" y="27594"/>
                    </a:lnTo>
                    <a:lnTo>
                      <a:pt x="667" y="29706"/>
                    </a:lnTo>
                    <a:lnTo>
                      <a:pt x="806" y="31512"/>
                    </a:lnTo>
                    <a:lnTo>
                      <a:pt x="973" y="32957"/>
                    </a:lnTo>
                    <a:lnTo>
                      <a:pt x="1029" y="33513"/>
                    </a:lnTo>
                    <a:lnTo>
                      <a:pt x="1112" y="33930"/>
                    </a:lnTo>
                    <a:lnTo>
                      <a:pt x="1195" y="34236"/>
                    </a:lnTo>
                    <a:lnTo>
                      <a:pt x="1251" y="34347"/>
                    </a:lnTo>
                    <a:lnTo>
                      <a:pt x="1306" y="34402"/>
                    </a:lnTo>
                    <a:lnTo>
                      <a:pt x="1695" y="34764"/>
                    </a:lnTo>
                    <a:lnTo>
                      <a:pt x="2168" y="35097"/>
                    </a:lnTo>
                    <a:lnTo>
                      <a:pt x="2751" y="35458"/>
                    </a:lnTo>
                    <a:lnTo>
                      <a:pt x="3085" y="35625"/>
                    </a:lnTo>
                    <a:lnTo>
                      <a:pt x="3418" y="35764"/>
                    </a:lnTo>
                    <a:lnTo>
                      <a:pt x="3752" y="35903"/>
                    </a:lnTo>
                    <a:lnTo>
                      <a:pt x="4141" y="36042"/>
                    </a:lnTo>
                    <a:lnTo>
                      <a:pt x="4530" y="36153"/>
                    </a:lnTo>
                    <a:lnTo>
                      <a:pt x="4919" y="36236"/>
                    </a:lnTo>
                    <a:lnTo>
                      <a:pt x="5336" y="36292"/>
                    </a:lnTo>
                    <a:lnTo>
                      <a:pt x="5753" y="36347"/>
                    </a:lnTo>
                    <a:lnTo>
                      <a:pt x="6197" y="36375"/>
                    </a:lnTo>
                    <a:lnTo>
                      <a:pt x="6642" y="36347"/>
                    </a:lnTo>
                    <a:lnTo>
                      <a:pt x="7086" y="36375"/>
                    </a:lnTo>
                    <a:lnTo>
                      <a:pt x="7503" y="36347"/>
                    </a:lnTo>
                    <a:lnTo>
                      <a:pt x="7920" y="36292"/>
                    </a:lnTo>
                    <a:lnTo>
                      <a:pt x="8337" y="36236"/>
                    </a:lnTo>
                    <a:lnTo>
                      <a:pt x="8754" y="36153"/>
                    </a:lnTo>
                    <a:lnTo>
                      <a:pt x="9115" y="36042"/>
                    </a:lnTo>
                    <a:lnTo>
                      <a:pt x="9504" y="35903"/>
                    </a:lnTo>
                    <a:lnTo>
                      <a:pt x="9837" y="35764"/>
                    </a:lnTo>
                    <a:lnTo>
                      <a:pt x="10199" y="35625"/>
                    </a:lnTo>
                    <a:lnTo>
                      <a:pt x="10504" y="35458"/>
                    </a:lnTo>
                    <a:lnTo>
                      <a:pt x="11088" y="35097"/>
                    </a:lnTo>
                    <a:lnTo>
                      <a:pt x="11588" y="34764"/>
                    </a:lnTo>
                    <a:lnTo>
                      <a:pt x="11977" y="34402"/>
                    </a:lnTo>
                    <a:lnTo>
                      <a:pt x="12005" y="34347"/>
                    </a:lnTo>
                    <a:lnTo>
                      <a:pt x="12061" y="34236"/>
                    </a:lnTo>
                    <a:lnTo>
                      <a:pt x="12144" y="33930"/>
                    </a:lnTo>
                    <a:lnTo>
                      <a:pt x="12227" y="33513"/>
                    </a:lnTo>
                    <a:lnTo>
                      <a:pt x="12311" y="32957"/>
                    </a:lnTo>
                    <a:lnTo>
                      <a:pt x="12450" y="31512"/>
                    </a:lnTo>
                    <a:lnTo>
                      <a:pt x="12589" y="29706"/>
                    </a:lnTo>
                    <a:lnTo>
                      <a:pt x="12728" y="27594"/>
                    </a:lnTo>
                    <a:lnTo>
                      <a:pt x="12839" y="25232"/>
                    </a:lnTo>
                    <a:lnTo>
                      <a:pt x="12922" y="22703"/>
                    </a:lnTo>
                    <a:lnTo>
                      <a:pt x="13033" y="20091"/>
                    </a:lnTo>
                    <a:lnTo>
                      <a:pt x="13172" y="14839"/>
                    </a:lnTo>
                    <a:lnTo>
                      <a:pt x="13255" y="10032"/>
                    </a:lnTo>
                    <a:lnTo>
                      <a:pt x="13283" y="6280"/>
                    </a:lnTo>
                    <a:lnTo>
                      <a:pt x="13255" y="4946"/>
                    </a:lnTo>
                    <a:lnTo>
                      <a:pt x="13255" y="4085"/>
                    </a:lnTo>
                    <a:lnTo>
                      <a:pt x="13228" y="3863"/>
                    </a:lnTo>
                    <a:lnTo>
                      <a:pt x="13172" y="3613"/>
                    </a:lnTo>
                    <a:lnTo>
                      <a:pt x="13089" y="3390"/>
                    </a:lnTo>
                    <a:lnTo>
                      <a:pt x="13005" y="3168"/>
                    </a:lnTo>
                    <a:lnTo>
                      <a:pt x="12866" y="2973"/>
                    </a:lnTo>
                    <a:lnTo>
                      <a:pt x="12755" y="2751"/>
                    </a:lnTo>
                    <a:lnTo>
                      <a:pt x="12589" y="2557"/>
                    </a:lnTo>
                    <a:lnTo>
                      <a:pt x="12422" y="2390"/>
                    </a:lnTo>
                    <a:lnTo>
                      <a:pt x="12033" y="2029"/>
                    </a:lnTo>
                    <a:lnTo>
                      <a:pt x="11588" y="1723"/>
                    </a:lnTo>
                    <a:lnTo>
                      <a:pt x="11116" y="1445"/>
                    </a:lnTo>
                    <a:lnTo>
                      <a:pt x="10616" y="1195"/>
                    </a:lnTo>
                    <a:lnTo>
                      <a:pt x="10088" y="945"/>
                    </a:lnTo>
                    <a:lnTo>
                      <a:pt x="9560" y="750"/>
                    </a:lnTo>
                    <a:lnTo>
                      <a:pt x="9032" y="584"/>
                    </a:lnTo>
                    <a:lnTo>
                      <a:pt x="8531" y="417"/>
                    </a:lnTo>
                    <a:lnTo>
                      <a:pt x="7614" y="195"/>
                    </a:lnTo>
                    <a:lnTo>
                      <a:pt x="6892" y="28"/>
                    </a:lnTo>
                    <a:lnTo>
                      <a:pt x="680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31"/>
              <p:cNvSpPr/>
              <p:nvPr/>
            </p:nvSpPr>
            <p:spPr>
              <a:xfrm>
                <a:off x="1287025" y="3093275"/>
                <a:ext cx="332075" cy="909400"/>
              </a:xfrm>
              <a:custGeom>
                <a:rect b="b" l="l" r="r" t="t"/>
                <a:pathLst>
                  <a:path extrusionOk="0" h="36376" w="13283">
                    <a:moveTo>
                      <a:pt x="6530" y="0"/>
                    </a:moveTo>
                    <a:lnTo>
                      <a:pt x="6447" y="28"/>
                    </a:lnTo>
                    <a:lnTo>
                      <a:pt x="6391" y="56"/>
                    </a:lnTo>
                    <a:lnTo>
                      <a:pt x="5669" y="223"/>
                    </a:lnTo>
                    <a:lnTo>
                      <a:pt x="4752" y="445"/>
                    </a:lnTo>
                    <a:lnTo>
                      <a:pt x="4252" y="612"/>
                    </a:lnTo>
                    <a:lnTo>
                      <a:pt x="3724" y="779"/>
                    </a:lnTo>
                    <a:lnTo>
                      <a:pt x="3196" y="973"/>
                    </a:lnTo>
                    <a:lnTo>
                      <a:pt x="2668" y="1195"/>
                    </a:lnTo>
                    <a:lnTo>
                      <a:pt x="2168" y="1473"/>
                    </a:lnTo>
                    <a:lnTo>
                      <a:pt x="1695" y="1751"/>
                    </a:lnTo>
                    <a:lnTo>
                      <a:pt x="1250" y="2057"/>
                    </a:lnTo>
                    <a:lnTo>
                      <a:pt x="861" y="2418"/>
                    </a:lnTo>
                    <a:lnTo>
                      <a:pt x="695" y="2585"/>
                    </a:lnTo>
                    <a:lnTo>
                      <a:pt x="528" y="2779"/>
                    </a:lnTo>
                    <a:lnTo>
                      <a:pt x="389" y="2974"/>
                    </a:lnTo>
                    <a:lnTo>
                      <a:pt x="278" y="3196"/>
                    </a:lnTo>
                    <a:lnTo>
                      <a:pt x="167" y="3418"/>
                    </a:lnTo>
                    <a:lnTo>
                      <a:pt x="111" y="3641"/>
                    </a:lnTo>
                    <a:lnTo>
                      <a:pt x="56" y="3863"/>
                    </a:lnTo>
                    <a:lnTo>
                      <a:pt x="28" y="4113"/>
                    </a:lnTo>
                    <a:lnTo>
                      <a:pt x="0" y="4975"/>
                    </a:lnTo>
                    <a:lnTo>
                      <a:pt x="0" y="6308"/>
                    </a:lnTo>
                    <a:lnTo>
                      <a:pt x="28" y="10060"/>
                    </a:lnTo>
                    <a:lnTo>
                      <a:pt x="111" y="14867"/>
                    </a:lnTo>
                    <a:lnTo>
                      <a:pt x="250" y="20119"/>
                    </a:lnTo>
                    <a:lnTo>
                      <a:pt x="333" y="22731"/>
                    </a:lnTo>
                    <a:lnTo>
                      <a:pt x="445" y="25260"/>
                    </a:lnTo>
                    <a:lnTo>
                      <a:pt x="556" y="27622"/>
                    </a:lnTo>
                    <a:lnTo>
                      <a:pt x="667" y="29734"/>
                    </a:lnTo>
                    <a:lnTo>
                      <a:pt x="806" y="31540"/>
                    </a:lnTo>
                    <a:lnTo>
                      <a:pt x="973" y="32985"/>
                    </a:lnTo>
                    <a:lnTo>
                      <a:pt x="1056" y="33541"/>
                    </a:lnTo>
                    <a:lnTo>
                      <a:pt x="1139" y="33958"/>
                    </a:lnTo>
                    <a:lnTo>
                      <a:pt x="1223" y="34264"/>
                    </a:lnTo>
                    <a:lnTo>
                      <a:pt x="1250" y="34375"/>
                    </a:lnTo>
                    <a:lnTo>
                      <a:pt x="1306" y="34430"/>
                    </a:lnTo>
                    <a:lnTo>
                      <a:pt x="1695" y="34764"/>
                    </a:lnTo>
                    <a:lnTo>
                      <a:pt x="2195" y="35125"/>
                    </a:lnTo>
                    <a:lnTo>
                      <a:pt x="2779" y="35486"/>
                    </a:lnTo>
                    <a:lnTo>
                      <a:pt x="3085" y="35653"/>
                    </a:lnTo>
                    <a:lnTo>
                      <a:pt x="3418" y="35792"/>
                    </a:lnTo>
                    <a:lnTo>
                      <a:pt x="3779" y="35931"/>
                    </a:lnTo>
                    <a:lnTo>
                      <a:pt x="4140" y="36070"/>
                    </a:lnTo>
                    <a:lnTo>
                      <a:pt x="4530" y="36181"/>
                    </a:lnTo>
                    <a:lnTo>
                      <a:pt x="4919" y="36265"/>
                    </a:lnTo>
                    <a:lnTo>
                      <a:pt x="5335" y="36320"/>
                    </a:lnTo>
                    <a:lnTo>
                      <a:pt x="5752" y="36376"/>
                    </a:lnTo>
                    <a:lnTo>
                      <a:pt x="7503" y="36376"/>
                    </a:lnTo>
                    <a:lnTo>
                      <a:pt x="7948" y="36320"/>
                    </a:lnTo>
                    <a:lnTo>
                      <a:pt x="8364" y="36265"/>
                    </a:lnTo>
                    <a:lnTo>
                      <a:pt x="8753" y="36181"/>
                    </a:lnTo>
                    <a:lnTo>
                      <a:pt x="9142" y="36070"/>
                    </a:lnTo>
                    <a:lnTo>
                      <a:pt x="9504" y="35931"/>
                    </a:lnTo>
                    <a:lnTo>
                      <a:pt x="9865" y="35792"/>
                    </a:lnTo>
                    <a:lnTo>
                      <a:pt x="10198" y="35653"/>
                    </a:lnTo>
                    <a:lnTo>
                      <a:pt x="10504" y="35486"/>
                    </a:lnTo>
                    <a:lnTo>
                      <a:pt x="11088" y="35125"/>
                    </a:lnTo>
                    <a:lnTo>
                      <a:pt x="11588" y="34764"/>
                    </a:lnTo>
                    <a:lnTo>
                      <a:pt x="11977" y="34430"/>
                    </a:lnTo>
                    <a:lnTo>
                      <a:pt x="12032" y="34375"/>
                    </a:lnTo>
                    <a:lnTo>
                      <a:pt x="12060" y="34264"/>
                    </a:lnTo>
                    <a:lnTo>
                      <a:pt x="12144" y="33958"/>
                    </a:lnTo>
                    <a:lnTo>
                      <a:pt x="12227" y="33541"/>
                    </a:lnTo>
                    <a:lnTo>
                      <a:pt x="12310" y="32985"/>
                    </a:lnTo>
                    <a:lnTo>
                      <a:pt x="12477" y="31540"/>
                    </a:lnTo>
                    <a:lnTo>
                      <a:pt x="12616" y="29734"/>
                    </a:lnTo>
                    <a:lnTo>
                      <a:pt x="12727" y="27622"/>
                    </a:lnTo>
                    <a:lnTo>
                      <a:pt x="12838" y="25260"/>
                    </a:lnTo>
                    <a:lnTo>
                      <a:pt x="12949" y="22731"/>
                    </a:lnTo>
                    <a:lnTo>
                      <a:pt x="13033" y="20119"/>
                    </a:lnTo>
                    <a:lnTo>
                      <a:pt x="13172" y="14867"/>
                    </a:lnTo>
                    <a:lnTo>
                      <a:pt x="13255" y="10060"/>
                    </a:lnTo>
                    <a:lnTo>
                      <a:pt x="13283" y="6308"/>
                    </a:lnTo>
                    <a:lnTo>
                      <a:pt x="13283" y="4975"/>
                    </a:lnTo>
                    <a:lnTo>
                      <a:pt x="13255" y="4113"/>
                    </a:lnTo>
                    <a:lnTo>
                      <a:pt x="13227" y="3863"/>
                    </a:lnTo>
                    <a:lnTo>
                      <a:pt x="13172" y="3641"/>
                    </a:lnTo>
                    <a:lnTo>
                      <a:pt x="13116" y="3418"/>
                    </a:lnTo>
                    <a:lnTo>
                      <a:pt x="13005" y="3196"/>
                    </a:lnTo>
                    <a:lnTo>
                      <a:pt x="12894" y="2974"/>
                    </a:lnTo>
                    <a:lnTo>
                      <a:pt x="12755" y="2779"/>
                    </a:lnTo>
                    <a:lnTo>
                      <a:pt x="12588" y="2585"/>
                    </a:lnTo>
                    <a:lnTo>
                      <a:pt x="12421" y="2418"/>
                    </a:lnTo>
                    <a:lnTo>
                      <a:pt x="12032" y="2057"/>
                    </a:lnTo>
                    <a:lnTo>
                      <a:pt x="11588" y="1751"/>
                    </a:lnTo>
                    <a:lnTo>
                      <a:pt x="11115" y="1473"/>
                    </a:lnTo>
                    <a:lnTo>
                      <a:pt x="10615" y="1195"/>
                    </a:lnTo>
                    <a:lnTo>
                      <a:pt x="10087" y="973"/>
                    </a:lnTo>
                    <a:lnTo>
                      <a:pt x="9559" y="779"/>
                    </a:lnTo>
                    <a:lnTo>
                      <a:pt x="9031" y="612"/>
                    </a:lnTo>
                    <a:lnTo>
                      <a:pt x="8531" y="445"/>
                    </a:lnTo>
                    <a:lnTo>
                      <a:pt x="7614" y="223"/>
                    </a:lnTo>
                    <a:lnTo>
                      <a:pt x="6892" y="56"/>
                    </a:lnTo>
                    <a:lnTo>
                      <a:pt x="6836" y="28"/>
                    </a:lnTo>
                    <a:lnTo>
                      <a:pt x="6753" y="0"/>
                    </a:lnTo>
                    <a:lnTo>
                      <a:pt x="6641" y="28"/>
                    </a:lnTo>
                    <a:lnTo>
                      <a:pt x="653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31"/>
              <p:cNvSpPr/>
              <p:nvPr/>
            </p:nvSpPr>
            <p:spPr>
              <a:xfrm>
                <a:off x="1444725" y="1881000"/>
                <a:ext cx="1067100" cy="794775"/>
              </a:xfrm>
              <a:custGeom>
                <a:rect b="b" l="l" r="r" t="t"/>
                <a:pathLst>
                  <a:path extrusionOk="0" h="31791" w="42684">
                    <a:moveTo>
                      <a:pt x="21230" y="0"/>
                    </a:moveTo>
                    <a:lnTo>
                      <a:pt x="20258" y="28"/>
                    </a:lnTo>
                    <a:lnTo>
                      <a:pt x="19313" y="112"/>
                    </a:lnTo>
                    <a:lnTo>
                      <a:pt x="18340" y="251"/>
                    </a:lnTo>
                    <a:lnTo>
                      <a:pt x="17423" y="445"/>
                    </a:lnTo>
                    <a:lnTo>
                      <a:pt x="16479" y="667"/>
                    </a:lnTo>
                    <a:lnTo>
                      <a:pt x="15589" y="945"/>
                    </a:lnTo>
                    <a:lnTo>
                      <a:pt x="14700" y="1279"/>
                    </a:lnTo>
                    <a:lnTo>
                      <a:pt x="13811" y="1668"/>
                    </a:lnTo>
                    <a:lnTo>
                      <a:pt x="12949" y="2085"/>
                    </a:lnTo>
                    <a:lnTo>
                      <a:pt x="12116" y="2557"/>
                    </a:lnTo>
                    <a:lnTo>
                      <a:pt x="11282" y="3085"/>
                    </a:lnTo>
                    <a:lnTo>
                      <a:pt x="10476" y="3641"/>
                    </a:lnTo>
                    <a:lnTo>
                      <a:pt x="9698" y="4224"/>
                    </a:lnTo>
                    <a:lnTo>
                      <a:pt x="8948" y="4863"/>
                    </a:lnTo>
                    <a:lnTo>
                      <a:pt x="8198" y="5558"/>
                    </a:lnTo>
                    <a:lnTo>
                      <a:pt x="7503" y="6281"/>
                    </a:lnTo>
                    <a:lnTo>
                      <a:pt x="6808" y="7031"/>
                    </a:lnTo>
                    <a:lnTo>
                      <a:pt x="6141" y="7809"/>
                    </a:lnTo>
                    <a:lnTo>
                      <a:pt x="5502" y="8643"/>
                    </a:lnTo>
                    <a:lnTo>
                      <a:pt x="4891" y="9476"/>
                    </a:lnTo>
                    <a:lnTo>
                      <a:pt x="4307" y="10366"/>
                    </a:lnTo>
                    <a:lnTo>
                      <a:pt x="3751" y="11283"/>
                    </a:lnTo>
                    <a:lnTo>
                      <a:pt x="3251" y="12227"/>
                    </a:lnTo>
                    <a:lnTo>
                      <a:pt x="2751" y="13200"/>
                    </a:lnTo>
                    <a:lnTo>
                      <a:pt x="2279" y="14228"/>
                    </a:lnTo>
                    <a:lnTo>
                      <a:pt x="1862" y="15256"/>
                    </a:lnTo>
                    <a:lnTo>
                      <a:pt x="1473" y="16312"/>
                    </a:lnTo>
                    <a:lnTo>
                      <a:pt x="1112" y="17368"/>
                    </a:lnTo>
                    <a:lnTo>
                      <a:pt x="778" y="18480"/>
                    </a:lnTo>
                    <a:lnTo>
                      <a:pt x="500" y="19619"/>
                    </a:lnTo>
                    <a:lnTo>
                      <a:pt x="250" y="20759"/>
                    </a:lnTo>
                    <a:lnTo>
                      <a:pt x="28" y="21926"/>
                    </a:lnTo>
                    <a:lnTo>
                      <a:pt x="0" y="31791"/>
                    </a:lnTo>
                    <a:lnTo>
                      <a:pt x="0" y="31791"/>
                    </a:lnTo>
                    <a:lnTo>
                      <a:pt x="222" y="30623"/>
                    </a:lnTo>
                    <a:lnTo>
                      <a:pt x="500" y="29512"/>
                    </a:lnTo>
                    <a:lnTo>
                      <a:pt x="806" y="28400"/>
                    </a:lnTo>
                    <a:lnTo>
                      <a:pt x="1139" y="27317"/>
                    </a:lnTo>
                    <a:lnTo>
                      <a:pt x="1528" y="26261"/>
                    </a:lnTo>
                    <a:lnTo>
                      <a:pt x="1917" y="25205"/>
                    </a:lnTo>
                    <a:lnTo>
                      <a:pt x="2362" y="24204"/>
                    </a:lnTo>
                    <a:lnTo>
                      <a:pt x="2834" y="23204"/>
                    </a:lnTo>
                    <a:lnTo>
                      <a:pt x="3362" y="22259"/>
                    </a:lnTo>
                    <a:lnTo>
                      <a:pt x="3890" y="21314"/>
                    </a:lnTo>
                    <a:lnTo>
                      <a:pt x="4446" y="20425"/>
                    </a:lnTo>
                    <a:lnTo>
                      <a:pt x="5058" y="19564"/>
                    </a:lnTo>
                    <a:lnTo>
                      <a:pt x="5669" y="18702"/>
                    </a:lnTo>
                    <a:lnTo>
                      <a:pt x="6336" y="17896"/>
                    </a:lnTo>
                    <a:lnTo>
                      <a:pt x="7003" y="17118"/>
                    </a:lnTo>
                    <a:lnTo>
                      <a:pt x="7697" y="16396"/>
                    </a:lnTo>
                    <a:lnTo>
                      <a:pt x="8448" y="15701"/>
                    </a:lnTo>
                    <a:lnTo>
                      <a:pt x="9198" y="15034"/>
                    </a:lnTo>
                    <a:lnTo>
                      <a:pt x="9976" y="14395"/>
                    </a:lnTo>
                    <a:lnTo>
                      <a:pt x="10754" y="13811"/>
                    </a:lnTo>
                    <a:lnTo>
                      <a:pt x="11588" y="13256"/>
                    </a:lnTo>
                    <a:lnTo>
                      <a:pt x="12422" y="12755"/>
                    </a:lnTo>
                    <a:lnTo>
                      <a:pt x="13283" y="12283"/>
                    </a:lnTo>
                    <a:lnTo>
                      <a:pt x="14144" y="11866"/>
                    </a:lnTo>
                    <a:lnTo>
                      <a:pt x="15034" y="11505"/>
                    </a:lnTo>
                    <a:lnTo>
                      <a:pt x="15951" y="11171"/>
                    </a:lnTo>
                    <a:lnTo>
                      <a:pt x="16868" y="10894"/>
                    </a:lnTo>
                    <a:lnTo>
                      <a:pt x="17812" y="10671"/>
                    </a:lnTo>
                    <a:lnTo>
                      <a:pt x="18757" y="10477"/>
                    </a:lnTo>
                    <a:lnTo>
                      <a:pt x="19730" y="10338"/>
                    </a:lnTo>
                    <a:lnTo>
                      <a:pt x="20703" y="10282"/>
                    </a:lnTo>
                    <a:lnTo>
                      <a:pt x="21703" y="10254"/>
                    </a:lnTo>
                    <a:lnTo>
                      <a:pt x="22592" y="10254"/>
                    </a:lnTo>
                    <a:lnTo>
                      <a:pt x="23509" y="10338"/>
                    </a:lnTo>
                    <a:lnTo>
                      <a:pt x="24371" y="10449"/>
                    </a:lnTo>
                    <a:lnTo>
                      <a:pt x="25260" y="10588"/>
                    </a:lnTo>
                    <a:lnTo>
                      <a:pt x="26121" y="10782"/>
                    </a:lnTo>
                    <a:lnTo>
                      <a:pt x="26983" y="11033"/>
                    </a:lnTo>
                    <a:lnTo>
                      <a:pt x="27816" y="11310"/>
                    </a:lnTo>
                    <a:lnTo>
                      <a:pt x="28650" y="11616"/>
                    </a:lnTo>
                    <a:lnTo>
                      <a:pt x="29456" y="11977"/>
                    </a:lnTo>
                    <a:lnTo>
                      <a:pt x="30234" y="12366"/>
                    </a:lnTo>
                    <a:lnTo>
                      <a:pt x="31040" y="12783"/>
                    </a:lnTo>
                    <a:lnTo>
                      <a:pt x="31790" y="13256"/>
                    </a:lnTo>
                    <a:lnTo>
                      <a:pt x="32540" y="13728"/>
                    </a:lnTo>
                    <a:lnTo>
                      <a:pt x="33263" y="14284"/>
                    </a:lnTo>
                    <a:lnTo>
                      <a:pt x="33985" y="14840"/>
                    </a:lnTo>
                    <a:lnTo>
                      <a:pt x="34680" y="15423"/>
                    </a:lnTo>
                    <a:lnTo>
                      <a:pt x="35347" y="16062"/>
                    </a:lnTo>
                    <a:lnTo>
                      <a:pt x="36014" y="16729"/>
                    </a:lnTo>
                    <a:lnTo>
                      <a:pt x="36653" y="17396"/>
                    </a:lnTo>
                    <a:lnTo>
                      <a:pt x="37265" y="18119"/>
                    </a:lnTo>
                    <a:lnTo>
                      <a:pt x="37848" y="18869"/>
                    </a:lnTo>
                    <a:lnTo>
                      <a:pt x="38404" y="19647"/>
                    </a:lnTo>
                    <a:lnTo>
                      <a:pt x="38960" y="20453"/>
                    </a:lnTo>
                    <a:lnTo>
                      <a:pt x="39488" y="21259"/>
                    </a:lnTo>
                    <a:lnTo>
                      <a:pt x="39960" y="22120"/>
                    </a:lnTo>
                    <a:lnTo>
                      <a:pt x="40432" y="22982"/>
                    </a:lnTo>
                    <a:lnTo>
                      <a:pt x="40877" y="23871"/>
                    </a:lnTo>
                    <a:lnTo>
                      <a:pt x="41294" y="24788"/>
                    </a:lnTo>
                    <a:lnTo>
                      <a:pt x="41683" y="25733"/>
                    </a:lnTo>
                    <a:lnTo>
                      <a:pt x="42044" y="26705"/>
                    </a:lnTo>
                    <a:lnTo>
                      <a:pt x="42378" y="27678"/>
                    </a:lnTo>
                    <a:lnTo>
                      <a:pt x="42683" y="28678"/>
                    </a:lnTo>
                    <a:lnTo>
                      <a:pt x="42683" y="28678"/>
                    </a:lnTo>
                    <a:lnTo>
                      <a:pt x="42655" y="24927"/>
                    </a:lnTo>
                    <a:lnTo>
                      <a:pt x="42628" y="23760"/>
                    </a:lnTo>
                    <a:lnTo>
                      <a:pt x="42600" y="23176"/>
                    </a:lnTo>
                    <a:lnTo>
                      <a:pt x="42433" y="21926"/>
                    </a:lnTo>
                    <a:lnTo>
                      <a:pt x="42211" y="20759"/>
                    </a:lnTo>
                    <a:lnTo>
                      <a:pt x="41961" y="19619"/>
                    </a:lnTo>
                    <a:lnTo>
                      <a:pt x="41683" y="18480"/>
                    </a:lnTo>
                    <a:lnTo>
                      <a:pt x="41349" y="17368"/>
                    </a:lnTo>
                    <a:lnTo>
                      <a:pt x="40988" y="16312"/>
                    </a:lnTo>
                    <a:lnTo>
                      <a:pt x="40599" y="15256"/>
                    </a:lnTo>
                    <a:lnTo>
                      <a:pt x="40182" y="14228"/>
                    </a:lnTo>
                    <a:lnTo>
                      <a:pt x="39710" y="13200"/>
                    </a:lnTo>
                    <a:lnTo>
                      <a:pt x="39237" y="12227"/>
                    </a:lnTo>
                    <a:lnTo>
                      <a:pt x="38710" y="11283"/>
                    </a:lnTo>
                    <a:lnTo>
                      <a:pt x="38154" y="10366"/>
                    </a:lnTo>
                    <a:lnTo>
                      <a:pt x="37570" y="9476"/>
                    </a:lnTo>
                    <a:lnTo>
                      <a:pt x="36959" y="8643"/>
                    </a:lnTo>
                    <a:lnTo>
                      <a:pt x="36320" y="7809"/>
                    </a:lnTo>
                    <a:lnTo>
                      <a:pt x="35653" y="7031"/>
                    </a:lnTo>
                    <a:lnTo>
                      <a:pt x="34986" y="6281"/>
                    </a:lnTo>
                    <a:lnTo>
                      <a:pt x="34263" y="5558"/>
                    </a:lnTo>
                    <a:lnTo>
                      <a:pt x="33513" y="4863"/>
                    </a:lnTo>
                    <a:lnTo>
                      <a:pt x="32763" y="4224"/>
                    </a:lnTo>
                    <a:lnTo>
                      <a:pt x="31985" y="3641"/>
                    </a:lnTo>
                    <a:lnTo>
                      <a:pt x="31179" y="3085"/>
                    </a:lnTo>
                    <a:lnTo>
                      <a:pt x="30373" y="2557"/>
                    </a:lnTo>
                    <a:lnTo>
                      <a:pt x="29511" y="2085"/>
                    </a:lnTo>
                    <a:lnTo>
                      <a:pt x="28650" y="1668"/>
                    </a:lnTo>
                    <a:lnTo>
                      <a:pt x="27789" y="1279"/>
                    </a:lnTo>
                    <a:lnTo>
                      <a:pt x="26899" y="945"/>
                    </a:lnTo>
                    <a:lnTo>
                      <a:pt x="25982" y="667"/>
                    </a:lnTo>
                    <a:lnTo>
                      <a:pt x="25065" y="445"/>
                    </a:lnTo>
                    <a:lnTo>
                      <a:pt x="24121" y="251"/>
                    </a:lnTo>
                    <a:lnTo>
                      <a:pt x="23176" y="112"/>
                    </a:lnTo>
                    <a:lnTo>
                      <a:pt x="22203" y="28"/>
                    </a:lnTo>
                    <a:lnTo>
                      <a:pt x="2123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31"/>
              <p:cNvSpPr/>
              <p:nvPr/>
            </p:nvSpPr>
            <p:spPr>
              <a:xfrm>
                <a:off x="1414150" y="3337825"/>
                <a:ext cx="1165750" cy="395300"/>
              </a:xfrm>
              <a:custGeom>
                <a:rect b="b" l="l" r="r" t="t"/>
                <a:pathLst>
                  <a:path extrusionOk="0" h="15812" w="46630">
                    <a:moveTo>
                      <a:pt x="7587" y="0"/>
                    </a:moveTo>
                    <a:lnTo>
                      <a:pt x="7198" y="28"/>
                    </a:lnTo>
                    <a:lnTo>
                      <a:pt x="6809" y="56"/>
                    </a:lnTo>
                    <a:lnTo>
                      <a:pt x="6447" y="111"/>
                    </a:lnTo>
                    <a:lnTo>
                      <a:pt x="6058" y="167"/>
                    </a:lnTo>
                    <a:lnTo>
                      <a:pt x="5697" y="250"/>
                    </a:lnTo>
                    <a:lnTo>
                      <a:pt x="5336" y="361"/>
                    </a:lnTo>
                    <a:lnTo>
                      <a:pt x="4974" y="472"/>
                    </a:lnTo>
                    <a:lnTo>
                      <a:pt x="4641" y="611"/>
                    </a:lnTo>
                    <a:lnTo>
                      <a:pt x="4308" y="750"/>
                    </a:lnTo>
                    <a:lnTo>
                      <a:pt x="3974" y="917"/>
                    </a:lnTo>
                    <a:lnTo>
                      <a:pt x="3668" y="1112"/>
                    </a:lnTo>
                    <a:lnTo>
                      <a:pt x="3335" y="1306"/>
                    </a:lnTo>
                    <a:lnTo>
                      <a:pt x="3057" y="1528"/>
                    </a:lnTo>
                    <a:lnTo>
                      <a:pt x="2751" y="1751"/>
                    </a:lnTo>
                    <a:lnTo>
                      <a:pt x="2501" y="1973"/>
                    </a:lnTo>
                    <a:lnTo>
                      <a:pt x="2223" y="2223"/>
                    </a:lnTo>
                    <a:lnTo>
                      <a:pt x="1973" y="2501"/>
                    </a:lnTo>
                    <a:lnTo>
                      <a:pt x="1723" y="2779"/>
                    </a:lnTo>
                    <a:lnTo>
                      <a:pt x="1501" y="3057"/>
                    </a:lnTo>
                    <a:lnTo>
                      <a:pt x="1306" y="3362"/>
                    </a:lnTo>
                    <a:lnTo>
                      <a:pt x="1112" y="3668"/>
                    </a:lnTo>
                    <a:lnTo>
                      <a:pt x="917" y="3974"/>
                    </a:lnTo>
                    <a:lnTo>
                      <a:pt x="751" y="4307"/>
                    </a:lnTo>
                    <a:lnTo>
                      <a:pt x="612" y="4641"/>
                    </a:lnTo>
                    <a:lnTo>
                      <a:pt x="473" y="4974"/>
                    </a:lnTo>
                    <a:lnTo>
                      <a:pt x="334" y="5335"/>
                    </a:lnTo>
                    <a:lnTo>
                      <a:pt x="250" y="5697"/>
                    </a:lnTo>
                    <a:lnTo>
                      <a:pt x="167" y="6058"/>
                    </a:lnTo>
                    <a:lnTo>
                      <a:pt x="84" y="6447"/>
                    </a:lnTo>
                    <a:lnTo>
                      <a:pt x="28" y="6808"/>
                    </a:lnTo>
                    <a:lnTo>
                      <a:pt x="0" y="7197"/>
                    </a:lnTo>
                    <a:lnTo>
                      <a:pt x="0" y="7586"/>
                    </a:lnTo>
                    <a:lnTo>
                      <a:pt x="0" y="8253"/>
                    </a:lnTo>
                    <a:lnTo>
                      <a:pt x="0" y="8642"/>
                    </a:lnTo>
                    <a:lnTo>
                      <a:pt x="28" y="9031"/>
                    </a:lnTo>
                    <a:lnTo>
                      <a:pt x="84" y="9393"/>
                    </a:lnTo>
                    <a:lnTo>
                      <a:pt x="167" y="9782"/>
                    </a:lnTo>
                    <a:lnTo>
                      <a:pt x="250" y="10143"/>
                    </a:lnTo>
                    <a:lnTo>
                      <a:pt x="334" y="10504"/>
                    </a:lnTo>
                    <a:lnTo>
                      <a:pt x="473" y="10865"/>
                    </a:lnTo>
                    <a:lnTo>
                      <a:pt x="612" y="11199"/>
                    </a:lnTo>
                    <a:lnTo>
                      <a:pt x="751" y="11532"/>
                    </a:lnTo>
                    <a:lnTo>
                      <a:pt x="917" y="11866"/>
                    </a:lnTo>
                    <a:lnTo>
                      <a:pt x="1112" y="12171"/>
                    </a:lnTo>
                    <a:lnTo>
                      <a:pt x="1306" y="12477"/>
                    </a:lnTo>
                    <a:lnTo>
                      <a:pt x="1501" y="12783"/>
                    </a:lnTo>
                    <a:lnTo>
                      <a:pt x="1723" y="13061"/>
                    </a:lnTo>
                    <a:lnTo>
                      <a:pt x="1973" y="13339"/>
                    </a:lnTo>
                    <a:lnTo>
                      <a:pt x="2223" y="13616"/>
                    </a:lnTo>
                    <a:lnTo>
                      <a:pt x="2501" y="13867"/>
                    </a:lnTo>
                    <a:lnTo>
                      <a:pt x="2751" y="14089"/>
                    </a:lnTo>
                    <a:lnTo>
                      <a:pt x="3057" y="14311"/>
                    </a:lnTo>
                    <a:lnTo>
                      <a:pt x="3335" y="14533"/>
                    </a:lnTo>
                    <a:lnTo>
                      <a:pt x="3668" y="14728"/>
                    </a:lnTo>
                    <a:lnTo>
                      <a:pt x="3974" y="14922"/>
                    </a:lnTo>
                    <a:lnTo>
                      <a:pt x="4308" y="15089"/>
                    </a:lnTo>
                    <a:lnTo>
                      <a:pt x="4641" y="15228"/>
                    </a:lnTo>
                    <a:lnTo>
                      <a:pt x="4974" y="15367"/>
                    </a:lnTo>
                    <a:lnTo>
                      <a:pt x="5336" y="15478"/>
                    </a:lnTo>
                    <a:lnTo>
                      <a:pt x="5697" y="15589"/>
                    </a:lnTo>
                    <a:lnTo>
                      <a:pt x="6058" y="15673"/>
                    </a:lnTo>
                    <a:lnTo>
                      <a:pt x="6447" y="15728"/>
                    </a:lnTo>
                    <a:lnTo>
                      <a:pt x="6809" y="15784"/>
                    </a:lnTo>
                    <a:lnTo>
                      <a:pt x="7198" y="15812"/>
                    </a:lnTo>
                    <a:lnTo>
                      <a:pt x="39432" y="15812"/>
                    </a:lnTo>
                    <a:lnTo>
                      <a:pt x="39821" y="15784"/>
                    </a:lnTo>
                    <a:lnTo>
                      <a:pt x="40183" y="15728"/>
                    </a:lnTo>
                    <a:lnTo>
                      <a:pt x="40572" y="15673"/>
                    </a:lnTo>
                    <a:lnTo>
                      <a:pt x="40933" y="15589"/>
                    </a:lnTo>
                    <a:lnTo>
                      <a:pt x="41294" y="15478"/>
                    </a:lnTo>
                    <a:lnTo>
                      <a:pt x="41655" y="15367"/>
                    </a:lnTo>
                    <a:lnTo>
                      <a:pt x="41989" y="15228"/>
                    </a:lnTo>
                    <a:lnTo>
                      <a:pt x="42322" y="15089"/>
                    </a:lnTo>
                    <a:lnTo>
                      <a:pt x="42656" y="14922"/>
                    </a:lnTo>
                    <a:lnTo>
                      <a:pt x="42961" y="14728"/>
                    </a:lnTo>
                    <a:lnTo>
                      <a:pt x="43267" y="14533"/>
                    </a:lnTo>
                    <a:lnTo>
                      <a:pt x="43573" y="14311"/>
                    </a:lnTo>
                    <a:lnTo>
                      <a:pt x="43851" y="14089"/>
                    </a:lnTo>
                    <a:lnTo>
                      <a:pt x="44129" y="13867"/>
                    </a:lnTo>
                    <a:lnTo>
                      <a:pt x="44406" y="13616"/>
                    </a:lnTo>
                    <a:lnTo>
                      <a:pt x="44657" y="13339"/>
                    </a:lnTo>
                    <a:lnTo>
                      <a:pt x="44879" y="13061"/>
                    </a:lnTo>
                    <a:lnTo>
                      <a:pt x="45101" y="12783"/>
                    </a:lnTo>
                    <a:lnTo>
                      <a:pt x="45323" y="12477"/>
                    </a:lnTo>
                    <a:lnTo>
                      <a:pt x="45518" y="12171"/>
                    </a:lnTo>
                    <a:lnTo>
                      <a:pt x="45713" y="11866"/>
                    </a:lnTo>
                    <a:lnTo>
                      <a:pt x="45879" y="11532"/>
                    </a:lnTo>
                    <a:lnTo>
                      <a:pt x="46018" y="11199"/>
                    </a:lnTo>
                    <a:lnTo>
                      <a:pt x="46157" y="10865"/>
                    </a:lnTo>
                    <a:lnTo>
                      <a:pt x="46268" y="10504"/>
                    </a:lnTo>
                    <a:lnTo>
                      <a:pt x="46379" y="10143"/>
                    </a:lnTo>
                    <a:lnTo>
                      <a:pt x="46463" y="9782"/>
                    </a:lnTo>
                    <a:lnTo>
                      <a:pt x="46546" y="9393"/>
                    </a:lnTo>
                    <a:lnTo>
                      <a:pt x="46574" y="9031"/>
                    </a:lnTo>
                    <a:lnTo>
                      <a:pt x="46602" y="8642"/>
                    </a:lnTo>
                    <a:lnTo>
                      <a:pt x="46630" y="8253"/>
                    </a:lnTo>
                    <a:lnTo>
                      <a:pt x="46630" y="7586"/>
                    </a:lnTo>
                    <a:lnTo>
                      <a:pt x="46602" y="7197"/>
                    </a:lnTo>
                    <a:lnTo>
                      <a:pt x="46574" y="6808"/>
                    </a:lnTo>
                    <a:lnTo>
                      <a:pt x="46546" y="6447"/>
                    </a:lnTo>
                    <a:lnTo>
                      <a:pt x="46463" y="6058"/>
                    </a:lnTo>
                    <a:lnTo>
                      <a:pt x="46379" y="5697"/>
                    </a:lnTo>
                    <a:lnTo>
                      <a:pt x="46268" y="5335"/>
                    </a:lnTo>
                    <a:lnTo>
                      <a:pt x="46157" y="4974"/>
                    </a:lnTo>
                    <a:lnTo>
                      <a:pt x="46018" y="4641"/>
                    </a:lnTo>
                    <a:lnTo>
                      <a:pt x="45879" y="4307"/>
                    </a:lnTo>
                    <a:lnTo>
                      <a:pt x="45713" y="3974"/>
                    </a:lnTo>
                    <a:lnTo>
                      <a:pt x="45518" y="3668"/>
                    </a:lnTo>
                    <a:lnTo>
                      <a:pt x="45323" y="3362"/>
                    </a:lnTo>
                    <a:lnTo>
                      <a:pt x="45101" y="3057"/>
                    </a:lnTo>
                    <a:lnTo>
                      <a:pt x="44879" y="2779"/>
                    </a:lnTo>
                    <a:lnTo>
                      <a:pt x="44657" y="2501"/>
                    </a:lnTo>
                    <a:lnTo>
                      <a:pt x="44406" y="2223"/>
                    </a:lnTo>
                    <a:lnTo>
                      <a:pt x="44129" y="1973"/>
                    </a:lnTo>
                    <a:lnTo>
                      <a:pt x="43851" y="1751"/>
                    </a:lnTo>
                    <a:lnTo>
                      <a:pt x="43573" y="1528"/>
                    </a:lnTo>
                    <a:lnTo>
                      <a:pt x="43267" y="1306"/>
                    </a:lnTo>
                    <a:lnTo>
                      <a:pt x="42961" y="1112"/>
                    </a:lnTo>
                    <a:lnTo>
                      <a:pt x="42656" y="917"/>
                    </a:lnTo>
                    <a:lnTo>
                      <a:pt x="42322" y="750"/>
                    </a:lnTo>
                    <a:lnTo>
                      <a:pt x="41989" y="611"/>
                    </a:lnTo>
                    <a:lnTo>
                      <a:pt x="41655" y="472"/>
                    </a:lnTo>
                    <a:lnTo>
                      <a:pt x="41294" y="361"/>
                    </a:lnTo>
                    <a:lnTo>
                      <a:pt x="40933" y="250"/>
                    </a:lnTo>
                    <a:lnTo>
                      <a:pt x="40572" y="167"/>
                    </a:lnTo>
                    <a:lnTo>
                      <a:pt x="40183" y="111"/>
                    </a:lnTo>
                    <a:lnTo>
                      <a:pt x="39821" y="56"/>
                    </a:lnTo>
                    <a:lnTo>
                      <a:pt x="39432" y="28"/>
                    </a:lnTo>
                    <a:lnTo>
                      <a:pt x="39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31"/>
              <p:cNvSpPr/>
              <p:nvPr/>
            </p:nvSpPr>
            <p:spPr>
              <a:xfrm>
                <a:off x="5731100" y="1853900"/>
                <a:ext cx="1134500" cy="1522150"/>
              </a:xfrm>
              <a:custGeom>
                <a:rect b="b" l="l" r="r" t="t"/>
                <a:pathLst>
                  <a:path extrusionOk="0" h="60886" w="45380">
                    <a:moveTo>
                      <a:pt x="22620" y="1"/>
                    </a:moveTo>
                    <a:lnTo>
                      <a:pt x="21592" y="29"/>
                    </a:lnTo>
                    <a:lnTo>
                      <a:pt x="20564" y="112"/>
                    </a:lnTo>
                    <a:lnTo>
                      <a:pt x="19536" y="251"/>
                    </a:lnTo>
                    <a:lnTo>
                      <a:pt x="18563" y="445"/>
                    </a:lnTo>
                    <a:lnTo>
                      <a:pt x="17563" y="695"/>
                    </a:lnTo>
                    <a:lnTo>
                      <a:pt x="16618" y="1001"/>
                    </a:lnTo>
                    <a:lnTo>
                      <a:pt x="15673" y="1362"/>
                    </a:lnTo>
                    <a:lnTo>
                      <a:pt x="14729" y="1751"/>
                    </a:lnTo>
                    <a:lnTo>
                      <a:pt x="13811" y="2224"/>
                    </a:lnTo>
                    <a:lnTo>
                      <a:pt x="12922" y="2724"/>
                    </a:lnTo>
                    <a:lnTo>
                      <a:pt x="12061" y="3252"/>
                    </a:lnTo>
                    <a:lnTo>
                      <a:pt x="11199" y="3863"/>
                    </a:lnTo>
                    <a:lnTo>
                      <a:pt x="10366" y="4502"/>
                    </a:lnTo>
                    <a:lnTo>
                      <a:pt x="9560" y="5169"/>
                    </a:lnTo>
                    <a:lnTo>
                      <a:pt x="8782" y="5892"/>
                    </a:lnTo>
                    <a:lnTo>
                      <a:pt x="8031" y="6642"/>
                    </a:lnTo>
                    <a:lnTo>
                      <a:pt x="7281" y="7448"/>
                    </a:lnTo>
                    <a:lnTo>
                      <a:pt x="6586" y="8282"/>
                    </a:lnTo>
                    <a:lnTo>
                      <a:pt x="5920" y="9143"/>
                    </a:lnTo>
                    <a:lnTo>
                      <a:pt x="5253" y="10060"/>
                    </a:lnTo>
                    <a:lnTo>
                      <a:pt x="4641" y="11005"/>
                    </a:lnTo>
                    <a:lnTo>
                      <a:pt x="4058" y="11978"/>
                    </a:lnTo>
                    <a:lnTo>
                      <a:pt x="3502" y="12978"/>
                    </a:lnTo>
                    <a:lnTo>
                      <a:pt x="2974" y="14034"/>
                    </a:lnTo>
                    <a:lnTo>
                      <a:pt x="2502" y="15090"/>
                    </a:lnTo>
                    <a:lnTo>
                      <a:pt x="2057" y="16174"/>
                    </a:lnTo>
                    <a:lnTo>
                      <a:pt x="1612" y="17313"/>
                    </a:lnTo>
                    <a:lnTo>
                      <a:pt x="1251" y="18452"/>
                    </a:lnTo>
                    <a:lnTo>
                      <a:pt x="890" y="19619"/>
                    </a:lnTo>
                    <a:lnTo>
                      <a:pt x="584" y="20814"/>
                    </a:lnTo>
                    <a:lnTo>
                      <a:pt x="334" y="22037"/>
                    </a:lnTo>
                    <a:lnTo>
                      <a:pt x="112" y="23260"/>
                    </a:lnTo>
                    <a:lnTo>
                      <a:pt x="1" y="58579"/>
                    </a:lnTo>
                    <a:lnTo>
                      <a:pt x="21648" y="58579"/>
                    </a:lnTo>
                    <a:lnTo>
                      <a:pt x="21703" y="58607"/>
                    </a:lnTo>
                    <a:lnTo>
                      <a:pt x="21787" y="58690"/>
                    </a:lnTo>
                    <a:lnTo>
                      <a:pt x="21926" y="58940"/>
                    </a:lnTo>
                    <a:lnTo>
                      <a:pt x="22065" y="59301"/>
                    </a:lnTo>
                    <a:lnTo>
                      <a:pt x="22204" y="59718"/>
                    </a:lnTo>
                    <a:lnTo>
                      <a:pt x="22370" y="60163"/>
                    </a:lnTo>
                    <a:lnTo>
                      <a:pt x="22509" y="60524"/>
                    </a:lnTo>
                    <a:lnTo>
                      <a:pt x="22648" y="60774"/>
                    </a:lnTo>
                    <a:lnTo>
                      <a:pt x="22732" y="60858"/>
                    </a:lnTo>
                    <a:lnTo>
                      <a:pt x="22787" y="60885"/>
                    </a:lnTo>
                    <a:lnTo>
                      <a:pt x="22843" y="60858"/>
                    </a:lnTo>
                    <a:lnTo>
                      <a:pt x="22898" y="60774"/>
                    </a:lnTo>
                    <a:lnTo>
                      <a:pt x="23010" y="60524"/>
                    </a:lnTo>
                    <a:lnTo>
                      <a:pt x="23093" y="60163"/>
                    </a:lnTo>
                    <a:lnTo>
                      <a:pt x="23176" y="59718"/>
                    </a:lnTo>
                    <a:lnTo>
                      <a:pt x="23260" y="59301"/>
                    </a:lnTo>
                    <a:lnTo>
                      <a:pt x="23371" y="58940"/>
                    </a:lnTo>
                    <a:lnTo>
                      <a:pt x="23454" y="58690"/>
                    </a:lnTo>
                    <a:lnTo>
                      <a:pt x="23510" y="58607"/>
                    </a:lnTo>
                    <a:lnTo>
                      <a:pt x="23593" y="58579"/>
                    </a:lnTo>
                    <a:lnTo>
                      <a:pt x="45240" y="58579"/>
                    </a:lnTo>
                    <a:lnTo>
                      <a:pt x="45268" y="53494"/>
                    </a:lnTo>
                    <a:lnTo>
                      <a:pt x="45352" y="42156"/>
                    </a:lnTo>
                    <a:lnTo>
                      <a:pt x="45379" y="36015"/>
                    </a:lnTo>
                    <a:lnTo>
                      <a:pt x="45379" y="30540"/>
                    </a:lnTo>
                    <a:lnTo>
                      <a:pt x="45352" y="26483"/>
                    </a:lnTo>
                    <a:lnTo>
                      <a:pt x="45352" y="25233"/>
                    </a:lnTo>
                    <a:lnTo>
                      <a:pt x="45324" y="24594"/>
                    </a:lnTo>
                    <a:lnTo>
                      <a:pt x="45129" y="23260"/>
                    </a:lnTo>
                    <a:lnTo>
                      <a:pt x="44907" y="22037"/>
                    </a:lnTo>
                    <a:lnTo>
                      <a:pt x="44629" y="20814"/>
                    </a:lnTo>
                    <a:lnTo>
                      <a:pt x="44323" y="19619"/>
                    </a:lnTo>
                    <a:lnTo>
                      <a:pt x="43990" y="18452"/>
                    </a:lnTo>
                    <a:lnTo>
                      <a:pt x="43601" y="17313"/>
                    </a:lnTo>
                    <a:lnTo>
                      <a:pt x="43184" y="16174"/>
                    </a:lnTo>
                    <a:lnTo>
                      <a:pt x="42739" y="15090"/>
                    </a:lnTo>
                    <a:lnTo>
                      <a:pt x="42239" y="14034"/>
                    </a:lnTo>
                    <a:lnTo>
                      <a:pt x="41711" y="12978"/>
                    </a:lnTo>
                    <a:lnTo>
                      <a:pt x="41155" y="11978"/>
                    </a:lnTo>
                    <a:lnTo>
                      <a:pt x="40572" y="11005"/>
                    </a:lnTo>
                    <a:lnTo>
                      <a:pt x="39961" y="10060"/>
                    </a:lnTo>
                    <a:lnTo>
                      <a:pt x="39321" y="9143"/>
                    </a:lnTo>
                    <a:lnTo>
                      <a:pt x="38627" y="8282"/>
                    </a:lnTo>
                    <a:lnTo>
                      <a:pt x="37932" y="7448"/>
                    </a:lnTo>
                    <a:lnTo>
                      <a:pt x="37209" y="6642"/>
                    </a:lnTo>
                    <a:lnTo>
                      <a:pt x="36431" y="5892"/>
                    </a:lnTo>
                    <a:lnTo>
                      <a:pt x="35653" y="5169"/>
                    </a:lnTo>
                    <a:lnTo>
                      <a:pt x="34847" y="4502"/>
                    </a:lnTo>
                    <a:lnTo>
                      <a:pt x="34014" y="3863"/>
                    </a:lnTo>
                    <a:lnTo>
                      <a:pt x="33180" y="3252"/>
                    </a:lnTo>
                    <a:lnTo>
                      <a:pt x="32291" y="2724"/>
                    </a:lnTo>
                    <a:lnTo>
                      <a:pt x="31402" y="2224"/>
                    </a:lnTo>
                    <a:lnTo>
                      <a:pt x="30485" y="1751"/>
                    </a:lnTo>
                    <a:lnTo>
                      <a:pt x="29568" y="1362"/>
                    </a:lnTo>
                    <a:lnTo>
                      <a:pt x="28623" y="1001"/>
                    </a:lnTo>
                    <a:lnTo>
                      <a:pt x="27650" y="695"/>
                    </a:lnTo>
                    <a:lnTo>
                      <a:pt x="26678" y="445"/>
                    </a:lnTo>
                    <a:lnTo>
                      <a:pt x="25677" y="251"/>
                    </a:lnTo>
                    <a:lnTo>
                      <a:pt x="24677" y="112"/>
                    </a:lnTo>
                    <a:lnTo>
                      <a:pt x="23649" y="29"/>
                    </a:lnTo>
                    <a:lnTo>
                      <a:pt x="22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31"/>
              <p:cNvSpPr/>
              <p:nvPr/>
            </p:nvSpPr>
            <p:spPr>
              <a:xfrm>
                <a:off x="6663400" y="3081475"/>
                <a:ext cx="332100" cy="909400"/>
              </a:xfrm>
              <a:custGeom>
                <a:rect b="b" l="l" r="r" t="t"/>
                <a:pathLst>
                  <a:path extrusionOk="0" h="36376" w="13284">
                    <a:moveTo>
                      <a:pt x="6476" y="0"/>
                    </a:moveTo>
                    <a:lnTo>
                      <a:pt x="6392" y="28"/>
                    </a:lnTo>
                    <a:lnTo>
                      <a:pt x="5670" y="195"/>
                    </a:lnTo>
                    <a:lnTo>
                      <a:pt x="4753" y="417"/>
                    </a:lnTo>
                    <a:lnTo>
                      <a:pt x="4253" y="584"/>
                    </a:lnTo>
                    <a:lnTo>
                      <a:pt x="3725" y="750"/>
                    </a:lnTo>
                    <a:lnTo>
                      <a:pt x="3197" y="945"/>
                    </a:lnTo>
                    <a:lnTo>
                      <a:pt x="2669" y="1195"/>
                    </a:lnTo>
                    <a:lnTo>
                      <a:pt x="2168" y="1445"/>
                    </a:lnTo>
                    <a:lnTo>
                      <a:pt x="1696" y="1723"/>
                    </a:lnTo>
                    <a:lnTo>
                      <a:pt x="1251" y="2029"/>
                    </a:lnTo>
                    <a:lnTo>
                      <a:pt x="862" y="2390"/>
                    </a:lnTo>
                    <a:lnTo>
                      <a:pt x="696" y="2557"/>
                    </a:lnTo>
                    <a:lnTo>
                      <a:pt x="529" y="2751"/>
                    </a:lnTo>
                    <a:lnTo>
                      <a:pt x="418" y="2973"/>
                    </a:lnTo>
                    <a:lnTo>
                      <a:pt x="279" y="3168"/>
                    </a:lnTo>
                    <a:lnTo>
                      <a:pt x="195" y="3390"/>
                    </a:lnTo>
                    <a:lnTo>
                      <a:pt x="112" y="3613"/>
                    </a:lnTo>
                    <a:lnTo>
                      <a:pt x="56" y="3863"/>
                    </a:lnTo>
                    <a:lnTo>
                      <a:pt x="29" y="4085"/>
                    </a:lnTo>
                    <a:lnTo>
                      <a:pt x="29" y="4946"/>
                    </a:lnTo>
                    <a:lnTo>
                      <a:pt x="1" y="6280"/>
                    </a:lnTo>
                    <a:lnTo>
                      <a:pt x="29" y="10032"/>
                    </a:lnTo>
                    <a:lnTo>
                      <a:pt x="112" y="14839"/>
                    </a:lnTo>
                    <a:lnTo>
                      <a:pt x="251" y="20091"/>
                    </a:lnTo>
                    <a:lnTo>
                      <a:pt x="334" y="22703"/>
                    </a:lnTo>
                    <a:lnTo>
                      <a:pt x="445" y="25232"/>
                    </a:lnTo>
                    <a:lnTo>
                      <a:pt x="557" y="27594"/>
                    </a:lnTo>
                    <a:lnTo>
                      <a:pt x="696" y="29706"/>
                    </a:lnTo>
                    <a:lnTo>
                      <a:pt x="835" y="31512"/>
                    </a:lnTo>
                    <a:lnTo>
                      <a:pt x="973" y="32957"/>
                    </a:lnTo>
                    <a:lnTo>
                      <a:pt x="1057" y="33513"/>
                    </a:lnTo>
                    <a:lnTo>
                      <a:pt x="1140" y="33930"/>
                    </a:lnTo>
                    <a:lnTo>
                      <a:pt x="1224" y="34236"/>
                    </a:lnTo>
                    <a:lnTo>
                      <a:pt x="1279" y="34347"/>
                    </a:lnTo>
                    <a:lnTo>
                      <a:pt x="1307" y="34402"/>
                    </a:lnTo>
                    <a:lnTo>
                      <a:pt x="1696" y="34764"/>
                    </a:lnTo>
                    <a:lnTo>
                      <a:pt x="2196" y="35097"/>
                    </a:lnTo>
                    <a:lnTo>
                      <a:pt x="2780" y="35458"/>
                    </a:lnTo>
                    <a:lnTo>
                      <a:pt x="3085" y="35625"/>
                    </a:lnTo>
                    <a:lnTo>
                      <a:pt x="3419" y="35764"/>
                    </a:lnTo>
                    <a:lnTo>
                      <a:pt x="3780" y="35903"/>
                    </a:lnTo>
                    <a:lnTo>
                      <a:pt x="4169" y="36042"/>
                    </a:lnTo>
                    <a:lnTo>
                      <a:pt x="4530" y="36153"/>
                    </a:lnTo>
                    <a:lnTo>
                      <a:pt x="4947" y="36236"/>
                    </a:lnTo>
                    <a:lnTo>
                      <a:pt x="5364" y="36292"/>
                    </a:lnTo>
                    <a:lnTo>
                      <a:pt x="5781" y="36347"/>
                    </a:lnTo>
                    <a:lnTo>
                      <a:pt x="6198" y="36375"/>
                    </a:lnTo>
                    <a:lnTo>
                      <a:pt x="6642" y="36347"/>
                    </a:lnTo>
                    <a:lnTo>
                      <a:pt x="7087" y="36375"/>
                    </a:lnTo>
                    <a:lnTo>
                      <a:pt x="7532" y="36347"/>
                    </a:lnTo>
                    <a:lnTo>
                      <a:pt x="7948" y="36292"/>
                    </a:lnTo>
                    <a:lnTo>
                      <a:pt x="8365" y="36236"/>
                    </a:lnTo>
                    <a:lnTo>
                      <a:pt x="8754" y="36153"/>
                    </a:lnTo>
                    <a:lnTo>
                      <a:pt x="9143" y="36042"/>
                    </a:lnTo>
                    <a:lnTo>
                      <a:pt x="9505" y="35903"/>
                    </a:lnTo>
                    <a:lnTo>
                      <a:pt x="9866" y="35764"/>
                    </a:lnTo>
                    <a:lnTo>
                      <a:pt x="10199" y="35625"/>
                    </a:lnTo>
                    <a:lnTo>
                      <a:pt x="10533" y="35458"/>
                    </a:lnTo>
                    <a:lnTo>
                      <a:pt x="11116" y="35097"/>
                    </a:lnTo>
                    <a:lnTo>
                      <a:pt x="11589" y="34764"/>
                    </a:lnTo>
                    <a:lnTo>
                      <a:pt x="11978" y="34402"/>
                    </a:lnTo>
                    <a:lnTo>
                      <a:pt x="12033" y="34347"/>
                    </a:lnTo>
                    <a:lnTo>
                      <a:pt x="12061" y="34236"/>
                    </a:lnTo>
                    <a:lnTo>
                      <a:pt x="12172" y="33930"/>
                    </a:lnTo>
                    <a:lnTo>
                      <a:pt x="12256" y="33513"/>
                    </a:lnTo>
                    <a:lnTo>
                      <a:pt x="12311" y="32957"/>
                    </a:lnTo>
                    <a:lnTo>
                      <a:pt x="12478" y="31512"/>
                    </a:lnTo>
                    <a:lnTo>
                      <a:pt x="12617" y="29706"/>
                    </a:lnTo>
                    <a:lnTo>
                      <a:pt x="12728" y="27594"/>
                    </a:lnTo>
                    <a:lnTo>
                      <a:pt x="12867" y="25232"/>
                    </a:lnTo>
                    <a:lnTo>
                      <a:pt x="12950" y="22703"/>
                    </a:lnTo>
                    <a:lnTo>
                      <a:pt x="13034" y="20091"/>
                    </a:lnTo>
                    <a:lnTo>
                      <a:pt x="13173" y="14839"/>
                    </a:lnTo>
                    <a:lnTo>
                      <a:pt x="13256" y="10032"/>
                    </a:lnTo>
                    <a:lnTo>
                      <a:pt x="13284" y="6280"/>
                    </a:lnTo>
                    <a:lnTo>
                      <a:pt x="13284" y="4946"/>
                    </a:lnTo>
                    <a:lnTo>
                      <a:pt x="13256" y="4085"/>
                    </a:lnTo>
                    <a:lnTo>
                      <a:pt x="13228" y="3863"/>
                    </a:lnTo>
                    <a:lnTo>
                      <a:pt x="13200" y="3613"/>
                    </a:lnTo>
                    <a:lnTo>
                      <a:pt x="13117" y="3390"/>
                    </a:lnTo>
                    <a:lnTo>
                      <a:pt x="13006" y="3168"/>
                    </a:lnTo>
                    <a:lnTo>
                      <a:pt x="12895" y="2973"/>
                    </a:lnTo>
                    <a:lnTo>
                      <a:pt x="12756" y="2751"/>
                    </a:lnTo>
                    <a:lnTo>
                      <a:pt x="12617" y="2557"/>
                    </a:lnTo>
                    <a:lnTo>
                      <a:pt x="12422" y="2390"/>
                    </a:lnTo>
                    <a:lnTo>
                      <a:pt x="12033" y="2029"/>
                    </a:lnTo>
                    <a:lnTo>
                      <a:pt x="11616" y="1723"/>
                    </a:lnTo>
                    <a:lnTo>
                      <a:pt x="11116" y="1445"/>
                    </a:lnTo>
                    <a:lnTo>
                      <a:pt x="10616" y="1195"/>
                    </a:lnTo>
                    <a:lnTo>
                      <a:pt x="10088" y="945"/>
                    </a:lnTo>
                    <a:lnTo>
                      <a:pt x="9560" y="750"/>
                    </a:lnTo>
                    <a:lnTo>
                      <a:pt x="9060" y="584"/>
                    </a:lnTo>
                    <a:lnTo>
                      <a:pt x="8532" y="417"/>
                    </a:lnTo>
                    <a:lnTo>
                      <a:pt x="7615" y="195"/>
                    </a:lnTo>
                    <a:lnTo>
                      <a:pt x="6920" y="28"/>
                    </a:lnTo>
                    <a:lnTo>
                      <a:pt x="68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31"/>
              <p:cNvSpPr/>
              <p:nvPr/>
            </p:nvSpPr>
            <p:spPr>
              <a:xfrm>
                <a:off x="5613700" y="3093275"/>
                <a:ext cx="332100" cy="909400"/>
              </a:xfrm>
              <a:custGeom>
                <a:rect b="b" l="l" r="r" t="t"/>
                <a:pathLst>
                  <a:path extrusionOk="0" h="36376" w="13284">
                    <a:moveTo>
                      <a:pt x="6531" y="0"/>
                    </a:moveTo>
                    <a:lnTo>
                      <a:pt x="6447" y="28"/>
                    </a:lnTo>
                    <a:lnTo>
                      <a:pt x="6392" y="56"/>
                    </a:lnTo>
                    <a:lnTo>
                      <a:pt x="5669" y="223"/>
                    </a:lnTo>
                    <a:lnTo>
                      <a:pt x="4752" y="445"/>
                    </a:lnTo>
                    <a:lnTo>
                      <a:pt x="4224" y="612"/>
                    </a:lnTo>
                    <a:lnTo>
                      <a:pt x="3724" y="779"/>
                    </a:lnTo>
                    <a:lnTo>
                      <a:pt x="3196" y="973"/>
                    </a:lnTo>
                    <a:lnTo>
                      <a:pt x="2668" y="1195"/>
                    </a:lnTo>
                    <a:lnTo>
                      <a:pt x="2168" y="1473"/>
                    </a:lnTo>
                    <a:lnTo>
                      <a:pt x="1668" y="1751"/>
                    </a:lnTo>
                    <a:lnTo>
                      <a:pt x="1251" y="2057"/>
                    </a:lnTo>
                    <a:lnTo>
                      <a:pt x="862" y="2418"/>
                    </a:lnTo>
                    <a:lnTo>
                      <a:pt x="667" y="2585"/>
                    </a:lnTo>
                    <a:lnTo>
                      <a:pt x="528" y="2779"/>
                    </a:lnTo>
                    <a:lnTo>
                      <a:pt x="389" y="2974"/>
                    </a:lnTo>
                    <a:lnTo>
                      <a:pt x="278" y="3196"/>
                    </a:lnTo>
                    <a:lnTo>
                      <a:pt x="167" y="3418"/>
                    </a:lnTo>
                    <a:lnTo>
                      <a:pt x="111" y="3641"/>
                    </a:lnTo>
                    <a:lnTo>
                      <a:pt x="56" y="3863"/>
                    </a:lnTo>
                    <a:lnTo>
                      <a:pt x="28" y="4113"/>
                    </a:lnTo>
                    <a:lnTo>
                      <a:pt x="0" y="4975"/>
                    </a:lnTo>
                    <a:lnTo>
                      <a:pt x="0" y="6308"/>
                    </a:lnTo>
                    <a:lnTo>
                      <a:pt x="28" y="10060"/>
                    </a:lnTo>
                    <a:lnTo>
                      <a:pt x="111" y="14867"/>
                    </a:lnTo>
                    <a:lnTo>
                      <a:pt x="250" y="20119"/>
                    </a:lnTo>
                    <a:lnTo>
                      <a:pt x="334" y="22731"/>
                    </a:lnTo>
                    <a:lnTo>
                      <a:pt x="445" y="25260"/>
                    </a:lnTo>
                    <a:lnTo>
                      <a:pt x="556" y="27622"/>
                    </a:lnTo>
                    <a:lnTo>
                      <a:pt x="667" y="29734"/>
                    </a:lnTo>
                    <a:lnTo>
                      <a:pt x="806" y="31540"/>
                    </a:lnTo>
                    <a:lnTo>
                      <a:pt x="973" y="32985"/>
                    </a:lnTo>
                    <a:lnTo>
                      <a:pt x="1056" y="33541"/>
                    </a:lnTo>
                    <a:lnTo>
                      <a:pt x="1112" y="33958"/>
                    </a:lnTo>
                    <a:lnTo>
                      <a:pt x="1223" y="34264"/>
                    </a:lnTo>
                    <a:lnTo>
                      <a:pt x="1251" y="34375"/>
                    </a:lnTo>
                    <a:lnTo>
                      <a:pt x="1306" y="34430"/>
                    </a:lnTo>
                    <a:lnTo>
                      <a:pt x="1695" y="34764"/>
                    </a:lnTo>
                    <a:lnTo>
                      <a:pt x="2168" y="35125"/>
                    </a:lnTo>
                    <a:lnTo>
                      <a:pt x="2751" y="35486"/>
                    </a:lnTo>
                    <a:lnTo>
                      <a:pt x="3085" y="35653"/>
                    </a:lnTo>
                    <a:lnTo>
                      <a:pt x="3418" y="35792"/>
                    </a:lnTo>
                    <a:lnTo>
                      <a:pt x="3780" y="35931"/>
                    </a:lnTo>
                    <a:lnTo>
                      <a:pt x="4141" y="36070"/>
                    </a:lnTo>
                    <a:lnTo>
                      <a:pt x="4530" y="36181"/>
                    </a:lnTo>
                    <a:lnTo>
                      <a:pt x="4919" y="36265"/>
                    </a:lnTo>
                    <a:lnTo>
                      <a:pt x="5336" y="36320"/>
                    </a:lnTo>
                    <a:lnTo>
                      <a:pt x="5753" y="36376"/>
                    </a:lnTo>
                    <a:lnTo>
                      <a:pt x="7503" y="36376"/>
                    </a:lnTo>
                    <a:lnTo>
                      <a:pt x="7920" y="36320"/>
                    </a:lnTo>
                    <a:lnTo>
                      <a:pt x="8337" y="36265"/>
                    </a:lnTo>
                    <a:lnTo>
                      <a:pt x="8754" y="36181"/>
                    </a:lnTo>
                    <a:lnTo>
                      <a:pt x="9143" y="36070"/>
                    </a:lnTo>
                    <a:lnTo>
                      <a:pt x="9504" y="35931"/>
                    </a:lnTo>
                    <a:lnTo>
                      <a:pt x="9865" y="35792"/>
                    </a:lnTo>
                    <a:lnTo>
                      <a:pt x="10199" y="35653"/>
                    </a:lnTo>
                    <a:lnTo>
                      <a:pt x="10504" y="35486"/>
                    </a:lnTo>
                    <a:lnTo>
                      <a:pt x="11088" y="35125"/>
                    </a:lnTo>
                    <a:lnTo>
                      <a:pt x="11588" y="34764"/>
                    </a:lnTo>
                    <a:lnTo>
                      <a:pt x="11977" y="34430"/>
                    </a:lnTo>
                    <a:lnTo>
                      <a:pt x="12005" y="34375"/>
                    </a:lnTo>
                    <a:lnTo>
                      <a:pt x="12061" y="34264"/>
                    </a:lnTo>
                    <a:lnTo>
                      <a:pt x="12144" y="33958"/>
                    </a:lnTo>
                    <a:lnTo>
                      <a:pt x="12227" y="33541"/>
                    </a:lnTo>
                    <a:lnTo>
                      <a:pt x="12311" y="32985"/>
                    </a:lnTo>
                    <a:lnTo>
                      <a:pt x="12450" y="31540"/>
                    </a:lnTo>
                    <a:lnTo>
                      <a:pt x="12589" y="29734"/>
                    </a:lnTo>
                    <a:lnTo>
                      <a:pt x="12727" y="27622"/>
                    </a:lnTo>
                    <a:lnTo>
                      <a:pt x="12839" y="25260"/>
                    </a:lnTo>
                    <a:lnTo>
                      <a:pt x="12950" y="22731"/>
                    </a:lnTo>
                    <a:lnTo>
                      <a:pt x="13033" y="20119"/>
                    </a:lnTo>
                    <a:lnTo>
                      <a:pt x="13172" y="14867"/>
                    </a:lnTo>
                    <a:lnTo>
                      <a:pt x="13255" y="10060"/>
                    </a:lnTo>
                    <a:lnTo>
                      <a:pt x="13283" y="6308"/>
                    </a:lnTo>
                    <a:lnTo>
                      <a:pt x="13255" y="4975"/>
                    </a:lnTo>
                    <a:lnTo>
                      <a:pt x="13255" y="4113"/>
                    </a:lnTo>
                    <a:lnTo>
                      <a:pt x="13228" y="3863"/>
                    </a:lnTo>
                    <a:lnTo>
                      <a:pt x="13172" y="3641"/>
                    </a:lnTo>
                    <a:lnTo>
                      <a:pt x="13089" y="3418"/>
                    </a:lnTo>
                    <a:lnTo>
                      <a:pt x="13005" y="3196"/>
                    </a:lnTo>
                    <a:lnTo>
                      <a:pt x="12894" y="2974"/>
                    </a:lnTo>
                    <a:lnTo>
                      <a:pt x="12755" y="2779"/>
                    </a:lnTo>
                    <a:lnTo>
                      <a:pt x="12589" y="2585"/>
                    </a:lnTo>
                    <a:lnTo>
                      <a:pt x="12422" y="2418"/>
                    </a:lnTo>
                    <a:lnTo>
                      <a:pt x="12033" y="2057"/>
                    </a:lnTo>
                    <a:lnTo>
                      <a:pt x="11588" y="1751"/>
                    </a:lnTo>
                    <a:lnTo>
                      <a:pt x="11116" y="1473"/>
                    </a:lnTo>
                    <a:lnTo>
                      <a:pt x="10616" y="1195"/>
                    </a:lnTo>
                    <a:lnTo>
                      <a:pt x="10088" y="973"/>
                    </a:lnTo>
                    <a:lnTo>
                      <a:pt x="9560" y="779"/>
                    </a:lnTo>
                    <a:lnTo>
                      <a:pt x="9032" y="612"/>
                    </a:lnTo>
                    <a:lnTo>
                      <a:pt x="8531" y="445"/>
                    </a:lnTo>
                    <a:lnTo>
                      <a:pt x="7614" y="223"/>
                    </a:lnTo>
                    <a:lnTo>
                      <a:pt x="6892" y="56"/>
                    </a:lnTo>
                    <a:lnTo>
                      <a:pt x="6809" y="28"/>
                    </a:lnTo>
                    <a:lnTo>
                      <a:pt x="6753" y="0"/>
                    </a:lnTo>
                    <a:lnTo>
                      <a:pt x="6642" y="28"/>
                    </a:lnTo>
                    <a:lnTo>
                      <a:pt x="65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31"/>
              <p:cNvSpPr/>
              <p:nvPr/>
            </p:nvSpPr>
            <p:spPr>
              <a:xfrm>
                <a:off x="5771400" y="1881000"/>
                <a:ext cx="1066400" cy="794775"/>
              </a:xfrm>
              <a:custGeom>
                <a:rect b="b" l="l" r="r" t="t"/>
                <a:pathLst>
                  <a:path extrusionOk="0" h="31791" w="42656">
                    <a:moveTo>
                      <a:pt x="21231" y="0"/>
                    </a:moveTo>
                    <a:lnTo>
                      <a:pt x="20258" y="28"/>
                    </a:lnTo>
                    <a:lnTo>
                      <a:pt x="19286" y="112"/>
                    </a:lnTo>
                    <a:lnTo>
                      <a:pt x="18341" y="251"/>
                    </a:lnTo>
                    <a:lnTo>
                      <a:pt x="17396" y="445"/>
                    </a:lnTo>
                    <a:lnTo>
                      <a:pt x="16479" y="667"/>
                    </a:lnTo>
                    <a:lnTo>
                      <a:pt x="15562" y="945"/>
                    </a:lnTo>
                    <a:lnTo>
                      <a:pt x="14673" y="1279"/>
                    </a:lnTo>
                    <a:lnTo>
                      <a:pt x="13811" y="1668"/>
                    </a:lnTo>
                    <a:lnTo>
                      <a:pt x="12950" y="2085"/>
                    </a:lnTo>
                    <a:lnTo>
                      <a:pt x="12088" y="2557"/>
                    </a:lnTo>
                    <a:lnTo>
                      <a:pt x="11282" y="3085"/>
                    </a:lnTo>
                    <a:lnTo>
                      <a:pt x="10477" y="3641"/>
                    </a:lnTo>
                    <a:lnTo>
                      <a:pt x="9699" y="4224"/>
                    </a:lnTo>
                    <a:lnTo>
                      <a:pt x="8948" y="4863"/>
                    </a:lnTo>
                    <a:lnTo>
                      <a:pt x="8198" y="5558"/>
                    </a:lnTo>
                    <a:lnTo>
                      <a:pt x="7475" y="6281"/>
                    </a:lnTo>
                    <a:lnTo>
                      <a:pt x="6809" y="7031"/>
                    </a:lnTo>
                    <a:lnTo>
                      <a:pt x="6142" y="7809"/>
                    </a:lnTo>
                    <a:lnTo>
                      <a:pt x="5502" y="8643"/>
                    </a:lnTo>
                    <a:lnTo>
                      <a:pt x="4891" y="9476"/>
                    </a:lnTo>
                    <a:lnTo>
                      <a:pt x="4308" y="10366"/>
                    </a:lnTo>
                    <a:lnTo>
                      <a:pt x="3752" y="11283"/>
                    </a:lnTo>
                    <a:lnTo>
                      <a:pt x="3224" y="12227"/>
                    </a:lnTo>
                    <a:lnTo>
                      <a:pt x="2751" y="13200"/>
                    </a:lnTo>
                    <a:lnTo>
                      <a:pt x="2279" y="14228"/>
                    </a:lnTo>
                    <a:lnTo>
                      <a:pt x="1862" y="15256"/>
                    </a:lnTo>
                    <a:lnTo>
                      <a:pt x="1473" y="16312"/>
                    </a:lnTo>
                    <a:lnTo>
                      <a:pt x="1112" y="17368"/>
                    </a:lnTo>
                    <a:lnTo>
                      <a:pt x="778" y="18480"/>
                    </a:lnTo>
                    <a:lnTo>
                      <a:pt x="501" y="19619"/>
                    </a:lnTo>
                    <a:lnTo>
                      <a:pt x="250" y="20759"/>
                    </a:lnTo>
                    <a:lnTo>
                      <a:pt x="28" y="21926"/>
                    </a:lnTo>
                    <a:lnTo>
                      <a:pt x="0" y="31791"/>
                    </a:lnTo>
                    <a:lnTo>
                      <a:pt x="223" y="30623"/>
                    </a:lnTo>
                    <a:lnTo>
                      <a:pt x="501" y="29512"/>
                    </a:lnTo>
                    <a:lnTo>
                      <a:pt x="806" y="28400"/>
                    </a:lnTo>
                    <a:lnTo>
                      <a:pt x="1140" y="27317"/>
                    </a:lnTo>
                    <a:lnTo>
                      <a:pt x="1501" y="26261"/>
                    </a:lnTo>
                    <a:lnTo>
                      <a:pt x="1918" y="25205"/>
                    </a:lnTo>
                    <a:lnTo>
                      <a:pt x="2362" y="24204"/>
                    </a:lnTo>
                    <a:lnTo>
                      <a:pt x="2835" y="23204"/>
                    </a:lnTo>
                    <a:lnTo>
                      <a:pt x="3335" y="22259"/>
                    </a:lnTo>
                    <a:lnTo>
                      <a:pt x="3891" y="21314"/>
                    </a:lnTo>
                    <a:lnTo>
                      <a:pt x="4446" y="20425"/>
                    </a:lnTo>
                    <a:lnTo>
                      <a:pt x="5058" y="19564"/>
                    </a:lnTo>
                    <a:lnTo>
                      <a:pt x="5669" y="18702"/>
                    </a:lnTo>
                    <a:lnTo>
                      <a:pt x="6308" y="17896"/>
                    </a:lnTo>
                    <a:lnTo>
                      <a:pt x="7003" y="17118"/>
                    </a:lnTo>
                    <a:lnTo>
                      <a:pt x="7698" y="16396"/>
                    </a:lnTo>
                    <a:lnTo>
                      <a:pt x="8420" y="15701"/>
                    </a:lnTo>
                    <a:lnTo>
                      <a:pt x="9171" y="15034"/>
                    </a:lnTo>
                    <a:lnTo>
                      <a:pt x="9949" y="14395"/>
                    </a:lnTo>
                    <a:lnTo>
                      <a:pt x="10754" y="13811"/>
                    </a:lnTo>
                    <a:lnTo>
                      <a:pt x="11560" y="13256"/>
                    </a:lnTo>
                    <a:lnTo>
                      <a:pt x="12422" y="12755"/>
                    </a:lnTo>
                    <a:lnTo>
                      <a:pt x="13255" y="12283"/>
                    </a:lnTo>
                    <a:lnTo>
                      <a:pt x="14145" y="11866"/>
                    </a:lnTo>
                    <a:lnTo>
                      <a:pt x="15034" y="11505"/>
                    </a:lnTo>
                    <a:lnTo>
                      <a:pt x="15951" y="11171"/>
                    </a:lnTo>
                    <a:lnTo>
                      <a:pt x="16868" y="10894"/>
                    </a:lnTo>
                    <a:lnTo>
                      <a:pt x="17813" y="10671"/>
                    </a:lnTo>
                    <a:lnTo>
                      <a:pt x="18758" y="10477"/>
                    </a:lnTo>
                    <a:lnTo>
                      <a:pt x="19730" y="10338"/>
                    </a:lnTo>
                    <a:lnTo>
                      <a:pt x="20703" y="10282"/>
                    </a:lnTo>
                    <a:lnTo>
                      <a:pt x="21703" y="10254"/>
                    </a:lnTo>
                    <a:lnTo>
                      <a:pt x="22592" y="10254"/>
                    </a:lnTo>
                    <a:lnTo>
                      <a:pt x="23482" y="10338"/>
                    </a:lnTo>
                    <a:lnTo>
                      <a:pt x="24371" y="10449"/>
                    </a:lnTo>
                    <a:lnTo>
                      <a:pt x="25260" y="10588"/>
                    </a:lnTo>
                    <a:lnTo>
                      <a:pt x="26122" y="10782"/>
                    </a:lnTo>
                    <a:lnTo>
                      <a:pt x="26955" y="11033"/>
                    </a:lnTo>
                    <a:lnTo>
                      <a:pt x="27817" y="11310"/>
                    </a:lnTo>
                    <a:lnTo>
                      <a:pt x="28623" y="11616"/>
                    </a:lnTo>
                    <a:lnTo>
                      <a:pt x="29428" y="11977"/>
                    </a:lnTo>
                    <a:lnTo>
                      <a:pt x="30234" y="12366"/>
                    </a:lnTo>
                    <a:lnTo>
                      <a:pt x="31012" y="12783"/>
                    </a:lnTo>
                    <a:lnTo>
                      <a:pt x="31790" y="13256"/>
                    </a:lnTo>
                    <a:lnTo>
                      <a:pt x="32541" y="13728"/>
                    </a:lnTo>
                    <a:lnTo>
                      <a:pt x="33263" y="14284"/>
                    </a:lnTo>
                    <a:lnTo>
                      <a:pt x="33986" y="14840"/>
                    </a:lnTo>
                    <a:lnTo>
                      <a:pt x="34680" y="15423"/>
                    </a:lnTo>
                    <a:lnTo>
                      <a:pt x="35347" y="16062"/>
                    </a:lnTo>
                    <a:lnTo>
                      <a:pt x="36014" y="16729"/>
                    </a:lnTo>
                    <a:lnTo>
                      <a:pt x="36626" y="17396"/>
                    </a:lnTo>
                    <a:lnTo>
                      <a:pt x="37237" y="18119"/>
                    </a:lnTo>
                    <a:lnTo>
                      <a:pt x="37848" y="18869"/>
                    </a:lnTo>
                    <a:lnTo>
                      <a:pt x="38404" y="19647"/>
                    </a:lnTo>
                    <a:lnTo>
                      <a:pt x="38960" y="20453"/>
                    </a:lnTo>
                    <a:lnTo>
                      <a:pt x="39460" y="21259"/>
                    </a:lnTo>
                    <a:lnTo>
                      <a:pt x="39960" y="22120"/>
                    </a:lnTo>
                    <a:lnTo>
                      <a:pt x="40433" y="22982"/>
                    </a:lnTo>
                    <a:lnTo>
                      <a:pt x="40877" y="23871"/>
                    </a:lnTo>
                    <a:lnTo>
                      <a:pt x="41294" y="24788"/>
                    </a:lnTo>
                    <a:lnTo>
                      <a:pt x="41683" y="25733"/>
                    </a:lnTo>
                    <a:lnTo>
                      <a:pt x="42044" y="26705"/>
                    </a:lnTo>
                    <a:lnTo>
                      <a:pt x="42378" y="27678"/>
                    </a:lnTo>
                    <a:lnTo>
                      <a:pt x="42656" y="28678"/>
                    </a:lnTo>
                    <a:lnTo>
                      <a:pt x="42656" y="24927"/>
                    </a:lnTo>
                    <a:lnTo>
                      <a:pt x="42628" y="23760"/>
                    </a:lnTo>
                    <a:lnTo>
                      <a:pt x="42600" y="23176"/>
                    </a:lnTo>
                    <a:lnTo>
                      <a:pt x="42433" y="21926"/>
                    </a:lnTo>
                    <a:lnTo>
                      <a:pt x="42211" y="20759"/>
                    </a:lnTo>
                    <a:lnTo>
                      <a:pt x="41961" y="19619"/>
                    </a:lnTo>
                    <a:lnTo>
                      <a:pt x="41683" y="18480"/>
                    </a:lnTo>
                    <a:lnTo>
                      <a:pt x="41350" y="17368"/>
                    </a:lnTo>
                    <a:lnTo>
                      <a:pt x="40988" y="16312"/>
                    </a:lnTo>
                    <a:lnTo>
                      <a:pt x="40599" y="15256"/>
                    </a:lnTo>
                    <a:lnTo>
                      <a:pt x="40183" y="14228"/>
                    </a:lnTo>
                    <a:lnTo>
                      <a:pt x="39710" y="13200"/>
                    </a:lnTo>
                    <a:lnTo>
                      <a:pt x="39210" y="12227"/>
                    </a:lnTo>
                    <a:lnTo>
                      <a:pt x="38710" y="11283"/>
                    </a:lnTo>
                    <a:lnTo>
                      <a:pt x="38154" y="10366"/>
                    </a:lnTo>
                    <a:lnTo>
                      <a:pt x="37570" y="9476"/>
                    </a:lnTo>
                    <a:lnTo>
                      <a:pt x="36959" y="8643"/>
                    </a:lnTo>
                    <a:lnTo>
                      <a:pt x="36320" y="7809"/>
                    </a:lnTo>
                    <a:lnTo>
                      <a:pt x="35653" y="7031"/>
                    </a:lnTo>
                    <a:lnTo>
                      <a:pt x="34958" y="6281"/>
                    </a:lnTo>
                    <a:lnTo>
                      <a:pt x="34264" y="5558"/>
                    </a:lnTo>
                    <a:lnTo>
                      <a:pt x="33513" y="4863"/>
                    </a:lnTo>
                    <a:lnTo>
                      <a:pt x="32763" y="4224"/>
                    </a:lnTo>
                    <a:lnTo>
                      <a:pt x="31985" y="3641"/>
                    </a:lnTo>
                    <a:lnTo>
                      <a:pt x="31179" y="3085"/>
                    </a:lnTo>
                    <a:lnTo>
                      <a:pt x="30345" y="2557"/>
                    </a:lnTo>
                    <a:lnTo>
                      <a:pt x="29512" y="2085"/>
                    </a:lnTo>
                    <a:lnTo>
                      <a:pt x="28650" y="1668"/>
                    </a:lnTo>
                    <a:lnTo>
                      <a:pt x="27761" y="1279"/>
                    </a:lnTo>
                    <a:lnTo>
                      <a:pt x="26872" y="945"/>
                    </a:lnTo>
                    <a:lnTo>
                      <a:pt x="25983" y="667"/>
                    </a:lnTo>
                    <a:lnTo>
                      <a:pt x="25038" y="445"/>
                    </a:lnTo>
                    <a:lnTo>
                      <a:pt x="24121" y="251"/>
                    </a:lnTo>
                    <a:lnTo>
                      <a:pt x="23148" y="112"/>
                    </a:lnTo>
                    <a:lnTo>
                      <a:pt x="22203" y="28"/>
                    </a:lnTo>
                    <a:lnTo>
                      <a:pt x="212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31"/>
              <p:cNvSpPr/>
              <p:nvPr/>
            </p:nvSpPr>
            <p:spPr>
              <a:xfrm>
                <a:off x="5740825" y="3337825"/>
                <a:ext cx="1165075" cy="395300"/>
              </a:xfrm>
              <a:custGeom>
                <a:rect b="b" l="l" r="r" t="t"/>
                <a:pathLst>
                  <a:path extrusionOk="0" h="15812" w="46603">
                    <a:moveTo>
                      <a:pt x="7587" y="0"/>
                    </a:moveTo>
                    <a:lnTo>
                      <a:pt x="7198" y="28"/>
                    </a:lnTo>
                    <a:lnTo>
                      <a:pt x="6809" y="56"/>
                    </a:lnTo>
                    <a:lnTo>
                      <a:pt x="6420" y="111"/>
                    </a:lnTo>
                    <a:lnTo>
                      <a:pt x="6059" y="167"/>
                    </a:lnTo>
                    <a:lnTo>
                      <a:pt x="5697" y="250"/>
                    </a:lnTo>
                    <a:lnTo>
                      <a:pt x="5336" y="361"/>
                    </a:lnTo>
                    <a:lnTo>
                      <a:pt x="4975" y="472"/>
                    </a:lnTo>
                    <a:lnTo>
                      <a:pt x="4641" y="611"/>
                    </a:lnTo>
                    <a:lnTo>
                      <a:pt x="4280" y="750"/>
                    </a:lnTo>
                    <a:lnTo>
                      <a:pt x="3974" y="917"/>
                    </a:lnTo>
                    <a:lnTo>
                      <a:pt x="3641" y="1112"/>
                    </a:lnTo>
                    <a:lnTo>
                      <a:pt x="3335" y="1306"/>
                    </a:lnTo>
                    <a:lnTo>
                      <a:pt x="3030" y="1528"/>
                    </a:lnTo>
                    <a:lnTo>
                      <a:pt x="2752" y="1751"/>
                    </a:lnTo>
                    <a:lnTo>
                      <a:pt x="2474" y="1973"/>
                    </a:lnTo>
                    <a:lnTo>
                      <a:pt x="2224" y="2223"/>
                    </a:lnTo>
                    <a:lnTo>
                      <a:pt x="1974" y="2501"/>
                    </a:lnTo>
                    <a:lnTo>
                      <a:pt x="1724" y="2779"/>
                    </a:lnTo>
                    <a:lnTo>
                      <a:pt x="1501" y="3057"/>
                    </a:lnTo>
                    <a:lnTo>
                      <a:pt x="1279" y="3362"/>
                    </a:lnTo>
                    <a:lnTo>
                      <a:pt x="1084" y="3668"/>
                    </a:lnTo>
                    <a:lnTo>
                      <a:pt x="918" y="3974"/>
                    </a:lnTo>
                    <a:lnTo>
                      <a:pt x="751" y="4307"/>
                    </a:lnTo>
                    <a:lnTo>
                      <a:pt x="584" y="4641"/>
                    </a:lnTo>
                    <a:lnTo>
                      <a:pt x="445" y="4974"/>
                    </a:lnTo>
                    <a:lnTo>
                      <a:pt x="334" y="5335"/>
                    </a:lnTo>
                    <a:lnTo>
                      <a:pt x="223" y="5697"/>
                    </a:lnTo>
                    <a:lnTo>
                      <a:pt x="140" y="6058"/>
                    </a:lnTo>
                    <a:lnTo>
                      <a:pt x="84" y="6447"/>
                    </a:lnTo>
                    <a:lnTo>
                      <a:pt x="28" y="6808"/>
                    </a:lnTo>
                    <a:lnTo>
                      <a:pt x="1" y="7197"/>
                    </a:lnTo>
                    <a:lnTo>
                      <a:pt x="1" y="7586"/>
                    </a:lnTo>
                    <a:lnTo>
                      <a:pt x="1" y="8253"/>
                    </a:lnTo>
                    <a:lnTo>
                      <a:pt x="1" y="8642"/>
                    </a:lnTo>
                    <a:lnTo>
                      <a:pt x="28" y="9031"/>
                    </a:lnTo>
                    <a:lnTo>
                      <a:pt x="84" y="9393"/>
                    </a:lnTo>
                    <a:lnTo>
                      <a:pt x="140" y="9782"/>
                    </a:lnTo>
                    <a:lnTo>
                      <a:pt x="223" y="10143"/>
                    </a:lnTo>
                    <a:lnTo>
                      <a:pt x="334" y="10504"/>
                    </a:lnTo>
                    <a:lnTo>
                      <a:pt x="445" y="10865"/>
                    </a:lnTo>
                    <a:lnTo>
                      <a:pt x="584" y="11199"/>
                    </a:lnTo>
                    <a:lnTo>
                      <a:pt x="751" y="11532"/>
                    </a:lnTo>
                    <a:lnTo>
                      <a:pt x="918" y="11866"/>
                    </a:lnTo>
                    <a:lnTo>
                      <a:pt x="1084" y="12171"/>
                    </a:lnTo>
                    <a:lnTo>
                      <a:pt x="1279" y="12477"/>
                    </a:lnTo>
                    <a:lnTo>
                      <a:pt x="1501" y="12783"/>
                    </a:lnTo>
                    <a:lnTo>
                      <a:pt x="1724" y="13061"/>
                    </a:lnTo>
                    <a:lnTo>
                      <a:pt x="1974" y="13339"/>
                    </a:lnTo>
                    <a:lnTo>
                      <a:pt x="2224" y="13616"/>
                    </a:lnTo>
                    <a:lnTo>
                      <a:pt x="2474" y="13867"/>
                    </a:lnTo>
                    <a:lnTo>
                      <a:pt x="2752" y="14089"/>
                    </a:lnTo>
                    <a:lnTo>
                      <a:pt x="3030" y="14311"/>
                    </a:lnTo>
                    <a:lnTo>
                      <a:pt x="3335" y="14533"/>
                    </a:lnTo>
                    <a:lnTo>
                      <a:pt x="3641" y="14728"/>
                    </a:lnTo>
                    <a:lnTo>
                      <a:pt x="3974" y="14922"/>
                    </a:lnTo>
                    <a:lnTo>
                      <a:pt x="4280" y="15089"/>
                    </a:lnTo>
                    <a:lnTo>
                      <a:pt x="4641" y="15228"/>
                    </a:lnTo>
                    <a:lnTo>
                      <a:pt x="4975" y="15367"/>
                    </a:lnTo>
                    <a:lnTo>
                      <a:pt x="5336" y="15478"/>
                    </a:lnTo>
                    <a:lnTo>
                      <a:pt x="5697" y="15589"/>
                    </a:lnTo>
                    <a:lnTo>
                      <a:pt x="6059" y="15673"/>
                    </a:lnTo>
                    <a:lnTo>
                      <a:pt x="6420" y="15728"/>
                    </a:lnTo>
                    <a:lnTo>
                      <a:pt x="6809" y="15784"/>
                    </a:lnTo>
                    <a:lnTo>
                      <a:pt x="7198" y="15812"/>
                    </a:lnTo>
                    <a:lnTo>
                      <a:pt x="39405" y="15812"/>
                    </a:lnTo>
                    <a:lnTo>
                      <a:pt x="39794" y="15784"/>
                    </a:lnTo>
                    <a:lnTo>
                      <a:pt x="40183" y="15728"/>
                    </a:lnTo>
                    <a:lnTo>
                      <a:pt x="40544" y="15673"/>
                    </a:lnTo>
                    <a:lnTo>
                      <a:pt x="40933" y="15589"/>
                    </a:lnTo>
                    <a:lnTo>
                      <a:pt x="41294" y="15478"/>
                    </a:lnTo>
                    <a:lnTo>
                      <a:pt x="41628" y="15367"/>
                    </a:lnTo>
                    <a:lnTo>
                      <a:pt x="41989" y="15228"/>
                    </a:lnTo>
                    <a:lnTo>
                      <a:pt x="42323" y="15089"/>
                    </a:lnTo>
                    <a:lnTo>
                      <a:pt x="42656" y="14922"/>
                    </a:lnTo>
                    <a:lnTo>
                      <a:pt x="42962" y="14728"/>
                    </a:lnTo>
                    <a:lnTo>
                      <a:pt x="43267" y="14533"/>
                    </a:lnTo>
                    <a:lnTo>
                      <a:pt x="43573" y="14311"/>
                    </a:lnTo>
                    <a:lnTo>
                      <a:pt x="43851" y="14089"/>
                    </a:lnTo>
                    <a:lnTo>
                      <a:pt x="44129" y="13867"/>
                    </a:lnTo>
                    <a:lnTo>
                      <a:pt x="44379" y="13616"/>
                    </a:lnTo>
                    <a:lnTo>
                      <a:pt x="44629" y="13339"/>
                    </a:lnTo>
                    <a:lnTo>
                      <a:pt x="44879" y="13061"/>
                    </a:lnTo>
                    <a:lnTo>
                      <a:pt x="45101" y="12783"/>
                    </a:lnTo>
                    <a:lnTo>
                      <a:pt x="45324" y="12477"/>
                    </a:lnTo>
                    <a:lnTo>
                      <a:pt x="45518" y="12171"/>
                    </a:lnTo>
                    <a:lnTo>
                      <a:pt x="45685" y="11866"/>
                    </a:lnTo>
                    <a:lnTo>
                      <a:pt x="45852" y="11532"/>
                    </a:lnTo>
                    <a:lnTo>
                      <a:pt x="46019" y="11199"/>
                    </a:lnTo>
                    <a:lnTo>
                      <a:pt x="46157" y="10865"/>
                    </a:lnTo>
                    <a:lnTo>
                      <a:pt x="46269" y="10504"/>
                    </a:lnTo>
                    <a:lnTo>
                      <a:pt x="46380" y="10143"/>
                    </a:lnTo>
                    <a:lnTo>
                      <a:pt x="46463" y="9782"/>
                    </a:lnTo>
                    <a:lnTo>
                      <a:pt x="46519" y="9393"/>
                    </a:lnTo>
                    <a:lnTo>
                      <a:pt x="46574" y="9031"/>
                    </a:lnTo>
                    <a:lnTo>
                      <a:pt x="46602" y="8642"/>
                    </a:lnTo>
                    <a:lnTo>
                      <a:pt x="46602" y="8253"/>
                    </a:lnTo>
                    <a:lnTo>
                      <a:pt x="46602" y="7586"/>
                    </a:lnTo>
                    <a:lnTo>
                      <a:pt x="46602" y="7197"/>
                    </a:lnTo>
                    <a:lnTo>
                      <a:pt x="46574" y="6808"/>
                    </a:lnTo>
                    <a:lnTo>
                      <a:pt x="46519" y="6447"/>
                    </a:lnTo>
                    <a:lnTo>
                      <a:pt x="46463" y="6058"/>
                    </a:lnTo>
                    <a:lnTo>
                      <a:pt x="46380" y="5697"/>
                    </a:lnTo>
                    <a:lnTo>
                      <a:pt x="46269" y="5335"/>
                    </a:lnTo>
                    <a:lnTo>
                      <a:pt x="46157" y="4974"/>
                    </a:lnTo>
                    <a:lnTo>
                      <a:pt x="46019" y="4641"/>
                    </a:lnTo>
                    <a:lnTo>
                      <a:pt x="45852" y="4307"/>
                    </a:lnTo>
                    <a:lnTo>
                      <a:pt x="45685" y="3974"/>
                    </a:lnTo>
                    <a:lnTo>
                      <a:pt x="45518" y="3668"/>
                    </a:lnTo>
                    <a:lnTo>
                      <a:pt x="45324" y="3362"/>
                    </a:lnTo>
                    <a:lnTo>
                      <a:pt x="45101" y="3057"/>
                    </a:lnTo>
                    <a:lnTo>
                      <a:pt x="44879" y="2779"/>
                    </a:lnTo>
                    <a:lnTo>
                      <a:pt x="44629" y="2501"/>
                    </a:lnTo>
                    <a:lnTo>
                      <a:pt x="44379" y="2223"/>
                    </a:lnTo>
                    <a:lnTo>
                      <a:pt x="44129" y="1973"/>
                    </a:lnTo>
                    <a:lnTo>
                      <a:pt x="43851" y="1751"/>
                    </a:lnTo>
                    <a:lnTo>
                      <a:pt x="43573" y="1528"/>
                    </a:lnTo>
                    <a:lnTo>
                      <a:pt x="43267" y="1306"/>
                    </a:lnTo>
                    <a:lnTo>
                      <a:pt x="42962" y="1112"/>
                    </a:lnTo>
                    <a:lnTo>
                      <a:pt x="42656" y="917"/>
                    </a:lnTo>
                    <a:lnTo>
                      <a:pt x="42323" y="750"/>
                    </a:lnTo>
                    <a:lnTo>
                      <a:pt x="41989" y="611"/>
                    </a:lnTo>
                    <a:lnTo>
                      <a:pt x="41628" y="472"/>
                    </a:lnTo>
                    <a:lnTo>
                      <a:pt x="41294" y="361"/>
                    </a:lnTo>
                    <a:lnTo>
                      <a:pt x="40933" y="250"/>
                    </a:lnTo>
                    <a:lnTo>
                      <a:pt x="40544" y="167"/>
                    </a:lnTo>
                    <a:lnTo>
                      <a:pt x="40183" y="111"/>
                    </a:lnTo>
                    <a:lnTo>
                      <a:pt x="39794" y="56"/>
                    </a:lnTo>
                    <a:lnTo>
                      <a:pt x="39405" y="28"/>
                    </a:lnTo>
                    <a:lnTo>
                      <a:pt x="390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31"/>
              <p:cNvSpPr/>
              <p:nvPr/>
            </p:nvSpPr>
            <p:spPr>
              <a:xfrm>
                <a:off x="7165675" y="1853900"/>
                <a:ext cx="1134500" cy="1522150"/>
              </a:xfrm>
              <a:custGeom>
                <a:rect b="b" l="l" r="r" t="t"/>
                <a:pathLst>
                  <a:path extrusionOk="0" h="60886" w="45380">
                    <a:moveTo>
                      <a:pt x="22621" y="1"/>
                    </a:moveTo>
                    <a:lnTo>
                      <a:pt x="21593" y="29"/>
                    </a:lnTo>
                    <a:lnTo>
                      <a:pt x="20565" y="112"/>
                    </a:lnTo>
                    <a:lnTo>
                      <a:pt x="19564" y="251"/>
                    </a:lnTo>
                    <a:lnTo>
                      <a:pt x="18564" y="445"/>
                    </a:lnTo>
                    <a:lnTo>
                      <a:pt x="17591" y="695"/>
                    </a:lnTo>
                    <a:lnTo>
                      <a:pt x="16619" y="1001"/>
                    </a:lnTo>
                    <a:lnTo>
                      <a:pt x="15674" y="1362"/>
                    </a:lnTo>
                    <a:lnTo>
                      <a:pt x="14729" y="1751"/>
                    </a:lnTo>
                    <a:lnTo>
                      <a:pt x="13812" y="2224"/>
                    </a:lnTo>
                    <a:lnTo>
                      <a:pt x="12923" y="2724"/>
                    </a:lnTo>
                    <a:lnTo>
                      <a:pt x="12061" y="3252"/>
                    </a:lnTo>
                    <a:lnTo>
                      <a:pt x="11200" y="3863"/>
                    </a:lnTo>
                    <a:lnTo>
                      <a:pt x="10366" y="4502"/>
                    </a:lnTo>
                    <a:lnTo>
                      <a:pt x="9560" y="5169"/>
                    </a:lnTo>
                    <a:lnTo>
                      <a:pt x="8782" y="5892"/>
                    </a:lnTo>
                    <a:lnTo>
                      <a:pt x="8032" y="6642"/>
                    </a:lnTo>
                    <a:lnTo>
                      <a:pt x="7309" y="7448"/>
                    </a:lnTo>
                    <a:lnTo>
                      <a:pt x="6587" y="8282"/>
                    </a:lnTo>
                    <a:lnTo>
                      <a:pt x="5920" y="9143"/>
                    </a:lnTo>
                    <a:lnTo>
                      <a:pt x="5281" y="10060"/>
                    </a:lnTo>
                    <a:lnTo>
                      <a:pt x="4642" y="11005"/>
                    </a:lnTo>
                    <a:lnTo>
                      <a:pt x="4058" y="11978"/>
                    </a:lnTo>
                    <a:lnTo>
                      <a:pt x="3502" y="12978"/>
                    </a:lnTo>
                    <a:lnTo>
                      <a:pt x="3002" y="14034"/>
                    </a:lnTo>
                    <a:lnTo>
                      <a:pt x="2502" y="15090"/>
                    </a:lnTo>
                    <a:lnTo>
                      <a:pt x="2057" y="16174"/>
                    </a:lnTo>
                    <a:lnTo>
                      <a:pt x="1641" y="17313"/>
                    </a:lnTo>
                    <a:lnTo>
                      <a:pt x="1251" y="18452"/>
                    </a:lnTo>
                    <a:lnTo>
                      <a:pt x="918" y="19619"/>
                    </a:lnTo>
                    <a:lnTo>
                      <a:pt x="612" y="20814"/>
                    </a:lnTo>
                    <a:lnTo>
                      <a:pt x="334" y="22037"/>
                    </a:lnTo>
                    <a:lnTo>
                      <a:pt x="112" y="23260"/>
                    </a:lnTo>
                    <a:lnTo>
                      <a:pt x="1" y="58579"/>
                    </a:lnTo>
                    <a:lnTo>
                      <a:pt x="21648" y="58579"/>
                    </a:lnTo>
                    <a:lnTo>
                      <a:pt x="21704" y="58607"/>
                    </a:lnTo>
                    <a:lnTo>
                      <a:pt x="21787" y="58690"/>
                    </a:lnTo>
                    <a:lnTo>
                      <a:pt x="21926" y="58940"/>
                    </a:lnTo>
                    <a:lnTo>
                      <a:pt x="22065" y="59301"/>
                    </a:lnTo>
                    <a:lnTo>
                      <a:pt x="22232" y="59718"/>
                    </a:lnTo>
                    <a:lnTo>
                      <a:pt x="22371" y="60163"/>
                    </a:lnTo>
                    <a:lnTo>
                      <a:pt x="22538" y="60524"/>
                    </a:lnTo>
                    <a:lnTo>
                      <a:pt x="22676" y="60774"/>
                    </a:lnTo>
                    <a:lnTo>
                      <a:pt x="22732" y="60858"/>
                    </a:lnTo>
                    <a:lnTo>
                      <a:pt x="22788" y="60885"/>
                    </a:lnTo>
                    <a:lnTo>
                      <a:pt x="22843" y="60858"/>
                    </a:lnTo>
                    <a:lnTo>
                      <a:pt x="22899" y="60774"/>
                    </a:lnTo>
                    <a:lnTo>
                      <a:pt x="23010" y="60524"/>
                    </a:lnTo>
                    <a:lnTo>
                      <a:pt x="23093" y="60163"/>
                    </a:lnTo>
                    <a:lnTo>
                      <a:pt x="23204" y="59718"/>
                    </a:lnTo>
                    <a:lnTo>
                      <a:pt x="23288" y="59301"/>
                    </a:lnTo>
                    <a:lnTo>
                      <a:pt x="23371" y="58940"/>
                    </a:lnTo>
                    <a:lnTo>
                      <a:pt x="23482" y="58690"/>
                    </a:lnTo>
                    <a:lnTo>
                      <a:pt x="23538" y="58607"/>
                    </a:lnTo>
                    <a:lnTo>
                      <a:pt x="23594" y="58579"/>
                    </a:lnTo>
                    <a:lnTo>
                      <a:pt x="45241" y="58579"/>
                    </a:lnTo>
                    <a:lnTo>
                      <a:pt x="45269" y="53494"/>
                    </a:lnTo>
                    <a:lnTo>
                      <a:pt x="45352" y="42156"/>
                    </a:lnTo>
                    <a:lnTo>
                      <a:pt x="45380" y="36015"/>
                    </a:lnTo>
                    <a:lnTo>
                      <a:pt x="45380" y="30540"/>
                    </a:lnTo>
                    <a:lnTo>
                      <a:pt x="45380" y="26483"/>
                    </a:lnTo>
                    <a:lnTo>
                      <a:pt x="45352" y="25233"/>
                    </a:lnTo>
                    <a:lnTo>
                      <a:pt x="45324" y="24594"/>
                    </a:lnTo>
                    <a:lnTo>
                      <a:pt x="45130" y="23260"/>
                    </a:lnTo>
                    <a:lnTo>
                      <a:pt x="44907" y="22037"/>
                    </a:lnTo>
                    <a:lnTo>
                      <a:pt x="44629" y="20814"/>
                    </a:lnTo>
                    <a:lnTo>
                      <a:pt x="44324" y="19619"/>
                    </a:lnTo>
                    <a:lnTo>
                      <a:pt x="43990" y="18452"/>
                    </a:lnTo>
                    <a:lnTo>
                      <a:pt x="43601" y="17313"/>
                    </a:lnTo>
                    <a:lnTo>
                      <a:pt x="43184" y="16174"/>
                    </a:lnTo>
                    <a:lnTo>
                      <a:pt x="42740" y="15090"/>
                    </a:lnTo>
                    <a:lnTo>
                      <a:pt x="42240" y="14034"/>
                    </a:lnTo>
                    <a:lnTo>
                      <a:pt x="41739" y="12978"/>
                    </a:lnTo>
                    <a:lnTo>
                      <a:pt x="41184" y="11978"/>
                    </a:lnTo>
                    <a:lnTo>
                      <a:pt x="40572" y="11005"/>
                    </a:lnTo>
                    <a:lnTo>
                      <a:pt x="39961" y="10060"/>
                    </a:lnTo>
                    <a:lnTo>
                      <a:pt x="39322" y="9143"/>
                    </a:lnTo>
                    <a:lnTo>
                      <a:pt x="38655" y="8282"/>
                    </a:lnTo>
                    <a:lnTo>
                      <a:pt x="37932" y="7448"/>
                    </a:lnTo>
                    <a:lnTo>
                      <a:pt x="37210" y="6642"/>
                    </a:lnTo>
                    <a:lnTo>
                      <a:pt x="36460" y="5892"/>
                    </a:lnTo>
                    <a:lnTo>
                      <a:pt x="35682" y="5169"/>
                    </a:lnTo>
                    <a:lnTo>
                      <a:pt x="34876" y="4502"/>
                    </a:lnTo>
                    <a:lnTo>
                      <a:pt x="34042" y="3863"/>
                    </a:lnTo>
                    <a:lnTo>
                      <a:pt x="33181" y="3252"/>
                    </a:lnTo>
                    <a:lnTo>
                      <a:pt x="32319" y="2724"/>
                    </a:lnTo>
                    <a:lnTo>
                      <a:pt x="31402" y="2224"/>
                    </a:lnTo>
                    <a:lnTo>
                      <a:pt x="30513" y="1751"/>
                    </a:lnTo>
                    <a:lnTo>
                      <a:pt x="29568" y="1362"/>
                    </a:lnTo>
                    <a:lnTo>
                      <a:pt x="28623" y="1001"/>
                    </a:lnTo>
                    <a:lnTo>
                      <a:pt x="27651" y="695"/>
                    </a:lnTo>
                    <a:lnTo>
                      <a:pt x="26678" y="445"/>
                    </a:lnTo>
                    <a:lnTo>
                      <a:pt x="25678" y="251"/>
                    </a:lnTo>
                    <a:lnTo>
                      <a:pt x="24677" y="112"/>
                    </a:lnTo>
                    <a:lnTo>
                      <a:pt x="23649" y="29"/>
                    </a:lnTo>
                    <a:lnTo>
                      <a:pt x="226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31"/>
              <p:cNvSpPr/>
              <p:nvPr/>
            </p:nvSpPr>
            <p:spPr>
              <a:xfrm>
                <a:off x="8098700" y="3081475"/>
                <a:ext cx="332075" cy="909400"/>
              </a:xfrm>
              <a:custGeom>
                <a:rect b="b" l="l" r="r" t="t"/>
                <a:pathLst>
                  <a:path extrusionOk="0" h="36376" w="13283">
                    <a:moveTo>
                      <a:pt x="6447" y="0"/>
                    </a:moveTo>
                    <a:lnTo>
                      <a:pt x="6364" y="28"/>
                    </a:lnTo>
                    <a:lnTo>
                      <a:pt x="5669" y="195"/>
                    </a:lnTo>
                    <a:lnTo>
                      <a:pt x="4752" y="417"/>
                    </a:lnTo>
                    <a:lnTo>
                      <a:pt x="4224" y="584"/>
                    </a:lnTo>
                    <a:lnTo>
                      <a:pt x="3724" y="750"/>
                    </a:lnTo>
                    <a:lnTo>
                      <a:pt x="3196" y="945"/>
                    </a:lnTo>
                    <a:lnTo>
                      <a:pt x="2668" y="1195"/>
                    </a:lnTo>
                    <a:lnTo>
                      <a:pt x="2140" y="1445"/>
                    </a:lnTo>
                    <a:lnTo>
                      <a:pt x="1667" y="1723"/>
                    </a:lnTo>
                    <a:lnTo>
                      <a:pt x="1223" y="2029"/>
                    </a:lnTo>
                    <a:lnTo>
                      <a:pt x="834" y="2390"/>
                    </a:lnTo>
                    <a:lnTo>
                      <a:pt x="667" y="2557"/>
                    </a:lnTo>
                    <a:lnTo>
                      <a:pt x="528" y="2751"/>
                    </a:lnTo>
                    <a:lnTo>
                      <a:pt x="389" y="2973"/>
                    </a:lnTo>
                    <a:lnTo>
                      <a:pt x="278" y="3168"/>
                    </a:lnTo>
                    <a:lnTo>
                      <a:pt x="167" y="3390"/>
                    </a:lnTo>
                    <a:lnTo>
                      <a:pt x="83" y="3613"/>
                    </a:lnTo>
                    <a:lnTo>
                      <a:pt x="56" y="3863"/>
                    </a:lnTo>
                    <a:lnTo>
                      <a:pt x="28" y="4085"/>
                    </a:lnTo>
                    <a:lnTo>
                      <a:pt x="0" y="4946"/>
                    </a:lnTo>
                    <a:lnTo>
                      <a:pt x="0" y="6280"/>
                    </a:lnTo>
                    <a:lnTo>
                      <a:pt x="28" y="10032"/>
                    </a:lnTo>
                    <a:lnTo>
                      <a:pt x="111" y="14839"/>
                    </a:lnTo>
                    <a:lnTo>
                      <a:pt x="250" y="20091"/>
                    </a:lnTo>
                    <a:lnTo>
                      <a:pt x="334" y="22703"/>
                    </a:lnTo>
                    <a:lnTo>
                      <a:pt x="417" y="25232"/>
                    </a:lnTo>
                    <a:lnTo>
                      <a:pt x="556" y="27594"/>
                    </a:lnTo>
                    <a:lnTo>
                      <a:pt x="667" y="29706"/>
                    </a:lnTo>
                    <a:lnTo>
                      <a:pt x="806" y="31512"/>
                    </a:lnTo>
                    <a:lnTo>
                      <a:pt x="973" y="32957"/>
                    </a:lnTo>
                    <a:lnTo>
                      <a:pt x="1028" y="33513"/>
                    </a:lnTo>
                    <a:lnTo>
                      <a:pt x="1112" y="33930"/>
                    </a:lnTo>
                    <a:lnTo>
                      <a:pt x="1195" y="34236"/>
                    </a:lnTo>
                    <a:lnTo>
                      <a:pt x="1251" y="34347"/>
                    </a:lnTo>
                    <a:lnTo>
                      <a:pt x="1306" y="34402"/>
                    </a:lnTo>
                    <a:lnTo>
                      <a:pt x="1695" y="34764"/>
                    </a:lnTo>
                    <a:lnTo>
                      <a:pt x="2168" y="35097"/>
                    </a:lnTo>
                    <a:lnTo>
                      <a:pt x="2751" y="35458"/>
                    </a:lnTo>
                    <a:lnTo>
                      <a:pt x="3085" y="35625"/>
                    </a:lnTo>
                    <a:lnTo>
                      <a:pt x="3418" y="35764"/>
                    </a:lnTo>
                    <a:lnTo>
                      <a:pt x="3752" y="35903"/>
                    </a:lnTo>
                    <a:lnTo>
                      <a:pt x="4141" y="36042"/>
                    </a:lnTo>
                    <a:lnTo>
                      <a:pt x="4530" y="36153"/>
                    </a:lnTo>
                    <a:lnTo>
                      <a:pt x="4919" y="36236"/>
                    </a:lnTo>
                    <a:lnTo>
                      <a:pt x="5335" y="36292"/>
                    </a:lnTo>
                    <a:lnTo>
                      <a:pt x="5752" y="36347"/>
                    </a:lnTo>
                    <a:lnTo>
                      <a:pt x="6197" y="36375"/>
                    </a:lnTo>
                    <a:lnTo>
                      <a:pt x="6642" y="36347"/>
                    </a:lnTo>
                    <a:lnTo>
                      <a:pt x="7086" y="36375"/>
                    </a:lnTo>
                    <a:lnTo>
                      <a:pt x="7503" y="36347"/>
                    </a:lnTo>
                    <a:lnTo>
                      <a:pt x="7920" y="36292"/>
                    </a:lnTo>
                    <a:lnTo>
                      <a:pt x="8337" y="36236"/>
                    </a:lnTo>
                    <a:lnTo>
                      <a:pt x="8753" y="36153"/>
                    </a:lnTo>
                    <a:lnTo>
                      <a:pt x="9115" y="36042"/>
                    </a:lnTo>
                    <a:lnTo>
                      <a:pt x="9504" y="35903"/>
                    </a:lnTo>
                    <a:lnTo>
                      <a:pt x="9837" y="35764"/>
                    </a:lnTo>
                    <a:lnTo>
                      <a:pt x="10198" y="35625"/>
                    </a:lnTo>
                    <a:lnTo>
                      <a:pt x="10504" y="35458"/>
                    </a:lnTo>
                    <a:lnTo>
                      <a:pt x="11088" y="35097"/>
                    </a:lnTo>
                    <a:lnTo>
                      <a:pt x="11560" y="34764"/>
                    </a:lnTo>
                    <a:lnTo>
                      <a:pt x="11977" y="34402"/>
                    </a:lnTo>
                    <a:lnTo>
                      <a:pt x="12005" y="34347"/>
                    </a:lnTo>
                    <a:lnTo>
                      <a:pt x="12060" y="34236"/>
                    </a:lnTo>
                    <a:lnTo>
                      <a:pt x="12144" y="33930"/>
                    </a:lnTo>
                    <a:lnTo>
                      <a:pt x="12227" y="33513"/>
                    </a:lnTo>
                    <a:lnTo>
                      <a:pt x="12310" y="32957"/>
                    </a:lnTo>
                    <a:lnTo>
                      <a:pt x="12449" y="31512"/>
                    </a:lnTo>
                    <a:lnTo>
                      <a:pt x="12588" y="29706"/>
                    </a:lnTo>
                    <a:lnTo>
                      <a:pt x="12727" y="27594"/>
                    </a:lnTo>
                    <a:lnTo>
                      <a:pt x="12838" y="25232"/>
                    </a:lnTo>
                    <a:lnTo>
                      <a:pt x="12922" y="22703"/>
                    </a:lnTo>
                    <a:lnTo>
                      <a:pt x="13033" y="20091"/>
                    </a:lnTo>
                    <a:lnTo>
                      <a:pt x="13172" y="14839"/>
                    </a:lnTo>
                    <a:lnTo>
                      <a:pt x="13255" y="10032"/>
                    </a:lnTo>
                    <a:lnTo>
                      <a:pt x="13283" y="6280"/>
                    </a:lnTo>
                    <a:lnTo>
                      <a:pt x="13255" y="4946"/>
                    </a:lnTo>
                    <a:lnTo>
                      <a:pt x="13255" y="4085"/>
                    </a:lnTo>
                    <a:lnTo>
                      <a:pt x="13227" y="3863"/>
                    </a:lnTo>
                    <a:lnTo>
                      <a:pt x="13172" y="3613"/>
                    </a:lnTo>
                    <a:lnTo>
                      <a:pt x="13088" y="3390"/>
                    </a:lnTo>
                    <a:lnTo>
                      <a:pt x="13005" y="3168"/>
                    </a:lnTo>
                    <a:lnTo>
                      <a:pt x="12866" y="2973"/>
                    </a:lnTo>
                    <a:lnTo>
                      <a:pt x="12727" y="2751"/>
                    </a:lnTo>
                    <a:lnTo>
                      <a:pt x="12588" y="2557"/>
                    </a:lnTo>
                    <a:lnTo>
                      <a:pt x="12422" y="2390"/>
                    </a:lnTo>
                    <a:lnTo>
                      <a:pt x="12033" y="2029"/>
                    </a:lnTo>
                    <a:lnTo>
                      <a:pt x="11588" y="1723"/>
                    </a:lnTo>
                    <a:lnTo>
                      <a:pt x="11116" y="1445"/>
                    </a:lnTo>
                    <a:lnTo>
                      <a:pt x="10588" y="1195"/>
                    </a:lnTo>
                    <a:lnTo>
                      <a:pt x="10087" y="945"/>
                    </a:lnTo>
                    <a:lnTo>
                      <a:pt x="9559" y="750"/>
                    </a:lnTo>
                    <a:lnTo>
                      <a:pt x="9031" y="584"/>
                    </a:lnTo>
                    <a:lnTo>
                      <a:pt x="8531" y="417"/>
                    </a:lnTo>
                    <a:lnTo>
                      <a:pt x="7614" y="195"/>
                    </a:lnTo>
                    <a:lnTo>
                      <a:pt x="6892" y="28"/>
                    </a:lnTo>
                    <a:lnTo>
                      <a:pt x="680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31"/>
              <p:cNvSpPr/>
              <p:nvPr/>
            </p:nvSpPr>
            <p:spPr>
              <a:xfrm>
                <a:off x="7048275" y="3093275"/>
                <a:ext cx="332100" cy="909400"/>
              </a:xfrm>
              <a:custGeom>
                <a:rect b="b" l="l" r="r" t="t"/>
                <a:pathLst>
                  <a:path extrusionOk="0" h="36376" w="13284">
                    <a:moveTo>
                      <a:pt x="6531" y="0"/>
                    </a:moveTo>
                    <a:lnTo>
                      <a:pt x="6448" y="28"/>
                    </a:lnTo>
                    <a:lnTo>
                      <a:pt x="6392" y="56"/>
                    </a:lnTo>
                    <a:lnTo>
                      <a:pt x="5670" y="223"/>
                    </a:lnTo>
                    <a:lnTo>
                      <a:pt x="4753" y="445"/>
                    </a:lnTo>
                    <a:lnTo>
                      <a:pt x="4252" y="612"/>
                    </a:lnTo>
                    <a:lnTo>
                      <a:pt x="3724" y="779"/>
                    </a:lnTo>
                    <a:lnTo>
                      <a:pt x="3196" y="973"/>
                    </a:lnTo>
                    <a:lnTo>
                      <a:pt x="2668" y="1195"/>
                    </a:lnTo>
                    <a:lnTo>
                      <a:pt x="2168" y="1473"/>
                    </a:lnTo>
                    <a:lnTo>
                      <a:pt x="1696" y="1751"/>
                    </a:lnTo>
                    <a:lnTo>
                      <a:pt x="1251" y="2057"/>
                    </a:lnTo>
                    <a:lnTo>
                      <a:pt x="862" y="2418"/>
                    </a:lnTo>
                    <a:lnTo>
                      <a:pt x="695" y="2585"/>
                    </a:lnTo>
                    <a:lnTo>
                      <a:pt x="529" y="2779"/>
                    </a:lnTo>
                    <a:lnTo>
                      <a:pt x="390" y="2974"/>
                    </a:lnTo>
                    <a:lnTo>
                      <a:pt x="279" y="3196"/>
                    </a:lnTo>
                    <a:lnTo>
                      <a:pt x="167" y="3418"/>
                    </a:lnTo>
                    <a:lnTo>
                      <a:pt x="112" y="3641"/>
                    </a:lnTo>
                    <a:lnTo>
                      <a:pt x="56" y="3863"/>
                    </a:lnTo>
                    <a:lnTo>
                      <a:pt x="29" y="4113"/>
                    </a:lnTo>
                    <a:lnTo>
                      <a:pt x="1" y="4975"/>
                    </a:lnTo>
                    <a:lnTo>
                      <a:pt x="1" y="6308"/>
                    </a:lnTo>
                    <a:lnTo>
                      <a:pt x="29" y="10060"/>
                    </a:lnTo>
                    <a:lnTo>
                      <a:pt x="112" y="14867"/>
                    </a:lnTo>
                    <a:lnTo>
                      <a:pt x="251" y="20119"/>
                    </a:lnTo>
                    <a:lnTo>
                      <a:pt x="334" y="22731"/>
                    </a:lnTo>
                    <a:lnTo>
                      <a:pt x="445" y="25260"/>
                    </a:lnTo>
                    <a:lnTo>
                      <a:pt x="556" y="27622"/>
                    </a:lnTo>
                    <a:lnTo>
                      <a:pt x="668" y="29734"/>
                    </a:lnTo>
                    <a:lnTo>
                      <a:pt x="807" y="31540"/>
                    </a:lnTo>
                    <a:lnTo>
                      <a:pt x="973" y="32985"/>
                    </a:lnTo>
                    <a:lnTo>
                      <a:pt x="1057" y="33541"/>
                    </a:lnTo>
                    <a:lnTo>
                      <a:pt x="1140" y="33958"/>
                    </a:lnTo>
                    <a:lnTo>
                      <a:pt x="1223" y="34264"/>
                    </a:lnTo>
                    <a:lnTo>
                      <a:pt x="1251" y="34375"/>
                    </a:lnTo>
                    <a:lnTo>
                      <a:pt x="1307" y="34430"/>
                    </a:lnTo>
                    <a:lnTo>
                      <a:pt x="1696" y="34764"/>
                    </a:lnTo>
                    <a:lnTo>
                      <a:pt x="2196" y="35125"/>
                    </a:lnTo>
                    <a:lnTo>
                      <a:pt x="2752" y="35486"/>
                    </a:lnTo>
                    <a:lnTo>
                      <a:pt x="3085" y="35653"/>
                    </a:lnTo>
                    <a:lnTo>
                      <a:pt x="3419" y="35792"/>
                    </a:lnTo>
                    <a:lnTo>
                      <a:pt x="3780" y="35931"/>
                    </a:lnTo>
                    <a:lnTo>
                      <a:pt x="4141" y="36070"/>
                    </a:lnTo>
                    <a:lnTo>
                      <a:pt x="4530" y="36181"/>
                    </a:lnTo>
                    <a:lnTo>
                      <a:pt x="4919" y="36265"/>
                    </a:lnTo>
                    <a:lnTo>
                      <a:pt x="5336" y="36320"/>
                    </a:lnTo>
                    <a:lnTo>
                      <a:pt x="5753" y="36376"/>
                    </a:lnTo>
                    <a:lnTo>
                      <a:pt x="7504" y="36376"/>
                    </a:lnTo>
                    <a:lnTo>
                      <a:pt x="7948" y="36320"/>
                    </a:lnTo>
                    <a:lnTo>
                      <a:pt x="8365" y="36265"/>
                    </a:lnTo>
                    <a:lnTo>
                      <a:pt x="8754" y="36181"/>
                    </a:lnTo>
                    <a:lnTo>
                      <a:pt x="9143" y="36070"/>
                    </a:lnTo>
                    <a:lnTo>
                      <a:pt x="9504" y="35931"/>
                    </a:lnTo>
                    <a:lnTo>
                      <a:pt x="9866" y="35792"/>
                    </a:lnTo>
                    <a:lnTo>
                      <a:pt x="10199" y="35653"/>
                    </a:lnTo>
                    <a:lnTo>
                      <a:pt x="10505" y="35486"/>
                    </a:lnTo>
                    <a:lnTo>
                      <a:pt x="11088" y="35125"/>
                    </a:lnTo>
                    <a:lnTo>
                      <a:pt x="11589" y="34764"/>
                    </a:lnTo>
                    <a:lnTo>
                      <a:pt x="11978" y="34430"/>
                    </a:lnTo>
                    <a:lnTo>
                      <a:pt x="12033" y="34375"/>
                    </a:lnTo>
                    <a:lnTo>
                      <a:pt x="12061" y="34264"/>
                    </a:lnTo>
                    <a:lnTo>
                      <a:pt x="12144" y="33958"/>
                    </a:lnTo>
                    <a:lnTo>
                      <a:pt x="12228" y="33541"/>
                    </a:lnTo>
                    <a:lnTo>
                      <a:pt x="12311" y="32985"/>
                    </a:lnTo>
                    <a:lnTo>
                      <a:pt x="12450" y="31540"/>
                    </a:lnTo>
                    <a:lnTo>
                      <a:pt x="12589" y="29734"/>
                    </a:lnTo>
                    <a:lnTo>
                      <a:pt x="12728" y="27622"/>
                    </a:lnTo>
                    <a:lnTo>
                      <a:pt x="12839" y="25260"/>
                    </a:lnTo>
                    <a:lnTo>
                      <a:pt x="12950" y="22731"/>
                    </a:lnTo>
                    <a:lnTo>
                      <a:pt x="13034" y="20119"/>
                    </a:lnTo>
                    <a:lnTo>
                      <a:pt x="13173" y="14867"/>
                    </a:lnTo>
                    <a:lnTo>
                      <a:pt x="13256" y="10060"/>
                    </a:lnTo>
                    <a:lnTo>
                      <a:pt x="13284" y="6308"/>
                    </a:lnTo>
                    <a:lnTo>
                      <a:pt x="13284" y="4975"/>
                    </a:lnTo>
                    <a:lnTo>
                      <a:pt x="13256" y="4113"/>
                    </a:lnTo>
                    <a:lnTo>
                      <a:pt x="13228" y="3863"/>
                    </a:lnTo>
                    <a:lnTo>
                      <a:pt x="13173" y="3641"/>
                    </a:lnTo>
                    <a:lnTo>
                      <a:pt x="13089" y="3418"/>
                    </a:lnTo>
                    <a:lnTo>
                      <a:pt x="13006" y="3196"/>
                    </a:lnTo>
                    <a:lnTo>
                      <a:pt x="12895" y="2974"/>
                    </a:lnTo>
                    <a:lnTo>
                      <a:pt x="12756" y="2779"/>
                    </a:lnTo>
                    <a:lnTo>
                      <a:pt x="12589" y="2585"/>
                    </a:lnTo>
                    <a:lnTo>
                      <a:pt x="12422" y="2418"/>
                    </a:lnTo>
                    <a:lnTo>
                      <a:pt x="12033" y="2057"/>
                    </a:lnTo>
                    <a:lnTo>
                      <a:pt x="11589" y="1751"/>
                    </a:lnTo>
                    <a:lnTo>
                      <a:pt x="11116" y="1473"/>
                    </a:lnTo>
                    <a:lnTo>
                      <a:pt x="10616" y="1195"/>
                    </a:lnTo>
                    <a:lnTo>
                      <a:pt x="10088" y="973"/>
                    </a:lnTo>
                    <a:lnTo>
                      <a:pt x="9560" y="779"/>
                    </a:lnTo>
                    <a:lnTo>
                      <a:pt x="9032" y="612"/>
                    </a:lnTo>
                    <a:lnTo>
                      <a:pt x="8532" y="445"/>
                    </a:lnTo>
                    <a:lnTo>
                      <a:pt x="7615" y="223"/>
                    </a:lnTo>
                    <a:lnTo>
                      <a:pt x="6892" y="56"/>
                    </a:lnTo>
                    <a:lnTo>
                      <a:pt x="6837" y="28"/>
                    </a:lnTo>
                    <a:lnTo>
                      <a:pt x="6753" y="0"/>
                    </a:lnTo>
                    <a:lnTo>
                      <a:pt x="6642" y="28"/>
                    </a:lnTo>
                    <a:lnTo>
                      <a:pt x="65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31"/>
              <p:cNvSpPr/>
              <p:nvPr/>
            </p:nvSpPr>
            <p:spPr>
              <a:xfrm>
                <a:off x="7205975" y="1881000"/>
                <a:ext cx="1067100" cy="794775"/>
              </a:xfrm>
              <a:custGeom>
                <a:rect b="b" l="l" r="r" t="t"/>
                <a:pathLst>
                  <a:path extrusionOk="0" h="31791" w="42684">
                    <a:moveTo>
                      <a:pt x="21231" y="0"/>
                    </a:moveTo>
                    <a:lnTo>
                      <a:pt x="20259" y="28"/>
                    </a:lnTo>
                    <a:lnTo>
                      <a:pt x="19286" y="112"/>
                    </a:lnTo>
                    <a:lnTo>
                      <a:pt x="18341" y="251"/>
                    </a:lnTo>
                    <a:lnTo>
                      <a:pt x="17424" y="445"/>
                    </a:lnTo>
                    <a:lnTo>
                      <a:pt x="16479" y="667"/>
                    </a:lnTo>
                    <a:lnTo>
                      <a:pt x="15590" y="945"/>
                    </a:lnTo>
                    <a:lnTo>
                      <a:pt x="14701" y="1279"/>
                    </a:lnTo>
                    <a:lnTo>
                      <a:pt x="13812" y="1668"/>
                    </a:lnTo>
                    <a:lnTo>
                      <a:pt x="12950" y="2085"/>
                    </a:lnTo>
                    <a:lnTo>
                      <a:pt x="12117" y="2557"/>
                    </a:lnTo>
                    <a:lnTo>
                      <a:pt x="11283" y="3085"/>
                    </a:lnTo>
                    <a:lnTo>
                      <a:pt x="10477" y="3641"/>
                    </a:lnTo>
                    <a:lnTo>
                      <a:pt x="9699" y="4224"/>
                    </a:lnTo>
                    <a:lnTo>
                      <a:pt x="8949" y="4863"/>
                    </a:lnTo>
                    <a:lnTo>
                      <a:pt x="8198" y="5558"/>
                    </a:lnTo>
                    <a:lnTo>
                      <a:pt x="7504" y="6281"/>
                    </a:lnTo>
                    <a:lnTo>
                      <a:pt x="6809" y="7031"/>
                    </a:lnTo>
                    <a:lnTo>
                      <a:pt x="6142" y="7809"/>
                    </a:lnTo>
                    <a:lnTo>
                      <a:pt x="5503" y="8643"/>
                    </a:lnTo>
                    <a:lnTo>
                      <a:pt x="4892" y="9476"/>
                    </a:lnTo>
                    <a:lnTo>
                      <a:pt x="4308" y="10366"/>
                    </a:lnTo>
                    <a:lnTo>
                      <a:pt x="3752" y="11283"/>
                    </a:lnTo>
                    <a:lnTo>
                      <a:pt x="3252" y="12227"/>
                    </a:lnTo>
                    <a:lnTo>
                      <a:pt x="2752" y="13200"/>
                    </a:lnTo>
                    <a:lnTo>
                      <a:pt x="2279" y="14228"/>
                    </a:lnTo>
                    <a:lnTo>
                      <a:pt x="1863" y="15256"/>
                    </a:lnTo>
                    <a:lnTo>
                      <a:pt x="1474" y="16312"/>
                    </a:lnTo>
                    <a:lnTo>
                      <a:pt x="1112" y="17368"/>
                    </a:lnTo>
                    <a:lnTo>
                      <a:pt x="779" y="18480"/>
                    </a:lnTo>
                    <a:lnTo>
                      <a:pt x="501" y="19619"/>
                    </a:lnTo>
                    <a:lnTo>
                      <a:pt x="251" y="20759"/>
                    </a:lnTo>
                    <a:lnTo>
                      <a:pt x="29" y="21926"/>
                    </a:lnTo>
                    <a:lnTo>
                      <a:pt x="1" y="31791"/>
                    </a:lnTo>
                    <a:lnTo>
                      <a:pt x="223" y="30623"/>
                    </a:lnTo>
                    <a:lnTo>
                      <a:pt x="501" y="29512"/>
                    </a:lnTo>
                    <a:lnTo>
                      <a:pt x="807" y="28400"/>
                    </a:lnTo>
                    <a:lnTo>
                      <a:pt x="1140" y="27317"/>
                    </a:lnTo>
                    <a:lnTo>
                      <a:pt x="1529" y="26261"/>
                    </a:lnTo>
                    <a:lnTo>
                      <a:pt x="1918" y="25205"/>
                    </a:lnTo>
                    <a:lnTo>
                      <a:pt x="2363" y="24204"/>
                    </a:lnTo>
                    <a:lnTo>
                      <a:pt x="2835" y="23204"/>
                    </a:lnTo>
                    <a:lnTo>
                      <a:pt x="3363" y="22259"/>
                    </a:lnTo>
                    <a:lnTo>
                      <a:pt x="3891" y="21314"/>
                    </a:lnTo>
                    <a:lnTo>
                      <a:pt x="4447" y="20425"/>
                    </a:lnTo>
                    <a:lnTo>
                      <a:pt x="5058" y="19564"/>
                    </a:lnTo>
                    <a:lnTo>
                      <a:pt x="5670" y="18702"/>
                    </a:lnTo>
                    <a:lnTo>
                      <a:pt x="6337" y="17896"/>
                    </a:lnTo>
                    <a:lnTo>
                      <a:pt x="7003" y="17118"/>
                    </a:lnTo>
                    <a:lnTo>
                      <a:pt x="7698" y="16396"/>
                    </a:lnTo>
                    <a:lnTo>
                      <a:pt x="8448" y="15701"/>
                    </a:lnTo>
                    <a:lnTo>
                      <a:pt x="9199" y="15034"/>
                    </a:lnTo>
                    <a:lnTo>
                      <a:pt x="9977" y="14395"/>
                    </a:lnTo>
                    <a:lnTo>
                      <a:pt x="10755" y="13811"/>
                    </a:lnTo>
                    <a:lnTo>
                      <a:pt x="11589" y="13256"/>
                    </a:lnTo>
                    <a:lnTo>
                      <a:pt x="12422" y="12755"/>
                    </a:lnTo>
                    <a:lnTo>
                      <a:pt x="13284" y="12283"/>
                    </a:lnTo>
                    <a:lnTo>
                      <a:pt x="14145" y="11866"/>
                    </a:lnTo>
                    <a:lnTo>
                      <a:pt x="15034" y="11505"/>
                    </a:lnTo>
                    <a:lnTo>
                      <a:pt x="15951" y="11171"/>
                    </a:lnTo>
                    <a:lnTo>
                      <a:pt x="16868" y="10894"/>
                    </a:lnTo>
                    <a:lnTo>
                      <a:pt x="17813" y="10671"/>
                    </a:lnTo>
                    <a:lnTo>
                      <a:pt x="18758" y="10477"/>
                    </a:lnTo>
                    <a:lnTo>
                      <a:pt x="19731" y="10338"/>
                    </a:lnTo>
                    <a:lnTo>
                      <a:pt x="20703" y="10282"/>
                    </a:lnTo>
                    <a:lnTo>
                      <a:pt x="21704" y="10254"/>
                    </a:lnTo>
                    <a:lnTo>
                      <a:pt x="22593" y="10254"/>
                    </a:lnTo>
                    <a:lnTo>
                      <a:pt x="23510" y="10338"/>
                    </a:lnTo>
                    <a:lnTo>
                      <a:pt x="24371" y="10449"/>
                    </a:lnTo>
                    <a:lnTo>
                      <a:pt x="25261" y="10588"/>
                    </a:lnTo>
                    <a:lnTo>
                      <a:pt x="26122" y="10782"/>
                    </a:lnTo>
                    <a:lnTo>
                      <a:pt x="26983" y="11033"/>
                    </a:lnTo>
                    <a:lnTo>
                      <a:pt x="27817" y="11310"/>
                    </a:lnTo>
                    <a:lnTo>
                      <a:pt x="28623" y="11616"/>
                    </a:lnTo>
                    <a:lnTo>
                      <a:pt x="29457" y="11977"/>
                    </a:lnTo>
                    <a:lnTo>
                      <a:pt x="30235" y="12366"/>
                    </a:lnTo>
                    <a:lnTo>
                      <a:pt x="31013" y="12783"/>
                    </a:lnTo>
                    <a:lnTo>
                      <a:pt x="31791" y="13256"/>
                    </a:lnTo>
                    <a:lnTo>
                      <a:pt x="32541" y="13728"/>
                    </a:lnTo>
                    <a:lnTo>
                      <a:pt x="33264" y="14284"/>
                    </a:lnTo>
                    <a:lnTo>
                      <a:pt x="33986" y="14840"/>
                    </a:lnTo>
                    <a:lnTo>
                      <a:pt x="34681" y="15423"/>
                    </a:lnTo>
                    <a:lnTo>
                      <a:pt x="35348" y="16062"/>
                    </a:lnTo>
                    <a:lnTo>
                      <a:pt x="36015" y="16729"/>
                    </a:lnTo>
                    <a:lnTo>
                      <a:pt x="36654" y="17396"/>
                    </a:lnTo>
                    <a:lnTo>
                      <a:pt x="37265" y="18119"/>
                    </a:lnTo>
                    <a:lnTo>
                      <a:pt x="37849" y="18869"/>
                    </a:lnTo>
                    <a:lnTo>
                      <a:pt x="38405" y="19647"/>
                    </a:lnTo>
                    <a:lnTo>
                      <a:pt x="38960" y="20453"/>
                    </a:lnTo>
                    <a:lnTo>
                      <a:pt x="39488" y="21259"/>
                    </a:lnTo>
                    <a:lnTo>
                      <a:pt x="39961" y="22120"/>
                    </a:lnTo>
                    <a:lnTo>
                      <a:pt x="40433" y="22982"/>
                    </a:lnTo>
                    <a:lnTo>
                      <a:pt x="40878" y="23871"/>
                    </a:lnTo>
                    <a:lnTo>
                      <a:pt x="41295" y="24788"/>
                    </a:lnTo>
                    <a:lnTo>
                      <a:pt x="41684" y="25733"/>
                    </a:lnTo>
                    <a:lnTo>
                      <a:pt x="42045" y="26705"/>
                    </a:lnTo>
                    <a:lnTo>
                      <a:pt x="42378" y="27678"/>
                    </a:lnTo>
                    <a:lnTo>
                      <a:pt x="42684" y="28678"/>
                    </a:lnTo>
                    <a:lnTo>
                      <a:pt x="42656" y="24927"/>
                    </a:lnTo>
                    <a:lnTo>
                      <a:pt x="42628" y="23760"/>
                    </a:lnTo>
                    <a:lnTo>
                      <a:pt x="42601" y="23176"/>
                    </a:lnTo>
                    <a:lnTo>
                      <a:pt x="42434" y="21926"/>
                    </a:lnTo>
                    <a:lnTo>
                      <a:pt x="42212" y="20759"/>
                    </a:lnTo>
                    <a:lnTo>
                      <a:pt x="41962" y="19619"/>
                    </a:lnTo>
                    <a:lnTo>
                      <a:pt x="41684" y="18480"/>
                    </a:lnTo>
                    <a:lnTo>
                      <a:pt x="41350" y="17368"/>
                    </a:lnTo>
                    <a:lnTo>
                      <a:pt x="40989" y="16312"/>
                    </a:lnTo>
                    <a:lnTo>
                      <a:pt x="40600" y="15256"/>
                    </a:lnTo>
                    <a:lnTo>
                      <a:pt x="40183" y="14228"/>
                    </a:lnTo>
                    <a:lnTo>
                      <a:pt x="39711" y="13200"/>
                    </a:lnTo>
                    <a:lnTo>
                      <a:pt x="39238" y="12227"/>
                    </a:lnTo>
                    <a:lnTo>
                      <a:pt x="38710" y="11283"/>
                    </a:lnTo>
                    <a:lnTo>
                      <a:pt x="38154" y="10366"/>
                    </a:lnTo>
                    <a:lnTo>
                      <a:pt x="37571" y="9476"/>
                    </a:lnTo>
                    <a:lnTo>
                      <a:pt x="36960" y="8643"/>
                    </a:lnTo>
                    <a:lnTo>
                      <a:pt x="36320" y="7809"/>
                    </a:lnTo>
                    <a:lnTo>
                      <a:pt x="35653" y="7031"/>
                    </a:lnTo>
                    <a:lnTo>
                      <a:pt x="34987" y="6281"/>
                    </a:lnTo>
                    <a:lnTo>
                      <a:pt x="34264" y="5558"/>
                    </a:lnTo>
                    <a:lnTo>
                      <a:pt x="33514" y="4863"/>
                    </a:lnTo>
                    <a:lnTo>
                      <a:pt x="32763" y="4224"/>
                    </a:lnTo>
                    <a:lnTo>
                      <a:pt x="31985" y="3641"/>
                    </a:lnTo>
                    <a:lnTo>
                      <a:pt x="31180" y="3085"/>
                    </a:lnTo>
                    <a:lnTo>
                      <a:pt x="30346" y="2557"/>
                    </a:lnTo>
                    <a:lnTo>
                      <a:pt x="29512" y="2085"/>
                    </a:lnTo>
                    <a:lnTo>
                      <a:pt x="28651" y="1668"/>
                    </a:lnTo>
                    <a:lnTo>
                      <a:pt x="27789" y="1279"/>
                    </a:lnTo>
                    <a:lnTo>
                      <a:pt x="26900" y="945"/>
                    </a:lnTo>
                    <a:lnTo>
                      <a:pt x="25983" y="667"/>
                    </a:lnTo>
                    <a:lnTo>
                      <a:pt x="25066" y="445"/>
                    </a:lnTo>
                    <a:lnTo>
                      <a:pt x="24121" y="251"/>
                    </a:lnTo>
                    <a:lnTo>
                      <a:pt x="23176" y="112"/>
                    </a:lnTo>
                    <a:lnTo>
                      <a:pt x="22204" y="28"/>
                    </a:lnTo>
                    <a:lnTo>
                      <a:pt x="212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31"/>
              <p:cNvSpPr/>
              <p:nvPr/>
            </p:nvSpPr>
            <p:spPr>
              <a:xfrm>
                <a:off x="7175425" y="3337825"/>
                <a:ext cx="1165750" cy="395300"/>
              </a:xfrm>
              <a:custGeom>
                <a:rect b="b" l="l" r="r" t="t"/>
                <a:pathLst>
                  <a:path extrusionOk="0" h="15812" w="46630">
                    <a:moveTo>
                      <a:pt x="7586" y="0"/>
                    </a:moveTo>
                    <a:lnTo>
                      <a:pt x="7197" y="28"/>
                    </a:lnTo>
                    <a:lnTo>
                      <a:pt x="6808" y="56"/>
                    </a:lnTo>
                    <a:lnTo>
                      <a:pt x="6419" y="111"/>
                    </a:lnTo>
                    <a:lnTo>
                      <a:pt x="6058" y="167"/>
                    </a:lnTo>
                    <a:lnTo>
                      <a:pt x="5697" y="250"/>
                    </a:lnTo>
                    <a:lnTo>
                      <a:pt x="5335" y="361"/>
                    </a:lnTo>
                    <a:lnTo>
                      <a:pt x="4974" y="472"/>
                    </a:lnTo>
                    <a:lnTo>
                      <a:pt x="4641" y="611"/>
                    </a:lnTo>
                    <a:lnTo>
                      <a:pt x="4307" y="750"/>
                    </a:lnTo>
                    <a:lnTo>
                      <a:pt x="3974" y="917"/>
                    </a:lnTo>
                    <a:lnTo>
                      <a:pt x="3640" y="1112"/>
                    </a:lnTo>
                    <a:lnTo>
                      <a:pt x="3335" y="1306"/>
                    </a:lnTo>
                    <a:lnTo>
                      <a:pt x="3057" y="1528"/>
                    </a:lnTo>
                    <a:lnTo>
                      <a:pt x="2751" y="1751"/>
                    </a:lnTo>
                    <a:lnTo>
                      <a:pt x="2473" y="1973"/>
                    </a:lnTo>
                    <a:lnTo>
                      <a:pt x="2223" y="2223"/>
                    </a:lnTo>
                    <a:lnTo>
                      <a:pt x="1973" y="2501"/>
                    </a:lnTo>
                    <a:lnTo>
                      <a:pt x="1723" y="2779"/>
                    </a:lnTo>
                    <a:lnTo>
                      <a:pt x="1501" y="3057"/>
                    </a:lnTo>
                    <a:lnTo>
                      <a:pt x="1306" y="3362"/>
                    </a:lnTo>
                    <a:lnTo>
                      <a:pt x="1112" y="3668"/>
                    </a:lnTo>
                    <a:lnTo>
                      <a:pt x="917" y="3974"/>
                    </a:lnTo>
                    <a:lnTo>
                      <a:pt x="750" y="4307"/>
                    </a:lnTo>
                    <a:lnTo>
                      <a:pt x="584" y="4641"/>
                    </a:lnTo>
                    <a:lnTo>
                      <a:pt x="472" y="4974"/>
                    </a:lnTo>
                    <a:lnTo>
                      <a:pt x="334" y="5335"/>
                    </a:lnTo>
                    <a:lnTo>
                      <a:pt x="250" y="5697"/>
                    </a:lnTo>
                    <a:lnTo>
                      <a:pt x="167" y="6058"/>
                    </a:lnTo>
                    <a:lnTo>
                      <a:pt x="83" y="6447"/>
                    </a:lnTo>
                    <a:lnTo>
                      <a:pt x="28" y="6808"/>
                    </a:lnTo>
                    <a:lnTo>
                      <a:pt x="0" y="7197"/>
                    </a:lnTo>
                    <a:lnTo>
                      <a:pt x="0" y="7586"/>
                    </a:lnTo>
                    <a:lnTo>
                      <a:pt x="0" y="8253"/>
                    </a:lnTo>
                    <a:lnTo>
                      <a:pt x="0" y="8642"/>
                    </a:lnTo>
                    <a:lnTo>
                      <a:pt x="28" y="9031"/>
                    </a:lnTo>
                    <a:lnTo>
                      <a:pt x="83" y="9393"/>
                    </a:lnTo>
                    <a:lnTo>
                      <a:pt x="167" y="9782"/>
                    </a:lnTo>
                    <a:lnTo>
                      <a:pt x="250" y="10143"/>
                    </a:lnTo>
                    <a:lnTo>
                      <a:pt x="334" y="10504"/>
                    </a:lnTo>
                    <a:lnTo>
                      <a:pt x="472" y="10865"/>
                    </a:lnTo>
                    <a:lnTo>
                      <a:pt x="584" y="11199"/>
                    </a:lnTo>
                    <a:lnTo>
                      <a:pt x="750" y="11532"/>
                    </a:lnTo>
                    <a:lnTo>
                      <a:pt x="917" y="11866"/>
                    </a:lnTo>
                    <a:lnTo>
                      <a:pt x="1112" y="12171"/>
                    </a:lnTo>
                    <a:lnTo>
                      <a:pt x="1306" y="12477"/>
                    </a:lnTo>
                    <a:lnTo>
                      <a:pt x="1501" y="12783"/>
                    </a:lnTo>
                    <a:lnTo>
                      <a:pt x="1723" y="13061"/>
                    </a:lnTo>
                    <a:lnTo>
                      <a:pt x="1973" y="13339"/>
                    </a:lnTo>
                    <a:lnTo>
                      <a:pt x="2223" y="13616"/>
                    </a:lnTo>
                    <a:lnTo>
                      <a:pt x="2473" y="13867"/>
                    </a:lnTo>
                    <a:lnTo>
                      <a:pt x="2751" y="14089"/>
                    </a:lnTo>
                    <a:lnTo>
                      <a:pt x="3057" y="14311"/>
                    </a:lnTo>
                    <a:lnTo>
                      <a:pt x="3335" y="14533"/>
                    </a:lnTo>
                    <a:lnTo>
                      <a:pt x="3640" y="14728"/>
                    </a:lnTo>
                    <a:lnTo>
                      <a:pt x="3974" y="14922"/>
                    </a:lnTo>
                    <a:lnTo>
                      <a:pt x="4307" y="15089"/>
                    </a:lnTo>
                    <a:lnTo>
                      <a:pt x="4641" y="15228"/>
                    </a:lnTo>
                    <a:lnTo>
                      <a:pt x="4974" y="15367"/>
                    </a:lnTo>
                    <a:lnTo>
                      <a:pt x="5335" y="15478"/>
                    </a:lnTo>
                    <a:lnTo>
                      <a:pt x="5697" y="15589"/>
                    </a:lnTo>
                    <a:lnTo>
                      <a:pt x="6058" y="15673"/>
                    </a:lnTo>
                    <a:lnTo>
                      <a:pt x="6419" y="15728"/>
                    </a:lnTo>
                    <a:lnTo>
                      <a:pt x="6808" y="15784"/>
                    </a:lnTo>
                    <a:lnTo>
                      <a:pt x="7197" y="15812"/>
                    </a:lnTo>
                    <a:lnTo>
                      <a:pt x="39432" y="15812"/>
                    </a:lnTo>
                    <a:lnTo>
                      <a:pt x="39821" y="15784"/>
                    </a:lnTo>
                    <a:lnTo>
                      <a:pt x="40182" y="15728"/>
                    </a:lnTo>
                    <a:lnTo>
                      <a:pt x="40571" y="15673"/>
                    </a:lnTo>
                    <a:lnTo>
                      <a:pt x="40933" y="15589"/>
                    </a:lnTo>
                    <a:lnTo>
                      <a:pt x="41294" y="15478"/>
                    </a:lnTo>
                    <a:lnTo>
                      <a:pt x="41655" y="15367"/>
                    </a:lnTo>
                    <a:lnTo>
                      <a:pt x="41989" y="15228"/>
                    </a:lnTo>
                    <a:lnTo>
                      <a:pt x="42322" y="15089"/>
                    </a:lnTo>
                    <a:lnTo>
                      <a:pt x="42656" y="14922"/>
                    </a:lnTo>
                    <a:lnTo>
                      <a:pt x="42961" y="14728"/>
                    </a:lnTo>
                    <a:lnTo>
                      <a:pt x="43267" y="14533"/>
                    </a:lnTo>
                    <a:lnTo>
                      <a:pt x="43573" y="14311"/>
                    </a:lnTo>
                    <a:lnTo>
                      <a:pt x="43850" y="14089"/>
                    </a:lnTo>
                    <a:lnTo>
                      <a:pt x="44128" y="13867"/>
                    </a:lnTo>
                    <a:lnTo>
                      <a:pt x="44406" y="13616"/>
                    </a:lnTo>
                    <a:lnTo>
                      <a:pt x="44656" y="13339"/>
                    </a:lnTo>
                    <a:lnTo>
                      <a:pt x="44879" y="13061"/>
                    </a:lnTo>
                    <a:lnTo>
                      <a:pt x="45101" y="12783"/>
                    </a:lnTo>
                    <a:lnTo>
                      <a:pt x="45323" y="12477"/>
                    </a:lnTo>
                    <a:lnTo>
                      <a:pt x="45518" y="12171"/>
                    </a:lnTo>
                    <a:lnTo>
                      <a:pt x="45712" y="11866"/>
                    </a:lnTo>
                    <a:lnTo>
                      <a:pt x="45879" y="11532"/>
                    </a:lnTo>
                    <a:lnTo>
                      <a:pt x="46018" y="11199"/>
                    </a:lnTo>
                    <a:lnTo>
                      <a:pt x="46157" y="10865"/>
                    </a:lnTo>
                    <a:lnTo>
                      <a:pt x="46268" y="10504"/>
                    </a:lnTo>
                    <a:lnTo>
                      <a:pt x="46379" y="10143"/>
                    </a:lnTo>
                    <a:lnTo>
                      <a:pt x="46463" y="9782"/>
                    </a:lnTo>
                    <a:lnTo>
                      <a:pt x="46518" y="9393"/>
                    </a:lnTo>
                    <a:lnTo>
                      <a:pt x="46574" y="9031"/>
                    </a:lnTo>
                    <a:lnTo>
                      <a:pt x="46601" y="8642"/>
                    </a:lnTo>
                    <a:lnTo>
                      <a:pt x="46629" y="8253"/>
                    </a:lnTo>
                    <a:lnTo>
                      <a:pt x="46629" y="7586"/>
                    </a:lnTo>
                    <a:lnTo>
                      <a:pt x="46601" y="7197"/>
                    </a:lnTo>
                    <a:lnTo>
                      <a:pt x="46574" y="6808"/>
                    </a:lnTo>
                    <a:lnTo>
                      <a:pt x="46518" y="6447"/>
                    </a:lnTo>
                    <a:lnTo>
                      <a:pt x="46463" y="6058"/>
                    </a:lnTo>
                    <a:lnTo>
                      <a:pt x="46379" y="5697"/>
                    </a:lnTo>
                    <a:lnTo>
                      <a:pt x="46268" y="5335"/>
                    </a:lnTo>
                    <a:lnTo>
                      <a:pt x="46157" y="4974"/>
                    </a:lnTo>
                    <a:lnTo>
                      <a:pt x="46018" y="4641"/>
                    </a:lnTo>
                    <a:lnTo>
                      <a:pt x="45879" y="4307"/>
                    </a:lnTo>
                    <a:lnTo>
                      <a:pt x="45712" y="3974"/>
                    </a:lnTo>
                    <a:lnTo>
                      <a:pt x="45518" y="3668"/>
                    </a:lnTo>
                    <a:lnTo>
                      <a:pt x="45323" y="3362"/>
                    </a:lnTo>
                    <a:lnTo>
                      <a:pt x="45101" y="3057"/>
                    </a:lnTo>
                    <a:lnTo>
                      <a:pt x="44879" y="2779"/>
                    </a:lnTo>
                    <a:lnTo>
                      <a:pt x="44656" y="2501"/>
                    </a:lnTo>
                    <a:lnTo>
                      <a:pt x="44406" y="2223"/>
                    </a:lnTo>
                    <a:lnTo>
                      <a:pt x="44128" y="1973"/>
                    </a:lnTo>
                    <a:lnTo>
                      <a:pt x="43850" y="1751"/>
                    </a:lnTo>
                    <a:lnTo>
                      <a:pt x="43573" y="1528"/>
                    </a:lnTo>
                    <a:lnTo>
                      <a:pt x="43267" y="1306"/>
                    </a:lnTo>
                    <a:lnTo>
                      <a:pt x="42961" y="1112"/>
                    </a:lnTo>
                    <a:lnTo>
                      <a:pt x="42656" y="917"/>
                    </a:lnTo>
                    <a:lnTo>
                      <a:pt x="42322" y="750"/>
                    </a:lnTo>
                    <a:lnTo>
                      <a:pt x="41989" y="611"/>
                    </a:lnTo>
                    <a:lnTo>
                      <a:pt x="41655" y="472"/>
                    </a:lnTo>
                    <a:lnTo>
                      <a:pt x="41294" y="361"/>
                    </a:lnTo>
                    <a:lnTo>
                      <a:pt x="40933" y="250"/>
                    </a:lnTo>
                    <a:lnTo>
                      <a:pt x="40571" y="167"/>
                    </a:lnTo>
                    <a:lnTo>
                      <a:pt x="40182" y="111"/>
                    </a:lnTo>
                    <a:lnTo>
                      <a:pt x="39821" y="56"/>
                    </a:lnTo>
                    <a:lnTo>
                      <a:pt x="39432" y="28"/>
                    </a:lnTo>
                    <a:lnTo>
                      <a:pt x="390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31"/>
              <p:cNvSpPr/>
              <p:nvPr/>
            </p:nvSpPr>
            <p:spPr>
              <a:xfrm>
                <a:off x="5342750" y="4293050"/>
                <a:ext cx="142450" cy="276525"/>
              </a:xfrm>
              <a:custGeom>
                <a:rect b="b" l="l" r="r" t="t"/>
                <a:pathLst>
                  <a:path extrusionOk="0" h="11061" w="5698">
                    <a:moveTo>
                      <a:pt x="5697" y="0"/>
                    </a:moveTo>
                    <a:lnTo>
                      <a:pt x="1" y="167"/>
                    </a:lnTo>
                    <a:lnTo>
                      <a:pt x="1807" y="11060"/>
                    </a:lnTo>
                    <a:lnTo>
                      <a:pt x="4725" y="11005"/>
                    </a:lnTo>
                    <a:lnTo>
                      <a:pt x="56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31"/>
              <p:cNvSpPr/>
              <p:nvPr/>
            </p:nvSpPr>
            <p:spPr>
              <a:xfrm>
                <a:off x="5361525" y="4565375"/>
                <a:ext cx="122275" cy="32675"/>
              </a:xfrm>
              <a:custGeom>
                <a:rect b="b" l="l" r="r" t="t"/>
                <a:pathLst>
                  <a:path extrusionOk="0" h="1307" w="4891">
                    <a:moveTo>
                      <a:pt x="0" y="0"/>
                    </a:moveTo>
                    <a:lnTo>
                      <a:pt x="0" y="1306"/>
                    </a:lnTo>
                    <a:lnTo>
                      <a:pt x="4891" y="1306"/>
                    </a:lnTo>
                    <a:lnTo>
                      <a:pt x="4891" y="0"/>
                    </a:lnTo>
                    <a:close/>
                  </a:path>
                </a:pathLst>
              </a:custGeom>
              <a:solidFill>
                <a:srgbClr val="B71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31"/>
              <p:cNvSpPr/>
              <p:nvPr/>
            </p:nvSpPr>
            <p:spPr>
              <a:xfrm>
                <a:off x="4271500" y="4321525"/>
                <a:ext cx="142450" cy="252200"/>
              </a:xfrm>
              <a:custGeom>
                <a:rect b="b" l="l" r="r" t="t"/>
                <a:pathLst>
                  <a:path extrusionOk="0" h="10088" w="5698">
                    <a:moveTo>
                      <a:pt x="1" y="1"/>
                    </a:moveTo>
                    <a:lnTo>
                      <a:pt x="973" y="10032"/>
                    </a:lnTo>
                    <a:lnTo>
                      <a:pt x="3919" y="10088"/>
                    </a:lnTo>
                    <a:lnTo>
                      <a:pt x="5697" y="140"/>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31"/>
              <p:cNvSpPr/>
              <p:nvPr/>
            </p:nvSpPr>
            <p:spPr>
              <a:xfrm>
                <a:off x="4272900" y="4569550"/>
                <a:ext cx="122300" cy="29875"/>
              </a:xfrm>
              <a:custGeom>
                <a:rect b="b" l="l" r="r" t="t"/>
                <a:pathLst>
                  <a:path extrusionOk="0" h="1195" w="4892">
                    <a:moveTo>
                      <a:pt x="0" y="0"/>
                    </a:moveTo>
                    <a:lnTo>
                      <a:pt x="0" y="1195"/>
                    </a:lnTo>
                    <a:lnTo>
                      <a:pt x="4891" y="1195"/>
                    </a:lnTo>
                    <a:lnTo>
                      <a:pt x="4891" y="0"/>
                    </a:lnTo>
                    <a:close/>
                  </a:path>
                </a:pathLst>
              </a:custGeom>
              <a:solidFill>
                <a:srgbClr val="B71D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31"/>
              <p:cNvSpPr/>
              <p:nvPr/>
            </p:nvSpPr>
            <p:spPr>
              <a:xfrm>
                <a:off x="7877075" y="1578800"/>
                <a:ext cx="8350" cy="8350"/>
              </a:xfrm>
              <a:custGeom>
                <a:rect b="b" l="l" r="r" t="t"/>
                <a:pathLst>
                  <a:path extrusionOk="0" h="334" w="334">
                    <a:moveTo>
                      <a:pt x="112" y="0"/>
                    </a:moveTo>
                    <a:lnTo>
                      <a:pt x="56" y="56"/>
                    </a:lnTo>
                    <a:lnTo>
                      <a:pt x="28" y="112"/>
                    </a:lnTo>
                    <a:lnTo>
                      <a:pt x="1" y="167"/>
                    </a:lnTo>
                    <a:lnTo>
                      <a:pt x="28" y="223"/>
                    </a:lnTo>
                    <a:lnTo>
                      <a:pt x="56" y="278"/>
                    </a:lnTo>
                    <a:lnTo>
                      <a:pt x="112" y="306"/>
                    </a:lnTo>
                    <a:lnTo>
                      <a:pt x="167" y="334"/>
                    </a:lnTo>
                    <a:lnTo>
                      <a:pt x="251" y="306"/>
                    </a:lnTo>
                    <a:lnTo>
                      <a:pt x="278" y="278"/>
                    </a:lnTo>
                    <a:lnTo>
                      <a:pt x="334" y="223"/>
                    </a:lnTo>
                    <a:lnTo>
                      <a:pt x="334" y="167"/>
                    </a:lnTo>
                    <a:lnTo>
                      <a:pt x="334" y="112"/>
                    </a:lnTo>
                    <a:lnTo>
                      <a:pt x="278" y="56"/>
                    </a:lnTo>
                    <a:lnTo>
                      <a:pt x="251" y="0"/>
                    </a:lnTo>
                    <a:close/>
                  </a:path>
                </a:pathLst>
              </a:custGeom>
              <a:solidFill>
                <a:srgbClr val="E55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31"/>
              <p:cNvSpPr/>
              <p:nvPr/>
            </p:nvSpPr>
            <p:spPr>
              <a:xfrm>
                <a:off x="4337363" y="1909375"/>
                <a:ext cx="1066400" cy="794775"/>
              </a:xfrm>
              <a:custGeom>
                <a:rect b="b" l="l" r="r" t="t"/>
                <a:pathLst>
                  <a:path extrusionOk="0" h="31791" w="42656">
                    <a:moveTo>
                      <a:pt x="21231" y="0"/>
                    </a:moveTo>
                    <a:lnTo>
                      <a:pt x="20258" y="28"/>
                    </a:lnTo>
                    <a:lnTo>
                      <a:pt x="19286" y="112"/>
                    </a:lnTo>
                    <a:lnTo>
                      <a:pt x="18341" y="251"/>
                    </a:lnTo>
                    <a:lnTo>
                      <a:pt x="17396" y="445"/>
                    </a:lnTo>
                    <a:lnTo>
                      <a:pt x="16479" y="667"/>
                    </a:lnTo>
                    <a:lnTo>
                      <a:pt x="15562" y="945"/>
                    </a:lnTo>
                    <a:lnTo>
                      <a:pt x="14673" y="1279"/>
                    </a:lnTo>
                    <a:lnTo>
                      <a:pt x="13811" y="1668"/>
                    </a:lnTo>
                    <a:lnTo>
                      <a:pt x="12950" y="2085"/>
                    </a:lnTo>
                    <a:lnTo>
                      <a:pt x="12088" y="2557"/>
                    </a:lnTo>
                    <a:lnTo>
                      <a:pt x="11282" y="3085"/>
                    </a:lnTo>
                    <a:lnTo>
                      <a:pt x="10477" y="3641"/>
                    </a:lnTo>
                    <a:lnTo>
                      <a:pt x="9699" y="4224"/>
                    </a:lnTo>
                    <a:lnTo>
                      <a:pt x="8948" y="4863"/>
                    </a:lnTo>
                    <a:lnTo>
                      <a:pt x="8198" y="5558"/>
                    </a:lnTo>
                    <a:lnTo>
                      <a:pt x="7475" y="6281"/>
                    </a:lnTo>
                    <a:lnTo>
                      <a:pt x="6809" y="7031"/>
                    </a:lnTo>
                    <a:lnTo>
                      <a:pt x="6142" y="7809"/>
                    </a:lnTo>
                    <a:lnTo>
                      <a:pt x="5502" y="8643"/>
                    </a:lnTo>
                    <a:lnTo>
                      <a:pt x="4891" y="9476"/>
                    </a:lnTo>
                    <a:lnTo>
                      <a:pt x="4308" y="10366"/>
                    </a:lnTo>
                    <a:lnTo>
                      <a:pt x="3752" y="11283"/>
                    </a:lnTo>
                    <a:lnTo>
                      <a:pt x="3224" y="12227"/>
                    </a:lnTo>
                    <a:lnTo>
                      <a:pt x="2751" y="13200"/>
                    </a:lnTo>
                    <a:lnTo>
                      <a:pt x="2279" y="14228"/>
                    </a:lnTo>
                    <a:lnTo>
                      <a:pt x="1862" y="15256"/>
                    </a:lnTo>
                    <a:lnTo>
                      <a:pt x="1473" y="16312"/>
                    </a:lnTo>
                    <a:lnTo>
                      <a:pt x="1112" y="17368"/>
                    </a:lnTo>
                    <a:lnTo>
                      <a:pt x="778" y="18480"/>
                    </a:lnTo>
                    <a:lnTo>
                      <a:pt x="501" y="19619"/>
                    </a:lnTo>
                    <a:lnTo>
                      <a:pt x="250" y="20759"/>
                    </a:lnTo>
                    <a:lnTo>
                      <a:pt x="28" y="21926"/>
                    </a:lnTo>
                    <a:lnTo>
                      <a:pt x="0" y="31791"/>
                    </a:lnTo>
                    <a:lnTo>
                      <a:pt x="223" y="30623"/>
                    </a:lnTo>
                    <a:lnTo>
                      <a:pt x="501" y="29512"/>
                    </a:lnTo>
                    <a:lnTo>
                      <a:pt x="806" y="28400"/>
                    </a:lnTo>
                    <a:lnTo>
                      <a:pt x="1140" y="27317"/>
                    </a:lnTo>
                    <a:lnTo>
                      <a:pt x="1501" y="26261"/>
                    </a:lnTo>
                    <a:lnTo>
                      <a:pt x="1918" y="25205"/>
                    </a:lnTo>
                    <a:lnTo>
                      <a:pt x="2362" y="24204"/>
                    </a:lnTo>
                    <a:lnTo>
                      <a:pt x="2835" y="23204"/>
                    </a:lnTo>
                    <a:lnTo>
                      <a:pt x="3335" y="22259"/>
                    </a:lnTo>
                    <a:lnTo>
                      <a:pt x="3891" y="21314"/>
                    </a:lnTo>
                    <a:lnTo>
                      <a:pt x="4446" y="20425"/>
                    </a:lnTo>
                    <a:lnTo>
                      <a:pt x="5058" y="19564"/>
                    </a:lnTo>
                    <a:lnTo>
                      <a:pt x="5669" y="18702"/>
                    </a:lnTo>
                    <a:lnTo>
                      <a:pt x="6308" y="17896"/>
                    </a:lnTo>
                    <a:lnTo>
                      <a:pt x="7003" y="17118"/>
                    </a:lnTo>
                    <a:lnTo>
                      <a:pt x="7698" y="16396"/>
                    </a:lnTo>
                    <a:lnTo>
                      <a:pt x="8420" y="15701"/>
                    </a:lnTo>
                    <a:lnTo>
                      <a:pt x="9171" y="15034"/>
                    </a:lnTo>
                    <a:lnTo>
                      <a:pt x="9949" y="14395"/>
                    </a:lnTo>
                    <a:lnTo>
                      <a:pt x="10754" y="13811"/>
                    </a:lnTo>
                    <a:lnTo>
                      <a:pt x="11560" y="13256"/>
                    </a:lnTo>
                    <a:lnTo>
                      <a:pt x="12422" y="12755"/>
                    </a:lnTo>
                    <a:lnTo>
                      <a:pt x="13255" y="12283"/>
                    </a:lnTo>
                    <a:lnTo>
                      <a:pt x="14145" y="11866"/>
                    </a:lnTo>
                    <a:lnTo>
                      <a:pt x="15034" y="11505"/>
                    </a:lnTo>
                    <a:lnTo>
                      <a:pt x="15951" y="11171"/>
                    </a:lnTo>
                    <a:lnTo>
                      <a:pt x="16868" y="10894"/>
                    </a:lnTo>
                    <a:lnTo>
                      <a:pt x="17813" y="10671"/>
                    </a:lnTo>
                    <a:lnTo>
                      <a:pt x="18758" y="10477"/>
                    </a:lnTo>
                    <a:lnTo>
                      <a:pt x="19730" y="10338"/>
                    </a:lnTo>
                    <a:lnTo>
                      <a:pt x="20703" y="10282"/>
                    </a:lnTo>
                    <a:lnTo>
                      <a:pt x="21703" y="10254"/>
                    </a:lnTo>
                    <a:lnTo>
                      <a:pt x="22592" y="10254"/>
                    </a:lnTo>
                    <a:lnTo>
                      <a:pt x="23482" y="10338"/>
                    </a:lnTo>
                    <a:lnTo>
                      <a:pt x="24371" y="10449"/>
                    </a:lnTo>
                    <a:lnTo>
                      <a:pt x="25260" y="10588"/>
                    </a:lnTo>
                    <a:lnTo>
                      <a:pt x="26122" y="10782"/>
                    </a:lnTo>
                    <a:lnTo>
                      <a:pt x="26955" y="11033"/>
                    </a:lnTo>
                    <a:lnTo>
                      <a:pt x="27817" y="11310"/>
                    </a:lnTo>
                    <a:lnTo>
                      <a:pt x="28623" y="11616"/>
                    </a:lnTo>
                    <a:lnTo>
                      <a:pt x="29428" y="11977"/>
                    </a:lnTo>
                    <a:lnTo>
                      <a:pt x="30234" y="12366"/>
                    </a:lnTo>
                    <a:lnTo>
                      <a:pt x="31012" y="12783"/>
                    </a:lnTo>
                    <a:lnTo>
                      <a:pt x="31790" y="13256"/>
                    </a:lnTo>
                    <a:lnTo>
                      <a:pt x="32541" y="13728"/>
                    </a:lnTo>
                    <a:lnTo>
                      <a:pt x="33263" y="14284"/>
                    </a:lnTo>
                    <a:lnTo>
                      <a:pt x="33986" y="14840"/>
                    </a:lnTo>
                    <a:lnTo>
                      <a:pt x="34680" y="15423"/>
                    </a:lnTo>
                    <a:lnTo>
                      <a:pt x="35347" y="16062"/>
                    </a:lnTo>
                    <a:lnTo>
                      <a:pt x="36014" y="16729"/>
                    </a:lnTo>
                    <a:lnTo>
                      <a:pt x="36626" y="17396"/>
                    </a:lnTo>
                    <a:lnTo>
                      <a:pt x="37237" y="18119"/>
                    </a:lnTo>
                    <a:lnTo>
                      <a:pt x="37848" y="18869"/>
                    </a:lnTo>
                    <a:lnTo>
                      <a:pt x="38404" y="19647"/>
                    </a:lnTo>
                    <a:lnTo>
                      <a:pt x="38960" y="20453"/>
                    </a:lnTo>
                    <a:lnTo>
                      <a:pt x="39460" y="21259"/>
                    </a:lnTo>
                    <a:lnTo>
                      <a:pt x="39960" y="22120"/>
                    </a:lnTo>
                    <a:lnTo>
                      <a:pt x="40433" y="22982"/>
                    </a:lnTo>
                    <a:lnTo>
                      <a:pt x="40877" y="23871"/>
                    </a:lnTo>
                    <a:lnTo>
                      <a:pt x="41294" y="24788"/>
                    </a:lnTo>
                    <a:lnTo>
                      <a:pt x="41683" y="25733"/>
                    </a:lnTo>
                    <a:lnTo>
                      <a:pt x="42044" y="26705"/>
                    </a:lnTo>
                    <a:lnTo>
                      <a:pt x="42378" y="27678"/>
                    </a:lnTo>
                    <a:lnTo>
                      <a:pt x="42656" y="28678"/>
                    </a:lnTo>
                    <a:lnTo>
                      <a:pt x="42656" y="24927"/>
                    </a:lnTo>
                    <a:lnTo>
                      <a:pt x="42628" y="23760"/>
                    </a:lnTo>
                    <a:lnTo>
                      <a:pt x="42600" y="23176"/>
                    </a:lnTo>
                    <a:lnTo>
                      <a:pt x="42433" y="21926"/>
                    </a:lnTo>
                    <a:lnTo>
                      <a:pt x="42211" y="20759"/>
                    </a:lnTo>
                    <a:lnTo>
                      <a:pt x="41961" y="19619"/>
                    </a:lnTo>
                    <a:lnTo>
                      <a:pt x="41683" y="18480"/>
                    </a:lnTo>
                    <a:lnTo>
                      <a:pt x="41350" y="17368"/>
                    </a:lnTo>
                    <a:lnTo>
                      <a:pt x="40988" y="16312"/>
                    </a:lnTo>
                    <a:lnTo>
                      <a:pt x="40599" y="15256"/>
                    </a:lnTo>
                    <a:lnTo>
                      <a:pt x="40183" y="14228"/>
                    </a:lnTo>
                    <a:lnTo>
                      <a:pt x="39710" y="13200"/>
                    </a:lnTo>
                    <a:lnTo>
                      <a:pt x="39210" y="12227"/>
                    </a:lnTo>
                    <a:lnTo>
                      <a:pt x="38710" y="11283"/>
                    </a:lnTo>
                    <a:lnTo>
                      <a:pt x="38154" y="10366"/>
                    </a:lnTo>
                    <a:lnTo>
                      <a:pt x="37570" y="9476"/>
                    </a:lnTo>
                    <a:lnTo>
                      <a:pt x="36959" y="8643"/>
                    </a:lnTo>
                    <a:lnTo>
                      <a:pt x="36320" y="7809"/>
                    </a:lnTo>
                    <a:lnTo>
                      <a:pt x="35653" y="7031"/>
                    </a:lnTo>
                    <a:lnTo>
                      <a:pt x="34958" y="6281"/>
                    </a:lnTo>
                    <a:lnTo>
                      <a:pt x="34264" y="5558"/>
                    </a:lnTo>
                    <a:lnTo>
                      <a:pt x="33513" y="4863"/>
                    </a:lnTo>
                    <a:lnTo>
                      <a:pt x="32763" y="4224"/>
                    </a:lnTo>
                    <a:lnTo>
                      <a:pt x="31985" y="3641"/>
                    </a:lnTo>
                    <a:lnTo>
                      <a:pt x="31179" y="3085"/>
                    </a:lnTo>
                    <a:lnTo>
                      <a:pt x="30345" y="2557"/>
                    </a:lnTo>
                    <a:lnTo>
                      <a:pt x="29512" y="2085"/>
                    </a:lnTo>
                    <a:lnTo>
                      <a:pt x="28650" y="1668"/>
                    </a:lnTo>
                    <a:lnTo>
                      <a:pt x="27761" y="1279"/>
                    </a:lnTo>
                    <a:lnTo>
                      <a:pt x="26872" y="945"/>
                    </a:lnTo>
                    <a:lnTo>
                      <a:pt x="25983" y="667"/>
                    </a:lnTo>
                    <a:lnTo>
                      <a:pt x="25038" y="445"/>
                    </a:lnTo>
                    <a:lnTo>
                      <a:pt x="24121" y="251"/>
                    </a:lnTo>
                    <a:lnTo>
                      <a:pt x="23148" y="112"/>
                    </a:lnTo>
                    <a:lnTo>
                      <a:pt x="22203" y="28"/>
                    </a:lnTo>
                    <a:lnTo>
                      <a:pt x="2123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86" name="Google Shape;5186;p31"/>
          <p:cNvGrpSpPr/>
          <p:nvPr/>
        </p:nvGrpSpPr>
        <p:grpSpPr>
          <a:xfrm>
            <a:off x="6698936" y="4488045"/>
            <a:ext cx="708414" cy="572562"/>
            <a:chOff x="7621761" y="4556045"/>
            <a:chExt cx="708414" cy="572562"/>
          </a:xfrm>
        </p:grpSpPr>
        <p:sp>
          <p:nvSpPr>
            <p:cNvPr id="5187" name="Google Shape;5187;p31"/>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8" name="Google Shape;5188;p31"/>
            <p:cNvGrpSpPr/>
            <p:nvPr/>
          </p:nvGrpSpPr>
          <p:grpSpPr>
            <a:xfrm rot="1321249">
              <a:off x="7670422" y="4654394"/>
              <a:ext cx="597738" cy="375865"/>
              <a:chOff x="2962850" y="4729825"/>
              <a:chExt cx="933825" cy="587200"/>
            </a:xfrm>
          </p:grpSpPr>
          <p:sp>
            <p:nvSpPr>
              <p:cNvPr id="5189" name="Google Shape;5189;p31"/>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1"/>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31"/>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31"/>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31"/>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4" name="Google Shape;5194;p31"/>
          <p:cNvGrpSpPr/>
          <p:nvPr/>
        </p:nvGrpSpPr>
        <p:grpSpPr>
          <a:xfrm>
            <a:off x="7393773" y="3972509"/>
            <a:ext cx="618136" cy="944591"/>
            <a:chOff x="8316598" y="4040509"/>
            <a:chExt cx="618136" cy="944591"/>
          </a:xfrm>
        </p:grpSpPr>
        <p:sp>
          <p:nvSpPr>
            <p:cNvPr id="5195" name="Google Shape;5195;p31"/>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6" name="Google Shape;5196;p31"/>
            <p:cNvGrpSpPr/>
            <p:nvPr/>
          </p:nvGrpSpPr>
          <p:grpSpPr>
            <a:xfrm>
              <a:off x="8316598" y="4040509"/>
              <a:ext cx="618136" cy="912262"/>
              <a:chOff x="5441025" y="3595825"/>
              <a:chExt cx="1081225" cy="1595700"/>
            </a:xfrm>
          </p:grpSpPr>
          <p:sp>
            <p:nvSpPr>
              <p:cNvPr id="5197" name="Google Shape;5197;p31"/>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31"/>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31"/>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31"/>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31"/>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31"/>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31"/>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31"/>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31"/>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1"/>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1"/>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1"/>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31"/>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31"/>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31"/>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31"/>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31"/>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31"/>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31"/>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31"/>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31"/>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31"/>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1"/>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31"/>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31"/>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31"/>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31"/>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31"/>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31"/>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31"/>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31"/>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31"/>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31"/>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31"/>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31"/>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31"/>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31"/>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31"/>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31"/>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31"/>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31"/>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31"/>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31"/>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1"/>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31"/>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31"/>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1"/>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31"/>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1"/>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31"/>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31"/>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1"/>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31"/>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1"/>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31"/>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31"/>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31"/>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31"/>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31"/>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31"/>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31"/>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31"/>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31"/>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31"/>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31"/>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31"/>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31"/>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31"/>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31"/>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31"/>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31"/>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31"/>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31"/>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31"/>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31"/>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31"/>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31"/>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31"/>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31"/>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31"/>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31"/>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31"/>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31"/>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31"/>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31"/>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31"/>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31"/>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31"/>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31"/>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31"/>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31"/>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31"/>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31"/>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31"/>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31"/>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31"/>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31"/>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31"/>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31"/>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31"/>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31"/>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31"/>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31"/>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31"/>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31"/>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31"/>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31"/>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31"/>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31"/>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31"/>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31"/>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31"/>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31"/>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31"/>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31"/>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31"/>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31"/>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31"/>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31"/>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31"/>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31"/>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31"/>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31"/>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31"/>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31"/>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31"/>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31"/>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31"/>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31"/>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31"/>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31"/>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31"/>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31"/>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31"/>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31"/>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31"/>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31"/>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31"/>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31"/>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6" name="Google Shape;5336;p31"/>
          <p:cNvGrpSpPr/>
          <p:nvPr/>
        </p:nvGrpSpPr>
        <p:grpSpPr>
          <a:xfrm flipH="1">
            <a:off x="-18736" y="3294832"/>
            <a:ext cx="1285378" cy="1403567"/>
            <a:chOff x="8046975" y="4216947"/>
            <a:chExt cx="618000" cy="674824"/>
          </a:xfrm>
        </p:grpSpPr>
        <p:sp>
          <p:nvSpPr>
            <p:cNvPr id="5337" name="Google Shape;5337;p31"/>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8" name="Google Shape;5338;p31"/>
            <p:cNvGrpSpPr/>
            <p:nvPr/>
          </p:nvGrpSpPr>
          <p:grpSpPr>
            <a:xfrm flipH="1">
              <a:off x="8182597" y="4216947"/>
              <a:ext cx="383068" cy="635854"/>
              <a:chOff x="1505975" y="3200950"/>
              <a:chExt cx="568603" cy="943964"/>
            </a:xfrm>
          </p:grpSpPr>
          <p:sp>
            <p:nvSpPr>
              <p:cNvPr id="5339" name="Google Shape;5339;p31"/>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31"/>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31"/>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31"/>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31"/>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31"/>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5" name="Google Shape;5345;p31"/>
          <p:cNvGrpSpPr/>
          <p:nvPr/>
        </p:nvGrpSpPr>
        <p:grpSpPr>
          <a:xfrm flipH="1">
            <a:off x="-21139" y="9689"/>
            <a:ext cx="1793326" cy="5143538"/>
            <a:chOff x="5609502" y="18509"/>
            <a:chExt cx="1793326" cy="4924874"/>
          </a:xfrm>
        </p:grpSpPr>
        <p:sp>
          <p:nvSpPr>
            <p:cNvPr id="5346" name="Google Shape;5346;p31"/>
            <p:cNvSpPr/>
            <p:nvPr/>
          </p:nvSpPr>
          <p:spPr>
            <a:xfrm>
              <a:off x="5609502" y="18509"/>
              <a:ext cx="1774767" cy="2668858"/>
            </a:xfrm>
            <a:custGeom>
              <a:rect b="b" l="l" r="r" t="t"/>
              <a:pathLst>
                <a:path extrusionOk="0" h="95890" w="63766">
                  <a:moveTo>
                    <a:pt x="1" y="0"/>
                  </a:move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31"/>
            <p:cNvSpPr/>
            <p:nvPr/>
          </p:nvSpPr>
          <p:spPr>
            <a:xfrm>
              <a:off x="5609502" y="18509"/>
              <a:ext cx="1774767" cy="2668858"/>
            </a:xfrm>
            <a:custGeom>
              <a:rect b="b" l="l" r="r" t="t"/>
              <a:pathLst>
                <a:path extrusionOk="0" fill="none" h="95890" w="63766">
                  <a:moveTo>
                    <a:pt x="63765" y="0"/>
                  </a:moveTo>
                  <a:lnTo>
                    <a:pt x="1" y="0"/>
                  </a:lnTo>
                  <a:lnTo>
                    <a:pt x="1" y="0"/>
                  </a:ln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31"/>
            <p:cNvSpPr/>
            <p:nvPr/>
          </p:nvSpPr>
          <p:spPr>
            <a:xfrm>
              <a:off x="6631099" y="2508735"/>
              <a:ext cx="753203" cy="2434648"/>
            </a:xfrm>
            <a:custGeom>
              <a:rect b="b" l="l" r="r" t="t"/>
              <a:pathLst>
                <a:path extrusionOk="0" h="87475" w="27062">
                  <a:moveTo>
                    <a:pt x="25041" y="0"/>
                  </a:moveTo>
                  <a:lnTo>
                    <a:pt x="24683" y="52"/>
                  </a:lnTo>
                  <a:lnTo>
                    <a:pt x="24273" y="128"/>
                  </a:lnTo>
                  <a:lnTo>
                    <a:pt x="23864" y="231"/>
                  </a:lnTo>
                  <a:lnTo>
                    <a:pt x="23404" y="410"/>
                  </a:lnTo>
                  <a:lnTo>
                    <a:pt x="22918" y="640"/>
                  </a:lnTo>
                  <a:lnTo>
                    <a:pt x="22406" y="921"/>
                  </a:lnTo>
                  <a:lnTo>
                    <a:pt x="21869" y="1254"/>
                  </a:lnTo>
                  <a:lnTo>
                    <a:pt x="21281" y="1689"/>
                  </a:lnTo>
                  <a:lnTo>
                    <a:pt x="20692" y="2174"/>
                  </a:lnTo>
                  <a:lnTo>
                    <a:pt x="20053" y="2763"/>
                  </a:lnTo>
                  <a:lnTo>
                    <a:pt x="19414" y="3428"/>
                  </a:lnTo>
                  <a:lnTo>
                    <a:pt x="18723" y="4195"/>
                  </a:lnTo>
                  <a:lnTo>
                    <a:pt x="18007" y="5065"/>
                  </a:lnTo>
                  <a:lnTo>
                    <a:pt x="17265" y="6037"/>
                  </a:lnTo>
                  <a:lnTo>
                    <a:pt x="16472" y="7111"/>
                  </a:lnTo>
                  <a:lnTo>
                    <a:pt x="15679" y="8313"/>
                  </a:lnTo>
                  <a:lnTo>
                    <a:pt x="14861" y="9617"/>
                  </a:lnTo>
                  <a:lnTo>
                    <a:pt x="13991" y="11075"/>
                  </a:lnTo>
                  <a:lnTo>
                    <a:pt x="13122" y="12661"/>
                  </a:lnTo>
                  <a:lnTo>
                    <a:pt x="12201" y="14375"/>
                  </a:lnTo>
                  <a:lnTo>
                    <a:pt x="11254" y="16242"/>
                  </a:lnTo>
                  <a:lnTo>
                    <a:pt x="10794" y="17240"/>
                  </a:lnTo>
                  <a:lnTo>
                    <a:pt x="10334" y="18263"/>
                  </a:lnTo>
                  <a:lnTo>
                    <a:pt x="9899" y="19337"/>
                  </a:lnTo>
                  <a:lnTo>
                    <a:pt x="9464" y="20462"/>
                  </a:lnTo>
                  <a:lnTo>
                    <a:pt x="9055" y="21613"/>
                  </a:lnTo>
                  <a:lnTo>
                    <a:pt x="8646" y="22790"/>
                  </a:lnTo>
                  <a:lnTo>
                    <a:pt x="8236" y="24018"/>
                  </a:lnTo>
                  <a:lnTo>
                    <a:pt x="7878" y="25245"/>
                  </a:lnTo>
                  <a:lnTo>
                    <a:pt x="7495" y="26524"/>
                  </a:lnTo>
                  <a:lnTo>
                    <a:pt x="7136" y="27829"/>
                  </a:lnTo>
                  <a:lnTo>
                    <a:pt x="6804" y="29159"/>
                  </a:lnTo>
                  <a:lnTo>
                    <a:pt x="6446" y="30514"/>
                  </a:lnTo>
                  <a:lnTo>
                    <a:pt x="5832" y="33276"/>
                  </a:lnTo>
                  <a:lnTo>
                    <a:pt x="5218" y="36116"/>
                  </a:lnTo>
                  <a:lnTo>
                    <a:pt x="4681" y="39006"/>
                  </a:lnTo>
                  <a:lnTo>
                    <a:pt x="4170" y="41947"/>
                  </a:lnTo>
                  <a:lnTo>
                    <a:pt x="3684" y="44914"/>
                  </a:lnTo>
                  <a:lnTo>
                    <a:pt x="3249" y="47881"/>
                  </a:lnTo>
                  <a:lnTo>
                    <a:pt x="2839" y="50848"/>
                  </a:lnTo>
                  <a:lnTo>
                    <a:pt x="2481" y="53815"/>
                  </a:lnTo>
                  <a:lnTo>
                    <a:pt x="2123" y="56731"/>
                  </a:lnTo>
                  <a:lnTo>
                    <a:pt x="1842" y="59621"/>
                  </a:lnTo>
                  <a:lnTo>
                    <a:pt x="1561" y="62435"/>
                  </a:lnTo>
                  <a:lnTo>
                    <a:pt x="1305" y="65197"/>
                  </a:lnTo>
                  <a:lnTo>
                    <a:pt x="1100" y="67857"/>
                  </a:lnTo>
                  <a:lnTo>
                    <a:pt x="896" y="70389"/>
                  </a:lnTo>
                  <a:lnTo>
                    <a:pt x="563" y="75121"/>
                  </a:lnTo>
                  <a:lnTo>
                    <a:pt x="333" y="79264"/>
                  </a:lnTo>
                  <a:lnTo>
                    <a:pt x="179" y="82666"/>
                  </a:lnTo>
                  <a:lnTo>
                    <a:pt x="77" y="85250"/>
                  </a:lnTo>
                  <a:lnTo>
                    <a:pt x="0" y="87475"/>
                  </a:lnTo>
                  <a:lnTo>
                    <a:pt x="27061" y="87475"/>
                  </a:lnTo>
                  <a:lnTo>
                    <a:pt x="26959" y="538"/>
                  </a:lnTo>
                  <a:lnTo>
                    <a:pt x="26908" y="486"/>
                  </a:lnTo>
                  <a:lnTo>
                    <a:pt x="26703" y="358"/>
                  </a:lnTo>
                  <a:lnTo>
                    <a:pt x="26371" y="205"/>
                  </a:lnTo>
                  <a:lnTo>
                    <a:pt x="26166" y="128"/>
                  </a:lnTo>
                  <a:lnTo>
                    <a:pt x="25936" y="77"/>
                  </a:lnTo>
                  <a:lnTo>
                    <a:pt x="25654" y="26"/>
                  </a:lnTo>
                  <a:lnTo>
                    <a:pt x="253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31"/>
            <p:cNvSpPr/>
            <p:nvPr/>
          </p:nvSpPr>
          <p:spPr>
            <a:xfrm>
              <a:off x="6074376" y="770985"/>
              <a:ext cx="1328417" cy="3204189"/>
            </a:xfrm>
            <a:custGeom>
              <a:rect b="b" l="l" r="r" t="t"/>
              <a:pathLst>
                <a:path extrusionOk="0" h="115124" w="47729">
                  <a:moveTo>
                    <a:pt x="3428" y="0"/>
                  </a:moveTo>
                  <a:lnTo>
                    <a:pt x="3249" y="26"/>
                  </a:lnTo>
                  <a:lnTo>
                    <a:pt x="3096" y="77"/>
                  </a:lnTo>
                  <a:lnTo>
                    <a:pt x="2942" y="154"/>
                  </a:lnTo>
                  <a:lnTo>
                    <a:pt x="2814" y="256"/>
                  </a:lnTo>
                  <a:lnTo>
                    <a:pt x="2687" y="384"/>
                  </a:lnTo>
                  <a:lnTo>
                    <a:pt x="2584" y="512"/>
                  </a:lnTo>
                  <a:lnTo>
                    <a:pt x="2482" y="716"/>
                  </a:lnTo>
                  <a:lnTo>
                    <a:pt x="2405" y="92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101" y="230"/>
                  </a:lnTo>
                  <a:lnTo>
                    <a:pt x="947" y="256"/>
                  </a:lnTo>
                  <a:lnTo>
                    <a:pt x="768" y="307"/>
                  </a:lnTo>
                  <a:lnTo>
                    <a:pt x="615" y="409"/>
                  </a:lnTo>
                  <a:lnTo>
                    <a:pt x="487" y="512"/>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31052" y="54019"/>
                  </a:lnTo>
                  <a:lnTo>
                    <a:pt x="32817" y="55682"/>
                  </a:lnTo>
                  <a:lnTo>
                    <a:pt x="34633" y="5726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559" y="67729"/>
                  </a:lnTo>
                  <a:lnTo>
                    <a:pt x="43406" y="68292"/>
                  </a:lnTo>
                  <a:lnTo>
                    <a:pt x="43227" y="68854"/>
                  </a:lnTo>
                  <a:lnTo>
                    <a:pt x="42996" y="69391"/>
                  </a:lnTo>
                  <a:lnTo>
                    <a:pt x="42766" y="69929"/>
                  </a:lnTo>
                  <a:lnTo>
                    <a:pt x="42510" y="70466"/>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871" y="115073"/>
                  </a:lnTo>
                  <a:lnTo>
                    <a:pt x="42025" y="115124"/>
                  </a:lnTo>
                  <a:lnTo>
                    <a:pt x="42306" y="115124"/>
                  </a:lnTo>
                  <a:lnTo>
                    <a:pt x="42587" y="115073"/>
                  </a:lnTo>
                  <a:lnTo>
                    <a:pt x="42843" y="114970"/>
                  </a:lnTo>
                  <a:lnTo>
                    <a:pt x="43124" y="114842"/>
                  </a:lnTo>
                  <a:lnTo>
                    <a:pt x="43355" y="114638"/>
                  </a:lnTo>
                  <a:lnTo>
                    <a:pt x="43559" y="114407"/>
                  </a:lnTo>
                  <a:lnTo>
                    <a:pt x="43713" y="114177"/>
                  </a:lnTo>
                  <a:lnTo>
                    <a:pt x="43840" y="113896"/>
                  </a:lnTo>
                  <a:lnTo>
                    <a:pt x="43917" y="113640"/>
                  </a:lnTo>
                  <a:lnTo>
                    <a:pt x="43994" y="113333"/>
                  </a:lnTo>
                  <a:lnTo>
                    <a:pt x="44045" y="113052"/>
                  </a:lnTo>
                  <a:lnTo>
                    <a:pt x="44096" y="112464"/>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31"/>
            <p:cNvSpPr/>
            <p:nvPr/>
          </p:nvSpPr>
          <p:spPr>
            <a:xfrm>
              <a:off x="6074376" y="770985"/>
              <a:ext cx="1328417" cy="3204189"/>
            </a:xfrm>
            <a:custGeom>
              <a:rect b="b" l="l" r="r" t="t"/>
              <a:pathLst>
                <a:path extrusionOk="0" fill="none" h="115124" w="47729">
                  <a:moveTo>
                    <a:pt x="47728" y="62051"/>
                  </a:move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lnTo>
                    <a:pt x="3607" y="0"/>
                  </a:lnTo>
                  <a:lnTo>
                    <a:pt x="3428" y="0"/>
                  </a:lnTo>
                  <a:lnTo>
                    <a:pt x="3249" y="26"/>
                  </a:lnTo>
                  <a:lnTo>
                    <a:pt x="3096" y="77"/>
                  </a:lnTo>
                  <a:lnTo>
                    <a:pt x="2942" y="154"/>
                  </a:lnTo>
                  <a:lnTo>
                    <a:pt x="2814" y="256"/>
                  </a:lnTo>
                  <a:lnTo>
                    <a:pt x="2687" y="384"/>
                  </a:lnTo>
                  <a:lnTo>
                    <a:pt x="2584" y="512"/>
                  </a:lnTo>
                  <a:lnTo>
                    <a:pt x="2482" y="716"/>
                  </a:lnTo>
                  <a:lnTo>
                    <a:pt x="2405" y="921"/>
                  </a:lnTo>
                  <a:lnTo>
                    <a:pt x="2328" y="115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280" y="230"/>
                  </a:lnTo>
                  <a:lnTo>
                    <a:pt x="1101" y="230"/>
                  </a:lnTo>
                  <a:lnTo>
                    <a:pt x="947" y="256"/>
                  </a:lnTo>
                  <a:lnTo>
                    <a:pt x="768" y="307"/>
                  </a:lnTo>
                  <a:lnTo>
                    <a:pt x="615" y="409"/>
                  </a:lnTo>
                  <a:lnTo>
                    <a:pt x="487" y="512"/>
                  </a:lnTo>
                  <a:lnTo>
                    <a:pt x="359" y="640"/>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29313" y="52357"/>
                  </a:lnTo>
                  <a:lnTo>
                    <a:pt x="31052" y="54019"/>
                  </a:lnTo>
                  <a:lnTo>
                    <a:pt x="32817" y="55682"/>
                  </a:lnTo>
                  <a:lnTo>
                    <a:pt x="34633" y="57268"/>
                  </a:lnTo>
                  <a:lnTo>
                    <a:pt x="36500" y="5882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661" y="67166"/>
                  </a:lnTo>
                  <a:lnTo>
                    <a:pt x="43559" y="67729"/>
                  </a:lnTo>
                  <a:lnTo>
                    <a:pt x="43406" y="68292"/>
                  </a:lnTo>
                  <a:lnTo>
                    <a:pt x="43227" y="68854"/>
                  </a:lnTo>
                  <a:lnTo>
                    <a:pt x="42996" y="69391"/>
                  </a:lnTo>
                  <a:lnTo>
                    <a:pt x="42766" y="69929"/>
                  </a:lnTo>
                  <a:lnTo>
                    <a:pt x="42510" y="70466"/>
                  </a:lnTo>
                  <a:lnTo>
                    <a:pt x="41973" y="71514"/>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743" y="115021"/>
                  </a:lnTo>
                  <a:lnTo>
                    <a:pt x="41871" y="115073"/>
                  </a:lnTo>
                  <a:lnTo>
                    <a:pt x="42025" y="115124"/>
                  </a:lnTo>
                  <a:lnTo>
                    <a:pt x="42152" y="115124"/>
                  </a:lnTo>
                  <a:lnTo>
                    <a:pt x="42306" y="115124"/>
                  </a:lnTo>
                  <a:lnTo>
                    <a:pt x="42587" y="115073"/>
                  </a:lnTo>
                  <a:lnTo>
                    <a:pt x="42843" y="114970"/>
                  </a:lnTo>
                  <a:lnTo>
                    <a:pt x="43124" y="114842"/>
                  </a:lnTo>
                  <a:lnTo>
                    <a:pt x="43355" y="114638"/>
                  </a:lnTo>
                  <a:lnTo>
                    <a:pt x="43559" y="114407"/>
                  </a:lnTo>
                  <a:lnTo>
                    <a:pt x="43713" y="114177"/>
                  </a:lnTo>
                  <a:lnTo>
                    <a:pt x="43713" y="114177"/>
                  </a:lnTo>
                  <a:lnTo>
                    <a:pt x="43840" y="113896"/>
                  </a:lnTo>
                  <a:lnTo>
                    <a:pt x="43917" y="113640"/>
                  </a:lnTo>
                  <a:lnTo>
                    <a:pt x="43994" y="113333"/>
                  </a:lnTo>
                  <a:lnTo>
                    <a:pt x="44045" y="113052"/>
                  </a:lnTo>
                  <a:lnTo>
                    <a:pt x="44096" y="112464"/>
                  </a:lnTo>
                  <a:lnTo>
                    <a:pt x="44096" y="111875"/>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31"/>
            <p:cNvSpPr/>
            <p:nvPr/>
          </p:nvSpPr>
          <p:spPr>
            <a:xfrm>
              <a:off x="6717243" y="803021"/>
              <a:ext cx="685570" cy="1653000"/>
            </a:xfrm>
            <a:custGeom>
              <a:rect b="b" l="l" r="r" t="t"/>
              <a:pathLst>
                <a:path extrusionOk="0" h="59391" w="24632">
                  <a:moveTo>
                    <a:pt x="4886" y="0"/>
                  </a:moveTo>
                  <a:lnTo>
                    <a:pt x="4681" y="26"/>
                  </a:lnTo>
                  <a:lnTo>
                    <a:pt x="4502" y="77"/>
                  </a:lnTo>
                  <a:lnTo>
                    <a:pt x="4297" y="179"/>
                  </a:lnTo>
                  <a:lnTo>
                    <a:pt x="4144" y="282"/>
                  </a:lnTo>
                  <a:lnTo>
                    <a:pt x="3965" y="205"/>
                  </a:lnTo>
                  <a:lnTo>
                    <a:pt x="3786" y="179"/>
                  </a:lnTo>
                  <a:lnTo>
                    <a:pt x="3581" y="154"/>
                  </a:lnTo>
                  <a:lnTo>
                    <a:pt x="3402" y="154"/>
                  </a:lnTo>
                  <a:lnTo>
                    <a:pt x="3223" y="179"/>
                  </a:lnTo>
                  <a:lnTo>
                    <a:pt x="3044" y="230"/>
                  </a:lnTo>
                  <a:lnTo>
                    <a:pt x="2865" y="307"/>
                  </a:lnTo>
                  <a:lnTo>
                    <a:pt x="2686" y="409"/>
                  </a:lnTo>
                  <a:lnTo>
                    <a:pt x="2507" y="512"/>
                  </a:lnTo>
                  <a:lnTo>
                    <a:pt x="2379" y="640"/>
                  </a:lnTo>
                  <a:lnTo>
                    <a:pt x="2226" y="793"/>
                  </a:lnTo>
                  <a:lnTo>
                    <a:pt x="2123" y="947"/>
                  </a:lnTo>
                  <a:lnTo>
                    <a:pt x="2021" y="1126"/>
                  </a:lnTo>
                  <a:lnTo>
                    <a:pt x="1944" y="1305"/>
                  </a:lnTo>
                  <a:lnTo>
                    <a:pt x="1893" y="1509"/>
                  </a:lnTo>
                  <a:lnTo>
                    <a:pt x="1867" y="1714"/>
                  </a:lnTo>
                  <a:lnTo>
                    <a:pt x="1867" y="1739"/>
                  </a:lnTo>
                  <a:lnTo>
                    <a:pt x="1560" y="1765"/>
                  </a:lnTo>
                  <a:lnTo>
                    <a:pt x="1279" y="1816"/>
                  </a:lnTo>
                  <a:lnTo>
                    <a:pt x="972" y="1944"/>
                  </a:lnTo>
                  <a:lnTo>
                    <a:pt x="716" y="2098"/>
                  </a:lnTo>
                  <a:lnTo>
                    <a:pt x="614" y="2200"/>
                  </a:lnTo>
                  <a:lnTo>
                    <a:pt x="486" y="2302"/>
                  </a:lnTo>
                  <a:lnTo>
                    <a:pt x="410" y="2430"/>
                  </a:lnTo>
                  <a:lnTo>
                    <a:pt x="307" y="2558"/>
                  </a:lnTo>
                  <a:lnTo>
                    <a:pt x="230" y="2711"/>
                  </a:lnTo>
                  <a:lnTo>
                    <a:pt x="179" y="2865"/>
                  </a:lnTo>
                  <a:lnTo>
                    <a:pt x="128" y="3044"/>
                  </a:lnTo>
                  <a:lnTo>
                    <a:pt x="103" y="3223"/>
                  </a:lnTo>
                  <a:lnTo>
                    <a:pt x="51" y="4093"/>
                  </a:lnTo>
                  <a:lnTo>
                    <a:pt x="0" y="4937"/>
                  </a:lnTo>
                  <a:lnTo>
                    <a:pt x="0" y="5806"/>
                  </a:lnTo>
                  <a:lnTo>
                    <a:pt x="0" y="6676"/>
                  </a:lnTo>
                  <a:lnTo>
                    <a:pt x="51" y="7546"/>
                  </a:lnTo>
                  <a:lnTo>
                    <a:pt x="103" y="8441"/>
                  </a:lnTo>
                  <a:lnTo>
                    <a:pt x="179" y="9310"/>
                  </a:lnTo>
                  <a:lnTo>
                    <a:pt x="282" y="10206"/>
                  </a:lnTo>
                  <a:lnTo>
                    <a:pt x="384" y="11101"/>
                  </a:lnTo>
                  <a:lnTo>
                    <a:pt x="512" y="11996"/>
                  </a:lnTo>
                  <a:lnTo>
                    <a:pt x="665" y="12891"/>
                  </a:lnTo>
                  <a:lnTo>
                    <a:pt x="844" y="13786"/>
                  </a:lnTo>
                  <a:lnTo>
                    <a:pt x="1228" y="15551"/>
                  </a:lnTo>
                  <a:lnTo>
                    <a:pt x="1663" y="17342"/>
                  </a:lnTo>
                  <a:lnTo>
                    <a:pt x="2149" y="19132"/>
                  </a:lnTo>
                  <a:lnTo>
                    <a:pt x="2660" y="20871"/>
                  </a:lnTo>
                  <a:lnTo>
                    <a:pt x="3223" y="22636"/>
                  </a:lnTo>
                  <a:lnTo>
                    <a:pt x="3786" y="24350"/>
                  </a:lnTo>
                  <a:lnTo>
                    <a:pt x="4400" y="26038"/>
                  </a:lnTo>
                  <a:lnTo>
                    <a:pt x="5013" y="27700"/>
                  </a:lnTo>
                  <a:lnTo>
                    <a:pt x="6241" y="30923"/>
                  </a:lnTo>
                  <a:lnTo>
                    <a:pt x="6957" y="32739"/>
                  </a:lnTo>
                  <a:lnTo>
                    <a:pt x="7725" y="34632"/>
                  </a:lnTo>
                  <a:lnTo>
                    <a:pt x="8518" y="36601"/>
                  </a:lnTo>
                  <a:lnTo>
                    <a:pt x="9387" y="38596"/>
                  </a:lnTo>
                  <a:lnTo>
                    <a:pt x="10282" y="40617"/>
                  </a:lnTo>
                  <a:lnTo>
                    <a:pt x="11254" y="42638"/>
                  </a:lnTo>
                  <a:lnTo>
                    <a:pt x="11766" y="43635"/>
                  </a:lnTo>
                  <a:lnTo>
                    <a:pt x="12277" y="44658"/>
                  </a:lnTo>
                  <a:lnTo>
                    <a:pt x="12815" y="45656"/>
                  </a:lnTo>
                  <a:lnTo>
                    <a:pt x="13377" y="46628"/>
                  </a:lnTo>
                  <a:lnTo>
                    <a:pt x="13940" y="47625"/>
                  </a:lnTo>
                  <a:lnTo>
                    <a:pt x="14528" y="48571"/>
                  </a:lnTo>
                  <a:lnTo>
                    <a:pt x="15142" y="49518"/>
                  </a:lnTo>
                  <a:lnTo>
                    <a:pt x="15756" y="50464"/>
                  </a:lnTo>
                  <a:lnTo>
                    <a:pt x="16395" y="51359"/>
                  </a:lnTo>
                  <a:lnTo>
                    <a:pt x="17035" y="52255"/>
                  </a:lnTo>
                  <a:lnTo>
                    <a:pt x="17725" y="53099"/>
                  </a:lnTo>
                  <a:lnTo>
                    <a:pt x="18416" y="53943"/>
                  </a:lnTo>
                  <a:lnTo>
                    <a:pt x="19107" y="54761"/>
                  </a:lnTo>
                  <a:lnTo>
                    <a:pt x="19848" y="55529"/>
                  </a:lnTo>
                  <a:lnTo>
                    <a:pt x="20590" y="56270"/>
                  </a:lnTo>
                  <a:lnTo>
                    <a:pt x="21357" y="56961"/>
                  </a:lnTo>
                  <a:lnTo>
                    <a:pt x="22150" y="57651"/>
                  </a:lnTo>
                  <a:lnTo>
                    <a:pt x="22969" y="58265"/>
                  </a:lnTo>
                  <a:lnTo>
                    <a:pt x="23787" y="58854"/>
                  </a:lnTo>
                  <a:lnTo>
                    <a:pt x="24631" y="59391"/>
                  </a:lnTo>
                  <a:lnTo>
                    <a:pt x="24631" y="50669"/>
                  </a:lnTo>
                  <a:lnTo>
                    <a:pt x="23736" y="49313"/>
                  </a:lnTo>
                  <a:lnTo>
                    <a:pt x="22866" y="47958"/>
                  </a:lnTo>
                  <a:lnTo>
                    <a:pt x="21997" y="46576"/>
                  </a:lnTo>
                  <a:lnTo>
                    <a:pt x="21178" y="45170"/>
                  </a:lnTo>
                  <a:lnTo>
                    <a:pt x="20385" y="43763"/>
                  </a:lnTo>
                  <a:lnTo>
                    <a:pt x="19593" y="42331"/>
                  </a:lnTo>
                  <a:lnTo>
                    <a:pt x="18851" y="40898"/>
                  </a:lnTo>
                  <a:lnTo>
                    <a:pt x="18135" y="39440"/>
                  </a:lnTo>
                  <a:lnTo>
                    <a:pt x="17444" y="37982"/>
                  </a:lnTo>
                  <a:lnTo>
                    <a:pt x="16753" y="36499"/>
                  </a:lnTo>
                  <a:lnTo>
                    <a:pt x="16114" y="34990"/>
                  </a:lnTo>
                  <a:lnTo>
                    <a:pt x="15500" y="33506"/>
                  </a:lnTo>
                  <a:lnTo>
                    <a:pt x="14912" y="31972"/>
                  </a:lnTo>
                  <a:lnTo>
                    <a:pt x="14349" y="30463"/>
                  </a:lnTo>
                  <a:lnTo>
                    <a:pt x="13812" y="28928"/>
                  </a:lnTo>
                  <a:lnTo>
                    <a:pt x="13300" y="27393"/>
                  </a:lnTo>
                  <a:lnTo>
                    <a:pt x="12763" y="25731"/>
                  </a:lnTo>
                  <a:lnTo>
                    <a:pt x="12277" y="24068"/>
                  </a:lnTo>
                  <a:lnTo>
                    <a:pt x="11817" y="22406"/>
                  </a:lnTo>
                  <a:lnTo>
                    <a:pt x="11408" y="20718"/>
                  </a:lnTo>
                  <a:lnTo>
                    <a:pt x="10999" y="19030"/>
                  </a:lnTo>
                  <a:lnTo>
                    <a:pt x="10640" y="17342"/>
                  </a:lnTo>
                  <a:lnTo>
                    <a:pt x="10308" y="15654"/>
                  </a:lnTo>
                  <a:lnTo>
                    <a:pt x="10001" y="13940"/>
                  </a:lnTo>
                  <a:lnTo>
                    <a:pt x="9873" y="13198"/>
                  </a:lnTo>
                  <a:lnTo>
                    <a:pt x="9796" y="12456"/>
                  </a:lnTo>
                  <a:lnTo>
                    <a:pt x="9617" y="10922"/>
                  </a:lnTo>
                  <a:lnTo>
                    <a:pt x="9464" y="9387"/>
                  </a:lnTo>
                  <a:lnTo>
                    <a:pt x="9362" y="8620"/>
                  </a:lnTo>
                  <a:lnTo>
                    <a:pt x="9259" y="7827"/>
                  </a:lnTo>
                  <a:lnTo>
                    <a:pt x="9131" y="7060"/>
                  </a:lnTo>
                  <a:lnTo>
                    <a:pt x="8978" y="6318"/>
                  </a:lnTo>
                  <a:lnTo>
                    <a:pt x="8799" y="5576"/>
                  </a:lnTo>
                  <a:lnTo>
                    <a:pt x="8569" y="4834"/>
                  </a:lnTo>
                  <a:lnTo>
                    <a:pt x="8287" y="4144"/>
                  </a:lnTo>
                  <a:lnTo>
                    <a:pt x="7980" y="3453"/>
                  </a:lnTo>
                  <a:lnTo>
                    <a:pt x="7801" y="3121"/>
                  </a:lnTo>
                  <a:lnTo>
                    <a:pt x="7622" y="2788"/>
                  </a:lnTo>
                  <a:lnTo>
                    <a:pt x="7418" y="2481"/>
                  </a:lnTo>
                  <a:lnTo>
                    <a:pt x="7188" y="2149"/>
                  </a:lnTo>
                  <a:lnTo>
                    <a:pt x="7060" y="2021"/>
                  </a:lnTo>
                  <a:lnTo>
                    <a:pt x="6957" y="1893"/>
                  </a:lnTo>
                  <a:lnTo>
                    <a:pt x="6676" y="1688"/>
                  </a:lnTo>
                  <a:lnTo>
                    <a:pt x="6676" y="1509"/>
                  </a:lnTo>
                  <a:lnTo>
                    <a:pt x="6650" y="1253"/>
                  </a:lnTo>
                  <a:lnTo>
                    <a:pt x="6599" y="1049"/>
                  </a:lnTo>
                  <a:lnTo>
                    <a:pt x="6497" y="844"/>
                  </a:lnTo>
                  <a:lnTo>
                    <a:pt x="6369" y="640"/>
                  </a:lnTo>
                  <a:lnTo>
                    <a:pt x="6241" y="486"/>
                  </a:lnTo>
                  <a:lnTo>
                    <a:pt x="6088" y="333"/>
                  </a:lnTo>
                  <a:lnTo>
                    <a:pt x="5909" y="230"/>
                  </a:lnTo>
                  <a:lnTo>
                    <a:pt x="5704" y="128"/>
                  </a:lnTo>
                  <a:lnTo>
                    <a:pt x="5525" y="51"/>
                  </a:lnTo>
                  <a:lnTo>
                    <a:pt x="532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31"/>
            <p:cNvSpPr/>
            <p:nvPr/>
          </p:nvSpPr>
          <p:spPr>
            <a:xfrm>
              <a:off x="7169286" y="817968"/>
              <a:ext cx="233543" cy="1057162"/>
            </a:xfrm>
            <a:custGeom>
              <a:rect b="b" l="l" r="r" t="t"/>
              <a:pathLst>
                <a:path extrusionOk="0" h="37983" w="8391">
                  <a:moveTo>
                    <a:pt x="2712" y="0"/>
                  </a:moveTo>
                  <a:lnTo>
                    <a:pt x="2559" y="26"/>
                  </a:lnTo>
                  <a:lnTo>
                    <a:pt x="2405" y="51"/>
                  </a:lnTo>
                  <a:lnTo>
                    <a:pt x="2252" y="77"/>
                  </a:lnTo>
                  <a:lnTo>
                    <a:pt x="2124" y="154"/>
                  </a:lnTo>
                  <a:lnTo>
                    <a:pt x="1919" y="103"/>
                  </a:lnTo>
                  <a:lnTo>
                    <a:pt x="1536" y="103"/>
                  </a:lnTo>
                  <a:lnTo>
                    <a:pt x="1356" y="128"/>
                  </a:lnTo>
                  <a:lnTo>
                    <a:pt x="1152" y="205"/>
                  </a:lnTo>
                  <a:lnTo>
                    <a:pt x="973" y="282"/>
                  </a:lnTo>
                  <a:lnTo>
                    <a:pt x="794" y="358"/>
                  </a:lnTo>
                  <a:lnTo>
                    <a:pt x="615" y="486"/>
                  </a:lnTo>
                  <a:lnTo>
                    <a:pt x="461" y="614"/>
                  </a:lnTo>
                  <a:lnTo>
                    <a:pt x="333" y="768"/>
                  </a:lnTo>
                  <a:lnTo>
                    <a:pt x="205" y="947"/>
                  </a:lnTo>
                  <a:lnTo>
                    <a:pt x="103" y="1126"/>
                  </a:lnTo>
                  <a:lnTo>
                    <a:pt x="52" y="1330"/>
                  </a:lnTo>
                  <a:lnTo>
                    <a:pt x="1" y="1561"/>
                  </a:lnTo>
                  <a:lnTo>
                    <a:pt x="1" y="1791"/>
                  </a:lnTo>
                  <a:lnTo>
                    <a:pt x="26" y="2047"/>
                  </a:lnTo>
                  <a:lnTo>
                    <a:pt x="998" y="7776"/>
                  </a:lnTo>
                  <a:lnTo>
                    <a:pt x="1510" y="10640"/>
                  </a:lnTo>
                  <a:lnTo>
                    <a:pt x="2047" y="13505"/>
                  </a:lnTo>
                  <a:lnTo>
                    <a:pt x="2610" y="16344"/>
                  </a:lnTo>
                  <a:lnTo>
                    <a:pt x="3198" y="19209"/>
                  </a:lnTo>
                  <a:lnTo>
                    <a:pt x="3837" y="22048"/>
                  </a:lnTo>
                  <a:lnTo>
                    <a:pt x="4528" y="24861"/>
                  </a:lnTo>
                  <a:lnTo>
                    <a:pt x="5270" y="27752"/>
                  </a:lnTo>
                  <a:lnTo>
                    <a:pt x="5679" y="29184"/>
                  </a:lnTo>
                  <a:lnTo>
                    <a:pt x="6088" y="30616"/>
                  </a:lnTo>
                  <a:lnTo>
                    <a:pt x="6498" y="32023"/>
                  </a:lnTo>
                  <a:lnTo>
                    <a:pt x="6958" y="33455"/>
                  </a:lnTo>
                  <a:lnTo>
                    <a:pt x="7418" y="34862"/>
                  </a:lnTo>
                  <a:lnTo>
                    <a:pt x="7879" y="36269"/>
                  </a:lnTo>
                  <a:lnTo>
                    <a:pt x="8160" y="37113"/>
                  </a:lnTo>
                  <a:lnTo>
                    <a:pt x="8390" y="37983"/>
                  </a:lnTo>
                  <a:lnTo>
                    <a:pt x="8390" y="21383"/>
                  </a:lnTo>
                  <a:lnTo>
                    <a:pt x="7623" y="18007"/>
                  </a:lnTo>
                  <a:lnTo>
                    <a:pt x="7265" y="16549"/>
                  </a:lnTo>
                  <a:lnTo>
                    <a:pt x="6881" y="15117"/>
                  </a:lnTo>
                  <a:lnTo>
                    <a:pt x="6114" y="12175"/>
                  </a:lnTo>
                  <a:lnTo>
                    <a:pt x="5730" y="10692"/>
                  </a:lnTo>
                  <a:lnTo>
                    <a:pt x="5398" y="9208"/>
                  </a:lnTo>
                  <a:lnTo>
                    <a:pt x="5270" y="8492"/>
                  </a:lnTo>
                  <a:lnTo>
                    <a:pt x="5142" y="7750"/>
                  </a:lnTo>
                  <a:lnTo>
                    <a:pt x="5014" y="7009"/>
                  </a:lnTo>
                  <a:lnTo>
                    <a:pt x="4937" y="6292"/>
                  </a:lnTo>
                  <a:lnTo>
                    <a:pt x="4912" y="5934"/>
                  </a:lnTo>
                  <a:lnTo>
                    <a:pt x="4886" y="5551"/>
                  </a:lnTo>
                  <a:lnTo>
                    <a:pt x="4886" y="4604"/>
                  </a:lnTo>
                  <a:lnTo>
                    <a:pt x="4886" y="3581"/>
                  </a:lnTo>
                  <a:lnTo>
                    <a:pt x="4835" y="3044"/>
                  </a:lnTo>
                  <a:lnTo>
                    <a:pt x="4784" y="2532"/>
                  </a:lnTo>
                  <a:lnTo>
                    <a:pt x="4707" y="2047"/>
                  </a:lnTo>
                  <a:lnTo>
                    <a:pt x="4579" y="1561"/>
                  </a:lnTo>
                  <a:lnTo>
                    <a:pt x="4400" y="1126"/>
                  </a:lnTo>
                  <a:lnTo>
                    <a:pt x="4298" y="947"/>
                  </a:lnTo>
                  <a:lnTo>
                    <a:pt x="4196" y="768"/>
                  </a:lnTo>
                  <a:lnTo>
                    <a:pt x="4068" y="589"/>
                  </a:lnTo>
                  <a:lnTo>
                    <a:pt x="3914" y="461"/>
                  </a:lnTo>
                  <a:lnTo>
                    <a:pt x="3761" y="333"/>
                  </a:lnTo>
                  <a:lnTo>
                    <a:pt x="3582" y="205"/>
                  </a:lnTo>
                  <a:lnTo>
                    <a:pt x="3403" y="128"/>
                  </a:lnTo>
                  <a:lnTo>
                    <a:pt x="3198" y="77"/>
                  </a:lnTo>
                  <a:lnTo>
                    <a:pt x="2968" y="26"/>
                  </a:lnTo>
                  <a:lnTo>
                    <a:pt x="271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31"/>
            <p:cNvSpPr/>
            <p:nvPr/>
          </p:nvSpPr>
          <p:spPr>
            <a:xfrm>
              <a:off x="7029061" y="2500914"/>
              <a:ext cx="373763" cy="258425"/>
            </a:xfrm>
            <a:custGeom>
              <a:rect b="b" l="l" r="r" t="t"/>
              <a:pathLst>
                <a:path extrusionOk="0" h="9285" w="13429">
                  <a:moveTo>
                    <a:pt x="13428" y="0"/>
                  </a:moveTo>
                  <a:lnTo>
                    <a:pt x="13249" y="333"/>
                  </a:lnTo>
                  <a:lnTo>
                    <a:pt x="13019" y="665"/>
                  </a:lnTo>
                  <a:lnTo>
                    <a:pt x="12763" y="972"/>
                  </a:lnTo>
                  <a:lnTo>
                    <a:pt x="12507" y="1279"/>
                  </a:lnTo>
                  <a:lnTo>
                    <a:pt x="12252" y="1560"/>
                  </a:lnTo>
                  <a:lnTo>
                    <a:pt x="11945" y="1842"/>
                  </a:lnTo>
                  <a:lnTo>
                    <a:pt x="11331" y="2353"/>
                  </a:lnTo>
                  <a:lnTo>
                    <a:pt x="10691" y="2865"/>
                  </a:lnTo>
                  <a:lnTo>
                    <a:pt x="10026" y="3300"/>
                  </a:lnTo>
                  <a:lnTo>
                    <a:pt x="9361" y="3709"/>
                  </a:lnTo>
                  <a:lnTo>
                    <a:pt x="8722" y="4092"/>
                  </a:lnTo>
                  <a:lnTo>
                    <a:pt x="7878" y="4527"/>
                  </a:lnTo>
                  <a:lnTo>
                    <a:pt x="7008" y="4936"/>
                  </a:lnTo>
                  <a:lnTo>
                    <a:pt x="6139" y="5269"/>
                  </a:lnTo>
                  <a:lnTo>
                    <a:pt x="5243" y="5550"/>
                  </a:lnTo>
                  <a:lnTo>
                    <a:pt x="4323" y="5781"/>
                  </a:lnTo>
                  <a:lnTo>
                    <a:pt x="3376" y="5985"/>
                  </a:lnTo>
                  <a:lnTo>
                    <a:pt x="2456" y="6113"/>
                  </a:lnTo>
                  <a:lnTo>
                    <a:pt x="1509" y="6190"/>
                  </a:lnTo>
                  <a:lnTo>
                    <a:pt x="1330" y="6215"/>
                  </a:lnTo>
                  <a:lnTo>
                    <a:pt x="1151" y="6241"/>
                  </a:lnTo>
                  <a:lnTo>
                    <a:pt x="998" y="6292"/>
                  </a:lnTo>
                  <a:lnTo>
                    <a:pt x="844" y="6369"/>
                  </a:lnTo>
                  <a:lnTo>
                    <a:pt x="716" y="6446"/>
                  </a:lnTo>
                  <a:lnTo>
                    <a:pt x="588" y="6548"/>
                  </a:lnTo>
                  <a:lnTo>
                    <a:pt x="384" y="6752"/>
                  </a:lnTo>
                  <a:lnTo>
                    <a:pt x="230" y="6983"/>
                  </a:lnTo>
                  <a:lnTo>
                    <a:pt x="102" y="7264"/>
                  </a:lnTo>
                  <a:lnTo>
                    <a:pt x="26" y="7545"/>
                  </a:lnTo>
                  <a:lnTo>
                    <a:pt x="0" y="7827"/>
                  </a:lnTo>
                  <a:lnTo>
                    <a:pt x="26" y="8134"/>
                  </a:lnTo>
                  <a:lnTo>
                    <a:pt x="102" y="8389"/>
                  </a:lnTo>
                  <a:lnTo>
                    <a:pt x="230" y="8645"/>
                  </a:lnTo>
                  <a:lnTo>
                    <a:pt x="384" y="8875"/>
                  </a:lnTo>
                  <a:lnTo>
                    <a:pt x="486" y="8978"/>
                  </a:lnTo>
                  <a:lnTo>
                    <a:pt x="588" y="9054"/>
                  </a:lnTo>
                  <a:lnTo>
                    <a:pt x="716" y="9131"/>
                  </a:lnTo>
                  <a:lnTo>
                    <a:pt x="844" y="9208"/>
                  </a:lnTo>
                  <a:lnTo>
                    <a:pt x="998" y="9233"/>
                  </a:lnTo>
                  <a:lnTo>
                    <a:pt x="1151" y="9285"/>
                  </a:lnTo>
                  <a:lnTo>
                    <a:pt x="1509" y="9285"/>
                  </a:lnTo>
                  <a:lnTo>
                    <a:pt x="2097" y="9233"/>
                  </a:lnTo>
                  <a:lnTo>
                    <a:pt x="2711" y="9182"/>
                  </a:lnTo>
                  <a:lnTo>
                    <a:pt x="3300" y="9106"/>
                  </a:lnTo>
                  <a:lnTo>
                    <a:pt x="3888" y="9003"/>
                  </a:lnTo>
                  <a:lnTo>
                    <a:pt x="4476" y="8901"/>
                  </a:lnTo>
                  <a:lnTo>
                    <a:pt x="5064" y="8773"/>
                  </a:lnTo>
                  <a:lnTo>
                    <a:pt x="5627" y="8620"/>
                  </a:lnTo>
                  <a:lnTo>
                    <a:pt x="6215" y="8466"/>
                  </a:lnTo>
                  <a:lnTo>
                    <a:pt x="6778" y="8287"/>
                  </a:lnTo>
                  <a:lnTo>
                    <a:pt x="7341" y="8082"/>
                  </a:lnTo>
                  <a:lnTo>
                    <a:pt x="7904" y="7878"/>
                  </a:lnTo>
                  <a:lnTo>
                    <a:pt x="8441" y="7648"/>
                  </a:lnTo>
                  <a:lnTo>
                    <a:pt x="9003" y="7417"/>
                  </a:lnTo>
                  <a:lnTo>
                    <a:pt x="9540" y="7162"/>
                  </a:lnTo>
                  <a:lnTo>
                    <a:pt x="10078" y="6880"/>
                  </a:lnTo>
                  <a:lnTo>
                    <a:pt x="10589" y="6599"/>
                  </a:lnTo>
                  <a:lnTo>
                    <a:pt x="11331" y="6164"/>
                  </a:lnTo>
                  <a:lnTo>
                    <a:pt x="12047" y="5678"/>
                  </a:lnTo>
                  <a:lnTo>
                    <a:pt x="12763" y="5167"/>
                  </a:lnTo>
                  <a:lnTo>
                    <a:pt x="13428" y="4630"/>
                  </a:lnTo>
                  <a:lnTo>
                    <a:pt x="134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31"/>
          <p:cNvGrpSpPr/>
          <p:nvPr/>
        </p:nvGrpSpPr>
        <p:grpSpPr>
          <a:xfrm>
            <a:off x="7371813" y="9689"/>
            <a:ext cx="1793326" cy="5143538"/>
            <a:chOff x="5609502" y="18509"/>
            <a:chExt cx="1793326" cy="4924874"/>
          </a:xfrm>
        </p:grpSpPr>
        <p:sp>
          <p:nvSpPr>
            <p:cNvPr id="5355" name="Google Shape;5355;p31"/>
            <p:cNvSpPr/>
            <p:nvPr/>
          </p:nvSpPr>
          <p:spPr>
            <a:xfrm>
              <a:off x="5609502" y="18509"/>
              <a:ext cx="1774767" cy="2668858"/>
            </a:xfrm>
            <a:custGeom>
              <a:rect b="b" l="l" r="r" t="t"/>
              <a:pathLst>
                <a:path extrusionOk="0" h="95890" w="63766">
                  <a:moveTo>
                    <a:pt x="1" y="0"/>
                  </a:move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31"/>
            <p:cNvSpPr/>
            <p:nvPr/>
          </p:nvSpPr>
          <p:spPr>
            <a:xfrm>
              <a:off x="5609502" y="18509"/>
              <a:ext cx="1774767" cy="2668858"/>
            </a:xfrm>
            <a:custGeom>
              <a:rect b="b" l="l" r="r" t="t"/>
              <a:pathLst>
                <a:path extrusionOk="0" fill="none" h="95890" w="63766">
                  <a:moveTo>
                    <a:pt x="63765" y="0"/>
                  </a:moveTo>
                  <a:lnTo>
                    <a:pt x="1" y="0"/>
                  </a:lnTo>
                  <a:lnTo>
                    <a:pt x="1" y="0"/>
                  </a:ln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31"/>
            <p:cNvSpPr/>
            <p:nvPr/>
          </p:nvSpPr>
          <p:spPr>
            <a:xfrm>
              <a:off x="6631099" y="2508735"/>
              <a:ext cx="753203" cy="2434648"/>
            </a:xfrm>
            <a:custGeom>
              <a:rect b="b" l="l" r="r" t="t"/>
              <a:pathLst>
                <a:path extrusionOk="0" h="87475" w="27062">
                  <a:moveTo>
                    <a:pt x="25041" y="0"/>
                  </a:moveTo>
                  <a:lnTo>
                    <a:pt x="24683" y="52"/>
                  </a:lnTo>
                  <a:lnTo>
                    <a:pt x="24273" y="128"/>
                  </a:lnTo>
                  <a:lnTo>
                    <a:pt x="23864" y="231"/>
                  </a:lnTo>
                  <a:lnTo>
                    <a:pt x="23404" y="410"/>
                  </a:lnTo>
                  <a:lnTo>
                    <a:pt x="22918" y="640"/>
                  </a:lnTo>
                  <a:lnTo>
                    <a:pt x="22406" y="921"/>
                  </a:lnTo>
                  <a:lnTo>
                    <a:pt x="21869" y="1254"/>
                  </a:lnTo>
                  <a:lnTo>
                    <a:pt x="21281" y="1689"/>
                  </a:lnTo>
                  <a:lnTo>
                    <a:pt x="20692" y="2174"/>
                  </a:lnTo>
                  <a:lnTo>
                    <a:pt x="20053" y="2763"/>
                  </a:lnTo>
                  <a:lnTo>
                    <a:pt x="19414" y="3428"/>
                  </a:lnTo>
                  <a:lnTo>
                    <a:pt x="18723" y="4195"/>
                  </a:lnTo>
                  <a:lnTo>
                    <a:pt x="18007" y="5065"/>
                  </a:lnTo>
                  <a:lnTo>
                    <a:pt x="17265" y="6037"/>
                  </a:lnTo>
                  <a:lnTo>
                    <a:pt x="16472" y="7111"/>
                  </a:lnTo>
                  <a:lnTo>
                    <a:pt x="15679" y="8313"/>
                  </a:lnTo>
                  <a:lnTo>
                    <a:pt x="14861" y="9617"/>
                  </a:lnTo>
                  <a:lnTo>
                    <a:pt x="13991" y="11075"/>
                  </a:lnTo>
                  <a:lnTo>
                    <a:pt x="13122" y="12661"/>
                  </a:lnTo>
                  <a:lnTo>
                    <a:pt x="12201" y="14375"/>
                  </a:lnTo>
                  <a:lnTo>
                    <a:pt x="11254" y="16242"/>
                  </a:lnTo>
                  <a:lnTo>
                    <a:pt x="10794" y="17240"/>
                  </a:lnTo>
                  <a:lnTo>
                    <a:pt x="10334" y="18263"/>
                  </a:lnTo>
                  <a:lnTo>
                    <a:pt x="9899" y="19337"/>
                  </a:lnTo>
                  <a:lnTo>
                    <a:pt x="9464" y="20462"/>
                  </a:lnTo>
                  <a:lnTo>
                    <a:pt x="9055" y="21613"/>
                  </a:lnTo>
                  <a:lnTo>
                    <a:pt x="8646" y="22790"/>
                  </a:lnTo>
                  <a:lnTo>
                    <a:pt x="8236" y="24018"/>
                  </a:lnTo>
                  <a:lnTo>
                    <a:pt x="7878" y="25245"/>
                  </a:lnTo>
                  <a:lnTo>
                    <a:pt x="7495" y="26524"/>
                  </a:lnTo>
                  <a:lnTo>
                    <a:pt x="7136" y="27829"/>
                  </a:lnTo>
                  <a:lnTo>
                    <a:pt x="6804" y="29159"/>
                  </a:lnTo>
                  <a:lnTo>
                    <a:pt x="6446" y="30514"/>
                  </a:lnTo>
                  <a:lnTo>
                    <a:pt x="5832" y="33276"/>
                  </a:lnTo>
                  <a:lnTo>
                    <a:pt x="5218" y="36116"/>
                  </a:lnTo>
                  <a:lnTo>
                    <a:pt x="4681" y="39006"/>
                  </a:lnTo>
                  <a:lnTo>
                    <a:pt x="4170" y="41947"/>
                  </a:lnTo>
                  <a:lnTo>
                    <a:pt x="3684" y="44914"/>
                  </a:lnTo>
                  <a:lnTo>
                    <a:pt x="3249" y="47881"/>
                  </a:lnTo>
                  <a:lnTo>
                    <a:pt x="2839" y="50848"/>
                  </a:lnTo>
                  <a:lnTo>
                    <a:pt x="2481" y="53815"/>
                  </a:lnTo>
                  <a:lnTo>
                    <a:pt x="2123" y="56731"/>
                  </a:lnTo>
                  <a:lnTo>
                    <a:pt x="1842" y="59621"/>
                  </a:lnTo>
                  <a:lnTo>
                    <a:pt x="1561" y="62435"/>
                  </a:lnTo>
                  <a:lnTo>
                    <a:pt x="1305" y="65197"/>
                  </a:lnTo>
                  <a:lnTo>
                    <a:pt x="1100" y="67857"/>
                  </a:lnTo>
                  <a:lnTo>
                    <a:pt x="896" y="70389"/>
                  </a:lnTo>
                  <a:lnTo>
                    <a:pt x="563" y="75121"/>
                  </a:lnTo>
                  <a:lnTo>
                    <a:pt x="333" y="79264"/>
                  </a:lnTo>
                  <a:lnTo>
                    <a:pt x="179" y="82666"/>
                  </a:lnTo>
                  <a:lnTo>
                    <a:pt x="77" y="85250"/>
                  </a:lnTo>
                  <a:lnTo>
                    <a:pt x="0" y="87475"/>
                  </a:lnTo>
                  <a:lnTo>
                    <a:pt x="27061" y="87475"/>
                  </a:lnTo>
                  <a:lnTo>
                    <a:pt x="26959" y="538"/>
                  </a:lnTo>
                  <a:lnTo>
                    <a:pt x="26908" y="486"/>
                  </a:lnTo>
                  <a:lnTo>
                    <a:pt x="26703" y="358"/>
                  </a:lnTo>
                  <a:lnTo>
                    <a:pt x="26371" y="205"/>
                  </a:lnTo>
                  <a:lnTo>
                    <a:pt x="26166" y="128"/>
                  </a:lnTo>
                  <a:lnTo>
                    <a:pt x="25936" y="77"/>
                  </a:lnTo>
                  <a:lnTo>
                    <a:pt x="25654" y="26"/>
                  </a:lnTo>
                  <a:lnTo>
                    <a:pt x="253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31"/>
            <p:cNvSpPr/>
            <p:nvPr/>
          </p:nvSpPr>
          <p:spPr>
            <a:xfrm>
              <a:off x="6074376" y="770985"/>
              <a:ext cx="1328417" cy="3204189"/>
            </a:xfrm>
            <a:custGeom>
              <a:rect b="b" l="l" r="r" t="t"/>
              <a:pathLst>
                <a:path extrusionOk="0" h="115124" w="47729">
                  <a:moveTo>
                    <a:pt x="3428" y="0"/>
                  </a:moveTo>
                  <a:lnTo>
                    <a:pt x="3249" y="26"/>
                  </a:lnTo>
                  <a:lnTo>
                    <a:pt x="3096" y="77"/>
                  </a:lnTo>
                  <a:lnTo>
                    <a:pt x="2942" y="154"/>
                  </a:lnTo>
                  <a:lnTo>
                    <a:pt x="2814" y="256"/>
                  </a:lnTo>
                  <a:lnTo>
                    <a:pt x="2687" y="384"/>
                  </a:lnTo>
                  <a:lnTo>
                    <a:pt x="2584" y="512"/>
                  </a:lnTo>
                  <a:lnTo>
                    <a:pt x="2482" y="716"/>
                  </a:lnTo>
                  <a:lnTo>
                    <a:pt x="2405" y="92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101" y="230"/>
                  </a:lnTo>
                  <a:lnTo>
                    <a:pt x="947" y="256"/>
                  </a:lnTo>
                  <a:lnTo>
                    <a:pt x="768" y="307"/>
                  </a:lnTo>
                  <a:lnTo>
                    <a:pt x="615" y="409"/>
                  </a:lnTo>
                  <a:lnTo>
                    <a:pt x="487" y="512"/>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31052" y="54019"/>
                  </a:lnTo>
                  <a:lnTo>
                    <a:pt x="32817" y="55682"/>
                  </a:lnTo>
                  <a:lnTo>
                    <a:pt x="34633" y="5726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559" y="67729"/>
                  </a:lnTo>
                  <a:lnTo>
                    <a:pt x="43406" y="68292"/>
                  </a:lnTo>
                  <a:lnTo>
                    <a:pt x="43227" y="68854"/>
                  </a:lnTo>
                  <a:lnTo>
                    <a:pt x="42996" y="69391"/>
                  </a:lnTo>
                  <a:lnTo>
                    <a:pt x="42766" y="69929"/>
                  </a:lnTo>
                  <a:lnTo>
                    <a:pt x="42510" y="70466"/>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871" y="115073"/>
                  </a:lnTo>
                  <a:lnTo>
                    <a:pt x="42025" y="115124"/>
                  </a:lnTo>
                  <a:lnTo>
                    <a:pt x="42306" y="115124"/>
                  </a:lnTo>
                  <a:lnTo>
                    <a:pt x="42587" y="115073"/>
                  </a:lnTo>
                  <a:lnTo>
                    <a:pt x="42843" y="114970"/>
                  </a:lnTo>
                  <a:lnTo>
                    <a:pt x="43124" y="114842"/>
                  </a:lnTo>
                  <a:lnTo>
                    <a:pt x="43355" y="114638"/>
                  </a:lnTo>
                  <a:lnTo>
                    <a:pt x="43559" y="114407"/>
                  </a:lnTo>
                  <a:lnTo>
                    <a:pt x="43713" y="114177"/>
                  </a:lnTo>
                  <a:lnTo>
                    <a:pt x="43840" y="113896"/>
                  </a:lnTo>
                  <a:lnTo>
                    <a:pt x="43917" y="113640"/>
                  </a:lnTo>
                  <a:lnTo>
                    <a:pt x="43994" y="113333"/>
                  </a:lnTo>
                  <a:lnTo>
                    <a:pt x="44045" y="113052"/>
                  </a:lnTo>
                  <a:lnTo>
                    <a:pt x="44096" y="112464"/>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31"/>
            <p:cNvSpPr/>
            <p:nvPr/>
          </p:nvSpPr>
          <p:spPr>
            <a:xfrm>
              <a:off x="6074376" y="770985"/>
              <a:ext cx="1328417" cy="3204189"/>
            </a:xfrm>
            <a:custGeom>
              <a:rect b="b" l="l" r="r" t="t"/>
              <a:pathLst>
                <a:path extrusionOk="0" fill="none" h="115124" w="47729">
                  <a:moveTo>
                    <a:pt x="47728" y="62051"/>
                  </a:move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lnTo>
                    <a:pt x="3607" y="0"/>
                  </a:lnTo>
                  <a:lnTo>
                    <a:pt x="3428" y="0"/>
                  </a:lnTo>
                  <a:lnTo>
                    <a:pt x="3249" y="26"/>
                  </a:lnTo>
                  <a:lnTo>
                    <a:pt x="3096" y="77"/>
                  </a:lnTo>
                  <a:lnTo>
                    <a:pt x="2942" y="154"/>
                  </a:lnTo>
                  <a:lnTo>
                    <a:pt x="2814" y="256"/>
                  </a:lnTo>
                  <a:lnTo>
                    <a:pt x="2687" y="384"/>
                  </a:lnTo>
                  <a:lnTo>
                    <a:pt x="2584" y="512"/>
                  </a:lnTo>
                  <a:lnTo>
                    <a:pt x="2482" y="716"/>
                  </a:lnTo>
                  <a:lnTo>
                    <a:pt x="2405" y="921"/>
                  </a:lnTo>
                  <a:lnTo>
                    <a:pt x="2328" y="115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280" y="230"/>
                  </a:lnTo>
                  <a:lnTo>
                    <a:pt x="1101" y="230"/>
                  </a:lnTo>
                  <a:lnTo>
                    <a:pt x="947" y="256"/>
                  </a:lnTo>
                  <a:lnTo>
                    <a:pt x="768" y="307"/>
                  </a:lnTo>
                  <a:lnTo>
                    <a:pt x="615" y="409"/>
                  </a:lnTo>
                  <a:lnTo>
                    <a:pt x="487" y="512"/>
                  </a:lnTo>
                  <a:lnTo>
                    <a:pt x="359" y="640"/>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29313" y="52357"/>
                  </a:lnTo>
                  <a:lnTo>
                    <a:pt x="31052" y="54019"/>
                  </a:lnTo>
                  <a:lnTo>
                    <a:pt x="32817" y="55682"/>
                  </a:lnTo>
                  <a:lnTo>
                    <a:pt x="34633" y="57268"/>
                  </a:lnTo>
                  <a:lnTo>
                    <a:pt x="36500" y="5882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661" y="67166"/>
                  </a:lnTo>
                  <a:lnTo>
                    <a:pt x="43559" y="67729"/>
                  </a:lnTo>
                  <a:lnTo>
                    <a:pt x="43406" y="68292"/>
                  </a:lnTo>
                  <a:lnTo>
                    <a:pt x="43227" y="68854"/>
                  </a:lnTo>
                  <a:lnTo>
                    <a:pt x="42996" y="69391"/>
                  </a:lnTo>
                  <a:lnTo>
                    <a:pt x="42766" y="69929"/>
                  </a:lnTo>
                  <a:lnTo>
                    <a:pt x="42510" y="70466"/>
                  </a:lnTo>
                  <a:lnTo>
                    <a:pt x="41973" y="71514"/>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743" y="115021"/>
                  </a:lnTo>
                  <a:lnTo>
                    <a:pt x="41871" y="115073"/>
                  </a:lnTo>
                  <a:lnTo>
                    <a:pt x="42025" y="115124"/>
                  </a:lnTo>
                  <a:lnTo>
                    <a:pt x="42152" y="115124"/>
                  </a:lnTo>
                  <a:lnTo>
                    <a:pt x="42306" y="115124"/>
                  </a:lnTo>
                  <a:lnTo>
                    <a:pt x="42587" y="115073"/>
                  </a:lnTo>
                  <a:lnTo>
                    <a:pt x="42843" y="114970"/>
                  </a:lnTo>
                  <a:lnTo>
                    <a:pt x="43124" y="114842"/>
                  </a:lnTo>
                  <a:lnTo>
                    <a:pt x="43355" y="114638"/>
                  </a:lnTo>
                  <a:lnTo>
                    <a:pt x="43559" y="114407"/>
                  </a:lnTo>
                  <a:lnTo>
                    <a:pt x="43713" y="114177"/>
                  </a:lnTo>
                  <a:lnTo>
                    <a:pt x="43713" y="114177"/>
                  </a:lnTo>
                  <a:lnTo>
                    <a:pt x="43840" y="113896"/>
                  </a:lnTo>
                  <a:lnTo>
                    <a:pt x="43917" y="113640"/>
                  </a:lnTo>
                  <a:lnTo>
                    <a:pt x="43994" y="113333"/>
                  </a:lnTo>
                  <a:lnTo>
                    <a:pt x="44045" y="113052"/>
                  </a:lnTo>
                  <a:lnTo>
                    <a:pt x="44096" y="112464"/>
                  </a:lnTo>
                  <a:lnTo>
                    <a:pt x="44096" y="111875"/>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31"/>
            <p:cNvSpPr/>
            <p:nvPr/>
          </p:nvSpPr>
          <p:spPr>
            <a:xfrm>
              <a:off x="6717243" y="803021"/>
              <a:ext cx="685570" cy="1653000"/>
            </a:xfrm>
            <a:custGeom>
              <a:rect b="b" l="l" r="r" t="t"/>
              <a:pathLst>
                <a:path extrusionOk="0" h="59391" w="24632">
                  <a:moveTo>
                    <a:pt x="4886" y="0"/>
                  </a:moveTo>
                  <a:lnTo>
                    <a:pt x="4681" y="26"/>
                  </a:lnTo>
                  <a:lnTo>
                    <a:pt x="4502" y="77"/>
                  </a:lnTo>
                  <a:lnTo>
                    <a:pt x="4297" y="179"/>
                  </a:lnTo>
                  <a:lnTo>
                    <a:pt x="4144" y="282"/>
                  </a:lnTo>
                  <a:lnTo>
                    <a:pt x="3965" y="205"/>
                  </a:lnTo>
                  <a:lnTo>
                    <a:pt x="3786" y="179"/>
                  </a:lnTo>
                  <a:lnTo>
                    <a:pt x="3581" y="154"/>
                  </a:lnTo>
                  <a:lnTo>
                    <a:pt x="3402" y="154"/>
                  </a:lnTo>
                  <a:lnTo>
                    <a:pt x="3223" y="179"/>
                  </a:lnTo>
                  <a:lnTo>
                    <a:pt x="3044" y="230"/>
                  </a:lnTo>
                  <a:lnTo>
                    <a:pt x="2865" y="307"/>
                  </a:lnTo>
                  <a:lnTo>
                    <a:pt x="2686" y="409"/>
                  </a:lnTo>
                  <a:lnTo>
                    <a:pt x="2507" y="512"/>
                  </a:lnTo>
                  <a:lnTo>
                    <a:pt x="2379" y="640"/>
                  </a:lnTo>
                  <a:lnTo>
                    <a:pt x="2226" y="793"/>
                  </a:lnTo>
                  <a:lnTo>
                    <a:pt x="2123" y="947"/>
                  </a:lnTo>
                  <a:lnTo>
                    <a:pt x="2021" y="1126"/>
                  </a:lnTo>
                  <a:lnTo>
                    <a:pt x="1944" y="1305"/>
                  </a:lnTo>
                  <a:lnTo>
                    <a:pt x="1893" y="1509"/>
                  </a:lnTo>
                  <a:lnTo>
                    <a:pt x="1867" y="1714"/>
                  </a:lnTo>
                  <a:lnTo>
                    <a:pt x="1867" y="1739"/>
                  </a:lnTo>
                  <a:lnTo>
                    <a:pt x="1560" y="1765"/>
                  </a:lnTo>
                  <a:lnTo>
                    <a:pt x="1279" y="1816"/>
                  </a:lnTo>
                  <a:lnTo>
                    <a:pt x="972" y="1944"/>
                  </a:lnTo>
                  <a:lnTo>
                    <a:pt x="716" y="2098"/>
                  </a:lnTo>
                  <a:lnTo>
                    <a:pt x="614" y="2200"/>
                  </a:lnTo>
                  <a:lnTo>
                    <a:pt x="486" y="2302"/>
                  </a:lnTo>
                  <a:lnTo>
                    <a:pt x="410" y="2430"/>
                  </a:lnTo>
                  <a:lnTo>
                    <a:pt x="307" y="2558"/>
                  </a:lnTo>
                  <a:lnTo>
                    <a:pt x="230" y="2711"/>
                  </a:lnTo>
                  <a:lnTo>
                    <a:pt x="179" y="2865"/>
                  </a:lnTo>
                  <a:lnTo>
                    <a:pt x="128" y="3044"/>
                  </a:lnTo>
                  <a:lnTo>
                    <a:pt x="103" y="3223"/>
                  </a:lnTo>
                  <a:lnTo>
                    <a:pt x="51" y="4093"/>
                  </a:lnTo>
                  <a:lnTo>
                    <a:pt x="0" y="4937"/>
                  </a:lnTo>
                  <a:lnTo>
                    <a:pt x="0" y="5806"/>
                  </a:lnTo>
                  <a:lnTo>
                    <a:pt x="0" y="6676"/>
                  </a:lnTo>
                  <a:lnTo>
                    <a:pt x="51" y="7546"/>
                  </a:lnTo>
                  <a:lnTo>
                    <a:pt x="103" y="8441"/>
                  </a:lnTo>
                  <a:lnTo>
                    <a:pt x="179" y="9310"/>
                  </a:lnTo>
                  <a:lnTo>
                    <a:pt x="282" y="10206"/>
                  </a:lnTo>
                  <a:lnTo>
                    <a:pt x="384" y="11101"/>
                  </a:lnTo>
                  <a:lnTo>
                    <a:pt x="512" y="11996"/>
                  </a:lnTo>
                  <a:lnTo>
                    <a:pt x="665" y="12891"/>
                  </a:lnTo>
                  <a:lnTo>
                    <a:pt x="844" y="13786"/>
                  </a:lnTo>
                  <a:lnTo>
                    <a:pt x="1228" y="15551"/>
                  </a:lnTo>
                  <a:lnTo>
                    <a:pt x="1663" y="17342"/>
                  </a:lnTo>
                  <a:lnTo>
                    <a:pt x="2149" y="19132"/>
                  </a:lnTo>
                  <a:lnTo>
                    <a:pt x="2660" y="20871"/>
                  </a:lnTo>
                  <a:lnTo>
                    <a:pt x="3223" y="22636"/>
                  </a:lnTo>
                  <a:lnTo>
                    <a:pt x="3786" y="24350"/>
                  </a:lnTo>
                  <a:lnTo>
                    <a:pt x="4400" y="26038"/>
                  </a:lnTo>
                  <a:lnTo>
                    <a:pt x="5013" y="27700"/>
                  </a:lnTo>
                  <a:lnTo>
                    <a:pt x="6241" y="30923"/>
                  </a:lnTo>
                  <a:lnTo>
                    <a:pt x="6957" y="32739"/>
                  </a:lnTo>
                  <a:lnTo>
                    <a:pt x="7725" y="34632"/>
                  </a:lnTo>
                  <a:lnTo>
                    <a:pt x="8518" y="36601"/>
                  </a:lnTo>
                  <a:lnTo>
                    <a:pt x="9387" y="38596"/>
                  </a:lnTo>
                  <a:lnTo>
                    <a:pt x="10282" y="40617"/>
                  </a:lnTo>
                  <a:lnTo>
                    <a:pt x="11254" y="42638"/>
                  </a:lnTo>
                  <a:lnTo>
                    <a:pt x="11766" y="43635"/>
                  </a:lnTo>
                  <a:lnTo>
                    <a:pt x="12277" y="44658"/>
                  </a:lnTo>
                  <a:lnTo>
                    <a:pt x="12815" y="45656"/>
                  </a:lnTo>
                  <a:lnTo>
                    <a:pt x="13377" y="46628"/>
                  </a:lnTo>
                  <a:lnTo>
                    <a:pt x="13940" y="47625"/>
                  </a:lnTo>
                  <a:lnTo>
                    <a:pt x="14528" y="48571"/>
                  </a:lnTo>
                  <a:lnTo>
                    <a:pt x="15142" y="49518"/>
                  </a:lnTo>
                  <a:lnTo>
                    <a:pt x="15756" y="50464"/>
                  </a:lnTo>
                  <a:lnTo>
                    <a:pt x="16395" y="51359"/>
                  </a:lnTo>
                  <a:lnTo>
                    <a:pt x="17035" y="52255"/>
                  </a:lnTo>
                  <a:lnTo>
                    <a:pt x="17725" y="53099"/>
                  </a:lnTo>
                  <a:lnTo>
                    <a:pt x="18416" y="53943"/>
                  </a:lnTo>
                  <a:lnTo>
                    <a:pt x="19107" y="54761"/>
                  </a:lnTo>
                  <a:lnTo>
                    <a:pt x="19848" y="55529"/>
                  </a:lnTo>
                  <a:lnTo>
                    <a:pt x="20590" y="56270"/>
                  </a:lnTo>
                  <a:lnTo>
                    <a:pt x="21357" y="56961"/>
                  </a:lnTo>
                  <a:lnTo>
                    <a:pt x="22150" y="57651"/>
                  </a:lnTo>
                  <a:lnTo>
                    <a:pt x="22969" y="58265"/>
                  </a:lnTo>
                  <a:lnTo>
                    <a:pt x="23787" y="58854"/>
                  </a:lnTo>
                  <a:lnTo>
                    <a:pt x="24631" y="59391"/>
                  </a:lnTo>
                  <a:lnTo>
                    <a:pt x="24631" y="50669"/>
                  </a:lnTo>
                  <a:lnTo>
                    <a:pt x="23736" y="49313"/>
                  </a:lnTo>
                  <a:lnTo>
                    <a:pt x="22866" y="47958"/>
                  </a:lnTo>
                  <a:lnTo>
                    <a:pt x="21997" y="46576"/>
                  </a:lnTo>
                  <a:lnTo>
                    <a:pt x="21178" y="45170"/>
                  </a:lnTo>
                  <a:lnTo>
                    <a:pt x="20385" y="43763"/>
                  </a:lnTo>
                  <a:lnTo>
                    <a:pt x="19593" y="42331"/>
                  </a:lnTo>
                  <a:lnTo>
                    <a:pt x="18851" y="40898"/>
                  </a:lnTo>
                  <a:lnTo>
                    <a:pt x="18135" y="39440"/>
                  </a:lnTo>
                  <a:lnTo>
                    <a:pt x="17444" y="37982"/>
                  </a:lnTo>
                  <a:lnTo>
                    <a:pt x="16753" y="36499"/>
                  </a:lnTo>
                  <a:lnTo>
                    <a:pt x="16114" y="34990"/>
                  </a:lnTo>
                  <a:lnTo>
                    <a:pt x="15500" y="33506"/>
                  </a:lnTo>
                  <a:lnTo>
                    <a:pt x="14912" y="31972"/>
                  </a:lnTo>
                  <a:lnTo>
                    <a:pt x="14349" y="30463"/>
                  </a:lnTo>
                  <a:lnTo>
                    <a:pt x="13812" y="28928"/>
                  </a:lnTo>
                  <a:lnTo>
                    <a:pt x="13300" y="27393"/>
                  </a:lnTo>
                  <a:lnTo>
                    <a:pt x="12763" y="25731"/>
                  </a:lnTo>
                  <a:lnTo>
                    <a:pt x="12277" y="24068"/>
                  </a:lnTo>
                  <a:lnTo>
                    <a:pt x="11817" y="22406"/>
                  </a:lnTo>
                  <a:lnTo>
                    <a:pt x="11408" y="20718"/>
                  </a:lnTo>
                  <a:lnTo>
                    <a:pt x="10999" y="19030"/>
                  </a:lnTo>
                  <a:lnTo>
                    <a:pt x="10640" y="17342"/>
                  </a:lnTo>
                  <a:lnTo>
                    <a:pt x="10308" y="15654"/>
                  </a:lnTo>
                  <a:lnTo>
                    <a:pt x="10001" y="13940"/>
                  </a:lnTo>
                  <a:lnTo>
                    <a:pt x="9873" y="13198"/>
                  </a:lnTo>
                  <a:lnTo>
                    <a:pt x="9796" y="12456"/>
                  </a:lnTo>
                  <a:lnTo>
                    <a:pt x="9617" y="10922"/>
                  </a:lnTo>
                  <a:lnTo>
                    <a:pt x="9464" y="9387"/>
                  </a:lnTo>
                  <a:lnTo>
                    <a:pt x="9362" y="8620"/>
                  </a:lnTo>
                  <a:lnTo>
                    <a:pt x="9259" y="7827"/>
                  </a:lnTo>
                  <a:lnTo>
                    <a:pt x="9131" y="7060"/>
                  </a:lnTo>
                  <a:lnTo>
                    <a:pt x="8978" y="6318"/>
                  </a:lnTo>
                  <a:lnTo>
                    <a:pt x="8799" y="5576"/>
                  </a:lnTo>
                  <a:lnTo>
                    <a:pt x="8569" y="4834"/>
                  </a:lnTo>
                  <a:lnTo>
                    <a:pt x="8287" y="4144"/>
                  </a:lnTo>
                  <a:lnTo>
                    <a:pt x="7980" y="3453"/>
                  </a:lnTo>
                  <a:lnTo>
                    <a:pt x="7801" y="3121"/>
                  </a:lnTo>
                  <a:lnTo>
                    <a:pt x="7622" y="2788"/>
                  </a:lnTo>
                  <a:lnTo>
                    <a:pt x="7418" y="2481"/>
                  </a:lnTo>
                  <a:lnTo>
                    <a:pt x="7188" y="2149"/>
                  </a:lnTo>
                  <a:lnTo>
                    <a:pt x="7060" y="2021"/>
                  </a:lnTo>
                  <a:lnTo>
                    <a:pt x="6957" y="1893"/>
                  </a:lnTo>
                  <a:lnTo>
                    <a:pt x="6676" y="1688"/>
                  </a:lnTo>
                  <a:lnTo>
                    <a:pt x="6676" y="1509"/>
                  </a:lnTo>
                  <a:lnTo>
                    <a:pt x="6650" y="1253"/>
                  </a:lnTo>
                  <a:lnTo>
                    <a:pt x="6599" y="1049"/>
                  </a:lnTo>
                  <a:lnTo>
                    <a:pt x="6497" y="844"/>
                  </a:lnTo>
                  <a:lnTo>
                    <a:pt x="6369" y="640"/>
                  </a:lnTo>
                  <a:lnTo>
                    <a:pt x="6241" y="486"/>
                  </a:lnTo>
                  <a:lnTo>
                    <a:pt x="6088" y="333"/>
                  </a:lnTo>
                  <a:lnTo>
                    <a:pt x="5909" y="230"/>
                  </a:lnTo>
                  <a:lnTo>
                    <a:pt x="5704" y="128"/>
                  </a:lnTo>
                  <a:lnTo>
                    <a:pt x="5525" y="51"/>
                  </a:lnTo>
                  <a:lnTo>
                    <a:pt x="532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31"/>
            <p:cNvSpPr/>
            <p:nvPr/>
          </p:nvSpPr>
          <p:spPr>
            <a:xfrm>
              <a:off x="7169286" y="817968"/>
              <a:ext cx="233543" cy="1057162"/>
            </a:xfrm>
            <a:custGeom>
              <a:rect b="b" l="l" r="r" t="t"/>
              <a:pathLst>
                <a:path extrusionOk="0" h="37983" w="8391">
                  <a:moveTo>
                    <a:pt x="2712" y="0"/>
                  </a:moveTo>
                  <a:lnTo>
                    <a:pt x="2559" y="26"/>
                  </a:lnTo>
                  <a:lnTo>
                    <a:pt x="2405" y="51"/>
                  </a:lnTo>
                  <a:lnTo>
                    <a:pt x="2252" y="77"/>
                  </a:lnTo>
                  <a:lnTo>
                    <a:pt x="2124" y="154"/>
                  </a:lnTo>
                  <a:lnTo>
                    <a:pt x="1919" y="103"/>
                  </a:lnTo>
                  <a:lnTo>
                    <a:pt x="1536" y="103"/>
                  </a:lnTo>
                  <a:lnTo>
                    <a:pt x="1356" y="128"/>
                  </a:lnTo>
                  <a:lnTo>
                    <a:pt x="1152" y="205"/>
                  </a:lnTo>
                  <a:lnTo>
                    <a:pt x="973" y="282"/>
                  </a:lnTo>
                  <a:lnTo>
                    <a:pt x="794" y="358"/>
                  </a:lnTo>
                  <a:lnTo>
                    <a:pt x="615" y="486"/>
                  </a:lnTo>
                  <a:lnTo>
                    <a:pt x="461" y="614"/>
                  </a:lnTo>
                  <a:lnTo>
                    <a:pt x="333" y="768"/>
                  </a:lnTo>
                  <a:lnTo>
                    <a:pt x="205" y="947"/>
                  </a:lnTo>
                  <a:lnTo>
                    <a:pt x="103" y="1126"/>
                  </a:lnTo>
                  <a:lnTo>
                    <a:pt x="52" y="1330"/>
                  </a:lnTo>
                  <a:lnTo>
                    <a:pt x="1" y="1561"/>
                  </a:lnTo>
                  <a:lnTo>
                    <a:pt x="1" y="1791"/>
                  </a:lnTo>
                  <a:lnTo>
                    <a:pt x="26" y="2047"/>
                  </a:lnTo>
                  <a:lnTo>
                    <a:pt x="998" y="7776"/>
                  </a:lnTo>
                  <a:lnTo>
                    <a:pt x="1510" y="10640"/>
                  </a:lnTo>
                  <a:lnTo>
                    <a:pt x="2047" y="13505"/>
                  </a:lnTo>
                  <a:lnTo>
                    <a:pt x="2610" y="16344"/>
                  </a:lnTo>
                  <a:lnTo>
                    <a:pt x="3198" y="19209"/>
                  </a:lnTo>
                  <a:lnTo>
                    <a:pt x="3837" y="22048"/>
                  </a:lnTo>
                  <a:lnTo>
                    <a:pt x="4528" y="24861"/>
                  </a:lnTo>
                  <a:lnTo>
                    <a:pt x="5270" y="27752"/>
                  </a:lnTo>
                  <a:lnTo>
                    <a:pt x="5679" y="29184"/>
                  </a:lnTo>
                  <a:lnTo>
                    <a:pt x="6088" y="30616"/>
                  </a:lnTo>
                  <a:lnTo>
                    <a:pt x="6498" y="32023"/>
                  </a:lnTo>
                  <a:lnTo>
                    <a:pt x="6958" y="33455"/>
                  </a:lnTo>
                  <a:lnTo>
                    <a:pt x="7418" y="34862"/>
                  </a:lnTo>
                  <a:lnTo>
                    <a:pt x="7879" y="36269"/>
                  </a:lnTo>
                  <a:lnTo>
                    <a:pt x="8160" y="37113"/>
                  </a:lnTo>
                  <a:lnTo>
                    <a:pt x="8390" y="37983"/>
                  </a:lnTo>
                  <a:lnTo>
                    <a:pt x="8390" y="21383"/>
                  </a:lnTo>
                  <a:lnTo>
                    <a:pt x="7623" y="18007"/>
                  </a:lnTo>
                  <a:lnTo>
                    <a:pt x="7265" y="16549"/>
                  </a:lnTo>
                  <a:lnTo>
                    <a:pt x="6881" y="15117"/>
                  </a:lnTo>
                  <a:lnTo>
                    <a:pt x="6114" y="12175"/>
                  </a:lnTo>
                  <a:lnTo>
                    <a:pt x="5730" y="10692"/>
                  </a:lnTo>
                  <a:lnTo>
                    <a:pt x="5398" y="9208"/>
                  </a:lnTo>
                  <a:lnTo>
                    <a:pt x="5270" y="8492"/>
                  </a:lnTo>
                  <a:lnTo>
                    <a:pt x="5142" y="7750"/>
                  </a:lnTo>
                  <a:lnTo>
                    <a:pt x="5014" y="7009"/>
                  </a:lnTo>
                  <a:lnTo>
                    <a:pt x="4937" y="6292"/>
                  </a:lnTo>
                  <a:lnTo>
                    <a:pt x="4912" y="5934"/>
                  </a:lnTo>
                  <a:lnTo>
                    <a:pt x="4886" y="5551"/>
                  </a:lnTo>
                  <a:lnTo>
                    <a:pt x="4886" y="4604"/>
                  </a:lnTo>
                  <a:lnTo>
                    <a:pt x="4886" y="3581"/>
                  </a:lnTo>
                  <a:lnTo>
                    <a:pt x="4835" y="3044"/>
                  </a:lnTo>
                  <a:lnTo>
                    <a:pt x="4784" y="2532"/>
                  </a:lnTo>
                  <a:lnTo>
                    <a:pt x="4707" y="2047"/>
                  </a:lnTo>
                  <a:lnTo>
                    <a:pt x="4579" y="1561"/>
                  </a:lnTo>
                  <a:lnTo>
                    <a:pt x="4400" y="1126"/>
                  </a:lnTo>
                  <a:lnTo>
                    <a:pt x="4298" y="947"/>
                  </a:lnTo>
                  <a:lnTo>
                    <a:pt x="4196" y="768"/>
                  </a:lnTo>
                  <a:lnTo>
                    <a:pt x="4068" y="589"/>
                  </a:lnTo>
                  <a:lnTo>
                    <a:pt x="3914" y="461"/>
                  </a:lnTo>
                  <a:lnTo>
                    <a:pt x="3761" y="333"/>
                  </a:lnTo>
                  <a:lnTo>
                    <a:pt x="3582" y="205"/>
                  </a:lnTo>
                  <a:lnTo>
                    <a:pt x="3403" y="128"/>
                  </a:lnTo>
                  <a:lnTo>
                    <a:pt x="3198" y="77"/>
                  </a:lnTo>
                  <a:lnTo>
                    <a:pt x="2968" y="26"/>
                  </a:lnTo>
                  <a:lnTo>
                    <a:pt x="271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31"/>
            <p:cNvSpPr/>
            <p:nvPr/>
          </p:nvSpPr>
          <p:spPr>
            <a:xfrm>
              <a:off x="7029061" y="2500914"/>
              <a:ext cx="373763" cy="258425"/>
            </a:xfrm>
            <a:custGeom>
              <a:rect b="b" l="l" r="r" t="t"/>
              <a:pathLst>
                <a:path extrusionOk="0" h="9285" w="13429">
                  <a:moveTo>
                    <a:pt x="13428" y="0"/>
                  </a:moveTo>
                  <a:lnTo>
                    <a:pt x="13249" y="333"/>
                  </a:lnTo>
                  <a:lnTo>
                    <a:pt x="13019" y="665"/>
                  </a:lnTo>
                  <a:lnTo>
                    <a:pt x="12763" y="972"/>
                  </a:lnTo>
                  <a:lnTo>
                    <a:pt x="12507" y="1279"/>
                  </a:lnTo>
                  <a:lnTo>
                    <a:pt x="12252" y="1560"/>
                  </a:lnTo>
                  <a:lnTo>
                    <a:pt x="11945" y="1842"/>
                  </a:lnTo>
                  <a:lnTo>
                    <a:pt x="11331" y="2353"/>
                  </a:lnTo>
                  <a:lnTo>
                    <a:pt x="10691" y="2865"/>
                  </a:lnTo>
                  <a:lnTo>
                    <a:pt x="10026" y="3300"/>
                  </a:lnTo>
                  <a:lnTo>
                    <a:pt x="9361" y="3709"/>
                  </a:lnTo>
                  <a:lnTo>
                    <a:pt x="8722" y="4092"/>
                  </a:lnTo>
                  <a:lnTo>
                    <a:pt x="7878" y="4527"/>
                  </a:lnTo>
                  <a:lnTo>
                    <a:pt x="7008" y="4936"/>
                  </a:lnTo>
                  <a:lnTo>
                    <a:pt x="6139" y="5269"/>
                  </a:lnTo>
                  <a:lnTo>
                    <a:pt x="5243" y="5550"/>
                  </a:lnTo>
                  <a:lnTo>
                    <a:pt x="4323" y="5781"/>
                  </a:lnTo>
                  <a:lnTo>
                    <a:pt x="3376" y="5985"/>
                  </a:lnTo>
                  <a:lnTo>
                    <a:pt x="2456" y="6113"/>
                  </a:lnTo>
                  <a:lnTo>
                    <a:pt x="1509" y="6190"/>
                  </a:lnTo>
                  <a:lnTo>
                    <a:pt x="1330" y="6215"/>
                  </a:lnTo>
                  <a:lnTo>
                    <a:pt x="1151" y="6241"/>
                  </a:lnTo>
                  <a:lnTo>
                    <a:pt x="998" y="6292"/>
                  </a:lnTo>
                  <a:lnTo>
                    <a:pt x="844" y="6369"/>
                  </a:lnTo>
                  <a:lnTo>
                    <a:pt x="716" y="6446"/>
                  </a:lnTo>
                  <a:lnTo>
                    <a:pt x="588" y="6548"/>
                  </a:lnTo>
                  <a:lnTo>
                    <a:pt x="384" y="6752"/>
                  </a:lnTo>
                  <a:lnTo>
                    <a:pt x="230" y="6983"/>
                  </a:lnTo>
                  <a:lnTo>
                    <a:pt x="102" y="7264"/>
                  </a:lnTo>
                  <a:lnTo>
                    <a:pt x="26" y="7545"/>
                  </a:lnTo>
                  <a:lnTo>
                    <a:pt x="0" y="7827"/>
                  </a:lnTo>
                  <a:lnTo>
                    <a:pt x="26" y="8134"/>
                  </a:lnTo>
                  <a:lnTo>
                    <a:pt x="102" y="8389"/>
                  </a:lnTo>
                  <a:lnTo>
                    <a:pt x="230" y="8645"/>
                  </a:lnTo>
                  <a:lnTo>
                    <a:pt x="384" y="8875"/>
                  </a:lnTo>
                  <a:lnTo>
                    <a:pt x="486" y="8978"/>
                  </a:lnTo>
                  <a:lnTo>
                    <a:pt x="588" y="9054"/>
                  </a:lnTo>
                  <a:lnTo>
                    <a:pt x="716" y="9131"/>
                  </a:lnTo>
                  <a:lnTo>
                    <a:pt x="844" y="9208"/>
                  </a:lnTo>
                  <a:lnTo>
                    <a:pt x="998" y="9233"/>
                  </a:lnTo>
                  <a:lnTo>
                    <a:pt x="1151" y="9285"/>
                  </a:lnTo>
                  <a:lnTo>
                    <a:pt x="1509" y="9285"/>
                  </a:lnTo>
                  <a:lnTo>
                    <a:pt x="2097" y="9233"/>
                  </a:lnTo>
                  <a:lnTo>
                    <a:pt x="2711" y="9182"/>
                  </a:lnTo>
                  <a:lnTo>
                    <a:pt x="3300" y="9106"/>
                  </a:lnTo>
                  <a:lnTo>
                    <a:pt x="3888" y="9003"/>
                  </a:lnTo>
                  <a:lnTo>
                    <a:pt x="4476" y="8901"/>
                  </a:lnTo>
                  <a:lnTo>
                    <a:pt x="5064" y="8773"/>
                  </a:lnTo>
                  <a:lnTo>
                    <a:pt x="5627" y="8620"/>
                  </a:lnTo>
                  <a:lnTo>
                    <a:pt x="6215" y="8466"/>
                  </a:lnTo>
                  <a:lnTo>
                    <a:pt x="6778" y="8287"/>
                  </a:lnTo>
                  <a:lnTo>
                    <a:pt x="7341" y="8082"/>
                  </a:lnTo>
                  <a:lnTo>
                    <a:pt x="7904" y="7878"/>
                  </a:lnTo>
                  <a:lnTo>
                    <a:pt x="8441" y="7648"/>
                  </a:lnTo>
                  <a:lnTo>
                    <a:pt x="9003" y="7417"/>
                  </a:lnTo>
                  <a:lnTo>
                    <a:pt x="9540" y="7162"/>
                  </a:lnTo>
                  <a:lnTo>
                    <a:pt x="10078" y="6880"/>
                  </a:lnTo>
                  <a:lnTo>
                    <a:pt x="10589" y="6599"/>
                  </a:lnTo>
                  <a:lnTo>
                    <a:pt x="11331" y="6164"/>
                  </a:lnTo>
                  <a:lnTo>
                    <a:pt x="12047" y="5678"/>
                  </a:lnTo>
                  <a:lnTo>
                    <a:pt x="12763" y="5167"/>
                  </a:lnTo>
                  <a:lnTo>
                    <a:pt x="13428" y="4630"/>
                  </a:lnTo>
                  <a:lnTo>
                    <a:pt x="134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9">
  <p:cSld name="CUSTOM_22_1_1_1_1_1_1_1_1_1_1_1_1_1_1_1_1_1">
    <p:spTree>
      <p:nvGrpSpPr>
        <p:cNvPr id="5363" name="Shape 5363"/>
        <p:cNvGrpSpPr/>
        <p:nvPr/>
      </p:nvGrpSpPr>
      <p:grpSpPr>
        <a:xfrm>
          <a:off x="0" y="0"/>
          <a:ext cx="0" cy="0"/>
          <a:chOff x="0" y="0"/>
          <a:chExt cx="0" cy="0"/>
        </a:xfrm>
      </p:grpSpPr>
      <p:sp>
        <p:nvSpPr>
          <p:cNvPr id="5364" name="Google Shape;5364;p32"/>
          <p:cNvSpPr/>
          <p:nvPr/>
        </p:nvSpPr>
        <p:spPr>
          <a:xfrm>
            <a:off x="0" y="0"/>
            <a:ext cx="9143978" cy="3050941"/>
          </a:xfrm>
          <a:custGeom>
            <a:rect b="b" l="l" r="r" t="t"/>
            <a:pathLst>
              <a:path extrusionOk="0" h="56567" w="169537">
                <a:moveTo>
                  <a:pt x="5948" y="0"/>
                </a:moveTo>
                <a:lnTo>
                  <a:pt x="5386" y="23"/>
                </a:lnTo>
                <a:lnTo>
                  <a:pt x="4871" y="94"/>
                </a:lnTo>
                <a:lnTo>
                  <a:pt x="4356" y="211"/>
                </a:lnTo>
                <a:lnTo>
                  <a:pt x="3864" y="375"/>
                </a:lnTo>
                <a:lnTo>
                  <a:pt x="3372" y="562"/>
                </a:lnTo>
                <a:lnTo>
                  <a:pt x="2927" y="796"/>
                </a:lnTo>
                <a:lnTo>
                  <a:pt x="2482" y="1077"/>
                </a:lnTo>
                <a:lnTo>
                  <a:pt x="2084" y="1381"/>
                </a:lnTo>
                <a:lnTo>
                  <a:pt x="1710" y="1733"/>
                </a:lnTo>
                <a:lnTo>
                  <a:pt x="1359" y="2084"/>
                </a:lnTo>
                <a:lnTo>
                  <a:pt x="1031" y="2482"/>
                </a:lnTo>
                <a:lnTo>
                  <a:pt x="750" y="2903"/>
                </a:lnTo>
                <a:lnTo>
                  <a:pt x="492" y="3348"/>
                </a:lnTo>
                <a:lnTo>
                  <a:pt x="282" y="3816"/>
                </a:lnTo>
                <a:lnTo>
                  <a:pt x="118" y="4308"/>
                </a:lnTo>
                <a:lnTo>
                  <a:pt x="1" y="4823"/>
                </a:lnTo>
                <a:lnTo>
                  <a:pt x="1" y="56567"/>
                </a:lnTo>
                <a:lnTo>
                  <a:pt x="11684" y="9506"/>
                </a:lnTo>
                <a:lnTo>
                  <a:pt x="17537" y="9506"/>
                </a:lnTo>
                <a:lnTo>
                  <a:pt x="17537" y="3184"/>
                </a:lnTo>
                <a:lnTo>
                  <a:pt x="151977" y="3184"/>
                </a:lnTo>
                <a:lnTo>
                  <a:pt x="151977" y="9506"/>
                </a:lnTo>
                <a:lnTo>
                  <a:pt x="157854" y="9506"/>
                </a:lnTo>
                <a:lnTo>
                  <a:pt x="169537" y="56356"/>
                </a:lnTo>
                <a:lnTo>
                  <a:pt x="169537" y="4261"/>
                </a:lnTo>
                <a:lnTo>
                  <a:pt x="169373" y="3793"/>
                </a:lnTo>
                <a:lnTo>
                  <a:pt x="169162" y="3372"/>
                </a:lnTo>
                <a:lnTo>
                  <a:pt x="168952" y="2950"/>
                </a:lnTo>
                <a:lnTo>
                  <a:pt x="168671" y="2552"/>
                </a:lnTo>
                <a:lnTo>
                  <a:pt x="168390" y="2177"/>
                </a:lnTo>
                <a:lnTo>
                  <a:pt x="168062" y="1826"/>
                </a:lnTo>
                <a:lnTo>
                  <a:pt x="167734" y="1498"/>
                </a:lnTo>
                <a:lnTo>
                  <a:pt x="167359" y="1217"/>
                </a:lnTo>
                <a:lnTo>
                  <a:pt x="166961" y="937"/>
                </a:lnTo>
                <a:lnTo>
                  <a:pt x="166563" y="702"/>
                </a:lnTo>
                <a:lnTo>
                  <a:pt x="166119" y="492"/>
                </a:lnTo>
                <a:lnTo>
                  <a:pt x="165674" y="328"/>
                </a:lnTo>
                <a:lnTo>
                  <a:pt x="165205" y="187"/>
                </a:lnTo>
                <a:lnTo>
                  <a:pt x="164737" y="94"/>
                </a:lnTo>
                <a:lnTo>
                  <a:pt x="164245" y="23"/>
                </a:lnTo>
                <a:lnTo>
                  <a:pt x="16373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32"/>
          <p:cNvSpPr/>
          <p:nvPr/>
        </p:nvSpPr>
        <p:spPr>
          <a:xfrm>
            <a:off x="735920" y="0"/>
            <a:ext cx="7672160" cy="2902205"/>
          </a:xfrm>
          <a:custGeom>
            <a:rect b="b" l="l" r="r" t="t"/>
            <a:pathLst>
              <a:path extrusionOk="0" h="20371" w="53852">
                <a:moveTo>
                  <a:pt x="0" y="1"/>
                </a:moveTo>
                <a:lnTo>
                  <a:pt x="0" y="18872"/>
                </a:lnTo>
                <a:lnTo>
                  <a:pt x="24" y="19036"/>
                </a:lnTo>
                <a:lnTo>
                  <a:pt x="24" y="19177"/>
                </a:lnTo>
                <a:lnTo>
                  <a:pt x="71" y="19340"/>
                </a:lnTo>
                <a:lnTo>
                  <a:pt x="117" y="19481"/>
                </a:lnTo>
                <a:lnTo>
                  <a:pt x="164" y="19621"/>
                </a:lnTo>
                <a:lnTo>
                  <a:pt x="234" y="19738"/>
                </a:lnTo>
                <a:lnTo>
                  <a:pt x="328" y="19856"/>
                </a:lnTo>
                <a:lnTo>
                  <a:pt x="422" y="19973"/>
                </a:lnTo>
                <a:lnTo>
                  <a:pt x="515" y="20066"/>
                </a:lnTo>
                <a:lnTo>
                  <a:pt x="609" y="20160"/>
                </a:lnTo>
                <a:lnTo>
                  <a:pt x="726" y="20230"/>
                </a:lnTo>
                <a:lnTo>
                  <a:pt x="867" y="20277"/>
                </a:lnTo>
                <a:lnTo>
                  <a:pt x="984" y="20324"/>
                </a:lnTo>
                <a:lnTo>
                  <a:pt x="1124" y="20347"/>
                </a:lnTo>
                <a:lnTo>
                  <a:pt x="1265" y="20371"/>
                </a:lnTo>
                <a:lnTo>
                  <a:pt x="1405" y="20347"/>
                </a:lnTo>
                <a:lnTo>
                  <a:pt x="52470" y="20347"/>
                </a:lnTo>
                <a:lnTo>
                  <a:pt x="52610" y="20371"/>
                </a:lnTo>
                <a:lnTo>
                  <a:pt x="52751" y="20347"/>
                </a:lnTo>
                <a:lnTo>
                  <a:pt x="52891" y="20324"/>
                </a:lnTo>
                <a:lnTo>
                  <a:pt x="53008" y="20277"/>
                </a:lnTo>
                <a:lnTo>
                  <a:pt x="53125" y="20230"/>
                </a:lnTo>
                <a:lnTo>
                  <a:pt x="53242" y="20160"/>
                </a:lnTo>
                <a:lnTo>
                  <a:pt x="53359" y="20066"/>
                </a:lnTo>
                <a:lnTo>
                  <a:pt x="53453" y="19973"/>
                </a:lnTo>
                <a:lnTo>
                  <a:pt x="53547" y="19856"/>
                </a:lnTo>
                <a:lnTo>
                  <a:pt x="53617" y="19738"/>
                </a:lnTo>
                <a:lnTo>
                  <a:pt x="53687" y="19621"/>
                </a:lnTo>
                <a:lnTo>
                  <a:pt x="53757" y="19481"/>
                </a:lnTo>
                <a:lnTo>
                  <a:pt x="53804" y="19340"/>
                </a:lnTo>
                <a:lnTo>
                  <a:pt x="53828" y="19177"/>
                </a:lnTo>
                <a:lnTo>
                  <a:pt x="53851" y="19036"/>
                </a:lnTo>
                <a:lnTo>
                  <a:pt x="53851" y="18872"/>
                </a:lnTo>
                <a:lnTo>
                  <a:pt x="53851" y="1"/>
                </a:lnTo>
                <a:close/>
              </a:path>
            </a:pathLst>
          </a:custGeom>
          <a:solidFill>
            <a:schemeClr val="accent6"/>
          </a:solidFill>
          <a:ln>
            <a:noFill/>
          </a:ln>
          <a:effectLst>
            <a:outerShdw rotWithShape="0" algn="bl" dir="5400000" dist="1428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66" name="Google Shape;5366;p32"/>
          <p:cNvPicPr preferRelativeResize="0"/>
          <p:nvPr/>
        </p:nvPicPr>
        <p:blipFill rotWithShape="1">
          <a:blip r:embed="rId2">
            <a:alphaModFix amt="29000"/>
          </a:blip>
          <a:srcRect b="19749" l="3585" r="3538" t="17432"/>
          <a:stretch/>
        </p:blipFill>
        <p:spPr>
          <a:xfrm>
            <a:off x="762000" y="0"/>
            <a:ext cx="7628549" cy="2902200"/>
          </a:xfrm>
          <a:prstGeom prst="rect">
            <a:avLst/>
          </a:prstGeom>
          <a:noFill/>
          <a:ln>
            <a:noFill/>
          </a:ln>
        </p:spPr>
      </p:pic>
      <p:sp>
        <p:nvSpPr>
          <p:cNvPr id="5367" name="Google Shape;5367;p32"/>
          <p:cNvSpPr/>
          <p:nvPr/>
        </p:nvSpPr>
        <p:spPr>
          <a:xfrm>
            <a:off x="7325" y="3465375"/>
            <a:ext cx="9144000" cy="1134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8" name="Google Shape;5368;p32"/>
          <p:cNvGrpSpPr/>
          <p:nvPr/>
        </p:nvGrpSpPr>
        <p:grpSpPr>
          <a:xfrm>
            <a:off x="60" y="4010068"/>
            <a:ext cx="9144103" cy="1134102"/>
            <a:chOff x="629000" y="4687825"/>
            <a:chExt cx="6362000" cy="789050"/>
          </a:xfrm>
        </p:grpSpPr>
        <p:sp>
          <p:nvSpPr>
            <p:cNvPr id="5369" name="Google Shape;5369;p32"/>
            <p:cNvSpPr/>
            <p:nvPr/>
          </p:nvSpPr>
          <p:spPr>
            <a:xfrm>
              <a:off x="2881950" y="4731150"/>
              <a:ext cx="95425" cy="80800"/>
            </a:xfrm>
            <a:custGeom>
              <a:rect b="b" l="l" r="r" t="t"/>
              <a:pathLst>
                <a:path extrusionOk="0" h="3232" w="3817">
                  <a:moveTo>
                    <a:pt x="0" y="0"/>
                  </a:moveTo>
                  <a:lnTo>
                    <a:pt x="398" y="328"/>
                  </a:lnTo>
                  <a:lnTo>
                    <a:pt x="796" y="679"/>
                  </a:lnTo>
                  <a:lnTo>
                    <a:pt x="1147" y="1054"/>
                  </a:lnTo>
                  <a:lnTo>
                    <a:pt x="1475" y="1429"/>
                  </a:lnTo>
                  <a:lnTo>
                    <a:pt x="1803" y="1850"/>
                  </a:lnTo>
                  <a:lnTo>
                    <a:pt x="2084" y="2295"/>
                  </a:lnTo>
                  <a:lnTo>
                    <a:pt x="2341" y="2740"/>
                  </a:lnTo>
                  <a:lnTo>
                    <a:pt x="2576" y="3208"/>
                  </a:lnTo>
                  <a:lnTo>
                    <a:pt x="2716" y="3231"/>
                  </a:lnTo>
                  <a:lnTo>
                    <a:pt x="2739" y="2763"/>
                  </a:lnTo>
                  <a:lnTo>
                    <a:pt x="2786" y="2318"/>
                  </a:lnTo>
                  <a:lnTo>
                    <a:pt x="2880" y="1873"/>
                  </a:lnTo>
                  <a:lnTo>
                    <a:pt x="2997" y="1452"/>
                  </a:lnTo>
                  <a:lnTo>
                    <a:pt x="3137" y="1054"/>
                  </a:lnTo>
                  <a:lnTo>
                    <a:pt x="3348" y="679"/>
                  </a:lnTo>
                  <a:lnTo>
                    <a:pt x="3559" y="328"/>
                  </a:lnTo>
                  <a:lnTo>
                    <a:pt x="3816"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32"/>
            <p:cNvSpPr/>
            <p:nvPr/>
          </p:nvSpPr>
          <p:spPr>
            <a:xfrm>
              <a:off x="3684425" y="4731150"/>
              <a:ext cx="251150" cy="745725"/>
            </a:xfrm>
            <a:custGeom>
              <a:rect b="b" l="l" r="r" t="t"/>
              <a:pathLst>
                <a:path extrusionOk="0" h="29829" w="10046">
                  <a:moveTo>
                    <a:pt x="1" y="0"/>
                  </a:moveTo>
                  <a:lnTo>
                    <a:pt x="516" y="445"/>
                  </a:lnTo>
                  <a:lnTo>
                    <a:pt x="1008" y="937"/>
                  </a:lnTo>
                  <a:lnTo>
                    <a:pt x="1452" y="1452"/>
                  </a:lnTo>
                  <a:lnTo>
                    <a:pt x="1663" y="1733"/>
                  </a:lnTo>
                  <a:lnTo>
                    <a:pt x="1850" y="2014"/>
                  </a:lnTo>
                  <a:lnTo>
                    <a:pt x="2038" y="2295"/>
                  </a:lnTo>
                  <a:lnTo>
                    <a:pt x="2202" y="2599"/>
                  </a:lnTo>
                  <a:lnTo>
                    <a:pt x="2366" y="2904"/>
                  </a:lnTo>
                  <a:lnTo>
                    <a:pt x="2506" y="3208"/>
                  </a:lnTo>
                  <a:lnTo>
                    <a:pt x="2623" y="3536"/>
                  </a:lnTo>
                  <a:lnTo>
                    <a:pt x="2740" y="3840"/>
                  </a:lnTo>
                  <a:lnTo>
                    <a:pt x="2834" y="4168"/>
                  </a:lnTo>
                  <a:lnTo>
                    <a:pt x="2928" y="4519"/>
                  </a:lnTo>
                  <a:lnTo>
                    <a:pt x="4403" y="11356"/>
                  </a:lnTo>
                  <a:lnTo>
                    <a:pt x="4473" y="11684"/>
                  </a:lnTo>
                  <a:lnTo>
                    <a:pt x="4520" y="12011"/>
                  </a:lnTo>
                  <a:lnTo>
                    <a:pt x="4543" y="12339"/>
                  </a:lnTo>
                  <a:lnTo>
                    <a:pt x="4566" y="12644"/>
                  </a:lnTo>
                  <a:lnTo>
                    <a:pt x="4566" y="12948"/>
                  </a:lnTo>
                  <a:lnTo>
                    <a:pt x="4543" y="13252"/>
                  </a:lnTo>
                  <a:lnTo>
                    <a:pt x="4496" y="13557"/>
                  </a:lnTo>
                  <a:lnTo>
                    <a:pt x="4426" y="13861"/>
                  </a:lnTo>
                  <a:lnTo>
                    <a:pt x="4356" y="14142"/>
                  </a:lnTo>
                  <a:lnTo>
                    <a:pt x="4285" y="14400"/>
                  </a:lnTo>
                  <a:lnTo>
                    <a:pt x="4168" y="14681"/>
                  </a:lnTo>
                  <a:lnTo>
                    <a:pt x="4051" y="14938"/>
                  </a:lnTo>
                  <a:lnTo>
                    <a:pt x="3934" y="15196"/>
                  </a:lnTo>
                  <a:lnTo>
                    <a:pt x="3794" y="15430"/>
                  </a:lnTo>
                  <a:lnTo>
                    <a:pt x="3630" y="15664"/>
                  </a:lnTo>
                  <a:lnTo>
                    <a:pt x="3443" y="15875"/>
                  </a:lnTo>
                  <a:lnTo>
                    <a:pt x="4637" y="21845"/>
                  </a:lnTo>
                  <a:lnTo>
                    <a:pt x="4707" y="22313"/>
                  </a:lnTo>
                  <a:lnTo>
                    <a:pt x="4754" y="22782"/>
                  </a:lnTo>
                  <a:lnTo>
                    <a:pt x="4801" y="23250"/>
                  </a:lnTo>
                  <a:lnTo>
                    <a:pt x="4801" y="23695"/>
                  </a:lnTo>
                  <a:lnTo>
                    <a:pt x="4777" y="24140"/>
                  </a:lnTo>
                  <a:lnTo>
                    <a:pt x="4730" y="24584"/>
                  </a:lnTo>
                  <a:lnTo>
                    <a:pt x="4660" y="25006"/>
                  </a:lnTo>
                  <a:lnTo>
                    <a:pt x="4590" y="25427"/>
                  </a:lnTo>
                  <a:lnTo>
                    <a:pt x="4473" y="25825"/>
                  </a:lnTo>
                  <a:lnTo>
                    <a:pt x="4332" y="26223"/>
                  </a:lnTo>
                  <a:lnTo>
                    <a:pt x="4192" y="26598"/>
                  </a:lnTo>
                  <a:lnTo>
                    <a:pt x="4028" y="26973"/>
                  </a:lnTo>
                  <a:lnTo>
                    <a:pt x="3817" y="27324"/>
                  </a:lnTo>
                  <a:lnTo>
                    <a:pt x="3606" y="27675"/>
                  </a:lnTo>
                  <a:lnTo>
                    <a:pt x="3372" y="28003"/>
                  </a:lnTo>
                  <a:lnTo>
                    <a:pt x="3138" y="28307"/>
                  </a:lnTo>
                  <a:lnTo>
                    <a:pt x="3326" y="29829"/>
                  </a:lnTo>
                  <a:lnTo>
                    <a:pt x="6720" y="29829"/>
                  </a:lnTo>
                  <a:lnTo>
                    <a:pt x="6931" y="28307"/>
                  </a:lnTo>
                  <a:lnTo>
                    <a:pt x="6674" y="28003"/>
                  </a:lnTo>
                  <a:lnTo>
                    <a:pt x="6440" y="27675"/>
                  </a:lnTo>
                  <a:lnTo>
                    <a:pt x="6229" y="27324"/>
                  </a:lnTo>
                  <a:lnTo>
                    <a:pt x="6041" y="26973"/>
                  </a:lnTo>
                  <a:lnTo>
                    <a:pt x="5854" y="26598"/>
                  </a:lnTo>
                  <a:lnTo>
                    <a:pt x="5714" y="26223"/>
                  </a:lnTo>
                  <a:lnTo>
                    <a:pt x="5573" y="25825"/>
                  </a:lnTo>
                  <a:lnTo>
                    <a:pt x="5456" y="25427"/>
                  </a:lnTo>
                  <a:lnTo>
                    <a:pt x="5386" y="25006"/>
                  </a:lnTo>
                  <a:lnTo>
                    <a:pt x="5316" y="24584"/>
                  </a:lnTo>
                  <a:lnTo>
                    <a:pt x="5269" y="24140"/>
                  </a:lnTo>
                  <a:lnTo>
                    <a:pt x="5245" y="23695"/>
                  </a:lnTo>
                  <a:lnTo>
                    <a:pt x="5245" y="23250"/>
                  </a:lnTo>
                  <a:lnTo>
                    <a:pt x="5292" y="22782"/>
                  </a:lnTo>
                  <a:lnTo>
                    <a:pt x="5339" y="22313"/>
                  </a:lnTo>
                  <a:lnTo>
                    <a:pt x="5433" y="21845"/>
                  </a:lnTo>
                  <a:lnTo>
                    <a:pt x="6603" y="15875"/>
                  </a:lnTo>
                  <a:lnTo>
                    <a:pt x="6416" y="15664"/>
                  </a:lnTo>
                  <a:lnTo>
                    <a:pt x="6276" y="15430"/>
                  </a:lnTo>
                  <a:lnTo>
                    <a:pt x="6112" y="15196"/>
                  </a:lnTo>
                  <a:lnTo>
                    <a:pt x="5995" y="14938"/>
                  </a:lnTo>
                  <a:lnTo>
                    <a:pt x="5878" y="14681"/>
                  </a:lnTo>
                  <a:lnTo>
                    <a:pt x="5761" y="14400"/>
                  </a:lnTo>
                  <a:lnTo>
                    <a:pt x="5690" y="14142"/>
                  </a:lnTo>
                  <a:lnTo>
                    <a:pt x="5620" y="13861"/>
                  </a:lnTo>
                  <a:lnTo>
                    <a:pt x="5550" y="13557"/>
                  </a:lnTo>
                  <a:lnTo>
                    <a:pt x="5526" y="13252"/>
                  </a:lnTo>
                  <a:lnTo>
                    <a:pt x="5503" y="12948"/>
                  </a:lnTo>
                  <a:lnTo>
                    <a:pt x="5480" y="12644"/>
                  </a:lnTo>
                  <a:lnTo>
                    <a:pt x="5503" y="12339"/>
                  </a:lnTo>
                  <a:lnTo>
                    <a:pt x="5526" y="12011"/>
                  </a:lnTo>
                  <a:lnTo>
                    <a:pt x="5573" y="11684"/>
                  </a:lnTo>
                  <a:lnTo>
                    <a:pt x="5643" y="11356"/>
                  </a:lnTo>
                  <a:lnTo>
                    <a:pt x="7119" y="4519"/>
                  </a:lnTo>
                  <a:lnTo>
                    <a:pt x="7212" y="4168"/>
                  </a:lnTo>
                  <a:lnTo>
                    <a:pt x="7306" y="3840"/>
                  </a:lnTo>
                  <a:lnTo>
                    <a:pt x="7423" y="3536"/>
                  </a:lnTo>
                  <a:lnTo>
                    <a:pt x="7540" y="3208"/>
                  </a:lnTo>
                  <a:lnTo>
                    <a:pt x="7680" y="2904"/>
                  </a:lnTo>
                  <a:lnTo>
                    <a:pt x="7844" y="2599"/>
                  </a:lnTo>
                  <a:lnTo>
                    <a:pt x="8008" y="2295"/>
                  </a:lnTo>
                  <a:lnTo>
                    <a:pt x="8196" y="2014"/>
                  </a:lnTo>
                  <a:lnTo>
                    <a:pt x="8383" y="1733"/>
                  </a:lnTo>
                  <a:lnTo>
                    <a:pt x="8594" y="1452"/>
                  </a:lnTo>
                  <a:lnTo>
                    <a:pt x="9038" y="937"/>
                  </a:lnTo>
                  <a:lnTo>
                    <a:pt x="9530" y="445"/>
                  </a:lnTo>
                  <a:lnTo>
                    <a:pt x="1004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32"/>
            <p:cNvSpPr/>
            <p:nvPr/>
          </p:nvSpPr>
          <p:spPr>
            <a:xfrm>
              <a:off x="3284650" y="4731150"/>
              <a:ext cx="92500" cy="77275"/>
            </a:xfrm>
            <a:custGeom>
              <a:rect b="b" l="l" r="r" t="t"/>
              <a:pathLst>
                <a:path extrusionOk="0" h="3091" w="3700">
                  <a:moveTo>
                    <a:pt x="1" y="0"/>
                  </a:moveTo>
                  <a:lnTo>
                    <a:pt x="375" y="305"/>
                  </a:lnTo>
                  <a:lnTo>
                    <a:pt x="726" y="656"/>
                  </a:lnTo>
                  <a:lnTo>
                    <a:pt x="1078" y="1031"/>
                  </a:lnTo>
                  <a:lnTo>
                    <a:pt x="1405" y="1405"/>
                  </a:lnTo>
                  <a:lnTo>
                    <a:pt x="1710" y="1803"/>
                  </a:lnTo>
                  <a:lnTo>
                    <a:pt x="1967" y="2225"/>
                  </a:lnTo>
                  <a:lnTo>
                    <a:pt x="2225" y="2646"/>
                  </a:lnTo>
                  <a:lnTo>
                    <a:pt x="2435" y="3091"/>
                  </a:lnTo>
                  <a:lnTo>
                    <a:pt x="2623" y="3091"/>
                  </a:lnTo>
                  <a:lnTo>
                    <a:pt x="2646" y="2646"/>
                  </a:lnTo>
                  <a:lnTo>
                    <a:pt x="2693" y="2225"/>
                  </a:lnTo>
                  <a:lnTo>
                    <a:pt x="2787" y="1803"/>
                  </a:lnTo>
                  <a:lnTo>
                    <a:pt x="2904" y="1405"/>
                  </a:lnTo>
                  <a:lnTo>
                    <a:pt x="3068" y="1031"/>
                  </a:lnTo>
                  <a:lnTo>
                    <a:pt x="3255" y="656"/>
                  </a:lnTo>
                  <a:lnTo>
                    <a:pt x="3466" y="305"/>
                  </a:lnTo>
                  <a:lnTo>
                    <a:pt x="370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32"/>
            <p:cNvSpPr/>
            <p:nvPr/>
          </p:nvSpPr>
          <p:spPr>
            <a:xfrm>
              <a:off x="2481575" y="4731150"/>
              <a:ext cx="98350" cy="91325"/>
            </a:xfrm>
            <a:custGeom>
              <a:rect b="b" l="l" r="r" t="t"/>
              <a:pathLst>
                <a:path extrusionOk="0" h="3653" w="3934">
                  <a:moveTo>
                    <a:pt x="0" y="0"/>
                  </a:moveTo>
                  <a:lnTo>
                    <a:pt x="469" y="352"/>
                  </a:lnTo>
                  <a:lnTo>
                    <a:pt x="890" y="750"/>
                  </a:lnTo>
                  <a:lnTo>
                    <a:pt x="1288" y="1194"/>
                  </a:lnTo>
                  <a:lnTo>
                    <a:pt x="1639" y="1639"/>
                  </a:lnTo>
                  <a:lnTo>
                    <a:pt x="1990" y="2108"/>
                  </a:lnTo>
                  <a:lnTo>
                    <a:pt x="2295" y="2599"/>
                  </a:lnTo>
                  <a:lnTo>
                    <a:pt x="2552" y="3114"/>
                  </a:lnTo>
                  <a:lnTo>
                    <a:pt x="2763" y="3653"/>
                  </a:lnTo>
                  <a:lnTo>
                    <a:pt x="2763" y="3114"/>
                  </a:lnTo>
                  <a:lnTo>
                    <a:pt x="2787" y="2599"/>
                  </a:lnTo>
                  <a:lnTo>
                    <a:pt x="2880" y="2108"/>
                  </a:lnTo>
                  <a:lnTo>
                    <a:pt x="2997" y="1639"/>
                  </a:lnTo>
                  <a:lnTo>
                    <a:pt x="3161" y="1194"/>
                  </a:lnTo>
                  <a:lnTo>
                    <a:pt x="3395" y="750"/>
                  </a:lnTo>
                  <a:lnTo>
                    <a:pt x="3629" y="352"/>
                  </a:lnTo>
                  <a:lnTo>
                    <a:pt x="3934"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32"/>
            <p:cNvSpPr/>
            <p:nvPr/>
          </p:nvSpPr>
          <p:spPr>
            <a:xfrm>
              <a:off x="874250" y="4731150"/>
              <a:ext cx="101875" cy="111825"/>
            </a:xfrm>
            <a:custGeom>
              <a:rect b="b" l="l" r="r" t="t"/>
              <a:pathLst>
                <a:path extrusionOk="0" h="4473" w="4075">
                  <a:moveTo>
                    <a:pt x="0" y="0"/>
                  </a:moveTo>
                  <a:lnTo>
                    <a:pt x="539" y="422"/>
                  </a:lnTo>
                  <a:lnTo>
                    <a:pt x="1030" y="913"/>
                  </a:lnTo>
                  <a:lnTo>
                    <a:pt x="1499" y="1429"/>
                  </a:lnTo>
                  <a:lnTo>
                    <a:pt x="1709" y="1710"/>
                  </a:lnTo>
                  <a:lnTo>
                    <a:pt x="1897" y="1990"/>
                  </a:lnTo>
                  <a:lnTo>
                    <a:pt x="2084" y="2271"/>
                  </a:lnTo>
                  <a:lnTo>
                    <a:pt x="2271" y="2576"/>
                  </a:lnTo>
                  <a:lnTo>
                    <a:pt x="2412" y="2857"/>
                  </a:lnTo>
                  <a:lnTo>
                    <a:pt x="2576" y="3185"/>
                  </a:lnTo>
                  <a:lnTo>
                    <a:pt x="2716" y="3489"/>
                  </a:lnTo>
                  <a:lnTo>
                    <a:pt x="2833" y="3817"/>
                  </a:lnTo>
                  <a:lnTo>
                    <a:pt x="2927" y="4144"/>
                  </a:lnTo>
                  <a:lnTo>
                    <a:pt x="3021" y="4472"/>
                  </a:lnTo>
                  <a:lnTo>
                    <a:pt x="2927" y="3957"/>
                  </a:lnTo>
                  <a:lnTo>
                    <a:pt x="2903" y="3372"/>
                  </a:lnTo>
                  <a:lnTo>
                    <a:pt x="2903" y="2810"/>
                  </a:lnTo>
                  <a:lnTo>
                    <a:pt x="2974" y="2271"/>
                  </a:lnTo>
                  <a:lnTo>
                    <a:pt x="3114" y="1756"/>
                  </a:lnTo>
                  <a:lnTo>
                    <a:pt x="3278" y="1288"/>
                  </a:lnTo>
                  <a:lnTo>
                    <a:pt x="3489" y="820"/>
                  </a:lnTo>
                  <a:lnTo>
                    <a:pt x="3746" y="398"/>
                  </a:lnTo>
                  <a:lnTo>
                    <a:pt x="4074"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32"/>
            <p:cNvSpPr/>
            <p:nvPr/>
          </p:nvSpPr>
          <p:spPr>
            <a:xfrm>
              <a:off x="2081800" y="4731150"/>
              <a:ext cx="97775" cy="88400"/>
            </a:xfrm>
            <a:custGeom>
              <a:rect b="b" l="l" r="r" t="t"/>
              <a:pathLst>
                <a:path extrusionOk="0" h="3536" w="3911">
                  <a:moveTo>
                    <a:pt x="0" y="0"/>
                  </a:moveTo>
                  <a:lnTo>
                    <a:pt x="445" y="352"/>
                  </a:lnTo>
                  <a:lnTo>
                    <a:pt x="866" y="726"/>
                  </a:lnTo>
                  <a:lnTo>
                    <a:pt x="1264" y="1148"/>
                  </a:lnTo>
                  <a:lnTo>
                    <a:pt x="1616" y="1592"/>
                  </a:lnTo>
                  <a:lnTo>
                    <a:pt x="1943" y="2037"/>
                  </a:lnTo>
                  <a:lnTo>
                    <a:pt x="2248" y="2529"/>
                  </a:lnTo>
                  <a:lnTo>
                    <a:pt x="2505" y="3021"/>
                  </a:lnTo>
                  <a:lnTo>
                    <a:pt x="2716" y="3536"/>
                  </a:lnTo>
                  <a:lnTo>
                    <a:pt x="2739" y="3536"/>
                  </a:lnTo>
                  <a:lnTo>
                    <a:pt x="2739" y="3021"/>
                  </a:lnTo>
                  <a:lnTo>
                    <a:pt x="2786" y="2529"/>
                  </a:lnTo>
                  <a:lnTo>
                    <a:pt x="2880" y="2037"/>
                  </a:lnTo>
                  <a:lnTo>
                    <a:pt x="2997" y="1592"/>
                  </a:lnTo>
                  <a:lnTo>
                    <a:pt x="3184" y="1148"/>
                  </a:lnTo>
                  <a:lnTo>
                    <a:pt x="3395" y="726"/>
                  </a:lnTo>
                  <a:lnTo>
                    <a:pt x="3629" y="352"/>
                  </a:lnTo>
                  <a:lnTo>
                    <a:pt x="391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32"/>
            <p:cNvSpPr/>
            <p:nvPr/>
          </p:nvSpPr>
          <p:spPr>
            <a:xfrm>
              <a:off x="1278125" y="4731150"/>
              <a:ext cx="101275" cy="111225"/>
            </a:xfrm>
            <a:custGeom>
              <a:rect b="b" l="l" r="r" t="t"/>
              <a:pathLst>
                <a:path extrusionOk="0" h="4449" w="4051">
                  <a:moveTo>
                    <a:pt x="0" y="0"/>
                  </a:moveTo>
                  <a:lnTo>
                    <a:pt x="539" y="422"/>
                  </a:lnTo>
                  <a:lnTo>
                    <a:pt x="1031" y="913"/>
                  </a:lnTo>
                  <a:lnTo>
                    <a:pt x="1475" y="1429"/>
                  </a:lnTo>
                  <a:lnTo>
                    <a:pt x="1686" y="1710"/>
                  </a:lnTo>
                  <a:lnTo>
                    <a:pt x="1897" y="1990"/>
                  </a:lnTo>
                  <a:lnTo>
                    <a:pt x="2084" y="2271"/>
                  </a:lnTo>
                  <a:lnTo>
                    <a:pt x="2248" y="2552"/>
                  </a:lnTo>
                  <a:lnTo>
                    <a:pt x="2412" y="2857"/>
                  </a:lnTo>
                  <a:lnTo>
                    <a:pt x="2576" y="3161"/>
                  </a:lnTo>
                  <a:lnTo>
                    <a:pt x="2693" y="3489"/>
                  </a:lnTo>
                  <a:lnTo>
                    <a:pt x="2810" y="3817"/>
                  </a:lnTo>
                  <a:lnTo>
                    <a:pt x="2927" y="4121"/>
                  </a:lnTo>
                  <a:lnTo>
                    <a:pt x="3021" y="4449"/>
                  </a:lnTo>
                  <a:lnTo>
                    <a:pt x="2951" y="4168"/>
                  </a:lnTo>
                  <a:lnTo>
                    <a:pt x="2927" y="3910"/>
                  </a:lnTo>
                  <a:lnTo>
                    <a:pt x="2904" y="3325"/>
                  </a:lnTo>
                  <a:lnTo>
                    <a:pt x="2904" y="2787"/>
                  </a:lnTo>
                  <a:lnTo>
                    <a:pt x="2997" y="2248"/>
                  </a:lnTo>
                  <a:lnTo>
                    <a:pt x="3114" y="1733"/>
                  </a:lnTo>
                  <a:lnTo>
                    <a:pt x="3278" y="1265"/>
                  </a:lnTo>
                  <a:lnTo>
                    <a:pt x="3489" y="796"/>
                  </a:lnTo>
                  <a:lnTo>
                    <a:pt x="3747" y="375"/>
                  </a:lnTo>
                  <a:lnTo>
                    <a:pt x="405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32"/>
            <p:cNvSpPr/>
            <p:nvPr/>
          </p:nvSpPr>
          <p:spPr>
            <a:xfrm>
              <a:off x="1682000" y="4731150"/>
              <a:ext cx="97775" cy="80200"/>
            </a:xfrm>
            <a:custGeom>
              <a:rect b="b" l="l" r="r" t="t"/>
              <a:pathLst>
                <a:path extrusionOk="0" h="3208" w="3911">
                  <a:moveTo>
                    <a:pt x="1" y="0"/>
                  </a:moveTo>
                  <a:lnTo>
                    <a:pt x="399" y="328"/>
                  </a:lnTo>
                  <a:lnTo>
                    <a:pt x="797" y="679"/>
                  </a:lnTo>
                  <a:lnTo>
                    <a:pt x="1148" y="1054"/>
                  </a:lnTo>
                  <a:lnTo>
                    <a:pt x="1499" y="1452"/>
                  </a:lnTo>
                  <a:lnTo>
                    <a:pt x="1804" y="1873"/>
                  </a:lnTo>
                  <a:lnTo>
                    <a:pt x="2108" y="2295"/>
                  </a:lnTo>
                  <a:lnTo>
                    <a:pt x="2365" y="2740"/>
                  </a:lnTo>
                  <a:lnTo>
                    <a:pt x="2576" y="3208"/>
                  </a:lnTo>
                  <a:lnTo>
                    <a:pt x="2740" y="3208"/>
                  </a:lnTo>
                  <a:lnTo>
                    <a:pt x="2763" y="2740"/>
                  </a:lnTo>
                  <a:lnTo>
                    <a:pt x="2834" y="2295"/>
                  </a:lnTo>
                  <a:lnTo>
                    <a:pt x="2927" y="1873"/>
                  </a:lnTo>
                  <a:lnTo>
                    <a:pt x="3044" y="1452"/>
                  </a:lnTo>
                  <a:lnTo>
                    <a:pt x="3232" y="1054"/>
                  </a:lnTo>
                  <a:lnTo>
                    <a:pt x="3419" y="679"/>
                  </a:lnTo>
                  <a:lnTo>
                    <a:pt x="3653" y="328"/>
                  </a:lnTo>
                  <a:lnTo>
                    <a:pt x="391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32"/>
            <p:cNvSpPr/>
            <p:nvPr/>
          </p:nvSpPr>
          <p:spPr>
            <a:xfrm>
              <a:off x="5840225" y="4731150"/>
              <a:ext cx="97775" cy="80200"/>
            </a:xfrm>
            <a:custGeom>
              <a:rect b="b" l="l" r="r" t="t"/>
              <a:pathLst>
                <a:path extrusionOk="0" h="3208" w="3911">
                  <a:moveTo>
                    <a:pt x="0" y="0"/>
                  </a:moveTo>
                  <a:lnTo>
                    <a:pt x="258" y="328"/>
                  </a:lnTo>
                  <a:lnTo>
                    <a:pt x="492" y="679"/>
                  </a:lnTo>
                  <a:lnTo>
                    <a:pt x="703" y="1054"/>
                  </a:lnTo>
                  <a:lnTo>
                    <a:pt x="867" y="1452"/>
                  </a:lnTo>
                  <a:lnTo>
                    <a:pt x="984" y="1873"/>
                  </a:lnTo>
                  <a:lnTo>
                    <a:pt x="1077" y="2295"/>
                  </a:lnTo>
                  <a:lnTo>
                    <a:pt x="1148" y="2740"/>
                  </a:lnTo>
                  <a:lnTo>
                    <a:pt x="1171" y="3208"/>
                  </a:lnTo>
                  <a:lnTo>
                    <a:pt x="1335" y="3208"/>
                  </a:lnTo>
                  <a:lnTo>
                    <a:pt x="1546" y="2740"/>
                  </a:lnTo>
                  <a:lnTo>
                    <a:pt x="1803" y="2295"/>
                  </a:lnTo>
                  <a:lnTo>
                    <a:pt x="2108" y="1873"/>
                  </a:lnTo>
                  <a:lnTo>
                    <a:pt x="2412" y="1452"/>
                  </a:lnTo>
                  <a:lnTo>
                    <a:pt x="2763" y="1054"/>
                  </a:lnTo>
                  <a:lnTo>
                    <a:pt x="3114" y="679"/>
                  </a:lnTo>
                  <a:lnTo>
                    <a:pt x="3512" y="328"/>
                  </a:lnTo>
                  <a:lnTo>
                    <a:pt x="3910"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32"/>
            <p:cNvSpPr/>
            <p:nvPr/>
          </p:nvSpPr>
          <p:spPr>
            <a:xfrm>
              <a:off x="6240000" y="4731150"/>
              <a:ext cx="101875" cy="111225"/>
            </a:xfrm>
            <a:custGeom>
              <a:rect b="b" l="l" r="r" t="t"/>
              <a:pathLst>
                <a:path extrusionOk="0" h="4449" w="4075">
                  <a:moveTo>
                    <a:pt x="1" y="0"/>
                  </a:moveTo>
                  <a:lnTo>
                    <a:pt x="282" y="352"/>
                  </a:lnTo>
                  <a:lnTo>
                    <a:pt x="539" y="726"/>
                  </a:lnTo>
                  <a:lnTo>
                    <a:pt x="726" y="1124"/>
                  </a:lnTo>
                  <a:lnTo>
                    <a:pt x="914" y="1569"/>
                  </a:lnTo>
                  <a:lnTo>
                    <a:pt x="1031" y="2014"/>
                  </a:lnTo>
                  <a:lnTo>
                    <a:pt x="1124" y="2482"/>
                  </a:lnTo>
                  <a:lnTo>
                    <a:pt x="1171" y="2974"/>
                  </a:lnTo>
                  <a:lnTo>
                    <a:pt x="1171" y="3466"/>
                  </a:lnTo>
                  <a:lnTo>
                    <a:pt x="1148" y="3957"/>
                  </a:lnTo>
                  <a:lnTo>
                    <a:pt x="1078" y="4449"/>
                  </a:lnTo>
                  <a:lnTo>
                    <a:pt x="1148" y="4121"/>
                  </a:lnTo>
                  <a:lnTo>
                    <a:pt x="1265" y="3817"/>
                  </a:lnTo>
                  <a:lnTo>
                    <a:pt x="1382" y="3489"/>
                  </a:lnTo>
                  <a:lnTo>
                    <a:pt x="1523" y="3161"/>
                  </a:lnTo>
                  <a:lnTo>
                    <a:pt x="1663" y="2857"/>
                  </a:lnTo>
                  <a:lnTo>
                    <a:pt x="1827" y="2552"/>
                  </a:lnTo>
                  <a:lnTo>
                    <a:pt x="1991" y="2271"/>
                  </a:lnTo>
                  <a:lnTo>
                    <a:pt x="2178" y="1990"/>
                  </a:lnTo>
                  <a:lnTo>
                    <a:pt x="2389" y="1710"/>
                  </a:lnTo>
                  <a:lnTo>
                    <a:pt x="2600" y="1429"/>
                  </a:lnTo>
                  <a:lnTo>
                    <a:pt x="3044" y="913"/>
                  </a:lnTo>
                  <a:lnTo>
                    <a:pt x="3536" y="422"/>
                  </a:lnTo>
                  <a:lnTo>
                    <a:pt x="407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32"/>
            <p:cNvSpPr/>
            <p:nvPr/>
          </p:nvSpPr>
          <p:spPr>
            <a:xfrm>
              <a:off x="6644475" y="4731150"/>
              <a:ext cx="101275" cy="111825"/>
            </a:xfrm>
            <a:custGeom>
              <a:rect b="b" l="l" r="r" t="t"/>
              <a:pathLst>
                <a:path extrusionOk="0" h="4473" w="4051">
                  <a:moveTo>
                    <a:pt x="0" y="0"/>
                  </a:moveTo>
                  <a:lnTo>
                    <a:pt x="305" y="398"/>
                  </a:lnTo>
                  <a:lnTo>
                    <a:pt x="562" y="820"/>
                  </a:lnTo>
                  <a:lnTo>
                    <a:pt x="773" y="1288"/>
                  </a:lnTo>
                  <a:lnTo>
                    <a:pt x="960" y="1756"/>
                  </a:lnTo>
                  <a:lnTo>
                    <a:pt x="1077" y="2271"/>
                  </a:lnTo>
                  <a:lnTo>
                    <a:pt x="1148" y="2810"/>
                  </a:lnTo>
                  <a:lnTo>
                    <a:pt x="1148" y="3372"/>
                  </a:lnTo>
                  <a:lnTo>
                    <a:pt x="1124" y="3957"/>
                  </a:lnTo>
                  <a:lnTo>
                    <a:pt x="1030" y="4472"/>
                  </a:lnTo>
                  <a:lnTo>
                    <a:pt x="1124" y="4144"/>
                  </a:lnTo>
                  <a:lnTo>
                    <a:pt x="1241" y="3817"/>
                  </a:lnTo>
                  <a:lnTo>
                    <a:pt x="1358" y="3489"/>
                  </a:lnTo>
                  <a:lnTo>
                    <a:pt x="1475" y="3185"/>
                  </a:lnTo>
                  <a:lnTo>
                    <a:pt x="1639" y="2857"/>
                  </a:lnTo>
                  <a:lnTo>
                    <a:pt x="1803" y="2576"/>
                  </a:lnTo>
                  <a:lnTo>
                    <a:pt x="1967" y="2271"/>
                  </a:lnTo>
                  <a:lnTo>
                    <a:pt x="2154" y="1990"/>
                  </a:lnTo>
                  <a:lnTo>
                    <a:pt x="2342" y="1710"/>
                  </a:lnTo>
                  <a:lnTo>
                    <a:pt x="2552" y="1429"/>
                  </a:lnTo>
                  <a:lnTo>
                    <a:pt x="3021" y="913"/>
                  </a:lnTo>
                  <a:lnTo>
                    <a:pt x="3512" y="422"/>
                  </a:lnTo>
                  <a:lnTo>
                    <a:pt x="405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32"/>
            <p:cNvSpPr/>
            <p:nvPr/>
          </p:nvSpPr>
          <p:spPr>
            <a:xfrm>
              <a:off x="5440425" y="4731150"/>
              <a:ext cx="97775" cy="88400"/>
            </a:xfrm>
            <a:custGeom>
              <a:rect b="b" l="l" r="r" t="t"/>
              <a:pathLst>
                <a:path extrusionOk="0" h="3536" w="3911">
                  <a:moveTo>
                    <a:pt x="1" y="0"/>
                  </a:moveTo>
                  <a:lnTo>
                    <a:pt x="282" y="352"/>
                  </a:lnTo>
                  <a:lnTo>
                    <a:pt x="516" y="726"/>
                  </a:lnTo>
                  <a:lnTo>
                    <a:pt x="727" y="1148"/>
                  </a:lnTo>
                  <a:lnTo>
                    <a:pt x="914" y="1592"/>
                  </a:lnTo>
                  <a:lnTo>
                    <a:pt x="1031" y="2037"/>
                  </a:lnTo>
                  <a:lnTo>
                    <a:pt x="1125" y="2529"/>
                  </a:lnTo>
                  <a:lnTo>
                    <a:pt x="1172" y="3021"/>
                  </a:lnTo>
                  <a:lnTo>
                    <a:pt x="1172" y="3536"/>
                  </a:lnTo>
                  <a:lnTo>
                    <a:pt x="1195" y="3536"/>
                  </a:lnTo>
                  <a:lnTo>
                    <a:pt x="1406" y="3021"/>
                  </a:lnTo>
                  <a:lnTo>
                    <a:pt x="1663" y="2529"/>
                  </a:lnTo>
                  <a:lnTo>
                    <a:pt x="1968" y="2037"/>
                  </a:lnTo>
                  <a:lnTo>
                    <a:pt x="2295" y="1592"/>
                  </a:lnTo>
                  <a:lnTo>
                    <a:pt x="2670" y="1148"/>
                  </a:lnTo>
                  <a:lnTo>
                    <a:pt x="3045" y="726"/>
                  </a:lnTo>
                  <a:lnTo>
                    <a:pt x="3466" y="352"/>
                  </a:lnTo>
                  <a:lnTo>
                    <a:pt x="391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32"/>
            <p:cNvSpPr/>
            <p:nvPr/>
          </p:nvSpPr>
          <p:spPr>
            <a:xfrm>
              <a:off x="4242850" y="4731150"/>
              <a:ext cx="93075" cy="77275"/>
            </a:xfrm>
            <a:custGeom>
              <a:rect b="b" l="l" r="r" t="t"/>
              <a:pathLst>
                <a:path extrusionOk="0" h="3091" w="3723">
                  <a:moveTo>
                    <a:pt x="0" y="0"/>
                  </a:moveTo>
                  <a:lnTo>
                    <a:pt x="234" y="305"/>
                  </a:lnTo>
                  <a:lnTo>
                    <a:pt x="445" y="656"/>
                  </a:lnTo>
                  <a:lnTo>
                    <a:pt x="632" y="1031"/>
                  </a:lnTo>
                  <a:lnTo>
                    <a:pt x="796" y="1405"/>
                  </a:lnTo>
                  <a:lnTo>
                    <a:pt x="913" y="1803"/>
                  </a:lnTo>
                  <a:lnTo>
                    <a:pt x="1007" y="2225"/>
                  </a:lnTo>
                  <a:lnTo>
                    <a:pt x="1077" y="2646"/>
                  </a:lnTo>
                  <a:lnTo>
                    <a:pt x="1101" y="3091"/>
                  </a:lnTo>
                  <a:lnTo>
                    <a:pt x="1265" y="3091"/>
                  </a:lnTo>
                  <a:lnTo>
                    <a:pt x="1475" y="2646"/>
                  </a:lnTo>
                  <a:lnTo>
                    <a:pt x="1733" y="2225"/>
                  </a:lnTo>
                  <a:lnTo>
                    <a:pt x="2014" y="1803"/>
                  </a:lnTo>
                  <a:lnTo>
                    <a:pt x="2295" y="1405"/>
                  </a:lnTo>
                  <a:lnTo>
                    <a:pt x="2622" y="1031"/>
                  </a:lnTo>
                  <a:lnTo>
                    <a:pt x="2974" y="656"/>
                  </a:lnTo>
                  <a:lnTo>
                    <a:pt x="3325" y="305"/>
                  </a:lnTo>
                  <a:lnTo>
                    <a:pt x="3723"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32"/>
            <p:cNvSpPr/>
            <p:nvPr/>
          </p:nvSpPr>
          <p:spPr>
            <a:xfrm>
              <a:off x="4642625" y="4731150"/>
              <a:ext cx="95425" cy="80800"/>
            </a:xfrm>
            <a:custGeom>
              <a:rect b="b" l="l" r="r" t="t"/>
              <a:pathLst>
                <a:path extrusionOk="0" h="3232" w="3817">
                  <a:moveTo>
                    <a:pt x="1" y="0"/>
                  </a:moveTo>
                  <a:lnTo>
                    <a:pt x="258" y="328"/>
                  </a:lnTo>
                  <a:lnTo>
                    <a:pt x="492" y="679"/>
                  </a:lnTo>
                  <a:lnTo>
                    <a:pt x="680" y="1054"/>
                  </a:lnTo>
                  <a:lnTo>
                    <a:pt x="820" y="1452"/>
                  </a:lnTo>
                  <a:lnTo>
                    <a:pt x="960" y="1873"/>
                  </a:lnTo>
                  <a:lnTo>
                    <a:pt x="1031" y="2318"/>
                  </a:lnTo>
                  <a:lnTo>
                    <a:pt x="1101" y="2763"/>
                  </a:lnTo>
                  <a:lnTo>
                    <a:pt x="1101" y="3231"/>
                  </a:lnTo>
                  <a:lnTo>
                    <a:pt x="1241" y="3208"/>
                  </a:lnTo>
                  <a:lnTo>
                    <a:pt x="1476" y="2740"/>
                  </a:lnTo>
                  <a:lnTo>
                    <a:pt x="1733" y="2295"/>
                  </a:lnTo>
                  <a:lnTo>
                    <a:pt x="2014" y="1850"/>
                  </a:lnTo>
                  <a:lnTo>
                    <a:pt x="2342" y="1429"/>
                  </a:lnTo>
                  <a:lnTo>
                    <a:pt x="2670" y="1054"/>
                  </a:lnTo>
                  <a:lnTo>
                    <a:pt x="3044" y="679"/>
                  </a:lnTo>
                  <a:lnTo>
                    <a:pt x="3419" y="328"/>
                  </a:lnTo>
                  <a:lnTo>
                    <a:pt x="3817"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32"/>
            <p:cNvSpPr/>
            <p:nvPr/>
          </p:nvSpPr>
          <p:spPr>
            <a:xfrm>
              <a:off x="5040650" y="4731150"/>
              <a:ext cx="97775" cy="91325"/>
            </a:xfrm>
            <a:custGeom>
              <a:rect b="b" l="l" r="r" t="t"/>
              <a:pathLst>
                <a:path extrusionOk="0" h="3653" w="3911">
                  <a:moveTo>
                    <a:pt x="1" y="0"/>
                  </a:moveTo>
                  <a:lnTo>
                    <a:pt x="258" y="352"/>
                  </a:lnTo>
                  <a:lnTo>
                    <a:pt x="516" y="726"/>
                  </a:lnTo>
                  <a:lnTo>
                    <a:pt x="726" y="1124"/>
                  </a:lnTo>
                  <a:lnTo>
                    <a:pt x="890" y="1569"/>
                  </a:lnTo>
                  <a:lnTo>
                    <a:pt x="1007" y="2014"/>
                  </a:lnTo>
                  <a:lnTo>
                    <a:pt x="1101" y="2482"/>
                  </a:lnTo>
                  <a:lnTo>
                    <a:pt x="1148" y="2974"/>
                  </a:lnTo>
                  <a:lnTo>
                    <a:pt x="1148" y="3466"/>
                  </a:lnTo>
                  <a:lnTo>
                    <a:pt x="1148" y="3653"/>
                  </a:lnTo>
                  <a:lnTo>
                    <a:pt x="1359" y="3114"/>
                  </a:lnTo>
                  <a:lnTo>
                    <a:pt x="1640" y="2599"/>
                  </a:lnTo>
                  <a:lnTo>
                    <a:pt x="1921" y="2108"/>
                  </a:lnTo>
                  <a:lnTo>
                    <a:pt x="2272" y="1639"/>
                  </a:lnTo>
                  <a:lnTo>
                    <a:pt x="2623" y="1194"/>
                  </a:lnTo>
                  <a:lnTo>
                    <a:pt x="3021" y="750"/>
                  </a:lnTo>
                  <a:lnTo>
                    <a:pt x="3442" y="352"/>
                  </a:lnTo>
                  <a:lnTo>
                    <a:pt x="391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32"/>
            <p:cNvSpPr/>
            <p:nvPr/>
          </p:nvSpPr>
          <p:spPr>
            <a:xfrm>
              <a:off x="1751075" y="4707150"/>
              <a:ext cx="368200" cy="293275"/>
            </a:xfrm>
            <a:custGeom>
              <a:rect b="b" l="l" r="r" t="t"/>
              <a:pathLst>
                <a:path extrusionOk="0" h="11731" w="14728">
                  <a:moveTo>
                    <a:pt x="4449" y="0"/>
                  </a:moveTo>
                  <a:lnTo>
                    <a:pt x="3981" y="24"/>
                  </a:lnTo>
                  <a:lnTo>
                    <a:pt x="3536" y="94"/>
                  </a:lnTo>
                  <a:lnTo>
                    <a:pt x="3091" y="188"/>
                  </a:lnTo>
                  <a:lnTo>
                    <a:pt x="2670" y="328"/>
                  </a:lnTo>
                  <a:lnTo>
                    <a:pt x="2295" y="492"/>
                  </a:lnTo>
                  <a:lnTo>
                    <a:pt x="1944" y="703"/>
                  </a:lnTo>
                  <a:lnTo>
                    <a:pt x="1593" y="937"/>
                  </a:lnTo>
                  <a:lnTo>
                    <a:pt x="1288" y="1194"/>
                  </a:lnTo>
                  <a:lnTo>
                    <a:pt x="1007" y="1475"/>
                  </a:lnTo>
                  <a:lnTo>
                    <a:pt x="773" y="1803"/>
                  </a:lnTo>
                  <a:lnTo>
                    <a:pt x="539" y="2154"/>
                  </a:lnTo>
                  <a:lnTo>
                    <a:pt x="375" y="2506"/>
                  </a:lnTo>
                  <a:lnTo>
                    <a:pt x="211" y="2904"/>
                  </a:lnTo>
                  <a:lnTo>
                    <a:pt x="118" y="3302"/>
                  </a:lnTo>
                  <a:lnTo>
                    <a:pt x="24" y="3747"/>
                  </a:lnTo>
                  <a:lnTo>
                    <a:pt x="0" y="4168"/>
                  </a:lnTo>
                  <a:lnTo>
                    <a:pt x="609" y="4168"/>
                  </a:lnTo>
                  <a:lnTo>
                    <a:pt x="1031" y="4191"/>
                  </a:lnTo>
                  <a:lnTo>
                    <a:pt x="1429" y="4215"/>
                  </a:lnTo>
                  <a:lnTo>
                    <a:pt x="1850" y="4262"/>
                  </a:lnTo>
                  <a:lnTo>
                    <a:pt x="2272" y="4332"/>
                  </a:lnTo>
                  <a:lnTo>
                    <a:pt x="2670" y="4402"/>
                  </a:lnTo>
                  <a:lnTo>
                    <a:pt x="3091" y="4496"/>
                  </a:lnTo>
                  <a:lnTo>
                    <a:pt x="3489" y="4613"/>
                  </a:lnTo>
                  <a:lnTo>
                    <a:pt x="3887" y="4753"/>
                  </a:lnTo>
                  <a:lnTo>
                    <a:pt x="4285" y="4894"/>
                  </a:lnTo>
                  <a:lnTo>
                    <a:pt x="4660" y="5058"/>
                  </a:lnTo>
                  <a:lnTo>
                    <a:pt x="5058" y="5245"/>
                  </a:lnTo>
                  <a:lnTo>
                    <a:pt x="5432" y="5432"/>
                  </a:lnTo>
                  <a:lnTo>
                    <a:pt x="5807" y="5643"/>
                  </a:lnTo>
                  <a:lnTo>
                    <a:pt x="6158" y="5854"/>
                  </a:lnTo>
                  <a:lnTo>
                    <a:pt x="6533" y="6088"/>
                  </a:lnTo>
                  <a:lnTo>
                    <a:pt x="6861" y="6345"/>
                  </a:lnTo>
                  <a:lnTo>
                    <a:pt x="7212" y="6603"/>
                  </a:lnTo>
                  <a:lnTo>
                    <a:pt x="7540" y="6884"/>
                  </a:lnTo>
                  <a:lnTo>
                    <a:pt x="7867" y="7165"/>
                  </a:lnTo>
                  <a:lnTo>
                    <a:pt x="8172" y="7446"/>
                  </a:lnTo>
                  <a:lnTo>
                    <a:pt x="8476" y="7750"/>
                  </a:lnTo>
                  <a:lnTo>
                    <a:pt x="8757" y="8078"/>
                  </a:lnTo>
                  <a:lnTo>
                    <a:pt x="9038" y="8406"/>
                  </a:lnTo>
                  <a:lnTo>
                    <a:pt x="9296" y="8734"/>
                  </a:lnTo>
                  <a:lnTo>
                    <a:pt x="9553" y="9085"/>
                  </a:lnTo>
                  <a:lnTo>
                    <a:pt x="9787" y="9436"/>
                  </a:lnTo>
                  <a:lnTo>
                    <a:pt x="10021" y="9787"/>
                  </a:lnTo>
                  <a:lnTo>
                    <a:pt x="10232" y="10162"/>
                  </a:lnTo>
                  <a:lnTo>
                    <a:pt x="10419" y="10536"/>
                  </a:lnTo>
                  <a:lnTo>
                    <a:pt x="10607" y="10934"/>
                  </a:lnTo>
                  <a:lnTo>
                    <a:pt x="10771" y="11332"/>
                  </a:lnTo>
                  <a:lnTo>
                    <a:pt x="10934" y="11730"/>
                  </a:lnTo>
                  <a:lnTo>
                    <a:pt x="10911" y="11169"/>
                  </a:lnTo>
                  <a:lnTo>
                    <a:pt x="10958" y="10630"/>
                  </a:lnTo>
                  <a:lnTo>
                    <a:pt x="11028" y="10092"/>
                  </a:lnTo>
                  <a:lnTo>
                    <a:pt x="11122" y="9576"/>
                  </a:lnTo>
                  <a:lnTo>
                    <a:pt x="11262" y="9085"/>
                  </a:lnTo>
                  <a:lnTo>
                    <a:pt x="11426" y="8593"/>
                  </a:lnTo>
                  <a:lnTo>
                    <a:pt x="11637" y="8125"/>
                  </a:lnTo>
                  <a:lnTo>
                    <a:pt x="11871" y="7680"/>
                  </a:lnTo>
                  <a:lnTo>
                    <a:pt x="12129" y="7259"/>
                  </a:lnTo>
                  <a:lnTo>
                    <a:pt x="12410" y="6861"/>
                  </a:lnTo>
                  <a:lnTo>
                    <a:pt x="12737" y="6486"/>
                  </a:lnTo>
                  <a:lnTo>
                    <a:pt x="13089" y="6135"/>
                  </a:lnTo>
                  <a:lnTo>
                    <a:pt x="13463" y="5807"/>
                  </a:lnTo>
                  <a:lnTo>
                    <a:pt x="13861" y="5503"/>
                  </a:lnTo>
                  <a:lnTo>
                    <a:pt x="14283" y="5222"/>
                  </a:lnTo>
                  <a:lnTo>
                    <a:pt x="14727" y="4987"/>
                  </a:lnTo>
                  <a:lnTo>
                    <a:pt x="14540" y="4472"/>
                  </a:lnTo>
                  <a:lnTo>
                    <a:pt x="14306" y="3981"/>
                  </a:lnTo>
                  <a:lnTo>
                    <a:pt x="14025" y="3489"/>
                  </a:lnTo>
                  <a:lnTo>
                    <a:pt x="13721" y="3021"/>
                  </a:lnTo>
                  <a:lnTo>
                    <a:pt x="13369" y="2599"/>
                  </a:lnTo>
                  <a:lnTo>
                    <a:pt x="12995" y="2178"/>
                  </a:lnTo>
                  <a:lnTo>
                    <a:pt x="12597" y="1803"/>
                  </a:lnTo>
                  <a:lnTo>
                    <a:pt x="12152" y="1452"/>
                  </a:lnTo>
                  <a:lnTo>
                    <a:pt x="11707" y="1124"/>
                  </a:lnTo>
                  <a:lnTo>
                    <a:pt x="11239" y="843"/>
                  </a:lnTo>
                  <a:lnTo>
                    <a:pt x="10747" y="586"/>
                  </a:lnTo>
                  <a:lnTo>
                    <a:pt x="10232" y="398"/>
                  </a:lnTo>
                  <a:lnTo>
                    <a:pt x="9717" y="235"/>
                  </a:lnTo>
                  <a:lnTo>
                    <a:pt x="9178" y="94"/>
                  </a:lnTo>
                  <a:lnTo>
                    <a:pt x="8640" y="24"/>
                  </a:lnTo>
                  <a:lnTo>
                    <a:pt x="810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32"/>
            <p:cNvSpPr/>
            <p:nvPr/>
          </p:nvSpPr>
          <p:spPr>
            <a:xfrm>
              <a:off x="1350700" y="4707150"/>
              <a:ext cx="360000" cy="292100"/>
            </a:xfrm>
            <a:custGeom>
              <a:rect b="b" l="l" r="r" t="t"/>
              <a:pathLst>
                <a:path extrusionOk="0" h="11684" w="14400">
                  <a:moveTo>
                    <a:pt x="4473" y="0"/>
                  </a:moveTo>
                  <a:lnTo>
                    <a:pt x="3958" y="24"/>
                  </a:lnTo>
                  <a:lnTo>
                    <a:pt x="3466" y="94"/>
                  </a:lnTo>
                  <a:lnTo>
                    <a:pt x="2998" y="211"/>
                  </a:lnTo>
                  <a:lnTo>
                    <a:pt x="2553" y="375"/>
                  </a:lnTo>
                  <a:lnTo>
                    <a:pt x="2131" y="586"/>
                  </a:lnTo>
                  <a:lnTo>
                    <a:pt x="1757" y="820"/>
                  </a:lnTo>
                  <a:lnTo>
                    <a:pt x="1405" y="1101"/>
                  </a:lnTo>
                  <a:lnTo>
                    <a:pt x="1101" y="1405"/>
                  </a:lnTo>
                  <a:lnTo>
                    <a:pt x="820" y="1756"/>
                  </a:lnTo>
                  <a:lnTo>
                    <a:pt x="586" y="2131"/>
                  </a:lnTo>
                  <a:lnTo>
                    <a:pt x="375" y="2529"/>
                  </a:lnTo>
                  <a:lnTo>
                    <a:pt x="211" y="2950"/>
                  </a:lnTo>
                  <a:lnTo>
                    <a:pt x="94" y="3395"/>
                  </a:lnTo>
                  <a:lnTo>
                    <a:pt x="24" y="3864"/>
                  </a:lnTo>
                  <a:lnTo>
                    <a:pt x="1" y="4355"/>
                  </a:lnTo>
                  <a:lnTo>
                    <a:pt x="24" y="4870"/>
                  </a:lnTo>
                  <a:lnTo>
                    <a:pt x="48" y="5128"/>
                  </a:lnTo>
                  <a:lnTo>
                    <a:pt x="118" y="5409"/>
                  </a:lnTo>
                  <a:lnTo>
                    <a:pt x="141" y="5549"/>
                  </a:lnTo>
                  <a:lnTo>
                    <a:pt x="375" y="6650"/>
                  </a:lnTo>
                  <a:lnTo>
                    <a:pt x="984" y="7165"/>
                  </a:lnTo>
                  <a:lnTo>
                    <a:pt x="1546" y="7727"/>
                  </a:lnTo>
                  <a:lnTo>
                    <a:pt x="2061" y="8312"/>
                  </a:lnTo>
                  <a:lnTo>
                    <a:pt x="2553" y="8921"/>
                  </a:lnTo>
                  <a:lnTo>
                    <a:pt x="2998" y="9576"/>
                  </a:lnTo>
                  <a:lnTo>
                    <a:pt x="3396" y="10255"/>
                  </a:lnTo>
                  <a:lnTo>
                    <a:pt x="3560" y="10607"/>
                  </a:lnTo>
                  <a:lnTo>
                    <a:pt x="3723" y="10958"/>
                  </a:lnTo>
                  <a:lnTo>
                    <a:pt x="3887" y="11309"/>
                  </a:lnTo>
                  <a:lnTo>
                    <a:pt x="4028" y="11684"/>
                  </a:lnTo>
                  <a:lnTo>
                    <a:pt x="4028" y="11286"/>
                  </a:lnTo>
                  <a:lnTo>
                    <a:pt x="4028" y="10888"/>
                  </a:lnTo>
                  <a:lnTo>
                    <a:pt x="4075" y="10513"/>
                  </a:lnTo>
                  <a:lnTo>
                    <a:pt x="4121" y="10138"/>
                  </a:lnTo>
                  <a:lnTo>
                    <a:pt x="4192" y="9764"/>
                  </a:lnTo>
                  <a:lnTo>
                    <a:pt x="4262" y="9413"/>
                  </a:lnTo>
                  <a:lnTo>
                    <a:pt x="4379" y="9061"/>
                  </a:lnTo>
                  <a:lnTo>
                    <a:pt x="4496" y="8710"/>
                  </a:lnTo>
                  <a:lnTo>
                    <a:pt x="4613" y="8382"/>
                  </a:lnTo>
                  <a:lnTo>
                    <a:pt x="4777" y="8055"/>
                  </a:lnTo>
                  <a:lnTo>
                    <a:pt x="4941" y="7727"/>
                  </a:lnTo>
                  <a:lnTo>
                    <a:pt x="5128" y="7446"/>
                  </a:lnTo>
                  <a:lnTo>
                    <a:pt x="5316" y="7141"/>
                  </a:lnTo>
                  <a:lnTo>
                    <a:pt x="5526" y="6861"/>
                  </a:lnTo>
                  <a:lnTo>
                    <a:pt x="5737" y="6580"/>
                  </a:lnTo>
                  <a:lnTo>
                    <a:pt x="5971" y="6322"/>
                  </a:lnTo>
                  <a:lnTo>
                    <a:pt x="6229" y="6088"/>
                  </a:lnTo>
                  <a:lnTo>
                    <a:pt x="6486" y="5854"/>
                  </a:lnTo>
                  <a:lnTo>
                    <a:pt x="6767" y="5643"/>
                  </a:lnTo>
                  <a:lnTo>
                    <a:pt x="7072" y="5432"/>
                  </a:lnTo>
                  <a:lnTo>
                    <a:pt x="7352" y="5245"/>
                  </a:lnTo>
                  <a:lnTo>
                    <a:pt x="7680" y="5058"/>
                  </a:lnTo>
                  <a:lnTo>
                    <a:pt x="8008" y="4894"/>
                  </a:lnTo>
                  <a:lnTo>
                    <a:pt x="8336" y="4753"/>
                  </a:lnTo>
                  <a:lnTo>
                    <a:pt x="8687" y="4613"/>
                  </a:lnTo>
                  <a:lnTo>
                    <a:pt x="9038" y="4496"/>
                  </a:lnTo>
                  <a:lnTo>
                    <a:pt x="9413" y="4402"/>
                  </a:lnTo>
                  <a:lnTo>
                    <a:pt x="9787" y="4332"/>
                  </a:lnTo>
                  <a:lnTo>
                    <a:pt x="10162" y="4262"/>
                  </a:lnTo>
                  <a:lnTo>
                    <a:pt x="10560" y="4215"/>
                  </a:lnTo>
                  <a:lnTo>
                    <a:pt x="10982" y="4191"/>
                  </a:lnTo>
                  <a:lnTo>
                    <a:pt x="11380" y="4168"/>
                  </a:lnTo>
                  <a:lnTo>
                    <a:pt x="14400" y="4168"/>
                  </a:lnTo>
                  <a:lnTo>
                    <a:pt x="14189" y="3747"/>
                  </a:lnTo>
                  <a:lnTo>
                    <a:pt x="13908" y="3302"/>
                  </a:lnTo>
                  <a:lnTo>
                    <a:pt x="13627" y="2904"/>
                  </a:lnTo>
                  <a:lnTo>
                    <a:pt x="13299" y="2506"/>
                  </a:lnTo>
                  <a:lnTo>
                    <a:pt x="12972" y="2154"/>
                  </a:lnTo>
                  <a:lnTo>
                    <a:pt x="12597" y="1803"/>
                  </a:lnTo>
                  <a:lnTo>
                    <a:pt x="12222" y="1475"/>
                  </a:lnTo>
                  <a:lnTo>
                    <a:pt x="11801" y="1194"/>
                  </a:lnTo>
                  <a:lnTo>
                    <a:pt x="11380" y="937"/>
                  </a:lnTo>
                  <a:lnTo>
                    <a:pt x="10958" y="703"/>
                  </a:lnTo>
                  <a:lnTo>
                    <a:pt x="10490" y="492"/>
                  </a:lnTo>
                  <a:lnTo>
                    <a:pt x="10045" y="328"/>
                  </a:lnTo>
                  <a:lnTo>
                    <a:pt x="9577" y="188"/>
                  </a:lnTo>
                  <a:lnTo>
                    <a:pt x="9085" y="94"/>
                  </a:lnTo>
                  <a:lnTo>
                    <a:pt x="8617" y="24"/>
                  </a:lnTo>
                  <a:lnTo>
                    <a:pt x="812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32"/>
            <p:cNvSpPr/>
            <p:nvPr/>
          </p:nvSpPr>
          <p:spPr>
            <a:xfrm>
              <a:off x="946825" y="4707150"/>
              <a:ext cx="372300" cy="138750"/>
            </a:xfrm>
            <a:custGeom>
              <a:rect b="b" l="l" r="r" t="t"/>
              <a:pathLst>
                <a:path extrusionOk="0" h="5550" w="14892">
                  <a:moveTo>
                    <a:pt x="4472" y="0"/>
                  </a:moveTo>
                  <a:lnTo>
                    <a:pt x="3957" y="24"/>
                  </a:lnTo>
                  <a:lnTo>
                    <a:pt x="3466" y="94"/>
                  </a:lnTo>
                  <a:lnTo>
                    <a:pt x="2974" y="211"/>
                  </a:lnTo>
                  <a:lnTo>
                    <a:pt x="2529" y="375"/>
                  </a:lnTo>
                  <a:lnTo>
                    <a:pt x="2131" y="586"/>
                  </a:lnTo>
                  <a:lnTo>
                    <a:pt x="1733" y="820"/>
                  </a:lnTo>
                  <a:lnTo>
                    <a:pt x="1405" y="1101"/>
                  </a:lnTo>
                  <a:lnTo>
                    <a:pt x="1077" y="1429"/>
                  </a:lnTo>
                  <a:lnTo>
                    <a:pt x="797" y="1780"/>
                  </a:lnTo>
                  <a:lnTo>
                    <a:pt x="562" y="2154"/>
                  </a:lnTo>
                  <a:lnTo>
                    <a:pt x="375" y="2552"/>
                  </a:lnTo>
                  <a:lnTo>
                    <a:pt x="211" y="2974"/>
                  </a:lnTo>
                  <a:lnTo>
                    <a:pt x="94" y="3442"/>
                  </a:lnTo>
                  <a:lnTo>
                    <a:pt x="24" y="3910"/>
                  </a:lnTo>
                  <a:lnTo>
                    <a:pt x="0" y="4402"/>
                  </a:lnTo>
                  <a:lnTo>
                    <a:pt x="24" y="4917"/>
                  </a:lnTo>
                  <a:lnTo>
                    <a:pt x="118" y="5432"/>
                  </a:lnTo>
                  <a:lnTo>
                    <a:pt x="141" y="5549"/>
                  </a:lnTo>
                  <a:lnTo>
                    <a:pt x="609" y="5245"/>
                  </a:lnTo>
                  <a:lnTo>
                    <a:pt x="1101" y="4964"/>
                  </a:lnTo>
                  <a:lnTo>
                    <a:pt x="1639" y="4730"/>
                  </a:lnTo>
                  <a:lnTo>
                    <a:pt x="2178" y="4543"/>
                  </a:lnTo>
                  <a:lnTo>
                    <a:pt x="2763" y="4379"/>
                  </a:lnTo>
                  <a:lnTo>
                    <a:pt x="3372" y="4262"/>
                  </a:lnTo>
                  <a:lnTo>
                    <a:pt x="3981" y="4191"/>
                  </a:lnTo>
                  <a:lnTo>
                    <a:pt x="4636" y="4168"/>
                  </a:lnTo>
                  <a:lnTo>
                    <a:pt x="9881" y="4168"/>
                  </a:lnTo>
                  <a:lnTo>
                    <a:pt x="10536" y="4191"/>
                  </a:lnTo>
                  <a:lnTo>
                    <a:pt x="11169" y="4262"/>
                  </a:lnTo>
                  <a:lnTo>
                    <a:pt x="11824" y="4379"/>
                  </a:lnTo>
                  <a:lnTo>
                    <a:pt x="12456" y="4543"/>
                  </a:lnTo>
                  <a:lnTo>
                    <a:pt x="13089" y="4730"/>
                  </a:lnTo>
                  <a:lnTo>
                    <a:pt x="13697" y="4964"/>
                  </a:lnTo>
                  <a:lnTo>
                    <a:pt x="14306" y="5245"/>
                  </a:lnTo>
                  <a:lnTo>
                    <a:pt x="14891" y="5549"/>
                  </a:lnTo>
                  <a:lnTo>
                    <a:pt x="14891" y="5549"/>
                  </a:lnTo>
                  <a:lnTo>
                    <a:pt x="14727" y="4987"/>
                  </a:lnTo>
                  <a:lnTo>
                    <a:pt x="14540" y="4426"/>
                  </a:lnTo>
                  <a:lnTo>
                    <a:pt x="14283" y="3887"/>
                  </a:lnTo>
                  <a:lnTo>
                    <a:pt x="13978" y="3395"/>
                  </a:lnTo>
                  <a:lnTo>
                    <a:pt x="13650" y="2904"/>
                  </a:lnTo>
                  <a:lnTo>
                    <a:pt x="13252" y="2435"/>
                  </a:lnTo>
                  <a:lnTo>
                    <a:pt x="12854" y="2014"/>
                  </a:lnTo>
                  <a:lnTo>
                    <a:pt x="12410" y="1616"/>
                  </a:lnTo>
                  <a:lnTo>
                    <a:pt x="11941" y="1265"/>
                  </a:lnTo>
                  <a:lnTo>
                    <a:pt x="11426" y="960"/>
                  </a:lnTo>
                  <a:lnTo>
                    <a:pt x="10911" y="679"/>
                  </a:lnTo>
                  <a:lnTo>
                    <a:pt x="10373" y="445"/>
                  </a:lnTo>
                  <a:lnTo>
                    <a:pt x="9834" y="258"/>
                  </a:lnTo>
                  <a:lnTo>
                    <a:pt x="9272" y="117"/>
                  </a:lnTo>
                  <a:lnTo>
                    <a:pt x="8710" y="24"/>
                  </a:lnTo>
                  <a:lnTo>
                    <a:pt x="84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32"/>
            <p:cNvSpPr/>
            <p:nvPr/>
          </p:nvSpPr>
          <p:spPr>
            <a:xfrm>
              <a:off x="629000" y="4687825"/>
              <a:ext cx="3175450" cy="789050"/>
            </a:xfrm>
            <a:custGeom>
              <a:rect b="b" l="l" r="r" t="t"/>
              <a:pathLst>
                <a:path extrusionOk="0" h="31562" w="127018">
                  <a:moveTo>
                    <a:pt x="28870" y="5096"/>
                  </a:moveTo>
                  <a:lnTo>
                    <a:pt x="28869" y="5128"/>
                  </a:lnTo>
                  <a:lnTo>
                    <a:pt x="28892" y="5643"/>
                  </a:lnTo>
                  <a:lnTo>
                    <a:pt x="28870" y="5096"/>
                  </a:lnTo>
                  <a:close/>
                  <a:moveTo>
                    <a:pt x="12713" y="5175"/>
                  </a:moveTo>
                  <a:lnTo>
                    <a:pt x="12713" y="5386"/>
                  </a:lnTo>
                  <a:lnTo>
                    <a:pt x="12737" y="5690"/>
                  </a:lnTo>
                  <a:lnTo>
                    <a:pt x="12713" y="5175"/>
                  </a:lnTo>
                  <a:close/>
                  <a:moveTo>
                    <a:pt x="52984" y="773"/>
                  </a:moveTo>
                  <a:lnTo>
                    <a:pt x="53523" y="797"/>
                  </a:lnTo>
                  <a:lnTo>
                    <a:pt x="54061" y="867"/>
                  </a:lnTo>
                  <a:lnTo>
                    <a:pt x="54600" y="1008"/>
                  </a:lnTo>
                  <a:lnTo>
                    <a:pt x="55115" y="1171"/>
                  </a:lnTo>
                  <a:lnTo>
                    <a:pt x="55630" y="1359"/>
                  </a:lnTo>
                  <a:lnTo>
                    <a:pt x="56122" y="1616"/>
                  </a:lnTo>
                  <a:lnTo>
                    <a:pt x="56590" y="1897"/>
                  </a:lnTo>
                  <a:lnTo>
                    <a:pt x="57035" y="2225"/>
                  </a:lnTo>
                  <a:lnTo>
                    <a:pt x="57480" y="2576"/>
                  </a:lnTo>
                  <a:lnTo>
                    <a:pt x="57878" y="2951"/>
                  </a:lnTo>
                  <a:lnTo>
                    <a:pt x="58252" y="3372"/>
                  </a:lnTo>
                  <a:lnTo>
                    <a:pt x="58604" y="3794"/>
                  </a:lnTo>
                  <a:lnTo>
                    <a:pt x="58908" y="4262"/>
                  </a:lnTo>
                  <a:lnTo>
                    <a:pt x="59189" y="4754"/>
                  </a:lnTo>
                  <a:lnTo>
                    <a:pt x="59423" y="5245"/>
                  </a:lnTo>
                  <a:lnTo>
                    <a:pt x="59610" y="5760"/>
                  </a:lnTo>
                  <a:lnTo>
                    <a:pt x="59166" y="5995"/>
                  </a:lnTo>
                  <a:lnTo>
                    <a:pt x="58744" y="6276"/>
                  </a:lnTo>
                  <a:lnTo>
                    <a:pt x="58346" y="6580"/>
                  </a:lnTo>
                  <a:lnTo>
                    <a:pt x="57972" y="6908"/>
                  </a:lnTo>
                  <a:lnTo>
                    <a:pt x="57620" y="7259"/>
                  </a:lnTo>
                  <a:lnTo>
                    <a:pt x="57293" y="7634"/>
                  </a:lnTo>
                  <a:lnTo>
                    <a:pt x="57012" y="8032"/>
                  </a:lnTo>
                  <a:lnTo>
                    <a:pt x="56754" y="8453"/>
                  </a:lnTo>
                  <a:lnTo>
                    <a:pt x="56520" y="8898"/>
                  </a:lnTo>
                  <a:lnTo>
                    <a:pt x="56309" y="9366"/>
                  </a:lnTo>
                  <a:lnTo>
                    <a:pt x="56145" y="9858"/>
                  </a:lnTo>
                  <a:lnTo>
                    <a:pt x="56005" y="10349"/>
                  </a:lnTo>
                  <a:lnTo>
                    <a:pt x="55911" y="10865"/>
                  </a:lnTo>
                  <a:lnTo>
                    <a:pt x="55841" y="11403"/>
                  </a:lnTo>
                  <a:lnTo>
                    <a:pt x="55794" y="11942"/>
                  </a:lnTo>
                  <a:lnTo>
                    <a:pt x="55817" y="12503"/>
                  </a:lnTo>
                  <a:lnTo>
                    <a:pt x="55817" y="12152"/>
                  </a:lnTo>
                  <a:lnTo>
                    <a:pt x="55841" y="11825"/>
                  </a:lnTo>
                  <a:lnTo>
                    <a:pt x="55864" y="11497"/>
                  </a:lnTo>
                  <a:lnTo>
                    <a:pt x="55911" y="11169"/>
                  </a:lnTo>
                  <a:lnTo>
                    <a:pt x="55981" y="10841"/>
                  </a:lnTo>
                  <a:lnTo>
                    <a:pt x="56052" y="10513"/>
                  </a:lnTo>
                  <a:lnTo>
                    <a:pt x="56145" y="10209"/>
                  </a:lnTo>
                  <a:lnTo>
                    <a:pt x="56262" y="9905"/>
                  </a:lnTo>
                  <a:lnTo>
                    <a:pt x="56379" y="9624"/>
                  </a:lnTo>
                  <a:lnTo>
                    <a:pt x="56520" y="9343"/>
                  </a:lnTo>
                  <a:lnTo>
                    <a:pt x="56660" y="9062"/>
                  </a:lnTo>
                  <a:lnTo>
                    <a:pt x="56824" y="8804"/>
                  </a:lnTo>
                  <a:lnTo>
                    <a:pt x="56988" y="8547"/>
                  </a:lnTo>
                  <a:lnTo>
                    <a:pt x="57175" y="8289"/>
                  </a:lnTo>
                  <a:lnTo>
                    <a:pt x="57386" y="8055"/>
                  </a:lnTo>
                  <a:lnTo>
                    <a:pt x="57597" y="7844"/>
                  </a:lnTo>
                  <a:lnTo>
                    <a:pt x="57808" y="7610"/>
                  </a:lnTo>
                  <a:lnTo>
                    <a:pt x="58042" y="7423"/>
                  </a:lnTo>
                  <a:lnTo>
                    <a:pt x="58299" y="7212"/>
                  </a:lnTo>
                  <a:lnTo>
                    <a:pt x="58557" y="7048"/>
                  </a:lnTo>
                  <a:lnTo>
                    <a:pt x="58814" y="6884"/>
                  </a:lnTo>
                  <a:lnTo>
                    <a:pt x="59095" y="6720"/>
                  </a:lnTo>
                  <a:lnTo>
                    <a:pt x="59376" y="6580"/>
                  </a:lnTo>
                  <a:lnTo>
                    <a:pt x="59681" y="6463"/>
                  </a:lnTo>
                  <a:lnTo>
                    <a:pt x="59985" y="6346"/>
                  </a:lnTo>
                  <a:lnTo>
                    <a:pt x="60289" y="6229"/>
                  </a:lnTo>
                  <a:lnTo>
                    <a:pt x="60617" y="6158"/>
                  </a:lnTo>
                  <a:lnTo>
                    <a:pt x="60945" y="6088"/>
                  </a:lnTo>
                  <a:lnTo>
                    <a:pt x="61296" y="6018"/>
                  </a:lnTo>
                  <a:lnTo>
                    <a:pt x="61624" y="5995"/>
                  </a:lnTo>
                  <a:lnTo>
                    <a:pt x="61999" y="5948"/>
                  </a:lnTo>
                  <a:lnTo>
                    <a:pt x="67594" y="5948"/>
                  </a:lnTo>
                  <a:lnTo>
                    <a:pt x="67992" y="5971"/>
                  </a:lnTo>
                  <a:lnTo>
                    <a:pt x="68414" y="5995"/>
                  </a:lnTo>
                  <a:lnTo>
                    <a:pt x="68812" y="6041"/>
                  </a:lnTo>
                  <a:lnTo>
                    <a:pt x="69210" y="6112"/>
                  </a:lnTo>
                  <a:lnTo>
                    <a:pt x="69631" y="6205"/>
                  </a:lnTo>
                  <a:lnTo>
                    <a:pt x="70029" y="6299"/>
                  </a:lnTo>
                  <a:lnTo>
                    <a:pt x="70404" y="6439"/>
                  </a:lnTo>
                  <a:lnTo>
                    <a:pt x="70802" y="6580"/>
                  </a:lnTo>
                  <a:lnTo>
                    <a:pt x="71177" y="6744"/>
                  </a:lnTo>
                  <a:lnTo>
                    <a:pt x="71575" y="6908"/>
                  </a:lnTo>
                  <a:lnTo>
                    <a:pt x="71926" y="7095"/>
                  </a:lnTo>
                  <a:lnTo>
                    <a:pt x="72301" y="7306"/>
                  </a:lnTo>
                  <a:lnTo>
                    <a:pt x="72652" y="7540"/>
                  </a:lnTo>
                  <a:lnTo>
                    <a:pt x="73003" y="7774"/>
                  </a:lnTo>
                  <a:lnTo>
                    <a:pt x="73331" y="8008"/>
                  </a:lnTo>
                  <a:lnTo>
                    <a:pt x="73658" y="8289"/>
                  </a:lnTo>
                  <a:lnTo>
                    <a:pt x="73986" y="8547"/>
                  </a:lnTo>
                  <a:lnTo>
                    <a:pt x="74291" y="8851"/>
                  </a:lnTo>
                  <a:lnTo>
                    <a:pt x="74595" y="9155"/>
                  </a:lnTo>
                  <a:lnTo>
                    <a:pt x="74876" y="9460"/>
                  </a:lnTo>
                  <a:lnTo>
                    <a:pt x="75134" y="9788"/>
                  </a:lnTo>
                  <a:lnTo>
                    <a:pt x="75391" y="10115"/>
                  </a:lnTo>
                  <a:lnTo>
                    <a:pt x="75649" y="10467"/>
                  </a:lnTo>
                  <a:lnTo>
                    <a:pt x="75859" y="10818"/>
                  </a:lnTo>
                  <a:lnTo>
                    <a:pt x="76093" y="11169"/>
                  </a:lnTo>
                  <a:lnTo>
                    <a:pt x="76281" y="11544"/>
                  </a:lnTo>
                  <a:lnTo>
                    <a:pt x="76468" y="11918"/>
                  </a:lnTo>
                  <a:lnTo>
                    <a:pt x="76632" y="12293"/>
                  </a:lnTo>
                  <a:lnTo>
                    <a:pt x="76772" y="12691"/>
                  </a:lnTo>
                  <a:lnTo>
                    <a:pt x="76890" y="13089"/>
                  </a:lnTo>
                  <a:lnTo>
                    <a:pt x="77007" y="13487"/>
                  </a:lnTo>
                  <a:lnTo>
                    <a:pt x="77100" y="13908"/>
                  </a:lnTo>
                  <a:lnTo>
                    <a:pt x="77217" y="14447"/>
                  </a:lnTo>
                  <a:lnTo>
                    <a:pt x="69538" y="14447"/>
                  </a:lnTo>
                  <a:lnTo>
                    <a:pt x="68952" y="14494"/>
                  </a:lnTo>
                  <a:lnTo>
                    <a:pt x="68367" y="14564"/>
                  </a:lnTo>
                  <a:lnTo>
                    <a:pt x="67805" y="14658"/>
                  </a:lnTo>
                  <a:lnTo>
                    <a:pt x="67243" y="14775"/>
                  </a:lnTo>
                  <a:lnTo>
                    <a:pt x="66705" y="14915"/>
                  </a:lnTo>
                  <a:lnTo>
                    <a:pt x="66190" y="15079"/>
                  </a:lnTo>
                  <a:lnTo>
                    <a:pt x="65675" y="15266"/>
                  </a:lnTo>
                  <a:lnTo>
                    <a:pt x="65159" y="15500"/>
                  </a:lnTo>
                  <a:lnTo>
                    <a:pt x="64691" y="15735"/>
                  </a:lnTo>
                  <a:lnTo>
                    <a:pt x="64223" y="15992"/>
                  </a:lnTo>
                  <a:lnTo>
                    <a:pt x="63755" y="16273"/>
                  </a:lnTo>
                  <a:lnTo>
                    <a:pt x="63310" y="16554"/>
                  </a:lnTo>
                  <a:lnTo>
                    <a:pt x="62888" y="16882"/>
                  </a:lnTo>
                  <a:lnTo>
                    <a:pt x="62490" y="17233"/>
                  </a:lnTo>
                  <a:lnTo>
                    <a:pt x="62116" y="17584"/>
                  </a:lnTo>
                  <a:lnTo>
                    <a:pt x="61741" y="17959"/>
                  </a:lnTo>
                  <a:lnTo>
                    <a:pt x="61390" y="18357"/>
                  </a:lnTo>
                  <a:lnTo>
                    <a:pt x="61062" y="18755"/>
                  </a:lnTo>
                  <a:lnTo>
                    <a:pt x="60758" y="19200"/>
                  </a:lnTo>
                  <a:lnTo>
                    <a:pt x="60477" y="19621"/>
                  </a:lnTo>
                  <a:lnTo>
                    <a:pt x="60196" y="20089"/>
                  </a:lnTo>
                  <a:lnTo>
                    <a:pt x="59962" y="20558"/>
                  </a:lnTo>
                  <a:lnTo>
                    <a:pt x="59728" y="21049"/>
                  </a:lnTo>
                  <a:lnTo>
                    <a:pt x="59540" y="21541"/>
                  </a:lnTo>
                  <a:lnTo>
                    <a:pt x="59353" y="22056"/>
                  </a:lnTo>
                  <a:lnTo>
                    <a:pt x="59189" y="22571"/>
                  </a:lnTo>
                  <a:lnTo>
                    <a:pt x="59072" y="23110"/>
                  </a:lnTo>
                  <a:lnTo>
                    <a:pt x="58955" y="23672"/>
                  </a:lnTo>
                  <a:lnTo>
                    <a:pt x="58885" y="24210"/>
                  </a:lnTo>
                  <a:lnTo>
                    <a:pt x="58838" y="24796"/>
                  </a:lnTo>
                  <a:lnTo>
                    <a:pt x="58791" y="25357"/>
                  </a:lnTo>
                  <a:lnTo>
                    <a:pt x="58651" y="24842"/>
                  </a:lnTo>
                  <a:lnTo>
                    <a:pt x="58463" y="24351"/>
                  </a:lnTo>
                  <a:lnTo>
                    <a:pt x="58276" y="23859"/>
                  </a:lnTo>
                  <a:lnTo>
                    <a:pt x="58065" y="23367"/>
                  </a:lnTo>
                  <a:lnTo>
                    <a:pt x="56192" y="13908"/>
                  </a:lnTo>
                  <a:lnTo>
                    <a:pt x="56028" y="13206"/>
                  </a:lnTo>
                  <a:lnTo>
                    <a:pt x="55817" y="12503"/>
                  </a:lnTo>
                  <a:lnTo>
                    <a:pt x="55654" y="12105"/>
                  </a:lnTo>
                  <a:lnTo>
                    <a:pt x="55490" y="11707"/>
                  </a:lnTo>
                  <a:lnTo>
                    <a:pt x="55302" y="11309"/>
                  </a:lnTo>
                  <a:lnTo>
                    <a:pt x="55115" y="10935"/>
                  </a:lnTo>
                  <a:lnTo>
                    <a:pt x="54904" y="10560"/>
                  </a:lnTo>
                  <a:lnTo>
                    <a:pt x="54670" y="10209"/>
                  </a:lnTo>
                  <a:lnTo>
                    <a:pt x="54436" y="9858"/>
                  </a:lnTo>
                  <a:lnTo>
                    <a:pt x="54179" y="9507"/>
                  </a:lnTo>
                  <a:lnTo>
                    <a:pt x="53921" y="9179"/>
                  </a:lnTo>
                  <a:lnTo>
                    <a:pt x="53640" y="8851"/>
                  </a:lnTo>
                  <a:lnTo>
                    <a:pt x="53359" y="8523"/>
                  </a:lnTo>
                  <a:lnTo>
                    <a:pt x="53055" y="8219"/>
                  </a:lnTo>
                  <a:lnTo>
                    <a:pt x="52750" y="7938"/>
                  </a:lnTo>
                  <a:lnTo>
                    <a:pt x="52423" y="7657"/>
                  </a:lnTo>
                  <a:lnTo>
                    <a:pt x="52095" y="7376"/>
                  </a:lnTo>
                  <a:lnTo>
                    <a:pt x="51744" y="7118"/>
                  </a:lnTo>
                  <a:lnTo>
                    <a:pt x="51416" y="6861"/>
                  </a:lnTo>
                  <a:lnTo>
                    <a:pt x="51041" y="6627"/>
                  </a:lnTo>
                  <a:lnTo>
                    <a:pt x="50690" y="6416"/>
                  </a:lnTo>
                  <a:lnTo>
                    <a:pt x="50315" y="6205"/>
                  </a:lnTo>
                  <a:lnTo>
                    <a:pt x="49941" y="6018"/>
                  </a:lnTo>
                  <a:lnTo>
                    <a:pt x="49543" y="5831"/>
                  </a:lnTo>
                  <a:lnTo>
                    <a:pt x="49168" y="5667"/>
                  </a:lnTo>
                  <a:lnTo>
                    <a:pt x="48770" y="5526"/>
                  </a:lnTo>
                  <a:lnTo>
                    <a:pt x="48372" y="5386"/>
                  </a:lnTo>
                  <a:lnTo>
                    <a:pt x="47974" y="5269"/>
                  </a:lnTo>
                  <a:lnTo>
                    <a:pt x="47553" y="5175"/>
                  </a:lnTo>
                  <a:lnTo>
                    <a:pt x="47155" y="5105"/>
                  </a:lnTo>
                  <a:lnTo>
                    <a:pt x="46733" y="5035"/>
                  </a:lnTo>
                  <a:lnTo>
                    <a:pt x="46312" y="4988"/>
                  </a:lnTo>
                  <a:lnTo>
                    <a:pt x="45914" y="4964"/>
                  </a:lnTo>
                  <a:lnTo>
                    <a:pt x="45492" y="4941"/>
                  </a:lnTo>
                  <a:lnTo>
                    <a:pt x="44883" y="4941"/>
                  </a:lnTo>
                  <a:lnTo>
                    <a:pt x="44907" y="4520"/>
                  </a:lnTo>
                  <a:lnTo>
                    <a:pt x="45001" y="4075"/>
                  </a:lnTo>
                  <a:lnTo>
                    <a:pt x="45094" y="3677"/>
                  </a:lnTo>
                  <a:lnTo>
                    <a:pt x="45258" y="3279"/>
                  </a:lnTo>
                  <a:lnTo>
                    <a:pt x="45422" y="2927"/>
                  </a:lnTo>
                  <a:lnTo>
                    <a:pt x="45656" y="2576"/>
                  </a:lnTo>
                  <a:lnTo>
                    <a:pt x="45890" y="2248"/>
                  </a:lnTo>
                  <a:lnTo>
                    <a:pt x="46171" y="1967"/>
                  </a:lnTo>
                  <a:lnTo>
                    <a:pt x="46476" y="1710"/>
                  </a:lnTo>
                  <a:lnTo>
                    <a:pt x="46827" y="1476"/>
                  </a:lnTo>
                  <a:lnTo>
                    <a:pt x="47178" y="1265"/>
                  </a:lnTo>
                  <a:lnTo>
                    <a:pt x="47553" y="1101"/>
                  </a:lnTo>
                  <a:lnTo>
                    <a:pt x="47974" y="961"/>
                  </a:lnTo>
                  <a:lnTo>
                    <a:pt x="48419" y="867"/>
                  </a:lnTo>
                  <a:lnTo>
                    <a:pt x="48864" y="797"/>
                  </a:lnTo>
                  <a:lnTo>
                    <a:pt x="49332" y="773"/>
                  </a:lnTo>
                  <a:close/>
                  <a:moveTo>
                    <a:pt x="100958" y="680"/>
                  </a:moveTo>
                  <a:lnTo>
                    <a:pt x="101450" y="703"/>
                  </a:lnTo>
                  <a:lnTo>
                    <a:pt x="101942" y="773"/>
                  </a:lnTo>
                  <a:lnTo>
                    <a:pt x="102434" y="867"/>
                  </a:lnTo>
                  <a:lnTo>
                    <a:pt x="102902" y="1008"/>
                  </a:lnTo>
                  <a:lnTo>
                    <a:pt x="103370" y="1195"/>
                  </a:lnTo>
                  <a:lnTo>
                    <a:pt x="103838" y="1406"/>
                  </a:lnTo>
                  <a:lnTo>
                    <a:pt x="104283" y="1640"/>
                  </a:lnTo>
                  <a:lnTo>
                    <a:pt x="104705" y="1921"/>
                  </a:lnTo>
                  <a:lnTo>
                    <a:pt x="105126" y="2225"/>
                  </a:lnTo>
                  <a:lnTo>
                    <a:pt x="105501" y="2553"/>
                  </a:lnTo>
                  <a:lnTo>
                    <a:pt x="105875" y="2904"/>
                  </a:lnTo>
                  <a:lnTo>
                    <a:pt x="106227" y="3279"/>
                  </a:lnTo>
                  <a:lnTo>
                    <a:pt x="106531" y="3677"/>
                  </a:lnTo>
                  <a:lnTo>
                    <a:pt x="106835" y="4098"/>
                  </a:lnTo>
                  <a:lnTo>
                    <a:pt x="107093" y="4543"/>
                  </a:lnTo>
                  <a:lnTo>
                    <a:pt x="107304" y="4988"/>
                  </a:lnTo>
                  <a:lnTo>
                    <a:pt x="106976" y="5058"/>
                  </a:lnTo>
                  <a:lnTo>
                    <a:pt x="106671" y="5152"/>
                  </a:lnTo>
                  <a:lnTo>
                    <a:pt x="106344" y="5245"/>
                  </a:lnTo>
                  <a:lnTo>
                    <a:pt x="106039" y="5362"/>
                  </a:lnTo>
                  <a:lnTo>
                    <a:pt x="105758" y="5479"/>
                  </a:lnTo>
                  <a:lnTo>
                    <a:pt x="105454" y="5620"/>
                  </a:lnTo>
                  <a:lnTo>
                    <a:pt x="105173" y="5760"/>
                  </a:lnTo>
                  <a:lnTo>
                    <a:pt x="104915" y="5924"/>
                  </a:lnTo>
                  <a:lnTo>
                    <a:pt x="104634" y="6088"/>
                  </a:lnTo>
                  <a:lnTo>
                    <a:pt x="104400" y="6252"/>
                  </a:lnTo>
                  <a:lnTo>
                    <a:pt x="103909" y="6650"/>
                  </a:lnTo>
                  <a:lnTo>
                    <a:pt x="103487" y="7072"/>
                  </a:lnTo>
                  <a:lnTo>
                    <a:pt x="103089" y="7540"/>
                  </a:lnTo>
                  <a:lnTo>
                    <a:pt x="102738" y="8055"/>
                  </a:lnTo>
                  <a:lnTo>
                    <a:pt x="102410" y="8593"/>
                  </a:lnTo>
                  <a:lnTo>
                    <a:pt x="102153" y="9155"/>
                  </a:lnTo>
                  <a:lnTo>
                    <a:pt x="101942" y="9741"/>
                  </a:lnTo>
                  <a:lnTo>
                    <a:pt x="101778" y="10373"/>
                  </a:lnTo>
                  <a:lnTo>
                    <a:pt x="101684" y="11005"/>
                  </a:lnTo>
                  <a:lnTo>
                    <a:pt x="101637" y="11333"/>
                  </a:lnTo>
                  <a:lnTo>
                    <a:pt x="101614" y="11684"/>
                  </a:lnTo>
                  <a:lnTo>
                    <a:pt x="101614" y="12012"/>
                  </a:lnTo>
                  <a:lnTo>
                    <a:pt x="101614" y="12176"/>
                  </a:lnTo>
                  <a:lnTo>
                    <a:pt x="101637" y="11801"/>
                  </a:lnTo>
                  <a:lnTo>
                    <a:pt x="101661" y="11426"/>
                  </a:lnTo>
                  <a:lnTo>
                    <a:pt x="101708" y="11052"/>
                  </a:lnTo>
                  <a:lnTo>
                    <a:pt x="101778" y="10677"/>
                  </a:lnTo>
                  <a:lnTo>
                    <a:pt x="101872" y="10326"/>
                  </a:lnTo>
                  <a:lnTo>
                    <a:pt x="101989" y="9998"/>
                  </a:lnTo>
                  <a:lnTo>
                    <a:pt x="102106" y="9647"/>
                  </a:lnTo>
                  <a:lnTo>
                    <a:pt x="102246" y="9343"/>
                  </a:lnTo>
                  <a:lnTo>
                    <a:pt x="102410" y="9015"/>
                  </a:lnTo>
                  <a:lnTo>
                    <a:pt x="102597" y="8711"/>
                  </a:lnTo>
                  <a:lnTo>
                    <a:pt x="102785" y="8430"/>
                  </a:lnTo>
                  <a:lnTo>
                    <a:pt x="102995" y="8149"/>
                  </a:lnTo>
                  <a:lnTo>
                    <a:pt x="103230" y="7891"/>
                  </a:lnTo>
                  <a:lnTo>
                    <a:pt x="103464" y="7634"/>
                  </a:lnTo>
                  <a:lnTo>
                    <a:pt x="103721" y="7399"/>
                  </a:lnTo>
                  <a:lnTo>
                    <a:pt x="103979" y="7189"/>
                  </a:lnTo>
                  <a:lnTo>
                    <a:pt x="104260" y="6978"/>
                  </a:lnTo>
                  <a:lnTo>
                    <a:pt x="104564" y="6791"/>
                  </a:lnTo>
                  <a:lnTo>
                    <a:pt x="104869" y="6603"/>
                  </a:lnTo>
                  <a:lnTo>
                    <a:pt x="105196" y="6439"/>
                  </a:lnTo>
                  <a:lnTo>
                    <a:pt x="105524" y="6299"/>
                  </a:lnTo>
                  <a:lnTo>
                    <a:pt x="105875" y="6182"/>
                  </a:lnTo>
                  <a:lnTo>
                    <a:pt x="106227" y="6065"/>
                  </a:lnTo>
                  <a:lnTo>
                    <a:pt x="106601" y="5995"/>
                  </a:lnTo>
                  <a:lnTo>
                    <a:pt x="106976" y="5924"/>
                  </a:lnTo>
                  <a:lnTo>
                    <a:pt x="107350" y="5877"/>
                  </a:lnTo>
                  <a:lnTo>
                    <a:pt x="107748" y="5831"/>
                  </a:lnTo>
                  <a:lnTo>
                    <a:pt x="113812" y="5831"/>
                  </a:lnTo>
                  <a:lnTo>
                    <a:pt x="114210" y="5877"/>
                  </a:lnTo>
                  <a:lnTo>
                    <a:pt x="114632" y="5924"/>
                  </a:lnTo>
                  <a:lnTo>
                    <a:pt x="115030" y="5995"/>
                  </a:lnTo>
                  <a:lnTo>
                    <a:pt x="115428" y="6065"/>
                  </a:lnTo>
                  <a:lnTo>
                    <a:pt x="115826" y="6182"/>
                  </a:lnTo>
                  <a:lnTo>
                    <a:pt x="116224" y="6299"/>
                  </a:lnTo>
                  <a:lnTo>
                    <a:pt x="116599" y="6439"/>
                  </a:lnTo>
                  <a:lnTo>
                    <a:pt x="116997" y="6603"/>
                  </a:lnTo>
                  <a:lnTo>
                    <a:pt x="117371" y="6791"/>
                  </a:lnTo>
                  <a:lnTo>
                    <a:pt x="117746" y="6978"/>
                  </a:lnTo>
                  <a:lnTo>
                    <a:pt x="118097" y="7189"/>
                  </a:lnTo>
                  <a:lnTo>
                    <a:pt x="118472" y="7399"/>
                  </a:lnTo>
                  <a:lnTo>
                    <a:pt x="118799" y="7634"/>
                  </a:lnTo>
                  <a:lnTo>
                    <a:pt x="119151" y="7891"/>
                  </a:lnTo>
                  <a:lnTo>
                    <a:pt x="119478" y="8149"/>
                  </a:lnTo>
                  <a:lnTo>
                    <a:pt x="119783" y="8430"/>
                  </a:lnTo>
                  <a:lnTo>
                    <a:pt x="120087" y="8711"/>
                  </a:lnTo>
                  <a:lnTo>
                    <a:pt x="120392" y="9015"/>
                  </a:lnTo>
                  <a:lnTo>
                    <a:pt x="120673" y="9343"/>
                  </a:lnTo>
                  <a:lnTo>
                    <a:pt x="120954" y="9647"/>
                  </a:lnTo>
                  <a:lnTo>
                    <a:pt x="121211" y="9998"/>
                  </a:lnTo>
                  <a:lnTo>
                    <a:pt x="121445" y="10326"/>
                  </a:lnTo>
                  <a:lnTo>
                    <a:pt x="121679" y="10677"/>
                  </a:lnTo>
                  <a:lnTo>
                    <a:pt x="121890" y="11052"/>
                  </a:lnTo>
                  <a:lnTo>
                    <a:pt x="122077" y="11426"/>
                  </a:lnTo>
                  <a:lnTo>
                    <a:pt x="122265" y="11801"/>
                  </a:lnTo>
                  <a:lnTo>
                    <a:pt x="122429" y="12176"/>
                  </a:lnTo>
                  <a:lnTo>
                    <a:pt x="122569" y="12574"/>
                  </a:lnTo>
                  <a:lnTo>
                    <a:pt x="122710" y="12972"/>
                  </a:lnTo>
                  <a:lnTo>
                    <a:pt x="122827" y="13370"/>
                  </a:lnTo>
                  <a:lnTo>
                    <a:pt x="122897" y="13768"/>
                  </a:lnTo>
                  <a:lnTo>
                    <a:pt x="124840" y="23578"/>
                  </a:lnTo>
                  <a:lnTo>
                    <a:pt x="124887" y="23953"/>
                  </a:lnTo>
                  <a:lnTo>
                    <a:pt x="124934" y="24327"/>
                  </a:lnTo>
                  <a:lnTo>
                    <a:pt x="124981" y="24678"/>
                  </a:lnTo>
                  <a:lnTo>
                    <a:pt x="124981" y="25053"/>
                  </a:lnTo>
                  <a:lnTo>
                    <a:pt x="124981" y="25404"/>
                  </a:lnTo>
                  <a:lnTo>
                    <a:pt x="124957" y="25755"/>
                  </a:lnTo>
                  <a:lnTo>
                    <a:pt x="124910" y="26083"/>
                  </a:lnTo>
                  <a:lnTo>
                    <a:pt x="124864" y="26434"/>
                  </a:lnTo>
                  <a:lnTo>
                    <a:pt x="124723" y="25802"/>
                  </a:lnTo>
                  <a:lnTo>
                    <a:pt x="124559" y="25194"/>
                  </a:lnTo>
                  <a:lnTo>
                    <a:pt x="124372" y="24585"/>
                  </a:lnTo>
                  <a:lnTo>
                    <a:pt x="124161" y="23999"/>
                  </a:lnTo>
                  <a:lnTo>
                    <a:pt x="123904" y="23414"/>
                  </a:lnTo>
                  <a:lnTo>
                    <a:pt x="123646" y="22829"/>
                  </a:lnTo>
                  <a:lnTo>
                    <a:pt x="123365" y="22267"/>
                  </a:lnTo>
                  <a:lnTo>
                    <a:pt x="123037" y="21728"/>
                  </a:lnTo>
                  <a:lnTo>
                    <a:pt x="122710" y="21190"/>
                  </a:lnTo>
                  <a:lnTo>
                    <a:pt x="122335" y="20675"/>
                  </a:lnTo>
                  <a:lnTo>
                    <a:pt x="121960" y="20183"/>
                  </a:lnTo>
                  <a:lnTo>
                    <a:pt x="121562" y="19691"/>
                  </a:lnTo>
                  <a:lnTo>
                    <a:pt x="121141" y="19223"/>
                  </a:lnTo>
                  <a:lnTo>
                    <a:pt x="120696" y="18778"/>
                  </a:lnTo>
                  <a:lnTo>
                    <a:pt x="120251" y="18333"/>
                  </a:lnTo>
                  <a:lnTo>
                    <a:pt x="119759" y="17935"/>
                  </a:lnTo>
                  <a:lnTo>
                    <a:pt x="119291" y="17537"/>
                  </a:lnTo>
                  <a:lnTo>
                    <a:pt x="118776" y="17163"/>
                  </a:lnTo>
                  <a:lnTo>
                    <a:pt x="118261" y="16788"/>
                  </a:lnTo>
                  <a:lnTo>
                    <a:pt x="117722" y="16460"/>
                  </a:lnTo>
                  <a:lnTo>
                    <a:pt x="117184" y="16156"/>
                  </a:lnTo>
                  <a:lnTo>
                    <a:pt x="116622" y="15875"/>
                  </a:lnTo>
                  <a:lnTo>
                    <a:pt x="116037" y="15617"/>
                  </a:lnTo>
                  <a:lnTo>
                    <a:pt x="115475" y="15360"/>
                  </a:lnTo>
                  <a:lnTo>
                    <a:pt x="114866" y="15149"/>
                  </a:lnTo>
                  <a:lnTo>
                    <a:pt x="114281" y="14962"/>
                  </a:lnTo>
                  <a:lnTo>
                    <a:pt x="113672" y="14821"/>
                  </a:lnTo>
                  <a:lnTo>
                    <a:pt x="113063" y="14681"/>
                  </a:lnTo>
                  <a:lnTo>
                    <a:pt x="112431" y="14587"/>
                  </a:lnTo>
                  <a:lnTo>
                    <a:pt x="111799" y="14494"/>
                  </a:lnTo>
                  <a:lnTo>
                    <a:pt x="111167" y="14447"/>
                  </a:lnTo>
                  <a:lnTo>
                    <a:pt x="102457" y="14447"/>
                  </a:lnTo>
                  <a:lnTo>
                    <a:pt x="101918" y="14494"/>
                  </a:lnTo>
                  <a:lnTo>
                    <a:pt x="101778" y="13768"/>
                  </a:lnTo>
                  <a:lnTo>
                    <a:pt x="101708" y="13370"/>
                  </a:lnTo>
                  <a:lnTo>
                    <a:pt x="101661" y="12972"/>
                  </a:lnTo>
                  <a:lnTo>
                    <a:pt x="101614" y="12574"/>
                  </a:lnTo>
                  <a:lnTo>
                    <a:pt x="101614" y="12363"/>
                  </a:lnTo>
                  <a:lnTo>
                    <a:pt x="101333" y="11661"/>
                  </a:lnTo>
                  <a:lnTo>
                    <a:pt x="101005" y="10982"/>
                  </a:lnTo>
                  <a:lnTo>
                    <a:pt x="100631" y="10326"/>
                  </a:lnTo>
                  <a:lnTo>
                    <a:pt x="100233" y="9717"/>
                  </a:lnTo>
                  <a:lnTo>
                    <a:pt x="99764" y="9109"/>
                  </a:lnTo>
                  <a:lnTo>
                    <a:pt x="99273" y="8523"/>
                  </a:lnTo>
                  <a:lnTo>
                    <a:pt x="98758" y="7985"/>
                  </a:lnTo>
                  <a:lnTo>
                    <a:pt x="98196" y="7493"/>
                  </a:lnTo>
                  <a:lnTo>
                    <a:pt x="97587" y="7025"/>
                  </a:lnTo>
                  <a:lnTo>
                    <a:pt x="96978" y="6580"/>
                  </a:lnTo>
                  <a:lnTo>
                    <a:pt x="96323" y="6205"/>
                  </a:lnTo>
                  <a:lnTo>
                    <a:pt x="95667" y="5854"/>
                  </a:lnTo>
                  <a:lnTo>
                    <a:pt x="94988" y="5550"/>
                  </a:lnTo>
                  <a:lnTo>
                    <a:pt x="94286" y="5316"/>
                  </a:lnTo>
                  <a:lnTo>
                    <a:pt x="93560" y="5105"/>
                  </a:lnTo>
                  <a:lnTo>
                    <a:pt x="92857" y="4964"/>
                  </a:lnTo>
                  <a:lnTo>
                    <a:pt x="92881" y="4496"/>
                  </a:lnTo>
                  <a:lnTo>
                    <a:pt x="92951" y="4075"/>
                  </a:lnTo>
                  <a:lnTo>
                    <a:pt x="93045" y="3653"/>
                  </a:lnTo>
                  <a:lnTo>
                    <a:pt x="93185" y="3255"/>
                  </a:lnTo>
                  <a:lnTo>
                    <a:pt x="93373" y="2881"/>
                  </a:lnTo>
                  <a:lnTo>
                    <a:pt x="93583" y="2529"/>
                  </a:lnTo>
                  <a:lnTo>
                    <a:pt x="93841" y="2202"/>
                  </a:lnTo>
                  <a:lnTo>
                    <a:pt x="94122" y="1897"/>
                  </a:lnTo>
                  <a:lnTo>
                    <a:pt x="94426" y="1640"/>
                  </a:lnTo>
                  <a:lnTo>
                    <a:pt x="94754" y="1406"/>
                  </a:lnTo>
                  <a:lnTo>
                    <a:pt x="95129" y="1195"/>
                  </a:lnTo>
                  <a:lnTo>
                    <a:pt x="95527" y="1008"/>
                  </a:lnTo>
                  <a:lnTo>
                    <a:pt x="95925" y="867"/>
                  </a:lnTo>
                  <a:lnTo>
                    <a:pt x="96369" y="773"/>
                  </a:lnTo>
                  <a:lnTo>
                    <a:pt x="96838" y="703"/>
                  </a:lnTo>
                  <a:lnTo>
                    <a:pt x="97306" y="680"/>
                  </a:lnTo>
                  <a:close/>
                  <a:moveTo>
                    <a:pt x="97868" y="1"/>
                  </a:moveTo>
                  <a:lnTo>
                    <a:pt x="97306" y="24"/>
                  </a:lnTo>
                  <a:lnTo>
                    <a:pt x="96791" y="94"/>
                  </a:lnTo>
                  <a:lnTo>
                    <a:pt x="96276" y="211"/>
                  </a:lnTo>
                  <a:lnTo>
                    <a:pt x="95808" y="375"/>
                  </a:lnTo>
                  <a:lnTo>
                    <a:pt x="95363" y="563"/>
                  </a:lnTo>
                  <a:lnTo>
                    <a:pt x="94941" y="820"/>
                  </a:lnTo>
                  <a:lnTo>
                    <a:pt x="94567" y="1101"/>
                  </a:lnTo>
                  <a:lnTo>
                    <a:pt x="94215" y="1406"/>
                  </a:lnTo>
                  <a:lnTo>
                    <a:pt x="93888" y="1757"/>
                  </a:lnTo>
                  <a:lnTo>
                    <a:pt x="93630" y="2131"/>
                  </a:lnTo>
                  <a:lnTo>
                    <a:pt x="93373" y="2553"/>
                  </a:lnTo>
                  <a:lnTo>
                    <a:pt x="93185" y="2974"/>
                  </a:lnTo>
                  <a:lnTo>
                    <a:pt x="93021" y="3443"/>
                  </a:lnTo>
                  <a:lnTo>
                    <a:pt x="92928" y="3934"/>
                  </a:lnTo>
                  <a:lnTo>
                    <a:pt x="92857" y="4426"/>
                  </a:lnTo>
                  <a:lnTo>
                    <a:pt x="92834" y="4964"/>
                  </a:lnTo>
                  <a:lnTo>
                    <a:pt x="92694" y="4941"/>
                  </a:lnTo>
                  <a:lnTo>
                    <a:pt x="92436" y="4426"/>
                  </a:lnTo>
                  <a:lnTo>
                    <a:pt x="92155" y="3934"/>
                  </a:lnTo>
                  <a:lnTo>
                    <a:pt x="91827" y="3443"/>
                  </a:lnTo>
                  <a:lnTo>
                    <a:pt x="91453" y="2998"/>
                  </a:lnTo>
                  <a:lnTo>
                    <a:pt x="91078" y="2576"/>
                  </a:lnTo>
                  <a:lnTo>
                    <a:pt x="90657" y="2178"/>
                  </a:lnTo>
                  <a:lnTo>
                    <a:pt x="90212" y="1804"/>
                  </a:lnTo>
                  <a:lnTo>
                    <a:pt x="89767" y="1452"/>
                  </a:lnTo>
                  <a:lnTo>
                    <a:pt x="89275" y="1148"/>
                  </a:lnTo>
                  <a:lnTo>
                    <a:pt x="88784" y="890"/>
                  </a:lnTo>
                  <a:lnTo>
                    <a:pt x="88268" y="633"/>
                  </a:lnTo>
                  <a:lnTo>
                    <a:pt x="87730" y="446"/>
                  </a:lnTo>
                  <a:lnTo>
                    <a:pt x="87191" y="282"/>
                  </a:lnTo>
                  <a:lnTo>
                    <a:pt x="86653" y="165"/>
                  </a:lnTo>
                  <a:lnTo>
                    <a:pt x="86091" y="94"/>
                  </a:lnTo>
                  <a:lnTo>
                    <a:pt x="85529" y="71"/>
                  </a:lnTo>
                  <a:lnTo>
                    <a:pt x="81877" y="71"/>
                  </a:lnTo>
                  <a:lnTo>
                    <a:pt x="81315" y="94"/>
                  </a:lnTo>
                  <a:lnTo>
                    <a:pt x="80753" y="188"/>
                  </a:lnTo>
                  <a:lnTo>
                    <a:pt x="80238" y="305"/>
                  </a:lnTo>
                  <a:lnTo>
                    <a:pt x="79746" y="492"/>
                  </a:lnTo>
                  <a:lnTo>
                    <a:pt x="79301" y="703"/>
                  </a:lnTo>
                  <a:lnTo>
                    <a:pt x="78856" y="961"/>
                  </a:lnTo>
                  <a:lnTo>
                    <a:pt x="78482" y="1265"/>
                  </a:lnTo>
                  <a:lnTo>
                    <a:pt x="78130" y="1616"/>
                  </a:lnTo>
                  <a:lnTo>
                    <a:pt x="77803" y="1991"/>
                  </a:lnTo>
                  <a:lnTo>
                    <a:pt x="77545" y="2389"/>
                  </a:lnTo>
                  <a:lnTo>
                    <a:pt x="77311" y="2834"/>
                  </a:lnTo>
                  <a:lnTo>
                    <a:pt x="77124" y="3302"/>
                  </a:lnTo>
                  <a:lnTo>
                    <a:pt x="76983" y="3794"/>
                  </a:lnTo>
                  <a:lnTo>
                    <a:pt x="76890" y="4309"/>
                  </a:lnTo>
                  <a:lnTo>
                    <a:pt x="76866" y="4847"/>
                  </a:lnTo>
                  <a:lnTo>
                    <a:pt x="76866" y="4918"/>
                  </a:lnTo>
                  <a:lnTo>
                    <a:pt x="76913" y="4449"/>
                  </a:lnTo>
                  <a:lnTo>
                    <a:pt x="77007" y="4004"/>
                  </a:lnTo>
                  <a:lnTo>
                    <a:pt x="77124" y="3560"/>
                  </a:lnTo>
                  <a:lnTo>
                    <a:pt x="77288" y="3162"/>
                  </a:lnTo>
                  <a:lnTo>
                    <a:pt x="77498" y="2787"/>
                  </a:lnTo>
                  <a:lnTo>
                    <a:pt x="77756" y="2436"/>
                  </a:lnTo>
                  <a:lnTo>
                    <a:pt x="78037" y="2108"/>
                  </a:lnTo>
                  <a:lnTo>
                    <a:pt x="78341" y="1804"/>
                  </a:lnTo>
                  <a:lnTo>
                    <a:pt x="78692" y="1546"/>
                  </a:lnTo>
                  <a:lnTo>
                    <a:pt x="79067" y="1312"/>
                  </a:lnTo>
                  <a:lnTo>
                    <a:pt x="79465" y="1125"/>
                  </a:lnTo>
                  <a:lnTo>
                    <a:pt x="79886" y="984"/>
                  </a:lnTo>
                  <a:lnTo>
                    <a:pt x="80355" y="867"/>
                  </a:lnTo>
                  <a:lnTo>
                    <a:pt x="80823" y="797"/>
                  </a:lnTo>
                  <a:lnTo>
                    <a:pt x="81338" y="773"/>
                  </a:lnTo>
                  <a:lnTo>
                    <a:pt x="84991" y="773"/>
                  </a:lnTo>
                  <a:lnTo>
                    <a:pt x="85459" y="797"/>
                  </a:lnTo>
                  <a:lnTo>
                    <a:pt x="85927" y="844"/>
                  </a:lnTo>
                  <a:lnTo>
                    <a:pt x="86395" y="961"/>
                  </a:lnTo>
                  <a:lnTo>
                    <a:pt x="86864" y="1078"/>
                  </a:lnTo>
                  <a:lnTo>
                    <a:pt x="87308" y="1242"/>
                  </a:lnTo>
                  <a:lnTo>
                    <a:pt x="87753" y="1452"/>
                  </a:lnTo>
                  <a:lnTo>
                    <a:pt x="88198" y="1663"/>
                  </a:lnTo>
                  <a:lnTo>
                    <a:pt x="88620" y="1921"/>
                  </a:lnTo>
                  <a:lnTo>
                    <a:pt x="89018" y="2202"/>
                  </a:lnTo>
                  <a:lnTo>
                    <a:pt x="89392" y="2529"/>
                  </a:lnTo>
                  <a:lnTo>
                    <a:pt x="89767" y="2857"/>
                  </a:lnTo>
                  <a:lnTo>
                    <a:pt x="90095" y="3208"/>
                  </a:lnTo>
                  <a:lnTo>
                    <a:pt x="90422" y="3583"/>
                  </a:lnTo>
                  <a:lnTo>
                    <a:pt x="90703" y="3981"/>
                  </a:lnTo>
                  <a:lnTo>
                    <a:pt x="90984" y="4402"/>
                  </a:lnTo>
                  <a:lnTo>
                    <a:pt x="91219" y="4824"/>
                  </a:lnTo>
                  <a:lnTo>
                    <a:pt x="85646" y="4824"/>
                  </a:lnTo>
                  <a:lnTo>
                    <a:pt x="85225" y="4871"/>
                  </a:lnTo>
                  <a:lnTo>
                    <a:pt x="84827" y="4918"/>
                  </a:lnTo>
                  <a:lnTo>
                    <a:pt x="84452" y="4964"/>
                  </a:lnTo>
                  <a:lnTo>
                    <a:pt x="84077" y="5058"/>
                  </a:lnTo>
                  <a:lnTo>
                    <a:pt x="83703" y="5152"/>
                  </a:lnTo>
                  <a:lnTo>
                    <a:pt x="83328" y="5269"/>
                  </a:lnTo>
                  <a:lnTo>
                    <a:pt x="82977" y="5409"/>
                  </a:lnTo>
                  <a:lnTo>
                    <a:pt x="82649" y="5550"/>
                  </a:lnTo>
                  <a:lnTo>
                    <a:pt x="82321" y="5714"/>
                  </a:lnTo>
                  <a:lnTo>
                    <a:pt x="82017" y="5901"/>
                  </a:lnTo>
                  <a:lnTo>
                    <a:pt x="81713" y="6088"/>
                  </a:lnTo>
                  <a:lnTo>
                    <a:pt x="81408" y="6299"/>
                  </a:lnTo>
                  <a:lnTo>
                    <a:pt x="81151" y="6533"/>
                  </a:lnTo>
                  <a:lnTo>
                    <a:pt x="80870" y="6767"/>
                  </a:lnTo>
                  <a:lnTo>
                    <a:pt x="80612" y="7025"/>
                  </a:lnTo>
                  <a:lnTo>
                    <a:pt x="80378" y="7282"/>
                  </a:lnTo>
                  <a:lnTo>
                    <a:pt x="80167" y="7540"/>
                  </a:lnTo>
                  <a:lnTo>
                    <a:pt x="79957" y="7844"/>
                  </a:lnTo>
                  <a:lnTo>
                    <a:pt x="79769" y="8125"/>
                  </a:lnTo>
                  <a:lnTo>
                    <a:pt x="79582" y="8453"/>
                  </a:lnTo>
                  <a:lnTo>
                    <a:pt x="79418" y="8757"/>
                  </a:lnTo>
                  <a:lnTo>
                    <a:pt x="79278" y="9085"/>
                  </a:lnTo>
                  <a:lnTo>
                    <a:pt x="79137" y="9436"/>
                  </a:lnTo>
                  <a:lnTo>
                    <a:pt x="79020" y="9764"/>
                  </a:lnTo>
                  <a:lnTo>
                    <a:pt x="78926" y="10139"/>
                  </a:lnTo>
                  <a:lnTo>
                    <a:pt x="78833" y="10490"/>
                  </a:lnTo>
                  <a:lnTo>
                    <a:pt x="78786" y="10865"/>
                  </a:lnTo>
                  <a:lnTo>
                    <a:pt x="78739" y="11239"/>
                  </a:lnTo>
                  <a:lnTo>
                    <a:pt x="78692" y="11637"/>
                  </a:lnTo>
                  <a:lnTo>
                    <a:pt x="78692" y="12035"/>
                  </a:lnTo>
                  <a:lnTo>
                    <a:pt x="78692" y="12176"/>
                  </a:lnTo>
                  <a:lnTo>
                    <a:pt x="78716" y="11801"/>
                  </a:lnTo>
                  <a:lnTo>
                    <a:pt x="78739" y="11426"/>
                  </a:lnTo>
                  <a:lnTo>
                    <a:pt x="78809" y="11052"/>
                  </a:lnTo>
                  <a:lnTo>
                    <a:pt x="78880" y="10677"/>
                  </a:lnTo>
                  <a:lnTo>
                    <a:pt x="78973" y="10326"/>
                  </a:lnTo>
                  <a:lnTo>
                    <a:pt x="79067" y="9998"/>
                  </a:lnTo>
                  <a:lnTo>
                    <a:pt x="79207" y="9647"/>
                  </a:lnTo>
                  <a:lnTo>
                    <a:pt x="79348" y="9343"/>
                  </a:lnTo>
                  <a:lnTo>
                    <a:pt x="79512" y="9015"/>
                  </a:lnTo>
                  <a:lnTo>
                    <a:pt x="79676" y="8711"/>
                  </a:lnTo>
                  <a:lnTo>
                    <a:pt x="79863" y="8430"/>
                  </a:lnTo>
                  <a:lnTo>
                    <a:pt x="80074" y="8149"/>
                  </a:lnTo>
                  <a:lnTo>
                    <a:pt x="80308" y="7891"/>
                  </a:lnTo>
                  <a:lnTo>
                    <a:pt x="80542" y="7634"/>
                  </a:lnTo>
                  <a:lnTo>
                    <a:pt x="80800" y="7399"/>
                  </a:lnTo>
                  <a:lnTo>
                    <a:pt x="81057" y="7189"/>
                  </a:lnTo>
                  <a:lnTo>
                    <a:pt x="81361" y="6978"/>
                  </a:lnTo>
                  <a:lnTo>
                    <a:pt x="81642" y="6791"/>
                  </a:lnTo>
                  <a:lnTo>
                    <a:pt x="81947" y="6603"/>
                  </a:lnTo>
                  <a:lnTo>
                    <a:pt x="82275" y="6439"/>
                  </a:lnTo>
                  <a:lnTo>
                    <a:pt x="82602" y="6299"/>
                  </a:lnTo>
                  <a:lnTo>
                    <a:pt x="82954" y="6182"/>
                  </a:lnTo>
                  <a:lnTo>
                    <a:pt x="83305" y="6065"/>
                  </a:lnTo>
                  <a:lnTo>
                    <a:pt x="83679" y="5995"/>
                  </a:lnTo>
                  <a:lnTo>
                    <a:pt x="84054" y="5924"/>
                  </a:lnTo>
                  <a:lnTo>
                    <a:pt x="84452" y="5877"/>
                  </a:lnTo>
                  <a:lnTo>
                    <a:pt x="84827" y="5831"/>
                  </a:lnTo>
                  <a:lnTo>
                    <a:pt x="90891" y="5831"/>
                  </a:lnTo>
                  <a:lnTo>
                    <a:pt x="91289" y="5877"/>
                  </a:lnTo>
                  <a:lnTo>
                    <a:pt x="91710" y="5924"/>
                  </a:lnTo>
                  <a:lnTo>
                    <a:pt x="92108" y="5995"/>
                  </a:lnTo>
                  <a:lnTo>
                    <a:pt x="92506" y="6065"/>
                  </a:lnTo>
                  <a:lnTo>
                    <a:pt x="92904" y="6182"/>
                  </a:lnTo>
                  <a:lnTo>
                    <a:pt x="93302" y="6299"/>
                  </a:lnTo>
                  <a:lnTo>
                    <a:pt x="93700" y="6439"/>
                  </a:lnTo>
                  <a:lnTo>
                    <a:pt x="94075" y="6603"/>
                  </a:lnTo>
                  <a:lnTo>
                    <a:pt x="94450" y="6791"/>
                  </a:lnTo>
                  <a:lnTo>
                    <a:pt x="94824" y="6978"/>
                  </a:lnTo>
                  <a:lnTo>
                    <a:pt x="95199" y="7189"/>
                  </a:lnTo>
                  <a:lnTo>
                    <a:pt x="95550" y="7399"/>
                  </a:lnTo>
                  <a:lnTo>
                    <a:pt x="95901" y="7634"/>
                  </a:lnTo>
                  <a:lnTo>
                    <a:pt x="96229" y="7891"/>
                  </a:lnTo>
                  <a:lnTo>
                    <a:pt x="96557" y="8149"/>
                  </a:lnTo>
                  <a:lnTo>
                    <a:pt x="96885" y="8430"/>
                  </a:lnTo>
                  <a:lnTo>
                    <a:pt x="97189" y="8711"/>
                  </a:lnTo>
                  <a:lnTo>
                    <a:pt x="97470" y="9015"/>
                  </a:lnTo>
                  <a:lnTo>
                    <a:pt x="97751" y="9343"/>
                  </a:lnTo>
                  <a:lnTo>
                    <a:pt x="98032" y="9647"/>
                  </a:lnTo>
                  <a:lnTo>
                    <a:pt x="98289" y="9998"/>
                  </a:lnTo>
                  <a:lnTo>
                    <a:pt x="98523" y="10326"/>
                  </a:lnTo>
                  <a:lnTo>
                    <a:pt x="98758" y="10677"/>
                  </a:lnTo>
                  <a:lnTo>
                    <a:pt x="98968" y="11052"/>
                  </a:lnTo>
                  <a:lnTo>
                    <a:pt x="99179" y="11426"/>
                  </a:lnTo>
                  <a:lnTo>
                    <a:pt x="99343" y="11801"/>
                  </a:lnTo>
                  <a:lnTo>
                    <a:pt x="99507" y="12176"/>
                  </a:lnTo>
                  <a:lnTo>
                    <a:pt x="99671" y="12574"/>
                  </a:lnTo>
                  <a:lnTo>
                    <a:pt x="99788" y="12972"/>
                  </a:lnTo>
                  <a:lnTo>
                    <a:pt x="99905" y="13370"/>
                  </a:lnTo>
                  <a:lnTo>
                    <a:pt x="99999" y="13768"/>
                  </a:lnTo>
                  <a:lnTo>
                    <a:pt x="100186" y="14775"/>
                  </a:lnTo>
                  <a:lnTo>
                    <a:pt x="99741" y="14892"/>
                  </a:lnTo>
                  <a:lnTo>
                    <a:pt x="99273" y="15009"/>
                  </a:lnTo>
                  <a:lnTo>
                    <a:pt x="98851" y="15173"/>
                  </a:lnTo>
                  <a:lnTo>
                    <a:pt x="98406" y="15337"/>
                  </a:lnTo>
                  <a:lnTo>
                    <a:pt x="98008" y="15524"/>
                  </a:lnTo>
                  <a:lnTo>
                    <a:pt x="97587" y="15711"/>
                  </a:lnTo>
                  <a:lnTo>
                    <a:pt x="97189" y="15945"/>
                  </a:lnTo>
                  <a:lnTo>
                    <a:pt x="96814" y="16156"/>
                  </a:lnTo>
                  <a:lnTo>
                    <a:pt x="96440" y="16414"/>
                  </a:lnTo>
                  <a:lnTo>
                    <a:pt x="96065" y="16671"/>
                  </a:lnTo>
                  <a:lnTo>
                    <a:pt x="95714" y="16952"/>
                  </a:lnTo>
                  <a:lnTo>
                    <a:pt x="95386" y="17233"/>
                  </a:lnTo>
                  <a:lnTo>
                    <a:pt x="95058" y="17537"/>
                  </a:lnTo>
                  <a:lnTo>
                    <a:pt x="94754" y="17842"/>
                  </a:lnTo>
                  <a:lnTo>
                    <a:pt x="94450" y="18170"/>
                  </a:lnTo>
                  <a:lnTo>
                    <a:pt x="94169" y="18497"/>
                  </a:lnTo>
                  <a:lnTo>
                    <a:pt x="93888" y="18849"/>
                  </a:lnTo>
                  <a:lnTo>
                    <a:pt x="93630" y="19223"/>
                  </a:lnTo>
                  <a:lnTo>
                    <a:pt x="93396" y="19598"/>
                  </a:lnTo>
                  <a:lnTo>
                    <a:pt x="93162" y="19972"/>
                  </a:lnTo>
                  <a:lnTo>
                    <a:pt x="92951" y="20370"/>
                  </a:lnTo>
                  <a:lnTo>
                    <a:pt x="92740" y="20768"/>
                  </a:lnTo>
                  <a:lnTo>
                    <a:pt x="92576" y="21166"/>
                  </a:lnTo>
                  <a:lnTo>
                    <a:pt x="92413" y="21611"/>
                  </a:lnTo>
                  <a:lnTo>
                    <a:pt x="92249" y="22033"/>
                  </a:lnTo>
                  <a:lnTo>
                    <a:pt x="92108" y="22478"/>
                  </a:lnTo>
                  <a:lnTo>
                    <a:pt x="92015" y="22922"/>
                  </a:lnTo>
                  <a:lnTo>
                    <a:pt x="91898" y="23367"/>
                  </a:lnTo>
                  <a:lnTo>
                    <a:pt x="91827" y="23836"/>
                  </a:lnTo>
                  <a:lnTo>
                    <a:pt x="91757" y="24304"/>
                  </a:lnTo>
                  <a:lnTo>
                    <a:pt x="91710" y="24772"/>
                  </a:lnTo>
                  <a:lnTo>
                    <a:pt x="91687" y="25264"/>
                  </a:lnTo>
                  <a:lnTo>
                    <a:pt x="91523" y="24725"/>
                  </a:lnTo>
                  <a:lnTo>
                    <a:pt x="91359" y="24210"/>
                  </a:lnTo>
                  <a:lnTo>
                    <a:pt x="91148" y="23695"/>
                  </a:lnTo>
                  <a:lnTo>
                    <a:pt x="90914" y="23180"/>
                  </a:lnTo>
                  <a:lnTo>
                    <a:pt x="90680" y="22688"/>
                  </a:lnTo>
                  <a:lnTo>
                    <a:pt x="90422" y="22197"/>
                  </a:lnTo>
                  <a:lnTo>
                    <a:pt x="90142" y="21728"/>
                  </a:lnTo>
                  <a:lnTo>
                    <a:pt x="89861" y="21260"/>
                  </a:lnTo>
                  <a:lnTo>
                    <a:pt x="89533" y="20815"/>
                  </a:lnTo>
                  <a:lnTo>
                    <a:pt x="89205" y="20370"/>
                  </a:lnTo>
                  <a:lnTo>
                    <a:pt x="88877" y="19926"/>
                  </a:lnTo>
                  <a:lnTo>
                    <a:pt x="88526" y="19504"/>
                  </a:lnTo>
                  <a:lnTo>
                    <a:pt x="88151" y="19106"/>
                  </a:lnTo>
                  <a:lnTo>
                    <a:pt x="87753" y="18708"/>
                  </a:lnTo>
                  <a:lnTo>
                    <a:pt x="87355" y="18333"/>
                  </a:lnTo>
                  <a:lnTo>
                    <a:pt x="86934" y="17982"/>
                  </a:lnTo>
                  <a:lnTo>
                    <a:pt x="86512" y="17631"/>
                  </a:lnTo>
                  <a:lnTo>
                    <a:pt x="86068" y="17303"/>
                  </a:lnTo>
                  <a:lnTo>
                    <a:pt x="85623" y="16975"/>
                  </a:lnTo>
                  <a:lnTo>
                    <a:pt x="85178" y="16671"/>
                  </a:lnTo>
                  <a:lnTo>
                    <a:pt x="84710" y="16390"/>
                  </a:lnTo>
                  <a:lnTo>
                    <a:pt x="84218" y="16133"/>
                  </a:lnTo>
                  <a:lnTo>
                    <a:pt x="83726" y="15875"/>
                  </a:lnTo>
                  <a:lnTo>
                    <a:pt x="83235" y="15641"/>
                  </a:lnTo>
                  <a:lnTo>
                    <a:pt x="82719" y="15430"/>
                  </a:lnTo>
                  <a:lnTo>
                    <a:pt x="82204" y="15243"/>
                  </a:lnTo>
                  <a:lnTo>
                    <a:pt x="81689" y="15056"/>
                  </a:lnTo>
                  <a:lnTo>
                    <a:pt x="81174" y="14915"/>
                  </a:lnTo>
                  <a:lnTo>
                    <a:pt x="80636" y="14775"/>
                  </a:lnTo>
                  <a:lnTo>
                    <a:pt x="80097" y="14658"/>
                  </a:lnTo>
                  <a:lnTo>
                    <a:pt x="79535" y="14587"/>
                  </a:lnTo>
                  <a:lnTo>
                    <a:pt x="78997" y="14517"/>
                  </a:lnTo>
                  <a:lnTo>
                    <a:pt x="78856" y="13768"/>
                  </a:lnTo>
                  <a:lnTo>
                    <a:pt x="78786" y="13370"/>
                  </a:lnTo>
                  <a:lnTo>
                    <a:pt x="78739" y="12972"/>
                  </a:lnTo>
                  <a:lnTo>
                    <a:pt x="78716" y="12574"/>
                  </a:lnTo>
                  <a:lnTo>
                    <a:pt x="78692" y="12176"/>
                  </a:lnTo>
                  <a:lnTo>
                    <a:pt x="78692" y="12433"/>
                  </a:lnTo>
                  <a:lnTo>
                    <a:pt x="78505" y="11895"/>
                  </a:lnTo>
                  <a:lnTo>
                    <a:pt x="78248" y="11380"/>
                  </a:lnTo>
                  <a:lnTo>
                    <a:pt x="77147" y="6322"/>
                  </a:lnTo>
                  <a:lnTo>
                    <a:pt x="77030" y="5854"/>
                  </a:lnTo>
                  <a:lnTo>
                    <a:pt x="76866" y="5386"/>
                  </a:lnTo>
                  <a:lnTo>
                    <a:pt x="76632" y="4847"/>
                  </a:lnTo>
                  <a:lnTo>
                    <a:pt x="76374" y="4309"/>
                  </a:lnTo>
                  <a:lnTo>
                    <a:pt x="76047" y="3794"/>
                  </a:lnTo>
                  <a:lnTo>
                    <a:pt x="75695" y="3302"/>
                  </a:lnTo>
                  <a:lnTo>
                    <a:pt x="75297" y="2834"/>
                  </a:lnTo>
                  <a:lnTo>
                    <a:pt x="74899" y="2389"/>
                  </a:lnTo>
                  <a:lnTo>
                    <a:pt x="74431" y="1991"/>
                  </a:lnTo>
                  <a:lnTo>
                    <a:pt x="73963" y="1616"/>
                  </a:lnTo>
                  <a:lnTo>
                    <a:pt x="73471" y="1265"/>
                  </a:lnTo>
                  <a:lnTo>
                    <a:pt x="72933" y="961"/>
                  </a:lnTo>
                  <a:lnTo>
                    <a:pt x="72394" y="703"/>
                  </a:lnTo>
                  <a:lnTo>
                    <a:pt x="71856" y="492"/>
                  </a:lnTo>
                  <a:lnTo>
                    <a:pt x="71294" y="305"/>
                  </a:lnTo>
                  <a:lnTo>
                    <a:pt x="70708" y="188"/>
                  </a:lnTo>
                  <a:lnTo>
                    <a:pt x="70123" y="94"/>
                  </a:lnTo>
                  <a:lnTo>
                    <a:pt x="69538" y="71"/>
                  </a:lnTo>
                  <a:lnTo>
                    <a:pt x="65885" y="71"/>
                  </a:lnTo>
                  <a:lnTo>
                    <a:pt x="65323" y="94"/>
                  </a:lnTo>
                  <a:lnTo>
                    <a:pt x="64785" y="188"/>
                  </a:lnTo>
                  <a:lnTo>
                    <a:pt x="64270" y="305"/>
                  </a:lnTo>
                  <a:lnTo>
                    <a:pt x="63778" y="469"/>
                  </a:lnTo>
                  <a:lnTo>
                    <a:pt x="63310" y="680"/>
                  </a:lnTo>
                  <a:lnTo>
                    <a:pt x="62888" y="937"/>
                  </a:lnTo>
                  <a:lnTo>
                    <a:pt x="62514" y="1242"/>
                  </a:lnTo>
                  <a:lnTo>
                    <a:pt x="62163" y="1569"/>
                  </a:lnTo>
                  <a:lnTo>
                    <a:pt x="61858" y="1944"/>
                  </a:lnTo>
                  <a:lnTo>
                    <a:pt x="61577" y="2342"/>
                  </a:lnTo>
                  <a:lnTo>
                    <a:pt x="61343" y="2764"/>
                  </a:lnTo>
                  <a:lnTo>
                    <a:pt x="61156" y="3208"/>
                  </a:lnTo>
                  <a:lnTo>
                    <a:pt x="61015" y="3700"/>
                  </a:lnTo>
                  <a:lnTo>
                    <a:pt x="60922" y="4192"/>
                  </a:lnTo>
                  <a:lnTo>
                    <a:pt x="60851" y="4730"/>
                  </a:lnTo>
                  <a:lnTo>
                    <a:pt x="60851" y="5269"/>
                  </a:lnTo>
                  <a:lnTo>
                    <a:pt x="60875" y="4800"/>
                  </a:lnTo>
                  <a:lnTo>
                    <a:pt x="60922" y="4332"/>
                  </a:lnTo>
                  <a:lnTo>
                    <a:pt x="61015" y="3911"/>
                  </a:lnTo>
                  <a:lnTo>
                    <a:pt x="61156" y="3489"/>
                  </a:lnTo>
                  <a:lnTo>
                    <a:pt x="61320" y="3091"/>
                  </a:lnTo>
                  <a:lnTo>
                    <a:pt x="61530" y="2717"/>
                  </a:lnTo>
                  <a:lnTo>
                    <a:pt x="61788" y="2389"/>
                  </a:lnTo>
                  <a:lnTo>
                    <a:pt x="62069" y="2061"/>
                  </a:lnTo>
                  <a:lnTo>
                    <a:pt x="62373" y="1780"/>
                  </a:lnTo>
                  <a:lnTo>
                    <a:pt x="62724" y="1523"/>
                  </a:lnTo>
                  <a:lnTo>
                    <a:pt x="63076" y="1312"/>
                  </a:lnTo>
                  <a:lnTo>
                    <a:pt x="63474" y="1125"/>
                  </a:lnTo>
                  <a:lnTo>
                    <a:pt x="63919" y="961"/>
                  </a:lnTo>
                  <a:lnTo>
                    <a:pt x="64363" y="867"/>
                  </a:lnTo>
                  <a:lnTo>
                    <a:pt x="64832" y="797"/>
                  </a:lnTo>
                  <a:lnTo>
                    <a:pt x="65323" y="773"/>
                  </a:lnTo>
                  <a:lnTo>
                    <a:pt x="69280" y="773"/>
                  </a:lnTo>
                  <a:lnTo>
                    <a:pt x="69561" y="797"/>
                  </a:lnTo>
                  <a:lnTo>
                    <a:pt x="70123" y="890"/>
                  </a:lnTo>
                  <a:lnTo>
                    <a:pt x="70685" y="1031"/>
                  </a:lnTo>
                  <a:lnTo>
                    <a:pt x="71247" y="1218"/>
                  </a:lnTo>
                  <a:lnTo>
                    <a:pt x="71785" y="1452"/>
                  </a:lnTo>
                  <a:lnTo>
                    <a:pt x="72301" y="1733"/>
                  </a:lnTo>
                  <a:lnTo>
                    <a:pt x="72792" y="2038"/>
                  </a:lnTo>
                  <a:lnTo>
                    <a:pt x="73260" y="2412"/>
                  </a:lnTo>
                  <a:lnTo>
                    <a:pt x="73705" y="2787"/>
                  </a:lnTo>
                  <a:lnTo>
                    <a:pt x="74127" y="3232"/>
                  </a:lnTo>
                  <a:lnTo>
                    <a:pt x="74501" y="3677"/>
                  </a:lnTo>
                  <a:lnTo>
                    <a:pt x="74829" y="4168"/>
                  </a:lnTo>
                  <a:lnTo>
                    <a:pt x="75134" y="4683"/>
                  </a:lnTo>
                  <a:lnTo>
                    <a:pt x="75391" y="5222"/>
                  </a:lnTo>
                  <a:lnTo>
                    <a:pt x="75602" y="5760"/>
                  </a:lnTo>
                  <a:lnTo>
                    <a:pt x="75742" y="6322"/>
                  </a:lnTo>
                  <a:lnTo>
                    <a:pt x="76211" y="8476"/>
                  </a:lnTo>
                  <a:lnTo>
                    <a:pt x="75836" y="8078"/>
                  </a:lnTo>
                  <a:lnTo>
                    <a:pt x="75414" y="7704"/>
                  </a:lnTo>
                  <a:lnTo>
                    <a:pt x="74993" y="7353"/>
                  </a:lnTo>
                  <a:lnTo>
                    <a:pt x="74548" y="7025"/>
                  </a:lnTo>
                  <a:lnTo>
                    <a:pt x="74080" y="6720"/>
                  </a:lnTo>
                  <a:lnTo>
                    <a:pt x="73612" y="6416"/>
                  </a:lnTo>
                  <a:lnTo>
                    <a:pt x="73120" y="6158"/>
                  </a:lnTo>
                  <a:lnTo>
                    <a:pt x="72628" y="5901"/>
                  </a:lnTo>
                  <a:lnTo>
                    <a:pt x="72113" y="5690"/>
                  </a:lnTo>
                  <a:lnTo>
                    <a:pt x="71622" y="5503"/>
                  </a:lnTo>
                  <a:lnTo>
                    <a:pt x="71083" y="5339"/>
                  </a:lnTo>
                  <a:lnTo>
                    <a:pt x="70568" y="5199"/>
                  </a:lnTo>
                  <a:lnTo>
                    <a:pt x="70029" y="5081"/>
                  </a:lnTo>
                  <a:lnTo>
                    <a:pt x="69491" y="5011"/>
                  </a:lnTo>
                  <a:lnTo>
                    <a:pt x="68952" y="4964"/>
                  </a:lnTo>
                  <a:lnTo>
                    <a:pt x="68390" y="4941"/>
                  </a:lnTo>
                  <a:lnTo>
                    <a:pt x="63169" y="4941"/>
                  </a:lnTo>
                  <a:lnTo>
                    <a:pt x="62561" y="4964"/>
                  </a:lnTo>
                  <a:lnTo>
                    <a:pt x="61975" y="5035"/>
                  </a:lnTo>
                  <a:lnTo>
                    <a:pt x="61413" y="5128"/>
                  </a:lnTo>
                  <a:lnTo>
                    <a:pt x="60851" y="5269"/>
                  </a:lnTo>
                  <a:lnTo>
                    <a:pt x="60851" y="5269"/>
                  </a:lnTo>
                  <a:lnTo>
                    <a:pt x="60851" y="5269"/>
                  </a:lnTo>
                  <a:lnTo>
                    <a:pt x="60828" y="5269"/>
                  </a:lnTo>
                  <a:lnTo>
                    <a:pt x="60594" y="4730"/>
                  </a:lnTo>
                  <a:lnTo>
                    <a:pt x="60313" y="4215"/>
                  </a:lnTo>
                  <a:lnTo>
                    <a:pt x="60008" y="3700"/>
                  </a:lnTo>
                  <a:lnTo>
                    <a:pt x="59657" y="3208"/>
                  </a:lnTo>
                  <a:lnTo>
                    <a:pt x="59259" y="2764"/>
                  </a:lnTo>
                  <a:lnTo>
                    <a:pt x="58838" y="2342"/>
                  </a:lnTo>
                  <a:lnTo>
                    <a:pt x="58393" y="1944"/>
                  </a:lnTo>
                  <a:lnTo>
                    <a:pt x="57925" y="1569"/>
                  </a:lnTo>
                  <a:lnTo>
                    <a:pt x="57433" y="1242"/>
                  </a:lnTo>
                  <a:lnTo>
                    <a:pt x="56918" y="937"/>
                  </a:lnTo>
                  <a:lnTo>
                    <a:pt x="56379" y="680"/>
                  </a:lnTo>
                  <a:lnTo>
                    <a:pt x="55841" y="469"/>
                  </a:lnTo>
                  <a:lnTo>
                    <a:pt x="55279" y="305"/>
                  </a:lnTo>
                  <a:lnTo>
                    <a:pt x="54694" y="188"/>
                  </a:lnTo>
                  <a:lnTo>
                    <a:pt x="54132" y="94"/>
                  </a:lnTo>
                  <a:lnTo>
                    <a:pt x="53546" y="71"/>
                  </a:lnTo>
                  <a:lnTo>
                    <a:pt x="49894" y="71"/>
                  </a:lnTo>
                  <a:lnTo>
                    <a:pt x="49355" y="94"/>
                  </a:lnTo>
                  <a:lnTo>
                    <a:pt x="48817" y="165"/>
                  </a:lnTo>
                  <a:lnTo>
                    <a:pt x="48325" y="282"/>
                  </a:lnTo>
                  <a:lnTo>
                    <a:pt x="47857" y="446"/>
                  </a:lnTo>
                  <a:lnTo>
                    <a:pt x="47412" y="656"/>
                  </a:lnTo>
                  <a:lnTo>
                    <a:pt x="46991" y="890"/>
                  </a:lnTo>
                  <a:lnTo>
                    <a:pt x="46616" y="1148"/>
                  </a:lnTo>
                  <a:lnTo>
                    <a:pt x="46265" y="1476"/>
                  </a:lnTo>
                  <a:lnTo>
                    <a:pt x="45960" y="1804"/>
                  </a:lnTo>
                  <a:lnTo>
                    <a:pt x="45680" y="2178"/>
                  </a:lnTo>
                  <a:lnTo>
                    <a:pt x="45445" y="2576"/>
                  </a:lnTo>
                  <a:lnTo>
                    <a:pt x="45235" y="3021"/>
                  </a:lnTo>
                  <a:lnTo>
                    <a:pt x="45071" y="3466"/>
                  </a:lnTo>
                  <a:lnTo>
                    <a:pt x="44954" y="3934"/>
                  </a:lnTo>
                  <a:lnTo>
                    <a:pt x="44883" y="4426"/>
                  </a:lnTo>
                  <a:lnTo>
                    <a:pt x="44860" y="4941"/>
                  </a:lnTo>
                  <a:lnTo>
                    <a:pt x="44696" y="4941"/>
                  </a:lnTo>
                  <a:lnTo>
                    <a:pt x="44462" y="4426"/>
                  </a:lnTo>
                  <a:lnTo>
                    <a:pt x="44158" y="3934"/>
                  </a:lnTo>
                  <a:lnTo>
                    <a:pt x="43830" y="3466"/>
                  </a:lnTo>
                  <a:lnTo>
                    <a:pt x="43479" y="3021"/>
                  </a:lnTo>
                  <a:lnTo>
                    <a:pt x="43104" y="2576"/>
                  </a:lnTo>
                  <a:lnTo>
                    <a:pt x="42683" y="2178"/>
                  </a:lnTo>
                  <a:lnTo>
                    <a:pt x="42238" y="1804"/>
                  </a:lnTo>
                  <a:lnTo>
                    <a:pt x="41769" y="1476"/>
                  </a:lnTo>
                  <a:lnTo>
                    <a:pt x="41301" y="1148"/>
                  </a:lnTo>
                  <a:lnTo>
                    <a:pt x="40786" y="890"/>
                  </a:lnTo>
                  <a:lnTo>
                    <a:pt x="40271" y="656"/>
                  </a:lnTo>
                  <a:lnTo>
                    <a:pt x="39756" y="446"/>
                  </a:lnTo>
                  <a:lnTo>
                    <a:pt x="39217" y="282"/>
                  </a:lnTo>
                  <a:lnTo>
                    <a:pt x="38655" y="165"/>
                  </a:lnTo>
                  <a:lnTo>
                    <a:pt x="38094" y="94"/>
                  </a:lnTo>
                  <a:lnTo>
                    <a:pt x="37555" y="71"/>
                  </a:lnTo>
                  <a:lnTo>
                    <a:pt x="33879" y="71"/>
                  </a:lnTo>
                  <a:lnTo>
                    <a:pt x="33598" y="94"/>
                  </a:lnTo>
                  <a:lnTo>
                    <a:pt x="33294" y="94"/>
                  </a:lnTo>
                  <a:lnTo>
                    <a:pt x="33013" y="141"/>
                  </a:lnTo>
                  <a:lnTo>
                    <a:pt x="32732" y="188"/>
                  </a:lnTo>
                  <a:lnTo>
                    <a:pt x="32474" y="258"/>
                  </a:lnTo>
                  <a:lnTo>
                    <a:pt x="32217" y="329"/>
                  </a:lnTo>
                  <a:lnTo>
                    <a:pt x="31959" y="399"/>
                  </a:lnTo>
                  <a:lnTo>
                    <a:pt x="31702" y="516"/>
                  </a:lnTo>
                  <a:lnTo>
                    <a:pt x="31468" y="609"/>
                  </a:lnTo>
                  <a:lnTo>
                    <a:pt x="31233" y="727"/>
                  </a:lnTo>
                  <a:lnTo>
                    <a:pt x="30812" y="1008"/>
                  </a:lnTo>
                  <a:lnTo>
                    <a:pt x="30414" y="1335"/>
                  </a:lnTo>
                  <a:lnTo>
                    <a:pt x="30063" y="1686"/>
                  </a:lnTo>
                  <a:lnTo>
                    <a:pt x="29758" y="2085"/>
                  </a:lnTo>
                  <a:lnTo>
                    <a:pt x="29477" y="2506"/>
                  </a:lnTo>
                  <a:lnTo>
                    <a:pt x="29267" y="2951"/>
                  </a:lnTo>
                  <a:lnTo>
                    <a:pt x="29079" y="3443"/>
                  </a:lnTo>
                  <a:lnTo>
                    <a:pt x="28962" y="3958"/>
                  </a:lnTo>
                  <a:lnTo>
                    <a:pt x="28869" y="4496"/>
                  </a:lnTo>
                  <a:lnTo>
                    <a:pt x="28869" y="5058"/>
                  </a:lnTo>
                  <a:lnTo>
                    <a:pt x="28870" y="5096"/>
                  </a:lnTo>
                  <a:lnTo>
                    <a:pt x="28892" y="4637"/>
                  </a:lnTo>
                  <a:lnTo>
                    <a:pt x="28962" y="4168"/>
                  </a:lnTo>
                  <a:lnTo>
                    <a:pt x="29079" y="3723"/>
                  </a:lnTo>
                  <a:lnTo>
                    <a:pt x="29243" y="3302"/>
                  </a:lnTo>
                  <a:lnTo>
                    <a:pt x="29454" y="2904"/>
                  </a:lnTo>
                  <a:lnTo>
                    <a:pt x="29688" y="2529"/>
                  </a:lnTo>
                  <a:lnTo>
                    <a:pt x="29969" y="2178"/>
                  </a:lnTo>
                  <a:lnTo>
                    <a:pt x="30273" y="1874"/>
                  </a:lnTo>
                  <a:lnTo>
                    <a:pt x="30625" y="1593"/>
                  </a:lnTo>
                  <a:lnTo>
                    <a:pt x="30999" y="1359"/>
                  </a:lnTo>
                  <a:lnTo>
                    <a:pt x="31421" y="1148"/>
                  </a:lnTo>
                  <a:lnTo>
                    <a:pt x="31866" y="984"/>
                  </a:lnTo>
                  <a:lnTo>
                    <a:pt x="32334" y="867"/>
                  </a:lnTo>
                  <a:lnTo>
                    <a:pt x="32826" y="797"/>
                  </a:lnTo>
                  <a:lnTo>
                    <a:pt x="33341" y="773"/>
                  </a:lnTo>
                  <a:lnTo>
                    <a:pt x="36993" y="773"/>
                  </a:lnTo>
                  <a:lnTo>
                    <a:pt x="37485" y="797"/>
                  </a:lnTo>
                  <a:lnTo>
                    <a:pt x="37953" y="867"/>
                  </a:lnTo>
                  <a:lnTo>
                    <a:pt x="38445" y="961"/>
                  </a:lnTo>
                  <a:lnTo>
                    <a:pt x="38913" y="1101"/>
                  </a:lnTo>
                  <a:lnTo>
                    <a:pt x="39358" y="1265"/>
                  </a:lnTo>
                  <a:lnTo>
                    <a:pt x="39826" y="1476"/>
                  </a:lnTo>
                  <a:lnTo>
                    <a:pt x="40248" y="1710"/>
                  </a:lnTo>
                  <a:lnTo>
                    <a:pt x="40669" y="1967"/>
                  </a:lnTo>
                  <a:lnTo>
                    <a:pt x="41090" y="2248"/>
                  </a:lnTo>
                  <a:lnTo>
                    <a:pt x="41465" y="2576"/>
                  </a:lnTo>
                  <a:lnTo>
                    <a:pt x="41840" y="2927"/>
                  </a:lnTo>
                  <a:lnTo>
                    <a:pt x="42167" y="3279"/>
                  </a:lnTo>
                  <a:lnTo>
                    <a:pt x="42495" y="3677"/>
                  </a:lnTo>
                  <a:lnTo>
                    <a:pt x="42776" y="4075"/>
                  </a:lnTo>
                  <a:lnTo>
                    <a:pt x="43057" y="4520"/>
                  </a:lnTo>
                  <a:lnTo>
                    <a:pt x="43268" y="4941"/>
                  </a:lnTo>
                  <a:lnTo>
                    <a:pt x="40248" y="4941"/>
                  </a:lnTo>
                  <a:lnTo>
                    <a:pt x="39850" y="4964"/>
                  </a:lnTo>
                  <a:lnTo>
                    <a:pt x="39428" y="4988"/>
                  </a:lnTo>
                  <a:lnTo>
                    <a:pt x="39030" y="5035"/>
                  </a:lnTo>
                  <a:lnTo>
                    <a:pt x="38655" y="5105"/>
                  </a:lnTo>
                  <a:lnTo>
                    <a:pt x="38281" y="5175"/>
                  </a:lnTo>
                  <a:lnTo>
                    <a:pt x="37906" y="5269"/>
                  </a:lnTo>
                  <a:lnTo>
                    <a:pt x="37555" y="5386"/>
                  </a:lnTo>
                  <a:lnTo>
                    <a:pt x="37204" y="5526"/>
                  </a:lnTo>
                  <a:lnTo>
                    <a:pt x="36876" y="5667"/>
                  </a:lnTo>
                  <a:lnTo>
                    <a:pt x="36548" y="5831"/>
                  </a:lnTo>
                  <a:lnTo>
                    <a:pt x="36220" y="6018"/>
                  </a:lnTo>
                  <a:lnTo>
                    <a:pt x="35940" y="6205"/>
                  </a:lnTo>
                  <a:lnTo>
                    <a:pt x="35635" y="6416"/>
                  </a:lnTo>
                  <a:lnTo>
                    <a:pt x="35354" y="6627"/>
                  </a:lnTo>
                  <a:lnTo>
                    <a:pt x="35097" y="6861"/>
                  </a:lnTo>
                  <a:lnTo>
                    <a:pt x="34839" y="7095"/>
                  </a:lnTo>
                  <a:lnTo>
                    <a:pt x="34605" y="7353"/>
                  </a:lnTo>
                  <a:lnTo>
                    <a:pt x="34394" y="7634"/>
                  </a:lnTo>
                  <a:lnTo>
                    <a:pt x="34184" y="7914"/>
                  </a:lnTo>
                  <a:lnTo>
                    <a:pt x="33996" y="8219"/>
                  </a:lnTo>
                  <a:lnTo>
                    <a:pt x="33809" y="8500"/>
                  </a:lnTo>
                  <a:lnTo>
                    <a:pt x="33645" y="8828"/>
                  </a:lnTo>
                  <a:lnTo>
                    <a:pt x="33481" y="9155"/>
                  </a:lnTo>
                  <a:lnTo>
                    <a:pt x="33364" y="9483"/>
                  </a:lnTo>
                  <a:lnTo>
                    <a:pt x="33247" y="9834"/>
                  </a:lnTo>
                  <a:lnTo>
                    <a:pt x="33130" y="10186"/>
                  </a:lnTo>
                  <a:lnTo>
                    <a:pt x="33060" y="10537"/>
                  </a:lnTo>
                  <a:lnTo>
                    <a:pt x="32989" y="10911"/>
                  </a:lnTo>
                  <a:lnTo>
                    <a:pt x="32943" y="11286"/>
                  </a:lnTo>
                  <a:lnTo>
                    <a:pt x="32896" y="11661"/>
                  </a:lnTo>
                  <a:lnTo>
                    <a:pt x="32896" y="12059"/>
                  </a:lnTo>
                  <a:lnTo>
                    <a:pt x="32896" y="12293"/>
                  </a:lnTo>
                  <a:lnTo>
                    <a:pt x="32919" y="11918"/>
                  </a:lnTo>
                  <a:lnTo>
                    <a:pt x="32943" y="11544"/>
                  </a:lnTo>
                  <a:lnTo>
                    <a:pt x="32989" y="11169"/>
                  </a:lnTo>
                  <a:lnTo>
                    <a:pt x="33060" y="10818"/>
                  </a:lnTo>
                  <a:lnTo>
                    <a:pt x="33153" y="10467"/>
                  </a:lnTo>
                  <a:lnTo>
                    <a:pt x="33270" y="10115"/>
                  </a:lnTo>
                  <a:lnTo>
                    <a:pt x="33387" y="9788"/>
                  </a:lnTo>
                  <a:lnTo>
                    <a:pt x="33528" y="9460"/>
                  </a:lnTo>
                  <a:lnTo>
                    <a:pt x="33692" y="9155"/>
                  </a:lnTo>
                  <a:lnTo>
                    <a:pt x="33879" y="8851"/>
                  </a:lnTo>
                  <a:lnTo>
                    <a:pt x="34066" y="8547"/>
                  </a:lnTo>
                  <a:lnTo>
                    <a:pt x="34277" y="8289"/>
                  </a:lnTo>
                  <a:lnTo>
                    <a:pt x="34488" y="8008"/>
                  </a:lnTo>
                  <a:lnTo>
                    <a:pt x="34745" y="7774"/>
                  </a:lnTo>
                  <a:lnTo>
                    <a:pt x="35003" y="7540"/>
                  </a:lnTo>
                  <a:lnTo>
                    <a:pt x="35261" y="7306"/>
                  </a:lnTo>
                  <a:lnTo>
                    <a:pt x="35542" y="7095"/>
                  </a:lnTo>
                  <a:lnTo>
                    <a:pt x="35846" y="6908"/>
                  </a:lnTo>
                  <a:lnTo>
                    <a:pt x="36150" y="6744"/>
                  </a:lnTo>
                  <a:lnTo>
                    <a:pt x="36478" y="6580"/>
                  </a:lnTo>
                  <a:lnTo>
                    <a:pt x="36806" y="6439"/>
                  </a:lnTo>
                  <a:lnTo>
                    <a:pt x="37157" y="6299"/>
                  </a:lnTo>
                  <a:lnTo>
                    <a:pt x="37508" y="6205"/>
                  </a:lnTo>
                  <a:lnTo>
                    <a:pt x="37859" y="6112"/>
                  </a:lnTo>
                  <a:lnTo>
                    <a:pt x="38257" y="6041"/>
                  </a:lnTo>
                  <a:lnTo>
                    <a:pt x="38632" y="5995"/>
                  </a:lnTo>
                  <a:lnTo>
                    <a:pt x="39030" y="5971"/>
                  </a:lnTo>
                  <a:lnTo>
                    <a:pt x="39428" y="5948"/>
                  </a:lnTo>
                  <a:lnTo>
                    <a:pt x="44673" y="5948"/>
                  </a:lnTo>
                  <a:lnTo>
                    <a:pt x="45094" y="5971"/>
                  </a:lnTo>
                  <a:lnTo>
                    <a:pt x="45492" y="5995"/>
                  </a:lnTo>
                  <a:lnTo>
                    <a:pt x="45890" y="6041"/>
                  </a:lnTo>
                  <a:lnTo>
                    <a:pt x="46312" y="6112"/>
                  </a:lnTo>
                  <a:lnTo>
                    <a:pt x="46710" y="6205"/>
                  </a:lnTo>
                  <a:lnTo>
                    <a:pt x="47108" y="6299"/>
                  </a:lnTo>
                  <a:lnTo>
                    <a:pt x="47506" y="6439"/>
                  </a:lnTo>
                  <a:lnTo>
                    <a:pt x="47880" y="6580"/>
                  </a:lnTo>
                  <a:lnTo>
                    <a:pt x="48278" y="6744"/>
                  </a:lnTo>
                  <a:lnTo>
                    <a:pt x="48653" y="6908"/>
                  </a:lnTo>
                  <a:lnTo>
                    <a:pt x="49028" y="7095"/>
                  </a:lnTo>
                  <a:lnTo>
                    <a:pt x="49379" y="7306"/>
                  </a:lnTo>
                  <a:lnTo>
                    <a:pt x="49730" y="7540"/>
                  </a:lnTo>
                  <a:lnTo>
                    <a:pt x="50081" y="7774"/>
                  </a:lnTo>
                  <a:lnTo>
                    <a:pt x="50432" y="8008"/>
                  </a:lnTo>
                  <a:lnTo>
                    <a:pt x="50760" y="8289"/>
                  </a:lnTo>
                  <a:lnTo>
                    <a:pt x="51065" y="8547"/>
                  </a:lnTo>
                  <a:lnTo>
                    <a:pt x="51369" y="8851"/>
                  </a:lnTo>
                  <a:lnTo>
                    <a:pt x="51673" y="9155"/>
                  </a:lnTo>
                  <a:lnTo>
                    <a:pt x="51954" y="9460"/>
                  </a:lnTo>
                  <a:lnTo>
                    <a:pt x="52212" y="9788"/>
                  </a:lnTo>
                  <a:lnTo>
                    <a:pt x="52469" y="10115"/>
                  </a:lnTo>
                  <a:lnTo>
                    <a:pt x="52727" y="10467"/>
                  </a:lnTo>
                  <a:lnTo>
                    <a:pt x="52961" y="10818"/>
                  </a:lnTo>
                  <a:lnTo>
                    <a:pt x="53172" y="11169"/>
                  </a:lnTo>
                  <a:lnTo>
                    <a:pt x="53359" y="11544"/>
                  </a:lnTo>
                  <a:lnTo>
                    <a:pt x="53546" y="11918"/>
                  </a:lnTo>
                  <a:lnTo>
                    <a:pt x="53710" y="12293"/>
                  </a:lnTo>
                  <a:lnTo>
                    <a:pt x="53851" y="12691"/>
                  </a:lnTo>
                  <a:lnTo>
                    <a:pt x="53991" y="13089"/>
                  </a:lnTo>
                  <a:lnTo>
                    <a:pt x="54085" y="13487"/>
                  </a:lnTo>
                  <a:lnTo>
                    <a:pt x="54179" y="13908"/>
                  </a:lnTo>
                  <a:lnTo>
                    <a:pt x="55232" y="19247"/>
                  </a:lnTo>
                  <a:lnTo>
                    <a:pt x="54717" y="18731"/>
                  </a:lnTo>
                  <a:lnTo>
                    <a:pt x="54179" y="18240"/>
                  </a:lnTo>
                  <a:lnTo>
                    <a:pt x="53593" y="17772"/>
                  </a:lnTo>
                  <a:lnTo>
                    <a:pt x="53008" y="17327"/>
                  </a:lnTo>
                  <a:lnTo>
                    <a:pt x="52399" y="16929"/>
                  </a:lnTo>
                  <a:lnTo>
                    <a:pt x="51790" y="16531"/>
                  </a:lnTo>
                  <a:lnTo>
                    <a:pt x="51135" y="16179"/>
                  </a:lnTo>
                  <a:lnTo>
                    <a:pt x="50479" y="15875"/>
                  </a:lnTo>
                  <a:lnTo>
                    <a:pt x="49800" y="15594"/>
                  </a:lnTo>
                  <a:lnTo>
                    <a:pt x="49121" y="15337"/>
                  </a:lnTo>
                  <a:lnTo>
                    <a:pt x="48419" y="15126"/>
                  </a:lnTo>
                  <a:lnTo>
                    <a:pt x="47716" y="14938"/>
                  </a:lnTo>
                  <a:lnTo>
                    <a:pt x="46991" y="14798"/>
                  </a:lnTo>
                  <a:lnTo>
                    <a:pt x="46265" y="14704"/>
                  </a:lnTo>
                  <a:lnTo>
                    <a:pt x="45516" y="14634"/>
                  </a:lnTo>
                  <a:lnTo>
                    <a:pt x="44790" y="14611"/>
                  </a:lnTo>
                  <a:lnTo>
                    <a:pt x="37274" y="14611"/>
                  </a:lnTo>
                  <a:lnTo>
                    <a:pt x="36736" y="14634"/>
                  </a:lnTo>
                  <a:lnTo>
                    <a:pt x="36220" y="14658"/>
                  </a:lnTo>
                  <a:lnTo>
                    <a:pt x="35729" y="14704"/>
                  </a:lnTo>
                  <a:lnTo>
                    <a:pt x="35214" y="14775"/>
                  </a:lnTo>
                  <a:lnTo>
                    <a:pt x="34722" y="14868"/>
                  </a:lnTo>
                  <a:lnTo>
                    <a:pt x="34254" y="14985"/>
                  </a:lnTo>
                  <a:lnTo>
                    <a:pt x="33786" y="15126"/>
                  </a:lnTo>
                  <a:lnTo>
                    <a:pt x="33317" y="15266"/>
                  </a:lnTo>
                  <a:lnTo>
                    <a:pt x="33036" y="13908"/>
                  </a:lnTo>
                  <a:lnTo>
                    <a:pt x="32966" y="13487"/>
                  </a:lnTo>
                  <a:lnTo>
                    <a:pt x="32919" y="13089"/>
                  </a:lnTo>
                  <a:lnTo>
                    <a:pt x="32896" y="12691"/>
                  </a:lnTo>
                  <a:lnTo>
                    <a:pt x="32896" y="12457"/>
                  </a:lnTo>
                  <a:lnTo>
                    <a:pt x="32755" y="12082"/>
                  </a:lnTo>
                  <a:lnTo>
                    <a:pt x="32591" y="11731"/>
                  </a:lnTo>
                  <a:lnTo>
                    <a:pt x="32428" y="11380"/>
                  </a:lnTo>
                  <a:lnTo>
                    <a:pt x="32264" y="11028"/>
                  </a:lnTo>
                  <a:lnTo>
                    <a:pt x="31866" y="10349"/>
                  </a:lnTo>
                  <a:lnTo>
                    <a:pt x="31421" y="9694"/>
                  </a:lnTo>
                  <a:lnTo>
                    <a:pt x="30929" y="9085"/>
                  </a:lnTo>
                  <a:lnTo>
                    <a:pt x="30414" y="8500"/>
                  </a:lnTo>
                  <a:lnTo>
                    <a:pt x="29852" y="7938"/>
                  </a:lnTo>
                  <a:lnTo>
                    <a:pt x="29243" y="7423"/>
                  </a:lnTo>
                  <a:lnTo>
                    <a:pt x="29009" y="6322"/>
                  </a:lnTo>
                  <a:lnTo>
                    <a:pt x="28986" y="6182"/>
                  </a:lnTo>
                  <a:lnTo>
                    <a:pt x="28892" y="5877"/>
                  </a:lnTo>
                  <a:lnTo>
                    <a:pt x="28798" y="5573"/>
                  </a:lnTo>
                  <a:lnTo>
                    <a:pt x="28681" y="5269"/>
                  </a:lnTo>
                  <a:lnTo>
                    <a:pt x="28564" y="4964"/>
                  </a:lnTo>
                  <a:lnTo>
                    <a:pt x="28260" y="4379"/>
                  </a:lnTo>
                  <a:lnTo>
                    <a:pt x="27932" y="3817"/>
                  </a:lnTo>
                  <a:lnTo>
                    <a:pt x="27534" y="3279"/>
                  </a:lnTo>
                  <a:lnTo>
                    <a:pt x="27113" y="2764"/>
                  </a:lnTo>
                  <a:lnTo>
                    <a:pt x="26644" y="2295"/>
                  </a:lnTo>
                  <a:lnTo>
                    <a:pt x="26153" y="1874"/>
                  </a:lnTo>
                  <a:lnTo>
                    <a:pt x="25638" y="1476"/>
                  </a:lnTo>
                  <a:lnTo>
                    <a:pt x="25076" y="1125"/>
                  </a:lnTo>
                  <a:lnTo>
                    <a:pt x="24490" y="820"/>
                  </a:lnTo>
                  <a:lnTo>
                    <a:pt x="23905" y="563"/>
                  </a:lnTo>
                  <a:lnTo>
                    <a:pt x="23296" y="352"/>
                  </a:lnTo>
                  <a:lnTo>
                    <a:pt x="22969" y="258"/>
                  </a:lnTo>
                  <a:lnTo>
                    <a:pt x="22664" y="211"/>
                  </a:lnTo>
                  <a:lnTo>
                    <a:pt x="22360" y="141"/>
                  </a:lnTo>
                  <a:lnTo>
                    <a:pt x="22032" y="118"/>
                  </a:lnTo>
                  <a:lnTo>
                    <a:pt x="21704" y="94"/>
                  </a:lnTo>
                  <a:lnTo>
                    <a:pt x="21400" y="71"/>
                  </a:lnTo>
                  <a:lnTo>
                    <a:pt x="17747" y="71"/>
                  </a:lnTo>
                  <a:lnTo>
                    <a:pt x="17443" y="94"/>
                  </a:lnTo>
                  <a:lnTo>
                    <a:pt x="17139" y="118"/>
                  </a:lnTo>
                  <a:lnTo>
                    <a:pt x="16858" y="141"/>
                  </a:lnTo>
                  <a:lnTo>
                    <a:pt x="16577" y="188"/>
                  </a:lnTo>
                  <a:lnTo>
                    <a:pt x="16319" y="258"/>
                  </a:lnTo>
                  <a:lnTo>
                    <a:pt x="16038" y="329"/>
                  </a:lnTo>
                  <a:lnTo>
                    <a:pt x="15781" y="422"/>
                  </a:lnTo>
                  <a:lnTo>
                    <a:pt x="15546" y="516"/>
                  </a:lnTo>
                  <a:lnTo>
                    <a:pt x="15312" y="633"/>
                  </a:lnTo>
                  <a:lnTo>
                    <a:pt x="15078" y="750"/>
                  </a:lnTo>
                  <a:lnTo>
                    <a:pt x="14844" y="867"/>
                  </a:lnTo>
                  <a:lnTo>
                    <a:pt x="14633" y="1031"/>
                  </a:lnTo>
                  <a:lnTo>
                    <a:pt x="14446" y="1171"/>
                  </a:lnTo>
                  <a:lnTo>
                    <a:pt x="14235" y="1335"/>
                  </a:lnTo>
                  <a:lnTo>
                    <a:pt x="14071" y="1523"/>
                  </a:lnTo>
                  <a:lnTo>
                    <a:pt x="13884" y="1710"/>
                  </a:lnTo>
                  <a:lnTo>
                    <a:pt x="13580" y="2108"/>
                  </a:lnTo>
                  <a:lnTo>
                    <a:pt x="13322" y="2529"/>
                  </a:lnTo>
                  <a:lnTo>
                    <a:pt x="13088" y="2998"/>
                  </a:lnTo>
                  <a:lnTo>
                    <a:pt x="12924" y="3489"/>
                  </a:lnTo>
                  <a:lnTo>
                    <a:pt x="12784" y="4004"/>
                  </a:lnTo>
                  <a:lnTo>
                    <a:pt x="12713" y="4543"/>
                  </a:lnTo>
                  <a:lnTo>
                    <a:pt x="12713" y="4824"/>
                  </a:lnTo>
                  <a:lnTo>
                    <a:pt x="12713" y="5105"/>
                  </a:lnTo>
                  <a:lnTo>
                    <a:pt x="12713" y="5175"/>
                  </a:lnTo>
                  <a:lnTo>
                    <a:pt x="12737" y="4683"/>
                  </a:lnTo>
                  <a:lnTo>
                    <a:pt x="12807" y="4215"/>
                  </a:lnTo>
                  <a:lnTo>
                    <a:pt x="12924" y="3747"/>
                  </a:lnTo>
                  <a:lnTo>
                    <a:pt x="13088" y="3325"/>
                  </a:lnTo>
                  <a:lnTo>
                    <a:pt x="13275" y="2927"/>
                  </a:lnTo>
                  <a:lnTo>
                    <a:pt x="13510" y="2553"/>
                  </a:lnTo>
                  <a:lnTo>
                    <a:pt x="13790" y="2202"/>
                  </a:lnTo>
                  <a:lnTo>
                    <a:pt x="14118" y="1874"/>
                  </a:lnTo>
                  <a:lnTo>
                    <a:pt x="14446" y="1593"/>
                  </a:lnTo>
                  <a:lnTo>
                    <a:pt x="14844" y="1359"/>
                  </a:lnTo>
                  <a:lnTo>
                    <a:pt x="15242" y="1148"/>
                  </a:lnTo>
                  <a:lnTo>
                    <a:pt x="15687" y="984"/>
                  </a:lnTo>
                  <a:lnTo>
                    <a:pt x="16179" y="867"/>
                  </a:lnTo>
                  <a:lnTo>
                    <a:pt x="16670" y="797"/>
                  </a:lnTo>
                  <a:lnTo>
                    <a:pt x="17185" y="773"/>
                  </a:lnTo>
                  <a:lnTo>
                    <a:pt x="21119" y="773"/>
                  </a:lnTo>
                  <a:lnTo>
                    <a:pt x="21423" y="797"/>
                  </a:lnTo>
                  <a:lnTo>
                    <a:pt x="21985" y="890"/>
                  </a:lnTo>
                  <a:lnTo>
                    <a:pt x="22547" y="1031"/>
                  </a:lnTo>
                  <a:lnTo>
                    <a:pt x="23086" y="1218"/>
                  </a:lnTo>
                  <a:lnTo>
                    <a:pt x="23624" y="1452"/>
                  </a:lnTo>
                  <a:lnTo>
                    <a:pt x="24139" y="1733"/>
                  </a:lnTo>
                  <a:lnTo>
                    <a:pt x="24654" y="2038"/>
                  </a:lnTo>
                  <a:lnTo>
                    <a:pt x="25123" y="2389"/>
                  </a:lnTo>
                  <a:lnTo>
                    <a:pt x="25567" y="2787"/>
                  </a:lnTo>
                  <a:lnTo>
                    <a:pt x="25965" y="3208"/>
                  </a:lnTo>
                  <a:lnTo>
                    <a:pt x="26363" y="3677"/>
                  </a:lnTo>
                  <a:lnTo>
                    <a:pt x="26691" y="4168"/>
                  </a:lnTo>
                  <a:lnTo>
                    <a:pt x="26996" y="4660"/>
                  </a:lnTo>
                  <a:lnTo>
                    <a:pt x="27253" y="5199"/>
                  </a:lnTo>
                  <a:lnTo>
                    <a:pt x="27440" y="5760"/>
                  </a:lnTo>
                  <a:lnTo>
                    <a:pt x="27604" y="6322"/>
                  </a:lnTo>
                  <a:lnTo>
                    <a:pt x="27604" y="6322"/>
                  </a:lnTo>
                  <a:lnTo>
                    <a:pt x="27019" y="6018"/>
                  </a:lnTo>
                  <a:lnTo>
                    <a:pt x="26410" y="5737"/>
                  </a:lnTo>
                  <a:lnTo>
                    <a:pt x="25802" y="5503"/>
                  </a:lnTo>
                  <a:lnTo>
                    <a:pt x="25169" y="5316"/>
                  </a:lnTo>
                  <a:lnTo>
                    <a:pt x="24537" y="5152"/>
                  </a:lnTo>
                  <a:lnTo>
                    <a:pt x="23882" y="5035"/>
                  </a:lnTo>
                  <a:lnTo>
                    <a:pt x="23249" y="4964"/>
                  </a:lnTo>
                  <a:lnTo>
                    <a:pt x="22594" y="4941"/>
                  </a:lnTo>
                  <a:lnTo>
                    <a:pt x="17349" y="4941"/>
                  </a:lnTo>
                  <a:lnTo>
                    <a:pt x="16694" y="4964"/>
                  </a:lnTo>
                  <a:lnTo>
                    <a:pt x="16085" y="5035"/>
                  </a:lnTo>
                  <a:lnTo>
                    <a:pt x="15476" y="5152"/>
                  </a:lnTo>
                  <a:lnTo>
                    <a:pt x="14891" y="5316"/>
                  </a:lnTo>
                  <a:lnTo>
                    <a:pt x="14352" y="5503"/>
                  </a:lnTo>
                  <a:lnTo>
                    <a:pt x="13814" y="5737"/>
                  </a:lnTo>
                  <a:lnTo>
                    <a:pt x="13322" y="6018"/>
                  </a:lnTo>
                  <a:lnTo>
                    <a:pt x="12854" y="6322"/>
                  </a:lnTo>
                  <a:lnTo>
                    <a:pt x="12831" y="6205"/>
                  </a:lnTo>
                  <a:lnTo>
                    <a:pt x="12737" y="5877"/>
                  </a:lnTo>
                  <a:lnTo>
                    <a:pt x="12643" y="5573"/>
                  </a:lnTo>
                  <a:lnTo>
                    <a:pt x="12526" y="5269"/>
                  </a:lnTo>
                  <a:lnTo>
                    <a:pt x="12409" y="4964"/>
                  </a:lnTo>
                  <a:lnTo>
                    <a:pt x="12105" y="4379"/>
                  </a:lnTo>
                  <a:lnTo>
                    <a:pt x="11777" y="3817"/>
                  </a:lnTo>
                  <a:lnTo>
                    <a:pt x="11402" y="3279"/>
                  </a:lnTo>
                  <a:lnTo>
                    <a:pt x="10957" y="2764"/>
                  </a:lnTo>
                  <a:lnTo>
                    <a:pt x="10513" y="2295"/>
                  </a:lnTo>
                  <a:lnTo>
                    <a:pt x="9998" y="1874"/>
                  </a:lnTo>
                  <a:lnTo>
                    <a:pt x="9482" y="1476"/>
                  </a:lnTo>
                  <a:lnTo>
                    <a:pt x="8920" y="1125"/>
                  </a:lnTo>
                  <a:lnTo>
                    <a:pt x="8359" y="820"/>
                  </a:lnTo>
                  <a:lnTo>
                    <a:pt x="7750" y="563"/>
                  </a:lnTo>
                  <a:lnTo>
                    <a:pt x="7141" y="352"/>
                  </a:lnTo>
                  <a:lnTo>
                    <a:pt x="6837" y="258"/>
                  </a:lnTo>
                  <a:lnTo>
                    <a:pt x="6509" y="211"/>
                  </a:lnTo>
                  <a:lnTo>
                    <a:pt x="6205" y="141"/>
                  </a:lnTo>
                  <a:lnTo>
                    <a:pt x="5877" y="118"/>
                  </a:lnTo>
                  <a:lnTo>
                    <a:pt x="5572" y="94"/>
                  </a:lnTo>
                  <a:lnTo>
                    <a:pt x="5245" y="71"/>
                  </a:lnTo>
                  <a:lnTo>
                    <a:pt x="1592" y="71"/>
                  </a:lnTo>
                  <a:lnTo>
                    <a:pt x="1171" y="94"/>
                  </a:lnTo>
                  <a:lnTo>
                    <a:pt x="773" y="141"/>
                  </a:lnTo>
                  <a:lnTo>
                    <a:pt x="375" y="211"/>
                  </a:lnTo>
                  <a:lnTo>
                    <a:pt x="0" y="305"/>
                  </a:lnTo>
                  <a:lnTo>
                    <a:pt x="0" y="890"/>
                  </a:lnTo>
                  <a:lnTo>
                    <a:pt x="492" y="797"/>
                  </a:lnTo>
                  <a:lnTo>
                    <a:pt x="1030" y="773"/>
                  </a:lnTo>
                  <a:lnTo>
                    <a:pt x="4987" y="773"/>
                  </a:lnTo>
                  <a:lnTo>
                    <a:pt x="5268" y="797"/>
                  </a:lnTo>
                  <a:lnTo>
                    <a:pt x="5830" y="890"/>
                  </a:lnTo>
                  <a:lnTo>
                    <a:pt x="6392" y="1031"/>
                  </a:lnTo>
                  <a:lnTo>
                    <a:pt x="6954" y="1218"/>
                  </a:lnTo>
                  <a:lnTo>
                    <a:pt x="7492" y="1452"/>
                  </a:lnTo>
                  <a:lnTo>
                    <a:pt x="8007" y="1733"/>
                  </a:lnTo>
                  <a:lnTo>
                    <a:pt x="8499" y="2038"/>
                  </a:lnTo>
                  <a:lnTo>
                    <a:pt x="8967" y="2412"/>
                  </a:lnTo>
                  <a:lnTo>
                    <a:pt x="9412" y="2787"/>
                  </a:lnTo>
                  <a:lnTo>
                    <a:pt x="9834" y="3232"/>
                  </a:lnTo>
                  <a:lnTo>
                    <a:pt x="10208" y="3677"/>
                  </a:lnTo>
                  <a:lnTo>
                    <a:pt x="10536" y="4168"/>
                  </a:lnTo>
                  <a:lnTo>
                    <a:pt x="10840" y="4683"/>
                  </a:lnTo>
                  <a:lnTo>
                    <a:pt x="11098" y="5222"/>
                  </a:lnTo>
                  <a:lnTo>
                    <a:pt x="11309" y="5760"/>
                  </a:lnTo>
                  <a:lnTo>
                    <a:pt x="11449" y="6322"/>
                  </a:lnTo>
                  <a:lnTo>
                    <a:pt x="11683" y="7399"/>
                  </a:lnTo>
                  <a:lnTo>
                    <a:pt x="11473" y="7657"/>
                  </a:lnTo>
                  <a:lnTo>
                    <a:pt x="11285" y="7914"/>
                  </a:lnTo>
                  <a:lnTo>
                    <a:pt x="11098" y="8195"/>
                  </a:lnTo>
                  <a:lnTo>
                    <a:pt x="10934" y="8476"/>
                  </a:lnTo>
                  <a:lnTo>
                    <a:pt x="10770" y="8757"/>
                  </a:lnTo>
                  <a:lnTo>
                    <a:pt x="10630" y="9062"/>
                  </a:lnTo>
                  <a:lnTo>
                    <a:pt x="10489" y="9366"/>
                  </a:lnTo>
                  <a:lnTo>
                    <a:pt x="10372" y="9694"/>
                  </a:lnTo>
                  <a:lnTo>
                    <a:pt x="10278" y="10022"/>
                  </a:lnTo>
                  <a:lnTo>
                    <a:pt x="10185" y="10349"/>
                  </a:lnTo>
                  <a:lnTo>
                    <a:pt x="10115" y="10701"/>
                  </a:lnTo>
                  <a:lnTo>
                    <a:pt x="10068" y="11052"/>
                  </a:lnTo>
                  <a:lnTo>
                    <a:pt x="10021" y="11403"/>
                  </a:lnTo>
                  <a:lnTo>
                    <a:pt x="9998" y="11754"/>
                  </a:lnTo>
                  <a:lnTo>
                    <a:pt x="9998" y="12129"/>
                  </a:lnTo>
                  <a:lnTo>
                    <a:pt x="9998" y="12152"/>
                  </a:lnTo>
                  <a:lnTo>
                    <a:pt x="10021" y="11825"/>
                  </a:lnTo>
                  <a:lnTo>
                    <a:pt x="10044" y="11497"/>
                  </a:lnTo>
                  <a:lnTo>
                    <a:pt x="10091" y="11169"/>
                  </a:lnTo>
                  <a:lnTo>
                    <a:pt x="10161" y="10841"/>
                  </a:lnTo>
                  <a:lnTo>
                    <a:pt x="10232" y="10513"/>
                  </a:lnTo>
                  <a:lnTo>
                    <a:pt x="10325" y="10209"/>
                  </a:lnTo>
                  <a:lnTo>
                    <a:pt x="10442" y="9905"/>
                  </a:lnTo>
                  <a:lnTo>
                    <a:pt x="10559" y="9624"/>
                  </a:lnTo>
                  <a:lnTo>
                    <a:pt x="10700" y="9343"/>
                  </a:lnTo>
                  <a:lnTo>
                    <a:pt x="10840" y="9062"/>
                  </a:lnTo>
                  <a:lnTo>
                    <a:pt x="11004" y="8804"/>
                  </a:lnTo>
                  <a:lnTo>
                    <a:pt x="11168" y="8547"/>
                  </a:lnTo>
                  <a:lnTo>
                    <a:pt x="11355" y="8289"/>
                  </a:lnTo>
                  <a:lnTo>
                    <a:pt x="11566" y="8055"/>
                  </a:lnTo>
                  <a:lnTo>
                    <a:pt x="11777" y="7844"/>
                  </a:lnTo>
                  <a:lnTo>
                    <a:pt x="11988" y="7610"/>
                  </a:lnTo>
                  <a:lnTo>
                    <a:pt x="12222" y="7423"/>
                  </a:lnTo>
                  <a:lnTo>
                    <a:pt x="12479" y="7212"/>
                  </a:lnTo>
                  <a:lnTo>
                    <a:pt x="12737" y="7048"/>
                  </a:lnTo>
                  <a:lnTo>
                    <a:pt x="12994" y="6884"/>
                  </a:lnTo>
                  <a:lnTo>
                    <a:pt x="13275" y="6720"/>
                  </a:lnTo>
                  <a:lnTo>
                    <a:pt x="13556" y="6580"/>
                  </a:lnTo>
                  <a:lnTo>
                    <a:pt x="13861" y="6463"/>
                  </a:lnTo>
                  <a:lnTo>
                    <a:pt x="14165" y="6346"/>
                  </a:lnTo>
                  <a:lnTo>
                    <a:pt x="14469" y="6229"/>
                  </a:lnTo>
                  <a:lnTo>
                    <a:pt x="14797" y="6158"/>
                  </a:lnTo>
                  <a:lnTo>
                    <a:pt x="15125" y="6088"/>
                  </a:lnTo>
                  <a:lnTo>
                    <a:pt x="15476" y="6018"/>
                  </a:lnTo>
                  <a:lnTo>
                    <a:pt x="15827" y="5995"/>
                  </a:lnTo>
                  <a:lnTo>
                    <a:pt x="16179" y="5948"/>
                  </a:lnTo>
                  <a:lnTo>
                    <a:pt x="21774" y="5948"/>
                  </a:lnTo>
                  <a:lnTo>
                    <a:pt x="22172" y="5971"/>
                  </a:lnTo>
                  <a:lnTo>
                    <a:pt x="22594" y="5995"/>
                  </a:lnTo>
                  <a:lnTo>
                    <a:pt x="22992" y="6041"/>
                  </a:lnTo>
                  <a:lnTo>
                    <a:pt x="23413" y="6112"/>
                  </a:lnTo>
                  <a:lnTo>
                    <a:pt x="23811" y="6205"/>
                  </a:lnTo>
                  <a:lnTo>
                    <a:pt x="24209" y="6299"/>
                  </a:lnTo>
                  <a:lnTo>
                    <a:pt x="24607" y="6439"/>
                  </a:lnTo>
                  <a:lnTo>
                    <a:pt x="24982" y="6580"/>
                  </a:lnTo>
                  <a:lnTo>
                    <a:pt x="25380" y="6744"/>
                  </a:lnTo>
                  <a:lnTo>
                    <a:pt x="25755" y="6908"/>
                  </a:lnTo>
                  <a:lnTo>
                    <a:pt x="26129" y="7095"/>
                  </a:lnTo>
                  <a:lnTo>
                    <a:pt x="26481" y="7306"/>
                  </a:lnTo>
                  <a:lnTo>
                    <a:pt x="26832" y="7540"/>
                  </a:lnTo>
                  <a:lnTo>
                    <a:pt x="27183" y="7774"/>
                  </a:lnTo>
                  <a:lnTo>
                    <a:pt x="27511" y="8008"/>
                  </a:lnTo>
                  <a:lnTo>
                    <a:pt x="27839" y="8289"/>
                  </a:lnTo>
                  <a:lnTo>
                    <a:pt x="28166" y="8547"/>
                  </a:lnTo>
                  <a:lnTo>
                    <a:pt x="28471" y="8851"/>
                  </a:lnTo>
                  <a:lnTo>
                    <a:pt x="28775" y="9155"/>
                  </a:lnTo>
                  <a:lnTo>
                    <a:pt x="29056" y="9460"/>
                  </a:lnTo>
                  <a:lnTo>
                    <a:pt x="29314" y="9788"/>
                  </a:lnTo>
                  <a:lnTo>
                    <a:pt x="29571" y="10115"/>
                  </a:lnTo>
                  <a:lnTo>
                    <a:pt x="29829" y="10467"/>
                  </a:lnTo>
                  <a:lnTo>
                    <a:pt x="30063" y="10818"/>
                  </a:lnTo>
                  <a:lnTo>
                    <a:pt x="30273" y="11169"/>
                  </a:lnTo>
                  <a:lnTo>
                    <a:pt x="30461" y="11544"/>
                  </a:lnTo>
                  <a:lnTo>
                    <a:pt x="30648" y="11918"/>
                  </a:lnTo>
                  <a:lnTo>
                    <a:pt x="30812" y="12293"/>
                  </a:lnTo>
                  <a:lnTo>
                    <a:pt x="30952" y="12691"/>
                  </a:lnTo>
                  <a:lnTo>
                    <a:pt x="31093" y="13089"/>
                  </a:lnTo>
                  <a:lnTo>
                    <a:pt x="31187" y="13487"/>
                  </a:lnTo>
                  <a:lnTo>
                    <a:pt x="31280" y="13908"/>
                  </a:lnTo>
                  <a:lnTo>
                    <a:pt x="31702" y="15969"/>
                  </a:lnTo>
                  <a:lnTo>
                    <a:pt x="31070" y="16343"/>
                  </a:lnTo>
                  <a:lnTo>
                    <a:pt x="30484" y="16741"/>
                  </a:lnTo>
                  <a:lnTo>
                    <a:pt x="29899" y="17163"/>
                  </a:lnTo>
                  <a:lnTo>
                    <a:pt x="29384" y="17631"/>
                  </a:lnTo>
                  <a:lnTo>
                    <a:pt x="28869" y="18146"/>
                  </a:lnTo>
                  <a:lnTo>
                    <a:pt x="28400" y="18685"/>
                  </a:lnTo>
                  <a:lnTo>
                    <a:pt x="27979" y="19247"/>
                  </a:lnTo>
                  <a:lnTo>
                    <a:pt x="27581" y="19832"/>
                  </a:lnTo>
                  <a:lnTo>
                    <a:pt x="27230" y="20464"/>
                  </a:lnTo>
                  <a:lnTo>
                    <a:pt x="26925" y="21096"/>
                  </a:lnTo>
                  <a:lnTo>
                    <a:pt x="26644" y="21775"/>
                  </a:lnTo>
                  <a:lnTo>
                    <a:pt x="26410" y="22478"/>
                  </a:lnTo>
                  <a:lnTo>
                    <a:pt x="26223" y="23180"/>
                  </a:lnTo>
                  <a:lnTo>
                    <a:pt x="26083" y="23929"/>
                  </a:lnTo>
                  <a:lnTo>
                    <a:pt x="25989" y="24678"/>
                  </a:lnTo>
                  <a:lnTo>
                    <a:pt x="25942" y="25451"/>
                  </a:lnTo>
                  <a:lnTo>
                    <a:pt x="25755" y="24866"/>
                  </a:lnTo>
                  <a:lnTo>
                    <a:pt x="25567" y="24304"/>
                  </a:lnTo>
                  <a:lnTo>
                    <a:pt x="25333" y="23765"/>
                  </a:lnTo>
                  <a:lnTo>
                    <a:pt x="25099" y="23227"/>
                  </a:lnTo>
                  <a:lnTo>
                    <a:pt x="24818" y="22688"/>
                  </a:lnTo>
                  <a:lnTo>
                    <a:pt x="24537" y="22173"/>
                  </a:lnTo>
                  <a:lnTo>
                    <a:pt x="24233" y="21658"/>
                  </a:lnTo>
                  <a:lnTo>
                    <a:pt x="23905" y="21166"/>
                  </a:lnTo>
                  <a:lnTo>
                    <a:pt x="23554" y="20675"/>
                  </a:lnTo>
                  <a:lnTo>
                    <a:pt x="23203" y="20207"/>
                  </a:lnTo>
                  <a:lnTo>
                    <a:pt x="22805" y="19762"/>
                  </a:lnTo>
                  <a:lnTo>
                    <a:pt x="22407" y="19317"/>
                  </a:lnTo>
                  <a:lnTo>
                    <a:pt x="22009" y="18895"/>
                  </a:lnTo>
                  <a:lnTo>
                    <a:pt x="21564" y="18497"/>
                  </a:lnTo>
                  <a:lnTo>
                    <a:pt x="21119" y="18099"/>
                  </a:lnTo>
                  <a:lnTo>
                    <a:pt x="20651" y="17725"/>
                  </a:lnTo>
                  <a:lnTo>
                    <a:pt x="20182" y="17373"/>
                  </a:lnTo>
                  <a:lnTo>
                    <a:pt x="19691" y="17046"/>
                  </a:lnTo>
                  <a:lnTo>
                    <a:pt x="19199" y="16718"/>
                  </a:lnTo>
                  <a:lnTo>
                    <a:pt x="18684" y="16437"/>
                  </a:lnTo>
                  <a:lnTo>
                    <a:pt x="18169" y="16156"/>
                  </a:lnTo>
                  <a:lnTo>
                    <a:pt x="17630" y="15898"/>
                  </a:lnTo>
                  <a:lnTo>
                    <a:pt x="17092" y="15664"/>
                  </a:lnTo>
                  <a:lnTo>
                    <a:pt x="16530" y="15454"/>
                  </a:lnTo>
                  <a:lnTo>
                    <a:pt x="15991" y="15266"/>
                  </a:lnTo>
                  <a:lnTo>
                    <a:pt x="15406" y="15102"/>
                  </a:lnTo>
                  <a:lnTo>
                    <a:pt x="14844" y="14938"/>
                  </a:lnTo>
                  <a:lnTo>
                    <a:pt x="14259" y="14821"/>
                  </a:lnTo>
                  <a:lnTo>
                    <a:pt x="13673" y="14751"/>
                  </a:lnTo>
                  <a:lnTo>
                    <a:pt x="13088" y="14681"/>
                  </a:lnTo>
                  <a:lnTo>
                    <a:pt x="12479" y="14634"/>
                  </a:lnTo>
                  <a:lnTo>
                    <a:pt x="11894" y="14611"/>
                  </a:lnTo>
                  <a:lnTo>
                    <a:pt x="10513" y="14611"/>
                  </a:lnTo>
                  <a:lnTo>
                    <a:pt x="10372" y="13908"/>
                  </a:lnTo>
                  <a:lnTo>
                    <a:pt x="10208" y="13206"/>
                  </a:lnTo>
                  <a:lnTo>
                    <a:pt x="9998" y="12503"/>
                  </a:lnTo>
                  <a:lnTo>
                    <a:pt x="9857" y="12105"/>
                  </a:lnTo>
                  <a:lnTo>
                    <a:pt x="9693" y="11731"/>
                  </a:lnTo>
                  <a:lnTo>
                    <a:pt x="9506" y="11356"/>
                  </a:lnTo>
                  <a:lnTo>
                    <a:pt x="9319" y="10982"/>
                  </a:lnTo>
                  <a:lnTo>
                    <a:pt x="9108" y="10607"/>
                  </a:lnTo>
                  <a:lnTo>
                    <a:pt x="8897" y="10256"/>
                  </a:lnTo>
                  <a:lnTo>
                    <a:pt x="8663" y="9928"/>
                  </a:lnTo>
                  <a:lnTo>
                    <a:pt x="8429" y="9577"/>
                  </a:lnTo>
                  <a:lnTo>
                    <a:pt x="8171" y="9249"/>
                  </a:lnTo>
                  <a:lnTo>
                    <a:pt x="7890" y="8921"/>
                  </a:lnTo>
                  <a:lnTo>
                    <a:pt x="7609" y="8617"/>
                  </a:lnTo>
                  <a:lnTo>
                    <a:pt x="7328" y="8312"/>
                  </a:lnTo>
                  <a:lnTo>
                    <a:pt x="7024" y="8032"/>
                  </a:lnTo>
                  <a:lnTo>
                    <a:pt x="6720" y="7751"/>
                  </a:lnTo>
                  <a:lnTo>
                    <a:pt x="6392" y="7470"/>
                  </a:lnTo>
                  <a:lnTo>
                    <a:pt x="6064" y="7212"/>
                  </a:lnTo>
                  <a:lnTo>
                    <a:pt x="5736" y="6978"/>
                  </a:lnTo>
                  <a:lnTo>
                    <a:pt x="5385" y="6744"/>
                  </a:lnTo>
                  <a:lnTo>
                    <a:pt x="5034" y="6510"/>
                  </a:lnTo>
                  <a:lnTo>
                    <a:pt x="4683" y="6299"/>
                  </a:lnTo>
                  <a:lnTo>
                    <a:pt x="4308" y="6112"/>
                  </a:lnTo>
                  <a:lnTo>
                    <a:pt x="3933" y="5924"/>
                  </a:lnTo>
                  <a:lnTo>
                    <a:pt x="3559" y="5760"/>
                  </a:lnTo>
                  <a:lnTo>
                    <a:pt x="3184" y="5620"/>
                  </a:lnTo>
                  <a:lnTo>
                    <a:pt x="2786" y="5479"/>
                  </a:lnTo>
                  <a:lnTo>
                    <a:pt x="2412" y="5362"/>
                  </a:lnTo>
                  <a:lnTo>
                    <a:pt x="2014" y="5245"/>
                  </a:lnTo>
                  <a:lnTo>
                    <a:pt x="1616" y="5152"/>
                  </a:lnTo>
                  <a:lnTo>
                    <a:pt x="1217" y="5081"/>
                  </a:lnTo>
                  <a:lnTo>
                    <a:pt x="796" y="5011"/>
                  </a:lnTo>
                  <a:lnTo>
                    <a:pt x="398" y="4988"/>
                  </a:lnTo>
                  <a:lnTo>
                    <a:pt x="0" y="4964"/>
                  </a:lnTo>
                  <a:lnTo>
                    <a:pt x="0" y="6041"/>
                  </a:lnTo>
                  <a:lnTo>
                    <a:pt x="375" y="6088"/>
                  </a:lnTo>
                  <a:lnTo>
                    <a:pt x="726" y="6158"/>
                  </a:lnTo>
                  <a:lnTo>
                    <a:pt x="1100" y="6252"/>
                  </a:lnTo>
                  <a:lnTo>
                    <a:pt x="1452" y="6369"/>
                  </a:lnTo>
                  <a:lnTo>
                    <a:pt x="1826" y="6486"/>
                  </a:lnTo>
                  <a:lnTo>
                    <a:pt x="2177" y="6627"/>
                  </a:lnTo>
                  <a:lnTo>
                    <a:pt x="2529" y="6767"/>
                  </a:lnTo>
                  <a:lnTo>
                    <a:pt x="2856" y="6931"/>
                  </a:lnTo>
                  <a:lnTo>
                    <a:pt x="3208" y="7095"/>
                  </a:lnTo>
                  <a:lnTo>
                    <a:pt x="3535" y="7282"/>
                  </a:lnTo>
                  <a:lnTo>
                    <a:pt x="4168" y="7704"/>
                  </a:lnTo>
                  <a:lnTo>
                    <a:pt x="4800" y="8172"/>
                  </a:lnTo>
                  <a:lnTo>
                    <a:pt x="5362" y="8664"/>
                  </a:lnTo>
                  <a:lnTo>
                    <a:pt x="5924" y="9226"/>
                  </a:lnTo>
                  <a:lnTo>
                    <a:pt x="6415" y="9788"/>
                  </a:lnTo>
                  <a:lnTo>
                    <a:pt x="6649" y="10092"/>
                  </a:lnTo>
                  <a:lnTo>
                    <a:pt x="6884" y="10420"/>
                  </a:lnTo>
                  <a:lnTo>
                    <a:pt x="7094" y="10724"/>
                  </a:lnTo>
                  <a:lnTo>
                    <a:pt x="7282" y="11052"/>
                  </a:lnTo>
                  <a:lnTo>
                    <a:pt x="7469" y="11403"/>
                  </a:lnTo>
                  <a:lnTo>
                    <a:pt x="7633" y="11731"/>
                  </a:lnTo>
                  <a:lnTo>
                    <a:pt x="7797" y="12082"/>
                  </a:lnTo>
                  <a:lnTo>
                    <a:pt x="7937" y="12433"/>
                  </a:lnTo>
                  <a:lnTo>
                    <a:pt x="8078" y="12784"/>
                  </a:lnTo>
                  <a:lnTo>
                    <a:pt x="8195" y="13159"/>
                  </a:lnTo>
                  <a:lnTo>
                    <a:pt x="8288" y="13534"/>
                  </a:lnTo>
                  <a:lnTo>
                    <a:pt x="8359" y="13908"/>
                  </a:lnTo>
                  <a:lnTo>
                    <a:pt x="8499" y="14611"/>
                  </a:lnTo>
                  <a:lnTo>
                    <a:pt x="4378" y="14611"/>
                  </a:lnTo>
                  <a:lnTo>
                    <a:pt x="3793" y="14634"/>
                  </a:lnTo>
                  <a:lnTo>
                    <a:pt x="3208" y="14681"/>
                  </a:lnTo>
                  <a:lnTo>
                    <a:pt x="2646" y="14728"/>
                  </a:lnTo>
                  <a:lnTo>
                    <a:pt x="2084" y="14821"/>
                  </a:lnTo>
                  <a:lnTo>
                    <a:pt x="1545" y="14938"/>
                  </a:lnTo>
                  <a:lnTo>
                    <a:pt x="1030" y="15079"/>
                  </a:lnTo>
                  <a:lnTo>
                    <a:pt x="492" y="15243"/>
                  </a:lnTo>
                  <a:lnTo>
                    <a:pt x="0" y="15430"/>
                  </a:lnTo>
                  <a:lnTo>
                    <a:pt x="0" y="16507"/>
                  </a:lnTo>
                  <a:lnTo>
                    <a:pt x="351" y="16390"/>
                  </a:lnTo>
                  <a:lnTo>
                    <a:pt x="726" y="16320"/>
                  </a:lnTo>
                  <a:lnTo>
                    <a:pt x="1124" y="16226"/>
                  </a:lnTo>
                  <a:lnTo>
                    <a:pt x="1498" y="16179"/>
                  </a:lnTo>
                  <a:lnTo>
                    <a:pt x="1896" y="16109"/>
                  </a:lnTo>
                  <a:lnTo>
                    <a:pt x="2295" y="16086"/>
                  </a:lnTo>
                  <a:lnTo>
                    <a:pt x="2693" y="16062"/>
                  </a:lnTo>
                  <a:lnTo>
                    <a:pt x="11215" y="16062"/>
                  </a:lnTo>
                  <a:lnTo>
                    <a:pt x="11800" y="16109"/>
                  </a:lnTo>
                  <a:lnTo>
                    <a:pt x="12362" y="16179"/>
                  </a:lnTo>
                  <a:lnTo>
                    <a:pt x="12948" y="16296"/>
                  </a:lnTo>
                  <a:lnTo>
                    <a:pt x="13510" y="16414"/>
                  </a:lnTo>
                  <a:lnTo>
                    <a:pt x="14071" y="16577"/>
                  </a:lnTo>
                  <a:lnTo>
                    <a:pt x="14633" y="16741"/>
                  </a:lnTo>
                  <a:lnTo>
                    <a:pt x="15172" y="16952"/>
                  </a:lnTo>
                  <a:lnTo>
                    <a:pt x="15710" y="17186"/>
                  </a:lnTo>
                  <a:lnTo>
                    <a:pt x="16225" y="17444"/>
                  </a:lnTo>
                  <a:lnTo>
                    <a:pt x="16741" y="17701"/>
                  </a:lnTo>
                  <a:lnTo>
                    <a:pt x="17232" y="18006"/>
                  </a:lnTo>
                  <a:lnTo>
                    <a:pt x="17724" y="18333"/>
                  </a:lnTo>
                  <a:lnTo>
                    <a:pt x="18192" y="18661"/>
                  </a:lnTo>
                  <a:lnTo>
                    <a:pt x="18660" y="19012"/>
                  </a:lnTo>
                  <a:lnTo>
                    <a:pt x="19105" y="19410"/>
                  </a:lnTo>
                  <a:lnTo>
                    <a:pt x="19527" y="19808"/>
                  </a:lnTo>
                  <a:lnTo>
                    <a:pt x="19948" y="20207"/>
                  </a:lnTo>
                  <a:lnTo>
                    <a:pt x="20346" y="20651"/>
                  </a:lnTo>
                  <a:lnTo>
                    <a:pt x="20721" y="21096"/>
                  </a:lnTo>
                  <a:lnTo>
                    <a:pt x="21072" y="21564"/>
                  </a:lnTo>
                  <a:lnTo>
                    <a:pt x="21400" y="22033"/>
                  </a:lnTo>
                  <a:lnTo>
                    <a:pt x="21728" y="22524"/>
                  </a:lnTo>
                  <a:lnTo>
                    <a:pt x="22009" y="23040"/>
                  </a:lnTo>
                  <a:lnTo>
                    <a:pt x="22290" y="23555"/>
                  </a:lnTo>
                  <a:lnTo>
                    <a:pt x="22524" y="24070"/>
                  </a:lnTo>
                  <a:lnTo>
                    <a:pt x="22758" y="24608"/>
                  </a:lnTo>
                  <a:lnTo>
                    <a:pt x="22945" y="25170"/>
                  </a:lnTo>
                  <a:lnTo>
                    <a:pt x="23109" y="25732"/>
                  </a:lnTo>
                  <a:lnTo>
                    <a:pt x="23249" y="26294"/>
                  </a:lnTo>
                  <a:lnTo>
                    <a:pt x="23367" y="26879"/>
                  </a:lnTo>
                  <a:lnTo>
                    <a:pt x="23460" y="27465"/>
                  </a:lnTo>
                  <a:lnTo>
                    <a:pt x="23975" y="31562"/>
                  </a:lnTo>
                  <a:lnTo>
                    <a:pt x="26855" y="31562"/>
                  </a:lnTo>
                  <a:lnTo>
                    <a:pt x="26340" y="27465"/>
                  </a:lnTo>
                  <a:lnTo>
                    <a:pt x="26270" y="26950"/>
                  </a:lnTo>
                  <a:lnTo>
                    <a:pt x="26176" y="26458"/>
                  </a:lnTo>
                  <a:lnTo>
                    <a:pt x="26083" y="25966"/>
                  </a:lnTo>
                  <a:lnTo>
                    <a:pt x="25942" y="25475"/>
                  </a:lnTo>
                  <a:lnTo>
                    <a:pt x="25989" y="24959"/>
                  </a:lnTo>
                  <a:lnTo>
                    <a:pt x="26036" y="24491"/>
                  </a:lnTo>
                  <a:lnTo>
                    <a:pt x="26129" y="23999"/>
                  </a:lnTo>
                  <a:lnTo>
                    <a:pt x="26223" y="23531"/>
                  </a:lnTo>
                  <a:lnTo>
                    <a:pt x="26340" y="23063"/>
                  </a:lnTo>
                  <a:lnTo>
                    <a:pt x="26504" y="22618"/>
                  </a:lnTo>
                  <a:lnTo>
                    <a:pt x="26668" y="22173"/>
                  </a:lnTo>
                  <a:lnTo>
                    <a:pt x="26832" y="21752"/>
                  </a:lnTo>
                  <a:lnTo>
                    <a:pt x="27042" y="21330"/>
                  </a:lnTo>
                  <a:lnTo>
                    <a:pt x="27277" y="20909"/>
                  </a:lnTo>
                  <a:lnTo>
                    <a:pt x="27511" y="20511"/>
                  </a:lnTo>
                  <a:lnTo>
                    <a:pt x="27768" y="20136"/>
                  </a:lnTo>
                  <a:lnTo>
                    <a:pt x="28049" y="19762"/>
                  </a:lnTo>
                  <a:lnTo>
                    <a:pt x="28330" y="19410"/>
                  </a:lnTo>
                  <a:lnTo>
                    <a:pt x="28635" y="19083"/>
                  </a:lnTo>
                  <a:lnTo>
                    <a:pt x="28962" y="18755"/>
                  </a:lnTo>
                  <a:lnTo>
                    <a:pt x="29314" y="18450"/>
                  </a:lnTo>
                  <a:lnTo>
                    <a:pt x="29665" y="18146"/>
                  </a:lnTo>
                  <a:lnTo>
                    <a:pt x="30039" y="17889"/>
                  </a:lnTo>
                  <a:lnTo>
                    <a:pt x="30414" y="17631"/>
                  </a:lnTo>
                  <a:lnTo>
                    <a:pt x="30812" y="17373"/>
                  </a:lnTo>
                  <a:lnTo>
                    <a:pt x="31233" y="17163"/>
                  </a:lnTo>
                  <a:lnTo>
                    <a:pt x="31655" y="16952"/>
                  </a:lnTo>
                  <a:lnTo>
                    <a:pt x="32100" y="16765"/>
                  </a:lnTo>
                  <a:lnTo>
                    <a:pt x="32545" y="16601"/>
                  </a:lnTo>
                  <a:lnTo>
                    <a:pt x="33013" y="16460"/>
                  </a:lnTo>
                  <a:lnTo>
                    <a:pt x="33481" y="16343"/>
                  </a:lnTo>
                  <a:lnTo>
                    <a:pt x="33973" y="16250"/>
                  </a:lnTo>
                  <a:lnTo>
                    <a:pt x="34464" y="16156"/>
                  </a:lnTo>
                  <a:lnTo>
                    <a:pt x="34956" y="16109"/>
                  </a:lnTo>
                  <a:lnTo>
                    <a:pt x="35471" y="16062"/>
                  </a:lnTo>
                  <a:lnTo>
                    <a:pt x="44087" y="16062"/>
                  </a:lnTo>
                  <a:lnTo>
                    <a:pt x="44673" y="16109"/>
                  </a:lnTo>
                  <a:lnTo>
                    <a:pt x="45258" y="16179"/>
                  </a:lnTo>
                  <a:lnTo>
                    <a:pt x="45843" y="16296"/>
                  </a:lnTo>
                  <a:lnTo>
                    <a:pt x="46405" y="16414"/>
                  </a:lnTo>
                  <a:lnTo>
                    <a:pt x="46967" y="16577"/>
                  </a:lnTo>
                  <a:lnTo>
                    <a:pt x="47506" y="16741"/>
                  </a:lnTo>
                  <a:lnTo>
                    <a:pt x="48068" y="16952"/>
                  </a:lnTo>
                  <a:lnTo>
                    <a:pt x="48583" y="17186"/>
                  </a:lnTo>
                  <a:lnTo>
                    <a:pt x="49121" y="17444"/>
                  </a:lnTo>
                  <a:lnTo>
                    <a:pt x="49636" y="17701"/>
                  </a:lnTo>
                  <a:lnTo>
                    <a:pt x="50128" y="18006"/>
                  </a:lnTo>
                  <a:lnTo>
                    <a:pt x="50620" y="18333"/>
                  </a:lnTo>
                  <a:lnTo>
                    <a:pt x="51088" y="18661"/>
                  </a:lnTo>
                  <a:lnTo>
                    <a:pt x="51556" y="19012"/>
                  </a:lnTo>
                  <a:lnTo>
                    <a:pt x="52001" y="19410"/>
                  </a:lnTo>
                  <a:lnTo>
                    <a:pt x="52423" y="19808"/>
                  </a:lnTo>
                  <a:lnTo>
                    <a:pt x="52844" y="20207"/>
                  </a:lnTo>
                  <a:lnTo>
                    <a:pt x="53219" y="20651"/>
                  </a:lnTo>
                  <a:lnTo>
                    <a:pt x="53593" y="21096"/>
                  </a:lnTo>
                  <a:lnTo>
                    <a:pt x="53968" y="21564"/>
                  </a:lnTo>
                  <a:lnTo>
                    <a:pt x="54296" y="22033"/>
                  </a:lnTo>
                  <a:lnTo>
                    <a:pt x="54600" y="22524"/>
                  </a:lnTo>
                  <a:lnTo>
                    <a:pt x="54904" y="23040"/>
                  </a:lnTo>
                  <a:lnTo>
                    <a:pt x="55162" y="23555"/>
                  </a:lnTo>
                  <a:lnTo>
                    <a:pt x="55419" y="24070"/>
                  </a:lnTo>
                  <a:lnTo>
                    <a:pt x="55630" y="24608"/>
                  </a:lnTo>
                  <a:lnTo>
                    <a:pt x="55841" y="25170"/>
                  </a:lnTo>
                  <a:lnTo>
                    <a:pt x="56005" y="25732"/>
                  </a:lnTo>
                  <a:lnTo>
                    <a:pt x="56145" y="26294"/>
                  </a:lnTo>
                  <a:lnTo>
                    <a:pt x="56262" y="26879"/>
                  </a:lnTo>
                  <a:lnTo>
                    <a:pt x="56356" y="27465"/>
                  </a:lnTo>
                  <a:lnTo>
                    <a:pt x="56614" y="29455"/>
                  </a:lnTo>
                  <a:lnTo>
                    <a:pt x="55981" y="29291"/>
                  </a:lnTo>
                  <a:lnTo>
                    <a:pt x="55349" y="29174"/>
                  </a:lnTo>
                  <a:lnTo>
                    <a:pt x="54717" y="29057"/>
                  </a:lnTo>
                  <a:lnTo>
                    <a:pt x="54085" y="28963"/>
                  </a:lnTo>
                  <a:lnTo>
                    <a:pt x="53429" y="28893"/>
                  </a:lnTo>
                  <a:lnTo>
                    <a:pt x="52774" y="28846"/>
                  </a:lnTo>
                  <a:lnTo>
                    <a:pt x="52142" y="28799"/>
                  </a:lnTo>
                  <a:lnTo>
                    <a:pt x="39194" y="28799"/>
                  </a:lnTo>
                  <a:lnTo>
                    <a:pt x="38492" y="28846"/>
                  </a:lnTo>
                  <a:lnTo>
                    <a:pt x="37836" y="28893"/>
                  </a:lnTo>
                  <a:lnTo>
                    <a:pt x="37180" y="28987"/>
                  </a:lnTo>
                  <a:lnTo>
                    <a:pt x="36525" y="29080"/>
                  </a:lnTo>
                  <a:lnTo>
                    <a:pt x="35869" y="29197"/>
                  </a:lnTo>
                  <a:lnTo>
                    <a:pt x="35237" y="29338"/>
                  </a:lnTo>
                  <a:lnTo>
                    <a:pt x="34628" y="29525"/>
                  </a:lnTo>
                  <a:lnTo>
                    <a:pt x="33996" y="29712"/>
                  </a:lnTo>
                  <a:lnTo>
                    <a:pt x="33411" y="29900"/>
                  </a:lnTo>
                  <a:lnTo>
                    <a:pt x="32802" y="30134"/>
                  </a:lnTo>
                  <a:lnTo>
                    <a:pt x="32240" y="30391"/>
                  </a:lnTo>
                  <a:lnTo>
                    <a:pt x="31655" y="30649"/>
                  </a:lnTo>
                  <a:lnTo>
                    <a:pt x="31116" y="30930"/>
                  </a:lnTo>
                  <a:lnTo>
                    <a:pt x="30554" y="31234"/>
                  </a:lnTo>
                  <a:lnTo>
                    <a:pt x="30039" y="31562"/>
                  </a:lnTo>
                  <a:lnTo>
                    <a:pt x="33551" y="31562"/>
                  </a:lnTo>
                  <a:lnTo>
                    <a:pt x="34066" y="31422"/>
                  </a:lnTo>
                  <a:lnTo>
                    <a:pt x="34582" y="31328"/>
                  </a:lnTo>
                  <a:lnTo>
                    <a:pt x="35097" y="31234"/>
                  </a:lnTo>
                  <a:lnTo>
                    <a:pt x="35635" y="31141"/>
                  </a:lnTo>
                  <a:lnTo>
                    <a:pt x="36174" y="31094"/>
                  </a:lnTo>
                  <a:lnTo>
                    <a:pt x="36736" y="31047"/>
                  </a:lnTo>
                  <a:lnTo>
                    <a:pt x="37274" y="31023"/>
                  </a:lnTo>
                  <a:lnTo>
                    <a:pt x="37836" y="31000"/>
                  </a:lnTo>
                  <a:lnTo>
                    <a:pt x="49449" y="31000"/>
                  </a:lnTo>
                  <a:lnTo>
                    <a:pt x="50011" y="31023"/>
                  </a:lnTo>
                  <a:lnTo>
                    <a:pt x="50573" y="31047"/>
                  </a:lnTo>
                  <a:lnTo>
                    <a:pt x="51111" y="31094"/>
                  </a:lnTo>
                  <a:lnTo>
                    <a:pt x="51673" y="31141"/>
                  </a:lnTo>
                  <a:lnTo>
                    <a:pt x="52212" y="31234"/>
                  </a:lnTo>
                  <a:lnTo>
                    <a:pt x="52774" y="31328"/>
                  </a:lnTo>
                  <a:lnTo>
                    <a:pt x="53312" y="31422"/>
                  </a:lnTo>
                  <a:lnTo>
                    <a:pt x="53827" y="31562"/>
                  </a:lnTo>
                  <a:lnTo>
                    <a:pt x="61835" y="31562"/>
                  </a:lnTo>
                  <a:lnTo>
                    <a:pt x="61203" y="31211"/>
                  </a:lnTo>
                  <a:lnTo>
                    <a:pt x="60570" y="30883"/>
                  </a:lnTo>
                  <a:lnTo>
                    <a:pt x="59915" y="30602"/>
                  </a:lnTo>
                  <a:lnTo>
                    <a:pt x="59259" y="30321"/>
                  </a:lnTo>
                  <a:lnTo>
                    <a:pt x="58885" y="27277"/>
                  </a:lnTo>
                  <a:lnTo>
                    <a:pt x="58814" y="26692"/>
                  </a:lnTo>
                  <a:lnTo>
                    <a:pt x="58791" y="26130"/>
                  </a:lnTo>
                  <a:lnTo>
                    <a:pt x="58791" y="25545"/>
                  </a:lnTo>
                  <a:lnTo>
                    <a:pt x="58838" y="24983"/>
                  </a:lnTo>
                  <a:lnTo>
                    <a:pt x="58885" y="24444"/>
                  </a:lnTo>
                  <a:lnTo>
                    <a:pt x="58978" y="23906"/>
                  </a:lnTo>
                  <a:lnTo>
                    <a:pt x="59095" y="23367"/>
                  </a:lnTo>
                  <a:lnTo>
                    <a:pt x="59236" y="22852"/>
                  </a:lnTo>
                  <a:lnTo>
                    <a:pt x="59400" y="22337"/>
                  </a:lnTo>
                  <a:lnTo>
                    <a:pt x="59587" y="21845"/>
                  </a:lnTo>
                  <a:lnTo>
                    <a:pt x="59798" y="21377"/>
                  </a:lnTo>
                  <a:lnTo>
                    <a:pt x="60032" y="20909"/>
                  </a:lnTo>
                  <a:lnTo>
                    <a:pt x="60289" y="20464"/>
                  </a:lnTo>
                  <a:lnTo>
                    <a:pt x="60570" y="20043"/>
                  </a:lnTo>
                  <a:lnTo>
                    <a:pt x="60898" y="19621"/>
                  </a:lnTo>
                  <a:lnTo>
                    <a:pt x="61226" y="19223"/>
                  </a:lnTo>
                  <a:lnTo>
                    <a:pt x="61577" y="18849"/>
                  </a:lnTo>
                  <a:lnTo>
                    <a:pt x="61928" y="18474"/>
                  </a:lnTo>
                  <a:lnTo>
                    <a:pt x="62326" y="18146"/>
                  </a:lnTo>
                  <a:lnTo>
                    <a:pt x="62724" y="17818"/>
                  </a:lnTo>
                  <a:lnTo>
                    <a:pt x="63146" y="17537"/>
                  </a:lnTo>
                  <a:lnTo>
                    <a:pt x="63591" y="17256"/>
                  </a:lnTo>
                  <a:lnTo>
                    <a:pt x="64059" y="16999"/>
                  </a:lnTo>
                  <a:lnTo>
                    <a:pt x="64527" y="16765"/>
                  </a:lnTo>
                  <a:lnTo>
                    <a:pt x="65019" y="16577"/>
                  </a:lnTo>
                  <a:lnTo>
                    <a:pt x="65534" y="16390"/>
                  </a:lnTo>
                  <a:lnTo>
                    <a:pt x="66049" y="16226"/>
                  </a:lnTo>
                  <a:lnTo>
                    <a:pt x="66588" y="16109"/>
                  </a:lnTo>
                  <a:lnTo>
                    <a:pt x="67150" y="16016"/>
                  </a:lnTo>
                  <a:lnTo>
                    <a:pt x="67711" y="15922"/>
                  </a:lnTo>
                  <a:lnTo>
                    <a:pt x="68273" y="15898"/>
                  </a:lnTo>
                  <a:lnTo>
                    <a:pt x="68859" y="15875"/>
                  </a:lnTo>
                  <a:lnTo>
                    <a:pt x="76374" y="15875"/>
                  </a:lnTo>
                  <a:lnTo>
                    <a:pt x="76960" y="15898"/>
                  </a:lnTo>
                  <a:lnTo>
                    <a:pt x="77545" y="15922"/>
                  </a:lnTo>
                  <a:lnTo>
                    <a:pt x="78130" y="16016"/>
                  </a:lnTo>
                  <a:lnTo>
                    <a:pt x="78692" y="16109"/>
                  </a:lnTo>
                  <a:lnTo>
                    <a:pt x="79278" y="16226"/>
                  </a:lnTo>
                  <a:lnTo>
                    <a:pt x="79840" y="16390"/>
                  </a:lnTo>
                  <a:lnTo>
                    <a:pt x="80378" y="16577"/>
                  </a:lnTo>
                  <a:lnTo>
                    <a:pt x="80917" y="16765"/>
                  </a:lnTo>
                  <a:lnTo>
                    <a:pt x="81455" y="16999"/>
                  </a:lnTo>
                  <a:lnTo>
                    <a:pt x="81994" y="17256"/>
                  </a:lnTo>
                  <a:lnTo>
                    <a:pt x="82509" y="17537"/>
                  </a:lnTo>
                  <a:lnTo>
                    <a:pt x="83000" y="17818"/>
                  </a:lnTo>
                  <a:lnTo>
                    <a:pt x="83492" y="18146"/>
                  </a:lnTo>
                  <a:lnTo>
                    <a:pt x="83960" y="18474"/>
                  </a:lnTo>
                  <a:lnTo>
                    <a:pt x="84429" y="18849"/>
                  </a:lnTo>
                  <a:lnTo>
                    <a:pt x="84873" y="19223"/>
                  </a:lnTo>
                  <a:lnTo>
                    <a:pt x="85295" y="19621"/>
                  </a:lnTo>
                  <a:lnTo>
                    <a:pt x="85693" y="20043"/>
                  </a:lnTo>
                  <a:lnTo>
                    <a:pt x="86091" y="20464"/>
                  </a:lnTo>
                  <a:lnTo>
                    <a:pt x="86466" y="20909"/>
                  </a:lnTo>
                  <a:lnTo>
                    <a:pt x="86817" y="21377"/>
                  </a:lnTo>
                  <a:lnTo>
                    <a:pt x="87168" y="21845"/>
                  </a:lnTo>
                  <a:lnTo>
                    <a:pt x="87472" y="22337"/>
                  </a:lnTo>
                  <a:lnTo>
                    <a:pt x="87777" y="22852"/>
                  </a:lnTo>
                  <a:lnTo>
                    <a:pt x="88034" y="23367"/>
                  </a:lnTo>
                  <a:lnTo>
                    <a:pt x="88292" y="23906"/>
                  </a:lnTo>
                  <a:lnTo>
                    <a:pt x="88503" y="24444"/>
                  </a:lnTo>
                  <a:lnTo>
                    <a:pt x="88713" y="24983"/>
                  </a:lnTo>
                  <a:lnTo>
                    <a:pt x="88877" y="25545"/>
                  </a:lnTo>
                  <a:lnTo>
                    <a:pt x="89018" y="26130"/>
                  </a:lnTo>
                  <a:lnTo>
                    <a:pt x="89135" y="26692"/>
                  </a:lnTo>
                  <a:lnTo>
                    <a:pt x="89228" y="27277"/>
                  </a:lnTo>
                  <a:lnTo>
                    <a:pt x="89416" y="28893"/>
                  </a:lnTo>
                  <a:lnTo>
                    <a:pt x="88901" y="28963"/>
                  </a:lnTo>
                  <a:lnTo>
                    <a:pt x="88362" y="29057"/>
                  </a:lnTo>
                  <a:lnTo>
                    <a:pt x="87847" y="29150"/>
                  </a:lnTo>
                  <a:lnTo>
                    <a:pt x="87332" y="29244"/>
                  </a:lnTo>
                  <a:lnTo>
                    <a:pt x="86817" y="29361"/>
                  </a:lnTo>
                  <a:lnTo>
                    <a:pt x="86302" y="29502"/>
                  </a:lnTo>
                  <a:lnTo>
                    <a:pt x="85810" y="29642"/>
                  </a:lnTo>
                  <a:lnTo>
                    <a:pt x="85318" y="29806"/>
                  </a:lnTo>
                  <a:lnTo>
                    <a:pt x="84850" y="29993"/>
                  </a:lnTo>
                  <a:lnTo>
                    <a:pt x="84358" y="30181"/>
                  </a:lnTo>
                  <a:lnTo>
                    <a:pt x="83890" y="30368"/>
                  </a:lnTo>
                  <a:lnTo>
                    <a:pt x="83445" y="30579"/>
                  </a:lnTo>
                  <a:lnTo>
                    <a:pt x="82977" y="30813"/>
                  </a:lnTo>
                  <a:lnTo>
                    <a:pt x="82532" y="31047"/>
                  </a:lnTo>
                  <a:lnTo>
                    <a:pt x="82111" y="31281"/>
                  </a:lnTo>
                  <a:lnTo>
                    <a:pt x="81689" y="31562"/>
                  </a:lnTo>
                  <a:lnTo>
                    <a:pt x="85201" y="31562"/>
                  </a:lnTo>
                  <a:lnTo>
                    <a:pt x="85716" y="31422"/>
                  </a:lnTo>
                  <a:lnTo>
                    <a:pt x="86231" y="31328"/>
                  </a:lnTo>
                  <a:lnTo>
                    <a:pt x="86747" y="31234"/>
                  </a:lnTo>
                  <a:lnTo>
                    <a:pt x="87285" y="31141"/>
                  </a:lnTo>
                  <a:lnTo>
                    <a:pt x="87824" y="31094"/>
                  </a:lnTo>
                  <a:lnTo>
                    <a:pt x="88362" y="31047"/>
                  </a:lnTo>
                  <a:lnTo>
                    <a:pt x="88924" y="31023"/>
                  </a:lnTo>
                  <a:lnTo>
                    <a:pt x="89486" y="31000"/>
                  </a:lnTo>
                  <a:lnTo>
                    <a:pt x="101099" y="31000"/>
                  </a:lnTo>
                  <a:lnTo>
                    <a:pt x="101661" y="31023"/>
                  </a:lnTo>
                  <a:lnTo>
                    <a:pt x="102199" y="31047"/>
                  </a:lnTo>
                  <a:lnTo>
                    <a:pt x="102761" y="31094"/>
                  </a:lnTo>
                  <a:lnTo>
                    <a:pt x="103323" y="31141"/>
                  </a:lnTo>
                  <a:lnTo>
                    <a:pt x="103862" y="31234"/>
                  </a:lnTo>
                  <a:lnTo>
                    <a:pt x="104400" y="31328"/>
                  </a:lnTo>
                  <a:lnTo>
                    <a:pt x="104939" y="31422"/>
                  </a:lnTo>
                  <a:lnTo>
                    <a:pt x="105477" y="31562"/>
                  </a:lnTo>
                  <a:lnTo>
                    <a:pt x="113485" y="31562"/>
                  </a:lnTo>
                  <a:lnTo>
                    <a:pt x="112899" y="31234"/>
                  </a:lnTo>
                  <a:lnTo>
                    <a:pt x="112291" y="30930"/>
                  </a:lnTo>
                  <a:lnTo>
                    <a:pt x="111682" y="30649"/>
                  </a:lnTo>
                  <a:lnTo>
                    <a:pt x="111073" y="30391"/>
                  </a:lnTo>
                  <a:lnTo>
                    <a:pt x="110441" y="30134"/>
                  </a:lnTo>
                  <a:lnTo>
                    <a:pt x="109809" y="29900"/>
                  </a:lnTo>
                  <a:lnTo>
                    <a:pt x="109153" y="29712"/>
                  </a:lnTo>
                  <a:lnTo>
                    <a:pt x="108521" y="29525"/>
                  </a:lnTo>
                  <a:lnTo>
                    <a:pt x="107865" y="29338"/>
                  </a:lnTo>
                  <a:lnTo>
                    <a:pt x="107186" y="29197"/>
                  </a:lnTo>
                  <a:lnTo>
                    <a:pt x="106531" y="29080"/>
                  </a:lnTo>
                  <a:lnTo>
                    <a:pt x="105852" y="28987"/>
                  </a:lnTo>
                  <a:lnTo>
                    <a:pt x="105173" y="28893"/>
                  </a:lnTo>
                  <a:lnTo>
                    <a:pt x="104494" y="28846"/>
                  </a:lnTo>
                  <a:lnTo>
                    <a:pt x="103815" y="28799"/>
                  </a:lnTo>
                  <a:lnTo>
                    <a:pt x="91968" y="28799"/>
                  </a:lnTo>
                  <a:lnTo>
                    <a:pt x="91780" y="27277"/>
                  </a:lnTo>
                  <a:lnTo>
                    <a:pt x="91710" y="26692"/>
                  </a:lnTo>
                  <a:lnTo>
                    <a:pt x="91687" y="26130"/>
                  </a:lnTo>
                  <a:lnTo>
                    <a:pt x="91687" y="25545"/>
                  </a:lnTo>
                  <a:lnTo>
                    <a:pt x="91710" y="24983"/>
                  </a:lnTo>
                  <a:lnTo>
                    <a:pt x="91780" y="24444"/>
                  </a:lnTo>
                  <a:lnTo>
                    <a:pt x="91851" y="23906"/>
                  </a:lnTo>
                  <a:lnTo>
                    <a:pt x="91968" y="23367"/>
                  </a:lnTo>
                  <a:lnTo>
                    <a:pt x="92108" y="22852"/>
                  </a:lnTo>
                  <a:lnTo>
                    <a:pt x="92272" y="22337"/>
                  </a:lnTo>
                  <a:lnTo>
                    <a:pt x="92459" y="21845"/>
                  </a:lnTo>
                  <a:lnTo>
                    <a:pt x="92694" y="21377"/>
                  </a:lnTo>
                  <a:lnTo>
                    <a:pt x="92928" y="20909"/>
                  </a:lnTo>
                  <a:lnTo>
                    <a:pt x="93185" y="20464"/>
                  </a:lnTo>
                  <a:lnTo>
                    <a:pt x="93466" y="20043"/>
                  </a:lnTo>
                  <a:lnTo>
                    <a:pt x="93771" y="19621"/>
                  </a:lnTo>
                  <a:lnTo>
                    <a:pt x="94098" y="19223"/>
                  </a:lnTo>
                  <a:lnTo>
                    <a:pt x="94450" y="18849"/>
                  </a:lnTo>
                  <a:lnTo>
                    <a:pt x="94824" y="18474"/>
                  </a:lnTo>
                  <a:lnTo>
                    <a:pt x="95222" y="18146"/>
                  </a:lnTo>
                  <a:lnTo>
                    <a:pt x="95620" y="17818"/>
                  </a:lnTo>
                  <a:lnTo>
                    <a:pt x="96042" y="17537"/>
                  </a:lnTo>
                  <a:lnTo>
                    <a:pt x="96487" y="17256"/>
                  </a:lnTo>
                  <a:lnTo>
                    <a:pt x="96955" y="16999"/>
                  </a:lnTo>
                  <a:lnTo>
                    <a:pt x="97423" y="16765"/>
                  </a:lnTo>
                  <a:lnTo>
                    <a:pt x="97915" y="16577"/>
                  </a:lnTo>
                  <a:lnTo>
                    <a:pt x="98430" y="16390"/>
                  </a:lnTo>
                  <a:lnTo>
                    <a:pt x="98945" y="16226"/>
                  </a:lnTo>
                  <a:lnTo>
                    <a:pt x="99483" y="16109"/>
                  </a:lnTo>
                  <a:lnTo>
                    <a:pt x="100045" y="16016"/>
                  </a:lnTo>
                  <a:lnTo>
                    <a:pt x="100607" y="15922"/>
                  </a:lnTo>
                  <a:lnTo>
                    <a:pt x="101169" y="15898"/>
                  </a:lnTo>
                  <a:lnTo>
                    <a:pt x="101755" y="15875"/>
                  </a:lnTo>
                  <a:lnTo>
                    <a:pt x="109270" y="15875"/>
                  </a:lnTo>
                  <a:lnTo>
                    <a:pt x="109856" y="15898"/>
                  </a:lnTo>
                  <a:lnTo>
                    <a:pt x="110441" y="15922"/>
                  </a:lnTo>
                  <a:lnTo>
                    <a:pt x="111026" y="16016"/>
                  </a:lnTo>
                  <a:lnTo>
                    <a:pt x="111588" y="16109"/>
                  </a:lnTo>
                  <a:lnTo>
                    <a:pt x="112150" y="16226"/>
                  </a:lnTo>
                  <a:lnTo>
                    <a:pt x="112712" y="16390"/>
                  </a:lnTo>
                  <a:lnTo>
                    <a:pt x="113274" y="16577"/>
                  </a:lnTo>
                  <a:lnTo>
                    <a:pt x="113812" y="16765"/>
                  </a:lnTo>
                  <a:lnTo>
                    <a:pt x="114351" y="16999"/>
                  </a:lnTo>
                  <a:lnTo>
                    <a:pt x="114866" y="17256"/>
                  </a:lnTo>
                  <a:lnTo>
                    <a:pt x="115381" y="17537"/>
                  </a:lnTo>
                  <a:lnTo>
                    <a:pt x="115896" y="17818"/>
                  </a:lnTo>
                  <a:lnTo>
                    <a:pt x="116388" y="18146"/>
                  </a:lnTo>
                  <a:lnTo>
                    <a:pt x="116856" y="18474"/>
                  </a:lnTo>
                  <a:lnTo>
                    <a:pt x="117301" y="18849"/>
                  </a:lnTo>
                  <a:lnTo>
                    <a:pt x="117746" y="19223"/>
                  </a:lnTo>
                  <a:lnTo>
                    <a:pt x="118191" y="19621"/>
                  </a:lnTo>
                  <a:lnTo>
                    <a:pt x="118589" y="20043"/>
                  </a:lnTo>
                  <a:lnTo>
                    <a:pt x="118987" y="20464"/>
                  </a:lnTo>
                  <a:lnTo>
                    <a:pt x="119361" y="20909"/>
                  </a:lnTo>
                  <a:lnTo>
                    <a:pt x="119713" y="21377"/>
                  </a:lnTo>
                  <a:lnTo>
                    <a:pt x="120040" y="21845"/>
                  </a:lnTo>
                  <a:lnTo>
                    <a:pt x="120368" y="22337"/>
                  </a:lnTo>
                  <a:lnTo>
                    <a:pt x="120649" y="22852"/>
                  </a:lnTo>
                  <a:lnTo>
                    <a:pt x="120930" y="23367"/>
                  </a:lnTo>
                  <a:lnTo>
                    <a:pt x="121164" y="23906"/>
                  </a:lnTo>
                  <a:lnTo>
                    <a:pt x="121398" y="24444"/>
                  </a:lnTo>
                  <a:lnTo>
                    <a:pt x="121586" y="24983"/>
                  </a:lnTo>
                  <a:lnTo>
                    <a:pt x="121773" y="25545"/>
                  </a:lnTo>
                  <a:lnTo>
                    <a:pt x="121913" y="26130"/>
                  </a:lnTo>
                  <a:lnTo>
                    <a:pt x="122031" y="26692"/>
                  </a:lnTo>
                  <a:lnTo>
                    <a:pt x="122124" y="27277"/>
                  </a:lnTo>
                  <a:lnTo>
                    <a:pt x="122639" y="31562"/>
                  </a:lnTo>
                  <a:lnTo>
                    <a:pt x="125543" y="31562"/>
                  </a:lnTo>
                  <a:lnTo>
                    <a:pt x="125355" y="30040"/>
                  </a:lnTo>
                  <a:lnTo>
                    <a:pt x="125589" y="29736"/>
                  </a:lnTo>
                  <a:lnTo>
                    <a:pt x="125823" y="29408"/>
                  </a:lnTo>
                  <a:lnTo>
                    <a:pt x="126034" y="29057"/>
                  </a:lnTo>
                  <a:lnTo>
                    <a:pt x="126245" y="28706"/>
                  </a:lnTo>
                  <a:lnTo>
                    <a:pt x="126409" y="28331"/>
                  </a:lnTo>
                  <a:lnTo>
                    <a:pt x="126549" y="27956"/>
                  </a:lnTo>
                  <a:lnTo>
                    <a:pt x="126690" y="27558"/>
                  </a:lnTo>
                  <a:lnTo>
                    <a:pt x="126807" y="27160"/>
                  </a:lnTo>
                  <a:lnTo>
                    <a:pt x="126877" y="26739"/>
                  </a:lnTo>
                  <a:lnTo>
                    <a:pt x="126947" y="26317"/>
                  </a:lnTo>
                  <a:lnTo>
                    <a:pt x="126994" y="25873"/>
                  </a:lnTo>
                  <a:lnTo>
                    <a:pt x="127018" y="25428"/>
                  </a:lnTo>
                  <a:lnTo>
                    <a:pt x="127018" y="24983"/>
                  </a:lnTo>
                  <a:lnTo>
                    <a:pt x="126971" y="24515"/>
                  </a:lnTo>
                  <a:lnTo>
                    <a:pt x="126924" y="24046"/>
                  </a:lnTo>
                  <a:lnTo>
                    <a:pt x="126854" y="23578"/>
                  </a:lnTo>
                  <a:lnTo>
                    <a:pt x="125660" y="17608"/>
                  </a:lnTo>
                  <a:lnTo>
                    <a:pt x="125847" y="17397"/>
                  </a:lnTo>
                  <a:lnTo>
                    <a:pt x="126011" y="17163"/>
                  </a:lnTo>
                  <a:lnTo>
                    <a:pt x="126151" y="16929"/>
                  </a:lnTo>
                  <a:lnTo>
                    <a:pt x="126268" y="16671"/>
                  </a:lnTo>
                  <a:lnTo>
                    <a:pt x="126385" y="16414"/>
                  </a:lnTo>
                  <a:lnTo>
                    <a:pt x="126502" y="16133"/>
                  </a:lnTo>
                  <a:lnTo>
                    <a:pt x="126573" y="15875"/>
                  </a:lnTo>
                  <a:lnTo>
                    <a:pt x="126643" y="15594"/>
                  </a:lnTo>
                  <a:lnTo>
                    <a:pt x="126713" y="15290"/>
                  </a:lnTo>
                  <a:lnTo>
                    <a:pt x="126760" y="14985"/>
                  </a:lnTo>
                  <a:lnTo>
                    <a:pt x="126783" y="14681"/>
                  </a:lnTo>
                  <a:lnTo>
                    <a:pt x="126783" y="14377"/>
                  </a:lnTo>
                  <a:lnTo>
                    <a:pt x="126760" y="14072"/>
                  </a:lnTo>
                  <a:lnTo>
                    <a:pt x="126737" y="13744"/>
                  </a:lnTo>
                  <a:lnTo>
                    <a:pt x="126690" y="13417"/>
                  </a:lnTo>
                  <a:lnTo>
                    <a:pt x="126620" y="13089"/>
                  </a:lnTo>
                  <a:lnTo>
                    <a:pt x="125145" y="6252"/>
                  </a:lnTo>
                  <a:lnTo>
                    <a:pt x="125051" y="5924"/>
                  </a:lnTo>
                  <a:lnTo>
                    <a:pt x="124957" y="5597"/>
                  </a:lnTo>
                  <a:lnTo>
                    <a:pt x="124864" y="5292"/>
                  </a:lnTo>
                  <a:lnTo>
                    <a:pt x="124746" y="4988"/>
                  </a:lnTo>
                  <a:lnTo>
                    <a:pt x="124606" y="4683"/>
                  </a:lnTo>
                  <a:lnTo>
                    <a:pt x="124442" y="4379"/>
                  </a:lnTo>
                  <a:lnTo>
                    <a:pt x="124114" y="3817"/>
                  </a:lnTo>
                  <a:lnTo>
                    <a:pt x="123740" y="3255"/>
                  </a:lnTo>
                  <a:lnTo>
                    <a:pt x="123318" y="2740"/>
                  </a:lnTo>
                  <a:lnTo>
                    <a:pt x="122850" y="2272"/>
                  </a:lnTo>
                  <a:lnTo>
                    <a:pt x="122335" y="1827"/>
                  </a:lnTo>
                  <a:lnTo>
                    <a:pt x="121820" y="1429"/>
                  </a:lnTo>
                  <a:lnTo>
                    <a:pt x="121258" y="1054"/>
                  </a:lnTo>
                  <a:lnTo>
                    <a:pt x="120673" y="750"/>
                  </a:lnTo>
                  <a:lnTo>
                    <a:pt x="120064" y="492"/>
                  </a:lnTo>
                  <a:lnTo>
                    <a:pt x="119759" y="375"/>
                  </a:lnTo>
                  <a:lnTo>
                    <a:pt x="119432" y="282"/>
                  </a:lnTo>
                  <a:lnTo>
                    <a:pt x="119127" y="188"/>
                  </a:lnTo>
                  <a:lnTo>
                    <a:pt x="118799" y="118"/>
                  </a:lnTo>
                  <a:lnTo>
                    <a:pt x="118495" y="71"/>
                  </a:lnTo>
                  <a:lnTo>
                    <a:pt x="118167" y="24"/>
                  </a:lnTo>
                  <a:lnTo>
                    <a:pt x="117840" y="1"/>
                  </a:lnTo>
                  <a:lnTo>
                    <a:pt x="113859" y="1"/>
                  </a:lnTo>
                  <a:lnTo>
                    <a:pt x="113321" y="24"/>
                  </a:lnTo>
                  <a:lnTo>
                    <a:pt x="112806" y="94"/>
                  </a:lnTo>
                  <a:lnTo>
                    <a:pt x="112314" y="188"/>
                  </a:lnTo>
                  <a:lnTo>
                    <a:pt x="111846" y="352"/>
                  </a:lnTo>
                  <a:lnTo>
                    <a:pt x="111401" y="563"/>
                  </a:lnTo>
                  <a:lnTo>
                    <a:pt x="110979" y="797"/>
                  </a:lnTo>
                  <a:lnTo>
                    <a:pt x="110605" y="1054"/>
                  </a:lnTo>
                  <a:lnTo>
                    <a:pt x="110254" y="1382"/>
                  </a:lnTo>
                  <a:lnTo>
                    <a:pt x="109949" y="1710"/>
                  </a:lnTo>
                  <a:lnTo>
                    <a:pt x="109668" y="2085"/>
                  </a:lnTo>
                  <a:lnTo>
                    <a:pt x="109434" y="2483"/>
                  </a:lnTo>
                  <a:lnTo>
                    <a:pt x="109223" y="2904"/>
                  </a:lnTo>
                  <a:lnTo>
                    <a:pt x="109060" y="3349"/>
                  </a:lnTo>
                  <a:lnTo>
                    <a:pt x="108942" y="3817"/>
                  </a:lnTo>
                  <a:lnTo>
                    <a:pt x="108872" y="4309"/>
                  </a:lnTo>
                  <a:lnTo>
                    <a:pt x="108849" y="4824"/>
                  </a:lnTo>
                  <a:lnTo>
                    <a:pt x="108896" y="4379"/>
                  </a:lnTo>
                  <a:lnTo>
                    <a:pt x="108966" y="3958"/>
                  </a:lnTo>
                  <a:lnTo>
                    <a:pt x="109083" y="3560"/>
                  </a:lnTo>
                  <a:lnTo>
                    <a:pt x="109223" y="3185"/>
                  </a:lnTo>
                  <a:lnTo>
                    <a:pt x="109411" y="2810"/>
                  </a:lnTo>
                  <a:lnTo>
                    <a:pt x="109645" y="2483"/>
                  </a:lnTo>
                  <a:lnTo>
                    <a:pt x="109879" y="2155"/>
                  </a:lnTo>
                  <a:lnTo>
                    <a:pt x="110160" y="1874"/>
                  </a:lnTo>
                  <a:lnTo>
                    <a:pt x="110464" y="1593"/>
                  </a:lnTo>
                  <a:lnTo>
                    <a:pt x="110792" y="1382"/>
                  </a:lnTo>
                  <a:lnTo>
                    <a:pt x="111167" y="1171"/>
                  </a:lnTo>
                  <a:lnTo>
                    <a:pt x="111541" y="1008"/>
                  </a:lnTo>
                  <a:lnTo>
                    <a:pt x="111963" y="867"/>
                  </a:lnTo>
                  <a:lnTo>
                    <a:pt x="112384" y="773"/>
                  </a:lnTo>
                  <a:lnTo>
                    <a:pt x="112829" y="703"/>
                  </a:lnTo>
                  <a:lnTo>
                    <a:pt x="113321" y="680"/>
                  </a:lnTo>
                  <a:lnTo>
                    <a:pt x="116973" y="680"/>
                  </a:lnTo>
                  <a:lnTo>
                    <a:pt x="117254" y="703"/>
                  </a:lnTo>
                  <a:lnTo>
                    <a:pt x="117535" y="727"/>
                  </a:lnTo>
                  <a:lnTo>
                    <a:pt x="118120" y="797"/>
                  </a:lnTo>
                  <a:lnTo>
                    <a:pt x="118682" y="937"/>
                  </a:lnTo>
                  <a:lnTo>
                    <a:pt x="119221" y="1125"/>
                  </a:lnTo>
                  <a:lnTo>
                    <a:pt x="119759" y="1359"/>
                  </a:lnTo>
                  <a:lnTo>
                    <a:pt x="120275" y="1640"/>
                  </a:lnTo>
                  <a:lnTo>
                    <a:pt x="120766" y="1967"/>
                  </a:lnTo>
                  <a:lnTo>
                    <a:pt x="121258" y="2319"/>
                  </a:lnTo>
                  <a:lnTo>
                    <a:pt x="121703" y="2717"/>
                  </a:lnTo>
                  <a:lnTo>
                    <a:pt x="122101" y="3138"/>
                  </a:lnTo>
                  <a:lnTo>
                    <a:pt x="122475" y="3606"/>
                  </a:lnTo>
                  <a:lnTo>
                    <a:pt x="122827" y="4075"/>
                  </a:lnTo>
                  <a:lnTo>
                    <a:pt x="123131" y="4590"/>
                  </a:lnTo>
                  <a:lnTo>
                    <a:pt x="123365" y="5128"/>
                  </a:lnTo>
                  <a:lnTo>
                    <a:pt x="123576" y="5667"/>
                  </a:lnTo>
                  <a:lnTo>
                    <a:pt x="123669" y="5948"/>
                  </a:lnTo>
                  <a:lnTo>
                    <a:pt x="123740" y="6252"/>
                  </a:lnTo>
                  <a:lnTo>
                    <a:pt x="125215" y="13089"/>
                  </a:lnTo>
                  <a:lnTo>
                    <a:pt x="125285" y="13393"/>
                  </a:lnTo>
                  <a:lnTo>
                    <a:pt x="125332" y="13674"/>
                  </a:lnTo>
                  <a:lnTo>
                    <a:pt x="125355" y="13979"/>
                  </a:lnTo>
                  <a:lnTo>
                    <a:pt x="125355" y="14259"/>
                  </a:lnTo>
                  <a:lnTo>
                    <a:pt x="125355" y="14540"/>
                  </a:lnTo>
                  <a:lnTo>
                    <a:pt x="125332" y="14821"/>
                  </a:lnTo>
                  <a:lnTo>
                    <a:pt x="125285" y="15102"/>
                  </a:lnTo>
                  <a:lnTo>
                    <a:pt x="125238" y="15360"/>
                  </a:lnTo>
                  <a:lnTo>
                    <a:pt x="124910" y="13768"/>
                  </a:lnTo>
                  <a:lnTo>
                    <a:pt x="124817" y="13323"/>
                  </a:lnTo>
                  <a:lnTo>
                    <a:pt x="124700" y="12855"/>
                  </a:lnTo>
                  <a:lnTo>
                    <a:pt x="124559" y="12410"/>
                  </a:lnTo>
                  <a:lnTo>
                    <a:pt x="124372" y="11965"/>
                  </a:lnTo>
                  <a:lnTo>
                    <a:pt x="124208" y="11544"/>
                  </a:lnTo>
                  <a:lnTo>
                    <a:pt x="123997" y="11122"/>
                  </a:lnTo>
                  <a:lnTo>
                    <a:pt x="123763" y="10701"/>
                  </a:lnTo>
                  <a:lnTo>
                    <a:pt x="123529" y="10303"/>
                  </a:lnTo>
                  <a:lnTo>
                    <a:pt x="123271" y="9905"/>
                  </a:lnTo>
                  <a:lnTo>
                    <a:pt x="122990" y="9507"/>
                  </a:lnTo>
                  <a:lnTo>
                    <a:pt x="122710" y="9132"/>
                  </a:lnTo>
                  <a:lnTo>
                    <a:pt x="122405" y="8781"/>
                  </a:lnTo>
                  <a:lnTo>
                    <a:pt x="122077" y="8430"/>
                  </a:lnTo>
                  <a:lnTo>
                    <a:pt x="121750" y="8078"/>
                  </a:lnTo>
                  <a:lnTo>
                    <a:pt x="121422" y="7751"/>
                  </a:lnTo>
                  <a:lnTo>
                    <a:pt x="121047" y="7446"/>
                  </a:lnTo>
                  <a:lnTo>
                    <a:pt x="120696" y="7142"/>
                  </a:lnTo>
                  <a:lnTo>
                    <a:pt x="120298" y="6861"/>
                  </a:lnTo>
                  <a:lnTo>
                    <a:pt x="119923" y="6603"/>
                  </a:lnTo>
                  <a:lnTo>
                    <a:pt x="119525" y="6346"/>
                  </a:lnTo>
                  <a:lnTo>
                    <a:pt x="119104" y="6112"/>
                  </a:lnTo>
                  <a:lnTo>
                    <a:pt x="118682" y="5901"/>
                  </a:lnTo>
                  <a:lnTo>
                    <a:pt x="118261" y="5714"/>
                  </a:lnTo>
                  <a:lnTo>
                    <a:pt x="117840" y="5526"/>
                  </a:lnTo>
                  <a:lnTo>
                    <a:pt x="117395" y="5362"/>
                  </a:lnTo>
                  <a:lnTo>
                    <a:pt x="116950" y="5222"/>
                  </a:lnTo>
                  <a:lnTo>
                    <a:pt x="116505" y="5105"/>
                  </a:lnTo>
                  <a:lnTo>
                    <a:pt x="116060" y="5011"/>
                  </a:lnTo>
                  <a:lnTo>
                    <a:pt x="115592" y="4918"/>
                  </a:lnTo>
                  <a:lnTo>
                    <a:pt x="115124" y="4871"/>
                  </a:lnTo>
                  <a:lnTo>
                    <a:pt x="114679" y="4847"/>
                  </a:lnTo>
                  <a:lnTo>
                    <a:pt x="114210" y="4824"/>
                  </a:lnTo>
                  <a:lnTo>
                    <a:pt x="108661" y="4824"/>
                  </a:lnTo>
                  <a:lnTo>
                    <a:pt x="108404" y="4332"/>
                  </a:lnTo>
                  <a:lnTo>
                    <a:pt x="108123" y="3841"/>
                  </a:lnTo>
                  <a:lnTo>
                    <a:pt x="107795" y="3349"/>
                  </a:lnTo>
                  <a:lnTo>
                    <a:pt x="107444" y="2904"/>
                  </a:lnTo>
                  <a:lnTo>
                    <a:pt x="107046" y="2483"/>
                  </a:lnTo>
                  <a:lnTo>
                    <a:pt x="106648" y="2085"/>
                  </a:lnTo>
                  <a:lnTo>
                    <a:pt x="106203" y="1710"/>
                  </a:lnTo>
                  <a:lnTo>
                    <a:pt x="105735" y="1382"/>
                  </a:lnTo>
                  <a:lnTo>
                    <a:pt x="105267" y="1054"/>
                  </a:lnTo>
                  <a:lnTo>
                    <a:pt x="104751" y="797"/>
                  </a:lnTo>
                  <a:lnTo>
                    <a:pt x="104236" y="563"/>
                  </a:lnTo>
                  <a:lnTo>
                    <a:pt x="103721" y="352"/>
                  </a:lnTo>
                  <a:lnTo>
                    <a:pt x="103183" y="211"/>
                  </a:lnTo>
                  <a:lnTo>
                    <a:pt x="102621" y="94"/>
                  </a:lnTo>
                  <a:lnTo>
                    <a:pt x="102082" y="24"/>
                  </a:lnTo>
                  <a:lnTo>
                    <a:pt x="10152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32"/>
            <p:cNvSpPr/>
            <p:nvPr/>
          </p:nvSpPr>
          <p:spPr>
            <a:xfrm>
              <a:off x="629000" y="4707150"/>
              <a:ext cx="292100" cy="293275"/>
            </a:xfrm>
            <a:custGeom>
              <a:rect b="b" l="l" r="r" t="t"/>
              <a:pathLst>
                <a:path extrusionOk="0" h="11731" w="11684">
                  <a:moveTo>
                    <a:pt x="1030" y="0"/>
                  </a:moveTo>
                  <a:lnTo>
                    <a:pt x="492" y="24"/>
                  </a:lnTo>
                  <a:lnTo>
                    <a:pt x="0" y="117"/>
                  </a:lnTo>
                  <a:lnTo>
                    <a:pt x="0" y="4191"/>
                  </a:lnTo>
                  <a:lnTo>
                    <a:pt x="398" y="4215"/>
                  </a:lnTo>
                  <a:lnTo>
                    <a:pt x="796" y="4238"/>
                  </a:lnTo>
                  <a:lnTo>
                    <a:pt x="1217" y="4308"/>
                  </a:lnTo>
                  <a:lnTo>
                    <a:pt x="1616" y="4379"/>
                  </a:lnTo>
                  <a:lnTo>
                    <a:pt x="2014" y="4472"/>
                  </a:lnTo>
                  <a:lnTo>
                    <a:pt x="2412" y="4589"/>
                  </a:lnTo>
                  <a:lnTo>
                    <a:pt x="2786" y="4706"/>
                  </a:lnTo>
                  <a:lnTo>
                    <a:pt x="3184" y="4847"/>
                  </a:lnTo>
                  <a:lnTo>
                    <a:pt x="3559" y="4987"/>
                  </a:lnTo>
                  <a:lnTo>
                    <a:pt x="3933" y="5151"/>
                  </a:lnTo>
                  <a:lnTo>
                    <a:pt x="4308" y="5339"/>
                  </a:lnTo>
                  <a:lnTo>
                    <a:pt x="4683" y="5526"/>
                  </a:lnTo>
                  <a:lnTo>
                    <a:pt x="5034" y="5737"/>
                  </a:lnTo>
                  <a:lnTo>
                    <a:pt x="5385" y="5971"/>
                  </a:lnTo>
                  <a:lnTo>
                    <a:pt x="5736" y="6205"/>
                  </a:lnTo>
                  <a:lnTo>
                    <a:pt x="6064" y="6439"/>
                  </a:lnTo>
                  <a:lnTo>
                    <a:pt x="6392" y="6697"/>
                  </a:lnTo>
                  <a:lnTo>
                    <a:pt x="6720" y="6978"/>
                  </a:lnTo>
                  <a:lnTo>
                    <a:pt x="7024" y="7259"/>
                  </a:lnTo>
                  <a:lnTo>
                    <a:pt x="7328" y="7539"/>
                  </a:lnTo>
                  <a:lnTo>
                    <a:pt x="7609" y="7844"/>
                  </a:lnTo>
                  <a:lnTo>
                    <a:pt x="7890" y="8148"/>
                  </a:lnTo>
                  <a:lnTo>
                    <a:pt x="8171" y="8476"/>
                  </a:lnTo>
                  <a:lnTo>
                    <a:pt x="8429" y="8804"/>
                  </a:lnTo>
                  <a:lnTo>
                    <a:pt x="8663" y="9155"/>
                  </a:lnTo>
                  <a:lnTo>
                    <a:pt x="8897" y="9483"/>
                  </a:lnTo>
                  <a:lnTo>
                    <a:pt x="9108" y="9834"/>
                  </a:lnTo>
                  <a:lnTo>
                    <a:pt x="9319" y="10209"/>
                  </a:lnTo>
                  <a:lnTo>
                    <a:pt x="9506" y="10583"/>
                  </a:lnTo>
                  <a:lnTo>
                    <a:pt x="9693" y="10958"/>
                  </a:lnTo>
                  <a:lnTo>
                    <a:pt x="9857" y="11332"/>
                  </a:lnTo>
                  <a:lnTo>
                    <a:pt x="9998" y="11730"/>
                  </a:lnTo>
                  <a:lnTo>
                    <a:pt x="9998" y="11356"/>
                  </a:lnTo>
                  <a:lnTo>
                    <a:pt x="9998" y="10981"/>
                  </a:lnTo>
                  <a:lnTo>
                    <a:pt x="10021" y="10630"/>
                  </a:lnTo>
                  <a:lnTo>
                    <a:pt x="10068" y="10279"/>
                  </a:lnTo>
                  <a:lnTo>
                    <a:pt x="10115" y="9928"/>
                  </a:lnTo>
                  <a:lnTo>
                    <a:pt x="10185" y="9576"/>
                  </a:lnTo>
                  <a:lnTo>
                    <a:pt x="10278" y="9249"/>
                  </a:lnTo>
                  <a:lnTo>
                    <a:pt x="10372" y="8921"/>
                  </a:lnTo>
                  <a:lnTo>
                    <a:pt x="10489" y="8593"/>
                  </a:lnTo>
                  <a:lnTo>
                    <a:pt x="10630" y="8289"/>
                  </a:lnTo>
                  <a:lnTo>
                    <a:pt x="10770" y="7984"/>
                  </a:lnTo>
                  <a:lnTo>
                    <a:pt x="10934" y="7703"/>
                  </a:lnTo>
                  <a:lnTo>
                    <a:pt x="11098" y="7422"/>
                  </a:lnTo>
                  <a:lnTo>
                    <a:pt x="11285" y="7141"/>
                  </a:lnTo>
                  <a:lnTo>
                    <a:pt x="11473" y="6884"/>
                  </a:lnTo>
                  <a:lnTo>
                    <a:pt x="11683" y="6626"/>
                  </a:lnTo>
                  <a:lnTo>
                    <a:pt x="11449" y="5549"/>
                  </a:lnTo>
                  <a:lnTo>
                    <a:pt x="11309" y="4987"/>
                  </a:lnTo>
                  <a:lnTo>
                    <a:pt x="11098" y="4449"/>
                  </a:lnTo>
                  <a:lnTo>
                    <a:pt x="10840" y="3910"/>
                  </a:lnTo>
                  <a:lnTo>
                    <a:pt x="10536" y="3395"/>
                  </a:lnTo>
                  <a:lnTo>
                    <a:pt x="10208" y="2904"/>
                  </a:lnTo>
                  <a:lnTo>
                    <a:pt x="9834" y="2459"/>
                  </a:lnTo>
                  <a:lnTo>
                    <a:pt x="9412" y="2014"/>
                  </a:lnTo>
                  <a:lnTo>
                    <a:pt x="8967" y="1639"/>
                  </a:lnTo>
                  <a:lnTo>
                    <a:pt x="8499" y="1265"/>
                  </a:lnTo>
                  <a:lnTo>
                    <a:pt x="8007" y="960"/>
                  </a:lnTo>
                  <a:lnTo>
                    <a:pt x="7492" y="679"/>
                  </a:lnTo>
                  <a:lnTo>
                    <a:pt x="6954" y="445"/>
                  </a:lnTo>
                  <a:lnTo>
                    <a:pt x="6392" y="258"/>
                  </a:lnTo>
                  <a:lnTo>
                    <a:pt x="5830" y="117"/>
                  </a:lnTo>
                  <a:lnTo>
                    <a:pt x="5268" y="24"/>
                  </a:lnTo>
                  <a:lnTo>
                    <a:pt x="498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32"/>
            <p:cNvSpPr/>
            <p:nvPr/>
          </p:nvSpPr>
          <p:spPr>
            <a:xfrm>
              <a:off x="2550650" y="4707150"/>
              <a:ext cx="358825" cy="291525"/>
            </a:xfrm>
            <a:custGeom>
              <a:rect b="b" l="l" r="r" t="t"/>
              <a:pathLst>
                <a:path extrusionOk="0" h="11661" w="14353">
                  <a:moveTo>
                    <a:pt x="4472" y="0"/>
                  </a:moveTo>
                  <a:lnTo>
                    <a:pt x="3957" y="24"/>
                  </a:lnTo>
                  <a:lnTo>
                    <a:pt x="3489" y="94"/>
                  </a:lnTo>
                  <a:lnTo>
                    <a:pt x="3020" y="211"/>
                  </a:lnTo>
                  <a:lnTo>
                    <a:pt x="2599" y="352"/>
                  </a:lnTo>
                  <a:lnTo>
                    <a:pt x="2201" y="539"/>
                  </a:lnTo>
                  <a:lnTo>
                    <a:pt x="1826" y="773"/>
                  </a:lnTo>
                  <a:lnTo>
                    <a:pt x="1475" y="1031"/>
                  </a:lnTo>
                  <a:lnTo>
                    <a:pt x="1171" y="1335"/>
                  </a:lnTo>
                  <a:lnTo>
                    <a:pt x="890" y="1663"/>
                  </a:lnTo>
                  <a:lnTo>
                    <a:pt x="632" y="2014"/>
                  </a:lnTo>
                  <a:lnTo>
                    <a:pt x="422" y="2389"/>
                  </a:lnTo>
                  <a:lnTo>
                    <a:pt x="258" y="2787"/>
                  </a:lnTo>
                  <a:lnTo>
                    <a:pt x="141" y="3231"/>
                  </a:lnTo>
                  <a:lnTo>
                    <a:pt x="47" y="3676"/>
                  </a:lnTo>
                  <a:lnTo>
                    <a:pt x="0" y="4145"/>
                  </a:lnTo>
                  <a:lnTo>
                    <a:pt x="0" y="4613"/>
                  </a:lnTo>
                  <a:lnTo>
                    <a:pt x="164" y="5081"/>
                  </a:lnTo>
                  <a:lnTo>
                    <a:pt x="281" y="5549"/>
                  </a:lnTo>
                  <a:lnTo>
                    <a:pt x="1382" y="10607"/>
                  </a:lnTo>
                  <a:lnTo>
                    <a:pt x="1639" y="11122"/>
                  </a:lnTo>
                  <a:lnTo>
                    <a:pt x="1826" y="11660"/>
                  </a:lnTo>
                  <a:lnTo>
                    <a:pt x="1826" y="11262"/>
                  </a:lnTo>
                  <a:lnTo>
                    <a:pt x="1826" y="10864"/>
                  </a:lnTo>
                  <a:lnTo>
                    <a:pt x="1873" y="10466"/>
                  </a:lnTo>
                  <a:lnTo>
                    <a:pt x="1920" y="10092"/>
                  </a:lnTo>
                  <a:lnTo>
                    <a:pt x="1967" y="9717"/>
                  </a:lnTo>
                  <a:lnTo>
                    <a:pt x="2060" y="9366"/>
                  </a:lnTo>
                  <a:lnTo>
                    <a:pt x="2154" y="8991"/>
                  </a:lnTo>
                  <a:lnTo>
                    <a:pt x="2271" y="8663"/>
                  </a:lnTo>
                  <a:lnTo>
                    <a:pt x="2412" y="8312"/>
                  </a:lnTo>
                  <a:lnTo>
                    <a:pt x="2552" y="7984"/>
                  </a:lnTo>
                  <a:lnTo>
                    <a:pt x="2716" y="7680"/>
                  </a:lnTo>
                  <a:lnTo>
                    <a:pt x="2903" y="7352"/>
                  </a:lnTo>
                  <a:lnTo>
                    <a:pt x="3091" y="7071"/>
                  </a:lnTo>
                  <a:lnTo>
                    <a:pt x="3301" y="6767"/>
                  </a:lnTo>
                  <a:lnTo>
                    <a:pt x="3512" y="6509"/>
                  </a:lnTo>
                  <a:lnTo>
                    <a:pt x="3746" y="6252"/>
                  </a:lnTo>
                  <a:lnTo>
                    <a:pt x="4004" y="5994"/>
                  </a:lnTo>
                  <a:lnTo>
                    <a:pt x="4285" y="5760"/>
                  </a:lnTo>
                  <a:lnTo>
                    <a:pt x="4542" y="5526"/>
                  </a:lnTo>
                  <a:lnTo>
                    <a:pt x="4847" y="5315"/>
                  </a:lnTo>
                  <a:lnTo>
                    <a:pt x="5151" y="5128"/>
                  </a:lnTo>
                  <a:lnTo>
                    <a:pt x="5455" y="4941"/>
                  </a:lnTo>
                  <a:lnTo>
                    <a:pt x="5783" y="4777"/>
                  </a:lnTo>
                  <a:lnTo>
                    <a:pt x="6111" y="4636"/>
                  </a:lnTo>
                  <a:lnTo>
                    <a:pt x="6462" y="4496"/>
                  </a:lnTo>
                  <a:lnTo>
                    <a:pt x="6837" y="4379"/>
                  </a:lnTo>
                  <a:lnTo>
                    <a:pt x="7211" y="4285"/>
                  </a:lnTo>
                  <a:lnTo>
                    <a:pt x="7586" y="4191"/>
                  </a:lnTo>
                  <a:lnTo>
                    <a:pt x="7961" y="4145"/>
                  </a:lnTo>
                  <a:lnTo>
                    <a:pt x="8359" y="4098"/>
                  </a:lnTo>
                  <a:lnTo>
                    <a:pt x="8780" y="4051"/>
                  </a:lnTo>
                  <a:lnTo>
                    <a:pt x="14353" y="4051"/>
                  </a:lnTo>
                  <a:lnTo>
                    <a:pt x="14118" y="3629"/>
                  </a:lnTo>
                  <a:lnTo>
                    <a:pt x="13837" y="3208"/>
                  </a:lnTo>
                  <a:lnTo>
                    <a:pt x="13556" y="2810"/>
                  </a:lnTo>
                  <a:lnTo>
                    <a:pt x="13229" y="2435"/>
                  </a:lnTo>
                  <a:lnTo>
                    <a:pt x="12901" y="2084"/>
                  </a:lnTo>
                  <a:lnTo>
                    <a:pt x="12526" y="1756"/>
                  </a:lnTo>
                  <a:lnTo>
                    <a:pt x="12152" y="1429"/>
                  </a:lnTo>
                  <a:lnTo>
                    <a:pt x="11754" y="1148"/>
                  </a:lnTo>
                  <a:lnTo>
                    <a:pt x="11332" y="890"/>
                  </a:lnTo>
                  <a:lnTo>
                    <a:pt x="10887" y="679"/>
                  </a:lnTo>
                  <a:lnTo>
                    <a:pt x="10442" y="469"/>
                  </a:lnTo>
                  <a:lnTo>
                    <a:pt x="9998" y="305"/>
                  </a:lnTo>
                  <a:lnTo>
                    <a:pt x="9529" y="188"/>
                  </a:lnTo>
                  <a:lnTo>
                    <a:pt x="9061" y="71"/>
                  </a:lnTo>
                  <a:lnTo>
                    <a:pt x="8593" y="24"/>
                  </a:lnTo>
                  <a:lnTo>
                    <a:pt x="812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32"/>
            <p:cNvSpPr/>
            <p:nvPr/>
          </p:nvSpPr>
          <p:spPr>
            <a:xfrm>
              <a:off x="2150275" y="4707150"/>
              <a:ext cx="384000" cy="192600"/>
            </a:xfrm>
            <a:custGeom>
              <a:rect b="b" l="l" r="r" t="t"/>
              <a:pathLst>
                <a:path extrusionOk="0" h="7704" w="15360">
                  <a:moveTo>
                    <a:pt x="4472" y="0"/>
                  </a:moveTo>
                  <a:lnTo>
                    <a:pt x="3981" y="24"/>
                  </a:lnTo>
                  <a:lnTo>
                    <a:pt x="3512" y="94"/>
                  </a:lnTo>
                  <a:lnTo>
                    <a:pt x="3068" y="188"/>
                  </a:lnTo>
                  <a:lnTo>
                    <a:pt x="2623" y="352"/>
                  </a:lnTo>
                  <a:lnTo>
                    <a:pt x="2225" y="539"/>
                  </a:lnTo>
                  <a:lnTo>
                    <a:pt x="1873" y="750"/>
                  </a:lnTo>
                  <a:lnTo>
                    <a:pt x="1522" y="1007"/>
                  </a:lnTo>
                  <a:lnTo>
                    <a:pt x="1218" y="1288"/>
                  </a:lnTo>
                  <a:lnTo>
                    <a:pt x="937" y="1616"/>
                  </a:lnTo>
                  <a:lnTo>
                    <a:pt x="679" y="1944"/>
                  </a:lnTo>
                  <a:lnTo>
                    <a:pt x="469" y="2318"/>
                  </a:lnTo>
                  <a:lnTo>
                    <a:pt x="305" y="2716"/>
                  </a:lnTo>
                  <a:lnTo>
                    <a:pt x="164" y="3138"/>
                  </a:lnTo>
                  <a:lnTo>
                    <a:pt x="71" y="3559"/>
                  </a:lnTo>
                  <a:lnTo>
                    <a:pt x="24" y="4027"/>
                  </a:lnTo>
                  <a:lnTo>
                    <a:pt x="0" y="4496"/>
                  </a:lnTo>
                  <a:lnTo>
                    <a:pt x="0" y="4496"/>
                  </a:lnTo>
                  <a:lnTo>
                    <a:pt x="562" y="4355"/>
                  </a:lnTo>
                  <a:lnTo>
                    <a:pt x="1124" y="4262"/>
                  </a:lnTo>
                  <a:lnTo>
                    <a:pt x="1710" y="4191"/>
                  </a:lnTo>
                  <a:lnTo>
                    <a:pt x="2318" y="4168"/>
                  </a:lnTo>
                  <a:lnTo>
                    <a:pt x="7539" y="4168"/>
                  </a:lnTo>
                  <a:lnTo>
                    <a:pt x="8101" y="4191"/>
                  </a:lnTo>
                  <a:lnTo>
                    <a:pt x="8640" y="4238"/>
                  </a:lnTo>
                  <a:lnTo>
                    <a:pt x="9178" y="4308"/>
                  </a:lnTo>
                  <a:lnTo>
                    <a:pt x="9717" y="4426"/>
                  </a:lnTo>
                  <a:lnTo>
                    <a:pt x="10232" y="4566"/>
                  </a:lnTo>
                  <a:lnTo>
                    <a:pt x="10771" y="4730"/>
                  </a:lnTo>
                  <a:lnTo>
                    <a:pt x="11262" y="4917"/>
                  </a:lnTo>
                  <a:lnTo>
                    <a:pt x="11777" y="5128"/>
                  </a:lnTo>
                  <a:lnTo>
                    <a:pt x="12269" y="5385"/>
                  </a:lnTo>
                  <a:lnTo>
                    <a:pt x="12761" y="5643"/>
                  </a:lnTo>
                  <a:lnTo>
                    <a:pt x="13229" y="5947"/>
                  </a:lnTo>
                  <a:lnTo>
                    <a:pt x="13697" y="6252"/>
                  </a:lnTo>
                  <a:lnTo>
                    <a:pt x="14142" y="6580"/>
                  </a:lnTo>
                  <a:lnTo>
                    <a:pt x="14563" y="6931"/>
                  </a:lnTo>
                  <a:lnTo>
                    <a:pt x="14985" y="7305"/>
                  </a:lnTo>
                  <a:lnTo>
                    <a:pt x="15360" y="7703"/>
                  </a:lnTo>
                  <a:lnTo>
                    <a:pt x="14891" y="5549"/>
                  </a:lnTo>
                  <a:lnTo>
                    <a:pt x="14751" y="4987"/>
                  </a:lnTo>
                  <a:lnTo>
                    <a:pt x="14540" y="4449"/>
                  </a:lnTo>
                  <a:lnTo>
                    <a:pt x="14283" y="3910"/>
                  </a:lnTo>
                  <a:lnTo>
                    <a:pt x="13978" y="3395"/>
                  </a:lnTo>
                  <a:lnTo>
                    <a:pt x="13650" y="2904"/>
                  </a:lnTo>
                  <a:lnTo>
                    <a:pt x="13276" y="2459"/>
                  </a:lnTo>
                  <a:lnTo>
                    <a:pt x="12854" y="2014"/>
                  </a:lnTo>
                  <a:lnTo>
                    <a:pt x="12409" y="1639"/>
                  </a:lnTo>
                  <a:lnTo>
                    <a:pt x="11941" y="1265"/>
                  </a:lnTo>
                  <a:lnTo>
                    <a:pt x="11450" y="960"/>
                  </a:lnTo>
                  <a:lnTo>
                    <a:pt x="10934" y="679"/>
                  </a:lnTo>
                  <a:lnTo>
                    <a:pt x="10396" y="445"/>
                  </a:lnTo>
                  <a:lnTo>
                    <a:pt x="9834" y="258"/>
                  </a:lnTo>
                  <a:lnTo>
                    <a:pt x="9272" y="117"/>
                  </a:lnTo>
                  <a:lnTo>
                    <a:pt x="8710" y="24"/>
                  </a:lnTo>
                  <a:lnTo>
                    <a:pt x="8429"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32"/>
            <p:cNvSpPr/>
            <p:nvPr/>
          </p:nvSpPr>
          <p:spPr>
            <a:xfrm>
              <a:off x="2950425" y="4704800"/>
              <a:ext cx="361175" cy="292100"/>
            </a:xfrm>
            <a:custGeom>
              <a:rect b="b" l="l" r="r" t="t"/>
              <a:pathLst>
                <a:path extrusionOk="0" h="11684" w="14447">
                  <a:moveTo>
                    <a:pt x="4449" y="1"/>
                  </a:moveTo>
                  <a:lnTo>
                    <a:pt x="3981" y="24"/>
                  </a:lnTo>
                  <a:lnTo>
                    <a:pt x="3512" y="94"/>
                  </a:lnTo>
                  <a:lnTo>
                    <a:pt x="3068" y="188"/>
                  </a:lnTo>
                  <a:lnTo>
                    <a:pt x="2670" y="329"/>
                  </a:lnTo>
                  <a:lnTo>
                    <a:pt x="2272" y="516"/>
                  </a:lnTo>
                  <a:lnTo>
                    <a:pt x="1897" y="727"/>
                  </a:lnTo>
                  <a:lnTo>
                    <a:pt x="1569" y="961"/>
                  </a:lnTo>
                  <a:lnTo>
                    <a:pt x="1265" y="1218"/>
                  </a:lnTo>
                  <a:lnTo>
                    <a:pt x="984" y="1523"/>
                  </a:lnTo>
                  <a:lnTo>
                    <a:pt x="726" y="1850"/>
                  </a:lnTo>
                  <a:lnTo>
                    <a:pt x="516" y="2202"/>
                  </a:lnTo>
                  <a:lnTo>
                    <a:pt x="328" y="2576"/>
                  </a:lnTo>
                  <a:lnTo>
                    <a:pt x="188" y="2974"/>
                  </a:lnTo>
                  <a:lnTo>
                    <a:pt x="94" y="3396"/>
                  </a:lnTo>
                  <a:lnTo>
                    <a:pt x="24" y="3817"/>
                  </a:lnTo>
                  <a:lnTo>
                    <a:pt x="0" y="4285"/>
                  </a:lnTo>
                  <a:lnTo>
                    <a:pt x="703" y="4426"/>
                  </a:lnTo>
                  <a:lnTo>
                    <a:pt x="1429" y="4637"/>
                  </a:lnTo>
                  <a:lnTo>
                    <a:pt x="2131" y="4871"/>
                  </a:lnTo>
                  <a:lnTo>
                    <a:pt x="2810" y="5175"/>
                  </a:lnTo>
                  <a:lnTo>
                    <a:pt x="3466" y="5526"/>
                  </a:lnTo>
                  <a:lnTo>
                    <a:pt x="4121" y="5901"/>
                  </a:lnTo>
                  <a:lnTo>
                    <a:pt x="4730" y="6346"/>
                  </a:lnTo>
                  <a:lnTo>
                    <a:pt x="5339" y="6814"/>
                  </a:lnTo>
                  <a:lnTo>
                    <a:pt x="5901" y="7306"/>
                  </a:lnTo>
                  <a:lnTo>
                    <a:pt x="6416" y="7844"/>
                  </a:lnTo>
                  <a:lnTo>
                    <a:pt x="6907" y="8430"/>
                  </a:lnTo>
                  <a:lnTo>
                    <a:pt x="7376" y="9038"/>
                  </a:lnTo>
                  <a:lnTo>
                    <a:pt x="7774" y="9647"/>
                  </a:lnTo>
                  <a:lnTo>
                    <a:pt x="8148" y="10303"/>
                  </a:lnTo>
                  <a:lnTo>
                    <a:pt x="8476" y="10982"/>
                  </a:lnTo>
                  <a:lnTo>
                    <a:pt x="8757" y="11684"/>
                  </a:lnTo>
                  <a:lnTo>
                    <a:pt x="8757" y="11333"/>
                  </a:lnTo>
                  <a:lnTo>
                    <a:pt x="8757" y="11005"/>
                  </a:lnTo>
                  <a:lnTo>
                    <a:pt x="8780" y="10654"/>
                  </a:lnTo>
                  <a:lnTo>
                    <a:pt x="8827" y="10326"/>
                  </a:lnTo>
                  <a:lnTo>
                    <a:pt x="8921" y="9694"/>
                  </a:lnTo>
                  <a:lnTo>
                    <a:pt x="9085" y="9062"/>
                  </a:lnTo>
                  <a:lnTo>
                    <a:pt x="9296" y="8476"/>
                  </a:lnTo>
                  <a:lnTo>
                    <a:pt x="9553" y="7914"/>
                  </a:lnTo>
                  <a:lnTo>
                    <a:pt x="9881" y="7376"/>
                  </a:lnTo>
                  <a:lnTo>
                    <a:pt x="10232" y="6861"/>
                  </a:lnTo>
                  <a:lnTo>
                    <a:pt x="10630" y="6393"/>
                  </a:lnTo>
                  <a:lnTo>
                    <a:pt x="11052" y="5971"/>
                  </a:lnTo>
                  <a:lnTo>
                    <a:pt x="11543" y="5573"/>
                  </a:lnTo>
                  <a:lnTo>
                    <a:pt x="11777" y="5409"/>
                  </a:lnTo>
                  <a:lnTo>
                    <a:pt x="12058" y="5245"/>
                  </a:lnTo>
                  <a:lnTo>
                    <a:pt x="12316" y="5081"/>
                  </a:lnTo>
                  <a:lnTo>
                    <a:pt x="12597" y="4941"/>
                  </a:lnTo>
                  <a:lnTo>
                    <a:pt x="12901" y="4800"/>
                  </a:lnTo>
                  <a:lnTo>
                    <a:pt x="13182" y="4683"/>
                  </a:lnTo>
                  <a:lnTo>
                    <a:pt x="13487" y="4566"/>
                  </a:lnTo>
                  <a:lnTo>
                    <a:pt x="13814" y="4473"/>
                  </a:lnTo>
                  <a:lnTo>
                    <a:pt x="14119" y="4379"/>
                  </a:lnTo>
                  <a:lnTo>
                    <a:pt x="14447" y="4309"/>
                  </a:lnTo>
                  <a:lnTo>
                    <a:pt x="14236" y="3864"/>
                  </a:lnTo>
                  <a:lnTo>
                    <a:pt x="13978" y="3419"/>
                  </a:lnTo>
                  <a:lnTo>
                    <a:pt x="13674" y="2998"/>
                  </a:lnTo>
                  <a:lnTo>
                    <a:pt x="13370" y="2600"/>
                  </a:lnTo>
                  <a:lnTo>
                    <a:pt x="13018" y="2225"/>
                  </a:lnTo>
                  <a:lnTo>
                    <a:pt x="12644" y="1874"/>
                  </a:lnTo>
                  <a:lnTo>
                    <a:pt x="12269" y="1546"/>
                  </a:lnTo>
                  <a:lnTo>
                    <a:pt x="11848" y="1242"/>
                  </a:lnTo>
                  <a:lnTo>
                    <a:pt x="11426" y="961"/>
                  </a:lnTo>
                  <a:lnTo>
                    <a:pt x="10981" y="727"/>
                  </a:lnTo>
                  <a:lnTo>
                    <a:pt x="10513" y="516"/>
                  </a:lnTo>
                  <a:lnTo>
                    <a:pt x="10045" y="329"/>
                  </a:lnTo>
                  <a:lnTo>
                    <a:pt x="9577" y="188"/>
                  </a:lnTo>
                  <a:lnTo>
                    <a:pt x="9085" y="94"/>
                  </a:lnTo>
                  <a:lnTo>
                    <a:pt x="8593" y="24"/>
                  </a:lnTo>
                  <a:lnTo>
                    <a:pt x="810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32"/>
            <p:cNvSpPr/>
            <p:nvPr/>
          </p:nvSpPr>
          <p:spPr>
            <a:xfrm>
              <a:off x="3350200" y="4704800"/>
              <a:ext cx="412700" cy="367025"/>
            </a:xfrm>
            <a:custGeom>
              <a:rect b="b" l="l" r="r" t="t"/>
              <a:pathLst>
                <a:path extrusionOk="0" h="14681" w="16508">
                  <a:moveTo>
                    <a:pt x="4473" y="1"/>
                  </a:moveTo>
                  <a:lnTo>
                    <a:pt x="3981" y="24"/>
                  </a:lnTo>
                  <a:lnTo>
                    <a:pt x="3536" y="94"/>
                  </a:lnTo>
                  <a:lnTo>
                    <a:pt x="3115" y="188"/>
                  </a:lnTo>
                  <a:lnTo>
                    <a:pt x="2693" y="329"/>
                  </a:lnTo>
                  <a:lnTo>
                    <a:pt x="2319" y="492"/>
                  </a:lnTo>
                  <a:lnTo>
                    <a:pt x="1944" y="703"/>
                  </a:lnTo>
                  <a:lnTo>
                    <a:pt x="1616" y="914"/>
                  </a:lnTo>
                  <a:lnTo>
                    <a:pt x="1312" y="1195"/>
                  </a:lnTo>
                  <a:lnTo>
                    <a:pt x="1031" y="1476"/>
                  </a:lnTo>
                  <a:lnTo>
                    <a:pt x="797" y="1804"/>
                  </a:lnTo>
                  <a:lnTo>
                    <a:pt x="563" y="2131"/>
                  </a:lnTo>
                  <a:lnTo>
                    <a:pt x="375" y="2506"/>
                  </a:lnTo>
                  <a:lnTo>
                    <a:pt x="235" y="2881"/>
                  </a:lnTo>
                  <a:lnTo>
                    <a:pt x="118" y="3279"/>
                  </a:lnTo>
                  <a:lnTo>
                    <a:pt x="48" y="3700"/>
                  </a:lnTo>
                  <a:lnTo>
                    <a:pt x="1" y="4145"/>
                  </a:lnTo>
                  <a:lnTo>
                    <a:pt x="5362" y="4145"/>
                  </a:lnTo>
                  <a:lnTo>
                    <a:pt x="5831" y="4168"/>
                  </a:lnTo>
                  <a:lnTo>
                    <a:pt x="6276" y="4192"/>
                  </a:lnTo>
                  <a:lnTo>
                    <a:pt x="6744" y="4239"/>
                  </a:lnTo>
                  <a:lnTo>
                    <a:pt x="7212" y="4332"/>
                  </a:lnTo>
                  <a:lnTo>
                    <a:pt x="7657" y="4426"/>
                  </a:lnTo>
                  <a:lnTo>
                    <a:pt x="8102" y="4543"/>
                  </a:lnTo>
                  <a:lnTo>
                    <a:pt x="8547" y="4683"/>
                  </a:lnTo>
                  <a:lnTo>
                    <a:pt x="8992" y="4847"/>
                  </a:lnTo>
                  <a:lnTo>
                    <a:pt x="9413" y="5035"/>
                  </a:lnTo>
                  <a:lnTo>
                    <a:pt x="9834" y="5222"/>
                  </a:lnTo>
                  <a:lnTo>
                    <a:pt x="10256" y="5433"/>
                  </a:lnTo>
                  <a:lnTo>
                    <a:pt x="10677" y="5667"/>
                  </a:lnTo>
                  <a:lnTo>
                    <a:pt x="11075" y="5924"/>
                  </a:lnTo>
                  <a:lnTo>
                    <a:pt x="11450" y="6182"/>
                  </a:lnTo>
                  <a:lnTo>
                    <a:pt x="11848" y="6463"/>
                  </a:lnTo>
                  <a:lnTo>
                    <a:pt x="12199" y="6767"/>
                  </a:lnTo>
                  <a:lnTo>
                    <a:pt x="12574" y="7072"/>
                  </a:lnTo>
                  <a:lnTo>
                    <a:pt x="12902" y="7399"/>
                  </a:lnTo>
                  <a:lnTo>
                    <a:pt x="13229" y="7751"/>
                  </a:lnTo>
                  <a:lnTo>
                    <a:pt x="13557" y="8102"/>
                  </a:lnTo>
                  <a:lnTo>
                    <a:pt x="13862" y="8453"/>
                  </a:lnTo>
                  <a:lnTo>
                    <a:pt x="14142" y="8828"/>
                  </a:lnTo>
                  <a:lnTo>
                    <a:pt x="14423" y="9226"/>
                  </a:lnTo>
                  <a:lnTo>
                    <a:pt x="14681" y="9624"/>
                  </a:lnTo>
                  <a:lnTo>
                    <a:pt x="14915" y="10022"/>
                  </a:lnTo>
                  <a:lnTo>
                    <a:pt x="15149" y="10443"/>
                  </a:lnTo>
                  <a:lnTo>
                    <a:pt x="15360" y="10865"/>
                  </a:lnTo>
                  <a:lnTo>
                    <a:pt x="15524" y="11286"/>
                  </a:lnTo>
                  <a:lnTo>
                    <a:pt x="15711" y="11731"/>
                  </a:lnTo>
                  <a:lnTo>
                    <a:pt x="15852" y="12176"/>
                  </a:lnTo>
                  <a:lnTo>
                    <a:pt x="15969" y="12644"/>
                  </a:lnTo>
                  <a:lnTo>
                    <a:pt x="16062" y="13089"/>
                  </a:lnTo>
                  <a:lnTo>
                    <a:pt x="16390" y="14681"/>
                  </a:lnTo>
                  <a:lnTo>
                    <a:pt x="16437" y="14423"/>
                  </a:lnTo>
                  <a:lnTo>
                    <a:pt x="16484" y="14142"/>
                  </a:lnTo>
                  <a:lnTo>
                    <a:pt x="16507" y="13861"/>
                  </a:lnTo>
                  <a:lnTo>
                    <a:pt x="16507" y="13580"/>
                  </a:lnTo>
                  <a:lnTo>
                    <a:pt x="16507" y="13300"/>
                  </a:lnTo>
                  <a:lnTo>
                    <a:pt x="16484" y="12995"/>
                  </a:lnTo>
                  <a:lnTo>
                    <a:pt x="16437" y="12714"/>
                  </a:lnTo>
                  <a:lnTo>
                    <a:pt x="16367" y="12410"/>
                  </a:lnTo>
                  <a:lnTo>
                    <a:pt x="14892" y="5573"/>
                  </a:lnTo>
                  <a:lnTo>
                    <a:pt x="14821" y="5269"/>
                  </a:lnTo>
                  <a:lnTo>
                    <a:pt x="14728" y="4988"/>
                  </a:lnTo>
                  <a:lnTo>
                    <a:pt x="14517" y="4449"/>
                  </a:lnTo>
                  <a:lnTo>
                    <a:pt x="14283" y="3911"/>
                  </a:lnTo>
                  <a:lnTo>
                    <a:pt x="13979" y="3396"/>
                  </a:lnTo>
                  <a:lnTo>
                    <a:pt x="13627" y="2927"/>
                  </a:lnTo>
                  <a:lnTo>
                    <a:pt x="13253" y="2459"/>
                  </a:lnTo>
                  <a:lnTo>
                    <a:pt x="12855" y="2038"/>
                  </a:lnTo>
                  <a:lnTo>
                    <a:pt x="12410" y="1640"/>
                  </a:lnTo>
                  <a:lnTo>
                    <a:pt x="11918" y="1288"/>
                  </a:lnTo>
                  <a:lnTo>
                    <a:pt x="11427" y="961"/>
                  </a:lnTo>
                  <a:lnTo>
                    <a:pt x="10911" y="680"/>
                  </a:lnTo>
                  <a:lnTo>
                    <a:pt x="10373" y="446"/>
                  </a:lnTo>
                  <a:lnTo>
                    <a:pt x="9834" y="258"/>
                  </a:lnTo>
                  <a:lnTo>
                    <a:pt x="9272" y="118"/>
                  </a:lnTo>
                  <a:lnTo>
                    <a:pt x="8687" y="48"/>
                  </a:lnTo>
                  <a:lnTo>
                    <a:pt x="8406" y="24"/>
                  </a:lnTo>
                  <a:lnTo>
                    <a:pt x="812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32"/>
            <p:cNvSpPr/>
            <p:nvPr/>
          </p:nvSpPr>
          <p:spPr>
            <a:xfrm>
              <a:off x="878925" y="4836500"/>
              <a:ext cx="542625" cy="487625"/>
            </a:xfrm>
            <a:custGeom>
              <a:rect b="b" l="l" r="r" t="t"/>
              <a:pathLst>
                <a:path extrusionOk="0" h="19505" w="21705">
                  <a:moveTo>
                    <a:pt x="6182" y="1"/>
                  </a:moveTo>
                  <a:lnTo>
                    <a:pt x="5830" y="48"/>
                  </a:lnTo>
                  <a:lnTo>
                    <a:pt x="5479" y="71"/>
                  </a:lnTo>
                  <a:lnTo>
                    <a:pt x="5128" y="141"/>
                  </a:lnTo>
                  <a:lnTo>
                    <a:pt x="4800" y="211"/>
                  </a:lnTo>
                  <a:lnTo>
                    <a:pt x="4472" y="282"/>
                  </a:lnTo>
                  <a:lnTo>
                    <a:pt x="4168" y="399"/>
                  </a:lnTo>
                  <a:lnTo>
                    <a:pt x="3864" y="516"/>
                  </a:lnTo>
                  <a:lnTo>
                    <a:pt x="3559" y="633"/>
                  </a:lnTo>
                  <a:lnTo>
                    <a:pt x="3278" y="773"/>
                  </a:lnTo>
                  <a:lnTo>
                    <a:pt x="2997" y="937"/>
                  </a:lnTo>
                  <a:lnTo>
                    <a:pt x="2740" y="1101"/>
                  </a:lnTo>
                  <a:lnTo>
                    <a:pt x="2482" y="1265"/>
                  </a:lnTo>
                  <a:lnTo>
                    <a:pt x="2225" y="1476"/>
                  </a:lnTo>
                  <a:lnTo>
                    <a:pt x="1991" y="1663"/>
                  </a:lnTo>
                  <a:lnTo>
                    <a:pt x="1780" y="1897"/>
                  </a:lnTo>
                  <a:lnTo>
                    <a:pt x="1569" y="2108"/>
                  </a:lnTo>
                  <a:lnTo>
                    <a:pt x="1358" y="2342"/>
                  </a:lnTo>
                  <a:lnTo>
                    <a:pt x="1171" y="2600"/>
                  </a:lnTo>
                  <a:lnTo>
                    <a:pt x="1007" y="2857"/>
                  </a:lnTo>
                  <a:lnTo>
                    <a:pt x="843" y="3115"/>
                  </a:lnTo>
                  <a:lnTo>
                    <a:pt x="703" y="3396"/>
                  </a:lnTo>
                  <a:lnTo>
                    <a:pt x="562" y="3677"/>
                  </a:lnTo>
                  <a:lnTo>
                    <a:pt x="445" y="3958"/>
                  </a:lnTo>
                  <a:lnTo>
                    <a:pt x="328" y="4262"/>
                  </a:lnTo>
                  <a:lnTo>
                    <a:pt x="235" y="4566"/>
                  </a:lnTo>
                  <a:lnTo>
                    <a:pt x="164" y="4894"/>
                  </a:lnTo>
                  <a:lnTo>
                    <a:pt x="94" y="5222"/>
                  </a:lnTo>
                  <a:lnTo>
                    <a:pt x="47" y="5550"/>
                  </a:lnTo>
                  <a:lnTo>
                    <a:pt x="24" y="5878"/>
                  </a:lnTo>
                  <a:lnTo>
                    <a:pt x="1" y="6205"/>
                  </a:lnTo>
                  <a:lnTo>
                    <a:pt x="1" y="6556"/>
                  </a:lnTo>
                  <a:lnTo>
                    <a:pt x="211" y="7259"/>
                  </a:lnTo>
                  <a:lnTo>
                    <a:pt x="375" y="7961"/>
                  </a:lnTo>
                  <a:lnTo>
                    <a:pt x="516" y="8664"/>
                  </a:lnTo>
                  <a:lnTo>
                    <a:pt x="1897" y="8664"/>
                  </a:lnTo>
                  <a:lnTo>
                    <a:pt x="2482" y="8687"/>
                  </a:lnTo>
                  <a:lnTo>
                    <a:pt x="3091" y="8734"/>
                  </a:lnTo>
                  <a:lnTo>
                    <a:pt x="3676" y="8804"/>
                  </a:lnTo>
                  <a:lnTo>
                    <a:pt x="4262" y="8874"/>
                  </a:lnTo>
                  <a:lnTo>
                    <a:pt x="4847" y="8991"/>
                  </a:lnTo>
                  <a:lnTo>
                    <a:pt x="5409" y="9155"/>
                  </a:lnTo>
                  <a:lnTo>
                    <a:pt x="5994" y="9319"/>
                  </a:lnTo>
                  <a:lnTo>
                    <a:pt x="6533" y="9507"/>
                  </a:lnTo>
                  <a:lnTo>
                    <a:pt x="7095" y="9717"/>
                  </a:lnTo>
                  <a:lnTo>
                    <a:pt x="7633" y="9951"/>
                  </a:lnTo>
                  <a:lnTo>
                    <a:pt x="8172" y="10209"/>
                  </a:lnTo>
                  <a:lnTo>
                    <a:pt x="8687" y="10490"/>
                  </a:lnTo>
                  <a:lnTo>
                    <a:pt x="9202" y="10771"/>
                  </a:lnTo>
                  <a:lnTo>
                    <a:pt x="9694" y="11099"/>
                  </a:lnTo>
                  <a:lnTo>
                    <a:pt x="10185" y="11426"/>
                  </a:lnTo>
                  <a:lnTo>
                    <a:pt x="10654" y="11778"/>
                  </a:lnTo>
                  <a:lnTo>
                    <a:pt x="11122" y="12152"/>
                  </a:lnTo>
                  <a:lnTo>
                    <a:pt x="11567" y="12550"/>
                  </a:lnTo>
                  <a:lnTo>
                    <a:pt x="12012" y="12948"/>
                  </a:lnTo>
                  <a:lnTo>
                    <a:pt x="12410" y="13370"/>
                  </a:lnTo>
                  <a:lnTo>
                    <a:pt x="12808" y="13815"/>
                  </a:lnTo>
                  <a:lnTo>
                    <a:pt x="13206" y="14260"/>
                  </a:lnTo>
                  <a:lnTo>
                    <a:pt x="13557" y="14728"/>
                  </a:lnTo>
                  <a:lnTo>
                    <a:pt x="13908" y="15219"/>
                  </a:lnTo>
                  <a:lnTo>
                    <a:pt x="14236" y="15711"/>
                  </a:lnTo>
                  <a:lnTo>
                    <a:pt x="14540" y="16226"/>
                  </a:lnTo>
                  <a:lnTo>
                    <a:pt x="14821" y="16741"/>
                  </a:lnTo>
                  <a:lnTo>
                    <a:pt x="15102" y="17280"/>
                  </a:lnTo>
                  <a:lnTo>
                    <a:pt x="15336" y="17818"/>
                  </a:lnTo>
                  <a:lnTo>
                    <a:pt x="15570" y="18357"/>
                  </a:lnTo>
                  <a:lnTo>
                    <a:pt x="15758" y="18919"/>
                  </a:lnTo>
                  <a:lnTo>
                    <a:pt x="15945" y="19504"/>
                  </a:lnTo>
                  <a:lnTo>
                    <a:pt x="15992" y="18731"/>
                  </a:lnTo>
                  <a:lnTo>
                    <a:pt x="16086" y="17982"/>
                  </a:lnTo>
                  <a:lnTo>
                    <a:pt x="16226" y="17233"/>
                  </a:lnTo>
                  <a:lnTo>
                    <a:pt x="16413" y="16531"/>
                  </a:lnTo>
                  <a:lnTo>
                    <a:pt x="16647" y="15828"/>
                  </a:lnTo>
                  <a:lnTo>
                    <a:pt x="16928" y="15149"/>
                  </a:lnTo>
                  <a:lnTo>
                    <a:pt x="17233" y="14517"/>
                  </a:lnTo>
                  <a:lnTo>
                    <a:pt x="17584" y="13885"/>
                  </a:lnTo>
                  <a:lnTo>
                    <a:pt x="17982" y="13300"/>
                  </a:lnTo>
                  <a:lnTo>
                    <a:pt x="18403" y="12738"/>
                  </a:lnTo>
                  <a:lnTo>
                    <a:pt x="18872" y="12199"/>
                  </a:lnTo>
                  <a:lnTo>
                    <a:pt x="19387" y="11684"/>
                  </a:lnTo>
                  <a:lnTo>
                    <a:pt x="19902" y="11216"/>
                  </a:lnTo>
                  <a:lnTo>
                    <a:pt x="20487" y="10794"/>
                  </a:lnTo>
                  <a:lnTo>
                    <a:pt x="21073" y="10396"/>
                  </a:lnTo>
                  <a:lnTo>
                    <a:pt x="21705" y="10022"/>
                  </a:lnTo>
                  <a:lnTo>
                    <a:pt x="21283" y="7961"/>
                  </a:lnTo>
                  <a:lnTo>
                    <a:pt x="21190" y="7540"/>
                  </a:lnTo>
                  <a:lnTo>
                    <a:pt x="21096" y="7142"/>
                  </a:lnTo>
                  <a:lnTo>
                    <a:pt x="20955" y="6744"/>
                  </a:lnTo>
                  <a:lnTo>
                    <a:pt x="20815" y="6346"/>
                  </a:lnTo>
                  <a:lnTo>
                    <a:pt x="20651" y="5971"/>
                  </a:lnTo>
                  <a:lnTo>
                    <a:pt x="20464" y="5597"/>
                  </a:lnTo>
                  <a:lnTo>
                    <a:pt x="20276" y="5222"/>
                  </a:lnTo>
                  <a:lnTo>
                    <a:pt x="20066" y="4871"/>
                  </a:lnTo>
                  <a:lnTo>
                    <a:pt x="19832" y="4520"/>
                  </a:lnTo>
                  <a:lnTo>
                    <a:pt x="19574" y="4168"/>
                  </a:lnTo>
                  <a:lnTo>
                    <a:pt x="19317" y="3841"/>
                  </a:lnTo>
                  <a:lnTo>
                    <a:pt x="19059" y="3513"/>
                  </a:lnTo>
                  <a:lnTo>
                    <a:pt x="18778" y="3208"/>
                  </a:lnTo>
                  <a:lnTo>
                    <a:pt x="18474" y="2904"/>
                  </a:lnTo>
                  <a:lnTo>
                    <a:pt x="18169" y="2600"/>
                  </a:lnTo>
                  <a:lnTo>
                    <a:pt x="17842" y="2342"/>
                  </a:lnTo>
                  <a:lnTo>
                    <a:pt x="17514" y="2061"/>
                  </a:lnTo>
                  <a:lnTo>
                    <a:pt x="17186" y="1827"/>
                  </a:lnTo>
                  <a:lnTo>
                    <a:pt x="16835" y="1593"/>
                  </a:lnTo>
                  <a:lnTo>
                    <a:pt x="16484" y="1359"/>
                  </a:lnTo>
                  <a:lnTo>
                    <a:pt x="16132" y="1148"/>
                  </a:lnTo>
                  <a:lnTo>
                    <a:pt x="15758" y="961"/>
                  </a:lnTo>
                  <a:lnTo>
                    <a:pt x="15383" y="797"/>
                  </a:lnTo>
                  <a:lnTo>
                    <a:pt x="14985" y="633"/>
                  </a:lnTo>
                  <a:lnTo>
                    <a:pt x="14610" y="492"/>
                  </a:lnTo>
                  <a:lnTo>
                    <a:pt x="14212" y="352"/>
                  </a:lnTo>
                  <a:lnTo>
                    <a:pt x="13814" y="258"/>
                  </a:lnTo>
                  <a:lnTo>
                    <a:pt x="13416" y="165"/>
                  </a:lnTo>
                  <a:lnTo>
                    <a:pt x="12995" y="94"/>
                  </a:lnTo>
                  <a:lnTo>
                    <a:pt x="12597" y="48"/>
                  </a:lnTo>
                  <a:lnTo>
                    <a:pt x="12175" y="24"/>
                  </a:lnTo>
                  <a:lnTo>
                    <a:pt x="1177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32"/>
            <p:cNvSpPr/>
            <p:nvPr/>
          </p:nvSpPr>
          <p:spPr>
            <a:xfrm>
              <a:off x="629000" y="4838850"/>
              <a:ext cx="212500" cy="234750"/>
            </a:xfrm>
            <a:custGeom>
              <a:rect b="b" l="l" r="r" t="t"/>
              <a:pathLst>
                <a:path extrusionOk="0" h="9390" w="8500">
                  <a:moveTo>
                    <a:pt x="0" y="0"/>
                  </a:moveTo>
                  <a:lnTo>
                    <a:pt x="0" y="9389"/>
                  </a:lnTo>
                  <a:lnTo>
                    <a:pt x="492" y="9202"/>
                  </a:lnTo>
                  <a:lnTo>
                    <a:pt x="1030" y="9038"/>
                  </a:lnTo>
                  <a:lnTo>
                    <a:pt x="1545" y="8897"/>
                  </a:lnTo>
                  <a:lnTo>
                    <a:pt x="2084" y="8780"/>
                  </a:lnTo>
                  <a:lnTo>
                    <a:pt x="2646" y="8687"/>
                  </a:lnTo>
                  <a:lnTo>
                    <a:pt x="3208" y="8640"/>
                  </a:lnTo>
                  <a:lnTo>
                    <a:pt x="3793" y="8593"/>
                  </a:lnTo>
                  <a:lnTo>
                    <a:pt x="4378" y="8570"/>
                  </a:lnTo>
                  <a:lnTo>
                    <a:pt x="8499" y="8570"/>
                  </a:lnTo>
                  <a:lnTo>
                    <a:pt x="8359" y="7867"/>
                  </a:lnTo>
                  <a:lnTo>
                    <a:pt x="8288" y="7493"/>
                  </a:lnTo>
                  <a:lnTo>
                    <a:pt x="8195" y="7118"/>
                  </a:lnTo>
                  <a:lnTo>
                    <a:pt x="8078" y="6743"/>
                  </a:lnTo>
                  <a:lnTo>
                    <a:pt x="7937" y="6392"/>
                  </a:lnTo>
                  <a:lnTo>
                    <a:pt x="7797" y="6041"/>
                  </a:lnTo>
                  <a:lnTo>
                    <a:pt x="7633" y="5690"/>
                  </a:lnTo>
                  <a:lnTo>
                    <a:pt x="7469" y="5362"/>
                  </a:lnTo>
                  <a:lnTo>
                    <a:pt x="7282" y="5011"/>
                  </a:lnTo>
                  <a:lnTo>
                    <a:pt x="7094" y="4683"/>
                  </a:lnTo>
                  <a:lnTo>
                    <a:pt x="6884" y="4379"/>
                  </a:lnTo>
                  <a:lnTo>
                    <a:pt x="6649" y="4051"/>
                  </a:lnTo>
                  <a:lnTo>
                    <a:pt x="6415" y="3747"/>
                  </a:lnTo>
                  <a:lnTo>
                    <a:pt x="5924" y="3185"/>
                  </a:lnTo>
                  <a:lnTo>
                    <a:pt x="5362" y="2623"/>
                  </a:lnTo>
                  <a:lnTo>
                    <a:pt x="4800" y="2131"/>
                  </a:lnTo>
                  <a:lnTo>
                    <a:pt x="4168" y="1663"/>
                  </a:lnTo>
                  <a:lnTo>
                    <a:pt x="3535" y="1241"/>
                  </a:lnTo>
                  <a:lnTo>
                    <a:pt x="3208" y="1054"/>
                  </a:lnTo>
                  <a:lnTo>
                    <a:pt x="2856" y="890"/>
                  </a:lnTo>
                  <a:lnTo>
                    <a:pt x="2529" y="726"/>
                  </a:lnTo>
                  <a:lnTo>
                    <a:pt x="2177" y="586"/>
                  </a:lnTo>
                  <a:lnTo>
                    <a:pt x="1826" y="445"/>
                  </a:lnTo>
                  <a:lnTo>
                    <a:pt x="1452" y="328"/>
                  </a:lnTo>
                  <a:lnTo>
                    <a:pt x="1100" y="211"/>
                  </a:lnTo>
                  <a:lnTo>
                    <a:pt x="726" y="117"/>
                  </a:lnTo>
                  <a:lnTo>
                    <a:pt x="375" y="47"/>
                  </a:lnTo>
                  <a:lnTo>
                    <a:pt x="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32"/>
            <p:cNvSpPr/>
            <p:nvPr/>
          </p:nvSpPr>
          <p:spPr>
            <a:xfrm>
              <a:off x="2024425" y="4836500"/>
              <a:ext cx="535025" cy="485275"/>
            </a:xfrm>
            <a:custGeom>
              <a:rect b="b" l="l" r="r" t="t"/>
              <a:pathLst>
                <a:path extrusionOk="0" h="19411" w="21401">
                  <a:moveTo>
                    <a:pt x="6182" y="1"/>
                  </a:moveTo>
                  <a:lnTo>
                    <a:pt x="5807" y="48"/>
                  </a:lnTo>
                  <a:lnTo>
                    <a:pt x="5479" y="71"/>
                  </a:lnTo>
                  <a:lnTo>
                    <a:pt x="5128" y="141"/>
                  </a:lnTo>
                  <a:lnTo>
                    <a:pt x="4800" y="211"/>
                  </a:lnTo>
                  <a:lnTo>
                    <a:pt x="4472" y="282"/>
                  </a:lnTo>
                  <a:lnTo>
                    <a:pt x="4168" y="399"/>
                  </a:lnTo>
                  <a:lnTo>
                    <a:pt x="3864" y="516"/>
                  </a:lnTo>
                  <a:lnTo>
                    <a:pt x="3559" y="633"/>
                  </a:lnTo>
                  <a:lnTo>
                    <a:pt x="3278" y="773"/>
                  </a:lnTo>
                  <a:lnTo>
                    <a:pt x="2997" y="937"/>
                  </a:lnTo>
                  <a:lnTo>
                    <a:pt x="2740" y="1101"/>
                  </a:lnTo>
                  <a:lnTo>
                    <a:pt x="2482" y="1265"/>
                  </a:lnTo>
                  <a:lnTo>
                    <a:pt x="2225" y="1476"/>
                  </a:lnTo>
                  <a:lnTo>
                    <a:pt x="1991" y="1663"/>
                  </a:lnTo>
                  <a:lnTo>
                    <a:pt x="1780" y="1897"/>
                  </a:lnTo>
                  <a:lnTo>
                    <a:pt x="1569" y="2108"/>
                  </a:lnTo>
                  <a:lnTo>
                    <a:pt x="1358" y="2342"/>
                  </a:lnTo>
                  <a:lnTo>
                    <a:pt x="1171" y="2600"/>
                  </a:lnTo>
                  <a:lnTo>
                    <a:pt x="1007" y="2857"/>
                  </a:lnTo>
                  <a:lnTo>
                    <a:pt x="843" y="3115"/>
                  </a:lnTo>
                  <a:lnTo>
                    <a:pt x="703" y="3396"/>
                  </a:lnTo>
                  <a:lnTo>
                    <a:pt x="562" y="3677"/>
                  </a:lnTo>
                  <a:lnTo>
                    <a:pt x="445" y="3958"/>
                  </a:lnTo>
                  <a:lnTo>
                    <a:pt x="328" y="4262"/>
                  </a:lnTo>
                  <a:lnTo>
                    <a:pt x="235" y="4566"/>
                  </a:lnTo>
                  <a:lnTo>
                    <a:pt x="164" y="4894"/>
                  </a:lnTo>
                  <a:lnTo>
                    <a:pt x="94" y="5222"/>
                  </a:lnTo>
                  <a:lnTo>
                    <a:pt x="47" y="5550"/>
                  </a:lnTo>
                  <a:lnTo>
                    <a:pt x="24" y="5878"/>
                  </a:lnTo>
                  <a:lnTo>
                    <a:pt x="0" y="6205"/>
                  </a:lnTo>
                  <a:lnTo>
                    <a:pt x="0" y="6556"/>
                  </a:lnTo>
                  <a:lnTo>
                    <a:pt x="211" y="7259"/>
                  </a:lnTo>
                  <a:lnTo>
                    <a:pt x="375" y="7961"/>
                  </a:lnTo>
                  <a:lnTo>
                    <a:pt x="2248" y="17420"/>
                  </a:lnTo>
                  <a:lnTo>
                    <a:pt x="2459" y="17912"/>
                  </a:lnTo>
                  <a:lnTo>
                    <a:pt x="2646" y="18404"/>
                  </a:lnTo>
                  <a:lnTo>
                    <a:pt x="2834" y="18895"/>
                  </a:lnTo>
                  <a:lnTo>
                    <a:pt x="2974" y="19410"/>
                  </a:lnTo>
                  <a:lnTo>
                    <a:pt x="3021" y="18849"/>
                  </a:lnTo>
                  <a:lnTo>
                    <a:pt x="3068" y="18263"/>
                  </a:lnTo>
                  <a:lnTo>
                    <a:pt x="3138" y="17725"/>
                  </a:lnTo>
                  <a:lnTo>
                    <a:pt x="3255" y="17163"/>
                  </a:lnTo>
                  <a:lnTo>
                    <a:pt x="3372" y="16624"/>
                  </a:lnTo>
                  <a:lnTo>
                    <a:pt x="3536" y="16109"/>
                  </a:lnTo>
                  <a:lnTo>
                    <a:pt x="3723" y="15594"/>
                  </a:lnTo>
                  <a:lnTo>
                    <a:pt x="3911" y="15102"/>
                  </a:lnTo>
                  <a:lnTo>
                    <a:pt x="4145" y="14611"/>
                  </a:lnTo>
                  <a:lnTo>
                    <a:pt x="4379" y="14142"/>
                  </a:lnTo>
                  <a:lnTo>
                    <a:pt x="4660" y="13674"/>
                  </a:lnTo>
                  <a:lnTo>
                    <a:pt x="4941" y="13253"/>
                  </a:lnTo>
                  <a:lnTo>
                    <a:pt x="5245" y="12808"/>
                  </a:lnTo>
                  <a:lnTo>
                    <a:pt x="5573" y="12410"/>
                  </a:lnTo>
                  <a:lnTo>
                    <a:pt x="5924" y="12012"/>
                  </a:lnTo>
                  <a:lnTo>
                    <a:pt x="6299" y="11637"/>
                  </a:lnTo>
                  <a:lnTo>
                    <a:pt x="6673" y="11286"/>
                  </a:lnTo>
                  <a:lnTo>
                    <a:pt x="7071" y="10935"/>
                  </a:lnTo>
                  <a:lnTo>
                    <a:pt x="7493" y="10607"/>
                  </a:lnTo>
                  <a:lnTo>
                    <a:pt x="7938" y="10326"/>
                  </a:lnTo>
                  <a:lnTo>
                    <a:pt x="8406" y="10045"/>
                  </a:lnTo>
                  <a:lnTo>
                    <a:pt x="8874" y="9788"/>
                  </a:lnTo>
                  <a:lnTo>
                    <a:pt x="9342" y="9553"/>
                  </a:lnTo>
                  <a:lnTo>
                    <a:pt x="9858" y="9319"/>
                  </a:lnTo>
                  <a:lnTo>
                    <a:pt x="10373" y="9132"/>
                  </a:lnTo>
                  <a:lnTo>
                    <a:pt x="10888" y="8968"/>
                  </a:lnTo>
                  <a:lnTo>
                    <a:pt x="11426" y="8828"/>
                  </a:lnTo>
                  <a:lnTo>
                    <a:pt x="11988" y="8711"/>
                  </a:lnTo>
                  <a:lnTo>
                    <a:pt x="12550" y="8617"/>
                  </a:lnTo>
                  <a:lnTo>
                    <a:pt x="13135" y="8547"/>
                  </a:lnTo>
                  <a:lnTo>
                    <a:pt x="13721" y="8500"/>
                  </a:lnTo>
                  <a:lnTo>
                    <a:pt x="21400" y="8500"/>
                  </a:lnTo>
                  <a:lnTo>
                    <a:pt x="21283" y="7961"/>
                  </a:lnTo>
                  <a:lnTo>
                    <a:pt x="21190" y="7540"/>
                  </a:lnTo>
                  <a:lnTo>
                    <a:pt x="21073" y="7142"/>
                  </a:lnTo>
                  <a:lnTo>
                    <a:pt x="20955" y="6744"/>
                  </a:lnTo>
                  <a:lnTo>
                    <a:pt x="20815" y="6346"/>
                  </a:lnTo>
                  <a:lnTo>
                    <a:pt x="20651" y="5971"/>
                  </a:lnTo>
                  <a:lnTo>
                    <a:pt x="20464" y="5597"/>
                  </a:lnTo>
                  <a:lnTo>
                    <a:pt x="20276" y="5222"/>
                  </a:lnTo>
                  <a:lnTo>
                    <a:pt x="20042" y="4871"/>
                  </a:lnTo>
                  <a:lnTo>
                    <a:pt x="19832" y="4520"/>
                  </a:lnTo>
                  <a:lnTo>
                    <a:pt x="19574" y="4168"/>
                  </a:lnTo>
                  <a:lnTo>
                    <a:pt x="19317" y="3841"/>
                  </a:lnTo>
                  <a:lnTo>
                    <a:pt x="19059" y="3513"/>
                  </a:lnTo>
                  <a:lnTo>
                    <a:pt x="18778" y="3208"/>
                  </a:lnTo>
                  <a:lnTo>
                    <a:pt x="18474" y="2904"/>
                  </a:lnTo>
                  <a:lnTo>
                    <a:pt x="18169" y="2600"/>
                  </a:lnTo>
                  <a:lnTo>
                    <a:pt x="17841" y="2342"/>
                  </a:lnTo>
                  <a:lnTo>
                    <a:pt x="17514" y="2061"/>
                  </a:lnTo>
                  <a:lnTo>
                    <a:pt x="17186" y="1827"/>
                  </a:lnTo>
                  <a:lnTo>
                    <a:pt x="16835" y="1593"/>
                  </a:lnTo>
                  <a:lnTo>
                    <a:pt x="16484" y="1359"/>
                  </a:lnTo>
                  <a:lnTo>
                    <a:pt x="16109" y="1148"/>
                  </a:lnTo>
                  <a:lnTo>
                    <a:pt x="15758" y="961"/>
                  </a:lnTo>
                  <a:lnTo>
                    <a:pt x="15360" y="797"/>
                  </a:lnTo>
                  <a:lnTo>
                    <a:pt x="14985" y="633"/>
                  </a:lnTo>
                  <a:lnTo>
                    <a:pt x="14587" y="492"/>
                  </a:lnTo>
                  <a:lnTo>
                    <a:pt x="14212" y="352"/>
                  </a:lnTo>
                  <a:lnTo>
                    <a:pt x="13814" y="258"/>
                  </a:lnTo>
                  <a:lnTo>
                    <a:pt x="13393" y="165"/>
                  </a:lnTo>
                  <a:lnTo>
                    <a:pt x="12995" y="94"/>
                  </a:lnTo>
                  <a:lnTo>
                    <a:pt x="12597" y="48"/>
                  </a:lnTo>
                  <a:lnTo>
                    <a:pt x="12175" y="24"/>
                  </a:lnTo>
                  <a:lnTo>
                    <a:pt x="1177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32"/>
            <p:cNvSpPr/>
            <p:nvPr/>
          </p:nvSpPr>
          <p:spPr>
            <a:xfrm>
              <a:off x="1451375" y="4836500"/>
              <a:ext cx="558450" cy="332500"/>
            </a:xfrm>
            <a:custGeom>
              <a:rect b="b" l="l" r="r" t="t"/>
              <a:pathLst>
                <a:path extrusionOk="0" h="13300" w="22338">
                  <a:moveTo>
                    <a:pt x="6533" y="1"/>
                  </a:moveTo>
                  <a:lnTo>
                    <a:pt x="6135" y="24"/>
                  </a:lnTo>
                  <a:lnTo>
                    <a:pt x="5737" y="48"/>
                  </a:lnTo>
                  <a:lnTo>
                    <a:pt x="5362" y="94"/>
                  </a:lnTo>
                  <a:lnTo>
                    <a:pt x="4964" y="165"/>
                  </a:lnTo>
                  <a:lnTo>
                    <a:pt x="4613" y="258"/>
                  </a:lnTo>
                  <a:lnTo>
                    <a:pt x="4262" y="352"/>
                  </a:lnTo>
                  <a:lnTo>
                    <a:pt x="3911" y="492"/>
                  </a:lnTo>
                  <a:lnTo>
                    <a:pt x="3583" y="633"/>
                  </a:lnTo>
                  <a:lnTo>
                    <a:pt x="3255" y="797"/>
                  </a:lnTo>
                  <a:lnTo>
                    <a:pt x="2951" y="961"/>
                  </a:lnTo>
                  <a:lnTo>
                    <a:pt x="2647" y="1148"/>
                  </a:lnTo>
                  <a:lnTo>
                    <a:pt x="2366" y="1359"/>
                  </a:lnTo>
                  <a:lnTo>
                    <a:pt x="2108" y="1593"/>
                  </a:lnTo>
                  <a:lnTo>
                    <a:pt x="1850" y="1827"/>
                  </a:lnTo>
                  <a:lnTo>
                    <a:pt x="1593" y="2061"/>
                  </a:lnTo>
                  <a:lnTo>
                    <a:pt x="1382" y="2342"/>
                  </a:lnTo>
                  <a:lnTo>
                    <a:pt x="1171" y="2600"/>
                  </a:lnTo>
                  <a:lnTo>
                    <a:pt x="984" y="2904"/>
                  </a:lnTo>
                  <a:lnTo>
                    <a:pt x="797" y="3208"/>
                  </a:lnTo>
                  <a:lnTo>
                    <a:pt x="633" y="3513"/>
                  </a:lnTo>
                  <a:lnTo>
                    <a:pt x="492" y="3841"/>
                  </a:lnTo>
                  <a:lnTo>
                    <a:pt x="375" y="4168"/>
                  </a:lnTo>
                  <a:lnTo>
                    <a:pt x="258" y="4520"/>
                  </a:lnTo>
                  <a:lnTo>
                    <a:pt x="165" y="4871"/>
                  </a:lnTo>
                  <a:lnTo>
                    <a:pt x="94" y="5222"/>
                  </a:lnTo>
                  <a:lnTo>
                    <a:pt x="48" y="5597"/>
                  </a:lnTo>
                  <a:lnTo>
                    <a:pt x="24" y="5971"/>
                  </a:lnTo>
                  <a:lnTo>
                    <a:pt x="1" y="6346"/>
                  </a:lnTo>
                  <a:lnTo>
                    <a:pt x="1" y="6744"/>
                  </a:lnTo>
                  <a:lnTo>
                    <a:pt x="24" y="7142"/>
                  </a:lnTo>
                  <a:lnTo>
                    <a:pt x="71" y="7540"/>
                  </a:lnTo>
                  <a:lnTo>
                    <a:pt x="141" y="7961"/>
                  </a:lnTo>
                  <a:lnTo>
                    <a:pt x="422" y="9319"/>
                  </a:lnTo>
                  <a:lnTo>
                    <a:pt x="891" y="9179"/>
                  </a:lnTo>
                  <a:lnTo>
                    <a:pt x="1359" y="9038"/>
                  </a:lnTo>
                  <a:lnTo>
                    <a:pt x="1827" y="8921"/>
                  </a:lnTo>
                  <a:lnTo>
                    <a:pt x="2319" y="8828"/>
                  </a:lnTo>
                  <a:lnTo>
                    <a:pt x="2834" y="8757"/>
                  </a:lnTo>
                  <a:lnTo>
                    <a:pt x="3325" y="8711"/>
                  </a:lnTo>
                  <a:lnTo>
                    <a:pt x="3841" y="8687"/>
                  </a:lnTo>
                  <a:lnTo>
                    <a:pt x="4379" y="8664"/>
                  </a:lnTo>
                  <a:lnTo>
                    <a:pt x="11895" y="8664"/>
                  </a:lnTo>
                  <a:lnTo>
                    <a:pt x="12621" y="8687"/>
                  </a:lnTo>
                  <a:lnTo>
                    <a:pt x="13370" y="8757"/>
                  </a:lnTo>
                  <a:lnTo>
                    <a:pt x="14096" y="8851"/>
                  </a:lnTo>
                  <a:lnTo>
                    <a:pt x="14821" y="8991"/>
                  </a:lnTo>
                  <a:lnTo>
                    <a:pt x="15524" y="9179"/>
                  </a:lnTo>
                  <a:lnTo>
                    <a:pt x="16226" y="9390"/>
                  </a:lnTo>
                  <a:lnTo>
                    <a:pt x="16905" y="9647"/>
                  </a:lnTo>
                  <a:lnTo>
                    <a:pt x="17584" y="9928"/>
                  </a:lnTo>
                  <a:lnTo>
                    <a:pt x="18240" y="10232"/>
                  </a:lnTo>
                  <a:lnTo>
                    <a:pt x="18895" y="10584"/>
                  </a:lnTo>
                  <a:lnTo>
                    <a:pt x="19504" y="10982"/>
                  </a:lnTo>
                  <a:lnTo>
                    <a:pt x="20113" y="11380"/>
                  </a:lnTo>
                  <a:lnTo>
                    <a:pt x="20698" y="11825"/>
                  </a:lnTo>
                  <a:lnTo>
                    <a:pt x="21284" y="12293"/>
                  </a:lnTo>
                  <a:lnTo>
                    <a:pt x="21822" y="12784"/>
                  </a:lnTo>
                  <a:lnTo>
                    <a:pt x="22337" y="13300"/>
                  </a:lnTo>
                  <a:lnTo>
                    <a:pt x="21284" y="7961"/>
                  </a:lnTo>
                  <a:lnTo>
                    <a:pt x="21190" y="7540"/>
                  </a:lnTo>
                  <a:lnTo>
                    <a:pt x="21096" y="7142"/>
                  </a:lnTo>
                  <a:lnTo>
                    <a:pt x="20956" y="6744"/>
                  </a:lnTo>
                  <a:lnTo>
                    <a:pt x="20815" y="6346"/>
                  </a:lnTo>
                  <a:lnTo>
                    <a:pt x="20651" y="5971"/>
                  </a:lnTo>
                  <a:lnTo>
                    <a:pt x="20464" y="5597"/>
                  </a:lnTo>
                  <a:lnTo>
                    <a:pt x="20277" y="5222"/>
                  </a:lnTo>
                  <a:lnTo>
                    <a:pt x="20066" y="4871"/>
                  </a:lnTo>
                  <a:lnTo>
                    <a:pt x="19832" y="4520"/>
                  </a:lnTo>
                  <a:lnTo>
                    <a:pt x="19574" y="4168"/>
                  </a:lnTo>
                  <a:lnTo>
                    <a:pt x="19317" y="3841"/>
                  </a:lnTo>
                  <a:lnTo>
                    <a:pt x="19059" y="3513"/>
                  </a:lnTo>
                  <a:lnTo>
                    <a:pt x="18778" y="3208"/>
                  </a:lnTo>
                  <a:lnTo>
                    <a:pt x="18474" y="2904"/>
                  </a:lnTo>
                  <a:lnTo>
                    <a:pt x="18170" y="2600"/>
                  </a:lnTo>
                  <a:lnTo>
                    <a:pt x="17865" y="2342"/>
                  </a:lnTo>
                  <a:lnTo>
                    <a:pt x="17537" y="2061"/>
                  </a:lnTo>
                  <a:lnTo>
                    <a:pt x="17186" y="1827"/>
                  </a:lnTo>
                  <a:lnTo>
                    <a:pt x="16835" y="1593"/>
                  </a:lnTo>
                  <a:lnTo>
                    <a:pt x="16484" y="1359"/>
                  </a:lnTo>
                  <a:lnTo>
                    <a:pt x="16133" y="1148"/>
                  </a:lnTo>
                  <a:lnTo>
                    <a:pt x="15758" y="961"/>
                  </a:lnTo>
                  <a:lnTo>
                    <a:pt x="15383" y="797"/>
                  </a:lnTo>
                  <a:lnTo>
                    <a:pt x="14985" y="633"/>
                  </a:lnTo>
                  <a:lnTo>
                    <a:pt x="14611" y="492"/>
                  </a:lnTo>
                  <a:lnTo>
                    <a:pt x="14213" y="352"/>
                  </a:lnTo>
                  <a:lnTo>
                    <a:pt x="13815" y="258"/>
                  </a:lnTo>
                  <a:lnTo>
                    <a:pt x="13417" y="165"/>
                  </a:lnTo>
                  <a:lnTo>
                    <a:pt x="12995" y="94"/>
                  </a:lnTo>
                  <a:lnTo>
                    <a:pt x="12597" y="48"/>
                  </a:lnTo>
                  <a:lnTo>
                    <a:pt x="12199" y="24"/>
                  </a:lnTo>
                  <a:lnTo>
                    <a:pt x="1177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32"/>
            <p:cNvSpPr/>
            <p:nvPr/>
          </p:nvSpPr>
          <p:spPr>
            <a:xfrm>
              <a:off x="2596300" y="4833575"/>
              <a:ext cx="537350" cy="485850"/>
            </a:xfrm>
            <a:custGeom>
              <a:rect b="b" l="l" r="r" t="t"/>
              <a:pathLst>
                <a:path extrusionOk="0" h="19434" w="21494">
                  <a:moveTo>
                    <a:pt x="6135" y="1"/>
                  </a:moveTo>
                  <a:lnTo>
                    <a:pt x="5760" y="47"/>
                  </a:lnTo>
                  <a:lnTo>
                    <a:pt x="5362" y="94"/>
                  </a:lnTo>
                  <a:lnTo>
                    <a:pt x="4987" y="165"/>
                  </a:lnTo>
                  <a:lnTo>
                    <a:pt x="4613" y="235"/>
                  </a:lnTo>
                  <a:lnTo>
                    <a:pt x="4262" y="352"/>
                  </a:lnTo>
                  <a:lnTo>
                    <a:pt x="3910" y="469"/>
                  </a:lnTo>
                  <a:lnTo>
                    <a:pt x="3583" y="609"/>
                  </a:lnTo>
                  <a:lnTo>
                    <a:pt x="3255" y="773"/>
                  </a:lnTo>
                  <a:lnTo>
                    <a:pt x="2950" y="961"/>
                  </a:lnTo>
                  <a:lnTo>
                    <a:pt x="2669" y="1148"/>
                  </a:lnTo>
                  <a:lnTo>
                    <a:pt x="2365" y="1359"/>
                  </a:lnTo>
                  <a:lnTo>
                    <a:pt x="2108" y="1569"/>
                  </a:lnTo>
                  <a:lnTo>
                    <a:pt x="1850" y="1804"/>
                  </a:lnTo>
                  <a:lnTo>
                    <a:pt x="1616" y="2061"/>
                  </a:lnTo>
                  <a:lnTo>
                    <a:pt x="1382" y="2319"/>
                  </a:lnTo>
                  <a:lnTo>
                    <a:pt x="1171" y="2600"/>
                  </a:lnTo>
                  <a:lnTo>
                    <a:pt x="984" y="2881"/>
                  </a:lnTo>
                  <a:lnTo>
                    <a:pt x="820" y="3185"/>
                  </a:lnTo>
                  <a:lnTo>
                    <a:pt x="656" y="3513"/>
                  </a:lnTo>
                  <a:lnTo>
                    <a:pt x="515" y="3817"/>
                  </a:lnTo>
                  <a:lnTo>
                    <a:pt x="375" y="4168"/>
                  </a:lnTo>
                  <a:lnTo>
                    <a:pt x="281" y="4496"/>
                  </a:lnTo>
                  <a:lnTo>
                    <a:pt x="188" y="4847"/>
                  </a:lnTo>
                  <a:lnTo>
                    <a:pt x="117" y="5222"/>
                  </a:lnTo>
                  <a:lnTo>
                    <a:pt x="47" y="5596"/>
                  </a:lnTo>
                  <a:lnTo>
                    <a:pt x="24" y="5971"/>
                  </a:lnTo>
                  <a:lnTo>
                    <a:pt x="0" y="6346"/>
                  </a:lnTo>
                  <a:lnTo>
                    <a:pt x="24" y="6744"/>
                  </a:lnTo>
                  <a:lnTo>
                    <a:pt x="47" y="7142"/>
                  </a:lnTo>
                  <a:lnTo>
                    <a:pt x="94" y="7540"/>
                  </a:lnTo>
                  <a:lnTo>
                    <a:pt x="164" y="7938"/>
                  </a:lnTo>
                  <a:lnTo>
                    <a:pt x="305" y="8687"/>
                  </a:lnTo>
                  <a:lnTo>
                    <a:pt x="843" y="8757"/>
                  </a:lnTo>
                  <a:lnTo>
                    <a:pt x="1405" y="8828"/>
                  </a:lnTo>
                  <a:lnTo>
                    <a:pt x="1944" y="8945"/>
                  </a:lnTo>
                  <a:lnTo>
                    <a:pt x="2482" y="9085"/>
                  </a:lnTo>
                  <a:lnTo>
                    <a:pt x="2997" y="9226"/>
                  </a:lnTo>
                  <a:lnTo>
                    <a:pt x="3512" y="9413"/>
                  </a:lnTo>
                  <a:lnTo>
                    <a:pt x="4027" y="9600"/>
                  </a:lnTo>
                  <a:lnTo>
                    <a:pt x="4543" y="9811"/>
                  </a:lnTo>
                  <a:lnTo>
                    <a:pt x="5034" y="10045"/>
                  </a:lnTo>
                  <a:lnTo>
                    <a:pt x="5526" y="10303"/>
                  </a:lnTo>
                  <a:lnTo>
                    <a:pt x="6018" y="10560"/>
                  </a:lnTo>
                  <a:lnTo>
                    <a:pt x="6486" y="10841"/>
                  </a:lnTo>
                  <a:lnTo>
                    <a:pt x="6931" y="11145"/>
                  </a:lnTo>
                  <a:lnTo>
                    <a:pt x="7376" y="11473"/>
                  </a:lnTo>
                  <a:lnTo>
                    <a:pt x="7820" y="11801"/>
                  </a:lnTo>
                  <a:lnTo>
                    <a:pt x="8242" y="12152"/>
                  </a:lnTo>
                  <a:lnTo>
                    <a:pt x="8663" y="12503"/>
                  </a:lnTo>
                  <a:lnTo>
                    <a:pt x="9061" y="12878"/>
                  </a:lnTo>
                  <a:lnTo>
                    <a:pt x="9459" y="13276"/>
                  </a:lnTo>
                  <a:lnTo>
                    <a:pt x="9834" y="13674"/>
                  </a:lnTo>
                  <a:lnTo>
                    <a:pt x="10185" y="14096"/>
                  </a:lnTo>
                  <a:lnTo>
                    <a:pt x="10513" y="14540"/>
                  </a:lnTo>
                  <a:lnTo>
                    <a:pt x="10841" y="14985"/>
                  </a:lnTo>
                  <a:lnTo>
                    <a:pt x="11169" y="15430"/>
                  </a:lnTo>
                  <a:lnTo>
                    <a:pt x="11450" y="15898"/>
                  </a:lnTo>
                  <a:lnTo>
                    <a:pt x="11730" y="16367"/>
                  </a:lnTo>
                  <a:lnTo>
                    <a:pt x="11988" y="16858"/>
                  </a:lnTo>
                  <a:lnTo>
                    <a:pt x="12222" y="17350"/>
                  </a:lnTo>
                  <a:lnTo>
                    <a:pt x="12456" y="17865"/>
                  </a:lnTo>
                  <a:lnTo>
                    <a:pt x="12667" y="18380"/>
                  </a:lnTo>
                  <a:lnTo>
                    <a:pt x="12831" y="18895"/>
                  </a:lnTo>
                  <a:lnTo>
                    <a:pt x="12995" y="19434"/>
                  </a:lnTo>
                  <a:lnTo>
                    <a:pt x="13018" y="18942"/>
                  </a:lnTo>
                  <a:lnTo>
                    <a:pt x="13065" y="18474"/>
                  </a:lnTo>
                  <a:lnTo>
                    <a:pt x="13135" y="18006"/>
                  </a:lnTo>
                  <a:lnTo>
                    <a:pt x="13206" y="17537"/>
                  </a:lnTo>
                  <a:lnTo>
                    <a:pt x="13323" y="17092"/>
                  </a:lnTo>
                  <a:lnTo>
                    <a:pt x="13416" y="16648"/>
                  </a:lnTo>
                  <a:lnTo>
                    <a:pt x="13557" y="16203"/>
                  </a:lnTo>
                  <a:lnTo>
                    <a:pt x="13721" y="15781"/>
                  </a:lnTo>
                  <a:lnTo>
                    <a:pt x="13884" y="15336"/>
                  </a:lnTo>
                  <a:lnTo>
                    <a:pt x="14048" y="14938"/>
                  </a:lnTo>
                  <a:lnTo>
                    <a:pt x="14259" y="14540"/>
                  </a:lnTo>
                  <a:lnTo>
                    <a:pt x="14470" y="14142"/>
                  </a:lnTo>
                  <a:lnTo>
                    <a:pt x="14704" y="13768"/>
                  </a:lnTo>
                  <a:lnTo>
                    <a:pt x="14938" y="13393"/>
                  </a:lnTo>
                  <a:lnTo>
                    <a:pt x="15196" y="13019"/>
                  </a:lnTo>
                  <a:lnTo>
                    <a:pt x="15477" y="12667"/>
                  </a:lnTo>
                  <a:lnTo>
                    <a:pt x="15758" y="12340"/>
                  </a:lnTo>
                  <a:lnTo>
                    <a:pt x="16062" y="12012"/>
                  </a:lnTo>
                  <a:lnTo>
                    <a:pt x="16366" y="11707"/>
                  </a:lnTo>
                  <a:lnTo>
                    <a:pt x="16694" y="11403"/>
                  </a:lnTo>
                  <a:lnTo>
                    <a:pt x="17022" y="11122"/>
                  </a:lnTo>
                  <a:lnTo>
                    <a:pt x="17373" y="10841"/>
                  </a:lnTo>
                  <a:lnTo>
                    <a:pt x="17748" y="10584"/>
                  </a:lnTo>
                  <a:lnTo>
                    <a:pt x="18122" y="10326"/>
                  </a:lnTo>
                  <a:lnTo>
                    <a:pt x="18497" y="10115"/>
                  </a:lnTo>
                  <a:lnTo>
                    <a:pt x="18895" y="9881"/>
                  </a:lnTo>
                  <a:lnTo>
                    <a:pt x="19316" y="9694"/>
                  </a:lnTo>
                  <a:lnTo>
                    <a:pt x="19714" y="9507"/>
                  </a:lnTo>
                  <a:lnTo>
                    <a:pt x="20159" y="9343"/>
                  </a:lnTo>
                  <a:lnTo>
                    <a:pt x="20581" y="9179"/>
                  </a:lnTo>
                  <a:lnTo>
                    <a:pt x="21049" y="9062"/>
                  </a:lnTo>
                  <a:lnTo>
                    <a:pt x="21494" y="8945"/>
                  </a:lnTo>
                  <a:lnTo>
                    <a:pt x="21307" y="7938"/>
                  </a:lnTo>
                  <a:lnTo>
                    <a:pt x="21213" y="7540"/>
                  </a:lnTo>
                  <a:lnTo>
                    <a:pt x="21096" y="7142"/>
                  </a:lnTo>
                  <a:lnTo>
                    <a:pt x="20979" y="6744"/>
                  </a:lnTo>
                  <a:lnTo>
                    <a:pt x="20815" y="6346"/>
                  </a:lnTo>
                  <a:lnTo>
                    <a:pt x="20651" y="5971"/>
                  </a:lnTo>
                  <a:lnTo>
                    <a:pt x="20487" y="5596"/>
                  </a:lnTo>
                  <a:lnTo>
                    <a:pt x="20276" y="5222"/>
                  </a:lnTo>
                  <a:lnTo>
                    <a:pt x="20066" y="4847"/>
                  </a:lnTo>
                  <a:lnTo>
                    <a:pt x="19831" y="4496"/>
                  </a:lnTo>
                  <a:lnTo>
                    <a:pt x="19597" y="4168"/>
                  </a:lnTo>
                  <a:lnTo>
                    <a:pt x="19340" y="3817"/>
                  </a:lnTo>
                  <a:lnTo>
                    <a:pt x="19059" y="3513"/>
                  </a:lnTo>
                  <a:lnTo>
                    <a:pt x="18778" y="3185"/>
                  </a:lnTo>
                  <a:lnTo>
                    <a:pt x="18497" y="2881"/>
                  </a:lnTo>
                  <a:lnTo>
                    <a:pt x="18193" y="2600"/>
                  </a:lnTo>
                  <a:lnTo>
                    <a:pt x="17865" y="2319"/>
                  </a:lnTo>
                  <a:lnTo>
                    <a:pt x="17537" y="2061"/>
                  </a:lnTo>
                  <a:lnTo>
                    <a:pt x="17209" y="1804"/>
                  </a:lnTo>
                  <a:lnTo>
                    <a:pt x="16858" y="1569"/>
                  </a:lnTo>
                  <a:lnTo>
                    <a:pt x="16507" y="1359"/>
                  </a:lnTo>
                  <a:lnTo>
                    <a:pt x="16132" y="1148"/>
                  </a:lnTo>
                  <a:lnTo>
                    <a:pt x="15758" y="961"/>
                  </a:lnTo>
                  <a:lnTo>
                    <a:pt x="15383" y="773"/>
                  </a:lnTo>
                  <a:lnTo>
                    <a:pt x="15008" y="609"/>
                  </a:lnTo>
                  <a:lnTo>
                    <a:pt x="14610" y="469"/>
                  </a:lnTo>
                  <a:lnTo>
                    <a:pt x="14212" y="352"/>
                  </a:lnTo>
                  <a:lnTo>
                    <a:pt x="13814" y="235"/>
                  </a:lnTo>
                  <a:lnTo>
                    <a:pt x="13416" y="165"/>
                  </a:lnTo>
                  <a:lnTo>
                    <a:pt x="13018" y="94"/>
                  </a:lnTo>
                  <a:lnTo>
                    <a:pt x="12597" y="47"/>
                  </a:lnTo>
                  <a:lnTo>
                    <a:pt x="12199"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32"/>
            <p:cNvSpPr/>
            <p:nvPr/>
          </p:nvSpPr>
          <p:spPr>
            <a:xfrm>
              <a:off x="3169350" y="4833575"/>
              <a:ext cx="584175" cy="515125"/>
            </a:xfrm>
            <a:custGeom>
              <a:rect b="b" l="l" r="r" t="t"/>
              <a:pathLst>
                <a:path extrusionOk="0" h="20605" w="23367">
                  <a:moveTo>
                    <a:pt x="6134" y="1"/>
                  </a:moveTo>
                  <a:lnTo>
                    <a:pt x="5736" y="47"/>
                  </a:lnTo>
                  <a:lnTo>
                    <a:pt x="5362" y="94"/>
                  </a:lnTo>
                  <a:lnTo>
                    <a:pt x="4987" y="165"/>
                  </a:lnTo>
                  <a:lnTo>
                    <a:pt x="4613" y="235"/>
                  </a:lnTo>
                  <a:lnTo>
                    <a:pt x="4261" y="352"/>
                  </a:lnTo>
                  <a:lnTo>
                    <a:pt x="3910" y="469"/>
                  </a:lnTo>
                  <a:lnTo>
                    <a:pt x="3582" y="609"/>
                  </a:lnTo>
                  <a:lnTo>
                    <a:pt x="3255" y="773"/>
                  </a:lnTo>
                  <a:lnTo>
                    <a:pt x="2950" y="961"/>
                  </a:lnTo>
                  <a:lnTo>
                    <a:pt x="2646" y="1148"/>
                  </a:lnTo>
                  <a:lnTo>
                    <a:pt x="2365" y="1359"/>
                  </a:lnTo>
                  <a:lnTo>
                    <a:pt x="2107" y="1569"/>
                  </a:lnTo>
                  <a:lnTo>
                    <a:pt x="1850" y="1804"/>
                  </a:lnTo>
                  <a:lnTo>
                    <a:pt x="1616" y="2061"/>
                  </a:lnTo>
                  <a:lnTo>
                    <a:pt x="1381" y="2319"/>
                  </a:lnTo>
                  <a:lnTo>
                    <a:pt x="1171" y="2600"/>
                  </a:lnTo>
                  <a:lnTo>
                    <a:pt x="983" y="2881"/>
                  </a:lnTo>
                  <a:lnTo>
                    <a:pt x="796" y="3185"/>
                  </a:lnTo>
                  <a:lnTo>
                    <a:pt x="632" y="3513"/>
                  </a:lnTo>
                  <a:lnTo>
                    <a:pt x="492" y="3817"/>
                  </a:lnTo>
                  <a:lnTo>
                    <a:pt x="375" y="4168"/>
                  </a:lnTo>
                  <a:lnTo>
                    <a:pt x="258" y="4496"/>
                  </a:lnTo>
                  <a:lnTo>
                    <a:pt x="164" y="4847"/>
                  </a:lnTo>
                  <a:lnTo>
                    <a:pt x="94" y="5222"/>
                  </a:lnTo>
                  <a:lnTo>
                    <a:pt x="47" y="5596"/>
                  </a:lnTo>
                  <a:lnTo>
                    <a:pt x="23" y="5971"/>
                  </a:lnTo>
                  <a:lnTo>
                    <a:pt x="0" y="6346"/>
                  </a:lnTo>
                  <a:lnTo>
                    <a:pt x="0" y="6744"/>
                  </a:lnTo>
                  <a:lnTo>
                    <a:pt x="47" y="7142"/>
                  </a:lnTo>
                  <a:lnTo>
                    <a:pt x="94" y="7540"/>
                  </a:lnTo>
                  <a:lnTo>
                    <a:pt x="164" y="7938"/>
                  </a:lnTo>
                  <a:lnTo>
                    <a:pt x="304" y="8664"/>
                  </a:lnTo>
                  <a:lnTo>
                    <a:pt x="843" y="8617"/>
                  </a:lnTo>
                  <a:lnTo>
                    <a:pt x="9553" y="8617"/>
                  </a:lnTo>
                  <a:lnTo>
                    <a:pt x="10185" y="8664"/>
                  </a:lnTo>
                  <a:lnTo>
                    <a:pt x="10817" y="8757"/>
                  </a:lnTo>
                  <a:lnTo>
                    <a:pt x="11449" y="8851"/>
                  </a:lnTo>
                  <a:lnTo>
                    <a:pt x="12058" y="8991"/>
                  </a:lnTo>
                  <a:lnTo>
                    <a:pt x="12667" y="9132"/>
                  </a:lnTo>
                  <a:lnTo>
                    <a:pt x="13252" y="9319"/>
                  </a:lnTo>
                  <a:lnTo>
                    <a:pt x="13861" y="9530"/>
                  </a:lnTo>
                  <a:lnTo>
                    <a:pt x="14423" y="9787"/>
                  </a:lnTo>
                  <a:lnTo>
                    <a:pt x="15008" y="10045"/>
                  </a:lnTo>
                  <a:lnTo>
                    <a:pt x="15570" y="10326"/>
                  </a:lnTo>
                  <a:lnTo>
                    <a:pt x="16108" y="10630"/>
                  </a:lnTo>
                  <a:lnTo>
                    <a:pt x="16647" y="10958"/>
                  </a:lnTo>
                  <a:lnTo>
                    <a:pt x="17162" y="11333"/>
                  </a:lnTo>
                  <a:lnTo>
                    <a:pt x="17677" y="11707"/>
                  </a:lnTo>
                  <a:lnTo>
                    <a:pt x="18145" y="12105"/>
                  </a:lnTo>
                  <a:lnTo>
                    <a:pt x="18637" y="12503"/>
                  </a:lnTo>
                  <a:lnTo>
                    <a:pt x="19082" y="12948"/>
                  </a:lnTo>
                  <a:lnTo>
                    <a:pt x="19527" y="13393"/>
                  </a:lnTo>
                  <a:lnTo>
                    <a:pt x="19948" y="13861"/>
                  </a:lnTo>
                  <a:lnTo>
                    <a:pt x="20346" y="14353"/>
                  </a:lnTo>
                  <a:lnTo>
                    <a:pt x="20721" y="14845"/>
                  </a:lnTo>
                  <a:lnTo>
                    <a:pt x="21096" y="15360"/>
                  </a:lnTo>
                  <a:lnTo>
                    <a:pt x="21423" y="15898"/>
                  </a:lnTo>
                  <a:lnTo>
                    <a:pt x="21751" y="16437"/>
                  </a:lnTo>
                  <a:lnTo>
                    <a:pt x="22032" y="16999"/>
                  </a:lnTo>
                  <a:lnTo>
                    <a:pt x="22290" y="17584"/>
                  </a:lnTo>
                  <a:lnTo>
                    <a:pt x="22547" y="18169"/>
                  </a:lnTo>
                  <a:lnTo>
                    <a:pt x="22758" y="18755"/>
                  </a:lnTo>
                  <a:lnTo>
                    <a:pt x="22945" y="19364"/>
                  </a:lnTo>
                  <a:lnTo>
                    <a:pt x="23109" y="19972"/>
                  </a:lnTo>
                  <a:lnTo>
                    <a:pt x="23250" y="20604"/>
                  </a:lnTo>
                  <a:lnTo>
                    <a:pt x="23296" y="20253"/>
                  </a:lnTo>
                  <a:lnTo>
                    <a:pt x="23343" y="19925"/>
                  </a:lnTo>
                  <a:lnTo>
                    <a:pt x="23367" y="19574"/>
                  </a:lnTo>
                  <a:lnTo>
                    <a:pt x="23367" y="19223"/>
                  </a:lnTo>
                  <a:lnTo>
                    <a:pt x="23367" y="18848"/>
                  </a:lnTo>
                  <a:lnTo>
                    <a:pt x="23320" y="18497"/>
                  </a:lnTo>
                  <a:lnTo>
                    <a:pt x="23273" y="18123"/>
                  </a:lnTo>
                  <a:lnTo>
                    <a:pt x="23226" y="17748"/>
                  </a:lnTo>
                  <a:lnTo>
                    <a:pt x="21283" y="7938"/>
                  </a:lnTo>
                  <a:lnTo>
                    <a:pt x="21213" y="7540"/>
                  </a:lnTo>
                  <a:lnTo>
                    <a:pt x="21096" y="7142"/>
                  </a:lnTo>
                  <a:lnTo>
                    <a:pt x="20955" y="6744"/>
                  </a:lnTo>
                  <a:lnTo>
                    <a:pt x="20815" y="6346"/>
                  </a:lnTo>
                  <a:lnTo>
                    <a:pt x="20651" y="5971"/>
                  </a:lnTo>
                  <a:lnTo>
                    <a:pt x="20463" y="5596"/>
                  </a:lnTo>
                  <a:lnTo>
                    <a:pt x="20276" y="5222"/>
                  </a:lnTo>
                  <a:lnTo>
                    <a:pt x="20065" y="4847"/>
                  </a:lnTo>
                  <a:lnTo>
                    <a:pt x="19831" y="4496"/>
                  </a:lnTo>
                  <a:lnTo>
                    <a:pt x="19597" y="4168"/>
                  </a:lnTo>
                  <a:lnTo>
                    <a:pt x="19340" y="3817"/>
                  </a:lnTo>
                  <a:lnTo>
                    <a:pt x="19059" y="3513"/>
                  </a:lnTo>
                  <a:lnTo>
                    <a:pt x="18778" y="3185"/>
                  </a:lnTo>
                  <a:lnTo>
                    <a:pt x="18473" y="2881"/>
                  </a:lnTo>
                  <a:lnTo>
                    <a:pt x="18169" y="2600"/>
                  </a:lnTo>
                  <a:lnTo>
                    <a:pt x="17864" y="2319"/>
                  </a:lnTo>
                  <a:lnTo>
                    <a:pt x="17537" y="2061"/>
                  </a:lnTo>
                  <a:lnTo>
                    <a:pt x="17185" y="1804"/>
                  </a:lnTo>
                  <a:lnTo>
                    <a:pt x="16858" y="1569"/>
                  </a:lnTo>
                  <a:lnTo>
                    <a:pt x="16483" y="1359"/>
                  </a:lnTo>
                  <a:lnTo>
                    <a:pt x="16132" y="1148"/>
                  </a:lnTo>
                  <a:lnTo>
                    <a:pt x="15757" y="961"/>
                  </a:lnTo>
                  <a:lnTo>
                    <a:pt x="15383" y="773"/>
                  </a:lnTo>
                  <a:lnTo>
                    <a:pt x="14985" y="609"/>
                  </a:lnTo>
                  <a:lnTo>
                    <a:pt x="14610" y="469"/>
                  </a:lnTo>
                  <a:lnTo>
                    <a:pt x="14212" y="352"/>
                  </a:lnTo>
                  <a:lnTo>
                    <a:pt x="13814" y="235"/>
                  </a:lnTo>
                  <a:lnTo>
                    <a:pt x="13416" y="165"/>
                  </a:lnTo>
                  <a:lnTo>
                    <a:pt x="13018" y="94"/>
                  </a:lnTo>
                  <a:lnTo>
                    <a:pt x="12596" y="47"/>
                  </a:lnTo>
                  <a:lnTo>
                    <a:pt x="1219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32"/>
            <p:cNvSpPr/>
            <p:nvPr/>
          </p:nvSpPr>
          <p:spPr>
            <a:xfrm>
              <a:off x="1277550" y="5089375"/>
              <a:ext cx="766800" cy="387500"/>
            </a:xfrm>
            <a:custGeom>
              <a:rect b="b" l="l" r="r" t="t"/>
              <a:pathLst>
                <a:path extrusionOk="0" h="15500" w="30672">
                  <a:moveTo>
                    <a:pt x="9529" y="0"/>
                  </a:moveTo>
                  <a:lnTo>
                    <a:pt x="9014" y="47"/>
                  </a:lnTo>
                  <a:lnTo>
                    <a:pt x="8522" y="94"/>
                  </a:lnTo>
                  <a:lnTo>
                    <a:pt x="8031" y="188"/>
                  </a:lnTo>
                  <a:lnTo>
                    <a:pt x="7539" y="281"/>
                  </a:lnTo>
                  <a:lnTo>
                    <a:pt x="7071" y="398"/>
                  </a:lnTo>
                  <a:lnTo>
                    <a:pt x="6603" y="539"/>
                  </a:lnTo>
                  <a:lnTo>
                    <a:pt x="6158" y="703"/>
                  </a:lnTo>
                  <a:lnTo>
                    <a:pt x="5713" y="890"/>
                  </a:lnTo>
                  <a:lnTo>
                    <a:pt x="5291" y="1101"/>
                  </a:lnTo>
                  <a:lnTo>
                    <a:pt x="4870" y="1311"/>
                  </a:lnTo>
                  <a:lnTo>
                    <a:pt x="4472" y="1569"/>
                  </a:lnTo>
                  <a:lnTo>
                    <a:pt x="4097" y="1827"/>
                  </a:lnTo>
                  <a:lnTo>
                    <a:pt x="3723" y="2084"/>
                  </a:lnTo>
                  <a:lnTo>
                    <a:pt x="3372" y="2388"/>
                  </a:lnTo>
                  <a:lnTo>
                    <a:pt x="3020" y="2693"/>
                  </a:lnTo>
                  <a:lnTo>
                    <a:pt x="2693" y="3021"/>
                  </a:lnTo>
                  <a:lnTo>
                    <a:pt x="2388" y="3348"/>
                  </a:lnTo>
                  <a:lnTo>
                    <a:pt x="2107" y="3700"/>
                  </a:lnTo>
                  <a:lnTo>
                    <a:pt x="1826" y="4074"/>
                  </a:lnTo>
                  <a:lnTo>
                    <a:pt x="1569" y="4449"/>
                  </a:lnTo>
                  <a:lnTo>
                    <a:pt x="1335" y="4847"/>
                  </a:lnTo>
                  <a:lnTo>
                    <a:pt x="1100" y="5268"/>
                  </a:lnTo>
                  <a:lnTo>
                    <a:pt x="890" y="5690"/>
                  </a:lnTo>
                  <a:lnTo>
                    <a:pt x="726" y="6111"/>
                  </a:lnTo>
                  <a:lnTo>
                    <a:pt x="562" y="6556"/>
                  </a:lnTo>
                  <a:lnTo>
                    <a:pt x="398" y="7001"/>
                  </a:lnTo>
                  <a:lnTo>
                    <a:pt x="281" y="7469"/>
                  </a:lnTo>
                  <a:lnTo>
                    <a:pt x="187" y="7937"/>
                  </a:lnTo>
                  <a:lnTo>
                    <a:pt x="94" y="8429"/>
                  </a:lnTo>
                  <a:lnTo>
                    <a:pt x="47" y="8897"/>
                  </a:lnTo>
                  <a:lnTo>
                    <a:pt x="0" y="9413"/>
                  </a:lnTo>
                  <a:lnTo>
                    <a:pt x="141" y="9904"/>
                  </a:lnTo>
                  <a:lnTo>
                    <a:pt x="234" y="10396"/>
                  </a:lnTo>
                  <a:lnTo>
                    <a:pt x="328" y="10888"/>
                  </a:lnTo>
                  <a:lnTo>
                    <a:pt x="398" y="11403"/>
                  </a:lnTo>
                  <a:lnTo>
                    <a:pt x="913" y="15500"/>
                  </a:lnTo>
                  <a:lnTo>
                    <a:pt x="4097" y="15500"/>
                  </a:lnTo>
                  <a:lnTo>
                    <a:pt x="4612" y="15172"/>
                  </a:lnTo>
                  <a:lnTo>
                    <a:pt x="5174" y="14868"/>
                  </a:lnTo>
                  <a:lnTo>
                    <a:pt x="5713" y="14587"/>
                  </a:lnTo>
                  <a:lnTo>
                    <a:pt x="6298" y="14329"/>
                  </a:lnTo>
                  <a:lnTo>
                    <a:pt x="6860" y="14072"/>
                  </a:lnTo>
                  <a:lnTo>
                    <a:pt x="7469" y="13838"/>
                  </a:lnTo>
                  <a:lnTo>
                    <a:pt x="8054" y="13650"/>
                  </a:lnTo>
                  <a:lnTo>
                    <a:pt x="8686" y="13463"/>
                  </a:lnTo>
                  <a:lnTo>
                    <a:pt x="9295" y="13276"/>
                  </a:lnTo>
                  <a:lnTo>
                    <a:pt x="9927" y="13135"/>
                  </a:lnTo>
                  <a:lnTo>
                    <a:pt x="10583" y="13018"/>
                  </a:lnTo>
                  <a:lnTo>
                    <a:pt x="11238" y="12925"/>
                  </a:lnTo>
                  <a:lnTo>
                    <a:pt x="11894" y="12831"/>
                  </a:lnTo>
                  <a:lnTo>
                    <a:pt x="12550" y="12784"/>
                  </a:lnTo>
                  <a:lnTo>
                    <a:pt x="13252" y="12737"/>
                  </a:lnTo>
                  <a:lnTo>
                    <a:pt x="26200" y="12737"/>
                  </a:lnTo>
                  <a:lnTo>
                    <a:pt x="26832" y="12784"/>
                  </a:lnTo>
                  <a:lnTo>
                    <a:pt x="27487" y="12831"/>
                  </a:lnTo>
                  <a:lnTo>
                    <a:pt x="28143" y="12901"/>
                  </a:lnTo>
                  <a:lnTo>
                    <a:pt x="28775" y="12995"/>
                  </a:lnTo>
                  <a:lnTo>
                    <a:pt x="29407" y="13112"/>
                  </a:lnTo>
                  <a:lnTo>
                    <a:pt x="30039" y="13229"/>
                  </a:lnTo>
                  <a:lnTo>
                    <a:pt x="30672" y="13393"/>
                  </a:lnTo>
                  <a:lnTo>
                    <a:pt x="30414" y="11403"/>
                  </a:lnTo>
                  <a:lnTo>
                    <a:pt x="30320" y="10817"/>
                  </a:lnTo>
                  <a:lnTo>
                    <a:pt x="30203" y="10232"/>
                  </a:lnTo>
                  <a:lnTo>
                    <a:pt x="30063" y="9670"/>
                  </a:lnTo>
                  <a:lnTo>
                    <a:pt x="29899" y="9108"/>
                  </a:lnTo>
                  <a:lnTo>
                    <a:pt x="29688" y="8546"/>
                  </a:lnTo>
                  <a:lnTo>
                    <a:pt x="29477" y="8008"/>
                  </a:lnTo>
                  <a:lnTo>
                    <a:pt x="29220" y="7493"/>
                  </a:lnTo>
                  <a:lnTo>
                    <a:pt x="28962" y="6978"/>
                  </a:lnTo>
                  <a:lnTo>
                    <a:pt x="28658" y="6462"/>
                  </a:lnTo>
                  <a:lnTo>
                    <a:pt x="28354" y="5971"/>
                  </a:lnTo>
                  <a:lnTo>
                    <a:pt x="28026" y="5502"/>
                  </a:lnTo>
                  <a:lnTo>
                    <a:pt x="27651" y="5034"/>
                  </a:lnTo>
                  <a:lnTo>
                    <a:pt x="27277" y="4589"/>
                  </a:lnTo>
                  <a:lnTo>
                    <a:pt x="26902" y="4145"/>
                  </a:lnTo>
                  <a:lnTo>
                    <a:pt x="26481" y="3746"/>
                  </a:lnTo>
                  <a:lnTo>
                    <a:pt x="26059" y="3348"/>
                  </a:lnTo>
                  <a:lnTo>
                    <a:pt x="25614" y="2950"/>
                  </a:lnTo>
                  <a:lnTo>
                    <a:pt x="25146" y="2599"/>
                  </a:lnTo>
                  <a:lnTo>
                    <a:pt x="24678" y="2271"/>
                  </a:lnTo>
                  <a:lnTo>
                    <a:pt x="24186" y="1944"/>
                  </a:lnTo>
                  <a:lnTo>
                    <a:pt x="23694" y="1639"/>
                  </a:lnTo>
                  <a:lnTo>
                    <a:pt x="23179" y="1382"/>
                  </a:lnTo>
                  <a:lnTo>
                    <a:pt x="22641" y="1124"/>
                  </a:lnTo>
                  <a:lnTo>
                    <a:pt x="22126" y="890"/>
                  </a:lnTo>
                  <a:lnTo>
                    <a:pt x="21564" y="679"/>
                  </a:lnTo>
                  <a:lnTo>
                    <a:pt x="21025" y="515"/>
                  </a:lnTo>
                  <a:lnTo>
                    <a:pt x="20463" y="352"/>
                  </a:lnTo>
                  <a:lnTo>
                    <a:pt x="19901" y="234"/>
                  </a:lnTo>
                  <a:lnTo>
                    <a:pt x="19316" y="117"/>
                  </a:lnTo>
                  <a:lnTo>
                    <a:pt x="18731" y="47"/>
                  </a:lnTo>
                  <a:lnTo>
                    <a:pt x="1814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32"/>
            <p:cNvSpPr/>
            <p:nvPr/>
          </p:nvSpPr>
          <p:spPr>
            <a:xfrm>
              <a:off x="629000" y="5089375"/>
              <a:ext cx="599400" cy="387500"/>
            </a:xfrm>
            <a:custGeom>
              <a:rect b="b" l="l" r="r" t="t"/>
              <a:pathLst>
                <a:path extrusionOk="0" h="15500" w="23976">
                  <a:moveTo>
                    <a:pt x="2693" y="0"/>
                  </a:moveTo>
                  <a:lnTo>
                    <a:pt x="2295" y="24"/>
                  </a:lnTo>
                  <a:lnTo>
                    <a:pt x="1896" y="47"/>
                  </a:lnTo>
                  <a:lnTo>
                    <a:pt x="1498" y="117"/>
                  </a:lnTo>
                  <a:lnTo>
                    <a:pt x="1124" y="164"/>
                  </a:lnTo>
                  <a:lnTo>
                    <a:pt x="726" y="258"/>
                  </a:lnTo>
                  <a:lnTo>
                    <a:pt x="351" y="328"/>
                  </a:lnTo>
                  <a:lnTo>
                    <a:pt x="0" y="445"/>
                  </a:lnTo>
                  <a:lnTo>
                    <a:pt x="0" y="8265"/>
                  </a:lnTo>
                  <a:lnTo>
                    <a:pt x="70" y="8616"/>
                  </a:lnTo>
                  <a:lnTo>
                    <a:pt x="164" y="8968"/>
                  </a:lnTo>
                  <a:lnTo>
                    <a:pt x="281" y="9319"/>
                  </a:lnTo>
                  <a:lnTo>
                    <a:pt x="398" y="9647"/>
                  </a:lnTo>
                  <a:lnTo>
                    <a:pt x="539" y="9974"/>
                  </a:lnTo>
                  <a:lnTo>
                    <a:pt x="702" y="10302"/>
                  </a:lnTo>
                  <a:lnTo>
                    <a:pt x="1030" y="10934"/>
                  </a:lnTo>
                  <a:lnTo>
                    <a:pt x="1405" y="11543"/>
                  </a:lnTo>
                  <a:lnTo>
                    <a:pt x="1826" y="12105"/>
                  </a:lnTo>
                  <a:lnTo>
                    <a:pt x="2295" y="12644"/>
                  </a:lnTo>
                  <a:lnTo>
                    <a:pt x="2810" y="13135"/>
                  </a:lnTo>
                  <a:lnTo>
                    <a:pt x="3816" y="13276"/>
                  </a:lnTo>
                  <a:lnTo>
                    <a:pt x="4800" y="13463"/>
                  </a:lnTo>
                  <a:lnTo>
                    <a:pt x="5760" y="13674"/>
                  </a:lnTo>
                  <a:lnTo>
                    <a:pt x="6743" y="13955"/>
                  </a:lnTo>
                  <a:lnTo>
                    <a:pt x="7680" y="14283"/>
                  </a:lnTo>
                  <a:lnTo>
                    <a:pt x="8616" y="14634"/>
                  </a:lnTo>
                  <a:lnTo>
                    <a:pt x="9529" y="15055"/>
                  </a:lnTo>
                  <a:lnTo>
                    <a:pt x="10419" y="15500"/>
                  </a:lnTo>
                  <a:lnTo>
                    <a:pt x="23975" y="15500"/>
                  </a:lnTo>
                  <a:lnTo>
                    <a:pt x="23460" y="11403"/>
                  </a:lnTo>
                  <a:lnTo>
                    <a:pt x="23367" y="10817"/>
                  </a:lnTo>
                  <a:lnTo>
                    <a:pt x="23249" y="10232"/>
                  </a:lnTo>
                  <a:lnTo>
                    <a:pt x="23109" y="9670"/>
                  </a:lnTo>
                  <a:lnTo>
                    <a:pt x="22945" y="9108"/>
                  </a:lnTo>
                  <a:lnTo>
                    <a:pt x="22758" y="8546"/>
                  </a:lnTo>
                  <a:lnTo>
                    <a:pt x="22524" y="8008"/>
                  </a:lnTo>
                  <a:lnTo>
                    <a:pt x="22290" y="7493"/>
                  </a:lnTo>
                  <a:lnTo>
                    <a:pt x="22009" y="6978"/>
                  </a:lnTo>
                  <a:lnTo>
                    <a:pt x="21728" y="6462"/>
                  </a:lnTo>
                  <a:lnTo>
                    <a:pt x="21400" y="5971"/>
                  </a:lnTo>
                  <a:lnTo>
                    <a:pt x="21072" y="5502"/>
                  </a:lnTo>
                  <a:lnTo>
                    <a:pt x="20721" y="5034"/>
                  </a:lnTo>
                  <a:lnTo>
                    <a:pt x="20346" y="4589"/>
                  </a:lnTo>
                  <a:lnTo>
                    <a:pt x="19948" y="4145"/>
                  </a:lnTo>
                  <a:lnTo>
                    <a:pt x="19527" y="3746"/>
                  </a:lnTo>
                  <a:lnTo>
                    <a:pt x="19105" y="3348"/>
                  </a:lnTo>
                  <a:lnTo>
                    <a:pt x="18660" y="2950"/>
                  </a:lnTo>
                  <a:lnTo>
                    <a:pt x="18192" y="2599"/>
                  </a:lnTo>
                  <a:lnTo>
                    <a:pt x="17724" y="2271"/>
                  </a:lnTo>
                  <a:lnTo>
                    <a:pt x="17232" y="1944"/>
                  </a:lnTo>
                  <a:lnTo>
                    <a:pt x="16741" y="1639"/>
                  </a:lnTo>
                  <a:lnTo>
                    <a:pt x="16225" y="1382"/>
                  </a:lnTo>
                  <a:lnTo>
                    <a:pt x="15710" y="1124"/>
                  </a:lnTo>
                  <a:lnTo>
                    <a:pt x="15172" y="890"/>
                  </a:lnTo>
                  <a:lnTo>
                    <a:pt x="14633" y="679"/>
                  </a:lnTo>
                  <a:lnTo>
                    <a:pt x="14071" y="515"/>
                  </a:lnTo>
                  <a:lnTo>
                    <a:pt x="13510" y="352"/>
                  </a:lnTo>
                  <a:lnTo>
                    <a:pt x="12948" y="234"/>
                  </a:lnTo>
                  <a:lnTo>
                    <a:pt x="12362" y="117"/>
                  </a:lnTo>
                  <a:lnTo>
                    <a:pt x="11800" y="47"/>
                  </a:lnTo>
                  <a:lnTo>
                    <a:pt x="1121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32"/>
            <p:cNvSpPr/>
            <p:nvPr/>
          </p:nvSpPr>
          <p:spPr>
            <a:xfrm>
              <a:off x="2098750" y="5084700"/>
              <a:ext cx="765650" cy="392175"/>
            </a:xfrm>
            <a:custGeom>
              <a:rect b="b" l="l" r="r" t="t"/>
              <a:pathLst>
                <a:path extrusionOk="0" h="15687" w="30626">
                  <a:moveTo>
                    <a:pt x="10069" y="0"/>
                  </a:moveTo>
                  <a:lnTo>
                    <a:pt x="9483" y="23"/>
                  </a:lnTo>
                  <a:lnTo>
                    <a:pt x="8921" y="47"/>
                  </a:lnTo>
                  <a:lnTo>
                    <a:pt x="8360" y="141"/>
                  </a:lnTo>
                  <a:lnTo>
                    <a:pt x="7798" y="234"/>
                  </a:lnTo>
                  <a:lnTo>
                    <a:pt x="7259" y="351"/>
                  </a:lnTo>
                  <a:lnTo>
                    <a:pt x="6744" y="515"/>
                  </a:lnTo>
                  <a:lnTo>
                    <a:pt x="6229" y="702"/>
                  </a:lnTo>
                  <a:lnTo>
                    <a:pt x="5737" y="890"/>
                  </a:lnTo>
                  <a:lnTo>
                    <a:pt x="5269" y="1124"/>
                  </a:lnTo>
                  <a:lnTo>
                    <a:pt x="4801" y="1381"/>
                  </a:lnTo>
                  <a:lnTo>
                    <a:pt x="4356" y="1662"/>
                  </a:lnTo>
                  <a:lnTo>
                    <a:pt x="3934" y="1943"/>
                  </a:lnTo>
                  <a:lnTo>
                    <a:pt x="3536" y="2271"/>
                  </a:lnTo>
                  <a:lnTo>
                    <a:pt x="3138" y="2599"/>
                  </a:lnTo>
                  <a:lnTo>
                    <a:pt x="2787" y="2974"/>
                  </a:lnTo>
                  <a:lnTo>
                    <a:pt x="2436" y="3348"/>
                  </a:lnTo>
                  <a:lnTo>
                    <a:pt x="2108" y="3746"/>
                  </a:lnTo>
                  <a:lnTo>
                    <a:pt x="1780" y="4168"/>
                  </a:lnTo>
                  <a:lnTo>
                    <a:pt x="1499" y="4589"/>
                  </a:lnTo>
                  <a:lnTo>
                    <a:pt x="1242" y="5034"/>
                  </a:lnTo>
                  <a:lnTo>
                    <a:pt x="1008" y="5502"/>
                  </a:lnTo>
                  <a:lnTo>
                    <a:pt x="797" y="5970"/>
                  </a:lnTo>
                  <a:lnTo>
                    <a:pt x="610" y="6462"/>
                  </a:lnTo>
                  <a:lnTo>
                    <a:pt x="446" y="6977"/>
                  </a:lnTo>
                  <a:lnTo>
                    <a:pt x="305" y="7492"/>
                  </a:lnTo>
                  <a:lnTo>
                    <a:pt x="188" y="8031"/>
                  </a:lnTo>
                  <a:lnTo>
                    <a:pt x="95" y="8569"/>
                  </a:lnTo>
                  <a:lnTo>
                    <a:pt x="48" y="9108"/>
                  </a:lnTo>
                  <a:lnTo>
                    <a:pt x="1" y="9670"/>
                  </a:lnTo>
                  <a:lnTo>
                    <a:pt x="1" y="10255"/>
                  </a:lnTo>
                  <a:lnTo>
                    <a:pt x="24" y="10817"/>
                  </a:lnTo>
                  <a:lnTo>
                    <a:pt x="95" y="11402"/>
                  </a:lnTo>
                  <a:lnTo>
                    <a:pt x="469" y="14446"/>
                  </a:lnTo>
                  <a:lnTo>
                    <a:pt x="1125" y="14727"/>
                  </a:lnTo>
                  <a:lnTo>
                    <a:pt x="1780" y="15008"/>
                  </a:lnTo>
                  <a:lnTo>
                    <a:pt x="2413" y="15336"/>
                  </a:lnTo>
                  <a:lnTo>
                    <a:pt x="3045" y="15687"/>
                  </a:lnTo>
                  <a:lnTo>
                    <a:pt x="22899" y="15687"/>
                  </a:lnTo>
                  <a:lnTo>
                    <a:pt x="23321" y="15406"/>
                  </a:lnTo>
                  <a:lnTo>
                    <a:pt x="23742" y="15172"/>
                  </a:lnTo>
                  <a:lnTo>
                    <a:pt x="24187" y="14938"/>
                  </a:lnTo>
                  <a:lnTo>
                    <a:pt x="24655" y="14704"/>
                  </a:lnTo>
                  <a:lnTo>
                    <a:pt x="25100" y="14493"/>
                  </a:lnTo>
                  <a:lnTo>
                    <a:pt x="25568" y="14306"/>
                  </a:lnTo>
                  <a:lnTo>
                    <a:pt x="26060" y="14118"/>
                  </a:lnTo>
                  <a:lnTo>
                    <a:pt x="26528" y="13931"/>
                  </a:lnTo>
                  <a:lnTo>
                    <a:pt x="27020" y="13767"/>
                  </a:lnTo>
                  <a:lnTo>
                    <a:pt x="27512" y="13627"/>
                  </a:lnTo>
                  <a:lnTo>
                    <a:pt x="28027" y="13486"/>
                  </a:lnTo>
                  <a:lnTo>
                    <a:pt x="28542" y="13369"/>
                  </a:lnTo>
                  <a:lnTo>
                    <a:pt x="29057" y="13275"/>
                  </a:lnTo>
                  <a:lnTo>
                    <a:pt x="29572" y="13182"/>
                  </a:lnTo>
                  <a:lnTo>
                    <a:pt x="30111" y="13088"/>
                  </a:lnTo>
                  <a:lnTo>
                    <a:pt x="30626" y="13018"/>
                  </a:lnTo>
                  <a:lnTo>
                    <a:pt x="30438" y="11402"/>
                  </a:lnTo>
                  <a:lnTo>
                    <a:pt x="30345" y="10817"/>
                  </a:lnTo>
                  <a:lnTo>
                    <a:pt x="30228" y="10255"/>
                  </a:lnTo>
                  <a:lnTo>
                    <a:pt x="30087" y="9670"/>
                  </a:lnTo>
                  <a:lnTo>
                    <a:pt x="29923" y="9108"/>
                  </a:lnTo>
                  <a:lnTo>
                    <a:pt x="29713" y="8569"/>
                  </a:lnTo>
                  <a:lnTo>
                    <a:pt x="29502" y="8031"/>
                  </a:lnTo>
                  <a:lnTo>
                    <a:pt x="29244" y="7492"/>
                  </a:lnTo>
                  <a:lnTo>
                    <a:pt x="28987" y="6977"/>
                  </a:lnTo>
                  <a:lnTo>
                    <a:pt x="28682" y="6462"/>
                  </a:lnTo>
                  <a:lnTo>
                    <a:pt x="28378" y="5970"/>
                  </a:lnTo>
                  <a:lnTo>
                    <a:pt x="28027" y="5502"/>
                  </a:lnTo>
                  <a:lnTo>
                    <a:pt x="27676" y="5034"/>
                  </a:lnTo>
                  <a:lnTo>
                    <a:pt x="27301" y="4589"/>
                  </a:lnTo>
                  <a:lnTo>
                    <a:pt x="26903" y="4168"/>
                  </a:lnTo>
                  <a:lnTo>
                    <a:pt x="26505" y="3746"/>
                  </a:lnTo>
                  <a:lnTo>
                    <a:pt x="26083" y="3348"/>
                  </a:lnTo>
                  <a:lnTo>
                    <a:pt x="25639" y="2974"/>
                  </a:lnTo>
                  <a:lnTo>
                    <a:pt x="25170" y="2599"/>
                  </a:lnTo>
                  <a:lnTo>
                    <a:pt x="24702" y="2271"/>
                  </a:lnTo>
                  <a:lnTo>
                    <a:pt x="24210" y="1943"/>
                  </a:lnTo>
                  <a:lnTo>
                    <a:pt x="23719" y="1662"/>
                  </a:lnTo>
                  <a:lnTo>
                    <a:pt x="23204" y="1381"/>
                  </a:lnTo>
                  <a:lnTo>
                    <a:pt x="22665" y="1124"/>
                  </a:lnTo>
                  <a:lnTo>
                    <a:pt x="22127" y="890"/>
                  </a:lnTo>
                  <a:lnTo>
                    <a:pt x="21588" y="702"/>
                  </a:lnTo>
                  <a:lnTo>
                    <a:pt x="21050" y="515"/>
                  </a:lnTo>
                  <a:lnTo>
                    <a:pt x="20488" y="351"/>
                  </a:lnTo>
                  <a:lnTo>
                    <a:pt x="19902" y="234"/>
                  </a:lnTo>
                  <a:lnTo>
                    <a:pt x="19340" y="141"/>
                  </a:lnTo>
                  <a:lnTo>
                    <a:pt x="18755" y="47"/>
                  </a:lnTo>
                  <a:lnTo>
                    <a:pt x="18170" y="23"/>
                  </a:lnTo>
                  <a:lnTo>
                    <a:pt x="1758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32"/>
            <p:cNvSpPr/>
            <p:nvPr/>
          </p:nvSpPr>
          <p:spPr>
            <a:xfrm>
              <a:off x="2921150" y="5084700"/>
              <a:ext cx="773850" cy="392175"/>
            </a:xfrm>
            <a:custGeom>
              <a:rect b="b" l="l" r="r" t="t"/>
              <a:pathLst>
                <a:path extrusionOk="0" h="15687" w="30954">
                  <a:moveTo>
                    <a:pt x="10069" y="0"/>
                  </a:moveTo>
                  <a:lnTo>
                    <a:pt x="9483" y="23"/>
                  </a:lnTo>
                  <a:lnTo>
                    <a:pt x="8921" y="47"/>
                  </a:lnTo>
                  <a:lnTo>
                    <a:pt x="8359" y="141"/>
                  </a:lnTo>
                  <a:lnTo>
                    <a:pt x="7797" y="234"/>
                  </a:lnTo>
                  <a:lnTo>
                    <a:pt x="7259" y="351"/>
                  </a:lnTo>
                  <a:lnTo>
                    <a:pt x="6744" y="515"/>
                  </a:lnTo>
                  <a:lnTo>
                    <a:pt x="6229" y="702"/>
                  </a:lnTo>
                  <a:lnTo>
                    <a:pt x="5737" y="890"/>
                  </a:lnTo>
                  <a:lnTo>
                    <a:pt x="5269" y="1124"/>
                  </a:lnTo>
                  <a:lnTo>
                    <a:pt x="4801" y="1381"/>
                  </a:lnTo>
                  <a:lnTo>
                    <a:pt x="4356" y="1662"/>
                  </a:lnTo>
                  <a:lnTo>
                    <a:pt x="3934" y="1943"/>
                  </a:lnTo>
                  <a:lnTo>
                    <a:pt x="3536" y="2271"/>
                  </a:lnTo>
                  <a:lnTo>
                    <a:pt x="3138" y="2599"/>
                  </a:lnTo>
                  <a:lnTo>
                    <a:pt x="2764" y="2974"/>
                  </a:lnTo>
                  <a:lnTo>
                    <a:pt x="2412" y="3348"/>
                  </a:lnTo>
                  <a:lnTo>
                    <a:pt x="2085" y="3746"/>
                  </a:lnTo>
                  <a:lnTo>
                    <a:pt x="1780" y="4168"/>
                  </a:lnTo>
                  <a:lnTo>
                    <a:pt x="1499" y="4589"/>
                  </a:lnTo>
                  <a:lnTo>
                    <a:pt x="1242" y="5034"/>
                  </a:lnTo>
                  <a:lnTo>
                    <a:pt x="1008" y="5502"/>
                  </a:lnTo>
                  <a:lnTo>
                    <a:pt x="773" y="5970"/>
                  </a:lnTo>
                  <a:lnTo>
                    <a:pt x="586" y="6462"/>
                  </a:lnTo>
                  <a:lnTo>
                    <a:pt x="422" y="6977"/>
                  </a:lnTo>
                  <a:lnTo>
                    <a:pt x="282" y="7492"/>
                  </a:lnTo>
                  <a:lnTo>
                    <a:pt x="165" y="8031"/>
                  </a:lnTo>
                  <a:lnTo>
                    <a:pt x="94" y="8569"/>
                  </a:lnTo>
                  <a:lnTo>
                    <a:pt x="24" y="9108"/>
                  </a:lnTo>
                  <a:lnTo>
                    <a:pt x="1" y="9670"/>
                  </a:lnTo>
                  <a:lnTo>
                    <a:pt x="1" y="10255"/>
                  </a:lnTo>
                  <a:lnTo>
                    <a:pt x="24" y="10817"/>
                  </a:lnTo>
                  <a:lnTo>
                    <a:pt x="94" y="11402"/>
                  </a:lnTo>
                  <a:lnTo>
                    <a:pt x="282" y="12924"/>
                  </a:lnTo>
                  <a:lnTo>
                    <a:pt x="12129" y="12924"/>
                  </a:lnTo>
                  <a:lnTo>
                    <a:pt x="12808" y="12971"/>
                  </a:lnTo>
                  <a:lnTo>
                    <a:pt x="13487" y="13018"/>
                  </a:lnTo>
                  <a:lnTo>
                    <a:pt x="14166" y="13112"/>
                  </a:lnTo>
                  <a:lnTo>
                    <a:pt x="14845" y="13205"/>
                  </a:lnTo>
                  <a:lnTo>
                    <a:pt x="15500" y="13322"/>
                  </a:lnTo>
                  <a:lnTo>
                    <a:pt x="16179" y="13463"/>
                  </a:lnTo>
                  <a:lnTo>
                    <a:pt x="16835" y="13650"/>
                  </a:lnTo>
                  <a:lnTo>
                    <a:pt x="17467" y="13837"/>
                  </a:lnTo>
                  <a:lnTo>
                    <a:pt x="18123" y="14025"/>
                  </a:lnTo>
                  <a:lnTo>
                    <a:pt x="18755" y="14259"/>
                  </a:lnTo>
                  <a:lnTo>
                    <a:pt x="19387" y="14516"/>
                  </a:lnTo>
                  <a:lnTo>
                    <a:pt x="19996" y="14774"/>
                  </a:lnTo>
                  <a:lnTo>
                    <a:pt x="20605" y="15055"/>
                  </a:lnTo>
                  <a:lnTo>
                    <a:pt x="21213" y="15359"/>
                  </a:lnTo>
                  <a:lnTo>
                    <a:pt x="21799" y="15687"/>
                  </a:lnTo>
                  <a:lnTo>
                    <a:pt x="30953" y="15687"/>
                  </a:lnTo>
                  <a:lnTo>
                    <a:pt x="30438" y="11402"/>
                  </a:lnTo>
                  <a:lnTo>
                    <a:pt x="30345" y="10817"/>
                  </a:lnTo>
                  <a:lnTo>
                    <a:pt x="30227" y="10255"/>
                  </a:lnTo>
                  <a:lnTo>
                    <a:pt x="30087" y="9670"/>
                  </a:lnTo>
                  <a:lnTo>
                    <a:pt x="29900" y="9108"/>
                  </a:lnTo>
                  <a:lnTo>
                    <a:pt x="29712" y="8569"/>
                  </a:lnTo>
                  <a:lnTo>
                    <a:pt x="29478" y="8031"/>
                  </a:lnTo>
                  <a:lnTo>
                    <a:pt x="29244" y="7492"/>
                  </a:lnTo>
                  <a:lnTo>
                    <a:pt x="28963" y="6977"/>
                  </a:lnTo>
                  <a:lnTo>
                    <a:pt x="28682" y="6462"/>
                  </a:lnTo>
                  <a:lnTo>
                    <a:pt x="28354" y="5970"/>
                  </a:lnTo>
                  <a:lnTo>
                    <a:pt x="28027" y="5502"/>
                  </a:lnTo>
                  <a:lnTo>
                    <a:pt x="27675" y="5034"/>
                  </a:lnTo>
                  <a:lnTo>
                    <a:pt x="27301" y="4589"/>
                  </a:lnTo>
                  <a:lnTo>
                    <a:pt x="26903" y="4168"/>
                  </a:lnTo>
                  <a:lnTo>
                    <a:pt x="26505" y="3746"/>
                  </a:lnTo>
                  <a:lnTo>
                    <a:pt x="26060" y="3348"/>
                  </a:lnTo>
                  <a:lnTo>
                    <a:pt x="25615" y="2974"/>
                  </a:lnTo>
                  <a:lnTo>
                    <a:pt x="25170" y="2599"/>
                  </a:lnTo>
                  <a:lnTo>
                    <a:pt x="24702" y="2271"/>
                  </a:lnTo>
                  <a:lnTo>
                    <a:pt x="24210" y="1943"/>
                  </a:lnTo>
                  <a:lnTo>
                    <a:pt x="23695" y="1662"/>
                  </a:lnTo>
                  <a:lnTo>
                    <a:pt x="23180" y="1381"/>
                  </a:lnTo>
                  <a:lnTo>
                    <a:pt x="22665" y="1124"/>
                  </a:lnTo>
                  <a:lnTo>
                    <a:pt x="22126" y="890"/>
                  </a:lnTo>
                  <a:lnTo>
                    <a:pt x="21588" y="702"/>
                  </a:lnTo>
                  <a:lnTo>
                    <a:pt x="21026" y="515"/>
                  </a:lnTo>
                  <a:lnTo>
                    <a:pt x="20464" y="351"/>
                  </a:lnTo>
                  <a:lnTo>
                    <a:pt x="19902" y="234"/>
                  </a:lnTo>
                  <a:lnTo>
                    <a:pt x="19340" y="141"/>
                  </a:lnTo>
                  <a:lnTo>
                    <a:pt x="18755" y="47"/>
                  </a:lnTo>
                  <a:lnTo>
                    <a:pt x="18170" y="23"/>
                  </a:lnTo>
                  <a:lnTo>
                    <a:pt x="1758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32"/>
            <p:cNvSpPr/>
            <p:nvPr/>
          </p:nvSpPr>
          <p:spPr>
            <a:xfrm>
              <a:off x="699225" y="5417750"/>
              <a:ext cx="190250" cy="59125"/>
            </a:xfrm>
            <a:custGeom>
              <a:rect b="b" l="l" r="r" t="t"/>
              <a:pathLst>
                <a:path extrusionOk="0" h="2365" w="7610">
                  <a:moveTo>
                    <a:pt x="1" y="0"/>
                  </a:moveTo>
                  <a:lnTo>
                    <a:pt x="305" y="258"/>
                  </a:lnTo>
                  <a:lnTo>
                    <a:pt x="633" y="515"/>
                  </a:lnTo>
                  <a:lnTo>
                    <a:pt x="961" y="749"/>
                  </a:lnTo>
                  <a:lnTo>
                    <a:pt x="1312" y="984"/>
                  </a:lnTo>
                  <a:lnTo>
                    <a:pt x="1663" y="1194"/>
                  </a:lnTo>
                  <a:lnTo>
                    <a:pt x="2014" y="1382"/>
                  </a:lnTo>
                  <a:lnTo>
                    <a:pt x="2389" y="1569"/>
                  </a:lnTo>
                  <a:lnTo>
                    <a:pt x="2787" y="1733"/>
                  </a:lnTo>
                  <a:lnTo>
                    <a:pt x="3161" y="1873"/>
                  </a:lnTo>
                  <a:lnTo>
                    <a:pt x="3559" y="1990"/>
                  </a:lnTo>
                  <a:lnTo>
                    <a:pt x="3981" y="2107"/>
                  </a:lnTo>
                  <a:lnTo>
                    <a:pt x="4402" y="2201"/>
                  </a:lnTo>
                  <a:lnTo>
                    <a:pt x="4800" y="2271"/>
                  </a:lnTo>
                  <a:lnTo>
                    <a:pt x="5245" y="2318"/>
                  </a:lnTo>
                  <a:lnTo>
                    <a:pt x="5667" y="2342"/>
                  </a:lnTo>
                  <a:lnTo>
                    <a:pt x="6111" y="2365"/>
                  </a:lnTo>
                  <a:lnTo>
                    <a:pt x="7610" y="2365"/>
                  </a:lnTo>
                  <a:lnTo>
                    <a:pt x="6720" y="1920"/>
                  </a:lnTo>
                  <a:lnTo>
                    <a:pt x="5807" y="1499"/>
                  </a:lnTo>
                  <a:lnTo>
                    <a:pt x="4871" y="1148"/>
                  </a:lnTo>
                  <a:lnTo>
                    <a:pt x="3934" y="820"/>
                  </a:lnTo>
                  <a:lnTo>
                    <a:pt x="2951" y="539"/>
                  </a:lnTo>
                  <a:lnTo>
                    <a:pt x="1991" y="328"/>
                  </a:lnTo>
                  <a:lnTo>
                    <a:pt x="1007" y="141"/>
                  </a:lnTo>
                  <a:lnTo>
                    <a:pt x="1"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32"/>
            <p:cNvSpPr/>
            <p:nvPr/>
          </p:nvSpPr>
          <p:spPr>
            <a:xfrm>
              <a:off x="1467775" y="5462825"/>
              <a:ext cx="506925" cy="14050"/>
            </a:xfrm>
            <a:custGeom>
              <a:rect b="b" l="l" r="r" t="t"/>
              <a:pathLst>
                <a:path extrusionOk="0" h="562" w="20277">
                  <a:moveTo>
                    <a:pt x="4285" y="0"/>
                  </a:moveTo>
                  <a:lnTo>
                    <a:pt x="3723" y="23"/>
                  </a:lnTo>
                  <a:lnTo>
                    <a:pt x="3185" y="47"/>
                  </a:lnTo>
                  <a:lnTo>
                    <a:pt x="2623" y="94"/>
                  </a:lnTo>
                  <a:lnTo>
                    <a:pt x="2084" y="141"/>
                  </a:lnTo>
                  <a:lnTo>
                    <a:pt x="1546" y="234"/>
                  </a:lnTo>
                  <a:lnTo>
                    <a:pt x="1031" y="328"/>
                  </a:lnTo>
                  <a:lnTo>
                    <a:pt x="515" y="422"/>
                  </a:lnTo>
                  <a:lnTo>
                    <a:pt x="0" y="562"/>
                  </a:lnTo>
                  <a:lnTo>
                    <a:pt x="20276" y="562"/>
                  </a:lnTo>
                  <a:lnTo>
                    <a:pt x="19761" y="422"/>
                  </a:lnTo>
                  <a:lnTo>
                    <a:pt x="19223" y="328"/>
                  </a:lnTo>
                  <a:lnTo>
                    <a:pt x="18661" y="234"/>
                  </a:lnTo>
                  <a:lnTo>
                    <a:pt x="18122" y="141"/>
                  </a:lnTo>
                  <a:lnTo>
                    <a:pt x="17560" y="94"/>
                  </a:lnTo>
                  <a:lnTo>
                    <a:pt x="17022" y="47"/>
                  </a:lnTo>
                  <a:lnTo>
                    <a:pt x="16460" y="23"/>
                  </a:lnTo>
                  <a:lnTo>
                    <a:pt x="1589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32"/>
            <p:cNvSpPr/>
            <p:nvPr/>
          </p:nvSpPr>
          <p:spPr>
            <a:xfrm>
              <a:off x="2759025" y="5462825"/>
              <a:ext cx="506925" cy="14050"/>
            </a:xfrm>
            <a:custGeom>
              <a:rect b="b" l="l" r="r" t="t"/>
              <a:pathLst>
                <a:path extrusionOk="0" h="562" w="20277">
                  <a:moveTo>
                    <a:pt x="4285" y="0"/>
                  </a:moveTo>
                  <a:lnTo>
                    <a:pt x="3723" y="23"/>
                  </a:lnTo>
                  <a:lnTo>
                    <a:pt x="3161" y="47"/>
                  </a:lnTo>
                  <a:lnTo>
                    <a:pt x="2623" y="94"/>
                  </a:lnTo>
                  <a:lnTo>
                    <a:pt x="2084" y="141"/>
                  </a:lnTo>
                  <a:lnTo>
                    <a:pt x="1546" y="234"/>
                  </a:lnTo>
                  <a:lnTo>
                    <a:pt x="1030" y="328"/>
                  </a:lnTo>
                  <a:lnTo>
                    <a:pt x="515" y="422"/>
                  </a:lnTo>
                  <a:lnTo>
                    <a:pt x="0" y="562"/>
                  </a:lnTo>
                  <a:lnTo>
                    <a:pt x="20276" y="562"/>
                  </a:lnTo>
                  <a:lnTo>
                    <a:pt x="19738" y="422"/>
                  </a:lnTo>
                  <a:lnTo>
                    <a:pt x="19199" y="328"/>
                  </a:lnTo>
                  <a:lnTo>
                    <a:pt x="18661" y="234"/>
                  </a:lnTo>
                  <a:lnTo>
                    <a:pt x="18122" y="141"/>
                  </a:lnTo>
                  <a:lnTo>
                    <a:pt x="17560" y="94"/>
                  </a:lnTo>
                  <a:lnTo>
                    <a:pt x="16998" y="47"/>
                  </a:lnTo>
                  <a:lnTo>
                    <a:pt x="16460" y="23"/>
                  </a:lnTo>
                  <a:lnTo>
                    <a:pt x="1589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32"/>
            <p:cNvSpPr/>
            <p:nvPr/>
          </p:nvSpPr>
          <p:spPr>
            <a:xfrm>
              <a:off x="5500725" y="4707150"/>
              <a:ext cx="368200" cy="293275"/>
            </a:xfrm>
            <a:custGeom>
              <a:rect b="b" l="l" r="r" t="t"/>
              <a:pathLst>
                <a:path extrusionOk="0" h="11731" w="14728">
                  <a:moveTo>
                    <a:pt x="6627" y="0"/>
                  </a:moveTo>
                  <a:lnTo>
                    <a:pt x="6088" y="24"/>
                  </a:lnTo>
                  <a:lnTo>
                    <a:pt x="5550" y="94"/>
                  </a:lnTo>
                  <a:lnTo>
                    <a:pt x="5011" y="235"/>
                  </a:lnTo>
                  <a:lnTo>
                    <a:pt x="4496" y="398"/>
                  </a:lnTo>
                  <a:lnTo>
                    <a:pt x="4004" y="586"/>
                  </a:lnTo>
                  <a:lnTo>
                    <a:pt x="3513" y="843"/>
                  </a:lnTo>
                  <a:lnTo>
                    <a:pt x="3021" y="1124"/>
                  </a:lnTo>
                  <a:lnTo>
                    <a:pt x="2576" y="1452"/>
                  </a:lnTo>
                  <a:lnTo>
                    <a:pt x="2131" y="1803"/>
                  </a:lnTo>
                  <a:lnTo>
                    <a:pt x="1733" y="2178"/>
                  </a:lnTo>
                  <a:lnTo>
                    <a:pt x="1359" y="2599"/>
                  </a:lnTo>
                  <a:lnTo>
                    <a:pt x="1007" y="3021"/>
                  </a:lnTo>
                  <a:lnTo>
                    <a:pt x="703" y="3489"/>
                  </a:lnTo>
                  <a:lnTo>
                    <a:pt x="422" y="3981"/>
                  </a:lnTo>
                  <a:lnTo>
                    <a:pt x="188" y="4472"/>
                  </a:lnTo>
                  <a:lnTo>
                    <a:pt x="1" y="4987"/>
                  </a:lnTo>
                  <a:lnTo>
                    <a:pt x="445" y="5222"/>
                  </a:lnTo>
                  <a:lnTo>
                    <a:pt x="867" y="5503"/>
                  </a:lnTo>
                  <a:lnTo>
                    <a:pt x="1265" y="5807"/>
                  </a:lnTo>
                  <a:lnTo>
                    <a:pt x="1639" y="6135"/>
                  </a:lnTo>
                  <a:lnTo>
                    <a:pt x="1991" y="6486"/>
                  </a:lnTo>
                  <a:lnTo>
                    <a:pt x="2318" y="6861"/>
                  </a:lnTo>
                  <a:lnTo>
                    <a:pt x="2599" y="7259"/>
                  </a:lnTo>
                  <a:lnTo>
                    <a:pt x="2857" y="7680"/>
                  </a:lnTo>
                  <a:lnTo>
                    <a:pt x="3091" y="8125"/>
                  </a:lnTo>
                  <a:lnTo>
                    <a:pt x="3302" y="8593"/>
                  </a:lnTo>
                  <a:lnTo>
                    <a:pt x="3466" y="9085"/>
                  </a:lnTo>
                  <a:lnTo>
                    <a:pt x="3606" y="9576"/>
                  </a:lnTo>
                  <a:lnTo>
                    <a:pt x="3700" y="10092"/>
                  </a:lnTo>
                  <a:lnTo>
                    <a:pt x="3770" y="10630"/>
                  </a:lnTo>
                  <a:lnTo>
                    <a:pt x="3817" y="11169"/>
                  </a:lnTo>
                  <a:lnTo>
                    <a:pt x="3817" y="11730"/>
                  </a:lnTo>
                  <a:lnTo>
                    <a:pt x="3957" y="11332"/>
                  </a:lnTo>
                  <a:lnTo>
                    <a:pt x="4121" y="10934"/>
                  </a:lnTo>
                  <a:lnTo>
                    <a:pt x="4309" y="10536"/>
                  </a:lnTo>
                  <a:lnTo>
                    <a:pt x="4496" y="10162"/>
                  </a:lnTo>
                  <a:lnTo>
                    <a:pt x="4707" y="9787"/>
                  </a:lnTo>
                  <a:lnTo>
                    <a:pt x="4941" y="9436"/>
                  </a:lnTo>
                  <a:lnTo>
                    <a:pt x="5175" y="9085"/>
                  </a:lnTo>
                  <a:lnTo>
                    <a:pt x="5432" y="8734"/>
                  </a:lnTo>
                  <a:lnTo>
                    <a:pt x="5690" y="8406"/>
                  </a:lnTo>
                  <a:lnTo>
                    <a:pt x="5971" y="8078"/>
                  </a:lnTo>
                  <a:lnTo>
                    <a:pt x="6252" y="7750"/>
                  </a:lnTo>
                  <a:lnTo>
                    <a:pt x="6556" y="7446"/>
                  </a:lnTo>
                  <a:lnTo>
                    <a:pt x="6861" y="7165"/>
                  </a:lnTo>
                  <a:lnTo>
                    <a:pt x="7188" y="6884"/>
                  </a:lnTo>
                  <a:lnTo>
                    <a:pt x="7516" y="6603"/>
                  </a:lnTo>
                  <a:lnTo>
                    <a:pt x="7867" y="6345"/>
                  </a:lnTo>
                  <a:lnTo>
                    <a:pt x="8219" y="6088"/>
                  </a:lnTo>
                  <a:lnTo>
                    <a:pt x="8570" y="5854"/>
                  </a:lnTo>
                  <a:lnTo>
                    <a:pt x="8921" y="5643"/>
                  </a:lnTo>
                  <a:lnTo>
                    <a:pt x="9296" y="5432"/>
                  </a:lnTo>
                  <a:lnTo>
                    <a:pt x="9670" y="5245"/>
                  </a:lnTo>
                  <a:lnTo>
                    <a:pt x="10068" y="5058"/>
                  </a:lnTo>
                  <a:lnTo>
                    <a:pt x="10443" y="4894"/>
                  </a:lnTo>
                  <a:lnTo>
                    <a:pt x="10841" y="4753"/>
                  </a:lnTo>
                  <a:lnTo>
                    <a:pt x="11239" y="4613"/>
                  </a:lnTo>
                  <a:lnTo>
                    <a:pt x="11637" y="4496"/>
                  </a:lnTo>
                  <a:lnTo>
                    <a:pt x="12058" y="4402"/>
                  </a:lnTo>
                  <a:lnTo>
                    <a:pt x="12456" y="4332"/>
                  </a:lnTo>
                  <a:lnTo>
                    <a:pt x="12878" y="4262"/>
                  </a:lnTo>
                  <a:lnTo>
                    <a:pt x="13299" y="4215"/>
                  </a:lnTo>
                  <a:lnTo>
                    <a:pt x="13721" y="4191"/>
                  </a:lnTo>
                  <a:lnTo>
                    <a:pt x="14119" y="4168"/>
                  </a:lnTo>
                  <a:lnTo>
                    <a:pt x="14728" y="4168"/>
                  </a:lnTo>
                  <a:lnTo>
                    <a:pt x="14704" y="3747"/>
                  </a:lnTo>
                  <a:lnTo>
                    <a:pt x="14634" y="3302"/>
                  </a:lnTo>
                  <a:lnTo>
                    <a:pt x="14517" y="2904"/>
                  </a:lnTo>
                  <a:lnTo>
                    <a:pt x="14353" y="2506"/>
                  </a:lnTo>
                  <a:lnTo>
                    <a:pt x="14189" y="2154"/>
                  </a:lnTo>
                  <a:lnTo>
                    <a:pt x="13955" y="1803"/>
                  </a:lnTo>
                  <a:lnTo>
                    <a:pt x="13721" y="1475"/>
                  </a:lnTo>
                  <a:lnTo>
                    <a:pt x="13440" y="1194"/>
                  </a:lnTo>
                  <a:lnTo>
                    <a:pt x="13135" y="937"/>
                  </a:lnTo>
                  <a:lnTo>
                    <a:pt x="12808" y="703"/>
                  </a:lnTo>
                  <a:lnTo>
                    <a:pt x="12433" y="492"/>
                  </a:lnTo>
                  <a:lnTo>
                    <a:pt x="12058" y="328"/>
                  </a:lnTo>
                  <a:lnTo>
                    <a:pt x="11637" y="188"/>
                  </a:lnTo>
                  <a:lnTo>
                    <a:pt x="11216" y="94"/>
                  </a:lnTo>
                  <a:lnTo>
                    <a:pt x="10747" y="24"/>
                  </a:lnTo>
                  <a:lnTo>
                    <a:pt x="10279"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32"/>
            <p:cNvSpPr/>
            <p:nvPr/>
          </p:nvSpPr>
          <p:spPr>
            <a:xfrm>
              <a:off x="5909300" y="4707150"/>
              <a:ext cx="360000" cy="292100"/>
            </a:xfrm>
            <a:custGeom>
              <a:rect b="b" l="l" r="r" t="t"/>
              <a:pathLst>
                <a:path extrusionOk="0" h="11684" w="14400">
                  <a:moveTo>
                    <a:pt x="6275" y="0"/>
                  </a:moveTo>
                  <a:lnTo>
                    <a:pt x="5783" y="24"/>
                  </a:lnTo>
                  <a:lnTo>
                    <a:pt x="5315" y="94"/>
                  </a:lnTo>
                  <a:lnTo>
                    <a:pt x="4847" y="188"/>
                  </a:lnTo>
                  <a:lnTo>
                    <a:pt x="4355" y="328"/>
                  </a:lnTo>
                  <a:lnTo>
                    <a:pt x="3910" y="492"/>
                  </a:lnTo>
                  <a:lnTo>
                    <a:pt x="3442" y="703"/>
                  </a:lnTo>
                  <a:lnTo>
                    <a:pt x="3020" y="937"/>
                  </a:lnTo>
                  <a:lnTo>
                    <a:pt x="2599" y="1194"/>
                  </a:lnTo>
                  <a:lnTo>
                    <a:pt x="2178" y="1475"/>
                  </a:lnTo>
                  <a:lnTo>
                    <a:pt x="1803" y="1803"/>
                  </a:lnTo>
                  <a:lnTo>
                    <a:pt x="1428" y="2154"/>
                  </a:lnTo>
                  <a:lnTo>
                    <a:pt x="1101" y="2506"/>
                  </a:lnTo>
                  <a:lnTo>
                    <a:pt x="773" y="2904"/>
                  </a:lnTo>
                  <a:lnTo>
                    <a:pt x="492" y="3302"/>
                  </a:lnTo>
                  <a:lnTo>
                    <a:pt x="234" y="3747"/>
                  </a:lnTo>
                  <a:lnTo>
                    <a:pt x="0" y="4168"/>
                  </a:lnTo>
                  <a:lnTo>
                    <a:pt x="3020" y="4168"/>
                  </a:lnTo>
                  <a:lnTo>
                    <a:pt x="3442" y="4191"/>
                  </a:lnTo>
                  <a:lnTo>
                    <a:pt x="3840" y="4215"/>
                  </a:lnTo>
                  <a:lnTo>
                    <a:pt x="4238" y="4262"/>
                  </a:lnTo>
                  <a:lnTo>
                    <a:pt x="4613" y="4332"/>
                  </a:lnTo>
                  <a:lnTo>
                    <a:pt x="4987" y="4402"/>
                  </a:lnTo>
                  <a:lnTo>
                    <a:pt x="5362" y="4496"/>
                  </a:lnTo>
                  <a:lnTo>
                    <a:pt x="5713" y="4613"/>
                  </a:lnTo>
                  <a:lnTo>
                    <a:pt x="6064" y="4753"/>
                  </a:lnTo>
                  <a:lnTo>
                    <a:pt x="6392" y="4894"/>
                  </a:lnTo>
                  <a:lnTo>
                    <a:pt x="6720" y="5058"/>
                  </a:lnTo>
                  <a:lnTo>
                    <a:pt x="7048" y="5245"/>
                  </a:lnTo>
                  <a:lnTo>
                    <a:pt x="7328" y="5432"/>
                  </a:lnTo>
                  <a:lnTo>
                    <a:pt x="7633" y="5643"/>
                  </a:lnTo>
                  <a:lnTo>
                    <a:pt x="7914" y="5854"/>
                  </a:lnTo>
                  <a:lnTo>
                    <a:pt x="8171" y="6088"/>
                  </a:lnTo>
                  <a:lnTo>
                    <a:pt x="8429" y="6322"/>
                  </a:lnTo>
                  <a:lnTo>
                    <a:pt x="8663" y="6580"/>
                  </a:lnTo>
                  <a:lnTo>
                    <a:pt x="8874" y="6861"/>
                  </a:lnTo>
                  <a:lnTo>
                    <a:pt x="9084" y="7141"/>
                  </a:lnTo>
                  <a:lnTo>
                    <a:pt x="9295" y="7446"/>
                  </a:lnTo>
                  <a:lnTo>
                    <a:pt x="9459" y="7727"/>
                  </a:lnTo>
                  <a:lnTo>
                    <a:pt x="9623" y="8055"/>
                  </a:lnTo>
                  <a:lnTo>
                    <a:pt x="9787" y="8382"/>
                  </a:lnTo>
                  <a:lnTo>
                    <a:pt x="9904" y="8710"/>
                  </a:lnTo>
                  <a:lnTo>
                    <a:pt x="10021" y="9061"/>
                  </a:lnTo>
                  <a:lnTo>
                    <a:pt x="10138" y="9413"/>
                  </a:lnTo>
                  <a:lnTo>
                    <a:pt x="10208" y="9764"/>
                  </a:lnTo>
                  <a:lnTo>
                    <a:pt x="10279" y="10138"/>
                  </a:lnTo>
                  <a:lnTo>
                    <a:pt x="10325" y="10513"/>
                  </a:lnTo>
                  <a:lnTo>
                    <a:pt x="10372" y="10888"/>
                  </a:lnTo>
                  <a:lnTo>
                    <a:pt x="10372" y="11286"/>
                  </a:lnTo>
                  <a:lnTo>
                    <a:pt x="10372" y="11684"/>
                  </a:lnTo>
                  <a:lnTo>
                    <a:pt x="10513" y="11309"/>
                  </a:lnTo>
                  <a:lnTo>
                    <a:pt x="10677" y="10958"/>
                  </a:lnTo>
                  <a:lnTo>
                    <a:pt x="10840" y="10607"/>
                  </a:lnTo>
                  <a:lnTo>
                    <a:pt x="11004" y="10255"/>
                  </a:lnTo>
                  <a:lnTo>
                    <a:pt x="11402" y="9576"/>
                  </a:lnTo>
                  <a:lnTo>
                    <a:pt x="11847" y="8921"/>
                  </a:lnTo>
                  <a:lnTo>
                    <a:pt x="12339" y="8312"/>
                  </a:lnTo>
                  <a:lnTo>
                    <a:pt x="12854" y="7727"/>
                  </a:lnTo>
                  <a:lnTo>
                    <a:pt x="13416" y="7165"/>
                  </a:lnTo>
                  <a:lnTo>
                    <a:pt x="14025" y="6650"/>
                  </a:lnTo>
                  <a:lnTo>
                    <a:pt x="14259" y="5549"/>
                  </a:lnTo>
                  <a:lnTo>
                    <a:pt x="14306" y="5409"/>
                  </a:lnTo>
                  <a:lnTo>
                    <a:pt x="14376" y="4917"/>
                  </a:lnTo>
                  <a:lnTo>
                    <a:pt x="14399" y="4426"/>
                  </a:lnTo>
                  <a:lnTo>
                    <a:pt x="14399" y="3981"/>
                  </a:lnTo>
                  <a:lnTo>
                    <a:pt x="14329" y="3512"/>
                  </a:lnTo>
                  <a:lnTo>
                    <a:pt x="14235" y="3091"/>
                  </a:lnTo>
                  <a:lnTo>
                    <a:pt x="14095" y="2670"/>
                  </a:lnTo>
                  <a:lnTo>
                    <a:pt x="13931" y="2295"/>
                  </a:lnTo>
                  <a:lnTo>
                    <a:pt x="13720" y="1920"/>
                  </a:lnTo>
                  <a:lnTo>
                    <a:pt x="13463" y="1592"/>
                  </a:lnTo>
                  <a:lnTo>
                    <a:pt x="13182" y="1265"/>
                  </a:lnTo>
                  <a:lnTo>
                    <a:pt x="12877" y="984"/>
                  </a:lnTo>
                  <a:lnTo>
                    <a:pt x="12526" y="750"/>
                  </a:lnTo>
                  <a:lnTo>
                    <a:pt x="12175" y="515"/>
                  </a:lnTo>
                  <a:lnTo>
                    <a:pt x="11777" y="352"/>
                  </a:lnTo>
                  <a:lnTo>
                    <a:pt x="11332" y="188"/>
                  </a:lnTo>
                  <a:lnTo>
                    <a:pt x="10887" y="94"/>
                  </a:lnTo>
                  <a:lnTo>
                    <a:pt x="10419" y="24"/>
                  </a:lnTo>
                  <a:lnTo>
                    <a:pt x="992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32"/>
            <p:cNvSpPr/>
            <p:nvPr/>
          </p:nvSpPr>
          <p:spPr>
            <a:xfrm>
              <a:off x="6300875" y="4707150"/>
              <a:ext cx="372300" cy="138750"/>
            </a:xfrm>
            <a:custGeom>
              <a:rect b="b" l="l" r="r" t="t"/>
              <a:pathLst>
                <a:path extrusionOk="0" h="5550" w="14892">
                  <a:moveTo>
                    <a:pt x="6486" y="0"/>
                  </a:moveTo>
                  <a:lnTo>
                    <a:pt x="6182" y="24"/>
                  </a:lnTo>
                  <a:lnTo>
                    <a:pt x="5620" y="117"/>
                  </a:lnTo>
                  <a:lnTo>
                    <a:pt x="5058" y="258"/>
                  </a:lnTo>
                  <a:lnTo>
                    <a:pt x="4519" y="445"/>
                  </a:lnTo>
                  <a:lnTo>
                    <a:pt x="3981" y="679"/>
                  </a:lnTo>
                  <a:lnTo>
                    <a:pt x="3466" y="960"/>
                  </a:lnTo>
                  <a:lnTo>
                    <a:pt x="2974" y="1265"/>
                  </a:lnTo>
                  <a:lnTo>
                    <a:pt x="2482" y="1616"/>
                  </a:lnTo>
                  <a:lnTo>
                    <a:pt x="2038" y="2014"/>
                  </a:lnTo>
                  <a:lnTo>
                    <a:pt x="1640" y="2435"/>
                  </a:lnTo>
                  <a:lnTo>
                    <a:pt x="1265" y="2904"/>
                  </a:lnTo>
                  <a:lnTo>
                    <a:pt x="914" y="3395"/>
                  </a:lnTo>
                  <a:lnTo>
                    <a:pt x="609" y="3887"/>
                  </a:lnTo>
                  <a:lnTo>
                    <a:pt x="352" y="4426"/>
                  </a:lnTo>
                  <a:lnTo>
                    <a:pt x="165" y="4987"/>
                  </a:lnTo>
                  <a:lnTo>
                    <a:pt x="1" y="5549"/>
                  </a:lnTo>
                  <a:lnTo>
                    <a:pt x="586" y="5245"/>
                  </a:lnTo>
                  <a:lnTo>
                    <a:pt x="1195" y="4964"/>
                  </a:lnTo>
                  <a:lnTo>
                    <a:pt x="1803" y="4730"/>
                  </a:lnTo>
                  <a:lnTo>
                    <a:pt x="2436" y="4543"/>
                  </a:lnTo>
                  <a:lnTo>
                    <a:pt x="3068" y="4379"/>
                  </a:lnTo>
                  <a:lnTo>
                    <a:pt x="3723" y="4262"/>
                  </a:lnTo>
                  <a:lnTo>
                    <a:pt x="4379" y="4191"/>
                  </a:lnTo>
                  <a:lnTo>
                    <a:pt x="5011" y="4168"/>
                  </a:lnTo>
                  <a:lnTo>
                    <a:pt x="10256" y="4168"/>
                  </a:lnTo>
                  <a:lnTo>
                    <a:pt x="10911" y="4191"/>
                  </a:lnTo>
                  <a:lnTo>
                    <a:pt x="11520" y="4262"/>
                  </a:lnTo>
                  <a:lnTo>
                    <a:pt x="12129" y="4379"/>
                  </a:lnTo>
                  <a:lnTo>
                    <a:pt x="12714" y="4543"/>
                  </a:lnTo>
                  <a:lnTo>
                    <a:pt x="13253" y="4730"/>
                  </a:lnTo>
                  <a:lnTo>
                    <a:pt x="13791" y="4964"/>
                  </a:lnTo>
                  <a:lnTo>
                    <a:pt x="14283" y="5245"/>
                  </a:lnTo>
                  <a:lnTo>
                    <a:pt x="14751" y="5549"/>
                  </a:lnTo>
                  <a:lnTo>
                    <a:pt x="14774" y="5432"/>
                  </a:lnTo>
                  <a:lnTo>
                    <a:pt x="14868" y="4917"/>
                  </a:lnTo>
                  <a:lnTo>
                    <a:pt x="14892" y="4402"/>
                  </a:lnTo>
                  <a:lnTo>
                    <a:pt x="14868" y="3910"/>
                  </a:lnTo>
                  <a:lnTo>
                    <a:pt x="14798" y="3442"/>
                  </a:lnTo>
                  <a:lnTo>
                    <a:pt x="14681" y="2974"/>
                  </a:lnTo>
                  <a:lnTo>
                    <a:pt x="14540" y="2552"/>
                  </a:lnTo>
                  <a:lnTo>
                    <a:pt x="14330" y="2154"/>
                  </a:lnTo>
                  <a:lnTo>
                    <a:pt x="14095" y="1780"/>
                  </a:lnTo>
                  <a:lnTo>
                    <a:pt x="13815" y="1429"/>
                  </a:lnTo>
                  <a:lnTo>
                    <a:pt x="13510" y="1101"/>
                  </a:lnTo>
                  <a:lnTo>
                    <a:pt x="13159" y="820"/>
                  </a:lnTo>
                  <a:lnTo>
                    <a:pt x="12761" y="586"/>
                  </a:lnTo>
                  <a:lnTo>
                    <a:pt x="12363" y="375"/>
                  </a:lnTo>
                  <a:lnTo>
                    <a:pt x="11918" y="211"/>
                  </a:lnTo>
                  <a:lnTo>
                    <a:pt x="11450" y="94"/>
                  </a:lnTo>
                  <a:lnTo>
                    <a:pt x="10935" y="24"/>
                  </a:lnTo>
                  <a:lnTo>
                    <a:pt x="1042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32"/>
            <p:cNvSpPr/>
            <p:nvPr/>
          </p:nvSpPr>
          <p:spPr>
            <a:xfrm>
              <a:off x="3815550" y="4687825"/>
              <a:ext cx="3175450" cy="789050"/>
            </a:xfrm>
            <a:custGeom>
              <a:rect b="b" l="l" r="r" t="t"/>
              <a:pathLst>
                <a:path extrusionOk="0" h="31562" w="127018">
                  <a:moveTo>
                    <a:pt x="114305" y="5175"/>
                  </a:moveTo>
                  <a:lnTo>
                    <a:pt x="114281" y="5690"/>
                  </a:lnTo>
                  <a:lnTo>
                    <a:pt x="114305" y="5409"/>
                  </a:lnTo>
                  <a:lnTo>
                    <a:pt x="114305" y="5175"/>
                  </a:lnTo>
                  <a:close/>
                  <a:moveTo>
                    <a:pt x="77686" y="773"/>
                  </a:moveTo>
                  <a:lnTo>
                    <a:pt x="78154" y="797"/>
                  </a:lnTo>
                  <a:lnTo>
                    <a:pt x="78623" y="867"/>
                  </a:lnTo>
                  <a:lnTo>
                    <a:pt x="79044" y="961"/>
                  </a:lnTo>
                  <a:lnTo>
                    <a:pt x="79465" y="1101"/>
                  </a:lnTo>
                  <a:lnTo>
                    <a:pt x="79840" y="1265"/>
                  </a:lnTo>
                  <a:lnTo>
                    <a:pt x="80215" y="1476"/>
                  </a:lnTo>
                  <a:lnTo>
                    <a:pt x="80542" y="1710"/>
                  </a:lnTo>
                  <a:lnTo>
                    <a:pt x="80847" y="1967"/>
                  </a:lnTo>
                  <a:lnTo>
                    <a:pt x="81128" y="2248"/>
                  </a:lnTo>
                  <a:lnTo>
                    <a:pt x="81362" y="2576"/>
                  </a:lnTo>
                  <a:lnTo>
                    <a:pt x="81596" y="2927"/>
                  </a:lnTo>
                  <a:lnTo>
                    <a:pt x="81760" y="3279"/>
                  </a:lnTo>
                  <a:lnTo>
                    <a:pt x="81924" y="3677"/>
                  </a:lnTo>
                  <a:lnTo>
                    <a:pt x="82041" y="4075"/>
                  </a:lnTo>
                  <a:lnTo>
                    <a:pt x="82111" y="4520"/>
                  </a:lnTo>
                  <a:lnTo>
                    <a:pt x="82135" y="4941"/>
                  </a:lnTo>
                  <a:lnTo>
                    <a:pt x="81526" y="4941"/>
                  </a:lnTo>
                  <a:lnTo>
                    <a:pt x="81128" y="4964"/>
                  </a:lnTo>
                  <a:lnTo>
                    <a:pt x="80706" y="4988"/>
                  </a:lnTo>
                  <a:lnTo>
                    <a:pt x="80285" y="5035"/>
                  </a:lnTo>
                  <a:lnTo>
                    <a:pt x="79863" y="5105"/>
                  </a:lnTo>
                  <a:lnTo>
                    <a:pt x="79465" y="5175"/>
                  </a:lnTo>
                  <a:lnTo>
                    <a:pt x="79044" y="5269"/>
                  </a:lnTo>
                  <a:lnTo>
                    <a:pt x="78646" y="5386"/>
                  </a:lnTo>
                  <a:lnTo>
                    <a:pt x="78248" y="5526"/>
                  </a:lnTo>
                  <a:lnTo>
                    <a:pt x="77850" y="5667"/>
                  </a:lnTo>
                  <a:lnTo>
                    <a:pt x="77475" y="5831"/>
                  </a:lnTo>
                  <a:lnTo>
                    <a:pt x="77077" y="6018"/>
                  </a:lnTo>
                  <a:lnTo>
                    <a:pt x="76703" y="6205"/>
                  </a:lnTo>
                  <a:lnTo>
                    <a:pt x="76328" y="6416"/>
                  </a:lnTo>
                  <a:lnTo>
                    <a:pt x="75977" y="6627"/>
                  </a:lnTo>
                  <a:lnTo>
                    <a:pt x="75626" y="6861"/>
                  </a:lnTo>
                  <a:lnTo>
                    <a:pt x="75274" y="7118"/>
                  </a:lnTo>
                  <a:lnTo>
                    <a:pt x="74923" y="7376"/>
                  </a:lnTo>
                  <a:lnTo>
                    <a:pt x="74595" y="7657"/>
                  </a:lnTo>
                  <a:lnTo>
                    <a:pt x="74268" y="7938"/>
                  </a:lnTo>
                  <a:lnTo>
                    <a:pt x="73963" y="8219"/>
                  </a:lnTo>
                  <a:lnTo>
                    <a:pt x="73659" y="8523"/>
                  </a:lnTo>
                  <a:lnTo>
                    <a:pt x="73378" y="8851"/>
                  </a:lnTo>
                  <a:lnTo>
                    <a:pt x="73097" y="9179"/>
                  </a:lnTo>
                  <a:lnTo>
                    <a:pt x="72839" y="9507"/>
                  </a:lnTo>
                  <a:lnTo>
                    <a:pt x="72582" y="9858"/>
                  </a:lnTo>
                  <a:lnTo>
                    <a:pt x="72348" y="10209"/>
                  </a:lnTo>
                  <a:lnTo>
                    <a:pt x="72114" y="10560"/>
                  </a:lnTo>
                  <a:lnTo>
                    <a:pt x="71903" y="10935"/>
                  </a:lnTo>
                  <a:lnTo>
                    <a:pt x="71716" y="11309"/>
                  </a:lnTo>
                  <a:lnTo>
                    <a:pt x="71528" y="11707"/>
                  </a:lnTo>
                  <a:lnTo>
                    <a:pt x="71364" y="12105"/>
                  </a:lnTo>
                  <a:lnTo>
                    <a:pt x="71224" y="12503"/>
                  </a:lnTo>
                  <a:lnTo>
                    <a:pt x="71224" y="11942"/>
                  </a:lnTo>
                  <a:lnTo>
                    <a:pt x="71177" y="11403"/>
                  </a:lnTo>
                  <a:lnTo>
                    <a:pt x="71107" y="10865"/>
                  </a:lnTo>
                  <a:lnTo>
                    <a:pt x="71013" y="10349"/>
                  </a:lnTo>
                  <a:lnTo>
                    <a:pt x="70873" y="9858"/>
                  </a:lnTo>
                  <a:lnTo>
                    <a:pt x="70709" y="9366"/>
                  </a:lnTo>
                  <a:lnTo>
                    <a:pt x="70498" y="8898"/>
                  </a:lnTo>
                  <a:lnTo>
                    <a:pt x="70264" y="8453"/>
                  </a:lnTo>
                  <a:lnTo>
                    <a:pt x="70006" y="8032"/>
                  </a:lnTo>
                  <a:lnTo>
                    <a:pt x="69725" y="7634"/>
                  </a:lnTo>
                  <a:lnTo>
                    <a:pt x="69398" y="7259"/>
                  </a:lnTo>
                  <a:lnTo>
                    <a:pt x="69046" y="6908"/>
                  </a:lnTo>
                  <a:lnTo>
                    <a:pt x="68672" y="6580"/>
                  </a:lnTo>
                  <a:lnTo>
                    <a:pt x="68274" y="6276"/>
                  </a:lnTo>
                  <a:lnTo>
                    <a:pt x="67852" y="5995"/>
                  </a:lnTo>
                  <a:lnTo>
                    <a:pt x="67408" y="5760"/>
                  </a:lnTo>
                  <a:lnTo>
                    <a:pt x="67595" y="5245"/>
                  </a:lnTo>
                  <a:lnTo>
                    <a:pt x="67829" y="4754"/>
                  </a:lnTo>
                  <a:lnTo>
                    <a:pt x="68110" y="4262"/>
                  </a:lnTo>
                  <a:lnTo>
                    <a:pt x="68414" y="3794"/>
                  </a:lnTo>
                  <a:lnTo>
                    <a:pt x="68766" y="3372"/>
                  </a:lnTo>
                  <a:lnTo>
                    <a:pt x="69140" y="2951"/>
                  </a:lnTo>
                  <a:lnTo>
                    <a:pt x="69538" y="2576"/>
                  </a:lnTo>
                  <a:lnTo>
                    <a:pt x="69983" y="2225"/>
                  </a:lnTo>
                  <a:lnTo>
                    <a:pt x="70428" y="1897"/>
                  </a:lnTo>
                  <a:lnTo>
                    <a:pt x="70920" y="1616"/>
                  </a:lnTo>
                  <a:lnTo>
                    <a:pt x="71411" y="1359"/>
                  </a:lnTo>
                  <a:lnTo>
                    <a:pt x="71903" y="1171"/>
                  </a:lnTo>
                  <a:lnTo>
                    <a:pt x="72418" y="1008"/>
                  </a:lnTo>
                  <a:lnTo>
                    <a:pt x="72957" y="867"/>
                  </a:lnTo>
                  <a:lnTo>
                    <a:pt x="73495" y="797"/>
                  </a:lnTo>
                  <a:lnTo>
                    <a:pt x="74034" y="773"/>
                  </a:lnTo>
                  <a:close/>
                  <a:moveTo>
                    <a:pt x="13697" y="680"/>
                  </a:moveTo>
                  <a:lnTo>
                    <a:pt x="14189" y="703"/>
                  </a:lnTo>
                  <a:lnTo>
                    <a:pt x="14634" y="773"/>
                  </a:lnTo>
                  <a:lnTo>
                    <a:pt x="15055" y="867"/>
                  </a:lnTo>
                  <a:lnTo>
                    <a:pt x="15477" y="1008"/>
                  </a:lnTo>
                  <a:lnTo>
                    <a:pt x="15851" y="1171"/>
                  </a:lnTo>
                  <a:lnTo>
                    <a:pt x="16226" y="1382"/>
                  </a:lnTo>
                  <a:lnTo>
                    <a:pt x="16554" y="1593"/>
                  </a:lnTo>
                  <a:lnTo>
                    <a:pt x="16858" y="1874"/>
                  </a:lnTo>
                  <a:lnTo>
                    <a:pt x="17139" y="2155"/>
                  </a:lnTo>
                  <a:lnTo>
                    <a:pt x="17397" y="2483"/>
                  </a:lnTo>
                  <a:lnTo>
                    <a:pt x="17607" y="2810"/>
                  </a:lnTo>
                  <a:lnTo>
                    <a:pt x="17795" y="3185"/>
                  </a:lnTo>
                  <a:lnTo>
                    <a:pt x="17935" y="3560"/>
                  </a:lnTo>
                  <a:lnTo>
                    <a:pt x="18052" y="3958"/>
                  </a:lnTo>
                  <a:lnTo>
                    <a:pt x="18122" y="4379"/>
                  </a:lnTo>
                  <a:lnTo>
                    <a:pt x="18169" y="4824"/>
                  </a:lnTo>
                  <a:lnTo>
                    <a:pt x="12808" y="4824"/>
                  </a:lnTo>
                  <a:lnTo>
                    <a:pt x="12339" y="4847"/>
                  </a:lnTo>
                  <a:lnTo>
                    <a:pt x="11894" y="4871"/>
                  </a:lnTo>
                  <a:lnTo>
                    <a:pt x="11426" y="4918"/>
                  </a:lnTo>
                  <a:lnTo>
                    <a:pt x="10981" y="5011"/>
                  </a:lnTo>
                  <a:lnTo>
                    <a:pt x="10513" y="5105"/>
                  </a:lnTo>
                  <a:lnTo>
                    <a:pt x="10068" y="5222"/>
                  </a:lnTo>
                  <a:lnTo>
                    <a:pt x="9623" y="5362"/>
                  </a:lnTo>
                  <a:lnTo>
                    <a:pt x="9178" y="5526"/>
                  </a:lnTo>
                  <a:lnTo>
                    <a:pt x="8757" y="5714"/>
                  </a:lnTo>
                  <a:lnTo>
                    <a:pt x="8336" y="5901"/>
                  </a:lnTo>
                  <a:lnTo>
                    <a:pt x="7914" y="6112"/>
                  </a:lnTo>
                  <a:lnTo>
                    <a:pt x="7516" y="6346"/>
                  </a:lnTo>
                  <a:lnTo>
                    <a:pt x="7095" y="6603"/>
                  </a:lnTo>
                  <a:lnTo>
                    <a:pt x="6720" y="6861"/>
                  </a:lnTo>
                  <a:lnTo>
                    <a:pt x="6345" y="7142"/>
                  </a:lnTo>
                  <a:lnTo>
                    <a:pt x="5971" y="7446"/>
                  </a:lnTo>
                  <a:lnTo>
                    <a:pt x="5620" y="7751"/>
                  </a:lnTo>
                  <a:lnTo>
                    <a:pt x="5268" y="8078"/>
                  </a:lnTo>
                  <a:lnTo>
                    <a:pt x="4941" y="8430"/>
                  </a:lnTo>
                  <a:lnTo>
                    <a:pt x="4613" y="8781"/>
                  </a:lnTo>
                  <a:lnTo>
                    <a:pt x="4308" y="9132"/>
                  </a:lnTo>
                  <a:lnTo>
                    <a:pt x="4028" y="9507"/>
                  </a:lnTo>
                  <a:lnTo>
                    <a:pt x="3747" y="9905"/>
                  </a:lnTo>
                  <a:lnTo>
                    <a:pt x="3489" y="10303"/>
                  </a:lnTo>
                  <a:lnTo>
                    <a:pt x="3255" y="10701"/>
                  </a:lnTo>
                  <a:lnTo>
                    <a:pt x="3021" y="11122"/>
                  </a:lnTo>
                  <a:lnTo>
                    <a:pt x="2833" y="11544"/>
                  </a:lnTo>
                  <a:lnTo>
                    <a:pt x="2646" y="11965"/>
                  </a:lnTo>
                  <a:lnTo>
                    <a:pt x="2482" y="12410"/>
                  </a:lnTo>
                  <a:lnTo>
                    <a:pt x="2318" y="12855"/>
                  </a:lnTo>
                  <a:lnTo>
                    <a:pt x="2201" y="13323"/>
                  </a:lnTo>
                  <a:lnTo>
                    <a:pt x="2108" y="13768"/>
                  </a:lnTo>
                  <a:lnTo>
                    <a:pt x="1780" y="15360"/>
                  </a:lnTo>
                  <a:lnTo>
                    <a:pt x="1733" y="15102"/>
                  </a:lnTo>
                  <a:lnTo>
                    <a:pt x="1710" y="14821"/>
                  </a:lnTo>
                  <a:lnTo>
                    <a:pt x="1663" y="14540"/>
                  </a:lnTo>
                  <a:lnTo>
                    <a:pt x="1663" y="14259"/>
                  </a:lnTo>
                  <a:lnTo>
                    <a:pt x="1663" y="13979"/>
                  </a:lnTo>
                  <a:lnTo>
                    <a:pt x="1686" y="13674"/>
                  </a:lnTo>
                  <a:lnTo>
                    <a:pt x="1733" y="13393"/>
                  </a:lnTo>
                  <a:lnTo>
                    <a:pt x="1803" y="13089"/>
                  </a:lnTo>
                  <a:lnTo>
                    <a:pt x="3278" y="6252"/>
                  </a:lnTo>
                  <a:lnTo>
                    <a:pt x="3442" y="5667"/>
                  </a:lnTo>
                  <a:lnTo>
                    <a:pt x="3653" y="5128"/>
                  </a:lnTo>
                  <a:lnTo>
                    <a:pt x="3887" y="4590"/>
                  </a:lnTo>
                  <a:lnTo>
                    <a:pt x="4191" y="4075"/>
                  </a:lnTo>
                  <a:lnTo>
                    <a:pt x="4543" y="3606"/>
                  </a:lnTo>
                  <a:lnTo>
                    <a:pt x="4917" y="3138"/>
                  </a:lnTo>
                  <a:lnTo>
                    <a:pt x="5339" y="2717"/>
                  </a:lnTo>
                  <a:lnTo>
                    <a:pt x="5784" y="2319"/>
                  </a:lnTo>
                  <a:lnTo>
                    <a:pt x="6252" y="1967"/>
                  </a:lnTo>
                  <a:lnTo>
                    <a:pt x="6743" y="1640"/>
                  </a:lnTo>
                  <a:lnTo>
                    <a:pt x="7259" y="1359"/>
                  </a:lnTo>
                  <a:lnTo>
                    <a:pt x="7797" y="1125"/>
                  </a:lnTo>
                  <a:lnTo>
                    <a:pt x="8359" y="937"/>
                  </a:lnTo>
                  <a:lnTo>
                    <a:pt x="8921" y="797"/>
                  </a:lnTo>
                  <a:lnTo>
                    <a:pt x="9483" y="727"/>
                  </a:lnTo>
                  <a:lnTo>
                    <a:pt x="9764" y="703"/>
                  </a:lnTo>
                  <a:lnTo>
                    <a:pt x="10045" y="680"/>
                  </a:lnTo>
                  <a:close/>
                  <a:moveTo>
                    <a:pt x="68187" y="24853"/>
                  </a:moveTo>
                  <a:lnTo>
                    <a:pt x="68211" y="25154"/>
                  </a:lnTo>
                  <a:lnTo>
                    <a:pt x="68204" y="24983"/>
                  </a:lnTo>
                  <a:lnTo>
                    <a:pt x="68187" y="24853"/>
                  </a:lnTo>
                  <a:close/>
                  <a:moveTo>
                    <a:pt x="9178" y="1"/>
                  </a:moveTo>
                  <a:lnTo>
                    <a:pt x="8851" y="24"/>
                  </a:lnTo>
                  <a:lnTo>
                    <a:pt x="8523" y="71"/>
                  </a:lnTo>
                  <a:lnTo>
                    <a:pt x="8219" y="118"/>
                  </a:lnTo>
                  <a:lnTo>
                    <a:pt x="7891" y="188"/>
                  </a:lnTo>
                  <a:lnTo>
                    <a:pt x="7586" y="282"/>
                  </a:lnTo>
                  <a:lnTo>
                    <a:pt x="7259" y="375"/>
                  </a:lnTo>
                  <a:lnTo>
                    <a:pt x="6954" y="492"/>
                  </a:lnTo>
                  <a:lnTo>
                    <a:pt x="6345" y="750"/>
                  </a:lnTo>
                  <a:lnTo>
                    <a:pt x="5760" y="1054"/>
                  </a:lnTo>
                  <a:lnTo>
                    <a:pt x="5222" y="1429"/>
                  </a:lnTo>
                  <a:lnTo>
                    <a:pt x="4683" y="1827"/>
                  </a:lnTo>
                  <a:lnTo>
                    <a:pt x="4168" y="2272"/>
                  </a:lnTo>
                  <a:lnTo>
                    <a:pt x="3723" y="2740"/>
                  </a:lnTo>
                  <a:lnTo>
                    <a:pt x="3278" y="3255"/>
                  </a:lnTo>
                  <a:lnTo>
                    <a:pt x="2904" y="3817"/>
                  </a:lnTo>
                  <a:lnTo>
                    <a:pt x="2576" y="4379"/>
                  </a:lnTo>
                  <a:lnTo>
                    <a:pt x="2412" y="4683"/>
                  </a:lnTo>
                  <a:lnTo>
                    <a:pt x="2295" y="4988"/>
                  </a:lnTo>
                  <a:lnTo>
                    <a:pt x="2154" y="5292"/>
                  </a:lnTo>
                  <a:lnTo>
                    <a:pt x="2061" y="5597"/>
                  </a:lnTo>
                  <a:lnTo>
                    <a:pt x="1967" y="5924"/>
                  </a:lnTo>
                  <a:lnTo>
                    <a:pt x="1874" y="6252"/>
                  </a:lnTo>
                  <a:lnTo>
                    <a:pt x="398" y="13089"/>
                  </a:lnTo>
                  <a:lnTo>
                    <a:pt x="328" y="13417"/>
                  </a:lnTo>
                  <a:lnTo>
                    <a:pt x="281" y="13744"/>
                  </a:lnTo>
                  <a:lnTo>
                    <a:pt x="258" y="14072"/>
                  </a:lnTo>
                  <a:lnTo>
                    <a:pt x="235" y="14377"/>
                  </a:lnTo>
                  <a:lnTo>
                    <a:pt x="258" y="14681"/>
                  </a:lnTo>
                  <a:lnTo>
                    <a:pt x="281" y="14985"/>
                  </a:lnTo>
                  <a:lnTo>
                    <a:pt x="305" y="15290"/>
                  </a:lnTo>
                  <a:lnTo>
                    <a:pt x="375" y="15594"/>
                  </a:lnTo>
                  <a:lnTo>
                    <a:pt x="445" y="15875"/>
                  </a:lnTo>
                  <a:lnTo>
                    <a:pt x="516" y="16133"/>
                  </a:lnTo>
                  <a:lnTo>
                    <a:pt x="633" y="16414"/>
                  </a:lnTo>
                  <a:lnTo>
                    <a:pt x="750" y="16671"/>
                  </a:lnTo>
                  <a:lnTo>
                    <a:pt x="867" y="16929"/>
                  </a:lnTo>
                  <a:lnTo>
                    <a:pt x="1031" y="17163"/>
                  </a:lnTo>
                  <a:lnTo>
                    <a:pt x="1171" y="17397"/>
                  </a:lnTo>
                  <a:lnTo>
                    <a:pt x="1358" y="17608"/>
                  </a:lnTo>
                  <a:lnTo>
                    <a:pt x="188" y="23578"/>
                  </a:lnTo>
                  <a:lnTo>
                    <a:pt x="94" y="24046"/>
                  </a:lnTo>
                  <a:lnTo>
                    <a:pt x="47" y="24515"/>
                  </a:lnTo>
                  <a:lnTo>
                    <a:pt x="0" y="24983"/>
                  </a:lnTo>
                  <a:lnTo>
                    <a:pt x="0" y="25428"/>
                  </a:lnTo>
                  <a:lnTo>
                    <a:pt x="24" y="25873"/>
                  </a:lnTo>
                  <a:lnTo>
                    <a:pt x="71" y="26317"/>
                  </a:lnTo>
                  <a:lnTo>
                    <a:pt x="141" y="26739"/>
                  </a:lnTo>
                  <a:lnTo>
                    <a:pt x="211" y="27160"/>
                  </a:lnTo>
                  <a:lnTo>
                    <a:pt x="328" y="27558"/>
                  </a:lnTo>
                  <a:lnTo>
                    <a:pt x="469" y="27956"/>
                  </a:lnTo>
                  <a:lnTo>
                    <a:pt x="609" y="28331"/>
                  </a:lnTo>
                  <a:lnTo>
                    <a:pt x="796" y="28706"/>
                  </a:lnTo>
                  <a:lnTo>
                    <a:pt x="984" y="29057"/>
                  </a:lnTo>
                  <a:lnTo>
                    <a:pt x="1195" y="29408"/>
                  </a:lnTo>
                  <a:lnTo>
                    <a:pt x="1429" y="29736"/>
                  </a:lnTo>
                  <a:lnTo>
                    <a:pt x="1686" y="30040"/>
                  </a:lnTo>
                  <a:lnTo>
                    <a:pt x="1475" y="31562"/>
                  </a:lnTo>
                  <a:lnTo>
                    <a:pt x="4379" y="31562"/>
                  </a:lnTo>
                  <a:lnTo>
                    <a:pt x="4917" y="27277"/>
                  </a:lnTo>
                  <a:lnTo>
                    <a:pt x="4987" y="26692"/>
                  </a:lnTo>
                  <a:lnTo>
                    <a:pt x="5105" y="26130"/>
                  </a:lnTo>
                  <a:lnTo>
                    <a:pt x="5245" y="25545"/>
                  </a:lnTo>
                  <a:lnTo>
                    <a:pt x="5432" y="24983"/>
                  </a:lnTo>
                  <a:lnTo>
                    <a:pt x="5620" y="24444"/>
                  </a:lnTo>
                  <a:lnTo>
                    <a:pt x="5854" y="23906"/>
                  </a:lnTo>
                  <a:lnTo>
                    <a:pt x="6088" y="23367"/>
                  </a:lnTo>
                  <a:lnTo>
                    <a:pt x="6369" y="22852"/>
                  </a:lnTo>
                  <a:lnTo>
                    <a:pt x="6650" y="22337"/>
                  </a:lnTo>
                  <a:lnTo>
                    <a:pt x="6978" y="21845"/>
                  </a:lnTo>
                  <a:lnTo>
                    <a:pt x="7305" y="21377"/>
                  </a:lnTo>
                  <a:lnTo>
                    <a:pt x="7657" y="20909"/>
                  </a:lnTo>
                  <a:lnTo>
                    <a:pt x="8031" y="20464"/>
                  </a:lnTo>
                  <a:lnTo>
                    <a:pt x="8429" y="20043"/>
                  </a:lnTo>
                  <a:lnTo>
                    <a:pt x="8827" y="19621"/>
                  </a:lnTo>
                  <a:lnTo>
                    <a:pt x="9272" y="19223"/>
                  </a:lnTo>
                  <a:lnTo>
                    <a:pt x="9717" y="18849"/>
                  </a:lnTo>
                  <a:lnTo>
                    <a:pt x="10162" y="18474"/>
                  </a:lnTo>
                  <a:lnTo>
                    <a:pt x="10654" y="18146"/>
                  </a:lnTo>
                  <a:lnTo>
                    <a:pt x="11122" y="17818"/>
                  </a:lnTo>
                  <a:lnTo>
                    <a:pt x="11637" y="17537"/>
                  </a:lnTo>
                  <a:lnTo>
                    <a:pt x="12152" y="17256"/>
                  </a:lnTo>
                  <a:lnTo>
                    <a:pt x="12667" y="16999"/>
                  </a:lnTo>
                  <a:lnTo>
                    <a:pt x="13206" y="16765"/>
                  </a:lnTo>
                  <a:lnTo>
                    <a:pt x="13744" y="16577"/>
                  </a:lnTo>
                  <a:lnTo>
                    <a:pt x="14306" y="16390"/>
                  </a:lnTo>
                  <a:lnTo>
                    <a:pt x="14868" y="16226"/>
                  </a:lnTo>
                  <a:lnTo>
                    <a:pt x="15430" y="16109"/>
                  </a:lnTo>
                  <a:lnTo>
                    <a:pt x="15992" y="16016"/>
                  </a:lnTo>
                  <a:lnTo>
                    <a:pt x="16577" y="15922"/>
                  </a:lnTo>
                  <a:lnTo>
                    <a:pt x="17162" y="15898"/>
                  </a:lnTo>
                  <a:lnTo>
                    <a:pt x="17748" y="15875"/>
                  </a:lnTo>
                  <a:lnTo>
                    <a:pt x="25263" y="15875"/>
                  </a:lnTo>
                  <a:lnTo>
                    <a:pt x="25849" y="15898"/>
                  </a:lnTo>
                  <a:lnTo>
                    <a:pt x="26434" y="15922"/>
                  </a:lnTo>
                  <a:lnTo>
                    <a:pt x="26996" y="16016"/>
                  </a:lnTo>
                  <a:lnTo>
                    <a:pt x="27535" y="16109"/>
                  </a:lnTo>
                  <a:lnTo>
                    <a:pt x="28073" y="16226"/>
                  </a:lnTo>
                  <a:lnTo>
                    <a:pt x="28588" y="16390"/>
                  </a:lnTo>
                  <a:lnTo>
                    <a:pt x="29103" y="16577"/>
                  </a:lnTo>
                  <a:lnTo>
                    <a:pt x="29595" y="16765"/>
                  </a:lnTo>
                  <a:lnTo>
                    <a:pt x="30063" y="16999"/>
                  </a:lnTo>
                  <a:lnTo>
                    <a:pt x="30531" y="17256"/>
                  </a:lnTo>
                  <a:lnTo>
                    <a:pt x="30976" y="17537"/>
                  </a:lnTo>
                  <a:lnTo>
                    <a:pt x="31398" y="17818"/>
                  </a:lnTo>
                  <a:lnTo>
                    <a:pt x="31796" y="18146"/>
                  </a:lnTo>
                  <a:lnTo>
                    <a:pt x="32194" y="18474"/>
                  </a:lnTo>
                  <a:lnTo>
                    <a:pt x="32568" y="18849"/>
                  </a:lnTo>
                  <a:lnTo>
                    <a:pt x="32920" y="19223"/>
                  </a:lnTo>
                  <a:lnTo>
                    <a:pt x="33247" y="19621"/>
                  </a:lnTo>
                  <a:lnTo>
                    <a:pt x="33552" y="20043"/>
                  </a:lnTo>
                  <a:lnTo>
                    <a:pt x="33833" y="20464"/>
                  </a:lnTo>
                  <a:lnTo>
                    <a:pt x="34090" y="20909"/>
                  </a:lnTo>
                  <a:lnTo>
                    <a:pt x="34324" y="21377"/>
                  </a:lnTo>
                  <a:lnTo>
                    <a:pt x="34559" y="21845"/>
                  </a:lnTo>
                  <a:lnTo>
                    <a:pt x="34746" y="22337"/>
                  </a:lnTo>
                  <a:lnTo>
                    <a:pt x="34910" y="22852"/>
                  </a:lnTo>
                  <a:lnTo>
                    <a:pt x="35050" y="23367"/>
                  </a:lnTo>
                  <a:lnTo>
                    <a:pt x="35167" y="23906"/>
                  </a:lnTo>
                  <a:lnTo>
                    <a:pt x="35238" y="24444"/>
                  </a:lnTo>
                  <a:lnTo>
                    <a:pt x="35308" y="24983"/>
                  </a:lnTo>
                  <a:lnTo>
                    <a:pt x="35331" y="25545"/>
                  </a:lnTo>
                  <a:lnTo>
                    <a:pt x="35331" y="26130"/>
                  </a:lnTo>
                  <a:lnTo>
                    <a:pt x="35308" y="26692"/>
                  </a:lnTo>
                  <a:lnTo>
                    <a:pt x="35238" y="27277"/>
                  </a:lnTo>
                  <a:lnTo>
                    <a:pt x="35050" y="28799"/>
                  </a:lnTo>
                  <a:lnTo>
                    <a:pt x="23203" y="28799"/>
                  </a:lnTo>
                  <a:lnTo>
                    <a:pt x="22524" y="28846"/>
                  </a:lnTo>
                  <a:lnTo>
                    <a:pt x="21845" y="28893"/>
                  </a:lnTo>
                  <a:lnTo>
                    <a:pt x="21166" y="28987"/>
                  </a:lnTo>
                  <a:lnTo>
                    <a:pt x="20487" y="29080"/>
                  </a:lnTo>
                  <a:lnTo>
                    <a:pt x="19832" y="29197"/>
                  </a:lnTo>
                  <a:lnTo>
                    <a:pt x="19153" y="29338"/>
                  </a:lnTo>
                  <a:lnTo>
                    <a:pt x="18497" y="29525"/>
                  </a:lnTo>
                  <a:lnTo>
                    <a:pt x="17865" y="29712"/>
                  </a:lnTo>
                  <a:lnTo>
                    <a:pt x="17209" y="29900"/>
                  </a:lnTo>
                  <a:lnTo>
                    <a:pt x="16577" y="30134"/>
                  </a:lnTo>
                  <a:lnTo>
                    <a:pt x="15968" y="30391"/>
                  </a:lnTo>
                  <a:lnTo>
                    <a:pt x="15336" y="30649"/>
                  </a:lnTo>
                  <a:lnTo>
                    <a:pt x="14727" y="30930"/>
                  </a:lnTo>
                  <a:lnTo>
                    <a:pt x="14142" y="31234"/>
                  </a:lnTo>
                  <a:lnTo>
                    <a:pt x="13533" y="31562"/>
                  </a:lnTo>
                  <a:lnTo>
                    <a:pt x="21541" y="31562"/>
                  </a:lnTo>
                  <a:lnTo>
                    <a:pt x="22079" y="31422"/>
                  </a:lnTo>
                  <a:lnTo>
                    <a:pt x="22618" y="31328"/>
                  </a:lnTo>
                  <a:lnTo>
                    <a:pt x="23156" y="31234"/>
                  </a:lnTo>
                  <a:lnTo>
                    <a:pt x="23695" y="31141"/>
                  </a:lnTo>
                  <a:lnTo>
                    <a:pt x="24257" y="31094"/>
                  </a:lnTo>
                  <a:lnTo>
                    <a:pt x="24819" y="31047"/>
                  </a:lnTo>
                  <a:lnTo>
                    <a:pt x="25381" y="31023"/>
                  </a:lnTo>
                  <a:lnTo>
                    <a:pt x="25919" y="31000"/>
                  </a:lnTo>
                  <a:lnTo>
                    <a:pt x="37532" y="31000"/>
                  </a:lnTo>
                  <a:lnTo>
                    <a:pt x="38094" y="31023"/>
                  </a:lnTo>
                  <a:lnTo>
                    <a:pt x="38656" y="31047"/>
                  </a:lnTo>
                  <a:lnTo>
                    <a:pt x="39194" y="31094"/>
                  </a:lnTo>
                  <a:lnTo>
                    <a:pt x="39733" y="31141"/>
                  </a:lnTo>
                  <a:lnTo>
                    <a:pt x="40271" y="31234"/>
                  </a:lnTo>
                  <a:lnTo>
                    <a:pt x="40787" y="31328"/>
                  </a:lnTo>
                  <a:lnTo>
                    <a:pt x="41325" y="31422"/>
                  </a:lnTo>
                  <a:lnTo>
                    <a:pt x="41817" y="31562"/>
                  </a:lnTo>
                  <a:lnTo>
                    <a:pt x="45352" y="31562"/>
                  </a:lnTo>
                  <a:lnTo>
                    <a:pt x="44907" y="31281"/>
                  </a:lnTo>
                  <a:lnTo>
                    <a:pt x="44486" y="31047"/>
                  </a:lnTo>
                  <a:lnTo>
                    <a:pt x="44041" y="30813"/>
                  </a:lnTo>
                  <a:lnTo>
                    <a:pt x="43573" y="30579"/>
                  </a:lnTo>
                  <a:lnTo>
                    <a:pt x="43128" y="30368"/>
                  </a:lnTo>
                  <a:lnTo>
                    <a:pt x="42660" y="30181"/>
                  </a:lnTo>
                  <a:lnTo>
                    <a:pt x="42191" y="29993"/>
                  </a:lnTo>
                  <a:lnTo>
                    <a:pt x="41700" y="29806"/>
                  </a:lnTo>
                  <a:lnTo>
                    <a:pt x="41208" y="29642"/>
                  </a:lnTo>
                  <a:lnTo>
                    <a:pt x="40716" y="29502"/>
                  </a:lnTo>
                  <a:lnTo>
                    <a:pt x="40201" y="29361"/>
                  </a:lnTo>
                  <a:lnTo>
                    <a:pt x="39710" y="29244"/>
                  </a:lnTo>
                  <a:lnTo>
                    <a:pt x="39171" y="29150"/>
                  </a:lnTo>
                  <a:lnTo>
                    <a:pt x="38656" y="29057"/>
                  </a:lnTo>
                  <a:lnTo>
                    <a:pt x="38141" y="28963"/>
                  </a:lnTo>
                  <a:lnTo>
                    <a:pt x="37602" y="28893"/>
                  </a:lnTo>
                  <a:lnTo>
                    <a:pt x="37790" y="27277"/>
                  </a:lnTo>
                  <a:lnTo>
                    <a:pt x="37883" y="26692"/>
                  </a:lnTo>
                  <a:lnTo>
                    <a:pt x="38000" y="26130"/>
                  </a:lnTo>
                  <a:lnTo>
                    <a:pt x="38141" y="25545"/>
                  </a:lnTo>
                  <a:lnTo>
                    <a:pt x="38328" y="24983"/>
                  </a:lnTo>
                  <a:lnTo>
                    <a:pt x="38515" y="24444"/>
                  </a:lnTo>
                  <a:lnTo>
                    <a:pt x="38726" y="23906"/>
                  </a:lnTo>
                  <a:lnTo>
                    <a:pt x="38984" y="23367"/>
                  </a:lnTo>
                  <a:lnTo>
                    <a:pt x="39265" y="22852"/>
                  </a:lnTo>
                  <a:lnTo>
                    <a:pt x="39546" y="22337"/>
                  </a:lnTo>
                  <a:lnTo>
                    <a:pt x="39850" y="21845"/>
                  </a:lnTo>
                  <a:lnTo>
                    <a:pt x="40201" y="21377"/>
                  </a:lnTo>
                  <a:lnTo>
                    <a:pt x="40552" y="20909"/>
                  </a:lnTo>
                  <a:lnTo>
                    <a:pt x="40927" y="20464"/>
                  </a:lnTo>
                  <a:lnTo>
                    <a:pt x="41325" y="20043"/>
                  </a:lnTo>
                  <a:lnTo>
                    <a:pt x="41723" y="19621"/>
                  </a:lnTo>
                  <a:lnTo>
                    <a:pt x="42168" y="19223"/>
                  </a:lnTo>
                  <a:lnTo>
                    <a:pt x="42613" y="18849"/>
                  </a:lnTo>
                  <a:lnTo>
                    <a:pt x="43058" y="18474"/>
                  </a:lnTo>
                  <a:lnTo>
                    <a:pt x="43526" y="18146"/>
                  </a:lnTo>
                  <a:lnTo>
                    <a:pt x="44018" y="17818"/>
                  </a:lnTo>
                  <a:lnTo>
                    <a:pt x="44533" y="17537"/>
                  </a:lnTo>
                  <a:lnTo>
                    <a:pt x="45024" y="17256"/>
                  </a:lnTo>
                  <a:lnTo>
                    <a:pt x="45563" y="16999"/>
                  </a:lnTo>
                  <a:lnTo>
                    <a:pt x="46101" y="16765"/>
                  </a:lnTo>
                  <a:lnTo>
                    <a:pt x="46640" y="16577"/>
                  </a:lnTo>
                  <a:lnTo>
                    <a:pt x="47178" y="16390"/>
                  </a:lnTo>
                  <a:lnTo>
                    <a:pt x="47740" y="16226"/>
                  </a:lnTo>
                  <a:lnTo>
                    <a:pt x="48326" y="16109"/>
                  </a:lnTo>
                  <a:lnTo>
                    <a:pt x="48888" y="16016"/>
                  </a:lnTo>
                  <a:lnTo>
                    <a:pt x="49473" y="15922"/>
                  </a:lnTo>
                  <a:lnTo>
                    <a:pt x="50058" y="15898"/>
                  </a:lnTo>
                  <a:lnTo>
                    <a:pt x="50644" y="15875"/>
                  </a:lnTo>
                  <a:lnTo>
                    <a:pt x="58159" y="15875"/>
                  </a:lnTo>
                  <a:lnTo>
                    <a:pt x="58745" y="15898"/>
                  </a:lnTo>
                  <a:lnTo>
                    <a:pt x="59307" y="15922"/>
                  </a:lnTo>
                  <a:lnTo>
                    <a:pt x="59868" y="16016"/>
                  </a:lnTo>
                  <a:lnTo>
                    <a:pt x="60430" y="16109"/>
                  </a:lnTo>
                  <a:lnTo>
                    <a:pt x="60969" y="16226"/>
                  </a:lnTo>
                  <a:lnTo>
                    <a:pt x="61484" y="16390"/>
                  </a:lnTo>
                  <a:lnTo>
                    <a:pt x="61999" y="16577"/>
                  </a:lnTo>
                  <a:lnTo>
                    <a:pt x="62491" y="16765"/>
                  </a:lnTo>
                  <a:lnTo>
                    <a:pt x="62959" y="16999"/>
                  </a:lnTo>
                  <a:lnTo>
                    <a:pt x="63427" y="17256"/>
                  </a:lnTo>
                  <a:lnTo>
                    <a:pt x="63872" y="17537"/>
                  </a:lnTo>
                  <a:lnTo>
                    <a:pt x="64294" y="17818"/>
                  </a:lnTo>
                  <a:lnTo>
                    <a:pt x="64692" y="18146"/>
                  </a:lnTo>
                  <a:lnTo>
                    <a:pt x="65090" y="18474"/>
                  </a:lnTo>
                  <a:lnTo>
                    <a:pt x="65464" y="18849"/>
                  </a:lnTo>
                  <a:lnTo>
                    <a:pt x="65815" y="19223"/>
                  </a:lnTo>
                  <a:lnTo>
                    <a:pt x="66143" y="19621"/>
                  </a:lnTo>
                  <a:lnTo>
                    <a:pt x="66448" y="20043"/>
                  </a:lnTo>
                  <a:lnTo>
                    <a:pt x="66729" y="20464"/>
                  </a:lnTo>
                  <a:lnTo>
                    <a:pt x="66986" y="20909"/>
                  </a:lnTo>
                  <a:lnTo>
                    <a:pt x="67220" y="21377"/>
                  </a:lnTo>
                  <a:lnTo>
                    <a:pt x="67431" y="21845"/>
                  </a:lnTo>
                  <a:lnTo>
                    <a:pt x="67642" y="22337"/>
                  </a:lnTo>
                  <a:lnTo>
                    <a:pt x="67806" y="22852"/>
                  </a:lnTo>
                  <a:lnTo>
                    <a:pt x="67946" y="23367"/>
                  </a:lnTo>
                  <a:lnTo>
                    <a:pt x="68040" y="23906"/>
                  </a:lnTo>
                  <a:lnTo>
                    <a:pt x="68133" y="24444"/>
                  </a:lnTo>
                  <a:lnTo>
                    <a:pt x="68187" y="24853"/>
                  </a:lnTo>
                  <a:lnTo>
                    <a:pt x="68180" y="24772"/>
                  </a:lnTo>
                  <a:lnTo>
                    <a:pt x="68133" y="24210"/>
                  </a:lnTo>
                  <a:lnTo>
                    <a:pt x="68063" y="23672"/>
                  </a:lnTo>
                  <a:lnTo>
                    <a:pt x="67946" y="23110"/>
                  </a:lnTo>
                  <a:lnTo>
                    <a:pt x="67829" y="22571"/>
                  </a:lnTo>
                  <a:lnTo>
                    <a:pt x="67665" y="22056"/>
                  </a:lnTo>
                  <a:lnTo>
                    <a:pt x="67501" y="21541"/>
                  </a:lnTo>
                  <a:lnTo>
                    <a:pt x="67290" y="21049"/>
                  </a:lnTo>
                  <a:lnTo>
                    <a:pt x="67056" y="20558"/>
                  </a:lnTo>
                  <a:lnTo>
                    <a:pt x="66822" y="20089"/>
                  </a:lnTo>
                  <a:lnTo>
                    <a:pt x="66541" y="19621"/>
                  </a:lnTo>
                  <a:lnTo>
                    <a:pt x="66260" y="19176"/>
                  </a:lnTo>
                  <a:lnTo>
                    <a:pt x="65956" y="18755"/>
                  </a:lnTo>
                  <a:lnTo>
                    <a:pt x="65628" y="18357"/>
                  </a:lnTo>
                  <a:lnTo>
                    <a:pt x="65277" y="17959"/>
                  </a:lnTo>
                  <a:lnTo>
                    <a:pt x="64902" y="17584"/>
                  </a:lnTo>
                  <a:lnTo>
                    <a:pt x="64528" y="17233"/>
                  </a:lnTo>
                  <a:lnTo>
                    <a:pt x="64130" y="16882"/>
                  </a:lnTo>
                  <a:lnTo>
                    <a:pt x="63708" y="16554"/>
                  </a:lnTo>
                  <a:lnTo>
                    <a:pt x="63263" y="16273"/>
                  </a:lnTo>
                  <a:lnTo>
                    <a:pt x="62819" y="15992"/>
                  </a:lnTo>
                  <a:lnTo>
                    <a:pt x="62327" y="15735"/>
                  </a:lnTo>
                  <a:lnTo>
                    <a:pt x="61859" y="15500"/>
                  </a:lnTo>
                  <a:lnTo>
                    <a:pt x="61343" y="15266"/>
                  </a:lnTo>
                  <a:lnTo>
                    <a:pt x="60828" y="15079"/>
                  </a:lnTo>
                  <a:lnTo>
                    <a:pt x="60313" y="14915"/>
                  </a:lnTo>
                  <a:lnTo>
                    <a:pt x="59775" y="14775"/>
                  </a:lnTo>
                  <a:lnTo>
                    <a:pt x="59213" y="14658"/>
                  </a:lnTo>
                  <a:lnTo>
                    <a:pt x="58651" y="14564"/>
                  </a:lnTo>
                  <a:lnTo>
                    <a:pt x="58066" y="14494"/>
                  </a:lnTo>
                  <a:lnTo>
                    <a:pt x="57480" y="14447"/>
                  </a:lnTo>
                  <a:lnTo>
                    <a:pt x="49824" y="14447"/>
                  </a:lnTo>
                  <a:lnTo>
                    <a:pt x="49918" y="13908"/>
                  </a:lnTo>
                  <a:lnTo>
                    <a:pt x="50011" y="13487"/>
                  </a:lnTo>
                  <a:lnTo>
                    <a:pt x="50128" y="13089"/>
                  </a:lnTo>
                  <a:lnTo>
                    <a:pt x="50246" y="12691"/>
                  </a:lnTo>
                  <a:lnTo>
                    <a:pt x="50386" y="12293"/>
                  </a:lnTo>
                  <a:lnTo>
                    <a:pt x="50550" y="11918"/>
                  </a:lnTo>
                  <a:lnTo>
                    <a:pt x="50737" y="11544"/>
                  </a:lnTo>
                  <a:lnTo>
                    <a:pt x="50948" y="11169"/>
                  </a:lnTo>
                  <a:lnTo>
                    <a:pt x="51159" y="10818"/>
                  </a:lnTo>
                  <a:lnTo>
                    <a:pt x="51369" y="10467"/>
                  </a:lnTo>
                  <a:lnTo>
                    <a:pt x="51627" y="10115"/>
                  </a:lnTo>
                  <a:lnTo>
                    <a:pt x="51884" y="9788"/>
                  </a:lnTo>
                  <a:lnTo>
                    <a:pt x="52142" y="9460"/>
                  </a:lnTo>
                  <a:lnTo>
                    <a:pt x="52446" y="9155"/>
                  </a:lnTo>
                  <a:lnTo>
                    <a:pt x="52727" y="8851"/>
                  </a:lnTo>
                  <a:lnTo>
                    <a:pt x="53032" y="8547"/>
                  </a:lnTo>
                  <a:lnTo>
                    <a:pt x="53360" y="8289"/>
                  </a:lnTo>
                  <a:lnTo>
                    <a:pt x="53687" y="8008"/>
                  </a:lnTo>
                  <a:lnTo>
                    <a:pt x="54015" y="7774"/>
                  </a:lnTo>
                  <a:lnTo>
                    <a:pt x="54366" y="7540"/>
                  </a:lnTo>
                  <a:lnTo>
                    <a:pt x="54717" y="7306"/>
                  </a:lnTo>
                  <a:lnTo>
                    <a:pt x="55092" y="7095"/>
                  </a:lnTo>
                  <a:lnTo>
                    <a:pt x="55467" y="6908"/>
                  </a:lnTo>
                  <a:lnTo>
                    <a:pt x="55841" y="6744"/>
                  </a:lnTo>
                  <a:lnTo>
                    <a:pt x="56216" y="6580"/>
                  </a:lnTo>
                  <a:lnTo>
                    <a:pt x="56614" y="6439"/>
                  </a:lnTo>
                  <a:lnTo>
                    <a:pt x="57012" y="6299"/>
                  </a:lnTo>
                  <a:lnTo>
                    <a:pt x="57410" y="6205"/>
                  </a:lnTo>
                  <a:lnTo>
                    <a:pt x="57808" y="6112"/>
                  </a:lnTo>
                  <a:lnTo>
                    <a:pt x="58206" y="6041"/>
                  </a:lnTo>
                  <a:lnTo>
                    <a:pt x="58604" y="5995"/>
                  </a:lnTo>
                  <a:lnTo>
                    <a:pt x="59026" y="5971"/>
                  </a:lnTo>
                  <a:lnTo>
                    <a:pt x="59424" y="5948"/>
                  </a:lnTo>
                  <a:lnTo>
                    <a:pt x="65019" y="5948"/>
                  </a:lnTo>
                  <a:lnTo>
                    <a:pt x="65394" y="5995"/>
                  </a:lnTo>
                  <a:lnTo>
                    <a:pt x="65722" y="6018"/>
                  </a:lnTo>
                  <a:lnTo>
                    <a:pt x="66073" y="6088"/>
                  </a:lnTo>
                  <a:lnTo>
                    <a:pt x="66401" y="6158"/>
                  </a:lnTo>
                  <a:lnTo>
                    <a:pt x="66729" y="6229"/>
                  </a:lnTo>
                  <a:lnTo>
                    <a:pt x="67033" y="6346"/>
                  </a:lnTo>
                  <a:lnTo>
                    <a:pt x="67337" y="6463"/>
                  </a:lnTo>
                  <a:lnTo>
                    <a:pt x="67642" y="6580"/>
                  </a:lnTo>
                  <a:lnTo>
                    <a:pt x="67923" y="6720"/>
                  </a:lnTo>
                  <a:lnTo>
                    <a:pt x="68204" y="6884"/>
                  </a:lnTo>
                  <a:lnTo>
                    <a:pt x="68461" y="7048"/>
                  </a:lnTo>
                  <a:lnTo>
                    <a:pt x="68719" y="7212"/>
                  </a:lnTo>
                  <a:lnTo>
                    <a:pt x="68976" y="7423"/>
                  </a:lnTo>
                  <a:lnTo>
                    <a:pt x="69210" y="7610"/>
                  </a:lnTo>
                  <a:lnTo>
                    <a:pt x="69421" y="7844"/>
                  </a:lnTo>
                  <a:lnTo>
                    <a:pt x="69632" y="8055"/>
                  </a:lnTo>
                  <a:lnTo>
                    <a:pt x="69843" y="8289"/>
                  </a:lnTo>
                  <a:lnTo>
                    <a:pt x="70030" y="8547"/>
                  </a:lnTo>
                  <a:lnTo>
                    <a:pt x="70194" y="8804"/>
                  </a:lnTo>
                  <a:lnTo>
                    <a:pt x="70358" y="9062"/>
                  </a:lnTo>
                  <a:lnTo>
                    <a:pt x="70498" y="9343"/>
                  </a:lnTo>
                  <a:lnTo>
                    <a:pt x="70639" y="9624"/>
                  </a:lnTo>
                  <a:lnTo>
                    <a:pt x="70756" y="9905"/>
                  </a:lnTo>
                  <a:lnTo>
                    <a:pt x="70873" y="10209"/>
                  </a:lnTo>
                  <a:lnTo>
                    <a:pt x="70966" y="10513"/>
                  </a:lnTo>
                  <a:lnTo>
                    <a:pt x="71037" y="10841"/>
                  </a:lnTo>
                  <a:lnTo>
                    <a:pt x="71107" y="11169"/>
                  </a:lnTo>
                  <a:lnTo>
                    <a:pt x="71154" y="11497"/>
                  </a:lnTo>
                  <a:lnTo>
                    <a:pt x="71177" y="11825"/>
                  </a:lnTo>
                  <a:lnTo>
                    <a:pt x="71201" y="12152"/>
                  </a:lnTo>
                  <a:lnTo>
                    <a:pt x="71201" y="12503"/>
                  </a:lnTo>
                  <a:lnTo>
                    <a:pt x="70990" y="13206"/>
                  </a:lnTo>
                  <a:lnTo>
                    <a:pt x="70826" y="13908"/>
                  </a:lnTo>
                  <a:lnTo>
                    <a:pt x="68953" y="23367"/>
                  </a:lnTo>
                  <a:lnTo>
                    <a:pt x="68742" y="23859"/>
                  </a:lnTo>
                  <a:lnTo>
                    <a:pt x="68555" y="24351"/>
                  </a:lnTo>
                  <a:lnTo>
                    <a:pt x="68367" y="24842"/>
                  </a:lnTo>
                  <a:lnTo>
                    <a:pt x="68227" y="25357"/>
                  </a:lnTo>
                  <a:lnTo>
                    <a:pt x="68211" y="25154"/>
                  </a:lnTo>
                  <a:lnTo>
                    <a:pt x="68227" y="25545"/>
                  </a:lnTo>
                  <a:lnTo>
                    <a:pt x="68227" y="26130"/>
                  </a:lnTo>
                  <a:lnTo>
                    <a:pt x="68204" y="26692"/>
                  </a:lnTo>
                  <a:lnTo>
                    <a:pt x="68133" y="27277"/>
                  </a:lnTo>
                  <a:lnTo>
                    <a:pt x="67759" y="30321"/>
                  </a:lnTo>
                  <a:lnTo>
                    <a:pt x="67103" y="30602"/>
                  </a:lnTo>
                  <a:lnTo>
                    <a:pt x="66448" y="30883"/>
                  </a:lnTo>
                  <a:lnTo>
                    <a:pt x="65815" y="31211"/>
                  </a:lnTo>
                  <a:lnTo>
                    <a:pt x="65183" y="31562"/>
                  </a:lnTo>
                  <a:lnTo>
                    <a:pt x="73191" y="31562"/>
                  </a:lnTo>
                  <a:lnTo>
                    <a:pt x="73729" y="31422"/>
                  </a:lnTo>
                  <a:lnTo>
                    <a:pt x="74268" y="31328"/>
                  </a:lnTo>
                  <a:lnTo>
                    <a:pt x="74806" y="31234"/>
                  </a:lnTo>
                  <a:lnTo>
                    <a:pt x="75345" y="31141"/>
                  </a:lnTo>
                  <a:lnTo>
                    <a:pt x="75907" y="31094"/>
                  </a:lnTo>
                  <a:lnTo>
                    <a:pt x="76445" y="31047"/>
                  </a:lnTo>
                  <a:lnTo>
                    <a:pt x="77007" y="31023"/>
                  </a:lnTo>
                  <a:lnTo>
                    <a:pt x="77569" y="31000"/>
                  </a:lnTo>
                  <a:lnTo>
                    <a:pt x="89182" y="31000"/>
                  </a:lnTo>
                  <a:lnTo>
                    <a:pt x="89744" y="31023"/>
                  </a:lnTo>
                  <a:lnTo>
                    <a:pt x="90306" y="31047"/>
                  </a:lnTo>
                  <a:lnTo>
                    <a:pt x="90844" y="31094"/>
                  </a:lnTo>
                  <a:lnTo>
                    <a:pt x="91383" y="31141"/>
                  </a:lnTo>
                  <a:lnTo>
                    <a:pt x="91921" y="31234"/>
                  </a:lnTo>
                  <a:lnTo>
                    <a:pt x="92436" y="31328"/>
                  </a:lnTo>
                  <a:lnTo>
                    <a:pt x="92952" y="31422"/>
                  </a:lnTo>
                  <a:lnTo>
                    <a:pt x="93467" y="31562"/>
                  </a:lnTo>
                  <a:lnTo>
                    <a:pt x="96979" y="31562"/>
                  </a:lnTo>
                  <a:lnTo>
                    <a:pt x="96464" y="31234"/>
                  </a:lnTo>
                  <a:lnTo>
                    <a:pt x="95902" y="30930"/>
                  </a:lnTo>
                  <a:lnTo>
                    <a:pt x="95363" y="30649"/>
                  </a:lnTo>
                  <a:lnTo>
                    <a:pt x="94801" y="30391"/>
                  </a:lnTo>
                  <a:lnTo>
                    <a:pt x="94216" y="30134"/>
                  </a:lnTo>
                  <a:lnTo>
                    <a:pt x="93631" y="29900"/>
                  </a:lnTo>
                  <a:lnTo>
                    <a:pt x="93022" y="29712"/>
                  </a:lnTo>
                  <a:lnTo>
                    <a:pt x="92413" y="29525"/>
                  </a:lnTo>
                  <a:lnTo>
                    <a:pt x="91781" y="29338"/>
                  </a:lnTo>
                  <a:lnTo>
                    <a:pt x="91149" y="29197"/>
                  </a:lnTo>
                  <a:lnTo>
                    <a:pt x="90493" y="29080"/>
                  </a:lnTo>
                  <a:lnTo>
                    <a:pt x="89861" y="28987"/>
                  </a:lnTo>
                  <a:lnTo>
                    <a:pt x="89182" y="28893"/>
                  </a:lnTo>
                  <a:lnTo>
                    <a:pt x="88526" y="28846"/>
                  </a:lnTo>
                  <a:lnTo>
                    <a:pt x="87847" y="28799"/>
                  </a:lnTo>
                  <a:lnTo>
                    <a:pt x="74876" y="28799"/>
                  </a:lnTo>
                  <a:lnTo>
                    <a:pt x="74244" y="28846"/>
                  </a:lnTo>
                  <a:lnTo>
                    <a:pt x="73589" y="28893"/>
                  </a:lnTo>
                  <a:lnTo>
                    <a:pt x="72933" y="28963"/>
                  </a:lnTo>
                  <a:lnTo>
                    <a:pt x="72301" y="29057"/>
                  </a:lnTo>
                  <a:lnTo>
                    <a:pt x="71669" y="29174"/>
                  </a:lnTo>
                  <a:lnTo>
                    <a:pt x="71037" y="29291"/>
                  </a:lnTo>
                  <a:lnTo>
                    <a:pt x="70428" y="29455"/>
                  </a:lnTo>
                  <a:lnTo>
                    <a:pt x="70428" y="29455"/>
                  </a:lnTo>
                  <a:lnTo>
                    <a:pt x="70662" y="27465"/>
                  </a:lnTo>
                  <a:lnTo>
                    <a:pt x="70756" y="26879"/>
                  </a:lnTo>
                  <a:lnTo>
                    <a:pt x="70873" y="26294"/>
                  </a:lnTo>
                  <a:lnTo>
                    <a:pt x="71013" y="25732"/>
                  </a:lnTo>
                  <a:lnTo>
                    <a:pt x="71177" y="25170"/>
                  </a:lnTo>
                  <a:lnTo>
                    <a:pt x="71388" y="24608"/>
                  </a:lnTo>
                  <a:lnTo>
                    <a:pt x="71599" y="24070"/>
                  </a:lnTo>
                  <a:lnTo>
                    <a:pt x="71856" y="23555"/>
                  </a:lnTo>
                  <a:lnTo>
                    <a:pt x="72114" y="23040"/>
                  </a:lnTo>
                  <a:lnTo>
                    <a:pt x="72418" y="22524"/>
                  </a:lnTo>
                  <a:lnTo>
                    <a:pt x="72722" y="22033"/>
                  </a:lnTo>
                  <a:lnTo>
                    <a:pt x="73074" y="21564"/>
                  </a:lnTo>
                  <a:lnTo>
                    <a:pt x="73425" y="21096"/>
                  </a:lnTo>
                  <a:lnTo>
                    <a:pt x="73799" y="20651"/>
                  </a:lnTo>
                  <a:lnTo>
                    <a:pt x="74197" y="20207"/>
                  </a:lnTo>
                  <a:lnTo>
                    <a:pt x="74595" y="19808"/>
                  </a:lnTo>
                  <a:lnTo>
                    <a:pt x="75017" y="19410"/>
                  </a:lnTo>
                  <a:lnTo>
                    <a:pt x="75462" y="19012"/>
                  </a:lnTo>
                  <a:lnTo>
                    <a:pt x="75930" y="18661"/>
                  </a:lnTo>
                  <a:lnTo>
                    <a:pt x="76398" y="18333"/>
                  </a:lnTo>
                  <a:lnTo>
                    <a:pt x="76890" y="18006"/>
                  </a:lnTo>
                  <a:lnTo>
                    <a:pt x="77382" y="17701"/>
                  </a:lnTo>
                  <a:lnTo>
                    <a:pt x="77897" y="17444"/>
                  </a:lnTo>
                  <a:lnTo>
                    <a:pt x="78435" y="17186"/>
                  </a:lnTo>
                  <a:lnTo>
                    <a:pt x="78950" y="16952"/>
                  </a:lnTo>
                  <a:lnTo>
                    <a:pt x="79512" y="16741"/>
                  </a:lnTo>
                  <a:lnTo>
                    <a:pt x="80051" y="16577"/>
                  </a:lnTo>
                  <a:lnTo>
                    <a:pt x="80613" y="16414"/>
                  </a:lnTo>
                  <a:lnTo>
                    <a:pt x="81175" y="16296"/>
                  </a:lnTo>
                  <a:lnTo>
                    <a:pt x="81760" y="16179"/>
                  </a:lnTo>
                  <a:lnTo>
                    <a:pt x="82345" y="16109"/>
                  </a:lnTo>
                  <a:lnTo>
                    <a:pt x="82931" y="16062"/>
                  </a:lnTo>
                  <a:lnTo>
                    <a:pt x="91547" y="16062"/>
                  </a:lnTo>
                  <a:lnTo>
                    <a:pt x="92062" y="16109"/>
                  </a:lnTo>
                  <a:lnTo>
                    <a:pt x="92554" y="16156"/>
                  </a:lnTo>
                  <a:lnTo>
                    <a:pt x="93045" y="16250"/>
                  </a:lnTo>
                  <a:lnTo>
                    <a:pt x="93537" y="16343"/>
                  </a:lnTo>
                  <a:lnTo>
                    <a:pt x="94005" y="16460"/>
                  </a:lnTo>
                  <a:lnTo>
                    <a:pt x="94473" y="16601"/>
                  </a:lnTo>
                  <a:lnTo>
                    <a:pt x="94918" y="16765"/>
                  </a:lnTo>
                  <a:lnTo>
                    <a:pt x="95363" y="16952"/>
                  </a:lnTo>
                  <a:lnTo>
                    <a:pt x="95785" y="17163"/>
                  </a:lnTo>
                  <a:lnTo>
                    <a:pt x="96206" y="17373"/>
                  </a:lnTo>
                  <a:lnTo>
                    <a:pt x="96604" y="17631"/>
                  </a:lnTo>
                  <a:lnTo>
                    <a:pt x="96979" y="17889"/>
                  </a:lnTo>
                  <a:lnTo>
                    <a:pt x="97353" y="18146"/>
                  </a:lnTo>
                  <a:lnTo>
                    <a:pt x="97704" y="18450"/>
                  </a:lnTo>
                  <a:lnTo>
                    <a:pt x="98056" y="18755"/>
                  </a:lnTo>
                  <a:lnTo>
                    <a:pt x="98383" y="19083"/>
                  </a:lnTo>
                  <a:lnTo>
                    <a:pt x="98688" y="19410"/>
                  </a:lnTo>
                  <a:lnTo>
                    <a:pt x="98969" y="19762"/>
                  </a:lnTo>
                  <a:lnTo>
                    <a:pt x="99250" y="20136"/>
                  </a:lnTo>
                  <a:lnTo>
                    <a:pt x="99507" y="20511"/>
                  </a:lnTo>
                  <a:lnTo>
                    <a:pt x="99741" y="20909"/>
                  </a:lnTo>
                  <a:lnTo>
                    <a:pt x="99976" y="21330"/>
                  </a:lnTo>
                  <a:lnTo>
                    <a:pt x="100186" y="21752"/>
                  </a:lnTo>
                  <a:lnTo>
                    <a:pt x="100374" y="22173"/>
                  </a:lnTo>
                  <a:lnTo>
                    <a:pt x="100537" y="22618"/>
                  </a:lnTo>
                  <a:lnTo>
                    <a:pt x="100678" y="23063"/>
                  </a:lnTo>
                  <a:lnTo>
                    <a:pt x="100795" y="23531"/>
                  </a:lnTo>
                  <a:lnTo>
                    <a:pt x="100889" y="23999"/>
                  </a:lnTo>
                  <a:lnTo>
                    <a:pt x="100982" y="24491"/>
                  </a:lnTo>
                  <a:lnTo>
                    <a:pt x="101029" y="24959"/>
                  </a:lnTo>
                  <a:lnTo>
                    <a:pt x="101076" y="25475"/>
                  </a:lnTo>
                  <a:lnTo>
                    <a:pt x="100959" y="25966"/>
                  </a:lnTo>
                  <a:lnTo>
                    <a:pt x="100842" y="26458"/>
                  </a:lnTo>
                  <a:lnTo>
                    <a:pt x="100748" y="26950"/>
                  </a:lnTo>
                  <a:lnTo>
                    <a:pt x="100678" y="27465"/>
                  </a:lnTo>
                  <a:lnTo>
                    <a:pt x="100163" y="31562"/>
                  </a:lnTo>
                  <a:lnTo>
                    <a:pt x="103043" y="31562"/>
                  </a:lnTo>
                  <a:lnTo>
                    <a:pt x="103558" y="27465"/>
                  </a:lnTo>
                  <a:lnTo>
                    <a:pt x="103651" y="26879"/>
                  </a:lnTo>
                  <a:lnTo>
                    <a:pt x="103769" y="26294"/>
                  </a:lnTo>
                  <a:lnTo>
                    <a:pt x="103909" y="25732"/>
                  </a:lnTo>
                  <a:lnTo>
                    <a:pt x="104073" y="25170"/>
                  </a:lnTo>
                  <a:lnTo>
                    <a:pt x="104284" y="24608"/>
                  </a:lnTo>
                  <a:lnTo>
                    <a:pt x="104494" y="24070"/>
                  </a:lnTo>
                  <a:lnTo>
                    <a:pt x="104752" y="23555"/>
                  </a:lnTo>
                  <a:lnTo>
                    <a:pt x="105009" y="23040"/>
                  </a:lnTo>
                  <a:lnTo>
                    <a:pt x="105314" y="22524"/>
                  </a:lnTo>
                  <a:lnTo>
                    <a:pt x="105618" y="22033"/>
                  </a:lnTo>
                  <a:lnTo>
                    <a:pt x="105946" y="21564"/>
                  </a:lnTo>
                  <a:lnTo>
                    <a:pt x="106297" y="21096"/>
                  </a:lnTo>
                  <a:lnTo>
                    <a:pt x="106672" y="20651"/>
                  </a:lnTo>
                  <a:lnTo>
                    <a:pt x="107070" y="20207"/>
                  </a:lnTo>
                  <a:lnTo>
                    <a:pt x="107491" y="19808"/>
                  </a:lnTo>
                  <a:lnTo>
                    <a:pt x="107913" y="19410"/>
                  </a:lnTo>
                  <a:lnTo>
                    <a:pt x="108358" y="19012"/>
                  </a:lnTo>
                  <a:lnTo>
                    <a:pt x="108826" y="18661"/>
                  </a:lnTo>
                  <a:lnTo>
                    <a:pt x="109294" y="18333"/>
                  </a:lnTo>
                  <a:lnTo>
                    <a:pt x="109786" y="18006"/>
                  </a:lnTo>
                  <a:lnTo>
                    <a:pt x="110277" y="17701"/>
                  </a:lnTo>
                  <a:lnTo>
                    <a:pt x="110793" y="17444"/>
                  </a:lnTo>
                  <a:lnTo>
                    <a:pt x="111308" y="17186"/>
                  </a:lnTo>
                  <a:lnTo>
                    <a:pt x="111846" y="16952"/>
                  </a:lnTo>
                  <a:lnTo>
                    <a:pt x="112385" y="16741"/>
                  </a:lnTo>
                  <a:lnTo>
                    <a:pt x="112947" y="16577"/>
                  </a:lnTo>
                  <a:lnTo>
                    <a:pt x="113508" y="16414"/>
                  </a:lnTo>
                  <a:lnTo>
                    <a:pt x="114070" y="16296"/>
                  </a:lnTo>
                  <a:lnTo>
                    <a:pt x="114656" y="16179"/>
                  </a:lnTo>
                  <a:lnTo>
                    <a:pt x="115241" y="16109"/>
                  </a:lnTo>
                  <a:lnTo>
                    <a:pt x="115803" y="16062"/>
                  </a:lnTo>
                  <a:lnTo>
                    <a:pt x="124325" y="16062"/>
                  </a:lnTo>
                  <a:lnTo>
                    <a:pt x="124724" y="16086"/>
                  </a:lnTo>
                  <a:lnTo>
                    <a:pt x="125122" y="16109"/>
                  </a:lnTo>
                  <a:lnTo>
                    <a:pt x="125520" y="16179"/>
                  </a:lnTo>
                  <a:lnTo>
                    <a:pt x="125894" y="16226"/>
                  </a:lnTo>
                  <a:lnTo>
                    <a:pt x="126292" y="16320"/>
                  </a:lnTo>
                  <a:lnTo>
                    <a:pt x="126667" y="16390"/>
                  </a:lnTo>
                  <a:lnTo>
                    <a:pt x="127018" y="16507"/>
                  </a:lnTo>
                  <a:lnTo>
                    <a:pt x="127018" y="15430"/>
                  </a:lnTo>
                  <a:lnTo>
                    <a:pt x="126526" y="15243"/>
                  </a:lnTo>
                  <a:lnTo>
                    <a:pt x="126011" y="15079"/>
                  </a:lnTo>
                  <a:lnTo>
                    <a:pt x="125473" y="14938"/>
                  </a:lnTo>
                  <a:lnTo>
                    <a:pt x="124934" y="14821"/>
                  </a:lnTo>
                  <a:lnTo>
                    <a:pt x="124372" y="14728"/>
                  </a:lnTo>
                  <a:lnTo>
                    <a:pt x="123810" y="14681"/>
                  </a:lnTo>
                  <a:lnTo>
                    <a:pt x="123225" y="14634"/>
                  </a:lnTo>
                  <a:lnTo>
                    <a:pt x="122640" y="14611"/>
                  </a:lnTo>
                  <a:lnTo>
                    <a:pt x="118519" y="14611"/>
                  </a:lnTo>
                  <a:lnTo>
                    <a:pt x="118659" y="13908"/>
                  </a:lnTo>
                  <a:lnTo>
                    <a:pt x="118730" y="13534"/>
                  </a:lnTo>
                  <a:lnTo>
                    <a:pt x="118823" y="13159"/>
                  </a:lnTo>
                  <a:lnTo>
                    <a:pt x="118940" y="12784"/>
                  </a:lnTo>
                  <a:lnTo>
                    <a:pt x="119081" y="12433"/>
                  </a:lnTo>
                  <a:lnTo>
                    <a:pt x="119221" y="12082"/>
                  </a:lnTo>
                  <a:lnTo>
                    <a:pt x="119385" y="11731"/>
                  </a:lnTo>
                  <a:lnTo>
                    <a:pt x="119549" y="11403"/>
                  </a:lnTo>
                  <a:lnTo>
                    <a:pt x="119736" y="11052"/>
                  </a:lnTo>
                  <a:lnTo>
                    <a:pt x="119924" y="10724"/>
                  </a:lnTo>
                  <a:lnTo>
                    <a:pt x="120134" y="10420"/>
                  </a:lnTo>
                  <a:lnTo>
                    <a:pt x="120369" y="10092"/>
                  </a:lnTo>
                  <a:lnTo>
                    <a:pt x="120603" y="9788"/>
                  </a:lnTo>
                  <a:lnTo>
                    <a:pt x="121094" y="9226"/>
                  </a:lnTo>
                  <a:lnTo>
                    <a:pt x="121656" y="8664"/>
                  </a:lnTo>
                  <a:lnTo>
                    <a:pt x="122218" y="8172"/>
                  </a:lnTo>
                  <a:lnTo>
                    <a:pt x="122850" y="7704"/>
                  </a:lnTo>
                  <a:lnTo>
                    <a:pt x="123483" y="7282"/>
                  </a:lnTo>
                  <a:lnTo>
                    <a:pt x="123810" y="7095"/>
                  </a:lnTo>
                  <a:lnTo>
                    <a:pt x="124162" y="6931"/>
                  </a:lnTo>
                  <a:lnTo>
                    <a:pt x="124489" y="6767"/>
                  </a:lnTo>
                  <a:lnTo>
                    <a:pt x="124841" y="6627"/>
                  </a:lnTo>
                  <a:lnTo>
                    <a:pt x="125192" y="6486"/>
                  </a:lnTo>
                  <a:lnTo>
                    <a:pt x="125566" y="6369"/>
                  </a:lnTo>
                  <a:lnTo>
                    <a:pt x="125918" y="6252"/>
                  </a:lnTo>
                  <a:lnTo>
                    <a:pt x="126292" y="6158"/>
                  </a:lnTo>
                  <a:lnTo>
                    <a:pt x="126667" y="6088"/>
                  </a:lnTo>
                  <a:lnTo>
                    <a:pt x="127018" y="6041"/>
                  </a:lnTo>
                  <a:lnTo>
                    <a:pt x="127018" y="4964"/>
                  </a:lnTo>
                  <a:lnTo>
                    <a:pt x="126620" y="4988"/>
                  </a:lnTo>
                  <a:lnTo>
                    <a:pt x="126222" y="5011"/>
                  </a:lnTo>
                  <a:lnTo>
                    <a:pt x="125801" y="5081"/>
                  </a:lnTo>
                  <a:lnTo>
                    <a:pt x="125402" y="5152"/>
                  </a:lnTo>
                  <a:lnTo>
                    <a:pt x="125004" y="5245"/>
                  </a:lnTo>
                  <a:lnTo>
                    <a:pt x="124606" y="5362"/>
                  </a:lnTo>
                  <a:lnTo>
                    <a:pt x="124232" y="5479"/>
                  </a:lnTo>
                  <a:lnTo>
                    <a:pt x="123834" y="5620"/>
                  </a:lnTo>
                  <a:lnTo>
                    <a:pt x="123459" y="5760"/>
                  </a:lnTo>
                  <a:lnTo>
                    <a:pt x="123085" y="5924"/>
                  </a:lnTo>
                  <a:lnTo>
                    <a:pt x="122710" y="6112"/>
                  </a:lnTo>
                  <a:lnTo>
                    <a:pt x="122335" y="6299"/>
                  </a:lnTo>
                  <a:lnTo>
                    <a:pt x="121984" y="6510"/>
                  </a:lnTo>
                  <a:lnTo>
                    <a:pt x="121633" y="6744"/>
                  </a:lnTo>
                  <a:lnTo>
                    <a:pt x="121282" y="6978"/>
                  </a:lnTo>
                  <a:lnTo>
                    <a:pt x="120954" y="7212"/>
                  </a:lnTo>
                  <a:lnTo>
                    <a:pt x="120626" y="7470"/>
                  </a:lnTo>
                  <a:lnTo>
                    <a:pt x="120298" y="7751"/>
                  </a:lnTo>
                  <a:lnTo>
                    <a:pt x="119994" y="8032"/>
                  </a:lnTo>
                  <a:lnTo>
                    <a:pt x="119690" y="8312"/>
                  </a:lnTo>
                  <a:lnTo>
                    <a:pt x="119409" y="8617"/>
                  </a:lnTo>
                  <a:lnTo>
                    <a:pt x="119128" y="8921"/>
                  </a:lnTo>
                  <a:lnTo>
                    <a:pt x="118870" y="9249"/>
                  </a:lnTo>
                  <a:lnTo>
                    <a:pt x="118613" y="9577"/>
                  </a:lnTo>
                  <a:lnTo>
                    <a:pt x="118355" y="9905"/>
                  </a:lnTo>
                  <a:lnTo>
                    <a:pt x="118121" y="10256"/>
                  </a:lnTo>
                  <a:lnTo>
                    <a:pt x="117910" y="10607"/>
                  </a:lnTo>
                  <a:lnTo>
                    <a:pt x="117699" y="10982"/>
                  </a:lnTo>
                  <a:lnTo>
                    <a:pt x="117512" y="11356"/>
                  </a:lnTo>
                  <a:lnTo>
                    <a:pt x="117348" y="11731"/>
                  </a:lnTo>
                  <a:lnTo>
                    <a:pt x="117184" y="12105"/>
                  </a:lnTo>
                  <a:lnTo>
                    <a:pt x="117021" y="12503"/>
                  </a:lnTo>
                  <a:lnTo>
                    <a:pt x="117021" y="12503"/>
                  </a:lnTo>
                  <a:lnTo>
                    <a:pt x="116810" y="13206"/>
                  </a:lnTo>
                  <a:lnTo>
                    <a:pt x="116646" y="13908"/>
                  </a:lnTo>
                  <a:lnTo>
                    <a:pt x="116505" y="14611"/>
                  </a:lnTo>
                  <a:lnTo>
                    <a:pt x="115124" y="14611"/>
                  </a:lnTo>
                  <a:lnTo>
                    <a:pt x="114539" y="14634"/>
                  </a:lnTo>
                  <a:lnTo>
                    <a:pt x="113930" y="14681"/>
                  </a:lnTo>
                  <a:lnTo>
                    <a:pt x="113345" y="14751"/>
                  </a:lnTo>
                  <a:lnTo>
                    <a:pt x="112759" y="14821"/>
                  </a:lnTo>
                  <a:lnTo>
                    <a:pt x="112174" y="14938"/>
                  </a:lnTo>
                  <a:lnTo>
                    <a:pt x="111612" y="15102"/>
                  </a:lnTo>
                  <a:lnTo>
                    <a:pt x="111050" y="15266"/>
                  </a:lnTo>
                  <a:lnTo>
                    <a:pt x="110488" y="15454"/>
                  </a:lnTo>
                  <a:lnTo>
                    <a:pt x="109926" y="15664"/>
                  </a:lnTo>
                  <a:lnTo>
                    <a:pt x="109388" y="15898"/>
                  </a:lnTo>
                  <a:lnTo>
                    <a:pt x="108849" y="16156"/>
                  </a:lnTo>
                  <a:lnTo>
                    <a:pt x="108334" y="16437"/>
                  </a:lnTo>
                  <a:lnTo>
                    <a:pt x="107819" y="16718"/>
                  </a:lnTo>
                  <a:lnTo>
                    <a:pt x="107327" y="17046"/>
                  </a:lnTo>
                  <a:lnTo>
                    <a:pt x="106836" y="17373"/>
                  </a:lnTo>
                  <a:lnTo>
                    <a:pt x="106367" y="17725"/>
                  </a:lnTo>
                  <a:lnTo>
                    <a:pt x="105899" y="18099"/>
                  </a:lnTo>
                  <a:lnTo>
                    <a:pt x="105454" y="18497"/>
                  </a:lnTo>
                  <a:lnTo>
                    <a:pt x="105009" y="18895"/>
                  </a:lnTo>
                  <a:lnTo>
                    <a:pt x="104611" y="19317"/>
                  </a:lnTo>
                  <a:lnTo>
                    <a:pt x="104213" y="19762"/>
                  </a:lnTo>
                  <a:lnTo>
                    <a:pt x="103815" y="20207"/>
                  </a:lnTo>
                  <a:lnTo>
                    <a:pt x="103464" y="20675"/>
                  </a:lnTo>
                  <a:lnTo>
                    <a:pt x="103113" y="21166"/>
                  </a:lnTo>
                  <a:lnTo>
                    <a:pt x="102785" y="21658"/>
                  </a:lnTo>
                  <a:lnTo>
                    <a:pt x="102481" y="22173"/>
                  </a:lnTo>
                  <a:lnTo>
                    <a:pt x="102200" y="22688"/>
                  </a:lnTo>
                  <a:lnTo>
                    <a:pt x="101919" y="23227"/>
                  </a:lnTo>
                  <a:lnTo>
                    <a:pt x="101685" y="23765"/>
                  </a:lnTo>
                  <a:lnTo>
                    <a:pt x="101451" y="24304"/>
                  </a:lnTo>
                  <a:lnTo>
                    <a:pt x="101263" y="24866"/>
                  </a:lnTo>
                  <a:lnTo>
                    <a:pt x="101076" y="25451"/>
                  </a:lnTo>
                  <a:lnTo>
                    <a:pt x="101029" y="24678"/>
                  </a:lnTo>
                  <a:lnTo>
                    <a:pt x="100936" y="23929"/>
                  </a:lnTo>
                  <a:lnTo>
                    <a:pt x="100795" y="23180"/>
                  </a:lnTo>
                  <a:lnTo>
                    <a:pt x="100608" y="22478"/>
                  </a:lnTo>
                  <a:lnTo>
                    <a:pt x="100374" y="21775"/>
                  </a:lnTo>
                  <a:lnTo>
                    <a:pt x="100093" y="21096"/>
                  </a:lnTo>
                  <a:lnTo>
                    <a:pt x="99788" y="20464"/>
                  </a:lnTo>
                  <a:lnTo>
                    <a:pt x="99437" y="19832"/>
                  </a:lnTo>
                  <a:lnTo>
                    <a:pt x="99039" y="19247"/>
                  </a:lnTo>
                  <a:lnTo>
                    <a:pt x="98618" y="18685"/>
                  </a:lnTo>
                  <a:lnTo>
                    <a:pt x="98149" y="18146"/>
                  </a:lnTo>
                  <a:lnTo>
                    <a:pt x="97658" y="17631"/>
                  </a:lnTo>
                  <a:lnTo>
                    <a:pt x="97119" y="17163"/>
                  </a:lnTo>
                  <a:lnTo>
                    <a:pt x="96557" y="16741"/>
                  </a:lnTo>
                  <a:lnTo>
                    <a:pt x="95948" y="16343"/>
                  </a:lnTo>
                  <a:lnTo>
                    <a:pt x="95340" y="15969"/>
                  </a:lnTo>
                  <a:lnTo>
                    <a:pt x="95738" y="13908"/>
                  </a:lnTo>
                  <a:lnTo>
                    <a:pt x="95831" y="13487"/>
                  </a:lnTo>
                  <a:lnTo>
                    <a:pt x="95925" y="13089"/>
                  </a:lnTo>
                  <a:lnTo>
                    <a:pt x="96066" y="12691"/>
                  </a:lnTo>
                  <a:lnTo>
                    <a:pt x="96206" y="12293"/>
                  </a:lnTo>
                  <a:lnTo>
                    <a:pt x="96370" y="11918"/>
                  </a:lnTo>
                  <a:lnTo>
                    <a:pt x="96557" y="11544"/>
                  </a:lnTo>
                  <a:lnTo>
                    <a:pt x="96745" y="11169"/>
                  </a:lnTo>
                  <a:lnTo>
                    <a:pt x="96979" y="10818"/>
                  </a:lnTo>
                  <a:lnTo>
                    <a:pt x="97189" y="10467"/>
                  </a:lnTo>
                  <a:lnTo>
                    <a:pt x="97447" y="10115"/>
                  </a:lnTo>
                  <a:lnTo>
                    <a:pt x="97704" y="9788"/>
                  </a:lnTo>
                  <a:lnTo>
                    <a:pt x="97962" y="9460"/>
                  </a:lnTo>
                  <a:lnTo>
                    <a:pt x="98243" y="9155"/>
                  </a:lnTo>
                  <a:lnTo>
                    <a:pt x="98547" y="8851"/>
                  </a:lnTo>
                  <a:lnTo>
                    <a:pt x="98852" y="8547"/>
                  </a:lnTo>
                  <a:lnTo>
                    <a:pt x="99180" y="8289"/>
                  </a:lnTo>
                  <a:lnTo>
                    <a:pt x="99507" y="8008"/>
                  </a:lnTo>
                  <a:lnTo>
                    <a:pt x="99835" y="7774"/>
                  </a:lnTo>
                  <a:lnTo>
                    <a:pt x="100186" y="7540"/>
                  </a:lnTo>
                  <a:lnTo>
                    <a:pt x="100537" y="7306"/>
                  </a:lnTo>
                  <a:lnTo>
                    <a:pt x="100912" y="7095"/>
                  </a:lnTo>
                  <a:lnTo>
                    <a:pt x="101263" y="6908"/>
                  </a:lnTo>
                  <a:lnTo>
                    <a:pt x="101661" y="6744"/>
                  </a:lnTo>
                  <a:lnTo>
                    <a:pt x="102036" y="6580"/>
                  </a:lnTo>
                  <a:lnTo>
                    <a:pt x="102434" y="6439"/>
                  </a:lnTo>
                  <a:lnTo>
                    <a:pt x="102809" y="6299"/>
                  </a:lnTo>
                  <a:lnTo>
                    <a:pt x="103207" y="6205"/>
                  </a:lnTo>
                  <a:lnTo>
                    <a:pt x="103628" y="6112"/>
                  </a:lnTo>
                  <a:lnTo>
                    <a:pt x="104026" y="6041"/>
                  </a:lnTo>
                  <a:lnTo>
                    <a:pt x="104424" y="5995"/>
                  </a:lnTo>
                  <a:lnTo>
                    <a:pt x="104846" y="5971"/>
                  </a:lnTo>
                  <a:lnTo>
                    <a:pt x="105244" y="5948"/>
                  </a:lnTo>
                  <a:lnTo>
                    <a:pt x="110839" y="5948"/>
                  </a:lnTo>
                  <a:lnTo>
                    <a:pt x="111191" y="5995"/>
                  </a:lnTo>
                  <a:lnTo>
                    <a:pt x="111542" y="6018"/>
                  </a:lnTo>
                  <a:lnTo>
                    <a:pt x="111893" y="6088"/>
                  </a:lnTo>
                  <a:lnTo>
                    <a:pt x="112221" y="6158"/>
                  </a:lnTo>
                  <a:lnTo>
                    <a:pt x="112549" y="6229"/>
                  </a:lnTo>
                  <a:lnTo>
                    <a:pt x="112853" y="6346"/>
                  </a:lnTo>
                  <a:lnTo>
                    <a:pt x="113157" y="6463"/>
                  </a:lnTo>
                  <a:lnTo>
                    <a:pt x="113462" y="6580"/>
                  </a:lnTo>
                  <a:lnTo>
                    <a:pt x="113743" y="6720"/>
                  </a:lnTo>
                  <a:lnTo>
                    <a:pt x="114024" y="6884"/>
                  </a:lnTo>
                  <a:lnTo>
                    <a:pt x="114281" y="7048"/>
                  </a:lnTo>
                  <a:lnTo>
                    <a:pt x="114539" y="7212"/>
                  </a:lnTo>
                  <a:lnTo>
                    <a:pt x="114796" y="7423"/>
                  </a:lnTo>
                  <a:lnTo>
                    <a:pt x="115030" y="7610"/>
                  </a:lnTo>
                  <a:lnTo>
                    <a:pt x="115241" y="7844"/>
                  </a:lnTo>
                  <a:lnTo>
                    <a:pt x="115452" y="8055"/>
                  </a:lnTo>
                  <a:lnTo>
                    <a:pt x="115663" y="8289"/>
                  </a:lnTo>
                  <a:lnTo>
                    <a:pt x="115850" y="8547"/>
                  </a:lnTo>
                  <a:lnTo>
                    <a:pt x="116014" y="8804"/>
                  </a:lnTo>
                  <a:lnTo>
                    <a:pt x="116178" y="9062"/>
                  </a:lnTo>
                  <a:lnTo>
                    <a:pt x="116318" y="9343"/>
                  </a:lnTo>
                  <a:lnTo>
                    <a:pt x="116459" y="9624"/>
                  </a:lnTo>
                  <a:lnTo>
                    <a:pt x="116576" y="9905"/>
                  </a:lnTo>
                  <a:lnTo>
                    <a:pt x="116693" y="10209"/>
                  </a:lnTo>
                  <a:lnTo>
                    <a:pt x="116786" y="10513"/>
                  </a:lnTo>
                  <a:lnTo>
                    <a:pt x="116857" y="10841"/>
                  </a:lnTo>
                  <a:lnTo>
                    <a:pt x="116927" y="11169"/>
                  </a:lnTo>
                  <a:lnTo>
                    <a:pt x="116974" y="11497"/>
                  </a:lnTo>
                  <a:lnTo>
                    <a:pt x="116997" y="11825"/>
                  </a:lnTo>
                  <a:lnTo>
                    <a:pt x="117021" y="12152"/>
                  </a:lnTo>
                  <a:lnTo>
                    <a:pt x="117021" y="12503"/>
                  </a:lnTo>
                  <a:lnTo>
                    <a:pt x="117044" y="12129"/>
                  </a:lnTo>
                  <a:lnTo>
                    <a:pt x="117021" y="11754"/>
                  </a:lnTo>
                  <a:lnTo>
                    <a:pt x="116997" y="11403"/>
                  </a:lnTo>
                  <a:lnTo>
                    <a:pt x="116950" y="11052"/>
                  </a:lnTo>
                  <a:lnTo>
                    <a:pt x="116903" y="10701"/>
                  </a:lnTo>
                  <a:lnTo>
                    <a:pt x="116833" y="10349"/>
                  </a:lnTo>
                  <a:lnTo>
                    <a:pt x="116740" y="10022"/>
                  </a:lnTo>
                  <a:lnTo>
                    <a:pt x="116646" y="9694"/>
                  </a:lnTo>
                  <a:lnTo>
                    <a:pt x="116529" y="9366"/>
                  </a:lnTo>
                  <a:lnTo>
                    <a:pt x="116388" y="9062"/>
                  </a:lnTo>
                  <a:lnTo>
                    <a:pt x="116248" y="8757"/>
                  </a:lnTo>
                  <a:lnTo>
                    <a:pt x="116084" y="8476"/>
                  </a:lnTo>
                  <a:lnTo>
                    <a:pt x="115920" y="8195"/>
                  </a:lnTo>
                  <a:lnTo>
                    <a:pt x="115733" y="7914"/>
                  </a:lnTo>
                  <a:lnTo>
                    <a:pt x="115545" y="7657"/>
                  </a:lnTo>
                  <a:lnTo>
                    <a:pt x="115335" y="7399"/>
                  </a:lnTo>
                  <a:lnTo>
                    <a:pt x="115569" y="6322"/>
                  </a:lnTo>
                  <a:lnTo>
                    <a:pt x="115709" y="5760"/>
                  </a:lnTo>
                  <a:lnTo>
                    <a:pt x="115920" y="5222"/>
                  </a:lnTo>
                  <a:lnTo>
                    <a:pt x="116178" y="4683"/>
                  </a:lnTo>
                  <a:lnTo>
                    <a:pt x="116482" y="4168"/>
                  </a:lnTo>
                  <a:lnTo>
                    <a:pt x="116810" y="3677"/>
                  </a:lnTo>
                  <a:lnTo>
                    <a:pt x="117184" y="3232"/>
                  </a:lnTo>
                  <a:lnTo>
                    <a:pt x="117606" y="2787"/>
                  </a:lnTo>
                  <a:lnTo>
                    <a:pt x="118051" y="2412"/>
                  </a:lnTo>
                  <a:lnTo>
                    <a:pt x="118519" y="2038"/>
                  </a:lnTo>
                  <a:lnTo>
                    <a:pt x="119011" y="1733"/>
                  </a:lnTo>
                  <a:lnTo>
                    <a:pt x="119549" y="1452"/>
                  </a:lnTo>
                  <a:lnTo>
                    <a:pt x="120064" y="1218"/>
                  </a:lnTo>
                  <a:lnTo>
                    <a:pt x="120626" y="1031"/>
                  </a:lnTo>
                  <a:lnTo>
                    <a:pt x="121188" y="890"/>
                  </a:lnTo>
                  <a:lnTo>
                    <a:pt x="121750" y="797"/>
                  </a:lnTo>
                  <a:lnTo>
                    <a:pt x="122031" y="773"/>
                  </a:lnTo>
                  <a:lnTo>
                    <a:pt x="125988" y="773"/>
                  </a:lnTo>
                  <a:lnTo>
                    <a:pt x="126526" y="797"/>
                  </a:lnTo>
                  <a:lnTo>
                    <a:pt x="127018" y="890"/>
                  </a:lnTo>
                  <a:lnTo>
                    <a:pt x="127018" y="305"/>
                  </a:lnTo>
                  <a:lnTo>
                    <a:pt x="126643" y="211"/>
                  </a:lnTo>
                  <a:lnTo>
                    <a:pt x="126245" y="141"/>
                  </a:lnTo>
                  <a:lnTo>
                    <a:pt x="125847" y="94"/>
                  </a:lnTo>
                  <a:lnTo>
                    <a:pt x="125426" y="71"/>
                  </a:lnTo>
                  <a:lnTo>
                    <a:pt x="121773" y="71"/>
                  </a:lnTo>
                  <a:lnTo>
                    <a:pt x="121446" y="94"/>
                  </a:lnTo>
                  <a:lnTo>
                    <a:pt x="121141" y="118"/>
                  </a:lnTo>
                  <a:lnTo>
                    <a:pt x="120813" y="141"/>
                  </a:lnTo>
                  <a:lnTo>
                    <a:pt x="120509" y="211"/>
                  </a:lnTo>
                  <a:lnTo>
                    <a:pt x="120181" y="258"/>
                  </a:lnTo>
                  <a:lnTo>
                    <a:pt x="119877" y="352"/>
                  </a:lnTo>
                  <a:lnTo>
                    <a:pt x="119268" y="563"/>
                  </a:lnTo>
                  <a:lnTo>
                    <a:pt x="118683" y="820"/>
                  </a:lnTo>
                  <a:lnTo>
                    <a:pt x="118098" y="1125"/>
                  </a:lnTo>
                  <a:lnTo>
                    <a:pt x="117536" y="1476"/>
                  </a:lnTo>
                  <a:lnTo>
                    <a:pt x="117021" y="1874"/>
                  </a:lnTo>
                  <a:lnTo>
                    <a:pt x="116505" y="2295"/>
                  </a:lnTo>
                  <a:lnTo>
                    <a:pt x="116061" y="2764"/>
                  </a:lnTo>
                  <a:lnTo>
                    <a:pt x="115616" y="3279"/>
                  </a:lnTo>
                  <a:lnTo>
                    <a:pt x="115241" y="3817"/>
                  </a:lnTo>
                  <a:lnTo>
                    <a:pt x="114913" y="4379"/>
                  </a:lnTo>
                  <a:lnTo>
                    <a:pt x="114609" y="4964"/>
                  </a:lnTo>
                  <a:lnTo>
                    <a:pt x="114492" y="5269"/>
                  </a:lnTo>
                  <a:lnTo>
                    <a:pt x="114375" y="5573"/>
                  </a:lnTo>
                  <a:lnTo>
                    <a:pt x="114281" y="5877"/>
                  </a:lnTo>
                  <a:lnTo>
                    <a:pt x="114187" y="6205"/>
                  </a:lnTo>
                  <a:lnTo>
                    <a:pt x="114164" y="6322"/>
                  </a:lnTo>
                  <a:lnTo>
                    <a:pt x="113696" y="6018"/>
                  </a:lnTo>
                  <a:lnTo>
                    <a:pt x="113204" y="5737"/>
                  </a:lnTo>
                  <a:lnTo>
                    <a:pt x="112666" y="5503"/>
                  </a:lnTo>
                  <a:lnTo>
                    <a:pt x="112127" y="5316"/>
                  </a:lnTo>
                  <a:lnTo>
                    <a:pt x="111542" y="5152"/>
                  </a:lnTo>
                  <a:lnTo>
                    <a:pt x="110933" y="5035"/>
                  </a:lnTo>
                  <a:lnTo>
                    <a:pt x="110324" y="4964"/>
                  </a:lnTo>
                  <a:lnTo>
                    <a:pt x="109669" y="4941"/>
                  </a:lnTo>
                  <a:lnTo>
                    <a:pt x="104424" y="4941"/>
                  </a:lnTo>
                  <a:lnTo>
                    <a:pt x="103792" y="4964"/>
                  </a:lnTo>
                  <a:lnTo>
                    <a:pt x="103136" y="5035"/>
                  </a:lnTo>
                  <a:lnTo>
                    <a:pt x="102481" y="5152"/>
                  </a:lnTo>
                  <a:lnTo>
                    <a:pt x="101849" y="5316"/>
                  </a:lnTo>
                  <a:lnTo>
                    <a:pt x="101216" y="5503"/>
                  </a:lnTo>
                  <a:lnTo>
                    <a:pt x="100608" y="5737"/>
                  </a:lnTo>
                  <a:lnTo>
                    <a:pt x="99999" y="6018"/>
                  </a:lnTo>
                  <a:lnTo>
                    <a:pt x="99414" y="6322"/>
                  </a:lnTo>
                  <a:lnTo>
                    <a:pt x="99578" y="5760"/>
                  </a:lnTo>
                  <a:lnTo>
                    <a:pt x="99765" y="5199"/>
                  </a:lnTo>
                  <a:lnTo>
                    <a:pt x="100022" y="4660"/>
                  </a:lnTo>
                  <a:lnTo>
                    <a:pt x="100327" y="4168"/>
                  </a:lnTo>
                  <a:lnTo>
                    <a:pt x="100678" y="3677"/>
                  </a:lnTo>
                  <a:lnTo>
                    <a:pt x="101053" y="3208"/>
                  </a:lnTo>
                  <a:lnTo>
                    <a:pt x="101451" y="2787"/>
                  </a:lnTo>
                  <a:lnTo>
                    <a:pt x="101895" y="2389"/>
                  </a:lnTo>
                  <a:lnTo>
                    <a:pt x="102387" y="2038"/>
                  </a:lnTo>
                  <a:lnTo>
                    <a:pt x="102879" y="1733"/>
                  </a:lnTo>
                  <a:lnTo>
                    <a:pt x="103394" y="1452"/>
                  </a:lnTo>
                  <a:lnTo>
                    <a:pt x="103932" y="1218"/>
                  </a:lnTo>
                  <a:lnTo>
                    <a:pt x="104471" y="1031"/>
                  </a:lnTo>
                  <a:lnTo>
                    <a:pt x="105033" y="890"/>
                  </a:lnTo>
                  <a:lnTo>
                    <a:pt x="105595" y="797"/>
                  </a:lnTo>
                  <a:lnTo>
                    <a:pt x="105899" y="773"/>
                  </a:lnTo>
                  <a:lnTo>
                    <a:pt x="109833" y="773"/>
                  </a:lnTo>
                  <a:lnTo>
                    <a:pt x="110348" y="797"/>
                  </a:lnTo>
                  <a:lnTo>
                    <a:pt x="110863" y="867"/>
                  </a:lnTo>
                  <a:lnTo>
                    <a:pt x="111331" y="984"/>
                  </a:lnTo>
                  <a:lnTo>
                    <a:pt x="111776" y="1148"/>
                  </a:lnTo>
                  <a:lnTo>
                    <a:pt x="112174" y="1359"/>
                  </a:lnTo>
                  <a:lnTo>
                    <a:pt x="112572" y="1593"/>
                  </a:lnTo>
                  <a:lnTo>
                    <a:pt x="112923" y="1874"/>
                  </a:lnTo>
                  <a:lnTo>
                    <a:pt x="113228" y="2202"/>
                  </a:lnTo>
                  <a:lnTo>
                    <a:pt x="113508" y="2553"/>
                  </a:lnTo>
                  <a:lnTo>
                    <a:pt x="113743" y="2927"/>
                  </a:lnTo>
                  <a:lnTo>
                    <a:pt x="113953" y="3325"/>
                  </a:lnTo>
                  <a:lnTo>
                    <a:pt x="114094" y="3747"/>
                  </a:lnTo>
                  <a:lnTo>
                    <a:pt x="114211" y="4215"/>
                  </a:lnTo>
                  <a:lnTo>
                    <a:pt x="114281" y="4683"/>
                  </a:lnTo>
                  <a:lnTo>
                    <a:pt x="114305" y="5175"/>
                  </a:lnTo>
                  <a:lnTo>
                    <a:pt x="114305" y="5105"/>
                  </a:lnTo>
                  <a:lnTo>
                    <a:pt x="114305" y="4824"/>
                  </a:lnTo>
                  <a:lnTo>
                    <a:pt x="114305" y="4543"/>
                  </a:lnTo>
                  <a:lnTo>
                    <a:pt x="114234" y="4004"/>
                  </a:lnTo>
                  <a:lnTo>
                    <a:pt x="114094" y="3489"/>
                  </a:lnTo>
                  <a:lnTo>
                    <a:pt x="113930" y="2998"/>
                  </a:lnTo>
                  <a:lnTo>
                    <a:pt x="113719" y="2529"/>
                  </a:lnTo>
                  <a:lnTo>
                    <a:pt x="113438" y="2108"/>
                  </a:lnTo>
                  <a:lnTo>
                    <a:pt x="113134" y="1710"/>
                  </a:lnTo>
                  <a:lnTo>
                    <a:pt x="112947" y="1523"/>
                  </a:lnTo>
                  <a:lnTo>
                    <a:pt x="112783" y="1335"/>
                  </a:lnTo>
                  <a:lnTo>
                    <a:pt x="112572" y="1171"/>
                  </a:lnTo>
                  <a:lnTo>
                    <a:pt x="112385" y="1031"/>
                  </a:lnTo>
                  <a:lnTo>
                    <a:pt x="112174" y="867"/>
                  </a:lnTo>
                  <a:lnTo>
                    <a:pt x="111940" y="750"/>
                  </a:lnTo>
                  <a:lnTo>
                    <a:pt x="111706" y="633"/>
                  </a:lnTo>
                  <a:lnTo>
                    <a:pt x="111472" y="516"/>
                  </a:lnTo>
                  <a:lnTo>
                    <a:pt x="111237" y="422"/>
                  </a:lnTo>
                  <a:lnTo>
                    <a:pt x="110980" y="329"/>
                  </a:lnTo>
                  <a:lnTo>
                    <a:pt x="110722" y="258"/>
                  </a:lnTo>
                  <a:lnTo>
                    <a:pt x="110441" y="188"/>
                  </a:lnTo>
                  <a:lnTo>
                    <a:pt x="110160" y="141"/>
                  </a:lnTo>
                  <a:lnTo>
                    <a:pt x="109879" y="118"/>
                  </a:lnTo>
                  <a:lnTo>
                    <a:pt x="109575" y="94"/>
                  </a:lnTo>
                  <a:lnTo>
                    <a:pt x="109271" y="71"/>
                  </a:lnTo>
                  <a:lnTo>
                    <a:pt x="105618" y="71"/>
                  </a:lnTo>
                  <a:lnTo>
                    <a:pt x="105314" y="94"/>
                  </a:lnTo>
                  <a:lnTo>
                    <a:pt x="104986" y="118"/>
                  </a:lnTo>
                  <a:lnTo>
                    <a:pt x="104682" y="141"/>
                  </a:lnTo>
                  <a:lnTo>
                    <a:pt x="104354" y="211"/>
                  </a:lnTo>
                  <a:lnTo>
                    <a:pt x="104049" y="258"/>
                  </a:lnTo>
                  <a:lnTo>
                    <a:pt x="103722" y="352"/>
                  </a:lnTo>
                  <a:lnTo>
                    <a:pt x="103113" y="563"/>
                  </a:lnTo>
                  <a:lnTo>
                    <a:pt x="102528" y="820"/>
                  </a:lnTo>
                  <a:lnTo>
                    <a:pt x="101942" y="1125"/>
                  </a:lnTo>
                  <a:lnTo>
                    <a:pt x="101380" y="1476"/>
                  </a:lnTo>
                  <a:lnTo>
                    <a:pt x="100865" y="1874"/>
                  </a:lnTo>
                  <a:lnTo>
                    <a:pt x="100374" y="2295"/>
                  </a:lnTo>
                  <a:lnTo>
                    <a:pt x="99905" y="2764"/>
                  </a:lnTo>
                  <a:lnTo>
                    <a:pt x="99484" y="3279"/>
                  </a:lnTo>
                  <a:lnTo>
                    <a:pt x="99086" y="3817"/>
                  </a:lnTo>
                  <a:lnTo>
                    <a:pt x="98758" y="4379"/>
                  </a:lnTo>
                  <a:lnTo>
                    <a:pt x="98454" y="4964"/>
                  </a:lnTo>
                  <a:lnTo>
                    <a:pt x="98337" y="5269"/>
                  </a:lnTo>
                  <a:lnTo>
                    <a:pt x="98220" y="5573"/>
                  </a:lnTo>
                  <a:lnTo>
                    <a:pt x="98126" y="5877"/>
                  </a:lnTo>
                  <a:lnTo>
                    <a:pt x="98056" y="6182"/>
                  </a:lnTo>
                  <a:lnTo>
                    <a:pt x="98009" y="6322"/>
                  </a:lnTo>
                  <a:lnTo>
                    <a:pt x="97775" y="7423"/>
                  </a:lnTo>
                  <a:lnTo>
                    <a:pt x="97166" y="7938"/>
                  </a:lnTo>
                  <a:lnTo>
                    <a:pt x="96604" y="8500"/>
                  </a:lnTo>
                  <a:lnTo>
                    <a:pt x="96089" y="9085"/>
                  </a:lnTo>
                  <a:lnTo>
                    <a:pt x="95597" y="9694"/>
                  </a:lnTo>
                  <a:lnTo>
                    <a:pt x="95152" y="10349"/>
                  </a:lnTo>
                  <a:lnTo>
                    <a:pt x="94754" y="11028"/>
                  </a:lnTo>
                  <a:lnTo>
                    <a:pt x="94590" y="11380"/>
                  </a:lnTo>
                  <a:lnTo>
                    <a:pt x="94427" y="11731"/>
                  </a:lnTo>
                  <a:lnTo>
                    <a:pt x="94263" y="12082"/>
                  </a:lnTo>
                  <a:lnTo>
                    <a:pt x="94122" y="12457"/>
                  </a:lnTo>
                  <a:lnTo>
                    <a:pt x="94122" y="12691"/>
                  </a:lnTo>
                  <a:lnTo>
                    <a:pt x="94099" y="13089"/>
                  </a:lnTo>
                  <a:lnTo>
                    <a:pt x="94052" y="13487"/>
                  </a:lnTo>
                  <a:lnTo>
                    <a:pt x="93982" y="13908"/>
                  </a:lnTo>
                  <a:lnTo>
                    <a:pt x="93701" y="15266"/>
                  </a:lnTo>
                  <a:lnTo>
                    <a:pt x="93233" y="15126"/>
                  </a:lnTo>
                  <a:lnTo>
                    <a:pt x="92764" y="14985"/>
                  </a:lnTo>
                  <a:lnTo>
                    <a:pt x="92296" y="14868"/>
                  </a:lnTo>
                  <a:lnTo>
                    <a:pt x="91804" y="14775"/>
                  </a:lnTo>
                  <a:lnTo>
                    <a:pt x="91313" y="14704"/>
                  </a:lnTo>
                  <a:lnTo>
                    <a:pt x="90798" y="14658"/>
                  </a:lnTo>
                  <a:lnTo>
                    <a:pt x="90282" y="14634"/>
                  </a:lnTo>
                  <a:lnTo>
                    <a:pt x="89744" y="14611"/>
                  </a:lnTo>
                  <a:lnTo>
                    <a:pt x="82252" y="14611"/>
                  </a:lnTo>
                  <a:lnTo>
                    <a:pt x="81502" y="14634"/>
                  </a:lnTo>
                  <a:lnTo>
                    <a:pt x="80753" y="14704"/>
                  </a:lnTo>
                  <a:lnTo>
                    <a:pt x="80027" y="14798"/>
                  </a:lnTo>
                  <a:lnTo>
                    <a:pt x="79325" y="14938"/>
                  </a:lnTo>
                  <a:lnTo>
                    <a:pt x="78599" y="15126"/>
                  </a:lnTo>
                  <a:lnTo>
                    <a:pt x="77897" y="15337"/>
                  </a:lnTo>
                  <a:lnTo>
                    <a:pt x="77218" y="15594"/>
                  </a:lnTo>
                  <a:lnTo>
                    <a:pt x="76539" y="15875"/>
                  </a:lnTo>
                  <a:lnTo>
                    <a:pt x="75883" y="16179"/>
                  </a:lnTo>
                  <a:lnTo>
                    <a:pt x="75228" y="16531"/>
                  </a:lnTo>
                  <a:lnTo>
                    <a:pt x="74619" y="16929"/>
                  </a:lnTo>
                  <a:lnTo>
                    <a:pt x="74010" y="17327"/>
                  </a:lnTo>
                  <a:lnTo>
                    <a:pt x="73425" y="17772"/>
                  </a:lnTo>
                  <a:lnTo>
                    <a:pt x="72839" y="18240"/>
                  </a:lnTo>
                  <a:lnTo>
                    <a:pt x="72301" y="18731"/>
                  </a:lnTo>
                  <a:lnTo>
                    <a:pt x="71786" y="19247"/>
                  </a:lnTo>
                  <a:lnTo>
                    <a:pt x="72839" y="13908"/>
                  </a:lnTo>
                  <a:lnTo>
                    <a:pt x="72933" y="13487"/>
                  </a:lnTo>
                  <a:lnTo>
                    <a:pt x="73027" y="13089"/>
                  </a:lnTo>
                  <a:lnTo>
                    <a:pt x="73167" y="12691"/>
                  </a:lnTo>
                  <a:lnTo>
                    <a:pt x="73308" y="12293"/>
                  </a:lnTo>
                  <a:lnTo>
                    <a:pt x="73472" y="11918"/>
                  </a:lnTo>
                  <a:lnTo>
                    <a:pt x="73659" y="11544"/>
                  </a:lnTo>
                  <a:lnTo>
                    <a:pt x="73846" y="11169"/>
                  </a:lnTo>
                  <a:lnTo>
                    <a:pt x="74057" y="10818"/>
                  </a:lnTo>
                  <a:lnTo>
                    <a:pt x="74291" y="10467"/>
                  </a:lnTo>
                  <a:lnTo>
                    <a:pt x="74549" y="10115"/>
                  </a:lnTo>
                  <a:lnTo>
                    <a:pt x="74806" y="9788"/>
                  </a:lnTo>
                  <a:lnTo>
                    <a:pt x="75064" y="9460"/>
                  </a:lnTo>
                  <a:lnTo>
                    <a:pt x="75345" y="9155"/>
                  </a:lnTo>
                  <a:lnTo>
                    <a:pt x="75649" y="8851"/>
                  </a:lnTo>
                  <a:lnTo>
                    <a:pt x="75953" y="8547"/>
                  </a:lnTo>
                  <a:lnTo>
                    <a:pt x="76281" y="8289"/>
                  </a:lnTo>
                  <a:lnTo>
                    <a:pt x="76609" y="8008"/>
                  </a:lnTo>
                  <a:lnTo>
                    <a:pt x="76937" y="7774"/>
                  </a:lnTo>
                  <a:lnTo>
                    <a:pt x="77288" y="7540"/>
                  </a:lnTo>
                  <a:lnTo>
                    <a:pt x="77639" y="7306"/>
                  </a:lnTo>
                  <a:lnTo>
                    <a:pt x="77990" y="7095"/>
                  </a:lnTo>
                  <a:lnTo>
                    <a:pt x="78365" y="6908"/>
                  </a:lnTo>
                  <a:lnTo>
                    <a:pt x="78740" y="6744"/>
                  </a:lnTo>
                  <a:lnTo>
                    <a:pt x="79138" y="6580"/>
                  </a:lnTo>
                  <a:lnTo>
                    <a:pt x="79512" y="6439"/>
                  </a:lnTo>
                  <a:lnTo>
                    <a:pt x="79910" y="6299"/>
                  </a:lnTo>
                  <a:lnTo>
                    <a:pt x="80308" y="6205"/>
                  </a:lnTo>
                  <a:lnTo>
                    <a:pt x="80706" y="6112"/>
                  </a:lnTo>
                  <a:lnTo>
                    <a:pt x="81128" y="6041"/>
                  </a:lnTo>
                  <a:lnTo>
                    <a:pt x="81526" y="5995"/>
                  </a:lnTo>
                  <a:lnTo>
                    <a:pt x="81947" y="5971"/>
                  </a:lnTo>
                  <a:lnTo>
                    <a:pt x="82345" y="5948"/>
                  </a:lnTo>
                  <a:lnTo>
                    <a:pt x="87590" y="5948"/>
                  </a:lnTo>
                  <a:lnTo>
                    <a:pt x="87988" y="5971"/>
                  </a:lnTo>
                  <a:lnTo>
                    <a:pt x="88386" y="5995"/>
                  </a:lnTo>
                  <a:lnTo>
                    <a:pt x="88784" y="6041"/>
                  </a:lnTo>
                  <a:lnTo>
                    <a:pt x="89159" y="6112"/>
                  </a:lnTo>
                  <a:lnTo>
                    <a:pt x="89510" y="6205"/>
                  </a:lnTo>
                  <a:lnTo>
                    <a:pt x="89884" y="6299"/>
                  </a:lnTo>
                  <a:lnTo>
                    <a:pt x="90212" y="6439"/>
                  </a:lnTo>
                  <a:lnTo>
                    <a:pt x="90563" y="6580"/>
                  </a:lnTo>
                  <a:lnTo>
                    <a:pt x="90868" y="6744"/>
                  </a:lnTo>
                  <a:lnTo>
                    <a:pt x="91172" y="6908"/>
                  </a:lnTo>
                  <a:lnTo>
                    <a:pt x="91477" y="7095"/>
                  </a:lnTo>
                  <a:lnTo>
                    <a:pt x="91757" y="7306"/>
                  </a:lnTo>
                  <a:lnTo>
                    <a:pt x="92038" y="7540"/>
                  </a:lnTo>
                  <a:lnTo>
                    <a:pt x="92273" y="7774"/>
                  </a:lnTo>
                  <a:lnTo>
                    <a:pt x="92530" y="8008"/>
                  </a:lnTo>
                  <a:lnTo>
                    <a:pt x="92741" y="8289"/>
                  </a:lnTo>
                  <a:lnTo>
                    <a:pt x="92952" y="8547"/>
                  </a:lnTo>
                  <a:lnTo>
                    <a:pt x="93139" y="8851"/>
                  </a:lnTo>
                  <a:lnTo>
                    <a:pt x="93326" y="9155"/>
                  </a:lnTo>
                  <a:lnTo>
                    <a:pt x="93490" y="9460"/>
                  </a:lnTo>
                  <a:lnTo>
                    <a:pt x="93631" y="9788"/>
                  </a:lnTo>
                  <a:lnTo>
                    <a:pt x="93748" y="10115"/>
                  </a:lnTo>
                  <a:lnTo>
                    <a:pt x="93865" y="10467"/>
                  </a:lnTo>
                  <a:lnTo>
                    <a:pt x="93958" y="10818"/>
                  </a:lnTo>
                  <a:lnTo>
                    <a:pt x="94029" y="11169"/>
                  </a:lnTo>
                  <a:lnTo>
                    <a:pt x="94075" y="11544"/>
                  </a:lnTo>
                  <a:lnTo>
                    <a:pt x="94122" y="11918"/>
                  </a:lnTo>
                  <a:lnTo>
                    <a:pt x="94122" y="11661"/>
                  </a:lnTo>
                  <a:lnTo>
                    <a:pt x="94075" y="11286"/>
                  </a:lnTo>
                  <a:lnTo>
                    <a:pt x="94029" y="10911"/>
                  </a:lnTo>
                  <a:lnTo>
                    <a:pt x="93958" y="10537"/>
                  </a:lnTo>
                  <a:lnTo>
                    <a:pt x="93888" y="10186"/>
                  </a:lnTo>
                  <a:lnTo>
                    <a:pt x="93771" y="9834"/>
                  </a:lnTo>
                  <a:lnTo>
                    <a:pt x="93654" y="9483"/>
                  </a:lnTo>
                  <a:lnTo>
                    <a:pt x="93537" y="9155"/>
                  </a:lnTo>
                  <a:lnTo>
                    <a:pt x="93373" y="8828"/>
                  </a:lnTo>
                  <a:lnTo>
                    <a:pt x="93209" y="8500"/>
                  </a:lnTo>
                  <a:lnTo>
                    <a:pt x="93045" y="8219"/>
                  </a:lnTo>
                  <a:lnTo>
                    <a:pt x="92834" y="7914"/>
                  </a:lnTo>
                  <a:lnTo>
                    <a:pt x="92624" y="7634"/>
                  </a:lnTo>
                  <a:lnTo>
                    <a:pt x="92413" y="7353"/>
                  </a:lnTo>
                  <a:lnTo>
                    <a:pt x="92179" y="7095"/>
                  </a:lnTo>
                  <a:lnTo>
                    <a:pt x="91921" y="6861"/>
                  </a:lnTo>
                  <a:lnTo>
                    <a:pt x="91664" y="6627"/>
                  </a:lnTo>
                  <a:lnTo>
                    <a:pt x="91383" y="6416"/>
                  </a:lnTo>
                  <a:lnTo>
                    <a:pt x="91078" y="6205"/>
                  </a:lnTo>
                  <a:lnTo>
                    <a:pt x="90798" y="6018"/>
                  </a:lnTo>
                  <a:lnTo>
                    <a:pt x="90470" y="5831"/>
                  </a:lnTo>
                  <a:lnTo>
                    <a:pt x="90142" y="5667"/>
                  </a:lnTo>
                  <a:lnTo>
                    <a:pt x="89814" y="5526"/>
                  </a:lnTo>
                  <a:lnTo>
                    <a:pt x="89463" y="5386"/>
                  </a:lnTo>
                  <a:lnTo>
                    <a:pt x="89112" y="5269"/>
                  </a:lnTo>
                  <a:lnTo>
                    <a:pt x="88737" y="5175"/>
                  </a:lnTo>
                  <a:lnTo>
                    <a:pt x="88363" y="5105"/>
                  </a:lnTo>
                  <a:lnTo>
                    <a:pt x="87988" y="5035"/>
                  </a:lnTo>
                  <a:lnTo>
                    <a:pt x="87590" y="4988"/>
                  </a:lnTo>
                  <a:lnTo>
                    <a:pt x="87192" y="4964"/>
                  </a:lnTo>
                  <a:lnTo>
                    <a:pt x="86770" y="4941"/>
                  </a:lnTo>
                  <a:lnTo>
                    <a:pt x="83750" y="4941"/>
                  </a:lnTo>
                  <a:lnTo>
                    <a:pt x="83984" y="4520"/>
                  </a:lnTo>
                  <a:lnTo>
                    <a:pt x="84242" y="4075"/>
                  </a:lnTo>
                  <a:lnTo>
                    <a:pt x="84523" y="3677"/>
                  </a:lnTo>
                  <a:lnTo>
                    <a:pt x="84851" y="3279"/>
                  </a:lnTo>
                  <a:lnTo>
                    <a:pt x="85178" y="2927"/>
                  </a:lnTo>
                  <a:lnTo>
                    <a:pt x="85553" y="2576"/>
                  </a:lnTo>
                  <a:lnTo>
                    <a:pt x="85928" y="2248"/>
                  </a:lnTo>
                  <a:lnTo>
                    <a:pt x="86349" y="1967"/>
                  </a:lnTo>
                  <a:lnTo>
                    <a:pt x="86770" y="1710"/>
                  </a:lnTo>
                  <a:lnTo>
                    <a:pt x="87192" y="1476"/>
                  </a:lnTo>
                  <a:lnTo>
                    <a:pt x="87660" y="1265"/>
                  </a:lnTo>
                  <a:lnTo>
                    <a:pt x="88105" y="1101"/>
                  </a:lnTo>
                  <a:lnTo>
                    <a:pt x="88597" y="961"/>
                  </a:lnTo>
                  <a:lnTo>
                    <a:pt x="89065" y="867"/>
                  </a:lnTo>
                  <a:lnTo>
                    <a:pt x="89533" y="797"/>
                  </a:lnTo>
                  <a:lnTo>
                    <a:pt x="90025" y="773"/>
                  </a:lnTo>
                  <a:lnTo>
                    <a:pt x="93677" y="773"/>
                  </a:lnTo>
                  <a:lnTo>
                    <a:pt x="94169" y="797"/>
                  </a:lnTo>
                  <a:lnTo>
                    <a:pt x="94637" y="867"/>
                  </a:lnTo>
                  <a:lnTo>
                    <a:pt x="95082" y="961"/>
                  </a:lnTo>
                  <a:lnTo>
                    <a:pt x="95527" y="1125"/>
                  </a:lnTo>
                  <a:lnTo>
                    <a:pt x="95925" y="1288"/>
                  </a:lnTo>
                  <a:lnTo>
                    <a:pt x="96276" y="1523"/>
                  </a:lnTo>
                  <a:lnTo>
                    <a:pt x="96627" y="1757"/>
                  </a:lnTo>
                  <a:lnTo>
                    <a:pt x="96932" y="2038"/>
                  </a:lnTo>
                  <a:lnTo>
                    <a:pt x="97213" y="2365"/>
                  </a:lnTo>
                  <a:lnTo>
                    <a:pt x="97470" y="2693"/>
                  </a:lnTo>
                  <a:lnTo>
                    <a:pt x="97681" y="3068"/>
                  </a:lnTo>
                  <a:lnTo>
                    <a:pt x="97845" y="3443"/>
                  </a:lnTo>
                  <a:lnTo>
                    <a:pt x="97985" y="3864"/>
                  </a:lnTo>
                  <a:lnTo>
                    <a:pt x="98079" y="4285"/>
                  </a:lnTo>
                  <a:lnTo>
                    <a:pt x="98149" y="4754"/>
                  </a:lnTo>
                  <a:lnTo>
                    <a:pt x="98149" y="4660"/>
                  </a:lnTo>
                  <a:lnTo>
                    <a:pt x="98102" y="4145"/>
                  </a:lnTo>
                  <a:lnTo>
                    <a:pt x="97985" y="3653"/>
                  </a:lnTo>
                  <a:lnTo>
                    <a:pt x="97845" y="3185"/>
                  </a:lnTo>
                  <a:lnTo>
                    <a:pt x="97658" y="2717"/>
                  </a:lnTo>
                  <a:lnTo>
                    <a:pt x="97423" y="2295"/>
                  </a:lnTo>
                  <a:lnTo>
                    <a:pt x="97143" y="1921"/>
                  </a:lnTo>
                  <a:lnTo>
                    <a:pt x="96838" y="1546"/>
                  </a:lnTo>
                  <a:lnTo>
                    <a:pt x="96487" y="1218"/>
                  </a:lnTo>
                  <a:lnTo>
                    <a:pt x="96089" y="937"/>
                  </a:lnTo>
                  <a:lnTo>
                    <a:pt x="95667" y="680"/>
                  </a:lnTo>
                  <a:lnTo>
                    <a:pt x="95223" y="469"/>
                  </a:lnTo>
                  <a:lnTo>
                    <a:pt x="94754" y="305"/>
                  </a:lnTo>
                  <a:lnTo>
                    <a:pt x="94239" y="188"/>
                  </a:lnTo>
                  <a:lnTo>
                    <a:pt x="93701" y="94"/>
                  </a:lnTo>
                  <a:lnTo>
                    <a:pt x="93139" y="71"/>
                  </a:lnTo>
                  <a:lnTo>
                    <a:pt x="89486" y="71"/>
                  </a:lnTo>
                  <a:lnTo>
                    <a:pt x="88924" y="94"/>
                  </a:lnTo>
                  <a:lnTo>
                    <a:pt x="88363" y="165"/>
                  </a:lnTo>
                  <a:lnTo>
                    <a:pt x="87824" y="282"/>
                  </a:lnTo>
                  <a:lnTo>
                    <a:pt x="87286" y="446"/>
                  </a:lnTo>
                  <a:lnTo>
                    <a:pt x="86747" y="656"/>
                  </a:lnTo>
                  <a:lnTo>
                    <a:pt x="86232" y="890"/>
                  </a:lnTo>
                  <a:lnTo>
                    <a:pt x="85717" y="1148"/>
                  </a:lnTo>
                  <a:lnTo>
                    <a:pt x="85249" y="1476"/>
                  </a:lnTo>
                  <a:lnTo>
                    <a:pt x="84780" y="1804"/>
                  </a:lnTo>
                  <a:lnTo>
                    <a:pt x="84335" y="2178"/>
                  </a:lnTo>
                  <a:lnTo>
                    <a:pt x="83937" y="2576"/>
                  </a:lnTo>
                  <a:lnTo>
                    <a:pt x="83539" y="3021"/>
                  </a:lnTo>
                  <a:lnTo>
                    <a:pt x="83188" y="3466"/>
                  </a:lnTo>
                  <a:lnTo>
                    <a:pt x="82860" y="3934"/>
                  </a:lnTo>
                  <a:lnTo>
                    <a:pt x="82579" y="4426"/>
                  </a:lnTo>
                  <a:lnTo>
                    <a:pt x="82322" y="4941"/>
                  </a:lnTo>
                  <a:lnTo>
                    <a:pt x="82158" y="4941"/>
                  </a:lnTo>
                  <a:lnTo>
                    <a:pt x="82135" y="4426"/>
                  </a:lnTo>
                  <a:lnTo>
                    <a:pt x="82064" y="3934"/>
                  </a:lnTo>
                  <a:lnTo>
                    <a:pt x="81947" y="3466"/>
                  </a:lnTo>
                  <a:lnTo>
                    <a:pt x="81783" y="3021"/>
                  </a:lnTo>
                  <a:lnTo>
                    <a:pt x="81573" y="2576"/>
                  </a:lnTo>
                  <a:lnTo>
                    <a:pt x="81339" y="2178"/>
                  </a:lnTo>
                  <a:lnTo>
                    <a:pt x="81058" y="1804"/>
                  </a:lnTo>
                  <a:lnTo>
                    <a:pt x="80753" y="1476"/>
                  </a:lnTo>
                  <a:lnTo>
                    <a:pt x="80402" y="1148"/>
                  </a:lnTo>
                  <a:lnTo>
                    <a:pt x="80027" y="890"/>
                  </a:lnTo>
                  <a:lnTo>
                    <a:pt x="79606" y="656"/>
                  </a:lnTo>
                  <a:lnTo>
                    <a:pt x="79161" y="446"/>
                  </a:lnTo>
                  <a:lnTo>
                    <a:pt x="78693" y="282"/>
                  </a:lnTo>
                  <a:lnTo>
                    <a:pt x="78201" y="165"/>
                  </a:lnTo>
                  <a:lnTo>
                    <a:pt x="77686" y="94"/>
                  </a:lnTo>
                  <a:lnTo>
                    <a:pt x="77124" y="71"/>
                  </a:lnTo>
                  <a:lnTo>
                    <a:pt x="73472" y="71"/>
                  </a:lnTo>
                  <a:lnTo>
                    <a:pt x="72886" y="94"/>
                  </a:lnTo>
                  <a:lnTo>
                    <a:pt x="72324" y="188"/>
                  </a:lnTo>
                  <a:lnTo>
                    <a:pt x="71739" y="305"/>
                  </a:lnTo>
                  <a:lnTo>
                    <a:pt x="71201" y="469"/>
                  </a:lnTo>
                  <a:lnTo>
                    <a:pt x="70639" y="680"/>
                  </a:lnTo>
                  <a:lnTo>
                    <a:pt x="70100" y="937"/>
                  </a:lnTo>
                  <a:lnTo>
                    <a:pt x="69585" y="1242"/>
                  </a:lnTo>
                  <a:lnTo>
                    <a:pt x="69093" y="1569"/>
                  </a:lnTo>
                  <a:lnTo>
                    <a:pt x="68625" y="1944"/>
                  </a:lnTo>
                  <a:lnTo>
                    <a:pt x="68180" y="2342"/>
                  </a:lnTo>
                  <a:lnTo>
                    <a:pt x="67759" y="2764"/>
                  </a:lnTo>
                  <a:lnTo>
                    <a:pt x="67361" y="3208"/>
                  </a:lnTo>
                  <a:lnTo>
                    <a:pt x="67010" y="3700"/>
                  </a:lnTo>
                  <a:lnTo>
                    <a:pt x="66705" y="4215"/>
                  </a:lnTo>
                  <a:lnTo>
                    <a:pt x="66424" y="4730"/>
                  </a:lnTo>
                  <a:lnTo>
                    <a:pt x="66190" y="5269"/>
                  </a:lnTo>
                  <a:lnTo>
                    <a:pt x="66167" y="5269"/>
                  </a:lnTo>
                  <a:lnTo>
                    <a:pt x="66167" y="5269"/>
                  </a:lnTo>
                  <a:lnTo>
                    <a:pt x="66167" y="5269"/>
                  </a:lnTo>
                  <a:lnTo>
                    <a:pt x="65605" y="5128"/>
                  </a:lnTo>
                  <a:lnTo>
                    <a:pt x="65043" y="5035"/>
                  </a:lnTo>
                  <a:lnTo>
                    <a:pt x="64457" y="4964"/>
                  </a:lnTo>
                  <a:lnTo>
                    <a:pt x="63849" y="4941"/>
                  </a:lnTo>
                  <a:lnTo>
                    <a:pt x="58628" y="4941"/>
                  </a:lnTo>
                  <a:lnTo>
                    <a:pt x="58066" y="4964"/>
                  </a:lnTo>
                  <a:lnTo>
                    <a:pt x="57527" y="5011"/>
                  </a:lnTo>
                  <a:lnTo>
                    <a:pt x="56989" y="5081"/>
                  </a:lnTo>
                  <a:lnTo>
                    <a:pt x="56450" y="5199"/>
                  </a:lnTo>
                  <a:lnTo>
                    <a:pt x="55935" y="5339"/>
                  </a:lnTo>
                  <a:lnTo>
                    <a:pt x="55420" y="5503"/>
                  </a:lnTo>
                  <a:lnTo>
                    <a:pt x="54905" y="5690"/>
                  </a:lnTo>
                  <a:lnTo>
                    <a:pt x="54390" y="5901"/>
                  </a:lnTo>
                  <a:lnTo>
                    <a:pt x="53898" y="6158"/>
                  </a:lnTo>
                  <a:lnTo>
                    <a:pt x="53406" y="6416"/>
                  </a:lnTo>
                  <a:lnTo>
                    <a:pt x="52938" y="6720"/>
                  </a:lnTo>
                  <a:lnTo>
                    <a:pt x="52493" y="7025"/>
                  </a:lnTo>
                  <a:lnTo>
                    <a:pt x="52048" y="7353"/>
                  </a:lnTo>
                  <a:lnTo>
                    <a:pt x="51604" y="7704"/>
                  </a:lnTo>
                  <a:lnTo>
                    <a:pt x="51205" y="8078"/>
                  </a:lnTo>
                  <a:lnTo>
                    <a:pt x="50807" y="8476"/>
                  </a:lnTo>
                  <a:lnTo>
                    <a:pt x="51276" y="6322"/>
                  </a:lnTo>
                  <a:lnTo>
                    <a:pt x="51416" y="5760"/>
                  </a:lnTo>
                  <a:lnTo>
                    <a:pt x="51627" y="5222"/>
                  </a:lnTo>
                  <a:lnTo>
                    <a:pt x="51884" y="4683"/>
                  </a:lnTo>
                  <a:lnTo>
                    <a:pt x="52189" y="4168"/>
                  </a:lnTo>
                  <a:lnTo>
                    <a:pt x="52517" y="3677"/>
                  </a:lnTo>
                  <a:lnTo>
                    <a:pt x="52891" y="3232"/>
                  </a:lnTo>
                  <a:lnTo>
                    <a:pt x="53313" y="2787"/>
                  </a:lnTo>
                  <a:lnTo>
                    <a:pt x="53758" y="2412"/>
                  </a:lnTo>
                  <a:lnTo>
                    <a:pt x="54226" y="2038"/>
                  </a:lnTo>
                  <a:lnTo>
                    <a:pt x="54717" y="1733"/>
                  </a:lnTo>
                  <a:lnTo>
                    <a:pt x="55256" y="1452"/>
                  </a:lnTo>
                  <a:lnTo>
                    <a:pt x="55771" y="1218"/>
                  </a:lnTo>
                  <a:lnTo>
                    <a:pt x="56333" y="1031"/>
                  </a:lnTo>
                  <a:lnTo>
                    <a:pt x="56895" y="890"/>
                  </a:lnTo>
                  <a:lnTo>
                    <a:pt x="57457" y="797"/>
                  </a:lnTo>
                  <a:lnTo>
                    <a:pt x="57738" y="773"/>
                  </a:lnTo>
                  <a:lnTo>
                    <a:pt x="61695" y="773"/>
                  </a:lnTo>
                  <a:lnTo>
                    <a:pt x="62186" y="797"/>
                  </a:lnTo>
                  <a:lnTo>
                    <a:pt x="62655" y="867"/>
                  </a:lnTo>
                  <a:lnTo>
                    <a:pt x="63123" y="961"/>
                  </a:lnTo>
                  <a:lnTo>
                    <a:pt x="63544" y="1125"/>
                  </a:lnTo>
                  <a:lnTo>
                    <a:pt x="63942" y="1312"/>
                  </a:lnTo>
                  <a:lnTo>
                    <a:pt x="64317" y="1523"/>
                  </a:lnTo>
                  <a:lnTo>
                    <a:pt x="64645" y="1780"/>
                  </a:lnTo>
                  <a:lnTo>
                    <a:pt x="64949" y="2061"/>
                  </a:lnTo>
                  <a:lnTo>
                    <a:pt x="65230" y="2389"/>
                  </a:lnTo>
                  <a:lnTo>
                    <a:pt x="65488" y="2717"/>
                  </a:lnTo>
                  <a:lnTo>
                    <a:pt x="65698" y="3091"/>
                  </a:lnTo>
                  <a:lnTo>
                    <a:pt x="65862" y="3489"/>
                  </a:lnTo>
                  <a:lnTo>
                    <a:pt x="66003" y="3911"/>
                  </a:lnTo>
                  <a:lnTo>
                    <a:pt x="66096" y="4332"/>
                  </a:lnTo>
                  <a:lnTo>
                    <a:pt x="66143" y="4800"/>
                  </a:lnTo>
                  <a:lnTo>
                    <a:pt x="66167" y="5269"/>
                  </a:lnTo>
                  <a:lnTo>
                    <a:pt x="66167" y="4730"/>
                  </a:lnTo>
                  <a:lnTo>
                    <a:pt x="66120" y="4192"/>
                  </a:lnTo>
                  <a:lnTo>
                    <a:pt x="66003" y="3700"/>
                  </a:lnTo>
                  <a:lnTo>
                    <a:pt x="65862" y="3208"/>
                  </a:lnTo>
                  <a:lnTo>
                    <a:pt x="65675" y="2764"/>
                  </a:lnTo>
                  <a:lnTo>
                    <a:pt x="65441" y="2342"/>
                  </a:lnTo>
                  <a:lnTo>
                    <a:pt x="65183" y="1944"/>
                  </a:lnTo>
                  <a:lnTo>
                    <a:pt x="64855" y="1569"/>
                  </a:lnTo>
                  <a:lnTo>
                    <a:pt x="64504" y="1242"/>
                  </a:lnTo>
                  <a:lnTo>
                    <a:pt x="64130" y="937"/>
                  </a:lnTo>
                  <a:lnTo>
                    <a:pt x="63708" y="680"/>
                  </a:lnTo>
                  <a:lnTo>
                    <a:pt x="63240" y="469"/>
                  </a:lnTo>
                  <a:lnTo>
                    <a:pt x="62772" y="305"/>
                  </a:lnTo>
                  <a:lnTo>
                    <a:pt x="62257" y="188"/>
                  </a:lnTo>
                  <a:lnTo>
                    <a:pt x="61695" y="94"/>
                  </a:lnTo>
                  <a:lnTo>
                    <a:pt x="61133" y="71"/>
                  </a:lnTo>
                  <a:lnTo>
                    <a:pt x="57480" y="71"/>
                  </a:lnTo>
                  <a:lnTo>
                    <a:pt x="56895" y="94"/>
                  </a:lnTo>
                  <a:lnTo>
                    <a:pt x="56310" y="188"/>
                  </a:lnTo>
                  <a:lnTo>
                    <a:pt x="55748" y="305"/>
                  </a:lnTo>
                  <a:lnTo>
                    <a:pt x="55162" y="492"/>
                  </a:lnTo>
                  <a:lnTo>
                    <a:pt x="54624" y="703"/>
                  </a:lnTo>
                  <a:lnTo>
                    <a:pt x="54085" y="961"/>
                  </a:lnTo>
                  <a:lnTo>
                    <a:pt x="53547" y="1265"/>
                  </a:lnTo>
                  <a:lnTo>
                    <a:pt x="53055" y="1616"/>
                  </a:lnTo>
                  <a:lnTo>
                    <a:pt x="52587" y="1991"/>
                  </a:lnTo>
                  <a:lnTo>
                    <a:pt x="52142" y="2389"/>
                  </a:lnTo>
                  <a:lnTo>
                    <a:pt x="51721" y="2834"/>
                  </a:lnTo>
                  <a:lnTo>
                    <a:pt x="51323" y="3302"/>
                  </a:lnTo>
                  <a:lnTo>
                    <a:pt x="50971" y="3794"/>
                  </a:lnTo>
                  <a:lnTo>
                    <a:pt x="50644" y="4309"/>
                  </a:lnTo>
                  <a:lnTo>
                    <a:pt x="50386" y="4847"/>
                  </a:lnTo>
                  <a:lnTo>
                    <a:pt x="50152" y="5386"/>
                  </a:lnTo>
                  <a:lnTo>
                    <a:pt x="49988" y="5854"/>
                  </a:lnTo>
                  <a:lnTo>
                    <a:pt x="49871" y="6322"/>
                  </a:lnTo>
                  <a:lnTo>
                    <a:pt x="48771" y="11380"/>
                  </a:lnTo>
                  <a:lnTo>
                    <a:pt x="48536" y="11895"/>
                  </a:lnTo>
                  <a:lnTo>
                    <a:pt x="48326" y="12433"/>
                  </a:lnTo>
                  <a:lnTo>
                    <a:pt x="48326" y="12176"/>
                  </a:lnTo>
                  <a:lnTo>
                    <a:pt x="48302" y="12574"/>
                  </a:lnTo>
                  <a:lnTo>
                    <a:pt x="48279" y="12972"/>
                  </a:lnTo>
                  <a:lnTo>
                    <a:pt x="48232" y="13370"/>
                  </a:lnTo>
                  <a:lnTo>
                    <a:pt x="48162" y="13768"/>
                  </a:lnTo>
                  <a:lnTo>
                    <a:pt x="48021" y="14517"/>
                  </a:lnTo>
                  <a:lnTo>
                    <a:pt x="47483" y="14587"/>
                  </a:lnTo>
                  <a:lnTo>
                    <a:pt x="46921" y="14658"/>
                  </a:lnTo>
                  <a:lnTo>
                    <a:pt x="46382" y="14775"/>
                  </a:lnTo>
                  <a:lnTo>
                    <a:pt x="45867" y="14915"/>
                  </a:lnTo>
                  <a:lnTo>
                    <a:pt x="45329" y="15056"/>
                  </a:lnTo>
                  <a:lnTo>
                    <a:pt x="44814" y="15243"/>
                  </a:lnTo>
                  <a:lnTo>
                    <a:pt x="44299" y="15430"/>
                  </a:lnTo>
                  <a:lnTo>
                    <a:pt x="43783" y="15641"/>
                  </a:lnTo>
                  <a:lnTo>
                    <a:pt x="43292" y="15875"/>
                  </a:lnTo>
                  <a:lnTo>
                    <a:pt x="42800" y="16133"/>
                  </a:lnTo>
                  <a:lnTo>
                    <a:pt x="42332" y="16390"/>
                  </a:lnTo>
                  <a:lnTo>
                    <a:pt x="41840" y="16671"/>
                  </a:lnTo>
                  <a:lnTo>
                    <a:pt x="41395" y="16975"/>
                  </a:lnTo>
                  <a:lnTo>
                    <a:pt x="40950" y="17303"/>
                  </a:lnTo>
                  <a:lnTo>
                    <a:pt x="40506" y="17631"/>
                  </a:lnTo>
                  <a:lnTo>
                    <a:pt x="40084" y="17982"/>
                  </a:lnTo>
                  <a:lnTo>
                    <a:pt x="39663" y="18333"/>
                  </a:lnTo>
                  <a:lnTo>
                    <a:pt x="39265" y="18708"/>
                  </a:lnTo>
                  <a:lnTo>
                    <a:pt x="38890" y="19106"/>
                  </a:lnTo>
                  <a:lnTo>
                    <a:pt x="38515" y="19504"/>
                  </a:lnTo>
                  <a:lnTo>
                    <a:pt x="38141" y="19926"/>
                  </a:lnTo>
                  <a:lnTo>
                    <a:pt x="37813" y="20370"/>
                  </a:lnTo>
                  <a:lnTo>
                    <a:pt x="37485" y="20815"/>
                  </a:lnTo>
                  <a:lnTo>
                    <a:pt x="37157" y="21260"/>
                  </a:lnTo>
                  <a:lnTo>
                    <a:pt x="36877" y="21728"/>
                  </a:lnTo>
                  <a:lnTo>
                    <a:pt x="36596" y="22197"/>
                  </a:lnTo>
                  <a:lnTo>
                    <a:pt x="36338" y="22688"/>
                  </a:lnTo>
                  <a:lnTo>
                    <a:pt x="36104" y="23180"/>
                  </a:lnTo>
                  <a:lnTo>
                    <a:pt x="35870" y="23695"/>
                  </a:lnTo>
                  <a:lnTo>
                    <a:pt x="35659" y="24210"/>
                  </a:lnTo>
                  <a:lnTo>
                    <a:pt x="35495" y="24725"/>
                  </a:lnTo>
                  <a:lnTo>
                    <a:pt x="35331" y="25264"/>
                  </a:lnTo>
                  <a:lnTo>
                    <a:pt x="35308" y="24772"/>
                  </a:lnTo>
                  <a:lnTo>
                    <a:pt x="35261" y="24304"/>
                  </a:lnTo>
                  <a:lnTo>
                    <a:pt x="35191" y="23836"/>
                  </a:lnTo>
                  <a:lnTo>
                    <a:pt x="35121" y="23367"/>
                  </a:lnTo>
                  <a:lnTo>
                    <a:pt x="35027" y="22922"/>
                  </a:lnTo>
                  <a:lnTo>
                    <a:pt x="34910" y="22478"/>
                  </a:lnTo>
                  <a:lnTo>
                    <a:pt x="34769" y="22033"/>
                  </a:lnTo>
                  <a:lnTo>
                    <a:pt x="34629" y="21611"/>
                  </a:lnTo>
                  <a:lnTo>
                    <a:pt x="34465" y="21166"/>
                  </a:lnTo>
                  <a:lnTo>
                    <a:pt x="34278" y="20768"/>
                  </a:lnTo>
                  <a:lnTo>
                    <a:pt x="34067" y="20370"/>
                  </a:lnTo>
                  <a:lnTo>
                    <a:pt x="33856" y="19972"/>
                  </a:lnTo>
                  <a:lnTo>
                    <a:pt x="33622" y="19598"/>
                  </a:lnTo>
                  <a:lnTo>
                    <a:pt x="33388" y="19223"/>
                  </a:lnTo>
                  <a:lnTo>
                    <a:pt x="33130" y="18849"/>
                  </a:lnTo>
                  <a:lnTo>
                    <a:pt x="32873" y="18497"/>
                  </a:lnTo>
                  <a:lnTo>
                    <a:pt x="32568" y="18170"/>
                  </a:lnTo>
                  <a:lnTo>
                    <a:pt x="32287" y="17842"/>
                  </a:lnTo>
                  <a:lnTo>
                    <a:pt x="31960" y="17537"/>
                  </a:lnTo>
                  <a:lnTo>
                    <a:pt x="31632" y="17233"/>
                  </a:lnTo>
                  <a:lnTo>
                    <a:pt x="31304" y="16952"/>
                  </a:lnTo>
                  <a:lnTo>
                    <a:pt x="30953" y="16671"/>
                  </a:lnTo>
                  <a:lnTo>
                    <a:pt x="30578" y="16414"/>
                  </a:lnTo>
                  <a:lnTo>
                    <a:pt x="30204" y="16156"/>
                  </a:lnTo>
                  <a:lnTo>
                    <a:pt x="29829" y="15945"/>
                  </a:lnTo>
                  <a:lnTo>
                    <a:pt x="29431" y="15711"/>
                  </a:lnTo>
                  <a:lnTo>
                    <a:pt x="29033" y="15524"/>
                  </a:lnTo>
                  <a:lnTo>
                    <a:pt x="28612" y="15337"/>
                  </a:lnTo>
                  <a:lnTo>
                    <a:pt x="28167" y="15173"/>
                  </a:lnTo>
                  <a:lnTo>
                    <a:pt x="27745" y="15009"/>
                  </a:lnTo>
                  <a:lnTo>
                    <a:pt x="27300" y="14892"/>
                  </a:lnTo>
                  <a:lnTo>
                    <a:pt x="26832" y="14775"/>
                  </a:lnTo>
                  <a:lnTo>
                    <a:pt x="27019" y="13768"/>
                  </a:lnTo>
                  <a:lnTo>
                    <a:pt x="27113" y="13370"/>
                  </a:lnTo>
                  <a:lnTo>
                    <a:pt x="27230" y="12972"/>
                  </a:lnTo>
                  <a:lnTo>
                    <a:pt x="27347" y="12574"/>
                  </a:lnTo>
                  <a:lnTo>
                    <a:pt x="27511" y="12176"/>
                  </a:lnTo>
                  <a:lnTo>
                    <a:pt x="27675" y="11801"/>
                  </a:lnTo>
                  <a:lnTo>
                    <a:pt x="27839" y="11426"/>
                  </a:lnTo>
                  <a:lnTo>
                    <a:pt x="28050" y="11052"/>
                  </a:lnTo>
                  <a:lnTo>
                    <a:pt x="28260" y="10677"/>
                  </a:lnTo>
                  <a:lnTo>
                    <a:pt x="28495" y="10326"/>
                  </a:lnTo>
                  <a:lnTo>
                    <a:pt x="28729" y="9998"/>
                  </a:lnTo>
                  <a:lnTo>
                    <a:pt x="28986" y="9647"/>
                  </a:lnTo>
                  <a:lnTo>
                    <a:pt x="29267" y="9343"/>
                  </a:lnTo>
                  <a:lnTo>
                    <a:pt x="29548" y="9015"/>
                  </a:lnTo>
                  <a:lnTo>
                    <a:pt x="29829" y="8711"/>
                  </a:lnTo>
                  <a:lnTo>
                    <a:pt x="30157" y="8430"/>
                  </a:lnTo>
                  <a:lnTo>
                    <a:pt x="30461" y="8149"/>
                  </a:lnTo>
                  <a:lnTo>
                    <a:pt x="30789" y="7891"/>
                  </a:lnTo>
                  <a:lnTo>
                    <a:pt x="31140" y="7634"/>
                  </a:lnTo>
                  <a:lnTo>
                    <a:pt x="31468" y="7399"/>
                  </a:lnTo>
                  <a:lnTo>
                    <a:pt x="31843" y="7189"/>
                  </a:lnTo>
                  <a:lnTo>
                    <a:pt x="32194" y="6978"/>
                  </a:lnTo>
                  <a:lnTo>
                    <a:pt x="32568" y="6791"/>
                  </a:lnTo>
                  <a:lnTo>
                    <a:pt x="32943" y="6603"/>
                  </a:lnTo>
                  <a:lnTo>
                    <a:pt x="33318" y="6439"/>
                  </a:lnTo>
                  <a:lnTo>
                    <a:pt x="33716" y="6299"/>
                  </a:lnTo>
                  <a:lnTo>
                    <a:pt x="34114" y="6182"/>
                  </a:lnTo>
                  <a:lnTo>
                    <a:pt x="34512" y="6065"/>
                  </a:lnTo>
                  <a:lnTo>
                    <a:pt x="34910" y="5995"/>
                  </a:lnTo>
                  <a:lnTo>
                    <a:pt x="35308" y="5924"/>
                  </a:lnTo>
                  <a:lnTo>
                    <a:pt x="35729" y="5877"/>
                  </a:lnTo>
                  <a:lnTo>
                    <a:pt x="36127" y="5831"/>
                  </a:lnTo>
                  <a:lnTo>
                    <a:pt x="42191" y="5831"/>
                  </a:lnTo>
                  <a:lnTo>
                    <a:pt x="42589" y="5877"/>
                  </a:lnTo>
                  <a:lnTo>
                    <a:pt x="42964" y="5924"/>
                  </a:lnTo>
                  <a:lnTo>
                    <a:pt x="43339" y="5995"/>
                  </a:lnTo>
                  <a:lnTo>
                    <a:pt x="43713" y="6065"/>
                  </a:lnTo>
                  <a:lnTo>
                    <a:pt x="44064" y="6182"/>
                  </a:lnTo>
                  <a:lnTo>
                    <a:pt x="44416" y="6299"/>
                  </a:lnTo>
                  <a:lnTo>
                    <a:pt x="44743" y="6439"/>
                  </a:lnTo>
                  <a:lnTo>
                    <a:pt x="45071" y="6603"/>
                  </a:lnTo>
                  <a:lnTo>
                    <a:pt x="45376" y="6791"/>
                  </a:lnTo>
                  <a:lnTo>
                    <a:pt x="45680" y="6978"/>
                  </a:lnTo>
                  <a:lnTo>
                    <a:pt x="45961" y="7189"/>
                  </a:lnTo>
                  <a:lnTo>
                    <a:pt x="46218" y="7399"/>
                  </a:lnTo>
                  <a:lnTo>
                    <a:pt x="46476" y="7634"/>
                  </a:lnTo>
                  <a:lnTo>
                    <a:pt x="46710" y="7891"/>
                  </a:lnTo>
                  <a:lnTo>
                    <a:pt x="46944" y="8149"/>
                  </a:lnTo>
                  <a:lnTo>
                    <a:pt x="47155" y="8430"/>
                  </a:lnTo>
                  <a:lnTo>
                    <a:pt x="47342" y="8711"/>
                  </a:lnTo>
                  <a:lnTo>
                    <a:pt x="47530" y="9015"/>
                  </a:lnTo>
                  <a:lnTo>
                    <a:pt x="47670" y="9343"/>
                  </a:lnTo>
                  <a:lnTo>
                    <a:pt x="47834" y="9647"/>
                  </a:lnTo>
                  <a:lnTo>
                    <a:pt x="47951" y="9998"/>
                  </a:lnTo>
                  <a:lnTo>
                    <a:pt x="48068" y="10326"/>
                  </a:lnTo>
                  <a:lnTo>
                    <a:pt x="48138" y="10677"/>
                  </a:lnTo>
                  <a:lnTo>
                    <a:pt x="48209" y="11052"/>
                  </a:lnTo>
                  <a:lnTo>
                    <a:pt x="48279" y="11426"/>
                  </a:lnTo>
                  <a:lnTo>
                    <a:pt x="48302" y="11801"/>
                  </a:lnTo>
                  <a:lnTo>
                    <a:pt x="48326" y="12176"/>
                  </a:lnTo>
                  <a:lnTo>
                    <a:pt x="48326" y="12035"/>
                  </a:lnTo>
                  <a:lnTo>
                    <a:pt x="48326" y="11637"/>
                  </a:lnTo>
                  <a:lnTo>
                    <a:pt x="48279" y="11239"/>
                  </a:lnTo>
                  <a:lnTo>
                    <a:pt x="48232" y="10865"/>
                  </a:lnTo>
                  <a:lnTo>
                    <a:pt x="48185" y="10490"/>
                  </a:lnTo>
                  <a:lnTo>
                    <a:pt x="48092" y="10139"/>
                  </a:lnTo>
                  <a:lnTo>
                    <a:pt x="47998" y="9764"/>
                  </a:lnTo>
                  <a:lnTo>
                    <a:pt x="47881" y="9436"/>
                  </a:lnTo>
                  <a:lnTo>
                    <a:pt x="47740" y="9085"/>
                  </a:lnTo>
                  <a:lnTo>
                    <a:pt x="47600" y="8757"/>
                  </a:lnTo>
                  <a:lnTo>
                    <a:pt x="47436" y="8453"/>
                  </a:lnTo>
                  <a:lnTo>
                    <a:pt x="47272" y="8125"/>
                  </a:lnTo>
                  <a:lnTo>
                    <a:pt x="47061" y="7844"/>
                  </a:lnTo>
                  <a:lnTo>
                    <a:pt x="46851" y="7540"/>
                  </a:lnTo>
                  <a:lnTo>
                    <a:pt x="46640" y="7282"/>
                  </a:lnTo>
                  <a:lnTo>
                    <a:pt x="46406" y="7025"/>
                  </a:lnTo>
                  <a:lnTo>
                    <a:pt x="46148" y="6767"/>
                  </a:lnTo>
                  <a:lnTo>
                    <a:pt x="45891" y="6533"/>
                  </a:lnTo>
                  <a:lnTo>
                    <a:pt x="45610" y="6299"/>
                  </a:lnTo>
                  <a:lnTo>
                    <a:pt x="45305" y="6088"/>
                  </a:lnTo>
                  <a:lnTo>
                    <a:pt x="45001" y="5901"/>
                  </a:lnTo>
                  <a:lnTo>
                    <a:pt x="44697" y="5714"/>
                  </a:lnTo>
                  <a:lnTo>
                    <a:pt x="44369" y="5550"/>
                  </a:lnTo>
                  <a:lnTo>
                    <a:pt x="44041" y="5409"/>
                  </a:lnTo>
                  <a:lnTo>
                    <a:pt x="43690" y="5269"/>
                  </a:lnTo>
                  <a:lnTo>
                    <a:pt x="43315" y="5152"/>
                  </a:lnTo>
                  <a:lnTo>
                    <a:pt x="42964" y="5058"/>
                  </a:lnTo>
                  <a:lnTo>
                    <a:pt x="42566" y="4964"/>
                  </a:lnTo>
                  <a:lnTo>
                    <a:pt x="42191" y="4918"/>
                  </a:lnTo>
                  <a:lnTo>
                    <a:pt x="41793" y="4871"/>
                  </a:lnTo>
                  <a:lnTo>
                    <a:pt x="41372" y="4824"/>
                  </a:lnTo>
                  <a:lnTo>
                    <a:pt x="35799" y="4824"/>
                  </a:lnTo>
                  <a:lnTo>
                    <a:pt x="36057" y="4402"/>
                  </a:lnTo>
                  <a:lnTo>
                    <a:pt x="36315" y="3981"/>
                  </a:lnTo>
                  <a:lnTo>
                    <a:pt x="36596" y="3583"/>
                  </a:lnTo>
                  <a:lnTo>
                    <a:pt x="36923" y="3208"/>
                  </a:lnTo>
                  <a:lnTo>
                    <a:pt x="37251" y="2857"/>
                  </a:lnTo>
                  <a:lnTo>
                    <a:pt x="37626" y="2529"/>
                  </a:lnTo>
                  <a:lnTo>
                    <a:pt x="38000" y="2202"/>
                  </a:lnTo>
                  <a:lnTo>
                    <a:pt x="38398" y="1921"/>
                  </a:lnTo>
                  <a:lnTo>
                    <a:pt x="38820" y="1663"/>
                  </a:lnTo>
                  <a:lnTo>
                    <a:pt x="39265" y="1452"/>
                  </a:lnTo>
                  <a:lnTo>
                    <a:pt x="39710" y="1242"/>
                  </a:lnTo>
                  <a:lnTo>
                    <a:pt x="40154" y="1078"/>
                  </a:lnTo>
                  <a:lnTo>
                    <a:pt x="40623" y="961"/>
                  </a:lnTo>
                  <a:lnTo>
                    <a:pt x="41091" y="844"/>
                  </a:lnTo>
                  <a:lnTo>
                    <a:pt x="41559" y="797"/>
                  </a:lnTo>
                  <a:lnTo>
                    <a:pt x="42027" y="773"/>
                  </a:lnTo>
                  <a:lnTo>
                    <a:pt x="45680" y="773"/>
                  </a:lnTo>
                  <a:lnTo>
                    <a:pt x="46172" y="797"/>
                  </a:lnTo>
                  <a:lnTo>
                    <a:pt x="46663" y="867"/>
                  </a:lnTo>
                  <a:lnTo>
                    <a:pt x="47108" y="961"/>
                  </a:lnTo>
                  <a:lnTo>
                    <a:pt x="47530" y="1125"/>
                  </a:lnTo>
                  <a:lnTo>
                    <a:pt x="47928" y="1288"/>
                  </a:lnTo>
                  <a:lnTo>
                    <a:pt x="48302" y="1523"/>
                  </a:lnTo>
                  <a:lnTo>
                    <a:pt x="48630" y="1757"/>
                  </a:lnTo>
                  <a:lnTo>
                    <a:pt x="48934" y="2038"/>
                  </a:lnTo>
                  <a:lnTo>
                    <a:pt x="49215" y="2365"/>
                  </a:lnTo>
                  <a:lnTo>
                    <a:pt x="49473" y="2693"/>
                  </a:lnTo>
                  <a:lnTo>
                    <a:pt x="49684" y="3068"/>
                  </a:lnTo>
                  <a:lnTo>
                    <a:pt x="49848" y="3443"/>
                  </a:lnTo>
                  <a:lnTo>
                    <a:pt x="49988" y="3864"/>
                  </a:lnTo>
                  <a:lnTo>
                    <a:pt x="50082" y="4285"/>
                  </a:lnTo>
                  <a:lnTo>
                    <a:pt x="50152" y="4754"/>
                  </a:lnTo>
                  <a:lnTo>
                    <a:pt x="50152" y="4660"/>
                  </a:lnTo>
                  <a:lnTo>
                    <a:pt x="50105" y="4145"/>
                  </a:lnTo>
                  <a:lnTo>
                    <a:pt x="50011" y="3653"/>
                  </a:lnTo>
                  <a:lnTo>
                    <a:pt x="49848" y="3185"/>
                  </a:lnTo>
                  <a:lnTo>
                    <a:pt x="49660" y="2717"/>
                  </a:lnTo>
                  <a:lnTo>
                    <a:pt x="49426" y="2295"/>
                  </a:lnTo>
                  <a:lnTo>
                    <a:pt x="49145" y="1921"/>
                  </a:lnTo>
                  <a:lnTo>
                    <a:pt x="48841" y="1546"/>
                  </a:lnTo>
                  <a:lnTo>
                    <a:pt x="48490" y="1218"/>
                  </a:lnTo>
                  <a:lnTo>
                    <a:pt x="48115" y="937"/>
                  </a:lnTo>
                  <a:lnTo>
                    <a:pt x="47693" y="680"/>
                  </a:lnTo>
                  <a:lnTo>
                    <a:pt x="47225" y="469"/>
                  </a:lnTo>
                  <a:lnTo>
                    <a:pt x="46757" y="305"/>
                  </a:lnTo>
                  <a:lnTo>
                    <a:pt x="46242" y="188"/>
                  </a:lnTo>
                  <a:lnTo>
                    <a:pt x="45703" y="94"/>
                  </a:lnTo>
                  <a:lnTo>
                    <a:pt x="45141" y="71"/>
                  </a:lnTo>
                  <a:lnTo>
                    <a:pt x="41489" y="71"/>
                  </a:lnTo>
                  <a:lnTo>
                    <a:pt x="40927" y="94"/>
                  </a:lnTo>
                  <a:lnTo>
                    <a:pt x="40365" y="165"/>
                  </a:lnTo>
                  <a:lnTo>
                    <a:pt x="39827" y="282"/>
                  </a:lnTo>
                  <a:lnTo>
                    <a:pt x="39288" y="446"/>
                  </a:lnTo>
                  <a:lnTo>
                    <a:pt x="38750" y="633"/>
                  </a:lnTo>
                  <a:lnTo>
                    <a:pt x="38234" y="890"/>
                  </a:lnTo>
                  <a:lnTo>
                    <a:pt x="37743" y="1148"/>
                  </a:lnTo>
                  <a:lnTo>
                    <a:pt x="37251" y="1452"/>
                  </a:lnTo>
                  <a:lnTo>
                    <a:pt x="36806" y="1804"/>
                  </a:lnTo>
                  <a:lnTo>
                    <a:pt x="36361" y="2178"/>
                  </a:lnTo>
                  <a:lnTo>
                    <a:pt x="35940" y="2576"/>
                  </a:lnTo>
                  <a:lnTo>
                    <a:pt x="35565" y="2998"/>
                  </a:lnTo>
                  <a:lnTo>
                    <a:pt x="35191" y="3443"/>
                  </a:lnTo>
                  <a:lnTo>
                    <a:pt x="34886" y="3934"/>
                  </a:lnTo>
                  <a:lnTo>
                    <a:pt x="34582" y="4426"/>
                  </a:lnTo>
                  <a:lnTo>
                    <a:pt x="34324" y="4941"/>
                  </a:lnTo>
                  <a:lnTo>
                    <a:pt x="34184" y="4964"/>
                  </a:lnTo>
                  <a:lnTo>
                    <a:pt x="33458" y="5105"/>
                  </a:lnTo>
                  <a:lnTo>
                    <a:pt x="32732" y="5316"/>
                  </a:lnTo>
                  <a:lnTo>
                    <a:pt x="32030" y="5550"/>
                  </a:lnTo>
                  <a:lnTo>
                    <a:pt x="31351" y="5854"/>
                  </a:lnTo>
                  <a:lnTo>
                    <a:pt x="30695" y="6205"/>
                  </a:lnTo>
                  <a:lnTo>
                    <a:pt x="30040" y="6580"/>
                  </a:lnTo>
                  <a:lnTo>
                    <a:pt x="29431" y="7025"/>
                  </a:lnTo>
                  <a:lnTo>
                    <a:pt x="28822" y="7493"/>
                  </a:lnTo>
                  <a:lnTo>
                    <a:pt x="28284" y="7985"/>
                  </a:lnTo>
                  <a:lnTo>
                    <a:pt x="27745" y="8523"/>
                  </a:lnTo>
                  <a:lnTo>
                    <a:pt x="27254" y="9109"/>
                  </a:lnTo>
                  <a:lnTo>
                    <a:pt x="26785" y="9717"/>
                  </a:lnTo>
                  <a:lnTo>
                    <a:pt x="26387" y="10326"/>
                  </a:lnTo>
                  <a:lnTo>
                    <a:pt x="26013" y="10982"/>
                  </a:lnTo>
                  <a:lnTo>
                    <a:pt x="25685" y="11661"/>
                  </a:lnTo>
                  <a:lnTo>
                    <a:pt x="25404" y="12363"/>
                  </a:lnTo>
                  <a:lnTo>
                    <a:pt x="25404" y="12574"/>
                  </a:lnTo>
                  <a:lnTo>
                    <a:pt x="25381" y="12972"/>
                  </a:lnTo>
                  <a:lnTo>
                    <a:pt x="25310" y="13370"/>
                  </a:lnTo>
                  <a:lnTo>
                    <a:pt x="25240" y="13768"/>
                  </a:lnTo>
                  <a:lnTo>
                    <a:pt x="25100" y="14494"/>
                  </a:lnTo>
                  <a:lnTo>
                    <a:pt x="24561" y="14447"/>
                  </a:lnTo>
                  <a:lnTo>
                    <a:pt x="15851" y="14447"/>
                  </a:lnTo>
                  <a:lnTo>
                    <a:pt x="15219" y="14494"/>
                  </a:lnTo>
                  <a:lnTo>
                    <a:pt x="14587" y="14587"/>
                  </a:lnTo>
                  <a:lnTo>
                    <a:pt x="13955" y="14681"/>
                  </a:lnTo>
                  <a:lnTo>
                    <a:pt x="13346" y="14821"/>
                  </a:lnTo>
                  <a:lnTo>
                    <a:pt x="12737" y="14962"/>
                  </a:lnTo>
                  <a:lnTo>
                    <a:pt x="12152" y="15149"/>
                  </a:lnTo>
                  <a:lnTo>
                    <a:pt x="11543" y="15360"/>
                  </a:lnTo>
                  <a:lnTo>
                    <a:pt x="10981" y="15617"/>
                  </a:lnTo>
                  <a:lnTo>
                    <a:pt x="10396" y="15875"/>
                  </a:lnTo>
                  <a:lnTo>
                    <a:pt x="9834" y="16156"/>
                  </a:lnTo>
                  <a:lnTo>
                    <a:pt x="9296" y="16460"/>
                  </a:lnTo>
                  <a:lnTo>
                    <a:pt x="8757" y="16812"/>
                  </a:lnTo>
                  <a:lnTo>
                    <a:pt x="8242" y="17163"/>
                  </a:lnTo>
                  <a:lnTo>
                    <a:pt x="7750" y="17537"/>
                  </a:lnTo>
                  <a:lnTo>
                    <a:pt x="7259" y="17935"/>
                  </a:lnTo>
                  <a:lnTo>
                    <a:pt x="6767" y="18333"/>
                  </a:lnTo>
                  <a:lnTo>
                    <a:pt x="6322" y="18778"/>
                  </a:lnTo>
                  <a:lnTo>
                    <a:pt x="5877" y="19223"/>
                  </a:lnTo>
                  <a:lnTo>
                    <a:pt x="5456" y="19691"/>
                  </a:lnTo>
                  <a:lnTo>
                    <a:pt x="5058" y="20183"/>
                  </a:lnTo>
                  <a:lnTo>
                    <a:pt x="4683" y="20675"/>
                  </a:lnTo>
                  <a:lnTo>
                    <a:pt x="4308" y="21190"/>
                  </a:lnTo>
                  <a:lnTo>
                    <a:pt x="3981" y="21728"/>
                  </a:lnTo>
                  <a:lnTo>
                    <a:pt x="3676" y="22267"/>
                  </a:lnTo>
                  <a:lnTo>
                    <a:pt x="3372" y="22829"/>
                  </a:lnTo>
                  <a:lnTo>
                    <a:pt x="3114" y="23414"/>
                  </a:lnTo>
                  <a:lnTo>
                    <a:pt x="2857" y="23999"/>
                  </a:lnTo>
                  <a:lnTo>
                    <a:pt x="2646" y="24585"/>
                  </a:lnTo>
                  <a:lnTo>
                    <a:pt x="2459" y="25194"/>
                  </a:lnTo>
                  <a:lnTo>
                    <a:pt x="2295" y="25802"/>
                  </a:lnTo>
                  <a:lnTo>
                    <a:pt x="2154" y="26434"/>
                  </a:lnTo>
                  <a:lnTo>
                    <a:pt x="2108" y="26083"/>
                  </a:lnTo>
                  <a:lnTo>
                    <a:pt x="2061" y="25755"/>
                  </a:lnTo>
                  <a:lnTo>
                    <a:pt x="2037" y="25404"/>
                  </a:lnTo>
                  <a:lnTo>
                    <a:pt x="2037" y="25053"/>
                  </a:lnTo>
                  <a:lnTo>
                    <a:pt x="2037" y="24678"/>
                  </a:lnTo>
                  <a:lnTo>
                    <a:pt x="2084" y="24327"/>
                  </a:lnTo>
                  <a:lnTo>
                    <a:pt x="2131" y="23953"/>
                  </a:lnTo>
                  <a:lnTo>
                    <a:pt x="2178" y="23578"/>
                  </a:lnTo>
                  <a:lnTo>
                    <a:pt x="4121" y="13768"/>
                  </a:lnTo>
                  <a:lnTo>
                    <a:pt x="4191" y="13370"/>
                  </a:lnTo>
                  <a:lnTo>
                    <a:pt x="4308" y="12972"/>
                  </a:lnTo>
                  <a:lnTo>
                    <a:pt x="4449" y="12574"/>
                  </a:lnTo>
                  <a:lnTo>
                    <a:pt x="4589" y="12176"/>
                  </a:lnTo>
                  <a:lnTo>
                    <a:pt x="4753" y="11801"/>
                  </a:lnTo>
                  <a:lnTo>
                    <a:pt x="4941" y="11426"/>
                  </a:lnTo>
                  <a:lnTo>
                    <a:pt x="5128" y="11052"/>
                  </a:lnTo>
                  <a:lnTo>
                    <a:pt x="5339" y="10677"/>
                  </a:lnTo>
                  <a:lnTo>
                    <a:pt x="5573" y="10326"/>
                  </a:lnTo>
                  <a:lnTo>
                    <a:pt x="5807" y="9998"/>
                  </a:lnTo>
                  <a:lnTo>
                    <a:pt x="6064" y="9647"/>
                  </a:lnTo>
                  <a:lnTo>
                    <a:pt x="6345" y="9343"/>
                  </a:lnTo>
                  <a:lnTo>
                    <a:pt x="6626" y="9015"/>
                  </a:lnTo>
                  <a:lnTo>
                    <a:pt x="6931" y="8711"/>
                  </a:lnTo>
                  <a:lnTo>
                    <a:pt x="7235" y="8430"/>
                  </a:lnTo>
                  <a:lnTo>
                    <a:pt x="7540" y="8149"/>
                  </a:lnTo>
                  <a:lnTo>
                    <a:pt x="7867" y="7891"/>
                  </a:lnTo>
                  <a:lnTo>
                    <a:pt x="8219" y="7634"/>
                  </a:lnTo>
                  <a:lnTo>
                    <a:pt x="8570" y="7399"/>
                  </a:lnTo>
                  <a:lnTo>
                    <a:pt x="8921" y="7189"/>
                  </a:lnTo>
                  <a:lnTo>
                    <a:pt x="9272" y="6978"/>
                  </a:lnTo>
                  <a:lnTo>
                    <a:pt x="9647" y="6791"/>
                  </a:lnTo>
                  <a:lnTo>
                    <a:pt x="10021" y="6603"/>
                  </a:lnTo>
                  <a:lnTo>
                    <a:pt x="10419" y="6439"/>
                  </a:lnTo>
                  <a:lnTo>
                    <a:pt x="10794" y="6299"/>
                  </a:lnTo>
                  <a:lnTo>
                    <a:pt x="11192" y="6182"/>
                  </a:lnTo>
                  <a:lnTo>
                    <a:pt x="11590" y="6065"/>
                  </a:lnTo>
                  <a:lnTo>
                    <a:pt x="11988" y="5995"/>
                  </a:lnTo>
                  <a:lnTo>
                    <a:pt x="12410" y="5924"/>
                  </a:lnTo>
                  <a:lnTo>
                    <a:pt x="12808" y="5877"/>
                  </a:lnTo>
                  <a:lnTo>
                    <a:pt x="13206" y="5831"/>
                  </a:lnTo>
                  <a:lnTo>
                    <a:pt x="19270" y="5831"/>
                  </a:lnTo>
                  <a:lnTo>
                    <a:pt x="19668" y="5877"/>
                  </a:lnTo>
                  <a:lnTo>
                    <a:pt x="20042" y="5924"/>
                  </a:lnTo>
                  <a:lnTo>
                    <a:pt x="20440" y="5995"/>
                  </a:lnTo>
                  <a:lnTo>
                    <a:pt x="20792" y="6065"/>
                  </a:lnTo>
                  <a:lnTo>
                    <a:pt x="21143" y="6182"/>
                  </a:lnTo>
                  <a:lnTo>
                    <a:pt x="21494" y="6299"/>
                  </a:lnTo>
                  <a:lnTo>
                    <a:pt x="21822" y="6439"/>
                  </a:lnTo>
                  <a:lnTo>
                    <a:pt x="22149" y="6603"/>
                  </a:lnTo>
                  <a:lnTo>
                    <a:pt x="22454" y="6791"/>
                  </a:lnTo>
                  <a:lnTo>
                    <a:pt x="22758" y="6978"/>
                  </a:lnTo>
                  <a:lnTo>
                    <a:pt x="23039" y="7189"/>
                  </a:lnTo>
                  <a:lnTo>
                    <a:pt x="23297" y="7399"/>
                  </a:lnTo>
                  <a:lnTo>
                    <a:pt x="23554" y="7634"/>
                  </a:lnTo>
                  <a:lnTo>
                    <a:pt x="23788" y="7891"/>
                  </a:lnTo>
                  <a:lnTo>
                    <a:pt x="24023" y="8149"/>
                  </a:lnTo>
                  <a:lnTo>
                    <a:pt x="24233" y="8430"/>
                  </a:lnTo>
                  <a:lnTo>
                    <a:pt x="24421" y="8711"/>
                  </a:lnTo>
                  <a:lnTo>
                    <a:pt x="24608" y="9015"/>
                  </a:lnTo>
                  <a:lnTo>
                    <a:pt x="24772" y="9343"/>
                  </a:lnTo>
                  <a:lnTo>
                    <a:pt x="24912" y="9647"/>
                  </a:lnTo>
                  <a:lnTo>
                    <a:pt x="25029" y="9998"/>
                  </a:lnTo>
                  <a:lnTo>
                    <a:pt x="25146" y="10326"/>
                  </a:lnTo>
                  <a:lnTo>
                    <a:pt x="25240" y="10677"/>
                  </a:lnTo>
                  <a:lnTo>
                    <a:pt x="25310" y="11052"/>
                  </a:lnTo>
                  <a:lnTo>
                    <a:pt x="25357" y="11426"/>
                  </a:lnTo>
                  <a:lnTo>
                    <a:pt x="25381" y="11801"/>
                  </a:lnTo>
                  <a:lnTo>
                    <a:pt x="25404" y="12176"/>
                  </a:lnTo>
                  <a:lnTo>
                    <a:pt x="25404" y="12012"/>
                  </a:lnTo>
                  <a:lnTo>
                    <a:pt x="25404" y="11684"/>
                  </a:lnTo>
                  <a:lnTo>
                    <a:pt x="25381" y="11333"/>
                  </a:lnTo>
                  <a:lnTo>
                    <a:pt x="25357" y="11005"/>
                  </a:lnTo>
                  <a:lnTo>
                    <a:pt x="25240" y="10373"/>
                  </a:lnTo>
                  <a:lnTo>
                    <a:pt x="25076" y="9741"/>
                  </a:lnTo>
                  <a:lnTo>
                    <a:pt x="24865" y="9155"/>
                  </a:lnTo>
                  <a:lnTo>
                    <a:pt x="24608" y="8593"/>
                  </a:lnTo>
                  <a:lnTo>
                    <a:pt x="24280" y="8055"/>
                  </a:lnTo>
                  <a:lnTo>
                    <a:pt x="23929" y="7540"/>
                  </a:lnTo>
                  <a:lnTo>
                    <a:pt x="23531" y="7072"/>
                  </a:lnTo>
                  <a:lnTo>
                    <a:pt x="23109" y="6650"/>
                  </a:lnTo>
                  <a:lnTo>
                    <a:pt x="22618" y="6252"/>
                  </a:lnTo>
                  <a:lnTo>
                    <a:pt x="22384" y="6088"/>
                  </a:lnTo>
                  <a:lnTo>
                    <a:pt x="22103" y="5924"/>
                  </a:lnTo>
                  <a:lnTo>
                    <a:pt x="21845" y="5760"/>
                  </a:lnTo>
                  <a:lnTo>
                    <a:pt x="21564" y="5620"/>
                  </a:lnTo>
                  <a:lnTo>
                    <a:pt x="21283" y="5479"/>
                  </a:lnTo>
                  <a:lnTo>
                    <a:pt x="20979" y="5362"/>
                  </a:lnTo>
                  <a:lnTo>
                    <a:pt x="20674" y="5245"/>
                  </a:lnTo>
                  <a:lnTo>
                    <a:pt x="20370" y="5152"/>
                  </a:lnTo>
                  <a:lnTo>
                    <a:pt x="20042" y="5058"/>
                  </a:lnTo>
                  <a:lnTo>
                    <a:pt x="19714" y="4988"/>
                  </a:lnTo>
                  <a:lnTo>
                    <a:pt x="19925" y="4543"/>
                  </a:lnTo>
                  <a:lnTo>
                    <a:pt x="20183" y="4098"/>
                  </a:lnTo>
                  <a:lnTo>
                    <a:pt x="20487" y="3677"/>
                  </a:lnTo>
                  <a:lnTo>
                    <a:pt x="20792" y="3279"/>
                  </a:lnTo>
                  <a:lnTo>
                    <a:pt x="21143" y="2904"/>
                  </a:lnTo>
                  <a:lnTo>
                    <a:pt x="21517" y="2553"/>
                  </a:lnTo>
                  <a:lnTo>
                    <a:pt x="21892" y="2225"/>
                  </a:lnTo>
                  <a:lnTo>
                    <a:pt x="22313" y="1921"/>
                  </a:lnTo>
                  <a:lnTo>
                    <a:pt x="22735" y="1640"/>
                  </a:lnTo>
                  <a:lnTo>
                    <a:pt x="23180" y="1406"/>
                  </a:lnTo>
                  <a:lnTo>
                    <a:pt x="23648" y="1195"/>
                  </a:lnTo>
                  <a:lnTo>
                    <a:pt x="24116" y="1008"/>
                  </a:lnTo>
                  <a:lnTo>
                    <a:pt x="24584" y="867"/>
                  </a:lnTo>
                  <a:lnTo>
                    <a:pt x="25076" y="773"/>
                  </a:lnTo>
                  <a:lnTo>
                    <a:pt x="25568" y="703"/>
                  </a:lnTo>
                  <a:lnTo>
                    <a:pt x="26060" y="680"/>
                  </a:lnTo>
                  <a:lnTo>
                    <a:pt x="29712" y="680"/>
                  </a:lnTo>
                  <a:lnTo>
                    <a:pt x="30180" y="703"/>
                  </a:lnTo>
                  <a:lnTo>
                    <a:pt x="30649" y="773"/>
                  </a:lnTo>
                  <a:lnTo>
                    <a:pt x="31093" y="867"/>
                  </a:lnTo>
                  <a:lnTo>
                    <a:pt x="31515" y="1008"/>
                  </a:lnTo>
                  <a:lnTo>
                    <a:pt x="31889" y="1195"/>
                  </a:lnTo>
                  <a:lnTo>
                    <a:pt x="32264" y="1406"/>
                  </a:lnTo>
                  <a:lnTo>
                    <a:pt x="32592" y="1640"/>
                  </a:lnTo>
                  <a:lnTo>
                    <a:pt x="32896" y="1897"/>
                  </a:lnTo>
                  <a:lnTo>
                    <a:pt x="33177" y="2202"/>
                  </a:lnTo>
                  <a:lnTo>
                    <a:pt x="33435" y="2529"/>
                  </a:lnTo>
                  <a:lnTo>
                    <a:pt x="33645" y="2881"/>
                  </a:lnTo>
                  <a:lnTo>
                    <a:pt x="33833" y="3255"/>
                  </a:lnTo>
                  <a:lnTo>
                    <a:pt x="33973" y="3653"/>
                  </a:lnTo>
                  <a:lnTo>
                    <a:pt x="34067" y="4075"/>
                  </a:lnTo>
                  <a:lnTo>
                    <a:pt x="34137" y="4496"/>
                  </a:lnTo>
                  <a:lnTo>
                    <a:pt x="34184" y="4964"/>
                  </a:lnTo>
                  <a:lnTo>
                    <a:pt x="34161" y="4426"/>
                  </a:lnTo>
                  <a:lnTo>
                    <a:pt x="34114" y="3934"/>
                  </a:lnTo>
                  <a:lnTo>
                    <a:pt x="33997" y="3443"/>
                  </a:lnTo>
                  <a:lnTo>
                    <a:pt x="33833" y="2974"/>
                  </a:lnTo>
                  <a:lnTo>
                    <a:pt x="33645" y="2553"/>
                  </a:lnTo>
                  <a:lnTo>
                    <a:pt x="33411" y="2131"/>
                  </a:lnTo>
                  <a:lnTo>
                    <a:pt x="33130" y="1757"/>
                  </a:lnTo>
                  <a:lnTo>
                    <a:pt x="32803" y="1406"/>
                  </a:lnTo>
                  <a:lnTo>
                    <a:pt x="32451" y="1101"/>
                  </a:lnTo>
                  <a:lnTo>
                    <a:pt x="32077" y="820"/>
                  </a:lnTo>
                  <a:lnTo>
                    <a:pt x="31655" y="563"/>
                  </a:lnTo>
                  <a:lnTo>
                    <a:pt x="31210" y="375"/>
                  </a:lnTo>
                  <a:lnTo>
                    <a:pt x="30742" y="211"/>
                  </a:lnTo>
                  <a:lnTo>
                    <a:pt x="30227" y="94"/>
                  </a:lnTo>
                  <a:lnTo>
                    <a:pt x="29712" y="24"/>
                  </a:lnTo>
                  <a:lnTo>
                    <a:pt x="29150" y="1"/>
                  </a:lnTo>
                  <a:lnTo>
                    <a:pt x="25498" y="1"/>
                  </a:lnTo>
                  <a:lnTo>
                    <a:pt x="24936" y="24"/>
                  </a:lnTo>
                  <a:lnTo>
                    <a:pt x="24397" y="94"/>
                  </a:lnTo>
                  <a:lnTo>
                    <a:pt x="23835" y="211"/>
                  </a:lnTo>
                  <a:lnTo>
                    <a:pt x="23297" y="352"/>
                  </a:lnTo>
                  <a:lnTo>
                    <a:pt x="22782" y="563"/>
                  </a:lnTo>
                  <a:lnTo>
                    <a:pt x="22267" y="797"/>
                  </a:lnTo>
                  <a:lnTo>
                    <a:pt x="21775" y="1054"/>
                  </a:lnTo>
                  <a:lnTo>
                    <a:pt x="21283" y="1382"/>
                  </a:lnTo>
                  <a:lnTo>
                    <a:pt x="20815" y="1710"/>
                  </a:lnTo>
                  <a:lnTo>
                    <a:pt x="20370" y="2085"/>
                  </a:lnTo>
                  <a:lnTo>
                    <a:pt x="19972" y="2483"/>
                  </a:lnTo>
                  <a:lnTo>
                    <a:pt x="19574" y="2904"/>
                  </a:lnTo>
                  <a:lnTo>
                    <a:pt x="19223" y="3349"/>
                  </a:lnTo>
                  <a:lnTo>
                    <a:pt x="18895" y="3841"/>
                  </a:lnTo>
                  <a:lnTo>
                    <a:pt x="18614" y="4332"/>
                  </a:lnTo>
                  <a:lnTo>
                    <a:pt x="18357" y="4824"/>
                  </a:lnTo>
                  <a:lnTo>
                    <a:pt x="18193" y="4824"/>
                  </a:lnTo>
                  <a:lnTo>
                    <a:pt x="18146" y="4309"/>
                  </a:lnTo>
                  <a:lnTo>
                    <a:pt x="18076" y="3817"/>
                  </a:lnTo>
                  <a:lnTo>
                    <a:pt x="17958" y="3349"/>
                  </a:lnTo>
                  <a:lnTo>
                    <a:pt x="17795" y="2904"/>
                  </a:lnTo>
                  <a:lnTo>
                    <a:pt x="17607" y="2483"/>
                  </a:lnTo>
                  <a:lnTo>
                    <a:pt x="17350" y="2085"/>
                  </a:lnTo>
                  <a:lnTo>
                    <a:pt x="17069" y="1710"/>
                  </a:lnTo>
                  <a:lnTo>
                    <a:pt x="16764" y="1382"/>
                  </a:lnTo>
                  <a:lnTo>
                    <a:pt x="16413" y="1054"/>
                  </a:lnTo>
                  <a:lnTo>
                    <a:pt x="16039" y="797"/>
                  </a:lnTo>
                  <a:lnTo>
                    <a:pt x="15617" y="563"/>
                  </a:lnTo>
                  <a:lnTo>
                    <a:pt x="15196" y="352"/>
                  </a:lnTo>
                  <a:lnTo>
                    <a:pt x="14727" y="188"/>
                  </a:lnTo>
                  <a:lnTo>
                    <a:pt x="14212" y="94"/>
                  </a:lnTo>
                  <a:lnTo>
                    <a:pt x="13697" y="24"/>
                  </a:lnTo>
                  <a:lnTo>
                    <a:pt x="13159"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32"/>
            <p:cNvSpPr/>
            <p:nvPr/>
          </p:nvSpPr>
          <p:spPr>
            <a:xfrm>
              <a:off x="6698900" y="4707150"/>
              <a:ext cx="292100" cy="293275"/>
            </a:xfrm>
            <a:custGeom>
              <a:rect b="b" l="l" r="r" t="t"/>
              <a:pathLst>
                <a:path extrusionOk="0" h="11731" w="11684">
                  <a:moveTo>
                    <a:pt x="6697" y="0"/>
                  </a:moveTo>
                  <a:lnTo>
                    <a:pt x="6416" y="24"/>
                  </a:lnTo>
                  <a:lnTo>
                    <a:pt x="5854" y="117"/>
                  </a:lnTo>
                  <a:lnTo>
                    <a:pt x="5292" y="258"/>
                  </a:lnTo>
                  <a:lnTo>
                    <a:pt x="4730" y="445"/>
                  </a:lnTo>
                  <a:lnTo>
                    <a:pt x="4215" y="679"/>
                  </a:lnTo>
                  <a:lnTo>
                    <a:pt x="3677" y="960"/>
                  </a:lnTo>
                  <a:lnTo>
                    <a:pt x="3185" y="1265"/>
                  </a:lnTo>
                  <a:lnTo>
                    <a:pt x="2717" y="1639"/>
                  </a:lnTo>
                  <a:lnTo>
                    <a:pt x="2272" y="2014"/>
                  </a:lnTo>
                  <a:lnTo>
                    <a:pt x="1850" y="2459"/>
                  </a:lnTo>
                  <a:lnTo>
                    <a:pt x="1476" y="2904"/>
                  </a:lnTo>
                  <a:lnTo>
                    <a:pt x="1148" y="3395"/>
                  </a:lnTo>
                  <a:lnTo>
                    <a:pt x="844" y="3910"/>
                  </a:lnTo>
                  <a:lnTo>
                    <a:pt x="586" y="4449"/>
                  </a:lnTo>
                  <a:lnTo>
                    <a:pt x="375" y="4987"/>
                  </a:lnTo>
                  <a:lnTo>
                    <a:pt x="235" y="5549"/>
                  </a:lnTo>
                  <a:lnTo>
                    <a:pt x="1" y="6626"/>
                  </a:lnTo>
                  <a:lnTo>
                    <a:pt x="211" y="6884"/>
                  </a:lnTo>
                  <a:lnTo>
                    <a:pt x="399" y="7141"/>
                  </a:lnTo>
                  <a:lnTo>
                    <a:pt x="586" y="7422"/>
                  </a:lnTo>
                  <a:lnTo>
                    <a:pt x="750" y="7703"/>
                  </a:lnTo>
                  <a:lnTo>
                    <a:pt x="914" y="7984"/>
                  </a:lnTo>
                  <a:lnTo>
                    <a:pt x="1054" y="8289"/>
                  </a:lnTo>
                  <a:lnTo>
                    <a:pt x="1195" y="8593"/>
                  </a:lnTo>
                  <a:lnTo>
                    <a:pt x="1312" y="8921"/>
                  </a:lnTo>
                  <a:lnTo>
                    <a:pt x="1406" y="9249"/>
                  </a:lnTo>
                  <a:lnTo>
                    <a:pt x="1499" y="9576"/>
                  </a:lnTo>
                  <a:lnTo>
                    <a:pt x="1569" y="9928"/>
                  </a:lnTo>
                  <a:lnTo>
                    <a:pt x="1616" y="10279"/>
                  </a:lnTo>
                  <a:lnTo>
                    <a:pt x="1663" y="10630"/>
                  </a:lnTo>
                  <a:lnTo>
                    <a:pt x="1687" y="10981"/>
                  </a:lnTo>
                  <a:lnTo>
                    <a:pt x="1710" y="11356"/>
                  </a:lnTo>
                  <a:lnTo>
                    <a:pt x="1687" y="11730"/>
                  </a:lnTo>
                  <a:lnTo>
                    <a:pt x="1850" y="11332"/>
                  </a:lnTo>
                  <a:lnTo>
                    <a:pt x="2014" y="10958"/>
                  </a:lnTo>
                  <a:lnTo>
                    <a:pt x="2178" y="10583"/>
                  </a:lnTo>
                  <a:lnTo>
                    <a:pt x="2365" y="10209"/>
                  </a:lnTo>
                  <a:lnTo>
                    <a:pt x="2576" y="9834"/>
                  </a:lnTo>
                  <a:lnTo>
                    <a:pt x="2787" y="9483"/>
                  </a:lnTo>
                  <a:lnTo>
                    <a:pt x="3021" y="9132"/>
                  </a:lnTo>
                  <a:lnTo>
                    <a:pt x="3279" y="8804"/>
                  </a:lnTo>
                  <a:lnTo>
                    <a:pt x="3536" y="8476"/>
                  </a:lnTo>
                  <a:lnTo>
                    <a:pt x="3794" y="8148"/>
                  </a:lnTo>
                  <a:lnTo>
                    <a:pt x="4075" y="7844"/>
                  </a:lnTo>
                  <a:lnTo>
                    <a:pt x="4356" y="7539"/>
                  </a:lnTo>
                  <a:lnTo>
                    <a:pt x="4660" y="7259"/>
                  </a:lnTo>
                  <a:lnTo>
                    <a:pt x="4964" y="6978"/>
                  </a:lnTo>
                  <a:lnTo>
                    <a:pt x="5292" y="6697"/>
                  </a:lnTo>
                  <a:lnTo>
                    <a:pt x="5620" y="6439"/>
                  </a:lnTo>
                  <a:lnTo>
                    <a:pt x="5948" y="6205"/>
                  </a:lnTo>
                  <a:lnTo>
                    <a:pt x="6299" y="5971"/>
                  </a:lnTo>
                  <a:lnTo>
                    <a:pt x="6650" y="5737"/>
                  </a:lnTo>
                  <a:lnTo>
                    <a:pt x="7001" y="5526"/>
                  </a:lnTo>
                  <a:lnTo>
                    <a:pt x="7376" y="5339"/>
                  </a:lnTo>
                  <a:lnTo>
                    <a:pt x="7751" y="5151"/>
                  </a:lnTo>
                  <a:lnTo>
                    <a:pt x="8125" y="4987"/>
                  </a:lnTo>
                  <a:lnTo>
                    <a:pt x="8500" y="4847"/>
                  </a:lnTo>
                  <a:lnTo>
                    <a:pt x="8898" y="4706"/>
                  </a:lnTo>
                  <a:lnTo>
                    <a:pt x="9272" y="4589"/>
                  </a:lnTo>
                  <a:lnTo>
                    <a:pt x="9670" y="4472"/>
                  </a:lnTo>
                  <a:lnTo>
                    <a:pt x="10068" y="4379"/>
                  </a:lnTo>
                  <a:lnTo>
                    <a:pt x="10467" y="4308"/>
                  </a:lnTo>
                  <a:lnTo>
                    <a:pt x="10888" y="4238"/>
                  </a:lnTo>
                  <a:lnTo>
                    <a:pt x="11286" y="4215"/>
                  </a:lnTo>
                  <a:lnTo>
                    <a:pt x="11684" y="4191"/>
                  </a:lnTo>
                  <a:lnTo>
                    <a:pt x="11684" y="117"/>
                  </a:lnTo>
                  <a:lnTo>
                    <a:pt x="11192" y="24"/>
                  </a:lnTo>
                  <a:lnTo>
                    <a:pt x="1065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32"/>
            <p:cNvSpPr/>
            <p:nvPr/>
          </p:nvSpPr>
          <p:spPr>
            <a:xfrm>
              <a:off x="4710525" y="4707150"/>
              <a:ext cx="358825" cy="291525"/>
            </a:xfrm>
            <a:custGeom>
              <a:rect b="b" l="l" r="r" t="t"/>
              <a:pathLst>
                <a:path extrusionOk="0" h="11661" w="14353">
                  <a:moveTo>
                    <a:pt x="6228" y="0"/>
                  </a:moveTo>
                  <a:lnTo>
                    <a:pt x="5760" y="24"/>
                  </a:lnTo>
                  <a:lnTo>
                    <a:pt x="5292" y="71"/>
                  </a:lnTo>
                  <a:lnTo>
                    <a:pt x="4824" y="188"/>
                  </a:lnTo>
                  <a:lnTo>
                    <a:pt x="4355" y="305"/>
                  </a:lnTo>
                  <a:lnTo>
                    <a:pt x="3911" y="469"/>
                  </a:lnTo>
                  <a:lnTo>
                    <a:pt x="3466" y="679"/>
                  </a:lnTo>
                  <a:lnTo>
                    <a:pt x="3021" y="890"/>
                  </a:lnTo>
                  <a:lnTo>
                    <a:pt x="2599" y="1148"/>
                  </a:lnTo>
                  <a:lnTo>
                    <a:pt x="2201" y="1429"/>
                  </a:lnTo>
                  <a:lnTo>
                    <a:pt x="1827" y="1756"/>
                  </a:lnTo>
                  <a:lnTo>
                    <a:pt x="1452" y="2084"/>
                  </a:lnTo>
                  <a:lnTo>
                    <a:pt x="1124" y="2435"/>
                  </a:lnTo>
                  <a:lnTo>
                    <a:pt x="797" y="2810"/>
                  </a:lnTo>
                  <a:lnTo>
                    <a:pt x="516" y="3208"/>
                  </a:lnTo>
                  <a:lnTo>
                    <a:pt x="258" y="3629"/>
                  </a:lnTo>
                  <a:lnTo>
                    <a:pt x="0" y="4051"/>
                  </a:lnTo>
                  <a:lnTo>
                    <a:pt x="5573" y="4051"/>
                  </a:lnTo>
                  <a:lnTo>
                    <a:pt x="5994" y="4098"/>
                  </a:lnTo>
                  <a:lnTo>
                    <a:pt x="6392" y="4145"/>
                  </a:lnTo>
                  <a:lnTo>
                    <a:pt x="6767" y="4191"/>
                  </a:lnTo>
                  <a:lnTo>
                    <a:pt x="7165" y="4285"/>
                  </a:lnTo>
                  <a:lnTo>
                    <a:pt x="7516" y="4379"/>
                  </a:lnTo>
                  <a:lnTo>
                    <a:pt x="7891" y="4496"/>
                  </a:lnTo>
                  <a:lnTo>
                    <a:pt x="8242" y="4636"/>
                  </a:lnTo>
                  <a:lnTo>
                    <a:pt x="8570" y="4777"/>
                  </a:lnTo>
                  <a:lnTo>
                    <a:pt x="8898" y="4941"/>
                  </a:lnTo>
                  <a:lnTo>
                    <a:pt x="9202" y="5128"/>
                  </a:lnTo>
                  <a:lnTo>
                    <a:pt x="9506" y="5315"/>
                  </a:lnTo>
                  <a:lnTo>
                    <a:pt x="9811" y="5526"/>
                  </a:lnTo>
                  <a:lnTo>
                    <a:pt x="10092" y="5760"/>
                  </a:lnTo>
                  <a:lnTo>
                    <a:pt x="10349" y="5994"/>
                  </a:lnTo>
                  <a:lnTo>
                    <a:pt x="10607" y="6252"/>
                  </a:lnTo>
                  <a:lnTo>
                    <a:pt x="10841" y="6509"/>
                  </a:lnTo>
                  <a:lnTo>
                    <a:pt x="11052" y="6767"/>
                  </a:lnTo>
                  <a:lnTo>
                    <a:pt x="11262" y="7071"/>
                  </a:lnTo>
                  <a:lnTo>
                    <a:pt x="11473" y="7352"/>
                  </a:lnTo>
                  <a:lnTo>
                    <a:pt x="11637" y="7680"/>
                  </a:lnTo>
                  <a:lnTo>
                    <a:pt x="11801" y="7984"/>
                  </a:lnTo>
                  <a:lnTo>
                    <a:pt x="11941" y="8312"/>
                  </a:lnTo>
                  <a:lnTo>
                    <a:pt x="12082" y="8663"/>
                  </a:lnTo>
                  <a:lnTo>
                    <a:pt x="12199" y="8991"/>
                  </a:lnTo>
                  <a:lnTo>
                    <a:pt x="12293" y="9366"/>
                  </a:lnTo>
                  <a:lnTo>
                    <a:pt x="12386" y="9717"/>
                  </a:lnTo>
                  <a:lnTo>
                    <a:pt x="12433" y="10092"/>
                  </a:lnTo>
                  <a:lnTo>
                    <a:pt x="12480" y="10466"/>
                  </a:lnTo>
                  <a:lnTo>
                    <a:pt x="12527" y="10864"/>
                  </a:lnTo>
                  <a:lnTo>
                    <a:pt x="12527" y="11262"/>
                  </a:lnTo>
                  <a:lnTo>
                    <a:pt x="12527" y="11660"/>
                  </a:lnTo>
                  <a:lnTo>
                    <a:pt x="12737" y="11122"/>
                  </a:lnTo>
                  <a:lnTo>
                    <a:pt x="12972" y="10607"/>
                  </a:lnTo>
                  <a:lnTo>
                    <a:pt x="14072" y="5549"/>
                  </a:lnTo>
                  <a:lnTo>
                    <a:pt x="14189" y="5081"/>
                  </a:lnTo>
                  <a:lnTo>
                    <a:pt x="14353" y="4613"/>
                  </a:lnTo>
                  <a:lnTo>
                    <a:pt x="14353" y="4426"/>
                  </a:lnTo>
                  <a:lnTo>
                    <a:pt x="14353" y="3981"/>
                  </a:lnTo>
                  <a:lnTo>
                    <a:pt x="14283" y="3512"/>
                  </a:lnTo>
                  <a:lnTo>
                    <a:pt x="14189" y="3091"/>
                  </a:lnTo>
                  <a:lnTo>
                    <a:pt x="14049" y="2670"/>
                  </a:lnTo>
                  <a:lnTo>
                    <a:pt x="13885" y="2295"/>
                  </a:lnTo>
                  <a:lnTo>
                    <a:pt x="13674" y="1920"/>
                  </a:lnTo>
                  <a:lnTo>
                    <a:pt x="13416" y="1592"/>
                  </a:lnTo>
                  <a:lnTo>
                    <a:pt x="13135" y="1265"/>
                  </a:lnTo>
                  <a:lnTo>
                    <a:pt x="12831" y="984"/>
                  </a:lnTo>
                  <a:lnTo>
                    <a:pt x="12503" y="750"/>
                  </a:lnTo>
                  <a:lnTo>
                    <a:pt x="12129" y="515"/>
                  </a:lnTo>
                  <a:lnTo>
                    <a:pt x="11731" y="352"/>
                  </a:lnTo>
                  <a:lnTo>
                    <a:pt x="11309" y="188"/>
                  </a:lnTo>
                  <a:lnTo>
                    <a:pt x="10864" y="94"/>
                  </a:lnTo>
                  <a:lnTo>
                    <a:pt x="10373" y="24"/>
                  </a:lnTo>
                  <a:lnTo>
                    <a:pt x="98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32"/>
            <p:cNvSpPr/>
            <p:nvPr/>
          </p:nvSpPr>
          <p:spPr>
            <a:xfrm>
              <a:off x="5085725" y="4707150"/>
              <a:ext cx="384000" cy="192600"/>
            </a:xfrm>
            <a:custGeom>
              <a:rect b="b" l="l" r="r" t="t"/>
              <a:pathLst>
                <a:path extrusionOk="0" h="7704" w="15360">
                  <a:moveTo>
                    <a:pt x="6931" y="0"/>
                  </a:moveTo>
                  <a:lnTo>
                    <a:pt x="6650" y="24"/>
                  </a:lnTo>
                  <a:lnTo>
                    <a:pt x="6088" y="117"/>
                  </a:lnTo>
                  <a:lnTo>
                    <a:pt x="5526" y="258"/>
                  </a:lnTo>
                  <a:lnTo>
                    <a:pt x="4964" y="445"/>
                  </a:lnTo>
                  <a:lnTo>
                    <a:pt x="4449" y="679"/>
                  </a:lnTo>
                  <a:lnTo>
                    <a:pt x="3910" y="960"/>
                  </a:lnTo>
                  <a:lnTo>
                    <a:pt x="3419" y="1265"/>
                  </a:lnTo>
                  <a:lnTo>
                    <a:pt x="2951" y="1639"/>
                  </a:lnTo>
                  <a:lnTo>
                    <a:pt x="2506" y="2014"/>
                  </a:lnTo>
                  <a:lnTo>
                    <a:pt x="2084" y="2459"/>
                  </a:lnTo>
                  <a:lnTo>
                    <a:pt x="1710" y="2904"/>
                  </a:lnTo>
                  <a:lnTo>
                    <a:pt x="1382" y="3395"/>
                  </a:lnTo>
                  <a:lnTo>
                    <a:pt x="1077" y="3910"/>
                  </a:lnTo>
                  <a:lnTo>
                    <a:pt x="820" y="4449"/>
                  </a:lnTo>
                  <a:lnTo>
                    <a:pt x="609" y="4987"/>
                  </a:lnTo>
                  <a:lnTo>
                    <a:pt x="469" y="5549"/>
                  </a:lnTo>
                  <a:lnTo>
                    <a:pt x="0" y="7703"/>
                  </a:lnTo>
                  <a:lnTo>
                    <a:pt x="398" y="7305"/>
                  </a:lnTo>
                  <a:lnTo>
                    <a:pt x="797" y="6931"/>
                  </a:lnTo>
                  <a:lnTo>
                    <a:pt x="1241" y="6580"/>
                  </a:lnTo>
                  <a:lnTo>
                    <a:pt x="1686" y="6252"/>
                  </a:lnTo>
                  <a:lnTo>
                    <a:pt x="2131" y="5947"/>
                  </a:lnTo>
                  <a:lnTo>
                    <a:pt x="2599" y="5643"/>
                  </a:lnTo>
                  <a:lnTo>
                    <a:pt x="3091" y="5385"/>
                  </a:lnTo>
                  <a:lnTo>
                    <a:pt x="3583" y="5128"/>
                  </a:lnTo>
                  <a:lnTo>
                    <a:pt x="4098" y="4917"/>
                  </a:lnTo>
                  <a:lnTo>
                    <a:pt x="4613" y="4730"/>
                  </a:lnTo>
                  <a:lnTo>
                    <a:pt x="5128" y="4566"/>
                  </a:lnTo>
                  <a:lnTo>
                    <a:pt x="5643" y="4426"/>
                  </a:lnTo>
                  <a:lnTo>
                    <a:pt x="6182" y="4308"/>
                  </a:lnTo>
                  <a:lnTo>
                    <a:pt x="6720" y="4238"/>
                  </a:lnTo>
                  <a:lnTo>
                    <a:pt x="7259" y="4191"/>
                  </a:lnTo>
                  <a:lnTo>
                    <a:pt x="7821" y="4168"/>
                  </a:lnTo>
                  <a:lnTo>
                    <a:pt x="13042" y="4168"/>
                  </a:lnTo>
                  <a:lnTo>
                    <a:pt x="13650" y="4191"/>
                  </a:lnTo>
                  <a:lnTo>
                    <a:pt x="14236" y="4262"/>
                  </a:lnTo>
                  <a:lnTo>
                    <a:pt x="14798" y="4355"/>
                  </a:lnTo>
                  <a:lnTo>
                    <a:pt x="15360" y="4496"/>
                  </a:lnTo>
                  <a:lnTo>
                    <a:pt x="15360" y="4496"/>
                  </a:lnTo>
                  <a:lnTo>
                    <a:pt x="15336" y="4027"/>
                  </a:lnTo>
                  <a:lnTo>
                    <a:pt x="15289" y="3559"/>
                  </a:lnTo>
                  <a:lnTo>
                    <a:pt x="15196" y="3138"/>
                  </a:lnTo>
                  <a:lnTo>
                    <a:pt x="15055" y="2716"/>
                  </a:lnTo>
                  <a:lnTo>
                    <a:pt x="14891" y="2318"/>
                  </a:lnTo>
                  <a:lnTo>
                    <a:pt x="14681" y="1944"/>
                  </a:lnTo>
                  <a:lnTo>
                    <a:pt x="14423" y="1616"/>
                  </a:lnTo>
                  <a:lnTo>
                    <a:pt x="14142" y="1288"/>
                  </a:lnTo>
                  <a:lnTo>
                    <a:pt x="13838" y="1007"/>
                  </a:lnTo>
                  <a:lnTo>
                    <a:pt x="13510" y="750"/>
                  </a:lnTo>
                  <a:lnTo>
                    <a:pt x="13135" y="539"/>
                  </a:lnTo>
                  <a:lnTo>
                    <a:pt x="12737" y="352"/>
                  </a:lnTo>
                  <a:lnTo>
                    <a:pt x="12316" y="188"/>
                  </a:lnTo>
                  <a:lnTo>
                    <a:pt x="11848" y="94"/>
                  </a:lnTo>
                  <a:lnTo>
                    <a:pt x="11379" y="24"/>
                  </a:lnTo>
                  <a:lnTo>
                    <a:pt x="1088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32"/>
            <p:cNvSpPr/>
            <p:nvPr/>
          </p:nvSpPr>
          <p:spPr>
            <a:xfrm>
              <a:off x="4308400" y="4704800"/>
              <a:ext cx="361750" cy="292100"/>
            </a:xfrm>
            <a:custGeom>
              <a:rect b="b" l="l" r="r" t="t"/>
              <a:pathLst>
                <a:path extrusionOk="0" h="11684" w="14470">
                  <a:moveTo>
                    <a:pt x="6346" y="1"/>
                  </a:moveTo>
                  <a:lnTo>
                    <a:pt x="5854" y="24"/>
                  </a:lnTo>
                  <a:lnTo>
                    <a:pt x="5362" y="94"/>
                  </a:lnTo>
                  <a:lnTo>
                    <a:pt x="4870" y="188"/>
                  </a:lnTo>
                  <a:lnTo>
                    <a:pt x="4402" y="329"/>
                  </a:lnTo>
                  <a:lnTo>
                    <a:pt x="3934" y="516"/>
                  </a:lnTo>
                  <a:lnTo>
                    <a:pt x="3466" y="727"/>
                  </a:lnTo>
                  <a:lnTo>
                    <a:pt x="3021" y="961"/>
                  </a:lnTo>
                  <a:lnTo>
                    <a:pt x="2599" y="1242"/>
                  </a:lnTo>
                  <a:lnTo>
                    <a:pt x="2178" y="1546"/>
                  </a:lnTo>
                  <a:lnTo>
                    <a:pt x="1803" y="1874"/>
                  </a:lnTo>
                  <a:lnTo>
                    <a:pt x="1429" y="2225"/>
                  </a:lnTo>
                  <a:lnTo>
                    <a:pt x="1078" y="2600"/>
                  </a:lnTo>
                  <a:lnTo>
                    <a:pt x="773" y="2998"/>
                  </a:lnTo>
                  <a:lnTo>
                    <a:pt x="469" y="3419"/>
                  </a:lnTo>
                  <a:lnTo>
                    <a:pt x="211" y="3864"/>
                  </a:lnTo>
                  <a:lnTo>
                    <a:pt x="0" y="4309"/>
                  </a:lnTo>
                  <a:lnTo>
                    <a:pt x="328" y="4379"/>
                  </a:lnTo>
                  <a:lnTo>
                    <a:pt x="656" y="4473"/>
                  </a:lnTo>
                  <a:lnTo>
                    <a:pt x="960" y="4566"/>
                  </a:lnTo>
                  <a:lnTo>
                    <a:pt x="1265" y="4683"/>
                  </a:lnTo>
                  <a:lnTo>
                    <a:pt x="1569" y="4800"/>
                  </a:lnTo>
                  <a:lnTo>
                    <a:pt x="1850" y="4941"/>
                  </a:lnTo>
                  <a:lnTo>
                    <a:pt x="2131" y="5081"/>
                  </a:lnTo>
                  <a:lnTo>
                    <a:pt x="2389" y="5245"/>
                  </a:lnTo>
                  <a:lnTo>
                    <a:pt x="2670" y="5409"/>
                  </a:lnTo>
                  <a:lnTo>
                    <a:pt x="2904" y="5573"/>
                  </a:lnTo>
                  <a:lnTo>
                    <a:pt x="3395" y="5971"/>
                  </a:lnTo>
                  <a:lnTo>
                    <a:pt x="3817" y="6393"/>
                  </a:lnTo>
                  <a:lnTo>
                    <a:pt x="4215" y="6861"/>
                  </a:lnTo>
                  <a:lnTo>
                    <a:pt x="4566" y="7376"/>
                  </a:lnTo>
                  <a:lnTo>
                    <a:pt x="4894" y="7914"/>
                  </a:lnTo>
                  <a:lnTo>
                    <a:pt x="5151" y="8476"/>
                  </a:lnTo>
                  <a:lnTo>
                    <a:pt x="5362" y="9062"/>
                  </a:lnTo>
                  <a:lnTo>
                    <a:pt x="5526" y="9694"/>
                  </a:lnTo>
                  <a:lnTo>
                    <a:pt x="5643" y="10326"/>
                  </a:lnTo>
                  <a:lnTo>
                    <a:pt x="5667" y="10654"/>
                  </a:lnTo>
                  <a:lnTo>
                    <a:pt x="5690" y="11005"/>
                  </a:lnTo>
                  <a:lnTo>
                    <a:pt x="5690" y="11333"/>
                  </a:lnTo>
                  <a:lnTo>
                    <a:pt x="5690" y="11684"/>
                  </a:lnTo>
                  <a:lnTo>
                    <a:pt x="5971" y="10982"/>
                  </a:lnTo>
                  <a:lnTo>
                    <a:pt x="6299" y="10303"/>
                  </a:lnTo>
                  <a:lnTo>
                    <a:pt x="6673" y="9647"/>
                  </a:lnTo>
                  <a:lnTo>
                    <a:pt x="7071" y="9038"/>
                  </a:lnTo>
                  <a:lnTo>
                    <a:pt x="7540" y="8430"/>
                  </a:lnTo>
                  <a:lnTo>
                    <a:pt x="8031" y="7844"/>
                  </a:lnTo>
                  <a:lnTo>
                    <a:pt x="8570" y="7306"/>
                  </a:lnTo>
                  <a:lnTo>
                    <a:pt x="9108" y="6814"/>
                  </a:lnTo>
                  <a:lnTo>
                    <a:pt x="9717" y="6346"/>
                  </a:lnTo>
                  <a:lnTo>
                    <a:pt x="10326" y="5901"/>
                  </a:lnTo>
                  <a:lnTo>
                    <a:pt x="10981" y="5526"/>
                  </a:lnTo>
                  <a:lnTo>
                    <a:pt x="11637" y="5175"/>
                  </a:lnTo>
                  <a:lnTo>
                    <a:pt x="12316" y="4871"/>
                  </a:lnTo>
                  <a:lnTo>
                    <a:pt x="13018" y="4637"/>
                  </a:lnTo>
                  <a:lnTo>
                    <a:pt x="13744" y="4426"/>
                  </a:lnTo>
                  <a:lnTo>
                    <a:pt x="14470" y="4285"/>
                  </a:lnTo>
                  <a:lnTo>
                    <a:pt x="14423" y="3817"/>
                  </a:lnTo>
                  <a:lnTo>
                    <a:pt x="14353" y="3396"/>
                  </a:lnTo>
                  <a:lnTo>
                    <a:pt x="14259" y="2974"/>
                  </a:lnTo>
                  <a:lnTo>
                    <a:pt x="14119" y="2576"/>
                  </a:lnTo>
                  <a:lnTo>
                    <a:pt x="13931" y="2202"/>
                  </a:lnTo>
                  <a:lnTo>
                    <a:pt x="13721" y="1850"/>
                  </a:lnTo>
                  <a:lnTo>
                    <a:pt x="13463" y="1523"/>
                  </a:lnTo>
                  <a:lnTo>
                    <a:pt x="13182" y="1218"/>
                  </a:lnTo>
                  <a:lnTo>
                    <a:pt x="12878" y="961"/>
                  </a:lnTo>
                  <a:lnTo>
                    <a:pt x="12550" y="727"/>
                  </a:lnTo>
                  <a:lnTo>
                    <a:pt x="12175" y="516"/>
                  </a:lnTo>
                  <a:lnTo>
                    <a:pt x="11801" y="329"/>
                  </a:lnTo>
                  <a:lnTo>
                    <a:pt x="11379" y="188"/>
                  </a:lnTo>
                  <a:lnTo>
                    <a:pt x="10935" y="94"/>
                  </a:lnTo>
                  <a:lnTo>
                    <a:pt x="10466" y="24"/>
                  </a:lnTo>
                  <a:lnTo>
                    <a:pt x="999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32"/>
            <p:cNvSpPr/>
            <p:nvPr/>
          </p:nvSpPr>
          <p:spPr>
            <a:xfrm>
              <a:off x="3857100" y="4704800"/>
              <a:ext cx="412700" cy="367025"/>
            </a:xfrm>
            <a:custGeom>
              <a:rect b="b" l="l" r="r" t="t"/>
              <a:pathLst>
                <a:path extrusionOk="0" h="14681" w="16508">
                  <a:moveTo>
                    <a:pt x="8383" y="1"/>
                  </a:moveTo>
                  <a:lnTo>
                    <a:pt x="8102" y="24"/>
                  </a:lnTo>
                  <a:lnTo>
                    <a:pt x="7821" y="48"/>
                  </a:lnTo>
                  <a:lnTo>
                    <a:pt x="7259" y="118"/>
                  </a:lnTo>
                  <a:lnTo>
                    <a:pt x="6697" y="258"/>
                  </a:lnTo>
                  <a:lnTo>
                    <a:pt x="6135" y="446"/>
                  </a:lnTo>
                  <a:lnTo>
                    <a:pt x="5597" y="680"/>
                  </a:lnTo>
                  <a:lnTo>
                    <a:pt x="5081" y="961"/>
                  </a:lnTo>
                  <a:lnTo>
                    <a:pt x="4590" y="1288"/>
                  </a:lnTo>
                  <a:lnTo>
                    <a:pt x="4122" y="1640"/>
                  </a:lnTo>
                  <a:lnTo>
                    <a:pt x="3677" y="2038"/>
                  </a:lnTo>
                  <a:lnTo>
                    <a:pt x="3255" y="2459"/>
                  </a:lnTo>
                  <a:lnTo>
                    <a:pt x="2881" y="2927"/>
                  </a:lnTo>
                  <a:lnTo>
                    <a:pt x="2529" y="3396"/>
                  </a:lnTo>
                  <a:lnTo>
                    <a:pt x="2225" y="3911"/>
                  </a:lnTo>
                  <a:lnTo>
                    <a:pt x="1991" y="4449"/>
                  </a:lnTo>
                  <a:lnTo>
                    <a:pt x="1780" y="4988"/>
                  </a:lnTo>
                  <a:lnTo>
                    <a:pt x="1616" y="5573"/>
                  </a:lnTo>
                  <a:lnTo>
                    <a:pt x="141" y="12410"/>
                  </a:lnTo>
                  <a:lnTo>
                    <a:pt x="71" y="12714"/>
                  </a:lnTo>
                  <a:lnTo>
                    <a:pt x="24" y="12995"/>
                  </a:lnTo>
                  <a:lnTo>
                    <a:pt x="1" y="13300"/>
                  </a:lnTo>
                  <a:lnTo>
                    <a:pt x="1" y="13580"/>
                  </a:lnTo>
                  <a:lnTo>
                    <a:pt x="1" y="13861"/>
                  </a:lnTo>
                  <a:lnTo>
                    <a:pt x="48" y="14142"/>
                  </a:lnTo>
                  <a:lnTo>
                    <a:pt x="71" y="14423"/>
                  </a:lnTo>
                  <a:lnTo>
                    <a:pt x="118" y="14681"/>
                  </a:lnTo>
                  <a:lnTo>
                    <a:pt x="446" y="13089"/>
                  </a:lnTo>
                  <a:lnTo>
                    <a:pt x="539" y="12644"/>
                  </a:lnTo>
                  <a:lnTo>
                    <a:pt x="656" y="12176"/>
                  </a:lnTo>
                  <a:lnTo>
                    <a:pt x="820" y="11731"/>
                  </a:lnTo>
                  <a:lnTo>
                    <a:pt x="984" y="11286"/>
                  </a:lnTo>
                  <a:lnTo>
                    <a:pt x="1171" y="10865"/>
                  </a:lnTo>
                  <a:lnTo>
                    <a:pt x="1359" y="10443"/>
                  </a:lnTo>
                  <a:lnTo>
                    <a:pt x="1593" y="10022"/>
                  </a:lnTo>
                  <a:lnTo>
                    <a:pt x="1827" y="9624"/>
                  </a:lnTo>
                  <a:lnTo>
                    <a:pt x="2085" y="9226"/>
                  </a:lnTo>
                  <a:lnTo>
                    <a:pt x="2366" y="8828"/>
                  </a:lnTo>
                  <a:lnTo>
                    <a:pt x="2646" y="8453"/>
                  </a:lnTo>
                  <a:lnTo>
                    <a:pt x="2951" y="8102"/>
                  </a:lnTo>
                  <a:lnTo>
                    <a:pt x="3279" y="7751"/>
                  </a:lnTo>
                  <a:lnTo>
                    <a:pt x="3606" y="7399"/>
                  </a:lnTo>
                  <a:lnTo>
                    <a:pt x="3958" y="7072"/>
                  </a:lnTo>
                  <a:lnTo>
                    <a:pt x="4309" y="6767"/>
                  </a:lnTo>
                  <a:lnTo>
                    <a:pt x="4683" y="6463"/>
                  </a:lnTo>
                  <a:lnTo>
                    <a:pt x="5058" y="6182"/>
                  </a:lnTo>
                  <a:lnTo>
                    <a:pt x="5433" y="5924"/>
                  </a:lnTo>
                  <a:lnTo>
                    <a:pt x="5854" y="5667"/>
                  </a:lnTo>
                  <a:lnTo>
                    <a:pt x="6252" y="5433"/>
                  </a:lnTo>
                  <a:lnTo>
                    <a:pt x="6674" y="5222"/>
                  </a:lnTo>
                  <a:lnTo>
                    <a:pt x="7095" y="5035"/>
                  </a:lnTo>
                  <a:lnTo>
                    <a:pt x="7516" y="4847"/>
                  </a:lnTo>
                  <a:lnTo>
                    <a:pt x="7961" y="4683"/>
                  </a:lnTo>
                  <a:lnTo>
                    <a:pt x="8406" y="4543"/>
                  </a:lnTo>
                  <a:lnTo>
                    <a:pt x="8851" y="4426"/>
                  </a:lnTo>
                  <a:lnTo>
                    <a:pt x="9319" y="4332"/>
                  </a:lnTo>
                  <a:lnTo>
                    <a:pt x="9764" y="4239"/>
                  </a:lnTo>
                  <a:lnTo>
                    <a:pt x="10232" y="4192"/>
                  </a:lnTo>
                  <a:lnTo>
                    <a:pt x="10677" y="4168"/>
                  </a:lnTo>
                  <a:lnTo>
                    <a:pt x="11146" y="4145"/>
                  </a:lnTo>
                  <a:lnTo>
                    <a:pt x="16507" y="4145"/>
                  </a:lnTo>
                  <a:lnTo>
                    <a:pt x="16460" y="3700"/>
                  </a:lnTo>
                  <a:lnTo>
                    <a:pt x="16390" y="3279"/>
                  </a:lnTo>
                  <a:lnTo>
                    <a:pt x="16273" y="2881"/>
                  </a:lnTo>
                  <a:lnTo>
                    <a:pt x="16133" y="2506"/>
                  </a:lnTo>
                  <a:lnTo>
                    <a:pt x="15945" y="2131"/>
                  </a:lnTo>
                  <a:lnTo>
                    <a:pt x="15735" y="1804"/>
                  </a:lnTo>
                  <a:lnTo>
                    <a:pt x="15477" y="1476"/>
                  </a:lnTo>
                  <a:lnTo>
                    <a:pt x="15196" y="1195"/>
                  </a:lnTo>
                  <a:lnTo>
                    <a:pt x="14892" y="914"/>
                  </a:lnTo>
                  <a:lnTo>
                    <a:pt x="14564" y="703"/>
                  </a:lnTo>
                  <a:lnTo>
                    <a:pt x="14189" y="492"/>
                  </a:lnTo>
                  <a:lnTo>
                    <a:pt x="13815" y="329"/>
                  </a:lnTo>
                  <a:lnTo>
                    <a:pt x="13393" y="188"/>
                  </a:lnTo>
                  <a:lnTo>
                    <a:pt x="12972" y="94"/>
                  </a:lnTo>
                  <a:lnTo>
                    <a:pt x="12527" y="24"/>
                  </a:lnTo>
                  <a:lnTo>
                    <a:pt x="1203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32"/>
            <p:cNvSpPr/>
            <p:nvPr/>
          </p:nvSpPr>
          <p:spPr>
            <a:xfrm>
              <a:off x="6199025" y="4836500"/>
              <a:ext cx="542050" cy="487625"/>
            </a:xfrm>
            <a:custGeom>
              <a:rect b="b" l="l" r="r" t="t"/>
              <a:pathLst>
                <a:path extrusionOk="0" h="19505" w="21682">
                  <a:moveTo>
                    <a:pt x="9905" y="1"/>
                  </a:moveTo>
                  <a:lnTo>
                    <a:pt x="9507" y="24"/>
                  </a:lnTo>
                  <a:lnTo>
                    <a:pt x="9085" y="48"/>
                  </a:lnTo>
                  <a:lnTo>
                    <a:pt x="8687" y="94"/>
                  </a:lnTo>
                  <a:lnTo>
                    <a:pt x="8289" y="165"/>
                  </a:lnTo>
                  <a:lnTo>
                    <a:pt x="7868" y="258"/>
                  </a:lnTo>
                  <a:lnTo>
                    <a:pt x="7470" y="352"/>
                  </a:lnTo>
                  <a:lnTo>
                    <a:pt x="7095" y="492"/>
                  </a:lnTo>
                  <a:lnTo>
                    <a:pt x="6697" y="633"/>
                  </a:lnTo>
                  <a:lnTo>
                    <a:pt x="6322" y="797"/>
                  </a:lnTo>
                  <a:lnTo>
                    <a:pt x="5924" y="961"/>
                  </a:lnTo>
                  <a:lnTo>
                    <a:pt x="5573" y="1148"/>
                  </a:lnTo>
                  <a:lnTo>
                    <a:pt x="5198" y="1359"/>
                  </a:lnTo>
                  <a:lnTo>
                    <a:pt x="4847" y="1593"/>
                  </a:lnTo>
                  <a:lnTo>
                    <a:pt x="4496" y="1827"/>
                  </a:lnTo>
                  <a:lnTo>
                    <a:pt x="4168" y="2061"/>
                  </a:lnTo>
                  <a:lnTo>
                    <a:pt x="3841" y="2342"/>
                  </a:lnTo>
                  <a:lnTo>
                    <a:pt x="3513" y="2600"/>
                  </a:lnTo>
                  <a:lnTo>
                    <a:pt x="3208" y="2904"/>
                  </a:lnTo>
                  <a:lnTo>
                    <a:pt x="2904" y="3208"/>
                  </a:lnTo>
                  <a:lnTo>
                    <a:pt x="2623" y="3513"/>
                  </a:lnTo>
                  <a:lnTo>
                    <a:pt x="2365" y="3841"/>
                  </a:lnTo>
                  <a:lnTo>
                    <a:pt x="2108" y="4168"/>
                  </a:lnTo>
                  <a:lnTo>
                    <a:pt x="1850" y="4520"/>
                  </a:lnTo>
                  <a:lnTo>
                    <a:pt x="1640" y="4871"/>
                  </a:lnTo>
                  <a:lnTo>
                    <a:pt x="1406" y="5222"/>
                  </a:lnTo>
                  <a:lnTo>
                    <a:pt x="1218" y="5597"/>
                  </a:lnTo>
                  <a:lnTo>
                    <a:pt x="1031" y="5971"/>
                  </a:lnTo>
                  <a:lnTo>
                    <a:pt x="867" y="6346"/>
                  </a:lnTo>
                  <a:lnTo>
                    <a:pt x="727" y="6744"/>
                  </a:lnTo>
                  <a:lnTo>
                    <a:pt x="586" y="7142"/>
                  </a:lnTo>
                  <a:lnTo>
                    <a:pt x="492" y="7540"/>
                  </a:lnTo>
                  <a:lnTo>
                    <a:pt x="399" y="7961"/>
                  </a:lnTo>
                  <a:lnTo>
                    <a:pt x="1" y="10022"/>
                  </a:lnTo>
                  <a:lnTo>
                    <a:pt x="609" y="10396"/>
                  </a:lnTo>
                  <a:lnTo>
                    <a:pt x="1218" y="10794"/>
                  </a:lnTo>
                  <a:lnTo>
                    <a:pt x="1780" y="11216"/>
                  </a:lnTo>
                  <a:lnTo>
                    <a:pt x="2319" y="11684"/>
                  </a:lnTo>
                  <a:lnTo>
                    <a:pt x="2810" y="12199"/>
                  </a:lnTo>
                  <a:lnTo>
                    <a:pt x="3279" y="12738"/>
                  </a:lnTo>
                  <a:lnTo>
                    <a:pt x="3700" y="13300"/>
                  </a:lnTo>
                  <a:lnTo>
                    <a:pt x="4098" y="13885"/>
                  </a:lnTo>
                  <a:lnTo>
                    <a:pt x="4449" y="14517"/>
                  </a:lnTo>
                  <a:lnTo>
                    <a:pt x="4754" y="15149"/>
                  </a:lnTo>
                  <a:lnTo>
                    <a:pt x="5035" y="15828"/>
                  </a:lnTo>
                  <a:lnTo>
                    <a:pt x="5269" y="16531"/>
                  </a:lnTo>
                  <a:lnTo>
                    <a:pt x="5456" y="17233"/>
                  </a:lnTo>
                  <a:lnTo>
                    <a:pt x="5597" y="17982"/>
                  </a:lnTo>
                  <a:lnTo>
                    <a:pt x="5690" y="18731"/>
                  </a:lnTo>
                  <a:lnTo>
                    <a:pt x="5737" y="19504"/>
                  </a:lnTo>
                  <a:lnTo>
                    <a:pt x="5924" y="18919"/>
                  </a:lnTo>
                  <a:lnTo>
                    <a:pt x="6112" y="18357"/>
                  </a:lnTo>
                  <a:lnTo>
                    <a:pt x="6346" y="17818"/>
                  </a:lnTo>
                  <a:lnTo>
                    <a:pt x="6580" y="17280"/>
                  </a:lnTo>
                  <a:lnTo>
                    <a:pt x="6861" y="16741"/>
                  </a:lnTo>
                  <a:lnTo>
                    <a:pt x="7142" y="16226"/>
                  </a:lnTo>
                  <a:lnTo>
                    <a:pt x="7446" y="15711"/>
                  </a:lnTo>
                  <a:lnTo>
                    <a:pt x="7774" y="15219"/>
                  </a:lnTo>
                  <a:lnTo>
                    <a:pt x="8125" y="14728"/>
                  </a:lnTo>
                  <a:lnTo>
                    <a:pt x="8476" y="14260"/>
                  </a:lnTo>
                  <a:lnTo>
                    <a:pt x="8874" y="13815"/>
                  </a:lnTo>
                  <a:lnTo>
                    <a:pt x="9272" y="13370"/>
                  </a:lnTo>
                  <a:lnTo>
                    <a:pt x="9670" y="12948"/>
                  </a:lnTo>
                  <a:lnTo>
                    <a:pt x="10115" y="12550"/>
                  </a:lnTo>
                  <a:lnTo>
                    <a:pt x="10560" y="12152"/>
                  </a:lnTo>
                  <a:lnTo>
                    <a:pt x="11028" y="11778"/>
                  </a:lnTo>
                  <a:lnTo>
                    <a:pt x="11497" y="11426"/>
                  </a:lnTo>
                  <a:lnTo>
                    <a:pt x="11988" y="11099"/>
                  </a:lnTo>
                  <a:lnTo>
                    <a:pt x="12480" y="10771"/>
                  </a:lnTo>
                  <a:lnTo>
                    <a:pt x="12995" y="10490"/>
                  </a:lnTo>
                  <a:lnTo>
                    <a:pt x="13510" y="10209"/>
                  </a:lnTo>
                  <a:lnTo>
                    <a:pt x="14049" y="9951"/>
                  </a:lnTo>
                  <a:lnTo>
                    <a:pt x="14587" y="9717"/>
                  </a:lnTo>
                  <a:lnTo>
                    <a:pt x="15149" y="9507"/>
                  </a:lnTo>
                  <a:lnTo>
                    <a:pt x="15711" y="9319"/>
                  </a:lnTo>
                  <a:lnTo>
                    <a:pt x="16273" y="9155"/>
                  </a:lnTo>
                  <a:lnTo>
                    <a:pt x="16835" y="8991"/>
                  </a:lnTo>
                  <a:lnTo>
                    <a:pt x="17420" y="8874"/>
                  </a:lnTo>
                  <a:lnTo>
                    <a:pt x="18006" y="8804"/>
                  </a:lnTo>
                  <a:lnTo>
                    <a:pt x="18591" y="8734"/>
                  </a:lnTo>
                  <a:lnTo>
                    <a:pt x="19200" y="8687"/>
                  </a:lnTo>
                  <a:lnTo>
                    <a:pt x="19785" y="8664"/>
                  </a:lnTo>
                  <a:lnTo>
                    <a:pt x="21166" y="8664"/>
                  </a:lnTo>
                  <a:lnTo>
                    <a:pt x="21307" y="7961"/>
                  </a:lnTo>
                  <a:lnTo>
                    <a:pt x="21471" y="7259"/>
                  </a:lnTo>
                  <a:lnTo>
                    <a:pt x="21682" y="6556"/>
                  </a:lnTo>
                  <a:lnTo>
                    <a:pt x="21682" y="6205"/>
                  </a:lnTo>
                  <a:lnTo>
                    <a:pt x="21658" y="5878"/>
                  </a:lnTo>
                  <a:lnTo>
                    <a:pt x="21635" y="5550"/>
                  </a:lnTo>
                  <a:lnTo>
                    <a:pt x="21588" y="5222"/>
                  </a:lnTo>
                  <a:lnTo>
                    <a:pt x="21518" y="4894"/>
                  </a:lnTo>
                  <a:lnTo>
                    <a:pt x="21447" y="4566"/>
                  </a:lnTo>
                  <a:lnTo>
                    <a:pt x="21354" y="4262"/>
                  </a:lnTo>
                  <a:lnTo>
                    <a:pt x="21237" y="3958"/>
                  </a:lnTo>
                  <a:lnTo>
                    <a:pt x="21120" y="3677"/>
                  </a:lnTo>
                  <a:lnTo>
                    <a:pt x="20979" y="3396"/>
                  </a:lnTo>
                  <a:lnTo>
                    <a:pt x="20839" y="3115"/>
                  </a:lnTo>
                  <a:lnTo>
                    <a:pt x="20675" y="2857"/>
                  </a:lnTo>
                  <a:lnTo>
                    <a:pt x="20511" y="2600"/>
                  </a:lnTo>
                  <a:lnTo>
                    <a:pt x="20324" y="2342"/>
                  </a:lnTo>
                  <a:lnTo>
                    <a:pt x="20113" y="2108"/>
                  </a:lnTo>
                  <a:lnTo>
                    <a:pt x="19902" y="1897"/>
                  </a:lnTo>
                  <a:lnTo>
                    <a:pt x="19691" y="1663"/>
                  </a:lnTo>
                  <a:lnTo>
                    <a:pt x="19457" y="1476"/>
                  </a:lnTo>
                  <a:lnTo>
                    <a:pt x="19200" y="1265"/>
                  </a:lnTo>
                  <a:lnTo>
                    <a:pt x="18942" y="1101"/>
                  </a:lnTo>
                  <a:lnTo>
                    <a:pt x="18685" y="937"/>
                  </a:lnTo>
                  <a:lnTo>
                    <a:pt x="18404" y="773"/>
                  </a:lnTo>
                  <a:lnTo>
                    <a:pt x="18123" y="633"/>
                  </a:lnTo>
                  <a:lnTo>
                    <a:pt x="17818" y="516"/>
                  </a:lnTo>
                  <a:lnTo>
                    <a:pt x="17514" y="399"/>
                  </a:lnTo>
                  <a:lnTo>
                    <a:pt x="17210" y="282"/>
                  </a:lnTo>
                  <a:lnTo>
                    <a:pt x="16882" y="211"/>
                  </a:lnTo>
                  <a:lnTo>
                    <a:pt x="16554" y="141"/>
                  </a:lnTo>
                  <a:lnTo>
                    <a:pt x="16203" y="71"/>
                  </a:lnTo>
                  <a:lnTo>
                    <a:pt x="15852" y="48"/>
                  </a:lnTo>
                  <a:lnTo>
                    <a:pt x="15500"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32"/>
            <p:cNvSpPr/>
            <p:nvPr/>
          </p:nvSpPr>
          <p:spPr>
            <a:xfrm>
              <a:off x="6778500" y="4838850"/>
              <a:ext cx="212500" cy="234750"/>
            </a:xfrm>
            <a:custGeom>
              <a:rect b="b" l="l" r="r" t="t"/>
              <a:pathLst>
                <a:path extrusionOk="0" h="9390" w="8500">
                  <a:moveTo>
                    <a:pt x="8500" y="0"/>
                  </a:moveTo>
                  <a:lnTo>
                    <a:pt x="8149" y="47"/>
                  </a:lnTo>
                  <a:lnTo>
                    <a:pt x="7774" y="117"/>
                  </a:lnTo>
                  <a:lnTo>
                    <a:pt x="7400" y="211"/>
                  </a:lnTo>
                  <a:lnTo>
                    <a:pt x="7048" y="328"/>
                  </a:lnTo>
                  <a:lnTo>
                    <a:pt x="6674" y="445"/>
                  </a:lnTo>
                  <a:lnTo>
                    <a:pt x="6323" y="586"/>
                  </a:lnTo>
                  <a:lnTo>
                    <a:pt x="5971" y="726"/>
                  </a:lnTo>
                  <a:lnTo>
                    <a:pt x="5644" y="890"/>
                  </a:lnTo>
                  <a:lnTo>
                    <a:pt x="5292" y="1054"/>
                  </a:lnTo>
                  <a:lnTo>
                    <a:pt x="4965" y="1241"/>
                  </a:lnTo>
                  <a:lnTo>
                    <a:pt x="4332" y="1663"/>
                  </a:lnTo>
                  <a:lnTo>
                    <a:pt x="3700" y="2131"/>
                  </a:lnTo>
                  <a:lnTo>
                    <a:pt x="3138" y="2623"/>
                  </a:lnTo>
                  <a:lnTo>
                    <a:pt x="2576" y="3185"/>
                  </a:lnTo>
                  <a:lnTo>
                    <a:pt x="2085" y="3747"/>
                  </a:lnTo>
                  <a:lnTo>
                    <a:pt x="1851" y="4051"/>
                  </a:lnTo>
                  <a:lnTo>
                    <a:pt x="1616" y="4379"/>
                  </a:lnTo>
                  <a:lnTo>
                    <a:pt x="1406" y="4683"/>
                  </a:lnTo>
                  <a:lnTo>
                    <a:pt x="1218" y="5011"/>
                  </a:lnTo>
                  <a:lnTo>
                    <a:pt x="1031" y="5362"/>
                  </a:lnTo>
                  <a:lnTo>
                    <a:pt x="867" y="5690"/>
                  </a:lnTo>
                  <a:lnTo>
                    <a:pt x="703" y="6041"/>
                  </a:lnTo>
                  <a:lnTo>
                    <a:pt x="563" y="6392"/>
                  </a:lnTo>
                  <a:lnTo>
                    <a:pt x="422" y="6743"/>
                  </a:lnTo>
                  <a:lnTo>
                    <a:pt x="305" y="7118"/>
                  </a:lnTo>
                  <a:lnTo>
                    <a:pt x="212" y="7493"/>
                  </a:lnTo>
                  <a:lnTo>
                    <a:pt x="141" y="7867"/>
                  </a:lnTo>
                  <a:lnTo>
                    <a:pt x="1" y="8570"/>
                  </a:lnTo>
                  <a:lnTo>
                    <a:pt x="4122" y="8570"/>
                  </a:lnTo>
                  <a:lnTo>
                    <a:pt x="4707" y="8593"/>
                  </a:lnTo>
                  <a:lnTo>
                    <a:pt x="5292" y="8640"/>
                  </a:lnTo>
                  <a:lnTo>
                    <a:pt x="5854" y="8687"/>
                  </a:lnTo>
                  <a:lnTo>
                    <a:pt x="6416" y="8780"/>
                  </a:lnTo>
                  <a:lnTo>
                    <a:pt x="6955" y="8897"/>
                  </a:lnTo>
                  <a:lnTo>
                    <a:pt x="7493" y="9038"/>
                  </a:lnTo>
                  <a:lnTo>
                    <a:pt x="8008" y="9202"/>
                  </a:lnTo>
                  <a:lnTo>
                    <a:pt x="8500" y="9389"/>
                  </a:lnTo>
                  <a:lnTo>
                    <a:pt x="850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32"/>
            <p:cNvSpPr/>
            <p:nvPr/>
          </p:nvSpPr>
          <p:spPr>
            <a:xfrm>
              <a:off x="5061150" y="4836500"/>
              <a:ext cx="534425" cy="485275"/>
            </a:xfrm>
            <a:custGeom>
              <a:rect b="b" l="l" r="r" t="t"/>
              <a:pathLst>
                <a:path extrusionOk="0" h="19411" w="21377">
                  <a:moveTo>
                    <a:pt x="9600" y="1"/>
                  </a:moveTo>
                  <a:lnTo>
                    <a:pt x="9202" y="24"/>
                  </a:lnTo>
                  <a:lnTo>
                    <a:pt x="8780" y="48"/>
                  </a:lnTo>
                  <a:lnTo>
                    <a:pt x="8382" y="94"/>
                  </a:lnTo>
                  <a:lnTo>
                    <a:pt x="7984" y="165"/>
                  </a:lnTo>
                  <a:lnTo>
                    <a:pt x="7586" y="258"/>
                  </a:lnTo>
                  <a:lnTo>
                    <a:pt x="7188" y="352"/>
                  </a:lnTo>
                  <a:lnTo>
                    <a:pt x="6790" y="492"/>
                  </a:lnTo>
                  <a:lnTo>
                    <a:pt x="6392" y="633"/>
                  </a:lnTo>
                  <a:lnTo>
                    <a:pt x="6017" y="797"/>
                  </a:lnTo>
                  <a:lnTo>
                    <a:pt x="5643" y="961"/>
                  </a:lnTo>
                  <a:lnTo>
                    <a:pt x="5268" y="1148"/>
                  </a:lnTo>
                  <a:lnTo>
                    <a:pt x="4893" y="1359"/>
                  </a:lnTo>
                  <a:lnTo>
                    <a:pt x="4542" y="1593"/>
                  </a:lnTo>
                  <a:lnTo>
                    <a:pt x="4191" y="1827"/>
                  </a:lnTo>
                  <a:lnTo>
                    <a:pt x="3863" y="2061"/>
                  </a:lnTo>
                  <a:lnTo>
                    <a:pt x="3536" y="2342"/>
                  </a:lnTo>
                  <a:lnTo>
                    <a:pt x="3208" y="2600"/>
                  </a:lnTo>
                  <a:lnTo>
                    <a:pt x="2903" y="2904"/>
                  </a:lnTo>
                  <a:lnTo>
                    <a:pt x="2622" y="3208"/>
                  </a:lnTo>
                  <a:lnTo>
                    <a:pt x="2318" y="3513"/>
                  </a:lnTo>
                  <a:lnTo>
                    <a:pt x="2060" y="3841"/>
                  </a:lnTo>
                  <a:lnTo>
                    <a:pt x="1803" y="4168"/>
                  </a:lnTo>
                  <a:lnTo>
                    <a:pt x="1545" y="4520"/>
                  </a:lnTo>
                  <a:lnTo>
                    <a:pt x="1335" y="4871"/>
                  </a:lnTo>
                  <a:lnTo>
                    <a:pt x="1124" y="5222"/>
                  </a:lnTo>
                  <a:lnTo>
                    <a:pt x="913" y="5597"/>
                  </a:lnTo>
                  <a:lnTo>
                    <a:pt x="726" y="5971"/>
                  </a:lnTo>
                  <a:lnTo>
                    <a:pt x="562" y="6346"/>
                  </a:lnTo>
                  <a:lnTo>
                    <a:pt x="422" y="6744"/>
                  </a:lnTo>
                  <a:lnTo>
                    <a:pt x="304" y="7142"/>
                  </a:lnTo>
                  <a:lnTo>
                    <a:pt x="187" y="7540"/>
                  </a:lnTo>
                  <a:lnTo>
                    <a:pt x="94" y="7961"/>
                  </a:lnTo>
                  <a:lnTo>
                    <a:pt x="0" y="8500"/>
                  </a:lnTo>
                  <a:lnTo>
                    <a:pt x="7656" y="8500"/>
                  </a:lnTo>
                  <a:lnTo>
                    <a:pt x="8242" y="8547"/>
                  </a:lnTo>
                  <a:lnTo>
                    <a:pt x="8827" y="8617"/>
                  </a:lnTo>
                  <a:lnTo>
                    <a:pt x="9389" y="8711"/>
                  </a:lnTo>
                  <a:lnTo>
                    <a:pt x="9951" y="8828"/>
                  </a:lnTo>
                  <a:lnTo>
                    <a:pt x="10489" y="8968"/>
                  </a:lnTo>
                  <a:lnTo>
                    <a:pt x="11004" y="9132"/>
                  </a:lnTo>
                  <a:lnTo>
                    <a:pt x="11519" y="9319"/>
                  </a:lnTo>
                  <a:lnTo>
                    <a:pt x="12035" y="9553"/>
                  </a:lnTo>
                  <a:lnTo>
                    <a:pt x="12503" y="9788"/>
                  </a:lnTo>
                  <a:lnTo>
                    <a:pt x="12995" y="10045"/>
                  </a:lnTo>
                  <a:lnTo>
                    <a:pt x="13439" y="10326"/>
                  </a:lnTo>
                  <a:lnTo>
                    <a:pt x="13884" y="10607"/>
                  </a:lnTo>
                  <a:lnTo>
                    <a:pt x="14306" y="10935"/>
                  </a:lnTo>
                  <a:lnTo>
                    <a:pt x="14704" y="11286"/>
                  </a:lnTo>
                  <a:lnTo>
                    <a:pt x="15078" y="11637"/>
                  </a:lnTo>
                  <a:lnTo>
                    <a:pt x="15453" y="12012"/>
                  </a:lnTo>
                  <a:lnTo>
                    <a:pt x="15804" y="12410"/>
                  </a:lnTo>
                  <a:lnTo>
                    <a:pt x="16132" y="12808"/>
                  </a:lnTo>
                  <a:lnTo>
                    <a:pt x="16436" y="13229"/>
                  </a:lnTo>
                  <a:lnTo>
                    <a:pt x="16717" y="13674"/>
                  </a:lnTo>
                  <a:lnTo>
                    <a:pt x="16998" y="14142"/>
                  </a:lnTo>
                  <a:lnTo>
                    <a:pt x="17232" y="14611"/>
                  </a:lnTo>
                  <a:lnTo>
                    <a:pt x="17466" y="15102"/>
                  </a:lnTo>
                  <a:lnTo>
                    <a:pt x="17677" y="15594"/>
                  </a:lnTo>
                  <a:lnTo>
                    <a:pt x="17841" y="16109"/>
                  </a:lnTo>
                  <a:lnTo>
                    <a:pt x="18005" y="16624"/>
                  </a:lnTo>
                  <a:lnTo>
                    <a:pt x="18122" y="17163"/>
                  </a:lnTo>
                  <a:lnTo>
                    <a:pt x="18239" y="17725"/>
                  </a:lnTo>
                  <a:lnTo>
                    <a:pt x="18309" y="18263"/>
                  </a:lnTo>
                  <a:lnTo>
                    <a:pt x="18356" y="18825"/>
                  </a:lnTo>
                  <a:lnTo>
                    <a:pt x="18403" y="19410"/>
                  </a:lnTo>
                  <a:lnTo>
                    <a:pt x="18543" y="18895"/>
                  </a:lnTo>
                  <a:lnTo>
                    <a:pt x="18731" y="18404"/>
                  </a:lnTo>
                  <a:lnTo>
                    <a:pt x="18918" y="17912"/>
                  </a:lnTo>
                  <a:lnTo>
                    <a:pt x="19129" y="17420"/>
                  </a:lnTo>
                  <a:lnTo>
                    <a:pt x="21002" y="7961"/>
                  </a:lnTo>
                  <a:lnTo>
                    <a:pt x="21166" y="7259"/>
                  </a:lnTo>
                  <a:lnTo>
                    <a:pt x="21377" y="6556"/>
                  </a:lnTo>
                  <a:lnTo>
                    <a:pt x="21377" y="6205"/>
                  </a:lnTo>
                  <a:lnTo>
                    <a:pt x="21353" y="5878"/>
                  </a:lnTo>
                  <a:lnTo>
                    <a:pt x="21330" y="5550"/>
                  </a:lnTo>
                  <a:lnTo>
                    <a:pt x="21283" y="5222"/>
                  </a:lnTo>
                  <a:lnTo>
                    <a:pt x="21213" y="4894"/>
                  </a:lnTo>
                  <a:lnTo>
                    <a:pt x="21142" y="4566"/>
                  </a:lnTo>
                  <a:lnTo>
                    <a:pt x="21049" y="4262"/>
                  </a:lnTo>
                  <a:lnTo>
                    <a:pt x="20932" y="3958"/>
                  </a:lnTo>
                  <a:lnTo>
                    <a:pt x="20815" y="3677"/>
                  </a:lnTo>
                  <a:lnTo>
                    <a:pt x="20674" y="3396"/>
                  </a:lnTo>
                  <a:lnTo>
                    <a:pt x="20534" y="3115"/>
                  </a:lnTo>
                  <a:lnTo>
                    <a:pt x="20370" y="2857"/>
                  </a:lnTo>
                  <a:lnTo>
                    <a:pt x="20206" y="2600"/>
                  </a:lnTo>
                  <a:lnTo>
                    <a:pt x="20019" y="2342"/>
                  </a:lnTo>
                  <a:lnTo>
                    <a:pt x="19808" y="2108"/>
                  </a:lnTo>
                  <a:lnTo>
                    <a:pt x="19597" y="1897"/>
                  </a:lnTo>
                  <a:lnTo>
                    <a:pt x="19386" y="1663"/>
                  </a:lnTo>
                  <a:lnTo>
                    <a:pt x="19152" y="1476"/>
                  </a:lnTo>
                  <a:lnTo>
                    <a:pt x="18895" y="1265"/>
                  </a:lnTo>
                  <a:lnTo>
                    <a:pt x="18637" y="1101"/>
                  </a:lnTo>
                  <a:lnTo>
                    <a:pt x="18380" y="937"/>
                  </a:lnTo>
                  <a:lnTo>
                    <a:pt x="18099" y="773"/>
                  </a:lnTo>
                  <a:lnTo>
                    <a:pt x="17818" y="633"/>
                  </a:lnTo>
                  <a:lnTo>
                    <a:pt x="17513" y="516"/>
                  </a:lnTo>
                  <a:lnTo>
                    <a:pt x="17209" y="399"/>
                  </a:lnTo>
                  <a:lnTo>
                    <a:pt x="16905" y="282"/>
                  </a:lnTo>
                  <a:lnTo>
                    <a:pt x="16577" y="211"/>
                  </a:lnTo>
                  <a:lnTo>
                    <a:pt x="16249" y="141"/>
                  </a:lnTo>
                  <a:lnTo>
                    <a:pt x="15898" y="71"/>
                  </a:lnTo>
                  <a:lnTo>
                    <a:pt x="15570" y="48"/>
                  </a:lnTo>
                  <a:lnTo>
                    <a:pt x="1519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32"/>
            <p:cNvSpPr/>
            <p:nvPr/>
          </p:nvSpPr>
          <p:spPr>
            <a:xfrm>
              <a:off x="5610175" y="4836500"/>
              <a:ext cx="558450" cy="332500"/>
            </a:xfrm>
            <a:custGeom>
              <a:rect b="b" l="l" r="r" t="t"/>
              <a:pathLst>
                <a:path extrusionOk="0" h="13300" w="22338">
                  <a:moveTo>
                    <a:pt x="10560" y="1"/>
                  </a:moveTo>
                  <a:lnTo>
                    <a:pt x="10162" y="24"/>
                  </a:lnTo>
                  <a:lnTo>
                    <a:pt x="9741" y="48"/>
                  </a:lnTo>
                  <a:lnTo>
                    <a:pt x="9343" y="94"/>
                  </a:lnTo>
                  <a:lnTo>
                    <a:pt x="8921" y="165"/>
                  </a:lnTo>
                  <a:lnTo>
                    <a:pt x="8523" y="258"/>
                  </a:lnTo>
                  <a:lnTo>
                    <a:pt x="8125" y="352"/>
                  </a:lnTo>
                  <a:lnTo>
                    <a:pt x="7727" y="492"/>
                  </a:lnTo>
                  <a:lnTo>
                    <a:pt x="7353" y="633"/>
                  </a:lnTo>
                  <a:lnTo>
                    <a:pt x="6955" y="797"/>
                  </a:lnTo>
                  <a:lnTo>
                    <a:pt x="6580" y="961"/>
                  </a:lnTo>
                  <a:lnTo>
                    <a:pt x="6205" y="1148"/>
                  </a:lnTo>
                  <a:lnTo>
                    <a:pt x="5854" y="1359"/>
                  </a:lnTo>
                  <a:lnTo>
                    <a:pt x="5503" y="1593"/>
                  </a:lnTo>
                  <a:lnTo>
                    <a:pt x="5152" y="1827"/>
                  </a:lnTo>
                  <a:lnTo>
                    <a:pt x="4824" y="2061"/>
                  </a:lnTo>
                  <a:lnTo>
                    <a:pt x="4496" y="2342"/>
                  </a:lnTo>
                  <a:lnTo>
                    <a:pt x="4168" y="2600"/>
                  </a:lnTo>
                  <a:lnTo>
                    <a:pt x="3864" y="2904"/>
                  </a:lnTo>
                  <a:lnTo>
                    <a:pt x="3560" y="3208"/>
                  </a:lnTo>
                  <a:lnTo>
                    <a:pt x="3279" y="3513"/>
                  </a:lnTo>
                  <a:lnTo>
                    <a:pt x="3021" y="3841"/>
                  </a:lnTo>
                  <a:lnTo>
                    <a:pt x="2764" y="4168"/>
                  </a:lnTo>
                  <a:lnTo>
                    <a:pt x="2506" y="4520"/>
                  </a:lnTo>
                  <a:lnTo>
                    <a:pt x="2272" y="4871"/>
                  </a:lnTo>
                  <a:lnTo>
                    <a:pt x="2061" y="5222"/>
                  </a:lnTo>
                  <a:lnTo>
                    <a:pt x="1874" y="5597"/>
                  </a:lnTo>
                  <a:lnTo>
                    <a:pt x="1687" y="5971"/>
                  </a:lnTo>
                  <a:lnTo>
                    <a:pt x="1523" y="6346"/>
                  </a:lnTo>
                  <a:lnTo>
                    <a:pt x="1382" y="6744"/>
                  </a:lnTo>
                  <a:lnTo>
                    <a:pt x="1242" y="7142"/>
                  </a:lnTo>
                  <a:lnTo>
                    <a:pt x="1148" y="7540"/>
                  </a:lnTo>
                  <a:lnTo>
                    <a:pt x="1054" y="7961"/>
                  </a:lnTo>
                  <a:lnTo>
                    <a:pt x="1" y="13300"/>
                  </a:lnTo>
                  <a:lnTo>
                    <a:pt x="516" y="12784"/>
                  </a:lnTo>
                  <a:lnTo>
                    <a:pt x="1054" y="12293"/>
                  </a:lnTo>
                  <a:lnTo>
                    <a:pt x="1640" y="11825"/>
                  </a:lnTo>
                  <a:lnTo>
                    <a:pt x="2225" y="11380"/>
                  </a:lnTo>
                  <a:lnTo>
                    <a:pt x="2834" y="10982"/>
                  </a:lnTo>
                  <a:lnTo>
                    <a:pt x="3443" y="10584"/>
                  </a:lnTo>
                  <a:lnTo>
                    <a:pt x="4098" y="10232"/>
                  </a:lnTo>
                  <a:lnTo>
                    <a:pt x="4754" y="9928"/>
                  </a:lnTo>
                  <a:lnTo>
                    <a:pt x="5433" y="9647"/>
                  </a:lnTo>
                  <a:lnTo>
                    <a:pt x="6112" y="9390"/>
                  </a:lnTo>
                  <a:lnTo>
                    <a:pt x="6814" y="9179"/>
                  </a:lnTo>
                  <a:lnTo>
                    <a:pt x="7540" y="8991"/>
                  </a:lnTo>
                  <a:lnTo>
                    <a:pt x="8242" y="8851"/>
                  </a:lnTo>
                  <a:lnTo>
                    <a:pt x="8968" y="8757"/>
                  </a:lnTo>
                  <a:lnTo>
                    <a:pt x="9717" y="8687"/>
                  </a:lnTo>
                  <a:lnTo>
                    <a:pt x="10467" y="8664"/>
                  </a:lnTo>
                  <a:lnTo>
                    <a:pt x="17959" y="8664"/>
                  </a:lnTo>
                  <a:lnTo>
                    <a:pt x="18497" y="8687"/>
                  </a:lnTo>
                  <a:lnTo>
                    <a:pt x="19013" y="8711"/>
                  </a:lnTo>
                  <a:lnTo>
                    <a:pt x="19528" y="8757"/>
                  </a:lnTo>
                  <a:lnTo>
                    <a:pt x="20019" y="8828"/>
                  </a:lnTo>
                  <a:lnTo>
                    <a:pt x="20511" y="8921"/>
                  </a:lnTo>
                  <a:lnTo>
                    <a:pt x="20979" y="9038"/>
                  </a:lnTo>
                  <a:lnTo>
                    <a:pt x="21448" y="9179"/>
                  </a:lnTo>
                  <a:lnTo>
                    <a:pt x="21916" y="9319"/>
                  </a:lnTo>
                  <a:lnTo>
                    <a:pt x="22197" y="7961"/>
                  </a:lnTo>
                  <a:lnTo>
                    <a:pt x="22267" y="7540"/>
                  </a:lnTo>
                  <a:lnTo>
                    <a:pt x="22314" y="7142"/>
                  </a:lnTo>
                  <a:lnTo>
                    <a:pt x="22337" y="6744"/>
                  </a:lnTo>
                  <a:lnTo>
                    <a:pt x="22337" y="6346"/>
                  </a:lnTo>
                  <a:lnTo>
                    <a:pt x="22337" y="5971"/>
                  </a:lnTo>
                  <a:lnTo>
                    <a:pt x="22290" y="5597"/>
                  </a:lnTo>
                  <a:lnTo>
                    <a:pt x="22244" y="5222"/>
                  </a:lnTo>
                  <a:lnTo>
                    <a:pt x="22173" y="4871"/>
                  </a:lnTo>
                  <a:lnTo>
                    <a:pt x="22080" y="4520"/>
                  </a:lnTo>
                  <a:lnTo>
                    <a:pt x="21963" y="4168"/>
                  </a:lnTo>
                  <a:lnTo>
                    <a:pt x="21846" y="3841"/>
                  </a:lnTo>
                  <a:lnTo>
                    <a:pt x="21705" y="3513"/>
                  </a:lnTo>
                  <a:lnTo>
                    <a:pt x="21541" y="3208"/>
                  </a:lnTo>
                  <a:lnTo>
                    <a:pt x="21354" y="2904"/>
                  </a:lnTo>
                  <a:lnTo>
                    <a:pt x="21167" y="2600"/>
                  </a:lnTo>
                  <a:lnTo>
                    <a:pt x="20956" y="2342"/>
                  </a:lnTo>
                  <a:lnTo>
                    <a:pt x="20745" y="2061"/>
                  </a:lnTo>
                  <a:lnTo>
                    <a:pt x="20488" y="1827"/>
                  </a:lnTo>
                  <a:lnTo>
                    <a:pt x="20253" y="1593"/>
                  </a:lnTo>
                  <a:lnTo>
                    <a:pt x="19972" y="1359"/>
                  </a:lnTo>
                  <a:lnTo>
                    <a:pt x="19692" y="1148"/>
                  </a:lnTo>
                  <a:lnTo>
                    <a:pt x="19387" y="961"/>
                  </a:lnTo>
                  <a:lnTo>
                    <a:pt x="19083" y="797"/>
                  </a:lnTo>
                  <a:lnTo>
                    <a:pt x="18778" y="633"/>
                  </a:lnTo>
                  <a:lnTo>
                    <a:pt x="18427" y="492"/>
                  </a:lnTo>
                  <a:lnTo>
                    <a:pt x="18099" y="352"/>
                  </a:lnTo>
                  <a:lnTo>
                    <a:pt x="17725" y="258"/>
                  </a:lnTo>
                  <a:lnTo>
                    <a:pt x="17374" y="165"/>
                  </a:lnTo>
                  <a:lnTo>
                    <a:pt x="16999" y="94"/>
                  </a:lnTo>
                  <a:lnTo>
                    <a:pt x="16601" y="48"/>
                  </a:lnTo>
                  <a:lnTo>
                    <a:pt x="16203" y="24"/>
                  </a:lnTo>
                  <a:lnTo>
                    <a:pt x="1580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32"/>
            <p:cNvSpPr/>
            <p:nvPr/>
          </p:nvSpPr>
          <p:spPr>
            <a:xfrm>
              <a:off x="4486350" y="4833575"/>
              <a:ext cx="537350" cy="485850"/>
            </a:xfrm>
            <a:custGeom>
              <a:rect b="b" l="l" r="r" t="t"/>
              <a:pathLst>
                <a:path extrusionOk="0" h="19434" w="21494">
                  <a:moveTo>
                    <a:pt x="9295" y="1"/>
                  </a:moveTo>
                  <a:lnTo>
                    <a:pt x="8897" y="47"/>
                  </a:lnTo>
                  <a:lnTo>
                    <a:pt x="8476" y="94"/>
                  </a:lnTo>
                  <a:lnTo>
                    <a:pt x="8078" y="165"/>
                  </a:lnTo>
                  <a:lnTo>
                    <a:pt x="7680" y="235"/>
                  </a:lnTo>
                  <a:lnTo>
                    <a:pt x="7282" y="352"/>
                  </a:lnTo>
                  <a:lnTo>
                    <a:pt x="6884" y="469"/>
                  </a:lnTo>
                  <a:lnTo>
                    <a:pt x="6486" y="609"/>
                  </a:lnTo>
                  <a:lnTo>
                    <a:pt x="6111" y="773"/>
                  </a:lnTo>
                  <a:lnTo>
                    <a:pt x="5736" y="961"/>
                  </a:lnTo>
                  <a:lnTo>
                    <a:pt x="5362" y="1148"/>
                  </a:lnTo>
                  <a:lnTo>
                    <a:pt x="5011" y="1359"/>
                  </a:lnTo>
                  <a:lnTo>
                    <a:pt x="4636" y="1569"/>
                  </a:lnTo>
                  <a:lnTo>
                    <a:pt x="4308" y="1804"/>
                  </a:lnTo>
                  <a:lnTo>
                    <a:pt x="3957" y="2061"/>
                  </a:lnTo>
                  <a:lnTo>
                    <a:pt x="3629" y="2319"/>
                  </a:lnTo>
                  <a:lnTo>
                    <a:pt x="3325" y="2600"/>
                  </a:lnTo>
                  <a:lnTo>
                    <a:pt x="2997" y="2881"/>
                  </a:lnTo>
                  <a:lnTo>
                    <a:pt x="2716" y="3185"/>
                  </a:lnTo>
                  <a:lnTo>
                    <a:pt x="2435" y="3513"/>
                  </a:lnTo>
                  <a:lnTo>
                    <a:pt x="2154" y="3817"/>
                  </a:lnTo>
                  <a:lnTo>
                    <a:pt x="1897" y="4168"/>
                  </a:lnTo>
                  <a:lnTo>
                    <a:pt x="1663" y="4496"/>
                  </a:lnTo>
                  <a:lnTo>
                    <a:pt x="1428" y="4847"/>
                  </a:lnTo>
                  <a:lnTo>
                    <a:pt x="1218" y="5222"/>
                  </a:lnTo>
                  <a:lnTo>
                    <a:pt x="1007" y="5596"/>
                  </a:lnTo>
                  <a:lnTo>
                    <a:pt x="843" y="5971"/>
                  </a:lnTo>
                  <a:lnTo>
                    <a:pt x="679" y="6346"/>
                  </a:lnTo>
                  <a:lnTo>
                    <a:pt x="515" y="6744"/>
                  </a:lnTo>
                  <a:lnTo>
                    <a:pt x="398" y="7142"/>
                  </a:lnTo>
                  <a:lnTo>
                    <a:pt x="281" y="7540"/>
                  </a:lnTo>
                  <a:lnTo>
                    <a:pt x="187" y="7938"/>
                  </a:lnTo>
                  <a:lnTo>
                    <a:pt x="0" y="8945"/>
                  </a:lnTo>
                  <a:lnTo>
                    <a:pt x="468" y="9062"/>
                  </a:lnTo>
                  <a:lnTo>
                    <a:pt x="913" y="9179"/>
                  </a:lnTo>
                  <a:lnTo>
                    <a:pt x="1335" y="9343"/>
                  </a:lnTo>
                  <a:lnTo>
                    <a:pt x="1780" y="9507"/>
                  </a:lnTo>
                  <a:lnTo>
                    <a:pt x="2201" y="9694"/>
                  </a:lnTo>
                  <a:lnTo>
                    <a:pt x="2599" y="9881"/>
                  </a:lnTo>
                  <a:lnTo>
                    <a:pt x="2997" y="10115"/>
                  </a:lnTo>
                  <a:lnTo>
                    <a:pt x="3372" y="10326"/>
                  </a:lnTo>
                  <a:lnTo>
                    <a:pt x="3746" y="10584"/>
                  </a:lnTo>
                  <a:lnTo>
                    <a:pt x="4121" y="10841"/>
                  </a:lnTo>
                  <a:lnTo>
                    <a:pt x="4472" y="11122"/>
                  </a:lnTo>
                  <a:lnTo>
                    <a:pt x="4800" y="11403"/>
                  </a:lnTo>
                  <a:lnTo>
                    <a:pt x="5128" y="11707"/>
                  </a:lnTo>
                  <a:lnTo>
                    <a:pt x="5455" y="12012"/>
                  </a:lnTo>
                  <a:lnTo>
                    <a:pt x="5736" y="12340"/>
                  </a:lnTo>
                  <a:lnTo>
                    <a:pt x="6041" y="12667"/>
                  </a:lnTo>
                  <a:lnTo>
                    <a:pt x="6298" y="13019"/>
                  </a:lnTo>
                  <a:lnTo>
                    <a:pt x="6556" y="13393"/>
                  </a:lnTo>
                  <a:lnTo>
                    <a:pt x="6790" y="13768"/>
                  </a:lnTo>
                  <a:lnTo>
                    <a:pt x="7024" y="14142"/>
                  </a:lnTo>
                  <a:lnTo>
                    <a:pt x="7235" y="14540"/>
                  </a:lnTo>
                  <a:lnTo>
                    <a:pt x="7446" y="14938"/>
                  </a:lnTo>
                  <a:lnTo>
                    <a:pt x="7633" y="15336"/>
                  </a:lnTo>
                  <a:lnTo>
                    <a:pt x="7797" y="15781"/>
                  </a:lnTo>
                  <a:lnTo>
                    <a:pt x="7937" y="16203"/>
                  </a:lnTo>
                  <a:lnTo>
                    <a:pt x="8078" y="16648"/>
                  </a:lnTo>
                  <a:lnTo>
                    <a:pt x="8195" y="17092"/>
                  </a:lnTo>
                  <a:lnTo>
                    <a:pt x="8289" y="17537"/>
                  </a:lnTo>
                  <a:lnTo>
                    <a:pt x="8359" y="18006"/>
                  </a:lnTo>
                  <a:lnTo>
                    <a:pt x="8429" y="18474"/>
                  </a:lnTo>
                  <a:lnTo>
                    <a:pt x="8476" y="18942"/>
                  </a:lnTo>
                  <a:lnTo>
                    <a:pt x="8499" y="19434"/>
                  </a:lnTo>
                  <a:lnTo>
                    <a:pt x="8663" y="18895"/>
                  </a:lnTo>
                  <a:lnTo>
                    <a:pt x="8827" y="18380"/>
                  </a:lnTo>
                  <a:lnTo>
                    <a:pt x="9038" y="17865"/>
                  </a:lnTo>
                  <a:lnTo>
                    <a:pt x="9272" y="17350"/>
                  </a:lnTo>
                  <a:lnTo>
                    <a:pt x="9506" y="16858"/>
                  </a:lnTo>
                  <a:lnTo>
                    <a:pt x="9764" y="16367"/>
                  </a:lnTo>
                  <a:lnTo>
                    <a:pt x="10045" y="15898"/>
                  </a:lnTo>
                  <a:lnTo>
                    <a:pt x="10325" y="15430"/>
                  </a:lnTo>
                  <a:lnTo>
                    <a:pt x="10653" y="14985"/>
                  </a:lnTo>
                  <a:lnTo>
                    <a:pt x="10981" y="14540"/>
                  </a:lnTo>
                  <a:lnTo>
                    <a:pt x="11309" y="14096"/>
                  </a:lnTo>
                  <a:lnTo>
                    <a:pt x="11683" y="13674"/>
                  </a:lnTo>
                  <a:lnTo>
                    <a:pt x="12058" y="13276"/>
                  </a:lnTo>
                  <a:lnTo>
                    <a:pt x="12433" y="12878"/>
                  </a:lnTo>
                  <a:lnTo>
                    <a:pt x="12831" y="12503"/>
                  </a:lnTo>
                  <a:lnTo>
                    <a:pt x="13252" y="12152"/>
                  </a:lnTo>
                  <a:lnTo>
                    <a:pt x="13674" y="11801"/>
                  </a:lnTo>
                  <a:lnTo>
                    <a:pt x="14118" y="11473"/>
                  </a:lnTo>
                  <a:lnTo>
                    <a:pt x="14563" y="11145"/>
                  </a:lnTo>
                  <a:lnTo>
                    <a:pt x="15008" y="10841"/>
                  </a:lnTo>
                  <a:lnTo>
                    <a:pt x="15500" y="10560"/>
                  </a:lnTo>
                  <a:lnTo>
                    <a:pt x="15968" y="10303"/>
                  </a:lnTo>
                  <a:lnTo>
                    <a:pt x="16460" y="10045"/>
                  </a:lnTo>
                  <a:lnTo>
                    <a:pt x="16951" y="9811"/>
                  </a:lnTo>
                  <a:lnTo>
                    <a:pt x="17467" y="9600"/>
                  </a:lnTo>
                  <a:lnTo>
                    <a:pt x="17982" y="9413"/>
                  </a:lnTo>
                  <a:lnTo>
                    <a:pt x="18497" y="9226"/>
                  </a:lnTo>
                  <a:lnTo>
                    <a:pt x="19035" y="9085"/>
                  </a:lnTo>
                  <a:lnTo>
                    <a:pt x="19550" y="8945"/>
                  </a:lnTo>
                  <a:lnTo>
                    <a:pt x="20089" y="8828"/>
                  </a:lnTo>
                  <a:lnTo>
                    <a:pt x="20651" y="8757"/>
                  </a:lnTo>
                  <a:lnTo>
                    <a:pt x="21189" y="8687"/>
                  </a:lnTo>
                  <a:lnTo>
                    <a:pt x="21330" y="7938"/>
                  </a:lnTo>
                  <a:lnTo>
                    <a:pt x="21400" y="7540"/>
                  </a:lnTo>
                  <a:lnTo>
                    <a:pt x="21447" y="7142"/>
                  </a:lnTo>
                  <a:lnTo>
                    <a:pt x="21470" y="6744"/>
                  </a:lnTo>
                  <a:lnTo>
                    <a:pt x="21494" y="6346"/>
                  </a:lnTo>
                  <a:lnTo>
                    <a:pt x="21470" y="5971"/>
                  </a:lnTo>
                  <a:lnTo>
                    <a:pt x="21447" y="5596"/>
                  </a:lnTo>
                  <a:lnTo>
                    <a:pt x="21377" y="5222"/>
                  </a:lnTo>
                  <a:lnTo>
                    <a:pt x="21306" y="4847"/>
                  </a:lnTo>
                  <a:lnTo>
                    <a:pt x="21236" y="4496"/>
                  </a:lnTo>
                  <a:lnTo>
                    <a:pt x="21119" y="4168"/>
                  </a:lnTo>
                  <a:lnTo>
                    <a:pt x="21002" y="3817"/>
                  </a:lnTo>
                  <a:lnTo>
                    <a:pt x="20838" y="3513"/>
                  </a:lnTo>
                  <a:lnTo>
                    <a:pt x="20698" y="3185"/>
                  </a:lnTo>
                  <a:lnTo>
                    <a:pt x="20510" y="2881"/>
                  </a:lnTo>
                  <a:lnTo>
                    <a:pt x="20323" y="2600"/>
                  </a:lnTo>
                  <a:lnTo>
                    <a:pt x="20112" y="2319"/>
                  </a:lnTo>
                  <a:lnTo>
                    <a:pt x="19878" y="2061"/>
                  </a:lnTo>
                  <a:lnTo>
                    <a:pt x="19644" y="1804"/>
                  </a:lnTo>
                  <a:lnTo>
                    <a:pt x="19386" y="1569"/>
                  </a:lnTo>
                  <a:lnTo>
                    <a:pt x="19129" y="1359"/>
                  </a:lnTo>
                  <a:lnTo>
                    <a:pt x="18848" y="1148"/>
                  </a:lnTo>
                  <a:lnTo>
                    <a:pt x="18544" y="961"/>
                  </a:lnTo>
                  <a:lnTo>
                    <a:pt x="18239" y="773"/>
                  </a:lnTo>
                  <a:lnTo>
                    <a:pt x="17911" y="609"/>
                  </a:lnTo>
                  <a:lnTo>
                    <a:pt x="17584" y="469"/>
                  </a:lnTo>
                  <a:lnTo>
                    <a:pt x="17232" y="352"/>
                  </a:lnTo>
                  <a:lnTo>
                    <a:pt x="16881" y="235"/>
                  </a:lnTo>
                  <a:lnTo>
                    <a:pt x="16507" y="165"/>
                  </a:lnTo>
                  <a:lnTo>
                    <a:pt x="16132" y="94"/>
                  </a:lnTo>
                  <a:lnTo>
                    <a:pt x="15757" y="47"/>
                  </a:lnTo>
                  <a:lnTo>
                    <a:pt x="15359"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32"/>
            <p:cNvSpPr/>
            <p:nvPr/>
          </p:nvSpPr>
          <p:spPr>
            <a:xfrm>
              <a:off x="3866475" y="4833575"/>
              <a:ext cx="584175" cy="515125"/>
            </a:xfrm>
            <a:custGeom>
              <a:rect b="b" l="l" r="r" t="t"/>
              <a:pathLst>
                <a:path extrusionOk="0" h="20605" w="23367">
                  <a:moveTo>
                    <a:pt x="11169" y="1"/>
                  </a:moveTo>
                  <a:lnTo>
                    <a:pt x="10771" y="47"/>
                  </a:lnTo>
                  <a:lnTo>
                    <a:pt x="10373" y="94"/>
                  </a:lnTo>
                  <a:lnTo>
                    <a:pt x="9951" y="165"/>
                  </a:lnTo>
                  <a:lnTo>
                    <a:pt x="9553" y="235"/>
                  </a:lnTo>
                  <a:lnTo>
                    <a:pt x="9155" y="352"/>
                  </a:lnTo>
                  <a:lnTo>
                    <a:pt x="8757" y="469"/>
                  </a:lnTo>
                  <a:lnTo>
                    <a:pt x="8382" y="609"/>
                  </a:lnTo>
                  <a:lnTo>
                    <a:pt x="7984" y="773"/>
                  </a:lnTo>
                  <a:lnTo>
                    <a:pt x="7610" y="961"/>
                  </a:lnTo>
                  <a:lnTo>
                    <a:pt x="7235" y="1148"/>
                  </a:lnTo>
                  <a:lnTo>
                    <a:pt x="6884" y="1359"/>
                  </a:lnTo>
                  <a:lnTo>
                    <a:pt x="6533" y="1569"/>
                  </a:lnTo>
                  <a:lnTo>
                    <a:pt x="6182" y="1804"/>
                  </a:lnTo>
                  <a:lnTo>
                    <a:pt x="5830" y="2061"/>
                  </a:lnTo>
                  <a:lnTo>
                    <a:pt x="5503" y="2319"/>
                  </a:lnTo>
                  <a:lnTo>
                    <a:pt x="5198" y="2600"/>
                  </a:lnTo>
                  <a:lnTo>
                    <a:pt x="4894" y="2881"/>
                  </a:lnTo>
                  <a:lnTo>
                    <a:pt x="4589" y="3185"/>
                  </a:lnTo>
                  <a:lnTo>
                    <a:pt x="4308" y="3513"/>
                  </a:lnTo>
                  <a:lnTo>
                    <a:pt x="4027" y="3817"/>
                  </a:lnTo>
                  <a:lnTo>
                    <a:pt x="3770" y="4168"/>
                  </a:lnTo>
                  <a:lnTo>
                    <a:pt x="3536" y="4496"/>
                  </a:lnTo>
                  <a:lnTo>
                    <a:pt x="3302" y="4847"/>
                  </a:lnTo>
                  <a:lnTo>
                    <a:pt x="3091" y="5222"/>
                  </a:lnTo>
                  <a:lnTo>
                    <a:pt x="2904" y="5596"/>
                  </a:lnTo>
                  <a:lnTo>
                    <a:pt x="2716" y="5971"/>
                  </a:lnTo>
                  <a:lnTo>
                    <a:pt x="2552" y="6346"/>
                  </a:lnTo>
                  <a:lnTo>
                    <a:pt x="2412" y="6744"/>
                  </a:lnTo>
                  <a:lnTo>
                    <a:pt x="2271" y="7142"/>
                  </a:lnTo>
                  <a:lnTo>
                    <a:pt x="2154" y="7540"/>
                  </a:lnTo>
                  <a:lnTo>
                    <a:pt x="2084" y="7938"/>
                  </a:lnTo>
                  <a:lnTo>
                    <a:pt x="141" y="17748"/>
                  </a:lnTo>
                  <a:lnTo>
                    <a:pt x="94" y="18123"/>
                  </a:lnTo>
                  <a:lnTo>
                    <a:pt x="47" y="18497"/>
                  </a:lnTo>
                  <a:lnTo>
                    <a:pt x="0" y="18848"/>
                  </a:lnTo>
                  <a:lnTo>
                    <a:pt x="0" y="19223"/>
                  </a:lnTo>
                  <a:lnTo>
                    <a:pt x="0" y="19574"/>
                  </a:lnTo>
                  <a:lnTo>
                    <a:pt x="24" y="19925"/>
                  </a:lnTo>
                  <a:lnTo>
                    <a:pt x="71" y="20253"/>
                  </a:lnTo>
                  <a:lnTo>
                    <a:pt x="117" y="20604"/>
                  </a:lnTo>
                  <a:lnTo>
                    <a:pt x="258" y="19972"/>
                  </a:lnTo>
                  <a:lnTo>
                    <a:pt x="422" y="19364"/>
                  </a:lnTo>
                  <a:lnTo>
                    <a:pt x="609" y="18755"/>
                  </a:lnTo>
                  <a:lnTo>
                    <a:pt x="820" y="18169"/>
                  </a:lnTo>
                  <a:lnTo>
                    <a:pt x="1077" y="17584"/>
                  </a:lnTo>
                  <a:lnTo>
                    <a:pt x="1335" y="16999"/>
                  </a:lnTo>
                  <a:lnTo>
                    <a:pt x="1639" y="16437"/>
                  </a:lnTo>
                  <a:lnTo>
                    <a:pt x="1944" y="15898"/>
                  </a:lnTo>
                  <a:lnTo>
                    <a:pt x="2271" y="15360"/>
                  </a:lnTo>
                  <a:lnTo>
                    <a:pt x="2646" y="14845"/>
                  </a:lnTo>
                  <a:lnTo>
                    <a:pt x="3021" y="14353"/>
                  </a:lnTo>
                  <a:lnTo>
                    <a:pt x="3419" y="13861"/>
                  </a:lnTo>
                  <a:lnTo>
                    <a:pt x="3840" y="13393"/>
                  </a:lnTo>
                  <a:lnTo>
                    <a:pt x="4285" y="12948"/>
                  </a:lnTo>
                  <a:lnTo>
                    <a:pt x="4730" y="12503"/>
                  </a:lnTo>
                  <a:lnTo>
                    <a:pt x="5222" y="12105"/>
                  </a:lnTo>
                  <a:lnTo>
                    <a:pt x="5713" y="11707"/>
                  </a:lnTo>
                  <a:lnTo>
                    <a:pt x="6205" y="11333"/>
                  </a:lnTo>
                  <a:lnTo>
                    <a:pt x="6720" y="10982"/>
                  </a:lnTo>
                  <a:lnTo>
                    <a:pt x="7259" y="10630"/>
                  </a:lnTo>
                  <a:lnTo>
                    <a:pt x="7797" y="10326"/>
                  </a:lnTo>
                  <a:lnTo>
                    <a:pt x="8359" y="10045"/>
                  </a:lnTo>
                  <a:lnTo>
                    <a:pt x="8944" y="9787"/>
                  </a:lnTo>
                  <a:lnTo>
                    <a:pt x="9506" y="9530"/>
                  </a:lnTo>
                  <a:lnTo>
                    <a:pt x="10115" y="9319"/>
                  </a:lnTo>
                  <a:lnTo>
                    <a:pt x="10700" y="9132"/>
                  </a:lnTo>
                  <a:lnTo>
                    <a:pt x="11309" y="8991"/>
                  </a:lnTo>
                  <a:lnTo>
                    <a:pt x="11918" y="8851"/>
                  </a:lnTo>
                  <a:lnTo>
                    <a:pt x="12550" y="8757"/>
                  </a:lnTo>
                  <a:lnTo>
                    <a:pt x="13182" y="8664"/>
                  </a:lnTo>
                  <a:lnTo>
                    <a:pt x="13814" y="8617"/>
                  </a:lnTo>
                  <a:lnTo>
                    <a:pt x="22524" y="8617"/>
                  </a:lnTo>
                  <a:lnTo>
                    <a:pt x="23063" y="8664"/>
                  </a:lnTo>
                  <a:lnTo>
                    <a:pt x="23203" y="7938"/>
                  </a:lnTo>
                  <a:lnTo>
                    <a:pt x="23273" y="7540"/>
                  </a:lnTo>
                  <a:lnTo>
                    <a:pt x="23344" y="7142"/>
                  </a:lnTo>
                  <a:lnTo>
                    <a:pt x="23367" y="6744"/>
                  </a:lnTo>
                  <a:lnTo>
                    <a:pt x="23367" y="6346"/>
                  </a:lnTo>
                  <a:lnTo>
                    <a:pt x="23344" y="5971"/>
                  </a:lnTo>
                  <a:lnTo>
                    <a:pt x="23320" y="5596"/>
                  </a:lnTo>
                  <a:lnTo>
                    <a:pt x="23273" y="5222"/>
                  </a:lnTo>
                  <a:lnTo>
                    <a:pt x="23203" y="4847"/>
                  </a:lnTo>
                  <a:lnTo>
                    <a:pt x="23109" y="4496"/>
                  </a:lnTo>
                  <a:lnTo>
                    <a:pt x="22992" y="4168"/>
                  </a:lnTo>
                  <a:lnTo>
                    <a:pt x="22875" y="3817"/>
                  </a:lnTo>
                  <a:lnTo>
                    <a:pt x="22735" y="3513"/>
                  </a:lnTo>
                  <a:lnTo>
                    <a:pt x="22571" y="3185"/>
                  </a:lnTo>
                  <a:lnTo>
                    <a:pt x="22384" y="2881"/>
                  </a:lnTo>
                  <a:lnTo>
                    <a:pt x="22196" y="2600"/>
                  </a:lnTo>
                  <a:lnTo>
                    <a:pt x="21986" y="2319"/>
                  </a:lnTo>
                  <a:lnTo>
                    <a:pt x="21751" y="2061"/>
                  </a:lnTo>
                  <a:lnTo>
                    <a:pt x="21517" y="1804"/>
                  </a:lnTo>
                  <a:lnTo>
                    <a:pt x="21260" y="1569"/>
                  </a:lnTo>
                  <a:lnTo>
                    <a:pt x="21002" y="1359"/>
                  </a:lnTo>
                  <a:lnTo>
                    <a:pt x="20721" y="1148"/>
                  </a:lnTo>
                  <a:lnTo>
                    <a:pt x="20417" y="961"/>
                  </a:lnTo>
                  <a:lnTo>
                    <a:pt x="20112" y="773"/>
                  </a:lnTo>
                  <a:lnTo>
                    <a:pt x="19785" y="609"/>
                  </a:lnTo>
                  <a:lnTo>
                    <a:pt x="19457" y="469"/>
                  </a:lnTo>
                  <a:lnTo>
                    <a:pt x="19106" y="352"/>
                  </a:lnTo>
                  <a:lnTo>
                    <a:pt x="18755" y="235"/>
                  </a:lnTo>
                  <a:lnTo>
                    <a:pt x="18403" y="165"/>
                  </a:lnTo>
                  <a:lnTo>
                    <a:pt x="18005" y="94"/>
                  </a:lnTo>
                  <a:lnTo>
                    <a:pt x="17631" y="47"/>
                  </a:lnTo>
                  <a:lnTo>
                    <a:pt x="1723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32"/>
            <p:cNvSpPr/>
            <p:nvPr/>
          </p:nvSpPr>
          <p:spPr>
            <a:xfrm>
              <a:off x="5576225" y="5089375"/>
              <a:ext cx="766225" cy="387500"/>
            </a:xfrm>
            <a:custGeom>
              <a:rect b="b" l="l" r="r" t="t"/>
              <a:pathLst>
                <a:path extrusionOk="0" h="15500" w="30649">
                  <a:moveTo>
                    <a:pt x="12504" y="0"/>
                  </a:moveTo>
                  <a:lnTo>
                    <a:pt x="11918" y="47"/>
                  </a:lnTo>
                  <a:lnTo>
                    <a:pt x="11333" y="117"/>
                  </a:lnTo>
                  <a:lnTo>
                    <a:pt x="10748" y="234"/>
                  </a:lnTo>
                  <a:lnTo>
                    <a:pt x="10186" y="352"/>
                  </a:lnTo>
                  <a:lnTo>
                    <a:pt x="9624" y="515"/>
                  </a:lnTo>
                  <a:lnTo>
                    <a:pt x="9085" y="679"/>
                  </a:lnTo>
                  <a:lnTo>
                    <a:pt x="8523" y="890"/>
                  </a:lnTo>
                  <a:lnTo>
                    <a:pt x="8008" y="1124"/>
                  </a:lnTo>
                  <a:lnTo>
                    <a:pt x="7470" y="1382"/>
                  </a:lnTo>
                  <a:lnTo>
                    <a:pt x="6955" y="1639"/>
                  </a:lnTo>
                  <a:lnTo>
                    <a:pt x="6463" y="1944"/>
                  </a:lnTo>
                  <a:lnTo>
                    <a:pt x="5971" y="2271"/>
                  </a:lnTo>
                  <a:lnTo>
                    <a:pt x="5503" y="2599"/>
                  </a:lnTo>
                  <a:lnTo>
                    <a:pt x="5035" y="2950"/>
                  </a:lnTo>
                  <a:lnTo>
                    <a:pt x="4590" y="3348"/>
                  </a:lnTo>
                  <a:lnTo>
                    <a:pt x="4168" y="3746"/>
                  </a:lnTo>
                  <a:lnTo>
                    <a:pt x="3770" y="4145"/>
                  </a:lnTo>
                  <a:lnTo>
                    <a:pt x="3372" y="4589"/>
                  </a:lnTo>
                  <a:lnTo>
                    <a:pt x="2998" y="5034"/>
                  </a:lnTo>
                  <a:lnTo>
                    <a:pt x="2647" y="5502"/>
                  </a:lnTo>
                  <a:lnTo>
                    <a:pt x="2295" y="5971"/>
                  </a:lnTo>
                  <a:lnTo>
                    <a:pt x="1991" y="6462"/>
                  </a:lnTo>
                  <a:lnTo>
                    <a:pt x="1687" y="6978"/>
                  </a:lnTo>
                  <a:lnTo>
                    <a:pt x="1429" y="7493"/>
                  </a:lnTo>
                  <a:lnTo>
                    <a:pt x="1172" y="8008"/>
                  </a:lnTo>
                  <a:lnTo>
                    <a:pt x="961" y="8546"/>
                  </a:lnTo>
                  <a:lnTo>
                    <a:pt x="750" y="9108"/>
                  </a:lnTo>
                  <a:lnTo>
                    <a:pt x="586" y="9670"/>
                  </a:lnTo>
                  <a:lnTo>
                    <a:pt x="446" y="10232"/>
                  </a:lnTo>
                  <a:lnTo>
                    <a:pt x="329" y="10817"/>
                  </a:lnTo>
                  <a:lnTo>
                    <a:pt x="235" y="11403"/>
                  </a:lnTo>
                  <a:lnTo>
                    <a:pt x="1" y="13393"/>
                  </a:lnTo>
                  <a:lnTo>
                    <a:pt x="1" y="13393"/>
                  </a:lnTo>
                  <a:lnTo>
                    <a:pt x="610" y="13229"/>
                  </a:lnTo>
                  <a:lnTo>
                    <a:pt x="1242" y="13112"/>
                  </a:lnTo>
                  <a:lnTo>
                    <a:pt x="1874" y="12995"/>
                  </a:lnTo>
                  <a:lnTo>
                    <a:pt x="2506" y="12901"/>
                  </a:lnTo>
                  <a:lnTo>
                    <a:pt x="3162" y="12831"/>
                  </a:lnTo>
                  <a:lnTo>
                    <a:pt x="3817" y="12784"/>
                  </a:lnTo>
                  <a:lnTo>
                    <a:pt x="4449" y="12737"/>
                  </a:lnTo>
                  <a:lnTo>
                    <a:pt x="17420" y="12737"/>
                  </a:lnTo>
                  <a:lnTo>
                    <a:pt x="18099" y="12784"/>
                  </a:lnTo>
                  <a:lnTo>
                    <a:pt x="18755" y="12831"/>
                  </a:lnTo>
                  <a:lnTo>
                    <a:pt x="19434" y="12925"/>
                  </a:lnTo>
                  <a:lnTo>
                    <a:pt x="20066" y="13018"/>
                  </a:lnTo>
                  <a:lnTo>
                    <a:pt x="20722" y="13135"/>
                  </a:lnTo>
                  <a:lnTo>
                    <a:pt x="21354" y="13276"/>
                  </a:lnTo>
                  <a:lnTo>
                    <a:pt x="21986" y="13463"/>
                  </a:lnTo>
                  <a:lnTo>
                    <a:pt x="22595" y="13650"/>
                  </a:lnTo>
                  <a:lnTo>
                    <a:pt x="23204" y="13838"/>
                  </a:lnTo>
                  <a:lnTo>
                    <a:pt x="23789" y="14072"/>
                  </a:lnTo>
                  <a:lnTo>
                    <a:pt x="24374" y="14329"/>
                  </a:lnTo>
                  <a:lnTo>
                    <a:pt x="24936" y="14587"/>
                  </a:lnTo>
                  <a:lnTo>
                    <a:pt x="25475" y="14868"/>
                  </a:lnTo>
                  <a:lnTo>
                    <a:pt x="26037" y="15172"/>
                  </a:lnTo>
                  <a:lnTo>
                    <a:pt x="26552" y="15500"/>
                  </a:lnTo>
                  <a:lnTo>
                    <a:pt x="29736" y="15500"/>
                  </a:lnTo>
                  <a:lnTo>
                    <a:pt x="30251" y="11403"/>
                  </a:lnTo>
                  <a:lnTo>
                    <a:pt x="30321" y="10888"/>
                  </a:lnTo>
                  <a:lnTo>
                    <a:pt x="30415" y="10396"/>
                  </a:lnTo>
                  <a:lnTo>
                    <a:pt x="30532" y="9904"/>
                  </a:lnTo>
                  <a:lnTo>
                    <a:pt x="30649" y="9413"/>
                  </a:lnTo>
                  <a:lnTo>
                    <a:pt x="30602" y="8897"/>
                  </a:lnTo>
                  <a:lnTo>
                    <a:pt x="30555" y="8429"/>
                  </a:lnTo>
                  <a:lnTo>
                    <a:pt x="30462" y="7937"/>
                  </a:lnTo>
                  <a:lnTo>
                    <a:pt x="30368" y="7469"/>
                  </a:lnTo>
                  <a:lnTo>
                    <a:pt x="30251" y="7001"/>
                  </a:lnTo>
                  <a:lnTo>
                    <a:pt x="30110" y="6556"/>
                  </a:lnTo>
                  <a:lnTo>
                    <a:pt x="29947" y="6111"/>
                  </a:lnTo>
                  <a:lnTo>
                    <a:pt x="29759" y="5690"/>
                  </a:lnTo>
                  <a:lnTo>
                    <a:pt x="29549" y="5268"/>
                  </a:lnTo>
                  <a:lnTo>
                    <a:pt x="29314" y="4847"/>
                  </a:lnTo>
                  <a:lnTo>
                    <a:pt x="29080" y="4449"/>
                  </a:lnTo>
                  <a:lnTo>
                    <a:pt x="28823" y="4074"/>
                  </a:lnTo>
                  <a:lnTo>
                    <a:pt x="28542" y="3700"/>
                  </a:lnTo>
                  <a:lnTo>
                    <a:pt x="28261" y="3348"/>
                  </a:lnTo>
                  <a:lnTo>
                    <a:pt x="27956" y="3021"/>
                  </a:lnTo>
                  <a:lnTo>
                    <a:pt x="27629" y="2693"/>
                  </a:lnTo>
                  <a:lnTo>
                    <a:pt x="27277" y="2388"/>
                  </a:lnTo>
                  <a:lnTo>
                    <a:pt x="26926" y="2084"/>
                  </a:lnTo>
                  <a:lnTo>
                    <a:pt x="26552" y="1827"/>
                  </a:lnTo>
                  <a:lnTo>
                    <a:pt x="26177" y="1569"/>
                  </a:lnTo>
                  <a:lnTo>
                    <a:pt x="25779" y="1311"/>
                  </a:lnTo>
                  <a:lnTo>
                    <a:pt x="25358" y="1101"/>
                  </a:lnTo>
                  <a:lnTo>
                    <a:pt x="24936" y="890"/>
                  </a:lnTo>
                  <a:lnTo>
                    <a:pt x="24491" y="703"/>
                  </a:lnTo>
                  <a:lnTo>
                    <a:pt x="24046" y="539"/>
                  </a:lnTo>
                  <a:lnTo>
                    <a:pt x="23578" y="398"/>
                  </a:lnTo>
                  <a:lnTo>
                    <a:pt x="23110" y="281"/>
                  </a:lnTo>
                  <a:lnTo>
                    <a:pt x="22618" y="188"/>
                  </a:lnTo>
                  <a:lnTo>
                    <a:pt x="22127" y="94"/>
                  </a:lnTo>
                  <a:lnTo>
                    <a:pt x="21635" y="47"/>
                  </a:lnTo>
                  <a:lnTo>
                    <a:pt x="2112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32"/>
            <p:cNvSpPr/>
            <p:nvPr/>
          </p:nvSpPr>
          <p:spPr>
            <a:xfrm>
              <a:off x="6391600" y="5089375"/>
              <a:ext cx="599400" cy="387500"/>
            </a:xfrm>
            <a:custGeom>
              <a:rect b="b" l="l" r="r" t="t"/>
              <a:pathLst>
                <a:path extrusionOk="0" h="15500" w="23976">
                  <a:moveTo>
                    <a:pt x="12761" y="0"/>
                  </a:moveTo>
                  <a:lnTo>
                    <a:pt x="12199" y="47"/>
                  </a:lnTo>
                  <a:lnTo>
                    <a:pt x="11614" y="117"/>
                  </a:lnTo>
                  <a:lnTo>
                    <a:pt x="11028" y="234"/>
                  </a:lnTo>
                  <a:lnTo>
                    <a:pt x="10466" y="352"/>
                  </a:lnTo>
                  <a:lnTo>
                    <a:pt x="9905" y="515"/>
                  </a:lnTo>
                  <a:lnTo>
                    <a:pt x="9343" y="679"/>
                  </a:lnTo>
                  <a:lnTo>
                    <a:pt x="8804" y="890"/>
                  </a:lnTo>
                  <a:lnTo>
                    <a:pt x="8266" y="1124"/>
                  </a:lnTo>
                  <a:lnTo>
                    <a:pt x="7751" y="1382"/>
                  </a:lnTo>
                  <a:lnTo>
                    <a:pt x="7235" y="1639"/>
                  </a:lnTo>
                  <a:lnTo>
                    <a:pt x="6744" y="1944"/>
                  </a:lnTo>
                  <a:lnTo>
                    <a:pt x="6252" y="2271"/>
                  </a:lnTo>
                  <a:lnTo>
                    <a:pt x="5784" y="2599"/>
                  </a:lnTo>
                  <a:lnTo>
                    <a:pt x="5316" y="2950"/>
                  </a:lnTo>
                  <a:lnTo>
                    <a:pt x="4871" y="3348"/>
                  </a:lnTo>
                  <a:lnTo>
                    <a:pt x="4449" y="3746"/>
                  </a:lnTo>
                  <a:lnTo>
                    <a:pt x="4028" y="4145"/>
                  </a:lnTo>
                  <a:lnTo>
                    <a:pt x="3630" y="4589"/>
                  </a:lnTo>
                  <a:lnTo>
                    <a:pt x="3255" y="5034"/>
                  </a:lnTo>
                  <a:lnTo>
                    <a:pt x="2904" y="5502"/>
                  </a:lnTo>
                  <a:lnTo>
                    <a:pt x="2576" y="5971"/>
                  </a:lnTo>
                  <a:lnTo>
                    <a:pt x="2272" y="6462"/>
                  </a:lnTo>
                  <a:lnTo>
                    <a:pt x="1967" y="6978"/>
                  </a:lnTo>
                  <a:lnTo>
                    <a:pt x="1710" y="7493"/>
                  </a:lnTo>
                  <a:lnTo>
                    <a:pt x="1452" y="8008"/>
                  </a:lnTo>
                  <a:lnTo>
                    <a:pt x="1242" y="8546"/>
                  </a:lnTo>
                  <a:lnTo>
                    <a:pt x="1031" y="9108"/>
                  </a:lnTo>
                  <a:lnTo>
                    <a:pt x="867" y="9670"/>
                  </a:lnTo>
                  <a:lnTo>
                    <a:pt x="727" y="10232"/>
                  </a:lnTo>
                  <a:lnTo>
                    <a:pt x="609" y="10817"/>
                  </a:lnTo>
                  <a:lnTo>
                    <a:pt x="516" y="11403"/>
                  </a:lnTo>
                  <a:lnTo>
                    <a:pt x="1" y="15500"/>
                  </a:lnTo>
                  <a:lnTo>
                    <a:pt x="13557" y="15500"/>
                  </a:lnTo>
                  <a:lnTo>
                    <a:pt x="14494" y="15032"/>
                  </a:lnTo>
                  <a:lnTo>
                    <a:pt x="15430" y="14610"/>
                  </a:lnTo>
                  <a:lnTo>
                    <a:pt x="16390" y="14236"/>
                  </a:lnTo>
                  <a:lnTo>
                    <a:pt x="17373" y="13931"/>
                  </a:lnTo>
                  <a:lnTo>
                    <a:pt x="18357" y="13650"/>
                  </a:lnTo>
                  <a:lnTo>
                    <a:pt x="19364" y="13416"/>
                  </a:lnTo>
                  <a:lnTo>
                    <a:pt x="20394" y="13229"/>
                  </a:lnTo>
                  <a:lnTo>
                    <a:pt x="21424" y="13112"/>
                  </a:lnTo>
                  <a:lnTo>
                    <a:pt x="21845" y="12690"/>
                  </a:lnTo>
                  <a:lnTo>
                    <a:pt x="22243" y="12246"/>
                  </a:lnTo>
                  <a:lnTo>
                    <a:pt x="22618" y="11777"/>
                  </a:lnTo>
                  <a:lnTo>
                    <a:pt x="22969" y="11286"/>
                  </a:lnTo>
                  <a:lnTo>
                    <a:pt x="23274" y="10770"/>
                  </a:lnTo>
                  <a:lnTo>
                    <a:pt x="23555" y="10232"/>
                  </a:lnTo>
                  <a:lnTo>
                    <a:pt x="23789" y="9670"/>
                  </a:lnTo>
                  <a:lnTo>
                    <a:pt x="23976" y="9108"/>
                  </a:lnTo>
                  <a:lnTo>
                    <a:pt x="23976" y="445"/>
                  </a:lnTo>
                  <a:lnTo>
                    <a:pt x="23625" y="328"/>
                  </a:lnTo>
                  <a:lnTo>
                    <a:pt x="23250" y="258"/>
                  </a:lnTo>
                  <a:lnTo>
                    <a:pt x="22852" y="164"/>
                  </a:lnTo>
                  <a:lnTo>
                    <a:pt x="22478" y="117"/>
                  </a:lnTo>
                  <a:lnTo>
                    <a:pt x="22080" y="47"/>
                  </a:lnTo>
                  <a:lnTo>
                    <a:pt x="21682" y="24"/>
                  </a:lnTo>
                  <a:lnTo>
                    <a:pt x="21283"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32"/>
            <p:cNvSpPr/>
            <p:nvPr/>
          </p:nvSpPr>
          <p:spPr>
            <a:xfrm>
              <a:off x="4755600" y="5084700"/>
              <a:ext cx="765650" cy="392175"/>
            </a:xfrm>
            <a:custGeom>
              <a:rect b="b" l="l" r="r" t="t"/>
              <a:pathLst>
                <a:path extrusionOk="0" h="15687" w="30626">
                  <a:moveTo>
                    <a:pt x="13042" y="0"/>
                  </a:moveTo>
                  <a:lnTo>
                    <a:pt x="12456" y="23"/>
                  </a:lnTo>
                  <a:lnTo>
                    <a:pt x="11871" y="47"/>
                  </a:lnTo>
                  <a:lnTo>
                    <a:pt x="11286" y="141"/>
                  </a:lnTo>
                  <a:lnTo>
                    <a:pt x="10724" y="234"/>
                  </a:lnTo>
                  <a:lnTo>
                    <a:pt x="10138" y="351"/>
                  </a:lnTo>
                  <a:lnTo>
                    <a:pt x="9576" y="515"/>
                  </a:lnTo>
                  <a:lnTo>
                    <a:pt x="9038" y="702"/>
                  </a:lnTo>
                  <a:lnTo>
                    <a:pt x="8499" y="890"/>
                  </a:lnTo>
                  <a:lnTo>
                    <a:pt x="7961" y="1124"/>
                  </a:lnTo>
                  <a:lnTo>
                    <a:pt x="7422" y="1381"/>
                  </a:lnTo>
                  <a:lnTo>
                    <a:pt x="6931" y="1662"/>
                  </a:lnTo>
                  <a:lnTo>
                    <a:pt x="6416" y="1943"/>
                  </a:lnTo>
                  <a:lnTo>
                    <a:pt x="5924" y="2271"/>
                  </a:lnTo>
                  <a:lnTo>
                    <a:pt x="5456" y="2599"/>
                  </a:lnTo>
                  <a:lnTo>
                    <a:pt x="5011" y="2974"/>
                  </a:lnTo>
                  <a:lnTo>
                    <a:pt x="4566" y="3348"/>
                  </a:lnTo>
                  <a:lnTo>
                    <a:pt x="4121" y="3746"/>
                  </a:lnTo>
                  <a:lnTo>
                    <a:pt x="3723" y="4168"/>
                  </a:lnTo>
                  <a:lnTo>
                    <a:pt x="3325" y="4589"/>
                  </a:lnTo>
                  <a:lnTo>
                    <a:pt x="2950" y="5034"/>
                  </a:lnTo>
                  <a:lnTo>
                    <a:pt x="2599" y="5502"/>
                  </a:lnTo>
                  <a:lnTo>
                    <a:pt x="2248" y="5970"/>
                  </a:lnTo>
                  <a:lnTo>
                    <a:pt x="1944" y="6462"/>
                  </a:lnTo>
                  <a:lnTo>
                    <a:pt x="1663" y="6977"/>
                  </a:lnTo>
                  <a:lnTo>
                    <a:pt x="1382" y="7492"/>
                  </a:lnTo>
                  <a:lnTo>
                    <a:pt x="1124" y="8031"/>
                  </a:lnTo>
                  <a:lnTo>
                    <a:pt x="913" y="8569"/>
                  </a:lnTo>
                  <a:lnTo>
                    <a:pt x="726" y="9108"/>
                  </a:lnTo>
                  <a:lnTo>
                    <a:pt x="539" y="9670"/>
                  </a:lnTo>
                  <a:lnTo>
                    <a:pt x="398" y="10255"/>
                  </a:lnTo>
                  <a:lnTo>
                    <a:pt x="281" y="10817"/>
                  </a:lnTo>
                  <a:lnTo>
                    <a:pt x="188" y="11402"/>
                  </a:lnTo>
                  <a:lnTo>
                    <a:pt x="0" y="13018"/>
                  </a:lnTo>
                  <a:lnTo>
                    <a:pt x="539" y="13088"/>
                  </a:lnTo>
                  <a:lnTo>
                    <a:pt x="1054" y="13182"/>
                  </a:lnTo>
                  <a:lnTo>
                    <a:pt x="1569" y="13275"/>
                  </a:lnTo>
                  <a:lnTo>
                    <a:pt x="2108" y="13369"/>
                  </a:lnTo>
                  <a:lnTo>
                    <a:pt x="2599" y="13486"/>
                  </a:lnTo>
                  <a:lnTo>
                    <a:pt x="3114" y="13627"/>
                  </a:lnTo>
                  <a:lnTo>
                    <a:pt x="3606" y="13767"/>
                  </a:lnTo>
                  <a:lnTo>
                    <a:pt x="4098" y="13931"/>
                  </a:lnTo>
                  <a:lnTo>
                    <a:pt x="4589" y="14118"/>
                  </a:lnTo>
                  <a:lnTo>
                    <a:pt x="5058" y="14306"/>
                  </a:lnTo>
                  <a:lnTo>
                    <a:pt x="5526" y="14493"/>
                  </a:lnTo>
                  <a:lnTo>
                    <a:pt x="5971" y="14704"/>
                  </a:lnTo>
                  <a:lnTo>
                    <a:pt x="6439" y="14938"/>
                  </a:lnTo>
                  <a:lnTo>
                    <a:pt x="6884" y="15172"/>
                  </a:lnTo>
                  <a:lnTo>
                    <a:pt x="7305" y="15406"/>
                  </a:lnTo>
                  <a:lnTo>
                    <a:pt x="7750" y="15687"/>
                  </a:lnTo>
                  <a:lnTo>
                    <a:pt x="27581" y="15687"/>
                  </a:lnTo>
                  <a:lnTo>
                    <a:pt x="28213" y="15336"/>
                  </a:lnTo>
                  <a:lnTo>
                    <a:pt x="28846" y="15008"/>
                  </a:lnTo>
                  <a:lnTo>
                    <a:pt x="29501" y="14727"/>
                  </a:lnTo>
                  <a:lnTo>
                    <a:pt x="30157" y="14446"/>
                  </a:lnTo>
                  <a:lnTo>
                    <a:pt x="30531" y="11402"/>
                  </a:lnTo>
                  <a:lnTo>
                    <a:pt x="30602" y="10817"/>
                  </a:lnTo>
                  <a:lnTo>
                    <a:pt x="30625" y="10255"/>
                  </a:lnTo>
                  <a:lnTo>
                    <a:pt x="30625" y="9670"/>
                  </a:lnTo>
                  <a:lnTo>
                    <a:pt x="30602" y="9108"/>
                  </a:lnTo>
                  <a:lnTo>
                    <a:pt x="30531" y="8569"/>
                  </a:lnTo>
                  <a:lnTo>
                    <a:pt x="30438" y="8031"/>
                  </a:lnTo>
                  <a:lnTo>
                    <a:pt x="30344" y="7492"/>
                  </a:lnTo>
                  <a:lnTo>
                    <a:pt x="30204" y="6977"/>
                  </a:lnTo>
                  <a:lnTo>
                    <a:pt x="30040" y="6462"/>
                  </a:lnTo>
                  <a:lnTo>
                    <a:pt x="29829" y="5970"/>
                  </a:lnTo>
                  <a:lnTo>
                    <a:pt x="29618" y="5502"/>
                  </a:lnTo>
                  <a:lnTo>
                    <a:pt x="29384" y="5034"/>
                  </a:lnTo>
                  <a:lnTo>
                    <a:pt x="29127" y="4589"/>
                  </a:lnTo>
                  <a:lnTo>
                    <a:pt x="28846" y="4168"/>
                  </a:lnTo>
                  <a:lnTo>
                    <a:pt x="28541" y="3746"/>
                  </a:lnTo>
                  <a:lnTo>
                    <a:pt x="28213" y="3348"/>
                  </a:lnTo>
                  <a:lnTo>
                    <a:pt x="27862" y="2974"/>
                  </a:lnTo>
                  <a:lnTo>
                    <a:pt x="27488" y="2599"/>
                  </a:lnTo>
                  <a:lnTo>
                    <a:pt x="27090" y="2271"/>
                  </a:lnTo>
                  <a:lnTo>
                    <a:pt x="26692" y="1943"/>
                  </a:lnTo>
                  <a:lnTo>
                    <a:pt x="26270" y="1662"/>
                  </a:lnTo>
                  <a:lnTo>
                    <a:pt x="25825" y="1381"/>
                  </a:lnTo>
                  <a:lnTo>
                    <a:pt x="25357" y="1124"/>
                  </a:lnTo>
                  <a:lnTo>
                    <a:pt x="24889" y="890"/>
                  </a:lnTo>
                  <a:lnTo>
                    <a:pt x="24397" y="702"/>
                  </a:lnTo>
                  <a:lnTo>
                    <a:pt x="23882" y="515"/>
                  </a:lnTo>
                  <a:lnTo>
                    <a:pt x="23367" y="351"/>
                  </a:lnTo>
                  <a:lnTo>
                    <a:pt x="22828" y="234"/>
                  </a:lnTo>
                  <a:lnTo>
                    <a:pt x="22266" y="141"/>
                  </a:lnTo>
                  <a:lnTo>
                    <a:pt x="21705" y="47"/>
                  </a:lnTo>
                  <a:lnTo>
                    <a:pt x="21143" y="23"/>
                  </a:lnTo>
                  <a:lnTo>
                    <a:pt x="2055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32"/>
            <p:cNvSpPr/>
            <p:nvPr/>
          </p:nvSpPr>
          <p:spPr>
            <a:xfrm>
              <a:off x="3925000" y="5084700"/>
              <a:ext cx="773850" cy="392175"/>
            </a:xfrm>
            <a:custGeom>
              <a:rect b="b" l="l" r="r" t="t"/>
              <a:pathLst>
                <a:path extrusionOk="0" h="15687" w="30954">
                  <a:moveTo>
                    <a:pt x="13370" y="0"/>
                  </a:moveTo>
                  <a:lnTo>
                    <a:pt x="12784" y="23"/>
                  </a:lnTo>
                  <a:lnTo>
                    <a:pt x="12199" y="47"/>
                  </a:lnTo>
                  <a:lnTo>
                    <a:pt x="11614" y="141"/>
                  </a:lnTo>
                  <a:lnTo>
                    <a:pt x="11052" y="234"/>
                  </a:lnTo>
                  <a:lnTo>
                    <a:pt x="10490" y="351"/>
                  </a:lnTo>
                  <a:lnTo>
                    <a:pt x="9928" y="515"/>
                  </a:lnTo>
                  <a:lnTo>
                    <a:pt x="9366" y="702"/>
                  </a:lnTo>
                  <a:lnTo>
                    <a:pt x="8828" y="890"/>
                  </a:lnTo>
                  <a:lnTo>
                    <a:pt x="8289" y="1124"/>
                  </a:lnTo>
                  <a:lnTo>
                    <a:pt x="7774" y="1381"/>
                  </a:lnTo>
                  <a:lnTo>
                    <a:pt x="7259" y="1662"/>
                  </a:lnTo>
                  <a:lnTo>
                    <a:pt x="6744" y="1943"/>
                  </a:lnTo>
                  <a:lnTo>
                    <a:pt x="6276" y="2271"/>
                  </a:lnTo>
                  <a:lnTo>
                    <a:pt x="5784" y="2599"/>
                  </a:lnTo>
                  <a:lnTo>
                    <a:pt x="5339" y="2974"/>
                  </a:lnTo>
                  <a:lnTo>
                    <a:pt x="4894" y="3348"/>
                  </a:lnTo>
                  <a:lnTo>
                    <a:pt x="4449" y="3746"/>
                  </a:lnTo>
                  <a:lnTo>
                    <a:pt x="4051" y="4168"/>
                  </a:lnTo>
                  <a:lnTo>
                    <a:pt x="3653" y="4589"/>
                  </a:lnTo>
                  <a:lnTo>
                    <a:pt x="3279" y="5034"/>
                  </a:lnTo>
                  <a:lnTo>
                    <a:pt x="2927" y="5502"/>
                  </a:lnTo>
                  <a:lnTo>
                    <a:pt x="2600" y="5970"/>
                  </a:lnTo>
                  <a:lnTo>
                    <a:pt x="2272" y="6462"/>
                  </a:lnTo>
                  <a:lnTo>
                    <a:pt x="1991" y="6977"/>
                  </a:lnTo>
                  <a:lnTo>
                    <a:pt x="1710" y="7492"/>
                  </a:lnTo>
                  <a:lnTo>
                    <a:pt x="1476" y="8031"/>
                  </a:lnTo>
                  <a:lnTo>
                    <a:pt x="1242" y="8569"/>
                  </a:lnTo>
                  <a:lnTo>
                    <a:pt x="1054" y="9108"/>
                  </a:lnTo>
                  <a:lnTo>
                    <a:pt x="867" y="9670"/>
                  </a:lnTo>
                  <a:lnTo>
                    <a:pt x="727" y="10255"/>
                  </a:lnTo>
                  <a:lnTo>
                    <a:pt x="609" y="10817"/>
                  </a:lnTo>
                  <a:lnTo>
                    <a:pt x="539" y="11402"/>
                  </a:lnTo>
                  <a:lnTo>
                    <a:pt x="1" y="15687"/>
                  </a:lnTo>
                  <a:lnTo>
                    <a:pt x="9155" y="15687"/>
                  </a:lnTo>
                  <a:lnTo>
                    <a:pt x="9764" y="15359"/>
                  </a:lnTo>
                  <a:lnTo>
                    <a:pt x="10349" y="15055"/>
                  </a:lnTo>
                  <a:lnTo>
                    <a:pt x="10958" y="14774"/>
                  </a:lnTo>
                  <a:lnTo>
                    <a:pt x="11590" y="14516"/>
                  </a:lnTo>
                  <a:lnTo>
                    <a:pt x="12199" y="14259"/>
                  </a:lnTo>
                  <a:lnTo>
                    <a:pt x="12831" y="14025"/>
                  </a:lnTo>
                  <a:lnTo>
                    <a:pt x="13487" y="13837"/>
                  </a:lnTo>
                  <a:lnTo>
                    <a:pt x="14119" y="13650"/>
                  </a:lnTo>
                  <a:lnTo>
                    <a:pt x="14775" y="13463"/>
                  </a:lnTo>
                  <a:lnTo>
                    <a:pt x="15454" y="13322"/>
                  </a:lnTo>
                  <a:lnTo>
                    <a:pt x="16109" y="13205"/>
                  </a:lnTo>
                  <a:lnTo>
                    <a:pt x="16788" y="13112"/>
                  </a:lnTo>
                  <a:lnTo>
                    <a:pt x="17467" y="13018"/>
                  </a:lnTo>
                  <a:lnTo>
                    <a:pt x="18146" y="12971"/>
                  </a:lnTo>
                  <a:lnTo>
                    <a:pt x="18825" y="12924"/>
                  </a:lnTo>
                  <a:lnTo>
                    <a:pt x="30672" y="12924"/>
                  </a:lnTo>
                  <a:lnTo>
                    <a:pt x="30860" y="11402"/>
                  </a:lnTo>
                  <a:lnTo>
                    <a:pt x="30930" y="10817"/>
                  </a:lnTo>
                  <a:lnTo>
                    <a:pt x="30953" y="10255"/>
                  </a:lnTo>
                  <a:lnTo>
                    <a:pt x="30953" y="9670"/>
                  </a:lnTo>
                  <a:lnTo>
                    <a:pt x="30930" y="9108"/>
                  </a:lnTo>
                  <a:lnTo>
                    <a:pt x="30860" y="8569"/>
                  </a:lnTo>
                  <a:lnTo>
                    <a:pt x="30789" y="8031"/>
                  </a:lnTo>
                  <a:lnTo>
                    <a:pt x="30672" y="7492"/>
                  </a:lnTo>
                  <a:lnTo>
                    <a:pt x="30532" y="6977"/>
                  </a:lnTo>
                  <a:lnTo>
                    <a:pt x="30368" y="6462"/>
                  </a:lnTo>
                  <a:lnTo>
                    <a:pt x="30181" y="5970"/>
                  </a:lnTo>
                  <a:lnTo>
                    <a:pt x="29946" y="5502"/>
                  </a:lnTo>
                  <a:lnTo>
                    <a:pt x="29712" y="5034"/>
                  </a:lnTo>
                  <a:lnTo>
                    <a:pt x="29455" y="4589"/>
                  </a:lnTo>
                  <a:lnTo>
                    <a:pt x="29174" y="4168"/>
                  </a:lnTo>
                  <a:lnTo>
                    <a:pt x="28869" y="3746"/>
                  </a:lnTo>
                  <a:lnTo>
                    <a:pt x="28542" y="3348"/>
                  </a:lnTo>
                  <a:lnTo>
                    <a:pt x="28190" y="2974"/>
                  </a:lnTo>
                  <a:lnTo>
                    <a:pt x="27816" y="2599"/>
                  </a:lnTo>
                  <a:lnTo>
                    <a:pt x="27418" y="2271"/>
                  </a:lnTo>
                  <a:lnTo>
                    <a:pt x="27020" y="1943"/>
                  </a:lnTo>
                  <a:lnTo>
                    <a:pt x="26598" y="1662"/>
                  </a:lnTo>
                  <a:lnTo>
                    <a:pt x="26153" y="1381"/>
                  </a:lnTo>
                  <a:lnTo>
                    <a:pt x="25685" y="1124"/>
                  </a:lnTo>
                  <a:lnTo>
                    <a:pt x="25217" y="890"/>
                  </a:lnTo>
                  <a:lnTo>
                    <a:pt x="24725" y="702"/>
                  </a:lnTo>
                  <a:lnTo>
                    <a:pt x="24210" y="515"/>
                  </a:lnTo>
                  <a:lnTo>
                    <a:pt x="23695" y="351"/>
                  </a:lnTo>
                  <a:lnTo>
                    <a:pt x="23157" y="234"/>
                  </a:lnTo>
                  <a:lnTo>
                    <a:pt x="22618" y="141"/>
                  </a:lnTo>
                  <a:lnTo>
                    <a:pt x="22056" y="47"/>
                  </a:lnTo>
                  <a:lnTo>
                    <a:pt x="21471" y="23"/>
                  </a:lnTo>
                  <a:lnTo>
                    <a:pt x="2088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32"/>
            <p:cNvSpPr/>
            <p:nvPr/>
          </p:nvSpPr>
          <p:spPr>
            <a:xfrm>
              <a:off x="6730525" y="5417150"/>
              <a:ext cx="196675" cy="59725"/>
            </a:xfrm>
            <a:custGeom>
              <a:rect b="b" l="l" r="r" t="t"/>
              <a:pathLst>
                <a:path extrusionOk="0" h="2389" w="7867">
                  <a:moveTo>
                    <a:pt x="7867" y="1"/>
                  </a:moveTo>
                  <a:lnTo>
                    <a:pt x="6837" y="118"/>
                  </a:lnTo>
                  <a:lnTo>
                    <a:pt x="5807" y="305"/>
                  </a:lnTo>
                  <a:lnTo>
                    <a:pt x="4800" y="539"/>
                  </a:lnTo>
                  <a:lnTo>
                    <a:pt x="3816" y="820"/>
                  </a:lnTo>
                  <a:lnTo>
                    <a:pt x="2833" y="1125"/>
                  </a:lnTo>
                  <a:lnTo>
                    <a:pt x="1873" y="1499"/>
                  </a:lnTo>
                  <a:lnTo>
                    <a:pt x="937" y="1921"/>
                  </a:lnTo>
                  <a:lnTo>
                    <a:pt x="0" y="2389"/>
                  </a:lnTo>
                  <a:lnTo>
                    <a:pt x="1733" y="2389"/>
                  </a:lnTo>
                  <a:lnTo>
                    <a:pt x="2154" y="2366"/>
                  </a:lnTo>
                  <a:lnTo>
                    <a:pt x="2599" y="2342"/>
                  </a:lnTo>
                  <a:lnTo>
                    <a:pt x="3020" y="2295"/>
                  </a:lnTo>
                  <a:lnTo>
                    <a:pt x="3465" y="2225"/>
                  </a:lnTo>
                  <a:lnTo>
                    <a:pt x="3863" y="2131"/>
                  </a:lnTo>
                  <a:lnTo>
                    <a:pt x="4285" y="2014"/>
                  </a:lnTo>
                  <a:lnTo>
                    <a:pt x="4683" y="1897"/>
                  </a:lnTo>
                  <a:lnTo>
                    <a:pt x="5081" y="1733"/>
                  </a:lnTo>
                  <a:lnTo>
                    <a:pt x="5455" y="1570"/>
                  </a:lnTo>
                  <a:lnTo>
                    <a:pt x="5830" y="1406"/>
                  </a:lnTo>
                  <a:lnTo>
                    <a:pt x="6205" y="1195"/>
                  </a:lnTo>
                  <a:lnTo>
                    <a:pt x="6556" y="984"/>
                  </a:lnTo>
                  <a:lnTo>
                    <a:pt x="6907" y="773"/>
                  </a:lnTo>
                  <a:lnTo>
                    <a:pt x="7235" y="516"/>
                  </a:lnTo>
                  <a:lnTo>
                    <a:pt x="7563" y="258"/>
                  </a:lnTo>
                  <a:lnTo>
                    <a:pt x="7867"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32"/>
            <p:cNvSpPr/>
            <p:nvPr/>
          </p:nvSpPr>
          <p:spPr>
            <a:xfrm>
              <a:off x="5645300" y="5462825"/>
              <a:ext cx="506925" cy="14050"/>
            </a:xfrm>
            <a:custGeom>
              <a:rect b="b" l="l" r="r" t="t"/>
              <a:pathLst>
                <a:path extrusionOk="0" h="562" w="20277">
                  <a:moveTo>
                    <a:pt x="4379" y="0"/>
                  </a:moveTo>
                  <a:lnTo>
                    <a:pt x="3817" y="23"/>
                  </a:lnTo>
                  <a:lnTo>
                    <a:pt x="3255" y="47"/>
                  </a:lnTo>
                  <a:lnTo>
                    <a:pt x="2717" y="94"/>
                  </a:lnTo>
                  <a:lnTo>
                    <a:pt x="2155" y="141"/>
                  </a:lnTo>
                  <a:lnTo>
                    <a:pt x="1616" y="234"/>
                  </a:lnTo>
                  <a:lnTo>
                    <a:pt x="1078" y="328"/>
                  </a:lnTo>
                  <a:lnTo>
                    <a:pt x="539" y="422"/>
                  </a:lnTo>
                  <a:lnTo>
                    <a:pt x="1" y="562"/>
                  </a:lnTo>
                  <a:lnTo>
                    <a:pt x="20277" y="562"/>
                  </a:lnTo>
                  <a:lnTo>
                    <a:pt x="19762" y="422"/>
                  </a:lnTo>
                  <a:lnTo>
                    <a:pt x="19246" y="328"/>
                  </a:lnTo>
                  <a:lnTo>
                    <a:pt x="18731" y="234"/>
                  </a:lnTo>
                  <a:lnTo>
                    <a:pt x="18193" y="141"/>
                  </a:lnTo>
                  <a:lnTo>
                    <a:pt x="17654" y="94"/>
                  </a:lnTo>
                  <a:lnTo>
                    <a:pt x="17116" y="47"/>
                  </a:lnTo>
                  <a:lnTo>
                    <a:pt x="16554" y="23"/>
                  </a:lnTo>
                  <a:lnTo>
                    <a:pt x="1599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32"/>
            <p:cNvSpPr/>
            <p:nvPr/>
          </p:nvSpPr>
          <p:spPr>
            <a:xfrm>
              <a:off x="4354050" y="5462825"/>
              <a:ext cx="506925" cy="14050"/>
            </a:xfrm>
            <a:custGeom>
              <a:rect b="b" l="l" r="r" t="t"/>
              <a:pathLst>
                <a:path extrusionOk="0" h="562" w="20277">
                  <a:moveTo>
                    <a:pt x="4379" y="0"/>
                  </a:moveTo>
                  <a:lnTo>
                    <a:pt x="3841" y="23"/>
                  </a:lnTo>
                  <a:lnTo>
                    <a:pt x="3279" y="47"/>
                  </a:lnTo>
                  <a:lnTo>
                    <a:pt x="2717" y="94"/>
                  </a:lnTo>
                  <a:lnTo>
                    <a:pt x="2155" y="141"/>
                  </a:lnTo>
                  <a:lnTo>
                    <a:pt x="1616" y="234"/>
                  </a:lnTo>
                  <a:lnTo>
                    <a:pt x="1078" y="328"/>
                  </a:lnTo>
                  <a:lnTo>
                    <a:pt x="539" y="422"/>
                  </a:lnTo>
                  <a:lnTo>
                    <a:pt x="1" y="562"/>
                  </a:lnTo>
                  <a:lnTo>
                    <a:pt x="20277" y="562"/>
                  </a:lnTo>
                  <a:lnTo>
                    <a:pt x="19785" y="422"/>
                  </a:lnTo>
                  <a:lnTo>
                    <a:pt x="19247" y="328"/>
                  </a:lnTo>
                  <a:lnTo>
                    <a:pt x="18731" y="234"/>
                  </a:lnTo>
                  <a:lnTo>
                    <a:pt x="18193" y="141"/>
                  </a:lnTo>
                  <a:lnTo>
                    <a:pt x="17654" y="94"/>
                  </a:lnTo>
                  <a:lnTo>
                    <a:pt x="17116" y="47"/>
                  </a:lnTo>
                  <a:lnTo>
                    <a:pt x="16554" y="23"/>
                  </a:lnTo>
                  <a:lnTo>
                    <a:pt x="1599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8" name="Google Shape;5428;p32"/>
          <p:cNvGrpSpPr/>
          <p:nvPr/>
        </p:nvGrpSpPr>
        <p:grpSpPr>
          <a:xfrm>
            <a:off x="-674860" y="-197155"/>
            <a:ext cx="10493720" cy="648845"/>
            <a:chOff x="-8825" y="-44755"/>
            <a:chExt cx="10493720" cy="648845"/>
          </a:xfrm>
        </p:grpSpPr>
        <p:grpSp>
          <p:nvGrpSpPr>
            <p:cNvPr id="5429" name="Google Shape;5429;p32"/>
            <p:cNvGrpSpPr/>
            <p:nvPr/>
          </p:nvGrpSpPr>
          <p:grpSpPr>
            <a:xfrm>
              <a:off x="-8825" y="-44755"/>
              <a:ext cx="5271139" cy="648845"/>
              <a:chOff x="-8836" y="0"/>
              <a:chExt cx="7411613" cy="897682"/>
            </a:xfrm>
          </p:grpSpPr>
          <p:sp>
            <p:nvSpPr>
              <p:cNvPr id="5430" name="Google Shape;5430;p32"/>
              <p:cNvSpPr/>
              <p:nvPr/>
            </p:nvSpPr>
            <p:spPr>
              <a:xfrm>
                <a:off x="-2434" y="18509"/>
                <a:ext cx="2425408" cy="879173"/>
              </a:xfrm>
              <a:custGeom>
                <a:rect b="b" l="l" r="r" t="t"/>
                <a:pathLst>
                  <a:path extrusionOk="0" h="31588" w="87143">
                    <a:moveTo>
                      <a:pt x="1" y="0"/>
                    </a:moveTo>
                    <a:lnTo>
                      <a:pt x="359" y="28314"/>
                    </a:lnTo>
                    <a:lnTo>
                      <a:pt x="487" y="28391"/>
                    </a:lnTo>
                    <a:lnTo>
                      <a:pt x="947" y="28621"/>
                    </a:lnTo>
                    <a:lnTo>
                      <a:pt x="1714" y="28928"/>
                    </a:lnTo>
                    <a:lnTo>
                      <a:pt x="2226" y="29133"/>
                    </a:lnTo>
                    <a:lnTo>
                      <a:pt x="2840" y="29337"/>
                    </a:lnTo>
                    <a:lnTo>
                      <a:pt x="3505" y="29542"/>
                    </a:lnTo>
                    <a:lnTo>
                      <a:pt x="4272" y="29772"/>
                    </a:lnTo>
                    <a:lnTo>
                      <a:pt x="5116" y="29977"/>
                    </a:lnTo>
                    <a:lnTo>
                      <a:pt x="6063" y="30207"/>
                    </a:lnTo>
                    <a:lnTo>
                      <a:pt x="7086" y="30437"/>
                    </a:lnTo>
                    <a:lnTo>
                      <a:pt x="8211" y="30642"/>
                    </a:lnTo>
                    <a:lnTo>
                      <a:pt x="9439" y="30846"/>
                    </a:lnTo>
                    <a:lnTo>
                      <a:pt x="10743" y="31025"/>
                    </a:lnTo>
                    <a:lnTo>
                      <a:pt x="12150" y="31179"/>
                    </a:lnTo>
                    <a:lnTo>
                      <a:pt x="13634" y="31332"/>
                    </a:lnTo>
                    <a:lnTo>
                      <a:pt x="15245" y="31435"/>
                    </a:lnTo>
                    <a:lnTo>
                      <a:pt x="16933" y="31537"/>
                    </a:lnTo>
                    <a:lnTo>
                      <a:pt x="18749" y="31562"/>
                    </a:lnTo>
                    <a:lnTo>
                      <a:pt x="20642" y="31588"/>
                    </a:lnTo>
                    <a:lnTo>
                      <a:pt x="22662" y="31537"/>
                    </a:lnTo>
                    <a:lnTo>
                      <a:pt x="24760" y="31460"/>
                    </a:lnTo>
                    <a:lnTo>
                      <a:pt x="26985" y="31332"/>
                    </a:lnTo>
                    <a:lnTo>
                      <a:pt x="29312" y="31153"/>
                    </a:lnTo>
                    <a:lnTo>
                      <a:pt x="31768" y="30897"/>
                    </a:lnTo>
                    <a:lnTo>
                      <a:pt x="34300" y="30590"/>
                    </a:lnTo>
                    <a:lnTo>
                      <a:pt x="36960" y="30232"/>
                    </a:lnTo>
                    <a:lnTo>
                      <a:pt x="39748" y="29772"/>
                    </a:lnTo>
                    <a:lnTo>
                      <a:pt x="42638" y="29260"/>
                    </a:lnTo>
                    <a:lnTo>
                      <a:pt x="45631" y="28672"/>
                    </a:lnTo>
                    <a:lnTo>
                      <a:pt x="47140" y="28340"/>
                    </a:lnTo>
                    <a:lnTo>
                      <a:pt x="48623" y="28007"/>
                    </a:lnTo>
                    <a:lnTo>
                      <a:pt x="50081" y="27623"/>
                    </a:lnTo>
                    <a:lnTo>
                      <a:pt x="51488" y="27240"/>
                    </a:lnTo>
                    <a:lnTo>
                      <a:pt x="52869" y="26831"/>
                    </a:lnTo>
                    <a:lnTo>
                      <a:pt x="54199" y="26421"/>
                    </a:lnTo>
                    <a:lnTo>
                      <a:pt x="55529" y="25961"/>
                    </a:lnTo>
                    <a:lnTo>
                      <a:pt x="56808" y="25501"/>
                    </a:lnTo>
                    <a:lnTo>
                      <a:pt x="58061" y="25040"/>
                    </a:lnTo>
                    <a:lnTo>
                      <a:pt x="59263" y="24554"/>
                    </a:lnTo>
                    <a:lnTo>
                      <a:pt x="60440" y="24043"/>
                    </a:lnTo>
                    <a:lnTo>
                      <a:pt x="61591" y="23531"/>
                    </a:lnTo>
                    <a:lnTo>
                      <a:pt x="62716" y="22994"/>
                    </a:lnTo>
                    <a:lnTo>
                      <a:pt x="63816" y="22457"/>
                    </a:lnTo>
                    <a:lnTo>
                      <a:pt x="64865" y="21920"/>
                    </a:lnTo>
                    <a:lnTo>
                      <a:pt x="65914" y="21357"/>
                    </a:lnTo>
                    <a:lnTo>
                      <a:pt x="66911" y="20794"/>
                    </a:lnTo>
                    <a:lnTo>
                      <a:pt x="67883" y="20206"/>
                    </a:lnTo>
                    <a:lnTo>
                      <a:pt x="68829" y="19618"/>
                    </a:lnTo>
                    <a:lnTo>
                      <a:pt x="69750" y="19030"/>
                    </a:lnTo>
                    <a:lnTo>
                      <a:pt x="70620" y="18441"/>
                    </a:lnTo>
                    <a:lnTo>
                      <a:pt x="71489" y="17853"/>
                    </a:lnTo>
                    <a:lnTo>
                      <a:pt x="72333" y="17239"/>
                    </a:lnTo>
                    <a:lnTo>
                      <a:pt x="73126" y="16651"/>
                    </a:lnTo>
                    <a:lnTo>
                      <a:pt x="73919" y="16037"/>
                    </a:lnTo>
                    <a:lnTo>
                      <a:pt x="74661" y="15423"/>
                    </a:lnTo>
                    <a:lnTo>
                      <a:pt x="75377" y="14809"/>
                    </a:lnTo>
                    <a:lnTo>
                      <a:pt x="76093" y="14221"/>
                    </a:lnTo>
                    <a:lnTo>
                      <a:pt x="77423" y="13019"/>
                    </a:lnTo>
                    <a:lnTo>
                      <a:pt x="78651" y="11817"/>
                    </a:lnTo>
                    <a:lnTo>
                      <a:pt x="79776" y="10640"/>
                    </a:lnTo>
                    <a:lnTo>
                      <a:pt x="80800" y="9489"/>
                    </a:lnTo>
                    <a:lnTo>
                      <a:pt x="81772" y="8364"/>
                    </a:lnTo>
                    <a:lnTo>
                      <a:pt x="82616" y="7290"/>
                    </a:lnTo>
                    <a:lnTo>
                      <a:pt x="83408" y="6266"/>
                    </a:lnTo>
                    <a:lnTo>
                      <a:pt x="84099" y="5295"/>
                    </a:lnTo>
                    <a:lnTo>
                      <a:pt x="84713" y="4374"/>
                    </a:lnTo>
                    <a:lnTo>
                      <a:pt x="85250" y="3530"/>
                    </a:lnTo>
                    <a:lnTo>
                      <a:pt x="85710" y="2762"/>
                    </a:lnTo>
                    <a:lnTo>
                      <a:pt x="86094" y="2072"/>
                    </a:lnTo>
                    <a:lnTo>
                      <a:pt x="86427" y="1483"/>
                    </a:lnTo>
                    <a:lnTo>
                      <a:pt x="86682" y="972"/>
                    </a:lnTo>
                    <a:lnTo>
                      <a:pt x="87040" y="256"/>
                    </a:lnTo>
                    <a:lnTo>
                      <a:pt x="87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32"/>
              <p:cNvSpPr/>
              <p:nvPr/>
            </p:nvSpPr>
            <p:spPr>
              <a:xfrm>
                <a:off x="4959537" y="18509"/>
                <a:ext cx="2424712" cy="879173"/>
              </a:xfrm>
              <a:custGeom>
                <a:rect b="b" l="l" r="r" t="t"/>
                <a:pathLst>
                  <a:path extrusionOk="0" h="31588" w="87118">
                    <a:moveTo>
                      <a:pt x="1" y="0"/>
                    </a:moveTo>
                    <a:lnTo>
                      <a:pt x="103" y="256"/>
                    </a:lnTo>
                    <a:lnTo>
                      <a:pt x="436" y="972"/>
                    </a:lnTo>
                    <a:lnTo>
                      <a:pt x="691" y="1483"/>
                    </a:lnTo>
                    <a:lnTo>
                      <a:pt x="1024" y="2072"/>
                    </a:lnTo>
                    <a:lnTo>
                      <a:pt x="1408" y="2762"/>
                    </a:lnTo>
                    <a:lnTo>
                      <a:pt x="1868" y="3530"/>
                    </a:lnTo>
                    <a:lnTo>
                      <a:pt x="2405" y="4374"/>
                    </a:lnTo>
                    <a:lnTo>
                      <a:pt x="3045" y="5295"/>
                    </a:lnTo>
                    <a:lnTo>
                      <a:pt x="3735" y="6266"/>
                    </a:lnTo>
                    <a:lnTo>
                      <a:pt x="4502" y="7290"/>
                    </a:lnTo>
                    <a:lnTo>
                      <a:pt x="5372" y="8364"/>
                    </a:lnTo>
                    <a:lnTo>
                      <a:pt x="6318" y="9489"/>
                    </a:lnTo>
                    <a:lnTo>
                      <a:pt x="7342" y="10640"/>
                    </a:lnTo>
                    <a:lnTo>
                      <a:pt x="8492" y="11817"/>
                    </a:lnTo>
                    <a:lnTo>
                      <a:pt x="9720" y="13019"/>
                    </a:lnTo>
                    <a:lnTo>
                      <a:pt x="11050" y="14221"/>
                    </a:lnTo>
                    <a:lnTo>
                      <a:pt x="11741" y="14809"/>
                    </a:lnTo>
                    <a:lnTo>
                      <a:pt x="12457" y="15423"/>
                    </a:lnTo>
                    <a:lnTo>
                      <a:pt x="13224" y="16037"/>
                    </a:lnTo>
                    <a:lnTo>
                      <a:pt x="13992" y="16651"/>
                    </a:lnTo>
                    <a:lnTo>
                      <a:pt x="14810" y="17239"/>
                    </a:lnTo>
                    <a:lnTo>
                      <a:pt x="15629" y="17853"/>
                    </a:lnTo>
                    <a:lnTo>
                      <a:pt x="16498" y="18441"/>
                    </a:lnTo>
                    <a:lnTo>
                      <a:pt x="17393" y="19030"/>
                    </a:lnTo>
                    <a:lnTo>
                      <a:pt x="18289" y="19618"/>
                    </a:lnTo>
                    <a:lnTo>
                      <a:pt x="19235" y="20206"/>
                    </a:lnTo>
                    <a:lnTo>
                      <a:pt x="20207" y="20794"/>
                    </a:lnTo>
                    <a:lnTo>
                      <a:pt x="21230" y="21357"/>
                    </a:lnTo>
                    <a:lnTo>
                      <a:pt x="22253" y="21920"/>
                    </a:lnTo>
                    <a:lnTo>
                      <a:pt x="23302" y="22457"/>
                    </a:lnTo>
                    <a:lnTo>
                      <a:pt x="24402" y="22994"/>
                    </a:lnTo>
                    <a:lnTo>
                      <a:pt x="25527" y="23531"/>
                    </a:lnTo>
                    <a:lnTo>
                      <a:pt x="26678" y="24043"/>
                    </a:lnTo>
                    <a:lnTo>
                      <a:pt x="27855" y="24554"/>
                    </a:lnTo>
                    <a:lnTo>
                      <a:pt x="29082" y="25040"/>
                    </a:lnTo>
                    <a:lnTo>
                      <a:pt x="30336" y="25501"/>
                    </a:lnTo>
                    <a:lnTo>
                      <a:pt x="31614" y="25961"/>
                    </a:lnTo>
                    <a:lnTo>
                      <a:pt x="32919" y="26421"/>
                    </a:lnTo>
                    <a:lnTo>
                      <a:pt x="34249" y="26831"/>
                    </a:lnTo>
                    <a:lnTo>
                      <a:pt x="35630" y="27240"/>
                    </a:lnTo>
                    <a:lnTo>
                      <a:pt x="37062" y="27623"/>
                    </a:lnTo>
                    <a:lnTo>
                      <a:pt x="38495" y="28007"/>
                    </a:lnTo>
                    <a:lnTo>
                      <a:pt x="39978" y="28340"/>
                    </a:lnTo>
                    <a:lnTo>
                      <a:pt x="41487" y="28672"/>
                    </a:lnTo>
                    <a:lnTo>
                      <a:pt x="44505" y="29260"/>
                    </a:lnTo>
                    <a:lnTo>
                      <a:pt x="47396" y="29772"/>
                    </a:lnTo>
                    <a:lnTo>
                      <a:pt x="50158" y="30232"/>
                    </a:lnTo>
                    <a:lnTo>
                      <a:pt x="52818" y="30590"/>
                    </a:lnTo>
                    <a:lnTo>
                      <a:pt x="55376" y="30897"/>
                    </a:lnTo>
                    <a:lnTo>
                      <a:pt x="57806" y="31153"/>
                    </a:lnTo>
                    <a:lnTo>
                      <a:pt x="60133" y="31332"/>
                    </a:lnTo>
                    <a:lnTo>
                      <a:pt x="62358" y="31460"/>
                    </a:lnTo>
                    <a:lnTo>
                      <a:pt x="64456" y="31537"/>
                    </a:lnTo>
                    <a:lnTo>
                      <a:pt x="66476" y="31588"/>
                    </a:lnTo>
                    <a:lnTo>
                      <a:pt x="68369" y="31562"/>
                    </a:lnTo>
                    <a:lnTo>
                      <a:pt x="70185" y="31537"/>
                    </a:lnTo>
                    <a:lnTo>
                      <a:pt x="71873" y="31435"/>
                    </a:lnTo>
                    <a:lnTo>
                      <a:pt x="73485" y="31332"/>
                    </a:lnTo>
                    <a:lnTo>
                      <a:pt x="74994" y="31179"/>
                    </a:lnTo>
                    <a:lnTo>
                      <a:pt x="76400" y="31025"/>
                    </a:lnTo>
                    <a:lnTo>
                      <a:pt x="77705" y="30846"/>
                    </a:lnTo>
                    <a:lnTo>
                      <a:pt x="78907" y="30642"/>
                    </a:lnTo>
                    <a:lnTo>
                      <a:pt x="80032" y="30437"/>
                    </a:lnTo>
                    <a:lnTo>
                      <a:pt x="81055" y="30207"/>
                    </a:lnTo>
                    <a:lnTo>
                      <a:pt x="82002" y="29977"/>
                    </a:lnTo>
                    <a:lnTo>
                      <a:pt x="82846" y="29772"/>
                    </a:lnTo>
                    <a:lnTo>
                      <a:pt x="83613" y="29542"/>
                    </a:lnTo>
                    <a:lnTo>
                      <a:pt x="84304" y="29337"/>
                    </a:lnTo>
                    <a:lnTo>
                      <a:pt x="84892" y="29133"/>
                    </a:lnTo>
                    <a:lnTo>
                      <a:pt x="85404" y="28928"/>
                    </a:lnTo>
                    <a:lnTo>
                      <a:pt x="86171" y="28621"/>
                    </a:lnTo>
                    <a:lnTo>
                      <a:pt x="86631" y="28391"/>
                    </a:lnTo>
                    <a:lnTo>
                      <a:pt x="86785" y="28314"/>
                    </a:lnTo>
                    <a:lnTo>
                      <a:pt x="871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32"/>
              <p:cNvSpPr/>
              <p:nvPr/>
            </p:nvSpPr>
            <p:spPr>
              <a:xfrm>
                <a:off x="2138984" y="22768"/>
                <a:ext cx="3103825" cy="732551"/>
              </a:xfrm>
              <a:custGeom>
                <a:rect b="b" l="l" r="r" t="t"/>
                <a:pathLst>
                  <a:path extrusionOk="0" h="26320" w="111518">
                    <a:moveTo>
                      <a:pt x="0" y="0"/>
                    </a:moveTo>
                    <a:lnTo>
                      <a:pt x="231" y="307"/>
                    </a:lnTo>
                    <a:lnTo>
                      <a:pt x="870" y="1151"/>
                    </a:lnTo>
                    <a:lnTo>
                      <a:pt x="1356" y="1740"/>
                    </a:lnTo>
                    <a:lnTo>
                      <a:pt x="1944" y="2430"/>
                    </a:lnTo>
                    <a:lnTo>
                      <a:pt x="2635" y="3223"/>
                    </a:lnTo>
                    <a:lnTo>
                      <a:pt x="3428" y="4118"/>
                    </a:lnTo>
                    <a:lnTo>
                      <a:pt x="4349" y="5090"/>
                    </a:lnTo>
                    <a:lnTo>
                      <a:pt x="5346" y="6113"/>
                    </a:lnTo>
                    <a:lnTo>
                      <a:pt x="6471" y="7188"/>
                    </a:lnTo>
                    <a:lnTo>
                      <a:pt x="7699" y="8339"/>
                    </a:lnTo>
                    <a:lnTo>
                      <a:pt x="9029" y="9515"/>
                    </a:lnTo>
                    <a:lnTo>
                      <a:pt x="10462" y="10717"/>
                    </a:lnTo>
                    <a:lnTo>
                      <a:pt x="12022" y="11919"/>
                    </a:lnTo>
                    <a:lnTo>
                      <a:pt x="13659" y="13147"/>
                    </a:lnTo>
                    <a:lnTo>
                      <a:pt x="14528" y="13787"/>
                    </a:lnTo>
                    <a:lnTo>
                      <a:pt x="15424" y="14400"/>
                    </a:lnTo>
                    <a:lnTo>
                      <a:pt x="16344" y="15014"/>
                    </a:lnTo>
                    <a:lnTo>
                      <a:pt x="17291" y="15603"/>
                    </a:lnTo>
                    <a:lnTo>
                      <a:pt x="18263" y="16216"/>
                    </a:lnTo>
                    <a:lnTo>
                      <a:pt x="19260" y="16805"/>
                    </a:lnTo>
                    <a:lnTo>
                      <a:pt x="20283" y="17393"/>
                    </a:lnTo>
                    <a:lnTo>
                      <a:pt x="21332" y="17981"/>
                    </a:lnTo>
                    <a:lnTo>
                      <a:pt x="22406" y="18570"/>
                    </a:lnTo>
                    <a:lnTo>
                      <a:pt x="23506" y="19132"/>
                    </a:lnTo>
                    <a:lnTo>
                      <a:pt x="24657" y="19669"/>
                    </a:lnTo>
                    <a:lnTo>
                      <a:pt x="25808" y="20207"/>
                    </a:lnTo>
                    <a:lnTo>
                      <a:pt x="26985" y="20718"/>
                    </a:lnTo>
                    <a:lnTo>
                      <a:pt x="28212" y="21230"/>
                    </a:lnTo>
                    <a:lnTo>
                      <a:pt x="29440" y="21716"/>
                    </a:lnTo>
                    <a:lnTo>
                      <a:pt x="30693" y="22202"/>
                    </a:lnTo>
                    <a:lnTo>
                      <a:pt x="31998" y="22662"/>
                    </a:lnTo>
                    <a:lnTo>
                      <a:pt x="33302" y="23071"/>
                    </a:lnTo>
                    <a:lnTo>
                      <a:pt x="34658" y="23506"/>
                    </a:lnTo>
                    <a:lnTo>
                      <a:pt x="36013" y="23890"/>
                    </a:lnTo>
                    <a:lnTo>
                      <a:pt x="37420" y="24248"/>
                    </a:lnTo>
                    <a:lnTo>
                      <a:pt x="38827" y="24580"/>
                    </a:lnTo>
                    <a:lnTo>
                      <a:pt x="40285" y="24887"/>
                    </a:lnTo>
                    <a:lnTo>
                      <a:pt x="41768" y="25169"/>
                    </a:lnTo>
                    <a:lnTo>
                      <a:pt x="43252" y="25424"/>
                    </a:lnTo>
                    <a:lnTo>
                      <a:pt x="44786" y="25655"/>
                    </a:lnTo>
                    <a:lnTo>
                      <a:pt x="46347" y="25859"/>
                    </a:lnTo>
                    <a:lnTo>
                      <a:pt x="47907" y="26013"/>
                    </a:lnTo>
                    <a:lnTo>
                      <a:pt x="49518" y="26140"/>
                    </a:lnTo>
                    <a:lnTo>
                      <a:pt x="51155" y="26243"/>
                    </a:lnTo>
                    <a:lnTo>
                      <a:pt x="52818" y="26294"/>
                    </a:lnTo>
                    <a:lnTo>
                      <a:pt x="54506" y="26320"/>
                    </a:lnTo>
                    <a:lnTo>
                      <a:pt x="56526" y="26294"/>
                    </a:lnTo>
                    <a:lnTo>
                      <a:pt x="58521" y="26243"/>
                    </a:lnTo>
                    <a:lnTo>
                      <a:pt x="60465" y="26140"/>
                    </a:lnTo>
                    <a:lnTo>
                      <a:pt x="62384" y="26013"/>
                    </a:lnTo>
                    <a:lnTo>
                      <a:pt x="64225" y="25859"/>
                    </a:lnTo>
                    <a:lnTo>
                      <a:pt x="66041" y="25655"/>
                    </a:lnTo>
                    <a:lnTo>
                      <a:pt x="67806" y="25424"/>
                    </a:lnTo>
                    <a:lnTo>
                      <a:pt x="69545" y="25169"/>
                    </a:lnTo>
                    <a:lnTo>
                      <a:pt x="71233" y="24887"/>
                    </a:lnTo>
                    <a:lnTo>
                      <a:pt x="72896" y="24580"/>
                    </a:lnTo>
                    <a:lnTo>
                      <a:pt x="74482" y="24248"/>
                    </a:lnTo>
                    <a:lnTo>
                      <a:pt x="76067" y="23890"/>
                    </a:lnTo>
                    <a:lnTo>
                      <a:pt x="77576" y="23506"/>
                    </a:lnTo>
                    <a:lnTo>
                      <a:pt x="79060" y="23071"/>
                    </a:lnTo>
                    <a:lnTo>
                      <a:pt x="80518" y="22662"/>
                    </a:lnTo>
                    <a:lnTo>
                      <a:pt x="81925" y="22202"/>
                    </a:lnTo>
                    <a:lnTo>
                      <a:pt x="83280" y="21716"/>
                    </a:lnTo>
                    <a:lnTo>
                      <a:pt x="84610" y="21230"/>
                    </a:lnTo>
                    <a:lnTo>
                      <a:pt x="85915" y="20718"/>
                    </a:lnTo>
                    <a:lnTo>
                      <a:pt x="87168" y="20207"/>
                    </a:lnTo>
                    <a:lnTo>
                      <a:pt x="88396" y="19669"/>
                    </a:lnTo>
                    <a:lnTo>
                      <a:pt x="89572" y="19132"/>
                    </a:lnTo>
                    <a:lnTo>
                      <a:pt x="90723" y="18570"/>
                    </a:lnTo>
                    <a:lnTo>
                      <a:pt x="91823" y="17981"/>
                    </a:lnTo>
                    <a:lnTo>
                      <a:pt x="92897" y="17393"/>
                    </a:lnTo>
                    <a:lnTo>
                      <a:pt x="93946" y="16805"/>
                    </a:lnTo>
                    <a:lnTo>
                      <a:pt x="94943" y="16216"/>
                    </a:lnTo>
                    <a:lnTo>
                      <a:pt x="95915" y="15603"/>
                    </a:lnTo>
                    <a:lnTo>
                      <a:pt x="96836" y="15014"/>
                    </a:lnTo>
                    <a:lnTo>
                      <a:pt x="97757" y="14400"/>
                    </a:lnTo>
                    <a:lnTo>
                      <a:pt x="98627" y="13787"/>
                    </a:lnTo>
                    <a:lnTo>
                      <a:pt x="99471" y="13147"/>
                    </a:lnTo>
                    <a:lnTo>
                      <a:pt x="100264" y="12533"/>
                    </a:lnTo>
                    <a:lnTo>
                      <a:pt x="101031" y="11919"/>
                    </a:lnTo>
                    <a:lnTo>
                      <a:pt x="101773" y="11306"/>
                    </a:lnTo>
                    <a:lnTo>
                      <a:pt x="102489" y="10717"/>
                    </a:lnTo>
                    <a:lnTo>
                      <a:pt x="103179" y="10104"/>
                    </a:lnTo>
                    <a:lnTo>
                      <a:pt x="103819" y="9515"/>
                    </a:lnTo>
                    <a:lnTo>
                      <a:pt x="105047" y="8339"/>
                    </a:lnTo>
                    <a:lnTo>
                      <a:pt x="106146" y="7188"/>
                    </a:lnTo>
                    <a:lnTo>
                      <a:pt x="107118" y="6113"/>
                    </a:lnTo>
                    <a:lnTo>
                      <a:pt x="108014" y="5090"/>
                    </a:lnTo>
                    <a:lnTo>
                      <a:pt x="108781" y="4118"/>
                    </a:lnTo>
                    <a:lnTo>
                      <a:pt x="109446" y="3223"/>
                    </a:lnTo>
                    <a:lnTo>
                      <a:pt x="110009" y="2430"/>
                    </a:lnTo>
                    <a:lnTo>
                      <a:pt x="110495" y="1740"/>
                    </a:lnTo>
                    <a:lnTo>
                      <a:pt x="110853" y="1151"/>
                    </a:lnTo>
                    <a:lnTo>
                      <a:pt x="111364" y="307"/>
                    </a:lnTo>
                    <a:lnTo>
                      <a:pt x="11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32"/>
              <p:cNvSpPr/>
              <p:nvPr/>
            </p:nvSpPr>
            <p:spPr>
              <a:xfrm>
                <a:off x="-8836" y="0"/>
                <a:ext cx="1929238" cy="597981"/>
              </a:xfrm>
              <a:custGeom>
                <a:rect b="b" l="l" r="r" t="t"/>
                <a:pathLst>
                  <a:path extrusionOk="0" h="21485" w="69316">
                    <a:moveTo>
                      <a:pt x="63816" y="0"/>
                    </a:moveTo>
                    <a:lnTo>
                      <a:pt x="62972" y="844"/>
                    </a:lnTo>
                    <a:lnTo>
                      <a:pt x="62102" y="1688"/>
                    </a:lnTo>
                    <a:lnTo>
                      <a:pt x="61233" y="2507"/>
                    </a:lnTo>
                    <a:lnTo>
                      <a:pt x="60338" y="3299"/>
                    </a:lnTo>
                    <a:lnTo>
                      <a:pt x="59442" y="4092"/>
                    </a:lnTo>
                    <a:lnTo>
                      <a:pt x="58522" y="4860"/>
                    </a:lnTo>
                    <a:lnTo>
                      <a:pt x="57601" y="5601"/>
                    </a:lnTo>
                    <a:lnTo>
                      <a:pt x="56629" y="6318"/>
                    </a:lnTo>
                    <a:lnTo>
                      <a:pt x="55836" y="6880"/>
                    </a:lnTo>
                    <a:lnTo>
                      <a:pt x="55043" y="7443"/>
                    </a:lnTo>
                    <a:lnTo>
                      <a:pt x="54225" y="7980"/>
                    </a:lnTo>
                    <a:lnTo>
                      <a:pt x="53380" y="8492"/>
                    </a:lnTo>
                    <a:lnTo>
                      <a:pt x="52562" y="9003"/>
                    </a:lnTo>
                    <a:lnTo>
                      <a:pt x="51718" y="9489"/>
                    </a:lnTo>
                    <a:lnTo>
                      <a:pt x="50848" y="9950"/>
                    </a:lnTo>
                    <a:lnTo>
                      <a:pt x="49979" y="10410"/>
                    </a:lnTo>
                    <a:lnTo>
                      <a:pt x="49109" y="10845"/>
                    </a:lnTo>
                    <a:lnTo>
                      <a:pt x="48239" y="11254"/>
                    </a:lnTo>
                    <a:lnTo>
                      <a:pt x="47344" y="11663"/>
                    </a:lnTo>
                    <a:lnTo>
                      <a:pt x="46449" y="12047"/>
                    </a:lnTo>
                    <a:lnTo>
                      <a:pt x="45554" y="12431"/>
                    </a:lnTo>
                    <a:lnTo>
                      <a:pt x="44633" y="12789"/>
                    </a:lnTo>
                    <a:lnTo>
                      <a:pt x="42817" y="13479"/>
                    </a:lnTo>
                    <a:lnTo>
                      <a:pt x="41589" y="13837"/>
                    </a:lnTo>
                    <a:lnTo>
                      <a:pt x="40387" y="14170"/>
                    </a:lnTo>
                    <a:lnTo>
                      <a:pt x="39159" y="14477"/>
                    </a:lnTo>
                    <a:lnTo>
                      <a:pt x="37932" y="14758"/>
                    </a:lnTo>
                    <a:lnTo>
                      <a:pt x="36704" y="15014"/>
                    </a:lnTo>
                    <a:lnTo>
                      <a:pt x="35451" y="15244"/>
                    </a:lnTo>
                    <a:lnTo>
                      <a:pt x="34223" y="15474"/>
                    </a:lnTo>
                    <a:lnTo>
                      <a:pt x="32970" y="15679"/>
                    </a:lnTo>
                    <a:lnTo>
                      <a:pt x="31716" y="15858"/>
                    </a:lnTo>
                    <a:lnTo>
                      <a:pt x="30463" y="16011"/>
                    </a:lnTo>
                    <a:lnTo>
                      <a:pt x="29210" y="16139"/>
                    </a:lnTo>
                    <a:lnTo>
                      <a:pt x="27957" y="16267"/>
                    </a:lnTo>
                    <a:lnTo>
                      <a:pt x="26703" y="16369"/>
                    </a:lnTo>
                    <a:lnTo>
                      <a:pt x="25424" y="16446"/>
                    </a:lnTo>
                    <a:lnTo>
                      <a:pt x="24171" y="16523"/>
                    </a:lnTo>
                    <a:lnTo>
                      <a:pt x="22918" y="16574"/>
                    </a:lnTo>
                    <a:lnTo>
                      <a:pt x="20462" y="16676"/>
                    </a:lnTo>
                    <a:lnTo>
                      <a:pt x="17956" y="16728"/>
                    </a:lnTo>
                    <a:lnTo>
                      <a:pt x="15424" y="16728"/>
                    </a:lnTo>
                    <a:lnTo>
                      <a:pt x="14170" y="16676"/>
                    </a:lnTo>
                    <a:lnTo>
                      <a:pt x="12917" y="16625"/>
                    </a:lnTo>
                    <a:lnTo>
                      <a:pt x="11638" y="16523"/>
                    </a:lnTo>
                    <a:lnTo>
                      <a:pt x="10411" y="16395"/>
                    </a:lnTo>
                    <a:lnTo>
                      <a:pt x="9157" y="16216"/>
                    </a:lnTo>
                    <a:lnTo>
                      <a:pt x="7930" y="16011"/>
                    </a:lnTo>
                    <a:lnTo>
                      <a:pt x="6702" y="15730"/>
                    </a:lnTo>
                    <a:lnTo>
                      <a:pt x="5500" y="15423"/>
                    </a:lnTo>
                    <a:lnTo>
                      <a:pt x="4323" y="15065"/>
                    </a:lnTo>
                    <a:lnTo>
                      <a:pt x="3735" y="14860"/>
                    </a:lnTo>
                    <a:lnTo>
                      <a:pt x="3172" y="14630"/>
                    </a:lnTo>
                    <a:lnTo>
                      <a:pt x="2635" y="14400"/>
                    </a:lnTo>
                    <a:lnTo>
                      <a:pt x="2098" y="14144"/>
                    </a:lnTo>
                    <a:lnTo>
                      <a:pt x="1944" y="14068"/>
                    </a:lnTo>
                    <a:lnTo>
                      <a:pt x="1791" y="14016"/>
                    </a:lnTo>
                    <a:lnTo>
                      <a:pt x="1612" y="13991"/>
                    </a:lnTo>
                    <a:lnTo>
                      <a:pt x="1458" y="13965"/>
                    </a:lnTo>
                    <a:lnTo>
                      <a:pt x="1305" y="13965"/>
                    </a:lnTo>
                    <a:lnTo>
                      <a:pt x="1152" y="13991"/>
                    </a:lnTo>
                    <a:lnTo>
                      <a:pt x="870" y="14068"/>
                    </a:lnTo>
                    <a:lnTo>
                      <a:pt x="614" y="14195"/>
                    </a:lnTo>
                    <a:lnTo>
                      <a:pt x="384" y="14349"/>
                    </a:lnTo>
                    <a:lnTo>
                      <a:pt x="180" y="14553"/>
                    </a:lnTo>
                    <a:lnTo>
                      <a:pt x="1" y="14784"/>
                    </a:lnTo>
                    <a:lnTo>
                      <a:pt x="1" y="16395"/>
                    </a:lnTo>
                    <a:lnTo>
                      <a:pt x="128" y="16523"/>
                    </a:lnTo>
                    <a:lnTo>
                      <a:pt x="308" y="16676"/>
                    </a:lnTo>
                    <a:lnTo>
                      <a:pt x="1" y="16600"/>
                    </a:lnTo>
                    <a:lnTo>
                      <a:pt x="1" y="19797"/>
                    </a:lnTo>
                    <a:lnTo>
                      <a:pt x="1152" y="20053"/>
                    </a:lnTo>
                    <a:lnTo>
                      <a:pt x="2303" y="20308"/>
                    </a:lnTo>
                    <a:lnTo>
                      <a:pt x="3454" y="20539"/>
                    </a:lnTo>
                    <a:lnTo>
                      <a:pt x="4605" y="20718"/>
                    </a:lnTo>
                    <a:lnTo>
                      <a:pt x="5755" y="20897"/>
                    </a:lnTo>
                    <a:lnTo>
                      <a:pt x="6932" y="21050"/>
                    </a:lnTo>
                    <a:lnTo>
                      <a:pt x="8083" y="21178"/>
                    </a:lnTo>
                    <a:lnTo>
                      <a:pt x="9260" y="21280"/>
                    </a:lnTo>
                    <a:lnTo>
                      <a:pt x="10436" y="21383"/>
                    </a:lnTo>
                    <a:lnTo>
                      <a:pt x="11613" y="21434"/>
                    </a:lnTo>
                    <a:lnTo>
                      <a:pt x="12789" y="21485"/>
                    </a:lnTo>
                    <a:lnTo>
                      <a:pt x="16319" y="21485"/>
                    </a:lnTo>
                    <a:lnTo>
                      <a:pt x="17495" y="21434"/>
                    </a:lnTo>
                    <a:lnTo>
                      <a:pt x="18672" y="21383"/>
                    </a:lnTo>
                    <a:lnTo>
                      <a:pt x="19849" y="21306"/>
                    </a:lnTo>
                    <a:lnTo>
                      <a:pt x="21051" y="21229"/>
                    </a:lnTo>
                    <a:lnTo>
                      <a:pt x="22227" y="21101"/>
                    </a:lnTo>
                    <a:lnTo>
                      <a:pt x="23404" y="20999"/>
                    </a:lnTo>
                    <a:lnTo>
                      <a:pt x="24555" y="20846"/>
                    </a:lnTo>
                    <a:lnTo>
                      <a:pt x="25731" y="20692"/>
                    </a:lnTo>
                    <a:lnTo>
                      <a:pt x="28085" y="20334"/>
                    </a:lnTo>
                    <a:lnTo>
                      <a:pt x="30386" y="19925"/>
                    </a:lnTo>
                    <a:lnTo>
                      <a:pt x="32688" y="19464"/>
                    </a:lnTo>
                    <a:lnTo>
                      <a:pt x="34990" y="18953"/>
                    </a:lnTo>
                    <a:lnTo>
                      <a:pt x="37241" y="18416"/>
                    </a:lnTo>
                    <a:lnTo>
                      <a:pt x="38878" y="17955"/>
                    </a:lnTo>
                    <a:lnTo>
                      <a:pt x="40515" y="17495"/>
                    </a:lnTo>
                    <a:lnTo>
                      <a:pt x="42152" y="16983"/>
                    </a:lnTo>
                    <a:lnTo>
                      <a:pt x="43763" y="16421"/>
                    </a:lnTo>
                    <a:lnTo>
                      <a:pt x="45605" y="15832"/>
                    </a:lnTo>
                    <a:lnTo>
                      <a:pt x="46526" y="15525"/>
                    </a:lnTo>
                    <a:lnTo>
                      <a:pt x="47421" y="15193"/>
                    </a:lnTo>
                    <a:lnTo>
                      <a:pt x="48316" y="14835"/>
                    </a:lnTo>
                    <a:lnTo>
                      <a:pt x="49211" y="14477"/>
                    </a:lnTo>
                    <a:lnTo>
                      <a:pt x="50107" y="14119"/>
                    </a:lnTo>
                    <a:lnTo>
                      <a:pt x="50976" y="13709"/>
                    </a:lnTo>
                    <a:lnTo>
                      <a:pt x="51871" y="13326"/>
                    </a:lnTo>
                    <a:lnTo>
                      <a:pt x="52715" y="12891"/>
                    </a:lnTo>
                    <a:lnTo>
                      <a:pt x="53585" y="12456"/>
                    </a:lnTo>
                    <a:lnTo>
                      <a:pt x="54429" y="12021"/>
                    </a:lnTo>
                    <a:lnTo>
                      <a:pt x="55273" y="11561"/>
                    </a:lnTo>
                    <a:lnTo>
                      <a:pt x="56117" y="11075"/>
                    </a:lnTo>
                    <a:lnTo>
                      <a:pt x="56936" y="10589"/>
                    </a:lnTo>
                    <a:lnTo>
                      <a:pt x="57754" y="10077"/>
                    </a:lnTo>
                    <a:lnTo>
                      <a:pt x="58573" y="9566"/>
                    </a:lnTo>
                    <a:lnTo>
                      <a:pt x="59366" y="9029"/>
                    </a:lnTo>
                    <a:lnTo>
                      <a:pt x="60158" y="8492"/>
                    </a:lnTo>
                    <a:lnTo>
                      <a:pt x="60926" y="7929"/>
                    </a:lnTo>
                    <a:lnTo>
                      <a:pt x="61693" y="7341"/>
                    </a:lnTo>
                    <a:lnTo>
                      <a:pt x="62435" y="6752"/>
                    </a:lnTo>
                    <a:lnTo>
                      <a:pt x="63177" y="6139"/>
                    </a:lnTo>
                    <a:lnTo>
                      <a:pt x="63918" y="5525"/>
                    </a:lnTo>
                    <a:lnTo>
                      <a:pt x="64635" y="4885"/>
                    </a:lnTo>
                    <a:lnTo>
                      <a:pt x="65351" y="4220"/>
                    </a:lnTo>
                    <a:lnTo>
                      <a:pt x="66041" y="3555"/>
                    </a:lnTo>
                    <a:lnTo>
                      <a:pt x="66706" y="2890"/>
                    </a:lnTo>
                    <a:lnTo>
                      <a:pt x="67397" y="2174"/>
                    </a:lnTo>
                    <a:lnTo>
                      <a:pt x="68036" y="1483"/>
                    </a:lnTo>
                    <a:lnTo>
                      <a:pt x="68676" y="742"/>
                    </a:lnTo>
                    <a:lnTo>
                      <a:pt x="6931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32"/>
              <p:cNvSpPr/>
              <p:nvPr/>
            </p:nvSpPr>
            <p:spPr>
              <a:xfrm>
                <a:off x="743640" y="0"/>
                <a:ext cx="1490013" cy="714739"/>
              </a:xfrm>
              <a:custGeom>
                <a:rect b="b" l="l" r="r" t="t"/>
                <a:pathLst>
                  <a:path extrusionOk="0" h="25680" w="53535">
                    <a:moveTo>
                      <a:pt x="49570" y="0"/>
                    </a:moveTo>
                    <a:lnTo>
                      <a:pt x="48444" y="1304"/>
                    </a:lnTo>
                    <a:lnTo>
                      <a:pt x="47293" y="2558"/>
                    </a:lnTo>
                    <a:lnTo>
                      <a:pt x="46091" y="3785"/>
                    </a:lnTo>
                    <a:lnTo>
                      <a:pt x="44863" y="4988"/>
                    </a:lnTo>
                    <a:lnTo>
                      <a:pt x="43610" y="6164"/>
                    </a:lnTo>
                    <a:lnTo>
                      <a:pt x="42331" y="7290"/>
                    </a:lnTo>
                    <a:lnTo>
                      <a:pt x="41027" y="8389"/>
                    </a:lnTo>
                    <a:lnTo>
                      <a:pt x="39671" y="9438"/>
                    </a:lnTo>
                    <a:lnTo>
                      <a:pt x="38316" y="10461"/>
                    </a:lnTo>
                    <a:lnTo>
                      <a:pt x="36909" y="11459"/>
                    </a:lnTo>
                    <a:lnTo>
                      <a:pt x="35477" y="12405"/>
                    </a:lnTo>
                    <a:lnTo>
                      <a:pt x="34044" y="13300"/>
                    </a:lnTo>
                    <a:lnTo>
                      <a:pt x="32561" y="14170"/>
                    </a:lnTo>
                    <a:lnTo>
                      <a:pt x="31077" y="15014"/>
                    </a:lnTo>
                    <a:lnTo>
                      <a:pt x="29543" y="15807"/>
                    </a:lnTo>
                    <a:lnTo>
                      <a:pt x="28008" y="16549"/>
                    </a:lnTo>
                    <a:lnTo>
                      <a:pt x="26448" y="17265"/>
                    </a:lnTo>
                    <a:lnTo>
                      <a:pt x="24888" y="17930"/>
                    </a:lnTo>
                    <a:lnTo>
                      <a:pt x="23302" y="18569"/>
                    </a:lnTo>
                    <a:lnTo>
                      <a:pt x="21690" y="19157"/>
                    </a:lnTo>
                    <a:lnTo>
                      <a:pt x="20053" y="19695"/>
                    </a:lnTo>
                    <a:lnTo>
                      <a:pt x="18417" y="20180"/>
                    </a:lnTo>
                    <a:lnTo>
                      <a:pt x="16780" y="20641"/>
                    </a:lnTo>
                    <a:lnTo>
                      <a:pt x="15117" y="21050"/>
                    </a:lnTo>
                    <a:lnTo>
                      <a:pt x="13429" y="21408"/>
                    </a:lnTo>
                    <a:lnTo>
                      <a:pt x="11741" y="21715"/>
                    </a:lnTo>
                    <a:lnTo>
                      <a:pt x="10053" y="21996"/>
                    </a:lnTo>
                    <a:lnTo>
                      <a:pt x="8365" y="22201"/>
                    </a:lnTo>
                    <a:lnTo>
                      <a:pt x="6651" y="22380"/>
                    </a:lnTo>
                    <a:lnTo>
                      <a:pt x="4937" y="22508"/>
                    </a:lnTo>
                    <a:lnTo>
                      <a:pt x="3224" y="22559"/>
                    </a:lnTo>
                    <a:lnTo>
                      <a:pt x="1510" y="22585"/>
                    </a:lnTo>
                    <a:lnTo>
                      <a:pt x="1331" y="22610"/>
                    </a:lnTo>
                    <a:lnTo>
                      <a:pt x="1152" y="22636"/>
                    </a:lnTo>
                    <a:lnTo>
                      <a:pt x="998" y="22661"/>
                    </a:lnTo>
                    <a:lnTo>
                      <a:pt x="845" y="22713"/>
                    </a:lnTo>
                    <a:lnTo>
                      <a:pt x="717" y="22789"/>
                    </a:lnTo>
                    <a:lnTo>
                      <a:pt x="589" y="22866"/>
                    </a:lnTo>
                    <a:lnTo>
                      <a:pt x="487" y="22968"/>
                    </a:lnTo>
                    <a:lnTo>
                      <a:pt x="384" y="23071"/>
                    </a:lnTo>
                    <a:lnTo>
                      <a:pt x="205" y="23301"/>
                    </a:lnTo>
                    <a:lnTo>
                      <a:pt x="103" y="23582"/>
                    </a:lnTo>
                    <a:lnTo>
                      <a:pt x="26" y="23838"/>
                    </a:lnTo>
                    <a:lnTo>
                      <a:pt x="1" y="24145"/>
                    </a:lnTo>
                    <a:lnTo>
                      <a:pt x="26" y="24426"/>
                    </a:lnTo>
                    <a:lnTo>
                      <a:pt x="103" y="24708"/>
                    </a:lnTo>
                    <a:lnTo>
                      <a:pt x="205" y="24963"/>
                    </a:lnTo>
                    <a:lnTo>
                      <a:pt x="384" y="25194"/>
                    </a:lnTo>
                    <a:lnTo>
                      <a:pt x="487" y="25296"/>
                    </a:lnTo>
                    <a:lnTo>
                      <a:pt x="589" y="25398"/>
                    </a:lnTo>
                    <a:lnTo>
                      <a:pt x="717" y="25475"/>
                    </a:lnTo>
                    <a:lnTo>
                      <a:pt x="845" y="25552"/>
                    </a:lnTo>
                    <a:lnTo>
                      <a:pt x="998" y="25603"/>
                    </a:lnTo>
                    <a:lnTo>
                      <a:pt x="1152" y="25654"/>
                    </a:lnTo>
                    <a:lnTo>
                      <a:pt x="1331" y="25680"/>
                    </a:lnTo>
                    <a:lnTo>
                      <a:pt x="1510" y="25680"/>
                    </a:lnTo>
                    <a:lnTo>
                      <a:pt x="3377" y="25654"/>
                    </a:lnTo>
                    <a:lnTo>
                      <a:pt x="5270" y="25577"/>
                    </a:lnTo>
                    <a:lnTo>
                      <a:pt x="7137" y="25449"/>
                    </a:lnTo>
                    <a:lnTo>
                      <a:pt x="9004" y="25245"/>
                    </a:lnTo>
                    <a:lnTo>
                      <a:pt x="10871" y="24989"/>
                    </a:lnTo>
                    <a:lnTo>
                      <a:pt x="12738" y="24682"/>
                    </a:lnTo>
                    <a:lnTo>
                      <a:pt x="14580" y="24324"/>
                    </a:lnTo>
                    <a:lnTo>
                      <a:pt x="16396" y="23915"/>
                    </a:lnTo>
                    <a:lnTo>
                      <a:pt x="18212" y="23454"/>
                    </a:lnTo>
                    <a:lnTo>
                      <a:pt x="20028" y="22943"/>
                    </a:lnTo>
                    <a:lnTo>
                      <a:pt x="21793" y="22380"/>
                    </a:lnTo>
                    <a:lnTo>
                      <a:pt x="23583" y="21741"/>
                    </a:lnTo>
                    <a:lnTo>
                      <a:pt x="25322" y="21076"/>
                    </a:lnTo>
                    <a:lnTo>
                      <a:pt x="27062" y="20360"/>
                    </a:lnTo>
                    <a:lnTo>
                      <a:pt x="28775" y="19618"/>
                    </a:lnTo>
                    <a:lnTo>
                      <a:pt x="30463" y="18799"/>
                    </a:lnTo>
                    <a:lnTo>
                      <a:pt x="32126" y="17930"/>
                    </a:lnTo>
                    <a:lnTo>
                      <a:pt x="33763" y="17034"/>
                    </a:lnTo>
                    <a:lnTo>
                      <a:pt x="35400" y="16088"/>
                    </a:lnTo>
                    <a:lnTo>
                      <a:pt x="36986" y="15091"/>
                    </a:lnTo>
                    <a:lnTo>
                      <a:pt x="38546" y="14068"/>
                    </a:lnTo>
                    <a:lnTo>
                      <a:pt x="40081" y="12993"/>
                    </a:lnTo>
                    <a:lnTo>
                      <a:pt x="41590" y="11868"/>
                    </a:lnTo>
                    <a:lnTo>
                      <a:pt x="43047" y="10717"/>
                    </a:lnTo>
                    <a:lnTo>
                      <a:pt x="44480" y="9515"/>
                    </a:lnTo>
                    <a:lnTo>
                      <a:pt x="45887" y="8261"/>
                    </a:lnTo>
                    <a:lnTo>
                      <a:pt x="47268" y="6983"/>
                    </a:lnTo>
                    <a:lnTo>
                      <a:pt x="48598" y="5653"/>
                    </a:lnTo>
                    <a:lnTo>
                      <a:pt x="49902" y="4297"/>
                    </a:lnTo>
                    <a:lnTo>
                      <a:pt x="51156" y="2916"/>
                    </a:lnTo>
                    <a:lnTo>
                      <a:pt x="52358" y="1483"/>
                    </a:lnTo>
                    <a:lnTo>
                      <a:pt x="5353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32"/>
              <p:cNvSpPr/>
              <p:nvPr/>
            </p:nvSpPr>
            <p:spPr>
              <a:xfrm>
                <a:off x="2428006" y="0"/>
                <a:ext cx="2397659" cy="554563"/>
              </a:xfrm>
              <a:custGeom>
                <a:rect b="b" l="l" r="r" t="t"/>
                <a:pathLst>
                  <a:path extrusionOk="0" h="19925" w="86146">
                    <a:moveTo>
                      <a:pt x="845" y="0"/>
                    </a:moveTo>
                    <a:lnTo>
                      <a:pt x="691" y="128"/>
                    </a:lnTo>
                    <a:lnTo>
                      <a:pt x="538" y="230"/>
                    </a:lnTo>
                    <a:lnTo>
                      <a:pt x="410" y="384"/>
                    </a:lnTo>
                    <a:lnTo>
                      <a:pt x="282" y="537"/>
                    </a:lnTo>
                    <a:lnTo>
                      <a:pt x="180" y="716"/>
                    </a:lnTo>
                    <a:lnTo>
                      <a:pt x="103" y="895"/>
                    </a:lnTo>
                    <a:lnTo>
                      <a:pt x="52" y="1100"/>
                    </a:lnTo>
                    <a:lnTo>
                      <a:pt x="26" y="1304"/>
                    </a:lnTo>
                    <a:lnTo>
                      <a:pt x="1" y="1509"/>
                    </a:lnTo>
                    <a:lnTo>
                      <a:pt x="26" y="1714"/>
                    </a:lnTo>
                    <a:lnTo>
                      <a:pt x="52" y="1893"/>
                    </a:lnTo>
                    <a:lnTo>
                      <a:pt x="129" y="2097"/>
                    </a:lnTo>
                    <a:lnTo>
                      <a:pt x="231" y="2276"/>
                    </a:lnTo>
                    <a:lnTo>
                      <a:pt x="359" y="2455"/>
                    </a:lnTo>
                    <a:lnTo>
                      <a:pt x="512" y="2634"/>
                    </a:lnTo>
                    <a:lnTo>
                      <a:pt x="717" y="2788"/>
                    </a:lnTo>
                    <a:lnTo>
                      <a:pt x="2763" y="4195"/>
                    </a:lnTo>
                    <a:lnTo>
                      <a:pt x="4835" y="5576"/>
                    </a:lnTo>
                    <a:lnTo>
                      <a:pt x="6932" y="6931"/>
                    </a:lnTo>
                    <a:lnTo>
                      <a:pt x="9030" y="8261"/>
                    </a:lnTo>
                    <a:lnTo>
                      <a:pt x="11153" y="9566"/>
                    </a:lnTo>
                    <a:lnTo>
                      <a:pt x="13275" y="10845"/>
                    </a:lnTo>
                    <a:lnTo>
                      <a:pt x="15450" y="12047"/>
                    </a:lnTo>
                    <a:lnTo>
                      <a:pt x="16549" y="12635"/>
                    </a:lnTo>
                    <a:lnTo>
                      <a:pt x="17624" y="13198"/>
                    </a:lnTo>
                    <a:lnTo>
                      <a:pt x="18749" y="13761"/>
                    </a:lnTo>
                    <a:lnTo>
                      <a:pt x="19849" y="14298"/>
                    </a:lnTo>
                    <a:lnTo>
                      <a:pt x="20974" y="14809"/>
                    </a:lnTo>
                    <a:lnTo>
                      <a:pt x="22100" y="15295"/>
                    </a:lnTo>
                    <a:lnTo>
                      <a:pt x="23251" y="15781"/>
                    </a:lnTo>
                    <a:lnTo>
                      <a:pt x="24376" y="16242"/>
                    </a:lnTo>
                    <a:lnTo>
                      <a:pt x="25527" y="16676"/>
                    </a:lnTo>
                    <a:lnTo>
                      <a:pt x="26704" y="17086"/>
                    </a:lnTo>
                    <a:lnTo>
                      <a:pt x="27880" y="17469"/>
                    </a:lnTo>
                    <a:lnTo>
                      <a:pt x="29057" y="17827"/>
                    </a:lnTo>
                    <a:lnTo>
                      <a:pt x="30259" y="18160"/>
                    </a:lnTo>
                    <a:lnTo>
                      <a:pt x="31461" y="18467"/>
                    </a:lnTo>
                    <a:lnTo>
                      <a:pt x="32689" y="18748"/>
                    </a:lnTo>
                    <a:lnTo>
                      <a:pt x="33916" y="19004"/>
                    </a:lnTo>
                    <a:lnTo>
                      <a:pt x="35144" y="19209"/>
                    </a:lnTo>
                    <a:lnTo>
                      <a:pt x="36397" y="19413"/>
                    </a:lnTo>
                    <a:lnTo>
                      <a:pt x="37599" y="19567"/>
                    </a:lnTo>
                    <a:lnTo>
                      <a:pt x="38776" y="19695"/>
                    </a:lnTo>
                    <a:lnTo>
                      <a:pt x="39978" y="19771"/>
                    </a:lnTo>
                    <a:lnTo>
                      <a:pt x="41180" y="19848"/>
                    </a:lnTo>
                    <a:lnTo>
                      <a:pt x="42357" y="19899"/>
                    </a:lnTo>
                    <a:lnTo>
                      <a:pt x="43559" y="19925"/>
                    </a:lnTo>
                    <a:lnTo>
                      <a:pt x="44761" y="19925"/>
                    </a:lnTo>
                    <a:lnTo>
                      <a:pt x="45938" y="19874"/>
                    </a:lnTo>
                    <a:lnTo>
                      <a:pt x="47140" y="19822"/>
                    </a:lnTo>
                    <a:lnTo>
                      <a:pt x="48316" y="19746"/>
                    </a:lnTo>
                    <a:lnTo>
                      <a:pt x="49519" y="19643"/>
                    </a:lnTo>
                    <a:lnTo>
                      <a:pt x="50695" y="19515"/>
                    </a:lnTo>
                    <a:lnTo>
                      <a:pt x="51872" y="19336"/>
                    </a:lnTo>
                    <a:lnTo>
                      <a:pt x="53048" y="19157"/>
                    </a:lnTo>
                    <a:lnTo>
                      <a:pt x="54225" y="18953"/>
                    </a:lnTo>
                    <a:lnTo>
                      <a:pt x="55376" y="18723"/>
                    </a:lnTo>
                    <a:lnTo>
                      <a:pt x="56527" y="18467"/>
                    </a:lnTo>
                    <a:lnTo>
                      <a:pt x="57703" y="18160"/>
                    </a:lnTo>
                    <a:lnTo>
                      <a:pt x="58829" y="17853"/>
                    </a:lnTo>
                    <a:lnTo>
                      <a:pt x="59980" y="17520"/>
                    </a:lnTo>
                    <a:lnTo>
                      <a:pt x="61105" y="17162"/>
                    </a:lnTo>
                    <a:lnTo>
                      <a:pt x="62230" y="16779"/>
                    </a:lnTo>
                    <a:lnTo>
                      <a:pt x="63356" y="16369"/>
                    </a:lnTo>
                    <a:lnTo>
                      <a:pt x="64456" y="15935"/>
                    </a:lnTo>
                    <a:lnTo>
                      <a:pt x="65556" y="15474"/>
                    </a:lnTo>
                    <a:lnTo>
                      <a:pt x="66655" y="15014"/>
                    </a:lnTo>
                    <a:lnTo>
                      <a:pt x="67730" y="14502"/>
                    </a:lnTo>
                    <a:lnTo>
                      <a:pt x="68804" y="13965"/>
                    </a:lnTo>
                    <a:lnTo>
                      <a:pt x="69878" y="13403"/>
                    </a:lnTo>
                    <a:lnTo>
                      <a:pt x="70927" y="12840"/>
                    </a:lnTo>
                    <a:lnTo>
                      <a:pt x="71950" y="12226"/>
                    </a:lnTo>
                    <a:lnTo>
                      <a:pt x="72973" y="11612"/>
                    </a:lnTo>
                    <a:lnTo>
                      <a:pt x="73919" y="11024"/>
                    </a:lnTo>
                    <a:lnTo>
                      <a:pt x="74815" y="10410"/>
                    </a:lnTo>
                    <a:lnTo>
                      <a:pt x="75735" y="9771"/>
                    </a:lnTo>
                    <a:lnTo>
                      <a:pt x="76631" y="9106"/>
                    </a:lnTo>
                    <a:lnTo>
                      <a:pt x="77500" y="8441"/>
                    </a:lnTo>
                    <a:lnTo>
                      <a:pt x="78344" y="7750"/>
                    </a:lnTo>
                    <a:lnTo>
                      <a:pt x="79214" y="7059"/>
                    </a:lnTo>
                    <a:lnTo>
                      <a:pt x="80032" y="6343"/>
                    </a:lnTo>
                    <a:lnTo>
                      <a:pt x="80851" y="5601"/>
                    </a:lnTo>
                    <a:lnTo>
                      <a:pt x="81669" y="4860"/>
                    </a:lnTo>
                    <a:lnTo>
                      <a:pt x="82437" y="4067"/>
                    </a:lnTo>
                    <a:lnTo>
                      <a:pt x="83229" y="3299"/>
                    </a:lnTo>
                    <a:lnTo>
                      <a:pt x="83971" y="2507"/>
                    </a:lnTo>
                    <a:lnTo>
                      <a:pt x="84713" y="1688"/>
                    </a:lnTo>
                    <a:lnTo>
                      <a:pt x="85429" y="844"/>
                    </a:lnTo>
                    <a:lnTo>
                      <a:pt x="86145" y="0"/>
                    </a:lnTo>
                    <a:lnTo>
                      <a:pt x="82078" y="0"/>
                    </a:lnTo>
                    <a:lnTo>
                      <a:pt x="81465" y="665"/>
                    </a:lnTo>
                    <a:lnTo>
                      <a:pt x="80851" y="1304"/>
                    </a:lnTo>
                    <a:lnTo>
                      <a:pt x="80211" y="1944"/>
                    </a:lnTo>
                    <a:lnTo>
                      <a:pt x="79572" y="2558"/>
                    </a:lnTo>
                    <a:lnTo>
                      <a:pt x="78267" y="3760"/>
                    </a:lnTo>
                    <a:lnTo>
                      <a:pt x="76912" y="4936"/>
                    </a:lnTo>
                    <a:lnTo>
                      <a:pt x="75531" y="6036"/>
                    </a:lnTo>
                    <a:lnTo>
                      <a:pt x="74098" y="7110"/>
                    </a:lnTo>
                    <a:lnTo>
                      <a:pt x="72640" y="8108"/>
                    </a:lnTo>
                    <a:lnTo>
                      <a:pt x="71157" y="9080"/>
                    </a:lnTo>
                    <a:lnTo>
                      <a:pt x="69622" y="10001"/>
                    </a:lnTo>
                    <a:lnTo>
                      <a:pt x="68062" y="10870"/>
                    </a:lnTo>
                    <a:lnTo>
                      <a:pt x="66476" y="11663"/>
                    </a:lnTo>
                    <a:lnTo>
                      <a:pt x="64865" y="12431"/>
                    </a:lnTo>
                    <a:lnTo>
                      <a:pt x="64046" y="12789"/>
                    </a:lnTo>
                    <a:lnTo>
                      <a:pt x="63228" y="13121"/>
                    </a:lnTo>
                    <a:lnTo>
                      <a:pt x="62384" y="13454"/>
                    </a:lnTo>
                    <a:lnTo>
                      <a:pt x="61540" y="13761"/>
                    </a:lnTo>
                    <a:lnTo>
                      <a:pt x="60721" y="14068"/>
                    </a:lnTo>
                    <a:lnTo>
                      <a:pt x="59852" y="14349"/>
                    </a:lnTo>
                    <a:lnTo>
                      <a:pt x="59008" y="14630"/>
                    </a:lnTo>
                    <a:lnTo>
                      <a:pt x="58164" y="14886"/>
                    </a:lnTo>
                    <a:lnTo>
                      <a:pt x="56936" y="15218"/>
                    </a:lnTo>
                    <a:lnTo>
                      <a:pt x="55708" y="15525"/>
                    </a:lnTo>
                    <a:lnTo>
                      <a:pt x="54481" y="15781"/>
                    </a:lnTo>
                    <a:lnTo>
                      <a:pt x="53253" y="16037"/>
                    </a:lnTo>
                    <a:lnTo>
                      <a:pt x="52025" y="16242"/>
                    </a:lnTo>
                    <a:lnTo>
                      <a:pt x="50797" y="16421"/>
                    </a:lnTo>
                    <a:lnTo>
                      <a:pt x="49570" y="16549"/>
                    </a:lnTo>
                    <a:lnTo>
                      <a:pt x="48316" y="16676"/>
                    </a:lnTo>
                    <a:lnTo>
                      <a:pt x="47089" y="16753"/>
                    </a:lnTo>
                    <a:lnTo>
                      <a:pt x="45861" y="16804"/>
                    </a:lnTo>
                    <a:lnTo>
                      <a:pt x="44608" y="16830"/>
                    </a:lnTo>
                    <a:lnTo>
                      <a:pt x="43380" y="16804"/>
                    </a:lnTo>
                    <a:lnTo>
                      <a:pt x="42152" y="16779"/>
                    </a:lnTo>
                    <a:lnTo>
                      <a:pt x="40925" y="16702"/>
                    </a:lnTo>
                    <a:lnTo>
                      <a:pt x="39671" y="16600"/>
                    </a:lnTo>
                    <a:lnTo>
                      <a:pt x="38444" y="16497"/>
                    </a:lnTo>
                    <a:lnTo>
                      <a:pt x="37241" y="16344"/>
                    </a:lnTo>
                    <a:lnTo>
                      <a:pt x="36014" y="16139"/>
                    </a:lnTo>
                    <a:lnTo>
                      <a:pt x="34786" y="15935"/>
                    </a:lnTo>
                    <a:lnTo>
                      <a:pt x="33584" y="15704"/>
                    </a:lnTo>
                    <a:lnTo>
                      <a:pt x="32382" y="15449"/>
                    </a:lnTo>
                    <a:lnTo>
                      <a:pt x="31154" y="15142"/>
                    </a:lnTo>
                    <a:lnTo>
                      <a:pt x="29977" y="14835"/>
                    </a:lnTo>
                    <a:lnTo>
                      <a:pt x="28775" y="14477"/>
                    </a:lnTo>
                    <a:lnTo>
                      <a:pt x="27599" y="14119"/>
                    </a:lnTo>
                    <a:lnTo>
                      <a:pt x="26422" y="13709"/>
                    </a:lnTo>
                    <a:lnTo>
                      <a:pt x="25246" y="13275"/>
                    </a:lnTo>
                    <a:lnTo>
                      <a:pt x="24069" y="12840"/>
                    </a:lnTo>
                    <a:lnTo>
                      <a:pt x="22918" y="12354"/>
                    </a:lnTo>
                    <a:lnTo>
                      <a:pt x="21767" y="11842"/>
                    </a:lnTo>
                    <a:lnTo>
                      <a:pt x="20642" y="11331"/>
                    </a:lnTo>
                    <a:lnTo>
                      <a:pt x="19516" y="10768"/>
                    </a:lnTo>
                    <a:lnTo>
                      <a:pt x="18391" y="10205"/>
                    </a:lnTo>
                    <a:lnTo>
                      <a:pt x="17266" y="9591"/>
                    </a:lnTo>
                    <a:lnTo>
                      <a:pt x="16140" y="8978"/>
                    </a:lnTo>
                    <a:lnTo>
                      <a:pt x="15040" y="8364"/>
                    </a:lnTo>
                    <a:lnTo>
                      <a:pt x="12866" y="7059"/>
                    </a:lnTo>
                    <a:lnTo>
                      <a:pt x="10718" y="5729"/>
                    </a:lnTo>
                    <a:lnTo>
                      <a:pt x="8595" y="4348"/>
                    </a:lnTo>
                    <a:lnTo>
                      <a:pt x="6472" y="2941"/>
                    </a:lnTo>
                    <a:lnTo>
                      <a:pt x="2277" y="102"/>
                    </a:lnTo>
                    <a:lnTo>
                      <a:pt x="209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32"/>
              <p:cNvSpPr/>
              <p:nvPr/>
            </p:nvSpPr>
            <p:spPr>
              <a:xfrm>
                <a:off x="2991855" y="0"/>
                <a:ext cx="1469333" cy="223551"/>
              </a:xfrm>
              <a:custGeom>
                <a:rect b="b" l="l" r="r" t="t"/>
                <a:pathLst>
                  <a:path extrusionOk="0" h="8032" w="52792">
                    <a:moveTo>
                      <a:pt x="0" y="0"/>
                    </a:moveTo>
                    <a:lnTo>
                      <a:pt x="51" y="153"/>
                    </a:lnTo>
                    <a:lnTo>
                      <a:pt x="102" y="333"/>
                    </a:lnTo>
                    <a:lnTo>
                      <a:pt x="256" y="691"/>
                    </a:lnTo>
                    <a:lnTo>
                      <a:pt x="409" y="921"/>
                    </a:lnTo>
                    <a:lnTo>
                      <a:pt x="588" y="1125"/>
                    </a:lnTo>
                    <a:lnTo>
                      <a:pt x="793" y="1304"/>
                    </a:lnTo>
                    <a:lnTo>
                      <a:pt x="1023" y="1458"/>
                    </a:lnTo>
                    <a:lnTo>
                      <a:pt x="1279" y="1611"/>
                    </a:lnTo>
                    <a:lnTo>
                      <a:pt x="1535" y="1739"/>
                    </a:lnTo>
                    <a:lnTo>
                      <a:pt x="2072" y="1944"/>
                    </a:lnTo>
                    <a:lnTo>
                      <a:pt x="3530" y="2507"/>
                    </a:lnTo>
                    <a:lnTo>
                      <a:pt x="4988" y="3044"/>
                    </a:lnTo>
                    <a:lnTo>
                      <a:pt x="6471" y="3581"/>
                    </a:lnTo>
                    <a:lnTo>
                      <a:pt x="7955" y="4092"/>
                    </a:lnTo>
                    <a:lnTo>
                      <a:pt x="9438" y="4578"/>
                    </a:lnTo>
                    <a:lnTo>
                      <a:pt x="10947" y="5064"/>
                    </a:lnTo>
                    <a:lnTo>
                      <a:pt x="12431" y="5499"/>
                    </a:lnTo>
                    <a:lnTo>
                      <a:pt x="13940" y="5908"/>
                    </a:lnTo>
                    <a:lnTo>
                      <a:pt x="15474" y="6318"/>
                    </a:lnTo>
                    <a:lnTo>
                      <a:pt x="16983" y="6650"/>
                    </a:lnTo>
                    <a:lnTo>
                      <a:pt x="18518" y="6983"/>
                    </a:lnTo>
                    <a:lnTo>
                      <a:pt x="20053" y="7264"/>
                    </a:lnTo>
                    <a:lnTo>
                      <a:pt x="21587" y="7520"/>
                    </a:lnTo>
                    <a:lnTo>
                      <a:pt x="23122" y="7699"/>
                    </a:lnTo>
                    <a:lnTo>
                      <a:pt x="24682" y="7878"/>
                    </a:lnTo>
                    <a:lnTo>
                      <a:pt x="26242" y="7980"/>
                    </a:lnTo>
                    <a:lnTo>
                      <a:pt x="27138" y="8031"/>
                    </a:lnTo>
                    <a:lnTo>
                      <a:pt x="28954" y="8031"/>
                    </a:lnTo>
                    <a:lnTo>
                      <a:pt x="29849" y="8006"/>
                    </a:lnTo>
                    <a:lnTo>
                      <a:pt x="30718" y="7980"/>
                    </a:lnTo>
                    <a:lnTo>
                      <a:pt x="31614" y="7929"/>
                    </a:lnTo>
                    <a:lnTo>
                      <a:pt x="32509" y="7827"/>
                    </a:lnTo>
                    <a:lnTo>
                      <a:pt x="33378" y="7750"/>
                    </a:lnTo>
                    <a:lnTo>
                      <a:pt x="34274" y="7622"/>
                    </a:lnTo>
                    <a:lnTo>
                      <a:pt x="35143" y="7494"/>
                    </a:lnTo>
                    <a:lnTo>
                      <a:pt x="36013" y="7341"/>
                    </a:lnTo>
                    <a:lnTo>
                      <a:pt x="36857" y="7162"/>
                    </a:lnTo>
                    <a:lnTo>
                      <a:pt x="37727" y="6957"/>
                    </a:lnTo>
                    <a:lnTo>
                      <a:pt x="38571" y="6752"/>
                    </a:lnTo>
                    <a:lnTo>
                      <a:pt x="39440" y="6522"/>
                    </a:lnTo>
                    <a:lnTo>
                      <a:pt x="40284" y="6266"/>
                    </a:lnTo>
                    <a:lnTo>
                      <a:pt x="41103" y="6011"/>
                    </a:lnTo>
                    <a:lnTo>
                      <a:pt x="41947" y="5729"/>
                    </a:lnTo>
                    <a:lnTo>
                      <a:pt x="42765" y="5422"/>
                    </a:lnTo>
                    <a:lnTo>
                      <a:pt x="43584" y="5115"/>
                    </a:lnTo>
                    <a:lnTo>
                      <a:pt x="44402" y="4783"/>
                    </a:lnTo>
                    <a:lnTo>
                      <a:pt x="45195" y="4425"/>
                    </a:lnTo>
                    <a:lnTo>
                      <a:pt x="45988" y="4041"/>
                    </a:lnTo>
                    <a:lnTo>
                      <a:pt x="46781" y="3658"/>
                    </a:lnTo>
                    <a:lnTo>
                      <a:pt x="47574" y="3274"/>
                    </a:lnTo>
                    <a:lnTo>
                      <a:pt x="48341" y="2839"/>
                    </a:lnTo>
                    <a:lnTo>
                      <a:pt x="49109" y="2404"/>
                    </a:lnTo>
                    <a:lnTo>
                      <a:pt x="49850" y="1969"/>
                    </a:lnTo>
                    <a:lnTo>
                      <a:pt x="50618" y="1509"/>
                    </a:lnTo>
                    <a:lnTo>
                      <a:pt x="51359" y="1023"/>
                    </a:lnTo>
                    <a:lnTo>
                      <a:pt x="52076" y="512"/>
                    </a:lnTo>
                    <a:lnTo>
                      <a:pt x="52792" y="0"/>
                    </a:lnTo>
                    <a:lnTo>
                      <a:pt x="43482" y="0"/>
                    </a:lnTo>
                    <a:lnTo>
                      <a:pt x="42714" y="409"/>
                    </a:lnTo>
                    <a:lnTo>
                      <a:pt x="41972" y="793"/>
                    </a:lnTo>
                    <a:lnTo>
                      <a:pt x="41205" y="1151"/>
                    </a:lnTo>
                    <a:lnTo>
                      <a:pt x="40463" y="1483"/>
                    </a:lnTo>
                    <a:lnTo>
                      <a:pt x="39696" y="1816"/>
                    </a:lnTo>
                    <a:lnTo>
                      <a:pt x="38903" y="2123"/>
                    </a:lnTo>
                    <a:lnTo>
                      <a:pt x="38136" y="2404"/>
                    </a:lnTo>
                    <a:lnTo>
                      <a:pt x="37369" y="2686"/>
                    </a:lnTo>
                    <a:lnTo>
                      <a:pt x="36576" y="2916"/>
                    </a:lnTo>
                    <a:lnTo>
                      <a:pt x="35757" y="3146"/>
                    </a:lnTo>
                    <a:lnTo>
                      <a:pt x="34964" y="3325"/>
                    </a:lnTo>
                    <a:lnTo>
                      <a:pt x="34146" y="3504"/>
                    </a:lnTo>
                    <a:lnTo>
                      <a:pt x="33327" y="3658"/>
                    </a:lnTo>
                    <a:lnTo>
                      <a:pt x="32483" y="3785"/>
                    </a:lnTo>
                    <a:lnTo>
                      <a:pt x="31639" y="3862"/>
                    </a:lnTo>
                    <a:lnTo>
                      <a:pt x="30795" y="3939"/>
                    </a:lnTo>
                    <a:lnTo>
                      <a:pt x="29900" y="3990"/>
                    </a:lnTo>
                    <a:lnTo>
                      <a:pt x="29005" y="4016"/>
                    </a:lnTo>
                    <a:lnTo>
                      <a:pt x="28110" y="4016"/>
                    </a:lnTo>
                    <a:lnTo>
                      <a:pt x="27240" y="3990"/>
                    </a:lnTo>
                    <a:lnTo>
                      <a:pt x="26345" y="3939"/>
                    </a:lnTo>
                    <a:lnTo>
                      <a:pt x="25450" y="3888"/>
                    </a:lnTo>
                    <a:lnTo>
                      <a:pt x="24554" y="3811"/>
                    </a:lnTo>
                    <a:lnTo>
                      <a:pt x="23659" y="3709"/>
                    </a:lnTo>
                    <a:lnTo>
                      <a:pt x="21894" y="3479"/>
                    </a:lnTo>
                    <a:lnTo>
                      <a:pt x="20129" y="3197"/>
                    </a:lnTo>
                    <a:lnTo>
                      <a:pt x="18365" y="2865"/>
                    </a:lnTo>
                    <a:lnTo>
                      <a:pt x="16625" y="2532"/>
                    </a:lnTo>
                    <a:lnTo>
                      <a:pt x="14886" y="2148"/>
                    </a:lnTo>
                    <a:lnTo>
                      <a:pt x="13147" y="1765"/>
                    </a:lnTo>
                    <a:lnTo>
                      <a:pt x="11408" y="1356"/>
                    </a:lnTo>
                    <a:lnTo>
                      <a:pt x="9668" y="946"/>
                    </a:lnTo>
                    <a:lnTo>
                      <a:pt x="8773" y="486"/>
                    </a:lnTo>
                    <a:lnTo>
                      <a:pt x="787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32"/>
              <p:cNvSpPr/>
              <p:nvPr/>
            </p:nvSpPr>
            <p:spPr>
              <a:xfrm>
                <a:off x="5116879" y="0"/>
                <a:ext cx="2285883" cy="556706"/>
              </a:xfrm>
              <a:custGeom>
                <a:rect b="b" l="l" r="r" t="t"/>
                <a:pathLst>
                  <a:path extrusionOk="0" h="20002" w="82130">
                    <a:moveTo>
                      <a:pt x="0" y="0"/>
                    </a:moveTo>
                    <a:lnTo>
                      <a:pt x="52" y="128"/>
                    </a:lnTo>
                    <a:lnTo>
                      <a:pt x="307" y="614"/>
                    </a:lnTo>
                    <a:lnTo>
                      <a:pt x="589" y="1100"/>
                    </a:lnTo>
                    <a:lnTo>
                      <a:pt x="896" y="1586"/>
                    </a:lnTo>
                    <a:lnTo>
                      <a:pt x="1203" y="2046"/>
                    </a:lnTo>
                    <a:lnTo>
                      <a:pt x="1535" y="2481"/>
                    </a:lnTo>
                    <a:lnTo>
                      <a:pt x="1893" y="2916"/>
                    </a:lnTo>
                    <a:lnTo>
                      <a:pt x="2277" y="3325"/>
                    </a:lnTo>
                    <a:lnTo>
                      <a:pt x="2660" y="3734"/>
                    </a:lnTo>
                    <a:lnTo>
                      <a:pt x="3044" y="4144"/>
                    </a:lnTo>
                    <a:lnTo>
                      <a:pt x="3453" y="4527"/>
                    </a:lnTo>
                    <a:lnTo>
                      <a:pt x="3888" y="4885"/>
                    </a:lnTo>
                    <a:lnTo>
                      <a:pt x="4323" y="5243"/>
                    </a:lnTo>
                    <a:lnTo>
                      <a:pt x="5218" y="5934"/>
                    </a:lnTo>
                    <a:lnTo>
                      <a:pt x="6165" y="6599"/>
                    </a:lnTo>
                    <a:lnTo>
                      <a:pt x="7136" y="7213"/>
                    </a:lnTo>
                    <a:lnTo>
                      <a:pt x="8134" y="7801"/>
                    </a:lnTo>
                    <a:lnTo>
                      <a:pt x="9132" y="8364"/>
                    </a:lnTo>
                    <a:lnTo>
                      <a:pt x="10155" y="8901"/>
                    </a:lnTo>
                    <a:lnTo>
                      <a:pt x="12175" y="9924"/>
                    </a:lnTo>
                    <a:lnTo>
                      <a:pt x="14145" y="10896"/>
                    </a:lnTo>
                    <a:lnTo>
                      <a:pt x="16395" y="11970"/>
                    </a:lnTo>
                    <a:lnTo>
                      <a:pt x="17521" y="12482"/>
                    </a:lnTo>
                    <a:lnTo>
                      <a:pt x="18672" y="12993"/>
                    </a:lnTo>
                    <a:lnTo>
                      <a:pt x="19823" y="13479"/>
                    </a:lnTo>
                    <a:lnTo>
                      <a:pt x="20974" y="13940"/>
                    </a:lnTo>
                    <a:lnTo>
                      <a:pt x="22125" y="14400"/>
                    </a:lnTo>
                    <a:lnTo>
                      <a:pt x="23276" y="14860"/>
                    </a:lnTo>
                    <a:lnTo>
                      <a:pt x="24452" y="15270"/>
                    </a:lnTo>
                    <a:lnTo>
                      <a:pt x="25629" y="15679"/>
                    </a:lnTo>
                    <a:lnTo>
                      <a:pt x="26805" y="16088"/>
                    </a:lnTo>
                    <a:lnTo>
                      <a:pt x="28008" y="16472"/>
                    </a:lnTo>
                    <a:lnTo>
                      <a:pt x="29184" y="16830"/>
                    </a:lnTo>
                    <a:lnTo>
                      <a:pt x="30386" y="17162"/>
                    </a:lnTo>
                    <a:lnTo>
                      <a:pt x="31588" y="17495"/>
                    </a:lnTo>
                    <a:lnTo>
                      <a:pt x="32791" y="17802"/>
                    </a:lnTo>
                    <a:lnTo>
                      <a:pt x="34018" y="18109"/>
                    </a:lnTo>
                    <a:lnTo>
                      <a:pt x="35246" y="18365"/>
                    </a:lnTo>
                    <a:lnTo>
                      <a:pt x="36499" y="18620"/>
                    </a:lnTo>
                    <a:lnTo>
                      <a:pt x="37727" y="18850"/>
                    </a:lnTo>
                    <a:lnTo>
                      <a:pt x="38980" y="19055"/>
                    </a:lnTo>
                    <a:lnTo>
                      <a:pt x="40234" y="19260"/>
                    </a:lnTo>
                    <a:lnTo>
                      <a:pt x="41487" y="19413"/>
                    </a:lnTo>
                    <a:lnTo>
                      <a:pt x="42740" y="19567"/>
                    </a:lnTo>
                    <a:lnTo>
                      <a:pt x="43993" y="19695"/>
                    </a:lnTo>
                    <a:lnTo>
                      <a:pt x="45247" y="19797"/>
                    </a:lnTo>
                    <a:lnTo>
                      <a:pt x="46526" y="19874"/>
                    </a:lnTo>
                    <a:lnTo>
                      <a:pt x="47779" y="19925"/>
                    </a:lnTo>
                    <a:lnTo>
                      <a:pt x="49032" y="19976"/>
                    </a:lnTo>
                    <a:lnTo>
                      <a:pt x="50311" y="20001"/>
                    </a:lnTo>
                    <a:lnTo>
                      <a:pt x="51564" y="19976"/>
                    </a:lnTo>
                    <a:lnTo>
                      <a:pt x="52843" y="19950"/>
                    </a:lnTo>
                    <a:lnTo>
                      <a:pt x="54148" y="19899"/>
                    </a:lnTo>
                    <a:lnTo>
                      <a:pt x="55478" y="19848"/>
                    </a:lnTo>
                    <a:lnTo>
                      <a:pt x="56782" y="19746"/>
                    </a:lnTo>
                    <a:lnTo>
                      <a:pt x="58112" y="19618"/>
                    </a:lnTo>
                    <a:lnTo>
                      <a:pt x="59417" y="19490"/>
                    </a:lnTo>
                    <a:lnTo>
                      <a:pt x="60721" y="19336"/>
                    </a:lnTo>
                    <a:lnTo>
                      <a:pt x="62051" y="19183"/>
                    </a:lnTo>
                    <a:lnTo>
                      <a:pt x="63355" y="18978"/>
                    </a:lnTo>
                    <a:lnTo>
                      <a:pt x="64660" y="18774"/>
                    </a:lnTo>
                    <a:lnTo>
                      <a:pt x="65964" y="18569"/>
                    </a:lnTo>
                    <a:lnTo>
                      <a:pt x="68573" y="18083"/>
                    </a:lnTo>
                    <a:lnTo>
                      <a:pt x="71157" y="17546"/>
                    </a:lnTo>
                    <a:lnTo>
                      <a:pt x="73740" y="16983"/>
                    </a:lnTo>
                    <a:lnTo>
                      <a:pt x="75837" y="16497"/>
                    </a:lnTo>
                    <a:lnTo>
                      <a:pt x="77935" y="15960"/>
                    </a:lnTo>
                    <a:lnTo>
                      <a:pt x="80032" y="15423"/>
                    </a:lnTo>
                    <a:lnTo>
                      <a:pt x="82129" y="14860"/>
                    </a:lnTo>
                    <a:lnTo>
                      <a:pt x="82129" y="11638"/>
                    </a:lnTo>
                    <a:lnTo>
                      <a:pt x="80057" y="12200"/>
                    </a:lnTo>
                    <a:lnTo>
                      <a:pt x="77960" y="12763"/>
                    </a:lnTo>
                    <a:lnTo>
                      <a:pt x="75863" y="13275"/>
                    </a:lnTo>
                    <a:lnTo>
                      <a:pt x="73765" y="13786"/>
                    </a:lnTo>
                    <a:lnTo>
                      <a:pt x="71668" y="14272"/>
                    </a:lnTo>
                    <a:lnTo>
                      <a:pt x="69571" y="14707"/>
                    </a:lnTo>
                    <a:lnTo>
                      <a:pt x="67448" y="15142"/>
                    </a:lnTo>
                    <a:lnTo>
                      <a:pt x="65351" y="15525"/>
                    </a:lnTo>
                    <a:lnTo>
                      <a:pt x="63228" y="15858"/>
                    </a:lnTo>
                    <a:lnTo>
                      <a:pt x="61079" y="16165"/>
                    </a:lnTo>
                    <a:lnTo>
                      <a:pt x="58956" y="16421"/>
                    </a:lnTo>
                    <a:lnTo>
                      <a:pt x="56808" y="16625"/>
                    </a:lnTo>
                    <a:lnTo>
                      <a:pt x="54659" y="16779"/>
                    </a:lnTo>
                    <a:lnTo>
                      <a:pt x="52511" y="16855"/>
                    </a:lnTo>
                    <a:lnTo>
                      <a:pt x="51436" y="16881"/>
                    </a:lnTo>
                    <a:lnTo>
                      <a:pt x="50362" y="16907"/>
                    </a:lnTo>
                    <a:lnTo>
                      <a:pt x="49262" y="16881"/>
                    </a:lnTo>
                    <a:lnTo>
                      <a:pt x="48188" y="16881"/>
                    </a:lnTo>
                    <a:lnTo>
                      <a:pt x="46935" y="16830"/>
                    </a:lnTo>
                    <a:lnTo>
                      <a:pt x="45707" y="16753"/>
                    </a:lnTo>
                    <a:lnTo>
                      <a:pt x="44454" y="16651"/>
                    </a:lnTo>
                    <a:lnTo>
                      <a:pt x="43226" y="16523"/>
                    </a:lnTo>
                    <a:lnTo>
                      <a:pt x="41973" y="16395"/>
                    </a:lnTo>
                    <a:lnTo>
                      <a:pt x="40745" y="16216"/>
                    </a:lnTo>
                    <a:lnTo>
                      <a:pt x="39517" y="16037"/>
                    </a:lnTo>
                    <a:lnTo>
                      <a:pt x="38290" y="15832"/>
                    </a:lnTo>
                    <a:lnTo>
                      <a:pt x="37062" y="15602"/>
                    </a:lnTo>
                    <a:lnTo>
                      <a:pt x="35860" y="15346"/>
                    </a:lnTo>
                    <a:lnTo>
                      <a:pt x="34632" y="15091"/>
                    </a:lnTo>
                    <a:lnTo>
                      <a:pt x="33430" y="14784"/>
                    </a:lnTo>
                    <a:lnTo>
                      <a:pt x="32228" y="14477"/>
                    </a:lnTo>
                    <a:lnTo>
                      <a:pt x="31026" y="14144"/>
                    </a:lnTo>
                    <a:lnTo>
                      <a:pt x="29824" y="13786"/>
                    </a:lnTo>
                    <a:lnTo>
                      <a:pt x="28647" y="13428"/>
                    </a:lnTo>
                    <a:lnTo>
                      <a:pt x="27445" y="13044"/>
                    </a:lnTo>
                    <a:lnTo>
                      <a:pt x="26268" y="12635"/>
                    </a:lnTo>
                    <a:lnTo>
                      <a:pt x="25092" y="12226"/>
                    </a:lnTo>
                    <a:lnTo>
                      <a:pt x="23941" y="11791"/>
                    </a:lnTo>
                    <a:lnTo>
                      <a:pt x="22764" y="11331"/>
                    </a:lnTo>
                    <a:lnTo>
                      <a:pt x="21613" y="10870"/>
                    </a:lnTo>
                    <a:lnTo>
                      <a:pt x="20462" y="10384"/>
                    </a:lnTo>
                    <a:lnTo>
                      <a:pt x="19311" y="9898"/>
                    </a:lnTo>
                    <a:lnTo>
                      <a:pt x="18186" y="9387"/>
                    </a:lnTo>
                    <a:lnTo>
                      <a:pt x="17060" y="8850"/>
                    </a:lnTo>
                    <a:lnTo>
                      <a:pt x="14810" y="7776"/>
                    </a:lnTo>
                    <a:lnTo>
                      <a:pt x="12610" y="6625"/>
                    </a:lnTo>
                    <a:lnTo>
                      <a:pt x="10436" y="5448"/>
                    </a:lnTo>
                    <a:lnTo>
                      <a:pt x="9464" y="4911"/>
                    </a:lnTo>
                    <a:lnTo>
                      <a:pt x="8518" y="4323"/>
                    </a:lnTo>
                    <a:lnTo>
                      <a:pt x="7571" y="3734"/>
                    </a:lnTo>
                    <a:lnTo>
                      <a:pt x="6676" y="3095"/>
                    </a:lnTo>
                    <a:lnTo>
                      <a:pt x="6241" y="2762"/>
                    </a:lnTo>
                    <a:lnTo>
                      <a:pt x="5832" y="2404"/>
                    </a:lnTo>
                    <a:lnTo>
                      <a:pt x="5397" y="2046"/>
                    </a:lnTo>
                    <a:lnTo>
                      <a:pt x="5014" y="1663"/>
                    </a:lnTo>
                    <a:lnTo>
                      <a:pt x="4630" y="1279"/>
                    </a:lnTo>
                    <a:lnTo>
                      <a:pt x="4272" y="870"/>
                    </a:lnTo>
                    <a:lnTo>
                      <a:pt x="3914" y="460"/>
                    </a:lnTo>
                    <a:lnTo>
                      <a:pt x="358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32"/>
              <p:cNvSpPr/>
              <p:nvPr/>
            </p:nvSpPr>
            <p:spPr>
              <a:xfrm>
                <a:off x="5601681" y="0"/>
                <a:ext cx="1801097" cy="252023"/>
              </a:xfrm>
              <a:custGeom>
                <a:rect b="b" l="l" r="r" t="t"/>
                <a:pathLst>
                  <a:path extrusionOk="0" h="9055" w="64712">
                    <a:moveTo>
                      <a:pt x="1" y="0"/>
                    </a:moveTo>
                    <a:lnTo>
                      <a:pt x="103" y="179"/>
                    </a:lnTo>
                    <a:lnTo>
                      <a:pt x="256" y="307"/>
                    </a:lnTo>
                    <a:lnTo>
                      <a:pt x="435" y="460"/>
                    </a:lnTo>
                    <a:lnTo>
                      <a:pt x="640" y="563"/>
                    </a:lnTo>
                    <a:lnTo>
                      <a:pt x="2507" y="1407"/>
                    </a:lnTo>
                    <a:lnTo>
                      <a:pt x="4400" y="2200"/>
                    </a:lnTo>
                    <a:lnTo>
                      <a:pt x="6318" y="2941"/>
                    </a:lnTo>
                    <a:lnTo>
                      <a:pt x="8236" y="3658"/>
                    </a:lnTo>
                    <a:lnTo>
                      <a:pt x="10180" y="4323"/>
                    </a:lnTo>
                    <a:lnTo>
                      <a:pt x="12150" y="4936"/>
                    </a:lnTo>
                    <a:lnTo>
                      <a:pt x="14119" y="5525"/>
                    </a:lnTo>
                    <a:lnTo>
                      <a:pt x="16089" y="6062"/>
                    </a:lnTo>
                    <a:lnTo>
                      <a:pt x="18084" y="6548"/>
                    </a:lnTo>
                    <a:lnTo>
                      <a:pt x="20079" y="6983"/>
                    </a:lnTo>
                    <a:lnTo>
                      <a:pt x="22074" y="7392"/>
                    </a:lnTo>
                    <a:lnTo>
                      <a:pt x="24094" y="7750"/>
                    </a:lnTo>
                    <a:lnTo>
                      <a:pt x="26115" y="8082"/>
                    </a:lnTo>
                    <a:lnTo>
                      <a:pt x="28161" y="8338"/>
                    </a:lnTo>
                    <a:lnTo>
                      <a:pt x="30182" y="8568"/>
                    </a:lnTo>
                    <a:lnTo>
                      <a:pt x="32228" y="8747"/>
                    </a:lnTo>
                    <a:lnTo>
                      <a:pt x="34274" y="8901"/>
                    </a:lnTo>
                    <a:lnTo>
                      <a:pt x="36320" y="8978"/>
                    </a:lnTo>
                    <a:lnTo>
                      <a:pt x="38367" y="9054"/>
                    </a:lnTo>
                    <a:lnTo>
                      <a:pt x="40413" y="9054"/>
                    </a:lnTo>
                    <a:lnTo>
                      <a:pt x="42459" y="9029"/>
                    </a:lnTo>
                    <a:lnTo>
                      <a:pt x="44505" y="8926"/>
                    </a:lnTo>
                    <a:lnTo>
                      <a:pt x="46551" y="8824"/>
                    </a:lnTo>
                    <a:lnTo>
                      <a:pt x="48598" y="8645"/>
                    </a:lnTo>
                    <a:lnTo>
                      <a:pt x="50644" y="8441"/>
                    </a:lnTo>
                    <a:lnTo>
                      <a:pt x="52664" y="8185"/>
                    </a:lnTo>
                    <a:lnTo>
                      <a:pt x="54685" y="7878"/>
                    </a:lnTo>
                    <a:lnTo>
                      <a:pt x="56706" y="7545"/>
                    </a:lnTo>
                    <a:lnTo>
                      <a:pt x="58726" y="7162"/>
                    </a:lnTo>
                    <a:lnTo>
                      <a:pt x="60747" y="6727"/>
                    </a:lnTo>
                    <a:lnTo>
                      <a:pt x="62742" y="6266"/>
                    </a:lnTo>
                    <a:lnTo>
                      <a:pt x="64711" y="5755"/>
                    </a:lnTo>
                    <a:lnTo>
                      <a:pt x="64711" y="2532"/>
                    </a:lnTo>
                    <a:lnTo>
                      <a:pt x="63100" y="2967"/>
                    </a:lnTo>
                    <a:lnTo>
                      <a:pt x="61463" y="3376"/>
                    </a:lnTo>
                    <a:lnTo>
                      <a:pt x="59826" y="3760"/>
                    </a:lnTo>
                    <a:lnTo>
                      <a:pt x="58189" y="4118"/>
                    </a:lnTo>
                    <a:lnTo>
                      <a:pt x="56552" y="4425"/>
                    </a:lnTo>
                    <a:lnTo>
                      <a:pt x="54890" y="4732"/>
                    </a:lnTo>
                    <a:lnTo>
                      <a:pt x="53227" y="4988"/>
                    </a:lnTo>
                    <a:lnTo>
                      <a:pt x="51564" y="5218"/>
                    </a:lnTo>
                    <a:lnTo>
                      <a:pt x="49902" y="5397"/>
                    </a:lnTo>
                    <a:lnTo>
                      <a:pt x="48239" y="5576"/>
                    </a:lnTo>
                    <a:lnTo>
                      <a:pt x="46551" y="5704"/>
                    </a:lnTo>
                    <a:lnTo>
                      <a:pt x="44889" y="5832"/>
                    </a:lnTo>
                    <a:lnTo>
                      <a:pt x="43201" y="5908"/>
                    </a:lnTo>
                    <a:lnTo>
                      <a:pt x="41538" y="5934"/>
                    </a:lnTo>
                    <a:lnTo>
                      <a:pt x="39850" y="5960"/>
                    </a:lnTo>
                    <a:lnTo>
                      <a:pt x="38162" y="5960"/>
                    </a:lnTo>
                    <a:lnTo>
                      <a:pt x="36499" y="5908"/>
                    </a:lnTo>
                    <a:lnTo>
                      <a:pt x="34811" y="5832"/>
                    </a:lnTo>
                    <a:lnTo>
                      <a:pt x="33149" y="5729"/>
                    </a:lnTo>
                    <a:lnTo>
                      <a:pt x="31461" y="5601"/>
                    </a:lnTo>
                    <a:lnTo>
                      <a:pt x="29798" y="5422"/>
                    </a:lnTo>
                    <a:lnTo>
                      <a:pt x="28136" y="5218"/>
                    </a:lnTo>
                    <a:lnTo>
                      <a:pt x="26473" y="5013"/>
                    </a:lnTo>
                    <a:lnTo>
                      <a:pt x="24811" y="4757"/>
                    </a:lnTo>
                    <a:lnTo>
                      <a:pt x="23148" y="4450"/>
                    </a:lnTo>
                    <a:lnTo>
                      <a:pt x="21486" y="4144"/>
                    </a:lnTo>
                    <a:lnTo>
                      <a:pt x="19849" y="3785"/>
                    </a:lnTo>
                    <a:lnTo>
                      <a:pt x="18212" y="3427"/>
                    </a:lnTo>
                    <a:lnTo>
                      <a:pt x="16575" y="3018"/>
                    </a:lnTo>
                    <a:lnTo>
                      <a:pt x="14938" y="2583"/>
                    </a:lnTo>
                    <a:lnTo>
                      <a:pt x="13326" y="2097"/>
                    </a:lnTo>
                    <a:lnTo>
                      <a:pt x="11715" y="1611"/>
                    </a:lnTo>
                    <a:lnTo>
                      <a:pt x="10590" y="1228"/>
                    </a:lnTo>
                    <a:lnTo>
                      <a:pt x="9464" y="844"/>
                    </a:lnTo>
                    <a:lnTo>
                      <a:pt x="8339" y="435"/>
                    </a:lnTo>
                    <a:lnTo>
                      <a:pt x="721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32"/>
            <p:cNvGrpSpPr/>
            <p:nvPr/>
          </p:nvGrpSpPr>
          <p:grpSpPr>
            <a:xfrm flipH="1">
              <a:off x="5213756" y="-44755"/>
              <a:ext cx="5271139" cy="648845"/>
              <a:chOff x="-8836" y="0"/>
              <a:chExt cx="7411613" cy="897682"/>
            </a:xfrm>
          </p:grpSpPr>
          <p:sp>
            <p:nvSpPr>
              <p:cNvPr id="5440" name="Google Shape;5440;p32"/>
              <p:cNvSpPr/>
              <p:nvPr/>
            </p:nvSpPr>
            <p:spPr>
              <a:xfrm>
                <a:off x="-2434" y="18509"/>
                <a:ext cx="2425408" cy="879173"/>
              </a:xfrm>
              <a:custGeom>
                <a:rect b="b" l="l" r="r" t="t"/>
                <a:pathLst>
                  <a:path extrusionOk="0" h="31588" w="87143">
                    <a:moveTo>
                      <a:pt x="1" y="0"/>
                    </a:moveTo>
                    <a:lnTo>
                      <a:pt x="359" y="28314"/>
                    </a:lnTo>
                    <a:lnTo>
                      <a:pt x="487" y="28391"/>
                    </a:lnTo>
                    <a:lnTo>
                      <a:pt x="947" y="28621"/>
                    </a:lnTo>
                    <a:lnTo>
                      <a:pt x="1714" y="28928"/>
                    </a:lnTo>
                    <a:lnTo>
                      <a:pt x="2226" y="29133"/>
                    </a:lnTo>
                    <a:lnTo>
                      <a:pt x="2840" y="29337"/>
                    </a:lnTo>
                    <a:lnTo>
                      <a:pt x="3505" y="29542"/>
                    </a:lnTo>
                    <a:lnTo>
                      <a:pt x="4272" y="29772"/>
                    </a:lnTo>
                    <a:lnTo>
                      <a:pt x="5116" y="29977"/>
                    </a:lnTo>
                    <a:lnTo>
                      <a:pt x="6063" y="30207"/>
                    </a:lnTo>
                    <a:lnTo>
                      <a:pt x="7086" y="30437"/>
                    </a:lnTo>
                    <a:lnTo>
                      <a:pt x="8211" y="30642"/>
                    </a:lnTo>
                    <a:lnTo>
                      <a:pt x="9439" y="30846"/>
                    </a:lnTo>
                    <a:lnTo>
                      <a:pt x="10743" y="31025"/>
                    </a:lnTo>
                    <a:lnTo>
                      <a:pt x="12150" y="31179"/>
                    </a:lnTo>
                    <a:lnTo>
                      <a:pt x="13634" y="31332"/>
                    </a:lnTo>
                    <a:lnTo>
                      <a:pt x="15245" y="31435"/>
                    </a:lnTo>
                    <a:lnTo>
                      <a:pt x="16933" y="31537"/>
                    </a:lnTo>
                    <a:lnTo>
                      <a:pt x="18749" y="31562"/>
                    </a:lnTo>
                    <a:lnTo>
                      <a:pt x="20642" y="31588"/>
                    </a:lnTo>
                    <a:lnTo>
                      <a:pt x="22662" y="31537"/>
                    </a:lnTo>
                    <a:lnTo>
                      <a:pt x="24760" y="31460"/>
                    </a:lnTo>
                    <a:lnTo>
                      <a:pt x="26985" y="31332"/>
                    </a:lnTo>
                    <a:lnTo>
                      <a:pt x="29312" y="31153"/>
                    </a:lnTo>
                    <a:lnTo>
                      <a:pt x="31768" y="30897"/>
                    </a:lnTo>
                    <a:lnTo>
                      <a:pt x="34300" y="30590"/>
                    </a:lnTo>
                    <a:lnTo>
                      <a:pt x="36960" y="30232"/>
                    </a:lnTo>
                    <a:lnTo>
                      <a:pt x="39748" y="29772"/>
                    </a:lnTo>
                    <a:lnTo>
                      <a:pt x="42638" y="29260"/>
                    </a:lnTo>
                    <a:lnTo>
                      <a:pt x="45631" y="28672"/>
                    </a:lnTo>
                    <a:lnTo>
                      <a:pt x="47140" y="28340"/>
                    </a:lnTo>
                    <a:lnTo>
                      <a:pt x="48623" y="28007"/>
                    </a:lnTo>
                    <a:lnTo>
                      <a:pt x="50081" y="27623"/>
                    </a:lnTo>
                    <a:lnTo>
                      <a:pt x="51488" y="27240"/>
                    </a:lnTo>
                    <a:lnTo>
                      <a:pt x="52869" y="26831"/>
                    </a:lnTo>
                    <a:lnTo>
                      <a:pt x="54199" y="26421"/>
                    </a:lnTo>
                    <a:lnTo>
                      <a:pt x="55529" y="25961"/>
                    </a:lnTo>
                    <a:lnTo>
                      <a:pt x="56808" y="25501"/>
                    </a:lnTo>
                    <a:lnTo>
                      <a:pt x="58061" y="25040"/>
                    </a:lnTo>
                    <a:lnTo>
                      <a:pt x="59263" y="24554"/>
                    </a:lnTo>
                    <a:lnTo>
                      <a:pt x="60440" y="24043"/>
                    </a:lnTo>
                    <a:lnTo>
                      <a:pt x="61591" y="23531"/>
                    </a:lnTo>
                    <a:lnTo>
                      <a:pt x="62716" y="22994"/>
                    </a:lnTo>
                    <a:lnTo>
                      <a:pt x="63816" y="22457"/>
                    </a:lnTo>
                    <a:lnTo>
                      <a:pt x="64865" y="21920"/>
                    </a:lnTo>
                    <a:lnTo>
                      <a:pt x="65914" y="21357"/>
                    </a:lnTo>
                    <a:lnTo>
                      <a:pt x="66911" y="20794"/>
                    </a:lnTo>
                    <a:lnTo>
                      <a:pt x="67883" y="20206"/>
                    </a:lnTo>
                    <a:lnTo>
                      <a:pt x="68829" y="19618"/>
                    </a:lnTo>
                    <a:lnTo>
                      <a:pt x="69750" y="19030"/>
                    </a:lnTo>
                    <a:lnTo>
                      <a:pt x="70620" y="18441"/>
                    </a:lnTo>
                    <a:lnTo>
                      <a:pt x="71489" y="17853"/>
                    </a:lnTo>
                    <a:lnTo>
                      <a:pt x="72333" y="17239"/>
                    </a:lnTo>
                    <a:lnTo>
                      <a:pt x="73126" y="16651"/>
                    </a:lnTo>
                    <a:lnTo>
                      <a:pt x="73919" y="16037"/>
                    </a:lnTo>
                    <a:lnTo>
                      <a:pt x="74661" y="15423"/>
                    </a:lnTo>
                    <a:lnTo>
                      <a:pt x="75377" y="14809"/>
                    </a:lnTo>
                    <a:lnTo>
                      <a:pt x="76093" y="14221"/>
                    </a:lnTo>
                    <a:lnTo>
                      <a:pt x="77423" y="13019"/>
                    </a:lnTo>
                    <a:lnTo>
                      <a:pt x="78651" y="11817"/>
                    </a:lnTo>
                    <a:lnTo>
                      <a:pt x="79776" y="10640"/>
                    </a:lnTo>
                    <a:lnTo>
                      <a:pt x="80800" y="9489"/>
                    </a:lnTo>
                    <a:lnTo>
                      <a:pt x="81772" y="8364"/>
                    </a:lnTo>
                    <a:lnTo>
                      <a:pt x="82616" y="7290"/>
                    </a:lnTo>
                    <a:lnTo>
                      <a:pt x="83408" y="6266"/>
                    </a:lnTo>
                    <a:lnTo>
                      <a:pt x="84099" y="5295"/>
                    </a:lnTo>
                    <a:lnTo>
                      <a:pt x="84713" y="4374"/>
                    </a:lnTo>
                    <a:lnTo>
                      <a:pt x="85250" y="3530"/>
                    </a:lnTo>
                    <a:lnTo>
                      <a:pt x="85710" y="2762"/>
                    </a:lnTo>
                    <a:lnTo>
                      <a:pt x="86094" y="2072"/>
                    </a:lnTo>
                    <a:lnTo>
                      <a:pt x="86427" y="1483"/>
                    </a:lnTo>
                    <a:lnTo>
                      <a:pt x="86682" y="972"/>
                    </a:lnTo>
                    <a:lnTo>
                      <a:pt x="87040" y="256"/>
                    </a:lnTo>
                    <a:lnTo>
                      <a:pt x="87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32"/>
              <p:cNvSpPr/>
              <p:nvPr/>
            </p:nvSpPr>
            <p:spPr>
              <a:xfrm>
                <a:off x="4959537" y="18509"/>
                <a:ext cx="2424712" cy="879173"/>
              </a:xfrm>
              <a:custGeom>
                <a:rect b="b" l="l" r="r" t="t"/>
                <a:pathLst>
                  <a:path extrusionOk="0" h="31588" w="87118">
                    <a:moveTo>
                      <a:pt x="1" y="0"/>
                    </a:moveTo>
                    <a:lnTo>
                      <a:pt x="103" y="256"/>
                    </a:lnTo>
                    <a:lnTo>
                      <a:pt x="436" y="972"/>
                    </a:lnTo>
                    <a:lnTo>
                      <a:pt x="691" y="1483"/>
                    </a:lnTo>
                    <a:lnTo>
                      <a:pt x="1024" y="2072"/>
                    </a:lnTo>
                    <a:lnTo>
                      <a:pt x="1408" y="2762"/>
                    </a:lnTo>
                    <a:lnTo>
                      <a:pt x="1868" y="3530"/>
                    </a:lnTo>
                    <a:lnTo>
                      <a:pt x="2405" y="4374"/>
                    </a:lnTo>
                    <a:lnTo>
                      <a:pt x="3045" y="5295"/>
                    </a:lnTo>
                    <a:lnTo>
                      <a:pt x="3735" y="6266"/>
                    </a:lnTo>
                    <a:lnTo>
                      <a:pt x="4502" y="7290"/>
                    </a:lnTo>
                    <a:lnTo>
                      <a:pt x="5372" y="8364"/>
                    </a:lnTo>
                    <a:lnTo>
                      <a:pt x="6318" y="9489"/>
                    </a:lnTo>
                    <a:lnTo>
                      <a:pt x="7342" y="10640"/>
                    </a:lnTo>
                    <a:lnTo>
                      <a:pt x="8492" y="11817"/>
                    </a:lnTo>
                    <a:lnTo>
                      <a:pt x="9720" y="13019"/>
                    </a:lnTo>
                    <a:lnTo>
                      <a:pt x="11050" y="14221"/>
                    </a:lnTo>
                    <a:lnTo>
                      <a:pt x="11741" y="14809"/>
                    </a:lnTo>
                    <a:lnTo>
                      <a:pt x="12457" y="15423"/>
                    </a:lnTo>
                    <a:lnTo>
                      <a:pt x="13224" y="16037"/>
                    </a:lnTo>
                    <a:lnTo>
                      <a:pt x="13992" y="16651"/>
                    </a:lnTo>
                    <a:lnTo>
                      <a:pt x="14810" y="17239"/>
                    </a:lnTo>
                    <a:lnTo>
                      <a:pt x="15629" y="17853"/>
                    </a:lnTo>
                    <a:lnTo>
                      <a:pt x="16498" y="18441"/>
                    </a:lnTo>
                    <a:lnTo>
                      <a:pt x="17393" y="19030"/>
                    </a:lnTo>
                    <a:lnTo>
                      <a:pt x="18289" y="19618"/>
                    </a:lnTo>
                    <a:lnTo>
                      <a:pt x="19235" y="20206"/>
                    </a:lnTo>
                    <a:lnTo>
                      <a:pt x="20207" y="20794"/>
                    </a:lnTo>
                    <a:lnTo>
                      <a:pt x="21230" y="21357"/>
                    </a:lnTo>
                    <a:lnTo>
                      <a:pt x="22253" y="21920"/>
                    </a:lnTo>
                    <a:lnTo>
                      <a:pt x="23302" y="22457"/>
                    </a:lnTo>
                    <a:lnTo>
                      <a:pt x="24402" y="22994"/>
                    </a:lnTo>
                    <a:lnTo>
                      <a:pt x="25527" y="23531"/>
                    </a:lnTo>
                    <a:lnTo>
                      <a:pt x="26678" y="24043"/>
                    </a:lnTo>
                    <a:lnTo>
                      <a:pt x="27855" y="24554"/>
                    </a:lnTo>
                    <a:lnTo>
                      <a:pt x="29082" y="25040"/>
                    </a:lnTo>
                    <a:lnTo>
                      <a:pt x="30336" y="25501"/>
                    </a:lnTo>
                    <a:lnTo>
                      <a:pt x="31614" y="25961"/>
                    </a:lnTo>
                    <a:lnTo>
                      <a:pt x="32919" y="26421"/>
                    </a:lnTo>
                    <a:lnTo>
                      <a:pt x="34249" y="26831"/>
                    </a:lnTo>
                    <a:lnTo>
                      <a:pt x="35630" y="27240"/>
                    </a:lnTo>
                    <a:lnTo>
                      <a:pt x="37062" y="27623"/>
                    </a:lnTo>
                    <a:lnTo>
                      <a:pt x="38495" y="28007"/>
                    </a:lnTo>
                    <a:lnTo>
                      <a:pt x="39978" y="28340"/>
                    </a:lnTo>
                    <a:lnTo>
                      <a:pt x="41487" y="28672"/>
                    </a:lnTo>
                    <a:lnTo>
                      <a:pt x="44505" y="29260"/>
                    </a:lnTo>
                    <a:lnTo>
                      <a:pt x="47396" y="29772"/>
                    </a:lnTo>
                    <a:lnTo>
                      <a:pt x="50158" y="30232"/>
                    </a:lnTo>
                    <a:lnTo>
                      <a:pt x="52818" y="30590"/>
                    </a:lnTo>
                    <a:lnTo>
                      <a:pt x="55376" y="30897"/>
                    </a:lnTo>
                    <a:lnTo>
                      <a:pt x="57806" y="31153"/>
                    </a:lnTo>
                    <a:lnTo>
                      <a:pt x="60133" y="31332"/>
                    </a:lnTo>
                    <a:lnTo>
                      <a:pt x="62358" y="31460"/>
                    </a:lnTo>
                    <a:lnTo>
                      <a:pt x="64456" y="31537"/>
                    </a:lnTo>
                    <a:lnTo>
                      <a:pt x="66476" y="31588"/>
                    </a:lnTo>
                    <a:lnTo>
                      <a:pt x="68369" y="31562"/>
                    </a:lnTo>
                    <a:lnTo>
                      <a:pt x="70185" y="31537"/>
                    </a:lnTo>
                    <a:lnTo>
                      <a:pt x="71873" y="31435"/>
                    </a:lnTo>
                    <a:lnTo>
                      <a:pt x="73485" y="31332"/>
                    </a:lnTo>
                    <a:lnTo>
                      <a:pt x="74994" y="31179"/>
                    </a:lnTo>
                    <a:lnTo>
                      <a:pt x="76400" y="31025"/>
                    </a:lnTo>
                    <a:lnTo>
                      <a:pt x="77705" y="30846"/>
                    </a:lnTo>
                    <a:lnTo>
                      <a:pt x="78907" y="30642"/>
                    </a:lnTo>
                    <a:lnTo>
                      <a:pt x="80032" y="30437"/>
                    </a:lnTo>
                    <a:lnTo>
                      <a:pt x="81055" y="30207"/>
                    </a:lnTo>
                    <a:lnTo>
                      <a:pt x="82002" y="29977"/>
                    </a:lnTo>
                    <a:lnTo>
                      <a:pt x="82846" y="29772"/>
                    </a:lnTo>
                    <a:lnTo>
                      <a:pt x="83613" y="29542"/>
                    </a:lnTo>
                    <a:lnTo>
                      <a:pt x="84304" y="29337"/>
                    </a:lnTo>
                    <a:lnTo>
                      <a:pt x="84892" y="29133"/>
                    </a:lnTo>
                    <a:lnTo>
                      <a:pt x="85404" y="28928"/>
                    </a:lnTo>
                    <a:lnTo>
                      <a:pt x="86171" y="28621"/>
                    </a:lnTo>
                    <a:lnTo>
                      <a:pt x="86631" y="28391"/>
                    </a:lnTo>
                    <a:lnTo>
                      <a:pt x="86785" y="28314"/>
                    </a:lnTo>
                    <a:lnTo>
                      <a:pt x="871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32"/>
              <p:cNvSpPr/>
              <p:nvPr/>
            </p:nvSpPr>
            <p:spPr>
              <a:xfrm>
                <a:off x="2138984" y="22768"/>
                <a:ext cx="3103825" cy="732551"/>
              </a:xfrm>
              <a:custGeom>
                <a:rect b="b" l="l" r="r" t="t"/>
                <a:pathLst>
                  <a:path extrusionOk="0" h="26320" w="111518">
                    <a:moveTo>
                      <a:pt x="0" y="0"/>
                    </a:moveTo>
                    <a:lnTo>
                      <a:pt x="231" y="307"/>
                    </a:lnTo>
                    <a:lnTo>
                      <a:pt x="870" y="1151"/>
                    </a:lnTo>
                    <a:lnTo>
                      <a:pt x="1356" y="1740"/>
                    </a:lnTo>
                    <a:lnTo>
                      <a:pt x="1944" y="2430"/>
                    </a:lnTo>
                    <a:lnTo>
                      <a:pt x="2635" y="3223"/>
                    </a:lnTo>
                    <a:lnTo>
                      <a:pt x="3428" y="4118"/>
                    </a:lnTo>
                    <a:lnTo>
                      <a:pt x="4349" y="5090"/>
                    </a:lnTo>
                    <a:lnTo>
                      <a:pt x="5346" y="6113"/>
                    </a:lnTo>
                    <a:lnTo>
                      <a:pt x="6471" y="7188"/>
                    </a:lnTo>
                    <a:lnTo>
                      <a:pt x="7699" y="8339"/>
                    </a:lnTo>
                    <a:lnTo>
                      <a:pt x="9029" y="9515"/>
                    </a:lnTo>
                    <a:lnTo>
                      <a:pt x="10462" y="10717"/>
                    </a:lnTo>
                    <a:lnTo>
                      <a:pt x="12022" y="11919"/>
                    </a:lnTo>
                    <a:lnTo>
                      <a:pt x="13659" y="13147"/>
                    </a:lnTo>
                    <a:lnTo>
                      <a:pt x="14528" y="13787"/>
                    </a:lnTo>
                    <a:lnTo>
                      <a:pt x="15424" y="14400"/>
                    </a:lnTo>
                    <a:lnTo>
                      <a:pt x="16344" y="15014"/>
                    </a:lnTo>
                    <a:lnTo>
                      <a:pt x="17291" y="15603"/>
                    </a:lnTo>
                    <a:lnTo>
                      <a:pt x="18263" y="16216"/>
                    </a:lnTo>
                    <a:lnTo>
                      <a:pt x="19260" y="16805"/>
                    </a:lnTo>
                    <a:lnTo>
                      <a:pt x="20283" y="17393"/>
                    </a:lnTo>
                    <a:lnTo>
                      <a:pt x="21332" y="17981"/>
                    </a:lnTo>
                    <a:lnTo>
                      <a:pt x="22406" y="18570"/>
                    </a:lnTo>
                    <a:lnTo>
                      <a:pt x="23506" y="19132"/>
                    </a:lnTo>
                    <a:lnTo>
                      <a:pt x="24657" y="19669"/>
                    </a:lnTo>
                    <a:lnTo>
                      <a:pt x="25808" y="20207"/>
                    </a:lnTo>
                    <a:lnTo>
                      <a:pt x="26985" y="20718"/>
                    </a:lnTo>
                    <a:lnTo>
                      <a:pt x="28212" y="21230"/>
                    </a:lnTo>
                    <a:lnTo>
                      <a:pt x="29440" y="21716"/>
                    </a:lnTo>
                    <a:lnTo>
                      <a:pt x="30693" y="22202"/>
                    </a:lnTo>
                    <a:lnTo>
                      <a:pt x="31998" y="22662"/>
                    </a:lnTo>
                    <a:lnTo>
                      <a:pt x="33302" y="23071"/>
                    </a:lnTo>
                    <a:lnTo>
                      <a:pt x="34658" y="23506"/>
                    </a:lnTo>
                    <a:lnTo>
                      <a:pt x="36013" y="23890"/>
                    </a:lnTo>
                    <a:lnTo>
                      <a:pt x="37420" y="24248"/>
                    </a:lnTo>
                    <a:lnTo>
                      <a:pt x="38827" y="24580"/>
                    </a:lnTo>
                    <a:lnTo>
                      <a:pt x="40285" y="24887"/>
                    </a:lnTo>
                    <a:lnTo>
                      <a:pt x="41768" y="25169"/>
                    </a:lnTo>
                    <a:lnTo>
                      <a:pt x="43252" y="25424"/>
                    </a:lnTo>
                    <a:lnTo>
                      <a:pt x="44786" y="25655"/>
                    </a:lnTo>
                    <a:lnTo>
                      <a:pt x="46347" y="25859"/>
                    </a:lnTo>
                    <a:lnTo>
                      <a:pt x="47907" y="26013"/>
                    </a:lnTo>
                    <a:lnTo>
                      <a:pt x="49518" y="26140"/>
                    </a:lnTo>
                    <a:lnTo>
                      <a:pt x="51155" y="26243"/>
                    </a:lnTo>
                    <a:lnTo>
                      <a:pt x="52818" y="26294"/>
                    </a:lnTo>
                    <a:lnTo>
                      <a:pt x="54506" y="26320"/>
                    </a:lnTo>
                    <a:lnTo>
                      <a:pt x="56526" y="26294"/>
                    </a:lnTo>
                    <a:lnTo>
                      <a:pt x="58521" y="26243"/>
                    </a:lnTo>
                    <a:lnTo>
                      <a:pt x="60465" y="26140"/>
                    </a:lnTo>
                    <a:lnTo>
                      <a:pt x="62384" y="26013"/>
                    </a:lnTo>
                    <a:lnTo>
                      <a:pt x="64225" y="25859"/>
                    </a:lnTo>
                    <a:lnTo>
                      <a:pt x="66041" y="25655"/>
                    </a:lnTo>
                    <a:lnTo>
                      <a:pt x="67806" y="25424"/>
                    </a:lnTo>
                    <a:lnTo>
                      <a:pt x="69545" y="25169"/>
                    </a:lnTo>
                    <a:lnTo>
                      <a:pt x="71233" y="24887"/>
                    </a:lnTo>
                    <a:lnTo>
                      <a:pt x="72896" y="24580"/>
                    </a:lnTo>
                    <a:lnTo>
                      <a:pt x="74482" y="24248"/>
                    </a:lnTo>
                    <a:lnTo>
                      <a:pt x="76067" y="23890"/>
                    </a:lnTo>
                    <a:lnTo>
                      <a:pt x="77576" y="23506"/>
                    </a:lnTo>
                    <a:lnTo>
                      <a:pt x="79060" y="23071"/>
                    </a:lnTo>
                    <a:lnTo>
                      <a:pt x="80518" y="22662"/>
                    </a:lnTo>
                    <a:lnTo>
                      <a:pt x="81925" y="22202"/>
                    </a:lnTo>
                    <a:lnTo>
                      <a:pt x="83280" y="21716"/>
                    </a:lnTo>
                    <a:lnTo>
                      <a:pt x="84610" y="21230"/>
                    </a:lnTo>
                    <a:lnTo>
                      <a:pt x="85915" y="20718"/>
                    </a:lnTo>
                    <a:lnTo>
                      <a:pt x="87168" y="20207"/>
                    </a:lnTo>
                    <a:lnTo>
                      <a:pt x="88396" y="19669"/>
                    </a:lnTo>
                    <a:lnTo>
                      <a:pt x="89572" y="19132"/>
                    </a:lnTo>
                    <a:lnTo>
                      <a:pt x="90723" y="18570"/>
                    </a:lnTo>
                    <a:lnTo>
                      <a:pt x="91823" y="17981"/>
                    </a:lnTo>
                    <a:lnTo>
                      <a:pt x="92897" y="17393"/>
                    </a:lnTo>
                    <a:lnTo>
                      <a:pt x="93946" y="16805"/>
                    </a:lnTo>
                    <a:lnTo>
                      <a:pt x="94943" y="16216"/>
                    </a:lnTo>
                    <a:lnTo>
                      <a:pt x="95915" y="15603"/>
                    </a:lnTo>
                    <a:lnTo>
                      <a:pt x="96836" y="15014"/>
                    </a:lnTo>
                    <a:lnTo>
                      <a:pt x="97757" y="14400"/>
                    </a:lnTo>
                    <a:lnTo>
                      <a:pt x="98627" y="13787"/>
                    </a:lnTo>
                    <a:lnTo>
                      <a:pt x="99471" y="13147"/>
                    </a:lnTo>
                    <a:lnTo>
                      <a:pt x="100264" y="12533"/>
                    </a:lnTo>
                    <a:lnTo>
                      <a:pt x="101031" y="11919"/>
                    </a:lnTo>
                    <a:lnTo>
                      <a:pt x="101773" y="11306"/>
                    </a:lnTo>
                    <a:lnTo>
                      <a:pt x="102489" y="10717"/>
                    </a:lnTo>
                    <a:lnTo>
                      <a:pt x="103179" y="10104"/>
                    </a:lnTo>
                    <a:lnTo>
                      <a:pt x="103819" y="9515"/>
                    </a:lnTo>
                    <a:lnTo>
                      <a:pt x="105047" y="8339"/>
                    </a:lnTo>
                    <a:lnTo>
                      <a:pt x="106146" y="7188"/>
                    </a:lnTo>
                    <a:lnTo>
                      <a:pt x="107118" y="6113"/>
                    </a:lnTo>
                    <a:lnTo>
                      <a:pt x="108014" y="5090"/>
                    </a:lnTo>
                    <a:lnTo>
                      <a:pt x="108781" y="4118"/>
                    </a:lnTo>
                    <a:lnTo>
                      <a:pt x="109446" y="3223"/>
                    </a:lnTo>
                    <a:lnTo>
                      <a:pt x="110009" y="2430"/>
                    </a:lnTo>
                    <a:lnTo>
                      <a:pt x="110495" y="1740"/>
                    </a:lnTo>
                    <a:lnTo>
                      <a:pt x="110853" y="1151"/>
                    </a:lnTo>
                    <a:lnTo>
                      <a:pt x="111364" y="307"/>
                    </a:lnTo>
                    <a:lnTo>
                      <a:pt x="11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32"/>
              <p:cNvSpPr/>
              <p:nvPr/>
            </p:nvSpPr>
            <p:spPr>
              <a:xfrm>
                <a:off x="-8836" y="0"/>
                <a:ext cx="1929238" cy="597981"/>
              </a:xfrm>
              <a:custGeom>
                <a:rect b="b" l="l" r="r" t="t"/>
                <a:pathLst>
                  <a:path extrusionOk="0" h="21485" w="69316">
                    <a:moveTo>
                      <a:pt x="63816" y="0"/>
                    </a:moveTo>
                    <a:lnTo>
                      <a:pt x="62972" y="844"/>
                    </a:lnTo>
                    <a:lnTo>
                      <a:pt x="62102" y="1688"/>
                    </a:lnTo>
                    <a:lnTo>
                      <a:pt x="61233" y="2507"/>
                    </a:lnTo>
                    <a:lnTo>
                      <a:pt x="60338" y="3299"/>
                    </a:lnTo>
                    <a:lnTo>
                      <a:pt x="59442" y="4092"/>
                    </a:lnTo>
                    <a:lnTo>
                      <a:pt x="58522" y="4860"/>
                    </a:lnTo>
                    <a:lnTo>
                      <a:pt x="57601" y="5601"/>
                    </a:lnTo>
                    <a:lnTo>
                      <a:pt x="56629" y="6318"/>
                    </a:lnTo>
                    <a:lnTo>
                      <a:pt x="55836" y="6880"/>
                    </a:lnTo>
                    <a:lnTo>
                      <a:pt x="55043" y="7443"/>
                    </a:lnTo>
                    <a:lnTo>
                      <a:pt x="54225" y="7980"/>
                    </a:lnTo>
                    <a:lnTo>
                      <a:pt x="53380" y="8492"/>
                    </a:lnTo>
                    <a:lnTo>
                      <a:pt x="52562" y="9003"/>
                    </a:lnTo>
                    <a:lnTo>
                      <a:pt x="51718" y="9489"/>
                    </a:lnTo>
                    <a:lnTo>
                      <a:pt x="50848" y="9950"/>
                    </a:lnTo>
                    <a:lnTo>
                      <a:pt x="49979" y="10410"/>
                    </a:lnTo>
                    <a:lnTo>
                      <a:pt x="49109" y="10845"/>
                    </a:lnTo>
                    <a:lnTo>
                      <a:pt x="48239" y="11254"/>
                    </a:lnTo>
                    <a:lnTo>
                      <a:pt x="47344" y="11663"/>
                    </a:lnTo>
                    <a:lnTo>
                      <a:pt x="46449" y="12047"/>
                    </a:lnTo>
                    <a:lnTo>
                      <a:pt x="45554" y="12431"/>
                    </a:lnTo>
                    <a:lnTo>
                      <a:pt x="44633" y="12789"/>
                    </a:lnTo>
                    <a:lnTo>
                      <a:pt x="42817" y="13479"/>
                    </a:lnTo>
                    <a:lnTo>
                      <a:pt x="41589" y="13837"/>
                    </a:lnTo>
                    <a:lnTo>
                      <a:pt x="40387" y="14170"/>
                    </a:lnTo>
                    <a:lnTo>
                      <a:pt x="39159" y="14477"/>
                    </a:lnTo>
                    <a:lnTo>
                      <a:pt x="37932" y="14758"/>
                    </a:lnTo>
                    <a:lnTo>
                      <a:pt x="36704" y="15014"/>
                    </a:lnTo>
                    <a:lnTo>
                      <a:pt x="35451" y="15244"/>
                    </a:lnTo>
                    <a:lnTo>
                      <a:pt x="34223" y="15474"/>
                    </a:lnTo>
                    <a:lnTo>
                      <a:pt x="32970" y="15679"/>
                    </a:lnTo>
                    <a:lnTo>
                      <a:pt x="31716" y="15858"/>
                    </a:lnTo>
                    <a:lnTo>
                      <a:pt x="30463" y="16011"/>
                    </a:lnTo>
                    <a:lnTo>
                      <a:pt x="29210" y="16139"/>
                    </a:lnTo>
                    <a:lnTo>
                      <a:pt x="27957" y="16267"/>
                    </a:lnTo>
                    <a:lnTo>
                      <a:pt x="26703" y="16369"/>
                    </a:lnTo>
                    <a:lnTo>
                      <a:pt x="25424" y="16446"/>
                    </a:lnTo>
                    <a:lnTo>
                      <a:pt x="24171" y="16523"/>
                    </a:lnTo>
                    <a:lnTo>
                      <a:pt x="22918" y="16574"/>
                    </a:lnTo>
                    <a:lnTo>
                      <a:pt x="20462" y="16676"/>
                    </a:lnTo>
                    <a:lnTo>
                      <a:pt x="17956" y="16728"/>
                    </a:lnTo>
                    <a:lnTo>
                      <a:pt x="15424" y="16728"/>
                    </a:lnTo>
                    <a:lnTo>
                      <a:pt x="14170" y="16676"/>
                    </a:lnTo>
                    <a:lnTo>
                      <a:pt x="12917" y="16625"/>
                    </a:lnTo>
                    <a:lnTo>
                      <a:pt x="11638" y="16523"/>
                    </a:lnTo>
                    <a:lnTo>
                      <a:pt x="10411" y="16395"/>
                    </a:lnTo>
                    <a:lnTo>
                      <a:pt x="9157" y="16216"/>
                    </a:lnTo>
                    <a:lnTo>
                      <a:pt x="7930" y="16011"/>
                    </a:lnTo>
                    <a:lnTo>
                      <a:pt x="6702" y="15730"/>
                    </a:lnTo>
                    <a:lnTo>
                      <a:pt x="5500" y="15423"/>
                    </a:lnTo>
                    <a:lnTo>
                      <a:pt x="4323" y="15065"/>
                    </a:lnTo>
                    <a:lnTo>
                      <a:pt x="3735" y="14860"/>
                    </a:lnTo>
                    <a:lnTo>
                      <a:pt x="3172" y="14630"/>
                    </a:lnTo>
                    <a:lnTo>
                      <a:pt x="2635" y="14400"/>
                    </a:lnTo>
                    <a:lnTo>
                      <a:pt x="2098" y="14144"/>
                    </a:lnTo>
                    <a:lnTo>
                      <a:pt x="1944" y="14068"/>
                    </a:lnTo>
                    <a:lnTo>
                      <a:pt x="1791" y="14016"/>
                    </a:lnTo>
                    <a:lnTo>
                      <a:pt x="1612" y="13991"/>
                    </a:lnTo>
                    <a:lnTo>
                      <a:pt x="1458" y="13965"/>
                    </a:lnTo>
                    <a:lnTo>
                      <a:pt x="1305" y="13965"/>
                    </a:lnTo>
                    <a:lnTo>
                      <a:pt x="1152" y="13991"/>
                    </a:lnTo>
                    <a:lnTo>
                      <a:pt x="870" y="14068"/>
                    </a:lnTo>
                    <a:lnTo>
                      <a:pt x="614" y="14195"/>
                    </a:lnTo>
                    <a:lnTo>
                      <a:pt x="384" y="14349"/>
                    </a:lnTo>
                    <a:lnTo>
                      <a:pt x="180" y="14553"/>
                    </a:lnTo>
                    <a:lnTo>
                      <a:pt x="1" y="14784"/>
                    </a:lnTo>
                    <a:lnTo>
                      <a:pt x="1" y="16395"/>
                    </a:lnTo>
                    <a:lnTo>
                      <a:pt x="128" y="16523"/>
                    </a:lnTo>
                    <a:lnTo>
                      <a:pt x="308" y="16676"/>
                    </a:lnTo>
                    <a:lnTo>
                      <a:pt x="1" y="16600"/>
                    </a:lnTo>
                    <a:lnTo>
                      <a:pt x="1" y="19797"/>
                    </a:lnTo>
                    <a:lnTo>
                      <a:pt x="1152" y="20053"/>
                    </a:lnTo>
                    <a:lnTo>
                      <a:pt x="2303" y="20308"/>
                    </a:lnTo>
                    <a:lnTo>
                      <a:pt x="3454" y="20539"/>
                    </a:lnTo>
                    <a:lnTo>
                      <a:pt x="4605" y="20718"/>
                    </a:lnTo>
                    <a:lnTo>
                      <a:pt x="5755" y="20897"/>
                    </a:lnTo>
                    <a:lnTo>
                      <a:pt x="6932" y="21050"/>
                    </a:lnTo>
                    <a:lnTo>
                      <a:pt x="8083" y="21178"/>
                    </a:lnTo>
                    <a:lnTo>
                      <a:pt x="9260" y="21280"/>
                    </a:lnTo>
                    <a:lnTo>
                      <a:pt x="10436" y="21383"/>
                    </a:lnTo>
                    <a:lnTo>
                      <a:pt x="11613" y="21434"/>
                    </a:lnTo>
                    <a:lnTo>
                      <a:pt x="12789" y="21485"/>
                    </a:lnTo>
                    <a:lnTo>
                      <a:pt x="16319" y="21485"/>
                    </a:lnTo>
                    <a:lnTo>
                      <a:pt x="17495" y="21434"/>
                    </a:lnTo>
                    <a:lnTo>
                      <a:pt x="18672" y="21383"/>
                    </a:lnTo>
                    <a:lnTo>
                      <a:pt x="19849" y="21306"/>
                    </a:lnTo>
                    <a:lnTo>
                      <a:pt x="21051" y="21229"/>
                    </a:lnTo>
                    <a:lnTo>
                      <a:pt x="22227" y="21101"/>
                    </a:lnTo>
                    <a:lnTo>
                      <a:pt x="23404" y="20999"/>
                    </a:lnTo>
                    <a:lnTo>
                      <a:pt x="24555" y="20846"/>
                    </a:lnTo>
                    <a:lnTo>
                      <a:pt x="25731" y="20692"/>
                    </a:lnTo>
                    <a:lnTo>
                      <a:pt x="28085" y="20334"/>
                    </a:lnTo>
                    <a:lnTo>
                      <a:pt x="30386" y="19925"/>
                    </a:lnTo>
                    <a:lnTo>
                      <a:pt x="32688" y="19464"/>
                    </a:lnTo>
                    <a:lnTo>
                      <a:pt x="34990" y="18953"/>
                    </a:lnTo>
                    <a:lnTo>
                      <a:pt x="37241" y="18416"/>
                    </a:lnTo>
                    <a:lnTo>
                      <a:pt x="38878" y="17955"/>
                    </a:lnTo>
                    <a:lnTo>
                      <a:pt x="40515" y="17495"/>
                    </a:lnTo>
                    <a:lnTo>
                      <a:pt x="42152" y="16983"/>
                    </a:lnTo>
                    <a:lnTo>
                      <a:pt x="43763" y="16421"/>
                    </a:lnTo>
                    <a:lnTo>
                      <a:pt x="45605" y="15832"/>
                    </a:lnTo>
                    <a:lnTo>
                      <a:pt x="46526" y="15525"/>
                    </a:lnTo>
                    <a:lnTo>
                      <a:pt x="47421" y="15193"/>
                    </a:lnTo>
                    <a:lnTo>
                      <a:pt x="48316" y="14835"/>
                    </a:lnTo>
                    <a:lnTo>
                      <a:pt x="49211" y="14477"/>
                    </a:lnTo>
                    <a:lnTo>
                      <a:pt x="50107" y="14119"/>
                    </a:lnTo>
                    <a:lnTo>
                      <a:pt x="50976" y="13709"/>
                    </a:lnTo>
                    <a:lnTo>
                      <a:pt x="51871" y="13326"/>
                    </a:lnTo>
                    <a:lnTo>
                      <a:pt x="52715" y="12891"/>
                    </a:lnTo>
                    <a:lnTo>
                      <a:pt x="53585" y="12456"/>
                    </a:lnTo>
                    <a:lnTo>
                      <a:pt x="54429" y="12021"/>
                    </a:lnTo>
                    <a:lnTo>
                      <a:pt x="55273" y="11561"/>
                    </a:lnTo>
                    <a:lnTo>
                      <a:pt x="56117" y="11075"/>
                    </a:lnTo>
                    <a:lnTo>
                      <a:pt x="56936" y="10589"/>
                    </a:lnTo>
                    <a:lnTo>
                      <a:pt x="57754" y="10077"/>
                    </a:lnTo>
                    <a:lnTo>
                      <a:pt x="58573" y="9566"/>
                    </a:lnTo>
                    <a:lnTo>
                      <a:pt x="59366" y="9029"/>
                    </a:lnTo>
                    <a:lnTo>
                      <a:pt x="60158" y="8492"/>
                    </a:lnTo>
                    <a:lnTo>
                      <a:pt x="60926" y="7929"/>
                    </a:lnTo>
                    <a:lnTo>
                      <a:pt x="61693" y="7341"/>
                    </a:lnTo>
                    <a:lnTo>
                      <a:pt x="62435" y="6752"/>
                    </a:lnTo>
                    <a:lnTo>
                      <a:pt x="63177" y="6139"/>
                    </a:lnTo>
                    <a:lnTo>
                      <a:pt x="63918" y="5525"/>
                    </a:lnTo>
                    <a:lnTo>
                      <a:pt x="64635" y="4885"/>
                    </a:lnTo>
                    <a:lnTo>
                      <a:pt x="65351" y="4220"/>
                    </a:lnTo>
                    <a:lnTo>
                      <a:pt x="66041" y="3555"/>
                    </a:lnTo>
                    <a:lnTo>
                      <a:pt x="66706" y="2890"/>
                    </a:lnTo>
                    <a:lnTo>
                      <a:pt x="67397" y="2174"/>
                    </a:lnTo>
                    <a:lnTo>
                      <a:pt x="68036" y="1483"/>
                    </a:lnTo>
                    <a:lnTo>
                      <a:pt x="68676" y="742"/>
                    </a:lnTo>
                    <a:lnTo>
                      <a:pt x="6931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32"/>
              <p:cNvSpPr/>
              <p:nvPr/>
            </p:nvSpPr>
            <p:spPr>
              <a:xfrm>
                <a:off x="743640" y="0"/>
                <a:ext cx="1490013" cy="714739"/>
              </a:xfrm>
              <a:custGeom>
                <a:rect b="b" l="l" r="r" t="t"/>
                <a:pathLst>
                  <a:path extrusionOk="0" h="25680" w="53535">
                    <a:moveTo>
                      <a:pt x="49570" y="0"/>
                    </a:moveTo>
                    <a:lnTo>
                      <a:pt x="48444" y="1304"/>
                    </a:lnTo>
                    <a:lnTo>
                      <a:pt x="47293" y="2558"/>
                    </a:lnTo>
                    <a:lnTo>
                      <a:pt x="46091" y="3785"/>
                    </a:lnTo>
                    <a:lnTo>
                      <a:pt x="44863" y="4988"/>
                    </a:lnTo>
                    <a:lnTo>
                      <a:pt x="43610" y="6164"/>
                    </a:lnTo>
                    <a:lnTo>
                      <a:pt x="42331" y="7290"/>
                    </a:lnTo>
                    <a:lnTo>
                      <a:pt x="41027" y="8389"/>
                    </a:lnTo>
                    <a:lnTo>
                      <a:pt x="39671" y="9438"/>
                    </a:lnTo>
                    <a:lnTo>
                      <a:pt x="38316" y="10461"/>
                    </a:lnTo>
                    <a:lnTo>
                      <a:pt x="36909" y="11459"/>
                    </a:lnTo>
                    <a:lnTo>
                      <a:pt x="35477" y="12405"/>
                    </a:lnTo>
                    <a:lnTo>
                      <a:pt x="34044" y="13300"/>
                    </a:lnTo>
                    <a:lnTo>
                      <a:pt x="32561" y="14170"/>
                    </a:lnTo>
                    <a:lnTo>
                      <a:pt x="31077" y="15014"/>
                    </a:lnTo>
                    <a:lnTo>
                      <a:pt x="29543" y="15807"/>
                    </a:lnTo>
                    <a:lnTo>
                      <a:pt x="28008" y="16549"/>
                    </a:lnTo>
                    <a:lnTo>
                      <a:pt x="26448" y="17265"/>
                    </a:lnTo>
                    <a:lnTo>
                      <a:pt x="24888" y="17930"/>
                    </a:lnTo>
                    <a:lnTo>
                      <a:pt x="23302" y="18569"/>
                    </a:lnTo>
                    <a:lnTo>
                      <a:pt x="21690" y="19157"/>
                    </a:lnTo>
                    <a:lnTo>
                      <a:pt x="20053" y="19695"/>
                    </a:lnTo>
                    <a:lnTo>
                      <a:pt x="18417" y="20180"/>
                    </a:lnTo>
                    <a:lnTo>
                      <a:pt x="16780" y="20641"/>
                    </a:lnTo>
                    <a:lnTo>
                      <a:pt x="15117" y="21050"/>
                    </a:lnTo>
                    <a:lnTo>
                      <a:pt x="13429" y="21408"/>
                    </a:lnTo>
                    <a:lnTo>
                      <a:pt x="11741" y="21715"/>
                    </a:lnTo>
                    <a:lnTo>
                      <a:pt x="10053" y="21996"/>
                    </a:lnTo>
                    <a:lnTo>
                      <a:pt x="8365" y="22201"/>
                    </a:lnTo>
                    <a:lnTo>
                      <a:pt x="6651" y="22380"/>
                    </a:lnTo>
                    <a:lnTo>
                      <a:pt x="4937" y="22508"/>
                    </a:lnTo>
                    <a:lnTo>
                      <a:pt x="3224" y="22559"/>
                    </a:lnTo>
                    <a:lnTo>
                      <a:pt x="1510" y="22585"/>
                    </a:lnTo>
                    <a:lnTo>
                      <a:pt x="1331" y="22610"/>
                    </a:lnTo>
                    <a:lnTo>
                      <a:pt x="1152" y="22636"/>
                    </a:lnTo>
                    <a:lnTo>
                      <a:pt x="998" y="22661"/>
                    </a:lnTo>
                    <a:lnTo>
                      <a:pt x="845" y="22713"/>
                    </a:lnTo>
                    <a:lnTo>
                      <a:pt x="717" y="22789"/>
                    </a:lnTo>
                    <a:lnTo>
                      <a:pt x="589" y="22866"/>
                    </a:lnTo>
                    <a:lnTo>
                      <a:pt x="487" y="22968"/>
                    </a:lnTo>
                    <a:lnTo>
                      <a:pt x="384" y="23071"/>
                    </a:lnTo>
                    <a:lnTo>
                      <a:pt x="205" y="23301"/>
                    </a:lnTo>
                    <a:lnTo>
                      <a:pt x="103" y="23582"/>
                    </a:lnTo>
                    <a:lnTo>
                      <a:pt x="26" y="23838"/>
                    </a:lnTo>
                    <a:lnTo>
                      <a:pt x="1" y="24145"/>
                    </a:lnTo>
                    <a:lnTo>
                      <a:pt x="26" y="24426"/>
                    </a:lnTo>
                    <a:lnTo>
                      <a:pt x="103" y="24708"/>
                    </a:lnTo>
                    <a:lnTo>
                      <a:pt x="205" y="24963"/>
                    </a:lnTo>
                    <a:lnTo>
                      <a:pt x="384" y="25194"/>
                    </a:lnTo>
                    <a:lnTo>
                      <a:pt x="487" y="25296"/>
                    </a:lnTo>
                    <a:lnTo>
                      <a:pt x="589" y="25398"/>
                    </a:lnTo>
                    <a:lnTo>
                      <a:pt x="717" y="25475"/>
                    </a:lnTo>
                    <a:lnTo>
                      <a:pt x="845" y="25552"/>
                    </a:lnTo>
                    <a:lnTo>
                      <a:pt x="998" y="25603"/>
                    </a:lnTo>
                    <a:lnTo>
                      <a:pt x="1152" y="25654"/>
                    </a:lnTo>
                    <a:lnTo>
                      <a:pt x="1331" y="25680"/>
                    </a:lnTo>
                    <a:lnTo>
                      <a:pt x="1510" y="25680"/>
                    </a:lnTo>
                    <a:lnTo>
                      <a:pt x="3377" y="25654"/>
                    </a:lnTo>
                    <a:lnTo>
                      <a:pt x="5270" y="25577"/>
                    </a:lnTo>
                    <a:lnTo>
                      <a:pt x="7137" y="25449"/>
                    </a:lnTo>
                    <a:lnTo>
                      <a:pt x="9004" y="25245"/>
                    </a:lnTo>
                    <a:lnTo>
                      <a:pt x="10871" y="24989"/>
                    </a:lnTo>
                    <a:lnTo>
                      <a:pt x="12738" y="24682"/>
                    </a:lnTo>
                    <a:lnTo>
                      <a:pt x="14580" y="24324"/>
                    </a:lnTo>
                    <a:lnTo>
                      <a:pt x="16396" y="23915"/>
                    </a:lnTo>
                    <a:lnTo>
                      <a:pt x="18212" y="23454"/>
                    </a:lnTo>
                    <a:lnTo>
                      <a:pt x="20028" y="22943"/>
                    </a:lnTo>
                    <a:lnTo>
                      <a:pt x="21793" y="22380"/>
                    </a:lnTo>
                    <a:lnTo>
                      <a:pt x="23583" y="21741"/>
                    </a:lnTo>
                    <a:lnTo>
                      <a:pt x="25322" y="21076"/>
                    </a:lnTo>
                    <a:lnTo>
                      <a:pt x="27062" y="20360"/>
                    </a:lnTo>
                    <a:lnTo>
                      <a:pt x="28775" y="19618"/>
                    </a:lnTo>
                    <a:lnTo>
                      <a:pt x="30463" y="18799"/>
                    </a:lnTo>
                    <a:lnTo>
                      <a:pt x="32126" y="17930"/>
                    </a:lnTo>
                    <a:lnTo>
                      <a:pt x="33763" y="17034"/>
                    </a:lnTo>
                    <a:lnTo>
                      <a:pt x="35400" y="16088"/>
                    </a:lnTo>
                    <a:lnTo>
                      <a:pt x="36986" y="15091"/>
                    </a:lnTo>
                    <a:lnTo>
                      <a:pt x="38546" y="14068"/>
                    </a:lnTo>
                    <a:lnTo>
                      <a:pt x="40081" y="12993"/>
                    </a:lnTo>
                    <a:lnTo>
                      <a:pt x="41590" y="11868"/>
                    </a:lnTo>
                    <a:lnTo>
                      <a:pt x="43047" y="10717"/>
                    </a:lnTo>
                    <a:lnTo>
                      <a:pt x="44480" y="9515"/>
                    </a:lnTo>
                    <a:lnTo>
                      <a:pt x="45887" y="8261"/>
                    </a:lnTo>
                    <a:lnTo>
                      <a:pt x="47268" y="6983"/>
                    </a:lnTo>
                    <a:lnTo>
                      <a:pt x="48598" y="5653"/>
                    </a:lnTo>
                    <a:lnTo>
                      <a:pt x="49902" y="4297"/>
                    </a:lnTo>
                    <a:lnTo>
                      <a:pt x="51156" y="2916"/>
                    </a:lnTo>
                    <a:lnTo>
                      <a:pt x="52358" y="1483"/>
                    </a:lnTo>
                    <a:lnTo>
                      <a:pt x="5353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32"/>
              <p:cNvSpPr/>
              <p:nvPr/>
            </p:nvSpPr>
            <p:spPr>
              <a:xfrm>
                <a:off x="2428006" y="0"/>
                <a:ext cx="2397659" cy="554563"/>
              </a:xfrm>
              <a:custGeom>
                <a:rect b="b" l="l" r="r" t="t"/>
                <a:pathLst>
                  <a:path extrusionOk="0" h="19925" w="86146">
                    <a:moveTo>
                      <a:pt x="845" y="0"/>
                    </a:moveTo>
                    <a:lnTo>
                      <a:pt x="691" y="128"/>
                    </a:lnTo>
                    <a:lnTo>
                      <a:pt x="538" y="230"/>
                    </a:lnTo>
                    <a:lnTo>
                      <a:pt x="410" y="384"/>
                    </a:lnTo>
                    <a:lnTo>
                      <a:pt x="282" y="537"/>
                    </a:lnTo>
                    <a:lnTo>
                      <a:pt x="180" y="716"/>
                    </a:lnTo>
                    <a:lnTo>
                      <a:pt x="103" y="895"/>
                    </a:lnTo>
                    <a:lnTo>
                      <a:pt x="52" y="1100"/>
                    </a:lnTo>
                    <a:lnTo>
                      <a:pt x="26" y="1304"/>
                    </a:lnTo>
                    <a:lnTo>
                      <a:pt x="1" y="1509"/>
                    </a:lnTo>
                    <a:lnTo>
                      <a:pt x="26" y="1714"/>
                    </a:lnTo>
                    <a:lnTo>
                      <a:pt x="52" y="1893"/>
                    </a:lnTo>
                    <a:lnTo>
                      <a:pt x="129" y="2097"/>
                    </a:lnTo>
                    <a:lnTo>
                      <a:pt x="231" y="2276"/>
                    </a:lnTo>
                    <a:lnTo>
                      <a:pt x="359" y="2455"/>
                    </a:lnTo>
                    <a:lnTo>
                      <a:pt x="512" y="2634"/>
                    </a:lnTo>
                    <a:lnTo>
                      <a:pt x="717" y="2788"/>
                    </a:lnTo>
                    <a:lnTo>
                      <a:pt x="2763" y="4195"/>
                    </a:lnTo>
                    <a:lnTo>
                      <a:pt x="4835" y="5576"/>
                    </a:lnTo>
                    <a:lnTo>
                      <a:pt x="6932" y="6931"/>
                    </a:lnTo>
                    <a:lnTo>
                      <a:pt x="9030" y="8261"/>
                    </a:lnTo>
                    <a:lnTo>
                      <a:pt x="11153" y="9566"/>
                    </a:lnTo>
                    <a:lnTo>
                      <a:pt x="13275" y="10845"/>
                    </a:lnTo>
                    <a:lnTo>
                      <a:pt x="15450" y="12047"/>
                    </a:lnTo>
                    <a:lnTo>
                      <a:pt x="16549" y="12635"/>
                    </a:lnTo>
                    <a:lnTo>
                      <a:pt x="17624" y="13198"/>
                    </a:lnTo>
                    <a:lnTo>
                      <a:pt x="18749" y="13761"/>
                    </a:lnTo>
                    <a:lnTo>
                      <a:pt x="19849" y="14298"/>
                    </a:lnTo>
                    <a:lnTo>
                      <a:pt x="20974" y="14809"/>
                    </a:lnTo>
                    <a:lnTo>
                      <a:pt x="22100" y="15295"/>
                    </a:lnTo>
                    <a:lnTo>
                      <a:pt x="23251" y="15781"/>
                    </a:lnTo>
                    <a:lnTo>
                      <a:pt x="24376" y="16242"/>
                    </a:lnTo>
                    <a:lnTo>
                      <a:pt x="25527" y="16676"/>
                    </a:lnTo>
                    <a:lnTo>
                      <a:pt x="26704" y="17086"/>
                    </a:lnTo>
                    <a:lnTo>
                      <a:pt x="27880" y="17469"/>
                    </a:lnTo>
                    <a:lnTo>
                      <a:pt x="29057" y="17827"/>
                    </a:lnTo>
                    <a:lnTo>
                      <a:pt x="30259" y="18160"/>
                    </a:lnTo>
                    <a:lnTo>
                      <a:pt x="31461" y="18467"/>
                    </a:lnTo>
                    <a:lnTo>
                      <a:pt x="32689" y="18748"/>
                    </a:lnTo>
                    <a:lnTo>
                      <a:pt x="33916" y="19004"/>
                    </a:lnTo>
                    <a:lnTo>
                      <a:pt x="35144" y="19209"/>
                    </a:lnTo>
                    <a:lnTo>
                      <a:pt x="36397" y="19413"/>
                    </a:lnTo>
                    <a:lnTo>
                      <a:pt x="37599" y="19567"/>
                    </a:lnTo>
                    <a:lnTo>
                      <a:pt x="38776" y="19695"/>
                    </a:lnTo>
                    <a:lnTo>
                      <a:pt x="39978" y="19771"/>
                    </a:lnTo>
                    <a:lnTo>
                      <a:pt x="41180" y="19848"/>
                    </a:lnTo>
                    <a:lnTo>
                      <a:pt x="42357" y="19899"/>
                    </a:lnTo>
                    <a:lnTo>
                      <a:pt x="43559" y="19925"/>
                    </a:lnTo>
                    <a:lnTo>
                      <a:pt x="44761" y="19925"/>
                    </a:lnTo>
                    <a:lnTo>
                      <a:pt x="45938" y="19874"/>
                    </a:lnTo>
                    <a:lnTo>
                      <a:pt x="47140" y="19822"/>
                    </a:lnTo>
                    <a:lnTo>
                      <a:pt x="48316" y="19746"/>
                    </a:lnTo>
                    <a:lnTo>
                      <a:pt x="49519" y="19643"/>
                    </a:lnTo>
                    <a:lnTo>
                      <a:pt x="50695" y="19515"/>
                    </a:lnTo>
                    <a:lnTo>
                      <a:pt x="51872" y="19336"/>
                    </a:lnTo>
                    <a:lnTo>
                      <a:pt x="53048" y="19157"/>
                    </a:lnTo>
                    <a:lnTo>
                      <a:pt x="54225" y="18953"/>
                    </a:lnTo>
                    <a:lnTo>
                      <a:pt x="55376" y="18723"/>
                    </a:lnTo>
                    <a:lnTo>
                      <a:pt x="56527" y="18467"/>
                    </a:lnTo>
                    <a:lnTo>
                      <a:pt x="57703" y="18160"/>
                    </a:lnTo>
                    <a:lnTo>
                      <a:pt x="58829" y="17853"/>
                    </a:lnTo>
                    <a:lnTo>
                      <a:pt x="59980" y="17520"/>
                    </a:lnTo>
                    <a:lnTo>
                      <a:pt x="61105" y="17162"/>
                    </a:lnTo>
                    <a:lnTo>
                      <a:pt x="62230" y="16779"/>
                    </a:lnTo>
                    <a:lnTo>
                      <a:pt x="63356" y="16369"/>
                    </a:lnTo>
                    <a:lnTo>
                      <a:pt x="64456" y="15935"/>
                    </a:lnTo>
                    <a:lnTo>
                      <a:pt x="65556" y="15474"/>
                    </a:lnTo>
                    <a:lnTo>
                      <a:pt x="66655" y="15014"/>
                    </a:lnTo>
                    <a:lnTo>
                      <a:pt x="67730" y="14502"/>
                    </a:lnTo>
                    <a:lnTo>
                      <a:pt x="68804" y="13965"/>
                    </a:lnTo>
                    <a:lnTo>
                      <a:pt x="69878" y="13403"/>
                    </a:lnTo>
                    <a:lnTo>
                      <a:pt x="70927" y="12840"/>
                    </a:lnTo>
                    <a:lnTo>
                      <a:pt x="71950" y="12226"/>
                    </a:lnTo>
                    <a:lnTo>
                      <a:pt x="72973" y="11612"/>
                    </a:lnTo>
                    <a:lnTo>
                      <a:pt x="73919" y="11024"/>
                    </a:lnTo>
                    <a:lnTo>
                      <a:pt x="74815" y="10410"/>
                    </a:lnTo>
                    <a:lnTo>
                      <a:pt x="75735" y="9771"/>
                    </a:lnTo>
                    <a:lnTo>
                      <a:pt x="76631" y="9106"/>
                    </a:lnTo>
                    <a:lnTo>
                      <a:pt x="77500" y="8441"/>
                    </a:lnTo>
                    <a:lnTo>
                      <a:pt x="78344" y="7750"/>
                    </a:lnTo>
                    <a:lnTo>
                      <a:pt x="79214" y="7059"/>
                    </a:lnTo>
                    <a:lnTo>
                      <a:pt x="80032" y="6343"/>
                    </a:lnTo>
                    <a:lnTo>
                      <a:pt x="80851" y="5601"/>
                    </a:lnTo>
                    <a:lnTo>
                      <a:pt x="81669" y="4860"/>
                    </a:lnTo>
                    <a:lnTo>
                      <a:pt x="82437" y="4067"/>
                    </a:lnTo>
                    <a:lnTo>
                      <a:pt x="83229" y="3299"/>
                    </a:lnTo>
                    <a:lnTo>
                      <a:pt x="83971" y="2507"/>
                    </a:lnTo>
                    <a:lnTo>
                      <a:pt x="84713" y="1688"/>
                    </a:lnTo>
                    <a:lnTo>
                      <a:pt x="85429" y="844"/>
                    </a:lnTo>
                    <a:lnTo>
                      <a:pt x="86145" y="0"/>
                    </a:lnTo>
                    <a:lnTo>
                      <a:pt x="82078" y="0"/>
                    </a:lnTo>
                    <a:lnTo>
                      <a:pt x="81465" y="665"/>
                    </a:lnTo>
                    <a:lnTo>
                      <a:pt x="80851" y="1304"/>
                    </a:lnTo>
                    <a:lnTo>
                      <a:pt x="80211" y="1944"/>
                    </a:lnTo>
                    <a:lnTo>
                      <a:pt x="79572" y="2558"/>
                    </a:lnTo>
                    <a:lnTo>
                      <a:pt x="78267" y="3760"/>
                    </a:lnTo>
                    <a:lnTo>
                      <a:pt x="76912" y="4936"/>
                    </a:lnTo>
                    <a:lnTo>
                      <a:pt x="75531" y="6036"/>
                    </a:lnTo>
                    <a:lnTo>
                      <a:pt x="74098" y="7110"/>
                    </a:lnTo>
                    <a:lnTo>
                      <a:pt x="72640" y="8108"/>
                    </a:lnTo>
                    <a:lnTo>
                      <a:pt x="71157" y="9080"/>
                    </a:lnTo>
                    <a:lnTo>
                      <a:pt x="69622" y="10001"/>
                    </a:lnTo>
                    <a:lnTo>
                      <a:pt x="68062" y="10870"/>
                    </a:lnTo>
                    <a:lnTo>
                      <a:pt x="66476" y="11663"/>
                    </a:lnTo>
                    <a:lnTo>
                      <a:pt x="64865" y="12431"/>
                    </a:lnTo>
                    <a:lnTo>
                      <a:pt x="64046" y="12789"/>
                    </a:lnTo>
                    <a:lnTo>
                      <a:pt x="63228" y="13121"/>
                    </a:lnTo>
                    <a:lnTo>
                      <a:pt x="62384" y="13454"/>
                    </a:lnTo>
                    <a:lnTo>
                      <a:pt x="61540" y="13761"/>
                    </a:lnTo>
                    <a:lnTo>
                      <a:pt x="60721" y="14068"/>
                    </a:lnTo>
                    <a:lnTo>
                      <a:pt x="59852" y="14349"/>
                    </a:lnTo>
                    <a:lnTo>
                      <a:pt x="59008" y="14630"/>
                    </a:lnTo>
                    <a:lnTo>
                      <a:pt x="58164" y="14886"/>
                    </a:lnTo>
                    <a:lnTo>
                      <a:pt x="56936" y="15218"/>
                    </a:lnTo>
                    <a:lnTo>
                      <a:pt x="55708" y="15525"/>
                    </a:lnTo>
                    <a:lnTo>
                      <a:pt x="54481" y="15781"/>
                    </a:lnTo>
                    <a:lnTo>
                      <a:pt x="53253" y="16037"/>
                    </a:lnTo>
                    <a:lnTo>
                      <a:pt x="52025" y="16242"/>
                    </a:lnTo>
                    <a:lnTo>
                      <a:pt x="50797" y="16421"/>
                    </a:lnTo>
                    <a:lnTo>
                      <a:pt x="49570" y="16549"/>
                    </a:lnTo>
                    <a:lnTo>
                      <a:pt x="48316" y="16676"/>
                    </a:lnTo>
                    <a:lnTo>
                      <a:pt x="47089" y="16753"/>
                    </a:lnTo>
                    <a:lnTo>
                      <a:pt x="45861" y="16804"/>
                    </a:lnTo>
                    <a:lnTo>
                      <a:pt x="44608" y="16830"/>
                    </a:lnTo>
                    <a:lnTo>
                      <a:pt x="43380" y="16804"/>
                    </a:lnTo>
                    <a:lnTo>
                      <a:pt x="42152" y="16779"/>
                    </a:lnTo>
                    <a:lnTo>
                      <a:pt x="40925" y="16702"/>
                    </a:lnTo>
                    <a:lnTo>
                      <a:pt x="39671" y="16600"/>
                    </a:lnTo>
                    <a:lnTo>
                      <a:pt x="38444" y="16497"/>
                    </a:lnTo>
                    <a:lnTo>
                      <a:pt x="37241" y="16344"/>
                    </a:lnTo>
                    <a:lnTo>
                      <a:pt x="36014" y="16139"/>
                    </a:lnTo>
                    <a:lnTo>
                      <a:pt x="34786" y="15935"/>
                    </a:lnTo>
                    <a:lnTo>
                      <a:pt x="33584" y="15704"/>
                    </a:lnTo>
                    <a:lnTo>
                      <a:pt x="32382" y="15449"/>
                    </a:lnTo>
                    <a:lnTo>
                      <a:pt x="31154" y="15142"/>
                    </a:lnTo>
                    <a:lnTo>
                      <a:pt x="29977" y="14835"/>
                    </a:lnTo>
                    <a:lnTo>
                      <a:pt x="28775" y="14477"/>
                    </a:lnTo>
                    <a:lnTo>
                      <a:pt x="27599" y="14119"/>
                    </a:lnTo>
                    <a:lnTo>
                      <a:pt x="26422" y="13709"/>
                    </a:lnTo>
                    <a:lnTo>
                      <a:pt x="25246" y="13275"/>
                    </a:lnTo>
                    <a:lnTo>
                      <a:pt x="24069" y="12840"/>
                    </a:lnTo>
                    <a:lnTo>
                      <a:pt x="22918" y="12354"/>
                    </a:lnTo>
                    <a:lnTo>
                      <a:pt x="21767" y="11842"/>
                    </a:lnTo>
                    <a:lnTo>
                      <a:pt x="20642" y="11331"/>
                    </a:lnTo>
                    <a:lnTo>
                      <a:pt x="19516" y="10768"/>
                    </a:lnTo>
                    <a:lnTo>
                      <a:pt x="18391" y="10205"/>
                    </a:lnTo>
                    <a:lnTo>
                      <a:pt x="17266" y="9591"/>
                    </a:lnTo>
                    <a:lnTo>
                      <a:pt x="16140" y="8978"/>
                    </a:lnTo>
                    <a:lnTo>
                      <a:pt x="15040" y="8364"/>
                    </a:lnTo>
                    <a:lnTo>
                      <a:pt x="12866" y="7059"/>
                    </a:lnTo>
                    <a:lnTo>
                      <a:pt x="10718" y="5729"/>
                    </a:lnTo>
                    <a:lnTo>
                      <a:pt x="8595" y="4348"/>
                    </a:lnTo>
                    <a:lnTo>
                      <a:pt x="6472" y="2941"/>
                    </a:lnTo>
                    <a:lnTo>
                      <a:pt x="2277" y="102"/>
                    </a:lnTo>
                    <a:lnTo>
                      <a:pt x="209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32"/>
              <p:cNvSpPr/>
              <p:nvPr/>
            </p:nvSpPr>
            <p:spPr>
              <a:xfrm>
                <a:off x="2991855" y="0"/>
                <a:ext cx="1469333" cy="223551"/>
              </a:xfrm>
              <a:custGeom>
                <a:rect b="b" l="l" r="r" t="t"/>
                <a:pathLst>
                  <a:path extrusionOk="0" h="8032" w="52792">
                    <a:moveTo>
                      <a:pt x="0" y="0"/>
                    </a:moveTo>
                    <a:lnTo>
                      <a:pt x="51" y="153"/>
                    </a:lnTo>
                    <a:lnTo>
                      <a:pt x="102" y="333"/>
                    </a:lnTo>
                    <a:lnTo>
                      <a:pt x="256" y="691"/>
                    </a:lnTo>
                    <a:lnTo>
                      <a:pt x="409" y="921"/>
                    </a:lnTo>
                    <a:lnTo>
                      <a:pt x="588" y="1125"/>
                    </a:lnTo>
                    <a:lnTo>
                      <a:pt x="793" y="1304"/>
                    </a:lnTo>
                    <a:lnTo>
                      <a:pt x="1023" y="1458"/>
                    </a:lnTo>
                    <a:lnTo>
                      <a:pt x="1279" y="1611"/>
                    </a:lnTo>
                    <a:lnTo>
                      <a:pt x="1535" y="1739"/>
                    </a:lnTo>
                    <a:lnTo>
                      <a:pt x="2072" y="1944"/>
                    </a:lnTo>
                    <a:lnTo>
                      <a:pt x="3530" y="2507"/>
                    </a:lnTo>
                    <a:lnTo>
                      <a:pt x="4988" y="3044"/>
                    </a:lnTo>
                    <a:lnTo>
                      <a:pt x="6471" y="3581"/>
                    </a:lnTo>
                    <a:lnTo>
                      <a:pt x="7955" y="4092"/>
                    </a:lnTo>
                    <a:lnTo>
                      <a:pt x="9438" y="4578"/>
                    </a:lnTo>
                    <a:lnTo>
                      <a:pt x="10947" y="5064"/>
                    </a:lnTo>
                    <a:lnTo>
                      <a:pt x="12431" y="5499"/>
                    </a:lnTo>
                    <a:lnTo>
                      <a:pt x="13940" y="5908"/>
                    </a:lnTo>
                    <a:lnTo>
                      <a:pt x="15474" y="6318"/>
                    </a:lnTo>
                    <a:lnTo>
                      <a:pt x="16983" y="6650"/>
                    </a:lnTo>
                    <a:lnTo>
                      <a:pt x="18518" y="6983"/>
                    </a:lnTo>
                    <a:lnTo>
                      <a:pt x="20053" y="7264"/>
                    </a:lnTo>
                    <a:lnTo>
                      <a:pt x="21587" y="7520"/>
                    </a:lnTo>
                    <a:lnTo>
                      <a:pt x="23122" y="7699"/>
                    </a:lnTo>
                    <a:lnTo>
                      <a:pt x="24682" y="7878"/>
                    </a:lnTo>
                    <a:lnTo>
                      <a:pt x="26242" y="7980"/>
                    </a:lnTo>
                    <a:lnTo>
                      <a:pt x="27138" y="8031"/>
                    </a:lnTo>
                    <a:lnTo>
                      <a:pt x="28954" y="8031"/>
                    </a:lnTo>
                    <a:lnTo>
                      <a:pt x="29849" y="8006"/>
                    </a:lnTo>
                    <a:lnTo>
                      <a:pt x="30718" y="7980"/>
                    </a:lnTo>
                    <a:lnTo>
                      <a:pt x="31614" y="7929"/>
                    </a:lnTo>
                    <a:lnTo>
                      <a:pt x="32509" y="7827"/>
                    </a:lnTo>
                    <a:lnTo>
                      <a:pt x="33378" y="7750"/>
                    </a:lnTo>
                    <a:lnTo>
                      <a:pt x="34274" y="7622"/>
                    </a:lnTo>
                    <a:lnTo>
                      <a:pt x="35143" y="7494"/>
                    </a:lnTo>
                    <a:lnTo>
                      <a:pt x="36013" y="7341"/>
                    </a:lnTo>
                    <a:lnTo>
                      <a:pt x="36857" y="7162"/>
                    </a:lnTo>
                    <a:lnTo>
                      <a:pt x="37727" y="6957"/>
                    </a:lnTo>
                    <a:lnTo>
                      <a:pt x="38571" y="6752"/>
                    </a:lnTo>
                    <a:lnTo>
                      <a:pt x="39440" y="6522"/>
                    </a:lnTo>
                    <a:lnTo>
                      <a:pt x="40284" y="6266"/>
                    </a:lnTo>
                    <a:lnTo>
                      <a:pt x="41103" y="6011"/>
                    </a:lnTo>
                    <a:lnTo>
                      <a:pt x="41947" y="5729"/>
                    </a:lnTo>
                    <a:lnTo>
                      <a:pt x="42765" y="5422"/>
                    </a:lnTo>
                    <a:lnTo>
                      <a:pt x="43584" y="5115"/>
                    </a:lnTo>
                    <a:lnTo>
                      <a:pt x="44402" y="4783"/>
                    </a:lnTo>
                    <a:lnTo>
                      <a:pt x="45195" y="4425"/>
                    </a:lnTo>
                    <a:lnTo>
                      <a:pt x="45988" y="4041"/>
                    </a:lnTo>
                    <a:lnTo>
                      <a:pt x="46781" y="3658"/>
                    </a:lnTo>
                    <a:lnTo>
                      <a:pt x="47574" y="3274"/>
                    </a:lnTo>
                    <a:lnTo>
                      <a:pt x="48341" y="2839"/>
                    </a:lnTo>
                    <a:lnTo>
                      <a:pt x="49109" y="2404"/>
                    </a:lnTo>
                    <a:lnTo>
                      <a:pt x="49850" y="1969"/>
                    </a:lnTo>
                    <a:lnTo>
                      <a:pt x="50618" y="1509"/>
                    </a:lnTo>
                    <a:lnTo>
                      <a:pt x="51359" y="1023"/>
                    </a:lnTo>
                    <a:lnTo>
                      <a:pt x="52076" y="512"/>
                    </a:lnTo>
                    <a:lnTo>
                      <a:pt x="52792" y="0"/>
                    </a:lnTo>
                    <a:lnTo>
                      <a:pt x="43482" y="0"/>
                    </a:lnTo>
                    <a:lnTo>
                      <a:pt x="42714" y="409"/>
                    </a:lnTo>
                    <a:lnTo>
                      <a:pt x="41972" y="793"/>
                    </a:lnTo>
                    <a:lnTo>
                      <a:pt x="41205" y="1151"/>
                    </a:lnTo>
                    <a:lnTo>
                      <a:pt x="40463" y="1483"/>
                    </a:lnTo>
                    <a:lnTo>
                      <a:pt x="39696" y="1816"/>
                    </a:lnTo>
                    <a:lnTo>
                      <a:pt x="38903" y="2123"/>
                    </a:lnTo>
                    <a:lnTo>
                      <a:pt x="38136" y="2404"/>
                    </a:lnTo>
                    <a:lnTo>
                      <a:pt x="37369" y="2686"/>
                    </a:lnTo>
                    <a:lnTo>
                      <a:pt x="36576" y="2916"/>
                    </a:lnTo>
                    <a:lnTo>
                      <a:pt x="35757" y="3146"/>
                    </a:lnTo>
                    <a:lnTo>
                      <a:pt x="34964" y="3325"/>
                    </a:lnTo>
                    <a:lnTo>
                      <a:pt x="34146" y="3504"/>
                    </a:lnTo>
                    <a:lnTo>
                      <a:pt x="33327" y="3658"/>
                    </a:lnTo>
                    <a:lnTo>
                      <a:pt x="32483" y="3785"/>
                    </a:lnTo>
                    <a:lnTo>
                      <a:pt x="31639" y="3862"/>
                    </a:lnTo>
                    <a:lnTo>
                      <a:pt x="30795" y="3939"/>
                    </a:lnTo>
                    <a:lnTo>
                      <a:pt x="29900" y="3990"/>
                    </a:lnTo>
                    <a:lnTo>
                      <a:pt x="29005" y="4016"/>
                    </a:lnTo>
                    <a:lnTo>
                      <a:pt x="28110" y="4016"/>
                    </a:lnTo>
                    <a:lnTo>
                      <a:pt x="27240" y="3990"/>
                    </a:lnTo>
                    <a:lnTo>
                      <a:pt x="26345" y="3939"/>
                    </a:lnTo>
                    <a:lnTo>
                      <a:pt x="25450" y="3888"/>
                    </a:lnTo>
                    <a:lnTo>
                      <a:pt x="24554" y="3811"/>
                    </a:lnTo>
                    <a:lnTo>
                      <a:pt x="23659" y="3709"/>
                    </a:lnTo>
                    <a:lnTo>
                      <a:pt x="21894" y="3479"/>
                    </a:lnTo>
                    <a:lnTo>
                      <a:pt x="20129" y="3197"/>
                    </a:lnTo>
                    <a:lnTo>
                      <a:pt x="18365" y="2865"/>
                    </a:lnTo>
                    <a:lnTo>
                      <a:pt x="16625" y="2532"/>
                    </a:lnTo>
                    <a:lnTo>
                      <a:pt x="14886" y="2148"/>
                    </a:lnTo>
                    <a:lnTo>
                      <a:pt x="13147" y="1765"/>
                    </a:lnTo>
                    <a:lnTo>
                      <a:pt x="11408" y="1356"/>
                    </a:lnTo>
                    <a:lnTo>
                      <a:pt x="9668" y="946"/>
                    </a:lnTo>
                    <a:lnTo>
                      <a:pt x="8773" y="486"/>
                    </a:lnTo>
                    <a:lnTo>
                      <a:pt x="787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32"/>
              <p:cNvSpPr/>
              <p:nvPr/>
            </p:nvSpPr>
            <p:spPr>
              <a:xfrm>
                <a:off x="5116879" y="0"/>
                <a:ext cx="2285883" cy="556706"/>
              </a:xfrm>
              <a:custGeom>
                <a:rect b="b" l="l" r="r" t="t"/>
                <a:pathLst>
                  <a:path extrusionOk="0" h="20002" w="82130">
                    <a:moveTo>
                      <a:pt x="0" y="0"/>
                    </a:moveTo>
                    <a:lnTo>
                      <a:pt x="52" y="128"/>
                    </a:lnTo>
                    <a:lnTo>
                      <a:pt x="307" y="614"/>
                    </a:lnTo>
                    <a:lnTo>
                      <a:pt x="589" y="1100"/>
                    </a:lnTo>
                    <a:lnTo>
                      <a:pt x="896" y="1586"/>
                    </a:lnTo>
                    <a:lnTo>
                      <a:pt x="1203" y="2046"/>
                    </a:lnTo>
                    <a:lnTo>
                      <a:pt x="1535" y="2481"/>
                    </a:lnTo>
                    <a:lnTo>
                      <a:pt x="1893" y="2916"/>
                    </a:lnTo>
                    <a:lnTo>
                      <a:pt x="2277" y="3325"/>
                    </a:lnTo>
                    <a:lnTo>
                      <a:pt x="2660" y="3734"/>
                    </a:lnTo>
                    <a:lnTo>
                      <a:pt x="3044" y="4144"/>
                    </a:lnTo>
                    <a:lnTo>
                      <a:pt x="3453" y="4527"/>
                    </a:lnTo>
                    <a:lnTo>
                      <a:pt x="3888" y="4885"/>
                    </a:lnTo>
                    <a:lnTo>
                      <a:pt x="4323" y="5243"/>
                    </a:lnTo>
                    <a:lnTo>
                      <a:pt x="5218" y="5934"/>
                    </a:lnTo>
                    <a:lnTo>
                      <a:pt x="6165" y="6599"/>
                    </a:lnTo>
                    <a:lnTo>
                      <a:pt x="7136" y="7213"/>
                    </a:lnTo>
                    <a:lnTo>
                      <a:pt x="8134" y="7801"/>
                    </a:lnTo>
                    <a:lnTo>
                      <a:pt x="9132" y="8364"/>
                    </a:lnTo>
                    <a:lnTo>
                      <a:pt x="10155" y="8901"/>
                    </a:lnTo>
                    <a:lnTo>
                      <a:pt x="12175" y="9924"/>
                    </a:lnTo>
                    <a:lnTo>
                      <a:pt x="14145" y="10896"/>
                    </a:lnTo>
                    <a:lnTo>
                      <a:pt x="16395" y="11970"/>
                    </a:lnTo>
                    <a:lnTo>
                      <a:pt x="17521" y="12482"/>
                    </a:lnTo>
                    <a:lnTo>
                      <a:pt x="18672" y="12993"/>
                    </a:lnTo>
                    <a:lnTo>
                      <a:pt x="19823" y="13479"/>
                    </a:lnTo>
                    <a:lnTo>
                      <a:pt x="20974" y="13940"/>
                    </a:lnTo>
                    <a:lnTo>
                      <a:pt x="22125" y="14400"/>
                    </a:lnTo>
                    <a:lnTo>
                      <a:pt x="23276" y="14860"/>
                    </a:lnTo>
                    <a:lnTo>
                      <a:pt x="24452" y="15270"/>
                    </a:lnTo>
                    <a:lnTo>
                      <a:pt x="25629" y="15679"/>
                    </a:lnTo>
                    <a:lnTo>
                      <a:pt x="26805" y="16088"/>
                    </a:lnTo>
                    <a:lnTo>
                      <a:pt x="28008" y="16472"/>
                    </a:lnTo>
                    <a:lnTo>
                      <a:pt x="29184" y="16830"/>
                    </a:lnTo>
                    <a:lnTo>
                      <a:pt x="30386" y="17162"/>
                    </a:lnTo>
                    <a:lnTo>
                      <a:pt x="31588" y="17495"/>
                    </a:lnTo>
                    <a:lnTo>
                      <a:pt x="32791" y="17802"/>
                    </a:lnTo>
                    <a:lnTo>
                      <a:pt x="34018" y="18109"/>
                    </a:lnTo>
                    <a:lnTo>
                      <a:pt x="35246" y="18365"/>
                    </a:lnTo>
                    <a:lnTo>
                      <a:pt x="36499" y="18620"/>
                    </a:lnTo>
                    <a:lnTo>
                      <a:pt x="37727" y="18850"/>
                    </a:lnTo>
                    <a:lnTo>
                      <a:pt x="38980" y="19055"/>
                    </a:lnTo>
                    <a:lnTo>
                      <a:pt x="40234" y="19260"/>
                    </a:lnTo>
                    <a:lnTo>
                      <a:pt x="41487" y="19413"/>
                    </a:lnTo>
                    <a:lnTo>
                      <a:pt x="42740" y="19567"/>
                    </a:lnTo>
                    <a:lnTo>
                      <a:pt x="43993" y="19695"/>
                    </a:lnTo>
                    <a:lnTo>
                      <a:pt x="45247" y="19797"/>
                    </a:lnTo>
                    <a:lnTo>
                      <a:pt x="46526" y="19874"/>
                    </a:lnTo>
                    <a:lnTo>
                      <a:pt x="47779" y="19925"/>
                    </a:lnTo>
                    <a:lnTo>
                      <a:pt x="49032" y="19976"/>
                    </a:lnTo>
                    <a:lnTo>
                      <a:pt x="50311" y="20001"/>
                    </a:lnTo>
                    <a:lnTo>
                      <a:pt x="51564" y="19976"/>
                    </a:lnTo>
                    <a:lnTo>
                      <a:pt x="52843" y="19950"/>
                    </a:lnTo>
                    <a:lnTo>
                      <a:pt x="54148" y="19899"/>
                    </a:lnTo>
                    <a:lnTo>
                      <a:pt x="55478" y="19848"/>
                    </a:lnTo>
                    <a:lnTo>
                      <a:pt x="56782" y="19746"/>
                    </a:lnTo>
                    <a:lnTo>
                      <a:pt x="58112" y="19618"/>
                    </a:lnTo>
                    <a:lnTo>
                      <a:pt x="59417" y="19490"/>
                    </a:lnTo>
                    <a:lnTo>
                      <a:pt x="60721" y="19336"/>
                    </a:lnTo>
                    <a:lnTo>
                      <a:pt x="62051" y="19183"/>
                    </a:lnTo>
                    <a:lnTo>
                      <a:pt x="63355" y="18978"/>
                    </a:lnTo>
                    <a:lnTo>
                      <a:pt x="64660" y="18774"/>
                    </a:lnTo>
                    <a:lnTo>
                      <a:pt x="65964" y="18569"/>
                    </a:lnTo>
                    <a:lnTo>
                      <a:pt x="68573" y="18083"/>
                    </a:lnTo>
                    <a:lnTo>
                      <a:pt x="71157" y="17546"/>
                    </a:lnTo>
                    <a:lnTo>
                      <a:pt x="73740" y="16983"/>
                    </a:lnTo>
                    <a:lnTo>
                      <a:pt x="75837" y="16497"/>
                    </a:lnTo>
                    <a:lnTo>
                      <a:pt x="77935" y="15960"/>
                    </a:lnTo>
                    <a:lnTo>
                      <a:pt x="80032" y="15423"/>
                    </a:lnTo>
                    <a:lnTo>
                      <a:pt x="82129" y="14860"/>
                    </a:lnTo>
                    <a:lnTo>
                      <a:pt x="82129" y="11638"/>
                    </a:lnTo>
                    <a:lnTo>
                      <a:pt x="80057" y="12200"/>
                    </a:lnTo>
                    <a:lnTo>
                      <a:pt x="77960" y="12763"/>
                    </a:lnTo>
                    <a:lnTo>
                      <a:pt x="75863" y="13275"/>
                    </a:lnTo>
                    <a:lnTo>
                      <a:pt x="73765" y="13786"/>
                    </a:lnTo>
                    <a:lnTo>
                      <a:pt x="71668" y="14272"/>
                    </a:lnTo>
                    <a:lnTo>
                      <a:pt x="69571" y="14707"/>
                    </a:lnTo>
                    <a:lnTo>
                      <a:pt x="67448" y="15142"/>
                    </a:lnTo>
                    <a:lnTo>
                      <a:pt x="65351" y="15525"/>
                    </a:lnTo>
                    <a:lnTo>
                      <a:pt x="63228" y="15858"/>
                    </a:lnTo>
                    <a:lnTo>
                      <a:pt x="61079" y="16165"/>
                    </a:lnTo>
                    <a:lnTo>
                      <a:pt x="58956" y="16421"/>
                    </a:lnTo>
                    <a:lnTo>
                      <a:pt x="56808" y="16625"/>
                    </a:lnTo>
                    <a:lnTo>
                      <a:pt x="54659" y="16779"/>
                    </a:lnTo>
                    <a:lnTo>
                      <a:pt x="52511" y="16855"/>
                    </a:lnTo>
                    <a:lnTo>
                      <a:pt x="51436" y="16881"/>
                    </a:lnTo>
                    <a:lnTo>
                      <a:pt x="50362" y="16907"/>
                    </a:lnTo>
                    <a:lnTo>
                      <a:pt x="49262" y="16881"/>
                    </a:lnTo>
                    <a:lnTo>
                      <a:pt x="48188" y="16881"/>
                    </a:lnTo>
                    <a:lnTo>
                      <a:pt x="46935" y="16830"/>
                    </a:lnTo>
                    <a:lnTo>
                      <a:pt x="45707" y="16753"/>
                    </a:lnTo>
                    <a:lnTo>
                      <a:pt x="44454" y="16651"/>
                    </a:lnTo>
                    <a:lnTo>
                      <a:pt x="43226" y="16523"/>
                    </a:lnTo>
                    <a:lnTo>
                      <a:pt x="41973" y="16395"/>
                    </a:lnTo>
                    <a:lnTo>
                      <a:pt x="40745" y="16216"/>
                    </a:lnTo>
                    <a:lnTo>
                      <a:pt x="39517" y="16037"/>
                    </a:lnTo>
                    <a:lnTo>
                      <a:pt x="38290" y="15832"/>
                    </a:lnTo>
                    <a:lnTo>
                      <a:pt x="37062" y="15602"/>
                    </a:lnTo>
                    <a:lnTo>
                      <a:pt x="35860" y="15346"/>
                    </a:lnTo>
                    <a:lnTo>
                      <a:pt x="34632" y="15091"/>
                    </a:lnTo>
                    <a:lnTo>
                      <a:pt x="33430" y="14784"/>
                    </a:lnTo>
                    <a:lnTo>
                      <a:pt x="32228" y="14477"/>
                    </a:lnTo>
                    <a:lnTo>
                      <a:pt x="31026" y="14144"/>
                    </a:lnTo>
                    <a:lnTo>
                      <a:pt x="29824" y="13786"/>
                    </a:lnTo>
                    <a:lnTo>
                      <a:pt x="28647" y="13428"/>
                    </a:lnTo>
                    <a:lnTo>
                      <a:pt x="27445" y="13044"/>
                    </a:lnTo>
                    <a:lnTo>
                      <a:pt x="26268" y="12635"/>
                    </a:lnTo>
                    <a:lnTo>
                      <a:pt x="25092" y="12226"/>
                    </a:lnTo>
                    <a:lnTo>
                      <a:pt x="23941" y="11791"/>
                    </a:lnTo>
                    <a:lnTo>
                      <a:pt x="22764" y="11331"/>
                    </a:lnTo>
                    <a:lnTo>
                      <a:pt x="21613" y="10870"/>
                    </a:lnTo>
                    <a:lnTo>
                      <a:pt x="20462" y="10384"/>
                    </a:lnTo>
                    <a:lnTo>
                      <a:pt x="19311" y="9898"/>
                    </a:lnTo>
                    <a:lnTo>
                      <a:pt x="18186" y="9387"/>
                    </a:lnTo>
                    <a:lnTo>
                      <a:pt x="17060" y="8850"/>
                    </a:lnTo>
                    <a:lnTo>
                      <a:pt x="14810" y="7776"/>
                    </a:lnTo>
                    <a:lnTo>
                      <a:pt x="12610" y="6625"/>
                    </a:lnTo>
                    <a:lnTo>
                      <a:pt x="10436" y="5448"/>
                    </a:lnTo>
                    <a:lnTo>
                      <a:pt x="9464" y="4911"/>
                    </a:lnTo>
                    <a:lnTo>
                      <a:pt x="8518" y="4323"/>
                    </a:lnTo>
                    <a:lnTo>
                      <a:pt x="7571" y="3734"/>
                    </a:lnTo>
                    <a:lnTo>
                      <a:pt x="6676" y="3095"/>
                    </a:lnTo>
                    <a:lnTo>
                      <a:pt x="6241" y="2762"/>
                    </a:lnTo>
                    <a:lnTo>
                      <a:pt x="5832" y="2404"/>
                    </a:lnTo>
                    <a:lnTo>
                      <a:pt x="5397" y="2046"/>
                    </a:lnTo>
                    <a:lnTo>
                      <a:pt x="5014" y="1663"/>
                    </a:lnTo>
                    <a:lnTo>
                      <a:pt x="4630" y="1279"/>
                    </a:lnTo>
                    <a:lnTo>
                      <a:pt x="4272" y="870"/>
                    </a:lnTo>
                    <a:lnTo>
                      <a:pt x="3914" y="460"/>
                    </a:lnTo>
                    <a:lnTo>
                      <a:pt x="358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32"/>
              <p:cNvSpPr/>
              <p:nvPr/>
            </p:nvSpPr>
            <p:spPr>
              <a:xfrm>
                <a:off x="5601681" y="0"/>
                <a:ext cx="1801097" cy="252023"/>
              </a:xfrm>
              <a:custGeom>
                <a:rect b="b" l="l" r="r" t="t"/>
                <a:pathLst>
                  <a:path extrusionOk="0" h="9055" w="64712">
                    <a:moveTo>
                      <a:pt x="1" y="0"/>
                    </a:moveTo>
                    <a:lnTo>
                      <a:pt x="103" y="179"/>
                    </a:lnTo>
                    <a:lnTo>
                      <a:pt x="256" y="307"/>
                    </a:lnTo>
                    <a:lnTo>
                      <a:pt x="435" y="460"/>
                    </a:lnTo>
                    <a:lnTo>
                      <a:pt x="640" y="563"/>
                    </a:lnTo>
                    <a:lnTo>
                      <a:pt x="2507" y="1407"/>
                    </a:lnTo>
                    <a:lnTo>
                      <a:pt x="4400" y="2200"/>
                    </a:lnTo>
                    <a:lnTo>
                      <a:pt x="6318" y="2941"/>
                    </a:lnTo>
                    <a:lnTo>
                      <a:pt x="8236" y="3658"/>
                    </a:lnTo>
                    <a:lnTo>
                      <a:pt x="10180" y="4323"/>
                    </a:lnTo>
                    <a:lnTo>
                      <a:pt x="12150" y="4936"/>
                    </a:lnTo>
                    <a:lnTo>
                      <a:pt x="14119" y="5525"/>
                    </a:lnTo>
                    <a:lnTo>
                      <a:pt x="16089" y="6062"/>
                    </a:lnTo>
                    <a:lnTo>
                      <a:pt x="18084" y="6548"/>
                    </a:lnTo>
                    <a:lnTo>
                      <a:pt x="20079" y="6983"/>
                    </a:lnTo>
                    <a:lnTo>
                      <a:pt x="22074" y="7392"/>
                    </a:lnTo>
                    <a:lnTo>
                      <a:pt x="24094" y="7750"/>
                    </a:lnTo>
                    <a:lnTo>
                      <a:pt x="26115" y="8082"/>
                    </a:lnTo>
                    <a:lnTo>
                      <a:pt x="28161" y="8338"/>
                    </a:lnTo>
                    <a:lnTo>
                      <a:pt x="30182" y="8568"/>
                    </a:lnTo>
                    <a:lnTo>
                      <a:pt x="32228" y="8747"/>
                    </a:lnTo>
                    <a:lnTo>
                      <a:pt x="34274" y="8901"/>
                    </a:lnTo>
                    <a:lnTo>
                      <a:pt x="36320" y="8978"/>
                    </a:lnTo>
                    <a:lnTo>
                      <a:pt x="38367" y="9054"/>
                    </a:lnTo>
                    <a:lnTo>
                      <a:pt x="40413" y="9054"/>
                    </a:lnTo>
                    <a:lnTo>
                      <a:pt x="42459" y="9029"/>
                    </a:lnTo>
                    <a:lnTo>
                      <a:pt x="44505" y="8926"/>
                    </a:lnTo>
                    <a:lnTo>
                      <a:pt x="46551" y="8824"/>
                    </a:lnTo>
                    <a:lnTo>
                      <a:pt x="48598" y="8645"/>
                    </a:lnTo>
                    <a:lnTo>
                      <a:pt x="50644" y="8441"/>
                    </a:lnTo>
                    <a:lnTo>
                      <a:pt x="52664" y="8185"/>
                    </a:lnTo>
                    <a:lnTo>
                      <a:pt x="54685" y="7878"/>
                    </a:lnTo>
                    <a:lnTo>
                      <a:pt x="56706" y="7545"/>
                    </a:lnTo>
                    <a:lnTo>
                      <a:pt x="58726" y="7162"/>
                    </a:lnTo>
                    <a:lnTo>
                      <a:pt x="60747" y="6727"/>
                    </a:lnTo>
                    <a:lnTo>
                      <a:pt x="62742" y="6266"/>
                    </a:lnTo>
                    <a:lnTo>
                      <a:pt x="64711" y="5755"/>
                    </a:lnTo>
                    <a:lnTo>
                      <a:pt x="64711" y="2532"/>
                    </a:lnTo>
                    <a:lnTo>
                      <a:pt x="63100" y="2967"/>
                    </a:lnTo>
                    <a:lnTo>
                      <a:pt x="61463" y="3376"/>
                    </a:lnTo>
                    <a:lnTo>
                      <a:pt x="59826" y="3760"/>
                    </a:lnTo>
                    <a:lnTo>
                      <a:pt x="58189" y="4118"/>
                    </a:lnTo>
                    <a:lnTo>
                      <a:pt x="56552" y="4425"/>
                    </a:lnTo>
                    <a:lnTo>
                      <a:pt x="54890" y="4732"/>
                    </a:lnTo>
                    <a:lnTo>
                      <a:pt x="53227" y="4988"/>
                    </a:lnTo>
                    <a:lnTo>
                      <a:pt x="51564" y="5218"/>
                    </a:lnTo>
                    <a:lnTo>
                      <a:pt x="49902" y="5397"/>
                    </a:lnTo>
                    <a:lnTo>
                      <a:pt x="48239" y="5576"/>
                    </a:lnTo>
                    <a:lnTo>
                      <a:pt x="46551" y="5704"/>
                    </a:lnTo>
                    <a:lnTo>
                      <a:pt x="44889" y="5832"/>
                    </a:lnTo>
                    <a:lnTo>
                      <a:pt x="43201" y="5908"/>
                    </a:lnTo>
                    <a:lnTo>
                      <a:pt x="41538" y="5934"/>
                    </a:lnTo>
                    <a:lnTo>
                      <a:pt x="39850" y="5960"/>
                    </a:lnTo>
                    <a:lnTo>
                      <a:pt x="38162" y="5960"/>
                    </a:lnTo>
                    <a:lnTo>
                      <a:pt x="36499" y="5908"/>
                    </a:lnTo>
                    <a:lnTo>
                      <a:pt x="34811" y="5832"/>
                    </a:lnTo>
                    <a:lnTo>
                      <a:pt x="33149" y="5729"/>
                    </a:lnTo>
                    <a:lnTo>
                      <a:pt x="31461" y="5601"/>
                    </a:lnTo>
                    <a:lnTo>
                      <a:pt x="29798" y="5422"/>
                    </a:lnTo>
                    <a:lnTo>
                      <a:pt x="28136" y="5218"/>
                    </a:lnTo>
                    <a:lnTo>
                      <a:pt x="26473" y="5013"/>
                    </a:lnTo>
                    <a:lnTo>
                      <a:pt x="24811" y="4757"/>
                    </a:lnTo>
                    <a:lnTo>
                      <a:pt x="23148" y="4450"/>
                    </a:lnTo>
                    <a:lnTo>
                      <a:pt x="21486" y="4144"/>
                    </a:lnTo>
                    <a:lnTo>
                      <a:pt x="19849" y="3785"/>
                    </a:lnTo>
                    <a:lnTo>
                      <a:pt x="18212" y="3427"/>
                    </a:lnTo>
                    <a:lnTo>
                      <a:pt x="16575" y="3018"/>
                    </a:lnTo>
                    <a:lnTo>
                      <a:pt x="14938" y="2583"/>
                    </a:lnTo>
                    <a:lnTo>
                      <a:pt x="13326" y="2097"/>
                    </a:lnTo>
                    <a:lnTo>
                      <a:pt x="11715" y="1611"/>
                    </a:lnTo>
                    <a:lnTo>
                      <a:pt x="10590" y="1228"/>
                    </a:lnTo>
                    <a:lnTo>
                      <a:pt x="9464" y="844"/>
                    </a:lnTo>
                    <a:lnTo>
                      <a:pt x="8339" y="435"/>
                    </a:lnTo>
                    <a:lnTo>
                      <a:pt x="721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0">
  <p:cSld name="CUSTOM_22_1_1_1_1_1_1_1_1_1_1_1_1_1_1_1_1_1_1">
    <p:spTree>
      <p:nvGrpSpPr>
        <p:cNvPr id="5449" name="Shape 5449"/>
        <p:cNvGrpSpPr/>
        <p:nvPr/>
      </p:nvGrpSpPr>
      <p:grpSpPr>
        <a:xfrm>
          <a:off x="0" y="0"/>
          <a:ext cx="0" cy="0"/>
          <a:chOff x="0" y="0"/>
          <a:chExt cx="0" cy="0"/>
        </a:xfrm>
      </p:grpSpPr>
      <p:sp>
        <p:nvSpPr>
          <p:cNvPr id="5450" name="Google Shape;5450;p33"/>
          <p:cNvSpPr/>
          <p:nvPr/>
        </p:nvSpPr>
        <p:spPr>
          <a:xfrm>
            <a:off x="7375" y="0"/>
            <a:ext cx="9144000" cy="403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51" name="Google Shape;5451;p33"/>
          <p:cNvPicPr preferRelativeResize="0"/>
          <p:nvPr/>
        </p:nvPicPr>
        <p:blipFill rotWithShape="1">
          <a:blip r:embed="rId2">
            <a:alphaModFix amt="29000"/>
          </a:blip>
          <a:srcRect b="19750" l="20298" r="17263" t="22055"/>
          <a:stretch/>
        </p:blipFill>
        <p:spPr>
          <a:xfrm>
            <a:off x="0" y="0"/>
            <a:ext cx="9144000" cy="4793726"/>
          </a:xfrm>
          <a:prstGeom prst="rect">
            <a:avLst/>
          </a:prstGeom>
          <a:noFill/>
          <a:ln>
            <a:noFill/>
          </a:ln>
        </p:spPr>
      </p:pic>
      <p:grpSp>
        <p:nvGrpSpPr>
          <p:cNvPr id="5452" name="Google Shape;5452;p33"/>
          <p:cNvGrpSpPr/>
          <p:nvPr/>
        </p:nvGrpSpPr>
        <p:grpSpPr>
          <a:xfrm>
            <a:off x="0" y="0"/>
            <a:ext cx="941025" cy="3327125"/>
            <a:chOff x="123825" y="305000"/>
            <a:chExt cx="941025" cy="3327125"/>
          </a:xfrm>
        </p:grpSpPr>
        <p:sp>
          <p:nvSpPr>
            <p:cNvPr id="5453" name="Google Shape;5453;p33"/>
            <p:cNvSpPr/>
            <p:nvPr/>
          </p:nvSpPr>
          <p:spPr>
            <a:xfrm>
              <a:off x="123825" y="305000"/>
              <a:ext cx="941025" cy="1708900"/>
            </a:xfrm>
            <a:custGeom>
              <a:rect b="b" l="l" r="r" t="t"/>
              <a:pathLst>
                <a:path extrusionOk="0" h="68356" w="37641">
                  <a:moveTo>
                    <a:pt x="0" y="0"/>
                  </a:moveTo>
                  <a:lnTo>
                    <a:pt x="0" y="68330"/>
                  </a:lnTo>
                  <a:lnTo>
                    <a:pt x="330" y="68356"/>
                  </a:lnTo>
                  <a:lnTo>
                    <a:pt x="685" y="68356"/>
                  </a:lnTo>
                  <a:lnTo>
                    <a:pt x="1192" y="68330"/>
                  </a:lnTo>
                  <a:lnTo>
                    <a:pt x="1852" y="68280"/>
                  </a:lnTo>
                  <a:lnTo>
                    <a:pt x="2587" y="68178"/>
                  </a:lnTo>
                  <a:lnTo>
                    <a:pt x="3475" y="68026"/>
                  </a:lnTo>
                  <a:lnTo>
                    <a:pt x="3931" y="67899"/>
                  </a:lnTo>
                  <a:lnTo>
                    <a:pt x="4439" y="67772"/>
                  </a:lnTo>
                  <a:lnTo>
                    <a:pt x="4971" y="67620"/>
                  </a:lnTo>
                  <a:lnTo>
                    <a:pt x="5504" y="67443"/>
                  </a:lnTo>
                  <a:lnTo>
                    <a:pt x="6062" y="67214"/>
                  </a:lnTo>
                  <a:lnTo>
                    <a:pt x="6645" y="66986"/>
                  </a:lnTo>
                  <a:lnTo>
                    <a:pt x="7254" y="66707"/>
                  </a:lnTo>
                  <a:lnTo>
                    <a:pt x="7888" y="66403"/>
                  </a:lnTo>
                  <a:lnTo>
                    <a:pt x="8522" y="66073"/>
                  </a:lnTo>
                  <a:lnTo>
                    <a:pt x="9182" y="65693"/>
                  </a:lnTo>
                  <a:lnTo>
                    <a:pt x="9867" y="65287"/>
                  </a:lnTo>
                  <a:lnTo>
                    <a:pt x="10551" y="64830"/>
                  </a:lnTo>
                  <a:lnTo>
                    <a:pt x="11262" y="64348"/>
                  </a:lnTo>
                  <a:lnTo>
                    <a:pt x="11972" y="63790"/>
                  </a:lnTo>
                  <a:lnTo>
                    <a:pt x="12707" y="63207"/>
                  </a:lnTo>
                  <a:lnTo>
                    <a:pt x="13443" y="62573"/>
                  </a:lnTo>
                  <a:lnTo>
                    <a:pt x="14204" y="61913"/>
                  </a:lnTo>
                  <a:lnTo>
                    <a:pt x="14939" y="61178"/>
                  </a:lnTo>
                  <a:lnTo>
                    <a:pt x="15726" y="60391"/>
                  </a:lnTo>
                  <a:lnTo>
                    <a:pt x="16487" y="59554"/>
                  </a:lnTo>
                  <a:lnTo>
                    <a:pt x="17273" y="58667"/>
                  </a:lnTo>
                  <a:lnTo>
                    <a:pt x="18034" y="57703"/>
                  </a:lnTo>
                  <a:lnTo>
                    <a:pt x="18820" y="56688"/>
                  </a:lnTo>
                  <a:lnTo>
                    <a:pt x="19606" y="55623"/>
                  </a:lnTo>
                  <a:lnTo>
                    <a:pt x="20393" y="54482"/>
                  </a:lnTo>
                  <a:lnTo>
                    <a:pt x="21204" y="53264"/>
                  </a:lnTo>
                  <a:lnTo>
                    <a:pt x="21991" y="51996"/>
                  </a:lnTo>
                  <a:lnTo>
                    <a:pt x="22777" y="50652"/>
                  </a:lnTo>
                  <a:lnTo>
                    <a:pt x="23563" y="49257"/>
                  </a:lnTo>
                  <a:lnTo>
                    <a:pt x="24324" y="47760"/>
                  </a:lnTo>
                  <a:lnTo>
                    <a:pt x="25110" y="46213"/>
                  </a:lnTo>
                  <a:lnTo>
                    <a:pt x="25871" y="44564"/>
                  </a:lnTo>
                  <a:lnTo>
                    <a:pt x="26657" y="42865"/>
                  </a:lnTo>
                  <a:lnTo>
                    <a:pt x="27393" y="41064"/>
                  </a:lnTo>
                  <a:lnTo>
                    <a:pt x="28154" y="39187"/>
                  </a:lnTo>
                  <a:lnTo>
                    <a:pt x="28890" y="37234"/>
                  </a:lnTo>
                  <a:lnTo>
                    <a:pt x="29625" y="35180"/>
                  </a:lnTo>
                  <a:lnTo>
                    <a:pt x="30335" y="33049"/>
                  </a:lnTo>
                  <a:lnTo>
                    <a:pt x="31045" y="30843"/>
                  </a:lnTo>
                  <a:lnTo>
                    <a:pt x="31730" y="28534"/>
                  </a:lnTo>
                  <a:lnTo>
                    <a:pt x="32390" y="26125"/>
                  </a:lnTo>
                  <a:lnTo>
                    <a:pt x="33049" y="23614"/>
                  </a:lnTo>
                  <a:lnTo>
                    <a:pt x="33709" y="21027"/>
                  </a:lnTo>
                  <a:lnTo>
                    <a:pt x="34317" y="18338"/>
                  </a:lnTo>
                  <a:lnTo>
                    <a:pt x="34926" y="15548"/>
                  </a:lnTo>
                  <a:lnTo>
                    <a:pt x="35509" y="12631"/>
                  </a:lnTo>
                  <a:lnTo>
                    <a:pt x="36093" y="9638"/>
                  </a:lnTo>
                  <a:lnTo>
                    <a:pt x="36626" y="6544"/>
                  </a:lnTo>
                  <a:lnTo>
                    <a:pt x="37158" y="3323"/>
                  </a:lnTo>
                  <a:lnTo>
                    <a:pt x="3764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33"/>
            <p:cNvSpPr/>
            <p:nvPr/>
          </p:nvSpPr>
          <p:spPr>
            <a:xfrm>
              <a:off x="123825" y="305000"/>
              <a:ext cx="941025" cy="1708900"/>
            </a:xfrm>
            <a:custGeom>
              <a:rect b="b" l="l" r="r" t="t"/>
              <a:pathLst>
                <a:path extrusionOk="0" h="68356" w="37641">
                  <a:moveTo>
                    <a:pt x="30640" y="0"/>
                  </a:moveTo>
                  <a:lnTo>
                    <a:pt x="30411" y="1877"/>
                  </a:lnTo>
                  <a:lnTo>
                    <a:pt x="30158" y="3881"/>
                  </a:lnTo>
                  <a:lnTo>
                    <a:pt x="29879" y="5986"/>
                  </a:lnTo>
                  <a:lnTo>
                    <a:pt x="29549" y="8193"/>
                  </a:lnTo>
                  <a:lnTo>
                    <a:pt x="29194" y="10475"/>
                  </a:lnTo>
                  <a:lnTo>
                    <a:pt x="28788" y="12834"/>
                  </a:lnTo>
                  <a:lnTo>
                    <a:pt x="28357" y="15269"/>
                  </a:lnTo>
                  <a:lnTo>
                    <a:pt x="27900" y="17755"/>
                  </a:lnTo>
                  <a:lnTo>
                    <a:pt x="27368" y="20266"/>
                  </a:lnTo>
                  <a:lnTo>
                    <a:pt x="26810" y="22853"/>
                  </a:lnTo>
                  <a:lnTo>
                    <a:pt x="26201" y="25440"/>
                  </a:lnTo>
                  <a:lnTo>
                    <a:pt x="25567" y="28052"/>
                  </a:lnTo>
                  <a:lnTo>
                    <a:pt x="24857" y="30665"/>
                  </a:lnTo>
                  <a:lnTo>
                    <a:pt x="24096" y="33277"/>
                  </a:lnTo>
                  <a:lnTo>
                    <a:pt x="23309" y="35865"/>
                  </a:lnTo>
                  <a:lnTo>
                    <a:pt x="22878" y="37158"/>
                  </a:lnTo>
                  <a:lnTo>
                    <a:pt x="22447" y="38452"/>
                  </a:lnTo>
                  <a:lnTo>
                    <a:pt x="21991" y="39720"/>
                  </a:lnTo>
                  <a:lnTo>
                    <a:pt x="21534" y="40988"/>
                  </a:lnTo>
                  <a:lnTo>
                    <a:pt x="21052" y="42231"/>
                  </a:lnTo>
                  <a:lnTo>
                    <a:pt x="20545" y="43474"/>
                  </a:lnTo>
                  <a:lnTo>
                    <a:pt x="20038" y="44717"/>
                  </a:lnTo>
                  <a:lnTo>
                    <a:pt x="19530" y="45934"/>
                  </a:lnTo>
                  <a:lnTo>
                    <a:pt x="18998" y="47126"/>
                  </a:lnTo>
                  <a:lnTo>
                    <a:pt x="18440" y="48318"/>
                  </a:lnTo>
                  <a:lnTo>
                    <a:pt x="17856" y="49485"/>
                  </a:lnTo>
                  <a:lnTo>
                    <a:pt x="17273" y="50626"/>
                  </a:lnTo>
                  <a:lnTo>
                    <a:pt x="16689" y="51742"/>
                  </a:lnTo>
                  <a:lnTo>
                    <a:pt x="16055" y="52833"/>
                  </a:lnTo>
                  <a:lnTo>
                    <a:pt x="15421" y="53924"/>
                  </a:lnTo>
                  <a:lnTo>
                    <a:pt x="14787" y="54964"/>
                  </a:lnTo>
                  <a:lnTo>
                    <a:pt x="14128" y="56004"/>
                  </a:lnTo>
                  <a:lnTo>
                    <a:pt x="13443" y="56993"/>
                  </a:lnTo>
                  <a:lnTo>
                    <a:pt x="12733" y="57982"/>
                  </a:lnTo>
                  <a:lnTo>
                    <a:pt x="12023" y="58920"/>
                  </a:lnTo>
                  <a:lnTo>
                    <a:pt x="11287" y="59833"/>
                  </a:lnTo>
                  <a:lnTo>
                    <a:pt x="10526" y="60721"/>
                  </a:lnTo>
                  <a:lnTo>
                    <a:pt x="9740" y="61558"/>
                  </a:lnTo>
                  <a:lnTo>
                    <a:pt x="8953" y="62370"/>
                  </a:lnTo>
                  <a:lnTo>
                    <a:pt x="8142" y="63156"/>
                  </a:lnTo>
                  <a:lnTo>
                    <a:pt x="7330" y="63892"/>
                  </a:lnTo>
                  <a:lnTo>
                    <a:pt x="6468" y="64577"/>
                  </a:lnTo>
                  <a:lnTo>
                    <a:pt x="5605" y="65261"/>
                  </a:lnTo>
                  <a:lnTo>
                    <a:pt x="4743" y="65870"/>
                  </a:lnTo>
                  <a:lnTo>
                    <a:pt x="3830" y="66453"/>
                  </a:lnTo>
                  <a:lnTo>
                    <a:pt x="2891" y="66986"/>
                  </a:lnTo>
                  <a:lnTo>
                    <a:pt x="1953" y="67468"/>
                  </a:lnTo>
                  <a:lnTo>
                    <a:pt x="989" y="67925"/>
                  </a:lnTo>
                  <a:lnTo>
                    <a:pt x="0" y="68330"/>
                  </a:lnTo>
                  <a:lnTo>
                    <a:pt x="330" y="68356"/>
                  </a:lnTo>
                  <a:lnTo>
                    <a:pt x="685" y="68356"/>
                  </a:lnTo>
                  <a:lnTo>
                    <a:pt x="1192" y="68330"/>
                  </a:lnTo>
                  <a:lnTo>
                    <a:pt x="1852" y="68280"/>
                  </a:lnTo>
                  <a:lnTo>
                    <a:pt x="2587" y="68178"/>
                  </a:lnTo>
                  <a:lnTo>
                    <a:pt x="3475" y="68026"/>
                  </a:lnTo>
                  <a:lnTo>
                    <a:pt x="3931" y="67899"/>
                  </a:lnTo>
                  <a:lnTo>
                    <a:pt x="4439" y="67772"/>
                  </a:lnTo>
                  <a:lnTo>
                    <a:pt x="4971" y="67620"/>
                  </a:lnTo>
                  <a:lnTo>
                    <a:pt x="5504" y="67443"/>
                  </a:lnTo>
                  <a:lnTo>
                    <a:pt x="6062" y="67214"/>
                  </a:lnTo>
                  <a:lnTo>
                    <a:pt x="6645" y="66986"/>
                  </a:lnTo>
                  <a:lnTo>
                    <a:pt x="7254" y="66707"/>
                  </a:lnTo>
                  <a:lnTo>
                    <a:pt x="7888" y="66403"/>
                  </a:lnTo>
                  <a:lnTo>
                    <a:pt x="8522" y="66073"/>
                  </a:lnTo>
                  <a:lnTo>
                    <a:pt x="9182" y="65693"/>
                  </a:lnTo>
                  <a:lnTo>
                    <a:pt x="9867" y="65287"/>
                  </a:lnTo>
                  <a:lnTo>
                    <a:pt x="10551" y="64830"/>
                  </a:lnTo>
                  <a:lnTo>
                    <a:pt x="11262" y="64348"/>
                  </a:lnTo>
                  <a:lnTo>
                    <a:pt x="11972" y="63790"/>
                  </a:lnTo>
                  <a:lnTo>
                    <a:pt x="12707" y="63207"/>
                  </a:lnTo>
                  <a:lnTo>
                    <a:pt x="13443" y="62573"/>
                  </a:lnTo>
                  <a:lnTo>
                    <a:pt x="14204" y="61913"/>
                  </a:lnTo>
                  <a:lnTo>
                    <a:pt x="14939" y="61178"/>
                  </a:lnTo>
                  <a:lnTo>
                    <a:pt x="15726" y="60391"/>
                  </a:lnTo>
                  <a:lnTo>
                    <a:pt x="16487" y="59554"/>
                  </a:lnTo>
                  <a:lnTo>
                    <a:pt x="17273" y="58667"/>
                  </a:lnTo>
                  <a:lnTo>
                    <a:pt x="18034" y="57703"/>
                  </a:lnTo>
                  <a:lnTo>
                    <a:pt x="18820" y="56688"/>
                  </a:lnTo>
                  <a:lnTo>
                    <a:pt x="19606" y="55623"/>
                  </a:lnTo>
                  <a:lnTo>
                    <a:pt x="20393" y="54482"/>
                  </a:lnTo>
                  <a:lnTo>
                    <a:pt x="21204" y="53264"/>
                  </a:lnTo>
                  <a:lnTo>
                    <a:pt x="21991" y="51996"/>
                  </a:lnTo>
                  <a:lnTo>
                    <a:pt x="22777" y="50652"/>
                  </a:lnTo>
                  <a:lnTo>
                    <a:pt x="23563" y="49257"/>
                  </a:lnTo>
                  <a:lnTo>
                    <a:pt x="24324" y="47760"/>
                  </a:lnTo>
                  <a:lnTo>
                    <a:pt x="25110" y="46213"/>
                  </a:lnTo>
                  <a:lnTo>
                    <a:pt x="25871" y="44564"/>
                  </a:lnTo>
                  <a:lnTo>
                    <a:pt x="26657" y="42865"/>
                  </a:lnTo>
                  <a:lnTo>
                    <a:pt x="27393" y="41064"/>
                  </a:lnTo>
                  <a:lnTo>
                    <a:pt x="28154" y="39187"/>
                  </a:lnTo>
                  <a:lnTo>
                    <a:pt x="28890" y="37234"/>
                  </a:lnTo>
                  <a:lnTo>
                    <a:pt x="29625" y="35180"/>
                  </a:lnTo>
                  <a:lnTo>
                    <a:pt x="30335" y="33049"/>
                  </a:lnTo>
                  <a:lnTo>
                    <a:pt x="31045" y="30843"/>
                  </a:lnTo>
                  <a:lnTo>
                    <a:pt x="31730" y="28534"/>
                  </a:lnTo>
                  <a:lnTo>
                    <a:pt x="32390" y="26125"/>
                  </a:lnTo>
                  <a:lnTo>
                    <a:pt x="33049" y="23614"/>
                  </a:lnTo>
                  <a:lnTo>
                    <a:pt x="33709" y="21027"/>
                  </a:lnTo>
                  <a:lnTo>
                    <a:pt x="34317" y="18338"/>
                  </a:lnTo>
                  <a:lnTo>
                    <a:pt x="34926" y="15548"/>
                  </a:lnTo>
                  <a:lnTo>
                    <a:pt x="35509" y="12631"/>
                  </a:lnTo>
                  <a:lnTo>
                    <a:pt x="36093" y="9638"/>
                  </a:lnTo>
                  <a:lnTo>
                    <a:pt x="36626" y="6544"/>
                  </a:lnTo>
                  <a:lnTo>
                    <a:pt x="37158" y="3323"/>
                  </a:lnTo>
                  <a:lnTo>
                    <a:pt x="37640" y="0"/>
                  </a:lnTo>
                  <a:close/>
                </a:path>
              </a:pathLst>
            </a:cu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33"/>
            <p:cNvSpPr/>
            <p:nvPr/>
          </p:nvSpPr>
          <p:spPr>
            <a:xfrm>
              <a:off x="123825" y="305000"/>
              <a:ext cx="594800" cy="1693050"/>
            </a:xfrm>
            <a:custGeom>
              <a:rect b="b" l="l" r="r" t="t"/>
              <a:pathLst>
                <a:path extrusionOk="0" h="67722" w="23792">
                  <a:moveTo>
                    <a:pt x="3982" y="0"/>
                  </a:moveTo>
                  <a:lnTo>
                    <a:pt x="4236" y="2435"/>
                  </a:lnTo>
                  <a:lnTo>
                    <a:pt x="4464" y="4870"/>
                  </a:lnTo>
                  <a:lnTo>
                    <a:pt x="4642" y="7305"/>
                  </a:lnTo>
                  <a:lnTo>
                    <a:pt x="4768" y="9765"/>
                  </a:lnTo>
                  <a:lnTo>
                    <a:pt x="4870" y="12200"/>
                  </a:lnTo>
                  <a:lnTo>
                    <a:pt x="4921" y="14660"/>
                  </a:lnTo>
                  <a:lnTo>
                    <a:pt x="4946" y="17095"/>
                  </a:lnTo>
                  <a:lnTo>
                    <a:pt x="4921" y="19505"/>
                  </a:lnTo>
                  <a:lnTo>
                    <a:pt x="4895" y="21914"/>
                  </a:lnTo>
                  <a:lnTo>
                    <a:pt x="4819" y="24299"/>
                  </a:lnTo>
                  <a:lnTo>
                    <a:pt x="4718" y="26657"/>
                  </a:lnTo>
                  <a:lnTo>
                    <a:pt x="4616" y="28991"/>
                  </a:lnTo>
                  <a:lnTo>
                    <a:pt x="4464" y="31299"/>
                  </a:lnTo>
                  <a:lnTo>
                    <a:pt x="4287" y="33582"/>
                  </a:lnTo>
                  <a:lnTo>
                    <a:pt x="4109" y="35814"/>
                  </a:lnTo>
                  <a:lnTo>
                    <a:pt x="3906" y="37995"/>
                  </a:lnTo>
                  <a:lnTo>
                    <a:pt x="3703" y="40151"/>
                  </a:lnTo>
                  <a:lnTo>
                    <a:pt x="3475" y="42256"/>
                  </a:lnTo>
                  <a:lnTo>
                    <a:pt x="3221" y="44285"/>
                  </a:lnTo>
                  <a:lnTo>
                    <a:pt x="2993" y="46264"/>
                  </a:lnTo>
                  <a:lnTo>
                    <a:pt x="2460" y="50068"/>
                  </a:lnTo>
                  <a:lnTo>
                    <a:pt x="1928" y="53594"/>
                  </a:lnTo>
                  <a:lnTo>
                    <a:pt x="1420" y="56790"/>
                  </a:lnTo>
                  <a:lnTo>
                    <a:pt x="913" y="59681"/>
                  </a:lnTo>
                  <a:lnTo>
                    <a:pt x="431" y="62192"/>
                  </a:lnTo>
                  <a:lnTo>
                    <a:pt x="0" y="64323"/>
                  </a:lnTo>
                  <a:lnTo>
                    <a:pt x="0" y="67722"/>
                  </a:lnTo>
                  <a:lnTo>
                    <a:pt x="786" y="67113"/>
                  </a:lnTo>
                  <a:lnTo>
                    <a:pt x="1547" y="66479"/>
                  </a:lnTo>
                  <a:lnTo>
                    <a:pt x="2283" y="65794"/>
                  </a:lnTo>
                  <a:lnTo>
                    <a:pt x="2993" y="65109"/>
                  </a:lnTo>
                  <a:lnTo>
                    <a:pt x="3703" y="64348"/>
                  </a:lnTo>
                  <a:lnTo>
                    <a:pt x="4388" y="63587"/>
                  </a:lnTo>
                  <a:lnTo>
                    <a:pt x="5073" y="62776"/>
                  </a:lnTo>
                  <a:lnTo>
                    <a:pt x="5732" y="61964"/>
                  </a:lnTo>
                  <a:lnTo>
                    <a:pt x="6366" y="61102"/>
                  </a:lnTo>
                  <a:lnTo>
                    <a:pt x="7000" y="60214"/>
                  </a:lnTo>
                  <a:lnTo>
                    <a:pt x="7635" y="59301"/>
                  </a:lnTo>
                  <a:lnTo>
                    <a:pt x="8218" y="58362"/>
                  </a:lnTo>
                  <a:lnTo>
                    <a:pt x="8827" y="57424"/>
                  </a:lnTo>
                  <a:lnTo>
                    <a:pt x="9385" y="56435"/>
                  </a:lnTo>
                  <a:lnTo>
                    <a:pt x="9943" y="55420"/>
                  </a:lnTo>
                  <a:lnTo>
                    <a:pt x="10501" y="54406"/>
                  </a:lnTo>
                  <a:lnTo>
                    <a:pt x="11033" y="53366"/>
                  </a:lnTo>
                  <a:lnTo>
                    <a:pt x="11541" y="52300"/>
                  </a:lnTo>
                  <a:lnTo>
                    <a:pt x="12048" y="51210"/>
                  </a:lnTo>
                  <a:lnTo>
                    <a:pt x="12530" y="50119"/>
                  </a:lnTo>
                  <a:lnTo>
                    <a:pt x="13012" y="49003"/>
                  </a:lnTo>
                  <a:lnTo>
                    <a:pt x="13494" y="47862"/>
                  </a:lnTo>
                  <a:lnTo>
                    <a:pt x="13950" y="46720"/>
                  </a:lnTo>
                  <a:lnTo>
                    <a:pt x="14381" y="45579"/>
                  </a:lnTo>
                  <a:lnTo>
                    <a:pt x="14813" y="44412"/>
                  </a:lnTo>
                  <a:lnTo>
                    <a:pt x="15218" y="43220"/>
                  </a:lnTo>
                  <a:lnTo>
                    <a:pt x="16030" y="40836"/>
                  </a:lnTo>
                  <a:lnTo>
                    <a:pt x="16791" y="38401"/>
                  </a:lnTo>
                  <a:lnTo>
                    <a:pt x="17501" y="35966"/>
                  </a:lnTo>
                  <a:lnTo>
                    <a:pt x="18161" y="33506"/>
                  </a:lnTo>
                  <a:lnTo>
                    <a:pt x="18769" y="31045"/>
                  </a:lnTo>
                  <a:lnTo>
                    <a:pt x="19353" y="28560"/>
                  </a:lnTo>
                  <a:lnTo>
                    <a:pt x="19885" y="26099"/>
                  </a:lnTo>
                  <a:lnTo>
                    <a:pt x="20393" y="23665"/>
                  </a:lnTo>
                  <a:lnTo>
                    <a:pt x="20875" y="21230"/>
                  </a:lnTo>
                  <a:lnTo>
                    <a:pt x="21306" y="18845"/>
                  </a:lnTo>
                  <a:lnTo>
                    <a:pt x="21686" y="16487"/>
                  </a:lnTo>
                  <a:lnTo>
                    <a:pt x="22067" y="14178"/>
                  </a:lnTo>
                  <a:lnTo>
                    <a:pt x="22396" y="11921"/>
                  </a:lnTo>
                  <a:lnTo>
                    <a:pt x="22701" y="9740"/>
                  </a:lnTo>
                  <a:lnTo>
                    <a:pt x="22954" y="7609"/>
                  </a:lnTo>
                  <a:lnTo>
                    <a:pt x="23208" y="5580"/>
                  </a:lnTo>
                  <a:lnTo>
                    <a:pt x="23436" y="3627"/>
                  </a:lnTo>
                  <a:lnTo>
                    <a:pt x="2379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33"/>
            <p:cNvSpPr/>
            <p:nvPr/>
          </p:nvSpPr>
          <p:spPr>
            <a:xfrm>
              <a:off x="124450" y="305000"/>
              <a:ext cx="416000" cy="1708275"/>
            </a:xfrm>
            <a:custGeom>
              <a:rect b="b" l="l" r="r" t="t"/>
              <a:pathLst>
                <a:path extrusionOk="0" h="68331" w="16640">
                  <a:moveTo>
                    <a:pt x="8878" y="0"/>
                  </a:moveTo>
                  <a:lnTo>
                    <a:pt x="9030" y="2866"/>
                  </a:lnTo>
                  <a:lnTo>
                    <a:pt x="9182" y="6189"/>
                  </a:lnTo>
                  <a:lnTo>
                    <a:pt x="9284" y="9892"/>
                  </a:lnTo>
                  <a:lnTo>
                    <a:pt x="9334" y="11870"/>
                  </a:lnTo>
                  <a:lnTo>
                    <a:pt x="9360" y="13950"/>
                  </a:lnTo>
                  <a:lnTo>
                    <a:pt x="9360" y="16081"/>
                  </a:lnTo>
                  <a:lnTo>
                    <a:pt x="9334" y="18287"/>
                  </a:lnTo>
                  <a:lnTo>
                    <a:pt x="9309" y="20545"/>
                  </a:lnTo>
                  <a:lnTo>
                    <a:pt x="9258" y="22853"/>
                  </a:lnTo>
                  <a:lnTo>
                    <a:pt x="9182" y="25186"/>
                  </a:lnTo>
                  <a:lnTo>
                    <a:pt x="9055" y="27571"/>
                  </a:lnTo>
                  <a:lnTo>
                    <a:pt x="8928" y="29980"/>
                  </a:lnTo>
                  <a:lnTo>
                    <a:pt x="8751" y="32415"/>
                  </a:lnTo>
                  <a:lnTo>
                    <a:pt x="8548" y="34850"/>
                  </a:lnTo>
                  <a:lnTo>
                    <a:pt x="8320" y="37310"/>
                  </a:lnTo>
                  <a:lnTo>
                    <a:pt x="8041" y="39745"/>
                  </a:lnTo>
                  <a:lnTo>
                    <a:pt x="7711" y="42206"/>
                  </a:lnTo>
                  <a:lnTo>
                    <a:pt x="7356" y="44640"/>
                  </a:lnTo>
                  <a:lnTo>
                    <a:pt x="6950" y="47025"/>
                  </a:lnTo>
                  <a:lnTo>
                    <a:pt x="6494" y="49409"/>
                  </a:lnTo>
                  <a:lnTo>
                    <a:pt x="6012" y="51742"/>
                  </a:lnTo>
                  <a:lnTo>
                    <a:pt x="5733" y="52909"/>
                  </a:lnTo>
                  <a:lnTo>
                    <a:pt x="5454" y="54051"/>
                  </a:lnTo>
                  <a:lnTo>
                    <a:pt x="5149" y="55192"/>
                  </a:lnTo>
                  <a:lnTo>
                    <a:pt x="4845" y="56308"/>
                  </a:lnTo>
                  <a:lnTo>
                    <a:pt x="4541" y="57399"/>
                  </a:lnTo>
                  <a:lnTo>
                    <a:pt x="4185" y="58489"/>
                  </a:lnTo>
                  <a:lnTo>
                    <a:pt x="3856" y="59554"/>
                  </a:lnTo>
                  <a:lnTo>
                    <a:pt x="3475" y="60620"/>
                  </a:lnTo>
                  <a:lnTo>
                    <a:pt x="3095" y="61660"/>
                  </a:lnTo>
                  <a:lnTo>
                    <a:pt x="2714" y="62674"/>
                  </a:lnTo>
                  <a:lnTo>
                    <a:pt x="2283" y="63663"/>
                  </a:lnTo>
                  <a:lnTo>
                    <a:pt x="1877" y="64653"/>
                  </a:lnTo>
                  <a:lnTo>
                    <a:pt x="1421" y="65591"/>
                  </a:lnTo>
                  <a:lnTo>
                    <a:pt x="964" y="66530"/>
                  </a:lnTo>
                  <a:lnTo>
                    <a:pt x="482" y="67443"/>
                  </a:lnTo>
                  <a:lnTo>
                    <a:pt x="0" y="68330"/>
                  </a:lnTo>
                  <a:lnTo>
                    <a:pt x="26" y="68330"/>
                  </a:lnTo>
                  <a:lnTo>
                    <a:pt x="305" y="68077"/>
                  </a:lnTo>
                  <a:lnTo>
                    <a:pt x="558" y="67848"/>
                  </a:lnTo>
                  <a:lnTo>
                    <a:pt x="863" y="67544"/>
                  </a:lnTo>
                  <a:lnTo>
                    <a:pt x="1218" y="67138"/>
                  </a:lnTo>
                  <a:lnTo>
                    <a:pt x="1649" y="66656"/>
                  </a:lnTo>
                  <a:lnTo>
                    <a:pt x="2106" y="66048"/>
                  </a:lnTo>
                  <a:lnTo>
                    <a:pt x="2613" y="65363"/>
                  </a:lnTo>
                  <a:lnTo>
                    <a:pt x="3145" y="64551"/>
                  </a:lnTo>
                  <a:lnTo>
                    <a:pt x="3729" y="63613"/>
                  </a:lnTo>
                  <a:lnTo>
                    <a:pt x="4338" y="62573"/>
                  </a:lnTo>
                  <a:lnTo>
                    <a:pt x="4972" y="61381"/>
                  </a:lnTo>
                  <a:lnTo>
                    <a:pt x="5631" y="60062"/>
                  </a:lnTo>
                  <a:lnTo>
                    <a:pt x="6316" y="58591"/>
                  </a:lnTo>
                  <a:lnTo>
                    <a:pt x="7001" y="56967"/>
                  </a:lnTo>
                  <a:lnTo>
                    <a:pt x="7686" y="55192"/>
                  </a:lnTo>
                  <a:lnTo>
                    <a:pt x="8396" y="53239"/>
                  </a:lnTo>
                  <a:lnTo>
                    <a:pt x="9106" y="51134"/>
                  </a:lnTo>
                  <a:lnTo>
                    <a:pt x="9816" y="48851"/>
                  </a:lnTo>
                  <a:lnTo>
                    <a:pt x="10146" y="47633"/>
                  </a:lnTo>
                  <a:lnTo>
                    <a:pt x="10501" y="46365"/>
                  </a:lnTo>
                  <a:lnTo>
                    <a:pt x="10831" y="45046"/>
                  </a:lnTo>
                  <a:lnTo>
                    <a:pt x="11186" y="43702"/>
                  </a:lnTo>
                  <a:lnTo>
                    <a:pt x="11516" y="42307"/>
                  </a:lnTo>
                  <a:lnTo>
                    <a:pt x="11845" y="40836"/>
                  </a:lnTo>
                  <a:lnTo>
                    <a:pt x="12175" y="39339"/>
                  </a:lnTo>
                  <a:lnTo>
                    <a:pt x="12479" y="37767"/>
                  </a:lnTo>
                  <a:lnTo>
                    <a:pt x="12809" y="36169"/>
                  </a:lnTo>
                  <a:lnTo>
                    <a:pt x="13114" y="34495"/>
                  </a:lnTo>
                  <a:lnTo>
                    <a:pt x="13393" y="32796"/>
                  </a:lnTo>
                  <a:lnTo>
                    <a:pt x="13697" y="31020"/>
                  </a:lnTo>
                  <a:lnTo>
                    <a:pt x="13976" y="29194"/>
                  </a:lnTo>
                  <a:lnTo>
                    <a:pt x="14255" y="27292"/>
                  </a:lnTo>
                  <a:lnTo>
                    <a:pt x="14509" y="25364"/>
                  </a:lnTo>
                  <a:lnTo>
                    <a:pt x="14762" y="23360"/>
                  </a:lnTo>
                  <a:lnTo>
                    <a:pt x="15016" y="21306"/>
                  </a:lnTo>
                  <a:lnTo>
                    <a:pt x="15244" y="19175"/>
                  </a:lnTo>
                  <a:lnTo>
                    <a:pt x="15472" y="17019"/>
                  </a:lnTo>
                  <a:lnTo>
                    <a:pt x="15675" y="14762"/>
                  </a:lnTo>
                  <a:lnTo>
                    <a:pt x="15878" y="12479"/>
                  </a:lnTo>
                  <a:lnTo>
                    <a:pt x="16056" y="10095"/>
                  </a:lnTo>
                  <a:lnTo>
                    <a:pt x="16233" y="7685"/>
                  </a:lnTo>
                  <a:lnTo>
                    <a:pt x="16385" y="5174"/>
                  </a:lnTo>
                  <a:lnTo>
                    <a:pt x="16512" y="2638"/>
                  </a:lnTo>
                  <a:lnTo>
                    <a:pt x="166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33"/>
            <p:cNvSpPr/>
            <p:nvPr/>
          </p:nvSpPr>
          <p:spPr>
            <a:xfrm>
              <a:off x="123825" y="1972025"/>
              <a:ext cx="740000" cy="1466700"/>
            </a:xfrm>
            <a:custGeom>
              <a:rect b="b" l="l" r="r" t="t"/>
              <a:pathLst>
                <a:path extrusionOk="0" h="58668" w="29600">
                  <a:moveTo>
                    <a:pt x="254" y="1"/>
                  </a:moveTo>
                  <a:lnTo>
                    <a:pt x="0" y="26"/>
                  </a:lnTo>
                  <a:lnTo>
                    <a:pt x="0" y="54685"/>
                  </a:lnTo>
                  <a:lnTo>
                    <a:pt x="1775" y="55396"/>
                  </a:lnTo>
                  <a:lnTo>
                    <a:pt x="3500" y="56004"/>
                  </a:lnTo>
                  <a:lnTo>
                    <a:pt x="5149" y="56537"/>
                  </a:lnTo>
                  <a:lnTo>
                    <a:pt x="6772" y="57019"/>
                  </a:lnTo>
                  <a:lnTo>
                    <a:pt x="8319" y="57425"/>
                  </a:lnTo>
                  <a:lnTo>
                    <a:pt x="9841" y="57754"/>
                  </a:lnTo>
                  <a:lnTo>
                    <a:pt x="11287" y="58033"/>
                  </a:lnTo>
                  <a:lnTo>
                    <a:pt x="12682" y="58262"/>
                  </a:lnTo>
                  <a:lnTo>
                    <a:pt x="14052" y="58439"/>
                  </a:lnTo>
                  <a:lnTo>
                    <a:pt x="15345" y="58566"/>
                  </a:lnTo>
                  <a:lnTo>
                    <a:pt x="16588" y="58642"/>
                  </a:lnTo>
                  <a:lnTo>
                    <a:pt x="17780" y="58667"/>
                  </a:lnTo>
                  <a:lnTo>
                    <a:pt x="18896" y="58667"/>
                  </a:lnTo>
                  <a:lnTo>
                    <a:pt x="19987" y="58642"/>
                  </a:lnTo>
                  <a:lnTo>
                    <a:pt x="21001" y="58591"/>
                  </a:lnTo>
                  <a:lnTo>
                    <a:pt x="21965" y="58490"/>
                  </a:lnTo>
                  <a:lnTo>
                    <a:pt x="22878" y="58388"/>
                  </a:lnTo>
                  <a:lnTo>
                    <a:pt x="23741" y="58236"/>
                  </a:lnTo>
                  <a:lnTo>
                    <a:pt x="24527" y="58084"/>
                  </a:lnTo>
                  <a:lnTo>
                    <a:pt x="25288" y="57932"/>
                  </a:lnTo>
                  <a:lnTo>
                    <a:pt x="25973" y="57780"/>
                  </a:lnTo>
                  <a:lnTo>
                    <a:pt x="26581" y="57602"/>
                  </a:lnTo>
                  <a:lnTo>
                    <a:pt x="27165" y="57425"/>
                  </a:lnTo>
                  <a:lnTo>
                    <a:pt x="27672" y="57247"/>
                  </a:lnTo>
                  <a:lnTo>
                    <a:pt x="28509" y="56943"/>
                  </a:lnTo>
                  <a:lnTo>
                    <a:pt x="29118" y="56664"/>
                  </a:lnTo>
                  <a:lnTo>
                    <a:pt x="29498" y="56486"/>
                  </a:lnTo>
                  <a:lnTo>
                    <a:pt x="29600" y="56410"/>
                  </a:lnTo>
                  <a:lnTo>
                    <a:pt x="29219" y="53722"/>
                  </a:lnTo>
                  <a:lnTo>
                    <a:pt x="28788" y="51109"/>
                  </a:lnTo>
                  <a:lnTo>
                    <a:pt x="28357" y="48573"/>
                  </a:lnTo>
                  <a:lnTo>
                    <a:pt x="27926" y="46138"/>
                  </a:lnTo>
                  <a:lnTo>
                    <a:pt x="27444" y="43779"/>
                  </a:lnTo>
                  <a:lnTo>
                    <a:pt x="26962" y="41496"/>
                  </a:lnTo>
                  <a:lnTo>
                    <a:pt x="26480" y="39289"/>
                  </a:lnTo>
                  <a:lnTo>
                    <a:pt x="25973" y="37184"/>
                  </a:lnTo>
                  <a:lnTo>
                    <a:pt x="25440" y="35130"/>
                  </a:lnTo>
                  <a:lnTo>
                    <a:pt x="24907" y="33177"/>
                  </a:lnTo>
                  <a:lnTo>
                    <a:pt x="24375" y="31274"/>
                  </a:lnTo>
                  <a:lnTo>
                    <a:pt x="23817" y="29474"/>
                  </a:lnTo>
                  <a:lnTo>
                    <a:pt x="23259" y="27723"/>
                  </a:lnTo>
                  <a:lnTo>
                    <a:pt x="22675" y="26049"/>
                  </a:lnTo>
                  <a:lnTo>
                    <a:pt x="22092" y="24426"/>
                  </a:lnTo>
                  <a:lnTo>
                    <a:pt x="21509" y="22904"/>
                  </a:lnTo>
                  <a:lnTo>
                    <a:pt x="20900" y="21408"/>
                  </a:lnTo>
                  <a:lnTo>
                    <a:pt x="20317" y="20013"/>
                  </a:lnTo>
                  <a:lnTo>
                    <a:pt x="19708" y="18669"/>
                  </a:lnTo>
                  <a:lnTo>
                    <a:pt x="19099" y="17375"/>
                  </a:lnTo>
                  <a:lnTo>
                    <a:pt x="18465" y="16158"/>
                  </a:lnTo>
                  <a:lnTo>
                    <a:pt x="17856" y="14991"/>
                  </a:lnTo>
                  <a:lnTo>
                    <a:pt x="17247" y="13875"/>
                  </a:lnTo>
                  <a:lnTo>
                    <a:pt x="16613" y="12835"/>
                  </a:lnTo>
                  <a:lnTo>
                    <a:pt x="16005" y="11846"/>
                  </a:lnTo>
                  <a:lnTo>
                    <a:pt x="15371" y="10882"/>
                  </a:lnTo>
                  <a:lnTo>
                    <a:pt x="14762" y="9994"/>
                  </a:lnTo>
                  <a:lnTo>
                    <a:pt x="14153" y="9157"/>
                  </a:lnTo>
                  <a:lnTo>
                    <a:pt x="13544" y="8345"/>
                  </a:lnTo>
                  <a:lnTo>
                    <a:pt x="12910" y="7610"/>
                  </a:lnTo>
                  <a:lnTo>
                    <a:pt x="12327" y="6900"/>
                  </a:lnTo>
                  <a:lnTo>
                    <a:pt x="11718" y="6240"/>
                  </a:lnTo>
                  <a:lnTo>
                    <a:pt x="11135" y="5632"/>
                  </a:lnTo>
                  <a:lnTo>
                    <a:pt x="10526" y="5074"/>
                  </a:lnTo>
                  <a:lnTo>
                    <a:pt x="9968" y="4541"/>
                  </a:lnTo>
                  <a:lnTo>
                    <a:pt x="9385" y="4034"/>
                  </a:lnTo>
                  <a:lnTo>
                    <a:pt x="8827" y="3577"/>
                  </a:lnTo>
                  <a:lnTo>
                    <a:pt x="8269" y="3171"/>
                  </a:lnTo>
                  <a:lnTo>
                    <a:pt x="7736" y="2765"/>
                  </a:lnTo>
                  <a:lnTo>
                    <a:pt x="7203" y="2410"/>
                  </a:lnTo>
                  <a:lnTo>
                    <a:pt x="6696" y="2106"/>
                  </a:lnTo>
                  <a:lnTo>
                    <a:pt x="6189" y="1802"/>
                  </a:lnTo>
                  <a:lnTo>
                    <a:pt x="5682" y="1548"/>
                  </a:lnTo>
                  <a:lnTo>
                    <a:pt x="5225" y="1294"/>
                  </a:lnTo>
                  <a:lnTo>
                    <a:pt x="4743" y="1091"/>
                  </a:lnTo>
                  <a:lnTo>
                    <a:pt x="4312" y="914"/>
                  </a:lnTo>
                  <a:lnTo>
                    <a:pt x="3475" y="584"/>
                  </a:lnTo>
                  <a:lnTo>
                    <a:pt x="2714" y="356"/>
                  </a:lnTo>
                  <a:lnTo>
                    <a:pt x="2029" y="204"/>
                  </a:lnTo>
                  <a:lnTo>
                    <a:pt x="1446" y="102"/>
                  </a:lnTo>
                  <a:lnTo>
                    <a:pt x="938" y="51"/>
                  </a:lnTo>
                  <a:lnTo>
                    <a:pt x="558" y="26"/>
                  </a:lnTo>
                  <a:lnTo>
                    <a:pt x="2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33"/>
            <p:cNvSpPr/>
            <p:nvPr/>
          </p:nvSpPr>
          <p:spPr>
            <a:xfrm>
              <a:off x="128875" y="1972675"/>
              <a:ext cx="734950" cy="1438775"/>
            </a:xfrm>
            <a:custGeom>
              <a:rect b="b" l="l" r="r" t="t"/>
              <a:pathLst>
                <a:path extrusionOk="0" h="57551" w="29398">
                  <a:moveTo>
                    <a:pt x="1" y="0"/>
                  </a:moveTo>
                  <a:lnTo>
                    <a:pt x="204" y="51"/>
                  </a:lnTo>
                  <a:lnTo>
                    <a:pt x="508" y="102"/>
                  </a:lnTo>
                  <a:lnTo>
                    <a:pt x="889" y="203"/>
                  </a:lnTo>
                  <a:lnTo>
                    <a:pt x="1345" y="381"/>
                  </a:lnTo>
                  <a:lnTo>
                    <a:pt x="1852" y="609"/>
                  </a:lnTo>
                  <a:lnTo>
                    <a:pt x="2461" y="888"/>
                  </a:lnTo>
                  <a:lnTo>
                    <a:pt x="3095" y="1268"/>
                  </a:lnTo>
                  <a:lnTo>
                    <a:pt x="3806" y="1750"/>
                  </a:lnTo>
                  <a:lnTo>
                    <a:pt x="4566" y="2334"/>
                  </a:lnTo>
                  <a:lnTo>
                    <a:pt x="4972" y="2663"/>
                  </a:lnTo>
                  <a:lnTo>
                    <a:pt x="5403" y="3018"/>
                  </a:lnTo>
                  <a:lnTo>
                    <a:pt x="5809" y="3424"/>
                  </a:lnTo>
                  <a:lnTo>
                    <a:pt x="6240" y="3855"/>
                  </a:lnTo>
                  <a:lnTo>
                    <a:pt x="6697" y="4312"/>
                  </a:lnTo>
                  <a:lnTo>
                    <a:pt x="7154" y="4819"/>
                  </a:lnTo>
                  <a:lnTo>
                    <a:pt x="7635" y="5352"/>
                  </a:lnTo>
                  <a:lnTo>
                    <a:pt x="8092" y="5910"/>
                  </a:lnTo>
                  <a:lnTo>
                    <a:pt x="8574" y="6544"/>
                  </a:lnTo>
                  <a:lnTo>
                    <a:pt x="9081" y="7178"/>
                  </a:lnTo>
                  <a:lnTo>
                    <a:pt x="9588" y="7888"/>
                  </a:lnTo>
                  <a:lnTo>
                    <a:pt x="10096" y="8624"/>
                  </a:lnTo>
                  <a:lnTo>
                    <a:pt x="10603" y="9410"/>
                  </a:lnTo>
                  <a:lnTo>
                    <a:pt x="11136" y="10247"/>
                  </a:lnTo>
                  <a:lnTo>
                    <a:pt x="11643" y="11109"/>
                  </a:lnTo>
                  <a:lnTo>
                    <a:pt x="12201" y="12048"/>
                  </a:lnTo>
                  <a:lnTo>
                    <a:pt x="12734" y="13012"/>
                  </a:lnTo>
                  <a:lnTo>
                    <a:pt x="13266" y="14052"/>
                  </a:lnTo>
                  <a:lnTo>
                    <a:pt x="13824" y="15117"/>
                  </a:lnTo>
                  <a:lnTo>
                    <a:pt x="14382" y="16258"/>
                  </a:lnTo>
                  <a:lnTo>
                    <a:pt x="14915" y="17450"/>
                  </a:lnTo>
                  <a:lnTo>
                    <a:pt x="15473" y="18693"/>
                  </a:lnTo>
                  <a:lnTo>
                    <a:pt x="16031" y="20012"/>
                  </a:lnTo>
                  <a:lnTo>
                    <a:pt x="16589" y="21357"/>
                  </a:lnTo>
                  <a:lnTo>
                    <a:pt x="17172" y="22777"/>
                  </a:lnTo>
                  <a:lnTo>
                    <a:pt x="17730" y="24273"/>
                  </a:lnTo>
                  <a:lnTo>
                    <a:pt x="18288" y="25821"/>
                  </a:lnTo>
                  <a:lnTo>
                    <a:pt x="18846" y="27444"/>
                  </a:lnTo>
                  <a:lnTo>
                    <a:pt x="19404" y="29118"/>
                  </a:lnTo>
                  <a:lnTo>
                    <a:pt x="19962" y="30868"/>
                  </a:lnTo>
                  <a:lnTo>
                    <a:pt x="20520" y="32694"/>
                  </a:lnTo>
                  <a:lnTo>
                    <a:pt x="21078" y="34571"/>
                  </a:lnTo>
                  <a:lnTo>
                    <a:pt x="21636" y="36524"/>
                  </a:lnTo>
                  <a:lnTo>
                    <a:pt x="22194" y="38553"/>
                  </a:lnTo>
                  <a:lnTo>
                    <a:pt x="22752" y="40658"/>
                  </a:lnTo>
                  <a:lnTo>
                    <a:pt x="23285" y="42840"/>
                  </a:lnTo>
                  <a:lnTo>
                    <a:pt x="23818" y="45097"/>
                  </a:lnTo>
                  <a:lnTo>
                    <a:pt x="24350" y="47431"/>
                  </a:lnTo>
                  <a:lnTo>
                    <a:pt x="24883" y="49840"/>
                  </a:lnTo>
                  <a:lnTo>
                    <a:pt x="25416" y="52326"/>
                  </a:lnTo>
                  <a:lnTo>
                    <a:pt x="25923" y="54888"/>
                  </a:lnTo>
                  <a:lnTo>
                    <a:pt x="26430" y="57551"/>
                  </a:lnTo>
                  <a:lnTo>
                    <a:pt x="27115" y="57348"/>
                  </a:lnTo>
                  <a:lnTo>
                    <a:pt x="27724" y="57145"/>
                  </a:lnTo>
                  <a:lnTo>
                    <a:pt x="28231" y="56942"/>
                  </a:lnTo>
                  <a:lnTo>
                    <a:pt x="28662" y="56765"/>
                  </a:lnTo>
                  <a:lnTo>
                    <a:pt x="29220" y="56486"/>
                  </a:lnTo>
                  <a:lnTo>
                    <a:pt x="29398" y="56384"/>
                  </a:lnTo>
                  <a:lnTo>
                    <a:pt x="29017" y="53797"/>
                  </a:lnTo>
                  <a:lnTo>
                    <a:pt x="28637" y="51261"/>
                  </a:lnTo>
                  <a:lnTo>
                    <a:pt x="28206" y="48800"/>
                  </a:lnTo>
                  <a:lnTo>
                    <a:pt x="27774" y="46441"/>
                  </a:lnTo>
                  <a:lnTo>
                    <a:pt x="27343" y="44159"/>
                  </a:lnTo>
                  <a:lnTo>
                    <a:pt x="26861" y="41927"/>
                  </a:lnTo>
                  <a:lnTo>
                    <a:pt x="26405" y="39796"/>
                  </a:lnTo>
                  <a:lnTo>
                    <a:pt x="25923" y="37742"/>
                  </a:lnTo>
                  <a:lnTo>
                    <a:pt x="25416" y="35738"/>
                  </a:lnTo>
                  <a:lnTo>
                    <a:pt x="24908" y="33810"/>
                  </a:lnTo>
                  <a:lnTo>
                    <a:pt x="24376" y="31959"/>
                  </a:lnTo>
                  <a:lnTo>
                    <a:pt x="23843" y="30183"/>
                  </a:lnTo>
                  <a:lnTo>
                    <a:pt x="23310" y="28458"/>
                  </a:lnTo>
                  <a:lnTo>
                    <a:pt x="22752" y="26810"/>
                  </a:lnTo>
                  <a:lnTo>
                    <a:pt x="22194" y="25237"/>
                  </a:lnTo>
                  <a:lnTo>
                    <a:pt x="21636" y="23715"/>
                  </a:lnTo>
                  <a:lnTo>
                    <a:pt x="21053" y="22244"/>
                  </a:lnTo>
                  <a:lnTo>
                    <a:pt x="20470" y="20849"/>
                  </a:lnTo>
                  <a:lnTo>
                    <a:pt x="19886" y="19505"/>
                  </a:lnTo>
                  <a:lnTo>
                    <a:pt x="19303" y="18237"/>
                  </a:lnTo>
                  <a:lnTo>
                    <a:pt x="18719" y="17019"/>
                  </a:lnTo>
                  <a:lnTo>
                    <a:pt x="18136" y="15853"/>
                  </a:lnTo>
                  <a:lnTo>
                    <a:pt x="17527" y="14737"/>
                  </a:lnTo>
                  <a:lnTo>
                    <a:pt x="16944" y="13671"/>
                  </a:lnTo>
                  <a:lnTo>
                    <a:pt x="16335" y="12657"/>
                  </a:lnTo>
                  <a:lnTo>
                    <a:pt x="15727" y="11718"/>
                  </a:lnTo>
                  <a:lnTo>
                    <a:pt x="15143" y="10805"/>
                  </a:lnTo>
                  <a:lnTo>
                    <a:pt x="14534" y="9943"/>
                  </a:lnTo>
                  <a:lnTo>
                    <a:pt x="13951" y="9131"/>
                  </a:lnTo>
                  <a:lnTo>
                    <a:pt x="13342" y="8370"/>
                  </a:lnTo>
                  <a:lnTo>
                    <a:pt x="12759" y="7635"/>
                  </a:lnTo>
                  <a:lnTo>
                    <a:pt x="12176" y="6950"/>
                  </a:lnTo>
                  <a:lnTo>
                    <a:pt x="11592" y="6316"/>
                  </a:lnTo>
                  <a:lnTo>
                    <a:pt x="11034" y="5707"/>
                  </a:lnTo>
                  <a:lnTo>
                    <a:pt x="10451" y="5149"/>
                  </a:lnTo>
                  <a:lnTo>
                    <a:pt x="9893" y="4642"/>
                  </a:lnTo>
                  <a:lnTo>
                    <a:pt x="9335" y="4134"/>
                  </a:lnTo>
                  <a:lnTo>
                    <a:pt x="8802" y="3703"/>
                  </a:lnTo>
                  <a:lnTo>
                    <a:pt x="8270" y="3272"/>
                  </a:lnTo>
                  <a:lnTo>
                    <a:pt x="7737" y="2892"/>
                  </a:lnTo>
                  <a:lnTo>
                    <a:pt x="7230" y="2536"/>
                  </a:lnTo>
                  <a:lnTo>
                    <a:pt x="6722" y="2207"/>
                  </a:lnTo>
                  <a:lnTo>
                    <a:pt x="6215" y="1928"/>
                  </a:lnTo>
                  <a:lnTo>
                    <a:pt x="5733" y="1649"/>
                  </a:lnTo>
                  <a:lnTo>
                    <a:pt x="5277" y="1395"/>
                  </a:lnTo>
                  <a:lnTo>
                    <a:pt x="4820" y="1192"/>
                  </a:lnTo>
                  <a:lnTo>
                    <a:pt x="3958" y="812"/>
                  </a:lnTo>
                  <a:lnTo>
                    <a:pt x="3171" y="533"/>
                  </a:lnTo>
                  <a:lnTo>
                    <a:pt x="2436" y="330"/>
                  </a:lnTo>
                  <a:lnTo>
                    <a:pt x="1802" y="178"/>
                  </a:lnTo>
                  <a:lnTo>
                    <a:pt x="1218" y="76"/>
                  </a:lnTo>
                  <a:lnTo>
                    <a:pt x="736" y="25"/>
                  </a:lnTo>
                  <a:lnTo>
                    <a:pt x="35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33"/>
            <p:cNvSpPr/>
            <p:nvPr/>
          </p:nvSpPr>
          <p:spPr>
            <a:xfrm>
              <a:off x="123825" y="1972025"/>
              <a:ext cx="526325" cy="1660100"/>
            </a:xfrm>
            <a:custGeom>
              <a:rect b="b" l="l" r="r" t="t"/>
              <a:pathLst>
                <a:path extrusionOk="0" h="66404" w="21053">
                  <a:moveTo>
                    <a:pt x="178" y="1"/>
                  </a:moveTo>
                  <a:lnTo>
                    <a:pt x="0" y="26"/>
                  </a:lnTo>
                  <a:lnTo>
                    <a:pt x="0" y="61889"/>
                  </a:lnTo>
                  <a:lnTo>
                    <a:pt x="1268" y="62675"/>
                  </a:lnTo>
                  <a:lnTo>
                    <a:pt x="2486" y="63360"/>
                  </a:lnTo>
                  <a:lnTo>
                    <a:pt x="3678" y="63969"/>
                  </a:lnTo>
                  <a:lnTo>
                    <a:pt x="4819" y="64501"/>
                  </a:lnTo>
                  <a:lnTo>
                    <a:pt x="5935" y="64958"/>
                  </a:lnTo>
                  <a:lnTo>
                    <a:pt x="7000" y="65364"/>
                  </a:lnTo>
                  <a:lnTo>
                    <a:pt x="8040" y="65668"/>
                  </a:lnTo>
                  <a:lnTo>
                    <a:pt x="9030" y="65922"/>
                  </a:lnTo>
                  <a:lnTo>
                    <a:pt x="9993" y="66124"/>
                  </a:lnTo>
                  <a:lnTo>
                    <a:pt x="10906" y="66251"/>
                  </a:lnTo>
                  <a:lnTo>
                    <a:pt x="11794" y="66353"/>
                  </a:lnTo>
                  <a:lnTo>
                    <a:pt x="12631" y="66403"/>
                  </a:lnTo>
                  <a:lnTo>
                    <a:pt x="13443" y="66403"/>
                  </a:lnTo>
                  <a:lnTo>
                    <a:pt x="14204" y="66353"/>
                  </a:lnTo>
                  <a:lnTo>
                    <a:pt x="14939" y="66277"/>
                  </a:lnTo>
                  <a:lnTo>
                    <a:pt x="15624" y="66175"/>
                  </a:lnTo>
                  <a:lnTo>
                    <a:pt x="16284" y="66048"/>
                  </a:lnTo>
                  <a:lnTo>
                    <a:pt x="16892" y="65896"/>
                  </a:lnTo>
                  <a:lnTo>
                    <a:pt x="17450" y="65744"/>
                  </a:lnTo>
                  <a:lnTo>
                    <a:pt x="17983" y="65566"/>
                  </a:lnTo>
                  <a:lnTo>
                    <a:pt x="18465" y="65364"/>
                  </a:lnTo>
                  <a:lnTo>
                    <a:pt x="18921" y="65161"/>
                  </a:lnTo>
                  <a:lnTo>
                    <a:pt x="19327" y="64983"/>
                  </a:lnTo>
                  <a:lnTo>
                    <a:pt x="19682" y="64780"/>
                  </a:lnTo>
                  <a:lnTo>
                    <a:pt x="20291" y="64425"/>
                  </a:lnTo>
                  <a:lnTo>
                    <a:pt x="20722" y="64121"/>
                  </a:lnTo>
                  <a:lnTo>
                    <a:pt x="20976" y="63918"/>
                  </a:lnTo>
                  <a:lnTo>
                    <a:pt x="21052" y="63842"/>
                  </a:lnTo>
                  <a:lnTo>
                    <a:pt x="20773" y="60798"/>
                  </a:lnTo>
                  <a:lnTo>
                    <a:pt x="20494" y="57830"/>
                  </a:lnTo>
                  <a:lnTo>
                    <a:pt x="20190" y="54964"/>
                  </a:lnTo>
                  <a:lnTo>
                    <a:pt x="19860" y="52200"/>
                  </a:lnTo>
                  <a:lnTo>
                    <a:pt x="19530" y="49536"/>
                  </a:lnTo>
                  <a:lnTo>
                    <a:pt x="19175" y="46949"/>
                  </a:lnTo>
                  <a:lnTo>
                    <a:pt x="18845" y="44464"/>
                  </a:lnTo>
                  <a:lnTo>
                    <a:pt x="18465" y="42079"/>
                  </a:lnTo>
                  <a:lnTo>
                    <a:pt x="18110" y="39771"/>
                  </a:lnTo>
                  <a:lnTo>
                    <a:pt x="17729" y="37539"/>
                  </a:lnTo>
                  <a:lnTo>
                    <a:pt x="17349" y="35383"/>
                  </a:lnTo>
                  <a:lnTo>
                    <a:pt x="16943" y="33329"/>
                  </a:lnTo>
                  <a:lnTo>
                    <a:pt x="16537" y="31351"/>
                  </a:lnTo>
                  <a:lnTo>
                    <a:pt x="16131" y="29474"/>
                  </a:lnTo>
                  <a:lnTo>
                    <a:pt x="15726" y="27647"/>
                  </a:lnTo>
                  <a:lnTo>
                    <a:pt x="15294" y="25897"/>
                  </a:lnTo>
                  <a:lnTo>
                    <a:pt x="14863" y="24249"/>
                  </a:lnTo>
                  <a:lnTo>
                    <a:pt x="14457" y="22651"/>
                  </a:lnTo>
                  <a:lnTo>
                    <a:pt x="14026" y="21129"/>
                  </a:lnTo>
                  <a:lnTo>
                    <a:pt x="13570" y="19658"/>
                  </a:lnTo>
                  <a:lnTo>
                    <a:pt x="13139" y="18288"/>
                  </a:lnTo>
                  <a:lnTo>
                    <a:pt x="12707" y="16969"/>
                  </a:lnTo>
                  <a:lnTo>
                    <a:pt x="12276" y="15701"/>
                  </a:lnTo>
                  <a:lnTo>
                    <a:pt x="11820" y="14509"/>
                  </a:lnTo>
                  <a:lnTo>
                    <a:pt x="11388" y="13393"/>
                  </a:lnTo>
                  <a:lnTo>
                    <a:pt x="10932" y="12328"/>
                  </a:lnTo>
                  <a:lnTo>
                    <a:pt x="10501" y="11313"/>
                  </a:lnTo>
                  <a:lnTo>
                    <a:pt x="10069" y="10349"/>
                  </a:lnTo>
                  <a:lnTo>
                    <a:pt x="9638" y="9461"/>
                  </a:lnTo>
                  <a:lnTo>
                    <a:pt x="9182" y="8599"/>
                  </a:lnTo>
                  <a:lnTo>
                    <a:pt x="8776" y="7813"/>
                  </a:lnTo>
                  <a:lnTo>
                    <a:pt x="8345" y="7077"/>
                  </a:lnTo>
                  <a:lnTo>
                    <a:pt x="7914" y="6367"/>
                  </a:lnTo>
                  <a:lnTo>
                    <a:pt x="7508" y="5733"/>
                  </a:lnTo>
                  <a:lnTo>
                    <a:pt x="7077" y="5124"/>
                  </a:lnTo>
                  <a:lnTo>
                    <a:pt x="6671" y="4566"/>
                  </a:lnTo>
                  <a:lnTo>
                    <a:pt x="6290" y="4059"/>
                  </a:lnTo>
                  <a:lnTo>
                    <a:pt x="5884" y="3577"/>
                  </a:lnTo>
                  <a:lnTo>
                    <a:pt x="5504" y="3146"/>
                  </a:lnTo>
                  <a:lnTo>
                    <a:pt x="5124" y="2740"/>
                  </a:lnTo>
                  <a:lnTo>
                    <a:pt x="4768" y="2360"/>
                  </a:lnTo>
                  <a:lnTo>
                    <a:pt x="4388" y="2030"/>
                  </a:lnTo>
                  <a:lnTo>
                    <a:pt x="4058" y="1751"/>
                  </a:lnTo>
                  <a:lnTo>
                    <a:pt x="3703" y="1472"/>
                  </a:lnTo>
                  <a:lnTo>
                    <a:pt x="3373" y="1244"/>
                  </a:lnTo>
                  <a:lnTo>
                    <a:pt x="3069" y="1015"/>
                  </a:lnTo>
                  <a:lnTo>
                    <a:pt x="2486" y="660"/>
                  </a:lnTo>
                  <a:lnTo>
                    <a:pt x="1928" y="407"/>
                  </a:lnTo>
                  <a:lnTo>
                    <a:pt x="1446" y="229"/>
                  </a:lnTo>
                  <a:lnTo>
                    <a:pt x="1040" y="102"/>
                  </a:lnTo>
                  <a:lnTo>
                    <a:pt x="685" y="51"/>
                  </a:lnTo>
                  <a:lnTo>
                    <a:pt x="380" y="26"/>
                  </a:lnTo>
                  <a:lnTo>
                    <a:pt x="1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33"/>
            <p:cNvSpPr/>
            <p:nvPr/>
          </p:nvSpPr>
          <p:spPr>
            <a:xfrm>
              <a:off x="123825" y="1972675"/>
              <a:ext cx="328475" cy="1659450"/>
            </a:xfrm>
            <a:custGeom>
              <a:rect b="b" l="l" r="r" t="t"/>
              <a:pathLst>
                <a:path extrusionOk="0" h="66378" w="13139">
                  <a:moveTo>
                    <a:pt x="0" y="0"/>
                  </a:moveTo>
                  <a:lnTo>
                    <a:pt x="659" y="6366"/>
                  </a:lnTo>
                  <a:lnTo>
                    <a:pt x="1192" y="12403"/>
                  </a:lnTo>
                  <a:lnTo>
                    <a:pt x="1674" y="18059"/>
                  </a:lnTo>
                  <a:lnTo>
                    <a:pt x="2054" y="23411"/>
                  </a:lnTo>
                  <a:lnTo>
                    <a:pt x="2359" y="28408"/>
                  </a:lnTo>
                  <a:lnTo>
                    <a:pt x="2587" y="33075"/>
                  </a:lnTo>
                  <a:lnTo>
                    <a:pt x="2765" y="37412"/>
                  </a:lnTo>
                  <a:lnTo>
                    <a:pt x="2891" y="41445"/>
                  </a:lnTo>
                  <a:lnTo>
                    <a:pt x="2968" y="45199"/>
                  </a:lnTo>
                  <a:lnTo>
                    <a:pt x="2993" y="48623"/>
                  </a:lnTo>
                  <a:lnTo>
                    <a:pt x="2968" y="51768"/>
                  </a:lnTo>
                  <a:lnTo>
                    <a:pt x="2917" y="54634"/>
                  </a:lnTo>
                  <a:lnTo>
                    <a:pt x="2841" y="57196"/>
                  </a:lnTo>
                  <a:lnTo>
                    <a:pt x="2739" y="59504"/>
                  </a:lnTo>
                  <a:lnTo>
                    <a:pt x="2638" y="61558"/>
                  </a:lnTo>
                  <a:lnTo>
                    <a:pt x="2511" y="63359"/>
                  </a:lnTo>
                  <a:lnTo>
                    <a:pt x="3297" y="63765"/>
                  </a:lnTo>
                  <a:lnTo>
                    <a:pt x="4058" y="64145"/>
                  </a:lnTo>
                  <a:lnTo>
                    <a:pt x="4819" y="64501"/>
                  </a:lnTo>
                  <a:lnTo>
                    <a:pt x="5555" y="64805"/>
                  </a:lnTo>
                  <a:lnTo>
                    <a:pt x="6290" y="65084"/>
                  </a:lnTo>
                  <a:lnTo>
                    <a:pt x="6975" y="65312"/>
                  </a:lnTo>
                  <a:lnTo>
                    <a:pt x="7660" y="65540"/>
                  </a:lnTo>
                  <a:lnTo>
                    <a:pt x="8345" y="65718"/>
                  </a:lnTo>
                  <a:lnTo>
                    <a:pt x="9004" y="65896"/>
                  </a:lnTo>
                  <a:lnTo>
                    <a:pt x="9638" y="66022"/>
                  </a:lnTo>
                  <a:lnTo>
                    <a:pt x="10272" y="66149"/>
                  </a:lnTo>
                  <a:lnTo>
                    <a:pt x="10881" y="66225"/>
                  </a:lnTo>
                  <a:lnTo>
                    <a:pt x="11464" y="66301"/>
                  </a:lnTo>
                  <a:lnTo>
                    <a:pt x="12023" y="66352"/>
                  </a:lnTo>
                  <a:lnTo>
                    <a:pt x="12581" y="66377"/>
                  </a:lnTo>
                  <a:lnTo>
                    <a:pt x="13139" y="66377"/>
                  </a:lnTo>
                  <a:lnTo>
                    <a:pt x="13139" y="63993"/>
                  </a:lnTo>
                  <a:lnTo>
                    <a:pt x="13113" y="61685"/>
                  </a:lnTo>
                  <a:lnTo>
                    <a:pt x="13088" y="59428"/>
                  </a:lnTo>
                  <a:lnTo>
                    <a:pt x="13037" y="57221"/>
                  </a:lnTo>
                  <a:lnTo>
                    <a:pt x="12961" y="55040"/>
                  </a:lnTo>
                  <a:lnTo>
                    <a:pt x="12885" y="52935"/>
                  </a:lnTo>
                  <a:lnTo>
                    <a:pt x="12783" y="50880"/>
                  </a:lnTo>
                  <a:lnTo>
                    <a:pt x="12657" y="48851"/>
                  </a:lnTo>
                  <a:lnTo>
                    <a:pt x="12530" y="46898"/>
                  </a:lnTo>
                  <a:lnTo>
                    <a:pt x="12378" y="44970"/>
                  </a:lnTo>
                  <a:lnTo>
                    <a:pt x="12225" y="43093"/>
                  </a:lnTo>
                  <a:lnTo>
                    <a:pt x="12048" y="41293"/>
                  </a:lnTo>
                  <a:lnTo>
                    <a:pt x="11845" y="39517"/>
                  </a:lnTo>
                  <a:lnTo>
                    <a:pt x="11667" y="37767"/>
                  </a:lnTo>
                  <a:lnTo>
                    <a:pt x="11439" y="36093"/>
                  </a:lnTo>
                  <a:lnTo>
                    <a:pt x="11211" y="34444"/>
                  </a:lnTo>
                  <a:lnTo>
                    <a:pt x="10983" y="32872"/>
                  </a:lnTo>
                  <a:lnTo>
                    <a:pt x="10754" y="31325"/>
                  </a:lnTo>
                  <a:lnTo>
                    <a:pt x="10501" y="29803"/>
                  </a:lnTo>
                  <a:lnTo>
                    <a:pt x="10247" y="28357"/>
                  </a:lnTo>
                  <a:lnTo>
                    <a:pt x="9968" y="26937"/>
                  </a:lnTo>
                  <a:lnTo>
                    <a:pt x="9689" y="25542"/>
                  </a:lnTo>
                  <a:lnTo>
                    <a:pt x="9131" y="22929"/>
                  </a:lnTo>
                  <a:lnTo>
                    <a:pt x="8548" y="20469"/>
                  </a:lnTo>
                  <a:lnTo>
                    <a:pt x="7939" y="18161"/>
                  </a:lnTo>
                  <a:lnTo>
                    <a:pt x="7330" y="16030"/>
                  </a:lnTo>
                  <a:lnTo>
                    <a:pt x="6696" y="14026"/>
                  </a:lnTo>
                  <a:lnTo>
                    <a:pt x="6062" y="12200"/>
                  </a:lnTo>
                  <a:lnTo>
                    <a:pt x="5453" y="10501"/>
                  </a:lnTo>
                  <a:lnTo>
                    <a:pt x="4845" y="8954"/>
                  </a:lnTo>
                  <a:lnTo>
                    <a:pt x="4261" y="7533"/>
                  </a:lnTo>
                  <a:lnTo>
                    <a:pt x="3678" y="6265"/>
                  </a:lnTo>
                  <a:lnTo>
                    <a:pt x="3120" y="5098"/>
                  </a:lnTo>
                  <a:lnTo>
                    <a:pt x="2587" y="4084"/>
                  </a:lnTo>
                  <a:lnTo>
                    <a:pt x="2105" y="3196"/>
                  </a:lnTo>
                  <a:lnTo>
                    <a:pt x="1649" y="2410"/>
                  </a:lnTo>
                  <a:lnTo>
                    <a:pt x="1243" y="1750"/>
                  </a:lnTo>
                  <a:lnTo>
                    <a:pt x="888" y="1192"/>
                  </a:lnTo>
                  <a:lnTo>
                    <a:pt x="583" y="761"/>
                  </a:lnTo>
                  <a:lnTo>
                    <a:pt x="152" y="178"/>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33"/>
            <p:cNvSpPr/>
            <p:nvPr/>
          </p:nvSpPr>
          <p:spPr>
            <a:xfrm>
              <a:off x="123825" y="1972675"/>
              <a:ext cx="263175" cy="1654375"/>
            </a:xfrm>
            <a:custGeom>
              <a:rect b="b" l="l" r="r" t="t"/>
              <a:pathLst>
                <a:path extrusionOk="0" h="66175" w="10527">
                  <a:moveTo>
                    <a:pt x="0" y="0"/>
                  </a:moveTo>
                  <a:lnTo>
                    <a:pt x="178" y="406"/>
                  </a:lnTo>
                  <a:lnTo>
                    <a:pt x="355" y="862"/>
                  </a:lnTo>
                  <a:lnTo>
                    <a:pt x="533" y="1370"/>
                  </a:lnTo>
                  <a:lnTo>
                    <a:pt x="685" y="1928"/>
                  </a:lnTo>
                  <a:lnTo>
                    <a:pt x="1015" y="3171"/>
                  </a:lnTo>
                  <a:lnTo>
                    <a:pt x="1319" y="4540"/>
                  </a:lnTo>
                  <a:lnTo>
                    <a:pt x="1623" y="6087"/>
                  </a:lnTo>
                  <a:lnTo>
                    <a:pt x="1902" y="7787"/>
                  </a:lnTo>
                  <a:lnTo>
                    <a:pt x="2181" y="9588"/>
                  </a:lnTo>
                  <a:lnTo>
                    <a:pt x="2435" y="11515"/>
                  </a:lnTo>
                  <a:lnTo>
                    <a:pt x="2689" y="13544"/>
                  </a:lnTo>
                  <a:lnTo>
                    <a:pt x="2917" y="15675"/>
                  </a:lnTo>
                  <a:lnTo>
                    <a:pt x="3145" y="17882"/>
                  </a:lnTo>
                  <a:lnTo>
                    <a:pt x="3348" y="20190"/>
                  </a:lnTo>
                  <a:lnTo>
                    <a:pt x="3551" y="22549"/>
                  </a:lnTo>
                  <a:lnTo>
                    <a:pt x="3754" y="24933"/>
                  </a:lnTo>
                  <a:lnTo>
                    <a:pt x="4109" y="29879"/>
                  </a:lnTo>
                  <a:lnTo>
                    <a:pt x="4413" y="34875"/>
                  </a:lnTo>
                  <a:lnTo>
                    <a:pt x="4692" y="39872"/>
                  </a:lnTo>
                  <a:lnTo>
                    <a:pt x="4946" y="44767"/>
                  </a:lnTo>
                  <a:lnTo>
                    <a:pt x="5149" y="49510"/>
                  </a:lnTo>
                  <a:lnTo>
                    <a:pt x="5326" y="53949"/>
                  </a:lnTo>
                  <a:lnTo>
                    <a:pt x="5453" y="58058"/>
                  </a:lnTo>
                  <a:lnTo>
                    <a:pt x="5656" y="64830"/>
                  </a:lnTo>
                  <a:lnTo>
                    <a:pt x="6316" y="65084"/>
                  </a:lnTo>
                  <a:lnTo>
                    <a:pt x="6950" y="65312"/>
                  </a:lnTo>
                  <a:lnTo>
                    <a:pt x="7584" y="65515"/>
                  </a:lnTo>
                  <a:lnTo>
                    <a:pt x="8193" y="65693"/>
                  </a:lnTo>
                  <a:lnTo>
                    <a:pt x="8801" y="65845"/>
                  </a:lnTo>
                  <a:lnTo>
                    <a:pt x="9385" y="65972"/>
                  </a:lnTo>
                  <a:lnTo>
                    <a:pt x="9968" y="66098"/>
                  </a:lnTo>
                  <a:lnTo>
                    <a:pt x="10526" y="66175"/>
                  </a:lnTo>
                  <a:lnTo>
                    <a:pt x="10526" y="66175"/>
                  </a:lnTo>
                  <a:lnTo>
                    <a:pt x="10450" y="61000"/>
                  </a:lnTo>
                  <a:lnTo>
                    <a:pt x="10348" y="56105"/>
                  </a:lnTo>
                  <a:lnTo>
                    <a:pt x="10171" y="51463"/>
                  </a:lnTo>
                  <a:lnTo>
                    <a:pt x="9968" y="47076"/>
                  </a:lnTo>
                  <a:lnTo>
                    <a:pt x="9714" y="42916"/>
                  </a:lnTo>
                  <a:lnTo>
                    <a:pt x="9410" y="39035"/>
                  </a:lnTo>
                  <a:lnTo>
                    <a:pt x="9080" y="35357"/>
                  </a:lnTo>
                  <a:lnTo>
                    <a:pt x="8725" y="31933"/>
                  </a:lnTo>
                  <a:lnTo>
                    <a:pt x="8319" y="28712"/>
                  </a:lnTo>
                  <a:lnTo>
                    <a:pt x="7914" y="25719"/>
                  </a:lnTo>
                  <a:lnTo>
                    <a:pt x="7482" y="22929"/>
                  </a:lnTo>
                  <a:lnTo>
                    <a:pt x="7026" y="20342"/>
                  </a:lnTo>
                  <a:lnTo>
                    <a:pt x="6569" y="17932"/>
                  </a:lnTo>
                  <a:lnTo>
                    <a:pt x="6087" y="15726"/>
                  </a:lnTo>
                  <a:lnTo>
                    <a:pt x="5605" y="13697"/>
                  </a:lnTo>
                  <a:lnTo>
                    <a:pt x="5124" y="11820"/>
                  </a:lnTo>
                  <a:lnTo>
                    <a:pt x="4642" y="10146"/>
                  </a:lnTo>
                  <a:lnTo>
                    <a:pt x="4160" y="8598"/>
                  </a:lnTo>
                  <a:lnTo>
                    <a:pt x="3703" y="7229"/>
                  </a:lnTo>
                  <a:lnTo>
                    <a:pt x="3247" y="5986"/>
                  </a:lnTo>
                  <a:lnTo>
                    <a:pt x="2790" y="4895"/>
                  </a:lnTo>
                  <a:lnTo>
                    <a:pt x="2384" y="3932"/>
                  </a:lnTo>
                  <a:lnTo>
                    <a:pt x="1978" y="3094"/>
                  </a:lnTo>
                  <a:lnTo>
                    <a:pt x="1598" y="2359"/>
                  </a:lnTo>
                  <a:lnTo>
                    <a:pt x="1268" y="1750"/>
                  </a:lnTo>
                  <a:lnTo>
                    <a:pt x="938" y="1243"/>
                  </a:lnTo>
                  <a:lnTo>
                    <a:pt x="685" y="837"/>
                  </a:lnTo>
                  <a:lnTo>
                    <a:pt x="457" y="507"/>
                  </a:lnTo>
                  <a:lnTo>
                    <a:pt x="127" y="127"/>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33"/>
            <p:cNvSpPr/>
            <p:nvPr/>
          </p:nvSpPr>
          <p:spPr>
            <a:xfrm>
              <a:off x="123825" y="1936525"/>
              <a:ext cx="315150" cy="152850"/>
            </a:xfrm>
            <a:custGeom>
              <a:rect b="b" l="l" r="r" t="t"/>
              <a:pathLst>
                <a:path extrusionOk="0" h="6114" w="12606">
                  <a:moveTo>
                    <a:pt x="0" y="0"/>
                  </a:moveTo>
                  <a:lnTo>
                    <a:pt x="0" y="6113"/>
                  </a:lnTo>
                  <a:lnTo>
                    <a:pt x="12606" y="6113"/>
                  </a:lnTo>
                  <a:lnTo>
                    <a:pt x="126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33"/>
            <p:cNvSpPr/>
            <p:nvPr/>
          </p:nvSpPr>
          <p:spPr>
            <a:xfrm>
              <a:off x="123825" y="1936525"/>
              <a:ext cx="315150" cy="152850"/>
            </a:xfrm>
            <a:custGeom>
              <a:rect b="b" l="l" r="r" t="t"/>
              <a:pathLst>
                <a:path extrusionOk="0" h="6114" w="12606">
                  <a:moveTo>
                    <a:pt x="11591" y="0"/>
                  </a:moveTo>
                  <a:lnTo>
                    <a:pt x="11591" y="4490"/>
                  </a:lnTo>
                  <a:lnTo>
                    <a:pt x="0" y="4490"/>
                  </a:lnTo>
                  <a:lnTo>
                    <a:pt x="0" y="6113"/>
                  </a:lnTo>
                  <a:lnTo>
                    <a:pt x="12606" y="6113"/>
                  </a:lnTo>
                  <a:lnTo>
                    <a:pt x="126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4" name="Google Shape;5464;p33"/>
          <p:cNvGrpSpPr/>
          <p:nvPr/>
        </p:nvGrpSpPr>
        <p:grpSpPr>
          <a:xfrm flipH="1">
            <a:off x="8202975" y="0"/>
            <a:ext cx="941025" cy="3327125"/>
            <a:chOff x="123825" y="305000"/>
            <a:chExt cx="941025" cy="3327125"/>
          </a:xfrm>
        </p:grpSpPr>
        <p:sp>
          <p:nvSpPr>
            <p:cNvPr id="5465" name="Google Shape;5465;p33"/>
            <p:cNvSpPr/>
            <p:nvPr/>
          </p:nvSpPr>
          <p:spPr>
            <a:xfrm>
              <a:off x="123825" y="305000"/>
              <a:ext cx="941025" cy="1708900"/>
            </a:xfrm>
            <a:custGeom>
              <a:rect b="b" l="l" r="r" t="t"/>
              <a:pathLst>
                <a:path extrusionOk="0" h="68356" w="37641">
                  <a:moveTo>
                    <a:pt x="0" y="0"/>
                  </a:moveTo>
                  <a:lnTo>
                    <a:pt x="0" y="68330"/>
                  </a:lnTo>
                  <a:lnTo>
                    <a:pt x="330" y="68356"/>
                  </a:lnTo>
                  <a:lnTo>
                    <a:pt x="685" y="68356"/>
                  </a:lnTo>
                  <a:lnTo>
                    <a:pt x="1192" y="68330"/>
                  </a:lnTo>
                  <a:lnTo>
                    <a:pt x="1852" y="68280"/>
                  </a:lnTo>
                  <a:lnTo>
                    <a:pt x="2587" y="68178"/>
                  </a:lnTo>
                  <a:lnTo>
                    <a:pt x="3475" y="68026"/>
                  </a:lnTo>
                  <a:lnTo>
                    <a:pt x="3931" y="67899"/>
                  </a:lnTo>
                  <a:lnTo>
                    <a:pt x="4439" y="67772"/>
                  </a:lnTo>
                  <a:lnTo>
                    <a:pt x="4971" y="67620"/>
                  </a:lnTo>
                  <a:lnTo>
                    <a:pt x="5504" y="67443"/>
                  </a:lnTo>
                  <a:lnTo>
                    <a:pt x="6062" y="67214"/>
                  </a:lnTo>
                  <a:lnTo>
                    <a:pt x="6645" y="66986"/>
                  </a:lnTo>
                  <a:lnTo>
                    <a:pt x="7254" y="66707"/>
                  </a:lnTo>
                  <a:lnTo>
                    <a:pt x="7888" y="66403"/>
                  </a:lnTo>
                  <a:lnTo>
                    <a:pt x="8522" y="66073"/>
                  </a:lnTo>
                  <a:lnTo>
                    <a:pt x="9182" y="65693"/>
                  </a:lnTo>
                  <a:lnTo>
                    <a:pt x="9867" y="65287"/>
                  </a:lnTo>
                  <a:lnTo>
                    <a:pt x="10551" y="64830"/>
                  </a:lnTo>
                  <a:lnTo>
                    <a:pt x="11262" y="64348"/>
                  </a:lnTo>
                  <a:lnTo>
                    <a:pt x="11972" y="63790"/>
                  </a:lnTo>
                  <a:lnTo>
                    <a:pt x="12707" y="63207"/>
                  </a:lnTo>
                  <a:lnTo>
                    <a:pt x="13443" y="62573"/>
                  </a:lnTo>
                  <a:lnTo>
                    <a:pt x="14204" y="61913"/>
                  </a:lnTo>
                  <a:lnTo>
                    <a:pt x="14939" y="61178"/>
                  </a:lnTo>
                  <a:lnTo>
                    <a:pt x="15726" y="60391"/>
                  </a:lnTo>
                  <a:lnTo>
                    <a:pt x="16487" y="59554"/>
                  </a:lnTo>
                  <a:lnTo>
                    <a:pt x="17273" y="58667"/>
                  </a:lnTo>
                  <a:lnTo>
                    <a:pt x="18034" y="57703"/>
                  </a:lnTo>
                  <a:lnTo>
                    <a:pt x="18820" y="56688"/>
                  </a:lnTo>
                  <a:lnTo>
                    <a:pt x="19606" y="55623"/>
                  </a:lnTo>
                  <a:lnTo>
                    <a:pt x="20393" y="54482"/>
                  </a:lnTo>
                  <a:lnTo>
                    <a:pt x="21204" y="53264"/>
                  </a:lnTo>
                  <a:lnTo>
                    <a:pt x="21991" y="51996"/>
                  </a:lnTo>
                  <a:lnTo>
                    <a:pt x="22777" y="50652"/>
                  </a:lnTo>
                  <a:lnTo>
                    <a:pt x="23563" y="49257"/>
                  </a:lnTo>
                  <a:lnTo>
                    <a:pt x="24324" y="47760"/>
                  </a:lnTo>
                  <a:lnTo>
                    <a:pt x="25110" y="46213"/>
                  </a:lnTo>
                  <a:lnTo>
                    <a:pt x="25871" y="44564"/>
                  </a:lnTo>
                  <a:lnTo>
                    <a:pt x="26657" y="42865"/>
                  </a:lnTo>
                  <a:lnTo>
                    <a:pt x="27393" y="41064"/>
                  </a:lnTo>
                  <a:lnTo>
                    <a:pt x="28154" y="39187"/>
                  </a:lnTo>
                  <a:lnTo>
                    <a:pt x="28890" y="37234"/>
                  </a:lnTo>
                  <a:lnTo>
                    <a:pt x="29625" y="35180"/>
                  </a:lnTo>
                  <a:lnTo>
                    <a:pt x="30335" y="33049"/>
                  </a:lnTo>
                  <a:lnTo>
                    <a:pt x="31045" y="30843"/>
                  </a:lnTo>
                  <a:lnTo>
                    <a:pt x="31730" y="28534"/>
                  </a:lnTo>
                  <a:lnTo>
                    <a:pt x="32390" y="26125"/>
                  </a:lnTo>
                  <a:lnTo>
                    <a:pt x="33049" y="23614"/>
                  </a:lnTo>
                  <a:lnTo>
                    <a:pt x="33709" y="21027"/>
                  </a:lnTo>
                  <a:lnTo>
                    <a:pt x="34317" y="18338"/>
                  </a:lnTo>
                  <a:lnTo>
                    <a:pt x="34926" y="15548"/>
                  </a:lnTo>
                  <a:lnTo>
                    <a:pt x="35509" y="12631"/>
                  </a:lnTo>
                  <a:lnTo>
                    <a:pt x="36093" y="9638"/>
                  </a:lnTo>
                  <a:lnTo>
                    <a:pt x="36626" y="6544"/>
                  </a:lnTo>
                  <a:lnTo>
                    <a:pt x="37158" y="3323"/>
                  </a:lnTo>
                  <a:lnTo>
                    <a:pt x="3764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33"/>
            <p:cNvSpPr/>
            <p:nvPr/>
          </p:nvSpPr>
          <p:spPr>
            <a:xfrm>
              <a:off x="123825" y="305000"/>
              <a:ext cx="941025" cy="1708900"/>
            </a:xfrm>
            <a:custGeom>
              <a:rect b="b" l="l" r="r" t="t"/>
              <a:pathLst>
                <a:path extrusionOk="0" h="68356" w="37641">
                  <a:moveTo>
                    <a:pt x="30640" y="0"/>
                  </a:moveTo>
                  <a:lnTo>
                    <a:pt x="30411" y="1877"/>
                  </a:lnTo>
                  <a:lnTo>
                    <a:pt x="30158" y="3881"/>
                  </a:lnTo>
                  <a:lnTo>
                    <a:pt x="29879" y="5986"/>
                  </a:lnTo>
                  <a:lnTo>
                    <a:pt x="29549" y="8193"/>
                  </a:lnTo>
                  <a:lnTo>
                    <a:pt x="29194" y="10475"/>
                  </a:lnTo>
                  <a:lnTo>
                    <a:pt x="28788" y="12834"/>
                  </a:lnTo>
                  <a:lnTo>
                    <a:pt x="28357" y="15269"/>
                  </a:lnTo>
                  <a:lnTo>
                    <a:pt x="27900" y="17755"/>
                  </a:lnTo>
                  <a:lnTo>
                    <a:pt x="27368" y="20266"/>
                  </a:lnTo>
                  <a:lnTo>
                    <a:pt x="26810" y="22853"/>
                  </a:lnTo>
                  <a:lnTo>
                    <a:pt x="26201" y="25440"/>
                  </a:lnTo>
                  <a:lnTo>
                    <a:pt x="25567" y="28052"/>
                  </a:lnTo>
                  <a:lnTo>
                    <a:pt x="24857" y="30665"/>
                  </a:lnTo>
                  <a:lnTo>
                    <a:pt x="24096" y="33277"/>
                  </a:lnTo>
                  <a:lnTo>
                    <a:pt x="23309" y="35865"/>
                  </a:lnTo>
                  <a:lnTo>
                    <a:pt x="22878" y="37158"/>
                  </a:lnTo>
                  <a:lnTo>
                    <a:pt x="22447" y="38452"/>
                  </a:lnTo>
                  <a:lnTo>
                    <a:pt x="21991" y="39720"/>
                  </a:lnTo>
                  <a:lnTo>
                    <a:pt x="21534" y="40988"/>
                  </a:lnTo>
                  <a:lnTo>
                    <a:pt x="21052" y="42231"/>
                  </a:lnTo>
                  <a:lnTo>
                    <a:pt x="20545" y="43474"/>
                  </a:lnTo>
                  <a:lnTo>
                    <a:pt x="20038" y="44717"/>
                  </a:lnTo>
                  <a:lnTo>
                    <a:pt x="19530" y="45934"/>
                  </a:lnTo>
                  <a:lnTo>
                    <a:pt x="18998" y="47126"/>
                  </a:lnTo>
                  <a:lnTo>
                    <a:pt x="18440" y="48318"/>
                  </a:lnTo>
                  <a:lnTo>
                    <a:pt x="17856" y="49485"/>
                  </a:lnTo>
                  <a:lnTo>
                    <a:pt x="17273" y="50626"/>
                  </a:lnTo>
                  <a:lnTo>
                    <a:pt x="16689" y="51742"/>
                  </a:lnTo>
                  <a:lnTo>
                    <a:pt x="16055" y="52833"/>
                  </a:lnTo>
                  <a:lnTo>
                    <a:pt x="15421" y="53924"/>
                  </a:lnTo>
                  <a:lnTo>
                    <a:pt x="14787" y="54964"/>
                  </a:lnTo>
                  <a:lnTo>
                    <a:pt x="14128" y="56004"/>
                  </a:lnTo>
                  <a:lnTo>
                    <a:pt x="13443" y="56993"/>
                  </a:lnTo>
                  <a:lnTo>
                    <a:pt x="12733" y="57982"/>
                  </a:lnTo>
                  <a:lnTo>
                    <a:pt x="12023" y="58920"/>
                  </a:lnTo>
                  <a:lnTo>
                    <a:pt x="11287" y="59833"/>
                  </a:lnTo>
                  <a:lnTo>
                    <a:pt x="10526" y="60721"/>
                  </a:lnTo>
                  <a:lnTo>
                    <a:pt x="9740" y="61558"/>
                  </a:lnTo>
                  <a:lnTo>
                    <a:pt x="8953" y="62370"/>
                  </a:lnTo>
                  <a:lnTo>
                    <a:pt x="8142" y="63156"/>
                  </a:lnTo>
                  <a:lnTo>
                    <a:pt x="7330" y="63892"/>
                  </a:lnTo>
                  <a:lnTo>
                    <a:pt x="6468" y="64577"/>
                  </a:lnTo>
                  <a:lnTo>
                    <a:pt x="5605" y="65261"/>
                  </a:lnTo>
                  <a:lnTo>
                    <a:pt x="4743" y="65870"/>
                  </a:lnTo>
                  <a:lnTo>
                    <a:pt x="3830" y="66453"/>
                  </a:lnTo>
                  <a:lnTo>
                    <a:pt x="2891" y="66986"/>
                  </a:lnTo>
                  <a:lnTo>
                    <a:pt x="1953" y="67468"/>
                  </a:lnTo>
                  <a:lnTo>
                    <a:pt x="989" y="67925"/>
                  </a:lnTo>
                  <a:lnTo>
                    <a:pt x="0" y="68330"/>
                  </a:lnTo>
                  <a:lnTo>
                    <a:pt x="330" y="68356"/>
                  </a:lnTo>
                  <a:lnTo>
                    <a:pt x="685" y="68356"/>
                  </a:lnTo>
                  <a:lnTo>
                    <a:pt x="1192" y="68330"/>
                  </a:lnTo>
                  <a:lnTo>
                    <a:pt x="1852" y="68280"/>
                  </a:lnTo>
                  <a:lnTo>
                    <a:pt x="2587" y="68178"/>
                  </a:lnTo>
                  <a:lnTo>
                    <a:pt x="3475" y="68026"/>
                  </a:lnTo>
                  <a:lnTo>
                    <a:pt x="3931" y="67899"/>
                  </a:lnTo>
                  <a:lnTo>
                    <a:pt x="4439" y="67772"/>
                  </a:lnTo>
                  <a:lnTo>
                    <a:pt x="4971" y="67620"/>
                  </a:lnTo>
                  <a:lnTo>
                    <a:pt x="5504" y="67443"/>
                  </a:lnTo>
                  <a:lnTo>
                    <a:pt x="6062" y="67214"/>
                  </a:lnTo>
                  <a:lnTo>
                    <a:pt x="6645" y="66986"/>
                  </a:lnTo>
                  <a:lnTo>
                    <a:pt x="7254" y="66707"/>
                  </a:lnTo>
                  <a:lnTo>
                    <a:pt x="7888" y="66403"/>
                  </a:lnTo>
                  <a:lnTo>
                    <a:pt x="8522" y="66073"/>
                  </a:lnTo>
                  <a:lnTo>
                    <a:pt x="9182" y="65693"/>
                  </a:lnTo>
                  <a:lnTo>
                    <a:pt x="9867" y="65287"/>
                  </a:lnTo>
                  <a:lnTo>
                    <a:pt x="10551" y="64830"/>
                  </a:lnTo>
                  <a:lnTo>
                    <a:pt x="11262" y="64348"/>
                  </a:lnTo>
                  <a:lnTo>
                    <a:pt x="11972" y="63790"/>
                  </a:lnTo>
                  <a:lnTo>
                    <a:pt x="12707" y="63207"/>
                  </a:lnTo>
                  <a:lnTo>
                    <a:pt x="13443" y="62573"/>
                  </a:lnTo>
                  <a:lnTo>
                    <a:pt x="14204" y="61913"/>
                  </a:lnTo>
                  <a:lnTo>
                    <a:pt x="14939" y="61178"/>
                  </a:lnTo>
                  <a:lnTo>
                    <a:pt x="15726" y="60391"/>
                  </a:lnTo>
                  <a:lnTo>
                    <a:pt x="16487" y="59554"/>
                  </a:lnTo>
                  <a:lnTo>
                    <a:pt x="17273" y="58667"/>
                  </a:lnTo>
                  <a:lnTo>
                    <a:pt x="18034" y="57703"/>
                  </a:lnTo>
                  <a:lnTo>
                    <a:pt x="18820" y="56688"/>
                  </a:lnTo>
                  <a:lnTo>
                    <a:pt x="19606" y="55623"/>
                  </a:lnTo>
                  <a:lnTo>
                    <a:pt x="20393" y="54482"/>
                  </a:lnTo>
                  <a:lnTo>
                    <a:pt x="21204" y="53264"/>
                  </a:lnTo>
                  <a:lnTo>
                    <a:pt x="21991" y="51996"/>
                  </a:lnTo>
                  <a:lnTo>
                    <a:pt x="22777" y="50652"/>
                  </a:lnTo>
                  <a:lnTo>
                    <a:pt x="23563" y="49257"/>
                  </a:lnTo>
                  <a:lnTo>
                    <a:pt x="24324" y="47760"/>
                  </a:lnTo>
                  <a:lnTo>
                    <a:pt x="25110" y="46213"/>
                  </a:lnTo>
                  <a:lnTo>
                    <a:pt x="25871" y="44564"/>
                  </a:lnTo>
                  <a:lnTo>
                    <a:pt x="26657" y="42865"/>
                  </a:lnTo>
                  <a:lnTo>
                    <a:pt x="27393" y="41064"/>
                  </a:lnTo>
                  <a:lnTo>
                    <a:pt x="28154" y="39187"/>
                  </a:lnTo>
                  <a:lnTo>
                    <a:pt x="28890" y="37234"/>
                  </a:lnTo>
                  <a:lnTo>
                    <a:pt x="29625" y="35180"/>
                  </a:lnTo>
                  <a:lnTo>
                    <a:pt x="30335" y="33049"/>
                  </a:lnTo>
                  <a:lnTo>
                    <a:pt x="31045" y="30843"/>
                  </a:lnTo>
                  <a:lnTo>
                    <a:pt x="31730" y="28534"/>
                  </a:lnTo>
                  <a:lnTo>
                    <a:pt x="32390" y="26125"/>
                  </a:lnTo>
                  <a:lnTo>
                    <a:pt x="33049" y="23614"/>
                  </a:lnTo>
                  <a:lnTo>
                    <a:pt x="33709" y="21027"/>
                  </a:lnTo>
                  <a:lnTo>
                    <a:pt x="34317" y="18338"/>
                  </a:lnTo>
                  <a:lnTo>
                    <a:pt x="34926" y="15548"/>
                  </a:lnTo>
                  <a:lnTo>
                    <a:pt x="35509" y="12631"/>
                  </a:lnTo>
                  <a:lnTo>
                    <a:pt x="36093" y="9638"/>
                  </a:lnTo>
                  <a:lnTo>
                    <a:pt x="36626" y="6544"/>
                  </a:lnTo>
                  <a:lnTo>
                    <a:pt x="37158" y="3323"/>
                  </a:lnTo>
                  <a:lnTo>
                    <a:pt x="37640" y="0"/>
                  </a:lnTo>
                  <a:close/>
                </a:path>
              </a:pathLst>
            </a:cu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33"/>
            <p:cNvSpPr/>
            <p:nvPr/>
          </p:nvSpPr>
          <p:spPr>
            <a:xfrm>
              <a:off x="123825" y="305000"/>
              <a:ext cx="594800" cy="1693050"/>
            </a:xfrm>
            <a:custGeom>
              <a:rect b="b" l="l" r="r" t="t"/>
              <a:pathLst>
                <a:path extrusionOk="0" h="67722" w="23792">
                  <a:moveTo>
                    <a:pt x="3982" y="0"/>
                  </a:moveTo>
                  <a:lnTo>
                    <a:pt x="4236" y="2435"/>
                  </a:lnTo>
                  <a:lnTo>
                    <a:pt x="4464" y="4870"/>
                  </a:lnTo>
                  <a:lnTo>
                    <a:pt x="4642" y="7305"/>
                  </a:lnTo>
                  <a:lnTo>
                    <a:pt x="4768" y="9765"/>
                  </a:lnTo>
                  <a:lnTo>
                    <a:pt x="4870" y="12200"/>
                  </a:lnTo>
                  <a:lnTo>
                    <a:pt x="4921" y="14660"/>
                  </a:lnTo>
                  <a:lnTo>
                    <a:pt x="4946" y="17095"/>
                  </a:lnTo>
                  <a:lnTo>
                    <a:pt x="4921" y="19505"/>
                  </a:lnTo>
                  <a:lnTo>
                    <a:pt x="4895" y="21914"/>
                  </a:lnTo>
                  <a:lnTo>
                    <a:pt x="4819" y="24299"/>
                  </a:lnTo>
                  <a:lnTo>
                    <a:pt x="4718" y="26657"/>
                  </a:lnTo>
                  <a:lnTo>
                    <a:pt x="4616" y="28991"/>
                  </a:lnTo>
                  <a:lnTo>
                    <a:pt x="4464" y="31299"/>
                  </a:lnTo>
                  <a:lnTo>
                    <a:pt x="4287" y="33582"/>
                  </a:lnTo>
                  <a:lnTo>
                    <a:pt x="4109" y="35814"/>
                  </a:lnTo>
                  <a:lnTo>
                    <a:pt x="3906" y="37995"/>
                  </a:lnTo>
                  <a:lnTo>
                    <a:pt x="3703" y="40151"/>
                  </a:lnTo>
                  <a:lnTo>
                    <a:pt x="3475" y="42256"/>
                  </a:lnTo>
                  <a:lnTo>
                    <a:pt x="3221" y="44285"/>
                  </a:lnTo>
                  <a:lnTo>
                    <a:pt x="2993" y="46264"/>
                  </a:lnTo>
                  <a:lnTo>
                    <a:pt x="2460" y="50068"/>
                  </a:lnTo>
                  <a:lnTo>
                    <a:pt x="1928" y="53594"/>
                  </a:lnTo>
                  <a:lnTo>
                    <a:pt x="1420" y="56790"/>
                  </a:lnTo>
                  <a:lnTo>
                    <a:pt x="913" y="59681"/>
                  </a:lnTo>
                  <a:lnTo>
                    <a:pt x="431" y="62192"/>
                  </a:lnTo>
                  <a:lnTo>
                    <a:pt x="0" y="64323"/>
                  </a:lnTo>
                  <a:lnTo>
                    <a:pt x="0" y="67722"/>
                  </a:lnTo>
                  <a:lnTo>
                    <a:pt x="786" y="67113"/>
                  </a:lnTo>
                  <a:lnTo>
                    <a:pt x="1547" y="66479"/>
                  </a:lnTo>
                  <a:lnTo>
                    <a:pt x="2283" y="65794"/>
                  </a:lnTo>
                  <a:lnTo>
                    <a:pt x="2993" y="65109"/>
                  </a:lnTo>
                  <a:lnTo>
                    <a:pt x="3703" y="64348"/>
                  </a:lnTo>
                  <a:lnTo>
                    <a:pt x="4388" y="63587"/>
                  </a:lnTo>
                  <a:lnTo>
                    <a:pt x="5073" y="62776"/>
                  </a:lnTo>
                  <a:lnTo>
                    <a:pt x="5732" y="61964"/>
                  </a:lnTo>
                  <a:lnTo>
                    <a:pt x="6366" y="61102"/>
                  </a:lnTo>
                  <a:lnTo>
                    <a:pt x="7000" y="60214"/>
                  </a:lnTo>
                  <a:lnTo>
                    <a:pt x="7635" y="59301"/>
                  </a:lnTo>
                  <a:lnTo>
                    <a:pt x="8218" y="58362"/>
                  </a:lnTo>
                  <a:lnTo>
                    <a:pt x="8827" y="57424"/>
                  </a:lnTo>
                  <a:lnTo>
                    <a:pt x="9385" y="56435"/>
                  </a:lnTo>
                  <a:lnTo>
                    <a:pt x="9943" y="55420"/>
                  </a:lnTo>
                  <a:lnTo>
                    <a:pt x="10501" y="54406"/>
                  </a:lnTo>
                  <a:lnTo>
                    <a:pt x="11033" y="53366"/>
                  </a:lnTo>
                  <a:lnTo>
                    <a:pt x="11541" y="52300"/>
                  </a:lnTo>
                  <a:lnTo>
                    <a:pt x="12048" y="51210"/>
                  </a:lnTo>
                  <a:lnTo>
                    <a:pt x="12530" y="50119"/>
                  </a:lnTo>
                  <a:lnTo>
                    <a:pt x="13012" y="49003"/>
                  </a:lnTo>
                  <a:lnTo>
                    <a:pt x="13494" y="47862"/>
                  </a:lnTo>
                  <a:lnTo>
                    <a:pt x="13950" y="46720"/>
                  </a:lnTo>
                  <a:lnTo>
                    <a:pt x="14381" y="45579"/>
                  </a:lnTo>
                  <a:lnTo>
                    <a:pt x="14813" y="44412"/>
                  </a:lnTo>
                  <a:lnTo>
                    <a:pt x="15218" y="43220"/>
                  </a:lnTo>
                  <a:lnTo>
                    <a:pt x="16030" y="40836"/>
                  </a:lnTo>
                  <a:lnTo>
                    <a:pt x="16791" y="38401"/>
                  </a:lnTo>
                  <a:lnTo>
                    <a:pt x="17501" y="35966"/>
                  </a:lnTo>
                  <a:lnTo>
                    <a:pt x="18161" y="33506"/>
                  </a:lnTo>
                  <a:lnTo>
                    <a:pt x="18769" y="31045"/>
                  </a:lnTo>
                  <a:lnTo>
                    <a:pt x="19353" y="28560"/>
                  </a:lnTo>
                  <a:lnTo>
                    <a:pt x="19885" y="26099"/>
                  </a:lnTo>
                  <a:lnTo>
                    <a:pt x="20393" y="23665"/>
                  </a:lnTo>
                  <a:lnTo>
                    <a:pt x="20875" y="21230"/>
                  </a:lnTo>
                  <a:lnTo>
                    <a:pt x="21306" y="18845"/>
                  </a:lnTo>
                  <a:lnTo>
                    <a:pt x="21686" y="16487"/>
                  </a:lnTo>
                  <a:lnTo>
                    <a:pt x="22067" y="14178"/>
                  </a:lnTo>
                  <a:lnTo>
                    <a:pt x="22396" y="11921"/>
                  </a:lnTo>
                  <a:lnTo>
                    <a:pt x="22701" y="9740"/>
                  </a:lnTo>
                  <a:lnTo>
                    <a:pt x="22954" y="7609"/>
                  </a:lnTo>
                  <a:lnTo>
                    <a:pt x="23208" y="5580"/>
                  </a:lnTo>
                  <a:lnTo>
                    <a:pt x="23436" y="3627"/>
                  </a:lnTo>
                  <a:lnTo>
                    <a:pt x="2379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33"/>
            <p:cNvSpPr/>
            <p:nvPr/>
          </p:nvSpPr>
          <p:spPr>
            <a:xfrm>
              <a:off x="124450" y="305000"/>
              <a:ext cx="416000" cy="1708275"/>
            </a:xfrm>
            <a:custGeom>
              <a:rect b="b" l="l" r="r" t="t"/>
              <a:pathLst>
                <a:path extrusionOk="0" h="68331" w="16640">
                  <a:moveTo>
                    <a:pt x="8878" y="0"/>
                  </a:moveTo>
                  <a:lnTo>
                    <a:pt x="9030" y="2866"/>
                  </a:lnTo>
                  <a:lnTo>
                    <a:pt x="9182" y="6189"/>
                  </a:lnTo>
                  <a:lnTo>
                    <a:pt x="9284" y="9892"/>
                  </a:lnTo>
                  <a:lnTo>
                    <a:pt x="9334" y="11870"/>
                  </a:lnTo>
                  <a:lnTo>
                    <a:pt x="9360" y="13950"/>
                  </a:lnTo>
                  <a:lnTo>
                    <a:pt x="9360" y="16081"/>
                  </a:lnTo>
                  <a:lnTo>
                    <a:pt x="9334" y="18287"/>
                  </a:lnTo>
                  <a:lnTo>
                    <a:pt x="9309" y="20545"/>
                  </a:lnTo>
                  <a:lnTo>
                    <a:pt x="9258" y="22853"/>
                  </a:lnTo>
                  <a:lnTo>
                    <a:pt x="9182" y="25186"/>
                  </a:lnTo>
                  <a:lnTo>
                    <a:pt x="9055" y="27571"/>
                  </a:lnTo>
                  <a:lnTo>
                    <a:pt x="8928" y="29980"/>
                  </a:lnTo>
                  <a:lnTo>
                    <a:pt x="8751" y="32415"/>
                  </a:lnTo>
                  <a:lnTo>
                    <a:pt x="8548" y="34850"/>
                  </a:lnTo>
                  <a:lnTo>
                    <a:pt x="8320" y="37310"/>
                  </a:lnTo>
                  <a:lnTo>
                    <a:pt x="8041" y="39745"/>
                  </a:lnTo>
                  <a:lnTo>
                    <a:pt x="7711" y="42206"/>
                  </a:lnTo>
                  <a:lnTo>
                    <a:pt x="7356" y="44640"/>
                  </a:lnTo>
                  <a:lnTo>
                    <a:pt x="6950" y="47025"/>
                  </a:lnTo>
                  <a:lnTo>
                    <a:pt x="6494" y="49409"/>
                  </a:lnTo>
                  <a:lnTo>
                    <a:pt x="6012" y="51742"/>
                  </a:lnTo>
                  <a:lnTo>
                    <a:pt x="5733" y="52909"/>
                  </a:lnTo>
                  <a:lnTo>
                    <a:pt x="5454" y="54051"/>
                  </a:lnTo>
                  <a:lnTo>
                    <a:pt x="5149" y="55192"/>
                  </a:lnTo>
                  <a:lnTo>
                    <a:pt x="4845" y="56308"/>
                  </a:lnTo>
                  <a:lnTo>
                    <a:pt x="4541" y="57399"/>
                  </a:lnTo>
                  <a:lnTo>
                    <a:pt x="4185" y="58489"/>
                  </a:lnTo>
                  <a:lnTo>
                    <a:pt x="3856" y="59554"/>
                  </a:lnTo>
                  <a:lnTo>
                    <a:pt x="3475" y="60620"/>
                  </a:lnTo>
                  <a:lnTo>
                    <a:pt x="3095" y="61660"/>
                  </a:lnTo>
                  <a:lnTo>
                    <a:pt x="2714" y="62674"/>
                  </a:lnTo>
                  <a:lnTo>
                    <a:pt x="2283" y="63663"/>
                  </a:lnTo>
                  <a:lnTo>
                    <a:pt x="1877" y="64653"/>
                  </a:lnTo>
                  <a:lnTo>
                    <a:pt x="1421" y="65591"/>
                  </a:lnTo>
                  <a:lnTo>
                    <a:pt x="964" y="66530"/>
                  </a:lnTo>
                  <a:lnTo>
                    <a:pt x="482" y="67443"/>
                  </a:lnTo>
                  <a:lnTo>
                    <a:pt x="0" y="68330"/>
                  </a:lnTo>
                  <a:lnTo>
                    <a:pt x="26" y="68330"/>
                  </a:lnTo>
                  <a:lnTo>
                    <a:pt x="305" y="68077"/>
                  </a:lnTo>
                  <a:lnTo>
                    <a:pt x="558" y="67848"/>
                  </a:lnTo>
                  <a:lnTo>
                    <a:pt x="863" y="67544"/>
                  </a:lnTo>
                  <a:lnTo>
                    <a:pt x="1218" y="67138"/>
                  </a:lnTo>
                  <a:lnTo>
                    <a:pt x="1649" y="66656"/>
                  </a:lnTo>
                  <a:lnTo>
                    <a:pt x="2106" y="66048"/>
                  </a:lnTo>
                  <a:lnTo>
                    <a:pt x="2613" y="65363"/>
                  </a:lnTo>
                  <a:lnTo>
                    <a:pt x="3145" y="64551"/>
                  </a:lnTo>
                  <a:lnTo>
                    <a:pt x="3729" y="63613"/>
                  </a:lnTo>
                  <a:lnTo>
                    <a:pt x="4338" y="62573"/>
                  </a:lnTo>
                  <a:lnTo>
                    <a:pt x="4972" y="61381"/>
                  </a:lnTo>
                  <a:lnTo>
                    <a:pt x="5631" y="60062"/>
                  </a:lnTo>
                  <a:lnTo>
                    <a:pt x="6316" y="58591"/>
                  </a:lnTo>
                  <a:lnTo>
                    <a:pt x="7001" y="56967"/>
                  </a:lnTo>
                  <a:lnTo>
                    <a:pt x="7686" y="55192"/>
                  </a:lnTo>
                  <a:lnTo>
                    <a:pt x="8396" y="53239"/>
                  </a:lnTo>
                  <a:lnTo>
                    <a:pt x="9106" y="51134"/>
                  </a:lnTo>
                  <a:lnTo>
                    <a:pt x="9816" y="48851"/>
                  </a:lnTo>
                  <a:lnTo>
                    <a:pt x="10146" y="47633"/>
                  </a:lnTo>
                  <a:lnTo>
                    <a:pt x="10501" y="46365"/>
                  </a:lnTo>
                  <a:lnTo>
                    <a:pt x="10831" y="45046"/>
                  </a:lnTo>
                  <a:lnTo>
                    <a:pt x="11186" y="43702"/>
                  </a:lnTo>
                  <a:lnTo>
                    <a:pt x="11516" y="42307"/>
                  </a:lnTo>
                  <a:lnTo>
                    <a:pt x="11845" y="40836"/>
                  </a:lnTo>
                  <a:lnTo>
                    <a:pt x="12175" y="39339"/>
                  </a:lnTo>
                  <a:lnTo>
                    <a:pt x="12479" y="37767"/>
                  </a:lnTo>
                  <a:lnTo>
                    <a:pt x="12809" y="36169"/>
                  </a:lnTo>
                  <a:lnTo>
                    <a:pt x="13114" y="34495"/>
                  </a:lnTo>
                  <a:lnTo>
                    <a:pt x="13393" y="32796"/>
                  </a:lnTo>
                  <a:lnTo>
                    <a:pt x="13697" y="31020"/>
                  </a:lnTo>
                  <a:lnTo>
                    <a:pt x="13976" y="29194"/>
                  </a:lnTo>
                  <a:lnTo>
                    <a:pt x="14255" y="27292"/>
                  </a:lnTo>
                  <a:lnTo>
                    <a:pt x="14509" y="25364"/>
                  </a:lnTo>
                  <a:lnTo>
                    <a:pt x="14762" y="23360"/>
                  </a:lnTo>
                  <a:lnTo>
                    <a:pt x="15016" y="21306"/>
                  </a:lnTo>
                  <a:lnTo>
                    <a:pt x="15244" y="19175"/>
                  </a:lnTo>
                  <a:lnTo>
                    <a:pt x="15472" y="17019"/>
                  </a:lnTo>
                  <a:lnTo>
                    <a:pt x="15675" y="14762"/>
                  </a:lnTo>
                  <a:lnTo>
                    <a:pt x="15878" y="12479"/>
                  </a:lnTo>
                  <a:lnTo>
                    <a:pt x="16056" y="10095"/>
                  </a:lnTo>
                  <a:lnTo>
                    <a:pt x="16233" y="7685"/>
                  </a:lnTo>
                  <a:lnTo>
                    <a:pt x="16385" y="5174"/>
                  </a:lnTo>
                  <a:lnTo>
                    <a:pt x="16512" y="2638"/>
                  </a:lnTo>
                  <a:lnTo>
                    <a:pt x="166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33"/>
            <p:cNvSpPr/>
            <p:nvPr/>
          </p:nvSpPr>
          <p:spPr>
            <a:xfrm>
              <a:off x="123825" y="1972025"/>
              <a:ext cx="740000" cy="1466700"/>
            </a:xfrm>
            <a:custGeom>
              <a:rect b="b" l="l" r="r" t="t"/>
              <a:pathLst>
                <a:path extrusionOk="0" h="58668" w="29600">
                  <a:moveTo>
                    <a:pt x="254" y="1"/>
                  </a:moveTo>
                  <a:lnTo>
                    <a:pt x="0" y="26"/>
                  </a:lnTo>
                  <a:lnTo>
                    <a:pt x="0" y="54685"/>
                  </a:lnTo>
                  <a:lnTo>
                    <a:pt x="1775" y="55396"/>
                  </a:lnTo>
                  <a:lnTo>
                    <a:pt x="3500" y="56004"/>
                  </a:lnTo>
                  <a:lnTo>
                    <a:pt x="5149" y="56537"/>
                  </a:lnTo>
                  <a:lnTo>
                    <a:pt x="6772" y="57019"/>
                  </a:lnTo>
                  <a:lnTo>
                    <a:pt x="8319" y="57425"/>
                  </a:lnTo>
                  <a:lnTo>
                    <a:pt x="9841" y="57754"/>
                  </a:lnTo>
                  <a:lnTo>
                    <a:pt x="11287" y="58033"/>
                  </a:lnTo>
                  <a:lnTo>
                    <a:pt x="12682" y="58262"/>
                  </a:lnTo>
                  <a:lnTo>
                    <a:pt x="14052" y="58439"/>
                  </a:lnTo>
                  <a:lnTo>
                    <a:pt x="15345" y="58566"/>
                  </a:lnTo>
                  <a:lnTo>
                    <a:pt x="16588" y="58642"/>
                  </a:lnTo>
                  <a:lnTo>
                    <a:pt x="17780" y="58667"/>
                  </a:lnTo>
                  <a:lnTo>
                    <a:pt x="18896" y="58667"/>
                  </a:lnTo>
                  <a:lnTo>
                    <a:pt x="19987" y="58642"/>
                  </a:lnTo>
                  <a:lnTo>
                    <a:pt x="21001" y="58591"/>
                  </a:lnTo>
                  <a:lnTo>
                    <a:pt x="21965" y="58490"/>
                  </a:lnTo>
                  <a:lnTo>
                    <a:pt x="22878" y="58388"/>
                  </a:lnTo>
                  <a:lnTo>
                    <a:pt x="23741" y="58236"/>
                  </a:lnTo>
                  <a:lnTo>
                    <a:pt x="24527" y="58084"/>
                  </a:lnTo>
                  <a:lnTo>
                    <a:pt x="25288" y="57932"/>
                  </a:lnTo>
                  <a:lnTo>
                    <a:pt x="25973" y="57780"/>
                  </a:lnTo>
                  <a:lnTo>
                    <a:pt x="26581" y="57602"/>
                  </a:lnTo>
                  <a:lnTo>
                    <a:pt x="27165" y="57425"/>
                  </a:lnTo>
                  <a:lnTo>
                    <a:pt x="27672" y="57247"/>
                  </a:lnTo>
                  <a:lnTo>
                    <a:pt x="28509" y="56943"/>
                  </a:lnTo>
                  <a:lnTo>
                    <a:pt x="29118" y="56664"/>
                  </a:lnTo>
                  <a:lnTo>
                    <a:pt x="29498" y="56486"/>
                  </a:lnTo>
                  <a:lnTo>
                    <a:pt x="29600" y="56410"/>
                  </a:lnTo>
                  <a:lnTo>
                    <a:pt x="29219" y="53722"/>
                  </a:lnTo>
                  <a:lnTo>
                    <a:pt x="28788" y="51109"/>
                  </a:lnTo>
                  <a:lnTo>
                    <a:pt x="28357" y="48573"/>
                  </a:lnTo>
                  <a:lnTo>
                    <a:pt x="27926" y="46138"/>
                  </a:lnTo>
                  <a:lnTo>
                    <a:pt x="27444" y="43779"/>
                  </a:lnTo>
                  <a:lnTo>
                    <a:pt x="26962" y="41496"/>
                  </a:lnTo>
                  <a:lnTo>
                    <a:pt x="26480" y="39289"/>
                  </a:lnTo>
                  <a:lnTo>
                    <a:pt x="25973" y="37184"/>
                  </a:lnTo>
                  <a:lnTo>
                    <a:pt x="25440" y="35130"/>
                  </a:lnTo>
                  <a:lnTo>
                    <a:pt x="24907" y="33177"/>
                  </a:lnTo>
                  <a:lnTo>
                    <a:pt x="24375" y="31274"/>
                  </a:lnTo>
                  <a:lnTo>
                    <a:pt x="23817" y="29474"/>
                  </a:lnTo>
                  <a:lnTo>
                    <a:pt x="23259" y="27723"/>
                  </a:lnTo>
                  <a:lnTo>
                    <a:pt x="22675" y="26049"/>
                  </a:lnTo>
                  <a:lnTo>
                    <a:pt x="22092" y="24426"/>
                  </a:lnTo>
                  <a:lnTo>
                    <a:pt x="21509" y="22904"/>
                  </a:lnTo>
                  <a:lnTo>
                    <a:pt x="20900" y="21408"/>
                  </a:lnTo>
                  <a:lnTo>
                    <a:pt x="20317" y="20013"/>
                  </a:lnTo>
                  <a:lnTo>
                    <a:pt x="19708" y="18669"/>
                  </a:lnTo>
                  <a:lnTo>
                    <a:pt x="19099" y="17375"/>
                  </a:lnTo>
                  <a:lnTo>
                    <a:pt x="18465" y="16158"/>
                  </a:lnTo>
                  <a:lnTo>
                    <a:pt x="17856" y="14991"/>
                  </a:lnTo>
                  <a:lnTo>
                    <a:pt x="17247" y="13875"/>
                  </a:lnTo>
                  <a:lnTo>
                    <a:pt x="16613" y="12835"/>
                  </a:lnTo>
                  <a:lnTo>
                    <a:pt x="16005" y="11846"/>
                  </a:lnTo>
                  <a:lnTo>
                    <a:pt x="15371" y="10882"/>
                  </a:lnTo>
                  <a:lnTo>
                    <a:pt x="14762" y="9994"/>
                  </a:lnTo>
                  <a:lnTo>
                    <a:pt x="14153" y="9157"/>
                  </a:lnTo>
                  <a:lnTo>
                    <a:pt x="13544" y="8345"/>
                  </a:lnTo>
                  <a:lnTo>
                    <a:pt x="12910" y="7610"/>
                  </a:lnTo>
                  <a:lnTo>
                    <a:pt x="12327" y="6900"/>
                  </a:lnTo>
                  <a:lnTo>
                    <a:pt x="11718" y="6240"/>
                  </a:lnTo>
                  <a:lnTo>
                    <a:pt x="11135" y="5632"/>
                  </a:lnTo>
                  <a:lnTo>
                    <a:pt x="10526" y="5074"/>
                  </a:lnTo>
                  <a:lnTo>
                    <a:pt x="9968" y="4541"/>
                  </a:lnTo>
                  <a:lnTo>
                    <a:pt x="9385" y="4034"/>
                  </a:lnTo>
                  <a:lnTo>
                    <a:pt x="8827" y="3577"/>
                  </a:lnTo>
                  <a:lnTo>
                    <a:pt x="8269" y="3171"/>
                  </a:lnTo>
                  <a:lnTo>
                    <a:pt x="7736" y="2765"/>
                  </a:lnTo>
                  <a:lnTo>
                    <a:pt x="7203" y="2410"/>
                  </a:lnTo>
                  <a:lnTo>
                    <a:pt x="6696" y="2106"/>
                  </a:lnTo>
                  <a:lnTo>
                    <a:pt x="6189" y="1802"/>
                  </a:lnTo>
                  <a:lnTo>
                    <a:pt x="5682" y="1548"/>
                  </a:lnTo>
                  <a:lnTo>
                    <a:pt x="5225" y="1294"/>
                  </a:lnTo>
                  <a:lnTo>
                    <a:pt x="4743" y="1091"/>
                  </a:lnTo>
                  <a:lnTo>
                    <a:pt x="4312" y="914"/>
                  </a:lnTo>
                  <a:lnTo>
                    <a:pt x="3475" y="584"/>
                  </a:lnTo>
                  <a:lnTo>
                    <a:pt x="2714" y="356"/>
                  </a:lnTo>
                  <a:lnTo>
                    <a:pt x="2029" y="204"/>
                  </a:lnTo>
                  <a:lnTo>
                    <a:pt x="1446" y="102"/>
                  </a:lnTo>
                  <a:lnTo>
                    <a:pt x="938" y="51"/>
                  </a:lnTo>
                  <a:lnTo>
                    <a:pt x="558" y="26"/>
                  </a:lnTo>
                  <a:lnTo>
                    <a:pt x="2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33"/>
            <p:cNvSpPr/>
            <p:nvPr/>
          </p:nvSpPr>
          <p:spPr>
            <a:xfrm>
              <a:off x="128875" y="1972675"/>
              <a:ext cx="734950" cy="1438775"/>
            </a:xfrm>
            <a:custGeom>
              <a:rect b="b" l="l" r="r" t="t"/>
              <a:pathLst>
                <a:path extrusionOk="0" h="57551" w="29398">
                  <a:moveTo>
                    <a:pt x="1" y="0"/>
                  </a:moveTo>
                  <a:lnTo>
                    <a:pt x="204" y="51"/>
                  </a:lnTo>
                  <a:lnTo>
                    <a:pt x="508" y="102"/>
                  </a:lnTo>
                  <a:lnTo>
                    <a:pt x="889" y="203"/>
                  </a:lnTo>
                  <a:lnTo>
                    <a:pt x="1345" y="381"/>
                  </a:lnTo>
                  <a:lnTo>
                    <a:pt x="1852" y="609"/>
                  </a:lnTo>
                  <a:lnTo>
                    <a:pt x="2461" y="888"/>
                  </a:lnTo>
                  <a:lnTo>
                    <a:pt x="3095" y="1268"/>
                  </a:lnTo>
                  <a:lnTo>
                    <a:pt x="3806" y="1750"/>
                  </a:lnTo>
                  <a:lnTo>
                    <a:pt x="4566" y="2334"/>
                  </a:lnTo>
                  <a:lnTo>
                    <a:pt x="4972" y="2663"/>
                  </a:lnTo>
                  <a:lnTo>
                    <a:pt x="5403" y="3018"/>
                  </a:lnTo>
                  <a:lnTo>
                    <a:pt x="5809" y="3424"/>
                  </a:lnTo>
                  <a:lnTo>
                    <a:pt x="6240" y="3855"/>
                  </a:lnTo>
                  <a:lnTo>
                    <a:pt x="6697" y="4312"/>
                  </a:lnTo>
                  <a:lnTo>
                    <a:pt x="7154" y="4819"/>
                  </a:lnTo>
                  <a:lnTo>
                    <a:pt x="7635" y="5352"/>
                  </a:lnTo>
                  <a:lnTo>
                    <a:pt x="8092" y="5910"/>
                  </a:lnTo>
                  <a:lnTo>
                    <a:pt x="8574" y="6544"/>
                  </a:lnTo>
                  <a:lnTo>
                    <a:pt x="9081" y="7178"/>
                  </a:lnTo>
                  <a:lnTo>
                    <a:pt x="9588" y="7888"/>
                  </a:lnTo>
                  <a:lnTo>
                    <a:pt x="10096" y="8624"/>
                  </a:lnTo>
                  <a:lnTo>
                    <a:pt x="10603" y="9410"/>
                  </a:lnTo>
                  <a:lnTo>
                    <a:pt x="11136" y="10247"/>
                  </a:lnTo>
                  <a:lnTo>
                    <a:pt x="11643" y="11109"/>
                  </a:lnTo>
                  <a:lnTo>
                    <a:pt x="12201" y="12048"/>
                  </a:lnTo>
                  <a:lnTo>
                    <a:pt x="12734" y="13012"/>
                  </a:lnTo>
                  <a:lnTo>
                    <a:pt x="13266" y="14052"/>
                  </a:lnTo>
                  <a:lnTo>
                    <a:pt x="13824" y="15117"/>
                  </a:lnTo>
                  <a:lnTo>
                    <a:pt x="14382" y="16258"/>
                  </a:lnTo>
                  <a:lnTo>
                    <a:pt x="14915" y="17450"/>
                  </a:lnTo>
                  <a:lnTo>
                    <a:pt x="15473" y="18693"/>
                  </a:lnTo>
                  <a:lnTo>
                    <a:pt x="16031" y="20012"/>
                  </a:lnTo>
                  <a:lnTo>
                    <a:pt x="16589" y="21357"/>
                  </a:lnTo>
                  <a:lnTo>
                    <a:pt x="17172" y="22777"/>
                  </a:lnTo>
                  <a:lnTo>
                    <a:pt x="17730" y="24273"/>
                  </a:lnTo>
                  <a:lnTo>
                    <a:pt x="18288" y="25821"/>
                  </a:lnTo>
                  <a:lnTo>
                    <a:pt x="18846" y="27444"/>
                  </a:lnTo>
                  <a:lnTo>
                    <a:pt x="19404" y="29118"/>
                  </a:lnTo>
                  <a:lnTo>
                    <a:pt x="19962" y="30868"/>
                  </a:lnTo>
                  <a:lnTo>
                    <a:pt x="20520" y="32694"/>
                  </a:lnTo>
                  <a:lnTo>
                    <a:pt x="21078" y="34571"/>
                  </a:lnTo>
                  <a:lnTo>
                    <a:pt x="21636" y="36524"/>
                  </a:lnTo>
                  <a:lnTo>
                    <a:pt x="22194" y="38553"/>
                  </a:lnTo>
                  <a:lnTo>
                    <a:pt x="22752" y="40658"/>
                  </a:lnTo>
                  <a:lnTo>
                    <a:pt x="23285" y="42840"/>
                  </a:lnTo>
                  <a:lnTo>
                    <a:pt x="23818" y="45097"/>
                  </a:lnTo>
                  <a:lnTo>
                    <a:pt x="24350" y="47431"/>
                  </a:lnTo>
                  <a:lnTo>
                    <a:pt x="24883" y="49840"/>
                  </a:lnTo>
                  <a:lnTo>
                    <a:pt x="25416" y="52326"/>
                  </a:lnTo>
                  <a:lnTo>
                    <a:pt x="25923" y="54888"/>
                  </a:lnTo>
                  <a:lnTo>
                    <a:pt x="26430" y="57551"/>
                  </a:lnTo>
                  <a:lnTo>
                    <a:pt x="27115" y="57348"/>
                  </a:lnTo>
                  <a:lnTo>
                    <a:pt x="27724" y="57145"/>
                  </a:lnTo>
                  <a:lnTo>
                    <a:pt x="28231" y="56942"/>
                  </a:lnTo>
                  <a:lnTo>
                    <a:pt x="28662" y="56765"/>
                  </a:lnTo>
                  <a:lnTo>
                    <a:pt x="29220" y="56486"/>
                  </a:lnTo>
                  <a:lnTo>
                    <a:pt x="29398" y="56384"/>
                  </a:lnTo>
                  <a:lnTo>
                    <a:pt x="29017" y="53797"/>
                  </a:lnTo>
                  <a:lnTo>
                    <a:pt x="28637" y="51261"/>
                  </a:lnTo>
                  <a:lnTo>
                    <a:pt x="28206" y="48800"/>
                  </a:lnTo>
                  <a:lnTo>
                    <a:pt x="27774" y="46441"/>
                  </a:lnTo>
                  <a:lnTo>
                    <a:pt x="27343" y="44159"/>
                  </a:lnTo>
                  <a:lnTo>
                    <a:pt x="26861" y="41927"/>
                  </a:lnTo>
                  <a:lnTo>
                    <a:pt x="26405" y="39796"/>
                  </a:lnTo>
                  <a:lnTo>
                    <a:pt x="25923" y="37742"/>
                  </a:lnTo>
                  <a:lnTo>
                    <a:pt x="25416" y="35738"/>
                  </a:lnTo>
                  <a:lnTo>
                    <a:pt x="24908" y="33810"/>
                  </a:lnTo>
                  <a:lnTo>
                    <a:pt x="24376" y="31959"/>
                  </a:lnTo>
                  <a:lnTo>
                    <a:pt x="23843" y="30183"/>
                  </a:lnTo>
                  <a:lnTo>
                    <a:pt x="23310" y="28458"/>
                  </a:lnTo>
                  <a:lnTo>
                    <a:pt x="22752" y="26810"/>
                  </a:lnTo>
                  <a:lnTo>
                    <a:pt x="22194" y="25237"/>
                  </a:lnTo>
                  <a:lnTo>
                    <a:pt x="21636" y="23715"/>
                  </a:lnTo>
                  <a:lnTo>
                    <a:pt x="21053" y="22244"/>
                  </a:lnTo>
                  <a:lnTo>
                    <a:pt x="20470" y="20849"/>
                  </a:lnTo>
                  <a:lnTo>
                    <a:pt x="19886" y="19505"/>
                  </a:lnTo>
                  <a:lnTo>
                    <a:pt x="19303" y="18237"/>
                  </a:lnTo>
                  <a:lnTo>
                    <a:pt x="18719" y="17019"/>
                  </a:lnTo>
                  <a:lnTo>
                    <a:pt x="18136" y="15853"/>
                  </a:lnTo>
                  <a:lnTo>
                    <a:pt x="17527" y="14737"/>
                  </a:lnTo>
                  <a:lnTo>
                    <a:pt x="16944" y="13671"/>
                  </a:lnTo>
                  <a:lnTo>
                    <a:pt x="16335" y="12657"/>
                  </a:lnTo>
                  <a:lnTo>
                    <a:pt x="15727" y="11718"/>
                  </a:lnTo>
                  <a:lnTo>
                    <a:pt x="15143" y="10805"/>
                  </a:lnTo>
                  <a:lnTo>
                    <a:pt x="14534" y="9943"/>
                  </a:lnTo>
                  <a:lnTo>
                    <a:pt x="13951" y="9131"/>
                  </a:lnTo>
                  <a:lnTo>
                    <a:pt x="13342" y="8370"/>
                  </a:lnTo>
                  <a:lnTo>
                    <a:pt x="12759" y="7635"/>
                  </a:lnTo>
                  <a:lnTo>
                    <a:pt x="12176" y="6950"/>
                  </a:lnTo>
                  <a:lnTo>
                    <a:pt x="11592" y="6316"/>
                  </a:lnTo>
                  <a:lnTo>
                    <a:pt x="11034" y="5707"/>
                  </a:lnTo>
                  <a:lnTo>
                    <a:pt x="10451" y="5149"/>
                  </a:lnTo>
                  <a:lnTo>
                    <a:pt x="9893" y="4642"/>
                  </a:lnTo>
                  <a:lnTo>
                    <a:pt x="9335" y="4134"/>
                  </a:lnTo>
                  <a:lnTo>
                    <a:pt x="8802" y="3703"/>
                  </a:lnTo>
                  <a:lnTo>
                    <a:pt x="8270" y="3272"/>
                  </a:lnTo>
                  <a:lnTo>
                    <a:pt x="7737" y="2892"/>
                  </a:lnTo>
                  <a:lnTo>
                    <a:pt x="7230" y="2536"/>
                  </a:lnTo>
                  <a:lnTo>
                    <a:pt x="6722" y="2207"/>
                  </a:lnTo>
                  <a:lnTo>
                    <a:pt x="6215" y="1928"/>
                  </a:lnTo>
                  <a:lnTo>
                    <a:pt x="5733" y="1649"/>
                  </a:lnTo>
                  <a:lnTo>
                    <a:pt x="5277" y="1395"/>
                  </a:lnTo>
                  <a:lnTo>
                    <a:pt x="4820" y="1192"/>
                  </a:lnTo>
                  <a:lnTo>
                    <a:pt x="3958" y="812"/>
                  </a:lnTo>
                  <a:lnTo>
                    <a:pt x="3171" y="533"/>
                  </a:lnTo>
                  <a:lnTo>
                    <a:pt x="2436" y="330"/>
                  </a:lnTo>
                  <a:lnTo>
                    <a:pt x="1802" y="178"/>
                  </a:lnTo>
                  <a:lnTo>
                    <a:pt x="1218" y="76"/>
                  </a:lnTo>
                  <a:lnTo>
                    <a:pt x="736" y="25"/>
                  </a:lnTo>
                  <a:lnTo>
                    <a:pt x="35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33"/>
            <p:cNvSpPr/>
            <p:nvPr/>
          </p:nvSpPr>
          <p:spPr>
            <a:xfrm>
              <a:off x="123825" y="1972025"/>
              <a:ext cx="526325" cy="1660100"/>
            </a:xfrm>
            <a:custGeom>
              <a:rect b="b" l="l" r="r" t="t"/>
              <a:pathLst>
                <a:path extrusionOk="0" h="66404" w="21053">
                  <a:moveTo>
                    <a:pt x="178" y="1"/>
                  </a:moveTo>
                  <a:lnTo>
                    <a:pt x="0" y="26"/>
                  </a:lnTo>
                  <a:lnTo>
                    <a:pt x="0" y="61889"/>
                  </a:lnTo>
                  <a:lnTo>
                    <a:pt x="1268" y="62675"/>
                  </a:lnTo>
                  <a:lnTo>
                    <a:pt x="2486" y="63360"/>
                  </a:lnTo>
                  <a:lnTo>
                    <a:pt x="3678" y="63969"/>
                  </a:lnTo>
                  <a:lnTo>
                    <a:pt x="4819" y="64501"/>
                  </a:lnTo>
                  <a:lnTo>
                    <a:pt x="5935" y="64958"/>
                  </a:lnTo>
                  <a:lnTo>
                    <a:pt x="7000" y="65364"/>
                  </a:lnTo>
                  <a:lnTo>
                    <a:pt x="8040" y="65668"/>
                  </a:lnTo>
                  <a:lnTo>
                    <a:pt x="9030" y="65922"/>
                  </a:lnTo>
                  <a:lnTo>
                    <a:pt x="9993" y="66124"/>
                  </a:lnTo>
                  <a:lnTo>
                    <a:pt x="10906" y="66251"/>
                  </a:lnTo>
                  <a:lnTo>
                    <a:pt x="11794" y="66353"/>
                  </a:lnTo>
                  <a:lnTo>
                    <a:pt x="12631" y="66403"/>
                  </a:lnTo>
                  <a:lnTo>
                    <a:pt x="13443" y="66403"/>
                  </a:lnTo>
                  <a:lnTo>
                    <a:pt x="14204" y="66353"/>
                  </a:lnTo>
                  <a:lnTo>
                    <a:pt x="14939" y="66277"/>
                  </a:lnTo>
                  <a:lnTo>
                    <a:pt x="15624" y="66175"/>
                  </a:lnTo>
                  <a:lnTo>
                    <a:pt x="16284" y="66048"/>
                  </a:lnTo>
                  <a:lnTo>
                    <a:pt x="16892" y="65896"/>
                  </a:lnTo>
                  <a:lnTo>
                    <a:pt x="17450" y="65744"/>
                  </a:lnTo>
                  <a:lnTo>
                    <a:pt x="17983" y="65566"/>
                  </a:lnTo>
                  <a:lnTo>
                    <a:pt x="18465" y="65364"/>
                  </a:lnTo>
                  <a:lnTo>
                    <a:pt x="18921" y="65161"/>
                  </a:lnTo>
                  <a:lnTo>
                    <a:pt x="19327" y="64983"/>
                  </a:lnTo>
                  <a:lnTo>
                    <a:pt x="19682" y="64780"/>
                  </a:lnTo>
                  <a:lnTo>
                    <a:pt x="20291" y="64425"/>
                  </a:lnTo>
                  <a:lnTo>
                    <a:pt x="20722" y="64121"/>
                  </a:lnTo>
                  <a:lnTo>
                    <a:pt x="20976" y="63918"/>
                  </a:lnTo>
                  <a:lnTo>
                    <a:pt x="21052" y="63842"/>
                  </a:lnTo>
                  <a:lnTo>
                    <a:pt x="20773" y="60798"/>
                  </a:lnTo>
                  <a:lnTo>
                    <a:pt x="20494" y="57830"/>
                  </a:lnTo>
                  <a:lnTo>
                    <a:pt x="20190" y="54964"/>
                  </a:lnTo>
                  <a:lnTo>
                    <a:pt x="19860" y="52200"/>
                  </a:lnTo>
                  <a:lnTo>
                    <a:pt x="19530" y="49536"/>
                  </a:lnTo>
                  <a:lnTo>
                    <a:pt x="19175" y="46949"/>
                  </a:lnTo>
                  <a:lnTo>
                    <a:pt x="18845" y="44464"/>
                  </a:lnTo>
                  <a:lnTo>
                    <a:pt x="18465" y="42079"/>
                  </a:lnTo>
                  <a:lnTo>
                    <a:pt x="18110" y="39771"/>
                  </a:lnTo>
                  <a:lnTo>
                    <a:pt x="17729" y="37539"/>
                  </a:lnTo>
                  <a:lnTo>
                    <a:pt x="17349" y="35383"/>
                  </a:lnTo>
                  <a:lnTo>
                    <a:pt x="16943" y="33329"/>
                  </a:lnTo>
                  <a:lnTo>
                    <a:pt x="16537" y="31351"/>
                  </a:lnTo>
                  <a:lnTo>
                    <a:pt x="16131" y="29474"/>
                  </a:lnTo>
                  <a:lnTo>
                    <a:pt x="15726" y="27647"/>
                  </a:lnTo>
                  <a:lnTo>
                    <a:pt x="15294" y="25897"/>
                  </a:lnTo>
                  <a:lnTo>
                    <a:pt x="14863" y="24249"/>
                  </a:lnTo>
                  <a:lnTo>
                    <a:pt x="14457" y="22651"/>
                  </a:lnTo>
                  <a:lnTo>
                    <a:pt x="14026" y="21129"/>
                  </a:lnTo>
                  <a:lnTo>
                    <a:pt x="13570" y="19658"/>
                  </a:lnTo>
                  <a:lnTo>
                    <a:pt x="13139" y="18288"/>
                  </a:lnTo>
                  <a:lnTo>
                    <a:pt x="12707" y="16969"/>
                  </a:lnTo>
                  <a:lnTo>
                    <a:pt x="12276" y="15701"/>
                  </a:lnTo>
                  <a:lnTo>
                    <a:pt x="11820" y="14509"/>
                  </a:lnTo>
                  <a:lnTo>
                    <a:pt x="11388" y="13393"/>
                  </a:lnTo>
                  <a:lnTo>
                    <a:pt x="10932" y="12328"/>
                  </a:lnTo>
                  <a:lnTo>
                    <a:pt x="10501" y="11313"/>
                  </a:lnTo>
                  <a:lnTo>
                    <a:pt x="10069" y="10349"/>
                  </a:lnTo>
                  <a:lnTo>
                    <a:pt x="9638" y="9461"/>
                  </a:lnTo>
                  <a:lnTo>
                    <a:pt x="9182" y="8599"/>
                  </a:lnTo>
                  <a:lnTo>
                    <a:pt x="8776" y="7813"/>
                  </a:lnTo>
                  <a:lnTo>
                    <a:pt x="8345" y="7077"/>
                  </a:lnTo>
                  <a:lnTo>
                    <a:pt x="7914" y="6367"/>
                  </a:lnTo>
                  <a:lnTo>
                    <a:pt x="7508" y="5733"/>
                  </a:lnTo>
                  <a:lnTo>
                    <a:pt x="7077" y="5124"/>
                  </a:lnTo>
                  <a:lnTo>
                    <a:pt x="6671" y="4566"/>
                  </a:lnTo>
                  <a:lnTo>
                    <a:pt x="6290" y="4059"/>
                  </a:lnTo>
                  <a:lnTo>
                    <a:pt x="5884" y="3577"/>
                  </a:lnTo>
                  <a:lnTo>
                    <a:pt x="5504" y="3146"/>
                  </a:lnTo>
                  <a:lnTo>
                    <a:pt x="5124" y="2740"/>
                  </a:lnTo>
                  <a:lnTo>
                    <a:pt x="4768" y="2360"/>
                  </a:lnTo>
                  <a:lnTo>
                    <a:pt x="4388" y="2030"/>
                  </a:lnTo>
                  <a:lnTo>
                    <a:pt x="4058" y="1751"/>
                  </a:lnTo>
                  <a:lnTo>
                    <a:pt x="3703" y="1472"/>
                  </a:lnTo>
                  <a:lnTo>
                    <a:pt x="3373" y="1244"/>
                  </a:lnTo>
                  <a:lnTo>
                    <a:pt x="3069" y="1015"/>
                  </a:lnTo>
                  <a:lnTo>
                    <a:pt x="2486" y="660"/>
                  </a:lnTo>
                  <a:lnTo>
                    <a:pt x="1928" y="407"/>
                  </a:lnTo>
                  <a:lnTo>
                    <a:pt x="1446" y="229"/>
                  </a:lnTo>
                  <a:lnTo>
                    <a:pt x="1040" y="102"/>
                  </a:lnTo>
                  <a:lnTo>
                    <a:pt x="685" y="51"/>
                  </a:lnTo>
                  <a:lnTo>
                    <a:pt x="380" y="26"/>
                  </a:lnTo>
                  <a:lnTo>
                    <a:pt x="1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33"/>
            <p:cNvSpPr/>
            <p:nvPr/>
          </p:nvSpPr>
          <p:spPr>
            <a:xfrm>
              <a:off x="123825" y="1972675"/>
              <a:ext cx="328475" cy="1659450"/>
            </a:xfrm>
            <a:custGeom>
              <a:rect b="b" l="l" r="r" t="t"/>
              <a:pathLst>
                <a:path extrusionOk="0" h="66378" w="13139">
                  <a:moveTo>
                    <a:pt x="0" y="0"/>
                  </a:moveTo>
                  <a:lnTo>
                    <a:pt x="659" y="6366"/>
                  </a:lnTo>
                  <a:lnTo>
                    <a:pt x="1192" y="12403"/>
                  </a:lnTo>
                  <a:lnTo>
                    <a:pt x="1674" y="18059"/>
                  </a:lnTo>
                  <a:lnTo>
                    <a:pt x="2054" y="23411"/>
                  </a:lnTo>
                  <a:lnTo>
                    <a:pt x="2359" y="28408"/>
                  </a:lnTo>
                  <a:lnTo>
                    <a:pt x="2587" y="33075"/>
                  </a:lnTo>
                  <a:lnTo>
                    <a:pt x="2765" y="37412"/>
                  </a:lnTo>
                  <a:lnTo>
                    <a:pt x="2891" y="41445"/>
                  </a:lnTo>
                  <a:lnTo>
                    <a:pt x="2968" y="45199"/>
                  </a:lnTo>
                  <a:lnTo>
                    <a:pt x="2993" y="48623"/>
                  </a:lnTo>
                  <a:lnTo>
                    <a:pt x="2968" y="51768"/>
                  </a:lnTo>
                  <a:lnTo>
                    <a:pt x="2917" y="54634"/>
                  </a:lnTo>
                  <a:lnTo>
                    <a:pt x="2841" y="57196"/>
                  </a:lnTo>
                  <a:lnTo>
                    <a:pt x="2739" y="59504"/>
                  </a:lnTo>
                  <a:lnTo>
                    <a:pt x="2638" y="61558"/>
                  </a:lnTo>
                  <a:lnTo>
                    <a:pt x="2511" y="63359"/>
                  </a:lnTo>
                  <a:lnTo>
                    <a:pt x="3297" y="63765"/>
                  </a:lnTo>
                  <a:lnTo>
                    <a:pt x="4058" y="64145"/>
                  </a:lnTo>
                  <a:lnTo>
                    <a:pt x="4819" y="64501"/>
                  </a:lnTo>
                  <a:lnTo>
                    <a:pt x="5555" y="64805"/>
                  </a:lnTo>
                  <a:lnTo>
                    <a:pt x="6290" y="65084"/>
                  </a:lnTo>
                  <a:lnTo>
                    <a:pt x="6975" y="65312"/>
                  </a:lnTo>
                  <a:lnTo>
                    <a:pt x="7660" y="65540"/>
                  </a:lnTo>
                  <a:lnTo>
                    <a:pt x="8345" y="65718"/>
                  </a:lnTo>
                  <a:lnTo>
                    <a:pt x="9004" y="65896"/>
                  </a:lnTo>
                  <a:lnTo>
                    <a:pt x="9638" y="66022"/>
                  </a:lnTo>
                  <a:lnTo>
                    <a:pt x="10272" y="66149"/>
                  </a:lnTo>
                  <a:lnTo>
                    <a:pt x="10881" y="66225"/>
                  </a:lnTo>
                  <a:lnTo>
                    <a:pt x="11464" y="66301"/>
                  </a:lnTo>
                  <a:lnTo>
                    <a:pt x="12023" y="66352"/>
                  </a:lnTo>
                  <a:lnTo>
                    <a:pt x="12581" y="66377"/>
                  </a:lnTo>
                  <a:lnTo>
                    <a:pt x="13139" y="66377"/>
                  </a:lnTo>
                  <a:lnTo>
                    <a:pt x="13139" y="63993"/>
                  </a:lnTo>
                  <a:lnTo>
                    <a:pt x="13113" y="61685"/>
                  </a:lnTo>
                  <a:lnTo>
                    <a:pt x="13088" y="59428"/>
                  </a:lnTo>
                  <a:lnTo>
                    <a:pt x="13037" y="57221"/>
                  </a:lnTo>
                  <a:lnTo>
                    <a:pt x="12961" y="55040"/>
                  </a:lnTo>
                  <a:lnTo>
                    <a:pt x="12885" y="52935"/>
                  </a:lnTo>
                  <a:lnTo>
                    <a:pt x="12783" y="50880"/>
                  </a:lnTo>
                  <a:lnTo>
                    <a:pt x="12657" y="48851"/>
                  </a:lnTo>
                  <a:lnTo>
                    <a:pt x="12530" y="46898"/>
                  </a:lnTo>
                  <a:lnTo>
                    <a:pt x="12378" y="44970"/>
                  </a:lnTo>
                  <a:lnTo>
                    <a:pt x="12225" y="43093"/>
                  </a:lnTo>
                  <a:lnTo>
                    <a:pt x="12048" y="41293"/>
                  </a:lnTo>
                  <a:lnTo>
                    <a:pt x="11845" y="39517"/>
                  </a:lnTo>
                  <a:lnTo>
                    <a:pt x="11667" y="37767"/>
                  </a:lnTo>
                  <a:lnTo>
                    <a:pt x="11439" y="36093"/>
                  </a:lnTo>
                  <a:lnTo>
                    <a:pt x="11211" y="34444"/>
                  </a:lnTo>
                  <a:lnTo>
                    <a:pt x="10983" y="32872"/>
                  </a:lnTo>
                  <a:lnTo>
                    <a:pt x="10754" y="31325"/>
                  </a:lnTo>
                  <a:lnTo>
                    <a:pt x="10501" y="29803"/>
                  </a:lnTo>
                  <a:lnTo>
                    <a:pt x="10247" y="28357"/>
                  </a:lnTo>
                  <a:lnTo>
                    <a:pt x="9968" y="26937"/>
                  </a:lnTo>
                  <a:lnTo>
                    <a:pt x="9689" y="25542"/>
                  </a:lnTo>
                  <a:lnTo>
                    <a:pt x="9131" y="22929"/>
                  </a:lnTo>
                  <a:lnTo>
                    <a:pt x="8548" y="20469"/>
                  </a:lnTo>
                  <a:lnTo>
                    <a:pt x="7939" y="18161"/>
                  </a:lnTo>
                  <a:lnTo>
                    <a:pt x="7330" y="16030"/>
                  </a:lnTo>
                  <a:lnTo>
                    <a:pt x="6696" y="14026"/>
                  </a:lnTo>
                  <a:lnTo>
                    <a:pt x="6062" y="12200"/>
                  </a:lnTo>
                  <a:lnTo>
                    <a:pt x="5453" y="10501"/>
                  </a:lnTo>
                  <a:lnTo>
                    <a:pt x="4845" y="8954"/>
                  </a:lnTo>
                  <a:lnTo>
                    <a:pt x="4261" y="7533"/>
                  </a:lnTo>
                  <a:lnTo>
                    <a:pt x="3678" y="6265"/>
                  </a:lnTo>
                  <a:lnTo>
                    <a:pt x="3120" y="5098"/>
                  </a:lnTo>
                  <a:lnTo>
                    <a:pt x="2587" y="4084"/>
                  </a:lnTo>
                  <a:lnTo>
                    <a:pt x="2105" y="3196"/>
                  </a:lnTo>
                  <a:lnTo>
                    <a:pt x="1649" y="2410"/>
                  </a:lnTo>
                  <a:lnTo>
                    <a:pt x="1243" y="1750"/>
                  </a:lnTo>
                  <a:lnTo>
                    <a:pt x="888" y="1192"/>
                  </a:lnTo>
                  <a:lnTo>
                    <a:pt x="583" y="761"/>
                  </a:lnTo>
                  <a:lnTo>
                    <a:pt x="152" y="178"/>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33"/>
            <p:cNvSpPr/>
            <p:nvPr/>
          </p:nvSpPr>
          <p:spPr>
            <a:xfrm>
              <a:off x="123825" y="1972675"/>
              <a:ext cx="263175" cy="1654375"/>
            </a:xfrm>
            <a:custGeom>
              <a:rect b="b" l="l" r="r" t="t"/>
              <a:pathLst>
                <a:path extrusionOk="0" h="66175" w="10527">
                  <a:moveTo>
                    <a:pt x="0" y="0"/>
                  </a:moveTo>
                  <a:lnTo>
                    <a:pt x="178" y="406"/>
                  </a:lnTo>
                  <a:lnTo>
                    <a:pt x="355" y="862"/>
                  </a:lnTo>
                  <a:lnTo>
                    <a:pt x="533" y="1370"/>
                  </a:lnTo>
                  <a:lnTo>
                    <a:pt x="685" y="1928"/>
                  </a:lnTo>
                  <a:lnTo>
                    <a:pt x="1015" y="3171"/>
                  </a:lnTo>
                  <a:lnTo>
                    <a:pt x="1319" y="4540"/>
                  </a:lnTo>
                  <a:lnTo>
                    <a:pt x="1623" y="6087"/>
                  </a:lnTo>
                  <a:lnTo>
                    <a:pt x="1902" y="7787"/>
                  </a:lnTo>
                  <a:lnTo>
                    <a:pt x="2181" y="9588"/>
                  </a:lnTo>
                  <a:lnTo>
                    <a:pt x="2435" y="11515"/>
                  </a:lnTo>
                  <a:lnTo>
                    <a:pt x="2689" y="13544"/>
                  </a:lnTo>
                  <a:lnTo>
                    <a:pt x="2917" y="15675"/>
                  </a:lnTo>
                  <a:lnTo>
                    <a:pt x="3145" y="17882"/>
                  </a:lnTo>
                  <a:lnTo>
                    <a:pt x="3348" y="20190"/>
                  </a:lnTo>
                  <a:lnTo>
                    <a:pt x="3551" y="22549"/>
                  </a:lnTo>
                  <a:lnTo>
                    <a:pt x="3754" y="24933"/>
                  </a:lnTo>
                  <a:lnTo>
                    <a:pt x="4109" y="29879"/>
                  </a:lnTo>
                  <a:lnTo>
                    <a:pt x="4413" y="34875"/>
                  </a:lnTo>
                  <a:lnTo>
                    <a:pt x="4692" y="39872"/>
                  </a:lnTo>
                  <a:lnTo>
                    <a:pt x="4946" y="44767"/>
                  </a:lnTo>
                  <a:lnTo>
                    <a:pt x="5149" y="49510"/>
                  </a:lnTo>
                  <a:lnTo>
                    <a:pt x="5326" y="53949"/>
                  </a:lnTo>
                  <a:lnTo>
                    <a:pt x="5453" y="58058"/>
                  </a:lnTo>
                  <a:lnTo>
                    <a:pt x="5656" y="64830"/>
                  </a:lnTo>
                  <a:lnTo>
                    <a:pt x="6316" y="65084"/>
                  </a:lnTo>
                  <a:lnTo>
                    <a:pt x="6950" y="65312"/>
                  </a:lnTo>
                  <a:lnTo>
                    <a:pt x="7584" y="65515"/>
                  </a:lnTo>
                  <a:lnTo>
                    <a:pt x="8193" y="65693"/>
                  </a:lnTo>
                  <a:lnTo>
                    <a:pt x="8801" y="65845"/>
                  </a:lnTo>
                  <a:lnTo>
                    <a:pt x="9385" y="65972"/>
                  </a:lnTo>
                  <a:lnTo>
                    <a:pt x="9968" y="66098"/>
                  </a:lnTo>
                  <a:lnTo>
                    <a:pt x="10526" y="66175"/>
                  </a:lnTo>
                  <a:lnTo>
                    <a:pt x="10526" y="66175"/>
                  </a:lnTo>
                  <a:lnTo>
                    <a:pt x="10450" y="61000"/>
                  </a:lnTo>
                  <a:lnTo>
                    <a:pt x="10348" y="56105"/>
                  </a:lnTo>
                  <a:lnTo>
                    <a:pt x="10171" y="51463"/>
                  </a:lnTo>
                  <a:lnTo>
                    <a:pt x="9968" y="47076"/>
                  </a:lnTo>
                  <a:lnTo>
                    <a:pt x="9714" y="42916"/>
                  </a:lnTo>
                  <a:lnTo>
                    <a:pt x="9410" y="39035"/>
                  </a:lnTo>
                  <a:lnTo>
                    <a:pt x="9080" y="35357"/>
                  </a:lnTo>
                  <a:lnTo>
                    <a:pt x="8725" y="31933"/>
                  </a:lnTo>
                  <a:lnTo>
                    <a:pt x="8319" y="28712"/>
                  </a:lnTo>
                  <a:lnTo>
                    <a:pt x="7914" y="25719"/>
                  </a:lnTo>
                  <a:lnTo>
                    <a:pt x="7482" y="22929"/>
                  </a:lnTo>
                  <a:lnTo>
                    <a:pt x="7026" y="20342"/>
                  </a:lnTo>
                  <a:lnTo>
                    <a:pt x="6569" y="17932"/>
                  </a:lnTo>
                  <a:lnTo>
                    <a:pt x="6087" y="15726"/>
                  </a:lnTo>
                  <a:lnTo>
                    <a:pt x="5605" y="13697"/>
                  </a:lnTo>
                  <a:lnTo>
                    <a:pt x="5124" y="11820"/>
                  </a:lnTo>
                  <a:lnTo>
                    <a:pt x="4642" y="10146"/>
                  </a:lnTo>
                  <a:lnTo>
                    <a:pt x="4160" y="8598"/>
                  </a:lnTo>
                  <a:lnTo>
                    <a:pt x="3703" y="7229"/>
                  </a:lnTo>
                  <a:lnTo>
                    <a:pt x="3247" y="5986"/>
                  </a:lnTo>
                  <a:lnTo>
                    <a:pt x="2790" y="4895"/>
                  </a:lnTo>
                  <a:lnTo>
                    <a:pt x="2384" y="3932"/>
                  </a:lnTo>
                  <a:lnTo>
                    <a:pt x="1978" y="3094"/>
                  </a:lnTo>
                  <a:lnTo>
                    <a:pt x="1598" y="2359"/>
                  </a:lnTo>
                  <a:lnTo>
                    <a:pt x="1268" y="1750"/>
                  </a:lnTo>
                  <a:lnTo>
                    <a:pt x="938" y="1243"/>
                  </a:lnTo>
                  <a:lnTo>
                    <a:pt x="685" y="837"/>
                  </a:lnTo>
                  <a:lnTo>
                    <a:pt x="457" y="507"/>
                  </a:lnTo>
                  <a:lnTo>
                    <a:pt x="127" y="127"/>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33"/>
            <p:cNvSpPr/>
            <p:nvPr/>
          </p:nvSpPr>
          <p:spPr>
            <a:xfrm>
              <a:off x="123825" y="1936525"/>
              <a:ext cx="315150" cy="152850"/>
            </a:xfrm>
            <a:custGeom>
              <a:rect b="b" l="l" r="r" t="t"/>
              <a:pathLst>
                <a:path extrusionOk="0" h="6114" w="12606">
                  <a:moveTo>
                    <a:pt x="0" y="0"/>
                  </a:moveTo>
                  <a:lnTo>
                    <a:pt x="0" y="6113"/>
                  </a:lnTo>
                  <a:lnTo>
                    <a:pt x="12606" y="6113"/>
                  </a:lnTo>
                  <a:lnTo>
                    <a:pt x="126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33"/>
            <p:cNvSpPr/>
            <p:nvPr/>
          </p:nvSpPr>
          <p:spPr>
            <a:xfrm>
              <a:off x="123825" y="1936525"/>
              <a:ext cx="315150" cy="152850"/>
            </a:xfrm>
            <a:custGeom>
              <a:rect b="b" l="l" r="r" t="t"/>
              <a:pathLst>
                <a:path extrusionOk="0" h="6114" w="12606">
                  <a:moveTo>
                    <a:pt x="11591" y="0"/>
                  </a:moveTo>
                  <a:lnTo>
                    <a:pt x="11591" y="4490"/>
                  </a:lnTo>
                  <a:lnTo>
                    <a:pt x="0" y="4490"/>
                  </a:lnTo>
                  <a:lnTo>
                    <a:pt x="0" y="6113"/>
                  </a:lnTo>
                  <a:lnTo>
                    <a:pt x="12606" y="6113"/>
                  </a:lnTo>
                  <a:lnTo>
                    <a:pt x="126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6" name="Google Shape;5476;p33"/>
          <p:cNvGrpSpPr/>
          <p:nvPr/>
        </p:nvGrpSpPr>
        <p:grpSpPr>
          <a:xfrm>
            <a:off x="-2571750" y="3574713"/>
            <a:ext cx="14287500" cy="1568788"/>
            <a:chOff x="-2571750" y="3574713"/>
            <a:chExt cx="14287500" cy="1568788"/>
          </a:xfrm>
        </p:grpSpPr>
        <p:grpSp>
          <p:nvGrpSpPr>
            <p:cNvPr id="5477" name="Google Shape;5477;p33"/>
            <p:cNvGrpSpPr/>
            <p:nvPr/>
          </p:nvGrpSpPr>
          <p:grpSpPr>
            <a:xfrm>
              <a:off x="-2571750" y="3574725"/>
              <a:ext cx="7143750" cy="1568775"/>
              <a:chOff x="123825" y="3498300"/>
              <a:chExt cx="7143750" cy="1568775"/>
            </a:xfrm>
          </p:grpSpPr>
          <p:sp>
            <p:nvSpPr>
              <p:cNvPr id="5478" name="Google Shape;5478;p33"/>
              <p:cNvSpPr/>
              <p:nvPr/>
            </p:nvSpPr>
            <p:spPr>
              <a:xfrm>
                <a:off x="123825" y="3498300"/>
                <a:ext cx="793900" cy="774900"/>
              </a:xfrm>
              <a:custGeom>
                <a:rect b="b" l="l" r="r" t="t"/>
                <a:pathLst>
                  <a:path extrusionOk="0" h="30996" w="31756">
                    <a:moveTo>
                      <a:pt x="15066" y="1"/>
                    </a:moveTo>
                    <a:lnTo>
                      <a:pt x="14255" y="77"/>
                    </a:lnTo>
                    <a:lnTo>
                      <a:pt x="13468" y="153"/>
                    </a:lnTo>
                    <a:lnTo>
                      <a:pt x="12682" y="280"/>
                    </a:lnTo>
                    <a:lnTo>
                      <a:pt x="11921" y="432"/>
                    </a:lnTo>
                    <a:lnTo>
                      <a:pt x="11160" y="635"/>
                    </a:lnTo>
                    <a:lnTo>
                      <a:pt x="10425" y="863"/>
                    </a:lnTo>
                    <a:lnTo>
                      <a:pt x="9714" y="1117"/>
                    </a:lnTo>
                    <a:lnTo>
                      <a:pt x="9004" y="1396"/>
                    </a:lnTo>
                    <a:lnTo>
                      <a:pt x="8319" y="1725"/>
                    </a:lnTo>
                    <a:lnTo>
                      <a:pt x="7660" y="2055"/>
                    </a:lnTo>
                    <a:lnTo>
                      <a:pt x="7000" y="2436"/>
                    </a:lnTo>
                    <a:lnTo>
                      <a:pt x="6392" y="2841"/>
                    </a:lnTo>
                    <a:lnTo>
                      <a:pt x="5783" y="3247"/>
                    </a:lnTo>
                    <a:lnTo>
                      <a:pt x="5200" y="3704"/>
                    </a:lnTo>
                    <a:lnTo>
                      <a:pt x="4667" y="4186"/>
                    </a:lnTo>
                    <a:lnTo>
                      <a:pt x="4134" y="4668"/>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45"/>
                    </a:lnTo>
                    <a:lnTo>
                      <a:pt x="0" y="14281"/>
                    </a:lnTo>
                    <a:lnTo>
                      <a:pt x="0" y="30412"/>
                    </a:lnTo>
                    <a:lnTo>
                      <a:pt x="25" y="30995"/>
                    </a:lnTo>
                    <a:lnTo>
                      <a:pt x="31730" y="30995"/>
                    </a:lnTo>
                    <a:lnTo>
                      <a:pt x="31756" y="30412"/>
                    </a:lnTo>
                    <a:lnTo>
                      <a:pt x="31756" y="14281"/>
                    </a:lnTo>
                    <a:lnTo>
                      <a:pt x="31730" y="13545"/>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68"/>
                    </a:lnTo>
                    <a:lnTo>
                      <a:pt x="27114" y="4186"/>
                    </a:lnTo>
                    <a:lnTo>
                      <a:pt x="26556" y="3704"/>
                    </a:lnTo>
                    <a:lnTo>
                      <a:pt x="25973" y="3247"/>
                    </a:lnTo>
                    <a:lnTo>
                      <a:pt x="25389" y="2841"/>
                    </a:lnTo>
                    <a:lnTo>
                      <a:pt x="24755" y="2436"/>
                    </a:lnTo>
                    <a:lnTo>
                      <a:pt x="24121" y="2055"/>
                    </a:lnTo>
                    <a:lnTo>
                      <a:pt x="23462" y="1725"/>
                    </a:lnTo>
                    <a:lnTo>
                      <a:pt x="22777" y="1396"/>
                    </a:lnTo>
                    <a:lnTo>
                      <a:pt x="22067" y="1117"/>
                    </a:lnTo>
                    <a:lnTo>
                      <a:pt x="21331" y="863"/>
                    </a:lnTo>
                    <a:lnTo>
                      <a:pt x="20596" y="635"/>
                    </a:lnTo>
                    <a:lnTo>
                      <a:pt x="19860" y="432"/>
                    </a:lnTo>
                    <a:lnTo>
                      <a:pt x="19074" y="280"/>
                    </a:lnTo>
                    <a:lnTo>
                      <a:pt x="18313" y="153"/>
                    </a:lnTo>
                    <a:lnTo>
                      <a:pt x="17501" y="77"/>
                    </a:lnTo>
                    <a:lnTo>
                      <a:pt x="1668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33"/>
              <p:cNvSpPr/>
              <p:nvPr/>
            </p:nvSpPr>
            <p:spPr>
              <a:xfrm>
                <a:off x="123825" y="3498300"/>
                <a:ext cx="793900" cy="422975"/>
              </a:xfrm>
              <a:custGeom>
                <a:rect b="b" l="l" r="r" t="t"/>
                <a:pathLst>
                  <a:path extrusionOk="0" h="16919" w="31756">
                    <a:moveTo>
                      <a:pt x="15066" y="1"/>
                    </a:moveTo>
                    <a:lnTo>
                      <a:pt x="14255" y="77"/>
                    </a:lnTo>
                    <a:lnTo>
                      <a:pt x="13468" y="153"/>
                    </a:lnTo>
                    <a:lnTo>
                      <a:pt x="12682" y="280"/>
                    </a:lnTo>
                    <a:lnTo>
                      <a:pt x="11921" y="432"/>
                    </a:lnTo>
                    <a:lnTo>
                      <a:pt x="11160" y="635"/>
                    </a:lnTo>
                    <a:lnTo>
                      <a:pt x="10425" y="863"/>
                    </a:lnTo>
                    <a:lnTo>
                      <a:pt x="9714" y="1117"/>
                    </a:lnTo>
                    <a:lnTo>
                      <a:pt x="9004" y="1396"/>
                    </a:lnTo>
                    <a:lnTo>
                      <a:pt x="8319" y="1725"/>
                    </a:lnTo>
                    <a:lnTo>
                      <a:pt x="7660" y="2055"/>
                    </a:lnTo>
                    <a:lnTo>
                      <a:pt x="7000" y="2436"/>
                    </a:lnTo>
                    <a:lnTo>
                      <a:pt x="6392" y="2841"/>
                    </a:lnTo>
                    <a:lnTo>
                      <a:pt x="5783" y="3247"/>
                    </a:lnTo>
                    <a:lnTo>
                      <a:pt x="5200" y="3704"/>
                    </a:lnTo>
                    <a:lnTo>
                      <a:pt x="4667" y="4186"/>
                    </a:lnTo>
                    <a:lnTo>
                      <a:pt x="4134" y="4668"/>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45"/>
                    </a:lnTo>
                    <a:lnTo>
                      <a:pt x="0" y="14281"/>
                    </a:lnTo>
                    <a:lnTo>
                      <a:pt x="0" y="16918"/>
                    </a:lnTo>
                    <a:lnTo>
                      <a:pt x="25" y="16183"/>
                    </a:lnTo>
                    <a:lnTo>
                      <a:pt x="101" y="15447"/>
                    </a:lnTo>
                    <a:lnTo>
                      <a:pt x="203" y="14737"/>
                    </a:lnTo>
                    <a:lnTo>
                      <a:pt x="330" y="14027"/>
                    </a:lnTo>
                    <a:lnTo>
                      <a:pt x="507" y="13342"/>
                    </a:lnTo>
                    <a:lnTo>
                      <a:pt x="736" y="12657"/>
                    </a:lnTo>
                    <a:lnTo>
                      <a:pt x="964" y="11998"/>
                    </a:lnTo>
                    <a:lnTo>
                      <a:pt x="1268" y="11364"/>
                    </a:lnTo>
                    <a:lnTo>
                      <a:pt x="1573" y="10730"/>
                    </a:lnTo>
                    <a:lnTo>
                      <a:pt x="1928" y="10096"/>
                    </a:lnTo>
                    <a:lnTo>
                      <a:pt x="2308" y="9512"/>
                    </a:lnTo>
                    <a:lnTo>
                      <a:pt x="2714" y="8929"/>
                    </a:lnTo>
                    <a:lnTo>
                      <a:pt x="3170" y="8371"/>
                    </a:lnTo>
                    <a:lnTo>
                      <a:pt x="3627" y="7838"/>
                    </a:lnTo>
                    <a:lnTo>
                      <a:pt x="4134" y="7305"/>
                    </a:lnTo>
                    <a:lnTo>
                      <a:pt x="4667" y="6824"/>
                    </a:lnTo>
                    <a:lnTo>
                      <a:pt x="5200" y="6342"/>
                    </a:lnTo>
                    <a:lnTo>
                      <a:pt x="5783" y="5885"/>
                    </a:lnTo>
                    <a:lnTo>
                      <a:pt x="6392" y="5454"/>
                    </a:lnTo>
                    <a:lnTo>
                      <a:pt x="7000" y="5073"/>
                    </a:lnTo>
                    <a:lnTo>
                      <a:pt x="7660" y="4693"/>
                    </a:lnTo>
                    <a:lnTo>
                      <a:pt x="8319" y="4338"/>
                    </a:lnTo>
                    <a:lnTo>
                      <a:pt x="9004" y="4034"/>
                    </a:lnTo>
                    <a:lnTo>
                      <a:pt x="9714" y="3755"/>
                    </a:lnTo>
                    <a:lnTo>
                      <a:pt x="10425" y="3501"/>
                    </a:lnTo>
                    <a:lnTo>
                      <a:pt x="11160" y="3273"/>
                    </a:lnTo>
                    <a:lnTo>
                      <a:pt x="11921" y="3070"/>
                    </a:lnTo>
                    <a:lnTo>
                      <a:pt x="12682" y="2918"/>
                    </a:lnTo>
                    <a:lnTo>
                      <a:pt x="13468" y="2791"/>
                    </a:lnTo>
                    <a:lnTo>
                      <a:pt x="14255" y="2689"/>
                    </a:lnTo>
                    <a:lnTo>
                      <a:pt x="15066" y="2639"/>
                    </a:lnTo>
                    <a:lnTo>
                      <a:pt x="15878" y="2613"/>
                    </a:lnTo>
                    <a:lnTo>
                      <a:pt x="16689" y="2639"/>
                    </a:lnTo>
                    <a:lnTo>
                      <a:pt x="17501" y="2689"/>
                    </a:lnTo>
                    <a:lnTo>
                      <a:pt x="18313" y="2791"/>
                    </a:lnTo>
                    <a:lnTo>
                      <a:pt x="19074" y="2918"/>
                    </a:lnTo>
                    <a:lnTo>
                      <a:pt x="19860" y="3070"/>
                    </a:lnTo>
                    <a:lnTo>
                      <a:pt x="20596" y="3273"/>
                    </a:lnTo>
                    <a:lnTo>
                      <a:pt x="21331" y="3501"/>
                    </a:lnTo>
                    <a:lnTo>
                      <a:pt x="22067" y="3755"/>
                    </a:lnTo>
                    <a:lnTo>
                      <a:pt x="22777" y="4034"/>
                    </a:lnTo>
                    <a:lnTo>
                      <a:pt x="23462" y="4338"/>
                    </a:lnTo>
                    <a:lnTo>
                      <a:pt x="24121" y="4693"/>
                    </a:lnTo>
                    <a:lnTo>
                      <a:pt x="24755" y="5073"/>
                    </a:lnTo>
                    <a:lnTo>
                      <a:pt x="25389" y="5454"/>
                    </a:lnTo>
                    <a:lnTo>
                      <a:pt x="25973" y="5885"/>
                    </a:lnTo>
                    <a:lnTo>
                      <a:pt x="26556" y="6342"/>
                    </a:lnTo>
                    <a:lnTo>
                      <a:pt x="27114" y="6824"/>
                    </a:lnTo>
                    <a:lnTo>
                      <a:pt x="27647" y="7305"/>
                    </a:lnTo>
                    <a:lnTo>
                      <a:pt x="28129" y="7838"/>
                    </a:lnTo>
                    <a:lnTo>
                      <a:pt x="28611" y="8371"/>
                    </a:lnTo>
                    <a:lnTo>
                      <a:pt x="29042" y="8929"/>
                    </a:lnTo>
                    <a:lnTo>
                      <a:pt x="29473" y="9512"/>
                    </a:lnTo>
                    <a:lnTo>
                      <a:pt x="29853" y="10096"/>
                    </a:lnTo>
                    <a:lnTo>
                      <a:pt x="30183" y="10730"/>
                    </a:lnTo>
                    <a:lnTo>
                      <a:pt x="30513" y="11364"/>
                    </a:lnTo>
                    <a:lnTo>
                      <a:pt x="30792" y="11998"/>
                    </a:lnTo>
                    <a:lnTo>
                      <a:pt x="31045" y="12657"/>
                    </a:lnTo>
                    <a:lnTo>
                      <a:pt x="31248" y="13342"/>
                    </a:lnTo>
                    <a:lnTo>
                      <a:pt x="31426" y="14027"/>
                    </a:lnTo>
                    <a:lnTo>
                      <a:pt x="31578" y="14737"/>
                    </a:lnTo>
                    <a:lnTo>
                      <a:pt x="31680" y="15447"/>
                    </a:lnTo>
                    <a:lnTo>
                      <a:pt x="31730" y="16183"/>
                    </a:lnTo>
                    <a:lnTo>
                      <a:pt x="31756" y="16918"/>
                    </a:lnTo>
                    <a:lnTo>
                      <a:pt x="31756" y="14281"/>
                    </a:lnTo>
                    <a:lnTo>
                      <a:pt x="31730" y="13545"/>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68"/>
                    </a:lnTo>
                    <a:lnTo>
                      <a:pt x="27114" y="4186"/>
                    </a:lnTo>
                    <a:lnTo>
                      <a:pt x="26556" y="3704"/>
                    </a:lnTo>
                    <a:lnTo>
                      <a:pt x="25973" y="3247"/>
                    </a:lnTo>
                    <a:lnTo>
                      <a:pt x="25389" y="2841"/>
                    </a:lnTo>
                    <a:lnTo>
                      <a:pt x="24755" y="2436"/>
                    </a:lnTo>
                    <a:lnTo>
                      <a:pt x="24121" y="2055"/>
                    </a:lnTo>
                    <a:lnTo>
                      <a:pt x="23462" y="1725"/>
                    </a:lnTo>
                    <a:lnTo>
                      <a:pt x="22777" y="1396"/>
                    </a:lnTo>
                    <a:lnTo>
                      <a:pt x="22067" y="1117"/>
                    </a:lnTo>
                    <a:lnTo>
                      <a:pt x="21331" y="863"/>
                    </a:lnTo>
                    <a:lnTo>
                      <a:pt x="20596" y="635"/>
                    </a:lnTo>
                    <a:lnTo>
                      <a:pt x="19860" y="432"/>
                    </a:lnTo>
                    <a:lnTo>
                      <a:pt x="19074" y="280"/>
                    </a:lnTo>
                    <a:lnTo>
                      <a:pt x="18313" y="153"/>
                    </a:lnTo>
                    <a:lnTo>
                      <a:pt x="17501" y="77"/>
                    </a:lnTo>
                    <a:lnTo>
                      <a:pt x="1668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33"/>
              <p:cNvSpPr/>
              <p:nvPr/>
            </p:nvSpPr>
            <p:spPr>
              <a:xfrm>
                <a:off x="917700"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35" y="2055"/>
                    </a:lnTo>
                    <a:lnTo>
                      <a:pt x="7001" y="2436"/>
                    </a:lnTo>
                    <a:lnTo>
                      <a:pt x="6392" y="2841"/>
                    </a:lnTo>
                    <a:lnTo>
                      <a:pt x="5784" y="3247"/>
                    </a:lnTo>
                    <a:lnTo>
                      <a:pt x="5200" y="3704"/>
                    </a:lnTo>
                    <a:lnTo>
                      <a:pt x="4642" y="4186"/>
                    </a:lnTo>
                    <a:lnTo>
                      <a:pt x="4135" y="4668"/>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68"/>
                    </a:lnTo>
                    <a:lnTo>
                      <a:pt x="27089" y="4186"/>
                    </a:lnTo>
                    <a:lnTo>
                      <a:pt x="26557" y="3704"/>
                    </a:lnTo>
                    <a:lnTo>
                      <a:pt x="25973" y="3247"/>
                    </a:lnTo>
                    <a:lnTo>
                      <a:pt x="25365" y="2841"/>
                    </a:lnTo>
                    <a:lnTo>
                      <a:pt x="24756" y="2436"/>
                    </a:lnTo>
                    <a:lnTo>
                      <a:pt x="24096"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33"/>
              <p:cNvSpPr/>
              <p:nvPr/>
            </p:nvSpPr>
            <p:spPr>
              <a:xfrm>
                <a:off x="917700"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35" y="2055"/>
                    </a:lnTo>
                    <a:lnTo>
                      <a:pt x="7001" y="2436"/>
                    </a:lnTo>
                    <a:lnTo>
                      <a:pt x="6392" y="2841"/>
                    </a:lnTo>
                    <a:lnTo>
                      <a:pt x="5784" y="3247"/>
                    </a:lnTo>
                    <a:lnTo>
                      <a:pt x="5200" y="3704"/>
                    </a:lnTo>
                    <a:lnTo>
                      <a:pt x="4642" y="4186"/>
                    </a:lnTo>
                    <a:lnTo>
                      <a:pt x="4135" y="4668"/>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45"/>
                    </a:lnTo>
                    <a:lnTo>
                      <a:pt x="1" y="14281"/>
                    </a:lnTo>
                    <a:lnTo>
                      <a:pt x="1" y="16918"/>
                    </a:lnTo>
                    <a:lnTo>
                      <a:pt x="26" y="16183"/>
                    </a:lnTo>
                    <a:lnTo>
                      <a:pt x="77" y="15447"/>
                    </a:lnTo>
                    <a:lnTo>
                      <a:pt x="178" y="14737"/>
                    </a:lnTo>
                    <a:lnTo>
                      <a:pt x="330" y="14027"/>
                    </a:lnTo>
                    <a:lnTo>
                      <a:pt x="508" y="13342"/>
                    </a:lnTo>
                    <a:lnTo>
                      <a:pt x="711" y="12657"/>
                    </a:lnTo>
                    <a:lnTo>
                      <a:pt x="964" y="11998"/>
                    </a:lnTo>
                    <a:lnTo>
                      <a:pt x="1243" y="11364"/>
                    </a:lnTo>
                    <a:lnTo>
                      <a:pt x="1573" y="10730"/>
                    </a:lnTo>
                    <a:lnTo>
                      <a:pt x="1928" y="10096"/>
                    </a:lnTo>
                    <a:lnTo>
                      <a:pt x="2309" y="9512"/>
                    </a:lnTo>
                    <a:lnTo>
                      <a:pt x="2715" y="8929"/>
                    </a:lnTo>
                    <a:lnTo>
                      <a:pt x="3146" y="8371"/>
                    </a:lnTo>
                    <a:lnTo>
                      <a:pt x="3628" y="7838"/>
                    </a:lnTo>
                    <a:lnTo>
                      <a:pt x="4135" y="7305"/>
                    </a:lnTo>
                    <a:lnTo>
                      <a:pt x="4642" y="6824"/>
                    </a:lnTo>
                    <a:lnTo>
                      <a:pt x="5200" y="6342"/>
                    </a:lnTo>
                    <a:lnTo>
                      <a:pt x="5784" y="5885"/>
                    </a:lnTo>
                    <a:lnTo>
                      <a:pt x="6392" y="5454"/>
                    </a:lnTo>
                    <a:lnTo>
                      <a:pt x="7001" y="5073"/>
                    </a:lnTo>
                    <a:lnTo>
                      <a:pt x="7635" y="4693"/>
                    </a:lnTo>
                    <a:lnTo>
                      <a:pt x="8320" y="4338"/>
                    </a:lnTo>
                    <a:lnTo>
                      <a:pt x="9005" y="4034"/>
                    </a:lnTo>
                    <a:lnTo>
                      <a:pt x="9690" y="3755"/>
                    </a:lnTo>
                    <a:lnTo>
                      <a:pt x="10425" y="3501"/>
                    </a:lnTo>
                    <a:lnTo>
                      <a:pt x="11161" y="3273"/>
                    </a:lnTo>
                    <a:lnTo>
                      <a:pt x="11922" y="3070"/>
                    </a:lnTo>
                    <a:lnTo>
                      <a:pt x="12683" y="2918"/>
                    </a:lnTo>
                    <a:lnTo>
                      <a:pt x="13469" y="2791"/>
                    </a:lnTo>
                    <a:lnTo>
                      <a:pt x="14255" y="2689"/>
                    </a:lnTo>
                    <a:lnTo>
                      <a:pt x="15067" y="2639"/>
                    </a:lnTo>
                    <a:lnTo>
                      <a:pt x="15878" y="2613"/>
                    </a:lnTo>
                    <a:lnTo>
                      <a:pt x="16690" y="2639"/>
                    </a:lnTo>
                    <a:lnTo>
                      <a:pt x="17502" y="2689"/>
                    </a:lnTo>
                    <a:lnTo>
                      <a:pt x="18288" y="2791"/>
                    </a:lnTo>
                    <a:lnTo>
                      <a:pt x="19074" y="2918"/>
                    </a:lnTo>
                    <a:lnTo>
                      <a:pt x="19835" y="3070"/>
                    </a:lnTo>
                    <a:lnTo>
                      <a:pt x="20596" y="3273"/>
                    </a:lnTo>
                    <a:lnTo>
                      <a:pt x="21332" y="3501"/>
                    </a:lnTo>
                    <a:lnTo>
                      <a:pt x="22067" y="3755"/>
                    </a:lnTo>
                    <a:lnTo>
                      <a:pt x="22752" y="4034"/>
                    </a:lnTo>
                    <a:lnTo>
                      <a:pt x="23437" y="4338"/>
                    </a:lnTo>
                    <a:lnTo>
                      <a:pt x="24096" y="4693"/>
                    </a:lnTo>
                    <a:lnTo>
                      <a:pt x="24756" y="5073"/>
                    </a:lnTo>
                    <a:lnTo>
                      <a:pt x="25365" y="5454"/>
                    </a:lnTo>
                    <a:lnTo>
                      <a:pt x="25973" y="5885"/>
                    </a:lnTo>
                    <a:lnTo>
                      <a:pt x="26557" y="6342"/>
                    </a:lnTo>
                    <a:lnTo>
                      <a:pt x="27089" y="6824"/>
                    </a:lnTo>
                    <a:lnTo>
                      <a:pt x="27622" y="7305"/>
                    </a:lnTo>
                    <a:lnTo>
                      <a:pt x="28129" y="7838"/>
                    </a:lnTo>
                    <a:lnTo>
                      <a:pt x="28586" y="8371"/>
                    </a:lnTo>
                    <a:lnTo>
                      <a:pt x="29042" y="8929"/>
                    </a:lnTo>
                    <a:lnTo>
                      <a:pt x="29448" y="9512"/>
                    </a:lnTo>
                    <a:lnTo>
                      <a:pt x="29829" y="10096"/>
                    </a:lnTo>
                    <a:lnTo>
                      <a:pt x="30184" y="10730"/>
                    </a:lnTo>
                    <a:lnTo>
                      <a:pt x="30513" y="11364"/>
                    </a:lnTo>
                    <a:lnTo>
                      <a:pt x="30792" y="11998"/>
                    </a:lnTo>
                    <a:lnTo>
                      <a:pt x="31046" y="12657"/>
                    </a:lnTo>
                    <a:lnTo>
                      <a:pt x="31249" y="13342"/>
                    </a:lnTo>
                    <a:lnTo>
                      <a:pt x="31427" y="14027"/>
                    </a:lnTo>
                    <a:lnTo>
                      <a:pt x="31579" y="14737"/>
                    </a:lnTo>
                    <a:lnTo>
                      <a:pt x="31680" y="15447"/>
                    </a:lnTo>
                    <a:lnTo>
                      <a:pt x="31731" y="16183"/>
                    </a:lnTo>
                    <a:lnTo>
                      <a:pt x="31756" y="16918"/>
                    </a:lnTo>
                    <a:lnTo>
                      <a:pt x="31756" y="14281"/>
                    </a:lnTo>
                    <a:lnTo>
                      <a:pt x="31731" y="13545"/>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68"/>
                    </a:lnTo>
                    <a:lnTo>
                      <a:pt x="27089" y="4186"/>
                    </a:lnTo>
                    <a:lnTo>
                      <a:pt x="26557" y="3704"/>
                    </a:lnTo>
                    <a:lnTo>
                      <a:pt x="25973" y="3247"/>
                    </a:lnTo>
                    <a:lnTo>
                      <a:pt x="25365" y="2841"/>
                    </a:lnTo>
                    <a:lnTo>
                      <a:pt x="24756" y="2436"/>
                    </a:lnTo>
                    <a:lnTo>
                      <a:pt x="24096"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33"/>
              <p:cNvSpPr/>
              <p:nvPr/>
            </p:nvSpPr>
            <p:spPr>
              <a:xfrm>
                <a:off x="1711600" y="3498300"/>
                <a:ext cx="793275" cy="774900"/>
              </a:xfrm>
              <a:custGeom>
                <a:rect b="b" l="l" r="r" t="t"/>
                <a:pathLst>
                  <a:path extrusionOk="0" h="30996" w="31731">
                    <a:moveTo>
                      <a:pt x="15041" y="1"/>
                    </a:moveTo>
                    <a:lnTo>
                      <a:pt x="14255" y="77"/>
                    </a:lnTo>
                    <a:lnTo>
                      <a:pt x="13443" y="153"/>
                    </a:lnTo>
                    <a:lnTo>
                      <a:pt x="12657" y="280"/>
                    </a:lnTo>
                    <a:lnTo>
                      <a:pt x="11896" y="432"/>
                    </a:lnTo>
                    <a:lnTo>
                      <a:pt x="11160" y="635"/>
                    </a:lnTo>
                    <a:lnTo>
                      <a:pt x="10399"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45"/>
                    </a:lnTo>
                    <a:lnTo>
                      <a:pt x="0" y="14281"/>
                    </a:lnTo>
                    <a:lnTo>
                      <a:pt x="0" y="30412"/>
                    </a:lnTo>
                    <a:lnTo>
                      <a:pt x="0" y="30995"/>
                    </a:lnTo>
                    <a:lnTo>
                      <a:pt x="31731" y="30995"/>
                    </a:lnTo>
                    <a:lnTo>
                      <a:pt x="31731" y="30412"/>
                    </a:lnTo>
                    <a:lnTo>
                      <a:pt x="31731" y="14281"/>
                    </a:lnTo>
                    <a:lnTo>
                      <a:pt x="31731" y="13545"/>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68"/>
                    </a:lnTo>
                    <a:lnTo>
                      <a:pt x="27089" y="4186"/>
                    </a:lnTo>
                    <a:lnTo>
                      <a:pt x="26531" y="3704"/>
                    </a:lnTo>
                    <a:lnTo>
                      <a:pt x="25973" y="3247"/>
                    </a:lnTo>
                    <a:lnTo>
                      <a:pt x="25364" y="2841"/>
                    </a:lnTo>
                    <a:lnTo>
                      <a:pt x="24755"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33"/>
              <p:cNvSpPr/>
              <p:nvPr/>
            </p:nvSpPr>
            <p:spPr>
              <a:xfrm>
                <a:off x="1711600" y="3498300"/>
                <a:ext cx="793275" cy="422975"/>
              </a:xfrm>
              <a:custGeom>
                <a:rect b="b" l="l" r="r" t="t"/>
                <a:pathLst>
                  <a:path extrusionOk="0" h="16919" w="31731">
                    <a:moveTo>
                      <a:pt x="15041" y="1"/>
                    </a:moveTo>
                    <a:lnTo>
                      <a:pt x="14255" y="77"/>
                    </a:lnTo>
                    <a:lnTo>
                      <a:pt x="13443" y="153"/>
                    </a:lnTo>
                    <a:lnTo>
                      <a:pt x="12657" y="280"/>
                    </a:lnTo>
                    <a:lnTo>
                      <a:pt x="11896" y="432"/>
                    </a:lnTo>
                    <a:lnTo>
                      <a:pt x="11160" y="635"/>
                    </a:lnTo>
                    <a:lnTo>
                      <a:pt x="10399"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482" y="13342"/>
                    </a:lnTo>
                    <a:lnTo>
                      <a:pt x="710" y="12657"/>
                    </a:lnTo>
                    <a:lnTo>
                      <a:pt x="964" y="11998"/>
                    </a:lnTo>
                    <a:lnTo>
                      <a:pt x="1243" y="11364"/>
                    </a:lnTo>
                    <a:lnTo>
                      <a:pt x="1573" y="10730"/>
                    </a:lnTo>
                    <a:lnTo>
                      <a:pt x="1903" y="10096"/>
                    </a:lnTo>
                    <a:lnTo>
                      <a:pt x="2283" y="9512"/>
                    </a:lnTo>
                    <a:lnTo>
                      <a:pt x="2714" y="8929"/>
                    </a:lnTo>
                    <a:lnTo>
                      <a:pt x="3145" y="8371"/>
                    </a:lnTo>
                    <a:lnTo>
                      <a:pt x="3627" y="7838"/>
                    </a:lnTo>
                    <a:lnTo>
                      <a:pt x="4109" y="7305"/>
                    </a:lnTo>
                    <a:lnTo>
                      <a:pt x="4642" y="6824"/>
                    </a:lnTo>
                    <a:lnTo>
                      <a:pt x="5200" y="6342"/>
                    </a:lnTo>
                    <a:lnTo>
                      <a:pt x="5783" y="5885"/>
                    </a:lnTo>
                    <a:lnTo>
                      <a:pt x="6367" y="5454"/>
                    </a:lnTo>
                    <a:lnTo>
                      <a:pt x="7001" y="5073"/>
                    </a:lnTo>
                    <a:lnTo>
                      <a:pt x="7635" y="4693"/>
                    </a:lnTo>
                    <a:lnTo>
                      <a:pt x="8294" y="4338"/>
                    </a:lnTo>
                    <a:lnTo>
                      <a:pt x="8979" y="4034"/>
                    </a:lnTo>
                    <a:lnTo>
                      <a:pt x="9689" y="3755"/>
                    </a:lnTo>
                    <a:lnTo>
                      <a:pt x="10399" y="3501"/>
                    </a:lnTo>
                    <a:lnTo>
                      <a:pt x="11160" y="3273"/>
                    </a:lnTo>
                    <a:lnTo>
                      <a:pt x="11896" y="3070"/>
                    </a:lnTo>
                    <a:lnTo>
                      <a:pt x="12657" y="2918"/>
                    </a:lnTo>
                    <a:lnTo>
                      <a:pt x="13443" y="2791"/>
                    </a:lnTo>
                    <a:lnTo>
                      <a:pt x="14255" y="2689"/>
                    </a:lnTo>
                    <a:lnTo>
                      <a:pt x="15041" y="2639"/>
                    </a:lnTo>
                    <a:lnTo>
                      <a:pt x="15878" y="2613"/>
                    </a:lnTo>
                    <a:lnTo>
                      <a:pt x="16690" y="2639"/>
                    </a:lnTo>
                    <a:lnTo>
                      <a:pt x="17501" y="2689"/>
                    </a:lnTo>
                    <a:lnTo>
                      <a:pt x="18288" y="2791"/>
                    </a:lnTo>
                    <a:lnTo>
                      <a:pt x="19074" y="2918"/>
                    </a:lnTo>
                    <a:lnTo>
                      <a:pt x="19835" y="3070"/>
                    </a:lnTo>
                    <a:lnTo>
                      <a:pt x="20596" y="3273"/>
                    </a:lnTo>
                    <a:lnTo>
                      <a:pt x="21331" y="3501"/>
                    </a:lnTo>
                    <a:lnTo>
                      <a:pt x="22042" y="3755"/>
                    </a:lnTo>
                    <a:lnTo>
                      <a:pt x="22752" y="4034"/>
                    </a:lnTo>
                    <a:lnTo>
                      <a:pt x="23437" y="4338"/>
                    </a:lnTo>
                    <a:lnTo>
                      <a:pt x="24096" y="4693"/>
                    </a:lnTo>
                    <a:lnTo>
                      <a:pt x="24755" y="5073"/>
                    </a:lnTo>
                    <a:lnTo>
                      <a:pt x="25364" y="5454"/>
                    </a:lnTo>
                    <a:lnTo>
                      <a:pt x="25973" y="5885"/>
                    </a:lnTo>
                    <a:lnTo>
                      <a:pt x="26531" y="6342"/>
                    </a:lnTo>
                    <a:lnTo>
                      <a:pt x="27089" y="6824"/>
                    </a:lnTo>
                    <a:lnTo>
                      <a:pt x="27622" y="7305"/>
                    </a:lnTo>
                    <a:lnTo>
                      <a:pt x="28129" y="7838"/>
                    </a:lnTo>
                    <a:lnTo>
                      <a:pt x="28585" y="8371"/>
                    </a:lnTo>
                    <a:lnTo>
                      <a:pt x="29042" y="8929"/>
                    </a:lnTo>
                    <a:lnTo>
                      <a:pt x="29448" y="9512"/>
                    </a:lnTo>
                    <a:lnTo>
                      <a:pt x="29828" y="10096"/>
                    </a:lnTo>
                    <a:lnTo>
                      <a:pt x="30183" y="10730"/>
                    </a:lnTo>
                    <a:lnTo>
                      <a:pt x="30488" y="11364"/>
                    </a:lnTo>
                    <a:lnTo>
                      <a:pt x="30767" y="11998"/>
                    </a:lnTo>
                    <a:lnTo>
                      <a:pt x="31020" y="12657"/>
                    </a:lnTo>
                    <a:lnTo>
                      <a:pt x="31249" y="13342"/>
                    </a:lnTo>
                    <a:lnTo>
                      <a:pt x="31426" y="14027"/>
                    </a:lnTo>
                    <a:lnTo>
                      <a:pt x="31553" y="14737"/>
                    </a:lnTo>
                    <a:lnTo>
                      <a:pt x="31654" y="15447"/>
                    </a:lnTo>
                    <a:lnTo>
                      <a:pt x="31731" y="16183"/>
                    </a:lnTo>
                    <a:lnTo>
                      <a:pt x="31731" y="14281"/>
                    </a:lnTo>
                    <a:lnTo>
                      <a:pt x="31731" y="13545"/>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68"/>
                    </a:lnTo>
                    <a:lnTo>
                      <a:pt x="27089" y="4186"/>
                    </a:lnTo>
                    <a:lnTo>
                      <a:pt x="26531" y="3704"/>
                    </a:lnTo>
                    <a:lnTo>
                      <a:pt x="25973" y="3247"/>
                    </a:lnTo>
                    <a:lnTo>
                      <a:pt x="25364" y="2841"/>
                    </a:lnTo>
                    <a:lnTo>
                      <a:pt x="24755"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33"/>
              <p:cNvSpPr/>
              <p:nvPr/>
            </p:nvSpPr>
            <p:spPr>
              <a:xfrm>
                <a:off x="2504850"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715" y="1117"/>
                    </a:lnTo>
                    <a:lnTo>
                      <a:pt x="9005" y="1396"/>
                    </a:lnTo>
                    <a:lnTo>
                      <a:pt x="8320" y="1725"/>
                    </a:lnTo>
                    <a:lnTo>
                      <a:pt x="7660" y="2055"/>
                    </a:lnTo>
                    <a:lnTo>
                      <a:pt x="7001" y="2436"/>
                    </a:lnTo>
                    <a:lnTo>
                      <a:pt x="6392" y="2841"/>
                    </a:lnTo>
                    <a:lnTo>
                      <a:pt x="5784" y="3247"/>
                    </a:lnTo>
                    <a:lnTo>
                      <a:pt x="5200" y="3704"/>
                    </a:lnTo>
                    <a:lnTo>
                      <a:pt x="4668" y="4186"/>
                    </a:lnTo>
                    <a:lnTo>
                      <a:pt x="4135" y="4668"/>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68"/>
                    </a:lnTo>
                    <a:lnTo>
                      <a:pt x="27115" y="4186"/>
                    </a:lnTo>
                    <a:lnTo>
                      <a:pt x="26557" y="3704"/>
                    </a:lnTo>
                    <a:lnTo>
                      <a:pt x="25973" y="3247"/>
                    </a:lnTo>
                    <a:lnTo>
                      <a:pt x="25390" y="2841"/>
                    </a:lnTo>
                    <a:lnTo>
                      <a:pt x="24756" y="2436"/>
                    </a:lnTo>
                    <a:lnTo>
                      <a:pt x="24122" y="2055"/>
                    </a:lnTo>
                    <a:lnTo>
                      <a:pt x="23462" y="1725"/>
                    </a:lnTo>
                    <a:lnTo>
                      <a:pt x="22777" y="1396"/>
                    </a:lnTo>
                    <a:lnTo>
                      <a:pt x="22067" y="1117"/>
                    </a:lnTo>
                    <a:lnTo>
                      <a:pt x="21332" y="863"/>
                    </a:lnTo>
                    <a:lnTo>
                      <a:pt x="20596" y="635"/>
                    </a:lnTo>
                    <a:lnTo>
                      <a:pt x="19861" y="432"/>
                    </a:lnTo>
                    <a:lnTo>
                      <a:pt x="19074" y="280"/>
                    </a:lnTo>
                    <a:lnTo>
                      <a:pt x="18313"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33"/>
              <p:cNvSpPr/>
              <p:nvPr/>
            </p:nvSpPr>
            <p:spPr>
              <a:xfrm>
                <a:off x="2504850"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715" y="1117"/>
                    </a:lnTo>
                    <a:lnTo>
                      <a:pt x="9005" y="1396"/>
                    </a:lnTo>
                    <a:lnTo>
                      <a:pt x="8320" y="1725"/>
                    </a:lnTo>
                    <a:lnTo>
                      <a:pt x="7660" y="2055"/>
                    </a:lnTo>
                    <a:lnTo>
                      <a:pt x="7001" y="2436"/>
                    </a:lnTo>
                    <a:lnTo>
                      <a:pt x="6392" y="2841"/>
                    </a:lnTo>
                    <a:lnTo>
                      <a:pt x="5784" y="3247"/>
                    </a:lnTo>
                    <a:lnTo>
                      <a:pt x="5200" y="3704"/>
                    </a:lnTo>
                    <a:lnTo>
                      <a:pt x="4668" y="4186"/>
                    </a:lnTo>
                    <a:lnTo>
                      <a:pt x="4135" y="4668"/>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45"/>
                    </a:lnTo>
                    <a:lnTo>
                      <a:pt x="1" y="14281"/>
                    </a:lnTo>
                    <a:lnTo>
                      <a:pt x="1" y="16918"/>
                    </a:lnTo>
                    <a:lnTo>
                      <a:pt x="26" y="16183"/>
                    </a:lnTo>
                    <a:lnTo>
                      <a:pt x="102" y="15447"/>
                    </a:lnTo>
                    <a:lnTo>
                      <a:pt x="203" y="14737"/>
                    </a:lnTo>
                    <a:lnTo>
                      <a:pt x="330" y="14027"/>
                    </a:lnTo>
                    <a:lnTo>
                      <a:pt x="508" y="13342"/>
                    </a:lnTo>
                    <a:lnTo>
                      <a:pt x="736" y="12657"/>
                    </a:lnTo>
                    <a:lnTo>
                      <a:pt x="964" y="11998"/>
                    </a:lnTo>
                    <a:lnTo>
                      <a:pt x="1269" y="11364"/>
                    </a:lnTo>
                    <a:lnTo>
                      <a:pt x="1573" y="10730"/>
                    </a:lnTo>
                    <a:lnTo>
                      <a:pt x="1928" y="10096"/>
                    </a:lnTo>
                    <a:lnTo>
                      <a:pt x="2309" y="9512"/>
                    </a:lnTo>
                    <a:lnTo>
                      <a:pt x="2714" y="8929"/>
                    </a:lnTo>
                    <a:lnTo>
                      <a:pt x="3171" y="8371"/>
                    </a:lnTo>
                    <a:lnTo>
                      <a:pt x="3628" y="7838"/>
                    </a:lnTo>
                    <a:lnTo>
                      <a:pt x="4135" y="7305"/>
                    </a:lnTo>
                    <a:lnTo>
                      <a:pt x="4668" y="6824"/>
                    </a:lnTo>
                    <a:lnTo>
                      <a:pt x="5200" y="6342"/>
                    </a:lnTo>
                    <a:lnTo>
                      <a:pt x="5784" y="5885"/>
                    </a:lnTo>
                    <a:lnTo>
                      <a:pt x="6392" y="5454"/>
                    </a:lnTo>
                    <a:lnTo>
                      <a:pt x="7001" y="5073"/>
                    </a:lnTo>
                    <a:lnTo>
                      <a:pt x="7660" y="4693"/>
                    </a:lnTo>
                    <a:lnTo>
                      <a:pt x="8320" y="4338"/>
                    </a:lnTo>
                    <a:lnTo>
                      <a:pt x="9005" y="4034"/>
                    </a:lnTo>
                    <a:lnTo>
                      <a:pt x="9715" y="3755"/>
                    </a:lnTo>
                    <a:lnTo>
                      <a:pt x="10425" y="3501"/>
                    </a:lnTo>
                    <a:lnTo>
                      <a:pt x="11161" y="3273"/>
                    </a:lnTo>
                    <a:lnTo>
                      <a:pt x="11922" y="3070"/>
                    </a:lnTo>
                    <a:lnTo>
                      <a:pt x="12683" y="2918"/>
                    </a:lnTo>
                    <a:lnTo>
                      <a:pt x="13469" y="2791"/>
                    </a:lnTo>
                    <a:lnTo>
                      <a:pt x="14255" y="2689"/>
                    </a:lnTo>
                    <a:lnTo>
                      <a:pt x="15067" y="2639"/>
                    </a:lnTo>
                    <a:lnTo>
                      <a:pt x="15878" y="2613"/>
                    </a:lnTo>
                    <a:lnTo>
                      <a:pt x="16690" y="2639"/>
                    </a:lnTo>
                    <a:lnTo>
                      <a:pt x="17502" y="2689"/>
                    </a:lnTo>
                    <a:lnTo>
                      <a:pt x="18313" y="2791"/>
                    </a:lnTo>
                    <a:lnTo>
                      <a:pt x="19074" y="2918"/>
                    </a:lnTo>
                    <a:lnTo>
                      <a:pt x="19861" y="3070"/>
                    </a:lnTo>
                    <a:lnTo>
                      <a:pt x="20596" y="3273"/>
                    </a:lnTo>
                    <a:lnTo>
                      <a:pt x="21332" y="3501"/>
                    </a:lnTo>
                    <a:lnTo>
                      <a:pt x="22067" y="3755"/>
                    </a:lnTo>
                    <a:lnTo>
                      <a:pt x="22777" y="4034"/>
                    </a:lnTo>
                    <a:lnTo>
                      <a:pt x="23462" y="4338"/>
                    </a:lnTo>
                    <a:lnTo>
                      <a:pt x="24122" y="4693"/>
                    </a:lnTo>
                    <a:lnTo>
                      <a:pt x="24756" y="5073"/>
                    </a:lnTo>
                    <a:lnTo>
                      <a:pt x="25390" y="5454"/>
                    </a:lnTo>
                    <a:lnTo>
                      <a:pt x="25973" y="5885"/>
                    </a:lnTo>
                    <a:lnTo>
                      <a:pt x="26557" y="6342"/>
                    </a:lnTo>
                    <a:lnTo>
                      <a:pt x="27115" y="6824"/>
                    </a:lnTo>
                    <a:lnTo>
                      <a:pt x="27647" y="7305"/>
                    </a:lnTo>
                    <a:lnTo>
                      <a:pt x="28129" y="7838"/>
                    </a:lnTo>
                    <a:lnTo>
                      <a:pt x="28611" y="8371"/>
                    </a:lnTo>
                    <a:lnTo>
                      <a:pt x="29042" y="8929"/>
                    </a:lnTo>
                    <a:lnTo>
                      <a:pt x="29473" y="9512"/>
                    </a:lnTo>
                    <a:lnTo>
                      <a:pt x="29854" y="10096"/>
                    </a:lnTo>
                    <a:lnTo>
                      <a:pt x="30184" y="10730"/>
                    </a:lnTo>
                    <a:lnTo>
                      <a:pt x="30513" y="11364"/>
                    </a:lnTo>
                    <a:lnTo>
                      <a:pt x="30792" y="11998"/>
                    </a:lnTo>
                    <a:lnTo>
                      <a:pt x="31046" y="12657"/>
                    </a:lnTo>
                    <a:lnTo>
                      <a:pt x="31249" y="13342"/>
                    </a:lnTo>
                    <a:lnTo>
                      <a:pt x="31426" y="14027"/>
                    </a:lnTo>
                    <a:lnTo>
                      <a:pt x="31579" y="14737"/>
                    </a:lnTo>
                    <a:lnTo>
                      <a:pt x="31680" y="15447"/>
                    </a:lnTo>
                    <a:lnTo>
                      <a:pt x="31731" y="16183"/>
                    </a:lnTo>
                    <a:lnTo>
                      <a:pt x="31756" y="16918"/>
                    </a:lnTo>
                    <a:lnTo>
                      <a:pt x="31756" y="14281"/>
                    </a:lnTo>
                    <a:lnTo>
                      <a:pt x="31731" y="13545"/>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68"/>
                    </a:lnTo>
                    <a:lnTo>
                      <a:pt x="27115" y="4186"/>
                    </a:lnTo>
                    <a:lnTo>
                      <a:pt x="26557" y="3704"/>
                    </a:lnTo>
                    <a:lnTo>
                      <a:pt x="25973" y="3247"/>
                    </a:lnTo>
                    <a:lnTo>
                      <a:pt x="25390" y="2841"/>
                    </a:lnTo>
                    <a:lnTo>
                      <a:pt x="24756" y="2436"/>
                    </a:lnTo>
                    <a:lnTo>
                      <a:pt x="24122" y="2055"/>
                    </a:lnTo>
                    <a:lnTo>
                      <a:pt x="23462" y="1725"/>
                    </a:lnTo>
                    <a:lnTo>
                      <a:pt x="22777" y="1396"/>
                    </a:lnTo>
                    <a:lnTo>
                      <a:pt x="22067" y="1117"/>
                    </a:lnTo>
                    <a:lnTo>
                      <a:pt x="21332" y="863"/>
                    </a:lnTo>
                    <a:lnTo>
                      <a:pt x="20596" y="635"/>
                    </a:lnTo>
                    <a:lnTo>
                      <a:pt x="19861" y="432"/>
                    </a:lnTo>
                    <a:lnTo>
                      <a:pt x="19074" y="280"/>
                    </a:lnTo>
                    <a:lnTo>
                      <a:pt x="18313"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33"/>
              <p:cNvSpPr/>
              <p:nvPr/>
            </p:nvSpPr>
            <p:spPr>
              <a:xfrm>
                <a:off x="3298750" y="3498300"/>
                <a:ext cx="793900" cy="774900"/>
              </a:xfrm>
              <a:custGeom>
                <a:rect b="b" l="l" r="r" t="t"/>
                <a:pathLst>
                  <a:path extrusionOk="0" h="30996" w="31756">
                    <a:moveTo>
                      <a:pt x="15066" y="1"/>
                    </a:moveTo>
                    <a:lnTo>
                      <a:pt x="14255" y="77"/>
                    </a:lnTo>
                    <a:lnTo>
                      <a:pt x="13468" y="153"/>
                    </a:lnTo>
                    <a:lnTo>
                      <a:pt x="12682" y="280"/>
                    </a:lnTo>
                    <a:lnTo>
                      <a:pt x="11921" y="432"/>
                    </a:lnTo>
                    <a:lnTo>
                      <a:pt x="11160" y="635"/>
                    </a:lnTo>
                    <a:lnTo>
                      <a:pt x="10425" y="863"/>
                    </a:lnTo>
                    <a:lnTo>
                      <a:pt x="9689" y="1117"/>
                    </a:lnTo>
                    <a:lnTo>
                      <a:pt x="9004" y="1396"/>
                    </a:lnTo>
                    <a:lnTo>
                      <a:pt x="8320" y="1725"/>
                    </a:lnTo>
                    <a:lnTo>
                      <a:pt x="7635" y="2055"/>
                    </a:lnTo>
                    <a:lnTo>
                      <a:pt x="7001" y="2436"/>
                    </a:lnTo>
                    <a:lnTo>
                      <a:pt x="6392" y="2841"/>
                    </a:lnTo>
                    <a:lnTo>
                      <a:pt x="5783" y="3247"/>
                    </a:lnTo>
                    <a:lnTo>
                      <a:pt x="5200" y="3704"/>
                    </a:lnTo>
                    <a:lnTo>
                      <a:pt x="4642" y="4186"/>
                    </a:lnTo>
                    <a:lnTo>
                      <a:pt x="4135" y="4668"/>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45"/>
                    </a:lnTo>
                    <a:lnTo>
                      <a:pt x="0" y="14281"/>
                    </a:lnTo>
                    <a:lnTo>
                      <a:pt x="0" y="30412"/>
                    </a:lnTo>
                    <a:lnTo>
                      <a:pt x="26" y="30995"/>
                    </a:lnTo>
                    <a:lnTo>
                      <a:pt x="31730" y="30995"/>
                    </a:lnTo>
                    <a:lnTo>
                      <a:pt x="31756" y="30412"/>
                    </a:lnTo>
                    <a:lnTo>
                      <a:pt x="31756" y="14281"/>
                    </a:lnTo>
                    <a:lnTo>
                      <a:pt x="31730" y="13545"/>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68"/>
                    </a:lnTo>
                    <a:lnTo>
                      <a:pt x="27089" y="4186"/>
                    </a:lnTo>
                    <a:lnTo>
                      <a:pt x="26556" y="3704"/>
                    </a:lnTo>
                    <a:lnTo>
                      <a:pt x="25973" y="3247"/>
                    </a:lnTo>
                    <a:lnTo>
                      <a:pt x="25364" y="2841"/>
                    </a:lnTo>
                    <a:lnTo>
                      <a:pt x="24755" y="2436"/>
                    </a:lnTo>
                    <a:lnTo>
                      <a:pt x="24096" y="2055"/>
                    </a:lnTo>
                    <a:lnTo>
                      <a:pt x="23436" y="1725"/>
                    </a:lnTo>
                    <a:lnTo>
                      <a:pt x="22752" y="1396"/>
                    </a:lnTo>
                    <a:lnTo>
                      <a:pt x="22067"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33"/>
              <p:cNvSpPr/>
              <p:nvPr/>
            </p:nvSpPr>
            <p:spPr>
              <a:xfrm>
                <a:off x="3298750" y="3498300"/>
                <a:ext cx="793900" cy="422975"/>
              </a:xfrm>
              <a:custGeom>
                <a:rect b="b" l="l" r="r" t="t"/>
                <a:pathLst>
                  <a:path extrusionOk="0" h="16919" w="31756">
                    <a:moveTo>
                      <a:pt x="15066" y="1"/>
                    </a:moveTo>
                    <a:lnTo>
                      <a:pt x="14255" y="77"/>
                    </a:lnTo>
                    <a:lnTo>
                      <a:pt x="13468" y="153"/>
                    </a:lnTo>
                    <a:lnTo>
                      <a:pt x="12682" y="280"/>
                    </a:lnTo>
                    <a:lnTo>
                      <a:pt x="11921" y="432"/>
                    </a:lnTo>
                    <a:lnTo>
                      <a:pt x="11160" y="635"/>
                    </a:lnTo>
                    <a:lnTo>
                      <a:pt x="10425" y="863"/>
                    </a:lnTo>
                    <a:lnTo>
                      <a:pt x="9689" y="1117"/>
                    </a:lnTo>
                    <a:lnTo>
                      <a:pt x="9004" y="1396"/>
                    </a:lnTo>
                    <a:lnTo>
                      <a:pt x="8320" y="1725"/>
                    </a:lnTo>
                    <a:lnTo>
                      <a:pt x="7635" y="2055"/>
                    </a:lnTo>
                    <a:lnTo>
                      <a:pt x="7001" y="2436"/>
                    </a:lnTo>
                    <a:lnTo>
                      <a:pt x="6392" y="2841"/>
                    </a:lnTo>
                    <a:lnTo>
                      <a:pt x="5783" y="3247"/>
                    </a:lnTo>
                    <a:lnTo>
                      <a:pt x="5200" y="3704"/>
                    </a:lnTo>
                    <a:lnTo>
                      <a:pt x="4642" y="4186"/>
                    </a:lnTo>
                    <a:lnTo>
                      <a:pt x="4135" y="4668"/>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507" y="13342"/>
                    </a:lnTo>
                    <a:lnTo>
                      <a:pt x="710" y="12657"/>
                    </a:lnTo>
                    <a:lnTo>
                      <a:pt x="964" y="11998"/>
                    </a:lnTo>
                    <a:lnTo>
                      <a:pt x="1243" y="11364"/>
                    </a:lnTo>
                    <a:lnTo>
                      <a:pt x="1573" y="10730"/>
                    </a:lnTo>
                    <a:lnTo>
                      <a:pt x="1928" y="10096"/>
                    </a:lnTo>
                    <a:lnTo>
                      <a:pt x="2308" y="9512"/>
                    </a:lnTo>
                    <a:lnTo>
                      <a:pt x="2714" y="8929"/>
                    </a:lnTo>
                    <a:lnTo>
                      <a:pt x="3145" y="8371"/>
                    </a:lnTo>
                    <a:lnTo>
                      <a:pt x="3627" y="7838"/>
                    </a:lnTo>
                    <a:lnTo>
                      <a:pt x="4135" y="7305"/>
                    </a:lnTo>
                    <a:lnTo>
                      <a:pt x="4642" y="6824"/>
                    </a:lnTo>
                    <a:lnTo>
                      <a:pt x="5200" y="6342"/>
                    </a:lnTo>
                    <a:lnTo>
                      <a:pt x="5783" y="5885"/>
                    </a:lnTo>
                    <a:lnTo>
                      <a:pt x="6392" y="5454"/>
                    </a:lnTo>
                    <a:lnTo>
                      <a:pt x="7001" y="5073"/>
                    </a:lnTo>
                    <a:lnTo>
                      <a:pt x="7635" y="4693"/>
                    </a:lnTo>
                    <a:lnTo>
                      <a:pt x="8320" y="4338"/>
                    </a:lnTo>
                    <a:lnTo>
                      <a:pt x="9004" y="4034"/>
                    </a:lnTo>
                    <a:lnTo>
                      <a:pt x="9689" y="3755"/>
                    </a:lnTo>
                    <a:lnTo>
                      <a:pt x="10425" y="3501"/>
                    </a:lnTo>
                    <a:lnTo>
                      <a:pt x="11160" y="3273"/>
                    </a:lnTo>
                    <a:lnTo>
                      <a:pt x="11921" y="3070"/>
                    </a:lnTo>
                    <a:lnTo>
                      <a:pt x="12682" y="2918"/>
                    </a:lnTo>
                    <a:lnTo>
                      <a:pt x="13468" y="2791"/>
                    </a:lnTo>
                    <a:lnTo>
                      <a:pt x="14255" y="2689"/>
                    </a:lnTo>
                    <a:lnTo>
                      <a:pt x="15066" y="2639"/>
                    </a:lnTo>
                    <a:lnTo>
                      <a:pt x="15878" y="2613"/>
                    </a:lnTo>
                    <a:lnTo>
                      <a:pt x="16690" y="2639"/>
                    </a:lnTo>
                    <a:lnTo>
                      <a:pt x="17501" y="2689"/>
                    </a:lnTo>
                    <a:lnTo>
                      <a:pt x="18288" y="2791"/>
                    </a:lnTo>
                    <a:lnTo>
                      <a:pt x="19074" y="2918"/>
                    </a:lnTo>
                    <a:lnTo>
                      <a:pt x="19835" y="3070"/>
                    </a:lnTo>
                    <a:lnTo>
                      <a:pt x="20596" y="3273"/>
                    </a:lnTo>
                    <a:lnTo>
                      <a:pt x="21331" y="3501"/>
                    </a:lnTo>
                    <a:lnTo>
                      <a:pt x="22067" y="3755"/>
                    </a:lnTo>
                    <a:lnTo>
                      <a:pt x="22752" y="4034"/>
                    </a:lnTo>
                    <a:lnTo>
                      <a:pt x="23436" y="4338"/>
                    </a:lnTo>
                    <a:lnTo>
                      <a:pt x="24096" y="4693"/>
                    </a:lnTo>
                    <a:lnTo>
                      <a:pt x="24755" y="5073"/>
                    </a:lnTo>
                    <a:lnTo>
                      <a:pt x="25364" y="5454"/>
                    </a:lnTo>
                    <a:lnTo>
                      <a:pt x="25973" y="5885"/>
                    </a:lnTo>
                    <a:lnTo>
                      <a:pt x="26556" y="6342"/>
                    </a:lnTo>
                    <a:lnTo>
                      <a:pt x="27089" y="6824"/>
                    </a:lnTo>
                    <a:lnTo>
                      <a:pt x="27622" y="7305"/>
                    </a:lnTo>
                    <a:lnTo>
                      <a:pt x="28129" y="7838"/>
                    </a:lnTo>
                    <a:lnTo>
                      <a:pt x="28585" y="8371"/>
                    </a:lnTo>
                    <a:lnTo>
                      <a:pt x="29042" y="8929"/>
                    </a:lnTo>
                    <a:lnTo>
                      <a:pt x="29448" y="9512"/>
                    </a:lnTo>
                    <a:lnTo>
                      <a:pt x="29828" y="10096"/>
                    </a:lnTo>
                    <a:lnTo>
                      <a:pt x="30183" y="10730"/>
                    </a:lnTo>
                    <a:lnTo>
                      <a:pt x="30513" y="11364"/>
                    </a:lnTo>
                    <a:lnTo>
                      <a:pt x="30792" y="11998"/>
                    </a:lnTo>
                    <a:lnTo>
                      <a:pt x="31046" y="12657"/>
                    </a:lnTo>
                    <a:lnTo>
                      <a:pt x="31249" y="13342"/>
                    </a:lnTo>
                    <a:lnTo>
                      <a:pt x="31426" y="14027"/>
                    </a:lnTo>
                    <a:lnTo>
                      <a:pt x="31578" y="14737"/>
                    </a:lnTo>
                    <a:lnTo>
                      <a:pt x="31680" y="15447"/>
                    </a:lnTo>
                    <a:lnTo>
                      <a:pt x="31730" y="16183"/>
                    </a:lnTo>
                    <a:lnTo>
                      <a:pt x="31756" y="16918"/>
                    </a:lnTo>
                    <a:lnTo>
                      <a:pt x="31756" y="14281"/>
                    </a:lnTo>
                    <a:lnTo>
                      <a:pt x="31730" y="13545"/>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68"/>
                    </a:lnTo>
                    <a:lnTo>
                      <a:pt x="27089" y="4186"/>
                    </a:lnTo>
                    <a:lnTo>
                      <a:pt x="26556" y="3704"/>
                    </a:lnTo>
                    <a:lnTo>
                      <a:pt x="25973" y="3247"/>
                    </a:lnTo>
                    <a:lnTo>
                      <a:pt x="25364" y="2841"/>
                    </a:lnTo>
                    <a:lnTo>
                      <a:pt x="24755" y="2436"/>
                    </a:lnTo>
                    <a:lnTo>
                      <a:pt x="24096" y="2055"/>
                    </a:lnTo>
                    <a:lnTo>
                      <a:pt x="23436" y="1725"/>
                    </a:lnTo>
                    <a:lnTo>
                      <a:pt x="22752" y="1396"/>
                    </a:lnTo>
                    <a:lnTo>
                      <a:pt x="22067"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33"/>
              <p:cNvSpPr/>
              <p:nvPr/>
            </p:nvSpPr>
            <p:spPr>
              <a:xfrm>
                <a:off x="4092625" y="3498300"/>
                <a:ext cx="793300" cy="774900"/>
              </a:xfrm>
              <a:custGeom>
                <a:rect b="b" l="l" r="r" t="t"/>
                <a:pathLst>
                  <a:path extrusionOk="0" h="30996" w="31732">
                    <a:moveTo>
                      <a:pt x="15042" y="1"/>
                    </a:moveTo>
                    <a:lnTo>
                      <a:pt x="14255" y="77"/>
                    </a:lnTo>
                    <a:lnTo>
                      <a:pt x="13444" y="153"/>
                    </a:lnTo>
                    <a:lnTo>
                      <a:pt x="12657" y="280"/>
                    </a:lnTo>
                    <a:lnTo>
                      <a:pt x="11897" y="432"/>
                    </a:lnTo>
                    <a:lnTo>
                      <a:pt x="11161" y="635"/>
                    </a:lnTo>
                    <a:lnTo>
                      <a:pt x="10400" y="863"/>
                    </a:lnTo>
                    <a:lnTo>
                      <a:pt x="9690" y="1117"/>
                    </a:lnTo>
                    <a:lnTo>
                      <a:pt x="8980" y="1396"/>
                    </a:lnTo>
                    <a:lnTo>
                      <a:pt x="8295" y="1725"/>
                    </a:lnTo>
                    <a:lnTo>
                      <a:pt x="7635" y="2055"/>
                    </a:lnTo>
                    <a:lnTo>
                      <a:pt x="7001" y="2436"/>
                    </a:lnTo>
                    <a:lnTo>
                      <a:pt x="6367" y="2841"/>
                    </a:lnTo>
                    <a:lnTo>
                      <a:pt x="5784" y="3247"/>
                    </a:lnTo>
                    <a:lnTo>
                      <a:pt x="5200" y="3704"/>
                    </a:lnTo>
                    <a:lnTo>
                      <a:pt x="4642" y="4186"/>
                    </a:lnTo>
                    <a:lnTo>
                      <a:pt x="4110" y="4668"/>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45"/>
                    </a:lnTo>
                    <a:lnTo>
                      <a:pt x="1" y="14281"/>
                    </a:lnTo>
                    <a:lnTo>
                      <a:pt x="1" y="30412"/>
                    </a:lnTo>
                    <a:lnTo>
                      <a:pt x="1" y="30995"/>
                    </a:lnTo>
                    <a:lnTo>
                      <a:pt x="31731" y="30995"/>
                    </a:lnTo>
                    <a:lnTo>
                      <a:pt x="31731" y="30412"/>
                    </a:lnTo>
                    <a:lnTo>
                      <a:pt x="31731" y="14281"/>
                    </a:lnTo>
                    <a:lnTo>
                      <a:pt x="31731" y="13545"/>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68"/>
                    </a:lnTo>
                    <a:lnTo>
                      <a:pt x="27089" y="4186"/>
                    </a:lnTo>
                    <a:lnTo>
                      <a:pt x="26531" y="3704"/>
                    </a:lnTo>
                    <a:lnTo>
                      <a:pt x="25973" y="3247"/>
                    </a:lnTo>
                    <a:lnTo>
                      <a:pt x="25365" y="2841"/>
                    </a:lnTo>
                    <a:lnTo>
                      <a:pt x="24756" y="2436"/>
                    </a:lnTo>
                    <a:lnTo>
                      <a:pt x="24097" y="2055"/>
                    </a:lnTo>
                    <a:lnTo>
                      <a:pt x="23437" y="1725"/>
                    </a:lnTo>
                    <a:lnTo>
                      <a:pt x="22752" y="1396"/>
                    </a:lnTo>
                    <a:lnTo>
                      <a:pt x="22042"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33"/>
              <p:cNvSpPr/>
              <p:nvPr/>
            </p:nvSpPr>
            <p:spPr>
              <a:xfrm>
                <a:off x="4092625" y="3498300"/>
                <a:ext cx="793300" cy="422975"/>
              </a:xfrm>
              <a:custGeom>
                <a:rect b="b" l="l" r="r" t="t"/>
                <a:pathLst>
                  <a:path extrusionOk="0" h="16919" w="31732">
                    <a:moveTo>
                      <a:pt x="15042" y="1"/>
                    </a:moveTo>
                    <a:lnTo>
                      <a:pt x="14255" y="77"/>
                    </a:lnTo>
                    <a:lnTo>
                      <a:pt x="13444" y="153"/>
                    </a:lnTo>
                    <a:lnTo>
                      <a:pt x="12657" y="280"/>
                    </a:lnTo>
                    <a:lnTo>
                      <a:pt x="11897" y="432"/>
                    </a:lnTo>
                    <a:lnTo>
                      <a:pt x="11161" y="635"/>
                    </a:lnTo>
                    <a:lnTo>
                      <a:pt x="10400" y="863"/>
                    </a:lnTo>
                    <a:lnTo>
                      <a:pt x="9690" y="1117"/>
                    </a:lnTo>
                    <a:lnTo>
                      <a:pt x="8980" y="1396"/>
                    </a:lnTo>
                    <a:lnTo>
                      <a:pt x="8295" y="1725"/>
                    </a:lnTo>
                    <a:lnTo>
                      <a:pt x="7635" y="2055"/>
                    </a:lnTo>
                    <a:lnTo>
                      <a:pt x="7001" y="2436"/>
                    </a:lnTo>
                    <a:lnTo>
                      <a:pt x="6367" y="2841"/>
                    </a:lnTo>
                    <a:lnTo>
                      <a:pt x="5784" y="3247"/>
                    </a:lnTo>
                    <a:lnTo>
                      <a:pt x="5200" y="3704"/>
                    </a:lnTo>
                    <a:lnTo>
                      <a:pt x="4642" y="4186"/>
                    </a:lnTo>
                    <a:lnTo>
                      <a:pt x="4110" y="4668"/>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45"/>
                    </a:lnTo>
                    <a:lnTo>
                      <a:pt x="1" y="14281"/>
                    </a:lnTo>
                    <a:lnTo>
                      <a:pt x="1" y="16918"/>
                    </a:lnTo>
                    <a:lnTo>
                      <a:pt x="26" y="16183"/>
                    </a:lnTo>
                    <a:lnTo>
                      <a:pt x="77" y="15447"/>
                    </a:lnTo>
                    <a:lnTo>
                      <a:pt x="178" y="14737"/>
                    </a:lnTo>
                    <a:lnTo>
                      <a:pt x="305" y="14027"/>
                    </a:lnTo>
                    <a:lnTo>
                      <a:pt x="483" y="13342"/>
                    </a:lnTo>
                    <a:lnTo>
                      <a:pt x="711" y="12657"/>
                    </a:lnTo>
                    <a:lnTo>
                      <a:pt x="965" y="11998"/>
                    </a:lnTo>
                    <a:lnTo>
                      <a:pt x="1244" y="11364"/>
                    </a:lnTo>
                    <a:lnTo>
                      <a:pt x="1548" y="10730"/>
                    </a:lnTo>
                    <a:lnTo>
                      <a:pt x="1903" y="10096"/>
                    </a:lnTo>
                    <a:lnTo>
                      <a:pt x="2284" y="9512"/>
                    </a:lnTo>
                    <a:lnTo>
                      <a:pt x="2715" y="8929"/>
                    </a:lnTo>
                    <a:lnTo>
                      <a:pt x="3146" y="8371"/>
                    </a:lnTo>
                    <a:lnTo>
                      <a:pt x="3628" y="7838"/>
                    </a:lnTo>
                    <a:lnTo>
                      <a:pt x="4110" y="7305"/>
                    </a:lnTo>
                    <a:lnTo>
                      <a:pt x="4642" y="6824"/>
                    </a:lnTo>
                    <a:lnTo>
                      <a:pt x="5200" y="6342"/>
                    </a:lnTo>
                    <a:lnTo>
                      <a:pt x="5784" y="5885"/>
                    </a:lnTo>
                    <a:lnTo>
                      <a:pt x="6367" y="5454"/>
                    </a:lnTo>
                    <a:lnTo>
                      <a:pt x="7001" y="5073"/>
                    </a:lnTo>
                    <a:lnTo>
                      <a:pt x="7635" y="4693"/>
                    </a:lnTo>
                    <a:lnTo>
                      <a:pt x="8295" y="4338"/>
                    </a:lnTo>
                    <a:lnTo>
                      <a:pt x="8980" y="4034"/>
                    </a:lnTo>
                    <a:lnTo>
                      <a:pt x="9690" y="3755"/>
                    </a:lnTo>
                    <a:lnTo>
                      <a:pt x="10400" y="3501"/>
                    </a:lnTo>
                    <a:lnTo>
                      <a:pt x="11161" y="3273"/>
                    </a:lnTo>
                    <a:lnTo>
                      <a:pt x="11897" y="3070"/>
                    </a:lnTo>
                    <a:lnTo>
                      <a:pt x="12657" y="2918"/>
                    </a:lnTo>
                    <a:lnTo>
                      <a:pt x="13444" y="2791"/>
                    </a:lnTo>
                    <a:lnTo>
                      <a:pt x="14255" y="2689"/>
                    </a:lnTo>
                    <a:lnTo>
                      <a:pt x="15042" y="2639"/>
                    </a:lnTo>
                    <a:lnTo>
                      <a:pt x="15879" y="2613"/>
                    </a:lnTo>
                    <a:lnTo>
                      <a:pt x="16690" y="2639"/>
                    </a:lnTo>
                    <a:lnTo>
                      <a:pt x="17502" y="2689"/>
                    </a:lnTo>
                    <a:lnTo>
                      <a:pt x="18288" y="2791"/>
                    </a:lnTo>
                    <a:lnTo>
                      <a:pt x="19074" y="2918"/>
                    </a:lnTo>
                    <a:lnTo>
                      <a:pt x="19835" y="3070"/>
                    </a:lnTo>
                    <a:lnTo>
                      <a:pt x="20596" y="3273"/>
                    </a:lnTo>
                    <a:lnTo>
                      <a:pt x="21332" y="3501"/>
                    </a:lnTo>
                    <a:lnTo>
                      <a:pt x="22042" y="3755"/>
                    </a:lnTo>
                    <a:lnTo>
                      <a:pt x="22752" y="4034"/>
                    </a:lnTo>
                    <a:lnTo>
                      <a:pt x="23437" y="4338"/>
                    </a:lnTo>
                    <a:lnTo>
                      <a:pt x="24097" y="4693"/>
                    </a:lnTo>
                    <a:lnTo>
                      <a:pt x="24756" y="5073"/>
                    </a:lnTo>
                    <a:lnTo>
                      <a:pt x="25365" y="5454"/>
                    </a:lnTo>
                    <a:lnTo>
                      <a:pt x="25973" y="5885"/>
                    </a:lnTo>
                    <a:lnTo>
                      <a:pt x="26531" y="6342"/>
                    </a:lnTo>
                    <a:lnTo>
                      <a:pt x="27089" y="6824"/>
                    </a:lnTo>
                    <a:lnTo>
                      <a:pt x="27622" y="7305"/>
                    </a:lnTo>
                    <a:lnTo>
                      <a:pt x="28129" y="7838"/>
                    </a:lnTo>
                    <a:lnTo>
                      <a:pt x="28586" y="8371"/>
                    </a:lnTo>
                    <a:lnTo>
                      <a:pt x="29043" y="8929"/>
                    </a:lnTo>
                    <a:lnTo>
                      <a:pt x="29448" y="9512"/>
                    </a:lnTo>
                    <a:lnTo>
                      <a:pt x="29829" y="10096"/>
                    </a:lnTo>
                    <a:lnTo>
                      <a:pt x="30184" y="10730"/>
                    </a:lnTo>
                    <a:lnTo>
                      <a:pt x="30488" y="11364"/>
                    </a:lnTo>
                    <a:lnTo>
                      <a:pt x="30767" y="11998"/>
                    </a:lnTo>
                    <a:lnTo>
                      <a:pt x="31021" y="12657"/>
                    </a:lnTo>
                    <a:lnTo>
                      <a:pt x="31249" y="13342"/>
                    </a:lnTo>
                    <a:lnTo>
                      <a:pt x="31427" y="14027"/>
                    </a:lnTo>
                    <a:lnTo>
                      <a:pt x="31554" y="14737"/>
                    </a:lnTo>
                    <a:lnTo>
                      <a:pt x="31655" y="15447"/>
                    </a:lnTo>
                    <a:lnTo>
                      <a:pt x="31731" y="16183"/>
                    </a:lnTo>
                    <a:lnTo>
                      <a:pt x="31731" y="14281"/>
                    </a:lnTo>
                    <a:lnTo>
                      <a:pt x="31731" y="13545"/>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68"/>
                    </a:lnTo>
                    <a:lnTo>
                      <a:pt x="27089" y="4186"/>
                    </a:lnTo>
                    <a:lnTo>
                      <a:pt x="26531" y="3704"/>
                    </a:lnTo>
                    <a:lnTo>
                      <a:pt x="25973" y="3247"/>
                    </a:lnTo>
                    <a:lnTo>
                      <a:pt x="25365" y="2841"/>
                    </a:lnTo>
                    <a:lnTo>
                      <a:pt x="24756" y="2436"/>
                    </a:lnTo>
                    <a:lnTo>
                      <a:pt x="24097" y="2055"/>
                    </a:lnTo>
                    <a:lnTo>
                      <a:pt x="23437" y="1725"/>
                    </a:lnTo>
                    <a:lnTo>
                      <a:pt x="22752" y="1396"/>
                    </a:lnTo>
                    <a:lnTo>
                      <a:pt x="22042"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33"/>
              <p:cNvSpPr/>
              <p:nvPr/>
            </p:nvSpPr>
            <p:spPr>
              <a:xfrm>
                <a:off x="4886525" y="3498300"/>
                <a:ext cx="793275" cy="774900"/>
              </a:xfrm>
              <a:custGeom>
                <a:rect b="b" l="l" r="r" t="t"/>
                <a:pathLst>
                  <a:path extrusionOk="0" h="30996" w="31731">
                    <a:moveTo>
                      <a:pt x="15041" y="1"/>
                    </a:moveTo>
                    <a:lnTo>
                      <a:pt x="14230" y="77"/>
                    </a:lnTo>
                    <a:lnTo>
                      <a:pt x="13443" y="153"/>
                    </a:lnTo>
                    <a:lnTo>
                      <a:pt x="12657" y="280"/>
                    </a:lnTo>
                    <a:lnTo>
                      <a:pt x="11896" y="432"/>
                    </a:lnTo>
                    <a:lnTo>
                      <a:pt x="11135" y="635"/>
                    </a:lnTo>
                    <a:lnTo>
                      <a:pt x="10400" y="863"/>
                    </a:lnTo>
                    <a:lnTo>
                      <a:pt x="9689" y="1117"/>
                    </a:lnTo>
                    <a:lnTo>
                      <a:pt x="8979" y="1396"/>
                    </a:lnTo>
                    <a:lnTo>
                      <a:pt x="8294" y="1725"/>
                    </a:lnTo>
                    <a:lnTo>
                      <a:pt x="7635" y="2055"/>
                    </a:lnTo>
                    <a:lnTo>
                      <a:pt x="6976" y="2436"/>
                    </a:lnTo>
                    <a:lnTo>
                      <a:pt x="6367" y="2841"/>
                    </a:lnTo>
                    <a:lnTo>
                      <a:pt x="5758" y="3247"/>
                    </a:lnTo>
                    <a:lnTo>
                      <a:pt x="5200" y="3704"/>
                    </a:lnTo>
                    <a:lnTo>
                      <a:pt x="4642" y="4186"/>
                    </a:lnTo>
                    <a:lnTo>
                      <a:pt x="4109" y="4668"/>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45"/>
                    </a:lnTo>
                    <a:lnTo>
                      <a:pt x="0" y="14281"/>
                    </a:lnTo>
                    <a:lnTo>
                      <a:pt x="0" y="30412"/>
                    </a:lnTo>
                    <a:lnTo>
                      <a:pt x="0" y="30995"/>
                    </a:lnTo>
                    <a:lnTo>
                      <a:pt x="31731" y="30995"/>
                    </a:lnTo>
                    <a:lnTo>
                      <a:pt x="31731" y="30412"/>
                    </a:lnTo>
                    <a:lnTo>
                      <a:pt x="31731" y="14281"/>
                    </a:lnTo>
                    <a:lnTo>
                      <a:pt x="31705" y="13545"/>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68"/>
                    </a:lnTo>
                    <a:lnTo>
                      <a:pt x="27089" y="4186"/>
                    </a:lnTo>
                    <a:lnTo>
                      <a:pt x="26531" y="3704"/>
                    </a:lnTo>
                    <a:lnTo>
                      <a:pt x="25948" y="3247"/>
                    </a:lnTo>
                    <a:lnTo>
                      <a:pt x="25364" y="2841"/>
                    </a:lnTo>
                    <a:lnTo>
                      <a:pt x="24730" y="2436"/>
                    </a:lnTo>
                    <a:lnTo>
                      <a:pt x="24096" y="2055"/>
                    </a:lnTo>
                    <a:lnTo>
                      <a:pt x="23437" y="1725"/>
                    </a:lnTo>
                    <a:lnTo>
                      <a:pt x="22752" y="1396"/>
                    </a:lnTo>
                    <a:lnTo>
                      <a:pt x="22042" y="1117"/>
                    </a:lnTo>
                    <a:lnTo>
                      <a:pt x="21332" y="863"/>
                    </a:lnTo>
                    <a:lnTo>
                      <a:pt x="20596" y="635"/>
                    </a:lnTo>
                    <a:lnTo>
                      <a:pt x="19835" y="432"/>
                    </a:lnTo>
                    <a:lnTo>
                      <a:pt x="19074" y="280"/>
                    </a:lnTo>
                    <a:lnTo>
                      <a:pt x="18288" y="153"/>
                    </a:lnTo>
                    <a:lnTo>
                      <a:pt x="17476"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33"/>
              <p:cNvSpPr/>
              <p:nvPr/>
            </p:nvSpPr>
            <p:spPr>
              <a:xfrm>
                <a:off x="4886525" y="3498300"/>
                <a:ext cx="793275" cy="422975"/>
              </a:xfrm>
              <a:custGeom>
                <a:rect b="b" l="l" r="r" t="t"/>
                <a:pathLst>
                  <a:path extrusionOk="0" h="16919" w="31731">
                    <a:moveTo>
                      <a:pt x="15041" y="1"/>
                    </a:moveTo>
                    <a:lnTo>
                      <a:pt x="14230" y="77"/>
                    </a:lnTo>
                    <a:lnTo>
                      <a:pt x="13443" y="153"/>
                    </a:lnTo>
                    <a:lnTo>
                      <a:pt x="12657" y="280"/>
                    </a:lnTo>
                    <a:lnTo>
                      <a:pt x="11896" y="432"/>
                    </a:lnTo>
                    <a:lnTo>
                      <a:pt x="11135" y="635"/>
                    </a:lnTo>
                    <a:lnTo>
                      <a:pt x="10400" y="863"/>
                    </a:lnTo>
                    <a:lnTo>
                      <a:pt x="9689" y="1117"/>
                    </a:lnTo>
                    <a:lnTo>
                      <a:pt x="8979" y="1396"/>
                    </a:lnTo>
                    <a:lnTo>
                      <a:pt x="8294" y="1725"/>
                    </a:lnTo>
                    <a:lnTo>
                      <a:pt x="7635" y="2055"/>
                    </a:lnTo>
                    <a:lnTo>
                      <a:pt x="6976" y="2436"/>
                    </a:lnTo>
                    <a:lnTo>
                      <a:pt x="6367" y="2841"/>
                    </a:lnTo>
                    <a:lnTo>
                      <a:pt x="5758" y="3247"/>
                    </a:lnTo>
                    <a:lnTo>
                      <a:pt x="5200" y="3704"/>
                    </a:lnTo>
                    <a:lnTo>
                      <a:pt x="4642" y="4186"/>
                    </a:lnTo>
                    <a:lnTo>
                      <a:pt x="4109" y="4668"/>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45"/>
                    </a:lnTo>
                    <a:lnTo>
                      <a:pt x="0" y="14281"/>
                    </a:lnTo>
                    <a:lnTo>
                      <a:pt x="0" y="16183"/>
                    </a:lnTo>
                    <a:lnTo>
                      <a:pt x="77" y="15447"/>
                    </a:lnTo>
                    <a:lnTo>
                      <a:pt x="178" y="14737"/>
                    </a:lnTo>
                    <a:lnTo>
                      <a:pt x="305" y="14027"/>
                    </a:lnTo>
                    <a:lnTo>
                      <a:pt x="482" y="13342"/>
                    </a:lnTo>
                    <a:lnTo>
                      <a:pt x="711" y="12657"/>
                    </a:lnTo>
                    <a:lnTo>
                      <a:pt x="964" y="11998"/>
                    </a:lnTo>
                    <a:lnTo>
                      <a:pt x="1243" y="11364"/>
                    </a:lnTo>
                    <a:lnTo>
                      <a:pt x="1548" y="10730"/>
                    </a:lnTo>
                    <a:lnTo>
                      <a:pt x="1903" y="10096"/>
                    </a:lnTo>
                    <a:lnTo>
                      <a:pt x="2283" y="9512"/>
                    </a:lnTo>
                    <a:lnTo>
                      <a:pt x="2689" y="8929"/>
                    </a:lnTo>
                    <a:lnTo>
                      <a:pt x="3146" y="8371"/>
                    </a:lnTo>
                    <a:lnTo>
                      <a:pt x="3602" y="7838"/>
                    </a:lnTo>
                    <a:lnTo>
                      <a:pt x="4109" y="7305"/>
                    </a:lnTo>
                    <a:lnTo>
                      <a:pt x="4642" y="6824"/>
                    </a:lnTo>
                    <a:lnTo>
                      <a:pt x="5200" y="6342"/>
                    </a:lnTo>
                    <a:lnTo>
                      <a:pt x="5758" y="5885"/>
                    </a:lnTo>
                    <a:lnTo>
                      <a:pt x="6367" y="5454"/>
                    </a:lnTo>
                    <a:lnTo>
                      <a:pt x="6976" y="5073"/>
                    </a:lnTo>
                    <a:lnTo>
                      <a:pt x="7635" y="4693"/>
                    </a:lnTo>
                    <a:lnTo>
                      <a:pt x="8294" y="4338"/>
                    </a:lnTo>
                    <a:lnTo>
                      <a:pt x="8979" y="4034"/>
                    </a:lnTo>
                    <a:lnTo>
                      <a:pt x="9689" y="3755"/>
                    </a:lnTo>
                    <a:lnTo>
                      <a:pt x="10400" y="3501"/>
                    </a:lnTo>
                    <a:lnTo>
                      <a:pt x="11135" y="3273"/>
                    </a:lnTo>
                    <a:lnTo>
                      <a:pt x="11896" y="3070"/>
                    </a:lnTo>
                    <a:lnTo>
                      <a:pt x="12657" y="2918"/>
                    </a:lnTo>
                    <a:lnTo>
                      <a:pt x="13443" y="2791"/>
                    </a:lnTo>
                    <a:lnTo>
                      <a:pt x="14230" y="2689"/>
                    </a:lnTo>
                    <a:lnTo>
                      <a:pt x="15041" y="2639"/>
                    </a:lnTo>
                    <a:lnTo>
                      <a:pt x="15853" y="2613"/>
                    </a:lnTo>
                    <a:lnTo>
                      <a:pt x="16690" y="2639"/>
                    </a:lnTo>
                    <a:lnTo>
                      <a:pt x="17476" y="2689"/>
                    </a:lnTo>
                    <a:lnTo>
                      <a:pt x="18288" y="2791"/>
                    </a:lnTo>
                    <a:lnTo>
                      <a:pt x="19074" y="2918"/>
                    </a:lnTo>
                    <a:lnTo>
                      <a:pt x="19835" y="3070"/>
                    </a:lnTo>
                    <a:lnTo>
                      <a:pt x="20596" y="3273"/>
                    </a:lnTo>
                    <a:lnTo>
                      <a:pt x="21332" y="3501"/>
                    </a:lnTo>
                    <a:lnTo>
                      <a:pt x="22042" y="3755"/>
                    </a:lnTo>
                    <a:lnTo>
                      <a:pt x="22752" y="4034"/>
                    </a:lnTo>
                    <a:lnTo>
                      <a:pt x="23437" y="4338"/>
                    </a:lnTo>
                    <a:lnTo>
                      <a:pt x="24096" y="4693"/>
                    </a:lnTo>
                    <a:lnTo>
                      <a:pt x="24730" y="5073"/>
                    </a:lnTo>
                    <a:lnTo>
                      <a:pt x="25364" y="5454"/>
                    </a:lnTo>
                    <a:lnTo>
                      <a:pt x="25948" y="5885"/>
                    </a:lnTo>
                    <a:lnTo>
                      <a:pt x="26531" y="6342"/>
                    </a:lnTo>
                    <a:lnTo>
                      <a:pt x="27089" y="6824"/>
                    </a:lnTo>
                    <a:lnTo>
                      <a:pt x="27622" y="7305"/>
                    </a:lnTo>
                    <a:lnTo>
                      <a:pt x="28104" y="7838"/>
                    </a:lnTo>
                    <a:lnTo>
                      <a:pt x="28586" y="8371"/>
                    </a:lnTo>
                    <a:lnTo>
                      <a:pt x="29017" y="8929"/>
                    </a:lnTo>
                    <a:lnTo>
                      <a:pt x="29448" y="9512"/>
                    </a:lnTo>
                    <a:lnTo>
                      <a:pt x="29828" y="10096"/>
                    </a:lnTo>
                    <a:lnTo>
                      <a:pt x="30184" y="10730"/>
                    </a:lnTo>
                    <a:lnTo>
                      <a:pt x="30488" y="11364"/>
                    </a:lnTo>
                    <a:lnTo>
                      <a:pt x="30767" y="11998"/>
                    </a:lnTo>
                    <a:lnTo>
                      <a:pt x="31021" y="12657"/>
                    </a:lnTo>
                    <a:lnTo>
                      <a:pt x="31249" y="13342"/>
                    </a:lnTo>
                    <a:lnTo>
                      <a:pt x="31426" y="14027"/>
                    </a:lnTo>
                    <a:lnTo>
                      <a:pt x="31553" y="14737"/>
                    </a:lnTo>
                    <a:lnTo>
                      <a:pt x="31655" y="15447"/>
                    </a:lnTo>
                    <a:lnTo>
                      <a:pt x="31705" y="16183"/>
                    </a:lnTo>
                    <a:lnTo>
                      <a:pt x="31731" y="16918"/>
                    </a:lnTo>
                    <a:lnTo>
                      <a:pt x="31731" y="14281"/>
                    </a:lnTo>
                    <a:lnTo>
                      <a:pt x="31705" y="13545"/>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68"/>
                    </a:lnTo>
                    <a:lnTo>
                      <a:pt x="27089" y="4186"/>
                    </a:lnTo>
                    <a:lnTo>
                      <a:pt x="26531" y="3704"/>
                    </a:lnTo>
                    <a:lnTo>
                      <a:pt x="25948" y="3247"/>
                    </a:lnTo>
                    <a:lnTo>
                      <a:pt x="25364" y="2841"/>
                    </a:lnTo>
                    <a:lnTo>
                      <a:pt x="24730" y="2436"/>
                    </a:lnTo>
                    <a:lnTo>
                      <a:pt x="24096" y="2055"/>
                    </a:lnTo>
                    <a:lnTo>
                      <a:pt x="23437" y="1725"/>
                    </a:lnTo>
                    <a:lnTo>
                      <a:pt x="22752" y="1396"/>
                    </a:lnTo>
                    <a:lnTo>
                      <a:pt x="22042" y="1117"/>
                    </a:lnTo>
                    <a:lnTo>
                      <a:pt x="21332" y="863"/>
                    </a:lnTo>
                    <a:lnTo>
                      <a:pt x="20596" y="635"/>
                    </a:lnTo>
                    <a:lnTo>
                      <a:pt x="19835" y="432"/>
                    </a:lnTo>
                    <a:lnTo>
                      <a:pt x="19074" y="280"/>
                    </a:lnTo>
                    <a:lnTo>
                      <a:pt x="18288" y="153"/>
                    </a:lnTo>
                    <a:lnTo>
                      <a:pt x="17476"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33"/>
              <p:cNvSpPr/>
              <p:nvPr/>
            </p:nvSpPr>
            <p:spPr>
              <a:xfrm>
                <a:off x="5679775"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61" y="2055"/>
                    </a:lnTo>
                    <a:lnTo>
                      <a:pt x="7001" y="2436"/>
                    </a:lnTo>
                    <a:lnTo>
                      <a:pt x="6392" y="2841"/>
                    </a:lnTo>
                    <a:lnTo>
                      <a:pt x="5784" y="3247"/>
                    </a:lnTo>
                    <a:lnTo>
                      <a:pt x="5200" y="3704"/>
                    </a:lnTo>
                    <a:lnTo>
                      <a:pt x="4668" y="4186"/>
                    </a:lnTo>
                    <a:lnTo>
                      <a:pt x="4135" y="4668"/>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68"/>
                    </a:lnTo>
                    <a:lnTo>
                      <a:pt x="27115" y="4186"/>
                    </a:lnTo>
                    <a:lnTo>
                      <a:pt x="26557" y="3704"/>
                    </a:lnTo>
                    <a:lnTo>
                      <a:pt x="25973" y="3247"/>
                    </a:lnTo>
                    <a:lnTo>
                      <a:pt x="25390" y="2841"/>
                    </a:lnTo>
                    <a:lnTo>
                      <a:pt x="24756" y="2436"/>
                    </a:lnTo>
                    <a:lnTo>
                      <a:pt x="24122"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33"/>
              <p:cNvSpPr/>
              <p:nvPr/>
            </p:nvSpPr>
            <p:spPr>
              <a:xfrm>
                <a:off x="5679775"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61" y="2055"/>
                    </a:lnTo>
                    <a:lnTo>
                      <a:pt x="7001" y="2436"/>
                    </a:lnTo>
                    <a:lnTo>
                      <a:pt x="6392" y="2841"/>
                    </a:lnTo>
                    <a:lnTo>
                      <a:pt x="5784" y="3247"/>
                    </a:lnTo>
                    <a:lnTo>
                      <a:pt x="5200" y="3704"/>
                    </a:lnTo>
                    <a:lnTo>
                      <a:pt x="4668" y="4186"/>
                    </a:lnTo>
                    <a:lnTo>
                      <a:pt x="4135" y="4668"/>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45"/>
                    </a:lnTo>
                    <a:lnTo>
                      <a:pt x="1" y="14281"/>
                    </a:lnTo>
                    <a:lnTo>
                      <a:pt x="1" y="16918"/>
                    </a:lnTo>
                    <a:lnTo>
                      <a:pt x="26" y="16183"/>
                    </a:lnTo>
                    <a:lnTo>
                      <a:pt x="77" y="15447"/>
                    </a:lnTo>
                    <a:lnTo>
                      <a:pt x="178" y="14737"/>
                    </a:lnTo>
                    <a:lnTo>
                      <a:pt x="330" y="14027"/>
                    </a:lnTo>
                    <a:lnTo>
                      <a:pt x="508" y="13342"/>
                    </a:lnTo>
                    <a:lnTo>
                      <a:pt x="711" y="12657"/>
                    </a:lnTo>
                    <a:lnTo>
                      <a:pt x="965" y="11998"/>
                    </a:lnTo>
                    <a:lnTo>
                      <a:pt x="1244" y="11364"/>
                    </a:lnTo>
                    <a:lnTo>
                      <a:pt x="1573" y="10730"/>
                    </a:lnTo>
                    <a:lnTo>
                      <a:pt x="1928" y="10096"/>
                    </a:lnTo>
                    <a:lnTo>
                      <a:pt x="2309" y="9512"/>
                    </a:lnTo>
                    <a:lnTo>
                      <a:pt x="2715" y="8929"/>
                    </a:lnTo>
                    <a:lnTo>
                      <a:pt x="3171" y="8371"/>
                    </a:lnTo>
                    <a:lnTo>
                      <a:pt x="3628" y="7838"/>
                    </a:lnTo>
                    <a:lnTo>
                      <a:pt x="4135" y="7305"/>
                    </a:lnTo>
                    <a:lnTo>
                      <a:pt x="4668" y="6824"/>
                    </a:lnTo>
                    <a:lnTo>
                      <a:pt x="5200" y="6342"/>
                    </a:lnTo>
                    <a:lnTo>
                      <a:pt x="5784" y="5885"/>
                    </a:lnTo>
                    <a:lnTo>
                      <a:pt x="6392" y="5454"/>
                    </a:lnTo>
                    <a:lnTo>
                      <a:pt x="7001" y="5073"/>
                    </a:lnTo>
                    <a:lnTo>
                      <a:pt x="7661" y="4693"/>
                    </a:lnTo>
                    <a:lnTo>
                      <a:pt x="8320" y="4338"/>
                    </a:lnTo>
                    <a:lnTo>
                      <a:pt x="9005" y="4034"/>
                    </a:lnTo>
                    <a:lnTo>
                      <a:pt x="9690" y="3755"/>
                    </a:lnTo>
                    <a:lnTo>
                      <a:pt x="10425" y="3501"/>
                    </a:lnTo>
                    <a:lnTo>
                      <a:pt x="11161" y="3273"/>
                    </a:lnTo>
                    <a:lnTo>
                      <a:pt x="11922" y="3070"/>
                    </a:lnTo>
                    <a:lnTo>
                      <a:pt x="12683" y="2918"/>
                    </a:lnTo>
                    <a:lnTo>
                      <a:pt x="13469" y="2791"/>
                    </a:lnTo>
                    <a:lnTo>
                      <a:pt x="14255" y="2689"/>
                    </a:lnTo>
                    <a:lnTo>
                      <a:pt x="15067" y="2639"/>
                    </a:lnTo>
                    <a:lnTo>
                      <a:pt x="15879" y="2613"/>
                    </a:lnTo>
                    <a:lnTo>
                      <a:pt x="16690" y="2639"/>
                    </a:lnTo>
                    <a:lnTo>
                      <a:pt x="17502" y="2689"/>
                    </a:lnTo>
                    <a:lnTo>
                      <a:pt x="18288" y="2791"/>
                    </a:lnTo>
                    <a:lnTo>
                      <a:pt x="19074" y="2918"/>
                    </a:lnTo>
                    <a:lnTo>
                      <a:pt x="19835" y="3070"/>
                    </a:lnTo>
                    <a:lnTo>
                      <a:pt x="20596" y="3273"/>
                    </a:lnTo>
                    <a:lnTo>
                      <a:pt x="21332" y="3501"/>
                    </a:lnTo>
                    <a:lnTo>
                      <a:pt x="22067" y="3755"/>
                    </a:lnTo>
                    <a:lnTo>
                      <a:pt x="22752" y="4034"/>
                    </a:lnTo>
                    <a:lnTo>
                      <a:pt x="23437" y="4338"/>
                    </a:lnTo>
                    <a:lnTo>
                      <a:pt x="24122" y="4693"/>
                    </a:lnTo>
                    <a:lnTo>
                      <a:pt x="24756" y="5073"/>
                    </a:lnTo>
                    <a:lnTo>
                      <a:pt x="25390" y="5454"/>
                    </a:lnTo>
                    <a:lnTo>
                      <a:pt x="25973" y="5885"/>
                    </a:lnTo>
                    <a:lnTo>
                      <a:pt x="26557" y="6342"/>
                    </a:lnTo>
                    <a:lnTo>
                      <a:pt x="27115" y="6824"/>
                    </a:lnTo>
                    <a:lnTo>
                      <a:pt x="27622" y="7305"/>
                    </a:lnTo>
                    <a:lnTo>
                      <a:pt x="28129" y="7838"/>
                    </a:lnTo>
                    <a:lnTo>
                      <a:pt x="28611" y="8371"/>
                    </a:lnTo>
                    <a:lnTo>
                      <a:pt x="29042" y="8929"/>
                    </a:lnTo>
                    <a:lnTo>
                      <a:pt x="29448" y="9512"/>
                    </a:lnTo>
                    <a:lnTo>
                      <a:pt x="29829" y="10096"/>
                    </a:lnTo>
                    <a:lnTo>
                      <a:pt x="30184" y="10730"/>
                    </a:lnTo>
                    <a:lnTo>
                      <a:pt x="30514" y="11364"/>
                    </a:lnTo>
                    <a:lnTo>
                      <a:pt x="30793" y="11998"/>
                    </a:lnTo>
                    <a:lnTo>
                      <a:pt x="31046" y="12657"/>
                    </a:lnTo>
                    <a:lnTo>
                      <a:pt x="31249" y="13342"/>
                    </a:lnTo>
                    <a:lnTo>
                      <a:pt x="31427" y="14027"/>
                    </a:lnTo>
                    <a:lnTo>
                      <a:pt x="31579" y="14737"/>
                    </a:lnTo>
                    <a:lnTo>
                      <a:pt x="31680" y="15447"/>
                    </a:lnTo>
                    <a:lnTo>
                      <a:pt x="31731" y="16183"/>
                    </a:lnTo>
                    <a:lnTo>
                      <a:pt x="31756" y="16918"/>
                    </a:lnTo>
                    <a:lnTo>
                      <a:pt x="31756" y="14281"/>
                    </a:lnTo>
                    <a:lnTo>
                      <a:pt x="31731" y="13545"/>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68"/>
                    </a:lnTo>
                    <a:lnTo>
                      <a:pt x="27115" y="4186"/>
                    </a:lnTo>
                    <a:lnTo>
                      <a:pt x="26557" y="3704"/>
                    </a:lnTo>
                    <a:lnTo>
                      <a:pt x="25973" y="3247"/>
                    </a:lnTo>
                    <a:lnTo>
                      <a:pt x="25390" y="2841"/>
                    </a:lnTo>
                    <a:lnTo>
                      <a:pt x="24756" y="2436"/>
                    </a:lnTo>
                    <a:lnTo>
                      <a:pt x="24122"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33"/>
              <p:cNvSpPr/>
              <p:nvPr/>
            </p:nvSpPr>
            <p:spPr>
              <a:xfrm>
                <a:off x="6473675" y="3498300"/>
                <a:ext cx="793900" cy="774900"/>
              </a:xfrm>
              <a:custGeom>
                <a:rect b="b" l="l" r="r" t="t"/>
                <a:pathLst>
                  <a:path extrusionOk="0" h="30996" w="31756">
                    <a:moveTo>
                      <a:pt x="15067" y="1"/>
                    </a:moveTo>
                    <a:lnTo>
                      <a:pt x="14255" y="77"/>
                    </a:lnTo>
                    <a:lnTo>
                      <a:pt x="13443" y="153"/>
                    </a:lnTo>
                    <a:lnTo>
                      <a:pt x="12682" y="280"/>
                    </a:lnTo>
                    <a:lnTo>
                      <a:pt x="11896" y="432"/>
                    </a:lnTo>
                    <a:lnTo>
                      <a:pt x="11161" y="635"/>
                    </a:lnTo>
                    <a:lnTo>
                      <a:pt x="10425"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45"/>
                    </a:lnTo>
                    <a:lnTo>
                      <a:pt x="0" y="14281"/>
                    </a:lnTo>
                    <a:lnTo>
                      <a:pt x="0" y="30412"/>
                    </a:lnTo>
                    <a:lnTo>
                      <a:pt x="26" y="30995"/>
                    </a:lnTo>
                    <a:lnTo>
                      <a:pt x="31731" y="30995"/>
                    </a:lnTo>
                    <a:lnTo>
                      <a:pt x="31756" y="30412"/>
                    </a:lnTo>
                    <a:lnTo>
                      <a:pt x="31756" y="14281"/>
                    </a:lnTo>
                    <a:lnTo>
                      <a:pt x="31731" y="13545"/>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68"/>
                    </a:lnTo>
                    <a:lnTo>
                      <a:pt x="27089" y="4186"/>
                    </a:lnTo>
                    <a:lnTo>
                      <a:pt x="26556" y="3704"/>
                    </a:lnTo>
                    <a:lnTo>
                      <a:pt x="25973" y="3247"/>
                    </a:lnTo>
                    <a:lnTo>
                      <a:pt x="25364" y="2841"/>
                    </a:lnTo>
                    <a:lnTo>
                      <a:pt x="24756"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33"/>
              <p:cNvSpPr/>
              <p:nvPr/>
            </p:nvSpPr>
            <p:spPr>
              <a:xfrm>
                <a:off x="6473675" y="3498300"/>
                <a:ext cx="793900" cy="422975"/>
              </a:xfrm>
              <a:custGeom>
                <a:rect b="b" l="l" r="r" t="t"/>
                <a:pathLst>
                  <a:path extrusionOk="0" h="16919" w="31756">
                    <a:moveTo>
                      <a:pt x="15067" y="1"/>
                    </a:moveTo>
                    <a:lnTo>
                      <a:pt x="14255" y="77"/>
                    </a:lnTo>
                    <a:lnTo>
                      <a:pt x="13443" y="153"/>
                    </a:lnTo>
                    <a:lnTo>
                      <a:pt x="12682" y="280"/>
                    </a:lnTo>
                    <a:lnTo>
                      <a:pt x="11896" y="432"/>
                    </a:lnTo>
                    <a:lnTo>
                      <a:pt x="11161" y="635"/>
                    </a:lnTo>
                    <a:lnTo>
                      <a:pt x="10425"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508" y="13342"/>
                    </a:lnTo>
                    <a:lnTo>
                      <a:pt x="711" y="12657"/>
                    </a:lnTo>
                    <a:lnTo>
                      <a:pt x="964" y="11998"/>
                    </a:lnTo>
                    <a:lnTo>
                      <a:pt x="1243" y="11364"/>
                    </a:lnTo>
                    <a:lnTo>
                      <a:pt x="1573" y="10730"/>
                    </a:lnTo>
                    <a:lnTo>
                      <a:pt x="1903" y="10096"/>
                    </a:lnTo>
                    <a:lnTo>
                      <a:pt x="2308" y="9512"/>
                    </a:lnTo>
                    <a:lnTo>
                      <a:pt x="2714" y="8929"/>
                    </a:lnTo>
                    <a:lnTo>
                      <a:pt x="3146" y="8371"/>
                    </a:lnTo>
                    <a:lnTo>
                      <a:pt x="3627" y="7838"/>
                    </a:lnTo>
                    <a:lnTo>
                      <a:pt x="4109" y="7305"/>
                    </a:lnTo>
                    <a:lnTo>
                      <a:pt x="4642" y="6824"/>
                    </a:lnTo>
                    <a:lnTo>
                      <a:pt x="5200" y="6342"/>
                    </a:lnTo>
                    <a:lnTo>
                      <a:pt x="5783" y="5885"/>
                    </a:lnTo>
                    <a:lnTo>
                      <a:pt x="6367" y="5454"/>
                    </a:lnTo>
                    <a:lnTo>
                      <a:pt x="7001" y="5073"/>
                    </a:lnTo>
                    <a:lnTo>
                      <a:pt x="7635" y="4693"/>
                    </a:lnTo>
                    <a:lnTo>
                      <a:pt x="8294" y="4338"/>
                    </a:lnTo>
                    <a:lnTo>
                      <a:pt x="8979" y="4034"/>
                    </a:lnTo>
                    <a:lnTo>
                      <a:pt x="9689" y="3755"/>
                    </a:lnTo>
                    <a:lnTo>
                      <a:pt x="10425" y="3501"/>
                    </a:lnTo>
                    <a:lnTo>
                      <a:pt x="11161" y="3273"/>
                    </a:lnTo>
                    <a:lnTo>
                      <a:pt x="11896" y="3070"/>
                    </a:lnTo>
                    <a:lnTo>
                      <a:pt x="12682" y="2918"/>
                    </a:lnTo>
                    <a:lnTo>
                      <a:pt x="13443" y="2791"/>
                    </a:lnTo>
                    <a:lnTo>
                      <a:pt x="14255" y="2689"/>
                    </a:lnTo>
                    <a:lnTo>
                      <a:pt x="15067" y="2639"/>
                    </a:lnTo>
                    <a:lnTo>
                      <a:pt x="15878" y="2613"/>
                    </a:lnTo>
                    <a:lnTo>
                      <a:pt x="16690" y="2639"/>
                    </a:lnTo>
                    <a:lnTo>
                      <a:pt x="17501" y="2689"/>
                    </a:lnTo>
                    <a:lnTo>
                      <a:pt x="18288" y="2791"/>
                    </a:lnTo>
                    <a:lnTo>
                      <a:pt x="19074" y="2918"/>
                    </a:lnTo>
                    <a:lnTo>
                      <a:pt x="19835" y="3070"/>
                    </a:lnTo>
                    <a:lnTo>
                      <a:pt x="20596" y="3273"/>
                    </a:lnTo>
                    <a:lnTo>
                      <a:pt x="21331" y="3501"/>
                    </a:lnTo>
                    <a:lnTo>
                      <a:pt x="22042" y="3755"/>
                    </a:lnTo>
                    <a:lnTo>
                      <a:pt x="22752" y="4034"/>
                    </a:lnTo>
                    <a:lnTo>
                      <a:pt x="23437" y="4338"/>
                    </a:lnTo>
                    <a:lnTo>
                      <a:pt x="24096" y="4693"/>
                    </a:lnTo>
                    <a:lnTo>
                      <a:pt x="24756" y="5073"/>
                    </a:lnTo>
                    <a:lnTo>
                      <a:pt x="25364" y="5454"/>
                    </a:lnTo>
                    <a:lnTo>
                      <a:pt x="25973" y="5885"/>
                    </a:lnTo>
                    <a:lnTo>
                      <a:pt x="26556" y="6342"/>
                    </a:lnTo>
                    <a:lnTo>
                      <a:pt x="27089" y="6824"/>
                    </a:lnTo>
                    <a:lnTo>
                      <a:pt x="27622" y="7305"/>
                    </a:lnTo>
                    <a:lnTo>
                      <a:pt x="28129" y="7838"/>
                    </a:lnTo>
                    <a:lnTo>
                      <a:pt x="28586" y="8371"/>
                    </a:lnTo>
                    <a:lnTo>
                      <a:pt x="29042" y="8929"/>
                    </a:lnTo>
                    <a:lnTo>
                      <a:pt x="29448" y="9512"/>
                    </a:lnTo>
                    <a:lnTo>
                      <a:pt x="29828" y="10096"/>
                    </a:lnTo>
                    <a:lnTo>
                      <a:pt x="30183" y="10730"/>
                    </a:lnTo>
                    <a:lnTo>
                      <a:pt x="30488" y="11364"/>
                    </a:lnTo>
                    <a:lnTo>
                      <a:pt x="30792" y="11998"/>
                    </a:lnTo>
                    <a:lnTo>
                      <a:pt x="31020" y="12657"/>
                    </a:lnTo>
                    <a:lnTo>
                      <a:pt x="31249" y="13342"/>
                    </a:lnTo>
                    <a:lnTo>
                      <a:pt x="31426" y="14027"/>
                    </a:lnTo>
                    <a:lnTo>
                      <a:pt x="31553" y="14737"/>
                    </a:lnTo>
                    <a:lnTo>
                      <a:pt x="31655" y="15447"/>
                    </a:lnTo>
                    <a:lnTo>
                      <a:pt x="31731" y="16183"/>
                    </a:lnTo>
                    <a:lnTo>
                      <a:pt x="31756" y="16918"/>
                    </a:lnTo>
                    <a:lnTo>
                      <a:pt x="31756" y="14281"/>
                    </a:lnTo>
                    <a:lnTo>
                      <a:pt x="31731" y="13545"/>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68"/>
                    </a:lnTo>
                    <a:lnTo>
                      <a:pt x="27089" y="4186"/>
                    </a:lnTo>
                    <a:lnTo>
                      <a:pt x="26556" y="3704"/>
                    </a:lnTo>
                    <a:lnTo>
                      <a:pt x="25973" y="3247"/>
                    </a:lnTo>
                    <a:lnTo>
                      <a:pt x="25364" y="2841"/>
                    </a:lnTo>
                    <a:lnTo>
                      <a:pt x="24756"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33"/>
              <p:cNvSpPr/>
              <p:nvPr/>
            </p:nvSpPr>
            <p:spPr>
              <a:xfrm>
                <a:off x="123825" y="3730375"/>
                <a:ext cx="793900" cy="774900"/>
              </a:xfrm>
              <a:custGeom>
                <a:rect b="b" l="l" r="r" t="t"/>
                <a:pathLst>
                  <a:path extrusionOk="0" h="30996" w="31756">
                    <a:moveTo>
                      <a:pt x="15878" y="1"/>
                    </a:moveTo>
                    <a:lnTo>
                      <a:pt x="15066" y="26"/>
                    </a:lnTo>
                    <a:lnTo>
                      <a:pt x="14255" y="77"/>
                    </a:lnTo>
                    <a:lnTo>
                      <a:pt x="13468" y="178"/>
                    </a:lnTo>
                    <a:lnTo>
                      <a:pt x="12682" y="305"/>
                    </a:lnTo>
                    <a:lnTo>
                      <a:pt x="11921" y="457"/>
                    </a:lnTo>
                    <a:lnTo>
                      <a:pt x="11160" y="635"/>
                    </a:lnTo>
                    <a:lnTo>
                      <a:pt x="10425" y="863"/>
                    </a:lnTo>
                    <a:lnTo>
                      <a:pt x="9714" y="1117"/>
                    </a:lnTo>
                    <a:lnTo>
                      <a:pt x="9004" y="1421"/>
                    </a:lnTo>
                    <a:lnTo>
                      <a:pt x="8319" y="1726"/>
                    </a:lnTo>
                    <a:lnTo>
                      <a:pt x="7660" y="2081"/>
                    </a:lnTo>
                    <a:lnTo>
                      <a:pt x="7000" y="2436"/>
                    </a:lnTo>
                    <a:lnTo>
                      <a:pt x="6392" y="2842"/>
                    </a:lnTo>
                    <a:lnTo>
                      <a:pt x="5783" y="3273"/>
                    </a:lnTo>
                    <a:lnTo>
                      <a:pt x="5200" y="3729"/>
                    </a:lnTo>
                    <a:lnTo>
                      <a:pt x="4667" y="4186"/>
                    </a:lnTo>
                    <a:lnTo>
                      <a:pt x="4134" y="4693"/>
                    </a:lnTo>
                    <a:lnTo>
                      <a:pt x="3627" y="5200"/>
                    </a:lnTo>
                    <a:lnTo>
                      <a:pt x="3170" y="5758"/>
                    </a:lnTo>
                    <a:lnTo>
                      <a:pt x="2714" y="6316"/>
                    </a:lnTo>
                    <a:lnTo>
                      <a:pt x="2308" y="6874"/>
                    </a:lnTo>
                    <a:lnTo>
                      <a:pt x="1928" y="7483"/>
                    </a:lnTo>
                    <a:lnTo>
                      <a:pt x="1573" y="8092"/>
                    </a:lnTo>
                    <a:lnTo>
                      <a:pt x="1268" y="8726"/>
                    </a:lnTo>
                    <a:lnTo>
                      <a:pt x="964" y="9386"/>
                    </a:lnTo>
                    <a:lnTo>
                      <a:pt x="736" y="10045"/>
                    </a:lnTo>
                    <a:lnTo>
                      <a:pt x="507" y="10730"/>
                    </a:lnTo>
                    <a:lnTo>
                      <a:pt x="330" y="11415"/>
                    </a:lnTo>
                    <a:lnTo>
                      <a:pt x="203" y="12125"/>
                    </a:lnTo>
                    <a:lnTo>
                      <a:pt x="101" y="12835"/>
                    </a:lnTo>
                    <a:lnTo>
                      <a:pt x="25" y="13571"/>
                    </a:lnTo>
                    <a:lnTo>
                      <a:pt x="0" y="14306"/>
                    </a:lnTo>
                    <a:lnTo>
                      <a:pt x="0" y="30412"/>
                    </a:lnTo>
                    <a:lnTo>
                      <a:pt x="25" y="30996"/>
                    </a:lnTo>
                    <a:lnTo>
                      <a:pt x="31730" y="30996"/>
                    </a:lnTo>
                    <a:lnTo>
                      <a:pt x="31756" y="30412"/>
                    </a:lnTo>
                    <a:lnTo>
                      <a:pt x="31756" y="14306"/>
                    </a:lnTo>
                    <a:lnTo>
                      <a:pt x="31730" y="13571"/>
                    </a:lnTo>
                    <a:lnTo>
                      <a:pt x="31680" y="12835"/>
                    </a:lnTo>
                    <a:lnTo>
                      <a:pt x="31578" y="12125"/>
                    </a:lnTo>
                    <a:lnTo>
                      <a:pt x="31426" y="11415"/>
                    </a:lnTo>
                    <a:lnTo>
                      <a:pt x="31248" y="10730"/>
                    </a:lnTo>
                    <a:lnTo>
                      <a:pt x="31045" y="10045"/>
                    </a:lnTo>
                    <a:lnTo>
                      <a:pt x="30792" y="9386"/>
                    </a:lnTo>
                    <a:lnTo>
                      <a:pt x="30513" y="8726"/>
                    </a:lnTo>
                    <a:lnTo>
                      <a:pt x="30183" y="8092"/>
                    </a:lnTo>
                    <a:lnTo>
                      <a:pt x="29853" y="7483"/>
                    </a:lnTo>
                    <a:lnTo>
                      <a:pt x="29473" y="6874"/>
                    </a:lnTo>
                    <a:lnTo>
                      <a:pt x="29042" y="6316"/>
                    </a:lnTo>
                    <a:lnTo>
                      <a:pt x="28611" y="5758"/>
                    </a:lnTo>
                    <a:lnTo>
                      <a:pt x="28129" y="5200"/>
                    </a:lnTo>
                    <a:lnTo>
                      <a:pt x="27647" y="4693"/>
                    </a:lnTo>
                    <a:lnTo>
                      <a:pt x="27114" y="4186"/>
                    </a:lnTo>
                    <a:lnTo>
                      <a:pt x="26556" y="3729"/>
                    </a:lnTo>
                    <a:lnTo>
                      <a:pt x="25973" y="3273"/>
                    </a:lnTo>
                    <a:lnTo>
                      <a:pt x="25389" y="2842"/>
                    </a:lnTo>
                    <a:lnTo>
                      <a:pt x="24755" y="2436"/>
                    </a:lnTo>
                    <a:lnTo>
                      <a:pt x="24121" y="2081"/>
                    </a:lnTo>
                    <a:lnTo>
                      <a:pt x="23462" y="1726"/>
                    </a:lnTo>
                    <a:lnTo>
                      <a:pt x="22777" y="1421"/>
                    </a:lnTo>
                    <a:lnTo>
                      <a:pt x="22067" y="1117"/>
                    </a:lnTo>
                    <a:lnTo>
                      <a:pt x="21331" y="863"/>
                    </a:lnTo>
                    <a:lnTo>
                      <a:pt x="20596" y="635"/>
                    </a:lnTo>
                    <a:lnTo>
                      <a:pt x="19860" y="457"/>
                    </a:lnTo>
                    <a:lnTo>
                      <a:pt x="19074" y="305"/>
                    </a:lnTo>
                    <a:lnTo>
                      <a:pt x="18313" y="178"/>
                    </a:lnTo>
                    <a:lnTo>
                      <a:pt x="17501" y="77"/>
                    </a:lnTo>
                    <a:lnTo>
                      <a:pt x="16689"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33"/>
              <p:cNvSpPr/>
              <p:nvPr/>
            </p:nvSpPr>
            <p:spPr>
              <a:xfrm>
                <a:off x="123825" y="3730375"/>
                <a:ext cx="793900" cy="422975"/>
              </a:xfrm>
              <a:custGeom>
                <a:rect b="b" l="l" r="r" t="t"/>
                <a:pathLst>
                  <a:path extrusionOk="0" h="16919" w="31756">
                    <a:moveTo>
                      <a:pt x="15878" y="1"/>
                    </a:moveTo>
                    <a:lnTo>
                      <a:pt x="15066" y="26"/>
                    </a:lnTo>
                    <a:lnTo>
                      <a:pt x="14255" y="77"/>
                    </a:lnTo>
                    <a:lnTo>
                      <a:pt x="13468" y="178"/>
                    </a:lnTo>
                    <a:lnTo>
                      <a:pt x="12682" y="305"/>
                    </a:lnTo>
                    <a:lnTo>
                      <a:pt x="11921" y="457"/>
                    </a:lnTo>
                    <a:lnTo>
                      <a:pt x="11160" y="635"/>
                    </a:lnTo>
                    <a:lnTo>
                      <a:pt x="10425" y="863"/>
                    </a:lnTo>
                    <a:lnTo>
                      <a:pt x="9714" y="1117"/>
                    </a:lnTo>
                    <a:lnTo>
                      <a:pt x="9004" y="1421"/>
                    </a:lnTo>
                    <a:lnTo>
                      <a:pt x="8319" y="1726"/>
                    </a:lnTo>
                    <a:lnTo>
                      <a:pt x="7660" y="2081"/>
                    </a:lnTo>
                    <a:lnTo>
                      <a:pt x="7000" y="2436"/>
                    </a:lnTo>
                    <a:lnTo>
                      <a:pt x="6392" y="2842"/>
                    </a:lnTo>
                    <a:lnTo>
                      <a:pt x="5783" y="3273"/>
                    </a:lnTo>
                    <a:lnTo>
                      <a:pt x="5200" y="3729"/>
                    </a:lnTo>
                    <a:lnTo>
                      <a:pt x="4667" y="4186"/>
                    </a:lnTo>
                    <a:lnTo>
                      <a:pt x="4134" y="4693"/>
                    </a:lnTo>
                    <a:lnTo>
                      <a:pt x="3627" y="5200"/>
                    </a:lnTo>
                    <a:lnTo>
                      <a:pt x="3170" y="5758"/>
                    </a:lnTo>
                    <a:lnTo>
                      <a:pt x="2714" y="6316"/>
                    </a:lnTo>
                    <a:lnTo>
                      <a:pt x="2308" y="6874"/>
                    </a:lnTo>
                    <a:lnTo>
                      <a:pt x="1928" y="7483"/>
                    </a:lnTo>
                    <a:lnTo>
                      <a:pt x="1573" y="8092"/>
                    </a:lnTo>
                    <a:lnTo>
                      <a:pt x="1268" y="8726"/>
                    </a:lnTo>
                    <a:lnTo>
                      <a:pt x="964" y="9386"/>
                    </a:lnTo>
                    <a:lnTo>
                      <a:pt x="736" y="10045"/>
                    </a:lnTo>
                    <a:lnTo>
                      <a:pt x="507" y="10730"/>
                    </a:lnTo>
                    <a:lnTo>
                      <a:pt x="330" y="11415"/>
                    </a:lnTo>
                    <a:lnTo>
                      <a:pt x="203" y="12125"/>
                    </a:lnTo>
                    <a:lnTo>
                      <a:pt x="101" y="12835"/>
                    </a:lnTo>
                    <a:lnTo>
                      <a:pt x="25" y="13571"/>
                    </a:lnTo>
                    <a:lnTo>
                      <a:pt x="0" y="14306"/>
                    </a:lnTo>
                    <a:lnTo>
                      <a:pt x="0" y="16919"/>
                    </a:lnTo>
                    <a:lnTo>
                      <a:pt x="25" y="16183"/>
                    </a:lnTo>
                    <a:lnTo>
                      <a:pt x="101" y="15473"/>
                    </a:lnTo>
                    <a:lnTo>
                      <a:pt x="203" y="14763"/>
                    </a:lnTo>
                    <a:lnTo>
                      <a:pt x="330" y="14052"/>
                    </a:lnTo>
                    <a:lnTo>
                      <a:pt x="507" y="13368"/>
                    </a:lnTo>
                    <a:lnTo>
                      <a:pt x="736" y="12683"/>
                    </a:lnTo>
                    <a:lnTo>
                      <a:pt x="964" y="12023"/>
                    </a:lnTo>
                    <a:lnTo>
                      <a:pt x="1268" y="11364"/>
                    </a:lnTo>
                    <a:lnTo>
                      <a:pt x="1573" y="10730"/>
                    </a:lnTo>
                    <a:lnTo>
                      <a:pt x="1928" y="10121"/>
                    </a:lnTo>
                    <a:lnTo>
                      <a:pt x="2308" y="9512"/>
                    </a:lnTo>
                    <a:lnTo>
                      <a:pt x="2714" y="8929"/>
                    </a:lnTo>
                    <a:lnTo>
                      <a:pt x="3170" y="8371"/>
                    </a:lnTo>
                    <a:lnTo>
                      <a:pt x="3627" y="7838"/>
                    </a:lnTo>
                    <a:lnTo>
                      <a:pt x="4134" y="7306"/>
                    </a:lnTo>
                    <a:lnTo>
                      <a:pt x="4667" y="6824"/>
                    </a:lnTo>
                    <a:lnTo>
                      <a:pt x="5200" y="6342"/>
                    </a:lnTo>
                    <a:lnTo>
                      <a:pt x="5783" y="5885"/>
                    </a:lnTo>
                    <a:lnTo>
                      <a:pt x="6392" y="5479"/>
                    </a:lnTo>
                    <a:lnTo>
                      <a:pt x="7000" y="5074"/>
                    </a:lnTo>
                    <a:lnTo>
                      <a:pt x="7660" y="4693"/>
                    </a:lnTo>
                    <a:lnTo>
                      <a:pt x="8319" y="4363"/>
                    </a:lnTo>
                    <a:lnTo>
                      <a:pt x="9004" y="4034"/>
                    </a:lnTo>
                    <a:lnTo>
                      <a:pt x="9714" y="3755"/>
                    </a:lnTo>
                    <a:lnTo>
                      <a:pt x="10425" y="3501"/>
                    </a:lnTo>
                    <a:lnTo>
                      <a:pt x="11160" y="3273"/>
                    </a:lnTo>
                    <a:lnTo>
                      <a:pt x="11921" y="3095"/>
                    </a:lnTo>
                    <a:lnTo>
                      <a:pt x="12682" y="2918"/>
                    </a:lnTo>
                    <a:lnTo>
                      <a:pt x="13468" y="2791"/>
                    </a:lnTo>
                    <a:lnTo>
                      <a:pt x="14255" y="2715"/>
                    </a:lnTo>
                    <a:lnTo>
                      <a:pt x="15066" y="2639"/>
                    </a:lnTo>
                    <a:lnTo>
                      <a:pt x="16689" y="2639"/>
                    </a:lnTo>
                    <a:lnTo>
                      <a:pt x="17501" y="2715"/>
                    </a:lnTo>
                    <a:lnTo>
                      <a:pt x="18313" y="2791"/>
                    </a:lnTo>
                    <a:lnTo>
                      <a:pt x="19074" y="2918"/>
                    </a:lnTo>
                    <a:lnTo>
                      <a:pt x="19860" y="3095"/>
                    </a:lnTo>
                    <a:lnTo>
                      <a:pt x="20596" y="3273"/>
                    </a:lnTo>
                    <a:lnTo>
                      <a:pt x="21331" y="3501"/>
                    </a:lnTo>
                    <a:lnTo>
                      <a:pt x="22067" y="3755"/>
                    </a:lnTo>
                    <a:lnTo>
                      <a:pt x="22777" y="4034"/>
                    </a:lnTo>
                    <a:lnTo>
                      <a:pt x="23462" y="4363"/>
                    </a:lnTo>
                    <a:lnTo>
                      <a:pt x="24121" y="4693"/>
                    </a:lnTo>
                    <a:lnTo>
                      <a:pt x="24755" y="5074"/>
                    </a:lnTo>
                    <a:lnTo>
                      <a:pt x="25389" y="5479"/>
                    </a:lnTo>
                    <a:lnTo>
                      <a:pt x="25973" y="5885"/>
                    </a:lnTo>
                    <a:lnTo>
                      <a:pt x="26556" y="6342"/>
                    </a:lnTo>
                    <a:lnTo>
                      <a:pt x="27114" y="6824"/>
                    </a:lnTo>
                    <a:lnTo>
                      <a:pt x="27647" y="7306"/>
                    </a:lnTo>
                    <a:lnTo>
                      <a:pt x="28129" y="7838"/>
                    </a:lnTo>
                    <a:lnTo>
                      <a:pt x="28611" y="8371"/>
                    </a:lnTo>
                    <a:lnTo>
                      <a:pt x="29042" y="8929"/>
                    </a:lnTo>
                    <a:lnTo>
                      <a:pt x="29473" y="9512"/>
                    </a:lnTo>
                    <a:lnTo>
                      <a:pt x="29853" y="10121"/>
                    </a:lnTo>
                    <a:lnTo>
                      <a:pt x="30183" y="10730"/>
                    </a:lnTo>
                    <a:lnTo>
                      <a:pt x="30513" y="11364"/>
                    </a:lnTo>
                    <a:lnTo>
                      <a:pt x="30792" y="12023"/>
                    </a:lnTo>
                    <a:lnTo>
                      <a:pt x="31045" y="12683"/>
                    </a:lnTo>
                    <a:lnTo>
                      <a:pt x="31248" y="13368"/>
                    </a:lnTo>
                    <a:lnTo>
                      <a:pt x="31426" y="14052"/>
                    </a:lnTo>
                    <a:lnTo>
                      <a:pt x="31578" y="14763"/>
                    </a:lnTo>
                    <a:lnTo>
                      <a:pt x="31680" y="15473"/>
                    </a:lnTo>
                    <a:lnTo>
                      <a:pt x="31730" y="16183"/>
                    </a:lnTo>
                    <a:lnTo>
                      <a:pt x="31756" y="16919"/>
                    </a:lnTo>
                    <a:lnTo>
                      <a:pt x="31756" y="14306"/>
                    </a:lnTo>
                    <a:lnTo>
                      <a:pt x="31730" y="13571"/>
                    </a:lnTo>
                    <a:lnTo>
                      <a:pt x="31680" y="12835"/>
                    </a:lnTo>
                    <a:lnTo>
                      <a:pt x="31578" y="12125"/>
                    </a:lnTo>
                    <a:lnTo>
                      <a:pt x="31426" y="11415"/>
                    </a:lnTo>
                    <a:lnTo>
                      <a:pt x="31248" y="10730"/>
                    </a:lnTo>
                    <a:lnTo>
                      <a:pt x="31045" y="10045"/>
                    </a:lnTo>
                    <a:lnTo>
                      <a:pt x="30792" y="9386"/>
                    </a:lnTo>
                    <a:lnTo>
                      <a:pt x="30513" y="8726"/>
                    </a:lnTo>
                    <a:lnTo>
                      <a:pt x="30183" y="8092"/>
                    </a:lnTo>
                    <a:lnTo>
                      <a:pt x="29853" y="7483"/>
                    </a:lnTo>
                    <a:lnTo>
                      <a:pt x="29473" y="6874"/>
                    </a:lnTo>
                    <a:lnTo>
                      <a:pt x="29042" y="6316"/>
                    </a:lnTo>
                    <a:lnTo>
                      <a:pt x="28611" y="5758"/>
                    </a:lnTo>
                    <a:lnTo>
                      <a:pt x="28129" y="5200"/>
                    </a:lnTo>
                    <a:lnTo>
                      <a:pt x="27647" y="4693"/>
                    </a:lnTo>
                    <a:lnTo>
                      <a:pt x="27114" y="4186"/>
                    </a:lnTo>
                    <a:lnTo>
                      <a:pt x="26556" y="3729"/>
                    </a:lnTo>
                    <a:lnTo>
                      <a:pt x="25973" y="3273"/>
                    </a:lnTo>
                    <a:lnTo>
                      <a:pt x="25389" y="2842"/>
                    </a:lnTo>
                    <a:lnTo>
                      <a:pt x="24755" y="2436"/>
                    </a:lnTo>
                    <a:lnTo>
                      <a:pt x="24121" y="2081"/>
                    </a:lnTo>
                    <a:lnTo>
                      <a:pt x="23462" y="1726"/>
                    </a:lnTo>
                    <a:lnTo>
                      <a:pt x="22777" y="1421"/>
                    </a:lnTo>
                    <a:lnTo>
                      <a:pt x="22067" y="1117"/>
                    </a:lnTo>
                    <a:lnTo>
                      <a:pt x="21331" y="863"/>
                    </a:lnTo>
                    <a:lnTo>
                      <a:pt x="20596" y="635"/>
                    </a:lnTo>
                    <a:lnTo>
                      <a:pt x="19860" y="457"/>
                    </a:lnTo>
                    <a:lnTo>
                      <a:pt x="19074" y="305"/>
                    </a:lnTo>
                    <a:lnTo>
                      <a:pt x="18313" y="178"/>
                    </a:lnTo>
                    <a:lnTo>
                      <a:pt x="17501" y="77"/>
                    </a:lnTo>
                    <a:lnTo>
                      <a:pt x="16689"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33"/>
              <p:cNvSpPr/>
              <p:nvPr/>
            </p:nvSpPr>
            <p:spPr>
              <a:xfrm>
                <a:off x="917700" y="3730375"/>
                <a:ext cx="793925" cy="774900"/>
              </a:xfrm>
              <a:custGeom>
                <a:rect b="b" l="l" r="r" t="t"/>
                <a:pathLst>
                  <a:path extrusionOk="0" h="30996" w="31757">
                    <a:moveTo>
                      <a:pt x="15878"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35" y="2081"/>
                    </a:lnTo>
                    <a:lnTo>
                      <a:pt x="7001" y="2436"/>
                    </a:lnTo>
                    <a:lnTo>
                      <a:pt x="6392" y="2842"/>
                    </a:lnTo>
                    <a:lnTo>
                      <a:pt x="5784" y="3273"/>
                    </a:lnTo>
                    <a:lnTo>
                      <a:pt x="5200" y="3729"/>
                    </a:lnTo>
                    <a:lnTo>
                      <a:pt x="4642" y="4186"/>
                    </a:lnTo>
                    <a:lnTo>
                      <a:pt x="4135" y="4693"/>
                    </a:lnTo>
                    <a:lnTo>
                      <a:pt x="3628" y="5200"/>
                    </a:lnTo>
                    <a:lnTo>
                      <a:pt x="3146" y="5758"/>
                    </a:lnTo>
                    <a:lnTo>
                      <a:pt x="2715" y="6316"/>
                    </a:lnTo>
                    <a:lnTo>
                      <a:pt x="2309" y="6874"/>
                    </a:lnTo>
                    <a:lnTo>
                      <a:pt x="1928" y="7483"/>
                    </a:lnTo>
                    <a:lnTo>
                      <a:pt x="1573" y="8092"/>
                    </a:lnTo>
                    <a:lnTo>
                      <a:pt x="1243" y="8726"/>
                    </a:lnTo>
                    <a:lnTo>
                      <a:pt x="964" y="9386"/>
                    </a:lnTo>
                    <a:lnTo>
                      <a:pt x="711" y="10045"/>
                    </a:lnTo>
                    <a:lnTo>
                      <a:pt x="508" y="10730"/>
                    </a:lnTo>
                    <a:lnTo>
                      <a:pt x="330" y="11415"/>
                    </a:lnTo>
                    <a:lnTo>
                      <a:pt x="178" y="12125"/>
                    </a:lnTo>
                    <a:lnTo>
                      <a:pt x="77"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7" y="11415"/>
                    </a:lnTo>
                    <a:lnTo>
                      <a:pt x="31249" y="10730"/>
                    </a:lnTo>
                    <a:lnTo>
                      <a:pt x="31046" y="10045"/>
                    </a:lnTo>
                    <a:lnTo>
                      <a:pt x="30792" y="9386"/>
                    </a:lnTo>
                    <a:lnTo>
                      <a:pt x="30513" y="8726"/>
                    </a:lnTo>
                    <a:lnTo>
                      <a:pt x="30184" y="8092"/>
                    </a:lnTo>
                    <a:lnTo>
                      <a:pt x="29829" y="7483"/>
                    </a:lnTo>
                    <a:lnTo>
                      <a:pt x="29448" y="6874"/>
                    </a:lnTo>
                    <a:lnTo>
                      <a:pt x="29042" y="6316"/>
                    </a:lnTo>
                    <a:lnTo>
                      <a:pt x="28586" y="5758"/>
                    </a:lnTo>
                    <a:lnTo>
                      <a:pt x="28129" y="5200"/>
                    </a:lnTo>
                    <a:lnTo>
                      <a:pt x="27622" y="4693"/>
                    </a:lnTo>
                    <a:lnTo>
                      <a:pt x="27089" y="4186"/>
                    </a:lnTo>
                    <a:lnTo>
                      <a:pt x="26557" y="3729"/>
                    </a:lnTo>
                    <a:lnTo>
                      <a:pt x="25973" y="3273"/>
                    </a:lnTo>
                    <a:lnTo>
                      <a:pt x="25365" y="2842"/>
                    </a:lnTo>
                    <a:lnTo>
                      <a:pt x="24756" y="2436"/>
                    </a:lnTo>
                    <a:lnTo>
                      <a:pt x="24096"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33"/>
              <p:cNvSpPr/>
              <p:nvPr/>
            </p:nvSpPr>
            <p:spPr>
              <a:xfrm>
                <a:off x="917700" y="3730375"/>
                <a:ext cx="793925" cy="422975"/>
              </a:xfrm>
              <a:custGeom>
                <a:rect b="b" l="l" r="r" t="t"/>
                <a:pathLst>
                  <a:path extrusionOk="0" h="16919" w="31757">
                    <a:moveTo>
                      <a:pt x="15878"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35" y="2081"/>
                    </a:lnTo>
                    <a:lnTo>
                      <a:pt x="7001" y="2436"/>
                    </a:lnTo>
                    <a:lnTo>
                      <a:pt x="6392" y="2842"/>
                    </a:lnTo>
                    <a:lnTo>
                      <a:pt x="5784" y="3273"/>
                    </a:lnTo>
                    <a:lnTo>
                      <a:pt x="5200" y="3729"/>
                    </a:lnTo>
                    <a:lnTo>
                      <a:pt x="4642" y="4186"/>
                    </a:lnTo>
                    <a:lnTo>
                      <a:pt x="4135" y="4693"/>
                    </a:lnTo>
                    <a:lnTo>
                      <a:pt x="3628" y="5200"/>
                    </a:lnTo>
                    <a:lnTo>
                      <a:pt x="3146" y="5758"/>
                    </a:lnTo>
                    <a:lnTo>
                      <a:pt x="2715" y="6316"/>
                    </a:lnTo>
                    <a:lnTo>
                      <a:pt x="2309" y="6874"/>
                    </a:lnTo>
                    <a:lnTo>
                      <a:pt x="1928" y="7483"/>
                    </a:lnTo>
                    <a:lnTo>
                      <a:pt x="1573" y="8092"/>
                    </a:lnTo>
                    <a:lnTo>
                      <a:pt x="1243" y="8726"/>
                    </a:lnTo>
                    <a:lnTo>
                      <a:pt x="964" y="9386"/>
                    </a:lnTo>
                    <a:lnTo>
                      <a:pt x="711" y="10045"/>
                    </a:lnTo>
                    <a:lnTo>
                      <a:pt x="508" y="10730"/>
                    </a:lnTo>
                    <a:lnTo>
                      <a:pt x="330" y="11415"/>
                    </a:lnTo>
                    <a:lnTo>
                      <a:pt x="178" y="12125"/>
                    </a:lnTo>
                    <a:lnTo>
                      <a:pt x="77" y="12835"/>
                    </a:lnTo>
                    <a:lnTo>
                      <a:pt x="26" y="13571"/>
                    </a:lnTo>
                    <a:lnTo>
                      <a:pt x="1" y="14306"/>
                    </a:lnTo>
                    <a:lnTo>
                      <a:pt x="1" y="16919"/>
                    </a:lnTo>
                    <a:lnTo>
                      <a:pt x="26" y="16183"/>
                    </a:lnTo>
                    <a:lnTo>
                      <a:pt x="77" y="15473"/>
                    </a:lnTo>
                    <a:lnTo>
                      <a:pt x="178" y="14763"/>
                    </a:lnTo>
                    <a:lnTo>
                      <a:pt x="330" y="14052"/>
                    </a:lnTo>
                    <a:lnTo>
                      <a:pt x="508" y="13368"/>
                    </a:lnTo>
                    <a:lnTo>
                      <a:pt x="711" y="12683"/>
                    </a:lnTo>
                    <a:lnTo>
                      <a:pt x="964" y="12023"/>
                    </a:lnTo>
                    <a:lnTo>
                      <a:pt x="1243" y="11364"/>
                    </a:lnTo>
                    <a:lnTo>
                      <a:pt x="1573" y="10730"/>
                    </a:lnTo>
                    <a:lnTo>
                      <a:pt x="1928" y="10121"/>
                    </a:lnTo>
                    <a:lnTo>
                      <a:pt x="2309" y="9512"/>
                    </a:lnTo>
                    <a:lnTo>
                      <a:pt x="2715" y="8929"/>
                    </a:lnTo>
                    <a:lnTo>
                      <a:pt x="3146" y="8371"/>
                    </a:lnTo>
                    <a:lnTo>
                      <a:pt x="3628" y="7838"/>
                    </a:lnTo>
                    <a:lnTo>
                      <a:pt x="4135" y="7306"/>
                    </a:lnTo>
                    <a:lnTo>
                      <a:pt x="4642" y="6824"/>
                    </a:lnTo>
                    <a:lnTo>
                      <a:pt x="5200" y="6342"/>
                    </a:lnTo>
                    <a:lnTo>
                      <a:pt x="5784" y="5885"/>
                    </a:lnTo>
                    <a:lnTo>
                      <a:pt x="6392" y="5479"/>
                    </a:lnTo>
                    <a:lnTo>
                      <a:pt x="7001" y="5074"/>
                    </a:lnTo>
                    <a:lnTo>
                      <a:pt x="7635" y="4693"/>
                    </a:lnTo>
                    <a:lnTo>
                      <a:pt x="8320" y="4363"/>
                    </a:lnTo>
                    <a:lnTo>
                      <a:pt x="9005" y="4034"/>
                    </a:lnTo>
                    <a:lnTo>
                      <a:pt x="9690"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288" y="2791"/>
                    </a:lnTo>
                    <a:lnTo>
                      <a:pt x="19074" y="2918"/>
                    </a:lnTo>
                    <a:lnTo>
                      <a:pt x="19835" y="3095"/>
                    </a:lnTo>
                    <a:lnTo>
                      <a:pt x="20596" y="3273"/>
                    </a:lnTo>
                    <a:lnTo>
                      <a:pt x="21332" y="3501"/>
                    </a:lnTo>
                    <a:lnTo>
                      <a:pt x="22067" y="3755"/>
                    </a:lnTo>
                    <a:lnTo>
                      <a:pt x="22752" y="4034"/>
                    </a:lnTo>
                    <a:lnTo>
                      <a:pt x="23437" y="4363"/>
                    </a:lnTo>
                    <a:lnTo>
                      <a:pt x="24096" y="4693"/>
                    </a:lnTo>
                    <a:lnTo>
                      <a:pt x="24756" y="5074"/>
                    </a:lnTo>
                    <a:lnTo>
                      <a:pt x="25365" y="5479"/>
                    </a:lnTo>
                    <a:lnTo>
                      <a:pt x="25973" y="5885"/>
                    </a:lnTo>
                    <a:lnTo>
                      <a:pt x="26557" y="6342"/>
                    </a:lnTo>
                    <a:lnTo>
                      <a:pt x="27089" y="6824"/>
                    </a:lnTo>
                    <a:lnTo>
                      <a:pt x="27622" y="7306"/>
                    </a:lnTo>
                    <a:lnTo>
                      <a:pt x="28129" y="7838"/>
                    </a:lnTo>
                    <a:lnTo>
                      <a:pt x="28586" y="8371"/>
                    </a:lnTo>
                    <a:lnTo>
                      <a:pt x="29042" y="8929"/>
                    </a:lnTo>
                    <a:lnTo>
                      <a:pt x="29448" y="9512"/>
                    </a:lnTo>
                    <a:lnTo>
                      <a:pt x="29829" y="10121"/>
                    </a:lnTo>
                    <a:lnTo>
                      <a:pt x="30184" y="10730"/>
                    </a:lnTo>
                    <a:lnTo>
                      <a:pt x="30513" y="11364"/>
                    </a:lnTo>
                    <a:lnTo>
                      <a:pt x="30792" y="12023"/>
                    </a:lnTo>
                    <a:lnTo>
                      <a:pt x="31046" y="12683"/>
                    </a:lnTo>
                    <a:lnTo>
                      <a:pt x="31249" y="13368"/>
                    </a:lnTo>
                    <a:lnTo>
                      <a:pt x="31427" y="14052"/>
                    </a:lnTo>
                    <a:lnTo>
                      <a:pt x="31579" y="14763"/>
                    </a:lnTo>
                    <a:lnTo>
                      <a:pt x="31680" y="15473"/>
                    </a:lnTo>
                    <a:lnTo>
                      <a:pt x="31731" y="16183"/>
                    </a:lnTo>
                    <a:lnTo>
                      <a:pt x="31756" y="16919"/>
                    </a:lnTo>
                    <a:lnTo>
                      <a:pt x="31756" y="14306"/>
                    </a:lnTo>
                    <a:lnTo>
                      <a:pt x="31731" y="13571"/>
                    </a:lnTo>
                    <a:lnTo>
                      <a:pt x="31680" y="12835"/>
                    </a:lnTo>
                    <a:lnTo>
                      <a:pt x="31579" y="12125"/>
                    </a:lnTo>
                    <a:lnTo>
                      <a:pt x="31427" y="11415"/>
                    </a:lnTo>
                    <a:lnTo>
                      <a:pt x="31249" y="10730"/>
                    </a:lnTo>
                    <a:lnTo>
                      <a:pt x="31046" y="10045"/>
                    </a:lnTo>
                    <a:lnTo>
                      <a:pt x="30792" y="9386"/>
                    </a:lnTo>
                    <a:lnTo>
                      <a:pt x="30513" y="8726"/>
                    </a:lnTo>
                    <a:lnTo>
                      <a:pt x="30184" y="8092"/>
                    </a:lnTo>
                    <a:lnTo>
                      <a:pt x="29829" y="7483"/>
                    </a:lnTo>
                    <a:lnTo>
                      <a:pt x="29448" y="6874"/>
                    </a:lnTo>
                    <a:lnTo>
                      <a:pt x="29042" y="6316"/>
                    </a:lnTo>
                    <a:lnTo>
                      <a:pt x="28586" y="5758"/>
                    </a:lnTo>
                    <a:lnTo>
                      <a:pt x="28129" y="5200"/>
                    </a:lnTo>
                    <a:lnTo>
                      <a:pt x="27622" y="4693"/>
                    </a:lnTo>
                    <a:lnTo>
                      <a:pt x="27089" y="4186"/>
                    </a:lnTo>
                    <a:lnTo>
                      <a:pt x="26557" y="3729"/>
                    </a:lnTo>
                    <a:lnTo>
                      <a:pt x="25973" y="3273"/>
                    </a:lnTo>
                    <a:lnTo>
                      <a:pt x="25365" y="2842"/>
                    </a:lnTo>
                    <a:lnTo>
                      <a:pt x="24756" y="2436"/>
                    </a:lnTo>
                    <a:lnTo>
                      <a:pt x="24096"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33"/>
              <p:cNvSpPr/>
              <p:nvPr/>
            </p:nvSpPr>
            <p:spPr>
              <a:xfrm>
                <a:off x="1711600" y="3730375"/>
                <a:ext cx="793275" cy="774900"/>
              </a:xfrm>
              <a:custGeom>
                <a:rect b="b" l="l" r="r" t="t"/>
                <a:pathLst>
                  <a:path extrusionOk="0" h="30996" w="31731">
                    <a:moveTo>
                      <a:pt x="15878" y="1"/>
                    </a:moveTo>
                    <a:lnTo>
                      <a:pt x="15041" y="26"/>
                    </a:lnTo>
                    <a:lnTo>
                      <a:pt x="14255" y="77"/>
                    </a:lnTo>
                    <a:lnTo>
                      <a:pt x="13443" y="178"/>
                    </a:lnTo>
                    <a:lnTo>
                      <a:pt x="12657" y="305"/>
                    </a:lnTo>
                    <a:lnTo>
                      <a:pt x="11896" y="457"/>
                    </a:lnTo>
                    <a:lnTo>
                      <a:pt x="11160" y="635"/>
                    </a:lnTo>
                    <a:lnTo>
                      <a:pt x="10399"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5" y="5758"/>
                    </a:lnTo>
                    <a:lnTo>
                      <a:pt x="2714" y="6316"/>
                    </a:lnTo>
                    <a:lnTo>
                      <a:pt x="2283" y="6874"/>
                    </a:lnTo>
                    <a:lnTo>
                      <a:pt x="1903" y="7483"/>
                    </a:lnTo>
                    <a:lnTo>
                      <a:pt x="1573" y="8092"/>
                    </a:lnTo>
                    <a:lnTo>
                      <a:pt x="1243" y="8726"/>
                    </a:lnTo>
                    <a:lnTo>
                      <a:pt x="964" y="9386"/>
                    </a:lnTo>
                    <a:lnTo>
                      <a:pt x="710" y="10045"/>
                    </a:lnTo>
                    <a:lnTo>
                      <a:pt x="482" y="10730"/>
                    </a:lnTo>
                    <a:lnTo>
                      <a:pt x="330" y="11415"/>
                    </a:lnTo>
                    <a:lnTo>
                      <a:pt x="178" y="12125"/>
                    </a:lnTo>
                    <a:lnTo>
                      <a:pt x="76" y="12835"/>
                    </a:lnTo>
                    <a:lnTo>
                      <a:pt x="26" y="13571"/>
                    </a:lnTo>
                    <a:lnTo>
                      <a:pt x="0" y="14306"/>
                    </a:lnTo>
                    <a:lnTo>
                      <a:pt x="0" y="30412"/>
                    </a:lnTo>
                    <a:lnTo>
                      <a:pt x="0" y="30996"/>
                    </a:lnTo>
                    <a:lnTo>
                      <a:pt x="31731" y="30996"/>
                    </a:lnTo>
                    <a:lnTo>
                      <a:pt x="31731" y="30412"/>
                    </a:lnTo>
                    <a:lnTo>
                      <a:pt x="31731" y="14306"/>
                    </a:lnTo>
                    <a:lnTo>
                      <a:pt x="31731" y="13571"/>
                    </a:lnTo>
                    <a:lnTo>
                      <a:pt x="31654" y="12835"/>
                    </a:lnTo>
                    <a:lnTo>
                      <a:pt x="31553" y="12125"/>
                    </a:lnTo>
                    <a:lnTo>
                      <a:pt x="31426" y="11415"/>
                    </a:lnTo>
                    <a:lnTo>
                      <a:pt x="31249" y="10730"/>
                    </a:lnTo>
                    <a:lnTo>
                      <a:pt x="31020" y="10045"/>
                    </a:lnTo>
                    <a:lnTo>
                      <a:pt x="30767" y="9386"/>
                    </a:lnTo>
                    <a:lnTo>
                      <a:pt x="30488" y="8726"/>
                    </a:lnTo>
                    <a:lnTo>
                      <a:pt x="30183" y="8092"/>
                    </a:lnTo>
                    <a:lnTo>
                      <a:pt x="29828" y="7483"/>
                    </a:lnTo>
                    <a:lnTo>
                      <a:pt x="29448" y="6874"/>
                    </a:lnTo>
                    <a:lnTo>
                      <a:pt x="29042" y="6316"/>
                    </a:lnTo>
                    <a:lnTo>
                      <a:pt x="28585" y="5758"/>
                    </a:lnTo>
                    <a:lnTo>
                      <a:pt x="28129" y="5200"/>
                    </a:lnTo>
                    <a:lnTo>
                      <a:pt x="27622" y="4693"/>
                    </a:lnTo>
                    <a:lnTo>
                      <a:pt x="27089" y="4186"/>
                    </a:lnTo>
                    <a:lnTo>
                      <a:pt x="26531" y="3729"/>
                    </a:lnTo>
                    <a:lnTo>
                      <a:pt x="25973" y="3273"/>
                    </a:lnTo>
                    <a:lnTo>
                      <a:pt x="25364" y="2842"/>
                    </a:lnTo>
                    <a:lnTo>
                      <a:pt x="24755"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33"/>
              <p:cNvSpPr/>
              <p:nvPr/>
            </p:nvSpPr>
            <p:spPr>
              <a:xfrm>
                <a:off x="1711600" y="3730375"/>
                <a:ext cx="793275" cy="422975"/>
              </a:xfrm>
              <a:custGeom>
                <a:rect b="b" l="l" r="r" t="t"/>
                <a:pathLst>
                  <a:path extrusionOk="0" h="16919" w="31731">
                    <a:moveTo>
                      <a:pt x="15878" y="1"/>
                    </a:moveTo>
                    <a:lnTo>
                      <a:pt x="15041" y="26"/>
                    </a:lnTo>
                    <a:lnTo>
                      <a:pt x="14255" y="77"/>
                    </a:lnTo>
                    <a:lnTo>
                      <a:pt x="13443" y="178"/>
                    </a:lnTo>
                    <a:lnTo>
                      <a:pt x="12657" y="305"/>
                    </a:lnTo>
                    <a:lnTo>
                      <a:pt x="11896" y="457"/>
                    </a:lnTo>
                    <a:lnTo>
                      <a:pt x="11160" y="635"/>
                    </a:lnTo>
                    <a:lnTo>
                      <a:pt x="10399"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5" y="5758"/>
                    </a:lnTo>
                    <a:lnTo>
                      <a:pt x="2714" y="6316"/>
                    </a:lnTo>
                    <a:lnTo>
                      <a:pt x="2283" y="6874"/>
                    </a:lnTo>
                    <a:lnTo>
                      <a:pt x="1903" y="7483"/>
                    </a:lnTo>
                    <a:lnTo>
                      <a:pt x="1573" y="8092"/>
                    </a:lnTo>
                    <a:lnTo>
                      <a:pt x="1243" y="8726"/>
                    </a:lnTo>
                    <a:lnTo>
                      <a:pt x="964" y="9386"/>
                    </a:lnTo>
                    <a:lnTo>
                      <a:pt x="710" y="10045"/>
                    </a:lnTo>
                    <a:lnTo>
                      <a:pt x="482"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482" y="13368"/>
                    </a:lnTo>
                    <a:lnTo>
                      <a:pt x="710" y="12683"/>
                    </a:lnTo>
                    <a:lnTo>
                      <a:pt x="964" y="12023"/>
                    </a:lnTo>
                    <a:lnTo>
                      <a:pt x="1243" y="11364"/>
                    </a:lnTo>
                    <a:lnTo>
                      <a:pt x="1573" y="10730"/>
                    </a:lnTo>
                    <a:lnTo>
                      <a:pt x="1903" y="10121"/>
                    </a:lnTo>
                    <a:lnTo>
                      <a:pt x="2283" y="9512"/>
                    </a:lnTo>
                    <a:lnTo>
                      <a:pt x="2714" y="8929"/>
                    </a:lnTo>
                    <a:lnTo>
                      <a:pt x="3145"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399" y="3501"/>
                    </a:lnTo>
                    <a:lnTo>
                      <a:pt x="11160" y="3273"/>
                    </a:lnTo>
                    <a:lnTo>
                      <a:pt x="11896" y="3095"/>
                    </a:lnTo>
                    <a:lnTo>
                      <a:pt x="12657" y="2918"/>
                    </a:lnTo>
                    <a:lnTo>
                      <a:pt x="13443" y="2791"/>
                    </a:lnTo>
                    <a:lnTo>
                      <a:pt x="14255" y="2715"/>
                    </a:lnTo>
                    <a:lnTo>
                      <a:pt x="15041" y="2639"/>
                    </a:lnTo>
                    <a:lnTo>
                      <a:pt x="16690" y="2639"/>
                    </a:lnTo>
                    <a:lnTo>
                      <a:pt x="17501" y="2715"/>
                    </a:lnTo>
                    <a:lnTo>
                      <a:pt x="18288" y="2791"/>
                    </a:lnTo>
                    <a:lnTo>
                      <a:pt x="19074" y="2918"/>
                    </a:lnTo>
                    <a:lnTo>
                      <a:pt x="19835" y="3095"/>
                    </a:lnTo>
                    <a:lnTo>
                      <a:pt x="20596" y="3273"/>
                    </a:lnTo>
                    <a:lnTo>
                      <a:pt x="21331" y="3501"/>
                    </a:lnTo>
                    <a:lnTo>
                      <a:pt x="22042" y="3755"/>
                    </a:lnTo>
                    <a:lnTo>
                      <a:pt x="22752" y="4034"/>
                    </a:lnTo>
                    <a:lnTo>
                      <a:pt x="23437" y="4363"/>
                    </a:lnTo>
                    <a:lnTo>
                      <a:pt x="24096" y="4693"/>
                    </a:lnTo>
                    <a:lnTo>
                      <a:pt x="24755" y="5074"/>
                    </a:lnTo>
                    <a:lnTo>
                      <a:pt x="25364" y="5479"/>
                    </a:lnTo>
                    <a:lnTo>
                      <a:pt x="25973" y="5885"/>
                    </a:lnTo>
                    <a:lnTo>
                      <a:pt x="26531" y="6342"/>
                    </a:lnTo>
                    <a:lnTo>
                      <a:pt x="27089" y="6824"/>
                    </a:lnTo>
                    <a:lnTo>
                      <a:pt x="27622" y="7306"/>
                    </a:lnTo>
                    <a:lnTo>
                      <a:pt x="28129" y="7838"/>
                    </a:lnTo>
                    <a:lnTo>
                      <a:pt x="28585" y="8371"/>
                    </a:lnTo>
                    <a:lnTo>
                      <a:pt x="29042" y="8929"/>
                    </a:lnTo>
                    <a:lnTo>
                      <a:pt x="29448" y="9512"/>
                    </a:lnTo>
                    <a:lnTo>
                      <a:pt x="29828" y="10121"/>
                    </a:lnTo>
                    <a:lnTo>
                      <a:pt x="30183" y="10730"/>
                    </a:lnTo>
                    <a:lnTo>
                      <a:pt x="30488" y="11364"/>
                    </a:lnTo>
                    <a:lnTo>
                      <a:pt x="30767" y="12023"/>
                    </a:lnTo>
                    <a:lnTo>
                      <a:pt x="31020" y="12683"/>
                    </a:lnTo>
                    <a:lnTo>
                      <a:pt x="31249" y="13368"/>
                    </a:lnTo>
                    <a:lnTo>
                      <a:pt x="31426" y="14052"/>
                    </a:lnTo>
                    <a:lnTo>
                      <a:pt x="31553" y="14763"/>
                    </a:lnTo>
                    <a:lnTo>
                      <a:pt x="31654" y="15473"/>
                    </a:lnTo>
                    <a:lnTo>
                      <a:pt x="31731" y="16183"/>
                    </a:lnTo>
                    <a:lnTo>
                      <a:pt x="31731" y="14306"/>
                    </a:lnTo>
                    <a:lnTo>
                      <a:pt x="31731" y="13571"/>
                    </a:lnTo>
                    <a:lnTo>
                      <a:pt x="31654" y="12835"/>
                    </a:lnTo>
                    <a:lnTo>
                      <a:pt x="31553" y="12125"/>
                    </a:lnTo>
                    <a:lnTo>
                      <a:pt x="31426" y="11415"/>
                    </a:lnTo>
                    <a:lnTo>
                      <a:pt x="31249" y="10730"/>
                    </a:lnTo>
                    <a:lnTo>
                      <a:pt x="31020" y="10045"/>
                    </a:lnTo>
                    <a:lnTo>
                      <a:pt x="30767" y="9386"/>
                    </a:lnTo>
                    <a:lnTo>
                      <a:pt x="30488" y="8726"/>
                    </a:lnTo>
                    <a:lnTo>
                      <a:pt x="30183" y="8092"/>
                    </a:lnTo>
                    <a:lnTo>
                      <a:pt x="29828" y="7483"/>
                    </a:lnTo>
                    <a:lnTo>
                      <a:pt x="29448" y="6874"/>
                    </a:lnTo>
                    <a:lnTo>
                      <a:pt x="29042" y="6316"/>
                    </a:lnTo>
                    <a:lnTo>
                      <a:pt x="28585" y="5758"/>
                    </a:lnTo>
                    <a:lnTo>
                      <a:pt x="28129" y="5200"/>
                    </a:lnTo>
                    <a:lnTo>
                      <a:pt x="27622" y="4693"/>
                    </a:lnTo>
                    <a:lnTo>
                      <a:pt x="27089" y="4186"/>
                    </a:lnTo>
                    <a:lnTo>
                      <a:pt x="26531" y="3729"/>
                    </a:lnTo>
                    <a:lnTo>
                      <a:pt x="25973" y="3273"/>
                    </a:lnTo>
                    <a:lnTo>
                      <a:pt x="25364" y="2842"/>
                    </a:lnTo>
                    <a:lnTo>
                      <a:pt x="24755"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33"/>
              <p:cNvSpPr/>
              <p:nvPr/>
            </p:nvSpPr>
            <p:spPr>
              <a:xfrm>
                <a:off x="2504850" y="3730375"/>
                <a:ext cx="793925" cy="774900"/>
              </a:xfrm>
              <a:custGeom>
                <a:rect b="b" l="l" r="r" t="t"/>
                <a:pathLst>
                  <a:path extrusionOk="0" h="30996" w="31757">
                    <a:moveTo>
                      <a:pt x="15878" y="1"/>
                    </a:moveTo>
                    <a:lnTo>
                      <a:pt x="15067" y="26"/>
                    </a:lnTo>
                    <a:lnTo>
                      <a:pt x="14255" y="77"/>
                    </a:lnTo>
                    <a:lnTo>
                      <a:pt x="13469" y="178"/>
                    </a:lnTo>
                    <a:lnTo>
                      <a:pt x="12683" y="305"/>
                    </a:lnTo>
                    <a:lnTo>
                      <a:pt x="11922" y="457"/>
                    </a:lnTo>
                    <a:lnTo>
                      <a:pt x="11161" y="635"/>
                    </a:lnTo>
                    <a:lnTo>
                      <a:pt x="10425" y="863"/>
                    </a:lnTo>
                    <a:lnTo>
                      <a:pt x="9715" y="1117"/>
                    </a:lnTo>
                    <a:lnTo>
                      <a:pt x="9005" y="1421"/>
                    </a:lnTo>
                    <a:lnTo>
                      <a:pt x="8320" y="1726"/>
                    </a:lnTo>
                    <a:lnTo>
                      <a:pt x="7660" y="2081"/>
                    </a:lnTo>
                    <a:lnTo>
                      <a:pt x="7001" y="2436"/>
                    </a:lnTo>
                    <a:lnTo>
                      <a:pt x="6392" y="2842"/>
                    </a:lnTo>
                    <a:lnTo>
                      <a:pt x="5784" y="3273"/>
                    </a:lnTo>
                    <a:lnTo>
                      <a:pt x="5200" y="3729"/>
                    </a:lnTo>
                    <a:lnTo>
                      <a:pt x="4668" y="4186"/>
                    </a:lnTo>
                    <a:lnTo>
                      <a:pt x="4135" y="4693"/>
                    </a:lnTo>
                    <a:lnTo>
                      <a:pt x="3628" y="5200"/>
                    </a:lnTo>
                    <a:lnTo>
                      <a:pt x="3171" y="5758"/>
                    </a:lnTo>
                    <a:lnTo>
                      <a:pt x="2714" y="6316"/>
                    </a:lnTo>
                    <a:lnTo>
                      <a:pt x="2309" y="6874"/>
                    </a:lnTo>
                    <a:lnTo>
                      <a:pt x="1928" y="7483"/>
                    </a:lnTo>
                    <a:lnTo>
                      <a:pt x="1573" y="8092"/>
                    </a:lnTo>
                    <a:lnTo>
                      <a:pt x="1269" y="8726"/>
                    </a:lnTo>
                    <a:lnTo>
                      <a:pt x="964" y="9386"/>
                    </a:lnTo>
                    <a:lnTo>
                      <a:pt x="736" y="10045"/>
                    </a:lnTo>
                    <a:lnTo>
                      <a:pt x="508" y="10730"/>
                    </a:lnTo>
                    <a:lnTo>
                      <a:pt x="330" y="11415"/>
                    </a:lnTo>
                    <a:lnTo>
                      <a:pt x="203" y="12125"/>
                    </a:lnTo>
                    <a:lnTo>
                      <a:pt x="102"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6" y="11415"/>
                    </a:lnTo>
                    <a:lnTo>
                      <a:pt x="31249" y="10730"/>
                    </a:lnTo>
                    <a:lnTo>
                      <a:pt x="31046" y="10045"/>
                    </a:lnTo>
                    <a:lnTo>
                      <a:pt x="30792" y="9386"/>
                    </a:lnTo>
                    <a:lnTo>
                      <a:pt x="30513" y="8726"/>
                    </a:lnTo>
                    <a:lnTo>
                      <a:pt x="30184" y="8092"/>
                    </a:lnTo>
                    <a:lnTo>
                      <a:pt x="29854" y="7483"/>
                    </a:lnTo>
                    <a:lnTo>
                      <a:pt x="29473" y="6874"/>
                    </a:lnTo>
                    <a:lnTo>
                      <a:pt x="29042" y="6316"/>
                    </a:lnTo>
                    <a:lnTo>
                      <a:pt x="28611" y="5758"/>
                    </a:lnTo>
                    <a:lnTo>
                      <a:pt x="28129" y="5200"/>
                    </a:lnTo>
                    <a:lnTo>
                      <a:pt x="27647" y="4693"/>
                    </a:lnTo>
                    <a:lnTo>
                      <a:pt x="27115" y="4186"/>
                    </a:lnTo>
                    <a:lnTo>
                      <a:pt x="26557" y="3729"/>
                    </a:lnTo>
                    <a:lnTo>
                      <a:pt x="25973" y="3273"/>
                    </a:lnTo>
                    <a:lnTo>
                      <a:pt x="25390" y="2842"/>
                    </a:lnTo>
                    <a:lnTo>
                      <a:pt x="24756" y="2436"/>
                    </a:lnTo>
                    <a:lnTo>
                      <a:pt x="24122" y="2081"/>
                    </a:lnTo>
                    <a:lnTo>
                      <a:pt x="23462" y="1726"/>
                    </a:lnTo>
                    <a:lnTo>
                      <a:pt x="22777" y="1421"/>
                    </a:lnTo>
                    <a:lnTo>
                      <a:pt x="22067" y="1117"/>
                    </a:lnTo>
                    <a:lnTo>
                      <a:pt x="21332" y="863"/>
                    </a:lnTo>
                    <a:lnTo>
                      <a:pt x="20596" y="635"/>
                    </a:lnTo>
                    <a:lnTo>
                      <a:pt x="19861" y="457"/>
                    </a:lnTo>
                    <a:lnTo>
                      <a:pt x="19074" y="305"/>
                    </a:lnTo>
                    <a:lnTo>
                      <a:pt x="18313" y="178"/>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33"/>
              <p:cNvSpPr/>
              <p:nvPr/>
            </p:nvSpPr>
            <p:spPr>
              <a:xfrm>
                <a:off x="2504850" y="3730375"/>
                <a:ext cx="793925" cy="422975"/>
              </a:xfrm>
              <a:custGeom>
                <a:rect b="b" l="l" r="r" t="t"/>
                <a:pathLst>
                  <a:path extrusionOk="0" h="16919" w="31757">
                    <a:moveTo>
                      <a:pt x="15878" y="1"/>
                    </a:moveTo>
                    <a:lnTo>
                      <a:pt x="15067" y="26"/>
                    </a:lnTo>
                    <a:lnTo>
                      <a:pt x="14255" y="77"/>
                    </a:lnTo>
                    <a:lnTo>
                      <a:pt x="13469" y="178"/>
                    </a:lnTo>
                    <a:lnTo>
                      <a:pt x="12683" y="305"/>
                    </a:lnTo>
                    <a:lnTo>
                      <a:pt x="11922" y="457"/>
                    </a:lnTo>
                    <a:lnTo>
                      <a:pt x="11161" y="635"/>
                    </a:lnTo>
                    <a:lnTo>
                      <a:pt x="10425" y="863"/>
                    </a:lnTo>
                    <a:lnTo>
                      <a:pt x="9715" y="1117"/>
                    </a:lnTo>
                    <a:lnTo>
                      <a:pt x="9005" y="1421"/>
                    </a:lnTo>
                    <a:lnTo>
                      <a:pt x="8320" y="1726"/>
                    </a:lnTo>
                    <a:lnTo>
                      <a:pt x="7660" y="2081"/>
                    </a:lnTo>
                    <a:lnTo>
                      <a:pt x="7001" y="2436"/>
                    </a:lnTo>
                    <a:lnTo>
                      <a:pt x="6392" y="2842"/>
                    </a:lnTo>
                    <a:lnTo>
                      <a:pt x="5784" y="3273"/>
                    </a:lnTo>
                    <a:lnTo>
                      <a:pt x="5200" y="3729"/>
                    </a:lnTo>
                    <a:lnTo>
                      <a:pt x="4668" y="4186"/>
                    </a:lnTo>
                    <a:lnTo>
                      <a:pt x="4135" y="4693"/>
                    </a:lnTo>
                    <a:lnTo>
                      <a:pt x="3628" y="5200"/>
                    </a:lnTo>
                    <a:lnTo>
                      <a:pt x="3171" y="5758"/>
                    </a:lnTo>
                    <a:lnTo>
                      <a:pt x="2714" y="6316"/>
                    </a:lnTo>
                    <a:lnTo>
                      <a:pt x="2309" y="6874"/>
                    </a:lnTo>
                    <a:lnTo>
                      <a:pt x="1928" y="7483"/>
                    </a:lnTo>
                    <a:lnTo>
                      <a:pt x="1573" y="8092"/>
                    </a:lnTo>
                    <a:lnTo>
                      <a:pt x="1269" y="8726"/>
                    </a:lnTo>
                    <a:lnTo>
                      <a:pt x="964" y="9386"/>
                    </a:lnTo>
                    <a:lnTo>
                      <a:pt x="736" y="10045"/>
                    </a:lnTo>
                    <a:lnTo>
                      <a:pt x="508" y="10730"/>
                    </a:lnTo>
                    <a:lnTo>
                      <a:pt x="330" y="11415"/>
                    </a:lnTo>
                    <a:lnTo>
                      <a:pt x="203" y="12125"/>
                    </a:lnTo>
                    <a:lnTo>
                      <a:pt x="102" y="12835"/>
                    </a:lnTo>
                    <a:lnTo>
                      <a:pt x="26" y="13571"/>
                    </a:lnTo>
                    <a:lnTo>
                      <a:pt x="1" y="14306"/>
                    </a:lnTo>
                    <a:lnTo>
                      <a:pt x="1" y="16919"/>
                    </a:lnTo>
                    <a:lnTo>
                      <a:pt x="26" y="16183"/>
                    </a:lnTo>
                    <a:lnTo>
                      <a:pt x="102" y="15473"/>
                    </a:lnTo>
                    <a:lnTo>
                      <a:pt x="203" y="14763"/>
                    </a:lnTo>
                    <a:lnTo>
                      <a:pt x="330" y="14052"/>
                    </a:lnTo>
                    <a:lnTo>
                      <a:pt x="508" y="13368"/>
                    </a:lnTo>
                    <a:lnTo>
                      <a:pt x="736" y="12683"/>
                    </a:lnTo>
                    <a:lnTo>
                      <a:pt x="964" y="12023"/>
                    </a:lnTo>
                    <a:lnTo>
                      <a:pt x="1269" y="11364"/>
                    </a:lnTo>
                    <a:lnTo>
                      <a:pt x="1573" y="10730"/>
                    </a:lnTo>
                    <a:lnTo>
                      <a:pt x="1928" y="10121"/>
                    </a:lnTo>
                    <a:lnTo>
                      <a:pt x="2309" y="9512"/>
                    </a:lnTo>
                    <a:lnTo>
                      <a:pt x="2714" y="8929"/>
                    </a:lnTo>
                    <a:lnTo>
                      <a:pt x="3171" y="8371"/>
                    </a:lnTo>
                    <a:lnTo>
                      <a:pt x="3628" y="7838"/>
                    </a:lnTo>
                    <a:lnTo>
                      <a:pt x="4135" y="7306"/>
                    </a:lnTo>
                    <a:lnTo>
                      <a:pt x="4668" y="6824"/>
                    </a:lnTo>
                    <a:lnTo>
                      <a:pt x="5200" y="6342"/>
                    </a:lnTo>
                    <a:lnTo>
                      <a:pt x="5784" y="5885"/>
                    </a:lnTo>
                    <a:lnTo>
                      <a:pt x="6392" y="5479"/>
                    </a:lnTo>
                    <a:lnTo>
                      <a:pt x="7001" y="5074"/>
                    </a:lnTo>
                    <a:lnTo>
                      <a:pt x="7660" y="4693"/>
                    </a:lnTo>
                    <a:lnTo>
                      <a:pt x="8320" y="4363"/>
                    </a:lnTo>
                    <a:lnTo>
                      <a:pt x="9005" y="4034"/>
                    </a:lnTo>
                    <a:lnTo>
                      <a:pt x="9715"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313" y="2791"/>
                    </a:lnTo>
                    <a:lnTo>
                      <a:pt x="19074" y="2918"/>
                    </a:lnTo>
                    <a:lnTo>
                      <a:pt x="19861" y="3095"/>
                    </a:lnTo>
                    <a:lnTo>
                      <a:pt x="20596" y="3273"/>
                    </a:lnTo>
                    <a:lnTo>
                      <a:pt x="21332" y="3501"/>
                    </a:lnTo>
                    <a:lnTo>
                      <a:pt x="22067" y="3755"/>
                    </a:lnTo>
                    <a:lnTo>
                      <a:pt x="22777" y="4034"/>
                    </a:lnTo>
                    <a:lnTo>
                      <a:pt x="23462" y="4363"/>
                    </a:lnTo>
                    <a:lnTo>
                      <a:pt x="24122" y="4693"/>
                    </a:lnTo>
                    <a:lnTo>
                      <a:pt x="24756" y="5074"/>
                    </a:lnTo>
                    <a:lnTo>
                      <a:pt x="25390" y="5479"/>
                    </a:lnTo>
                    <a:lnTo>
                      <a:pt x="25973" y="5885"/>
                    </a:lnTo>
                    <a:lnTo>
                      <a:pt x="26557" y="6342"/>
                    </a:lnTo>
                    <a:lnTo>
                      <a:pt x="27115" y="6824"/>
                    </a:lnTo>
                    <a:lnTo>
                      <a:pt x="27647" y="7306"/>
                    </a:lnTo>
                    <a:lnTo>
                      <a:pt x="28129" y="7838"/>
                    </a:lnTo>
                    <a:lnTo>
                      <a:pt x="28611" y="8371"/>
                    </a:lnTo>
                    <a:lnTo>
                      <a:pt x="29042" y="8929"/>
                    </a:lnTo>
                    <a:lnTo>
                      <a:pt x="29473" y="9512"/>
                    </a:lnTo>
                    <a:lnTo>
                      <a:pt x="29854" y="10121"/>
                    </a:lnTo>
                    <a:lnTo>
                      <a:pt x="30184" y="10730"/>
                    </a:lnTo>
                    <a:lnTo>
                      <a:pt x="30513" y="11364"/>
                    </a:lnTo>
                    <a:lnTo>
                      <a:pt x="30792" y="12023"/>
                    </a:lnTo>
                    <a:lnTo>
                      <a:pt x="31046" y="12683"/>
                    </a:lnTo>
                    <a:lnTo>
                      <a:pt x="31249" y="13368"/>
                    </a:lnTo>
                    <a:lnTo>
                      <a:pt x="31426" y="14052"/>
                    </a:lnTo>
                    <a:lnTo>
                      <a:pt x="31579" y="14763"/>
                    </a:lnTo>
                    <a:lnTo>
                      <a:pt x="31680" y="15473"/>
                    </a:lnTo>
                    <a:lnTo>
                      <a:pt x="31731" y="16183"/>
                    </a:lnTo>
                    <a:lnTo>
                      <a:pt x="31756" y="16919"/>
                    </a:lnTo>
                    <a:lnTo>
                      <a:pt x="31756" y="14306"/>
                    </a:lnTo>
                    <a:lnTo>
                      <a:pt x="31731" y="13571"/>
                    </a:lnTo>
                    <a:lnTo>
                      <a:pt x="31680" y="12835"/>
                    </a:lnTo>
                    <a:lnTo>
                      <a:pt x="31579" y="12125"/>
                    </a:lnTo>
                    <a:lnTo>
                      <a:pt x="31426" y="11415"/>
                    </a:lnTo>
                    <a:lnTo>
                      <a:pt x="31249" y="10730"/>
                    </a:lnTo>
                    <a:lnTo>
                      <a:pt x="31046" y="10045"/>
                    </a:lnTo>
                    <a:lnTo>
                      <a:pt x="30792" y="9386"/>
                    </a:lnTo>
                    <a:lnTo>
                      <a:pt x="30513" y="8726"/>
                    </a:lnTo>
                    <a:lnTo>
                      <a:pt x="30184" y="8092"/>
                    </a:lnTo>
                    <a:lnTo>
                      <a:pt x="29854" y="7483"/>
                    </a:lnTo>
                    <a:lnTo>
                      <a:pt x="29473" y="6874"/>
                    </a:lnTo>
                    <a:lnTo>
                      <a:pt x="29042" y="6316"/>
                    </a:lnTo>
                    <a:lnTo>
                      <a:pt x="28611" y="5758"/>
                    </a:lnTo>
                    <a:lnTo>
                      <a:pt x="28129" y="5200"/>
                    </a:lnTo>
                    <a:lnTo>
                      <a:pt x="27647" y="4693"/>
                    </a:lnTo>
                    <a:lnTo>
                      <a:pt x="27115" y="4186"/>
                    </a:lnTo>
                    <a:lnTo>
                      <a:pt x="26557" y="3729"/>
                    </a:lnTo>
                    <a:lnTo>
                      <a:pt x="25973" y="3273"/>
                    </a:lnTo>
                    <a:lnTo>
                      <a:pt x="25390" y="2842"/>
                    </a:lnTo>
                    <a:lnTo>
                      <a:pt x="24756" y="2436"/>
                    </a:lnTo>
                    <a:lnTo>
                      <a:pt x="24122" y="2081"/>
                    </a:lnTo>
                    <a:lnTo>
                      <a:pt x="23462" y="1726"/>
                    </a:lnTo>
                    <a:lnTo>
                      <a:pt x="22777" y="1421"/>
                    </a:lnTo>
                    <a:lnTo>
                      <a:pt x="22067" y="1117"/>
                    </a:lnTo>
                    <a:lnTo>
                      <a:pt x="21332" y="863"/>
                    </a:lnTo>
                    <a:lnTo>
                      <a:pt x="20596" y="635"/>
                    </a:lnTo>
                    <a:lnTo>
                      <a:pt x="19861" y="457"/>
                    </a:lnTo>
                    <a:lnTo>
                      <a:pt x="19074" y="305"/>
                    </a:lnTo>
                    <a:lnTo>
                      <a:pt x="18313" y="178"/>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33"/>
              <p:cNvSpPr/>
              <p:nvPr/>
            </p:nvSpPr>
            <p:spPr>
              <a:xfrm>
                <a:off x="3298750" y="3730375"/>
                <a:ext cx="793900" cy="774900"/>
              </a:xfrm>
              <a:custGeom>
                <a:rect b="b" l="l" r="r" t="t"/>
                <a:pathLst>
                  <a:path extrusionOk="0" h="30996" w="31756">
                    <a:moveTo>
                      <a:pt x="15878" y="1"/>
                    </a:moveTo>
                    <a:lnTo>
                      <a:pt x="15066" y="26"/>
                    </a:lnTo>
                    <a:lnTo>
                      <a:pt x="14255" y="77"/>
                    </a:lnTo>
                    <a:lnTo>
                      <a:pt x="13468" y="178"/>
                    </a:lnTo>
                    <a:lnTo>
                      <a:pt x="12682" y="305"/>
                    </a:lnTo>
                    <a:lnTo>
                      <a:pt x="11921" y="457"/>
                    </a:lnTo>
                    <a:lnTo>
                      <a:pt x="11160" y="635"/>
                    </a:lnTo>
                    <a:lnTo>
                      <a:pt x="10425" y="863"/>
                    </a:lnTo>
                    <a:lnTo>
                      <a:pt x="9689" y="1117"/>
                    </a:lnTo>
                    <a:lnTo>
                      <a:pt x="9004" y="1421"/>
                    </a:lnTo>
                    <a:lnTo>
                      <a:pt x="8320" y="1726"/>
                    </a:lnTo>
                    <a:lnTo>
                      <a:pt x="7635" y="2081"/>
                    </a:lnTo>
                    <a:lnTo>
                      <a:pt x="7001" y="2436"/>
                    </a:lnTo>
                    <a:lnTo>
                      <a:pt x="6392" y="2842"/>
                    </a:lnTo>
                    <a:lnTo>
                      <a:pt x="5783" y="3273"/>
                    </a:lnTo>
                    <a:lnTo>
                      <a:pt x="5200" y="3729"/>
                    </a:lnTo>
                    <a:lnTo>
                      <a:pt x="4642" y="4186"/>
                    </a:lnTo>
                    <a:lnTo>
                      <a:pt x="4135" y="4693"/>
                    </a:lnTo>
                    <a:lnTo>
                      <a:pt x="3627" y="5200"/>
                    </a:lnTo>
                    <a:lnTo>
                      <a:pt x="3145" y="5758"/>
                    </a:lnTo>
                    <a:lnTo>
                      <a:pt x="2714" y="6316"/>
                    </a:lnTo>
                    <a:lnTo>
                      <a:pt x="2308" y="6874"/>
                    </a:lnTo>
                    <a:lnTo>
                      <a:pt x="1928" y="7483"/>
                    </a:lnTo>
                    <a:lnTo>
                      <a:pt x="1573" y="8092"/>
                    </a:lnTo>
                    <a:lnTo>
                      <a:pt x="1243" y="8726"/>
                    </a:lnTo>
                    <a:lnTo>
                      <a:pt x="964" y="9386"/>
                    </a:lnTo>
                    <a:lnTo>
                      <a:pt x="710" y="10045"/>
                    </a:lnTo>
                    <a:lnTo>
                      <a:pt x="507" y="10730"/>
                    </a:lnTo>
                    <a:lnTo>
                      <a:pt x="330" y="11415"/>
                    </a:lnTo>
                    <a:lnTo>
                      <a:pt x="178" y="12125"/>
                    </a:lnTo>
                    <a:lnTo>
                      <a:pt x="76" y="12835"/>
                    </a:lnTo>
                    <a:lnTo>
                      <a:pt x="26" y="13571"/>
                    </a:lnTo>
                    <a:lnTo>
                      <a:pt x="0" y="14306"/>
                    </a:lnTo>
                    <a:lnTo>
                      <a:pt x="0" y="30412"/>
                    </a:lnTo>
                    <a:lnTo>
                      <a:pt x="26" y="30996"/>
                    </a:lnTo>
                    <a:lnTo>
                      <a:pt x="31730" y="30996"/>
                    </a:lnTo>
                    <a:lnTo>
                      <a:pt x="31756" y="30412"/>
                    </a:lnTo>
                    <a:lnTo>
                      <a:pt x="31756" y="14306"/>
                    </a:lnTo>
                    <a:lnTo>
                      <a:pt x="31730" y="13571"/>
                    </a:lnTo>
                    <a:lnTo>
                      <a:pt x="31680" y="12835"/>
                    </a:lnTo>
                    <a:lnTo>
                      <a:pt x="31578" y="12125"/>
                    </a:lnTo>
                    <a:lnTo>
                      <a:pt x="31426" y="11415"/>
                    </a:lnTo>
                    <a:lnTo>
                      <a:pt x="31249" y="10730"/>
                    </a:lnTo>
                    <a:lnTo>
                      <a:pt x="31046" y="10045"/>
                    </a:lnTo>
                    <a:lnTo>
                      <a:pt x="30792" y="9386"/>
                    </a:lnTo>
                    <a:lnTo>
                      <a:pt x="30513" y="8726"/>
                    </a:lnTo>
                    <a:lnTo>
                      <a:pt x="30183" y="8092"/>
                    </a:lnTo>
                    <a:lnTo>
                      <a:pt x="29828" y="7483"/>
                    </a:lnTo>
                    <a:lnTo>
                      <a:pt x="29448" y="6874"/>
                    </a:lnTo>
                    <a:lnTo>
                      <a:pt x="29042" y="6316"/>
                    </a:lnTo>
                    <a:lnTo>
                      <a:pt x="28585" y="5758"/>
                    </a:lnTo>
                    <a:lnTo>
                      <a:pt x="28129" y="5200"/>
                    </a:lnTo>
                    <a:lnTo>
                      <a:pt x="27622" y="4693"/>
                    </a:lnTo>
                    <a:lnTo>
                      <a:pt x="27089" y="4186"/>
                    </a:lnTo>
                    <a:lnTo>
                      <a:pt x="26556" y="3729"/>
                    </a:lnTo>
                    <a:lnTo>
                      <a:pt x="25973" y="3273"/>
                    </a:lnTo>
                    <a:lnTo>
                      <a:pt x="25364" y="2842"/>
                    </a:lnTo>
                    <a:lnTo>
                      <a:pt x="24755" y="2436"/>
                    </a:lnTo>
                    <a:lnTo>
                      <a:pt x="24096" y="2081"/>
                    </a:lnTo>
                    <a:lnTo>
                      <a:pt x="23436" y="1726"/>
                    </a:lnTo>
                    <a:lnTo>
                      <a:pt x="22752" y="1421"/>
                    </a:lnTo>
                    <a:lnTo>
                      <a:pt x="22067"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33"/>
              <p:cNvSpPr/>
              <p:nvPr/>
            </p:nvSpPr>
            <p:spPr>
              <a:xfrm>
                <a:off x="3298750" y="3730375"/>
                <a:ext cx="793900" cy="422975"/>
              </a:xfrm>
              <a:custGeom>
                <a:rect b="b" l="l" r="r" t="t"/>
                <a:pathLst>
                  <a:path extrusionOk="0" h="16919" w="31756">
                    <a:moveTo>
                      <a:pt x="15878" y="1"/>
                    </a:moveTo>
                    <a:lnTo>
                      <a:pt x="15066" y="26"/>
                    </a:lnTo>
                    <a:lnTo>
                      <a:pt x="14255" y="77"/>
                    </a:lnTo>
                    <a:lnTo>
                      <a:pt x="13468" y="178"/>
                    </a:lnTo>
                    <a:lnTo>
                      <a:pt x="12682" y="305"/>
                    </a:lnTo>
                    <a:lnTo>
                      <a:pt x="11921" y="457"/>
                    </a:lnTo>
                    <a:lnTo>
                      <a:pt x="11160" y="635"/>
                    </a:lnTo>
                    <a:lnTo>
                      <a:pt x="10425" y="863"/>
                    </a:lnTo>
                    <a:lnTo>
                      <a:pt x="9689" y="1117"/>
                    </a:lnTo>
                    <a:lnTo>
                      <a:pt x="9004" y="1421"/>
                    </a:lnTo>
                    <a:lnTo>
                      <a:pt x="8320" y="1726"/>
                    </a:lnTo>
                    <a:lnTo>
                      <a:pt x="7635" y="2081"/>
                    </a:lnTo>
                    <a:lnTo>
                      <a:pt x="7001" y="2436"/>
                    </a:lnTo>
                    <a:lnTo>
                      <a:pt x="6392" y="2842"/>
                    </a:lnTo>
                    <a:lnTo>
                      <a:pt x="5783" y="3273"/>
                    </a:lnTo>
                    <a:lnTo>
                      <a:pt x="5200" y="3729"/>
                    </a:lnTo>
                    <a:lnTo>
                      <a:pt x="4642" y="4186"/>
                    </a:lnTo>
                    <a:lnTo>
                      <a:pt x="4135" y="4693"/>
                    </a:lnTo>
                    <a:lnTo>
                      <a:pt x="3627" y="5200"/>
                    </a:lnTo>
                    <a:lnTo>
                      <a:pt x="3145" y="5758"/>
                    </a:lnTo>
                    <a:lnTo>
                      <a:pt x="2714" y="6316"/>
                    </a:lnTo>
                    <a:lnTo>
                      <a:pt x="2308" y="6874"/>
                    </a:lnTo>
                    <a:lnTo>
                      <a:pt x="1928" y="7483"/>
                    </a:lnTo>
                    <a:lnTo>
                      <a:pt x="1573" y="8092"/>
                    </a:lnTo>
                    <a:lnTo>
                      <a:pt x="1243" y="8726"/>
                    </a:lnTo>
                    <a:lnTo>
                      <a:pt x="964" y="9386"/>
                    </a:lnTo>
                    <a:lnTo>
                      <a:pt x="710" y="10045"/>
                    </a:lnTo>
                    <a:lnTo>
                      <a:pt x="507"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507" y="13368"/>
                    </a:lnTo>
                    <a:lnTo>
                      <a:pt x="710" y="12683"/>
                    </a:lnTo>
                    <a:lnTo>
                      <a:pt x="964" y="12023"/>
                    </a:lnTo>
                    <a:lnTo>
                      <a:pt x="1243" y="11364"/>
                    </a:lnTo>
                    <a:lnTo>
                      <a:pt x="1573" y="10730"/>
                    </a:lnTo>
                    <a:lnTo>
                      <a:pt x="1928" y="10121"/>
                    </a:lnTo>
                    <a:lnTo>
                      <a:pt x="2308" y="9512"/>
                    </a:lnTo>
                    <a:lnTo>
                      <a:pt x="2714" y="8929"/>
                    </a:lnTo>
                    <a:lnTo>
                      <a:pt x="3145" y="8371"/>
                    </a:lnTo>
                    <a:lnTo>
                      <a:pt x="3627" y="7838"/>
                    </a:lnTo>
                    <a:lnTo>
                      <a:pt x="4135" y="7306"/>
                    </a:lnTo>
                    <a:lnTo>
                      <a:pt x="4642" y="6824"/>
                    </a:lnTo>
                    <a:lnTo>
                      <a:pt x="5200" y="6342"/>
                    </a:lnTo>
                    <a:lnTo>
                      <a:pt x="5783" y="5885"/>
                    </a:lnTo>
                    <a:lnTo>
                      <a:pt x="6392" y="5479"/>
                    </a:lnTo>
                    <a:lnTo>
                      <a:pt x="7001" y="5074"/>
                    </a:lnTo>
                    <a:lnTo>
                      <a:pt x="7635" y="4693"/>
                    </a:lnTo>
                    <a:lnTo>
                      <a:pt x="8320" y="4363"/>
                    </a:lnTo>
                    <a:lnTo>
                      <a:pt x="9004" y="4034"/>
                    </a:lnTo>
                    <a:lnTo>
                      <a:pt x="9689" y="3755"/>
                    </a:lnTo>
                    <a:lnTo>
                      <a:pt x="10425" y="3501"/>
                    </a:lnTo>
                    <a:lnTo>
                      <a:pt x="11160" y="3273"/>
                    </a:lnTo>
                    <a:lnTo>
                      <a:pt x="11921" y="3095"/>
                    </a:lnTo>
                    <a:lnTo>
                      <a:pt x="12682" y="2918"/>
                    </a:lnTo>
                    <a:lnTo>
                      <a:pt x="13468" y="2791"/>
                    </a:lnTo>
                    <a:lnTo>
                      <a:pt x="14255" y="2715"/>
                    </a:lnTo>
                    <a:lnTo>
                      <a:pt x="15066" y="2639"/>
                    </a:lnTo>
                    <a:lnTo>
                      <a:pt x="16690" y="2639"/>
                    </a:lnTo>
                    <a:lnTo>
                      <a:pt x="17501" y="2715"/>
                    </a:lnTo>
                    <a:lnTo>
                      <a:pt x="18288" y="2791"/>
                    </a:lnTo>
                    <a:lnTo>
                      <a:pt x="19074" y="2918"/>
                    </a:lnTo>
                    <a:lnTo>
                      <a:pt x="19835" y="3095"/>
                    </a:lnTo>
                    <a:lnTo>
                      <a:pt x="20596" y="3273"/>
                    </a:lnTo>
                    <a:lnTo>
                      <a:pt x="21331" y="3501"/>
                    </a:lnTo>
                    <a:lnTo>
                      <a:pt x="22067" y="3755"/>
                    </a:lnTo>
                    <a:lnTo>
                      <a:pt x="22752" y="4034"/>
                    </a:lnTo>
                    <a:lnTo>
                      <a:pt x="23436" y="4363"/>
                    </a:lnTo>
                    <a:lnTo>
                      <a:pt x="24096" y="4693"/>
                    </a:lnTo>
                    <a:lnTo>
                      <a:pt x="24755" y="5074"/>
                    </a:lnTo>
                    <a:lnTo>
                      <a:pt x="25364" y="5479"/>
                    </a:lnTo>
                    <a:lnTo>
                      <a:pt x="25973" y="5885"/>
                    </a:lnTo>
                    <a:lnTo>
                      <a:pt x="26556" y="6342"/>
                    </a:lnTo>
                    <a:lnTo>
                      <a:pt x="27089" y="6824"/>
                    </a:lnTo>
                    <a:lnTo>
                      <a:pt x="27622" y="7306"/>
                    </a:lnTo>
                    <a:lnTo>
                      <a:pt x="28129" y="7838"/>
                    </a:lnTo>
                    <a:lnTo>
                      <a:pt x="28585" y="8371"/>
                    </a:lnTo>
                    <a:lnTo>
                      <a:pt x="29042" y="8929"/>
                    </a:lnTo>
                    <a:lnTo>
                      <a:pt x="29448" y="9512"/>
                    </a:lnTo>
                    <a:lnTo>
                      <a:pt x="29828" y="10121"/>
                    </a:lnTo>
                    <a:lnTo>
                      <a:pt x="30183" y="10730"/>
                    </a:lnTo>
                    <a:lnTo>
                      <a:pt x="30513" y="11364"/>
                    </a:lnTo>
                    <a:lnTo>
                      <a:pt x="30792" y="12023"/>
                    </a:lnTo>
                    <a:lnTo>
                      <a:pt x="31046" y="12683"/>
                    </a:lnTo>
                    <a:lnTo>
                      <a:pt x="31249" y="13368"/>
                    </a:lnTo>
                    <a:lnTo>
                      <a:pt x="31426" y="14052"/>
                    </a:lnTo>
                    <a:lnTo>
                      <a:pt x="31578" y="14763"/>
                    </a:lnTo>
                    <a:lnTo>
                      <a:pt x="31680" y="15473"/>
                    </a:lnTo>
                    <a:lnTo>
                      <a:pt x="31730" y="16183"/>
                    </a:lnTo>
                    <a:lnTo>
                      <a:pt x="31756" y="16919"/>
                    </a:lnTo>
                    <a:lnTo>
                      <a:pt x="31756" y="14306"/>
                    </a:lnTo>
                    <a:lnTo>
                      <a:pt x="31730" y="13571"/>
                    </a:lnTo>
                    <a:lnTo>
                      <a:pt x="31680" y="12835"/>
                    </a:lnTo>
                    <a:lnTo>
                      <a:pt x="31578" y="12125"/>
                    </a:lnTo>
                    <a:lnTo>
                      <a:pt x="31426" y="11415"/>
                    </a:lnTo>
                    <a:lnTo>
                      <a:pt x="31249" y="10730"/>
                    </a:lnTo>
                    <a:lnTo>
                      <a:pt x="31046" y="10045"/>
                    </a:lnTo>
                    <a:lnTo>
                      <a:pt x="30792" y="9386"/>
                    </a:lnTo>
                    <a:lnTo>
                      <a:pt x="30513" y="8726"/>
                    </a:lnTo>
                    <a:lnTo>
                      <a:pt x="30183" y="8092"/>
                    </a:lnTo>
                    <a:lnTo>
                      <a:pt x="29828" y="7483"/>
                    </a:lnTo>
                    <a:lnTo>
                      <a:pt x="29448" y="6874"/>
                    </a:lnTo>
                    <a:lnTo>
                      <a:pt x="29042" y="6316"/>
                    </a:lnTo>
                    <a:lnTo>
                      <a:pt x="28585" y="5758"/>
                    </a:lnTo>
                    <a:lnTo>
                      <a:pt x="28129" y="5200"/>
                    </a:lnTo>
                    <a:lnTo>
                      <a:pt x="27622" y="4693"/>
                    </a:lnTo>
                    <a:lnTo>
                      <a:pt x="27089" y="4186"/>
                    </a:lnTo>
                    <a:lnTo>
                      <a:pt x="26556" y="3729"/>
                    </a:lnTo>
                    <a:lnTo>
                      <a:pt x="25973" y="3273"/>
                    </a:lnTo>
                    <a:lnTo>
                      <a:pt x="25364" y="2842"/>
                    </a:lnTo>
                    <a:lnTo>
                      <a:pt x="24755" y="2436"/>
                    </a:lnTo>
                    <a:lnTo>
                      <a:pt x="24096" y="2081"/>
                    </a:lnTo>
                    <a:lnTo>
                      <a:pt x="23436" y="1726"/>
                    </a:lnTo>
                    <a:lnTo>
                      <a:pt x="22752" y="1421"/>
                    </a:lnTo>
                    <a:lnTo>
                      <a:pt x="22067"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33"/>
              <p:cNvSpPr/>
              <p:nvPr/>
            </p:nvSpPr>
            <p:spPr>
              <a:xfrm>
                <a:off x="4092625" y="3730375"/>
                <a:ext cx="793300" cy="774900"/>
              </a:xfrm>
              <a:custGeom>
                <a:rect b="b" l="l" r="r" t="t"/>
                <a:pathLst>
                  <a:path extrusionOk="0" h="30996" w="31732">
                    <a:moveTo>
                      <a:pt x="15879" y="1"/>
                    </a:moveTo>
                    <a:lnTo>
                      <a:pt x="15042" y="26"/>
                    </a:lnTo>
                    <a:lnTo>
                      <a:pt x="14255" y="77"/>
                    </a:lnTo>
                    <a:lnTo>
                      <a:pt x="13444" y="178"/>
                    </a:lnTo>
                    <a:lnTo>
                      <a:pt x="12657" y="305"/>
                    </a:lnTo>
                    <a:lnTo>
                      <a:pt x="11897" y="457"/>
                    </a:lnTo>
                    <a:lnTo>
                      <a:pt x="11161" y="635"/>
                    </a:lnTo>
                    <a:lnTo>
                      <a:pt x="10400" y="863"/>
                    </a:lnTo>
                    <a:lnTo>
                      <a:pt x="9690" y="1117"/>
                    </a:lnTo>
                    <a:lnTo>
                      <a:pt x="8980" y="1421"/>
                    </a:lnTo>
                    <a:lnTo>
                      <a:pt x="8295" y="1726"/>
                    </a:lnTo>
                    <a:lnTo>
                      <a:pt x="7635" y="2081"/>
                    </a:lnTo>
                    <a:lnTo>
                      <a:pt x="7001" y="2436"/>
                    </a:lnTo>
                    <a:lnTo>
                      <a:pt x="6367" y="2842"/>
                    </a:lnTo>
                    <a:lnTo>
                      <a:pt x="5784" y="3273"/>
                    </a:lnTo>
                    <a:lnTo>
                      <a:pt x="5200" y="3729"/>
                    </a:lnTo>
                    <a:lnTo>
                      <a:pt x="4642" y="4186"/>
                    </a:lnTo>
                    <a:lnTo>
                      <a:pt x="4110" y="4693"/>
                    </a:lnTo>
                    <a:lnTo>
                      <a:pt x="3628" y="5200"/>
                    </a:lnTo>
                    <a:lnTo>
                      <a:pt x="3146" y="5758"/>
                    </a:lnTo>
                    <a:lnTo>
                      <a:pt x="2715" y="6316"/>
                    </a:lnTo>
                    <a:lnTo>
                      <a:pt x="2284" y="6874"/>
                    </a:lnTo>
                    <a:lnTo>
                      <a:pt x="1903" y="7483"/>
                    </a:lnTo>
                    <a:lnTo>
                      <a:pt x="1548" y="8092"/>
                    </a:lnTo>
                    <a:lnTo>
                      <a:pt x="1244" y="8726"/>
                    </a:lnTo>
                    <a:lnTo>
                      <a:pt x="965" y="9386"/>
                    </a:lnTo>
                    <a:lnTo>
                      <a:pt x="711" y="10045"/>
                    </a:lnTo>
                    <a:lnTo>
                      <a:pt x="483" y="10730"/>
                    </a:lnTo>
                    <a:lnTo>
                      <a:pt x="305" y="11415"/>
                    </a:lnTo>
                    <a:lnTo>
                      <a:pt x="178" y="12125"/>
                    </a:lnTo>
                    <a:lnTo>
                      <a:pt x="77" y="12835"/>
                    </a:lnTo>
                    <a:lnTo>
                      <a:pt x="26" y="13571"/>
                    </a:lnTo>
                    <a:lnTo>
                      <a:pt x="1" y="14306"/>
                    </a:lnTo>
                    <a:lnTo>
                      <a:pt x="1" y="30412"/>
                    </a:lnTo>
                    <a:lnTo>
                      <a:pt x="1" y="30996"/>
                    </a:lnTo>
                    <a:lnTo>
                      <a:pt x="31731" y="30996"/>
                    </a:lnTo>
                    <a:lnTo>
                      <a:pt x="31731" y="30412"/>
                    </a:lnTo>
                    <a:lnTo>
                      <a:pt x="31731" y="14306"/>
                    </a:lnTo>
                    <a:lnTo>
                      <a:pt x="31731" y="13571"/>
                    </a:lnTo>
                    <a:lnTo>
                      <a:pt x="31655" y="12835"/>
                    </a:lnTo>
                    <a:lnTo>
                      <a:pt x="31554" y="12125"/>
                    </a:lnTo>
                    <a:lnTo>
                      <a:pt x="31427" y="11415"/>
                    </a:lnTo>
                    <a:lnTo>
                      <a:pt x="31249" y="10730"/>
                    </a:lnTo>
                    <a:lnTo>
                      <a:pt x="31021" y="10045"/>
                    </a:lnTo>
                    <a:lnTo>
                      <a:pt x="30767" y="9386"/>
                    </a:lnTo>
                    <a:lnTo>
                      <a:pt x="30488" y="8726"/>
                    </a:lnTo>
                    <a:lnTo>
                      <a:pt x="30184" y="8092"/>
                    </a:lnTo>
                    <a:lnTo>
                      <a:pt x="29829" y="7483"/>
                    </a:lnTo>
                    <a:lnTo>
                      <a:pt x="29448" y="6874"/>
                    </a:lnTo>
                    <a:lnTo>
                      <a:pt x="29043" y="6316"/>
                    </a:lnTo>
                    <a:lnTo>
                      <a:pt x="28586" y="5758"/>
                    </a:lnTo>
                    <a:lnTo>
                      <a:pt x="28129" y="5200"/>
                    </a:lnTo>
                    <a:lnTo>
                      <a:pt x="27622" y="4693"/>
                    </a:lnTo>
                    <a:lnTo>
                      <a:pt x="27089" y="4186"/>
                    </a:lnTo>
                    <a:lnTo>
                      <a:pt x="26531" y="3729"/>
                    </a:lnTo>
                    <a:lnTo>
                      <a:pt x="25973" y="3273"/>
                    </a:lnTo>
                    <a:lnTo>
                      <a:pt x="25365" y="2842"/>
                    </a:lnTo>
                    <a:lnTo>
                      <a:pt x="24756" y="2436"/>
                    </a:lnTo>
                    <a:lnTo>
                      <a:pt x="24097" y="2081"/>
                    </a:lnTo>
                    <a:lnTo>
                      <a:pt x="23437" y="1726"/>
                    </a:lnTo>
                    <a:lnTo>
                      <a:pt x="22752" y="1421"/>
                    </a:lnTo>
                    <a:lnTo>
                      <a:pt x="22042"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33"/>
              <p:cNvSpPr/>
              <p:nvPr/>
            </p:nvSpPr>
            <p:spPr>
              <a:xfrm>
                <a:off x="4092625" y="3730375"/>
                <a:ext cx="793300" cy="422975"/>
              </a:xfrm>
              <a:custGeom>
                <a:rect b="b" l="l" r="r" t="t"/>
                <a:pathLst>
                  <a:path extrusionOk="0" h="16919" w="31732">
                    <a:moveTo>
                      <a:pt x="15879" y="1"/>
                    </a:moveTo>
                    <a:lnTo>
                      <a:pt x="15042" y="26"/>
                    </a:lnTo>
                    <a:lnTo>
                      <a:pt x="14255" y="77"/>
                    </a:lnTo>
                    <a:lnTo>
                      <a:pt x="13444" y="178"/>
                    </a:lnTo>
                    <a:lnTo>
                      <a:pt x="12657" y="305"/>
                    </a:lnTo>
                    <a:lnTo>
                      <a:pt x="11897" y="457"/>
                    </a:lnTo>
                    <a:lnTo>
                      <a:pt x="11161" y="635"/>
                    </a:lnTo>
                    <a:lnTo>
                      <a:pt x="10400" y="863"/>
                    </a:lnTo>
                    <a:lnTo>
                      <a:pt x="9690" y="1117"/>
                    </a:lnTo>
                    <a:lnTo>
                      <a:pt x="8980" y="1421"/>
                    </a:lnTo>
                    <a:lnTo>
                      <a:pt x="8295" y="1726"/>
                    </a:lnTo>
                    <a:lnTo>
                      <a:pt x="7635" y="2081"/>
                    </a:lnTo>
                    <a:lnTo>
                      <a:pt x="7001" y="2436"/>
                    </a:lnTo>
                    <a:lnTo>
                      <a:pt x="6367" y="2842"/>
                    </a:lnTo>
                    <a:lnTo>
                      <a:pt x="5784" y="3273"/>
                    </a:lnTo>
                    <a:lnTo>
                      <a:pt x="5200" y="3729"/>
                    </a:lnTo>
                    <a:lnTo>
                      <a:pt x="4642" y="4186"/>
                    </a:lnTo>
                    <a:lnTo>
                      <a:pt x="4110" y="4693"/>
                    </a:lnTo>
                    <a:lnTo>
                      <a:pt x="3628" y="5200"/>
                    </a:lnTo>
                    <a:lnTo>
                      <a:pt x="3146" y="5758"/>
                    </a:lnTo>
                    <a:lnTo>
                      <a:pt x="2715" y="6316"/>
                    </a:lnTo>
                    <a:lnTo>
                      <a:pt x="2284" y="6874"/>
                    </a:lnTo>
                    <a:lnTo>
                      <a:pt x="1903" y="7483"/>
                    </a:lnTo>
                    <a:lnTo>
                      <a:pt x="1548" y="8092"/>
                    </a:lnTo>
                    <a:lnTo>
                      <a:pt x="1244" y="8726"/>
                    </a:lnTo>
                    <a:lnTo>
                      <a:pt x="965" y="9386"/>
                    </a:lnTo>
                    <a:lnTo>
                      <a:pt x="711" y="10045"/>
                    </a:lnTo>
                    <a:lnTo>
                      <a:pt x="483" y="10730"/>
                    </a:lnTo>
                    <a:lnTo>
                      <a:pt x="305" y="11415"/>
                    </a:lnTo>
                    <a:lnTo>
                      <a:pt x="178" y="12125"/>
                    </a:lnTo>
                    <a:lnTo>
                      <a:pt x="77" y="12835"/>
                    </a:lnTo>
                    <a:lnTo>
                      <a:pt x="26" y="13571"/>
                    </a:lnTo>
                    <a:lnTo>
                      <a:pt x="1" y="14306"/>
                    </a:lnTo>
                    <a:lnTo>
                      <a:pt x="1" y="16919"/>
                    </a:lnTo>
                    <a:lnTo>
                      <a:pt x="26" y="16183"/>
                    </a:lnTo>
                    <a:lnTo>
                      <a:pt x="77" y="15473"/>
                    </a:lnTo>
                    <a:lnTo>
                      <a:pt x="178" y="14763"/>
                    </a:lnTo>
                    <a:lnTo>
                      <a:pt x="305" y="14052"/>
                    </a:lnTo>
                    <a:lnTo>
                      <a:pt x="483" y="13368"/>
                    </a:lnTo>
                    <a:lnTo>
                      <a:pt x="711" y="12683"/>
                    </a:lnTo>
                    <a:lnTo>
                      <a:pt x="965" y="12023"/>
                    </a:lnTo>
                    <a:lnTo>
                      <a:pt x="1244" y="11364"/>
                    </a:lnTo>
                    <a:lnTo>
                      <a:pt x="1548" y="10730"/>
                    </a:lnTo>
                    <a:lnTo>
                      <a:pt x="1903" y="10121"/>
                    </a:lnTo>
                    <a:lnTo>
                      <a:pt x="2284" y="9512"/>
                    </a:lnTo>
                    <a:lnTo>
                      <a:pt x="2715" y="8929"/>
                    </a:lnTo>
                    <a:lnTo>
                      <a:pt x="3146" y="8371"/>
                    </a:lnTo>
                    <a:lnTo>
                      <a:pt x="3628" y="7838"/>
                    </a:lnTo>
                    <a:lnTo>
                      <a:pt x="4110" y="7306"/>
                    </a:lnTo>
                    <a:lnTo>
                      <a:pt x="4642" y="6824"/>
                    </a:lnTo>
                    <a:lnTo>
                      <a:pt x="5200" y="6342"/>
                    </a:lnTo>
                    <a:lnTo>
                      <a:pt x="5784" y="5885"/>
                    </a:lnTo>
                    <a:lnTo>
                      <a:pt x="6367" y="5479"/>
                    </a:lnTo>
                    <a:lnTo>
                      <a:pt x="7001" y="5074"/>
                    </a:lnTo>
                    <a:lnTo>
                      <a:pt x="7635" y="4693"/>
                    </a:lnTo>
                    <a:lnTo>
                      <a:pt x="8295" y="4363"/>
                    </a:lnTo>
                    <a:lnTo>
                      <a:pt x="8980" y="4034"/>
                    </a:lnTo>
                    <a:lnTo>
                      <a:pt x="9690" y="3755"/>
                    </a:lnTo>
                    <a:lnTo>
                      <a:pt x="10400" y="3501"/>
                    </a:lnTo>
                    <a:lnTo>
                      <a:pt x="11161" y="3273"/>
                    </a:lnTo>
                    <a:lnTo>
                      <a:pt x="11897" y="3095"/>
                    </a:lnTo>
                    <a:lnTo>
                      <a:pt x="12657" y="2918"/>
                    </a:lnTo>
                    <a:lnTo>
                      <a:pt x="13444" y="2791"/>
                    </a:lnTo>
                    <a:lnTo>
                      <a:pt x="14255" y="2715"/>
                    </a:lnTo>
                    <a:lnTo>
                      <a:pt x="15042" y="2639"/>
                    </a:lnTo>
                    <a:lnTo>
                      <a:pt x="16690" y="2639"/>
                    </a:lnTo>
                    <a:lnTo>
                      <a:pt x="17502" y="2715"/>
                    </a:lnTo>
                    <a:lnTo>
                      <a:pt x="18288" y="2791"/>
                    </a:lnTo>
                    <a:lnTo>
                      <a:pt x="19074" y="2918"/>
                    </a:lnTo>
                    <a:lnTo>
                      <a:pt x="19835" y="3095"/>
                    </a:lnTo>
                    <a:lnTo>
                      <a:pt x="20596" y="3273"/>
                    </a:lnTo>
                    <a:lnTo>
                      <a:pt x="21332" y="3501"/>
                    </a:lnTo>
                    <a:lnTo>
                      <a:pt x="22042" y="3755"/>
                    </a:lnTo>
                    <a:lnTo>
                      <a:pt x="22752" y="4034"/>
                    </a:lnTo>
                    <a:lnTo>
                      <a:pt x="23437" y="4363"/>
                    </a:lnTo>
                    <a:lnTo>
                      <a:pt x="24097" y="4693"/>
                    </a:lnTo>
                    <a:lnTo>
                      <a:pt x="24756" y="5074"/>
                    </a:lnTo>
                    <a:lnTo>
                      <a:pt x="25365" y="5479"/>
                    </a:lnTo>
                    <a:lnTo>
                      <a:pt x="25973" y="5885"/>
                    </a:lnTo>
                    <a:lnTo>
                      <a:pt x="26531" y="6342"/>
                    </a:lnTo>
                    <a:lnTo>
                      <a:pt x="27089" y="6824"/>
                    </a:lnTo>
                    <a:lnTo>
                      <a:pt x="27622" y="7306"/>
                    </a:lnTo>
                    <a:lnTo>
                      <a:pt x="28129" y="7838"/>
                    </a:lnTo>
                    <a:lnTo>
                      <a:pt x="28586" y="8371"/>
                    </a:lnTo>
                    <a:lnTo>
                      <a:pt x="29043" y="8929"/>
                    </a:lnTo>
                    <a:lnTo>
                      <a:pt x="29448" y="9512"/>
                    </a:lnTo>
                    <a:lnTo>
                      <a:pt x="29829" y="10121"/>
                    </a:lnTo>
                    <a:lnTo>
                      <a:pt x="30184" y="10730"/>
                    </a:lnTo>
                    <a:lnTo>
                      <a:pt x="30488" y="11364"/>
                    </a:lnTo>
                    <a:lnTo>
                      <a:pt x="30767" y="12023"/>
                    </a:lnTo>
                    <a:lnTo>
                      <a:pt x="31021" y="12683"/>
                    </a:lnTo>
                    <a:lnTo>
                      <a:pt x="31249" y="13368"/>
                    </a:lnTo>
                    <a:lnTo>
                      <a:pt x="31427" y="14052"/>
                    </a:lnTo>
                    <a:lnTo>
                      <a:pt x="31554" y="14763"/>
                    </a:lnTo>
                    <a:lnTo>
                      <a:pt x="31655" y="15473"/>
                    </a:lnTo>
                    <a:lnTo>
                      <a:pt x="31731" y="16183"/>
                    </a:lnTo>
                    <a:lnTo>
                      <a:pt x="31731" y="14306"/>
                    </a:lnTo>
                    <a:lnTo>
                      <a:pt x="31731" y="13571"/>
                    </a:lnTo>
                    <a:lnTo>
                      <a:pt x="31655" y="12835"/>
                    </a:lnTo>
                    <a:lnTo>
                      <a:pt x="31554" y="12125"/>
                    </a:lnTo>
                    <a:lnTo>
                      <a:pt x="31427" y="11415"/>
                    </a:lnTo>
                    <a:lnTo>
                      <a:pt x="31249" y="10730"/>
                    </a:lnTo>
                    <a:lnTo>
                      <a:pt x="31021" y="10045"/>
                    </a:lnTo>
                    <a:lnTo>
                      <a:pt x="30767" y="9386"/>
                    </a:lnTo>
                    <a:lnTo>
                      <a:pt x="30488" y="8726"/>
                    </a:lnTo>
                    <a:lnTo>
                      <a:pt x="30184" y="8092"/>
                    </a:lnTo>
                    <a:lnTo>
                      <a:pt x="29829" y="7483"/>
                    </a:lnTo>
                    <a:lnTo>
                      <a:pt x="29448" y="6874"/>
                    </a:lnTo>
                    <a:lnTo>
                      <a:pt x="29043" y="6316"/>
                    </a:lnTo>
                    <a:lnTo>
                      <a:pt x="28586" y="5758"/>
                    </a:lnTo>
                    <a:lnTo>
                      <a:pt x="28129" y="5200"/>
                    </a:lnTo>
                    <a:lnTo>
                      <a:pt x="27622" y="4693"/>
                    </a:lnTo>
                    <a:lnTo>
                      <a:pt x="27089" y="4186"/>
                    </a:lnTo>
                    <a:lnTo>
                      <a:pt x="26531" y="3729"/>
                    </a:lnTo>
                    <a:lnTo>
                      <a:pt x="25973" y="3273"/>
                    </a:lnTo>
                    <a:lnTo>
                      <a:pt x="25365" y="2842"/>
                    </a:lnTo>
                    <a:lnTo>
                      <a:pt x="24756" y="2436"/>
                    </a:lnTo>
                    <a:lnTo>
                      <a:pt x="24097" y="2081"/>
                    </a:lnTo>
                    <a:lnTo>
                      <a:pt x="23437" y="1726"/>
                    </a:lnTo>
                    <a:lnTo>
                      <a:pt x="22752" y="1421"/>
                    </a:lnTo>
                    <a:lnTo>
                      <a:pt x="22042"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33"/>
              <p:cNvSpPr/>
              <p:nvPr/>
            </p:nvSpPr>
            <p:spPr>
              <a:xfrm>
                <a:off x="4886525" y="3730375"/>
                <a:ext cx="793275" cy="774900"/>
              </a:xfrm>
              <a:custGeom>
                <a:rect b="b" l="l" r="r" t="t"/>
                <a:pathLst>
                  <a:path extrusionOk="0" h="30996" w="31731">
                    <a:moveTo>
                      <a:pt x="15853" y="1"/>
                    </a:moveTo>
                    <a:lnTo>
                      <a:pt x="15041" y="26"/>
                    </a:lnTo>
                    <a:lnTo>
                      <a:pt x="14230" y="77"/>
                    </a:lnTo>
                    <a:lnTo>
                      <a:pt x="13443" y="178"/>
                    </a:lnTo>
                    <a:lnTo>
                      <a:pt x="12657" y="305"/>
                    </a:lnTo>
                    <a:lnTo>
                      <a:pt x="11896" y="457"/>
                    </a:lnTo>
                    <a:lnTo>
                      <a:pt x="11135" y="635"/>
                    </a:lnTo>
                    <a:lnTo>
                      <a:pt x="10400" y="863"/>
                    </a:lnTo>
                    <a:lnTo>
                      <a:pt x="9689" y="1117"/>
                    </a:lnTo>
                    <a:lnTo>
                      <a:pt x="8979" y="1421"/>
                    </a:lnTo>
                    <a:lnTo>
                      <a:pt x="8294" y="1726"/>
                    </a:lnTo>
                    <a:lnTo>
                      <a:pt x="7635" y="2081"/>
                    </a:lnTo>
                    <a:lnTo>
                      <a:pt x="6976" y="2436"/>
                    </a:lnTo>
                    <a:lnTo>
                      <a:pt x="6367" y="2842"/>
                    </a:lnTo>
                    <a:lnTo>
                      <a:pt x="5758" y="3273"/>
                    </a:lnTo>
                    <a:lnTo>
                      <a:pt x="5200" y="3729"/>
                    </a:lnTo>
                    <a:lnTo>
                      <a:pt x="4642" y="4186"/>
                    </a:lnTo>
                    <a:lnTo>
                      <a:pt x="4109" y="4693"/>
                    </a:lnTo>
                    <a:lnTo>
                      <a:pt x="3602" y="5200"/>
                    </a:lnTo>
                    <a:lnTo>
                      <a:pt x="3146" y="5758"/>
                    </a:lnTo>
                    <a:lnTo>
                      <a:pt x="2689" y="6316"/>
                    </a:lnTo>
                    <a:lnTo>
                      <a:pt x="2283" y="6874"/>
                    </a:lnTo>
                    <a:lnTo>
                      <a:pt x="1903" y="7483"/>
                    </a:lnTo>
                    <a:lnTo>
                      <a:pt x="1548" y="8092"/>
                    </a:lnTo>
                    <a:lnTo>
                      <a:pt x="1243" y="8726"/>
                    </a:lnTo>
                    <a:lnTo>
                      <a:pt x="964" y="9386"/>
                    </a:lnTo>
                    <a:lnTo>
                      <a:pt x="711" y="10045"/>
                    </a:lnTo>
                    <a:lnTo>
                      <a:pt x="482" y="10730"/>
                    </a:lnTo>
                    <a:lnTo>
                      <a:pt x="305" y="11415"/>
                    </a:lnTo>
                    <a:lnTo>
                      <a:pt x="178" y="12125"/>
                    </a:lnTo>
                    <a:lnTo>
                      <a:pt x="77" y="12835"/>
                    </a:lnTo>
                    <a:lnTo>
                      <a:pt x="0" y="13571"/>
                    </a:lnTo>
                    <a:lnTo>
                      <a:pt x="0" y="14306"/>
                    </a:lnTo>
                    <a:lnTo>
                      <a:pt x="0" y="30412"/>
                    </a:lnTo>
                    <a:lnTo>
                      <a:pt x="0" y="30996"/>
                    </a:lnTo>
                    <a:lnTo>
                      <a:pt x="31731" y="30996"/>
                    </a:lnTo>
                    <a:lnTo>
                      <a:pt x="31731" y="30412"/>
                    </a:lnTo>
                    <a:lnTo>
                      <a:pt x="31731" y="14306"/>
                    </a:lnTo>
                    <a:lnTo>
                      <a:pt x="31705" y="13571"/>
                    </a:lnTo>
                    <a:lnTo>
                      <a:pt x="31655" y="12835"/>
                    </a:lnTo>
                    <a:lnTo>
                      <a:pt x="31553" y="12125"/>
                    </a:lnTo>
                    <a:lnTo>
                      <a:pt x="31426" y="11415"/>
                    </a:lnTo>
                    <a:lnTo>
                      <a:pt x="31249" y="10730"/>
                    </a:lnTo>
                    <a:lnTo>
                      <a:pt x="31021" y="10045"/>
                    </a:lnTo>
                    <a:lnTo>
                      <a:pt x="30767" y="9386"/>
                    </a:lnTo>
                    <a:lnTo>
                      <a:pt x="30488" y="8726"/>
                    </a:lnTo>
                    <a:lnTo>
                      <a:pt x="30184" y="8092"/>
                    </a:lnTo>
                    <a:lnTo>
                      <a:pt x="29828" y="7483"/>
                    </a:lnTo>
                    <a:lnTo>
                      <a:pt x="29448" y="6874"/>
                    </a:lnTo>
                    <a:lnTo>
                      <a:pt x="29017" y="6316"/>
                    </a:lnTo>
                    <a:lnTo>
                      <a:pt x="28586" y="5758"/>
                    </a:lnTo>
                    <a:lnTo>
                      <a:pt x="28104" y="5200"/>
                    </a:lnTo>
                    <a:lnTo>
                      <a:pt x="27622" y="4693"/>
                    </a:lnTo>
                    <a:lnTo>
                      <a:pt x="27089" y="4186"/>
                    </a:lnTo>
                    <a:lnTo>
                      <a:pt x="26531" y="3729"/>
                    </a:lnTo>
                    <a:lnTo>
                      <a:pt x="25948" y="3273"/>
                    </a:lnTo>
                    <a:lnTo>
                      <a:pt x="25364" y="2842"/>
                    </a:lnTo>
                    <a:lnTo>
                      <a:pt x="24730" y="2436"/>
                    </a:lnTo>
                    <a:lnTo>
                      <a:pt x="24096" y="2081"/>
                    </a:lnTo>
                    <a:lnTo>
                      <a:pt x="23437" y="1726"/>
                    </a:lnTo>
                    <a:lnTo>
                      <a:pt x="22752" y="1421"/>
                    </a:lnTo>
                    <a:lnTo>
                      <a:pt x="22042" y="1117"/>
                    </a:lnTo>
                    <a:lnTo>
                      <a:pt x="21332" y="863"/>
                    </a:lnTo>
                    <a:lnTo>
                      <a:pt x="20596" y="635"/>
                    </a:lnTo>
                    <a:lnTo>
                      <a:pt x="19835" y="457"/>
                    </a:lnTo>
                    <a:lnTo>
                      <a:pt x="19074" y="305"/>
                    </a:lnTo>
                    <a:lnTo>
                      <a:pt x="18288" y="178"/>
                    </a:lnTo>
                    <a:lnTo>
                      <a:pt x="17476" y="77"/>
                    </a:lnTo>
                    <a:lnTo>
                      <a:pt x="16690" y="26"/>
                    </a:lnTo>
                    <a:lnTo>
                      <a:pt x="1585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33"/>
              <p:cNvSpPr/>
              <p:nvPr/>
            </p:nvSpPr>
            <p:spPr>
              <a:xfrm>
                <a:off x="4886525" y="3730375"/>
                <a:ext cx="793275" cy="422975"/>
              </a:xfrm>
              <a:custGeom>
                <a:rect b="b" l="l" r="r" t="t"/>
                <a:pathLst>
                  <a:path extrusionOk="0" h="16919" w="31731">
                    <a:moveTo>
                      <a:pt x="15853" y="1"/>
                    </a:moveTo>
                    <a:lnTo>
                      <a:pt x="15041" y="26"/>
                    </a:lnTo>
                    <a:lnTo>
                      <a:pt x="14230" y="77"/>
                    </a:lnTo>
                    <a:lnTo>
                      <a:pt x="13443" y="178"/>
                    </a:lnTo>
                    <a:lnTo>
                      <a:pt x="12657" y="305"/>
                    </a:lnTo>
                    <a:lnTo>
                      <a:pt x="11896" y="457"/>
                    </a:lnTo>
                    <a:lnTo>
                      <a:pt x="11135" y="635"/>
                    </a:lnTo>
                    <a:lnTo>
                      <a:pt x="10400" y="863"/>
                    </a:lnTo>
                    <a:lnTo>
                      <a:pt x="9689" y="1117"/>
                    </a:lnTo>
                    <a:lnTo>
                      <a:pt x="8979" y="1421"/>
                    </a:lnTo>
                    <a:lnTo>
                      <a:pt x="8294" y="1726"/>
                    </a:lnTo>
                    <a:lnTo>
                      <a:pt x="7635" y="2081"/>
                    </a:lnTo>
                    <a:lnTo>
                      <a:pt x="6976" y="2436"/>
                    </a:lnTo>
                    <a:lnTo>
                      <a:pt x="6367" y="2842"/>
                    </a:lnTo>
                    <a:lnTo>
                      <a:pt x="5758" y="3273"/>
                    </a:lnTo>
                    <a:lnTo>
                      <a:pt x="5200" y="3729"/>
                    </a:lnTo>
                    <a:lnTo>
                      <a:pt x="4642" y="4186"/>
                    </a:lnTo>
                    <a:lnTo>
                      <a:pt x="4109" y="4693"/>
                    </a:lnTo>
                    <a:lnTo>
                      <a:pt x="3602" y="5200"/>
                    </a:lnTo>
                    <a:lnTo>
                      <a:pt x="3146" y="5758"/>
                    </a:lnTo>
                    <a:lnTo>
                      <a:pt x="2689" y="6316"/>
                    </a:lnTo>
                    <a:lnTo>
                      <a:pt x="2283" y="6874"/>
                    </a:lnTo>
                    <a:lnTo>
                      <a:pt x="1903" y="7483"/>
                    </a:lnTo>
                    <a:lnTo>
                      <a:pt x="1548" y="8092"/>
                    </a:lnTo>
                    <a:lnTo>
                      <a:pt x="1243" y="8726"/>
                    </a:lnTo>
                    <a:lnTo>
                      <a:pt x="964" y="9386"/>
                    </a:lnTo>
                    <a:lnTo>
                      <a:pt x="711" y="10045"/>
                    </a:lnTo>
                    <a:lnTo>
                      <a:pt x="482" y="10730"/>
                    </a:lnTo>
                    <a:lnTo>
                      <a:pt x="305" y="11415"/>
                    </a:lnTo>
                    <a:lnTo>
                      <a:pt x="178" y="12125"/>
                    </a:lnTo>
                    <a:lnTo>
                      <a:pt x="77" y="12835"/>
                    </a:lnTo>
                    <a:lnTo>
                      <a:pt x="0" y="13571"/>
                    </a:lnTo>
                    <a:lnTo>
                      <a:pt x="0" y="14306"/>
                    </a:lnTo>
                    <a:lnTo>
                      <a:pt x="0" y="16183"/>
                    </a:lnTo>
                    <a:lnTo>
                      <a:pt x="77" y="15473"/>
                    </a:lnTo>
                    <a:lnTo>
                      <a:pt x="178" y="14763"/>
                    </a:lnTo>
                    <a:lnTo>
                      <a:pt x="305" y="14052"/>
                    </a:lnTo>
                    <a:lnTo>
                      <a:pt x="482" y="13368"/>
                    </a:lnTo>
                    <a:lnTo>
                      <a:pt x="711" y="12683"/>
                    </a:lnTo>
                    <a:lnTo>
                      <a:pt x="964" y="12023"/>
                    </a:lnTo>
                    <a:lnTo>
                      <a:pt x="1243" y="11364"/>
                    </a:lnTo>
                    <a:lnTo>
                      <a:pt x="1548" y="10730"/>
                    </a:lnTo>
                    <a:lnTo>
                      <a:pt x="1903" y="10121"/>
                    </a:lnTo>
                    <a:lnTo>
                      <a:pt x="2283" y="9512"/>
                    </a:lnTo>
                    <a:lnTo>
                      <a:pt x="2689" y="8929"/>
                    </a:lnTo>
                    <a:lnTo>
                      <a:pt x="3146" y="8371"/>
                    </a:lnTo>
                    <a:lnTo>
                      <a:pt x="3602" y="7838"/>
                    </a:lnTo>
                    <a:lnTo>
                      <a:pt x="4109" y="7306"/>
                    </a:lnTo>
                    <a:lnTo>
                      <a:pt x="4642" y="6824"/>
                    </a:lnTo>
                    <a:lnTo>
                      <a:pt x="5200" y="6342"/>
                    </a:lnTo>
                    <a:lnTo>
                      <a:pt x="5758" y="5885"/>
                    </a:lnTo>
                    <a:lnTo>
                      <a:pt x="6367" y="5479"/>
                    </a:lnTo>
                    <a:lnTo>
                      <a:pt x="6976" y="5074"/>
                    </a:lnTo>
                    <a:lnTo>
                      <a:pt x="7635" y="4693"/>
                    </a:lnTo>
                    <a:lnTo>
                      <a:pt x="8294" y="4363"/>
                    </a:lnTo>
                    <a:lnTo>
                      <a:pt x="8979" y="4034"/>
                    </a:lnTo>
                    <a:lnTo>
                      <a:pt x="9689" y="3755"/>
                    </a:lnTo>
                    <a:lnTo>
                      <a:pt x="10400" y="3501"/>
                    </a:lnTo>
                    <a:lnTo>
                      <a:pt x="11135" y="3273"/>
                    </a:lnTo>
                    <a:lnTo>
                      <a:pt x="11896" y="3095"/>
                    </a:lnTo>
                    <a:lnTo>
                      <a:pt x="12657" y="2918"/>
                    </a:lnTo>
                    <a:lnTo>
                      <a:pt x="13443" y="2791"/>
                    </a:lnTo>
                    <a:lnTo>
                      <a:pt x="14230" y="2715"/>
                    </a:lnTo>
                    <a:lnTo>
                      <a:pt x="15041" y="2639"/>
                    </a:lnTo>
                    <a:lnTo>
                      <a:pt x="16690" y="2639"/>
                    </a:lnTo>
                    <a:lnTo>
                      <a:pt x="17476" y="2715"/>
                    </a:lnTo>
                    <a:lnTo>
                      <a:pt x="18288" y="2791"/>
                    </a:lnTo>
                    <a:lnTo>
                      <a:pt x="19074" y="2918"/>
                    </a:lnTo>
                    <a:lnTo>
                      <a:pt x="19835" y="3095"/>
                    </a:lnTo>
                    <a:lnTo>
                      <a:pt x="20596" y="3273"/>
                    </a:lnTo>
                    <a:lnTo>
                      <a:pt x="21332" y="3501"/>
                    </a:lnTo>
                    <a:lnTo>
                      <a:pt x="22042" y="3755"/>
                    </a:lnTo>
                    <a:lnTo>
                      <a:pt x="22752" y="4034"/>
                    </a:lnTo>
                    <a:lnTo>
                      <a:pt x="23437" y="4363"/>
                    </a:lnTo>
                    <a:lnTo>
                      <a:pt x="24096" y="4693"/>
                    </a:lnTo>
                    <a:lnTo>
                      <a:pt x="24730" y="5074"/>
                    </a:lnTo>
                    <a:lnTo>
                      <a:pt x="25364" y="5479"/>
                    </a:lnTo>
                    <a:lnTo>
                      <a:pt x="25948" y="5885"/>
                    </a:lnTo>
                    <a:lnTo>
                      <a:pt x="26531" y="6342"/>
                    </a:lnTo>
                    <a:lnTo>
                      <a:pt x="27089" y="6824"/>
                    </a:lnTo>
                    <a:lnTo>
                      <a:pt x="27622" y="7306"/>
                    </a:lnTo>
                    <a:lnTo>
                      <a:pt x="28104" y="7838"/>
                    </a:lnTo>
                    <a:lnTo>
                      <a:pt x="28586" y="8371"/>
                    </a:lnTo>
                    <a:lnTo>
                      <a:pt x="29017" y="8929"/>
                    </a:lnTo>
                    <a:lnTo>
                      <a:pt x="29448" y="9512"/>
                    </a:lnTo>
                    <a:lnTo>
                      <a:pt x="29828" y="10121"/>
                    </a:lnTo>
                    <a:lnTo>
                      <a:pt x="30184" y="10730"/>
                    </a:lnTo>
                    <a:lnTo>
                      <a:pt x="30488" y="11364"/>
                    </a:lnTo>
                    <a:lnTo>
                      <a:pt x="30767" y="12023"/>
                    </a:lnTo>
                    <a:lnTo>
                      <a:pt x="31021" y="12683"/>
                    </a:lnTo>
                    <a:lnTo>
                      <a:pt x="31249" y="13368"/>
                    </a:lnTo>
                    <a:lnTo>
                      <a:pt x="31426" y="14052"/>
                    </a:lnTo>
                    <a:lnTo>
                      <a:pt x="31553" y="14763"/>
                    </a:lnTo>
                    <a:lnTo>
                      <a:pt x="31655" y="15473"/>
                    </a:lnTo>
                    <a:lnTo>
                      <a:pt x="31705" y="16183"/>
                    </a:lnTo>
                    <a:lnTo>
                      <a:pt x="31731" y="16919"/>
                    </a:lnTo>
                    <a:lnTo>
                      <a:pt x="31731" y="14306"/>
                    </a:lnTo>
                    <a:lnTo>
                      <a:pt x="31705" y="13571"/>
                    </a:lnTo>
                    <a:lnTo>
                      <a:pt x="31655" y="12835"/>
                    </a:lnTo>
                    <a:lnTo>
                      <a:pt x="31553" y="12125"/>
                    </a:lnTo>
                    <a:lnTo>
                      <a:pt x="31426" y="11415"/>
                    </a:lnTo>
                    <a:lnTo>
                      <a:pt x="31249" y="10730"/>
                    </a:lnTo>
                    <a:lnTo>
                      <a:pt x="31021" y="10045"/>
                    </a:lnTo>
                    <a:lnTo>
                      <a:pt x="30767" y="9386"/>
                    </a:lnTo>
                    <a:lnTo>
                      <a:pt x="30488" y="8726"/>
                    </a:lnTo>
                    <a:lnTo>
                      <a:pt x="30184" y="8092"/>
                    </a:lnTo>
                    <a:lnTo>
                      <a:pt x="29828" y="7483"/>
                    </a:lnTo>
                    <a:lnTo>
                      <a:pt x="29448" y="6874"/>
                    </a:lnTo>
                    <a:lnTo>
                      <a:pt x="29017" y="6316"/>
                    </a:lnTo>
                    <a:lnTo>
                      <a:pt x="28586" y="5758"/>
                    </a:lnTo>
                    <a:lnTo>
                      <a:pt x="28104" y="5200"/>
                    </a:lnTo>
                    <a:lnTo>
                      <a:pt x="27622" y="4693"/>
                    </a:lnTo>
                    <a:lnTo>
                      <a:pt x="27089" y="4186"/>
                    </a:lnTo>
                    <a:lnTo>
                      <a:pt x="26531" y="3729"/>
                    </a:lnTo>
                    <a:lnTo>
                      <a:pt x="25948" y="3273"/>
                    </a:lnTo>
                    <a:lnTo>
                      <a:pt x="25364" y="2842"/>
                    </a:lnTo>
                    <a:lnTo>
                      <a:pt x="24730" y="2436"/>
                    </a:lnTo>
                    <a:lnTo>
                      <a:pt x="24096" y="2081"/>
                    </a:lnTo>
                    <a:lnTo>
                      <a:pt x="23437" y="1726"/>
                    </a:lnTo>
                    <a:lnTo>
                      <a:pt x="22752" y="1421"/>
                    </a:lnTo>
                    <a:lnTo>
                      <a:pt x="22042" y="1117"/>
                    </a:lnTo>
                    <a:lnTo>
                      <a:pt x="21332" y="863"/>
                    </a:lnTo>
                    <a:lnTo>
                      <a:pt x="20596" y="635"/>
                    </a:lnTo>
                    <a:lnTo>
                      <a:pt x="19835" y="457"/>
                    </a:lnTo>
                    <a:lnTo>
                      <a:pt x="19074" y="305"/>
                    </a:lnTo>
                    <a:lnTo>
                      <a:pt x="18288" y="178"/>
                    </a:lnTo>
                    <a:lnTo>
                      <a:pt x="17476" y="77"/>
                    </a:lnTo>
                    <a:lnTo>
                      <a:pt x="16690" y="26"/>
                    </a:lnTo>
                    <a:lnTo>
                      <a:pt x="15853"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33"/>
              <p:cNvSpPr/>
              <p:nvPr/>
            </p:nvSpPr>
            <p:spPr>
              <a:xfrm>
                <a:off x="5679775" y="3730375"/>
                <a:ext cx="793925" cy="774900"/>
              </a:xfrm>
              <a:custGeom>
                <a:rect b="b" l="l" r="r" t="t"/>
                <a:pathLst>
                  <a:path extrusionOk="0" h="30996" w="31757">
                    <a:moveTo>
                      <a:pt x="15879"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61" y="2081"/>
                    </a:lnTo>
                    <a:lnTo>
                      <a:pt x="7001" y="2436"/>
                    </a:lnTo>
                    <a:lnTo>
                      <a:pt x="6392" y="2842"/>
                    </a:lnTo>
                    <a:lnTo>
                      <a:pt x="5784" y="3273"/>
                    </a:lnTo>
                    <a:lnTo>
                      <a:pt x="5200" y="3729"/>
                    </a:lnTo>
                    <a:lnTo>
                      <a:pt x="4668" y="4186"/>
                    </a:lnTo>
                    <a:lnTo>
                      <a:pt x="4135" y="4693"/>
                    </a:lnTo>
                    <a:lnTo>
                      <a:pt x="3628" y="5200"/>
                    </a:lnTo>
                    <a:lnTo>
                      <a:pt x="3171" y="5758"/>
                    </a:lnTo>
                    <a:lnTo>
                      <a:pt x="2715" y="6316"/>
                    </a:lnTo>
                    <a:lnTo>
                      <a:pt x="2309" y="6874"/>
                    </a:lnTo>
                    <a:lnTo>
                      <a:pt x="1928" y="7483"/>
                    </a:lnTo>
                    <a:lnTo>
                      <a:pt x="1573" y="8092"/>
                    </a:lnTo>
                    <a:lnTo>
                      <a:pt x="1244" y="8726"/>
                    </a:lnTo>
                    <a:lnTo>
                      <a:pt x="965" y="9386"/>
                    </a:lnTo>
                    <a:lnTo>
                      <a:pt x="711" y="10045"/>
                    </a:lnTo>
                    <a:lnTo>
                      <a:pt x="508" y="10730"/>
                    </a:lnTo>
                    <a:lnTo>
                      <a:pt x="330" y="11415"/>
                    </a:lnTo>
                    <a:lnTo>
                      <a:pt x="178" y="12125"/>
                    </a:lnTo>
                    <a:lnTo>
                      <a:pt x="77"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7" y="11415"/>
                    </a:lnTo>
                    <a:lnTo>
                      <a:pt x="31249" y="10730"/>
                    </a:lnTo>
                    <a:lnTo>
                      <a:pt x="31046" y="10045"/>
                    </a:lnTo>
                    <a:lnTo>
                      <a:pt x="30793" y="9386"/>
                    </a:lnTo>
                    <a:lnTo>
                      <a:pt x="30514" y="8726"/>
                    </a:lnTo>
                    <a:lnTo>
                      <a:pt x="30184" y="8092"/>
                    </a:lnTo>
                    <a:lnTo>
                      <a:pt x="29829" y="7483"/>
                    </a:lnTo>
                    <a:lnTo>
                      <a:pt x="29448" y="6874"/>
                    </a:lnTo>
                    <a:lnTo>
                      <a:pt x="29042" y="6316"/>
                    </a:lnTo>
                    <a:lnTo>
                      <a:pt x="28611" y="5758"/>
                    </a:lnTo>
                    <a:lnTo>
                      <a:pt x="28129" y="5200"/>
                    </a:lnTo>
                    <a:lnTo>
                      <a:pt x="27622" y="4693"/>
                    </a:lnTo>
                    <a:lnTo>
                      <a:pt x="27115" y="4186"/>
                    </a:lnTo>
                    <a:lnTo>
                      <a:pt x="26557" y="3729"/>
                    </a:lnTo>
                    <a:lnTo>
                      <a:pt x="25973" y="3273"/>
                    </a:lnTo>
                    <a:lnTo>
                      <a:pt x="25390" y="2842"/>
                    </a:lnTo>
                    <a:lnTo>
                      <a:pt x="24756" y="2436"/>
                    </a:lnTo>
                    <a:lnTo>
                      <a:pt x="24122"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33"/>
              <p:cNvSpPr/>
              <p:nvPr/>
            </p:nvSpPr>
            <p:spPr>
              <a:xfrm>
                <a:off x="5679775" y="3730375"/>
                <a:ext cx="793925" cy="422975"/>
              </a:xfrm>
              <a:custGeom>
                <a:rect b="b" l="l" r="r" t="t"/>
                <a:pathLst>
                  <a:path extrusionOk="0" h="16919" w="31757">
                    <a:moveTo>
                      <a:pt x="15879"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61" y="2081"/>
                    </a:lnTo>
                    <a:lnTo>
                      <a:pt x="7001" y="2436"/>
                    </a:lnTo>
                    <a:lnTo>
                      <a:pt x="6392" y="2842"/>
                    </a:lnTo>
                    <a:lnTo>
                      <a:pt x="5784" y="3273"/>
                    </a:lnTo>
                    <a:lnTo>
                      <a:pt x="5200" y="3729"/>
                    </a:lnTo>
                    <a:lnTo>
                      <a:pt x="4668" y="4186"/>
                    </a:lnTo>
                    <a:lnTo>
                      <a:pt x="4135" y="4693"/>
                    </a:lnTo>
                    <a:lnTo>
                      <a:pt x="3628" y="5200"/>
                    </a:lnTo>
                    <a:lnTo>
                      <a:pt x="3171" y="5758"/>
                    </a:lnTo>
                    <a:lnTo>
                      <a:pt x="2715" y="6316"/>
                    </a:lnTo>
                    <a:lnTo>
                      <a:pt x="2309" y="6874"/>
                    </a:lnTo>
                    <a:lnTo>
                      <a:pt x="1928" y="7483"/>
                    </a:lnTo>
                    <a:lnTo>
                      <a:pt x="1573" y="8092"/>
                    </a:lnTo>
                    <a:lnTo>
                      <a:pt x="1244" y="8726"/>
                    </a:lnTo>
                    <a:lnTo>
                      <a:pt x="965" y="9386"/>
                    </a:lnTo>
                    <a:lnTo>
                      <a:pt x="711" y="10045"/>
                    </a:lnTo>
                    <a:lnTo>
                      <a:pt x="508" y="10730"/>
                    </a:lnTo>
                    <a:lnTo>
                      <a:pt x="330" y="11415"/>
                    </a:lnTo>
                    <a:lnTo>
                      <a:pt x="178" y="12125"/>
                    </a:lnTo>
                    <a:lnTo>
                      <a:pt x="77" y="12835"/>
                    </a:lnTo>
                    <a:lnTo>
                      <a:pt x="26" y="13571"/>
                    </a:lnTo>
                    <a:lnTo>
                      <a:pt x="1" y="14306"/>
                    </a:lnTo>
                    <a:lnTo>
                      <a:pt x="1" y="16919"/>
                    </a:lnTo>
                    <a:lnTo>
                      <a:pt x="26" y="16183"/>
                    </a:lnTo>
                    <a:lnTo>
                      <a:pt x="77" y="15473"/>
                    </a:lnTo>
                    <a:lnTo>
                      <a:pt x="178" y="14763"/>
                    </a:lnTo>
                    <a:lnTo>
                      <a:pt x="330" y="14052"/>
                    </a:lnTo>
                    <a:lnTo>
                      <a:pt x="508" y="13368"/>
                    </a:lnTo>
                    <a:lnTo>
                      <a:pt x="711" y="12683"/>
                    </a:lnTo>
                    <a:lnTo>
                      <a:pt x="965" y="12023"/>
                    </a:lnTo>
                    <a:lnTo>
                      <a:pt x="1244" y="11364"/>
                    </a:lnTo>
                    <a:lnTo>
                      <a:pt x="1573" y="10730"/>
                    </a:lnTo>
                    <a:lnTo>
                      <a:pt x="1928" y="10121"/>
                    </a:lnTo>
                    <a:lnTo>
                      <a:pt x="2309" y="9512"/>
                    </a:lnTo>
                    <a:lnTo>
                      <a:pt x="2715" y="8929"/>
                    </a:lnTo>
                    <a:lnTo>
                      <a:pt x="3171" y="8371"/>
                    </a:lnTo>
                    <a:lnTo>
                      <a:pt x="3628" y="7838"/>
                    </a:lnTo>
                    <a:lnTo>
                      <a:pt x="4135" y="7306"/>
                    </a:lnTo>
                    <a:lnTo>
                      <a:pt x="4668" y="6824"/>
                    </a:lnTo>
                    <a:lnTo>
                      <a:pt x="5200" y="6342"/>
                    </a:lnTo>
                    <a:lnTo>
                      <a:pt x="5784" y="5885"/>
                    </a:lnTo>
                    <a:lnTo>
                      <a:pt x="6392" y="5479"/>
                    </a:lnTo>
                    <a:lnTo>
                      <a:pt x="7001" y="5074"/>
                    </a:lnTo>
                    <a:lnTo>
                      <a:pt x="7661" y="4693"/>
                    </a:lnTo>
                    <a:lnTo>
                      <a:pt x="8320" y="4363"/>
                    </a:lnTo>
                    <a:lnTo>
                      <a:pt x="9005" y="4034"/>
                    </a:lnTo>
                    <a:lnTo>
                      <a:pt x="9690"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288" y="2791"/>
                    </a:lnTo>
                    <a:lnTo>
                      <a:pt x="19074" y="2918"/>
                    </a:lnTo>
                    <a:lnTo>
                      <a:pt x="19835" y="3095"/>
                    </a:lnTo>
                    <a:lnTo>
                      <a:pt x="20596" y="3273"/>
                    </a:lnTo>
                    <a:lnTo>
                      <a:pt x="21332" y="3501"/>
                    </a:lnTo>
                    <a:lnTo>
                      <a:pt x="22067" y="3755"/>
                    </a:lnTo>
                    <a:lnTo>
                      <a:pt x="22752" y="4034"/>
                    </a:lnTo>
                    <a:lnTo>
                      <a:pt x="23437" y="4363"/>
                    </a:lnTo>
                    <a:lnTo>
                      <a:pt x="24122" y="4693"/>
                    </a:lnTo>
                    <a:lnTo>
                      <a:pt x="24756" y="5074"/>
                    </a:lnTo>
                    <a:lnTo>
                      <a:pt x="25390" y="5479"/>
                    </a:lnTo>
                    <a:lnTo>
                      <a:pt x="25973" y="5885"/>
                    </a:lnTo>
                    <a:lnTo>
                      <a:pt x="26557" y="6342"/>
                    </a:lnTo>
                    <a:lnTo>
                      <a:pt x="27115" y="6824"/>
                    </a:lnTo>
                    <a:lnTo>
                      <a:pt x="27622" y="7306"/>
                    </a:lnTo>
                    <a:lnTo>
                      <a:pt x="28129" y="7838"/>
                    </a:lnTo>
                    <a:lnTo>
                      <a:pt x="28611" y="8371"/>
                    </a:lnTo>
                    <a:lnTo>
                      <a:pt x="29042" y="8929"/>
                    </a:lnTo>
                    <a:lnTo>
                      <a:pt x="29448" y="9512"/>
                    </a:lnTo>
                    <a:lnTo>
                      <a:pt x="29829" y="10121"/>
                    </a:lnTo>
                    <a:lnTo>
                      <a:pt x="30184" y="10730"/>
                    </a:lnTo>
                    <a:lnTo>
                      <a:pt x="30514" y="11364"/>
                    </a:lnTo>
                    <a:lnTo>
                      <a:pt x="30793" y="12023"/>
                    </a:lnTo>
                    <a:lnTo>
                      <a:pt x="31046" y="12683"/>
                    </a:lnTo>
                    <a:lnTo>
                      <a:pt x="31249" y="13368"/>
                    </a:lnTo>
                    <a:lnTo>
                      <a:pt x="31427" y="14052"/>
                    </a:lnTo>
                    <a:lnTo>
                      <a:pt x="31579" y="14763"/>
                    </a:lnTo>
                    <a:lnTo>
                      <a:pt x="31680" y="15473"/>
                    </a:lnTo>
                    <a:lnTo>
                      <a:pt x="31731" y="16183"/>
                    </a:lnTo>
                    <a:lnTo>
                      <a:pt x="31756" y="16919"/>
                    </a:lnTo>
                    <a:lnTo>
                      <a:pt x="31756" y="14306"/>
                    </a:lnTo>
                    <a:lnTo>
                      <a:pt x="31731" y="13571"/>
                    </a:lnTo>
                    <a:lnTo>
                      <a:pt x="31680" y="12835"/>
                    </a:lnTo>
                    <a:lnTo>
                      <a:pt x="31579" y="12125"/>
                    </a:lnTo>
                    <a:lnTo>
                      <a:pt x="31427" y="11415"/>
                    </a:lnTo>
                    <a:lnTo>
                      <a:pt x="31249" y="10730"/>
                    </a:lnTo>
                    <a:lnTo>
                      <a:pt x="31046" y="10045"/>
                    </a:lnTo>
                    <a:lnTo>
                      <a:pt x="30793" y="9386"/>
                    </a:lnTo>
                    <a:lnTo>
                      <a:pt x="30514" y="8726"/>
                    </a:lnTo>
                    <a:lnTo>
                      <a:pt x="30184" y="8092"/>
                    </a:lnTo>
                    <a:lnTo>
                      <a:pt x="29829" y="7483"/>
                    </a:lnTo>
                    <a:lnTo>
                      <a:pt x="29448" y="6874"/>
                    </a:lnTo>
                    <a:lnTo>
                      <a:pt x="29042" y="6316"/>
                    </a:lnTo>
                    <a:lnTo>
                      <a:pt x="28611" y="5758"/>
                    </a:lnTo>
                    <a:lnTo>
                      <a:pt x="28129" y="5200"/>
                    </a:lnTo>
                    <a:lnTo>
                      <a:pt x="27622" y="4693"/>
                    </a:lnTo>
                    <a:lnTo>
                      <a:pt x="27115" y="4186"/>
                    </a:lnTo>
                    <a:lnTo>
                      <a:pt x="26557" y="3729"/>
                    </a:lnTo>
                    <a:lnTo>
                      <a:pt x="25973" y="3273"/>
                    </a:lnTo>
                    <a:lnTo>
                      <a:pt x="25390" y="2842"/>
                    </a:lnTo>
                    <a:lnTo>
                      <a:pt x="24756" y="2436"/>
                    </a:lnTo>
                    <a:lnTo>
                      <a:pt x="24122"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33"/>
              <p:cNvSpPr/>
              <p:nvPr/>
            </p:nvSpPr>
            <p:spPr>
              <a:xfrm>
                <a:off x="6473675" y="3730375"/>
                <a:ext cx="793900" cy="774900"/>
              </a:xfrm>
              <a:custGeom>
                <a:rect b="b" l="l" r="r" t="t"/>
                <a:pathLst>
                  <a:path extrusionOk="0" h="30996" w="31756">
                    <a:moveTo>
                      <a:pt x="15878" y="1"/>
                    </a:moveTo>
                    <a:lnTo>
                      <a:pt x="15067" y="26"/>
                    </a:lnTo>
                    <a:lnTo>
                      <a:pt x="14255" y="77"/>
                    </a:lnTo>
                    <a:lnTo>
                      <a:pt x="13443" y="178"/>
                    </a:lnTo>
                    <a:lnTo>
                      <a:pt x="12682" y="305"/>
                    </a:lnTo>
                    <a:lnTo>
                      <a:pt x="11896" y="457"/>
                    </a:lnTo>
                    <a:lnTo>
                      <a:pt x="11161" y="635"/>
                    </a:lnTo>
                    <a:lnTo>
                      <a:pt x="10425"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6" y="5758"/>
                    </a:lnTo>
                    <a:lnTo>
                      <a:pt x="2714" y="6316"/>
                    </a:lnTo>
                    <a:lnTo>
                      <a:pt x="2308" y="6874"/>
                    </a:lnTo>
                    <a:lnTo>
                      <a:pt x="1903" y="7483"/>
                    </a:lnTo>
                    <a:lnTo>
                      <a:pt x="1573" y="8092"/>
                    </a:lnTo>
                    <a:lnTo>
                      <a:pt x="1243" y="8726"/>
                    </a:lnTo>
                    <a:lnTo>
                      <a:pt x="964" y="9386"/>
                    </a:lnTo>
                    <a:lnTo>
                      <a:pt x="711" y="10045"/>
                    </a:lnTo>
                    <a:lnTo>
                      <a:pt x="508" y="10730"/>
                    </a:lnTo>
                    <a:lnTo>
                      <a:pt x="330" y="11415"/>
                    </a:lnTo>
                    <a:lnTo>
                      <a:pt x="178" y="12125"/>
                    </a:lnTo>
                    <a:lnTo>
                      <a:pt x="76" y="12835"/>
                    </a:lnTo>
                    <a:lnTo>
                      <a:pt x="26" y="13571"/>
                    </a:lnTo>
                    <a:lnTo>
                      <a:pt x="0" y="14306"/>
                    </a:lnTo>
                    <a:lnTo>
                      <a:pt x="0" y="30412"/>
                    </a:lnTo>
                    <a:lnTo>
                      <a:pt x="26" y="30996"/>
                    </a:lnTo>
                    <a:lnTo>
                      <a:pt x="31731" y="30996"/>
                    </a:lnTo>
                    <a:lnTo>
                      <a:pt x="31756" y="30412"/>
                    </a:lnTo>
                    <a:lnTo>
                      <a:pt x="31756" y="14306"/>
                    </a:lnTo>
                    <a:lnTo>
                      <a:pt x="31731" y="13571"/>
                    </a:lnTo>
                    <a:lnTo>
                      <a:pt x="31655" y="12835"/>
                    </a:lnTo>
                    <a:lnTo>
                      <a:pt x="31553" y="12125"/>
                    </a:lnTo>
                    <a:lnTo>
                      <a:pt x="31426" y="11415"/>
                    </a:lnTo>
                    <a:lnTo>
                      <a:pt x="31249" y="10730"/>
                    </a:lnTo>
                    <a:lnTo>
                      <a:pt x="31020" y="10045"/>
                    </a:lnTo>
                    <a:lnTo>
                      <a:pt x="30792" y="9386"/>
                    </a:lnTo>
                    <a:lnTo>
                      <a:pt x="30488" y="8726"/>
                    </a:lnTo>
                    <a:lnTo>
                      <a:pt x="30183" y="8092"/>
                    </a:lnTo>
                    <a:lnTo>
                      <a:pt x="29828" y="7483"/>
                    </a:lnTo>
                    <a:lnTo>
                      <a:pt x="29448" y="6874"/>
                    </a:lnTo>
                    <a:lnTo>
                      <a:pt x="29042" y="6316"/>
                    </a:lnTo>
                    <a:lnTo>
                      <a:pt x="28586" y="5758"/>
                    </a:lnTo>
                    <a:lnTo>
                      <a:pt x="28129" y="5200"/>
                    </a:lnTo>
                    <a:lnTo>
                      <a:pt x="27622" y="4693"/>
                    </a:lnTo>
                    <a:lnTo>
                      <a:pt x="27089" y="4186"/>
                    </a:lnTo>
                    <a:lnTo>
                      <a:pt x="26556" y="3729"/>
                    </a:lnTo>
                    <a:lnTo>
                      <a:pt x="25973" y="3273"/>
                    </a:lnTo>
                    <a:lnTo>
                      <a:pt x="25364" y="2842"/>
                    </a:lnTo>
                    <a:lnTo>
                      <a:pt x="24756"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33"/>
              <p:cNvSpPr/>
              <p:nvPr/>
            </p:nvSpPr>
            <p:spPr>
              <a:xfrm>
                <a:off x="6473675" y="3730375"/>
                <a:ext cx="793900" cy="422975"/>
              </a:xfrm>
              <a:custGeom>
                <a:rect b="b" l="l" r="r" t="t"/>
                <a:pathLst>
                  <a:path extrusionOk="0" h="16919" w="31756">
                    <a:moveTo>
                      <a:pt x="15878" y="1"/>
                    </a:moveTo>
                    <a:lnTo>
                      <a:pt x="15067" y="26"/>
                    </a:lnTo>
                    <a:lnTo>
                      <a:pt x="14255" y="77"/>
                    </a:lnTo>
                    <a:lnTo>
                      <a:pt x="13443" y="178"/>
                    </a:lnTo>
                    <a:lnTo>
                      <a:pt x="12682" y="305"/>
                    </a:lnTo>
                    <a:lnTo>
                      <a:pt x="11896" y="457"/>
                    </a:lnTo>
                    <a:lnTo>
                      <a:pt x="11161" y="635"/>
                    </a:lnTo>
                    <a:lnTo>
                      <a:pt x="10425"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6" y="5758"/>
                    </a:lnTo>
                    <a:lnTo>
                      <a:pt x="2714" y="6316"/>
                    </a:lnTo>
                    <a:lnTo>
                      <a:pt x="2308" y="6874"/>
                    </a:lnTo>
                    <a:lnTo>
                      <a:pt x="1903" y="7483"/>
                    </a:lnTo>
                    <a:lnTo>
                      <a:pt x="1573" y="8092"/>
                    </a:lnTo>
                    <a:lnTo>
                      <a:pt x="1243" y="8726"/>
                    </a:lnTo>
                    <a:lnTo>
                      <a:pt x="964" y="9386"/>
                    </a:lnTo>
                    <a:lnTo>
                      <a:pt x="711" y="10045"/>
                    </a:lnTo>
                    <a:lnTo>
                      <a:pt x="508"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508" y="13368"/>
                    </a:lnTo>
                    <a:lnTo>
                      <a:pt x="711" y="12683"/>
                    </a:lnTo>
                    <a:lnTo>
                      <a:pt x="964" y="12023"/>
                    </a:lnTo>
                    <a:lnTo>
                      <a:pt x="1243" y="11364"/>
                    </a:lnTo>
                    <a:lnTo>
                      <a:pt x="1573" y="10730"/>
                    </a:lnTo>
                    <a:lnTo>
                      <a:pt x="1903" y="10121"/>
                    </a:lnTo>
                    <a:lnTo>
                      <a:pt x="2308" y="9512"/>
                    </a:lnTo>
                    <a:lnTo>
                      <a:pt x="2714" y="8929"/>
                    </a:lnTo>
                    <a:lnTo>
                      <a:pt x="3146"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425" y="3501"/>
                    </a:lnTo>
                    <a:lnTo>
                      <a:pt x="11161" y="3273"/>
                    </a:lnTo>
                    <a:lnTo>
                      <a:pt x="11896" y="3095"/>
                    </a:lnTo>
                    <a:lnTo>
                      <a:pt x="12682" y="2918"/>
                    </a:lnTo>
                    <a:lnTo>
                      <a:pt x="13443" y="2791"/>
                    </a:lnTo>
                    <a:lnTo>
                      <a:pt x="14255" y="2715"/>
                    </a:lnTo>
                    <a:lnTo>
                      <a:pt x="15067" y="2639"/>
                    </a:lnTo>
                    <a:lnTo>
                      <a:pt x="16690" y="2639"/>
                    </a:lnTo>
                    <a:lnTo>
                      <a:pt x="17501" y="2715"/>
                    </a:lnTo>
                    <a:lnTo>
                      <a:pt x="18288" y="2791"/>
                    </a:lnTo>
                    <a:lnTo>
                      <a:pt x="19074" y="2918"/>
                    </a:lnTo>
                    <a:lnTo>
                      <a:pt x="19835" y="3095"/>
                    </a:lnTo>
                    <a:lnTo>
                      <a:pt x="20596" y="3273"/>
                    </a:lnTo>
                    <a:lnTo>
                      <a:pt x="21331" y="3501"/>
                    </a:lnTo>
                    <a:lnTo>
                      <a:pt x="22042" y="3755"/>
                    </a:lnTo>
                    <a:lnTo>
                      <a:pt x="22752" y="4034"/>
                    </a:lnTo>
                    <a:lnTo>
                      <a:pt x="23437" y="4363"/>
                    </a:lnTo>
                    <a:lnTo>
                      <a:pt x="24096" y="4693"/>
                    </a:lnTo>
                    <a:lnTo>
                      <a:pt x="24756" y="5074"/>
                    </a:lnTo>
                    <a:lnTo>
                      <a:pt x="25364" y="5479"/>
                    </a:lnTo>
                    <a:lnTo>
                      <a:pt x="25973" y="5885"/>
                    </a:lnTo>
                    <a:lnTo>
                      <a:pt x="26556" y="6342"/>
                    </a:lnTo>
                    <a:lnTo>
                      <a:pt x="27089" y="6824"/>
                    </a:lnTo>
                    <a:lnTo>
                      <a:pt x="27622" y="7306"/>
                    </a:lnTo>
                    <a:lnTo>
                      <a:pt x="28129" y="7838"/>
                    </a:lnTo>
                    <a:lnTo>
                      <a:pt x="28586" y="8371"/>
                    </a:lnTo>
                    <a:lnTo>
                      <a:pt x="29042" y="8929"/>
                    </a:lnTo>
                    <a:lnTo>
                      <a:pt x="29448" y="9512"/>
                    </a:lnTo>
                    <a:lnTo>
                      <a:pt x="29828" y="10121"/>
                    </a:lnTo>
                    <a:lnTo>
                      <a:pt x="30183" y="10730"/>
                    </a:lnTo>
                    <a:lnTo>
                      <a:pt x="30488" y="11364"/>
                    </a:lnTo>
                    <a:lnTo>
                      <a:pt x="30792" y="12023"/>
                    </a:lnTo>
                    <a:lnTo>
                      <a:pt x="31020" y="12683"/>
                    </a:lnTo>
                    <a:lnTo>
                      <a:pt x="31249" y="13368"/>
                    </a:lnTo>
                    <a:lnTo>
                      <a:pt x="31426" y="14052"/>
                    </a:lnTo>
                    <a:lnTo>
                      <a:pt x="31553" y="14763"/>
                    </a:lnTo>
                    <a:lnTo>
                      <a:pt x="31655" y="15473"/>
                    </a:lnTo>
                    <a:lnTo>
                      <a:pt x="31731" y="16183"/>
                    </a:lnTo>
                    <a:lnTo>
                      <a:pt x="31756" y="16919"/>
                    </a:lnTo>
                    <a:lnTo>
                      <a:pt x="31756" y="14306"/>
                    </a:lnTo>
                    <a:lnTo>
                      <a:pt x="31731" y="13571"/>
                    </a:lnTo>
                    <a:lnTo>
                      <a:pt x="31655" y="12835"/>
                    </a:lnTo>
                    <a:lnTo>
                      <a:pt x="31553" y="12125"/>
                    </a:lnTo>
                    <a:lnTo>
                      <a:pt x="31426" y="11415"/>
                    </a:lnTo>
                    <a:lnTo>
                      <a:pt x="31249" y="10730"/>
                    </a:lnTo>
                    <a:lnTo>
                      <a:pt x="31020" y="10045"/>
                    </a:lnTo>
                    <a:lnTo>
                      <a:pt x="30792" y="9386"/>
                    </a:lnTo>
                    <a:lnTo>
                      <a:pt x="30488" y="8726"/>
                    </a:lnTo>
                    <a:lnTo>
                      <a:pt x="30183" y="8092"/>
                    </a:lnTo>
                    <a:lnTo>
                      <a:pt x="29828" y="7483"/>
                    </a:lnTo>
                    <a:lnTo>
                      <a:pt x="29448" y="6874"/>
                    </a:lnTo>
                    <a:lnTo>
                      <a:pt x="29042" y="6316"/>
                    </a:lnTo>
                    <a:lnTo>
                      <a:pt x="28586" y="5758"/>
                    </a:lnTo>
                    <a:lnTo>
                      <a:pt x="28129" y="5200"/>
                    </a:lnTo>
                    <a:lnTo>
                      <a:pt x="27622" y="4693"/>
                    </a:lnTo>
                    <a:lnTo>
                      <a:pt x="27089" y="4186"/>
                    </a:lnTo>
                    <a:lnTo>
                      <a:pt x="26556" y="3729"/>
                    </a:lnTo>
                    <a:lnTo>
                      <a:pt x="25973" y="3273"/>
                    </a:lnTo>
                    <a:lnTo>
                      <a:pt x="25364" y="2842"/>
                    </a:lnTo>
                    <a:lnTo>
                      <a:pt x="24756"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33"/>
              <p:cNvSpPr/>
              <p:nvPr/>
            </p:nvSpPr>
            <p:spPr>
              <a:xfrm>
                <a:off x="123825" y="3996700"/>
                <a:ext cx="793900" cy="774900"/>
              </a:xfrm>
              <a:custGeom>
                <a:rect b="b" l="l" r="r" t="t"/>
                <a:pathLst>
                  <a:path extrusionOk="0" h="30996" w="31756">
                    <a:moveTo>
                      <a:pt x="15878" y="1"/>
                    </a:moveTo>
                    <a:lnTo>
                      <a:pt x="15066" y="26"/>
                    </a:lnTo>
                    <a:lnTo>
                      <a:pt x="14255" y="77"/>
                    </a:lnTo>
                    <a:lnTo>
                      <a:pt x="13468" y="153"/>
                    </a:lnTo>
                    <a:lnTo>
                      <a:pt x="12682" y="280"/>
                    </a:lnTo>
                    <a:lnTo>
                      <a:pt x="11921" y="457"/>
                    </a:lnTo>
                    <a:lnTo>
                      <a:pt x="11160" y="635"/>
                    </a:lnTo>
                    <a:lnTo>
                      <a:pt x="10425" y="863"/>
                    </a:lnTo>
                    <a:lnTo>
                      <a:pt x="9714" y="1117"/>
                    </a:lnTo>
                    <a:lnTo>
                      <a:pt x="9004" y="1421"/>
                    </a:lnTo>
                    <a:lnTo>
                      <a:pt x="8319" y="1725"/>
                    </a:lnTo>
                    <a:lnTo>
                      <a:pt x="7660" y="2081"/>
                    </a:lnTo>
                    <a:lnTo>
                      <a:pt x="7000" y="2436"/>
                    </a:lnTo>
                    <a:lnTo>
                      <a:pt x="6392" y="2841"/>
                    </a:lnTo>
                    <a:lnTo>
                      <a:pt x="5783" y="3273"/>
                    </a:lnTo>
                    <a:lnTo>
                      <a:pt x="5200" y="3704"/>
                    </a:lnTo>
                    <a:lnTo>
                      <a:pt x="4667" y="4186"/>
                    </a:lnTo>
                    <a:lnTo>
                      <a:pt x="4134" y="4693"/>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70"/>
                    </a:lnTo>
                    <a:lnTo>
                      <a:pt x="0" y="14306"/>
                    </a:lnTo>
                    <a:lnTo>
                      <a:pt x="0" y="30412"/>
                    </a:lnTo>
                    <a:lnTo>
                      <a:pt x="25" y="30995"/>
                    </a:lnTo>
                    <a:lnTo>
                      <a:pt x="31730" y="30995"/>
                    </a:lnTo>
                    <a:lnTo>
                      <a:pt x="31756" y="30412"/>
                    </a:lnTo>
                    <a:lnTo>
                      <a:pt x="31756" y="14306"/>
                    </a:lnTo>
                    <a:lnTo>
                      <a:pt x="31730" y="13570"/>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93"/>
                    </a:lnTo>
                    <a:lnTo>
                      <a:pt x="27114" y="4186"/>
                    </a:lnTo>
                    <a:lnTo>
                      <a:pt x="26556" y="3704"/>
                    </a:lnTo>
                    <a:lnTo>
                      <a:pt x="25973" y="3273"/>
                    </a:lnTo>
                    <a:lnTo>
                      <a:pt x="25389" y="2841"/>
                    </a:lnTo>
                    <a:lnTo>
                      <a:pt x="24755" y="2436"/>
                    </a:lnTo>
                    <a:lnTo>
                      <a:pt x="24121" y="2081"/>
                    </a:lnTo>
                    <a:lnTo>
                      <a:pt x="23462" y="1725"/>
                    </a:lnTo>
                    <a:lnTo>
                      <a:pt x="22777" y="1421"/>
                    </a:lnTo>
                    <a:lnTo>
                      <a:pt x="22067" y="1117"/>
                    </a:lnTo>
                    <a:lnTo>
                      <a:pt x="21331" y="863"/>
                    </a:lnTo>
                    <a:lnTo>
                      <a:pt x="20596" y="635"/>
                    </a:lnTo>
                    <a:lnTo>
                      <a:pt x="19860" y="457"/>
                    </a:lnTo>
                    <a:lnTo>
                      <a:pt x="19074" y="280"/>
                    </a:lnTo>
                    <a:lnTo>
                      <a:pt x="18313" y="153"/>
                    </a:lnTo>
                    <a:lnTo>
                      <a:pt x="17501" y="77"/>
                    </a:lnTo>
                    <a:lnTo>
                      <a:pt x="16689"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33"/>
              <p:cNvSpPr/>
              <p:nvPr/>
            </p:nvSpPr>
            <p:spPr>
              <a:xfrm>
                <a:off x="123825" y="3996700"/>
                <a:ext cx="793900" cy="422975"/>
              </a:xfrm>
              <a:custGeom>
                <a:rect b="b" l="l" r="r" t="t"/>
                <a:pathLst>
                  <a:path extrusionOk="0" h="16919" w="31756">
                    <a:moveTo>
                      <a:pt x="15878" y="1"/>
                    </a:moveTo>
                    <a:lnTo>
                      <a:pt x="15066" y="26"/>
                    </a:lnTo>
                    <a:lnTo>
                      <a:pt x="14255" y="77"/>
                    </a:lnTo>
                    <a:lnTo>
                      <a:pt x="13468" y="153"/>
                    </a:lnTo>
                    <a:lnTo>
                      <a:pt x="12682" y="280"/>
                    </a:lnTo>
                    <a:lnTo>
                      <a:pt x="11921" y="457"/>
                    </a:lnTo>
                    <a:lnTo>
                      <a:pt x="11160" y="635"/>
                    </a:lnTo>
                    <a:lnTo>
                      <a:pt x="10425" y="863"/>
                    </a:lnTo>
                    <a:lnTo>
                      <a:pt x="9714" y="1117"/>
                    </a:lnTo>
                    <a:lnTo>
                      <a:pt x="9004" y="1421"/>
                    </a:lnTo>
                    <a:lnTo>
                      <a:pt x="8319" y="1725"/>
                    </a:lnTo>
                    <a:lnTo>
                      <a:pt x="7660" y="2081"/>
                    </a:lnTo>
                    <a:lnTo>
                      <a:pt x="7000" y="2436"/>
                    </a:lnTo>
                    <a:lnTo>
                      <a:pt x="6392" y="2841"/>
                    </a:lnTo>
                    <a:lnTo>
                      <a:pt x="5783" y="3273"/>
                    </a:lnTo>
                    <a:lnTo>
                      <a:pt x="5200" y="3704"/>
                    </a:lnTo>
                    <a:lnTo>
                      <a:pt x="4667" y="4186"/>
                    </a:lnTo>
                    <a:lnTo>
                      <a:pt x="4134" y="4693"/>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70"/>
                    </a:lnTo>
                    <a:lnTo>
                      <a:pt x="0" y="14306"/>
                    </a:lnTo>
                    <a:lnTo>
                      <a:pt x="0" y="16918"/>
                    </a:lnTo>
                    <a:lnTo>
                      <a:pt x="25" y="16183"/>
                    </a:lnTo>
                    <a:lnTo>
                      <a:pt x="101" y="15473"/>
                    </a:lnTo>
                    <a:lnTo>
                      <a:pt x="203" y="14737"/>
                    </a:lnTo>
                    <a:lnTo>
                      <a:pt x="330" y="14052"/>
                    </a:lnTo>
                    <a:lnTo>
                      <a:pt x="507" y="13342"/>
                    </a:lnTo>
                    <a:lnTo>
                      <a:pt x="736" y="12683"/>
                    </a:lnTo>
                    <a:lnTo>
                      <a:pt x="964" y="11998"/>
                    </a:lnTo>
                    <a:lnTo>
                      <a:pt x="1268" y="11364"/>
                    </a:lnTo>
                    <a:lnTo>
                      <a:pt x="1573" y="10730"/>
                    </a:lnTo>
                    <a:lnTo>
                      <a:pt x="1928" y="10121"/>
                    </a:lnTo>
                    <a:lnTo>
                      <a:pt x="2308" y="9512"/>
                    </a:lnTo>
                    <a:lnTo>
                      <a:pt x="2714" y="8929"/>
                    </a:lnTo>
                    <a:lnTo>
                      <a:pt x="3170" y="8371"/>
                    </a:lnTo>
                    <a:lnTo>
                      <a:pt x="3627" y="7838"/>
                    </a:lnTo>
                    <a:lnTo>
                      <a:pt x="4134" y="7306"/>
                    </a:lnTo>
                    <a:lnTo>
                      <a:pt x="4667" y="6824"/>
                    </a:lnTo>
                    <a:lnTo>
                      <a:pt x="5200" y="6342"/>
                    </a:lnTo>
                    <a:lnTo>
                      <a:pt x="5783" y="5885"/>
                    </a:lnTo>
                    <a:lnTo>
                      <a:pt x="6392" y="5479"/>
                    </a:lnTo>
                    <a:lnTo>
                      <a:pt x="7000" y="5074"/>
                    </a:lnTo>
                    <a:lnTo>
                      <a:pt x="7660" y="4693"/>
                    </a:lnTo>
                    <a:lnTo>
                      <a:pt x="8319" y="4363"/>
                    </a:lnTo>
                    <a:lnTo>
                      <a:pt x="9004" y="4034"/>
                    </a:lnTo>
                    <a:lnTo>
                      <a:pt x="9714" y="3755"/>
                    </a:lnTo>
                    <a:lnTo>
                      <a:pt x="10425" y="3501"/>
                    </a:lnTo>
                    <a:lnTo>
                      <a:pt x="11160" y="3273"/>
                    </a:lnTo>
                    <a:lnTo>
                      <a:pt x="11921" y="3070"/>
                    </a:lnTo>
                    <a:lnTo>
                      <a:pt x="12682" y="2918"/>
                    </a:lnTo>
                    <a:lnTo>
                      <a:pt x="13468" y="2791"/>
                    </a:lnTo>
                    <a:lnTo>
                      <a:pt x="14255" y="2715"/>
                    </a:lnTo>
                    <a:lnTo>
                      <a:pt x="15066" y="2639"/>
                    </a:lnTo>
                    <a:lnTo>
                      <a:pt x="16689" y="2639"/>
                    </a:lnTo>
                    <a:lnTo>
                      <a:pt x="17501" y="2715"/>
                    </a:lnTo>
                    <a:lnTo>
                      <a:pt x="18313" y="2791"/>
                    </a:lnTo>
                    <a:lnTo>
                      <a:pt x="19074" y="2918"/>
                    </a:lnTo>
                    <a:lnTo>
                      <a:pt x="19860" y="3070"/>
                    </a:lnTo>
                    <a:lnTo>
                      <a:pt x="20596" y="3273"/>
                    </a:lnTo>
                    <a:lnTo>
                      <a:pt x="21331" y="3501"/>
                    </a:lnTo>
                    <a:lnTo>
                      <a:pt x="22067" y="3755"/>
                    </a:lnTo>
                    <a:lnTo>
                      <a:pt x="22777" y="4034"/>
                    </a:lnTo>
                    <a:lnTo>
                      <a:pt x="23462" y="4363"/>
                    </a:lnTo>
                    <a:lnTo>
                      <a:pt x="24121" y="4693"/>
                    </a:lnTo>
                    <a:lnTo>
                      <a:pt x="24755" y="5074"/>
                    </a:lnTo>
                    <a:lnTo>
                      <a:pt x="25389" y="5479"/>
                    </a:lnTo>
                    <a:lnTo>
                      <a:pt x="25973" y="5885"/>
                    </a:lnTo>
                    <a:lnTo>
                      <a:pt x="26556" y="6342"/>
                    </a:lnTo>
                    <a:lnTo>
                      <a:pt x="27114" y="6824"/>
                    </a:lnTo>
                    <a:lnTo>
                      <a:pt x="27647" y="7306"/>
                    </a:lnTo>
                    <a:lnTo>
                      <a:pt x="28129" y="7838"/>
                    </a:lnTo>
                    <a:lnTo>
                      <a:pt x="28611" y="8371"/>
                    </a:lnTo>
                    <a:lnTo>
                      <a:pt x="29042" y="8929"/>
                    </a:lnTo>
                    <a:lnTo>
                      <a:pt x="29473" y="9512"/>
                    </a:lnTo>
                    <a:lnTo>
                      <a:pt x="29853" y="10121"/>
                    </a:lnTo>
                    <a:lnTo>
                      <a:pt x="30183" y="10730"/>
                    </a:lnTo>
                    <a:lnTo>
                      <a:pt x="30513" y="11364"/>
                    </a:lnTo>
                    <a:lnTo>
                      <a:pt x="30792" y="11998"/>
                    </a:lnTo>
                    <a:lnTo>
                      <a:pt x="31045" y="12683"/>
                    </a:lnTo>
                    <a:lnTo>
                      <a:pt x="31248" y="13342"/>
                    </a:lnTo>
                    <a:lnTo>
                      <a:pt x="31426" y="14052"/>
                    </a:lnTo>
                    <a:lnTo>
                      <a:pt x="31578" y="14737"/>
                    </a:lnTo>
                    <a:lnTo>
                      <a:pt x="31680" y="15473"/>
                    </a:lnTo>
                    <a:lnTo>
                      <a:pt x="31730" y="16183"/>
                    </a:lnTo>
                    <a:lnTo>
                      <a:pt x="31756" y="16918"/>
                    </a:lnTo>
                    <a:lnTo>
                      <a:pt x="31756" y="14306"/>
                    </a:lnTo>
                    <a:lnTo>
                      <a:pt x="31730" y="13570"/>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93"/>
                    </a:lnTo>
                    <a:lnTo>
                      <a:pt x="27114" y="4186"/>
                    </a:lnTo>
                    <a:lnTo>
                      <a:pt x="26556" y="3704"/>
                    </a:lnTo>
                    <a:lnTo>
                      <a:pt x="25973" y="3273"/>
                    </a:lnTo>
                    <a:lnTo>
                      <a:pt x="25389" y="2841"/>
                    </a:lnTo>
                    <a:lnTo>
                      <a:pt x="24755" y="2436"/>
                    </a:lnTo>
                    <a:lnTo>
                      <a:pt x="24121" y="2081"/>
                    </a:lnTo>
                    <a:lnTo>
                      <a:pt x="23462" y="1725"/>
                    </a:lnTo>
                    <a:lnTo>
                      <a:pt x="22777" y="1421"/>
                    </a:lnTo>
                    <a:lnTo>
                      <a:pt x="22067" y="1117"/>
                    </a:lnTo>
                    <a:lnTo>
                      <a:pt x="21331" y="863"/>
                    </a:lnTo>
                    <a:lnTo>
                      <a:pt x="20596" y="635"/>
                    </a:lnTo>
                    <a:lnTo>
                      <a:pt x="19860" y="457"/>
                    </a:lnTo>
                    <a:lnTo>
                      <a:pt x="19074" y="280"/>
                    </a:lnTo>
                    <a:lnTo>
                      <a:pt x="18313" y="153"/>
                    </a:lnTo>
                    <a:lnTo>
                      <a:pt x="17501" y="77"/>
                    </a:lnTo>
                    <a:lnTo>
                      <a:pt x="16689"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33"/>
              <p:cNvSpPr/>
              <p:nvPr/>
            </p:nvSpPr>
            <p:spPr>
              <a:xfrm>
                <a:off x="917700" y="3996700"/>
                <a:ext cx="793925" cy="774900"/>
              </a:xfrm>
              <a:custGeom>
                <a:rect b="b" l="l" r="r" t="t"/>
                <a:pathLst>
                  <a:path extrusionOk="0" h="30996" w="31757">
                    <a:moveTo>
                      <a:pt x="15878"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35" y="2081"/>
                    </a:lnTo>
                    <a:lnTo>
                      <a:pt x="7001" y="2436"/>
                    </a:lnTo>
                    <a:lnTo>
                      <a:pt x="6392" y="2841"/>
                    </a:lnTo>
                    <a:lnTo>
                      <a:pt x="5784" y="3273"/>
                    </a:lnTo>
                    <a:lnTo>
                      <a:pt x="5200" y="3704"/>
                    </a:lnTo>
                    <a:lnTo>
                      <a:pt x="4642" y="4186"/>
                    </a:lnTo>
                    <a:lnTo>
                      <a:pt x="4135" y="4693"/>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93"/>
                    </a:lnTo>
                    <a:lnTo>
                      <a:pt x="27089" y="4186"/>
                    </a:lnTo>
                    <a:lnTo>
                      <a:pt x="26557" y="3704"/>
                    </a:lnTo>
                    <a:lnTo>
                      <a:pt x="25973" y="3273"/>
                    </a:lnTo>
                    <a:lnTo>
                      <a:pt x="25365" y="2841"/>
                    </a:lnTo>
                    <a:lnTo>
                      <a:pt x="24756" y="2436"/>
                    </a:lnTo>
                    <a:lnTo>
                      <a:pt x="24096"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33"/>
              <p:cNvSpPr/>
              <p:nvPr/>
            </p:nvSpPr>
            <p:spPr>
              <a:xfrm>
                <a:off x="917700" y="3996700"/>
                <a:ext cx="793925" cy="422975"/>
              </a:xfrm>
              <a:custGeom>
                <a:rect b="b" l="l" r="r" t="t"/>
                <a:pathLst>
                  <a:path extrusionOk="0" h="16919" w="31757">
                    <a:moveTo>
                      <a:pt x="15878"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35" y="2081"/>
                    </a:lnTo>
                    <a:lnTo>
                      <a:pt x="7001" y="2436"/>
                    </a:lnTo>
                    <a:lnTo>
                      <a:pt x="6392" y="2841"/>
                    </a:lnTo>
                    <a:lnTo>
                      <a:pt x="5784" y="3273"/>
                    </a:lnTo>
                    <a:lnTo>
                      <a:pt x="5200" y="3704"/>
                    </a:lnTo>
                    <a:lnTo>
                      <a:pt x="4642" y="4186"/>
                    </a:lnTo>
                    <a:lnTo>
                      <a:pt x="4135" y="4693"/>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70"/>
                    </a:lnTo>
                    <a:lnTo>
                      <a:pt x="1" y="14306"/>
                    </a:lnTo>
                    <a:lnTo>
                      <a:pt x="1" y="16918"/>
                    </a:lnTo>
                    <a:lnTo>
                      <a:pt x="26" y="16183"/>
                    </a:lnTo>
                    <a:lnTo>
                      <a:pt x="77" y="15473"/>
                    </a:lnTo>
                    <a:lnTo>
                      <a:pt x="178" y="14737"/>
                    </a:lnTo>
                    <a:lnTo>
                      <a:pt x="330" y="14052"/>
                    </a:lnTo>
                    <a:lnTo>
                      <a:pt x="508" y="13342"/>
                    </a:lnTo>
                    <a:lnTo>
                      <a:pt x="711" y="12683"/>
                    </a:lnTo>
                    <a:lnTo>
                      <a:pt x="964" y="11998"/>
                    </a:lnTo>
                    <a:lnTo>
                      <a:pt x="1243" y="11364"/>
                    </a:lnTo>
                    <a:lnTo>
                      <a:pt x="1573" y="10730"/>
                    </a:lnTo>
                    <a:lnTo>
                      <a:pt x="1928" y="10121"/>
                    </a:lnTo>
                    <a:lnTo>
                      <a:pt x="2309" y="9512"/>
                    </a:lnTo>
                    <a:lnTo>
                      <a:pt x="2715" y="8929"/>
                    </a:lnTo>
                    <a:lnTo>
                      <a:pt x="3146" y="8371"/>
                    </a:lnTo>
                    <a:lnTo>
                      <a:pt x="3628" y="7838"/>
                    </a:lnTo>
                    <a:lnTo>
                      <a:pt x="4135" y="7306"/>
                    </a:lnTo>
                    <a:lnTo>
                      <a:pt x="4642" y="6824"/>
                    </a:lnTo>
                    <a:lnTo>
                      <a:pt x="5200" y="6342"/>
                    </a:lnTo>
                    <a:lnTo>
                      <a:pt x="5784" y="5885"/>
                    </a:lnTo>
                    <a:lnTo>
                      <a:pt x="6392" y="5479"/>
                    </a:lnTo>
                    <a:lnTo>
                      <a:pt x="7001" y="5074"/>
                    </a:lnTo>
                    <a:lnTo>
                      <a:pt x="7635" y="4693"/>
                    </a:lnTo>
                    <a:lnTo>
                      <a:pt x="8320" y="4363"/>
                    </a:lnTo>
                    <a:lnTo>
                      <a:pt x="9005" y="4034"/>
                    </a:lnTo>
                    <a:lnTo>
                      <a:pt x="9690"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288" y="2791"/>
                    </a:lnTo>
                    <a:lnTo>
                      <a:pt x="19074" y="2918"/>
                    </a:lnTo>
                    <a:lnTo>
                      <a:pt x="19835" y="3070"/>
                    </a:lnTo>
                    <a:lnTo>
                      <a:pt x="20596" y="3273"/>
                    </a:lnTo>
                    <a:lnTo>
                      <a:pt x="21332" y="3501"/>
                    </a:lnTo>
                    <a:lnTo>
                      <a:pt x="22067" y="3755"/>
                    </a:lnTo>
                    <a:lnTo>
                      <a:pt x="22752" y="4034"/>
                    </a:lnTo>
                    <a:lnTo>
                      <a:pt x="23437" y="4363"/>
                    </a:lnTo>
                    <a:lnTo>
                      <a:pt x="24096" y="4693"/>
                    </a:lnTo>
                    <a:lnTo>
                      <a:pt x="24756" y="5074"/>
                    </a:lnTo>
                    <a:lnTo>
                      <a:pt x="25365" y="5479"/>
                    </a:lnTo>
                    <a:lnTo>
                      <a:pt x="25973" y="5885"/>
                    </a:lnTo>
                    <a:lnTo>
                      <a:pt x="26557" y="6342"/>
                    </a:lnTo>
                    <a:lnTo>
                      <a:pt x="27089" y="6824"/>
                    </a:lnTo>
                    <a:lnTo>
                      <a:pt x="27622" y="7306"/>
                    </a:lnTo>
                    <a:lnTo>
                      <a:pt x="28129" y="7838"/>
                    </a:lnTo>
                    <a:lnTo>
                      <a:pt x="28586" y="8371"/>
                    </a:lnTo>
                    <a:lnTo>
                      <a:pt x="29042" y="8929"/>
                    </a:lnTo>
                    <a:lnTo>
                      <a:pt x="29448" y="9512"/>
                    </a:lnTo>
                    <a:lnTo>
                      <a:pt x="29829" y="10121"/>
                    </a:lnTo>
                    <a:lnTo>
                      <a:pt x="30184" y="10730"/>
                    </a:lnTo>
                    <a:lnTo>
                      <a:pt x="30513" y="11364"/>
                    </a:lnTo>
                    <a:lnTo>
                      <a:pt x="30792" y="11998"/>
                    </a:lnTo>
                    <a:lnTo>
                      <a:pt x="31046" y="12683"/>
                    </a:lnTo>
                    <a:lnTo>
                      <a:pt x="31249" y="13342"/>
                    </a:lnTo>
                    <a:lnTo>
                      <a:pt x="31427" y="14052"/>
                    </a:lnTo>
                    <a:lnTo>
                      <a:pt x="31579" y="14737"/>
                    </a:lnTo>
                    <a:lnTo>
                      <a:pt x="31680" y="15473"/>
                    </a:lnTo>
                    <a:lnTo>
                      <a:pt x="31731" y="16183"/>
                    </a:lnTo>
                    <a:lnTo>
                      <a:pt x="31756" y="16918"/>
                    </a:lnTo>
                    <a:lnTo>
                      <a:pt x="31756" y="14306"/>
                    </a:lnTo>
                    <a:lnTo>
                      <a:pt x="31731" y="13570"/>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93"/>
                    </a:lnTo>
                    <a:lnTo>
                      <a:pt x="27089" y="4186"/>
                    </a:lnTo>
                    <a:lnTo>
                      <a:pt x="26557" y="3704"/>
                    </a:lnTo>
                    <a:lnTo>
                      <a:pt x="25973" y="3273"/>
                    </a:lnTo>
                    <a:lnTo>
                      <a:pt x="25365" y="2841"/>
                    </a:lnTo>
                    <a:lnTo>
                      <a:pt x="24756" y="2436"/>
                    </a:lnTo>
                    <a:lnTo>
                      <a:pt x="24096"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33"/>
              <p:cNvSpPr/>
              <p:nvPr/>
            </p:nvSpPr>
            <p:spPr>
              <a:xfrm>
                <a:off x="1711600" y="3996700"/>
                <a:ext cx="793275" cy="774900"/>
              </a:xfrm>
              <a:custGeom>
                <a:rect b="b" l="l" r="r" t="t"/>
                <a:pathLst>
                  <a:path extrusionOk="0" h="30996" w="31731">
                    <a:moveTo>
                      <a:pt x="15878" y="1"/>
                    </a:moveTo>
                    <a:lnTo>
                      <a:pt x="15041" y="26"/>
                    </a:lnTo>
                    <a:lnTo>
                      <a:pt x="14255" y="77"/>
                    </a:lnTo>
                    <a:lnTo>
                      <a:pt x="13443" y="153"/>
                    </a:lnTo>
                    <a:lnTo>
                      <a:pt x="12657" y="280"/>
                    </a:lnTo>
                    <a:lnTo>
                      <a:pt x="11896" y="457"/>
                    </a:lnTo>
                    <a:lnTo>
                      <a:pt x="11160" y="635"/>
                    </a:lnTo>
                    <a:lnTo>
                      <a:pt x="10399"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70"/>
                    </a:lnTo>
                    <a:lnTo>
                      <a:pt x="0" y="14306"/>
                    </a:lnTo>
                    <a:lnTo>
                      <a:pt x="0" y="30412"/>
                    </a:lnTo>
                    <a:lnTo>
                      <a:pt x="0" y="30995"/>
                    </a:lnTo>
                    <a:lnTo>
                      <a:pt x="31731" y="30995"/>
                    </a:lnTo>
                    <a:lnTo>
                      <a:pt x="31731" y="30412"/>
                    </a:lnTo>
                    <a:lnTo>
                      <a:pt x="31731" y="14306"/>
                    </a:lnTo>
                    <a:lnTo>
                      <a:pt x="31731" y="13570"/>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93"/>
                    </a:lnTo>
                    <a:lnTo>
                      <a:pt x="27089" y="4186"/>
                    </a:lnTo>
                    <a:lnTo>
                      <a:pt x="26531" y="3704"/>
                    </a:lnTo>
                    <a:lnTo>
                      <a:pt x="25973" y="3273"/>
                    </a:lnTo>
                    <a:lnTo>
                      <a:pt x="25364" y="2841"/>
                    </a:lnTo>
                    <a:lnTo>
                      <a:pt x="24755"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33"/>
              <p:cNvSpPr/>
              <p:nvPr/>
            </p:nvSpPr>
            <p:spPr>
              <a:xfrm>
                <a:off x="1711600" y="3996700"/>
                <a:ext cx="793275" cy="422975"/>
              </a:xfrm>
              <a:custGeom>
                <a:rect b="b" l="l" r="r" t="t"/>
                <a:pathLst>
                  <a:path extrusionOk="0" h="16919" w="31731">
                    <a:moveTo>
                      <a:pt x="15878" y="1"/>
                    </a:moveTo>
                    <a:lnTo>
                      <a:pt x="15041" y="26"/>
                    </a:lnTo>
                    <a:lnTo>
                      <a:pt x="14255" y="77"/>
                    </a:lnTo>
                    <a:lnTo>
                      <a:pt x="13443" y="153"/>
                    </a:lnTo>
                    <a:lnTo>
                      <a:pt x="12657" y="280"/>
                    </a:lnTo>
                    <a:lnTo>
                      <a:pt x="11896" y="457"/>
                    </a:lnTo>
                    <a:lnTo>
                      <a:pt x="11160" y="635"/>
                    </a:lnTo>
                    <a:lnTo>
                      <a:pt x="10399"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482" y="13342"/>
                    </a:lnTo>
                    <a:lnTo>
                      <a:pt x="710" y="12683"/>
                    </a:lnTo>
                    <a:lnTo>
                      <a:pt x="964" y="11998"/>
                    </a:lnTo>
                    <a:lnTo>
                      <a:pt x="1243" y="11364"/>
                    </a:lnTo>
                    <a:lnTo>
                      <a:pt x="1573" y="10730"/>
                    </a:lnTo>
                    <a:lnTo>
                      <a:pt x="1903" y="10121"/>
                    </a:lnTo>
                    <a:lnTo>
                      <a:pt x="2283" y="9512"/>
                    </a:lnTo>
                    <a:lnTo>
                      <a:pt x="2714" y="8929"/>
                    </a:lnTo>
                    <a:lnTo>
                      <a:pt x="3145"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399" y="3501"/>
                    </a:lnTo>
                    <a:lnTo>
                      <a:pt x="11160" y="3273"/>
                    </a:lnTo>
                    <a:lnTo>
                      <a:pt x="11896" y="3070"/>
                    </a:lnTo>
                    <a:lnTo>
                      <a:pt x="12657" y="2918"/>
                    </a:lnTo>
                    <a:lnTo>
                      <a:pt x="13443" y="2791"/>
                    </a:lnTo>
                    <a:lnTo>
                      <a:pt x="14255" y="2715"/>
                    </a:lnTo>
                    <a:lnTo>
                      <a:pt x="15041" y="2639"/>
                    </a:lnTo>
                    <a:lnTo>
                      <a:pt x="16690" y="2639"/>
                    </a:lnTo>
                    <a:lnTo>
                      <a:pt x="17501" y="2715"/>
                    </a:lnTo>
                    <a:lnTo>
                      <a:pt x="18288" y="2791"/>
                    </a:lnTo>
                    <a:lnTo>
                      <a:pt x="19074" y="2918"/>
                    </a:lnTo>
                    <a:lnTo>
                      <a:pt x="19835" y="3070"/>
                    </a:lnTo>
                    <a:lnTo>
                      <a:pt x="20596" y="3273"/>
                    </a:lnTo>
                    <a:lnTo>
                      <a:pt x="21331" y="3501"/>
                    </a:lnTo>
                    <a:lnTo>
                      <a:pt x="22042" y="3755"/>
                    </a:lnTo>
                    <a:lnTo>
                      <a:pt x="22752" y="4034"/>
                    </a:lnTo>
                    <a:lnTo>
                      <a:pt x="23437" y="4363"/>
                    </a:lnTo>
                    <a:lnTo>
                      <a:pt x="24096" y="4693"/>
                    </a:lnTo>
                    <a:lnTo>
                      <a:pt x="24755" y="5074"/>
                    </a:lnTo>
                    <a:lnTo>
                      <a:pt x="25364" y="5479"/>
                    </a:lnTo>
                    <a:lnTo>
                      <a:pt x="25973" y="5885"/>
                    </a:lnTo>
                    <a:lnTo>
                      <a:pt x="26531" y="6342"/>
                    </a:lnTo>
                    <a:lnTo>
                      <a:pt x="27089" y="6824"/>
                    </a:lnTo>
                    <a:lnTo>
                      <a:pt x="27622" y="7306"/>
                    </a:lnTo>
                    <a:lnTo>
                      <a:pt x="28129" y="7838"/>
                    </a:lnTo>
                    <a:lnTo>
                      <a:pt x="28585" y="8371"/>
                    </a:lnTo>
                    <a:lnTo>
                      <a:pt x="29042" y="8929"/>
                    </a:lnTo>
                    <a:lnTo>
                      <a:pt x="29448" y="9512"/>
                    </a:lnTo>
                    <a:lnTo>
                      <a:pt x="29828" y="10121"/>
                    </a:lnTo>
                    <a:lnTo>
                      <a:pt x="30183" y="10730"/>
                    </a:lnTo>
                    <a:lnTo>
                      <a:pt x="30488" y="11364"/>
                    </a:lnTo>
                    <a:lnTo>
                      <a:pt x="30767" y="11998"/>
                    </a:lnTo>
                    <a:lnTo>
                      <a:pt x="31020" y="12683"/>
                    </a:lnTo>
                    <a:lnTo>
                      <a:pt x="31249" y="13342"/>
                    </a:lnTo>
                    <a:lnTo>
                      <a:pt x="31426" y="14052"/>
                    </a:lnTo>
                    <a:lnTo>
                      <a:pt x="31553" y="14737"/>
                    </a:lnTo>
                    <a:lnTo>
                      <a:pt x="31654" y="15473"/>
                    </a:lnTo>
                    <a:lnTo>
                      <a:pt x="31731" y="16183"/>
                    </a:lnTo>
                    <a:lnTo>
                      <a:pt x="31731" y="14306"/>
                    </a:lnTo>
                    <a:lnTo>
                      <a:pt x="31731" y="13570"/>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93"/>
                    </a:lnTo>
                    <a:lnTo>
                      <a:pt x="27089" y="4186"/>
                    </a:lnTo>
                    <a:lnTo>
                      <a:pt x="26531" y="3704"/>
                    </a:lnTo>
                    <a:lnTo>
                      <a:pt x="25973" y="3273"/>
                    </a:lnTo>
                    <a:lnTo>
                      <a:pt x="25364" y="2841"/>
                    </a:lnTo>
                    <a:lnTo>
                      <a:pt x="24755"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33"/>
              <p:cNvSpPr/>
              <p:nvPr/>
            </p:nvSpPr>
            <p:spPr>
              <a:xfrm>
                <a:off x="2504850" y="3996700"/>
                <a:ext cx="793925" cy="774900"/>
              </a:xfrm>
              <a:custGeom>
                <a:rect b="b" l="l" r="r" t="t"/>
                <a:pathLst>
                  <a:path extrusionOk="0" h="30996" w="31757">
                    <a:moveTo>
                      <a:pt x="15878" y="1"/>
                    </a:moveTo>
                    <a:lnTo>
                      <a:pt x="15067" y="26"/>
                    </a:lnTo>
                    <a:lnTo>
                      <a:pt x="14255" y="77"/>
                    </a:lnTo>
                    <a:lnTo>
                      <a:pt x="13469" y="153"/>
                    </a:lnTo>
                    <a:lnTo>
                      <a:pt x="12683" y="280"/>
                    </a:lnTo>
                    <a:lnTo>
                      <a:pt x="11922" y="457"/>
                    </a:lnTo>
                    <a:lnTo>
                      <a:pt x="11161" y="635"/>
                    </a:lnTo>
                    <a:lnTo>
                      <a:pt x="10425" y="863"/>
                    </a:lnTo>
                    <a:lnTo>
                      <a:pt x="9715" y="1117"/>
                    </a:lnTo>
                    <a:lnTo>
                      <a:pt x="9005" y="1421"/>
                    </a:lnTo>
                    <a:lnTo>
                      <a:pt x="8320" y="1725"/>
                    </a:lnTo>
                    <a:lnTo>
                      <a:pt x="7660" y="2081"/>
                    </a:lnTo>
                    <a:lnTo>
                      <a:pt x="7001" y="2436"/>
                    </a:lnTo>
                    <a:lnTo>
                      <a:pt x="6392" y="2841"/>
                    </a:lnTo>
                    <a:lnTo>
                      <a:pt x="5784" y="3273"/>
                    </a:lnTo>
                    <a:lnTo>
                      <a:pt x="5200" y="3704"/>
                    </a:lnTo>
                    <a:lnTo>
                      <a:pt x="4668" y="4186"/>
                    </a:lnTo>
                    <a:lnTo>
                      <a:pt x="4135" y="4693"/>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93"/>
                    </a:lnTo>
                    <a:lnTo>
                      <a:pt x="27115" y="4186"/>
                    </a:lnTo>
                    <a:lnTo>
                      <a:pt x="26557" y="3704"/>
                    </a:lnTo>
                    <a:lnTo>
                      <a:pt x="25973" y="3273"/>
                    </a:lnTo>
                    <a:lnTo>
                      <a:pt x="25390" y="2841"/>
                    </a:lnTo>
                    <a:lnTo>
                      <a:pt x="24756" y="2436"/>
                    </a:lnTo>
                    <a:lnTo>
                      <a:pt x="24122" y="2081"/>
                    </a:lnTo>
                    <a:lnTo>
                      <a:pt x="23462" y="1725"/>
                    </a:lnTo>
                    <a:lnTo>
                      <a:pt x="22777" y="1421"/>
                    </a:lnTo>
                    <a:lnTo>
                      <a:pt x="22067" y="1117"/>
                    </a:lnTo>
                    <a:lnTo>
                      <a:pt x="21332" y="863"/>
                    </a:lnTo>
                    <a:lnTo>
                      <a:pt x="20596" y="635"/>
                    </a:lnTo>
                    <a:lnTo>
                      <a:pt x="19861" y="457"/>
                    </a:lnTo>
                    <a:lnTo>
                      <a:pt x="19074" y="280"/>
                    </a:lnTo>
                    <a:lnTo>
                      <a:pt x="18313" y="153"/>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33"/>
              <p:cNvSpPr/>
              <p:nvPr/>
            </p:nvSpPr>
            <p:spPr>
              <a:xfrm>
                <a:off x="2504850" y="3996700"/>
                <a:ext cx="793925" cy="422975"/>
              </a:xfrm>
              <a:custGeom>
                <a:rect b="b" l="l" r="r" t="t"/>
                <a:pathLst>
                  <a:path extrusionOk="0" h="16919" w="31757">
                    <a:moveTo>
                      <a:pt x="15878" y="1"/>
                    </a:moveTo>
                    <a:lnTo>
                      <a:pt x="15067" y="26"/>
                    </a:lnTo>
                    <a:lnTo>
                      <a:pt x="14255" y="77"/>
                    </a:lnTo>
                    <a:lnTo>
                      <a:pt x="13469" y="153"/>
                    </a:lnTo>
                    <a:lnTo>
                      <a:pt x="12683" y="280"/>
                    </a:lnTo>
                    <a:lnTo>
                      <a:pt x="11922" y="457"/>
                    </a:lnTo>
                    <a:lnTo>
                      <a:pt x="11161" y="635"/>
                    </a:lnTo>
                    <a:lnTo>
                      <a:pt x="10425" y="863"/>
                    </a:lnTo>
                    <a:lnTo>
                      <a:pt x="9715" y="1117"/>
                    </a:lnTo>
                    <a:lnTo>
                      <a:pt x="9005" y="1421"/>
                    </a:lnTo>
                    <a:lnTo>
                      <a:pt x="8320" y="1725"/>
                    </a:lnTo>
                    <a:lnTo>
                      <a:pt x="7660" y="2081"/>
                    </a:lnTo>
                    <a:lnTo>
                      <a:pt x="7001" y="2436"/>
                    </a:lnTo>
                    <a:lnTo>
                      <a:pt x="6392" y="2841"/>
                    </a:lnTo>
                    <a:lnTo>
                      <a:pt x="5784" y="3273"/>
                    </a:lnTo>
                    <a:lnTo>
                      <a:pt x="5200" y="3704"/>
                    </a:lnTo>
                    <a:lnTo>
                      <a:pt x="4668" y="4186"/>
                    </a:lnTo>
                    <a:lnTo>
                      <a:pt x="4135" y="4693"/>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70"/>
                    </a:lnTo>
                    <a:lnTo>
                      <a:pt x="1" y="14306"/>
                    </a:lnTo>
                    <a:lnTo>
                      <a:pt x="1" y="16918"/>
                    </a:lnTo>
                    <a:lnTo>
                      <a:pt x="26" y="16183"/>
                    </a:lnTo>
                    <a:lnTo>
                      <a:pt x="102" y="15473"/>
                    </a:lnTo>
                    <a:lnTo>
                      <a:pt x="203" y="14737"/>
                    </a:lnTo>
                    <a:lnTo>
                      <a:pt x="330" y="14052"/>
                    </a:lnTo>
                    <a:lnTo>
                      <a:pt x="508" y="13342"/>
                    </a:lnTo>
                    <a:lnTo>
                      <a:pt x="736" y="12683"/>
                    </a:lnTo>
                    <a:lnTo>
                      <a:pt x="964" y="11998"/>
                    </a:lnTo>
                    <a:lnTo>
                      <a:pt x="1269" y="11364"/>
                    </a:lnTo>
                    <a:lnTo>
                      <a:pt x="1573" y="10730"/>
                    </a:lnTo>
                    <a:lnTo>
                      <a:pt x="1928" y="10121"/>
                    </a:lnTo>
                    <a:lnTo>
                      <a:pt x="2309" y="9512"/>
                    </a:lnTo>
                    <a:lnTo>
                      <a:pt x="2714" y="8929"/>
                    </a:lnTo>
                    <a:lnTo>
                      <a:pt x="3171" y="8371"/>
                    </a:lnTo>
                    <a:lnTo>
                      <a:pt x="3628" y="7838"/>
                    </a:lnTo>
                    <a:lnTo>
                      <a:pt x="4135" y="7306"/>
                    </a:lnTo>
                    <a:lnTo>
                      <a:pt x="4668" y="6824"/>
                    </a:lnTo>
                    <a:lnTo>
                      <a:pt x="5200" y="6342"/>
                    </a:lnTo>
                    <a:lnTo>
                      <a:pt x="5784" y="5885"/>
                    </a:lnTo>
                    <a:lnTo>
                      <a:pt x="6392" y="5479"/>
                    </a:lnTo>
                    <a:lnTo>
                      <a:pt x="7001" y="5074"/>
                    </a:lnTo>
                    <a:lnTo>
                      <a:pt x="7660" y="4693"/>
                    </a:lnTo>
                    <a:lnTo>
                      <a:pt x="8320" y="4363"/>
                    </a:lnTo>
                    <a:lnTo>
                      <a:pt x="9005" y="4034"/>
                    </a:lnTo>
                    <a:lnTo>
                      <a:pt x="9715"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313" y="2791"/>
                    </a:lnTo>
                    <a:lnTo>
                      <a:pt x="19074" y="2918"/>
                    </a:lnTo>
                    <a:lnTo>
                      <a:pt x="19861" y="3070"/>
                    </a:lnTo>
                    <a:lnTo>
                      <a:pt x="20596" y="3273"/>
                    </a:lnTo>
                    <a:lnTo>
                      <a:pt x="21332" y="3501"/>
                    </a:lnTo>
                    <a:lnTo>
                      <a:pt x="22067" y="3755"/>
                    </a:lnTo>
                    <a:lnTo>
                      <a:pt x="22777" y="4034"/>
                    </a:lnTo>
                    <a:lnTo>
                      <a:pt x="23462" y="4363"/>
                    </a:lnTo>
                    <a:lnTo>
                      <a:pt x="24122" y="4693"/>
                    </a:lnTo>
                    <a:lnTo>
                      <a:pt x="24756" y="5074"/>
                    </a:lnTo>
                    <a:lnTo>
                      <a:pt x="25390" y="5479"/>
                    </a:lnTo>
                    <a:lnTo>
                      <a:pt x="25973" y="5885"/>
                    </a:lnTo>
                    <a:lnTo>
                      <a:pt x="26557" y="6342"/>
                    </a:lnTo>
                    <a:lnTo>
                      <a:pt x="27115" y="6824"/>
                    </a:lnTo>
                    <a:lnTo>
                      <a:pt x="27647" y="7306"/>
                    </a:lnTo>
                    <a:lnTo>
                      <a:pt x="28129" y="7838"/>
                    </a:lnTo>
                    <a:lnTo>
                      <a:pt x="28611" y="8371"/>
                    </a:lnTo>
                    <a:lnTo>
                      <a:pt x="29042" y="8929"/>
                    </a:lnTo>
                    <a:lnTo>
                      <a:pt x="29473" y="9512"/>
                    </a:lnTo>
                    <a:lnTo>
                      <a:pt x="29854" y="10121"/>
                    </a:lnTo>
                    <a:lnTo>
                      <a:pt x="30184" y="10730"/>
                    </a:lnTo>
                    <a:lnTo>
                      <a:pt x="30513" y="11364"/>
                    </a:lnTo>
                    <a:lnTo>
                      <a:pt x="30792" y="11998"/>
                    </a:lnTo>
                    <a:lnTo>
                      <a:pt x="31046" y="12683"/>
                    </a:lnTo>
                    <a:lnTo>
                      <a:pt x="31249" y="13342"/>
                    </a:lnTo>
                    <a:lnTo>
                      <a:pt x="31426" y="14052"/>
                    </a:lnTo>
                    <a:lnTo>
                      <a:pt x="31579" y="14737"/>
                    </a:lnTo>
                    <a:lnTo>
                      <a:pt x="31680" y="15473"/>
                    </a:lnTo>
                    <a:lnTo>
                      <a:pt x="31731" y="16183"/>
                    </a:lnTo>
                    <a:lnTo>
                      <a:pt x="31756" y="16918"/>
                    </a:lnTo>
                    <a:lnTo>
                      <a:pt x="31756" y="14306"/>
                    </a:lnTo>
                    <a:lnTo>
                      <a:pt x="31731" y="13570"/>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93"/>
                    </a:lnTo>
                    <a:lnTo>
                      <a:pt x="27115" y="4186"/>
                    </a:lnTo>
                    <a:lnTo>
                      <a:pt x="26557" y="3704"/>
                    </a:lnTo>
                    <a:lnTo>
                      <a:pt x="25973" y="3273"/>
                    </a:lnTo>
                    <a:lnTo>
                      <a:pt x="25390" y="2841"/>
                    </a:lnTo>
                    <a:lnTo>
                      <a:pt x="24756" y="2436"/>
                    </a:lnTo>
                    <a:lnTo>
                      <a:pt x="24122" y="2081"/>
                    </a:lnTo>
                    <a:lnTo>
                      <a:pt x="23462" y="1725"/>
                    </a:lnTo>
                    <a:lnTo>
                      <a:pt x="22777" y="1421"/>
                    </a:lnTo>
                    <a:lnTo>
                      <a:pt x="22067" y="1117"/>
                    </a:lnTo>
                    <a:lnTo>
                      <a:pt x="21332" y="863"/>
                    </a:lnTo>
                    <a:lnTo>
                      <a:pt x="20596" y="635"/>
                    </a:lnTo>
                    <a:lnTo>
                      <a:pt x="19861" y="457"/>
                    </a:lnTo>
                    <a:lnTo>
                      <a:pt x="19074" y="280"/>
                    </a:lnTo>
                    <a:lnTo>
                      <a:pt x="18313" y="153"/>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33"/>
              <p:cNvSpPr/>
              <p:nvPr/>
            </p:nvSpPr>
            <p:spPr>
              <a:xfrm>
                <a:off x="3298750" y="3996700"/>
                <a:ext cx="793900" cy="774900"/>
              </a:xfrm>
              <a:custGeom>
                <a:rect b="b" l="l" r="r" t="t"/>
                <a:pathLst>
                  <a:path extrusionOk="0" h="30996" w="31756">
                    <a:moveTo>
                      <a:pt x="15878" y="1"/>
                    </a:moveTo>
                    <a:lnTo>
                      <a:pt x="15066" y="26"/>
                    </a:lnTo>
                    <a:lnTo>
                      <a:pt x="14255" y="77"/>
                    </a:lnTo>
                    <a:lnTo>
                      <a:pt x="13468" y="153"/>
                    </a:lnTo>
                    <a:lnTo>
                      <a:pt x="12682" y="280"/>
                    </a:lnTo>
                    <a:lnTo>
                      <a:pt x="11921" y="457"/>
                    </a:lnTo>
                    <a:lnTo>
                      <a:pt x="11160" y="635"/>
                    </a:lnTo>
                    <a:lnTo>
                      <a:pt x="10425" y="863"/>
                    </a:lnTo>
                    <a:lnTo>
                      <a:pt x="9689" y="1117"/>
                    </a:lnTo>
                    <a:lnTo>
                      <a:pt x="9004" y="1421"/>
                    </a:lnTo>
                    <a:lnTo>
                      <a:pt x="8320" y="1725"/>
                    </a:lnTo>
                    <a:lnTo>
                      <a:pt x="7635" y="2081"/>
                    </a:lnTo>
                    <a:lnTo>
                      <a:pt x="7001" y="2436"/>
                    </a:lnTo>
                    <a:lnTo>
                      <a:pt x="6392" y="2841"/>
                    </a:lnTo>
                    <a:lnTo>
                      <a:pt x="5783" y="3273"/>
                    </a:lnTo>
                    <a:lnTo>
                      <a:pt x="5200" y="3704"/>
                    </a:lnTo>
                    <a:lnTo>
                      <a:pt x="4642" y="4186"/>
                    </a:lnTo>
                    <a:lnTo>
                      <a:pt x="4135" y="4693"/>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70"/>
                    </a:lnTo>
                    <a:lnTo>
                      <a:pt x="0" y="14306"/>
                    </a:lnTo>
                    <a:lnTo>
                      <a:pt x="0" y="30412"/>
                    </a:lnTo>
                    <a:lnTo>
                      <a:pt x="26" y="30995"/>
                    </a:lnTo>
                    <a:lnTo>
                      <a:pt x="31730" y="30995"/>
                    </a:lnTo>
                    <a:lnTo>
                      <a:pt x="31756" y="30412"/>
                    </a:lnTo>
                    <a:lnTo>
                      <a:pt x="31756" y="14306"/>
                    </a:lnTo>
                    <a:lnTo>
                      <a:pt x="31730" y="13570"/>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93"/>
                    </a:lnTo>
                    <a:lnTo>
                      <a:pt x="27089" y="4186"/>
                    </a:lnTo>
                    <a:lnTo>
                      <a:pt x="26556" y="3704"/>
                    </a:lnTo>
                    <a:lnTo>
                      <a:pt x="25973" y="3273"/>
                    </a:lnTo>
                    <a:lnTo>
                      <a:pt x="25364" y="2841"/>
                    </a:lnTo>
                    <a:lnTo>
                      <a:pt x="24755" y="2436"/>
                    </a:lnTo>
                    <a:lnTo>
                      <a:pt x="24096" y="2081"/>
                    </a:lnTo>
                    <a:lnTo>
                      <a:pt x="23436" y="1725"/>
                    </a:lnTo>
                    <a:lnTo>
                      <a:pt x="22752" y="1421"/>
                    </a:lnTo>
                    <a:lnTo>
                      <a:pt x="22067"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33"/>
              <p:cNvSpPr/>
              <p:nvPr/>
            </p:nvSpPr>
            <p:spPr>
              <a:xfrm>
                <a:off x="3298750" y="3996700"/>
                <a:ext cx="793900" cy="422975"/>
              </a:xfrm>
              <a:custGeom>
                <a:rect b="b" l="l" r="r" t="t"/>
                <a:pathLst>
                  <a:path extrusionOk="0" h="16919" w="31756">
                    <a:moveTo>
                      <a:pt x="15878" y="1"/>
                    </a:moveTo>
                    <a:lnTo>
                      <a:pt x="15066" y="26"/>
                    </a:lnTo>
                    <a:lnTo>
                      <a:pt x="14255" y="77"/>
                    </a:lnTo>
                    <a:lnTo>
                      <a:pt x="13468" y="153"/>
                    </a:lnTo>
                    <a:lnTo>
                      <a:pt x="12682" y="280"/>
                    </a:lnTo>
                    <a:lnTo>
                      <a:pt x="11921" y="457"/>
                    </a:lnTo>
                    <a:lnTo>
                      <a:pt x="11160" y="635"/>
                    </a:lnTo>
                    <a:lnTo>
                      <a:pt x="10425" y="863"/>
                    </a:lnTo>
                    <a:lnTo>
                      <a:pt x="9689" y="1117"/>
                    </a:lnTo>
                    <a:lnTo>
                      <a:pt x="9004" y="1421"/>
                    </a:lnTo>
                    <a:lnTo>
                      <a:pt x="8320" y="1725"/>
                    </a:lnTo>
                    <a:lnTo>
                      <a:pt x="7635" y="2081"/>
                    </a:lnTo>
                    <a:lnTo>
                      <a:pt x="7001" y="2436"/>
                    </a:lnTo>
                    <a:lnTo>
                      <a:pt x="6392" y="2841"/>
                    </a:lnTo>
                    <a:lnTo>
                      <a:pt x="5783" y="3273"/>
                    </a:lnTo>
                    <a:lnTo>
                      <a:pt x="5200" y="3704"/>
                    </a:lnTo>
                    <a:lnTo>
                      <a:pt x="4642" y="4186"/>
                    </a:lnTo>
                    <a:lnTo>
                      <a:pt x="4135" y="4693"/>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507" y="13342"/>
                    </a:lnTo>
                    <a:lnTo>
                      <a:pt x="710" y="12683"/>
                    </a:lnTo>
                    <a:lnTo>
                      <a:pt x="964" y="11998"/>
                    </a:lnTo>
                    <a:lnTo>
                      <a:pt x="1243" y="11364"/>
                    </a:lnTo>
                    <a:lnTo>
                      <a:pt x="1573" y="10730"/>
                    </a:lnTo>
                    <a:lnTo>
                      <a:pt x="1928" y="10121"/>
                    </a:lnTo>
                    <a:lnTo>
                      <a:pt x="2308" y="9512"/>
                    </a:lnTo>
                    <a:lnTo>
                      <a:pt x="2714" y="8929"/>
                    </a:lnTo>
                    <a:lnTo>
                      <a:pt x="3145" y="8371"/>
                    </a:lnTo>
                    <a:lnTo>
                      <a:pt x="3627" y="7838"/>
                    </a:lnTo>
                    <a:lnTo>
                      <a:pt x="4135" y="7306"/>
                    </a:lnTo>
                    <a:lnTo>
                      <a:pt x="4642" y="6824"/>
                    </a:lnTo>
                    <a:lnTo>
                      <a:pt x="5200" y="6342"/>
                    </a:lnTo>
                    <a:lnTo>
                      <a:pt x="5783" y="5885"/>
                    </a:lnTo>
                    <a:lnTo>
                      <a:pt x="6392" y="5479"/>
                    </a:lnTo>
                    <a:lnTo>
                      <a:pt x="7001" y="5074"/>
                    </a:lnTo>
                    <a:lnTo>
                      <a:pt x="7635" y="4693"/>
                    </a:lnTo>
                    <a:lnTo>
                      <a:pt x="8320" y="4363"/>
                    </a:lnTo>
                    <a:lnTo>
                      <a:pt x="9004" y="4034"/>
                    </a:lnTo>
                    <a:lnTo>
                      <a:pt x="9689" y="3755"/>
                    </a:lnTo>
                    <a:lnTo>
                      <a:pt x="10425" y="3501"/>
                    </a:lnTo>
                    <a:lnTo>
                      <a:pt x="11160" y="3273"/>
                    </a:lnTo>
                    <a:lnTo>
                      <a:pt x="11921" y="3070"/>
                    </a:lnTo>
                    <a:lnTo>
                      <a:pt x="12682" y="2918"/>
                    </a:lnTo>
                    <a:lnTo>
                      <a:pt x="13468" y="2791"/>
                    </a:lnTo>
                    <a:lnTo>
                      <a:pt x="14255" y="2715"/>
                    </a:lnTo>
                    <a:lnTo>
                      <a:pt x="15066" y="2639"/>
                    </a:lnTo>
                    <a:lnTo>
                      <a:pt x="16690" y="2639"/>
                    </a:lnTo>
                    <a:lnTo>
                      <a:pt x="17501" y="2715"/>
                    </a:lnTo>
                    <a:lnTo>
                      <a:pt x="18288" y="2791"/>
                    </a:lnTo>
                    <a:lnTo>
                      <a:pt x="19074" y="2918"/>
                    </a:lnTo>
                    <a:lnTo>
                      <a:pt x="19835" y="3070"/>
                    </a:lnTo>
                    <a:lnTo>
                      <a:pt x="20596" y="3273"/>
                    </a:lnTo>
                    <a:lnTo>
                      <a:pt x="21331" y="3501"/>
                    </a:lnTo>
                    <a:lnTo>
                      <a:pt x="22067" y="3755"/>
                    </a:lnTo>
                    <a:lnTo>
                      <a:pt x="22752" y="4034"/>
                    </a:lnTo>
                    <a:lnTo>
                      <a:pt x="23436" y="4363"/>
                    </a:lnTo>
                    <a:lnTo>
                      <a:pt x="24096" y="4693"/>
                    </a:lnTo>
                    <a:lnTo>
                      <a:pt x="24755" y="5074"/>
                    </a:lnTo>
                    <a:lnTo>
                      <a:pt x="25364" y="5479"/>
                    </a:lnTo>
                    <a:lnTo>
                      <a:pt x="25973" y="5885"/>
                    </a:lnTo>
                    <a:lnTo>
                      <a:pt x="26556" y="6342"/>
                    </a:lnTo>
                    <a:lnTo>
                      <a:pt x="27089" y="6824"/>
                    </a:lnTo>
                    <a:lnTo>
                      <a:pt x="27622" y="7306"/>
                    </a:lnTo>
                    <a:lnTo>
                      <a:pt x="28129" y="7838"/>
                    </a:lnTo>
                    <a:lnTo>
                      <a:pt x="28585" y="8371"/>
                    </a:lnTo>
                    <a:lnTo>
                      <a:pt x="29042" y="8929"/>
                    </a:lnTo>
                    <a:lnTo>
                      <a:pt x="29448" y="9512"/>
                    </a:lnTo>
                    <a:lnTo>
                      <a:pt x="29828" y="10121"/>
                    </a:lnTo>
                    <a:lnTo>
                      <a:pt x="30183" y="10730"/>
                    </a:lnTo>
                    <a:lnTo>
                      <a:pt x="30513" y="11364"/>
                    </a:lnTo>
                    <a:lnTo>
                      <a:pt x="30792" y="11998"/>
                    </a:lnTo>
                    <a:lnTo>
                      <a:pt x="31046" y="12683"/>
                    </a:lnTo>
                    <a:lnTo>
                      <a:pt x="31249" y="13342"/>
                    </a:lnTo>
                    <a:lnTo>
                      <a:pt x="31426" y="14052"/>
                    </a:lnTo>
                    <a:lnTo>
                      <a:pt x="31578" y="14737"/>
                    </a:lnTo>
                    <a:lnTo>
                      <a:pt x="31680" y="15473"/>
                    </a:lnTo>
                    <a:lnTo>
                      <a:pt x="31730" y="16183"/>
                    </a:lnTo>
                    <a:lnTo>
                      <a:pt x="31756" y="16918"/>
                    </a:lnTo>
                    <a:lnTo>
                      <a:pt x="31756" y="14306"/>
                    </a:lnTo>
                    <a:lnTo>
                      <a:pt x="31730" y="13570"/>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93"/>
                    </a:lnTo>
                    <a:lnTo>
                      <a:pt x="27089" y="4186"/>
                    </a:lnTo>
                    <a:lnTo>
                      <a:pt x="26556" y="3704"/>
                    </a:lnTo>
                    <a:lnTo>
                      <a:pt x="25973" y="3273"/>
                    </a:lnTo>
                    <a:lnTo>
                      <a:pt x="25364" y="2841"/>
                    </a:lnTo>
                    <a:lnTo>
                      <a:pt x="24755" y="2436"/>
                    </a:lnTo>
                    <a:lnTo>
                      <a:pt x="24096" y="2081"/>
                    </a:lnTo>
                    <a:lnTo>
                      <a:pt x="23436" y="1725"/>
                    </a:lnTo>
                    <a:lnTo>
                      <a:pt x="22752" y="1421"/>
                    </a:lnTo>
                    <a:lnTo>
                      <a:pt x="22067"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33"/>
              <p:cNvSpPr/>
              <p:nvPr/>
            </p:nvSpPr>
            <p:spPr>
              <a:xfrm>
                <a:off x="4092625" y="3996700"/>
                <a:ext cx="793300" cy="774900"/>
              </a:xfrm>
              <a:custGeom>
                <a:rect b="b" l="l" r="r" t="t"/>
                <a:pathLst>
                  <a:path extrusionOk="0" h="30996" w="31732">
                    <a:moveTo>
                      <a:pt x="15879" y="1"/>
                    </a:moveTo>
                    <a:lnTo>
                      <a:pt x="15042" y="26"/>
                    </a:lnTo>
                    <a:lnTo>
                      <a:pt x="14255" y="77"/>
                    </a:lnTo>
                    <a:lnTo>
                      <a:pt x="13444" y="153"/>
                    </a:lnTo>
                    <a:lnTo>
                      <a:pt x="12657" y="280"/>
                    </a:lnTo>
                    <a:lnTo>
                      <a:pt x="11897" y="457"/>
                    </a:lnTo>
                    <a:lnTo>
                      <a:pt x="11161" y="635"/>
                    </a:lnTo>
                    <a:lnTo>
                      <a:pt x="10400" y="863"/>
                    </a:lnTo>
                    <a:lnTo>
                      <a:pt x="9690" y="1117"/>
                    </a:lnTo>
                    <a:lnTo>
                      <a:pt x="8980" y="1421"/>
                    </a:lnTo>
                    <a:lnTo>
                      <a:pt x="8295" y="1725"/>
                    </a:lnTo>
                    <a:lnTo>
                      <a:pt x="7635" y="2081"/>
                    </a:lnTo>
                    <a:lnTo>
                      <a:pt x="7001" y="2436"/>
                    </a:lnTo>
                    <a:lnTo>
                      <a:pt x="6367" y="2841"/>
                    </a:lnTo>
                    <a:lnTo>
                      <a:pt x="5784" y="3273"/>
                    </a:lnTo>
                    <a:lnTo>
                      <a:pt x="5200" y="3704"/>
                    </a:lnTo>
                    <a:lnTo>
                      <a:pt x="4642" y="4186"/>
                    </a:lnTo>
                    <a:lnTo>
                      <a:pt x="4110" y="4693"/>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70"/>
                    </a:lnTo>
                    <a:lnTo>
                      <a:pt x="1" y="14306"/>
                    </a:lnTo>
                    <a:lnTo>
                      <a:pt x="1" y="30412"/>
                    </a:lnTo>
                    <a:lnTo>
                      <a:pt x="1" y="30995"/>
                    </a:lnTo>
                    <a:lnTo>
                      <a:pt x="31731" y="30995"/>
                    </a:lnTo>
                    <a:lnTo>
                      <a:pt x="31731" y="30412"/>
                    </a:lnTo>
                    <a:lnTo>
                      <a:pt x="31731" y="14306"/>
                    </a:lnTo>
                    <a:lnTo>
                      <a:pt x="31731" y="13570"/>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93"/>
                    </a:lnTo>
                    <a:lnTo>
                      <a:pt x="27089" y="4186"/>
                    </a:lnTo>
                    <a:lnTo>
                      <a:pt x="26531" y="3704"/>
                    </a:lnTo>
                    <a:lnTo>
                      <a:pt x="25973" y="3273"/>
                    </a:lnTo>
                    <a:lnTo>
                      <a:pt x="25365" y="2841"/>
                    </a:lnTo>
                    <a:lnTo>
                      <a:pt x="24756" y="2436"/>
                    </a:lnTo>
                    <a:lnTo>
                      <a:pt x="24097" y="2081"/>
                    </a:lnTo>
                    <a:lnTo>
                      <a:pt x="23437" y="1725"/>
                    </a:lnTo>
                    <a:lnTo>
                      <a:pt x="22752" y="1421"/>
                    </a:lnTo>
                    <a:lnTo>
                      <a:pt x="22042"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33"/>
              <p:cNvSpPr/>
              <p:nvPr/>
            </p:nvSpPr>
            <p:spPr>
              <a:xfrm>
                <a:off x="4092625" y="3996700"/>
                <a:ext cx="793300" cy="422975"/>
              </a:xfrm>
              <a:custGeom>
                <a:rect b="b" l="l" r="r" t="t"/>
                <a:pathLst>
                  <a:path extrusionOk="0" h="16919" w="31732">
                    <a:moveTo>
                      <a:pt x="15879" y="1"/>
                    </a:moveTo>
                    <a:lnTo>
                      <a:pt x="15042" y="26"/>
                    </a:lnTo>
                    <a:lnTo>
                      <a:pt x="14255" y="77"/>
                    </a:lnTo>
                    <a:lnTo>
                      <a:pt x="13444" y="153"/>
                    </a:lnTo>
                    <a:lnTo>
                      <a:pt x="12657" y="280"/>
                    </a:lnTo>
                    <a:lnTo>
                      <a:pt x="11897" y="457"/>
                    </a:lnTo>
                    <a:lnTo>
                      <a:pt x="11161" y="635"/>
                    </a:lnTo>
                    <a:lnTo>
                      <a:pt x="10400" y="863"/>
                    </a:lnTo>
                    <a:lnTo>
                      <a:pt x="9690" y="1117"/>
                    </a:lnTo>
                    <a:lnTo>
                      <a:pt x="8980" y="1421"/>
                    </a:lnTo>
                    <a:lnTo>
                      <a:pt x="8295" y="1725"/>
                    </a:lnTo>
                    <a:lnTo>
                      <a:pt x="7635" y="2081"/>
                    </a:lnTo>
                    <a:lnTo>
                      <a:pt x="7001" y="2436"/>
                    </a:lnTo>
                    <a:lnTo>
                      <a:pt x="6367" y="2841"/>
                    </a:lnTo>
                    <a:lnTo>
                      <a:pt x="5784" y="3273"/>
                    </a:lnTo>
                    <a:lnTo>
                      <a:pt x="5200" y="3704"/>
                    </a:lnTo>
                    <a:lnTo>
                      <a:pt x="4642" y="4186"/>
                    </a:lnTo>
                    <a:lnTo>
                      <a:pt x="4110" y="4693"/>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70"/>
                    </a:lnTo>
                    <a:lnTo>
                      <a:pt x="1" y="14306"/>
                    </a:lnTo>
                    <a:lnTo>
                      <a:pt x="1" y="16918"/>
                    </a:lnTo>
                    <a:lnTo>
                      <a:pt x="26" y="16183"/>
                    </a:lnTo>
                    <a:lnTo>
                      <a:pt x="77" y="15473"/>
                    </a:lnTo>
                    <a:lnTo>
                      <a:pt x="178" y="14737"/>
                    </a:lnTo>
                    <a:lnTo>
                      <a:pt x="305" y="14052"/>
                    </a:lnTo>
                    <a:lnTo>
                      <a:pt x="483" y="13342"/>
                    </a:lnTo>
                    <a:lnTo>
                      <a:pt x="711" y="12683"/>
                    </a:lnTo>
                    <a:lnTo>
                      <a:pt x="965" y="11998"/>
                    </a:lnTo>
                    <a:lnTo>
                      <a:pt x="1244" y="11364"/>
                    </a:lnTo>
                    <a:lnTo>
                      <a:pt x="1548" y="10730"/>
                    </a:lnTo>
                    <a:lnTo>
                      <a:pt x="1903" y="10121"/>
                    </a:lnTo>
                    <a:lnTo>
                      <a:pt x="2284" y="9512"/>
                    </a:lnTo>
                    <a:lnTo>
                      <a:pt x="2715" y="8929"/>
                    </a:lnTo>
                    <a:lnTo>
                      <a:pt x="3146" y="8371"/>
                    </a:lnTo>
                    <a:lnTo>
                      <a:pt x="3628" y="7838"/>
                    </a:lnTo>
                    <a:lnTo>
                      <a:pt x="4110" y="7306"/>
                    </a:lnTo>
                    <a:lnTo>
                      <a:pt x="4642" y="6824"/>
                    </a:lnTo>
                    <a:lnTo>
                      <a:pt x="5200" y="6342"/>
                    </a:lnTo>
                    <a:lnTo>
                      <a:pt x="5784" y="5885"/>
                    </a:lnTo>
                    <a:lnTo>
                      <a:pt x="6367" y="5479"/>
                    </a:lnTo>
                    <a:lnTo>
                      <a:pt x="7001" y="5074"/>
                    </a:lnTo>
                    <a:lnTo>
                      <a:pt x="7635" y="4693"/>
                    </a:lnTo>
                    <a:lnTo>
                      <a:pt x="8295" y="4363"/>
                    </a:lnTo>
                    <a:lnTo>
                      <a:pt x="8980" y="4034"/>
                    </a:lnTo>
                    <a:lnTo>
                      <a:pt x="9690" y="3755"/>
                    </a:lnTo>
                    <a:lnTo>
                      <a:pt x="10400" y="3501"/>
                    </a:lnTo>
                    <a:lnTo>
                      <a:pt x="11161" y="3273"/>
                    </a:lnTo>
                    <a:lnTo>
                      <a:pt x="11897" y="3070"/>
                    </a:lnTo>
                    <a:lnTo>
                      <a:pt x="12657" y="2918"/>
                    </a:lnTo>
                    <a:lnTo>
                      <a:pt x="13444" y="2791"/>
                    </a:lnTo>
                    <a:lnTo>
                      <a:pt x="14255" y="2715"/>
                    </a:lnTo>
                    <a:lnTo>
                      <a:pt x="15042" y="2639"/>
                    </a:lnTo>
                    <a:lnTo>
                      <a:pt x="16690" y="2639"/>
                    </a:lnTo>
                    <a:lnTo>
                      <a:pt x="17502" y="2715"/>
                    </a:lnTo>
                    <a:lnTo>
                      <a:pt x="18288" y="2791"/>
                    </a:lnTo>
                    <a:lnTo>
                      <a:pt x="19074" y="2918"/>
                    </a:lnTo>
                    <a:lnTo>
                      <a:pt x="19835" y="3070"/>
                    </a:lnTo>
                    <a:lnTo>
                      <a:pt x="20596" y="3273"/>
                    </a:lnTo>
                    <a:lnTo>
                      <a:pt x="21332" y="3501"/>
                    </a:lnTo>
                    <a:lnTo>
                      <a:pt x="22042" y="3755"/>
                    </a:lnTo>
                    <a:lnTo>
                      <a:pt x="22752" y="4034"/>
                    </a:lnTo>
                    <a:lnTo>
                      <a:pt x="23437" y="4363"/>
                    </a:lnTo>
                    <a:lnTo>
                      <a:pt x="24097" y="4693"/>
                    </a:lnTo>
                    <a:lnTo>
                      <a:pt x="24756" y="5074"/>
                    </a:lnTo>
                    <a:lnTo>
                      <a:pt x="25365" y="5479"/>
                    </a:lnTo>
                    <a:lnTo>
                      <a:pt x="25973" y="5885"/>
                    </a:lnTo>
                    <a:lnTo>
                      <a:pt x="26531" y="6342"/>
                    </a:lnTo>
                    <a:lnTo>
                      <a:pt x="27089" y="6824"/>
                    </a:lnTo>
                    <a:lnTo>
                      <a:pt x="27622" y="7306"/>
                    </a:lnTo>
                    <a:lnTo>
                      <a:pt x="28129" y="7838"/>
                    </a:lnTo>
                    <a:lnTo>
                      <a:pt x="28586" y="8371"/>
                    </a:lnTo>
                    <a:lnTo>
                      <a:pt x="29043" y="8929"/>
                    </a:lnTo>
                    <a:lnTo>
                      <a:pt x="29448" y="9512"/>
                    </a:lnTo>
                    <a:lnTo>
                      <a:pt x="29829" y="10121"/>
                    </a:lnTo>
                    <a:lnTo>
                      <a:pt x="30184" y="10730"/>
                    </a:lnTo>
                    <a:lnTo>
                      <a:pt x="30488" y="11364"/>
                    </a:lnTo>
                    <a:lnTo>
                      <a:pt x="30767" y="11998"/>
                    </a:lnTo>
                    <a:lnTo>
                      <a:pt x="31021" y="12683"/>
                    </a:lnTo>
                    <a:lnTo>
                      <a:pt x="31249" y="13342"/>
                    </a:lnTo>
                    <a:lnTo>
                      <a:pt x="31427" y="14052"/>
                    </a:lnTo>
                    <a:lnTo>
                      <a:pt x="31554" y="14737"/>
                    </a:lnTo>
                    <a:lnTo>
                      <a:pt x="31655" y="15473"/>
                    </a:lnTo>
                    <a:lnTo>
                      <a:pt x="31731" y="16183"/>
                    </a:lnTo>
                    <a:lnTo>
                      <a:pt x="31731" y="14306"/>
                    </a:lnTo>
                    <a:lnTo>
                      <a:pt x="31731" y="13570"/>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93"/>
                    </a:lnTo>
                    <a:lnTo>
                      <a:pt x="27089" y="4186"/>
                    </a:lnTo>
                    <a:lnTo>
                      <a:pt x="26531" y="3704"/>
                    </a:lnTo>
                    <a:lnTo>
                      <a:pt x="25973" y="3273"/>
                    </a:lnTo>
                    <a:lnTo>
                      <a:pt x="25365" y="2841"/>
                    </a:lnTo>
                    <a:lnTo>
                      <a:pt x="24756" y="2436"/>
                    </a:lnTo>
                    <a:lnTo>
                      <a:pt x="24097" y="2081"/>
                    </a:lnTo>
                    <a:lnTo>
                      <a:pt x="23437" y="1725"/>
                    </a:lnTo>
                    <a:lnTo>
                      <a:pt x="22752" y="1421"/>
                    </a:lnTo>
                    <a:lnTo>
                      <a:pt x="22042"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33"/>
              <p:cNvSpPr/>
              <p:nvPr/>
            </p:nvSpPr>
            <p:spPr>
              <a:xfrm>
                <a:off x="4886525" y="3996700"/>
                <a:ext cx="793275" cy="774900"/>
              </a:xfrm>
              <a:custGeom>
                <a:rect b="b" l="l" r="r" t="t"/>
                <a:pathLst>
                  <a:path extrusionOk="0" h="30996" w="31731">
                    <a:moveTo>
                      <a:pt x="15853" y="1"/>
                    </a:moveTo>
                    <a:lnTo>
                      <a:pt x="15041" y="26"/>
                    </a:lnTo>
                    <a:lnTo>
                      <a:pt x="14230" y="77"/>
                    </a:lnTo>
                    <a:lnTo>
                      <a:pt x="13443" y="153"/>
                    </a:lnTo>
                    <a:lnTo>
                      <a:pt x="12657" y="280"/>
                    </a:lnTo>
                    <a:lnTo>
                      <a:pt x="11896" y="457"/>
                    </a:lnTo>
                    <a:lnTo>
                      <a:pt x="11135" y="635"/>
                    </a:lnTo>
                    <a:lnTo>
                      <a:pt x="10400" y="863"/>
                    </a:lnTo>
                    <a:lnTo>
                      <a:pt x="9689" y="1117"/>
                    </a:lnTo>
                    <a:lnTo>
                      <a:pt x="8979" y="1421"/>
                    </a:lnTo>
                    <a:lnTo>
                      <a:pt x="8294" y="1725"/>
                    </a:lnTo>
                    <a:lnTo>
                      <a:pt x="7635" y="2081"/>
                    </a:lnTo>
                    <a:lnTo>
                      <a:pt x="6976" y="2436"/>
                    </a:lnTo>
                    <a:lnTo>
                      <a:pt x="6367" y="2841"/>
                    </a:lnTo>
                    <a:lnTo>
                      <a:pt x="5758" y="3273"/>
                    </a:lnTo>
                    <a:lnTo>
                      <a:pt x="5200" y="3704"/>
                    </a:lnTo>
                    <a:lnTo>
                      <a:pt x="4642" y="4186"/>
                    </a:lnTo>
                    <a:lnTo>
                      <a:pt x="4109" y="4693"/>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70"/>
                    </a:lnTo>
                    <a:lnTo>
                      <a:pt x="0" y="14306"/>
                    </a:lnTo>
                    <a:lnTo>
                      <a:pt x="0" y="30412"/>
                    </a:lnTo>
                    <a:lnTo>
                      <a:pt x="0" y="30995"/>
                    </a:lnTo>
                    <a:lnTo>
                      <a:pt x="31731" y="30995"/>
                    </a:lnTo>
                    <a:lnTo>
                      <a:pt x="31731" y="30412"/>
                    </a:lnTo>
                    <a:lnTo>
                      <a:pt x="31731" y="14306"/>
                    </a:lnTo>
                    <a:lnTo>
                      <a:pt x="31705" y="13570"/>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93"/>
                    </a:lnTo>
                    <a:lnTo>
                      <a:pt x="27089" y="4186"/>
                    </a:lnTo>
                    <a:lnTo>
                      <a:pt x="26531" y="3704"/>
                    </a:lnTo>
                    <a:lnTo>
                      <a:pt x="25948" y="3273"/>
                    </a:lnTo>
                    <a:lnTo>
                      <a:pt x="25364" y="2841"/>
                    </a:lnTo>
                    <a:lnTo>
                      <a:pt x="24730" y="2436"/>
                    </a:lnTo>
                    <a:lnTo>
                      <a:pt x="24096" y="2081"/>
                    </a:lnTo>
                    <a:lnTo>
                      <a:pt x="23437" y="1725"/>
                    </a:lnTo>
                    <a:lnTo>
                      <a:pt x="22752" y="1421"/>
                    </a:lnTo>
                    <a:lnTo>
                      <a:pt x="22042" y="1117"/>
                    </a:lnTo>
                    <a:lnTo>
                      <a:pt x="21332" y="863"/>
                    </a:lnTo>
                    <a:lnTo>
                      <a:pt x="20596" y="635"/>
                    </a:lnTo>
                    <a:lnTo>
                      <a:pt x="19835" y="457"/>
                    </a:lnTo>
                    <a:lnTo>
                      <a:pt x="19074" y="280"/>
                    </a:lnTo>
                    <a:lnTo>
                      <a:pt x="18288" y="153"/>
                    </a:lnTo>
                    <a:lnTo>
                      <a:pt x="17476" y="77"/>
                    </a:lnTo>
                    <a:lnTo>
                      <a:pt x="16690" y="26"/>
                    </a:lnTo>
                    <a:lnTo>
                      <a:pt x="1585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33"/>
              <p:cNvSpPr/>
              <p:nvPr/>
            </p:nvSpPr>
            <p:spPr>
              <a:xfrm>
                <a:off x="4886525" y="3996700"/>
                <a:ext cx="793275" cy="422975"/>
              </a:xfrm>
              <a:custGeom>
                <a:rect b="b" l="l" r="r" t="t"/>
                <a:pathLst>
                  <a:path extrusionOk="0" h="16919" w="31731">
                    <a:moveTo>
                      <a:pt x="15853" y="1"/>
                    </a:moveTo>
                    <a:lnTo>
                      <a:pt x="15041" y="26"/>
                    </a:lnTo>
                    <a:lnTo>
                      <a:pt x="14230" y="77"/>
                    </a:lnTo>
                    <a:lnTo>
                      <a:pt x="13443" y="153"/>
                    </a:lnTo>
                    <a:lnTo>
                      <a:pt x="12657" y="280"/>
                    </a:lnTo>
                    <a:lnTo>
                      <a:pt x="11896" y="457"/>
                    </a:lnTo>
                    <a:lnTo>
                      <a:pt x="11135" y="635"/>
                    </a:lnTo>
                    <a:lnTo>
                      <a:pt x="10400" y="863"/>
                    </a:lnTo>
                    <a:lnTo>
                      <a:pt x="9689" y="1117"/>
                    </a:lnTo>
                    <a:lnTo>
                      <a:pt x="8979" y="1421"/>
                    </a:lnTo>
                    <a:lnTo>
                      <a:pt x="8294" y="1725"/>
                    </a:lnTo>
                    <a:lnTo>
                      <a:pt x="7635" y="2081"/>
                    </a:lnTo>
                    <a:lnTo>
                      <a:pt x="6976" y="2436"/>
                    </a:lnTo>
                    <a:lnTo>
                      <a:pt x="6367" y="2841"/>
                    </a:lnTo>
                    <a:lnTo>
                      <a:pt x="5758" y="3273"/>
                    </a:lnTo>
                    <a:lnTo>
                      <a:pt x="5200" y="3704"/>
                    </a:lnTo>
                    <a:lnTo>
                      <a:pt x="4642" y="4186"/>
                    </a:lnTo>
                    <a:lnTo>
                      <a:pt x="4109" y="4693"/>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70"/>
                    </a:lnTo>
                    <a:lnTo>
                      <a:pt x="0" y="14306"/>
                    </a:lnTo>
                    <a:lnTo>
                      <a:pt x="0" y="16183"/>
                    </a:lnTo>
                    <a:lnTo>
                      <a:pt x="77" y="15473"/>
                    </a:lnTo>
                    <a:lnTo>
                      <a:pt x="178" y="14737"/>
                    </a:lnTo>
                    <a:lnTo>
                      <a:pt x="305" y="14052"/>
                    </a:lnTo>
                    <a:lnTo>
                      <a:pt x="482" y="13342"/>
                    </a:lnTo>
                    <a:lnTo>
                      <a:pt x="711" y="12683"/>
                    </a:lnTo>
                    <a:lnTo>
                      <a:pt x="964" y="11998"/>
                    </a:lnTo>
                    <a:lnTo>
                      <a:pt x="1243" y="11364"/>
                    </a:lnTo>
                    <a:lnTo>
                      <a:pt x="1548" y="10730"/>
                    </a:lnTo>
                    <a:lnTo>
                      <a:pt x="1903" y="10121"/>
                    </a:lnTo>
                    <a:lnTo>
                      <a:pt x="2283" y="9512"/>
                    </a:lnTo>
                    <a:lnTo>
                      <a:pt x="2689" y="8929"/>
                    </a:lnTo>
                    <a:lnTo>
                      <a:pt x="3146" y="8371"/>
                    </a:lnTo>
                    <a:lnTo>
                      <a:pt x="3602" y="7838"/>
                    </a:lnTo>
                    <a:lnTo>
                      <a:pt x="4109" y="7306"/>
                    </a:lnTo>
                    <a:lnTo>
                      <a:pt x="4642" y="6824"/>
                    </a:lnTo>
                    <a:lnTo>
                      <a:pt x="5200" y="6342"/>
                    </a:lnTo>
                    <a:lnTo>
                      <a:pt x="5758" y="5885"/>
                    </a:lnTo>
                    <a:lnTo>
                      <a:pt x="6367" y="5479"/>
                    </a:lnTo>
                    <a:lnTo>
                      <a:pt x="6976" y="5074"/>
                    </a:lnTo>
                    <a:lnTo>
                      <a:pt x="7635" y="4693"/>
                    </a:lnTo>
                    <a:lnTo>
                      <a:pt x="8294" y="4363"/>
                    </a:lnTo>
                    <a:lnTo>
                      <a:pt x="8979" y="4034"/>
                    </a:lnTo>
                    <a:lnTo>
                      <a:pt x="9689" y="3755"/>
                    </a:lnTo>
                    <a:lnTo>
                      <a:pt x="10400" y="3501"/>
                    </a:lnTo>
                    <a:lnTo>
                      <a:pt x="11135" y="3273"/>
                    </a:lnTo>
                    <a:lnTo>
                      <a:pt x="11896" y="3070"/>
                    </a:lnTo>
                    <a:lnTo>
                      <a:pt x="12657" y="2918"/>
                    </a:lnTo>
                    <a:lnTo>
                      <a:pt x="13443" y="2791"/>
                    </a:lnTo>
                    <a:lnTo>
                      <a:pt x="14230" y="2715"/>
                    </a:lnTo>
                    <a:lnTo>
                      <a:pt x="15041" y="2639"/>
                    </a:lnTo>
                    <a:lnTo>
                      <a:pt x="16690" y="2639"/>
                    </a:lnTo>
                    <a:lnTo>
                      <a:pt x="17476" y="2715"/>
                    </a:lnTo>
                    <a:lnTo>
                      <a:pt x="18288" y="2791"/>
                    </a:lnTo>
                    <a:lnTo>
                      <a:pt x="19074" y="2918"/>
                    </a:lnTo>
                    <a:lnTo>
                      <a:pt x="19835" y="3070"/>
                    </a:lnTo>
                    <a:lnTo>
                      <a:pt x="20596" y="3273"/>
                    </a:lnTo>
                    <a:lnTo>
                      <a:pt x="21332" y="3501"/>
                    </a:lnTo>
                    <a:lnTo>
                      <a:pt x="22042" y="3755"/>
                    </a:lnTo>
                    <a:lnTo>
                      <a:pt x="22752" y="4034"/>
                    </a:lnTo>
                    <a:lnTo>
                      <a:pt x="23437" y="4363"/>
                    </a:lnTo>
                    <a:lnTo>
                      <a:pt x="24096" y="4693"/>
                    </a:lnTo>
                    <a:lnTo>
                      <a:pt x="24730" y="5074"/>
                    </a:lnTo>
                    <a:lnTo>
                      <a:pt x="25364" y="5479"/>
                    </a:lnTo>
                    <a:lnTo>
                      <a:pt x="25948" y="5885"/>
                    </a:lnTo>
                    <a:lnTo>
                      <a:pt x="26531" y="6342"/>
                    </a:lnTo>
                    <a:lnTo>
                      <a:pt x="27089" y="6824"/>
                    </a:lnTo>
                    <a:lnTo>
                      <a:pt x="27622" y="7306"/>
                    </a:lnTo>
                    <a:lnTo>
                      <a:pt x="28104" y="7838"/>
                    </a:lnTo>
                    <a:lnTo>
                      <a:pt x="28586" y="8371"/>
                    </a:lnTo>
                    <a:lnTo>
                      <a:pt x="29017" y="8929"/>
                    </a:lnTo>
                    <a:lnTo>
                      <a:pt x="29448" y="9512"/>
                    </a:lnTo>
                    <a:lnTo>
                      <a:pt x="29828" y="10121"/>
                    </a:lnTo>
                    <a:lnTo>
                      <a:pt x="30184" y="10730"/>
                    </a:lnTo>
                    <a:lnTo>
                      <a:pt x="30488" y="11364"/>
                    </a:lnTo>
                    <a:lnTo>
                      <a:pt x="30767" y="11998"/>
                    </a:lnTo>
                    <a:lnTo>
                      <a:pt x="31021" y="12683"/>
                    </a:lnTo>
                    <a:lnTo>
                      <a:pt x="31249" y="13342"/>
                    </a:lnTo>
                    <a:lnTo>
                      <a:pt x="31426" y="14052"/>
                    </a:lnTo>
                    <a:lnTo>
                      <a:pt x="31553" y="14737"/>
                    </a:lnTo>
                    <a:lnTo>
                      <a:pt x="31655" y="15473"/>
                    </a:lnTo>
                    <a:lnTo>
                      <a:pt x="31705" y="16183"/>
                    </a:lnTo>
                    <a:lnTo>
                      <a:pt x="31731" y="16918"/>
                    </a:lnTo>
                    <a:lnTo>
                      <a:pt x="31731" y="14306"/>
                    </a:lnTo>
                    <a:lnTo>
                      <a:pt x="31705" y="13570"/>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93"/>
                    </a:lnTo>
                    <a:lnTo>
                      <a:pt x="27089" y="4186"/>
                    </a:lnTo>
                    <a:lnTo>
                      <a:pt x="26531" y="3704"/>
                    </a:lnTo>
                    <a:lnTo>
                      <a:pt x="25948" y="3273"/>
                    </a:lnTo>
                    <a:lnTo>
                      <a:pt x="25364" y="2841"/>
                    </a:lnTo>
                    <a:lnTo>
                      <a:pt x="24730" y="2436"/>
                    </a:lnTo>
                    <a:lnTo>
                      <a:pt x="24096" y="2081"/>
                    </a:lnTo>
                    <a:lnTo>
                      <a:pt x="23437" y="1725"/>
                    </a:lnTo>
                    <a:lnTo>
                      <a:pt x="22752" y="1421"/>
                    </a:lnTo>
                    <a:lnTo>
                      <a:pt x="22042" y="1117"/>
                    </a:lnTo>
                    <a:lnTo>
                      <a:pt x="21332" y="863"/>
                    </a:lnTo>
                    <a:lnTo>
                      <a:pt x="20596" y="635"/>
                    </a:lnTo>
                    <a:lnTo>
                      <a:pt x="19835" y="457"/>
                    </a:lnTo>
                    <a:lnTo>
                      <a:pt x="19074" y="280"/>
                    </a:lnTo>
                    <a:lnTo>
                      <a:pt x="18288" y="153"/>
                    </a:lnTo>
                    <a:lnTo>
                      <a:pt x="17476" y="77"/>
                    </a:lnTo>
                    <a:lnTo>
                      <a:pt x="16690" y="26"/>
                    </a:lnTo>
                    <a:lnTo>
                      <a:pt x="15853"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33"/>
              <p:cNvSpPr/>
              <p:nvPr/>
            </p:nvSpPr>
            <p:spPr>
              <a:xfrm>
                <a:off x="5679775" y="3996700"/>
                <a:ext cx="793925" cy="774900"/>
              </a:xfrm>
              <a:custGeom>
                <a:rect b="b" l="l" r="r" t="t"/>
                <a:pathLst>
                  <a:path extrusionOk="0" h="30996" w="31757">
                    <a:moveTo>
                      <a:pt x="15879"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61" y="2081"/>
                    </a:lnTo>
                    <a:lnTo>
                      <a:pt x="7001" y="2436"/>
                    </a:lnTo>
                    <a:lnTo>
                      <a:pt x="6392" y="2841"/>
                    </a:lnTo>
                    <a:lnTo>
                      <a:pt x="5784" y="3273"/>
                    </a:lnTo>
                    <a:lnTo>
                      <a:pt x="5200" y="3704"/>
                    </a:lnTo>
                    <a:lnTo>
                      <a:pt x="4668" y="4186"/>
                    </a:lnTo>
                    <a:lnTo>
                      <a:pt x="4135" y="4693"/>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93"/>
                    </a:lnTo>
                    <a:lnTo>
                      <a:pt x="27115" y="4186"/>
                    </a:lnTo>
                    <a:lnTo>
                      <a:pt x="26557" y="3704"/>
                    </a:lnTo>
                    <a:lnTo>
                      <a:pt x="25973" y="3273"/>
                    </a:lnTo>
                    <a:lnTo>
                      <a:pt x="25390" y="2841"/>
                    </a:lnTo>
                    <a:lnTo>
                      <a:pt x="24756" y="2436"/>
                    </a:lnTo>
                    <a:lnTo>
                      <a:pt x="24122"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33"/>
              <p:cNvSpPr/>
              <p:nvPr/>
            </p:nvSpPr>
            <p:spPr>
              <a:xfrm>
                <a:off x="5679775" y="3996700"/>
                <a:ext cx="793925" cy="422975"/>
              </a:xfrm>
              <a:custGeom>
                <a:rect b="b" l="l" r="r" t="t"/>
                <a:pathLst>
                  <a:path extrusionOk="0" h="16919" w="31757">
                    <a:moveTo>
                      <a:pt x="15879"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61" y="2081"/>
                    </a:lnTo>
                    <a:lnTo>
                      <a:pt x="7001" y="2436"/>
                    </a:lnTo>
                    <a:lnTo>
                      <a:pt x="6392" y="2841"/>
                    </a:lnTo>
                    <a:lnTo>
                      <a:pt x="5784" y="3273"/>
                    </a:lnTo>
                    <a:lnTo>
                      <a:pt x="5200" y="3704"/>
                    </a:lnTo>
                    <a:lnTo>
                      <a:pt x="4668" y="4186"/>
                    </a:lnTo>
                    <a:lnTo>
                      <a:pt x="4135" y="4693"/>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70"/>
                    </a:lnTo>
                    <a:lnTo>
                      <a:pt x="1" y="14306"/>
                    </a:lnTo>
                    <a:lnTo>
                      <a:pt x="1" y="16918"/>
                    </a:lnTo>
                    <a:lnTo>
                      <a:pt x="26" y="16183"/>
                    </a:lnTo>
                    <a:lnTo>
                      <a:pt x="77" y="15473"/>
                    </a:lnTo>
                    <a:lnTo>
                      <a:pt x="178" y="14737"/>
                    </a:lnTo>
                    <a:lnTo>
                      <a:pt x="330" y="14052"/>
                    </a:lnTo>
                    <a:lnTo>
                      <a:pt x="508" y="13342"/>
                    </a:lnTo>
                    <a:lnTo>
                      <a:pt x="711" y="12683"/>
                    </a:lnTo>
                    <a:lnTo>
                      <a:pt x="965" y="11998"/>
                    </a:lnTo>
                    <a:lnTo>
                      <a:pt x="1244" y="11364"/>
                    </a:lnTo>
                    <a:lnTo>
                      <a:pt x="1573" y="10730"/>
                    </a:lnTo>
                    <a:lnTo>
                      <a:pt x="1928" y="10121"/>
                    </a:lnTo>
                    <a:lnTo>
                      <a:pt x="2309" y="9512"/>
                    </a:lnTo>
                    <a:lnTo>
                      <a:pt x="2715" y="8929"/>
                    </a:lnTo>
                    <a:lnTo>
                      <a:pt x="3171" y="8371"/>
                    </a:lnTo>
                    <a:lnTo>
                      <a:pt x="3628" y="7838"/>
                    </a:lnTo>
                    <a:lnTo>
                      <a:pt x="4135" y="7306"/>
                    </a:lnTo>
                    <a:lnTo>
                      <a:pt x="4668" y="6824"/>
                    </a:lnTo>
                    <a:lnTo>
                      <a:pt x="5200" y="6342"/>
                    </a:lnTo>
                    <a:lnTo>
                      <a:pt x="5784" y="5885"/>
                    </a:lnTo>
                    <a:lnTo>
                      <a:pt x="6392" y="5479"/>
                    </a:lnTo>
                    <a:lnTo>
                      <a:pt x="7001" y="5074"/>
                    </a:lnTo>
                    <a:lnTo>
                      <a:pt x="7661" y="4693"/>
                    </a:lnTo>
                    <a:lnTo>
                      <a:pt x="8320" y="4363"/>
                    </a:lnTo>
                    <a:lnTo>
                      <a:pt x="9005" y="4034"/>
                    </a:lnTo>
                    <a:lnTo>
                      <a:pt x="9690"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288" y="2791"/>
                    </a:lnTo>
                    <a:lnTo>
                      <a:pt x="19074" y="2918"/>
                    </a:lnTo>
                    <a:lnTo>
                      <a:pt x="19835" y="3070"/>
                    </a:lnTo>
                    <a:lnTo>
                      <a:pt x="20596" y="3273"/>
                    </a:lnTo>
                    <a:lnTo>
                      <a:pt x="21332" y="3501"/>
                    </a:lnTo>
                    <a:lnTo>
                      <a:pt x="22067" y="3755"/>
                    </a:lnTo>
                    <a:lnTo>
                      <a:pt x="22752" y="4034"/>
                    </a:lnTo>
                    <a:lnTo>
                      <a:pt x="23437" y="4363"/>
                    </a:lnTo>
                    <a:lnTo>
                      <a:pt x="24122" y="4693"/>
                    </a:lnTo>
                    <a:lnTo>
                      <a:pt x="24756" y="5074"/>
                    </a:lnTo>
                    <a:lnTo>
                      <a:pt x="25390" y="5479"/>
                    </a:lnTo>
                    <a:lnTo>
                      <a:pt x="25973" y="5885"/>
                    </a:lnTo>
                    <a:lnTo>
                      <a:pt x="26557" y="6342"/>
                    </a:lnTo>
                    <a:lnTo>
                      <a:pt x="27115" y="6824"/>
                    </a:lnTo>
                    <a:lnTo>
                      <a:pt x="27622" y="7306"/>
                    </a:lnTo>
                    <a:lnTo>
                      <a:pt x="28129" y="7838"/>
                    </a:lnTo>
                    <a:lnTo>
                      <a:pt x="28611" y="8371"/>
                    </a:lnTo>
                    <a:lnTo>
                      <a:pt x="29042" y="8929"/>
                    </a:lnTo>
                    <a:lnTo>
                      <a:pt x="29448" y="9512"/>
                    </a:lnTo>
                    <a:lnTo>
                      <a:pt x="29829" y="10121"/>
                    </a:lnTo>
                    <a:lnTo>
                      <a:pt x="30184" y="10730"/>
                    </a:lnTo>
                    <a:lnTo>
                      <a:pt x="30514" y="11364"/>
                    </a:lnTo>
                    <a:lnTo>
                      <a:pt x="30793" y="11998"/>
                    </a:lnTo>
                    <a:lnTo>
                      <a:pt x="31046" y="12683"/>
                    </a:lnTo>
                    <a:lnTo>
                      <a:pt x="31249" y="13342"/>
                    </a:lnTo>
                    <a:lnTo>
                      <a:pt x="31427" y="14052"/>
                    </a:lnTo>
                    <a:lnTo>
                      <a:pt x="31579" y="14737"/>
                    </a:lnTo>
                    <a:lnTo>
                      <a:pt x="31680" y="15473"/>
                    </a:lnTo>
                    <a:lnTo>
                      <a:pt x="31731" y="16183"/>
                    </a:lnTo>
                    <a:lnTo>
                      <a:pt x="31756" y="16918"/>
                    </a:lnTo>
                    <a:lnTo>
                      <a:pt x="31756" y="14306"/>
                    </a:lnTo>
                    <a:lnTo>
                      <a:pt x="31731" y="13570"/>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93"/>
                    </a:lnTo>
                    <a:lnTo>
                      <a:pt x="27115" y="4186"/>
                    </a:lnTo>
                    <a:lnTo>
                      <a:pt x="26557" y="3704"/>
                    </a:lnTo>
                    <a:lnTo>
                      <a:pt x="25973" y="3273"/>
                    </a:lnTo>
                    <a:lnTo>
                      <a:pt x="25390" y="2841"/>
                    </a:lnTo>
                    <a:lnTo>
                      <a:pt x="24756" y="2436"/>
                    </a:lnTo>
                    <a:lnTo>
                      <a:pt x="24122"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33"/>
              <p:cNvSpPr/>
              <p:nvPr/>
            </p:nvSpPr>
            <p:spPr>
              <a:xfrm>
                <a:off x="6473675" y="3996700"/>
                <a:ext cx="793900" cy="774900"/>
              </a:xfrm>
              <a:custGeom>
                <a:rect b="b" l="l" r="r" t="t"/>
                <a:pathLst>
                  <a:path extrusionOk="0" h="30996" w="31756">
                    <a:moveTo>
                      <a:pt x="15878" y="1"/>
                    </a:moveTo>
                    <a:lnTo>
                      <a:pt x="15067" y="26"/>
                    </a:lnTo>
                    <a:lnTo>
                      <a:pt x="14255" y="77"/>
                    </a:lnTo>
                    <a:lnTo>
                      <a:pt x="13443" y="153"/>
                    </a:lnTo>
                    <a:lnTo>
                      <a:pt x="12682" y="280"/>
                    </a:lnTo>
                    <a:lnTo>
                      <a:pt x="11896" y="457"/>
                    </a:lnTo>
                    <a:lnTo>
                      <a:pt x="11161" y="635"/>
                    </a:lnTo>
                    <a:lnTo>
                      <a:pt x="10425"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70"/>
                    </a:lnTo>
                    <a:lnTo>
                      <a:pt x="0" y="14306"/>
                    </a:lnTo>
                    <a:lnTo>
                      <a:pt x="0" y="30412"/>
                    </a:lnTo>
                    <a:lnTo>
                      <a:pt x="26" y="30995"/>
                    </a:lnTo>
                    <a:lnTo>
                      <a:pt x="31731" y="30995"/>
                    </a:lnTo>
                    <a:lnTo>
                      <a:pt x="31756" y="30412"/>
                    </a:lnTo>
                    <a:lnTo>
                      <a:pt x="31756" y="14306"/>
                    </a:lnTo>
                    <a:lnTo>
                      <a:pt x="31731" y="13570"/>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93"/>
                    </a:lnTo>
                    <a:lnTo>
                      <a:pt x="27089" y="4186"/>
                    </a:lnTo>
                    <a:lnTo>
                      <a:pt x="26556" y="3704"/>
                    </a:lnTo>
                    <a:lnTo>
                      <a:pt x="25973" y="3273"/>
                    </a:lnTo>
                    <a:lnTo>
                      <a:pt x="25364" y="2841"/>
                    </a:lnTo>
                    <a:lnTo>
                      <a:pt x="24756"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33"/>
              <p:cNvSpPr/>
              <p:nvPr/>
            </p:nvSpPr>
            <p:spPr>
              <a:xfrm>
                <a:off x="6473675" y="3996700"/>
                <a:ext cx="793900" cy="422975"/>
              </a:xfrm>
              <a:custGeom>
                <a:rect b="b" l="l" r="r" t="t"/>
                <a:pathLst>
                  <a:path extrusionOk="0" h="16919" w="31756">
                    <a:moveTo>
                      <a:pt x="15878" y="1"/>
                    </a:moveTo>
                    <a:lnTo>
                      <a:pt x="15067" y="26"/>
                    </a:lnTo>
                    <a:lnTo>
                      <a:pt x="14255" y="77"/>
                    </a:lnTo>
                    <a:lnTo>
                      <a:pt x="13443" y="153"/>
                    </a:lnTo>
                    <a:lnTo>
                      <a:pt x="12682" y="280"/>
                    </a:lnTo>
                    <a:lnTo>
                      <a:pt x="11896" y="457"/>
                    </a:lnTo>
                    <a:lnTo>
                      <a:pt x="11161" y="635"/>
                    </a:lnTo>
                    <a:lnTo>
                      <a:pt x="10425"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508" y="13342"/>
                    </a:lnTo>
                    <a:lnTo>
                      <a:pt x="711" y="12683"/>
                    </a:lnTo>
                    <a:lnTo>
                      <a:pt x="964" y="11998"/>
                    </a:lnTo>
                    <a:lnTo>
                      <a:pt x="1243" y="11364"/>
                    </a:lnTo>
                    <a:lnTo>
                      <a:pt x="1573" y="10730"/>
                    </a:lnTo>
                    <a:lnTo>
                      <a:pt x="1903" y="10121"/>
                    </a:lnTo>
                    <a:lnTo>
                      <a:pt x="2308" y="9512"/>
                    </a:lnTo>
                    <a:lnTo>
                      <a:pt x="2714" y="8929"/>
                    </a:lnTo>
                    <a:lnTo>
                      <a:pt x="3146"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425" y="3501"/>
                    </a:lnTo>
                    <a:lnTo>
                      <a:pt x="11161" y="3273"/>
                    </a:lnTo>
                    <a:lnTo>
                      <a:pt x="11896" y="3070"/>
                    </a:lnTo>
                    <a:lnTo>
                      <a:pt x="12682" y="2918"/>
                    </a:lnTo>
                    <a:lnTo>
                      <a:pt x="13443" y="2791"/>
                    </a:lnTo>
                    <a:lnTo>
                      <a:pt x="14255" y="2715"/>
                    </a:lnTo>
                    <a:lnTo>
                      <a:pt x="15067" y="2639"/>
                    </a:lnTo>
                    <a:lnTo>
                      <a:pt x="16690" y="2639"/>
                    </a:lnTo>
                    <a:lnTo>
                      <a:pt x="17501" y="2715"/>
                    </a:lnTo>
                    <a:lnTo>
                      <a:pt x="18288" y="2791"/>
                    </a:lnTo>
                    <a:lnTo>
                      <a:pt x="19074" y="2918"/>
                    </a:lnTo>
                    <a:lnTo>
                      <a:pt x="19835" y="3070"/>
                    </a:lnTo>
                    <a:lnTo>
                      <a:pt x="20596" y="3273"/>
                    </a:lnTo>
                    <a:lnTo>
                      <a:pt x="21331" y="3501"/>
                    </a:lnTo>
                    <a:lnTo>
                      <a:pt x="22042" y="3755"/>
                    </a:lnTo>
                    <a:lnTo>
                      <a:pt x="22752" y="4034"/>
                    </a:lnTo>
                    <a:lnTo>
                      <a:pt x="23437" y="4363"/>
                    </a:lnTo>
                    <a:lnTo>
                      <a:pt x="24096" y="4693"/>
                    </a:lnTo>
                    <a:lnTo>
                      <a:pt x="24756" y="5074"/>
                    </a:lnTo>
                    <a:lnTo>
                      <a:pt x="25364" y="5479"/>
                    </a:lnTo>
                    <a:lnTo>
                      <a:pt x="25973" y="5885"/>
                    </a:lnTo>
                    <a:lnTo>
                      <a:pt x="26556" y="6342"/>
                    </a:lnTo>
                    <a:lnTo>
                      <a:pt x="27089" y="6824"/>
                    </a:lnTo>
                    <a:lnTo>
                      <a:pt x="27622" y="7306"/>
                    </a:lnTo>
                    <a:lnTo>
                      <a:pt x="28129" y="7838"/>
                    </a:lnTo>
                    <a:lnTo>
                      <a:pt x="28586" y="8371"/>
                    </a:lnTo>
                    <a:lnTo>
                      <a:pt x="29042" y="8929"/>
                    </a:lnTo>
                    <a:lnTo>
                      <a:pt x="29448" y="9512"/>
                    </a:lnTo>
                    <a:lnTo>
                      <a:pt x="29828" y="10121"/>
                    </a:lnTo>
                    <a:lnTo>
                      <a:pt x="30183" y="10730"/>
                    </a:lnTo>
                    <a:lnTo>
                      <a:pt x="30488" y="11364"/>
                    </a:lnTo>
                    <a:lnTo>
                      <a:pt x="30792" y="11998"/>
                    </a:lnTo>
                    <a:lnTo>
                      <a:pt x="31020" y="12683"/>
                    </a:lnTo>
                    <a:lnTo>
                      <a:pt x="31249" y="13342"/>
                    </a:lnTo>
                    <a:lnTo>
                      <a:pt x="31426" y="14052"/>
                    </a:lnTo>
                    <a:lnTo>
                      <a:pt x="31553" y="14737"/>
                    </a:lnTo>
                    <a:lnTo>
                      <a:pt x="31655" y="15473"/>
                    </a:lnTo>
                    <a:lnTo>
                      <a:pt x="31731" y="16183"/>
                    </a:lnTo>
                    <a:lnTo>
                      <a:pt x="31756" y="16918"/>
                    </a:lnTo>
                    <a:lnTo>
                      <a:pt x="31756" y="14306"/>
                    </a:lnTo>
                    <a:lnTo>
                      <a:pt x="31731" y="13570"/>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93"/>
                    </a:lnTo>
                    <a:lnTo>
                      <a:pt x="27089" y="4186"/>
                    </a:lnTo>
                    <a:lnTo>
                      <a:pt x="26556" y="3704"/>
                    </a:lnTo>
                    <a:lnTo>
                      <a:pt x="25973" y="3273"/>
                    </a:lnTo>
                    <a:lnTo>
                      <a:pt x="25364" y="2841"/>
                    </a:lnTo>
                    <a:lnTo>
                      <a:pt x="24756"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33"/>
              <p:cNvSpPr/>
              <p:nvPr/>
            </p:nvSpPr>
            <p:spPr>
              <a:xfrm>
                <a:off x="123825" y="4292200"/>
                <a:ext cx="793900" cy="774875"/>
              </a:xfrm>
              <a:custGeom>
                <a:rect b="b" l="l" r="r" t="t"/>
                <a:pathLst>
                  <a:path extrusionOk="0" h="30995" w="31756">
                    <a:moveTo>
                      <a:pt x="15878" y="0"/>
                    </a:moveTo>
                    <a:lnTo>
                      <a:pt x="15066" y="26"/>
                    </a:lnTo>
                    <a:lnTo>
                      <a:pt x="14255" y="76"/>
                    </a:lnTo>
                    <a:lnTo>
                      <a:pt x="13468" y="178"/>
                    </a:lnTo>
                    <a:lnTo>
                      <a:pt x="12682" y="305"/>
                    </a:lnTo>
                    <a:lnTo>
                      <a:pt x="11921" y="457"/>
                    </a:lnTo>
                    <a:lnTo>
                      <a:pt x="11160" y="660"/>
                    </a:lnTo>
                    <a:lnTo>
                      <a:pt x="10425" y="863"/>
                    </a:lnTo>
                    <a:lnTo>
                      <a:pt x="9714" y="1116"/>
                    </a:lnTo>
                    <a:lnTo>
                      <a:pt x="9004" y="1421"/>
                    </a:lnTo>
                    <a:lnTo>
                      <a:pt x="8319" y="1725"/>
                    </a:lnTo>
                    <a:lnTo>
                      <a:pt x="7660" y="2080"/>
                    </a:lnTo>
                    <a:lnTo>
                      <a:pt x="7000" y="2435"/>
                    </a:lnTo>
                    <a:lnTo>
                      <a:pt x="6392" y="2841"/>
                    </a:lnTo>
                    <a:lnTo>
                      <a:pt x="5783" y="3272"/>
                    </a:lnTo>
                    <a:lnTo>
                      <a:pt x="5200" y="3729"/>
                    </a:lnTo>
                    <a:lnTo>
                      <a:pt x="4667" y="4185"/>
                    </a:lnTo>
                    <a:lnTo>
                      <a:pt x="4134" y="4693"/>
                    </a:lnTo>
                    <a:lnTo>
                      <a:pt x="3627" y="5200"/>
                    </a:lnTo>
                    <a:lnTo>
                      <a:pt x="3170" y="5758"/>
                    </a:lnTo>
                    <a:lnTo>
                      <a:pt x="2714" y="6316"/>
                    </a:lnTo>
                    <a:lnTo>
                      <a:pt x="2308" y="6899"/>
                    </a:lnTo>
                    <a:lnTo>
                      <a:pt x="1928" y="7483"/>
                    </a:lnTo>
                    <a:lnTo>
                      <a:pt x="1573" y="8091"/>
                    </a:lnTo>
                    <a:lnTo>
                      <a:pt x="1268" y="8725"/>
                    </a:lnTo>
                    <a:lnTo>
                      <a:pt x="964" y="9385"/>
                    </a:lnTo>
                    <a:lnTo>
                      <a:pt x="736" y="10044"/>
                    </a:lnTo>
                    <a:lnTo>
                      <a:pt x="507" y="10729"/>
                    </a:lnTo>
                    <a:lnTo>
                      <a:pt x="330" y="11414"/>
                    </a:lnTo>
                    <a:lnTo>
                      <a:pt x="203" y="12124"/>
                    </a:lnTo>
                    <a:lnTo>
                      <a:pt x="101" y="12834"/>
                    </a:lnTo>
                    <a:lnTo>
                      <a:pt x="25" y="13570"/>
                    </a:lnTo>
                    <a:lnTo>
                      <a:pt x="0" y="14306"/>
                    </a:lnTo>
                    <a:lnTo>
                      <a:pt x="0" y="30412"/>
                    </a:lnTo>
                    <a:lnTo>
                      <a:pt x="25" y="30995"/>
                    </a:lnTo>
                    <a:lnTo>
                      <a:pt x="31730" y="30995"/>
                    </a:lnTo>
                    <a:lnTo>
                      <a:pt x="31756" y="30412"/>
                    </a:lnTo>
                    <a:lnTo>
                      <a:pt x="31756" y="14306"/>
                    </a:lnTo>
                    <a:lnTo>
                      <a:pt x="31730" y="13570"/>
                    </a:lnTo>
                    <a:lnTo>
                      <a:pt x="31680" y="12834"/>
                    </a:lnTo>
                    <a:lnTo>
                      <a:pt x="31578" y="12124"/>
                    </a:lnTo>
                    <a:lnTo>
                      <a:pt x="31426" y="11414"/>
                    </a:lnTo>
                    <a:lnTo>
                      <a:pt x="31248" y="10729"/>
                    </a:lnTo>
                    <a:lnTo>
                      <a:pt x="31045" y="10044"/>
                    </a:lnTo>
                    <a:lnTo>
                      <a:pt x="30792" y="9385"/>
                    </a:lnTo>
                    <a:lnTo>
                      <a:pt x="30513" y="8725"/>
                    </a:lnTo>
                    <a:lnTo>
                      <a:pt x="30183" y="8091"/>
                    </a:lnTo>
                    <a:lnTo>
                      <a:pt x="29853" y="7483"/>
                    </a:lnTo>
                    <a:lnTo>
                      <a:pt x="29473" y="6899"/>
                    </a:lnTo>
                    <a:lnTo>
                      <a:pt x="29042" y="6316"/>
                    </a:lnTo>
                    <a:lnTo>
                      <a:pt x="28611" y="5758"/>
                    </a:lnTo>
                    <a:lnTo>
                      <a:pt x="28129" y="5200"/>
                    </a:lnTo>
                    <a:lnTo>
                      <a:pt x="27647" y="4693"/>
                    </a:lnTo>
                    <a:lnTo>
                      <a:pt x="27114" y="4185"/>
                    </a:lnTo>
                    <a:lnTo>
                      <a:pt x="26556" y="3729"/>
                    </a:lnTo>
                    <a:lnTo>
                      <a:pt x="25973" y="3272"/>
                    </a:lnTo>
                    <a:lnTo>
                      <a:pt x="25389" y="2841"/>
                    </a:lnTo>
                    <a:lnTo>
                      <a:pt x="24755" y="2435"/>
                    </a:lnTo>
                    <a:lnTo>
                      <a:pt x="24121" y="2080"/>
                    </a:lnTo>
                    <a:lnTo>
                      <a:pt x="23462" y="1725"/>
                    </a:lnTo>
                    <a:lnTo>
                      <a:pt x="22777" y="1421"/>
                    </a:lnTo>
                    <a:lnTo>
                      <a:pt x="22067" y="1116"/>
                    </a:lnTo>
                    <a:lnTo>
                      <a:pt x="21331" y="863"/>
                    </a:lnTo>
                    <a:lnTo>
                      <a:pt x="20596" y="660"/>
                    </a:lnTo>
                    <a:lnTo>
                      <a:pt x="19860" y="457"/>
                    </a:lnTo>
                    <a:lnTo>
                      <a:pt x="19074" y="305"/>
                    </a:lnTo>
                    <a:lnTo>
                      <a:pt x="18313" y="178"/>
                    </a:lnTo>
                    <a:lnTo>
                      <a:pt x="17501" y="76"/>
                    </a:lnTo>
                    <a:lnTo>
                      <a:pt x="16689"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33"/>
              <p:cNvSpPr/>
              <p:nvPr/>
            </p:nvSpPr>
            <p:spPr>
              <a:xfrm>
                <a:off x="123825" y="4292200"/>
                <a:ext cx="793900" cy="423600"/>
              </a:xfrm>
              <a:custGeom>
                <a:rect b="b" l="l" r="r" t="t"/>
                <a:pathLst>
                  <a:path extrusionOk="0" h="16944" w="31756">
                    <a:moveTo>
                      <a:pt x="15878" y="0"/>
                    </a:moveTo>
                    <a:lnTo>
                      <a:pt x="15066" y="26"/>
                    </a:lnTo>
                    <a:lnTo>
                      <a:pt x="14255" y="76"/>
                    </a:lnTo>
                    <a:lnTo>
                      <a:pt x="13468" y="178"/>
                    </a:lnTo>
                    <a:lnTo>
                      <a:pt x="12682" y="305"/>
                    </a:lnTo>
                    <a:lnTo>
                      <a:pt x="11921" y="457"/>
                    </a:lnTo>
                    <a:lnTo>
                      <a:pt x="11160" y="660"/>
                    </a:lnTo>
                    <a:lnTo>
                      <a:pt x="10425" y="863"/>
                    </a:lnTo>
                    <a:lnTo>
                      <a:pt x="9714" y="1116"/>
                    </a:lnTo>
                    <a:lnTo>
                      <a:pt x="9004" y="1421"/>
                    </a:lnTo>
                    <a:lnTo>
                      <a:pt x="8319" y="1725"/>
                    </a:lnTo>
                    <a:lnTo>
                      <a:pt x="7660" y="2080"/>
                    </a:lnTo>
                    <a:lnTo>
                      <a:pt x="7000" y="2435"/>
                    </a:lnTo>
                    <a:lnTo>
                      <a:pt x="6392" y="2841"/>
                    </a:lnTo>
                    <a:lnTo>
                      <a:pt x="5783" y="3272"/>
                    </a:lnTo>
                    <a:lnTo>
                      <a:pt x="5200" y="3729"/>
                    </a:lnTo>
                    <a:lnTo>
                      <a:pt x="4667" y="4185"/>
                    </a:lnTo>
                    <a:lnTo>
                      <a:pt x="4134" y="4693"/>
                    </a:lnTo>
                    <a:lnTo>
                      <a:pt x="3627" y="5200"/>
                    </a:lnTo>
                    <a:lnTo>
                      <a:pt x="3170" y="5758"/>
                    </a:lnTo>
                    <a:lnTo>
                      <a:pt x="2714" y="6316"/>
                    </a:lnTo>
                    <a:lnTo>
                      <a:pt x="2308" y="6899"/>
                    </a:lnTo>
                    <a:lnTo>
                      <a:pt x="1928" y="7483"/>
                    </a:lnTo>
                    <a:lnTo>
                      <a:pt x="1573" y="8091"/>
                    </a:lnTo>
                    <a:lnTo>
                      <a:pt x="1268" y="8725"/>
                    </a:lnTo>
                    <a:lnTo>
                      <a:pt x="964" y="9385"/>
                    </a:lnTo>
                    <a:lnTo>
                      <a:pt x="736" y="10044"/>
                    </a:lnTo>
                    <a:lnTo>
                      <a:pt x="507" y="10729"/>
                    </a:lnTo>
                    <a:lnTo>
                      <a:pt x="330" y="11414"/>
                    </a:lnTo>
                    <a:lnTo>
                      <a:pt x="203" y="12124"/>
                    </a:lnTo>
                    <a:lnTo>
                      <a:pt x="101" y="12834"/>
                    </a:lnTo>
                    <a:lnTo>
                      <a:pt x="25" y="13570"/>
                    </a:lnTo>
                    <a:lnTo>
                      <a:pt x="0" y="14306"/>
                    </a:lnTo>
                    <a:lnTo>
                      <a:pt x="0" y="16943"/>
                    </a:lnTo>
                    <a:lnTo>
                      <a:pt x="25" y="16208"/>
                    </a:lnTo>
                    <a:lnTo>
                      <a:pt x="101" y="15472"/>
                    </a:lnTo>
                    <a:lnTo>
                      <a:pt x="203" y="14762"/>
                    </a:lnTo>
                    <a:lnTo>
                      <a:pt x="330" y="14052"/>
                    </a:lnTo>
                    <a:lnTo>
                      <a:pt x="507" y="13367"/>
                    </a:lnTo>
                    <a:lnTo>
                      <a:pt x="736" y="12682"/>
                    </a:lnTo>
                    <a:lnTo>
                      <a:pt x="964" y="12023"/>
                    </a:lnTo>
                    <a:lnTo>
                      <a:pt x="1268" y="11363"/>
                    </a:lnTo>
                    <a:lnTo>
                      <a:pt x="1573" y="10729"/>
                    </a:lnTo>
                    <a:lnTo>
                      <a:pt x="1928" y="10121"/>
                    </a:lnTo>
                    <a:lnTo>
                      <a:pt x="2308" y="9512"/>
                    </a:lnTo>
                    <a:lnTo>
                      <a:pt x="2714" y="8928"/>
                    </a:lnTo>
                    <a:lnTo>
                      <a:pt x="3170" y="8370"/>
                    </a:lnTo>
                    <a:lnTo>
                      <a:pt x="3627" y="7838"/>
                    </a:lnTo>
                    <a:lnTo>
                      <a:pt x="4134" y="7330"/>
                    </a:lnTo>
                    <a:lnTo>
                      <a:pt x="4667" y="6823"/>
                    </a:lnTo>
                    <a:lnTo>
                      <a:pt x="5200" y="6341"/>
                    </a:lnTo>
                    <a:lnTo>
                      <a:pt x="5783" y="5910"/>
                    </a:lnTo>
                    <a:lnTo>
                      <a:pt x="6392" y="5479"/>
                    </a:lnTo>
                    <a:lnTo>
                      <a:pt x="7000" y="5073"/>
                    </a:lnTo>
                    <a:lnTo>
                      <a:pt x="7660" y="4693"/>
                    </a:lnTo>
                    <a:lnTo>
                      <a:pt x="8319" y="4363"/>
                    </a:lnTo>
                    <a:lnTo>
                      <a:pt x="9004" y="4033"/>
                    </a:lnTo>
                    <a:lnTo>
                      <a:pt x="9714" y="3754"/>
                    </a:lnTo>
                    <a:lnTo>
                      <a:pt x="10425" y="3501"/>
                    </a:lnTo>
                    <a:lnTo>
                      <a:pt x="11160" y="3272"/>
                    </a:lnTo>
                    <a:lnTo>
                      <a:pt x="11921" y="3095"/>
                    </a:lnTo>
                    <a:lnTo>
                      <a:pt x="12682" y="2917"/>
                    </a:lnTo>
                    <a:lnTo>
                      <a:pt x="13468" y="2790"/>
                    </a:lnTo>
                    <a:lnTo>
                      <a:pt x="14255" y="2714"/>
                    </a:lnTo>
                    <a:lnTo>
                      <a:pt x="15066" y="2664"/>
                    </a:lnTo>
                    <a:lnTo>
                      <a:pt x="15878" y="2638"/>
                    </a:lnTo>
                    <a:lnTo>
                      <a:pt x="16689" y="2664"/>
                    </a:lnTo>
                    <a:lnTo>
                      <a:pt x="17501" y="2714"/>
                    </a:lnTo>
                    <a:lnTo>
                      <a:pt x="18313" y="2790"/>
                    </a:lnTo>
                    <a:lnTo>
                      <a:pt x="19074" y="2917"/>
                    </a:lnTo>
                    <a:lnTo>
                      <a:pt x="19860" y="3095"/>
                    </a:lnTo>
                    <a:lnTo>
                      <a:pt x="20596" y="3272"/>
                    </a:lnTo>
                    <a:lnTo>
                      <a:pt x="21331" y="3501"/>
                    </a:lnTo>
                    <a:lnTo>
                      <a:pt x="22067" y="3754"/>
                    </a:lnTo>
                    <a:lnTo>
                      <a:pt x="22777" y="4033"/>
                    </a:lnTo>
                    <a:lnTo>
                      <a:pt x="23462" y="4363"/>
                    </a:lnTo>
                    <a:lnTo>
                      <a:pt x="24121" y="4693"/>
                    </a:lnTo>
                    <a:lnTo>
                      <a:pt x="24755" y="5073"/>
                    </a:lnTo>
                    <a:lnTo>
                      <a:pt x="25389" y="5479"/>
                    </a:lnTo>
                    <a:lnTo>
                      <a:pt x="25973" y="5910"/>
                    </a:lnTo>
                    <a:lnTo>
                      <a:pt x="26556" y="6341"/>
                    </a:lnTo>
                    <a:lnTo>
                      <a:pt x="27114" y="6823"/>
                    </a:lnTo>
                    <a:lnTo>
                      <a:pt x="27647" y="7330"/>
                    </a:lnTo>
                    <a:lnTo>
                      <a:pt x="28129" y="7838"/>
                    </a:lnTo>
                    <a:lnTo>
                      <a:pt x="28611" y="8370"/>
                    </a:lnTo>
                    <a:lnTo>
                      <a:pt x="29042" y="8928"/>
                    </a:lnTo>
                    <a:lnTo>
                      <a:pt x="29473" y="9512"/>
                    </a:lnTo>
                    <a:lnTo>
                      <a:pt x="29853" y="10121"/>
                    </a:lnTo>
                    <a:lnTo>
                      <a:pt x="30183" y="10729"/>
                    </a:lnTo>
                    <a:lnTo>
                      <a:pt x="30513" y="11363"/>
                    </a:lnTo>
                    <a:lnTo>
                      <a:pt x="30792" y="12023"/>
                    </a:lnTo>
                    <a:lnTo>
                      <a:pt x="31045" y="12682"/>
                    </a:lnTo>
                    <a:lnTo>
                      <a:pt x="31248" y="13367"/>
                    </a:lnTo>
                    <a:lnTo>
                      <a:pt x="31426" y="14052"/>
                    </a:lnTo>
                    <a:lnTo>
                      <a:pt x="31578" y="14762"/>
                    </a:lnTo>
                    <a:lnTo>
                      <a:pt x="31680" y="15472"/>
                    </a:lnTo>
                    <a:lnTo>
                      <a:pt x="31730" y="16208"/>
                    </a:lnTo>
                    <a:lnTo>
                      <a:pt x="31756" y="16943"/>
                    </a:lnTo>
                    <a:lnTo>
                      <a:pt x="31756" y="14306"/>
                    </a:lnTo>
                    <a:lnTo>
                      <a:pt x="31730" y="13570"/>
                    </a:lnTo>
                    <a:lnTo>
                      <a:pt x="31680" y="12834"/>
                    </a:lnTo>
                    <a:lnTo>
                      <a:pt x="31578" y="12124"/>
                    </a:lnTo>
                    <a:lnTo>
                      <a:pt x="31426" y="11414"/>
                    </a:lnTo>
                    <a:lnTo>
                      <a:pt x="31248" y="10729"/>
                    </a:lnTo>
                    <a:lnTo>
                      <a:pt x="31045" y="10044"/>
                    </a:lnTo>
                    <a:lnTo>
                      <a:pt x="30792" y="9385"/>
                    </a:lnTo>
                    <a:lnTo>
                      <a:pt x="30513" y="8725"/>
                    </a:lnTo>
                    <a:lnTo>
                      <a:pt x="30183" y="8091"/>
                    </a:lnTo>
                    <a:lnTo>
                      <a:pt x="29853" y="7483"/>
                    </a:lnTo>
                    <a:lnTo>
                      <a:pt x="29473" y="6899"/>
                    </a:lnTo>
                    <a:lnTo>
                      <a:pt x="29042" y="6316"/>
                    </a:lnTo>
                    <a:lnTo>
                      <a:pt x="28611" y="5758"/>
                    </a:lnTo>
                    <a:lnTo>
                      <a:pt x="28129" y="5200"/>
                    </a:lnTo>
                    <a:lnTo>
                      <a:pt x="27647" y="4693"/>
                    </a:lnTo>
                    <a:lnTo>
                      <a:pt x="27114" y="4185"/>
                    </a:lnTo>
                    <a:lnTo>
                      <a:pt x="26556" y="3729"/>
                    </a:lnTo>
                    <a:lnTo>
                      <a:pt x="25973" y="3272"/>
                    </a:lnTo>
                    <a:lnTo>
                      <a:pt x="25389" y="2841"/>
                    </a:lnTo>
                    <a:lnTo>
                      <a:pt x="24755" y="2435"/>
                    </a:lnTo>
                    <a:lnTo>
                      <a:pt x="24121" y="2080"/>
                    </a:lnTo>
                    <a:lnTo>
                      <a:pt x="23462" y="1725"/>
                    </a:lnTo>
                    <a:lnTo>
                      <a:pt x="22777" y="1421"/>
                    </a:lnTo>
                    <a:lnTo>
                      <a:pt x="22067" y="1116"/>
                    </a:lnTo>
                    <a:lnTo>
                      <a:pt x="21331" y="863"/>
                    </a:lnTo>
                    <a:lnTo>
                      <a:pt x="20596" y="660"/>
                    </a:lnTo>
                    <a:lnTo>
                      <a:pt x="19860" y="457"/>
                    </a:lnTo>
                    <a:lnTo>
                      <a:pt x="19074" y="305"/>
                    </a:lnTo>
                    <a:lnTo>
                      <a:pt x="18313" y="178"/>
                    </a:lnTo>
                    <a:lnTo>
                      <a:pt x="17501" y="76"/>
                    </a:lnTo>
                    <a:lnTo>
                      <a:pt x="16689"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33"/>
              <p:cNvSpPr/>
              <p:nvPr/>
            </p:nvSpPr>
            <p:spPr>
              <a:xfrm>
                <a:off x="917700" y="4292200"/>
                <a:ext cx="793925" cy="774875"/>
              </a:xfrm>
              <a:custGeom>
                <a:rect b="b" l="l" r="r" t="t"/>
                <a:pathLst>
                  <a:path extrusionOk="0" h="30995" w="31757">
                    <a:moveTo>
                      <a:pt x="15878"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35" y="2080"/>
                    </a:lnTo>
                    <a:lnTo>
                      <a:pt x="7001" y="2435"/>
                    </a:lnTo>
                    <a:lnTo>
                      <a:pt x="6392" y="2841"/>
                    </a:lnTo>
                    <a:lnTo>
                      <a:pt x="5784" y="3272"/>
                    </a:lnTo>
                    <a:lnTo>
                      <a:pt x="5200" y="3729"/>
                    </a:lnTo>
                    <a:lnTo>
                      <a:pt x="4642" y="4185"/>
                    </a:lnTo>
                    <a:lnTo>
                      <a:pt x="4135" y="4693"/>
                    </a:lnTo>
                    <a:lnTo>
                      <a:pt x="3628" y="5200"/>
                    </a:lnTo>
                    <a:lnTo>
                      <a:pt x="3146" y="5758"/>
                    </a:lnTo>
                    <a:lnTo>
                      <a:pt x="2715" y="6316"/>
                    </a:lnTo>
                    <a:lnTo>
                      <a:pt x="2309" y="6899"/>
                    </a:lnTo>
                    <a:lnTo>
                      <a:pt x="1928" y="7483"/>
                    </a:lnTo>
                    <a:lnTo>
                      <a:pt x="1573" y="8091"/>
                    </a:lnTo>
                    <a:lnTo>
                      <a:pt x="1243" y="8725"/>
                    </a:lnTo>
                    <a:lnTo>
                      <a:pt x="964" y="9385"/>
                    </a:lnTo>
                    <a:lnTo>
                      <a:pt x="711" y="10044"/>
                    </a:lnTo>
                    <a:lnTo>
                      <a:pt x="508" y="10729"/>
                    </a:lnTo>
                    <a:lnTo>
                      <a:pt x="330" y="11414"/>
                    </a:lnTo>
                    <a:lnTo>
                      <a:pt x="178" y="12124"/>
                    </a:lnTo>
                    <a:lnTo>
                      <a:pt x="77"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7" y="11414"/>
                    </a:lnTo>
                    <a:lnTo>
                      <a:pt x="31249" y="10729"/>
                    </a:lnTo>
                    <a:lnTo>
                      <a:pt x="31046" y="10044"/>
                    </a:lnTo>
                    <a:lnTo>
                      <a:pt x="30792" y="9385"/>
                    </a:lnTo>
                    <a:lnTo>
                      <a:pt x="30513" y="8725"/>
                    </a:lnTo>
                    <a:lnTo>
                      <a:pt x="30184" y="8091"/>
                    </a:lnTo>
                    <a:lnTo>
                      <a:pt x="29829" y="7483"/>
                    </a:lnTo>
                    <a:lnTo>
                      <a:pt x="29448" y="6899"/>
                    </a:lnTo>
                    <a:lnTo>
                      <a:pt x="29042" y="6316"/>
                    </a:lnTo>
                    <a:lnTo>
                      <a:pt x="28586" y="5758"/>
                    </a:lnTo>
                    <a:lnTo>
                      <a:pt x="28129" y="5200"/>
                    </a:lnTo>
                    <a:lnTo>
                      <a:pt x="27622" y="4693"/>
                    </a:lnTo>
                    <a:lnTo>
                      <a:pt x="27089" y="4185"/>
                    </a:lnTo>
                    <a:lnTo>
                      <a:pt x="26557" y="3729"/>
                    </a:lnTo>
                    <a:lnTo>
                      <a:pt x="25973" y="3272"/>
                    </a:lnTo>
                    <a:lnTo>
                      <a:pt x="25365" y="2841"/>
                    </a:lnTo>
                    <a:lnTo>
                      <a:pt x="24756" y="2435"/>
                    </a:lnTo>
                    <a:lnTo>
                      <a:pt x="24096"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33"/>
              <p:cNvSpPr/>
              <p:nvPr/>
            </p:nvSpPr>
            <p:spPr>
              <a:xfrm>
                <a:off x="917700" y="4292200"/>
                <a:ext cx="793925" cy="423600"/>
              </a:xfrm>
              <a:custGeom>
                <a:rect b="b" l="l" r="r" t="t"/>
                <a:pathLst>
                  <a:path extrusionOk="0" h="16944" w="31757">
                    <a:moveTo>
                      <a:pt x="15878"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35" y="2080"/>
                    </a:lnTo>
                    <a:lnTo>
                      <a:pt x="7001" y="2435"/>
                    </a:lnTo>
                    <a:lnTo>
                      <a:pt x="6392" y="2841"/>
                    </a:lnTo>
                    <a:lnTo>
                      <a:pt x="5784" y="3272"/>
                    </a:lnTo>
                    <a:lnTo>
                      <a:pt x="5200" y="3729"/>
                    </a:lnTo>
                    <a:lnTo>
                      <a:pt x="4642" y="4185"/>
                    </a:lnTo>
                    <a:lnTo>
                      <a:pt x="4135" y="4693"/>
                    </a:lnTo>
                    <a:lnTo>
                      <a:pt x="3628" y="5200"/>
                    </a:lnTo>
                    <a:lnTo>
                      <a:pt x="3146" y="5758"/>
                    </a:lnTo>
                    <a:lnTo>
                      <a:pt x="2715" y="6316"/>
                    </a:lnTo>
                    <a:lnTo>
                      <a:pt x="2309" y="6899"/>
                    </a:lnTo>
                    <a:lnTo>
                      <a:pt x="1928" y="7483"/>
                    </a:lnTo>
                    <a:lnTo>
                      <a:pt x="1573" y="8091"/>
                    </a:lnTo>
                    <a:lnTo>
                      <a:pt x="1243" y="8725"/>
                    </a:lnTo>
                    <a:lnTo>
                      <a:pt x="964" y="9385"/>
                    </a:lnTo>
                    <a:lnTo>
                      <a:pt x="711" y="10044"/>
                    </a:lnTo>
                    <a:lnTo>
                      <a:pt x="508" y="10729"/>
                    </a:lnTo>
                    <a:lnTo>
                      <a:pt x="330" y="11414"/>
                    </a:lnTo>
                    <a:lnTo>
                      <a:pt x="178" y="12124"/>
                    </a:lnTo>
                    <a:lnTo>
                      <a:pt x="77" y="12834"/>
                    </a:lnTo>
                    <a:lnTo>
                      <a:pt x="26" y="13570"/>
                    </a:lnTo>
                    <a:lnTo>
                      <a:pt x="1" y="14306"/>
                    </a:lnTo>
                    <a:lnTo>
                      <a:pt x="1" y="16943"/>
                    </a:lnTo>
                    <a:lnTo>
                      <a:pt x="26" y="16208"/>
                    </a:lnTo>
                    <a:lnTo>
                      <a:pt x="77" y="15472"/>
                    </a:lnTo>
                    <a:lnTo>
                      <a:pt x="178" y="14762"/>
                    </a:lnTo>
                    <a:lnTo>
                      <a:pt x="330" y="14052"/>
                    </a:lnTo>
                    <a:lnTo>
                      <a:pt x="508" y="13367"/>
                    </a:lnTo>
                    <a:lnTo>
                      <a:pt x="711" y="12682"/>
                    </a:lnTo>
                    <a:lnTo>
                      <a:pt x="964" y="12023"/>
                    </a:lnTo>
                    <a:lnTo>
                      <a:pt x="1243" y="11363"/>
                    </a:lnTo>
                    <a:lnTo>
                      <a:pt x="1573" y="10729"/>
                    </a:lnTo>
                    <a:lnTo>
                      <a:pt x="1928" y="10121"/>
                    </a:lnTo>
                    <a:lnTo>
                      <a:pt x="2309" y="9512"/>
                    </a:lnTo>
                    <a:lnTo>
                      <a:pt x="2715" y="8928"/>
                    </a:lnTo>
                    <a:lnTo>
                      <a:pt x="3146" y="8370"/>
                    </a:lnTo>
                    <a:lnTo>
                      <a:pt x="3628" y="7838"/>
                    </a:lnTo>
                    <a:lnTo>
                      <a:pt x="4135" y="7330"/>
                    </a:lnTo>
                    <a:lnTo>
                      <a:pt x="4642" y="6823"/>
                    </a:lnTo>
                    <a:lnTo>
                      <a:pt x="5200" y="6341"/>
                    </a:lnTo>
                    <a:lnTo>
                      <a:pt x="5784" y="5910"/>
                    </a:lnTo>
                    <a:lnTo>
                      <a:pt x="6392" y="5479"/>
                    </a:lnTo>
                    <a:lnTo>
                      <a:pt x="7001" y="5073"/>
                    </a:lnTo>
                    <a:lnTo>
                      <a:pt x="7635" y="4693"/>
                    </a:lnTo>
                    <a:lnTo>
                      <a:pt x="8320" y="4363"/>
                    </a:lnTo>
                    <a:lnTo>
                      <a:pt x="9005" y="4033"/>
                    </a:lnTo>
                    <a:lnTo>
                      <a:pt x="9690" y="3754"/>
                    </a:lnTo>
                    <a:lnTo>
                      <a:pt x="10425" y="3501"/>
                    </a:lnTo>
                    <a:lnTo>
                      <a:pt x="11161" y="3272"/>
                    </a:lnTo>
                    <a:lnTo>
                      <a:pt x="11922" y="3095"/>
                    </a:lnTo>
                    <a:lnTo>
                      <a:pt x="12683" y="2917"/>
                    </a:lnTo>
                    <a:lnTo>
                      <a:pt x="13469" y="2790"/>
                    </a:lnTo>
                    <a:lnTo>
                      <a:pt x="14255" y="2714"/>
                    </a:lnTo>
                    <a:lnTo>
                      <a:pt x="15067" y="2664"/>
                    </a:lnTo>
                    <a:lnTo>
                      <a:pt x="15878" y="2638"/>
                    </a:lnTo>
                    <a:lnTo>
                      <a:pt x="16690" y="2664"/>
                    </a:lnTo>
                    <a:lnTo>
                      <a:pt x="17502" y="2714"/>
                    </a:lnTo>
                    <a:lnTo>
                      <a:pt x="18288" y="2790"/>
                    </a:lnTo>
                    <a:lnTo>
                      <a:pt x="19074" y="2917"/>
                    </a:lnTo>
                    <a:lnTo>
                      <a:pt x="19835" y="3095"/>
                    </a:lnTo>
                    <a:lnTo>
                      <a:pt x="20596" y="3272"/>
                    </a:lnTo>
                    <a:lnTo>
                      <a:pt x="21332" y="3501"/>
                    </a:lnTo>
                    <a:lnTo>
                      <a:pt x="22067" y="3754"/>
                    </a:lnTo>
                    <a:lnTo>
                      <a:pt x="22752" y="4033"/>
                    </a:lnTo>
                    <a:lnTo>
                      <a:pt x="23437" y="4363"/>
                    </a:lnTo>
                    <a:lnTo>
                      <a:pt x="24096" y="4693"/>
                    </a:lnTo>
                    <a:lnTo>
                      <a:pt x="24756" y="5073"/>
                    </a:lnTo>
                    <a:lnTo>
                      <a:pt x="25365" y="5479"/>
                    </a:lnTo>
                    <a:lnTo>
                      <a:pt x="25973" y="5910"/>
                    </a:lnTo>
                    <a:lnTo>
                      <a:pt x="26557" y="6341"/>
                    </a:lnTo>
                    <a:lnTo>
                      <a:pt x="27089" y="6823"/>
                    </a:lnTo>
                    <a:lnTo>
                      <a:pt x="27622" y="7330"/>
                    </a:lnTo>
                    <a:lnTo>
                      <a:pt x="28129" y="7838"/>
                    </a:lnTo>
                    <a:lnTo>
                      <a:pt x="28586" y="8370"/>
                    </a:lnTo>
                    <a:lnTo>
                      <a:pt x="29042" y="8928"/>
                    </a:lnTo>
                    <a:lnTo>
                      <a:pt x="29448" y="9512"/>
                    </a:lnTo>
                    <a:lnTo>
                      <a:pt x="29829" y="10121"/>
                    </a:lnTo>
                    <a:lnTo>
                      <a:pt x="30184" y="10729"/>
                    </a:lnTo>
                    <a:lnTo>
                      <a:pt x="30513" y="11363"/>
                    </a:lnTo>
                    <a:lnTo>
                      <a:pt x="30792" y="12023"/>
                    </a:lnTo>
                    <a:lnTo>
                      <a:pt x="31046" y="12682"/>
                    </a:lnTo>
                    <a:lnTo>
                      <a:pt x="31249" y="13367"/>
                    </a:lnTo>
                    <a:lnTo>
                      <a:pt x="31427" y="14052"/>
                    </a:lnTo>
                    <a:lnTo>
                      <a:pt x="31579" y="14762"/>
                    </a:lnTo>
                    <a:lnTo>
                      <a:pt x="31680" y="15472"/>
                    </a:lnTo>
                    <a:lnTo>
                      <a:pt x="31731" y="16208"/>
                    </a:lnTo>
                    <a:lnTo>
                      <a:pt x="31756" y="16943"/>
                    </a:lnTo>
                    <a:lnTo>
                      <a:pt x="31756" y="14306"/>
                    </a:lnTo>
                    <a:lnTo>
                      <a:pt x="31731" y="13570"/>
                    </a:lnTo>
                    <a:lnTo>
                      <a:pt x="31680" y="12834"/>
                    </a:lnTo>
                    <a:lnTo>
                      <a:pt x="31579" y="12124"/>
                    </a:lnTo>
                    <a:lnTo>
                      <a:pt x="31427" y="11414"/>
                    </a:lnTo>
                    <a:lnTo>
                      <a:pt x="31249" y="10729"/>
                    </a:lnTo>
                    <a:lnTo>
                      <a:pt x="31046" y="10044"/>
                    </a:lnTo>
                    <a:lnTo>
                      <a:pt x="30792" y="9385"/>
                    </a:lnTo>
                    <a:lnTo>
                      <a:pt x="30513" y="8725"/>
                    </a:lnTo>
                    <a:lnTo>
                      <a:pt x="30184" y="8091"/>
                    </a:lnTo>
                    <a:lnTo>
                      <a:pt x="29829" y="7483"/>
                    </a:lnTo>
                    <a:lnTo>
                      <a:pt x="29448" y="6899"/>
                    </a:lnTo>
                    <a:lnTo>
                      <a:pt x="29042" y="6316"/>
                    </a:lnTo>
                    <a:lnTo>
                      <a:pt x="28586" y="5758"/>
                    </a:lnTo>
                    <a:lnTo>
                      <a:pt x="28129" y="5200"/>
                    </a:lnTo>
                    <a:lnTo>
                      <a:pt x="27622" y="4693"/>
                    </a:lnTo>
                    <a:lnTo>
                      <a:pt x="27089" y="4185"/>
                    </a:lnTo>
                    <a:lnTo>
                      <a:pt x="26557" y="3729"/>
                    </a:lnTo>
                    <a:lnTo>
                      <a:pt x="25973" y="3272"/>
                    </a:lnTo>
                    <a:lnTo>
                      <a:pt x="25365" y="2841"/>
                    </a:lnTo>
                    <a:lnTo>
                      <a:pt x="24756" y="2435"/>
                    </a:lnTo>
                    <a:lnTo>
                      <a:pt x="24096"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33"/>
              <p:cNvSpPr/>
              <p:nvPr/>
            </p:nvSpPr>
            <p:spPr>
              <a:xfrm>
                <a:off x="1711600" y="4292200"/>
                <a:ext cx="793275" cy="774875"/>
              </a:xfrm>
              <a:custGeom>
                <a:rect b="b" l="l" r="r" t="t"/>
                <a:pathLst>
                  <a:path extrusionOk="0" h="30995" w="31731">
                    <a:moveTo>
                      <a:pt x="15878" y="0"/>
                    </a:moveTo>
                    <a:lnTo>
                      <a:pt x="15041" y="26"/>
                    </a:lnTo>
                    <a:lnTo>
                      <a:pt x="14255" y="76"/>
                    </a:lnTo>
                    <a:lnTo>
                      <a:pt x="13443" y="178"/>
                    </a:lnTo>
                    <a:lnTo>
                      <a:pt x="12657" y="305"/>
                    </a:lnTo>
                    <a:lnTo>
                      <a:pt x="11896" y="457"/>
                    </a:lnTo>
                    <a:lnTo>
                      <a:pt x="11160" y="660"/>
                    </a:lnTo>
                    <a:lnTo>
                      <a:pt x="10399"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5" y="5758"/>
                    </a:lnTo>
                    <a:lnTo>
                      <a:pt x="2714" y="6316"/>
                    </a:lnTo>
                    <a:lnTo>
                      <a:pt x="2283" y="6899"/>
                    </a:lnTo>
                    <a:lnTo>
                      <a:pt x="1903" y="7483"/>
                    </a:lnTo>
                    <a:lnTo>
                      <a:pt x="1573" y="8091"/>
                    </a:lnTo>
                    <a:lnTo>
                      <a:pt x="1243" y="8725"/>
                    </a:lnTo>
                    <a:lnTo>
                      <a:pt x="964" y="9385"/>
                    </a:lnTo>
                    <a:lnTo>
                      <a:pt x="710" y="10044"/>
                    </a:lnTo>
                    <a:lnTo>
                      <a:pt x="482" y="10729"/>
                    </a:lnTo>
                    <a:lnTo>
                      <a:pt x="330" y="11414"/>
                    </a:lnTo>
                    <a:lnTo>
                      <a:pt x="178" y="12124"/>
                    </a:lnTo>
                    <a:lnTo>
                      <a:pt x="76" y="12834"/>
                    </a:lnTo>
                    <a:lnTo>
                      <a:pt x="26" y="13570"/>
                    </a:lnTo>
                    <a:lnTo>
                      <a:pt x="0" y="14306"/>
                    </a:lnTo>
                    <a:lnTo>
                      <a:pt x="0" y="30412"/>
                    </a:lnTo>
                    <a:lnTo>
                      <a:pt x="0" y="30995"/>
                    </a:lnTo>
                    <a:lnTo>
                      <a:pt x="31731" y="30995"/>
                    </a:lnTo>
                    <a:lnTo>
                      <a:pt x="31731" y="30412"/>
                    </a:lnTo>
                    <a:lnTo>
                      <a:pt x="31731" y="14306"/>
                    </a:lnTo>
                    <a:lnTo>
                      <a:pt x="31731" y="13570"/>
                    </a:lnTo>
                    <a:lnTo>
                      <a:pt x="31654" y="12834"/>
                    </a:lnTo>
                    <a:lnTo>
                      <a:pt x="31553" y="12124"/>
                    </a:lnTo>
                    <a:lnTo>
                      <a:pt x="31426" y="11414"/>
                    </a:lnTo>
                    <a:lnTo>
                      <a:pt x="31249" y="10729"/>
                    </a:lnTo>
                    <a:lnTo>
                      <a:pt x="31020" y="10044"/>
                    </a:lnTo>
                    <a:lnTo>
                      <a:pt x="30767" y="9385"/>
                    </a:lnTo>
                    <a:lnTo>
                      <a:pt x="30488" y="8725"/>
                    </a:lnTo>
                    <a:lnTo>
                      <a:pt x="30183" y="8091"/>
                    </a:lnTo>
                    <a:lnTo>
                      <a:pt x="29828" y="7483"/>
                    </a:lnTo>
                    <a:lnTo>
                      <a:pt x="29448" y="6899"/>
                    </a:lnTo>
                    <a:lnTo>
                      <a:pt x="29042" y="6316"/>
                    </a:lnTo>
                    <a:lnTo>
                      <a:pt x="28585" y="5758"/>
                    </a:lnTo>
                    <a:lnTo>
                      <a:pt x="28129" y="5200"/>
                    </a:lnTo>
                    <a:lnTo>
                      <a:pt x="27622" y="4693"/>
                    </a:lnTo>
                    <a:lnTo>
                      <a:pt x="27089" y="4185"/>
                    </a:lnTo>
                    <a:lnTo>
                      <a:pt x="26531" y="3729"/>
                    </a:lnTo>
                    <a:lnTo>
                      <a:pt x="25973" y="3272"/>
                    </a:lnTo>
                    <a:lnTo>
                      <a:pt x="25364" y="2841"/>
                    </a:lnTo>
                    <a:lnTo>
                      <a:pt x="24755"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33"/>
              <p:cNvSpPr/>
              <p:nvPr/>
            </p:nvSpPr>
            <p:spPr>
              <a:xfrm>
                <a:off x="1711600" y="4292200"/>
                <a:ext cx="793275" cy="423600"/>
              </a:xfrm>
              <a:custGeom>
                <a:rect b="b" l="l" r="r" t="t"/>
                <a:pathLst>
                  <a:path extrusionOk="0" h="16944" w="31731">
                    <a:moveTo>
                      <a:pt x="15878" y="0"/>
                    </a:moveTo>
                    <a:lnTo>
                      <a:pt x="15041" y="26"/>
                    </a:lnTo>
                    <a:lnTo>
                      <a:pt x="14255" y="76"/>
                    </a:lnTo>
                    <a:lnTo>
                      <a:pt x="13443" y="178"/>
                    </a:lnTo>
                    <a:lnTo>
                      <a:pt x="12657" y="305"/>
                    </a:lnTo>
                    <a:lnTo>
                      <a:pt x="11896" y="457"/>
                    </a:lnTo>
                    <a:lnTo>
                      <a:pt x="11160" y="660"/>
                    </a:lnTo>
                    <a:lnTo>
                      <a:pt x="10399"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5" y="5758"/>
                    </a:lnTo>
                    <a:lnTo>
                      <a:pt x="2714" y="6316"/>
                    </a:lnTo>
                    <a:lnTo>
                      <a:pt x="2283" y="6899"/>
                    </a:lnTo>
                    <a:lnTo>
                      <a:pt x="1903" y="7483"/>
                    </a:lnTo>
                    <a:lnTo>
                      <a:pt x="1573" y="8091"/>
                    </a:lnTo>
                    <a:lnTo>
                      <a:pt x="1243" y="8725"/>
                    </a:lnTo>
                    <a:lnTo>
                      <a:pt x="964" y="9385"/>
                    </a:lnTo>
                    <a:lnTo>
                      <a:pt x="710" y="10044"/>
                    </a:lnTo>
                    <a:lnTo>
                      <a:pt x="482"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482" y="13367"/>
                    </a:lnTo>
                    <a:lnTo>
                      <a:pt x="710" y="12682"/>
                    </a:lnTo>
                    <a:lnTo>
                      <a:pt x="964" y="12023"/>
                    </a:lnTo>
                    <a:lnTo>
                      <a:pt x="1243" y="11363"/>
                    </a:lnTo>
                    <a:lnTo>
                      <a:pt x="1573" y="10729"/>
                    </a:lnTo>
                    <a:lnTo>
                      <a:pt x="1903" y="10121"/>
                    </a:lnTo>
                    <a:lnTo>
                      <a:pt x="2283" y="9512"/>
                    </a:lnTo>
                    <a:lnTo>
                      <a:pt x="2714" y="8928"/>
                    </a:lnTo>
                    <a:lnTo>
                      <a:pt x="3145" y="8370"/>
                    </a:lnTo>
                    <a:lnTo>
                      <a:pt x="3627" y="7838"/>
                    </a:lnTo>
                    <a:lnTo>
                      <a:pt x="4109" y="7330"/>
                    </a:lnTo>
                    <a:lnTo>
                      <a:pt x="4642" y="6823"/>
                    </a:lnTo>
                    <a:lnTo>
                      <a:pt x="5200" y="6341"/>
                    </a:lnTo>
                    <a:lnTo>
                      <a:pt x="5783" y="5910"/>
                    </a:lnTo>
                    <a:lnTo>
                      <a:pt x="6367" y="5479"/>
                    </a:lnTo>
                    <a:lnTo>
                      <a:pt x="7001" y="5073"/>
                    </a:lnTo>
                    <a:lnTo>
                      <a:pt x="7635" y="4693"/>
                    </a:lnTo>
                    <a:lnTo>
                      <a:pt x="8294" y="4363"/>
                    </a:lnTo>
                    <a:lnTo>
                      <a:pt x="8979" y="4033"/>
                    </a:lnTo>
                    <a:lnTo>
                      <a:pt x="9689" y="3754"/>
                    </a:lnTo>
                    <a:lnTo>
                      <a:pt x="10399" y="3501"/>
                    </a:lnTo>
                    <a:lnTo>
                      <a:pt x="11160" y="3272"/>
                    </a:lnTo>
                    <a:lnTo>
                      <a:pt x="11896" y="3095"/>
                    </a:lnTo>
                    <a:lnTo>
                      <a:pt x="12657" y="2917"/>
                    </a:lnTo>
                    <a:lnTo>
                      <a:pt x="13443" y="2790"/>
                    </a:lnTo>
                    <a:lnTo>
                      <a:pt x="14255" y="2714"/>
                    </a:lnTo>
                    <a:lnTo>
                      <a:pt x="15041" y="2664"/>
                    </a:lnTo>
                    <a:lnTo>
                      <a:pt x="15878" y="2638"/>
                    </a:lnTo>
                    <a:lnTo>
                      <a:pt x="16690" y="2664"/>
                    </a:lnTo>
                    <a:lnTo>
                      <a:pt x="17501" y="2714"/>
                    </a:lnTo>
                    <a:lnTo>
                      <a:pt x="18288" y="2790"/>
                    </a:lnTo>
                    <a:lnTo>
                      <a:pt x="19074" y="2917"/>
                    </a:lnTo>
                    <a:lnTo>
                      <a:pt x="19835" y="3095"/>
                    </a:lnTo>
                    <a:lnTo>
                      <a:pt x="20596" y="3272"/>
                    </a:lnTo>
                    <a:lnTo>
                      <a:pt x="21331" y="3501"/>
                    </a:lnTo>
                    <a:lnTo>
                      <a:pt x="22042" y="3754"/>
                    </a:lnTo>
                    <a:lnTo>
                      <a:pt x="22752" y="4033"/>
                    </a:lnTo>
                    <a:lnTo>
                      <a:pt x="23437" y="4363"/>
                    </a:lnTo>
                    <a:lnTo>
                      <a:pt x="24096" y="4693"/>
                    </a:lnTo>
                    <a:lnTo>
                      <a:pt x="24755" y="5073"/>
                    </a:lnTo>
                    <a:lnTo>
                      <a:pt x="25364" y="5479"/>
                    </a:lnTo>
                    <a:lnTo>
                      <a:pt x="25973" y="5910"/>
                    </a:lnTo>
                    <a:lnTo>
                      <a:pt x="26531" y="6341"/>
                    </a:lnTo>
                    <a:lnTo>
                      <a:pt x="27089" y="6823"/>
                    </a:lnTo>
                    <a:lnTo>
                      <a:pt x="27622" y="7330"/>
                    </a:lnTo>
                    <a:lnTo>
                      <a:pt x="28129" y="7838"/>
                    </a:lnTo>
                    <a:lnTo>
                      <a:pt x="28585" y="8370"/>
                    </a:lnTo>
                    <a:lnTo>
                      <a:pt x="29042" y="8928"/>
                    </a:lnTo>
                    <a:lnTo>
                      <a:pt x="29448" y="9512"/>
                    </a:lnTo>
                    <a:lnTo>
                      <a:pt x="29828" y="10121"/>
                    </a:lnTo>
                    <a:lnTo>
                      <a:pt x="30183" y="10729"/>
                    </a:lnTo>
                    <a:lnTo>
                      <a:pt x="30488" y="11363"/>
                    </a:lnTo>
                    <a:lnTo>
                      <a:pt x="30767" y="12023"/>
                    </a:lnTo>
                    <a:lnTo>
                      <a:pt x="31020" y="12682"/>
                    </a:lnTo>
                    <a:lnTo>
                      <a:pt x="31249" y="13367"/>
                    </a:lnTo>
                    <a:lnTo>
                      <a:pt x="31426" y="14052"/>
                    </a:lnTo>
                    <a:lnTo>
                      <a:pt x="31553" y="14762"/>
                    </a:lnTo>
                    <a:lnTo>
                      <a:pt x="31654" y="15472"/>
                    </a:lnTo>
                    <a:lnTo>
                      <a:pt x="31731" y="16208"/>
                    </a:lnTo>
                    <a:lnTo>
                      <a:pt x="31731" y="14306"/>
                    </a:lnTo>
                    <a:lnTo>
                      <a:pt x="31731" y="13570"/>
                    </a:lnTo>
                    <a:lnTo>
                      <a:pt x="31654" y="12834"/>
                    </a:lnTo>
                    <a:lnTo>
                      <a:pt x="31553" y="12124"/>
                    </a:lnTo>
                    <a:lnTo>
                      <a:pt x="31426" y="11414"/>
                    </a:lnTo>
                    <a:lnTo>
                      <a:pt x="31249" y="10729"/>
                    </a:lnTo>
                    <a:lnTo>
                      <a:pt x="31020" y="10044"/>
                    </a:lnTo>
                    <a:lnTo>
                      <a:pt x="30767" y="9385"/>
                    </a:lnTo>
                    <a:lnTo>
                      <a:pt x="30488" y="8725"/>
                    </a:lnTo>
                    <a:lnTo>
                      <a:pt x="30183" y="8091"/>
                    </a:lnTo>
                    <a:lnTo>
                      <a:pt x="29828" y="7483"/>
                    </a:lnTo>
                    <a:lnTo>
                      <a:pt x="29448" y="6899"/>
                    </a:lnTo>
                    <a:lnTo>
                      <a:pt x="29042" y="6316"/>
                    </a:lnTo>
                    <a:lnTo>
                      <a:pt x="28585" y="5758"/>
                    </a:lnTo>
                    <a:lnTo>
                      <a:pt x="28129" y="5200"/>
                    </a:lnTo>
                    <a:lnTo>
                      <a:pt x="27622" y="4693"/>
                    </a:lnTo>
                    <a:lnTo>
                      <a:pt x="27089" y="4185"/>
                    </a:lnTo>
                    <a:lnTo>
                      <a:pt x="26531" y="3729"/>
                    </a:lnTo>
                    <a:lnTo>
                      <a:pt x="25973" y="3272"/>
                    </a:lnTo>
                    <a:lnTo>
                      <a:pt x="25364" y="2841"/>
                    </a:lnTo>
                    <a:lnTo>
                      <a:pt x="24755"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33"/>
              <p:cNvSpPr/>
              <p:nvPr/>
            </p:nvSpPr>
            <p:spPr>
              <a:xfrm>
                <a:off x="2504850" y="4292200"/>
                <a:ext cx="793925" cy="774875"/>
              </a:xfrm>
              <a:custGeom>
                <a:rect b="b" l="l" r="r" t="t"/>
                <a:pathLst>
                  <a:path extrusionOk="0" h="30995" w="31757">
                    <a:moveTo>
                      <a:pt x="15878" y="0"/>
                    </a:moveTo>
                    <a:lnTo>
                      <a:pt x="15067" y="26"/>
                    </a:lnTo>
                    <a:lnTo>
                      <a:pt x="14255" y="76"/>
                    </a:lnTo>
                    <a:lnTo>
                      <a:pt x="13469" y="178"/>
                    </a:lnTo>
                    <a:lnTo>
                      <a:pt x="12683" y="305"/>
                    </a:lnTo>
                    <a:lnTo>
                      <a:pt x="11922" y="457"/>
                    </a:lnTo>
                    <a:lnTo>
                      <a:pt x="11161" y="660"/>
                    </a:lnTo>
                    <a:lnTo>
                      <a:pt x="10425" y="863"/>
                    </a:lnTo>
                    <a:lnTo>
                      <a:pt x="9715" y="1116"/>
                    </a:lnTo>
                    <a:lnTo>
                      <a:pt x="9005" y="1421"/>
                    </a:lnTo>
                    <a:lnTo>
                      <a:pt x="8320" y="1725"/>
                    </a:lnTo>
                    <a:lnTo>
                      <a:pt x="7660" y="2080"/>
                    </a:lnTo>
                    <a:lnTo>
                      <a:pt x="7001" y="2435"/>
                    </a:lnTo>
                    <a:lnTo>
                      <a:pt x="6392" y="2841"/>
                    </a:lnTo>
                    <a:lnTo>
                      <a:pt x="5784" y="3272"/>
                    </a:lnTo>
                    <a:lnTo>
                      <a:pt x="5200" y="3729"/>
                    </a:lnTo>
                    <a:lnTo>
                      <a:pt x="4668" y="4185"/>
                    </a:lnTo>
                    <a:lnTo>
                      <a:pt x="4135" y="4693"/>
                    </a:lnTo>
                    <a:lnTo>
                      <a:pt x="3628" y="5200"/>
                    </a:lnTo>
                    <a:lnTo>
                      <a:pt x="3171" y="5758"/>
                    </a:lnTo>
                    <a:lnTo>
                      <a:pt x="2714" y="6316"/>
                    </a:lnTo>
                    <a:lnTo>
                      <a:pt x="2309" y="6899"/>
                    </a:lnTo>
                    <a:lnTo>
                      <a:pt x="1928" y="7483"/>
                    </a:lnTo>
                    <a:lnTo>
                      <a:pt x="1573" y="8091"/>
                    </a:lnTo>
                    <a:lnTo>
                      <a:pt x="1269" y="8725"/>
                    </a:lnTo>
                    <a:lnTo>
                      <a:pt x="964" y="9385"/>
                    </a:lnTo>
                    <a:lnTo>
                      <a:pt x="736" y="10044"/>
                    </a:lnTo>
                    <a:lnTo>
                      <a:pt x="508" y="10729"/>
                    </a:lnTo>
                    <a:lnTo>
                      <a:pt x="330" y="11414"/>
                    </a:lnTo>
                    <a:lnTo>
                      <a:pt x="203" y="12124"/>
                    </a:lnTo>
                    <a:lnTo>
                      <a:pt x="102"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6" y="11414"/>
                    </a:lnTo>
                    <a:lnTo>
                      <a:pt x="31249" y="10729"/>
                    </a:lnTo>
                    <a:lnTo>
                      <a:pt x="31046" y="10044"/>
                    </a:lnTo>
                    <a:lnTo>
                      <a:pt x="30792" y="9385"/>
                    </a:lnTo>
                    <a:lnTo>
                      <a:pt x="30513" y="8725"/>
                    </a:lnTo>
                    <a:lnTo>
                      <a:pt x="30184" y="8091"/>
                    </a:lnTo>
                    <a:lnTo>
                      <a:pt x="29854" y="7483"/>
                    </a:lnTo>
                    <a:lnTo>
                      <a:pt x="29473" y="6899"/>
                    </a:lnTo>
                    <a:lnTo>
                      <a:pt x="29042" y="6316"/>
                    </a:lnTo>
                    <a:lnTo>
                      <a:pt x="28611" y="5758"/>
                    </a:lnTo>
                    <a:lnTo>
                      <a:pt x="28129" y="5200"/>
                    </a:lnTo>
                    <a:lnTo>
                      <a:pt x="27647" y="4693"/>
                    </a:lnTo>
                    <a:lnTo>
                      <a:pt x="27115" y="4185"/>
                    </a:lnTo>
                    <a:lnTo>
                      <a:pt x="26557" y="3729"/>
                    </a:lnTo>
                    <a:lnTo>
                      <a:pt x="25973" y="3272"/>
                    </a:lnTo>
                    <a:lnTo>
                      <a:pt x="25390" y="2841"/>
                    </a:lnTo>
                    <a:lnTo>
                      <a:pt x="24756" y="2435"/>
                    </a:lnTo>
                    <a:lnTo>
                      <a:pt x="24122" y="2080"/>
                    </a:lnTo>
                    <a:lnTo>
                      <a:pt x="23462" y="1725"/>
                    </a:lnTo>
                    <a:lnTo>
                      <a:pt x="22777" y="1421"/>
                    </a:lnTo>
                    <a:lnTo>
                      <a:pt x="22067" y="1116"/>
                    </a:lnTo>
                    <a:lnTo>
                      <a:pt x="21332" y="863"/>
                    </a:lnTo>
                    <a:lnTo>
                      <a:pt x="20596" y="660"/>
                    </a:lnTo>
                    <a:lnTo>
                      <a:pt x="19861" y="457"/>
                    </a:lnTo>
                    <a:lnTo>
                      <a:pt x="19074" y="305"/>
                    </a:lnTo>
                    <a:lnTo>
                      <a:pt x="18313" y="178"/>
                    </a:lnTo>
                    <a:lnTo>
                      <a:pt x="17502"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33"/>
              <p:cNvSpPr/>
              <p:nvPr/>
            </p:nvSpPr>
            <p:spPr>
              <a:xfrm>
                <a:off x="2504850" y="4292200"/>
                <a:ext cx="793925" cy="423600"/>
              </a:xfrm>
              <a:custGeom>
                <a:rect b="b" l="l" r="r" t="t"/>
                <a:pathLst>
                  <a:path extrusionOk="0" h="16944" w="31757">
                    <a:moveTo>
                      <a:pt x="15878" y="0"/>
                    </a:moveTo>
                    <a:lnTo>
                      <a:pt x="15067" y="26"/>
                    </a:lnTo>
                    <a:lnTo>
                      <a:pt x="14255" y="76"/>
                    </a:lnTo>
                    <a:lnTo>
                      <a:pt x="13469" y="178"/>
                    </a:lnTo>
                    <a:lnTo>
                      <a:pt x="12683" y="305"/>
                    </a:lnTo>
                    <a:lnTo>
                      <a:pt x="11922" y="457"/>
                    </a:lnTo>
                    <a:lnTo>
                      <a:pt x="11161" y="660"/>
                    </a:lnTo>
                    <a:lnTo>
                      <a:pt x="10425" y="863"/>
                    </a:lnTo>
                    <a:lnTo>
                      <a:pt x="9715" y="1116"/>
                    </a:lnTo>
                    <a:lnTo>
                      <a:pt x="9005" y="1421"/>
                    </a:lnTo>
                    <a:lnTo>
                      <a:pt x="8320" y="1725"/>
                    </a:lnTo>
                    <a:lnTo>
                      <a:pt x="7660" y="2080"/>
                    </a:lnTo>
                    <a:lnTo>
                      <a:pt x="7001" y="2435"/>
                    </a:lnTo>
                    <a:lnTo>
                      <a:pt x="6392" y="2841"/>
                    </a:lnTo>
                    <a:lnTo>
                      <a:pt x="5784" y="3272"/>
                    </a:lnTo>
                    <a:lnTo>
                      <a:pt x="5200" y="3729"/>
                    </a:lnTo>
                    <a:lnTo>
                      <a:pt x="4668" y="4185"/>
                    </a:lnTo>
                    <a:lnTo>
                      <a:pt x="4135" y="4693"/>
                    </a:lnTo>
                    <a:lnTo>
                      <a:pt x="3628" y="5200"/>
                    </a:lnTo>
                    <a:lnTo>
                      <a:pt x="3171" y="5758"/>
                    </a:lnTo>
                    <a:lnTo>
                      <a:pt x="2714" y="6316"/>
                    </a:lnTo>
                    <a:lnTo>
                      <a:pt x="2309" y="6899"/>
                    </a:lnTo>
                    <a:lnTo>
                      <a:pt x="1928" y="7483"/>
                    </a:lnTo>
                    <a:lnTo>
                      <a:pt x="1573" y="8091"/>
                    </a:lnTo>
                    <a:lnTo>
                      <a:pt x="1269" y="8725"/>
                    </a:lnTo>
                    <a:lnTo>
                      <a:pt x="964" y="9385"/>
                    </a:lnTo>
                    <a:lnTo>
                      <a:pt x="736" y="10044"/>
                    </a:lnTo>
                    <a:lnTo>
                      <a:pt x="508" y="10729"/>
                    </a:lnTo>
                    <a:lnTo>
                      <a:pt x="330" y="11414"/>
                    </a:lnTo>
                    <a:lnTo>
                      <a:pt x="203" y="12124"/>
                    </a:lnTo>
                    <a:lnTo>
                      <a:pt x="102" y="12834"/>
                    </a:lnTo>
                    <a:lnTo>
                      <a:pt x="26" y="13570"/>
                    </a:lnTo>
                    <a:lnTo>
                      <a:pt x="1" y="14306"/>
                    </a:lnTo>
                    <a:lnTo>
                      <a:pt x="1" y="16943"/>
                    </a:lnTo>
                    <a:lnTo>
                      <a:pt x="26" y="16208"/>
                    </a:lnTo>
                    <a:lnTo>
                      <a:pt x="102" y="15472"/>
                    </a:lnTo>
                    <a:lnTo>
                      <a:pt x="203" y="14762"/>
                    </a:lnTo>
                    <a:lnTo>
                      <a:pt x="330" y="14052"/>
                    </a:lnTo>
                    <a:lnTo>
                      <a:pt x="508" y="13367"/>
                    </a:lnTo>
                    <a:lnTo>
                      <a:pt x="736" y="12682"/>
                    </a:lnTo>
                    <a:lnTo>
                      <a:pt x="964" y="12023"/>
                    </a:lnTo>
                    <a:lnTo>
                      <a:pt x="1269" y="11363"/>
                    </a:lnTo>
                    <a:lnTo>
                      <a:pt x="1573" y="10729"/>
                    </a:lnTo>
                    <a:lnTo>
                      <a:pt x="1928" y="10121"/>
                    </a:lnTo>
                    <a:lnTo>
                      <a:pt x="2309" y="9512"/>
                    </a:lnTo>
                    <a:lnTo>
                      <a:pt x="2714" y="8928"/>
                    </a:lnTo>
                    <a:lnTo>
                      <a:pt x="3171" y="8370"/>
                    </a:lnTo>
                    <a:lnTo>
                      <a:pt x="3628" y="7838"/>
                    </a:lnTo>
                    <a:lnTo>
                      <a:pt x="4135" y="7330"/>
                    </a:lnTo>
                    <a:lnTo>
                      <a:pt x="4668" y="6823"/>
                    </a:lnTo>
                    <a:lnTo>
                      <a:pt x="5200" y="6341"/>
                    </a:lnTo>
                    <a:lnTo>
                      <a:pt x="5784" y="5910"/>
                    </a:lnTo>
                    <a:lnTo>
                      <a:pt x="6392" y="5479"/>
                    </a:lnTo>
                    <a:lnTo>
                      <a:pt x="7001" y="5073"/>
                    </a:lnTo>
                    <a:lnTo>
                      <a:pt x="7660" y="4693"/>
                    </a:lnTo>
                    <a:lnTo>
                      <a:pt x="8320" y="4363"/>
                    </a:lnTo>
                    <a:lnTo>
                      <a:pt x="9005" y="4033"/>
                    </a:lnTo>
                    <a:lnTo>
                      <a:pt x="9715" y="3754"/>
                    </a:lnTo>
                    <a:lnTo>
                      <a:pt x="10425" y="3501"/>
                    </a:lnTo>
                    <a:lnTo>
                      <a:pt x="11161" y="3272"/>
                    </a:lnTo>
                    <a:lnTo>
                      <a:pt x="11922" y="3095"/>
                    </a:lnTo>
                    <a:lnTo>
                      <a:pt x="12683" y="2917"/>
                    </a:lnTo>
                    <a:lnTo>
                      <a:pt x="13469" y="2790"/>
                    </a:lnTo>
                    <a:lnTo>
                      <a:pt x="14255" y="2714"/>
                    </a:lnTo>
                    <a:lnTo>
                      <a:pt x="15067" y="2664"/>
                    </a:lnTo>
                    <a:lnTo>
                      <a:pt x="15878" y="2638"/>
                    </a:lnTo>
                    <a:lnTo>
                      <a:pt x="16690" y="2664"/>
                    </a:lnTo>
                    <a:lnTo>
                      <a:pt x="17502" y="2714"/>
                    </a:lnTo>
                    <a:lnTo>
                      <a:pt x="18313" y="2790"/>
                    </a:lnTo>
                    <a:lnTo>
                      <a:pt x="19074" y="2917"/>
                    </a:lnTo>
                    <a:lnTo>
                      <a:pt x="19861" y="3095"/>
                    </a:lnTo>
                    <a:lnTo>
                      <a:pt x="20596" y="3272"/>
                    </a:lnTo>
                    <a:lnTo>
                      <a:pt x="21332" y="3501"/>
                    </a:lnTo>
                    <a:lnTo>
                      <a:pt x="22067" y="3754"/>
                    </a:lnTo>
                    <a:lnTo>
                      <a:pt x="22777" y="4033"/>
                    </a:lnTo>
                    <a:lnTo>
                      <a:pt x="23462" y="4363"/>
                    </a:lnTo>
                    <a:lnTo>
                      <a:pt x="24122" y="4693"/>
                    </a:lnTo>
                    <a:lnTo>
                      <a:pt x="24756" y="5073"/>
                    </a:lnTo>
                    <a:lnTo>
                      <a:pt x="25390" y="5479"/>
                    </a:lnTo>
                    <a:lnTo>
                      <a:pt x="25973" y="5910"/>
                    </a:lnTo>
                    <a:lnTo>
                      <a:pt x="26557" y="6341"/>
                    </a:lnTo>
                    <a:lnTo>
                      <a:pt x="27115" y="6823"/>
                    </a:lnTo>
                    <a:lnTo>
                      <a:pt x="27647" y="7330"/>
                    </a:lnTo>
                    <a:lnTo>
                      <a:pt x="28129" y="7838"/>
                    </a:lnTo>
                    <a:lnTo>
                      <a:pt x="28611" y="8370"/>
                    </a:lnTo>
                    <a:lnTo>
                      <a:pt x="29042" y="8928"/>
                    </a:lnTo>
                    <a:lnTo>
                      <a:pt x="29473" y="9512"/>
                    </a:lnTo>
                    <a:lnTo>
                      <a:pt x="29854" y="10121"/>
                    </a:lnTo>
                    <a:lnTo>
                      <a:pt x="30184" y="10729"/>
                    </a:lnTo>
                    <a:lnTo>
                      <a:pt x="30513" y="11363"/>
                    </a:lnTo>
                    <a:lnTo>
                      <a:pt x="30792" y="12023"/>
                    </a:lnTo>
                    <a:lnTo>
                      <a:pt x="31046" y="12682"/>
                    </a:lnTo>
                    <a:lnTo>
                      <a:pt x="31249" y="13367"/>
                    </a:lnTo>
                    <a:lnTo>
                      <a:pt x="31426" y="14052"/>
                    </a:lnTo>
                    <a:lnTo>
                      <a:pt x="31579" y="14762"/>
                    </a:lnTo>
                    <a:lnTo>
                      <a:pt x="31680" y="15472"/>
                    </a:lnTo>
                    <a:lnTo>
                      <a:pt x="31731" y="16208"/>
                    </a:lnTo>
                    <a:lnTo>
                      <a:pt x="31756" y="16943"/>
                    </a:lnTo>
                    <a:lnTo>
                      <a:pt x="31756" y="14306"/>
                    </a:lnTo>
                    <a:lnTo>
                      <a:pt x="31731" y="13570"/>
                    </a:lnTo>
                    <a:lnTo>
                      <a:pt x="31680" y="12834"/>
                    </a:lnTo>
                    <a:lnTo>
                      <a:pt x="31579" y="12124"/>
                    </a:lnTo>
                    <a:lnTo>
                      <a:pt x="31426" y="11414"/>
                    </a:lnTo>
                    <a:lnTo>
                      <a:pt x="31249" y="10729"/>
                    </a:lnTo>
                    <a:lnTo>
                      <a:pt x="31046" y="10044"/>
                    </a:lnTo>
                    <a:lnTo>
                      <a:pt x="30792" y="9385"/>
                    </a:lnTo>
                    <a:lnTo>
                      <a:pt x="30513" y="8725"/>
                    </a:lnTo>
                    <a:lnTo>
                      <a:pt x="30184" y="8091"/>
                    </a:lnTo>
                    <a:lnTo>
                      <a:pt x="29854" y="7483"/>
                    </a:lnTo>
                    <a:lnTo>
                      <a:pt x="29473" y="6899"/>
                    </a:lnTo>
                    <a:lnTo>
                      <a:pt x="29042" y="6316"/>
                    </a:lnTo>
                    <a:lnTo>
                      <a:pt x="28611" y="5758"/>
                    </a:lnTo>
                    <a:lnTo>
                      <a:pt x="28129" y="5200"/>
                    </a:lnTo>
                    <a:lnTo>
                      <a:pt x="27647" y="4693"/>
                    </a:lnTo>
                    <a:lnTo>
                      <a:pt x="27115" y="4185"/>
                    </a:lnTo>
                    <a:lnTo>
                      <a:pt x="26557" y="3729"/>
                    </a:lnTo>
                    <a:lnTo>
                      <a:pt x="25973" y="3272"/>
                    </a:lnTo>
                    <a:lnTo>
                      <a:pt x="25390" y="2841"/>
                    </a:lnTo>
                    <a:lnTo>
                      <a:pt x="24756" y="2435"/>
                    </a:lnTo>
                    <a:lnTo>
                      <a:pt x="24122" y="2080"/>
                    </a:lnTo>
                    <a:lnTo>
                      <a:pt x="23462" y="1725"/>
                    </a:lnTo>
                    <a:lnTo>
                      <a:pt x="22777" y="1421"/>
                    </a:lnTo>
                    <a:lnTo>
                      <a:pt x="22067" y="1116"/>
                    </a:lnTo>
                    <a:lnTo>
                      <a:pt x="21332" y="863"/>
                    </a:lnTo>
                    <a:lnTo>
                      <a:pt x="20596" y="660"/>
                    </a:lnTo>
                    <a:lnTo>
                      <a:pt x="19861" y="457"/>
                    </a:lnTo>
                    <a:lnTo>
                      <a:pt x="19074" y="305"/>
                    </a:lnTo>
                    <a:lnTo>
                      <a:pt x="18313" y="178"/>
                    </a:lnTo>
                    <a:lnTo>
                      <a:pt x="17502"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33"/>
              <p:cNvSpPr/>
              <p:nvPr/>
            </p:nvSpPr>
            <p:spPr>
              <a:xfrm>
                <a:off x="3298750" y="4292200"/>
                <a:ext cx="793900" cy="774875"/>
              </a:xfrm>
              <a:custGeom>
                <a:rect b="b" l="l" r="r" t="t"/>
                <a:pathLst>
                  <a:path extrusionOk="0" h="30995" w="31756">
                    <a:moveTo>
                      <a:pt x="15878" y="0"/>
                    </a:moveTo>
                    <a:lnTo>
                      <a:pt x="15066" y="26"/>
                    </a:lnTo>
                    <a:lnTo>
                      <a:pt x="14255" y="76"/>
                    </a:lnTo>
                    <a:lnTo>
                      <a:pt x="13468" y="178"/>
                    </a:lnTo>
                    <a:lnTo>
                      <a:pt x="12682" y="305"/>
                    </a:lnTo>
                    <a:lnTo>
                      <a:pt x="11921" y="457"/>
                    </a:lnTo>
                    <a:lnTo>
                      <a:pt x="11160" y="660"/>
                    </a:lnTo>
                    <a:lnTo>
                      <a:pt x="10425" y="863"/>
                    </a:lnTo>
                    <a:lnTo>
                      <a:pt x="9689" y="1116"/>
                    </a:lnTo>
                    <a:lnTo>
                      <a:pt x="9004" y="1421"/>
                    </a:lnTo>
                    <a:lnTo>
                      <a:pt x="8320" y="1725"/>
                    </a:lnTo>
                    <a:lnTo>
                      <a:pt x="7635" y="2080"/>
                    </a:lnTo>
                    <a:lnTo>
                      <a:pt x="7001" y="2435"/>
                    </a:lnTo>
                    <a:lnTo>
                      <a:pt x="6392" y="2841"/>
                    </a:lnTo>
                    <a:lnTo>
                      <a:pt x="5783" y="3272"/>
                    </a:lnTo>
                    <a:lnTo>
                      <a:pt x="5200" y="3729"/>
                    </a:lnTo>
                    <a:lnTo>
                      <a:pt x="4642" y="4185"/>
                    </a:lnTo>
                    <a:lnTo>
                      <a:pt x="4135" y="4693"/>
                    </a:lnTo>
                    <a:lnTo>
                      <a:pt x="3627" y="5200"/>
                    </a:lnTo>
                    <a:lnTo>
                      <a:pt x="3145" y="5758"/>
                    </a:lnTo>
                    <a:lnTo>
                      <a:pt x="2714" y="6316"/>
                    </a:lnTo>
                    <a:lnTo>
                      <a:pt x="2308" y="6899"/>
                    </a:lnTo>
                    <a:lnTo>
                      <a:pt x="1928" y="7483"/>
                    </a:lnTo>
                    <a:lnTo>
                      <a:pt x="1573" y="8091"/>
                    </a:lnTo>
                    <a:lnTo>
                      <a:pt x="1243" y="8725"/>
                    </a:lnTo>
                    <a:lnTo>
                      <a:pt x="964" y="9385"/>
                    </a:lnTo>
                    <a:lnTo>
                      <a:pt x="710" y="10044"/>
                    </a:lnTo>
                    <a:lnTo>
                      <a:pt x="507" y="10729"/>
                    </a:lnTo>
                    <a:lnTo>
                      <a:pt x="330" y="11414"/>
                    </a:lnTo>
                    <a:lnTo>
                      <a:pt x="178" y="12124"/>
                    </a:lnTo>
                    <a:lnTo>
                      <a:pt x="76" y="12834"/>
                    </a:lnTo>
                    <a:lnTo>
                      <a:pt x="26" y="13570"/>
                    </a:lnTo>
                    <a:lnTo>
                      <a:pt x="0" y="14306"/>
                    </a:lnTo>
                    <a:lnTo>
                      <a:pt x="0" y="30412"/>
                    </a:lnTo>
                    <a:lnTo>
                      <a:pt x="26" y="30995"/>
                    </a:lnTo>
                    <a:lnTo>
                      <a:pt x="31730" y="30995"/>
                    </a:lnTo>
                    <a:lnTo>
                      <a:pt x="31756" y="30412"/>
                    </a:lnTo>
                    <a:lnTo>
                      <a:pt x="31756" y="14306"/>
                    </a:lnTo>
                    <a:lnTo>
                      <a:pt x="31730" y="13570"/>
                    </a:lnTo>
                    <a:lnTo>
                      <a:pt x="31680" y="12834"/>
                    </a:lnTo>
                    <a:lnTo>
                      <a:pt x="31578" y="12124"/>
                    </a:lnTo>
                    <a:lnTo>
                      <a:pt x="31426" y="11414"/>
                    </a:lnTo>
                    <a:lnTo>
                      <a:pt x="31249" y="10729"/>
                    </a:lnTo>
                    <a:lnTo>
                      <a:pt x="31046" y="10044"/>
                    </a:lnTo>
                    <a:lnTo>
                      <a:pt x="30792" y="9385"/>
                    </a:lnTo>
                    <a:lnTo>
                      <a:pt x="30513" y="8725"/>
                    </a:lnTo>
                    <a:lnTo>
                      <a:pt x="30183" y="8091"/>
                    </a:lnTo>
                    <a:lnTo>
                      <a:pt x="29828" y="7483"/>
                    </a:lnTo>
                    <a:lnTo>
                      <a:pt x="29448" y="6899"/>
                    </a:lnTo>
                    <a:lnTo>
                      <a:pt x="29042" y="6316"/>
                    </a:lnTo>
                    <a:lnTo>
                      <a:pt x="28585" y="5758"/>
                    </a:lnTo>
                    <a:lnTo>
                      <a:pt x="28129" y="5200"/>
                    </a:lnTo>
                    <a:lnTo>
                      <a:pt x="27622" y="4693"/>
                    </a:lnTo>
                    <a:lnTo>
                      <a:pt x="27089" y="4185"/>
                    </a:lnTo>
                    <a:lnTo>
                      <a:pt x="26556" y="3729"/>
                    </a:lnTo>
                    <a:lnTo>
                      <a:pt x="25973" y="3272"/>
                    </a:lnTo>
                    <a:lnTo>
                      <a:pt x="25364" y="2841"/>
                    </a:lnTo>
                    <a:lnTo>
                      <a:pt x="24755" y="2435"/>
                    </a:lnTo>
                    <a:lnTo>
                      <a:pt x="24096" y="2080"/>
                    </a:lnTo>
                    <a:lnTo>
                      <a:pt x="23436" y="1725"/>
                    </a:lnTo>
                    <a:lnTo>
                      <a:pt x="22752" y="1421"/>
                    </a:lnTo>
                    <a:lnTo>
                      <a:pt x="22067"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33"/>
              <p:cNvSpPr/>
              <p:nvPr/>
            </p:nvSpPr>
            <p:spPr>
              <a:xfrm>
                <a:off x="3298750" y="4292200"/>
                <a:ext cx="793900" cy="423600"/>
              </a:xfrm>
              <a:custGeom>
                <a:rect b="b" l="l" r="r" t="t"/>
                <a:pathLst>
                  <a:path extrusionOk="0" h="16944" w="31756">
                    <a:moveTo>
                      <a:pt x="15878" y="0"/>
                    </a:moveTo>
                    <a:lnTo>
                      <a:pt x="15066" y="26"/>
                    </a:lnTo>
                    <a:lnTo>
                      <a:pt x="14255" y="76"/>
                    </a:lnTo>
                    <a:lnTo>
                      <a:pt x="13468" y="178"/>
                    </a:lnTo>
                    <a:lnTo>
                      <a:pt x="12682" y="305"/>
                    </a:lnTo>
                    <a:lnTo>
                      <a:pt x="11921" y="457"/>
                    </a:lnTo>
                    <a:lnTo>
                      <a:pt x="11160" y="660"/>
                    </a:lnTo>
                    <a:lnTo>
                      <a:pt x="10425" y="863"/>
                    </a:lnTo>
                    <a:lnTo>
                      <a:pt x="9689" y="1116"/>
                    </a:lnTo>
                    <a:lnTo>
                      <a:pt x="9004" y="1421"/>
                    </a:lnTo>
                    <a:lnTo>
                      <a:pt x="8320" y="1725"/>
                    </a:lnTo>
                    <a:lnTo>
                      <a:pt x="7635" y="2080"/>
                    </a:lnTo>
                    <a:lnTo>
                      <a:pt x="7001" y="2435"/>
                    </a:lnTo>
                    <a:lnTo>
                      <a:pt x="6392" y="2841"/>
                    </a:lnTo>
                    <a:lnTo>
                      <a:pt x="5783" y="3272"/>
                    </a:lnTo>
                    <a:lnTo>
                      <a:pt x="5200" y="3729"/>
                    </a:lnTo>
                    <a:lnTo>
                      <a:pt x="4642" y="4185"/>
                    </a:lnTo>
                    <a:lnTo>
                      <a:pt x="4135" y="4693"/>
                    </a:lnTo>
                    <a:lnTo>
                      <a:pt x="3627" y="5200"/>
                    </a:lnTo>
                    <a:lnTo>
                      <a:pt x="3145" y="5758"/>
                    </a:lnTo>
                    <a:lnTo>
                      <a:pt x="2714" y="6316"/>
                    </a:lnTo>
                    <a:lnTo>
                      <a:pt x="2308" y="6899"/>
                    </a:lnTo>
                    <a:lnTo>
                      <a:pt x="1928" y="7483"/>
                    </a:lnTo>
                    <a:lnTo>
                      <a:pt x="1573" y="8091"/>
                    </a:lnTo>
                    <a:lnTo>
                      <a:pt x="1243" y="8725"/>
                    </a:lnTo>
                    <a:lnTo>
                      <a:pt x="964" y="9385"/>
                    </a:lnTo>
                    <a:lnTo>
                      <a:pt x="710" y="10044"/>
                    </a:lnTo>
                    <a:lnTo>
                      <a:pt x="507"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507" y="13367"/>
                    </a:lnTo>
                    <a:lnTo>
                      <a:pt x="710" y="12682"/>
                    </a:lnTo>
                    <a:lnTo>
                      <a:pt x="964" y="12023"/>
                    </a:lnTo>
                    <a:lnTo>
                      <a:pt x="1243" y="11363"/>
                    </a:lnTo>
                    <a:lnTo>
                      <a:pt x="1573" y="10729"/>
                    </a:lnTo>
                    <a:lnTo>
                      <a:pt x="1928" y="10121"/>
                    </a:lnTo>
                    <a:lnTo>
                      <a:pt x="2308" y="9512"/>
                    </a:lnTo>
                    <a:lnTo>
                      <a:pt x="2714" y="8928"/>
                    </a:lnTo>
                    <a:lnTo>
                      <a:pt x="3145" y="8370"/>
                    </a:lnTo>
                    <a:lnTo>
                      <a:pt x="3627" y="7838"/>
                    </a:lnTo>
                    <a:lnTo>
                      <a:pt x="4135" y="7330"/>
                    </a:lnTo>
                    <a:lnTo>
                      <a:pt x="4642" y="6823"/>
                    </a:lnTo>
                    <a:lnTo>
                      <a:pt x="5200" y="6341"/>
                    </a:lnTo>
                    <a:lnTo>
                      <a:pt x="5783" y="5910"/>
                    </a:lnTo>
                    <a:lnTo>
                      <a:pt x="6392" y="5479"/>
                    </a:lnTo>
                    <a:lnTo>
                      <a:pt x="7001" y="5073"/>
                    </a:lnTo>
                    <a:lnTo>
                      <a:pt x="7635" y="4693"/>
                    </a:lnTo>
                    <a:lnTo>
                      <a:pt x="8320" y="4363"/>
                    </a:lnTo>
                    <a:lnTo>
                      <a:pt x="9004" y="4033"/>
                    </a:lnTo>
                    <a:lnTo>
                      <a:pt x="9689" y="3754"/>
                    </a:lnTo>
                    <a:lnTo>
                      <a:pt x="10425" y="3501"/>
                    </a:lnTo>
                    <a:lnTo>
                      <a:pt x="11160" y="3272"/>
                    </a:lnTo>
                    <a:lnTo>
                      <a:pt x="11921" y="3095"/>
                    </a:lnTo>
                    <a:lnTo>
                      <a:pt x="12682" y="2917"/>
                    </a:lnTo>
                    <a:lnTo>
                      <a:pt x="13468" y="2790"/>
                    </a:lnTo>
                    <a:lnTo>
                      <a:pt x="14255" y="2714"/>
                    </a:lnTo>
                    <a:lnTo>
                      <a:pt x="15066" y="2664"/>
                    </a:lnTo>
                    <a:lnTo>
                      <a:pt x="15878" y="2638"/>
                    </a:lnTo>
                    <a:lnTo>
                      <a:pt x="16690" y="2664"/>
                    </a:lnTo>
                    <a:lnTo>
                      <a:pt x="17501" y="2714"/>
                    </a:lnTo>
                    <a:lnTo>
                      <a:pt x="18288" y="2790"/>
                    </a:lnTo>
                    <a:lnTo>
                      <a:pt x="19074" y="2917"/>
                    </a:lnTo>
                    <a:lnTo>
                      <a:pt x="19835" y="3095"/>
                    </a:lnTo>
                    <a:lnTo>
                      <a:pt x="20596" y="3272"/>
                    </a:lnTo>
                    <a:lnTo>
                      <a:pt x="21331" y="3501"/>
                    </a:lnTo>
                    <a:lnTo>
                      <a:pt x="22067" y="3754"/>
                    </a:lnTo>
                    <a:lnTo>
                      <a:pt x="22752" y="4033"/>
                    </a:lnTo>
                    <a:lnTo>
                      <a:pt x="23436" y="4363"/>
                    </a:lnTo>
                    <a:lnTo>
                      <a:pt x="24096" y="4693"/>
                    </a:lnTo>
                    <a:lnTo>
                      <a:pt x="24755" y="5073"/>
                    </a:lnTo>
                    <a:lnTo>
                      <a:pt x="25364" y="5479"/>
                    </a:lnTo>
                    <a:lnTo>
                      <a:pt x="25973" y="5910"/>
                    </a:lnTo>
                    <a:lnTo>
                      <a:pt x="26556" y="6341"/>
                    </a:lnTo>
                    <a:lnTo>
                      <a:pt x="27089" y="6823"/>
                    </a:lnTo>
                    <a:lnTo>
                      <a:pt x="27622" y="7330"/>
                    </a:lnTo>
                    <a:lnTo>
                      <a:pt x="28129" y="7838"/>
                    </a:lnTo>
                    <a:lnTo>
                      <a:pt x="28585" y="8370"/>
                    </a:lnTo>
                    <a:lnTo>
                      <a:pt x="29042" y="8928"/>
                    </a:lnTo>
                    <a:lnTo>
                      <a:pt x="29448" y="9512"/>
                    </a:lnTo>
                    <a:lnTo>
                      <a:pt x="29828" y="10121"/>
                    </a:lnTo>
                    <a:lnTo>
                      <a:pt x="30183" y="10729"/>
                    </a:lnTo>
                    <a:lnTo>
                      <a:pt x="30513" y="11363"/>
                    </a:lnTo>
                    <a:lnTo>
                      <a:pt x="30792" y="12023"/>
                    </a:lnTo>
                    <a:lnTo>
                      <a:pt x="31046" y="12682"/>
                    </a:lnTo>
                    <a:lnTo>
                      <a:pt x="31249" y="13367"/>
                    </a:lnTo>
                    <a:lnTo>
                      <a:pt x="31426" y="14052"/>
                    </a:lnTo>
                    <a:lnTo>
                      <a:pt x="31578" y="14762"/>
                    </a:lnTo>
                    <a:lnTo>
                      <a:pt x="31680" y="15472"/>
                    </a:lnTo>
                    <a:lnTo>
                      <a:pt x="31730" y="16208"/>
                    </a:lnTo>
                    <a:lnTo>
                      <a:pt x="31756" y="16943"/>
                    </a:lnTo>
                    <a:lnTo>
                      <a:pt x="31756" y="14306"/>
                    </a:lnTo>
                    <a:lnTo>
                      <a:pt x="31730" y="13570"/>
                    </a:lnTo>
                    <a:lnTo>
                      <a:pt x="31680" y="12834"/>
                    </a:lnTo>
                    <a:lnTo>
                      <a:pt x="31578" y="12124"/>
                    </a:lnTo>
                    <a:lnTo>
                      <a:pt x="31426" y="11414"/>
                    </a:lnTo>
                    <a:lnTo>
                      <a:pt x="31249" y="10729"/>
                    </a:lnTo>
                    <a:lnTo>
                      <a:pt x="31046" y="10044"/>
                    </a:lnTo>
                    <a:lnTo>
                      <a:pt x="30792" y="9385"/>
                    </a:lnTo>
                    <a:lnTo>
                      <a:pt x="30513" y="8725"/>
                    </a:lnTo>
                    <a:lnTo>
                      <a:pt x="30183" y="8091"/>
                    </a:lnTo>
                    <a:lnTo>
                      <a:pt x="29828" y="7483"/>
                    </a:lnTo>
                    <a:lnTo>
                      <a:pt x="29448" y="6899"/>
                    </a:lnTo>
                    <a:lnTo>
                      <a:pt x="29042" y="6316"/>
                    </a:lnTo>
                    <a:lnTo>
                      <a:pt x="28585" y="5758"/>
                    </a:lnTo>
                    <a:lnTo>
                      <a:pt x="28129" y="5200"/>
                    </a:lnTo>
                    <a:lnTo>
                      <a:pt x="27622" y="4693"/>
                    </a:lnTo>
                    <a:lnTo>
                      <a:pt x="27089" y="4185"/>
                    </a:lnTo>
                    <a:lnTo>
                      <a:pt x="26556" y="3729"/>
                    </a:lnTo>
                    <a:lnTo>
                      <a:pt x="25973" y="3272"/>
                    </a:lnTo>
                    <a:lnTo>
                      <a:pt x="25364" y="2841"/>
                    </a:lnTo>
                    <a:lnTo>
                      <a:pt x="24755" y="2435"/>
                    </a:lnTo>
                    <a:lnTo>
                      <a:pt x="24096" y="2080"/>
                    </a:lnTo>
                    <a:lnTo>
                      <a:pt x="23436" y="1725"/>
                    </a:lnTo>
                    <a:lnTo>
                      <a:pt x="22752" y="1421"/>
                    </a:lnTo>
                    <a:lnTo>
                      <a:pt x="22067"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33"/>
              <p:cNvSpPr/>
              <p:nvPr/>
            </p:nvSpPr>
            <p:spPr>
              <a:xfrm>
                <a:off x="4092625" y="4292200"/>
                <a:ext cx="793300" cy="774875"/>
              </a:xfrm>
              <a:custGeom>
                <a:rect b="b" l="l" r="r" t="t"/>
                <a:pathLst>
                  <a:path extrusionOk="0" h="30995" w="31732">
                    <a:moveTo>
                      <a:pt x="15879" y="0"/>
                    </a:moveTo>
                    <a:lnTo>
                      <a:pt x="15042" y="26"/>
                    </a:lnTo>
                    <a:lnTo>
                      <a:pt x="14255" y="76"/>
                    </a:lnTo>
                    <a:lnTo>
                      <a:pt x="13444" y="178"/>
                    </a:lnTo>
                    <a:lnTo>
                      <a:pt x="12657" y="305"/>
                    </a:lnTo>
                    <a:lnTo>
                      <a:pt x="11897" y="457"/>
                    </a:lnTo>
                    <a:lnTo>
                      <a:pt x="11161" y="660"/>
                    </a:lnTo>
                    <a:lnTo>
                      <a:pt x="10400" y="863"/>
                    </a:lnTo>
                    <a:lnTo>
                      <a:pt x="9690" y="1116"/>
                    </a:lnTo>
                    <a:lnTo>
                      <a:pt x="8980" y="1421"/>
                    </a:lnTo>
                    <a:lnTo>
                      <a:pt x="8295" y="1725"/>
                    </a:lnTo>
                    <a:lnTo>
                      <a:pt x="7635" y="2080"/>
                    </a:lnTo>
                    <a:lnTo>
                      <a:pt x="7001" y="2435"/>
                    </a:lnTo>
                    <a:lnTo>
                      <a:pt x="6367" y="2841"/>
                    </a:lnTo>
                    <a:lnTo>
                      <a:pt x="5784" y="3272"/>
                    </a:lnTo>
                    <a:lnTo>
                      <a:pt x="5200" y="3729"/>
                    </a:lnTo>
                    <a:lnTo>
                      <a:pt x="4642" y="4185"/>
                    </a:lnTo>
                    <a:lnTo>
                      <a:pt x="4110" y="4693"/>
                    </a:lnTo>
                    <a:lnTo>
                      <a:pt x="3628" y="5200"/>
                    </a:lnTo>
                    <a:lnTo>
                      <a:pt x="3146" y="5758"/>
                    </a:lnTo>
                    <a:lnTo>
                      <a:pt x="2715" y="6316"/>
                    </a:lnTo>
                    <a:lnTo>
                      <a:pt x="2284" y="6899"/>
                    </a:lnTo>
                    <a:lnTo>
                      <a:pt x="1903" y="7483"/>
                    </a:lnTo>
                    <a:lnTo>
                      <a:pt x="1548" y="8091"/>
                    </a:lnTo>
                    <a:lnTo>
                      <a:pt x="1244" y="8725"/>
                    </a:lnTo>
                    <a:lnTo>
                      <a:pt x="965" y="9385"/>
                    </a:lnTo>
                    <a:lnTo>
                      <a:pt x="711" y="10044"/>
                    </a:lnTo>
                    <a:lnTo>
                      <a:pt x="483" y="10729"/>
                    </a:lnTo>
                    <a:lnTo>
                      <a:pt x="305" y="11414"/>
                    </a:lnTo>
                    <a:lnTo>
                      <a:pt x="178" y="12124"/>
                    </a:lnTo>
                    <a:lnTo>
                      <a:pt x="77" y="12834"/>
                    </a:lnTo>
                    <a:lnTo>
                      <a:pt x="26" y="13570"/>
                    </a:lnTo>
                    <a:lnTo>
                      <a:pt x="1" y="14306"/>
                    </a:lnTo>
                    <a:lnTo>
                      <a:pt x="1" y="30412"/>
                    </a:lnTo>
                    <a:lnTo>
                      <a:pt x="1" y="30995"/>
                    </a:lnTo>
                    <a:lnTo>
                      <a:pt x="31731" y="30995"/>
                    </a:lnTo>
                    <a:lnTo>
                      <a:pt x="31731" y="30412"/>
                    </a:lnTo>
                    <a:lnTo>
                      <a:pt x="31731" y="14306"/>
                    </a:lnTo>
                    <a:lnTo>
                      <a:pt x="31731" y="13570"/>
                    </a:lnTo>
                    <a:lnTo>
                      <a:pt x="31655" y="12834"/>
                    </a:lnTo>
                    <a:lnTo>
                      <a:pt x="31554" y="12124"/>
                    </a:lnTo>
                    <a:lnTo>
                      <a:pt x="31427" y="11414"/>
                    </a:lnTo>
                    <a:lnTo>
                      <a:pt x="31249" y="10729"/>
                    </a:lnTo>
                    <a:lnTo>
                      <a:pt x="31021" y="10044"/>
                    </a:lnTo>
                    <a:lnTo>
                      <a:pt x="30767" y="9385"/>
                    </a:lnTo>
                    <a:lnTo>
                      <a:pt x="30488" y="8725"/>
                    </a:lnTo>
                    <a:lnTo>
                      <a:pt x="30184" y="8091"/>
                    </a:lnTo>
                    <a:lnTo>
                      <a:pt x="29829" y="7483"/>
                    </a:lnTo>
                    <a:lnTo>
                      <a:pt x="29448" y="6899"/>
                    </a:lnTo>
                    <a:lnTo>
                      <a:pt x="29043" y="6316"/>
                    </a:lnTo>
                    <a:lnTo>
                      <a:pt x="28586" y="5758"/>
                    </a:lnTo>
                    <a:lnTo>
                      <a:pt x="28129" y="5200"/>
                    </a:lnTo>
                    <a:lnTo>
                      <a:pt x="27622" y="4693"/>
                    </a:lnTo>
                    <a:lnTo>
                      <a:pt x="27089" y="4185"/>
                    </a:lnTo>
                    <a:lnTo>
                      <a:pt x="26531" y="3729"/>
                    </a:lnTo>
                    <a:lnTo>
                      <a:pt x="25973" y="3272"/>
                    </a:lnTo>
                    <a:lnTo>
                      <a:pt x="25365" y="2841"/>
                    </a:lnTo>
                    <a:lnTo>
                      <a:pt x="24756" y="2435"/>
                    </a:lnTo>
                    <a:lnTo>
                      <a:pt x="24097" y="2080"/>
                    </a:lnTo>
                    <a:lnTo>
                      <a:pt x="23437" y="1725"/>
                    </a:lnTo>
                    <a:lnTo>
                      <a:pt x="22752" y="1421"/>
                    </a:lnTo>
                    <a:lnTo>
                      <a:pt x="22042"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33"/>
              <p:cNvSpPr/>
              <p:nvPr/>
            </p:nvSpPr>
            <p:spPr>
              <a:xfrm>
                <a:off x="4092625" y="4292200"/>
                <a:ext cx="793300" cy="423600"/>
              </a:xfrm>
              <a:custGeom>
                <a:rect b="b" l="l" r="r" t="t"/>
                <a:pathLst>
                  <a:path extrusionOk="0" h="16944" w="31732">
                    <a:moveTo>
                      <a:pt x="15879" y="0"/>
                    </a:moveTo>
                    <a:lnTo>
                      <a:pt x="15042" y="26"/>
                    </a:lnTo>
                    <a:lnTo>
                      <a:pt x="14255" y="76"/>
                    </a:lnTo>
                    <a:lnTo>
                      <a:pt x="13444" y="178"/>
                    </a:lnTo>
                    <a:lnTo>
                      <a:pt x="12657" y="305"/>
                    </a:lnTo>
                    <a:lnTo>
                      <a:pt x="11897" y="457"/>
                    </a:lnTo>
                    <a:lnTo>
                      <a:pt x="11161" y="660"/>
                    </a:lnTo>
                    <a:lnTo>
                      <a:pt x="10400" y="863"/>
                    </a:lnTo>
                    <a:lnTo>
                      <a:pt x="9690" y="1116"/>
                    </a:lnTo>
                    <a:lnTo>
                      <a:pt x="8980" y="1421"/>
                    </a:lnTo>
                    <a:lnTo>
                      <a:pt x="8295" y="1725"/>
                    </a:lnTo>
                    <a:lnTo>
                      <a:pt x="7635" y="2080"/>
                    </a:lnTo>
                    <a:lnTo>
                      <a:pt x="7001" y="2435"/>
                    </a:lnTo>
                    <a:lnTo>
                      <a:pt x="6367" y="2841"/>
                    </a:lnTo>
                    <a:lnTo>
                      <a:pt x="5784" y="3272"/>
                    </a:lnTo>
                    <a:lnTo>
                      <a:pt x="5200" y="3729"/>
                    </a:lnTo>
                    <a:lnTo>
                      <a:pt x="4642" y="4185"/>
                    </a:lnTo>
                    <a:lnTo>
                      <a:pt x="4110" y="4693"/>
                    </a:lnTo>
                    <a:lnTo>
                      <a:pt x="3628" y="5200"/>
                    </a:lnTo>
                    <a:lnTo>
                      <a:pt x="3146" y="5758"/>
                    </a:lnTo>
                    <a:lnTo>
                      <a:pt x="2715" y="6316"/>
                    </a:lnTo>
                    <a:lnTo>
                      <a:pt x="2284" y="6899"/>
                    </a:lnTo>
                    <a:lnTo>
                      <a:pt x="1903" y="7483"/>
                    </a:lnTo>
                    <a:lnTo>
                      <a:pt x="1548" y="8091"/>
                    </a:lnTo>
                    <a:lnTo>
                      <a:pt x="1244" y="8725"/>
                    </a:lnTo>
                    <a:lnTo>
                      <a:pt x="965" y="9385"/>
                    </a:lnTo>
                    <a:lnTo>
                      <a:pt x="711" y="10044"/>
                    </a:lnTo>
                    <a:lnTo>
                      <a:pt x="483" y="10729"/>
                    </a:lnTo>
                    <a:lnTo>
                      <a:pt x="305" y="11414"/>
                    </a:lnTo>
                    <a:lnTo>
                      <a:pt x="178" y="12124"/>
                    </a:lnTo>
                    <a:lnTo>
                      <a:pt x="77" y="12834"/>
                    </a:lnTo>
                    <a:lnTo>
                      <a:pt x="26" y="13570"/>
                    </a:lnTo>
                    <a:lnTo>
                      <a:pt x="1" y="14306"/>
                    </a:lnTo>
                    <a:lnTo>
                      <a:pt x="1" y="16943"/>
                    </a:lnTo>
                    <a:lnTo>
                      <a:pt x="26" y="16208"/>
                    </a:lnTo>
                    <a:lnTo>
                      <a:pt x="77" y="15472"/>
                    </a:lnTo>
                    <a:lnTo>
                      <a:pt x="178" y="14762"/>
                    </a:lnTo>
                    <a:lnTo>
                      <a:pt x="305" y="14052"/>
                    </a:lnTo>
                    <a:lnTo>
                      <a:pt x="483" y="13367"/>
                    </a:lnTo>
                    <a:lnTo>
                      <a:pt x="711" y="12682"/>
                    </a:lnTo>
                    <a:lnTo>
                      <a:pt x="965" y="12023"/>
                    </a:lnTo>
                    <a:lnTo>
                      <a:pt x="1244" y="11363"/>
                    </a:lnTo>
                    <a:lnTo>
                      <a:pt x="1548" y="10729"/>
                    </a:lnTo>
                    <a:lnTo>
                      <a:pt x="1903" y="10121"/>
                    </a:lnTo>
                    <a:lnTo>
                      <a:pt x="2284" y="9512"/>
                    </a:lnTo>
                    <a:lnTo>
                      <a:pt x="2715" y="8928"/>
                    </a:lnTo>
                    <a:lnTo>
                      <a:pt x="3146" y="8370"/>
                    </a:lnTo>
                    <a:lnTo>
                      <a:pt x="3628" y="7838"/>
                    </a:lnTo>
                    <a:lnTo>
                      <a:pt x="4110" y="7330"/>
                    </a:lnTo>
                    <a:lnTo>
                      <a:pt x="4642" y="6823"/>
                    </a:lnTo>
                    <a:lnTo>
                      <a:pt x="5200" y="6341"/>
                    </a:lnTo>
                    <a:lnTo>
                      <a:pt x="5784" y="5910"/>
                    </a:lnTo>
                    <a:lnTo>
                      <a:pt x="6367" y="5479"/>
                    </a:lnTo>
                    <a:lnTo>
                      <a:pt x="7001" y="5073"/>
                    </a:lnTo>
                    <a:lnTo>
                      <a:pt x="7635" y="4693"/>
                    </a:lnTo>
                    <a:lnTo>
                      <a:pt x="8295" y="4363"/>
                    </a:lnTo>
                    <a:lnTo>
                      <a:pt x="8980" y="4033"/>
                    </a:lnTo>
                    <a:lnTo>
                      <a:pt x="9690" y="3754"/>
                    </a:lnTo>
                    <a:lnTo>
                      <a:pt x="10400" y="3501"/>
                    </a:lnTo>
                    <a:lnTo>
                      <a:pt x="11161" y="3272"/>
                    </a:lnTo>
                    <a:lnTo>
                      <a:pt x="11897" y="3095"/>
                    </a:lnTo>
                    <a:lnTo>
                      <a:pt x="12657" y="2917"/>
                    </a:lnTo>
                    <a:lnTo>
                      <a:pt x="13444" y="2790"/>
                    </a:lnTo>
                    <a:lnTo>
                      <a:pt x="14255" y="2714"/>
                    </a:lnTo>
                    <a:lnTo>
                      <a:pt x="15042" y="2664"/>
                    </a:lnTo>
                    <a:lnTo>
                      <a:pt x="15879" y="2638"/>
                    </a:lnTo>
                    <a:lnTo>
                      <a:pt x="16690" y="2664"/>
                    </a:lnTo>
                    <a:lnTo>
                      <a:pt x="17502" y="2714"/>
                    </a:lnTo>
                    <a:lnTo>
                      <a:pt x="18288" y="2790"/>
                    </a:lnTo>
                    <a:lnTo>
                      <a:pt x="19074" y="2917"/>
                    </a:lnTo>
                    <a:lnTo>
                      <a:pt x="19835" y="3095"/>
                    </a:lnTo>
                    <a:lnTo>
                      <a:pt x="20596" y="3272"/>
                    </a:lnTo>
                    <a:lnTo>
                      <a:pt x="21332" y="3501"/>
                    </a:lnTo>
                    <a:lnTo>
                      <a:pt x="22042" y="3754"/>
                    </a:lnTo>
                    <a:lnTo>
                      <a:pt x="22752" y="4033"/>
                    </a:lnTo>
                    <a:lnTo>
                      <a:pt x="23437" y="4363"/>
                    </a:lnTo>
                    <a:lnTo>
                      <a:pt x="24097" y="4693"/>
                    </a:lnTo>
                    <a:lnTo>
                      <a:pt x="24756" y="5073"/>
                    </a:lnTo>
                    <a:lnTo>
                      <a:pt x="25365" y="5479"/>
                    </a:lnTo>
                    <a:lnTo>
                      <a:pt x="25973" y="5910"/>
                    </a:lnTo>
                    <a:lnTo>
                      <a:pt x="26531" y="6341"/>
                    </a:lnTo>
                    <a:lnTo>
                      <a:pt x="27089" y="6823"/>
                    </a:lnTo>
                    <a:lnTo>
                      <a:pt x="27622" y="7330"/>
                    </a:lnTo>
                    <a:lnTo>
                      <a:pt x="28129" y="7838"/>
                    </a:lnTo>
                    <a:lnTo>
                      <a:pt x="28586" y="8370"/>
                    </a:lnTo>
                    <a:lnTo>
                      <a:pt x="29043" y="8928"/>
                    </a:lnTo>
                    <a:lnTo>
                      <a:pt x="29448" y="9512"/>
                    </a:lnTo>
                    <a:lnTo>
                      <a:pt x="29829" y="10121"/>
                    </a:lnTo>
                    <a:lnTo>
                      <a:pt x="30184" y="10729"/>
                    </a:lnTo>
                    <a:lnTo>
                      <a:pt x="30488" y="11363"/>
                    </a:lnTo>
                    <a:lnTo>
                      <a:pt x="30767" y="12023"/>
                    </a:lnTo>
                    <a:lnTo>
                      <a:pt x="31021" y="12682"/>
                    </a:lnTo>
                    <a:lnTo>
                      <a:pt x="31249" y="13367"/>
                    </a:lnTo>
                    <a:lnTo>
                      <a:pt x="31427" y="14052"/>
                    </a:lnTo>
                    <a:lnTo>
                      <a:pt x="31554" y="14762"/>
                    </a:lnTo>
                    <a:lnTo>
                      <a:pt x="31655" y="15472"/>
                    </a:lnTo>
                    <a:lnTo>
                      <a:pt x="31731" y="16208"/>
                    </a:lnTo>
                    <a:lnTo>
                      <a:pt x="31731" y="14306"/>
                    </a:lnTo>
                    <a:lnTo>
                      <a:pt x="31731" y="13570"/>
                    </a:lnTo>
                    <a:lnTo>
                      <a:pt x="31655" y="12834"/>
                    </a:lnTo>
                    <a:lnTo>
                      <a:pt x="31554" y="12124"/>
                    </a:lnTo>
                    <a:lnTo>
                      <a:pt x="31427" y="11414"/>
                    </a:lnTo>
                    <a:lnTo>
                      <a:pt x="31249" y="10729"/>
                    </a:lnTo>
                    <a:lnTo>
                      <a:pt x="31021" y="10044"/>
                    </a:lnTo>
                    <a:lnTo>
                      <a:pt x="30767" y="9385"/>
                    </a:lnTo>
                    <a:lnTo>
                      <a:pt x="30488" y="8725"/>
                    </a:lnTo>
                    <a:lnTo>
                      <a:pt x="30184" y="8091"/>
                    </a:lnTo>
                    <a:lnTo>
                      <a:pt x="29829" y="7483"/>
                    </a:lnTo>
                    <a:lnTo>
                      <a:pt x="29448" y="6899"/>
                    </a:lnTo>
                    <a:lnTo>
                      <a:pt x="29043" y="6316"/>
                    </a:lnTo>
                    <a:lnTo>
                      <a:pt x="28586" y="5758"/>
                    </a:lnTo>
                    <a:lnTo>
                      <a:pt x="28129" y="5200"/>
                    </a:lnTo>
                    <a:lnTo>
                      <a:pt x="27622" y="4693"/>
                    </a:lnTo>
                    <a:lnTo>
                      <a:pt x="27089" y="4185"/>
                    </a:lnTo>
                    <a:lnTo>
                      <a:pt x="26531" y="3729"/>
                    </a:lnTo>
                    <a:lnTo>
                      <a:pt x="25973" y="3272"/>
                    </a:lnTo>
                    <a:lnTo>
                      <a:pt x="25365" y="2841"/>
                    </a:lnTo>
                    <a:lnTo>
                      <a:pt x="24756" y="2435"/>
                    </a:lnTo>
                    <a:lnTo>
                      <a:pt x="24097" y="2080"/>
                    </a:lnTo>
                    <a:lnTo>
                      <a:pt x="23437" y="1725"/>
                    </a:lnTo>
                    <a:lnTo>
                      <a:pt x="22752" y="1421"/>
                    </a:lnTo>
                    <a:lnTo>
                      <a:pt x="22042"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33"/>
              <p:cNvSpPr/>
              <p:nvPr/>
            </p:nvSpPr>
            <p:spPr>
              <a:xfrm>
                <a:off x="4886525" y="4292200"/>
                <a:ext cx="793275" cy="774875"/>
              </a:xfrm>
              <a:custGeom>
                <a:rect b="b" l="l" r="r" t="t"/>
                <a:pathLst>
                  <a:path extrusionOk="0" h="30995" w="31731">
                    <a:moveTo>
                      <a:pt x="15853" y="0"/>
                    </a:moveTo>
                    <a:lnTo>
                      <a:pt x="15041" y="26"/>
                    </a:lnTo>
                    <a:lnTo>
                      <a:pt x="14230" y="76"/>
                    </a:lnTo>
                    <a:lnTo>
                      <a:pt x="13443" y="178"/>
                    </a:lnTo>
                    <a:lnTo>
                      <a:pt x="12657" y="305"/>
                    </a:lnTo>
                    <a:lnTo>
                      <a:pt x="11896" y="457"/>
                    </a:lnTo>
                    <a:lnTo>
                      <a:pt x="11135" y="660"/>
                    </a:lnTo>
                    <a:lnTo>
                      <a:pt x="10400" y="863"/>
                    </a:lnTo>
                    <a:lnTo>
                      <a:pt x="9689" y="1116"/>
                    </a:lnTo>
                    <a:lnTo>
                      <a:pt x="8979" y="1421"/>
                    </a:lnTo>
                    <a:lnTo>
                      <a:pt x="8294" y="1725"/>
                    </a:lnTo>
                    <a:lnTo>
                      <a:pt x="7635" y="2080"/>
                    </a:lnTo>
                    <a:lnTo>
                      <a:pt x="6976" y="2435"/>
                    </a:lnTo>
                    <a:lnTo>
                      <a:pt x="6367" y="2841"/>
                    </a:lnTo>
                    <a:lnTo>
                      <a:pt x="5758" y="3272"/>
                    </a:lnTo>
                    <a:lnTo>
                      <a:pt x="5200" y="3729"/>
                    </a:lnTo>
                    <a:lnTo>
                      <a:pt x="4642" y="4185"/>
                    </a:lnTo>
                    <a:lnTo>
                      <a:pt x="4109" y="4693"/>
                    </a:lnTo>
                    <a:lnTo>
                      <a:pt x="3602" y="5200"/>
                    </a:lnTo>
                    <a:lnTo>
                      <a:pt x="3146" y="5758"/>
                    </a:lnTo>
                    <a:lnTo>
                      <a:pt x="2689" y="6316"/>
                    </a:lnTo>
                    <a:lnTo>
                      <a:pt x="2283" y="6899"/>
                    </a:lnTo>
                    <a:lnTo>
                      <a:pt x="1903" y="7483"/>
                    </a:lnTo>
                    <a:lnTo>
                      <a:pt x="1548" y="8091"/>
                    </a:lnTo>
                    <a:lnTo>
                      <a:pt x="1243" y="8725"/>
                    </a:lnTo>
                    <a:lnTo>
                      <a:pt x="964" y="9385"/>
                    </a:lnTo>
                    <a:lnTo>
                      <a:pt x="711" y="10044"/>
                    </a:lnTo>
                    <a:lnTo>
                      <a:pt x="482" y="10729"/>
                    </a:lnTo>
                    <a:lnTo>
                      <a:pt x="305" y="11414"/>
                    </a:lnTo>
                    <a:lnTo>
                      <a:pt x="178" y="12124"/>
                    </a:lnTo>
                    <a:lnTo>
                      <a:pt x="77" y="12834"/>
                    </a:lnTo>
                    <a:lnTo>
                      <a:pt x="0" y="13570"/>
                    </a:lnTo>
                    <a:lnTo>
                      <a:pt x="0" y="14306"/>
                    </a:lnTo>
                    <a:lnTo>
                      <a:pt x="0" y="30412"/>
                    </a:lnTo>
                    <a:lnTo>
                      <a:pt x="0" y="30995"/>
                    </a:lnTo>
                    <a:lnTo>
                      <a:pt x="31731" y="30995"/>
                    </a:lnTo>
                    <a:lnTo>
                      <a:pt x="31731" y="30412"/>
                    </a:lnTo>
                    <a:lnTo>
                      <a:pt x="31731" y="14306"/>
                    </a:lnTo>
                    <a:lnTo>
                      <a:pt x="31705" y="13570"/>
                    </a:lnTo>
                    <a:lnTo>
                      <a:pt x="31655" y="12834"/>
                    </a:lnTo>
                    <a:lnTo>
                      <a:pt x="31553" y="12124"/>
                    </a:lnTo>
                    <a:lnTo>
                      <a:pt x="31426" y="11414"/>
                    </a:lnTo>
                    <a:lnTo>
                      <a:pt x="31249" y="10729"/>
                    </a:lnTo>
                    <a:lnTo>
                      <a:pt x="31021" y="10044"/>
                    </a:lnTo>
                    <a:lnTo>
                      <a:pt x="30767" y="9385"/>
                    </a:lnTo>
                    <a:lnTo>
                      <a:pt x="30488" y="8725"/>
                    </a:lnTo>
                    <a:lnTo>
                      <a:pt x="30184" y="8091"/>
                    </a:lnTo>
                    <a:lnTo>
                      <a:pt x="29828" y="7483"/>
                    </a:lnTo>
                    <a:lnTo>
                      <a:pt x="29448" y="6899"/>
                    </a:lnTo>
                    <a:lnTo>
                      <a:pt x="29017" y="6316"/>
                    </a:lnTo>
                    <a:lnTo>
                      <a:pt x="28586" y="5758"/>
                    </a:lnTo>
                    <a:lnTo>
                      <a:pt x="28104" y="5200"/>
                    </a:lnTo>
                    <a:lnTo>
                      <a:pt x="27622" y="4693"/>
                    </a:lnTo>
                    <a:lnTo>
                      <a:pt x="27089" y="4185"/>
                    </a:lnTo>
                    <a:lnTo>
                      <a:pt x="26531" y="3729"/>
                    </a:lnTo>
                    <a:lnTo>
                      <a:pt x="25948" y="3272"/>
                    </a:lnTo>
                    <a:lnTo>
                      <a:pt x="25364" y="2841"/>
                    </a:lnTo>
                    <a:lnTo>
                      <a:pt x="24730" y="2435"/>
                    </a:lnTo>
                    <a:lnTo>
                      <a:pt x="24096" y="2080"/>
                    </a:lnTo>
                    <a:lnTo>
                      <a:pt x="23437" y="1725"/>
                    </a:lnTo>
                    <a:lnTo>
                      <a:pt x="22752" y="1421"/>
                    </a:lnTo>
                    <a:lnTo>
                      <a:pt x="22042" y="1116"/>
                    </a:lnTo>
                    <a:lnTo>
                      <a:pt x="21332" y="863"/>
                    </a:lnTo>
                    <a:lnTo>
                      <a:pt x="20596" y="660"/>
                    </a:lnTo>
                    <a:lnTo>
                      <a:pt x="19835" y="457"/>
                    </a:lnTo>
                    <a:lnTo>
                      <a:pt x="19074" y="305"/>
                    </a:lnTo>
                    <a:lnTo>
                      <a:pt x="18288" y="178"/>
                    </a:lnTo>
                    <a:lnTo>
                      <a:pt x="17476" y="76"/>
                    </a:lnTo>
                    <a:lnTo>
                      <a:pt x="16690" y="26"/>
                    </a:lnTo>
                    <a:lnTo>
                      <a:pt x="15853"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33"/>
              <p:cNvSpPr/>
              <p:nvPr/>
            </p:nvSpPr>
            <p:spPr>
              <a:xfrm>
                <a:off x="4886525" y="4292200"/>
                <a:ext cx="793275" cy="423600"/>
              </a:xfrm>
              <a:custGeom>
                <a:rect b="b" l="l" r="r" t="t"/>
                <a:pathLst>
                  <a:path extrusionOk="0" h="16944" w="31731">
                    <a:moveTo>
                      <a:pt x="15853" y="0"/>
                    </a:moveTo>
                    <a:lnTo>
                      <a:pt x="15041" y="26"/>
                    </a:lnTo>
                    <a:lnTo>
                      <a:pt x="14230" y="76"/>
                    </a:lnTo>
                    <a:lnTo>
                      <a:pt x="13443" y="178"/>
                    </a:lnTo>
                    <a:lnTo>
                      <a:pt x="12657" y="305"/>
                    </a:lnTo>
                    <a:lnTo>
                      <a:pt x="11896" y="457"/>
                    </a:lnTo>
                    <a:lnTo>
                      <a:pt x="11135" y="660"/>
                    </a:lnTo>
                    <a:lnTo>
                      <a:pt x="10400" y="863"/>
                    </a:lnTo>
                    <a:lnTo>
                      <a:pt x="9689" y="1116"/>
                    </a:lnTo>
                    <a:lnTo>
                      <a:pt x="8979" y="1421"/>
                    </a:lnTo>
                    <a:lnTo>
                      <a:pt x="8294" y="1725"/>
                    </a:lnTo>
                    <a:lnTo>
                      <a:pt x="7635" y="2080"/>
                    </a:lnTo>
                    <a:lnTo>
                      <a:pt x="6976" y="2435"/>
                    </a:lnTo>
                    <a:lnTo>
                      <a:pt x="6367" y="2841"/>
                    </a:lnTo>
                    <a:lnTo>
                      <a:pt x="5758" y="3272"/>
                    </a:lnTo>
                    <a:lnTo>
                      <a:pt x="5200" y="3729"/>
                    </a:lnTo>
                    <a:lnTo>
                      <a:pt x="4642" y="4185"/>
                    </a:lnTo>
                    <a:lnTo>
                      <a:pt x="4109" y="4693"/>
                    </a:lnTo>
                    <a:lnTo>
                      <a:pt x="3602" y="5200"/>
                    </a:lnTo>
                    <a:lnTo>
                      <a:pt x="3146" y="5758"/>
                    </a:lnTo>
                    <a:lnTo>
                      <a:pt x="2689" y="6316"/>
                    </a:lnTo>
                    <a:lnTo>
                      <a:pt x="2283" y="6899"/>
                    </a:lnTo>
                    <a:lnTo>
                      <a:pt x="1903" y="7483"/>
                    </a:lnTo>
                    <a:lnTo>
                      <a:pt x="1548" y="8091"/>
                    </a:lnTo>
                    <a:lnTo>
                      <a:pt x="1243" y="8725"/>
                    </a:lnTo>
                    <a:lnTo>
                      <a:pt x="964" y="9385"/>
                    </a:lnTo>
                    <a:lnTo>
                      <a:pt x="711" y="10044"/>
                    </a:lnTo>
                    <a:lnTo>
                      <a:pt x="482" y="10729"/>
                    </a:lnTo>
                    <a:lnTo>
                      <a:pt x="305" y="11414"/>
                    </a:lnTo>
                    <a:lnTo>
                      <a:pt x="178" y="12124"/>
                    </a:lnTo>
                    <a:lnTo>
                      <a:pt x="77" y="12834"/>
                    </a:lnTo>
                    <a:lnTo>
                      <a:pt x="0" y="13570"/>
                    </a:lnTo>
                    <a:lnTo>
                      <a:pt x="0" y="14306"/>
                    </a:lnTo>
                    <a:lnTo>
                      <a:pt x="0" y="16208"/>
                    </a:lnTo>
                    <a:lnTo>
                      <a:pt x="77" y="15472"/>
                    </a:lnTo>
                    <a:lnTo>
                      <a:pt x="178" y="14762"/>
                    </a:lnTo>
                    <a:lnTo>
                      <a:pt x="305" y="14052"/>
                    </a:lnTo>
                    <a:lnTo>
                      <a:pt x="482" y="13367"/>
                    </a:lnTo>
                    <a:lnTo>
                      <a:pt x="711" y="12682"/>
                    </a:lnTo>
                    <a:lnTo>
                      <a:pt x="964" y="12023"/>
                    </a:lnTo>
                    <a:lnTo>
                      <a:pt x="1243" y="11363"/>
                    </a:lnTo>
                    <a:lnTo>
                      <a:pt x="1548" y="10729"/>
                    </a:lnTo>
                    <a:lnTo>
                      <a:pt x="1903" y="10121"/>
                    </a:lnTo>
                    <a:lnTo>
                      <a:pt x="2283" y="9512"/>
                    </a:lnTo>
                    <a:lnTo>
                      <a:pt x="2689" y="8928"/>
                    </a:lnTo>
                    <a:lnTo>
                      <a:pt x="3146" y="8370"/>
                    </a:lnTo>
                    <a:lnTo>
                      <a:pt x="3602" y="7838"/>
                    </a:lnTo>
                    <a:lnTo>
                      <a:pt x="4109" y="7330"/>
                    </a:lnTo>
                    <a:lnTo>
                      <a:pt x="4642" y="6823"/>
                    </a:lnTo>
                    <a:lnTo>
                      <a:pt x="5200" y="6341"/>
                    </a:lnTo>
                    <a:lnTo>
                      <a:pt x="5758" y="5910"/>
                    </a:lnTo>
                    <a:lnTo>
                      <a:pt x="6367" y="5479"/>
                    </a:lnTo>
                    <a:lnTo>
                      <a:pt x="6976" y="5073"/>
                    </a:lnTo>
                    <a:lnTo>
                      <a:pt x="7635" y="4693"/>
                    </a:lnTo>
                    <a:lnTo>
                      <a:pt x="8294" y="4363"/>
                    </a:lnTo>
                    <a:lnTo>
                      <a:pt x="8979" y="4033"/>
                    </a:lnTo>
                    <a:lnTo>
                      <a:pt x="9689" y="3754"/>
                    </a:lnTo>
                    <a:lnTo>
                      <a:pt x="10400" y="3501"/>
                    </a:lnTo>
                    <a:lnTo>
                      <a:pt x="11135" y="3272"/>
                    </a:lnTo>
                    <a:lnTo>
                      <a:pt x="11896" y="3095"/>
                    </a:lnTo>
                    <a:lnTo>
                      <a:pt x="12657" y="2917"/>
                    </a:lnTo>
                    <a:lnTo>
                      <a:pt x="13443" y="2790"/>
                    </a:lnTo>
                    <a:lnTo>
                      <a:pt x="14230" y="2714"/>
                    </a:lnTo>
                    <a:lnTo>
                      <a:pt x="15041" y="2664"/>
                    </a:lnTo>
                    <a:lnTo>
                      <a:pt x="15853" y="2638"/>
                    </a:lnTo>
                    <a:lnTo>
                      <a:pt x="16690" y="2664"/>
                    </a:lnTo>
                    <a:lnTo>
                      <a:pt x="17476" y="2714"/>
                    </a:lnTo>
                    <a:lnTo>
                      <a:pt x="18288" y="2790"/>
                    </a:lnTo>
                    <a:lnTo>
                      <a:pt x="19074" y="2917"/>
                    </a:lnTo>
                    <a:lnTo>
                      <a:pt x="19835" y="3095"/>
                    </a:lnTo>
                    <a:lnTo>
                      <a:pt x="20596" y="3272"/>
                    </a:lnTo>
                    <a:lnTo>
                      <a:pt x="21332" y="3501"/>
                    </a:lnTo>
                    <a:lnTo>
                      <a:pt x="22042" y="3754"/>
                    </a:lnTo>
                    <a:lnTo>
                      <a:pt x="22752" y="4033"/>
                    </a:lnTo>
                    <a:lnTo>
                      <a:pt x="23437" y="4363"/>
                    </a:lnTo>
                    <a:lnTo>
                      <a:pt x="24096" y="4693"/>
                    </a:lnTo>
                    <a:lnTo>
                      <a:pt x="24730" y="5073"/>
                    </a:lnTo>
                    <a:lnTo>
                      <a:pt x="25364" y="5479"/>
                    </a:lnTo>
                    <a:lnTo>
                      <a:pt x="25948" y="5910"/>
                    </a:lnTo>
                    <a:lnTo>
                      <a:pt x="26531" y="6341"/>
                    </a:lnTo>
                    <a:lnTo>
                      <a:pt x="27089" y="6823"/>
                    </a:lnTo>
                    <a:lnTo>
                      <a:pt x="27622" y="7330"/>
                    </a:lnTo>
                    <a:lnTo>
                      <a:pt x="28104" y="7838"/>
                    </a:lnTo>
                    <a:lnTo>
                      <a:pt x="28586" y="8370"/>
                    </a:lnTo>
                    <a:lnTo>
                      <a:pt x="29017" y="8928"/>
                    </a:lnTo>
                    <a:lnTo>
                      <a:pt x="29448" y="9512"/>
                    </a:lnTo>
                    <a:lnTo>
                      <a:pt x="29828" y="10121"/>
                    </a:lnTo>
                    <a:lnTo>
                      <a:pt x="30184" y="10729"/>
                    </a:lnTo>
                    <a:lnTo>
                      <a:pt x="30488" y="11363"/>
                    </a:lnTo>
                    <a:lnTo>
                      <a:pt x="30767" y="12023"/>
                    </a:lnTo>
                    <a:lnTo>
                      <a:pt x="31021" y="12682"/>
                    </a:lnTo>
                    <a:lnTo>
                      <a:pt x="31249" y="13367"/>
                    </a:lnTo>
                    <a:lnTo>
                      <a:pt x="31426" y="14052"/>
                    </a:lnTo>
                    <a:lnTo>
                      <a:pt x="31553" y="14762"/>
                    </a:lnTo>
                    <a:lnTo>
                      <a:pt x="31655" y="15472"/>
                    </a:lnTo>
                    <a:lnTo>
                      <a:pt x="31705" y="16208"/>
                    </a:lnTo>
                    <a:lnTo>
                      <a:pt x="31731" y="16943"/>
                    </a:lnTo>
                    <a:lnTo>
                      <a:pt x="31731" y="14306"/>
                    </a:lnTo>
                    <a:lnTo>
                      <a:pt x="31705" y="13570"/>
                    </a:lnTo>
                    <a:lnTo>
                      <a:pt x="31655" y="12834"/>
                    </a:lnTo>
                    <a:lnTo>
                      <a:pt x="31553" y="12124"/>
                    </a:lnTo>
                    <a:lnTo>
                      <a:pt x="31426" y="11414"/>
                    </a:lnTo>
                    <a:lnTo>
                      <a:pt x="31249" y="10729"/>
                    </a:lnTo>
                    <a:lnTo>
                      <a:pt x="31021" y="10044"/>
                    </a:lnTo>
                    <a:lnTo>
                      <a:pt x="30767" y="9385"/>
                    </a:lnTo>
                    <a:lnTo>
                      <a:pt x="30488" y="8725"/>
                    </a:lnTo>
                    <a:lnTo>
                      <a:pt x="30184" y="8091"/>
                    </a:lnTo>
                    <a:lnTo>
                      <a:pt x="29828" y="7483"/>
                    </a:lnTo>
                    <a:lnTo>
                      <a:pt x="29448" y="6899"/>
                    </a:lnTo>
                    <a:lnTo>
                      <a:pt x="29017" y="6316"/>
                    </a:lnTo>
                    <a:lnTo>
                      <a:pt x="28586" y="5758"/>
                    </a:lnTo>
                    <a:lnTo>
                      <a:pt x="28104" y="5200"/>
                    </a:lnTo>
                    <a:lnTo>
                      <a:pt x="27622" y="4693"/>
                    </a:lnTo>
                    <a:lnTo>
                      <a:pt x="27089" y="4185"/>
                    </a:lnTo>
                    <a:lnTo>
                      <a:pt x="26531" y="3729"/>
                    </a:lnTo>
                    <a:lnTo>
                      <a:pt x="25948" y="3272"/>
                    </a:lnTo>
                    <a:lnTo>
                      <a:pt x="25364" y="2841"/>
                    </a:lnTo>
                    <a:lnTo>
                      <a:pt x="24730" y="2435"/>
                    </a:lnTo>
                    <a:lnTo>
                      <a:pt x="24096" y="2080"/>
                    </a:lnTo>
                    <a:lnTo>
                      <a:pt x="23437" y="1725"/>
                    </a:lnTo>
                    <a:lnTo>
                      <a:pt x="22752" y="1421"/>
                    </a:lnTo>
                    <a:lnTo>
                      <a:pt x="22042" y="1116"/>
                    </a:lnTo>
                    <a:lnTo>
                      <a:pt x="21332" y="863"/>
                    </a:lnTo>
                    <a:lnTo>
                      <a:pt x="20596" y="660"/>
                    </a:lnTo>
                    <a:lnTo>
                      <a:pt x="19835" y="457"/>
                    </a:lnTo>
                    <a:lnTo>
                      <a:pt x="19074" y="305"/>
                    </a:lnTo>
                    <a:lnTo>
                      <a:pt x="18288" y="178"/>
                    </a:lnTo>
                    <a:lnTo>
                      <a:pt x="17476" y="76"/>
                    </a:lnTo>
                    <a:lnTo>
                      <a:pt x="16690" y="26"/>
                    </a:lnTo>
                    <a:lnTo>
                      <a:pt x="1585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33"/>
              <p:cNvSpPr/>
              <p:nvPr/>
            </p:nvSpPr>
            <p:spPr>
              <a:xfrm>
                <a:off x="5679775" y="4292200"/>
                <a:ext cx="793925" cy="774875"/>
              </a:xfrm>
              <a:custGeom>
                <a:rect b="b" l="l" r="r" t="t"/>
                <a:pathLst>
                  <a:path extrusionOk="0" h="30995" w="31757">
                    <a:moveTo>
                      <a:pt x="15879"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61" y="2080"/>
                    </a:lnTo>
                    <a:lnTo>
                      <a:pt x="7001" y="2435"/>
                    </a:lnTo>
                    <a:lnTo>
                      <a:pt x="6392" y="2841"/>
                    </a:lnTo>
                    <a:lnTo>
                      <a:pt x="5784" y="3272"/>
                    </a:lnTo>
                    <a:lnTo>
                      <a:pt x="5200" y="3729"/>
                    </a:lnTo>
                    <a:lnTo>
                      <a:pt x="4668" y="4185"/>
                    </a:lnTo>
                    <a:lnTo>
                      <a:pt x="4135" y="4693"/>
                    </a:lnTo>
                    <a:lnTo>
                      <a:pt x="3628" y="5200"/>
                    </a:lnTo>
                    <a:lnTo>
                      <a:pt x="3171" y="5758"/>
                    </a:lnTo>
                    <a:lnTo>
                      <a:pt x="2715" y="6316"/>
                    </a:lnTo>
                    <a:lnTo>
                      <a:pt x="2309" y="6899"/>
                    </a:lnTo>
                    <a:lnTo>
                      <a:pt x="1928" y="7483"/>
                    </a:lnTo>
                    <a:lnTo>
                      <a:pt x="1573" y="8091"/>
                    </a:lnTo>
                    <a:lnTo>
                      <a:pt x="1244" y="8725"/>
                    </a:lnTo>
                    <a:lnTo>
                      <a:pt x="965" y="9385"/>
                    </a:lnTo>
                    <a:lnTo>
                      <a:pt x="711" y="10044"/>
                    </a:lnTo>
                    <a:lnTo>
                      <a:pt x="508" y="10729"/>
                    </a:lnTo>
                    <a:lnTo>
                      <a:pt x="330" y="11414"/>
                    </a:lnTo>
                    <a:lnTo>
                      <a:pt x="178" y="12124"/>
                    </a:lnTo>
                    <a:lnTo>
                      <a:pt x="77"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7" y="11414"/>
                    </a:lnTo>
                    <a:lnTo>
                      <a:pt x="31249" y="10729"/>
                    </a:lnTo>
                    <a:lnTo>
                      <a:pt x="31046" y="10044"/>
                    </a:lnTo>
                    <a:lnTo>
                      <a:pt x="30793" y="9385"/>
                    </a:lnTo>
                    <a:lnTo>
                      <a:pt x="30514" y="8725"/>
                    </a:lnTo>
                    <a:lnTo>
                      <a:pt x="30184" y="8091"/>
                    </a:lnTo>
                    <a:lnTo>
                      <a:pt x="29829" y="7483"/>
                    </a:lnTo>
                    <a:lnTo>
                      <a:pt x="29448" y="6899"/>
                    </a:lnTo>
                    <a:lnTo>
                      <a:pt x="29042" y="6316"/>
                    </a:lnTo>
                    <a:lnTo>
                      <a:pt x="28611" y="5758"/>
                    </a:lnTo>
                    <a:lnTo>
                      <a:pt x="28129" y="5200"/>
                    </a:lnTo>
                    <a:lnTo>
                      <a:pt x="27622" y="4693"/>
                    </a:lnTo>
                    <a:lnTo>
                      <a:pt x="27115" y="4185"/>
                    </a:lnTo>
                    <a:lnTo>
                      <a:pt x="26557" y="3729"/>
                    </a:lnTo>
                    <a:lnTo>
                      <a:pt x="25973" y="3272"/>
                    </a:lnTo>
                    <a:lnTo>
                      <a:pt x="25390" y="2841"/>
                    </a:lnTo>
                    <a:lnTo>
                      <a:pt x="24756" y="2435"/>
                    </a:lnTo>
                    <a:lnTo>
                      <a:pt x="24122"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33"/>
              <p:cNvSpPr/>
              <p:nvPr/>
            </p:nvSpPr>
            <p:spPr>
              <a:xfrm>
                <a:off x="5679775" y="4292200"/>
                <a:ext cx="793925" cy="423600"/>
              </a:xfrm>
              <a:custGeom>
                <a:rect b="b" l="l" r="r" t="t"/>
                <a:pathLst>
                  <a:path extrusionOk="0" h="16944" w="31757">
                    <a:moveTo>
                      <a:pt x="15879"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61" y="2080"/>
                    </a:lnTo>
                    <a:lnTo>
                      <a:pt x="7001" y="2435"/>
                    </a:lnTo>
                    <a:lnTo>
                      <a:pt x="6392" y="2841"/>
                    </a:lnTo>
                    <a:lnTo>
                      <a:pt x="5784" y="3272"/>
                    </a:lnTo>
                    <a:lnTo>
                      <a:pt x="5200" y="3729"/>
                    </a:lnTo>
                    <a:lnTo>
                      <a:pt x="4668" y="4185"/>
                    </a:lnTo>
                    <a:lnTo>
                      <a:pt x="4135" y="4693"/>
                    </a:lnTo>
                    <a:lnTo>
                      <a:pt x="3628" y="5200"/>
                    </a:lnTo>
                    <a:lnTo>
                      <a:pt x="3171" y="5758"/>
                    </a:lnTo>
                    <a:lnTo>
                      <a:pt x="2715" y="6316"/>
                    </a:lnTo>
                    <a:lnTo>
                      <a:pt x="2309" y="6899"/>
                    </a:lnTo>
                    <a:lnTo>
                      <a:pt x="1928" y="7483"/>
                    </a:lnTo>
                    <a:lnTo>
                      <a:pt x="1573" y="8091"/>
                    </a:lnTo>
                    <a:lnTo>
                      <a:pt x="1244" y="8725"/>
                    </a:lnTo>
                    <a:lnTo>
                      <a:pt x="965" y="9385"/>
                    </a:lnTo>
                    <a:lnTo>
                      <a:pt x="711" y="10044"/>
                    </a:lnTo>
                    <a:lnTo>
                      <a:pt x="508" y="10729"/>
                    </a:lnTo>
                    <a:lnTo>
                      <a:pt x="330" y="11414"/>
                    </a:lnTo>
                    <a:lnTo>
                      <a:pt x="178" y="12124"/>
                    </a:lnTo>
                    <a:lnTo>
                      <a:pt x="77" y="12834"/>
                    </a:lnTo>
                    <a:lnTo>
                      <a:pt x="26" y="13570"/>
                    </a:lnTo>
                    <a:lnTo>
                      <a:pt x="1" y="14306"/>
                    </a:lnTo>
                    <a:lnTo>
                      <a:pt x="1" y="16943"/>
                    </a:lnTo>
                    <a:lnTo>
                      <a:pt x="26" y="16208"/>
                    </a:lnTo>
                    <a:lnTo>
                      <a:pt x="77" y="15472"/>
                    </a:lnTo>
                    <a:lnTo>
                      <a:pt x="178" y="14762"/>
                    </a:lnTo>
                    <a:lnTo>
                      <a:pt x="330" y="14052"/>
                    </a:lnTo>
                    <a:lnTo>
                      <a:pt x="508" y="13367"/>
                    </a:lnTo>
                    <a:lnTo>
                      <a:pt x="711" y="12682"/>
                    </a:lnTo>
                    <a:lnTo>
                      <a:pt x="965" y="12023"/>
                    </a:lnTo>
                    <a:lnTo>
                      <a:pt x="1244" y="11363"/>
                    </a:lnTo>
                    <a:lnTo>
                      <a:pt x="1573" y="10729"/>
                    </a:lnTo>
                    <a:lnTo>
                      <a:pt x="1928" y="10121"/>
                    </a:lnTo>
                    <a:lnTo>
                      <a:pt x="2309" y="9512"/>
                    </a:lnTo>
                    <a:lnTo>
                      <a:pt x="2715" y="8928"/>
                    </a:lnTo>
                    <a:lnTo>
                      <a:pt x="3171" y="8370"/>
                    </a:lnTo>
                    <a:lnTo>
                      <a:pt x="3628" y="7838"/>
                    </a:lnTo>
                    <a:lnTo>
                      <a:pt x="4135" y="7330"/>
                    </a:lnTo>
                    <a:lnTo>
                      <a:pt x="4668" y="6823"/>
                    </a:lnTo>
                    <a:lnTo>
                      <a:pt x="5200" y="6341"/>
                    </a:lnTo>
                    <a:lnTo>
                      <a:pt x="5784" y="5910"/>
                    </a:lnTo>
                    <a:lnTo>
                      <a:pt x="6392" y="5479"/>
                    </a:lnTo>
                    <a:lnTo>
                      <a:pt x="7001" y="5073"/>
                    </a:lnTo>
                    <a:lnTo>
                      <a:pt x="7661" y="4693"/>
                    </a:lnTo>
                    <a:lnTo>
                      <a:pt x="8320" y="4363"/>
                    </a:lnTo>
                    <a:lnTo>
                      <a:pt x="9005" y="4033"/>
                    </a:lnTo>
                    <a:lnTo>
                      <a:pt x="9690" y="3754"/>
                    </a:lnTo>
                    <a:lnTo>
                      <a:pt x="10425" y="3501"/>
                    </a:lnTo>
                    <a:lnTo>
                      <a:pt x="11161" y="3272"/>
                    </a:lnTo>
                    <a:lnTo>
                      <a:pt x="11922" y="3095"/>
                    </a:lnTo>
                    <a:lnTo>
                      <a:pt x="12683" y="2917"/>
                    </a:lnTo>
                    <a:lnTo>
                      <a:pt x="13469" y="2790"/>
                    </a:lnTo>
                    <a:lnTo>
                      <a:pt x="14255" y="2714"/>
                    </a:lnTo>
                    <a:lnTo>
                      <a:pt x="15067" y="2664"/>
                    </a:lnTo>
                    <a:lnTo>
                      <a:pt x="15879" y="2638"/>
                    </a:lnTo>
                    <a:lnTo>
                      <a:pt x="16690" y="2664"/>
                    </a:lnTo>
                    <a:lnTo>
                      <a:pt x="17502" y="2714"/>
                    </a:lnTo>
                    <a:lnTo>
                      <a:pt x="18288" y="2790"/>
                    </a:lnTo>
                    <a:lnTo>
                      <a:pt x="19074" y="2917"/>
                    </a:lnTo>
                    <a:lnTo>
                      <a:pt x="19835" y="3095"/>
                    </a:lnTo>
                    <a:lnTo>
                      <a:pt x="20596" y="3272"/>
                    </a:lnTo>
                    <a:lnTo>
                      <a:pt x="21332" y="3501"/>
                    </a:lnTo>
                    <a:lnTo>
                      <a:pt x="22067" y="3754"/>
                    </a:lnTo>
                    <a:lnTo>
                      <a:pt x="22752" y="4033"/>
                    </a:lnTo>
                    <a:lnTo>
                      <a:pt x="23437" y="4363"/>
                    </a:lnTo>
                    <a:lnTo>
                      <a:pt x="24122" y="4693"/>
                    </a:lnTo>
                    <a:lnTo>
                      <a:pt x="24756" y="5073"/>
                    </a:lnTo>
                    <a:lnTo>
                      <a:pt x="25390" y="5479"/>
                    </a:lnTo>
                    <a:lnTo>
                      <a:pt x="25973" y="5910"/>
                    </a:lnTo>
                    <a:lnTo>
                      <a:pt x="26557" y="6341"/>
                    </a:lnTo>
                    <a:lnTo>
                      <a:pt x="27115" y="6823"/>
                    </a:lnTo>
                    <a:lnTo>
                      <a:pt x="27622" y="7330"/>
                    </a:lnTo>
                    <a:lnTo>
                      <a:pt x="28129" y="7838"/>
                    </a:lnTo>
                    <a:lnTo>
                      <a:pt x="28611" y="8370"/>
                    </a:lnTo>
                    <a:lnTo>
                      <a:pt x="29042" y="8928"/>
                    </a:lnTo>
                    <a:lnTo>
                      <a:pt x="29448" y="9512"/>
                    </a:lnTo>
                    <a:lnTo>
                      <a:pt x="29829" y="10121"/>
                    </a:lnTo>
                    <a:lnTo>
                      <a:pt x="30184" y="10729"/>
                    </a:lnTo>
                    <a:lnTo>
                      <a:pt x="30514" y="11363"/>
                    </a:lnTo>
                    <a:lnTo>
                      <a:pt x="30793" y="12023"/>
                    </a:lnTo>
                    <a:lnTo>
                      <a:pt x="31046" y="12682"/>
                    </a:lnTo>
                    <a:lnTo>
                      <a:pt x="31249" y="13367"/>
                    </a:lnTo>
                    <a:lnTo>
                      <a:pt x="31427" y="14052"/>
                    </a:lnTo>
                    <a:lnTo>
                      <a:pt x="31579" y="14762"/>
                    </a:lnTo>
                    <a:lnTo>
                      <a:pt x="31680" y="15472"/>
                    </a:lnTo>
                    <a:lnTo>
                      <a:pt x="31731" y="16208"/>
                    </a:lnTo>
                    <a:lnTo>
                      <a:pt x="31756" y="16943"/>
                    </a:lnTo>
                    <a:lnTo>
                      <a:pt x="31756" y="14306"/>
                    </a:lnTo>
                    <a:lnTo>
                      <a:pt x="31731" y="13570"/>
                    </a:lnTo>
                    <a:lnTo>
                      <a:pt x="31680" y="12834"/>
                    </a:lnTo>
                    <a:lnTo>
                      <a:pt x="31579" y="12124"/>
                    </a:lnTo>
                    <a:lnTo>
                      <a:pt x="31427" y="11414"/>
                    </a:lnTo>
                    <a:lnTo>
                      <a:pt x="31249" y="10729"/>
                    </a:lnTo>
                    <a:lnTo>
                      <a:pt x="31046" y="10044"/>
                    </a:lnTo>
                    <a:lnTo>
                      <a:pt x="30793" y="9385"/>
                    </a:lnTo>
                    <a:lnTo>
                      <a:pt x="30514" y="8725"/>
                    </a:lnTo>
                    <a:lnTo>
                      <a:pt x="30184" y="8091"/>
                    </a:lnTo>
                    <a:lnTo>
                      <a:pt x="29829" y="7483"/>
                    </a:lnTo>
                    <a:lnTo>
                      <a:pt x="29448" y="6899"/>
                    </a:lnTo>
                    <a:lnTo>
                      <a:pt x="29042" y="6316"/>
                    </a:lnTo>
                    <a:lnTo>
                      <a:pt x="28611" y="5758"/>
                    </a:lnTo>
                    <a:lnTo>
                      <a:pt x="28129" y="5200"/>
                    </a:lnTo>
                    <a:lnTo>
                      <a:pt x="27622" y="4693"/>
                    </a:lnTo>
                    <a:lnTo>
                      <a:pt x="27115" y="4185"/>
                    </a:lnTo>
                    <a:lnTo>
                      <a:pt x="26557" y="3729"/>
                    </a:lnTo>
                    <a:lnTo>
                      <a:pt x="25973" y="3272"/>
                    </a:lnTo>
                    <a:lnTo>
                      <a:pt x="25390" y="2841"/>
                    </a:lnTo>
                    <a:lnTo>
                      <a:pt x="24756" y="2435"/>
                    </a:lnTo>
                    <a:lnTo>
                      <a:pt x="24122"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33"/>
              <p:cNvSpPr/>
              <p:nvPr/>
            </p:nvSpPr>
            <p:spPr>
              <a:xfrm>
                <a:off x="6473675" y="4292200"/>
                <a:ext cx="793900" cy="774875"/>
              </a:xfrm>
              <a:custGeom>
                <a:rect b="b" l="l" r="r" t="t"/>
                <a:pathLst>
                  <a:path extrusionOk="0" h="30995" w="31756">
                    <a:moveTo>
                      <a:pt x="15878" y="0"/>
                    </a:moveTo>
                    <a:lnTo>
                      <a:pt x="15067" y="26"/>
                    </a:lnTo>
                    <a:lnTo>
                      <a:pt x="14255" y="76"/>
                    </a:lnTo>
                    <a:lnTo>
                      <a:pt x="13443" y="178"/>
                    </a:lnTo>
                    <a:lnTo>
                      <a:pt x="12682" y="305"/>
                    </a:lnTo>
                    <a:lnTo>
                      <a:pt x="11896" y="457"/>
                    </a:lnTo>
                    <a:lnTo>
                      <a:pt x="11161" y="660"/>
                    </a:lnTo>
                    <a:lnTo>
                      <a:pt x="10425"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6" y="5758"/>
                    </a:lnTo>
                    <a:lnTo>
                      <a:pt x="2714" y="6316"/>
                    </a:lnTo>
                    <a:lnTo>
                      <a:pt x="2308" y="6899"/>
                    </a:lnTo>
                    <a:lnTo>
                      <a:pt x="1903" y="7483"/>
                    </a:lnTo>
                    <a:lnTo>
                      <a:pt x="1573" y="8091"/>
                    </a:lnTo>
                    <a:lnTo>
                      <a:pt x="1243" y="8725"/>
                    </a:lnTo>
                    <a:lnTo>
                      <a:pt x="964" y="9385"/>
                    </a:lnTo>
                    <a:lnTo>
                      <a:pt x="711" y="10044"/>
                    </a:lnTo>
                    <a:lnTo>
                      <a:pt x="508" y="10729"/>
                    </a:lnTo>
                    <a:lnTo>
                      <a:pt x="330" y="11414"/>
                    </a:lnTo>
                    <a:lnTo>
                      <a:pt x="178" y="12124"/>
                    </a:lnTo>
                    <a:lnTo>
                      <a:pt x="76" y="12834"/>
                    </a:lnTo>
                    <a:lnTo>
                      <a:pt x="26" y="13570"/>
                    </a:lnTo>
                    <a:lnTo>
                      <a:pt x="0" y="14306"/>
                    </a:lnTo>
                    <a:lnTo>
                      <a:pt x="0" y="30412"/>
                    </a:lnTo>
                    <a:lnTo>
                      <a:pt x="26" y="30995"/>
                    </a:lnTo>
                    <a:lnTo>
                      <a:pt x="31731" y="30995"/>
                    </a:lnTo>
                    <a:lnTo>
                      <a:pt x="31756" y="30412"/>
                    </a:lnTo>
                    <a:lnTo>
                      <a:pt x="31756" y="14306"/>
                    </a:lnTo>
                    <a:lnTo>
                      <a:pt x="31731" y="13570"/>
                    </a:lnTo>
                    <a:lnTo>
                      <a:pt x="31655" y="12834"/>
                    </a:lnTo>
                    <a:lnTo>
                      <a:pt x="31553" y="12124"/>
                    </a:lnTo>
                    <a:lnTo>
                      <a:pt x="31426" y="11414"/>
                    </a:lnTo>
                    <a:lnTo>
                      <a:pt x="31249" y="10729"/>
                    </a:lnTo>
                    <a:lnTo>
                      <a:pt x="31020" y="10044"/>
                    </a:lnTo>
                    <a:lnTo>
                      <a:pt x="30792" y="9385"/>
                    </a:lnTo>
                    <a:lnTo>
                      <a:pt x="30488" y="8725"/>
                    </a:lnTo>
                    <a:lnTo>
                      <a:pt x="30183" y="8091"/>
                    </a:lnTo>
                    <a:lnTo>
                      <a:pt x="29828" y="7483"/>
                    </a:lnTo>
                    <a:lnTo>
                      <a:pt x="29448" y="6899"/>
                    </a:lnTo>
                    <a:lnTo>
                      <a:pt x="29042" y="6316"/>
                    </a:lnTo>
                    <a:lnTo>
                      <a:pt x="28586" y="5758"/>
                    </a:lnTo>
                    <a:lnTo>
                      <a:pt x="28129" y="5200"/>
                    </a:lnTo>
                    <a:lnTo>
                      <a:pt x="27622" y="4693"/>
                    </a:lnTo>
                    <a:lnTo>
                      <a:pt x="27089" y="4185"/>
                    </a:lnTo>
                    <a:lnTo>
                      <a:pt x="26556" y="3729"/>
                    </a:lnTo>
                    <a:lnTo>
                      <a:pt x="25973" y="3272"/>
                    </a:lnTo>
                    <a:lnTo>
                      <a:pt x="25364" y="2841"/>
                    </a:lnTo>
                    <a:lnTo>
                      <a:pt x="24756"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33"/>
              <p:cNvSpPr/>
              <p:nvPr/>
            </p:nvSpPr>
            <p:spPr>
              <a:xfrm>
                <a:off x="6473675" y="4292200"/>
                <a:ext cx="793900" cy="423600"/>
              </a:xfrm>
              <a:custGeom>
                <a:rect b="b" l="l" r="r" t="t"/>
                <a:pathLst>
                  <a:path extrusionOk="0" h="16944" w="31756">
                    <a:moveTo>
                      <a:pt x="15878" y="0"/>
                    </a:moveTo>
                    <a:lnTo>
                      <a:pt x="15067" y="26"/>
                    </a:lnTo>
                    <a:lnTo>
                      <a:pt x="14255" y="76"/>
                    </a:lnTo>
                    <a:lnTo>
                      <a:pt x="13443" y="178"/>
                    </a:lnTo>
                    <a:lnTo>
                      <a:pt x="12682" y="305"/>
                    </a:lnTo>
                    <a:lnTo>
                      <a:pt x="11896" y="457"/>
                    </a:lnTo>
                    <a:lnTo>
                      <a:pt x="11161" y="660"/>
                    </a:lnTo>
                    <a:lnTo>
                      <a:pt x="10425"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6" y="5758"/>
                    </a:lnTo>
                    <a:lnTo>
                      <a:pt x="2714" y="6316"/>
                    </a:lnTo>
                    <a:lnTo>
                      <a:pt x="2308" y="6899"/>
                    </a:lnTo>
                    <a:lnTo>
                      <a:pt x="1903" y="7483"/>
                    </a:lnTo>
                    <a:lnTo>
                      <a:pt x="1573" y="8091"/>
                    </a:lnTo>
                    <a:lnTo>
                      <a:pt x="1243" y="8725"/>
                    </a:lnTo>
                    <a:lnTo>
                      <a:pt x="964" y="9385"/>
                    </a:lnTo>
                    <a:lnTo>
                      <a:pt x="711" y="10044"/>
                    </a:lnTo>
                    <a:lnTo>
                      <a:pt x="508"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508" y="13367"/>
                    </a:lnTo>
                    <a:lnTo>
                      <a:pt x="711" y="12682"/>
                    </a:lnTo>
                    <a:lnTo>
                      <a:pt x="964" y="12023"/>
                    </a:lnTo>
                    <a:lnTo>
                      <a:pt x="1243" y="11363"/>
                    </a:lnTo>
                    <a:lnTo>
                      <a:pt x="1573" y="10729"/>
                    </a:lnTo>
                    <a:lnTo>
                      <a:pt x="1903" y="10121"/>
                    </a:lnTo>
                    <a:lnTo>
                      <a:pt x="2308" y="9512"/>
                    </a:lnTo>
                    <a:lnTo>
                      <a:pt x="2714" y="8928"/>
                    </a:lnTo>
                    <a:lnTo>
                      <a:pt x="3146" y="8370"/>
                    </a:lnTo>
                    <a:lnTo>
                      <a:pt x="3627" y="7838"/>
                    </a:lnTo>
                    <a:lnTo>
                      <a:pt x="4109" y="7330"/>
                    </a:lnTo>
                    <a:lnTo>
                      <a:pt x="4642" y="6823"/>
                    </a:lnTo>
                    <a:lnTo>
                      <a:pt x="5200" y="6341"/>
                    </a:lnTo>
                    <a:lnTo>
                      <a:pt x="5783" y="5910"/>
                    </a:lnTo>
                    <a:lnTo>
                      <a:pt x="6367" y="5479"/>
                    </a:lnTo>
                    <a:lnTo>
                      <a:pt x="7001" y="5073"/>
                    </a:lnTo>
                    <a:lnTo>
                      <a:pt x="7635" y="4693"/>
                    </a:lnTo>
                    <a:lnTo>
                      <a:pt x="8294" y="4363"/>
                    </a:lnTo>
                    <a:lnTo>
                      <a:pt x="8979" y="4033"/>
                    </a:lnTo>
                    <a:lnTo>
                      <a:pt x="9689" y="3754"/>
                    </a:lnTo>
                    <a:lnTo>
                      <a:pt x="10425" y="3501"/>
                    </a:lnTo>
                    <a:lnTo>
                      <a:pt x="11161" y="3272"/>
                    </a:lnTo>
                    <a:lnTo>
                      <a:pt x="11896" y="3095"/>
                    </a:lnTo>
                    <a:lnTo>
                      <a:pt x="12682" y="2917"/>
                    </a:lnTo>
                    <a:lnTo>
                      <a:pt x="13443" y="2790"/>
                    </a:lnTo>
                    <a:lnTo>
                      <a:pt x="14255" y="2714"/>
                    </a:lnTo>
                    <a:lnTo>
                      <a:pt x="15067" y="2664"/>
                    </a:lnTo>
                    <a:lnTo>
                      <a:pt x="15878" y="2638"/>
                    </a:lnTo>
                    <a:lnTo>
                      <a:pt x="16690" y="2664"/>
                    </a:lnTo>
                    <a:lnTo>
                      <a:pt x="17501" y="2714"/>
                    </a:lnTo>
                    <a:lnTo>
                      <a:pt x="18288" y="2790"/>
                    </a:lnTo>
                    <a:lnTo>
                      <a:pt x="19074" y="2917"/>
                    </a:lnTo>
                    <a:lnTo>
                      <a:pt x="19835" y="3095"/>
                    </a:lnTo>
                    <a:lnTo>
                      <a:pt x="20596" y="3272"/>
                    </a:lnTo>
                    <a:lnTo>
                      <a:pt x="21331" y="3501"/>
                    </a:lnTo>
                    <a:lnTo>
                      <a:pt x="22042" y="3754"/>
                    </a:lnTo>
                    <a:lnTo>
                      <a:pt x="22752" y="4033"/>
                    </a:lnTo>
                    <a:lnTo>
                      <a:pt x="23437" y="4363"/>
                    </a:lnTo>
                    <a:lnTo>
                      <a:pt x="24096" y="4693"/>
                    </a:lnTo>
                    <a:lnTo>
                      <a:pt x="24756" y="5073"/>
                    </a:lnTo>
                    <a:lnTo>
                      <a:pt x="25364" y="5479"/>
                    </a:lnTo>
                    <a:lnTo>
                      <a:pt x="25973" y="5910"/>
                    </a:lnTo>
                    <a:lnTo>
                      <a:pt x="26556" y="6341"/>
                    </a:lnTo>
                    <a:lnTo>
                      <a:pt x="27089" y="6823"/>
                    </a:lnTo>
                    <a:lnTo>
                      <a:pt x="27622" y="7330"/>
                    </a:lnTo>
                    <a:lnTo>
                      <a:pt x="28129" y="7838"/>
                    </a:lnTo>
                    <a:lnTo>
                      <a:pt x="28586" y="8370"/>
                    </a:lnTo>
                    <a:lnTo>
                      <a:pt x="29042" y="8928"/>
                    </a:lnTo>
                    <a:lnTo>
                      <a:pt x="29448" y="9512"/>
                    </a:lnTo>
                    <a:lnTo>
                      <a:pt x="29828" y="10121"/>
                    </a:lnTo>
                    <a:lnTo>
                      <a:pt x="30183" y="10729"/>
                    </a:lnTo>
                    <a:lnTo>
                      <a:pt x="30488" y="11363"/>
                    </a:lnTo>
                    <a:lnTo>
                      <a:pt x="30792" y="12023"/>
                    </a:lnTo>
                    <a:lnTo>
                      <a:pt x="31020" y="12682"/>
                    </a:lnTo>
                    <a:lnTo>
                      <a:pt x="31249" y="13367"/>
                    </a:lnTo>
                    <a:lnTo>
                      <a:pt x="31426" y="14052"/>
                    </a:lnTo>
                    <a:lnTo>
                      <a:pt x="31553" y="14762"/>
                    </a:lnTo>
                    <a:lnTo>
                      <a:pt x="31655" y="15472"/>
                    </a:lnTo>
                    <a:lnTo>
                      <a:pt x="31731" y="16208"/>
                    </a:lnTo>
                    <a:lnTo>
                      <a:pt x="31756" y="16943"/>
                    </a:lnTo>
                    <a:lnTo>
                      <a:pt x="31756" y="14306"/>
                    </a:lnTo>
                    <a:lnTo>
                      <a:pt x="31731" y="13570"/>
                    </a:lnTo>
                    <a:lnTo>
                      <a:pt x="31655" y="12834"/>
                    </a:lnTo>
                    <a:lnTo>
                      <a:pt x="31553" y="12124"/>
                    </a:lnTo>
                    <a:lnTo>
                      <a:pt x="31426" y="11414"/>
                    </a:lnTo>
                    <a:lnTo>
                      <a:pt x="31249" y="10729"/>
                    </a:lnTo>
                    <a:lnTo>
                      <a:pt x="31020" y="10044"/>
                    </a:lnTo>
                    <a:lnTo>
                      <a:pt x="30792" y="9385"/>
                    </a:lnTo>
                    <a:lnTo>
                      <a:pt x="30488" y="8725"/>
                    </a:lnTo>
                    <a:lnTo>
                      <a:pt x="30183" y="8091"/>
                    </a:lnTo>
                    <a:lnTo>
                      <a:pt x="29828" y="7483"/>
                    </a:lnTo>
                    <a:lnTo>
                      <a:pt x="29448" y="6899"/>
                    </a:lnTo>
                    <a:lnTo>
                      <a:pt x="29042" y="6316"/>
                    </a:lnTo>
                    <a:lnTo>
                      <a:pt x="28586" y="5758"/>
                    </a:lnTo>
                    <a:lnTo>
                      <a:pt x="28129" y="5200"/>
                    </a:lnTo>
                    <a:lnTo>
                      <a:pt x="27622" y="4693"/>
                    </a:lnTo>
                    <a:lnTo>
                      <a:pt x="27089" y="4185"/>
                    </a:lnTo>
                    <a:lnTo>
                      <a:pt x="26556" y="3729"/>
                    </a:lnTo>
                    <a:lnTo>
                      <a:pt x="25973" y="3272"/>
                    </a:lnTo>
                    <a:lnTo>
                      <a:pt x="25364" y="2841"/>
                    </a:lnTo>
                    <a:lnTo>
                      <a:pt x="24756"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0" name="Google Shape;5550;p33"/>
            <p:cNvGrpSpPr/>
            <p:nvPr/>
          </p:nvGrpSpPr>
          <p:grpSpPr>
            <a:xfrm>
              <a:off x="4572000" y="3574713"/>
              <a:ext cx="7143750" cy="1568775"/>
              <a:chOff x="123825" y="3498300"/>
              <a:chExt cx="7143750" cy="1568775"/>
            </a:xfrm>
          </p:grpSpPr>
          <p:sp>
            <p:nvSpPr>
              <p:cNvPr id="5551" name="Google Shape;5551;p33"/>
              <p:cNvSpPr/>
              <p:nvPr/>
            </p:nvSpPr>
            <p:spPr>
              <a:xfrm>
                <a:off x="123825" y="3498300"/>
                <a:ext cx="793900" cy="774900"/>
              </a:xfrm>
              <a:custGeom>
                <a:rect b="b" l="l" r="r" t="t"/>
                <a:pathLst>
                  <a:path extrusionOk="0" h="30996" w="31756">
                    <a:moveTo>
                      <a:pt x="15066" y="1"/>
                    </a:moveTo>
                    <a:lnTo>
                      <a:pt x="14255" y="77"/>
                    </a:lnTo>
                    <a:lnTo>
                      <a:pt x="13468" y="153"/>
                    </a:lnTo>
                    <a:lnTo>
                      <a:pt x="12682" y="280"/>
                    </a:lnTo>
                    <a:lnTo>
                      <a:pt x="11921" y="432"/>
                    </a:lnTo>
                    <a:lnTo>
                      <a:pt x="11160" y="635"/>
                    </a:lnTo>
                    <a:lnTo>
                      <a:pt x="10425" y="863"/>
                    </a:lnTo>
                    <a:lnTo>
                      <a:pt x="9714" y="1117"/>
                    </a:lnTo>
                    <a:lnTo>
                      <a:pt x="9004" y="1396"/>
                    </a:lnTo>
                    <a:lnTo>
                      <a:pt x="8319" y="1725"/>
                    </a:lnTo>
                    <a:lnTo>
                      <a:pt x="7660" y="2055"/>
                    </a:lnTo>
                    <a:lnTo>
                      <a:pt x="7000" y="2436"/>
                    </a:lnTo>
                    <a:lnTo>
                      <a:pt x="6392" y="2841"/>
                    </a:lnTo>
                    <a:lnTo>
                      <a:pt x="5783" y="3247"/>
                    </a:lnTo>
                    <a:lnTo>
                      <a:pt x="5200" y="3704"/>
                    </a:lnTo>
                    <a:lnTo>
                      <a:pt x="4667" y="4186"/>
                    </a:lnTo>
                    <a:lnTo>
                      <a:pt x="4134" y="4668"/>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45"/>
                    </a:lnTo>
                    <a:lnTo>
                      <a:pt x="0" y="14281"/>
                    </a:lnTo>
                    <a:lnTo>
                      <a:pt x="0" y="30412"/>
                    </a:lnTo>
                    <a:lnTo>
                      <a:pt x="25" y="30995"/>
                    </a:lnTo>
                    <a:lnTo>
                      <a:pt x="31730" y="30995"/>
                    </a:lnTo>
                    <a:lnTo>
                      <a:pt x="31756" y="30412"/>
                    </a:lnTo>
                    <a:lnTo>
                      <a:pt x="31756" y="14281"/>
                    </a:lnTo>
                    <a:lnTo>
                      <a:pt x="31730" y="13545"/>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68"/>
                    </a:lnTo>
                    <a:lnTo>
                      <a:pt x="27114" y="4186"/>
                    </a:lnTo>
                    <a:lnTo>
                      <a:pt x="26556" y="3704"/>
                    </a:lnTo>
                    <a:lnTo>
                      <a:pt x="25973" y="3247"/>
                    </a:lnTo>
                    <a:lnTo>
                      <a:pt x="25389" y="2841"/>
                    </a:lnTo>
                    <a:lnTo>
                      <a:pt x="24755" y="2436"/>
                    </a:lnTo>
                    <a:lnTo>
                      <a:pt x="24121" y="2055"/>
                    </a:lnTo>
                    <a:lnTo>
                      <a:pt x="23462" y="1725"/>
                    </a:lnTo>
                    <a:lnTo>
                      <a:pt x="22777" y="1396"/>
                    </a:lnTo>
                    <a:lnTo>
                      <a:pt x="22067" y="1117"/>
                    </a:lnTo>
                    <a:lnTo>
                      <a:pt x="21331" y="863"/>
                    </a:lnTo>
                    <a:lnTo>
                      <a:pt x="20596" y="635"/>
                    </a:lnTo>
                    <a:lnTo>
                      <a:pt x="19860" y="432"/>
                    </a:lnTo>
                    <a:lnTo>
                      <a:pt x="19074" y="280"/>
                    </a:lnTo>
                    <a:lnTo>
                      <a:pt x="18313" y="153"/>
                    </a:lnTo>
                    <a:lnTo>
                      <a:pt x="17501" y="77"/>
                    </a:lnTo>
                    <a:lnTo>
                      <a:pt x="1668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33"/>
              <p:cNvSpPr/>
              <p:nvPr/>
            </p:nvSpPr>
            <p:spPr>
              <a:xfrm>
                <a:off x="123825" y="3498300"/>
                <a:ext cx="793900" cy="422975"/>
              </a:xfrm>
              <a:custGeom>
                <a:rect b="b" l="l" r="r" t="t"/>
                <a:pathLst>
                  <a:path extrusionOk="0" h="16919" w="31756">
                    <a:moveTo>
                      <a:pt x="15066" y="1"/>
                    </a:moveTo>
                    <a:lnTo>
                      <a:pt x="14255" y="77"/>
                    </a:lnTo>
                    <a:lnTo>
                      <a:pt x="13468" y="153"/>
                    </a:lnTo>
                    <a:lnTo>
                      <a:pt x="12682" y="280"/>
                    </a:lnTo>
                    <a:lnTo>
                      <a:pt x="11921" y="432"/>
                    </a:lnTo>
                    <a:lnTo>
                      <a:pt x="11160" y="635"/>
                    </a:lnTo>
                    <a:lnTo>
                      <a:pt x="10425" y="863"/>
                    </a:lnTo>
                    <a:lnTo>
                      <a:pt x="9714" y="1117"/>
                    </a:lnTo>
                    <a:lnTo>
                      <a:pt x="9004" y="1396"/>
                    </a:lnTo>
                    <a:lnTo>
                      <a:pt x="8319" y="1725"/>
                    </a:lnTo>
                    <a:lnTo>
                      <a:pt x="7660" y="2055"/>
                    </a:lnTo>
                    <a:lnTo>
                      <a:pt x="7000" y="2436"/>
                    </a:lnTo>
                    <a:lnTo>
                      <a:pt x="6392" y="2841"/>
                    </a:lnTo>
                    <a:lnTo>
                      <a:pt x="5783" y="3247"/>
                    </a:lnTo>
                    <a:lnTo>
                      <a:pt x="5200" y="3704"/>
                    </a:lnTo>
                    <a:lnTo>
                      <a:pt x="4667" y="4186"/>
                    </a:lnTo>
                    <a:lnTo>
                      <a:pt x="4134" y="4668"/>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45"/>
                    </a:lnTo>
                    <a:lnTo>
                      <a:pt x="0" y="14281"/>
                    </a:lnTo>
                    <a:lnTo>
                      <a:pt x="0" y="16918"/>
                    </a:lnTo>
                    <a:lnTo>
                      <a:pt x="25" y="16183"/>
                    </a:lnTo>
                    <a:lnTo>
                      <a:pt x="101" y="15447"/>
                    </a:lnTo>
                    <a:lnTo>
                      <a:pt x="203" y="14737"/>
                    </a:lnTo>
                    <a:lnTo>
                      <a:pt x="330" y="14027"/>
                    </a:lnTo>
                    <a:lnTo>
                      <a:pt x="507" y="13342"/>
                    </a:lnTo>
                    <a:lnTo>
                      <a:pt x="736" y="12657"/>
                    </a:lnTo>
                    <a:lnTo>
                      <a:pt x="964" y="11998"/>
                    </a:lnTo>
                    <a:lnTo>
                      <a:pt x="1268" y="11364"/>
                    </a:lnTo>
                    <a:lnTo>
                      <a:pt x="1573" y="10730"/>
                    </a:lnTo>
                    <a:lnTo>
                      <a:pt x="1928" y="10096"/>
                    </a:lnTo>
                    <a:lnTo>
                      <a:pt x="2308" y="9512"/>
                    </a:lnTo>
                    <a:lnTo>
                      <a:pt x="2714" y="8929"/>
                    </a:lnTo>
                    <a:lnTo>
                      <a:pt x="3170" y="8371"/>
                    </a:lnTo>
                    <a:lnTo>
                      <a:pt x="3627" y="7838"/>
                    </a:lnTo>
                    <a:lnTo>
                      <a:pt x="4134" y="7305"/>
                    </a:lnTo>
                    <a:lnTo>
                      <a:pt x="4667" y="6824"/>
                    </a:lnTo>
                    <a:lnTo>
                      <a:pt x="5200" y="6342"/>
                    </a:lnTo>
                    <a:lnTo>
                      <a:pt x="5783" y="5885"/>
                    </a:lnTo>
                    <a:lnTo>
                      <a:pt x="6392" y="5454"/>
                    </a:lnTo>
                    <a:lnTo>
                      <a:pt x="7000" y="5073"/>
                    </a:lnTo>
                    <a:lnTo>
                      <a:pt x="7660" y="4693"/>
                    </a:lnTo>
                    <a:lnTo>
                      <a:pt x="8319" y="4338"/>
                    </a:lnTo>
                    <a:lnTo>
                      <a:pt x="9004" y="4034"/>
                    </a:lnTo>
                    <a:lnTo>
                      <a:pt x="9714" y="3755"/>
                    </a:lnTo>
                    <a:lnTo>
                      <a:pt x="10425" y="3501"/>
                    </a:lnTo>
                    <a:lnTo>
                      <a:pt x="11160" y="3273"/>
                    </a:lnTo>
                    <a:lnTo>
                      <a:pt x="11921" y="3070"/>
                    </a:lnTo>
                    <a:lnTo>
                      <a:pt x="12682" y="2918"/>
                    </a:lnTo>
                    <a:lnTo>
                      <a:pt x="13468" y="2791"/>
                    </a:lnTo>
                    <a:lnTo>
                      <a:pt x="14255" y="2689"/>
                    </a:lnTo>
                    <a:lnTo>
                      <a:pt x="15066" y="2639"/>
                    </a:lnTo>
                    <a:lnTo>
                      <a:pt x="15878" y="2613"/>
                    </a:lnTo>
                    <a:lnTo>
                      <a:pt x="16689" y="2639"/>
                    </a:lnTo>
                    <a:lnTo>
                      <a:pt x="17501" y="2689"/>
                    </a:lnTo>
                    <a:lnTo>
                      <a:pt x="18313" y="2791"/>
                    </a:lnTo>
                    <a:lnTo>
                      <a:pt x="19074" y="2918"/>
                    </a:lnTo>
                    <a:lnTo>
                      <a:pt x="19860" y="3070"/>
                    </a:lnTo>
                    <a:lnTo>
                      <a:pt x="20596" y="3273"/>
                    </a:lnTo>
                    <a:lnTo>
                      <a:pt x="21331" y="3501"/>
                    </a:lnTo>
                    <a:lnTo>
                      <a:pt x="22067" y="3755"/>
                    </a:lnTo>
                    <a:lnTo>
                      <a:pt x="22777" y="4034"/>
                    </a:lnTo>
                    <a:lnTo>
                      <a:pt x="23462" y="4338"/>
                    </a:lnTo>
                    <a:lnTo>
                      <a:pt x="24121" y="4693"/>
                    </a:lnTo>
                    <a:lnTo>
                      <a:pt x="24755" y="5073"/>
                    </a:lnTo>
                    <a:lnTo>
                      <a:pt x="25389" y="5454"/>
                    </a:lnTo>
                    <a:lnTo>
                      <a:pt x="25973" y="5885"/>
                    </a:lnTo>
                    <a:lnTo>
                      <a:pt x="26556" y="6342"/>
                    </a:lnTo>
                    <a:lnTo>
                      <a:pt x="27114" y="6824"/>
                    </a:lnTo>
                    <a:lnTo>
                      <a:pt x="27647" y="7305"/>
                    </a:lnTo>
                    <a:lnTo>
                      <a:pt x="28129" y="7838"/>
                    </a:lnTo>
                    <a:lnTo>
                      <a:pt x="28611" y="8371"/>
                    </a:lnTo>
                    <a:lnTo>
                      <a:pt x="29042" y="8929"/>
                    </a:lnTo>
                    <a:lnTo>
                      <a:pt x="29473" y="9512"/>
                    </a:lnTo>
                    <a:lnTo>
                      <a:pt x="29853" y="10096"/>
                    </a:lnTo>
                    <a:lnTo>
                      <a:pt x="30183" y="10730"/>
                    </a:lnTo>
                    <a:lnTo>
                      <a:pt x="30513" y="11364"/>
                    </a:lnTo>
                    <a:lnTo>
                      <a:pt x="30792" y="11998"/>
                    </a:lnTo>
                    <a:lnTo>
                      <a:pt x="31045" y="12657"/>
                    </a:lnTo>
                    <a:lnTo>
                      <a:pt x="31248" y="13342"/>
                    </a:lnTo>
                    <a:lnTo>
                      <a:pt x="31426" y="14027"/>
                    </a:lnTo>
                    <a:lnTo>
                      <a:pt x="31578" y="14737"/>
                    </a:lnTo>
                    <a:lnTo>
                      <a:pt x="31680" y="15447"/>
                    </a:lnTo>
                    <a:lnTo>
                      <a:pt x="31730" y="16183"/>
                    </a:lnTo>
                    <a:lnTo>
                      <a:pt x="31756" y="16918"/>
                    </a:lnTo>
                    <a:lnTo>
                      <a:pt x="31756" y="14281"/>
                    </a:lnTo>
                    <a:lnTo>
                      <a:pt x="31730" y="13545"/>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68"/>
                    </a:lnTo>
                    <a:lnTo>
                      <a:pt x="27114" y="4186"/>
                    </a:lnTo>
                    <a:lnTo>
                      <a:pt x="26556" y="3704"/>
                    </a:lnTo>
                    <a:lnTo>
                      <a:pt x="25973" y="3247"/>
                    </a:lnTo>
                    <a:lnTo>
                      <a:pt x="25389" y="2841"/>
                    </a:lnTo>
                    <a:lnTo>
                      <a:pt x="24755" y="2436"/>
                    </a:lnTo>
                    <a:lnTo>
                      <a:pt x="24121" y="2055"/>
                    </a:lnTo>
                    <a:lnTo>
                      <a:pt x="23462" y="1725"/>
                    </a:lnTo>
                    <a:lnTo>
                      <a:pt x="22777" y="1396"/>
                    </a:lnTo>
                    <a:lnTo>
                      <a:pt x="22067" y="1117"/>
                    </a:lnTo>
                    <a:lnTo>
                      <a:pt x="21331" y="863"/>
                    </a:lnTo>
                    <a:lnTo>
                      <a:pt x="20596" y="635"/>
                    </a:lnTo>
                    <a:lnTo>
                      <a:pt x="19860" y="432"/>
                    </a:lnTo>
                    <a:lnTo>
                      <a:pt x="19074" y="280"/>
                    </a:lnTo>
                    <a:lnTo>
                      <a:pt x="18313" y="153"/>
                    </a:lnTo>
                    <a:lnTo>
                      <a:pt x="17501" y="77"/>
                    </a:lnTo>
                    <a:lnTo>
                      <a:pt x="1668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33"/>
              <p:cNvSpPr/>
              <p:nvPr/>
            </p:nvSpPr>
            <p:spPr>
              <a:xfrm>
                <a:off x="917700"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35" y="2055"/>
                    </a:lnTo>
                    <a:lnTo>
                      <a:pt x="7001" y="2436"/>
                    </a:lnTo>
                    <a:lnTo>
                      <a:pt x="6392" y="2841"/>
                    </a:lnTo>
                    <a:lnTo>
                      <a:pt x="5784" y="3247"/>
                    </a:lnTo>
                    <a:lnTo>
                      <a:pt x="5200" y="3704"/>
                    </a:lnTo>
                    <a:lnTo>
                      <a:pt x="4642" y="4186"/>
                    </a:lnTo>
                    <a:lnTo>
                      <a:pt x="4135" y="4668"/>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68"/>
                    </a:lnTo>
                    <a:lnTo>
                      <a:pt x="27089" y="4186"/>
                    </a:lnTo>
                    <a:lnTo>
                      <a:pt x="26557" y="3704"/>
                    </a:lnTo>
                    <a:lnTo>
                      <a:pt x="25973" y="3247"/>
                    </a:lnTo>
                    <a:lnTo>
                      <a:pt x="25365" y="2841"/>
                    </a:lnTo>
                    <a:lnTo>
                      <a:pt x="24756" y="2436"/>
                    </a:lnTo>
                    <a:lnTo>
                      <a:pt x="24096"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33"/>
              <p:cNvSpPr/>
              <p:nvPr/>
            </p:nvSpPr>
            <p:spPr>
              <a:xfrm>
                <a:off x="917700"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35" y="2055"/>
                    </a:lnTo>
                    <a:lnTo>
                      <a:pt x="7001" y="2436"/>
                    </a:lnTo>
                    <a:lnTo>
                      <a:pt x="6392" y="2841"/>
                    </a:lnTo>
                    <a:lnTo>
                      <a:pt x="5784" y="3247"/>
                    </a:lnTo>
                    <a:lnTo>
                      <a:pt x="5200" y="3704"/>
                    </a:lnTo>
                    <a:lnTo>
                      <a:pt x="4642" y="4186"/>
                    </a:lnTo>
                    <a:lnTo>
                      <a:pt x="4135" y="4668"/>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45"/>
                    </a:lnTo>
                    <a:lnTo>
                      <a:pt x="1" y="14281"/>
                    </a:lnTo>
                    <a:lnTo>
                      <a:pt x="1" y="16918"/>
                    </a:lnTo>
                    <a:lnTo>
                      <a:pt x="26" y="16183"/>
                    </a:lnTo>
                    <a:lnTo>
                      <a:pt x="77" y="15447"/>
                    </a:lnTo>
                    <a:lnTo>
                      <a:pt x="178" y="14737"/>
                    </a:lnTo>
                    <a:lnTo>
                      <a:pt x="330" y="14027"/>
                    </a:lnTo>
                    <a:lnTo>
                      <a:pt x="508" y="13342"/>
                    </a:lnTo>
                    <a:lnTo>
                      <a:pt x="711" y="12657"/>
                    </a:lnTo>
                    <a:lnTo>
                      <a:pt x="964" y="11998"/>
                    </a:lnTo>
                    <a:lnTo>
                      <a:pt x="1243" y="11364"/>
                    </a:lnTo>
                    <a:lnTo>
                      <a:pt x="1573" y="10730"/>
                    </a:lnTo>
                    <a:lnTo>
                      <a:pt x="1928" y="10096"/>
                    </a:lnTo>
                    <a:lnTo>
                      <a:pt x="2309" y="9512"/>
                    </a:lnTo>
                    <a:lnTo>
                      <a:pt x="2715" y="8929"/>
                    </a:lnTo>
                    <a:lnTo>
                      <a:pt x="3146" y="8371"/>
                    </a:lnTo>
                    <a:lnTo>
                      <a:pt x="3628" y="7838"/>
                    </a:lnTo>
                    <a:lnTo>
                      <a:pt x="4135" y="7305"/>
                    </a:lnTo>
                    <a:lnTo>
                      <a:pt x="4642" y="6824"/>
                    </a:lnTo>
                    <a:lnTo>
                      <a:pt x="5200" y="6342"/>
                    </a:lnTo>
                    <a:lnTo>
                      <a:pt x="5784" y="5885"/>
                    </a:lnTo>
                    <a:lnTo>
                      <a:pt x="6392" y="5454"/>
                    </a:lnTo>
                    <a:lnTo>
                      <a:pt x="7001" y="5073"/>
                    </a:lnTo>
                    <a:lnTo>
                      <a:pt x="7635" y="4693"/>
                    </a:lnTo>
                    <a:lnTo>
                      <a:pt x="8320" y="4338"/>
                    </a:lnTo>
                    <a:lnTo>
                      <a:pt x="9005" y="4034"/>
                    </a:lnTo>
                    <a:lnTo>
                      <a:pt x="9690" y="3755"/>
                    </a:lnTo>
                    <a:lnTo>
                      <a:pt x="10425" y="3501"/>
                    </a:lnTo>
                    <a:lnTo>
                      <a:pt x="11161" y="3273"/>
                    </a:lnTo>
                    <a:lnTo>
                      <a:pt x="11922" y="3070"/>
                    </a:lnTo>
                    <a:lnTo>
                      <a:pt x="12683" y="2918"/>
                    </a:lnTo>
                    <a:lnTo>
                      <a:pt x="13469" y="2791"/>
                    </a:lnTo>
                    <a:lnTo>
                      <a:pt x="14255" y="2689"/>
                    </a:lnTo>
                    <a:lnTo>
                      <a:pt x="15067" y="2639"/>
                    </a:lnTo>
                    <a:lnTo>
                      <a:pt x="15878" y="2613"/>
                    </a:lnTo>
                    <a:lnTo>
                      <a:pt x="16690" y="2639"/>
                    </a:lnTo>
                    <a:lnTo>
                      <a:pt x="17502" y="2689"/>
                    </a:lnTo>
                    <a:lnTo>
                      <a:pt x="18288" y="2791"/>
                    </a:lnTo>
                    <a:lnTo>
                      <a:pt x="19074" y="2918"/>
                    </a:lnTo>
                    <a:lnTo>
                      <a:pt x="19835" y="3070"/>
                    </a:lnTo>
                    <a:lnTo>
                      <a:pt x="20596" y="3273"/>
                    </a:lnTo>
                    <a:lnTo>
                      <a:pt x="21332" y="3501"/>
                    </a:lnTo>
                    <a:lnTo>
                      <a:pt x="22067" y="3755"/>
                    </a:lnTo>
                    <a:lnTo>
                      <a:pt x="22752" y="4034"/>
                    </a:lnTo>
                    <a:lnTo>
                      <a:pt x="23437" y="4338"/>
                    </a:lnTo>
                    <a:lnTo>
                      <a:pt x="24096" y="4693"/>
                    </a:lnTo>
                    <a:lnTo>
                      <a:pt x="24756" y="5073"/>
                    </a:lnTo>
                    <a:lnTo>
                      <a:pt x="25365" y="5454"/>
                    </a:lnTo>
                    <a:lnTo>
                      <a:pt x="25973" y="5885"/>
                    </a:lnTo>
                    <a:lnTo>
                      <a:pt x="26557" y="6342"/>
                    </a:lnTo>
                    <a:lnTo>
                      <a:pt x="27089" y="6824"/>
                    </a:lnTo>
                    <a:lnTo>
                      <a:pt x="27622" y="7305"/>
                    </a:lnTo>
                    <a:lnTo>
                      <a:pt x="28129" y="7838"/>
                    </a:lnTo>
                    <a:lnTo>
                      <a:pt x="28586" y="8371"/>
                    </a:lnTo>
                    <a:lnTo>
                      <a:pt x="29042" y="8929"/>
                    </a:lnTo>
                    <a:lnTo>
                      <a:pt x="29448" y="9512"/>
                    </a:lnTo>
                    <a:lnTo>
                      <a:pt x="29829" y="10096"/>
                    </a:lnTo>
                    <a:lnTo>
                      <a:pt x="30184" y="10730"/>
                    </a:lnTo>
                    <a:lnTo>
                      <a:pt x="30513" y="11364"/>
                    </a:lnTo>
                    <a:lnTo>
                      <a:pt x="30792" y="11998"/>
                    </a:lnTo>
                    <a:lnTo>
                      <a:pt x="31046" y="12657"/>
                    </a:lnTo>
                    <a:lnTo>
                      <a:pt x="31249" y="13342"/>
                    </a:lnTo>
                    <a:lnTo>
                      <a:pt x="31427" y="14027"/>
                    </a:lnTo>
                    <a:lnTo>
                      <a:pt x="31579" y="14737"/>
                    </a:lnTo>
                    <a:lnTo>
                      <a:pt x="31680" y="15447"/>
                    </a:lnTo>
                    <a:lnTo>
                      <a:pt x="31731" y="16183"/>
                    </a:lnTo>
                    <a:lnTo>
                      <a:pt x="31756" y="16918"/>
                    </a:lnTo>
                    <a:lnTo>
                      <a:pt x="31756" y="14281"/>
                    </a:lnTo>
                    <a:lnTo>
                      <a:pt x="31731" y="13545"/>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68"/>
                    </a:lnTo>
                    <a:lnTo>
                      <a:pt x="27089" y="4186"/>
                    </a:lnTo>
                    <a:lnTo>
                      <a:pt x="26557" y="3704"/>
                    </a:lnTo>
                    <a:lnTo>
                      <a:pt x="25973" y="3247"/>
                    </a:lnTo>
                    <a:lnTo>
                      <a:pt x="25365" y="2841"/>
                    </a:lnTo>
                    <a:lnTo>
                      <a:pt x="24756" y="2436"/>
                    </a:lnTo>
                    <a:lnTo>
                      <a:pt x="24096"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33"/>
              <p:cNvSpPr/>
              <p:nvPr/>
            </p:nvSpPr>
            <p:spPr>
              <a:xfrm>
                <a:off x="1711600" y="3498300"/>
                <a:ext cx="793275" cy="774900"/>
              </a:xfrm>
              <a:custGeom>
                <a:rect b="b" l="l" r="r" t="t"/>
                <a:pathLst>
                  <a:path extrusionOk="0" h="30996" w="31731">
                    <a:moveTo>
                      <a:pt x="15041" y="1"/>
                    </a:moveTo>
                    <a:lnTo>
                      <a:pt x="14255" y="77"/>
                    </a:lnTo>
                    <a:lnTo>
                      <a:pt x="13443" y="153"/>
                    </a:lnTo>
                    <a:lnTo>
                      <a:pt x="12657" y="280"/>
                    </a:lnTo>
                    <a:lnTo>
                      <a:pt x="11896" y="432"/>
                    </a:lnTo>
                    <a:lnTo>
                      <a:pt x="11160" y="635"/>
                    </a:lnTo>
                    <a:lnTo>
                      <a:pt x="10399"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45"/>
                    </a:lnTo>
                    <a:lnTo>
                      <a:pt x="0" y="14281"/>
                    </a:lnTo>
                    <a:lnTo>
                      <a:pt x="0" y="30412"/>
                    </a:lnTo>
                    <a:lnTo>
                      <a:pt x="0" y="30995"/>
                    </a:lnTo>
                    <a:lnTo>
                      <a:pt x="31731" y="30995"/>
                    </a:lnTo>
                    <a:lnTo>
                      <a:pt x="31731" y="30412"/>
                    </a:lnTo>
                    <a:lnTo>
                      <a:pt x="31731" y="14281"/>
                    </a:lnTo>
                    <a:lnTo>
                      <a:pt x="31731" y="13545"/>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68"/>
                    </a:lnTo>
                    <a:lnTo>
                      <a:pt x="27089" y="4186"/>
                    </a:lnTo>
                    <a:lnTo>
                      <a:pt x="26531" y="3704"/>
                    </a:lnTo>
                    <a:lnTo>
                      <a:pt x="25973" y="3247"/>
                    </a:lnTo>
                    <a:lnTo>
                      <a:pt x="25364" y="2841"/>
                    </a:lnTo>
                    <a:lnTo>
                      <a:pt x="24755"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33"/>
              <p:cNvSpPr/>
              <p:nvPr/>
            </p:nvSpPr>
            <p:spPr>
              <a:xfrm>
                <a:off x="1711600" y="3498300"/>
                <a:ext cx="793275" cy="422975"/>
              </a:xfrm>
              <a:custGeom>
                <a:rect b="b" l="l" r="r" t="t"/>
                <a:pathLst>
                  <a:path extrusionOk="0" h="16919" w="31731">
                    <a:moveTo>
                      <a:pt x="15041" y="1"/>
                    </a:moveTo>
                    <a:lnTo>
                      <a:pt x="14255" y="77"/>
                    </a:lnTo>
                    <a:lnTo>
                      <a:pt x="13443" y="153"/>
                    </a:lnTo>
                    <a:lnTo>
                      <a:pt x="12657" y="280"/>
                    </a:lnTo>
                    <a:lnTo>
                      <a:pt x="11896" y="432"/>
                    </a:lnTo>
                    <a:lnTo>
                      <a:pt x="11160" y="635"/>
                    </a:lnTo>
                    <a:lnTo>
                      <a:pt x="10399"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482" y="13342"/>
                    </a:lnTo>
                    <a:lnTo>
                      <a:pt x="710" y="12657"/>
                    </a:lnTo>
                    <a:lnTo>
                      <a:pt x="964" y="11998"/>
                    </a:lnTo>
                    <a:lnTo>
                      <a:pt x="1243" y="11364"/>
                    </a:lnTo>
                    <a:lnTo>
                      <a:pt x="1573" y="10730"/>
                    </a:lnTo>
                    <a:lnTo>
                      <a:pt x="1903" y="10096"/>
                    </a:lnTo>
                    <a:lnTo>
                      <a:pt x="2283" y="9512"/>
                    </a:lnTo>
                    <a:lnTo>
                      <a:pt x="2714" y="8929"/>
                    </a:lnTo>
                    <a:lnTo>
                      <a:pt x="3145" y="8371"/>
                    </a:lnTo>
                    <a:lnTo>
                      <a:pt x="3627" y="7838"/>
                    </a:lnTo>
                    <a:lnTo>
                      <a:pt x="4109" y="7305"/>
                    </a:lnTo>
                    <a:lnTo>
                      <a:pt x="4642" y="6824"/>
                    </a:lnTo>
                    <a:lnTo>
                      <a:pt x="5200" y="6342"/>
                    </a:lnTo>
                    <a:lnTo>
                      <a:pt x="5783" y="5885"/>
                    </a:lnTo>
                    <a:lnTo>
                      <a:pt x="6367" y="5454"/>
                    </a:lnTo>
                    <a:lnTo>
                      <a:pt x="7001" y="5073"/>
                    </a:lnTo>
                    <a:lnTo>
                      <a:pt x="7635" y="4693"/>
                    </a:lnTo>
                    <a:lnTo>
                      <a:pt x="8294" y="4338"/>
                    </a:lnTo>
                    <a:lnTo>
                      <a:pt x="8979" y="4034"/>
                    </a:lnTo>
                    <a:lnTo>
                      <a:pt x="9689" y="3755"/>
                    </a:lnTo>
                    <a:lnTo>
                      <a:pt x="10399" y="3501"/>
                    </a:lnTo>
                    <a:lnTo>
                      <a:pt x="11160" y="3273"/>
                    </a:lnTo>
                    <a:lnTo>
                      <a:pt x="11896" y="3070"/>
                    </a:lnTo>
                    <a:lnTo>
                      <a:pt x="12657" y="2918"/>
                    </a:lnTo>
                    <a:lnTo>
                      <a:pt x="13443" y="2791"/>
                    </a:lnTo>
                    <a:lnTo>
                      <a:pt x="14255" y="2689"/>
                    </a:lnTo>
                    <a:lnTo>
                      <a:pt x="15041" y="2639"/>
                    </a:lnTo>
                    <a:lnTo>
                      <a:pt x="15878" y="2613"/>
                    </a:lnTo>
                    <a:lnTo>
                      <a:pt x="16690" y="2639"/>
                    </a:lnTo>
                    <a:lnTo>
                      <a:pt x="17501" y="2689"/>
                    </a:lnTo>
                    <a:lnTo>
                      <a:pt x="18288" y="2791"/>
                    </a:lnTo>
                    <a:lnTo>
                      <a:pt x="19074" y="2918"/>
                    </a:lnTo>
                    <a:lnTo>
                      <a:pt x="19835" y="3070"/>
                    </a:lnTo>
                    <a:lnTo>
                      <a:pt x="20596" y="3273"/>
                    </a:lnTo>
                    <a:lnTo>
                      <a:pt x="21331" y="3501"/>
                    </a:lnTo>
                    <a:lnTo>
                      <a:pt x="22042" y="3755"/>
                    </a:lnTo>
                    <a:lnTo>
                      <a:pt x="22752" y="4034"/>
                    </a:lnTo>
                    <a:lnTo>
                      <a:pt x="23437" y="4338"/>
                    </a:lnTo>
                    <a:lnTo>
                      <a:pt x="24096" y="4693"/>
                    </a:lnTo>
                    <a:lnTo>
                      <a:pt x="24755" y="5073"/>
                    </a:lnTo>
                    <a:lnTo>
                      <a:pt x="25364" y="5454"/>
                    </a:lnTo>
                    <a:lnTo>
                      <a:pt x="25973" y="5885"/>
                    </a:lnTo>
                    <a:lnTo>
                      <a:pt x="26531" y="6342"/>
                    </a:lnTo>
                    <a:lnTo>
                      <a:pt x="27089" y="6824"/>
                    </a:lnTo>
                    <a:lnTo>
                      <a:pt x="27622" y="7305"/>
                    </a:lnTo>
                    <a:lnTo>
                      <a:pt x="28129" y="7838"/>
                    </a:lnTo>
                    <a:lnTo>
                      <a:pt x="28585" y="8371"/>
                    </a:lnTo>
                    <a:lnTo>
                      <a:pt x="29042" y="8929"/>
                    </a:lnTo>
                    <a:lnTo>
                      <a:pt x="29448" y="9512"/>
                    </a:lnTo>
                    <a:lnTo>
                      <a:pt x="29828" y="10096"/>
                    </a:lnTo>
                    <a:lnTo>
                      <a:pt x="30183" y="10730"/>
                    </a:lnTo>
                    <a:lnTo>
                      <a:pt x="30488" y="11364"/>
                    </a:lnTo>
                    <a:lnTo>
                      <a:pt x="30767" y="11998"/>
                    </a:lnTo>
                    <a:lnTo>
                      <a:pt x="31020" y="12657"/>
                    </a:lnTo>
                    <a:lnTo>
                      <a:pt x="31249" y="13342"/>
                    </a:lnTo>
                    <a:lnTo>
                      <a:pt x="31426" y="14027"/>
                    </a:lnTo>
                    <a:lnTo>
                      <a:pt x="31553" y="14737"/>
                    </a:lnTo>
                    <a:lnTo>
                      <a:pt x="31654" y="15447"/>
                    </a:lnTo>
                    <a:lnTo>
                      <a:pt x="31731" y="16183"/>
                    </a:lnTo>
                    <a:lnTo>
                      <a:pt x="31731" y="14281"/>
                    </a:lnTo>
                    <a:lnTo>
                      <a:pt x="31731" y="13545"/>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68"/>
                    </a:lnTo>
                    <a:lnTo>
                      <a:pt x="27089" y="4186"/>
                    </a:lnTo>
                    <a:lnTo>
                      <a:pt x="26531" y="3704"/>
                    </a:lnTo>
                    <a:lnTo>
                      <a:pt x="25973" y="3247"/>
                    </a:lnTo>
                    <a:lnTo>
                      <a:pt x="25364" y="2841"/>
                    </a:lnTo>
                    <a:lnTo>
                      <a:pt x="24755"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33"/>
              <p:cNvSpPr/>
              <p:nvPr/>
            </p:nvSpPr>
            <p:spPr>
              <a:xfrm>
                <a:off x="2504850"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715" y="1117"/>
                    </a:lnTo>
                    <a:lnTo>
                      <a:pt x="9005" y="1396"/>
                    </a:lnTo>
                    <a:lnTo>
                      <a:pt x="8320" y="1725"/>
                    </a:lnTo>
                    <a:lnTo>
                      <a:pt x="7660" y="2055"/>
                    </a:lnTo>
                    <a:lnTo>
                      <a:pt x="7001" y="2436"/>
                    </a:lnTo>
                    <a:lnTo>
                      <a:pt x="6392" y="2841"/>
                    </a:lnTo>
                    <a:lnTo>
                      <a:pt x="5784" y="3247"/>
                    </a:lnTo>
                    <a:lnTo>
                      <a:pt x="5200" y="3704"/>
                    </a:lnTo>
                    <a:lnTo>
                      <a:pt x="4668" y="4186"/>
                    </a:lnTo>
                    <a:lnTo>
                      <a:pt x="4135" y="4668"/>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68"/>
                    </a:lnTo>
                    <a:lnTo>
                      <a:pt x="27115" y="4186"/>
                    </a:lnTo>
                    <a:lnTo>
                      <a:pt x="26557" y="3704"/>
                    </a:lnTo>
                    <a:lnTo>
                      <a:pt x="25973" y="3247"/>
                    </a:lnTo>
                    <a:lnTo>
                      <a:pt x="25390" y="2841"/>
                    </a:lnTo>
                    <a:lnTo>
                      <a:pt x="24756" y="2436"/>
                    </a:lnTo>
                    <a:lnTo>
                      <a:pt x="24122" y="2055"/>
                    </a:lnTo>
                    <a:lnTo>
                      <a:pt x="23462" y="1725"/>
                    </a:lnTo>
                    <a:lnTo>
                      <a:pt x="22777" y="1396"/>
                    </a:lnTo>
                    <a:lnTo>
                      <a:pt x="22067" y="1117"/>
                    </a:lnTo>
                    <a:lnTo>
                      <a:pt x="21332" y="863"/>
                    </a:lnTo>
                    <a:lnTo>
                      <a:pt x="20596" y="635"/>
                    </a:lnTo>
                    <a:lnTo>
                      <a:pt x="19861" y="432"/>
                    </a:lnTo>
                    <a:lnTo>
                      <a:pt x="19074" y="280"/>
                    </a:lnTo>
                    <a:lnTo>
                      <a:pt x="18313"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33"/>
              <p:cNvSpPr/>
              <p:nvPr/>
            </p:nvSpPr>
            <p:spPr>
              <a:xfrm>
                <a:off x="2504850"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715" y="1117"/>
                    </a:lnTo>
                    <a:lnTo>
                      <a:pt x="9005" y="1396"/>
                    </a:lnTo>
                    <a:lnTo>
                      <a:pt x="8320" y="1725"/>
                    </a:lnTo>
                    <a:lnTo>
                      <a:pt x="7660" y="2055"/>
                    </a:lnTo>
                    <a:lnTo>
                      <a:pt x="7001" y="2436"/>
                    </a:lnTo>
                    <a:lnTo>
                      <a:pt x="6392" y="2841"/>
                    </a:lnTo>
                    <a:lnTo>
                      <a:pt x="5784" y="3247"/>
                    </a:lnTo>
                    <a:lnTo>
                      <a:pt x="5200" y="3704"/>
                    </a:lnTo>
                    <a:lnTo>
                      <a:pt x="4668" y="4186"/>
                    </a:lnTo>
                    <a:lnTo>
                      <a:pt x="4135" y="4668"/>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45"/>
                    </a:lnTo>
                    <a:lnTo>
                      <a:pt x="1" y="14281"/>
                    </a:lnTo>
                    <a:lnTo>
                      <a:pt x="1" y="16918"/>
                    </a:lnTo>
                    <a:lnTo>
                      <a:pt x="26" y="16183"/>
                    </a:lnTo>
                    <a:lnTo>
                      <a:pt x="102" y="15447"/>
                    </a:lnTo>
                    <a:lnTo>
                      <a:pt x="203" y="14737"/>
                    </a:lnTo>
                    <a:lnTo>
                      <a:pt x="330" y="14027"/>
                    </a:lnTo>
                    <a:lnTo>
                      <a:pt x="508" y="13342"/>
                    </a:lnTo>
                    <a:lnTo>
                      <a:pt x="736" y="12657"/>
                    </a:lnTo>
                    <a:lnTo>
                      <a:pt x="964" y="11998"/>
                    </a:lnTo>
                    <a:lnTo>
                      <a:pt x="1269" y="11364"/>
                    </a:lnTo>
                    <a:lnTo>
                      <a:pt x="1573" y="10730"/>
                    </a:lnTo>
                    <a:lnTo>
                      <a:pt x="1928" y="10096"/>
                    </a:lnTo>
                    <a:lnTo>
                      <a:pt x="2309" y="9512"/>
                    </a:lnTo>
                    <a:lnTo>
                      <a:pt x="2714" y="8929"/>
                    </a:lnTo>
                    <a:lnTo>
                      <a:pt x="3171" y="8371"/>
                    </a:lnTo>
                    <a:lnTo>
                      <a:pt x="3628" y="7838"/>
                    </a:lnTo>
                    <a:lnTo>
                      <a:pt x="4135" y="7305"/>
                    </a:lnTo>
                    <a:lnTo>
                      <a:pt x="4668" y="6824"/>
                    </a:lnTo>
                    <a:lnTo>
                      <a:pt x="5200" y="6342"/>
                    </a:lnTo>
                    <a:lnTo>
                      <a:pt x="5784" y="5885"/>
                    </a:lnTo>
                    <a:lnTo>
                      <a:pt x="6392" y="5454"/>
                    </a:lnTo>
                    <a:lnTo>
                      <a:pt x="7001" y="5073"/>
                    </a:lnTo>
                    <a:lnTo>
                      <a:pt x="7660" y="4693"/>
                    </a:lnTo>
                    <a:lnTo>
                      <a:pt x="8320" y="4338"/>
                    </a:lnTo>
                    <a:lnTo>
                      <a:pt x="9005" y="4034"/>
                    </a:lnTo>
                    <a:lnTo>
                      <a:pt x="9715" y="3755"/>
                    </a:lnTo>
                    <a:lnTo>
                      <a:pt x="10425" y="3501"/>
                    </a:lnTo>
                    <a:lnTo>
                      <a:pt x="11161" y="3273"/>
                    </a:lnTo>
                    <a:lnTo>
                      <a:pt x="11922" y="3070"/>
                    </a:lnTo>
                    <a:lnTo>
                      <a:pt x="12683" y="2918"/>
                    </a:lnTo>
                    <a:lnTo>
                      <a:pt x="13469" y="2791"/>
                    </a:lnTo>
                    <a:lnTo>
                      <a:pt x="14255" y="2689"/>
                    </a:lnTo>
                    <a:lnTo>
                      <a:pt x="15067" y="2639"/>
                    </a:lnTo>
                    <a:lnTo>
                      <a:pt x="15878" y="2613"/>
                    </a:lnTo>
                    <a:lnTo>
                      <a:pt x="16690" y="2639"/>
                    </a:lnTo>
                    <a:lnTo>
                      <a:pt x="17502" y="2689"/>
                    </a:lnTo>
                    <a:lnTo>
                      <a:pt x="18313" y="2791"/>
                    </a:lnTo>
                    <a:lnTo>
                      <a:pt x="19074" y="2918"/>
                    </a:lnTo>
                    <a:lnTo>
                      <a:pt x="19861" y="3070"/>
                    </a:lnTo>
                    <a:lnTo>
                      <a:pt x="20596" y="3273"/>
                    </a:lnTo>
                    <a:lnTo>
                      <a:pt x="21332" y="3501"/>
                    </a:lnTo>
                    <a:lnTo>
                      <a:pt x="22067" y="3755"/>
                    </a:lnTo>
                    <a:lnTo>
                      <a:pt x="22777" y="4034"/>
                    </a:lnTo>
                    <a:lnTo>
                      <a:pt x="23462" y="4338"/>
                    </a:lnTo>
                    <a:lnTo>
                      <a:pt x="24122" y="4693"/>
                    </a:lnTo>
                    <a:lnTo>
                      <a:pt x="24756" y="5073"/>
                    </a:lnTo>
                    <a:lnTo>
                      <a:pt x="25390" y="5454"/>
                    </a:lnTo>
                    <a:lnTo>
                      <a:pt x="25973" y="5885"/>
                    </a:lnTo>
                    <a:lnTo>
                      <a:pt x="26557" y="6342"/>
                    </a:lnTo>
                    <a:lnTo>
                      <a:pt x="27115" y="6824"/>
                    </a:lnTo>
                    <a:lnTo>
                      <a:pt x="27647" y="7305"/>
                    </a:lnTo>
                    <a:lnTo>
                      <a:pt x="28129" y="7838"/>
                    </a:lnTo>
                    <a:lnTo>
                      <a:pt x="28611" y="8371"/>
                    </a:lnTo>
                    <a:lnTo>
                      <a:pt x="29042" y="8929"/>
                    </a:lnTo>
                    <a:lnTo>
                      <a:pt x="29473" y="9512"/>
                    </a:lnTo>
                    <a:lnTo>
                      <a:pt x="29854" y="10096"/>
                    </a:lnTo>
                    <a:lnTo>
                      <a:pt x="30184" y="10730"/>
                    </a:lnTo>
                    <a:lnTo>
                      <a:pt x="30513" y="11364"/>
                    </a:lnTo>
                    <a:lnTo>
                      <a:pt x="30792" y="11998"/>
                    </a:lnTo>
                    <a:lnTo>
                      <a:pt x="31046" y="12657"/>
                    </a:lnTo>
                    <a:lnTo>
                      <a:pt x="31249" y="13342"/>
                    </a:lnTo>
                    <a:lnTo>
                      <a:pt x="31426" y="14027"/>
                    </a:lnTo>
                    <a:lnTo>
                      <a:pt x="31579" y="14737"/>
                    </a:lnTo>
                    <a:lnTo>
                      <a:pt x="31680" y="15447"/>
                    </a:lnTo>
                    <a:lnTo>
                      <a:pt x="31731" y="16183"/>
                    </a:lnTo>
                    <a:lnTo>
                      <a:pt x="31756" y="16918"/>
                    </a:lnTo>
                    <a:lnTo>
                      <a:pt x="31756" y="14281"/>
                    </a:lnTo>
                    <a:lnTo>
                      <a:pt x="31731" y="13545"/>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68"/>
                    </a:lnTo>
                    <a:lnTo>
                      <a:pt x="27115" y="4186"/>
                    </a:lnTo>
                    <a:lnTo>
                      <a:pt x="26557" y="3704"/>
                    </a:lnTo>
                    <a:lnTo>
                      <a:pt x="25973" y="3247"/>
                    </a:lnTo>
                    <a:lnTo>
                      <a:pt x="25390" y="2841"/>
                    </a:lnTo>
                    <a:lnTo>
                      <a:pt x="24756" y="2436"/>
                    </a:lnTo>
                    <a:lnTo>
                      <a:pt x="24122" y="2055"/>
                    </a:lnTo>
                    <a:lnTo>
                      <a:pt x="23462" y="1725"/>
                    </a:lnTo>
                    <a:lnTo>
                      <a:pt x="22777" y="1396"/>
                    </a:lnTo>
                    <a:lnTo>
                      <a:pt x="22067" y="1117"/>
                    </a:lnTo>
                    <a:lnTo>
                      <a:pt x="21332" y="863"/>
                    </a:lnTo>
                    <a:lnTo>
                      <a:pt x="20596" y="635"/>
                    </a:lnTo>
                    <a:lnTo>
                      <a:pt x="19861" y="432"/>
                    </a:lnTo>
                    <a:lnTo>
                      <a:pt x="19074" y="280"/>
                    </a:lnTo>
                    <a:lnTo>
                      <a:pt x="18313"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33"/>
              <p:cNvSpPr/>
              <p:nvPr/>
            </p:nvSpPr>
            <p:spPr>
              <a:xfrm>
                <a:off x="3298750" y="3498300"/>
                <a:ext cx="793900" cy="774900"/>
              </a:xfrm>
              <a:custGeom>
                <a:rect b="b" l="l" r="r" t="t"/>
                <a:pathLst>
                  <a:path extrusionOk="0" h="30996" w="31756">
                    <a:moveTo>
                      <a:pt x="15066" y="1"/>
                    </a:moveTo>
                    <a:lnTo>
                      <a:pt x="14255" y="77"/>
                    </a:lnTo>
                    <a:lnTo>
                      <a:pt x="13468" y="153"/>
                    </a:lnTo>
                    <a:lnTo>
                      <a:pt x="12682" y="280"/>
                    </a:lnTo>
                    <a:lnTo>
                      <a:pt x="11921" y="432"/>
                    </a:lnTo>
                    <a:lnTo>
                      <a:pt x="11160" y="635"/>
                    </a:lnTo>
                    <a:lnTo>
                      <a:pt x="10425" y="863"/>
                    </a:lnTo>
                    <a:lnTo>
                      <a:pt x="9689" y="1117"/>
                    </a:lnTo>
                    <a:lnTo>
                      <a:pt x="9004" y="1396"/>
                    </a:lnTo>
                    <a:lnTo>
                      <a:pt x="8320" y="1725"/>
                    </a:lnTo>
                    <a:lnTo>
                      <a:pt x="7635" y="2055"/>
                    </a:lnTo>
                    <a:lnTo>
                      <a:pt x="7001" y="2436"/>
                    </a:lnTo>
                    <a:lnTo>
                      <a:pt x="6392" y="2841"/>
                    </a:lnTo>
                    <a:lnTo>
                      <a:pt x="5783" y="3247"/>
                    </a:lnTo>
                    <a:lnTo>
                      <a:pt x="5200" y="3704"/>
                    </a:lnTo>
                    <a:lnTo>
                      <a:pt x="4642" y="4186"/>
                    </a:lnTo>
                    <a:lnTo>
                      <a:pt x="4135" y="4668"/>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45"/>
                    </a:lnTo>
                    <a:lnTo>
                      <a:pt x="0" y="14281"/>
                    </a:lnTo>
                    <a:lnTo>
                      <a:pt x="0" y="30412"/>
                    </a:lnTo>
                    <a:lnTo>
                      <a:pt x="26" y="30995"/>
                    </a:lnTo>
                    <a:lnTo>
                      <a:pt x="31730" y="30995"/>
                    </a:lnTo>
                    <a:lnTo>
                      <a:pt x="31756" y="30412"/>
                    </a:lnTo>
                    <a:lnTo>
                      <a:pt x="31756" y="14281"/>
                    </a:lnTo>
                    <a:lnTo>
                      <a:pt x="31730" y="13545"/>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68"/>
                    </a:lnTo>
                    <a:lnTo>
                      <a:pt x="27089" y="4186"/>
                    </a:lnTo>
                    <a:lnTo>
                      <a:pt x="26556" y="3704"/>
                    </a:lnTo>
                    <a:lnTo>
                      <a:pt x="25973" y="3247"/>
                    </a:lnTo>
                    <a:lnTo>
                      <a:pt x="25364" y="2841"/>
                    </a:lnTo>
                    <a:lnTo>
                      <a:pt x="24755" y="2436"/>
                    </a:lnTo>
                    <a:lnTo>
                      <a:pt x="24096" y="2055"/>
                    </a:lnTo>
                    <a:lnTo>
                      <a:pt x="23436" y="1725"/>
                    </a:lnTo>
                    <a:lnTo>
                      <a:pt x="22752" y="1396"/>
                    </a:lnTo>
                    <a:lnTo>
                      <a:pt x="22067"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33"/>
              <p:cNvSpPr/>
              <p:nvPr/>
            </p:nvSpPr>
            <p:spPr>
              <a:xfrm>
                <a:off x="3298750" y="3498300"/>
                <a:ext cx="793900" cy="422975"/>
              </a:xfrm>
              <a:custGeom>
                <a:rect b="b" l="l" r="r" t="t"/>
                <a:pathLst>
                  <a:path extrusionOk="0" h="16919" w="31756">
                    <a:moveTo>
                      <a:pt x="15066" y="1"/>
                    </a:moveTo>
                    <a:lnTo>
                      <a:pt x="14255" y="77"/>
                    </a:lnTo>
                    <a:lnTo>
                      <a:pt x="13468" y="153"/>
                    </a:lnTo>
                    <a:lnTo>
                      <a:pt x="12682" y="280"/>
                    </a:lnTo>
                    <a:lnTo>
                      <a:pt x="11921" y="432"/>
                    </a:lnTo>
                    <a:lnTo>
                      <a:pt x="11160" y="635"/>
                    </a:lnTo>
                    <a:lnTo>
                      <a:pt x="10425" y="863"/>
                    </a:lnTo>
                    <a:lnTo>
                      <a:pt x="9689" y="1117"/>
                    </a:lnTo>
                    <a:lnTo>
                      <a:pt x="9004" y="1396"/>
                    </a:lnTo>
                    <a:lnTo>
                      <a:pt x="8320" y="1725"/>
                    </a:lnTo>
                    <a:lnTo>
                      <a:pt x="7635" y="2055"/>
                    </a:lnTo>
                    <a:lnTo>
                      <a:pt x="7001" y="2436"/>
                    </a:lnTo>
                    <a:lnTo>
                      <a:pt x="6392" y="2841"/>
                    </a:lnTo>
                    <a:lnTo>
                      <a:pt x="5783" y="3247"/>
                    </a:lnTo>
                    <a:lnTo>
                      <a:pt x="5200" y="3704"/>
                    </a:lnTo>
                    <a:lnTo>
                      <a:pt x="4642" y="4186"/>
                    </a:lnTo>
                    <a:lnTo>
                      <a:pt x="4135" y="4668"/>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507" y="13342"/>
                    </a:lnTo>
                    <a:lnTo>
                      <a:pt x="710" y="12657"/>
                    </a:lnTo>
                    <a:lnTo>
                      <a:pt x="964" y="11998"/>
                    </a:lnTo>
                    <a:lnTo>
                      <a:pt x="1243" y="11364"/>
                    </a:lnTo>
                    <a:lnTo>
                      <a:pt x="1573" y="10730"/>
                    </a:lnTo>
                    <a:lnTo>
                      <a:pt x="1928" y="10096"/>
                    </a:lnTo>
                    <a:lnTo>
                      <a:pt x="2308" y="9512"/>
                    </a:lnTo>
                    <a:lnTo>
                      <a:pt x="2714" y="8929"/>
                    </a:lnTo>
                    <a:lnTo>
                      <a:pt x="3145" y="8371"/>
                    </a:lnTo>
                    <a:lnTo>
                      <a:pt x="3627" y="7838"/>
                    </a:lnTo>
                    <a:lnTo>
                      <a:pt x="4135" y="7305"/>
                    </a:lnTo>
                    <a:lnTo>
                      <a:pt x="4642" y="6824"/>
                    </a:lnTo>
                    <a:lnTo>
                      <a:pt x="5200" y="6342"/>
                    </a:lnTo>
                    <a:lnTo>
                      <a:pt x="5783" y="5885"/>
                    </a:lnTo>
                    <a:lnTo>
                      <a:pt x="6392" y="5454"/>
                    </a:lnTo>
                    <a:lnTo>
                      <a:pt x="7001" y="5073"/>
                    </a:lnTo>
                    <a:lnTo>
                      <a:pt x="7635" y="4693"/>
                    </a:lnTo>
                    <a:lnTo>
                      <a:pt x="8320" y="4338"/>
                    </a:lnTo>
                    <a:lnTo>
                      <a:pt x="9004" y="4034"/>
                    </a:lnTo>
                    <a:lnTo>
                      <a:pt x="9689" y="3755"/>
                    </a:lnTo>
                    <a:lnTo>
                      <a:pt x="10425" y="3501"/>
                    </a:lnTo>
                    <a:lnTo>
                      <a:pt x="11160" y="3273"/>
                    </a:lnTo>
                    <a:lnTo>
                      <a:pt x="11921" y="3070"/>
                    </a:lnTo>
                    <a:lnTo>
                      <a:pt x="12682" y="2918"/>
                    </a:lnTo>
                    <a:lnTo>
                      <a:pt x="13468" y="2791"/>
                    </a:lnTo>
                    <a:lnTo>
                      <a:pt x="14255" y="2689"/>
                    </a:lnTo>
                    <a:lnTo>
                      <a:pt x="15066" y="2639"/>
                    </a:lnTo>
                    <a:lnTo>
                      <a:pt x="15878" y="2613"/>
                    </a:lnTo>
                    <a:lnTo>
                      <a:pt x="16690" y="2639"/>
                    </a:lnTo>
                    <a:lnTo>
                      <a:pt x="17501" y="2689"/>
                    </a:lnTo>
                    <a:lnTo>
                      <a:pt x="18288" y="2791"/>
                    </a:lnTo>
                    <a:lnTo>
                      <a:pt x="19074" y="2918"/>
                    </a:lnTo>
                    <a:lnTo>
                      <a:pt x="19835" y="3070"/>
                    </a:lnTo>
                    <a:lnTo>
                      <a:pt x="20596" y="3273"/>
                    </a:lnTo>
                    <a:lnTo>
                      <a:pt x="21331" y="3501"/>
                    </a:lnTo>
                    <a:lnTo>
                      <a:pt x="22067" y="3755"/>
                    </a:lnTo>
                    <a:lnTo>
                      <a:pt x="22752" y="4034"/>
                    </a:lnTo>
                    <a:lnTo>
                      <a:pt x="23436" y="4338"/>
                    </a:lnTo>
                    <a:lnTo>
                      <a:pt x="24096" y="4693"/>
                    </a:lnTo>
                    <a:lnTo>
                      <a:pt x="24755" y="5073"/>
                    </a:lnTo>
                    <a:lnTo>
                      <a:pt x="25364" y="5454"/>
                    </a:lnTo>
                    <a:lnTo>
                      <a:pt x="25973" y="5885"/>
                    </a:lnTo>
                    <a:lnTo>
                      <a:pt x="26556" y="6342"/>
                    </a:lnTo>
                    <a:lnTo>
                      <a:pt x="27089" y="6824"/>
                    </a:lnTo>
                    <a:lnTo>
                      <a:pt x="27622" y="7305"/>
                    </a:lnTo>
                    <a:lnTo>
                      <a:pt x="28129" y="7838"/>
                    </a:lnTo>
                    <a:lnTo>
                      <a:pt x="28585" y="8371"/>
                    </a:lnTo>
                    <a:lnTo>
                      <a:pt x="29042" y="8929"/>
                    </a:lnTo>
                    <a:lnTo>
                      <a:pt x="29448" y="9512"/>
                    </a:lnTo>
                    <a:lnTo>
                      <a:pt x="29828" y="10096"/>
                    </a:lnTo>
                    <a:lnTo>
                      <a:pt x="30183" y="10730"/>
                    </a:lnTo>
                    <a:lnTo>
                      <a:pt x="30513" y="11364"/>
                    </a:lnTo>
                    <a:lnTo>
                      <a:pt x="30792" y="11998"/>
                    </a:lnTo>
                    <a:lnTo>
                      <a:pt x="31046" y="12657"/>
                    </a:lnTo>
                    <a:lnTo>
                      <a:pt x="31249" y="13342"/>
                    </a:lnTo>
                    <a:lnTo>
                      <a:pt x="31426" y="14027"/>
                    </a:lnTo>
                    <a:lnTo>
                      <a:pt x="31578" y="14737"/>
                    </a:lnTo>
                    <a:lnTo>
                      <a:pt x="31680" y="15447"/>
                    </a:lnTo>
                    <a:lnTo>
                      <a:pt x="31730" y="16183"/>
                    </a:lnTo>
                    <a:lnTo>
                      <a:pt x="31756" y="16918"/>
                    </a:lnTo>
                    <a:lnTo>
                      <a:pt x="31756" y="14281"/>
                    </a:lnTo>
                    <a:lnTo>
                      <a:pt x="31730" y="13545"/>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68"/>
                    </a:lnTo>
                    <a:lnTo>
                      <a:pt x="27089" y="4186"/>
                    </a:lnTo>
                    <a:lnTo>
                      <a:pt x="26556" y="3704"/>
                    </a:lnTo>
                    <a:lnTo>
                      <a:pt x="25973" y="3247"/>
                    </a:lnTo>
                    <a:lnTo>
                      <a:pt x="25364" y="2841"/>
                    </a:lnTo>
                    <a:lnTo>
                      <a:pt x="24755" y="2436"/>
                    </a:lnTo>
                    <a:lnTo>
                      <a:pt x="24096" y="2055"/>
                    </a:lnTo>
                    <a:lnTo>
                      <a:pt x="23436" y="1725"/>
                    </a:lnTo>
                    <a:lnTo>
                      <a:pt x="22752" y="1396"/>
                    </a:lnTo>
                    <a:lnTo>
                      <a:pt x="22067"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33"/>
              <p:cNvSpPr/>
              <p:nvPr/>
            </p:nvSpPr>
            <p:spPr>
              <a:xfrm>
                <a:off x="4092625" y="3498300"/>
                <a:ext cx="793300" cy="774900"/>
              </a:xfrm>
              <a:custGeom>
                <a:rect b="b" l="l" r="r" t="t"/>
                <a:pathLst>
                  <a:path extrusionOk="0" h="30996" w="31732">
                    <a:moveTo>
                      <a:pt x="15042" y="1"/>
                    </a:moveTo>
                    <a:lnTo>
                      <a:pt x="14255" y="77"/>
                    </a:lnTo>
                    <a:lnTo>
                      <a:pt x="13444" y="153"/>
                    </a:lnTo>
                    <a:lnTo>
                      <a:pt x="12657" y="280"/>
                    </a:lnTo>
                    <a:lnTo>
                      <a:pt x="11897" y="432"/>
                    </a:lnTo>
                    <a:lnTo>
                      <a:pt x="11161" y="635"/>
                    </a:lnTo>
                    <a:lnTo>
                      <a:pt x="10400" y="863"/>
                    </a:lnTo>
                    <a:lnTo>
                      <a:pt x="9690" y="1117"/>
                    </a:lnTo>
                    <a:lnTo>
                      <a:pt x="8980" y="1396"/>
                    </a:lnTo>
                    <a:lnTo>
                      <a:pt x="8295" y="1725"/>
                    </a:lnTo>
                    <a:lnTo>
                      <a:pt x="7635" y="2055"/>
                    </a:lnTo>
                    <a:lnTo>
                      <a:pt x="7001" y="2436"/>
                    </a:lnTo>
                    <a:lnTo>
                      <a:pt x="6367" y="2841"/>
                    </a:lnTo>
                    <a:lnTo>
                      <a:pt x="5784" y="3247"/>
                    </a:lnTo>
                    <a:lnTo>
                      <a:pt x="5200" y="3704"/>
                    </a:lnTo>
                    <a:lnTo>
                      <a:pt x="4642" y="4186"/>
                    </a:lnTo>
                    <a:lnTo>
                      <a:pt x="4110" y="4668"/>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45"/>
                    </a:lnTo>
                    <a:lnTo>
                      <a:pt x="1" y="14281"/>
                    </a:lnTo>
                    <a:lnTo>
                      <a:pt x="1" y="30412"/>
                    </a:lnTo>
                    <a:lnTo>
                      <a:pt x="1" y="30995"/>
                    </a:lnTo>
                    <a:lnTo>
                      <a:pt x="31731" y="30995"/>
                    </a:lnTo>
                    <a:lnTo>
                      <a:pt x="31731" y="30412"/>
                    </a:lnTo>
                    <a:lnTo>
                      <a:pt x="31731" y="14281"/>
                    </a:lnTo>
                    <a:lnTo>
                      <a:pt x="31731" y="13545"/>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68"/>
                    </a:lnTo>
                    <a:lnTo>
                      <a:pt x="27089" y="4186"/>
                    </a:lnTo>
                    <a:lnTo>
                      <a:pt x="26531" y="3704"/>
                    </a:lnTo>
                    <a:lnTo>
                      <a:pt x="25973" y="3247"/>
                    </a:lnTo>
                    <a:lnTo>
                      <a:pt x="25365" y="2841"/>
                    </a:lnTo>
                    <a:lnTo>
                      <a:pt x="24756" y="2436"/>
                    </a:lnTo>
                    <a:lnTo>
                      <a:pt x="24097" y="2055"/>
                    </a:lnTo>
                    <a:lnTo>
                      <a:pt x="23437" y="1725"/>
                    </a:lnTo>
                    <a:lnTo>
                      <a:pt x="22752" y="1396"/>
                    </a:lnTo>
                    <a:lnTo>
                      <a:pt x="22042"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33"/>
              <p:cNvSpPr/>
              <p:nvPr/>
            </p:nvSpPr>
            <p:spPr>
              <a:xfrm>
                <a:off x="4092625" y="3498300"/>
                <a:ext cx="793300" cy="422975"/>
              </a:xfrm>
              <a:custGeom>
                <a:rect b="b" l="l" r="r" t="t"/>
                <a:pathLst>
                  <a:path extrusionOk="0" h="16919" w="31732">
                    <a:moveTo>
                      <a:pt x="15042" y="1"/>
                    </a:moveTo>
                    <a:lnTo>
                      <a:pt x="14255" y="77"/>
                    </a:lnTo>
                    <a:lnTo>
                      <a:pt x="13444" y="153"/>
                    </a:lnTo>
                    <a:lnTo>
                      <a:pt x="12657" y="280"/>
                    </a:lnTo>
                    <a:lnTo>
                      <a:pt x="11897" y="432"/>
                    </a:lnTo>
                    <a:lnTo>
                      <a:pt x="11161" y="635"/>
                    </a:lnTo>
                    <a:lnTo>
                      <a:pt x="10400" y="863"/>
                    </a:lnTo>
                    <a:lnTo>
                      <a:pt x="9690" y="1117"/>
                    </a:lnTo>
                    <a:lnTo>
                      <a:pt x="8980" y="1396"/>
                    </a:lnTo>
                    <a:lnTo>
                      <a:pt x="8295" y="1725"/>
                    </a:lnTo>
                    <a:lnTo>
                      <a:pt x="7635" y="2055"/>
                    </a:lnTo>
                    <a:lnTo>
                      <a:pt x="7001" y="2436"/>
                    </a:lnTo>
                    <a:lnTo>
                      <a:pt x="6367" y="2841"/>
                    </a:lnTo>
                    <a:lnTo>
                      <a:pt x="5784" y="3247"/>
                    </a:lnTo>
                    <a:lnTo>
                      <a:pt x="5200" y="3704"/>
                    </a:lnTo>
                    <a:lnTo>
                      <a:pt x="4642" y="4186"/>
                    </a:lnTo>
                    <a:lnTo>
                      <a:pt x="4110" y="4668"/>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45"/>
                    </a:lnTo>
                    <a:lnTo>
                      <a:pt x="1" y="14281"/>
                    </a:lnTo>
                    <a:lnTo>
                      <a:pt x="1" y="16918"/>
                    </a:lnTo>
                    <a:lnTo>
                      <a:pt x="26" y="16183"/>
                    </a:lnTo>
                    <a:lnTo>
                      <a:pt x="77" y="15447"/>
                    </a:lnTo>
                    <a:lnTo>
                      <a:pt x="178" y="14737"/>
                    </a:lnTo>
                    <a:lnTo>
                      <a:pt x="305" y="14027"/>
                    </a:lnTo>
                    <a:lnTo>
                      <a:pt x="483" y="13342"/>
                    </a:lnTo>
                    <a:lnTo>
                      <a:pt x="711" y="12657"/>
                    </a:lnTo>
                    <a:lnTo>
                      <a:pt x="965" y="11998"/>
                    </a:lnTo>
                    <a:lnTo>
                      <a:pt x="1244" y="11364"/>
                    </a:lnTo>
                    <a:lnTo>
                      <a:pt x="1548" y="10730"/>
                    </a:lnTo>
                    <a:lnTo>
                      <a:pt x="1903" y="10096"/>
                    </a:lnTo>
                    <a:lnTo>
                      <a:pt x="2284" y="9512"/>
                    </a:lnTo>
                    <a:lnTo>
                      <a:pt x="2715" y="8929"/>
                    </a:lnTo>
                    <a:lnTo>
                      <a:pt x="3146" y="8371"/>
                    </a:lnTo>
                    <a:lnTo>
                      <a:pt x="3628" y="7838"/>
                    </a:lnTo>
                    <a:lnTo>
                      <a:pt x="4110" y="7305"/>
                    </a:lnTo>
                    <a:lnTo>
                      <a:pt x="4642" y="6824"/>
                    </a:lnTo>
                    <a:lnTo>
                      <a:pt x="5200" y="6342"/>
                    </a:lnTo>
                    <a:lnTo>
                      <a:pt x="5784" y="5885"/>
                    </a:lnTo>
                    <a:lnTo>
                      <a:pt x="6367" y="5454"/>
                    </a:lnTo>
                    <a:lnTo>
                      <a:pt x="7001" y="5073"/>
                    </a:lnTo>
                    <a:lnTo>
                      <a:pt x="7635" y="4693"/>
                    </a:lnTo>
                    <a:lnTo>
                      <a:pt x="8295" y="4338"/>
                    </a:lnTo>
                    <a:lnTo>
                      <a:pt x="8980" y="4034"/>
                    </a:lnTo>
                    <a:lnTo>
                      <a:pt x="9690" y="3755"/>
                    </a:lnTo>
                    <a:lnTo>
                      <a:pt x="10400" y="3501"/>
                    </a:lnTo>
                    <a:lnTo>
                      <a:pt x="11161" y="3273"/>
                    </a:lnTo>
                    <a:lnTo>
                      <a:pt x="11897" y="3070"/>
                    </a:lnTo>
                    <a:lnTo>
                      <a:pt x="12657" y="2918"/>
                    </a:lnTo>
                    <a:lnTo>
                      <a:pt x="13444" y="2791"/>
                    </a:lnTo>
                    <a:lnTo>
                      <a:pt x="14255" y="2689"/>
                    </a:lnTo>
                    <a:lnTo>
                      <a:pt x="15042" y="2639"/>
                    </a:lnTo>
                    <a:lnTo>
                      <a:pt x="15879" y="2613"/>
                    </a:lnTo>
                    <a:lnTo>
                      <a:pt x="16690" y="2639"/>
                    </a:lnTo>
                    <a:lnTo>
                      <a:pt x="17502" y="2689"/>
                    </a:lnTo>
                    <a:lnTo>
                      <a:pt x="18288" y="2791"/>
                    </a:lnTo>
                    <a:lnTo>
                      <a:pt x="19074" y="2918"/>
                    </a:lnTo>
                    <a:lnTo>
                      <a:pt x="19835" y="3070"/>
                    </a:lnTo>
                    <a:lnTo>
                      <a:pt x="20596" y="3273"/>
                    </a:lnTo>
                    <a:lnTo>
                      <a:pt x="21332" y="3501"/>
                    </a:lnTo>
                    <a:lnTo>
                      <a:pt x="22042" y="3755"/>
                    </a:lnTo>
                    <a:lnTo>
                      <a:pt x="22752" y="4034"/>
                    </a:lnTo>
                    <a:lnTo>
                      <a:pt x="23437" y="4338"/>
                    </a:lnTo>
                    <a:lnTo>
                      <a:pt x="24097" y="4693"/>
                    </a:lnTo>
                    <a:lnTo>
                      <a:pt x="24756" y="5073"/>
                    </a:lnTo>
                    <a:lnTo>
                      <a:pt x="25365" y="5454"/>
                    </a:lnTo>
                    <a:lnTo>
                      <a:pt x="25973" y="5885"/>
                    </a:lnTo>
                    <a:lnTo>
                      <a:pt x="26531" y="6342"/>
                    </a:lnTo>
                    <a:lnTo>
                      <a:pt x="27089" y="6824"/>
                    </a:lnTo>
                    <a:lnTo>
                      <a:pt x="27622" y="7305"/>
                    </a:lnTo>
                    <a:lnTo>
                      <a:pt x="28129" y="7838"/>
                    </a:lnTo>
                    <a:lnTo>
                      <a:pt x="28586" y="8371"/>
                    </a:lnTo>
                    <a:lnTo>
                      <a:pt x="29043" y="8929"/>
                    </a:lnTo>
                    <a:lnTo>
                      <a:pt x="29448" y="9512"/>
                    </a:lnTo>
                    <a:lnTo>
                      <a:pt x="29829" y="10096"/>
                    </a:lnTo>
                    <a:lnTo>
                      <a:pt x="30184" y="10730"/>
                    </a:lnTo>
                    <a:lnTo>
                      <a:pt x="30488" y="11364"/>
                    </a:lnTo>
                    <a:lnTo>
                      <a:pt x="30767" y="11998"/>
                    </a:lnTo>
                    <a:lnTo>
                      <a:pt x="31021" y="12657"/>
                    </a:lnTo>
                    <a:lnTo>
                      <a:pt x="31249" y="13342"/>
                    </a:lnTo>
                    <a:lnTo>
                      <a:pt x="31427" y="14027"/>
                    </a:lnTo>
                    <a:lnTo>
                      <a:pt x="31554" y="14737"/>
                    </a:lnTo>
                    <a:lnTo>
                      <a:pt x="31655" y="15447"/>
                    </a:lnTo>
                    <a:lnTo>
                      <a:pt x="31731" y="16183"/>
                    </a:lnTo>
                    <a:lnTo>
                      <a:pt x="31731" y="14281"/>
                    </a:lnTo>
                    <a:lnTo>
                      <a:pt x="31731" y="13545"/>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68"/>
                    </a:lnTo>
                    <a:lnTo>
                      <a:pt x="27089" y="4186"/>
                    </a:lnTo>
                    <a:lnTo>
                      <a:pt x="26531" y="3704"/>
                    </a:lnTo>
                    <a:lnTo>
                      <a:pt x="25973" y="3247"/>
                    </a:lnTo>
                    <a:lnTo>
                      <a:pt x="25365" y="2841"/>
                    </a:lnTo>
                    <a:lnTo>
                      <a:pt x="24756" y="2436"/>
                    </a:lnTo>
                    <a:lnTo>
                      <a:pt x="24097" y="2055"/>
                    </a:lnTo>
                    <a:lnTo>
                      <a:pt x="23437" y="1725"/>
                    </a:lnTo>
                    <a:lnTo>
                      <a:pt x="22752" y="1396"/>
                    </a:lnTo>
                    <a:lnTo>
                      <a:pt x="22042"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33"/>
              <p:cNvSpPr/>
              <p:nvPr/>
            </p:nvSpPr>
            <p:spPr>
              <a:xfrm>
                <a:off x="4886525" y="3498300"/>
                <a:ext cx="793275" cy="774900"/>
              </a:xfrm>
              <a:custGeom>
                <a:rect b="b" l="l" r="r" t="t"/>
                <a:pathLst>
                  <a:path extrusionOk="0" h="30996" w="31731">
                    <a:moveTo>
                      <a:pt x="15041" y="1"/>
                    </a:moveTo>
                    <a:lnTo>
                      <a:pt x="14230" y="77"/>
                    </a:lnTo>
                    <a:lnTo>
                      <a:pt x="13443" y="153"/>
                    </a:lnTo>
                    <a:lnTo>
                      <a:pt x="12657" y="280"/>
                    </a:lnTo>
                    <a:lnTo>
                      <a:pt x="11896" y="432"/>
                    </a:lnTo>
                    <a:lnTo>
                      <a:pt x="11135" y="635"/>
                    </a:lnTo>
                    <a:lnTo>
                      <a:pt x="10400" y="863"/>
                    </a:lnTo>
                    <a:lnTo>
                      <a:pt x="9689" y="1117"/>
                    </a:lnTo>
                    <a:lnTo>
                      <a:pt x="8979" y="1396"/>
                    </a:lnTo>
                    <a:lnTo>
                      <a:pt x="8294" y="1725"/>
                    </a:lnTo>
                    <a:lnTo>
                      <a:pt x="7635" y="2055"/>
                    </a:lnTo>
                    <a:lnTo>
                      <a:pt x="6976" y="2436"/>
                    </a:lnTo>
                    <a:lnTo>
                      <a:pt x="6367" y="2841"/>
                    </a:lnTo>
                    <a:lnTo>
                      <a:pt x="5758" y="3247"/>
                    </a:lnTo>
                    <a:lnTo>
                      <a:pt x="5200" y="3704"/>
                    </a:lnTo>
                    <a:lnTo>
                      <a:pt x="4642" y="4186"/>
                    </a:lnTo>
                    <a:lnTo>
                      <a:pt x="4109" y="4668"/>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45"/>
                    </a:lnTo>
                    <a:lnTo>
                      <a:pt x="0" y="14281"/>
                    </a:lnTo>
                    <a:lnTo>
                      <a:pt x="0" y="30412"/>
                    </a:lnTo>
                    <a:lnTo>
                      <a:pt x="0" y="30995"/>
                    </a:lnTo>
                    <a:lnTo>
                      <a:pt x="31731" y="30995"/>
                    </a:lnTo>
                    <a:lnTo>
                      <a:pt x="31731" y="30412"/>
                    </a:lnTo>
                    <a:lnTo>
                      <a:pt x="31731" y="14281"/>
                    </a:lnTo>
                    <a:lnTo>
                      <a:pt x="31705" y="13545"/>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68"/>
                    </a:lnTo>
                    <a:lnTo>
                      <a:pt x="27089" y="4186"/>
                    </a:lnTo>
                    <a:lnTo>
                      <a:pt x="26531" y="3704"/>
                    </a:lnTo>
                    <a:lnTo>
                      <a:pt x="25948" y="3247"/>
                    </a:lnTo>
                    <a:lnTo>
                      <a:pt x="25364" y="2841"/>
                    </a:lnTo>
                    <a:lnTo>
                      <a:pt x="24730" y="2436"/>
                    </a:lnTo>
                    <a:lnTo>
                      <a:pt x="24096" y="2055"/>
                    </a:lnTo>
                    <a:lnTo>
                      <a:pt x="23437" y="1725"/>
                    </a:lnTo>
                    <a:lnTo>
                      <a:pt x="22752" y="1396"/>
                    </a:lnTo>
                    <a:lnTo>
                      <a:pt x="22042" y="1117"/>
                    </a:lnTo>
                    <a:lnTo>
                      <a:pt x="21332" y="863"/>
                    </a:lnTo>
                    <a:lnTo>
                      <a:pt x="20596" y="635"/>
                    </a:lnTo>
                    <a:lnTo>
                      <a:pt x="19835" y="432"/>
                    </a:lnTo>
                    <a:lnTo>
                      <a:pt x="19074" y="280"/>
                    </a:lnTo>
                    <a:lnTo>
                      <a:pt x="18288" y="153"/>
                    </a:lnTo>
                    <a:lnTo>
                      <a:pt x="17476"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33"/>
              <p:cNvSpPr/>
              <p:nvPr/>
            </p:nvSpPr>
            <p:spPr>
              <a:xfrm>
                <a:off x="4886525" y="3498300"/>
                <a:ext cx="793275" cy="422975"/>
              </a:xfrm>
              <a:custGeom>
                <a:rect b="b" l="l" r="r" t="t"/>
                <a:pathLst>
                  <a:path extrusionOk="0" h="16919" w="31731">
                    <a:moveTo>
                      <a:pt x="15041" y="1"/>
                    </a:moveTo>
                    <a:lnTo>
                      <a:pt x="14230" y="77"/>
                    </a:lnTo>
                    <a:lnTo>
                      <a:pt x="13443" y="153"/>
                    </a:lnTo>
                    <a:lnTo>
                      <a:pt x="12657" y="280"/>
                    </a:lnTo>
                    <a:lnTo>
                      <a:pt x="11896" y="432"/>
                    </a:lnTo>
                    <a:lnTo>
                      <a:pt x="11135" y="635"/>
                    </a:lnTo>
                    <a:lnTo>
                      <a:pt x="10400" y="863"/>
                    </a:lnTo>
                    <a:lnTo>
                      <a:pt x="9689" y="1117"/>
                    </a:lnTo>
                    <a:lnTo>
                      <a:pt x="8979" y="1396"/>
                    </a:lnTo>
                    <a:lnTo>
                      <a:pt x="8294" y="1725"/>
                    </a:lnTo>
                    <a:lnTo>
                      <a:pt x="7635" y="2055"/>
                    </a:lnTo>
                    <a:lnTo>
                      <a:pt x="6976" y="2436"/>
                    </a:lnTo>
                    <a:lnTo>
                      <a:pt x="6367" y="2841"/>
                    </a:lnTo>
                    <a:lnTo>
                      <a:pt x="5758" y="3247"/>
                    </a:lnTo>
                    <a:lnTo>
                      <a:pt x="5200" y="3704"/>
                    </a:lnTo>
                    <a:lnTo>
                      <a:pt x="4642" y="4186"/>
                    </a:lnTo>
                    <a:lnTo>
                      <a:pt x="4109" y="4668"/>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45"/>
                    </a:lnTo>
                    <a:lnTo>
                      <a:pt x="0" y="14281"/>
                    </a:lnTo>
                    <a:lnTo>
                      <a:pt x="0" y="16183"/>
                    </a:lnTo>
                    <a:lnTo>
                      <a:pt x="77" y="15447"/>
                    </a:lnTo>
                    <a:lnTo>
                      <a:pt x="178" y="14737"/>
                    </a:lnTo>
                    <a:lnTo>
                      <a:pt x="305" y="14027"/>
                    </a:lnTo>
                    <a:lnTo>
                      <a:pt x="482" y="13342"/>
                    </a:lnTo>
                    <a:lnTo>
                      <a:pt x="711" y="12657"/>
                    </a:lnTo>
                    <a:lnTo>
                      <a:pt x="964" y="11998"/>
                    </a:lnTo>
                    <a:lnTo>
                      <a:pt x="1243" y="11364"/>
                    </a:lnTo>
                    <a:lnTo>
                      <a:pt x="1548" y="10730"/>
                    </a:lnTo>
                    <a:lnTo>
                      <a:pt x="1903" y="10096"/>
                    </a:lnTo>
                    <a:lnTo>
                      <a:pt x="2283" y="9512"/>
                    </a:lnTo>
                    <a:lnTo>
                      <a:pt x="2689" y="8929"/>
                    </a:lnTo>
                    <a:lnTo>
                      <a:pt x="3146" y="8371"/>
                    </a:lnTo>
                    <a:lnTo>
                      <a:pt x="3602" y="7838"/>
                    </a:lnTo>
                    <a:lnTo>
                      <a:pt x="4109" y="7305"/>
                    </a:lnTo>
                    <a:lnTo>
                      <a:pt x="4642" y="6824"/>
                    </a:lnTo>
                    <a:lnTo>
                      <a:pt x="5200" y="6342"/>
                    </a:lnTo>
                    <a:lnTo>
                      <a:pt x="5758" y="5885"/>
                    </a:lnTo>
                    <a:lnTo>
                      <a:pt x="6367" y="5454"/>
                    </a:lnTo>
                    <a:lnTo>
                      <a:pt x="6976" y="5073"/>
                    </a:lnTo>
                    <a:lnTo>
                      <a:pt x="7635" y="4693"/>
                    </a:lnTo>
                    <a:lnTo>
                      <a:pt x="8294" y="4338"/>
                    </a:lnTo>
                    <a:lnTo>
                      <a:pt x="8979" y="4034"/>
                    </a:lnTo>
                    <a:lnTo>
                      <a:pt x="9689" y="3755"/>
                    </a:lnTo>
                    <a:lnTo>
                      <a:pt x="10400" y="3501"/>
                    </a:lnTo>
                    <a:lnTo>
                      <a:pt x="11135" y="3273"/>
                    </a:lnTo>
                    <a:lnTo>
                      <a:pt x="11896" y="3070"/>
                    </a:lnTo>
                    <a:lnTo>
                      <a:pt x="12657" y="2918"/>
                    </a:lnTo>
                    <a:lnTo>
                      <a:pt x="13443" y="2791"/>
                    </a:lnTo>
                    <a:lnTo>
                      <a:pt x="14230" y="2689"/>
                    </a:lnTo>
                    <a:lnTo>
                      <a:pt x="15041" y="2639"/>
                    </a:lnTo>
                    <a:lnTo>
                      <a:pt x="15853" y="2613"/>
                    </a:lnTo>
                    <a:lnTo>
                      <a:pt x="16690" y="2639"/>
                    </a:lnTo>
                    <a:lnTo>
                      <a:pt x="17476" y="2689"/>
                    </a:lnTo>
                    <a:lnTo>
                      <a:pt x="18288" y="2791"/>
                    </a:lnTo>
                    <a:lnTo>
                      <a:pt x="19074" y="2918"/>
                    </a:lnTo>
                    <a:lnTo>
                      <a:pt x="19835" y="3070"/>
                    </a:lnTo>
                    <a:lnTo>
                      <a:pt x="20596" y="3273"/>
                    </a:lnTo>
                    <a:lnTo>
                      <a:pt x="21332" y="3501"/>
                    </a:lnTo>
                    <a:lnTo>
                      <a:pt x="22042" y="3755"/>
                    </a:lnTo>
                    <a:lnTo>
                      <a:pt x="22752" y="4034"/>
                    </a:lnTo>
                    <a:lnTo>
                      <a:pt x="23437" y="4338"/>
                    </a:lnTo>
                    <a:lnTo>
                      <a:pt x="24096" y="4693"/>
                    </a:lnTo>
                    <a:lnTo>
                      <a:pt x="24730" y="5073"/>
                    </a:lnTo>
                    <a:lnTo>
                      <a:pt x="25364" y="5454"/>
                    </a:lnTo>
                    <a:lnTo>
                      <a:pt x="25948" y="5885"/>
                    </a:lnTo>
                    <a:lnTo>
                      <a:pt x="26531" y="6342"/>
                    </a:lnTo>
                    <a:lnTo>
                      <a:pt x="27089" y="6824"/>
                    </a:lnTo>
                    <a:lnTo>
                      <a:pt x="27622" y="7305"/>
                    </a:lnTo>
                    <a:lnTo>
                      <a:pt x="28104" y="7838"/>
                    </a:lnTo>
                    <a:lnTo>
                      <a:pt x="28586" y="8371"/>
                    </a:lnTo>
                    <a:lnTo>
                      <a:pt x="29017" y="8929"/>
                    </a:lnTo>
                    <a:lnTo>
                      <a:pt x="29448" y="9512"/>
                    </a:lnTo>
                    <a:lnTo>
                      <a:pt x="29828" y="10096"/>
                    </a:lnTo>
                    <a:lnTo>
                      <a:pt x="30184" y="10730"/>
                    </a:lnTo>
                    <a:lnTo>
                      <a:pt x="30488" y="11364"/>
                    </a:lnTo>
                    <a:lnTo>
                      <a:pt x="30767" y="11998"/>
                    </a:lnTo>
                    <a:lnTo>
                      <a:pt x="31021" y="12657"/>
                    </a:lnTo>
                    <a:lnTo>
                      <a:pt x="31249" y="13342"/>
                    </a:lnTo>
                    <a:lnTo>
                      <a:pt x="31426" y="14027"/>
                    </a:lnTo>
                    <a:lnTo>
                      <a:pt x="31553" y="14737"/>
                    </a:lnTo>
                    <a:lnTo>
                      <a:pt x="31655" y="15447"/>
                    </a:lnTo>
                    <a:lnTo>
                      <a:pt x="31705" y="16183"/>
                    </a:lnTo>
                    <a:lnTo>
                      <a:pt x="31731" y="16918"/>
                    </a:lnTo>
                    <a:lnTo>
                      <a:pt x="31731" y="14281"/>
                    </a:lnTo>
                    <a:lnTo>
                      <a:pt x="31705" y="13545"/>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68"/>
                    </a:lnTo>
                    <a:lnTo>
                      <a:pt x="27089" y="4186"/>
                    </a:lnTo>
                    <a:lnTo>
                      <a:pt x="26531" y="3704"/>
                    </a:lnTo>
                    <a:lnTo>
                      <a:pt x="25948" y="3247"/>
                    </a:lnTo>
                    <a:lnTo>
                      <a:pt x="25364" y="2841"/>
                    </a:lnTo>
                    <a:lnTo>
                      <a:pt x="24730" y="2436"/>
                    </a:lnTo>
                    <a:lnTo>
                      <a:pt x="24096" y="2055"/>
                    </a:lnTo>
                    <a:lnTo>
                      <a:pt x="23437" y="1725"/>
                    </a:lnTo>
                    <a:lnTo>
                      <a:pt x="22752" y="1396"/>
                    </a:lnTo>
                    <a:lnTo>
                      <a:pt x="22042" y="1117"/>
                    </a:lnTo>
                    <a:lnTo>
                      <a:pt x="21332" y="863"/>
                    </a:lnTo>
                    <a:lnTo>
                      <a:pt x="20596" y="635"/>
                    </a:lnTo>
                    <a:lnTo>
                      <a:pt x="19835" y="432"/>
                    </a:lnTo>
                    <a:lnTo>
                      <a:pt x="19074" y="280"/>
                    </a:lnTo>
                    <a:lnTo>
                      <a:pt x="18288" y="153"/>
                    </a:lnTo>
                    <a:lnTo>
                      <a:pt x="17476"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33"/>
              <p:cNvSpPr/>
              <p:nvPr/>
            </p:nvSpPr>
            <p:spPr>
              <a:xfrm>
                <a:off x="5679775" y="3498300"/>
                <a:ext cx="793925" cy="774900"/>
              </a:xfrm>
              <a:custGeom>
                <a:rect b="b" l="l" r="r" t="t"/>
                <a:pathLst>
                  <a:path extrusionOk="0" h="30996"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61" y="2055"/>
                    </a:lnTo>
                    <a:lnTo>
                      <a:pt x="7001" y="2436"/>
                    </a:lnTo>
                    <a:lnTo>
                      <a:pt x="6392" y="2841"/>
                    </a:lnTo>
                    <a:lnTo>
                      <a:pt x="5784" y="3247"/>
                    </a:lnTo>
                    <a:lnTo>
                      <a:pt x="5200" y="3704"/>
                    </a:lnTo>
                    <a:lnTo>
                      <a:pt x="4668" y="4186"/>
                    </a:lnTo>
                    <a:lnTo>
                      <a:pt x="4135" y="4668"/>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45"/>
                    </a:lnTo>
                    <a:lnTo>
                      <a:pt x="1" y="14281"/>
                    </a:lnTo>
                    <a:lnTo>
                      <a:pt x="1" y="30412"/>
                    </a:lnTo>
                    <a:lnTo>
                      <a:pt x="26" y="30995"/>
                    </a:lnTo>
                    <a:lnTo>
                      <a:pt x="31731" y="30995"/>
                    </a:lnTo>
                    <a:lnTo>
                      <a:pt x="31756" y="30412"/>
                    </a:lnTo>
                    <a:lnTo>
                      <a:pt x="31756" y="14281"/>
                    </a:lnTo>
                    <a:lnTo>
                      <a:pt x="31731" y="13545"/>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68"/>
                    </a:lnTo>
                    <a:lnTo>
                      <a:pt x="27115" y="4186"/>
                    </a:lnTo>
                    <a:lnTo>
                      <a:pt x="26557" y="3704"/>
                    </a:lnTo>
                    <a:lnTo>
                      <a:pt x="25973" y="3247"/>
                    </a:lnTo>
                    <a:lnTo>
                      <a:pt x="25390" y="2841"/>
                    </a:lnTo>
                    <a:lnTo>
                      <a:pt x="24756" y="2436"/>
                    </a:lnTo>
                    <a:lnTo>
                      <a:pt x="24122"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33"/>
              <p:cNvSpPr/>
              <p:nvPr/>
            </p:nvSpPr>
            <p:spPr>
              <a:xfrm>
                <a:off x="5679775" y="3498300"/>
                <a:ext cx="793925" cy="422975"/>
              </a:xfrm>
              <a:custGeom>
                <a:rect b="b" l="l" r="r" t="t"/>
                <a:pathLst>
                  <a:path extrusionOk="0" h="16919" w="31757">
                    <a:moveTo>
                      <a:pt x="15067" y="1"/>
                    </a:moveTo>
                    <a:lnTo>
                      <a:pt x="14255" y="77"/>
                    </a:lnTo>
                    <a:lnTo>
                      <a:pt x="13469" y="153"/>
                    </a:lnTo>
                    <a:lnTo>
                      <a:pt x="12683" y="280"/>
                    </a:lnTo>
                    <a:lnTo>
                      <a:pt x="11922" y="432"/>
                    </a:lnTo>
                    <a:lnTo>
                      <a:pt x="11161" y="635"/>
                    </a:lnTo>
                    <a:lnTo>
                      <a:pt x="10425" y="863"/>
                    </a:lnTo>
                    <a:lnTo>
                      <a:pt x="9690" y="1117"/>
                    </a:lnTo>
                    <a:lnTo>
                      <a:pt x="9005" y="1396"/>
                    </a:lnTo>
                    <a:lnTo>
                      <a:pt x="8320" y="1725"/>
                    </a:lnTo>
                    <a:lnTo>
                      <a:pt x="7661" y="2055"/>
                    </a:lnTo>
                    <a:lnTo>
                      <a:pt x="7001" y="2436"/>
                    </a:lnTo>
                    <a:lnTo>
                      <a:pt x="6392" y="2841"/>
                    </a:lnTo>
                    <a:lnTo>
                      <a:pt x="5784" y="3247"/>
                    </a:lnTo>
                    <a:lnTo>
                      <a:pt x="5200" y="3704"/>
                    </a:lnTo>
                    <a:lnTo>
                      <a:pt x="4668" y="4186"/>
                    </a:lnTo>
                    <a:lnTo>
                      <a:pt x="4135" y="4668"/>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45"/>
                    </a:lnTo>
                    <a:lnTo>
                      <a:pt x="1" y="14281"/>
                    </a:lnTo>
                    <a:lnTo>
                      <a:pt x="1" y="16918"/>
                    </a:lnTo>
                    <a:lnTo>
                      <a:pt x="26" y="16183"/>
                    </a:lnTo>
                    <a:lnTo>
                      <a:pt x="77" y="15447"/>
                    </a:lnTo>
                    <a:lnTo>
                      <a:pt x="178" y="14737"/>
                    </a:lnTo>
                    <a:lnTo>
                      <a:pt x="330" y="14027"/>
                    </a:lnTo>
                    <a:lnTo>
                      <a:pt x="508" y="13342"/>
                    </a:lnTo>
                    <a:lnTo>
                      <a:pt x="711" y="12657"/>
                    </a:lnTo>
                    <a:lnTo>
                      <a:pt x="965" y="11998"/>
                    </a:lnTo>
                    <a:lnTo>
                      <a:pt x="1244" y="11364"/>
                    </a:lnTo>
                    <a:lnTo>
                      <a:pt x="1573" y="10730"/>
                    </a:lnTo>
                    <a:lnTo>
                      <a:pt x="1928" y="10096"/>
                    </a:lnTo>
                    <a:lnTo>
                      <a:pt x="2309" y="9512"/>
                    </a:lnTo>
                    <a:lnTo>
                      <a:pt x="2715" y="8929"/>
                    </a:lnTo>
                    <a:lnTo>
                      <a:pt x="3171" y="8371"/>
                    </a:lnTo>
                    <a:lnTo>
                      <a:pt x="3628" y="7838"/>
                    </a:lnTo>
                    <a:lnTo>
                      <a:pt x="4135" y="7305"/>
                    </a:lnTo>
                    <a:lnTo>
                      <a:pt x="4668" y="6824"/>
                    </a:lnTo>
                    <a:lnTo>
                      <a:pt x="5200" y="6342"/>
                    </a:lnTo>
                    <a:lnTo>
                      <a:pt x="5784" y="5885"/>
                    </a:lnTo>
                    <a:lnTo>
                      <a:pt x="6392" y="5454"/>
                    </a:lnTo>
                    <a:lnTo>
                      <a:pt x="7001" y="5073"/>
                    </a:lnTo>
                    <a:lnTo>
                      <a:pt x="7661" y="4693"/>
                    </a:lnTo>
                    <a:lnTo>
                      <a:pt x="8320" y="4338"/>
                    </a:lnTo>
                    <a:lnTo>
                      <a:pt x="9005" y="4034"/>
                    </a:lnTo>
                    <a:lnTo>
                      <a:pt x="9690" y="3755"/>
                    </a:lnTo>
                    <a:lnTo>
                      <a:pt x="10425" y="3501"/>
                    </a:lnTo>
                    <a:lnTo>
                      <a:pt x="11161" y="3273"/>
                    </a:lnTo>
                    <a:lnTo>
                      <a:pt x="11922" y="3070"/>
                    </a:lnTo>
                    <a:lnTo>
                      <a:pt x="12683" y="2918"/>
                    </a:lnTo>
                    <a:lnTo>
                      <a:pt x="13469" y="2791"/>
                    </a:lnTo>
                    <a:lnTo>
                      <a:pt x="14255" y="2689"/>
                    </a:lnTo>
                    <a:lnTo>
                      <a:pt x="15067" y="2639"/>
                    </a:lnTo>
                    <a:lnTo>
                      <a:pt x="15879" y="2613"/>
                    </a:lnTo>
                    <a:lnTo>
                      <a:pt x="16690" y="2639"/>
                    </a:lnTo>
                    <a:lnTo>
                      <a:pt x="17502" y="2689"/>
                    </a:lnTo>
                    <a:lnTo>
                      <a:pt x="18288" y="2791"/>
                    </a:lnTo>
                    <a:lnTo>
                      <a:pt x="19074" y="2918"/>
                    </a:lnTo>
                    <a:lnTo>
                      <a:pt x="19835" y="3070"/>
                    </a:lnTo>
                    <a:lnTo>
                      <a:pt x="20596" y="3273"/>
                    </a:lnTo>
                    <a:lnTo>
                      <a:pt x="21332" y="3501"/>
                    </a:lnTo>
                    <a:lnTo>
                      <a:pt x="22067" y="3755"/>
                    </a:lnTo>
                    <a:lnTo>
                      <a:pt x="22752" y="4034"/>
                    </a:lnTo>
                    <a:lnTo>
                      <a:pt x="23437" y="4338"/>
                    </a:lnTo>
                    <a:lnTo>
                      <a:pt x="24122" y="4693"/>
                    </a:lnTo>
                    <a:lnTo>
                      <a:pt x="24756" y="5073"/>
                    </a:lnTo>
                    <a:lnTo>
                      <a:pt x="25390" y="5454"/>
                    </a:lnTo>
                    <a:lnTo>
                      <a:pt x="25973" y="5885"/>
                    </a:lnTo>
                    <a:lnTo>
                      <a:pt x="26557" y="6342"/>
                    </a:lnTo>
                    <a:lnTo>
                      <a:pt x="27115" y="6824"/>
                    </a:lnTo>
                    <a:lnTo>
                      <a:pt x="27622" y="7305"/>
                    </a:lnTo>
                    <a:lnTo>
                      <a:pt x="28129" y="7838"/>
                    </a:lnTo>
                    <a:lnTo>
                      <a:pt x="28611" y="8371"/>
                    </a:lnTo>
                    <a:lnTo>
                      <a:pt x="29042" y="8929"/>
                    </a:lnTo>
                    <a:lnTo>
                      <a:pt x="29448" y="9512"/>
                    </a:lnTo>
                    <a:lnTo>
                      <a:pt x="29829" y="10096"/>
                    </a:lnTo>
                    <a:lnTo>
                      <a:pt x="30184" y="10730"/>
                    </a:lnTo>
                    <a:lnTo>
                      <a:pt x="30514" y="11364"/>
                    </a:lnTo>
                    <a:lnTo>
                      <a:pt x="30793" y="11998"/>
                    </a:lnTo>
                    <a:lnTo>
                      <a:pt x="31046" y="12657"/>
                    </a:lnTo>
                    <a:lnTo>
                      <a:pt x="31249" y="13342"/>
                    </a:lnTo>
                    <a:lnTo>
                      <a:pt x="31427" y="14027"/>
                    </a:lnTo>
                    <a:lnTo>
                      <a:pt x="31579" y="14737"/>
                    </a:lnTo>
                    <a:lnTo>
                      <a:pt x="31680" y="15447"/>
                    </a:lnTo>
                    <a:lnTo>
                      <a:pt x="31731" y="16183"/>
                    </a:lnTo>
                    <a:lnTo>
                      <a:pt x="31756" y="16918"/>
                    </a:lnTo>
                    <a:lnTo>
                      <a:pt x="31756" y="14281"/>
                    </a:lnTo>
                    <a:lnTo>
                      <a:pt x="31731" y="13545"/>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68"/>
                    </a:lnTo>
                    <a:lnTo>
                      <a:pt x="27115" y="4186"/>
                    </a:lnTo>
                    <a:lnTo>
                      <a:pt x="26557" y="3704"/>
                    </a:lnTo>
                    <a:lnTo>
                      <a:pt x="25973" y="3247"/>
                    </a:lnTo>
                    <a:lnTo>
                      <a:pt x="25390" y="2841"/>
                    </a:lnTo>
                    <a:lnTo>
                      <a:pt x="24756" y="2436"/>
                    </a:lnTo>
                    <a:lnTo>
                      <a:pt x="24122" y="2055"/>
                    </a:lnTo>
                    <a:lnTo>
                      <a:pt x="23437" y="1725"/>
                    </a:lnTo>
                    <a:lnTo>
                      <a:pt x="22752" y="1396"/>
                    </a:lnTo>
                    <a:lnTo>
                      <a:pt x="22067" y="1117"/>
                    </a:lnTo>
                    <a:lnTo>
                      <a:pt x="21332" y="863"/>
                    </a:lnTo>
                    <a:lnTo>
                      <a:pt x="20596" y="635"/>
                    </a:lnTo>
                    <a:lnTo>
                      <a:pt x="19835" y="432"/>
                    </a:lnTo>
                    <a:lnTo>
                      <a:pt x="19074" y="280"/>
                    </a:lnTo>
                    <a:lnTo>
                      <a:pt x="18288" y="153"/>
                    </a:lnTo>
                    <a:lnTo>
                      <a:pt x="17502"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33"/>
              <p:cNvSpPr/>
              <p:nvPr/>
            </p:nvSpPr>
            <p:spPr>
              <a:xfrm>
                <a:off x="6473675" y="3498300"/>
                <a:ext cx="793900" cy="774900"/>
              </a:xfrm>
              <a:custGeom>
                <a:rect b="b" l="l" r="r" t="t"/>
                <a:pathLst>
                  <a:path extrusionOk="0" h="30996" w="31756">
                    <a:moveTo>
                      <a:pt x="15067" y="1"/>
                    </a:moveTo>
                    <a:lnTo>
                      <a:pt x="14255" y="77"/>
                    </a:lnTo>
                    <a:lnTo>
                      <a:pt x="13443" y="153"/>
                    </a:lnTo>
                    <a:lnTo>
                      <a:pt x="12682" y="280"/>
                    </a:lnTo>
                    <a:lnTo>
                      <a:pt x="11896" y="432"/>
                    </a:lnTo>
                    <a:lnTo>
                      <a:pt x="11161" y="635"/>
                    </a:lnTo>
                    <a:lnTo>
                      <a:pt x="10425"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45"/>
                    </a:lnTo>
                    <a:lnTo>
                      <a:pt x="0" y="14281"/>
                    </a:lnTo>
                    <a:lnTo>
                      <a:pt x="0" y="30412"/>
                    </a:lnTo>
                    <a:lnTo>
                      <a:pt x="26" y="30995"/>
                    </a:lnTo>
                    <a:lnTo>
                      <a:pt x="31731" y="30995"/>
                    </a:lnTo>
                    <a:lnTo>
                      <a:pt x="31756" y="30412"/>
                    </a:lnTo>
                    <a:lnTo>
                      <a:pt x="31756" y="14281"/>
                    </a:lnTo>
                    <a:lnTo>
                      <a:pt x="31731" y="13545"/>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68"/>
                    </a:lnTo>
                    <a:lnTo>
                      <a:pt x="27089" y="4186"/>
                    </a:lnTo>
                    <a:lnTo>
                      <a:pt x="26556" y="3704"/>
                    </a:lnTo>
                    <a:lnTo>
                      <a:pt x="25973" y="3247"/>
                    </a:lnTo>
                    <a:lnTo>
                      <a:pt x="25364" y="2841"/>
                    </a:lnTo>
                    <a:lnTo>
                      <a:pt x="24756"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33"/>
              <p:cNvSpPr/>
              <p:nvPr/>
            </p:nvSpPr>
            <p:spPr>
              <a:xfrm>
                <a:off x="6473675" y="3498300"/>
                <a:ext cx="793900" cy="422975"/>
              </a:xfrm>
              <a:custGeom>
                <a:rect b="b" l="l" r="r" t="t"/>
                <a:pathLst>
                  <a:path extrusionOk="0" h="16919" w="31756">
                    <a:moveTo>
                      <a:pt x="15067" y="1"/>
                    </a:moveTo>
                    <a:lnTo>
                      <a:pt x="14255" y="77"/>
                    </a:lnTo>
                    <a:lnTo>
                      <a:pt x="13443" y="153"/>
                    </a:lnTo>
                    <a:lnTo>
                      <a:pt x="12682" y="280"/>
                    </a:lnTo>
                    <a:lnTo>
                      <a:pt x="11896" y="432"/>
                    </a:lnTo>
                    <a:lnTo>
                      <a:pt x="11161" y="635"/>
                    </a:lnTo>
                    <a:lnTo>
                      <a:pt x="10425" y="863"/>
                    </a:lnTo>
                    <a:lnTo>
                      <a:pt x="9689" y="1117"/>
                    </a:lnTo>
                    <a:lnTo>
                      <a:pt x="8979" y="1396"/>
                    </a:lnTo>
                    <a:lnTo>
                      <a:pt x="8294" y="1725"/>
                    </a:lnTo>
                    <a:lnTo>
                      <a:pt x="7635" y="2055"/>
                    </a:lnTo>
                    <a:lnTo>
                      <a:pt x="7001" y="2436"/>
                    </a:lnTo>
                    <a:lnTo>
                      <a:pt x="6367" y="2841"/>
                    </a:lnTo>
                    <a:lnTo>
                      <a:pt x="5783" y="3247"/>
                    </a:lnTo>
                    <a:lnTo>
                      <a:pt x="5200" y="3704"/>
                    </a:lnTo>
                    <a:lnTo>
                      <a:pt x="4642" y="4186"/>
                    </a:lnTo>
                    <a:lnTo>
                      <a:pt x="4109" y="4668"/>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45"/>
                    </a:lnTo>
                    <a:lnTo>
                      <a:pt x="0" y="14281"/>
                    </a:lnTo>
                    <a:lnTo>
                      <a:pt x="0" y="16918"/>
                    </a:lnTo>
                    <a:lnTo>
                      <a:pt x="26" y="16183"/>
                    </a:lnTo>
                    <a:lnTo>
                      <a:pt x="76" y="15447"/>
                    </a:lnTo>
                    <a:lnTo>
                      <a:pt x="178" y="14737"/>
                    </a:lnTo>
                    <a:lnTo>
                      <a:pt x="330" y="14027"/>
                    </a:lnTo>
                    <a:lnTo>
                      <a:pt x="508" y="13342"/>
                    </a:lnTo>
                    <a:lnTo>
                      <a:pt x="711" y="12657"/>
                    </a:lnTo>
                    <a:lnTo>
                      <a:pt x="964" y="11998"/>
                    </a:lnTo>
                    <a:lnTo>
                      <a:pt x="1243" y="11364"/>
                    </a:lnTo>
                    <a:lnTo>
                      <a:pt x="1573" y="10730"/>
                    </a:lnTo>
                    <a:lnTo>
                      <a:pt x="1903" y="10096"/>
                    </a:lnTo>
                    <a:lnTo>
                      <a:pt x="2308" y="9512"/>
                    </a:lnTo>
                    <a:lnTo>
                      <a:pt x="2714" y="8929"/>
                    </a:lnTo>
                    <a:lnTo>
                      <a:pt x="3146" y="8371"/>
                    </a:lnTo>
                    <a:lnTo>
                      <a:pt x="3627" y="7838"/>
                    </a:lnTo>
                    <a:lnTo>
                      <a:pt x="4109" y="7305"/>
                    </a:lnTo>
                    <a:lnTo>
                      <a:pt x="4642" y="6824"/>
                    </a:lnTo>
                    <a:lnTo>
                      <a:pt x="5200" y="6342"/>
                    </a:lnTo>
                    <a:lnTo>
                      <a:pt x="5783" y="5885"/>
                    </a:lnTo>
                    <a:lnTo>
                      <a:pt x="6367" y="5454"/>
                    </a:lnTo>
                    <a:lnTo>
                      <a:pt x="7001" y="5073"/>
                    </a:lnTo>
                    <a:lnTo>
                      <a:pt x="7635" y="4693"/>
                    </a:lnTo>
                    <a:lnTo>
                      <a:pt x="8294" y="4338"/>
                    </a:lnTo>
                    <a:lnTo>
                      <a:pt x="8979" y="4034"/>
                    </a:lnTo>
                    <a:lnTo>
                      <a:pt x="9689" y="3755"/>
                    </a:lnTo>
                    <a:lnTo>
                      <a:pt x="10425" y="3501"/>
                    </a:lnTo>
                    <a:lnTo>
                      <a:pt x="11161" y="3273"/>
                    </a:lnTo>
                    <a:lnTo>
                      <a:pt x="11896" y="3070"/>
                    </a:lnTo>
                    <a:lnTo>
                      <a:pt x="12682" y="2918"/>
                    </a:lnTo>
                    <a:lnTo>
                      <a:pt x="13443" y="2791"/>
                    </a:lnTo>
                    <a:lnTo>
                      <a:pt x="14255" y="2689"/>
                    </a:lnTo>
                    <a:lnTo>
                      <a:pt x="15067" y="2639"/>
                    </a:lnTo>
                    <a:lnTo>
                      <a:pt x="15878" y="2613"/>
                    </a:lnTo>
                    <a:lnTo>
                      <a:pt x="16690" y="2639"/>
                    </a:lnTo>
                    <a:lnTo>
                      <a:pt x="17501" y="2689"/>
                    </a:lnTo>
                    <a:lnTo>
                      <a:pt x="18288" y="2791"/>
                    </a:lnTo>
                    <a:lnTo>
                      <a:pt x="19074" y="2918"/>
                    </a:lnTo>
                    <a:lnTo>
                      <a:pt x="19835" y="3070"/>
                    </a:lnTo>
                    <a:lnTo>
                      <a:pt x="20596" y="3273"/>
                    </a:lnTo>
                    <a:lnTo>
                      <a:pt x="21331" y="3501"/>
                    </a:lnTo>
                    <a:lnTo>
                      <a:pt x="22042" y="3755"/>
                    </a:lnTo>
                    <a:lnTo>
                      <a:pt x="22752" y="4034"/>
                    </a:lnTo>
                    <a:lnTo>
                      <a:pt x="23437" y="4338"/>
                    </a:lnTo>
                    <a:lnTo>
                      <a:pt x="24096" y="4693"/>
                    </a:lnTo>
                    <a:lnTo>
                      <a:pt x="24756" y="5073"/>
                    </a:lnTo>
                    <a:lnTo>
                      <a:pt x="25364" y="5454"/>
                    </a:lnTo>
                    <a:lnTo>
                      <a:pt x="25973" y="5885"/>
                    </a:lnTo>
                    <a:lnTo>
                      <a:pt x="26556" y="6342"/>
                    </a:lnTo>
                    <a:lnTo>
                      <a:pt x="27089" y="6824"/>
                    </a:lnTo>
                    <a:lnTo>
                      <a:pt x="27622" y="7305"/>
                    </a:lnTo>
                    <a:lnTo>
                      <a:pt x="28129" y="7838"/>
                    </a:lnTo>
                    <a:lnTo>
                      <a:pt x="28586" y="8371"/>
                    </a:lnTo>
                    <a:lnTo>
                      <a:pt x="29042" y="8929"/>
                    </a:lnTo>
                    <a:lnTo>
                      <a:pt x="29448" y="9512"/>
                    </a:lnTo>
                    <a:lnTo>
                      <a:pt x="29828" y="10096"/>
                    </a:lnTo>
                    <a:lnTo>
                      <a:pt x="30183" y="10730"/>
                    </a:lnTo>
                    <a:lnTo>
                      <a:pt x="30488" y="11364"/>
                    </a:lnTo>
                    <a:lnTo>
                      <a:pt x="30792" y="11998"/>
                    </a:lnTo>
                    <a:lnTo>
                      <a:pt x="31020" y="12657"/>
                    </a:lnTo>
                    <a:lnTo>
                      <a:pt x="31249" y="13342"/>
                    </a:lnTo>
                    <a:lnTo>
                      <a:pt x="31426" y="14027"/>
                    </a:lnTo>
                    <a:lnTo>
                      <a:pt x="31553" y="14737"/>
                    </a:lnTo>
                    <a:lnTo>
                      <a:pt x="31655" y="15447"/>
                    </a:lnTo>
                    <a:lnTo>
                      <a:pt x="31731" y="16183"/>
                    </a:lnTo>
                    <a:lnTo>
                      <a:pt x="31756" y="16918"/>
                    </a:lnTo>
                    <a:lnTo>
                      <a:pt x="31756" y="14281"/>
                    </a:lnTo>
                    <a:lnTo>
                      <a:pt x="31731" y="13545"/>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68"/>
                    </a:lnTo>
                    <a:lnTo>
                      <a:pt x="27089" y="4186"/>
                    </a:lnTo>
                    <a:lnTo>
                      <a:pt x="26556" y="3704"/>
                    </a:lnTo>
                    <a:lnTo>
                      <a:pt x="25973" y="3247"/>
                    </a:lnTo>
                    <a:lnTo>
                      <a:pt x="25364" y="2841"/>
                    </a:lnTo>
                    <a:lnTo>
                      <a:pt x="24756" y="2436"/>
                    </a:lnTo>
                    <a:lnTo>
                      <a:pt x="24096" y="2055"/>
                    </a:lnTo>
                    <a:lnTo>
                      <a:pt x="23437" y="1725"/>
                    </a:lnTo>
                    <a:lnTo>
                      <a:pt x="22752" y="1396"/>
                    </a:lnTo>
                    <a:lnTo>
                      <a:pt x="22042" y="1117"/>
                    </a:lnTo>
                    <a:lnTo>
                      <a:pt x="21331" y="863"/>
                    </a:lnTo>
                    <a:lnTo>
                      <a:pt x="20596" y="635"/>
                    </a:lnTo>
                    <a:lnTo>
                      <a:pt x="19835" y="432"/>
                    </a:lnTo>
                    <a:lnTo>
                      <a:pt x="19074" y="280"/>
                    </a:lnTo>
                    <a:lnTo>
                      <a:pt x="18288" y="153"/>
                    </a:lnTo>
                    <a:lnTo>
                      <a:pt x="17501" y="77"/>
                    </a:lnTo>
                    <a:lnTo>
                      <a:pt x="16690"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33"/>
              <p:cNvSpPr/>
              <p:nvPr/>
            </p:nvSpPr>
            <p:spPr>
              <a:xfrm>
                <a:off x="123825" y="3730375"/>
                <a:ext cx="793900" cy="774900"/>
              </a:xfrm>
              <a:custGeom>
                <a:rect b="b" l="l" r="r" t="t"/>
                <a:pathLst>
                  <a:path extrusionOk="0" h="30996" w="31756">
                    <a:moveTo>
                      <a:pt x="15878" y="1"/>
                    </a:moveTo>
                    <a:lnTo>
                      <a:pt x="15066" y="26"/>
                    </a:lnTo>
                    <a:lnTo>
                      <a:pt x="14255" y="77"/>
                    </a:lnTo>
                    <a:lnTo>
                      <a:pt x="13468" y="178"/>
                    </a:lnTo>
                    <a:lnTo>
                      <a:pt x="12682" y="305"/>
                    </a:lnTo>
                    <a:lnTo>
                      <a:pt x="11921" y="457"/>
                    </a:lnTo>
                    <a:lnTo>
                      <a:pt x="11160" y="635"/>
                    </a:lnTo>
                    <a:lnTo>
                      <a:pt x="10425" y="863"/>
                    </a:lnTo>
                    <a:lnTo>
                      <a:pt x="9714" y="1117"/>
                    </a:lnTo>
                    <a:lnTo>
                      <a:pt x="9004" y="1421"/>
                    </a:lnTo>
                    <a:lnTo>
                      <a:pt x="8319" y="1726"/>
                    </a:lnTo>
                    <a:lnTo>
                      <a:pt x="7660" y="2081"/>
                    </a:lnTo>
                    <a:lnTo>
                      <a:pt x="7000" y="2436"/>
                    </a:lnTo>
                    <a:lnTo>
                      <a:pt x="6392" y="2842"/>
                    </a:lnTo>
                    <a:lnTo>
                      <a:pt x="5783" y="3273"/>
                    </a:lnTo>
                    <a:lnTo>
                      <a:pt x="5200" y="3729"/>
                    </a:lnTo>
                    <a:lnTo>
                      <a:pt x="4667" y="4186"/>
                    </a:lnTo>
                    <a:lnTo>
                      <a:pt x="4134" y="4693"/>
                    </a:lnTo>
                    <a:lnTo>
                      <a:pt x="3627" y="5200"/>
                    </a:lnTo>
                    <a:lnTo>
                      <a:pt x="3170" y="5758"/>
                    </a:lnTo>
                    <a:lnTo>
                      <a:pt x="2714" y="6316"/>
                    </a:lnTo>
                    <a:lnTo>
                      <a:pt x="2308" y="6874"/>
                    </a:lnTo>
                    <a:lnTo>
                      <a:pt x="1928" y="7483"/>
                    </a:lnTo>
                    <a:lnTo>
                      <a:pt x="1573" y="8092"/>
                    </a:lnTo>
                    <a:lnTo>
                      <a:pt x="1268" y="8726"/>
                    </a:lnTo>
                    <a:lnTo>
                      <a:pt x="964" y="9386"/>
                    </a:lnTo>
                    <a:lnTo>
                      <a:pt x="736" y="10045"/>
                    </a:lnTo>
                    <a:lnTo>
                      <a:pt x="507" y="10730"/>
                    </a:lnTo>
                    <a:lnTo>
                      <a:pt x="330" y="11415"/>
                    </a:lnTo>
                    <a:lnTo>
                      <a:pt x="203" y="12125"/>
                    </a:lnTo>
                    <a:lnTo>
                      <a:pt x="101" y="12835"/>
                    </a:lnTo>
                    <a:lnTo>
                      <a:pt x="25" y="13571"/>
                    </a:lnTo>
                    <a:lnTo>
                      <a:pt x="0" y="14306"/>
                    </a:lnTo>
                    <a:lnTo>
                      <a:pt x="0" y="30412"/>
                    </a:lnTo>
                    <a:lnTo>
                      <a:pt x="25" y="30996"/>
                    </a:lnTo>
                    <a:lnTo>
                      <a:pt x="31730" y="30996"/>
                    </a:lnTo>
                    <a:lnTo>
                      <a:pt x="31756" y="30412"/>
                    </a:lnTo>
                    <a:lnTo>
                      <a:pt x="31756" y="14306"/>
                    </a:lnTo>
                    <a:lnTo>
                      <a:pt x="31730" y="13571"/>
                    </a:lnTo>
                    <a:lnTo>
                      <a:pt x="31680" y="12835"/>
                    </a:lnTo>
                    <a:lnTo>
                      <a:pt x="31578" y="12125"/>
                    </a:lnTo>
                    <a:lnTo>
                      <a:pt x="31426" y="11415"/>
                    </a:lnTo>
                    <a:lnTo>
                      <a:pt x="31248" y="10730"/>
                    </a:lnTo>
                    <a:lnTo>
                      <a:pt x="31045" y="10045"/>
                    </a:lnTo>
                    <a:lnTo>
                      <a:pt x="30792" y="9386"/>
                    </a:lnTo>
                    <a:lnTo>
                      <a:pt x="30513" y="8726"/>
                    </a:lnTo>
                    <a:lnTo>
                      <a:pt x="30183" y="8092"/>
                    </a:lnTo>
                    <a:lnTo>
                      <a:pt x="29853" y="7483"/>
                    </a:lnTo>
                    <a:lnTo>
                      <a:pt x="29473" y="6874"/>
                    </a:lnTo>
                    <a:lnTo>
                      <a:pt x="29042" y="6316"/>
                    </a:lnTo>
                    <a:lnTo>
                      <a:pt x="28611" y="5758"/>
                    </a:lnTo>
                    <a:lnTo>
                      <a:pt x="28129" y="5200"/>
                    </a:lnTo>
                    <a:lnTo>
                      <a:pt x="27647" y="4693"/>
                    </a:lnTo>
                    <a:lnTo>
                      <a:pt x="27114" y="4186"/>
                    </a:lnTo>
                    <a:lnTo>
                      <a:pt x="26556" y="3729"/>
                    </a:lnTo>
                    <a:lnTo>
                      <a:pt x="25973" y="3273"/>
                    </a:lnTo>
                    <a:lnTo>
                      <a:pt x="25389" y="2842"/>
                    </a:lnTo>
                    <a:lnTo>
                      <a:pt x="24755" y="2436"/>
                    </a:lnTo>
                    <a:lnTo>
                      <a:pt x="24121" y="2081"/>
                    </a:lnTo>
                    <a:lnTo>
                      <a:pt x="23462" y="1726"/>
                    </a:lnTo>
                    <a:lnTo>
                      <a:pt x="22777" y="1421"/>
                    </a:lnTo>
                    <a:lnTo>
                      <a:pt x="22067" y="1117"/>
                    </a:lnTo>
                    <a:lnTo>
                      <a:pt x="21331" y="863"/>
                    </a:lnTo>
                    <a:lnTo>
                      <a:pt x="20596" y="635"/>
                    </a:lnTo>
                    <a:lnTo>
                      <a:pt x="19860" y="457"/>
                    </a:lnTo>
                    <a:lnTo>
                      <a:pt x="19074" y="305"/>
                    </a:lnTo>
                    <a:lnTo>
                      <a:pt x="18313" y="178"/>
                    </a:lnTo>
                    <a:lnTo>
                      <a:pt x="17501" y="77"/>
                    </a:lnTo>
                    <a:lnTo>
                      <a:pt x="16689"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33"/>
              <p:cNvSpPr/>
              <p:nvPr/>
            </p:nvSpPr>
            <p:spPr>
              <a:xfrm>
                <a:off x="123825" y="3730375"/>
                <a:ext cx="793900" cy="422975"/>
              </a:xfrm>
              <a:custGeom>
                <a:rect b="b" l="l" r="r" t="t"/>
                <a:pathLst>
                  <a:path extrusionOk="0" h="16919" w="31756">
                    <a:moveTo>
                      <a:pt x="15878" y="1"/>
                    </a:moveTo>
                    <a:lnTo>
                      <a:pt x="15066" y="26"/>
                    </a:lnTo>
                    <a:lnTo>
                      <a:pt x="14255" y="77"/>
                    </a:lnTo>
                    <a:lnTo>
                      <a:pt x="13468" y="178"/>
                    </a:lnTo>
                    <a:lnTo>
                      <a:pt x="12682" y="305"/>
                    </a:lnTo>
                    <a:lnTo>
                      <a:pt x="11921" y="457"/>
                    </a:lnTo>
                    <a:lnTo>
                      <a:pt x="11160" y="635"/>
                    </a:lnTo>
                    <a:lnTo>
                      <a:pt x="10425" y="863"/>
                    </a:lnTo>
                    <a:lnTo>
                      <a:pt x="9714" y="1117"/>
                    </a:lnTo>
                    <a:lnTo>
                      <a:pt x="9004" y="1421"/>
                    </a:lnTo>
                    <a:lnTo>
                      <a:pt x="8319" y="1726"/>
                    </a:lnTo>
                    <a:lnTo>
                      <a:pt x="7660" y="2081"/>
                    </a:lnTo>
                    <a:lnTo>
                      <a:pt x="7000" y="2436"/>
                    </a:lnTo>
                    <a:lnTo>
                      <a:pt x="6392" y="2842"/>
                    </a:lnTo>
                    <a:lnTo>
                      <a:pt x="5783" y="3273"/>
                    </a:lnTo>
                    <a:lnTo>
                      <a:pt x="5200" y="3729"/>
                    </a:lnTo>
                    <a:lnTo>
                      <a:pt x="4667" y="4186"/>
                    </a:lnTo>
                    <a:lnTo>
                      <a:pt x="4134" y="4693"/>
                    </a:lnTo>
                    <a:lnTo>
                      <a:pt x="3627" y="5200"/>
                    </a:lnTo>
                    <a:lnTo>
                      <a:pt x="3170" y="5758"/>
                    </a:lnTo>
                    <a:lnTo>
                      <a:pt x="2714" y="6316"/>
                    </a:lnTo>
                    <a:lnTo>
                      <a:pt x="2308" y="6874"/>
                    </a:lnTo>
                    <a:lnTo>
                      <a:pt x="1928" y="7483"/>
                    </a:lnTo>
                    <a:lnTo>
                      <a:pt x="1573" y="8092"/>
                    </a:lnTo>
                    <a:lnTo>
                      <a:pt x="1268" y="8726"/>
                    </a:lnTo>
                    <a:lnTo>
                      <a:pt x="964" y="9386"/>
                    </a:lnTo>
                    <a:lnTo>
                      <a:pt x="736" y="10045"/>
                    </a:lnTo>
                    <a:lnTo>
                      <a:pt x="507" y="10730"/>
                    </a:lnTo>
                    <a:lnTo>
                      <a:pt x="330" y="11415"/>
                    </a:lnTo>
                    <a:lnTo>
                      <a:pt x="203" y="12125"/>
                    </a:lnTo>
                    <a:lnTo>
                      <a:pt x="101" y="12835"/>
                    </a:lnTo>
                    <a:lnTo>
                      <a:pt x="25" y="13571"/>
                    </a:lnTo>
                    <a:lnTo>
                      <a:pt x="0" y="14306"/>
                    </a:lnTo>
                    <a:lnTo>
                      <a:pt x="0" y="16919"/>
                    </a:lnTo>
                    <a:lnTo>
                      <a:pt x="25" y="16183"/>
                    </a:lnTo>
                    <a:lnTo>
                      <a:pt x="101" y="15473"/>
                    </a:lnTo>
                    <a:lnTo>
                      <a:pt x="203" y="14763"/>
                    </a:lnTo>
                    <a:lnTo>
                      <a:pt x="330" y="14052"/>
                    </a:lnTo>
                    <a:lnTo>
                      <a:pt x="507" y="13368"/>
                    </a:lnTo>
                    <a:lnTo>
                      <a:pt x="736" y="12683"/>
                    </a:lnTo>
                    <a:lnTo>
                      <a:pt x="964" y="12023"/>
                    </a:lnTo>
                    <a:lnTo>
                      <a:pt x="1268" y="11364"/>
                    </a:lnTo>
                    <a:lnTo>
                      <a:pt x="1573" y="10730"/>
                    </a:lnTo>
                    <a:lnTo>
                      <a:pt x="1928" y="10121"/>
                    </a:lnTo>
                    <a:lnTo>
                      <a:pt x="2308" y="9512"/>
                    </a:lnTo>
                    <a:lnTo>
                      <a:pt x="2714" y="8929"/>
                    </a:lnTo>
                    <a:lnTo>
                      <a:pt x="3170" y="8371"/>
                    </a:lnTo>
                    <a:lnTo>
                      <a:pt x="3627" y="7838"/>
                    </a:lnTo>
                    <a:lnTo>
                      <a:pt x="4134" y="7306"/>
                    </a:lnTo>
                    <a:lnTo>
                      <a:pt x="4667" y="6824"/>
                    </a:lnTo>
                    <a:lnTo>
                      <a:pt x="5200" y="6342"/>
                    </a:lnTo>
                    <a:lnTo>
                      <a:pt x="5783" y="5885"/>
                    </a:lnTo>
                    <a:lnTo>
                      <a:pt x="6392" y="5479"/>
                    </a:lnTo>
                    <a:lnTo>
                      <a:pt x="7000" y="5074"/>
                    </a:lnTo>
                    <a:lnTo>
                      <a:pt x="7660" y="4693"/>
                    </a:lnTo>
                    <a:lnTo>
                      <a:pt x="8319" y="4363"/>
                    </a:lnTo>
                    <a:lnTo>
                      <a:pt x="9004" y="4034"/>
                    </a:lnTo>
                    <a:lnTo>
                      <a:pt x="9714" y="3755"/>
                    </a:lnTo>
                    <a:lnTo>
                      <a:pt x="10425" y="3501"/>
                    </a:lnTo>
                    <a:lnTo>
                      <a:pt x="11160" y="3273"/>
                    </a:lnTo>
                    <a:lnTo>
                      <a:pt x="11921" y="3095"/>
                    </a:lnTo>
                    <a:lnTo>
                      <a:pt x="12682" y="2918"/>
                    </a:lnTo>
                    <a:lnTo>
                      <a:pt x="13468" y="2791"/>
                    </a:lnTo>
                    <a:lnTo>
                      <a:pt x="14255" y="2715"/>
                    </a:lnTo>
                    <a:lnTo>
                      <a:pt x="15066" y="2639"/>
                    </a:lnTo>
                    <a:lnTo>
                      <a:pt x="16689" y="2639"/>
                    </a:lnTo>
                    <a:lnTo>
                      <a:pt x="17501" y="2715"/>
                    </a:lnTo>
                    <a:lnTo>
                      <a:pt x="18313" y="2791"/>
                    </a:lnTo>
                    <a:lnTo>
                      <a:pt x="19074" y="2918"/>
                    </a:lnTo>
                    <a:lnTo>
                      <a:pt x="19860" y="3095"/>
                    </a:lnTo>
                    <a:lnTo>
                      <a:pt x="20596" y="3273"/>
                    </a:lnTo>
                    <a:lnTo>
                      <a:pt x="21331" y="3501"/>
                    </a:lnTo>
                    <a:lnTo>
                      <a:pt x="22067" y="3755"/>
                    </a:lnTo>
                    <a:lnTo>
                      <a:pt x="22777" y="4034"/>
                    </a:lnTo>
                    <a:lnTo>
                      <a:pt x="23462" y="4363"/>
                    </a:lnTo>
                    <a:lnTo>
                      <a:pt x="24121" y="4693"/>
                    </a:lnTo>
                    <a:lnTo>
                      <a:pt x="24755" y="5074"/>
                    </a:lnTo>
                    <a:lnTo>
                      <a:pt x="25389" y="5479"/>
                    </a:lnTo>
                    <a:lnTo>
                      <a:pt x="25973" y="5885"/>
                    </a:lnTo>
                    <a:lnTo>
                      <a:pt x="26556" y="6342"/>
                    </a:lnTo>
                    <a:lnTo>
                      <a:pt x="27114" y="6824"/>
                    </a:lnTo>
                    <a:lnTo>
                      <a:pt x="27647" y="7306"/>
                    </a:lnTo>
                    <a:lnTo>
                      <a:pt x="28129" y="7838"/>
                    </a:lnTo>
                    <a:lnTo>
                      <a:pt x="28611" y="8371"/>
                    </a:lnTo>
                    <a:lnTo>
                      <a:pt x="29042" y="8929"/>
                    </a:lnTo>
                    <a:lnTo>
                      <a:pt x="29473" y="9512"/>
                    </a:lnTo>
                    <a:lnTo>
                      <a:pt x="29853" y="10121"/>
                    </a:lnTo>
                    <a:lnTo>
                      <a:pt x="30183" y="10730"/>
                    </a:lnTo>
                    <a:lnTo>
                      <a:pt x="30513" y="11364"/>
                    </a:lnTo>
                    <a:lnTo>
                      <a:pt x="30792" y="12023"/>
                    </a:lnTo>
                    <a:lnTo>
                      <a:pt x="31045" y="12683"/>
                    </a:lnTo>
                    <a:lnTo>
                      <a:pt x="31248" y="13368"/>
                    </a:lnTo>
                    <a:lnTo>
                      <a:pt x="31426" y="14052"/>
                    </a:lnTo>
                    <a:lnTo>
                      <a:pt x="31578" y="14763"/>
                    </a:lnTo>
                    <a:lnTo>
                      <a:pt x="31680" y="15473"/>
                    </a:lnTo>
                    <a:lnTo>
                      <a:pt x="31730" y="16183"/>
                    </a:lnTo>
                    <a:lnTo>
                      <a:pt x="31756" y="16919"/>
                    </a:lnTo>
                    <a:lnTo>
                      <a:pt x="31756" y="14306"/>
                    </a:lnTo>
                    <a:lnTo>
                      <a:pt x="31730" y="13571"/>
                    </a:lnTo>
                    <a:lnTo>
                      <a:pt x="31680" y="12835"/>
                    </a:lnTo>
                    <a:lnTo>
                      <a:pt x="31578" y="12125"/>
                    </a:lnTo>
                    <a:lnTo>
                      <a:pt x="31426" y="11415"/>
                    </a:lnTo>
                    <a:lnTo>
                      <a:pt x="31248" y="10730"/>
                    </a:lnTo>
                    <a:lnTo>
                      <a:pt x="31045" y="10045"/>
                    </a:lnTo>
                    <a:lnTo>
                      <a:pt x="30792" y="9386"/>
                    </a:lnTo>
                    <a:lnTo>
                      <a:pt x="30513" y="8726"/>
                    </a:lnTo>
                    <a:lnTo>
                      <a:pt x="30183" y="8092"/>
                    </a:lnTo>
                    <a:lnTo>
                      <a:pt x="29853" y="7483"/>
                    </a:lnTo>
                    <a:lnTo>
                      <a:pt x="29473" y="6874"/>
                    </a:lnTo>
                    <a:lnTo>
                      <a:pt x="29042" y="6316"/>
                    </a:lnTo>
                    <a:lnTo>
                      <a:pt x="28611" y="5758"/>
                    </a:lnTo>
                    <a:lnTo>
                      <a:pt x="28129" y="5200"/>
                    </a:lnTo>
                    <a:lnTo>
                      <a:pt x="27647" y="4693"/>
                    </a:lnTo>
                    <a:lnTo>
                      <a:pt x="27114" y="4186"/>
                    </a:lnTo>
                    <a:lnTo>
                      <a:pt x="26556" y="3729"/>
                    </a:lnTo>
                    <a:lnTo>
                      <a:pt x="25973" y="3273"/>
                    </a:lnTo>
                    <a:lnTo>
                      <a:pt x="25389" y="2842"/>
                    </a:lnTo>
                    <a:lnTo>
                      <a:pt x="24755" y="2436"/>
                    </a:lnTo>
                    <a:lnTo>
                      <a:pt x="24121" y="2081"/>
                    </a:lnTo>
                    <a:lnTo>
                      <a:pt x="23462" y="1726"/>
                    </a:lnTo>
                    <a:lnTo>
                      <a:pt x="22777" y="1421"/>
                    </a:lnTo>
                    <a:lnTo>
                      <a:pt x="22067" y="1117"/>
                    </a:lnTo>
                    <a:lnTo>
                      <a:pt x="21331" y="863"/>
                    </a:lnTo>
                    <a:lnTo>
                      <a:pt x="20596" y="635"/>
                    </a:lnTo>
                    <a:lnTo>
                      <a:pt x="19860" y="457"/>
                    </a:lnTo>
                    <a:lnTo>
                      <a:pt x="19074" y="305"/>
                    </a:lnTo>
                    <a:lnTo>
                      <a:pt x="18313" y="178"/>
                    </a:lnTo>
                    <a:lnTo>
                      <a:pt x="17501" y="77"/>
                    </a:lnTo>
                    <a:lnTo>
                      <a:pt x="16689"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33"/>
              <p:cNvSpPr/>
              <p:nvPr/>
            </p:nvSpPr>
            <p:spPr>
              <a:xfrm>
                <a:off x="917700" y="3730375"/>
                <a:ext cx="793925" cy="774900"/>
              </a:xfrm>
              <a:custGeom>
                <a:rect b="b" l="l" r="r" t="t"/>
                <a:pathLst>
                  <a:path extrusionOk="0" h="30996" w="31757">
                    <a:moveTo>
                      <a:pt x="15878"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35" y="2081"/>
                    </a:lnTo>
                    <a:lnTo>
                      <a:pt x="7001" y="2436"/>
                    </a:lnTo>
                    <a:lnTo>
                      <a:pt x="6392" y="2842"/>
                    </a:lnTo>
                    <a:lnTo>
                      <a:pt x="5784" y="3273"/>
                    </a:lnTo>
                    <a:lnTo>
                      <a:pt x="5200" y="3729"/>
                    </a:lnTo>
                    <a:lnTo>
                      <a:pt x="4642" y="4186"/>
                    </a:lnTo>
                    <a:lnTo>
                      <a:pt x="4135" y="4693"/>
                    </a:lnTo>
                    <a:lnTo>
                      <a:pt x="3628" y="5200"/>
                    </a:lnTo>
                    <a:lnTo>
                      <a:pt x="3146" y="5758"/>
                    </a:lnTo>
                    <a:lnTo>
                      <a:pt x="2715" y="6316"/>
                    </a:lnTo>
                    <a:lnTo>
                      <a:pt x="2309" y="6874"/>
                    </a:lnTo>
                    <a:lnTo>
                      <a:pt x="1928" y="7483"/>
                    </a:lnTo>
                    <a:lnTo>
                      <a:pt x="1573" y="8092"/>
                    </a:lnTo>
                    <a:lnTo>
                      <a:pt x="1243" y="8726"/>
                    </a:lnTo>
                    <a:lnTo>
                      <a:pt x="964" y="9386"/>
                    </a:lnTo>
                    <a:lnTo>
                      <a:pt x="711" y="10045"/>
                    </a:lnTo>
                    <a:lnTo>
                      <a:pt x="508" y="10730"/>
                    </a:lnTo>
                    <a:lnTo>
                      <a:pt x="330" y="11415"/>
                    </a:lnTo>
                    <a:lnTo>
                      <a:pt x="178" y="12125"/>
                    </a:lnTo>
                    <a:lnTo>
                      <a:pt x="77"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7" y="11415"/>
                    </a:lnTo>
                    <a:lnTo>
                      <a:pt x="31249" y="10730"/>
                    </a:lnTo>
                    <a:lnTo>
                      <a:pt x="31046" y="10045"/>
                    </a:lnTo>
                    <a:lnTo>
                      <a:pt x="30792" y="9386"/>
                    </a:lnTo>
                    <a:lnTo>
                      <a:pt x="30513" y="8726"/>
                    </a:lnTo>
                    <a:lnTo>
                      <a:pt x="30184" y="8092"/>
                    </a:lnTo>
                    <a:lnTo>
                      <a:pt x="29829" y="7483"/>
                    </a:lnTo>
                    <a:lnTo>
                      <a:pt x="29448" y="6874"/>
                    </a:lnTo>
                    <a:lnTo>
                      <a:pt x="29042" y="6316"/>
                    </a:lnTo>
                    <a:lnTo>
                      <a:pt x="28586" y="5758"/>
                    </a:lnTo>
                    <a:lnTo>
                      <a:pt x="28129" y="5200"/>
                    </a:lnTo>
                    <a:lnTo>
                      <a:pt x="27622" y="4693"/>
                    </a:lnTo>
                    <a:lnTo>
                      <a:pt x="27089" y="4186"/>
                    </a:lnTo>
                    <a:lnTo>
                      <a:pt x="26557" y="3729"/>
                    </a:lnTo>
                    <a:lnTo>
                      <a:pt x="25973" y="3273"/>
                    </a:lnTo>
                    <a:lnTo>
                      <a:pt x="25365" y="2842"/>
                    </a:lnTo>
                    <a:lnTo>
                      <a:pt x="24756" y="2436"/>
                    </a:lnTo>
                    <a:lnTo>
                      <a:pt x="24096"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33"/>
              <p:cNvSpPr/>
              <p:nvPr/>
            </p:nvSpPr>
            <p:spPr>
              <a:xfrm>
                <a:off x="917700" y="3730375"/>
                <a:ext cx="793925" cy="422975"/>
              </a:xfrm>
              <a:custGeom>
                <a:rect b="b" l="l" r="r" t="t"/>
                <a:pathLst>
                  <a:path extrusionOk="0" h="16919" w="31757">
                    <a:moveTo>
                      <a:pt x="15878"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35" y="2081"/>
                    </a:lnTo>
                    <a:lnTo>
                      <a:pt x="7001" y="2436"/>
                    </a:lnTo>
                    <a:lnTo>
                      <a:pt x="6392" y="2842"/>
                    </a:lnTo>
                    <a:lnTo>
                      <a:pt x="5784" y="3273"/>
                    </a:lnTo>
                    <a:lnTo>
                      <a:pt x="5200" y="3729"/>
                    </a:lnTo>
                    <a:lnTo>
                      <a:pt x="4642" y="4186"/>
                    </a:lnTo>
                    <a:lnTo>
                      <a:pt x="4135" y="4693"/>
                    </a:lnTo>
                    <a:lnTo>
                      <a:pt x="3628" y="5200"/>
                    </a:lnTo>
                    <a:lnTo>
                      <a:pt x="3146" y="5758"/>
                    </a:lnTo>
                    <a:lnTo>
                      <a:pt x="2715" y="6316"/>
                    </a:lnTo>
                    <a:lnTo>
                      <a:pt x="2309" y="6874"/>
                    </a:lnTo>
                    <a:lnTo>
                      <a:pt x="1928" y="7483"/>
                    </a:lnTo>
                    <a:lnTo>
                      <a:pt x="1573" y="8092"/>
                    </a:lnTo>
                    <a:lnTo>
                      <a:pt x="1243" y="8726"/>
                    </a:lnTo>
                    <a:lnTo>
                      <a:pt x="964" y="9386"/>
                    </a:lnTo>
                    <a:lnTo>
                      <a:pt x="711" y="10045"/>
                    </a:lnTo>
                    <a:lnTo>
                      <a:pt x="508" y="10730"/>
                    </a:lnTo>
                    <a:lnTo>
                      <a:pt x="330" y="11415"/>
                    </a:lnTo>
                    <a:lnTo>
                      <a:pt x="178" y="12125"/>
                    </a:lnTo>
                    <a:lnTo>
                      <a:pt x="77" y="12835"/>
                    </a:lnTo>
                    <a:lnTo>
                      <a:pt x="26" y="13571"/>
                    </a:lnTo>
                    <a:lnTo>
                      <a:pt x="1" y="14306"/>
                    </a:lnTo>
                    <a:lnTo>
                      <a:pt x="1" y="16919"/>
                    </a:lnTo>
                    <a:lnTo>
                      <a:pt x="26" y="16183"/>
                    </a:lnTo>
                    <a:lnTo>
                      <a:pt x="77" y="15473"/>
                    </a:lnTo>
                    <a:lnTo>
                      <a:pt x="178" y="14763"/>
                    </a:lnTo>
                    <a:lnTo>
                      <a:pt x="330" y="14052"/>
                    </a:lnTo>
                    <a:lnTo>
                      <a:pt x="508" y="13368"/>
                    </a:lnTo>
                    <a:lnTo>
                      <a:pt x="711" y="12683"/>
                    </a:lnTo>
                    <a:lnTo>
                      <a:pt x="964" y="12023"/>
                    </a:lnTo>
                    <a:lnTo>
                      <a:pt x="1243" y="11364"/>
                    </a:lnTo>
                    <a:lnTo>
                      <a:pt x="1573" y="10730"/>
                    </a:lnTo>
                    <a:lnTo>
                      <a:pt x="1928" y="10121"/>
                    </a:lnTo>
                    <a:lnTo>
                      <a:pt x="2309" y="9512"/>
                    </a:lnTo>
                    <a:lnTo>
                      <a:pt x="2715" y="8929"/>
                    </a:lnTo>
                    <a:lnTo>
                      <a:pt x="3146" y="8371"/>
                    </a:lnTo>
                    <a:lnTo>
                      <a:pt x="3628" y="7838"/>
                    </a:lnTo>
                    <a:lnTo>
                      <a:pt x="4135" y="7306"/>
                    </a:lnTo>
                    <a:lnTo>
                      <a:pt x="4642" y="6824"/>
                    </a:lnTo>
                    <a:lnTo>
                      <a:pt x="5200" y="6342"/>
                    </a:lnTo>
                    <a:lnTo>
                      <a:pt x="5784" y="5885"/>
                    </a:lnTo>
                    <a:lnTo>
                      <a:pt x="6392" y="5479"/>
                    </a:lnTo>
                    <a:lnTo>
                      <a:pt x="7001" y="5074"/>
                    </a:lnTo>
                    <a:lnTo>
                      <a:pt x="7635" y="4693"/>
                    </a:lnTo>
                    <a:lnTo>
                      <a:pt x="8320" y="4363"/>
                    </a:lnTo>
                    <a:lnTo>
                      <a:pt x="9005" y="4034"/>
                    </a:lnTo>
                    <a:lnTo>
                      <a:pt x="9690"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288" y="2791"/>
                    </a:lnTo>
                    <a:lnTo>
                      <a:pt x="19074" y="2918"/>
                    </a:lnTo>
                    <a:lnTo>
                      <a:pt x="19835" y="3095"/>
                    </a:lnTo>
                    <a:lnTo>
                      <a:pt x="20596" y="3273"/>
                    </a:lnTo>
                    <a:lnTo>
                      <a:pt x="21332" y="3501"/>
                    </a:lnTo>
                    <a:lnTo>
                      <a:pt x="22067" y="3755"/>
                    </a:lnTo>
                    <a:lnTo>
                      <a:pt x="22752" y="4034"/>
                    </a:lnTo>
                    <a:lnTo>
                      <a:pt x="23437" y="4363"/>
                    </a:lnTo>
                    <a:lnTo>
                      <a:pt x="24096" y="4693"/>
                    </a:lnTo>
                    <a:lnTo>
                      <a:pt x="24756" y="5074"/>
                    </a:lnTo>
                    <a:lnTo>
                      <a:pt x="25365" y="5479"/>
                    </a:lnTo>
                    <a:lnTo>
                      <a:pt x="25973" y="5885"/>
                    </a:lnTo>
                    <a:lnTo>
                      <a:pt x="26557" y="6342"/>
                    </a:lnTo>
                    <a:lnTo>
                      <a:pt x="27089" y="6824"/>
                    </a:lnTo>
                    <a:lnTo>
                      <a:pt x="27622" y="7306"/>
                    </a:lnTo>
                    <a:lnTo>
                      <a:pt x="28129" y="7838"/>
                    </a:lnTo>
                    <a:lnTo>
                      <a:pt x="28586" y="8371"/>
                    </a:lnTo>
                    <a:lnTo>
                      <a:pt x="29042" y="8929"/>
                    </a:lnTo>
                    <a:lnTo>
                      <a:pt x="29448" y="9512"/>
                    </a:lnTo>
                    <a:lnTo>
                      <a:pt x="29829" y="10121"/>
                    </a:lnTo>
                    <a:lnTo>
                      <a:pt x="30184" y="10730"/>
                    </a:lnTo>
                    <a:lnTo>
                      <a:pt x="30513" y="11364"/>
                    </a:lnTo>
                    <a:lnTo>
                      <a:pt x="30792" y="12023"/>
                    </a:lnTo>
                    <a:lnTo>
                      <a:pt x="31046" y="12683"/>
                    </a:lnTo>
                    <a:lnTo>
                      <a:pt x="31249" y="13368"/>
                    </a:lnTo>
                    <a:lnTo>
                      <a:pt x="31427" y="14052"/>
                    </a:lnTo>
                    <a:lnTo>
                      <a:pt x="31579" y="14763"/>
                    </a:lnTo>
                    <a:lnTo>
                      <a:pt x="31680" y="15473"/>
                    </a:lnTo>
                    <a:lnTo>
                      <a:pt x="31731" y="16183"/>
                    </a:lnTo>
                    <a:lnTo>
                      <a:pt x="31756" y="16919"/>
                    </a:lnTo>
                    <a:lnTo>
                      <a:pt x="31756" y="14306"/>
                    </a:lnTo>
                    <a:lnTo>
                      <a:pt x="31731" y="13571"/>
                    </a:lnTo>
                    <a:lnTo>
                      <a:pt x="31680" y="12835"/>
                    </a:lnTo>
                    <a:lnTo>
                      <a:pt x="31579" y="12125"/>
                    </a:lnTo>
                    <a:lnTo>
                      <a:pt x="31427" y="11415"/>
                    </a:lnTo>
                    <a:lnTo>
                      <a:pt x="31249" y="10730"/>
                    </a:lnTo>
                    <a:lnTo>
                      <a:pt x="31046" y="10045"/>
                    </a:lnTo>
                    <a:lnTo>
                      <a:pt x="30792" y="9386"/>
                    </a:lnTo>
                    <a:lnTo>
                      <a:pt x="30513" y="8726"/>
                    </a:lnTo>
                    <a:lnTo>
                      <a:pt x="30184" y="8092"/>
                    </a:lnTo>
                    <a:lnTo>
                      <a:pt x="29829" y="7483"/>
                    </a:lnTo>
                    <a:lnTo>
                      <a:pt x="29448" y="6874"/>
                    </a:lnTo>
                    <a:lnTo>
                      <a:pt x="29042" y="6316"/>
                    </a:lnTo>
                    <a:lnTo>
                      <a:pt x="28586" y="5758"/>
                    </a:lnTo>
                    <a:lnTo>
                      <a:pt x="28129" y="5200"/>
                    </a:lnTo>
                    <a:lnTo>
                      <a:pt x="27622" y="4693"/>
                    </a:lnTo>
                    <a:lnTo>
                      <a:pt x="27089" y="4186"/>
                    </a:lnTo>
                    <a:lnTo>
                      <a:pt x="26557" y="3729"/>
                    </a:lnTo>
                    <a:lnTo>
                      <a:pt x="25973" y="3273"/>
                    </a:lnTo>
                    <a:lnTo>
                      <a:pt x="25365" y="2842"/>
                    </a:lnTo>
                    <a:lnTo>
                      <a:pt x="24756" y="2436"/>
                    </a:lnTo>
                    <a:lnTo>
                      <a:pt x="24096"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33"/>
              <p:cNvSpPr/>
              <p:nvPr/>
            </p:nvSpPr>
            <p:spPr>
              <a:xfrm>
                <a:off x="1711600" y="3730375"/>
                <a:ext cx="793275" cy="774900"/>
              </a:xfrm>
              <a:custGeom>
                <a:rect b="b" l="l" r="r" t="t"/>
                <a:pathLst>
                  <a:path extrusionOk="0" h="30996" w="31731">
                    <a:moveTo>
                      <a:pt x="15878" y="1"/>
                    </a:moveTo>
                    <a:lnTo>
                      <a:pt x="15041" y="26"/>
                    </a:lnTo>
                    <a:lnTo>
                      <a:pt x="14255" y="77"/>
                    </a:lnTo>
                    <a:lnTo>
                      <a:pt x="13443" y="178"/>
                    </a:lnTo>
                    <a:lnTo>
                      <a:pt x="12657" y="305"/>
                    </a:lnTo>
                    <a:lnTo>
                      <a:pt x="11896" y="457"/>
                    </a:lnTo>
                    <a:lnTo>
                      <a:pt x="11160" y="635"/>
                    </a:lnTo>
                    <a:lnTo>
                      <a:pt x="10399"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5" y="5758"/>
                    </a:lnTo>
                    <a:lnTo>
                      <a:pt x="2714" y="6316"/>
                    </a:lnTo>
                    <a:lnTo>
                      <a:pt x="2283" y="6874"/>
                    </a:lnTo>
                    <a:lnTo>
                      <a:pt x="1903" y="7483"/>
                    </a:lnTo>
                    <a:lnTo>
                      <a:pt x="1573" y="8092"/>
                    </a:lnTo>
                    <a:lnTo>
                      <a:pt x="1243" y="8726"/>
                    </a:lnTo>
                    <a:lnTo>
                      <a:pt x="964" y="9386"/>
                    </a:lnTo>
                    <a:lnTo>
                      <a:pt x="710" y="10045"/>
                    </a:lnTo>
                    <a:lnTo>
                      <a:pt x="482" y="10730"/>
                    </a:lnTo>
                    <a:lnTo>
                      <a:pt x="330" y="11415"/>
                    </a:lnTo>
                    <a:lnTo>
                      <a:pt x="178" y="12125"/>
                    </a:lnTo>
                    <a:lnTo>
                      <a:pt x="76" y="12835"/>
                    </a:lnTo>
                    <a:lnTo>
                      <a:pt x="26" y="13571"/>
                    </a:lnTo>
                    <a:lnTo>
                      <a:pt x="0" y="14306"/>
                    </a:lnTo>
                    <a:lnTo>
                      <a:pt x="0" y="30412"/>
                    </a:lnTo>
                    <a:lnTo>
                      <a:pt x="0" y="30996"/>
                    </a:lnTo>
                    <a:lnTo>
                      <a:pt x="31731" y="30996"/>
                    </a:lnTo>
                    <a:lnTo>
                      <a:pt x="31731" y="30412"/>
                    </a:lnTo>
                    <a:lnTo>
                      <a:pt x="31731" y="14306"/>
                    </a:lnTo>
                    <a:lnTo>
                      <a:pt x="31731" y="13571"/>
                    </a:lnTo>
                    <a:lnTo>
                      <a:pt x="31654" y="12835"/>
                    </a:lnTo>
                    <a:lnTo>
                      <a:pt x="31553" y="12125"/>
                    </a:lnTo>
                    <a:lnTo>
                      <a:pt x="31426" y="11415"/>
                    </a:lnTo>
                    <a:lnTo>
                      <a:pt x="31249" y="10730"/>
                    </a:lnTo>
                    <a:lnTo>
                      <a:pt x="31020" y="10045"/>
                    </a:lnTo>
                    <a:lnTo>
                      <a:pt x="30767" y="9386"/>
                    </a:lnTo>
                    <a:lnTo>
                      <a:pt x="30488" y="8726"/>
                    </a:lnTo>
                    <a:lnTo>
                      <a:pt x="30183" y="8092"/>
                    </a:lnTo>
                    <a:lnTo>
                      <a:pt x="29828" y="7483"/>
                    </a:lnTo>
                    <a:lnTo>
                      <a:pt x="29448" y="6874"/>
                    </a:lnTo>
                    <a:lnTo>
                      <a:pt x="29042" y="6316"/>
                    </a:lnTo>
                    <a:lnTo>
                      <a:pt x="28585" y="5758"/>
                    </a:lnTo>
                    <a:lnTo>
                      <a:pt x="28129" y="5200"/>
                    </a:lnTo>
                    <a:lnTo>
                      <a:pt x="27622" y="4693"/>
                    </a:lnTo>
                    <a:lnTo>
                      <a:pt x="27089" y="4186"/>
                    </a:lnTo>
                    <a:lnTo>
                      <a:pt x="26531" y="3729"/>
                    </a:lnTo>
                    <a:lnTo>
                      <a:pt x="25973" y="3273"/>
                    </a:lnTo>
                    <a:lnTo>
                      <a:pt x="25364" y="2842"/>
                    </a:lnTo>
                    <a:lnTo>
                      <a:pt x="24755"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33"/>
              <p:cNvSpPr/>
              <p:nvPr/>
            </p:nvSpPr>
            <p:spPr>
              <a:xfrm>
                <a:off x="1711600" y="3730375"/>
                <a:ext cx="793275" cy="422975"/>
              </a:xfrm>
              <a:custGeom>
                <a:rect b="b" l="l" r="r" t="t"/>
                <a:pathLst>
                  <a:path extrusionOk="0" h="16919" w="31731">
                    <a:moveTo>
                      <a:pt x="15878" y="1"/>
                    </a:moveTo>
                    <a:lnTo>
                      <a:pt x="15041" y="26"/>
                    </a:lnTo>
                    <a:lnTo>
                      <a:pt x="14255" y="77"/>
                    </a:lnTo>
                    <a:lnTo>
                      <a:pt x="13443" y="178"/>
                    </a:lnTo>
                    <a:lnTo>
                      <a:pt x="12657" y="305"/>
                    </a:lnTo>
                    <a:lnTo>
                      <a:pt x="11896" y="457"/>
                    </a:lnTo>
                    <a:lnTo>
                      <a:pt x="11160" y="635"/>
                    </a:lnTo>
                    <a:lnTo>
                      <a:pt x="10399"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5" y="5758"/>
                    </a:lnTo>
                    <a:lnTo>
                      <a:pt x="2714" y="6316"/>
                    </a:lnTo>
                    <a:lnTo>
                      <a:pt x="2283" y="6874"/>
                    </a:lnTo>
                    <a:lnTo>
                      <a:pt x="1903" y="7483"/>
                    </a:lnTo>
                    <a:lnTo>
                      <a:pt x="1573" y="8092"/>
                    </a:lnTo>
                    <a:lnTo>
                      <a:pt x="1243" y="8726"/>
                    </a:lnTo>
                    <a:lnTo>
                      <a:pt x="964" y="9386"/>
                    </a:lnTo>
                    <a:lnTo>
                      <a:pt x="710" y="10045"/>
                    </a:lnTo>
                    <a:lnTo>
                      <a:pt x="482"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482" y="13368"/>
                    </a:lnTo>
                    <a:lnTo>
                      <a:pt x="710" y="12683"/>
                    </a:lnTo>
                    <a:lnTo>
                      <a:pt x="964" y="12023"/>
                    </a:lnTo>
                    <a:lnTo>
                      <a:pt x="1243" y="11364"/>
                    </a:lnTo>
                    <a:lnTo>
                      <a:pt x="1573" y="10730"/>
                    </a:lnTo>
                    <a:lnTo>
                      <a:pt x="1903" y="10121"/>
                    </a:lnTo>
                    <a:lnTo>
                      <a:pt x="2283" y="9512"/>
                    </a:lnTo>
                    <a:lnTo>
                      <a:pt x="2714" y="8929"/>
                    </a:lnTo>
                    <a:lnTo>
                      <a:pt x="3145"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399" y="3501"/>
                    </a:lnTo>
                    <a:lnTo>
                      <a:pt x="11160" y="3273"/>
                    </a:lnTo>
                    <a:lnTo>
                      <a:pt x="11896" y="3095"/>
                    </a:lnTo>
                    <a:lnTo>
                      <a:pt x="12657" y="2918"/>
                    </a:lnTo>
                    <a:lnTo>
                      <a:pt x="13443" y="2791"/>
                    </a:lnTo>
                    <a:lnTo>
                      <a:pt x="14255" y="2715"/>
                    </a:lnTo>
                    <a:lnTo>
                      <a:pt x="15041" y="2639"/>
                    </a:lnTo>
                    <a:lnTo>
                      <a:pt x="16690" y="2639"/>
                    </a:lnTo>
                    <a:lnTo>
                      <a:pt x="17501" y="2715"/>
                    </a:lnTo>
                    <a:lnTo>
                      <a:pt x="18288" y="2791"/>
                    </a:lnTo>
                    <a:lnTo>
                      <a:pt x="19074" y="2918"/>
                    </a:lnTo>
                    <a:lnTo>
                      <a:pt x="19835" y="3095"/>
                    </a:lnTo>
                    <a:lnTo>
                      <a:pt x="20596" y="3273"/>
                    </a:lnTo>
                    <a:lnTo>
                      <a:pt x="21331" y="3501"/>
                    </a:lnTo>
                    <a:lnTo>
                      <a:pt x="22042" y="3755"/>
                    </a:lnTo>
                    <a:lnTo>
                      <a:pt x="22752" y="4034"/>
                    </a:lnTo>
                    <a:lnTo>
                      <a:pt x="23437" y="4363"/>
                    </a:lnTo>
                    <a:lnTo>
                      <a:pt x="24096" y="4693"/>
                    </a:lnTo>
                    <a:lnTo>
                      <a:pt x="24755" y="5074"/>
                    </a:lnTo>
                    <a:lnTo>
                      <a:pt x="25364" y="5479"/>
                    </a:lnTo>
                    <a:lnTo>
                      <a:pt x="25973" y="5885"/>
                    </a:lnTo>
                    <a:lnTo>
                      <a:pt x="26531" y="6342"/>
                    </a:lnTo>
                    <a:lnTo>
                      <a:pt x="27089" y="6824"/>
                    </a:lnTo>
                    <a:lnTo>
                      <a:pt x="27622" y="7306"/>
                    </a:lnTo>
                    <a:lnTo>
                      <a:pt x="28129" y="7838"/>
                    </a:lnTo>
                    <a:lnTo>
                      <a:pt x="28585" y="8371"/>
                    </a:lnTo>
                    <a:lnTo>
                      <a:pt x="29042" y="8929"/>
                    </a:lnTo>
                    <a:lnTo>
                      <a:pt x="29448" y="9512"/>
                    </a:lnTo>
                    <a:lnTo>
                      <a:pt x="29828" y="10121"/>
                    </a:lnTo>
                    <a:lnTo>
                      <a:pt x="30183" y="10730"/>
                    </a:lnTo>
                    <a:lnTo>
                      <a:pt x="30488" y="11364"/>
                    </a:lnTo>
                    <a:lnTo>
                      <a:pt x="30767" y="12023"/>
                    </a:lnTo>
                    <a:lnTo>
                      <a:pt x="31020" y="12683"/>
                    </a:lnTo>
                    <a:lnTo>
                      <a:pt x="31249" y="13368"/>
                    </a:lnTo>
                    <a:lnTo>
                      <a:pt x="31426" y="14052"/>
                    </a:lnTo>
                    <a:lnTo>
                      <a:pt x="31553" y="14763"/>
                    </a:lnTo>
                    <a:lnTo>
                      <a:pt x="31654" y="15473"/>
                    </a:lnTo>
                    <a:lnTo>
                      <a:pt x="31731" y="16183"/>
                    </a:lnTo>
                    <a:lnTo>
                      <a:pt x="31731" y="14306"/>
                    </a:lnTo>
                    <a:lnTo>
                      <a:pt x="31731" y="13571"/>
                    </a:lnTo>
                    <a:lnTo>
                      <a:pt x="31654" y="12835"/>
                    </a:lnTo>
                    <a:lnTo>
                      <a:pt x="31553" y="12125"/>
                    </a:lnTo>
                    <a:lnTo>
                      <a:pt x="31426" y="11415"/>
                    </a:lnTo>
                    <a:lnTo>
                      <a:pt x="31249" y="10730"/>
                    </a:lnTo>
                    <a:lnTo>
                      <a:pt x="31020" y="10045"/>
                    </a:lnTo>
                    <a:lnTo>
                      <a:pt x="30767" y="9386"/>
                    </a:lnTo>
                    <a:lnTo>
                      <a:pt x="30488" y="8726"/>
                    </a:lnTo>
                    <a:lnTo>
                      <a:pt x="30183" y="8092"/>
                    </a:lnTo>
                    <a:lnTo>
                      <a:pt x="29828" y="7483"/>
                    </a:lnTo>
                    <a:lnTo>
                      <a:pt x="29448" y="6874"/>
                    </a:lnTo>
                    <a:lnTo>
                      <a:pt x="29042" y="6316"/>
                    </a:lnTo>
                    <a:lnTo>
                      <a:pt x="28585" y="5758"/>
                    </a:lnTo>
                    <a:lnTo>
                      <a:pt x="28129" y="5200"/>
                    </a:lnTo>
                    <a:lnTo>
                      <a:pt x="27622" y="4693"/>
                    </a:lnTo>
                    <a:lnTo>
                      <a:pt x="27089" y="4186"/>
                    </a:lnTo>
                    <a:lnTo>
                      <a:pt x="26531" y="3729"/>
                    </a:lnTo>
                    <a:lnTo>
                      <a:pt x="25973" y="3273"/>
                    </a:lnTo>
                    <a:lnTo>
                      <a:pt x="25364" y="2842"/>
                    </a:lnTo>
                    <a:lnTo>
                      <a:pt x="24755"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33"/>
              <p:cNvSpPr/>
              <p:nvPr/>
            </p:nvSpPr>
            <p:spPr>
              <a:xfrm>
                <a:off x="2504850" y="3730375"/>
                <a:ext cx="793925" cy="774900"/>
              </a:xfrm>
              <a:custGeom>
                <a:rect b="b" l="l" r="r" t="t"/>
                <a:pathLst>
                  <a:path extrusionOk="0" h="30996" w="31757">
                    <a:moveTo>
                      <a:pt x="15878" y="1"/>
                    </a:moveTo>
                    <a:lnTo>
                      <a:pt x="15067" y="26"/>
                    </a:lnTo>
                    <a:lnTo>
                      <a:pt x="14255" y="77"/>
                    </a:lnTo>
                    <a:lnTo>
                      <a:pt x="13469" y="178"/>
                    </a:lnTo>
                    <a:lnTo>
                      <a:pt x="12683" y="305"/>
                    </a:lnTo>
                    <a:lnTo>
                      <a:pt x="11922" y="457"/>
                    </a:lnTo>
                    <a:lnTo>
                      <a:pt x="11161" y="635"/>
                    </a:lnTo>
                    <a:lnTo>
                      <a:pt x="10425" y="863"/>
                    </a:lnTo>
                    <a:lnTo>
                      <a:pt x="9715" y="1117"/>
                    </a:lnTo>
                    <a:lnTo>
                      <a:pt x="9005" y="1421"/>
                    </a:lnTo>
                    <a:lnTo>
                      <a:pt x="8320" y="1726"/>
                    </a:lnTo>
                    <a:lnTo>
                      <a:pt x="7660" y="2081"/>
                    </a:lnTo>
                    <a:lnTo>
                      <a:pt x="7001" y="2436"/>
                    </a:lnTo>
                    <a:lnTo>
                      <a:pt x="6392" y="2842"/>
                    </a:lnTo>
                    <a:lnTo>
                      <a:pt x="5784" y="3273"/>
                    </a:lnTo>
                    <a:lnTo>
                      <a:pt x="5200" y="3729"/>
                    </a:lnTo>
                    <a:lnTo>
                      <a:pt x="4668" y="4186"/>
                    </a:lnTo>
                    <a:lnTo>
                      <a:pt x="4135" y="4693"/>
                    </a:lnTo>
                    <a:lnTo>
                      <a:pt x="3628" y="5200"/>
                    </a:lnTo>
                    <a:lnTo>
                      <a:pt x="3171" y="5758"/>
                    </a:lnTo>
                    <a:lnTo>
                      <a:pt x="2714" y="6316"/>
                    </a:lnTo>
                    <a:lnTo>
                      <a:pt x="2309" y="6874"/>
                    </a:lnTo>
                    <a:lnTo>
                      <a:pt x="1928" y="7483"/>
                    </a:lnTo>
                    <a:lnTo>
                      <a:pt x="1573" y="8092"/>
                    </a:lnTo>
                    <a:lnTo>
                      <a:pt x="1269" y="8726"/>
                    </a:lnTo>
                    <a:lnTo>
                      <a:pt x="964" y="9386"/>
                    </a:lnTo>
                    <a:lnTo>
                      <a:pt x="736" y="10045"/>
                    </a:lnTo>
                    <a:lnTo>
                      <a:pt x="508" y="10730"/>
                    </a:lnTo>
                    <a:lnTo>
                      <a:pt x="330" y="11415"/>
                    </a:lnTo>
                    <a:lnTo>
                      <a:pt x="203" y="12125"/>
                    </a:lnTo>
                    <a:lnTo>
                      <a:pt x="102"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6" y="11415"/>
                    </a:lnTo>
                    <a:lnTo>
                      <a:pt x="31249" y="10730"/>
                    </a:lnTo>
                    <a:lnTo>
                      <a:pt x="31046" y="10045"/>
                    </a:lnTo>
                    <a:lnTo>
                      <a:pt x="30792" y="9386"/>
                    </a:lnTo>
                    <a:lnTo>
                      <a:pt x="30513" y="8726"/>
                    </a:lnTo>
                    <a:lnTo>
                      <a:pt x="30184" y="8092"/>
                    </a:lnTo>
                    <a:lnTo>
                      <a:pt x="29854" y="7483"/>
                    </a:lnTo>
                    <a:lnTo>
                      <a:pt x="29473" y="6874"/>
                    </a:lnTo>
                    <a:lnTo>
                      <a:pt x="29042" y="6316"/>
                    </a:lnTo>
                    <a:lnTo>
                      <a:pt x="28611" y="5758"/>
                    </a:lnTo>
                    <a:lnTo>
                      <a:pt x="28129" y="5200"/>
                    </a:lnTo>
                    <a:lnTo>
                      <a:pt x="27647" y="4693"/>
                    </a:lnTo>
                    <a:lnTo>
                      <a:pt x="27115" y="4186"/>
                    </a:lnTo>
                    <a:lnTo>
                      <a:pt x="26557" y="3729"/>
                    </a:lnTo>
                    <a:lnTo>
                      <a:pt x="25973" y="3273"/>
                    </a:lnTo>
                    <a:lnTo>
                      <a:pt x="25390" y="2842"/>
                    </a:lnTo>
                    <a:lnTo>
                      <a:pt x="24756" y="2436"/>
                    </a:lnTo>
                    <a:lnTo>
                      <a:pt x="24122" y="2081"/>
                    </a:lnTo>
                    <a:lnTo>
                      <a:pt x="23462" y="1726"/>
                    </a:lnTo>
                    <a:lnTo>
                      <a:pt x="22777" y="1421"/>
                    </a:lnTo>
                    <a:lnTo>
                      <a:pt x="22067" y="1117"/>
                    </a:lnTo>
                    <a:lnTo>
                      <a:pt x="21332" y="863"/>
                    </a:lnTo>
                    <a:lnTo>
                      <a:pt x="20596" y="635"/>
                    </a:lnTo>
                    <a:lnTo>
                      <a:pt x="19861" y="457"/>
                    </a:lnTo>
                    <a:lnTo>
                      <a:pt x="19074" y="305"/>
                    </a:lnTo>
                    <a:lnTo>
                      <a:pt x="18313" y="178"/>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33"/>
              <p:cNvSpPr/>
              <p:nvPr/>
            </p:nvSpPr>
            <p:spPr>
              <a:xfrm>
                <a:off x="2504850" y="3730375"/>
                <a:ext cx="793925" cy="422975"/>
              </a:xfrm>
              <a:custGeom>
                <a:rect b="b" l="l" r="r" t="t"/>
                <a:pathLst>
                  <a:path extrusionOk="0" h="16919" w="31757">
                    <a:moveTo>
                      <a:pt x="15878" y="1"/>
                    </a:moveTo>
                    <a:lnTo>
                      <a:pt x="15067" y="26"/>
                    </a:lnTo>
                    <a:lnTo>
                      <a:pt x="14255" y="77"/>
                    </a:lnTo>
                    <a:lnTo>
                      <a:pt x="13469" y="178"/>
                    </a:lnTo>
                    <a:lnTo>
                      <a:pt x="12683" y="305"/>
                    </a:lnTo>
                    <a:lnTo>
                      <a:pt x="11922" y="457"/>
                    </a:lnTo>
                    <a:lnTo>
                      <a:pt x="11161" y="635"/>
                    </a:lnTo>
                    <a:lnTo>
                      <a:pt x="10425" y="863"/>
                    </a:lnTo>
                    <a:lnTo>
                      <a:pt x="9715" y="1117"/>
                    </a:lnTo>
                    <a:lnTo>
                      <a:pt x="9005" y="1421"/>
                    </a:lnTo>
                    <a:lnTo>
                      <a:pt x="8320" y="1726"/>
                    </a:lnTo>
                    <a:lnTo>
                      <a:pt x="7660" y="2081"/>
                    </a:lnTo>
                    <a:lnTo>
                      <a:pt x="7001" y="2436"/>
                    </a:lnTo>
                    <a:lnTo>
                      <a:pt x="6392" y="2842"/>
                    </a:lnTo>
                    <a:lnTo>
                      <a:pt x="5784" y="3273"/>
                    </a:lnTo>
                    <a:lnTo>
                      <a:pt x="5200" y="3729"/>
                    </a:lnTo>
                    <a:lnTo>
                      <a:pt x="4668" y="4186"/>
                    </a:lnTo>
                    <a:lnTo>
                      <a:pt x="4135" y="4693"/>
                    </a:lnTo>
                    <a:lnTo>
                      <a:pt x="3628" y="5200"/>
                    </a:lnTo>
                    <a:lnTo>
                      <a:pt x="3171" y="5758"/>
                    </a:lnTo>
                    <a:lnTo>
                      <a:pt x="2714" y="6316"/>
                    </a:lnTo>
                    <a:lnTo>
                      <a:pt x="2309" y="6874"/>
                    </a:lnTo>
                    <a:lnTo>
                      <a:pt x="1928" y="7483"/>
                    </a:lnTo>
                    <a:lnTo>
                      <a:pt x="1573" y="8092"/>
                    </a:lnTo>
                    <a:lnTo>
                      <a:pt x="1269" y="8726"/>
                    </a:lnTo>
                    <a:lnTo>
                      <a:pt x="964" y="9386"/>
                    </a:lnTo>
                    <a:lnTo>
                      <a:pt x="736" y="10045"/>
                    </a:lnTo>
                    <a:lnTo>
                      <a:pt x="508" y="10730"/>
                    </a:lnTo>
                    <a:lnTo>
                      <a:pt x="330" y="11415"/>
                    </a:lnTo>
                    <a:lnTo>
                      <a:pt x="203" y="12125"/>
                    </a:lnTo>
                    <a:lnTo>
                      <a:pt x="102" y="12835"/>
                    </a:lnTo>
                    <a:lnTo>
                      <a:pt x="26" y="13571"/>
                    </a:lnTo>
                    <a:lnTo>
                      <a:pt x="1" y="14306"/>
                    </a:lnTo>
                    <a:lnTo>
                      <a:pt x="1" y="16919"/>
                    </a:lnTo>
                    <a:lnTo>
                      <a:pt x="26" y="16183"/>
                    </a:lnTo>
                    <a:lnTo>
                      <a:pt x="102" y="15473"/>
                    </a:lnTo>
                    <a:lnTo>
                      <a:pt x="203" y="14763"/>
                    </a:lnTo>
                    <a:lnTo>
                      <a:pt x="330" y="14052"/>
                    </a:lnTo>
                    <a:lnTo>
                      <a:pt x="508" y="13368"/>
                    </a:lnTo>
                    <a:lnTo>
                      <a:pt x="736" y="12683"/>
                    </a:lnTo>
                    <a:lnTo>
                      <a:pt x="964" y="12023"/>
                    </a:lnTo>
                    <a:lnTo>
                      <a:pt x="1269" y="11364"/>
                    </a:lnTo>
                    <a:lnTo>
                      <a:pt x="1573" y="10730"/>
                    </a:lnTo>
                    <a:lnTo>
                      <a:pt x="1928" y="10121"/>
                    </a:lnTo>
                    <a:lnTo>
                      <a:pt x="2309" y="9512"/>
                    </a:lnTo>
                    <a:lnTo>
                      <a:pt x="2714" y="8929"/>
                    </a:lnTo>
                    <a:lnTo>
                      <a:pt x="3171" y="8371"/>
                    </a:lnTo>
                    <a:lnTo>
                      <a:pt x="3628" y="7838"/>
                    </a:lnTo>
                    <a:lnTo>
                      <a:pt x="4135" y="7306"/>
                    </a:lnTo>
                    <a:lnTo>
                      <a:pt x="4668" y="6824"/>
                    </a:lnTo>
                    <a:lnTo>
                      <a:pt x="5200" y="6342"/>
                    </a:lnTo>
                    <a:lnTo>
                      <a:pt x="5784" y="5885"/>
                    </a:lnTo>
                    <a:lnTo>
                      <a:pt x="6392" y="5479"/>
                    </a:lnTo>
                    <a:lnTo>
                      <a:pt x="7001" y="5074"/>
                    </a:lnTo>
                    <a:lnTo>
                      <a:pt x="7660" y="4693"/>
                    </a:lnTo>
                    <a:lnTo>
                      <a:pt x="8320" y="4363"/>
                    </a:lnTo>
                    <a:lnTo>
                      <a:pt x="9005" y="4034"/>
                    </a:lnTo>
                    <a:lnTo>
                      <a:pt x="9715"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313" y="2791"/>
                    </a:lnTo>
                    <a:lnTo>
                      <a:pt x="19074" y="2918"/>
                    </a:lnTo>
                    <a:lnTo>
                      <a:pt x="19861" y="3095"/>
                    </a:lnTo>
                    <a:lnTo>
                      <a:pt x="20596" y="3273"/>
                    </a:lnTo>
                    <a:lnTo>
                      <a:pt x="21332" y="3501"/>
                    </a:lnTo>
                    <a:lnTo>
                      <a:pt x="22067" y="3755"/>
                    </a:lnTo>
                    <a:lnTo>
                      <a:pt x="22777" y="4034"/>
                    </a:lnTo>
                    <a:lnTo>
                      <a:pt x="23462" y="4363"/>
                    </a:lnTo>
                    <a:lnTo>
                      <a:pt x="24122" y="4693"/>
                    </a:lnTo>
                    <a:lnTo>
                      <a:pt x="24756" y="5074"/>
                    </a:lnTo>
                    <a:lnTo>
                      <a:pt x="25390" y="5479"/>
                    </a:lnTo>
                    <a:lnTo>
                      <a:pt x="25973" y="5885"/>
                    </a:lnTo>
                    <a:lnTo>
                      <a:pt x="26557" y="6342"/>
                    </a:lnTo>
                    <a:lnTo>
                      <a:pt x="27115" y="6824"/>
                    </a:lnTo>
                    <a:lnTo>
                      <a:pt x="27647" y="7306"/>
                    </a:lnTo>
                    <a:lnTo>
                      <a:pt x="28129" y="7838"/>
                    </a:lnTo>
                    <a:lnTo>
                      <a:pt x="28611" y="8371"/>
                    </a:lnTo>
                    <a:lnTo>
                      <a:pt x="29042" y="8929"/>
                    </a:lnTo>
                    <a:lnTo>
                      <a:pt x="29473" y="9512"/>
                    </a:lnTo>
                    <a:lnTo>
                      <a:pt x="29854" y="10121"/>
                    </a:lnTo>
                    <a:lnTo>
                      <a:pt x="30184" y="10730"/>
                    </a:lnTo>
                    <a:lnTo>
                      <a:pt x="30513" y="11364"/>
                    </a:lnTo>
                    <a:lnTo>
                      <a:pt x="30792" y="12023"/>
                    </a:lnTo>
                    <a:lnTo>
                      <a:pt x="31046" y="12683"/>
                    </a:lnTo>
                    <a:lnTo>
                      <a:pt x="31249" y="13368"/>
                    </a:lnTo>
                    <a:lnTo>
                      <a:pt x="31426" y="14052"/>
                    </a:lnTo>
                    <a:lnTo>
                      <a:pt x="31579" y="14763"/>
                    </a:lnTo>
                    <a:lnTo>
                      <a:pt x="31680" y="15473"/>
                    </a:lnTo>
                    <a:lnTo>
                      <a:pt x="31731" y="16183"/>
                    </a:lnTo>
                    <a:lnTo>
                      <a:pt x="31756" y="16919"/>
                    </a:lnTo>
                    <a:lnTo>
                      <a:pt x="31756" y="14306"/>
                    </a:lnTo>
                    <a:lnTo>
                      <a:pt x="31731" y="13571"/>
                    </a:lnTo>
                    <a:lnTo>
                      <a:pt x="31680" y="12835"/>
                    </a:lnTo>
                    <a:lnTo>
                      <a:pt x="31579" y="12125"/>
                    </a:lnTo>
                    <a:lnTo>
                      <a:pt x="31426" y="11415"/>
                    </a:lnTo>
                    <a:lnTo>
                      <a:pt x="31249" y="10730"/>
                    </a:lnTo>
                    <a:lnTo>
                      <a:pt x="31046" y="10045"/>
                    </a:lnTo>
                    <a:lnTo>
                      <a:pt x="30792" y="9386"/>
                    </a:lnTo>
                    <a:lnTo>
                      <a:pt x="30513" y="8726"/>
                    </a:lnTo>
                    <a:lnTo>
                      <a:pt x="30184" y="8092"/>
                    </a:lnTo>
                    <a:lnTo>
                      <a:pt x="29854" y="7483"/>
                    </a:lnTo>
                    <a:lnTo>
                      <a:pt x="29473" y="6874"/>
                    </a:lnTo>
                    <a:lnTo>
                      <a:pt x="29042" y="6316"/>
                    </a:lnTo>
                    <a:lnTo>
                      <a:pt x="28611" y="5758"/>
                    </a:lnTo>
                    <a:lnTo>
                      <a:pt x="28129" y="5200"/>
                    </a:lnTo>
                    <a:lnTo>
                      <a:pt x="27647" y="4693"/>
                    </a:lnTo>
                    <a:lnTo>
                      <a:pt x="27115" y="4186"/>
                    </a:lnTo>
                    <a:lnTo>
                      <a:pt x="26557" y="3729"/>
                    </a:lnTo>
                    <a:lnTo>
                      <a:pt x="25973" y="3273"/>
                    </a:lnTo>
                    <a:lnTo>
                      <a:pt x="25390" y="2842"/>
                    </a:lnTo>
                    <a:lnTo>
                      <a:pt x="24756" y="2436"/>
                    </a:lnTo>
                    <a:lnTo>
                      <a:pt x="24122" y="2081"/>
                    </a:lnTo>
                    <a:lnTo>
                      <a:pt x="23462" y="1726"/>
                    </a:lnTo>
                    <a:lnTo>
                      <a:pt x="22777" y="1421"/>
                    </a:lnTo>
                    <a:lnTo>
                      <a:pt x="22067" y="1117"/>
                    </a:lnTo>
                    <a:lnTo>
                      <a:pt x="21332" y="863"/>
                    </a:lnTo>
                    <a:lnTo>
                      <a:pt x="20596" y="635"/>
                    </a:lnTo>
                    <a:lnTo>
                      <a:pt x="19861" y="457"/>
                    </a:lnTo>
                    <a:lnTo>
                      <a:pt x="19074" y="305"/>
                    </a:lnTo>
                    <a:lnTo>
                      <a:pt x="18313" y="178"/>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33"/>
              <p:cNvSpPr/>
              <p:nvPr/>
            </p:nvSpPr>
            <p:spPr>
              <a:xfrm>
                <a:off x="3298750" y="3730375"/>
                <a:ext cx="793900" cy="774900"/>
              </a:xfrm>
              <a:custGeom>
                <a:rect b="b" l="l" r="r" t="t"/>
                <a:pathLst>
                  <a:path extrusionOk="0" h="30996" w="31756">
                    <a:moveTo>
                      <a:pt x="15878" y="1"/>
                    </a:moveTo>
                    <a:lnTo>
                      <a:pt x="15066" y="26"/>
                    </a:lnTo>
                    <a:lnTo>
                      <a:pt x="14255" y="77"/>
                    </a:lnTo>
                    <a:lnTo>
                      <a:pt x="13468" y="178"/>
                    </a:lnTo>
                    <a:lnTo>
                      <a:pt x="12682" y="305"/>
                    </a:lnTo>
                    <a:lnTo>
                      <a:pt x="11921" y="457"/>
                    </a:lnTo>
                    <a:lnTo>
                      <a:pt x="11160" y="635"/>
                    </a:lnTo>
                    <a:lnTo>
                      <a:pt x="10425" y="863"/>
                    </a:lnTo>
                    <a:lnTo>
                      <a:pt x="9689" y="1117"/>
                    </a:lnTo>
                    <a:lnTo>
                      <a:pt x="9004" y="1421"/>
                    </a:lnTo>
                    <a:lnTo>
                      <a:pt x="8320" y="1726"/>
                    </a:lnTo>
                    <a:lnTo>
                      <a:pt x="7635" y="2081"/>
                    </a:lnTo>
                    <a:lnTo>
                      <a:pt x="7001" y="2436"/>
                    </a:lnTo>
                    <a:lnTo>
                      <a:pt x="6392" y="2842"/>
                    </a:lnTo>
                    <a:lnTo>
                      <a:pt x="5783" y="3273"/>
                    </a:lnTo>
                    <a:lnTo>
                      <a:pt x="5200" y="3729"/>
                    </a:lnTo>
                    <a:lnTo>
                      <a:pt x="4642" y="4186"/>
                    </a:lnTo>
                    <a:lnTo>
                      <a:pt x="4135" y="4693"/>
                    </a:lnTo>
                    <a:lnTo>
                      <a:pt x="3627" y="5200"/>
                    </a:lnTo>
                    <a:lnTo>
                      <a:pt x="3145" y="5758"/>
                    </a:lnTo>
                    <a:lnTo>
                      <a:pt x="2714" y="6316"/>
                    </a:lnTo>
                    <a:lnTo>
                      <a:pt x="2308" y="6874"/>
                    </a:lnTo>
                    <a:lnTo>
                      <a:pt x="1928" y="7483"/>
                    </a:lnTo>
                    <a:lnTo>
                      <a:pt x="1573" y="8092"/>
                    </a:lnTo>
                    <a:lnTo>
                      <a:pt x="1243" y="8726"/>
                    </a:lnTo>
                    <a:lnTo>
                      <a:pt x="964" y="9386"/>
                    </a:lnTo>
                    <a:lnTo>
                      <a:pt x="710" y="10045"/>
                    </a:lnTo>
                    <a:lnTo>
                      <a:pt x="507" y="10730"/>
                    </a:lnTo>
                    <a:lnTo>
                      <a:pt x="330" y="11415"/>
                    </a:lnTo>
                    <a:lnTo>
                      <a:pt x="178" y="12125"/>
                    </a:lnTo>
                    <a:lnTo>
                      <a:pt x="76" y="12835"/>
                    </a:lnTo>
                    <a:lnTo>
                      <a:pt x="26" y="13571"/>
                    </a:lnTo>
                    <a:lnTo>
                      <a:pt x="0" y="14306"/>
                    </a:lnTo>
                    <a:lnTo>
                      <a:pt x="0" y="30412"/>
                    </a:lnTo>
                    <a:lnTo>
                      <a:pt x="26" y="30996"/>
                    </a:lnTo>
                    <a:lnTo>
                      <a:pt x="31730" y="30996"/>
                    </a:lnTo>
                    <a:lnTo>
                      <a:pt x="31756" y="30412"/>
                    </a:lnTo>
                    <a:lnTo>
                      <a:pt x="31756" y="14306"/>
                    </a:lnTo>
                    <a:lnTo>
                      <a:pt x="31730" y="13571"/>
                    </a:lnTo>
                    <a:lnTo>
                      <a:pt x="31680" y="12835"/>
                    </a:lnTo>
                    <a:lnTo>
                      <a:pt x="31578" y="12125"/>
                    </a:lnTo>
                    <a:lnTo>
                      <a:pt x="31426" y="11415"/>
                    </a:lnTo>
                    <a:lnTo>
                      <a:pt x="31249" y="10730"/>
                    </a:lnTo>
                    <a:lnTo>
                      <a:pt x="31046" y="10045"/>
                    </a:lnTo>
                    <a:lnTo>
                      <a:pt x="30792" y="9386"/>
                    </a:lnTo>
                    <a:lnTo>
                      <a:pt x="30513" y="8726"/>
                    </a:lnTo>
                    <a:lnTo>
                      <a:pt x="30183" y="8092"/>
                    </a:lnTo>
                    <a:lnTo>
                      <a:pt x="29828" y="7483"/>
                    </a:lnTo>
                    <a:lnTo>
                      <a:pt x="29448" y="6874"/>
                    </a:lnTo>
                    <a:lnTo>
                      <a:pt x="29042" y="6316"/>
                    </a:lnTo>
                    <a:lnTo>
                      <a:pt x="28585" y="5758"/>
                    </a:lnTo>
                    <a:lnTo>
                      <a:pt x="28129" y="5200"/>
                    </a:lnTo>
                    <a:lnTo>
                      <a:pt x="27622" y="4693"/>
                    </a:lnTo>
                    <a:lnTo>
                      <a:pt x="27089" y="4186"/>
                    </a:lnTo>
                    <a:lnTo>
                      <a:pt x="26556" y="3729"/>
                    </a:lnTo>
                    <a:lnTo>
                      <a:pt x="25973" y="3273"/>
                    </a:lnTo>
                    <a:lnTo>
                      <a:pt x="25364" y="2842"/>
                    </a:lnTo>
                    <a:lnTo>
                      <a:pt x="24755" y="2436"/>
                    </a:lnTo>
                    <a:lnTo>
                      <a:pt x="24096" y="2081"/>
                    </a:lnTo>
                    <a:lnTo>
                      <a:pt x="23436" y="1726"/>
                    </a:lnTo>
                    <a:lnTo>
                      <a:pt x="22752" y="1421"/>
                    </a:lnTo>
                    <a:lnTo>
                      <a:pt x="22067"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33"/>
              <p:cNvSpPr/>
              <p:nvPr/>
            </p:nvSpPr>
            <p:spPr>
              <a:xfrm>
                <a:off x="3298750" y="3730375"/>
                <a:ext cx="793900" cy="422975"/>
              </a:xfrm>
              <a:custGeom>
                <a:rect b="b" l="l" r="r" t="t"/>
                <a:pathLst>
                  <a:path extrusionOk="0" h="16919" w="31756">
                    <a:moveTo>
                      <a:pt x="15878" y="1"/>
                    </a:moveTo>
                    <a:lnTo>
                      <a:pt x="15066" y="26"/>
                    </a:lnTo>
                    <a:lnTo>
                      <a:pt x="14255" y="77"/>
                    </a:lnTo>
                    <a:lnTo>
                      <a:pt x="13468" y="178"/>
                    </a:lnTo>
                    <a:lnTo>
                      <a:pt x="12682" y="305"/>
                    </a:lnTo>
                    <a:lnTo>
                      <a:pt x="11921" y="457"/>
                    </a:lnTo>
                    <a:lnTo>
                      <a:pt x="11160" y="635"/>
                    </a:lnTo>
                    <a:lnTo>
                      <a:pt x="10425" y="863"/>
                    </a:lnTo>
                    <a:lnTo>
                      <a:pt x="9689" y="1117"/>
                    </a:lnTo>
                    <a:lnTo>
                      <a:pt x="9004" y="1421"/>
                    </a:lnTo>
                    <a:lnTo>
                      <a:pt x="8320" y="1726"/>
                    </a:lnTo>
                    <a:lnTo>
                      <a:pt x="7635" y="2081"/>
                    </a:lnTo>
                    <a:lnTo>
                      <a:pt x="7001" y="2436"/>
                    </a:lnTo>
                    <a:lnTo>
                      <a:pt x="6392" y="2842"/>
                    </a:lnTo>
                    <a:lnTo>
                      <a:pt x="5783" y="3273"/>
                    </a:lnTo>
                    <a:lnTo>
                      <a:pt x="5200" y="3729"/>
                    </a:lnTo>
                    <a:lnTo>
                      <a:pt x="4642" y="4186"/>
                    </a:lnTo>
                    <a:lnTo>
                      <a:pt x="4135" y="4693"/>
                    </a:lnTo>
                    <a:lnTo>
                      <a:pt x="3627" y="5200"/>
                    </a:lnTo>
                    <a:lnTo>
                      <a:pt x="3145" y="5758"/>
                    </a:lnTo>
                    <a:lnTo>
                      <a:pt x="2714" y="6316"/>
                    </a:lnTo>
                    <a:lnTo>
                      <a:pt x="2308" y="6874"/>
                    </a:lnTo>
                    <a:lnTo>
                      <a:pt x="1928" y="7483"/>
                    </a:lnTo>
                    <a:lnTo>
                      <a:pt x="1573" y="8092"/>
                    </a:lnTo>
                    <a:lnTo>
                      <a:pt x="1243" y="8726"/>
                    </a:lnTo>
                    <a:lnTo>
                      <a:pt x="964" y="9386"/>
                    </a:lnTo>
                    <a:lnTo>
                      <a:pt x="710" y="10045"/>
                    </a:lnTo>
                    <a:lnTo>
                      <a:pt x="507"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507" y="13368"/>
                    </a:lnTo>
                    <a:lnTo>
                      <a:pt x="710" y="12683"/>
                    </a:lnTo>
                    <a:lnTo>
                      <a:pt x="964" y="12023"/>
                    </a:lnTo>
                    <a:lnTo>
                      <a:pt x="1243" y="11364"/>
                    </a:lnTo>
                    <a:lnTo>
                      <a:pt x="1573" y="10730"/>
                    </a:lnTo>
                    <a:lnTo>
                      <a:pt x="1928" y="10121"/>
                    </a:lnTo>
                    <a:lnTo>
                      <a:pt x="2308" y="9512"/>
                    </a:lnTo>
                    <a:lnTo>
                      <a:pt x="2714" y="8929"/>
                    </a:lnTo>
                    <a:lnTo>
                      <a:pt x="3145" y="8371"/>
                    </a:lnTo>
                    <a:lnTo>
                      <a:pt x="3627" y="7838"/>
                    </a:lnTo>
                    <a:lnTo>
                      <a:pt x="4135" y="7306"/>
                    </a:lnTo>
                    <a:lnTo>
                      <a:pt x="4642" y="6824"/>
                    </a:lnTo>
                    <a:lnTo>
                      <a:pt x="5200" y="6342"/>
                    </a:lnTo>
                    <a:lnTo>
                      <a:pt x="5783" y="5885"/>
                    </a:lnTo>
                    <a:lnTo>
                      <a:pt x="6392" y="5479"/>
                    </a:lnTo>
                    <a:lnTo>
                      <a:pt x="7001" y="5074"/>
                    </a:lnTo>
                    <a:lnTo>
                      <a:pt x="7635" y="4693"/>
                    </a:lnTo>
                    <a:lnTo>
                      <a:pt x="8320" y="4363"/>
                    </a:lnTo>
                    <a:lnTo>
                      <a:pt x="9004" y="4034"/>
                    </a:lnTo>
                    <a:lnTo>
                      <a:pt x="9689" y="3755"/>
                    </a:lnTo>
                    <a:lnTo>
                      <a:pt x="10425" y="3501"/>
                    </a:lnTo>
                    <a:lnTo>
                      <a:pt x="11160" y="3273"/>
                    </a:lnTo>
                    <a:lnTo>
                      <a:pt x="11921" y="3095"/>
                    </a:lnTo>
                    <a:lnTo>
                      <a:pt x="12682" y="2918"/>
                    </a:lnTo>
                    <a:lnTo>
                      <a:pt x="13468" y="2791"/>
                    </a:lnTo>
                    <a:lnTo>
                      <a:pt x="14255" y="2715"/>
                    </a:lnTo>
                    <a:lnTo>
                      <a:pt x="15066" y="2639"/>
                    </a:lnTo>
                    <a:lnTo>
                      <a:pt x="16690" y="2639"/>
                    </a:lnTo>
                    <a:lnTo>
                      <a:pt x="17501" y="2715"/>
                    </a:lnTo>
                    <a:lnTo>
                      <a:pt x="18288" y="2791"/>
                    </a:lnTo>
                    <a:lnTo>
                      <a:pt x="19074" y="2918"/>
                    </a:lnTo>
                    <a:lnTo>
                      <a:pt x="19835" y="3095"/>
                    </a:lnTo>
                    <a:lnTo>
                      <a:pt x="20596" y="3273"/>
                    </a:lnTo>
                    <a:lnTo>
                      <a:pt x="21331" y="3501"/>
                    </a:lnTo>
                    <a:lnTo>
                      <a:pt x="22067" y="3755"/>
                    </a:lnTo>
                    <a:lnTo>
                      <a:pt x="22752" y="4034"/>
                    </a:lnTo>
                    <a:lnTo>
                      <a:pt x="23436" y="4363"/>
                    </a:lnTo>
                    <a:lnTo>
                      <a:pt x="24096" y="4693"/>
                    </a:lnTo>
                    <a:lnTo>
                      <a:pt x="24755" y="5074"/>
                    </a:lnTo>
                    <a:lnTo>
                      <a:pt x="25364" y="5479"/>
                    </a:lnTo>
                    <a:lnTo>
                      <a:pt x="25973" y="5885"/>
                    </a:lnTo>
                    <a:lnTo>
                      <a:pt x="26556" y="6342"/>
                    </a:lnTo>
                    <a:lnTo>
                      <a:pt x="27089" y="6824"/>
                    </a:lnTo>
                    <a:lnTo>
                      <a:pt x="27622" y="7306"/>
                    </a:lnTo>
                    <a:lnTo>
                      <a:pt x="28129" y="7838"/>
                    </a:lnTo>
                    <a:lnTo>
                      <a:pt x="28585" y="8371"/>
                    </a:lnTo>
                    <a:lnTo>
                      <a:pt x="29042" y="8929"/>
                    </a:lnTo>
                    <a:lnTo>
                      <a:pt x="29448" y="9512"/>
                    </a:lnTo>
                    <a:lnTo>
                      <a:pt x="29828" y="10121"/>
                    </a:lnTo>
                    <a:lnTo>
                      <a:pt x="30183" y="10730"/>
                    </a:lnTo>
                    <a:lnTo>
                      <a:pt x="30513" y="11364"/>
                    </a:lnTo>
                    <a:lnTo>
                      <a:pt x="30792" y="12023"/>
                    </a:lnTo>
                    <a:lnTo>
                      <a:pt x="31046" y="12683"/>
                    </a:lnTo>
                    <a:lnTo>
                      <a:pt x="31249" y="13368"/>
                    </a:lnTo>
                    <a:lnTo>
                      <a:pt x="31426" y="14052"/>
                    </a:lnTo>
                    <a:lnTo>
                      <a:pt x="31578" y="14763"/>
                    </a:lnTo>
                    <a:lnTo>
                      <a:pt x="31680" y="15473"/>
                    </a:lnTo>
                    <a:lnTo>
                      <a:pt x="31730" y="16183"/>
                    </a:lnTo>
                    <a:lnTo>
                      <a:pt x="31756" y="16919"/>
                    </a:lnTo>
                    <a:lnTo>
                      <a:pt x="31756" y="14306"/>
                    </a:lnTo>
                    <a:lnTo>
                      <a:pt x="31730" y="13571"/>
                    </a:lnTo>
                    <a:lnTo>
                      <a:pt x="31680" y="12835"/>
                    </a:lnTo>
                    <a:lnTo>
                      <a:pt x="31578" y="12125"/>
                    </a:lnTo>
                    <a:lnTo>
                      <a:pt x="31426" y="11415"/>
                    </a:lnTo>
                    <a:lnTo>
                      <a:pt x="31249" y="10730"/>
                    </a:lnTo>
                    <a:lnTo>
                      <a:pt x="31046" y="10045"/>
                    </a:lnTo>
                    <a:lnTo>
                      <a:pt x="30792" y="9386"/>
                    </a:lnTo>
                    <a:lnTo>
                      <a:pt x="30513" y="8726"/>
                    </a:lnTo>
                    <a:lnTo>
                      <a:pt x="30183" y="8092"/>
                    </a:lnTo>
                    <a:lnTo>
                      <a:pt x="29828" y="7483"/>
                    </a:lnTo>
                    <a:lnTo>
                      <a:pt x="29448" y="6874"/>
                    </a:lnTo>
                    <a:lnTo>
                      <a:pt x="29042" y="6316"/>
                    </a:lnTo>
                    <a:lnTo>
                      <a:pt x="28585" y="5758"/>
                    </a:lnTo>
                    <a:lnTo>
                      <a:pt x="28129" y="5200"/>
                    </a:lnTo>
                    <a:lnTo>
                      <a:pt x="27622" y="4693"/>
                    </a:lnTo>
                    <a:lnTo>
                      <a:pt x="27089" y="4186"/>
                    </a:lnTo>
                    <a:lnTo>
                      <a:pt x="26556" y="3729"/>
                    </a:lnTo>
                    <a:lnTo>
                      <a:pt x="25973" y="3273"/>
                    </a:lnTo>
                    <a:lnTo>
                      <a:pt x="25364" y="2842"/>
                    </a:lnTo>
                    <a:lnTo>
                      <a:pt x="24755" y="2436"/>
                    </a:lnTo>
                    <a:lnTo>
                      <a:pt x="24096" y="2081"/>
                    </a:lnTo>
                    <a:lnTo>
                      <a:pt x="23436" y="1726"/>
                    </a:lnTo>
                    <a:lnTo>
                      <a:pt x="22752" y="1421"/>
                    </a:lnTo>
                    <a:lnTo>
                      <a:pt x="22067"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33"/>
              <p:cNvSpPr/>
              <p:nvPr/>
            </p:nvSpPr>
            <p:spPr>
              <a:xfrm>
                <a:off x="4092625" y="3730375"/>
                <a:ext cx="793300" cy="774900"/>
              </a:xfrm>
              <a:custGeom>
                <a:rect b="b" l="l" r="r" t="t"/>
                <a:pathLst>
                  <a:path extrusionOk="0" h="30996" w="31732">
                    <a:moveTo>
                      <a:pt x="15879" y="1"/>
                    </a:moveTo>
                    <a:lnTo>
                      <a:pt x="15042" y="26"/>
                    </a:lnTo>
                    <a:lnTo>
                      <a:pt x="14255" y="77"/>
                    </a:lnTo>
                    <a:lnTo>
                      <a:pt x="13444" y="178"/>
                    </a:lnTo>
                    <a:lnTo>
                      <a:pt x="12657" y="305"/>
                    </a:lnTo>
                    <a:lnTo>
                      <a:pt x="11897" y="457"/>
                    </a:lnTo>
                    <a:lnTo>
                      <a:pt x="11161" y="635"/>
                    </a:lnTo>
                    <a:lnTo>
                      <a:pt x="10400" y="863"/>
                    </a:lnTo>
                    <a:lnTo>
                      <a:pt x="9690" y="1117"/>
                    </a:lnTo>
                    <a:lnTo>
                      <a:pt x="8980" y="1421"/>
                    </a:lnTo>
                    <a:lnTo>
                      <a:pt x="8295" y="1726"/>
                    </a:lnTo>
                    <a:lnTo>
                      <a:pt x="7635" y="2081"/>
                    </a:lnTo>
                    <a:lnTo>
                      <a:pt x="7001" y="2436"/>
                    </a:lnTo>
                    <a:lnTo>
                      <a:pt x="6367" y="2842"/>
                    </a:lnTo>
                    <a:lnTo>
                      <a:pt x="5784" y="3273"/>
                    </a:lnTo>
                    <a:lnTo>
                      <a:pt x="5200" y="3729"/>
                    </a:lnTo>
                    <a:lnTo>
                      <a:pt x="4642" y="4186"/>
                    </a:lnTo>
                    <a:lnTo>
                      <a:pt x="4110" y="4693"/>
                    </a:lnTo>
                    <a:lnTo>
                      <a:pt x="3628" y="5200"/>
                    </a:lnTo>
                    <a:lnTo>
                      <a:pt x="3146" y="5758"/>
                    </a:lnTo>
                    <a:lnTo>
                      <a:pt x="2715" y="6316"/>
                    </a:lnTo>
                    <a:lnTo>
                      <a:pt x="2284" y="6874"/>
                    </a:lnTo>
                    <a:lnTo>
                      <a:pt x="1903" y="7483"/>
                    </a:lnTo>
                    <a:lnTo>
                      <a:pt x="1548" y="8092"/>
                    </a:lnTo>
                    <a:lnTo>
                      <a:pt x="1244" y="8726"/>
                    </a:lnTo>
                    <a:lnTo>
                      <a:pt x="965" y="9386"/>
                    </a:lnTo>
                    <a:lnTo>
                      <a:pt x="711" y="10045"/>
                    </a:lnTo>
                    <a:lnTo>
                      <a:pt x="483" y="10730"/>
                    </a:lnTo>
                    <a:lnTo>
                      <a:pt x="305" y="11415"/>
                    </a:lnTo>
                    <a:lnTo>
                      <a:pt x="178" y="12125"/>
                    </a:lnTo>
                    <a:lnTo>
                      <a:pt x="77" y="12835"/>
                    </a:lnTo>
                    <a:lnTo>
                      <a:pt x="26" y="13571"/>
                    </a:lnTo>
                    <a:lnTo>
                      <a:pt x="1" y="14306"/>
                    </a:lnTo>
                    <a:lnTo>
                      <a:pt x="1" y="30412"/>
                    </a:lnTo>
                    <a:lnTo>
                      <a:pt x="1" y="30996"/>
                    </a:lnTo>
                    <a:lnTo>
                      <a:pt x="31731" y="30996"/>
                    </a:lnTo>
                    <a:lnTo>
                      <a:pt x="31731" y="30412"/>
                    </a:lnTo>
                    <a:lnTo>
                      <a:pt x="31731" y="14306"/>
                    </a:lnTo>
                    <a:lnTo>
                      <a:pt x="31731" y="13571"/>
                    </a:lnTo>
                    <a:lnTo>
                      <a:pt x="31655" y="12835"/>
                    </a:lnTo>
                    <a:lnTo>
                      <a:pt x="31554" y="12125"/>
                    </a:lnTo>
                    <a:lnTo>
                      <a:pt x="31427" y="11415"/>
                    </a:lnTo>
                    <a:lnTo>
                      <a:pt x="31249" y="10730"/>
                    </a:lnTo>
                    <a:lnTo>
                      <a:pt x="31021" y="10045"/>
                    </a:lnTo>
                    <a:lnTo>
                      <a:pt x="30767" y="9386"/>
                    </a:lnTo>
                    <a:lnTo>
                      <a:pt x="30488" y="8726"/>
                    </a:lnTo>
                    <a:lnTo>
                      <a:pt x="30184" y="8092"/>
                    </a:lnTo>
                    <a:lnTo>
                      <a:pt x="29829" y="7483"/>
                    </a:lnTo>
                    <a:lnTo>
                      <a:pt x="29448" y="6874"/>
                    </a:lnTo>
                    <a:lnTo>
                      <a:pt x="29043" y="6316"/>
                    </a:lnTo>
                    <a:lnTo>
                      <a:pt x="28586" y="5758"/>
                    </a:lnTo>
                    <a:lnTo>
                      <a:pt x="28129" y="5200"/>
                    </a:lnTo>
                    <a:lnTo>
                      <a:pt x="27622" y="4693"/>
                    </a:lnTo>
                    <a:lnTo>
                      <a:pt x="27089" y="4186"/>
                    </a:lnTo>
                    <a:lnTo>
                      <a:pt x="26531" y="3729"/>
                    </a:lnTo>
                    <a:lnTo>
                      <a:pt x="25973" y="3273"/>
                    </a:lnTo>
                    <a:lnTo>
                      <a:pt x="25365" y="2842"/>
                    </a:lnTo>
                    <a:lnTo>
                      <a:pt x="24756" y="2436"/>
                    </a:lnTo>
                    <a:lnTo>
                      <a:pt x="24097" y="2081"/>
                    </a:lnTo>
                    <a:lnTo>
                      <a:pt x="23437" y="1726"/>
                    </a:lnTo>
                    <a:lnTo>
                      <a:pt x="22752" y="1421"/>
                    </a:lnTo>
                    <a:lnTo>
                      <a:pt x="22042"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33"/>
              <p:cNvSpPr/>
              <p:nvPr/>
            </p:nvSpPr>
            <p:spPr>
              <a:xfrm>
                <a:off x="4092625" y="3730375"/>
                <a:ext cx="793300" cy="422975"/>
              </a:xfrm>
              <a:custGeom>
                <a:rect b="b" l="l" r="r" t="t"/>
                <a:pathLst>
                  <a:path extrusionOk="0" h="16919" w="31732">
                    <a:moveTo>
                      <a:pt x="15879" y="1"/>
                    </a:moveTo>
                    <a:lnTo>
                      <a:pt x="15042" y="26"/>
                    </a:lnTo>
                    <a:lnTo>
                      <a:pt x="14255" y="77"/>
                    </a:lnTo>
                    <a:lnTo>
                      <a:pt x="13444" y="178"/>
                    </a:lnTo>
                    <a:lnTo>
                      <a:pt x="12657" y="305"/>
                    </a:lnTo>
                    <a:lnTo>
                      <a:pt x="11897" y="457"/>
                    </a:lnTo>
                    <a:lnTo>
                      <a:pt x="11161" y="635"/>
                    </a:lnTo>
                    <a:lnTo>
                      <a:pt x="10400" y="863"/>
                    </a:lnTo>
                    <a:lnTo>
                      <a:pt x="9690" y="1117"/>
                    </a:lnTo>
                    <a:lnTo>
                      <a:pt x="8980" y="1421"/>
                    </a:lnTo>
                    <a:lnTo>
                      <a:pt x="8295" y="1726"/>
                    </a:lnTo>
                    <a:lnTo>
                      <a:pt x="7635" y="2081"/>
                    </a:lnTo>
                    <a:lnTo>
                      <a:pt x="7001" y="2436"/>
                    </a:lnTo>
                    <a:lnTo>
                      <a:pt x="6367" y="2842"/>
                    </a:lnTo>
                    <a:lnTo>
                      <a:pt x="5784" y="3273"/>
                    </a:lnTo>
                    <a:lnTo>
                      <a:pt x="5200" y="3729"/>
                    </a:lnTo>
                    <a:lnTo>
                      <a:pt x="4642" y="4186"/>
                    </a:lnTo>
                    <a:lnTo>
                      <a:pt x="4110" y="4693"/>
                    </a:lnTo>
                    <a:lnTo>
                      <a:pt x="3628" y="5200"/>
                    </a:lnTo>
                    <a:lnTo>
                      <a:pt x="3146" y="5758"/>
                    </a:lnTo>
                    <a:lnTo>
                      <a:pt x="2715" y="6316"/>
                    </a:lnTo>
                    <a:lnTo>
                      <a:pt x="2284" y="6874"/>
                    </a:lnTo>
                    <a:lnTo>
                      <a:pt x="1903" y="7483"/>
                    </a:lnTo>
                    <a:lnTo>
                      <a:pt x="1548" y="8092"/>
                    </a:lnTo>
                    <a:lnTo>
                      <a:pt x="1244" y="8726"/>
                    </a:lnTo>
                    <a:lnTo>
                      <a:pt x="965" y="9386"/>
                    </a:lnTo>
                    <a:lnTo>
                      <a:pt x="711" y="10045"/>
                    </a:lnTo>
                    <a:lnTo>
                      <a:pt x="483" y="10730"/>
                    </a:lnTo>
                    <a:lnTo>
                      <a:pt x="305" y="11415"/>
                    </a:lnTo>
                    <a:lnTo>
                      <a:pt x="178" y="12125"/>
                    </a:lnTo>
                    <a:lnTo>
                      <a:pt x="77" y="12835"/>
                    </a:lnTo>
                    <a:lnTo>
                      <a:pt x="26" y="13571"/>
                    </a:lnTo>
                    <a:lnTo>
                      <a:pt x="1" y="14306"/>
                    </a:lnTo>
                    <a:lnTo>
                      <a:pt x="1" y="16919"/>
                    </a:lnTo>
                    <a:lnTo>
                      <a:pt x="26" y="16183"/>
                    </a:lnTo>
                    <a:lnTo>
                      <a:pt x="77" y="15473"/>
                    </a:lnTo>
                    <a:lnTo>
                      <a:pt x="178" y="14763"/>
                    </a:lnTo>
                    <a:lnTo>
                      <a:pt x="305" y="14052"/>
                    </a:lnTo>
                    <a:lnTo>
                      <a:pt x="483" y="13368"/>
                    </a:lnTo>
                    <a:lnTo>
                      <a:pt x="711" y="12683"/>
                    </a:lnTo>
                    <a:lnTo>
                      <a:pt x="965" y="12023"/>
                    </a:lnTo>
                    <a:lnTo>
                      <a:pt x="1244" y="11364"/>
                    </a:lnTo>
                    <a:lnTo>
                      <a:pt x="1548" y="10730"/>
                    </a:lnTo>
                    <a:lnTo>
                      <a:pt x="1903" y="10121"/>
                    </a:lnTo>
                    <a:lnTo>
                      <a:pt x="2284" y="9512"/>
                    </a:lnTo>
                    <a:lnTo>
                      <a:pt x="2715" y="8929"/>
                    </a:lnTo>
                    <a:lnTo>
                      <a:pt x="3146" y="8371"/>
                    </a:lnTo>
                    <a:lnTo>
                      <a:pt x="3628" y="7838"/>
                    </a:lnTo>
                    <a:lnTo>
                      <a:pt x="4110" y="7306"/>
                    </a:lnTo>
                    <a:lnTo>
                      <a:pt x="4642" y="6824"/>
                    </a:lnTo>
                    <a:lnTo>
                      <a:pt x="5200" y="6342"/>
                    </a:lnTo>
                    <a:lnTo>
                      <a:pt x="5784" y="5885"/>
                    </a:lnTo>
                    <a:lnTo>
                      <a:pt x="6367" y="5479"/>
                    </a:lnTo>
                    <a:lnTo>
                      <a:pt x="7001" y="5074"/>
                    </a:lnTo>
                    <a:lnTo>
                      <a:pt x="7635" y="4693"/>
                    </a:lnTo>
                    <a:lnTo>
                      <a:pt x="8295" y="4363"/>
                    </a:lnTo>
                    <a:lnTo>
                      <a:pt x="8980" y="4034"/>
                    </a:lnTo>
                    <a:lnTo>
                      <a:pt x="9690" y="3755"/>
                    </a:lnTo>
                    <a:lnTo>
                      <a:pt x="10400" y="3501"/>
                    </a:lnTo>
                    <a:lnTo>
                      <a:pt x="11161" y="3273"/>
                    </a:lnTo>
                    <a:lnTo>
                      <a:pt x="11897" y="3095"/>
                    </a:lnTo>
                    <a:lnTo>
                      <a:pt x="12657" y="2918"/>
                    </a:lnTo>
                    <a:lnTo>
                      <a:pt x="13444" y="2791"/>
                    </a:lnTo>
                    <a:lnTo>
                      <a:pt x="14255" y="2715"/>
                    </a:lnTo>
                    <a:lnTo>
                      <a:pt x="15042" y="2639"/>
                    </a:lnTo>
                    <a:lnTo>
                      <a:pt x="16690" y="2639"/>
                    </a:lnTo>
                    <a:lnTo>
                      <a:pt x="17502" y="2715"/>
                    </a:lnTo>
                    <a:lnTo>
                      <a:pt x="18288" y="2791"/>
                    </a:lnTo>
                    <a:lnTo>
                      <a:pt x="19074" y="2918"/>
                    </a:lnTo>
                    <a:lnTo>
                      <a:pt x="19835" y="3095"/>
                    </a:lnTo>
                    <a:lnTo>
                      <a:pt x="20596" y="3273"/>
                    </a:lnTo>
                    <a:lnTo>
                      <a:pt x="21332" y="3501"/>
                    </a:lnTo>
                    <a:lnTo>
                      <a:pt x="22042" y="3755"/>
                    </a:lnTo>
                    <a:lnTo>
                      <a:pt x="22752" y="4034"/>
                    </a:lnTo>
                    <a:lnTo>
                      <a:pt x="23437" y="4363"/>
                    </a:lnTo>
                    <a:lnTo>
                      <a:pt x="24097" y="4693"/>
                    </a:lnTo>
                    <a:lnTo>
                      <a:pt x="24756" y="5074"/>
                    </a:lnTo>
                    <a:lnTo>
                      <a:pt x="25365" y="5479"/>
                    </a:lnTo>
                    <a:lnTo>
                      <a:pt x="25973" y="5885"/>
                    </a:lnTo>
                    <a:lnTo>
                      <a:pt x="26531" y="6342"/>
                    </a:lnTo>
                    <a:lnTo>
                      <a:pt x="27089" y="6824"/>
                    </a:lnTo>
                    <a:lnTo>
                      <a:pt x="27622" y="7306"/>
                    </a:lnTo>
                    <a:lnTo>
                      <a:pt x="28129" y="7838"/>
                    </a:lnTo>
                    <a:lnTo>
                      <a:pt x="28586" y="8371"/>
                    </a:lnTo>
                    <a:lnTo>
                      <a:pt x="29043" y="8929"/>
                    </a:lnTo>
                    <a:lnTo>
                      <a:pt x="29448" y="9512"/>
                    </a:lnTo>
                    <a:lnTo>
                      <a:pt x="29829" y="10121"/>
                    </a:lnTo>
                    <a:lnTo>
                      <a:pt x="30184" y="10730"/>
                    </a:lnTo>
                    <a:lnTo>
                      <a:pt x="30488" y="11364"/>
                    </a:lnTo>
                    <a:lnTo>
                      <a:pt x="30767" y="12023"/>
                    </a:lnTo>
                    <a:lnTo>
                      <a:pt x="31021" y="12683"/>
                    </a:lnTo>
                    <a:lnTo>
                      <a:pt x="31249" y="13368"/>
                    </a:lnTo>
                    <a:lnTo>
                      <a:pt x="31427" y="14052"/>
                    </a:lnTo>
                    <a:lnTo>
                      <a:pt x="31554" y="14763"/>
                    </a:lnTo>
                    <a:lnTo>
                      <a:pt x="31655" y="15473"/>
                    </a:lnTo>
                    <a:lnTo>
                      <a:pt x="31731" y="16183"/>
                    </a:lnTo>
                    <a:lnTo>
                      <a:pt x="31731" y="14306"/>
                    </a:lnTo>
                    <a:lnTo>
                      <a:pt x="31731" y="13571"/>
                    </a:lnTo>
                    <a:lnTo>
                      <a:pt x="31655" y="12835"/>
                    </a:lnTo>
                    <a:lnTo>
                      <a:pt x="31554" y="12125"/>
                    </a:lnTo>
                    <a:lnTo>
                      <a:pt x="31427" y="11415"/>
                    </a:lnTo>
                    <a:lnTo>
                      <a:pt x="31249" y="10730"/>
                    </a:lnTo>
                    <a:lnTo>
                      <a:pt x="31021" y="10045"/>
                    </a:lnTo>
                    <a:lnTo>
                      <a:pt x="30767" y="9386"/>
                    </a:lnTo>
                    <a:lnTo>
                      <a:pt x="30488" y="8726"/>
                    </a:lnTo>
                    <a:lnTo>
                      <a:pt x="30184" y="8092"/>
                    </a:lnTo>
                    <a:lnTo>
                      <a:pt x="29829" y="7483"/>
                    </a:lnTo>
                    <a:lnTo>
                      <a:pt x="29448" y="6874"/>
                    </a:lnTo>
                    <a:lnTo>
                      <a:pt x="29043" y="6316"/>
                    </a:lnTo>
                    <a:lnTo>
                      <a:pt x="28586" y="5758"/>
                    </a:lnTo>
                    <a:lnTo>
                      <a:pt x="28129" y="5200"/>
                    </a:lnTo>
                    <a:lnTo>
                      <a:pt x="27622" y="4693"/>
                    </a:lnTo>
                    <a:lnTo>
                      <a:pt x="27089" y="4186"/>
                    </a:lnTo>
                    <a:lnTo>
                      <a:pt x="26531" y="3729"/>
                    </a:lnTo>
                    <a:lnTo>
                      <a:pt x="25973" y="3273"/>
                    </a:lnTo>
                    <a:lnTo>
                      <a:pt x="25365" y="2842"/>
                    </a:lnTo>
                    <a:lnTo>
                      <a:pt x="24756" y="2436"/>
                    </a:lnTo>
                    <a:lnTo>
                      <a:pt x="24097" y="2081"/>
                    </a:lnTo>
                    <a:lnTo>
                      <a:pt x="23437" y="1726"/>
                    </a:lnTo>
                    <a:lnTo>
                      <a:pt x="22752" y="1421"/>
                    </a:lnTo>
                    <a:lnTo>
                      <a:pt x="22042"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33"/>
              <p:cNvSpPr/>
              <p:nvPr/>
            </p:nvSpPr>
            <p:spPr>
              <a:xfrm>
                <a:off x="4886525" y="3730375"/>
                <a:ext cx="793275" cy="774900"/>
              </a:xfrm>
              <a:custGeom>
                <a:rect b="b" l="l" r="r" t="t"/>
                <a:pathLst>
                  <a:path extrusionOk="0" h="30996" w="31731">
                    <a:moveTo>
                      <a:pt x="15853" y="1"/>
                    </a:moveTo>
                    <a:lnTo>
                      <a:pt x="15041" y="26"/>
                    </a:lnTo>
                    <a:lnTo>
                      <a:pt x="14230" y="77"/>
                    </a:lnTo>
                    <a:lnTo>
                      <a:pt x="13443" y="178"/>
                    </a:lnTo>
                    <a:lnTo>
                      <a:pt x="12657" y="305"/>
                    </a:lnTo>
                    <a:lnTo>
                      <a:pt x="11896" y="457"/>
                    </a:lnTo>
                    <a:lnTo>
                      <a:pt x="11135" y="635"/>
                    </a:lnTo>
                    <a:lnTo>
                      <a:pt x="10400" y="863"/>
                    </a:lnTo>
                    <a:lnTo>
                      <a:pt x="9689" y="1117"/>
                    </a:lnTo>
                    <a:lnTo>
                      <a:pt x="8979" y="1421"/>
                    </a:lnTo>
                    <a:lnTo>
                      <a:pt x="8294" y="1726"/>
                    </a:lnTo>
                    <a:lnTo>
                      <a:pt x="7635" y="2081"/>
                    </a:lnTo>
                    <a:lnTo>
                      <a:pt x="6976" y="2436"/>
                    </a:lnTo>
                    <a:lnTo>
                      <a:pt x="6367" y="2842"/>
                    </a:lnTo>
                    <a:lnTo>
                      <a:pt x="5758" y="3273"/>
                    </a:lnTo>
                    <a:lnTo>
                      <a:pt x="5200" y="3729"/>
                    </a:lnTo>
                    <a:lnTo>
                      <a:pt x="4642" y="4186"/>
                    </a:lnTo>
                    <a:lnTo>
                      <a:pt x="4109" y="4693"/>
                    </a:lnTo>
                    <a:lnTo>
                      <a:pt x="3602" y="5200"/>
                    </a:lnTo>
                    <a:lnTo>
                      <a:pt x="3146" y="5758"/>
                    </a:lnTo>
                    <a:lnTo>
                      <a:pt x="2689" y="6316"/>
                    </a:lnTo>
                    <a:lnTo>
                      <a:pt x="2283" y="6874"/>
                    </a:lnTo>
                    <a:lnTo>
                      <a:pt x="1903" y="7483"/>
                    </a:lnTo>
                    <a:lnTo>
                      <a:pt x="1548" y="8092"/>
                    </a:lnTo>
                    <a:lnTo>
                      <a:pt x="1243" y="8726"/>
                    </a:lnTo>
                    <a:lnTo>
                      <a:pt x="964" y="9386"/>
                    </a:lnTo>
                    <a:lnTo>
                      <a:pt x="711" y="10045"/>
                    </a:lnTo>
                    <a:lnTo>
                      <a:pt x="482" y="10730"/>
                    </a:lnTo>
                    <a:lnTo>
                      <a:pt x="305" y="11415"/>
                    </a:lnTo>
                    <a:lnTo>
                      <a:pt x="178" y="12125"/>
                    </a:lnTo>
                    <a:lnTo>
                      <a:pt x="77" y="12835"/>
                    </a:lnTo>
                    <a:lnTo>
                      <a:pt x="0" y="13571"/>
                    </a:lnTo>
                    <a:lnTo>
                      <a:pt x="0" y="14306"/>
                    </a:lnTo>
                    <a:lnTo>
                      <a:pt x="0" y="30412"/>
                    </a:lnTo>
                    <a:lnTo>
                      <a:pt x="0" y="30996"/>
                    </a:lnTo>
                    <a:lnTo>
                      <a:pt x="31731" y="30996"/>
                    </a:lnTo>
                    <a:lnTo>
                      <a:pt x="31731" y="30412"/>
                    </a:lnTo>
                    <a:lnTo>
                      <a:pt x="31731" y="14306"/>
                    </a:lnTo>
                    <a:lnTo>
                      <a:pt x="31705" y="13571"/>
                    </a:lnTo>
                    <a:lnTo>
                      <a:pt x="31655" y="12835"/>
                    </a:lnTo>
                    <a:lnTo>
                      <a:pt x="31553" y="12125"/>
                    </a:lnTo>
                    <a:lnTo>
                      <a:pt x="31426" y="11415"/>
                    </a:lnTo>
                    <a:lnTo>
                      <a:pt x="31249" y="10730"/>
                    </a:lnTo>
                    <a:lnTo>
                      <a:pt x="31021" y="10045"/>
                    </a:lnTo>
                    <a:lnTo>
                      <a:pt x="30767" y="9386"/>
                    </a:lnTo>
                    <a:lnTo>
                      <a:pt x="30488" y="8726"/>
                    </a:lnTo>
                    <a:lnTo>
                      <a:pt x="30184" y="8092"/>
                    </a:lnTo>
                    <a:lnTo>
                      <a:pt x="29828" y="7483"/>
                    </a:lnTo>
                    <a:lnTo>
                      <a:pt x="29448" y="6874"/>
                    </a:lnTo>
                    <a:lnTo>
                      <a:pt x="29017" y="6316"/>
                    </a:lnTo>
                    <a:lnTo>
                      <a:pt x="28586" y="5758"/>
                    </a:lnTo>
                    <a:lnTo>
                      <a:pt x="28104" y="5200"/>
                    </a:lnTo>
                    <a:lnTo>
                      <a:pt x="27622" y="4693"/>
                    </a:lnTo>
                    <a:lnTo>
                      <a:pt x="27089" y="4186"/>
                    </a:lnTo>
                    <a:lnTo>
                      <a:pt x="26531" y="3729"/>
                    </a:lnTo>
                    <a:lnTo>
                      <a:pt x="25948" y="3273"/>
                    </a:lnTo>
                    <a:lnTo>
                      <a:pt x="25364" y="2842"/>
                    </a:lnTo>
                    <a:lnTo>
                      <a:pt x="24730" y="2436"/>
                    </a:lnTo>
                    <a:lnTo>
                      <a:pt x="24096" y="2081"/>
                    </a:lnTo>
                    <a:lnTo>
                      <a:pt x="23437" y="1726"/>
                    </a:lnTo>
                    <a:lnTo>
                      <a:pt x="22752" y="1421"/>
                    </a:lnTo>
                    <a:lnTo>
                      <a:pt x="22042" y="1117"/>
                    </a:lnTo>
                    <a:lnTo>
                      <a:pt x="21332" y="863"/>
                    </a:lnTo>
                    <a:lnTo>
                      <a:pt x="20596" y="635"/>
                    </a:lnTo>
                    <a:lnTo>
                      <a:pt x="19835" y="457"/>
                    </a:lnTo>
                    <a:lnTo>
                      <a:pt x="19074" y="305"/>
                    </a:lnTo>
                    <a:lnTo>
                      <a:pt x="18288" y="178"/>
                    </a:lnTo>
                    <a:lnTo>
                      <a:pt x="17476" y="77"/>
                    </a:lnTo>
                    <a:lnTo>
                      <a:pt x="16690" y="26"/>
                    </a:lnTo>
                    <a:lnTo>
                      <a:pt x="1585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33"/>
              <p:cNvSpPr/>
              <p:nvPr/>
            </p:nvSpPr>
            <p:spPr>
              <a:xfrm>
                <a:off x="4886525" y="3730375"/>
                <a:ext cx="793275" cy="422975"/>
              </a:xfrm>
              <a:custGeom>
                <a:rect b="b" l="l" r="r" t="t"/>
                <a:pathLst>
                  <a:path extrusionOk="0" h="16919" w="31731">
                    <a:moveTo>
                      <a:pt x="15853" y="1"/>
                    </a:moveTo>
                    <a:lnTo>
                      <a:pt x="15041" y="26"/>
                    </a:lnTo>
                    <a:lnTo>
                      <a:pt x="14230" y="77"/>
                    </a:lnTo>
                    <a:lnTo>
                      <a:pt x="13443" y="178"/>
                    </a:lnTo>
                    <a:lnTo>
                      <a:pt x="12657" y="305"/>
                    </a:lnTo>
                    <a:lnTo>
                      <a:pt x="11896" y="457"/>
                    </a:lnTo>
                    <a:lnTo>
                      <a:pt x="11135" y="635"/>
                    </a:lnTo>
                    <a:lnTo>
                      <a:pt x="10400" y="863"/>
                    </a:lnTo>
                    <a:lnTo>
                      <a:pt x="9689" y="1117"/>
                    </a:lnTo>
                    <a:lnTo>
                      <a:pt x="8979" y="1421"/>
                    </a:lnTo>
                    <a:lnTo>
                      <a:pt x="8294" y="1726"/>
                    </a:lnTo>
                    <a:lnTo>
                      <a:pt x="7635" y="2081"/>
                    </a:lnTo>
                    <a:lnTo>
                      <a:pt x="6976" y="2436"/>
                    </a:lnTo>
                    <a:lnTo>
                      <a:pt x="6367" y="2842"/>
                    </a:lnTo>
                    <a:lnTo>
                      <a:pt x="5758" y="3273"/>
                    </a:lnTo>
                    <a:lnTo>
                      <a:pt x="5200" y="3729"/>
                    </a:lnTo>
                    <a:lnTo>
                      <a:pt x="4642" y="4186"/>
                    </a:lnTo>
                    <a:lnTo>
                      <a:pt x="4109" y="4693"/>
                    </a:lnTo>
                    <a:lnTo>
                      <a:pt x="3602" y="5200"/>
                    </a:lnTo>
                    <a:lnTo>
                      <a:pt x="3146" y="5758"/>
                    </a:lnTo>
                    <a:lnTo>
                      <a:pt x="2689" y="6316"/>
                    </a:lnTo>
                    <a:lnTo>
                      <a:pt x="2283" y="6874"/>
                    </a:lnTo>
                    <a:lnTo>
                      <a:pt x="1903" y="7483"/>
                    </a:lnTo>
                    <a:lnTo>
                      <a:pt x="1548" y="8092"/>
                    </a:lnTo>
                    <a:lnTo>
                      <a:pt x="1243" y="8726"/>
                    </a:lnTo>
                    <a:lnTo>
                      <a:pt x="964" y="9386"/>
                    </a:lnTo>
                    <a:lnTo>
                      <a:pt x="711" y="10045"/>
                    </a:lnTo>
                    <a:lnTo>
                      <a:pt x="482" y="10730"/>
                    </a:lnTo>
                    <a:lnTo>
                      <a:pt x="305" y="11415"/>
                    </a:lnTo>
                    <a:lnTo>
                      <a:pt x="178" y="12125"/>
                    </a:lnTo>
                    <a:lnTo>
                      <a:pt x="77" y="12835"/>
                    </a:lnTo>
                    <a:lnTo>
                      <a:pt x="0" y="13571"/>
                    </a:lnTo>
                    <a:lnTo>
                      <a:pt x="0" y="14306"/>
                    </a:lnTo>
                    <a:lnTo>
                      <a:pt x="0" y="16183"/>
                    </a:lnTo>
                    <a:lnTo>
                      <a:pt x="77" y="15473"/>
                    </a:lnTo>
                    <a:lnTo>
                      <a:pt x="178" y="14763"/>
                    </a:lnTo>
                    <a:lnTo>
                      <a:pt x="305" y="14052"/>
                    </a:lnTo>
                    <a:lnTo>
                      <a:pt x="482" y="13368"/>
                    </a:lnTo>
                    <a:lnTo>
                      <a:pt x="711" y="12683"/>
                    </a:lnTo>
                    <a:lnTo>
                      <a:pt x="964" y="12023"/>
                    </a:lnTo>
                    <a:lnTo>
                      <a:pt x="1243" y="11364"/>
                    </a:lnTo>
                    <a:lnTo>
                      <a:pt x="1548" y="10730"/>
                    </a:lnTo>
                    <a:lnTo>
                      <a:pt x="1903" y="10121"/>
                    </a:lnTo>
                    <a:lnTo>
                      <a:pt x="2283" y="9512"/>
                    </a:lnTo>
                    <a:lnTo>
                      <a:pt x="2689" y="8929"/>
                    </a:lnTo>
                    <a:lnTo>
                      <a:pt x="3146" y="8371"/>
                    </a:lnTo>
                    <a:lnTo>
                      <a:pt x="3602" y="7838"/>
                    </a:lnTo>
                    <a:lnTo>
                      <a:pt x="4109" y="7306"/>
                    </a:lnTo>
                    <a:lnTo>
                      <a:pt x="4642" y="6824"/>
                    </a:lnTo>
                    <a:lnTo>
                      <a:pt x="5200" y="6342"/>
                    </a:lnTo>
                    <a:lnTo>
                      <a:pt x="5758" y="5885"/>
                    </a:lnTo>
                    <a:lnTo>
                      <a:pt x="6367" y="5479"/>
                    </a:lnTo>
                    <a:lnTo>
                      <a:pt x="6976" y="5074"/>
                    </a:lnTo>
                    <a:lnTo>
                      <a:pt x="7635" y="4693"/>
                    </a:lnTo>
                    <a:lnTo>
                      <a:pt x="8294" y="4363"/>
                    </a:lnTo>
                    <a:lnTo>
                      <a:pt x="8979" y="4034"/>
                    </a:lnTo>
                    <a:lnTo>
                      <a:pt x="9689" y="3755"/>
                    </a:lnTo>
                    <a:lnTo>
                      <a:pt x="10400" y="3501"/>
                    </a:lnTo>
                    <a:lnTo>
                      <a:pt x="11135" y="3273"/>
                    </a:lnTo>
                    <a:lnTo>
                      <a:pt x="11896" y="3095"/>
                    </a:lnTo>
                    <a:lnTo>
                      <a:pt x="12657" y="2918"/>
                    </a:lnTo>
                    <a:lnTo>
                      <a:pt x="13443" y="2791"/>
                    </a:lnTo>
                    <a:lnTo>
                      <a:pt x="14230" y="2715"/>
                    </a:lnTo>
                    <a:lnTo>
                      <a:pt x="15041" y="2639"/>
                    </a:lnTo>
                    <a:lnTo>
                      <a:pt x="16690" y="2639"/>
                    </a:lnTo>
                    <a:lnTo>
                      <a:pt x="17476" y="2715"/>
                    </a:lnTo>
                    <a:lnTo>
                      <a:pt x="18288" y="2791"/>
                    </a:lnTo>
                    <a:lnTo>
                      <a:pt x="19074" y="2918"/>
                    </a:lnTo>
                    <a:lnTo>
                      <a:pt x="19835" y="3095"/>
                    </a:lnTo>
                    <a:lnTo>
                      <a:pt x="20596" y="3273"/>
                    </a:lnTo>
                    <a:lnTo>
                      <a:pt x="21332" y="3501"/>
                    </a:lnTo>
                    <a:lnTo>
                      <a:pt x="22042" y="3755"/>
                    </a:lnTo>
                    <a:lnTo>
                      <a:pt x="22752" y="4034"/>
                    </a:lnTo>
                    <a:lnTo>
                      <a:pt x="23437" y="4363"/>
                    </a:lnTo>
                    <a:lnTo>
                      <a:pt x="24096" y="4693"/>
                    </a:lnTo>
                    <a:lnTo>
                      <a:pt x="24730" y="5074"/>
                    </a:lnTo>
                    <a:lnTo>
                      <a:pt x="25364" y="5479"/>
                    </a:lnTo>
                    <a:lnTo>
                      <a:pt x="25948" y="5885"/>
                    </a:lnTo>
                    <a:lnTo>
                      <a:pt x="26531" y="6342"/>
                    </a:lnTo>
                    <a:lnTo>
                      <a:pt x="27089" y="6824"/>
                    </a:lnTo>
                    <a:lnTo>
                      <a:pt x="27622" y="7306"/>
                    </a:lnTo>
                    <a:lnTo>
                      <a:pt x="28104" y="7838"/>
                    </a:lnTo>
                    <a:lnTo>
                      <a:pt x="28586" y="8371"/>
                    </a:lnTo>
                    <a:lnTo>
                      <a:pt x="29017" y="8929"/>
                    </a:lnTo>
                    <a:lnTo>
                      <a:pt x="29448" y="9512"/>
                    </a:lnTo>
                    <a:lnTo>
                      <a:pt x="29828" y="10121"/>
                    </a:lnTo>
                    <a:lnTo>
                      <a:pt x="30184" y="10730"/>
                    </a:lnTo>
                    <a:lnTo>
                      <a:pt x="30488" y="11364"/>
                    </a:lnTo>
                    <a:lnTo>
                      <a:pt x="30767" y="12023"/>
                    </a:lnTo>
                    <a:lnTo>
                      <a:pt x="31021" y="12683"/>
                    </a:lnTo>
                    <a:lnTo>
                      <a:pt x="31249" y="13368"/>
                    </a:lnTo>
                    <a:lnTo>
                      <a:pt x="31426" y="14052"/>
                    </a:lnTo>
                    <a:lnTo>
                      <a:pt x="31553" y="14763"/>
                    </a:lnTo>
                    <a:lnTo>
                      <a:pt x="31655" y="15473"/>
                    </a:lnTo>
                    <a:lnTo>
                      <a:pt x="31705" y="16183"/>
                    </a:lnTo>
                    <a:lnTo>
                      <a:pt x="31731" y="16919"/>
                    </a:lnTo>
                    <a:lnTo>
                      <a:pt x="31731" y="14306"/>
                    </a:lnTo>
                    <a:lnTo>
                      <a:pt x="31705" y="13571"/>
                    </a:lnTo>
                    <a:lnTo>
                      <a:pt x="31655" y="12835"/>
                    </a:lnTo>
                    <a:lnTo>
                      <a:pt x="31553" y="12125"/>
                    </a:lnTo>
                    <a:lnTo>
                      <a:pt x="31426" y="11415"/>
                    </a:lnTo>
                    <a:lnTo>
                      <a:pt x="31249" y="10730"/>
                    </a:lnTo>
                    <a:lnTo>
                      <a:pt x="31021" y="10045"/>
                    </a:lnTo>
                    <a:lnTo>
                      <a:pt x="30767" y="9386"/>
                    </a:lnTo>
                    <a:lnTo>
                      <a:pt x="30488" y="8726"/>
                    </a:lnTo>
                    <a:lnTo>
                      <a:pt x="30184" y="8092"/>
                    </a:lnTo>
                    <a:lnTo>
                      <a:pt x="29828" y="7483"/>
                    </a:lnTo>
                    <a:lnTo>
                      <a:pt x="29448" y="6874"/>
                    </a:lnTo>
                    <a:lnTo>
                      <a:pt x="29017" y="6316"/>
                    </a:lnTo>
                    <a:lnTo>
                      <a:pt x="28586" y="5758"/>
                    </a:lnTo>
                    <a:lnTo>
                      <a:pt x="28104" y="5200"/>
                    </a:lnTo>
                    <a:lnTo>
                      <a:pt x="27622" y="4693"/>
                    </a:lnTo>
                    <a:lnTo>
                      <a:pt x="27089" y="4186"/>
                    </a:lnTo>
                    <a:lnTo>
                      <a:pt x="26531" y="3729"/>
                    </a:lnTo>
                    <a:lnTo>
                      <a:pt x="25948" y="3273"/>
                    </a:lnTo>
                    <a:lnTo>
                      <a:pt x="25364" y="2842"/>
                    </a:lnTo>
                    <a:lnTo>
                      <a:pt x="24730" y="2436"/>
                    </a:lnTo>
                    <a:lnTo>
                      <a:pt x="24096" y="2081"/>
                    </a:lnTo>
                    <a:lnTo>
                      <a:pt x="23437" y="1726"/>
                    </a:lnTo>
                    <a:lnTo>
                      <a:pt x="22752" y="1421"/>
                    </a:lnTo>
                    <a:lnTo>
                      <a:pt x="22042" y="1117"/>
                    </a:lnTo>
                    <a:lnTo>
                      <a:pt x="21332" y="863"/>
                    </a:lnTo>
                    <a:lnTo>
                      <a:pt x="20596" y="635"/>
                    </a:lnTo>
                    <a:lnTo>
                      <a:pt x="19835" y="457"/>
                    </a:lnTo>
                    <a:lnTo>
                      <a:pt x="19074" y="305"/>
                    </a:lnTo>
                    <a:lnTo>
                      <a:pt x="18288" y="178"/>
                    </a:lnTo>
                    <a:lnTo>
                      <a:pt x="17476" y="77"/>
                    </a:lnTo>
                    <a:lnTo>
                      <a:pt x="16690" y="26"/>
                    </a:lnTo>
                    <a:lnTo>
                      <a:pt x="15853"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33"/>
              <p:cNvSpPr/>
              <p:nvPr/>
            </p:nvSpPr>
            <p:spPr>
              <a:xfrm>
                <a:off x="5679775" y="3730375"/>
                <a:ext cx="793925" cy="774900"/>
              </a:xfrm>
              <a:custGeom>
                <a:rect b="b" l="l" r="r" t="t"/>
                <a:pathLst>
                  <a:path extrusionOk="0" h="30996" w="31757">
                    <a:moveTo>
                      <a:pt x="15879"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61" y="2081"/>
                    </a:lnTo>
                    <a:lnTo>
                      <a:pt x="7001" y="2436"/>
                    </a:lnTo>
                    <a:lnTo>
                      <a:pt x="6392" y="2842"/>
                    </a:lnTo>
                    <a:lnTo>
                      <a:pt x="5784" y="3273"/>
                    </a:lnTo>
                    <a:lnTo>
                      <a:pt x="5200" y="3729"/>
                    </a:lnTo>
                    <a:lnTo>
                      <a:pt x="4668" y="4186"/>
                    </a:lnTo>
                    <a:lnTo>
                      <a:pt x="4135" y="4693"/>
                    </a:lnTo>
                    <a:lnTo>
                      <a:pt x="3628" y="5200"/>
                    </a:lnTo>
                    <a:lnTo>
                      <a:pt x="3171" y="5758"/>
                    </a:lnTo>
                    <a:lnTo>
                      <a:pt x="2715" y="6316"/>
                    </a:lnTo>
                    <a:lnTo>
                      <a:pt x="2309" y="6874"/>
                    </a:lnTo>
                    <a:lnTo>
                      <a:pt x="1928" y="7483"/>
                    </a:lnTo>
                    <a:lnTo>
                      <a:pt x="1573" y="8092"/>
                    </a:lnTo>
                    <a:lnTo>
                      <a:pt x="1244" y="8726"/>
                    </a:lnTo>
                    <a:lnTo>
                      <a:pt x="965" y="9386"/>
                    </a:lnTo>
                    <a:lnTo>
                      <a:pt x="711" y="10045"/>
                    </a:lnTo>
                    <a:lnTo>
                      <a:pt x="508" y="10730"/>
                    </a:lnTo>
                    <a:lnTo>
                      <a:pt x="330" y="11415"/>
                    </a:lnTo>
                    <a:lnTo>
                      <a:pt x="178" y="12125"/>
                    </a:lnTo>
                    <a:lnTo>
                      <a:pt x="77" y="12835"/>
                    </a:lnTo>
                    <a:lnTo>
                      <a:pt x="26" y="13571"/>
                    </a:lnTo>
                    <a:lnTo>
                      <a:pt x="1" y="14306"/>
                    </a:lnTo>
                    <a:lnTo>
                      <a:pt x="1" y="30412"/>
                    </a:lnTo>
                    <a:lnTo>
                      <a:pt x="26" y="30996"/>
                    </a:lnTo>
                    <a:lnTo>
                      <a:pt x="31731" y="30996"/>
                    </a:lnTo>
                    <a:lnTo>
                      <a:pt x="31756" y="30412"/>
                    </a:lnTo>
                    <a:lnTo>
                      <a:pt x="31756" y="14306"/>
                    </a:lnTo>
                    <a:lnTo>
                      <a:pt x="31731" y="13571"/>
                    </a:lnTo>
                    <a:lnTo>
                      <a:pt x="31680" y="12835"/>
                    </a:lnTo>
                    <a:lnTo>
                      <a:pt x="31579" y="12125"/>
                    </a:lnTo>
                    <a:lnTo>
                      <a:pt x="31427" y="11415"/>
                    </a:lnTo>
                    <a:lnTo>
                      <a:pt x="31249" y="10730"/>
                    </a:lnTo>
                    <a:lnTo>
                      <a:pt x="31046" y="10045"/>
                    </a:lnTo>
                    <a:lnTo>
                      <a:pt x="30793" y="9386"/>
                    </a:lnTo>
                    <a:lnTo>
                      <a:pt x="30514" y="8726"/>
                    </a:lnTo>
                    <a:lnTo>
                      <a:pt x="30184" y="8092"/>
                    </a:lnTo>
                    <a:lnTo>
                      <a:pt x="29829" y="7483"/>
                    </a:lnTo>
                    <a:lnTo>
                      <a:pt x="29448" y="6874"/>
                    </a:lnTo>
                    <a:lnTo>
                      <a:pt x="29042" y="6316"/>
                    </a:lnTo>
                    <a:lnTo>
                      <a:pt x="28611" y="5758"/>
                    </a:lnTo>
                    <a:lnTo>
                      <a:pt x="28129" y="5200"/>
                    </a:lnTo>
                    <a:lnTo>
                      <a:pt x="27622" y="4693"/>
                    </a:lnTo>
                    <a:lnTo>
                      <a:pt x="27115" y="4186"/>
                    </a:lnTo>
                    <a:lnTo>
                      <a:pt x="26557" y="3729"/>
                    </a:lnTo>
                    <a:lnTo>
                      <a:pt x="25973" y="3273"/>
                    </a:lnTo>
                    <a:lnTo>
                      <a:pt x="25390" y="2842"/>
                    </a:lnTo>
                    <a:lnTo>
                      <a:pt x="24756" y="2436"/>
                    </a:lnTo>
                    <a:lnTo>
                      <a:pt x="24122"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33"/>
              <p:cNvSpPr/>
              <p:nvPr/>
            </p:nvSpPr>
            <p:spPr>
              <a:xfrm>
                <a:off x="5679775" y="3730375"/>
                <a:ext cx="793925" cy="422975"/>
              </a:xfrm>
              <a:custGeom>
                <a:rect b="b" l="l" r="r" t="t"/>
                <a:pathLst>
                  <a:path extrusionOk="0" h="16919" w="31757">
                    <a:moveTo>
                      <a:pt x="15879" y="1"/>
                    </a:moveTo>
                    <a:lnTo>
                      <a:pt x="15067" y="26"/>
                    </a:lnTo>
                    <a:lnTo>
                      <a:pt x="14255" y="77"/>
                    </a:lnTo>
                    <a:lnTo>
                      <a:pt x="13469" y="178"/>
                    </a:lnTo>
                    <a:lnTo>
                      <a:pt x="12683" y="305"/>
                    </a:lnTo>
                    <a:lnTo>
                      <a:pt x="11922" y="457"/>
                    </a:lnTo>
                    <a:lnTo>
                      <a:pt x="11161" y="635"/>
                    </a:lnTo>
                    <a:lnTo>
                      <a:pt x="10425" y="863"/>
                    </a:lnTo>
                    <a:lnTo>
                      <a:pt x="9690" y="1117"/>
                    </a:lnTo>
                    <a:lnTo>
                      <a:pt x="9005" y="1421"/>
                    </a:lnTo>
                    <a:lnTo>
                      <a:pt x="8320" y="1726"/>
                    </a:lnTo>
                    <a:lnTo>
                      <a:pt x="7661" y="2081"/>
                    </a:lnTo>
                    <a:lnTo>
                      <a:pt x="7001" y="2436"/>
                    </a:lnTo>
                    <a:lnTo>
                      <a:pt x="6392" y="2842"/>
                    </a:lnTo>
                    <a:lnTo>
                      <a:pt x="5784" y="3273"/>
                    </a:lnTo>
                    <a:lnTo>
                      <a:pt x="5200" y="3729"/>
                    </a:lnTo>
                    <a:lnTo>
                      <a:pt x="4668" y="4186"/>
                    </a:lnTo>
                    <a:lnTo>
                      <a:pt x="4135" y="4693"/>
                    </a:lnTo>
                    <a:lnTo>
                      <a:pt x="3628" y="5200"/>
                    </a:lnTo>
                    <a:lnTo>
                      <a:pt x="3171" y="5758"/>
                    </a:lnTo>
                    <a:lnTo>
                      <a:pt x="2715" y="6316"/>
                    </a:lnTo>
                    <a:lnTo>
                      <a:pt x="2309" y="6874"/>
                    </a:lnTo>
                    <a:lnTo>
                      <a:pt x="1928" y="7483"/>
                    </a:lnTo>
                    <a:lnTo>
                      <a:pt x="1573" y="8092"/>
                    </a:lnTo>
                    <a:lnTo>
                      <a:pt x="1244" y="8726"/>
                    </a:lnTo>
                    <a:lnTo>
                      <a:pt x="965" y="9386"/>
                    </a:lnTo>
                    <a:lnTo>
                      <a:pt x="711" y="10045"/>
                    </a:lnTo>
                    <a:lnTo>
                      <a:pt x="508" y="10730"/>
                    </a:lnTo>
                    <a:lnTo>
                      <a:pt x="330" y="11415"/>
                    </a:lnTo>
                    <a:lnTo>
                      <a:pt x="178" y="12125"/>
                    </a:lnTo>
                    <a:lnTo>
                      <a:pt x="77" y="12835"/>
                    </a:lnTo>
                    <a:lnTo>
                      <a:pt x="26" y="13571"/>
                    </a:lnTo>
                    <a:lnTo>
                      <a:pt x="1" y="14306"/>
                    </a:lnTo>
                    <a:lnTo>
                      <a:pt x="1" y="16919"/>
                    </a:lnTo>
                    <a:lnTo>
                      <a:pt x="26" y="16183"/>
                    </a:lnTo>
                    <a:lnTo>
                      <a:pt x="77" y="15473"/>
                    </a:lnTo>
                    <a:lnTo>
                      <a:pt x="178" y="14763"/>
                    </a:lnTo>
                    <a:lnTo>
                      <a:pt x="330" y="14052"/>
                    </a:lnTo>
                    <a:lnTo>
                      <a:pt x="508" y="13368"/>
                    </a:lnTo>
                    <a:lnTo>
                      <a:pt x="711" y="12683"/>
                    </a:lnTo>
                    <a:lnTo>
                      <a:pt x="965" y="12023"/>
                    </a:lnTo>
                    <a:lnTo>
                      <a:pt x="1244" y="11364"/>
                    </a:lnTo>
                    <a:lnTo>
                      <a:pt x="1573" y="10730"/>
                    </a:lnTo>
                    <a:lnTo>
                      <a:pt x="1928" y="10121"/>
                    </a:lnTo>
                    <a:lnTo>
                      <a:pt x="2309" y="9512"/>
                    </a:lnTo>
                    <a:lnTo>
                      <a:pt x="2715" y="8929"/>
                    </a:lnTo>
                    <a:lnTo>
                      <a:pt x="3171" y="8371"/>
                    </a:lnTo>
                    <a:lnTo>
                      <a:pt x="3628" y="7838"/>
                    </a:lnTo>
                    <a:lnTo>
                      <a:pt x="4135" y="7306"/>
                    </a:lnTo>
                    <a:lnTo>
                      <a:pt x="4668" y="6824"/>
                    </a:lnTo>
                    <a:lnTo>
                      <a:pt x="5200" y="6342"/>
                    </a:lnTo>
                    <a:lnTo>
                      <a:pt x="5784" y="5885"/>
                    </a:lnTo>
                    <a:lnTo>
                      <a:pt x="6392" y="5479"/>
                    </a:lnTo>
                    <a:lnTo>
                      <a:pt x="7001" y="5074"/>
                    </a:lnTo>
                    <a:lnTo>
                      <a:pt x="7661" y="4693"/>
                    </a:lnTo>
                    <a:lnTo>
                      <a:pt x="8320" y="4363"/>
                    </a:lnTo>
                    <a:lnTo>
                      <a:pt x="9005" y="4034"/>
                    </a:lnTo>
                    <a:lnTo>
                      <a:pt x="9690" y="3755"/>
                    </a:lnTo>
                    <a:lnTo>
                      <a:pt x="10425" y="3501"/>
                    </a:lnTo>
                    <a:lnTo>
                      <a:pt x="11161" y="3273"/>
                    </a:lnTo>
                    <a:lnTo>
                      <a:pt x="11922" y="3095"/>
                    </a:lnTo>
                    <a:lnTo>
                      <a:pt x="12683" y="2918"/>
                    </a:lnTo>
                    <a:lnTo>
                      <a:pt x="13469" y="2791"/>
                    </a:lnTo>
                    <a:lnTo>
                      <a:pt x="14255" y="2715"/>
                    </a:lnTo>
                    <a:lnTo>
                      <a:pt x="15067" y="2639"/>
                    </a:lnTo>
                    <a:lnTo>
                      <a:pt x="16690" y="2639"/>
                    </a:lnTo>
                    <a:lnTo>
                      <a:pt x="17502" y="2715"/>
                    </a:lnTo>
                    <a:lnTo>
                      <a:pt x="18288" y="2791"/>
                    </a:lnTo>
                    <a:lnTo>
                      <a:pt x="19074" y="2918"/>
                    </a:lnTo>
                    <a:lnTo>
                      <a:pt x="19835" y="3095"/>
                    </a:lnTo>
                    <a:lnTo>
                      <a:pt x="20596" y="3273"/>
                    </a:lnTo>
                    <a:lnTo>
                      <a:pt x="21332" y="3501"/>
                    </a:lnTo>
                    <a:lnTo>
                      <a:pt x="22067" y="3755"/>
                    </a:lnTo>
                    <a:lnTo>
                      <a:pt x="22752" y="4034"/>
                    </a:lnTo>
                    <a:lnTo>
                      <a:pt x="23437" y="4363"/>
                    </a:lnTo>
                    <a:lnTo>
                      <a:pt x="24122" y="4693"/>
                    </a:lnTo>
                    <a:lnTo>
                      <a:pt x="24756" y="5074"/>
                    </a:lnTo>
                    <a:lnTo>
                      <a:pt x="25390" y="5479"/>
                    </a:lnTo>
                    <a:lnTo>
                      <a:pt x="25973" y="5885"/>
                    </a:lnTo>
                    <a:lnTo>
                      <a:pt x="26557" y="6342"/>
                    </a:lnTo>
                    <a:lnTo>
                      <a:pt x="27115" y="6824"/>
                    </a:lnTo>
                    <a:lnTo>
                      <a:pt x="27622" y="7306"/>
                    </a:lnTo>
                    <a:lnTo>
                      <a:pt x="28129" y="7838"/>
                    </a:lnTo>
                    <a:lnTo>
                      <a:pt x="28611" y="8371"/>
                    </a:lnTo>
                    <a:lnTo>
                      <a:pt x="29042" y="8929"/>
                    </a:lnTo>
                    <a:lnTo>
                      <a:pt x="29448" y="9512"/>
                    </a:lnTo>
                    <a:lnTo>
                      <a:pt x="29829" y="10121"/>
                    </a:lnTo>
                    <a:lnTo>
                      <a:pt x="30184" y="10730"/>
                    </a:lnTo>
                    <a:lnTo>
                      <a:pt x="30514" y="11364"/>
                    </a:lnTo>
                    <a:lnTo>
                      <a:pt x="30793" y="12023"/>
                    </a:lnTo>
                    <a:lnTo>
                      <a:pt x="31046" y="12683"/>
                    </a:lnTo>
                    <a:lnTo>
                      <a:pt x="31249" y="13368"/>
                    </a:lnTo>
                    <a:lnTo>
                      <a:pt x="31427" y="14052"/>
                    </a:lnTo>
                    <a:lnTo>
                      <a:pt x="31579" y="14763"/>
                    </a:lnTo>
                    <a:lnTo>
                      <a:pt x="31680" y="15473"/>
                    </a:lnTo>
                    <a:lnTo>
                      <a:pt x="31731" y="16183"/>
                    </a:lnTo>
                    <a:lnTo>
                      <a:pt x="31756" y="16919"/>
                    </a:lnTo>
                    <a:lnTo>
                      <a:pt x="31756" y="14306"/>
                    </a:lnTo>
                    <a:lnTo>
                      <a:pt x="31731" y="13571"/>
                    </a:lnTo>
                    <a:lnTo>
                      <a:pt x="31680" y="12835"/>
                    </a:lnTo>
                    <a:lnTo>
                      <a:pt x="31579" y="12125"/>
                    </a:lnTo>
                    <a:lnTo>
                      <a:pt x="31427" y="11415"/>
                    </a:lnTo>
                    <a:lnTo>
                      <a:pt x="31249" y="10730"/>
                    </a:lnTo>
                    <a:lnTo>
                      <a:pt x="31046" y="10045"/>
                    </a:lnTo>
                    <a:lnTo>
                      <a:pt x="30793" y="9386"/>
                    </a:lnTo>
                    <a:lnTo>
                      <a:pt x="30514" y="8726"/>
                    </a:lnTo>
                    <a:lnTo>
                      <a:pt x="30184" y="8092"/>
                    </a:lnTo>
                    <a:lnTo>
                      <a:pt x="29829" y="7483"/>
                    </a:lnTo>
                    <a:lnTo>
                      <a:pt x="29448" y="6874"/>
                    </a:lnTo>
                    <a:lnTo>
                      <a:pt x="29042" y="6316"/>
                    </a:lnTo>
                    <a:lnTo>
                      <a:pt x="28611" y="5758"/>
                    </a:lnTo>
                    <a:lnTo>
                      <a:pt x="28129" y="5200"/>
                    </a:lnTo>
                    <a:lnTo>
                      <a:pt x="27622" y="4693"/>
                    </a:lnTo>
                    <a:lnTo>
                      <a:pt x="27115" y="4186"/>
                    </a:lnTo>
                    <a:lnTo>
                      <a:pt x="26557" y="3729"/>
                    </a:lnTo>
                    <a:lnTo>
                      <a:pt x="25973" y="3273"/>
                    </a:lnTo>
                    <a:lnTo>
                      <a:pt x="25390" y="2842"/>
                    </a:lnTo>
                    <a:lnTo>
                      <a:pt x="24756" y="2436"/>
                    </a:lnTo>
                    <a:lnTo>
                      <a:pt x="24122" y="2081"/>
                    </a:lnTo>
                    <a:lnTo>
                      <a:pt x="23437" y="1726"/>
                    </a:lnTo>
                    <a:lnTo>
                      <a:pt x="22752" y="1421"/>
                    </a:lnTo>
                    <a:lnTo>
                      <a:pt x="22067" y="1117"/>
                    </a:lnTo>
                    <a:lnTo>
                      <a:pt x="21332" y="863"/>
                    </a:lnTo>
                    <a:lnTo>
                      <a:pt x="20596" y="635"/>
                    </a:lnTo>
                    <a:lnTo>
                      <a:pt x="19835" y="457"/>
                    </a:lnTo>
                    <a:lnTo>
                      <a:pt x="19074" y="305"/>
                    </a:lnTo>
                    <a:lnTo>
                      <a:pt x="18288" y="178"/>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33"/>
              <p:cNvSpPr/>
              <p:nvPr/>
            </p:nvSpPr>
            <p:spPr>
              <a:xfrm>
                <a:off x="6473675" y="3730375"/>
                <a:ext cx="793900" cy="774900"/>
              </a:xfrm>
              <a:custGeom>
                <a:rect b="b" l="l" r="r" t="t"/>
                <a:pathLst>
                  <a:path extrusionOk="0" h="30996" w="31756">
                    <a:moveTo>
                      <a:pt x="15878" y="1"/>
                    </a:moveTo>
                    <a:lnTo>
                      <a:pt x="15067" y="26"/>
                    </a:lnTo>
                    <a:lnTo>
                      <a:pt x="14255" y="77"/>
                    </a:lnTo>
                    <a:lnTo>
                      <a:pt x="13443" y="178"/>
                    </a:lnTo>
                    <a:lnTo>
                      <a:pt x="12682" y="305"/>
                    </a:lnTo>
                    <a:lnTo>
                      <a:pt x="11896" y="457"/>
                    </a:lnTo>
                    <a:lnTo>
                      <a:pt x="11161" y="635"/>
                    </a:lnTo>
                    <a:lnTo>
                      <a:pt x="10425"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6" y="5758"/>
                    </a:lnTo>
                    <a:lnTo>
                      <a:pt x="2714" y="6316"/>
                    </a:lnTo>
                    <a:lnTo>
                      <a:pt x="2308" y="6874"/>
                    </a:lnTo>
                    <a:lnTo>
                      <a:pt x="1903" y="7483"/>
                    </a:lnTo>
                    <a:lnTo>
                      <a:pt x="1573" y="8092"/>
                    </a:lnTo>
                    <a:lnTo>
                      <a:pt x="1243" y="8726"/>
                    </a:lnTo>
                    <a:lnTo>
                      <a:pt x="964" y="9386"/>
                    </a:lnTo>
                    <a:lnTo>
                      <a:pt x="711" y="10045"/>
                    </a:lnTo>
                    <a:lnTo>
                      <a:pt x="508" y="10730"/>
                    </a:lnTo>
                    <a:lnTo>
                      <a:pt x="330" y="11415"/>
                    </a:lnTo>
                    <a:lnTo>
                      <a:pt x="178" y="12125"/>
                    </a:lnTo>
                    <a:lnTo>
                      <a:pt x="76" y="12835"/>
                    </a:lnTo>
                    <a:lnTo>
                      <a:pt x="26" y="13571"/>
                    </a:lnTo>
                    <a:lnTo>
                      <a:pt x="0" y="14306"/>
                    </a:lnTo>
                    <a:lnTo>
                      <a:pt x="0" y="30412"/>
                    </a:lnTo>
                    <a:lnTo>
                      <a:pt x="26" y="30996"/>
                    </a:lnTo>
                    <a:lnTo>
                      <a:pt x="31731" y="30996"/>
                    </a:lnTo>
                    <a:lnTo>
                      <a:pt x="31756" y="30412"/>
                    </a:lnTo>
                    <a:lnTo>
                      <a:pt x="31756" y="14306"/>
                    </a:lnTo>
                    <a:lnTo>
                      <a:pt x="31731" y="13571"/>
                    </a:lnTo>
                    <a:lnTo>
                      <a:pt x="31655" y="12835"/>
                    </a:lnTo>
                    <a:lnTo>
                      <a:pt x="31553" y="12125"/>
                    </a:lnTo>
                    <a:lnTo>
                      <a:pt x="31426" y="11415"/>
                    </a:lnTo>
                    <a:lnTo>
                      <a:pt x="31249" y="10730"/>
                    </a:lnTo>
                    <a:lnTo>
                      <a:pt x="31020" y="10045"/>
                    </a:lnTo>
                    <a:lnTo>
                      <a:pt x="30792" y="9386"/>
                    </a:lnTo>
                    <a:lnTo>
                      <a:pt x="30488" y="8726"/>
                    </a:lnTo>
                    <a:lnTo>
                      <a:pt x="30183" y="8092"/>
                    </a:lnTo>
                    <a:lnTo>
                      <a:pt x="29828" y="7483"/>
                    </a:lnTo>
                    <a:lnTo>
                      <a:pt x="29448" y="6874"/>
                    </a:lnTo>
                    <a:lnTo>
                      <a:pt x="29042" y="6316"/>
                    </a:lnTo>
                    <a:lnTo>
                      <a:pt x="28586" y="5758"/>
                    </a:lnTo>
                    <a:lnTo>
                      <a:pt x="28129" y="5200"/>
                    </a:lnTo>
                    <a:lnTo>
                      <a:pt x="27622" y="4693"/>
                    </a:lnTo>
                    <a:lnTo>
                      <a:pt x="27089" y="4186"/>
                    </a:lnTo>
                    <a:lnTo>
                      <a:pt x="26556" y="3729"/>
                    </a:lnTo>
                    <a:lnTo>
                      <a:pt x="25973" y="3273"/>
                    </a:lnTo>
                    <a:lnTo>
                      <a:pt x="25364" y="2842"/>
                    </a:lnTo>
                    <a:lnTo>
                      <a:pt x="24756"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33"/>
              <p:cNvSpPr/>
              <p:nvPr/>
            </p:nvSpPr>
            <p:spPr>
              <a:xfrm>
                <a:off x="6473675" y="3730375"/>
                <a:ext cx="793900" cy="422975"/>
              </a:xfrm>
              <a:custGeom>
                <a:rect b="b" l="l" r="r" t="t"/>
                <a:pathLst>
                  <a:path extrusionOk="0" h="16919" w="31756">
                    <a:moveTo>
                      <a:pt x="15878" y="1"/>
                    </a:moveTo>
                    <a:lnTo>
                      <a:pt x="15067" y="26"/>
                    </a:lnTo>
                    <a:lnTo>
                      <a:pt x="14255" y="77"/>
                    </a:lnTo>
                    <a:lnTo>
                      <a:pt x="13443" y="178"/>
                    </a:lnTo>
                    <a:lnTo>
                      <a:pt x="12682" y="305"/>
                    </a:lnTo>
                    <a:lnTo>
                      <a:pt x="11896" y="457"/>
                    </a:lnTo>
                    <a:lnTo>
                      <a:pt x="11161" y="635"/>
                    </a:lnTo>
                    <a:lnTo>
                      <a:pt x="10425" y="863"/>
                    </a:lnTo>
                    <a:lnTo>
                      <a:pt x="9689" y="1117"/>
                    </a:lnTo>
                    <a:lnTo>
                      <a:pt x="8979" y="1421"/>
                    </a:lnTo>
                    <a:lnTo>
                      <a:pt x="8294" y="1726"/>
                    </a:lnTo>
                    <a:lnTo>
                      <a:pt x="7635" y="2081"/>
                    </a:lnTo>
                    <a:lnTo>
                      <a:pt x="7001" y="2436"/>
                    </a:lnTo>
                    <a:lnTo>
                      <a:pt x="6367" y="2842"/>
                    </a:lnTo>
                    <a:lnTo>
                      <a:pt x="5783" y="3273"/>
                    </a:lnTo>
                    <a:lnTo>
                      <a:pt x="5200" y="3729"/>
                    </a:lnTo>
                    <a:lnTo>
                      <a:pt x="4642" y="4186"/>
                    </a:lnTo>
                    <a:lnTo>
                      <a:pt x="4109" y="4693"/>
                    </a:lnTo>
                    <a:lnTo>
                      <a:pt x="3627" y="5200"/>
                    </a:lnTo>
                    <a:lnTo>
                      <a:pt x="3146" y="5758"/>
                    </a:lnTo>
                    <a:lnTo>
                      <a:pt x="2714" y="6316"/>
                    </a:lnTo>
                    <a:lnTo>
                      <a:pt x="2308" y="6874"/>
                    </a:lnTo>
                    <a:lnTo>
                      <a:pt x="1903" y="7483"/>
                    </a:lnTo>
                    <a:lnTo>
                      <a:pt x="1573" y="8092"/>
                    </a:lnTo>
                    <a:lnTo>
                      <a:pt x="1243" y="8726"/>
                    </a:lnTo>
                    <a:lnTo>
                      <a:pt x="964" y="9386"/>
                    </a:lnTo>
                    <a:lnTo>
                      <a:pt x="711" y="10045"/>
                    </a:lnTo>
                    <a:lnTo>
                      <a:pt x="508" y="10730"/>
                    </a:lnTo>
                    <a:lnTo>
                      <a:pt x="330" y="11415"/>
                    </a:lnTo>
                    <a:lnTo>
                      <a:pt x="178" y="12125"/>
                    </a:lnTo>
                    <a:lnTo>
                      <a:pt x="76" y="12835"/>
                    </a:lnTo>
                    <a:lnTo>
                      <a:pt x="26" y="13571"/>
                    </a:lnTo>
                    <a:lnTo>
                      <a:pt x="0" y="14306"/>
                    </a:lnTo>
                    <a:lnTo>
                      <a:pt x="0" y="16919"/>
                    </a:lnTo>
                    <a:lnTo>
                      <a:pt x="26" y="16183"/>
                    </a:lnTo>
                    <a:lnTo>
                      <a:pt x="76" y="15473"/>
                    </a:lnTo>
                    <a:lnTo>
                      <a:pt x="178" y="14763"/>
                    </a:lnTo>
                    <a:lnTo>
                      <a:pt x="330" y="14052"/>
                    </a:lnTo>
                    <a:lnTo>
                      <a:pt x="508" y="13368"/>
                    </a:lnTo>
                    <a:lnTo>
                      <a:pt x="711" y="12683"/>
                    </a:lnTo>
                    <a:lnTo>
                      <a:pt x="964" y="12023"/>
                    </a:lnTo>
                    <a:lnTo>
                      <a:pt x="1243" y="11364"/>
                    </a:lnTo>
                    <a:lnTo>
                      <a:pt x="1573" y="10730"/>
                    </a:lnTo>
                    <a:lnTo>
                      <a:pt x="1903" y="10121"/>
                    </a:lnTo>
                    <a:lnTo>
                      <a:pt x="2308" y="9512"/>
                    </a:lnTo>
                    <a:lnTo>
                      <a:pt x="2714" y="8929"/>
                    </a:lnTo>
                    <a:lnTo>
                      <a:pt x="3146"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425" y="3501"/>
                    </a:lnTo>
                    <a:lnTo>
                      <a:pt x="11161" y="3273"/>
                    </a:lnTo>
                    <a:lnTo>
                      <a:pt x="11896" y="3095"/>
                    </a:lnTo>
                    <a:lnTo>
                      <a:pt x="12682" y="2918"/>
                    </a:lnTo>
                    <a:lnTo>
                      <a:pt x="13443" y="2791"/>
                    </a:lnTo>
                    <a:lnTo>
                      <a:pt x="14255" y="2715"/>
                    </a:lnTo>
                    <a:lnTo>
                      <a:pt x="15067" y="2639"/>
                    </a:lnTo>
                    <a:lnTo>
                      <a:pt x="16690" y="2639"/>
                    </a:lnTo>
                    <a:lnTo>
                      <a:pt x="17501" y="2715"/>
                    </a:lnTo>
                    <a:lnTo>
                      <a:pt x="18288" y="2791"/>
                    </a:lnTo>
                    <a:lnTo>
                      <a:pt x="19074" y="2918"/>
                    </a:lnTo>
                    <a:lnTo>
                      <a:pt x="19835" y="3095"/>
                    </a:lnTo>
                    <a:lnTo>
                      <a:pt x="20596" y="3273"/>
                    </a:lnTo>
                    <a:lnTo>
                      <a:pt x="21331" y="3501"/>
                    </a:lnTo>
                    <a:lnTo>
                      <a:pt x="22042" y="3755"/>
                    </a:lnTo>
                    <a:lnTo>
                      <a:pt x="22752" y="4034"/>
                    </a:lnTo>
                    <a:lnTo>
                      <a:pt x="23437" y="4363"/>
                    </a:lnTo>
                    <a:lnTo>
                      <a:pt x="24096" y="4693"/>
                    </a:lnTo>
                    <a:lnTo>
                      <a:pt x="24756" y="5074"/>
                    </a:lnTo>
                    <a:lnTo>
                      <a:pt x="25364" y="5479"/>
                    </a:lnTo>
                    <a:lnTo>
                      <a:pt x="25973" y="5885"/>
                    </a:lnTo>
                    <a:lnTo>
                      <a:pt x="26556" y="6342"/>
                    </a:lnTo>
                    <a:lnTo>
                      <a:pt x="27089" y="6824"/>
                    </a:lnTo>
                    <a:lnTo>
                      <a:pt x="27622" y="7306"/>
                    </a:lnTo>
                    <a:lnTo>
                      <a:pt x="28129" y="7838"/>
                    </a:lnTo>
                    <a:lnTo>
                      <a:pt x="28586" y="8371"/>
                    </a:lnTo>
                    <a:lnTo>
                      <a:pt x="29042" y="8929"/>
                    </a:lnTo>
                    <a:lnTo>
                      <a:pt x="29448" y="9512"/>
                    </a:lnTo>
                    <a:lnTo>
                      <a:pt x="29828" y="10121"/>
                    </a:lnTo>
                    <a:lnTo>
                      <a:pt x="30183" y="10730"/>
                    </a:lnTo>
                    <a:lnTo>
                      <a:pt x="30488" y="11364"/>
                    </a:lnTo>
                    <a:lnTo>
                      <a:pt x="30792" y="12023"/>
                    </a:lnTo>
                    <a:lnTo>
                      <a:pt x="31020" y="12683"/>
                    </a:lnTo>
                    <a:lnTo>
                      <a:pt x="31249" y="13368"/>
                    </a:lnTo>
                    <a:lnTo>
                      <a:pt x="31426" y="14052"/>
                    </a:lnTo>
                    <a:lnTo>
                      <a:pt x="31553" y="14763"/>
                    </a:lnTo>
                    <a:lnTo>
                      <a:pt x="31655" y="15473"/>
                    </a:lnTo>
                    <a:lnTo>
                      <a:pt x="31731" y="16183"/>
                    </a:lnTo>
                    <a:lnTo>
                      <a:pt x="31756" y="16919"/>
                    </a:lnTo>
                    <a:lnTo>
                      <a:pt x="31756" y="14306"/>
                    </a:lnTo>
                    <a:lnTo>
                      <a:pt x="31731" y="13571"/>
                    </a:lnTo>
                    <a:lnTo>
                      <a:pt x="31655" y="12835"/>
                    </a:lnTo>
                    <a:lnTo>
                      <a:pt x="31553" y="12125"/>
                    </a:lnTo>
                    <a:lnTo>
                      <a:pt x="31426" y="11415"/>
                    </a:lnTo>
                    <a:lnTo>
                      <a:pt x="31249" y="10730"/>
                    </a:lnTo>
                    <a:lnTo>
                      <a:pt x="31020" y="10045"/>
                    </a:lnTo>
                    <a:lnTo>
                      <a:pt x="30792" y="9386"/>
                    </a:lnTo>
                    <a:lnTo>
                      <a:pt x="30488" y="8726"/>
                    </a:lnTo>
                    <a:lnTo>
                      <a:pt x="30183" y="8092"/>
                    </a:lnTo>
                    <a:lnTo>
                      <a:pt x="29828" y="7483"/>
                    </a:lnTo>
                    <a:lnTo>
                      <a:pt x="29448" y="6874"/>
                    </a:lnTo>
                    <a:lnTo>
                      <a:pt x="29042" y="6316"/>
                    </a:lnTo>
                    <a:lnTo>
                      <a:pt x="28586" y="5758"/>
                    </a:lnTo>
                    <a:lnTo>
                      <a:pt x="28129" y="5200"/>
                    </a:lnTo>
                    <a:lnTo>
                      <a:pt x="27622" y="4693"/>
                    </a:lnTo>
                    <a:lnTo>
                      <a:pt x="27089" y="4186"/>
                    </a:lnTo>
                    <a:lnTo>
                      <a:pt x="26556" y="3729"/>
                    </a:lnTo>
                    <a:lnTo>
                      <a:pt x="25973" y="3273"/>
                    </a:lnTo>
                    <a:lnTo>
                      <a:pt x="25364" y="2842"/>
                    </a:lnTo>
                    <a:lnTo>
                      <a:pt x="24756" y="2436"/>
                    </a:lnTo>
                    <a:lnTo>
                      <a:pt x="24096" y="2081"/>
                    </a:lnTo>
                    <a:lnTo>
                      <a:pt x="23437" y="1726"/>
                    </a:lnTo>
                    <a:lnTo>
                      <a:pt x="22752" y="1421"/>
                    </a:lnTo>
                    <a:lnTo>
                      <a:pt x="22042" y="1117"/>
                    </a:lnTo>
                    <a:lnTo>
                      <a:pt x="21331" y="863"/>
                    </a:lnTo>
                    <a:lnTo>
                      <a:pt x="20596" y="635"/>
                    </a:lnTo>
                    <a:lnTo>
                      <a:pt x="19835" y="457"/>
                    </a:lnTo>
                    <a:lnTo>
                      <a:pt x="19074" y="305"/>
                    </a:lnTo>
                    <a:lnTo>
                      <a:pt x="18288" y="178"/>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33"/>
              <p:cNvSpPr/>
              <p:nvPr/>
            </p:nvSpPr>
            <p:spPr>
              <a:xfrm>
                <a:off x="123825" y="3996700"/>
                <a:ext cx="793900" cy="774900"/>
              </a:xfrm>
              <a:custGeom>
                <a:rect b="b" l="l" r="r" t="t"/>
                <a:pathLst>
                  <a:path extrusionOk="0" h="30996" w="31756">
                    <a:moveTo>
                      <a:pt x="15878" y="1"/>
                    </a:moveTo>
                    <a:lnTo>
                      <a:pt x="15066" y="26"/>
                    </a:lnTo>
                    <a:lnTo>
                      <a:pt x="14255" y="77"/>
                    </a:lnTo>
                    <a:lnTo>
                      <a:pt x="13468" y="153"/>
                    </a:lnTo>
                    <a:lnTo>
                      <a:pt x="12682" y="280"/>
                    </a:lnTo>
                    <a:lnTo>
                      <a:pt x="11921" y="457"/>
                    </a:lnTo>
                    <a:lnTo>
                      <a:pt x="11160" y="635"/>
                    </a:lnTo>
                    <a:lnTo>
                      <a:pt x="10425" y="863"/>
                    </a:lnTo>
                    <a:lnTo>
                      <a:pt x="9714" y="1117"/>
                    </a:lnTo>
                    <a:lnTo>
                      <a:pt x="9004" y="1421"/>
                    </a:lnTo>
                    <a:lnTo>
                      <a:pt x="8319" y="1725"/>
                    </a:lnTo>
                    <a:lnTo>
                      <a:pt x="7660" y="2081"/>
                    </a:lnTo>
                    <a:lnTo>
                      <a:pt x="7000" y="2436"/>
                    </a:lnTo>
                    <a:lnTo>
                      <a:pt x="6392" y="2841"/>
                    </a:lnTo>
                    <a:lnTo>
                      <a:pt x="5783" y="3273"/>
                    </a:lnTo>
                    <a:lnTo>
                      <a:pt x="5200" y="3704"/>
                    </a:lnTo>
                    <a:lnTo>
                      <a:pt x="4667" y="4186"/>
                    </a:lnTo>
                    <a:lnTo>
                      <a:pt x="4134" y="4693"/>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70"/>
                    </a:lnTo>
                    <a:lnTo>
                      <a:pt x="0" y="14306"/>
                    </a:lnTo>
                    <a:lnTo>
                      <a:pt x="0" y="30412"/>
                    </a:lnTo>
                    <a:lnTo>
                      <a:pt x="25" y="30995"/>
                    </a:lnTo>
                    <a:lnTo>
                      <a:pt x="31730" y="30995"/>
                    </a:lnTo>
                    <a:lnTo>
                      <a:pt x="31756" y="30412"/>
                    </a:lnTo>
                    <a:lnTo>
                      <a:pt x="31756" y="14306"/>
                    </a:lnTo>
                    <a:lnTo>
                      <a:pt x="31730" y="13570"/>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93"/>
                    </a:lnTo>
                    <a:lnTo>
                      <a:pt x="27114" y="4186"/>
                    </a:lnTo>
                    <a:lnTo>
                      <a:pt x="26556" y="3704"/>
                    </a:lnTo>
                    <a:lnTo>
                      <a:pt x="25973" y="3273"/>
                    </a:lnTo>
                    <a:lnTo>
                      <a:pt x="25389" y="2841"/>
                    </a:lnTo>
                    <a:lnTo>
                      <a:pt x="24755" y="2436"/>
                    </a:lnTo>
                    <a:lnTo>
                      <a:pt x="24121" y="2081"/>
                    </a:lnTo>
                    <a:lnTo>
                      <a:pt x="23462" y="1725"/>
                    </a:lnTo>
                    <a:lnTo>
                      <a:pt x="22777" y="1421"/>
                    </a:lnTo>
                    <a:lnTo>
                      <a:pt x="22067" y="1117"/>
                    </a:lnTo>
                    <a:lnTo>
                      <a:pt x="21331" y="863"/>
                    </a:lnTo>
                    <a:lnTo>
                      <a:pt x="20596" y="635"/>
                    </a:lnTo>
                    <a:lnTo>
                      <a:pt x="19860" y="457"/>
                    </a:lnTo>
                    <a:lnTo>
                      <a:pt x="19074" y="280"/>
                    </a:lnTo>
                    <a:lnTo>
                      <a:pt x="18313" y="153"/>
                    </a:lnTo>
                    <a:lnTo>
                      <a:pt x="17501" y="77"/>
                    </a:lnTo>
                    <a:lnTo>
                      <a:pt x="16689"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33"/>
              <p:cNvSpPr/>
              <p:nvPr/>
            </p:nvSpPr>
            <p:spPr>
              <a:xfrm>
                <a:off x="123825" y="3996700"/>
                <a:ext cx="793900" cy="422975"/>
              </a:xfrm>
              <a:custGeom>
                <a:rect b="b" l="l" r="r" t="t"/>
                <a:pathLst>
                  <a:path extrusionOk="0" h="16919" w="31756">
                    <a:moveTo>
                      <a:pt x="15878" y="1"/>
                    </a:moveTo>
                    <a:lnTo>
                      <a:pt x="15066" y="26"/>
                    </a:lnTo>
                    <a:lnTo>
                      <a:pt x="14255" y="77"/>
                    </a:lnTo>
                    <a:lnTo>
                      <a:pt x="13468" y="153"/>
                    </a:lnTo>
                    <a:lnTo>
                      <a:pt x="12682" y="280"/>
                    </a:lnTo>
                    <a:lnTo>
                      <a:pt x="11921" y="457"/>
                    </a:lnTo>
                    <a:lnTo>
                      <a:pt x="11160" y="635"/>
                    </a:lnTo>
                    <a:lnTo>
                      <a:pt x="10425" y="863"/>
                    </a:lnTo>
                    <a:lnTo>
                      <a:pt x="9714" y="1117"/>
                    </a:lnTo>
                    <a:lnTo>
                      <a:pt x="9004" y="1421"/>
                    </a:lnTo>
                    <a:lnTo>
                      <a:pt x="8319" y="1725"/>
                    </a:lnTo>
                    <a:lnTo>
                      <a:pt x="7660" y="2081"/>
                    </a:lnTo>
                    <a:lnTo>
                      <a:pt x="7000" y="2436"/>
                    </a:lnTo>
                    <a:lnTo>
                      <a:pt x="6392" y="2841"/>
                    </a:lnTo>
                    <a:lnTo>
                      <a:pt x="5783" y="3273"/>
                    </a:lnTo>
                    <a:lnTo>
                      <a:pt x="5200" y="3704"/>
                    </a:lnTo>
                    <a:lnTo>
                      <a:pt x="4667" y="4186"/>
                    </a:lnTo>
                    <a:lnTo>
                      <a:pt x="4134" y="4693"/>
                    </a:lnTo>
                    <a:lnTo>
                      <a:pt x="3627" y="5200"/>
                    </a:lnTo>
                    <a:lnTo>
                      <a:pt x="3170" y="5733"/>
                    </a:lnTo>
                    <a:lnTo>
                      <a:pt x="2714" y="6291"/>
                    </a:lnTo>
                    <a:lnTo>
                      <a:pt x="2308" y="6874"/>
                    </a:lnTo>
                    <a:lnTo>
                      <a:pt x="1928" y="7483"/>
                    </a:lnTo>
                    <a:lnTo>
                      <a:pt x="1573" y="8092"/>
                    </a:lnTo>
                    <a:lnTo>
                      <a:pt x="1268" y="8726"/>
                    </a:lnTo>
                    <a:lnTo>
                      <a:pt x="964" y="9385"/>
                    </a:lnTo>
                    <a:lnTo>
                      <a:pt x="736" y="10045"/>
                    </a:lnTo>
                    <a:lnTo>
                      <a:pt x="507" y="10730"/>
                    </a:lnTo>
                    <a:lnTo>
                      <a:pt x="330" y="11414"/>
                    </a:lnTo>
                    <a:lnTo>
                      <a:pt x="203" y="12125"/>
                    </a:lnTo>
                    <a:lnTo>
                      <a:pt x="101" y="12835"/>
                    </a:lnTo>
                    <a:lnTo>
                      <a:pt x="25" y="13570"/>
                    </a:lnTo>
                    <a:lnTo>
                      <a:pt x="0" y="14306"/>
                    </a:lnTo>
                    <a:lnTo>
                      <a:pt x="0" y="16918"/>
                    </a:lnTo>
                    <a:lnTo>
                      <a:pt x="25" y="16183"/>
                    </a:lnTo>
                    <a:lnTo>
                      <a:pt x="101" y="15473"/>
                    </a:lnTo>
                    <a:lnTo>
                      <a:pt x="203" y="14737"/>
                    </a:lnTo>
                    <a:lnTo>
                      <a:pt x="330" y="14052"/>
                    </a:lnTo>
                    <a:lnTo>
                      <a:pt x="507" y="13342"/>
                    </a:lnTo>
                    <a:lnTo>
                      <a:pt x="736" y="12683"/>
                    </a:lnTo>
                    <a:lnTo>
                      <a:pt x="964" y="11998"/>
                    </a:lnTo>
                    <a:lnTo>
                      <a:pt x="1268" y="11364"/>
                    </a:lnTo>
                    <a:lnTo>
                      <a:pt x="1573" y="10730"/>
                    </a:lnTo>
                    <a:lnTo>
                      <a:pt x="1928" y="10121"/>
                    </a:lnTo>
                    <a:lnTo>
                      <a:pt x="2308" y="9512"/>
                    </a:lnTo>
                    <a:lnTo>
                      <a:pt x="2714" y="8929"/>
                    </a:lnTo>
                    <a:lnTo>
                      <a:pt x="3170" y="8371"/>
                    </a:lnTo>
                    <a:lnTo>
                      <a:pt x="3627" y="7838"/>
                    </a:lnTo>
                    <a:lnTo>
                      <a:pt x="4134" y="7306"/>
                    </a:lnTo>
                    <a:lnTo>
                      <a:pt x="4667" y="6824"/>
                    </a:lnTo>
                    <a:lnTo>
                      <a:pt x="5200" y="6342"/>
                    </a:lnTo>
                    <a:lnTo>
                      <a:pt x="5783" y="5885"/>
                    </a:lnTo>
                    <a:lnTo>
                      <a:pt x="6392" y="5479"/>
                    </a:lnTo>
                    <a:lnTo>
                      <a:pt x="7000" y="5074"/>
                    </a:lnTo>
                    <a:lnTo>
                      <a:pt x="7660" y="4693"/>
                    </a:lnTo>
                    <a:lnTo>
                      <a:pt x="8319" y="4363"/>
                    </a:lnTo>
                    <a:lnTo>
                      <a:pt x="9004" y="4034"/>
                    </a:lnTo>
                    <a:lnTo>
                      <a:pt x="9714" y="3755"/>
                    </a:lnTo>
                    <a:lnTo>
                      <a:pt x="10425" y="3501"/>
                    </a:lnTo>
                    <a:lnTo>
                      <a:pt x="11160" y="3273"/>
                    </a:lnTo>
                    <a:lnTo>
                      <a:pt x="11921" y="3070"/>
                    </a:lnTo>
                    <a:lnTo>
                      <a:pt x="12682" y="2918"/>
                    </a:lnTo>
                    <a:lnTo>
                      <a:pt x="13468" y="2791"/>
                    </a:lnTo>
                    <a:lnTo>
                      <a:pt x="14255" y="2715"/>
                    </a:lnTo>
                    <a:lnTo>
                      <a:pt x="15066" y="2639"/>
                    </a:lnTo>
                    <a:lnTo>
                      <a:pt x="16689" y="2639"/>
                    </a:lnTo>
                    <a:lnTo>
                      <a:pt x="17501" y="2715"/>
                    </a:lnTo>
                    <a:lnTo>
                      <a:pt x="18313" y="2791"/>
                    </a:lnTo>
                    <a:lnTo>
                      <a:pt x="19074" y="2918"/>
                    </a:lnTo>
                    <a:lnTo>
                      <a:pt x="19860" y="3070"/>
                    </a:lnTo>
                    <a:lnTo>
                      <a:pt x="20596" y="3273"/>
                    </a:lnTo>
                    <a:lnTo>
                      <a:pt x="21331" y="3501"/>
                    </a:lnTo>
                    <a:lnTo>
                      <a:pt x="22067" y="3755"/>
                    </a:lnTo>
                    <a:lnTo>
                      <a:pt x="22777" y="4034"/>
                    </a:lnTo>
                    <a:lnTo>
                      <a:pt x="23462" y="4363"/>
                    </a:lnTo>
                    <a:lnTo>
                      <a:pt x="24121" y="4693"/>
                    </a:lnTo>
                    <a:lnTo>
                      <a:pt x="24755" y="5074"/>
                    </a:lnTo>
                    <a:lnTo>
                      <a:pt x="25389" y="5479"/>
                    </a:lnTo>
                    <a:lnTo>
                      <a:pt x="25973" y="5885"/>
                    </a:lnTo>
                    <a:lnTo>
                      <a:pt x="26556" y="6342"/>
                    </a:lnTo>
                    <a:lnTo>
                      <a:pt x="27114" y="6824"/>
                    </a:lnTo>
                    <a:lnTo>
                      <a:pt x="27647" y="7306"/>
                    </a:lnTo>
                    <a:lnTo>
                      <a:pt x="28129" y="7838"/>
                    </a:lnTo>
                    <a:lnTo>
                      <a:pt x="28611" y="8371"/>
                    </a:lnTo>
                    <a:lnTo>
                      <a:pt x="29042" y="8929"/>
                    </a:lnTo>
                    <a:lnTo>
                      <a:pt x="29473" y="9512"/>
                    </a:lnTo>
                    <a:lnTo>
                      <a:pt x="29853" y="10121"/>
                    </a:lnTo>
                    <a:lnTo>
                      <a:pt x="30183" y="10730"/>
                    </a:lnTo>
                    <a:lnTo>
                      <a:pt x="30513" y="11364"/>
                    </a:lnTo>
                    <a:lnTo>
                      <a:pt x="30792" y="11998"/>
                    </a:lnTo>
                    <a:lnTo>
                      <a:pt x="31045" y="12683"/>
                    </a:lnTo>
                    <a:lnTo>
                      <a:pt x="31248" y="13342"/>
                    </a:lnTo>
                    <a:lnTo>
                      <a:pt x="31426" y="14052"/>
                    </a:lnTo>
                    <a:lnTo>
                      <a:pt x="31578" y="14737"/>
                    </a:lnTo>
                    <a:lnTo>
                      <a:pt x="31680" y="15473"/>
                    </a:lnTo>
                    <a:lnTo>
                      <a:pt x="31730" y="16183"/>
                    </a:lnTo>
                    <a:lnTo>
                      <a:pt x="31756" y="16918"/>
                    </a:lnTo>
                    <a:lnTo>
                      <a:pt x="31756" y="14306"/>
                    </a:lnTo>
                    <a:lnTo>
                      <a:pt x="31730" y="13570"/>
                    </a:lnTo>
                    <a:lnTo>
                      <a:pt x="31680" y="12835"/>
                    </a:lnTo>
                    <a:lnTo>
                      <a:pt x="31578" y="12125"/>
                    </a:lnTo>
                    <a:lnTo>
                      <a:pt x="31426" y="11414"/>
                    </a:lnTo>
                    <a:lnTo>
                      <a:pt x="31248" y="10730"/>
                    </a:lnTo>
                    <a:lnTo>
                      <a:pt x="31045" y="10045"/>
                    </a:lnTo>
                    <a:lnTo>
                      <a:pt x="30792" y="9385"/>
                    </a:lnTo>
                    <a:lnTo>
                      <a:pt x="30513" y="8726"/>
                    </a:lnTo>
                    <a:lnTo>
                      <a:pt x="30183" y="8092"/>
                    </a:lnTo>
                    <a:lnTo>
                      <a:pt x="29853" y="7483"/>
                    </a:lnTo>
                    <a:lnTo>
                      <a:pt x="29473" y="6874"/>
                    </a:lnTo>
                    <a:lnTo>
                      <a:pt x="29042" y="6291"/>
                    </a:lnTo>
                    <a:lnTo>
                      <a:pt x="28611" y="5733"/>
                    </a:lnTo>
                    <a:lnTo>
                      <a:pt x="28129" y="5200"/>
                    </a:lnTo>
                    <a:lnTo>
                      <a:pt x="27647" y="4693"/>
                    </a:lnTo>
                    <a:lnTo>
                      <a:pt x="27114" y="4186"/>
                    </a:lnTo>
                    <a:lnTo>
                      <a:pt x="26556" y="3704"/>
                    </a:lnTo>
                    <a:lnTo>
                      <a:pt x="25973" y="3273"/>
                    </a:lnTo>
                    <a:lnTo>
                      <a:pt x="25389" y="2841"/>
                    </a:lnTo>
                    <a:lnTo>
                      <a:pt x="24755" y="2436"/>
                    </a:lnTo>
                    <a:lnTo>
                      <a:pt x="24121" y="2081"/>
                    </a:lnTo>
                    <a:lnTo>
                      <a:pt x="23462" y="1725"/>
                    </a:lnTo>
                    <a:lnTo>
                      <a:pt x="22777" y="1421"/>
                    </a:lnTo>
                    <a:lnTo>
                      <a:pt x="22067" y="1117"/>
                    </a:lnTo>
                    <a:lnTo>
                      <a:pt x="21331" y="863"/>
                    </a:lnTo>
                    <a:lnTo>
                      <a:pt x="20596" y="635"/>
                    </a:lnTo>
                    <a:lnTo>
                      <a:pt x="19860" y="457"/>
                    </a:lnTo>
                    <a:lnTo>
                      <a:pt x="19074" y="280"/>
                    </a:lnTo>
                    <a:lnTo>
                      <a:pt x="18313" y="153"/>
                    </a:lnTo>
                    <a:lnTo>
                      <a:pt x="17501" y="77"/>
                    </a:lnTo>
                    <a:lnTo>
                      <a:pt x="16689"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33"/>
              <p:cNvSpPr/>
              <p:nvPr/>
            </p:nvSpPr>
            <p:spPr>
              <a:xfrm>
                <a:off x="917700" y="3996700"/>
                <a:ext cx="793925" cy="774900"/>
              </a:xfrm>
              <a:custGeom>
                <a:rect b="b" l="l" r="r" t="t"/>
                <a:pathLst>
                  <a:path extrusionOk="0" h="30996" w="31757">
                    <a:moveTo>
                      <a:pt x="15878"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35" y="2081"/>
                    </a:lnTo>
                    <a:lnTo>
                      <a:pt x="7001" y="2436"/>
                    </a:lnTo>
                    <a:lnTo>
                      <a:pt x="6392" y="2841"/>
                    </a:lnTo>
                    <a:lnTo>
                      <a:pt x="5784" y="3273"/>
                    </a:lnTo>
                    <a:lnTo>
                      <a:pt x="5200" y="3704"/>
                    </a:lnTo>
                    <a:lnTo>
                      <a:pt x="4642" y="4186"/>
                    </a:lnTo>
                    <a:lnTo>
                      <a:pt x="4135" y="4693"/>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93"/>
                    </a:lnTo>
                    <a:lnTo>
                      <a:pt x="27089" y="4186"/>
                    </a:lnTo>
                    <a:lnTo>
                      <a:pt x="26557" y="3704"/>
                    </a:lnTo>
                    <a:lnTo>
                      <a:pt x="25973" y="3273"/>
                    </a:lnTo>
                    <a:lnTo>
                      <a:pt x="25365" y="2841"/>
                    </a:lnTo>
                    <a:lnTo>
                      <a:pt x="24756" y="2436"/>
                    </a:lnTo>
                    <a:lnTo>
                      <a:pt x="24096"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33"/>
              <p:cNvSpPr/>
              <p:nvPr/>
            </p:nvSpPr>
            <p:spPr>
              <a:xfrm>
                <a:off x="917700" y="3996700"/>
                <a:ext cx="793925" cy="422975"/>
              </a:xfrm>
              <a:custGeom>
                <a:rect b="b" l="l" r="r" t="t"/>
                <a:pathLst>
                  <a:path extrusionOk="0" h="16919" w="31757">
                    <a:moveTo>
                      <a:pt x="15878"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35" y="2081"/>
                    </a:lnTo>
                    <a:lnTo>
                      <a:pt x="7001" y="2436"/>
                    </a:lnTo>
                    <a:lnTo>
                      <a:pt x="6392" y="2841"/>
                    </a:lnTo>
                    <a:lnTo>
                      <a:pt x="5784" y="3273"/>
                    </a:lnTo>
                    <a:lnTo>
                      <a:pt x="5200" y="3704"/>
                    </a:lnTo>
                    <a:lnTo>
                      <a:pt x="4642" y="4186"/>
                    </a:lnTo>
                    <a:lnTo>
                      <a:pt x="4135" y="4693"/>
                    </a:lnTo>
                    <a:lnTo>
                      <a:pt x="3628" y="5200"/>
                    </a:lnTo>
                    <a:lnTo>
                      <a:pt x="3146" y="5733"/>
                    </a:lnTo>
                    <a:lnTo>
                      <a:pt x="2715" y="6291"/>
                    </a:lnTo>
                    <a:lnTo>
                      <a:pt x="2309" y="6874"/>
                    </a:lnTo>
                    <a:lnTo>
                      <a:pt x="1928" y="7483"/>
                    </a:lnTo>
                    <a:lnTo>
                      <a:pt x="1573" y="8092"/>
                    </a:lnTo>
                    <a:lnTo>
                      <a:pt x="1243" y="8726"/>
                    </a:lnTo>
                    <a:lnTo>
                      <a:pt x="964" y="9385"/>
                    </a:lnTo>
                    <a:lnTo>
                      <a:pt x="711" y="10045"/>
                    </a:lnTo>
                    <a:lnTo>
                      <a:pt x="508" y="10730"/>
                    </a:lnTo>
                    <a:lnTo>
                      <a:pt x="330" y="11414"/>
                    </a:lnTo>
                    <a:lnTo>
                      <a:pt x="178" y="12125"/>
                    </a:lnTo>
                    <a:lnTo>
                      <a:pt x="77" y="12835"/>
                    </a:lnTo>
                    <a:lnTo>
                      <a:pt x="26" y="13570"/>
                    </a:lnTo>
                    <a:lnTo>
                      <a:pt x="1" y="14306"/>
                    </a:lnTo>
                    <a:lnTo>
                      <a:pt x="1" y="16918"/>
                    </a:lnTo>
                    <a:lnTo>
                      <a:pt x="26" y="16183"/>
                    </a:lnTo>
                    <a:lnTo>
                      <a:pt x="77" y="15473"/>
                    </a:lnTo>
                    <a:lnTo>
                      <a:pt x="178" y="14737"/>
                    </a:lnTo>
                    <a:lnTo>
                      <a:pt x="330" y="14052"/>
                    </a:lnTo>
                    <a:lnTo>
                      <a:pt x="508" y="13342"/>
                    </a:lnTo>
                    <a:lnTo>
                      <a:pt x="711" y="12683"/>
                    </a:lnTo>
                    <a:lnTo>
                      <a:pt x="964" y="11998"/>
                    </a:lnTo>
                    <a:lnTo>
                      <a:pt x="1243" y="11364"/>
                    </a:lnTo>
                    <a:lnTo>
                      <a:pt x="1573" y="10730"/>
                    </a:lnTo>
                    <a:lnTo>
                      <a:pt x="1928" y="10121"/>
                    </a:lnTo>
                    <a:lnTo>
                      <a:pt x="2309" y="9512"/>
                    </a:lnTo>
                    <a:lnTo>
                      <a:pt x="2715" y="8929"/>
                    </a:lnTo>
                    <a:lnTo>
                      <a:pt x="3146" y="8371"/>
                    </a:lnTo>
                    <a:lnTo>
                      <a:pt x="3628" y="7838"/>
                    </a:lnTo>
                    <a:lnTo>
                      <a:pt x="4135" y="7306"/>
                    </a:lnTo>
                    <a:lnTo>
                      <a:pt x="4642" y="6824"/>
                    </a:lnTo>
                    <a:lnTo>
                      <a:pt x="5200" y="6342"/>
                    </a:lnTo>
                    <a:lnTo>
                      <a:pt x="5784" y="5885"/>
                    </a:lnTo>
                    <a:lnTo>
                      <a:pt x="6392" y="5479"/>
                    </a:lnTo>
                    <a:lnTo>
                      <a:pt x="7001" y="5074"/>
                    </a:lnTo>
                    <a:lnTo>
                      <a:pt x="7635" y="4693"/>
                    </a:lnTo>
                    <a:lnTo>
                      <a:pt x="8320" y="4363"/>
                    </a:lnTo>
                    <a:lnTo>
                      <a:pt x="9005" y="4034"/>
                    </a:lnTo>
                    <a:lnTo>
                      <a:pt x="9690"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288" y="2791"/>
                    </a:lnTo>
                    <a:lnTo>
                      <a:pt x="19074" y="2918"/>
                    </a:lnTo>
                    <a:lnTo>
                      <a:pt x="19835" y="3070"/>
                    </a:lnTo>
                    <a:lnTo>
                      <a:pt x="20596" y="3273"/>
                    </a:lnTo>
                    <a:lnTo>
                      <a:pt x="21332" y="3501"/>
                    </a:lnTo>
                    <a:lnTo>
                      <a:pt x="22067" y="3755"/>
                    </a:lnTo>
                    <a:lnTo>
                      <a:pt x="22752" y="4034"/>
                    </a:lnTo>
                    <a:lnTo>
                      <a:pt x="23437" y="4363"/>
                    </a:lnTo>
                    <a:lnTo>
                      <a:pt x="24096" y="4693"/>
                    </a:lnTo>
                    <a:lnTo>
                      <a:pt x="24756" y="5074"/>
                    </a:lnTo>
                    <a:lnTo>
                      <a:pt x="25365" y="5479"/>
                    </a:lnTo>
                    <a:lnTo>
                      <a:pt x="25973" y="5885"/>
                    </a:lnTo>
                    <a:lnTo>
                      <a:pt x="26557" y="6342"/>
                    </a:lnTo>
                    <a:lnTo>
                      <a:pt x="27089" y="6824"/>
                    </a:lnTo>
                    <a:lnTo>
                      <a:pt x="27622" y="7306"/>
                    </a:lnTo>
                    <a:lnTo>
                      <a:pt x="28129" y="7838"/>
                    </a:lnTo>
                    <a:lnTo>
                      <a:pt x="28586" y="8371"/>
                    </a:lnTo>
                    <a:lnTo>
                      <a:pt x="29042" y="8929"/>
                    </a:lnTo>
                    <a:lnTo>
                      <a:pt x="29448" y="9512"/>
                    </a:lnTo>
                    <a:lnTo>
                      <a:pt x="29829" y="10121"/>
                    </a:lnTo>
                    <a:lnTo>
                      <a:pt x="30184" y="10730"/>
                    </a:lnTo>
                    <a:lnTo>
                      <a:pt x="30513" y="11364"/>
                    </a:lnTo>
                    <a:lnTo>
                      <a:pt x="30792" y="11998"/>
                    </a:lnTo>
                    <a:lnTo>
                      <a:pt x="31046" y="12683"/>
                    </a:lnTo>
                    <a:lnTo>
                      <a:pt x="31249" y="13342"/>
                    </a:lnTo>
                    <a:lnTo>
                      <a:pt x="31427" y="14052"/>
                    </a:lnTo>
                    <a:lnTo>
                      <a:pt x="31579" y="14737"/>
                    </a:lnTo>
                    <a:lnTo>
                      <a:pt x="31680" y="15473"/>
                    </a:lnTo>
                    <a:lnTo>
                      <a:pt x="31731" y="16183"/>
                    </a:lnTo>
                    <a:lnTo>
                      <a:pt x="31756" y="16918"/>
                    </a:lnTo>
                    <a:lnTo>
                      <a:pt x="31756" y="14306"/>
                    </a:lnTo>
                    <a:lnTo>
                      <a:pt x="31731" y="13570"/>
                    </a:lnTo>
                    <a:lnTo>
                      <a:pt x="31680" y="12835"/>
                    </a:lnTo>
                    <a:lnTo>
                      <a:pt x="31579" y="12125"/>
                    </a:lnTo>
                    <a:lnTo>
                      <a:pt x="31427" y="11414"/>
                    </a:lnTo>
                    <a:lnTo>
                      <a:pt x="31249" y="10730"/>
                    </a:lnTo>
                    <a:lnTo>
                      <a:pt x="31046" y="10045"/>
                    </a:lnTo>
                    <a:lnTo>
                      <a:pt x="30792" y="9385"/>
                    </a:lnTo>
                    <a:lnTo>
                      <a:pt x="30513" y="8726"/>
                    </a:lnTo>
                    <a:lnTo>
                      <a:pt x="30184" y="8092"/>
                    </a:lnTo>
                    <a:lnTo>
                      <a:pt x="29829" y="7483"/>
                    </a:lnTo>
                    <a:lnTo>
                      <a:pt x="29448" y="6874"/>
                    </a:lnTo>
                    <a:lnTo>
                      <a:pt x="29042" y="6291"/>
                    </a:lnTo>
                    <a:lnTo>
                      <a:pt x="28586" y="5733"/>
                    </a:lnTo>
                    <a:lnTo>
                      <a:pt x="28129" y="5200"/>
                    </a:lnTo>
                    <a:lnTo>
                      <a:pt x="27622" y="4693"/>
                    </a:lnTo>
                    <a:lnTo>
                      <a:pt x="27089" y="4186"/>
                    </a:lnTo>
                    <a:lnTo>
                      <a:pt x="26557" y="3704"/>
                    </a:lnTo>
                    <a:lnTo>
                      <a:pt x="25973" y="3273"/>
                    </a:lnTo>
                    <a:lnTo>
                      <a:pt x="25365" y="2841"/>
                    </a:lnTo>
                    <a:lnTo>
                      <a:pt x="24756" y="2436"/>
                    </a:lnTo>
                    <a:lnTo>
                      <a:pt x="24096"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33"/>
              <p:cNvSpPr/>
              <p:nvPr/>
            </p:nvSpPr>
            <p:spPr>
              <a:xfrm>
                <a:off x="1711600" y="3996700"/>
                <a:ext cx="793275" cy="774900"/>
              </a:xfrm>
              <a:custGeom>
                <a:rect b="b" l="l" r="r" t="t"/>
                <a:pathLst>
                  <a:path extrusionOk="0" h="30996" w="31731">
                    <a:moveTo>
                      <a:pt x="15878" y="1"/>
                    </a:moveTo>
                    <a:lnTo>
                      <a:pt x="15041" y="26"/>
                    </a:lnTo>
                    <a:lnTo>
                      <a:pt x="14255" y="77"/>
                    </a:lnTo>
                    <a:lnTo>
                      <a:pt x="13443" y="153"/>
                    </a:lnTo>
                    <a:lnTo>
                      <a:pt x="12657" y="280"/>
                    </a:lnTo>
                    <a:lnTo>
                      <a:pt x="11896" y="457"/>
                    </a:lnTo>
                    <a:lnTo>
                      <a:pt x="11160" y="635"/>
                    </a:lnTo>
                    <a:lnTo>
                      <a:pt x="10399"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70"/>
                    </a:lnTo>
                    <a:lnTo>
                      <a:pt x="0" y="14306"/>
                    </a:lnTo>
                    <a:lnTo>
                      <a:pt x="0" y="30412"/>
                    </a:lnTo>
                    <a:lnTo>
                      <a:pt x="0" y="30995"/>
                    </a:lnTo>
                    <a:lnTo>
                      <a:pt x="31731" y="30995"/>
                    </a:lnTo>
                    <a:lnTo>
                      <a:pt x="31731" y="30412"/>
                    </a:lnTo>
                    <a:lnTo>
                      <a:pt x="31731" y="14306"/>
                    </a:lnTo>
                    <a:lnTo>
                      <a:pt x="31731" y="13570"/>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93"/>
                    </a:lnTo>
                    <a:lnTo>
                      <a:pt x="27089" y="4186"/>
                    </a:lnTo>
                    <a:lnTo>
                      <a:pt x="26531" y="3704"/>
                    </a:lnTo>
                    <a:lnTo>
                      <a:pt x="25973" y="3273"/>
                    </a:lnTo>
                    <a:lnTo>
                      <a:pt x="25364" y="2841"/>
                    </a:lnTo>
                    <a:lnTo>
                      <a:pt x="24755"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33"/>
              <p:cNvSpPr/>
              <p:nvPr/>
            </p:nvSpPr>
            <p:spPr>
              <a:xfrm>
                <a:off x="1711600" y="3996700"/>
                <a:ext cx="793275" cy="422975"/>
              </a:xfrm>
              <a:custGeom>
                <a:rect b="b" l="l" r="r" t="t"/>
                <a:pathLst>
                  <a:path extrusionOk="0" h="16919" w="31731">
                    <a:moveTo>
                      <a:pt x="15878" y="1"/>
                    </a:moveTo>
                    <a:lnTo>
                      <a:pt x="15041" y="26"/>
                    </a:lnTo>
                    <a:lnTo>
                      <a:pt x="14255" y="77"/>
                    </a:lnTo>
                    <a:lnTo>
                      <a:pt x="13443" y="153"/>
                    </a:lnTo>
                    <a:lnTo>
                      <a:pt x="12657" y="280"/>
                    </a:lnTo>
                    <a:lnTo>
                      <a:pt x="11896" y="457"/>
                    </a:lnTo>
                    <a:lnTo>
                      <a:pt x="11160" y="635"/>
                    </a:lnTo>
                    <a:lnTo>
                      <a:pt x="10399"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5" y="5733"/>
                    </a:lnTo>
                    <a:lnTo>
                      <a:pt x="2714" y="6291"/>
                    </a:lnTo>
                    <a:lnTo>
                      <a:pt x="2283" y="6874"/>
                    </a:lnTo>
                    <a:lnTo>
                      <a:pt x="1903" y="7483"/>
                    </a:lnTo>
                    <a:lnTo>
                      <a:pt x="1573" y="8092"/>
                    </a:lnTo>
                    <a:lnTo>
                      <a:pt x="1243" y="8726"/>
                    </a:lnTo>
                    <a:lnTo>
                      <a:pt x="964" y="9385"/>
                    </a:lnTo>
                    <a:lnTo>
                      <a:pt x="710" y="10045"/>
                    </a:lnTo>
                    <a:lnTo>
                      <a:pt x="482"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482" y="13342"/>
                    </a:lnTo>
                    <a:lnTo>
                      <a:pt x="710" y="12683"/>
                    </a:lnTo>
                    <a:lnTo>
                      <a:pt x="964" y="11998"/>
                    </a:lnTo>
                    <a:lnTo>
                      <a:pt x="1243" y="11364"/>
                    </a:lnTo>
                    <a:lnTo>
                      <a:pt x="1573" y="10730"/>
                    </a:lnTo>
                    <a:lnTo>
                      <a:pt x="1903" y="10121"/>
                    </a:lnTo>
                    <a:lnTo>
                      <a:pt x="2283" y="9512"/>
                    </a:lnTo>
                    <a:lnTo>
                      <a:pt x="2714" y="8929"/>
                    </a:lnTo>
                    <a:lnTo>
                      <a:pt x="3145"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399" y="3501"/>
                    </a:lnTo>
                    <a:lnTo>
                      <a:pt x="11160" y="3273"/>
                    </a:lnTo>
                    <a:lnTo>
                      <a:pt x="11896" y="3070"/>
                    </a:lnTo>
                    <a:lnTo>
                      <a:pt x="12657" y="2918"/>
                    </a:lnTo>
                    <a:lnTo>
                      <a:pt x="13443" y="2791"/>
                    </a:lnTo>
                    <a:lnTo>
                      <a:pt x="14255" y="2715"/>
                    </a:lnTo>
                    <a:lnTo>
                      <a:pt x="15041" y="2639"/>
                    </a:lnTo>
                    <a:lnTo>
                      <a:pt x="16690" y="2639"/>
                    </a:lnTo>
                    <a:lnTo>
                      <a:pt x="17501" y="2715"/>
                    </a:lnTo>
                    <a:lnTo>
                      <a:pt x="18288" y="2791"/>
                    </a:lnTo>
                    <a:lnTo>
                      <a:pt x="19074" y="2918"/>
                    </a:lnTo>
                    <a:lnTo>
                      <a:pt x="19835" y="3070"/>
                    </a:lnTo>
                    <a:lnTo>
                      <a:pt x="20596" y="3273"/>
                    </a:lnTo>
                    <a:lnTo>
                      <a:pt x="21331" y="3501"/>
                    </a:lnTo>
                    <a:lnTo>
                      <a:pt x="22042" y="3755"/>
                    </a:lnTo>
                    <a:lnTo>
                      <a:pt x="22752" y="4034"/>
                    </a:lnTo>
                    <a:lnTo>
                      <a:pt x="23437" y="4363"/>
                    </a:lnTo>
                    <a:lnTo>
                      <a:pt x="24096" y="4693"/>
                    </a:lnTo>
                    <a:lnTo>
                      <a:pt x="24755" y="5074"/>
                    </a:lnTo>
                    <a:lnTo>
                      <a:pt x="25364" y="5479"/>
                    </a:lnTo>
                    <a:lnTo>
                      <a:pt x="25973" y="5885"/>
                    </a:lnTo>
                    <a:lnTo>
                      <a:pt x="26531" y="6342"/>
                    </a:lnTo>
                    <a:lnTo>
                      <a:pt x="27089" y="6824"/>
                    </a:lnTo>
                    <a:lnTo>
                      <a:pt x="27622" y="7306"/>
                    </a:lnTo>
                    <a:lnTo>
                      <a:pt x="28129" y="7838"/>
                    </a:lnTo>
                    <a:lnTo>
                      <a:pt x="28585" y="8371"/>
                    </a:lnTo>
                    <a:lnTo>
                      <a:pt x="29042" y="8929"/>
                    </a:lnTo>
                    <a:lnTo>
                      <a:pt x="29448" y="9512"/>
                    </a:lnTo>
                    <a:lnTo>
                      <a:pt x="29828" y="10121"/>
                    </a:lnTo>
                    <a:lnTo>
                      <a:pt x="30183" y="10730"/>
                    </a:lnTo>
                    <a:lnTo>
                      <a:pt x="30488" y="11364"/>
                    </a:lnTo>
                    <a:lnTo>
                      <a:pt x="30767" y="11998"/>
                    </a:lnTo>
                    <a:lnTo>
                      <a:pt x="31020" y="12683"/>
                    </a:lnTo>
                    <a:lnTo>
                      <a:pt x="31249" y="13342"/>
                    </a:lnTo>
                    <a:lnTo>
                      <a:pt x="31426" y="14052"/>
                    </a:lnTo>
                    <a:lnTo>
                      <a:pt x="31553" y="14737"/>
                    </a:lnTo>
                    <a:lnTo>
                      <a:pt x="31654" y="15473"/>
                    </a:lnTo>
                    <a:lnTo>
                      <a:pt x="31731" y="16183"/>
                    </a:lnTo>
                    <a:lnTo>
                      <a:pt x="31731" y="14306"/>
                    </a:lnTo>
                    <a:lnTo>
                      <a:pt x="31731" y="13570"/>
                    </a:lnTo>
                    <a:lnTo>
                      <a:pt x="31654" y="12835"/>
                    </a:lnTo>
                    <a:lnTo>
                      <a:pt x="31553" y="12125"/>
                    </a:lnTo>
                    <a:lnTo>
                      <a:pt x="31426" y="11414"/>
                    </a:lnTo>
                    <a:lnTo>
                      <a:pt x="31249" y="10730"/>
                    </a:lnTo>
                    <a:lnTo>
                      <a:pt x="31020" y="10045"/>
                    </a:lnTo>
                    <a:lnTo>
                      <a:pt x="30767" y="9385"/>
                    </a:lnTo>
                    <a:lnTo>
                      <a:pt x="30488" y="8726"/>
                    </a:lnTo>
                    <a:lnTo>
                      <a:pt x="30183" y="8092"/>
                    </a:lnTo>
                    <a:lnTo>
                      <a:pt x="29828" y="7483"/>
                    </a:lnTo>
                    <a:lnTo>
                      <a:pt x="29448" y="6874"/>
                    </a:lnTo>
                    <a:lnTo>
                      <a:pt x="29042" y="6291"/>
                    </a:lnTo>
                    <a:lnTo>
                      <a:pt x="28585" y="5733"/>
                    </a:lnTo>
                    <a:lnTo>
                      <a:pt x="28129" y="5200"/>
                    </a:lnTo>
                    <a:lnTo>
                      <a:pt x="27622" y="4693"/>
                    </a:lnTo>
                    <a:lnTo>
                      <a:pt x="27089" y="4186"/>
                    </a:lnTo>
                    <a:lnTo>
                      <a:pt x="26531" y="3704"/>
                    </a:lnTo>
                    <a:lnTo>
                      <a:pt x="25973" y="3273"/>
                    </a:lnTo>
                    <a:lnTo>
                      <a:pt x="25364" y="2841"/>
                    </a:lnTo>
                    <a:lnTo>
                      <a:pt x="24755"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33"/>
              <p:cNvSpPr/>
              <p:nvPr/>
            </p:nvSpPr>
            <p:spPr>
              <a:xfrm>
                <a:off x="2504850" y="3996700"/>
                <a:ext cx="793925" cy="774900"/>
              </a:xfrm>
              <a:custGeom>
                <a:rect b="b" l="l" r="r" t="t"/>
                <a:pathLst>
                  <a:path extrusionOk="0" h="30996" w="31757">
                    <a:moveTo>
                      <a:pt x="15878" y="1"/>
                    </a:moveTo>
                    <a:lnTo>
                      <a:pt x="15067" y="26"/>
                    </a:lnTo>
                    <a:lnTo>
                      <a:pt x="14255" y="77"/>
                    </a:lnTo>
                    <a:lnTo>
                      <a:pt x="13469" y="153"/>
                    </a:lnTo>
                    <a:lnTo>
                      <a:pt x="12683" y="280"/>
                    </a:lnTo>
                    <a:lnTo>
                      <a:pt x="11922" y="457"/>
                    </a:lnTo>
                    <a:lnTo>
                      <a:pt x="11161" y="635"/>
                    </a:lnTo>
                    <a:lnTo>
                      <a:pt x="10425" y="863"/>
                    </a:lnTo>
                    <a:lnTo>
                      <a:pt x="9715" y="1117"/>
                    </a:lnTo>
                    <a:lnTo>
                      <a:pt x="9005" y="1421"/>
                    </a:lnTo>
                    <a:lnTo>
                      <a:pt x="8320" y="1725"/>
                    </a:lnTo>
                    <a:lnTo>
                      <a:pt x="7660" y="2081"/>
                    </a:lnTo>
                    <a:lnTo>
                      <a:pt x="7001" y="2436"/>
                    </a:lnTo>
                    <a:lnTo>
                      <a:pt x="6392" y="2841"/>
                    </a:lnTo>
                    <a:lnTo>
                      <a:pt x="5784" y="3273"/>
                    </a:lnTo>
                    <a:lnTo>
                      <a:pt x="5200" y="3704"/>
                    </a:lnTo>
                    <a:lnTo>
                      <a:pt x="4668" y="4186"/>
                    </a:lnTo>
                    <a:lnTo>
                      <a:pt x="4135" y="4693"/>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93"/>
                    </a:lnTo>
                    <a:lnTo>
                      <a:pt x="27115" y="4186"/>
                    </a:lnTo>
                    <a:lnTo>
                      <a:pt x="26557" y="3704"/>
                    </a:lnTo>
                    <a:lnTo>
                      <a:pt x="25973" y="3273"/>
                    </a:lnTo>
                    <a:lnTo>
                      <a:pt x="25390" y="2841"/>
                    </a:lnTo>
                    <a:lnTo>
                      <a:pt x="24756" y="2436"/>
                    </a:lnTo>
                    <a:lnTo>
                      <a:pt x="24122" y="2081"/>
                    </a:lnTo>
                    <a:lnTo>
                      <a:pt x="23462" y="1725"/>
                    </a:lnTo>
                    <a:lnTo>
                      <a:pt x="22777" y="1421"/>
                    </a:lnTo>
                    <a:lnTo>
                      <a:pt x="22067" y="1117"/>
                    </a:lnTo>
                    <a:lnTo>
                      <a:pt x="21332" y="863"/>
                    </a:lnTo>
                    <a:lnTo>
                      <a:pt x="20596" y="635"/>
                    </a:lnTo>
                    <a:lnTo>
                      <a:pt x="19861" y="457"/>
                    </a:lnTo>
                    <a:lnTo>
                      <a:pt x="19074" y="280"/>
                    </a:lnTo>
                    <a:lnTo>
                      <a:pt x="18313" y="153"/>
                    </a:lnTo>
                    <a:lnTo>
                      <a:pt x="17502"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33"/>
              <p:cNvSpPr/>
              <p:nvPr/>
            </p:nvSpPr>
            <p:spPr>
              <a:xfrm>
                <a:off x="2504850" y="3996700"/>
                <a:ext cx="793925" cy="422975"/>
              </a:xfrm>
              <a:custGeom>
                <a:rect b="b" l="l" r="r" t="t"/>
                <a:pathLst>
                  <a:path extrusionOk="0" h="16919" w="31757">
                    <a:moveTo>
                      <a:pt x="15878" y="1"/>
                    </a:moveTo>
                    <a:lnTo>
                      <a:pt x="15067" y="26"/>
                    </a:lnTo>
                    <a:lnTo>
                      <a:pt x="14255" y="77"/>
                    </a:lnTo>
                    <a:lnTo>
                      <a:pt x="13469" y="153"/>
                    </a:lnTo>
                    <a:lnTo>
                      <a:pt x="12683" y="280"/>
                    </a:lnTo>
                    <a:lnTo>
                      <a:pt x="11922" y="457"/>
                    </a:lnTo>
                    <a:lnTo>
                      <a:pt x="11161" y="635"/>
                    </a:lnTo>
                    <a:lnTo>
                      <a:pt x="10425" y="863"/>
                    </a:lnTo>
                    <a:lnTo>
                      <a:pt x="9715" y="1117"/>
                    </a:lnTo>
                    <a:lnTo>
                      <a:pt x="9005" y="1421"/>
                    </a:lnTo>
                    <a:lnTo>
                      <a:pt x="8320" y="1725"/>
                    </a:lnTo>
                    <a:lnTo>
                      <a:pt x="7660" y="2081"/>
                    </a:lnTo>
                    <a:lnTo>
                      <a:pt x="7001" y="2436"/>
                    </a:lnTo>
                    <a:lnTo>
                      <a:pt x="6392" y="2841"/>
                    </a:lnTo>
                    <a:lnTo>
                      <a:pt x="5784" y="3273"/>
                    </a:lnTo>
                    <a:lnTo>
                      <a:pt x="5200" y="3704"/>
                    </a:lnTo>
                    <a:lnTo>
                      <a:pt x="4668" y="4186"/>
                    </a:lnTo>
                    <a:lnTo>
                      <a:pt x="4135" y="4693"/>
                    </a:lnTo>
                    <a:lnTo>
                      <a:pt x="3628" y="5200"/>
                    </a:lnTo>
                    <a:lnTo>
                      <a:pt x="3171" y="5733"/>
                    </a:lnTo>
                    <a:lnTo>
                      <a:pt x="2714" y="6291"/>
                    </a:lnTo>
                    <a:lnTo>
                      <a:pt x="2309" y="6874"/>
                    </a:lnTo>
                    <a:lnTo>
                      <a:pt x="1928" y="7483"/>
                    </a:lnTo>
                    <a:lnTo>
                      <a:pt x="1573" y="8092"/>
                    </a:lnTo>
                    <a:lnTo>
                      <a:pt x="1269" y="8726"/>
                    </a:lnTo>
                    <a:lnTo>
                      <a:pt x="964" y="9385"/>
                    </a:lnTo>
                    <a:lnTo>
                      <a:pt x="736" y="10045"/>
                    </a:lnTo>
                    <a:lnTo>
                      <a:pt x="508" y="10730"/>
                    </a:lnTo>
                    <a:lnTo>
                      <a:pt x="330" y="11414"/>
                    </a:lnTo>
                    <a:lnTo>
                      <a:pt x="203" y="12125"/>
                    </a:lnTo>
                    <a:lnTo>
                      <a:pt x="102" y="12835"/>
                    </a:lnTo>
                    <a:lnTo>
                      <a:pt x="26" y="13570"/>
                    </a:lnTo>
                    <a:lnTo>
                      <a:pt x="1" y="14306"/>
                    </a:lnTo>
                    <a:lnTo>
                      <a:pt x="1" y="16918"/>
                    </a:lnTo>
                    <a:lnTo>
                      <a:pt x="26" y="16183"/>
                    </a:lnTo>
                    <a:lnTo>
                      <a:pt x="102" y="15473"/>
                    </a:lnTo>
                    <a:lnTo>
                      <a:pt x="203" y="14737"/>
                    </a:lnTo>
                    <a:lnTo>
                      <a:pt x="330" y="14052"/>
                    </a:lnTo>
                    <a:lnTo>
                      <a:pt x="508" y="13342"/>
                    </a:lnTo>
                    <a:lnTo>
                      <a:pt x="736" y="12683"/>
                    </a:lnTo>
                    <a:lnTo>
                      <a:pt x="964" y="11998"/>
                    </a:lnTo>
                    <a:lnTo>
                      <a:pt x="1269" y="11364"/>
                    </a:lnTo>
                    <a:lnTo>
                      <a:pt x="1573" y="10730"/>
                    </a:lnTo>
                    <a:lnTo>
                      <a:pt x="1928" y="10121"/>
                    </a:lnTo>
                    <a:lnTo>
                      <a:pt x="2309" y="9512"/>
                    </a:lnTo>
                    <a:lnTo>
                      <a:pt x="2714" y="8929"/>
                    </a:lnTo>
                    <a:lnTo>
                      <a:pt x="3171" y="8371"/>
                    </a:lnTo>
                    <a:lnTo>
                      <a:pt x="3628" y="7838"/>
                    </a:lnTo>
                    <a:lnTo>
                      <a:pt x="4135" y="7306"/>
                    </a:lnTo>
                    <a:lnTo>
                      <a:pt x="4668" y="6824"/>
                    </a:lnTo>
                    <a:lnTo>
                      <a:pt x="5200" y="6342"/>
                    </a:lnTo>
                    <a:lnTo>
                      <a:pt x="5784" y="5885"/>
                    </a:lnTo>
                    <a:lnTo>
                      <a:pt x="6392" y="5479"/>
                    </a:lnTo>
                    <a:lnTo>
                      <a:pt x="7001" y="5074"/>
                    </a:lnTo>
                    <a:lnTo>
                      <a:pt x="7660" y="4693"/>
                    </a:lnTo>
                    <a:lnTo>
                      <a:pt x="8320" y="4363"/>
                    </a:lnTo>
                    <a:lnTo>
                      <a:pt x="9005" y="4034"/>
                    </a:lnTo>
                    <a:lnTo>
                      <a:pt x="9715"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313" y="2791"/>
                    </a:lnTo>
                    <a:lnTo>
                      <a:pt x="19074" y="2918"/>
                    </a:lnTo>
                    <a:lnTo>
                      <a:pt x="19861" y="3070"/>
                    </a:lnTo>
                    <a:lnTo>
                      <a:pt x="20596" y="3273"/>
                    </a:lnTo>
                    <a:lnTo>
                      <a:pt x="21332" y="3501"/>
                    </a:lnTo>
                    <a:lnTo>
                      <a:pt x="22067" y="3755"/>
                    </a:lnTo>
                    <a:lnTo>
                      <a:pt x="22777" y="4034"/>
                    </a:lnTo>
                    <a:lnTo>
                      <a:pt x="23462" y="4363"/>
                    </a:lnTo>
                    <a:lnTo>
                      <a:pt x="24122" y="4693"/>
                    </a:lnTo>
                    <a:lnTo>
                      <a:pt x="24756" y="5074"/>
                    </a:lnTo>
                    <a:lnTo>
                      <a:pt x="25390" y="5479"/>
                    </a:lnTo>
                    <a:lnTo>
                      <a:pt x="25973" y="5885"/>
                    </a:lnTo>
                    <a:lnTo>
                      <a:pt x="26557" y="6342"/>
                    </a:lnTo>
                    <a:lnTo>
                      <a:pt x="27115" y="6824"/>
                    </a:lnTo>
                    <a:lnTo>
                      <a:pt x="27647" y="7306"/>
                    </a:lnTo>
                    <a:lnTo>
                      <a:pt x="28129" y="7838"/>
                    </a:lnTo>
                    <a:lnTo>
                      <a:pt x="28611" y="8371"/>
                    </a:lnTo>
                    <a:lnTo>
                      <a:pt x="29042" y="8929"/>
                    </a:lnTo>
                    <a:lnTo>
                      <a:pt x="29473" y="9512"/>
                    </a:lnTo>
                    <a:lnTo>
                      <a:pt x="29854" y="10121"/>
                    </a:lnTo>
                    <a:lnTo>
                      <a:pt x="30184" y="10730"/>
                    </a:lnTo>
                    <a:lnTo>
                      <a:pt x="30513" y="11364"/>
                    </a:lnTo>
                    <a:lnTo>
                      <a:pt x="30792" y="11998"/>
                    </a:lnTo>
                    <a:lnTo>
                      <a:pt x="31046" y="12683"/>
                    </a:lnTo>
                    <a:lnTo>
                      <a:pt x="31249" y="13342"/>
                    </a:lnTo>
                    <a:lnTo>
                      <a:pt x="31426" y="14052"/>
                    </a:lnTo>
                    <a:lnTo>
                      <a:pt x="31579" y="14737"/>
                    </a:lnTo>
                    <a:lnTo>
                      <a:pt x="31680" y="15473"/>
                    </a:lnTo>
                    <a:lnTo>
                      <a:pt x="31731" y="16183"/>
                    </a:lnTo>
                    <a:lnTo>
                      <a:pt x="31756" y="16918"/>
                    </a:lnTo>
                    <a:lnTo>
                      <a:pt x="31756" y="14306"/>
                    </a:lnTo>
                    <a:lnTo>
                      <a:pt x="31731" y="13570"/>
                    </a:lnTo>
                    <a:lnTo>
                      <a:pt x="31680" y="12835"/>
                    </a:lnTo>
                    <a:lnTo>
                      <a:pt x="31579" y="12125"/>
                    </a:lnTo>
                    <a:lnTo>
                      <a:pt x="31426" y="11414"/>
                    </a:lnTo>
                    <a:lnTo>
                      <a:pt x="31249" y="10730"/>
                    </a:lnTo>
                    <a:lnTo>
                      <a:pt x="31046" y="10045"/>
                    </a:lnTo>
                    <a:lnTo>
                      <a:pt x="30792" y="9385"/>
                    </a:lnTo>
                    <a:lnTo>
                      <a:pt x="30513" y="8726"/>
                    </a:lnTo>
                    <a:lnTo>
                      <a:pt x="30184" y="8092"/>
                    </a:lnTo>
                    <a:lnTo>
                      <a:pt x="29854" y="7483"/>
                    </a:lnTo>
                    <a:lnTo>
                      <a:pt x="29473" y="6874"/>
                    </a:lnTo>
                    <a:lnTo>
                      <a:pt x="29042" y="6291"/>
                    </a:lnTo>
                    <a:lnTo>
                      <a:pt x="28611" y="5733"/>
                    </a:lnTo>
                    <a:lnTo>
                      <a:pt x="28129" y="5200"/>
                    </a:lnTo>
                    <a:lnTo>
                      <a:pt x="27647" y="4693"/>
                    </a:lnTo>
                    <a:lnTo>
                      <a:pt x="27115" y="4186"/>
                    </a:lnTo>
                    <a:lnTo>
                      <a:pt x="26557" y="3704"/>
                    </a:lnTo>
                    <a:lnTo>
                      <a:pt x="25973" y="3273"/>
                    </a:lnTo>
                    <a:lnTo>
                      <a:pt x="25390" y="2841"/>
                    </a:lnTo>
                    <a:lnTo>
                      <a:pt x="24756" y="2436"/>
                    </a:lnTo>
                    <a:lnTo>
                      <a:pt x="24122" y="2081"/>
                    </a:lnTo>
                    <a:lnTo>
                      <a:pt x="23462" y="1725"/>
                    </a:lnTo>
                    <a:lnTo>
                      <a:pt x="22777" y="1421"/>
                    </a:lnTo>
                    <a:lnTo>
                      <a:pt x="22067" y="1117"/>
                    </a:lnTo>
                    <a:lnTo>
                      <a:pt x="21332" y="863"/>
                    </a:lnTo>
                    <a:lnTo>
                      <a:pt x="20596" y="635"/>
                    </a:lnTo>
                    <a:lnTo>
                      <a:pt x="19861" y="457"/>
                    </a:lnTo>
                    <a:lnTo>
                      <a:pt x="19074" y="280"/>
                    </a:lnTo>
                    <a:lnTo>
                      <a:pt x="18313" y="153"/>
                    </a:lnTo>
                    <a:lnTo>
                      <a:pt x="17502"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33"/>
              <p:cNvSpPr/>
              <p:nvPr/>
            </p:nvSpPr>
            <p:spPr>
              <a:xfrm>
                <a:off x="3298750" y="3996700"/>
                <a:ext cx="793900" cy="774900"/>
              </a:xfrm>
              <a:custGeom>
                <a:rect b="b" l="l" r="r" t="t"/>
                <a:pathLst>
                  <a:path extrusionOk="0" h="30996" w="31756">
                    <a:moveTo>
                      <a:pt x="15878" y="1"/>
                    </a:moveTo>
                    <a:lnTo>
                      <a:pt x="15066" y="26"/>
                    </a:lnTo>
                    <a:lnTo>
                      <a:pt x="14255" y="77"/>
                    </a:lnTo>
                    <a:lnTo>
                      <a:pt x="13468" y="153"/>
                    </a:lnTo>
                    <a:lnTo>
                      <a:pt x="12682" y="280"/>
                    </a:lnTo>
                    <a:lnTo>
                      <a:pt x="11921" y="457"/>
                    </a:lnTo>
                    <a:lnTo>
                      <a:pt x="11160" y="635"/>
                    </a:lnTo>
                    <a:lnTo>
                      <a:pt x="10425" y="863"/>
                    </a:lnTo>
                    <a:lnTo>
                      <a:pt x="9689" y="1117"/>
                    </a:lnTo>
                    <a:lnTo>
                      <a:pt x="9004" y="1421"/>
                    </a:lnTo>
                    <a:lnTo>
                      <a:pt x="8320" y="1725"/>
                    </a:lnTo>
                    <a:lnTo>
                      <a:pt x="7635" y="2081"/>
                    </a:lnTo>
                    <a:lnTo>
                      <a:pt x="7001" y="2436"/>
                    </a:lnTo>
                    <a:lnTo>
                      <a:pt x="6392" y="2841"/>
                    </a:lnTo>
                    <a:lnTo>
                      <a:pt x="5783" y="3273"/>
                    </a:lnTo>
                    <a:lnTo>
                      <a:pt x="5200" y="3704"/>
                    </a:lnTo>
                    <a:lnTo>
                      <a:pt x="4642" y="4186"/>
                    </a:lnTo>
                    <a:lnTo>
                      <a:pt x="4135" y="4693"/>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70"/>
                    </a:lnTo>
                    <a:lnTo>
                      <a:pt x="0" y="14306"/>
                    </a:lnTo>
                    <a:lnTo>
                      <a:pt x="0" y="30412"/>
                    </a:lnTo>
                    <a:lnTo>
                      <a:pt x="26" y="30995"/>
                    </a:lnTo>
                    <a:lnTo>
                      <a:pt x="31730" y="30995"/>
                    </a:lnTo>
                    <a:lnTo>
                      <a:pt x="31756" y="30412"/>
                    </a:lnTo>
                    <a:lnTo>
                      <a:pt x="31756" y="14306"/>
                    </a:lnTo>
                    <a:lnTo>
                      <a:pt x="31730" y="13570"/>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93"/>
                    </a:lnTo>
                    <a:lnTo>
                      <a:pt x="27089" y="4186"/>
                    </a:lnTo>
                    <a:lnTo>
                      <a:pt x="26556" y="3704"/>
                    </a:lnTo>
                    <a:lnTo>
                      <a:pt x="25973" y="3273"/>
                    </a:lnTo>
                    <a:lnTo>
                      <a:pt x="25364" y="2841"/>
                    </a:lnTo>
                    <a:lnTo>
                      <a:pt x="24755" y="2436"/>
                    </a:lnTo>
                    <a:lnTo>
                      <a:pt x="24096" y="2081"/>
                    </a:lnTo>
                    <a:lnTo>
                      <a:pt x="23436" y="1725"/>
                    </a:lnTo>
                    <a:lnTo>
                      <a:pt x="22752" y="1421"/>
                    </a:lnTo>
                    <a:lnTo>
                      <a:pt x="22067"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33"/>
              <p:cNvSpPr/>
              <p:nvPr/>
            </p:nvSpPr>
            <p:spPr>
              <a:xfrm>
                <a:off x="3298750" y="3996700"/>
                <a:ext cx="793900" cy="422975"/>
              </a:xfrm>
              <a:custGeom>
                <a:rect b="b" l="l" r="r" t="t"/>
                <a:pathLst>
                  <a:path extrusionOk="0" h="16919" w="31756">
                    <a:moveTo>
                      <a:pt x="15878" y="1"/>
                    </a:moveTo>
                    <a:lnTo>
                      <a:pt x="15066" y="26"/>
                    </a:lnTo>
                    <a:lnTo>
                      <a:pt x="14255" y="77"/>
                    </a:lnTo>
                    <a:lnTo>
                      <a:pt x="13468" y="153"/>
                    </a:lnTo>
                    <a:lnTo>
                      <a:pt x="12682" y="280"/>
                    </a:lnTo>
                    <a:lnTo>
                      <a:pt x="11921" y="457"/>
                    </a:lnTo>
                    <a:lnTo>
                      <a:pt x="11160" y="635"/>
                    </a:lnTo>
                    <a:lnTo>
                      <a:pt x="10425" y="863"/>
                    </a:lnTo>
                    <a:lnTo>
                      <a:pt x="9689" y="1117"/>
                    </a:lnTo>
                    <a:lnTo>
                      <a:pt x="9004" y="1421"/>
                    </a:lnTo>
                    <a:lnTo>
                      <a:pt x="8320" y="1725"/>
                    </a:lnTo>
                    <a:lnTo>
                      <a:pt x="7635" y="2081"/>
                    </a:lnTo>
                    <a:lnTo>
                      <a:pt x="7001" y="2436"/>
                    </a:lnTo>
                    <a:lnTo>
                      <a:pt x="6392" y="2841"/>
                    </a:lnTo>
                    <a:lnTo>
                      <a:pt x="5783" y="3273"/>
                    </a:lnTo>
                    <a:lnTo>
                      <a:pt x="5200" y="3704"/>
                    </a:lnTo>
                    <a:lnTo>
                      <a:pt x="4642" y="4186"/>
                    </a:lnTo>
                    <a:lnTo>
                      <a:pt x="4135" y="4693"/>
                    </a:lnTo>
                    <a:lnTo>
                      <a:pt x="3627" y="5200"/>
                    </a:lnTo>
                    <a:lnTo>
                      <a:pt x="3145" y="5733"/>
                    </a:lnTo>
                    <a:lnTo>
                      <a:pt x="2714" y="6291"/>
                    </a:lnTo>
                    <a:lnTo>
                      <a:pt x="2308" y="6874"/>
                    </a:lnTo>
                    <a:lnTo>
                      <a:pt x="1928" y="7483"/>
                    </a:lnTo>
                    <a:lnTo>
                      <a:pt x="1573" y="8092"/>
                    </a:lnTo>
                    <a:lnTo>
                      <a:pt x="1243" y="8726"/>
                    </a:lnTo>
                    <a:lnTo>
                      <a:pt x="964" y="9385"/>
                    </a:lnTo>
                    <a:lnTo>
                      <a:pt x="710" y="10045"/>
                    </a:lnTo>
                    <a:lnTo>
                      <a:pt x="507"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507" y="13342"/>
                    </a:lnTo>
                    <a:lnTo>
                      <a:pt x="710" y="12683"/>
                    </a:lnTo>
                    <a:lnTo>
                      <a:pt x="964" y="11998"/>
                    </a:lnTo>
                    <a:lnTo>
                      <a:pt x="1243" y="11364"/>
                    </a:lnTo>
                    <a:lnTo>
                      <a:pt x="1573" y="10730"/>
                    </a:lnTo>
                    <a:lnTo>
                      <a:pt x="1928" y="10121"/>
                    </a:lnTo>
                    <a:lnTo>
                      <a:pt x="2308" y="9512"/>
                    </a:lnTo>
                    <a:lnTo>
                      <a:pt x="2714" y="8929"/>
                    </a:lnTo>
                    <a:lnTo>
                      <a:pt x="3145" y="8371"/>
                    </a:lnTo>
                    <a:lnTo>
                      <a:pt x="3627" y="7838"/>
                    </a:lnTo>
                    <a:lnTo>
                      <a:pt x="4135" y="7306"/>
                    </a:lnTo>
                    <a:lnTo>
                      <a:pt x="4642" y="6824"/>
                    </a:lnTo>
                    <a:lnTo>
                      <a:pt x="5200" y="6342"/>
                    </a:lnTo>
                    <a:lnTo>
                      <a:pt x="5783" y="5885"/>
                    </a:lnTo>
                    <a:lnTo>
                      <a:pt x="6392" y="5479"/>
                    </a:lnTo>
                    <a:lnTo>
                      <a:pt x="7001" y="5074"/>
                    </a:lnTo>
                    <a:lnTo>
                      <a:pt x="7635" y="4693"/>
                    </a:lnTo>
                    <a:lnTo>
                      <a:pt x="8320" y="4363"/>
                    </a:lnTo>
                    <a:lnTo>
                      <a:pt x="9004" y="4034"/>
                    </a:lnTo>
                    <a:lnTo>
                      <a:pt x="9689" y="3755"/>
                    </a:lnTo>
                    <a:lnTo>
                      <a:pt x="10425" y="3501"/>
                    </a:lnTo>
                    <a:lnTo>
                      <a:pt x="11160" y="3273"/>
                    </a:lnTo>
                    <a:lnTo>
                      <a:pt x="11921" y="3070"/>
                    </a:lnTo>
                    <a:lnTo>
                      <a:pt x="12682" y="2918"/>
                    </a:lnTo>
                    <a:lnTo>
                      <a:pt x="13468" y="2791"/>
                    </a:lnTo>
                    <a:lnTo>
                      <a:pt x="14255" y="2715"/>
                    </a:lnTo>
                    <a:lnTo>
                      <a:pt x="15066" y="2639"/>
                    </a:lnTo>
                    <a:lnTo>
                      <a:pt x="16690" y="2639"/>
                    </a:lnTo>
                    <a:lnTo>
                      <a:pt x="17501" y="2715"/>
                    </a:lnTo>
                    <a:lnTo>
                      <a:pt x="18288" y="2791"/>
                    </a:lnTo>
                    <a:lnTo>
                      <a:pt x="19074" y="2918"/>
                    </a:lnTo>
                    <a:lnTo>
                      <a:pt x="19835" y="3070"/>
                    </a:lnTo>
                    <a:lnTo>
                      <a:pt x="20596" y="3273"/>
                    </a:lnTo>
                    <a:lnTo>
                      <a:pt x="21331" y="3501"/>
                    </a:lnTo>
                    <a:lnTo>
                      <a:pt x="22067" y="3755"/>
                    </a:lnTo>
                    <a:lnTo>
                      <a:pt x="22752" y="4034"/>
                    </a:lnTo>
                    <a:lnTo>
                      <a:pt x="23436" y="4363"/>
                    </a:lnTo>
                    <a:lnTo>
                      <a:pt x="24096" y="4693"/>
                    </a:lnTo>
                    <a:lnTo>
                      <a:pt x="24755" y="5074"/>
                    </a:lnTo>
                    <a:lnTo>
                      <a:pt x="25364" y="5479"/>
                    </a:lnTo>
                    <a:lnTo>
                      <a:pt x="25973" y="5885"/>
                    </a:lnTo>
                    <a:lnTo>
                      <a:pt x="26556" y="6342"/>
                    </a:lnTo>
                    <a:lnTo>
                      <a:pt x="27089" y="6824"/>
                    </a:lnTo>
                    <a:lnTo>
                      <a:pt x="27622" y="7306"/>
                    </a:lnTo>
                    <a:lnTo>
                      <a:pt x="28129" y="7838"/>
                    </a:lnTo>
                    <a:lnTo>
                      <a:pt x="28585" y="8371"/>
                    </a:lnTo>
                    <a:lnTo>
                      <a:pt x="29042" y="8929"/>
                    </a:lnTo>
                    <a:lnTo>
                      <a:pt x="29448" y="9512"/>
                    </a:lnTo>
                    <a:lnTo>
                      <a:pt x="29828" y="10121"/>
                    </a:lnTo>
                    <a:lnTo>
                      <a:pt x="30183" y="10730"/>
                    </a:lnTo>
                    <a:lnTo>
                      <a:pt x="30513" y="11364"/>
                    </a:lnTo>
                    <a:lnTo>
                      <a:pt x="30792" y="11998"/>
                    </a:lnTo>
                    <a:lnTo>
                      <a:pt x="31046" y="12683"/>
                    </a:lnTo>
                    <a:lnTo>
                      <a:pt x="31249" y="13342"/>
                    </a:lnTo>
                    <a:lnTo>
                      <a:pt x="31426" y="14052"/>
                    </a:lnTo>
                    <a:lnTo>
                      <a:pt x="31578" y="14737"/>
                    </a:lnTo>
                    <a:lnTo>
                      <a:pt x="31680" y="15473"/>
                    </a:lnTo>
                    <a:lnTo>
                      <a:pt x="31730" y="16183"/>
                    </a:lnTo>
                    <a:lnTo>
                      <a:pt x="31756" y="16918"/>
                    </a:lnTo>
                    <a:lnTo>
                      <a:pt x="31756" y="14306"/>
                    </a:lnTo>
                    <a:lnTo>
                      <a:pt x="31730" y="13570"/>
                    </a:lnTo>
                    <a:lnTo>
                      <a:pt x="31680" y="12835"/>
                    </a:lnTo>
                    <a:lnTo>
                      <a:pt x="31578" y="12125"/>
                    </a:lnTo>
                    <a:lnTo>
                      <a:pt x="31426" y="11414"/>
                    </a:lnTo>
                    <a:lnTo>
                      <a:pt x="31249" y="10730"/>
                    </a:lnTo>
                    <a:lnTo>
                      <a:pt x="31046" y="10045"/>
                    </a:lnTo>
                    <a:lnTo>
                      <a:pt x="30792" y="9385"/>
                    </a:lnTo>
                    <a:lnTo>
                      <a:pt x="30513" y="8726"/>
                    </a:lnTo>
                    <a:lnTo>
                      <a:pt x="30183" y="8092"/>
                    </a:lnTo>
                    <a:lnTo>
                      <a:pt x="29828" y="7483"/>
                    </a:lnTo>
                    <a:lnTo>
                      <a:pt x="29448" y="6874"/>
                    </a:lnTo>
                    <a:lnTo>
                      <a:pt x="29042" y="6291"/>
                    </a:lnTo>
                    <a:lnTo>
                      <a:pt x="28585" y="5733"/>
                    </a:lnTo>
                    <a:lnTo>
                      <a:pt x="28129" y="5200"/>
                    </a:lnTo>
                    <a:lnTo>
                      <a:pt x="27622" y="4693"/>
                    </a:lnTo>
                    <a:lnTo>
                      <a:pt x="27089" y="4186"/>
                    </a:lnTo>
                    <a:lnTo>
                      <a:pt x="26556" y="3704"/>
                    </a:lnTo>
                    <a:lnTo>
                      <a:pt x="25973" y="3273"/>
                    </a:lnTo>
                    <a:lnTo>
                      <a:pt x="25364" y="2841"/>
                    </a:lnTo>
                    <a:lnTo>
                      <a:pt x="24755" y="2436"/>
                    </a:lnTo>
                    <a:lnTo>
                      <a:pt x="24096" y="2081"/>
                    </a:lnTo>
                    <a:lnTo>
                      <a:pt x="23436" y="1725"/>
                    </a:lnTo>
                    <a:lnTo>
                      <a:pt x="22752" y="1421"/>
                    </a:lnTo>
                    <a:lnTo>
                      <a:pt x="22067"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33"/>
              <p:cNvSpPr/>
              <p:nvPr/>
            </p:nvSpPr>
            <p:spPr>
              <a:xfrm>
                <a:off x="4092625" y="3996700"/>
                <a:ext cx="793300" cy="774900"/>
              </a:xfrm>
              <a:custGeom>
                <a:rect b="b" l="l" r="r" t="t"/>
                <a:pathLst>
                  <a:path extrusionOk="0" h="30996" w="31732">
                    <a:moveTo>
                      <a:pt x="15879" y="1"/>
                    </a:moveTo>
                    <a:lnTo>
                      <a:pt x="15042" y="26"/>
                    </a:lnTo>
                    <a:lnTo>
                      <a:pt x="14255" y="77"/>
                    </a:lnTo>
                    <a:lnTo>
                      <a:pt x="13444" y="153"/>
                    </a:lnTo>
                    <a:lnTo>
                      <a:pt x="12657" y="280"/>
                    </a:lnTo>
                    <a:lnTo>
                      <a:pt x="11897" y="457"/>
                    </a:lnTo>
                    <a:lnTo>
                      <a:pt x="11161" y="635"/>
                    </a:lnTo>
                    <a:lnTo>
                      <a:pt x="10400" y="863"/>
                    </a:lnTo>
                    <a:lnTo>
                      <a:pt x="9690" y="1117"/>
                    </a:lnTo>
                    <a:lnTo>
                      <a:pt x="8980" y="1421"/>
                    </a:lnTo>
                    <a:lnTo>
                      <a:pt x="8295" y="1725"/>
                    </a:lnTo>
                    <a:lnTo>
                      <a:pt x="7635" y="2081"/>
                    </a:lnTo>
                    <a:lnTo>
                      <a:pt x="7001" y="2436"/>
                    </a:lnTo>
                    <a:lnTo>
                      <a:pt x="6367" y="2841"/>
                    </a:lnTo>
                    <a:lnTo>
                      <a:pt x="5784" y="3273"/>
                    </a:lnTo>
                    <a:lnTo>
                      <a:pt x="5200" y="3704"/>
                    </a:lnTo>
                    <a:lnTo>
                      <a:pt x="4642" y="4186"/>
                    </a:lnTo>
                    <a:lnTo>
                      <a:pt x="4110" y="4693"/>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70"/>
                    </a:lnTo>
                    <a:lnTo>
                      <a:pt x="1" y="14306"/>
                    </a:lnTo>
                    <a:lnTo>
                      <a:pt x="1" y="30412"/>
                    </a:lnTo>
                    <a:lnTo>
                      <a:pt x="1" y="30995"/>
                    </a:lnTo>
                    <a:lnTo>
                      <a:pt x="31731" y="30995"/>
                    </a:lnTo>
                    <a:lnTo>
                      <a:pt x="31731" y="30412"/>
                    </a:lnTo>
                    <a:lnTo>
                      <a:pt x="31731" y="14306"/>
                    </a:lnTo>
                    <a:lnTo>
                      <a:pt x="31731" y="13570"/>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93"/>
                    </a:lnTo>
                    <a:lnTo>
                      <a:pt x="27089" y="4186"/>
                    </a:lnTo>
                    <a:lnTo>
                      <a:pt x="26531" y="3704"/>
                    </a:lnTo>
                    <a:lnTo>
                      <a:pt x="25973" y="3273"/>
                    </a:lnTo>
                    <a:lnTo>
                      <a:pt x="25365" y="2841"/>
                    </a:lnTo>
                    <a:lnTo>
                      <a:pt x="24756" y="2436"/>
                    </a:lnTo>
                    <a:lnTo>
                      <a:pt x="24097" y="2081"/>
                    </a:lnTo>
                    <a:lnTo>
                      <a:pt x="23437" y="1725"/>
                    </a:lnTo>
                    <a:lnTo>
                      <a:pt x="22752" y="1421"/>
                    </a:lnTo>
                    <a:lnTo>
                      <a:pt x="22042"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33"/>
              <p:cNvSpPr/>
              <p:nvPr/>
            </p:nvSpPr>
            <p:spPr>
              <a:xfrm>
                <a:off x="4092625" y="3996700"/>
                <a:ext cx="793300" cy="422975"/>
              </a:xfrm>
              <a:custGeom>
                <a:rect b="b" l="l" r="r" t="t"/>
                <a:pathLst>
                  <a:path extrusionOk="0" h="16919" w="31732">
                    <a:moveTo>
                      <a:pt x="15879" y="1"/>
                    </a:moveTo>
                    <a:lnTo>
                      <a:pt x="15042" y="26"/>
                    </a:lnTo>
                    <a:lnTo>
                      <a:pt x="14255" y="77"/>
                    </a:lnTo>
                    <a:lnTo>
                      <a:pt x="13444" y="153"/>
                    </a:lnTo>
                    <a:lnTo>
                      <a:pt x="12657" y="280"/>
                    </a:lnTo>
                    <a:lnTo>
                      <a:pt x="11897" y="457"/>
                    </a:lnTo>
                    <a:lnTo>
                      <a:pt x="11161" y="635"/>
                    </a:lnTo>
                    <a:lnTo>
                      <a:pt x="10400" y="863"/>
                    </a:lnTo>
                    <a:lnTo>
                      <a:pt x="9690" y="1117"/>
                    </a:lnTo>
                    <a:lnTo>
                      <a:pt x="8980" y="1421"/>
                    </a:lnTo>
                    <a:lnTo>
                      <a:pt x="8295" y="1725"/>
                    </a:lnTo>
                    <a:lnTo>
                      <a:pt x="7635" y="2081"/>
                    </a:lnTo>
                    <a:lnTo>
                      <a:pt x="7001" y="2436"/>
                    </a:lnTo>
                    <a:lnTo>
                      <a:pt x="6367" y="2841"/>
                    </a:lnTo>
                    <a:lnTo>
                      <a:pt x="5784" y="3273"/>
                    </a:lnTo>
                    <a:lnTo>
                      <a:pt x="5200" y="3704"/>
                    </a:lnTo>
                    <a:lnTo>
                      <a:pt x="4642" y="4186"/>
                    </a:lnTo>
                    <a:lnTo>
                      <a:pt x="4110" y="4693"/>
                    </a:lnTo>
                    <a:lnTo>
                      <a:pt x="3628" y="5200"/>
                    </a:lnTo>
                    <a:lnTo>
                      <a:pt x="3146" y="5733"/>
                    </a:lnTo>
                    <a:lnTo>
                      <a:pt x="2715" y="6291"/>
                    </a:lnTo>
                    <a:lnTo>
                      <a:pt x="2284" y="6874"/>
                    </a:lnTo>
                    <a:lnTo>
                      <a:pt x="1903" y="7483"/>
                    </a:lnTo>
                    <a:lnTo>
                      <a:pt x="1548" y="8092"/>
                    </a:lnTo>
                    <a:lnTo>
                      <a:pt x="1244" y="8726"/>
                    </a:lnTo>
                    <a:lnTo>
                      <a:pt x="965" y="9385"/>
                    </a:lnTo>
                    <a:lnTo>
                      <a:pt x="711" y="10045"/>
                    </a:lnTo>
                    <a:lnTo>
                      <a:pt x="483" y="10730"/>
                    </a:lnTo>
                    <a:lnTo>
                      <a:pt x="305" y="11414"/>
                    </a:lnTo>
                    <a:lnTo>
                      <a:pt x="178" y="12125"/>
                    </a:lnTo>
                    <a:lnTo>
                      <a:pt x="77" y="12835"/>
                    </a:lnTo>
                    <a:lnTo>
                      <a:pt x="26" y="13570"/>
                    </a:lnTo>
                    <a:lnTo>
                      <a:pt x="1" y="14306"/>
                    </a:lnTo>
                    <a:lnTo>
                      <a:pt x="1" y="16918"/>
                    </a:lnTo>
                    <a:lnTo>
                      <a:pt x="26" y="16183"/>
                    </a:lnTo>
                    <a:lnTo>
                      <a:pt x="77" y="15473"/>
                    </a:lnTo>
                    <a:lnTo>
                      <a:pt x="178" y="14737"/>
                    </a:lnTo>
                    <a:lnTo>
                      <a:pt x="305" y="14052"/>
                    </a:lnTo>
                    <a:lnTo>
                      <a:pt x="483" y="13342"/>
                    </a:lnTo>
                    <a:lnTo>
                      <a:pt x="711" y="12683"/>
                    </a:lnTo>
                    <a:lnTo>
                      <a:pt x="965" y="11998"/>
                    </a:lnTo>
                    <a:lnTo>
                      <a:pt x="1244" y="11364"/>
                    </a:lnTo>
                    <a:lnTo>
                      <a:pt x="1548" y="10730"/>
                    </a:lnTo>
                    <a:lnTo>
                      <a:pt x="1903" y="10121"/>
                    </a:lnTo>
                    <a:lnTo>
                      <a:pt x="2284" y="9512"/>
                    </a:lnTo>
                    <a:lnTo>
                      <a:pt x="2715" y="8929"/>
                    </a:lnTo>
                    <a:lnTo>
                      <a:pt x="3146" y="8371"/>
                    </a:lnTo>
                    <a:lnTo>
                      <a:pt x="3628" y="7838"/>
                    </a:lnTo>
                    <a:lnTo>
                      <a:pt x="4110" y="7306"/>
                    </a:lnTo>
                    <a:lnTo>
                      <a:pt x="4642" y="6824"/>
                    </a:lnTo>
                    <a:lnTo>
                      <a:pt x="5200" y="6342"/>
                    </a:lnTo>
                    <a:lnTo>
                      <a:pt x="5784" y="5885"/>
                    </a:lnTo>
                    <a:lnTo>
                      <a:pt x="6367" y="5479"/>
                    </a:lnTo>
                    <a:lnTo>
                      <a:pt x="7001" y="5074"/>
                    </a:lnTo>
                    <a:lnTo>
                      <a:pt x="7635" y="4693"/>
                    </a:lnTo>
                    <a:lnTo>
                      <a:pt x="8295" y="4363"/>
                    </a:lnTo>
                    <a:lnTo>
                      <a:pt x="8980" y="4034"/>
                    </a:lnTo>
                    <a:lnTo>
                      <a:pt x="9690" y="3755"/>
                    </a:lnTo>
                    <a:lnTo>
                      <a:pt x="10400" y="3501"/>
                    </a:lnTo>
                    <a:lnTo>
                      <a:pt x="11161" y="3273"/>
                    </a:lnTo>
                    <a:lnTo>
                      <a:pt x="11897" y="3070"/>
                    </a:lnTo>
                    <a:lnTo>
                      <a:pt x="12657" y="2918"/>
                    </a:lnTo>
                    <a:lnTo>
                      <a:pt x="13444" y="2791"/>
                    </a:lnTo>
                    <a:lnTo>
                      <a:pt x="14255" y="2715"/>
                    </a:lnTo>
                    <a:lnTo>
                      <a:pt x="15042" y="2639"/>
                    </a:lnTo>
                    <a:lnTo>
                      <a:pt x="16690" y="2639"/>
                    </a:lnTo>
                    <a:lnTo>
                      <a:pt x="17502" y="2715"/>
                    </a:lnTo>
                    <a:lnTo>
                      <a:pt x="18288" y="2791"/>
                    </a:lnTo>
                    <a:lnTo>
                      <a:pt x="19074" y="2918"/>
                    </a:lnTo>
                    <a:lnTo>
                      <a:pt x="19835" y="3070"/>
                    </a:lnTo>
                    <a:lnTo>
                      <a:pt x="20596" y="3273"/>
                    </a:lnTo>
                    <a:lnTo>
                      <a:pt x="21332" y="3501"/>
                    </a:lnTo>
                    <a:lnTo>
                      <a:pt x="22042" y="3755"/>
                    </a:lnTo>
                    <a:lnTo>
                      <a:pt x="22752" y="4034"/>
                    </a:lnTo>
                    <a:lnTo>
                      <a:pt x="23437" y="4363"/>
                    </a:lnTo>
                    <a:lnTo>
                      <a:pt x="24097" y="4693"/>
                    </a:lnTo>
                    <a:lnTo>
                      <a:pt x="24756" y="5074"/>
                    </a:lnTo>
                    <a:lnTo>
                      <a:pt x="25365" y="5479"/>
                    </a:lnTo>
                    <a:lnTo>
                      <a:pt x="25973" y="5885"/>
                    </a:lnTo>
                    <a:lnTo>
                      <a:pt x="26531" y="6342"/>
                    </a:lnTo>
                    <a:lnTo>
                      <a:pt x="27089" y="6824"/>
                    </a:lnTo>
                    <a:lnTo>
                      <a:pt x="27622" y="7306"/>
                    </a:lnTo>
                    <a:lnTo>
                      <a:pt x="28129" y="7838"/>
                    </a:lnTo>
                    <a:lnTo>
                      <a:pt x="28586" y="8371"/>
                    </a:lnTo>
                    <a:lnTo>
                      <a:pt x="29043" y="8929"/>
                    </a:lnTo>
                    <a:lnTo>
                      <a:pt x="29448" y="9512"/>
                    </a:lnTo>
                    <a:lnTo>
                      <a:pt x="29829" y="10121"/>
                    </a:lnTo>
                    <a:lnTo>
                      <a:pt x="30184" y="10730"/>
                    </a:lnTo>
                    <a:lnTo>
                      <a:pt x="30488" y="11364"/>
                    </a:lnTo>
                    <a:lnTo>
                      <a:pt x="30767" y="11998"/>
                    </a:lnTo>
                    <a:lnTo>
                      <a:pt x="31021" y="12683"/>
                    </a:lnTo>
                    <a:lnTo>
                      <a:pt x="31249" y="13342"/>
                    </a:lnTo>
                    <a:lnTo>
                      <a:pt x="31427" y="14052"/>
                    </a:lnTo>
                    <a:lnTo>
                      <a:pt x="31554" y="14737"/>
                    </a:lnTo>
                    <a:lnTo>
                      <a:pt x="31655" y="15473"/>
                    </a:lnTo>
                    <a:lnTo>
                      <a:pt x="31731" y="16183"/>
                    </a:lnTo>
                    <a:lnTo>
                      <a:pt x="31731" y="14306"/>
                    </a:lnTo>
                    <a:lnTo>
                      <a:pt x="31731" y="13570"/>
                    </a:lnTo>
                    <a:lnTo>
                      <a:pt x="31655" y="12835"/>
                    </a:lnTo>
                    <a:lnTo>
                      <a:pt x="31554" y="12125"/>
                    </a:lnTo>
                    <a:lnTo>
                      <a:pt x="31427" y="11414"/>
                    </a:lnTo>
                    <a:lnTo>
                      <a:pt x="31249" y="10730"/>
                    </a:lnTo>
                    <a:lnTo>
                      <a:pt x="31021" y="10045"/>
                    </a:lnTo>
                    <a:lnTo>
                      <a:pt x="30767" y="9385"/>
                    </a:lnTo>
                    <a:lnTo>
                      <a:pt x="30488" y="8726"/>
                    </a:lnTo>
                    <a:lnTo>
                      <a:pt x="30184" y="8092"/>
                    </a:lnTo>
                    <a:lnTo>
                      <a:pt x="29829" y="7483"/>
                    </a:lnTo>
                    <a:lnTo>
                      <a:pt x="29448" y="6874"/>
                    </a:lnTo>
                    <a:lnTo>
                      <a:pt x="29043" y="6291"/>
                    </a:lnTo>
                    <a:lnTo>
                      <a:pt x="28586" y="5733"/>
                    </a:lnTo>
                    <a:lnTo>
                      <a:pt x="28129" y="5200"/>
                    </a:lnTo>
                    <a:lnTo>
                      <a:pt x="27622" y="4693"/>
                    </a:lnTo>
                    <a:lnTo>
                      <a:pt x="27089" y="4186"/>
                    </a:lnTo>
                    <a:lnTo>
                      <a:pt x="26531" y="3704"/>
                    </a:lnTo>
                    <a:lnTo>
                      <a:pt x="25973" y="3273"/>
                    </a:lnTo>
                    <a:lnTo>
                      <a:pt x="25365" y="2841"/>
                    </a:lnTo>
                    <a:lnTo>
                      <a:pt x="24756" y="2436"/>
                    </a:lnTo>
                    <a:lnTo>
                      <a:pt x="24097" y="2081"/>
                    </a:lnTo>
                    <a:lnTo>
                      <a:pt x="23437" y="1725"/>
                    </a:lnTo>
                    <a:lnTo>
                      <a:pt x="22752" y="1421"/>
                    </a:lnTo>
                    <a:lnTo>
                      <a:pt x="22042"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33"/>
              <p:cNvSpPr/>
              <p:nvPr/>
            </p:nvSpPr>
            <p:spPr>
              <a:xfrm>
                <a:off x="4886525" y="3996700"/>
                <a:ext cx="793275" cy="774900"/>
              </a:xfrm>
              <a:custGeom>
                <a:rect b="b" l="l" r="r" t="t"/>
                <a:pathLst>
                  <a:path extrusionOk="0" h="30996" w="31731">
                    <a:moveTo>
                      <a:pt x="15853" y="1"/>
                    </a:moveTo>
                    <a:lnTo>
                      <a:pt x="15041" y="26"/>
                    </a:lnTo>
                    <a:lnTo>
                      <a:pt x="14230" y="77"/>
                    </a:lnTo>
                    <a:lnTo>
                      <a:pt x="13443" y="153"/>
                    </a:lnTo>
                    <a:lnTo>
                      <a:pt x="12657" y="280"/>
                    </a:lnTo>
                    <a:lnTo>
                      <a:pt x="11896" y="457"/>
                    </a:lnTo>
                    <a:lnTo>
                      <a:pt x="11135" y="635"/>
                    </a:lnTo>
                    <a:lnTo>
                      <a:pt x="10400" y="863"/>
                    </a:lnTo>
                    <a:lnTo>
                      <a:pt x="9689" y="1117"/>
                    </a:lnTo>
                    <a:lnTo>
                      <a:pt x="8979" y="1421"/>
                    </a:lnTo>
                    <a:lnTo>
                      <a:pt x="8294" y="1725"/>
                    </a:lnTo>
                    <a:lnTo>
                      <a:pt x="7635" y="2081"/>
                    </a:lnTo>
                    <a:lnTo>
                      <a:pt x="6976" y="2436"/>
                    </a:lnTo>
                    <a:lnTo>
                      <a:pt x="6367" y="2841"/>
                    </a:lnTo>
                    <a:lnTo>
                      <a:pt x="5758" y="3273"/>
                    </a:lnTo>
                    <a:lnTo>
                      <a:pt x="5200" y="3704"/>
                    </a:lnTo>
                    <a:lnTo>
                      <a:pt x="4642" y="4186"/>
                    </a:lnTo>
                    <a:lnTo>
                      <a:pt x="4109" y="4693"/>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70"/>
                    </a:lnTo>
                    <a:lnTo>
                      <a:pt x="0" y="14306"/>
                    </a:lnTo>
                    <a:lnTo>
                      <a:pt x="0" y="30412"/>
                    </a:lnTo>
                    <a:lnTo>
                      <a:pt x="0" y="30995"/>
                    </a:lnTo>
                    <a:lnTo>
                      <a:pt x="31731" y="30995"/>
                    </a:lnTo>
                    <a:lnTo>
                      <a:pt x="31731" y="30412"/>
                    </a:lnTo>
                    <a:lnTo>
                      <a:pt x="31731" y="14306"/>
                    </a:lnTo>
                    <a:lnTo>
                      <a:pt x="31705" y="13570"/>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93"/>
                    </a:lnTo>
                    <a:lnTo>
                      <a:pt x="27089" y="4186"/>
                    </a:lnTo>
                    <a:lnTo>
                      <a:pt x="26531" y="3704"/>
                    </a:lnTo>
                    <a:lnTo>
                      <a:pt x="25948" y="3273"/>
                    </a:lnTo>
                    <a:lnTo>
                      <a:pt x="25364" y="2841"/>
                    </a:lnTo>
                    <a:lnTo>
                      <a:pt x="24730" y="2436"/>
                    </a:lnTo>
                    <a:lnTo>
                      <a:pt x="24096" y="2081"/>
                    </a:lnTo>
                    <a:lnTo>
                      <a:pt x="23437" y="1725"/>
                    </a:lnTo>
                    <a:lnTo>
                      <a:pt x="22752" y="1421"/>
                    </a:lnTo>
                    <a:lnTo>
                      <a:pt x="22042" y="1117"/>
                    </a:lnTo>
                    <a:lnTo>
                      <a:pt x="21332" y="863"/>
                    </a:lnTo>
                    <a:lnTo>
                      <a:pt x="20596" y="635"/>
                    </a:lnTo>
                    <a:lnTo>
                      <a:pt x="19835" y="457"/>
                    </a:lnTo>
                    <a:lnTo>
                      <a:pt x="19074" y="280"/>
                    </a:lnTo>
                    <a:lnTo>
                      <a:pt x="18288" y="153"/>
                    </a:lnTo>
                    <a:lnTo>
                      <a:pt x="17476" y="77"/>
                    </a:lnTo>
                    <a:lnTo>
                      <a:pt x="16690" y="26"/>
                    </a:lnTo>
                    <a:lnTo>
                      <a:pt x="15853"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33"/>
              <p:cNvSpPr/>
              <p:nvPr/>
            </p:nvSpPr>
            <p:spPr>
              <a:xfrm>
                <a:off x="4886525" y="3996700"/>
                <a:ext cx="793275" cy="422975"/>
              </a:xfrm>
              <a:custGeom>
                <a:rect b="b" l="l" r="r" t="t"/>
                <a:pathLst>
                  <a:path extrusionOk="0" h="16919" w="31731">
                    <a:moveTo>
                      <a:pt x="15853" y="1"/>
                    </a:moveTo>
                    <a:lnTo>
                      <a:pt x="15041" y="26"/>
                    </a:lnTo>
                    <a:lnTo>
                      <a:pt x="14230" y="77"/>
                    </a:lnTo>
                    <a:lnTo>
                      <a:pt x="13443" y="153"/>
                    </a:lnTo>
                    <a:lnTo>
                      <a:pt x="12657" y="280"/>
                    </a:lnTo>
                    <a:lnTo>
                      <a:pt x="11896" y="457"/>
                    </a:lnTo>
                    <a:lnTo>
                      <a:pt x="11135" y="635"/>
                    </a:lnTo>
                    <a:lnTo>
                      <a:pt x="10400" y="863"/>
                    </a:lnTo>
                    <a:lnTo>
                      <a:pt x="9689" y="1117"/>
                    </a:lnTo>
                    <a:lnTo>
                      <a:pt x="8979" y="1421"/>
                    </a:lnTo>
                    <a:lnTo>
                      <a:pt x="8294" y="1725"/>
                    </a:lnTo>
                    <a:lnTo>
                      <a:pt x="7635" y="2081"/>
                    </a:lnTo>
                    <a:lnTo>
                      <a:pt x="6976" y="2436"/>
                    </a:lnTo>
                    <a:lnTo>
                      <a:pt x="6367" y="2841"/>
                    </a:lnTo>
                    <a:lnTo>
                      <a:pt x="5758" y="3273"/>
                    </a:lnTo>
                    <a:lnTo>
                      <a:pt x="5200" y="3704"/>
                    </a:lnTo>
                    <a:lnTo>
                      <a:pt x="4642" y="4186"/>
                    </a:lnTo>
                    <a:lnTo>
                      <a:pt x="4109" y="4693"/>
                    </a:lnTo>
                    <a:lnTo>
                      <a:pt x="3602" y="5200"/>
                    </a:lnTo>
                    <a:lnTo>
                      <a:pt x="3146" y="5733"/>
                    </a:lnTo>
                    <a:lnTo>
                      <a:pt x="2689" y="6291"/>
                    </a:lnTo>
                    <a:lnTo>
                      <a:pt x="2283" y="6874"/>
                    </a:lnTo>
                    <a:lnTo>
                      <a:pt x="1903" y="7483"/>
                    </a:lnTo>
                    <a:lnTo>
                      <a:pt x="1548" y="8092"/>
                    </a:lnTo>
                    <a:lnTo>
                      <a:pt x="1243" y="8726"/>
                    </a:lnTo>
                    <a:lnTo>
                      <a:pt x="964" y="9385"/>
                    </a:lnTo>
                    <a:lnTo>
                      <a:pt x="711" y="10045"/>
                    </a:lnTo>
                    <a:lnTo>
                      <a:pt x="482" y="10730"/>
                    </a:lnTo>
                    <a:lnTo>
                      <a:pt x="305" y="11414"/>
                    </a:lnTo>
                    <a:lnTo>
                      <a:pt x="178" y="12125"/>
                    </a:lnTo>
                    <a:lnTo>
                      <a:pt x="77" y="12835"/>
                    </a:lnTo>
                    <a:lnTo>
                      <a:pt x="0" y="13570"/>
                    </a:lnTo>
                    <a:lnTo>
                      <a:pt x="0" y="14306"/>
                    </a:lnTo>
                    <a:lnTo>
                      <a:pt x="0" y="16183"/>
                    </a:lnTo>
                    <a:lnTo>
                      <a:pt x="77" y="15473"/>
                    </a:lnTo>
                    <a:lnTo>
                      <a:pt x="178" y="14737"/>
                    </a:lnTo>
                    <a:lnTo>
                      <a:pt x="305" y="14052"/>
                    </a:lnTo>
                    <a:lnTo>
                      <a:pt x="482" y="13342"/>
                    </a:lnTo>
                    <a:lnTo>
                      <a:pt x="711" y="12683"/>
                    </a:lnTo>
                    <a:lnTo>
                      <a:pt x="964" y="11998"/>
                    </a:lnTo>
                    <a:lnTo>
                      <a:pt x="1243" y="11364"/>
                    </a:lnTo>
                    <a:lnTo>
                      <a:pt x="1548" y="10730"/>
                    </a:lnTo>
                    <a:lnTo>
                      <a:pt x="1903" y="10121"/>
                    </a:lnTo>
                    <a:lnTo>
                      <a:pt x="2283" y="9512"/>
                    </a:lnTo>
                    <a:lnTo>
                      <a:pt x="2689" y="8929"/>
                    </a:lnTo>
                    <a:lnTo>
                      <a:pt x="3146" y="8371"/>
                    </a:lnTo>
                    <a:lnTo>
                      <a:pt x="3602" y="7838"/>
                    </a:lnTo>
                    <a:lnTo>
                      <a:pt x="4109" y="7306"/>
                    </a:lnTo>
                    <a:lnTo>
                      <a:pt x="4642" y="6824"/>
                    </a:lnTo>
                    <a:lnTo>
                      <a:pt x="5200" y="6342"/>
                    </a:lnTo>
                    <a:lnTo>
                      <a:pt x="5758" y="5885"/>
                    </a:lnTo>
                    <a:lnTo>
                      <a:pt x="6367" y="5479"/>
                    </a:lnTo>
                    <a:lnTo>
                      <a:pt x="6976" y="5074"/>
                    </a:lnTo>
                    <a:lnTo>
                      <a:pt x="7635" y="4693"/>
                    </a:lnTo>
                    <a:lnTo>
                      <a:pt x="8294" y="4363"/>
                    </a:lnTo>
                    <a:lnTo>
                      <a:pt x="8979" y="4034"/>
                    </a:lnTo>
                    <a:lnTo>
                      <a:pt x="9689" y="3755"/>
                    </a:lnTo>
                    <a:lnTo>
                      <a:pt x="10400" y="3501"/>
                    </a:lnTo>
                    <a:lnTo>
                      <a:pt x="11135" y="3273"/>
                    </a:lnTo>
                    <a:lnTo>
                      <a:pt x="11896" y="3070"/>
                    </a:lnTo>
                    <a:lnTo>
                      <a:pt x="12657" y="2918"/>
                    </a:lnTo>
                    <a:lnTo>
                      <a:pt x="13443" y="2791"/>
                    </a:lnTo>
                    <a:lnTo>
                      <a:pt x="14230" y="2715"/>
                    </a:lnTo>
                    <a:lnTo>
                      <a:pt x="15041" y="2639"/>
                    </a:lnTo>
                    <a:lnTo>
                      <a:pt x="16690" y="2639"/>
                    </a:lnTo>
                    <a:lnTo>
                      <a:pt x="17476" y="2715"/>
                    </a:lnTo>
                    <a:lnTo>
                      <a:pt x="18288" y="2791"/>
                    </a:lnTo>
                    <a:lnTo>
                      <a:pt x="19074" y="2918"/>
                    </a:lnTo>
                    <a:lnTo>
                      <a:pt x="19835" y="3070"/>
                    </a:lnTo>
                    <a:lnTo>
                      <a:pt x="20596" y="3273"/>
                    </a:lnTo>
                    <a:lnTo>
                      <a:pt x="21332" y="3501"/>
                    </a:lnTo>
                    <a:lnTo>
                      <a:pt x="22042" y="3755"/>
                    </a:lnTo>
                    <a:lnTo>
                      <a:pt x="22752" y="4034"/>
                    </a:lnTo>
                    <a:lnTo>
                      <a:pt x="23437" y="4363"/>
                    </a:lnTo>
                    <a:lnTo>
                      <a:pt x="24096" y="4693"/>
                    </a:lnTo>
                    <a:lnTo>
                      <a:pt x="24730" y="5074"/>
                    </a:lnTo>
                    <a:lnTo>
                      <a:pt x="25364" y="5479"/>
                    </a:lnTo>
                    <a:lnTo>
                      <a:pt x="25948" y="5885"/>
                    </a:lnTo>
                    <a:lnTo>
                      <a:pt x="26531" y="6342"/>
                    </a:lnTo>
                    <a:lnTo>
                      <a:pt x="27089" y="6824"/>
                    </a:lnTo>
                    <a:lnTo>
                      <a:pt x="27622" y="7306"/>
                    </a:lnTo>
                    <a:lnTo>
                      <a:pt x="28104" y="7838"/>
                    </a:lnTo>
                    <a:lnTo>
                      <a:pt x="28586" y="8371"/>
                    </a:lnTo>
                    <a:lnTo>
                      <a:pt x="29017" y="8929"/>
                    </a:lnTo>
                    <a:lnTo>
                      <a:pt x="29448" y="9512"/>
                    </a:lnTo>
                    <a:lnTo>
                      <a:pt x="29828" y="10121"/>
                    </a:lnTo>
                    <a:lnTo>
                      <a:pt x="30184" y="10730"/>
                    </a:lnTo>
                    <a:lnTo>
                      <a:pt x="30488" y="11364"/>
                    </a:lnTo>
                    <a:lnTo>
                      <a:pt x="30767" y="11998"/>
                    </a:lnTo>
                    <a:lnTo>
                      <a:pt x="31021" y="12683"/>
                    </a:lnTo>
                    <a:lnTo>
                      <a:pt x="31249" y="13342"/>
                    </a:lnTo>
                    <a:lnTo>
                      <a:pt x="31426" y="14052"/>
                    </a:lnTo>
                    <a:lnTo>
                      <a:pt x="31553" y="14737"/>
                    </a:lnTo>
                    <a:lnTo>
                      <a:pt x="31655" y="15473"/>
                    </a:lnTo>
                    <a:lnTo>
                      <a:pt x="31705" y="16183"/>
                    </a:lnTo>
                    <a:lnTo>
                      <a:pt x="31731" y="16918"/>
                    </a:lnTo>
                    <a:lnTo>
                      <a:pt x="31731" y="14306"/>
                    </a:lnTo>
                    <a:lnTo>
                      <a:pt x="31705" y="13570"/>
                    </a:lnTo>
                    <a:lnTo>
                      <a:pt x="31655" y="12835"/>
                    </a:lnTo>
                    <a:lnTo>
                      <a:pt x="31553" y="12125"/>
                    </a:lnTo>
                    <a:lnTo>
                      <a:pt x="31426" y="11414"/>
                    </a:lnTo>
                    <a:lnTo>
                      <a:pt x="31249" y="10730"/>
                    </a:lnTo>
                    <a:lnTo>
                      <a:pt x="31021" y="10045"/>
                    </a:lnTo>
                    <a:lnTo>
                      <a:pt x="30767" y="9385"/>
                    </a:lnTo>
                    <a:lnTo>
                      <a:pt x="30488" y="8726"/>
                    </a:lnTo>
                    <a:lnTo>
                      <a:pt x="30184" y="8092"/>
                    </a:lnTo>
                    <a:lnTo>
                      <a:pt x="29828" y="7483"/>
                    </a:lnTo>
                    <a:lnTo>
                      <a:pt x="29448" y="6874"/>
                    </a:lnTo>
                    <a:lnTo>
                      <a:pt x="29017" y="6291"/>
                    </a:lnTo>
                    <a:lnTo>
                      <a:pt x="28586" y="5733"/>
                    </a:lnTo>
                    <a:lnTo>
                      <a:pt x="28104" y="5200"/>
                    </a:lnTo>
                    <a:lnTo>
                      <a:pt x="27622" y="4693"/>
                    </a:lnTo>
                    <a:lnTo>
                      <a:pt x="27089" y="4186"/>
                    </a:lnTo>
                    <a:lnTo>
                      <a:pt x="26531" y="3704"/>
                    </a:lnTo>
                    <a:lnTo>
                      <a:pt x="25948" y="3273"/>
                    </a:lnTo>
                    <a:lnTo>
                      <a:pt x="25364" y="2841"/>
                    </a:lnTo>
                    <a:lnTo>
                      <a:pt x="24730" y="2436"/>
                    </a:lnTo>
                    <a:lnTo>
                      <a:pt x="24096" y="2081"/>
                    </a:lnTo>
                    <a:lnTo>
                      <a:pt x="23437" y="1725"/>
                    </a:lnTo>
                    <a:lnTo>
                      <a:pt x="22752" y="1421"/>
                    </a:lnTo>
                    <a:lnTo>
                      <a:pt x="22042" y="1117"/>
                    </a:lnTo>
                    <a:lnTo>
                      <a:pt x="21332" y="863"/>
                    </a:lnTo>
                    <a:lnTo>
                      <a:pt x="20596" y="635"/>
                    </a:lnTo>
                    <a:lnTo>
                      <a:pt x="19835" y="457"/>
                    </a:lnTo>
                    <a:lnTo>
                      <a:pt x="19074" y="280"/>
                    </a:lnTo>
                    <a:lnTo>
                      <a:pt x="18288" y="153"/>
                    </a:lnTo>
                    <a:lnTo>
                      <a:pt x="17476" y="77"/>
                    </a:lnTo>
                    <a:lnTo>
                      <a:pt x="16690" y="26"/>
                    </a:lnTo>
                    <a:lnTo>
                      <a:pt x="15853"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33"/>
              <p:cNvSpPr/>
              <p:nvPr/>
            </p:nvSpPr>
            <p:spPr>
              <a:xfrm>
                <a:off x="5679775" y="3996700"/>
                <a:ext cx="793925" cy="774900"/>
              </a:xfrm>
              <a:custGeom>
                <a:rect b="b" l="l" r="r" t="t"/>
                <a:pathLst>
                  <a:path extrusionOk="0" h="30996" w="31757">
                    <a:moveTo>
                      <a:pt x="15879"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61" y="2081"/>
                    </a:lnTo>
                    <a:lnTo>
                      <a:pt x="7001" y="2436"/>
                    </a:lnTo>
                    <a:lnTo>
                      <a:pt x="6392" y="2841"/>
                    </a:lnTo>
                    <a:lnTo>
                      <a:pt x="5784" y="3273"/>
                    </a:lnTo>
                    <a:lnTo>
                      <a:pt x="5200" y="3704"/>
                    </a:lnTo>
                    <a:lnTo>
                      <a:pt x="4668" y="4186"/>
                    </a:lnTo>
                    <a:lnTo>
                      <a:pt x="4135" y="4693"/>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70"/>
                    </a:lnTo>
                    <a:lnTo>
                      <a:pt x="1" y="14306"/>
                    </a:lnTo>
                    <a:lnTo>
                      <a:pt x="1" y="30412"/>
                    </a:lnTo>
                    <a:lnTo>
                      <a:pt x="26" y="30995"/>
                    </a:lnTo>
                    <a:lnTo>
                      <a:pt x="31731" y="30995"/>
                    </a:lnTo>
                    <a:lnTo>
                      <a:pt x="31756" y="30412"/>
                    </a:lnTo>
                    <a:lnTo>
                      <a:pt x="31756" y="14306"/>
                    </a:lnTo>
                    <a:lnTo>
                      <a:pt x="31731" y="13570"/>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93"/>
                    </a:lnTo>
                    <a:lnTo>
                      <a:pt x="27115" y="4186"/>
                    </a:lnTo>
                    <a:lnTo>
                      <a:pt x="26557" y="3704"/>
                    </a:lnTo>
                    <a:lnTo>
                      <a:pt x="25973" y="3273"/>
                    </a:lnTo>
                    <a:lnTo>
                      <a:pt x="25390" y="2841"/>
                    </a:lnTo>
                    <a:lnTo>
                      <a:pt x="24756" y="2436"/>
                    </a:lnTo>
                    <a:lnTo>
                      <a:pt x="24122"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33"/>
              <p:cNvSpPr/>
              <p:nvPr/>
            </p:nvSpPr>
            <p:spPr>
              <a:xfrm>
                <a:off x="5679775" y="3996700"/>
                <a:ext cx="793925" cy="422975"/>
              </a:xfrm>
              <a:custGeom>
                <a:rect b="b" l="l" r="r" t="t"/>
                <a:pathLst>
                  <a:path extrusionOk="0" h="16919" w="31757">
                    <a:moveTo>
                      <a:pt x="15879" y="1"/>
                    </a:moveTo>
                    <a:lnTo>
                      <a:pt x="15067" y="26"/>
                    </a:lnTo>
                    <a:lnTo>
                      <a:pt x="14255" y="77"/>
                    </a:lnTo>
                    <a:lnTo>
                      <a:pt x="13469" y="153"/>
                    </a:lnTo>
                    <a:lnTo>
                      <a:pt x="12683" y="280"/>
                    </a:lnTo>
                    <a:lnTo>
                      <a:pt x="11922" y="457"/>
                    </a:lnTo>
                    <a:lnTo>
                      <a:pt x="11161" y="635"/>
                    </a:lnTo>
                    <a:lnTo>
                      <a:pt x="10425" y="863"/>
                    </a:lnTo>
                    <a:lnTo>
                      <a:pt x="9690" y="1117"/>
                    </a:lnTo>
                    <a:lnTo>
                      <a:pt x="9005" y="1421"/>
                    </a:lnTo>
                    <a:lnTo>
                      <a:pt x="8320" y="1725"/>
                    </a:lnTo>
                    <a:lnTo>
                      <a:pt x="7661" y="2081"/>
                    </a:lnTo>
                    <a:lnTo>
                      <a:pt x="7001" y="2436"/>
                    </a:lnTo>
                    <a:lnTo>
                      <a:pt x="6392" y="2841"/>
                    </a:lnTo>
                    <a:lnTo>
                      <a:pt x="5784" y="3273"/>
                    </a:lnTo>
                    <a:lnTo>
                      <a:pt x="5200" y="3704"/>
                    </a:lnTo>
                    <a:lnTo>
                      <a:pt x="4668" y="4186"/>
                    </a:lnTo>
                    <a:lnTo>
                      <a:pt x="4135" y="4693"/>
                    </a:lnTo>
                    <a:lnTo>
                      <a:pt x="3628" y="5200"/>
                    </a:lnTo>
                    <a:lnTo>
                      <a:pt x="3171" y="5733"/>
                    </a:lnTo>
                    <a:lnTo>
                      <a:pt x="2715" y="6291"/>
                    </a:lnTo>
                    <a:lnTo>
                      <a:pt x="2309" y="6874"/>
                    </a:lnTo>
                    <a:lnTo>
                      <a:pt x="1928" y="7483"/>
                    </a:lnTo>
                    <a:lnTo>
                      <a:pt x="1573" y="8092"/>
                    </a:lnTo>
                    <a:lnTo>
                      <a:pt x="1244" y="8726"/>
                    </a:lnTo>
                    <a:lnTo>
                      <a:pt x="965" y="9385"/>
                    </a:lnTo>
                    <a:lnTo>
                      <a:pt x="711" y="10045"/>
                    </a:lnTo>
                    <a:lnTo>
                      <a:pt x="508" y="10730"/>
                    </a:lnTo>
                    <a:lnTo>
                      <a:pt x="330" y="11414"/>
                    </a:lnTo>
                    <a:lnTo>
                      <a:pt x="178" y="12125"/>
                    </a:lnTo>
                    <a:lnTo>
                      <a:pt x="77" y="12835"/>
                    </a:lnTo>
                    <a:lnTo>
                      <a:pt x="26" y="13570"/>
                    </a:lnTo>
                    <a:lnTo>
                      <a:pt x="1" y="14306"/>
                    </a:lnTo>
                    <a:lnTo>
                      <a:pt x="1" y="16918"/>
                    </a:lnTo>
                    <a:lnTo>
                      <a:pt x="26" y="16183"/>
                    </a:lnTo>
                    <a:lnTo>
                      <a:pt x="77" y="15473"/>
                    </a:lnTo>
                    <a:lnTo>
                      <a:pt x="178" y="14737"/>
                    </a:lnTo>
                    <a:lnTo>
                      <a:pt x="330" y="14052"/>
                    </a:lnTo>
                    <a:lnTo>
                      <a:pt x="508" y="13342"/>
                    </a:lnTo>
                    <a:lnTo>
                      <a:pt x="711" y="12683"/>
                    </a:lnTo>
                    <a:lnTo>
                      <a:pt x="965" y="11998"/>
                    </a:lnTo>
                    <a:lnTo>
                      <a:pt x="1244" y="11364"/>
                    </a:lnTo>
                    <a:lnTo>
                      <a:pt x="1573" y="10730"/>
                    </a:lnTo>
                    <a:lnTo>
                      <a:pt x="1928" y="10121"/>
                    </a:lnTo>
                    <a:lnTo>
                      <a:pt x="2309" y="9512"/>
                    </a:lnTo>
                    <a:lnTo>
                      <a:pt x="2715" y="8929"/>
                    </a:lnTo>
                    <a:lnTo>
                      <a:pt x="3171" y="8371"/>
                    </a:lnTo>
                    <a:lnTo>
                      <a:pt x="3628" y="7838"/>
                    </a:lnTo>
                    <a:lnTo>
                      <a:pt x="4135" y="7306"/>
                    </a:lnTo>
                    <a:lnTo>
                      <a:pt x="4668" y="6824"/>
                    </a:lnTo>
                    <a:lnTo>
                      <a:pt x="5200" y="6342"/>
                    </a:lnTo>
                    <a:lnTo>
                      <a:pt x="5784" y="5885"/>
                    </a:lnTo>
                    <a:lnTo>
                      <a:pt x="6392" y="5479"/>
                    </a:lnTo>
                    <a:lnTo>
                      <a:pt x="7001" y="5074"/>
                    </a:lnTo>
                    <a:lnTo>
                      <a:pt x="7661" y="4693"/>
                    </a:lnTo>
                    <a:lnTo>
                      <a:pt x="8320" y="4363"/>
                    </a:lnTo>
                    <a:lnTo>
                      <a:pt x="9005" y="4034"/>
                    </a:lnTo>
                    <a:lnTo>
                      <a:pt x="9690" y="3755"/>
                    </a:lnTo>
                    <a:lnTo>
                      <a:pt x="10425" y="3501"/>
                    </a:lnTo>
                    <a:lnTo>
                      <a:pt x="11161" y="3273"/>
                    </a:lnTo>
                    <a:lnTo>
                      <a:pt x="11922" y="3070"/>
                    </a:lnTo>
                    <a:lnTo>
                      <a:pt x="12683" y="2918"/>
                    </a:lnTo>
                    <a:lnTo>
                      <a:pt x="13469" y="2791"/>
                    </a:lnTo>
                    <a:lnTo>
                      <a:pt x="14255" y="2715"/>
                    </a:lnTo>
                    <a:lnTo>
                      <a:pt x="15067" y="2639"/>
                    </a:lnTo>
                    <a:lnTo>
                      <a:pt x="16690" y="2639"/>
                    </a:lnTo>
                    <a:lnTo>
                      <a:pt x="17502" y="2715"/>
                    </a:lnTo>
                    <a:lnTo>
                      <a:pt x="18288" y="2791"/>
                    </a:lnTo>
                    <a:lnTo>
                      <a:pt x="19074" y="2918"/>
                    </a:lnTo>
                    <a:lnTo>
                      <a:pt x="19835" y="3070"/>
                    </a:lnTo>
                    <a:lnTo>
                      <a:pt x="20596" y="3273"/>
                    </a:lnTo>
                    <a:lnTo>
                      <a:pt x="21332" y="3501"/>
                    </a:lnTo>
                    <a:lnTo>
                      <a:pt x="22067" y="3755"/>
                    </a:lnTo>
                    <a:lnTo>
                      <a:pt x="22752" y="4034"/>
                    </a:lnTo>
                    <a:lnTo>
                      <a:pt x="23437" y="4363"/>
                    </a:lnTo>
                    <a:lnTo>
                      <a:pt x="24122" y="4693"/>
                    </a:lnTo>
                    <a:lnTo>
                      <a:pt x="24756" y="5074"/>
                    </a:lnTo>
                    <a:lnTo>
                      <a:pt x="25390" y="5479"/>
                    </a:lnTo>
                    <a:lnTo>
                      <a:pt x="25973" y="5885"/>
                    </a:lnTo>
                    <a:lnTo>
                      <a:pt x="26557" y="6342"/>
                    </a:lnTo>
                    <a:lnTo>
                      <a:pt x="27115" y="6824"/>
                    </a:lnTo>
                    <a:lnTo>
                      <a:pt x="27622" y="7306"/>
                    </a:lnTo>
                    <a:lnTo>
                      <a:pt x="28129" y="7838"/>
                    </a:lnTo>
                    <a:lnTo>
                      <a:pt x="28611" y="8371"/>
                    </a:lnTo>
                    <a:lnTo>
                      <a:pt x="29042" y="8929"/>
                    </a:lnTo>
                    <a:lnTo>
                      <a:pt x="29448" y="9512"/>
                    </a:lnTo>
                    <a:lnTo>
                      <a:pt x="29829" y="10121"/>
                    </a:lnTo>
                    <a:lnTo>
                      <a:pt x="30184" y="10730"/>
                    </a:lnTo>
                    <a:lnTo>
                      <a:pt x="30514" y="11364"/>
                    </a:lnTo>
                    <a:lnTo>
                      <a:pt x="30793" y="11998"/>
                    </a:lnTo>
                    <a:lnTo>
                      <a:pt x="31046" y="12683"/>
                    </a:lnTo>
                    <a:lnTo>
                      <a:pt x="31249" y="13342"/>
                    </a:lnTo>
                    <a:lnTo>
                      <a:pt x="31427" y="14052"/>
                    </a:lnTo>
                    <a:lnTo>
                      <a:pt x="31579" y="14737"/>
                    </a:lnTo>
                    <a:lnTo>
                      <a:pt x="31680" y="15473"/>
                    </a:lnTo>
                    <a:lnTo>
                      <a:pt x="31731" y="16183"/>
                    </a:lnTo>
                    <a:lnTo>
                      <a:pt x="31756" y="16918"/>
                    </a:lnTo>
                    <a:lnTo>
                      <a:pt x="31756" y="14306"/>
                    </a:lnTo>
                    <a:lnTo>
                      <a:pt x="31731" y="13570"/>
                    </a:lnTo>
                    <a:lnTo>
                      <a:pt x="31680" y="12835"/>
                    </a:lnTo>
                    <a:lnTo>
                      <a:pt x="31579" y="12125"/>
                    </a:lnTo>
                    <a:lnTo>
                      <a:pt x="31427" y="11414"/>
                    </a:lnTo>
                    <a:lnTo>
                      <a:pt x="31249" y="10730"/>
                    </a:lnTo>
                    <a:lnTo>
                      <a:pt x="31046" y="10045"/>
                    </a:lnTo>
                    <a:lnTo>
                      <a:pt x="30793" y="9385"/>
                    </a:lnTo>
                    <a:lnTo>
                      <a:pt x="30514" y="8726"/>
                    </a:lnTo>
                    <a:lnTo>
                      <a:pt x="30184" y="8092"/>
                    </a:lnTo>
                    <a:lnTo>
                      <a:pt x="29829" y="7483"/>
                    </a:lnTo>
                    <a:lnTo>
                      <a:pt x="29448" y="6874"/>
                    </a:lnTo>
                    <a:lnTo>
                      <a:pt x="29042" y="6291"/>
                    </a:lnTo>
                    <a:lnTo>
                      <a:pt x="28611" y="5733"/>
                    </a:lnTo>
                    <a:lnTo>
                      <a:pt x="28129" y="5200"/>
                    </a:lnTo>
                    <a:lnTo>
                      <a:pt x="27622" y="4693"/>
                    </a:lnTo>
                    <a:lnTo>
                      <a:pt x="27115" y="4186"/>
                    </a:lnTo>
                    <a:lnTo>
                      <a:pt x="26557" y="3704"/>
                    </a:lnTo>
                    <a:lnTo>
                      <a:pt x="25973" y="3273"/>
                    </a:lnTo>
                    <a:lnTo>
                      <a:pt x="25390" y="2841"/>
                    </a:lnTo>
                    <a:lnTo>
                      <a:pt x="24756" y="2436"/>
                    </a:lnTo>
                    <a:lnTo>
                      <a:pt x="24122" y="2081"/>
                    </a:lnTo>
                    <a:lnTo>
                      <a:pt x="23437" y="1725"/>
                    </a:lnTo>
                    <a:lnTo>
                      <a:pt x="22752" y="1421"/>
                    </a:lnTo>
                    <a:lnTo>
                      <a:pt x="22067" y="1117"/>
                    </a:lnTo>
                    <a:lnTo>
                      <a:pt x="21332" y="863"/>
                    </a:lnTo>
                    <a:lnTo>
                      <a:pt x="20596" y="635"/>
                    </a:lnTo>
                    <a:lnTo>
                      <a:pt x="19835" y="457"/>
                    </a:lnTo>
                    <a:lnTo>
                      <a:pt x="19074" y="280"/>
                    </a:lnTo>
                    <a:lnTo>
                      <a:pt x="18288" y="153"/>
                    </a:lnTo>
                    <a:lnTo>
                      <a:pt x="17502" y="77"/>
                    </a:lnTo>
                    <a:lnTo>
                      <a:pt x="16690" y="26"/>
                    </a:lnTo>
                    <a:lnTo>
                      <a:pt x="1587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33"/>
              <p:cNvSpPr/>
              <p:nvPr/>
            </p:nvSpPr>
            <p:spPr>
              <a:xfrm>
                <a:off x="6473675" y="3996700"/>
                <a:ext cx="793900" cy="774900"/>
              </a:xfrm>
              <a:custGeom>
                <a:rect b="b" l="l" r="r" t="t"/>
                <a:pathLst>
                  <a:path extrusionOk="0" h="30996" w="31756">
                    <a:moveTo>
                      <a:pt x="15878" y="1"/>
                    </a:moveTo>
                    <a:lnTo>
                      <a:pt x="15067" y="26"/>
                    </a:lnTo>
                    <a:lnTo>
                      <a:pt x="14255" y="77"/>
                    </a:lnTo>
                    <a:lnTo>
                      <a:pt x="13443" y="153"/>
                    </a:lnTo>
                    <a:lnTo>
                      <a:pt x="12682" y="280"/>
                    </a:lnTo>
                    <a:lnTo>
                      <a:pt x="11896" y="457"/>
                    </a:lnTo>
                    <a:lnTo>
                      <a:pt x="11161" y="635"/>
                    </a:lnTo>
                    <a:lnTo>
                      <a:pt x="10425"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70"/>
                    </a:lnTo>
                    <a:lnTo>
                      <a:pt x="0" y="14306"/>
                    </a:lnTo>
                    <a:lnTo>
                      <a:pt x="0" y="30412"/>
                    </a:lnTo>
                    <a:lnTo>
                      <a:pt x="26" y="30995"/>
                    </a:lnTo>
                    <a:lnTo>
                      <a:pt x="31731" y="30995"/>
                    </a:lnTo>
                    <a:lnTo>
                      <a:pt x="31756" y="30412"/>
                    </a:lnTo>
                    <a:lnTo>
                      <a:pt x="31756" y="14306"/>
                    </a:lnTo>
                    <a:lnTo>
                      <a:pt x="31731" y="13570"/>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93"/>
                    </a:lnTo>
                    <a:lnTo>
                      <a:pt x="27089" y="4186"/>
                    </a:lnTo>
                    <a:lnTo>
                      <a:pt x="26556" y="3704"/>
                    </a:lnTo>
                    <a:lnTo>
                      <a:pt x="25973" y="3273"/>
                    </a:lnTo>
                    <a:lnTo>
                      <a:pt x="25364" y="2841"/>
                    </a:lnTo>
                    <a:lnTo>
                      <a:pt x="24756"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33"/>
              <p:cNvSpPr/>
              <p:nvPr/>
            </p:nvSpPr>
            <p:spPr>
              <a:xfrm>
                <a:off x="6473675" y="3996700"/>
                <a:ext cx="793900" cy="422975"/>
              </a:xfrm>
              <a:custGeom>
                <a:rect b="b" l="l" r="r" t="t"/>
                <a:pathLst>
                  <a:path extrusionOk="0" h="16919" w="31756">
                    <a:moveTo>
                      <a:pt x="15878" y="1"/>
                    </a:moveTo>
                    <a:lnTo>
                      <a:pt x="15067" y="26"/>
                    </a:lnTo>
                    <a:lnTo>
                      <a:pt x="14255" y="77"/>
                    </a:lnTo>
                    <a:lnTo>
                      <a:pt x="13443" y="153"/>
                    </a:lnTo>
                    <a:lnTo>
                      <a:pt x="12682" y="280"/>
                    </a:lnTo>
                    <a:lnTo>
                      <a:pt x="11896" y="457"/>
                    </a:lnTo>
                    <a:lnTo>
                      <a:pt x="11161" y="635"/>
                    </a:lnTo>
                    <a:lnTo>
                      <a:pt x="10425" y="863"/>
                    </a:lnTo>
                    <a:lnTo>
                      <a:pt x="9689" y="1117"/>
                    </a:lnTo>
                    <a:lnTo>
                      <a:pt x="8979" y="1421"/>
                    </a:lnTo>
                    <a:lnTo>
                      <a:pt x="8294" y="1725"/>
                    </a:lnTo>
                    <a:lnTo>
                      <a:pt x="7635" y="2081"/>
                    </a:lnTo>
                    <a:lnTo>
                      <a:pt x="7001" y="2436"/>
                    </a:lnTo>
                    <a:lnTo>
                      <a:pt x="6367" y="2841"/>
                    </a:lnTo>
                    <a:lnTo>
                      <a:pt x="5783" y="3273"/>
                    </a:lnTo>
                    <a:lnTo>
                      <a:pt x="5200" y="3704"/>
                    </a:lnTo>
                    <a:lnTo>
                      <a:pt x="4642" y="4186"/>
                    </a:lnTo>
                    <a:lnTo>
                      <a:pt x="4109" y="4693"/>
                    </a:lnTo>
                    <a:lnTo>
                      <a:pt x="3627" y="5200"/>
                    </a:lnTo>
                    <a:lnTo>
                      <a:pt x="3146" y="5733"/>
                    </a:lnTo>
                    <a:lnTo>
                      <a:pt x="2714" y="6291"/>
                    </a:lnTo>
                    <a:lnTo>
                      <a:pt x="2308" y="6874"/>
                    </a:lnTo>
                    <a:lnTo>
                      <a:pt x="1903" y="7483"/>
                    </a:lnTo>
                    <a:lnTo>
                      <a:pt x="1573" y="8092"/>
                    </a:lnTo>
                    <a:lnTo>
                      <a:pt x="1243" y="8726"/>
                    </a:lnTo>
                    <a:lnTo>
                      <a:pt x="964" y="9385"/>
                    </a:lnTo>
                    <a:lnTo>
                      <a:pt x="711" y="10045"/>
                    </a:lnTo>
                    <a:lnTo>
                      <a:pt x="508" y="10730"/>
                    </a:lnTo>
                    <a:lnTo>
                      <a:pt x="330" y="11414"/>
                    </a:lnTo>
                    <a:lnTo>
                      <a:pt x="178" y="12125"/>
                    </a:lnTo>
                    <a:lnTo>
                      <a:pt x="76" y="12835"/>
                    </a:lnTo>
                    <a:lnTo>
                      <a:pt x="26" y="13570"/>
                    </a:lnTo>
                    <a:lnTo>
                      <a:pt x="0" y="14306"/>
                    </a:lnTo>
                    <a:lnTo>
                      <a:pt x="0" y="16918"/>
                    </a:lnTo>
                    <a:lnTo>
                      <a:pt x="26" y="16183"/>
                    </a:lnTo>
                    <a:lnTo>
                      <a:pt x="76" y="15473"/>
                    </a:lnTo>
                    <a:lnTo>
                      <a:pt x="178" y="14737"/>
                    </a:lnTo>
                    <a:lnTo>
                      <a:pt x="330" y="14052"/>
                    </a:lnTo>
                    <a:lnTo>
                      <a:pt x="508" y="13342"/>
                    </a:lnTo>
                    <a:lnTo>
                      <a:pt x="711" y="12683"/>
                    </a:lnTo>
                    <a:lnTo>
                      <a:pt x="964" y="11998"/>
                    </a:lnTo>
                    <a:lnTo>
                      <a:pt x="1243" y="11364"/>
                    </a:lnTo>
                    <a:lnTo>
                      <a:pt x="1573" y="10730"/>
                    </a:lnTo>
                    <a:lnTo>
                      <a:pt x="1903" y="10121"/>
                    </a:lnTo>
                    <a:lnTo>
                      <a:pt x="2308" y="9512"/>
                    </a:lnTo>
                    <a:lnTo>
                      <a:pt x="2714" y="8929"/>
                    </a:lnTo>
                    <a:lnTo>
                      <a:pt x="3146" y="8371"/>
                    </a:lnTo>
                    <a:lnTo>
                      <a:pt x="3627" y="7838"/>
                    </a:lnTo>
                    <a:lnTo>
                      <a:pt x="4109" y="7306"/>
                    </a:lnTo>
                    <a:lnTo>
                      <a:pt x="4642" y="6824"/>
                    </a:lnTo>
                    <a:lnTo>
                      <a:pt x="5200" y="6342"/>
                    </a:lnTo>
                    <a:lnTo>
                      <a:pt x="5783" y="5885"/>
                    </a:lnTo>
                    <a:lnTo>
                      <a:pt x="6367" y="5479"/>
                    </a:lnTo>
                    <a:lnTo>
                      <a:pt x="7001" y="5074"/>
                    </a:lnTo>
                    <a:lnTo>
                      <a:pt x="7635" y="4693"/>
                    </a:lnTo>
                    <a:lnTo>
                      <a:pt x="8294" y="4363"/>
                    </a:lnTo>
                    <a:lnTo>
                      <a:pt x="8979" y="4034"/>
                    </a:lnTo>
                    <a:lnTo>
                      <a:pt x="9689" y="3755"/>
                    </a:lnTo>
                    <a:lnTo>
                      <a:pt x="10425" y="3501"/>
                    </a:lnTo>
                    <a:lnTo>
                      <a:pt x="11161" y="3273"/>
                    </a:lnTo>
                    <a:lnTo>
                      <a:pt x="11896" y="3070"/>
                    </a:lnTo>
                    <a:lnTo>
                      <a:pt x="12682" y="2918"/>
                    </a:lnTo>
                    <a:lnTo>
                      <a:pt x="13443" y="2791"/>
                    </a:lnTo>
                    <a:lnTo>
                      <a:pt x="14255" y="2715"/>
                    </a:lnTo>
                    <a:lnTo>
                      <a:pt x="15067" y="2639"/>
                    </a:lnTo>
                    <a:lnTo>
                      <a:pt x="16690" y="2639"/>
                    </a:lnTo>
                    <a:lnTo>
                      <a:pt x="17501" y="2715"/>
                    </a:lnTo>
                    <a:lnTo>
                      <a:pt x="18288" y="2791"/>
                    </a:lnTo>
                    <a:lnTo>
                      <a:pt x="19074" y="2918"/>
                    </a:lnTo>
                    <a:lnTo>
                      <a:pt x="19835" y="3070"/>
                    </a:lnTo>
                    <a:lnTo>
                      <a:pt x="20596" y="3273"/>
                    </a:lnTo>
                    <a:lnTo>
                      <a:pt x="21331" y="3501"/>
                    </a:lnTo>
                    <a:lnTo>
                      <a:pt x="22042" y="3755"/>
                    </a:lnTo>
                    <a:lnTo>
                      <a:pt x="22752" y="4034"/>
                    </a:lnTo>
                    <a:lnTo>
                      <a:pt x="23437" y="4363"/>
                    </a:lnTo>
                    <a:lnTo>
                      <a:pt x="24096" y="4693"/>
                    </a:lnTo>
                    <a:lnTo>
                      <a:pt x="24756" y="5074"/>
                    </a:lnTo>
                    <a:lnTo>
                      <a:pt x="25364" y="5479"/>
                    </a:lnTo>
                    <a:lnTo>
                      <a:pt x="25973" y="5885"/>
                    </a:lnTo>
                    <a:lnTo>
                      <a:pt x="26556" y="6342"/>
                    </a:lnTo>
                    <a:lnTo>
                      <a:pt x="27089" y="6824"/>
                    </a:lnTo>
                    <a:lnTo>
                      <a:pt x="27622" y="7306"/>
                    </a:lnTo>
                    <a:lnTo>
                      <a:pt x="28129" y="7838"/>
                    </a:lnTo>
                    <a:lnTo>
                      <a:pt x="28586" y="8371"/>
                    </a:lnTo>
                    <a:lnTo>
                      <a:pt x="29042" y="8929"/>
                    </a:lnTo>
                    <a:lnTo>
                      <a:pt x="29448" y="9512"/>
                    </a:lnTo>
                    <a:lnTo>
                      <a:pt x="29828" y="10121"/>
                    </a:lnTo>
                    <a:lnTo>
                      <a:pt x="30183" y="10730"/>
                    </a:lnTo>
                    <a:lnTo>
                      <a:pt x="30488" y="11364"/>
                    </a:lnTo>
                    <a:lnTo>
                      <a:pt x="30792" y="11998"/>
                    </a:lnTo>
                    <a:lnTo>
                      <a:pt x="31020" y="12683"/>
                    </a:lnTo>
                    <a:lnTo>
                      <a:pt x="31249" y="13342"/>
                    </a:lnTo>
                    <a:lnTo>
                      <a:pt x="31426" y="14052"/>
                    </a:lnTo>
                    <a:lnTo>
                      <a:pt x="31553" y="14737"/>
                    </a:lnTo>
                    <a:lnTo>
                      <a:pt x="31655" y="15473"/>
                    </a:lnTo>
                    <a:lnTo>
                      <a:pt x="31731" y="16183"/>
                    </a:lnTo>
                    <a:lnTo>
                      <a:pt x="31756" y="16918"/>
                    </a:lnTo>
                    <a:lnTo>
                      <a:pt x="31756" y="14306"/>
                    </a:lnTo>
                    <a:lnTo>
                      <a:pt x="31731" y="13570"/>
                    </a:lnTo>
                    <a:lnTo>
                      <a:pt x="31655" y="12835"/>
                    </a:lnTo>
                    <a:lnTo>
                      <a:pt x="31553" y="12125"/>
                    </a:lnTo>
                    <a:lnTo>
                      <a:pt x="31426" y="11414"/>
                    </a:lnTo>
                    <a:lnTo>
                      <a:pt x="31249" y="10730"/>
                    </a:lnTo>
                    <a:lnTo>
                      <a:pt x="31020" y="10045"/>
                    </a:lnTo>
                    <a:lnTo>
                      <a:pt x="30792" y="9385"/>
                    </a:lnTo>
                    <a:lnTo>
                      <a:pt x="30488" y="8726"/>
                    </a:lnTo>
                    <a:lnTo>
                      <a:pt x="30183" y="8092"/>
                    </a:lnTo>
                    <a:lnTo>
                      <a:pt x="29828" y="7483"/>
                    </a:lnTo>
                    <a:lnTo>
                      <a:pt x="29448" y="6874"/>
                    </a:lnTo>
                    <a:lnTo>
                      <a:pt x="29042" y="6291"/>
                    </a:lnTo>
                    <a:lnTo>
                      <a:pt x="28586" y="5733"/>
                    </a:lnTo>
                    <a:lnTo>
                      <a:pt x="28129" y="5200"/>
                    </a:lnTo>
                    <a:lnTo>
                      <a:pt x="27622" y="4693"/>
                    </a:lnTo>
                    <a:lnTo>
                      <a:pt x="27089" y="4186"/>
                    </a:lnTo>
                    <a:lnTo>
                      <a:pt x="26556" y="3704"/>
                    </a:lnTo>
                    <a:lnTo>
                      <a:pt x="25973" y="3273"/>
                    </a:lnTo>
                    <a:lnTo>
                      <a:pt x="25364" y="2841"/>
                    </a:lnTo>
                    <a:lnTo>
                      <a:pt x="24756" y="2436"/>
                    </a:lnTo>
                    <a:lnTo>
                      <a:pt x="24096" y="2081"/>
                    </a:lnTo>
                    <a:lnTo>
                      <a:pt x="23437" y="1725"/>
                    </a:lnTo>
                    <a:lnTo>
                      <a:pt x="22752" y="1421"/>
                    </a:lnTo>
                    <a:lnTo>
                      <a:pt x="22042" y="1117"/>
                    </a:lnTo>
                    <a:lnTo>
                      <a:pt x="21331" y="863"/>
                    </a:lnTo>
                    <a:lnTo>
                      <a:pt x="20596" y="635"/>
                    </a:lnTo>
                    <a:lnTo>
                      <a:pt x="19835" y="457"/>
                    </a:lnTo>
                    <a:lnTo>
                      <a:pt x="19074" y="280"/>
                    </a:lnTo>
                    <a:lnTo>
                      <a:pt x="18288" y="153"/>
                    </a:lnTo>
                    <a:lnTo>
                      <a:pt x="17501" y="77"/>
                    </a:lnTo>
                    <a:lnTo>
                      <a:pt x="16690" y="26"/>
                    </a:lnTo>
                    <a:lnTo>
                      <a:pt x="15878"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33"/>
              <p:cNvSpPr/>
              <p:nvPr/>
            </p:nvSpPr>
            <p:spPr>
              <a:xfrm>
                <a:off x="123825" y="4292200"/>
                <a:ext cx="793900" cy="774875"/>
              </a:xfrm>
              <a:custGeom>
                <a:rect b="b" l="l" r="r" t="t"/>
                <a:pathLst>
                  <a:path extrusionOk="0" h="30995" w="31756">
                    <a:moveTo>
                      <a:pt x="15878" y="0"/>
                    </a:moveTo>
                    <a:lnTo>
                      <a:pt x="15066" y="26"/>
                    </a:lnTo>
                    <a:lnTo>
                      <a:pt x="14255" y="76"/>
                    </a:lnTo>
                    <a:lnTo>
                      <a:pt x="13468" y="178"/>
                    </a:lnTo>
                    <a:lnTo>
                      <a:pt x="12682" y="305"/>
                    </a:lnTo>
                    <a:lnTo>
                      <a:pt x="11921" y="457"/>
                    </a:lnTo>
                    <a:lnTo>
                      <a:pt x="11160" y="660"/>
                    </a:lnTo>
                    <a:lnTo>
                      <a:pt x="10425" y="863"/>
                    </a:lnTo>
                    <a:lnTo>
                      <a:pt x="9714" y="1116"/>
                    </a:lnTo>
                    <a:lnTo>
                      <a:pt x="9004" y="1421"/>
                    </a:lnTo>
                    <a:lnTo>
                      <a:pt x="8319" y="1725"/>
                    </a:lnTo>
                    <a:lnTo>
                      <a:pt x="7660" y="2080"/>
                    </a:lnTo>
                    <a:lnTo>
                      <a:pt x="7000" y="2435"/>
                    </a:lnTo>
                    <a:lnTo>
                      <a:pt x="6392" y="2841"/>
                    </a:lnTo>
                    <a:lnTo>
                      <a:pt x="5783" y="3272"/>
                    </a:lnTo>
                    <a:lnTo>
                      <a:pt x="5200" y="3729"/>
                    </a:lnTo>
                    <a:lnTo>
                      <a:pt x="4667" y="4185"/>
                    </a:lnTo>
                    <a:lnTo>
                      <a:pt x="4134" y="4693"/>
                    </a:lnTo>
                    <a:lnTo>
                      <a:pt x="3627" y="5200"/>
                    </a:lnTo>
                    <a:lnTo>
                      <a:pt x="3170" y="5758"/>
                    </a:lnTo>
                    <a:lnTo>
                      <a:pt x="2714" y="6316"/>
                    </a:lnTo>
                    <a:lnTo>
                      <a:pt x="2308" y="6899"/>
                    </a:lnTo>
                    <a:lnTo>
                      <a:pt x="1928" y="7483"/>
                    </a:lnTo>
                    <a:lnTo>
                      <a:pt x="1573" y="8091"/>
                    </a:lnTo>
                    <a:lnTo>
                      <a:pt x="1268" y="8725"/>
                    </a:lnTo>
                    <a:lnTo>
                      <a:pt x="964" y="9385"/>
                    </a:lnTo>
                    <a:lnTo>
                      <a:pt x="736" y="10044"/>
                    </a:lnTo>
                    <a:lnTo>
                      <a:pt x="507" y="10729"/>
                    </a:lnTo>
                    <a:lnTo>
                      <a:pt x="330" y="11414"/>
                    </a:lnTo>
                    <a:lnTo>
                      <a:pt x="203" y="12124"/>
                    </a:lnTo>
                    <a:lnTo>
                      <a:pt x="101" y="12834"/>
                    </a:lnTo>
                    <a:lnTo>
                      <a:pt x="25" y="13570"/>
                    </a:lnTo>
                    <a:lnTo>
                      <a:pt x="0" y="14306"/>
                    </a:lnTo>
                    <a:lnTo>
                      <a:pt x="0" y="30412"/>
                    </a:lnTo>
                    <a:lnTo>
                      <a:pt x="25" y="30995"/>
                    </a:lnTo>
                    <a:lnTo>
                      <a:pt x="31730" y="30995"/>
                    </a:lnTo>
                    <a:lnTo>
                      <a:pt x="31756" y="30412"/>
                    </a:lnTo>
                    <a:lnTo>
                      <a:pt x="31756" y="14306"/>
                    </a:lnTo>
                    <a:lnTo>
                      <a:pt x="31730" y="13570"/>
                    </a:lnTo>
                    <a:lnTo>
                      <a:pt x="31680" y="12834"/>
                    </a:lnTo>
                    <a:lnTo>
                      <a:pt x="31578" y="12124"/>
                    </a:lnTo>
                    <a:lnTo>
                      <a:pt x="31426" y="11414"/>
                    </a:lnTo>
                    <a:lnTo>
                      <a:pt x="31248" y="10729"/>
                    </a:lnTo>
                    <a:lnTo>
                      <a:pt x="31045" y="10044"/>
                    </a:lnTo>
                    <a:lnTo>
                      <a:pt x="30792" y="9385"/>
                    </a:lnTo>
                    <a:lnTo>
                      <a:pt x="30513" y="8725"/>
                    </a:lnTo>
                    <a:lnTo>
                      <a:pt x="30183" y="8091"/>
                    </a:lnTo>
                    <a:lnTo>
                      <a:pt x="29853" y="7483"/>
                    </a:lnTo>
                    <a:lnTo>
                      <a:pt x="29473" y="6899"/>
                    </a:lnTo>
                    <a:lnTo>
                      <a:pt x="29042" y="6316"/>
                    </a:lnTo>
                    <a:lnTo>
                      <a:pt x="28611" y="5758"/>
                    </a:lnTo>
                    <a:lnTo>
                      <a:pt x="28129" y="5200"/>
                    </a:lnTo>
                    <a:lnTo>
                      <a:pt x="27647" y="4693"/>
                    </a:lnTo>
                    <a:lnTo>
                      <a:pt x="27114" y="4185"/>
                    </a:lnTo>
                    <a:lnTo>
                      <a:pt x="26556" y="3729"/>
                    </a:lnTo>
                    <a:lnTo>
                      <a:pt x="25973" y="3272"/>
                    </a:lnTo>
                    <a:lnTo>
                      <a:pt x="25389" y="2841"/>
                    </a:lnTo>
                    <a:lnTo>
                      <a:pt x="24755" y="2435"/>
                    </a:lnTo>
                    <a:lnTo>
                      <a:pt x="24121" y="2080"/>
                    </a:lnTo>
                    <a:lnTo>
                      <a:pt x="23462" y="1725"/>
                    </a:lnTo>
                    <a:lnTo>
                      <a:pt x="22777" y="1421"/>
                    </a:lnTo>
                    <a:lnTo>
                      <a:pt x="22067" y="1116"/>
                    </a:lnTo>
                    <a:lnTo>
                      <a:pt x="21331" y="863"/>
                    </a:lnTo>
                    <a:lnTo>
                      <a:pt x="20596" y="660"/>
                    </a:lnTo>
                    <a:lnTo>
                      <a:pt x="19860" y="457"/>
                    </a:lnTo>
                    <a:lnTo>
                      <a:pt x="19074" y="305"/>
                    </a:lnTo>
                    <a:lnTo>
                      <a:pt x="18313" y="178"/>
                    </a:lnTo>
                    <a:lnTo>
                      <a:pt x="17501" y="76"/>
                    </a:lnTo>
                    <a:lnTo>
                      <a:pt x="16689"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33"/>
              <p:cNvSpPr/>
              <p:nvPr/>
            </p:nvSpPr>
            <p:spPr>
              <a:xfrm>
                <a:off x="123825" y="4292200"/>
                <a:ext cx="793900" cy="423600"/>
              </a:xfrm>
              <a:custGeom>
                <a:rect b="b" l="l" r="r" t="t"/>
                <a:pathLst>
                  <a:path extrusionOk="0" h="16944" w="31756">
                    <a:moveTo>
                      <a:pt x="15878" y="0"/>
                    </a:moveTo>
                    <a:lnTo>
                      <a:pt x="15066" y="26"/>
                    </a:lnTo>
                    <a:lnTo>
                      <a:pt x="14255" y="76"/>
                    </a:lnTo>
                    <a:lnTo>
                      <a:pt x="13468" y="178"/>
                    </a:lnTo>
                    <a:lnTo>
                      <a:pt x="12682" y="305"/>
                    </a:lnTo>
                    <a:lnTo>
                      <a:pt x="11921" y="457"/>
                    </a:lnTo>
                    <a:lnTo>
                      <a:pt x="11160" y="660"/>
                    </a:lnTo>
                    <a:lnTo>
                      <a:pt x="10425" y="863"/>
                    </a:lnTo>
                    <a:lnTo>
                      <a:pt x="9714" y="1116"/>
                    </a:lnTo>
                    <a:lnTo>
                      <a:pt x="9004" y="1421"/>
                    </a:lnTo>
                    <a:lnTo>
                      <a:pt x="8319" y="1725"/>
                    </a:lnTo>
                    <a:lnTo>
                      <a:pt x="7660" y="2080"/>
                    </a:lnTo>
                    <a:lnTo>
                      <a:pt x="7000" y="2435"/>
                    </a:lnTo>
                    <a:lnTo>
                      <a:pt x="6392" y="2841"/>
                    </a:lnTo>
                    <a:lnTo>
                      <a:pt x="5783" y="3272"/>
                    </a:lnTo>
                    <a:lnTo>
                      <a:pt x="5200" y="3729"/>
                    </a:lnTo>
                    <a:lnTo>
                      <a:pt x="4667" y="4185"/>
                    </a:lnTo>
                    <a:lnTo>
                      <a:pt x="4134" y="4693"/>
                    </a:lnTo>
                    <a:lnTo>
                      <a:pt x="3627" y="5200"/>
                    </a:lnTo>
                    <a:lnTo>
                      <a:pt x="3170" y="5758"/>
                    </a:lnTo>
                    <a:lnTo>
                      <a:pt x="2714" y="6316"/>
                    </a:lnTo>
                    <a:lnTo>
                      <a:pt x="2308" y="6899"/>
                    </a:lnTo>
                    <a:lnTo>
                      <a:pt x="1928" y="7483"/>
                    </a:lnTo>
                    <a:lnTo>
                      <a:pt x="1573" y="8091"/>
                    </a:lnTo>
                    <a:lnTo>
                      <a:pt x="1268" y="8725"/>
                    </a:lnTo>
                    <a:lnTo>
                      <a:pt x="964" y="9385"/>
                    </a:lnTo>
                    <a:lnTo>
                      <a:pt x="736" y="10044"/>
                    </a:lnTo>
                    <a:lnTo>
                      <a:pt x="507" y="10729"/>
                    </a:lnTo>
                    <a:lnTo>
                      <a:pt x="330" y="11414"/>
                    </a:lnTo>
                    <a:lnTo>
                      <a:pt x="203" y="12124"/>
                    </a:lnTo>
                    <a:lnTo>
                      <a:pt x="101" y="12834"/>
                    </a:lnTo>
                    <a:lnTo>
                      <a:pt x="25" y="13570"/>
                    </a:lnTo>
                    <a:lnTo>
                      <a:pt x="0" y="14306"/>
                    </a:lnTo>
                    <a:lnTo>
                      <a:pt x="0" y="16943"/>
                    </a:lnTo>
                    <a:lnTo>
                      <a:pt x="25" y="16208"/>
                    </a:lnTo>
                    <a:lnTo>
                      <a:pt x="101" y="15472"/>
                    </a:lnTo>
                    <a:lnTo>
                      <a:pt x="203" y="14762"/>
                    </a:lnTo>
                    <a:lnTo>
                      <a:pt x="330" y="14052"/>
                    </a:lnTo>
                    <a:lnTo>
                      <a:pt x="507" y="13367"/>
                    </a:lnTo>
                    <a:lnTo>
                      <a:pt x="736" y="12682"/>
                    </a:lnTo>
                    <a:lnTo>
                      <a:pt x="964" y="12023"/>
                    </a:lnTo>
                    <a:lnTo>
                      <a:pt x="1268" y="11363"/>
                    </a:lnTo>
                    <a:lnTo>
                      <a:pt x="1573" y="10729"/>
                    </a:lnTo>
                    <a:lnTo>
                      <a:pt x="1928" y="10121"/>
                    </a:lnTo>
                    <a:lnTo>
                      <a:pt x="2308" y="9512"/>
                    </a:lnTo>
                    <a:lnTo>
                      <a:pt x="2714" y="8928"/>
                    </a:lnTo>
                    <a:lnTo>
                      <a:pt x="3170" y="8370"/>
                    </a:lnTo>
                    <a:lnTo>
                      <a:pt x="3627" y="7838"/>
                    </a:lnTo>
                    <a:lnTo>
                      <a:pt x="4134" y="7330"/>
                    </a:lnTo>
                    <a:lnTo>
                      <a:pt x="4667" y="6823"/>
                    </a:lnTo>
                    <a:lnTo>
                      <a:pt x="5200" y="6341"/>
                    </a:lnTo>
                    <a:lnTo>
                      <a:pt x="5783" y="5910"/>
                    </a:lnTo>
                    <a:lnTo>
                      <a:pt x="6392" y="5479"/>
                    </a:lnTo>
                    <a:lnTo>
                      <a:pt x="7000" y="5073"/>
                    </a:lnTo>
                    <a:lnTo>
                      <a:pt x="7660" y="4693"/>
                    </a:lnTo>
                    <a:lnTo>
                      <a:pt x="8319" y="4363"/>
                    </a:lnTo>
                    <a:lnTo>
                      <a:pt x="9004" y="4033"/>
                    </a:lnTo>
                    <a:lnTo>
                      <a:pt x="9714" y="3754"/>
                    </a:lnTo>
                    <a:lnTo>
                      <a:pt x="10425" y="3501"/>
                    </a:lnTo>
                    <a:lnTo>
                      <a:pt x="11160" y="3272"/>
                    </a:lnTo>
                    <a:lnTo>
                      <a:pt x="11921" y="3095"/>
                    </a:lnTo>
                    <a:lnTo>
                      <a:pt x="12682" y="2917"/>
                    </a:lnTo>
                    <a:lnTo>
                      <a:pt x="13468" y="2790"/>
                    </a:lnTo>
                    <a:lnTo>
                      <a:pt x="14255" y="2714"/>
                    </a:lnTo>
                    <a:lnTo>
                      <a:pt x="15066" y="2664"/>
                    </a:lnTo>
                    <a:lnTo>
                      <a:pt x="15878" y="2638"/>
                    </a:lnTo>
                    <a:lnTo>
                      <a:pt x="16689" y="2664"/>
                    </a:lnTo>
                    <a:lnTo>
                      <a:pt x="17501" y="2714"/>
                    </a:lnTo>
                    <a:lnTo>
                      <a:pt x="18313" y="2790"/>
                    </a:lnTo>
                    <a:lnTo>
                      <a:pt x="19074" y="2917"/>
                    </a:lnTo>
                    <a:lnTo>
                      <a:pt x="19860" y="3095"/>
                    </a:lnTo>
                    <a:lnTo>
                      <a:pt x="20596" y="3272"/>
                    </a:lnTo>
                    <a:lnTo>
                      <a:pt x="21331" y="3501"/>
                    </a:lnTo>
                    <a:lnTo>
                      <a:pt x="22067" y="3754"/>
                    </a:lnTo>
                    <a:lnTo>
                      <a:pt x="22777" y="4033"/>
                    </a:lnTo>
                    <a:lnTo>
                      <a:pt x="23462" y="4363"/>
                    </a:lnTo>
                    <a:lnTo>
                      <a:pt x="24121" y="4693"/>
                    </a:lnTo>
                    <a:lnTo>
                      <a:pt x="24755" y="5073"/>
                    </a:lnTo>
                    <a:lnTo>
                      <a:pt x="25389" y="5479"/>
                    </a:lnTo>
                    <a:lnTo>
                      <a:pt x="25973" y="5910"/>
                    </a:lnTo>
                    <a:lnTo>
                      <a:pt x="26556" y="6341"/>
                    </a:lnTo>
                    <a:lnTo>
                      <a:pt x="27114" y="6823"/>
                    </a:lnTo>
                    <a:lnTo>
                      <a:pt x="27647" y="7330"/>
                    </a:lnTo>
                    <a:lnTo>
                      <a:pt x="28129" y="7838"/>
                    </a:lnTo>
                    <a:lnTo>
                      <a:pt x="28611" y="8370"/>
                    </a:lnTo>
                    <a:lnTo>
                      <a:pt x="29042" y="8928"/>
                    </a:lnTo>
                    <a:lnTo>
                      <a:pt x="29473" y="9512"/>
                    </a:lnTo>
                    <a:lnTo>
                      <a:pt x="29853" y="10121"/>
                    </a:lnTo>
                    <a:lnTo>
                      <a:pt x="30183" y="10729"/>
                    </a:lnTo>
                    <a:lnTo>
                      <a:pt x="30513" y="11363"/>
                    </a:lnTo>
                    <a:lnTo>
                      <a:pt x="30792" y="12023"/>
                    </a:lnTo>
                    <a:lnTo>
                      <a:pt x="31045" y="12682"/>
                    </a:lnTo>
                    <a:lnTo>
                      <a:pt x="31248" y="13367"/>
                    </a:lnTo>
                    <a:lnTo>
                      <a:pt x="31426" y="14052"/>
                    </a:lnTo>
                    <a:lnTo>
                      <a:pt x="31578" y="14762"/>
                    </a:lnTo>
                    <a:lnTo>
                      <a:pt x="31680" y="15472"/>
                    </a:lnTo>
                    <a:lnTo>
                      <a:pt x="31730" y="16208"/>
                    </a:lnTo>
                    <a:lnTo>
                      <a:pt x="31756" y="16943"/>
                    </a:lnTo>
                    <a:lnTo>
                      <a:pt x="31756" y="14306"/>
                    </a:lnTo>
                    <a:lnTo>
                      <a:pt x="31730" y="13570"/>
                    </a:lnTo>
                    <a:lnTo>
                      <a:pt x="31680" y="12834"/>
                    </a:lnTo>
                    <a:lnTo>
                      <a:pt x="31578" y="12124"/>
                    </a:lnTo>
                    <a:lnTo>
                      <a:pt x="31426" y="11414"/>
                    </a:lnTo>
                    <a:lnTo>
                      <a:pt x="31248" y="10729"/>
                    </a:lnTo>
                    <a:lnTo>
                      <a:pt x="31045" y="10044"/>
                    </a:lnTo>
                    <a:lnTo>
                      <a:pt x="30792" y="9385"/>
                    </a:lnTo>
                    <a:lnTo>
                      <a:pt x="30513" y="8725"/>
                    </a:lnTo>
                    <a:lnTo>
                      <a:pt x="30183" y="8091"/>
                    </a:lnTo>
                    <a:lnTo>
                      <a:pt x="29853" y="7483"/>
                    </a:lnTo>
                    <a:lnTo>
                      <a:pt x="29473" y="6899"/>
                    </a:lnTo>
                    <a:lnTo>
                      <a:pt x="29042" y="6316"/>
                    </a:lnTo>
                    <a:lnTo>
                      <a:pt x="28611" y="5758"/>
                    </a:lnTo>
                    <a:lnTo>
                      <a:pt x="28129" y="5200"/>
                    </a:lnTo>
                    <a:lnTo>
                      <a:pt x="27647" y="4693"/>
                    </a:lnTo>
                    <a:lnTo>
                      <a:pt x="27114" y="4185"/>
                    </a:lnTo>
                    <a:lnTo>
                      <a:pt x="26556" y="3729"/>
                    </a:lnTo>
                    <a:lnTo>
                      <a:pt x="25973" y="3272"/>
                    </a:lnTo>
                    <a:lnTo>
                      <a:pt x="25389" y="2841"/>
                    </a:lnTo>
                    <a:lnTo>
                      <a:pt x="24755" y="2435"/>
                    </a:lnTo>
                    <a:lnTo>
                      <a:pt x="24121" y="2080"/>
                    </a:lnTo>
                    <a:lnTo>
                      <a:pt x="23462" y="1725"/>
                    </a:lnTo>
                    <a:lnTo>
                      <a:pt x="22777" y="1421"/>
                    </a:lnTo>
                    <a:lnTo>
                      <a:pt x="22067" y="1116"/>
                    </a:lnTo>
                    <a:lnTo>
                      <a:pt x="21331" y="863"/>
                    </a:lnTo>
                    <a:lnTo>
                      <a:pt x="20596" y="660"/>
                    </a:lnTo>
                    <a:lnTo>
                      <a:pt x="19860" y="457"/>
                    </a:lnTo>
                    <a:lnTo>
                      <a:pt x="19074" y="305"/>
                    </a:lnTo>
                    <a:lnTo>
                      <a:pt x="18313" y="178"/>
                    </a:lnTo>
                    <a:lnTo>
                      <a:pt x="17501" y="76"/>
                    </a:lnTo>
                    <a:lnTo>
                      <a:pt x="16689"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33"/>
              <p:cNvSpPr/>
              <p:nvPr/>
            </p:nvSpPr>
            <p:spPr>
              <a:xfrm>
                <a:off x="917700" y="4292200"/>
                <a:ext cx="793925" cy="774875"/>
              </a:xfrm>
              <a:custGeom>
                <a:rect b="b" l="l" r="r" t="t"/>
                <a:pathLst>
                  <a:path extrusionOk="0" h="30995" w="31757">
                    <a:moveTo>
                      <a:pt x="15878"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35" y="2080"/>
                    </a:lnTo>
                    <a:lnTo>
                      <a:pt x="7001" y="2435"/>
                    </a:lnTo>
                    <a:lnTo>
                      <a:pt x="6392" y="2841"/>
                    </a:lnTo>
                    <a:lnTo>
                      <a:pt x="5784" y="3272"/>
                    </a:lnTo>
                    <a:lnTo>
                      <a:pt x="5200" y="3729"/>
                    </a:lnTo>
                    <a:lnTo>
                      <a:pt x="4642" y="4185"/>
                    </a:lnTo>
                    <a:lnTo>
                      <a:pt x="4135" y="4693"/>
                    </a:lnTo>
                    <a:lnTo>
                      <a:pt x="3628" y="5200"/>
                    </a:lnTo>
                    <a:lnTo>
                      <a:pt x="3146" y="5758"/>
                    </a:lnTo>
                    <a:lnTo>
                      <a:pt x="2715" y="6316"/>
                    </a:lnTo>
                    <a:lnTo>
                      <a:pt x="2309" y="6899"/>
                    </a:lnTo>
                    <a:lnTo>
                      <a:pt x="1928" y="7483"/>
                    </a:lnTo>
                    <a:lnTo>
                      <a:pt x="1573" y="8091"/>
                    </a:lnTo>
                    <a:lnTo>
                      <a:pt x="1243" y="8725"/>
                    </a:lnTo>
                    <a:lnTo>
                      <a:pt x="964" y="9385"/>
                    </a:lnTo>
                    <a:lnTo>
                      <a:pt x="711" y="10044"/>
                    </a:lnTo>
                    <a:lnTo>
                      <a:pt x="508" y="10729"/>
                    </a:lnTo>
                    <a:lnTo>
                      <a:pt x="330" y="11414"/>
                    </a:lnTo>
                    <a:lnTo>
                      <a:pt x="178" y="12124"/>
                    </a:lnTo>
                    <a:lnTo>
                      <a:pt x="77"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7" y="11414"/>
                    </a:lnTo>
                    <a:lnTo>
                      <a:pt x="31249" y="10729"/>
                    </a:lnTo>
                    <a:lnTo>
                      <a:pt x="31046" y="10044"/>
                    </a:lnTo>
                    <a:lnTo>
                      <a:pt x="30792" y="9385"/>
                    </a:lnTo>
                    <a:lnTo>
                      <a:pt x="30513" y="8725"/>
                    </a:lnTo>
                    <a:lnTo>
                      <a:pt x="30184" y="8091"/>
                    </a:lnTo>
                    <a:lnTo>
                      <a:pt x="29829" y="7483"/>
                    </a:lnTo>
                    <a:lnTo>
                      <a:pt x="29448" y="6899"/>
                    </a:lnTo>
                    <a:lnTo>
                      <a:pt x="29042" y="6316"/>
                    </a:lnTo>
                    <a:lnTo>
                      <a:pt x="28586" y="5758"/>
                    </a:lnTo>
                    <a:lnTo>
                      <a:pt x="28129" y="5200"/>
                    </a:lnTo>
                    <a:lnTo>
                      <a:pt x="27622" y="4693"/>
                    </a:lnTo>
                    <a:lnTo>
                      <a:pt x="27089" y="4185"/>
                    </a:lnTo>
                    <a:lnTo>
                      <a:pt x="26557" y="3729"/>
                    </a:lnTo>
                    <a:lnTo>
                      <a:pt x="25973" y="3272"/>
                    </a:lnTo>
                    <a:lnTo>
                      <a:pt x="25365" y="2841"/>
                    </a:lnTo>
                    <a:lnTo>
                      <a:pt x="24756" y="2435"/>
                    </a:lnTo>
                    <a:lnTo>
                      <a:pt x="24096"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33"/>
              <p:cNvSpPr/>
              <p:nvPr/>
            </p:nvSpPr>
            <p:spPr>
              <a:xfrm>
                <a:off x="917700" y="4292200"/>
                <a:ext cx="793925" cy="423600"/>
              </a:xfrm>
              <a:custGeom>
                <a:rect b="b" l="l" r="r" t="t"/>
                <a:pathLst>
                  <a:path extrusionOk="0" h="16944" w="31757">
                    <a:moveTo>
                      <a:pt x="15878"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35" y="2080"/>
                    </a:lnTo>
                    <a:lnTo>
                      <a:pt x="7001" y="2435"/>
                    </a:lnTo>
                    <a:lnTo>
                      <a:pt x="6392" y="2841"/>
                    </a:lnTo>
                    <a:lnTo>
                      <a:pt x="5784" y="3272"/>
                    </a:lnTo>
                    <a:lnTo>
                      <a:pt x="5200" y="3729"/>
                    </a:lnTo>
                    <a:lnTo>
                      <a:pt x="4642" y="4185"/>
                    </a:lnTo>
                    <a:lnTo>
                      <a:pt x="4135" y="4693"/>
                    </a:lnTo>
                    <a:lnTo>
                      <a:pt x="3628" y="5200"/>
                    </a:lnTo>
                    <a:lnTo>
                      <a:pt x="3146" y="5758"/>
                    </a:lnTo>
                    <a:lnTo>
                      <a:pt x="2715" y="6316"/>
                    </a:lnTo>
                    <a:lnTo>
                      <a:pt x="2309" y="6899"/>
                    </a:lnTo>
                    <a:lnTo>
                      <a:pt x="1928" y="7483"/>
                    </a:lnTo>
                    <a:lnTo>
                      <a:pt x="1573" y="8091"/>
                    </a:lnTo>
                    <a:lnTo>
                      <a:pt x="1243" y="8725"/>
                    </a:lnTo>
                    <a:lnTo>
                      <a:pt x="964" y="9385"/>
                    </a:lnTo>
                    <a:lnTo>
                      <a:pt x="711" y="10044"/>
                    </a:lnTo>
                    <a:lnTo>
                      <a:pt x="508" y="10729"/>
                    </a:lnTo>
                    <a:lnTo>
                      <a:pt x="330" y="11414"/>
                    </a:lnTo>
                    <a:lnTo>
                      <a:pt x="178" y="12124"/>
                    </a:lnTo>
                    <a:lnTo>
                      <a:pt x="77" y="12834"/>
                    </a:lnTo>
                    <a:lnTo>
                      <a:pt x="26" y="13570"/>
                    </a:lnTo>
                    <a:lnTo>
                      <a:pt x="1" y="14306"/>
                    </a:lnTo>
                    <a:lnTo>
                      <a:pt x="1" y="16943"/>
                    </a:lnTo>
                    <a:lnTo>
                      <a:pt x="26" y="16208"/>
                    </a:lnTo>
                    <a:lnTo>
                      <a:pt x="77" y="15472"/>
                    </a:lnTo>
                    <a:lnTo>
                      <a:pt x="178" y="14762"/>
                    </a:lnTo>
                    <a:lnTo>
                      <a:pt x="330" y="14052"/>
                    </a:lnTo>
                    <a:lnTo>
                      <a:pt x="508" y="13367"/>
                    </a:lnTo>
                    <a:lnTo>
                      <a:pt x="711" y="12682"/>
                    </a:lnTo>
                    <a:lnTo>
                      <a:pt x="964" y="12023"/>
                    </a:lnTo>
                    <a:lnTo>
                      <a:pt x="1243" y="11363"/>
                    </a:lnTo>
                    <a:lnTo>
                      <a:pt x="1573" y="10729"/>
                    </a:lnTo>
                    <a:lnTo>
                      <a:pt x="1928" y="10121"/>
                    </a:lnTo>
                    <a:lnTo>
                      <a:pt x="2309" y="9512"/>
                    </a:lnTo>
                    <a:lnTo>
                      <a:pt x="2715" y="8928"/>
                    </a:lnTo>
                    <a:lnTo>
                      <a:pt x="3146" y="8370"/>
                    </a:lnTo>
                    <a:lnTo>
                      <a:pt x="3628" y="7838"/>
                    </a:lnTo>
                    <a:lnTo>
                      <a:pt x="4135" y="7330"/>
                    </a:lnTo>
                    <a:lnTo>
                      <a:pt x="4642" y="6823"/>
                    </a:lnTo>
                    <a:lnTo>
                      <a:pt x="5200" y="6341"/>
                    </a:lnTo>
                    <a:lnTo>
                      <a:pt x="5784" y="5910"/>
                    </a:lnTo>
                    <a:lnTo>
                      <a:pt x="6392" y="5479"/>
                    </a:lnTo>
                    <a:lnTo>
                      <a:pt x="7001" y="5073"/>
                    </a:lnTo>
                    <a:lnTo>
                      <a:pt x="7635" y="4693"/>
                    </a:lnTo>
                    <a:lnTo>
                      <a:pt x="8320" y="4363"/>
                    </a:lnTo>
                    <a:lnTo>
                      <a:pt x="9005" y="4033"/>
                    </a:lnTo>
                    <a:lnTo>
                      <a:pt x="9690" y="3754"/>
                    </a:lnTo>
                    <a:lnTo>
                      <a:pt x="10425" y="3501"/>
                    </a:lnTo>
                    <a:lnTo>
                      <a:pt x="11161" y="3272"/>
                    </a:lnTo>
                    <a:lnTo>
                      <a:pt x="11922" y="3095"/>
                    </a:lnTo>
                    <a:lnTo>
                      <a:pt x="12683" y="2917"/>
                    </a:lnTo>
                    <a:lnTo>
                      <a:pt x="13469" y="2790"/>
                    </a:lnTo>
                    <a:lnTo>
                      <a:pt x="14255" y="2714"/>
                    </a:lnTo>
                    <a:lnTo>
                      <a:pt x="15067" y="2664"/>
                    </a:lnTo>
                    <a:lnTo>
                      <a:pt x="15878" y="2638"/>
                    </a:lnTo>
                    <a:lnTo>
                      <a:pt x="16690" y="2664"/>
                    </a:lnTo>
                    <a:lnTo>
                      <a:pt x="17502" y="2714"/>
                    </a:lnTo>
                    <a:lnTo>
                      <a:pt x="18288" y="2790"/>
                    </a:lnTo>
                    <a:lnTo>
                      <a:pt x="19074" y="2917"/>
                    </a:lnTo>
                    <a:lnTo>
                      <a:pt x="19835" y="3095"/>
                    </a:lnTo>
                    <a:lnTo>
                      <a:pt x="20596" y="3272"/>
                    </a:lnTo>
                    <a:lnTo>
                      <a:pt x="21332" y="3501"/>
                    </a:lnTo>
                    <a:lnTo>
                      <a:pt x="22067" y="3754"/>
                    </a:lnTo>
                    <a:lnTo>
                      <a:pt x="22752" y="4033"/>
                    </a:lnTo>
                    <a:lnTo>
                      <a:pt x="23437" y="4363"/>
                    </a:lnTo>
                    <a:lnTo>
                      <a:pt x="24096" y="4693"/>
                    </a:lnTo>
                    <a:lnTo>
                      <a:pt x="24756" y="5073"/>
                    </a:lnTo>
                    <a:lnTo>
                      <a:pt x="25365" y="5479"/>
                    </a:lnTo>
                    <a:lnTo>
                      <a:pt x="25973" y="5910"/>
                    </a:lnTo>
                    <a:lnTo>
                      <a:pt x="26557" y="6341"/>
                    </a:lnTo>
                    <a:lnTo>
                      <a:pt x="27089" y="6823"/>
                    </a:lnTo>
                    <a:lnTo>
                      <a:pt x="27622" y="7330"/>
                    </a:lnTo>
                    <a:lnTo>
                      <a:pt x="28129" y="7838"/>
                    </a:lnTo>
                    <a:lnTo>
                      <a:pt x="28586" y="8370"/>
                    </a:lnTo>
                    <a:lnTo>
                      <a:pt x="29042" y="8928"/>
                    </a:lnTo>
                    <a:lnTo>
                      <a:pt x="29448" y="9512"/>
                    </a:lnTo>
                    <a:lnTo>
                      <a:pt x="29829" y="10121"/>
                    </a:lnTo>
                    <a:lnTo>
                      <a:pt x="30184" y="10729"/>
                    </a:lnTo>
                    <a:lnTo>
                      <a:pt x="30513" y="11363"/>
                    </a:lnTo>
                    <a:lnTo>
                      <a:pt x="30792" y="12023"/>
                    </a:lnTo>
                    <a:lnTo>
                      <a:pt x="31046" y="12682"/>
                    </a:lnTo>
                    <a:lnTo>
                      <a:pt x="31249" y="13367"/>
                    </a:lnTo>
                    <a:lnTo>
                      <a:pt x="31427" y="14052"/>
                    </a:lnTo>
                    <a:lnTo>
                      <a:pt x="31579" y="14762"/>
                    </a:lnTo>
                    <a:lnTo>
                      <a:pt x="31680" y="15472"/>
                    </a:lnTo>
                    <a:lnTo>
                      <a:pt x="31731" y="16208"/>
                    </a:lnTo>
                    <a:lnTo>
                      <a:pt x="31756" y="16943"/>
                    </a:lnTo>
                    <a:lnTo>
                      <a:pt x="31756" y="14306"/>
                    </a:lnTo>
                    <a:lnTo>
                      <a:pt x="31731" y="13570"/>
                    </a:lnTo>
                    <a:lnTo>
                      <a:pt x="31680" y="12834"/>
                    </a:lnTo>
                    <a:lnTo>
                      <a:pt x="31579" y="12124"/>
                    </a:lnTo>
                    <a:lnTo>
                      <a:pt x="31427" y="11414"/>
                    </a:lnTo>
                    <a:lnTo>
                      <a:pt x="31249" y="10729"/>
                    </a:lnTo>
                    <a:lnTo>
                      <a:pt x="31046" y="10044"/>
                    </a:lnTo>
                    <a:lnTo>
                      <a:pt x="30792" y="9385"/>
                    </a:lnTo>
                    <a:lnTo>
                      <a:pt x="30513" y="8725"/>
                    </a:lnTo>
                    <a:lnTo>
                      <a:pt x="30184" y="8091"/>
                    </a:lnTo>
                    <a:lnTo>
                      <a:pt x="29829" y="7483"/>
                    </a:lnTo>
                    <a:lnTo>
                      <a:pt x="29448" y="6899"/>
                    </a:lnTo>
                    <a:lnTo>
                      <a:pt x="29042" y="6316"/>
                    </a:lnTo>
                    <a:lnTo>
                      <a:pt x="28586" y="5758"/>
                    </a:lnTo>
                    <a:lnTo>
                      <a:pt x="28129" y="5200"/>
                    </a:lnTo>
                    <a:lnTo>
                      <a:pt x="27622" y="4693"/>
                    </a:lnTo>
                    <a:lnTo>
                      <a:pt x="27089" y="4185"/>
                    </a:lnTo>
                    <a:lnTo>
                      <a:pt x="26557" y="3729"/>
                    </a:lnTo>
                    <a:lnTo>
                      <a:pt x="25973" y="3272"/>
                    </a:lnTo>
                    <a:lnTo>
                      <a:pt x="25365" y="2841"/>
                    </a:lnTo>
                    <a:lnTo>
                      <a:pt x="24756" y="2435"/>
                    </a:lnTo>
                    <a:lnTo>
                      <a:pt x="24096"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33"/>
              <p:cNvSpPr/>
              <p:nvPr/>
            </p:nvSpPr>
            <p:spPr>
              <a:xfrm>
                <a:off x="1711600" y="4292200"/>
                <a:ext cx="793275" cy="774875"/>
              </a:xfrm>
              <a:custGeom>
                <a:rect b="b" l="l" r="r" t="t"/>
                <a:pathLst>
                  <a:path extrusionOk="0" h="30995" w="31731">
                    <a:moveTo>
                      <a:pt x="15878" y="0"/>
                    </a:moveTo>
                    <a:lnTo>
                      <a:pt x="15041" y="26"/>
                    </a:lnTo>
                    <a:lnTo>
                      <a:pt x="14255" y="76"/>
                    </a:lnTo>
                    <a:lnTo>
                      <a:pt x="13443" y="178"/>
                    </a:lnTo>
                    <a:lnTo>
                      <a:pt x="12657" y="305"/>
                    </a:lnTo>
                    <a:lnTo>
                      <a:pt x="11896" y="457"/>
                    </a:lnTo>
                    <a:lnTo>
                      <a:pt x="11160" y="660"/>
                    </a:lnTo>
                    <a:lnTo>
                      <a:pt x="10399"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5" y="5758"/>
                    </a:lnTo>
                    <a:lnTo>
                      <a:pt x="2714" y="6316"/>
                    </a:lnTo>
                    <a:lnTo>
                      <a:pt x="2283" y="6899"/>
                    </a:lnTo>
                    <a:lnTo>
                      <a:pt x="1903" y="7483"/>
                    </a:lnTo>
                    <a:lnTo>
                      <a:pt x="1573" y="8091"/>
                    </a:lnTo>
                    <a:lnTo>
                      <a:pt x="1243" y="8725"/>
                    </a:lnTo>
                    <a:lnTo>
                      <a:pt x="964" y="9385"/>
                    </a:lnTo>
                    <a:lnTo>
                      <a:pt x="710" y="10044"/>
                    </a:lnTo>
                    <a:lnTo>
                      <a:pt x="482" y="10729"/>
                    </a:lnTo>
                    <a:lnTo>
                      <a:pt x="330" y="11414"/>
                    </a:lnTo>
                    <a:lnTo>
                      <a:pt x="178" y="12124"/>
                    </a:lnTo>
                    <a:lnTo>
                      <a:pt x="76" y="12834"/>
                    </a:lnTo>
                    <a:lnTo>
                      <a:pt x="26" y="13570"/>
                    </a:lnTo>
                    <a:lnTo>
                      <a:pt x="0" y="14306"/>
                    </a:lnTo>
                    <a:lnTo>
                      <a:pt x="0" y="30412"/>
                    </a:lnTo>
                    <a:lnTo>
                      <a:pt x="0" y="30995"/>
                    </a:lnTo>
                    <a:lnTo>
                      <a:pt x="31731" y="30995"/>
                    </a:lnTo>
                    <a:lnTo>
                      <a:pt x="31731" y="30412"/>
                    </a:lnTo>
                    <a:lnTo>
                      <a:pt x="31731" y="14306"/>
                    </a:lnTo>
                    <a:lnTo>
                      <a:pt x="31731" y="13570"/>
                    </a:lnTo>
                    <a:lnTo>
                      <a:pt x="31654" y="12834"/>
                    </a:lnTo>
                    <a:lnTo>
                      <a:pt x="31553" y="12124"/>
                    </a:lnTo>
                    <a:lnTo>
                      <a:pt x="31426" y="11414"/>
                    </a:lnTo>
                    <a:lnTo>
                      <a:pt x="31249" y="10729"/>
                    </a:lnTo>
                    <a:lnTo>
                      <a:pt x="31020" y="10044"/>
                    </a:lnTo>
                    <a:lnTo>
                      <a:pt x="30767" y="9385"/>
                    </a:lnTo>
                    <a:lnTo>
                      <a:pt x="30488" y="8725"/>
                    </a:lnTo>
                    <a:lnTo>
                      <a:pt x="30183" y="8091"/>
                    </a:lnTo>
                    <a:lnTo>
                      <a:pt x="29828" y="7483"/>
                    </a:lnTo>
                    <a:lnTo>
                      <a:pt x="29448" y="6899"/>
                    </a:lnTo>
                    <a:lnTo>
                      <a:pt x="29042" y="6316"/>
                    </a:lnTo>
                    <a:lnTo>
                      <a:pt x="28585" y="5758"/>
                    </a:lnTo>
                    <a:lnTo>
                      <a:pt x="28129" y="5200"/>
                    </a:lnTo>
                    <a:lnTo>
                      <a:pt x="27622" y="4693"/>
                    </a:lnTo>
                    <a:lnTo>
                      <a:pt x="27089" y="4185"/>
                    </a:lnTo>
                    <a:lnTo>
                      <a:pt x="26531" y="3729"/>
                    </a:lnTo>
                    <a:lnTo>
                      <a:pt x="25973" y="3272"/>
                    </a:lnTo>
                    <a:lnTo>
                      <a:pt x="25364" y="2841"/>
                    </a:lnTo>
                    <a:lnTo>
                      <a:pt x="24755"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33"/>
              <p:cNvSpPr/>
              <p:nvPr/>
            </p:nvSpPr>
            <p:spPr>
              <a:xfrm>
                <a:off x="1711600" y="4292200"/>
                <a:ext cx="793275" cy="423600"/>
              </a:xfrm>
              <a:custGeom>
                <a:rect b="b" l="l" r="r" t="t"/>
                <a:pathLst>
                  <a:path extrusionOk="0" h="16944" w="31731">
                    <a:moveTo>
                      <a:pt x="15878" y="0"/>
                    </a:moveTo>
                    <a:lnTo>
                      <a:pt x="15041" y="26"/>
                    </a:lnTo>
                    <a:lnTo>
                      <a:pt x="14255" y="76"/>
                    </a:lnTo>
                    <a:lnTo>
                      <a:pt x="13443" y="178"/>
                    </a:lnTo>
                    <a:lnTo>
                      <a:pt x="12657" y="305"/>
                    </a:lnTo>
                    <a:lnTo>
                      <a:pt x="11896" y="457"/>
                    </a:lnTo>
                    <a:lnTo>
                      <a:pt x="11160" y="660"/>
                    </a:lnTo>
                    <a:lnTo>
                      <a:pt x="10399"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5" y="5758"/>
                    </a:lnTo>
                    <a:lnTo>
                      <a:pt x="2714" y="6316"/>
                    </a:lnTo>
                    <a:lnTo>
                      <a:pt x="2283" y="6899"/>
                    </a:lnTo>
                    <a:lnTo>
                      <a:pt x="1903" y="7483"/>
                    </a:lnTo>
                    <a:lnTo>
                      <a:pt x="1573" y="8091"/>
                    </a:lnTo>
                    <a:lnTo>
                      <a:pt x="1243" y="8725"/>
                    </a:lnTo>
                    <a:lnTo>
                      <a:pt x="964" y="9385"/>
                    </a:lnTo>
                    <a:lnTo>
                      <a:pt x="710" y="10044"/>
                    </a:lnTo>
                    <a:lnTo>
                      <a:pt x="482"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482" y="13367"/>
                    </a:lnTo>
                    <a:lnTo>
                      <a:pt x="710" y="12682"/>
                    </a:lnTo>
                    <a:lnTo>
                      <a:pt x="964" y="12023"/>
                    </a:lnTo>
                    <a:lnTo>
                      <a:pt x="1243" y="11363"/>
                    </a:lnTo>
                    <a:lnTo>
                      <a:pt x="1573" y="10729"/>
                    </a:lnTo>
                    <a:lnTo>
                      <a:pt x="1903" y="10121"/>
                    </a:lnTo>
                    <a:lnTo>
                      <a:pt x="2283" y="9512"/>
                    </a:lnTo>
                    <a:lnTo>
                      <a:pt x="2714" y="8928"/>
                    </a:lnTo>
                    <a:lnTo>
                      <a:pt x="3145" y="8370"/>
                    </a:lnTo>
                    <a:lnTo>
                      <a:pt x="3627" y="7838"/>
                    </a:lnTo>
                    <a:lnTo>
                      <a:pt x="4109" y="7330"/>
                    </a:lnTo>
                    <a:lnTo>
                      <a:pt x="4642" y="6823"/>
                    </a:lnTo>
                    <a:lnTo>
                      <a:pt x="5200" y="6341"/>
                    </a:lnTo>
                    <a:lnTo>
                      <a:pt x="5783" y="5910"/>
                    </a:lnTo>
                    <a:lnTo>
                      <a:pt x="6367" y="5479"/>
                    </a:lnTo>
                    <a:lnTo>
                      <a:pt x="7001" y="5073"/>
                    </a:lnTo>
                    <a:lnTo>
                      <a:pt x="7635" y="4693"/>
                    </a:lnTo>
                    <a:lnTo>
                      <a:pt x="8294" y="4363"/>
                    </a:lnTo>
                    <a:lnTo>
                      <a:pt x="8979" y="4033"/>
                    </a:lnTo>
                    <a:lnTo>
                      <a:pt x="9689" y="3754"/>
                    </a:lnTo>
                    <a:lnTo>
                      <a:pt x="10399" y="3501"/>
                    </a:lnTo>
                    <a:lnTo>
                      <a:pt x="11160" y="3272"/>
                    </a:lnTo>
                    <a:lnTo>
                      <a:pt x="11896" y="3095"/>
                    </a:lnTo>
                    <a:lnTo>
                      <a:pt x="12657" y="2917"/>
                    </a:lnTo>
                    <a:lnTo>
                      <a:pt x="13443" y="2790"/>
                    </a:lnTo>
                    <a:lnTo>
                      <a:pt x="14255" y="2714"/>
                    </a:lnTo>
                    <a:lnTo>
                      <a:pt x="15041" y="2664"/>
                    </a:lnTo>
                    <a:lnTo>
                      <a:pt x="15878" y="2638"/>
                    </a:lnTo>
                    <a:lnTo>
                      <a:pt x="16690" y="2664"/>
                    </a:lnTo>
                    <a:lnTo>
                      <a:pt x="17501" y="2714"/>
                    </a:lnTo>
                    <a:lnTo>
                      <a:pt x="18288" y="2790"/>
                    </a:lnTo>
                    <a:lnTo>
                      <a:pt x="19074" y="2917"/>
                    </a:lnTo>
                    <a:lnTo>
                      <a:pt x="19835" y="3095"/>
                    </a:lnTo>
                    <a:lnTo>
                      <a:pt x="20596" y="3272"/>
                    </a:lnTo>
                    <a:lnTo>
                      <a:pt x="21331" y="3501"/>
                    </a:lnTo>
                    <a:lnTo>
                      <a:pt x="22042" y="3754"/>
                    </a:lnTo>
                    <a:lnTo>
                      <a:pt x="22752" y="4033"/>
                    </a:lnTo>
                    <a:lnTo>
                      <a:pt x="23437" y="4363"/>
                    </a:lnTo>
                    <a:lnTo>
                      <a:pt x="24096" y="4693"/>
                    </a:lnTo>
                    <a:lnTo>
                      <a:pt x="24755" y="5073"/>
                    </a:lnTo>
                    <a:lnTo>
                      <a:pt x="25364" y="5479"/>
                    </a:lnTo>
                    <a:lnTo>
                      <a:pt x="25973" y="5910"/>
                    </a:lnTo>
                    <a:lnTo>
                      <a:pt x="26531" y="6341"/>
                    </a:lnTo>
                    <a:lnTo>
                      <a:pt x="27089" y="6823"/>
                    </a:lnTo>
                    <a:lnTo>
                      <a:pt x="27622" y="7330"/>
                    </a:lnTo>
                    <a:lnTo>
                      <a:pt x="28129" y="7838"/>
                    </a:lnTo>
                    <a:lnTo>
                      <a:pt x="28585" y="8370"/>
                    </a:lnTo>
                    <a:lnTo>
                      <a:pt x="29042" y="8928"/>
                    </a:lnTo>
                    <a:lnTo>
                      <a:pt x="29448" y="9512"/>
                    </a:lnTo>
                    <a:lnTo>
                      <a:pt x="29828" y="10121"/>
                    </a:lnTo>
                    <a:lnTo>
                      <a:pt x="30183" y="10729"/>
                    </a:lnTo>
                    <a:lnTo>
                      <a:pt x="30488" y="11363"/>
                    </a:lnTo>
                    <a:lnTo>
                      <a:pt x="30767" y="12023"/>
                    </a:lnTo>
                    <a:lnTo>
                      <a:pt x="31020" y="12682"/>
                    </a:lnTo>
                    <a:lnTo>
                      <a:pt x="31249" y="13367"/>
                    </a:lnTo>
                    <a:lnTo>
                      <a:pt x="31426" y="14052"/>
                    </a:lnTo>
                    <a:lnTo>
                      <a:pt x="31553" y="14762"/>
                    </a:lnTo>
                    <a:lnTo>
                      <a:pt x="31654" y="15472"/>
                    </a:lnTo>
                    <a:lnTo>
                      <a:pt x="31731" y="16208"/>
                    </a:lnTo>
                    <a:lnTo>
                      <a:pt x="31731" y="14306"/>
                    </a:lnTo>
                    <a:lnTo>
                      <a:pt x="31731" y="13570"/>
                    </a:lnTo>
                    <a:lnTo>
                      <a:pt x="31654" y="12834"/>
                    </a:lnTo>
                    <a:lnTo>
                      <a:pt x="31553" y="12124"/>
                    </a:lnTo>
                    <a:lnTo>
                      <a:pt x="31426" y="11414"/>
                    </a:lnTo>
                    <a:lnTo>
                      <a:pt x="31249" y="10729"/>
                    </a:lnTo>
                    <a:lnTo>
                      <a:pt x="31020" y="10044"/>
                    </a:lnTo>
                    <a:lnTo>
                      <a:pt x="30767" y="9385"/>
                    </a:lnTo>
                    <a:lnTo>
                      <a:pt x="30488" y="8725"/>
                    </a:lnTo>
                    <a:lnTo>
                      <a:pt x="30183" y="8091"/>
                    </a:lnTo>
                    <a:lnTo>
                      <a:pt x="29828" y="7483"/>
                    </a:lnTo>
                    <a:lnTo>
                      <a:pt x="29448" y="6899"/>
                    </a:lnTo>
                    <a:lnTo>
                      <a:pt x="29042" y="6316"/>
                    </a:lnTo>
                    <a:lnTo>
                      <a:pt x="28585" y="5758"/>
                    </a:lnTo>
                    <a:lnTo>
                      <a:pt x="28129" y="5200"/>
                    </a:lnTo>
                    <a:lnTo>
                      <a:pt x="27622" y="4693"/>
                    </a:lnTo>
                    <a:lnTo>
                      <a:pt x="27089" y="4185"/>
                    </a:lnTo>
                    <a:lnTo>
                      <a:pt x="26531" y="3729"/>
                    </a:lnTo>
                    <a:lnTo>
                      <a:pt x="25973" y="3272"/>
                    </a:lnTo>
                    <a:lnTo>
                      <a:pt x="25364" y="2841"/>
                    </a:lnTo>
                    <a:lnTo>
                      <a:pt x="24755"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33"/>
              <p:cNvSpPr/>
              <p:nvPr/>
            </p:nvSpPr>
            <p:spPr>
              <a:xfrm>
                <a:off x="2504850" y="4292200"/>
                <a:ext cx="793925" cy="774875"/>
              </a:xfrm>
              <a:custGeom>
                <a:rect b="b" l="l" r="r" t="t"/>
                <a:pathLst>
                  <a:path extrusionOk="0" h="30995" w="31757">
                    <a:moveTo>
                      <a:pt x="15878" y="0"/>
                    </a:moveTo>
                    <a:lnTo>
                      <a:pt x="15067" y="26"/>
                    </a:lnTo>
                    <a:lnTo>
                      <a:pt x="14255" y="76"/>
                    </a:lnTo>
                    <a:lnTo>
                      <a:pt x="13469" y="178"/>
                    </a:lnTo>
                    <a:lnTo>
                      <a:pt x="12683" y="305"/>
                    </a:lnTo>
                    <a:lnTo>
                      <a:pt x="11922" y="457"/>
                    </a:lnTo>
                    <a:lnTo>
                      <a:pt x="11161" y="660"/>
                    </a:lnTo>
                    <a:lnTo>
                      <a:pt x="10425" y="863"/>
                    </a:lnTo>
                    <a:lnTo>
                      <a:pt x="9715" y="1116"/>
                    </a:lnTo>
                    <a:lnTo>
                      <a:pt x="9005" y="1421"/>
                    </a:lnTo>
                    <a:lnTo>
                      <a:pt x="8320" y="1725"/>
                    </a:lnTo>
                    <a:lnTo>
                      <a:pt x="7660" y="2080"/>
                    </a:lnTo>
                    <a:lnTo>
                      <a:pt x="7001" y="2435"/>
                    </a:lnTo>
                    <a:lnTo>
                      <a:pt x="6392" y="2841"/>
                    </a:lnTo>
                    <a:lnTo>
                      <a:pt x="5784" y="3272"/>
                    </a:lnTo>
                    <a:lnTo>
                      <a:pt x="5200" y="3729"/>
                    </a:lnTo>
                    <a:lnTo>
                      <a:pt x="4668" y="4185"/>
                    </a:lnTo>
                    <a:lnTo>
                      <a:pt x="4135" y="4693"/>
                    </a:lnTo>
                    <a:lnTo>
                      <a:pt x="3628" y="5200"/>
                    </a:lnTo>
                    <a:lnTo>
                      <a:pt x="3171" y="5758"/>
                    </a:lnTo>
                    <a:lnTo>
                      <a:pt x="2714" y="6316"/>
                    </a:lnTo>
                    <a:lnTo>
                      <a:pt x="2309" y="6899"/>
                    </a:lnTo>
                    <a:lnTo>
                      <a:pt x="1928" y="7483"/>
                    </a:lnTo>
                    <a:lnTo>
                      <a:pt x="1573" y="8091"/>
                    </a:lnTo>
                    <a:lnTo>
                      <a:pt x="1269" y="8725"/>
                    </a:lnTo>
                    <a:lnTo>
                      <a:pt x="964" y="9385"/>
                    </a:lnTo>
                    <a:lnTo>
                      <a:pt x="736" y="10044"/>
                    </a:lnTo>
                    <a:lnTo>
                      <a:pt x="508" y="10729"/>
                    </a:lnTo>
                    <a:lnTo>
                      <a:pt x="330" y="11414"/>
                    </a:lnTo>
                    <a:lnTo>
                      <a:pt x="203" y="12124"/>
                    </a:lnTo>
                    <a:lnTo>
                      <a:pt x="102"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6" y="11414"/>
                    </a:lnTo>
                    <a:lnTo>
                      <a:pt x="31249" y="10729"/>
                    </a:lnTo>
                    <a:lnTo>
                      <a:pt x="31046" y="10044"/>
                    </a:lnTo>
                    <a:lnTo>
                      <a:pt x="30792" y="9385"/>
                    </a:lnTo>
                    <a:lnTo>
                      <a:pt x="30513" y="8725"/>
                    </a:lnTo>
                    <a:lnTo>
                      <a:pt x="30184" y="8091"/>
                    </a:lnTo>
                    <a:lnTo>
                      <a:pt x="29854" y="7483"/>
                    </a:lnTo>
                    <a:lnTo>
                      <a:pt x="29473" y="6899"/>
                    </a:lnTo>
                    <a:lnTo>
                      <a:pt x="29042" y="6316"/>
                    </a:lnTo>
                    <a:lnTo>
                      <a:pt x="28611" y="5758"/>
                    </a:lnTo>
                    <a:lnTo>
                      <a:pt x="28129" y="5200"/>
                    </a:lnTo>
                    <a:lnTo>
                      <a:pt x="27647" y="4693"/>
                    </a:lnTo>
                    <a:lnTo>
                      <a:pt x="27115" y="4185"/>
                    </a:lnTo>
                    <a:lnTo>
                      <a:pt x="26557" y="3729"/>
                    </a:lnTo>
                    <a:lnTo>
                      <a:pt x="25973" y="3272"/>
                    </a:lnTo>
                    <a:lnTo>
                      <a:pt x="25390" y="2841"/>
                    </a:lnTo>
                    <a:lnTo>
                      <a:pt x="24756" y="2435"/>
                    </a:lnTo>
                    <a:lnTo>
                      <a:pt x="24122" y="2080"/>
                    </a:lnTo>
                    <a:lnTo>
                      <a:pt x="23462" y="1725"/>
                    </a:lnTo>
                    <a:lnTo>
                      <a:pt x="22777" y="1421"/>
                    </a:lnTo>
                    <a:lnTo>
                      <a:pt x="22067" y="1116"/>
                    </a:lnTo>
                    <a:lnTo>
                      <a:pt x="21332" y="863"/>
                    </a:lnTo>
                    <a:lnTo>
                      <a:pt x="20596" y="660"/>
                    </a:lnTo>
                    <a:lnTo>
                      <a:pt x="19861" y="457"/>
                    </a:lnTo>
                    <a:lnTo>
                      <a:pt x="19074" y="305"/>
                    </a:lnTo>
                    <a:lnTo>
                      <a:pt x="18313" y="178"/>
                    </a:lnTo>
                    <a:lnTo>
                      <a:pt x="17502"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33"/>
              <p:cNvSpPr/>
              <p:nvPr/>
            </p:nvSpPr>
            <p:spPr>
              <a:xfrm>
                <a:off x="2504850" y="4292200"/>
                <a:ext cx="793925" cy="423600"/>
              </a:xfrm>
              <a:custGeom>
                <a:rect b="b" l="l" r="r" t="t"/>
                <a:pathLst>
                  <a:path extrusionOk="0" h="16944" w="31757">
                    <a:moveTo>
                      <a:pt x="15878" y="0"/>
                    </a:moveTo>
                    <a:lnTo>
                      <a:pt x="15067" y="26"/>
                    </a:lnTo>
                    <a:lnTo>
                      <a:pt x="14255" y="76"/>
                    </a:lnTo>
                    <a:lnTo>
                      <a:pt x="13469" y="178"/>
                    </a:lnTo>
                    <a:lnTo>
                      <a:pt x="12683" y="305"/>
                    </a:lnTo>
                    <a:lnTo>
                      <a:pt x="11922" y="457"/>
                    </a:lnTo>
                    <a:lnTo>
                      <a:pt x="11161" y="660"/>
                    </a:lnTo>
                    <a:lnTo>
                      <a:pt x="10425" y="863"/>
                    </a:lnTo>
                    <a:lnTo>
                      <a:pt x="9715" y="1116"/>
                    </a:lnTo>
                    <a:lnTo>
                      <a:pt x="9005" y="1421"/>
                    </a:lnTo>
                    <a:lnTo>
                      <a:pt x="8320" y="1725"/>
                    </a:lnTo>
                    <a:lnTo>
                      <a:pt x="7660" y="2080"/>
                    </a:lnTo>
                    <a:lnTo>
                      <a:pt x="7001" y="2435"/>
                    </a:lnTo>
                    <a:lnTo>
                      <a:pt x="6392" y="2841"/>
                    </a:lnTo>
                    <a:lnTo>
                      <a:pt x="5784" y="3272"/>
                    </a:lnTo>
                    <a:lnTo>
                      <a:pt x="5200" y="3729"/>
                    </a:lnTo>
                    <a:lnTo>
                      <a:pt x="4668" y="4185"/>
                    </a:lnTo>
                    <a:lnTo>
                      <a:pt x="4135" y="4693"/>
                    </a:lnTo>
                    <a:lnTo>
                      <a:pt x="3628" y="5200"/>
                    </a:lnTo>
                    <a:lnTo>
                      <a:pt x="3171" y="5758"/>
                    </a:lnTo>
                    <a:lnTo>
                      <a:pt x="2714" y="6316"/>
                    </a:lnTo>
                    <a:lnTo>
                      <a:pt x="2309" y="6899"/>
                    </a:lnTo>
                    <a:lnTo>
                      <a:pt x="1928" y="7483"/>
                    </a:lnTo>
                    <a:lnTo>
                      <a:pt x="1573" y="8091"/>
                    </a:lnTo>
                    <a:lnTo>
                      <a:pt x="1269" y="8725"/>
                    </a:lnTo>
                    <a:lnTo>
                      <a:pt x="964" y="9385"/>
                    </a:lnTo>
                    <a:lnTo>
                      <a:pt x="736" y="10044"/>
                    </a:lnTo>
                    <a:lnTo>
                      <a:pt x="508" y="10729"/>
                    </a:lnTo>
                    <a:lnTo>
                      <a:pt x="330" y="11414"/>
                    </a:lnTo>
                    <a:lnTo>
                      <a:pt x="203" y="12124"/>
                    </a:lnTo>
                    <a:lnTo>
                      <a:pt x="102" y="12834"/>
                    </a:lnTo>
                    <a:lnTo>
                      <a:pt x="26" y="13570"/>
                    </a:lnTo>
                    <a:lnTo>
                      <a:pt x="1" y="14306"/>
                    </a:lnTo>
                    <a:lnTo>
                      <a:pt x="1" y="16943"/>
                    </a:lnTo>
                    <a:lnTo>
                      <a:pt x="26" y="16208"/>
                    </a:lnTo>
                    <a:lnTo>
                      <a:pt x="102" y="15472"/>
                    </a:lnTo>
                    <a:lnTo>
                      <a:pt x="203" y="14762"/>
                    </a:lnTo>
                    <a:lnTo>
                      <a:pt x="330" y="14052"/>
                    </a:lnTo>
                    <a:lnTo>
                      <a:pt x="508" y="13367"/>
                    </a:lnTo>
                    <a:lnTo>
                      <a:pt x="736" y="12682"/>
                    </a:lnTo>
                    <a:lnTo>
                      <a:pt x="964" y="12023"/>
                    </a:lnTo>
                    <a:lnTo>
                      <a:pt x="1269" y="11363"/>
                    </a:lnTo>
                    <a:lnTo>
                      <a:pt x="1573" y="10729"/>
                    </a:lnTo>
                    <a:lnTo>
                      <a:pt x="1928" y="10121"/>
                    </a:lnTo>
                    <a:lnTo>
                      <a:pt x="2309" y="9512"/>
                    </a:lnTo>
                    <a:lnTo>
                      <a:pt x="2714" y="8928"/>
                    </a:lnTo>
                    <a:lnTo>
                      <a:pt x="3171" y="8370"/>
                    </a:lnTo>
                    <a:lnTo>
                      <a:pt x="3628" y="7838"/>
                    </a:lnTo>
                    <a:lnTo>
                      <a:pt x="4135" y="7330"/>
                    </a:lnTo>
                    <a:lnTo>
                      <a:pt x="4668" y="6823"/>
                    </a:lnTo>
                    <a:lnTo>
                      <a:pt x="5200" y="6341"/>
                    </a:lnTo>
                    <a:lnTo>
                      <a:pt x="5784" y="5910"/>
                    </a:lnTo>
                    <a:lnTo>
                      <a:pt x="6392" y="5479"/>
                    </a:lnTo>
                    <a:lnTo>
                      <a:pt x="7001" y="5073"/>
                    </a:lnTo>
                    <a:lnTo>
                      <a:pt x="7660" y="4693"/>
                    </a:lnTo>
                    <a:lnTo>
                      <a:pt x="8320" y="4363"/>
                    </a:lnTo>
                    <a:lnTo>
                      <a:pt x="9005" y="4033"/>
                    </a:lnTo>
                    <a:lnTo>
                      <a:pt x="9715" y="3754"/>
                    </a:lnTo>
                    <a:lnTo>
                      <a:pt x="10425" y="3501"/>
                    </a:lnTo>
                    <a:lnTo>
                      <a:pt x="11161" y="3272"/>
                    </a:lnTo>
                    <a:lnTo>
                      <a:pt x="11922" y="3095"/>
                    </a:lnTo>
                    <a:lnTo>
                      <a:pt x="12683" y="2917"/>
                    </a:lnTo>
                    <a:lnTo>
                      <a:pt x="13469" y="2790"/>
                    </a:lnTo>
                    <a:lnTo>
                      <a:pt x="14255" y="2714"/>
                    </a:lnTo>
                    <a:lnTo>
                      <a:pt x="15067" y="2664"/>
                    </a:lnTo>
                    <a:lnTo>
                      <a:pt x="15878" y="2638"/>
                    </a:lnTo>
                    <a:lnTo>
                      <a:pt x="16690" y="2664"/>
                    </a:lnTo>
                    <a:lnTo>
                      <a:pt x="17502" y="2714"/>
                    </a:lnTo>
                    <a:lnTo>
                      <a:pt x="18313" y="2790"/>
                    </a:lnTo>
                    <a:lnTo>
                      <a:pt x="19074" y="2917"/>
                    </a:lnTo>
                    <a:lnTo>
                      <a:pt x="19861" y="3095"/>
                    </a:lnTo>
                    <a:lnTo>
                      <a:pt x="20596" y="3272"/>
                    </a:lnTo>
                    <a:lnTo>
                      <a:pt x="21332" y="3501"/>
                    </a:lnTo>
                    <a:lnTo>
                      <a:pt x="22067" y="3754"/>
                    </a:lnTo>
                    <a:lnTo>
                      <a:pt x="22777" y="4033"/>
                    </a:lnTo>
                    <a:lnTo>
                      <a:pt x="23462" y="4363"/>
                    </a:lnTo>
                    <a:lnTo>
                      <a:pt x="24122" y="4693"/>
                    </a:lnTo>
                    <a:lnTo>
                      <a:pt x="24756" y="5073"/>
                    </a:lnTo>
                    <a:lnTo>
                      <a:pt x="25390" y="5479"/>
                    </a:lnTo>
                    <a:lnTo>
                      <a:pt x="25973" y="5910"/>
                    </a:lnTo>
                    <a:lnTo>
                      <a:pt x="26557" y="6341"/>
                    </a:lnTo>
                    <a:lnTo>
                      <a:pt x="27115" y="6823"/>
                    </a:lnTo>
                    <a:lnTo>
                      <a:pt x="27647" y="7330"/>
                    </a:lnTo>
                    <a:lnTo>
                      <a:pt x="28129" y="7838"/>
                    </a:lnTo>
                    <a:lnTo>
                      <a:pt x="28611" y="8370"/>
                    </a:lnTo>
                    <a:lnTo>
                      <a:pt x="29042" y="8928"/>
                    </a:lnTo>
                    <a:lnTo>
                      <a:pt x="29473" y="9512"/>
                    </a:lnTo>
                    <a:lnTo>
                      <a:pt x="29854" y="10121"/>
                    </a:lnTo>
                    <a:lnTo>
                      <a:pt x="30184" y="10729"/>
                    </a:lnTo>
                    <a:lnTo>
                      <a:pt x="30513" y="11363"/>
                    </a:lnTo>
                    <a:lnTo>
                      <a:pt x="30792" y="12023"/>
                    </a:lnTo>
                    <a:lnTo>
                      <a:pt x="31046" y="12682"/>
                    </a:lnTo>
                    <a:lnTo>
                      <a:pt x="31249" y="13367"/>
                    </a:lnTo>
                    <a:lnTo>
                      <a:pt x="31426" y="14052"/>
                    </a:lnTo>
                    <a:lnTo>
                      <a:pt x="31579" y="14762"/>
                    </a:lnTo>
                    <a:lnTo>
                      <a:pt x="31680" y="15472"/>
                    </a:lnTo>
                    <a:lnTo>
                      <a:pt x="31731" y="16208"/>
                    </a:lnTo>
                    <a:lnTo>
                      <a:pt x="31756" y="16943"/>
                    </a:lnTo>
                    <a:lnTo>
                      <a:pt x="31756" y="14306"/>
                    </a:lnTo>
                    <a:lnTo>
                      <a:pt x="31731" y="13570"/>
                    </a:lnTo>
                    <a:lnTo>
                      <a:pt x="31680" y="12834"/>
                    </a:lnTo>
                    <a:lnTo>
                      <a:pt x="31579" y="12124"/>
                    </a:lnTo>
                    <a:lnTo>
                      <a:pt x="31426" y="11414"/>
                    </a:lnTo>
                    <a:lnTo>
                      <a:pt x="31249" y="10729"/>
                    </a:lnTo>
                    <a:lnTo>
                      <a:pt x="31046" y="10044"/>
                    </a:lnTo>
                    <a:lnTo>
                      <a:pt x="30792" y="9385"/>
                    </a:lnTo>
                    <a:lnTo>
                      <a:pt x="30513" y="8725"/>
                    </a:lnTo>
                    <a:lnTo>
                      <a:pt x="30184" y="8091"/>
                    </a:lnTo>
                    <a:lnTo>
                      <a:pt x="29854" y="7483"/>
                    </a:lnTo>
                    <a:lnTo>
                      <a:pt x="29473" y="6899"/>
                    </a:lnTo>
                    <a:lnTo>
                      <a:pt x="29042" y="6316"/>
                    </a:lnTo>
                    <a:lnTo>
                      <a:pt x="28611" y="5758"/>
                    </a:lnTo>
                    <a:lnTo>
                      <a:pt x="28129" y="5200"/>
                    </a:lnTo>
                    <a:lnTo>
                      <a:pt x="27647" y="4693"/>
                    </a:lnTo>
                    <a:lnTo>
                      <a:pt x="27115" y="4185"/>
                    </a:lnTo>
                    <a:lnTo>
                      <a:pt x="26557" y="3729"/>
                    </a:lnTo>
                    <a:lnTo>
                      <a:pt x="25973" y="3272"/>
                    </a:lnTo>
                    <a:lnTo>
                      <a:pt x="25390" y="2841"/>
                    </a:lnTo>
                    <a:lnTo>
                      <a:pt x="24756" y="2435"/>
                    </a:lnTo>
                    <a:lnTo>
                      <a:pt x="24122" y="2080"/>
                    </a:lnTo>
                    <a:lnTo>
                      <a:pt x="23462" y="1725"/>
                    </a:lnTo>
                    <a:lnTo>
                      <a:pt x="22777" y="1421"/>
                    </a:lnTo>
                    <a:lnTo>
                      <a:pt x="22067" y="1116"/>
                    </a:lnTo>
                    <a:lnTo>
                      <a:pt x="21332" y="863"/>
                    </a:lnTo>
                    <a:lnTo>
                      <a:pt x="20596" y="660"/>
                    </a:lnTo>
                    <a:lnTo>
                      <a:pt x="19861" y="457"/>
                    </a:lnTo>
                    <a:lnTo>
                      <a:pt x="19074" y="305"/>
                    </a:lnTo>
                    <a:lnTo>
                      <a:pt x="18313" y="178"/>
                    </a:lnTo>
                    <a:lnTo>
                      <a:pt x="17502"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33"/>
              <p:cNvSpPr/>
              <p:nvPr/>
            </p:nvSpPr>
            <p:spPr>
              <a:xfrm>
                <a:off x="3298750" y="4292200"/>
                <a:ext cx="793900" cy="774875"/>
              </a:xfrm>
              <a:custGeom>
                <a:rect b="b" l="l" r="r" t="t"/>
                <a:pathLst>
                  <a:path extrusionOk="0" h="30995" w="31756">
                    <a:moveTo>
                      <a:pt x="15878" y="0"/>
                    </a:moveTo>
                    <a:lnTo>
                      <a:pt x="15066" y="26"/>
                    </a:lnTo>
                    <a:lnTo>
                      <a:pt x="14255" y="76"/>
                    </a:lnTo>
                    <a:lnTo>
                      <a:pt x="13468" y="178"/>
                    </a:lnTo>
                    <a:lnTo>
                      <a:pt x="12682" y="305"/>
                    </a:lnTo>
                    <a:lnTo>
                      <a:pt x="11921" y="457"/>
                    </a:lnTo>
                    <a:lnTo>
                      <a:pt x="11160" y="660"/>
                    </a:lnTo>
                    <a:lnTo>
                      <a:pt x="10425" y="863"/>
                    </a:lnTo>
                    <a:lnTo>
                      <a:pt x="9689" y="1116"/>
                    </a:lnTo>
                    <a:lnTo>
                      <a:pt x="9004" y="1421"/>
                    </a:lnTo>
                    <a:lnTo>
                      <a:pt x="8320" y="1725"/>
                    </a:lnTo>
                    <a:lnTo>
                      <a:pt x="7635" y="2080"/>
                    </a:lnTo>
                    <a:lnTo>
                      <a:pt x="7001" y="2435"/>
                    </a:lnTo>
                    <a:lnTo>
                      <a:pt x="6392" y="2841"/>
                    </a:lnTo>
                    <a:lnTo>
                      <a:pt x="5783" y="3272"/>
                    </a:lnTo>
                    <a:lnTo>
                      <a:pt x="5200" y="3729"/>
                    </a:lnTo>
                    <a:lnTo>
                      <a:pt x="4642" y="4185"/>
                    </a:lnTo>
                    <a:lnTo>
                      <a:pt x="4135" y="4693"/>
                    </a:lnTo>
                    <a:lnTo>
                      <a:pt x="3627" y="5200"/>
                    </a:lnTo>
                    <a:lnTo>
                      <a:pt x="3145" y="5758"/>
                    </a:lnTo>
                    <a:lnTo>
                      <a:pt x="2714" y="6316"/>
                    </a:lnTo>
                    <a:lnTo>
                      <a:pt x="2308" y="6899"/>
                    </a:lnTo>
                    <a:lnTo>
                      <a:pt x="1928" y="7483"/>
                    </a:lnTo>
                    <a:lnTo>
                      <a:pt x="1573" y="8091"/>
                    </a:lnTo>
                    <a:lnTo>
                      <a:pt x="1243" y="8725"/>
                    </a:lnTo>
                    <a:lnTo>
                      <a:pt x="964" y="9385"/>
                    </a:lnTo>
                    <a:lnTo>
                      <a:pt x="710" y="10044"/>
                    </a:lnTo>
                    <a:lnTo>
                      <a:pt x="507" y="10729"/>
                    </a:lnTo>
                    <a:lnTo>
                      <a:pt x="330" y="11414"/>
                    </a:lnTo>
                    <a:lnTo>
                      <a:pt x="178" y="12124"/>
                    </a:lnTo>
                    <a:lnTo>
                      <a:pt x="76" y="12834"/>
                    </a:lnTo>
                    <a:lnTo>
                      <a:pt x="26" y="13570"/>
                    </a:lnTo>
                    <a:lnTo>
                      <a:pt x="0" y="14306"/>
                    </a:lnTo>
                    <a:lnTo>
                      <a:pt x="0" y="30412"/>
                    </a:lnTo>
                    <a:lnTo>
                      <a:pt x="26" y="30995"/>
                    </a:lnTo>
                    <a:lnTo>
                      <a:pt x="31730" y="30995"/>
                    </a:lnTo>
                    <a:lnTo>
                      <a:pt x="31756" y="30412"/>
                    </a:lnTo>
                    <a:lnTo>
                      <a:pt x="31756" y="14306"/>
                    </a:lnTo>
                    <a:lnTo>
                      <a:pt x="31730" y="13570"/>
                    </a:lnTo>
                    <a:lnTo>
                      <a:pt x="31680" y="12834"/>
                    </a:lnTo>
                    <a:lnTo>
                      <a:pt x="31578" y="12124"/>
                    </a:lnTo>
                    <a:lnTo>
                      <a:pt x="31426" y="11414"/>
                    </a:lnTo>
                    <a:lnTo>
                      <a:pt x="31249" y="10729"/>
                    </a:lnTo>
                    <a:lnTo>
                      <a:pt x="31046" y="10044"/>
                    </a:lnTo>
                    <a:lnTo>
                      <a:pt x="30792" y="9385"/>
                    </a:lnTo>
                    <a:lnTo>
                      <a:pt x="30513" y="8725"/>
                    </a:lnTo>
                    <a:lnTo>
                      <a:pt x="30183" y="8091"/>
                    </a:lnTo>
                    <a:lnTo>
                      <a:pt x="29828" y="7483"/>
                    </a:lnTo>
                    <a:lnTo>
                      <a:pt x="29448" y="6899"/>
                    </a:lnTo>
                    <a:lnTo>
                      <a:pt x="29042" y="6316"/>
                    </a:lnTo>
                    <a:lnTo>
                      <a:pt x="28585" y="5758"/>
                    </a:lnTo>
                    <a:lnTo>
                      <a:pt x="28129" y="5200"/>
                    </a:lnTo>
                    <a:lnTo>
                      <a:pt x="27622" y="4693"/>
                    </a:lnTo>
                    <a:lnTo>
                      <a:pt x="27089" y="4185"/>
                    </a:lnTo>
                    <a:lnTo>
                      <a:pt x="26556" y="3729"/>
                    </a:lnTo>
                    <a:lnTo>
                      <a:pt x="25973" y="3272"/>
                    </a:lnTo>
                    <a:lnTo>
                      <a:pt x="25364" y="2841"/>
                    </a:lnTo>
                    <a:lnTo>
                      <a:pt x="24755" y="2435"/>
                    </a:lnTo>
                    <a:lnTo>
                      <a:pt x="24096" y="2080"/>
                    </a:lnTo>
                    <a:lnTo>
                      <a:pt x="23436" y="1725"/>
                    </a:lnTo>
                    <a:lnTo>
                      <a:pt x="22752" y="1421"/>
                    </a:lnTo>
                    <a:lnTo>
                      <a:pt x="22067"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33"/>
              <p:cNvSpPr/>
              <p:nvPr/>
            </p:nvSpPr>
            <p:spPr>
              <a:xfrm>
                <a:off x="3298750" y="4292200"/>
                <a:ext cx="793900" cy="423600"/>
              </a:xfrm>
              <a:custGeom>
                <a:rect b="b" l="l" r="r" t="t"/>
                <a:pathLst>
                  <a:path extrusionOk="0" h="16944" w="31756">
                    <a:moveTo>
                      <a:pt x="15878" y="0"/>
                    </a:moveTo>
                    <a:lnTo>
                      <a:pt x="15066" y="26"/>
                    </a:lnTo>
                    <a:lnTo>
                      <a:pt x="14255" y="76"/>
                    </a:lnTo>
                    <a:lnTo>
                      <a:pt x="13468" y="178"/>
                    </a:lnTo>
                    <a:lnTo>
                      <a:pt x="12682" y="305"/>
                    </a:lnTo>
                    <a:lnTo>
                      <a:pt x="11921" y="457"/>
                    </a:lnTo>
                    <a:lnTo>
                      <a:pt x="11160" y="660"/>
                    </a:lnTo>
                    <a:lnTo>
                      <a:pt x="10425" y="863"/>
                    </a:lnTo>
                    <a:lnTo>
                      <a:pt x="9689" y="1116"/>
                    </a:lnTo>
                    <a:lnTo>
                      <a:pt x="9004" y="1421"/>
                    </a:lnTo>
                    <a:lnTo>
                      <a:pt x="8320" y="1725"/>
                    </a:lnTo>
                    <a:lnTo>
                      <a:pt x="7635" y="2080"/>
                    </a:lnTo>
                    <a:lnTo>
                      <a:pt x="7001" y="2435"/>
                    </a:lnTo>
                    <a:lnTo>
                      <a:pt x="6392" y="2841"/>
                    </a:lnTo>
                    <a:lnTo>
                      <a:pt x="5783" y="3272"/>
                    </a:lnTo>
                    <a:lnTo>
                      <a:pt x="5200" y="3729"/>
                    </a:lnTo>
                    <a:lnTo>
                      <a:pt x="4642" y="4185"/>
                    </a:lnTo>
                    <a:lnTo>
                      <a:pt x="4135" y="4693"/>
                    </a:lnTo>
                    <a:lnTo>
                      <a:pt x="3627" y="5200"/>
                    </a:lnTo>
                    <a:lnTo>
                      <a:pt x="3145" y="5758"/>
                    </a:lnTo>
                    <a:lnTo>
                      <a:pt x="2714" y="6316"/>
                    </a:lnTo>
                    <a:lnTo>
                      <a:pt x="2308" y="6899"/>
                    </a:lnTo>
                    <a:lnTo>
                      <a:pt x="1928" y="7483"/>
                    </a:lnTo>
                    <a:lnTo>
                      <a:pt x="1573" y="8091"/>
                    </a:lnTo>
                    <a:lnTo>
                      <a:pt x="1243" y="8725"/>
                    </a:lnTo>
                    <a:lnTo>
                      <a:pt x="964" y="9385"/>
                    </a:lnTo>
                    <a:lnTo>
                      <a:pt x="710" y="10044"/>
                    </a:lnTo>
                    <a:lnTo>
                      <a:pt x="507"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507" y="13367"/>
                    </a:lnTo>
                    <a:lnTo>
                      <a:pt x="710" y="12682"/>
                    </a:lnTo>
                    <a:lnTo>
                      <a:pt x="964" y="12023"/>
                    </a:lnTo>
                    <a:lnTo>
                      <a:pt x="1243" y="11363"/>
                    </a:lnTo>
                    <a:lnTo>
                      <a:pt x="1573" y="10729"/>
                    </a:lnTo>
                    <a:lnTo>
                      <a:pt x="1928" y="10121"/>
                    </a:lnTo>
                    <a:lnTo>
                      <a:pt x="2308" y="9512"/>
                    </a:lnTo>
                    <a:lnTo>
                      <a:pt x="2714" y="8928"/>
                    </a:lnTo>
                    <a:lnTo>
                      <a:pt x="3145" y="8370"/>
                    </a:lnTo>
                    <a:lnTo>
                      <a:pt x="3627" y="7838"/>
                    </a:lnTo>
                    <a:lnTo>
                      <a:pt x="4135" y="7330"/>
                    </a:lnTo>
                    <a:lnTo>
                      <a:pt x="4642" y="6823"/>
                    </a:lnTo>
                    <a:lnTo>
                      <a:pt x="5200" y="6341"/>
                    </a:lnTo>
                    <a:lnTo>
                      <a:pt x="5783" y="5910"/>
                    </a:lnTo>
                    <a:lnTo>
                      <a:pt x="6392" y="5479"/>
                    </a:lnTo>
                    <a:lnTo>
                      <a:pt x="7001" y="5073"/>
                    </a:lnTo>
                    <a:lnTo>
                      <a:pt x="7635" y="4693"/>
                    </a:lnTo>
                    <a:lnTo>
                      <a:pt x="8320" y="4363"/>
                    </a:lnTo>
                    <a:lnTo>
                      <a:pt x="9004" y="4033"/>
                    </a:lnTo>
                    <a:lnTo>
                      <a:pt x="9689" y="3754"/>
                    </a:lnTo>
                    <a:lnTo>
                      <a:pt x="10425" y="3501"/>
                    </a:lnTo>
                    <a:lnTo>
                      <a:pt x="11160" y="3272"/>
                    </a:lnTo>
                    <a:lnTo>
                      <a:pt x="11921" y="3095"/>
                    </a:lnTo>
                    <a:lnTo>
                      <a:pt x="12682" y="2917"/>
                    </a:lnTo>
                    <a:lnTo>
                      <a:pt x="13468" y="2790"/>
                    </a:lnTo>
                    <a:lnTo>
                      <a:pt x="14255" y="2714"/>
                    </a:lnTo>
                    <a:lnTo>
                      <a:pt x="15066" y="2664"/>
                    </a:lnTo>
                    <a:lnTo>
                      <a:pt x="15878" y="2638"/>
                    </a:lnTo>
                    <a:lnTo>
                      <a:pt x="16690" y="2664"/>
                    </a:lnTo>
                    <a:lnTo>
                      <a:pt x="17501" y="2714"/>
                    </a:lnTo>
                    <a:lnTo>
                      <a:pt x="18288" y="2790"/>
                    </a:lnTo>
                    <a:lnTo>
                      <a:pt x="19074" y="2917"/>
                    </a:lnTo>
                    <a:lnTo>
                      <a:pt x="19835" y="3095"/>
                    </a:lnTo>
                    <a:lnTo>
                      <a:pt x="20596" y="3272"/>
                    </a:lnTo>
                    <a:lnTo>
                      <a:pt x="21331" y="3501"/>
                    </a:lnTo>
                    <a:lnTo>
                      <a:pt x="22067" y="3754"/>
                    </a:lnTo>
                    <a:lnTo>
                      <a:pt x="22752" y="4033"/>
                    </a:lnTo>
                    <a:lnTo>
                      <a:pt x="23436" y="4363"/>
                    </a:lnTo>
                    <a:lnTo>
                      <a:pt x="24096" y="4693"/>
                    </a:lnTo>
                    <a:lnTo>
                      <a:pt x="24755" y="5073"/>
                    </a:lnTo>
                    <a:lnTo>
                      <a:pt x="25364" y="5479"/>
                    </a:lnTo>
                    <a:lnTo>
                      <a:pt x="25973" y="5910"/>
                    </a:lnTo>
                    <a:lnTo>
                      <a:pt x="26556" y="6341"/>
                    </a:lnTo>
                    <a:lnTo>
                      <a:pt x="27089" y="6823"/>
                    </a:lnTo>
                    <a:lnTo>
                      <a:pt x="27622" y="7330"/>
                    </a:lnTo>
                    <a:lnTo>
                      <a:pt x="28129" y="7838"/>
                    </a:lnTo>
                    <a:lnTo>
                      <a:pt x="28585" y="8370"/>
                    </a:lnTo>
                    <a:lnTo>
                      <a:pt x="29042" y="8928"/>
                    </a:lnTo>
                    <a:lnTo>
                      <a:pt x="29448" y="9512"/>
                    </a:lnTo>
                    <a:lnTo>
                      <a:pt x="29828" y="10121"/>
                    </a:lnTo>
                    <a:lnTo>
                      <a:pt x="30183" y="10729"/>
                    </a:lnTo>
                    <a:lnTo>
                      <a:pt x="30513" y="11363"/>
                    </a:lnTo>
                    <a:lnTo>
                      <a:pt x="30792" y="12023"/>
                    </a:lnTo>
                    <a:lnTo>
                      <a:pt x="31046" y="12682"/>
                    </a:lnTo>
                    <a:lnTo>
                      <a:pt x="31249" y="13367"/>
                    </a:lnTo>
                    <a:lnTo>
                      <a:pt x="31426" y="14052"/>
                    </a:lnTo>
                    <a:lnTo>
                      <a:pt x="31578" y="14762"/>
                    </a:lnTo>
                    <a:lnTo>
                      <a:pt x="31680" y="15472"/>
                    </a:lnTo>
                    <a:lnTo>
                      <a:pt x="31730" y="16208"/>
                    </a:lnTo>
                    <a:lnTo>
                      <a:pt x="31756" y="16943"/>
                    </a:lnTo>
                    <a:lnTo>
                      <a:pt x="31756" y="14306"/>
                    </a:lnTo>
                    <a:lnTo>
                      <a:pt x="31730" y="13570"/>
                    </a:lnTo>
                    <a:lnTo>
                      <a:pt x="31680" y="12834"/>
                    </a:lnTo>
                    <a:lnTo>
                      <a:pt x="31578" y="12124"/>
                    </a:lnTo>
                    <a:lnTo>
                      <a:pt x="31426" y="11414"/>
                    </a:lnTo>
                    <a:lnTo>
                      <a:pt x="31249" y="10729"/>
                    </a:lnTo>
                    <a:lnTo>
                      <a:pt x="31046" y="10044"/>
                    </a:lnTo>
                    <a:lnTo>
                      <a:pt x="30792" y="9385"/>
                    </a:lnTo>
                    <a:lnTo>
                      <a:pt x="30513" y="8725"/>
                    </a:lnTo>
                    <a:lnTo>
                      <a:pt x="30183" y="8091"/>
                    </a:lnTo>
                    <a:lnTo>
                      <a:pt x="29828" y="7483"/>
                    </a:lnTo>
                    <a:lnTo>
                      <a:pt x="29448" y="6899"/>
                    </a:lnTo>
                    <a:lnTo>
                      <a:pt x="29042" y="6316"/>
                    </a:lnTo>
                    <a:lnTo>
                      <a:pt x="28585" y="5758"/>
                    </a:lnTo>
                    <a:lnTo>
                      <a:pt x="28129" y="5200"/>
                    </a:lnTo>
                    <a:lnTo>
                      <a:pt x="27622" y="4693"/>
                    </a:lnTo>
                    <a:lnTo>
                      <a:pt x="27089" y="4185"/>
                    </a:lnTo>
                    <a:lnTo>
                      <a:pt x="26556" y="3729"/>
                    </a:lnTo>
                    <a:lnTo>
                      <a:pt x="25973" y="3272"/>
                    </a:lnTo>
                    <a:lnTo>
                      <a:pt x="25364" y="2841"/>
                    </a:lnTo>
                    <a:lnTo>
                      <a:pt x="24755" y="2435"/>
                    </a:lnTo>
                    <a:lnTo>
                      <a:pt x="24096" y="2080"/>
                    </a:lnTo>
                    <a:lnTo>
                      <a:pt x="23436" y="1725"/>
                    </a:lnTo>
                    <a:lnTo>
                      <a:pt x="22752" y="1421"/>
                    </a:lnTo>
                    <a:lnTo>
                      <a:pt x="22067"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33"/>
              <p:cNvSpPr/>
              <p:nvPr/>
            </p:nvSpPr>
            <p:spPr>
              <a:xfrm>
                <a:off x="4092625" y="4292200"/>
                <a:ext cx="793300" cy="774875"/>
              </a:xfrm>
              <a:custGeom>
                <a:rect b="b" l="l" r="r" t="t"/>
                <a:pathLst>
                  <a:path extrusionOk="0" h="30995" w="31732">
                    <a:moveTo>
                      <a:pt x="15879" y="0"/>
                    </a:moveTo>
                    <a:lnTo>
                      <a:pt x="15042" y="26"/>
                    </a:lnTo>
                    <a:lnTo>
                      <a:pt x="14255" y="76"/>
                    </a:lnTo>
                    <a:lnTo>
                      <a:pt x="13444" y="178"/>
                    </a:lnTo>
                    <a:lnTo>
                      <a:pt x="12657" y="305"/>
                    </a:lnTo>
                    <a:lnTo>
                      <a:pt x="11897" y="457"/>
                    </a:lnTo>
                    <a:lnTo>
                      <a:pt x="11161" y="660"/>
                    </a:lnTo>
                    <a:lnTo>
                      <a:pt x="10400" y="863"/>
                    </a:lnTo>
                    <a:lnTo>
                      <a:pt x="9690" y="1116"/>
                    </a:lnTo>
                    <a:lnTo>
                      <a:pt x="8980" y="1421"/>
                    </a:lnTo>
                    <a:lnTo>
                      <a:pt x="8295" y="1725"/>
                    </a:lnTo>
                    <a:lnTo>
                      <a:pt x="7635" y="2080"/>
                    </a:lnTo>
                    <a:lnTo>
                      <a:pt x="7001" y="2435"/>
                    </a:lnTo>
                    <a:lnTo>
                      <a:pt x="6367" y="2841"/>
                    </a:lnTo>
                    <a:lnTo>
                      <a:pt x="5784" y="3272"/>
                    </a:lnTo>
                    <a:lnTo>
                      <a:pt x="5200" y="3729"/>
                    </a:lnTo>
                    <a:lnTo>
                      <a:pt x="4642" y="4185"/>
                    </a:lnTo>
                    <a:lnTo>
                      <a:pt x="4110" y="4693"/>
                    </a:lnTo>
                    <a:lnTo>
                      <a:pt x="3628" y="5200"/>
                    </a:lnTo>
                    <a:lnTo>
                      <a:pt x="3146" y="5758"/>
                    </a:lnTo>
                    <a:lnTo>
                      <a:pt x="2715" y="6316"/>
                    </a:lnTo>
                    <a:lnTo>
                      <a:pt x="2284" y="6899"/>
                    </a:lnTo>
                    <a:lnTo>
                      <a:pt x="1903" y="7483"/>
                    </a:lnTo>
                    <a:lnTo>
                      <a:pt x="1548" y="8091"/>
                    </a:lnTo>
                    <a:lnTo>
                      <a:pt x="1244" y="8725"/>
                    </a:lnTo>
                    <a:lnTo>
                      <a:pt x="965" y="9385"/>
                    </a:lnTo>
                    <a:lnTo>
                      <a:pt x="711" y="10044"/>
                    </a:lnTo>
                    <a:lnTo>
                      <a:pt x="483" y="10729"/>
                    </a:lnTo>
                    <a:lnTo>
                      <a:pt x="305" y="11414"/>
                    </a:lnTo>
                    <a:lnTo>
                      <a:pt x="178" y="12124"/>
                    </a:lnTo>
                    <a:lnTo>
                      <a:pt x="77" y="12834"/>
                    </a:lnTo>
                    <a:lnTo>
                      <a:pt x="26" y="13570"/>
                    </a:lnTo>
                    <a:lnTo>
                      <a:pt x="1" y="14306"/>
                    </a:lnTo>
                    <a:lnTo>
                      <a:pt x="1" y="30412"/>
                    </a:lnTo>
                    <a:lnTo>
                      <a:pt x="1" y="30995"/>
                    </a:lnTo>
                    <a:lnTo>
                      <a:pt x="31731" y="30995"/>
                    </a:lnTo>
                    <a:lnTo>
                      <a:pt x="31731" y="30412"/>
                    </a:lnTo>
                    <a:lnTo>
                      <a:pt x="31731" y="14306"/>
                    </a:lnTo>
                    <a:lnTo>
                      <a:pt x="31731" y="13570"/>
                    </a:lnTo>
                    <a:lnTo>
                      <a:pt x="31655" y="12834"/>
                    </a:lnTo>
                    <a:lnTo>
                      <a:pt x="31554" y="12124"/>
                    </a:lnTo>
                    <a:lnTo>
                      <a:pt x="31427" y="11414"/>
                    </a:lnTo>
                    <a:lnTo>
                      <a:pt x="31249" y="10729"/>
                    </a:lnTo>
                    <a:lnTo>
                      <a:pt x="31021" y="10044"/>
                    </a:lnTo>
                    <a:lnTo>
                      <a:pt x="30767" y="9385"/>
                    </a:lnTo>
                    <a:lnTo>
                      <a:pt x="30488" y="8725"/>
                    </a:lnTo>
                    <a:lnTo>
                      <a:pt x="30184" y="8091"/>
                    </a:lnTo>
                    <a:lnTo>
                      <a:pt x="29829" y="7483"/>
                    </a:lnTo>
                    <a:lnTo>
                      <a:pt x="29448" y="6899"/>
                    </a:lnTo>
                    <a:lnTo>
                      <a:pt x="29043" y="6316"/>
                    </a:lnTo>
                    <a:lnTo>
                      <a:pt x="28586" y="5758"/>
                    </a:lnTo>
                    <a:lnTo>
                      <a:pt x="28129" y="5200"/>
                    </a:lnTo>
                    <a:lnTo>
                      <a:pt x="27622" y="4693"/>
                    </a:lnTo>
                    <a:lnTo>
                      <a:pt x="27089" y="4185"/>
                    </a:lnTo>
                    <a:lnTo>
                      <a:pt x="26531" y="3729"/>
                    </a:lnTo>
                    <a:lnTo>
                      <a:pt x="25973" y="3272"/>
                    </a:lnTo>
                    <a:lnTo>
                      <a:pt x="25365" y="2841"/>
                    </a:lnTo>
                    <a:lnTo>
                      <a:pt x="24756" y="2435"/>
                    </a:lnTo>
                    <a:lnTo>
                      <a:pt x="24097" y="2080"/>
                    </a:lnTo>
                    <a:lnTo>
                      <a:pt x="23437" y="1725"/>
                    </a:lnTo>
                    <a:lnTo>
                      <a:pt x="22752" y="1421"/>
                    </a:lnTo>
                    <a:lnTo>
                      <a:pt x="22042"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33"/>
              <p:cNvSpPr/>
              <p:nvPr/>
            </p:nvSpPr>
            <p:spPr>
              <a:xfrm>
                <a:off x="4092625" y="4292200"/>
                <a:ext cx="793300" cy="423600"/>
              </a:xfrm>
              <a:custGeom>
                <a:rect b="b" l="l" r="r" t="t"/>
                <a:pathLst>
                  <a:path extrusionOk="0" h="16944" w="31732">
                    <a:moveTo>
                      <a:pt x="15879" y="0"/>
                    </a:moveTo>
                    <a:lnTo>
                      <a:pt x="15042" y="26"/>
                    </a:lnTo>
                    <a:lnTo>
                      <a:pt x="14255" y="76"/>
                    </a:lnTo>
                    <a:lnTo>
                      <a:pt x="13444" y="178"/>
                    </a:lnTo>
                    <a:lnTo>
                      <a:pt x="12657" y="305"/>
                    </a:lnTo>
                    <a:lnTo>
                      <a:pt x="11897" y="457"/>
                    </a:lnTo>
                    <a:lnTo>
                      <a:pt x="11161" y="660"/>
                    </a:lnTo>
                    <a:lnTo>
                      <a:pt x="10400" y="863"/>
                    </a:lnTo>
                    <a:lnTo>
                      <a:pt x="9690" y="1116"/>
                    </a:lnTo>
                    <a:lnTo>
                      <a:pt x="8980" y="1421"/>
                    </a:lnTo>
                    <a:lnTo>
                      <a:pt x="8295" y="1725"/>
                    </a:lnTo>
                    <a:lnTo>
                      <a:pt x="7635" y="2080"/>
                    </a:lnTo>
                    <a:lnTo>
                      <a:pt x="7001" y="2435"/>
                    </a:lnTo>
                    <a:lnTo>
                      <a:pt x="6367" y="2841"/>
                    </a:lnTo>
                    <a:lnTo>
                      <a:pt x="5784" y="3272"/>
                    </a:lnTo>
                    <a:lnTo>
                      <a:pt x="5200" y="3729"/>
                    </a:lnTo>
                    <a:lnTo>
                      <a:pt x="4642" y="4185"/>
                    </a:lnTo>
                    <a:lnTo>
                      <a:pt x="4110" y="4693"/>
                    </a:lnTo>
                    <a:lnTo>
                      <a:pt x="3628" y="5200"/>
                    </a:lnTo>
                    <a:lnTo>
                      <a:pt x="3146" y="5758"/>
                    </a:lnTo>
                    <a:lnTo>
                      <a:pt x="2715" y="6316"/>
                    </a:lnTo>
                    <a:lnTo>
                      <a:pt x="2284" y="6899"/>
                    </a:lnTo>
                    <a:lnTo>
                      <a:pt x="1903" y="7483"/>
                    </a:lnTo>
                    <a:lnTo>
                      <a:pt x="1548" y="8091"/>
                    </a:lnTo>
                    <a:lnTo>
                      <a:pt x="1244" y="8725"/>
                    </a:lnTo>
                    <a:lnTo>
                      <a:pt x="965" y="9385"/>
                    </a:lnTo>
                    <a:lnTo>
                      <a:pt x="711" y="10044"/>
                    </a:lnTo>
                    <a:lnTo>
                      <a:pt x="483" y="10729"/>
                    </a:lnTo>
                    <a:lnTo>
                      <a:pt x="305" y="11414"/>
                    </a:lnTo>
                    <a:lnTo>
                      <a:pt x="178" y="12124"/>
                    </a:lnTo>
                    <a:lnTo>
                      <a:pt x="77" y="12834"/>
                    </a:lnTo>
                    <a:lnTo>
                      <a:pt x="26" y="13570"/>
                    </a:lnTo>
                    <a:lnTo>
                      <a:pt x="1" y="14306"/>
                    </a:lnTo>
                    <a:lnTo>
                      <a:pt x="1" y="16943"/>
                    </a:lnTo>
                    <a:lnTo>
                      <a:pt x="26" y="16208"/>
                    </a:lnTo>
                    <a:lnTo>
                      <a:pt x="77" y="15472"/>
                    </a:lnTo>
                    <a:lnTo>
                      <a:pt x="178" y="14762"/>
                    </a:lnTo>
                    <a:lnTo>
                      <a:pt x="305" y="14052"/>
                    </a:lnTo>
                    <a:lnTo>
                      <a:pt x="483" y="13367"/>
                    </a:lnTo>
                    <a:lnTo>
                      <a:pt x="711" y="12682"/>
                    </a:lnTo>
                    <a:lnTo>
                      <a:pt x="965" y="12023"/>
                    </a:lnTo>
                    <a:lnTo>
                      <a:pt x="1244" y="11363"/>
                    </a:lnTo>
                    <a:lnTo>
                      <a:pt x="1548" y="10729"/>
                    </a:lnTo>
                    <a:lnTo>
                      <a:pt x="1903" y="10121"/>
                    </a:lnTo>
                    <a:lnTo>
                      <a:pt x="2284" y="9512"/>
                    </a:lnTo>
                    <a:lnTo>
                      <a:pt x="2715" y="8928"/>
                    </a:lnTo>
                    <a:lnTo>
                      <a:pt x="3146" y="8370"/>
                    </a:lnTo>
                    <a:lnTo>
                      <a:pt x="3628" y="7838"/>
                    </a:lnTo>
                    <a:lnTo>
                      <a:pt x="4110" y="7330"/>
                    </a:lnTo>
                    <a:lnTo>
                      <a:pt x="4642" y="6823"/>
                    </a:lnTo>
                    <a:lnTo>
                      <a:pt x="5200" y="6341"/>
                    </a:lnTo>
                    <a:lnTo>
                      <a:pt x="5784" y="5910"/>
                    </a:lnTo>
                    <a:lnTo>
                      <a:pt x="6367" y="5479"/>
                    </a:lnTo>
                    <a:lnTo>
                      <a:pt x="7001" y="5073"/>
                    </a:lnTo>
                    <a:lnTo>
                      <a:pt x="7635" y="4693"/>
                    </a:lnTo>
                    <a:lnTo>
                      <a:pt x="8295" y="4363"/>
                    </a:lnTo>
                    <a:lnTo>
                      <a:pt x="8980" y="4033"/>
                    </a:lnTo>
                    <a:lnTo>
                      <a:pt x="9690" y="3754"/>
                    </a:lnTo>
                    <a:lnTo>
                      <a:pt x="10400" y="3501"/>
                    </a:lnTo>
                    <a:lnTo>
                      <a:pt x="11161" y="3272"/>
                    </a:lnTo>
                    <a:lnTo>
                      <a:pt x="11897" y="3095"/>
                    </a:lnTo>
                    <a:lnTo>
                      <a:pt x="12657" y="2917"/>
                    </a:lnTo>
                    <a:lnTo>
                      <a:pt x="13444" y="2790"/>
                    </a:lnTo>
                    <a:lnTo>
                      <a:pt x="14255" y="2714"/>
                    </a:lnTo>
                    <a:lnTo>
                      <a:pt x="15042" y="2664"/>
                    </a:lnTo>
                    <a:lnTo>
                      <a:pt x="15879" y="2638"/>
                    </a:lnTo>
                    <a:lnTo>
                      <a:pt x="16690" y="2664"/>
                    </a:lnTo>
                    <a:lnTo>
                      <a:pt x="17502" y="2714"/>
                    </a:lnTo>
                    <a:lnTo>
                      <a:pt x="18288" y="2790"/>
                    </a:lnTo>
                    <a:lnTo>
                      <a:pt x="19074" y="2917"/>
                    </a:lnTo>
                    <a:lnTo>
                      <a:pt x="19835" y="3095"/>
                    </a:lnTo>
                    <a:lnTo>
                      <a:pt x="20596" y="3272"/>
                    </a:lnTo>
                    <a:lnTo>
                      <a:pt x="21332" y="3501"/>
                    </a:lnTo>
                    <a:lnTo>
                      <a:pt x="22042" y="3754"/>
                    </a:lnTo>
                    <a:lnTo>
                      <a:pt x="22752" y="4033"/>
                    </a:lnTo>
                    <a:lnTo>
                      <a:pt x="23437" y="4363"/>
                    </a:lnTo>
                    <a:lnTo>
                      <a:pt x="24097" y="4693"/>
                    </a:lnTo>
                    <a:lnTo>
                      <a:pt x="24756" y="5073"/>
                    </a:lnTo>
                    <a:lnTo>
                      <a:pt x="25365" y="5479"/>
                    </a:lnTo>
                    <a:lnTo>
                      <a:pt x="25973" y="5910"/>
                    </a:lnTo>
                    <a:lnTo>
                      <a:pt x="26531" y="6341"/>
                    </a:lnTo>
                    <a:lnTo>
                      <a:pt x="27089" y="6823"/>
                    </a:lnTo>
                    <a:lnTo>
                      <a:pt x="27622" y="7330"/>
                    </a:lnTo>
                    <a:lnTo>
                      <a:pt x="28129" y="7838"/>
                    </a:lnTo>
                    <a:lnTo>
                      <a:pt x="28586" y="8370"/>
                    </a:lnTo>
                    <a:lnTo>
                      <a:pt x="29043" y="8928"/>
                    </a:lnTo>
                    <a:lnTo>
                      <a:pt x="29448" y="9512"/>
                    </a:lnTo>
                    <a:lnTo>
                      <a:pt x="29829" y="10121"/>
                    </a:lnTo>
                    <a:lnTo>
                      <a:pt x="30184" y="10729"/>
                    </a:lnTo>
                    <a:lnTo>
                      <a:pt x="30488" y="11363"/>
                    </a:lnTo>
                    <a:lnTo>
                      <a:pt x="30767" y="12023"/>
                    </a:lnTo>
                    <a:lnTo>
                      <a:pt x="31021" y="12682"/>
                    </a:lnTo>
                    <a:lnTo>
                      <a:pt x="31249" y="13367"/>
                    </a:lnTo>
                    <a:lnTo>
                      <a:pt x="31427" y="14052"/>
                    </a:lnTo>
                    <a:lnTo>
                      <a:pt x="31554" y="14762"/>
                    </a:lnTo>
                    <a:lnTo>
                      <a:pt x="31655" y="15472"/>
                    </a:lnTo>
                    <a:lnTo>
                      <a:pt x="31731" y="16208"/>
                    </a:lnTo>
                    <a:lnTo>
                      <a:pt x="31731" y="14306"/>
                    </a:lnTo>
                    <a:lnTo>
                      <a:pt x="31731" y="13570"/>
                    </a:lnTo>
                    <a:lnTo>
                      <a:pt x="31655" y="12834"/>
                    </a:lnTo>
                    <a:lnTo>
                      <a:pt x="31554" y="12124"/>
                    </a:lnTo>
                    <a:lnTo>
                      <a:pt x="31427" y="11414"/>
                    </a:lnTo>
                    <a:lnTo>
                      <a:pt x="31249" y="10729"/>
                    </a:lnTo>
                    <a:lnTo>
                      <a:pt x="31021" y="10044"/>
                    </a:lnTo>
                    <a:lnTo>
                      <a:pt x="30767" y="9385"/>
                    </a:lnTo>
                    <a:lnTo>
                      <a:pt x="30488" y="8725"/>
                    </a:lnTo>
                    <a:lnTo>
                      <a:pt x="30184" y="8091"/>
                    </a:lnTo>
                    <a:lnTo>
                      <a:pt x="29829" y="7483"/>
                    </a:lnTo>
                    <a:lnTo>
                      <a:pt x="29448" y="6899"/>
                    </a:lnTo>
                    <a:lnTo>
                      <a:pt x="29043" y="6316"/>
                    </a:lnTo>
                    <a:lnTo>
                      <a:pt x="28586" y="5758"/>
                    </a:lnTo>
                    <a:lnTo>
                      <a:pt x="28129" y="5200"/>
                    </a:lnTo>
                    <a:lnTo>
                      <a:pt x="27622" y="4693"/>
                    </a:lnTo>
                    <a:lnTo>
                      <a:pt x="27089" y="4185"/>
                    </a:lnTo>
                    <a:lnTo>
                      <a:pt x="26531" y="3729"/>
                    </a:lnTo>
                    <a:lnTo>
                      <a:pt x="25973" y="3272"/>
                    </a:lnTo>
                    <a:lnTo>
                      <a:pt x="25365" y="2841"/>
                    </a:lnTo>
                    <a:lnTo>
                      <a:pt x="24756" y="2435"/>
                    </a:lnTo>
                    <a:lnTo>
                      <a:pt x="24097" y="2080"/>
                    </a:lnTo>
                    <a:lnTo>
                      <a:pt x="23437" y="1725"/>
                    </a:lnTo>
                    <a:lnTo>
                      <a:pt x="22752" y="1421"/>
                    </a:lnTo>
                    <a:lnTo>
                      <a:pt x="22042"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33"/>
              <p:cNvSpPr/>
              <p:nvPr/>
            </p:nvSpPr>
            <p:spPr>
              <a:xfrm>
                <a:off x="4886525" y="4292200"/>
                <a:ext cx="793275" cy="774875"/>
              </a:xfrm>
              <a:custGeom>
                <a:rect b="b" l="l" r="r" t="t"/>
                <a:pathLst>
                  <a:path extrusionOk="0" h="30995" w="31731">
                    <a:moveTo>
                      <a:pt x="15853" y="0"/>
                    </a:moveTo>
                    <a:lnTo>
                      <a:pt x="15041" y="26"/>
                    </a:lnTo>
                    <a:lnTo>
                      <a:pt x="14230" y="76"/>
                    </a:lnTo>
                    <a:lnTo>
                      <a:pt x="13443" y="178"/>
                    </a:lnTo>
                    <a:lnTo>
                      <a:pt x="12657" y="305"/>
                    </a:lnTo>
                    <a:lnTo>
                      <a:pt x="11896" y="457"/>
                    </a:lnTo>
                    <a:lnTo>
                      <a:pt x="11135" y="660"/>
                    </a:lnTo>
                    <a:lnTo>
                      <a:pt x="10400" y="863"/>
                    </a:lnTo>
                    <a:lnTo>
                      <a:pt x="9689" y="1116"/>
                    </a:lnTo>
                    <a:lnTo>
                      <a:pt x="8979" y="1421"/>
                    </a:lnTo>
                    <a:lnTo>
                      <a:pt x="8294" y="1725"/>
                    </a:lnTo>
                    <a:lnTo>
                      <a:pt x="7635" y="2080"/>
                    </a:lnTo>
                    <a:lnTo>
                      <a:pt x="6976" y="2435"/>
                    </a:lnTo>
                    <a:lnTo>
                      <a:pt x="6367" y="2841"/>
                    </a:lnTo>
                    <a:lnTo>
                      <a:pt x="5758" y="3272"/>
                    </a:lnTo>
                    <a:lnTo>
                      <a:pt x="5200" y="3729"/>
                    </a:lnTo>
                    <a:lnTo>
                      <a:pt x="4642" y="4185"/>
                    </a:lnTo>
                    <a:lnTo>
                      <a:pt x="4109" y="4693"/>
                    </a:lnTo>
                    <a:lnTo>
                      <a:pt x="3602" y="5200"/>
                    </a:lnTo>
                    <a:lnTo>
                      <a:pt x="3146" y="5758"/>
                    </a:lnTo>
                    <a:lnTo>
                      <a:pt x="2689" y="6316"/>
                    </a:lnTo>
                    <a:lnTo>
                      <a:pt x="2283" y="6899"/>
                    </a:lnTo>
                    <a:lnTo>
                      <a:pt x="1903" y="7483"/>
                    </a:lnTo>
                    <a:lnTo>
                      <a:pt x="1548" y="8091"/>
                    </a:lnTo>
                    <a:lnTo>
                      <a:pt x="1243" y="8725"/>
                    </a:lnTo>
                    <a:lnTo>
                      <a:pt x="964" y="9385"/>
                    </a:lnTo>
                    <a:lnTo>
                      <a:pt x="711" y="10044"/>
                    </a:lnTo>
                    <a:lnTo>
                      <a:pt x="482" y="10729"/>
                    </a:lnTo>
                    <a:lnTo>
                      <a:pt x="305" y="11414"/>
                    </a:lnTo>
                    <a:lnTo>
                      <a:pt x="178" y="12124"/>
                    </a:lnTo>
                    <a:lnTo>
                      <a:pt x="77" y="12834"/>
                    </a:lnTo>
                    <a:lnTo>
                      <a:pt x="0" y="13570"/>
                    </a:lnTo>
                    <a:lnTo>
                      <a:pt x="0" y="14306"/>
                    </a:lnTo>
                    <a:lnTo>
                      <a:pt x="0" y="30412"/>
                    </a:lnTo>
                    <a:lnTo>
                      <a:pt x="0" y="30995"/>
                    </a:lnTo>
                    <a:lnTo>
                      <a:pt x="31731" y="30995"/>
                    </a:lnTo>
                    <a:lnTo>
                      <a:pt x="31731" y="30412"/>
                    </a:lnTo>
                    <a:lnTo>
                      <a:pt x="31731" y="14306"/>
                    </a:lnTo>
                    <a:lnTo>
                      <a:pt x="31705" y="13570"/>
                    </a:lnTo>
                    <a:lnTo>
                      <a:pt x="31655" y="12834"/>
                    </a:lnTo>
                    <a:lnTo>
                      <a:pt x="31553" y="12124"/>
                    </a:lnTo>
                    <a:lnTo>
                      <a:pt x="31426" y="11414"/>
                    </a:lnTo>
                    <a:lnTo>
                      <a:pt x="31249" y="10729"/>
                    </a:lnTo>
                    <a:lnTo>
                      <a:pt x="31021" y="10044"/>
                    </a:lnTo>
                    <a:lnTo>
                      <a:pt x="30767" y="9385"/>
                    </a:lnTo>
                    <a:lnTo>
                      <a:pt x="30488" y="8725"/>
                    </a:lnTo>
                    <a:lnTo>
                      <a:pt x="30184" y="8091"/>
                    </a:lnTo>
                    <a:lnTo>
                      <a:pt x="29828" y="7483"/>
                    </a:lnTo>
                    <a:lnTo>
                      <a:pt x="29448" y="6899"/>
                    </a:lnTo>
                    <a:lnTo>
                      <a:pt x="29017" y="6316"/>
                    </a:lnTo>
                    <a:lnTo>
                      <a:pt x="28586" y="5758"/>
                    </a:lnTo>
                    <a:lnTo>
                      <a:pt x="28104" y="5200"/>
                    </a:lnTo>
                    <a:lnTo>
                      <a:pt x="27622" y="4693"/>
                    </a:lnTo>
                    <a:lnTo>
                      <a:pt x="27089" y="4185"/>
                    </a:lnTo>
                    <a:lnTo>
                      <a:pt x="26531" y="3729"/>
                    </a:lnTo>
                    <a:lnTo>
                      <a:pt x="25948" y="3272"/>
                    </a:lnTo>
                    <a:lnTo>
                      <a:pt x="25364" y="2841"/>
                    </a:lnTo>
                    <a:lnTo>
                      <a:pt x="24730" y="2435"/>
                    </a:lnTo>
                    <a:lnTo>
                      <a:pt x="24096" y="2080"/>
                    </a:lnTo>
                    <a:lnTo>
                      <a:pt x="23437" y="1725"/>
                    </a:lnTo>
                    <a:lnTo>
                      <a:pt x="22752" y="1421"/>
                    </a:lnTo>
                    <a:lnTo>
                      <a:pt x="22042" y="1116"/>
                    </a:lnTo>
                    <a:lnTo>
                      <a:pt x="21332" y="863"/>
                    </a:lnTo>
                    <a:lnTo>
                      <a:pt x="20596" y="660"/>
                    </a:lnTo>
                    <a:lnTo>
                      <a:pt x="19835" y="457"/>
                    </a:lnTo>
                    <a:lnTo>
                      <a:pt x="19074" y="305"/>
                    </a:lnTo>
                    <a:lnTo>
                      <a:pt x="18288" y="178"/>
                    </a:lnTo>
                    <a:lnTo>
                      <a:pt x="17476" y="76"/>
                    </a:lnTo>
                    <a:lnTo>
                      <a:pt x="16690" y="26"/>
                    </a:lnTo>
                    <a:lnTo>
                      <a:pt x="15853"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33"/>
              <p:cNvSpPr/>
              <p:nvPr/>
            </p:nvSpPr>
            <p:spPr>
              <a:xfrm>
                <a:off x="4886525" y="4292200"/>
                <a:ext cx="793275" cy="423600"/>
              </a:xfrm>
              <a:custGeom>
                <a:rect b="b" l="l" r="r" t="t"/>
                <a:pathLst>
                  <a:path extrusionOk="0" h="16944" w="31731">
                    <a:moveTo>
                      <a:pt x="15853" y="0"/>
                    </a:moveTo>
                    <a:lnTo>
                      <a:pt x="15041" y="26"/>
                    </a:lnTo>
                    <a:lnTo>
                      <a:pt x="14230" y="76"/>
                    </a:lnTo>
                    <a:lnTo>
                      <a:pt x="13443" y="178"/>
                    </a:lnTo>
                    <a:lnTo>
                      <a:pt x="12657" y="305"/>
                    </a:lnTo>
                    <a:lnTo>
                      <a:pt x="11896" y="457"/>
                    </a:lnTo>
                    <a:lnTo>
                      <a:pt x="11135" y="660"/>
                    </a:lnTo>
                    <a:lnTo>
                      <a:pt x="10400" y="863"/>
                    </a:lnTo>
                    <a:lnTo>
                      <a:pt x="9689" y="1116"/>
                    </a:lnTo>
                    <a:lnTo>
                      <a:pt x="8979" y="1421"/>
                    </a:lnTo>
                    <a:lnTo>
                      <a:pt x="8294" y="1725"/>
                    </a:lnTo>
                    <a:lnTo>
                      <a:pt x="7635" y="2080"/>
                    </a:lnTo>
                    <a:lnTo>
                      <a:pt x="6976" y="2435"/>
                    </a:lnTo>
                    <a:lnTo>
                      <a:pt x="6367" y="2841"/>
                    </a:lnTo>
                    <a:lnTo>
                      <a:pt x="5758" y="3272"/>
                    </a:lnTo>
                    <a:lnTo>
                      <a:pt x="5200" y="3729"/>
                    </a:lnTo>
                    <a:lnTo>
                      <a:pt x="4642" y="4185"/>
                    </a:lnTo>
                    <a:lnTo>
                      <a:pt x="4109" y="4693"/>
                    </a:lnTo>
                    <a:lnTo>
                      <a:pt x="3602" y="5200"/>
                    </a:lnTo>
                    <a:lnTo>
                      <a:pt x="3146" y="5758"/>
                    </a:lnTo>
                    <a:lnTo>
                      <a:pt x="2689" y="6316"/>
                    </a:lnTo>
                    <a:lnTo>
                      <a:pt x="2283" y="6899"/>
                    </a:lnTo>
                    <a:lnTo>
                      <a:pt x="1903" y="7483"/>
                    </a:lnTo>
                    <a:lnTo>
                      <a:pt x="1548" y="8091"/>
                    </a:lnTo>
                    <a:lnTo>
                      <a:pt x="1243" y="8725"/>
                    </a:lnTo>
                    <a:lnTo>
                      <a:pt x="964" y="9385"/>
                    </a:lnTo>
                    <a:lnTo>
                      <a:pt x="711" y="10044"/>
                    </a:lnTo>
                    <a:lnTo>
                      <a:pt x="482" y="10729"/>
                    </a:lnTo>
                    <a:lnTo>
                      <a:pt x="305" y="11414"/>
                    </a:lnTo>
                    <a:lnTo>
                      <a:pt x="178" y="12124"/>
                    </a:lnTo>
                    <a:lnTo>
                      <a:pt x="77" y="12834"/>
                    </a:lnTo>
                    <a:lnTo>
                      <a:pt x="0" y="13570"/>
                    </a:lnTo>
                    <a:lnTo>
                      <a:pt x="0" y="14306"/>
                    </a:lnTo>
                    <a:lnTo>
                      <a:pt x="0" y="16208"/>
                    </a:lnTo>
                    <a:lnTo>
                      <a:pt x="77" y="15472"/>
                    </a:lnTo>
                    <a:lnTo>
                      <a:pt x="178" y="14762"/>
                    </a:lnTo>
                    <a:lnTo>
                      <a:pt x="305" y="14052"/>
                    </a:lnTo>
                    <a:lnTo>
                      <a:pt x="482" y="13367"/>
                    </a:lnTo>
                    <a:lnTo>
                      <a:pt x="711" y="12682"/>
                    </a:lnTo>
                    <a:lnTo>
                      <a:pt x="964" y="12023"/>
                    </a:lnTo>
                    <a:lnTo>
                      <a:pt x="1243" y="11363"/>
                    </a:lnTo>
                    <a:lnTo>
                      <a:pt x="1548" y="10729"/>
                    </a:lnTo>
                    <a:lnTo>
                      <a:pt x="1903" y="10121"/>
                    </a:lnTo>
                    <a:lnTo>
                      <a:pt x="2283" y="9512"/>
                    </a:lnTo>
                    <a:lnTo>
                      <a:pt x="2689" y="8928"/>
                    </a:lnTo>
                    <a:lnTo>
                      <a:pt x="3146" y="8370"/>
                    </a:lnTo>
                    <a:lnTo>
                      <a:pt x="3602" y="7838"/>
                    </a:lnTo>
                    <a:lnTo>
                      <a:pt x="4109" y="7330"/>
                    </a:lnTo>
                    <a:lnTo>
                      <a:pt x="4642" y="6823"/>
                    </a:lnTo>
                    <a:lnTo>
                      <a:pt x="5200" y="6341"/>
                    </a:lnTo>
                    <a:lnTo>
                      <a:pt x="5758" y="5910"/>
                    </a:lnTo>
                    <a:lnTo>
                      <a:pt x="6367" y="5479"/>
                    </a:lnTo>
                    <a:lnTo>
                      <a:pt x="6976" y="5073"/>
                    </a:lnTo>
                    <a:lnTo>
                      <a:pt x="7635" y="4693"/>
                    </a:lnTo>
                    <a:lnTo>
                      <a:pt x="8294" y="4363"/>
                    </a:lnTo>
                    <a:lnTo>
                      <a:pt x="8979" y="4033"/>
                    </a:lnTo>
                    <a:lnTo>
                      <a:pt x="9689" y="3754"/>
                    </a:lnTo>
                    <a:lnTo>
                      <a:pt x="10400" y="3501"/>
                    </a:lnTo>
                    <a:lnTo>
                      <a:pt x="11135" y="3272"/>
                    </a:lnTo>
                    <a:lnTo>
                      <a:pt x="11896" y="3095"/>
                    </a:lnTo>
                    <a:lnTo>
                      <a:pt x="12657" y="2917"/>
                    </a:lnTo>
                    <a:lnTo>
                      <a:pt x="13443" y="2790"/>
                    </a:lnTo>
                    <a:lnTo>
                      <a:pt x="14230" y="2714"/>
                    </a:lnTo>
                    <a:lnTo>
                      <a:pt x="15041" y="2664"/>
                    </a:lnTo>
                    <a:lnTo>
                      <a:pt x="15853" y="2638"/>
                    </a:lnTo>
                    <a:lnTo>
                      <a:pt x="16690" y="2664"/>
                    </a:lnTo>
                    <a:lnTo>
                      <a:pt x="17476" y="2714"/>
                    </a:lnTo>
                    <a:lnTo>
                      <a:pt x="18288" y="2790"/>
                    </a:lnTo>
                    <a:lnTo>
                      <a:pt x="19074" y="2917"/>
                    </a:lnTo>
                    <a:lnTo>
                      <a:pt x="19835" y="3095"/>
                    </a:lnTo>
                    <a:lnTo>
                      <a:pt x="20596" y="3272"/>
                    </a:lnTo>
                    <a:lnTo>
                      <a:pt x="21332" y="3501"/>
                    </a:lnTo>
                    <a:lnTo>
                      <a:pt x="22042" y="3754"/>
                    </a:lnTo>
                    <a:lnTo>
                      <a:pt x="22752" y="4033"/>
                    </a:lnTo>
                    <a:lnTo>
                      <a:pt x="23437" y="4363"/>
                    </a:lnTo>
                    <a:lnTo>
                      <a:pt x="24096" y="4693"/>
                    </a:lnTo>
                    <a:lnTo>
                      <a:pt x="24730" y="5073"/>
                    </a:lnTo>
                    <a:lnTo>
                      <a:pt x="25364" y="5479"/>
                    </a:lnTo>
                    <a:lnTo>
                      <a:pt x="25948" y="5910"/>
                    </a:lnTo>
                    <a:lnTo>
                      <a:pt x="26531" y="6341"/>
                    </a:lnTo>
                    <a:lnTo>
                      <a:pt x="27089" y="6823"/>
                    </a:lnTo>
                    <a:lnTo>
                      <a:pt x="27622" y="7330"/>
                    </a:lnTo>
                    <a:lnTo>
                      <a:pt x="28104" y="7838"/>
                    </a:lnTo>
                    <a:lnTo>
                      <a:pt x="28586" y="8370"/>
                    </a:lnTo>
                    <a:lnTo>
                      <a:pt x="29017" y="8928"/>
                    </a:lnTo>
                    <a:lnTo>
                      <a:pt x="29448" y="9512"/>
                    </a:lnTo>
                    <a:lnTo>
                      <a:pt x="29828" y="10121"/>
                    </a:lnTo>
                    <a:lnTo>
                      <a:pt x="30184" y="10729"/>
                    </a:lnTo>
                    <a:lnTo>
                      <a:pt x="30488" y="11363"/>
                    </a:lnTo>
                    <a:lnTo>
                      <a:pt x="30767" y="12023"/>
                    </a:lnTo>
                    <a:lnTo>
                      <a:pt x="31021" y="12682"/>
                    </a:lnTo>
                    <a:lnTo>
                      <a:pt x="31249" y="13367"/>
                    </a:lnTo>
                    <a:lnTo>
                      <a:pt x="31426" y="14052"/>
                    </a:lnTo>
                    <a:lnTo>
                      <a:pt x="31553" y="14762"/>
                    </a:lnTo>
                    <a:lnTo>
                      <a:pt x="31655" y="15472"/>
                    </a:lnTo>
                    <a:lnTo>
                      <a:pt x="31705" y="16208"/>
                    </a:lnTo>
                    <a:lnTo>
                      <a:pt x="31731" y="16943"/>
                    </a:lnTo>
                    <a:lnTo>
                      <a:pt x="31731" y="14306"/>
                    </a:lnTo>
                    <a:lnTo>
                      <a:pt x="31705" y="13570"/>
                    </a:lnTo>
                    <a:lnTo>
                      <a:pt x="31655" y="12834"/>
                    </a:lnTo>
                    <a:lnTo>
                      <a:pt x="31553" y="12124"/>
                    </a:lnTo>
                    <a:lnTo>
                      <a:pt x="31426" y="11414"/>
                    </a:lnTo>
                    <a:lnTo>
                      <a:pt x="31249" y="10729"/>
                    </a:lnTo>
                    <a:lnTo>
                      <a:pt x="31021" y="10044"/>
                    </a:lnTo>
                    <a:lnTo>
                      <a:pt x="30767" y="9385"/>
                    </a:lnTo>
                    <a:lnTo>
                      <a:pt x="30488" y="8725"/>
                    </a:lnTo>
                    <a:lnTo>
                      <a:pt x="30184" y="8091"/>
                    </a:lnTo>
                    <a:lnTo>
                      <a:pt x="29828" y="7483"/>
                    </a:lnTo>
                    <a:lnTo>
                      <a:pt x="29448" y="6899"/>
                    </a:lnTo>
                    <a:lnTo>
                      <a:pt x="29017" y="6316"/>
                    </a:lnTo>
                    <a:lnTo>
                      <a:pt x="28586" y="5758"/>
                    </a:lnTo>
                    <a:lnTo>
                      <a:pt x="28104" y="5200"/>
                    </a:lnTo>
                    <a:lnTo>
                      <a:pt x="27622" y="4693"/>
                    </a:lnTo>
                    <a:lnTo>
                      <a:pt x="27089" y="4185"/>
                    </a:lnTo>
                    <a:lnTo>
                      <a:pt x="26531" y="3729"/>
                    </a:lnTo>
                    <a:lnTo>
                      <a:pt x="25948" y="3272"/>
                    </a:lnTo>
                    <a:lnTo>
                      <a:pt x="25364" y="2841"/>
                    </a:lnTo>
                    <a:lnTo>
                      <a:pt x="24730" y="2435"/>
                    </a:lnTo>
                    <a:lnTo>
                      <a:pt x="24096" y="2080"/>
                    </a:lnTo>
                    <a:lnTo>
                      <a:pt x="23437" y="1725"/>
                    </a:lnTo>
                    <a:lnTo>
                      <a:pt x="22752" y="1421"/>
                    </a:lnTo>
                    <a:lnTo>
                      <a:pt x="22042" y="1116"/>
                    </a:lnTo>
                    <a:lnTo>
                      <a:pt x="21332" y="863"/>
                    </a:lnTo>
                    <a:lnTo>
                      <a:pt x="20596" y="660"/>
                    </a:lnTo>
                    <a:lnTo>
                      <a:pt x="19835" y="457"/>
                    </a:lnTo>
                    <a:lnTo>
                      <a:pt x="19074" y="305"/>
                    </a:lnTo>
                    <a:lnTo>
                      <a:pt x="18288" y="178"/>
                    </a:lnTo>
                    <a:lnTo>
                      <a:pt x="17476" y="76"/>
                    </a:lnTo>
                    <a:lnTo>
                      <a:pt x="16690" y="26"/>
                    </a:lnTo>
                    <a:lnTo>
                      <a:pt x="1585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33"/>
              <p:cNvSpPr/>
              <p:nvPr/>
            </p:nvSpPr>
            <p:spPr>
              <a:xfrm>
                <a:off x="5679775" y="4292200"/>
                <a:ext cx="793925" cy="774875"/>
              </a:xfrm>
              <a:custGeom>
                <a:rect b="b" l="l" r="r" t="t"/>
                <a:pathLst>
                  <a:path extrusionOk="0" h="30995" w="31757">
                    <a:moveTo>
                      <a:pt x="15879"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61" y="2080"/>
                    </a:lnTo>
                    <a:lnTo>
                      <a:pt x="7001" y="2435"/>
                    </a:lnTo>
                    <a:lnTo>
                      <a:pt x="6392" y="2841"/>
                    </a:lnTo>
                    <a:lnTo>
                      <a:pt x="5784" y="3272"/>
                    </a:lnTo>
                    <a:lnTo>
                      <a:pt x="5200" y="3729"/>
                    </a:lnTo>
                    <a:lnTo>
                      <a:pt x="4668" y="4185"/>
                    </a:lnTo>
                    <a:lnTo>
                      <a:pt x="4135" y="4693"/>
                    </a:lnTo>
                    <a:lnTo>
                      <a:pt x="3628" y="5200"/>
                    </a:lnTo>
                    <a:lnTo>
                      <a:pt x="3171" y="5758"/>
                    </a:lnTo>
                    <a:lnTo>
                      <a:pt x="2715" y="6316"/>
                    </a:lnTo>
                    <a:lnTo>
                      <a:pt x="2309" y="6899"/>
                    </a:lnTo>
                    <a:lnTo>
                      <a:pt x="1928" y="7483"/>
                    </a:lnTo>
                    <a:lnTo>
                      <a:pt x="1573" y="8091"/>
                    </a:lnTo>
                    <a:lnTo>
                      <a:pt x="1244" y="8725"/>
                    </a:lnTo>
                    <a:lnTo>
                      <a:pt x="965" y="9385"/>
                    </a:lnTo>
                    <a:lnTo>
                      <a:pt x="711" y="10044"/>
                    </a:lnTo>
                    <a:lnTo>
                      <a:pt x="508" y="10729"/>
                    </a:lnTo>
                    <a:lnTo>
                      <a:pt x="330" y="11414"/>
                    </a:lnTo>
                    <a:lnTo>
                      <a:pt x="178" y="12124"/>
                    </a:lnTo>
                    <a:lnTo>
                      <a:pt x="77" y="12834"/>
                    </a:lnTo>
                    <a:lnTo>
                      <a:pt x="26" y="13570"/>
                    </a:lnTo>
                    <a:lnTo>
                      <a:pt x="1" y="14306"/>
                    </a:lnTo>
                    <a:lnTo>
                      <a:pt x="1" y="30412"/>
                    </a:lnTo>
                    <a:lnTo>
                      <a:pt x="26" y="30995"/>
                    </a:lnTo>
                    <a:lnTo>
                      <a:pt x="31731" y="30995"/>
                    </a:lnTo>
                    <a:lnTo>
                      <a:pt x="31756" y="30412"/>
                    </a:lnTo>
                    <a:lnTo>
                      <a:pt x="31756" y="14306"/>
                    </a:lnTo>
                    <a:lnTo>
                      <a:pt x="31731" y="13570"/>
                    </a:lnTo>
                    <a:lnTo>
                      <a:pt x="31680" y="12834"/>
                    </a:lnTo>
                    <a:lnTo>
                      <a:pt x="31579" y="12124"/>
                    </a:lnTo>
                    <a:lnTo>
                      <a:pt x="31427" y="11414"/>
                    </a:lnTo>
                    <a:lnTo>
                      <a:pt x="31249" y="10729"/>
                    </a:lnTo>
                    <a:lnTo>
                      <a:pt x="31046" y="10044"/>
                    </a:lnTo>
                    <a:lnTo>
                      <a:pt x="30793" y="9385"/>
                    </a:lnTo>
                    <a:lnTo>
                      <a:pt x="30514" y="8725"/>
                    </a:lnTo>
                    <a:lnTo>
                      <a:pt x="30184" y="8091"/>
                    </a:lnTo>
                    <a:lnTo>
                      <a:pt x="29829" y="7483"/>
                    </a:lnTo>
                    <a:lnTo>
                      <a:pt x="29448" y="6899"/>
                    </a:lnTo>
                    <a:lnTo>
                      <a:pt x="29042" y="6316"/>
                    </a:lnTo>
                    <a:lnTo>
                      <a:pt x="28611" y="5758"/>
                    </a:lnTo>
                    <a:lnTo>
                      <a:pt x="28129" y="5200"/>
                    </a:lnTo>
                    <a:lnTo>
                      <a:pt x="27622" y="4693"/>
                    </a:lnTo>
                    <a:lnTo>
                      <a:pt x="27115" y="4185"/>
                    </a:lnTo>
                    <a:lnTo>
                      <a:pt x="26557" y="3729"/>
                    </a:lnTo>
                    <a:lnTo>
                      <a:pt x="25973" y="3272"/>
                    </a:lnTo>
                    <a:lnTo>
                      <a:pt x="25390" y="2841"/>
                    </a:lnTo>
                    <a:lnTo>
                      <a:pt x="24756" y="2435"/>
                    </a:lnTo>
                    <a:lnTo>
                      <a:pt x="24122"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33"/>
              <p:cNvSpPr/>
              <p:nvPr/>
            </p:nvSpPr>
            <p:spPr>
              <a:xfrm>
                <a:off x="5679775" y="4292200"/>
                <a:ext cx="793925" cy="423600"/>
              </a:xfrm>
              <a:custGeom>
                <a:rect b="b" l="l" r="r" t="t"/>
                <a:pathLst>
                  <a:path extrusionOk="0" h="16944" w="31757">
                    <a:moveTo>
                      <a:pt x="15879" y="0"/>
                    </a:moveTo>
                    <a:lnTo>
                      <a:pt x="15067" y="26"/>
                    </a:lnTo>
                    <a:lnTo>
                      <a:pt x="14255" y="76"/>
                    </a:lnTo>
                    <a:lnTo>
                      <a:pt x="13469" y="178"/>
                    </a:lnTo>
                    <a:lnTo>
                      <a:pt x="12683" y="305"/>
                    </a:lnTo>
                    <a:lnTo>
                      <a:pt x="11922" y="457"/>
                    </a:lnTo>
                    <a:lnTo>
                      <a:pt x="11161" y="660"/>
                    </a:lnTo>
                    <a:lnTo>
                      <a:pt x="10425" y="863"/>
                    </a:lnTo>
                    <a:lnTo>
                      <a:pt x="9690" y="1116"/>
                    </a:lnTo>
                    <a:lnTo>
                      <a:pt x="9005" y="1421"/>
                    </a:lnTo>
                    <a:lnTo>
                      <a:pt x="8320" y="1725"/>
                    </a:lnTo>
                    <a:lnTo>
                      <a:pt x="7661" y="2080"/>
                    </a:lnTo>
                    <a:lnTo>
                      <a:pt x="7001" y="2435"/>
                    </a:lnTo>
                    <a:lnTo>
                      <a:pt x="6392" y="2841"/>
                    </a:lnTo>
                    <a:lnTo>
                      <a:pt x="5784" y="3272"/>
                    </a:lnTo>
                    <a:lnTo>
                      <a:pt x="5200" y="3729"/>
                    </a:lnTo>
                    <a:lnTo>
                      <a:pt x="4668" y="4185"/>
                    </a:lnTo>
                    <a:lnTo>
                      <a:pt x="4135" y="4693"/>
                    </a:lnTo>
                    <a:lnTo>
                      <a:pt x="3628" y="5200"/>
                    </a:lnTo>
                    <a:lnTo>
                      <a:pt x="3171" y="5758"/>
                    </a:lnTo>
                    <a:lnTo>
                      <a:pt x="2715" y="6316"/>
                    </a:lnTo>
                    <a:lnTo>
                      <a:pt x="2309" y="6899"/>
                    </a:lnTo>
                    <a:lnTo>
                      <a:pt x="1928" y="7483"/>
                    </a:lnTo>
                    <a:lnTo>
                      <a:pt x="1573" y="8091"/>
                    </a:lnTo>
                    <a:lnTo>
                      <a:pt x="1244" y="8725"/>
                    </a:lnTo>
                    <a:lnTo>
                      <a:pt x="965" y="9385"/>
                    </a:lnTo>
                    <a:lnTo>
                      <a:pt x="711" y="10044"/>
                    </a:lnTo>
                    <a:lnTo>
                      <a:pt x="508" y="10729"/>
                    </a:lnTo>
                    <a:lnTo>
                      <a:pt x="330" y="11414"/>
                    </a:lnTo>
                    <a:lnTo>
                      <a:pt x="178" y="12124"/>
                    </a:lnTo>
                    <a:lnTo>
                      <a:pt x="77" y="12834"/>
                    </a:lnTo>
                    <a:lnTo>
                      <a:pt x="26" y="13570"/>
                    </a:lnTo>
                    <a:lnTo>
                      <a:pt x="1" y="14306"/>
                    </a:lnTo>
                    <a:lnTo>
                      <a:pt x="1" y="16943"/>
                    </a:lnTo>
                    <a:lnTo>
                      <a:pt x="26" y="16208"/>
                    </a:lnTo>
                    <a:lnTo>
                      <a:pt x="77" y="15472"/>
                    </a:lnTo>
                    <a:lnTo>
                      <a:pt x="178" y="14762"/>
                    </a:lnTo>
                    <a:lnTo>
                      <a:pt x="330" y="14052"/>
                    </a:lnTo>
                    <a:lnTo>
                      <a:pt x="508" y="13367"/>
                    </a:lnTo>
                    <a:lnTo>
                      <a:pt x="711" y="12682"/>
                    </a:lnTo>
                    <a:lnTo>
                      <a:pt x="965" y="12023"/>
                    </a:lnTo>
                    <a:lnTo>
                      <a:pt x="1244" y="11363"/>
                    </a:lnTo>
                    <a:lnTo>
                      <a:pt x="1573" y="10729"/>
                    </a:lnTo>
                    <a:lnTo>
                      <a:pt x="1928" y="10121"/>
                    </a:lnTo>
                    <a:lnTo>
                      <a:pt x="2309" y="9512"/>
                    </a:lnTo>
                    <a:lnTo>
                      <a:pt x="2715" y="8928"/>
                    </a:lnTo>
                    <a:lnTo>
                      <a:pt x="3171" y="8370"/>
                    </a:lnTo>
                    <a:lnTo>
                      <a:pt x="3628" y="7838"/>
                    </a:lnTo>
                    <a:lnTo>
                      <a:pt x="4135" y="7330"/>
                    </a:lnTo>
                    <a:lnTo>
                      <a:pt x="4668" y="6823"/>
                    </a:lnTo>
                    <a:lnTo>
                      <a:pt x="5200" y="6341"/>
                    </a:lnTo>
                    <a:lnTo>
                      <a:pt x="5784" y="5910"/>
                    </a:lnTo>
                    <a:lnTo>
                      <a:pt x="6392" y="5479"/>
                    </a:lnTo>
                    <a:lnTo>
                      <a:pt x="7001" y="5073"/>
                    </a:lnTo>
                    <a:lnTo>
                      <a:pt x="7661" y="4693"/>
                    </a:lnTo>
                    <a:lnTo>
                      <a:pt x="8320" y="4363"/>
                    </a:lnTo>
                    <a:lnTo>
                      <a:pt x="9005" y="4033"/>
                    </a:lnTo>
                    <a:lnTo>
                      <a:pt x="9690" y="3754"/>
                    </a:lnTo>
                    <a:lnTo>
                      <a:pt x="10425" y="3501"/>
                    </a:lnTo>
                    <a:lnTo>
                      <a:pt x="11161" y="3272"/>
                    </a:lnTo>
                    <a:lnTo>
                      <a:pt x="11922" y="3095"/>
                    </a:lnTo>
                    <a:lnTo>
                      <a:pt x="12683" y="2917"/>
                    </a:lnTo>
                    <a:lnTo>
                      <a:pt x="13469" y="2790"/>
                    </a:lnTo>
                    <a:lnTo>
                      <a:pt x="14255" y="2714"/>
                    </a:lnTo>
                    <a:lnTo>
                      <a:pt x="15067" y="2664"/>
                    </a:lnTo>
                    <a:lnTo>
                      <a:pt x="15879" y="2638"/>
                    </a:lnTo>
                    <a:lnTo>
                      <a:pt x="16690" y="2664"/>
                    </a:lnTo>
                    <a:lnTo>
                      <a:pt x="17502" y="2714"/>
                    </a:lnTo>
                    <a:lnTo>
                      <a:pt x="18288" y="2790"/>
                    </a:lnTo>
                    <a:lnTo>
                      <a:pt x="19074" y="2917"/>
                    </a:lnTo>
                    <a:lnTo>
                      <a:pt x="19835" y="3095"/>
                    </a:lnTo>
                    <a:lnTo>
                      <a:pt x="20596" y="3272"/>
                    </a:lnTo>
                    <a:lnTo>
                      <a:pt x="21332" y="3501"/>
                    </a:lnTo>
                    <a:lnTo>
                      <a:pt x="22067" y="3754"/>
                    </a:lnTo>
                    <a:lnTo>
                      <a:pt x="22752" y="4033"/>
                    </a:lnTo>
                    <a:lnTo>
                      <a:pt x="23437" y="4363"/>
                    </a:lnTo>
                    <a:lnTo>
                      <a:pt x="24122" y="4693"/>
                    </a:lnTo>
                    <a:lnTo>
                      <a:pt x="24756" y="5073"/>
                    </a:lnTo>
                    <a:lnTo>
                      <a:pt x="25390" y="5479"/>
                    </a:lnTo>
                    <a:lnTo>
                      <a:pt x="25973" y="5910"/>
                    </a:lnTo>
                    <a:lnTo>
                      <a:pt x="26557" y="6341"/>
                    </a:lnTo>
                    <a:lnTo>
                      <a:pt x="27115" y="6823"/>
                    </a:lnTo>
                    <a:lnTo>
                      <a:pt x="27622" y="7330"/>
                    </a:lnTo>
                    <a:lnTo>
                      <a:pt x="28129" y="7838"/>
                    </a:lnTo>
                    <a:lnTo>
                      <a:pt x="28611" y="8370"/>
                    </a:lnTo>
                    <a:lnTo>
                      <a:pt x="29042" y="8928"/>
                    </a:lnTo>
                    <a:lnTo>
                      <a:pt x="29448" y="9512"/>
                    </a:lnTo>
                    <a:lnTo>
                      <a:pt x="29829" y="10121"/>
                    </a:lnTo>
                    <a:lnTo>
                      <a:pt x="30184" y="10729"/>
                    </a:lnTo>
                    <a:lnTo>
                      <a:pt x="30514" y="11363"/>
                    </a:lnTo>
                    <a:lnTo>
                      <a:pt x="30793" y="12023"/>
                    </a:lnTo>
                    <a:lnTo>
                      <a:pt x="31046" y="12682"/>
                    </a:lnTo>
                    <a:lnTo>
                      <a:pt x="31249" y="13367"/>
                    </a:lnTo>
                    <a:lnTo>
                      <a:pt x="31427" y="14052"/>
                    </a:lnTo>
                    <a:lnTo>
                      <a:pt x="31579" y="14762"/>
                    </a:lnTo>
                    <a:lnTo>
                      <a:pt x="31680" y="15472"/>
                    </a:lnTo>
                    <a:lnTo>
                      <a:pt x="31731" y="16208"/>
                    </a:lnTo>
                    <a:lnTo>
                      <a:pt x="31756" y="16943"/>
                    </a:lnTo>
                    <a:lnTo>
                      <a:pt x="31756" y="14306"/>
                    </a:lnTo>
                    <a:lnTo>
                      <a:pt x="31731" y="13570"/>
                    </a:lnTo>
                    <a:lnTo>
                      <a:pt x="31680" y="12834"/>
                    </a:lnTo>
                    <a:lnTo>
                      <a:pt x="31579" y="12124"/>
                    </a:lnTo>
                    <a:lnTo>
                      <a:pt x="31427" y="11414"/>
                    </a:lnTo>
                    <a:lnTo>
                      <a:pt x="31249" y="10729"/>
                    </a:lnTo>
                    <a:lnTo>
                      <a:pt x="31046" y="10044"/>
                    </a:lnTo>
                    <a:lnTo>
                      <a:pt x="30793" y="9385"/>
                    </a:lnTo>
                    <a:lnTo>
                      <a:pt x="30514" y="8725"/>
                    </a:lnTo>
                    <a:lnTo>
                      <a:pt x="30184" y="8091"/>
                    </a:lnTo>
                    <a:lnTo>
                      <a:pt x="29829" y="7483"/>
                    </a:lnTo>
                    <a:lnTo>
                      <a:pt x="29448" y="6899"/>
                    </a:lnTo>
                    <a:lnTo>
                      <a:pt x="29042" y="6316"/>
                    </a:lnTo>
                    <a:lnTo>
                      <a:pt x="28611" y="5758"/>
                    </a:lnTo>
                    <a:lnTo>
                      <a:pt x="28129" y="5200"/>
                    </a:lnTo>
                    <a:lnTo>
                      <a:pt x="27622" y="4693"/>
                    </a:lnTo>
                    <a:lnTo>
                      <a:pt x="27115" y="4185"/>
                    </a:lnTo>
                    <a:lnTo>
                      <a:pt x="26557" y="3729"/>
                    </a:lnTo>
                    <a:lnTo>
                      <a:pt x="25973" y="3272"/>
                    </a:lnTo>
                    <a:lnTo>
                      <a:pt x="25390" y="2841"/>
                    </a:lnTo>
                    <a:lnTo>
                      <a:pt x="24756" y="2435"/>
                    </a:lnTo>
                    <a:lnTo>
                      <a:pt x="24122" y="2080"/>
                    </a:lnTo>
                    <a:lnTo>
                      <a:pt x="23437" y="1725"/>
                    </a:lnTo>
                    <a:lnTo>
                      <a:pt x="22752" y="1421"/>
                    </a:lnTo>
                    <a:lnTo>
                      <a:pt x="22067" y="1116"/>
                    </a:lnTo>
                    <a:lnTo>
                      <a:pt x="21332" y="863"/>
                    </a:lnTo>
                    <a:lnTo>
                      <a:pt x="20596" y="660"/>
                    </a:lnTo>
                    <a:lnTo>
                      <a:pt x="19835" y="457"/>
                    </a:lnTo>
                    <a:lnTo>
                      <a:pt x="19074" y="305"/>
                    </a:lnTo>
                    <a:lnTo>
                      <a:pt x="18288" y="178"/>
                    </a:lnTo>
                    <a:lnTo>
                      <a:pt x="17502" y="76"/>
                    </a:lnTo>
                    <a:lnTo>
                      <a:pt x="16690" y="26"/>
                    </a:lnTo>
                    <a:lnTo>
                      <a:pt x="1587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33"/>
              <p:cNvSpPr/>
              <p:nvPr/>
            </p:nvSpPr>
            <p:spPr>
              <a:xfrm>
                <a:off x="6473675" y="4292200"/>
                <a:ext cx="793900" cy="774875"/>
              </a:xfrm>
              <a:custGeom>
                <a:rect b="b" l="l" r="r" t="t"/>
                <a:pathLst>
                  <a:path extrusionOk="0" h="30995" w="31756">
                    <a:moveTo>
                      <a:pt x="15878" y="0"/>
                    </a:moveTo>
                    <a:lnTo>
                      <a:pt x="15067" y="26"/>
                    </a:lnTo>
                    <a:lnTo>
                      <a:pt x="14255" y="76"/>
                    </a:lnTo>
                    <a:lnTo>
                      <a:pt x="13443" y="178"/>
                    </a:lnTo>
                    <a:lnTo>
                      <a:pt x="12682" y="305"/>
                    </a:lnTo>
                    <a:lnTo>
                      <a:pt x="11896" y="457"/>
                    </a:lnTo>
                    <a:lnTo>
                      <a:pt x="11161" y="660"/>
                    </a:lnTo>
                    <a:lnTo>
                      <a:pt x="10425"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6" y="5758"/>
                    </a:lnTo>
                    <a:lnTo>
                      <a:pt x="2714" y="6316"/>
                    </a:lnTo>
                    <a:lnTo>
                      <a:pt x="2308" y="6899"/>
                    </a:lnTo>
                    <a:lnTo>
                      <a:pt x="1903" y="7483"/>
                    </a:lnTo>
                    <a:lnTo>
                      <a:pt x="1573" y="8091"/>
                    </a:lnTo>
                    <a:lnTo>
                      <a:pt x="1243" y="8725"/>
                    </a:lnTo>
                    <a:lnTo>
                      <a:pt x="964" y="9385"/>
                    </a:lnTo>
                    <a:lnTo>
                      <a:pt x="711" y="10044"/>
                    </a:lnTo>
                    <a:lnTo>
                      <a:pt x="508" y="10729"/>
                    </a:lnTo>
                    <a:lnTo>
                      <a:pt x="330" y="11414"/>
                    </a:lnTo>
                    <a:lnTo>
                      <a:pt x="178" y="12124"/>
                    </a:lnTo>
                    <a:lnTo>
                      <a:pt x="76" y="12834"/>
                    </a:lnTo>
                    <a:lnTo>
                      <a:pt x="26" y="13570"/>
                    </a:lnTo>
                    <a:lnTo>
                      <a:pt x="0" y="14306"/>
                    </a:lnTo>
                    <a:lnTo>
                      <a:pt x="0" y="30412"/>
                    </a:lnTo>
                    <a:lnTo>
                      <a:pt x="26" y="30995"/>
                    </a:lnTo>
                    <a:lnTo>
                      <a:pt x="31731" y="30995"/>
                    </a:lnTo>
                    <a:lnTo>
                      <a:pt x="31756" y="30412"/>
                    </a:lnTo>
                    <a:lnTo>
                      <a:pt x="31756" y="14306"/>
                    </a:lnTo>
                    <a:lnTo>
                      <a:pt x="31731" y="13570"/>
                    </a:lnTo>
                    <a:lnTo>
                      <a:pt x="31655" y="12834"/>
                    </a:lnTo>
                    <a:lnTo>
                      <a:pt x="31553" y="12124"/>
                    </a:lnTo>
                    <a:lnTo>
                      <a:pt x="31426" y="11414"/>
                    </a:lnTo>
                    <a:lnTo>
                      <a:pt x="31249" y="10729"/>
                    </a:lnTo>
                    <a:lnTo>
                      <a:pt x="31020" y="10044"/>
                    </a:lnTo>
                    <a:lnTo>
                      <a:pt x="30792" y="9385"/>
                    </a:lnTo>
                    <a:lnTo>
                      <a:pt x="30488" y="8725"/>
                    </a:lnTo>
                    <a:lnTo>
                      <a:pt x="30183" y="8091"/>
                    </a:lnTo>
                    <a:lnTo>
                      <a:pt x="29828" y="7483"/>
                    </a:lnTo>
                    <a:lnTo>
                      <a:pt x="29448" y="6899"/>
                    </a:lnTo>
                    <a:lnTo>
                      <a:pt x="29042" y="6316"/>
                    </a:lnTo>
                    <a:lnTo>
                      <a:pt x="28586" y="5758"/>
                    </a:lnTo>
                    <a:lnTo>
                      <a:pt x="28129" y="5200"/>
                    </a:lnTo>
                    <a:lnTo>
                      <a:pt x="27622" y="4693"/>
                    </a:lnTo>
                    <a:lnTo>
                      <a:pt x="27089" y="4185"/>
                    </a:lnTo>
                    <a:lnTo>
                      <a:pt x="26556" y="3729"/>
                    </a:lnTo>
                    <a:lnTo>
                      <a:pt x="25973" y="3272"/>
                    </a:lnTo>
                    <a:lnTo>
                      <a:pt x="25364" y="2841"/>
                    </a:lnTo>
                    <a:lnTo>
                      <a:pt x="24756"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33"/>
              <p:cNvSpPr/>
              <p:nvPr/>
            </p:nvSpPr>
            <p:spPr>
              <a:xfrm>
                <a:off x="6473675" y="4292200"/>
                <a:ext cx="793900" cy="423600"/>
              </a:xfrm>
              <a:custGeom>
                <a:rect b="b" l="l" r="r" t="t"/>
                <a:pathLst>
                  <a:path extrusionOk="0" h="16944" w="31756">
                    <a:moveTo>
                      <a:pt x="15878" y="0"/>
                    </a:moveTo>
                    <a:lnTo>
                      <a:pt x="15067" y="26"/>
                    </a:lnTo>
                    <a:lnTo>
                      <a:pt x="14255" y="76"/>
                    </a:lnTo>
                    <a:lnTo>
                      <a:pt x="13443" y="178"/>
                    </a:lnTo>
                    <a:lnTo>
                      <a:pt x="12682" y="305"/>
                    </a:lnTo>
                    <a:lnTo>
                      <a:pt x="11896" y="457"/>
                    </a:lnTo>
                    <a:lnTo>
                      <a:pt x="11161" y="660"/>
                    </a:lnTo>
                    <a:lnTo>
                      <a:pt x="10425" y="863"/>
                    </a:lnTo>
                    <a:lnTo>
                      <a:pt x="9689" y="1116"/>
                    </a:lnTo>
                    <a:lnTo>
                      <a:pt x="8979" y="1421"/>
                    </a:lnTo>
                    <a:lnTo>
                      <a:pt x="8294" y="1725"/>
                    </a:lnTo>
                    <a:lnTo>
                      <a:pt x="7635" y="2080"/>
                    </a:lnTo>
                    <a:lnTo>
                      <a:pt x="7001" y="2435"/>
                    </a:lnTo>
                    <a:lnTo>
                      <a:pt x="6367" y="2841"/>
                    </a:lnTo>
                    <a:lnTo>
                      <a:pt x="5783" y="3272"/>
                    </a:lnTo>
                    <a:lnTo>
                      <a:pt x="5200" y="3729"/>
                    </a:lnTo>
                    <a:lnTo>
                      <a:pt x="4642" y="4185"/>
                    </a:lnTo>
                    <a:lnTo>
                      <a:pt x="4109" y="4693"/>
                    </a:lnTo>
                    <a:lnTo>
                      <a:pt x="3627" y="5200"/>
                    </a:lnTo>
                    <a:lnTo>
                      <a:pt x="3146" y="5758"/>
                    </a:lnTo>
                    <a:lnTo>
                      <a:pt x="2714" y="6316"/>
                    </a:lnTo>
                    <a:lnTo>
                      <a:pt x="2308" y="6899"/>
                    </a:lnTo>
                    <a:lnTo>
                      <a:pt x="1903" y="7483"/>
                    </a:lnTo>
                    <a:lnTo>
                      <a:pt x="1573" y="8091"/>
                    </a:lnTo>
                    <a:lnTo>
                      <a:pt x="1243" y="8725"/>
                    </a:lnTo>
                    <a:lnTo>
                      <a:pt x="964" y="9385"/>
                    </a:lnTo>
                    <a:lnTo>
                      <a:pt x="711" y="10044"/>
                    </a:lnTo>
                    <a:lnTo>
                      <a:pt x="508" y="10729"/>
                    </a:lnTo>
                    <a:lnTo>
                      <a:pt x="330" y="11414"/>
                    </a:lnTo>
                    <a:lnTo>
                      <a:pt x="178" y="12124"/>
                    </a:lnTo>
                    <a:lnTo>
                      <a:pt x="76" y="12834"/>
                    </a:lnTo>
                    <a:lnTo>
                      <a:pt x="26" y="13570"/>
                    </a:lnTo>
                    <a:lnTo>
                      <a:pt x="0" y="14306"/>
                    </a:lnTo>
                    <a:lnTo>
                      <a:pt x="0" y="16943"/>
                    </a:lnTo>
                    <a:lnTo>
                      <a:pt x="26" y="16208"/>
                    </a:lnTo>
                    <a:lnTo>
                      <a:pt x="76" y="15472"/>
                    </a:lnTo>
                    <a:lnTo>
                      <a:pt x="178" y="14762"/>
                    </a:lnTo>
                    <a:lnTo>
                      <a:pt x="330" y="14052"/>
                    </a:lnTo>
                    <a:lnTo>
                      <a:pt x="508" y="13367"/>
                    </a:lnTo>
                    <a:lnTo>
                      <a:pt x="711" y="12682"/>
                    </a:lnTo>
                    <a:lnTo>
                      <a:pt x="964" y="12023"/>
                    </a:lnTo>
                    <a:lnTo>
                      <a:pt x="1243" y="11363"/>
                    </a:lnTo>
                    <a:lnTo>
                      <a:pt x="1573" y="10729"/>
                    </a:lnTo>
                    <a:lnTo>
                      <a:pt x="1903" y="10121"/>
                    </a:lnTo>
                    <a:lnTo>
                      <a:pt x="2308" y="9512"/>
                    </a:lnTo>
                    <a:lnTo>
                      <a:pt x="2714" y="8928"/>
                    </a:lnTo>
                    <a:lnTo>
                      <a:pt x="3146" y="8370"/>
                    </a:lnTo>
                    <a:lnTo>
                      <a:pt x="3627" y="7838"/>
                    </a:lnTo>
                    <a:lnTo>
                      <a:pt x="4109" y="7330"/>
                    </a:lnTo>
                    <a:lnTo>
                      <a:pt x="4642" y="6823"/>
                    </a:lnTo>
                    <a:lnTo>
                      <a:pt x="5200" y="6341"/>
                    </a:lnTo>
                    <a:lnTo>
                      <a:pt x="5783" y="5910"/>
                    </a:lnTo>
                    <a:lnTo>
                      <a:pt x="6367" y="5479"/>
                    </a:lnTo>
                    <a:lnTo>
                      <a:pt x="7001" y="5073"/>
                    </a:lnTo>
                    <a:lnTo>
                      <a:pt x="7635" y="4693"/>
                    </a:lnTo>
                    <a:lnTo>
                      <a:pt x="8294" y="4363"/>
                    </a:lnTo>
                    <a:lnTo>
                      <a:pt x="8979" y="4033"/>
                    </a:lnTo>
                    <a:lnTo>
                      <a:pt x="9689" y="3754"/>
                    </a:lnTo>
                    <a:lnTo>
                      <a:pt x="10425" y="3501"/>
                    </a:lnTo>
                    <a:lnTo>
                      <a:pt x="11161" y="3272"/>
                    </a:lnTo>
                    <a:lnTo>
                      <a:pt x="11896" y="3095"/>
                    </a:lnTo>
                    <a:lnTo>
                      <a:pt x="12682" y="2917"/>
                    </a:lnTo>
                    <a:lnTo>
                      <a:pt x="13443" y="2790"/>
                    </a:lnTo>
                    <a:lnTo>
                      <a:pt x="14255" y="2714"/>
                    </a:lnTo>
                    <a:lnTo>
                      <a:pt x="15067" y="2664"/>
                    </a:lnTo>
                    <a:lnTo>
                      <a:pt x="15878" y="2638"/>
                    </a:lnTo>
                    <a:lnTo>
                      <a:pt x="16690" y="2664"/>
                    </a:lnTo>
                    <a:lnTo>
                      <a:pt x="17501" y="2714"/>
                    </a:lnTo>
                    <a:lnTo>
                      <a:pt x="18288" y="2790"/>
                    </a:lnTo>
                    <a:lnTo>
                      <a:pt x="19074" y="2917"/>
                    </a:lnTo>
                    <a:lnTo>
                      <a:pt x="19835" y="3095"/>
                    </a:lnTo>
                    <a:lnTo>
                      <a:pt x="20596" y="3272"/>
                    </a:lnTo>
                    <a:lnTo>
                      <a:pt x="21331" y="3501"/>
                    </a:lnTo>
                    <a:lnTo>
                      <a:pt x="22042" y="3754"/>
                    </a:lnTo>
                    <a:lnTo>
                      <a:pt x="22752" y="4033"/>
                    </a:lnTo>
                    <a:lnTo>
                      <a:pt x="23437" y="4363"/>
                    </a:lnTo>
                    <a:lnTo>
                      <a:pt x="24096" y="4693"/>
                    </a:lnTo>
                    <a:lnTo>
                      <a:pt x="24756" y="5073"/>
                    </a:lnTo>
                    <a:lnTo>
                      <a:pt x="25364" y="5479"/>
                    </a:lnTo>
                    <a:lnTo>
                      <a:pt x="25973" y="5910"/>
                    </a:lnTo>
                    <a:lnTo>
                      <a:pt x="26556" y="6341"/>
                    </a:lnTo>
                    <a:lnTo>
                      <a:pt x="27089" y="6823"/>
                    </a:lnTo>
                    <a:lnTo>
                      <a:pt x="27622" y="7330"/>
                    </a:lnTo>
                    <a:lnTo>
                      <a:pt x="28129" y="7838"/>
                    </a:lnTo>
                    <a:lnTo>
                      <a:pt x="28586" y="8370"/>
                    </a:lnTo>
                    <a:lnTo>
                      <a:pt x="29042" y="8928"/>
                    </a:lnTo>
                    <a:lnTo>
                      <a:pt x="29448" y="9512"/>
                    </a:lnTo>
                    <a:lnTo>
                      <a:pt x="29828" y="10121"/>
                    </a:lnTo>
                    <a:lnTo>
                      <a:pt x="30183" y="10729"/>
                    </a:lnTo>
                    <a:lnTo>
                      <a:pt x="30488" y="11363"/>
                    </a:lnTo>
                    <a:lnTo>
                      <a:pt x="30792" y="12023"/>
                    </a:lnTo>
                    <a:lnTo>
                      <a:pt x="31020" y="12682"/>
                    </a:lnTo>
                    <a:lnTo>
                      <a:pt x="31249" y="13367"/>
                    </a:lnTo>
                    <a:lnTo>
                      <a:pt x="31426" y="14052"/>
                    </a:lnTo>
                    <a:lnTo>
                      <a:pt x="31553" y="14762"/>
                    </a:lnTo>
                    <a:lnTo>
                      <a:pt x="31655" y="15472"/>
                    </a:lnTo>
                    <a:lnTo>
                      <a:pt x="31731" y="16208"/>
                    </a:lnTo>
                    <a:lnTo>
                      <a:pt x="31756" y="16943"/>
                    </a:lnTo>
                    <a:lnTo>
                      <a:pt x="31756" y="14306"/>
                    </a:lnTo>
                    <a:lnTo>
                      <a:pt x="31731" y="13570"/>
                    </a:lnTo>
                    <a:lnTo>
                      <a:pt x="31655" y="12834"/>
                    </a:lnTo>
                    <a:lnTo>
                      <a:pt x="31553" y="12124"/>
                    </a:lnTo>
                    <a:lnTo>
                      <a:pt x="31426" y="11414"/>
                    </a:lnTo>
                    <a:lnTo>
                      <a:pt x="31249" y="10729"/>
                    </a:lnTo>
                    <a:lnTo>
                      <a:pt x="31020" y="10044"/>
                    </a:lnTo>
                    <a:lnTo>
                      <a:pt x="30792" y="9385"/>
                    </a:lnTo>
                    <a:lnTo>
                      <a:pt x="30488" y="8725"/>
                    </a:lnTo>
                    <a:lnTo>
                      <a:pt x="30183" y="8091"/>
                    </a:lnTo>
                    <a:lnTo>
                      <a:pt x="29828" y="7483"/>
                    </a:lnTo>
                    <a:lnTo>
                      <a:pt x="29448" y="6899"/>
                    </a:lnTo>
                    <a:lnTo>
                      <a:pt x="29042" y="6316"/>
                    </a:lnTo>
                    <a:lnTo>
                      <a:pt x="28586" y="5758"/>
                    </a:lnTo>
                    <a:lnTo>
                      <a:pt x="28129" y="5200"/>
                    </a:lnTo>
                    <a:lnTo>
                      <a:pt x="27622" y="4693"/>
                    </a:lnTo>
                    <a:lnTo>
                      <a:pt x="27089" y="4185"/>
                    </a:lnTo>
                    <a:lnTo>
                      <a:pt x="26556" y="3729"/>
                    </a:lnTo>
                    <a:lnTo>
                      <a:pt x="25973" y="3272"/>
                    </a:lnTo>
                    <a:lnTo>
                      <a:pt x="25364" y="2841"/>
                    </a:lnTo>
                    <a:lnTo>
                      <a:pt x="24756" y="2435"/>
                    </a:lnTo>
                    <a:lnTo>
                      <a:pt x="24096" y="2080"/>
                    </a:lnTo>
                    <a:lnTo>
                      <a:pt x="23437" y="1725"/>
                    </a:lnTo>
                    <a:lnTo>
                      <a:pt x="22752" y="1421"/>
                    </a:lnTo>
                    <a:lnTo>
                      <a:pt x="22042" y="1116"/>
                    </a:lnTo>
                    <a:lnTo>
                      <a:pt x="21331" y="863"/>
                    </a:lnTo>
                    <a:lnTo>
                      <a:pt x="20596" y="660"/>
                    </a:lnTo>
                    <a:lnTo>
                      <a:pt x="19835" y="457"/>
                    </a:lnTo>
                    <a:lnTo>
                      <a:pt x="19074" y="305"/>
                    </a:lnTo>
                    <a:lnTo>
                      <a:pt x="18288" y="178"/>
                    </a:lnTo>
                    <a:lnTo>
                      <a:pt x="17501" y="76"/>
                    </a:lnTo>
                    <a:lnTo>
                      <a:pt x="16690" y="26"/>
                    </a:lnTo>
                    <a:lnTo>
                      <a:pt x="1587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1">
  <p:cSld name="CUSTOM_22_1_1_1_1_1_1_1_1_1_1_1_1_1_1_1_1_1_1_1">
    <p:spTree>
      <p:nvGrpSpPr>
        <p:cNvPr id="5623" name="Shape 5623"/>
        <p:cNvGrpSpPr/>
        <p:nvPr/>
      </p:nvGrpSpPr>
      <p:grpSpPr>
        <a:xfrm>
          <a:off x="0" y="0"/>
          <a:ext cx="0" cy="0"/>
          <a:chOff x="0" y="0"/>
          <a:chExt cx="0" cy="0"/>
        </a:xfrm>
      </p:grpSpPr>
      <p:pic>
        <p:nvPicPr>
          <p:cNvPr id="5624" name="Google Shape;5624;p34"/>
          <p:cNvPicPr preferRelativeResize="0"/>
          <p:nvPr/>
        </p:nvPicPr>
        <p:blipFill rotWithShape="1">
          <a:blip r:embed="rId2">
            <a:alphaModFix amt="29000"/>
          </a:blip>
          <a:srcRect b="50821" l="0" r="0" t="9"/>
          <a:stretch/>
        </p:blipFill>
        <p:spPr>
          <a:xfrm>
            <a:off x="0" y="0"/>
            <a:ext cx="9144000" cy="2528801"/>
          </a:xfrm>
          <a:prstGeom prst="rect">
            <a:avLst/>
          </a:prstGeom>
          <a:noFill/>
          <a:ln>
            <a:noFill/>
          </a:ln>
        </p:spPr>
      </p:pic>
      <p:sp>
        <p:nvSpPr>
          <p:cNvPr id="5625" name="Google Shape;5625;p34"/>
          <p:cNvSpPr txBox="1"/>
          <p:nvPr>
            <p:ph type="title"/>
          </p:nvPr>
        </p:nvSpPr>
        <p:spPr>
          <a:xfrm>
            <a:off x="2045850" y="877275"/>
            <a:ext cx="5052300" cy="1216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6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626" name="Google Shape;5626;p34"/>
          <p:cNvSpPr/>
          <p:nvPr/>
        </p:nvSpPr>
        <p:spPr>
          <a:xfrm>
            <a:off x="100" y="2857500"/>
            <a:ext cx="9144238" cy="2285929"/>
          </a:xfrm>
          <a:custGeom>
            <a:rect b="b" l="l" r="r" t="t"/>
            <a:pathLst>
              <a:path extrusionOk="0" h="104775" w="209550">
                <a:moveTo>
                  <a:pt x="0" y="0"/>
                </a:moveTo>
                <a:lnTo>
                  <a:pt x="0" y="104775"/>
                </a:lnTo>
                <a:lnTo>
                  <a:pt x="209550" y="104775"/>
                </a:lnTo>
                <a:lnTo>
                  <a:pt x="209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34"/>
          <p:cNvSpPr/>
          <p:nvPr/>
        </p:nvSpPr>
        <p:spPr>
          <a:xfrm>
            <a:off x="0" y="2514600"/>
            <a:ext cx="9144238" cy="419350"/>
          </a:xfrm>
          <a:custGeom>
            <a:rect b="b" l="l" r="r" t="t"/>
            <a:pathLst>
              <a:path extrusionOk="0" h="16774" w="209550">
                <a:moveTo>
                  <a:pt x="0" y="0"/>
                </a:moveTo>
                <a:lnTo>
                  <a:pt x="0" y="16773"/>
                </a:lnTo>
                <a:lnTo>
                  <a:pt x="209550" y="16773"/>
                </a:lnTo>
                <a:lnTo>
                  <a:pt x="2095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34"/>
          <p:cNvSpPr/>
          <p:nvPr/>
        </p:nvSpPr>
        <p:spPr>
          <a:xfrm>
            <a:off x="373" y="2933925"/>
            <a:ext cx="9144238" cy="209425"/>
          </a:xfrm>
          <a:custGeom>
            <a:rect b="b" l="l" r="r" t="t"/>
            <a:pathLst>
              <a:path extrusionOk="0" h="8377" w="209550">
                <a:moveTo>
                  <a:pt x="0" y="0"/>
                </a:moveTo>
                <a:lnTo>
                  <a:pt x="0" y="8376"/>
                </a:lnTo>
                <a:lnTo>
                  <a:pt x="209550" y="8376"/>
                </a:lnTo>
                <a:lnTo>
                  <a:pt x="209550"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34"/>
          <p:cNvSpPr/>
          <p:nvPr/>
        </p:nvSpPr>
        <p:spPr>
          <a:xfrm>
            <a:off x="0" y="3143325"/>
            <a:ext cx="9144238" cy="104975"/>
          </a:xfrm>
          <a:custGeom>
            <a:rect b="b" l="l" r="r" t="t"/>
            <a:pathLst>
              <a:path extrusionOk="0" h="4199" w="209550">
                <a:moveTo>
                  <a:pt x="0" y="0"/>
                </a:moveTo>
                <a:lnTo>
                  <a:pt x="0" y="4199"/>
                </a:lnTo>
                <a:lnTo>
                  <a:pt x="209550" y="4199"/>
                </a:lnTo>
                <a:lnTo>
                  <a:pt x="2095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34"/>
          <p:cNvSpPr/>
          <p:nvPr/>
        </p:nvSpPr>
        <p:spPr>
          <a:xfrm>
            <a:off x="373" y="3248275"/>
            <a:ext cx="9144238" cy="209975"/>
          </a:xfrm>
          <a:custGeom>
            <a:rect b="b" l="l" r="r" t="t"/>
            <a:pathLst>
              <a:path extrusionOk="0" h="8399" w="209550">
                <a:moveTo>
                  <a:pt x="0" y="1"/>
                </a:moveTo>
                <a:lnTo>
                  <a:pt x="0" y="8398"/>
                </a:lnTo>
                <a:lnTo>
                  <a:pt x="209550" y="8398"/>
                </a:lnTo>
                <a:lnTo>
                  <a:pt x="209550"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34"/>
          <p:cNvSpPr/>
          <p:nvPr/>
        </p:nvSpPr>
        <p:spPr>
          <a:xfrm>
            <a:off x="3547650" y="3248275"/>
            <a:ext cx="2048700" cy="209975"/>
          </a:xfrm>
          <a:custGeom>
            <a:rect b="b" l="l" r="r" t="t"/>
            <a:pathLst>
              <a:path extrusionOk="0" h="8399" w="81948">
                <a:moveTo>
                  <a:pt x="1" y="1"/>
                </a:moveTo>
                <a:lnTo>
                  <a:pt x="1" y="8398"/>
                </a:lnTo>
                <a:lnTo>
                  <a:pt x="81947" y="8398"/>
                </a:lnTo>
                <a:lnTo>
                  <a:pt x="819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34"/>
          <p:cNvSpPr/>
          <p:nvPr/>
        </p:nvSpPr>
        <p:spPr>
          <a:xfrm>
            <a:off x="3608325" y="2933925"/>
            <a:ext cx="1927875" cy="209425"/>
          </a:xfrm>
          <a:custGeom>
            <a:rect b="b" l="l" r="r" t="t"/>
            <a:pathLst>
              <a:path extrusionOk="0" h="8377" w="77115">
                <a:moveTo>
                  <a:pt x="0" y="0"/>
                </a:moveTo>
                <a:lnTo>
                  <a:pt x="0" y="8376"/>
                </a:lnTo>
                <a:lnTo>
                  <a:pt x="77115" y="8376"/>
                </a:lnTo>
                <a:lnTo>
                  <a:pt x="771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34"/>
          <p:cNvSpPr/>
          <p:nvPr/>
        </p:nvSpPr>
        <p:spPr>
          <a:xfrm>
            <a:off x="2580300" y="3458225"/>
            <a:ext cx="3983925" cy="1685134"/>
          </a:xfrm>
          <a:custGeom>
            <a:rect b="b" l="l" r="r" t="t"/>
            <a:pathLst>
              <a:path extrusionOk="0" h="67030" w="159357">
                <a:moveTo>
                  <a:pt x="38695" y="0"/>
                </a:moveTo>
                <a:lnTo>
                  <a:pt x="0" y="67030"/>
                </a:lnTo>
                <a:lnTo>
                  <a:pt x="159357" y="67030"/>
                </a:lnTo>
                <a:lnTo>
                  <a:pt x="12064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34"/>
          <p:cNvSpPr/>
          <p:nvPr/>
        </p:nvSpPr>
        <p:spPr>
          <a:xfrm>
            <a:off x="3547650" y="3143325"/>
            <a:ext cx="2048700" cy="104975"/>
          </a:xfrm>
          <a:custGeom>
            <a:rect b="b" l="l" r="r" t="t"/>
            <a:pathLst>
              <a:path extrusionOk="0" h="4199" w="81948">
                <a:moveTo>
                  <a:pt x="2427" y="0"/>
                </a:moveTo>
                <a:lnTo>
                  <a:pt x="1" y="4199"/>
                </a:lnTo>
                <a:lnTo>
                  <a:pt x="81947" y="4199"/>
                </a:lnTo>
                <a:lnTo>
                  <a:pt x="795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34"/>
          <p:cNvSpPr/>
          <p:nvPr/>
        </p:nvSpPr>
        <p:spPr>
          <a:xfrm>
            <a:off x="3608325" y="2514600"/>
            <a:ext cx="1927875" cy="419350"/>
          </a:xfrm>
          <a:custGeom>
            <a:rect b="b" l="l" r="r" t="t"/>
            <a:pathLst>
              <a:path extrusionOk="0" h="16774" w="77115">
                <a:moveTo>
                  <a:pt x="9684" y="0"/>
                </a:moveTo>
                <a:lnTo>
                  <a:pt x="0" y="16773"/>
                </a:lnTo>
                <a:lnTo>
                  <a:pt x="77115" y="16773"/>
                </a:lnTo>
                <a:lnTo>
                  <a:pt x="674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34"/>
          <p:cNvSpPr/>
          <p:nvPr/>
        </p:nvSpPr>
        <p:spPr>
          <a:xfrm>
            <a:off x="0" y="1381400"/>
            <a:ext cx="707875" cy="1447400"/>
          </a:xfrm>
          <a:custGeom>
            <a:rect b="b" l="l" r="r" t="t"/>
            <a:pathLst>
              <a:path extrusionOk="0" h="57896" w="28315">
                <a:moveTo>
                  <a:pt x="0" y="1"/>
                </a:moveTo>
                <a:lnTo>
                  <a:pt x="0" y="57895"/>
                </a:lnTo>
                <a:lnTo>
                  <a:pt x="28314" y="57895"/>
                </a:lnTo>
                <a:lnTo>
                  <a:pt x="28293" y="56798"/>
                </a:lnTo>
                <a:lnTo>
                  <a:pt x="28272" y="55701"/>
                </a:lnTo>
                <a:lnTo>
                  <a:pt x="28230" y="54604"/>
                </a:lnTo>
                <a:lnTo>
                  <a:pt x="28188" y="53528"/>
                </a:lnTo>
                <a:lnTo>
                  <a:pt x="28103" y="52431"/>
                </a:lnTo>
                <a:lnTo>
                  <a:pt x="28019" y="51355"/>
                </a:lnTo>
                <a:lnTo>
                  <a:pt x="27913" y="50279"/>
                </a:lnTo>
                <a:lnTo>
                  <a:pt x="27808" y="49203"/>
                </a:lnTo>
                <a:lnTo>
                  <a:pt x="27660" y="48148"/>
                </a:lnTo>
                <a:lnTo>
                  <a:pt x="27512" y="47072"/>
                </a:lnTo>
                <a:lnTo>
                  <a:pt x="27344" y="46017"/>
                </a:lnTo>
                <a:lnTo>
                  <a:pt x="27175" y="44962"/>
                </a:lnTo>
                <a:lnTo>
                  <a:pt x="26985" y="43928"/>
                </a:lnTo>
                <a:lnTo>
                  <a:pt x="26774" y="42873"/>
                </a:lnTo>
                <a:lnTo>
                  <a:pt x="26542" y="41839"/>
                </a:lnTo>
                <a:lnTo>
                  <a:pt x="26310" y="40805"/>
                </a:lnTo>
                <a:lnTo>
                  <a:pt x="26057" y="39793"/>
                </a:lnTo>
                <a:lnTo>
                  <a:pt x="25782" y="38780"/>
                </a:lnTo>
                <a:lnTo>
                  <a:pt x="25508" y="37746"/>
                </a:lnTo>
                <a:lnTo>
                  <a:pt x="25213" y="36754"/>
                </a:lnTo>
                <a:lnTo>
                  <a:pt x="24896" y="35742"/>
                </a:lnTo>
                <a:lnTo>
                  <a:pt x="24580" y="34750"/>
                </a:lnTo>
                <a:lnTo>
                  <a:pt x="24242" y="33758"/>
                </a:lnTo>
                <a:lnTo>
                  <a:pt x="23905" y="32788"/>
                </a:lnTo>
                <a:lnTo>
                  <a:pt x="23525" y="31796"/>
                </a:lnTo>
                <a:lnTo>
                  <a:pt x="23145" y="30826"/>
                </a:lnTo>
                <a:lnTo>
                  <a:pt x="22765" y="29876"/>
                </a:lnTo>
                <a:lnTo>
                  <a:pt x="22364" y="28906"/>
                </a:lnTo>
                <a:lnTo>
                  <a:pt x="21942" y="27956"/>
                </a:lnTo>
                <a:lnTo>
                  <a:pt x="21520" y="27028"/>
                </a:lnTo>
                <a:lnTo>
                  <a:pt x="21077" y="26079"/>
                </a:lnTo>
                <a:lnTo>
                  <a:pt x="20613" y="25171"/>
                </a:lnTo>
                <a:lnTo>
                  <a:pt x="20149" y="24243"/>
                </a:lnTo>
                <a:lnTo>
                  <a:pt x="19664" y="23336"/>
                </a:lnTo>
                <a:lnTo>
                  <a:pt x="19179" y="22429"/>
                </a:lnTo>
                <a:lnTo>
                  <a:pt x="18672" y="21521"/>
                </a:lnTo>
                <a:lnTo>
                  <a:pt x="18145" y="20635"/>
                </a:lnTo>
                <a:lnTo>
                  <a:pt x="17617" y="19749"/>
                </a:lnTo>
                <a:lnTo>
                  <a:pt x="17090" y="18884"/>
                </a:lnTo>
                <a:lnTo>
                  <a:pt x="16520" y="18019"/>
                </a:lnTo>
                <a:lnTo>
                  <a:pt x="15972" y="17154"/>
                </a:lnTo>
                <a:lnTo>
                  <a:pt x="15381" y="16310"/>
                </a:lnTo>
                <a:lnTo>
                  <a:pt x="14790" y="15466"/>
                </a:lnTo>
                <a:lnTo>
                  <a:pt x="14199" y="14643"/>
                </a:lnTo>
                <a:lnTo>
                  <a:pt x="13587" y="13820"/>
                </a:lnTo>
                <a:lnTo>
                  <a:pt x="12976" y="12998"/>
                </a:lnTo>
                <a:lnTo>
                  <a:pt x="12343" y="12196"/>
                </a:lnTo>
                <a:lnTo>
                  <a:pt x="11689" y="11394"/>
                </a:lnTo>
                <a:lnTo>
                  <a:pt x="11035" y="10613"/>
                </a:lnTo>
                <a:lnTo>
                  <a:pt x="10380" y="9833"/>
                </a:lnTo>
                <a:lnTo>
                  <a:pt x="9705" y="9073"/>
                </a:lnTo>
                <a:lnTo>
                  <a:pt x="9009" y="8314"/>
                </a:lnTo>
                <a:lnTo>
                  <a:pt x="8313" y="7554"/>
                </a:lnTo>
                <a:lnTo>
                  <a:pt x="7617" y="6816"/>
                </a:lnTo>
                <a:lnTo>
                  <a:pt x="6899" y="6098"/>
                </a:lnTo>
                <a:lnTo>
                  <a:pt x="6161" y="5381"/>
                </a:lnTo>
                <a:lnTo>
                  <a:pt x="5422" y="4664"/>
                </a:lnTo>
                <a:lnTo>
                  <a:pt x="4684" y="3967"/>
                </a:lnTo>
                <a:lnTo>
                  <a:pt x="3924" y="3271"/>
                </a:lnTo>
                <a:lnTo>
                  <a:pt x="3165" y="2596"/>
                </a:lnTo>
                <a:lnTo>
                  <a:pt x="2384" y="1942"/>
                </a:lnTo>
                <a:lnTo>
                  <a:pt x="1603" y="1288"/>
                </a:lnTo>
                <a:lnTo>
                  <a:pt x="802" y="634"/>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34"/>
          <p:cNvSpPr/>
          <p:nvPr/>
        </p:nvSpPr>
        <p:spPr>
          <a:xfrm>
            <a:off x="0" y="0"/>
            <a:ext cx="1625125" cy="1822400"/>
          </a:xfrm>
          <a:custGeom>
            <a:rect b="b" l="l" r="r" t="t"/>
            <a:pathLst>
              <a:path extrusionOk="0" h="72896" w="65005">
                <a:moveTo>
                  <a:pt x="0" y="0"/>
                </a:moveTo>
                <a:lnTo>
                  <a:pt x="0" y="72895"/>
                </a:lnTo>
                <a:lnTo>
                  <a:pt x="1709" y="72684"/>
                </a:lnTo>
                <a:lnTo>
                  <a:pt x="3418" y="72431"/>
                </a:lnTo>
                <a:lnTo>
                  <a:pt x="5085" y="72136"/>
                </a:lnTo>
                <a:lnTo>
                  <a:pt x="6752" y="71819"/>
                </a:lnTo>
                <a:lnTo>
                  <a:pt x="8418" y="71439"/>
                </a:lnTo>
                <a:lnTo>
                  <a:pt x="10064" y="71039"/>
                </a:lnTo>
                <a:lnTo>
                  <a:pt x="11689" y="70595"/>
                </a:lnTo>
                <a:lnTo>
                  <a:pt x="13292" y="70131"/>
                </a:lnTo>
                <a:lnTo>
                  <a:pt x="14896" y="69604"/>
                </a:lnTo>
                <a:lnTo>
                  <a:pt x="16478" y="69055"/>
                </a:lnTo>
                <a:lnTo>
                  <a:pt x="18039" y="68486"/>
                </a:lnTo>
                <a:lnTo>
                  <a:pt x="19579" y="67853"/>
                </a:lnTo>
                <a:lnTo>
                  <a:pt x="21120" y="67199"/>
                </a:lnTo>
                <a:lnTo>
                  <a:pt x="22618" y="66523"/>
                </a:lnTo>
                <a:lnTo>
                  <a:pt x="24116" y="65806"/>
                </a:lnTo>
                <a:lnTo>
                  <a:pt x="25592" y="65047"/>
                </a:lnTo>
                <a:lnTo>
                  <a:pt x="27048" y="64266"/>
                </a:lnTo>
                <a:lnTo>
                  <a:pt x="28483" y="63464"/>
                </a:lnTo>
                <a:lnTo>
                  <a:pt x="29897" y="62620"/>
                </a:lnTo>
                <a:lnTo>
                  <a:pt x="31289" y="61734"/>
                </a:lnTo>
                <a:lnTo>
                  <a:pt x="32660" y="60827"/>
                </a:lnTo>
                <a:lnTo>
                  <a:pt x="34011" y="59899"/>
                </a:lnTo>
                <a:lnTo>
                  <a:pt x="35340" y="58928"/>
                </a:lnTo>
                <a:lnTo>
                  <a:pt x="36648" y="57936"/>
                </a:lnTo>
                <a:lnTo>
                  <a:pt x="37935" y="56924"/>
                </a:lnTo>
                <a:lnTo>
                  <a:pt x="39180" y="55869"/>
                </a:lnTo>
                <a:lnTo>
                  <a:pt x="40425" y="54793"/>
                </a:lnTo>
                <a:lnTo>
                  <a:pt x="41627" y="53696"/>
                </a:lnTo>
                <a:lnTo>
                  <a:pt x="42809" y="52556"/>
                </a:lnTo>
                <a:lnTo>
                  <a:pt x="43969" y="51417"/>
                </a:lnTo>
                <a:lnTo>
                  <a:pt x="45109" y="50235"/>
                </a:lnTo>
                <a:lnTo>
                  <a:pt x="46227" y="49033"/>
                </a:lnTo>
                <a:lnTo>
                  <a:pt x="47303" y="47788"/>
                </a:lnTo>
                <a:lnTo>
                  <a:pt x="48358" y="46543"/>
                </a:lnTo>
                <a:lnTo>
                  <a:pt x="49392" y="45256"/>
                </a:lnTo>
                <a:lnTo>
                  <a:pt x="50383" y="43969"/>
                </a:lnTo>
                <a:lnTo>
                  <a:pt x="51354" y="42640"/>
                </a:lnTo>
                <a:lnTo>
                  <a:pt x="52282" y="41290"/>
                </a:lnTo>
                <a:lnTo>
                  <a:pt x="53210" y="39918"/>
                </a:lnTo>
                <a:lnTo>
                  <a:pt x="54075" y="38526"/>
                </a:lnTo>
                <a:lnTo>
                  <a:pt x="54940" y="37112"/>
                </a:lnTo>
                <a:lnTo>
                  <a:pt x="55763" y="35699"/>
                </a:lnTo>
                <a:lnTo>
                  <a:pt x="56544" y="34243"/>
                </a:lnTo>
                <a:lnTo>
                  <a:pt x="57303" y="32766"/>
                </a:lnTo>
                <a:lnTo>
                  <a:pt x="58021" y="31289"/>
                </a:lnTo>
                <a:lnTo>
                  <a:pt x="58717" y="29770"/>
                </a:lnTo>
                <a:lnTo>
                  <a:pt x="59371" y="28251"/>
                </a:lnTo>
                <a:lnTo>
                  <a:pt x="59983" y="26711"/>
                </a:lnTo>
                <a:lnTo>
                  <a:pt x="60574" y="25149"/>
                </a:lnTo>
                <a:lnTo>
                  <a:pt x="61143" y="23567"/>
                </a:lnTo>
                <a:lnTo>
                  <a:pt x="61650" y="21964"/>
                </a:lnTo>
                <a:lnTo>
                  <a:pt x="62135" y="20360"/>
                </a:lnTo>
                <a:lnTo>
                  <a:pt x="62599" y="18735"/>
                </a:lnTo>
                <a:lnTo>
                  <a:pt x="63000" y="17111"/>
                </a:lnTo>
                <a:lnTo>
                  <a:pt x="63380" y="15444"/>
                </a:lnTo>
                <a:lnTo>
                  <a:pt x="63717" y="13777"/>
                </a:lnTo>
                <a:lnTo>
                  <a:pt x="64013" y="12089"/>
                </a:lnTo>
                <a:lnTo>
                  <a:pt x="64266" y="10402"/>
                </a:lnTo>
                <a:lnTo>
                  <a:pt x="64498" y="8693"/>
                </a:lnTo>
                <a:lnTo>
                  <a:pt x="64667" y="6984"/>
                </a:lnTo>
                <a:lnTo>
                  <a:pt x="64815" y="5254"/>
                </a:lnTo>
                <a:lnTo>
                  <a:pt x="64920" y="3502"/>
                </a:lnTo>
                <a:lnTo>
                  <a:pt x="64983" y="1751"/>
                </a:lnTo>
                <a:lnTo>
                  <a:pt x="650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34"/>
          <p:cNvSpPr/>
          <p:nvPr/>
        </p:nvSpPr>
        <p:spPr>
          <a:xfrm>
            <a:off x="8436125" y="1381400"/>
            <a:ext cx="707875" cy="1447400"/>
          </a:xfrm>
          <a:custGeom>
            <a:rect b="b" l="l" r="r" t="t"/>
            <a:pathLst>
              <a:path extrusionOk="0" h="57896" w="28315">
                <a:moveTo>
                  <a:pt x="28315" y="1"/>
                </a:moveTo>
                <a:lnTo>
                  <a:pt x="27513" y="634"/>
                </a:lnTo>
                <a:lnTo>
                  <a:pt x="26712" y="1288"/>
                </a:lnTo>
                <a:lnTo>
                  <a:pt x="25931" y="1942"/>
                </a:lnTo>
                <a:lnTo>
                  <a:pt x="25150" y="2596"/>
                </a:lnTo>
                <a:lnTo>
                  <a:pt x="24391" y="3271"/>
                </a:lnTo>
                <a:lnTo>
                  <a:pt x="23631" y="3967"/>
                </a:lnTo>
                <a:lnTo>
                  <a:pt x="22893" y="4664"/>
                </a:lnTo>
                <a:lnTo>
                  <a:pt x="22154" y="5381"/>
                </a:lnTo>
                <a:lnTo>
                  <a:pt x="21437" y="6098"/>
                </a:lnTo>
                <a:lnTo>
                  <a:pt x="20720" y="6816"/>
                </a:lnTo>
                <a:lnTo>
                  <a:pt x="20002" y="7554"/>
                </a:lnTo>
                <a:lnTo>
                  <a:pt x="19306" y="8314"/>
                </a:lnTo>
                <a:lnTo>
                  <a:pt x="18631" y="9073"/>
                </a:lnTo>
                <a:lnTo>
                  <a:pt x="17956" y="9833"/>
                </a:lnTo>
                <a:lnTo>
                  <a:pt x="17281" y="10613"/>
                </a:lnTo>
                <a:lnTo>
                  <a:pt x="16626" y="11394"/>
                </a:lnTo>
                <a:lnTo>
                  <a:pt x="15994" y="12196"/>
                </a:lnTo>
                <a:lnTo>
                  <a:pt x="15361" y="12998"/>
                </a:lnTo>
                <a:lnTo>
                  <a:pt x="14728" y="13820"/>
                </a:lnTo>
                <a:lnTo>
                  <a:pt x="14116" y="14643"/>
                </a:lnTo>
                <a:lnTo>
                  <a:pt x="13525" y="15466"/>
                </a:lnTo>
                <a:lnTo>
                  <a:pt x="12934" y="16310"/>
                </a:lnTo>
                <a:lnTo>
                  <a:pt x="12365" y="17154"/>
                </a:lnTo>
                <a:lnTo>
                  <a:pt x="11795" y="18019"/>
                </a:lnTo>
                <a:lnTo>
                  <a:pt x="11246" y="18884"/>
                </a:lnTo>
                <a:lnTo>
                  <a:pt x="10698" y="19749"/>
                </a:lnTo>
                <a:lnTo>
                  <a:pt x="10170" y="20635"/>
                </a:lnTo>
                <a:lnTo>
                  <a:pt x="9643" y="21521"/>
                </a:lnTo>
                <a:lnTo>
                  <a:pt x="9136" y="22429"/>
                </a:lnTo>
                <a:lnTo>
                  <a:pt x="8651" y="23336"/>
                </a:lnTo>
                <a:lnTo>
                  <a:pt x="8166" y="24243"/>
                </a:lnTo>
                <a:lnTo>
                  <a:pt x="7702" y="25171"/>
                </a:lnTo>
                <a:lnTo>
                  <a:pt x="7259" y="26079"/>
                </a:lnTo>
                <a:lnTo>
                  <a:pt x="6816" y="27028"/>
                </a:lnTo>
                <a:lnTo>
                  <a:pt x="6373" y="27956"/>
                </a:lnTo>
                <a:lnTo>
                  <a:pt x="5951" y="28906"/>
                </a:lnTo>
                <a:lnTo>
                  <a:pt x="5550" y="29876"/>
                </a:lnTo>
                <a:lnTo>
                  <a:pt x="5170" y="30826"/>
                </a:lnTo>
                <a:lnTo>
                  <a:pt x="4790" y="31796"/>
                </a:lnTo>
                <a:lnTo>
                  <a:pt x="4432" y="32788"/>
                </a:lnTo>
                <a:lnTo>
                  <a:pt x="4073" y="33758"/>
                </a:lnTo>
                <a:lnTo>
                  <a:pt x="3735" y="34750"/>
                </a:lnTo>
                <a:lnTo>
                  <a:pt x="3419" y="35742"/>
                </a:lnTo>
                <a:lnTo>
                  <a:pt x="3102" y="36754"/>
                </a:lnTo>
                <a:lnTo>
                  <a:pt x="2807" y="37746"/>
                </a:lnTo>
                <a:lnTo>
                  <a:pt x="2533" y="38780"/>
                </a:lnTo>
                <a:lnTo>
                  <a:pt x="2258" y="39793"/>
                </a:lnTo>
                <a:lnTo>
                  <a:pt x="2005" y="40805"/>
                </a:lnTo>
                <a:lnTo>
                  <a:pt x="1773" y="41839"/>
                </a:lnTo>
                <a:lnTo>
                  <a:pt x="1541" y="42873"/>
                </a:lnTo>
                <a:lnTo>
                  <a:pt x="1330" y="43928"/>
                </a:lnTo>
                <a:lnTo>
                  <a:pt x="1140" y="44962"/>
                </a:lnTo>
                <a:lnTo>
                  <a:pt x="971" y="46017"/>
                </a:lnTo>
                <a:lnTo>
                  <a:pt x="803" y="47072"/>
                </a:lnTo>
                <a:lnTo>
                  <a:pt x="655" y="48148"/>
                </a:lnTo>
                <a:lnTo>
                  <a:pt x="528" y="49203"/>
                </a:lnTo>
                <a:lnTo>
                  <a:pt x="402" y="50279"/>
                </a:lnTo>
                <a:lnTo>
                  <a:pt x="296" y="51355"/>
                </a:lnTo>
                <a:lnTo>
                  <a:pt x="212" y="52431"/>
                </a:lnTo>
                <a:lnTo>
                  <a:pt x="127" y="53528"/>
                </a:lnTo>
                <a:lnTo>
                  <a:pt x="85" y="54604"/>
                </a:lnTo>
                <a:lnTo>
                  <a:pt x="43" y="55701"/>
                </a:lnTo>
                <a:lnTo>
                  <a:pt x="22" y="56798"/>
                </a:lnTo>
                <a:lnTo>
                  <a:pt x="1" y="57895"/>
                </a:lnTo>
                <a:lnTo>
                  <a:pt x="28315" y="57895"/>
                </a:lnTo>
                <a:lnTo>
                  <a:pt x="283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34"/>
          <p:cNvSpPr/>
          <p:nvPr/>
        </p:nvSpPr>
        <p:spPr>
          <a:xfrm>
            <a:off x="7518875" y="0"/>
            <a:ext cx="1625125" cy="1822400"/>
          </a:xfrm>
          <a:custGeom>
            <a:rect b="b" l="l" r="r" t="t"/>
            <a:pathLst>
              <a:path extrusionOk="0" h="72896" w="65005">
                <a:moveTo>
                  <a:pt x="1" y="0"/>
                </a:moveTo>
                <a:lnTo>
                  <a:pt x="22" y="1751"/>
                </a:lnTo>
                <a:lnTo>
                  <a:pt x="85" y="3502"/>
                </a:lnTo>
                <a:lnTo>
                  <a:pt x="191" y="5254"/>
                </a:lnTo>
                <a:lnTo>
                  <a:pt x="338" y="6984"/>
                </a:lnTo>
                <a:lnTo>
                  <a:pt x="507" y="8693"/>
                </a:lnTo>
                <a:lnTo>
                  <a:pt x="739" y="10402"/>
                </a:lnTo>
                <a:lnTo>
                  <a:pt x="992" y="12089"/>
                </a:lnTo>
                <a:lnTo>
                  <a:pt x="1288" y="13777"/>
                </a:lnTo>
                <a:lnTo>
                  <a:pt x="1625" y="15444"/>
                </a:lnTo>
                <a:lnTo>
                  <a:pt x="2005" y="17111"/>
                </a:lnTo>
                <a:lnTo>
                  <a:pt x="2427" y="18735"/>
                </a:lnTo>
                <a:lnTo>
                  <a:pt x="2870" y="20360"/>
                </a:lnTo>
                <a:lnTo>
                  <a:pt x="3355" y="21964"/>
                </a:lnTo>
                <a:lnTo>
                  <a:pt x="3883" y="23567"/>
                </a:lnTo>
                <a:lnTo>
                  <a:pt x="4431" y="25149"/>
                </a:lnTo>
                <a:lnTo>
                  <a:pt x="5022" y="26711"/>
                </a:lnTo>
                <a:lnTo>
                  <a:pt x="5634" y="28251"/>
                </a:lnTo>
                <a:lnTo>
                  <a:pt x="6288" y="29770"/>
                </a:lnTo>
                <a:lnTo>
                  <a:pt x="6984" y="31289"/>
                </a:lnTo>
                <a:lnTo>
                  <a:pt x="7723" y="32766"/>
                </a:lnTo>
                <a:lnTo>
                  <a:pt x="8461" y="34243"/>
                </a:lnTo>
                <a:lnTo>
                  <a:pt x="9263" y="35699"/>
                </a:lnTo>
                <a:lnTo>
                  <a:pt x="10086" y="37112"/>
                </a:lnTo>
                <a:lnTo>
                  <a:pt x="10930" y="38526"/>
                </a:lnTo>
                <a:lnTo>
                  <a:pt x="11816" y="39918"/>
                </a:lnTo>
                <a:lnTo>
                  <a:pt x="12723" y="41290"/>
                </a:lnTo>
                <a:lnTo>
                  <a:pt x="13651" y="42640"/>
                </a:lnTo>
                <a:lnTo>
                  <a:pt x="14622" y="43969"/>
                </a:lnTo>
                <a:lnTo>
                  <a:pt x="15635" y="45256"/>
                </a:lnTo>
                <a:lnTo>
                  <a:pt x="16647" y="46543"/>
                </a:lnTo>
                <a:lnTo>
                  <a:pt x="17702" y="47788"/>
                </a:lnTo>
                <a:lnTo>
                  <a:pt x="18778" y="49033"/>
                </a:lnTo>
                <a:lnTo>
                  <a:pt x="19896" y="50235"/>
                </a:lnTo>
                <a:lnTo>
                  <a:pt x="21036" y="51417"/>
                </a:lnTo>
                <a:lnTo>
                  <a:pt x="22196" y="52556"/>
                </a:lnTo>
                <a:lnTo>
                  <a:pt x="23378" y="53696"/>
                </a:lnTo>
                <a:lnTo>
                  <a:pt x="24580" y="54793"/>
                </a:lnTo>
                <a:lnTo>
                  <a:pt x="25825" y="55869"/>
                </a:lnTo>
                <a:lnTo>
                  <a:pt x="27091" y="56924"/>
                </a:lnTo>
                <a:lnTo>
                  <a:pt x="28357" y="57936"/>
                </a:lnTo>
                <a:lnTo>
                  <a:pt x="29665" y="58928"/>
                </a:lnTo>
                <a:lnTo>
                  <a:pt x="30994" y="59899"/>
                </a:lnTo>
                <a:lnTo>
                  <a:pt x="32345" y="60827"/>
                </a:lnTo>
                <a:lnTo>
                  <a:pt x="33716" y="61734"/>
                </a:lnTo>
                <a:lnTo>
                  <a:pt x="35108" y="62620"/>
                </a:lnTo>
                <a:lnTo>
                  <a:pt x="36522" y="63464"/>
                </a:lnTo>
                <a:lnTo>
                  <a:pt x="37957" y="64266"/>
                </a:lnTo>
                <a:lnTo>
                  <a:pt x="39413" y="65047"/>
                </a:lnTo>
                <a:lnTo>
                  <a:pt x="40889" y="65806"/>
                </a:lnTo>
                <a:lnTo>
                  <a:pt x="42387" y="66523"/>
                </a:lnTo>
                <a:lnTo>
                  <a:pt x="43885" y="67199"/>
                </a:lnTo>
                <a:lnTo>
                  <a:pt x="45426" y="67853"/>
                </a:lnTo>
                <a:lnTo>
                  <a:pt x="46966" y="68486"/>
                </a:lnTo>
                <a:lnTo>
                  <a:pt x="48527" y="69055"/>
                </a:lnTo>
                <a:lnTo>
                  <a:pt x="50109" y="69604"/>
                </a:lnTo>
                <a:lnTo>
                  <a:pt x="51713" y="70131"/>
                </a:lnTo>
                <a:lnTo>
                  <a:pt x="53316" y="70595"/>
                </a:lnTo>
                <a:lnTo>
                  <a:pt x="54941" y="71039"/>
                </a:lnTo>
                <a:lnTo>
                  <a:pt x="56587" y="71439"/>
                </a:lnTo>
                <a:lnTo>
                  <a:pt x="58253" y="71819"/>
                </a:lnTo>
                <a:lnTo>
                  <a:pt x="59920" y="72136"/>
                </a:lnTo>
                <a:lnTo>
                  <a:pt x="61608" y="72431"/>
                </a:lnTo>
                <a:lnTo>
                  <a:pt x="63296" y="72684"/>
                </a:lnTo>
                <a:lnTo>
                  <a:pt x="65005" y="72895"/>
                </a:lnTo>
                <a:lnTo>
                  <a:pt x="650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34"/>
          <p:cNvSpPr/>
          <p:nvPr/>
        </p:nvSpPr>
        <p:spPr>
          <a:xfrm>
            <a:off x="2168350" y="3240900"/>
            <a:ext cx="927825" cy="206800"/>
          </a:xfrm>
          <a:custGeom>
            <a:rect b="b" l="l" r="r" t="t"/>
            <a:pathLst>
              <a:path extrusionOk="0" h="8272" w="37113">
                <a:moveTo>
                  <a:pt x="591" y="1"/>
                </a:moveTo>
                <a:lnTo>
                  <a:pt x="0" y="591"/>
                </a:lnTo>
                <a:lnTo>
                  <a:pt x="486" y="1077"/>
                </a:lnTo>
                <a:lnTo>
                  <a:pt x="992" y="1520"/>
                </a:lnTo>
                <a:lnTo>
                  <a:pt x="1477" y="1963"/>
                </a:lnTo>
                <a:lnTo>
                  <a:pt x="2005" y="2385"/>
                </a:lnTo>
                <a:lnTo>
                  <a:pt x="2511" y="2807"/>
                </a:lnTo>
                <a:lnTo>
                  <a:pt x="3038" y="3208"/>
                </a:lnTo>
                <a:lnTo>
                  <a:pt x="3587" y="3587"/>
                </a:lnTo>
                <a:lnTo>
                  <a:pt x="4114" y="3946"/>
                </a:lnTo>
                <a:lnTo>
                  <a:pt x="4663" y="4305"/>
                </a:lnTo>
                <a:lnTo>
                  <a:pt x="5233" y="4642"/>
                </a:lnTo>
                <a:lnTo>
                  <a:pt x="5781" y="4959"/>
                </a:lnTo>
                <a:lnTo>
                  <a:pt x="6351" y="5275"/>
                </a:lnTo>
                <a:lnTo>
                  <a:pt x="6921" y="5571"/>
                </a:lnTo>
                <a:lnTo>
                  <a:pt x="7511" y="5845"/>
                </a:lnTo>
                <a:lnTo>
                  <a:pt x="8102" y="6098"/>
                </a:lnTo>
                <a:lnTo>
                  <a:pt x="8693" y="6351"/>
                </a:lnTo>
                <a:lnTo>
                  <a:pt x="9284" y="6583"/>
                </a:lnTo>
                <a:lnTo>
                  <a:pt x="9874" y="6794"/>
                </a:lnTo>
                <a:lnTo>
                  <a:pt x="10486" y="7005"/>
                </a:lnTo>
                <a:lnTo>
                  <a:pt x="11077" y="7195"/>
                </a:lnTo>
                <a:lnTo>
                  <a:pt x="11689" y="7364"/>
                </a:lnTo>
                <a:lnTo>
                  <a:pt x="12301" y="7512"/>
                </a:lnTo>
                <a:lnTo>
                  <a:pt x="12934" y="7659"/>
                </a:lnTo>
                <a:lnTo>
                  <a:pt x="13545" y="7786"/>
                </a:lnTo>
                <a:lnTo>
                  <a:pt x="14178" y="7891"/>
                </a:lnTo>
                <a:lnTo>
                  <a:pt x="14790" y="7997"/>
                </a:lnTo>
                <a:lnTo>
                  <a:pt x="15423" y="8081"/>
                </a:lnTo>
                <a:lnTo>
                  <a:pt x="16035" y="8145"/>
                </a:lnTo>
                <a:lnTo>
                  <a:pt x="16668" y="8208"/>
                </a:lnTo>
                <a:lnTo>
                  <a:pt x="17301" y="8229"/>
                </a:lnTo>
                <a:lnTo>
                  <a:pt x="17934" y="8250"/>
                </a:lnTo>
                <a:lnTo>
                  <a:pt x="18567" y="8271"/>
                </a:lnTo>
                <a:lnTo>
                  <a:pt x="19200" y="8250"/>
                </a:lnTo>
                <a:lnTo>
                  <a:pt x="19812" y="8229"/>
                </a:lnTo>
                <a:lnTo>
                  <a:pt x="20445" y="8208"/>
                </a:lnTo>
                <a:lnTo>
                  <a:pt x="21078" y="8145"/>
                </a:lnTo>
                <a:lnTo>
                  <a:pt x="21711" y="8081"/>
                </a:lnTo>
                <a:lnTo>
                  <a:pt x="22322" y="7997"/>
                </a:lnTo>
                <a:lnTo>
                  <a:pt x="22955" y="7891"/>
                </a:lnTo>
                <a:lnTo>
                  <a:pt x="23567" y="7786"/>
                </a:lnTo>
                <a:lnTo>
                  <a:pt x="24200" y="7659"/>
                </a:lnTo>
                <a:lnTo>
                  <a:pt x="24812" y="7512"/>
                </a:lnTo>
                <a:lnTo>
                  <a:pt x="25424" y="7364"/>
                </a:lnTo>
                <a:lnTo>
                  <a:pt x="26036" y="7195"/>
                </a:lnTo>
                <a:lnTo>
                  <a:pt x="26648" y="7005"/>
                </a:lnTo>
                <a:lnTo>
                  <a:pt x="27238" y="6794"/>
                </a:lnTo>
                <a:lnTo>
                  <a:pt x="27850" y="6583"/>
                </a:lnTo>
                <a:lnTo>
                  <a:pt x="28441" y="6351"/>
                </a:lnTo>
                <a:lnTo>
                  <a:pt x="29032" y="6098"/>
                </a:lnTo>
                <a:lnTo>
                  <a:pt x="29623" y="5845"/>
                </a:lnTo>
                <a:lnTo>
                  <a:pt x="30192" y="5571"/>
                </a:lnTo>
                <a:lnTo>
                  <a:pt x="30762" y="5275"/>
                </a:lnTo>
                <a:lnTo>
                  <a:pt x="31332" y="4959"/>
                </a:lnTo>
                <a:lnTo>
                  <a:pt x="31901" y="4642"/>
                </a:lnTo>
                <a:lnTo>
                  <a:pt x="32450" y="4305"/>
                </a:lnTo>
                <a:lnTo>
                  <a:pt x="32998" y="3946"/>
                </a:lnTo>
                <a:lnTo>
                  <a:pt x="33547" y="3587"/>
                </a:lnTo>
                <a:lnTo>
                  <a:pt x="34074" y="3208"/>
                </a:lnTo>
                <a:lnTo>
                  <a:pt x="34602" y="2807"/>
                </a:lnTo>
                <a:lnTo>
                  <a:pt x="35129" y="2385"/>
                </a:lnTo>
                <a:lnTo>
                  <a:pt x="35636" y="1963"/>
                </a:lnTo>
                <a:lnTo>
                  <a:pt x="36142" y="1520"/>
                </a:lnTo>
                <a:lnTo>
                  <a:pt x="36627" y="1077"/>
                </a:lnTo>
                <a:lnTo>
                  <a:pt x="37112" y="591"/>
                </a:lnTo>
                <a:lnTo>
                  <a:pt x="36522" y="1"/>
                </a:lnTo>
                <a:lnTo>
                  <a:pt x="36058" y="444"/>
                </a:lnTo>
                <a:lnTo>
                  <a:pt x="35593" y="866"/>
                </a:lnTo>
                <a:lnTo>
                  <a:pt x="35129" y="1288"/>
                </a:lnTo>
                <a:lnTo>
                  <a:pt x="34644" y="1688"/>
                </a:lnTo>
                <a:lnTo>
                  <a:pt x="34159" y="2089"/>
                </a:lnTo>
                <a:lnTo>
                  <a:pt x="33673" y="2469"/>
                </a:lnTo>
                <a:lnTo>
                  <a:pt x="33167" y="2828"/>
                </a:lnTo>
                <a:lnTo>
                  <a:pt x="32640" y="3186"/>
                </a:lnTo>
                <a:lnTo>
                  <a:pt x="32133" y="3524"/>
                </a:lnTo>
                <a:lnTo>
                  <a:pt x="31606" y="3862"/>
                </a:lnTo>
                <a:lnTo>
                  <a:pt x="31057" y="4157"/>
                </a:lnTo>
                <a:lnTo>
                  <a:pt x="30530" y="4473"/>
                </a:lnTo>
                <a:lnTo>
                  <a:pt x="29981" y="4748"/>
                </a:lnTo>
                <a:lnTo>
                  <a:pt x="29412" y="5022"/>
                </a:lnTo>
                <a:lnTo>
                  <a:pt x="28863" y="5275"/>
                </a:lnTo>
                <a:lnTo>
                  <a:pt x="28293" y="5528"/>
                </a:lnTo>
                <a:lnTo>
                  <a:pt x="27724" y="5739"/>
                </a:lnTo>
                <a:lnTo>
                  <a:pt x="27133" y="5971"/>
                </a:lnTo>
                <a:lnTo>
                  <a:pt x="26542" y="6161"/>
                </a:lnTo>
                <a:lnTo>
                  <a:pt x="25951" y="6351"/>
                </a:lnTo>
                <a:lnTo>
                  <a:pt x="25361" y="6520"/>
                </a:lnTo>
                <a:lnTo>
                  <a:pt x="24770" y="6689"/>
                </a:lnTo>
                <a:lnTo>
                  <a:pt x="24158" y="6815"/>
                </a:lnTo>
                <a:lnTo>
                  <a:pt x="23546" y="6963"/>
                </a:lnTo>
                <a:lnTo>
                  <a:pt x="22934" y="7069"/>
                </a:lnTo>
                <a:lnTo>
                  <a:pt x="22322" y="7174"/>
                </a:lnTo>
                <a:lnTo>
                  <a:pt x="21711" y="7258"/>
                </a:lnTo>
                <a:lnTo>
                  <a:pt x="21078" y="7322"/>
                </a:lnTo>
                <a:lnTo>
                  <a:pt x="20466" y="7364"/>
                </a:lnTo>
                <a:lnTo>
                  <a:pt x="19833" y="7406"/>
                </a:lnTo>
                <a:lnTo>
                  <a:pt x="19200" y="7427"/>
                </a:lnTo>
                <a:lnTo>
                  <a:pt x="18567" y="7448"/>
                </a:lnTo>
                <a:lnTo>
                  <a:pt x="17934" y="7427"/>
                </a:lnTo>
                <a:lnTo>
                  <a:pt x="17301" y="7406"/>
                </a:lnTo>
                <a:lnTo>
                  <a:pt x="16668" y="7364"/>
                </a:lnTo>
                <a:lnTo>
                  <a:pt x="16035" y="7322"/>
                </a:lnTo>
                <a:lnTo>
                  <a:pt x="15423" y="7258"/>
                </a:lnTo>
                <a:lnTo>
                  <a:pt x="14790" y="7174"/>
                </a:lnTo>
                <a:lnTo>
                  <a:pt x="14178" y="7069"/>
                </a:lnTo>
                <a:lnTo>
                  <a:pt x="13567" y="6963"/>
                </a:lnTo>
                <a:lnTo>
                  <a:pt x="12955" y="6815"/>
                </a:lnTo>
                <a:lnTo>
                  <a:pt x="12364" y="6689"/>
                </a:lnTo>
                <a:lnTo>
                  <a:pt x="11752" y="6520"/>
                </a:lnTo>
                <a:lnTo>
                  <a:pt x="11161" y="6351"/>
                </a:lnTo>
                <a:lnTo>
                  <a:pt x="10571" y="6161"/>
                </a:lnTo>
                <a:lnTo>
                  <a:pt x="9980" y="5971"/>
                </a:lnTo>
                <a:lnTo>
                  <a:pt x="9410" y="5739"/>
                </a:lnTo>
                <a:lnTo>
                  <a:pt x="8841" y="5528"/>
                </a:lnTo>
                <a:lnTo>
                  <a:pt x="8271" y="5275"/>
                </a:lnTo>
                <a:lnTo>
                  <a:pt x="7701" y="5022"/>
                </a:lnTo>
                <a:lnTo>
                  <a:pt x="7153" y="4748"/>
                </a:lnTo>
                <a:lnTo>
                  <a:pt x="6604" y="4473"/>
                </a:lnTo>
                <a:lnTo>
                  <a:pt x="6056" y="4157"/>
                </a:lnTo>
                <a:lnTo>
                  <a:pt x="5528" y="3862"/>
                </a:lnTo>
                <a:lnTo>
                  <a:pt x="5001" y="3524"/>
                </a:lnTo>
                <a:lnTo>
                  <a:pt x="4473" y="3186"/>
                </a:lnTo>
                <a:lnTo>
                  <a:pt x="3967" y="2828"/>
                </a:lnTo>
                <a:lnTo>
                  <a:pt x="3460" y="2469"/>
                </a:lnTo>
                <a:lnTo>
                  <a:pt x="2954" y="2089"/>
                </a:lnTo>
                <a:lnTo>
                  <a:pt x="2469" y="1688"/>
                </a:lnTo>
                <a:lnTo>
                  <a:pt x="1984" y="1288"/>
                </a:lnTo>
                <a:lnTo>
                  <a:pt x="1519" y="866"/>
                </a:lnTo>
                <a:lnTo>
                  <a:pt x="1055" y="444"/>
                </a:lnTo>
                <a:lnTo>
                  <a:pt x="591" y="1"/>
                </a:lnTo>
                <a:close/>
              </a:path>
            </a:pathLst>
          </a:custGeom>
          <a:solidFill>
            <a:srgbClr val="C6C6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34"/>
          <p:cNvSpPr/>
          <p:nvPr/>
        </p:nvSpPr>
        <p:spPr>
          <a:xfrm>
            <a:off x="2192075" y="3251975"/>
            <a:ext cx="880900" cy="237375"/>
          </a:xfrm>
          <a:custGeom>
            <a:rect b="b" l="l" r="r" t="t"/>
            <a:pathLst>
              <a:path extrusionOk="0" h="9495" w="35236">
                <a:moveTo>
                  <a:pt x="2638" y="1"/>
                </a:moveTo>
                <a:lnTo>
                  <a:pt x="1" y="3250"/>
                </a:lnTo>
                <a:lnTo>
                  <a:pt x="465" y="3630"/>
                </a:lnTo>
                <a:lnTo>
                  <a:pt x="971" y="4009"/>
                </a:lnTo>
                <a:lnTo>
                  <a:pt x="1457" y="4368"/>
                </a:lnTo>
                <a:lnTo>
                  <a:pt x="1963" y="4727"/>
                </a:lnTo>
                <a:lnTo>
                  <a:pt x="2469" y="5043"/>
                </a:lnTo>
                <a:lnTo>
                  <a:pt x="2976" y="5381"/>
                </a:lnTo>
                <a:lnTo>
                  <a:pt x="3503" y="5676"/>
                </a:lnTo>
                <a:lnTo>
                  <a:pt x="4009" y="5993"/>
                </a:lnTo>
                <a:lnTo>
                  <a:pt x="4537" y="6267"/>
                </a:lnTo>
                <a:lnTo>
                  <a:pt x="5085" y="6541"/>
                </a:lnTo>
                <a:lnTo>
                  <a:pt x="5613" y="6815"/>
                </a:lnTo>
                <a:lnTo>
                  <a:pt x="6161" y="7069"/>
                </a:lnTo>
                <a:lnTo>
                  <a:pt x="6710" y="7301"/>
                </a:lnTo>
                <a:lnTo>
                  <a:pt x="7259" y="7512"/>
                </a:lnTo>
                <a:lnTo>
                  <a:pt x="7807" y="7744"/>
                </a:lnTo>
                <a:lnTo>
                  <a:pt x="8377" y="7934"/>
                </a:lnTo>
                <a:lnTo>
                  <a:pt x="9495" y="8292"/>
                </a:lnTo>
                <a:lnTo>
                  <a:pt x="10634" y="8630"/>
                </a:lnTo>
                <a:lnTo>
                  <a:pt x="11774" y="8883"/>
                </a:lnTo>
                <a:lnTo>
                  <a:pt x="12934" y="9115"/>
                </a:lnTo>
                <a:lnTo>
                  <a:pt x="14094" y="9284"/>
                </a:lnTo>
                <a:lnTo>
                  <a:pt x="15276" y="9411"/>
                </a:lnTo>
                <a:lnTo>
                  <a:pt x="16436" y="9474"/>
                </a:lnTo>
                <a:lnTo>
                  <a:pt x="17618" y="9495"/>
                </a:lnTo>
                <a:lnTo>
                  <a:pt x="18778" y="9474"/>
                </a:lnTo>
                <a:lnTo>
                  <a:pt x="19960" y="9411"/>
                </a:lnTo>
                <a:lnTo>
                  <a:pt x="21120" y="9284"/>
                </a:lnTo>
                <a:lnTo>
                  <a:pt x="22281" y="9115"/>
                </a:lnTo>
                <a:lnTo>
                  <a:pt x="23441" y="8883"/>
                </a:lnTo>
                <a:lnTo>
                  <a:pt x="24602" y="8630"/>
                </a:lnTo>
                <a:lnTo>
                  <a:pt x="25720" y="8292"/>
                </a:lnTo>
                <a:lnTo>
                  <a:pt x="26859" y="7934"/>
                </a:lnTo>
                <a:lnTo>
                  <a:pt x="27408" y="7744"/>
                </a:lnTo>
                <a:lnTo>
                  <a:pt x="27977" y="7512"/>
                </a:lnTo>
                <a:lnTo>
                  <a:pt x="28526" y="7301"/>
                </a:lnTo>
                <a:lnTo>
                  <a:pt x="29074" y="7069"/>
                </a:lnTo>
                <a:lnTo>
                  <a:pt x="29602" y="6815"/>
                </a:lnTo>
                <a:lnTo>
                  <a:pt x="30150" y="6541"/>
                </a:lnTo>
                <a:lnTo>
                  <a:pt x="30678" y="6267"/>
                </a:lnTo>
                <a:lnTo>
                  <a:pt x="31205" y="5993"/>
                </a:lnTo>
                <a:lnTo>
                  <a:pt x="31733" y="5676"/>
                </a:lnTo>
                <a:lnTo>
                  <a:pt x="32239" y="5381"/>
                </a:lnTo>
                <a:lnTo>
                  <a:pt x="32767" y="5043"/>
                </a:lnTo>
                <a:lnTo>
                  <a:pt x="33273" y="4727"/>
                </a:lnTo>
                <a:lnTo>
                  <a:pt x="33758" y="4368"/>
                </a:lnTo>
                <a:lnTo>
                  <a:pt x="34265" y="4009"/>
                </a:lnTo>
                <a:lnTo>
                  <a:pt x="34750" y="3630"/>
                </a:lnTo>
                <a:lnTo>
                  <a:pt x="35235" y="3250"/>
                </a:lnTo>
                <a:lnTo>
                  <a:pt x="32577" y="1"/>
                </a:lnTo>
                <a:lnTo>
                  <a:pt x="31754" y="655"/>
                </a:lnTo>
                <a:lnTo>
                  <a:pt x="30910" y="1245"/>
                </a:lnTo>
                <a:lnTo>
                  <a:pt x="30045" y="1815"/>
                </a:lnTo>
                <a:lnTo>
                  <a:pt x="29159" y="2321"/>
                </a:lnTo>
                <a:lnTo>
                  <a:pt x="28252" y="2807"/>
                </a:lnTo>
                <a:lnTo>
                  <a:pt x="27344" y="3229"/>
                </a:lnTo>
                <a:lnTo>
                  <a:pt x="26416" y="3630"/>
                </a:lnTo>
                <a:lnTo>
                  <a:pt x="25467" y="3988"/>
                </a:lnTo>
                <a:lnTo>
                  <a:pt x="24517" y="4284"/>
                </a:lnTo>
                <a:lnTo>
                  <a:pt x="23547" y="4558"/>
                </a:lnTo>
                <a:lnTo>
                  <a:pt x="22576" y="4790"/>
                </a:lnTo>
                <a:lnTo>
                  <a:pt x="21584" y="4980"/>
                </a:lnTo>
                <a:lnTo>
                  <a:pt x="20593" y="5128"/>
                </a:lnTo>
                <a:lnTo>
                  <a:pt x="19601" y="5233"/>
                </a:lnTo>
                <a:lnTo>
                  <a:pt x="18610" y="5296"/>
                </a:lnTo>
                <a:lnTo>
                  <a:pt x="17618" y="5317"/>
                </a:lnTo>
                <a:lnTo>
                  <a:pt x="16605" y="5296"/>
                </a:lnTo>
                <a:lnTo>
                  <a:pt x="15614" y="5233"/>
                </a:lnTo>
                <a:lnTo>
                  <a:pt x="14622" y="5128"/>
                </a:lnTo>
                <a:lnTo>
                  <a:pt x="13630" y="4980"/>
                </a:lnTo>
                <a:lnTo>
                  <a:pt x="12660" y="4790"/>
                </a:lnTo>
                <a:lnTo>
                  <a:pt x="11689" y="4558"/>
                </a:lnTo>
                <a:lnTo>
                  <a:pt x="10719" y="4284"/>
                </a:lnTo>
                <a:lnTo>
                  <a:pt x="9769" y="3988"/>
                </a:lnTo>
                <a:lnTo>
                  <a:pt x="8820" y="3630"/>
                </a:lnTo>
                <a:lnTo>
                  <a:pt x="7892" y="3229"/>
                </a:lnTo>
                <a:lnTo>
                  <a:pt x="6963" y="2807"/>
                </a:lnTo>
                <a:lnTo>
                  <a:pt x="6056" y="2321"/>
                </a:lnTo>
                <a:lnTo>
                  <a:pt x="5170" y="1815"/>
                </a:lnTo>
                <a:lnTo>
                  <a:pt x="4305" y="1245"/>
                </a:lnTo>
                <a:lnTo>
                  <a:pt x="3461" y="655"/>
                </a:lnTo>
                <a:lnTo>
                  <a:pt x="26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34"/>
          <p:cNvSpPr/>
          <p:nvPr/>
        </p:nvSpPr>
        <p:spPr>
          <a:xfrm>
            <a:off x="2099250" y="3143325"/>
            <a:ext cx="83900" cy="734250"/>
          </a:xfrm>
          <a:custGeom>
            <a:rect b="b" l="l" r="r" t="t"/>
            <a:pathLst>
              <a:path extrusionOk="0" h="29370" w="3356">
                <a:moveTo>
                  <a:pt x="0" y="0"/>
                </a:moveTo>
                <a:lnTo>
                  <a:pt x="0" y="29369"/>
                </a:lnTo>
                <a:lnTo>
                  <a:pt x="3355" y="29369"/>
                </a:lnTo>
                <a:lnTo>
                  <a:pt x="33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34"/>
          <p:cNvSpPr/>
          <p:nvPr/>
        </p:nvSpPr>
        <p:spPr>
          <a:xfrm>
            <a:off x="2036475" y="3038875"/>
            <a:ext cx="209950" cy="209425"/>
          </a:xfrm>
          <a:custGeom>
            <a:rect b="b" l="l" r="r" t="t"/>
            <a:pathLst>
              <a:path extrusionOk="0" h="8377" w="8398">
                <a:moveTo>
                  <a:pt x="4199" y="1"/>
                </a:moveTo>
                <a:lnTo>
                  <a:pt x="3777" y="22"/>
                </a:lnTo>
                <a:lnTo>
                  <a:pt x="3355" y="85"/>
                </a:lnTo>
                <a:lnTo>
                  <a:pt x="2954" y="191"/>
                </a:lnTo>
                <a:lnTo>
                  <a:pt x="2575" y="317"/>
                </a:lnTo>
                <a:lnTo>
                  <a:pt x="2195" y="507"/>
                </a:lnTo>
                <a:lnTo>
                  <a:pt x="1857" y="718"/>
                </a:lnTo>
                <a:lnTo>
                  <a:pt x="1541" y="950"/>
                </a:lnTo>
                <a:lnTo>
                  <a:pt x="1224" y="1225"/>
                </a:lnTo>
                <a:lnTo>
                  <a:pt x="971" y="1520"/>
                </a:lnTo>
                <a:lnTo>
                  <a:pt x="718" y="1836"/>
                </a:lnTo>
                <a:lnTo>
                  <a:pt x="507" y="2195"/>
                </a:lnTo>
                <a:lnTo>
                  <a:pt x="338" y="2554"/>
                </a:lnTo>
                <a:lnTo>
                  <a:pt x="191" y="2934"/>
                </a:lnTo>
                <a:lnTo>
                  <a:pt x="85" y="3334"/>
                </a:lnTo>
                <a:lnTo>
                  <a:pt x="22" y="3756"/>
                </a:lnTo>
                <a:lnTo>
                  <a:pt x="1" y="4178"/>
                </a:lnTo>
                <a:lnTo>
                  <a:pt x="22" y="4621"/>
                </a:lnTo>
                <a:lnTo>
                  <a:pt x="85" y="5022"/>
                </a:lnTo>
                <a:lnTo>
                  <a:pt x="191" y="5423"/>
                </a:lnTo>
                <a:lnTo>
                  <a:pt x="338" y="5824"/>
                </a:lnTo>
                <a:lnTo>
                  <a:pt x="507" y="6183"/>
                </a:lnTo>
                <a:lnTo>
                  <a:pt x="718" y="6520"/>
                </a:lnTo>
                <a:lnTo>
                  <a:pt x="971" y="6858"/>
                </a:lnTo>
                <a:lnTo>
                  <a:pt x="1224" y="7153"/>
                </a:lnTo>
                <a:lnTo>
                  <a:pt x="1541" y="7428"/>
                </a:lnTo>
                <a:lnTo>
                  <a:pt x="1857" y="7660"/>
                </a:lnTo>
                <a:lnTo>
                  <a:pt x="2195" y="7871"/>
                </a:lnTo>
                <a:lnTo>
                  <a:pt x="2575" y="8039"/>
                </a:lnTo>
                <a:lnTo>
                  <a:pt x="2954" y="8187"/>
                </a:lnTo>
                <a:lnTo>
                  <a:pt x="3355" y="8293"/>
                </a:lnTo>
                <a:lnTo>
                  <a:pt x="3777" y="8356"/>
                </a:lnTo>
                <a:lnTo>
                  <a:pt x="4199" y="8377"/>
                </a:lnTo>
                <a:lnTo>
                  <a:pt x="4621" y="8356"/>
                </a:lnTo>
                <a:lnTo>
                  <a:pt x="5043" y="8293"/>
                </a:lnTo>
                <a:lnTo>
                  <a:pt x="5444" y="8187"/>
                </a:lnTo>
                <a:lnTo>
                  <a:pt x="5824" y="8039"/>
                </a:lnTo>
                <a:lnTo>
                  <a:pt x="6204" y="7871"/>
                </a:lnTo>
                <a:lnTo>
                  <a:pt x="6541" y="7660"/>
                </a:lnTo>
                <a:lnTo>
                  <a:pt x="6858" y="7428"/>
                </a:lnTo>
                <a:lnTo>
                  <a:pt x="7153" y="7153"/>
                </a:lnTo>
                <a:lnTo>
                  <a:pt x="7427" y="6858"/>
                </a:lnTo>
                <a:lnTo>
                  <a:pt x="7681" y="6520"/>
                </a:lnTo>
                <a:lnTo>
                  <a:pt x="7891" y="6183"/>
                </a:lnTo>
                <a:lnTo>
                  <a:pt x="8060" y="5824"/>
                </a:lnTo>
                <a:lnTo>
                  <a:pt x="8208" y="5423"/>
                </a:lnTo>
                <a:lnTo>
                  <a:pt x="8313" y="5022"/>
                </a:lnTo>
                <a:lnTo>
                  <a:pt x="8377" y="4621"/>
                </a:lnTo>
                <a:lnTo>
                  <a:pt x="8398" y="4178"/>
                </a:lnTo>
                <a:lnTo>
                  <a:pt x="8377" y="3756"/>
                </a:lnTo>
                <a:lnTo>
                  <a:pt x="8313" y="3334"/>
                </a:lnTo>
                <a:lnTo>
                  <a:pt x="8208" y="2934"/>
                </a:lnTo>
                <a:lnTo>
                  <a:pt x="8060" y="2554"/>
                </a:lnTo>
                <a:lnTo>
                  <a:pt x="7891" y="2195"/>
                </a:lnTo>
                <a:lnTo>
                  <a:pt x="7681" y="1836"/>
                </a:lnTo>
                <a:lnTo>
                  <a:pt x="7427" y="1520"/>
                </a:lnTo>
                <a:lnTo>
                  <a:pt x="7153" y="1225"/>
                </a:lnTo>
                <a:lnTo>
                  <a:pt x="6858" y="950"/>
                </a:lnTo>
                <a:lnTo>
                  <a:pt x="6541" y="718"/>
                </a:lnTo>
                <a:lnTo>
                  <a:pt x="6204" y="507"/>
                </a:lnTo>
                <a:lnTo>
                  <a:pt x="5824" y="317"/>
                </a:lnTo>
                <a:lnTo>
                  <a:pt x="5444" y="191"/>
                </a:lnTo>
                <a:lnTo>
                  <a:pt x="5043" y="85"/>
                </a:lnTo>
                <a:lnTo>
                  <a:pt x="4621" y="22"/>
                </a:lnTo>
                <a:lnTo>
                  <a:pt x="41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34"/>
          <p:cNvSpPr/>
          <p:nvPr/>
        </p:nvSpPr>
        <p:spPr>
          <a:xfrm>
            <a:off x="2015375" y="3835350"/>
            <a:ext cx="251625" cy="83900"/>
          </a:xfrm>
          <a:custGeom>
            <a:rect b="b" l="l" r="r" t="t"/>
            <a:pathLst>
              <a:path extrusionOk="0" h="3356" w="10065">
                <a:moveTo>
                  <a:pt x="3355" y="1"/>
                </a:moveTo>
                <a:lnTo>
                  <a:pt x="3018" y="22"/>
                </a:lnTo>
                <a:lnTo>
                  <a:pt x="2680" y="64"/>
                </a:lnTo>
                <a:lnTo>
                  <a:pt x="2364" y="148"/>
                </a:lnTo>
                <a:lnTo>
                  <a:pt x="2068" y="275"/>
                </a:lnTo>
                <a:lnTo>
                  <a:pt x="1773" y="401"/>
                </a:lnTo>
                <a:lnTo>
                  <a:pt x="1499" y="570"/>
                </a:lnTo>
                <a:lnTo>
                  <a:pt x="1224" y="760"/>
                </a:lnTo>
                <a:lnTo>
                  <a:pt x="992" y="992"/>
                </a:lnTo>
                <a:lnTo>
                  <a:pt x="781" y="1224"/>
                </a:lnTo>
                <a:lnTo>
                  <a:pt x="591" y="1477"/>
                </a:lnTo>
                <a:lnTo>
                  <a:pt x="423" y="1752"/>
                </a:lnTo>
                <a:lnTo>
                  <a:pt x="275" y="2047"/>
                </a:lnTo>
                <a:lnTo>
                  <a:pt x="170" y="2364"/>
                </a:lnTo>
                <a:lnTo>
                  <a:pt x="85" y="2680"/>
                </a:lnTo>
                <a:lnTo>
                  <a:pt x="22" y="3018"/>
                </a:lnTo>
                <a:lnTo>
                  <a:pt x="1" y="3355"/>
                </a:lnTo>
                <a:lnTo>
                  <a:pt x="10065" y="3355"/>
                </a:lnTo>
                <a:lnTo>
                  <a:pt x="10065" y="3018"/>
                </a:lnTo>
                <a:lnTo>
                  <a:pt x="10001" y="2680"/>
                </a:lnTo>
                <a:lnTo>
                  <a:pt x="9917" y="2364"/>
                </a:lnTo>
                <a:lnTo>
                  <a:pt x="9812" y="2047"/>
                </a:lnTo>
                <a:lnTo>
                  <a:pt x="9664" y="1752"/>
                </a:lnTo>
                <a:lnTo>
                  <a:pt x="9495" y="1477"/>
                </a:lnTo>
                <a:lnTo>
                  <a:pt x="9305" y="1224"/>
                </a:lnTo>
                <a:lnTo>
                  <a:pt x="9094" y="992"/>
                </a:lnTo>
                <a:lnTo>
                  <a:pt x="8862" y="760"/>
                </a:lnTo>
                <a:lnTo>
                  <a:pt x="8588" y="570"/>
                </a:lnTo>
                <a:lnTo>
                  <a:pt x="8314" y="401"/>
                </a:lnTo>
                <a:lnTo>
                  <a:pt x="8018" y="275"/>
                </a:lnTo>
                <a:lnTo>
                  <a:pt x="7723" y="148"/>
                </a:lnTo>
                <a:lnTo>
                  <a:pt x="7385" y="64"/>
                </a:lnTo>
                <a:lnTo>
                  <a:pt x="7069" y="22"/>
                </a:lnTo>
                <a:lnTo>
                  <a:pt x="67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34"/>
          <p:cNvSpPr/>
          <p:nvPr/>
        </p:nvSpPr>
        <p:spPr>
          <a:xfrm>
            <a:off x="3081375" y="3143325"/>
            <a:ext cx="83900" cy="734250"/>
          </a:xfrm>
          <a:custGeom>
            <a:rect b="b" l="l" r="r" t="t"/>
            <a:pathLst>
              <a:path extrusionOk="0" h="29370" w="3356">
                <a:moveTo>
                  <a:pt x="1" y="0"/>
                </a:moveTo>
                <a:lnTo>
                  <a:pt x="1" y="29369"/>
                </a:lnTo>
                <a:lnTo>
                  <a:pt x="3355" y="29369"/>
                </a:lnTo>
                <a:lnTo>
                  <a:pt x="33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34"/>
          <p:cNvSpPr/>
          <p:nvPr/>
        </p:nvSpPr>
        <p:spPr>
          <a:xfrm>
            <a:off x="3018625" y="3038875"/>
            <a:ext cx="209425" cy="209425"/>
          </a:xfrm>
          <a:custGeom>
            <a:rect b="b" l="l" r="r" t="t"/>
            <a:pathLst>
              <a:path extrusionOk="0" h="8377" w="8377">
                <a:moveTo>
                  <a:pt x="4178" y="1"/>
                </a:moveTo>
                <a:lnTo>
                  <a:pt x="3756" y="22"/>
                </a:lnTo>
                <a:lnTo>
                  <a:pt x="3334" y="85"/>
                </a:lnTo>
                <a:lnTo>
                  <a:pt x="2933" y="191"/>
                </a:lnTo>
                <a:lnTo>
                  <a:pt x="2553" y="317"/>
                </a:lnTo>
                <a:lnTo>
                  <a:pt x="2194" y="507"/>
                </a:lnTo>
                <a:lnTo>
                  <a:pt x="1836" y="718"/>
                </a:lnTo>
                <a:lnTo>
                  <a:pt x="1519" y="950"/>
                </a:lnTo>
                <a:lnTo>
                  <a:pt x="1224" y="1225"/>
                </a:lnTo>
                <a:lnTo>
                  <a:pt x="949" y="1520"/>
                </a:lnTo>
                <a:lnTo>
                  <a:pt x="717" y="1836"/>
                </a:lnTo>
                <a:lnTo>
                  <a:pt x="506" y="2195"/>
                </a:lnTo>
                <a:lnTo>
                  <a:pt x="316" y="2554"/>
                </a:lnTo>
                <a:lnTo>
                  <a:pt x="190" y="2934"/>
                </a:lnTo>
                <a:lnTo>
                  <a:pt x="84" y="3334"/>
                </a:lnTo>
                <a:lnTo>
                  <a:pt x="21" y="3756"/>
                </a:lnTo>
                <a:lnTo>
                  <a:pt x="0" y="4178"/>
                </a:lnTo>
                <a:lnTo>
                  <a:pt x="21" y="4621"/>
                </a:lnTo>
                <a:lnTo>
                  <a:pt x="84" y="5022"/>
                </a:lnTo>
                <a:lnTo>
                  <a:pt x="190" y="5423"/>
                </a:lnTo>
                <a:lnTo>
                  <a:pt x="316" y="5824"/>
                </a:lnTo>
                <a:lnTo>
                  <a:pt x="506" y="6183"/>
                </a:lnTo>
                <a:lnTo>
                  <a:pt x="717" y="6520"/>
                </a:lnTo>
                <a:lnTo>
                  <a:pt x="949" y="6858"/>
                </a:lnTo>
                <a:lnTo>
                  <a:pt x="1224" y="7153"/>
                </a:lnTo>
                <a:lnTo>
                  <a:pt x="1519" y="7428"/>
                </a:lnTo>
                <a:lnTo>
                  <a:pt x="1836" y="7660"/>
                </a:lnTo>
                <a:lnTo>
                  <a:pt x="2194" y="7871"/>
                </a:lnTo>
                <a:lnTo>
                  <a:pt x="2553" y="8039"/>
                </a:lnTo>
                <a:lnTo>
                  <a:pt x="2933" y="8187"/>
                </a:lnTo>
                <a:lnTo>
                  <a:pt x="3334" y="8293"/>
                </a:lnTo>
                <a:lnTo>
                  <a:pt x="3756" y="8356"/>
                </a:lnTo>
                <a:lnTo>
                  <a:pt x="4178" y="8377"/>
                </a:lnTo>
                <a:lnTo>
                  <a:pt x="4621" y="8356"/>
                </a:lnTo>
                <a:lnTo>
                  <a:pt x="5043" y="8293"/>
                </a:lnTo>
                <a:lnTo>
                  <a:pt x="5443" y="8187"/>
                </a:lnTo>
                <a:lnTo>
                  <a:pt x="5823" y="8039"/>
                </a:lnTo>
                <a:lnTo>
                  <a:pt x="6182" y="7871"/>
                </a:lnTo>
                <a:lnTo>
                  <a:pt x="6541" y="7660"/>
                </a:lnTo>
                <a:lnTo>
                  <a:pt x="6857" y="7428"/>
                </a:lnTo>
                <a:lnTo>
                  <a:pt x="7152" y="7153"/>
                </a:lnTo>
                <a:lnTo>
                  <a:pt x="7427" y="6858"/>
                </a:lnTo>
                <a:lnTo>
                  <a:pt x="7659" y="6520"/>
                </a:lnTo>
                <a:lnTo>
                  <a:pt x="7870" y="6183"/>
                </a:lnTo>
                <a:lnTo>
                  <a:pt x="8060" y="5824"/>
                </a:lnTo>
                <a:lnTo>
                  <a:pt x="8186" y="5423"/>
                </a:lnTo>
                <a:lnTo>
                  <a:pt x="8292" y="5022"/>
                </a:lnTo>
                <a:lnTo>
                  <a:pt x="8355" y="4621"/>
                </a:lnTo>
                <a:lnTo>
                  <a:pt x="8376" y="4178"/>
                </a:lnTo>
                <a:lnTo>
                  <a:pt x="8355" y="3756"/>
                </a:lnTo>
                <a:lnTo>
                  <a:pt x="8292" y="3334"/>
                </a:lnTo>
                <a:lnTo>
                  <a:pt x="8186" y="2934"/>
                </a:lnTo>
                <a:lnTo>
                  <a:pt x="8060" y="2554"/>
                </a:lnTo>
                <a:lnTo>
                  <a:pt x="7870" y="2195"/>
                </a:lnTo>
                <a:lnTo>
                  <a:pt x="7659" y="1836"/>
                </a:lnTo>
                <a:lnTo>
                  <a:pt x="7427" y="1520"/>
                </a:lnTo>
                <a:lnTo>
                  <a:pt x="7152" y="1225"/>
                </a:lnTo>
                <a:lnTo>
                  <a:pt x="6857" y="950"/>
                </a:lnTo>
                <a:lnTo>
                  <a:pt x="6541" y="718"/>
                </a:lnTo>
                <a:lnTo>
                  <a:pt x="6182" y="507"/>
                </a:lnTo>
                <a:lnTo>
                  <a:pt x="5823" y="317"/>
                </a:lnTo>
                <a:lnTo>
                  <a:pt x="5443" y="191"/>
                </a:lnTo>
                <a:lnTo>
                  <a:pt x="5043" y="85"/>
                </a:lnTo>
                <a:lnTo>
                  <a:pt x="4621" y="22"/>
                </a:lnTo>
                <a:lnTo>
                  <a:pt x="41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34"/>
          <p:cNvSpPr/>
          <p:nvPr/>
        </p:nvSpPr>
        <p:spPr>
          <a:xfrm>
            <a:off x="2997525" y="3835350"/>
            <a:ext cx="251625" cy="83900"/>
          </a:xfrm>
          <a:custGeom>
            <a:rect b="b" l="l" r="r" t="t"/>
            <a:pathLst>
              <a:path extrusionOk="0" h="3356" w="10065">
                <a:moveTo>
                  <a:pt x="3355" y="1"/>
                </a:moveTo>
                <a:lnTo>
                  <a:pt x="3017" y="22"/>
                </a:lnTo>
                <a:lnTo>
                  <a:pt x="2680" y="64"/>
                </a:lnTo>
                <a:lnTo>
                  <a:pt x="2363" y="148"/>
                </a:lnTo>
                <a:lnTo>
                  <a:pt x="2047" y="275"/>
                </a:lnTo>
                <a:lnTo>
                  <a:pt x="1751" y="401"/>
                </a:lnTo>
                <a:lnTo>
                  <a:pt x="1477" y="570"/>
                </a:lnTo>
                <a:lnTo>
                  <a:pt x="1224" y="760"/>
                </a:lnTo>
                <a:lnTo>
                  <a:pt x="992" y="992"/>
                </a:lnTo>
                <a:lnTo>
                  <a:pt x="760" y="1224"/>
                </a:lnTo>
                <a:lnTo>
                  <a:pt x="570" y="1477"/>
                </a:lnTo>
                <a:lnTo>
                  <a:pt x="401" y="1752"/>
                </a:lnTo>
                <a:lnTo>
                  <a:pt x="253" y="2047"/>
                </a:lnTo>
                <a:lnTo>
                  <a:pt x="148" y="2364"/>
                </a:lnTo>
                <a:lnTo>
                  <a:pt x="63" y="2680"/>
                </a:lnTo>
                <a:lnTo>
                  <a:pt x="21" y="3018"/>
                </a:lnTo>
                <a:lnTo>
                  <a:pt x="0" y="3355"/>
                </a:lnTo>
                <a:lnTo>
                  <a:pt x="10064" y="3355"/>
                </a:lnTo>
                <a:lnTo>
                  <a:pt x="10043" y="3018"/>
                </a:lnTo>
                <a:lnTo>
                  <a:pt x="10001" y="2680"/>
                </a:lnTo>
                <a:lnTo>
                  <a:pt x="9916" y="2364"/>
                </a:lnTo>
                <a:lnTo>
                  <a:pt x="9811" y="2047"/>
                </a:lnTo>
                <a:lnTo>
                  <a:pt x="9663" y="1752"/>
                </a:lnTo>
                <a:lnTo>
                  <a:pt x="9494" y="1477"/>
                </a:lnTo>
                <a:lnTo>
                  <a:pt x="9304" y="1224"/>
                </a:lnTo>
                <a:lnTo>
                  <a:pt x="9072" y="992"/>
                </a:lnTo>
                <a:lnTo>
                  <a:pt x="8840" y="760"/>
                </a:lnTo>
                <a:lnTo>
                  <a:pt x="8587" y="570"/>
                </a:lnTo>
                <a:lnTo>
                  <a:pt x="8313" y="401"/>
                </a:lnTo>
                <a:lnTo>
                  <a:pt x="8017" y="275"/>
                </a:lnTo>
                <a:lnTo>
                  <a:pt x="7701" y="148"/>
                </a:lnTo>
                <a:lnTo>
                  <a:pt x="7385" y="64"/>
                </a:lnTo>
                <a:lnTo>
                  <a:pt x="7047" y="22"/>
                </a:lnTo>
                <a:lnTo>
                  <a:pt x="6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34"/>
          <p:cNvSpPr/>
          <p:nvPr/>
        </p:nvSpPr>
        <p:spPr>
          <a:xfrm>
            <a:off x="6047825" y="3240900"/>
            <a:ext cx="927825" cy="206800"/>
          </a:xfrm>
          <a:custGeom>
            <a:rect b="b" l="l" r="r" t="t"/>
            <a:pathLst>
              <a:path extrusionOk="0" h="8272" w="37113">
                <a:moveTo>
                  <a:pt x="591" y="1"/>
                </a:moveTo>
                <a:lnTo>
                  <a:pt x="1" y="591"/>
                </a:lnTo>
                <a:lnTo>
                  <a:pt x="486" y="1077"/>
                </a:lnTo>
                <a:lnTo>
                  <a:pt x="971" y="1520"/>
                </a:lnTo>
                <a:lnTo>
                  <a:pt x="1477" y="1963"/>
                </a:lnTo>
                <a:lnTo>
                  <a:pt x="1984" y="2385"/>
                </a:lnTo>
                <a:lnTo>
                  <a:pt x="2511" y="2807"/>
                </a:lnTo>
                <a:lnTo>
                  <a:pt x="3039" y="3208"/>
                </a:lnTo>
                <a:lnTo>
                  <a:pt x="3566" y="3587"/>
                </a:lnTo>
                <a:lnTo>
                  <a:pt x="4115" y="3946"/>
                </a:lnTo>
                <a:lnTo>
                  <a:pt x="4663" y="4305"/>
                </a:lnTo>
                <a:lnTo>
                  <a:pt x="5212" y="4642"/>
                </a:lnTo>
                <a:lnTo>
                  <a:pt x="5782" y="4959"/>
                </a:lnTo>
                <a:lnTo>
                  <a:pt x="6351" y="5275"/>
                </a:lnTo>
                <a:lnTo>
                  <a:pt x="6921" y="5571"/>
                </a:lnTo>
                <a:lnTo>
                  <a:pt x="7512" y="5845"/>
                </a:lnTo>
                <a:lnTo>
                  <a:pt x="8081" y="6098"/>
                </a:lnTo>
                <a:lnTo>
                  <a:pt x="8672" y="6351"/>
                </a:lnTo>
                <a:lnTo>
                  <a:pt x="9263" y="6583"/>
                </a:lnTo>
                <a:lnTo>
                  <a:pt x="9875" y="6794"/>
                </a:lnTo>
                <a:lnTo>
                  <a:pt x="10465" y="7005"/>
                </a:lnTo>
                <a:lnTo>
                  <a:pt x="11077" y="7195"/>
                </a:lnTo>
                <a:lnTo>
                  <a:pt x="11689" y="7364"/>
                </a:lnTo>
                <a:lnTo>
                  <a:pt x="12301" y="7512"/>
                </a:lnTo>
                <a:lnTo>
                  <a:pt x="12913" y="7659"/>
                </a:lnTo>
                <a:lnTo>
                  <a:pt x="13546" y="7786"/>
                </a:lnTo>
                <a:lnTo>
                  <a:pt x="14158" y="7891"/>
                </a:lnTo>
                <a:lnTo>
                  <a:pt x="14791" y="7997"/>
                </a:lnTo>
                <a:lnTo>
                  <a:pt x="15424" y="8081"/>
                </a:lnTo>
                <a:lnTo>
                  <a:pt x="16035" y="8145"/>
                </a:lnTo>
                <a:lnTo>
                  <a:pt x="16668" y="8208"/>
                </a:lnTo>
                <a:lnTo>
                  <a:pt x="17301" y="8229"/>
                </a:lnTo>
                <a:lnTo>
                  <a:pt x="17934" y="8250"/>
                </a:lnTo>
                <a:lnTo>
                  <a:pt x="18567" y="8271"/>
                </a:lnTo>
                <a:lnTo>
                  <a:pt x="19179" y="8250"/>
                </a:lnTo>
                <a:lnTo>
                  <a:pt x="19812" y="8229"/>
                </a:lnTo>
                <a:lnTo>
                  <a:pt x="20445" y="8208"/>
                </a:lnTo>
                <a:lnTo>
                  <a:pt x="21078" y="8145"/>
                </a:lnTo>
                <a:lnTo>
                  <a:pt x="21711" y="8081"/>
                </a:lnTo>
                <a:lnTo>
                  <a:pt x="22323" y="7997"/>
                </a:lnTo>
                <a:lnTo>
                  <a:pt x="22956" y="7891"/>
                </a:lnTo>
                <a:lnTo>
                  <a:pt x="23568" y="7786"/>
                </a:lnTo>
                <a:lnTo>
                  <a:pt x="24200" y="7659"/>
                </a:lnTo>
                <a:lnTo>
                  <a:pt x="24812" y="7512"/>
                </a:lnTo>
                <a:lnTo>
                  <a:pt x="25424" y="7364"/>
                </a:lnTo>
                <a:lnTo>
                  <a:pt x="26036" y="7195"/>
                </a:lnTo>
                <a:lnTo>
                  <a:pt x="26648" y="7005"/>
                </a:lnTo>
                <a:lnTo>
                  <a:pt x="27239" y="6794"/>
                </a:lnTo>
                <a:lnTo>
                  <a:pt x="27851" y="6583"/>
                </a:lnTo>
                <a:lnTo>
                  <a:pt x="28441" y="6351"/>
                </a:lnTo>
                <a:lnTo>
                  <a:pt x="29032" y="6098"/>
                </a:lnTo>
                <a:lnTo>
                  <a:pt x="29602" y="5845"/>
                </a:lnTo>
                <a:lnTo>
                  <a:pt x="30192" y="5571"/>
                </a:lnTo>
                <a:lnTo>
                  <a:pt x="30762" y="5275"/>
                </a:lnTo>
                <a:lnTo>
                  <a:pt x="31332" y="4959"/>
                </a:lnTo>
                <a:lnTo>
                  <a:pt x="31901" y="4642"/>
                </a:lnTo>
                <a:lnTo>
                  <a:pt x="32450" y="4305"/>
                </a:lnTo>
                <a:lnTo>
                  <a:pt x="32999" y="3946"/>
                </a:lnTo>
                <a:lnTo>
                  <a:pt x="33547" y="3587"/>
                </a:lnTo>
                <a:lnTo>
                  <a:pt x="34075" y="3208"/>
                </a:lnTo>
                <a:lnTo>
                  <a:pt x="34602" y="2807"/>
                </a:lnTo>
                <a:lnTo>
                  <a:pt x="35129" y="2385"/>
                </a:lnTo>
                <a:lnTo>
                  <a:pt x="35636" y="1963"/>
                </a:lnTo>
                <a:lnTo>
                  <a:pt x="36142" y="1520"/>
                </a:lnTo>
                <a:lnTo>
                  <a:pt x="36627" y="1077"/>
                </a:lnTo>
                <a:lnTo>
                  <a:pt x="37113" y="591"/>
                </a:lnTo>
                <a:lnTo>
                  <a:pt x="36522" y="1"/>
                </a:lnTo>
                <a:lnTo>
                  <a:pt x="36058" y="444"/>
                </a:lnTo>
                <a:lnTo>
                  <a:pt x="35594" y="866"/>
                </a:lnTo>
                <a:lnTo>
                  <a:pt x="35129" y="1288"/>
                </a:lnTo>
                <a:lnTo>
                  <a:pt x="34644" y="1688"/>
                </a:lnTo>
                <a:lnTo>
                  <a:pt x="34159" y="2089"/>
                </a:lnTo>
                <a:lnTo>
                  <a:pt x="33653" y="2469"/>
                </a:lnTo>
                <a:lnTo>
                  <a:pt x="33146" y="2828"/>
                </a:lnTo>
                <a:lnTo>
                  <a:pt x="32640" y="3186"/>
                </a:lnTo>
                <a:lnTo>
                  <a:pt x="32112" y="3524"/>
                </a:lnTo>
                <a:lnTo>
                  <a:pt x="31585" y="3862"/>
                </a:lnTo>
                <a:lnTo>
                  <a:pt x="31057" y="4157"/>
                </a:lnTo>
                <a:lnTo>
                  <a:pt x="30509" y="4473"/>
                </a:lnTo>
                <a:lnTo>
                  <a:pt x="29960" y="4748"/>
                </a:lnTo>
                <a:lnTo>
                  <a:pt x="29412" y="5022"/>
                </a:lnTo>
                <a:lnTo>
                  <a:pt x="28842" y="5275"/>
                </a:lnTo>
                <a:lnTo>
                  <a:pt x="28272" y="5528"/>
                </a:lnTo>
                <a:lnTo>
                  <a:pt x="27703" y="5739"/>
                </a:lnTo>
                <a:lnTo>
                  <a:pt x="27133" y="5971"/>
                </a:lnTo>
                <a:lnTo>
                  <a:pt x="26542" y="6161"/>
                </a:lnTo>
                <a:lnTo>
                  <a:pt x="25952" y="6351"/>
                </a:lnTo>
                <a:lnTo>
                  <a:pt x="25361" y="6520"/>
                </a:lnTo>
                <a:lnTo>
                  <a:pt x="24770" y="6689"/>
                </a:lnTo>
                <a:lnTo>
                  <a:pt x="24158" y="6815"/>
                </a:lnTo>
                <a:lnTo>
                  <a:pt x="23546" y="6963"/>
                </a:lnTo>
                <a:lnTo>
                  <a:pt x="22935" y="7069"/>
                </a:lnTo>
                <a:lnTo>
                  <a:pt x="22323" y="7174"/>
                </a:lnTo>
                <a:lnTo>
                  <a:pt x="21711" y="7258"/>
                </a:lnTo>
                <a:lnTo>
                  <a:pt x="21078" y="7322"/>
                </a:lnTo>
                <a:lnTo>
                  <a:pt x="20445" y="7364"/>
                </a:lnTo>
                <a:lnTo>
                  <a:pt x="19833" y="7406"/>
                </a:lnTo>
                <a:lnTo>
                  <a:pt x="19200" y="7427"/>
                </a:lnTo>
                <a:lnTo>
                  <a:pt x="18567" y="7448"/>
                </a:lnTo>
                <a:lnTo>
                  <a:pt x="17913" y="7427"/>
                </a:lnTo>
                <a:lnTo>
                  <a:pt x="17280" y="7406"/>
                </a:lnTo>
                <a:lnTo>
                  <a:pt x="16668" y="7364"/>
                </a:lnTo>
                <a:lnTo>
                  <a:pt x="16035" y="7322"/>
                </a:lnTo>
                <a:lnTo>
                  <a:pt x="15402" y="7258"/>
                </a:lnTo>
                <a:lnTo>
                  <a:pt x="14791" y="7174"/>
                </a:lnTo>
                <a:lnTo>
                  <a:pt x="14179" y="7069"/>
                </a:lnTo>
                <a:lnTo>
                  <a:pt x="13567" y="6963"/>
                </a:lnTo>
                <a:lnTo>
                  <a:pt x="12955" y="6815"/>
                </a:lnTo>
                <a:lnTo>
                  <a:pt x="12343" y="6689"/>
                </a:lnTo>
                <a:lnTo>
                  <a:pt x="11752" y="6520"/>
                </a:lnTo>
                <a:lnTo>
                  <a:pt x="11162" y="6351"/>
                </a:lnTo>
                <a:lnTo>
                  <a:pt x="10571" y="6161"/>
                </a:lnTo>
                <a:lnTo>
                  <a:pt x="9980" y="5971"/>
                </a:lnTo>
                <a:lnTo>
                  <a:pt x="9410" y="5739"/>
                </a:lnTo>
                <a:lnTo>
                  <a:pt x="8841" y="5528"/>
                </a:lnTo>
                <a:lnTo>
                  <a:pt x="8271" y="5275"/>
                </a:lnTo>
                <a:lnTo>
                  <a:pt x="7701" y="5022"/>
                </a:lnTo>
                <a:lnTo>
                  <a:pt x="7153" y="4748"/>
                </a:lnTo>
                <a:lnTo>
                  <a:pt x="6604" y="4473"/>
                </a:lnTo>
                <a:lnTo>
                  <a:pt x="6056" y="4157"/>
                </a:lnTo>
                <a:lnTo>
                  <a:pt x="5528" y="3862"/>
                </a:lnTo>
                <a:lnTo>
                  <a:pt x="5001" y="3524"/>
                </a:lnTo>
                <a:lnTo>
                  <a:pt x="4473" y="3186"/>
                </a:lnTo>
                <a:lnTo>
                  <a:pt x="3967" y="2828"/>
                </a:lnTo>
                <a:lnTo>
                  <a:pt x="3461" y="2469"/>
                </a:lnTo>
                <a:lnTo>
                  <a:pt x="2954" y="2089"/>
                </a:lnTo>
                <a:lnTo>
                  <a:pt x="2469" y="1688"/>
                </a:lnTo>
                <a:lnTo>
                  <a:pt x="1984" y="1288"/>
                </a:lnTo>
                <a:lnTo>
                  <a:pt x="1520" y="866"/>
                </a:lnTo>
                <a:lnTo>
                  <a:pt x="1055" y="444"/>
                </a:lnTo>
                <a:lnTo>
                  <a:pt x="591" y="1"/>
                </a:lnTo>
                <a:close/>
              </a:path>
            </a:pathLst>
          </a:custGeom>
          <a:solidFill>
            <a:srgbClr val="C6C6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34"/>
          <p:cNvSpPr/>
          <p:nvPr/>
        </p:nvSpPr>
        <p:spPr>
          <a:xfrm>
            <a:off x="6071025" y="3251975"/>
            <a:ext cx="881425" cy="237375"/>
          </a:xfrm>
          <a:custGeom>
            <a:rect b="b" l="l" r="r" t="t"/>
            <a:pathLst>
              <a:path extrusionOk="0" h="9495" w="35257">
                <a:moveTo>
                  <a:pt x="2659" y="1"/>
                </a:moveTo>
                <a:lnTo>
                  <a:pt x="1" y="3250"/>
                </a:lnTo>
                <a:lnTo>
                  <a:pt x="486" y="3630"/>
                </a:lnTo>
                <a:lnTo>
                  <a:pt x="971" y="4009"/>
                </a:lnTo>
                <a:lnTo>
                  <a:pt x="1478" y="4368"/>
                </a:lnTo>
                <a:lnTo>
                  <a:pt x="1963" y="4727"/>
                </a:lnTo>
                <a:lnTo>
                  <a:pt x="2490" y="5043"/>
                </a:lnTo>
                <a:lnTo>
                  <a:pt x="2997" y="5381"/>
                </a:lnTo>
                <a:lnTo>
                  <a:pt x="3503" y="5676"/>
                </a:lnTo>
                <a:lnTo>
                  <a:pt x="4031" y="5993"/>
                </a:lnTo>
                <a:lnTo>
                  <a:pt x="4558" y="6267"/>
                </a:lnTo>
                <a:lnTo>
                  <a:pt x="5086" y="6541"/>
                </a:lnTo>
                <a:lnTo>
                  <a:pt x="5634" y="6815"/>
                </a:lnTo>
                <a:lnTo>
                  <a:pt x="6183" y="7069"/>
                </a:lnTo>
                <a:lnTo>
                  <a:pt x="6731" y="7301"/>
                </a:lnTo>
                <a:lnTo>
                  <a:pt x="7280" y="7512"/>
                </a:lnTo>
                <a:lnTo>
                  <a:pt x="7828" y="7744"/>
                </a:lnTo>
                <a:lnTo>
                  <a:pt x="8377" y="7934"/>
                </a:lnTo>
                <a:lnTo>
                  <a:pt x="9516" y="8292"/>
                </a:lnTo>
                <a:lnTo>
                  <a:pt x="10656" y="8630"/>
                </a:lnTo>
                <a:lnTo>
                  <a:pt x="11795" y="8883"/>
                </a:lnTo>
                <a:lnTo>
                  <a:pt x="12955" y="9115"/>
                </a:lnTo>
                <a:lnTo>
                  <a:pt x="14116" y="9284"/>
                </a:lnTo>
                <a:lnTo>
                  <a:pt x="15276" y="9411"/>
                </a:lnTo>
                <a:lnTo>
                  <a:pt x="16458" y="9474"/>
                </a:lnTo>
                <a:lnTo>
                  <a:pt x="17639" y="9495"/>
                </a:lnTo>
                <a:lnTo>
                  <a:pt x="18800" y="9474"/>
                </a:lnTo>
                <a:lnTo>
                  <a:pt x="19981" y="9411"/>
                </a:lnTo>
                <a:lnTo>
                  <a:pt x="21142" y="9284"/>
                </a:lnTo>
                <a:lnTo>
                  <a:pt x="22302" y="9115"/>
                </a:lnTo>
                <a:lnTo>
                  <a:pt x="23462" y="8883"/>
                </a:lnTo>
                <a:lnTo>
                  <a:pt x="24602" y="8630"/>
                </a:lnTo>
                <a:lnTo>
                  <a:pt x="25741" y="8292"/>
                </a:lnTo>
                <a:lnTo>
                  <a:pt x="26880" y="7934"/>
                </a:lnTo>
                <a:lnTo>
                  <a:pt x="27429" y="7744"/>
                </a:lnTo>
                <a:lnTo>
                  <a:pt x="27977" y="7512"/>
                </a:lnTo>
                <a:lnTo>
                  <a:pt x="28526" y="7301"/>
                </a:lnTo>
                <a:lnTo>
                  <a:pt x="29075" y="7069"/>
                </a:lnTo>
                <a:lnTo>
                  <a:pt x="29623" y="6815"/>
                </a:lnTo>
                <a:lnTo>
                  <a:pt x="30172" y="6541"/>
                </a:lnTo>
                <a:lnTo>
                  <a:pt x="30699" y="6267"/>
                </a:lnTo>
                <a:lnTo>
                  <a:pt x="31227" y="5993"/>
                </a:lnTo>
                <a:lnTo>
                  <a:pt x="31754" y="5676"/>
                </a:lnTo>
                <a:lnTo>
                  <a:pt x="32260" y="5381"/>
                </a:lnTo>
                <a:lnTo>
                  <a:pt x="32767" y="5043"/>
                </a:lnTo>
                <a:lnTo>
                  <a:pt x="33294" y="4727"/>
                </a:lnTo>
                <a:lnTo>
                  <a:pt x="33780" y="4368"/>
                </a:lnTo>
                <a:lnTo>
                  <a:pt x="34286" y="4009"/>
                </a:lnTo>
                <a:lnTo>
                  <a:pt x="34771" y="3630"/>
                </a:lnTo>
                <a:lnTo>
                  <a:pt x="35256" y="3250"/>
                </a:lnTo>
                <a:lnTo>
                  <a:pt x="32598" y="1"/>
                </a:lnTo>
                <a:lnTo>
                  <a:pt x="31775" y="655"/>
                </a:lnTo>
                <a:lnTo>
                  <a:pt x="30931" y="1245"/>
                </a:lnTo>
                <a:lnTo>
                  <a:pt x="30066" y="1815"/>
                </a:lnTo>
                <a:lnTo>
                  <a:pt x="29180" y="2321"/>
                </a:lnTo>
                <a:lnTo>
                  <a:pt x="28273" y="2807"/>
                </a:lnTo>
                <a:lnTo>
                  <a:pt x="27366" y="3229"/>
                </a:lnTo>
                <a:lnTo>
                  <a:pt x="26416" y="3630"/>
                </a:lnTo>
                <a:lnTo>
                  <a:pt x="25488" y="3988"/>
                </a:lnTo>
                <a:lnTo>
                  <a:pt x="24517" y="4284"/>
                </a:lnTo>
                <a:lnTo>
                  <a:pt x="23568" y="4558"/>
                </a:lnTo>
                <a:lnTo>
                  <a:pt x="22576" y="4790"/>
                </a:lnTo>
                <a:lnTo>
                  <a:pt x="21606" y="4980"/>
                </a:lnTo>
                <a:lnTo>
                  <a:pt x="20614" y="5128"/>
                </a:lnTo>
                <a:lnTo>
                  <a:pt x="19622" y="5233"/>
                </a:lnTo>
                <a:lnTo>
                  <a:pt x="18631" y="5296"/>
                </a:lnTo>
                <a:lnTo>
                  <a:pt x="17639" y="5317"/>
                </a:lnTo>
                <a:lnTo>
                  <a:pt x="16626" y="5296"/>
                </a:lnTo>
                <a:lnTo>
                  <a:pt x="15635" y="5233"/>
                </a:lnTo>
                <a:lnTo>
                  <a:pt x="14643" y="5128"/>
                </a:lnTo>
                <a:lnTo>
                  <a:pt x="13652" y="4980"/>
                </a:lnTo>
                <a:lnTo>
                  <a:pt x="12681" y="4790"/>
                </a:lnTo>
                <a:lnTo>
                  <a:pt x="11689" y="4558"/>
                </a:lnTo>
                <a:lnTo>
                  <a:pt x="10740" y="4284"/>
                </a:lnTo>
                <a:lnTo>
                  <a:pt x="9769" y="3988"/>
                </a:lnTo>
                <a:lnTo>
                  <a:pt x="8841" y="3630"/>
                </a:lnTo>
                <a:lnTo>
                  <a:pt x="7892" y="3229"/>
                </a:lnTo>
                <a:lnTo>
                  <a:pt x="6984" y="2807"/>
                </a:lnTo>
                <a:lnTo>
                  <a:pt x="6077" y="2321"/>
                </a:lnTo>
                <a:lnTo>
                  <a:pt x="5191" y="1815"/>
                </a:lnTo>
                <a:lnTo>
                  <a:pt x="4326" y="1245"/>
                </a:lnTo>
                <a:lnTo>
                  <a:pt x="3482" y="655"/>
                </a:lnTo>
                <a:lnTo>
                  <a:pt x="26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34"/>
          <p:cNvSpPr/>
          <p:nvPr/>
        </p:nvSpPr>
        <p:spPr>
          <a:xfrm>
            <a:off x="5978725" y="3143325"/>
            <a:ext cx="83900" cy="734250"/>
          </a:xfrm>
          <a:custGeom>
            <a:rect b="b" l="l" r="r" t="t"/>
            <a:pathLst>
              <a:path extrusionOk="0" h="29370" w="3356">
                <a:moveTo>
                  <a:pt x="1" y="0"/>
                </a:moveTo>
                <a:lnTo>
                  <a:pt x="1" y="29369"/>
                </a:lnTo>
                <a:lnTo>
                  <a:pt x="3355" y="29369"/>
                </a:lnTo>
                <a:lnTo>
                  <a:pt x="33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34"/>
          <p:cNvSpPr/>
          <p:nvPr/>
        </p:nvSpPr>
        <p:spPr>
          <a:xfrm>
            <a:off x="5915950" y="3038875"/>
            <a:ext cx="209425" cy="209425"/>
          </a:xfrm>
          <a:custGeom>
            <a:rect b="b" l="l" r="r" t="t"/>
            <a:pathLst>
              <a:path extrusionOk="0" h="8377" w="8377">
                <a:moveTo>
                  <a:pt x="4200" y="1"/>
                </a:moveTo>
                <a:lnTo>
                  <a:pt x="3756" y="22"/>
                </a:lnTo>
                <a:lnTo>
                  <a:pt x="3356" y="85"/>
                </a:lnTo>
                <a:lnTo>
                  <a:pt x="2955" y="191"/>
                </a:lnTo>
                <a:lnTo>
                  <a:pt x="2554" y="317"/>
                </a:lnTo>
                <a:lnTo>
                  <a:pt x="2195" y="507"/>
                </a:lnTo>
                <a:lnTo>
                  <a:pt x="1858" y="718"/>
                </a:lnTo>
                <a:lnTo>
                  <a:pt x="1520" y="950"/>
                </a:lnTo>
                <a:lnTo>
                  <a:pt x="1225" y="1225"/>
                </a:lnTo>
                <a:lnTo>
                  <a:pt x="950" y="1520"/>
                </a:lnTo>
                <a:lnTo>
                  <a:pt x="718" y="1836"/>
                </a:lnTo>
                <a:lnTo>
                  <a:pt x="507" y="2195"/>
                </a:lnTo>
                <a:lnTo>
                  <a:pt x="338" y="2554"/>
                </a:lnTo>
                <a:lnTo>
                  <a:pt x="191" y="2934"/>
                </a:lnTo>
                <a:lnTo>
                  <a:pt x="85" y="3334"/>
                </a:lnTo>
                <a:lnTo>
                  <a:pt x="22" y="3756"/>
                </a:lnTo>
                <a:lnTo>
                  <a:pt x="1" y="4178"/>
                </a:lnTo>
                <a:lnTo>
                  <a:pt x="22" y="4621"/>
                </a:lnTo>
                <a:lnTo>
                  <a:pt x="85" y="5022"/>
                </a:lnTo>
                <a:lnTo>
                  <a:pt x="191" y="5423"/>
                </a:lnTo>
                <a:lnTo>
                  <a:pt x="338" y="5824"/>
                </a:lnTo>
                <a:lnTo>
                  <a:pt x="507" y="6183"/>
                </a:lnTo>
                <a:lnTo>
                  <a:pt x="718" y="6520"/>
                </a:lnTo>
                <a:lnTo>
                  <a:pt x="950" y="6858"/>
                </a:lnTo>
                <a:lnTo>
                  <a:pt x="1225" y="7153"/>
                </a:lnTo>
                <a:lnTo>
                  <a:pt x="1520" y="7428"/>
                </a:lnTo>
                <a:lnTo>
                  <a:pt x="1858" y="7660"/>
                </a:lnTo>
                <a:lnTo>
                  <a:pt x="2195" y="7871"/>
                </a:lnTo>
                <a:lnTo>
                  <a:pt x="2554" y="8039"/>
                </a:lnTo>
                <a:lnTo>
                  <a:pt x="2955" y="8187"/>
                </a:lnTo>
                <a:lnTo>
                  <a:pt x="3356" y="8293"/>
                </a:lnTo>
                <a:lnTo>
                  <a:pt x="3756" y="8356"/>
                </a:lnTo>
                <a:lnTo>
                  <a:pt x="4200" y="8377"/>
                </a:lnTo>
                <a:lnTo>
                  <a:pt x="4621" y="8356"/>
                </a:lnTo>
                <a:lnTo>
                  <a:pt x="5043" y="8293"/>
                </a:lnTo>
                <a:lnTo>
                  <a:pt x="5444" y="8187"/>
                </a:lnTo>
                <a:lnTo>
                  <a:pt x="5824" y="8039"/>
                </a:lnTo>
                <a:lnTo>
                  <a:pt x="6183" y="7871"/>
                </a:lnTo>
                <a:lnTo>
                  <a:pt x="6541" y="7660"/>
                </a:lnTo>
                <a:lnTo>
                  <a:pt x="6858" y="7428"/>
                </a:lnTo>
                <a:lnTo>
                  <a:pt x="7153" y="7153"/>
                </a:lnTo>
                <a:lnTo>
                  <a:pt x="7428" y="6858"/>
                </a:lnTo>
                <a:lnTo>
                  <a:pt x="7681" y="6520"/>
                </a:lnTo>
                <a:lnTo>
                  <a:pt x="7871" y="6183"/>
                </a:lnTo>
                <a:lnTo>
                  <a:pt x="8061" y="5824"/>
                </a:lnTo>
                <a:lnTo>
                  <a:pt x="8208" y="5423"/>
                </a:lnTo>
                <a:lnTo>
                  <a:pt x="8293" y="5022"/>
                </a:lnTo>
                <a:lnTo>
                  <a:pt x="8356" y="4621"/>
                </a:lnTo>
                <a:lnTo>
                  <a:pt x="8377" y="4178"/>
                </a:lnTo>
                <a:lnTo>
                  <a:pt x="8356" y="3756"/>
                </a:lnTo>
                <a:lnTo>
                  <a:pt x="8293" y="3334"/>
                </a:lnTo>
                <a:lnTo>
                  <a:pt x="8208" y="2934"/>
                </a:lnTo>
                <a:lnTo>
                  <a:pt x="8061" y="2554"/>
                </a:lnTo>
                <a:lnTo>
                  <a:pt x="7871" y="2195"/>
                </a:lnTo>
                <a:lnTo>
                  <a:pt x="7681" y="1836"/>
                </a:lnTo>
                <a:lnTo>
                  <a:pt x="7428" y="1520"/>
                </a:lnTo>
                <a:lnTo>
                  <a:pt x="7153" y="1225"/>
                </a:lnTo>
                <a:lnTo>
                  <a:pt x="6858" y="950"/>
                </a:lnTo>
                <a:lnTo>
                  <a:pt x="6541" y="718"/>
                </a:lnTo>
                <a:lnTo>
                  <a:pt x="6183" y="507"/>
                </a:lnTo>
                <a:lnTo>
                  <a:pt x="5824" y="317"/>
                </a:lnTo>
                <a:lnTo>
                  <a:pt x="5444" y="191"/>
                </a:lnTo>
                <a:lnTo>
                  <a:pt x="5043" y="85"/>
                </a:lnTo>
                <a:lnTo>
                  <a:pt x="4621" y="22"/>
                </a:lnTo>
                <a:lnTo>
                  <a:pt x="42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34"/>
          <p:cNvSpPr/>
          <p:nvPr/>
        </p:nvSpPr>
        <p:spPr>
          <a:xfrm>
            <a:off x="5894850" y="3835350"/>
            <a:ext cx="251625" cy="83900"/>
          </a:xfrm>
          <a:custGeom>
            <a:rect b="b" l="l" r="r" t="t"/>
            <a:pathLst>
              <a:path extrusionOk="0" h="3356" w="10065">
                <a:moveTo>
                  <a:pt x="3356" y="1"/>
                </a:moveTo>
                <a:lnTo>
                  <a:pt x="3018" y="22"/>
                </a:lnTo>
                <a:lnTo>
                  <a:pt x="2680" y="64"/>
                </a:lnTo>
                <a:lnTo>
                  <a:pt x="2364" y="148"/>
                </a:lnTo>
                <a:lnTo>
                  <a:pt x="2048" y="275"/>
                </a:lnTo>
                <a:lnTo>
                  <a:pt x="1752" y="401"/>
                </a:lnTo>
                <a:lnTo>
                  <a:pt x="1478" y="570"/>
                </a:lnTo>
                <a:lnTo>
                  <a:pt x="1225" y="760"/>
                </a:lnTo>
                <a:lnTo>
                  <a:pt x="993" y="992"/>
                </a:lnTo>
                <a:lnTo>
                  <a:pt x="782" y="1224"/>
                </a:lnTo>
                <a:lnTo>
                  <a:pt x="571" y="1477"/>
                </a:lnTo>
                <a:lnTo>
                  <a:pt x="402" y="1752"/>
                </a:lnTo>
                <a:lnTo>
                  <a:pt x="275" y="2047"/>
                </a:lnTo>
                <a:lnTo>
                  <a:pt x="149" y="2364"/>
                </a:lnTo>
                <a:lnTo>
                  <a:pt x="64" y="2680"/>
                </a:lnTo>
                <a:lnTo>
                  <a:pt x="22" y="3018"/>
                </a:lnTo>
                <a:lnTo>
                  <a:pt x="1" y="3355"/>
                </a:lnTo>
                <a:lnTo>
                  <a:pt x="10065" y="3355"/>
                </a:lnTo>
                <a:lnTo>
                  <a:pt x="10044" y="3018"/>
                </a:lnTo>
                <a:lnTo>
                  <a:pt x="10002" y="2680"/>
                </a:lnTo>
                <a:lnTo>
                  <a:pt x="9917" y="2364"/>
                </a:lnTo>
                <a:lnTo>
                  <a:pt x="9812" y="2047"/>
                </a:lnTo>
                <a:lnTo>
                  <a:pt x="9664" y="1752"/>
                </a:lnTo>
                <a:lnTo>
                  <a:pt x="9495" y="1477"/>
                </a:lnTo>
                <a:lnTo>
                  <a:pt x="9305" y="1224"/>
                </a:lnTo>
                <a:lnTo>
                  <a:pt x="9094" y="992"/>
                </a:lnTo>
                <a:lnTo>
                  <a:pt x="8841" y="760"/>
                </a:lnTo>
                <a:lnTo>
                  <a:pt x="8588" y="570"/>
                </a:lnTo>
                <a:lnTo>
                  <a:pt x="8314" y="401"/>
                </a:lnTo>
                <a:lnTo>
                  <a:pt x="8018" y="275"/>
                </a:lnTo>
                <a:lnTo>
                  <a:pt x="7723" y="148"/>
                </a:lnTo>
                <a:lnTo>
                  <a:pt x="7385" y="64"/>
                </a:lnTo>
                <a:lnTo>
                  <a:pt x="7048" y="22"/>
                </a:lnTo>
                <a:lnTo>
                  <a:pt x="67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34"/>
          <p:cNvSpPr/>
          <p:nvPr/>
        </p:nvSpPr>
        <p:spPr>
          <a:xfrm>
            <a:off x="6960850" y="3143325"/>
            <a:ext cx="83900" cy="734250"/>
          </a:xfrm>
          <a:custGeom>
            <a:rect b="b" l="l" r="r" t="t"/>
            <a:pathLst>
              <a:path extrusionOk="0" h="29370" w="3356">
                <a:moveTo>
                  <a:pt x="1" y="0"/>
                </a:moveTo>
                <a:lnTo>
                  <a:pt x="1" y="29369"/>
                </a:lnTo>
                <a:lnTo>
                  <a:pt x="3356" y="29369"/>
                </a:lnTo>
                <a:lnTo>
                  <a:pt x="33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34"/>
          <p:cNvSpPr/>
          <p:nvPr/>
        </p:nvSpPr>
        <p:spPr>
          <a:xfrm>
            <a:off x="6898100" y="3038875"/>
            <a:ext cx="209425" cy="209425"/>
          </a:xfrm>
          <a:custGeom>
            <a:rect b="b" l="l" r="r" t="t"/>
            <a:pathLst>
              <a:path extrusionOk="0" h="8377" w="8377">
                <a:moveTo>
                  <a:pt x="4178" y="1"/>
                </a:moveTo>
                <a:lnTo>
                  <a:pt x="3756" y="22"/>
                </a:lnTo>
                <a:lnTo>
                  <a:pt x="3334" y="85"/>
                </a:lnTo>
                <a:lnTo>
                  <a:pt x="2933" y="191"/>
                </a:lnTo>
                <a:lnTo>
                  <a:pt x="2553" y="317"/>
                </a:lnTo>
                <a:lnTo>
                  <a:pt x="2194" y="507"/>
                </a:lnTo>
                <a:lnTo>
                  <a:pt x="1836" y="718"/>
                </a:lnTo>
                <a:lnTo>
                  <a:pt x="1519" y="950"/>
                </a:lnTo>
                <a:lnTo>
                  <a:pt x="1224" y="1225"/>
                </a:lnTo>
                <a:lnTo>
                  <a:pt x="950" y="1520"/>
                </a:lnTo>
                <a:lnTo>
                  <a:pt x="697" y="1836"/>
                </a:lnTo>
                <a:lnTo>
                  <a:pt x="507" y="2195"/>
                </a:lnTo>
                <a:lnTo>
                  <a:pt x="317" y="2554"/>
                </a:lnTo>
                <a:lnTo>
                  <a:pt x="169" y="2934"/>
                </a:lnTo>
                <a:lnTo>
                  <a:pt x="85" y="3334"/>
                </a:lnTo>
                <a:lnTo>
                  <a:pt x="21" y="3756"/>
                </a:lnTo>
                <a:lnTo>
                  <a:pt x="0" y="4178"/>
                </a:lnTo>
                <a:lnTo>
                  <a:pt x="21" y="4621"/>
                </a:lnTo>
                <a:lnTo>
                  <a:pt x="85" y="5022"/>
                </a:lnTo>
                <a:lnTo>
                  <a:pt x="169" y="5423"/>
                </a:lnTo>
                <a:lnTo>
                  <a:pt x="317" y="5824"/>
                </a:lnTo>
                <a:lnTo>
                  <a:pt x="507" y="6183"/>
                </a:lnTo>
                <a:lnTo>
                  <a:pt x="697" y="6520"/>
                </a:lnTo>
                <a:lnTo>
                  <a:pt x="950" y="6858"/>
                </a:lnTo>
                <a:lnTo>
                  <a:pt x="1224" y="7153"/>
                </a:lnTo>
                <a:lnTo>
                  <a:pt x="1519" y="7428"/>
                </a:lnTo>
                <a:lnTo>
                  <a:pt x="1836" y="7660"/>
                </a:lnTo>
                <a:lnTo>
                  <a:pt x="2194" y="7871"/>
                </a:lnTo>
                <a:lnTo>
                  <a:pt x="2553" y="8039"/>
                </a:lnTo>
                <a:lnTo>
                  <a:pt x="2933" y="8187"/>
                </a:lnTo>
                <a:lnTo>
                  <a:pt x="3334" y="8293"/>
                </a:lnTo>
                <a:lnTo>
                  <a:pt x="3756" y="8356"/>
                </a:lnTo>
                <a:lnTo>
                  <a:pt x="4178" y="8377"/>
                </a:lnTo>
                <a:lnTo>
                  <a:pt x="4621" y="8356"/>
                </a:lnTo>
                <a:lnTo>
                  <a:pt x="5022" y="8293"/>
                </a:lnTo>
                <a:lnTo>
                  <a:pt x="5423" y="8187"/>
                </a:lnTo>
                <a:lnTo>
                  <a:pt x="5823" y="8039"/>
                </a:lnTo>
                <a:lnTo>
                  <a:pt x="6182" y="7871"/>
                </a:lnTo>
                <a:lnTo>
                  <a:pt x="6520" y="7660"/>
                </a:lnTo>
                <a:lnTo>
                  <a:pt x="6857" y="7428"/>
                </a:lnTo>
                <a:lnTo>
                  <a:pt x="7153" y="7153"/>
                </a:lnTo>
                <a:lnTo>
                  <a:pt x="7427" y="6858"/>
                </a:lnTo>
                <a:lnTo>
                  <a:pt x="7659" y="6520"/>
                </a:lnTo>
                <a:lnTo>
                  <a:pt x="7870" y="6183"/>
                </a:lnTo>
                <a:lnTo>
                  <a:pt x="8039" y="5824"/>
                </a:lnTo>
                <a:lnTo>
                  <a:pt x="8186" y="5423"/>
                </a:lnTo>
                <a:lnTo>
                  <a:pt x="8292" y="5022"/>
                </a:lnTo>
                <a:lnTo>
                  <a:pt x="8355" y="4621"/>
                </a:lnTo>
                <a:lnTo>
                  <a:pt x="8376" y="4178"/>
                </a:lnTo>
                <a:lnTo>
                  <a:pt x="8355" y="3756"/>
                </a:lnTo>
                <a:lnTo>
                  <a:pt x="8292" y="3334"/>
                </a:lnTo>
                <a:lnTo>
                  <a:pt x="8186" y="2934"/>
                </a:lnTo>
                <a:lnTo>
                  <a:pt x="8039" y="2554"/>
                </a:lnTo>
                <a:lnTo>
                  <a:pt x="7870" y="2195"/>
                </a:lnTo>
                <a:lnTo>
                  <a:pt x="7659" y="1836"/>
                </a:lnTo>
                <a:lnTo>
                  <a:pt x="7427" y="1520"/>
                </a:lnTo>
                <a:lnTo>
                  <a:pt x="7153" y="1225"/>
                </a:lnTo>
                <a:lnTo>
                  <a:pt x="6857" y="950"/>
                </a:lnTo>
                <a:lnTo>
                  <a:pt x="6520" y="718"/>
                </a:lnTo>
                <a:lnTo>
                  <a:pt x="6182" y="507"/>
                </a:lnTo>
                <a:lnTo>
                  <a:pt x="5823" y="317"/>
                </a:lnTo>
                <a:lnTo>
                  <a:pt x="5423" y="191"/>
                </a:lnTo>
                <a:lnTo>
                  <a:pt x="5022" y="85"/>
                </a:lnTo>
                <a:lnTo>
                  <a:pt x="4621" y="22"/>
                </a:lnTo>
                <a:lnTo>
                  <a:pt x="41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34"/>
          <p:cNvSpPr/>
          <p:nvPr/>
        </p:nvSpPr>
        <p:spPr>
          <a:xfrm>
            <a:off x="6877000" y="3835350"/>
            <a:ext cx="251625" cy="83900"/>
          </a:xfrm>
          <a:custGeom>
            <a:rect b="b" l="l" r="r" t="t"/>
            <a:pathLst>
              <a:path extrusionOk="0" h="3356" w="10065">
                <a:moveTo>
                  <a:pt x="3355" y="1"/>
                </a:moveTo>
                <a:lnTo>
                  <a:pt x="3017" y="22"/>
                </a:lnTo>
                <a:lnTo>
                  <a:pt x="2680" y="64"/>
                </a:lnTo>
                <a:lnTo>
                  <a:pt x="2342" y="148"/>
                </a:lnTo>
                <a:lnTo>
                  <a:pt x="2047" y="275"/>
                </a:lnTo>
                <a:lnTo>
                  <a:pt x="1751" y="401"/>
                </a:lnTo>
                <a:lnTo>
                  <a:pt x="1477" y="570"/>
                </a:lnTo>
                <a:lnTo>
                  <a:pt x="1224" y="760"/>
                </a:lnTo>
                <a:lnTo>
                  <a:pt x="971" y="992"/>
                </a:lnTo>
                <a:lnTo>
                  <a:pt x="760" y="1224"/>
                </a:lnTo>
                <a:lnTo>
                  <a:pt x="570" y="1477"/>
                </a:lnTo>
                <a:lnTo>
                  <a:pt x="401" y="1752"/>
                </a:lnTo>
                <a:lnTo>
                  <a:pt x="254" y="2047"/>
                </a:lnTo>
                <a:lnTo>
                  <a:pt x="148" y="2364"/>
                </a:lnTo>
                <a:lnTo>
                  <a:pt x="64" y="2680"/>
                </a:lnTo>
                <a:lnTo>
                  <a:pt x="21" y="3018"/>
                </a:lnTo>
                <a:lnTo>
                  <a:pt x="0" y="3355"/>
                </a:lnTo>
                <a:lnTo>
                  <a:pt x="10064" y="3355"/>
                </a:lnTo>
                <a:lnTo>
                  <a:pt x="10043" y="3018"/>
                </a:lnTo>
                <a:lnTo>
                  <a:pt x="10001" y="2680"/>
                </a:lnTo>
                <a:lnTo>
                  <a:pt x="9917" y="2364"/>
                </a:lnTo>
                <a:lnTo>
                  <a:pt x="9790" y="2047"/>
                </a:lnTo>
                <a:lnTo>
                  <a:pt x="9663" y="1752"/>
                </a:lnTo>
                <a:lnTo>
                  <a:pt x="9495" y="1477"/>
                </a:lnTo>
                <a:lnTo>
                  <a:pt x="9284" y="1224"/>
                </a:lnTo>
                <a:lnTo>
                  <a:pt x="9073" y="992"/>
                </a:lnTo>
                <a:lnTo>
                  <a:pt x="8841" y="760"/>
                </a:lnTo>
                <a:lnTo>
                  <a:pt x="8587" y="570"/>
                </a:lnTo>
                <a:lnTo>
                  <a:pt x="8313" y="401"/>
                </a:lnTo>
                <a:lnTo>
                  <a:pt x="8018" y="275"/>
                </a:lnTo>
                <a:lnTo>
                  <a:pt x="7701" y="148"/>
                </a:lnTo>
                <a:lnTo>
                  <a:pt x="7385" y="64"/>
                </a:lnTo>
                <a:lnTo>
                  <a:pt x="7047" y="22"/>
                </a:lnTo>
                <a:lnTo>
                  <a:pt x="67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56" name="Google Shape;5656;p34"/>
          <p:cNvPicPr preferRelativeResize="0"/>
          <p:nvPr/>
        </p:nvPicPr>
        <p:blipFill rotWithShape="1">
          <a:blip r:embed="rId3">
            <a:alphaModFix/>
          </a:blip>
          <a:srcRect b="50772" l="0" r="0" t="0"/>
          <a:stretch/>
        </p:blipFill>
        <p:spPr>
          <a:xfrm flipH="1">
            <a:off x="0" y="0"/>
            <a:ext cx="9144000" cy="253202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2">
  <p:cSld name="CUSTOM_22_1_1_1_1_1_1_1_1_1_1_1_1_1_1_1_1_1_1_1_1">
    <p:spTree>
      <p:nvGrpSpPr>
        <p:cNvPr id="5657" name="Shape 5657"/>
        <p:cNvGrpSpPr/>
        <p:nvPr/>
      </p:nvGrpSpPr>
      <p:grpSpPr>
        <a:xfrm>
          <a:off x="0" y="0"/>
          <a:ext cx="0" cy="0"/>
          <a:chOff x="0" y="0"/>
          <a:chExt cx="0" cy="0"/>
        </a:xfrm>
      </p:grpSpPr>
      <p:pic>
        <p:nvPicPr>
          <p:cNvPr id="5658" name="Google Shape;5658;p35"/>
          <p:cNvPicPr preferRelativeResize="0"/>
          <p:nvPr/>
        </p:nvPicPr>
        <p:blipFill rotWithShape="1">
          <a:blip r:embed="rId2">
            <a:alphaModFix amt="29000"/>
          </a:blip>
          <a:srcRect b="49649" l="20298" r="17263" t="17430"/>
          <a:stretch/>
        </p:blipFill>
        <p:spPr>
          <a:xfrm>
            <a:off x="-1198250" y="0"/>
            <a:ext cx="11540501" cy="3422474"/>
          </a:xfrm>
          <a:prstGeom prst="rect">
            <a:avLst/>
          </a:prstGeom>
          <a:noFill/>
          <a:ln>
            <a:noFill/>
          </a:ln>
        </p:spPr>
      </p:pic>
      <p:sp>
        <p:nvSpPr>
          <p:cNvPr id="5659" name="Google Shape;5659;p35"/>
          <p:cNvSpPr/>
          <p:nvPr/>
        </p:nvSpPr>
        <p:spPr>
          <a:xfrm>
            <a:off x="25" y="3398800"/>
            <a:ext cx="9144000" cy="1733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35"/>
          <p:cNvSpPr txBox="1"/>
          <p:nvPr>
            <p:ph type="title"/>
          </p:nvPr>
        </p:nvSpPr>
        <p:spPr>
          <a:xfrm>
            <a:off x="2192550" y="565925"/>
            <a:ext cx="4758900" cy="14631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5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5661" name="Google Shape;5661;p35"/>
          <p:cNvGrpSpPr/>
          <p:nvPr/>
        </p:nvGrpSpPr>
        <p:grpSpPr>
          <a:xfrm flipH="1">
            <a:off x="7400129" y="9"/>
            <a:ext cx="1751125" cy="5143640"/>
            <a:chOff x="29" y="9"/>
            <a:chExt cx="1751125" cy="5143640"/>
          </a:xfrm>
        </p:grpSpPr>
        <p:grpSp>
          <p:nvGrpSpPr>
            <p:cNvPr id="5662" name="Google Shape;5662;p35"/>
            <p:cNvGrpSpPr/>
            <p:nvPr/>
          </p:nvGrpSpPr>
          <p:grpSpPr>
            <a:xfrm>
              <a:off x="29" y="9"/>
              <a:ext cx="1751125" cy="5143640"/>
              <a:chOff x="804300" y="238125"/>
              <a:chExt cx="1309350" cy="3846000"/>
            </a:xfrm>
          </p:grpSpPr>
          <p:sp>
            <p:nvSpPr>
              <p:cNvPr id="5663" name="Google Shape;5663;p35"/>
              <p:cNvSpPr/>
              <p:nvPr/>
            </p:nvSpPr>
            <p:spPr>
              <a:xfrm>
                <a:off x="809850" y="238125"/>
                <a:ext cx="1303800" cy="3846000"/>
              </a:xfrm>
              <a:custGeom>
                <a:rect b="b" l="l" r="r" t="t"/>
                <a:pathLst>
                  <a:path extrusionOk="0" h="153840" w="52152">
                    <a:moveTo>
                      <a:pt x="0" y="0"/>
                    </a:moveTo>
                    <a:lnTo>
                      <a:pt x="0" y="153839"/>
                    </a:lnTo>
                    <a:lnTo>
                      <a:pt x="28106" y="153839"/>
                    </a:lnTo>
                    <a:lnTo>
                      <a:pt x="28125" y="152226"/>
                    </a:lnTo>
                    <a:lnTo>
                      <a:pt x="28106" y="150613"/>
                    </a:lnTo>
                    <a:lnTo>
                      <a:pt x="28069" y="149019"/>
                    </a:lnTo>
                    <a:lnTo>
                      <a:pt x="28013" y="147425"/>
                    </a:lnTo>
                    <a:lnTo>
                      <a:pt x="27921" y="145830"/>
                    </a:lnTo>
                    <a:lnTo>
                      <a:pt x="27828" y="144255"/>
                    </a:lnTo>
                    <a:lnTo>
                      <a:pt x="27680" y="142679"/>
                    </a:lnTo>
                    <a:lnTo>
                      <a:pt x="27531" y="141103"/>
                    </a:lnTo>
                    <a:lnTo>
                      <a:pt x="27365" y="139546"/>
                    </a:lnTo>
                    <a:lnTo>
                      <a:pt x="27161" y="137988"/>
                    </a:lnTo>
                    <a:lnTo>
                      <a:pt x="26957" y="136449"/>
                    </a:lnTo>
                    <a:lnTo>
                      <a:pt x="26716" y="134929"/>
                    </a:lnTo>
                    <a:lnTo>
                      <a:pt x="26475" y="133409"/>
                    </a:lnTo>
                    <a:lnTo>
                      <a:pt x="26215" y="131889"/>
                    </a:lnTo>
                    <a:lnTo>
                      <a:pt x="25918" y="130387"/>
                    </a:lnTo>
                    <a:lnTo>
                      <a:pt x="25622" y="128904"/>
                    </a:lnTo>
                    <a:lnTo>
                      <a:pt x="25325" y="127439"/>
                    </a:lnTo>
                    <a:lnTo>
                      <a:pt x="24991" y="125993"/>
                    </a:lnTo>
                    <a:lnTo>
                      <a:pt x="24658" y="124547"/>
                    </a:lnTo>
                    <a:lnTo>
                      <a:pt x="24306" y="123120"/>
                    </a:lnTo>
                    <a:lnTo>
                      <a:pt x="23953" y="121711"/>
                    </a:lnTo>
                    <a:lnTo>
                      <a:pt x="23582" y="120320"/>
                    </a:lnTo>
                    <a:lnTo>
                      <a:pt x="23212" y="118948"/>
                    </a:lnTo>
                    <a:lnTo>
                      <a:pt x="22822" y="117595"/>
                    </a:lnTo>
                    <a:lnTo>
                      <a:pt x="22433" y="116279"/>
                    </a:lnTo>
                    <a:lnTo>
                      <a:pt x="22025" y="114962"/>
                    </a:lnTo>
                    <a:lnTo>
                      <a:pt x="21617" y="113665"/>
                    </a:lnTo>
                    <a:lnTo>
                      <a:pt x="21209" y="112404"/>
                    </a:lnTo>
                    <a:lnTo>
                      <a:pt x="20375" y="109920"/>
                    </a:lnTo>
                    <a:lnTo>
                      <a:pt x="19541" y="107547"/>
                    </a:lnTo>
                    <a:lnTo>
                      <a:pt x="18707" y="105266"/>
                    </a:lnTo>
                    <a:lnTo>
                      <a:pt x="17872" y="103097"/>
                    </a:lnTo>
                    <a:lnTo>
                      <a:pt x="17038" y="101039"/>
                    </a:lnTo>
                    <a:lnTo>
                      <a:pt x="16241" y="99093"/>
                    </a:lnTo>
                    <a:lnTo>
                      <a:pt x="15462" y="97276"/>
                    </a:lnTo>
                    <a:lnTo>
                      <a:pt x="14702" y="95589"/>
                    </a:lnTo>
                    <a:lnTo>
                      <a:pt x="13998" y="94031"/>
                    </a:lnTo>
                    <a:lnTo>
                      <a:pt x="13330" y="92604"/>
                    </a:lnTo>
                    <a:lnTo>
                      <a:pt x="12718" y="91343"/>
                    </a:lnTo>
                    <a:lnTo>
                      <a:pt x="12162" y="90212"/>
                    </a:lnTo>
                    <a:lnTo>
                      <a:pt x="11272" y="88451"/>
                    </a:lnTo>
                    <a:lnTo>
                      <a:pt x="10698" y="87357"/>
                    </a:lnTo>
                    <a:lnTo>
                      <a:pt x="10494" y="86987"/>
                    </a:lnTo>
                    <a:lnTo>
                      <a:pt x="11384" y="86245"/>
                    </a:lnTo>
                    <a:lnTo>
                      <a:pt x="12274" y="85485"/>
                    </a:lnTo>
                    <a:lnTo>
                      <a:pt x="13145" y="84725"/>
                    </a:lnTo>
                    <a:lnTo>
                      <a:pt x="14016" y="83965"/>
                    </a:lnTo>
                    <a:lnTo>
                      <a:pt x="14869" y="83186"/>
                    </a:lnTo>
                    <a:lnTo>
                      <a:pt x="15703" y="82407"/>
                    </a:lnTo>
                    <a:lnTo>
                      <a:pt x="16519" y="81610"/>
                    </a:lnTo>
                    <a:lnTo>
                      <a:pt x="17335" y="80813"/>
                    </a:lnTo>
                    <a:lnTo>
                      <a:pt x="18132" y="80016"/>
                    </a:lnTo>
                    <a:lnTo>
                      <a:pt x="18929" y="79200"/>
                    </a:lnTo>
                    <a:lnTo>
                      <a:pt x="19689" y="78384"/>
                    </a:lnTo>
                    <a:lnTo>
                      <a:pt x="20449" y="77550"/>
                    </a:lnTo>
                    <a:lnTo>
                      <a:pt x="21209" y="76734"/>
                    </a:lnTo>
                    <a:lnTo>
                      <a:pt x="21951" y="75900"/>
                    </a:lnTo>
                    <a:lnTo>
                      <a:pt x="22674" y="75066"/>
                    </a:lnTo>
                    <a:lnTo>
                      <a:pt x="23397" y="74213"/>
                    </a:lnTo>
                    <a:lnTo>
                      <a:pt x="24102" y="73360"/>
                    </a:lnTo>
                    <a:lnTo>
                      <a:pt x="24788" y="72507"/>
                    </a:lnTo>
                    <a:lnTo>
                      <a:pt x="25474" y="71654"/>
                    </a:lnTo>
                    <a:lnTo>
                      <a:pt x="26141" y="70802"/>
                    </a:lnTo>
                    <a:lnTo>
                      <a:pt x="26790" y="69930"/>
                    </a:lnTo>
                    <a:lnTo>
                      <a:pt x="27439" y="69059"/>
                    </a:lnTo>
                    <a:lnTo>
                      <a:pt x="28699" y="67316"/>
                    </a:lnTo>
                    <a:lnTo>
                      <a:pt x="29923" y="65555"/>
                    </a:lnTo>
                    <a:lnTo>
                      <a:pt x="31091" y="63794"/>
                    </a:lnTo>
                    <a:lnTo>
                      <a:pt x="32240" y="62014"/>
                    </a:lnTo>
                    <a:lnTo>
                      <a:pt x="33316" y="60216"/>
                    </a:lnTo>
                    <a:lnTo>
                      <a:pt x="34372" y="58436"/>
                    </a:lnTo>
                    <a:lnTo>
                      <a:pt x="35392" y="56638"/>
                    </a:lnTo>
                    <a:lnTo>
                      <a:pt x="36356" y="54839"/>
                    </a:lnTo>
                    <a:lnTo>
                      <a:pt x="37302" y="53060"/>
                    </a:lnTo>
                    <a:lnTo>
                      <a:pt x="38191" y="51261"/>
                    </a:lnTo>
                    <a:lnTo>
                      <a:pt x="39063" y="49463"/>
                    </a:lnTo>
                    <a:lnTo>
                      <a:pt x="39879" y="47683"/>
                    </a:lnTo>
                    <a:lnTo>
                      <a:pt x="40676" y="45903"/>
                    </a:lnTo>
                    <a:lnTo>
                      <a:pt x="41436" y="44142"/>
                    </a:lnTo>
                    <a:lnTo>
                      <a:pt x="42159" y="42381"/>
                    </a:lnTo>
                    <a:lnTo>
                      <a:pt x="42845" y="40638"/>
                    </a:lnTo>
                    <a:lnTo>
                      <a:pt x="43494" y="38914"/>
                    </a:lnTo>
                    <a:lnTo>
                      <a:pt x="44124" y="37208"/>
                    </a:lnTo>
                    <a:lnTo>
                      <a:pt x="44717" y="35503"/>
                    </a:lnTo>
                    <a:lnTo>
                      <a:pt x="45292" y="33834"/>
                    </a:lnTo>
                    <a:lnTo>
                      <a:pt x="45830" y="32184"/>
                    </a:lnTo>
                    <a:lnTo>
                      <a:pt x="46330" y="30553"/>
                    </a:lnTo>
                    <a:lnTo>
                      <a:pt x="46812" y="28940"/>
                    </a:lnTo>
                    <a:lnTo>
                      <a:pt x="47257" y="27364"/>
                    </a:lnTo>
                    <a:lnTo>
                      <a:pt x="47702" y="25807"/>
                    </a:lnTo>
                    <a:lnTo>
                      <a:pt x="48091" y="24287"/>
                    </a:lnTo>
                    <a:lnTo>
                      <a:pt x="48481" y="22803"/>
                    </a:lnTo>
                    <a:lnTo>
                      <a:pt x="48833" y="21357"/>
                    </a:lnTo>
                    <a:lnTo>
                      <a:pt x="49167" y="19930"/>
                    </a:lnTo>
                    <a:lnTo>
                      <a:pt x="49463" y="18558"/>
                    </a:lnTo>
                    <a:lnTo>
                      <a:pt x="49760" y="17204"/>
                    </a:lnTo>
                    <a:lnTo>
                      <a:pt x="50020" y="15907"/>
                    </a:lnTo>
                    <a:lnTo>
                      <a:pt x="50261" y="14646"/>
                    </a:lnTo>
                    <a:lnTo>
                      <a:pt x="50706" y="12254"/>
                    </a:lnTo>
                    <a:lnTo>
                      <a:pt x="51058" y="10067"/>
                    </a:lnTo>
                    <a:lnTo>
                      <a:pt x="51373" y="8083"/>
                    </a:lnTo>
                    <a:lnTo>
                      <a:pt x="51595" y="6303"/>
                    </a:lnTo>
                    <a:lnTo>
                      <a:pt x="51781" y="4765"/>
                    </a:lnTo>
                    <a:lnTo>
                      <a:pt x="51929" y="3485"/>
                    </a:lnTo>
                    <a:lnTo>
                      <a:pt x="52022" y="2466"/>
                    </a:lnTo>
                    <a:lnTo>
                      <a:pt x="52077" y="1706"/>
                    </a:lnTo>
                    <a:lnTo>
                      <a:pt x="52133" y="1094"/>
                    </a:lnTo>
                    <a:lnTo>
                      <a:pt x="521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35"/>
              <p:cNvSpPr/>
              <p:nvPr/>
            </p:nvSpPr>
            <p:spPr>
              <a:xfrm>
                <a:off x="889100" y="487000"/>
                <a:ext cx="267000" cy="2000425"/>
              </a:xfrm>
              <a:custGeom>
                <a:rect b="b" l="l" r="r" t="t"/>
                <a:pathLst>
                  <a:path extrusionOk="0" h="80017" w="10680">
                    <a:moveTo>
                      <a:pt x="10679" y="1"/>
                    </a:moveTo>
                    <a:lnTo>
                      <a:pt x="10438" y="3467"/>
                    </a:lnTo>
                    <a:lnTo>
                      <a:pt x="10179" y="7453"/>
                    </a:lnTo>
                    <a:lnTo>
                      <a:pt x="10105" y="8640"/>
                    </a:lnTo>
                    <a:lnTo>
                      <a:pt x="10068" y="9252"/>
                    </a:lnTo>
                    <a:lnTo>
                      <a:pt x="10012" y="9901"/>
                    </a:lnTo>
                    <a:lnTo>
                      <a:pt x="9771" y="12607"/>
                    </a:lnTo>
                    <a:lnTo>
                      <a:pt x="9252" y="18688"/>
                    </a:lnTo>
                    <a:lnTo>
                      <a:pt x="9178" y="19504"/>
                    </a:lnTo>
                    <a:lnTo>
                      <a:pt x="9085" y="20338"/>
                    </a:lnTo>
                    <a:lnTo>
                      <a:pt x="8900" y="22007"/>
                    </a:lnTo>
                    <a:lnTo>
                      <a:pt x="8529" y="25474"/>
                    </a:lnTo>
                    <a:lnTo>
                      <a:pt x="8158" y="29070"/>
                    </a:lnTo>
                    <a:lnTo>
                      <a:pt x="8047" y="29979"/>
                    </a:lnTo>
                    <a:lnTo>
                      <a:pt x="7936" y="30887"/>
                    </a:lnTo>
                    <a:lnTo>
                      <a:pt x="7713" y="32723"/>
                    </a:lnTo>
                    <a:lnTo>
                      <a:pt x="6768" y="40194"/>
                    </a:lnTo>
                    <a:lnTo>
                      <a:pt x="5692" y="47665"/>
                    </a:lnTo>
                    <a:lnTo>
                      <a:pt x="5433" y="49501"/>
                    </a:lnTo>
                    <a:lnTo>
                      <a:pt x="5303" y="50409"/>
                    </a:lnTo>
                    <a:lnTo>
                      <a:pt x="5173" y="51317"/>
                    </a:lnTo>
                    <a:lnTo>
                      <a:pt x="4580" y="54877"/>
                    </a:lnTo>
                    <a:lnTo>
                      <a:pt x="4024" y="58307"/>
                    </a:lnTo>
                    <a:lnTo>
                      <a:pt x="3764" y="59975"/>
                    </a:lnTo>
                    <a:lnTo>
                      <a:pt x="3634" y="60791"/>
                    </a:lnTo>
                    <a:lnTo>
                      <a:pt x="3486" y="61607"/>
                    </a:lnTo>
                    <a:lnTo>
                      <a:pt x="2411" y="67614"/>
                    </a:lnTo>
                    <a:lnTo>
                      <a:pt x="1929" y="70302"/>
                    </a:lnTo>
                    <a:lnTo>
                      <a:pt x="1688" y="71525"/>
                    </a:lnTo>
                    <a:lnTo>
                      <a:pt x="1465" y="72693"/>
                    </a:lnTo>
                    <a:lnTo>
                      <a:pt x="668" y="76605"/>
                    </a:lnTo>
                    <a:lnTo>
                      <a:pt x="1" y="80016"/>
                    </a:lnTo>
                    <a:lnTo>
                      <a:pt x="798" y="76642"/>
                    </a:lnTo>
                    <a:lnTo>
                      <a:pt x="1688" y="72749"/>
                    </a:lnTo>
                    <a:lnTo>
                      <a:pt x="1947" y="71581"/>
                    </a:lnTo>
                    <a:lnTo>
                      <a:pt x="2225" y="70357"/>
                    </a:lnTo>
                    <a:lnTo>
                      <a:pt x="2745" y="67688"/>
                    </a:lnTo>
                    <a:lnTo>
                      <a:pt x="3931" y="61681"/>
                    </a:lnTo>
                    <a:lnTo>
                      <a:pt x="4228" y="60068"/>
                    </a:lnTo>
                    <a:lnTo>
                      <a:pt x="4524" y="58399"/>
                    </a:lnTo>
                    <a:lnTo>
                      <a:pt x="5118" y="54951"/>
                    </a:lnTo>
                    <a:lnTo>
                      <a:pt x="5711" y="51392"/>
                    </a:lnTo>
                    <a:lnTo>
                      <a:pt x="5859" y="50483"/>
                    </a:lnTo>
                    <a:lnTo>
                      <a:pt x="5989" y="49575"/>
                    </a:lnTo>
                    <a:lnTo>
                      <a:pt x="6267" y="47739"/>
                    </a:lnTo>
                    <a:lnTo>
                      <a:pt x="7361" y="40287"/>
                    </a:lnTo>
                    <a:lnTo>
                      <a:pt x="8269" y="32797"/>
                    </a:lnTo>
                    <a:lnTo>
                      <a:pt x="8510" y="30943"/>
                    </a:lnTo>
                    <a:lnTo>
                      <a:pt x="8603" y="30034"/>
                    </a:lnTo>
                    <a:lnTo>
                      <a:pt x="8714" y="29126"/>
                    </a:lnTo>
                    <a:lnTo>
                      <a:pt x="9066" y="25529"/>
                    </a:lnTo>
                    <a:lnTo>
                      <a:pt x="9400" y="22062"/>
                    </a:lnTo>
                    <a:lnTo>
                      <a:pt x="9567" y="20375"/>
                    </a:lnTo>
                    <a:lnTo>
                      <a:pt x="9697" y="18725"/>
                    </a:lnTo>
                    <a:lnTo>
                      <a:pt x="10123" y="12626"/>
                    </a:lnTo>
                    <a:lnTo>
                      <a:pt x="10309" y="9919"/>
                    </a:lnTo>
                    <a:lnTo>
                      <a:pt x="10346" y="9270"/>
                    </a:lnTo>
                    <a:lnTo>
                      <a:pt x="10364" y="8658"/>
                    </a:lnTo>
                    <a:lnTo>
                      <a:pt x="10420" y="7453"/>
                    </a:lnTo>
                    <a:lnTo>
                      <a:pt x="10550" y="3486"/>
                    </a:lnTo>
                    <a:lnTo>
                      <a:pt x="10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35"/>
              <p:cNvSpPr/>
              <p:nvPr/>
            </p:nvSpPr>
            <p:spPr>
              <a:xfrm>
                <a:off x="988300" y="1000550"/>
                <a:ext cx="652125" cy="1416875"/>
              </a:xfrm>
              <a:custGeom>
                <a:rect b="b" l="l" r="r" t="t"/>
                <a:pathLst>
                  <a:path extrusionOk="0" h="56675" w="26085">
                    <a:moveTo>
                      <a:pt x="26085" y="0"/>
                    </a:moveTo>
                    <a:lnTo>
                      <a:pt x="25251" y="2559"/>
                    </a:lnTo>
                    <a:lnTo>
                      <a:pt x="24324" y="5506"/>
                    </a:lnTo>
                    <a:lnTo>
                      <a:pt x="23768" y="7323"/>
                    </a:lnTo>
                    <a:lnTo>
                      <a:pt x="23063" y="9307"/>
                    </a:lnTo>
                    <a:lnTo>
                      <a:pt x="21487" y="13775"/>
                    </a:lnTo>
                    <a:lnTo>
                      <a:pt x="21283" y="14387"/>
                    </a:lnTo>
                    <a:lnTo>
                      <a:pt x="21061" y="14980"/>
                    </a:lnTo>
                    <a:lnTo>
                      <a:pt x="20579" y="16204"/>
                    </a:lnTo>
                    <a:lnTo>
                      <a:pt x="19596" y="18706"/>
                    </a:lnTo>
                    <a:lnTo>
                      <a:pt x="18577" y="21320"/>
                    </a:lnTo>
                    <a:lnTo>
                      <a:pt x="18039" y="22637"/>
                    </a:lnTo>
                    <a:lnTo>
                      <a:pt x="17761" y="23286"/>
                    </a:lnTo>
                    <a:lnTo>
                      <a:pt x="17464" y="23953"/>
                    </a:lnTo>
                    <a:lnTo>
                      <a:pt x="15110" y="29292"/>
                    </a:lnTo>
                    <a:lnTo>
                      <a:pt x="12588" y="34557"/>
                    </a:lnTo>
                    <a:lnTo>
                      <a:pt x="12292" y="35206"/>
                    </a:lnTo>
                    <a:lnTo>
                      <a:pt x="11977" y="35855"/>
                    </a:lnTo>
                    <a:lnTo>
                      <a:pt x="11328" y="37116"/>
                    </a:lnTo>
                    <a:lnTo>
                      <a:pt x="10011" y="39582"/>
                    </a:lnTo>
                    <a:lnTo>
                      <a:pt x="8751" y="41973"/>
                    </a:lnTo>
                    <a:lnTo>
                      <a:pt x="8139" y="43141"/>
                    </a:lnTo>
                    <a:lnTo>
                      <a:pt x="7824" y="43697"/>
                    </a:lnTo>
                    <a:lnTo>
                      <a:pt x="7509" y="44235"/>
                    </a:lnTo>
                    <a:lnTo>
                      <a:pt x="5136" y="48332"/>
                    </a:lnTo>
                    <a:lnTo>
                      <a:pt x="4079" y="50168"/>
                    </a:lnTo>
                    <a:lnTo>
                      <a:pt x="3078" y="51762"/>
                    </a:lnTo>
                    <a:lnTo>
                      <a:pt x="1428" y="54376"/>
                    </a:lnTo>
                    <a:lnTo>
                      <a:pt x="0" y="56675"/>
                    </a:lnTo>
                    <a:lnTo>
                      <a:pt x="1520" y="54450"/>
                    </a:lnTo>
                    <a:lnTo>
                      <a:pt x="3263" y="51892"/>
                    </a:lnTo>
                    <a:lnTo>
                      <a:pt x="4338" y="50316"/>
                    </a:lnTo>
                    <a:lnTo>
                      <a:pt x="4876" y="49445"/>
                    </a:lnTo>
                    <a:lnTo>
                      <a:pt x="5432" y="48518"/>
                    </a:lnTo>
                    <a:lnTo>
                      <a:pt x="7898" y="44457"/>
                    </a:lnTo>
                    <a:lnTo>
                      <a:pt x="8232" y="43920"/>
                    </a:lnTo>
                    <a:lnTo>
                      <a:pt x="8565" y="43364"/>
                    </a:lnTo>
                    <a:lnTo>
                      <a:pt x="9196" y="42214"/>
                    </a:lnTo>
                    <a:lnTo>
                      <a:pt x="10493" y="39841"/>
                    </a:lnTo>
                    <a:lnTo>
                      <a:pt x="11810" y="37375"/>
                    </a:lnTo>
                    <a:lnTo>
                      <a:pt x="12477" y="36115"/>
                    </a:lnTo>
                    <a:lnTo>
                      <a:pt x="12792" y="35466"/>
                    </a:lnTo>
                    <a:lnTo>
                      <a:pt x="13107" y="34817"/>
                    </a:lnTo>
                    <a:lnTo>
                      <a:pt x="15684" y="29552"/>
                    </a:lnTo>
                    <a:lnTo>
                      <a:pt x="17983" y="24175"/>
                    </a:lnTo>
                    <a:lnTo>
                      <a:pt x="18280" y="23508"/>
                    </a:lnTo>
                    <a:lnTo>
                      <a:pt x="18558" y="22841"/>
                    </a:lnTo>
                    <a:lnTo>
                      <a:pt x="19077" y="21524"/>
                    </a:lnTo>
                    <a:lnTo>
                      <a:pt x="20078" y="18910"/>
                    </a:lnTo>
                    <a:lnTo>
                      <a:pt x="21042" y="16370"/>
                    </a:lnTo>
                    <a:lnTo>
                      <a:pt x="21506" y="15147"/>
                    </a:lnTo>
                    <a:lnTo>
                      <a:pt x="21710" y="14535"/>
                    </a:lnTo>
                    <a:lnTo>
                      <a:pt x="21914" y="13923"/>
                    </a:lnTo>
                    <a:lnTo>
                      <a:pt x="23397" y="9418"/>
                    </a:lnTo>
                    <a:lnTo>
                      <a:pt x="23730" y="8399"/>
                    </a:lnTo>
                    <a:lnTo>
                      <a:pt x="24046" y="7416"/>
                    </a:lnTo>
                    <a:lnTo>
                      <a:pt x="24546" y="5581"/>
                    </a:lnTo>
                    <a:lnTo>
                      <a:pt x="25380" y="2596"/>
                    </a:lnTo>
                    <a:lnTo>
                      <a:pt x="260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35"/>
              <p:cNvSpPr/>
              <p:nvPr/>
            </p:nvSpPr>
            <p:spPr>
              <a:xfrm>
                <a:off x="831625" y="2479050"/>
                <a:ext cx="69100" cy="1080400"/>
              </a:xfrm>
              <a:custGeom>
                <a:rect b="b" l="l" r="r" t="t"/>
                <a:pathLst>
                  <a:path extrusionOk="0" h="43216" w="2764">
                    <a:moveTo>
                      <a:pt x="1" y="1"/>
                    </a:moveTo>
                    <a:lnTo>
                      <a:pt x="316" y="1836"/>
                    </a:lnTo>
                    <a:lnTo>
                      <a:pt x="501" y="2819"/>
                    </a:lnTo>
                    <a:lnTo>
                      <a:pt x="668" y="3950"/>
                    </a:lnTo>
                    <a:lnTo>
                      <a:pt x="872" y="5247"/>
                    </a:lnTo>
                    <a:lnTo>
                      <a:pt x="1058" y="6693"/>
                    </a:lnTo>
                    <a:lnTo>
                      <a:pt x="1150" y="7472"/>
                    </a:lnTo>
                    <a:lnTo>
                      <a:pt x="1243" y="8269"/>
                    </a:lnTo>
                    <a:lnTo>
                      <a:pt x="1428" y="9956"/>
                    </a:lnTo>
                    <a:lnTo>
                      <a:pt x="1521" y="10828"/>
                    </a:lnTo>
                    <a:lnTo>
                      <a:pt x="1595" y="11736"/>
                    </a:lnTo>
                    <a:lnTo>
                      <a:pt x="1669" y="12663"/>
                    </a:lnTo>
                    <a:lnTo>
                      <a:pt x="1744" y="13609"/>
                    </a:lnTo>
                    <a:lnTo>
                      <a:pt x="1873" y="15537"/>
                    </a:lnTo>
                    <a:lnTo>
                      <a:pt x="1985" y="17502"/>
                    </a:lnTo>
                    <a:lnTo>
                      <a:pt x="2022" y="18503"/>
                    </a:lnTo>
                    <a:lnTo>
                      <a:pt x="2059" y="19523"/>
                    </a:lnTo>
                    <a:lnTo>
                      <a:pt x="2114" y="21543"/>
                    </a:lnTo>
                    <a:lnTo>
                      <a:pt x="2151" y="23564"/>
                    </a:lnTo>
                    <a:lnTo>
                      <a:pt x="2170" y="24584"/>
                    </a:lnTo>
                    <a:lnTo>
                      <a:pt x="2170" y="25585"/>
                    </a:lnTo>
                    <a:lnTo>
                      <a:pt x="2151" y="27569"/>
                    </a:lnTo>
                    <a:lnTo>
                      <a:pt x="2133" y="29497"/>
                    </a:lnTo>
                    <a:lnTo>
                      <a:pt x="2096" y="31369"/>
                    </a:lnTo>
                    <a:lnTo>
                      <a:pt x="2059" y="33168"/>
                    </a:lnTo>
                    <a:lnTo>
                      <a:pt x="1947" y="36449"/>
                    </a:lnTo>
                    <a:lnTo>
                      <a:pt x="1836" y="39211"/>
                    </a:lnTo>
                    <a:lnTo>
                      <a:pt x="1725" y="41362"/>
                    </a:lnTo>
                    <a:lnTo>
                      <a:pt x="1651" y="43216"/>
                    </a:lnTo>
                    <a:lnTo>
                      <a:pt x="1855" y="41362"/>
                    </a:lnTo>
                    <a:lnTo>
                      <a:pt x="2059" y="39230"/>
                    </a:lnTo>
                    <a:lnTo>
                      <a:pt x="2188" y="37914"/>
                    </a:lnTo>
                    <a:lnTo>
                      <a:pt x="2300" y="36468"/>
                    </a:lnTo>
                    <a:lnTo>
                      <a:pt x="2411" y="34873"/>
                    </a:lnTo>
                    <a:lnTo>
                      <a:pt x="2522" y="33186"/>
                    </a:lnTo>
                    <a:lnTo>
                      <a:pt x="2615" y="31388"/>
                    </a:lnTo>
                    <a:lnTo>
                      <a:pt x="2689" y="29515"/>
                    </a:lnTo>
                    <a:lnTo>
                      <a:pt x="2726" y="27569"/>
                    </a:lnTo>
                    <a:lnTo>
                      <a:pt x="2745" y="26586"/>
                    </a:lnTo>
                    <a:lnTo>
                      <a:pt x="2763" y="25585"/>
                    </a:lnTo>
                    <a:lnTo>
                      <a:pt x="2763" y="24584"/>
                    </a:lnTo>
                    <a:lnTo>
                      <a:pt x="2763" y="23564"/>
                    </a:lnTo>
                    <a:lnTo>
                      <a:pt x="2726" y="21525"/>
                    </a:lnTo>
                    <a:lnTo>
                      <a:pt x="2670" y="19504"/>
                    </a:lnTo>
                    <a:lnTo>
                      <a:pt x="2633" y="18484"/>
                    </a:lnTo>
                    <a:lnTo>
                      <a:pt x="2578" y="17483"/>
                    </a:lnTo>
                    <a:lnTo>
                      <a:pt x="2522" y="16482"/>
                    </a:lnTo>
                    <a:lnTo>
                      <a:pt x="2448" y="15500"/>
                    </a:lnTo>
                    <a:lnTo>
                      <a:pt x="2281" y="13553"/>
                    </a:lnTo>
                    <a:lnTo>
                      <a:pt x="2188" y="12607"/>
                    </a:lnTo>
                    <a:lnTo>
                      <a:pt x="2096" y="11680"/>
                    </a:lnTo>
                    <a:lnTo>
                      <a:pt x="2003" y="10791"/>
                    </a:lnTo>
                    <a:lnTo>
                      <a:pt x="1892" y="9901"/>
                    </a:lnTo>
                    <a:lnTo>
                      <a:pt x="1651" y="8214"/>
                    </a:lnTo>
                    <a:lnTo>
                      <a:pt x="1540" y="7416"/>
                    </a:lnTo>
                    <a:lnTo>
                      <a:pt x="1410" y="6656"/>
                    </a:lnTo>
                    <a:lnTo>
                      <a:pt x="1150" y="5210"/>
                    </a:lnTo>
                    <a:lnTo>
                      <a:pt x="891" y="3912"/>
                    </a:lnTo>
                    <a:lnTo>
                      <a:pt x="668" y="2782"/>
                    </a:lnTo>
                    <a:lnTo>
                      <a:pt x="446" y="1817"/>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35"/>
              <p:cNvSpPr/>
              <p:nvPr/>
            </p:nvSpPr>
            <p:spPr>
              <a:xfrm>
                <a:off x="1012850" y="2504075"/>
                <a:ext cx="230850" cy="1224550"/>
              </a:xfrm>
              <a:custGeom>
                <a:rect b="b" l="l" r="r" t="t"/>
                <a:pathLst>
                  <a:path extrusionOk="0" h="48982" w="9234">
                    <a:moveTo>
                      <a:pt x="1" y="1"/>
                    </a:moveTo>
                    <a:lnTo>
                      <a:pt x="779" y="2003"/>
                    </a:lnTo>
                    <a:lnTo>
                      <a:pt x="965" y="2504"/>
                    </a:lnTo>
                    <a:lnTo>
                      <a:pt x="1169" y="3078"/>
                    </a:lnTo>
                    <a:lnTo>
                      <a:pt x="1595" y="4339"/>
                    </a:lnTo>
                    <a:lnTo>
                      <a:pt x="1836" y="5025"/>
                    </a:lnTo>
                    <a:lnTo>
                      <a:pt x="2077" y="5766"/>
                    </a:lnTo>
                    <a:lnTo>
                      <a:pt x="2578" y="7379"/>
                    </a:lnTo>
                    <a:lnTo>
                      <a:pt x="2726" y="7806"/>
                    </a:lnTo>
                    <a:lnTo>
                      <a:pt x="2837" y="8232"/>
                    </a:lnTo>
                    <a:lnTo>
                      <a:pt x="3097" y="9141"/>
                    </a:lnTo>
                    <a:lnTo>
                      <a:pt x="3356" y="10068"/>
                    </a:lnTo>
                    <a:lnTo>
                      <a:pt x="3486" y="10531"/>
                    </a:lnTo>
                    <a:lnTo>
                      <a:pt x="3616" y="11032"/>
                    </a:lnTo>
                    <a:lnTo>
                      <a:pt x="4135" y="13034"/>
                    </a:lnTo>
                    <a:lnTo>
                      <a:pt x="4636" y="15129"/>
                    </a:lnTo>
                    <a:lnTo>
                      <a:pt x="4895" y="16204"/>
                    </a:lnTo>
                    <a:lnTo>
                      <a:pt x="5136" y="17298"/>
                    </a:lnTo>
                    <a:lnTo>
                      <a:pt x="5377" y="18410"/>
                    </a:lnTo>
                    <a:lnTo>
                      <a:pt x="5618" y="19541"/>
                    </a:lnTo>
                    <a:lnTo>
                      <a:pt x="5841" y="20672"/>
                    </a:lnTo>
                    <a:lnTo>
                      <a:pt x="5970" y="21247"/>
                    </a:lnTo>
                    <a:lnTo>
                      <a:pt x="6063" y="21822"/>
                    </a:lnTo>
                    <a:lnTo>
                      <a:pt x="6489" y="24139"/>
                    </a:lnTo>
                    <a:lnTo>
                      <a:pt x="6897" y="26438"/>
                    </a:lnTo>
                    <a:lnTo>
                      <a:pt x="7305" y="28737"/>
                    </a:lnTo>
                    <a:lnTo>
                      <a:pt x="7676" y="30980"/>
                    </a:lnTo>
                    <a:lnTo>
                      <a:pt x="7843" y="32092"/>
                    </a:lnTo>
                    <a:lnTo>
                      <a:pt x="7991" y="33205"/>
                    </a:lnTo>
                    <a:lnTo>
                      <a:pt x="8288" y="35337"/>
                    </a:lnTo>
                    <a:lnTo>
                      <a:pt x="8529" y="37395"/>
                    </a:lnTo>
                    <a:lnTo>
                      <a:pt x="8640" y="38377"/>
                    </a:lnTo>
                    <a:lnTo>
                      <a:pt x="8714" y="39341"/>
                    </a:lnTo>
                    <a:lnTo>
                      <a:pt x="8844" y="41158"/>
                    </a:lnTo>
                    <a:lnTo>
                      <a:pt x="8918" y="42011"/>
                    </a:lnTo>
                    <a:lnTo>
                      <a:pt x="8937" y="42845"/>
                    </a:lnTo>
                    <a:lnTo>
                      <a:pt x="8974" y="44365"/>
                    </a:lnTo>
                    <a:lnTo>
                      <a:pt x="8992" y="45051"/>
                    </a:lnTo>
                    <a:lnTo>
                      <a:pt x="9011" y="45700"/>
                    </a:lnTo>
                    <a:lnTo>
                      <a:pt x="8974" y="46831"/>
                    </a:lnTo>
                    <a:lnTo>
                      <a:pt x="8918" y="48982"/>
                    </a:lnTo>
                    <a:lnTo>
                      <a:pt x="9085" y="46831"/>
                    </a:lnTo>
                    <a:lnTo>
                      <a:pt x="9178" y="45700"/>
                    </a:lnTo>
                    <a:lnTo>
                      <a:pt x="9196" y="45051"/>
                    </a:lnTo>
                    <a:lnTo>
                      <a:pt x="9215" y="44365"/>
                    </a:lnTo>
                    <a:lnTo>
                      <a:pt x="9233" y="42827"/>
                    </a:lnTo>
                    <a:lnTo>
                      <a:pt x="9233" y="42011"/>
                    </a:lnTo>
                    <a:lnTo>
                      <a:pt x="9196" y="41140"/>
                    </a:lnTo>
                    <a:lnTo>
                      <a:pt x="9122" y="39304"/>
                    </a:lnTo>
                    <a:lnTo>
                      <a:pt x="9066" y="38340"/>
                    </a:lnTo>
                    <a:lnTo>
                      <a:pt x="8974" y="37339"/>
                    </a:lnTo>
                    <a:lnTo>
                      <a:pt x="8788" y="35281"/>
                    </a:lnTo>
                    <a:lnTo>
                      <a:pt x="8733" y="34743"/>
                    </a:lnTo>
                    <a:lnTo>
                      <a:pt x="8677" y="34206"/>
                    </a:lnTo>
                    <a:lnTo>
                      <a:pt x="8529" y="33131"/>
                    </a:lnTo>
                    <a:lnTo>
                      <a:pt x="8380" y="32018"/>
                    </a:lnTo>
                    <a:lnTo>
                      <a:pt x="8232" y="30906"/>
                    </a:lnTo>
                    <a:lnTo>
                      <a:pt x="7880" y="28625"/>
                    </a:lnTo>
                    <a:lnTo>
                      <a:pt x="7491" y="26327"/>
                    </a:lnTo>
                    <a:lnTo>
                      <a:pt x="7083" y="24028"/>
                    </a:lnTo>
                    <a:lnTo>
                      <a:pt x="6656" y="21710"/>
                    </a:lnTo>
                    <a:lnTo>
                      <a:pt x="6545" y="21136"/>
                    </a:lnTo>
                    <a:lnTo>
                      <a:pt x="6415" y="20561"/>
                    </a:lnTo>
                    <a:lnTo>
                      <a:pt x="6174" y="19430"/>
                    </a:lnTo>
                    <a:lnTo>
                      <a:pt x="5933" y="18299"/>
                    </a:lnTo>
                    <a:lnTo>
                      <a:pt x="5674" y="17187"/>
                    </a:lnTo>
                    <a:lnTo>
                      <a:pt x="5414" y="16093"/>
                    </a:lnTo>
                    <a:lnTo>
                      <a:pt x="5155" y="14999"/>
                    </a:lnTo>
                    <a:lnTo>
                      <a:pt x="4895" y="13942"/>
                    </a:lnTo>
                    <a:lnTo>
                      <a:pt x="4617" y="12904"/>
                    </a:lnTo>
                    <a:lnTo>
                      <a:pt x="4042" y="10902"/>
                    </a:lnTo>
                    <a:lnTo>
                      <a:pt x="3912" y="10420"/>
                    </a:lnTo>
                    <a:lnTo>
                      <a:pt x="3764" y="9956"/>
                    </a:lnTo>
                    <a:lnTo>
                      <a:pt x="3468" y="9029"/>
                    </a:lnTo>
                    <a:lnTo>
                      <a:pt x="3189" y="8140"/>
                    </a:lnTo>
                    <a:lnTo>
                      <a:pt x="3060" y="7695"/>
                    </a:lnTo>
                    <a:lnTo>
                      <a:pt x="2911" y="7268"/>
                    </a:lnTo>
                    <a:lnTo>
                      <a:pt x="2355" y="5674"/>
                    </a:lnTo>
                    <a:lnTo>
                      <a:pt x="2096" y="4951"/>
                    </a:lnTo>
                    <a:lnTo>
                      <a:pt x="1818" y="4246"/>
                    </a:lnTo>
                    <a:lnTo>
                      <a:pt x="1317" y="3004"/>
                    </a:lnTo>
                    <a:lnTo>
                      <a:pt x="1095" y="2448"/>
                    </a:lnTo>
                    <a:lnTo>
                      <a:pt x="891" y="1966"/>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35"/>
              <p:cNvSpPr/>
              <p:nvPr/>
            </p:nvSpPr>
            <p:spPr>
              <a:xfrm>
                <a:off x="988300" y="2417400"/>
                <a:ext cx="321675" cy="907075"/>
              </a:xfrm>
              <a:custGeom>
                <a:rect b="b" l="l" r="r" t="t"/>
                <a:pathLst>
                  <a:path extrusionOk="0" h="36283" w="12867">
                    <a:moveTo>
                      <a:pt x="0" y="1"/>
                    </a:moveTo>
                    <a:lnTo>
                      <a:pt x="834" y="1428"/>
                    </a:lnTo>
                    <a:lnTo>
                      <a:pt x="1057" y="1799"/>
                    </a:lnTo>
                    <a:lnTo>
                      <a:pt x="1279" y="2207"/>
                    </a:lnTo>
                    <a:lnTo>
                      <a:pt x="1761" y="3116"/>
                    </a:lnTo>
                    <a:lnTo>
                      <a:pt x="2021" y="3616"/>
                    </a:lnTo>
                    <a:lnTo>
                      <a:pt x="2299" y="4154"/>
                    </a:lnTo>
                    <a:lnTo>
                      <a:pt x="2874" y="5303"/>
                    </a:lnTo>
                    <a:lnTo>
                      <a:pt x="3189" y="5933"/>
                    </a:lnTo>
                    <a:lnTo>
                      <a:pt x="3486" y="6582"/>
                    </a:lnTo>
                    <a:lnTo>
                      <a:pt x="4134" y="7954"/>
                    </a:lnTo>
                    <a:lnTo>
                      <a:pt x="4450" y="8677"/>
                    </a:lnTo>
                    <a:lnTo>
                      <a:pt x="4765" y="9419"/>
                    </a:lnTo>
                    <a:lnTo>
                      <a:pt x="5098" y="10179"/>
                    </a:lnTo>
                    <a:lnTo>
                      <a:pt x="5414" y="10958"/>
                    </a:lnTo>
                    <a:lnTo>
                      <a:pt x="6062" y="12552"/>
                    </a:lnTo>
                    <a:lnTo>
                      <a:pt x="6378" y="13386"/>
                    </a:lnTo>
                    <a:lnTo>
                      <a:pt x="6693" y="14202"/>
                    </a:lnTo>
                    <a:lnTo>
                      <a:pt x="7008" y="15036"/>
                    </a:lnTo>
                    <a:lnTo>
                      <a:pt x="7323" y="15889"/>
                    </a:lnTo>
                    <a:lnTo>
                      <a:pt x="7916" y="17595"/>
                    </a:lnTo>
                    <a:lnTo>
                      <a:pt x="8491" y="19319"/>
                    </a:lnTo>
                    <a:lnTo>
                      <a:pt x="8788" y="20172"/>
                    </a:lnTo>
                    <a:lnTo>
                      <a:pt x="9047" y="21025"/>
                    </a:lnTo>
                    <a:lnTo>
                      <a:pt x="9566" y="22712"/>
                    </a:lnTo>
                    <a:lnTo>
                      <a:pt x="10067" y="24362"/>
                    </a:lnTo>
                    <a:lnTo>
                      <a:pt x="10289" y="25177"/>
                    </a:lnTo>
                    <a:lnTo>
                      <a:pt x="10512" y="25975"/>
                    </a:lnTo>
                    <a:lnTo>
                      <a:pt x="10716" y="26753"/>
                    </a:lnTo>
                    <a:lnTo>
                      <a:pt x="10920" y="27513"/>
                    </a:lnTo>
                    <a:lnTo>
                      <a:pt x="11291" y="28978"/>
                    </a:lnTo>
                    <a:lnTo>
                      <a:pt x="11476" y="29682"/>
                    </a:lnTo>
                    <a:lnTo>
                      <a:pt x="11624" y="30350"/>
                    </a:lnTo>
                    <a:lnTo>
                      <a:pt x="11921" y="31629"/>
                    </a:lnTo>
                    <a:lnTo>
                      <a:pt x="12180" y="32778"/>
                    </a:lnTo>
                    <a:lnTo>
                      <a:pt x="12384" y="33780"/>
                    </a:lnTo>
                    <a:lnTo>
                      <a:pt x="12477" y="34243"/>
                    </a:lnTo>
                    <a:lnTo>
                      <a:pt x="12551" y="34651"/>
                    </a:lnTo>
                    <a:lnTo>
                      <a:pt x="12866" y="36282"/>
                    </a:lnTo>
                    <a:lnTo>
                      <a:pt x="12866" y="36282"/>
                    </a:lnTo>
                    <a:lnTo>
                      <a:pt x="12681" y="34632"/>
                    </a:lnTo>
                    <a:lnTo>
                      <a:pt x="12625" y="34206"/>
                    </a:lnTo>
                    <a:lnTo>
                      <a:pt x="12551" y="33761"/>
                    </a:lnTo>
                    <a:lnTo>
                      <a:pt x="12403" y="32741"/>
                    </a:lnTo>
                    <a:lnTo>
                      <a:pt x="12310" y="32167"/>
                    </a:lnTo>
                    <a:lnTo>
                      <a:pt x="12218" y="31573"/>
                    </a:lnTo>
                    <a:lnTo>
                      <a:pt x="11977" y="30276"/>
                    </a:lnTo>
                    <a:lnTo>
                      <a:pt x="11847" y="29608"/>
                    </a:lnTo>
                    <a:lnTo>
                      <a:pt x="11698" y="28885"/>
                    </a:lnTo>
                    <a:lnTo>
                      <a:pt x="11365" y="27402"/>
                    </a:lnTo>
                    <a:lnTo>
                      <a:pt x="10994" y="25845"/>
                    </a:lnTo>
                    <a:lnTo>
                      <a:pt x="10790" y="25048"/>
                    </a:lnTo>
                    <a:lnTo>
                      <a:pt x="10586" y="24213"/>
                    </a:lnTo>
                    <a:lnTo>
                      <a:pt x="10123" y="22545"/>
                    </a:lnTo>
                    <a:lnTo>
                      <a:pt x="9882" y="21692"/>
                    </a:lnTo>
                    <a:lnTo>
                      <a:pt x="9622" y="20839"/>
                    </a:lnTo>
                    <a:lnTo>
                      <a:pt x="9362" y="19986"/>
                    </a:lnTo>
                    <a:lnTo>
                      <a:pt x="9066" y="19133"/>
                    </a:lnTo>
                    <a:lnTo>
                      <a:pt x="8510" y="17391"/>
                    </a:lnTo>
                    <a:lnTo>
                      <a:pt x="7879" y="15685"/>
                    </a:lnTo>
                    <a:lnTo>
                      <a:pt x="7583" y="14832"/>
                    </a:lnTo>
                    <a:lnTo>
                      <a:pt x="7249" y="13998"/>
                    </a:lnTo>
                    <a:lnTo>
                      <a:pt x="6934" y="13164"/>
                    </a:lnTo>
                    <a:lnTo>
                      <a:pt x="6600" y="12348"/>
                    </a:lnTo>
                    <a:lnTo>
                      <a:pt x="5914" y="10754"/>
                    </a:lnTo>
                    <a:lnTo>
                      <a:pt x="5580" y="9975"/>
                    </a:lnTo>
                    <a:lnTo>
                      <a:pt x="5228" y="9215"/>
                    </a:lnTo>
                    <a:lnTo>
                      <a:pt x="4894" y="8473"/>
                    </a:lnTo>
                    <a:lnTo>
                      <a:pt x="4542" y="7769"/>
                    </a:lnTo>
                    <a:lnTo>
                      <a:pt x="3856" y="6397"/>
                    </a:lnTo>
                    <a:lnTo>
                      <a:pt x="3523" y="5767"/>
                    </a:lnTo>
                    <a:lnTo>
                      <a:pt x="3189" y="5155"/>
                    </a:lnTo>
                    <a:lnTo>
                      <a:pt x="2559" y="4005"/>
                    </a:lnTo>
                    <a:lnTo>
                      <a:pt x="2262" y="3486"/>
                    </a:lnTo>
                    <a:lnTo>
                      <a:pt x="1947" y="2986"/>
                    </a:lnTo>
                    <a:lnTo>
                      <a:pt x="1409" y="2114"/>
                    </a:lnTo>
                    <a:lnTo>
                      <a:pt x="1168" y="1725"/>
                    </a:lnTo>
                    <a:lnTo>
                      <a:pt x="946" y="137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35"/>
              <p:cNvSpPr/>
              <p:nvPr/>
            </p:nvSpPr>
            <p:spPr>
              <a:xfrm>
                <a:off x="989675" y="3298025"/>
                <a:ext cx="228525" cy="303600"/>
              </a:xfrm>
              <a:custGeom>
                <a:rect b="b" l="l" r="r" t="t"/>
                <a:pathLst>
                  <a:path extrusionOk="0" h="12144" w="9141">
                    <a:moveTo>
                      <a:pt x="4098" y="1"/>
                    </a:moveTo>
                    <a:lnTo>
                      <a:pt x="3931" y="19"/>
                    </a:lnTo>
                    <a:lnTo>
                      <a:pt x="3764" y="56"/>
                    </a:lnTo>
                    <a:lnTo>
                      <a:pt x="3597" y="93"/>
                    </a:lnTo>
                    <a:lnTo>
                      <a:pt x="3431" y="149"/>
                    </a:lnTo>
                    <a:lnTo>
                      <a:pt x="3245" y="223"/>
                    </a:lnTo>
                    <a:lnTo>
                      <a:pt x="2856" y="427"/>
                    </a:lnTo>
                    <a:lnTo>
                      <a:pt x="2652" y="538"/>
                    </a:lnTo>
                    <a:lnTo>
                      <a:pt x="2448" y="687"/>
                    </a:lnTo>
                    <a:lnTo>
                      <a:pt x="2263" y="835"/>
                    </a:lnTo>
                    <a:lnTo>
                      <a:pt x="2077" y="983"/>
                    </a:lnTo>
                    <a:lnTo>
                      <a:pt x="1910" y="1150"/>
                    </a:lnTo>
                    <a:lnTo>
                      <a:pt x="1743" y="1335"/>
                    </a:lnTo>
                    <a:lnTo>
                      <a:pt x="1428" y="1706"/>
                    </a:lnTo>
                    <a:lnTo>
                      <a:pt x="1169" y="2114"/>
                    </a:lnTo>
                    <a:lnTo>
                      <a:pt x="909" y="2522"/>
                    </a:lnTo>
                    <a:lnTo>
                      <a:pt x="705" y="2948"/>
                    </a:lnTo>
                    <a:lnTo>
                      <a:pt x="520" y="3393"/>
                    </a:lnTo>
                    <a:lnTo>
                      <a:pt x="409" y="3709"/>
                    </a:lnTo>
                    <a:lnTo>
                      <a:pt x="297" y="4061"/>
                    </a:lnTo>
                    <a:lnTo>
                      <a:pt x="223" y="4413"/>
                    </a:lnTo>
                    <a:lnTo>
                      <a:pt x="149" y="4802"/>
                    </a:lnTo>
                    <a:lnTo>
                      <a:pt x="75" y="5173"/>
                    </a:lnTo>
                    <a:lnTo>
                      <a:pt x="38" y="5544"/>
                    </a:lnTo>
                    <a:lnTo>
                      <a:pt x="19" y="5896"/>
                    </a:lnTo>
                    <a:lnTo>
                      <a:pt x="1" y="6230"/>
                    </a:lnTo>
                    <a:lnTo>
                      <a:pt x="1" y="6675"/>
                    </a:lnTo>
                    <a:lnTo>
                      <a:pt x="38" y="7157"/>
                    </a:lnTo>
                    <a:lnTo>
                      <a:pt x="56" y="7398"/>
                    </a:lnTo>
                    <a:lnTo>
                      <a:pt x="75" y="7639"/>
                    </a:lnTo>
                    <a:lnTo>
                      <a:pt x="131" y="7861"/>
                    </a:lnTo>
                    <a:lnTo>
                      <a:pt x="186" y="8065"/>
                    </a:lnTo>
                    <a:lnTo>
                      <a:pt x="260" y="8047"/>
                    </a:lnTo>
                    <a:lnTo>
                      <a:pt x="334" y="8028"/>
                    </a:lnTo>
                    <a:lnTo>
                      <a:pt x="372" y="7973"/>
                    </a:lnTo>
                    <a:lnTo>
                      <a:pt x="409" y="7898"/>
                    </a:lnTo>
                    <a:lnTo>
                      <a:pt x="464" y="7732"/>
                    </a:lnTo>
                    <a:lnTo>
                      <a:pt x="501" y="7583"/>
                    </a:lnTo>
                    <a:lnTo>
                      <a:pt x="538" y="7750"/>
                    </a:lnTo>
                    <a:lnTo>
                      <a:pt x="557" y="7935"/>
                    </a:lnTo>
                    <a:lnTo>
                      <a:pt x="575" y="8288"/>
                    </a:lnTo>
                    <a:lnTo>
                      <a:pt x="575" y="8473"/>
                    </a:lnTo>
                    <a:lnTo>
                      <a:pt x="631" y="8659"/>
                    </a:lnTo>
                    <a:lnTo>
                      <a:pt x="668" y="8733"/>
                    </a:lnTo>
                    <a:lnTo>
                      <a:pt x="705" y="8825"/>
                    </a:lnTo>
                    <a:lnTo>
                      <a:pt x="761" y="8900"/>
                    </a:lnTo>
                    <a:lnTo>
                      <a:pt x="835" y="8974"/>
                    </a:lnTo>
                    <a:lnTo>
                      <a:pt x="891" y="8900"/>
                    </a:lnTo>
                    <a:lnTo>
                      <a:pt x="901" y="8873"/>
                    </a:lnTo>
                    <a:lnTo>
                      <a:pt x="901" y="8873"/>
                    </a:lnTo>
                    <a:lnTo>
                      <a:pt x="965" y="9159"/>
                    </a:lnTo>
                    <a:lnTo>
                      <a:pt x="1039" y="9456"/>
                    </a:lnTo>
                    <a:lnTo>
                      <a:pt x="1132" y="9938"/>
                    </a:lnTo>
                    <a:lnTo>
                      <a:pt x="1187" y="10179"/>
                    </a:lnTo>
                    <a:lnTo>
                      <a:pt x="1243" y="10401"/>
                    </a:lnTo>
                    <a:lnTo>
                      <a:pt x="1336" y="10624"/>
                    </a:lnTo>
                    <a:lnTo>
                      <a:pt x="1428" y="10846"/>
                    </a:lnTo>
                    <a:lnTo>
                      <a:pt x="1539" y="11050"/>
                    </a:lnTo>
                    <a:lnTo>
                      <a:pt x="1688" y="11273"/>
                    </a:lnTo>
                    <a:lnTo>
                      <a:pt x="1781" y="11365"/>
                    </a:lnTo>
                    <a:lnTo>
                      <a:pt x="1873" y="11439"/>
                    </a:lnTo>
                    <a:lnTo>
                      <a:pt x="1966" y="11495"/>
                    </a:lnTo>
                    <a:lnTo>
                      <a:pt x="2059" y="11532"/>
                    </a:lnTo>
                    <a:lnTo>
                      <a:pt x="2244" y="11532"/>
                    </a:lnTo>
                    <a:lnTo>
                      <a:pt x="2355" y="11514"/>
                    </a:lnTo>
                    <a:lnTo>
                      <a:pt x="2448" y="11476"/>
                    </a:lnTo>
                    <a:lnTo>
                      <a:pt x="2652" y="11365"/>
                    </a:lnTo>
                    <a:lnTo>
                      <a:pt x="2837" y="11235"/>
                    </a:lnTo>
                    <a:lnTo>
                      <a:pt x="3227" y="10939"/>
                    </a:lnTo>
                    <a:lnTo>
                      <a:pt x="3264" y="11198"/>
                    </a:lnTo>
                    <a:lnTo>
                      <a:pt x="3301" y="11347"/>
                    </a:lnTo>
                    <a:lnTo>
                      <a:pt x="3338" y="11495"/>
                    </a:lnTo>
                    <a:lnTo>
                      <a:pt x="3412" y="11643"/>
                    </a:lnTo>
                    <a:lnTo>
                      <a:pt x="3486" y="11773"/>
                    </a:lnTo>
                    <a:lnTo>
                      <a:pt x="3579" y="11884"/>
                    </a:lnTo>
                    <a:lnTo>
                      <a:pt x="3653" y="11921"/>
                    </a:lnTo>
                    <a:lnTo>
                      <a:pt x="3709" y="11940"/>
                    </a:lnTo>
                    <a:lnTo>
                      <a:pt x="3801" y="11959"/>
                    </a:lnTo>
                    <a:lnTo>
                      <a:pt x="3875" y="11977"/>
                    </a:lnTo>
                    <a:lnTo>
                      <a:pt x="3950" y="11959"/>
                    </a:lnTo>
                    <a:lnTo>
                      <a:pt x="4024" y="11940"/>
                    </a:lnTo>
                    <a:lnTo>
                      <a:pt x="4191" y="11866"/>
                    </a:lnTo>
                    <a:lnTo>
                      <a:pt x="4320" y="11755"/>
                    </a:lnTo>
                    <a:lnTo>
                      <a:pt x="4450" y="11606"/>
                    </a:lnTo>
                    <a:lnTo>
                      <a:pt x="4580" y="11476"/>
                    </a:lnTo>
                    <a:lnTo>
                      <a:pt x="4710" y="11347"/>
                    </a:lnTo>
                    <a:lnTo>
                      <a:pt x="4821" y="11235"/>
                    </a:lnTo>
                    <a:lnTo>
                      <a:pt x="4858" y="11458"/>
                    </a:lnTo>
                    <a:lnTo>
                      <a:pt x="4914" y="11755"/>
                    </a:lnTo>
                    <a:lnTo>
                      <a:pt x="4969" y="11884"/>
                    </a:lnTo>
                    <a:lnTo>
                      <a:pt x="5025" y="11996"/>
                    </a:lnTo>
                    <a:lnTo>
                      <a:pt x="5099" y="12088"/>
                    </a:lnTo>
                    <a:lnTo>
                      <a:pt x="5136" y="12125"/>
                    </a:lnTo>
                    <a:lnTo>
                      <a:pt x="5173" y="12144"/>
                    </a:lnTo>
                    <a:lnTo>
                      <a:pt x="5284" y="12144"/>
                    </a:lnTo>
                    <a:lnTo>
                      <a:pt x="5340" y="12125"/>
                    </a:lnTo>
                    <a:lnTo>
                      <a:pt x="5396" y="12107"/>
                    </a:lnTo>
                    <a:lnTo>
                      <a:pt x="5488" y="12014"/>
                    </a:lnTo>
                    <a:lnTo>
                      <a:pt x="5581" y="11903"/>
                    </a:lnTo>
                    <a:lnTo>
                      <a:pt x="5729" y="11643"/>
                    </a:lnTo>
                    <a:lnTo>
                      <a:pt x="5859" y="11421"/>
                    </a:lnTo>
                    <a:lnTo>
                      <a:pt x="5878" y="11717"/>
                    </a:lnTo>
                    <a:lnTo>
                      <a:pt x="5896" y="11829"/>
                    </a:lnTo>
                    <a:lnTo>
                      <a:pt x="5933" y="11921"/>
                    </a:lnTo>
                    <a:lnTo>
                      <a:pt x="5970" y="11996"/>
                    </a:lnTo>
                    <a:lnTo>
                      <a:pt x="6007" y="12051"/>
                    </a:lnTo>
                    <a:lnTo>
                      <a:pt x="6063" y="12088"/>
                    </a:lnTo>
                    <a:lnTo>
                      <a:pt x="6119" y="12107"/>
                    </a:lnTo>
                    <a:lnTo>
                      <a:pt x="6267" y="12107"/>
                    </a:lnTo>
                    <a:lnTo>
                      <a:pt x="6341" y="12070"/>
                    </a:lnTo>
                    <a:lnTo>
                      <a:pt x="6434" y="12033"/>
                    </a:lnTo>
                    <a:lnTo>
                      <a:pt x="6619" y="11903"/>
                    </a:lnTo>
                    <a:lnTo>
                      <a:pt x="6842" y="11717"/>
                    </a:lnTo>
                    <a:lnTo>
                      <a:pt x="7138" y="11402"/>
                    </a:lnTo>
                    <a:lnTo>
                      <a:pt x="7435" y="11106"/>
                    </a:lnTo>
                    <a:lnTo>
                      <a:pt x="7676" y="10791"/>
                    </a:lnTo>
                    <a:lnTo>
                      <a:pt x="7898" y="10475"/>
                    </a:lnTo>
                    <a:lnTo>
                      <a:pt x="8102" y="10142"/>
                    </a:lnTo>
                    <a:lnTo>
                      <a:pt x="8269" y="9789"/>
                    </a:lnTo>
                    <a:lnTo>
                      <a:pt x="8399" y="9400"/>
                    </a:lnTo>
                    <a:lnTo>
                      <a:pt x="8529" y="8974"/>
                    </a:lnTo>
                    <a:lnTo>
                      <a:pt x="8677" y="8455"/>
                    </a:lnTo>
                    <a:lnTo>
                      <a:pt x="8751" y="8195"/>
                    </a:lnTo>
                    <a:lnTo>
                      <a:pt x="8770" y="8065"/>
                    </a:lnTo>
                    <a:lnTo>
                      <a:pt x="8770" y="7935"/>
                    </a:lnTo>
                    <a:lnTo>
                      <a:pt x="8807" y="8084"/>
                    </a:lnTo>
                    <a:lnTo>
                      <a:pt x="8863" y="8195"/>
                    </a:lnTo>
                    <a:lnTo>
                      <a:pt x="8918" y="8232"/>
                    </a:lnTo>
                    <a:lnTo>
                      <a:pt x="8974" y="8251"/>
                    </a:lnTo>
                    <a:lnTo>
                      <a:pt x="9029" y="8214"/>
                    </a:lnTo>
                    <a:lnTo>
                      <a:pt x="9066" y="8139"/>
                    </a:lnTo>
                    <a:lnTo>
                      <a:pt x="9104" y="8028"/>
                    </a:lnTo>
                    <a:lnTo>
                      <a:pt x="9122" y="7898"/>
                    </a:lnTo>
                    <a:lnTo>
                      <a:pt x="9141" y="7361"/>
                    </a:lnTo>
                    <a:lnTo>
                      <a:pt x="9122" y="6805"/>
                    </a:lnTo>
                    <a:lnTo>
                      <a:pt x="9085" y="6248"/>
                    </a:lnTo>
                    <a:lnTo>
                      <a:pt x="9048" y="5711"/>
                    </a:lnTo>
                    <a:lnTo>
                      <a:pt x="9011" y="5396"/>
                    </a:lnTo>
                    <a:lnTo>
                      <a:pt x="8955" y="5080"/>
                    </a:lnTo>
                    <a:lnTo>
                      <a:pt x="8900" y="4747"/>
                    </a:lnTo>
                    <a:lnTo>
                      <a:pt x="8807" y="4432"/>
                    </a:lnTo>
                    <a:lnTo>
                      <a:pt x="8714" y="4098"/>
                    </a:lnTo>
                    <a:lnTo>
                      <a:pt x="8603" y="3783"/>
                    </a:lnTo>
                    <a:lnTo>
                      <a:pt x="8492" y="3449"/>
                    </a:lnTo>
                    <a:lnTo>
                      <a:pt x="8343" y="3134"/>
                    </a:lnTo>
                    <a:lnTo>
                      <a:pt x="8214" y="2819"/>
                    </a:lnTo>
                    <a:lnTo>
                      <a:pt x="8047" y="2522"/>
                    </a:lnTo>
                    <a:lnTo>
                      <a:pt x="7898" y="2207"/>
                    </a:lnTo>
                    <a:lnTo>
                      <a:pt x="7713" y="1910"/>
                    </a:lnTo>
                    <a:lnTo>
                      <a:pt x="7546" y="1632"/>
                    </a:lnTo>
                    <a:lnTo>
                      <a:pt x="7361" y="1354"/>
                    </a:lnTo>
                    <a:lnTo>
                      <a:pt x="7157" y="1094"/>
                    </a:lnTo>
                    <a:lnTo>
                      <a:pt x="6972" y="853"/>
                    </a:lnTo>
                    <a:lnTo>
                      <a:pt x="5655" y="223"/>
                    </a:lnTo>
                    <a:lnTo>
                      <a:pt x="5266" y="130"/>
                    </a:lnTo>
                    <a:lnTo>
                      <a:pt x="4895" y="56"/>
                    </a:lnTo>
                    <a:lnTo>
                      <a:pt x="4561" y="19"/>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35"/>
              <p:cNvSpPr/>
              <p:nvPr/>
            </p:nvSpPr>
            <p:spPr>
              <a:xfrm>
                <a:off x="1001725" y="3322125"/>
                <a:ext cx="68625" cy="145100"/>
              </a:xfrm>
              <a:custGeom>
                <a:rect b="b" l="l" r="r" t="t"/>
                <a:pathLst>
                  <a:path extrusionOk="0" h="5804" w="2745">
                    <a:moveTo>
                      <a:pt x="2745" y="1"/>
                    </a:moveTo>
                    <a:lnTo>
                      <a:pt x="2485" y="149"/>
                    </a:lnTo>
                    <a:lnTo>
                      <a:pt x="2225" y="353"/>
                    </a:lnTo>
                    <a:lnTo>
                      <a:pt x="2059" y="483"/>
                    </a:lnTo>
                    <a:lnTo>
                      <a:pt x="1910" y="631"/>
                    </a:lnTo>
                    <a:lnTo>
                      <a:pt x="1725" y="816"/>
                    </a:lnTo>
                    <a:lnTo>
                      <a:pt x="1558" y="1002"/>
                    </a:lnTo>
                    <a:lnTo>
                      <a:pt x="1391" y="1224"/>
                    </a:lnTo>
                    <a:lnTo>
                      <a:pt x="1224" y="1465"/>
                    </a:lnTo>
                    <a:lnTo>
                      <a:pt x="1076" y="1725"/>
                    </a:lnTo>
                    <a:lnTo>
                      <a:pt x="928" y="1984"/>
                    </a:lnTo>
                    <a:lnTo>
                      <a:pt x="779" y="2262"/>
                    </a:lnTo>
                    <a:lnTo>
                      <a:pt x="650" y="2559"/>
                    </a:lnTo>
                    <a:lnTo>
                      <a:pt x="427" y="3134"/>
                    </a:lnTo>
                    <a:lnTo>
                      <a:pt x="334" y="3430"/>
                    </a:lnTo>
                    <a:lnTo>
                      <a:pt x="260" y="3727"/>
                    </a:lnTo>
                    <a:lnTo>
                      <a:pt x="186" y="4005"/>
                    </a:lnTo>
                    <a:lnTo>
                      <a:pt x="131" y="4265"/>
                    </a:lnTo>
                    <a:lnTo>
                      <a:pt x="93" y="4524"/>
                    </a:lnTo>
                    <a:lnTo>
                      <a:pt x="56" y="4765"/>
                    </a:lnTo>
                    <a:lnTo>
                      <a:pt x="38" y="4988"/>
                    </a:lnTo>
                    <a:lnTo>
                      <a:pt x="19" y="5192"/>
                    </a:lnTo>
                    <a:lnTo>
                      <a:pt x="1" y="5525"/>
                    </a:lnTo>
                    <a:lnTo>
                      <a:pt x="1" y="5803"/>
                    </a:lnTo>
                    <a:lnTo>
                      <a:pt x="56" y="5525"/>
                    </a:lnTo>
                    <a:lnTo>
                      <a:pt x="131" y="5210"/>
                    </a:lnTo>
                    <a:lnTo>
                      <a:pt x="223" y="4802"/>
                    </a:lnTo>
                    <a:lnTo>
                      <a:pt x="353" y="4320"/>
                    </a:lnTo>
                    <a:lnTo>
                      <a:pt x="520" y="3801"/>
                    </a:lnTo>
                    <a:lnTo>
                      <a:pt x="613" y="3523"/>
                    </a:lnTo>
                    <a:lnTo>
                      <a:pt x="705" y="3245"/>
                    </a:lnTo>
                    <a:lnTo>
                      <a:pt x="816" y="2967"/>
                    </a:lnTo>
                    <a:lnTo>
                      <a:pt x="928" y="2670"/>
                    </a:lnTo>
                    <a:lnTo>
                      <a:pt x="1057" y="2392"/>
                    </a:lnTo>
                    <a:lnTo>
                      <a:pt x="1187" y="2133"/>
                    </a:lnTo>
                    <a:lnTo>
                      <a:pt x="1465" y="1614"/>
                    </a:lnTo>
                    <a:lnTo>
                      <a:pt x="1614" y="1373"/>
                    </a:lnTo>
                    <a:lnTo>
                      <a:pt x="1743" y="1150"/>
                    </a:lnTo>
                    <a:lnTo>
                      <a:pt x="1892" y="946"/>
                    </a:lnTo>
                    <a:lnTo>
                      <a:pt x="2040" y="742"/>
                    </a:lnTo>
                    <a:lnTo>
                      <a:pt x="2300" y="427"/>
                    </a:lnTo>
                    <a:lnTo>
                      <a:pt x="2522" y="205"/>
                    </a:lnTo>
                    <a:lnTo>
                      <a:pt x="2745"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35"/>
              <p:cNvSpPr/>
              <p:nvPr/>
            </p:nvSpPr>
            <p:spPr>
              <a:xfrm>
                <a:off x="1070325" y="3329550"/>
                <a:ext cx="28300" cy="253075"/>
              </a:xfrm>
              <a:custGeom>
                <a:rect b="b" l="l" r="r" t="t"/>
                <a:pathLst>
                  <a:path extrusionOk="0" h="10123" w="1132">
                    <a:moveTo>
                      <a:pt x="1131" y="0"/>
                    </a:moveTo>
                    <a:lnTo>
                      <a:pt x="1076" y="445"/>
                    </a:lnTo>
                    <a:lnTo>
                      <a:pt x="1002" y="946"/>
                    </a:lnTo>
                    <a:lnTo>
                      <a:pt x="928" y="1595"/>
                    </a:lnTo>
                    <a:lnTo>
                      <a:pt x="835" y="2355"/>
                    </a:lnTo>
                    <a:lnTo>
                      <a:pt x="779" y="2781"/>
                    </a:lnTo>
                    <a:lnTo>
                      <a:pt x="724" y="3208"/>
                    </a:lnTo>
                    <a:lnTo>
                      <a:pt x="501" y="5062"/>
                    </a:lnTo>
                    <a:lnTo>
                      <a:pt x="279" y="6915"/>
                    </a:lnTo>
                    <a:lnTo>
                      <a:pt x="186" y="7768"/>
                    </a:lnTo>
                    <a:lnTo>
                      <a:pt x="112" y="8547"/>
                    </a:lnTo>
                    <a:lnTo>
                      <a:pt x="56" y="9196"/>
                    </a:lnTo>
                    <a:lnTo>
                      <a:pt x="19" y="9696"/>
                    </a:lnTo>
                    <a:lnTo>
                      <a:pt x="1" y="10123"/>
                    </a:lnTo>
                    <a:lnTo>
                      <a:pt x="75" y="9696"/>
                    </a:lnTo>
                    <a:lnTo>
                      <a:pt x="167" y="9214"/>
                    </a:lnTo>
                    <a:lnTo>
                      <a:pt x="279" y="8565"/>
                    </a:lnTo>
                    <a:lnTo>
                      <a:pt x="408" y="7805"/>
                    </a:lnTo>
                    <a:lnTo>
                      <a:pt x="538" y="6953"/>
                    </a:lnTo>
                    <a:lnTo>
                      <a:pt x="798" y="5099"/>
                    </a:lnTo>
                    <a:lnTo>
                      <a:pt x="983" y="3226"/>
                    </a:lnTo>
                    <a:lnTo>
                      <a:pt x="1039" y="2800"/>
                    </a:lnTo>
                    <a:lnTo>
                      <a:pt x="1057" y="2373"/>
                    </a:lnTo>
                    <a:lnTo>
                      <a:pt x="1094" y="1595"/>
                    </a:lnTo>
                    <a:lnTo>
                      <a:pt x="1113" y="946"/>
                    </a:lnTo>
                    <a:lnTo>
                      <a:pt x="1131" y="445"/>
                    </a:lnTo>
                    <a:lnTo>
                      <a:pt x="1131"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35"/>
              <p:cNvSpPr/>
              <p:nvPr/>
            </p:nvSpPr>
            <p:spPr>
              <a:xfrm>
                <a:off x="1123175" y="3340200"/>
                <a:ext cx="16225" cy="227125"/>
              </a:xfrm>
              <a:custGeom>
                <a:rect b="b" l="l" r="r" t="t"/>
                <a:pathLst>
                  <a:path extrusionOk="0" h="9085" w="649">
                    <a:moveTo>
                      <a:pt x="297" y="1"/>
                    </a:moveTo>
                    <a:lnTo>
                      <a:pt x="297" y="390"/>
                    </a:lnTo>
                    <a:lnTo>
                      <a:pt x="334" y="854"/>
                    </a:lnTo>
                    <a:lnTo>
                      <a:pt x="352" y="1428"/>
                    </a:lnTo>
                    <a:lnTo>
                      <a:pt x="371" y="2114"/>
                    </a:lnTo>
                    <a:lnTo>
                      <a:pt x="371" y="2485"/>
                    </a:lnTo>
                    <a:lnTo>
                      <a:pt x="371" y="2893"/>
                    </a:lnTo>
                    <a:lnTo>
                      <a:pt x="352" y="3709"/>
                    </a:lnTo>
                    <a:lnTo>
                      <a:pt x="334" y="4543"/>
                    </a:lnTo>
                    <a:lnTo>
                      <a:pt x="278" y="5396"/>
                    </a:lnTo>
                    <a:lnTo>
                      <a:pt x="223" y="6211"/>
                    </a:lnTo>
                    <a:lnTo>
                      <a:pt x="185" y="6972"/>
                    </a:lnTo>
                    <a:lnTo>
                      <a:pt x="111" y="7657"/>
                    </a:lnTo>
                    <a:lnTo>
                      <a:pt x="19" y="8696"/>
                    </a:lnTo>
                    <a:lnTo>
                      <a:pt x="0" y="9085"/>
                    </a:lnTo>
                    <a:lnTo>
                      <a:pt x="93" y="8696"/>
                    </a:lnTo>
                    <a:lnTo>
                      <a:pt x="185" y="8269"/>
                    </a:lnTo>
                    <a:lnTo>
                      <a:pt x="241" y="7991"/>
                    </a:lnTo>
                    <a:lnTo>
                      <a:pt x="297" y="7695"/>
                    </a:lnTo>
                    <a:lnTo>
                      <a:pt x="408" y="7009"/>
                    </a:lnTo>
                    <a:lnTo>
                      <a:pt x="445" y="6638"/>
                    </a:lnTo>
                    <a:lnTo>
                      <a:pt x="501" y="6230"/>
                    </a:lnTo>
                    <a:lnTo>
                      <a:pt x="538" y="5841"/>
                    </a:lnTo>
                    <a:lnTo>
                      <a:pt x="575" y="5414"/>
                    </a:lnTo>
                    <a:lnTo>
                      <a:pt x="630" y="4561"/>
                    </a:lnTo>
                    <a:lnTo>
                      <a:pt x="649" y="3709"/>
                    </a:lnTo>
                    <a:lnTo>
                      <a:pt x="649" y="3282"/>
                    </a:lnTo>
                    <a:lnTo>
                      <a:pt x="630" y="2874"/>
                    </a:lnTo>
                    <a:lnTo>
                      <a:pt x="612" y="2485"/>
                    </a:lnTo>
                    <a:lnTo>
                      <a:pt x="593" y="2114"/>
                    </a:lnTo>
                    <a:lnTo>
                      <a:pt x="519" y="1410"/>
                    </a:lnTo>
                    <a:lnTo>
                      <a:pt x="482" y="1113"/>
                    </a:lnTo>
                    <a:lnTo>
                      <a:pt x="445" y="835"/>
                    </a:lnTo>
                    <a:lnTo>
                      <a:pt x="371" y="390"/>
                    </a:lnTo>
                    <a:lnTo>
                      <a:pt x="29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35"/>
              <p:cNvSpPr/>
              <p:nvPr/>
            </p:nvSpPr>
            <p:spPr>
              <a:xfrm>
                <a:off x="1149125" y="3329550"/>
                <a:ext cx="25975" cy="216000"/>
              </a:xfrm>
              <a:custGeom>
                <a:rect b="b" l="l" r="r" t="t"/>
                <a:pathLst>
                  <a:path extrusionOk="0" h="8640" w="1039">
                    <a:moveTo>
                      <a:pt x="0" y="0"/>
                    </a:moveTo>
                    <a:lnTo>
                      <a:pt x="111" y="371"/>
                    </a:lnTo>
                    <a:lnTo>
                      <a:pt x="223" y="779"/>
                    </a:lnTo>
                    <a:lnTo>
                      <a:pt x="334" y="1335"/>
                    </a:lnTo>
                    <a:lnTo>
                      <a:pt x="464" y="1984"/>
                    </a:lnTo>
                    <a:lnTo>
                      <a:pt x="556" y="2707"/>
                    </a:lnTo>
                    <a:lnTo>
                      <a:pt x="649" y="3504"/>
                    </a:lnTo>
                    <a:lnTo>
                      <a:pt x="686" y="3894"/>
                    </a:lnTo>
                    <a:lnTo>
                      <a:pt x="705" y="4301"/>
                    </a:lnTo>
                    <a:lnTo>
                      <a:pt x="742" y="4709"/>
                    </a:lnTo>
                    <a:lnTo>
                      <a:pt x="742" y="5117"/>
                    </a:lnTo>
                    <a:lnTo>
                      <a:pt x="760" y="5525"/>
                    </a:lnTo>
                    <a:lnTo>
                      <a:pt x="760" y="5914"/>
                    </a:lnTo>
                    <a:lnTo>
                      <a:pt x="742" y="6285"/>
                    </a:lnTo>
                    <a:lnTo>
                      <a:pt x="742" y="6637"/>
                    </a:lnTo>
                    <a:lnTo>
                      <a:pt x="686" y="7305"/>
                    </a:lnTo>
                    <a:lnTo>
                      <a:pt x="631" y="7583"/>
                    </a:lnTo>
                    <a:lnTo>
                      <a:pt x="594" y="7842"/>
                    </a:lnTo>
                    <a:lnTo>
                      <a:pt x="556" y="8083"/>
                    </a:lnTo>
                    <a:lnTo>
                      <a:pt x="519" y="8269"/>
                    </a:lnTo>
                    <a:lnTo>
                      <a:pt x="408" y="8640"/>
                    </a:lnTo>
                    <a:lnTo>
                      <a:pt x="575" y="8287"/>
                    </a:lnTo>
                    <a:lnTo>
                      <a:pt x="631" y="8102"/>
                    </a:lnTo>
                    <a:lnTo>
                      <a:pt x="705" y="7880"/>
                    </a:lnTo>
                    <a:lnTo>
                      <a:pt x="779" y="7620"/>
                    </a:lnTo>
                    <a:lnTo>
                      <a:pt x="853" y="7323"/>
                    </a:lnTo>
                    <a:lnTo>
                      <a:pt x="964" y="6656"/>
                    </a:lnTo>
                    <a:lnTo>
                      <a:pt x="1001" y="6304"/>
                    </a:lnTo>
                    <a:lnTo>
                      <a:pt x="1020" y="5914"/>
                    </a:lnTo>
                    <a:lnTo>
                      <a:pt x="1038" y="5525"/>
                    </a:lnTo>
                    <a:lnTo>
                      <a:pt x="1038" y="5117"/>
                    </a:lnTo>
                    <a:lnTo>
                      <a:pt x="1038" y="4709"/>
                    </a:lnTo>
                    <a:lnTo>
                      <a:pt x="1020" y="4283"/>
                    </a:lnTo>
                    <a:lnTo>
                      <a:pt x="983" y="3875"/>
                    </a:lnTo>
                    <a:lnTo>
                      <a:pt x="946" y="3467"/>
                    </a:lnTo>
                    <a:lnTo>
                      <a:pt x="890" y="3059"/>
                    </a:lnTo>
                    <a:lnTo>
                      <a:pt x="816" y="2670"/>
                    </a:lnTo>
                    <a:lnTo>
                      <a:pt x="760" y="2299"/>
                    </a:lnTo>
                    <a:lnTo>
                      <a:pt x="668" y="1947"/>
                    </a:lnTo>
                    <a:lnTo>
                      <a:pt x="501" y="1298"/>
                    </a:lnTo>
                    <a:lnTo>
                      <a:pt x="427" y="1001"/>
                    </a:lnTo>
                    <a:lnTo>
                      <a:pt x="334" y="760"/>
                    </a:lnTo>
                    <a:lnTo>
                      <a:pt x="167" y="353"/>
                    </a:lnTo>
                    <a:lnTo>
                      <a:pt x="0"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35"/>
              <p:cNvSpPr/>
              <p:nvPr/>
            </p:nvSpPr>
            <p:spPr>
              <a:xfrm>
                <a:off x="1024450" y="3362450"/>
                <a:ext cx="26425" cy="93650"/>
              </a:xfrm>
              <a:custGeom>
                <a:rect b="b" l="l" r="r" t="t"/>
                <a:pathLst>
                  <a:path extrusionOk="0" h="3746" w="1057">
                    <a:moveTo>
                      <a:pt x="1057" y="1"/>
                    </a:moveTo>
                    <a:lnTo>
                      <a:pt x="983" y="149"/>
                    </a:lnTo>
                    <a:lnTo>
                      <a:pt x="797" y="557"/>
                    </a:lnTo>
                    <a:lnTo>
                      <a:pt x="593" y="1150"/>
                    </a:lnTo>
                    <a:lnTo>
                      <a:pt x="390" y="1836"/>
                    </a:lnTo>
                    <a:lnTo>
                      <a:pt x="204" y="2522"/>
                    </a:lnTo>
                    <a:lnTo>
                      <a:pt x="93" y="3134"/>
                    </a:lnTo>
                    <a:lnTo>
                      <a:pt x="19" y="3579"/>
                    </a:lnTo>
                    <a:lnTo>
                      <a:pt x="0" y="3746"/>
                    </a:lnTo>
                    <a:lnTo>
                      <a:pt x="74" y="3597"/>
                    </a:lnTo>
                    <a:lnTo>
                      <a:pt x="260" y="3189"/>
                    </a:lnTo>
                    <a:lnTo>
                      <a:pt x="464" y="2596"/>
                    </a:lnTo>
                    <a:lnTo>
                      <a:pt x="686" y="1910"/>
                    </a:lnTo>
                    <a:lnTo>
                      <a:pt x="853" y="1224"/>
                    </a:lnTo>
                    <a:lnTo>
                      <a:pt x="983" y="612"/>
                    </a:lnTo>
                    <a:lnTo>
                      <a:pt x="1038" y="167"/>
                    </a:lnTo>
                    <a:lnTo>
                      <a:pt x="105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35"/>
              <p:cNvSpPr/>
              <p:nvPr/>
            </p:nvSpPr>
            <p:spPr>
              <a:xfrm>
                <a:off x="1080525" y="3276700"/>
                <a:ext cx="89475" cy="52400"/>
              </a:xfrm>
              <a:custGeom>
                <a:rect b="b" l="l" r="r" t="t"/>
                <a:pathLst>
                  <a:path extrusionOk="0" h="2096" w="3579">
                    <a:moveTo>
                      <a:pt x="408" y="1"/>
                    </a:moveTo>
                    <a:lnTo>
                      <a:pt x="316" y="19"/>
                    </a:lnTo>
                    <a:lnTo>
                      <a:pt x="223" y="75"/>
                    </a:lnTo>
                    <a:lnTo>
                      <a:pt x="149" y="168"/>
                    </a:lnTo>
                    <a:lnTo>
                      <a:pt x="75" y="316"/>
                    </a:lnTo>
                    <a:lnTo>
                      <a:pt x="19" y="464"/>
                    </a:lnTo>
                    <a:lnTo>
                      <a:pt x="0" y="613"/>
                    </a:lnTo>
                    <a:lnTo>
                      <a:pt x="19" y="761"/>
                    </a:lnTo>
                    <a:lnTo>
                      <a:pt x="38" y="891"/>
                    </a:lnTo>
                    <a:lnTo>
                      <a:pt x="93" y="1020"/>
                    </a:lnTo>
                    <a:lnTo>
                      <a:pt x="167" y="1150"/>
                    </a:lnTo>
                    <a:lnTo>
                      <a:pt x="241" y="1262"/>
                    </a:lnTo>
                    <a:lnTo>
                      <a:pt x="334" y="1373"/>
                    </a:lnTo>
                    <a:lnTo>
                      <a:pt x="445" y="1484"/>
                    </a:lnTo>
                    <a:lnTo>
                      <a:pt x="557" y="1577"/>
                    </a:lnTo>
                    <a:lnTo>
                      <a:pt x="798" y="1744"/>
                    </a:lnTo>
                    <a:lnTo>
                      <a:pt x="1039" y="1873"/>
                    </a:lnTo>
                    <a:lnTo>
                      <a:pt x="1280" y="1966"/>
                    </a:lnTo>
                    <a:lnTo>
                      <a:pt x="1521" y="2022"/>
                    </a:lnTo>
                    <a:lnTo>
                      <a:pt x="1799" y="2059"/>
                    </a:lnTo>
                    <a:lnTo>
                      <a:pt x="2077" y="2096"/>
                    </a:lnTo>
                    <a:lnTo>
                      <a:pt x="2373" y="2077"/>
                    </a:lnTo>
                    <a:lnTo>
                      <a:pt x="2670" y="2059"/>
                    </a:lnTo>
                    <a:lnTo>
                      <a:pt x="2800" y="2022"/>
                    </a:lnTo>
                    <a:lnTo>
                      <a:pt x="2930" y="1985"/>
                    </a:lnTo>
                    <a:lnTo>
                      <a:pt x="3059" y="1929"/>
                    </a:lnTo>
                    <a:lnTo>
                      <a:pt x="3171" y="1873"/>
                    </a:lnTo>
                    <a:lnTo>
                      <a:pt x="3282" y="1799"/>
                    </a:lnTo>
                    <a:lnTo>
                      <a:pt x="3375" y="1706"/>
                    </a:lnTo>
                    <a:lnTo>
                      <a:pt x="3467" y="1577"/>
                    </a:lnTo>
                    <a:lnTo>
                      <a:pt x="3523" y="1484"/>
                    </a:lnTo>
                    <a:lnTo>
                      <a:pt x="3560" y="1373"/>
                    </a:lnTo>
                    <a:lnTo>
                      <a:pt x="3579" y="1262"/>
                    </a:lnTo>
                    <a:lnTo>
                      <a:pt x="3560" y="1169"/>
                    </a:lnTo>
                    <a:lnTo>
                      <a:pt x="3523" y="1076"/>
                    </a:lnTo>
                    <a:lnTo>
                      <a:pt x="3486" y="983"/>
                    </a:lnTo>
                    <a:lnTo>
                      <a:pt x="3412" y="909"/>
                    </a:lnTo>
                    <a:lnTo>
                      <a:pt x="3245" y="742"/>
                    </a:lnTo>
                    <a:lnTo>
                      <a:pt x="3041" y="576"/>
                    </a:lnTo>
                    <a:lnTo>
                      <a:pt x="2818" y="446"/>
                    </a:lnTo>
                    <a:lnTo>
                      <a:pt x="2577" y="297"/>
                    </a:lnTo>
                    <a:lnTo>
                      <a:pt x="890" y="38"/>
                    </a:lnTo>
                    <a:lnTo>
                      <a:pt x="742" y="38"/>
                    </a:lnTo>
                    <a:lnTo>
                      <a:pt x="631" y="19"/>
                    </a:lnTo>
                    <a:lnTo>
                      <a:pt x="520" y="1"/>
                    </a:lnTo>
                    <a:close/>
                  </a:path>
                </a:pathLst>
              </a:custGeom>
              <a:solidFill>
                <a:srgbClr val="C27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35"/>
              <p:cNvSpPr/>
              <p:nvPr/>
            </p:nvSpPr>
            <p:spPr>
              <a:xfrm>
                <a:off x="1090725" y="3254925"/>
                <a:ext cx="88075" cy="59350"/>
              </a:xfrm>
              <a:custGeom>
                <a:rect b="b" l="l" r="r" t="t"/>
                <a:pathLst>
                  <a:path extrusionOk="0" h="2374" w="3523">
                    <a:moveTo>
                      <a:pt x="464" y="0"/>
                    </a:moveTo>
                    <a:lnTo>
                      <a:pt x="371" y="19"/>
                    </a:lnTo>
                    <a:lnTo>
                      <a:pt x="297" y="56"/>
                    </a:lnTo>
                    <a:lnTo>
                      <a:pt x="223" y="112"/>
                    </a:lnTo>
                    <a:lnTo>
                      <a:pt x="167" y="167"/>
                    </a:lnTo>
                    <a:lnTo>
                      <a:pt x="112" y="241"/>
                    </a:lnTo>
                    <a:lnTo>
                      <a:pt x="74" y="334"/>
                    </a:lnTo>
                    <a:lnTo>
                      <a:pt x="37" y="427"/>
                    </a:lnTo>
                    <a:lnTo>
                      <a:pt x="0" y="538"/>
                    </a:lnTo>
                    <a:lnTo>
                      <a:pt x="0" y="649"/>
                    </a:lnTo>
                    <a:lnTo>
                      <a:pt x="0" y="779"/>
                    </a:lnTo>
                    <a:lnTo>
                      <a:pt x="0" y="927"/>
                    </a:lnTo>
                    <a:lnTo>
                      <a:pt x="37" y="1057"/>
                    </a:lnTo>
                    <a:lnTo>
                      <a:pt x="74" y="1187"/>
                    </a:lnTo>
                    <a:lnTo>
                      <a:pt x="112" y="1317"/>
                    </a:lnTo>
                    <a:lnTo>
                      <a:pt x="186" y="1428"/>
                    </a:lnTo>
                    <a:lnTo>
                      <a:pt x="241" y="1558"/>
                    </a:lnTo>
                    <a:lnTo>
                      <a:pt x="427" y="1762"/>
                    </a:lnTo>
                    <a:lnTo>
                      <a:pt x="612" y="1947"/>
                    </a:lnTo>
                    <a:lnTo>
                      <a:pt x="853" y="2114"/>
                    </a:lnTo>
                    <a:lnTo>
                      <a:pt x="1094" y="2225"/>
                    </a:lnTo>
                    <a:lnTo>
                      <a:pt x="1354" y="2318"/>
                    </a:lnTo>
                    <a:lnTo>
                      <a:pt x="1613" y="2355"/>
                    </a:lnTo>
                    <a:lnTo>
                      <a:pt x="1891" y="2374"/>
                    </a:lnTo>
                    <a:lnTo>
                      <a:pt x="2188" y="2374"/>
                    </a:lnTo>
                    <a:lnTo>
                      <a:pt x="2466" y="2336"/>
                    </a:lnTo>
                    <a:lnTo>
                      <a:pt x="2744" y="2262"/>
                    </a:lnTo>
                    <a:lnTo>
                      <a:pt x="2874" y="2207"/>
                    </a:lnTo>
                    <a:lnTo>
                      <a:pt x="2985" y="2151"/>
                    </a:lnTo>
                    <a:lnTo>
                      <a:pt x="3096" y="2077"/>
                    </a:lnTo>
                    <a:lnTo>
                      <a:pt x="3208" y="2003"/>
                    </a:lnTo>
                    <a:lnTo>
                      <a:pt x="3300" y="1891"/>
                    </a:lnTo>
                    <a:lnTo>
                      <a:pt x="3374" y="1780"/>
                    </a:lnTo>
                    <a:lnTo>
                      <a:pt x="3449" y="1650"/>
                    </a:lnTo>
                    <a:lnTo>
                      <a:pt x="3504" y="1502"/>
                    </a:lnTo>
                    <a:lnTo>
                      <a:pt x="3523" y="1372"/>
                    </a:lnTo>
                    <a:lnTo>
                      <a:pt x="3523" y="1261"/>
                    </a:lnTo>
                    <a:lnTo>
                      <a:pt x="3486" y="1131"/>
                    </a:lnTo>
                    <a:lnTo>
                      <a:pt x="3449" y="1039"/>
                    </a:lnTo>
                    <a:lnTo>
                      <a:pt x="3393" y="927"/>
                    </a:lnTo>
                    <a:lnTo>
                      <a:pt x="3300" y="835"/>
                    </a:lnTo>
                    <a:lnTo>
                      <a:pt x="3115" y="668"/>
                    </a:lnTo>
                    <a:lnTo>
                      <a:pt x="2892" y="501"/>
                    </a:lnTo>
                    <a:lnTo>
                      <a:pt x="2429" y="223"/>
                    </a:lnTo>
                    <a:lnTo>
                      <a:pt x="1001" y="130"/>
                    </a:lnTo>
                    <a:lnTo>
                      <a:pt x="909" y="75"/>
                    </a:lnTo>
                    <a:lnTo>
                      <a:pt x="816" y="38"/>
                    </a:lnTo>
                    <a:lnTo>
                      <a:pt x="723"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35"/>
              <p:cNvSpPr/>
              <p:nvPr/>
            </p:nvSpPr>
            <p:spPr>
              <a:xfrm>
                <a:off x="1035100" y="2445675"/>
                <a:ext cx="183575" cy="854225"/>
              </a:xfrm>
              <a:custGeom>
                <a:rect b="b" l="l" r="r" t="t"/>
                <a:pathLst>
                  <a:path extrusionOk="0" h="34169" w="7343">
                    <a:moveTo>
                      <a:pt x="4246" y="1"/>
                    </a:moveTo>
                    <a:lnTo>
                      <a:pt x="1" y="668"/>
                    </a:lnTo>
                    <a:lnTo>
                      <a:pt x="427" y="2448"/>
                    </a:lnTo>
                    <a:lnTo>
                      <a:pt x="835" y="4209"/>
                    </a:lnTo>
                    <a:lnTo>
                      <a:pt x="1187" y="5989"/>
                    </a:lnTo>
                    <a:lnTo>
                      <a:pt x="1539" y="7787"/>
                    </a:lnTo>
                    <a:lnTo>
                      <a:pt x="1855" y="9567"/>
                    </a:lnTo>
                    <a:lnTo>
                      <a:pt x="2133" y="11365"/>
                    </a:lnTo>
                    <a:lnTo>
                      <a:pt x="2374" y="13145"/>
                    </a:lnTo>
                    <a:lnTo>
                      <a:pt x="2596" y="14944"/>
                    </a:lnTo>
                    <a:lnTo>
                      <a:pt x="2763" y="16742"/>
                    </a:lnTo>
                    <a:lnTo>
                      <a:pt x="2911" y="18559"/>
                    </a:lnTo>
                    <a:lnTo>
                      <a:pt x="3004" y="20357"/>
                    </a:lnTo>
                    <a:lnTo>
                      <a:pt x="3078" y="22174"/>
                    </a:lnTo>
                    <a:lnTo>
                      <a:pt x="3097" y="23991"/>
                    </a:lnTo>
                    <a:lnTo>
                      <a:pt x="3078" y="24899"/>
                    </a:lnTo>
                    <a:lnTo>
                      <a:pt x="3060" y="25808"/>
                    </a:lnTo>
                    <a:lnTo>
                      <a:pt x="3022" y="26735"/>
                    </a:lnTo>
                    <a:lnTo>
                      <a:pt x="2985" y="27643"/>
                    </a:lnTo>
                    <a:lnTo>
                      <a:pt x="2930" y="28551"/>
                    </a:lnTo>
                    <a:lnTo>
                      <a:pt x="2874" y="29478"/>
                    </a:lnTo>
                    <a:lnTo>
                      <a:pt x="2744" y="30442"/>
                    </a:lnTo>
                    <a:lnTo>
                      <a:pt x="2689" y="30980"/>
                    </a:lnTo>
                    <a:lnTo>
                      <a:pt x="2689" y="31258"/>
                    </a:lnTo>
                    <a:lnTo>
                      <a:pt x="2670" y="31555"/>
                    </a:lnTo>
                    <a:lnTo>
                      <a:pt x="2689" y="31833"/>
                    </a:lnTo>
                    <a:lnTo>
                      <a:pt x="2707" y="32111"/>
                    </a:lnTo>
                    <a:lnTo>
                      <a:pt x="2744" y="32389"/>
                    </a:lnTo>
                    <a:lnTo>
                      <a:pt x="2800" y="32649"/>
                    </a:lnTo>
                    <a:lnTo>
                      <a:pt x="2893" y="32890"/>
                    </a:lnTo>
                    <a:lnTo>
                      <a:pt x="3004" y="33131"/>
                    </a:lnTo>
                    <a:lnTo>
                      <a:pt x="3134" y="33353"/>
                    </a:lnTo>
                    <a:lnTo>
                      <a:pt x="3301" y="33538"/>
                    </a:lnTo>
                    <a:lnTo>
                      <a:pt x="3542" y="33779"/>
                    </a:lnTo>
                    <a:lnTo>
                      <a:pt x="3764" y="33965"/>
                    </a:lnTo>
                    <a:lnTo>
                      <a:pt x="3857" y="34020"/>
                    </a:lnTo>
                    <a:lnTo>
                      <a:pt x="3968" y="34076"/>
                    </a:lnTo>
                    <a:lnTo>
                      <a:pt x="4079" y="34113"/>
                    </a:lnTo>
                    <a:lnTo>
                      <a:pt x="4190" y="34150"/>
                    </a:lnTo>
                    <a:lnTo>
                      <a:pt x="4302" y="34150"/>
                    </a:lnTo>
                    <a:lnTo>
                      <a:pt x="4394" y="34169"/>
                    </a:lnTo>
                    <a:lnTo>
                      <a:pt x="4598" y="34132"/>
                    </a:lnTo>
                    <a:lnTo>
                      <a:pt x="4802" y="34076"/>
                    </a:lnTo>
                    <a:lnTo>
                      <a:pt x="5006" y="33965"/>
                    </a:lnTo>
                    <a:lnTo>
                      <a:pt x="5192" y="33835"/>
                    </a:lnTo>
                    <a:lnTo>
                      <a:pt x="5358" y="33668"/>
                    </a:lnTo>
                    <a:lnTo>
                      <a:pt x="5544" y="33483"/>
                    </a:lnTo>
                    <a:lnTo>
                      <a:pt x="5711" y="33279"/>
                    </a:lnTo>
                    <a:lnTo>
                      <a:pt x="5859" y="33056"/>
                    </a:lnTo>
                    <a:lnTo>
                      <a:pt x="6007" y="32815"/>
                    </a:lnTo>
                    <a:lnTo>
                      <a:pt x="6285" y="32333"/>
                    </a:lnTo>
                    <a:lnTo>
                      <a:pt x="6434" y="31963"/>
                    </a:lnTo>
                    <a:lnTo>
                      <a:pt x="6564" y="31573"/>
                    </a:lnTo>
                    <a:lnTo>
                      <a:pt x="6675" y="31165"/>
                    </a:lnTo>
                    <a:lnTo>
                      <a:pt x="6767" y="30758"/>
                    </a:lnTo>
                    <a:lnTo>
                      <a:pt x="6842" y="30350"/>
                    </a:lnTo>
                    <a:lnTo>
                      <a:pt x="6916" y="29923"/>
                    </a:lnTo>
                    <a:lnTo>
                      <a:pt x="6971" y="29497"/>
                    </a:lnTo>
                    <a:lnTo>
                      <a:pt x="7008" y="29070"/>
                    </a:lnTo>
                    <a:lnTo>
                      <a:pt x="7064" y="28218"/>
                    </a:lnTo>
                    <a:lnTo>
                      <a:pt x="7101" y="27365"/>
                    </a:lnTo>
                    <a:lnTo>
                      <a:pt x="7120" y="26531"/>
                    </a:lnTo>
                    <a:lnTo>
                      <a:pt x="7157" y="25733"/>
                    </a:lnTo>
                    <a:lnTo>
                      <a:pt x="7231" y="24454"/>
                    </a:lnTo>
                    <a:lnTo>
                      <a:pt x="7287" y="23156"/>
                    </a:lnTo>
                    <a:lnTo>
                      <a:pt x="7342" y="21859"/>
                    </a:lnTo>
                    <a:lnTo>
                      <a:pt x="7342" y="20561"/>
                    </a:lnTo>
                    <a:lnTo>
                      <a:pt x="7324" y="19263"/>
                    </a:lnTo>
                    <a:lnTo>
                      <a:pt x="7287" y="17965"/>
                    </a:lnTo>
                    <a:lnTo>
                      <a:pt x="7231" y="17335"/>
                    </a:lnTo>
                    <a:lnTo>
                      <a:pt x="7194" y="16686"/>
                    </a:lnTo>
                    <a:lnTo>
                      <a:pt x="7120" y="16037"/>
                    </a:lnTo>
                    <a:lnTo>
                      <a:pt x="7046" y="15407"/>
                    </a:lnTo>
                    <a:lnTo>
                      <a:pt x="6953" y="14573"/>
                    </a:lnTo>
                    <a:lnTo>
                      <a:pt x="6823" y="13683"/>
                    </a:lnTo>
                    <a:lnTo>
                      <a:pt x="6693" y="12737"/>
                    </a:lnTo>
                    <a:lnTo>
                      <a:pt x="6526" y="11773"/>
                    </a:lnTo>
                    <a:lnTo>
                      <a:pt x="6174" y="9752"/>
                    </a:lnTo>
                    <a:lnTo>
                      <a:pt x="5766" y="7658"/>
                    </a:lnTo>
                    <a:lnTo>
                      <a:pt x="4951" y="3579"/>
                    </a:lnTo>
                    <a:lnTo>
                      <a:pt x="4561" y="1688"/>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35"/>
              <p:cNvSpPr/>
              <p:nvPr/>
            </p:nvSpPr>
            <p:spPr>
              <a:xfrm>
                <a:off x="804300" y="2355775"/>
                <a:ext cx="464875" cy="143700"/>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35"/>
              <p:cNvSpPr/>
              <p:nvPr/>
            </p:nvSpPr>
            <p:spPr>
              <a:xfrm>
                <a:off x="804300" y="2287625"/>
                <a:ext cx="464425" cy="127950"/>
              </a:xfrm>
              <a:custGeom>
                <a:rect b="b" l="l" r="r" t="t"/>
                <a:pathLst>
                  <a:path extrusionOk="0" h="5118" w="18577">
                    <a:moveTo>
                      <a:pt x="17279" y="1"/>
                    </a:moveTo>
                    <a:lnTo>
                      <a:pt x="16908" y="38"/>
                    </a:lnTo>
                    <a:lnTo>
                      <a:pt x="16500" y="94"/>
                    </a:lnTo>
                    <a:lnTo>
                      <a:pt x="16129" y="131"/>
                    </a:lnTo>
                    <a:lnTo>
                      <a:pt x="15703" y="186"/>
                    </a:lnTo>
                    <a:lnTo>
                      <a:pt x="14757" y="335"/>
                    </a:lnTo>
                    <a:lnTo>
                      <a:pt x="13830" y="483"/>
                    </a:lnTo>
                    <a:lnTo>
                      <a:pt x="13404" y="557"/>
                    </a:lnTo>
                    <a:lnTo>
                      <a:pt x="13033" y="594"/>
                    </a:lnTo>
                    <a:lnTo>
                      <a:pt x="11235" y="798"/>
                    </a:lnTo>
                    <a:lnTo>
                      <a:pt x="9566" y="965"/>
                    </a:lnTo>
                    <a:lnTo>
                      <a:pt x="8028" y="1095"/>
                    </a:lnTo>
                    <a:lnTo>
                      <a:pt x="7267" y="1132"/>
                    </a:lnTo>
                    <a:lnTo>
                      <a:pt x="6507" y="1169"/>
                    </a:lnTo>
                    <a:lnTo>
                      <a:pt x="5766" y="1187"/>
                    </a:lnTo>
                    <a:lnTo>
                      <a:pt x="5006" y="1206"/>
                    </a:lnTo>
                    <a:lnTo>
                      <a:pt x="4246" y="1187"/>
                    </a:lnTo>
                    <a:lnTo>
                      <a:pt x="3448" y="1169"/>
                    </a:lnTo>
                    <a:lnTo>
                      <a:pt x="2651" y="1132"/>
                    </a:lnTo>
                    <a:lnTo>
                      <a:pt x="1798" y="1095"/>
                    </a:lnTo>
                    <a:lnTo>
                      <a:pt x="927" y="1021"/>
                    </a:lnTo>
                    <a:lnTo>
                      <a:pt x="0" y="946"/>
                    </a:lnTo>
                    <a:lnTo>
                      <a:pt x="0" y="4840"/>
                    </a:lnTo>
                    <a:lnTo>
                      <a:pt x="779" y="4988"/>
                    </a:lnTo>
                    <a:lnTo>
                      <a:pt x="1094" y="5044"/>
                    </a:lnTo>
                    <a:lnTo>
                      <a:pt x="1390" y="5062"/>
                    </a:lnTo>
                    <a:lnTo>
                      <a:pt x="2058" y="5099"/>
                    </a:lnTo>
                    <a:lnTo>
                      <a:pt x="2966" y="5099"/>
                    </a:lnTo>
                    <a:lnTo>
                      <a:pt x="4227" y="5118"/>
                    </a:lnTo>
                    <a:lnTo>
                      <a:pt x="5506" y="5099"/>
                    </a:lnTo>
                    <a:lnTo>
                      <a:pt x="6804" y="5062"/>
                    </a:lnTo>
                    <a:lnTo>
                      <a:pt x="8120" y="5007"/>
                    </a:lnTo>
                    <a:lnTo>
                      <a:pt x="9437" y="4895"/>
                    </a:lnTo>
                    <a:lnTo>
                      <a:pt x="10734" y="4766"/>
                    </a:lnTo>
                    <a:lnTo>
                      <a:pt x="12013" y="4617"/>
                    </a:lnTo>
                    <a:lnTo>
                      <a:pt x="13274" y="4413"/>
                    </a:lnTo>
                    <a:lnTo>
                      <a:pt x="14034" y="4283"/>
                    </a:lnTo>
                    <a:lnTo>
                      <a:pt x="14906" y="4135"/>
                    </a:lnTo>
                    <a:lnTo>
                      <a:pt x="15351" y="4061"/>
                    </a:lnTo>
                    <a:lnTo>
                      <a:pt x="15814" y="3950"/>
                    </a:lnTo>
                    <a:lnTo>
                      <a:pt x="16259" y="3820"/>
                    </a:lnTo>
                    <a:lnTo>
                      <a:pt x="16685" y="3672"/>
                    </a:lnTo>
                    <a:lnTo>
                      <a:pt x="17093" y="3486"/>
                    </a:lnTo>
                    <a:lnTo>
                      <a:pt x="17297" y="3394"/>
                    </a:lnTo>
                    <a:lnTo>
                      <a:pt x="17483" y="3282"/>
                    </a:lnTo>
                    <a:lnTo>
                      <a:pt x="17649" y="3153"/>
                    </a:lnTo>
                    <a:lnTo>
                      <a:pt x="17816" y="3041"/>
                    </a:lnTo>
                    <a:lnTo>
                      <a:pt x="17965" y="2893"/>
                    </a:lnTo>
                    <a:lnTo>
                      <a:pt x="18094" y="2745"/>
                    </a:lnTo>
                    <a:lnTo>
                      <a:pt x="18206" y="2596"/>
                    </a:lnTo>
                    <a:lnTo>
                      <a:pt x="18317" y="2411"/>
                    </a:lnTo>
                    <a:lnTo>
                      <a:pt x="18410" y="2244"/>
                    </a:lnTo>
                    <a:lnTo>
                      <a:pt x="18484" y="2040"/>
                    </a:lnTo>
                    <a:lnTo>
                      <a:pt x="18539" y="1836"/>
                    </a:lnTo>
                    <a:lnTo>
                      <a:pt x="18558" y="1614"/>
                    </a:lnTo>
                    <a:lnTo>
                      <a:pt x="18576" y="1373"/>
                    </a:lnTo>
                    <a:lnTo>
                      <a:pt x="18558" y="1132"/>
                    </a:lnTo>
                    <a:lnTo>
                      <a:pt x="18521" y="909"/>
                    </a:lnTo>
                    <a:lnTo>
                      <a:pt x="18465" y="705"/>
                    </a:lnTo>
                    <a:lnTo>
                      <a:pt x="18410" y="539"/>
                    </a:lnTo>
                    <a:lnTo>
                      <a:pt x="18335" y="390"/>
                    </a:lnTo>
                    <a:lnTo>
                      <a:pt x="18243" y="279"/>
                    </a:lnTo>
                    <a:lnTo>
                      <a:pt x="18131" y="186"/>
                    </a:lnTo>
                    <a:lnTo>
                      <a:pt x="18020" y="112"/>
                    </a:lnTo>
                    <a:lnTo>
                      <a:pt x="17909" y="57"/>
                    </a:lnTo>
                    <a:lnTo>
                      <a:pt x="17761" y="19"/>
                    </a:lnTo>
                    <a:lnTo>
                      <a:pt x="17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0" name="Google Shape;5680;p35"/>
            <p:cNvSpPr/>
            <p:nvPr/>
          </p:nvSpPr>
          <p:spPr>
            <a:xfrm>
              <a:off x="29" y="2832154"/>
              <a:ext cx="621724" cy="192184"/>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35"/>
          <p:cNvGrpSpPr/>
          <p:nvPr/>
        </p:nvGrpSpPr>
        <p:grpSpPr>
          <a:xfrm>
            <a:off x="-9496" y="9"/>
            <a:ext cx="1751125" cy="5143640"/>
            <a:chOff x="29" y="9"/>
            <a:chExt cx="1751125" cy="5143640"/>
          </a:xfrm>
        </p:grpSpPr>
        <p:grpSp>
          <p:nvGrpSpPr>
            <p:cNvPr id="5682" name="Google Shape;5682;p35"/>
            <p:cNvGrpSpPr/>
            <p:nvPr/>
          </p:nvGrpSpPr>
          <p:grpSpPr>
            <a:xfrm>
              <a:off x="29" y="9"/>
              <a:ext cx="1751125" cy="5143640"/>
              <a:chOff x="804300" y="238125"/>
              <a:chExt cx="1309350" cy="3846000"/>
            </a:xfrm>
          </p:grpSpPr>
          <p:sp>
            <p:nvSpPr>
              <p:cNvPr id="5683" name="Google Shape;5683;p35"/>
              <p:cNvSpPr/>
              <p:nvPr/>
            </p:nvSpPr>
            <p:spPr>
              <a:xfrm>
                <a:off x="809850" y="238125"/>
                <a:ext cx="1303800" cy="3846000"/>
              </a:xfrm>
              <a:custGeom>
                <a:rect b="b" l="l" r="r" t="t"/>
                <a:pathLst>
                  <a:path extrusionOk="0" h="153840" w="52152">
                    <a:moveTo>
                      <a:pt x="0" y="0"/>
                    </a:moveTo>
                    <a:lnTo>
                      <a:pt x="0" y="153839"/>
                    </a:lnTo>
                    <a:lnTo>
                      <a:pt x="28106" y="153839"/>
                    </a:lnTo>
                    <a:lnTo>
                      <a:pt x="28125" y="152226"/>
                    </a:lnTo>
                    <a:lnTo>
                      <a:pt x="28106" y="150613"/>
                    </a:lnTo>
                    <a:lnTo>
                      <a:pt x="28069" y="149019"/>
                    </a:lnTo>
                    <a:lnTo>
                      <a:pt x="28013" y="147425"/>
                    </a:lnTo>
                    <a:lnTo>
                      <a:pt x="27921" y="145830"/>
                    </a:lnTo>
                    <a:lnTo>
                      <a:pt x="27828" y="144255"/>
                    </a:lnTo>
                    <a:lnTo>
                      <a:pt x="27680" y="142679"/>
                    </a:lnTo>
                    <a:lnTo>
                      <a:pt x="27531" y="141103"/>
                    </a:lnTo>
                    <a:lnTo>
                      <a:pt x="27365" y="139546"/>
                    </a:lnTo>
                    <a:lnTo>
                      <a:pt x="27161" y="137988"/>
                    </a:lnTo>
                    <a:lnTo>
                      <a:pt x="26957" y="136449"/>
                    </a:lnTo>
                    <a:lnTo>
                      <a:pt x="26716" y="134929"/>
                    </a:lnTo>
                    <a:lnTo>
                      <a:pt x="26475" y="133409"/>
                    </a:lnTo>
                    <a:lnTo>
                      <a:pt x="26215" y="131889"/>
                    </a:lnTo>
                    <a:lnTo>
                      <a:pt x="25918" y="130387"/>
                    </a:lnTo>
                    <a:lnTo>
                      <a:pt x="25622" y="128904"/>
                    </a:lnTo>
                    <a:lnTo>
                      <a:pt x="25325" y="127439"/>
                    </a:lnTo>
                    <a:lnTo>
                      <a:pt x="24991" y="125993"/>
                    </a:lnTo>
                    <a:lnTo>
                      <a:pt x="24658" y="124547"/>
                    </a:lnTo>
                    <a:lnTo>
                      <a:pt x="24306" y="123120"/>
                    </a:lnTo>
                    <a:lnTo>
                      <a:pt x="23953" y="121711"/>
                    </a:lnTo>
                    <a:lnTo>
                      <a:pt x="23582" y="120320"/>
                    </a:lnTo>
                    <a:lnTo>
                      <a:pt x="23212" y="118948"/>
                    </a:lnTo>
                    <a:lnTo>
                      <a:pt x="22822" y="117595"/>
                    </a:lnTo>
                    <a:lnTo>
                      <a:pt x="22433" y="116279"/>
                    </a:lnTo>
                    <a:lnTo>
                      <a:pt x="22025" y="114962"/>
                    </a:lnTo>
                    <a:lnTo>
                      <a:pt x="21617" y="113665"/>
                    </a:lnTo>
                    <a:lnTo>
                      <a:pt x="21209" y="112404"/>
                    </a:lnTo>
                    <a:lnTo>
                      <a:pt x="20375" y="109920"/>
                    </a:lnTo>
                    <a:lnTo>
                      <a:pt x="19541" y="107547"/>
                    </a:lnTo>
                    <a:lnTo>
                      <a:pt x="18707" y="105266"/>
                    </a:lnTo>
                    <a:lnTo>
                      <a:pt x="17872" y="103097"/>
                    </a:lnTo>
                    <a:lnTo>
                      <a:pt x="17038" y="101039"/>
                    </a:lnTo>
                    <a:lnTo>
                      <a:pt x="16241" y="99093"/>
                    </a:lnTo>
                    <a:lnTo>
                      <a:pt x="15462" y="97276"/>
                    </a:lnTo>
                    <a:lnTo>
                      <a:pt x="14702" y="95589"/>
                    </a:lnTo>
                    <a:lnTo>
                      <a:pt x="13998" y="94031"/>
                    </a:lnTo>
                    <a:lnTo>
                      <a:pt x="13330" y="92604"/>
                    </a:lnTo>
                    <a:lnTo>
                      <a:pt x="12718" y="91343"/>
                    </a:lnTo>
                    <a:lnTo>
                      <a:pt x="12162" y="90212"/>
                    </a:lnTo>
                    <a:lnTo>
                      <a:pt x="11272" y="88451"/>
                    </a:lnTo>
                    <a:lnTo>
                      <a:pt x="10698" y="87357"/>
                    </a:lnTo>
                    <a:lnTo>
                      <a:pt x="10494" y="86987"/>
                    </a:lnTo>
                    <a:lnTo>
                      <a:pt x="11384" y="86245"/>
                    </a:lnTo>
                    <a:lnTo>
                      <a:pt x="12274" y="85485"/>
                    </a:lnTo>
                    <a:lnTo>
                      <a:pt x="13145" y="84725"/>
                    </a:lnTo>
                    <a:lnTo>
                      <a:pt x="14016" y="83965"/>
                    </a:lnTo>
                    <a:lnTo>
                      <a:pt x="14869" y="83186"/>
                    </a:lnTo>
                    <a:lnTo>
                      <a:pt x="15703" y="82407"/>
                    </a:lnTo>
                    <a:lnTo>
                      <a:pt x="16519" y="81610"/>
                    </a:lnTo>
                    <a:lnTo>
                      <a:pt x="17335" y="80813"/>
                    </a:lnTo>
                    <a:lnTo>
                      <a:pt x="18132" y="80016"/>
                    </a:lnTo>
                    <a:lnTo>
                      <a:pt x="18929" y="79200"/>
                    </a:lnTo>
                    <a:lnTo>
                      <a:pt x="19689" y="78384"/>
                    </a:lnTo>
                    <a:lnTo>
                      <a:pt x="20449" y="77550"/>
                    </a:lnTo>
                    <a:lnTo>
                      <a:pt x="21209" y="76734"/>
                    </a:lnTo>
                    <a:lnTo>
                      <a:pt x="21951" y="75900"/>
                    </a:lnTo>
                    <a:lnTo>
                      <a:pt x="22674" y="75066"/>
                    </a:lnTo>
                    <a:lnTo>
                      <a:pt x="23397" y="74213"/>
                    </a:lnTo>
                    <a:lnTo>
                      <a:pt x="24102" y="73360"/>
                    </a:lnTo>
                    <a:lnTo>
                      <a:pt x="24788" y="72507"/>
                    </a:lnTo>
                    <a:lnTo>
                      <a:pt x="25474" y="71654"/>
                    </a:lnTo>
                    <a:lnTo>
                      <a:pt x="26141" y="70802"/>
                    </a:lnTo>
                    <a:lnTo>
                      <a:pt x="26790" y="69930"/>
                    </a:lnTo>
                    <a:lnTo>
                      <a:pt x="27439" y="69059"/>
                    </a:lnTo>
                    <a:lnTo>
                      <a:pt x="28699" y="67316"/>
                    </a:lnTo>
                    <a:lnTo>
                      <a:pt x="29923" y="65555"/>
                    </a:lnTo>
                    <a:lnTo>
                      <a:pt x="31091" y="63794"/>
                    </a:lnTo>
                    <a:lnTo>
                      <a:pt x="32240" y="62014"/>
                    </a:lnTo>
                    <a:lnTo>
                      <a:pt x="33316" y="60216"/>
                    </a:lnTo>
                    <a:lnTo>
                      <a:pt x="34372" y="58436"/>
                    </a:lnTo>
                    <a:lnTo>
                      <a:pt x="35392" y="56638"/>
                    </a:lnTo>
                    <a:lnTo>
                      <a:pt x="36356" y="54839"/>
                    </a:lnTo>
                    <a:lnTo>
                      <a:pt x="37302" y="53060"/>
                    </a:lnTo>
                    <a:lnTo>
                      <a:pt x="38191" y="51261"/>
                    </a:lnTo>
                    <a:lnTo>
                      <a:pt x="39063" y="49463"/>
                    </a:lnTo>
                    <a:lnTo>
                      <a:pt x="39879" y="47683"/>
                    </a:lnTo>
                    <a:lnTo>
                      <a:pt x="40676" y="45903"/>
                    </a:lnTo>
                    <a:lnTo>
                      <a:pt x="41436" y="44142"/>
                    </a:lnTo>
                    <a:lnTo>
                      <a:pt x="42159" y="42381"/>
                    </a:lnTo>
                    <a:lnTo>
                      <a:pt x="42845" y="40638"/>
                    </a:lnTo>
                    <a:lnTo>
                      <a:pt x="43494" y="38914"/>
                    </a:lnTo>
                    <a:lnTo>
                      <a:pt x="44124" y="37208"/>
                    </a:lnTo>
                    <a:lnTo>
                      <a:pt x="44717" y="35503"/>
                    </a:lnTo>
                    <a:lnTo>
                      <a:pt x="45292" y="33834"/>
                    </a:lnTo>
                    <a:lnTo>
                      <a:pt x="45830" y="32184"/>
                    </a:lnTo>
                    <a:lnTo>
                      <a:pt x="46330" y="30553"/>
                    </a:lnTo>
                    <a:lnTo>
                      <a:pt x="46812" y="28940"/>
                    </a:lnTo>
                    <a:lnTo>
                      <a:pt x="47257" y="27364"/>
                    </a:lnTo>
                    <a:lnTo>
                      <a:pt x="47702" y="25807"/>
                    </a:lnTo>
                    <a:lnTo>
                      <a:pt x="48091" y="24287"/>
                    </a:lnTo>
                    <a:lnTo>
                      <a:pt x="48481" y="22803"/>
                    </a:lnTo>
                    <a:lnTo>
                      <a:pt x="48833" y="21357"/>
                    </a:lnTo>
                    <a:lnTo>
                      <a:pt x="49167" y="19930"/>
                    </a:lnTo>
                    <a:lnTo>
                      <a:pt x="49463" y="18558"/>
                    </a:lnTo>
                    <a:lnTo>
                      <a:pt x="49760" y="17204"/>
                    </a:lnTo>
                    <a:lnTo>
                      <a:pt x="50020" y="15907"/>
                    </a:lnTo>
                    <a:lnTo>
                      <a:pt x="50261" y="14646"/>
                    </a:lnTo>
                    <a:lnTo>
                      <a:pt x="50706" y="12254"/>
                    </a:lnTo>
                    <a:lnTo>
                      <a:pt x="51058" y="10067"/>
                    </a:lnTo>
                    <a:lnTo>
                      <a:pt x="51373" y="8083"/>
                    </a:lnTo>
                    <a:lnTo>
                      <a:pt x="51595" y="6303"/>
                    </a:lnTo>
                    <a:lnTo>
                      <a:pt x="51781" y="4765"/>
                    </a:lnTo>
                    <a:lnTo>
                      <a:pt x="51929" y="3485"/>
                    </a:lnTo>
                    <a:lnTo>
                      <a:pt x="52022" y="2466"/>
                    </a:lnTo>
                    <a:lnTo>
                      <a:pt x="52077" y="1706"/>
                    </a:lnTo>
                    <a:lnTo>
                      <a:pt x="52133" y="1094"/>
                    </a:lnTo>
                    <a:lnTo>
                      <a:pt x="521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35"/>
              <p:cNvSpPr/>
              <p:nvPr/>
            </p:nvSpPr>
            <p:spPr>
              <a:xfrm>
                <a:off x="889100" y="487000"/>
                <a:ext cx="267000" cy="2000425"/>
              </a:xfrm>
              <a:custGeom>
                <a:rect b="b" l="l" r="r" t="t"/>
                <a:pathLst>
                  <a:path extrusionOk="0" h="80017" w="10680">
                    <a:moveTo>
                      <a:pt x="10679" y="1"/>
                    </a:moveTo>
                    <a:lnTo>
                      <a:pt x="10438" y="3467"/>
                    </a:lnTo>
                    <a:lnTo>
                      <a:pt x="10179" y="7453"/>
                    </a:lnTo>
                    <a:lnTo>
                      <a:pt x="10105" y="8640"/>
                    </a:lnTo>
                    <a:lnTo>
                      <a:pt x="10068" y="9252"/>
                    </a:lnTo>
                    <a:lnTo>
                      <a:pt x="10012" y="9901"/>
                    </a:lnTo>
                    <a:lnTo>
                      <a:pt x="9771" y="12607"/>
                    </a:lnTo>
                    <a:lnTo>
                      <a:pt x="9252" y="18688"/>
                    </a:lnTo>
                    <a:lnTo>
                      <a:pt x="9178" y="19504"/>
                    </a:lnTo>
                    <a:lnTo>
                      <a:pt x="9085" y="20338"/>
                    </a:lnTo>
                    <a:lnTo>
                      <a:pt x="8900" y="22007"/>
                    </a:lnTo>
                    <a:lnTo>
                      <a:pt x="8529" y="25474"/>
                    </a:lnTo>
                    <a:lnTo>
                      <a:pt x="8158" y="29070"/>
                    </a:lnTo>
                    <a:lnTo>
                      <a:pt x="8047" y="29979"/>
                    </a:lnTo>
                    <a:lnTo>
                      <a:pt x="7936" y="30887"/>
                    </a:lnTo>
                    <a:lnTo>
                      <a:pt x="7713" y="32723"/>
                    </a:lnTo>
                    <a:lnTo>
                      <a:pt x="6768" y="40194"/>
                    </a:lnTo>
                    <a:lnTo>
                      <a:pt x="5692" y="47665"/>
                    </a:lnTo>
                    <a:lnTo>
                      <a:pt x="5433" y="49501"/>
                    </a:lnTo>
                    <a:lnTo>
                      <a:pt x="5303" y="50409"/>
                    </a:lnTo>
                    <a:lnTo>
                      <a:pt x="5173" y="51317"/>
                    </a:lnTo>
                    <a:lnTo>
                      <a:pt x="4580" y="54877"/>
                    </a:lnTo>
                    <a:lnTo>
                      <a:pt x="4024" y="58307"/>
                    </a:lnTo>
                    <a:lnTo>
                      <a:pt x="3764" y="59975"/>
                    </a:lnTo>
                    <a:lnTo>
                      <a:pt x="3634" y="60791"/>
                    </a:lnTo>
                    <a:lnTo>
                      <a:pt x="3486" y="61607"/>
                    </a:lnTo>
                    <a:lnTo>
                      <a:pt x="2411" y="67614"/>
                    </a:lnTo>
                    <a:lnTo>
                      <a:pt x="1929" y="70302"/>
                    </a:lnTo>
                    <a:lnTo>
                      <a:pt x="1688" y="71525"/>
                    </a:lnTo>
                    <a:lnTo>
                      <a:pt x="1465" y="72693"/>
                    </a:lnTo>
                    <a:lnTo>
                      <a:pt x="668" y="76605"/>
                    </a:lnTo>
                    <a:lnTo>
                      <a:pt x="1" y="80016"/>
                    </a:lnTo>
                    <a:lnTo>
                      <a:pt x="798" y="76642"/>
                    </a:lnTo>
                    <a:lnTo>
                      <a:pt x="1688" y="72749"/>
                    </a:lnTo>
                    <a:lnTo>
                      <a:pt x="1947" y="71581"/>
                    </a:lnTo>
                    <a:lnTo>
                      <a:pt x="2225" y="70357"/>
                    </a:lnTo>
                    <a:lnTo>
                      <a:pt x="2745" y="67688"/>
                    </a:lnTo>
                    <a:lnTo>
                      <a:pt x="3931" y="61681"/>
                    </a:lnTo>
                    <a:lnTo>
                      <a:pt x="4228" y="60068"/>
                    </a:lnTo>
                    <a:lnTo>
                      <a:pt x="4524" y="58399"/>
                    </a:lnTo>
                    <a:lnTo>
                      <a:pt x="5118" y="54951"/>
                    </a:lnTo>
                    <a:lnTo>
                      <a:pt x="5711" y="51392"/>
                    </a:lnTo>
                    <a:lnTo>
                      <a:pt x="5859" y="50483"/>
                    </a:lnTo>
                    <a:lnTo>
                      <a:pt x="5989" y="49575"/>
                    </a:lnTo>
                    <a:lnTo>
                      <a:pt x="6267" y="47739"/>
                    </a:lnTo>
                    <a:lnTo>
                      <a:pt x="7361" y="40287"/>
                    </a:lnTo>
                    <a:lnTo>
                      <a:pt x="8269" y="32797"/>
                    </a:lnTo>
                    <a:lnTo>
                      <a:pt x="8510" y="30943"/>
                    </a:lnTo>
                    <a:lnTo>
                      <a:pt x="8603" y="30034"/>
                    </a:lnTo>
                    <a:lnTo>
                      <a:pt x="8714" y="29126"/>
                    </a:lnTo>
                    <a:lnTo>
                      <a:pt x="9066" y="25529"/>
                    </a:lnTo>
                    <a:lnTo>
                      <a:pt x="9400" y="22062"/>
                    </a:lnTo>
                    <a:lnTo>
                      <a:pt x="9567" y="20375"/>
                    </a:lnTo>
                    <a:lnTo>
                      <a:pt x="9697" y="18725"/>
                    </a:lnTo>
                    <a:lnTo>
                      <a:pt x="10123" y="12626"/>
                    </a:lnTo>
                    <a:lnTo>
                      <a:pt x="10309" y="9919"/>
                    </a:lnTo>
                    <a:lnTo>
                      <a:pt x="10346" y="9270"/>
                    </a:lnTo>
                    <a:lnTo>
                      <a:pt x="10364" y="8658"/>
                    </a:lnTo>
                    <a:lnTo>
                      <a:pt x="10420" y="7453"/>
                    </a:lnTo>
                    <a:lnTo>
                      <a:pt x="10550" y="3486"/>
                    </a:lnTo>
                    <a:lnTo>
                      <a:pt x="10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35"/>
              <p:cNvSpPr/>
              <p:nvPr/>
            </p:nvSpPr>
            <p:spPr>
              <a:xfrm>
                <a:off x="988300" y="1000550"/>
                <a:ext cx="652125" cy="1416875"/>
              </a:xfrm>
              <a:custGeom>
                <a:rect b="b" l="l" r="r" t="t"/>
                <a:pathLst>
                  <a:path extrusionOk="0" h="56675" w="26085">
                    <a:moveTo>
                      <a:pt x="26085" y="0"/>
                    </a:moveTo>
                    <a:lnTo>
                      <a:pt x="25251" y="2559"/>
                    </a:lnTo>
                    <a:lnTo>
                      <a:pt x="24324" y="5506"/>
                    </a:lnTo>
                    <a:lnTo>
                      <a:pt x="23768" y="7323"/>
                    </a:lnTo>
                    <a:lnTo>
                      <a:pt x="23063" y="9307"/>
                    </a:lnTo>
                    <a:lnTo>
                      <a:pt x="21487" y="13775"/>
                    </a:lnTo>
                    <a:lnTo>
                      <a:pt x="21283" y="14387"/>
                    </a:lnTo>
                    <a:lnTo>
                      <a:pt x="21061" y="14980"/>
                    </a:lnTo>
                    <a:lnTo>
                      <a:pt x="20579" y="16204"/>
                    </a:lnTo>
                    <a:lnTo>
                      <a:pt x="19596" y="18706"/>
                    </a:lnTo>
                    <a:lnTo>
                      <a:pt x="18577" y="21320"/>
                    </a:lnTo>
                    <a:lnTo>
                      <a:pt x="18039" y="22637"/>
                    </a:lnTo>
                    <a:lnTo>
                      <a:pt x="17761" y="23286"/>
                    </a:lnTo>
                    <a:lnTo>
                      <a:pt x="17464" y="23953"/>
                    </a:lnTo>
                    <a:lnTo>
                      <a:pt x="15110" y="29292"/>
                    </a:lnTo>
                    <a:lnTo>
                      <a:pt x="12588" y="34557"/>
                    </a:lnTo>
                    <a:lnTo>
                      <a:pt x="12292" y="35206"/>
                    </a:lnTo>
                    <a:lnTo>
                      <a:pt x="11977" y="35855"/>
                    </a:lnTo>
                    <a:lnTo>
                      <a:pt x="11328" y="37116"/>
                    </a:lnTo>
                    <a:lnTo>
                      <a:pt x="10011" y="39582"/>
                    </a:lnTo>
                    <a:lnTo>
                      <a:pt x="8751" y="41973"/>
                    </a:lnTo>
                    <a:lnTo>
                      <a:pt x="8139" y="43141"/>
                    </a:lnTo>
                    <a:lnTo>
                      <a:pt x="7824" y="43697"/>
                    </a:lnTo>
                    <a:lnTo>
                      <a:pt x="7509" y="44235"/>
                    </a:lnTo>
                    <a:lnTo>
                      <a:pt x="5136" y="48332"/>
                    </a:lnTo>
                    <a:lnTo>
                      <a:pt x="4079" y="50168"/>
                    </a:lnTo>
                    <a:lnTo>
                      <a:pt x="3078" y="51762"/>
                    </a:lnTo>
                    <a:lnTo>
                      <a:pt x="1428" y="54376"/>
                    </a:lnTo>
                    <a:lnTo>
                      <a:pt x="0" y="56675"/>
                    </a:lnTo>
                    <a:lnTo>
                      <a:pt x="1520" y="54450"/>
                    </a:lnTo>
                    <a:lnTo>
                      <a:pt x="3263" y="51892"/>
                    </a:lnTo>
                    <a:lnTo>
                      <a:pt x="4338" y="50316"/>
                    </a:lnTo>
                    <a:lnTo>
                      <a:pt x="4876" y="49445"/>
                    </a:lnTo>
                    <a:lnTo>
                      <a:pt x="5432" y="48518"/>
                    </a:lnTo>
                    <a:lnTo>
                      <a:pt x="7898" y="44457"/>
                    </a:lnTo>
                    <a:lnTo>
                      <a:pt x="8232" y="43920"/>
                    </a:lnTo>
                    <a:lnTo>
                      <a:pt x="8565" y="43364"/>
                    </a:lnTo>
                    <a:lnTo>
                      <a:pt x="9196" y="42214"/>
                    </a:lnTo>
                    <a:lnTo>
                      <a:pt x="10493" y="39841"/>
                    </a:lnTo>
                    <a:lnTo>
                      <a:pt x="11810" y="37375"/>
                    </a:lnTo>
                    <a:lnTo>
                      <a:pt x="12477" y="36115"/>
                    </a:lnTo>
                    <a:lnTo>
                      <a:pt x="12792" y="35466"/>
                    </a:lnTo>
                    <a:lnTo>
                      <a:pt x="13107" y="34817"/>
                    </a:lnTo>
                    <a:lnTo>
                      <a:pt x="15684" y="29552"/>
                    </a:lnTo>
                    <a:lnTo>
                      <a:pt x="17983" y="24175"/>
                    </a:lnTo>
                    <a:lnTo>
                      <a:pt x="18280" y="23508"/>
                    </a:lnTo>
                    <a:lnTo>
                      <a:pt x="18558" y="22841"/>
                    </a:lnTo>
                    <a:lnTo>
                      <a:pt x="19077" y="21524"/>
                    </a:lnTo>
                    <a:lnTo>
                      <a:pt x="20078" y="18910"/>
                    </a:lnTo>
                    <a:lnTo>
                      <a:pt x="21042" y="16370"/>
                    </a:lnTo>
                    <a:lnTo>
                      <a:pt x="21506" y="15147"/>
                    </a:lnTo>
                    <a:lnTo>
                      <a:pt x="21710" y="14535"/>
                    </a:lnTo>
                    <a:lnTo>
                      <a:pt x="21914" y="13923"/>
                    </a:lnTo>
                    <a:lnTo>
                      <a:pt x="23397" y="9418"/>
                    </a:lnTo>
                    <a:lnTo>
                      <a:pt x="23730" y="8399"/>
                    </a:lnTo>
                    <a:lnTo>
                      <a:pt x="24046" y="7416"/>
                    </a:lnTo>
                    <a:lnTo>
                      <a:pt x="24546" y="5581"/>
                    </a:lnTo>
                    <a:lnTo>
                      <a:pt x="25380" y="2596"/>
                    </a:lnTo>
                    <a:lnTo>
                      <a:pt x="260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35"/>
              <p:cNvSpPr/>
              <p:nvPr/>
            </p:nvSpPr>
            <p:spPr>
              <a:xfrm>
                <a:off x="831625" y="2479050"/>
                <a:ext cx="69100" cy="1080400"/>
              </a:xfrm>
              <a:custGeom>
                <a:rect b="b" l="l" r="r" t="t"/>
                <a:pathLst>
                  <a:path extrusionOk="0" h="43216" w="2764">
                    <a:moveTo>
                      <a:pt x="1" y="1"/>
                    </a:moveTo>
                    <a:lnTo>
                      <a:pt x="316" y="1836"/>
                    </a:lnTo>
                    <a:lnTo>
                      <a:pt x="501" y="2819"/>
                    </a:lnTo>
                    <a:lnTo>
                      <a:pt x="668" y="3950"/>
                    </a:lnTo>
                    <a:lnTo>
                      <a:pt x="872" y="5247"/>
                    </a:lnTo>
                    <a:lnTo>
                      <a:pt x="1058" y="6693"/>
                    </a:lnTo>
                    <a:lnTo>
                      <a:pt x="1150" y="7472"/>
                    </a:lnTo>
                    <a:lnTo>
                      <a:pt x="1243" y="8269"/>
                    </a:lnTo>
                    <a:lnTo>
                      <a:pt x="1428" y="9956"/>
                    </a:lnTo>
                    <a:lnTo>
                      <a:pt x="1521" y="10828"/>
                    </a:lnTo>
                    <a:lnTo>
                      <a:pt x="1595" y="11736"/>
                    </a:lnTo>
                    <a:lnTo>
                      <a:pt x="1669" y="12663"/>
                    </a:lnTo>
                    <a:lnTo>
                      <a:pt x="1744" y="13609"/>
                    </a:lnTo>
                    <a:lnTo>
                      <a:pt x="1873" y="15537"/>
                    </a:lnTo>
                    <a:lnTo>
                      <a:pt x="1985" y="17502"/>
                    </a:lnTo>
                    <a:lnTo>
                      <a:pt x="2022" y="18503"/>
                    </a:lnTo>
                    <a:lnTo>
                      <a:pt x="2059" y="19523"/>
                    </a:lnTo>
                    <a:lnTo>
                      <a:pt x="2114" y="21543"/>
                    </a:lnTo>
                    <a:lnTo>
                      <a:pt x="2151" y="23564"/>
                    </a:lnTo>
                    <a:lnTo>
                      <a:pt x="2170" y="24584"/>
                    </a:lnTo>
                    <a:lnTo>
                      <a:pt x="2170" y="25585"/>
                    </a:lnTo>
                    <a:lnTo>
                      <a:pt x="2151" y="27569"/>
                    </a:lnTo>
                    <a:lnTo>
                      <a:pt x="2133" y="29497"/>
                    </a:lnTo>
                    <a:lnTo>
                      <a:pt x="2096" y="31369"/>
                    </a:lnTo>
                    <a:lnTo>
                      <a:pt x="2059" y="33168"/>
                    </a:lnTo>
                    <a:lnTo>
                      <a:pt x="1947" y="36449"/>
                    </a:lnTo>
                    <a:lnTo>
                      <a:pt x="1836" y="39211"/>
                    </a:lnTo>
                    <a:lnTo>
                      <a:pt x="1725" y="41362"/>
                    </a:lnTo>
                    <a:lnTo>
                      <a:pt x="1651" y="43216"/>
                    </a:lnTo>
                    <a:lnTo>
                      <a:pt x="1855" y="41362"/>
                    </a:lnTo>
                    <a:lnTo>
                      <a:pt x="2059" y="39230"/>
                    </a:lnTo>
                    <a:lnTo>
                      <a:pt x="2188" y="37914"/>
                    </a:lnTo>
                    <a:lnTo>
                      <a:pt x="2300" y="36468"/>
                    </a:lnTo>
                    <a:lnTo>
                      <a:pt x="2411" y="34873"/>
                    </a:lnTo>
                    <a:lnTo>
                      <a:pt x="2522" y="33186"/>
                    </a:lnTo>
                    <a:lnTo>
                      <a:pt x="2615" y="31388"/>
                    </a:lnTo>
                    <a:lnTo>
                      <a:pt x="2689" y="29515"/>
                    </a:lnTo>
                    <a:lnTo>
                      <a:pt x="2726" y="27569"/>
                    </a:lnTo>
                    <a:lnTo>
                      <a:pt x="2745" y="26586"/>
                    </a:lnTo>
                    <a:lnTo>
                      <a:pt x="2763" y="25585"/>
                    </a:lnTo>
                    <a:lnTo>
                      <a:pt x="2763" y="24584"/>
                    </a:lnTo>
                    <a:lnTo>
                      <a:pt x="2763" y="23564"/>
                    </a:lnTo>
                    <a:lnTo>
                      <a:pt x="2726" y="21525"/>
                    </a:lnTo>
                    <a:lnTo>
                      <a:pt x="2670" y="19504"/>
                    </a:lnTo>
                    <a:lnTo>
                      <a:pt x="2633" y="18484"/>
                    </a:lnTo>
                    <a:lnTo>
                      <a:pt x="2578" y="17483"/>
                    </a:lnTo>
                    <a:lnTo>
                      <a:pt x="2522" y="16482"/>
                    </a:lnTo>
                    <a:lnTo>
                      <a:pt x="2448" y="15500"/>
                    </a:lnTo>
                    <a:lnTo>
                      <a:pt x="2281" y="13553"/>
                    </a:lnTo>
                    <a:lnTo>
                      <a:pt x="2188" y="12607"/>
                    </a:lnTo>
                    <a:lnTo>
                      <a:pt x="2096" y="11680"/>
                    </a:lnTo>
                    <a:lnTo>
                      <a:pt x="2003" y="10791"/>
                    </a:lnTo>
                    <a:lnTo>
                      <a:pt x="1892" y="9901"/>
                    </a:lnTo>
                    <a:lnTo>
                      <a:pt x="1651" y="8214"/>
                    </a:lnTo>
                    <a:lnTo>
                      <a:pt x="1540" y="7416"/>
                    </a:lnTo>
                    <a:lnTo>
                      <a:pt x="1410" y="6656"/>
                    </a:lnTo>
                    <a:lnTo>
                      <a:pt x="1150" y="5210"/>
                    </a:lnTo>
                    <a:lnTo>
                      <a:pt x="891" y="3912"/>
                    </a:lnTo>
                    <a:lnTo>
                      <a:pt x="668" y="2782"/>
                    </a:lnTo>
                    <a:lnTo>
                      <a:pt x="446" y="1817"/>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35"/>
              <p:cNvSpPr/>
              <p:nvPr/>
            </p:nvSpPr>
            <p:spPr>
              <a:xfrm>
                <a:off x="1012850" y="2504075"/>
                <a:ext cx="230850" cy="1224550"/>
              </a:xfrm>
              <a:custGeom>
                <a:rect b="b" l="l" r="r" t="t"/>
                <a:pathLst>
                  <a:path extrusionOk="0" h="48982" w="9234">
                    <a:moveTo>
                      <a:pt x="1" y="1"/>
                    </a:moveTo>
                    <a:lnTo>
                      <a:pt x="779" y="2003"/>
                    </a:lnTo>
                    <a:lnTo>
                      <a:pt x="965" y="2504"/>
                    </a:lnTo>
                    <a:lnTo>
                      <a:pt x="1169" y="3078"/>
                    </a:lnTo>
                    <a:lnTo>
                      <a:pt x="1595" y="4339"/>
                    </a:lnTo>
                    <a:lnTo>
                      <a:pt x="1836" y="5025"/>
                    </a:lnTo>
                    <a:lnTo>
                      <a:pt x="2077" y="5766"/>
                    </a:lnTo>
                    <a:lnTo>
                      <a:pt x="2578" y="7379"/>
                    </a:lnTo>
                    <a:lnTo>
                      <a:pt x="2726" y="7806"/>
                    </a:lnTo>
                    <a:lnTo>
                      <a:pt x="2837" y="8232"/>
                    </a:lnTo>
                    <a:lnTo>
                      <a:pt x="3097" y="9141"/>
                    </a:lnTo>
                    <a:lnTo>
                      <a:pt x="3356" y="10068"/>
                    </a:lnTo>
                    <a:lnTo>
                      <a:pt x="3486" y="10531"/>
                    </a:lnTo>
                    <a:lnTo>
                      <a:pt x="3616" y="11032"/>
                    </a:lnTo>
                    <a:lnTo>
                      <a:pt x="4135" y="13034"/>
                    </a:lnTo>
                    <a:lnTo>
                      <a:pt x="4636" y="15129"/>
                    </a:lnTo>
                    <a:lnTo>
                      <a:pt x="4895" y="16204"/>
                    </a:lnTo>
                    <a:lnTo>
                      <a:pt x="5136" y="17298"/>
                    </a:lnTo>
                    <a:lnTo>
                      <a:pt x="5377" y="18410"/>
                    </a:lnTo>
                    <a:lnTo>
                      <a:pt x="5618" y="19541"/>
                    </a:lnTo>
                    <a:lnTo>
                      <a:pt x="5841" y="20672"/>
                    </a:lnTo>
                    <a:lnTo>
                      <a:pt x="5970" y="21247"/>
                    </a:lnTo>
                    <a:lnTo>
                      <a:pt x="6063" y="21822"/>
                    </a:lnTo>
                    <a:lnTo>
                      <a:pt x="6489" y="24139"/>
                    </a:lnTo>
                    <a:lnTo>
                      <a:pt x="6897" y="26438"/>
                    </a:lnTo>
                    <a:lnTo>
                      <a:pt x="7305" y="28737"/>
                    </a:lnTo>
                    <a:lnTo>
                      <a:pt x="7676" y="30980"/>
                    </a:lnTo>
                    <a:lnTo>
                      <a:pt x="7843" y="32092"/>
                    </a:lnTo>
                    <a:lnTo>
                      <a:pt x="7991" y="33205"/>
                    </a:lnTo>
                    <a:lnTo>
                      <a:pt x="8288" y="35337"/>
                    </a:lnTo>
                    <a:lnTo>
                      <a:pt x="8529" y="37395"/>
                    </a:lnTo>
                    <a:lnTo>
                      <a:pt x="8640" y="38377"/>
                    </a:lnTo>
                    <a:lnTo>
                      <a:pt x="8714" y="39341"/>
                    </a:lnTo>
                    <a:lnTo>
                      <a:pt x="8844" y="41158"/>
                    </a:lnTo>
                    <a:lnTo>
                      <a:pt x="8918" y="42011"/>
                    </a:lnTo>
                    <a:lnTo>
                      <a:pt x="8937" y="42845"/>
                    </a:lnTo>
                    <a:lnTo>
                      <a:pt x="8974" y="44365"/>
                    </a:lnTo>
                    <a:lnTo>
                      <a:pt x="8992" y="45051"/>
                    </a:lnTo>
                    <a:lnTo>
                      <a:pt x="9011" y="45700"/>
                    </a:lnTo>
                    <a:lnTo>
                      <a:pt x="8974" y="46831"/>
                    </a:lnTo>
                    <a:lnTo>
                      <a:pt x="8918" y="48982"/>
                    </a:lnTo>
                    <a:lnTo>
                      <a:pt x="9085" y="46831"/>
                    </a:lnTo>
                    <a:lnTo>
                      <a:pt x="9178" y="45700"/>
                    </a:lnTo>
                    <a:lnTo>
                      <a:pt x="9196" y="45051"/>
                    </a:lnTo>
                    <a:lnTo>
                      <a:pt x="9215" y="44365"/>
                    </a:lnTo>
                    <a:lnTo>
                      <a:pt x="9233" y="42827"/>
                    </a:lnTo>
                    <a:lnTo>
                      <a:pt x="9233" y="42011"/>
                    </a:lnTo>
                    <a:lnTo>
                      <a:pt x="9196" y="41140"/>
                    </a:lnTo>
                    <a:lnTo>
                      <a:pt x="9122" y="39304"/>
                    </a:lnTo>
                    <a:lnTo>
                      <a:pt x="9066" y="38340"/>
                    </a:lnTo>
                    <a:lnTo>
                      <a:pt x="8974" y="37339"/>
                    </a:lnTo>
                    <a:lnTo>
                      <a:pt x="8788" y="35281"/>
                    </a:lnTo>
                    <a:lnTo>
                      <a:pt x="8733" y="34743"/>
                    </a:lnTo>
                    <a:lnTo>
                      <a:pt x="8677" y="34206"/>
                    </a:lnTo>
                    <a:lnTo>
                      <a:pt x="8529" y="33131"/>
                    </a:lnTo>
                    <a:lnTo>
                      <a:pt x="8380" y="32018"/>
                    </a:lnTo>
                    <a:lnTo>
                      <a:pt x="8232" y="30906"/>
                    </a:lnTo>
                    <a:lnTo>
                      <a:pt x="7880" y="28625"/>
                    </a:lnTo>
                    <a:lnTo>
                      <a:pt x="7491" y="26327"/>
                    </a:lnTo>
                    <a:lnTo>
                      <a:pt x="7083" y="24028"/>
                    </a:lnTo>
                    <a:lnTo>
                      <a:pt x="6656" y="21710"/>
                    </a:lnTo>
                    <a:lnTo>
                      <a:pt x="6545" y="21136"/>
                    </a:lnTo>
                    <a:lnTo>
                      <a:pt x="6415" y="20561"/>
                    </a:lnTo>
                    <a:lnTo>
                      <a:pt x="6174" y="19430"/>
                    </a:lnTo>
                    <a:lnTo>
                      <a:pt x="5933" y="18299"/>
                    </a:lnTo>
                    <a:lnTo>
                      <a:pt x="5674" y="17187"/>
                    </a:lnTo>
                    <a:lnTo>
                      <a:pt x="5414" y="16093"/>
                    </a:lnTo>
                    <a:lnTo>
                      <a:pt x="5155" y="14999"/>
                    </a:lnTo>
                    <a:lnTo>
                      <a:pt x="4895" y="13942"/>
                    </a:lnTo>
                    <a:lnTo>
                      <a:pt x="4617" y="12904"/>
                    </a:lnTo>
                    <a:lnTo>
                      <a:pt x="4042" y="10902"/>
                    </a:lnTo>
                    <a:lnTo>
                      <a:pt x="3912" y="10420"/>
                    </a:lnTo>
                    <a:lnTo>
                      <a:pt x="3764" y="9956"/>
                    </a:lnTo>
                    <a:lnTo>
                      <a:pt x="3468" y="9029"/>
                    </a:lnTo>
                    <a:lnTo>
                      <a:pt x="3189" y="8140"/>
                    </a:lnTo>
                    <a:lnTo>
                      <a:pt x="3060" y="7695"/>
                    </a:lnTo>
                    <a:lnTo>
                      <a:pt x="2911" y="7268"/>
                    </a:lnTo>
                    <a:lnTo>
                      <a:pt x="2355" y="5674"/>
                    </a:lnTo>
                    <a:lnTo>
                      <a:pt x="2096" y="4951"/>
                    </a:lnTo>
                    <a:lnTo>
                      <a:pt x="1818" y="4246"/>
                    </a:lnTo>
                    <a:lnTo>
                      <a:pt x="1317" y="3004"/>
                    </a:lnTo>
                    <a:lnTo>
                      <a:pt x="1095" y="2448"/>
                    </a:lnTo>
                    <a:lnTo>
                      <a:pt x="891" y="1966"/>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35"/>
              <p:cNvSpPr/>
              <p:nvPr/>
            </p:nvSpPr>
            <p:spPr>
              <a:xfrm>
                <a:off x="988300" y="2417400"/>
                <a:ext cx="321675" cy="907075"/>
              </a:xfrm>
              <a:custGeom>
                <a:rect b="b" l="l" r="r" t="t"/>
                <a:pathLst>
                  <a:path extrusionOk="0" h="36283" w="12867">
                    <a:moveTo>
                      <a:pt x="0" y="1"/>
                    </a:moveTo>
                    <a:lnTo>
                      <a:pt x="834" y="1428"/>
                    </a:lnTo>
                    <a:lnTo>
                      <a:pt x="1057" y="1799"/>
                    </a:lnTo>
                    <a:lnTo>
                      <a:pt x="1279" y="2207"/>
                    </a:lnTo>
                    <a:lnTo>
                      <a:pt x="1761" y="3116"/>
                    </a:lnTo>
                    <a:lnTo>
                      <a:pt x="2021" y="3616"/>
                    </a:lnTo>
                    <a:lnTo>
                      <a:pt x="2299" y="4154"/>
                    </a:lnTo>
                    <a:lnTo>
                      <a:pt x="2874" y="5303"/>
                    </a:lnTo>
                    <a:lnTo>
                      <a:pt x="3189" y="5933"/>
                    </a:lnTo>
                    <a:lnTo>
                      <a:pt x="3486" y="6582"/>
                    </a:lnTo>
                    <a:lnTo>
                      <a:pt x="4134" y="7954"/>
                    </a:lnTo>
                    <a:lnTo>
                      <a:pt x="4450" y="8677"/>
                    </a:lnTo>
                    <a:lnTo>
                      <a:pt x="4765" y="9419"/>
                    </a:lnTo>
                    <a:lnTo>
                      <a:pt x="5098" y="10179"/>
                    </a:lnTo>
                    <a:lnTo>
                      <a:pt x="5414" y="10958"/>
                    </a:lnTo>
                    <a:lnTo>
                      <a:pt x="6062" y="12552"/>
                    </a:lnTo>
                    <a:lnTo>
                      <a:pt x="6378" y="13386"/>
                    </a:lnTo>
                    <a:lnTo>
                      <a:pt x="6693" y="14202"/>
                    </a:lnTo>
                    <a:lnTo>
                      <a:pt x="7008" y="15036"/>
                    </a:lnTo>
                    <a:lnTo>
                      <a:pt x="7323" y="15889"/>
                    </a:lnTo>
                    <a:lnTo>
                      <a:pt x="7916" y="17595"/>
                    </a:lnTo>
                    <a:lnTo>
                      <a:pt x="8491" y="19319"/>
                    </a:lnTo>
                    <a:lnTo>
                      <a:pt x="8788" y="20172"/>
                    </a:lnTo>
                    <a:lnTo>
                      <a:pt x="9047" y="21025"/>
                    </a:lnTo>
                    <a:lnTo>
                      <a:pt x="9566" y="22712"/>
                    </a:lnTo>
                    <a:lnTo>
                      <a:pt x="10067" y="24362"/>
                    </a:lnTo>
                    <a:lnTo>
                      <a:pt x="10289" y="25177"/>
                    </a:lnTo>
                    <a:lnTo>
                      <a:pt x="10512" y="25975"/>
                    </a:lnTo>
                    <a:lnTo>
                      <a:pt x="10716" y="26753"/>
                    </a:lnTo>
                    <a:lnTo>
                      <a:pt x="10920" y="27513"/>
                    </a:lnTo>
                    <a:lnTo>
                      <a:pt x="11291" y="28978"/>
                    </a:lnTo>
                    <a:lnTo>
                      <a:pt x="11476" y="29682"/>
                    </a:lnTo>
                    <a:lnTo>
                      <a:pt x="11624" y="30350"/>
                    </a:lnTo>
                    <a:lnTo>
                      <a:pt x="11921" y="31629"/>
                    </a:lnTo>
                    <a:lnTo>
                      <a:pt x="12180" y="32778"/>
                    </a:lnTo>
                    <a:lnTo>
                      <a:pt x="12384" y="33780"/>
                    </a:lnTo>
                    <a:lnTo>
                      <a:pt x="12477" y="34243"/>
                    </a:lnTo>
                    <a:lnTo>
                      <a:pt x="12551" y="34651"/>
                    </a:lnTo>
                    <a:lnTo>
                      <a:pt x="12866" y="36282"/>
                    </a:lnTo>
                    <a:lnTo>
                      <a:pt x="12866" y="36282"/>
                    </a:lnTo>
                    <a:lnTo>
                      <a:pt x="12681" y="34632"/>
                    </a:lnTo>
                    <a:lnTo>
                      <a:pt x="12625" y="34206"/>
                    </a:lnTo>
                    <a:lnTo>
                      <a:pt x="12551" y="33761"/>
                    </a:lnTo>
                    <a:lnTo>
                      <a:pt x="12403" y="32741"/>
                    </a:lnTo>
                    <a:lnTo>
                      <a:pt x="12310" y="32167"/>
                    </a:lnTo>
                    <a:lnTo>
                      <a:pt x="12218" y="31573"/>
                    </a:lnTo>
                    <a:lnTo>
                      <a:pt x="11977" y="30276"/>
                    </a:lnTo>
                    <a:lnTo>
                      <a:pt x="11847" y="29608"/>
                    </a:lnTo>
                    <a:lnTo>
                      <a:pt x="11698" y="28885"/>
                    </a:lnTo>
                    <a:lnTo>
                      <a:pt x="11365" y="27402"/>
                    </a:lnTo>
                    <a:lnTo>
                      <a:pt x="10994" y="25845"/>
                    </a:lnTo>
                    <a:lnTo>
                      <a:pt x="10790" y="25048"/>
                    </a:lnTo>
                    <a:lnTo>
                      <a:pt x="10586" y="24213"/>
                    </a:lnTo>
                    <a:lnTo>
                      <a:pt x="10123" y="22545"/>
                    </a:lnTo>
                    <a:lnTo>
                      <a:pt x="9882" y="21692"/>
                    </a:lnTo>
                    <a:lnTo>
                      <a:pt x="9622" y="20839"/>
                    </a:lnTo>
                    <a:lnTo>
                      <a:pt x="9362" y="19986"/>
                    </a:lnTo>
                    <a:lnTo>
                      <a:pt x="9066" y="19133"/>
                    </a:lnTo>
                    <a:lnTo>
                      <a:pt x="8510" y="17391"/>
                    </a:lnTo>
                    <a:lnTo>
                      <a:pt x="7879" y="15685"/>
                    </a:lnTo>
                    <a:lnTo>
                      <a:pt x="7583" y="14832"/>
                    </a:lnTo>
                    <a:lnTo>
                      <a:pt x="7249" y="13998"/>
                    </a:lnTo>
                    <a:lnTo>
                      <a:pt x="6934" y="13164"/>
                    </a:lnTo>
                    <a:lnTo>
                      <a:pt x="6600" y="12348"/>
                    </a:lnTo>
                    <a:lnTo>
                      <a:pt x="5914" y="10754"/>
                    </a:lnTo>
                    <a:lnTo>
                      <a:pt x="5580" y="9975"/>
                    </a:lnTo>
                    <a:lnTo>
                      <a:pt x="5228" y="9215"/>
                    </a:lnTo>
                    <a:lnTo>
                      <a:pt x="4894" y="8473"/>
                    </a:lnTo>
                    <a:lnTo>
                      <a:pt x="4542" y="7769"/>
                    </a:lnTo>
                    <a:lnTo>
                      <a:pt x="3856" y="6397"/>
                    </a:lnTo>
                    <a:lnTo>
                      <a:pt x="3523" y="5767"/>
                    </a:lnTo>
                    <a:lnTo>
                      <a:pt x="3189" y="5155"/>
                    </a:lnTo>
                    <a:lnTo>
                      <a:pt x="2559" y="4005"/>
                    </a:lnTo>
                    <a:lnTo>
                      <a:pt x="2262" y="3486"/>
                    </a:lnTo>
                    <a:lnTo>
                      <a:pt x="1947" y="2986"/>
                    </a:lnTo>
                    <a:lnTo>
                      <a:pt x="1409" y="2114"/>
                    </a:lnTo>
                    <a:lnTo>
                      <a:pt x="1168" y="1725"/>
                    </a:lnTo>
                    <a:lnTo>
                      <a:pt x="946" y="137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35"/>
              <p:cNvSpPr/>
              <p:nvPr/>
            </p:nvSpPr>
            <p:spPr>
              <a:xfrm>
                <a:off x="989675" y="3298025"/>
                <a:ext cx="228525" cy="303600"/>
              </a:xfrm>
              <a:custGeom>
                <a:rect b="b" l="l" r="r" t="t"/>
                <a:pathLst>
                  <a:path extrusionOk="0" h="12144" w="9141">
                    <a:moveTo>
                      <a:pt x="4098" y="1"/>
                    </a:moveTo>
                    <a:lnTo>
                      <a:pt x="3931" y="19"/>
                    </a:lnTo>
                    <a:lnTo>
                      <a:pt x="3764" y="56"/>
                    </a:lnTo>
                    <a:lnTo>
                      <a:pt x="3597" y="93"/>
                    </a:lnTo>
                    <a:lnTo>
                      <a:pt x="3431" y="149"/>
                    </a:lnTo>
                    <a:lnTo>
                      <a:pt x="3245" y="223"/>
                    </a:lnTo>
                    <a:lnTo>
                      <a:pt x="2856" y="427"/>
                    </a:lnTo>
                    <a:lnTo>
                      <a:pt x="2652" y="538"/>
                    </a:lnTo>
                    <a:lnTo>
                      <a:pt x="2448" y="687"/>
                    </a:lnTo>
                    <a:lnTo>
                      <a:pt x="2263" y="835"/>
                    </a:lnTo>
                    <a:lnTo>
                      <a:pt x="2077" y="983"/>
                    </a:lnTo>
                    <a:lnTo>
                      <a:pt x="1910" y="1150"/>
                    </a:lnTo>
                    <a:lnTo>
                      <a:pt x="1743" y="1335"/>
                    </a:lnTo>
                    <a:lnTo>
                      <a:pt x="1428" y="1706"/>
                    </a:lnTo>
                    <a:lnTo>
                      <a:pt x="1169" y="2114"/>
                    </a:lnTo>
                    <a:lnTo>
                      <a:pt x="909" y="2522"/>
                    </a:lnTo>
                    <a:lnTo>
                      <a:pt x="705" y="2948"/>
                    </a:lnTo>
                    <a:lnTo>
                      <a:pt x="520" y="3393"/>
                    </a:lnTo>
                    <a:lnTo>
                      <a:pt x="409" y="3709"/>
                    </a:lnTo>
                    <a:lnTo>
                      <a:pt x="297" y="4061"/>
                    </a:lnTo>
                    <a:lnTo>
                      <a:pt x="223" y="4413"/>
                    </a:lnTo>
                    <a:lnTo>
                      <a:pt x="149" y="4802"/>
                    </a:lnTo>
                    <a:lnTo>
                      <a:pt x="75" y="5173"/>
                    </a:lnTo>
                    <a:lnTo>
                      <a:pt x="38" y="5544"/>
                    </a:lnTo>
                    <a:lnTo>
                      <a:pt x="19" y="5896"/>
                    </a:lnTo>
                    <a:lnTo>
                      <a:pt x="1" y="6230"/>
                    </a:lnTo>
                    <a:lnTo>
                      <a:pt x="1" y="6675"/>
                    </a:lnTo>
                    <a:lnTo>
                      <a:pt x="38" y="7157"/>
                    </a:lnTo>
                    <a:lnTo>
                      <a:pt x="56" y="7398"/>
                    </a:lnTo>
                    <a:lnTo>
                      <a:pt x="75" y="7639"/>
                    </a:lnTo>
                    <a:lnTo>
                      <a:pt x="131" y="7861"/>
                    </a:lnTo>
                    <a:lnTo>
                      <a:pt x="186" y="8065"/>
                    </a:lnTo>
                    <a:lnTo>
                      <a:pt x="260" y="8047"/>
                    </a:lnTo>
                    <a:lnTo>
                      <a:pt x="334" y="8028"/>
                    </a:lnTo>
                    <a:lnTo>
                      <a:pt x="372" y="7973"/>
                    </a:lnTo>
                    <a:lnTo>
                      <a:pt x="409" y="7898"/>
                    </a:lnTo>
                    <a:lnTo>
                      <a:pt x="464" y="7732"/>
                    </a:lnTo>
                    <a:lnTo>
                      <a:pt x="501" y="7583"/>
                    </a:lnTo>
                    <a:lnTo>
                      <a:pt x="538" y="7750"/>
                    </a:lnTo>
                    <a:lnTo>
                      <a:pt x="557" y="7935"/>
                    </a:lnTo>
                    <a:lnTo>
                      <a:pt x="575" y="8288"/>
                    </a:lnTo>
                    <a:lnTo>
                      <a:pt x="575" y="8473"/>
                    </a:lnTo>
                    <a:lnTo>
                      <a:pt x="631" y="8659"/>
                    </a:lnTo>
                    <a:lnTo>
                      <a:pt x="668" y="8733"/>
                    </a:lnTo>
                    <a:lnTo>
                      <a:pt x="705" y="8825"/>
                    </a:lnTo>
                    <a:lnTo>
                      <a:pt x="761" y="8900"/>
                    </a:lnTo>
                    <a:lnTo>
                      <a:pt x="835" y="8974"/>
                    </a:lnTo>
                    <a:lnTo>
                      <a:pt x="891" y="8900"/>
                    </a:lnTo>
                    <a:lnTo>
                      <a:pt x="901" y="8873"/>
                    </a:lnTo>
                    <a:lnTo>
                      <a:pt x="901" y="8873"/>
                    </a:lnTo>
                    <a:lnTo>
                      <a:pt x="965" y="9159"/>
                    </a:lnTo>
                    <a:lnTo>
                      <a:pt x="1039" y="9456"/>
                    </a:lnTo>
                    <a:lnTo>
                      <a:pt x="1132" y="9938"/>
                    </a:lnTo>
                    <a:lnTo>
                      <a:pt x="1187" y="10179"/>
                    </a:lnTo>
                    <a:lnTo>
                      <a:pt x="1243" y="10401"/>
                    </a:lnTo>
                    <a:lnTo>
                      <a:pt x="1336" y="10624"/>
                    </a:lnTo>
                    <a:lnTo>
                      <a:pt x="1428" y="10846"/>
                    </a:lnTo>
                    <a:lnTo>
                      <a:pt x="1539" y="11050"/>
                    </a:lnTo>
                    <a:lnTo>
                      <a:pt x="1688" y="11273"/>
                    </a:lnTo>
                    <a:lnTo>
                      <a:pt x="1781" y="11365"/>
                    </a:lnTo>
                    <a:lnTo>
                      <a:pt x="1873" y="11439"/>
                    </a:lnTo>
                    <a:lnTo>
                      <a:pt x="1966" y="11495"/>
                    </a:lnTo>
                    <a:lnTo>
                      <a:pt x="2059" y="11532"/>
                    </a:lnTo>
                    <a:lnTo>
                      <a:pt x="2244" y="11532"/>
                    </a:lnTo>
                    <a:lnTo>
                      <a:pt x="2355" y="11514"/>
                    </a:lnTo>
                    <a:lnTo>
                      <a:pt x="2448" y="11476"/>
                    </a:lnTo>
                    <a:lnTo>
                      <a:pt x="2652" y="11365"/>
                    </a:lnTo>
                    <a:lnTo>
                      <a:pt x="2837" y="11235"/>
                    </a:lnTo>
                    <a:lnTo>
                      <a:pt x="3227" y="10939"/>
                    </a:lnTo>
                    <a:lnTo>
                      <a:pt x="3264" y="11198"/>
                    </a:lnTo>
                    <a:lnTo>
                      <a:pt x="3301" y="11347"/>
                    </a:lnTo>
                    <a:lnTo>
                      <a:pt x="3338" y="11495"/>
                    </a:lnTo>
                    <a:lnTo>
                      <a:pt x="3412" y="11643"/>
                    </a:lnTo>
                    <a:lnTo>
                      <a:pt x="3486" y="11773"/>
                    </a:lnTo>
                    <a:lnTo>
                      <a:pt x="3579" y="11884"/>
                    </a:lnTo>
                    <a:lnTo>
                      <a:pt x="3653" y="11921"/>
                    </a:lnTo>
                    <a:lnTo>
                      <a:pt x="3709" y="11940"/>
                    </a:lnTo>
                    <a:lnTo>
                      <a:pt x="3801" y="11959"/>
                    </a:lnTo>
                    <a:lnTo>
                      <a:pt x="3875" y="11977"/>
                    </a:lnTo>
                    <a:lnTo>
                      <a:pt x="3950" y="11959"/>
                    </a:lnTo>
                    <a:lnTo>
                      <a:pt x="4024" y="11940"/>
                    </a:lnTo>
                    <a:lnTo>
                      <a:pt x="4191" y="11866"/>
                    </a:lnTo>
                    <a:lnTo>
                      <a:pt x="4320" y="11755"/>
                    </a:lnTo>
                    <a:lnTo>
                      <a:pt x="4450" y="11606"/>
                    </a:lnTo>
                    <a:lnTo>
                      <a:pt x="4580" y="11476"/>
                    </a:lnTo>
                    <a:lnTo>
                      <a:pt x="4710" y="11347"/>
                    </a:lnTo>
                    <a:lnTo>
                      <a:pt x="4821" y="11235"/>
                    </a:lnTo>
                    <a:lnTo>
                      <a:pt x="4858" y="11458"/>
                    </a:lnTo>
                    <a:lnTo>
                      <a:pt x="4914" y="11755"/>
                    </a:lnTo>
                    <a:lnTo>
                      <a:pt x="4969" y="11884"/>
                    </a:lnTo>
                    <a:lnTo>
                      <a:pt x="5025" y="11996"/>
                    </a:lnTo>
                    <a:lnTo>
                      <a:pt x="5099" y="12088"/>
                    </a:lnTo>
                    <a:lnTo>
                      <a:pt x="5136" y="12125"/>
                    </a:lnTo>
                    <a:lnTo>
                      <a:pt x="5173" y="12144"/>
                    </a:lnTo>
                    <a:lnTo>
                      <a:pt x="5284" y="12144"/>
                    </a:lnTo>
                    <a:lnTo>
                      <a:pt x="5340" y="12125"/>
                    </a:lnTo>
                    <a:lnTo>
                      <a:pt x="5396" y="12107"/>
                    </a:lnTo>
                    <a:lnTo>
                      <a:pt x="5488" y="12014"/>
                    </a:lnTo>
                    <a:lnTo>
                      <a:pt x="5581" y="11903"/>
                    </a:lnTo>
                    <a:lnTo>
                      <a:pt x="5729" y="11643"/>
                    </a:lnTo>
                    <a:lnTo>
                      <a:pt x="5859" y="11421"/>
                    </a:lnTo>
                    <a:lnTo>
                      <a:pt x="5878" y="11717"/>
                    </a:lnTo>
                    <a:lnTo>
                      <a:pt x="5896" y="11829"/>
                    </a:lnTo>
                    <a:lnTo>
                      <a:pt x="5933" y="11921"/>
                    </a:lnTo>
                    <a:lnTo>
                      <a:pt x="5970" y="11996"/>
                    </a:lnTo>
                    <a:lnTo>
                      <a:pt x="6007" y="12051"/>
                    </a:lnTo>
                    <a:lnTo>
                      <a:pt x="6063" y="12088"/>
                    </a:lnTo>
                    <a:lnTo>
                      <a:pt x="6119" y="12107"/>
                    </a:lnTo>
                    <a:lnTo>
                      <a:pt x="6267" y="12107"/>
                    </a:lnTo>
                    <a:lnTo>
                      <a:pt x="6341" y="12070"/>
                    </a:lnTo>
                    <a:lnTo>
                      <a:pt x="6434" y="12033"/>
                    </a:lnTo>
                    <a:lnTo>
                      <a:pt x="6619" y="11903"/>
                    </a:lnTo>
                    <a:lnTo>
                      <a:pt x="6842" y="11717"/>
                    </a:lnTo>
                    <a:lnTo>
                      <a:pt x="7138" y="11402"/>
                    </a:lnTo>
                    <a:lnTo>
                      <a:pt x="7435" y="11106"/>
                    </a:lnTo>
                    <a:lnTo>
                      <a:pt x="7676" y="10791"/>
                    </a:lnTo>
                    <a:lnTo>
                      <a:pt x="7898" y="10475"/>
                    </a:lnTo>
                    <a:lnTo>
                      <a:pt x="8102" y="10142"/>
                    </a:lnTo>
                    <a:lnTo>
                      <a:pt x="8269" y="9789"/>
                    </a:lnTo>
                    <a:lnTo>
                      <a:pt x="8399" y="9400"/>
                    </a:lnTo>
                    <a:lnTo>
                      <a:pt x="8529" y="8974"/>
                    </a:lnTo>
                    <a:lnTo>
                      <a:pt x="8677" y="8455"/>
                    </a:lnTo>
                    <a:lnTo>
                      <a:pt x="8751" y="8195"/>
                    </a:lnTo>
                    <a:lnTo>
                      <a:pt x="8770" y="8065"/>
                    </a:lnTo>
                    <a:lnTo>
                      <a:pt x="8770" y="7935"/>
                    </a:lnTo>
                    <a:lnTo>
                      <a:pt x="8807" y="8084"/>
                    </a:lnTo>
                    <a:lnTo>
                      <a:pt x="8863" y="8195"/>
                    </a:lnTo>
                    <a:lnTo>
                      <a:pt x="8918" y="8232"/>
                    </a:lnTo>
                    <a:lnTo>
                      <a:pt x="8974" y="8251"/>
                    </a:lnTo>
                    <a:lnTo>
                      <a:pt x="9029" y="8214"/>
                    </a:lnTo>
                    <a:lnTo>
                      <a:pt x="9066" y="8139"/>
                    </a:lnTo>
                    <a:lnTo>
                      <a:pt x="9104" y="8028"/>
                    </a:lnTo>
                    <a:lnTo>
                      <a:pt x="9122" y="7898"/>
                    </a:lnTo>
                    <a:lnTo>
                      <a:pt x="9141" y="7361"/>
                    </a:lnTo>
                    <a:lnTo>
                      <a:pt x="9122" y="6805"/>
                    </a:lnTo>
                    <a:lnTo>
                      <a:pt x="9085" y="6248"/>
                    </a:lnTo>
                    <a:lnTo>
                      <a:pt x="9048" y="5711"/>
                    </a:lnTo>
                    <a:lnTo>
                      <a:pt x="9011" y="5396"/>
                    </a:lnTo>
                    <a:lnTo>
                      <a:pt x="8955" y="5080"/>
                    </a:lnTo>
                    <a:lnTo>
                      <a:pt x="8900" y="4747"/>
                    </a:lnTo>
                    <a:lnTo>
                      <a:pt x="8807" y="4432"/>
                    </a:lnTo>
                    <a:lnTo>
                      <a:pt x="8714" y="4098"/>
                    </a:lnTo>
                    <a:lnTo>
                      <a:pt x="8603" y="3783"/>
                    </a:lnTo>
                    <a:lnTo>
                      <a:pt x="8492" y="3449"/>
                    </a:lnTo>
                    <a:lnTo>
                      <a:pt x="8343" y="3134"/>
                    </a:lnTo>
                    <a:lnTo>
                      <a:pt x="8214" y="2819"/>
                    </a:lnTo>
                    <a:lnTo>
                      <a:pt x="8047" y="2522"/>
                    </a:lnTo>
                    <a:lnTo>
                      <a:pt x="7898" y="2207"/>
                    </a:lnTo>
                    <a:lnTo>
                      <a:pt x="7713" y="1910"/>
                    </a:lnTo>
                    <a:lnTo>
                      <a:pt x="7546" y="1632"/>
                    </a:lnTo>
                    <a:lnTo>
                      <a:pt x="7361" y="1354"/>
                    </a:lnTo>
                    <a:lnTo>
                      <a:pt x="7157" y="1094"/>
                    </a:lnTo>
                    <a:lnTo>
                      <a:pt x="6972" y="853"/>
                    </a:lnTo>
                    <a:lnTo>
                      <a:pt x="5655" y="223"/>
                    </a:lnTo>
                    <a:lnTo>
                      <a:pt x="5266" y="130"/>
                    </a:lnTo>
                    <a:lnTo>
                      <a:pt x="4895" y="56"/>
                    </a:lnTo>
                    <a:lnTo>
                      <a:pt x="4561" y="19"/>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35"/>
              <p:cNvSpPr/>
              <p:nvPr/>
            </p:nvSpPr>
            <p:spPr>
              <a:xfrm>
                <a:off x="1001725" y="3322125"/>
                <a:ext cx="68625" cy="145100"/>
              </a:xfrm>
              <a:custGeom>
                <a:rect b="b" l="l" r="r" t="t"/>
                <a:pathLst>
                  <a:path extrusionOk="0" h="5804" w="2745">
                    <a:moveTo>
                      <a:pt x="2745" y="1"/>
                    </a:moveTo>
                    <a:lnTo>
                      <a:pt x="2485" y="149"/>
                    </a:lnTo>
                    <a:lnTo>
                      <a:pt x="2225" y="353"/>
                    </a:lnTo>
                    <a:lnTo>
                      <a:pt x="2059" y="483"/>
                    </a:lnTo>
                    <a:lnTo>
                      <a:pt x="1910" y="631"/>
                    </a:lnTo>
                    <a:lnTo>
                      <a:pt x="1725" y="816"/>
                    </a:lnTo>
                    <a:lnTo>
                      <a:pt x="1558" y="1002"/>
                    </a:lnTo>
                    <a:lnTo>
                      <a:pt x="1391" y="1224"/>
                    </a:lnTo>
                    <a:lnTo>
                      <a:pt x="1224" y="1465"/>
                    </a:lnTo>
                    <a:lnTo>
                      <a:pt x="1076" y="1725"/>
                    </a:lnTo>
                    <a:lnTo>
                      <a:pt x="928" y="1984"/>
                    </a:lnTo>
                    <a:lnTo>
                      <a:pt x="779" y="2262"/>
                    </a:lnTo>
                    <a:lnTo>
                      <a:pt x="650" y="2559"/>
                    </a:lnTo>
                    <a:lnTo>
                      <a:pt x="427" y="3134"/>
                    </a:lnTo>
                    <a:lnTo>
                      <a:pt x="334" y="3430"/>
                    </a:lnTo>
                    <a:lnTo>
                      <a:pt x="260" y="3727"/>
                    </a:lnTo>
                    <a:lnTo>
                      <a:pt x="186" y="4005"/>
                    </a:lnTo>
                    <a:lnTo>
                      <a:pt x="131" y="4265"/>
                    </a:lnTo>
                    <a:lnTo>
                      <a:pt x="93" y="4524"/>
                    </a:lnTo>
                    <a:lnTo>
                      <a:pt x="56" y="4765"/>
                    </a:lnTo>
                    <a:lnTo>
                      <a:pt x="38" y="4988"/>
                    </a:lnTo>
                    <a:lnTo>
                      <a:pt x="19" y="5192"/>
                    </a:lnTo>
                    <a:lnTo>
                      <a:pt x="1" y="5525"/>
                    </a:lnTo>
                    <a:lnTo>
                      <a:pt x="1" y="5803"/>
                    </a:lnTo>
                    <a:lnTo>
                      <a:pt x="56" y="5525"/>
                    </a:lnTo>
                    <a:lnTo>
                      <a:pt x="131" y="5210"/>
                    </a:lnTo>
                    <a:lnTo>
                      <a:pt x="223" y="4802"/>
                    </a:lnTo>
                    <a:lnTo>
                      <a:pt x="353" y="4320"/>
                    </a:lnTo>
                    <a:lnTo>
                      <a:pt x="520" y="3801"/>
                    </a:lnTo>
                    <a:lnTo>
                      <a:pt x="613" y="3523"/>
                    </a:lnTo>
                    <a:lnTo>
                      <a:pt x="705" y="3245"/>
                    </a:lnTo>
                    <a:lnTo>
                      <a:pt x="816" y="2967"/>
                    </a:lnTo>
                    <a:lnTo>
                      <a:pt x="928" y="2670"/>
                    </a:lnTo>
                    <a:lnTo>
                      <a:pt x="1057" y="2392"/>
                    </a:lnTo>
                    <a:lnTo>
                      <a:pt x="1187" y="2133"/>
                    </a:lnTo>
                    <a:lnTo>
                      <a:pt x="1465" y="1614"/>
                    </a:lnTo>
                    <a:lnTo>
                      <a:pt x="1614" y="1373"/>
                    </a:lnTo>
                    <a:lnTo>
                      <a:pt x="1743" y="1150"/>
                    </a:lnTo>
                    <a:lnTo>
                      <a:pt x="1892" y="946"/>
                    </a:lnTo>
                    <a:lnTo>
                      <a:pt x="2040" y="742"/>
                    </a:lnTo>
                    <a:lnTo>
                      <a:pt x="2300" y="427"/>
                    </a:lnTo>
                    <a:lnTo>
                      <a:pt x="2522" y="205"/>
                    </a:lnTo>
                    <a:lnTo>
                      <a:pt x="2745"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35"/>
              <p:cNvSpPr/>
              <p:nvPr/>
            </p:nvSpPr>
            <p:spPr>
              <a:xfrm>
                <a:off x="1070325" y="3329550"/>
                <a:ext cx="28300" cy="253075"/>
              </a:xfrm>
              <a:custGeom>
                <a:rect b="b" l="l" r="r" t="t"/>
                <a:pathLst>
                  <a:path extrusionOk="0" h="10123" w="1132">
                    <a:moveTo>
                      <a:pt x="1131" y="0"/>
                    </a:moveTo>
                    <a:lnTo>
                      <a:pt x="1076" y="445"/>
                    </a:lnTo>
                    <a:lnTo>
                      <a:pt x="1002" y="946"/>
                    </a:lnTo>
                    <a:lnTo>
                      <a:pt x="928" y="1595"/>
                    </a:lnTo>
                    <a:lnTo>
                      <a:pt x="835" y="2355"/>
                    </a:lnTo>
                    <a:lnTo>
                      <a:pt x="779" y="2781"/>
                    </a:lnTo>
                    <a:lnTo>
                      <a:pt x="724" y="3208"/>
                    </a:lnTo>
                    <a:lnTo>
                      <a:pt x="501" y="5062"/>
                    </a:lnTo>
                    <a:lnTo>
                      <a:pt x="279" y="6915"/>
                    </a:lnTo>
                    <a:lnTo>
                      <a:pt x="186" y="7768"/>
                    </a:lnTo>
                    <a:lnTo>
                      <a:pt x="112" y="8547"/>
                    </a:lnTo>
                    <a:lnTo>
                      <a:pt x="56" y="9196"/>
                    </a:lnTo>
                    <a:lnTo>
                      <a:pt x="19" y="9696"/>
                    </a:lnTo>
                    <a:lnTo>
                      <a:pt x="1" y="10123"/>
                    </a:lnTo>
                    <a:lnTo>
                      <a:pt x="75" y="9696"/>
                    </a:lnTo>
                    <a:lnTo>
                      <a:pt x="167" y="9214"/>
                    </a:lnTo>
                    <a:lnTo>
                      <a:pt x="279" y="8565"/>
                    </a:lnTo>
                    <a:lnTo>
                      <a:pt x="408" y="7805"/>
                    </a:lnTo>
                    <a:lnTo>
                      <a:pt x="538" y="6953"/>
                    </a:lnTo>
                    <a:lnTo>
                      <a:pt x="798" y="5099"/>
                    </a:lnTo>
                    <a:lnTo>
                      <a:pt x="983" y="3226"/>
                    </a:lnTo>
                    <a:lnTo>
                      <a:pt x="1039" y="2800"/>
                    </a:lnTo>
                    <a:lnTo>
                      <a:pt x="1057" y="2373"/>
                    </a:lnTo>
                    <a:lnTo>
                      <a:pt x="1094" y="1595"/>
                    </a:lnTo>
                    <a:lnTo>
                      <a:pt x="1113" y="946"/>
                    </a:lnTo>
                    <a:lnTo>
                      <a:pt x="1131" y="445"/>
                    </a:lnTo>
                    <a:lnTo>
                      <a:pt x="1131"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35"/>
              <p:cNvSpPr/>
              <p:nvPr/>
            </p:nvSpPr>
            <p:spPr>
              <a:xfrm>
                <a:off x="1123175" y="3340200"/>
                <a:ext cx="16225" cy="227125"/>
              </a:xfrm>
              <a:custGeom>
                <a:rect b="b" l="l" r="r" t="t"/>
                <a:pathLst>
                  <a:path extrusionOk="0" h="9085" w="649">
                    <a:moveTo>
                      <a:pt x="297" y="1"/>
                    </a:moveTo>
                    <a:lnTo>
                      <a:pt x="297" y="390"/>
                    </a:lnTo>
                    <a:lnTo>
                      <a:pt x="334" y="854"/>
                    </a:lnTo>
                    <a:lnTo>
                      <a:pt x="352" y="1428"/>
                    </a:lnTo>
                    <a:lnTo>
                      <a:pt x="371" y="2114"/>
                    </a:lnTo>
                    <a:lnTo>
                      <a:pt x="371" y="2485"/>
                    </a:lnTo>
                    <a:lnTo>
                      <a:pt x="371" y="2893"/>
                    </a:lnTo>
                    <a:lnTo>
                      <a:pt x="352" y="3709"/>
                    </a:lnTo>
                    <a:lnTo>
                      <a:pt x="334" y="4543"/>
                    </a:lnTo>
                    <a:lnTo>
                      <a:pt x="278" y="5396"/>
                    </a:lnTo>
                    <a:lnTo>
                      <a:pt x="223" y="6211"/>
                    </a:lnTo>
                    <a:lnTo>
                      <a:pt x="185" y="6972"/>
                    </a:lnTo>
                    <a:lnTo>
                      <a:pt x="111" y="7657"/>
                    </a:lnTo>
                    <a:lnTo>
                      <a:pt x="19" y="8696"/>
                    </a:lnTo>
                    <a:lnTo>
                      <a:pt x="0" y="9085"/>
                    </a:lnTo>
                    <a:lnTo>
                      <a:pt x="93" y="8696"/>
                    </a:lnTo>
                    <a:lnTo>
                      <a:pt x="185" y="8269"/>
                    </a:lnTo>
                    <a:lnTo>
                      <a:pt x="241" y="7991"/>
                    </a:lnTo>
                    <a:lnTo>
                      <a:pt x="297" y="7695"/>
                    </a:lnTo>
                    <a:lnTo>
                      <a:pt x="408" y="7009"/>
                    </a:lnTo>
                    <a:lnTo>
                      <a:pt x="445" y="6638"/>
                    </a:lnTo>
                    <a:lnTo>
                      <a:pt x="501" y="6230"/>
                    </a:lnTo>
                    <a:lnTo>
                      <a:pt x="538" y="5841"/>
                    </a:lnTo>
                    <a:lnTo>
                      <a:pt x="575" y="5414"/>
                    </a:lnTo>
                    <a:lnTo>
                      <a:pt x="630" y="4561"/>
                    </a:lnTo>
                    <a:lnTo>
                      <a:pt x="649" y="3709"/>
                    </a:lnTo>
                    <a:lnTo>
                      <a:pt x="649" y="3282"/>
                    </a:lnTo>
                    <a:lnTo>
                      <a:pt x="630" y="2874"/>
                    </a:lnTo>
                    <a:lnTo>
                      <a:pt x="612" y="2485"/>
                    </a:lnTo>
                    <a:lnTo>
                      <a:pt x="593" y="2114"/>
                    </a:lnTo>
                    <a:lnTo>
                      <a:pt x="519" y="1410"/>
                    </a:lnTo>
                    <a:lnTo>
                      <a:pt x="482" y="1113"/>
                    </a:lnTo>
                    <a:lnTo>
                      <a:pt x="445" y="835"/>
                    </a:lnTo>
                    <a:lnTo>
                      <a:pt x="371" y="390"/>
                    </a:lnTo>
                    <a:lnTo>
                      <a:pt x="29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35"/>
              <p:cNvSpPr/>
              <p:nvPr/>
            </p:nvSpPr>
            <p:spPr>
              <a:xfrm>
                <a:off x="1149125" y="3329550"/>
                <a:ext cx="25975" cy="216000"/>
              </a:xfrm>
              <a:custGeom>
                <a:rect b="b" l="l" r="r" t="t"/>
                <a:pathLst>
                  <a:path extrusionOk="0" h="8640" w="1039">
                    <a:moveTo>
                      <a:pt x="0" y="0"/>
                    </a:moveTo>
                    <a:lnTo>
                      <a:pt x="111" y="371"/>
                    </a:lnTo>
                    <a:lnTo>
                      <a:pt x="223" y="779"/>
                    </a:lnTo>
                    <a:lnTo>
                      <a:pt x="334" y="1335"/>
                    </a:lnTo>
                    <a:lnTo>
                      <a:pt x="464" y="1984"/>
                    </a:lnTo>
                    <a:lnTo>
                      <a:pt x="556" y="2707"/>
                    </a:lnTo>
                    <a:lnTo>
                      <a:pt x="649" y="3504"/>
                    </a:lnTo>
                    <a:lnTo>
                      <a:pt x="686" y="3894"/>
                    </a:lnTo>
                    <a:lnTo>
                      <a:pt x="705" y="4301"/>
                    </a:lnTo>
                    <a:lnTo>
                      <a:pt x="742" y="4709"/>
                    </a:lnTo>
                    <a:lnTo>
                      <a:pt x="742" y="5117"/>
                    </a:lnTo>
                    <a:lnTo>
                      <a:pt x="760" y="5525"/>
                    </a:lnTo>
                    <a:lnTo>
                      <a:pt x="760" y="5914"/>
                    </a:lnTo>
                    <a:lnTo>
                      <a:pt x="742" y="6285"/>
                    </a:lnTo>
                    <a:lnTo>
                      <a:pt x="742" y="6637"/>
                    </a:lnTo>
                    <a:lnTo>
                      <a:pt x="686" y="7305"/>
                    </a:lnTo>
                    <a:lnTo>
                      <a:pt x="631" y="7583"/>
                    </a:lnTo>
                    <a:lnTo>
                      <a:pt x="594" y="7842"/>
                    </a:lnTo>
                    <a:lnTo>
                      <a:pt x="556" y="8083"/>
                    </a:lnTo>
                    <a:lnTo>
                      <a:pt x="519" y="8269"/>
                    </a:lnTo>
                    <a:lnTo>
                      <a:pt x="408" y="8640"/>
                    </a:lnTo>
                    <a:lnTo>
                      <a:pt x="575" y="8287"/>
                    </a:lnTo>
                    <a:lnTo>
                      <a:pt x="631" y="8102"/>
                    </a:lnTo>
                    <a:lnTo>
                      <a:pt x="705" y="7880"/>
                    </a:lnTo>
                    <a:lnTo>
                      <a:pt x="779" y="7620"/>
                    </a:lnTo>
                    <a:lnTo>
                      <a:pt x="853" y="7323"/>
                    </a:lnTo>
                    <a:lnTo>
                      <a:pt x="964" y="6656"/>
                    </a:lnTo>
                    <a:lnTo>
                      <a:pt x="1001" y="6304"/>
                    </a:lnTo>
                    <a:lnTo>
                      <a:pt x="1020" y="5914"/>
                    </a:lnTo>
                    <a:lnTo>
                      <a:pt x="1038" y="5525"/>
                    </a:lnTo>
                    <a:lnTo>
                      <a:pt x="1038" y="5117"/>
                    </a:lnTo>
                    <a:lnTo>
                      <a:pt x="1038" y="4709"/>
                    </a:lnTo>
                    <a:lnTo>
                      <a:pt x="1020" y="4283"/>
                    </a:lnTo>
                    <a:lnTo>
                      <a:pt x="983" y="3875"/>
                    </a:lnTo>
                    <a:lnTo>
                      <a:pt x="946" y="3467"/>
                    </a:lnTo>
                    <a:lnTo>
                      <a:pt x="890" y="3059"/>
                    </a:lnTo>
                    <a:lnTo>
                      <a:pt x="816" y="2670"/>
                    </a:lnTo>
                    <a:lnTo>
                      <a:pt x="760" y="2299"/>
                    </a:lnTo>
                    <a:lnTo>
                      <a:pt x="668" y="1947"/>
                    </a:lnTo>
                    <a:lnTo>
                      <a:pt x="501" y="1298"/>
                    </a:lnTo>
                    <a:lnTo>
                      <a:pt x="427" y="1001"/>
                    </a:lnTo>
                    <a:lnTo>
                      <a:pt x="334" y="760"/>
                    </a:lnTo>
                    <a:lnTo>
                      <a:pt x="167" y="353"/>
                    </a:lnTo>
                    <a:lnTo>
                      <a:pt x="0"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35"/>
              <p:cNvSpPr/>
              <p:nvPr/>
            </p:nvSpPr>
            <p:spPr>
              <a:xfrm>
                <a:off x="1024450" y="3362450"/>
                <a:ext cx="26425" cy="93650"/>
              </a:xfrm>
              <a:custGeom>
                <a:rect b="b" l="l" r="r" t="t"/>
                <a:pathLst>
                  <a:path extrusionOk="0" h="3746" w="1057">
                    <a:moveTo>
                      <a:pt x="1057" y="1"/>
                    </a:moveTo>
                    <a:lnTo>
                      <a:pt x="983" y="149"/>
                    </a:lnTo>
                    <a:lnTo>
                      <a:pt x="797" y="557"/>
                    </a:lnTo>
                    <a:lnTo>
                      <a:pt x="593" y="1150"/>
                    </a:lnTo>
                    <a:lnTo>
                      <a:pt x="390" y="1836"/>
                    </a:lnTo>
                    <a:lnTo>
                      <a:pt x="204" y="2522"/>
                    </a:lnTo>
                    <a:lnTo>
                      <a:pt x="93" y="3134"/>
                    </a:lnTo>
                    <a:lnTo>
                      <a:pt x="19" y="3579"/>
                    </a:lnTo>
                    <a:lnTo>
                      <a:pt x="0" y="3746"/>
                    </a:lnTo>
                    <a:lnTo>
                      <a:pt x="74" y="3597"/>
                    </a:lnTo>
                    <a:lnTo>
                      <a:pt x="260" y="3189"/>
                    </a:lnTo>
                    <a:lnTo>
                      <a:pt x="464" y="2596"/>
                    </a:lnTo>
                    <a:lnTo>
                      <a:pt x="686" y="1910"/>
                    </a:lnTo>
                    <a:lnTo>
                      <a:pt x="853" y="1224"/>
                    </a:lnTo>
                    <a:lnTo>
                      <a:pt x="983" y="612"/>
                    </a:lnTo>
                    <a:lnTo>
                      <a:pt x="1038" y="167"/>
                    </a:lnTo>
                    <a:lnTo>
                      <a:pt x="105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35"/>
              <p:cNvSpPr/>
              <p:nvPr/>
            </p:nvSpPr>
            <p:spPr>
              <a:xfrm>
                <a:off x="1080525" y="3276700"/>
                <a:ext cx="89475" cy="52400"/>
              </a:xfrm>
              <a:custGeom>
                <a:rect b="b" l="l" r="r" t="t"/>
                <a:pathLst>
                  <a:path extrusionOk="0" h="2096" w="3579">
                    <a:moveTo>
                      <a:pt x="408" y="1"/>
                    </a:moveTo>
                    <a:lnTo>
                      <a:pt x="316" y="19"/>
                    </a:lnTo>
                    <a:lnTo>
                      <a:pt x="223" y="75"/>
                    </a:lnTo>
                    <a:lnTo>
                      <a:pt x="149" y="168"/>
                    </a:lnTo>
                    <a:lnTo>
                      <a:pt x="75" y="316"/>
                    </a:lnTo>
                    <a:lnTo>
                      <a:pt x="19" y="464"/>
                    </a:lnTo>
                    <a:lnTo>
                      <a:pt x="0" y="613"/>
                    </a:lnTo>
                    <a:lnTo>
                      <a:pt x="19" y="761"/>
                    </a:lnTo>
                    <a:lnTo>
                      <a:pt x="38" y="891"/>
                    </a:lnTo>
                    <a:lnTo>
                      <a:pt x="93" y="1020"/>
                    </a:lnTo>
                    <a:lnTo>
                      <a:pt x="167" y="1150"/>
                    </a:lnTo>
                    <a:lnTo>
                      <a:pt x="241" y="1262"/>
                    </a:lnTo>
                    <a:lnTo>
                      <a:pt x="334" y="1373"/>
                    </a:lnTo>
                    <a:lnTo>
                      <a:pt x="445" y="1484"/>
                    </a:lnTo>
                    <a:lnTo>
                      <a:pt x="557" y="1577"/>
                    </a:lnTo>
                    <a:lnTo>
                      <a:pt x="798" y="1744"/>
                    </a:lnTo>
                    <a:lnTo>
                      <a:pt x="1039" y="1873"/>
                    </a:lnTo>
                    <a:lnTo>
                      <a:pt x="1280" y="1966"/>
                    </a:lnTo>
                    <a:lnTo>
                      <a:pt x="1521" y="2022"/>
                    </a:lnTo>
                    <a:lnTo>
                      <a:pt x="1799" y="2059"/>
                    </a:lnTo>
                    <a:lnTo>
                      <a:pt x="2077" y="2096"/>
                    </a:lnTo>
                    <a:lnTo>
                      <a:pt x="2373" y="2077"/>
                    </a:lnTo>
                    <a:lnTo>
                      <a:pt x="2670" y="2059"/>
                    </a:lnTo>
                    <a:lnTo>
                      <a:pt x="2800" y="2022"/>
                    </a:lnTo>
                    <a:lnTo>
                      <a:pt x="2930" y="1985"/>
                    </a:lnTo>
                    <a:lnTo>
                      <a:pt x="3059" y="1929"/>
                    </a:lnTo>
                    <a:lnTo>
                      <a:pt x="3171" y="1873"/>
                    </a:lnTo>
                    <a:lnTo>
                      <a:pt x="3282" y="1799"/>
                    </a:lnTo>
                    <a:lnTo>
                      <a:pt x="3375" y="1706"/>
                    </a:lnTo>
                    <a:lnTo>
                      <a:pt x="3467" y="1577"/>
                    </a:lnTo>
                    <a:lnTo>
                      <a:pt x="3523" y="1484"/>
                    </a:lnTo>
                    <a:lnTo>
                      <a:pt x="3560" y="1373"/>
                    </a:lnTo>
                    <a:lnTo>
                      <a:pt x="3579" y="1262"/>
                    </a:lnTo>
                    <a:lnTo>
                      <a:pt x="3560" y="1169"/>
                    </a:lnTo>
                    <a:lnTo>
                      <a:pt x="3523" y="1076"/>
                    </a:lnTo>
                    <a:lnTo>
                      <a:pt x="3486" y="983"/>
                    </a:lnTo>
                    <a:lnTo>
                      <a:pt x="3412" y="909"/>
                    </a:lnTo>
                    <a:lnTo>
                      <a:pt x="3245" y="742"/>
                    </a:lnTo>
                    <a:lnTo>
                      <a:pt x="3041" y="576"/>
                    </a:lnTo>
                    <a:lnTo>
                      <a:pt x="2818" y="446"/>
                    </a:lnTo>
                    <a:lnTo>
                      <a:pt x="2577" y="297"/>
                    </a:lnTo>
                    <a:lnTo>
                      <a:pt x="890" y="38"/>
                    </a:lnTo>
                    <a:lnTo>
                      <a:pt x="742" y="38"/>
                    </a:lnTo>
                    <a:lnTo>
                      <a:pt x="631" y="19"/>
                    </a:lnTo>
                    <a:lnTo>
                      <a:pt x="520" y="1"/>
                    </a:lnTo>
                    <a:close/>
                  </a:path>
                </a:pathLst>
              </a:custGeom>
              <a:solidFill>
                <a:srgbClr val="C27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35"/>
              <p:cNvSpPr/>
              <p:nvPr/>
            </p:nvSpPr>
            <p:spPr>
              <a:xfrm>
                <a:off x="1090725" y="3254925"/>
                <a:ext cx="88075" cy="59350"/>
              </a:xfrm>
              <a:custGeom>
                <a:rect b="b" l="l" r="r" t="t"/>
                <a:pathLst>
                  <a:path extrusionOk="0" h="2374" w="3523">
                    <a:moveTo>
                      <a:pt x="464" y="0"/>
                    </a:moveTo>
                    <a:lnTo>
                      <a:pt x="371" y="19"/>
                    </a:lnTo>
                    <a:lnTo>
                      <a:pt x="297" y="56"/>
                    </a:lnTo>
                    <a:lnTo>
                      <a:pt x="223" y="112"/>
                    </a:lnTo>
                    <a:lnTo>
                      <a:pt x="167" y="167"/>
                    </a:lnTo>
                    <a:lnTo>
                      <a:pt x="112" y="241"/>
                    </a:lnTo>
                    <a:lnTo>
                      <a:pt x="74" y="334"/>
                    </a:lnTo>
                    <a:lnTo>
                      <a:pt x="37" y="427"/>
                    </a:lnTo>
                    <a:lnTo>
                      <a:pt x="0" y="538"/>
                    </a:lnTo>
                    <a:lnTo>
                      <a:pt x="0" y="649"/>
                    </a:lnTo>
                    <a:lnTo>
                      <a:pt x="0" y="779"/>
                    </a:lnTo>
                    <a:lnTo>
                      <a:pt x="0" y="927"/>
                    </a:lnTo>
                    <a:lnTo>
                      <a:pt x="37" y="1057"/>
                    </a:lnTo>
                    <a:lnTo>
                      <a:pt x="74" y="1187"/>
                    </a:lnTo>
                    <a:lnTo>
                      <a:pt x="112" y="1317"/>
                    </a:lnTo>
                    <a:lnTo>
                      <a:pt x="186" y="1428"/>
                    </a:lnTo>
                    <a:lnTo>
                      <a:pt x="241" y="1558"/>
                    </a:lnTo>
                    <a:lnTo>
                      <a:pt x="427" y="1762"/>
                    </a:lnTo>
                    <a:lnTo>
                      <a:pt x="612" y="1947"/>
                    </a:lnTo>
                    <a:lnTo>
                      <a:pt x="853" y="2114"/>
                    </a:lnTo>
                    <a:lnTo>
                      <a:pt x="1094" y="2225"/>
                    </a:lnTo>
                    <a:lnTo>
                      <a:pt x="1354" y="2318"/>
                    </a:lnTo>
                    <a:lnTo>
                      <a:pt x="1613" y="2355"/>
                    </a:lnTo>
                    <a:lnTo>
                      <a:pt x="1891" y="2374"/>
                    </a:lnTo>
                    <a:lnTo>
                      <a:pt x="2188" y="2374"/>
                    </a:lnTo>
                    <a:lnTo>
                      <a:pt x="2466" y="2336"/>
                    </a:lnTo>
                    <a:lnTo>
                      <a:pt x="2744" y="2262"/>
                    </a:lnTo>
                    <a:lnTo>
                      <a:pt x="2874" y="2207"/>
                    </a:lnTo>
                    <a:lnTo>
                      <a:pt x="2985" y="2151"/>
                    </a:lnTo>
                    <a:lnTo>
                      <a:pt x="3096" y="2077"/>
                    </a:lnTo>
                    <a:lnTo>
                      <a:pt x="3208" y="2003"/>
                    </a:lnTo>
                    <a:lnTo>
                      <a:pt x="3300" y="1891"/>
                    </a:lnTo>
                    <a:lnTo>
                      <a:pt x="3374" y="1780"/>
                    </a:lnTo>
                    <a:lnTo>
                      <a:pt x="3449" y="1650"/>
                    </a:lnTo>
                    <a:lnTo>
                      <a:pt x="3504" y="1502"/>
                    </a:lnTo>
                    <a:lnTo>
                      <a:pt x="3523" y="1372"/>
                    </a:lnTo>
                    <a:lnTo>
                      <a:pt x="3523" y="1261"/>
                    </a:lnTo>
                    <a:lnTo>
                      <a:pt x="3486" y="1131"/>
                    </a:lnTo>
                    <a:lnTo>
                      <a:pt x="3449" y="1039"/>
                    </a:lnTo>
                    <a:lnTo>
                      <a:pt x="3393" y="927"/>
                    </a:lnTo>
                    <a:lnTo>
                      <a:pt x="3300" y="835"/>
                    </a:lnTo>
                    <a:lnTo>
                      <a:pt x="3115" y="668"/>
                    </a:lnTo>
                    <a:lnTo>
                      <a:pt x="2892" y="501"/>
                    </a:lnTo>
                    <a:lnTo>
                      <a:pt x="2429" y="223"/>
                    </a:lnTo>
                    <a:lnTo>
                      <a:pt x="1001" y="130"/>
                    </a:lnTo>
                    <a:lnTo>
                      <a:pt x="909" y="75"/>
                    </a:lnTo>
                    <a:lnTo>
                      <a:pt x="816" y="38"/>
                    </a:lnTo>
                    <a:lnTo>
                      <a:pt x="723"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35"/>
              <p:cNvSpPr/>
              <p:nvPr/>
            </p:nvSpPr>
            <p:spPr>
              <a:xfrm>
                <a:off x="1035100" y="2445675"/>
                <a:ext cx="183575" cy="854225"/>
              </a:xfrm>
              <a:custGeom>
                <a:rect b="b" l="l" r="r" t="t"/>
                <a:pathLst>
                  <a:path extrusionOk="0" h="34169" w="7343">
                    <a:moveTo>
                      <a:pt x="4246" y="1"/>
                    </a:moveTo>
                    <a:lnTo>
                      <a:pt x="1" y="668"/>
                    </a:lnTo>
                    <a:lnTo>
                      <a:pt x="427" y="2448"/>
                    </a:lnTo>
                    <a:lnTo>
                      <a:pt x="835" y="4209"/>
                    </a:lnTo>
                    <a:lnTo>
                      <a:pt x="1187" y="5989"/>
                    </a:lnTo>
                    <a:lnTo>
                      <a:pt x="1539" y="7787"/>
                    </a:lnTo>
                    <a:lnTo>
                      <a:pt x="1855" y="9567"/>
                    </a:lnTo>
                    <a:lnTo>
                      <a:pt x="2133" y="11365"/>
                    </a:lnTo>
                    <a:lnTo>
                      <a:pt x="2374" y="13145"/>
                    </a:lnTo>
                    <a:lnTo>
                      <a:pt x="2596" y="14944"/>
                    </a:lnTo>
                    <a:lnTo>
                      <a:pt x="2763" y="16742"/>
                    </a:lnTo>
                    <a:lnTo>
                      <a:pt x="2911" y="18559"/>
                    </a:lnTo>
                    <a:lnTo>
                      <a:pt x="3004" y="20357"/>
                    </a:lnTo>
                    <a:lnTo>
                      <a:pt x="3078" y="22174"/>
                    </a:lnTo>
                    <a:lnTo>
                      <a:pt x="3097" y="23991"/>
                    </a:lnTo>
                    <a:lnTo>
                      <a:pt x="3078" y="24899"/>
                    </a:lnTo>
                    <a:lnTo>
                      <a:pt x="3060" y="25808"/>
                    </a:lnTo>
                    <a:lnTo>
                      <a:pt x="3022" y="26735"/>
                    </a:lnTo>
                    <a:lnTo>
                      <a:pt x="2985" y="27643"/>
                    </a:lnTo>
                    <a:lnTo>
                      <a:pt x="2930" y="28551"/>
                    </a:lnTo>
                    <a:lnTo>
                      <a:pt x="2874" y="29478"/>
                    </a:lnTo>
                    <a:lnTo>
                      <a:pt x="2744" y="30442"/>
                    </a:lnTo>
                    <a:lnTo>
                      <a:pt x="2689" y="30980"/>
                    </a:lnTo>
                    <a:lnTo>
                      <a:pt x="2689" y="31258"/>
                    </a:lnTo>
                    <a:lnTo>
                      <a:pt x="2670" y="31555"/>
                    </a:lnTo>
                    <a:lnTo>
                      <a:pt x="2689" y="31833"/>
                    </a:lnTo>
                    <a:lnTo>
                      <a:pt x="2707" y="32111"/>
                    </a:lnTo>
                    <a:lnTo>
                      <a:pt x="2744" y="32389"/>
                    </a:lnTo>
                    <a:lnTo>
                      <a:pt x="2800" y="32649"/>
                    </a:lnTo>
                    <a:lnTo>
                      <a:pt x="2893" y="32890"/>
                    </a:lnTo>
                    <a:lnTo>
                      <a:pt x="3004" y="33131"/>
                    </a:lnTo>
                    <a:lnTo>
                      <a:pt x="3134" y="33353"/>
                    </a:lnTo>
                    <a:lnTo>
                      <a:pt x="3301" y="33538"/>
                    </a:lnTo>
                    <a:lnTo>
                      <a:pt x="3542" y="33779"/>
                    </a:lnTo>
                    <a:lnTo>
                      <a:pt x="3764" y="33965"/>
                    </a:lnTo>
                    <a:lnTo>
                      <a:pt x="3857" y="34020"/>
                    </a:lnTo>
                    <a:lnTo>
                      <a:pt x="3968" y="34076"/>
                    </a:lnTo>
                    <a:lnTo>
                      <a:pt x="4079" y="34113"/>
                    </a:lnTo>
                    <a:lnTo>
                      <a:pt x="4190" y="34150"/>
                    </a:lnTo>
                    <a:lnTo>
                      <a:pt x="4302" y="34150"/>
                    </a:lnTo>
                    <a:lnTo>
                      <a:pt x="4394" y="34169"/>
                    </a:lnTo>
                    <a:lnTo>
                      <a:pt x="4598" y="34132"/>
                    </a:lnTo>
                    <a:lnTo>
                      <a:pt x="4802" y="34076"/>
                    </a:lnTo>
                    <a:lnTo>
                      <a:pt x="5006" y="33965"/>
                    </a:lnTo>
                    <a:lnTo>
                      <a:pt x="5192" y="33835"/>
                    </a:lnTo>
                    <a:lnTo>
                      <a:pt x="5358" y="33668"/>
                    </a:lnTo>
                    <a:lnTo>
                      <a:pt x="5544" y="33483"/>
                    </a:lnTo>
                    <a:lnTo>
                      <a:pt x="5711" y="33279"/>
                    </a:lnTo>
                    <a:lnTo>
                      <a:pt x="5859" y="33056"/>
                    </a:lnTo>
                    <a:lnTo>
                      <a:pt x="6007" y="32815"/>
                    </a:lnTo>
                    <a:lnTo>
                      <a:pt x="6285" y="32333"/>
                    </a:lnTo>
                    <a:lnTo>
                      <a:pt x="6434" y="31963"/>
                    </a:lnTo>
                    <a:lnTo>
                      <a:pt x="6564" y="31573"/>
                    </a:lnTo>
                    <a:lnTo>
                      <a:pt x="6675" y="31165"/>
                    </a:lnTo>
                    <a:lnTo>
                      <a:pt x="6767" y="30758"/>
                    </a:lnTo>
                    <a:lnTo>
                      <a:pt x="6842" y="30350"/>
                    </a:lnTo>
                    <a:lnTo>
                      <a:pt x="6916" y="29923"/>
                    </a:lnTo>
                    <a:lnTo>
                      <a:pt x="6971" y="29497"/>
                    </a:lnTo>
                    <a:lnTo>
                      <a:pt x="7008" y="29070"/>
                    </a:lnTo>
                    <a:lnTo>
                      <a:pt x="7064" y="28218"/>
                    </a:lnTo>
                    <a:lnTo>
                      <a:pt x="7101" y="27365"/>
                    </a:lnTo>
                    <a:lnTo>
                      <a:pt x="7120" y="26531"/>
                    </a:lnTo>
                    <a:lnTo>
                      <a:pt x="7157" y="25733"/>
                    </a:lnTo>
                    <a:lnTo>
                      <a:pt x="7231" y="24454"/>
                    </a:lnTo>
                    <a:lnTo>
                      <a:pt x="7287" y="23156"/>
                    </a:lnTo>
                    <a:lnTo>
                      <a:pt x="7342" y="21859"/>
                    </a:lnTo>
                    <a:lnTo>
                      <a:pt x="7342" y="20561"/>
                    </a:lnTo>
                    <a:lnTo>
                      <a:pt x="7324" y="19263"/>
                    </a:lnTo>
                    <a:lnTo>
                      <a:pt x="7287" y="17965"/>
                    </a:lnTo>
                    <a:lnTo>
                      <a:pt x="7231" y="17335"/>
                    </a:lnTo>
                    <a:lnTo>
                      <a:pt x="7194" y="16686"/>
                    </a:lnTo>
                    <a:lnTo>
                      <a:pt x="7120" y="16037"/>
                    </a:lnTo>
                    <a:lnTo>
                      <a:pt x="7046" y="15407"/>
                    </a:lnTo>
                    <a:lnTo>
                      <a:pt x="6953" y="14573"/>
                    </a:lnTo>
                    <a:lnTo>
                      <a:pt x="6823" y="13683"/>
                    </a:lnTo>
                    <a:lnTo>
                      <a:pt x="6693" y="12737"/>
                    </a:lnTo>
                    <a:lnTo>
                      <a:pt x="6526" y="11773"/>
                    </a:lnTo>
                    <a:lnTo>
                      <a:pt x="6174" y="9752"/>
                    </a:lnTo>
                    <a:lnTo>
                      <a:pt x="5766" y="7658"/>
                    </a:lnTo>
                    <a:lnTo>
                      <a:pt x="4951" y="3579"/>
                    </a:lnTo>
                    <a:lnTo>
                      <a:pt x="4561" y="1688"/>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35"/>
              <p:cNvSpPr/>
              <p:nvPr/>
            </p:nvSpPr>
            <p:spPr>
              <a:xfrm>
                <a:off x="804300" y="2355775"/>
                <a:ext cx="464875" cy="143700"/>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35"/>
              <p:cNvSpPr/>
              <p:nvPr/>
            </p:nvSpPr>
            <p:spPr>
              <a:xfrm>
                <a:off x="804300" y="2287625"/>
                <a:ext cx="464425" cy="127950"/>
              </a:xfrm>
              <a:custGeom>
                <a:rect b="b" l="l" r="r" t="t"/>
                <a:pathLst>
                  <a:path extrusionOk="0" h="5118" w="18577">
                    <a:moveTo>
                      <a:pt x="17279" y="1"/>
                    </a:moveTo>
                    <a:lnTo>
                      <a:pt x="16908" y="38"/>
                    </a:lnTo>
                    <a:lnTo>
                      <a:pt x="16500" y="94"/>
                    </a:lnTo>
                    <a:lnTo>
                      <a:pt x="16129" y="131"/>
                    </a:lnTo>
                    <a:lnTo>
                      <a:pt x="15703" y="186"/>
                    </a:lnTo>
                    <a:lnTo>
                      <a:pt x="14757" y="335"/>
                    </a:lnTo>
                    <a:lnTo>
                      <a:pt x="13830" y="483"/>
                    </a:lnTo>
                    <a:lnTo>
                      <a:pt x="13404" y="557"/>
                    </a:lnTo>
                    <a:lnTo>
                      <a:pt x="13033" y="594"/>
                    </a:lnTo>
                    <a:lnTo>
                      <a:pt x="11235" y="798"/>
                    </a:lnTo>
                    <a:lnTo>
                      <a:pt x="9566" y="965"/>
                    </a:lnTo>
                    <a:lnTo>
                      <a:pt x="8028" y="1095"/>
                    </a:lnTo>
                    <a:lnTo>
                      <a:pt x="7267" y="1132"/>
                    </a:lnTo>
                    <a:lnTo>
                      <a:pt x="6507" y="1169"/>
                    </a:lnTo>
                    <a:lnTo>
                      <a:pt x="5766" y="1187"/>
                    </a:lnTo>
                    <a:lnTo>
                      <a:pt x="5006" y="1206"/>
                    </a:lnTo>
                    <a:lnTo>
                      <a:pt x="4246" y="1187"/>
                    </a:lnTo>
                    <a:lnTo>
                      <a:pt x="3448" y="1169"/>
                    </a:lnTo>
                    <a:lnTo>
                      <a:pt x="2651" y="1132"/>
                    </a:lnTo>
                    <a:lnTo>
                      <a:pt x="1798" y="1095"/>
                    </a:lnTo>
                    <a:lnTo>
                      <a:pt x="927" y="1021"/>
                    </a:lnTo>
                    <a:lnTo>
                      <a:pt x="0" y="946"/>
                    </a:lnTo>
                    <a:lnTo>
                      <a:pt x="0" y="4840"/>
                    </a:lnTo>
                    <a:lnTo>
                      <a:pt x="779" y="4988"/>
                    </a:lnTo>
                    <a:lnTo>
                      <a:pt x="1094" y="5044"/>
                    </a:lnTo>
                    <a:lnTo>
                      <a:pt x="1390" y="5062"/>
                    </a:lnTo>
                    <a:lnTo>
                      <a:pt x="2058" y="5099"/>
                    </a:lnTo>
                    <a:lnTo>
                      <a:pt x="2966" y="5099"/>
                    </a:lnTo>
                    <a:lnTo>
                      <a:pt x="4227" y="5118"/>
                    </a:lnTo>
                    <a:lnTo>
                      <a:pt x="5506" y="5099"/>
                    </a:lnTo>
                    <a:lnTo>
                      <a:pt x="6804" y="5062"/>
                    </a:lnTo>
                    <a:lnTo>
                      <a:pt x="8120" y="5007"/>
                    </a:lnTo>
                    <a:lnTo>
                      <a:pt x="9437" y="4895"/>
                    </a:lnTo>
                    <a:lnTo>
                      <a:pt x="10734" y="4766"/>
                    </a:lnTo>
                    <a:lnTo>
                      <a:pt x="12013" y="4617"/>
                    </a:lnTo>
                    <a:lnTo>
                      <a:pt x="13274" y="4413"/>
                    </a:lnTo>
                    <a:lnTo>
                      <a:pt x="14034" y="4283"/>
                    </a:lnTo>
                    <a:lnTo>
                      <a:pt x="14906" y="4135"/>
                    </a:lnTo>
                    <a:lnTo>
                      <a:pt x="15351" y="4061"/>
                    </a:lnTo>
                    <a:lnTo>
                      <a:pt x="15814" y="3950"/>
                    </a:lnTo>
                    <a:lnTo>
                      <a:pt x="16259" y="3820"/>
                    </a:lnTo>
                    <a:lnTo>
                      <a:pt x="16685" y="3672"/>
                    </a:lnTo>
                    <a:lnTo>
                      <a:pt x="17093" y="3486"/>
                    </a:lnTo>
                    <a:lnTo>
                      <a:pt x="17297" y="3394"/>
                    </a:lnTo>
                    <a:lnTo>
                      <a:pt x="17483" y="3282"/>
                    </a:lnTo>
                    <a:lnTo>
                      <a:pt x="17649" y="3153"/>
                    </a:lnTo>
                    <a:lnTo>
                      <a:pt x="17816" y="3041"/>
                    </a:lnTo>
                    <a:lnTo>
                      <a:pt x="17965" y="2893"/>
                    </a:lnTo>
                    <a:lnTo>
                      <a:pt x="18094" y="2745"/>
                    </a:lnTo>
                    <a:lnTo>
                      <a:pt x="18206" y="2596"/>
                    </a:lnTo>
                    <a:lnTo>
                      <a:pt x="18317" y="2411"/>
                    </a:lnTo>
                    <a:lnTo>
                      <a:pt x="18410" y="2244"/>
                    </a:lnTo>
                    <a:lnTo>
                      <a:pt x="18484" y="2040"/>
                    </a:lnTo>
                    <a:lnTo>
                      <a:pt x="18539" y="1836"/>
                    </a:lnTo>
                    <a:lnTo>
                      <a:pt x="18558" y="1614"/>
                    </a:lnTo>
                    <a:lnTo>
                      <a:pt x="18576" y="1373"/>
                    </a:lnTo>
                    <a:lnTo>
                      <a:pt x="18558" y="1132"/>
                    </a:lnTo>
                    <a:lnTo>
                      <a:pt x="18521" y="909"/>
                    </a:lnTo>
                    <a:lnTo>
                      <a:pt x="18465" y="705"/>
                    </a:lnTo>
                    <a:lnTo>
                      <a:pt x="18410" y="539"/>
                    </a:lnTo>
                    <a:lnTo>
                      <a:pt x="18335" y="390"/>
                    </a:lnTo>
                    <a:lnTo>
                      <a:pt x="18243" y="279"/>
                    </a:lnTo>
                    <a:lnTo>
                      <a:pt x="18131" y="186"/>
                    </a:lnTo>
                    <a:lnTo>
                      <a:pt x="18020" y="112"/>
                    </a:lnTo>
                    <a:lnTo>
                      <a:pt x="17909" y="57"/>
                    </a:lnTo>
                    <a:lnTo>
                      <a:pt x="17761" y="19"/>
                    </a:lnTo>
                    <a:lnTo>
                      <a:pt x="17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0" name="Google Shape;5700;p35"/>
            <p:cNvSpPr/>
            <p:nvPr/>
          </p:nvSpPr>
          <p:spPr>
            <a:xfrm>
              <a:off x="29" y="2832154"/>
              <a:ext cx="621724" cy="192184"/>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1" name="Google Shape;5701;p35"/>
          <p:cNvGrpSpPr/>
          <p:nvPr/>
        </p:nvGrpSpPr>
        <p:grpSpPr>
          <a:xfrm>
            <a:off x="2852463" y="3069400"/>
            <a:ext cx="3439075" cy="2074100"/>
            <a:chOff x="2689275" y="3402775"/>
            <a:chExt cx="3439075" cy="2074100"/>
          </a:xfrm>
        </p:grpSpPr>
        <p:sp>
          <p:nvSpPr>
            <p:cNvPr id="5702" name="Google Shape;5702;p35"/>
            <p:cNvSpPr/>
            <p:nvPr/>
          </p:nvSpPr>
          <p:spPr>
            <a:xfrm>
              <a:off x="2689275" y="4106350"/>
              <a:ext cx="3439075" cy="1370525"/>
            </a:xfrm>
            <a:custGeom>
              <a:rect b="b" l="l" r="r" t="t"/>
              <a:pathLst>
                <a:path extrusionOk="0" h="54821" w="137563">
                  <a:moveTo>
                    <a:pt x="38191" y="0"/>
                  </a:moveTo>
                  <a:lnTo>
                    <a:pt x="38191" y="10271"/>
                  </a:lnTo>
                  <a:lnTo>
                    <a:pt x="0" y="54821"/>
                  </a:lnTo>
                  <a:lnTo>
                    <a:pt x="137562" y="54821"/>
                  </a:lnTo>
                  <a:lnTo>
                    <a:pt x="99353" y="10197"/>
                  </a:lnTo>
                  <a:lnTo>
                    <a:pt x="993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35"/>
            <p:cNvSpPr/>
            <p:nvPr/>
          </p:nvSpPr>
          <p:spPr>
            <a:xfrm>
              <a:off x="3644050" y="3876925"/>
              <a:ext cx="1527200" cy="254925"/>
            </a:xfrm>
            <a:custGeom>
              <a:rect b="b" l="l" r="r" t="t"/>
              <a:pathLst>
                <a:path extrusionOk="0" h="10197" w="61088">
                  <a:moveTo>
                    <a:pt x="30238" y="0"/>
                  </a:moveTo>
                  <a:lnTo>
                    <a:pt x="26994" y="19"/>
                  </a:lnTo>
                  <a:lnTo>
                    <a:pt x="23786" y="37"/>
                  </a:lnTo>
                  <a:lnTo>
                    <a:pt x="20653" y="93"/>
                  </a:lnTo>
                  <a:lnTo>
                    <a:pt x="17594" y="167"/>
                  </a:lnTo>
                  <a:lnTo>
                    <a:pt x="14609" y="260"/>
                  </a:lnTo>
                  <a:lnTo>
                    <a:pt x="11699" y="371"/>
                  </a:lnTo>
                  <a:lnTo>
                    <a:pt x="8862" y="482"/>
                  </a:lnTo>
                  <a:lnTo>
                    <a:pt x="6137" y="631"/>
                  </a:lnTo>
                  <a:lnTo>
                    <a:pt x="6137" y="5618"/>
                  </a:lnTo>
                  <a:lnTo>
                    <a:pt x="0" y="9159"/>
                  </a:lnTo>
                  <a:lnTo>
                    <a:pt x="3245" y="9400"/>
                  </a:lnTo>
                  <a:lnTo>
                    <a:pt x="6675" y="9604"/>
                  </a:lnTo>
                  <a:lnTo>
                    <a:pt x="10271" y="9770"/>
                  </a:lnTo>
                  <a:lnTo>
                    <a:pt x="14016" y="9919"/>
                  </a:lnTo>
                  <a:lnTo>
                    <a:pt x="17891" y="10049"/>
                  </a:lnTo>
                  <a:lnTo>
                    <a:pt x="21895" y="10123"/>
                  </a:lnTo>
                  <a:lnTo>
                    <a:pt x="26030" y="10178"/>
                  </a:lnTo>
                  <a:lnTo>
                    <a:pt x="30238" y="10197"/>
                  </a:lnTo>
                  <a:lnTo>
                    <a:pt x="34558" y="10178"/>
                  </a:lnTo>
                  <a:lnTo>
                    <a:pt x="38766" y="10123"/>
                  </a:lnTo>
                  <a:lnTo>
                    <a:pt x="42863" y="10030"/>
                  </a:lnTo>
                  <a:lnTo>
                    <a:pt x="46831" y="9919"/>
                  </a:lnTo>
                  <a:lnTo>
                    <a:pt x="50650" y="9752"/>
                  </a:lnTo>
                  <a:lnTo>
                    <a:pt x="54302" y="9567"/>
                  </a:lnTo>
                  <a:lnTo>
                    <a:pt x="57787" y="9363"/>
                  </a:lnTo>
                  <a:lnTo>
                    <a:pt x="61087" y="9122"/>
                  </a:lnTo>
                  <a:lnTo>
                    <a:pt x="55025" y="5618"/>
                  </a:lnTo>
                  <a:lnTo>
                    <a:pt x="55025" y="668"/>
                  </a:lnTo>
                  <a:lnTo>
                    <a:pt x="52244" y="519"/>
                  </a:lnTo>
                  <a:lnTo>
                    <a:pt x="49334" y="390"/>
                  </a:lnTo>
                  <a:lnTo>
                    <a:pt x="46349" y="278"/>
                  </a:lnTo>
                  <a:lnTo>
                    <a:pt x="43271" y="186"/>
                  </a:lnTo>
                  <a:lnTo>
                    <a:pt x="40120" y="111"/>
                  </a:lnTo>
                  <a:lnTo>
                    <a:pt x="36894" y="56"/>
                  </a:lnTo>
                  <a:lnTo>
                    <a:pt x="33594" y="19"/>
                  </a:lnTo>
                  <a:lnTo>
                    <a:pt x="302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35"/>
            <p:cNvSpPr/>
            <p:nvPr/>
          </p:nvSpPr>
          <p:spPr>
            <a:xfrm>
              <a:off x="5019675" y="3893600"/>
              <a:ext cx="631750" cy="211375"/>
            </a:xfrm>
            <a:custGeom>
              <a:rect b="b" l="l" r="r" t="t"/>
              <a:pathLst>
                <a:path extrusionOk="0" h="8455" w="25270">
                  <a:moveTo>
                    <a:pt x="0" y="1"/>
                  </a:moveTo>
                  <a:lnTo>
                    <a:pt x="0" y="4951"/>
                  </a:lnTo>
                  <a:lnTo>
                    <a:pt x="6062" y="8455"/>
                  </a:lnTo>
                  <a:lnTo>
                    <a:pt x="8195" y="8269"/>
                  </a:lnTo>
                  <a:lnTo>
                    <a:pt x="10234" y="8084"/>
                  </a:lnTo>
                  <a:lnTo>
                    <a:pt x="12162" y="7880"/>
                  </a:lnTo>
                  <a:lnTo>
                    <a:pt x="13997" y="7657"/>
                  </a:lnTo>
                  <a:lnTo>
                    <a:pt x="15684" y="7435"/>
                  </a:lnTo>
                  <a:lnTo>
                    <a:pt x="17279" y="7194"/>
                  </a:lnTo>
                  <a:lnTo>
                    <a:pt x="18725" y="6953"/>
                  </a:lnTo>
                  <a:lnTo>
                    <a:pt x="20041" y="6712"/>
                  </a:lnTo>
                  <a:lnTo>
                    <a:pt x="21228" y="6452"/>
                  </a:lnTo>
                  <a:lnTo>
                    <a:pt x="22266" y="6174"/>
                  </a:lnTo>
                  <a:lnTo>
                    <a:pt x="22729" y="6044"/>
                  </a:lnTo>
                  <a:lnTo>
                    <a:pt x="23156" y="5896"/>
                  </a:lnTo>
                  <a:lnTo>
                    <a:pt x="23545" y="5766"/>
                  </a:lnTo>
                  <a:lnTo>
                    <a:pt x="23897" y="5618"/>
                  </a:lnTo>
                  <a:lnTo>
                    <a:pt x="24212" y="5470"/>
                  </a:lnTo>
                  <a:lnTo>
                    <a:pt x="24491" y="5321"/>
                  </a:lnTo>
                  <a:lnTo>
                    <a:pt x="24732" y="5192"/>
                  </a:lnTo>
                  <a:lnTo>
                    <a:pt x="24917" y="5043"/>
                  </a:lnTo>
                  <a:lnTo>
                    <a:pt x="25065" y="4895"/>
                  </a:lnTo>
                  <a:lnTo>
                    <a:pt x="25177" y="4747"/>
                  </a:lnTo>
                  <a:lnTo>
                    <a:pt x="25251" y="4580"/>
                  </a:lnTo>
                  <a:lnTo>
                    <a:pt x="25269" y="4432"/>
                  </a:lnTo>
                  <a:lnTo>
                    <a:pt x="25251" y="4339"/>
                  </a:lnTo>
                  <a:lnTo>
                    <a:pt x="25232" y="4265"/>
                  </a:lnTo>
                  <a:lnTo>
                    <a:pt x="25195" y="4172"/>
                  </a:lnTo>
                  <a:lnTo>
                    <a:pt x="25139" y="4079"/>
                  </a:lnTo>
                  <a:lnTo>
                    <a:pt x="25084" y="3987"/>
                  </a:lnTo>
                  <a:lnTo>
                    <a:pt x="24991" y="3912"/>
                  </a:lnTo>
                  <a:lnTo>
                    <a:pt x="24806" y="3727"/>
                  </a:lnTo>
                  <a:lnTo>
                    <a:pt x="24546" y="3560"/>
                  </a:lnTo>
                  <a:lnTo>
                    <a:pt x="24231" y="3393"/>
                  </a:lnTo>
                  <a:lnTo>
                    <a:pt x="23860" y="3227"/>
                  </a:lnTo>
                  <a:lnTo>
                    <a:pt x="23434" y="3060"/>
                  </a:lnTo>
                  <a:lnTo>
                    <a:pt x="22970" y="2911"/>
                  </a:lnTo>
                  <a:lnTo>
                    <a:pt x="22451" y="2744"/>
                  </a:lnTo>
                  <a:lnTo>
                    <a:pt x="21877" y="2578"/>
                  </a:lnTo>
                  <a:lnTo>
                    <a:pt x="21246" y="2429"/>
                  </a:lnTo>
                  <a:lnTo>
                    <a:pt x="20579" y="2281"/>
                  </a:lnTo>
                  <a:lnTo>
                    <a:pt x="19856" y="2133"/>
                  </a:lnTo>
                  <a:lnTo>
                    <a:pt x="18298" y="1836"/>
                  </a:lnTo>
                  <a:lnTo>
                    <a:pt x="16537" y="1558"/>
                  </a:lnTo>
                  <a:lnTo>
                    <a:pt x="14628" y="1298"/>
                  </a:lnTo>
                  <a:lnTo>
                    <a:pt x="12551" y="1039"/>
                  </a:lnTo>
                  <a:lnTo>
                    <a:pt x="10308" y="798"/>
                  </a:lnTo>
                  <a:lnTo>
                    <a:pt x="7935" y="575"/>
                  </a:lnTo>
                  <a:lnTo>
                    <a:pt x="5414" y="371"/>
                  </a:lnTo>
                  <a:lnTo>
                    <a:pt x="2781" y="18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35"/>
            <p:cNvSpPr/>
            <p:nvPr/>
          </p:nvSpPr>
          <p:spPr>
            <a:xfrm>
              <a:off x="3148575" y="3892675"/>
              <a:ext cx="648900" cy="213225"/>
            </a:xfrm>
            <a:custGeom>
              <a:rect b="b" l="l" r="r" t="t"/>
              <a:pathLst>
                <a:path extrusionOk="0" h="8529" w="25956">
                  <a:moveTo>
                    <a:pt x="25956" y="1"/>
                  </a:moveTo>
                  <a:lnTo>
                    <a:pt x="23119" y="167"/>
                  </a:lnTo>
                  <a:lnTo>
                    <a:pt x="20394" y="371"/>
                  </a:lnTo>
                  <a:lnTo>
                    <a:pt x="17817" y="575"/>
                  </a:lnTo>
                  <a:lnTo>
                    <a:pt x="15370" y="798"/>
                  </a:lnTo>
                  <a:lnTo>
                    <a:pt x="13090" y="1039"/>
                  </a:lnTo>
                  <a:lnTo>
                    <a:pt x="10939" y="1298"/>
                  </a:lnTo>
                  <a:lnTo>
                    <a:pt x="8974" y="1558"/>
                  </a:lnTo>
                  <a:lnTo>
                    <a:pt x="7176" y="1836"/>
                  </a:lnTo>
                  <a:lnTo>
                    <a:pt x="6341" y="1984"/>
                  </a:lnTo>
                  <a:lnTo>
                    <a:pt x="5563" y="2133"/>
                  </a:lnTo>
                  <a:lnTo>
                    <a:pt x="4821" y="2281"/>
                  </a:lnTo>
                  <a:lnTo>
                    <a:pt x="4135" y="2448"/>
                  </a:lnTo>
                  <a:lnTo>
                    <a:pt x="3505" y="2596"/>
                  </a:lnTo>
                  <a:lnTo>
                    <a:pt x="2912" y="2763"/>
                  </a:lnTo>
                  <a:lnTo>
                    <a:pt x="2374" y="2911"/>
                  </a:lnTo>
                  <a:lnTo>
                    <a:pt x="1873" y="3078"/>
                  </a:lnTo>
                  <a:lnTo>
                    <a:pt x="1447" y="3245"/>
                  </a:lnTo>
                  <a:lnTo>
                    <a:pt x="1076" y="3412"/>
                  </a:lnTo>
                  <a:lnTo>
                    <a:pt x="742" y="3597"/>
                  </a:lnTo>
                  <a:lnTo>
                    <a:pt x="483" y="3764"/>
                  </a:lnTo>
                  <a:lnTo>
                    <a:pt x="279" y="3931"/>
                  </a:lnTo>
                  <a:lnTo>
                    <a:pt x="186" y="4024"/>
                  </a:lnTo>
                  <a:lnTo>
                    <a:pt x="131" y="4116"/>
                  </a:lnTo>
                  <a:lnTo>
                    <a:pt x="75" y="4209"/>
                  </a:lnTo>
                  <a:lnTo>
                    <a:pt x="38" y="4283"/>
                  </a:lnTo>
                  <a:lnTo>
                    <a:pt x="1" y="4376"/>
                  </a:lnTo>
                  <a:lnTo>
                    <a:pt x="1" y="4469"/>
                  </a:lnTo>
                  <a:lnTo>
                    <a:pt x="1" y="4543"/>
                  </a:lnTo>
                  <a:lnTo>
                    <a:pt x="19" y="4635"/>
                  </a:lnTo>
                  <a:lnTo>
                    <a:pt x="94" y="4784"/>
                  </a:lnTo>
                  <a:lnTo>
                    <a:pt x="205" y="4932"/>
                  </a:lnTo>
                  <a:lnTo>
                    <a:pt x="353" y="5080"/>
                  </a:lnTo>
                  <a:lnTo>
                    <a:pt x="557" y="5229"/>
                  </a:lnTo>
                  <a:lnTo>
                    <a:pt x="798" y="5377"/>
                  </a:lnTo>
                  <a:lnTo>
                    <a:pt x="1076" y="5525"/>
                  </a:lnTo>
                  <a:lnTo>
                    <a:pt x="1410" y="5674"/>
                  </a:lnTo>
                  <a:lnTo>
                    <a:pt x="1762" y="5822"/>
                  </a:lnTo>
                  <a:lnTo>
                    <a:pt x="2170" y="5970"/>
                  </a:lnTo>
                  <a:lnTo>
                    <a:pt x="2615" y="6100"/>
                  </a:lnTo>
                  <a:lnTo>
                    <a:pt x="3097" y="6248"/>
                  </a:lnTo>
                  <a:lnTo>
                    <a:pt x="4172" y="6508"/>
                  </a:lnTo>
                  <a:lnTo>
                    <a:pt x="5396" y="6767"/>
                  </a:lnTo>
                  <a:lnTo>
                    <a:pt x="6768" y="7027"/>
                  </a:lnTo>
                  <a:lnTo>
                    <a:pt x="8269" y="7287"/>
                  </a:lnTo>
                  <a:lnTo>
                    <a:pt x="9901" y="7509"/>
                  </a:lnTo>
                  <a:lnTo>
                    <a:pt x="11644" y="7731"/>
                  </a:lnTo>
                  <a:lnTo>
                    <a:pt x="13516" y="7954"/>
                  </a:lnTo>
                  <a:lnTo>
                    <a:pt x="15518" y="8158"/>
                  </a:lnTo>
                  <a:lnTo>
                    <a:pt x="17613" y="8362"/>
                  </a:lnTo>
                  <a:lnTo>
                    <a:pt x="19819" y="8529"/>
                  </a:lnTo>
                  <a:lnTo>
                    <a:pt x="25956" y="4988"/>
                  </a:lnTo>
                  <a:lnTo>
                    <a:pt x="259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35"/>
            <p:cNvSpPr/>
            <p:nvPr/>
          </p:nvSpPr>
          <p:spPr>
            <a:xfrm>
              <a:off x="5171225" y="4004375"/>
              <a:ext cx="480200" cy="356900"/>
            </a:xfrm>
            <a:custGeom>
              <a:rect b="b" l="l" r="r" t="t"/>
              <a:pathLst>
                <a:path extrusionOk="0" h="14276" w="19208">
                  <a:moveTo>
                    <a:pt x="19207" y="1"/>
                  </a:moveTo>
                  <a:lnTo>
                    <a:pt x="19189" y="149"/>
                  </a:lnTo>
                  <a:lnTo>
                    <a:pt x="19115" y="316"/>
                  </a:lnTo>
                  <a:lnTo>
                    <a:pt x="19003" y="464"/>
                  </a:lnTo>
                  <a:lnTo>
                    <a:pt x="18855" y="612"/>
                  </a:lnTo>
                  <a:lnTo>
                    <a:pt x="18670" y="761"/>
                  </a:lnTo>
                  <a:lnTo>
                    <a:pt x="18429" y="890"/>
                  </a:lnTo>
                  <a:lnTo>
                    <a:pt x="18150" y="1039"/>
                  </a:lnTo>
                  <a:lnTo>
                    <a:pt x="17835" y="1187"/>
                  </a:lnTo>
                  <a:lnTo>
                    <a:pt x="17483" y="1335"/>
                  </a:lnTo>
                  <a:lnTo>
                    <a:pt x="17094" y="1465"/>
                  </a:lnTo>
                  <a:lnTo>
                    <a:pt x="16667" y="1613"/>
                  </a:lnTo>
                  <a:lnTo>
                    <a:pt x="16204" y="1743"/>
                  </a:lnTo>
                  <a:lnTo>
                    <a:pt x="15166" y="2021"/>
                  </a:lnTo>
                  <a:lnTo>
                    <a:pt x="13979" y="2281"/>
                  </a:lnTo>
                  <a:lnTo>
                    <a:pt x="12663" y="2522"/>
                  </a:lnTo>
                  <a:lnTo>
                    <a:pt x="11217" y="2763"/>
                  </a:lnTo>
                  <a:lnTo>
                    <a:pt x="9622" y="3004"/>
                  </a:lnTo>
                  <a:lnTo>
                    <a:pt x="7935" y="3226"/>
                  </a:lnTo>
                  <a:lnTo>
                    <a:pt x="6100" y="3449"/>
                  </a:lnTo>
                  <a:lnTo>
                    <a:pt x="4172" y="3653"/>
                  </a:lnTo>
                  <a:lnTo>
                    <a:pt x="2133" y="3838"/>
                  </a:lnTo>
                  <a:lnTo>
                    <a:pt x="0" y="4024"/>
                  </a:lnTo>
                  <a:lnTo>
                    <a:pt x="75" y="4079"/>
                  </a:lnTo>
                  <a:lnTo>
                    <a:pt x="75" y="14276"/>
                  </a:lnTo>
                  <a:lnTo>
                    <a:pt x="2207" y="14090"/>
                  </a:lnTo>
                  <a:lnTo>
                    <a:pt x="4246" y="13905"/>
                  </a:lnTo>
                  <a:lnTo>
                    <a:pt x="6174" y="13701"/>
                  </a:lnTo>
                  <a:lnTo>
                    <a:pt x="7972" y="13479"/>
                  </a:lnTo>
                  <a:lnTo>
                    <a:pt x="9678" y="13256"/>
                  </a:lnTo>
                  <a:lnTo>
                    <a:pt x="11254" y="13015"/>
                  </a:lnTo>
                  <a:lnTo>
                    <a:pt x="12700" y="12774"/>
                  </a:lnTo>
                  <a:lnTo>
                    <a:pt x="14016" y="12533"/>
                  </a:lnTo>
                  <a:lnTo>
                    <a:pt x="15184" y="12274"/>
                  </a:lnTo>
                  <a:lnTo>
                    <a:pt x="16222" y="11996"/>
                  </a:lnTo>
                  <a:lnTo>
                    <a:pt x="16686" y="11866"/>
                  </a:lnTo>
                  <a:lnTo>
                    <a:pt x="17112" y="11736"/>
                  </a:lnTo>
                  <a:lnTo>
                    <a:pt x="17502" y="11588"/>
                  </a:lnTo>
                  <a:lnTo>
                    <a:pt x="17854" y="11439"/>
                  </a:lnTo>
                  <a:lnTo>
                    <a:pt x="18169" y="11310"/>
                  </a:lnTo>
                  <a:lnTo>
                    <a:pt x="18429" y="11161"/>
                  </a:lnTo>
                  <a:lnTo>
                    <a:pt x="18670" y="11013"/>
                  </a:lnTo>
                  <a:lnTo>
                    <a:pt x="18855" y="10865"/>
                  </a:lnTo>
                  <a:lnTo>
                    <a:pt x="19003" y="10716"/>
                  </a:lnTo>
                  <a:lnTo>
                    <a:pt x="19115" y="10568"/>
                  </a:lnTo>
                  <a:lnTo>
                    <a:pt x="19189" y="10420"/>
                  </a:lnTo>
                  <a:lnTo>
                    <a:pt x="19207" y="10271"/>
                  </a:lnTo>
                  <a:lnTo>
                    <a:pt x="19207"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35"/>
            <p:cNvSpPr/>
            <p:nvPr/>
          </p:nvSpPr>
          <p:spPr>
            <a:xfrm>
              <a:off x="3148575" y="4006225"/>
              <a:ext cx="495500" cy="356450"/>
            </a:xfrm>
            <a:custGeom>
              <a:rect b="b" l="l" r="r" t="t"/>
              <a:pathLst>
                <a:path extrusionOk="0" h="14258" w="19820">
                  <a:moveTo>
                    <a:pt x="1" y="1"/>
                  </a:moveTo>
                  <a:lnTo>
                    <a:pt x="1" y="10197"/>
                  </a:lnTo>
                  <a:lnTo>
                    <a:pt x="1" y="10272"/>
                  </a:lnTo>
                  <a:lnTo>
                    <a:pt x="19" y="10346"/>
                  </a:lnTo>
                  <a:lnTo>
                    <a:pt x="94" y="10494"/>
                  </a:lnTo>
                  <a:lnTo>
                    <a:pt x="205" y="10661"/>
                  </a:lnTo>
                  <a:lnTo>
                    <a:pt x="353" y="10809"/>
                  </a:lnTo>
                  <a:lnTo>
                    <a:pt x="557" y="10957"/>
                  </a:lnTo>
                  <a:lnTo>
                    <a:pt x="798" y="11106"/>
                  </a:lnTo>
                  <a:lnTo>
                    <a:pt x="1076" y="11254"/>
                  </a:lnTo>
                  <a:lnTo>
                    <a:pt x="1410" y="11402"/>
                  </a:lnTo>
                  <a:lnTo>
                    <a:pt x="1762" y="11532"/>
                  </a:lnTo>
                  <a:lnTo>
                    <a:pt x="2170" y="11681"/>
                  </a:lnTo>
                  <a:lnTo>
                    <a:pt x="2615" y="11829"/>
                  </a:lnTo>
                  <a:lnTo>
                    <a:pt x="3097" y="11959"/>
                  </a:lnTo>
                  <a:lnTo>
                    <a:pt x="4172" y="12237"/>
                  </a:lnTo>
                  <a:lnTo>
                    <a:pt x="5396" y="12496"/>
                  </a:lnTo>
                  <a:lnTo>
                    <a:pt x="6768" y="12756"/>
                  </a:lnTo>
                  <a:lnTo>
                    <a:pt x="8251" y="12997"/>
                  </a:lnTo>
                  <a:lnTo>
                    <a:pt x="9882" y="13238"/>
                  </a:lnTo>
                  <a:lnTo>
                    <a:pt x="11644" y="13460"/>
                  </a:lnTo>
                  <a:lnTo>
                    <a:pt x="13516" y="13683"/>
                  </a:lnTo>
                  <a:lnTo>
                    <a:pt x="15518" y="13887"/>
                  </a:lnTo>
                  <a:lnTo>
                    <a:pt x="17613" y="14072"/>
                  </a:lnTo>
                  <a:lnTo>
                    <a:pt x="19819" y="14257"/>
                  </a:lnTo>
                  <a:lnTo>
                    <a:pt x="19819" y="4005"/>
                  </a:lnTo>
                  <a:lnTo>
                    <a:pt x="19819" y="3987"/>
                  </a:lnTo>
                  <a:lnTo>
                    <a:pt x="17613" y="3820"/>
                  </a:lnTo>
                  <a:lnTo>
                    <a:pt x="15518" y="3616"/>
                  </a:lnTo>
                  <a:lnTo>
                    <a:pt x="13516" y="3412"/>
                  </a:lnTo>
                  <a:lnTo>
                    <a:pt x="11644" y="3189"/>
                  </a:lnTo>
                  <a:lnTo>
                    <a:pt x="9901" y="2967"/>
                  </a:lnTo>
                  <a:lnTo>
                    <a:pt x="8269" y="2745"/>
                  </a:lnTo>
                  <a:lnTo>
                    <a:pt x="6768" y="2485"/>
                  </a:lnTo>
                  <a:lnTo>
                    <a:pt x="5396" y="2225"/>
                  </a:lnTo>
                  <a:lnTo>
                    <a:pt x="4172" y="1966"/>
                  </a:lnTo>
                  <a:lnTo>
                    <a:pt x="3097" y="1706"/>
                  </a:lnTo>
                  <a:lnTo>
                    <a:pt x="2615" y="1558"/>
                  </a:lnTo>
                  <a:lnTo>
                    <a:pt x="2170" y="1428"/>
                  </a:lnTo>
                  <a:lnTo>
                    <a:pt x="1762" y="1280"/>
                  </a:lnTo>
                  <a:lnTo>
                    <a:pt x="1410" y="1132"/>
                  </a:lnTo>
                  <a:lnTo>
                    <a:pt x="1076" y="983"/>
                  </a:lnTo>
                  <a:lnTo>
                    <a:pt x="798" y="835"/>
                  </a:lnTo>
                  <a:lnTo>
                    <a:pt x="557" y="687"/>
                  </a:lnTo>
                  <a:lnTo>
                    <a:pt x="353" y="538"/>
                  </a:lnTo>
                  <a:lnTo>
                    <a:pt x="205" y="390"/>
                  </a:lnTo>
                  <a:lnTo>
                    <a:pt x="94" y="242"/>
                  </a:lnTo>
                  <a:lnTo>
                    <a:pt x="19" y="93"/>
                  </a:lnTo>
                  <a:lnTo>
                    <a:pt x="1"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35"/>
            <p:cNvSpPr/>
            <p:nvPr/>
          </p:nvSpPr>
          <p:spPr>
            <a:xfrm>
              <a:off x="3644050" y="4104950"/>
              <a:ext cx="1529050" cy="283675"/>
            </a:xfrm>
            <a:custGeom>
              <a:rect b="b" l="l" r="r" t="t"/>
              <a:pathLst>
                <a:path extrusionOk="0" h="11347" w="61162">
                  <a:moveTo>
                    <a:pt x="61087" y="1"/>
                  </a:moveTo>
                  <a:lnTo>
                    <a:pt x="57787" y="242"/>
                  </a:lnTo>
                  <a:lnTo>
                    <a:pt x="54302" y="446"/>
                  </a:lnTo>
                  <a:lnTo>
                    <a:pt x="50650" y="631"/>
                  </a:lnTo>
                  <a:lnTo>
                    <a:pt x="46831" y="798"/>
                  </a:lnTo>
                  <a:lnTo>
                    <a:pt x="42863" y="909"/>
                  </a:lnTo>
                  <a:lnTo>
                    <a:pt x="38766" y="1002"/>
                  </a:lnTo>
                  <a:lnTo>
                    <a:pt x="34558" y="1057"/>
                  </a:lnTo>
                  <a:lnTo>
                    <a:pt x="30238" y="1076"/>
                  </a:lnTo>
                  <a:lnTo>
                    <a:pt x="26030" y="1057"/>
                  </a:lnTo>
                  <a:lnTo>
                    <a:pt x="21895" y="1002"/>
                  </a:lnTo>
                  <a:lnTo>
                    <a:pt x="17891" y="928"/>
                  </a:lnTo>
                  <a:lnTo>
                    <a:pt x="14016" y="798"/>
                  </a:lnTo>
                  <a:lnTo>
                    <a:pt x="10271" y="649"/>
                  </a:lnTo>
                  <a:lnTo>
                    <a:pt x="6675" y="483"/>
                  </a:lnTo>
                  <a:lnTo>
                    <a:pt x="3245" y="279"/>
                  </a:lnTo>
                  <a:lnTo>
                    <a:pt x="0" y="38"/>
                  </a:lnTo>
                  <a:lnTo>
                    <a:pt x="0" y="56"/>
                  </a:lnTo>
                  <a:lnTo>
                    <a:pt x="0" y="10308"/>
                  </a:lnTo>
                  <a:lnTo>
                    <a:pt x="3245" y="10531"/>
                  </a:lnTo>
                  <a:lnTo>
                    <a:pt x="6675" y="10735"/>
                  </a:lnTo>
                  <a:lnTo>
                    <a:pt x="10271" y="10920"/>
                  </a:lnTo>
                  <a:lnTo>
                    <a:pt x="14016" y="11069"/>
                  </a:lnTo>
                  <a:lnTo>
                    <a:pt x="17891" y="11180"/>
                  </a:lnTo>
                  <a:lnTo>
                    <a:pt x="21895" y="11273"/>
                  </a:lnTo>
                  <a:lnTo>
                    <a:pt x="26011" y="11328"/>
                  </a:lnTo>
                  <a:lnTo>
                    <a:pt x="30238" y="11347"/>
                  </a:lnTo>
                  <a:lnTo>
                    <a:pt x="34576" y="11328"/>
                  </a:lnTo>
                  <a:lnTo>
                    <a:pt x="38803" y="11273"/>
                  </a:lnTo>
                  <a:lnTo>
                    <a:pt x="42900" y="11180"/>
                  </a:lnTo>
                  <a:lnTo>
                    <a:pt x="46886" y="11050"/>
                  </a:lnTo>
                  <a:lnTo>
                    <a:pt x="50724" y="10902"/>
                  </a:lnTo>
                  <a:lnTo>
                    <a:pt x="54376" y="10716"/>
                  </a:lnTo>
                  <a:lnTo>
                    <a:pt x="57880" y="10494"/>
                  </a:lnTo>
                  <a:lnTo>
                    <a:pt x="61162" y="10253"/>
                  </a:lnTo>
                  <a:lnTo>
                    <a:pt x="61162" y="56"/>
                  </a:lnTo>
                  <a:lnTo>
                    <a:pt x="610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35"/>
            <p:cNvSpPr/>
            <p:nvPr/>
          </p:nvSpPr>
          <p:spPr>
            <a:xfrm>
              <a:off x="3797450" y="3803700"/>
              <a:ext cx="1222250" cy="234075"/>
            </a:xfrm>
            <a:custGeom>
              <a:rect b="b" l="l" r="r" t="t"/>
              <a:pathLst>
                <a:path extrusionOk="0" h="9363" w="48890">
                  <a:moveTo>
                    <a:pt x="48778" y="0"/>
                  </a:moveTo>
                  <a:lnTo>
                    <a:pt x="46127" y="185"/>
                  </a:lnTo>
                  <a:lnTo>
                    <a:pt x="43327" y="352"/>
                  </a:lnTo>
                  <a:lnTo>
                    <a:pt x="40398" y="501"/>
                  </a:lnTo>
                  <a:lnTo>
                    <a:pt x="37339" y="630"/>
                  </a:lnTo>
                  <a:lnTo>
                    <a:pt x="34169" y="723"/>
                  </a:lnTo>
                  <a:lnTo>
                    <a:pt x="30906" y="797"/>
                  </a:lnTo>
                  <a:lnTo>
                    <a:pt x="27550" y="834"/>
                  </a:lnTo>
                  <a:lnTo>
                    <a:pt x="24102" y="853"/>
                  </a:lnTo>
                  <a:lnTo>
                    <a:pt x="20765" y="834"/>
                  </a:lnTo>
                  <a:lnTo>
                    <a:pt x="17484" y="797"/>
                  </a:lnTo>
                  <a:lnTo>
                    <a:pt x="14313" y="742"/>
                  </a:lnTo>
                  <a:lnTo>
                    <a:pt x="11217" y="649"/>
                  </a:lnTo>
                  <a:lnTo>
                    <a:pt x="8232" y="519"/>
                  </a:lnTo>
                  <a:lnTo>
                    <a:pt x="5377" y="389"/>
                  </a:lnTo>
                  <a:lnTo>
                    <a:pt x="2634" y="223"/>
                  </a:lnTo>
                  <a:lnTo>
                    <a:pt x="19" y="37"/>
                  </a:lnTo>
                  <a:lnTo>
                    <a:pt x="1" y="56"/>
                  </a:lnTo>
                  <a:lnTo>
                    <a:pt x="1" y="8547"/>
                  </a:lnTo>
                  <a:lnTo>
                    <a:pt x="2615" y="8732"/>
                  </a:lnTo>
                  <a:lnTo>
                    <a:pt x="5359" y="8899"/>
                  </a:lnTo>
                  <a:lnTo>
                    <a:pt x="8214" y="9029"/>
                  </a:lnTo>
                  <a:lnTo>
                    <a:pt x="11199" y="9140"/>
                  </a:lnTo>
                  <a:lnTo>
                    <a:pt x="14295" y="9233"/>
                  </a:lnTo>
                  <a:lnTo>
                    <a:pt x="17484" y="9307"/>
                  </a:lnTo>
                  <a:lnTo>
                    <a:pt x="20746" y="9344"/>
                  </a:lnTo>
                  <a:lnTo>
                    <a:pt x="24102" y="9362"/>
                  </a:lnTo>
                  <a:lnTo>
                    <a:pt x="27569" y="9344"/>
                  </a:lnTo>
                  <a:lnTo>
                    <a:pt x="30943" y="9307"/>
                  </a:lnTo>
                  <a:lnTo>
                    <a:pt x="34225" y="9233"/>
                  </a:lnTo>
                  <a:lnTo>
                    <a:pt x="37413" y="9140"/>
                  </a:lnTo>
                  <a:lnTo>
                    <a:pt x="40491" y="9010"/>
                  </a:lnTo>
                  <a:lnTo>
                    <a:pt x="43439" y="8862"/>
                  </a:lnTo>
                  <a:lnTo>
                    <a:pt x="46238" y="8695"/>
                  </a:lnTo>
                  <a:lnTo>
                    <a:pt x="48889" y="8491"/>
                  </a:lnTo>
                  <a:lnTo>
                    <a:pt x="48889" y="56"/>
                  </a:lnTo>
                  <a:lnTo>
                    <a:pt x="487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35"/>
            <p:cNvSpPr/>
            <p:nvPr/>
          </p:nvSpPr>
          <p:spPr>
            <a:xfrm>
              <a:off x="3378475" y="3719325"/>
              <a:ext cx="419475" cy="298050"/>
            </a:xfrm>
            <a:custGeom>
              <a:rect b="b" l="l" r="r" t="t"/>
              <a:pathLst>
                <a:path extrusionOk="0" h="11922" w="16779">
                  <a:moveTo>
                    <a:pt x="0" y="1"/>
                  </a:moveTo>
                  <a:lnTo>
                    <a:pt x="0" y="8510"/>
                  </a:lnTo>
                  <a:lnTo>
                    <a:pt x="19" y="8640"/>
                  </a:lnTo>
                  <a:lnTo>
                    <a:pt x="75" y="8770"/>
                  </a:lnTo>
                  <a:lnTo>
                    <a:pt x="167" y="8900"/>
                  </a:lnTo>
                  <a:lnTo>
                    <a:pt x="297" y="9030"/>
                  </a:lnTo>
                  <a:lnTo>
                    <a:pt x="464" y="9159"/>
                  </a:lnTo>
                  <a:lnTo>
                    <a:pt x="668" y="9289"/>
                  </a:lnTo>
                  <a:lnTo>
                    <a:pt x="909" y="9400"/>
                  </a:lnTo>
                  <a:lnTo>
                    <a:pt x="1187" y="9530"/>
                  </a:lnTo>
                  <a:lnTo>
                    <a:pt x="1502" y="9641"/>
                  </a:lnTo>
                  <a:lnTo>
                    <a:pt x="1836" y="9771"/>
                  </a:lnTo>
                  <a:lnTo>
                    <a:pt x="2614" y="10012"/>
                  </a:lnTo>
                  <a:lnTo>
                    <a:pt x="3541" y="10235"/>
                  </a:lnTo>
                  <a:lnTo>
                    <a:pt x="4561" y="10457"/>
                  </a:lnTo>
                  <a:lnTo>
                    <a:pt x="5729" y="10661"/>
                  </a:lnTo>
                  <a:lnTo>
                    <a:pt x="6990" y="10883"/>
                  </a:lnTo>
                  <a:lnTo>
                    <a:pt x="8380" y="11069"/>
                  </a:lnTo>
                  <a:lnTo>
                    <a:pt x="9863" y="11254"/>
                  </a:lnTo>
                  <a:lnTo>
                    <a:pt x="11439" y="11440"/>
                  </a:lnTo>
                  <a:lnTo>
                    <a:pt x="13126" y="11607"/>
                  </a:lnTo>
                  <a:lnTo>
                    <a:pt x="14906" y="11773"/>
                  </a:lnTo>
                  <a:lnTo>
                    <a:pt x="16760" y="11922"/>
                  </a:lnTo>
                  <a:lnTo>
                    <a:pt x="16760" y="3431"/>
                  </a:lnTo>
                  <a:lnTo>
                    <a:pt x="16778" y="3412"/>
                  </a:lnTo>
                  <a:lnTo>
                    <a:pt x="14925" y="3264"/>
                  </a:lnTo>
                  <a:lnTo>
                    <a:pt x="13145" y="3115"/>
                  </a:lnTo>
                  <a:lnTo>
                    <a:pt x="11458" y="2930"/>
                  </a:lnTo>
                  <a:lnTo>
                    <a:pt x="9863" y="2763"/>
                  </a:lnTo>
                  <a:lnTo>
                    <a:pt x="8380" y="2578"/>
                  </a:lnTo>
                  <a:lnTo>
                    <a:pt x="7008" y="2374"/>
                  </a:lnTo>
                  <a:lnTo>
                    <a:pt x="5729" y="2170"/>
                  </a:lnTo>
                  <a:lnTo>
                    <a:pt x="4580" y="1948"/>
                  </a:lnTo>
                  <a:lnTo>
                    <a:pt x="3541" y="1725"/>
                  </a:lnTo>
                  <a:lnTo>
                    <a:pt x="2633" y="1503"/>
                  </a:lnTo>
                  <a:lnTo>
                    <a:pt x="1836" y="1262"/>
                  </a:lnTo>
                  <a:lnTo>
                    <a:pt x="1502" y="1150"/>
                  </a:lnTo>
                  <a:lnTo>
                    <a:pt x="1187" y="1021"/>
                  </a:lnTo>
                  <a:lnTo>
                    <a:pt x="909" y="891"/>
                  </a:lnTo>
                  <a:lnTo>
                    <a:pt x="668" y="780"/>
                  </a:lnTo>
                  <a:lnTo>
                    <a:pt x="464" y="650"/>
                  </a:lnTo>
                  <a:lnTo>
                    <a:pt x="297" y="520"/>
                  </a:lnTo>
                  <a:lnTo>
                    <a:pt x="167" y="390"/>
                  </a:lnTo>
                  <a:lnTo>
                    <a:pt x="75" y="260"/>
                  </a:lnTo>
                  <a:lnTo>
                    <a:pt x="19" y="131"/>
                  </a:lnTo>
                  <a:lnTo>
                    <a:pt x="0"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35"/>
            <p:cNvSpPr/>
            <p:nvPr/>
          </p:nvSpPr>
          <p:spPr>
            <a:xfrm>
              <a:off x="5016875" y="3719325"/>
              <a:ext cx="404650" cy="296675"/>
            </a:xfrm>
            <a:custGeom>
              <a:rect b="b" l="l" r="r" t="t"/>
              <a:pathLst>
                <a:path extrusionOk="0" h="11867" w="16186">
                  <a:moveTo>
                    <a:pt x="16186" y="1"/>
                  </a:moveTo>
                  <a:lnTo>
                    <a:pt x="16167" y="131"/>
                  </a:lnTo>
                  <a:lnTo>
                    <a:pt x="16112" y="260"/>
                  </a:lnTo>
                  <a:lnTo>
                    <a:pt x="16019" y="390"/>
                  </a:lnTo>
                  <a:lnTo>
                    <a:pt x="15889" y="520"/>
                  </a:lnTo>
                  <a:lnTo>
                    <a:pt x="15722" y="631"/>
                  </a:lnTo>
                  <a:lnTo>
                    <a:pt x="15537" y="761"/>
                  </a:lnTo>
                  <a:lnTo>
                    <a:pt x="15296" y="872"/>
                  </a:lnTo>
                  <a:lnTo>
                    <a:pt x="15036" y="1002"/>
                  </a:lnTo>
                  <a:lnTo>
                    <a:pt x="14740" y="1113"/>
                  </a:lnTo>
                  <a:lnTo>
                    <a:pt x="14406" y="1243"/>
                  </a:lnTo>
                  <a:lnTo>
                    <a:pt x="13664" y="1465"/>
                  </a:lnTo>
                  <a:lnTo>
                    <a:pt x="12774" y="1688"/>
                  </a:lnTo>
                  <a:lnTo>
                    <a:pt x="11773" y="1910"/>
                  </a:lnTo>
                  <a:lnTo>
                    <a:pt x="10661" y="2133"/>
                  </a:lnTo>
                  <a:lnTo>
                    <a:pt x="9437" y="2337"/>
                  </a:lnTo>
                  <a:lnTo>
                    <a:pt x="8121" y="2522"/>
                  </a:lnTo>
                  <a:lnTo>
                    <a:pt x="6675" y="2708"/>
                  </a:lnTo>
                  <a:lnTo>
                    <a:pt x="5155" y="2893"/>
                  </a:lnTo>
                  <a:lnTo>
                    <a:pt x="3523" y="3060"/>
                  </a:lnTo>
                  <a:lnTo>
                    <a:pt x="1799" y="3227"/>
                  </a:lnTo>
                  <a:lnTo>
                    <a:pt x="1" y="3375"/>
                  </a:lnTo>
                  <a:lnTo>
                    <a:pt x="112" y="3431"/>
                  </a:lnTo>
                  <a:lnTo>
                    <a:pt x="112" y="11866"/>
                  </a:lnTo>
                  <a:lnTo>
                    <a:pt x="1910" y="11718"/>
                  </a:lnTo>
                  <a:lnTo>
                    <a:pt x="3616" y="11551"/>
                  </a:lnTo>
                  <a:lnTo>
                    <a:pt x="5229" y="11384"/>
                  </a:lnTo>
                  <a:lnTo>
                    <a:pt x="6749" y="11217"/>
                  </a:lnTo>
                  <a:lnTo>
                    <a:pt x="8177" y="11032"/>
                  </a:lnTo>
                  <a:lnTo>
                    <a:pt x="9493" y="10828"/>
                  </a:lnTo>
                  <a:lnTo>
                    <a:pt x="10717" y="10624"/>
                  </a:lnTo>
                  <a:lnTo>
                    <a:pt x="11810" y="10420"/>
                  </a:lnTo>
                  <a:lnTo>
                    <a:pt x="12812" y="10198"/>
                  </a:lnTo>
                  <a:lnTo>
                    <a:pt x="13683" y="9975"/>
                  </a:lnTo>
                  <a:lnTo>
                    <a:pt x="14424" y="9734"/>
                  </a:lnTo>
                  <a:lnTo>
                    <a:pt x="14758" y="9623"/>
                  </a:lnTo>
                  <a:lnTo>
                    <a:pt x="15055" y="9512"/>
                  </a:lnTo>
                  <a:lnTo>
                    <a:pt x="15314" y="9382"/>
                  </a:lnTo>
                  <a:lnTo>
                    <a:pt x="15537" y="9271"/>
                  </a:lnTo>
                  <a:lnTo>
                    <a:pt x="15741" y="9141"/>
                  </a:lnTo>
                  <a:lnTo>
                    <a:pt x="15889" y="9011"/>
                  </a:lnTo>
                  <a:lnTo>
                    <a:pt x="16019" y="8900"/>
                  </a:lnTo>
                  <a:lnTo>
                    <a:pt x="16112" y="8770"/>
                  </a:lnTo>
                  <a:lnTo>
                    <a:pt x="16167" y="8640"/>
                  </a:lnTo>
                  <a:lnTo>
                    <a:pt x="16186" y="8510"/>
                  </a:lnTo>
                  <a:lnTo>
                    <a:pt x="16186"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35"/>
            <p:cNvSpPr/>
            <p:nvPr/>
          </p:nvSpPr>
          <p:spPr>
            <a:xfrm>
              <a:off x="4847725" y="3624325"/>
              <a:ext cx="573800" cy="179400"/>
            </a:xfrm>
            <a:custGeom>
              <a:rect b="b" l="l" r="r" t="t"/>
              <a:pathLst>
                <a:path extrusionOk="0" h="7176" w="22952">
                  <a:moveTo>
                    <a:pt x="74" y="0"/>
                  </a:moveTo>
                  <a:lnTo>
                    <a:pt x="0" y="3708"/>
                  </a:lnTo>
                  <a:lnTo>
                    <a:pt x="6767" y="7175"/>
                  </a:lnTo>
                  <a:lnTo>
                    <a:pt x="8565" y="7027"/>
                  </a:lnTo>
                  <a:lnTo>
                    <a:pt x="10289" y="6860"/>
                  </a:lnTo>
                  <a:lnTo>
                    <a:pt x="11921" y="6693"/>
                  </a:lnTo>
                  <a:lnTo>
                    <a:pt x="13441" y="6508"/>
                  </a:lnTo>
                  <a:lnTo>
                    <a:pt x="14887" y="6322"/>
                  </a:lnTo>
                  <a:lnTo>
                    <a:pt x="16203" y="6137"/>
                  </a:lnTo>
                  <a:lnTo>
                    <a:pt x="17427" y="5933"/>
                  </a:lnTo>
                  <a:lnTo>
                    <a:pt x="18539" y="5710"/>
                  </a:lnTo>
                  <a:lnTo>
                    <a:pt x="19540" y="5488"/>
                  </a:lnTo>
                  <a:lnTo>
                    <a:pt x="20430" y="5265"/>
                  </a:lnTo>
                  <a:lnTo>
                    <a:pt x="21172" y="5043"/>
                  </a:lnTo>
                  <a:lnTo>
                    <a:pt x="21506" y="4913"/>
                  </a:lnTo>
                  <a:lnTo>
                    <a:pt x="21802" y="4802"/>
                  </a:lnTo>
                  <a:lnTo>
                    <a:pt x="22062" y="4672"/>
                  </a:lnTo>
                  <a:lnTo>
                    <a:pt x="22303" y="4561"/>
                  </a:lnTo>
                  <a:lnTo>
                    <a:pt x="22488" y="4431"/>
                  </a:lnTo>
                  <a:lnTo>
                    <a:pt x="22655" y="4320"/>
                  </a:lnTo>
                  <a:lnTo>
                    <a:pt x="22785" y="4190"/>
                  </a:lnTo>
                  <a:lnTo>
                    <a:pt x="22878" y="4060"/>
                  </a:lnTo>
                  <a:lnTo>
                    <a:pt x="22933" y="3931"/>
                  </a:lnTo>
                  <a:lnTo>
                    <a:pt x="22952" y="3801"/>
                  </a:lnTo>
                  <a:lnTo>
                    <a:pt x="22952" y="3727"/>
                  </a:lnTo>
                  <a:lnTo>
                    <a:pt x="22915" y="3653"/>
                  </a:lnTo>
                  <a:lnTo>
                    <a:pt x="22896" y="3578"/>
                  </a:lnTo>
                  <a:lnTo>
                    <a:pt x="22840" y="3486"/>
                  </a:lnTo>
                  <a:lnTo>
                    <a:pt x="22711" y="3337"/>
                  </a:lnTo>
                  <a:lnTo>
                    <a:pt x="22525" y="3189"/>
                  </a:lnTo>
                  <a:lnTo>
                    <a:pt x="22284" y="3041"/>
                  </a:lnTo>
                  <a:lnTo>
                    <a:pt x="22006" y="2892"/>
                  </a:lnTo>
                  <a:lnTo>
                    <a:pt x="21673" y="2744"/>
                  </a:lnTo>
                  <a:lnTo>
                    <a:pt x="21283" y="2596"/>
                  </a:lnTo>
                  <a:lnTo>
                    <a:pt x="20857" y="2466"/>
                  </a:lnTo>
                  <a:lnTo>
                    <a:pt x="20375" y="2318"/>
                  </a:lnTo>
                  <a:lnTo>
                    <a:pt x="19856" y="2188"/>
                  </a:lnTo>
                  <a:lnTo>
                    <a:pt x="19281" y="2058"/>
                  </a:lnTo>
                  <a:lnTo>
                    <a:pt x="18669" y="1928"/>
                  </a:lnTo>
                  <a:lnTo>
                    <a:pt x="18020" y="1799"/>
                  </a:lnTo>
                  <a:lnTo>
                    <a:pt x="16593" y="1539"/>
                  </a:lnTo>
                  <a:lnTo>
                    <a:pt x="14998" y="1298"/>
                  </a:lnTo>
                  <a:lnTo>
                    <a:pt x="13256" y="1076"/>
                  </a:lnTo>
                  <a:lnTo>
                    <a:pt x="11383" y="853"/>
                  </a:lnTo>
                  <a:lnTo>
                    <a:pt x="9362" y="649"/>
                  </a:lnTo>
                  <a:lnTo>
                    <a:pt x="7212" y="464"/>
                  </a:lnTo>
                  <a:lnTo>
                    <a:pt x="4950" y="297"/>
                  </a:lnTo>
                  <a:lnTo>
                    <a:pt x="2558" y="149"/>
                  </a:lnTo>
                  <a:lnTo>
                    <a:pt x="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35"/>
            <p:cNvSpPr/>
            <p:nvPr/>
          </p:nvSpPr>
          <p:spPr>
            <a:xfrm>
              <a:off x="3797925" y="3613650"/>
              <a:ext cx="1218975" cy="211375"/>
            </a:xfrm>
            <a:custGeom>
              <a:rect b="b" l="l" r="r" t="t"/>
              <a:pathLst>
                <a:path extrusionOk="0" h="8455" w="48759">
                  <a:moveTo>
                    <a:pt x="24083" y="1"/>
                  </a:moveTo>
                  <a:lnTo>
                    <a:pt x="21784" y="19"/>
                  </a:lnTo>
                  <a:lnTo>
                    <a:pt x="19504" y="38"/>
                  </a:lnTo>
                  <a:lnTo>
                    <a:pt x="17279" y="57"/>
                  </a:lnTo>
                  <a:lnTo>
                    <a:pt x="15091" y="112"/>
                  </a:lnTo>
                  <a:lnTo>
                    <a:pt x="12941" y="168"/>
                  </a:lnTo>
                  <a:lnTo>
                    <a:pt x="10846" y="223"/>
                  </a:lnTo>
                  <a:lnTo>
                    <a:pt x="8788" y="316"/>
                  </a:lnTo>
                  <a:lnTo>
                    <a:pt x="6804" y="409"/>
                  </a:lnTo>
                  <a:lnTo>
                    <a:pt x="6879" y="4135"/>
                  </a:lnTo>
                  <a:lnTo>
                    <a:pt x="0" y="7639"/>
                  </a:lnTo>
                  <a:lnTo>
                    <a:pt x="2615" y="7825"/>
                  </a:lnTo>
                  <a:lnTo>
                    <a:pt x="5358" y="7991"/>
                  </a:lnTo>
                  <a:lnTo>
                    <a:pt x="8213" y="8121"/>
                  </a:lnTo>
                  <a:lnTo>
                    <a:pt x="11198" y="8251"/>
                  </a:lnTo>
                  <a:lnTo>
                    <a:pt x="14294" y="8344"/>
                  </a:lnTo>
                  <a:lnTo>
                    <a:pt x="17465" y="8399"/>
                  </a:lnTo>
                  <a:lnTo>
                    <a:pt x="20746" y="8436"/>
                  </a:lnTo>
                  <a:lnTo>
                    <a:pt x="24083" y="8455"/>
                  </a:lnTo>
                  <a:lnTo>
                    <a:pt x="27531" y="8436"/>
                  </a:lnTo>
                  <a:lnTo>
                    <a:pt x="30887" y="8399"/>
                  </a:lnTo>
                  <a:lnTo>
                    <a:pt x="34150" y="8325"/>
                  </a:lnTo>
                  <a:lnTo>
                    <a:pt x="37320" y="8232"/>
                  </a:lnTo>
                  <a:lnTo>
                    <a:pt x="40379" y="8103"/>
                  </a:lnTo>
                  <a:lnTo>
                    <a:pt x="43308" y="7954"/>
                  </a:lnTo>
                  <a:lnTo>
                    <a:pt x="46108" y="7787"/>
                  </a:lnTo>
                  <a:lnTo>
                    <a:pt x="48759" y="7602"/>
                  </a:lnTo>
                  <a:lnTo>
                    <a:pt x="41992" y="4135"/>
                  </a:lnTo>
                  <a:lnTo>
                    <a:pt x="42066" y="427"/>
                  </a:lnTo>
                  <a:lnTo>
                    <a:pt x="39990" y="335"/>
                  </a:lnTo>
                  <a:lnTo>
                    <a:pt x="37876" y="260"/>
                  </a:lnTo>
                  <a:lnTo>
                    <a:pt x="35689" y="186"/>
                  </a:lnTo>
                  <a:lnTo>
                    <a:pt x="33464" y="112"/>
                  </a:lnTo>
                  <a:lnTo>
                    <a:pt x="31165" y="75"/>
                  </a:lnTo>
                  <a:lnTo>
                    <a:pt x="28848" y="38"/>
                  </a:lnTo>
                  <a:lnTo>
                    <a:pt x="26475" y="19"/>
                  </a:lnTo>
                  <a:lnTo>
                    <a:pt x="2408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35"/>
            <p:cNvSpPr/>
            <p:nvPr/>
          </p:nvSpPr>
          <p:spPr>
            <a:xfrm>
              <a:off x="3378475" y="3623850"/>
              <a:ext cx="591425" cy="180800"/>
            </a:xfrm>
            <a:custGeom>
              <a:rect b="b" l="l" r="r" t="t"/>
              <a:pathLst>
                <a:path extrusionOk="0" h="7232" w="23657">
                  <a:moveTo>
                    <a:pt x="23582" y="1"/>
                  </a:moveTo>
                  <a:lnTo>
                    <a:pt x="21024" y="131"/>
                  </a:lnTo>
                  <a:lnTo>
                    <a:pt x="18558" y="279"/>
                  </a:lnTo>
                  <a:lnTo>
                    <a:pt x="16222" y="446"/>
                  </a:lnTo>
                  <a:lnTo>
                    <a:pt x="14016" y="631"/>
                  </a:lnTo>
                  <a:lnTo>
                    <a:pt x="11940" y="835"/>
                  </a:lnTo>
                  <a:lnTo>
                    <a:pt x="9993" y="1058"/>
                  </a:lnTo>
                  <a:lnTo>
                    <a:pt x="8195" y="1280"/>
                  </a:lnTo>
                  <a:lnTo>
                    <a:pt x="6563" y="1521"/>
                  </a:lnTo>
                  <a:lnTo>
                    <a:pt x="5099" y="1781"/>
                  </a:lnTo>
                  <a:lnTo>
                    <a:pt x="4413" y="1910"/>
                  </a:lnTo>
                  <a:lnTo>
                    <a:pt x="3782" y="2040"/>
                  </a:lnTo>
                  <a:lnTo>
                    <a:pt x="3208" y="2188"/>
                  </a:lnTo>
                  <a:lnTo>
                    <a:pt x="2670" y="2318"/>
                  </a:lnTo>
                  <a:lnTo>
                    <a:pt x="2170" y="2467"/>
                  </a:lnTo>
                  <a:lnTo>
                    <a:pt x="1725" y="2596"/>
                  </a:lnTo>
                  <a:lnTo>
                    <a:pt x="1335" y="2745"/>
                  </a:lnTo>
                  <a:lnTo>
                    <a:pt x="983" y="2893"/>
                  </a:lnTo>
                  <a:lnTo>
                    <a:pt x="686" y="3041"/>
                  </a:lnTo>
                  <a:lnTo>
                    <a:pt x="445" y="3208"/>
                  </a:lnTo>
                  <a:lnTo>
                    <a:pt x="241" y="3356"/>
                  </a:lnTo>
                  <a:lnTo>
                    <a:pt x="112" y="3505"/>
                  </a:lnTo>
                  <a:lnTo>
                    <a:pt x="56" y="3579"/>
                  </a:lnTo>
                  <a:lnTo>
                    <a:pt x="19" y="3672"/>
                  </a:lnTo>
                  <a:lnTo>
                    <a:pt x="0" y="3746"/>
                  </a:lnTo>
                  <a:lnTo>
                    <a:pt x="0" y="3820"/>
                  </a:lnTo>
                  <a:lnTo>
                    <a:pt x="19" y="3950"/>
                  </a:lnTo>
                  <a:lnTo>
                    <a:pt x="75" y="4079"/>
                  </a:lnTo>
                  <a:lnTo>
                    <a:pt x="167" y="4209"/>
                  </a:lnTo>
                  <a:lnTo>
                    <a:pt x="297" y="4339"/>
                  </a:lnTo>
                  <a:lnTo>
                    <a:pt x="464" y="4469"/>
                  </a:lnTo>
                  <a:lnTo>
                    <a:pt x="668" y="4599"/>
                  </a:lnTo>
                  <a:lnTo>
                    <a:pt x="909" y="4710"/>
                  </a:lnTo>
                  <a:lnTo>
                    <a:pt x="1187" y="4840"/>
                  </a:lnTo>
                  <a:lnTo>
                    <a:pt x="1502" y="4969"/>
                  </a:lnTo>
                  <a:lnTo>
                    <a:pt x="1836" y="5081"/>
                  </a:lnTo>
                  <a:lnTo>
                    <a:pt x="2633" y="5322"/>
                  </a:lnTo>
                  <a:lnTo>
                    <a:pt x="3541" y="5544"/>
                  </a:lnTo>
                  <a:lnTo>
                    <a:pt x="4580" y="5767"/>
                  </a:lnTo>
                  <a:lnTo>
                    <a:pt x="5729" y="5989"/>
                  </a:lnTo>
                  <a:lnTo>
                    <a:pt x="7008" y="6193"/>
                  </a:lnTo>
                  <a:lnTo>
                    <a:pt x="8380" y="6397"/>
                  </a:lnTo>
                  <a:lnTo>
                    <a:pt x="9863" y="6582"/>
                  </a:lnTo>
                  <a:lnTo>
                    <a:pt x="11458" y="6749"/>
                  </a:lnTo>
                  <a:lnTo>
                    <a:pt x="13145" y="6934"/>
                  </a:lnTo>
                  <a:lnTo>
                    <a:pt x="14925" y="7083"/>
                  </a:lnTo>
                  <a:lnTo>
                    <a:pt x="16778" y="7231"/>
                  </a:lnTo>
                  <a:lnTo>
                    <a:pt x="23657" y="3727"/>
                  </a:lnTo>
                  <a:lnTo>
                    <a:pt x="235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35"/>
            <p:cNvSpPr/>
            <p:nvPr/>
          </p:nvSpPr>
          <p:spPr>
            <a:xfrm>
              <a:off x="3625500" y="3484350"/>
              <a:ext cx="344400" cy="232700"/>
            </a:xfrm>
            <a:custGeom>
              <a:rect b="b" l="l" r="r" t="t"/>
              <a:pathLst>
                <a:path extrusionOk="0" h="9308" w="13776">
                  <a:moveTo>
                    <a:pt x="1" y="0"/>
                  </a:moveTo>
                  <a:lnTo>
                    <a:pt x="1" y="6582"/>
                  </a:lnTo>
                  <a:lnTo>
                    <a:pt x="19" y="6693"/>
                  </a:lnTo>
                  <a:lnTo>
                    <a:pt x="75" y="6786"/>
                  </a:lnTo>
                  <a:lnTo>
                    <a:pt x="149" y="6897"/>
                  </a:lnTo>
                  <a:lnTo>
                    <a:pt x="260" y="7008"/>
                  </a:lnTo>
                  <a:lnTo>
                    <a:pt x="390" y="7101"/>
                  </a:lnTo>
                  <a:lnTo>
                    <a:pt x="557" y="7212"/>
                  </a:lnTo>
                  <a:lnTo>
                    <a:pt x="761" y="7305"/>
                  </a:lnTo>
                  <a:lnTo>
                    <a:pt x="983" y="7398"/>
                  </a:lnTo>
                  <a:lnTo>
                    <a:pt x="1521" y="7602"/>
                  </a:lnTo>
                  <a:lnTo>
                    <a:pt x="2170" y="7787"/>
                  </a:lnTo>
                  <a:lnTo>
                    <a:pt x="2930" y="7972"/>
                  </a:lnTo>
                  <a:lnTo>
                    <a:pt x="3783" y="8139"/>
                  </a:lnTo>
                  <a:lnTo>
                    <a:pt x="4728" y="8325"/>
                  </a:lnTo>
                  <a:lnTo>
                    <a:pt x="5767" y="8473"/>
                  </a:lnTo>
                  <a:lnTo>
                    <a:pt x="6897" y="8640"/>
                  </a:lnTo>
                  <a:lnTo>
                    <a:pt x="8121" y="8788"/>
                  </a:lnTo>
                  <a:lnTo>
                    <a:pt x="9419" y="8936"/>
                  </a:lnTo>
                  <a:lnTo>
                    <a:pt x="10791" y="9066"/>
                  </a:lnTo>
                  <a:lnTo>
                    <a:pt x="12237" y="9177"/>
                  </a:lnTo>
                  <a:lnTo>
                    <a:pt x="13776" y="9307"/>
                  </a:lnTo>
                  <a:lnTo>
                    <a:pt x="13646" y="2707"/>
                  </a:lnTo>
                  <a:lnTo>
                    <a:pt x="12126" y="2596"/>
                  </a:lnTo>
                  <a:lnTo>
                    <a:pt x="10698" y="2466"/>
                  </a:lnTo>
                  <a:lnTo>
                    <a:pt x="9326" y="2336"/>
                  </a:lnTo>
                  <a:lnTo>
                    <a:pt x="8047" y="2207"/>
                  </a:lnTo>
                  <a:lnTo>
                    <a:pt x="6842" y="2040"/>
                  </a:lnTo>
                  <a:lnTo>
                    <a:pt x="5711" y="1891"/>
                  </a:lnTo>
                  <a:lnTo>
                    <a:pt x="4673" y="1725"/>
                  </a:lnTo>
                  <a:lnTo>
                    <a:pt x="3746" y="1558"/>
                  </a:lnTo>
                  <a:lnTo>
                    <a:pt x="2893" y="1372"/>
                  </a:lnTo>
                  <a:lnTo>
                    <a:pt x="2151" y="1206"/>
                  </a:lnTo>
                  <a:lnTo>
                    <a:pt x="1503" y="1002"/>
                  </a:lnTo>
                  <a:lnTo>
                    <a:pt x="983" y="816"/>
                  </a:lnTo>
                  <a:lnTo>
                    <a:pt x="761" y="723"/>
                  </a:lnTo>
                  <a:lnTo>
                    <a:pt x="557" y="612"/>
                  </a:lnTo>
                  <a:lnTo>
                    <a:pt x="390" y="520"/>
                  </a:lnTo>
                  <a:lnTo>
                    <a:pt x="260" y="408"/>
                  </a:lnTo>
                  <a:lnTo>
                    <a:pt x="149" y="316"/>
                  </a:lnTo>
                  <a:lnTo>
                    <a:pt x="75" y="204"/>
                  </a:lnTo>
                  <a:lnTo>
                    <a:pt x="19" y="112"/>
                  </a:lnTo>
                  <a:lnTo>
                    <a:pt x="1"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35"/>
            <p:cNvSpPr/>
            <p:nvPr/>
          </p:nvSpPr>
          <p:spPr>
            <a:xfrm>
              <a:off x="3966625" y="3551100"/>
              <a:ext cx="884350" cy="179375"/>
            </a:xfrm>
            <a:custGeom>
              <a:rect b="b" l="l" r="r" t="t"/>
              <a:pathLst>
                <a:path extrusionOk="0" h="7175" w="35374">
                  <a:moveTo>
                    <a:pt x="35281" y="0"/>
                  </a:moveTo>
                  <a:lnTo>
                    <a:pt x="33334" y="130"/>
                  </a:lnTo>
                  <a:lnTo>
                    <a:pt x="31277" y="241"/>
                  </a:lnTo>
                  <a:lnTo>
                    <a:pt x="29145" y="352"/>
                  </a:lnTo>
                  <a:lnTo>
                    <a:pt x="26920" y="445"/>
                  </a:lnTo>
                  <a:lnTo>
                    <a:pt x="24621" y="501"/>
                  </a:lnTo>
                  <a:lnTo>
                    <a:pt x="22248" y="556"/>
                  </a:lnTo>
                  <a:lnTo>
                    <a:pt x="19819" y="593"/>
                  </a:lnTo>
                  <a:lnTo>
                    <a:pt x="14943" y="593"/>
                  </a:lnTo>
                  <a:lnTo>
                    <a:pt x="12608" y="556"/>
                  </a:lnTo>
                  <a:lnTo>
                    <a:pt x="10327" y="519"/>
                  </a:lnTo>
                  <a:lnTo>
                    <a:pt x="8102" y="445"/>
                  </a:lnTo>
                  <a:lnTo>
                    <a:pt x="5970" y="371"/>
                  </a:lnTo>
                  <a:lnTo>
                    <a:pt x="3894" y="278"/>
                  </a:lnTo>
                  <a:lnTo>
                    <a:pt x="1892" y="167"/>
                  </a:lnTo>
                  <a:lnTo>
                    <a:pt x="1" y="37"/>
                  </a:lnTo>
                  <a:lnTo>
                    <a:pt x="131" y="6637"/>
                  </a:lnTo>
                  <a:lnTo>
                    <a:pt x="2022" y="6748"/>
                  </a:lnTo>
                  <a:lnTo>
                    <a:pt x="3987" y="6860"/>
                  </a:lnTo>
                  <a:lnTo>
                    <a:pt x="6045" y="6952"/>
                  </a:lnTo>
                  <a:lnTo>
                    <a:pt x="8177" y="7045"/>
                  </a:lnTo>
                  <a:lnTo>
                    <a:pt x="10383" y="7101"/>
                  </a:lnTo>
                  <a:lnTo>
                    <a:pt x="12645" y="7138"/>
                  </a:lnTo>
                  <a:lnTo>
                    <a:pt x="14962" y="7175"/>
                  </a:lnTo>
                  <a:lnTo>
                    <a:pt x="19819" y="7175"/>
                  </a:lnTo>
                  <a:lnTo>
                    <a:pt x="22229" y="7138"/>
                  </a:lnTo>
                  <a:lnTo>
                    <a:pt x="24602" y="7082"/>
                  </a:lnTo>
                  <a:lnTo>
                    <a:pt x="26901" y="7027"/>
                  </a:lnTo>
                  <a:lnTo>
                    <a:pt x="29108" y="6934"/>
                  </a:lnTo>
                  <a:lnTo>
                    <a:pt x="31258" y="6841"/>
                  </a:lnTo>
                  <a:lnTo>
                    <a:pt x="33297" y="6711"/>
                  </a:lnTo>
                  <a:lnTo>
                    <a:pt x="35244" y="6582"/>
                  </a:lnTo>
                  <a:lnTo>
                    <a:pt x="35374" y="37"/>
                  </a:lnTo>
                  <a:lnTo>
                    <a:pt x="352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35"/>
            <p:cNvSpPr/>
            <p:nvPr/>
          </p:nvSpPr>
          <p:spPr>
            <a:xfrm>
              <a:off x="4847725" y="3484350"/>
              <a:ext cx="326775" cy="231300"/>
            </a:xfrm>
            <a:custGeom>
              <a:rect b="b" l="l" r="r" t="t"/>
              <a:pathLst>
                <a:path extrusionOk="0" h="9252" w="13071">
                  <a:moveTo>
                    <a:pt x="13070" y="0"/>
                  </a:moveTo>
                  <a:lnTo>
                    <a:pt x="13052" y="112"/>
                  </a:lnTo>
                  <a:lnTo>
                    <a:pt x="12996" y="204"/>
                  </a:lnTo>
                  <a:lnTo>
                    <a:pt x="12922" y="316"/>
                  </a:lnTo>
                  <a:lnTo>
                    <a:pt x="12829" y="408"/>
                  </a:lnTo>
                  <a:lnTo>
                    <a:pt x="12699" y="501"/>
                  </a:lnTo>
                  <a:lnTo>
                    <a:pt x="12533" y="612"/>
                  </a:lnTo>
                  <a:lnTo>
                    <a:pt x="12347" y="705"/>
                  </a:lnTo>
                  <a:lnTo>
                    <a:pt x="12143" y="798"/>
                  </a:lnTo>
                  <a:lnTo>
                    <a:pt x="11624" y="983"/>
                  </a:lnTo>
                  <a:lnTo>
                    <a:pt x="11012" y="1168"/>
                  </a:lnTo>
                  <a:lnTo>
                    <a:pt x="10308" y="1354"/>
                  </a:lnTo>
                  <a:lnTo>
                    <a:pt x="9511" y="1521"/>
                  </a:lnTo>
                  <a:lnTo>
                    <a:pt x="8602" y="1688"/>
                  </a:lnTo>
                  <a:lnTo>
                    <a:pt x="7620" y="1854"/>
                  </a:lnTo>
                  <a:lnTo>
                    <a:pt x="6544" y="2003"/>
                  </a:lnTo>
                  <a:lnTo>
                    <a:pt x="5395" y="2151"/>
                  </a:lnTo>
                  <a:lnTo>
                    <a:pt x="4171" y="2299"/>
                  </a:lnTo>
                  <a:lnTo>
                    <a:pt x="2855" y="2429"/>
                  </a:lnTo>
                  <a:lnTo>
                    <a:pt x="1483" y="2540"/>
                  </a:lnTo>
                  <a:lnTo>
                    <a:pt x="37" y="2670"/>
                  </a:lnTo>
                  <a:lnTo>
                    <a:pt x="130" y="2707"/>
                  </a:lnTo>
                  <a:lnTo>
                    <a:pt x="0" y="9252"/>
                  </a:lnTo>
                  <a:lnTo>
                    <a:pt x="0" y="9252"/>
                  </a:lnTo>
                  <a:lnTo>
                    <a:pt x="1446" y="9140"/>
                  </a:lnTo>
                  <a:lnTo>
                    <a:pt x="2837" y="9011"/>
                  </a:lnTo>
                  <a:lnTo>
                    <a:pt x="4134" y="8881"/>
                  </a:lnTo>
                  <a:lnTo>
                    <a:pt x="5376" y="8732"/>
                  </a:lnTo>
                  <a:lnTo>
                    <a:pt x="6526" y="8584"/>
                  </a:lnTo>
                  <a:lnTo>
                    <a:pt x="7601" y="8436"/>
                  </a:lnTo>
                  <a:lnTo>
                    <a:pt x="8602" y="8269"/>
                  </a:lnTo>
                  <a:lnTo>
                    <a:pt x="9492" y="8102"/>
                  </a:lnTo>
                  <a:lnTo>
                    <a:pt x="10308" y="7935"/>
                  </a:lnTo>
                  <a:lnTo>
                    <a:pt x="11012" y="7750"/>
                  </a:lnTo>
                  <a:lnTo>
                    <a:pt x="11624" y="7564"/>
                  </a:lnTo>
                  <a:lnTo>
                    <a:pt x="12125" y="7379"/>
                  </a:lnTo>
                  <a:lnTo>
                    <a:pt x="12347" y="7286"/>
                  </a:lnTo>
                  <a:lnTo>
                    <a:pt x="12533" y="7194"/>
                  </a:lnTo>
                  <a:lnTo>
                    <a:pt x="12699" y="7082"/>
                  </a:lnTo>
                  <a:lnTo>
                    <a:pt x="12829" y="6990"/>
                  </a:lnTo>
                  <a:lnTo>
                    <a:pt x="12922" y="6879"/>
                  </a:lnTo>
                  <a:lnTo>
                    <a:pt x="12996" y="6786"/>
                  </a:lnTo>
                  <a:lnTo>
                    <a:pt x="13052" y="6693"/>
                  </a:lnTo>
                  <a:lnTo>
                    <a:pt x="13070" y="6582"/>
                  </a:lnTo>
                  <a:lnTo>
                    <a:pt x="13070"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35"/>
            <p:cNvSpPr/>
            <p:nvPr/>
          </p:nvSpPr>
          <p:spPr>
            <a:xfrm>
              <a:off x="4579350" y="3404625"/>
              <a:ext cx="595150" cy="146500"/>
            </a:xfrm>
            <a:custGeom>
              <a:rect b="b" l="l" r="r" t="t"/>
              <a:pathLst>
                <a:path extrusionOk="0" h="5860" w="23806">
                  <a:moveTo>
                    <a:pt x="1" y="1"/>
                  </a:moveTo>
                  <a:lnTo>
                    <a:pt x="10772" y="5859"/>
                  </a:lnTo>
                  <a:lnTo>
                    <a:pt x="12218" y="5729"/>
                  </a:lnTo>
                  <a:lnTo>
                    <a:pt x="13590" y="5618"/>
                  </a:lnTo>
                  <a:lnTo>
                    <a:pt x="14906" y="5488"/>
                  </a:lnTo>
                  <a:lnTo>
                    <a:pt x="16130" y="5340"/>
                  </a:lnTo>
                  <a:lnTo>
                    <a:pt x="17279" y="5192"/>
                  </a:lnTo>
                  <a:lnTo>
                    <a:pt x="18355" y="5043"/>
                  </a:lnTo>
                  <a:lnTo>
                    <a:pt x="19337" y="4877"/>
                  </a:lnTo>
                  <a:lnTo>
                    <a:pt x="20246" y="4710"/>
                  </a:lnTo>
                  <a:lnTo>
                    <a:pt x="21043" y="4543"/>
                  </a:lnTo>
                  <a:lnTo>
                    <a:pt x="21747" y="4357"/>
                  </a:lnTo>
                  <a:lnTo>
                    <a:pt x="22359" y="4172"/>
                  </a:lnTo>
                  <a:lnTo>
                    <a:pt x="22878" y="3987"/>
                  </a:lnTo>
                  <a:lnTo>
                    <a:pt x="23082" y="3894"/>
                  </a:lnTo>
                  <a:lnTo>
                    <a:pt x="23268" y="3801"/>
                  </a:lnTo>
                  <a:lnTo>
                    <a:pt x="23434" y="3690"/>
                  </a:lnTo>
                  <a:lnTo>
                    <a:pt x="23564" y="3597"/>
                  </a:lnTo>
                  <a:lnTo>
                    <a:pt x="23657" y="3505"/>
                  </a:lnTo>
                  <a:lnTo>
                    <a:pt x="23731" y="3393"/>
                  </a:lnTo>
                  <a:lnTo>
                    <a:pt x="23787" y="3301"/>
                  </a:lnTo>
                  <a:lnTo>
                    <a:pt x="23805" y="3189"/>
                  </a:lnTo>
                  <a:lnTo>
                    <a:pt x="23787" y="3115"/>
                  </a:lnTo>
                  <a:lnTo>
                    <a:pt x="23768" y="3041"/>
                  </a:lnTo>
                  <a:lnTo>
                    <a:pt x="23731" y="2967"/>
                  </a:lnTo>
                  <a:lnTo>
                    <a:pt x="23675" y="2911"/>
                  </a:lnTo>
                  <a:lnTo>
                    <a:pt x="23527" y="2763"/>
                  </a:lnTo>
                  <a:lnTo>
                    <a:pt x="23342" y="2615"/>
                  </a:lnTo>
                  <a:lnTo>
                    <a:pt x="23082" y="2485"/>
                  </a:lnTo>
                  <a:lnTo>
                    <a:pt x="22767" y="2355"/>
                  </a:lnTo>
                  <a:lnTo>
                    <a:pt x="22415" y="2225"/>
                  </a:lnTo>
                  <a:lnTo>
                    <a:pt x="21988" y="2096"/>
                  </a:lnTo>
                  <a:lnTo>
                    <a:pt x="21543" y="1966"/>
                  </a:lnTo>
                  <a:lnTo>
                    <a:pt x="21024" y="1836"/>
                  </a:lnTo>
                  <a:lnTo>
                    <a:pt x="20468" y="1706"/>
                  </a:lnTo>
                  <a:lnTo>
                    <a:pt x="19856" y="1595"/>
                  </a:lnTo>
                  <a:lnTo>
                    <a:pt x="18522" y="1373"/>
                  </a:lnTo>
                  <a:lnTo>
                    <a:pt x="17020" y="1150"/>
                  </a:lnTo>
                  <a:lnTo>
                    <a:pt x="15351" y="946"/>
                  </a:lnTo>
                  <a:lnTo>
                    <a:pt x="13516" y="761"/>
                  </a:lnTo>
                  <a:lnTo>
                    <a:pt x="11569" y="594"/>
                  </a:lnTo>
                  <a:lnTo>
                    <a:pt x="9474" y="427"/>
                  </a:lnTo>
                  <a:lnTo>
                    <a:pt x="7250" y="297"/>
                  </a:lnTo>
                  <a:lnTo>
                    <a:pt x="4932" y="186"/>
                  </a:lnTo>
                  <a:lnTo>
                    <a:pt x="2504" y="7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35"/>
            <p:cNvSpPr/>
            <p:nvPr/>
          </p:nvSpPr>
          <p:spPr>
            <a:xfrm>
              <a:off x="3625500" y="3404175"/>
              <a:ext cx="615075" cy="147875"/>
            </a:xfrm>
            <a:custGeom>
              <a:rect b="b" l="l" r="r" t="t"/>
              <a:pathLst>
                <a:path extrusionOk="0" h="5915" w="24603">
                  <a:moveTo>
                    <a:pt x="24603" y="0"/>
                  </a:moveTo>
                  <a:lnTo>
                    <a:pt x="22007" y="74"/>
                  </a:lnTo>
                  <a:lnTo>
                    <a:pt x="19504" y="167"/>
                  </a:lnTo>
                  <a:lnTo>
                    <a:pt x="17113" y="278"/>
                  </a:lnTo>
                  <a:lnTo>
                    <a:pt x="14832" y="427"/>
                  </a:lnTo>
                  <a:lnTo>
                    <a:pt x="12663" y="575"/>
                  </a:lnTo>
                  <a:lnTo>
                    <a:pt x="10642" y="742"/>
                  </a:lnTo>
                  <a:lnTo>
                    <a:pt x="8770" y="927"/>
                  </a:lnTo>
                  <a:lnTo>
                    <a:pt x="7027" y="1131"/>
                  </a:lnTo>
                  <a:lnTo>
                    <a:pt x="5470" y="1354"/>
                  </a:lnTo>
                  <a:lnTo>
                    <a:pt x="4080" y="1576"/>
                  </a:lnTo>
                  <a:lnTo>
                    <a:pt x="3449" y="1706"/>
                  </a:lnTo>
                  <a:lnTo>
                    <a:pt x="2874" y="1836"/>
                  </a:lnTo>
                  <a:lnTo>
                    <a:pt x="2355" y="1965"/>
                  </a:lnTo>
                  <a:lnTo>
                    <a:pt x="1873" y="2095"/>
                  </a:lnTo>
                  <a:lnTo>
                    <a:pt x="1447" y="2225"/>
                  </a:lnTo>
                  <a:lnTo>
                    <a:pt x="1076" y="2355"/>
                  </a:lnTo>
                  <a:lnTo>
                    <a:pt x="742" y="2484"/>
                  </a:lnTo>
                  <a:lnTo>
                    <a:pt x="483" y="2633"/>
                  </a:lnTo>
                  <a:lnTo>
                    <a:pt x="279" y="2781"/>
                  </a:lnTo>
                  <a:lnTo>
                    <a:pt x="131" y="2911"/>
                  </a:lnTo>
                  <a:lnTo>
                    <a:pt x="75" y="2985"/>
                  </a:lnTo>
                  <a:lnTo>
                    <a:pt x="38" y="3059"/>
                  </a:lnTo>
                  <a:lnTo>
                    <a:pt x="19" y="3133"/>
                  </a:lnTo>
                  <a:lnTo>
                    <a:pt x="1" y="3207"/>
                  </a:lnTo>
                  <a:lnTo>
                    <a:pt x="19" y="3319"/>
                  </a:lnTo>
                  <a:lnTo>
                    <a:pt x="75" y="3411"/>
                  </a:lnTo>
                  <a:lnTo>
                    <a:pt x="149" y="3523"/>
                  </a:lnTo>
                  <a:lnTo>
                    <a:pt x="260" y="3615"/>
                  </a:lnTo>
                  <a:lnTo>
                    <a:pt x="390" y="3727"/>
                  </a:lnTo>
                  <a:lnTo>
                    <a:pt x="557" y="3819"/>
                  </a:lnTo>
                  <a:lnTo>
                    <a:pt x="761" y="3930"/>
                  </a:lnTo>
                  <a:lnTo>
                    <a:pt x="983" y="4023"/>
                  </a:lnTo>
                  <a:lnTo>
                    <a:pt x="1503" y="4209"/>
                  </a:lnTo>
                  <a:lnTo>
                    <a:pt x="2151" y="4413"/>
                  </a:lnTo>
                  <a:lnTo>
                    <a:pt x="2893" y="4579"/>
                  </a:lnTo>
                  <a:lnTo>
                    <a:pt x="3746" y="4765"/>
                  </a:lnTo>
                  <a:lnTo>
                    <a:pt x="4673" y="4932"/>
                  </a:lnTo>
                  <a:lnTo>
                    <a:pt x="5711" y="5098"/>
                  </a:lnTo>
                  <a:lnTo>
                    <a:pt x="6842" y="5247"/>
                  </a:lnTo>
                  <a:lnTo>
                    <a:pt x="8047" y="5414"/>
                  </a:lnTo>
                  <a:lnTo>
                    <a:pt x="9326" y="5543"/>
                  </a:lnTo>
                  <a:lnTo>
                    <a:pt x="10698" y="5673"/>
                  </a:lnTo>
                  <a:lnTo>
                    <a:pt x="12126" y="5803"/>
                  </a:lnTo>
                  <a:lnTo>
                    <a:pt x="13646" y="5914"/>
                  </a:lnTo>
                  <a:lnTo>
                    <a:pt x="246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35"/>
            <p:cNvSpPr/>
            <p:nvPr/>
          </p:nvSpPr>
          <p:spPr>
            <a:xfrm>
              <a:off x="3966625" y="3402775"/>
              <a:ext cx="882050" cy="163175"/>
            </a:xfrm>
            <a:custGeom>
              <a:rect b="b" l="l" r="r" t="t"/>
              <a:pathLst>
                <a:path extrusionOk="0" h="6527" w="35282">
                  <a:moveTo>
                    <a:pt x="17335" y="1"/>
                  </a:moveTo>
                  <a:lnTo>
                    <a:pt x="14091" y="19"/>
                  </a:lnTo>
                  <a:lnTo>
                    <a:pt x="10958" y="56"/>
                  </a:lnTo>
                  <a:lnTo>
                    <a:pt x="1" y="5970"/>
                  </a:lnTo>
                  <a:lnTo>
                    <a:pt x="1892" y="6100"/>
                  </a:lnTo>
                  <a:lnTo>
                    <a:pt x="3894" y="6211"/>
                  </a:lnTo>
                  <a:lnTo>
                    <a:pt x="5970" y="6304"/>
                  </a:lnTo>
                  <a:lnTo>
                    <a:pt x="8102" y="6378"/>
                  </a:lnTo>
                  <a:lnTo>
                    <a:pt x="10327" y="6452"/>
                  </a:lnTo>
                  <a:lnTo>
                    <a:pt x="12608" y="6489"/>
                  </a:lnTo>
                  <a:lnTo>
                    <a:pt x="14943" y="6526"/>
                  </a:lnTo>
                  <a:lnTo>
                    <a:pt x="19819" y="6526"/>
                  </a:lnTo>
                  <a:lnTo>
                    <a:pt x="22248" y="6489"/>
                  </a:lnTo>
                  <a:lnTo>
                    <a:pt x="24621" y="6434"/>
                  </a:lnTo>
                  <a:lnTo>
                    <a:pt x="26920" y="6378"/>
                  </a:lnTo>
                  <a:lnTo>
                    <a:pt x="29145" y="6285"/>
                  </a:lnTo>
                  <a:lnTo>
                    <a:pt x="31277" y="6174"/>
                  </a:lnTo>
                  <a:lnTo>
                    <a:pt x="33334" y="6063"/>
                  </a:lnTo>
                  <a:lnTo>
                    <a:pt x="35281" y="5933"/>
                  </a:lnTo>
                  <a:lnTo>
                    <a:pt x="24510" y="75"/>
                  </a:lnTo>
                  <a:lnTo>
                    <a:pt x="20987" y="19"/>
                  </a:lnTo>
                  <a:lnTo>
                    <a:pt x="191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1" name="Google Shape;5721;p35"/>
          <p:cNvGrpSpPr/>
          <p:nvPr/>
        </p:nvGrpSpPr>
        <p:grpSpPr>
          <a:xfrm>
            <a:off x="5561650" y="-15800"/>
            <a:ext cx="2316475" cy="3943836"/>
            <a:chOff x="1329475" y="-15800"/>
            <a:chExt cx="2316475" cy="3943836"/>
          </a:xfrm>
        </p:grpSpPr>
        <p:sp>
          <p:nvSpPr>
            <p:cNvPr id="5722" name="Google Shape;5722;p35"/>
            <p:cNvSpPr/>
            <p:nvPr/>
          </p:nvSpPr>
          <p:spPr>
            <a:xfrm>
              <a:off x="1329475" y="-15800"/>
              <a:ext cx="2316475" cy="3519325"/>
            </a:xfrm>
            <a:custGeom>
              <a:rect b="b" l="l" r="r" t="t"/>
              <a:pathLst>
                <a:path extrusionOk="0" h="140773" w="92659">
                  <a:moveTo>
                    <a:pt x="37414" y="139630"/>
                  </a:moveTo>
                  <a:lnTo>
                    <a:pt x="0" y="0"/>
                  </a:lnTo>
                  <a:lnTo>
                    <a:pt x="92659" y="0"/>
                  </a:lnTo>
                  <a:lnTo>
                    <a:pt x="63703" y="140773"/>
                  </a:lnTo>
                  <a:close/>
                </a:path>
              </a:pathLst>
            </a:custGeom>
            <a:solidFill>
              <a:srgbClr val="F8BF48">
                <a:alpha val="13410"/>
              </a:srgbClr>
            </a:solidFill>
            <a:ln>
              <a:noFill/>
            </a:ln>
            <a:effectLst>
              <a:outerShdw blurRad="500063" rotWithShape="0" algn="bl" dir="5400000" dist="104775">
                <a:schemeClr val="accent1">
                  <a:alpha val="50000"/>
                </a:schemeClr>
              </a:outerShdw>
            </a:effectLst>
          </p:spPr>
        </p:sp>
        <p:grpSp>
          <p:nvGrpSpPr>
            <p:cNvPr id="5723" name="Google Shape;5723;p35"/>
            <p:cNvGrpSpPr/>
            <p:nvPr/>
          </p:nvGrpSpPr>
          <p:grpSpPr>
            <a:xfrm>
              <a:off x="2240261" y="3448172"/>
              <a:ext cx="681373" cy="479864"/>
              <a:chOff x="1859175" y="3692925"/>
              <a:chExt cx="509400" cy="358750"/>
            </a:xfrm>
          </p:grpSpPr>
          <p:sp>
            <p:nvSpPr>
              <p:cNvPr id="5724" name="Google Shape;5724;p35"/>
              <p:cNvSpPr/>
              <p:nvPr/>
            </p:nvSpPr>
            <p:spPr>
              <a:xfrm>
                <a:off x="1859175" y="3930675"/>
                <a:ext cx="509400" cy="121000"/>
              </a:xfrm>
              <a:custGeom>
                <a:rect b="b" l="l" r="r" t="t"/>
                <a:pathLst>
                  <a:path extrusionOk="0" h="4840" w="20376">
                    <a:moveTo>
                      <a:pt x="9140" y="1"/>
                    </a:moveTo>
                    <a:lnTo>
                      <a:pt x="8139" y="38"/>
                    </a:lnTo>
                    <a:lnTo>
                      <a:pt x="7157" y="75"/>
                    </a:lnTo>
                    <a:lnTo>
                      <a:pt x="6211" y="149"/>
                    </a:lnTo>
                    <a:lnTo>
                      <a:pt x="5321" y="223"/>
                    </a:lnTo>
                    <a:lnTo>
                      <a:pt x="4487" y="316"/>
                    </a:lnTo>
                    <a:lnTo>
                      <a:pt x="3708" y="409"/>
                    </a:lnTo>
                    <a:lnTo>
                      <a:pt x="2985" y="520"/>
                    </a:lnTo>
                    <a:lnTo>
                      <a:pt x="2318" y="650"/>
                    </a:lnTo>
                    <a:lnTo>
                      <a:pt x="1743" y="798"/>
                    </a:lnTo>
                    <a:lnTo>
                      <a:pt x="1224" y="946"/>
                    </a:lnTo>
                    <a:lnTo>
                      <a:pt x="798" y="1095"/>
                    </a:lnTo>
                    <a:lnTo>
                      <a:pt x="612" y="1187"/>
                    </a:lnTo>
                    <a:lnTo>
                      <a:pt x="445" y="1261"/>
                    </a:lnTo>
                    <a:lnTo>
                      <a:pt x="316" y="1354"/>
                    </a:lnTo>
                    <a:lnTo>
                      <a:pt x="204" y="1447"/>
                    </a:lnTo>
                    <a:lnTo>
                      <a:pt x="112" y="1521"/>
                    </a:lnTo>
                    <a:lnTo>
                      <a:pt x="38" y="1614"/>
                    </a:lnTo>
                    <a:lnTo>
                      <a:pt x="0" y="1706"/>
                    </a:lnTo>
                    <a:lnTo>
                      <a:pt x="0" y="1799"/>
                    </a:lnTo>
                    <a:lnTo>
                      <a:pt x="0" y="3041"/>
                    </a:lnTo>
                    <a:lnTo>
                      <a:pt x="0" y="3134"/>
                    </a:lnTo>
                    <a:lnTo>
                      <a:pt x="38" y="3227"/>
                    </a:lnTo>
                    <a:lnTo>
                      <a:pt x="112" y="3301"/>
                    </a:lnTo>
                    <a:lnTo>
                      <a:pt x="204" y="3394"/>
                    </a:lnTo>
                    <a:lnTo>
                      <a:pt x="316" y="3486"/>
                    </a:lnTo>
                    <a:lnTo>
                      <a:pt x="445" y="3579"/>
                    </a:lnTo>
                    <a:lnTo>
                      <a:pt x="612" y="3653"/>
                    </a:lnTo>
                    <a:lnTo>
                      <a:pt x="798" y="3727"/>
                    </a:lnTo>
                    <a:lnTo>
                      <a:pt x="1224" y="3894"/>
                    </a:lnTo>
                    <a:lnTo>
                      <a:pt x="1743" y="4042"/>
                    </a:lnTo>
                    <a:lnTo>
                      <a:pt x="2318" y="4172"/>
                    </a:lnTo>
                    <a:lnTo>
                      <a:pt x="2985" y="4302"/>
                    </a:lnTo>
                    <a:lnTo>
                      <a:pt x="3708" y="4432"/>
                    </a:lnTo>
                    <a:lnTo>
                      <a:pt x="4487" y="4524"/>
                    </a:lnTo>
                    <a:lnTo>
                      <a:pt x="5321" y="4617"/>
                    </a:lnTo>
                    <a:lnTo>
                      <a:pt x="6211" y="4691"/>
                    </a:lnTo>
                    <a:lnTo>
                      <a:pt x="7157" y="4765"/>
                    </a:lnTo>
                    <a:lnTo>
                      <a:pt x="8139" y="4803"/>
                    </a:lnTo>
                    <a:lnTo>
                      <a:pt x="9140" y="4821"/>
                    </a:lnTo>
                    <a:lnTo>
                      <a:pt x="10179" y="4840"/>
                    </a:lnTo>
                    <a:lnTo>
                      <a:pt x="11235" y="4821"/>
                    </a:lnTo>
                    <a:lnTo>
                      <a:pt x="12236" y="4803"/>
                    </a:lnTo>
                    <a:lnTo>
                      <a:pt x="13219" y="4765"/>
                    </a:lnTo>
                    <a:lnTo>
                      <a:pt x="14146" y="4691"/>
                    </a:lnTo>
                    <a:lnTo>
                      <a:pt x="15054" y="4617"/>
                    </a:lnTo>
                    <a:lnTo>
                      <a:pt x="15889" y="4524"/>
                    </a:lnTo>
                    <a:lnTo>
                      <a:pt x="16667" y="4432"/>
                    </a:lnTo>
                    <a:lnTo>
                      <a:pt x="17390" y="4302"/>
                    </a:lnTo>
                    <a:lnTo>
                      <a:pt x="18058" y="4172"/>
                    </a:lnTo>
                    <a:lnTo>
                      <a:pt x="18633" y="4042"/>
                    </a:lnTo>
                    <a:lnTo>
                      <a:pt x="19152" y="3894"/>
                    </a:lnTo>
                    <a:lnTo>
                      <a:pt x="19578" y="3727"/>
                    </a:lnTo>
                    <a:lnTo>
                      <a:pt x="19763" y="3653"/>
                    </a:lnTo>
                    <a:lnTo>
                      <a:pt x="19930" y="3579"/>
                    </a:lnTo>
                    <a:lnTo>
                      <a:pt x="20060" y="3486"/>
                    </a:lnTo>
                    <a:lnTo>
                      <a:pt x="20171" y="3394"/>
                    </a:lnTo>
                    <a:lnTo>
                      <a:pt x="20264" y="3301"/>
                    </a:lnTo>
                    <a:lnTo>
                      <a:pt x="20320" y="3227"/>
                    </a:lnTo>
                    <a:lnTo>
                      <a:pt x="20375" y="3134"/>
                    </a:lnTo>
                    <a:lnTo>
                      <a:pt x="20375" y="3041"/>
                    </a:lnTo>
                    <a:lnTo>
                      <a:pt x="20375" y="1799"/>
                    </a:lnTo>
                    <a:lnTo>
                      <a:pt x="20375" y="1706"/>
                    </a:lnTo>
                    <a:lnTo>
                      <a:pt x="20320" y="1614"/>
                    </a:lnTo>
                    <a:lnTo>
                      <a:pt x="20264" y="1521"/>
                    </a:lnTo>
                    <a:lnTo>
                      <a:pt x="20171" y="1447"/>
                    </a:lnTo>
                    <a:lnTo>
                      <a:pt x="20060" y="1354"/>
                    </a:lnTo>
                    <a:lnTo>
                      <a:pt x="19930" y="1261"/>
                    </a:lnTo>
                    <a:lnTo>
                      <a:pt x="19763" y="1187"/>
                    </a:lnTo>
                    <a:lnTo>
                      <a:pt x="19578" y="1095"/>
                    </a:lnTo>
                    <a:lnTo>
                      <a:pt x="19152" y="946"/>
                    </a:lnTo>
                    <a:lnTo>
                      <a:pt x="18633" y="798"/>
                    </a:lnTo>
                    <a:lnTo>
                      <a:pt x="18058" y="650"/>
                    </a:lnTo>
                    <a:lnTo>
                      <a:pt x="17390" y="520"/>
                    </a:lnTo>
                    <a:lnTo>
                      <a:pt x="16667" y="409"/>
                    </a:lnTo>
                    <a:lnTo>
                      <a:pt x="15889" y="316"/>
                    </a:lnTo>
                    <a:lnTo>
                      <a:pt x="15054" y="223"/>
                    </a:lnTo>
                    <a:lnTo>
                      <a:pt x="14146" y="149"/>
                    </a:lnTo>
                    <a:lnTo>
                      <a:pt x="13219" y="75"/>
                    </a:lnTo>
                    <a:lnTo>
                      <a:pt x="12236" y="38"/>
                    </a:lnTo>
                    <a:lnTo>
                      <a:pt x="11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35"/>
              <p:cNvSpPr/>
              <p:nvPr/>
            </p:nvSpPr>
            <p:spPr>
              <a:xfrm>
                <a:off x="1859175" y="3930675"/>
                <a:ext cx="509400" cy="90400"/>
              </a:xfrm>
              <a:custGeom>
                <a:rect b="b" l="l" r="r" t="t"/>
                <a:pathLst>
                  <a:path extrusionOk="0" h="3616" w="20376">
                    <a:moveTo>
                      <a:pt x="9140" y="1"/>
                    </a:moveTo>
                    <a:lnTo>
                      <a:pt x="8139" y="38"/>
                    </a:lnTo>
                    <a:lnTo>
                      <a:pt x="7157" y="75"/>
                    </a:lnTo>
                    <a:lnTo>
                      <a:pt x="6211" y="149"/>
                    </a:lnTo>
                    <a:lnTo>
                      <a:pt x="5321" y="223"/>
                    </a:lnTo>
                    <a:lnTo>
                      <a:pt x="4487" y="316"/>
                    </a:lnTo>
                    <a:lnTo>
                      <a:pt x="3708" y="409"/>
                    </a:lnTo>
                    <a:lnTo>
                      <a:pt x="2985" y="520"/>
                    </a:lnTo>
                    <a:lnTo>
                      <a:pt x="2318" y="650"/>
                    </a:lnTo>
                    <a:lnTo>
                      <a:pt x="1743" y="798"/>
                    </a:lnTo>
                    <a:lnTo>
                      <a:pt x="1224" y="946"/>
                    </a:lnTo>
                    <a:lnTo>
                      <a:pt x="798" y="1095"/>
                    </a:lnTo>
                    <a:lnTo>
                      <a:pt x="612" y="1187"/>
                    </a:lnTo>
                    <a:lnTo>
                      <a:pt x="445" y="1261"/>
                    </a:lnTo>
                    <a:lnTo>
                      <a:pt x="316" y="1354"/>
                    </a:lnTo>
                    <a:lnTo>
                      <a:pt x="204" y="1447"/>
                    </a:lnTo>
                    <a:lnTo>
                      <a:pt x="112" y="1521"/>
                    </a:lnTo>
                    <a:lnTo>
                      <a:pt x="38" y="1614"/>
                    </a:lnTo>
                    <a:lnTo>
                      <a:pt x="0" y="1706"/>
                    </a:lnTo>
                    <a:lnTo>
                      <a:pt x="0" y="1799"/>
                    </a:lnTo>
                    <a:lnTo>
                      <a:pt x="0" y="1892"/>
                    </a:lnTo>
                    <a:lnTo>
                      <a:pt x="38" y="1985"/>
                    </a:lnTo>
                    <a:lnTo>
                      <a:pt x="112" y="2077"/>
                    </a:lnTo>
                    <a:lnTo>
                      <a:pt x="204" y="2170"/>
                    </a:lnTo>
                    <a:lnTo>
                      <a:pt x="316" y="2263"/>
                    </a:lnTo>
                    <a:lnTo>
                      <a:pt x="445" y="2337"/>
                    </a:lnTo>
                    <a:lnTo>
                      <a:pt x="612" y="2429"/>
                    </a:lnTo>
                    <a:lnTo>
                      <a:pt x="798" y="2504"/>
                    </a:lnTo>
                    <a:lnTo>
                      <a:pt x="1224" y="2670"/>
                    </a:lnTo>
                    <a:lnTo>
                      <a:pt x="1743" y="2819"/>
                    </a:lnTo>
                    <a:lnTo>
                      <a:pt x="2318" y="2949"/>
                    </a:lnTo>
                    <a:lnTo>
                      <a:pt x="2985" y="3078"/>
                    </a:lnTo>
                    <a:lnTo>
                      <a:pt x="3708" y="3190"/>
                    </a:lnTo>
                    <a:lnTo>
                      <a:pt x="4487" y="3301"/>
                    </a:lnTo>
                    <a:lnTo>
                      <a:pt x="5321" y="3394"/>
                    </a:lnTo>
                    <a:lnTo>
                      <a:pt x="6211" y="3468"/>
                    </a:lnTo>
                    <a:lnTo>
                      <a:pt x="7157" y="3523"/>
                    </a:lnTo>
                    <a:lnTo>
                      <a:pt x="8139" y="3579"/>
                    </a:lnTo>
                    <a:lnTo>
                      <a:pt x="9140" y="3597"/>
                    </a:lnTo>
                    <a:lnTo>
                      <a:pt x="10179" y="3616"/>
                    </a:lnTo>
                    <a:lnTo>
                      <a:pt x="11235" y="3597"/>
                    </a:lnTo>
                    <a:lnTo>
                      <a:pt x="12236" y="3579"/>
                    </a:lnTo>
                    <a:lnTo>
                      <a:pt x="13219" y="3523"/>
                    </a:lnTo>
                    <a:lnTo>
                      <a:pt x="14146" y="3468"/>
                    </a:lnTo>
                    <a:lnTo>
                      <a:pt x="15054" y="3394"/>
                    </a:lnTo>
                    <a:lnTo>
                      <a:pt x="15889" y="3301"/>
                    </a:lnTo>
                    <a:lnTo>
                      <a:pt x="16667" y="3190"/>
                    </a:lnTo>
                    <a:lnTo>
                      <a:pt x="17390" y="3078"/>
                    </a:lnTo>
                    <a:lnTo>
                      <a:pt x="18058" y="2949"/>
                    </a:lnTo>
                    <a:lnTo>
                      <a:pt x="18633" y="2819"/>
                    </a:lnTo>
                    <a:lnTo>
                      <a:pt x="19152" y="2670"/>
                    </a:lnTo>
                    <a:lnTo>
                      <a:pt x="19578" y="2504"/>
                    </a:lnTo>
                    <a:lnTo>
                      <a:pt x="19763" y="2429"/>
                    </a:lnTo>
                    <a:lnTo>
                      <a:pt x="19930" y="2337"/>
                    </a:lnTo>
                    <a:lnTo>
                      <a:pt x="20060" y="2263"/>
                    </a:lnTo>
                    <a:lnTo>
                      <a:pt x="20171" y="2170"/>
                    </a:lnTo>
                    <a:lnTo>
                      <a:pt x="20264" y="2077"/>
                    </a:lnTo>
                    <a:lnTo>
                      <a:pt x="20320" y="1985"/>
                    </a:lnTo>
                    <a:lnTo>
                      <a:pt x="20375" y="1892"/>
                    </a:lnTo>
                    <a:lnTo>
                      <a:pt x="20375" y="1799"/>
                    </a:lnTo>
                    <a:lnTo>
                      <a:pt x="20375" y="1706"/>
                    </a:lnTo>
                    <a:lnTo>
                      <a:pt x="20320" y="1614"/>
                    </a:lnTo>
                    <a:lnTo>
                      <a:pt x="20264" y="1521"/>
                    </a:lnTo>
                    <a:lnTo>
                      <a:pt x="20171" y="1447"/>
                    </a:lnTo>
                    <a:lnTo>
                      <a:pt x="20060" y="1354"/>
                    </a:lnTo>
                    <a:lnTo>
                      <a:pt x="19930" y="1261"/>
                    </a:lnTo>
                    <a:lnTo>
                      <a:pt x="19763" y="1187"/>
                    </a:lnTo>
                    <a:lnTo>
                      <a:pt x="19578" y="1095"/>
                    </a:lnTo>
                    <a:lnTo>
                      <a:pt x="19152" y="946"/>
                    </a:lnTo>
                    <a:lnTo>
                      <a:pt x="18633" y="798"/>
                    </a:lnTo>
                    <a:lnTo>
                      <a:pt x="18058" y="650"/>
                    </a:lnTo>
                    <a:lnTo>
                      <a:pt x="17390" y="520"/>
                    </a:lnTo>
                    <a:lnTo>
                      <a:pt x="16667" y="409"/>
                    </a:lnTo>
                    <a:lnTo>
                      <a:pt x="15889" y="316"/>
                    </a:lnTo>
                    <a:lnTo>
                      <a:pt x="15054" y="223"/>
                    </a:lnTo>
                    <a:lnTo>
                      <a:pt x="14146" y="149"/>
                    </a:lnTo>
                    <a:lnTo>
                      <a:pt x="13219" y="75"/>
                    </a:lnTo>
                    <a:lnTo>
                      <a:pt x="12236" y="38"/>
                    </a:lnTo>
                    <a:lnTo>
                      <a:pt x="112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35"/>
              <p:cNvSpPr/>
              <p:nvPr/>
            </p:nvSpPr>
            <p:spPr>
              <a:xfrm>
                <a:off x="1882825" y="3692925"/>
                <a:ext cx="467675" cy="295250"/>
              </a:xfrm>
              <a:custGeom>
                <a:rect b="b" l="l" r="r" t="t"/>
                <a:pathLst>
                  <a:path extrusionOk="0" h="11810" w="18707">
                    <a:moveTo>
                      <a:pt x="9362" y="0"/>
                    </a:moveTo>
                    <a:lnTo>
                      <a:pt x="7471" y="19"/>
                    </a:lnTo>
                    <a:lnTo>
                      <a:pt x="5710" y="74"/>
                    </a:lnTo>
                    <a:lnTo>
                      <a:pt x="4134" y="148"/>
                    </a:lnTo>
                    <a:lnTo>
                      <a:pt x="2744" y="260"/>
                    </a:lnTo>
                    <a:lnTo>
                      <a:pt x="2151" y="315"/>
                    </a:lnTo>
                    <a:lnTo>
                      <a:pt x="1613" y="389"/>
                    </a:lnTo>
                    <a:lnTo>
                      <a:pt x="1131" y="464"/>
                    </a:lnTo>
                    <a:lnTo>
                      <a:pt x="742" y="538"/>
                    </a:lnTo>
                    <a:lnTo>
                      <a:pt x="426" y="612"/>
                    </a:lnTo>
                    <a:lnTo>
                      <a:pt x="204" y="686"/>
                    </a:lnTo>
                    <a:lnTo>
                      <a:pt x="111" y="742"/>
                    </a:lnTo>
                    <a:lnTo>
                      <a:pt x="56" y="779"/>
                    </a:lnTo>
                    <a:lnTo>
                      <a:pt x="19" y="816"/>
                    </a:lnTo>
                    <a:lnTo>
                      <a:pt x="0" y="871"/>
                    </a:lnTo>
                    <a:lnTo>
                      <a:pt x="0" y="1150"/>
                    </a:lnTo>
                    <a:lnTo>
                      <a:pt x="19" y="1761"/>
                    </a:lnTo>
                    <a:lnTo>
                      <a:pt x="56" y="2355"/>
                    </a:lnTo>
                    <a:lnTo>
                      <a:pt x="93" y="2929"/>
                    </a:lnTo>
                    <a:lnTo>
                      <a:pt x="167" y="3486"/>
                    </a:lnTo>
                    <a:lnTo>
                      <a:pt x="260" y="4042"/>
                    </a:lnTo>
                    <a:lnTo>
                      <a:pt x="371" y="4579"/>
                    </a:lnTo>
                    <a:lnTo>
                      <a:pt x="501" y="5080"/>
                    </a:lnTo>
                    <a:lnTo>
                      <a:pt x="630" y="5580"/>
                    </a:lnTo>
                    <a:lnTo>
                      <a:pt x="797" y="6063"/>
                    </a:lnTo>
                    <a:lnTo>
                      <a:pt x="983" y="6526"/>
                    </a:lnTo>
                    <a:lnTo>
                      <a:pt x="1187" y="6989"/>
                    </a:lnTo>
                    <a:lnTo>
                      <a:pt x="1409" y="7416"/>
                    </a:lnTo>
                    <a:lnTo>
                      <a:pt x="1650" y="7824"/>
                    </a:lnTo>
                    <a:lnTo>
                      <a:pt x="1910" y="8213"/>
                    </a:lnTo>
                    <a:lnTo>
                      <a:pt x="2188" y="8584"/>
                    </a:lnTo>
                    <a:lnTo>
                      <a:pt x="2484" y="8936"/>
                    </a:lnTo>
                    <a:lnTo>
                      <a:pt x="2799" y="9288"/>
                    </a:lnTo>
                    <a:lnTo>
                      <a:pt x="3133" y="9604"/>
                    </a:lnTo>
                    <a:lnTo>
                      <a:pt x="3485" y="9900"/>
                    </a:lnTo>
                    <a:lnTo>
                      <a:pt x="3856" y="10178"/>
                    </a:lnTo>
                    <a:lnTo>
                      <a:pt x="4227" y="10419"/>
                    </a:lnTo>
                    <a:lnTo>
                      <a:pt x="4635" y="10660"/>
                    </a:lnTo>
                    <a:lnTo>
                      <a:pt x="5061" y="10883"/>
                    </a:lnTo>
                    <a:lnTo>
                      <a:pt x="5488" y="11068"/>
                    </a:lnTo>
                    <a:lnTo>
                      <a:pt x="5951" y="11235"/>
                    </a:lnTo>
                    <a:lnTo>
                      <a:pt x="6415" y="11383"/>
                    </a:lnTo>
                    <a:lnTo>
                      <a:pt x="6897" y="11513"/>
                    </a:lnTo>
                    <a:lnTo>
                      <a:pt x="7397" y="11624"/>
                    </a:lnTo>
                    <a:lnTo>
                      <a:pt x="7916" y="11698"/>
                    </a:lnTo>
                    <a:lnTo>
                      <a:pt x="8454" y="11754"/>
                    </a:lnTo>
                    <a:lnTo>
                      <a:pt x="9010" y="11791"/>
                    </a:lnTo>
                    <a:lnTo>
                      <a:pt x="9585" y="11810"/>
                    </a:lnTo>
                    <a:lnTo>
                      <a:pt x="10160" y="11791"/>
                    </a:lnTo>
                    <a:lnTo>
                      <a:pt x="10697" y="11754"/>
                    </a:lnTo>
                    <a:lnTo>
                      <a:pt x="11235" y="11698"/>
                    </a:lnTo>
                    <a:lnTo>
                      <a:pt x="11754" y="11624"/>
                    </a:lnTo>
                    <a:lnTo>
                      <a:pt x="12254" y="11513"/>
                    </a:lnTo>
                    <a:lnTo>
                      <a:pt x="12737" y="11383"/>
                    </a:lnTo>
                    <a:lnTo>
                      <a:pt x="13181" y="11235"/>
                    </a:lnTo>
                    <a:lnTo>
                      <a:pt x="13626" y="11068"/>
                    </a:lnTo>
                    <a:lnTo>
                      <a:pt x="14053" y="10883"/>
                    </a:lnTo>
                    <a:lnTo>
                      <a:pt x="14442" y="10660"/>
                    </a:lnTo>
                    <a:lnTo>
                      <a:pt x="14831" y="10438"/>
                    </a:lnTo>
                    <a:lnTo>
                      <a:pt x="15202" y="10178"/>
                    </a:lnTo>
                    <a:lnTo>
                      <a:pt x="15536" y="9900"/>
                    </a:lnTo>
                    <a:lnTo>
                      <a:pt x="15870" y="9604"/>
                    </a:lnTo>
                    <a:lnTo>
                      <a:pt x="16185" y="9288"/>
                    </a:lnTo>
                    <a:lnTo>
                      <a:pt x="16463" y="8973"/>
                    </a:lnTo>
                    <a:lnTo>
                      <a:pt x="16741" y="8602"/>
                    </a:lnTo>
                    <a:lnTo>
                      <a:pt x="17001" y="8232"/>
                    </a:lnTo>
                    <a:lnTo>
                      <a:pt x="17242" y="7842"/>
                    </a:lnTo>
                    <a:lnTo>
                      <a:pt x="17446" y="7434"/>
                    </a:lnTo>
                    <a:lnTo>
                      <a:pt x="17649" y="7008"/>
                    </a:lnTo>
                    <a:lnTo>
                      <a:pt x="17835" y="6563"/>
                    </a:lnTo>
                    <a:lnTo>
                      <a:pt x="18002" y="6100"/>
                    </a:lnTo>
                    <a:lnTo>
                      <a:pt x="18150" y="5636"/>
                    </a:lnTo>
                    <a:lnTo>
                      <a:pt x="18280" y="5136"/>
                    </a:lnTo>
                    <a:lnTo>
                      <a:pt x="18391" y="4616"/>
                    </a:lnTo>
                    <a:lnTo>
                      <a:pt x="18484" y="4079"/>
                    </a:lnTo>
                    <a:lnTo>
                      <a:pt x="18558" y="3541"/>
                    </a:lnTo>
                    <a:lnTo>
                      <a:pt x="18632" y="2985"/>
                    </a:lnTo>
                    <a:lnTo>
                      <a:pt x="18669" y="2392"/>
                    </a:lnTo>
                    <a:lnTo>
                      <a:pt x="18688" y="1798"/>
                    </a:lnTo>
                    <a:lnTo>
                      <a:pt x="18706" y="1205"/>
                    </a:lnTo>
                    <a:lnTo>
                      <a:pt x="18706" y="871"/>
                    </a:lnTo>
                    <a:lnTo>
                      <a:pt x="18688" y="816"/>
                    </a:lnTo>
                    <a:lnTo>
                      <a:pt x="18651" y="779"/>
                    </a:lnTo>
                    <a:lnTo>
                      <a:pt x="18595" y="742"/>
                    </a:lnTo>
                    <a:lnTo>
                      <a:pt x="18521" y="686"/>
                    </a:lnTo>
                    <a:lnTo>
                      <a:pt x="18280" y="612"/>
                    </a:lnTo>
                    <a:lnTo>
                      <a:pt x="17965" y="538"/>
                    </a:lnTo>
                    <a:lnTo>
                      <a:pt x="17575" y="464"/>
                    </a:lnTo>
                    <a:lnTo>
                      <a:pt x="17112" y="389"/>
                    </a:lnTo>
                    <a:lnTo>
                      <a:pt x="16574" y="315"/>
                    </a:lnTo>
                    <a:lnTo>
                      <a:pt x="15962" y="260"/>
                    </a:lnTo>
                    <a:lnTo>
                      <a:pt x="14590" y="148"/>
                    </a:lnTo>
                    <a:lnTo>
                      <a:pt x="12996" y="74"/>
                    </a:lnTo>
                    <a:lnTo>
                      <a:pt x="11235" y="19"/>
                    </a:lnTo>
                    <a:lnTo>
                      <a:pt x="93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35"/>
              <p:cNvSpPr/>
              <p:nvPr/>
            </p:nvSpPr>
            <p:spPr>
              <a:xfrm>
                <a:off x="1882825" y="3692925"/>
                <a:ext cx="467675" cy="43125"/>
              </a:xfrm>
              <a:custGeom>
                <a:rect b="b" l="l" r="r" t="t"/>
                <a:pathLst>
                  <a:path extrusionOk="0" h="1725" w="18707">
                    <a:moveTo>
                      <a:pt x="9362" y="0"/>
                    </a:moveTo>
                    <a:lnTo>
                      <a:pt x="7471" y="19"/>
                    </a:lnTo>
                    <a:lnTo>
                      <a:pt x="5710" y="74"/>
                    </a:lnTo>
                    <a:lnTo>
                      <a:pt x="4134" y="148"/>
                    </a:lnTo>
                    <a:lnTo>
                      <a:pt x="2744" y="260"/>
                    </a:lnTo>
                    <a:lnTo>
                      <a:pt x="2151" y="315"/>
                    </a:lnTo>
                    <a:lnTo>
                      <a:pt x="1613" y="389"/>
                    </a:lnTo>
                    <a:lnTo>
                      <a:pt x="1131" y="464"/>
                    </a:lnTo>
                    <a:lnTo>
                      <a:pt x="742" y="538"/>
                    </a:lnTo>
                    <a:lnTo>
                      <a:pt x="426" y="612"/>
                    </a:lnTo>
                    <a:lnTo>
                      <a:pt x="204" y="686"/>
                    </a:lnTo>
                    <a:lnTo>
                      <a:pt x="111" y="742"/>
                    </a:lnTo>
                    <a:lnTo>
                      <a:pt x="56" y="779"/>
                    </a:lnTo>
                    <a:lnTo>
                      <a:pt x="19" y="816"/>
                    </a:lnTo>
                    <a:lnTo>
                      <a:pt x="0" y="871"/>
                    </a:lnTo>
                    <a:lnTo>
                      <a:pt x="19" y="909"/>
                    </a:lnTo>
                    <a:lnTo>
                      <a:pt x="56" y="946"/>
                    </a:lnTo>
                    <a:lnTo>
                      <a:pt x="111" y="1001"/>
                    </a:lnTo>
                    <a:lnTo>
                      <a:pt x="204" y="1038"/>
                    </a:lnTo>
                    <a:lnTo>
                      <a:pt x="426" y="1113"/>
                    </a:lnTo>
                    <a:lnTo>
                      <a:pt x="742" y="1205"/>
                    </a:lnTo>
                    <a:lnTo>
                      <a:pt x="1131" y="1279"/>
                    </a:lnTo>
                    <a:lnTo>
                      <a:pt x="1613" y="1354"/>
                    </a:lnTo>
                    <a:lnTo>
                      <a:pt x="2151" y="1409"/>
                    </a:lnTo>
                    <a:lnTo>
                      <a:pt x="2744" y="1465"/>
                    </a:lnTo>
                    <a:lnTo>
                      <a:pt x="4134" y="1576"/>
                    </a:lnTo>
                    <a:lnTo>
                      <a:pt x="5710" y="1650"/>
                    </a:lnTo>
                    <a:lnTo>
                      <a:pt x="7471" y="1706"/>
                    </a:lnTo>
                    <a:lnTo>
                      <a:pt x="9362" y="1724"/>
                    </a:lnTo>
                    <a:lnTo>
                      <a:pt x="11235" y="1706"/>
                    </a:lnTo>
                    <a:lnTo>
                      <a:pt x="12996" y="1650"/>
                    </a:lnTo>
                    <a:lnTo>
                      <a:pt x="14590" y="1576"/>
                    </a:lnTo>
                    <a:lnTo>
                      <a:pt x="15962" y="1465"/>
                    </a:lnTo>
                    <a:lnTo>
                      <a:pt x="16574" y="1409"/>
                    </a:lnTo>
                    <a:lnTo>
                      <a:pt x="17112" y="1354"/>
                    </a:lnTo>
                    <a:lnTo>
                      <a:pt x="17575" y="1279"/>
                    </a:lnTo>
                    <a:lnTo>
                      <a:pt x="17965" y="1205"/>
                    </a:lnTo>
                    <a:lnTo>
                      <a:pt x="18280" y="1113"/>
                    </a:lnTo>
                    <a:lnTo>
                      <a:pt x="18521" y="1038"/>
                    </a:lnTo>
                    <a:lnTo>
                      <a:pt x="18595" y="1001"/>
                    </a:lnTo>
                    <a:lnTo>
                      <a:pt x="18651" y="946"/>
                    </a:lnTo>
                    <a:lnTo>
                      <a:pt x="18688" y="909"/>
                    </a:lnTo>
                    <a:lnTo>
                      <a:pt x="18706" y="871"/>
                    </a:lnTo>
                    <a:lnTo>
                      <a:pt x="18688" y="816"/>
                    </a:lnTo>
                    <a:lnTo>
                      <a:pt x="18651" y="779"/>
                    </a:lnTo>
                    <a:lnTo>
                      <a:pt x="18595" y="742"/>
                    </a:lnTo>
                    <a:lnTo>
                      <a:pt x="18521" y="686"/>
                    </a:lnTo>
                    <a:lnTo>
                      <a:pt x="18280" y="612"/>
                    </a:lnTo>
                    <a:lnTo>
                      <a:pt x="17965" y="538"/>
                    </a:lnTo>
                    <a:lnTo>
                      <a:pt x="17575" y="464"/>
                    </a:lnTo>
                    <a:lnTo>
                      <a:pt x="17112" y="389"/>
                    </a:lnTo>
                    <a:lnTo>
                      <a:pt x="16574" y="315"/>
                    </a:lnTo>
                    <a:lnTo>
                      <a:pt x="15962" y="260"/>
                    </a:lnTo>
                    <a:lnTo>
                      <a:pt x="14590" y="148"/>
                    </a:lnTo>
                    <a:lnTo>
                      <a:pt x="12996" y="74"/>
                    </a:lnTo>
                    <a:lnTo>
                      <a:pt x="11235" y="19"/>
                    </a:lnTo>
                    <a:lnTo>
                      <a:pt x="93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28" name="Google Shape;5728;p35"/>
          <p:cNvGrpSpPr/>
          <p:nvPr/>
        </p:nvGrpSpPr>
        <p:grpSpPr>
          <a:xfrm>
            <a:off x="1265875" y="-15800"/>
            <a:ext cx="2316475" cy="3943836"/>
            <a:chOff x="1329475" y="-15800"/>
            <a:chExt cx="2316475" cy="3943836"/>
          </a:xfrm>
        </p:grpSpPr>
        <p:sp>
          <p:nvSpPr>
            <p:cNvPr id="5729" name="Google Shape;5729;p35"/>
            <p:cNvSpPr/>
            <p:nvPr/>
          </p:nvSpPr>
          <p:spPr>
            <a:xfrm>
              <a:off x="1329475" y="-15800"/>
              <a:ext cx="2316475" cy="3519325"/>
            </a:xfrm>
            <a:custGeom>
              <a:rect b="b" l="l" r="r" t="t"/>
              <a:pathLst>
                <a:path extrusionOk="0" h="140773" w="92659">
                  <a:moveTo>
                    <a:pt x="37414" y="139630"/>
                  </a:moveTo>
                  <a:lnTo>
                    <a:pt x="0" y="0"/>
                  </a:lnTo>
                  <a:lnTo>
                    <a:pt x="92659" y="0"/>
                  </a:lnTo>
                  <a:lnTo>
                    <a:pt x="63703" y="140773"/>
                  </a:lnTo>
                  <a:close/>
                </a:path>
              </a:pathLst>
            </a:custGeom>
            <a:solidFill>
              <a:srgbClr val="F8BF48">
                <a:alpha val="13410"/>
              </a:srgbClr>
            </a:solidFill>
            <a:ln>
              <a:noFill/>
            </a:ln>
            <a:effectLst>
              <a:outerShdw blurRad="500063" rotWithShape="0" algn="bl" dir="5400000" dist="104775">
                <a:schemeClr val="accent1">
                  <a:alpha val="50000"/>
                </a:schemeClr>
              </a:outerShdw>
            </a:effectLst>
          </p:spPr>
        </p:sp>
        <p:grpSp>
          <p:nvGrpSpPr>
            <p:cNvPr id="5730" name="Google Shape;5730;p35"/>
            <p:cNvGrpSpPr/>
            <p:nvPr/>
          </p:nvGrpSpPr>
          <p:grpSpPr>
            <a:xfrm>
              <a:off x="2240261" y="3448172"/>
              <a:ext cx="681373" cy="479864"/>
              <a:chOff x="1859175" y="3692925"/>
              <a:chExt cx="509400" cy="358750"/>
            </a:xfrm>
          </p:grpSpPr>
          <p:sp>
            <p:nvSpPr>
              <p:cNvPr id="5731" name="Google Shape;5731;p35"/>
              <p:cNvSpPr/>
              <p:nvPr/>
            </p:nvSpPr>
            <p:spPr>
              <a:xfrm>
                <a:off x="1859175" y="3930675"/>
                <a:ext cx="509400" cy="121000"/>
              </a:xfrm>
              <a:custGeom>
                <a:rect b="b" l="l" r="r" t="t"/>
                <a:pathLst>
                  <a:path extrusionOk="0" h="4840" w="20376">
                    <a:moveTo>
                      <a:pt x="9140" y="1"/>
                    </a:moveTo>
                    <a:lnTo>
                      <a:pt x="8139" y="38"/>
                    </a:lnTo>
                    <a:lnTo>
                      <a:pt x="7157" y="75"/>
                    </a:lnTo>
                    <a:lnTo>
                      <a:pt x="6211" y="149"/>
                    </a:lnTo>
                    <a:lnTo>
                      <a:pt x="5321" y="223"/>
                    </a:lnTo>
                    <a:lnTo>
                      <a:pt x="4487" y="316"/>
                    </a:lnTo>
                    <a:lnTo>
                      <a:pt x="3708" y="409"/>
                    </a:lnTo>
                    <a:lnTo>
                      <a:pt x="2985" y="520"/>
                    </a:lnTo>
                    <a:lnTo>
                      <a:pt x="2318" y="650"/>
                    </a:lnTo>
                    <a:lnTo>
                      <a:pt x="1743" y="798"/>
                    </a:lnTo>
                    <a:lnTo>
                      <a:pt x="1224" y="946"/>
                    </a:lnTo>
                    <a:lnTo>
                      <a:pt x="798" y="1095"/>
                    </a:lnTo>
                    <a:lnTo>
                      <a:pt x="612" y="1187"/>
                    </a:lnTo>
                    <a:lnTo>
                      <a:pt x="445" y="1261"/>
                    </a:lnTo>
                    <a:lnTo>
                      <a:pt x="316" y="1354"/>
                    </a:lnTo>
                    <a:lnTo>
                      <a:pt x="204" y="1447"/>
                    </a:lnTo>
                    <a:lnTo>
                      <a:pt x="112" y="1521"/>
                    </a:lnTo>
                    <a:lnTo>
                      <a:pt x="38" y="1614"/>
                    </a:lnTo>
                    <a:lnTo>
                      <a:pt x="0" y="1706"/>
                    </a:lnTo>
                    <a:lnTo>
                      <a:pt x="0" y="1799"/>
                    </a:lnTo>
                    <a:lnTo>
                      <a:pt x="0" y="3041"/>
                    </a:lnTo>
                    <a:lnTo>
                      <a:pt x="0" y="3134"/>
                    </a:lnTo>
                    <a:lnTo>
                      <a:pt x="38" y="3227"/>
                    </a:lnTo>
                    <a:lnTo>
                      <a:pt x="112" y="3301"/>
                    </a:lnTo>
                    <a:lnTo>
                      <a:pt x="204" y="3394"/>
                    </a:lnTo>
                    <a:lnTo>
                      <a:pt x="316" y="3486"/>
                    </a:lnTo>
                    <a:lnTo>
                      <a:pt x="445" y="3579"/>
                    </a:lnTo>
                    <a:lnTo>
                      <a:pt x="612" y="3653"/>
                    </a:lnTo>
                    <a:lnTo>
                      <a:pt x="798" y="3727"/>
                    </a:lnTo>
                    <a:lnTo>
                      <a:pt x="1224" y="3894"/>
                    </a:lnTo>
                    <a:lnTo>
                      <a:pt x="1743" y="4042"/>
                    </a:lnTo>
                    <a:lnTo>
                      <a:pt x="2318" y="4172"/>
                    </a:lnTo>
                    <a:lnTo>
                      <a:pt x="2985" y="4302"/>
                    </a:lnTo>
                    <a:lnTo>
                      <a:pt x="3708" y="4432"/>
                    </a:lnTo>
                    <a:lnTo>
                      <a:pt x="4487" y="4524"/>
                    </a:lnTo>
                    <a:lnTo>
                      <a:pt x="5321" y="4617"/>
                    </a:lnTo>
                    <a:lnTo>
                      <a:pt x="6211" y="4691"/>
                    </a:lnTo>
                    <a:lnTo>
                      <a:pt x="7157" y="4765"/>
                    </a:lnTo>
                    <a:lnTo>
                      <a:pt x="8139" y="4803"/>
                    </a:lnTo>
                    <a:lnTo>
                      <a:pt x="9140" y="4821"/>
                    </a:lnTo>
                    <a:lnTo>
                      <a:pt x="10179" y="4840"/>
                    </a:lnTo>
                    <a:lnTo>
                      <a:pt x="11235" y="4821"/>
                    </a:lnTo>
                    <a:lnTo>
                      <a:pt x="12236" y="4803"/>
                    </a:lnTo>
                    <a:lnTo>
                      <a:pt x="13219" y="4765"/>
                    </a:lnTo>
                    <a:lnTo>
                      <a:pt x="14146" y="4691"/>
                    </a:lnTo>
                    <a:lnTo>
                      <a:pt x="15054" y="4617"/>
                    </a:lnTo>
                    <a:lnTo>
                      <a:pt x="15889" y="4524"/>
                    </a:lnTo>
                    <a:lnTo>
                      <a:pt x="16667" y="4432"/>
                    </a:lnTo>
                    <a:lnTo>
                      <a:pt x="17390" y="4302"/>
                    </a:lnTo>
                    <a:lnTo>
                      <a:pt x="18058" y="4172"/>
                    </a:lnTo>
                    <a:lnTo>
                      <a:pt x="18633" y="4042"/>
                    </a:lnTo>
                    <a:lnTo>
                      <a:pt x="19152" y="3894"/>
                    </a:lnTo>
                    <a:lnTo>
                      <a:pt x="19578" y="3727"/>
                    </a:lnTo>
                    <a:lnTo>
                      <a:pt x="19763" y="3653"/>
                    </a:lnTo>
                    <a:lnTo>
                      <a:pt x="19930" y="3579"/>
                    </a:lnTo>
                    <a:lnTo>
                      <a:pt x="20060" y="3486"/>
                    </a:lnTo>
                    <a:lnTo>
                      <a:pt x="20171" y="3394"/>
                    </a:lnTo>
                    <a:lnTo>
                      <a:pt x="20264" y="3301"/>
                    </a:lnTo>
                    <a:lnTo>
                      <a:pt x="20320" y="3227"/>
                    </a:lnTo>
                    <a:lnTo>
                      <a:pt x="20375" y="3134"/>
                    </a:lnTo>
                    <a:lnTo>
                      <a:pt x="20375" y="3041"/>
                    </a:lnTo>
                    <a:lnTo>
                      <a:pt x="20375" y="1799"/>
                    </a:lnTo>
                    <a:lnTo>
                      <a:pt x="20375" y="1706"/>
                    </a:lnTo>
                    <a:lnTo>
                      <a:pt x="20320" y="1614"/>
                    </a:lnTo>
                    <a:lnTo>
                      <a:pt x="20264" y="1521"/>
                    </a:lnTo>
                    <a:lnTo>
                      <a:pt x="20171" y="1447"/>
                    </a:lnTo>
                    <a:lnTo>
                      <a:pt x="20060" y="1354"/>
                    </a:lnTo>
                    <a:lnTo>
                      <a:pt x="19930" y="1261"/>
                    </a:lnTo>
                    <a:lnTo>
                      <a:pt x="19763" y="1187"/>
                    </a:lnTo>
                    <a:lnTo>
                      <a:pt x="19578" y="1095"/>
                    </a:lnTo>
                    <a:lnTo>
                      <a:pt x="19152" y="946"/>
                    </a:lnTo>
                    <a:lnTo>
                      <a:pt x="18633" y="798"/>
                    </a:lnTo>
                    <a:lnTo>
                      <a:pt x="18058" y="650"/>
                    </a:lnTo>
                    <a:lnTo>
                      <a:pt x="17390" y="520"/>
                    </a:lnTo>
                    <a:lnTo>
                      <a:pt x="16667" y="409"/>
                    </a:lnTo>
                    <a:lnTo>
                      <a:pt x="15889" y="316"/>
                    </a:lnTo>
                    <a:lnTo>
                      <a:pt x="15054" y="223"/>
                    </a:lnTo>
                    <a:lnTo>
                      <a:pt x="14146" y="149"/>
                    </a:lnTo>
                    <a:lnTo>
                      <a:pt x="13219" y="75"/>
                    </a:lnTo>
                    <a:lnTo>
                      <a:pt x="12236" y="38"/>
                    </a:lnTo>
                    <a:lnTo>
                      <a:pt x="11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35"/>
              <p:cNvSpPr/>
              <p:nvPr/>
            </p:nvSpPr>
            <p:spPr>
              <a:xfrm>
                <a:off x="1859175" y="3930675"/>
                <a:ext cx="509400" cy="90400"/>
              </a:xfrm>
              <a:custGeom>
                <a:rect b="b" l="l" r="r" t="t"/>
                <a:pathLst>
                  <a:path extrusionOk="0" h="3616" w="20376">
                    <a:moveTo>
                      <a:pt x="9140" y="1"/>
                    </a:moveTo>
                    <a:lnTo>
                      <a:pt x="8139" y="38"/>
                    </a:lnTo>
                    <a:lnTo>
                      <a:pt x="7157" y="75"/>
                    </a:lnTo>
                    <a:lnTo>
                      <a:pt x="6211" y="149"/>
                    </a:lnTo>
                    <a:lnTo>
                      <a:pt x="5321" y="223"/>
                    </a:lnTo>
                    <a:lnTo>
                      <a:pt x="4487" y="316"/>
                    </a:lnTo>
                    <a:lnTo>
                      <a:pt x="3708" y="409"/>
                    </a:lnTo>
                    <a:lnTo>
                      <a:pt x="2985" y="520"/>
                    </a:lnTo>
                    <a:lnTo>
                      <a:pt x="2318" y="650"/>
                    </a:lnTo>
                    <a:lnTo>
                      <a:pt x="1743" y="798"/>
                    </a:lnTo>
                    <a:lnTo>
                      <a:pt x="1224" y="946"/>
                    </a:lnTo>
                    <a:lnTo>
                      <a:pt x="798" y="1095"/>
                    </a:lnTo>
                    <a:lnTo>
                      <a:pt x="612" y="1187"/>
                    </a:lnTo>
                    <a:lnTo>
                      <a:pt x="445" y="1261"/>
                    </a:lnTo>
                    <a:lnTo>
                      <a:pt x="316" y="1354"/>
                    </a:lnTo>
                    <a:lnTo>
                      <a:pt x="204" y="1447"/>
                    </a:lnTo>
                    <a:lnTo>
                      <a:pt x="112" y="1521"/>
                    </a:lnTo>
                    <a:lnTo>
                      <a:pt x="38" y="1614"/>
                    </a:lnTo>
                    <a:lnTo>
                      <a:pt x="0" y="1706"/>
                    </a:lnTo>
                    <a:lnTo>
                      <a:pt x="0" y="1799"/>
                    </a:lnTo>
                    <a:lnTo>
                      <a:pt x="0" y="1892"/>
                    </a:lnTo>
                    <a:lnTo>
                      <a:pt x="38" y="1985"/>
                    </a:lnTo>
                    <a:lnTo>
                      <a:pt x="112" y="2077"/>
                    </a:lnTo>
                    <a:lnTo>
                      <a:pt x="204" y="2170"/>
                    </a:lnTo>
                    <a:lnTo>
                      <a:pt x="316" y="2263"/>
                    </a:lnTo>
                    <a:lnTo>
                      <a:pt x="445" y="2337"/>
                    </a:lnTo>
                    <a:lnTo>
                      <a:pt x="612" y="2429"/>
                    </a:lnTo>
                    <a:lnTo>
                      <a:pt x="798" y="2504"/>
                    </a:lnTo>
                    <a:lnTo>
                      <a:pt x="1224" y="2670"/>
                    </a:lnTo>
                    <a:lnTo>
                      <a:pt x="1743" y="2819"/>
                    </a:lnTo>
                    <a:lnTo>
                      <a:pt x="2318" y="2949"/>
                    </a:lnTo>
                    <a:lnTo>
                      <a:pt x="2985" y="3078"/>
                    </a:lnTo>
                    <a:lnTo>
                      <a:pt x="3708" y="3190"/>
                    </a:lnTo>
                    <a:lnTo>
                      <a:pt x="4487" y="3301"/>
                    </a:lnTo>
                    <a:lnTo>
                      <a:pt x="5321" y="3394"/>
                    </a:lnTo>
                    <a:lnTo>
                      <a:pt x="6211" y="3468"/>
                    </a:lnTo>
                    <a:lnTo>
                      <a:pt x="7157" y="3523"/>
                    </a:lnTo>
                    <a:lnTo>
                      <a:pt x="8139" y="3579"/>
                    </a:lnTo>
                    <a:lnTo>
                      <a:pt x="9140" y="3597"/>
                    </a:lnTo>
                    <a:lnTo>
                      <a:pt x="10179" y="3616"/>
                    </a:lnTo>
                    <a:lnTo>
                      <a:pt x="11235" y="3597"/>
                    </a:lnTo>
                    <a:lnTo>
                      <a:pt x="12236" y="3579"/>
                    </a:lnTo>
                    <a:lnTo>
                      <a:pt x="13219" y="3523"/>
                    </a:lnTo>
                    <a:lnTo>
                      <a:pt x="14146" y="3468"/>
                    </a:lnTo>
                    <a:lnTo>
                      <a:pt x="15054" y="3394"/>
                    </a:lnTo>
                    <a:lnTo>
                      <a:pt x="15889" y="3301"/>
                    </a:lnTo>
                    <a:lnTo>
                      <a:pt x="16667" y="3190"/>
                    </a:lnTo>
                    <a:lnTo>
                      <a:pt x="17390" y="3078"/>
                    </a:lnTo>
                    <a:lnTo>
                      <a:pt x="18058" y="2949"/>
                    </a:lnTo>
                    <a:lnTo>
                      <a:pt x="18633" y="2819"/>
                    </a:lnTo>
                    <a:lnTo>
                      <a:pt x="19152" y="2670"/>
                    </a:lnTo>
                    <a:lnTo>
                      <a:pt x="19578" y="2504"/>
                    </a:lnTo>
                    <a:lnTo>
                      <a:pt x="19763" y="2429"/>
                    </a:lnTo>
                    <a:lnTo>
                      <a:pt x="19930" y="2337"/>
                    </a:lnTo>
                    <a:lnTo>
                      <a:pt x="20060" y="2263"/>
                    </a:lnTo>
                    <a:lnTo>
                      <a:pt x="20171" y="2170"/>
                    </a:lnTo>
                    <a:lnTo>
                      <a:pt x="20264" y="2077"/>
                    </a:lnTo>
                    <a:lnTo>
                      <a:pt x="20320" y="1985"/>
                    </a:lnTo>
                    <a:lnTo>
                      <a:pt x="20375" y="1892"/>
                    </a:lnTo>
                    <a:lnTo>
                      <a:pt x="20375" y="1799"/>
                    </a:lnTo>
                    <a:lnTo>
                      <a:pt x="20375" y="1706"/>
                    </a:lnTo>
                    <a:lnTo>
                      <a:pt x="20320" y="1614"/>
                    </a:lnTo>
                    <a:lnTo>
                      <a:pt x="20264" y="1521"/>
                    </a:lnTo>
                    <a:lnTo>
                      <a:pt x="20171" y="1447"/>
                    </a:lnTo>
                    <a:lnTo>
                      <a:pt x="20060" y="1354"/>
                    </a:lnTo>
                    <a:lnTo>
                      <a:pt x="19930" y="1261"/>
                    </a:lnTo>
                    <a:lnTo>
                      <a:pt x="19763" y="1187"/>
                    </a:lnTo>
                    <a:lnTo>
                      <a:pt x="19578" y="1095"/>
                    </a:lnTo>
                    <a:lnTo>
                      <a:pt x="19152" y="946"/>
                    </a:lnTo>
                    <a:lnTo>
                      <a:pt x="18633" y="798"/>
                    </a:lnTo>
                    <a:lnTo>
                      <a:pt x="18058" y="650"/>
                    </a:lnTo>
                    <a:lnTo>
                      <a:pt x="17390" y="520"/>
                    </a:lnTo>
                    <a:lnTo>
                      <a:pt x="16667" y="409"/>
                    </a:lnTo>
                    <a:lnTo>
                      <a:pt x="15889" y="316"/>
                    </a:lnTo>
                    <a:lnTo>
                      <a:pt x="15054" y="223"/>
                    </a:lnTo>
                    <a:lnTo>
                      <a:pt x="14146" y="149"/>
                    </a:lnTo>
                    <a:lnTo>
                      <a:pt x="13219" y="75"/>
                    </a:lnTo>
                    <a:lnTo>
                      <a:pt x="12236" y="38"/>
                    </a:lnTo>
                    <a:lnTo>
                      <a:pt x="112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35"/>
              <p:cNvSpPr/>
              <p:nvPr/>
            </p:nvSpPr>
            <p:spPr>
              <a:xfrm>
                <a:off x="1882825" y="3692925"/>
                <a:ext cx="467675" cy="295250"/>
              </a:xfrm>
              <a:custGeom>
                <a:rect b="b" l="l" r="r" t="t"/>
                <a:pathLst>
                  <a:path extrusionOk="0" h="11810" w="18707">
                    <a:moveTo>
                      <a:pt x="9362" y="0"/>
                    </a:moveTo>
                    <a:lnTo>
                      <a:pt x="7471" y="19"/>
                    </a:lnTo>
                    <a:lnTo>
                      <a:pt x="5710" y="74"/>
                    </a:lnTo>
                    <a:lnTo>
                      <a:pt x="4134" y="148"/>
                    </a:lnTo>
                    <a:lnTo>
                      <a:pt x="2744" y="260"/>
                    </a:lnTo>
                    <a:lnTo>
                      <a:pt x="2151" y="315"/>
                    </a:lnTo>
                    <a:lnTo>
                      <a:pt x="1613" y="389"/>
                    </a:lnTo>
                    <a:lnTo>
                      <a:pt x="1131" y="464"/>
                    </a:lnTo>
                    <a:lnTo>
                      <a:pt x="742" y="538"/>
                    </a:lnTo>
                    <a:lnTo>
                      <a:pt x="426" y="612"/>
                    </a:lnTo>
                    <a:lnTo>
                      <a:pt x="204" y="686"/>
                    </a:lnTo>
                    <a:lnTo>
                      <a:pt x="111" y="742"/>
                    </a:lnTo>
                    <a:lnTo>
                      <a:pt x="56" y="779"/>
                    </a:lnTo>
                    <a:lnTo>
                      <a:pt x="19" y="816"/>
                    </a:lnTo>
                    <a:lnTo>
                      <a:pt x="0" y="871"/>
                    </a:lnTo>
                    <a:lnTo>
                      <a:pt x="0" y="1150"/>
                    </a:lnTo>
                    <a:lnTo>
                      <a:pt x="19" y="1761"/>
                    </a:lnTo>
                    <a:lnTo>
                      <a:pt x="56" y="2355"/>
                    </a:lnTo>
                    <a:lnTo>
                      <a:pt x="93" y="2929"/>
                    </a:lnTo>
                    <a:lnTo>
                      <a:pt x="167" y="3486"/>
                    </a:lnTo>
                    <a:lnTo>
                      <a:pt x="260" y="4042"/>
                    </a:lnTo>
                    <a:lnTo>
                      <a:pt x="371" y="4579"/>
                    </a:lnTo>
                    <a:lnTo>
                      <a:pt x="501" y="5080"/>
                    </a:lnTo>
                    <a:lnTo>
                      <a:pt x="630" y="5580"/>
                    </a:lnTo>
                    <a:lnTo>
                      <a:pt x="797" y="6063"/>
                    </a:lnTo>
                    <a:lnTo>
                      <a:pt x="983" y="6526"/>
                    </a:lnTo>
                    <a:lnTo>
                      <a:pt x="1187" y="6989"/>
                    </a:lnTo>
                    <a:lnTo>
                      <a:pt x="1409" y="7416"/>
                    </a:lnTo>
                    <a:lnTo>
                      <a:pt x="1650" y="7824"/>
                    </a:lnTo>
                    <a:lnTo>
                      <a:pt x="1910" y="8213"/>
                    </a:lnTo>
                    <a:lnTo>
                      <a:pt x="2188" y="8584"/>
                    </a:lnTo>
                    <a:lnTo>
                      <a:pt x="2484" y="8936"/>
                    </a:lnTo>
                    <a:lnTo>
                      <a:pt x="2799" y="9288"/>
                    </a:lnTo>
                    <a:lnTo>
                      <a:pt x="3133" y="9604"/>
                    </a:lnTo>
                    <a:lnTo>
                      <a:pt x="3485" y="9900"/>
                    </a:lnTo>
                    <a:lnTo>
                      <a:pt x="3856" y="10178"/>
                    </a:lnTo>
                    <a:lnTo>
                      <a:pt x="4227" y="10419"/>
                    </a:lnTo>
                    <a:lnTo>
                      <a:pt x="4635" y="10660"/>
                    </a:lnTo>
                    <a:lnTo>
                      <a:pt x="5061" y="10883"/>
                    </a:lnTo>
                    <a:lnTo>
                      <a:pt x="5488" y="11068"/>
                    </a:lnTo>
                    <a:lnTo>
                      <a:pt x="5951" y="11235"/>
                    </a:lnTo>
                    <a:lnTo>
                      <a:pt x="6415" y="11383"/>
                    </a:lnTo>
                    <a:lnTo>
                      <a:pt x="6897" y="11513"/>
                    </a:lnTo>
                    <a:lnTo>
                      <a:pt x="7397" y="11624"/>
                    </a:lnTo>
                    <a:lnTo>
                      <a:pt x="7916" y="11698"/>
                    </a:lnTo>
                    <a:lnTo>
                      <a:pt x="8454" y="11754"/>
                    </a:lnTo>
                    <a:lnTo>
                      <a:pt x="9010" y="11791"/>
                    </a:lnTo>
                    <a:lnTo>
                      <a:pt x="9585" y="11810"/>
                    </a:lnTo>
                    <a:lnTo>
                      <a:pt x="10160" y="11791"/>
                    </a:lnTo>
                    <a:lnTo>
                      <a:pt x="10697" y="11754"/>
                    </a:lnTo>
                    <a:lnTo>
                      <a:pt x="11235" y="11698"/>
                    </a:lnTo>
                    <a:lnTo>
                      <a:pt x="11754" y="11624"/>
                    </a:lnTo>
                    <a:lnTo>
                      <a:pt x="12254" y="11513"/>
                    </a:lnTo>
                    <a:lnTo>
                      <a:pt x="12737" y="11383"/>
                    </a:lnTo>
                    <a:lnTo>
                      <a:pt x="13181" y="11235"/>
                    </a:lnTo>
                    <a:lnTo>
                      <a:pt x="13626" y="11068"/>
                    </a:lnTo>
                    <a:lnTo>
                      <a:pt x="14053" y="10883"/>
                    </a:lnTo>
                    <a:lnTo>
                      <a:pt x="14442" y="10660"/>
                    </a:lnTo>
                    <a:lnTo>
                      <a:pt x="14831" y="10438"/>
                    </a:lnTo>
                    <a:lnTo>
                      <a:pt x="15202" y="10178"/>
                    </a:lnTo>
                    <a:lnTo>
                      <a:pt x="15536" y="9900"/>
                    </a:lnTo>
                    <a:lnTo>
                      <a:pt x="15870" y="9604"/>
                    </a:lnTo>
                    <a:lnTo>
                      <a:pt x="16185" y="9288"/>
                    </a:lnTo>
                    <a:lnTo>
                      <a:pt x="16463" y="8973"/>
                    </a:lnTo>
                    <a:lnTo>
                      <a:pt x="16741" y="8602"/>
                    </a:lnTo>
                    <a:lnTo>
                      <a:pt x="17001" y="8232"/>
                    </a:lnTo>
                    <a:lnTo>
                      <a:pt x="17242" y="7842"/>
                    </a:lnTo>
                    <a:lnTo>
                      <a:pt x="17446" y="7434"/>
                    </a:lnTo>
                    <a:lnTo>
                      <a:pt x="17649" y="7008"/>
                    </a:lnTo>
                    <a:lnTo>
                      <a:pt x="17835" y="6563"/>
                    </a:lnTo>
                    <a:lnTo>
                      <a:pt x="18002" y="6100"/>
                    </a:lnTo>
                    <a:lnTo>
                      <a:pt x="18150" y="5636"/>
                    </a:lnTo>
                    <a:lnTo>
                      <a:pt x="18280" y="5136"/>
                    </a:lnTo>
                    <a:lnTo>
                      <a:pt x="18391" y="4616"/>
                    </a:lnTo>
                    <a:lnTo>
                      <a:pt x="18484" y="4079"/>
                    </a:lnTo>
                    <a:lnTo>
                      <a:pt x="18558" y="3541"/>
                    </a:lnTo>
                    <a:lnTo>
                      <a:pt x="18632" y="2985"/>
                    </a:lnTo>
                    <a:lnTo>
                      <a:pt x="18669" y="2392"/>
                    </a:lnTo>
                    <a:lnTo>
                      <a:pt x="18688" y="1798"/>
                    </a:lnTo>
                    <a:lnTo>
                      <a:pt x="18706" y="1205"/>
                    </a:lnTo>
                    <a:lnTo>
                      <a:pt x="18706" y="871"/>
                    </a:lnTo>
                    <a:lnTo>
                      <a:pt x="18688" y="816"/>
                    </a:lnTo>
                    <a:lnTo>
                      <a:pt x="18651" y="779"/>
                    </a:lnTo>
                    <a:lnTo>
                      <a:pt x="18595" y="742"/>
                    </a:lnTo>
                    <a:lnTo>
                      <a:pt x="18521" y="686"/>
                    </a:lnTo>
                    <a:lnTo>
                      <a:pt x="18280" y="612"/>
                    </a:lnTo>
                    <a:lnTo>
                      <a:pt x="17965" y="538"/>
                    </a:lnTo>
                    <a:lnTo>
                      <a:pt x="17575" y="464"/>
                    </a:lnTo>
                    <a:lnTo>
                      <a:pt x="17112" y="389"/>
                    </a:lnTo>
                    <a:lnTo>
                      <a:pt x="16574" y="315"/>
                    </a:lnTo>
                    <a:lnTo>
                      <a:pt x="15962" y="260"/>
                    </a:lnTo>
                    <a:lnTo>
                      <a:pt x="14590" y="148"/>
                    </a:lnTo>
                    <a:lnTo>
                      <a:pt x="12996" y="74"/>
                    </a:lnTo>
                    <a:lnTo>
                      <a:pt x="11235" y="19"/>
                    </a:lnTo>
                    <a:lnTo>
                      <a:pt x="93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35"/>
              <p:cNvSpPr/>
              <p:nvPr/>
            </p:nvSpPr>
            <p:spPr>
              <a:xfrm>
                <a:off x="1882825" y="3692925"/>
                <a:ext cx="467675" cy="43125"/>
              </a:xfrm>
              <a:custGeom>
                <a:rect b="b" l="l" r="r" t="t"/>
                <a:pathLst>
                  <a:path extrusionOk="0" h="1725" w="18707">
                    <a:moveTo>
                      <a:pt x="9362" y="0"/>
                    </a:moveTo>
                    <a:lnTo>
                      <a:pt x="7471" y="19"/>
                    </a:lnTo>
                    <a:lnTo>
                      <a:pt x="5710" y="74"/>
                    </a:lnTo>
                    <a:lnTo>
                      <a:pt x="4134" y="148"/>
                    </a:lnTo>
                    <a:lnTo>
                      <a:pt x="2744" y="260"/>
                    </a:lnTo>
                    <a:lnTo>
                      <a:pt x="2151" y="315"/>
                    </a:lnTo>
                    <a:lnTo>
                      <a:pt x="1613" y="389"/>
                    </a:lnTo>
                    <a:lnTo>
                      <a:pt x="1131" y="464"/>
                    </a:lnTo>
                    <a:lnTo>
                      <a:pt x="742" y="538"/>
                    </a:lnTo>
                    <a:lnTo>
                      <a:pt x="426" y="612"/>
                    </a:lnTo>
                    <a:lnTo>
                      <a:pt x="204" y="686"/>
                    </a:lnTo>
                    <a:lnTo>
                      <a:pt x="111" y="742"/>
                    </a:lnTo>
                    <a:lnTo>
                      <a:pt x="56" y="779"/>
                    </a:lnTo>
                    <a:lnTo>
                      <a:pt x="19" y="816"/>
                    </a:lnTo>
                    <a:lnTo>
                      <a:pt x="0" y="871"/>
                    </a:lnTo>
                    <a:lnTo>
                      <a:pt x="19" y="909"/>
                    </a:lnTo>
                    <a:lnTo>
                      <a:pt x="56" y="946"/>
                    </a:lnTo>
                    <a:lnTo>
                      <a:pt x="111" y="1001"/>
                    </a:lnTo>
                    <a:lnTo>
                      <a:pt x="204" y="1038"/>
                    </a:lnTo>
                    <a:lnTo>
                      <a:pt x="426" y="1113"/>
                    </a:lnTo>
                    <a:lnTo>
                      <a:pt x="742" y="1205"/>
                    </a:lnTo>
                    <a:lnTo>
                      <a:pt x="1131" y="1279"/>
                    </a:lnTo>
                    <a:lnTo>
                      <a:pt x="1613" y="1354"/>
                    </a:lnTo>
                    <a:lnTo>
                      <a:pt x="2151" y="1409"/>
                    </a:lnTo>
                    <a:lnTo>
                      <a:pt x="2744" y="1465"/>
                    </a:lnTo>
                    <a:lnTo>
                      <a:pt x="4134" y="1576"/>
                    </a:lnTo>
                    <a:lnTo>
                      <a:pt x="5710" y="1650"/>
                    </a:lnTo>
                    <a:lnTo>
                      <a:pt x="7471" y="1706"/>
                    </a:lnTo>
                    <a:lnTo>
                      <a:pt x="9362" y="1724"/>
                    </a:lnTo>
                    <a:lnTo>
                      <a:pt x="11235" y="1706"/>
                    </a:lnTo>
                    <a:lnTo>
                      <a:pt x="12996" y="1650"/>
                    </a:lnTo>
                    <a:lnTo>
                      <a:pt x="14590" y="1576"/>
                    </a:lnTo>
                    <a:lnTo>
                      <a:pt x="15962" y="1465"/>
                    </a:lnTo>
                    <a:lnTo>
                      <a:pt x="16574" y="1409"/>
                    </a:lnTo>
                    <a:lnTo>
                      <a:pt x="17112" y="1354"/>
                    </a:lnTo>
                    <a:lnTo>
                      <a:pt x="17575" y="1279"/>
                    </a:lnTo>
                    <a:lnTo>
                      <a:pt x="17965" y="1205"/>
                    </a:lnTo>
                    <a:lnTo>
                      <a:pt x="18280" y="1113"/>
                    </a:lnTo>
                    <a:lnTo>
                      <a:pt x="18521" y="1038"/>
                    </a:lnTo>
                    <a:lnTo>
                      <a:pt x="18595" y="1001"/>
                    </a:lnTo>
                    <a:lnTo>
                      <a:pt x="18651" y="946"/>
                    </a:lnTo>
                    <a:lnTo>
                      <a:pt x="18688" y="909"/>
                    </a:lnTo>
                    <a:lnTo>
                      <a:pt x="18706" y="871"/>
                    </a:lnTo>
                    <a:lnTo>
                      <a:pt x="18688" y="816"/>
                    </a:lnTo>
                    <a:lnTo>
                      <a:pt x="18651" y="779"/>
                    </a:lnTo>
                    <a:lnTo>
                      <a:pt x="18595" y="742"/>
                    </a:lnTo>
                    <a:lnTo>
                      <a:pt x="18521" y="686"/>
                    </a:lnTo>
                    <a:lnTo>
                      <a:pt x="18280" y="612"/>
                    </a:lnTo>
                    <a:lnTo>
                      <a:pt x="17965" y="538"/>
                    </a:lnTo>
                    <a:lnTo>
                      <a:pt x="17575" y="464"/>
                    </a:lnTo>
                    <a:lnTo>
                      <a:pt x="17112" y="389"/>
                    </a:lnTo>
                    <a:lnTo>
                      <a:pt x="16574" y="315"/>
                    </a:lnTo>
                    <a:lnTo>
                      <a:pt x="15962" y="260"/>
                    </a:lnTo>
                    <a:lnTo>
                      <a:pt x="14590" y="148"/>
                    </a:lnTo>
                    <a:lnTo>
                      <a:pt x="12996" y="74"/>
                    </a:lnTo>
                    <a:lnTo>
                      <a:pt x="11235" y="19"/>
                    </a:lnTo>
                    <a:lnTo>
                      <a:pt x="93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5735" name="Google Shape;5735;p35"/>
          <p:cNvPicPr preferRelativeResize="0"/>
          <p:nvPr/>
        </p:nvPicPr>
        <p:blipFill rotWithShape="1">
          <a:blip r:embed="rId3">
            <a:alphaModFix/>
          </a:blip>
          <a:srcRect b="-2618" l="0" r="0" t="713"/>
          <a:stretch/>
        </p:blipFill>
        <p:spPr>
          <a:xfrm flipH="1" rot="10800000">
            <a:off x="0" y="1"/>
            <a:ext cx="9144000" cy="5241324"/>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3">
  <p:cSld name="CUSTOM_22_1_1_1_1_1_1_1_1_1_1_1_1_1_1_1_1_1_1_1_1_1">
    <p:spTree>
      <p:nvGrpSpPr>
        <p:cNvPr id="5736" name="Shape 5736"/>
        <p:cNvGrpSpPr/>
        <p:nvPr/>
      </p:nvGrpSpPr>
      <p:grpSpPr>
        <a:xfrm>
          <a:off x="0" y="0"/>
          <a:ext cx="0" cy="0"/>
          <a:chOff x="0" y="0"/>
          <a:chExt cx="0" cy="0"/>
        </a:xfrm>
      </p:grpSpPr>
      <p:pic>
        <p:nvPicPr>
          <p:cNvPr id="5737" name="Google Shape;5737;p36"/>
          <p:cNvPicPr preferRelativeResize="0"/>
          <p:nvPr/>
        </p:nvPicPr>
        <p:blipFill rotWithShape="1">
          <a:blip r:embed="rId2">
            <a:alphaModFix/>
          </a:blip>
          <a:srcRect b="40237" l="0" r="0" t="0"/>
          <a:stretch/>
        </p:blipFill>
        <p:spPr>
          <a:xfrm>
            <a:off x="0" y="0"/>
            <a:ext cx="9144000" cy="3073826"/>
          </a:xfrm>
          <a:prstGeom prst="rect">
            <a:avLst/>
          </a:prstGeom>
          <a:noFill/>
          <a:ln>
            <a:noFill/>
          </a:ln>
        </p:spPr>
      </p:pic>
      <p:sp>
        <p:nvSpPr>
          <p:cNvPr id="5738" name="Google Shape;5738;p36"/>
          <p:cNvSpPr txBox="1"/>
          <p:nvPr>
            <p:ph type="title"/>
          </p:nvPr>
        </p:nvSpPr>
        <p:spPr>
          <a:xfrm>
            <a:off x="2882850" y="541300"/>
            <a:ext cx="3378300" cy="1411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3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5739" name="Google Shape;5739;p36"/>
          <p:cNvGrpSpPr/>
          <p:nvPr/>
        </p:nvGrpSpPr>
        <p:grpSpPr>
          <a:xfrm flipH="1">
            <a:off x="99" y="2133023"/>
            <a:ext cx="9143801" cy="939804"/>
            <a:chOff x="0" y="3057609"/>
            <a:chExt cx="10528268" cy="1082101"/>
          </a:xfrm>
        </p:grpSpPr>
        <p:sp>
          <p:nvSpPr>
            <p:cNvPr id="5740" name="Google Shape;5740;p36"/>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36"/>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2" name="Google Shape;5742;p36"/>
          <p:cNvSpPr/>
          <p:nvPr/>
        </p:nvSpPr>
        <p:spPr>
          <a:xfrm>
            <a:off x="-100" y="3018603"/>
            <a:ext cx="9144321" cy="55224"/>
          </a:xfrm>
          <a:custGeom>
            <a:rect b="b" l="l" r="r" t="t"/>
            <a:pathLst>
              <a:path extrusionOk="0" h="6592" w="112025">
                <a:moveTo>
                  <a:pt x="0" y="1"/>
                </a:moveTo>
                <a:lnTo>
                  <a:pt x="0" y="6592"/>
                </a:lnTo>
                <a:lnTo>
                  <a:pt x="112025" y="6592"/>
                </a:lnTo>
                <a:lnTo>
                  <a:pt x="1120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3" name="Google Shape;5743;p36"/>
          <p:cNvGrpSpPr/>
          <p:nvPr/>
        </p:nvGrpSpPr>
        <p:grpSpPr>
          <a:xfrm>
            <a:off x="-2" y="2800420"/>
            <a:ext cx="2003047" cy="215720"/>
            <a:chOff x="6" y="2625544"/>
            <a:chExt cx="1606421" cy="215720"/>
          </a:xfrm>
        </p:grpSpPr>
        <p:grpSp>
          <p:nvGrpSpPr>
            <p:cNvPr id="5744" name="Google Shape;5744;p36"/>
            <p:cNvGrpSpPr/>
            <p:nvPr/>
          </p:nvGrpSpPr>
          <p:grpSpPr>
            <a:xfrm>
              <a:off x="6" y="2625544"/>
              <a:ext cx="822528" cy="215720"/>
              <a:chOff x="4876481" y="2672267"/>
              <a:chExt cx="1873214" cy="491277"/>
            </a:xfrm>
          </p:grpSpPr>
          <p:sp>
            <p:nvSpPr>
              <p:cNvPr id="5745" name="Google Shape;5745;p3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3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3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3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3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3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3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3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3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3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3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3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3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3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3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3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36"/>
            <p:cNvGrpSpPr/>
            <p:nvPr/>
          </p:nvGrpSpPr>
          <p:grpSpPr>
            <a:xfrm flipH="1">
              <a:off x="783899" y="2625544"/>
              <a:ext cx="822528" cy="215720"/>
              <a:chOff x="4876481" y="2672267"/>
              <a:chExt cx="1873214" cy="491277"/>
            </a:xfrm>
          </p:grpSpPr>
          <p:sp>
            <p:nvSpPr>
              <p:cNvPr id="5762" name="Google Shape;5762;p3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3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3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3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3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3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3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3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3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3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3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3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3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3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3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3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8" name="Google Shape;5778;p36"/>
          <p:cNvGrpSpPr/>
          <p:nvPr/>
        </p:nvGrpSpPr>
        <p:grpSpPr>
          <a:xfrm>
            <a:off x="7207374" y="2800420"/>
            <a:ext cx="1942806" cy="215720"/>
            <a:chOff x="6" y="2625544"/>
            <a:chExt cx="1606421" cy="215720"/>
          </a:xfrm>
        </p:grpSpPr>
        <p:grpSp>
          <p:nvGrpSpPr>
            <p:cNvPr id="5779" name="Google Shape;5779;p36"/>
            <p:cNvGrpSpPr/>
            <p:nvPr/>
          </p:nvGrpSpPr>
          <p:grpSpPr>
            <a:xfrm>
              <a:off x="6" y="2625544"/>
              <a:ext cx="822528" cy="215720"/>
              <a:chOff x="4876481" y="2672267"/>
              <a:chExt cx="1873214" cy="491277"/>
            </a:xfrm>
          </p:grpSpPr>
          <p:sp>
            <p:nvSpPr>
              <p:cNvPr id="5780" name="Google Shape;5780;p3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3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3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3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3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3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3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3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3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3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3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3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3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3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3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3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36"/>
            <p:cNvGrpSpPr/>
            <p:nvPr/>
          </p:nvGrpSpPr>
          <p:grpSpPr>
            <a:xfrm flipH="1">
              <a:off x="783899" y="2625544"/>
              <a:ext cx="822528" cy="215720"/>
              <a:chOff x="4876481" y="2672267"/>
              <a:chExt cx="1873214" cy="491277"/>
            </a:xfrm>
          </p:grpSpPr>
          <p:sp>
            <p:nvSpPr>
              <p:cNvPr id="5797" name="Google Shape;5797;p36"/>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36"/>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36"/>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36"/>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36"/>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36"/>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36"/>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36"/>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36"/>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36"/>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36"/>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36"/>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36"/>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36"/>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36"/>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36"/>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13" name="Google Shape;5813;p36"/>
          <p:cNvGrpSpPr/>
          <p:nvPr/>
        </p:nvGrpSpPr>
        <p:grpSpPr>
          <a:xfrm flipH="1">
            <a:off x="970956" y="2113957"/>
            <a:ext cx="869606" cy="1115995"/>
            <a:chOff x="245795" y="1512513"/>
            <a:chExt cx="1117314" cy="1433887"/>
          </a:xfrm>
        </p:grpSpPr>
        <p:grpSp>
          <p:nvGrpSpPr>
            <p:cNvPr id="5814" name="Google Shape;5814;p36"/>
            <p:cNvGrpSpPr/>
            <p:nvPr/>
          </p:nvGrpSpPr>
          <p:grpSpPr>
            <a:xfrm>
              <a:off x="245795" y="1512513"/>
              <a:ext cx="1117314" cy="1389695"/>
              <a:chOff x="10269725" y="1788625"/>
              <a:chExt cx="960800" cy="1195025"/>
            </a:xfrm>
          </p:grpSpPr>
          <p:sp>
            <p:nvSpPr>
              <p:cNvPr id="5815" name="Google Shape;5815;p36"/>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36"/>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36"/>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36"/>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36"/>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36"/>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36"/>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36"/>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3" name="Google Shape;5823;p36"/>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36"/>
          <p:cNvGrpSpPr/>
          <p:nvPr/>
        </p:nvGrpSpPr>
        <p:grpSpPr>
          <a:xfrm>
            <a:off x="7073160" y="2358970"/>
            <a:ext cx="1099884" cy="1411519"/>
            <a:chOff x="245795" y="1512513"/>
            <a:chExt cx="1117314" cy="1433887"/>
          </a:xfrm>
        </p:grpSpPr>
        <p:grpSp>
          <p:nvGrpSpPr>
            <p:cNvPr id="5825" name="Google Shape;5825;p36"/>
            <p:cNvGrpSpPr/>
            <p:nvPr/>
          </p:nvGrpSpPr>
          <p:grpSpPr>
            <a:xfrm>
              <a:off x="245795" y="1512513"/>
              <a:ext cx="1117314" cy="1389695"/>
              <a:chOff x="10269725" y="1788625"/>
              <a:chExt cx="960800" cy="1195025"/>
            </a:xfrm>
          </p:grpSpPr>
          <p:sp>
            <p:nvSpPr>
              <p:cNvPr id="5826" name="Google Shape;5826;p36"/>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36"/>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36"/>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36"/>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36"/>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36"/>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36"/>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36"/>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4" name="Google Shape;5834;p36"/>
            <p:cNvSpPr/>
            <p:nvPr/>
          </p:nvSpPr>
          <p:spPr>
            <a:xfrm>
              <a:off x="292090" y="2880400"/>
              <a:ext cx="748500" cy="6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5" name="Google Shape;5835;p36"/>
          <p:cNvGrpSpPr/>
          <p:nvPr/>
        </p:nvGrpSpPr>
        <p:grpSpPr>
          <a:xfrm>
            <a:off x="2777990" y="412564"/>
            <a:ext cx="3588021" cy="2662480"/>
            <a:chOff x="2655400" y="2736025"/>
            <a:chExt cx="1715525" cy="1273000"/>
          </a:xfrm>
        </p:grpSpPr>
        <p:sp>
          <p:nvSpPr>
            <p:cNvPr id="5836" name="Google Shape;5836;p36"/>
            <p:cNvSpPr/>
            <p:nvPr/>
          </p:nvSpPr>
          <p:spPr>
            <a:xfrm>
              <a:off x="2728850" y="3614950"/>
              <a:ext cx="177025" cy="394075"/>
            </a:xfrm>
            <a:custGeom>
              <a:rect b="b" l="l" r="r" t="t"/>
              <a:pathLst>
                <a:path extrusionOk="0" h="15763" w="7081">
                  <a:moveTo>
                    <a:pt x="1" y="1"/>
                  </a:moveTo>
                  <a:lnTo>
                    <a:pt x="1" y="15762"/>
                  </a:lnTo>
                  <a:lnTo>
                    <a:pt x="7081" y="15762"/>
                  </a:lnTo>
                  <a:lnTo>
                    <a:pt x="7081" y="1"/>
                  </a:lnTo>
                  <a:close/>
                </a:path>
              </a:pathLst>
            </a:custGeom>
            <a:solidFill>
              <a:srgbClr val="581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36"/>
            <p:cNvSpPr/>
            <p:nvPr/>
          </p:nvSpPr>
          <p:spPr>
            <a:xfrm>
              <a:off x="2728850" y="3614950"/>
              <a:ext cx="177025" cy="394075"/>
            </a:xfrm>
            <a:custGeom>
              <a:rect b="b" l="l" r="r" t="t"/>
              <a:pathLst>
                <a:path extrusionOk="0" fill="none" h="15763" w="7081">
                  <a:moveTo>
                    <a:pt x="7081" y="15762"/>
                  </a:moveTo>
                  <a:lnTo>
                    <a:pt x="1" y="15762"/>
                  </a:lnTo>
                  <a:lnTo>
                    <a:pt x="1" y="1"/>
                  </a:lnTo>
                  <a:lnTo>
                    <a:pt x="7081" y="1"/>
                  </a:lnTo>
                  <a:lnTo>
                    <a:pt x="7081" y="15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36"/>
            <p:cNvSpPr/>
            <p:nvPr/>
          </p:nvSpPr>
          <p:spPr>
            <a:xfrm>
              <a:off x="4134100" y="3614950"/>
              <a:ext cx="176575" cy="394075"/>
            </a:xfrm>
            <a:custGeom>
              <a:rect b="b" l="l" r="r" t="t"/>
              <a:pathLst>
                <a:path extrusionOk="0" h="15763" w="7063">
                  <a:moveTo>
                    <a:pt x="1" y="1"/>
                  </a:moveTo>
                  <a:lnTo>
                    <a:pt x="1" y="15762"/>
                  </a:lnTo>
                  <a:lnTo>
                    <a:pt x="7062" y="15762"/>
                  </a:lnTo>
                  <a:lnTo>
                    <a:pt x="7062" y="1"/>
                  </a:lnTo>
                  <a:close/>
                </a:path>
              </a:pathLst>
            </a:custGeom>
            <a:solidFill>
              <a:srgbClr val="581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36"/>
            <p:cNvSpPr/>
            <p:nvPr/>
          </p:nvSpPr>
          <p:spPr>
            <a:xfrm>
              <a:off x="4134100" y="3614950"/>
              <a:ext cx="176575" cy="394075"/>
            </a:xfrm>
            <a:custGeom>
              <a:rect b="b" l="l" r="r" t="t"/>
              <a:pathLst>
                <a:path extrusionOk="0" fill="none" h="15763" w="7063">
                  <a:moveTo>
                    <a:pt x="7062" y="15762"/>
                  </a:moveTo>
                  <a:lnTo>
                    <a:pt x="1" y="15762"/>
                  </a:lnTo>
                  <a:lnTo>
                    <a:pt x="1" y="1"/>
                  </a:lnTo>
                  <a:lnTo>
                    <a:pt x="7062" y="1"/>
                  </a:lnTo>
                  <a:lnTo>
                    <a:pt x="7062" y="15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36"/>
            <p:cNvSpPr/>
            <p:nvPr/>
          </p:nvSpPr>
          <p:spPr>
            <a:xfrm>
              <a:off x="2655400" y="2736025"/>
              <a:ext cx="1715525" cy="911925"/>
            </a:xfrm>
            <a:custGeom>
              <a:rect b="b" l="l" r="r" t="t"/>
              <a:pathLst>
                <a:path extrusionOk="0" h="36477" w="68621">
                  <a:moveTo>
                    <a:pt x="1" y="1"/>
                  </a:moveTo>
                  <a:lnTo>
                    <a:pt x="1" y="36476"/>
                  </a:lnTo>
                  <a:lnTo>
                    <a:pt x="68620" y="36476"/>
                  </a:lnTo>
                  <a:lnTo>
                    <a:pt x="68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36"/>
            <p:cNvSpPr/>
            <p:nvPr/>
          </p:nvSpPr>
          <p:spPr>
            <a:xfrm>
              <a:off x="2655400" y="2736025"/>
              <a:ext cx="1715525" cy="911925"/>
            </a:xfrm>
            <a:custGeom>
              <a:rect b="b" l="l" r="r" t="t"/>
              <a:pathLst>
                <a:path extrusionOk="0" fill="none" h="36477" w="68621">
                  <a:moveTo>
                    <a:pt x="68620" y="36476"/>
                  </a:moveTo>
                  <a:lnTo>
                    <a:pt x="1" y="36476"/>
                  </a:lnTo>
                  <a:lnTo>
                    <a:pt x="1" y="1"/>
                  </a:lnTo>
                  <a:lnTo>
                    <a:pt x="68620" y="1"/>
                  </a:lnTo>
                  <a:lnTo>
                    <a:pt x="68620" y="36476"/>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36"/>
            <p:cNvSpPr/>
            <p:nvPr/>
          </p:nvSpPr>
          <p:spPr>
            <a:xfrm>
              <a:off x="2712652" y="2798998"/>
              <a:ext cx="1601056" cy="768407"/>
            </a:xfrm>
            <a:custGeom>
              <a:rect b="b" l="l" r="r" t="t"/>
              <a:pathLst>
                <a:path extrusionOk="0" h="32653" w="66173">
                  <a:moveTo>
                    <a:pt x="1" y="0"/>
                  </a:moveTo>
                  <a:lnTo>
                    <a:pt x="1" y="32653"/>
                  </a:lnTo>
                  <a:lnTo>
                    <a:pt x="66172" y="32653"/>
                  </a:lnTo>
                  <a:lnTo>
                    <a:pt x="66172" y="0"/>
                  </a:lnTo>
                  <a:close/>
                </a:path>
              </a:pathLst>
            </a:custGeom>
            <a:solidFill>
              <a:schemeClr val="dk1"/>
            </a:solidFill>
            <a:ln>
              <a:noFill/>
            </a:ln>
            <a:effectLst>
              <a:outerShdw blurRad="114300" rotWithShape="0" algn="bl" dir="5400000" dist="95250">
                <a:schemeClr val="accent4">
                  <a:alpha val="2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36"/>
          <p:cNvGrpSpPr/>
          <p:nvPr/>
        </p:nvGrpSpPr>
        <p:grpSpPr>
          <a:xfrm>
            <a:off x="7699824" y="4166968"/>
            <a:ext cx="1030091" cy="323553"/>
            <a:chOff x="630949" y="3657232"/>
            <a:chExt cx="1663852" cy="522618"/>
          </a:xfrm>
        </p:grpSpPr>
        <p:sp>
          <p:nvSpPr>
            <p:cNvPr id="5844" name="Google Shape;5844;p36"/>
            <p:cNvSpPr/>
            <p:nvPr/>
          </p:nvSpPr>
          <p:spPr>
            <a:xfrm>
              <a:off x="630950" y="4065550"/>
              <a:ext cx="1621200" cy="1143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5" name="Google Shape;5845;p36"/>
            <p:cNvGrpSpPr/>
            <p:nvPr/>
          </p:nvGrpSpPr>
          <p:grpSpPr>
            <a:xfrm>
              <a:off x="630949" y="3657232"/>
              <a:ext cx="1663852" cy="457233"/>
              <a:chOff x="3865050" y="4666150"/>
              <a:chExt cx="2922628" cy="803150"/>
            </a:xfrm>
          </p:grpSpPr>
          <p:grpSp>
            <p:nvGrpSpPr>
              <p:cNvPr id="5846" name="Google Shape;5846;p36"/>
              <p:cNvGrpSpPr/>
              <p:nvPr/>
            </p:nvGrpSpPr>
            <p:grpSpPr>
              <a:xfrm>
                <a:off x="5307253" y="4666150"/>
                <a:ext cx="1480425" cy="803150"/>
                <a:chOff x="0" y="4340350"/>
                <a:chExt cx="1480425" cy="803150"/>
              </a:xfrm>
            </p:grpSpPr>
            <p:sp>
              <p:nvSpPr>
                <p:cNvPr id="5847" name="Google Shape;5847;p36"/>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36"/>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9" name="Google Shape;5849;p36"/>
              <p:cNvGrpSpPr/>
              <p:nvPr/>
            </p:nvGrpSpPr>
            <p:grpSpPr>
              <a:xfrm flipH="1">
                <a:off x="3865050" y="4666150"/>
                <a:ext cx="1480425" cy="803150"/>
                <a:chOff x="0" y="4340350"/>
                <a:chExt cx="1480425" cy="803150"/>
              </a:xfrm>
            </p:grpSpPr>
            <p:sp>
              <p:nvSpPr>
                <p:cNvPr id="5850" name="Google Shape;5850;p36"/>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36"/>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52" name="Google Shape;5852;p36"/>
          <p:cNvGrpSpPr/>
          <p:nvPr/>
        </p:nvGrpSpPr>
        <p:grpSpPr>
          <a:xfrm>
            <a:off x="622749" y="3724068"/>
            <a:ext cx="1030091" cy="323553"/>
            <a:chOff x="630949" y="3657232"/>
            <a:chExt cx="1663852" cy="522618"/>
          </a:xfrm>
        </p:grpSpPr>
        <p:sp>
          <p:nvSpPr>
            <p:cNvPr id="5853" name="Google Shape;5853;p36"/>
            <p:cNvSpPr/>
            <p:nvPr/>
          </p:nvSpPr>
          <p:spPr>
            <a:xfrm>
              <a:off x="630950" y="4065550"/>
              <a:ext cx="1621200" cy="1143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4" name="Google Shape;5854;p36"/>
            <p:cNvGrpSpPr/>
            <p:nvPr/>
          </p:nvGrpSpPr>
          <p:grpSpPr>
            <a:xfrm>
              <a:off x="630949" y="3657232"/>
              <a:ext cx="1663852" cy="457233"/>
              <a:chOff x="3865050" y="4666150"/>
              <a:chExt cx="2922628" cy="803150"/>
            </a:xfrm>
          </p:grpSpPr>
          <p:grpSp>
            <p:nvGrpSpPr>
              <p:cNvPr id="5855" name="Google Shape;5855;p36"/>
              <p:cNvGrpSpPr/>
              <p:nvPr/>
            </p:nvGrpSpPr>
            <p:grpSpPr>
              <a:xfrm>
                <a:off x="5307253" y="4666150"/>
                <a:ext cx="1480425" cy="803150"/>
                <a:chOff x="0" y="4340350"/>
                <a:chExt cx="1480425" cy="803150"/>
              </a:xfrm>
            </p:grpSpPr>
            <p:sp>
              <p:nvSpPr>
                <p:cNvPr id="5856" name="Google Shape;5856;p36"/>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36"/>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36"/>
              <p:cNvGrpSpPr/>
              <p:nvPr/>
            </p:nvGrpSpPr>
            <p:grpSpPr>
              <a:xfrm flipH="1">
                <a:off x="3865050" y="4666150"/>
                <a:ext cx="1480425" cy="803150"/>
                <a:chOff x="0" y="4340350"/>
                <a:chExt cx="1480425" cy="803150"/>
              </a:xfrm>
            </p:grpSpPr>
            <p:sp>
              <p:nvSpPr>
                <p:cNvPr id="5859" name="Google Shape;5859;p36"/>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36"/>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861" name="Google Shape;5861;p36"/>
          <p:cNvSpPr/>
          <p:nvPr/>
        </p:nvSpPr>
        <p:spPr>
          <a:xfrm>
            <a:off x="1034825" y="93815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36"/>
          <p:cNvSpPr/>
          <p:nvPr/>
        </p:nvSpPr>
        <p:spPr>
          <a:xfrm flipH="1">
            <a:off x="7640300" y="89797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3" name="Google Shape;5863;p36"/>
          <p:cNvGrpSpPr/>
          <p:nvPr/>
        </p:nvGrpSpPr>
        <p:grpSpPr>
          <a:xfrm>
            <a:off x="2628186" y="2609310"/>
            <a:ext cx="3887629" cy="2553101"/>
            <a:chOff x="238125" y="511750"/>
            <a:chExt cx="7143750" cy="4691475"/>
          </a:xfrm>
        </p:grpSpPr>
        <p:sp>
          <p:nvSpPr>
            <p:cNvPr id="5864" name="Google Shape;5864;p36"/>
            <p:cNvSpPr/>
            <p:nvPr/>
          </p:nvSpPr>
          <p:spPr>
            <a:xfrm>
              <a:off x="3066300" y="513100"/>
              <a:ext cx="1444650" cy="280950"/>
            </a:xfrm>
            <a:custGeom>
              <a:rect b="b" l="l" r="r" t="t"/>
              <a:pathLst>
                <a:path extrusionOk="0" h="11238" w="57786">
                  <a:moveTo>
                    <a:pt x="0" y="0"/>
                  </a:moveTo>
                  <a:lnTo>
                    <a:pt x="0" y="11237"/>
                  </a:lnTo>
                  <a:lnTo>
                    <a:pt x="57786" y="11237"/>
                  </a:lnTo>
                  <a:lnTo>
                    <a:pt x="5778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36"/>
            <p:cNvSpPr/>
            <p:nvPr/>
          </p:nvSpPr>
          <p:spPr>
            <a:xfrm>
              <a:off x="3066300" y="513100"/>
              <a:ext cx="1444650" cy="280950"/>
            </a:xfrm>
            <a:custGeom>
              <a:rect b="b" l="l" r="r" t="t"/>
              <a:pathLst>
                <a:path extrusionOk="0" fill="none" h="11238" w="57786">
                  <a:moveTo>
                    <a:pt x="57786" y="11237"/>
                  </a:moveTo>
                  <a:lnTo>
                    <a:pt x="0" y="11237"/>
                  </a:lnTo>
                  <a:lnTo>
                    <a:pt x="0" y="0"/>
                  </a:lnTo>
                  <a:lnTo>
                    <a:pt x="57786" y="0"/>
                  </a:lnTo>
                  <a:lnTo>
                    <a:pt x="57786" y="112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36"/>
            <p:cNvSpPr/>
            <p:nvPr/>
          </p:nvSpPr>
          <p:spPr>
            <a:xfrm>
              <a:off x="3205400" y="511750"/>
              <a:ext cx="124875" cy="280250"/>
            </a:xfrm>
            <a:custGeom>
              <a:rect b="b" l="l" r="r" t="t"/>
              <a:pathLst>
                <a:path extrusionOk="0" h="11210" w="4995">
                  <a:moveTo>
                    <a:pt x="28" y="0"/>
                  </a:moveTo>
                  <a:lnTo>
                    <a:pt x="1" y="11210"/>
                  </a:lnTo>
                  <a:lnTo>
                    <a:pt x="4995" y="11210"/>
                  </a:lnTo>
                  <a:lnTo>
                    <a:pt x="4995" y="54"/>
                  </a:lnTo>
                  <a:lnTo>
                    <a:pt x="28"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36"/>
            <p:cNvSpPr/>
            <p:nvPr/>
          </p:nvSpPr>
          <p:spPr>
            <a:xfrm>
              <a:off x="3205400" y="511750"/>
              <a:ext cx="124875" cy="280250"/>
            </a:xfrm>
            <a:custGeom>
              <a:rect b="b" l="l" r="r" t="t"/>
              <a:pathLst>
                <a:path extrusionOk="0" fill="none" h="11210" w="4995">
                  <a:moveTo>
                    <a:pt x="28" y="0"/>
                  </a:moveTo>
                  <a:lnTo>
                    <a:pt x="1" y="11210"/>
                  </a:lnTo>
                  <a:lnTo>
                    <a:pt x="4995" y="11210"/>
                  </a:lnTo>
                  <a:lnTo>
                    <a:pt x="4995" y="54"/>
                  </a:lnTo>
                  <a:lnTo>
                    <a:pt x="2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36"/>
            <p:cNvSpPr/>
            <p:nvPr/>
          </p:nvSpPr>
          <p:spPr>
            <a:xfrm>
              <a:off x="4249675" y="511750"/>
              <a:ext cx="107925" cy="276850"/>
            </a:xfrm>
            <a:custGeom>
              <a:rect b="b" l="l" r="r" t="t"/>
              <a:pathLst>
                <a:path extrusionOk="0" h="11074" w="4317">
                  <a:moveTo>
                    <a:pt x="1" y="0"/>
                  </a:moveTo>
                  <a:lnTo>
                    <a:pt x="1" y="11074"/>
                  </a:lnTo>
                  <a:lnTo>
                    <a:pt x="4317" y="11074"/>
                  </a:lnTo>
                  <a:lnTo>
                    <a:pt x="4317"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36"/>
            <p:cNvSpPr/>
            <p:nvPr/>
          </p:nvSpPr>
          <p:spPr>
            <a:xfrm>
              <a:off x="4249675" y="511750"/>
              <a:ext cx="107925" cy="276850"/>
            </a:xfrm>
            <a:custGeom>
              <a:rect b="b" l="l" r="r" t="t"/>
              <a:pathLst>
                <a:path extrusionOk="0" fill="none" h="11074" w="4317">
                  <a:moveTo>
                    <a:pt x="4317" y="11074"/>
                  </a:moveTo>
                  <a:lnTo>
                    <a:pt x="1" y="11074"/>
                  </a:lnTo>
                  <a:lnTo>
                    <a:pt x="1" y="0"/>
                  </a:lnTo>
                  <a:lnTo>
                    <a:pt x="4317" y="0"/>
                  </a:lnTo>
                  <a:lnTo>
                    <a:pt x="4317" y="1107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36"/>
            <p:cNvSpPr/>
            <p:nvPr/>
          </p:nvSpPr>
          <p:spPr>
            <a:xfrm>
              <a:off x="2827450" y="791300"/>
              <a:ext cx="1923025" cy="312150"/>
            </a:xfrm>
            <a:custGeom>
              <a:rect b="b" l="l" r="r" t="t"/>
              <a:pathLst>
                <a:path extrusionOk="0" h="12486" w="76921">
                  <a:moveTo>
                    <a:pt x="1" y="0"/>
                  </a:moveTo>
                  <a:lnTo>
                    <a:pt x="1" y="12486"/>
                  </a:lnTo>
                  <a:lnTo>
                    <a:pt x="76921" y="12486"/>
                  </a:lnTo>
                  <a:lnTo>
                    <a:pt x="76921"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36"/>
            <p:cNvSpPr/>
            <p:nvPr/>
          </p:nvSpPr>
          <p:spPr>
            <a:xfrm>
              <a:off x="2827450" y="791300"/>
              <a:ext cx="1923025" cy="312150"/>
            </a:xfrm>
            <a:custGeom>
              <a:rect b="b" l="l" r="r" t="t"/>
              <a:pathLst>
                <a:path extrusionOk="0" fill="none" h="12486" w="76921">
                  <a:moveTo>
                    <a:pt x="76921" y="12486"/>
                  </a:moveTo>
                  <a:lnTo>
                    <a:pt x="1" y="12486"/>
                  </a:lnTo>
                  <a:lnTo>
                    <a:pt x="1" y="0"/>
                  </a:lnTo>
                  <a:lnTo>
                    <a:pt x="76921" y="0"/>
                  </a:lnTo>
                  <a:lnTo>
                    <a:pt x="76921" y="1248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36"/>
            <p:cNvSpPr/>
            <p:nvPr/>
          </p:nvSpPr>
          <p:spPr>
            <a:xfrm>
              <a:off x="4430850" y="791300"/>
              <a:ext cx="107925" cy="299275"/>
            </a:xfrm>
            <a:custGeom>
              <a:rect b="b" l="l" r="r" t="t"/>
              <a:pathLst>
                <a:path extrusionOk="0" h="11971" w="4317">
                  <a:moveTo>
                    <a:pt x="1" y="0"/>
                  </a:moveTo>
                  <a:lnTo>
                    <a:pt x="1" y="11970"/>
                  </a:lnTo>
                  <a:lnTo>
                    <a:pt x="4316" y="11970"/>
                  </a:lnTo>
                  <a:lnTo>
                    <a:pt x="43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36"/>
            <p:cNvSpPr/>
            <p:nvPr/>
          </p:nvSpPr>
          <p:spPr>
            <a:xfrm>
              <a:off x="4430850" y="791300"/>
              <a:ext cx="107925" cy="299275"/>
            </a:xfrm>
            <a:custGeom>
              <a:rect b="b" l="l" r="r" t="t"/>
              <a:pathLst>
                <a:path extrusionOk="0" fill="none" h="11971" w="4317">
                  <a:moveTo>
                    <a:pt x="4316" y="11970"/>
                  </a:moveTo>
                  <a:lnTo>
                    <a:pt x="1" y="11970"/>
                  </a:lnTo>
                  <a:lnTo>
                    <a:pt x="1" y="0"/>
                  </a:lnTo>
                  <a:lnTo>
                    <a:pt x="4316" y="0"/>
                  </a:lnTo>
                  <a:lnTo>
                    <a:pt x="4316" y="11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36"/>
            <p:cNvSpPr/>
            <p:nvPr/>
          </p:nvSpPr>
          <p:spPr>
            <a:xfrm>
              <a:off x="2930600" y="791300"/>
              <a:ext cx="120125" cy="298575"/>
            </a:xfrm>
            <a:custGeom>
              <a:rect b="b" l="l" r="r" t="t"/>
              <a:pathLst>
                <a:path extrusionOk="0" h="11943" w="4805">
                  <a:moveTo>
                    <a:pt x="0" y="0"/>
                  </a:moveTo>
                  <a:lnTo>
                    <a:pt x="0" y="11943"/>
                  </a:lnTo>
                  <a:lnTo>
                    <a:pt x="4804" y="11943"/>
                  </a:lnTo>
                  <a:lnTo>
                    <a:pt x="48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36"/>
            <p:cNvSpPr/>
            <p:nvPr/>
          </p:nvSpPr>
          <p:spPr>
            <a:xfrm>
              <a:off x="2930600" y="791300"/>
              <a:ext cx="120125" cy="298575"/>
            </a:xfrm>
            <a:custGeom>
              <a:rect b="b" l="l" r="r" t="t"/>
              <a:pathLst>
                <a:path extrusionOk="0" fill="none" h="11943" w="4805">
                  <a:moveTo>
                    <a:pt x="4804" y="11943"/>
                  </a:moveTo>
                  <a:lnTo>
                    <a:pt x="0" y="11943"/>
                  </a:lnTo>
                  <a:lnTo>
                    <a:pt x="0" y="0"/>
                  </a:lnTo>
                  <a:lnTo>
                    <a:pt x="4804" y="0"/>
                  </a:lnTo>
                  <a:lnTo>
                    <a:pt x="4804" y="1194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36"/>
            <p:cNvSpPr/>
            <p:nvPr/>
          </p:nvSpPr>
          <p:spPr>
            <a:xfrm>
              <a:off x="2589275" y="1089850"/>
              <a:ext cx="2452300" cy="283000"/>
            </a:xfrm>
            <a:custGeom>
              <a:rect b="b" l="l" r="r" t="t"/>
              <a:pathLst>
                <a:path extrusionOk="0" h="11320" w="98092">
                  <a:moveTo>
                    <a:pt x="1" y="1"/>
                  </a:moveTo>
                  <a:lnTo>
                    <a:pt x="164" y="11265"/>
                  </a:lnTo>
                  <a:lnTo>
                    <a:pt x="462" y="11292"/>
                  </a:lnTo>
                  <a:lnTo>
                    <a:pt x="1304" y="11319"/>
                  </a:lnTo>
                  <a:lnTo>
                    <a:pt x="4452" y="11319"/>
                  </a:lnTo>
                  <a:lnTo>
                    <a:pt x="15580" y="11265"/>
                  </a:lnTo>
                  <a:lnTo>
                    <a:pt x="31268" y="11156"/>
                  </a:lnTo>
                  <a:lnTo>
                    <a:pt x="49236" y="10993"/>
                  </a:lnTo>
                  <a:lnTo>
                    <a:pt x="82838" y="10641"/>
                  </a:lnTo>
                  <a:lnTo>
                    <a:pt x="98092" y="10478"/>
                  </a:lnTo>
                  <a:lnTo>
                    <a:pt x="98092" y="55"/>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36"/>
            <p:cNvSpPr/>
            <p:nvPr/>
          </p:nvSpPr>
          <p:spPr>
            <a:xfrm>
              <a:off x="238125" y="1351775"/>
              <a:ext cx="7143750" cy="3835175"/>
            </a:xfrm>
            <a:custGeom>
              <a:rect b="b" l="l" r="r" t="t"/>
              <a:pathLst>
                <a:path extrusionOk="0" h="153407" w="285750">
                  <a:moveTo>
                    <a:pt x="190753" y="1"/>
                  </a:moveTo>
                  <a:lnTo>
                    <a:pt x="99665" y="733"/>
                  </a:lnTo>
                  <a:lnTo>
                    <a:pt x="94210" y="788"/>
                  </a:lnTo>
                  <a:lnTo>
                    <a:pt x="0" y="153407"/>
                  </a:lnTo>
                  <a:lnTo>
                    <a:pt x="285750" y="153407"/>
                  </a:lnTo>
                  <a:lnTo>
                    <a:pt x="1907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36"/>
            <p:cNvSpPr/>
            <p:nvPr/>
          </p:nvSpPr>
          <p:spPr>
            <a:xfrm>
              <a:off x="238125" y="1351775"/>
              <a:ext cx="7143750" cy="3835175"/>
            </a:xfrm>
            <a:custGeom>
              <a:rect b="b" l="l" r="r" t="t"/>
              <a:pathLst>
                <a:path extrusionOk="0" fill="none" h="153407" w="285750">
                  <a:moveTo>
                    <a:pt x="94210" y="788"/>
                  </a:moveTo>
                  <a:lnTo>
                    <a:pt x="0" y="153407"/>
                  </a:lnTo>
                  <a:lnTo>
                    <a:pt x="285750" y="153407"/>
                  </a:lnTo>
                  <a:lnTo>
                    <a:pt x="190753" y="1"/>
                  </a:lnTo>
                  <a:lnTo>
                    <a:pt x="99665" y="733"/>
                  </a:lnTo>
                  <a:lnTo>
                    <a:pt x="94210" y="7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36"/>
            <p:cNvSpPr/>
            <p:nvPr/>
          </p:nvSpPr>
          <p:spPr>
            <a:xfrm>
              <a:off x="703600" y="1365350"/>
              <a:ext cx="2128625" cy="3816850"/>
            </a:xfrm>
            <a:custGeom>
              <a:rect b="b" l="l" r="r" t="t"/>
              <a:pathLst>
                <a:path extrusionOk="0" h="152674" w="85145">
                  <a:moveTo>
                    <a:pt x="80558" y="0"/>
                  </a:moveTo>
                  <a:lnTo>
                    <a:pt x="0" y="152294"/>
                  </a:lnTo>
                  <a:lnTo>
                    <a:pt x="11291" y="152674"/>
                  </a:lnTo>
                  <a:lnTo>
                    <a:pt x="85145" y="28"/>
                  </a:lnTo>
                  <a:lnTo>
                    <a:pt x="805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36"/>
            <p:cNvSpPr/>
            <p:nvPr/>
          </p:nvSpPr>
          <p:spPr>
            <a:xfrm>
              <a:off x="4664275" y="1353125"/>
              <a:ext cx="2120500" cy="3850100"/>
            </a:xfrm>
            <a:custGeom>
              <a:rect b="b" l="l" r="r" t="t"/>
              <a:pathLst>
                <a:path extrusionOk="0" h="154004" w="84820">
                  <a:moveTo>
                    <a:pt x="4153" y="1"/>
                  </a:moveTo>
                  <a:lnTo>
                    <a:pt x="1" y="82"/>
                  </a:lnTo>
                  <a:lnTo>
                    <a:pt x="72171" y="154004"/>
                  </a:lnTo>
                  <a:lnTo>
                    <a:pt x="84819" y="153407"/>
                  </a:lnTo>
                  <a:lnTo>
                    <a:pt x="41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36"/>
            <p:cNvSpPr/>
            <p:nvPr/>
          </p:nvSpPr>
          <p:spPr>
            <a:xfrm>
              <a:off x="2712775" y="1091225"/>
              <a:ext cx="118775" cy="281625"/>
            </a:xfrm>
            <a:custGeom>
              <a:rect b="b" l="l" r="r" t="t"/>
              <a:pathLst>
                <a:path extrusionOk="0" h="11265" w="4751">
                  <a:moveTo>
                    <a:pt x="4506" y="0"/>
                  </a:moveTo>
                  <a:lnTo>
                    <a:pt x="1" y="54"/>
                  </a:lnTo>
                  <a:lnTo>
                    <a:pt x="163" y="11210"/>
                  </a:lnTo>
                  <a:lnTo>
                    <a:pt x="4750" y="11264"/>
                  </a:lnTo>
                  <a:lnTo>
                    <a:pt x="4750" y="11264"/>
                  </a:lnTo>
                  <a:lnTo>
                    <a:pt x="4506"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36"/>
            <p:cNvSpPr/>
            <p:nvPr/>
          </p:nvSpPr>
          <p:spPr>
            <a:xfrm>
              <a:off x="4660875" y="1090550"/>
              <a:ext cx="107925" cy="264650"/>
            </a:xfrm>
            <a:custGeom>
              <a:rect b="b" l="l" r="r" t="t"/>
              <a:pathLst>
                <a:path extrusionOk="0" h="10586" w="4317">
                  <a:moveTo>
                    <a:pt x="1" y="0"/>
                  </a:moveTo>
                  <a:lnTo>
                    <a:pt x="1" y="10585"/>
                  </a:lnTo>
                  <a:lnTo>
                    <a:pt x="4317" y="10585"/>
                  </a:lnTo>
                  <a:lnTo>
                    <a:pt x="4317" y="0"/>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36"/>
            <p:cNvSpPr/>
            <p:nvPr/>
          </p:nvSpPr>
          <p:spPr>
            <a:xfrm>
              <a:off x="4567925" y="4087000"/>
              <a:ext cx="20375" cy="271450"/>
            </a:xfrm>
            <a:custGeom>
              <a:rect b="b" l="l" r="r" t="t"/>
              <a:pathLst>
                <a:path extrusionOk="0" h="10858" w="815">
                  <a:moveTo>
                    <a:pt x="136" y="1"/>
                  </a:moveTo>
                  <a:lnTo>
                    <a:pt x="109" y="109"/>
                  </a:lnTo>
                  <a:lnTo>
                    <a:pt x="82" y="435"/>
                  </a:lnTo>
                  <a:lnTo>
                    <a:pt x="28" y="1602"/>
                  </a:lnTo>
                  <a:lnTo>
                    <a:pt x="1" y="3339"/>
                  </a:lnTo>
                  <a:lnTo>
                    <a:pt x="28" y="4370"/>
                  </a:lnTo>
                  <a:lnTo>
                    <a:pt x="55" y="5456"/>
                  </a:lnTo>
                  <a:lnTo>
                    <a:pt x="109" y="6569"/>
                  </a:lnTo>
                  <a:lnTo>
                    <a:pt x="191" y="7573"/>
                  </a:lnTo>
                  <a:lnTo>
                    <a:pt x="299" y="8496"/>
                  </a:lnTo>
                  <a:lnTo>
                    <a:pt x="435" y="9310"/>
                  </a:lnTo>
                  <a:lnTo>
                    <a:pt x="543" y="9962"/>
                  </a:lnTo>
                  <a:lnTo>
                    <a:pt x="679" y="10450"/>
                  </a:lnTo>
                  <a:lnTo>
                    <a:pt x="760" y="10749"/>
                  </a:lnTo>
                  <a:lnTo>
                    <a:pt x="815" y="10857"/>
                  </a:lnTo>
                  <a:lnTo>
                    <a:pt x="815" y="10749"/>
                  </a:lnTo>
                  <a:lnTo>
                    <a:pt x="788" y="10423"/>
                  </a:lnTo>
                  <a:lnTo>
                    <a:pt x="625" y="9256"/>
                  </a:lnTo>
                  <a:lnTo>
                    <a:pt x="543" y="8469"/>
                  </a:lnTo>
                  <a:lnTo>
                    <a:pt x="462" y="7546"/>
                  </a:lnTo>
                  <a:lnTo>
                    <a:pt x="381" y="6542"/>
                  </a:lnTo>
                  <a:lnTo>
                    <a:pt x="326" y="5456"/>
                  </a:lnTo>
                  <a:lnTo>
                    <a:pt x="272" y="3339"/>
                  </a:lnTo>
                  <a:lnTo>
                    <a:pt x="218" y="1602"/>
                  </a:lnTo>
                  <a:lnTo>
                    <a:pt x="191" y="435"/>
                  </a:lnTo>
                  <a:lnTo>
                    <a:pt x="163" y="109"/>
                  </a:lnTo>
                  <a:lnTo>
                    <a:pt x="136" y="1"/>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36"/>
            <p:cNvSpPr/>
            <p:nvPr/>
          </p:nvSpPr>
          <p:spPr>
            <a:xfrm>
              <a:off x="4654100" y="4129750"/>
              <a:ext cx="12250" cy="236850"/>
            </a:xfrm>
            <a:custGeom>
              <a:rect b="b" l="l" r="r" t="t"/>
              <a:pathLst>
                <a:path extrusionOk="0" h="9474" w="490">
                  <a:moveTo>
                    <a:pt x="82" y="1"/>
                  </a:moveTo>
                  <a:lnTo>
                    <a:pt x="55" y="82"/>
                  </a:lnTo>
                  <a:lnTo>
                    <a:pt x="28" y="381"/>
                  </a:lnTo>
                  <a:lnTo>
                    <a:pt x="1" y="1385"/>
                  </a:lnTo>
                  <a:lnTo>
                    <a:pt x="1" y="2905"/>
                  </a:lnTo>
                  <a:lnTo>
                    <a:pt x="82" y="4750"/>
                  </a:lnTo>
                  <a:lnTo>
                    <a:pt x="272" y="8089"/>
                  </a:lnTo>
                  <a:lnTo>
                    <a:pt x="353" y="9120"/>
                  </a:lnTo>
                  <a:lnTo>
                    <a:pt x="381" y="9392"/>
                  </a:lnTo>
                  <a:lnTo>
                    <a:pt x="408" y="9473"/>
                  </a:lnTo>
                  <a:lnTo>
                    <a:pt x="435" y="9392"/>
                  </a:lnTo>
                  <a:lnTo>
                    <a:pt x="462" y="9120"/>
                  </a:lnTo>
                  <a:lnTo>
                    <a:pt x="489" y="8089"/>
                  </a:lnTo>
                  <a:lnTo>
                    <a:pt x="462" y="6569"/>
                  </a:lnTo>
                  <a:lnTo>
                    <a:pt x="381" y="4723"/>
                  </a:lnTo>
                  <a:lnTo>
                    <a:pt x="191" y="1385"/>
                  </a:lnTo>
                  <a:lnTo>
                    <a:pt x="136" y="353"/>
                  </a:lnTo>
                  <a:lnTo>
                    <a:pt x="109" y="82"/>
                  </a:lnTo>
                  <a:lnTo>
                    <a:pt x="82" y="1"/>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36"/>
            <p:cNvSpPr/>
            <p:nvPr/>
          </p:nvSpPr>
          <p:spPr>
            <a:xfrm>
              <a:off x="2936025" y="2401500"/>
              <a:ext cx="16975" cy="228675"/>
            </a:xfrm>
            <a:custGeom>
              <a:rect b="b" l="l" r="r" t="t"/>
              <a:pathLst>
                <a:path extrusionOk="0" h="9147" w="679">
                  <a:moveTo>
                    <a:pt x="652" y="0"/>
                  </a:moveTo>
                  <a:lnTo>
                    <a:pt x="597" y="54"/>
                  </a:lnTo>
                  <a:lnTo>
                    <a:pt x="543" y="163"/>
                  </a:lnTo>
                  <a:lnTo>
                    <a:pt x="462" y="299"/>
                  </a:lnTo>
                  <a:lnTo>
                    <a:pt x="380" y="462"/>
                  </a:lnTo>
                  <a:lnTo>
                    <a:pt x="299" y="706"/>
                  </a:lnTo>
                  <a:lnTo>
                    <a:pt x="217" y="950"/>
                  </a:lnTo>
                  <a:lnTo>
                    <a:pt x="163" y="1249"/>
                  </a:lnTo>
                  <a:lnTo>
                    <a:pt x="55" y="1927"/>
                  </a:lnTo>
                  <a:lnTo>
                    <a:pt x="0" y="2741"/>
                  </a:lnTo>
                  <a:lnTo>
                    <a:pt x="0" y="3610"/>
                  </a:lnTo>
                  <a:lnTo>
                    <a:pt x="0" y="4533"/>
                  </a:lnTo>
                  <a:lnTo>
                    <a:pt x="55" y="5456"/>
                  </a:lnTo>
                  <a:lnTo>
                    <a:pt x="109" y="6324"/>
                  </a:lnTo>
                  <a:lnTo>
                    <a:pt x="217" y="7790"/>
                  </a:lnTo>
                  <a:lnTo>
                    <a:pt x="299" y="8794"/>
                  </a:lnTo>
                  <a:lnTo>
                    <a:pt x="326" y="9066"/>
                  </a:lnTo>
                  <a:lnTo>
                    <a:pt x="353" y="9147"/>
                  </a:lnTo>
                  <a:lnTo>
                    <a:pt x="380" y="9066"/>
                  </a:lnTo>
                  <a:lnTo>
                    <a:pt x="407" y="8794"/>
                  </a:lnTo>
                  <a:lnTo>
                    <a:pt x="407" y="8360"/>
                  </a:lnTo>
                  <a:lnTo>
                    <a:pt x="407" y="7790"/>
                  </a:lnTo>
                  <a:lnTo>
                    <a:pt x="353" y="6324"/>
                  </a:lnTo>
                  <a:lnTo>
                    <a:pt x="299" y="4533"/>
                  </a:lnTo>
                  <a:lnTo>
                    <a:pt x="272" y="3610"/>
                  </a:lnTo>
                  <a:lnTo>
                    <a:pt x="272" y="2741"/>
                  </a:lnTo>
                  <a:lnTo>
                    <a:pt x="299" y="1954"/>
                  </a:lnTo>
                  <a:lnTo>
                    <a:pt x="353" y="1276"/>
                  </a:lnTo>
                  <a:lnTo>
                    <a:pt x="434" y="733"/>
                  </a:lnTo>
                  <a:lnTo>
                    <a:pt x="543" y="326"/>
                  </a:lnTo>
                  <a:lnTo>
                    <a:pt x="652" y="82"/>
                  </a:lnTo>
                  <a:lnTo>
                    <a:pt x="679" y="27"/>
                  </a:lnTo>
                  <a:lnTo>
                    <a:pt x="6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36"/>
            <p:cNvSpPr/>
            <p:nvPr/>
          </p:nvSpPr>
          <p:spPr>
            <a:xfrm>
              <a:off x="3032375" y="2409625"/>
              <a:ext cx="14275" cy="178500"/>
            </a:xfrm>
            <a:custGeom>
              <a:rect b="b" l="l" r="r" t="t"/>
              <a:pathLst>
                <a:path extrusionOk="0" h="7140" w="571">
                  <a:moveTo>
                    <a:pt x="570" y="1"/>
                  </a:moveTo>
                  <a:lnTo>
                    <a:pt x="516" y="82"/>
                  </a:lnTo>
                  <a:lnTo>
                    <a:pt x="435" y="272"/>
                  </a:lnTo>
                  <a:lnTo>
                    <a:pt x="326" y="571"/>
                  </a:lnTo>
                  <a:lnTo>
                    <a:pt x="190" y="1005"/>
                  </a:lnTo>
                  <a:lnTo>
                    <a:pt x="136" y="1277"/>
                  </a:lnTo>
                  <a:lnTo>
                    <a:pt x="109" y="1548"/>
                  </a:lnTo>
                  <a:lnTo>
                    <a:pt x="55" y="1847"/>
                  </a:lnTo>
                  <a:lnTo>
                    <a:pt x="28" y="2145"/>
                  </a:lnTo>
                  <a:lnTo>
                    <a:pt x="0" y="2851"/>
                  </a:lnTo>
                  <a:lnTo>
                    <a:pt x="28" y="3556"/>
                  </a:lnTo>
                  <a:lnTo>
                    <a:pt x="82" y="4289"/>
                  </a:lnTo>
                  <a:lnTo>
                    <a:pt x="136" y="4968"/>
                  </a:lnTo>
                  <a:lnTo>
                    <a:pt x="218" y="5565"/>
                  </a:lnTo>
                  <a:lnTo>
                    <a:pt x="326" y="6108"/>
                  </a:lnTo>
                  <a:lnTo>
                    <a:pt x="462" y="6868"/>
                  </a:lnTo>
                  <a:lnTo>
                    <a:pt x="516" y="7058"/>
                  </a:lnTo>
                  <a:lnTo>
                    <a:pt x="570" y="7139"/>
                  </a:lnTo>
                  <a:lnTo>
                    <a:pt x="570" y="7058"/>
                  </a:lnTo>
                  <a:lnTo>
                    <a:pt x="570" y="6841"/>
                  </a:lnTo>
                  <a:lnTo>
                    <a:pt x="516" y="6081"/>
                  </a:lnTo>
                  <a:lnTo>
                    <a:pt x="408" y="4941"/>
                  </a:lnTo>
                  <a:lnTo>
                    <a:pt x="353" y="4262"/>
                  </a:lnTo>
                  <a:lnTo>
                    <a:pt x="299" y="3556"/>
                  </a:lnTo>
                  <a:lnTo>
                    <a:pt x="272" y="2851"/>
                  </a:lnTo>
                  <a:lnTo>
                    <a:pt x="299" y="2172"/>
                  </a:lnTo>
                  <a:lnTo>
                    <a:pt x="326" y="1575"/>
                  </a:lnTo>
                  <a:lnTo>
                    <a:pt x="353" y="1304"/>
                  </a:lnTo>
                  <a:lnTo>
                    <a:pt x="408" y="1059"/>
                  </a:lnTo>
                  <a:lnTo>
                    <a:pt x="543" y="299"/>
                  </a:lnTo>
                  <a:lnTo>
                    <a:pt x="570" y="82"/>
                  </a:lnTo>
                  <a:lnTo>
                    <a:pt x="5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36"/>
            <p:cNvSpPr/>
            <p:nvPr/>
          </p:nvSpPr>
          <p:spPr>
            <a:xfrm>
              <a:off x="4401000" y="1698525"/>
              <a:ext cx="43450" cy="211725"/>
            </a:xfrm>
            <a:custGeom>
              <a:rect b="b" l="l" r="r" t="t"/>
              <a:pathLst>
                <a:path extrusionOk="0" h="8469" w="1738">
                  <a:moveTo>
                    <a:pt x="28" y="0"/>
                  </a:moveTo>
                  <a:lnTo>
                    <a:pt x="1" y="82"/>
                  </a:lnTo>
                  <a:lnTo>
                    <a:pt x="1" y="326"/>
                  </a:lnTo>
                  <a:lnTo>
                    <a:pt x="1" y="733"/>
                  </a:lnTo>
                  <a:lnTo>
                    <a:pt x="28" y="1276"/>
                  </a:lnTo>
                  <a:lnTo>
                    <a:pt x="55" y="1574"/>
                  </a:lnTo>
                  <a:lnTo>
                    <a:pt x="82" y="1900"/>
                  </a:lnTo>
                  <a:lnTo>
                    <a:pt x="191" y="2633"/>
                  </a:lnTo>
                  <a:lnTo>
                    <a:pt x="353" y="3447"/>
                  </a:lnTo>
                  <a:lnTo>
                    <a:pt x="543" y="4289"/>
                  </a:lnTo>
                  <a:lnTo>
                    <a:pt x="951" y="5944"/>
                  </a:lnTo>
                  <a:lnTo>
                    <a:pt x="1331" y="7274"/>
                  </a:lnTo>
                  <a:lnTo>
                    <a:pt x="1602" y="8143"/>
                  </a:lnTo>
                  <a:lnTo>
                    <a:pt x="1683" y="8387"/>
                  </a:lnTo>
                  <a:lnTo>
                    <a:pt x="1738" y="8468"/>
                  </a:lnTo>
                  <a:lnTo>
                    <a:pt x="1738" y="8387"/>
                  </a:lnTo>
                  <a:lnTo>
                    <a:pt x="1711" y="8116"/>
                  </a:lnTo>
                  <a:lnTo>
                    <a:pt x="1521" y="7220"/>
                  </a:lnTo>
                  <a:lnTo>
                    <a:pt x="1195" y="5863"/>
                  </a:lnTo>
                  <a:lnTo>
                    <a:pt x="815" y="4234"/>
                  </a:lnTo>
                  <a:lnTo>
                    <a:pt x="462" y="2606"/>
                  </a:lnTo>
                  <a:lnTo>
                    <a:pt x="326" y="1873"/>
                  </a:lnTo>
                  <a:lnTo>
                    <a:pt x="272" y="1547"/>
                  </a:lnTo>
                  <a:lnTo>
                    <a:pt x="218" y="1249"/>
                  </a:lnTo>
                  <a:lnTo>
                    <a:pt x="109" y="326"/>
                  </a:lnTo>
                  <a:lnTo>
                    <a:pt x="55" y="82"/>
                  </a:lnTo>
                  <a:lnTo>
                    <a:pt x="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36"/>
            <p:cNvSpPr/>
            <p:nvPr/>
          </p:nvSpPr>
          <p:spPr>
            <a:xfrm>
              <a:off x="4510925" y="1723625"/>
              <a:ext cx="35300" cy="177800"/>
            </a:xfrm>
            <a:custGeom>
              <a:rect b="b" l="l" r="r" t="t"/>
              <a:pathLst>
                <a:path extrusionOk="0" h="7112" w="1412">
                  <a:moveTo>
                    <a:pt x="28" y="0"/>
                  </a:moveTo>
                  <a:lnTo>
                    <a:pt x="28" y="82"/>
                  </a:lnTo>
                  <a:lnTo>
                    <a:pt x="1" y="299"/>
                  </a:lnTo>
                  <a:lnTo>
                    <a:pt x="28" y="625"/>
                  </a:lnTo>
                  <a:lnTo>
                    <a:pt x="55" y="1086"/>
                  </a:lnTo>
                  <a:lnTo>
                    <a:pt x="136" y="1602"/>
                  </a:lnTo>
                  <a:lnTo>
                    <a:pt x="218" y="2226"/>
                  </a:lnTo>
                  <a:lnTo>
                    <a:pt x="353" y="2905"/>
                  </a:lnTo>
                  <a:lnTo>
                    <a:pt x="489" y="3610"/>
                  </a:lnTo>
                  <a:lnTo>
                    <a:pt x="815" y="4995"/>
                  </a:lnTo>
                  <a:lnTo>
                    <a:pt x="1086" y="6107"/>
                  </a:lnTo>
                  <a:lnTo>
                    <a:pt x="1276" y="6867"/>
                  </a:lnTo>
                  <a:lnTo>
                    <a:pt x="1358" y="7057"/>
                  </a:lnTo>
                  <a:lnTo>
                    <a:pt x="1385" y="7112"/>
                  </a:lnTo>
                  <a:lnTo>
                    <a:pt x="1412" y="7057"/>
                  </a:lnTo>
                  <a:lnTo>
                    <a:pt x="1385" y="6840"/>
                  </a:lnTo>
                  <a:lnTo>
                    <a:pt x="1276" y="6053"/>
                  </a:lnTo>
                  <a:lnTo>
                    <a:pt x="1059" y="4940"/>
                  </a:lnTo>
                  <a:lnTo>
                    <a:pt x="761" y="3556"/>
                  </a:lnTo>
                  <a:lnTo>
                    <a:pt x="489" y="2172"/>
                  </a:lnTo>
                  <a:lnTo>
                    <a:pt x="272" y="1059"/>
                  </a:lnTo>
                  <a:lnTo>
                    <a:pt x="109" y="299"/>
                  </a:lnTo>
                  <a:lnTo>
                    <a:pt x="82" y="82"/>
                  </a:lnTo>
                  <a:lnTo>
                    <a:pt x="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36"/>
            <p:cNvSpPr/>
            <p:nvPr/>
          </p:nvSpPr>
          <p:spPr>
            <a:xfrm>
              <a:off x="3358075" y="4680050"/>
              <a:ext cx="27175" cy="160850"/>
            </a:xfrm>
            <a:custGeom>
              <a:rect b="b" l="l" r="r" t="t"/>
              <a:pathLst>
                <a:path extrusionOk="0" h="6434" w="1087">
                  <a:moveTo>
                    <a:pt x="82" y="1"/>
                  </a:moveTo>
                  <a:lnTo>
                    <a:pt x="28" y="82"/>
                  </a:lnTo>
                  <a:lnTo>
                    <a:pt x="0" y="272"/>
                  </a:lnTo>
                  <a:lnTo>
                    <a:pt x="0" y="571"/>
                  </a:lnTo>
                  <a:lnTo>
                    <a:pt x="0" y="978"/>
                  </a:lnTo>
                  <a:lnTo>
                    <a:pt x="0" y="1466"/>
                  </a:lnTo>
                  <a:lnTo>
                    <a:pt x="55" y="2009"/>
                  </a:lnTo>
                  <a:lnTo>
                    <a:pt x="136" y="2633"/>
                  </a:lnTo>
                  <a:lnTo>
                    <a:pt x="245" y="3285"/>
                  </a:lnTo>
                  <a:lnTo>
                    <a:pt x="380" y="3936"/>
                  </a:lnTo>
                  <a:lnTo>
                    <a:pt x="516" y="4533"/>
                  </a:lnTo>
                  <a:lnTo>
                    <a:pt x="760" y="5538"/>
                  </a:lnTo>
                  <a:lnTo>
                    <a:pt x="978" y="6216"/>
                  </a:lnTo>
                  <a:lnTo>
                    <a:pt x="1032" y="6379"/>
                  </a:lnTo>
                  <a:lnTo>
                    <a:pt x="1086" y="6433"/>
                  </a:lnTo>
                  <a:lnTo>
                    <a:pt x="1086" y="6379"/>
                  </a:lnTo>
                  <a:lnTo>
                    <a:pt x="1086" y="6189"/>
                  </a:lnTo>
                  <a:lnTo>
                    <a:pt x="978" y="5483"/>
                  </a:lnTo>
                  <a:lnTo>
                    <a:pt x="516" y="3230"/>
                  </a:lnTo>
                  <a:lnTo>
                    <a:pt x="326" y="1982"/>
                  </a:lnTo>
                  <a:lnTo>
                    <a:pt x="190" y="951"/>
                  </a:lnTo>
                  <a:lnTo>
                    <a:pt x="136" y="272"/>
                  </a:lnTo>
                  <a:lnTo>
                    <a:pt x="109" y="82"/>
                  </a:lnTo>
                  <a:lnTo>
                    <a:pt x="82" y="1"/>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36"/>
            <p:cNvSpPr/>
            <p:nvPr/>
          </p:nvSpPr>
          <p:spPr>
            <a:xfrm>
              <a:off x="4916025" y="2799800"/>
              <a:ext cx="44800" cy="160850"/>
            </a:xfrm>
            <a:custGeom>
              <a:rect b="b" l="l" r="r" t="t"/>
              <a:pathLst>
                <a:path extrusionOk="0" h="6434" w="1792">
                  <a:moveTo>
                    <a:pt x="109" y="0"/>
                  </a:moveTo>
                  <a:lnTo>
                    <a:pt x="82" y="55"/>
                  </a:lnTo>
                  <a:lnTo>
                    <a:pt x="27" y="245"/>
                  </a:lnTo>
                  <a:lnTo>
                    <a:pt x="0" y="570"/>
                  </a:lnTo>
                  <a:lnTo>
                    <a:pt x="27" y="978"/>
                  </a:lnTo>
                  <a:lnTo>
                    <a:pt x="27" y="1222"/>
                  </a:lnTo>
                  <a:lnTo>
                    <a:pt x="82" y="1493"/>
                  </a:lnTo>
                  <a:lnTo>
                    <a:pt x="109" y="1765"/>
                  </a:lnTo>
                  <a:lnTo>
                    <a:pt x="163" y="2063"/>
                  </a:lnTo>
                  <a:lnTo>
                    <a:pt x="353" y="2660"/>
                  </a:lnTo>
                  <a:lnTo>
                    <a:pt x="570" y="3312"/>
                  </a:lnTo>
                  <a:lnTo>
                    <a:pt x="1059" y="4533"/>
                  </a:lnTo>
                  <a:lnTo>
                    <a:pt x="1439" y="5510"/>
                  </a:lnTo>
                  <a:lnTo>
                    <a:pt x="1683" y="6189"/>
                  </a:lnTo>
                  <a:lnTo>
                    <a:pt x="1737" y="6379"/>
                  </a:lnTo>
                  <a:lnTo>
                    <a:pt x="1792" y="6433"/>
                  </a:lnTo>
                  <a:lnTo>
                    <a:pt x="1792" y="6352"/>
                  </a:lnTo>
                  <a:lnTo>
                    <a:pt x="1792" y="6162"/>
                  </a:lnTo>
                  <a:lnTo>
                    <a:pt x="1737" y="5863"/>
                  </a:lnTo>
                  <a:lnTo>
                    <a:pt x="1629" y="5456"/>
                  </a:lnTo>
                  <a:lnTo>
                    <a:pt x="1493" y="4967"/>
                  </a:lnTo>
                  <a:lnTo>
                    <a:pt x="1303" y="4425"/>
                  </a:lnTo>
                  <a:lnTo>
                    <a:pt x="842" y="3230"/>
                  </a:lnTo>
                  <a:lnTo>
                    <a:pt x="597" y="2579"/>
                  </a:lnTo>
                  <a:lnTo>
                    <a:pt x="435" y="1982"/>
                  </a:lnTo>
                  <a:lnTo>
                    <a:pt x="353" y="1710"/>
                  </a:lnTo>
                  <a:lnTo>
                    <a:pt x="299" y="1439"/>
                  </a:lnTo>
                  <a:lnTo>
                    <a:pt x="245" y="1195"/>
                  </a:lnTo>
                  <a:lnTo>
                    <a:pt x="217" y="978"/>
                  </a:lnTo>
                  <a:lnTo>
                    <a:pt x="136" y="272"/>
                  </a:lnTo>
                  <a:lnTo>
                    <a:pt x="136" y="55"/>
                  </a:lnTo>
                  <a:lnTo>
                    <a:pt x="109" y="0"/>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36"/>
            <p:cNvSpPr/>
            <p:nvPr/>
          </p:nvSpPr>
          <p:spPr>
            <a:xfrm>
              <a:off x="2992350" y="1545850"/>
              <a:ext cx="6800" cy="135725"/>
            </a:xfrm>
            <a:custGeom>
              <a:rect b="b" l="l" r="r" t="t"/>
              <a:pathLst>
                <a:path extrusionOk="0" h="5429" w="272">
                  <a:moveTo>
                    <a:pt x="136" y="0"/>
                  </a:moveTo>
                  <a:lnTo>
                    <a:pt x="109" y="55"/>
                  </a:lnTo>
                  <a:lnTo>
                    <a:pt x="81" y="217"/>
                  </a:lnTo>
                  <a:lnTo>
                    <a:pt x="27" y="787"/>
                  </a:lnTo>
                  <a:lnTo>
                    <a:pt x="0" y="1656"/>
                  </a:lnTo>
                  <a:lnTo>
                    <a:pt x="0" y="2714"/>
                  </a:lnTo>
                  <a:lnTo>
                    <a:pt x="0" y="3773"/>
                  </a:lnTo>
                  <a:lnTo>
                    <a:pt x="27" y="4642"/>
                  </a:lnTo>
                  <a:lnTo>
                    <a:pt x="81" y="5211"/>
                  </a:lnTo>
                  <a:lnTo>
                    <a:pt x="109" y="5374"/>
                  </a:lnTo>
                  <a:lnTo>
                    <a:pt x="136" y="5429"/>
                  </a:lnTo>
                  <a:lnTo>
                    <a:pt x="163" y="5374"/>
                  </a:lnTo>
                  <a:lnTo>
                    <a:pt x="190" y="5211"/>
                  </a:lnTo>
                  <a:lnTo>
                    <a:pt x="217" y="4642"/>
                  </a:lnTo>
                  <a:lnTo>
                    <a:pt x="271" y="3773"/>
                  </a:lnTo>
                  <a:lnTo>
                    <a:pt x="271" y="2714"/>
                  </a:lnTo>
                  <a:lnTo>
                    <a:pt x="271" y="1656"/>
                  </a:lnTo>
                  <a:lnTo>
                    <a:pt x="217" y="787"/>
                  </a:lnTo>
                  <a:lnTo>
                    <a:pt x="190" y="217"/>
                  </a:lnTo>
                  <a:lnTo>
                    <a:pt x="163" y="55"/>
                  </a:lnTo>
                  <a:lnTo>
                    <a:pt x="1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36"/>
            <p:cNvSpPr/>
            <p:nvPr/>
          </p:nvSpPr>
          <p:spPr>
            <a:xfrm>
              <a:off x="3556900" y="869325"/>
              <a:ext cx="23775" cy="100450"/>
            </a:xfrm>
            <a:custGeom>
              <a:rect b="b" l="l" r="r" t="t"/>
              <a:pathLst>
                <a:path extrusionOk="0" h="4018" w="951">
                  <a:moveTo>
                    <a:pt x="0" y="1"/>
                  </a:moveTo>
                  <a:lnTo>
                    <a:pt x="109" y="1168"/>
                  </a:lnTo>
                  <a:lnTo>
                    <a:pt x="111" y="1195"/>
                  </a:lnTo>
                  <a:lnTo>
                    <a:pt x="109" y="1195"/>
                  </a:lnTo>
                  <a:lnTo>
                    <a:pt x="112" y="1206"/>
                  </a:lnTo>
                  <a:lnTo>
                    <a:pt x="136" y="1521"/>
                  </a:lnTo>
                  <a:lnTo>
                    <a:pt x="195" y="1521"/>
                  </a:lnTo>
                  <a:lnTo>
                    <a:pt x="326" y="2009"/>
                  </a:lnTo>
                  <a:lnTo>
                    <a:pt x="706" y="3448"/>
                  </a:lnTo>
                  <a:lnTo>
                    <a:pt x="841" y="3882"/>
                  </a:lnTo>
                  <a:lnTo>
                    <a:pt x="896" y="3991"/>
                  </a:lnTo>
                  <a:lnTo>
                    <a:pt x="923" y="4018"/>
                  </a:lnTo>
                  <a:lnTo>
                    <a:pt x="950" y="3963"/>
                  </a:lnTo>
                  <a:lnTo>
                    <a:pt x="950" y="3855"/>
                  </a:lnTo>
                  <a:lnTo>
                    <a:pt x="896" y="3394"/>
                  </a:lnTo>
                  <a:lnTo>
                    <a:pt x="787" y="2742"/>
                  </a:lnTo>
                  <a:lnTo>
                    <a:pt x="597" y="1955"/>
                  </a:lnTo>
                  <a:lnTo>
                    <a:pt x="353" y="1141"/>
                  </a:lnTo>
                  <a:lnTo>
                    <a:pt x="335" y="1082"/>
                  </a:lnTo>
                  <a:lnTo>
                    <a:pt x="326" y="869"/>
                  </a:lnTo>
                  <a:lnTo>
                    <a:pt x="271" y="706"/>
                  </a:lnTo>
                  <a:lnTo>
                    <a:pt x="244" y="625"/>
                  </a:lnTo>
                  <a:lnTo>
                    <a:pt x="218" y="704"/>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36"/>
            <p:cNvSpPr/>
            <p:nvPr/>
          </p:nvSpPr>
          <p:spPr>
            <a:xfrm>
              <a:off x="3635600" y="867975"/>
              <a:ext cx="12250" cy="110625"/>
            </a:xfrm>
            <a:custGeom>
              <a:rect b="b" l="l" r="r" t="t"/>
              <a:pathLst>
                <a:path extrusionOk="0" h="4425" w="490">
                  <a:moveTo>
                    <a:pt x="163" y="0"/>
                  </a:moveTo>
                  <a:lnTo>
                    <a:pt x="109" y="55"/>
                  </a:lnTo>
                  <a:lnTo>
                    <a:pt x="109" y="190"/>
                  </a:lnTo>
                  <a:lnTo>
                    <a:pt x="55" y="652"/>
                  </a:lnTo>
                  <a:lnTo>
                    <a:pt x="1" y="1358"/>
                  </a:lnTo>
                  <a:lnTo>
                    <a:pt x="1" y="2226"/>
                  </a:lnTo>
                  <a:lnTo>
                    <a:pt x="28" y="2688"/>
                  </a:lnTo>
                  <a:lnTo>
                    <a:pt x="55" y="3122"/>
                  </a:lnTo>
                  <a:lnTo>
                    <a:pt x="136" y="3475"/>
                  </a:lnTo>
                  <a:lnTo>
                    <a:pt x="218" y="3800"/>
                  </a:lnTo>
                  <a:lnTo>
                    <a:pt x="299" y="4072"/>
                  </a:lnTo>
                  <a:lnTo>
                    <a:pt x="381" y="4262"/>
                  </a:lnTo>
                  <a:lnTo>
                    <a:pt x="462" y="4370"/>
                  </a:lnTo>
                  <a:lnTo>
                    <a:pt x="489" y="4425"/>
                  </a:lnTo>
                  <a:lnTo>
                    <a:pt x="489" y="4370"/>
                  </a:lnTo>
                  <a:lnTo>
                    <a:pt x="489" y="4235"/>
                  </a:lnTo>
                  <a:lnTo>
                    <a:pt x="408" y="3773"/>
                  </a:lnTo>
                  <a:lnTo>
                    <a:pt x="326" y="3068"/>
                  </a:lnTo>
                  <a:lnTo>
                    <a:pt x="272" y="2226"/>
                  </a:lnTo>
                  <a:lnTo>
                    <a:pt x="272" y="1358"/>
                  </a:lnTo>
                  <a:lnTo>
                    <a:pt x="245" y="652"/>
                  </a:lnTo>
                  <a:lnTo>
                    <a:pt x="218" y="190"/>
                  </a:lnTo>
                  <a:lnTo>
                    <a:pt x="191" y="55"/>
                  </a:lnTo>
                  <a:lnTo>
                    <a:pt x="1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36"/>
            <p:cNvSpPr/>
            <p:nvPr/>
          </p:nvSpPr>
          <p:spPr>
            <a:xfrm>
              <a:off x="2511925" y="3628300"/>
              <a:ext cx="7500" cy="280275"/>
            </a:xfrm>
            <a:custGeom>
              <a:rect b="b" l="l" r="r" t="t"/>
              <a:pathLst>
                <a:path extrusionOk="0" h="11211" w="300">
                  <a:moveTo>
                    <a:pt x="136" y="1"/>
                  </a:moveTo>
                  <a:lnTo>
                    <a:pt x="109" y="136"/>
                  </a:lnTo>
                  <a:lnTo>
                    <a:pt x="82" y="462"/>
                  </a:lnTo>
                  <a:lnTo>
                    <a:pt x="55" y="1656"/>
                  </a:lnTo>
                  <a:lnTo>
                    <a:pt x="28" y="3421"/>
                  </a:lnTo>
                  <a:lnTo>
                    <a:pt x="1" y="5592"/>
                  </a:lnTo>
                  <a:lnTo>
                    <a:pt x="28" y="7790"/>
                  </a:lnTo>
                  <a:lnTo>
                    <a:pt x="55" y="9555"/>
                  </a:lnTo>
                  <a:lnTo>
                    <a:pt x="82" y="10749"/>
                  </a:lnTo>
                  <a:lnTo>
                    <a:pt x="109" y="11075"/>
                  </a:lnTo>
                  <a:lnTo>
                    <a:pt x="136" y="11210"/>
                  </a:lnTo>
                  <a:lnTo>
                    <a:pt x="163" y="11075"/>
                  </a:lnTo>
                  <a:lnTo>
                    <a:pt x="191" y="10749"/>
                  </a:lnTo>
                  <a:lnTo>
                    <a:pt x="245" y="9555"/>
                  </a:lnTo>
                  <a:lnTo>
                    <a:pt x="272" y="7790"/>
                  </a:lnTo>
                  <a:lnTo>
                    <a:pt x="299" y="5592"/>
                  </a:lnTo>
                  <a:lnTo>
                    <a:pt x="272" y="3421"/>
                  </a:lnTo>
                  <a:lnTo>
                    <a:pt x="245" y="1656"/>
                  </a:lnTo>
                  <a:lnTo>
                    <a:pt x="191" y="462"/>
                  </a:lnTo>
                  <a:lnTo>
                    <a:pt x="163" y="136"/>
                  </a:lnTo>
                  <a:lnTo>
                    <a:pt x="136" y="1"/>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36"/>
            <p:cNvSpPr/>
            <p:nvPr/>
          </p:nvSpPr>
          <p:spPr>
            <a:xfrm>
              <a:off x="2621175" y="3675125"/>
              <a:ext cx="6800" cy="233450"/>
            </a:xfrm>
            <a:custGeom>
              <a:rect b="b" l="l" r="r" t="t"/>
              <a:pathLst>
                <a:path extrusionOk="0" h="9338" w="272">
                  <a:moveTo>
                    <a:pt x="136" y="0"/>
                  </a:moveTo>
                  <a:lnTo>
                    <a:pt x="109" y="109"/>
                  </a:lnTo>
                  <a:lnTo>
                    <a:pt x="82" y="380"/>
                  </a:lnTo>
                  <a:lnTo>
                    <a:pt x="28" y="1358"/>
                  </a:lnTo>
                  <a:lnTo>
                    <a:pt x="0" y="2850"/>
                  </a:lnTo>
                  <a:lnTo>
                    <a:pt x="0" y="4669"/>
                  </a:lnTo>
                  <a:lnTo>
                    <a:pt x="0" y="6487"/>
                  </a:lnTo>
                  <a:lnTo>
                    <a:pt x="28" y="7953"/>
                  </a:lnTo>
                  <a:lnTo>
                    <a:pt x="82" y="8957"/>
                  </a:lnTo>
                  <a:lnTo>
                    <a:pt x="109" y="9229"/>
                  </a:lnTo>
                  <a:lnTo>
                    <a:pt x="136" y="9337"/>
                  </a:lnTo>
                  <a:lnTo>
                    <a:pt x="163" y="9229"/>
                  </a:lnTo>
                  <a:lnTo>
                    <a:pt x="190" y="8957"/>
                  </a:lnTo>
                  <a:lnTo>
                    <a:pt x="218" y="7953"/>
                  </a:lnTo>
                  <a:lnTo>
                    <a:pt x="272" y="6487"/>
                  </a:lnTo>
                  <a:lnTo>
                    <a:pt x="272" y="4669"/>
                  </a:lnTo>
                  <a:lnTo>
                    <a:pt x="272" y="2850"/>
                  </a:lnTo>
                  <a:lnTo>
                    <a:pt x="218" y="1358"/>
                  </a:lnTo>
                  <a:lnTo>
                    <a:pt x="190" y="380"/>
                  </a:lnTo>
                  <a:lnTo>
                    <a:pt x="163" y="109"/>
                  </a:lnTo>
                  <a:lnTo>
                    <a:pt x="136" y="0"/>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36"/>
            <p:cNvSpPr/>
            <p:nvPr/>
          </p:nvSpPr>
          <p:spPr>
            <a:xfrm>
              <a:off x="3708200" y="3550950"/>
              <a:ext cx="7500" cy="171025"/>
            </a:xfrm>
            <a:custGeom>
              <a:rect b="b" l="l" r="r" t="t"/>
              <a:pathLst>
                <a:path extrusionOk="0" h="6841" w="300">
                  <a:moveTo>
                    <a:pt x="136" y="1"/>
                  </a:moveTo>
                  <a:lnTo>
                    <a:pt x="109" y="55"/>
                  </a:lnTo>
                  <a:lnTo>
                    <a:pt x="82" y="272"/>
                  </a:lnTo>
                  <a:lnTo>
                    <a:pt x="55" y="1005"/>
                  </a:lnTo>
                  <a:lnTo>
                    <a:pt x="28" y="2090"/>
                  </a:lnTo>
                  <a:lnTo>
                    <a:pt x="1" y="3420"/>
                  </a:lnTo>
                  <a:lnTo>
                    <a:pt x="28" y="4750"/>
                  </a:lnTo>
                  <a:lnTo>
                    <a:pt x="55" y="5836"/>
                  </a:lnTo>
                  <a:lnTo>
                    <a:pt x="82" y="6569"/>
                  </a:lnTo>
                  <a:lnTo>
                    <a:pt x="109" y="6759"/>
                  </a:lnTo>
                  <a:lnTo>
                    <a:pt x="136" y="6840"/>
                  </a:lnTo>
                  <a:lnTo>
                    <a:pt x="164" y="6759"/>
                  </a:lnTo>
                  <a:lnTo>
                    <a:pt x="191" y="6569"/>
                  </a:lnTo>
                  <a:lnTo>
                    <a:pt x="245" y="5836"/>
                  </a:lnTo>
                  <a:lnTo>
                    <a:pt x="272" y="4750"/>
                  </a:lnTo>
                  <a:lnTo>
                    <a:pt x="299" y="3420"/>
                  </a:lnTo>
                  <a:lnTo>
                    <a:pt x="272" y="2090"/>
                  </a:lnTo>
                  <a:lnTo>
                    <a:pt x="245" y="1005"/>
                  </a:lnTo>
                  <a:lnTo>
                    <a:pt x="191" y="272"/>
                  </a:lnTo>
                  <a:lnTo>
                    <a:pt x="164" y="55"/>
                  </a:lnTo>
                  <a:lnTo>
                    <a:pt x="136" y="1"/>
                  </a:lnTo>
                  <a:close/>
                </a:path>
              </a:pathLst>
            </a:custGeom>
            <a:solidFill>
              <a:srgbClr val="680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36"/>
            <p:cNvSpPr/>
            <p:nvPr/>
          </p:nvSpPr>
          <p:spPr>
            <a:xfrm>
              <a:off x="592325" y="4597275"/>
              <a:ext cx="340650" cy="75350"/>
            </a:xfrm>
            <a:custGeom>
              <a:rect b="b" l="l" r="r" t="t"/>
              <a:pathLst>
                <a:path extrusionOk="0" h="3014" w="13626">
                  <a:moveTo>
                    <a:pt x="8468" y="0"/>
                  </a:moveTo>
                  <a:lnTo>
                    <a:pt x="7301" y="27"/>
                  </a:lnTo>
                  <a:lnTo>
                    <a:pt x="6134" y="82"/>
                  </a:lnTo>
                  <a:lnTo>
                    <a:pt x="5021" y="163"/>
                  </a:lnTo>
                  <a:lnTo>
                    <a:pt x="3936" y="299"/>
                  </a:lnTo>
                  <a:lnTo>
                    <a:pt x="2931" y="462"/>
                  </a:lnTo>
                  <a:lnTo>
                    <a:pt x="2443" y="543"/>
                  </a:lnTo>
                  <a:lnTo>
                    <a:pt x="2009" y="652"/>
                  </a:lnTo>
                  <a:lnTo>
                    <a:pt x="1601" y="787"/>
                  </a:lnTo>
                  <a:lnTo>
                    <a:pt x="1249" y="923"/>
                  </a:lnTo>
                  <a:lnTo>
                    <a:pt x="923" y="1059"/>
                  </a:lnTo>
                  <a:lnTo>
                    <a:pt x="624" y="1195"/>
                  </a:lnTo>
                  <a:lnTo>
                    <a:pt x="217" y="679"/>
                  </a:lnTo>
                  <a:lnTo>
                    <a:pt x="136" y="869"/>
                  </a:lnTo>
                  <a:lnTo>
                    <a:pt x="82" y="1032"/>
                  </a:lnTo>
                  <a:lnTo>
                    <a:pt x="27" y="1195"/>
                  </a:lnTo>
                  <a:lnTo>
                    <a:pt x="0" y="1357"/>
                  </a:lnTo>
                  <a:lnTo>
                    <a:pt x="0" y="1493"/>
                  </a:lnTo>
                  <a:lnTo>
                    <a:pt x="27" y="1629"/>
                  </a:lnTo>
                  <a:lnTo>
                    <a:pt x="54" y="1765"/>
                  </a:lnTo>
                  <a:lnTo>
                    <a:pt x="109" y="1873"/>
                  </a:lnTo>
                  <a:lnTo>
                    <a:pt x="163" y="1982"/>
                  </a:lnTo>
                  <a:lnTo>
                    <a:pt x="244" y="2090"/>
                  </a:lnTo>
                  <a:lnTo>
                    <a:pt x="434" y="2280"/>
                  </a:lnTo>
                  <a:lnTo>
                    <a:pt x="706" y="2443"/>
                  </a:lnTo>
                  <a:lnTo>
                    <a:pt x="1004" y="2579"/>
                  </a:lnTo>
                  <a:lnTo>
                    <a:pt x="1330" y="2687"/>
                  </a:lnTo>
                  <a:lnTo>
                    <a:pt x="1710" y="2796"/>
                  </a:lnTo>
                  <a:lnTo>
                    <a:pt x="2090" y="2877"/>
                  </a:lnTo>
                  <a:lnTo>
                    <a:pt x="2497" y="2932"/>
                  </a:lnTo>
                  <a:lnTo>
                    <a:pt x="3366" y="2986"/>
                  </a:lnTo>
                  <a:lnTo>
                    <a:pt x="4234" y="3013"/>
                  </a:lnTo>
                  <a:lnTo>
                    <a:pt x="5401" y="2986"/>
                  </a:lnTo>
                  <a:lnTo>
                    <a:pt x="6324" y="2932"/>
                  </a:lnTo>
                  <a:lnTo>
                    <a:pt x="7166" y="2850"/>
                  </a:lnTo>
                  <a:lnTo>
                    <a:pt x="8143" y="2714"/>
                  </a:lnTo>
                  <a:lnTo>
                    <a:pt x="9255" y="2497"/>
                  </a:lnTo>
                  <a:lnTo>
                    <a:pt x="9798" y="2389"/>
                  </a:lnTo>
                  <a:lnTo>
                    <a:pt x="10368" y="2253"/>
                  </a:lnTo>
                  <a:lnTo>
                    <a:pt x="10911" y="2090"/>
                  </a:lnTo>
                  <a:lnTo>
                    <a:pt x="11427" y="1927"/>
                  </a:lnTo>
                  <a:lnTo>
                    <a:pt x="11943" y="1737"/>
                  </a:lnTo>
                  <a:lnTo>
                    <a:pt x="12377" y="1520"/>
                  </a:lnTo>
                  <a:lnTo>
                    <a:pt x="12784" y="1303"/>
                  </a:lnTo>
                  <a:lnTo>
                    <a:pt x="13137" y="1059"/>
                  </a:lnTo>
                  <a:lnTo>
                    <a:pt x="13408" y="787"/>
                  </a:lnTo>
                  <a:lnTo>
                    <a:pt x="13544" y="652"/>
                  </a:lnTo>
                  <a:lnTo>
                    <a:pt x="13625" y="516"/>
                  </a:lnTo>
                  <a:lnTo>
                    <a:pt x="13164" y="380"/>
                  </a:lnTo>
                  <a:lnTo>
                    <a:pt x="12648" y="299"/>
                  </a:lnTo>
                  <a:lnTo>
                    <a:pt x="12078" y="190"/>
                  </a:lnTo>
                  <a:lnTo>
                    <a:pt x="11427" y="136"/>
                  </a:lnTo>
                  <a:lnTo>
                    <a:pt x="10748" y="82"/>
                  </a:lnTo>
                  <a:lnTo>
                    <a:pt x="10015" y="27"/>
                  </a:lnTo>
                  <a:lnTo>
                    <a:pt x="925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36"/>
            <p:cNvSpPr/>
            <p:nvPr/>
          </p:nvSpPr>
          <p:spPr>
            <a:xfrm>
              <a:off x="592325" y="4597275"/>
              <a:ext cx="340650" cy="75350"/>
            </a:xfrm>
            <a:custGeom>
              <a:rect b="b" l="l" r="r" t="t"/>
              <a:pathLst>
                <a:path extrusionOk="0" fill="none" h="3014" w="13626">
                  <a:moveTo>
                    <a:pt x="8468" y="0"/>
                  </a:moveTo>
                  <a:lnTo>
                    <a:pt x="8468" y="0"/>
                  </a:lnTo>
                  <a:lnTo>
                    <a:pt x="7301" y="27"/>
                  </a:lnTo>
                  <a:lnTo>
                    <a:pt x="6134" y="82"/>
                  </a:lnTo>
                  <a:lnTo>
                    <a:pt x="5021" y="163"/>
                  </a:lnTo>
                  <a:lnTo>
                    <a:pt x="3936" y="299"/>
                  </a:lnTo>
                  <a:lnTo>
                    <a:pt x="2931" y="462"/>
                  </a:lnTo>
                  <a:lnTo>
                    <a:pt x="2443" y="543"/>
                  </a:lnTo>
                  <a:lnTo>
                    <a:pt x="2009" y="652"/>
                  </a:lnTo>
                  <a:lnTo>
                    <a:pt x="1601" y="787"/>
                  </a:lnTo>
                  <a:lnTo>
                    <a:pt x="1249" y="923"/>
                  </a:lnTo>
                  <a:lnTo>
                    <a:pt x="923" y="1059"/>
                  </a:lnTo>
                  <a:lnTo>
                    <a:pt x="624" y="1195"/>
                  </a:lnTo>
                  <a:lnTo>
                    <a:pt x="217" y="679"/>
                  </a:lnTo>
                  <a:lnTo>
                    <a:pt x="217" y="679"/>
                  </a:lnTo>
                  <a:lnTo>
                    <a:pt x="136" y="869"/>
                  </a:lnTo>
                  <a:lnTo>
                    <a:pt x="82" y="1032"/>
                  </a:lnTo>
                  <a:lnTo>
                    <a:pt x="27" y="1195"/>
                  </a:lnTo>
                  <a:lnTo>
                    <a:pt x="0" y="1357"/>
                  </a:lnTo>
                  <a:lnTo>
                    <a:pt x="0" y="1493"/>
                  </a:lnTo>
                  <a:lnTo>
                    <a:pt x="27" y="1629"/>
                  </a:lnTo>
                  <a:lnTo>
                    <a:pt x="54" y="1765"/>
                  </a:lnTo>
                  <a:lnTo>
                    <a:pt x="109" y="1873"/>
                  </a:lnTo>
                  <a:lnTo>
                    <a:pt x="163" y="1982"/>
                  </a:lnTo>
                  <a:lnTo>
                    <a:pt x="244" y="2090"/>
                  </a:lnTo>
                  <a:lnTo>
                    <a:pt x="434" y="2280"/>
                  </a:lnTo>
                  <a:lnTo>
                    <a:pt x="706" y="2443"/>
                  </a:lnTo>
                  <a:lnTo>
                    <a:pt x="1004" y="2579"/>
                  </a:lnTo>
                  <a:lnTo>
                    <a:pt x="1330" y="2687"/>
                  </a:lnTo>
                  <a:lnTo>
                    <a:pt x="1710" y="2796"/>
                  </a:lnTo>
                  <a:lnTo>
                    <a:pt x="2090" y="2877"/>
                  </a:lnTo>
                  <a:lnTo>
                    <a:pt x="2497" y="2932"/>
                  </a:lnTo>
                  <a:lnTo>
                    <a:pt x="3366" y="2986"/>
                  </a:lnTo>
                  <a:lnTo>
                    <a:pt x="4234" y="3013"/>
                  </a:lnTo>
                  <a:lnTo>
                    <a:pt x="4234" y="3013"/>
                  </a:lnTo>
                  <a:lnTo>
                    <a:pt x="5401" y="2986"/>
                  </a:lnTo>
                  <a:lnTo>
                    <a:pt x="6324" y="2932"/>
                  </a:lnTo>
                  <a:lnTo>
                    <a:pt x="6324" y="2932"/>
                  </a:lnTo>
                  <a:lnTo>
                    <a:pt x="7166" y="2850"/>
                  </a:lnTo>
                  <a:lnTo>
                    <a:pt x="8143" y="2714"/>
                  </a:lnTo>
                  <a:lnTo>
                    <a:pt x="9255" y="2497"/>
                  </a:lnTo>
                  <a:lnTo>
                    <a:pt x="9798" y="2389"/>
                  </a:lnTo>
                  <a:lnTo>
                    <a:pt x="10368" y="2253"/>
                  </a:lnTo>
                  <a:lnTo>
                    <a:pt x="10911" y="2090"/>
                  </a:lnTo>
                  <a:lnTo>
                    <a:pt x="11427" y="1927"/>
                  </a:lnTo>
                  <a:lnTo>
                    <a:pt x="11943" y="1737"/>
                  </a:lnTo>
                  <a:lnTo>
                    <a:pt x="12377" y="1520"/>
                  </a:lnTo>
                  <a:lnTo>
                    <a:pt x="12784" y="1303"/>
                  </a:lnTo>
                  <a:lnTo>
                    <a:pt x="13137" y="1059"/>
                  </a:lnTo>
                  <a:lnTo>
                    <a:pt x="13408" y="787"/>
                  </a:lnTo>
                  <a:lnTo>
                    <a:pt x="13544" y="652"/>
                  </a:lnTo>
                  <a:lnTo>
                    <a:pt x="13625" y="516"/>
                  </a:lnTo>
                  <a:lnTo>
                    <a:pt x="13625" y="516"/>
                  </a:lnTo>
                  <a:lnTo>
                    <a:pt x="13164" y="380"/>
                  </a:lnTo>
                  <a:lnTo>
                    <a:pt x="12648" y="299"/>
                  </a:lnTo>
                  <a:lnTo>
                    <a:pt x="12078" y="190"/>
                  </a:lnTo>
                  <a:lnTo>
                    <a:pt x="11427" y="136"/>
                  </a:lnTo>
                  <a:lnTo>
                    <a:pt x="10748" y="82"/>
                  </a:lnTo>
                  <a:lnTo>
                    <a:pt x="10015" y="27"/>
                  </a:lnTo>
                  <a:lnTo>
                    <a:pt x="9255" y="0"/>
                  </a:lnTo>
                  <a:lnTo>
                    <a:pt x="846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36"/>
            <p:cNvSpPr/>
            <p:nvPr/>
          </p:nvSpPr>
          <p:spPr>
            <a:xfrm>
              <a:off x="1500900" y="3091575"/>
              <a:ext cx="29200" cy="38700"/>
            </a:xfrm>
            <a:custGeom>
              <a:rect b="b" l="l" r="r" t="t"/>
              <a:pathLst>
                <a:path extrusionOk="0" h="1548" w="1168">
                  <a:moveTo>
                    <a:pt x="163" y="0"/>
                  </a:moveTo>
                  <a:lnTo>
                    <a:pt x="82" y="245"/>
                  </a:lnTo>
                  <a:lnTo>
                    <a:pt x="27" y="489"/>
                  </a:lnTo>
                  <a:lnTo>
                    <a:pt x="0" y="706"/>
                  </a:lnTo>
                  <a:lnTo>
                    <a:pt x="0" y="896"/>
                  </a:lnTo>
                  <a:lnTo>
                    <a:pt x="27" y="1086"/>
                  </a:lnTo>
                  <a:lnTo>
                    <a:pt x="82" y="1249"/>
                  </a:lnTo>
                  <a:lnTo>
                    <a:pt x="163" y="1412"/>
                  </a:lnTo>
                  <a:lnTo>
                    <a:pt x="272" y="1548"/>
                  </a:lnTo>
                  <a:lnTo>
                    <a:pt x="1167" y="82"/>
                  </a:lnTo>
                  <a:lnTo>
                    <a:pt x="760" y="299"/>
                  </a:lnTo>
                  <a:lnTo>
                    <a:pt x="462" y="516"/>
                  </a:lnTo>
                  <a:lnTo>
                    <a:pt x="16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36"/>
            <p:cNvSpPr/>
            <p:nvPr/>
          </p:nvSpPr>
          <p:spPr>
            <a:xfrm>
              <a:off x="1507675" y="3074600"/>
              <a:ext cx="236850" cy="75350"/>
            </a:xfrm>
            <a:custGeom>
              <a:rect b="b" l="l" r="r" t="t"/>
              <a:pathLst>
                <a:path extrusionOk="0" h="3014" w="9474">
                  <a:moveTo>
                    <a:pt x="5103" y="1"/>
                  </a:moveTo>
                  <a:lnTo>
                    <a:pt x="4452" y="28"/>
                  </a:lnTo>
                  <a:lnTo>
                    <a:pt x="3773" y="109"/>
                  </a:lnTo>
                  <a:lnTo>
                    <a:pt x="3122" y="191"/>
                  </a:lnTo>
                  <a:lnTo>
                    <a:pt x="2498" y="299"/>
                  </a:lnTo>
                  <a:lnTo>
                    <a:pt x="1900" y="435"/>
                  </a:lnTo>
                  <a:lnTo>
                    <a:pt x="1358" y="598"/>
                  </a:lnTo>
                  <a:lnTo>
                    <a:pt x="896" y="761"/>
                  </a:lnTo>
                  <a:lnTo>
                    <a:pt x="1" y="2227"/>
                  </a:lnTo>
                  <a:lnTo>
                    <a:pt x="109" y="2335"/>
                  </a:lnTo>
                  <a:lnTo>
                    <a:pt x="218" y="2444"/>
                  </a:lnTo>
                  <a:lnTo>
                    <a:pt x="489" y="2607"/>
                  </a:lnTo>
                  <a:lnTo>
                    <a:pt x="815" y="2742"/>
                  </a:lnTo>
                  <a:lnTo>
                    <a:pt x="1168" y="2851"/>
                  </a:lnTo>
                  <a:lnTo>
                    <a:pt x="1575" y="2932"/>
                  </a:lnTo>
                  <a:lnTo>
                    <a:pt x="1955" y="2987"/>
                  </a:lnTo>
                  <a:lnTo>
                    <a:pt x="2362" y="3014"/>
                  </a:lnTo>
                  <a:lnTo>
                    <a:pt x="2769" y="3014"/>
                  </a:lnTo>
                  <a:lnTo>
                    <a:pt x="3610" y="2987"/>
                  </a:lnTo>
                  <a:lnTo>
                    <a:pt x="4262" y="2932"/>
                  </a:lnTo>
                  <a:lnTo>
                    <a:pt x="4859" y="2824"/>
                  </a:lnTo>
                  <a:lnTo>
                    <a:pt x="5565" y="2688"/>
                  </a:lnTo>
                  <a:lnTo>
                    <a:pt x="6352" y="2498"/>
                  </a:lnTo>
                  <a:lnTo>
                    <a:pt x="6759" y="2362"/>
                  </a:lnTo>
                  <a:lnTo>
                    <a:pt x="7139" y="2227"/>
                  </a:lnTo>
                  <a:lnTo>
                    <a:pt x="7546" y="2091"/>
                  </a:lnTo>
                  <a:lnTo>
                    <a:pt x="7926" y="1901"/>
                  </a:lnTo>
                  <a:lnTo>
                    <a:pt x="8279" y="1711"/>
                  </a:lnTo>
                  <a:lnTo>
                    <a:pt x="8604" y="1521"/>
                  </a:lnTo>
                  <a:lnTo>
                    <a:pt x="8876" y="1277"/>
                  </a:lnTo>
                  <a:lnTo>
                    <a:pt x="9147" y="1032"/>
                  </a:lnTo>
                  <a:lnTo>
                    <a:pt x="9337" y="788"/>
                  </a:lnTo>
                  <a:lnTo>
                    <a:pt x="9473" y="489"/>
                  </a:lnTo>
                  <a:lnTo>
                    <a:pt x="9174" y="381"/>
                  </a:lnTo>
                  <a:lnTo>
                    <a:pt x="8794" y="272"/>
                  </a:lnTo>
                  <a:lnTo>
                    <a:pt x="8360" y="191"/>
                  </a:lnTo>
                  <a:lnTo>
                    <a:pt x="7899" y="109"/>
                  </a:lnTo>
                  <a:lnTo>
                    <a:pt x="7410" y="55"/>
                  </a:lnTo>
                  <a:lnTo>
                    <a:pt x="6895" y="28"/>
                  </a:lnTo>
                  <a:lnTo>
                    <a:pt x="635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36"/>
            <p:cNvSpPr/>
            <p:nvPr/>
          </p:nvSpPr>
          <p:spPr>
            <a:xfrm>
              <a:off x="2235075" y="1855950"/>
              <a:ext cx="59050" cy="46825"/>
            </a:xfrm>
            <a:custGeom>
              <a:rect b="b" l="l" r="r" t="t"/>
              <a:pathLst>
                <a:path extrusionOk="0" h="1873" w="2362">
                  <a:moveTo>
                    <a:pt x="2362" y="0"/>
                  </a:moveTo>
                  <a:lnTo>
                    <a:pt x="1738" y="109"/>
                  </a:lnTo>
                  <a:lnTo>
                    <a:pt x="1168" y="271"/>
                  </a:lnTo>
                  <a:lnTo>
                    <a:pt x="923" y="353"/>
                  </a:lnTo>
                  <a:lnTo>
                    <a:pt x="679" y="461"/>
                  </a:lnTo>
                  <a:lnTo>
                    <a:pt x="489" y="570"/>
                  </a:lnTo>
                  <a:lnTo>
                    <a:pt x="299" y="706"/>
                  </a:lnTo>
                  <a:lnTo>
                    <a:pt x="109" y="353"/>
                  </a:lnTo>
                  <a:lnTo>
                    <a:pt x="55" y="516"/>
                  </a:lnTo>
                  <a:lnTo>
                    <a:pt x="28" y="679"/>
                  </a:lnTo>
                  <a:lnTo>
                    <a:pt x="1" y="841"/>
                  </a:lnTo>
                  <a:lnTo>
                    <a:pt x="1" y="977"/>
                  </a:lnTo>
                  <a:lnTo>
                    <a:pt x="28" y="1113"/>
                  </a:lnTo>
                  <a:lnTo>
                    <a:pt x="82" y="1221"/>
                  </a:lnTo>
                  <a:lnTo>
                    <a:pt x="136" y="1330"/>
                  </a:lnTo>
                  <a:lnTo>
                    <a:pt x="218" y="1439"/>
                  </a:lnTo>
                  <a:lnTo>
                    <a:pt x="408" y="1601"/>
                  </a:lnTo>
                  <a:lnTo>
                    <a:pt x="625" y="1710"/>
                  </a:lnTo>
                  <a:lnTo>
                    <a:pt x="896" y="1819"/>
                  </a:lnTo>
                  <a:lnTo>
                    <a:pt x="1195" y="1873"/>
                  </a:lnTo>
                  <a:lnTo>
                    <a:pt x="236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36"/>
            <p:cNvSpPr/>
            <p:nvPr/>
          </p:nvSpPr>
          <p:spPr>
            <a:xfrm>
              <a:off x="2235075" y="1855950"/>
              <a:ext cx="59050" cy="46825"/>
            </a:xfrm>
            <a:custGeom>
              <a:rect b="b" l="l" r="r" t="t"/>
              <a:pathLst>
                <a:path extrusionOk="0" fill="none" h="1873" w="2362">
                  <a:moveTo>
                    <a:pt x="2362" y="0"/>
                  </a:moveTo>
                  <a:lnTo>
                    <a:pt x="2362" y="0"/>
                  </a:lnTo>
                  <a:lnTo>
                    <a:pt x="1738" y="109"/>
                  </a:lnTo>
                  <a:lnTo>
                    <a:pt x="1168" y="271"/>
                  </a:lnTo>
                  <a:lnTo>
                    <a:pt x="923" y="353"/>
                  </a:lnTo>
                  <a:lnTo>
                    <a:pt x="679" y="461"/>
                  </a:lnTo>
                  <a:lnTo>
                    <a:pt x="489" y="570"/>
                  </a:lnTo>
                  <a:lnTo>
                    <a:pt x="299" y="706"/>
                  </a:lnTo>
                  <a:lnTo>
                    <a:pt x="109" y="353"/>
                  </a:lnTo>
                  <a:lnTo>
                    <a:pt x="109" y="353"/>
                  </a:lnTo>
                  <a:lnTo>
                    <a:pt x="55" y="516"/>
                  </a:lnTo>
                  <a:lnTo>
                    <a:pt x="28" y="679"/>
                  </a:lnTo>
                  <a:lnTo>
                    <a:pt x="1" y="841"/>
                  </a:lnTo>
                  <a:lnTo>
                    <a:pt x="1" y="977"/>
                  </a:lnTo>
                  <a:lnTo>
                    <a:pt x="28" y="1113"/>
                  </a:lnTo>
                  <a:lnTo>
                    <a:pt x="82" y="1221"/>
                  </a:lnTo>
                  <a:lnTo>
                    <a:pt x="136" y="1330"/>
                  </a:lnTo>
                  <a:lnTo>
                    <a:pt x="218" y="1439"/>
                  </a:lnTo>
                  <a:lnTo>
                    <a:pt x="408" y="1601"/>
                  </a:lnTo>
                  <a:lnTo>
                    <a:pt x="625" y="1710"/>
                  </a:lnTo>
                  <a:lnTo>
                    <a:pt x="896" y="1819"/>
                  </a:lnTo>
                  <a:lnTo>
                    <a:pt x="1195" y="1873"/>
                  </a:lnTo>
                  <a:lnTo>
                    <a:pt x="23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36"/>
            <p:cNvSpPr/>
            <p:nvPr/>
          </p:nvSpPr>
          <p:spPr>
            <a:xfrm>
              <a:off x="2264925" y="1852550"/>
              <a:ext cx="137775" cy="52275"/>
            </a:xfrm>
            <a:custGeom>
              <a:rect b="b" l="l" r="r" t="t"/>
              <a:pathLst>
                <a:path extrusionOk="0" h="2091" w="5511">
                  <a:moveTo>
                    <a:pt x="2959" y="0"/>
                  </a:moveTo>
                  <a:lnTo>
                    <a:pt x="2064" y="55"/>
                  </a:lnTo>
                  <a:lnTo>
                    <a:pt x="1602" y="82"/>
                  </a:lnTo>
                  <a:lnTo>
                    <a:pt x="1168" y="136"/>
                  </a:lnTo>
                  <a:lnTo>
                    <a:pt x="1" y="2009"/>
                  </a:lnTo>
                  <a:lnTo>
                    <a:pt x="435" y="2063"/>
                  </a:lnTo>
                  <a:lnTo>
                    <a:pt x="897" y="2090"/>
                  </a:lnTo>
                  <a:lnTo>
                    <a:pt x="1467" y="2063"/>
                  </a:lnTo>
                  <a:lnTo>
                    <a:pt x="1928" y="2009"/>
                  </a:lnTo>
                  <a:lnTo>
                    <a:pt x="2335" y="1955"/>
                  </a:lnTo>
                  <a:lnTo>
                    <a:pt x="2824" y="1873"/>
                  </a:lnTo>
                  <a:lnTo>
                    <a:pt x="3366" y="1737"/>
                  </a:lnTo>
                  <a:lnTo>
                    <a:pt x="3909" y="1547"/>
                  </a:lnTo>
                  <a:lnTo>
                    <a:pt x="4425" y="1330"/>
                  </a:lnTo>
                  <a:lnTo>
                    <a:pt x="4669" y="1195"/>
                  </a:lnTo>
                  <a:lnTo>
                    <a:pt x="4914" y="1059"/>
                  </a:lnTo>
                  <a:lnTo>
                    <a:pt x="5104" y="896"/>
                  </a:lnTo>
                  <a:lnTo>
                    <a:pt x="5266" y="733"/>
                  </a:lnTo>
                  <a:lnTo>
                    <a:pt x="5402" y="543"/>
                  </a:lnTo>
                  <a:lnTo>
                    <a:pt x="5511" y="353"/>
                  </a:lnTo>
                  <a:lnTo>
                    <a:pt x="5294" y="272"/>
                  </a:lnTo>
                  <a:lnTo>
                    <a:pt x="5022" y="218"/>
                  </a:lnTo>
                  <a:lnTo>
                    <a:pt x="4425" y="109"/>
                  </a:lnTo>
                  <a:lnTo>
                    <a:pt x="3719" y="28"/>
                  </a:lnTo>
                  <a:lnTo>
                    <a:pt x="295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36"/>
            <p:cNvSpPr/>
            <p:nvPr/>
          </p:nvSpPr>
          <p:spPr>
            <a:xfrm>
              <a:off x="2264925" y="1852550"/>
              <a:ext cx="137775" cy="52275"/>
            </a:xfrm>
            <a:custGeom>
              <a:rect b="b" l="l" r="r" t="t"/>
              <a:pathLst>
                <a:path extrusionOk="0" fill="none" h="2091" w="5511">
                  <a:moveTo>
                    <a:pt x="2959" y="0"/>
                  </a:moveTo>
                  <a:lnTo>
                    <a:pt x="2959" y="0"/>
                  </a:lnTo>
                  <a:lnTo>
                    <a:pt x="2064" y="55"/>
                  </a:lnTo>
                  <a:lnTo>
                    <a:pt x="1602" y="82"/>
                  </a:lnTo>
                  <a:lnTo>
                    <a:pt x="1168" y="136"/>
                  </a:lnTo>
                  <a:lnTo>
                    <a:pt x="1" y="2009"/>
                  </a:lnTo>
                  <a:lnTo>
                    <a:pt x="1" y="2009"/>
                  </a:lnTo>
                  <a:lnTo>
                    <a:pt x="435" y="2063"/>
                  </a:lnTo>
                  <a:lnTo>
                    <a:pt x="897" y="2090"/>
                  </a:lnTo>
                  <a:lnTo>
                    <a:pt x="897" y="2090"/>
                  </a:lnTo>
                  <a:lnTo>
                    <a:pt x="1467" y="2063"/>
                  </a:lnTo>
                  <a:lnTo>
                    <a:pt x="1928" y="2009"/>
                  </a:lnTo>
                  <a:lnTo>
                    <a:pt x="1928" y="2009"/>
                  </a:lnTo>
                  <a:lnTo>
                    <a:pt x="2335" y="1955"/>
                  </a:lnTo>
                  <a:lnTo>
                    <a:pt x="2824" y="1873"/>
                  </a:lnTo>
                  <a:lnTo>
                    <a:pt x="3366" y="1737"/>
                  </a:lnTo>
                  <a:lnTo>
                    <a:pt x="3909" y="1547"/>
                  </a:lnTo>
                  <a:lnTo>
                    <a:pt x="4425" y="1330"/>
                  </a:lnTo>
                  <a:lnTo>
                    <a:pt x="4669" y="1195"/>
                  </a:lnTo>
                  <a:lnTo>
                    <a:pt x="4914" y="1059"/>
                  </a:lnTo>
                  <a:lnTo>
                    <a:pt x="5104" y="896"/>
                  </a:lnTo>
                  <a:lnTo>
                    <a:pt x="5266" y="733"/>
                  </a:lnTo>
                  <a:lnTo>
                    <a:pt x="5402" y="543"/>
                  </a:lnTo>
                  <a:lnTo>
                    <a:pt x="5511" y="353"/>
                  </a:lnTo>
                  <a:lnTo>
                    <a:pt x="5511" y="353"/>
                  </a:lnTo>
                  <a:lnTo>
                    <a:pt x="5294" y="272"/>
                  </a:lnTo>
                  <a:lnTo>
                    <a:pt x="5022" y="218"/>
                  </a:lnTo>
                  <a:lnTo>
                    <a:pt x="4425" y="109"/>
                  </a:lnTo>
                  <a:lnTo>
                    <a:pt x="3719" y="28"/>
                  </a:lnTo>
                  <a:lnTo>
                    <a:pt x="295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36"/>
            <p:cNvSpPr/>
            <p:nvPr/>
          </p:nvSpPr>
          <p:spPr>
            <a:xfrm>
              <a:off x="6642925" y="4559275"/>
              <a:ext cx="307400" cy="91625"/>
            </a:xfrm>
            <a:custGeom>
              <a:rect b="b" l="l" r="r" t="t"/>
              <a:pathLst>
                <a:path extrusionOk="0" h="3665" w="12296">
                  <a:moveTo>
                    <a:pt x="12187" y="0"/>
                  </a:moveTo>
                  <a:lnTo>
                    <a:pt x="0" y="462"/>
                  </a:lnTo>
                  <a:lnTo>
                    <a:pt x="109" y="597"/>
                  </a:lnTo>
                  <a:lnTo>
                    <a:pt x="462" y="977"/>
                  </a:lnTo>
                  <a:lnTo>
                    <a:pt x="706" y="1222"/>
                  </a:lnTo>
                  <a:lnTo>
                    <a:pt x="1005" y="1493"/>
                  </a:lnTo>
                  <a:lnTo>
                    <a:pt x="1358" y="1765"/>
                  </a:lnTo>
                  <a:lnTo>
                    <a:pt x="1738" y="2063"/>
                  </a:lnTo>
                  <a:lnTo>
                    <a:pt x="2199" y="2362"/>
                  </a:lnTo>
                  <a:lnTo>
                    <a:pt x="2688" y="2660"/>
                  </a:lnTo>
                  <a:lnTo>
                    <a:pt x="3230" y="2932"/>
                  </a:lnTo>
                  <a:lnTo>
                    <a:pt x="3827" y="3176"/>
                  </a:lnTo>
                  <a:lnTo>
                    <a:pt x="4452" y="3366"/>
                  </a:lnTo>
                  <a:lnTo>
                    <a:pt x="5130" y="3529"/>
                  </a:lnTo>
                  <a:lnTo>
                    <a:pt x="5510" y="3583"/>
                  </a:lnTo>
                  <a:lnTo>
                    <a:pt x="5863" y="3637"/>
                  </a:lnTo>
                  <a:lnTo>
                    <a:pt x="6243" y="3665"/>
                  </a:lnTo>
                  <a:lnTo>
                    <a:pt x="7003" y="3665"/>
                  </a:lnTo>
                  <a:lnTo>
                    <a:pt x="7383" y="3637"/>
                  </a:lnTo>
                  <a:lnTo>
                    <a:pt x="7763" y="3583"/>
                  </a:lnTo>
                  <a:lnTo>
                    <a:pt x="8143" y="3529"/>
                  </a:lnTo>
                  <a:lnTo>
                    <a:pt x="8604" y="3447"/>
                  </a:lnTo>
                  <a:lnTo>
                    <a:pt x="9039" y="3339"/>
                  </a:lnTo>
                  <a:lnTo>
                    <a:pt x="9419" y="3230"/>
                  </a:lnTo>
                  <a:lnTo>
                    <a:pt x="9799" y="3122"/>
                  </a:lnTo>
                  <a:lnTo>
                    <a:pt x="10124" y="2986"/>
                  </a:lnTo>
                  <a:lnTo>
                    <a:pt x="10423" y="2877"/>
                  </a:lnTo>
                  <a:lnTo>
                    <a:pt x="10694" y="2742"/>
                  </a:lnTo>
                  <a:lnTo>
                    <a:pt x="10939" y="2606"/>
                  </a:lnTo>
                  <a:lnTo>
                    <a:pt x="11156" y="2443"/>
                  </a:lnTo>
                  <a:lnTo>
                    <a:pt x="11346" y="2307"/>
                  </a:lnTo>
                  <a:lnTo>
                    <a:pt x="11671" y="2009"/>
                  </a:lnTo>
                  <a:lnTo>
                    <a:pt x="11916" y="1710"/>
                  </a:lnTo>
                  <a:lnTo>
                    <a:pt x="12106" y="1439"/>
                  </a:lnTo>
                  <a:lnTo>
                    <a:pt x="12214" y="1140"/>
                  </a:lnTo>
                  <a:lnTo>
                    <a:pt x="12269" y="896"/>
                  </a:lnTo>
                  <a:lnTo>
                    <a:pt x="12296" y="652"/>
                  </a:lnTo>
                  <a:lnTo>
                    <a:pt x="12296" y="435"/>
                  </a:lnTo>
                  <a:lnTo>
                    <a:pt x="12269" y="272"/>
                  </a:lnTo>
                  <a:lnTo>
                    <a:pt x="12241" y="136"/>
                  </a:lnTo>
                  <a:lnTo>
                    <a:pt x="1218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36"/>
            <p:cNvSpPr/>
            <p:nvPr/>
          </p:nvSpPr>
          <p:spPr>
            <a:xfrm>
              <a:off x="6642925" y="4559275"/>
              <a:ext cx="307400" cy="91625"/>
            </a:xfrm>
            <a:custGeom>
              <a:rect b="b" l="l" r="r" t="t"/>
              <a:pathLst>
                <a:path extrusionOk="0" fill="none" h="3665" w="12296">
                  <a:moveTo>
                    <a:pt x="12187" y="0"/>
                  </a:moveTo>
                  <a:lnTo>
                    <a:pt x="0" y="462"/>
                  </a:lnTo>
                  <a:lnTo>
                    <a:pt x="0" y="462"/>
                  </a:lnTo>
                  <a:lnTo>
                    <a:pt x="109" y="597"/>
                  </a:lnTo>
                  <a:lnTo>
                    <a:pt x="462" y="977"/>
                  </a:lnTo>
                  <a:lnTo>
                    <a:pt x="706" y="1222"/>
                  </a:lnTo>
                  <a:lnTo>
                    <a:pt x="1005" y="1493"/>
                  </a:lnTo>
                  <a:lnTo>
                    <a:pt x="1358" y="1765"/>
                  </a:lnTo>
                  <a:lnTo>
                    <a:pt x="1738" y="2063"/>
                  </a:lnTo>
                  <a:lnTo>
                    <a:pt x="2199" y="2362"/>
                  </a:lnTo>
                  <a:lnTo>
                    <a:pt x="2688" y="2660"/>
                  </a:lnTo>
                  <a:lnTo>
                    <a:pt x="3230" y="2932"/>
                  </a:lnTo>
                  <a:lnTo>
                    <a:pt x="3827" y="3176"/>
                  </a:lnTo>
                  <a:lnTo>
                    <a:pt x="4452" y="3366"/>
                  </a:lnTo>
                  <a:lnTo>
                    <a:pt x="5130" y="3529"/>
                  </a:lnTo>
                  <a:lnTo>
                    <a:pt x="5510" y="3583"/>
                  </a:lnTo>
                  <a:lnTo>
                    <a:pt x="5863" y="3637"/>
                  </a:lnTo>
                  <a:lnTo>
                    <a:pt x="6243" y="3665"/>
                  </a:lnTo>
                  <a:lnTo>
                    <a:pt x="6623" y="3665"/>
                  </a:lnTo>
                  <a:lnTo>
                    <a:pt x="6623" y="3665"/>
                  </a:lnTo>
                  <a:lnTo>
                    <a:pt x="7003" y="3665"/>
                  </a:lnTo>
                  <a:lnTo>
                    <a:pt x="7383" y="3637"/>
                  </a:lnTo>
                  <a:lnTo>
                    <a:pt x="7763" y="3583"/>
                  </a:lnTo>
                  <a:lnTo>
                    <a:pt x="8143" y="3529"/>
                  </a:lnTo>
                  <a:lnTo>
                    <a:pt x="8143" y="3529"/>
                  </a:lnTo>
                  <a:lnTo>
                    <a:pt x="8604" y="3447"/>
                  </a:lnTo>
                  <a:lnTo>
                    <a:pt x="9039" y="3339"/>
                  </a:lnTo>
                  <a:lnTo>
                    <a:pt x="9419" y="3230"/>
                  </a:lnTo>
                  <a:lnTo>
                    <a:pt x="9799" y="3122"/>
                  </a:lnTo>
                  <a:lnTo>
                    <a:pt x="10124" y="2986"/>
                  </a:lnTo>
                  <a:lnTo>
                    <a:pt x="10423" y="2877"/>
                  </a:lnTo>
                  <a:lnTo>
                    <a:pt x="10694" y="2742"/>
                  </a:lnTo>
                  <a:lnTo>
                    <a:pt x="10939" y="2606"/>
                  </a:lnTo>
                  <a:lnTo>
                    <a:pt x="11156" y="2443"/>
                  </a:lnTo>
                  <a:lnTo>
                    <a:pt x="11346" y="2307"/>
                  </a:lnTo>
                  <a:lnTo>
                    <a:pt x="11671" y="2009"/>
                  </a:lnTo>
                  <a:lnTo>
                    <a:pt x="11916" y="1710"/>
                  </a:lnTo>
                  <a:lnTo>
                    <a:pt x="12106" y="1439"/>
                  </a:lnTo>
                  <a:lnTo>
                    <a:pt x="12214" y="1140"/>
                  </a:lnTo>
                  <a:lnTo>
                    <a:pt x="12269" y="896"/>
                  </a:lnTo>
                  <a:lnTo>
                    <a:pt x="12296" y="652"/>
                  </a:lnTo>
                  <a:lnTo>
                    <a:pt x="12296" y="435"/>
                  </a:lnTo>
                  <a:lnTo>
                    <a:pt x="12269" y="272"/>
                  </a:lnTo>
                  <a:lnTo>
                    <a:pt x="12241" y="136"/>
                  </a:lnTo>
                  <a:lnTo>
                    <a:pt x="121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36"/>
            <p:cNvSpPr/>
            <p:nvPr/>
          </p:nvSpPr>
          <p:spPr>
            <a:xfrm>
              <a:off x="6049200" y="3034575"/>
              <a:ext cx="4775" cy="7500"/>
            </a:xfrm>
            <a:custGeom>
              <a:rect b="b" l="l" r="r" t="t"/>
              <a:pathLst>
                <a:path extrusionOk="0" h="300" w="191">
                  <a:moveTo>
                    <a:pt x="0" y="1"/>
                  </a:moveTo>
                  <a:lnTo>
                    <a:pt x="190" y="299"/>
                  </a:lnTo>
                  <a:lnTo>
                    <a:pt x="136" y="82"/>
                  </a:lnTo>
                  <a:lnTo>
                    <a:pt x="109" y="1"/>
                  </a:lnTo>
                  <a:close/>
                </a:path>
              </a:pathLst>
            </a:custGeom>
            <a:solidFill>
              <a:srgbClr val="CCC2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36"/>
            <p:cNvSpPr/>
            <p:nvPr/>
          </p:nvSpPr>
          <p:spPr>
            <a:xfrm>
              <a:off x="6049200" y="3034575"/>
              <a:ext cx="4775" cy="7500"/>
            </a:xfrm>
            <a:custGeom>
              <a:rect b="b" l="l" r="r" t="t"/>
              <a:pathLst>
                <a:path extrusionOk="0" fill="none" h="300" w="191">
                  <a:moveTo>
                    <a:pt x="109" y="1"/>
                  </a:moveTo>
                  <a:lnTo>
                    <a:pt x="0" y="1"/>
                  </a:lnTo>
                  <a:lnTo>
                    <a:pt x="190" y="299"/>
                  </a:lnTo>
                  <a:lnTo>
                    <a:pt x="190" y="299"/>
                  </a:lnTo>
                  <a:lnTo>
                    <a:pt x="136" y="82"/>
                  </a:lnTo>
                  <a:lnTo>
                    <a:pt x="1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36"/>
            <p:cNvSpPr/>
            <p:nvPr/>
          </p:nvSpPr>
          <p:spPr>
            <a:xfrm>
              <a:off x="5809000" y="3034575"/>
              <a:ext cx="244975" cy="73300"/>
            </a:xfrm>
            <a:custGeom>
              <a:rect b="b" l="l" r="r" t="t"/>
              <a:pathLst>
                <a:path extrusionOk="0" h="2932" w="9799">
                  <a:moveTo>
                    <a:pt x="9608" y="1"/>
                  </a:moveTo>
                  <a:lnTo>
                    <a:pt x="0" y="381"/>
                  </a:lnTo>
                  <a:lnTo>
                    <a:pt x="81" y="489"/>
                  </a:lnTo>
                  <a:lnTo>
                    <a:pt x="353" y="788"/>
                  </a:lnTo>
                  <a:lnTo>
                    <a:pt x="787" y="1195"/>
                  </a:lnTo>
                  <a:lnTo>
                    <a:pt x="1059" y="1412"/>
                  </a:lnTo>
                  <a:lnTo>
                    <a:pt x="1384" y="1656"/>
                  </a:lnTo>
                  <a:lnTo>
                    <a:pt x="1737" y="1900"/>
                  </a:lnTo>
                  <a:lnTo>
                    <a:pt x="2144" y="2118"/>
                  </a:lnTo>
                  <a:lnTo>
                    <a:pt x="2579" y="2335"/>
                  </a:lnTo>
                  <a:lnTo>
                    <a:pt x="3040" y="2525"/>
                  </a:lnTo>
                  <a:lnTo>
                    <a:pt x="3556" y="2688"/>
                  </a:lnTo>
                  <a:lnTo>
                    <a:pt x="4098" y="2823"/>
                  </a:lnTo>
                  <a:lnTo>
                    <a:pt x="4668" y="2905"/>
                  </a:lnTo>
                  <a:lnTo>
                    <a:pt x="5293" y="2932"/>
                  </a:lnTo>
                  <a:lnTo>
                    <a:pt x="5863" y="2905"/>
                  </a:lnTo>
                  <a:lnTo>
                    <a:pt x="6487" y="2823"/>
                  </a:lnTo>
                  <a:lnTo>
                    <a:pt x="7057" y="2688"/>
                  </a:lnTo>
                  <a:lnTo>
                    <a:pt x="7546" y="2579"/>
                  </a:lnTo>
                  <a:lnTo>
                    <a:pt x="7980" y="2416"/>
                  </a:lnTo>
                  <a:lnTo>
                    <a:pt x="8360" y="2253"/>
                  </a:lnTo>
                  <a:lnTo>
                    <a:pt x="8685" y="2090"/>
                  </a:lnTo>
                  <a:lnTo>
                    <a:pt x="8957" y="1928"/>
                  </a:lnTo>
                  <a:lnTo>
                    <a:pt x="9174" y="1738"/>
                  </a:lnTo>
                  <a:lnTo>
                    <a:pt x="9364" y="1548"/>
                  </a:lnTo>
                  <a:lnTo>
                    <a:pt x="9500" y="1385"/>
                  </a:lnTo>
                  <a:lnTo>
                    <a:pt x="9608" y="1195"/>
                  </a:lnTo>
                  <a:lnTo>
                    <a:pt x="9690" y="1032"/>
                  </a:lnTo>
                  <a:lnTo>
                    <a:pt x="9744" y="842"/>
                  </a:lnTo>
                  <a:lnTo>
                    <a:pt x="9771" y="679"/>
                  </a:lnTo>
                  <a:lnTo>
                    <a:pt x="9798" y="543"/>
                  </a:lnTo>
                  <a:lnTo>
                    <a:pt x="9798" y="299"/>
                  </a:lnTo>
                  <a:lnTo>
                    <a:pt x="960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36"/>
            <p:cNvSpPr/>
            <p:nvPr/>
          </p:nvSpPr>
          <p:spPr>
            <a:xfrm>
              <a:off x="5809000" y="3034575"/>
              <a:ext cx="244975" cy="73300"/>
            </a:xfrm>
            <a:custGeom>
              <a:rect b="b" l="l" r="r" t="t"/>
              <a:pathLst>
                <a:path extrusionOk="0" fill="none" h="2932" w="9799">
                  <a:moveTo>
                    <a:pt x="9608" y="1"/>
                  </a:moveTo>
                  <a:lnTo>
                    <a:pt x="0" y="381"/>
                  </a:lnTo>
                  <a:lnTo>
                    <a:pt x="0" y="381"/>
                  </a:lnTo>
                  <a:lnTo>
                    <a:pt x="81" y="489"/>
                  </a:lnTo>
                  <a:lnTo>
                    <a:pt x="353" y="788"/>
                  </a:lnTo>
                  <a:lnTo>
                    <a:pt x="787" y="1195"/>
                  </a:lnTo>
                  <a:lnTo>
                    <a:pt x="1059" y="1412"/>
                  </a:lnTo>
                  <a:lnTo>
                    <a:pt x="1384" y="1656"/>
                  </a:lnTo>
                  <a:lnTo>
                    <a:pt x="1737" y="1900"/>
                  </a:lnTo>
                  <a:lnTo>
                    <a:pt x="2144" y="2118"/>
                  </a:lnTo>
                  <a:lnTo>
                    <a:pt x="2579" y="2335"/>
                  </a:lnTo>
                  <a:lnTo>
                    <a:pt x="3040" y="2525"/>
                  </a:lnTo>
                  <a:lnTo>
                    <a:pt x="3556" y="2688"/>
                  </a:lnTo>
                  <a:lnTo>
                    <a:pt x="4098" y="2823"/>
                  </a:lnTo>
                  <a:lnTo>
                    <a:pt x="4668" y="2905"/>
                  </a:lnTo>
                  <a:lnTo>
                    <a:pt x="5293" y="2932"/>
                  </a:lnTo>
                  <a:lnTo>
                    <a:pt x="5293" y="2932"/>
                  </a:lnTo>
                  <a:lnTo>
                    <a:pt x="5863" y="2905"/>
                  </a:lnTo>
                  <a:lnTo>
                    <a:pt x="6487" y="2823"/>
                  </a:lnTo>
                  <a:lnTo>
                    <a:pt x="6487" y="2823"/>
                  </a:lnTo>
                  <a:lnTo>
                    <a:pt x="7057" y="2688"/>
                  </a:lnTo>
                  <a:lnTo>
                    <a:pt x="7546" y="2579"/>
                  </a:lnTo>
                  <a:lnTo>
                    <a:pt x="7980" y="2416"/>
                  </a:lnTo>
                  <a:lnTo>
                    <a:pt x="8360" y="2253"/>
                  </a:lnTo>
                  <a:lnTo>
                    <a:pt x="8685" y="2090"/>
                  </a:lnTo>
                  <a:lnTo>
                    <a:pt x="8957" y="1928"/>
                  </a:lnTo>
                  <a:lnTo>
                    <a:pt x="9174" y="1738"/>
                  </a:lnTo>
                  <a:lnTo>
                    <a:pt x="9364" y="1548"/>
                  </a:lnTo>
                  <a:lnTo>
                    <a:pt x="9500" y="1385"/>
                  </a:lnTo>
                  <a:lnTo>
                    <a:pt x="9608" y="1195"/>
                  </a:lnTo>
                  <a:lnTo>
                    <a:pt x="9690" y="1032"/>
                  </a:lnTo>
                  <a:lnTo>
                    <a:pt x="9744" y="842"/>
                  </a:lnTo>
                  <a:lnTo>
                    <a:pt x="9771" y="679"/>
                  </a:lnTo>
                  <a:lnTo>
                    <a:pt x="9798" y="543"/>
                  </a:lnTo>
                  <a:lnTo>
                    <a:pt x="9798" y="299"/>
                  </a:lnTo>
                  <a:lnTo>
                    <a:pt x="960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36"/>
            <p:cNvSpPr/>
            <p:nvPr/>
          </p:nvSpPr>
          <p:spPr>
            <a:xfrm>
              <a:off x="5287875" y="1804375"/>
              <a:ext cx="30550" cy="31225"/>
            </a:xfrm>
            <a:custGeom>
              <a:rect b="b" l="l" r="r" t="t"/>
              <a:pathLst>
                <a:path extrusionOk="0" h="1249" w="1222">
                  <a:moveTo>
                    <a:pt x="1167" y="0"/>
                  </a:moveTo>
                  <a:lnTo>
                    <a:pt x="0" y="55"/>
                  </a:lnTo>
                  <a:lnTo>
                    <a:pt x="760" y="1249"/>
                  </a:lnTo>
                  <a:lnTo>
                    <a:pt x="950" y="1032"/>
                  </a:lnTo>
                  <a:lnTo>
                    <a:pt x="1113" y="815"/>
                  </a:lnTo>
                  <a:lnTo>
                    <a:pt x="1167" y="597"/>
                  </a:lnTo>
                  <a:lnTo>
                    <a:pt x="1221" y="407"/>
                  </a:lnTo>
                  <a:lnTo>
                    <a:pt x="1194" y="245"/>
                  </a:lnTo>
                  <a:lnTo>
                    <a:pt x="1194" y="109"/>
                  </a:lnTo>
                  <a:lnTo>
                    <a:pt x="1167" y="0"/>
                  </a:lnTo>
                  <a:close/>
                </a:path>
              </a:pathLst>
            </a:custGeom>
            <a:solidFill>
              <a:srgbClr val="CCC2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36"/>
            <p:cNvSpPr/>
            <p:nvPr/>
          </p:nvSpPr>
          <p:spPr>
            <a:xfrm>
              <a:off x="5287875" y="1804375"/>
              <a:ext cx="30550" cy="31225"/>
            </a:xfrm>
            <a:custGeom>
              <a:rect b="b" l="l" r="r" t="t"/>
              <a:pathLst>
                <a:path extrusionOk="0" fill="none" h="1249" w="1222">
                  <a:moveTo>
                    <a:pt x="1167" y="0"/>
                  </a:moveTo>
                  <a:lnTo>
                    <a:pt x="0" y="55"/>
                  </a:lnTo>
                  <a:lnTo>
                    <a:pt x="760" y="1249"/>
                  </a:lnTo>
                  <a:lnTo>
                    <a:pt x="760" y="1249"/>
                  </a:lnTo>
                  <a:lnTo>
                    <a:pt x="950" y="1032"/>
                  </a:lnTo>
                  <a:lnTo>
                    <a:pt x="1113" y="815"/>
                  </a:lnTo>
                  <a:lnTo>
                    <a:pt x="1167" y="597"/>
                  </a:lnTo>
                  <a:lnTo>
                    <a:pt x="1221" y="407"/>
                  </a:lnTo>
                  <a:lnTo>
                    <a:pt x="1194" y="245"/>
                  </a:lnTo>
                  <a:lnTo>
                    <a:pt x="1194" y="109"/>
                  </a:lnTo>
                  <a:lnTo>
                    <a:pt x="11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36"/>
            <p:cNvSpPr/>
            <p:nvPr/>
          </p:nvSpPr>
          <p:spPr>
            <a:xfrm>
              <a:off x="5144000" y="1805725"/>
              <a:ext cx="162900" cy="50250"/>
            </a:xfrm>
            <a:custGeom>
              <a:rect b="b" l="l" r="r" t="t"/>
              <a:pathLst>
                <a:path extrusionOk="0" h="2010" w="6516">
                  <a:moveTo>
                    <a:pt x="5755" y="1"/>
                  </a:moveTo>
                  <a:lnTo>
                    <a:pt x="1" y="218"/>
                  </a:lnTo>
                  <a:lnTo>
                    <a:pt x="82" y="272"/>
                  </a:lnTo>
                  <a:lnTo>
                    <a:pt x="272" y="489"/>
                  </a:lnTo>
                  <a:lnTo>
                    <a:pt x="571" y="788"/>
                  </a:lnTo>
                  <a:lnTo>
                    <a:pt x="1005" y="1113"/>
                  </a:lnTo>
                  <a:lnTo>
                    <a:pt x="1250" y="1276"/>
                  </a:lnTo>
                  <a:lnTo>
                    <a:pt x="1521" y="1439"/>
                  </a:lnTo>
                  <a:lnTo>
                    <a:pt x="1847" y="1602"/>
                  </a:lnTo>
                  <a:lnTo>
                    <a:pt x="2172" y="1738"/>
                  </a:lnTo>
                  <a:lnTo>
                    <a:pt x="2525" y="1846"/>
                  </a:lnTo>
                  <a:lnTo>
                    <a:pt x="2905" y="1928"/>
                  </a:lnTo>
                  <a:lnTo>
                    <a:pt x="3339" y="1982"/>
                  </a:lnTo>
                  <a:lnTo>
                    <a:pt x="3774" y="2009"/>
                  </a:lnTo>
                  <a:lnTo>
                    <a:pt x="4181" y="1982"/>
                  </a:lnTo>
                  <a:lnTo>
                    <a:pt x="4615" y="1928"/>
                  </a:lnTo>
                  <a:lnTo>
                    <a:pt x="4968" y="1873"/>
                  </a:lnTo>
                  <a:lnTo>
                    <a:pt x="5267" y="1792"/>
                  </a:lnTo>
                  <a:lnTo>
                    <a:pt x="5538" y="1711"/>
                  </a:lnTo>
                  <a:lnTo>
                    <a:pt x="5809" y="1602"/>
                  </a:lnTo>
                  <a:lnTo>
                    <a:pt x="6027" y="1521"/>
                  </a:lnTo>
                  <a:lnTo>
                    <a:pt x="6189" y="1412"/>
                  </a:lnTo>
                  <a:lnTo>
                    <a:pt x="6352" y="1303"/>
                  </a:lnTo>
                  <a:lnTo>
                    <a:pt x="6515" y="1195"/>
                  </a:lnTo>
                  <a:lnTo>
                    <a:pt x="5755" y="1"/>
                  </a:lnTo>
                  <a:close/>
                </a:path>
              </a:pathLst>
            </a:custGeom>
            <a:solidFill>
              <a:srgbClr val="6E0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36"/>
            <p:cNvSpPr/>
            <p:nvPr/>
          </p:nvSpPr>
          <p:spPr>
            <a:xfrm>
              <a:off x="5144000" y="1805725"/>
              <a:ext cx="162900" cy="50250"/>
            </a:xfrm>
            <a:custGeom>
              <a:rect b="b" l="l" r="r" t="t"/>
              <a:pathLst>
                <a:path extrusionOk="0" fill="none" h="2010" w="6516">
                  <a:moveTo>
                    <a:pt x="5755" y="1"/>
                  </a:moveTo>
                  <a:lnTo>
                    <a:pt x="1" y="218"/>
                  </a:lnTo>
                  <a:lnTo>
                    <a:pt x="1" y="218"/>
                  </a:lnTo>
                  <a:lnTo>
                    <a:pt x="82" y="272"/>
                  </a:lnTo>
                  <a:lnTo>
                    <a:pt x="272" y="489"/>
                  </a:lnTo>
                  <a:lnTo>
                    <a:pt x="571" y="788"/>
                  </a:lnTo>
                  <a:lnTo>
                    <a:pt x="1005" y="1113"/>
                  </a:lnTo>
                  <a:lnTo>
                    <a:pt x="1250" y="1276"/>
                  </a:lnTo>
                  <a:lnTo>
                    <a:pt x="1521" y="1439"/>
                  </a:lnTo>
                  <a:lnTo>
                    <a:pt x="1847" y="1602"/>
                  </a:lnTo>
                  <a:lnTo>
                    <a:pt x="2172" y="1738"/>
                  </a:lnTo>
                  <a:lnTo>
                    <a:pt x="2525" y="1846"/>
                  </a:lnTo>
                  <a:lnTo>
                    <a:pt x="2905" y="1928"/>
                  </a:lnTo>
                  <a:lnTo>
                    <a:pt x="3339" y="1982"/>
                  </a:lnTo>
                  <a:lnTo>
                    <a:pt x="3774" y="2009"/>
                  </a:lnTo>
                  <a:lnTo>
                    <a:pt x="3774" y="2009"/>
                  </a:lnTo>
                  <a:lnTo>
                    <a:pt x="4181" y="1982"/>
                  </a:lnTo>
                  <a:lnTo>
                    <a:pt x="4615" y="1928"/>
                  </a:lnTo>
                  <a:lnTo>
                    <a:pt x="4615" y="1928"/>
                  </a:lnTo>
                  <a:lnTo>
                    <a:pt x="4968" y="1873"/>
                  </a:lnTo>
                  <a:lnTo>
                    <a:pt x="5267" y="1792"/>
                  </a:lnTo>
                  <a:lnTo>
                    <a:pt x="5538" y="1711"/>
                  </a:lnTo>
                  <a:lnTo>
                    <a:pt x="5809" y="1602"/>
                  </a:lnTo>
                  <a:lnTo>
                    <a:pt x="6027" y="1521"/>
                  </a:lnTo>
                  <a:lnTo>
                    <a:pt x="6189" y="1412"/>
                  </a:lnTo>
                  <a:lnTo>
                    <a:pt x="6352" y="1303"/>
                  </a:lnTo>
                  <a:lnTo>
                    <a:pt x="6515" y="1195"/>
                  </a:lnTo>
                  <a:lnTo>
                    <a:pt x="57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36"/>
            <p:cNvSpPr/>
            <p:nvPr/>
          </p:nvSpPr>
          <p:spPr>
            <a:xfrm>
              <a:off x="605200" y="2429300"/>
              <a:ext cx="308100" cy="2193775"/>
            </a:xfrm>
            <a:custGeom>
              <a:rect b="b" l="l" r="r" t="t"/>
              <a:pathLst>
                <a:path extrusionOk="0" h="87751" w="12324">
                  <a:moveTo>
                    <a:pt x="6732" y="1"/>
                  </a:moveTo>
                  <a:lnTo>
                    <a:pt x="6162" y="28"/>
                  </a:lnTo>
                  <a:lnTo>
                    <a:pt x="5619" y="110"/>
                  </a:lnTo>
                  <a:lnTo>
                    <a:pt x="5076" y="245"/>
                  </a:lnTo>
                  <a:lnTo>
                    <a:pt x="4588" y="435"/>
                  </a:lnTo>
                  <a:lnTo>
                    <a:pt x="4099" y="680"/>
                  </a:lnTo>
                  <a:lnTo>
                    <a:pt x="3638" y="951"/>
                  </a:lnTo>
                  <a:lnTo>
                    <a:pt x="3204" y="1277"/>
                  </a:lnTo>
                  <a:lnTo>
                    <a:pt x="2796" y="1629"/>
                  </a:lnTo>
                  <a:lnTo>
                    <a:pt x="2444" y="2037"/>
                  </a:lnTo>
                  <a:lnTo>
                    <a:pt x="2118" y="2444"/>
                  </a:lnTo>
                  <a:lnTo>
                    <a:pt x="1846" y="2905"/>
                  </a:lnTo>
                  <a:lnTo>
                    <a:pt x="1602" y="3394"/>
                  </a:lnTo>
                  <a:lnTo>
                    <a:pt x="1412" y="3909"/>
                  </a:lnTo>
                  <a:lnTo>
                    <a:pt x="1276" y="4452"/>
                  </a:lnTo>
                  <a:lnTo>
                    <a:pt x="1195" y="4995"/>
                  </a:lnTo>
                  <a:lnTo>
                    <a:pt x="1168" y="5565"/>
                  </a:lnTo>
                  <a:lnTo>
                    <a:pt x="1195" y="5999"/>
                  </a:lnTo>
                  <a:lnTo>
                    <a:pt x="1249" y="6434"/>
                  </a:lnTo>
                  <a:lnTo>
                    <a:pt x="1331" y="6868"/>
                  </a:lnTo>
                  <a:lnTo>
                    <a:pt x="1439" y="7275"/>
                  </a:lnTo>
                  <a:lnTo>
                    <a:pt x="1575" y="7655"/>
                  </a:lnTo>
                  <a:lnTo>
                    <a:pt x="1738" y="8035"/>
                  </a:lnTo>
                  <a:lnTo>
                    <a:pt x="1955" y="8388"/>
                  </a:lnTo>
                  <a:lnTo>
                    <a:pt x="2172" y="8741"/>
                  </a:lnTo>
                  <a:lnTo>
                    <a:pt x="2416" y="9066"/>
                  </a:lnTo>
                  <a:lnTo>
                    <a:pt x="2688" y="9392"/>
                  </a:lnTo>
                  <a:lnTo>
                    <a:pt x="2986" y="9663"/>
                  </a:lnTo>
                  <a:lnTo>
                    <a:pt x="3285" y="9935"/>
                  </a:lnTo>
                  <a:lnTo>
                    <a:pt x="3638" y="10179"/>
                  </a:lnTo>
                  <a:lnTo>
                    <a:pt x="3963" y="10396"/>
                  </a:lnTo>
                  <a:lnTo>
                    <a:pt x="4343" y="10586"/>
                  </a:lnTo>
                  <a:lnTo>
                    <a:pt x="4723" y="10749"/>
                  </a:lnTo>
                  <a:lnTo>
                    <a:pt x="4723" y="81807"/>
                  </a:lnTo>
                  <a:lnTo>
                    <a:pt x="4099" y="81969"/>
                  </a:lnTo>
                  <a:lnTo>
                    <a:pt x="3529" y="82159"/>
                  </a:lnTo>
                  <a:lnTo>
                    <a:pt x="3014" y="82404"/>
                  </a:lnTo>
                  <a:lnTo>
                    <a:pt x="2525" y="82648"/>
                  </a:lnTo>
                  <a:lnTo>
                    <a:pt x="2091" y="82947"/>
                  </a:lnTo>
                  <a:lnTo>
                    <a:pt x="1711" y="83299"/>
                  </a:lnTo>
                  <a:lnTo>
                    <a:pt x="1358" y="83652"/>
                  </a:lnTo>
                  <a:lnTo>
                    <a:pt x="1032" y="84032"/>
                  </a:lnTo>
                  <a:lnTo>
                    <a:pt x="761" y="84439"/>
                  </a:lnTo>
                  <a:lnTo>
                    <a:pt x="544" y="84847"/>
                  </a:lnTo>
                  <a:lnTo>
                    <a:pt x="354" y="85308"/>
                  </a:lnTo>
                  <a:lnTo>
                    <a:pt x="218" y="85769"/>
                  </a:lnTo>
                  <a:lnTo>
                    <a:pt x="109" y="86258"/>
                  </a:lnTo>
                  <a:lnTo>
                    <a:pt x="28" y="86746"/>
                  </a:lnTo>
                  <a:lnTo>
                    <a:pt x="1" y="87235"/>
                  </a:lnTo>
                  <a:lnTo>
                    <a:pt x="28" y="87751"/>
                  </a:lnTo>
                  <a:lnTo>
                    <a:pt x="12215" y="87751"/>
                  </a:lnTo>
                  <a:lnTo>
                    <a:pt x="12242" y="87534"/>
                  </a:lnTo>
                  <a:lnTo>
                    <a:pt x="12269" y="86936"/>
                  </a:lnTo>
                  <a:lnTo>
                    <a:pt x="12296" y="86529"/>
                  </a:lnTo>
                  <a:lnTo>
                    <a:pt x="12269" y="86068"/>
                  </a:lnTo>
                  <a:lnTo>
                    <a:pt x="12187" y="85552"/>
                  </a:lnTo>
                  <a:lnTo>
                    <a:pt x="12106" y="85037"/>
                  </a:lnTo>
                  <a:lnTo>
                    <a:pt x="11943" y="84521"/>
                  </a:lnTo>
                  <a:lnTo>
                    <a:pt x="11835" y="84249"/>
                  </a:lnTo>
                  <a:lnTo>
                    <a:pt x="11699" y="83978"/>
                  </a:lnTo>
                  <a:lnTo>
                    <a:pt x="11563" y="83734"/>
                  </a:lnTo>
                  <a:lnTo>
                    <a:pt x="11400" y="83462"/>
                  </a:lnTo>
                  <a:lnTo>
                    <a:pt x="11210" y="83218"/>
                  </a:lnTo>
                  <a:lnTo>
                    <a:pt x="11020" y="83001"/>
                  </a:lnTo>
                  <a:lnTo>
                    <a:pt x="10776" y="82784"/>
                  </a:lnTo>
                  <a:lnTo>
                    <a:pt x="10532" y="82567"/>
                  </a:lnTo>
                  <a:lnTo>
                    <a:pt x="10260" y="82377"/>
                  </a:lnTo>
                  <a:lnTo>
                    <a:pt x="9935" y="82187"/>
                  </a:lnTo>
                  <a:lnTo>
                    <a:pt x="9609" y="82024"/>
                  </a:lnTo>
                  <a:lnTo>
                    <a:pt x="9229" y="81888"/>
                  </a:lnTo>
                  <a:lnTo>
                    <a:pt x="8849" y="81779"/>
                  </a:lnTo>
                  <a:lnTo>
                    <a:pt x="8415" y="81698"/>
                  </a:lnTo>
                  <a:lnTo>
                    <a:pt x="8415" y="10885"/>
                  </a:lnTo>
                  <a:lnTo>
                    <a:pt x="8822" y="10749"/>
                  </a:lnTo>
                  <a:lnTo>
                    <a:pt x="9229" y="10559"/>
                  </a:lnTo>
                  <a:lnTo>
                    <a:pt x="9609" y="10342"/>
                  </a:lnTo>
                  <a:lnTo>
                    <a:pt x="9962" y="10125"/>
                  </a:lnTo>
                  <a:lnTo>
                    <a:pt x="10315" y="9853"/>
                  </a:lnTo>
                  <a:lnTo>
                    <a:pt x="10640" y="9555"/>
                  </a:lnTo>
                  <a:lnTo>
                    <a:pt x="10939" y="9229"/>
                  </a:lnTo>
                  <a:lnTo>
                    <a:pt x="11210" y="8904"/>
                  </a:lnTo>
                  <a:lnTo>
                    <a:pt x="11455" y="8551"/>
                  </a:lnTo>
                  <a:lnTo>
                    <a:pt x="11672" y="8171"/>
                  </a:lnTo>
                  <a:lnTo>
                    <a:pt x="11862" y="7764"/>
                  </a:lnTo>
                  <a:lnTo>
                    <a:pt x="12025" y="7356"/>
                  </a:lnTo>
                  <a:lnTo>
                    <a:pt x="12160" y="6922"/>
                  </a:lnTo>
                  <a:lnTo>
                    <a:pt x="12242" y="6488"/>
                  </a:lnTo>
                  <a:lnTo>
                    <a:pt x="12296" y="6026"/>
                  </a:lnTo>
                  <a:lnTo>
                    <a:pt x="12323" y="5565"/>
                  </a:lnTo>
                  <a:lnTo>
                    <a:pt x="12296" y="4995"/>
                  </a:lnTo>
                  <a:lnTo>
                    <a:pt x="12215" y="4452"/>
                  </a:lnTo>
                  <a:lnTo>
                    <a:pt x="12079" y="3909"/>
                  </a:lnTo>
                  <a:lnTo>
                    <a:pt x="11889" y="3394"/>
                  </a:lnTo>
                  <a:lnTo>
                    <a:pt x="11645" y="2905"/>
                  </a:lnTo>
                  <a:lnTo>
                    <a:pt x="11373" y="2444"/>
                  </a:lnTo>
                  <a:lnTo>
                    <a:pt x="11048" y="2037"/>
                  </a:lnTo>
                  <a:lnTo>
                    <a:pt x="10695" y="1629"/>
                  </a:lnTo>
                  <a:lnTo>
                    <a:pt x="10288" y="1277"/>
                  </a:lnTo>
                  <a:lnTo>
                    <a:pt x="9853" y="951"/>
                  </a:lnTo>
                  <a:lnTo>
                    <a:pt x="9392" y="680"/>
                  </a:lnTo>
                  <a:lnTo>
                    <a:pt x="8903" y="435"/>
                  </a:lnTo>
                  <a:lnTo>
                    <a:pt x="8415" y="245"/>
                  </a:lnTo>
                  <a:lnTo>
                    <a:pt x="7872" y="110"/>
                  </a:lnTo>
                  <a:lnTo>
                    <a:pt x="7302" y="28"/>
                  </a:lnTo>
                  <a:lnTo>
                    <a:pt x="67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36"/>
            <p:cNvSpPr/>
            <p:nvPr/>
          </p:nvSpPr>
          <p:spPr>
            <a:xfrm>
              <a:off x="1501575" y="1349750"/>
              <a:ext cx="244975" cy="1747950"/>
            </a:xfrm>
            <a:custGeom>
              <a:rect b="b" l="l" r="r" t="t"/>
              <a:pathLst>
                <a:path extrusionOk="0" h="69918" w="9799">
                  <a:moveTo>
                    <a:pt x="5347" y="0"/>
                  </a:moveTo>
                  <a:lnTo>
                    <a:pt x="4913" y="27"/>
                  </a:lnTo>
                  <a:lnTo>
                    <a:pt x="4452" y="109"/>
                  </a:lnTo>
                  <a:lnTo>
                    <a:pt x="4044" y="217"/>
                  </a:lnTo>
                  <a:lnTo>
                    <a:pt x="3637" y="353"/>
                  </a:lnTo>
                  <a:lnTo>
                    <a:pt x="3230" y="543"/>
                  </a:lnTo>
                  <a:lnTo>
                    <a:pt x="2877" y="760"/>
                  </a:lnTo>
                  <a:lnTo>
                    <a:pt x="2524" y="1032"/>
                  </a:lnTo>
                  <a:lnTo>
                    <a:pt x="2226" y="1303"/>
                  </a:lnTo>
                  <a:lnTo>
                    <a:pt x="1927" y="1629"/>
                  </a:lnTo>
                  <a:lnTo>
                    <a:pt x="1683" y="1954"/>
                  </a:lnTo>
                  <a:lnTo>
                    <a:pt x="1466" y="2334"/>
                  </a:lnTo>
                  <a:lnTo>
                    <a:pt x="1276" y="2714"/>
                  </a:lnTo>
                  <a:lnTo>
                    <a:pt x="1113" y="3122"/>
                  </a:lnTo>
                  <a:lnTo>
                    <a:pt x="1004" y="3556"/>
                  </a:lnTo>
                  <a:lnTo>
                    <a:pt x="950" y="3990"/>
                  </a:lnTo>
                  <a:lnTo>
                    <a:pt x="923" y="4452"/>
                  </a:lnTo>
                  <a:lnTo>
                    <a:pt x="923" y="4804"/>
                  </a:lnTo>
                  <a:lnTo>
                    <a:pt x="977" y="5130"/>
                  </a:lnTo>
                  <a:lnTo>
                    <a:pt x="1032" y="5483"/>
                  </a:lnTo>
                  <a:lnTo>
                    <a:pt x="1140" y="5809"/>
                  </a:lnTo>
                  <a:lnTo>
                    <a:pt x="1249" y="6107"/>
                  </a:lnTo>
                  <a:lnTo>
                    <a:pt x="1384" y="6406"/>
                  </a:lnTo>
                  <a:lnTo>
                    <a:pt x="1547" y="6704"/>
                  </a:lnTo>
                  <a:lnTo>
                    <a:pt x="1710" y="6976"/>
                  </a:lnTo>
                  <a:lnTo>
                    <a:pt x="1900" y="7247"/>
                  </a:lnTo>
                  <a:lnTo>
                    <a:pt x="2117" y="7491"/>
                  </a:lnTo>
                  <a:lnTo>
                    <a:pt x="2362" y="7709"/>
                  </a:lnTo>
                  <a:lnTo>
                    <a:pt x="2606" y="7926"/>
                  </a:lnTo>
                  <a:lnTo>
                    <a:pt x="2877" y="8116"/>
                  </a:lnTo>
                  <a:lnTo>
                    <a:pt x="3149" y="8306"/>
                  </a:lnTo>
                  <a:lnTo>
                    <a:pt x="3447" y="8441"/>
                  </a:lnTo>
                  <a:lnTo>
                    <a:pt x="3746" y="8577"/>
                  </a:lnTo>
                  <a:lnTo>
                    <a:pt x="3746" y="65168"/>
                  </a:lnTo>
                  <a:lnTo>
                    <a:pt x="3257" y="65304"/>
                  </a:lnTo>
                  <a:lnTo>
                    <a:pt x="2796" y="65466"/>
                  </a:lnTo>
                  <a:lnTo>
                    <a:pt x="2389" y="65656"/>
                  </a:lnTo>
                  <a:lnTo>
                    <a:pt x="2009" y="65874"/>
                  </a:lnTo>
                  <a:lnTo>
                    <a:pt x="1656" y="66091"/>
                  </a:lnTo>
                  <a:lnTo>
                    <a:pt x="1330" y="66362"/>
                  </a:lnTo>
                  <a:lnTo>
                    <a:pt x="1059" y="66661"/>
                  </a:lnTo>
                  <a:lnTo>
                    <a:pt x="814" y="66959"/>
                  </a:lnTo>
                  <a:lnTo>
                    <a:pt x="597" y="67285"/>
                  </a:lnTo>
                  <a:lnTo>
                    <a:pt x="407" y="67611"/>
                  </a:lnTo>
                  <a:lnTo>
                    <a:pt x="272" y="67964"/>
                  </a:lnTo>
                  <a:lnTo>
                    <a:pt x="163" y="68344"/>
                  </a:lnTo>
                  <a:lnTo>
                    <a:pt x="82" y="68723"/>
                  </a:lnTo>
                  <a:lnTo>
                    <a:pt x="27" y="69103"/>
                  </a:lnTo>
                  <a:lnTo>
                    <a:pt x="0" y="69511"/>
                  </a:lnTo>
                  <a:lnTo>
                    <a:pt x="0" y="69918"/>
                  </a:lnTo>
                  <a:lnTo>
                    <a:pt x="9717" y="69918"/>
                  </a:lnTo>
                  <a:lnTo>
                    <a:pt x="9744" y="69728"/>
                  </a:lnTo>
                  <a:lnTo>
                    <a:pt x="9771" y="69266"/>
                  </a:lnTo>
                  <a:lnTo>
                    <a:pt x="9771" y="68941"/>
                  </a:lnTo>
                  <a:lnTo>
                    <a:pt x="9744" y="68561"/>
                  </a:lnTo>
                  <a:lnTo>
                    <a:pt x="9717" y="68181"/>
                  </a:lnTo>
                  <a:lnTo>
                    <a:pt x="9608" y="67774"/>
                  </a:lnTo>
                  <a:lnTo>
                    <a:pt x="9500" y="67339"/>
                  </a:lnTo>
                  <a:lnTo>
                    <a:pt x="9310" y="66905"/>
                  </a:lnTo>
                  <a:lnTo>
                    <a:pt x="9201" y="66715"/>
                  </a:lnTo>
                  <a:lnTo>
                    <a:pt x="9066" y="66525"/>
                  </a:lnTo>
                  <a:lnTo>
                    <a:pt x="8930" y="66308"/>
                  </a:lnTo>
                  <a:lnTo>
                    <a:pt x="8767" y="66145"/>
                  </a:lnTo>
                  <a:lnTo>
                    <a:pt x="8577" y="65955"/>
                  </a:lnTo>
                  <a:lnTo>
                    <a:pt x="8387" y="65792"/>
                  </a:lnTo>
                  <a:lnTo>
                    <a:pt x="8143" y="65629"/>
                  </a:lnTo>
                  <a:lnTo>
                    <a:pt x="7899" y="65494"/>
                  </a:lnTo>
                  <a:lnTo>
                    <a:pt x="7627" y="65358"/>
                  </a:lnTo>
                  <a:lnTo>
                    <a:pt x="7356" y="65249"/>
                  </a:lnTo>
                  <a:lnTo>
                    <a:pt x="7030" y="65168"/>
                  </a:lnTo>
                  <a:lnTo>
                    <a:pt x="6677" y="65086"/>
                  </a:lnTo>
                  <a:lnTo>
                    <a:pt x="6677" y="8686"/>
                  </a:lnTo>
                  <a:lnTo>
                    <a:pt x="7030" y="8577"/>
                  </a:lnTo>
                  <a:lnTo>
                    <a:pt x="7329" y="8414"/>
                  </a:lnTo>
                  <a:lnTo>
                    <a:pt x="7654" y="8251"/>
                  </a:lnTo>
                  <a:lnTo>
                    <a:pt x="7926" y="8061"/>
                  </a:lnTo>
                  <a:lnTo>
                    <a:pt x="8197" y="7844"/>
                  </a:lnTo>
                  <a:lnTo>
                    <a:pt x="8469" y="7627"/>
                  </a:lnTo>
                  <a:lnTo>
                    <a:pt x="8713" y="7383"/>
                  </a:lnTo>
                  <a:lnTo>
                    <a:pt x="8930" y="7111"/>
                  </a:lnTo>
                  <a:lnTo>
                    <a:pt x="9120" y="6813"/>
                  </a:lnTo>
                  <a:lnTo>
                    <a:pt x="9283" y="6514"/>
                  </a:lnTo>
                  <a:lnTo>
                    <a:pt x="9446" y="6216"/>
                  </a:lnTo>
                  <a:lnTo>
                    <a:pt x="9554" y="5863"/>
                  </a:lnTo>
                  <a:lnTo>
                    <a:pt x="9663" y="5537"/>
                  </a:lnTo>
                  <a:lnTo>
                    <a:pt x="9744" y="5184"/>
                  </a:lnTo>
                  <a:lnTo>
                    <a:pt x="9798" y="4831"/>
                  </a:lnTo>
                  <a:lnTo>
                    <a:pt x="9798" y="4452"/>
                  </a:lnTo>
                  <a:lnTo>
                    <a:pt x="9771" y="3990"/>
                  </a:lnTo>
                  <a:lnTo>
                    <a:pt x="9717" y="3556"/>
                  </a:lnTo>
                  <a:lnTo>
                    <a:pt x="9608" y="3122"/>
                  </a:lnTo>
                  <a:lnTo>
                    <a:pt x="9446" y="2714"/>
                  </a:lnTo>
                  <a:lnTo>
                    <a:pt x="9256" y="2334"/>
                  </a:lnTo>
                  <a:lnTo>
                    <a:pt x="9038" y="1954"/>
                  </a:lnTo>
                  <a:lnTo>
                    <a:pt x="8794" y="1629"/>
                  </a:lnTo>
                  <a:lnTo>
                    <a:pt x="8496" y="1303"/>
                  </a:lnTo>
                  <a:lnTo>
                    <a:pt x="8197" y="1032"/>
                  </a:lnTo>
                  <a:lnTo>
                    <a:pt x="7844" y="760"/>
                  </a:lnTo>
                  <a:lnTo>
                    <a:pt x="7464" y="543"/>
                  </a:lnTo>
                  <a:lnTo>
                    <a:pt x="7084" y="353"/>
                  </a:lnTo>
                  <a:lnTo>
                    <a:pt x="6677" y="217"/>
                  </a:lnTo>
                  <a:lnTo>
                    <a:pt x="6243" y="109"/>
                  </a:lnTo>
                  <a:lnTo>
                    <a:pt x="5809" y="27"/>
                  </a:lnTo>
                  <a:lnTo>
                    <a:pt x="53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36"/>
            <p:cNvSpPr/>
            <p:nvPr/>
          </p:nvSpPr>
          <p:spPr>
            <a:xfrm>
              <a:off x="2238475" y="728200"/>
              <a:ext cx="166950" cy="1135900"/>
            </a:xfrm>
            <a:custGeom>
              <a:rect b="b" l="l" r="r" t="t"/>
              <a:pathLst>
                <a:path extrusionOk="0" h="45436" w="6678">
                  <a:moveTo>
                    <a:pt x="3203" y="0"/>
                  </a:moveTo>
                  <a:lnTo>
                    <a:pt x="2905" y="55"/>
                  </a:lnTo>
                  <a:lnTo>
                    <a:pt x="2633" y="109"/>
                  </a:lnTo>
                  <a:lnTo>
                    <a:pt x="2362" y="217"/>
                  </a:lnTo>
                  <a:lnTo>
                    <a:pt x="2117" y="326"/>
                  </a:lnTo>
                  <a:lnTo>
                    <a:pt x="1873" y="489"/>
                  </a:lnTo>
                  <a:lnTo>
                    <a:pt x="1656" y="652"/>
                  </a:lnTo>
                  <a:lnTo>
                    <a:pt x="1439" y="842"/>
                  </a:lnTo>
                  <a:lnTo>
                    <a:pt x="1276" y="1032"/>
                  </a:lnTo>
                  <a:lnTo>
                    <a:pt x="1086" y="1249"/>
                  </a:lnTo>
                  <a:lnTo>
                    <a:pt x="950" y="1493"/>
                  </a:lnTo>
                  <a:lnTo>
                    <a:pt x="842" y="1764"/>
                  </a:lnTo>
                  <a:lnTo>
                    <a:pt x="733" y="2009"/>
                  </a:lnTo>
                  <a:lnTo>
                    <a:pt x="652" y="2307"/>
                  </a:lnTo>
                  <a:lnTo>
                    <a:pt x="625" y="2579"/>
                  </a:lnTo>
                  <a:lnTo>
                    <a:pt x="597" y="2877"/>
                  </a:lnTo>
                  <a:lnTo>
                    <a:pt x="625" y="3094"/>
                  </a:lnTo>
                  <a:lnTo>
                    <a:pt x="652" y="3312"/>
                  </a:lnTo>
                  <a:lnTo>
                    <a:pt x="679" y="3529"/>
                  </a:lnTo>
                  <a:lnTo>
                    <a:pt x="733" y="3746"/>
                  </a:lnTo>
                  <a:lnTo>
                    <a:pt x="815" y="3963"/>
                  </a:lnTo>
                  <a:lnTo>
                    <a:pt x="896" y="4153"/>
                  </a:lnTo>
                  <a:lnTo>
                    <a:pt x="1113" y="4506"/>
                  </a:lnTo>
                  <a:lnTo>
                    <a:pt x="1385" y="4859"/>
                  </a:lnTo>
                  <a:lnTo>
                    <a:pt x="1710" y="5130"/>
                  </a:lnTo>
                  <a:lnTo>
                    <a:pt x="2063" y="5374"/>
                  </a:lnTo>
                  <a:lnTo>
                    <a:pt x="2443" y="5564"/>
                  </a:lnTo>
                  <a:lnTo>
                    <a:pt x="2443" y="42342"/>
                  </a:lnTo>
                  <a:lnTo>
                    <a:pt x="2117" y="42423"/>
                  </a:lnTo>
                  <a:lnTo>
                    <a:pt x="1819" y="42532"/>
                  </a:lnTo>
                  <a:lnTo>
                    <a:pt x="1547" y="42640"/>
                  </a:lnTo>
                  <a:lnTo>
                    <a:pt x="1303" y="42776"/>
                  </a:lnTo>
                  <a:lnTo>
                    <a:pt x="1086" y="42939"/>
                  </a:lnTo>
                  <a:lnTo>
                    <a:pt x="869" y="43102"/>
                  </a:lnTo>
                  <a:lnTo>
                    <a:pt x="706" y="43292"/>
                  </a:lnTo>
                  <a:lnTo>
                    <a:pt x="543" y="43482"/>
                  </a:lnTo>
                  <a:lnTo>
                    <a:pt x="407" y="43699"/>
                  </a:lnTo>
                  <a:lnTo>
                    <a:pt x="272" y="43916"/>
                  </a:lnTo>
                  <a:lnTo>
                    <a:pt x="190" y="44160"/>
                  </a:lnTo>
                  <a:lnTo>
                    <a:pt x="109" y="44377"/>
                  </a:lnTo>
                  <a:lnTo>
                    <a:pt x="55" y="44649"/>
                  </a:lnTo>
                  <a:lnTo>
                    <a:pt x="27" y="44893"/>
                  </a:lnTo>
                  <a:lnTo>
                    <a:pt x="0" y="45164"/>
                  </a:lnTo>
                  <a:lnTo>
                    <a:pt x="0" y="45409"/>
                  </a:lnTo>
                  <a:lnTo>
                    <a:pt x="6677" y="45436"/>
                  </a:lnTo>
                  <a:lnTo>
                    <a:pt x="6677" y="45327"/>
                  </a:lnTo>
                  <a:lnTo>
                    <a:pt x="6677" y="45029"/>
                  </a:lnTo>
                  <a:lnTo>
                    <a:pt x="6623" y="44567"/>
                  </a:lnTo>
                  <a:lnTo>
                    <a:pt x="6542" y="44296"/>
                  </a:lnTo>
                  <a:lnTo>
                    <a:pt x="6460" y="44024"/>
                  </a:lnTo>
                  <a:lnTo>
                    <a:pt x="6352" y="43753"/>
                  </a:lnTo>
                  <a:lnTo>
                    <a:pt x="6189" y="43482"/>
                  </a:lnTo>
                  <a:lnTo>
                    <a:pt x="5999" y="43210"/>
                  </a:lnTo>
                  <a:lnTo>
                    <a:pt x="5782" y="42966"/>
                  </a:lnTo>
                  <a:lnTo>
                    <a:pt x="5510" y="42749"/>
                  </a:lnTo>
                  <a:lnTo>
                    <a:pt x="5184" y="42559"/>
                  </a:lnTo>
                  <a:lnTo>
                    <a:pt x="4804" y="42396"/>
                  </a:lnTo>
                  <a:lnTo>
                    <a:pt x="4343" y="42287"/>
                  </a:lnTo>
                  <a:lnTo>
                    <a:pt x="4343" y="5619"/>
                  </a:lnTo>
                  <a:lnTo>
                    <a:pt x="4560" y="5537"/>
                  </a:lnTo>
                  <a:lnTo>
                    <a:pt x="4777" y="5456"/>
                  </a:lnTo>
                  <a:lnTo>
                    <a:pt x="4967" y="5347"/>
                  </a:lnTo>
                  <a:lnTo>
                    <a:pt x="5157" y="5212"/>
                  </a:lnTo>
                  <a:lnTo>
                    <a:pt x="5347" y="5076"/>
                  </a:lnTo>
                  <a:lnTo>
                    <a:pt x="5510" y="4940"/>
                  </a:lnTo>
                  <a:lnTo>
                    <a:pt x="5673" y="4777"/>
                  </a:lnTo>
                  <a:lnTo>
                    <a:pt x="5809" y="4587"/>
                  </a:lnTo>
                  <a:lnTo>
                    <a:pt x="5917" y="4397"/>
                  </a:lnTo>
                  <a:lnTo>
                    <a:pt x="6053" y="4207"/>
                  </a:lnTo>
                  <a:lnTo>
                    <a:pt x="6134" y="4017"/>
                  </a:lnTo>
                  <a:lnTo>
                    <a:pt x="6216" y="3800"/>
                  </a:lnTo>
                  <a:lnTo>
                    <a:pt x="6297" y="3583"/>
                  </a:lnTo>
                  <a:lnTo>
                    <a:pt x="6324" y="3339"/>
                  </a:lnTo>
                  <a:lnTo>
                    <a:pt x="6379" y="3122"/>
                  </a:lnTo>
                  <a:lnTo>
                    <a:pt x="6379" y="2877"/>
                  </a:lnTo>
                  <a:lnTo>
                    <a:pt x="6352" y="2579"/>
                  </a:lnTo>
                  <a:lnTo>
                    <a:pt x="6324" y="2307"/>
                  </a:lnTo>
                  <a:lnTo>
                    <a:pt x="6243" y="2009"/>
                  </a:lnTo>
                  <a:lnTo>
                    <a:pt x="6162" y="1764"/>
                  </a:lnTo>
                  <a:lnTo>
                    <a:pt x="6026" y="1493"/>
                  </a:lnTo>
                  <a:lnTo>
                    <a:pt x="5890" y="1249"/>
                  </a:lnTo>
                  <a:lnTo>
                    <a:pt x="5727" y="1032"/>
                  </a:lnTo>
                  <a:lnTo>
                    <a:pt x="5537" y="842"/>
                  </a:lnTo>
                  <a:lnTo>
                    <a:pt x="5320" y="652"/>
                  </a:lnTo>
                  <a:lnTo>
                    <a:pt x="5103" y="489"/>
                  </a:lnTo>
                  <a:lnTo>
                    <a:pt x="4859" y="326"/>
                  </a:lnTo>
                  <a:lnTo>
                    <a:pt x="4614" y="217"/>
                  </a:lnTo>
                  <a:lnTo>
                    <a:pt x="4343" y="109"/>
                  </a:lnTo>
                  <a:lnTo>
                    <a:pt x="4072" y="55"/>
                  </a:lnTo>
                  <a:lnTo>
                    <a:pt x="3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36"/>
            <p:cNvSpPr/>
            <p:nvPr/>
          </p:nvSpPr>
          <p:spPr>
            <a:xfrm>
              <a:off x="1657625" y="1043725"/>
              <a:ext cx="646000" cy="900450"/>
            </a:xfrm>
            <a:custGeom>
              <a:rect b="b" l="l" r="r" t="t"/>
              <a:pathLst>
                <a:path extrusionOk="0" h="36018" w="25840">
                  <a:moveTo>
                    <a:pt x="25840" y="0"/>
                  </a:moveTo>
                  <a:lnTo>
                    <a:pt x="25759" y="109"/>
                  </a:lnTo>
                  <a:lnTo>
                    <a:pt x="25650" y="489"/>
                  </a:lnTo>
                  <a:lnTo>
                    <a:pt x="25270" y="1927"/>
                  </a:lnTo>
                  <a:lnTo>
                    <a:pt x="24646" y="4180"/>
                  </a:lnTo>
                  <a:lnTo>
                    <a:pt x="23831" y="7166"/>
                  </a:lnTo>
                  <a:lnTo>
                    <a:pt x="23343" y="8903"/>
                  </a:lnTo>
                  <a:lnTo>
                    <a:pt x="22800" y="10776"/>
                  </a:lnTo>
                  <a:lnTo>
                    <a:pt x="22176" y="12784"/>
                  </a:lnTo>
                  <a:lnTo>
                    <a:pt x="21497" y="14901"/>
                  </a:lnTo>
                  <a:lnTo>
                    <a:pt x="20737" y="17100"/>
                  </a:lnTo>
                  <a:lnTo>
                    <a:pt x="19896" y="19380"/>
                  </a:lnTo>
                  <a:lnTo>
                    <a:pt x="19434" y="20547"/>
                  </a:lnTo>
                  <a:lnTo>
                    <a:pt x="18973" y="21714"/>
                  </a:lnTo>
                  <a:lnTo>
                    <a:pt x="18457" y="22908"/>
                  </a:lnTo>
                  <a:lnTo>
                    <a:pt x="17915" y="24102"/>
                  </a:lnTo>
                  <a:lnTo>
                    <a:pt x="17372" y="25269"/>
                  </a:lnTo>
                  <a:lnTo>
                    <a:pt x="16775" y="26409"/>
                  </a:lnTo>
                  <a:lnTo>
                    <a:pt x="16177" y="27522"/>
                  </a:lnTo>
                  <a:lnTo>
                    <a:pt x="15553" y="28608"/>
                  </a:lnTo>
                  <a:lnTo>
                    <a:pt x="15227" y="29123"/>
                  </a:lnTo>
                  <a:lnTo>
                    <a:pt x="14902" y="29612"/>
                  </a:lnTo>
                  <a:lnTo>
                    <a:pt x="14223" y="30616"/>
                  </a:lnTo>
                  <a:lnTo>
                    <a:pt x="13870" y="31078"/>
                  </a:lnTo>
                  <a:lnTo>
                    <a:pt x="13680" y="31322"/>
                  </a:lnTo>
                  <a:lnTo>
                    <a:pt x="13518" y="31539"/>
                  </a:lnTo>
                  <a:lnTo>
                    <a:pt x="13138" y="31973"/>
                  </a:lnTo>
                  <a:lnTo>
                    <a:pt x="12758" y="32408"/>
                  </a:lnTo>
                  <a:lnTo>
                    <a:pt x="12378" y="32788"/>
                  </a:lnTo>
                  <a:lnTo>
                    <a:pt x="11998" y="33195"/>
                  </a:lnTo>
                  <a:lnTo>
                    <a:pt x="11590" y="33548"/>
                  </a:lnTo>
                  <a:lnTo>
                    <a:pt x="11183" y="33873"/>
                  </a:lnTo>
                  <a:lnTo>
                    <a:pt x="10749" y="34199"/>
                  </a:lnTo>
                  <a:lnTo>
                    <a:pt x="10315" y="34498"/>
                  </a:lnTo>
                  <a:lnTo>
                    <a:pt x="9881" y="34742"/>
                  </a:lnTo>
                  <a:lnTo>
                    <a:pt x="9446" y="34959"/>
                  </a:lnTo>
                  <a:lnTo>
                    <a:pt x="9012" y="35149"/>
                  </a:lnTo>
                  <a:lnTo>
                    <a:pt x="8551" y="35312"/>
                  </a:lnTo>
                  <a:lnTo>
                    <a:pt x="8089" y="35448"/>
                  </a:lnTo>
                  <a:lnTo>
                    <a:pt x="7655" y="35529"/>
                  </a:lnTo>
                  <a:lnTo>
                    <a:pt x="7193" y="35583"/>
                  </a:lnTo>
                  <a:lnTo>
                    <a:pt x="6759" y="35583"/>
                  </a:lnTo>
                  <a:lnTo>
                    <a:pt x="6325" y="35556"/>
                  </a:lnTo>
                  <a:lnTo>
                    <a:pt x="5918" y="35529"/>
                  </a:lnTo>
                  <a:lnTo>
                    <a:pt x="5511" y="35448"/>
                  </a:lnTo>
                  <a:lnTo>
                    <a:pt x="5104" y="35339"/>
                  </a:lnTo>
                  <a:lnTo>
                    <a:pt x="4751" y="35203"/>
                  </a:lnTo>
                  <a:lnTo>
                    <a:pt x="4398" y="35068"/>
                  </a:lnTo>
                  <a:lnTo>
                    <a:pt x="4045" y="34932"/>
                  </a:lnTo>
                  <a:lnTo>
                    <a:pt x="3719" y="34742"/>
                  </a:lnTo>
                  <a:lnTo>
                    <a:pt x="3122" y="34389"/>
                  </a:lnTo>
                  <a:lnTo>
                    <a:pt x="2579" y="34036"/>
                  </a:lnTo>
                  <a:lnTo>
                    <a:pt x="2118" y="33656"/>
                  </a:lnTo>
                  <a:lnTo>
                    <a:pt x="1711" y="33276"/>
                  </a:lnTo>
                  <a:lnTo>
                    <a:pt x="1331" y="32923"/>
                  </a:lnTo>
                  <a:lnTo>
                    <a:pt x="761" y="32326"/>
                  </a:lnTo>
                  <a:lnTo>
                    <a:pt x="354" y="31838"/>
                  </a:lnTo>
                  <a:lnTo>
                    <a:pt x="109" y="31539"/>
                  </a:lnTo>
                  <a:lnTo>
                    <a:pt x="1" y="31458"/>
                  </a:lnTo>
                  <a:lnTo>
                    <a:pt x="55" y="31566"/>
                  </a:lnTo>
                  <a:lnTo>
                    <a:pt x="245" y="31919"/>
                  </a:lnTo>
                  <a:lnTo>
                    <a:pt x="625" y="32408"/>
                  </a:lnTo>
                  <a:lnTo>
                    <a:pt x="869" y="32733"/>
                  </a:lnTo>
                  <a:lnTo>
                    <a:pt x="1168" y="33086"/>
                  </a:lnTo>
                  <a:lnTo>
                    <a:pt x="1521" y="33466"/>
                  </a:lnTo>
                  <a:lnTo>
                    <a:pt x="1928" y="33846"/>
                  </a:lnTo>
                  <a:lnTo>
                    <a:pt x="2417" y="34253"/>
                  </a:lnTo>
                  <a:lnTo>
                    <a:pt x="2959" y="34660"/>
                  </a:lnTo>
                  <a:lnTo>
                    <a:pt x="3556" y="35040"/>
                  </a:lnTo>
                  <a:lnTo>
                    <a:pt x="3882" y="35230"/>
                  </a:lnTo>
                  <a:lnTo>
                    <a:pt x="4235" y="35393"/>
                  </a:lnTo>
                  <a:lnTo>
                    <a:pt x="4615" y="35556"/>
                  </a:lnTo>
                  <a:lnTo>
                    <a:pt x="4995" y="35692"/>
                  </a:lnTo>
                  <a:lnTo>
                    <a:pt x="5402" y="35828"/>
                  </a:lnTo>
                  <a:lnTo>
                    <a:pt x="5836" y="35909"/>
                  </a:lnTo>
                  <a:lnTo>
                    <a:pt x="6298" y="35963"/>
                  </a:lnTo>
                  <a:lnTo>
                    <a:pt x="6759" y="36018"/>
                  </a:lnTo>
                  <a:lnTo>
                    <a:pt x="7221" y="35990"/>
                  </a:lnTo>
                  <a:lnTo>
                    <a:pt x="7709" y="35963"/>
                  </a:lnTo>
                  <a:lnTo>
                    <a:pt x="8198" y="35882"/>
                  </a:lnTo>
                  <a:lnTo>
                    <a:pt x="8686" y="35746"/>
                  </a:lnTo>
                  <a:lnTo>
                    <a:pt x="9175" y="35583"/>
                  </a:lnTo>
                  <a:lnTo>
                    <a:pt x="9636" y="35393"/>
                  </a:lnTo>
                  <a:lnTo>
                    <a:pt x="10125" y="35149"/>
                  </a:lnTo>
                  <a:lnTo>
                    <a:pt x="10586" y="34905"/>
                  </a:lnTo>
                  <a:lnTo>
                    <a:pt x="11020" y="34606"/>
                  </a:lnTo>
                  <a:lnTo>
                    <a:pt x="11482" y="34280"/>
                  </a:lnTo>
                  <a:lnTo>
                    <a:pt x="11916" y="33928"/>
                  </a:lnTo>
                  <a:lnTo>
                    <a:pt x="12323" y="33548"/>
                  </a:lnTo>
                  <a:lnTo>
                    <a:pt x="12730" y="33168"/>
                  </a:lnTo>
                  <a:lnTo>
                    <a:pt x="13138" y="32760"/>
                  </a:lnTo>
                  <a:lnTo>
                    <a:pt x="13545" y="32326"/>
                  </a:lnTo>
                  <a:lnTo>
                    <a:pt x="13925" y="31865"/>
                  </a:lnTo>
                  <a:lnTo>
                    <a:pt x="14115" y="31648"/>
                  </a:lnTo>
                  <a:lnTo>
                    <a:pt x="14278" y="31403"/>
                  </a:lnTo>
                  <a:lnTo>
                    <a:pt x="14658" y="30915"/>
                  </a:lnTo>
                  <a:lnTo>
                    <a:pt x="15363" y="29938"/>
                  </a:lnTo>
                  <a:lnTo>
                    <a:pt x="15689" y="29422"/>
                  </a:lnTo>
                  <a:lnTo>
                    <a:pt x="16015" y="28879"/>
                  </a:lnTo>
                  <a:lnTo>
                    <a:pt x="16666" y="27794"/>
                  </a:lnTo>
                  <a:lnTo>
                    <a:pt x="17290" y="26681"/>
                  </a:lnTo>
                  <a:lnTo>
                    <a:pt x="17860" y="25514"/>
                  </a:lnTo>
                  <a:lnTo>
                    <a:pt x="18430" y="24319"/>
                  </a:lnTo>
                  <a:lnTo>
                    <a:pt x="18973" y="23125"/>
                  </a:lnTo>
                  <a:lnTo>
                    <a:pt x="19489" y="21931"/>
                  </a:lnTo>
                  <a:lnTo>
                    <a:pt x="19950" y="20764"/>
                  </a:lnTo>
                  <a:lnTo>
                    <a:pt x="20412" y="19570"/>
                  </a:lnTo>
                  <a:lnTo>
                    <a:pt x="20846" y="18430"/>
                  </a:lnTo>
                  <a:lnTo>
                    <a:pt x="21253" y="17290"/>
                  </a:lnTo>
                  <a:lnTo>
                    <a:pt x="21986" y="15064"/>
                  </a:lnTo>
                  <a:lnTo>
                    <a:pt x="22637" y="12920"/>
                  </a:lnTo>
                  <a:lnTo>
                    <a:pt x="23234" y="10911"/>
                  </a:lnTo>
                  <a:lnTo>
                    <a:pt x="23750" y="9038"/>
                  </a:lnTo>
                  <a:lnTo>
                    <a:pt x="24211" y="7274"/>
                  </a:lnTo>
                  <a:lnTo>
                    <a:pt x="24971" y="4262"/>
                  </a:lnTo>
                  <a:lnTo>
                    <a:pt x="25487" y="1954"/>
                  </a:lnTo>
                  <a:lnTo>
                    <a:pt x="25759" y="516"/>
                  </a:lnTo>
                  <a:lnTo>
                    <a:pt x="25813" y="136"/>
                  </a:lnTo>
                  <a:lnTo>
                    <a:pt x="25840" y="0"/>
                  </a:lnTo>
                  <a:close/>
                </a:path>
              </a:pathLst>
            </a:custGeom>
            <a:solidFill>
              <a:srgbClr val="840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36"/>
            <p:cNvSpPr/>
            <p:nvPr/>
          </p:nvSpPr>
          <p:spPr>
            <a:xfrm>
              <a:off x="814200" y="1878325"/>
              <a:ext cx="779675" cy="1163050"/>
            </a:xfrm>
            <a:custGeom>
              <a:rect b="b" l="l" r="r" t="t"/>
              <a:pathLst>
                <a:path extrusionOk="0" h="46522" w="31187">
                  <a:moveTo>
                    <a:pt x="31187" y="1"/>
                  </a:moveTo>
                  <a:lnTo>
                    <a:pt x="31132" y="164"/>
                  </a:lnTo>
                  <a:lnTo>
                    <a:pt x="31024" y="625"/>
                  </a:lnTo>
                  <a:lnTo>
                    <a:pt x="30589" y="2416"/>
                  </a:lnTo>
                  <a:lnTo>
                    <a:pt x="29938" y="5239"/>
                  </a:lnTo>
                  <a:lnTo>
                    <a:pt x="29504" y="7003"/>
                  </a:lnTo>
                  <a:lnTo>
                    <a:pt x="29015" y="8985"/>
                  </a:lnTo>
                  <a:lnTo>
                    <a:pt x="28472" y="11156"/>
                  </a:lnTo>
                  <a:lnTo>
                    <a:pt x="27875" y="13517"/>
                  </a:lnTo>
                  <a:lnTo>
                    <a:pt x="27170" y="16014"/>
                  </a:lnTo>
                  <a:lnTo>
                    <a:pt x="26382" y="18674"/>
                  </a:lnTo>
                  <a:lnTo>
                    <a:pt x="25975" y="20031"/>
                  </a:lnTo>
                  <a:lnTo>
                    <a:pt x="25514" y="21443"/>
                  </a:lnTo>
                  <a:lnTo>
                    <a:pt x="25052" y="22854"/>
                  </a:lnTo>
                  <a:lnTo>
                    <a:pt x="24564" y="24293"/>
                  </a:lnTo>
                  <a:lnTo>
                    <a:pt x="24048" y="25758"/>
                  </a:lnTo>
                  <a:lnTo>
                    <a:pt x="23478" y="27251"/>
                  </a:lnTo>
                  <a:lnTo>
                    <a:pt x="22908" y="28744"/>
                  </a:lnTo>
                  <a:lnTo>
                    <a:pt x="22284" y="30237"/>
                  </a:lnTo>
                  <a:lnTo>
                    <a:pt x="21633" y="31702"/>
                  </a:lnTo>
                  <a:lnTo>
                    <a:pt x="20954" y="33168"/>
                  </a:lnTo>
                  <a:lnTo>
                    <a:pt x="20248" y="34552"/>
                  </a:lnTo>
                  <a:lnTo>
                    <a:pt x="19516" y="35937"/>
                  </a:lnTo>
                  <a:lnTo>
                    <a:pt x="19326" y="36262"/>
                  </a:lnTo>
                  <a:lnTo>
                    <a:pt x="19136" y="36588"/>
                  </a:lnTo>
                  <a:lnTo>
                    <a:pt x="18756" y="37239"/>
                  </a:lnTo>
                  <a:lnTo>
                    <a:pt x="18348" y="37891"/>
                  </a:lnTo>
                  <a:lnTo>
                    <a:pt x="17941" y="38515"/>
                  </a:lnTo>
                  <a:lnTo>
                    <a:pt x="17534" y="39112"/>
                  </a:lnTo>
                  <a:lnTo>
                    <a:pt x="17127" y="39709"/>
                  </a:lnTo>
                  <a:lnTo>
                    <a:pt x="16693" y="40279"/>
                  </a:lnTo>
                  <a:lnTo>
                    <a:pt x="16258" y="40822"/>
                  </a:lnTo>
                  <a:lnTo>
                    <a:pt x="15797" y="41365"/>
                  </a:lnTo>
                  <a:lnTo>
                    <a:pt x="15363" y="41881"/>
                  </a:lnTo>
                  <a:lnTo>
                    <a:pt x="14901" y="42369"/>
                  </a:lnTo>
                  <a:lnTo>
                    <a:pt x="14413" y="42831"/>
                  </a:lnTo>
                  <a:lnTo>
                    <a:pt x="13924" y="43292"/>
                  </a:lnTo>
                  <a:lnTo>
                    <a:pt x="13436" y="43699"/>
                  </a:lnTo>
                  <a:lnTo>
                    <a:pt x="12947" y="44106"/>
                  </a:lnTo>
                  <a:lnTo>
                    <a:pt x="12431" y="44459"/>
                  </a:lnTo>
                  <a:lnTo>
                    <a:pt x="11916" y="44785"/>
                  </a:lnTo>
                  <a:lnTo>
                    <a:pt x="11373" y="45083"/>
                  </a:lnTo>
                  <a:lnTo>
                    <a:pt x="10857" y="45328"/>
                  </a:lnTo>
                  <a:lnTo>
                    <a:pt x="10314" y="45572"/>
                  </a:lnTo>
                  <a:lnTo>
                    <a:pt x="9799" y="45762"/>
                  </a:lnTo>
                  <a:lnTo>
                    <a:pt x="9256" y="45898"/>
                  </a:lnTo>
                  <a:lnTo>
                    <a:pt x="8740" y="46006"/>
                  </a:lnTo>
                  <a:lnTo>
                    <a:pt x="8197" y="46088"/>
                  </a:lnTo>
                  <a:lnTo>
                    <a:pt x="7682" y="46142"/>
                  </a:lnTo>
                  <a:lnTo>
                    <a:pt x="7193" y="46142"/>
                  </a:lnTo>
                  <a:lnTo>
                    <a:pt x="6705" y="46115"/>
                  </a:lnTo>
                  <a:lnTo>
                    <a:pt x="6216" y="46088"/>
                  </a:lnTo>
                  <a:lnTo>
                    <a:pt x="5755" y="46006"/>
                  </a:lnTo>
                  <a:lnTo>
                    <a:pt x="5320" y="45898"/>
                  </a:lnTo>
                  <a:lnTo>
                    <a:pt x="4886" y="45789"/>
                  </a:lnTo>
                  <a:lnTo>
                    <a:pt x="4479" y="45653"/>
                  </a:lnTo>
                  <a:lnTo>
                    <a:pt x="4099" y="45518"/>
                  </a:lnTo>
                  <a:lnTo>
                    <a:pt x="3719" y="45355"/>
                  </a:lnTo>
                  <a:lnTo>
                    <a:pt x="3068" y="45029"/>
                  </a:lnTo>
                  <a:lnTo>
                    <a:pt x="2443" y="44703"/>
                  </a:lnTo>
                  <a:lnTo>
                    <a:pt x="1928" y="44351"/>
                  </a:lnTo>
                  <a:lnTo>
                    <a:pt x="1466" y="44025"/>
                  </a:lnTo>
                  <a:lnTo>
                    <a:pt x="1086" y="43726"/>
                  </a:lnTo>
                  <a:lnTo>
                    <a:pt x="489" y="43211"/>
                  </a:lnTo>
                  <a:lnTo>
                    <a:pt x="136" y="42912"/>
                  </a:lnTo>
                  <a:lnTo>
                    <a:pt x="0" y="42804"/>
                  </a:lnTo>
                  <a:lnTo>
                    <a:pt x="0" y="42804"/>
                  </a:lnTo>
                  <a:lnTo>
                    <a:pt x="28" y="42831"/>
                  </a:lnTo>
                  <a:lnTo>
                    <a:pt x="109" y="42939"/>
                  </a:lnTo>
                  <a:lnTo>
                    <a:pt x="408" y="43292"/>
                  </a:lnTo>
                  <a:lnTo>
                    <a:pt x="652" y="43563"/>
                  </a:lnTo>
                  <a:lnTo>
                    <a:pt x="978" y="43862"/>
                  </a:lnTo>
                  <a:lnTo>
                    <a:pt x="1358" y="44188"/>
                  </a:lnTo>
                  <a:lnTo>
                    <a:pt x="1792" y="44541"/>
                  </a:lnTo>
                  <a:lnTo>
                    <a:pt x="2335" y="44893"/>
                  </a:lnTo>
                  <a:lnTo>
                    <a:pt x="2932" y="45273"/>
                  </a:lnTo>
                  <a:lnTo>
                    <a:pt x="3610" y="45626"/>
                  </a:lnTo>
                  <a:lnTo>
                    <a:pt x="3990" y="45789"/>
                  </a:lnTo>
                  <a:lnTo>
                    <a:pt x="4370" y="45952"/>
                  </a:lnTo>
                  <a:lnTo>
                    <a:pt x="4805" y="46115"/>
                  </a:lnTo>
                  <a:lnTo>
                    <a:pt x="5239" y="46223"/>
                  </a:lnTo>
                  <a:lnTo>
                    <a:pt x="5700" y="46332"/>
                  </a:lnTo>
                  <a:lnTo>
                    <a:pt x="6162" y="46441"/>
                  </a:lnTo>
                  <a:lnTo>
                    <a:pt x="6650" y="46495"/>
                  </a:lnTo>
                  <a:lnTo>
                    <a:pt x="7166" y="46522"/>
                  </a:lnTo>
                  <a:lnTo>
                    <a:pt x="7709" y="46522"/>
                  </a:lnTo>
                  <a:lnTo>
                    <a:pt x="8252" y="46495"/>
                  </a:lnTo>
                  <a:lnTo>
                    <a:pt x="8794" y="46413"/>
                  </a:lnTo>
                  <a:lnTo>
                    <a:pt x="9364" y="46305"/>
                  </a:lnTo>
                  <a:lnTo>
                    <a:pt x="9907" y="46169"/>
                  </a:lnTo>
                  <a:lnTo>
                    <a:pt x="10477" y="45979"/>
                  </a:lnTo>
                  <a:lnTo>
                    <a:pt x="11047" y="45735"/>
                  </a:lnTo>
                  <a:lnTo>
                    <a:pt x="11590" y="45491"/>
                  </a:lnTo>
                  <a:lnTo>
                    <a:pt x="12133" y="45192"/>
                  </a:lnTo>
                  <a:lnTo>
                    <a:pt x="12676" y="44839"/>
                  </a:lnTo>
                  <a:lnTo>
                    <a:pt x="13219" y="44486"/>
                  </a:lnTo>
                  <a:lnTo>
                    <a:pt x="13734" y="44079"/>
                  </a:lnTo>
                  <a:lnTo>
                    <a:pt x="14250" y="43645"/>
                  </a:lnTo>
                  <a:lnTo>
                    <a:pt x="14766" y="43211"/>
                  </a:lnTo>
                  <a:lnTo>
                    <a:pt x="15254" y="42722"/>
                  </a:lnTo>
                  <a:lnTo>
                    <a:pt x="15716" y="42234"/>
                  </a:lnTo>
                  <a:lnTo>
                    <a:pt x="16204" y="41691"/>
                  </a:lnTo>
                  <a:lnTo>
                    <a:pt x="16666" y="41148"/>
                  </a:lnTo>
                  <a:lnTo>
                    <a:pt x="17100" y="40605"/>
                  </a:lnTo>
                  <a:lnTo>
                    <a:pt x="17534" y="40008"/>
                  </a:lnTo>
                  <a:lnTo>
                    <a:pt x="17968" y="39411"/>
                  </a:lnTo>
                  <a:lnTo>
                    <a:pt x="18403" y="38814"/>
                  </a:lnTo>
                  <a:lnTo>
                    <a:pt x="18810" y="38162"/>
                  </a:lnTo>
                  <a:lnTo>
                    <a:pt x="19217" y="37538"/>
                  </a:lnTo>
                  <a:lnTo>
                    <a:pt x="19597" y="36859"/>
                  </a:lnTo>
                  <a:lnTo>
                    <a:pt x="19787" y="36534"/>
                  </a:lnTo>
                  <a:lnTo>
                    <a:pt x="19977" y="36208"/>
                  </a:lnTo>
                  <a:lnTo>
                    <a:pt x="20737" y="34824"/>
                  </a:lnTo>
                  <a:lnTo>
                    <a:pt x="21443" y="33412"/>
                  </a:lnTo>
                  <a:lnTo>
                    <a:pt x="22148" y="31947"/>
                  </a:lnTo>
                  <a:lnTo>
                    <a:pt x="22800" y="30454"/>
                  </a:lnTo>
                  <a:lnTo>
                    <a:pt x="23424" y="28934"/>
                  </a:lnTo>
                  <a:lnTo>
                    <a:pt x="24021" y="27441"/>
                  </a:lnTo>
                  <a:lnTo>
                    <a:pt x="24564" y="25948"/>
                  </a:lnTo>
                  <a:lnTo>
                    <a:pt x="25080" y="24483"/>
                  </a:lnTo>
                  <a:lnTo>
                    <a:pt x="25568" y="23044"/>
                  </a:lnTo>
                  <a:lnTo>
                    <a:pt x="26030" y="21606"/>
                  </a:lnTo>
                  <a:lnTo>
                    <a:pt x="26491" y="20194"/>
                  </a:lnTo>
                  <a:lnTo>
                    <a:pt x="26898" y="18810"/>
                  </a:lnTo>
                  <a:lnTo>
                    <a:pt x="27658" y="16150"/>
                  </a:lnTo>
                  <a:lnTo>
                    <a:pt x="28309" y="13626"/>
                  </a:lnTo>
                  <a:lnTo>
                    <a:pt x="28907" y="11265"/>
                  </a:lnTo>
                  <a:lnTo>
                    <a:pt x="29422" y="9093"/>
                  </a:lnTo>
                  <a:lnTo>
                    <a:pt x="29639" y="8062"/>
                  </a:lnTo>
                  <a:lnTo>
                    <a:pt x="29857" y="7085"/>
                  </a:lnTo>
                  <a:lnTo>
                    <a:pt x="30237" y="5321"/>
                  </a:lnTo>
                  <a:lnTo>
                    <a:pt x="30562" y="3746"/>
                  </a:lnTo>
                  <a:lnTo>
                    <a:pt x="30807" y="2444"/>
                  </a:lnTo>
                  <a:lnTo>
                    <a:pt x="31132" y="625"/>
                  </a:lnTo>
                  <a:lnTo>
                    <a:pt x="31187" y="164"/>
                  </a:lnTo>
                  <a:lnTo>
                    <a:pt x="31187" y="1"/>
                  </a:lnTo>
                  <a:close/>
                </a:path>
              </a:pathLst>
            </a:custGeom>
            <a:solidFill>
              <a:srgbClr val="840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36"/>
            <p:cNvSpPr/>
            <p:nvPr/>
          </p:nvSpPr>
          <p:spPr>
            <a:xfrm>
              <a:off x="2296825" y="1031500"/>
              <a:ext cx="51600" cy="55675"/>
            </a:xfrm>
            <a:custGeom>
              <a:rect b="b" l="l" r="r" t="t"/>
              <a:pathLst>
                <a:path extrusionOk="0" h="2227" w="2064">
                  <a:moveTo>
                    <a:pt x="1" y="1"/>
                  </a:moveTo>
                  <a:lnTo>
                    <a:pt x="136" y="2009"/>
                  </a:lnTo>
                  <a:lnTo>
                    <a:pt x="353" y="2091"/>
                  </a:lnTo>
                  <a:lnTo>
                    <a:pt x="571" y="2172"/>
                  </a:lnTo>
                  <a:lnTo>
                    <a:pt x="788" y="2199"/>
                  </a:lnTo>
                  <a:lnTo>
                    <a:pt x="951" y="2226"/>
                  </a:lnTo>
                  <a:lnTo>
                    <a:pt x="1303" y="2226"/>
                  </a:lnTo>
                  <a:lnTo>
                    <a:pt x="1575" y="2199"/>
                  </a:lnTo>
                  <a:lnTo>
                    <a:pt x="1765" y="2118"/>
                  </a:lnTo>
                  <a:lnTo>
                    <a:pt x="1928" y="2063"/>
                  </a:lnTo>
                  <a:lnTo>
                    <a:pt x="2063" y="1982"/>
                  </a:lnTo>
                  <a:lnTo>
                    <a:pt x="2009" y="82"/>
                  </a:lnTo>
                  <a:lnTo>
                    <a:pt x="1602" y="164"/>
                  </a:lnTo>
                  <a:lnTo>
                    <a:pt x="1222" y="218"/>
                  </a:lnTo>
                  <a:lnTo>
                    <a:pt x="869" y="191"/>
                  </a:lnTo>
                  <a:lnTo>
                    <a:pt x="571" y="164"/>
                  </a:lnTo>
                  <a:lnTo>
                    <a:pt x="326" y="109"/>
                  </a:lnTo>
                  <a:lnTo>
                    <a:pt x="163" y="55"/>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36"/>
            <p:cNvSpPr/>
            <p:nvPr/>
          </p:nvSpPr>
          <p:spPr>
            <a:xfrm>
              <a:off x="1593850" y="1806400"/>
              <a:ext cx="79425" cy="86200"/>
            </a:xfrm>
            <a:custGeom>
              <a:rect b="b" l="l" r="r" t="t"/>
              <a:pathLst>
                <a:path extrusionOk="0" h="3448" w="3177">
                  <a:moveTo>
                    <a:pt x="55" y="1"/>
                  </a:moveTo>
                  <a:lnTo>
                    <a:pt x="1" y="3149"/>
                  </a:lnTo>
                  <a:lnTo>
                    <a:pt x="353" y="3258"/>
                  </a:lnTo>
                  <a:lnTo>
                    <a:pt x="679" y="3366"/>
                  </a:lnTo>
                  <a:lnTo>
                    <a:pt x="1005" y="3421"/>
                  </a:lnTo>
                  <a:lnTo>
                    <a:pt x="1303" y="3448"/>
                  </a:lnTo>
                  <a:lnTo>
                    <a:pt x="1575" y="3448"/>
                  </a:lnTo>
                  <a:lnTo>
                    <a:pt x="1846" y="3421"/>
                  </a:lnTo>
                  <a:lnTo>
                    <a:pt x="2090" y="3393"/>
                  </a:lnTo>
                  <a:lnTo>
                    <a:pt x="2308" y="3339"/>
                  </a:lnTo>
                  <a:lnTo>
                    <a:pt x="2660" y="3231"/>
                  </a:lnTo>
                  <a:lnTo>
                    <a:pt x="2932" y="3095"/>
                  </a:lnTo>
                  <a:lnTo>
                    <a:pt x="3176" y="2959"/>
                  </a:lnTo>
                  <a:lnTo>
                    <a:pt x="3095" y="109"/>
                  </a:lnTo>
                  <a:lnTo>
                    <a:pt x="2796" y="191"/>
                  </a:lnTo>
                  <a:lnTo>
                    <a:pt x="2470" y="245"/>
                  </a:lnTo>
                  <a:lnTo>
                    <a:pt x="2172" y="272"/>
                  </a:lnTo>
                  <a:lnTo>
                    <a:pt x="1900" y="299"/>
                  </a:lnTo>
                  <a:lnTo>
                    <a:pt x="1385" y="272"/>
                  </a:lnTo>
                  <a:lnTo>
                    <a:pt x="950" y="218"/>
                  </a:lnTo>
                  <a:lnTo>
                    <a:pt x="571" y="164"/>
                  </a:lnTo>
                  <a:lnTo>
                    <a:pt x="299" y="82"/>
                  </a:lnTo>
                  <a:lnTo>
                    <a:pt x="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36"/>
            <p:cNvSpPr/>
            <p:nvPr/>
          </p:nvSpPr>
          <p:spPr>
            <a:xfrm>
              <a:off x="719875" y="2896150"/>
              <a:ext cx="97075" cy="96375"/>
            </a:xfrm>
            <a:custGeom>
              <a:rect b="b" l="l" r="r" t="t"/>
              <a:pathLst>
                <a:path extrusionOk="0" h="3855" w="3883">
                  <a:moveTo>
                    <a:pt x="1" y="1"/>
                  </a:moveTo>
                  <a:lnTo>
                    <a:pt x="28" y="55"/>
                  </a:lnTo>
                  <a:lnTo>
                    <a:pt x="28" y="136"/>
                  </a:lnTo>
                  <a:lnTo>
                    <a:pt x="55" y="516"/>
                  </a:lnTo>
                  <a:lnTo>
                    <a:pt x="55" y="1656"/>
                  </a:lnTo>
                  <a:lnTo>
                    <a:pt x="1" y="3312"/>
                  </a:lnTo>
                  <a:lnTo>
                    <a:pt x="489" y="3502"/>
                  </a:lnTo>
                  <a:lnTo>
                    <a:pt x="951" y="3665"/>
                  </a:lnTo>
                  <a:lnTo>
                    <a:pt x="1385" y="3773"/>
                  </a:lnTo>
                  <a:lnTo>
                    <a:pt x="1765" y="3828"/>
                  </a:lnTo>
                  <a:lnTo>
                    <a:pt x="2118" y="3855"/>
                  </a:lnTo>
                  <a:lnTo>
                    <a:pt x="2444" y="3855"/>
                  </a:lnTo>
                  <a:lnTo>
                    <a:pt x="2715" y="3828"/>
                  </a:lnTo>
                  <a:lnTo>
                    <a:pt x="2959" y="3773"/>
                  </a:lnTo>
                  <a:lnTo>
                    <a:pt x="3176" y="3692"/>
                  </a:lnTo>
                  <a:lnTo>
                    <a:pt x="3366" y="3638"/>
                  </a:lnTo>
                  <a:lnTo>
                    <a:pt x="3665" y="3475"/>
                  </a:lnTo>
                  <a:lnTo>
                    <a:pt x="3828" y="3366"/>
                  </a:lnTo>
                  <a:lnTo>
                    <a:pt x="3882" y="3312"/>
                  </a:lnTo>
                  <a:lnTo>
                    <a:pt x="3882" y="136"/>
                  </a:lnTo>
                  <a:lnTo>
                    <a:pt x="3502" y="245"/>
                  </a:lnTo>
                  <a:lnTo>
                    <a:pt x="3122" y="326"/>
                  </a:lnTo>
                  <a:lnTo>
                    <a:pt x="2769" y="381"/>
                  </a:lnTo>
                  <a:lnTo>
                    <a:pt x="2416" y="408"/>
                  </a:lnTo>
                  <a:lnTo>
                    <a:pt x="2091" y="435"/>
                  </a:lnTo>
                  <a:lnTo>
                    <a:pt x="1765" y="408"/>
                  </a:lnTo>
                  <a:lnTo>
                    <a:pt x="1195" y="353"/>
                  </a:lnTo>
                  <a:lnTo>
                    <a:pt x="706" y="245"/>
                  </a:lnTo>
                  <a:lnTo>
                    <a:pt x="326" y="136"/>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36"/>
            <p:cNvSpPr/>
            <p:nvPr/>
          </p:nvSpPr>
          <p:spPr>
            <a:xfrm>
              <a:off x="673750" y="2470025"/>
              <a:ext cx="64475" cy="190025"/>
            </a:xfrm>
            <a:custGeom>
              <a:rect b="b" l="l" r="r" t="t"/>
              <a:pathLst>
                <a:path extrusionOk="0" h="7601" w="2579">
                  <a:moveTo>
                    <a:pt x="1737" y="0"/>
                  </a:moveTo>
                  <a:lnTo>
                    <a:pt x="1656" y="28"/>
                  </a:lnTo>
                  <a:lnTo>
                    <a:pt x="1547" y="82"/>
                  </a:lnTo>
                  <a:lnTo>
                    <a:pt x="1411" y="190"/>
                  </a:lnTo>
                  <a:lnTo>
                    <a:pt x="1276" y="326"/>
                  </a:lnTo>
                  <a:lnTo>
                    <a:pt x="1113" y="516"/>
                  </a:lnTo>
                  <a:lnTo>
                    <a:pt x="923" y="733"/>
                  </a:lnTo>
                  <a:lnTo>
                    <a:pt x="760" y="978"/>
                  </a:lnTo>
                  <a:lnTo>
                    <a:pt x="597" y="1276"/>
                  </a:lnTo>
                  <a:lnTo>
                    <a:pt x="462" y="1629"/>
                  </a:lnTo>
                  <a:lnTo>
                    <a:pt x="326" y="2009"/>
                  </a:lnTo>
                  <a:lnTo>
                    <a:pt x="217" y="2389"/>
                  </a:lnTo>
                  <a:lnTo>
                    <a:pt x="109" y="2823"/>
                  </a:lnTo>
                  <a:lnTo>
                    <a:pt x="54" y="3285"/>
                  </a:lnTo>
                  <a:lnTo>
                    <a:pt x="0" y="3746"/>
                  </a:lnTo>
                  <a:lnTo>
                    <a:pt x="0" y="4262"/>
                  </a:lnTo>
                  <a:lnTo>
                    <a:pt x="27" y="4750"/>
                  </a:lnTo>
                  <a:lnTo>
                    <a:pt x="82" y="5212"/>
                  </a:lnTo>
                  <a:lnTo>
                    <a:pt x="163" y="5673"/>
                  </a:lnTo>
                  <a:lnTo>
                    <a:pt x="299" y="6080"/>
                  </a:lnTo>
                  <a:lnTo>
                    <a:pt x="380" y="6297"/>
                  </a:lnTo>
                  <a:lnTo>
                    <a:pt x="489" y="6460"/>
                  </a:lnTo>
                  <a:lnTo>
                    <a:pt x="706" y="6813"/>
                  </a:lnTo>
                  <a:lnTo>
                    <a:pt x="814" y="6949"/>
                  </a:lnTo>
                  <a:lnTo>
                    <a:pt x="950" y="7085"/>
                  </a:lnTo>
                  <a:lnTo>
                    <a:pt x="1086" y="7220"/>
                  </a:lnTo>
                  <a:lnTo>
                    <a:pt x="1221" y="7302"/>
                  </a:lnTo>
                  <a:lnTo>
                    <a:pt x="1357" y="7383"/>
                  </a:lnTo>
                  <a:lnTo>
                    <a:pt x="1493" y="7465"/>
                  </a:lnTo>
                  <a:lnTo>
                    <a:pt x="1764" y="7546"/>
                  </a:lnTo>
                  <a:lnTo>
                    <a:pt x="2009" y="7600"/>
                  </a:lnTo>
                  <a:lnTo>
                    <a:pt x="2199" y="7600"/>
                  </a:lnTo>
                  <a:lnTo>
                    <a:pt x="2361" y="7573"/>
                  </a:lnTo>
                  <a:lnTo>
                    <a:pt x="2497" y="7573"/>
                  </a:lnTo>
                  <a:lnTo>
                    <a:pt x="2579" y="7546"/>
                  </a:lnTo>
                  <a:lnTo>
                    <a:pt x="2470" y="7519"/>
                  </a:lnTo>
                  <a:lnTo>
                    <a:pt x="2009" y="7519"/>
                  </a:lnTo>
                  <a:lnTo>
                    <a:pt x="1791" y="7465"/>
                  </a:lnTo>
                  <a:lnTo>
                    <a:pt x="1547" y="7356"/>
                  </a:lnTo>
                  <a:lnTo>
                    <a:pt x="1411" y="7302"/>
                  </a:lnTo>
                  <a:lnTo>
                    <a:pt x="1276" y="7220"/>
                  </a:lnTo>
                  <a:lnTo>
                    <a:pt x="1167" y="7112"/>
                  </a:lnTo>
                  <a:lnTo>
                    <a:pt x="1031" y="7003"/>
                  </a:lnTo>
                  <a:lnTo>
                    <a:pt x="923" y="6867"/>
                  </a:lnTo>
                  <a:lnTo>
                    <a:pt x="814" y="6732"/>
                  </a:lnTo>
                  <a:lnTo>
                    <a:pt x="624" y="6406"/>
                  </a:lnTo>
                  <a:lnTo>
                    <a:pt x="462" y="6026"/>
                  </a:lnTo>
                  <a:lnTo>
                    <a:pt x="326" y="5619"/>
                  </a:lnTo>
                  <a:lnTo>
                    <a:pt x="244" y="5185"/>
                  </a:lnTo>
                  <a:lnTo>
                    <a:pt x="190" y="4723"/>
                  </a:lnTo>
                  <a:lnTo>
                    <a:pt x="163" y="4235"/>
                  </a:lnTo>
                  <a:lnTo>
                    <a:pt x="163" y="3773"/>
                  </a:lnTo>
                  <a:lnTo>
                    <a:pt x="217" y="3312"/>
                  </a:lnTo>
                  <a:lnTo>
                    <a:pt x="272" y="2850"/>
                  </a:lnTo>
                  <a:lnTo>
                    <a:pt x="353" y="2443"/>
                  </a:lnTo>
                  <a:lnTo>
                    <a:pt x="462" y="2036"/>
                  </a:lnTo>
                  <a:lnTo>
                    <a:pt x="597" y="1683"/>
                  </a:lnTo>
                  <a:lnTo>
                    <a:pt x="733" y="1330"/>
                  </a:lnTo>
                  <a:lnTo>
                    <a:pt x="869" y="1032"/>
                  </a:lnTo>
                  <a:lnTo>
                    <a:pt x="1031" y="788"/>
                  </a:lnTo>
                  <a:lnTo>
                    <a:pt x="1167" y="570"/>
                  </a:lnTo>
                  <a:lnTo>
                    <a:pt x="1330" y="380"/>
                  </a:lnTo>
                  <a:lnTo>
                    <a:pt x="1466" y="245"/>
                  </a:lnTo>
                  <a:lnTo>
                    <a:pt x="1683" y="55"/>
                  </a:lnTo>
                  <a:lnTo>
                    <a:pt x="1737"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36"/>
            <p:cNvSpPr/>
            <p:nvPr/>
          </p:nvSpPr>
          <p:spPr>
            <a:xfrm>
              <a:off x="761950" y="2662725"/>
              <a:ext cx="29875" cy="4100"/>
            </a:xfrm>
            <a:custGeom>
              <a:rect b="b" l="l" r="r" t="t"/>
              <a:pathLst>
                <a:path extrusionOk="0" h="164" w="1195">
                  <a:moveTo>
                    <a:pt x="191" y="1"/>
                  </a:moveTo>
                  <a:lnTo>
                    <a:pt x="55" y="28"/>
                  </a:lnTo>
                  <a:lnTo>
                    <a:pt x="1" y="82"/>
                  </a:lnTo>
                  <a:lnTo>
                    <a:pt x="55" y="109"/>
                  </a:lnTo>
                  <a:lnTo>
                    <a:pt x="191" y="136"/>
                  </a:lnTo>
                  <a:lnTo>
                    <a:pt x="598" y="164"/>
                  </a:lnTo>
                  <a:lnTo>
                    <a:pt x="1032" y="136"/>
                  </a:lnTo>
                  <a:lnTo>
                    <a:pt x="1168" y="109"/>
                  </a:lnTo>
                  <a:lnTo>
                    <a:pt x="1195" y="82"/>
                  </a:lnTo>
                  <a:lnTo>
                    <a:pt x="1168" y="28"/>
                  </a:lnTo>
                  <a:lnTo>
                    <a:pt x="103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36"/>
            <p:cNvSpPr/>
            <p:nvPr/>
          </p:nvSpPr>
          <p:spPr>
            <a:xfrm>
              <a:off x="748375" y="3095650"/>
              <a:ext cx="4100" cy="485850"/>
            </a:xfrm>
            <a:custGeom>
              <a:rect b="b" l="l" r="r" t="t"/>
              <a:pathLst>
                <a:path extrusionOk="0" h="19434" w="164">
                  <a:moveTo>
                    <a:pt x="82" y="0"/>
                  </a:moveTo>
                  <a:lnTo>
                    <a:pt x="55" y="217"/>
                  </a:lnTo>
                  <a:lnTo>
                    <a:pt x="28" y="760"/>
                  </a:lnTo>
                  <a:lnTo>
                    <a:pt x="1" y="2850"/>
                  </a:lnTo>
                  <a:lnTo>
                    <a:pt x="1" y="9717"/>
                  </a:lnTo>
                  <a:lnTo>
                    <a:pt x="1" y="16584"/>
                  </a:lnTo>
                  <a:lnTo>
                    <a:pt x="28" y="18647"/>
                  </a:lnTo>
                  <a:lnTo>
                    <a:pt x="55" y="19217"/>
                  </a:lnTo>
                  <a:lnTo>
                    <a:pt x="82" y="19434"/>
                  </a:lnTo>
                  <a:lnTo>
                    <a:pt x="82" y="19217"/>
                  </a:lnTo>
                  <a:lnTo>
                    <a:pt x="109" y="18647"/>
                  </a:lnTo>
                  <a:lnTo>
                    <a:pt x="136" y="16584"/>
                  </a:lnTo>
                  <a:lnTo>
                    <a:pt x="164" y="9717"/>
                  </a:lnTo>
                  <a:lnTo>
                    <a:pt x="136" y="2850"/>
                  </a:lnTo>
                  <a:lnTo>
                    <a:pt x="109" y="760"/>
                  </a:lnTo>
                  <a:lnTo>
                    <a:pt x="82" y="217"/>
                  </a:lnTo>
                  <a:lnTo>
                    <a:pt x="82"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36"/>
            <p:cNvSpPr/>
            <p:nvPr/>
          </p:nvSpPr>
          <p:spPr>
            <a:xfrm>
              <a:off x="748375" y="3664950"/>
              <a:ext cx="4100" cy="137775"/>
            </a:xfrm>
            <a:custGeom>
              <a:rect b="b" l="l" r="r" t="t"/>
              <a:pathLst>
                <a:path extrusionOk="0" h="5511" w="164">
                  <a:moveTo>
                    <a:pt x="82" y="0"/>
                  </a:moveTo>
                  <a:lnTo>
                    <a:pt x="55" y="55"/>
                  </a:lnTo>
                  <a:lnTo>
                    <a:pt x="28" y="217"/>
                  </a:lnTo>
                  <a:lnTo>
                    <a:pt x="1" y="815"/>
                  </a:lnTo>
                  <a:lnTo>
                    <a:pt x="1" y="2769"/>
                  </a:lnTo>
                  <a:lnTo>
                    <a:pt x="1" y="4696"/>
                  </a:lnTo>
                  <a:lnTo>
                    <a:pt x="28" y="5293"/>
                  </a:lnTo>
                  <a:lnTo>
                    <a:pt x="55" y="5456"/>
                  </a:lnTo>
                  <a:lnTo>
                    <a:pt x="82" y="5510"/>
                  </a:lnTo>
                  <a:lnTo>
                    <a:pt x="82" y="5456"/>
                  </a:lnTo>
                  <a:lnTo>
                    <a:pt x="109" y="5293"/>
                  </a:lnTo>
                  <a:lnTo>
                    <a:pt x="136" y="4696"/>
                  </a:lnTo>
                  <a:lnTo>
                    <a:pt x="164" y="2769"/>
                  </a:lnTo>
                  <a:lnTo>
                    <a:pt x="136" y="815"/>
                  </a:lnTo>
                  <a:lnTo>
                    <a:pt x="109" y="217"/>
                  </a:lnTo>
                  <a:lnTo>
                    <a:pt x="82" y="55"/>
                  </a:lnTo>
                  <a:lnTo>
                    <a:pt x="82"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36"/>
            <p:cNvSpPr/>
            <p:nvPr/>
          </p:nvSpPr>
          <p:spPr>
            <a:xfrm>
              <a:off x="630325" y="4496175"/>
              <a:ext cx="161500" cy="64475"/>
            </a:xfrm>
            <a:custGeom>
              <a:rect b="b" l="l" r="r" t="t"/>
              <a:pathLst>
                <a:path extrusionOk="0" h="2579" w="6460">
                  <a:moveTo>
                    <a:pt x="4587" y="0"/>
                  </a:moveTo>
                  <a:lnTo>
                    <a:pt x="4261" y="27"/>
                  </a:lnTo>
                  <a:lnTo>
                    <a:pt x="3936" y="82"/>
                  </a:lnTo>
                  <a:lnTo>
                    <a:pt x="3583" y="136"/>
                  </a:lnTo>
                  <a:lnTo>
                    <a:pt x="3230" y="244"/>
                  </a:lnTo>
                  <a:lnTo>
                    <a:pt x="2877" y="353"/>
                  </a:lnTo>
                  <a:lnTo>
                    <a:pt x="2524" y="516"/>
                  </a:lnTo>
                  <a:lnTo>
                    <a:pt x="2199" y="652"/>
                  </a:lnTo>
                  <a:lnTo>
                    <a:pt x="1873" y="842"/>
                  </a:lnTo>
                  <a:lnTo>
                    <a:pt x="1601" y="1004"/>
                  </a:lnTo>
                  <a:lnTo>
                    <a:pt x="1330" y="1194"/>
                  </a:lnTo>
                  <a:lnTo>
                    <a:pt x="1086" y="1384"/>
                  </a:lnTo>
                  <a:lnTo>
                    <a:pt x="869" y="1574"/>
                  </a:lnTo>
                  <a:lnTo>
                    <a:pt x="679" y="1764"/>
                  </a:lnTo>
                  <a:lnTo>
                    <a:pt x="516" y="1927"/>
                  </a:lnTo>
                  <a:lnTo>
                    <a:pt x="380" y="2090"/>
                  </a:lnTo>
                  <a:lnTo>
                    <a:pt x="244" y="2226"/>
                  </a:lnTo>
                  <a:lnTo>
                    <a:pt x="163" y="2334"/>
                  </a:lnTo>
                  <a:lnTo>
                    <a:pt x="27" y="2524"/>
                  </a:lnTo>
                  <a:lnTo>
                    <a:pt x="0" y="2579"/>
                  </a:lnTo>
                  <a:lnTo>
                    <a:pt x="54" y="2524"/>
                  </a:lnTo>
                  <a:lnTo>
                    <a:pt x="217" y="2389"/>
                  </a:lnTo>
                  <a:lnTo>
                    <a:pt x="434" y="2144"/>
                  </a:lnTo>
                  <a:lnTo>
                    <a:pt x="760" y="1846"/>
                  </a:lnTo>
                  <a:lnTo>
                    <a:pt x="950" y="1683"/>
                  </a:lnTo>
                  <a:lnTo>
                    <a:pt x="1167" y="1493"/>
                  </a:lnTo>
                  <a:lnTo>
                    <a:pt x="1411" y="1330"/>
                  </a:lnTo>
                  <a:lnTo>
                    <a:pt x="1683" y="1140"/>
                  </a:lnTo>
                  <a:lnTo>
                    <a:pt x="2253" y="814"/>
                  </a:lnTo>
                  <a:lnTo>
                    <a:pt x="2579" y="652"/>
                  </a:lnTo>
                  <a:lnTo>
                    <a:pt x="2931" y="516"/>
                  </a:lnTo>
                  <a:lnTo>
                    <a:pt x="3284" y="407"/>
                  </a:lnTo>
                  <a:lnTo>
                    <a:pt x="3610" y="299"/>
                  </a:lnTo>
                  <a:lnTo>
                    <a:pt x="3963" y="244"/>
                  </a:lnTo>
                  <a:lnTo>
                    <a:pt x="4288" y="190"/>
                  </a:lnTo>
                  <a:lnTo>
                    <a:pt x="4587" y="136"/>
                  </a:lnTo>
                  <a:lnTo>
                    <a:pt x="5157" y="136"/>
                  </a:lnTo>
                  <a:lnTo>
                    <a:pt x="5428" y="163"/>
                  </a:lnTo>
                  <a:lnTo>
                    <a:pt x="5646" y="163"/>
                  </a:lnTo>
                  <a:lnTo>
                    <a:pt x="5863" y="190"/>
                  </a:lnTo>
                  <a:lnTo>
                    <a:pt x="6188" y="272"/>
                  </a:lnTo>
                  <a:lnTo>
                    <a:pt x="6406" y="299"/>
                  </a:lnTo>
                  <a:lnTo>
                    <a:pt x="6460" y="299"/>
                  </a:lnTo>
                  <a:lnTo>
                    <a:pt x="6406" y="272"/>
                  </a:lnTo>
                  <a:lnTo>
                    <a:pt x="6216" y="190"/>
                  </a:lnTo>
                  <a:lnTo>
                    <a:pt x="6053" y="163"/>
                  </a:lnTo>
                  <a:lnTo>
                    <a:pt x="5890" y="109"/>
                  </a:lnTo>
                  <a:lnTo>
                    <a:pt x="5673" y="54"/>
                  </a:lnTo>
                  <a:lnTo>
                    <a:pt x="5564" y="54"/>
                  </a:lnTo>
                  <a:lnTo>
                    <a:pt x="5428" y="27"/>
                  </a:lnTo>
                  <a:lnTo>
                    <a:pt x="5184"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36"/>
            <p:cNvSpPr/>
            <p:nvPr/>
          </p:nvSpPr>
          <p:spPr>
            <a:xfrm>
              <a:off x="822350" y="4506350"/>
              <a:ext cx="32575" cy="15625"/>
            </a:xfrm>
            <a:custGeom>
              <a:rect b="b" l="l" r="r" t="t"/>
              <a:pathLst>
                <a:path extrusionOk="0" h="625" w="1303">
                  <a:moveTo>
                    <a:pt x="54" y="0"/>
                  </a:moveTo>
                  <a:lnTo>
                    <a:pt x="0" y="27"/>
                  </a:lnTo>
                  <a:lnTo>
                    <a:pt x="54" y="55"/>
                  </a:lnTo>
                  <a:lnTo>
                    <a:pt x="190" y="109"/>
                  </a:lnTo>
                  <a:lnTo>
                    <a:pt x="407" y="190"/>
                  </a:lnTo>
                  <a:lnTo>
                    <a:pt x="679" y="272"/>
                  </a:lnTo>
                  <a:lnTo>
                    <a:pt x="923" y="407"/>
                  </a:lnTo>
                  <a:lnTo>
                    <a:pt x="1113" y="516"/>
                  </a:lnTo>
                  <a:lnTo>
                    <a:pt x="1249" y="597"/>
                  </a:lnTo>
                  <a:lnTo>
                    <a:pt x="1303" y="625"/>
                  </a:lnTo>
                  <a:lnTo>
                    <a:pt x="1303" y="543"/>
                  </a:lnTo>
                  <a:lnTo>
                    <a:pt x="1194" y="435"/>
                  </a:lnTo>
                  <a:lnTo>
                    <a:pt x="1004" y="272"/>
                  </a:lnTo>
                  <a:lnTo>
                    <a:pt x="733" y="136"/>
                  </a:lnTo>
                  <a:lnTo>
                    <a:pt x="462" y="27"/>
                  </a:lnTo>
                  <a:lnTo>
                    <a:pt x="217"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36"/>
            <p:cNvSpPr/>
            <p:nvPr/>
          </p:nvSpPr>
          <p:spPr>
            <a:xfrm>
              <a:off x="1545000" y="1368750"/>
              <a:ext cx="65150" cy="167625"/>
            </a:xfrm>
            <a:custGeom>
              <a:rect b="b" l="l" r="r" t="t"/>
              <a:pathLst>
                <a:path extrusionOk="0" h="6705" w="2606">
                  <a:moveTo>
                    <a:pt x="2497" y="0"/>
                  </a:moveTo>
                  <a:lnTo>
                    <a:pt x="2389" y="27"/>
                  </a:lnTo>
                  <a:lnTo>
                    <a:pt x="2253" y="54"/>
                  </a:lnTo>
                  <a:lnTo>
                    <a:pt x="2063" y="109"/>
                  </a:lnTo>
                  <a:lnTo>
                    <a:pt x="1873" y="190"/>
                  </a:lnTo>
                  <a:lnTo>
                    <a:pt x="1629" y="299"/>
                  </a:lnTo>
                  <a:lnTo>
                    <a:pt x="1412" y="489"/>
                  </a:lnTo>
                  <a:lnTo>
                    <a:pt x="1167" y="706"/>
                  </a:lnTo>
                  <a:lnTo>
                    <a:pt x="950" y="950"/>
                  </a:lnTo>
                  <a:lnTo>
                    <a:pt x="733" y="1249"/>
                  </a:lnTo>
                  <a:lnTo>
                    <a:pt x="516" y="1602"/>
                  </a:lnTo>
                  <a:lnTo>
                    <a:pt x="353" y="1954"/>
                  </a:lnTo>
                  <a:lnTo>
                    <a:pt x="190" y="2362"/>
                  </a:lnTo>
                  <a:lnTo>
                    <a:pt x="55" y="2769"/>
                  </a:lnTo>
                  <a:lnTo>
                    <a:pt x="0" y="3013"/>
                  </a:lnTo>
                  <a:lnTo>
                    <a:pt x="0" y="3230"/>
                  </a:lnTo>
                  <a:lnTo>
                    <a:pt x="0" y="3474"/>
                  </a:lnTo>
                  <a:lnTo>
                    <a:pt x="0" y="3692"/>
                  </a:lnTo>
                  <a:lnTo>
                    <a:pt x="82" y="4153"/>
                  </a:lnTo>
                  <a:lnTo>
                    <a:pt x="217" y="4560"/>
                  </a:lnTo>
                  <a:lnTo>
                    <a:pt x="380" y="4940"/>
                  </a:lnTo>
                  <a:lnTo>
                    <a:pt x="570" y="5266"/>
                  </a:lnTo>
                  <a:lnTo>
                    <a:pt x="760" y="5591"/>
                  </a:lnTo>
                  <a:lnTo>
                    <a:pt x="977" y="5863"/>
                  </a:lnTo>
                  <a:lnTo>
                    <a:pt x="1195" y="6080"/>
                  </a:lnTo>
                  <a:lnTo>
                    <a:pt x="1385" y="6297"/>
                  </a:lnTo>
                  <a:lnTo>
                    <a:pt x="1602" y="6433"/>
                  </a:lnTo>
                  <a:lnTo>
                    <a:pt x="1792" y="6541"/>
                  </a:lnTo>
                  <a:lnTo>
                    <a:pt x="1982" y="6623"/>
                  </a:lnTo>
                  <a:lnTo>
                    <a:pt x="2226" y="6704"/>
                  </a:lnTo>
                  <a:lnTo>
                    <a:pt x="2307" y="6704"/>
                  </a:lnTo>
                  <a:lnTo>
                    <a:pt x="2226" y="6677"/>
                  </a:lnTo>
                  <a:lnTo>
                    <a:pt x="2009" y="6569"/>
                  </a:lnTo>
                  <a:lnTo>
                    <a:pt x="1846" y="6487"/>
                  </a:lnTo>
                  <a:lnTo>
                    <a:pt x="1656" y="6351"/>
                  </a:lnTo>
                  <a:lnTo>
                    <a:pt x="1466" y="6216"/>
                  </a:lnTo>
                  <a:lnTo>
                    <a:pt x="1276" y="5999"/>
                  </a:lnTo>
                  <a:lnTo>
                    <a:pt x="1059" y="5781"/>
                  </a:lnTo>
                  <a:lnTo>
                    <a:pt x="869" y="5510"/>
                  </a:lnTo>
                  <a:lnTo>
                    <a:pt x="679" y="5211"/>
                  </a:lnTo>
                  <a:lnTo>
                    <a:pt x="516" y="4859"/>
                  </a:lnTo>
                  <a:lnTo>
                    <a:pt x="380" y="4506"/>
                  </a:lnTo>
                  <a:lnTo>
                    <a:pt x="245" y="4099"/>
                  </a:lnTo>
                  <a:lnTo>
                    <a:pt x="190" y="3692"/>
                  </a:lnTo>
                  <a:lnTo>
                    <a:pt x="163" y="3474"/>
                  </a:lnTo>
                  <a:lnTo>
                    <a:pt x="163" y="3257"/>
                  </a:lnTo>
                  <a:lnTo>
                    <a:pt x="190" y="3040"/>
                  </a:lnTo>
                  <a:lnTo>
                    <a:pt x="217" y="2823"/>
                  </a:lnTo>
                  <a:lnTo>
                    <a:pt x="353" y="2416"/>
                  </a:lnTo>
                  <a:lnTo>
                    <a:pt x="489" y="2036"/>
                  </a:lnTo>
                  <a:lnTo>
                    <a:pt x="652" y="1656"/>
                  </a:lnTo>
                  <a:lnTo>
                    <a:pt x="842" y="1330"/>
                  </a:lnTo>
                  <a:lnTo>
                    <a:pt x="1059" y="1032"/>
                  </a:lnTo>
                  <a:lnTo>
                    <a:pt x="1249" y="787"/>
                  </a:lnTo>
                  <a:lnTo>
                    <a:pt x="1466" y="570"/>
                  </a:lnTo>
                  <a:lnTo>
                    <a:pt x="1683" y="407"/>
                  </a:lnTo>
                  <a:lnTo>
                    <a:pt x="1900" y="272"/>
                  </a:lnTo>
                  <a:lnTo>
                    <a:pt x="2090" y="163"/>
                  </a:lnTo>
                  <a:lnTo>
                    <a:pt x="2280" y="109"/>
                  </a:lnTo>
                  <a:lnTo>
                    <a:pt x="2416" y="54"/>
                  </a:lnTo>
                  <a:lnTo>
                    <a:pt x="2525" y="27"/>
                  </a:lnTo>
                  <a:lnTo>
                    <a:pt x="2606"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36"/>
            <p:cNvSpPr/>
            <p:nvPr/>
          </p:nvSpPr>
          <p:spPr>
            <a:xfrm>
              <a:off x="1633200" y="1369425"/>
              <a:ext cx="40075" cy="11550"/>
            </a:xfrm>
            <a:custGeom>
              <a:rect b="b" l="l" r="r" t="t"/>
              <a:pathLst>
                <a:path extrusionOk="0" h="462" w="1603">
                  <a:moveTo>
                    <a:pt x="245" y="0"/>
                  </a:moveTo>
                  <a:lnTo>
                    <a:pt x="82" y="27"/>
                  </a:lnTo>
                  <a:lnTo>
                    <a:pt x="1" y="82"/>
                  </a:lnTo>
                  <a:lnTo>
                    <a:pt x="82" y="109"/>
                  </a:lnTo>
                  <a:lnTo>
                    <a:pt x="272" y="136"/>
                  </a:lnTo>
                  <a:lnTo>
                    <a:pt x="516" y="163"/>
                  </a:lnTo>
                  <a:lnTo>
                    <a:pt x="842" y="190"/>
                  </a:lnTo>
                  <a:lnTo>
                    <a:pt x="1141" y="272"/>
                  </a:lnTo>
                  <a:lnTo>
                    <a:pt x="1385" y="380"/>
                  </a:lnTo>
                  <a:lnTo>
                    <a:pt x="1548" y="435"/>
                  </a:lnTo>
                  <a:lnTo>
                    <a:pt x="1602" y="462"/>
                  </a:lnTo>
                  <a:lnTo>
                    <a:pt x="1575" y="380"/>
                  </a:lnTo>
                  <a:lnTo>
                    <a:pt x="1439" y="272"/>
                  </a:lnTo>
                  <a:lnTo>
                    <a:pt x="1195" y="136"/>
                  </a:lnTo>
                  <a:lnTo>
                    <a:pt x="1032" y="82"/>
                  </a:lnTo>
                  <a:lnTo>
                    <a:pt x="869" y="27"/>
                  </a:lnTo>
                  <a:lnTo>
                    <a:pt x="544"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36"/>
            <p:cNvSpPr/>
            <p:nvPr/>
          </p:nvSpPr>
          <p:spPr>
            <a:xfrm>
              <a:off x="1616925" y="1597425"/>
              <a:ext cx="4775" cy="197475"/>
            </a:xfrm>
            <a:custGeom>
              <a:rect b="b" l="l" r="r" t="t"/>
              <a:pathLst>
                <a:path extrusionOk="0" h="7899" w="191">
                  <a:moveTo>
                    <a:pt x="109" y="0"/>
                  </a:moveTo>
                  <a:lnTo>
                    <a:pt x="82" y="81"/>
                  </a:lnTo>
                  <a:lnTo>
                    <a:pt x="55" y="326"/>
                  </a:lnTo>
                  <a:lnTo>
                    <a:pt x="27" y="1221"/>
                  </a:lnTo>
                  <a:lnTo>
                    <a:pt x="0" y="4126"/>
                  </a:lnTo>
                  <a:lnTo>
                    <a:pt x="27" y="6406"/>
                  </a:lnTo>
                  <a:lnTo>
                    <a:pt x="55" y="7898"/>
                  </a:lnTo>
                  <a:lnTo>
                    <a:pt x="136" y="7898"/>
                  </a:lnTo>
                  <a:lnTo>
                    <a:pt x="163" y="6406"/>
                  </a:lnTo>
                  <a:lnTo>
                    <a:pt x="190" y="4126"/>
                  </a:lnTo>
                  <a:lnTo>
                    <a:pt x="163" y="1221"/>
                  </a:lnTo>
                  <a:lnTo>
                    <a:pt x="136" y="326"/>
                  </a:lnTo>
                  <a:lnTo>
                    <a:pt x="109" y="81"/>
                  </a:lnTo>
                  <a:lnTo>
                    <a:pt x="109"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36"/>
            <p:cNvSpPr/>
            <p:nvPr/>
          </p:nvSpPr>
          <p:spPr>
            <a:xfrm>
              <a:off x="1612175" y="1953650"/>
              <a:ext cx="4775" cy="587650"/>
            </a:xfrm>
            <a:custGeom>
              <a:rect b="b" l="l" r="r" t="t"/>
              <a:pathLst>
                <a:path extrusionOk="0" h="23506" w="191">
                  <a:moveTo>
                    <a:pt x="109" y="1"/>
                  </a:moveTo>
                  <a:lnTo>
                    <a:pt x="82" y="245"/>
                  </a:lnTo>
                  <a:lnTo>
                    <a:pt x="55" y="923"/>
                  </a:lnTo>
                  <a:lnTo>
                    <a:pt x="28" y="3475"/>
                  </a:lnTo>
                  <a:lnTo>
                    <a:pt x="0" y="11807"/>
                  </a:lnTo>
                  <a:lnTo>
                    <a:pt x="28" y="20167"/>
                  </a:lnTo>
                  <a:lnTo>
                    <a:pt x="55" y="22691"/>
                  </a:lnTo>
                  <a:lnTo>
                    <a:pt x="82" y="23370"/>
                  </a:lnTo>
                  <a:lnTo>
                    <a:pt x="82" y="23478"/>
                  </a:lnTo>
                  <a:lnTo>
                    <a:pt x="82" y="23505"/>
                  </a:lnTo>
                  <a:lnTo>
                    <a:pt x="109" y="23505"/>
                  </a:lnTo>
                  <a:lnTo>
                    <a:pt x="109" y="23478"/>
                  </a:lnTo>
                  <a:lnTo>
                    <a:pt x="109" y="23370"/>
                  </a:lnTo>
                  <a:lnTo>
                    <a:pt x="136" y="22691"/>
                  </a:lnTo>
                  <a:lnTo>
                    <a:pt x="163" y="20167"/>
                  </a:lnTo>
                  <a:lnTo>
                    <a:pt x="190" y="11807"/>
                  </a:lnTo>
                  <a:lnTo>
                    <a:pt x="163" y="3475"/>
                  </a:lnTo>
                  <a:lnTo>
                    <a:pt x="136" y="923"/>
                  </a:lnTo>
                  <a:lnTo>
                    <a:pt x="109" y="245"/>
                  </a:lnTo>
                  <a:lnTo>
                    <a:pt x="109"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36"/>
            <p:cNvSpPr/>
            <p:nvPr/>
          </p:nvSpPr>
          <p:spPr>
            <a:xfrm>
              <a:off x="1610125" y="1847800"/>
              <a:ext cx="4100" cy="14275"/>
            </a:xfrm>
            <a:custGeom>
              <a:rect b="b" l="l" r="r" t="t"/>
              <a:pathLst>
                <a:path extrusionOk="0" h="571" w="164">
                  <a:moveTo>
                    <a:pt x="82" y="0"/>
                  </a:moveTo>
                  <a:lnTo>
                    <a:pt x="55" y="28"/>
                  </a:lnTo>
                  <a:lnTo>
                    <a:pt x="28" y="82"/>
                  </a:lnTo>
                  <a:lnTo>
                    <a:pt x="1" y="272"/>
                  </a:lnTo>
                  <a:lnTo>
                    <a:pt x="28" y="489"/>
                  </a:lnTo>
                  <a:lnTo>
                    <a:pt x="55" y="543"/>
                  </a:lnTo>
                  <a:lnTo>
                    <a:pt x="82" y="570"/>
                  </a:lnTo>
                  <a:lnTo>
                    <a:pt x="110" y="543"/>
                  </a:lnTo>
                  <a:lnTo>
                    <a:pt x="137" y="489"/>
                  </a:lnTo>
                  <a:lnTo>
                    <a:pt x="164" y="272"/>
                  </a:lnTo>
                  <a:lnTo>
                    <a:pt x="137" y="82"/>
                  </a:lnTo>
                  <a:lnTo>
                    <a:pt x="110" y="28"/>
                  </a:lnTo>
                  <a:lnTo>
                    <a:pt x="82"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36"/>
            <p:cNvSpPr/>
            <p:nvPr/>
          </p:nvSpPr>
          <p:spPr>
            <a:xfrm>
              <a:off x="1519900" y="3003375"/>
              <a:ext cx="87550" cy="78050"/>
            </a:xfrm>
            <a:custGeom>
              <a:rect b="b" l="l" r="r" t="t"/>
              <a:pathLst>
                <a:path extrusionOk="0" h="3122" w="3502">
                  <a:moveTo>
                    <a:pt x="3311" y="0"/>
                  </a:moveTo>
                  <a:lnTo>
                    <a:pt x="2769" y="81"/>
                  </a:lnTo>
                  <a:lnTo>
                    <a:pt x="2389" y="163"/>
                  </a:lnTo>
                  <a:lnTo>
                    <a:pt x="2199" y="217"/>
                  </a:lnTo>
                  <a:lnTo>
                    <a:pt x="1981" y="271"/>
                  </a:lnTo>
                  <a:lnTo>
                    <a:pt x="1737" y="380"/>
                  </a:lnTo>
                  <a:lnTo>
                    <a:pt x="1520" y="516"/>
                  </a:lnTo>
                  <a:lnTo>
                    <a:pt x="1330" y="651"/>
                  </a:lnTo>
                  <a:lnTo>
                    <a:pt x="1140" y="841"/>
                  </a:lnTo>
                  <a:lnTo>
                    <a:pt x="950" y="1031"/>
                  </a:lnTo>
                  <a:lnTo>
                    <a:pt x="787" y="1221"/>
                  </a:lnTo>
                  <a:lnTo>
                    <a:pt x="516" y="1629"/>
                  </a:lnTo>
                  <a:lnTo>
                    <a:pt x="299" y="2036"/>
                  </a:lnTo>
                  <a:lnTo>
                    <a:pt x="163" y="2388"/>
                  </a:lnTo>
                  <a:lnTo>
                    <a:pt x="81" y="2687"/>
                  </a:lnTo>
                  <a:lnTo>
                    <a:pt x="27" y="2904"/>
                  </a:lnTo>
                  <a:lnTo>
                    <a:pt x="0" y="3067"/>
                  </a:lnTo>
                  <a:lnTo>
                    <a:pt x="27" y="3121"/>
                  </a:lnTo>
                  <a:lnTo>
                    <a:pt x="54" y="3067"/>
                  </a:lnTo>
                  <a:lnTo>
                    <a:pt x="81" y="2931"/>
                  </a:lnTo>
                  <a:lnTo>
                    <a:pt x="271" y="2416"/>
                  </a:lnTo>
                  <a:lnTo>
                    <a:pt x="434" y="2090"/>
                  </a:lnTo>
                  <a:lnTo>
                    <a:pt x="651" y="1710"/>
                  </a:lnTo>
                  <a:lnTo>
                    <a:pt x="923" y="1330"/>
                  </a:lnTo>
                  <a:lnTo>
                    <a:pt x="1249" y="950"/>
                  </a:lnTo>
                  <a:lnTo>
                    <a:pt x="1439" y="787"/>
                  </a:lnTo>
                  <a:lnTo>
                    <a:pt x="1629" y="651"/>
                  </a:lnTo>
                  <a:lnTo>
                    <a:pt x="1819" y="516"/>
                  </a:lnTo>
                  <a:lnTo>
                    <a:pt x="2036" y="434"/>
                  </a:lnTo>
                  <a:lnTo>
                    <a:pt x="2416" y="299"/>
                  </a:lnTo>
                  <a:lnTo>
                    <a:pt x="2796" y="217"/>
                  </a:lnTo>
                  <a:lnTo>
                    <a:pt x="3311" y="81"/>
                  </a:lnTo>
                  <a:lnTo>
                    <a:pt x="3447" y="27"/>
                  </a:lnTo>
                  <a:lnTo>
                    <a:pt x="3501"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36"/>
            <p:cNvSpPr/>
            <p:nvPr/>
          </p:nvSpPr>
          <p:spPr>
            <a:xfrm>
              <a:off x="1635925" y="3000650"/>
              <a:ext cx="21050" cy="4775"/>
            </a:xfrm>
            <a:custGeom>
              <a:rect b="b" l="l" r="r" t="t"/>
              <a:pathLst>
                <a:path extrusionOk="0" h="191" w="842">
                  <a:moveTo>
                    <a:pt x="0" y="0"/>
                  </a:moveTo>
                  <a:lnTo>
                    <a:pt x="27" y="55"/>
                  </a:lnTo>
                  <a:lnTo>
                    <a:pt x="109" y="109"/>
                  </a:lnTo>
                  <a:lnTo>
                    <a:pt x="245" y="163"/>
                  </a:lnTo>
                  <a:lnTo>
                    <a:pt x="407" y="190"/>
                  </a:lnTo>
                  <a:lnTo>
                    <a:pt x="570" y="190"/>
                  </a:lnTo>
                  <a:lnTo>
                    <a:pt x="733" y="163"/>
                  </a:lnTo>
                  <a:lnTo>
                    <a:pt x="815" y="136"/>
                  </a:lnTo>
                  <a:lnTo>
                    <a:pt x="842" y="109"/>
                  </a:lnTo>
                  <a:lnTo>
                    <a:pt x="815" y="82"/>
                  </a:lnTo>
                  <a:lnTo>
                    <a:pt x="706" y="55"/>
                  </a:lnTo>
                  <a:lnTo>
                    <a:pt x="435" y="28"/>
                  </a:lnTo>
                  <a:lnTo>
                    <a:pt x="136"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36"/>
            <p:cNvSpPr/>
            <p:nvPr/>
          </p:nvSpPr>
          <p:spPr>
            <a:xfrm>
              <a:off x="2275800" y="751275"/>
              <a:ext cx="36650" cy="96375"/>
            </a:xfrm>
            <a:custGeom>
              <a:rect b="b" l="l" r="r" t="t"/>
              <a:pathLst>
                <a:path extrusionOk="0" h="3855" w="1466">
                  <a:moveTo>
                    <a:pt x="1194" y="0"/>
                  </a:moveTo>
                  <a:lnTo>
                    <a:pt x="1004" y="27"/>
                  </a:lnTo>
                  <a:lnTo>
                    <a:pt x="787" y="109"/>
                  </a:lnTo>
                  <a:lnTo>
                    <a:pt x="652" y="163"/>
                  </a:lnTo>
                  <a:lnTo>
                    <a:pt x="516" y="272"/>
                  </a:lnTo>
                  <a:lnTo>
                    <a:pt x="380" y="407"/>
                  </a:lnTo>
                  <a:lnTo>
                    <a:pt x="272" y="543"/>
                  </a:lnTo>
                  <a:lnTo>
                    <a:pt x="163" y="733"/>
                  </a:lnTo>
                  <a:lnTo>
                    <a:pt x="82" y="950"/>
                  </a:lnTo>
                  <a:lnTo>
                    <a:pt x="27" y="1167"/>
                  </a:lnTo>
                  <a:lnTo>
                    <a:pt x="0" y="1411"/>
                  </a:lnTo>
                  <a:lnTo>
                    <a:pt x="0" y="1656"/>
                  </a:lnTo>
                  <a:lnTo>
                    <a:pt x="27" y="1927"/>
                  </a:lnTo>
                  <a:lnTo>
                    <a:pt x="82" y="2171"/>
                  </a:lnTo>
                  <a:lnTo>
                    <a:pt x="163" y="2416"/>
                  </a:lnTo>
                  <a:lnTo>
                    <a:pt x="244" y="2633"/>
                  </a:lnTo>
                  <a:lnTo>
                    <a:pt x="353" y="2850"/>
                  </a:lnTo>
                  <a:lnTo>
                    <a:pt x="462" y="3040"/>
                  </a:lnTo>
                  <a:lnTo>
                    <a:pt x="597" y="3203"/>
                  </a:lnTo>
                  <a:lnTo>
                    <a:pt x="842" y="3501"/>
                  </a:lnTo>
                  <a:lnTo>
                    <a:pt x="1086" y="3691"/>
                  </a:lnTo>
                  <a:lnTo>
                    <a:pt x="1276" y="3800"/>
                  </a:lnTo>
                  <a:lnTo>
                    <a:pt x="1439" y="3854"/>
                  </a:lnTo>
                  <a:lnTo>
                    <a:pt x="1466" y="3854"/>
                  </a:lnTo>
                  <a:lnTo>
                    <a:pt x="1439" y="3827"/>
                  </a:lnTo>
                  <a:lnTo>
                    <a:pt x="1303" y="3746"/>
                  </a:lnTo>
                  <a:lnTo>
                    <a:pt x="1113" y="3637"/>
                  </a:lnTo>
                  <a:lnTo>
                    <a:pt x="896" y="3420"/>
                  </a:lnTo>
                  <a:lnTo>
                    <a:pt x="679" y="3149"/>
                  </a:lnTo>
                  <a:lnTo>
                    <a:pt x="462" y="2796"/>
                  </a:lnTo>
                  <a:lnTo>
                    <a:pt x="353" y="2606"/>
                  </a:lnTo>
                  <a:lnTo>
                    <a:pt x="272" y="2389"/>
                  </a:lnTo>
                  <a:lnTo>
                    <a:pt x="190" y="2144"/>
                  </a:lnTo>
                  <a:lnTo>
                    <a:pt x="136" y="1900"/>
                  </a:lnTo>
                  <a:lnTo>
                    <a:pt x="109" y="1656"/>
                  </a:lnTo>
                  <a:lnTo>
                    <a:pt x="109" y="1411"/>
                  </a:lnTo>
                  <a:lnTo>
                    <a:pt x="136" y="1194"/>
                  </a:lnTo>
                  <a:lnTo>
                    <a:pt x="190" y="977"/>
                  </a:lnTo>
                  <a:lnTo>
                    <a:pt x="244" y="787"/>
                  </a:lnTo>
                  <a:lnTo>
                    <a:pt x="353" y="597"/>
                  </a:lnTo>
                  <a:lnTo>
                    <a:pt x="462" y="461"/>
                  </a:lnTo>
                  <a:lnTo>
                    <a:pt x="570" y="326"/>
                  </a:lnTo>
                  <a:lnTo>
                    <a:pt x="706" y="244"/>
                  </a:lnTo>
                  <a:lnTo>
                    <a:pt x="814" y="163"/>
                  </a:lnTo>
                  <a:lnTo>
                    <a:pt x="1004" y="54"/>
                  </a:lnTo>
                  <a:lnTo>
                    <a:pt x="1194"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36"/>
            <p:cNvSpPr/>
            <p:nvPr/>
          </p:nvSpPr>
          <p:spPr>
            <a:xfrm>
              <a:off x="2315825" y="920900"/>
              <a:ext cx="2750" cy="810200"/>
            </a:xfrm>
            <a:custGeom>
              <a:rect b="b" l="l" r="r" t="t"/>
              <a:pathLst>
                <a:path extrusionOk="0" h="32408" w="110">
                  <a:moveTo>
                    <a:pt x="55" y="1"/>
                  </a:moveTo>
                  <a:lnTo>
                    <a:pt x="55" y="82"/>
                  </a:lnTo>
                  <a:lnTo>
                    <a:pt x="55" y="326"/>
                  </a:lnTo>
                  <a:lnTo>
                    <a:pt x="55" y="1276"/>
                  </a:lnTo>
                  <a:lnTo>
                    <a:pt x="28" y="4750"/>
                  </a:lnTo>
                  <a:lnTo>
                    <a:pt x="1" y="16231"/>
                  </a:lnTo>
                  <a:lnTo>
                    <a:pt x="28" y="27712"/>
                  </a:lnTo>
                  <a:lnTo>
                    <a:pt x="55" y="31187"/>
                  </a:lnTo>
                  <a:lnTo>
                    <a:pt x="55" y="32137"/>
                  </a:lnTo>
                  <a:lnTo>
                    <a:pt x="55" y="32381"/>
                  </a:lnTo>
                  <a:lnTo>
                    <a:pt x="55" y="32408"/>
                  </a:lnTo>
                  <a:lnTo>
                    <a:pt x="82" y="32408"/>
                  </a:lnTo>
                  <a:lnTo>
                    <a:pt x="82" y="32381"/>
                  </a:lnTo>
                  <a:lnTo>
                    <a:pt x="82" y="32137"/>
                  </a:lnTo>
                  <a:lnTo>
                    <a:pt x="82" y="31187"/>
                  </a:lnTo>
                  <a:lnTo>
                    <a:pt x="109" y="27712"/>
                  </a:lnTo>
                  <a:lnTo>
                    <a:pt x="109" y="16231"/>
                  </a:lnTo>
                  <a:lnTo>
                    <a:pt x="109" y="4750"/>
                  </a:lnTo>
                  <a:lnTo>
                    <a:pt x="82" y="1276"/>
                  </a:lnTo>
                  <a:lnTo>
                    <a:pt x="82" y="326"/>
                  </a:lnTo>
                  <a:lnTo>
                    <a:pt x="82" y="82"/>
                  </a:lnTo>
                  <a:lnTo>
                    <a:pt x="55"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36"/>
            <p:cNvSpPr/>
            <p:nvPr/>
          </p:nvSpPr>
          <p:spPr>
            <a:xfrm>
              <a:off x="2258150" y="1806400"/>
              <a:ext cx="52275" cy="33950"/>
            </a:xfrm>
            <a:custGeom>
              <a:rect b="b" l="l" r="r" t="t"/>
              <a:pathLst>
                <a:path extrusionOk="0" h="1358" w="2091">
                  <a:moveTo>
                    <a:pt x="1683" y="1"/>
                  </a:moveTo>
                  <a:lnTo>
                    <a:pt x="1493" y="28"/>
                  </a:lnTo>
                  <a:lnTo>
                    <a:pt x="1276" y="82"/>
                  </a:lnTo>
                  <a:lnTo>
                    <a:pt x="1032" y="164"/>
                  </a:lnTo>
                  <a:lnTo>
                    <a:pt x="788" y="299"/>
                  </a:lnTo>
                  <a:lnTo>
                    <a:pt x="543" y="435"/>
                  </a:lnTo>
                  <a:lnTo>
                    <a:pt x="353" y="625"/>
                  </a:lnTo>
                  <a:lnTo>
                    <a:pt x="218" y="815"/>
                  </a:lnTo>
                  <a:lnTo>
                    <a:pt x="163" y="896"/>
                  </a:lnTo>
                  <a:lnTo>
                    <a:pt x="109" y="978"/>
                  </a:lnTo>
                  <a:lnTo>
                    <a:pt x="55" y="1141"/>
                  </a:lnTo>
                  <a:lnTo>
                    <a:pt x="28" y="1249"/>
                  </a:lnTo>
                  <a:lnTo>
                    <a:pt x="0" y="1358"/>
                  </a:lnTo>
                  <a:lnTo>
                    <a:pt x="55" y="1276"/>
                  </a:lnTo>
                  <a:lnTo>
                    <a:pt x="163" y="1005"/>
                  </a:lnTo>
                  <a:lnTo>
                    <a:pt x="218" y="951"/>
                  </a:lnTo>
                  <a:lnTo>
                    <a:pt x="272" y="869"/>
                  </a:lnTo>
                  <a:lnTo>
                    <a:pt x="435" y="679"/>
                  </a:lnTo>
                  <a:lnTo>
                    <a:pt x="625" y="544"/>
                  </a:lnTo>
                  <a:lnTo>
                    <a:pt x="842" y="381"/>
                  </a:lnTo>
                  <a:lnTo>
                    <a:pt x="1059" y="272"/>
                  </a:lnTo>
                  <a:lnTo>
                    <a:pt x="1303" y="164"/>
                  </a:lnTo>
                  <a:lnTo>
                    <a:pt x="1520" y="109"/>
                  </a:lnTo>
                  <a:lnTo>
                    <a:pt x="1710" y="82"/>
                  </a:lnTo>
                  <a:lnTo>
                    <a:pt x="1982" y="55"/>
                  </a:lnTo>
                  <a:lnTo>
                    <a:pt x="2090" y="55"/>
                  </a:lnTo>
                  <a:lnTo>
                    <a:pt x="198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36"/>
            <p:cNvSpPr/>
            <p:nvPr/>
          </p:nvSpPr>
          <p:spPr>
            <a:xfrm>
              <a:off x="6640200" y="2377075"/>
              <a:ext cx="307425" cy="2193750"/>
            </a:xfrm>
            <a:custGeom>
              <a:rect b="b" l="l" r="r" t="t"/>
              <a:pathLst>
                <a:path extrusionOk="0" h="87750" w="12297">
                  <a:moveTo>
                    <a:pt x="5565" y="0"/>
                  </a:moveTo>
                  <a:lnTo>
                    <a:pt x="4995" y="27"/>
                  </a:lnTo>
                  <a:lnTo>
                    <a:pt x="4452" y="109"/>
                  </a:lnTo>
                  <a:lnTo>
                    <a:pt x="3909" y="244"/>
                  </a:lnTo>
                  <a:lnTo>
                    <a:pt x="3421" y="434"/>
                  </a:lnTo>
                  <a:lnTo>
                    <a:pt x="2932" y="679"/>
                  </a:lnTo>
                  <a:lnTo>
                    <a:pt x="2471" y="950"/>
                  </a:lnTo>
                  <a:lnTo>
                    <a:pt x="2037" y="1276"/>
                  </a:lnTo>
                  <a:lnTo>
                    <a:pt x="1629" y="1629"/>
                  </a:lnTo>
                  <a:lnTo>
                    <a:pt x="1277" y="2036"/>
                  </a:lnTo>
                  <a:lnTo>
                    <a:pt x="951" y="2470"/>
                  </a:lnTo>
                  <a:lnTo>
                    <a:pt x="679" y="2931"/>
                  </a:lnTo>
                  <a:lnTo>
                    <a:pt x="435" y="3420"/>
                  </a:lnTo>
                  <a:lnTo>
                    <a:pt x="245" y="3908"/>
                  </a:lnTo>
                  <a:lnTo>
                    <a:pt x="109" y="4451"/>
                  </a:lnTo>
                  <a:lnTo>
                    <a:pt x="28" y="5021"/>
                  </a:lnTo>
                  <a:lnTo>
                    <a:pt x="1" y="5591"/>
                  </a:lnTo>
                  <a:lnTo>
                    <a:pt x="28" y="6053"/>
                  </a:lnTo>
                  <a:lnTo>
                    <a:pt x="82" y="6487"/>
                  </a:lnTo>
                  <a:lnTo>
                    <a:pt x="164" y="6948"/>
                  </a:lnTo>
                  <a:lnTo>
                    <a:pt x="299" y="7355"/>
                  </a:lnTo>
                  <a:lnTo>
                    <a:pt x="462" y="7790"/>
                  </a:lnTo>
                  <a:lnTo>
                    <a:pt x="652" y="8170"/>
                  </a:lnTo>
                  <a:lnTo>
                    <a:pt x="869" y="8550"/>
                  </a:lnTo>
                  <a:lnTo>
                    <a:pt x="1114" y="8903"/>
                  </a:lnTo>
                  <a:lnTo>
                    <a:pt x="1385" y="9255"/>
                  </a:lnTo>
                  <a:lnTo>
                    <a:pt x="1684" y="9554"/>
                  </a:lnTo>
                  <a:lnTo>
                    <a:pt x="2009" y="9853"/>
                  </a:lnTo>
                  <a:lnTo>
                    <a:pt x="2335" y="10124"/>
                  </a:lnTo>
                  <a:lnTo>
                    <a:pt x="2715" y="10368"/>
                  </a:lnTo>
                  <a:lnTo>
                    <a:pt x="3095" y="10558"/>
                  </a:lnTo>
                  <a:lnTo>
                    <a:pt x="3502" y="10748"/>
                  </a:lnTo>
                  <a:lnTo>
                    <a:pt x="3909" y="10911"/>
                  </a:lnTo>
                  <a:lnTo>
                    <a:pt x="3909" y="81697"/>
                  </a:lnTo>
                  <a:lnTo>
                    <a:pt x="3475" y="81779"/>
                  </a:lnTo>
                  <a:lnTo>
                    <a:pt x="3095" y="81914"/>
                  </a:lnTo>
                  <a:lnTo>
                    <a:pt x="2715" y="82050"/>
                  </a:lnTo>
                  <a:lnTo>
                    <a:pt x="2389" y="82213"/>
                  </a:lnTo>
                  <a:lnTo>
                    <a:pt x="2064" y="82376"/>
                  </a:lnTo>
                  <a:lnTo>
                    <a:pt x="1792" y="82566"/>
                  </a:lnTo>
                  <a:lnTo>
                    <a:pt x="1548" y="82783"/>
                  </a:lnTo>
                  <a:lnTo>
                    <a:pt x="1304" y="83000"/>
                  </a:lnTo>
                  <a:lnTo>
                    <a:pt x="1114" y="83244"/>
                  </a:lnTo>
                  <a:lnTo>
                    <a:pt x="924" y="83488"/>
                  </a:lnTo>
                  <a:lnTo>
                    <a:pt x="761" y="83733"/>
                  </a:lnTo>
                  <a:lnTo>
                    <a:pt x="625" y="84004"/>
                  </a:lnTo>
                  <a:lnTo>
                    <a:pt x="489" y="84248"/>
                  </a:lnTo>
                  <a:lnTo>
                    <a:pt x="381" y="84520"/>
                  </a:lnTo>
                  <a:lnTo>
                    <a:pt x="218" y="85063"/>
                  </a:lnTo>
                  <a:lnTo>
                    <a:pt x="109" y="85578"/>
                  </a:lnTo>
                  <a:lnTo>
                    <a:pt x="55" y="86067"/>
                  </a:lnTo>
                  <a:lnTo>
                    <a:pt x="28" y="86528"/>
                  </a:lnTo>
                  <a:lnTo>
                    <a:pt x="28" y="86936"/>
                  </a:lnTo>
                  <a:lnTo>
                    <a:pt x="82" y="87533"/>
                  </a:lnTo>
                  <a:lnTo>
                    <a:pt x="109" y="87750"/>
                  </a:lnTo>
                  <a:lnTo>
                    <a:pt x="12296" y="87750"/>
                  </a:lnTo>
                  <a:lnTo>
                    <a:pt x="12296" y="87261"/>
                  </a:lnTo>
                  <a:lnTo>
                    <a:pt x="12269" y="86746"/>
                  </a:lnTo>
                  <a:lnTo>
                    <a:pt x="12215" y="86257"/>
                  </a:lnTo>
                  <a:lnTo>
                    <a:pt x="12106" y="85768"/>
                  </a:lnTo>
                  <a:lnTo>
                    <a:pt x="11970" y="85307"/>
                  </a:lnTo>
                  <a:lnTo>
                    <a:pt x="11780" y="84873"/>
                  </a:lnTo>
                  <a:lnTo>
                    <a:pt x="11563" y="84438"/>
                  </a:lnTo>
                  <a:lnTo>
                    <a:pt x="11292" y="84031"/>
                  </a:lnTo>
                  <a:lnTo>
                    <a:pt x="10966" y="83651"/>
                  </a:lnTo>
                  <a:lnTo>
                    <a:pt x="10613" y="83299"/>
                  </a:lnTo>
                  <a:lnTo>
                    <a:pt x="10233" y="82973"/>
                  </a:lnTo>
                  <a:lnTo>
                    <a:pt x="9799" y="82674"/>
                  </a:lnTo>
                  <a:lnTo>
                    <a:pt x="9311" y="82403"/>
                  </a:lnTo>
                  <a:lnTo>
                    <a:pt x="8795" y="82159"/>
                  </a:lnTo>
                  <a:lnTo>
                    <a:pt x="8225" y="81969"/>
                  </a:lnTo>
                  <a:lnTo>
                    <a:pt x="7601" y="81806"/>
                  </a:lnTo>
                  <a:lnTo>
                    <a:pt x="7601" y="10775"/>
                  </a:lnTo>
                  <a:lnTo>
                    <a:pt x="7981" y="10613"/>
                  </a:lnTo>
                  <a:lnTo>
                    <a:pt x="8333" y="10423"/>
                  </a:lnTo>
                  <a:lnTo>
                    <a:pt x="8686" y="10205"/>
                  </a:lnTo>
                  <a:lnTo>
                    <a:pt x="9039" y="9961"/>
                  </a:lnTo>
                  <a:lnTo>
                    <a:pt x="9338" y="9690"/>
                  </a:lnTo>
                  <a:lnTo>
                    <a:pt x="9636" y="9391"/>
                  </a:lnTo>
                  <a:lnTo>
                    <a:pt x="9908" y="9093"/>
                  </a:lnTo>
                  <a:lnTo>
                    <a:pt x="10152" y="8767"/>
                  </a:lnTo>
                  <a:lnTo>
                    <a:pt x="10369" y="8414"/>
                  </a:lnTo>
                  <a:lnTo>
                    <a:pt x="10586" y="8061"/>
                  </a:lnTo>
                  <a:lnTo>
                    <a:pt x="10749" y="7681"/>
                  </a:lnTo>
                  <a:lnTo>
                    <a:pt x="10885" y="7274"/>
                  </a:lnTo>
                  <a:lnTo>
                    <a:pt x="10993" y="6867"/>
                  </a:lnTo>
                  <a:lnTo>
                    <a:pt x="11075" y="6460"/>
                  </a:lnTo>
                  <a:lnTo>
                    <a:pt x="11129" y="6026"/>
                  </a:lnTo>
                  <a:lnTo>
                    <a:pt x="11156" y="5591"/>
                  </a:lnTo>
                  <a:lnTo>
                    <a:pt x="11129" y="5021"/>
                  </a:lnTo>
                  <a:lnTo>
                    <a:pt x="11048" y="4451"/>
                  </a:lnTo>
                  <a:lnTo>
                    <a:pt x="10912" y="3908"/>
                  </a:lnTo>
                  <a:lnTo>
                    <a:pt x="10722" y="3420"/>
                  </a:lnTo>
                  <a:lnTo>
                    <a:pt x="10478" y="2931"/>
                  </a:lnTo>
                  <a:lnTo>
                    <a:pt x="10206" y="2470"/>
                  </a:lnTo>
                  <a:lnTo>
                    <a:pt x="9881" y="2036"/>
                  </a:lnTo>
                  <a:lnTo>
                    <a:pt x="9528" y="1629"/>
                  </a:lnTo>
                  <a:lnTo>
                    <a:pt x="9121" y="1276"/>
                  </a:lnTo>
                  <a:lnTo>
                    <a:pt x="8686" y="950"/>
                  </a:lnTo>
                  <a:lnTo>
                    <a:pt x="8225" y="679"/>
                  </a:lnTo>
                  <a:lnTo>
                    <a:pt x="7736" y="434"/>
                  </a:lnTo>
                  <a:lnTo>
                    <a:pt x="7248" y="244"/>
                  </a:lnTo>
                  <a:lnTo>
                    <a:pt x="6705" y="109"/>
                  </a:lnTo>
                  <a:lnTo>
                    <a:pt x="6135" y="27"/>
                  </a:lnTo>
                  <a:lnTo>
                    <a:pt x="55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36"/>
            <p:cNvSpPr/>
            <p:nvPr/>
          </p:nvSpPr>
          <p:spPr>
            <a:xfrm>
              <a:off x="5806950" y="1298175"/>
              <a:ext cx="244975" cy="1747275"/>
            </a:xfrm>
            <a:custGeom>
              <a:rect b="b" l="l" r="r" t="t"/>
              <a:pathLst>
                <a:path extrusionOk="0" h="69891" w="9799">
                  <a:moveTo>
                    <a:pt x="4425" y="0"/>
                  </a:moveTo>
                  <a:lnTo>
                    <a:pt x="3991" y="28"/>
                  </a:lnTo>
                  <a:lnTo>
                    <a:pt x="3529" y="82"/>
                  </a:lnTo>
                  <a:lnTo>
                    <a:pt x="3122" y="190"/>
                  </a:lnTo>
                  <a:lnTo>
                    <a:pt x="2715" y="353"/>
                  </a:lnTo>
                  <a:lnTo>
                    <a:pt x="2308" y="543"/>
                  </a:lnTo>
                  <a:lnTo>
                    <a:pt x="1955" y="760"/>
                  </a:lnTo>
                  <a:lnTo>
                    <a:pt x="1602" y="1005"/>
                  </a:lnTo>
                  <a:lnTo>
                    <a:pt x="1303" y="1303"/>
                  </a:lnTo>
                  <a:lnTo>
                    <a:pt x="1005" y="1602"/>
                  </a:lnTo>
                  <a:lnTo>
                    <a:pt x="761" y="1955"/>
                  </a:lnTo>
                  <a:lnTo>
                    <a:pt x="543" y="2308"/>
                  </a:lnTo>
                  <a:lnTo>
                    <a:pt x="353" y="2715"/>
                  </a:lnTo>
                  <a:lnTo>
                    <a:pt x="191" y="3122"/>
                  </a:lnTo>
                  <a:lnTo>
                    <a:pt x="82" y="3529"/>
                  </a:lnTo>
                  <a:lnTo>
                    <a:pt x="28" y="3990"/>
                  </a:lnTo>
                  <a:lnTo>
                    <a:pt x="1" y="4425"/>
                  </a:lnTo>
                  <a:lnTo>
                    <a:pt x="1" y="4805"/>
                  </a:lnTo>
                  <a:lnTo>
                    <a:pt x="55" y="5157"/>
                  </a:lnTo>
                  <a:lnTo>
                    <a:pt x="136" y="5510"/>
                  </a:lnTo>
                  <a:lnTo>
                    <a:pt x="218" y="5863"/>
                  </a:lnTo>
                  <a:lnTo>
                    <a:pt x="353" y="6189"/>
                  </a:lnTo>
                  <a:lnTo>
                    <a:pt x="516" y="6515"/>
                  </a:lnTo>
                  <a:lnTo>
                    <a:pt x="679" y="6813"/>
                  </a:lnTo>
                  <a:lnTo>
                    <a:pt x="869" y="7084"/>
                  </a:lnTo>
                  <a:lnTo>
                    <a:pt x="1086" y="7356"/>
                  </a:lnTo>
                  <a:lnTo>
                    <a:pt x="1331" y="7600"/>
                  </a:lnTo>
                  <a:lnTo>
                    <a:pt x="1602" y="7844"/>
                  </a:lnTo>
                  <a:lnTo>
                    <a:pt x="1873" y="8062"/>
                  </a:lnTo>
                  <a:lnTo>
                    <a:pt x="2145" y="8252"/>
                  </a:lnTo>
                  <a:lnTo>
                    <a:pt x="2471" y="8414"/>
                  </a:lnTo>
                  <a:lnTo>
                    <a:pt x="2769" y="8550"/>
                  </a:lnTo>
                  <a:lnTo>
                    <a:pt x="3122" y="8686"/>
                  </a:lnTo>
                  <a:lnTo>
                    <a:pt x="3122" y="65087"/>
                  </a:lnTo>
                  <a:lnTo>
                    <a:pt x="2769" y="65141"/>
                  </a:lnTo>
                  <a:lnTo>
                    <a:pt x="2443" y="65250"/>
                  </a:lnTo>
                  <a:lnTo>
                    <a:pt x="2172" y="65358"/>
                  </a:lnTo>
                  <a:lnTo>
                    <a:pt x="1901" y="65467"/>
                  </a:lnTo>
                  <a:lnTo>
                    <a:pt x="1656" y="65630"/>
                  </a:lnTo>
                  <a:lnTo>
                    <a:pt x="1412" y="65765"/>
                  </a:lnTo>
                  <a:lnTo>
                    <a:pt x="1222" y="65928"/>
                  </a:lnTo>
                  <a:lnTo>
                    <a:pt x="1032" y="66118"/>
                  </a:lnTo>
                  <a:lnTo>
                    <a:pt x="869" y="66308"/>
                  </a:lnTo>
                  <a:lnTo>
                    <a:pt x="733" y="66498"/>
                  </a:lnTo>
                  <a:lnTo>
                    <a:pt x="598" y="66688"/>
                  </a:lnTo>
                  <a:lnTo>
                    <a:pt x="489" y="66905"/>
                  </a:lnTo>
                  <a:lnTo>
                    <a:pt x="299" y="67312"/>
                  </a:lnTo>
                  <a:lnTo>
                    <a:pt x="163" y="67747"/>
                  </a:lnTo>
                  <a:lnTo>
                    <a:pt x="82" y="68154"/>
                  </a:lnTo>
                  <a:lnTo>
                    <a:pt x="55" y="68561"/>
                  </a:lnTo>
                  <a:lnTo>
                    <a:pt x="28" y="68914"/>
                  </a:lnTo>
                  <a:lnTo>
                    <a:pt x="28" y="69239"/>
                  </a:lnTo>
                  <a:lnTo>
                    <a:pt x="55" y="69728"/>
                  </a:lnTo>
                  <a:lnTo>
                    <a:pt x="82" y="69891"/>
                  </a:lnTo>
                  <a:lnTo>
                    <a:pt x="9799" y="69891"/>
                  </a:lnTo>
                  <a:lnTo>
                    <a:pt x="9799" y="69484"/>
                  </a:lnTo>
                  <a:lnTo>
                    <a:pt x="9772" y="69104"/>
                  </a:lnTo>
                  <a:lnTo>
                    <a:pt x="9717" y="68697"/>
                  </a:lnTo>
                  <a:lnTo>
                    <a:pt x="9636" y="68317"/>
                  </a:lnTo>
                  <a:lnTo>
                    <a:pt x="9527" y="67964"/>
                  </a:lnTo>
                  <a:lnTo>
                    <a:pt x="9365" y="67611"/>
                  </a:lnTo>
                  <a:lnTo>
                    <a:pt x="9202" y="67258"/>
                  </a:lnTo>
                  <a:lnTo>
                    <a:pt x="8985" y="66932"/>
                  </a:lnTo>
                  <a:lnTo>
                    <a:pt x="8740" y="66634"/>
                  </a:lnTo>
                  <a:lnTo>
                    <a:pt x="8469" y="66335"/>
                  </a:lnTo>
                  <a:lnTo>
                    <a:pt x="8143" y="66091"/>
                  </a:lnTo>
                  <a:lnTo>
                    <a:pt x="7790" y="65847"/>
                  </a:lnTo>
                  <a:lnTo>
                    <a:pt x="7410" y="65630"/>
                  </a:lnTo>
                  <a:lnTo>
                    <a:pt x="7003" y="65440"/>
                  </a:lnTo>
                  <a:lnTo>
                    <a:pt x="6542" y="65277"/>
                  </a:lnTo>
                  <a:lnTo>
                    <a:pt x="6053" y="65168"/>
                  </a:lnTo>
                  <a:lnTo>
                    <a:pt x="6053" y="8577"/>
                  </a:lnTo>
                  <a:lnTo>
                    <a:pt x="6352" y="8442"/>
                  </a:lnTo>
                  <a:lnTo>
                    <a:pt x="6650" y="8279"/>
                  </a:lnTo>
                  <a:lnTo>
                    <a:pt x="6922" y="8116"/>
                  </a:lnTo>
                  <a:lnTo>
                    <a:pt x="7193" y="7926"/>
                  </a:lnTo>
                  <a:lnTo>
                    <a:pt x="7438" y="7709"/>
                  </a:lnTo>
                  <a:lnTo>
                    <a:pt x="7682" y="7464"/>
                  </a:lnTo>
                  <a:lnTo>
                    <a:pt x="7872" y="7220"/>
                  </a:lnTo>
                  <a:lnTo>
                    <a:pt x="8089" y="6976"/>
                  </a:lnTo>
                  <a:lnTo>
                    <a:pt x="8252" y="6677"/>
                  </a:lnTo>
                  <a:lnTo>
                    <a:pt x="8415" y="6406"/>
                  </a:lnTo>
                  <a:lnTo>
                    <a:pt x="8550" y="6107"/>
                  </a:lnTo>
                  <a:lnTo>
                    <a:pt x="8659" y="5782"/>
                  </a:lnTo>
                  <a:lnTo>
                    <a:pt x="8767" y="5456"/>
                  </a:lnTo>
                  <a:lnTo>
                    <a:pt x="8822" y="5130"/>
                  </a:lnTo>
                  <a:lnTo>
                    <a:pt x="8876" y="4777"/>
                  </a:lnTo>
                  <a:lnTo>
                    <a:pt x="8876" y="4425"/>
                  </a:lnTo>
                  <a:lnTo>
                    <a:pt x="8849" y="3990"/>
                  </a:lnTo>
                  <a:lnTo>
                    <a:pt x="8795" y="3529"/>
                  </a:lnTo>
                  <a:lnTo>
                    <a:pt x="8686" y="3122"/>
                  </a:lnTo>
                  <a:lnTo>
                    <a:pt x="8523" y="2715"/>
                  </a:lnTo>
                  <a:lnTo>
                    <a:pt x="8333" y="2308"/>
                  </a:lnTo>
                  <a:lnTo>
                    <a:pt x="8116" y="1955"/>
                  </a:lnTo>
                  <a:lnTo>
                    <a:pt x="7872" y="1602"/>
                  </a:lnTo>
                  <a:lnTo>
                    <a:pt x="7573" y="1303"/>
                  </a:lnTo>
                  <a:lnTo>
                    <a:pt x="7275" y="1005"/>
                  </a:lnTo>
                  <a:lnTo>
                    <a:pt x="6922" y="760"/>
                  </a:lnTo>
                  <a:lnTo>
                    <a:pt x="6542" y="543"/>
                  </a:lnTo>
                  <a:lnTo>
                    <a:pt x="6162" y="353"/>
                  </a:lnTo>
                  <a:lnTo>
                    <a:pt x="5755" y="190"/>
                  </a:lnTo>
                  <a:lnTo>
                    <a:pt x="5320" y="82"/>
                  </a:lnTo>
                  <a:lnTo>
                    <a:pt x="4886" y="28"/>
                  </a:lnTo>
                  <a:lnTo>
                    <a:pt x="44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36"/>
            <p:cNvSpPr/>
            <p:nvPr/>
          </p:nvSpPr>
          <p:spPr>
            <a:xfrm>
              <a:off x="5147400" y="675950"/>
              <a:ext cx="167625" cy="1136575"/>
            </a:xfrm>
            <a:custGeom>
              <a:rect b="b" l="l" r="r" t="t"/>
              <a:pathLst>
                <a:path extrusionOk="0" h="45463" w="6705">
                  <a:moveTo>
                    <a:pt x="3203" y="0"/>
                  </a:moveTo>
                  <a:lnTo>
                    <a:pt x="2905" y="27"/>
                  </a:lnTo>
                  <a:lnTo>
                    <a:pt x="2633" y="55"/>
                  </a:lnTo>
                  <a:lnTo>
                    <a:pt x="2362" y="136"/>
                  </a:lnTo>
                  <a:lnTo>
                    <a:pt x="2091" y="217"/>
                  </a:lnTo>
                  <a:lnTo>
                    <a:pt x="1846" y="353"/>
                  </a:lnTo>
                  <a:lnTo>
                    <a:pt x="1602" y="489"/>
                  </a:lnTo>
                  <a:lnTo>
                    <a:pt x="1385" y="652"/>
                  </a:lnTo>
                  <a:lnTo>
                    <a:pt x="1168" y="842"/>
                  </a:lnTo>
                  <a:lnTo>
                    <a:pt x="978" y="1059"/>
                  </a:lnTo>
                  <a:lnTo>
                    <a:pt x="815" y="1276"/>
                  </a:lnTo>
                  <a:lnTo>
                    <a:pt x="679" y="1520"/>
                  </a:lnTo>
                  <a:lnTo>
                    <a:pt x="544" y="1765"/>
                  </a:lnTo>
                  <a:lnTo>
                    <a:pt x="462" y="2036"/>
                  </a:lnTo>
                  <a:lnTo>
                    <a:pt x="381" y="2307"/>
                  </a:lnTo>
                  <a:lnTo>
                    <a:pt x="354" y="2579"/>
                  </a:lnTo>
                  <a:lnTo>
                    <a:pt x="326" y="2877"/>
                  </a:lnTo>
                  <a:lnTo>
                    <a:pt x="326" y="3122"/>
                  </a:lnTo>
                  <a:lnTo>
                    <a:pt x="354" y="3366"/>
                  </a:lnTo>
                  <a:lnTo>
                    <a:pt x="408" y="3583"/>
                  </a:lnTo>
                  <a:lnTo>
                    <a:pt x="489" y="3800"/>
                  </a:lnTo>
                  <a:lnTo>
                    <a:pt x="571" y="4017"/>
                  </a:lnTo>
                  <a:lnTo>
                    <a:pt x="652" y="4234"/>
                  </a:lnTo>
                  <a:lnTo>
                    <a:pt x="761" y="4424"/>
                  </a:lnTo>
                  <a:lnTo>
                    <a:pt x="896" y="4614"/>
                  </a:lnTo>
                  <a:lnTo>
                    <a:pt x="1032" y="4777"/>
                  </a:lnTo>
                  <a:lnTo>
                    <a:pt x="1195" y="4940"/>
                  </a:lnTo>
                  <a:lnTo>
                    <a:pt x="1358" y="5076"/>
                  </a:lnTo>
                  <a:lnTo>
                    <a:pt x="1548" y="5212"/>
                  </a:lnTo>
                  <a:lnTo>
                    <a:pt x="1738" y="5347"/>
                  </a:lnTo>
                  <a:lnTo>
                    <a:pt x="1928" y="5456"/>
                  </a:lnTo>
                  <a:lnTo>
                    <a:pt x="2145" y="5537"/>
                  </a:lnTo>
                  <a:lnTo>
                    <a:pt x="2362" y="5619"/>
                  </a:lnTo>
                  <a:lnTo>
                    <a:pt x="2362" y="42287"/>
                  </a:lnTo>
                  <a:lnTo>
                    <a:pt x="1901" y="42396"/>
                  </a:lnTo>
                  <a:lnTo>
                    <a:pt x="1521" y="42559"/>
                  </a:lnTo>
                  <a:lnTo>
                    <a:pt x="1195" y="42749"/>
                  </a:lnTo>
                  <a:lnTo>
                    <a:pt x="924" y="42966"/>
                  </a:lnTo>
                  <a:lnTo>
                    <a:pt x="679" y="43237"/>
                  </a:lnTo>
                  <a:lnTo>
                    <a:pt x="516" y="43482"/>
                  </a:lnTo>
                  <a:lnTo>
                    <a:pt x="354" y="43780"/>
                  </a:lnTo>
                  <a:lnTo>
                    <a:pt x="245" y="44052"/>
                  </a:lnTo>
                  <a:lnTo>
                    <a:pt x="164" y="44323"/>
                  </a:lnTo>
                  <a:lnTo>
                    <a:pt x="82" y="44567"/>
                  </a:lnTo>
                  <a:lnTo>
                    <a:pt x="28" y="45029"/>
                  </a:lnTo>
                  <a:lnTo>
                    <a:pt x="1" y="45327"/>
                  </a:lnTo>
                  <a:lnTo>
                    <a:pt x="28" y="45463"/>
                  </a:lnTo>
                  <a:lnTo>
                    <a:pt x="6678" y="45436"/>
                  </a:lnTo>
                  <a:lnTo>
                    <a:pt x="6705" y="45164"/>
                  </a:lnTo>
                  <a:lnTo>
                    <a:pt x="6678" y="44893"/>
                  </a:lnTo>
                  <a:lnTo>
                    <a:pt x="6650" y="44649"/>
                  </a:lnTo>
                  <a:lnTo>
                    <a:pt x="6596" y="44404"/>
                  </a:lnTo>
                  <a:lnTo>
                    <a:pt x="6515" y="44160"/>
                  </a:lnTo>
                  <a:lnTo>
                    <a:pt x="6433" y="43943"/>
                  </a:lnTo>
                  <a:lnTo>
                    <a:pt x="6298" y="43699"/>
                  </a:lnTo>
                  <a:lnTo>
                    <a:pt x="6162" y="43509"/>
                  </a:lnTo>
                  <a:lnTo>
                    <a:pt x="5999" y="43292"/>
                  </a:lnTo>
                  <a:lnTo>
                    <a:pt x="5836" y="43129"/>
                  </a:lnTo>
                  <a:lnTo>
                    <a:pt x="5619" y="42939"/>
                  </a:lnTo>
                  <a:lnTo>
                    <a:pt x="5402" y="42803"/>
                  </a:lnTo>
                  <a:lnTo>
                    <a:pt x="5131" y="42640"/>
                  </a:lnTo>
                  <a:lnTo>
                    <a:pt x="4859" y="42532"/>
                  </a:lnTo>
                  <a:lnTo>
                    <a:pt x="4588" y="42423"/>
                  </a:lnTo>
                  <a:lnTo>
                    <a:pt x="4262" y="42342"/>
                  </a:lnTo>
                  <a:lnTo>
                    <a:pt x="4262" y="5564"/>
                  </a:lnTo>
                  <a:lnTo>
                    <a:pt x="4642" y="5374"/>
                  </a:lnTo>
                  <a:lnTo>
                    <a:pt x="4995" y="5157"/>
                  </a:lnTo>
                  <a:lnTo>
                    <a:pt x="5321" y="4859"/>
                  </a:lnTo>
                  <a:lnTo>
                    <a:pt x="5592" y="4533"/>
                  </a:lnTo>
                  <a:lnTo>
                    <a:pt x="5809" y="4153"/>
                  </a:lnTo>
                  <a:lnTo>
                    <a:pt x="5891" y="3963"/>
                  </a:lnTo>
                  <a:lnTo>
                    <a:pt x="5972" y="3773"/>
                  </a:lnTo>
                  <a:lnTo>
                    <a:pt x="6026" y="3556"/>
                  </a:lnTo>
                  <a:lnTo>
                    <a:pt x="6053" y="3339"/>
                  </a:lnTo>
                  <a:lnTo>
                    <a:pt x="6080" y="3122"/>
                  </a:lnTo>
                  <a:lnTo>
                    <a:pt x="6108" y="2877"/>
                  </a:lnTo>
                  <a:lnTo>
                    <a:pt x="6080" y="2579"/>
                  </a:lnTo>
                  <a:lnTo>
                    <a:pt x="6026" y="2307"/>
                  </a:lnTo>
                  <a:lnTo>
                    <a:pt x="5972" y="2036"/>
                  </a:lnTo>
                  <a:lnTo>
                    <a:pt x="5863" y="1765"/>
                  </a:lnTo>
                  <a:lnTo>
                    <a:pt x="5755" y="1520"/>
                  </a:lnTo>
                  <a:lnTo>
                    <a:pt x="5592" y="1276"/>
                  </a:lnTo>
                  <a:lnTo>
                    <a:pt x="5429" y="1059"/>
                  </a:lnTo>
                  <a:lnTo>
                    <a:pt x="5239" y="842"/>
                  </a:lnTo>
                  <a:lnTo>
                    <a:pt x="5049" y="652"/>
                  </a:lnTo>
                  <a:lnTo>
                    <a:pt x="4832" y="489"/>
                  </a:lnTo>
                  <a:lnTo>
                    <a:pt x="4588" y="353"/>
                  </a:lnTo>
                  <a:lnTo>
                    <a:pt x="4343" y="217"/>
                  </a:lnTo>
                  <a:lnTo>
                    <a:pt x="4072" y="136"/>
                  </a:lnTo>
                  <a:lnTo>
                    <a:pt x="3801" y="55"/>
                  </a:lnTo>
                  <a:lnTo>
                    <a:pt x="3502" y="27"/>
                  </a:lnTo>
                  <a:lnTo>
                    <a:pt x="3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36"/>
            <p:cNvSpPr/>
            <p:nvPr/>
          </p:nvSpPr>
          <p:spPr>
            <a:xfrm>
              <a:off x="5249875" y="991475"/>
              <a:ext cx="646000" cy="900450"/>
            </a:xfrm>
            <a:custGeom>
              <a:rect b="b" l="l" r="r" t="t"/>
              <a:pathLst>
                <a:path extrusionOk="0" h="36018" w="25840">
                  <a:moveTo>
                    <a:pt x="0" y="0"/>
                  </a:moveTo>
                  <a:lnTo>
                    <a:pt x="0" y="136"/>
                  </a:lnTo>
                  <a:lnTo>
                    <a:pt x="82" y="516"/>
                  </a:lnTo>
                  <a:lnTo>
                    <a:pt x="353" y="1982"/>
                  </a:lnTo>
                  <a:lnTo>
                    <a:pt x="869" y="4262"/>
                  </a:lnTo>
                  <a:lnTo>
                    <a:pt x="1602" y="7301"/>
                  </a:lnTo>
                  <a:lnTo>
                    <a:pt x="2063" y="9039"/>
                  </a:lnTo>
                  <a:lnTo>
                    <a:pt x="2606" y="10938"/>
                  </a:lnTo>
                  <a:lnTo>
                    <a:pt x="3176" y="12947"/>
                  </a:lnTo>
                  <a:lnTo>
                    <a:pt x="3854" y="15064"/>
                  </a:lnTo>
                  <a:lnTo>
                    <a:pt x="4587" y="17290"/>
                  </a:lnTo>
                  <a:lnTo>
                    <a:pt x="4994" y="18430"/>
                  </a:lnTo>
                  <a:lnTo>
                    <a:pt x="5429" y="19597"/>
                  </a:lnTo>
                  <a:lnTo>
                    <a:pt x="5890" y="20764"/>
                  </a:lnTo>
                  <a:lnTo>
                    <a:pt x="6351" y="21958"/>
                  </a:lnTo>
                  <a:lnTo>
                    <a:pt x="6867" y="23125"/>
                  </a:lnTo>
                  <a:lnTo>
                    <a:pt x="7410" y="24347"/>
                  </a:lnTo>
                  <a:lnTo>
                    <a:pt x="7980" y="25514"/>
                  </a:lnTo>
                  <a:lnTo>
                    <a:pt x="8550" y="26681"/>
                  </a:lnTo>
                  <a:lnTo>
                    <a:pt x="9174" y="27821"/>
                  </a:lnTo>
                  <a:lnTo>
                    <a:pt x="9826" y="28906"/>
                  </a:lnTo>
                  <a:lnTo>
                    <a:pt x="10151" y="29422"/>
                  </a:lnTo>
                  <a:lnTo>
                    <a:pt x="10477" y="29938"/>
                  </a:lnTo>
                  <a:lnTo>
                    <a:pt x="11183" y="30942"/>
                  </a:lnTo>
                  <a:lnTo>
                    <a:pt x="11563" y="31403"/>
                  </a:lnTo>
                  <a:lnTo>
                    <a:pt x="11725" y="31648"/>
                  </a:lnTo>
                  <a:lnTo>
                    <a:pt x="11915" y="31892"/>
                  </a:lnTo>
                  <a:lnTo>
                    <a:pt x="12295" y="32326"/>
                  </a:lnTo>
                  <a:lnTo>
                    <a:pt x="12703" y="32761"/>
                  </a:lnTo>
                  <a:lnTo>
                    <a:pt x="13083" y="33168"/>
                  </a:lnTo>
                  <a:lnTo>
                    <a:pt x="13517" y="33575"/>
                  </a:lnTo>
                  <a:lnTo>
                    <a:pt x="13924" y="33955"/>
                  </a:lnTo>
                  <a:lnTo>
                    <a:pt x="14358" y="34281"/>
                  </a:lnTo>
                  <a:lnTo>
                    <a:pt x="14792" y="34606"/>
                  </a:lnTo>
                  <a:lnTo>
                    <a:pt x="15254" y="34905"/>
                  </a:lnTo>
                  <a:lnTo>
                    <a:pt x="15715" y="35176"/>
                  </a:lnTo>
                  <a:lnTo>
                    <a:pt x="16204" y="35393"/>
                  </a:lnTo>
                  <a:lnTo>
                    <a:pt x="16665" y="35610"/>
                  </a:lnTo>
                  <a:lnTo>
                    <a:pt x="17154" y="35773"/>
                  </a:lnTo>
                  <a:lnTo>
                    <a:pt x="17642" y="35882"/>
                  </a:lnTo>
                  <a:lnTo>
                    <a:pt x="18131" y="35963"/>
                  </a:lnTo>
                  <a:lnTo>
                    <a:pt x="18619" y="36018"/>
                  </a:lnTo>
                  <a:lnTo>
                    <a:pt x="19081" y="36018"/>
                  </a:lnTo>
                  <a:lnTo>
                    <a:pt x="19542" y="35990"/>
                  </a:lnTo>
                  <a:lnTo>
                    <a:pt x="20004" y="35936"/>
                  </a:lnTo>
                  <a:lnTo>
                    <a:pt x="20411" y="35828"/>
                  </a:lnTo>
                  <a:lnTo>
                    <a:pt x="20845" y="35719"/>
                  </a:lnTo>
                  <a:lnTo>
                    <a:pt x="21225" y="35583"/>
                  </a:lnTo>
                  <a:lnTo>
                    <a:pt x="21605" y="35420"/>
                  </a:lnTo>
                  <a:lnTo>
                    <a:pt x="21958" y="35230"/>
                  </a:lnTo>
                  <a:lnTo>
                    <a:pt x="22284" y="35068"/>
                  </a:lnTo>
                  <a:lnTo>
                    <a:pt x="22881" y="34661"/>
                  </a:lnTo>
                  <a:lnTo>
                    <a:pt x="23424" y="34253"/>
                  </a:lnTo>
                  <a:lnTo>
                    <a:pt x="23885" y="33873"/>
                  </a:lnTo>
                  <a:lnTo>
                    <a:pt x="24319" y="33466"/>
                  </a:lnTo>
                  <a:lnTo>
                    <a:pt x="24672" y="33086"/>
                  </a:lnTo>
                  <a:lnTo>
                    <a:pt x="24971" y="32733"/>
                  </a:lnTo>
                  <a:lnTo>
                    <a:pt x="25215" y="32435"/>
                  </a:lnTo>
                  <a:lnTo>
                    <a:pt x="25568" y="31919"/>
                  </a:lnTo>
                  <a:lnTo>
                    <a:pt x="25785" y="31593"/>
                  </a:lnTo>
                  <a:lnTo>
                    <a:pt x="25839" y="31458"/>
                  </a:lnTo>
                  <a:lnTo>
                    <a:pt x="25731" y="31566"/>
                  </a:lnTo>
                  <a:lnTo>
                    <a:pt x="25486" y="31838"/>
                  </a:lnTo>
                  <a:lnTo>
                    <a:pt x="25079" y="32326"/>
                  </a:lnTo>
                  <a:lnTo>
                    <a:pt x="24509" y="32951"/>
                  </a:lnTo>
                  <a:lnTo>
                    <a:pt x="24129" y="33303"/>
                  </a:lnTo>
                  <a:lnTo>
                    <a:pt x="23722" y="33656"/>
                  </a:lnTo>
                  <a:lnTo>
                    <a:pt x="23261" y="34036"/>
                  </a:lnTo>
                  <a:lnTo>
                    <a:pt x="22718" y="34416"/>
                  </a:lnTo>
                  <a:lnTo>
                    <a:pt x="22121" y="34769"/>
                  </a:lnTo>
                  <a:lnTo>
                    <a:pt x="21795" y="34932"/>
                  </a:lnTo>
                  <a:lnTo>
                    <a:pt x="21442" y="35095"/>
                  </a:lnTo>
                  <a:lnTo>
                    <a:pt x="21089" y="35230"/>
                  </a:lnTo>
                  <a:lnTo>
                    <a:pt x="20709" y="35339"/>
                  </a:lnTo>
                  <a:lnTo>
                    <a:pt x="20329" y="35448"/>
                  </a:lnTo>
                  <a:lnTo>
                    <a:pt x="19922" y="35529"/>
                  </a:lnTo>
                  <a:lnTo>
                    <a:pt x="19515" y="35583"/>
                  </a:lnTo>
                  <a:lnTo>
                    <a:pt x="19081" y="35610"/>
                  </a:lnTo>
                  <a:lnTo>
                    <a:pt x="18647" y="35583"/>
                  </a:lnTo>
                  <a:lnTo>
                    <a:pt x="18185" y="35529"/>
                  </a:lnTo>
                  <a:lnTo>
                    <a:pt x="17751" y="35448"/>
                  </a:lnTo>
                  <a:lnTo>
                    <a:pt x="17290" y="35339"/>
                  </a:lnTo>
                  <a:lnTo>
                    <a:pt x="16828" y="35176"/>
                  </a:lnTo>
                  <a:lnTo>
                    <a:pt x="16394" y="34986"/>
                  </a:lnTo>
                  <a:lnTo>
                    <a:pt x="15960" y="34742"/>
                  </a:lnTo>
                  <a:lnTo>
                    <a:pt x="15525" y="34498"/>
                  </a:lnTo>
                  <a:lnTo>
                    <a:pt x="15091" y="34199"/>
                  </a:lnTo>
                  <a:lnTo>
                    <a:pt x="14657" y="33901"/>
                  </a:lnTo>
                  <a:lnTo>
                    <a:pt x="14250" y="33548"/>
                  </a:lnTo>
                  <a:lnTo>
                    <a:pt x="13843" y="33195"/>
                  </a:lnTo>
                  <a:lnTo>
                    <a:pt x="13463" y="32815"/>
                  </a:lnTo>
                  <a:lnTo>
                    <a:pt x="13083" y="32408"/>
                  </a:lnTo>
                  <a:lnTo>
                    <a:pt x="12703" y="31973"/>
                  </a:lnTo>
                  <a:lnTo>
                    <a:pt x="12323" y="31539"/>
                  </a:lnTo>
                  <a:lnTo>
                    <a:pt x="12160" y="31322"/>
                  </a:lnTo>
                  <a:lnTo>
                    <a:pt x="11970" y="31078"/>
                  </a:lnTo>
                  <a:lnTo>
                    <a:pt x="11617" y="30616"/>
                  </a:lnTo>
                  <a:lnTo>
                    <a:pt x="10938" y="29639"/>
                  </a:lnTo>
                  <a:lnTo>
                    <a:pt x="10613" y="29124"/>
                  </a:lnTo>
                  <a:lnTo>
                    <a:pt x="10287" y="28608"/>
                  </a:lnTo>
                  <a:lnTo>
                    <a:pt x="9663" y="27522"/>
                  </a:lnTo>
                  <a:lnTo>
                    <a:pt x="9066" y="26409"/>
                  </a:lnTo>
                  <a:lnTo>
                    <a:pt x="8468" y="25269"/>
                  </a:lnTo>
                  <a:lnTo>
                    <a:pt x="7926" y="24102"/>
                  </a:lnTo>
                  <a:lnTo>
                    <a:pt x="7383" y="22908"/>
                  </a:lnTo>
                  <a:lnTo>
                    <a:pt x="6867" y="21741"/>
                  </a:lnTo>
                  <a:lnTo>
                    <a:pt x="6406" y="20547"/>
                  </a:lnTo>
                  <a:lnTo>
                    <a:pt x="5944" y="19380"/>
                  </a:lnTo>
                  <a:lnTo>
                    <a:pt x="5103" y="17100"/>
                  </a:lnTo>
                  <a:lnTo>
                    <a:pt x="4343" y="14901"/>
                  </a:lnTo>
                  <a:lnTo>
                    <a:pt x="3664" y="12784"/>
                  </a:lnTo>
                  <a:lnTo>
                    <a:pt x="3040" y="10803"/>
                  </a:lnTo>
                  <a:lnTo>
                    <a:pt x="2497" y="8930"/>
                  </a:lnTo>
                  <a:lnTo>
                    <a:pt x="2009" y="7193"/>
                  </a:lnTo>
                  <a:lnTo>
                    <a:pt x="1194" y="4180"/>
                  </a:lnTo>
                  <a:lnTo>
                    <a:pt x="570" y="1927"/>
                  </a:lnTo>
                  <a:lnTo>
                    <a:pt x="190" y="489"/>
                  </a:lnTo>
                  <a:lnTo>
                    <a:pt x="82" y="136"/>
                  </a:lnTo>
                  <a:lnTo>
                    <a:pt x="0" y="0"/>
                  </a:lnTo>
                  <a:close/>
                </a:path>
              </a:pathLst>
            </a:custGeom>
            <a:solidFill>
              <a:srgbClr val="840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36"/>
            <p:cNvSpPr/>
            <p:nvPr/>
          </p:nvSpPr>
          <p:spPr>
            <a:xfrm>
              <a:off x="5959625" y="1826075"/>
              <a:ext cx="779000" cy="1163750"/>
            </a:xfrm>
            <a:custGeom>
              <a:rect b="b" l="l" r="r" t="t"/>
              <a:pathLst>
                <a:path extrusionOk="0" h="46550" w="31160">
                  <a:moveTo>
                    <a:pt x="1" y="1"/>
                  </a:moveTo>
                  <a:lnTo>
                    <a:pt x="1" y="164"/>
                  </a:lnTo>
                  <a:lnTo>
                    <a:pt x="55" y="652"/>
                  </a:lnTo>
                  <a:lnTo>
                    <a:pt x="381" y="2471"/>
                  </a:lnTo>
                  <a:lnTo>
                    <a:pt x="625" y="3774"/>
                  </a:lnTo>
                  <a:lnTo>
                    <a:pt x="951" y="5321"/>
                  </a:lnTo>
                  <a:lnTo>
                    <a:pt x="1331" y="7112"/>
                  </a:lnTo>
                  <a:lnTo>
                    <a:pt x="1548" y="8089"/>
                  </a:lnTo>
                  <a:lnTo>
                    <a:pt x="1765" y="9093"/>
                  </a:lnTo>
                  <a:lnTo>
                    <a:pt x="2280" y="11292"/>
                  </a:lnTo>
                  <a:lnTo>
                    <a:pt x="2878" y="13653"/>
                  </a:lnTo>
                  <a:lnTo>
                    <a:pt x="3529" y="16177"/>
                  </a:lnTo>
                  <a:lnTo>
                    <a:pt x="4289" y="18837"/>
                  </a:lnTo>
                  <a:lnTo>
                    <a:pt x="4696" y="20222"/>
                  </a:lnTo>
                  <a:lnTo>
                    <a:pt x="5130" y="21606"/>
                  </a:lnTo>
                  <a:lnTo>
                    <a:pt x="5619" y="23044"/>
                  </a:lnTo>
                  <a:lnTo>
                    <a:pt x="6107" y="24510"/>
                  </a:lnTo>
                  <a:lnTo>
                    <a:pt x="6623" y="25976"/>
                  </a:lnTo>
                  <a:lnTo>
                    <a:pt x="7166" y="27468"/>
                  </a:lnTo>
                  <a:lnTo>
                    <a:pt x="7763" y="28961"/>
                  </a:lnTo>
                  <a:lnTo>
                    <a:pt x="8387" y="30454"/>
                  </a:lnTo>
                  <a:lnTo>
                    <a:pt x="9039" y="31947"/>
                  </a:lnTo>
                  <a:lnTo>
                    <a:pt x="9745" y="33412"/>
                  </a:lnTo>
                  <a:lnTo>
                    <a:pt x="10450" y="34824"/>
                  </a:lnTo>
                  <a:lnTo>
                    <a:pt x="11210" y="36208"/>
                  </a:lnTo>
                  <a:lnTo>
                    <a:pt x="11373" y="36561"/>
                  </a:lnTo>
                  <a:lnTo>
                    <a:pt x="11590" y="36887"/>
                  </a:lnTo>
                  <a:lnTo>
                    <a:pt x="11970" y="37538"/>
                  </a:lnTo>
                  <a:lnTo>
                    <a:pt x="12377" y="38189"/>
                  </a:lnTo>
                  <a:lnTo>
                    <a:pt x="12784" y="38814"/>
                  </a:lnTo>
                  <a:lnTo>
                    <a:pt x="13219" y="39438"/>
                  </a:lnTo>
                  <a:lnTo>
                    <a:pt x="13626" y="40035"/>
                  </a:lnTo>
                  <a:lnTo>
                    <a:pt x="14087" y="40605"/>
                  </a:lnTo>
                  <a:lnTo>
                    <a:pt x="14521" y="41175"/>
                  </a:lnTo>
                  <a:lnTo>
                    <a:pt x="14983" y="41718"/>
                  </a:lnTo>
                  <a:lnTo>
                    <a:pt x="15444" y="42234"/>
                  </a:lnTo>
                  <a:lnTo>
                    <a:pt x="15933" y="42749"/>
                  </a:lnTo>
                  <a:lnTo>
                    <a:pt x="16421" y="43211"/>
                  </a:lnTo>
                  <a:lnTo>
                    <a:pt x="16937" y="43672"/>
                  </a:lnTo>
                  <a:lnTo>
                    <a:pt x="17453" y="44079"/>
                  </a:lnTo>
                  <a:lnTo>
                    <a:pt x="17969" y="44486"/>
                  </a:lnTo>
                  <a:lnTo>
                    <a:pt x="18511" y="44866"/>
                  </a:lnTo>
                  <a:lnTo>
                    <a:pt x="19054" y="45192"/>
                  </a:lnTo>
                  <a:lnTo>
                    <a:pt x="19597" y="45491"/>
                  </a:lnTo>
                  <a:lnTo>
                    <a:pt x="20140" y="45762"/>
                  </a:lnTo>
                  <a:lnTo>
                    <a:pt x="20710" y="45979"/>
                  </a:lnTo>
                  <a:lnTo>
                    <a:pt x="21280" y="46169"/>
                  </a:lnTo>
                  <a:lnTo>
                    <a:pt x="21823" y="46332"/>
                  </a:lnTo>
                  <a:lnTo>
                    <a:pt x="22393" y="46441"/>
                  </a:lnTo>
                  <a:lnTo>
                    <a:pt x="22935" y="46495"/>
                  </a:lnTo>
                  <a:lnTo>
                    <a:pt x="23478" y="46549"/>
                  </a:lnTo>
                  <a:lnTo>
                    <a:pt x="24021" y="46549"/>
                  </a:lnTo>
                  <a:lnTo>
                    <a:pt x="24510" y="46495"/>
                  </a:lnTo>
                  <a:lnTo>
                    <a:pt x="25025" y="46441"/>
                  </a:lnTo>
                  <a:lnTo>
                    <a:pt x="25487" y="46359"/>
                  </a:lnTo>
                  <a:lnTo>
                    <a:pt x="25948" y="46251"/>
                  </a:lnTo>
                  <a:lnTo>
                    <a:pt x="26383" y="46115"/>
                  </a:lnTo>
                  <a:lnTo>
                    <a:pt x="26817" y="45979"/>
                  </a:lnTo>
                  <a:lnTo>
                    <a:pt x="27197" y="45816"/>
                  </a:lnTo>
                  <a:lnTo>
                    <a:pt x="27577" y="45653"/>
                  </a:lnTo>
                  <a:lnTo>
                    <a:pt x="28255" y="45274"/>
                  </a:lnTo>
                  <a:lnTo>
                    <a:pt x="28852" y="44921"/>
                  </a:lnTo>
                  <a:lnTo>
                    <a:pt x="29395" y="44541"/>
                  </a:lnTo>
                  <a:lnTo>
                    <a:pt x="29830" y="44188"/>
                  </a:lnTo>
                  <a:lnTo>
                    <a:pt x="30210" y="43862"/>
                  </a:lnTo>
                  <a:lnTo>
                    <a:pt x="30535" y="43564"/>
                  </a:lnTo>
                  <a:lnTo>
                    <a:pt x="30780" y="43319"/>
                  </a:lnTo>
                  <a:lnTo>
                    <a:pt x="31078" y="42939"/>
                  </a:lnTo>
                  <a:lnTo>
                    <a:pt x="31159" y="42858"/>
                  </a:lnTo>
                  <a:lnTo>
                    <a:pt x="31159" y="42804"/>
                  </a:lnTo>
                  <a:lnTo>
                    <a:pt x="31051" y="42912"/>
                  </a:lnTo>
                  <a:lnTo>
                    <a:pt x="30698" y="43238"/>
                  </a:lnTo>
                  <a:lnTo>
                    <a:pt x="30101" y="43726"/>
                  </a:lnTo>
                  <a:lnTo>
                    <a:pt x="29721" y="44052"/>
                  </a:lnTo>
                  <a:lnTo>
                    <a:pt x="29260" y="44378"/>
                  </a:lnTo>
                  <a:lnTo>
                    <a:pt x="28717" y="44704"/>
                  </a:lnTo>
                  <a:lnTo>
                    <a:pt x="28120" y="45056"/>
                  </a:lnTo>
                  <a:lnTo>
                    <a:pt x="27441" y="45382"/>
                  </a:lnTo>
                  <a:lnTo>
                    <a:pt x="27088" y="45518"/>
                  </a:lnTo>
                  <a:lnTo>
                    <a:pt x="26708" y="45681"/>
                  </a:lnTo>
                  <a:lnTo>
                    <a:pt x="26301" y="45789"/>
                  </a:lnTo>
                  <a:lnTo>
                    <a:pt x="25867" y="45925"/>
                  </a:lnTo>
                  <a:lnTo>
                    <a:pt x="25433" y="46006"/>
                  </a:lnTo>
                  <a:lnTo>
                    <a:pt x="24971" y="46088"/>
                  </a:lnTo>
                  <a:lnTo>
                    <a:pt x="24483" y="46142"/>
                  </a:lnTo>
                  <a:lnTo>
                    <a:pt x="23994" y="46169"/>
                  </a:lnTo>
                  <a:lnTo>
                    <a:pt x="23505" y="46142"/>
                  </a:lnTo>
                  <a:lnTo>
                    <a:pt x="22990" y="46115"/>
                  </a:lnTo>
                  <a:lnTo>
                    <a:pt x="22447" y="46033"/>
                  </a:lnTo>
                  <a:lnTo>
                    <a:pt x="21931" y="45925"/>
                  </a:lnTo>
                  <a:lnTo>
                    <a:pt x="21388" y="45762"/>
                  </a:lnTo>
                  <a:lnTo>
                    <a:pt x="20873" y="45572"/>
                  </a:lnTo>
                  <a:lnTo>
                    <a:pt x="20330" y="45355"/>
                  </a:lnTo>
                  <a:lnTo>
                    <a:pt x="19814" y="45084"/>
                  </a:lnTo>
                  <a:lnTo>
                    <a:pt x="19271" y="44785"/>
                  </a:lnTo>
                  <a:lnTo>
                    <a:pt x="18756" y="44459"/>
                  </a:lnTo>
                  <a:lnTo>
                    <a:pt x="18240" y="44106"/>
                  </a:lnTo>
                  <a:lnTo>
                    <a:pt x="17751" y="43726"/>
                  </a:lnTo>
                  <a:lnTo>
                    <a:pt x="17263" y="43292"/>
                  </a:lnTo>
                  <a:lnTo>
                    <a:pt x="16774" y="42858"/>
                  </a:lnTo>
                  <a:lnTo>
                    <a:pt x="16286" y="42396"/>
                  </a:lnTo>
                  <a:lnTo>
                    <a:pt x="15824" y="41881"/>
                  </a:lnTo>
                  <a:lnTo>
                    <a:pt x="15363" y="41365"/>
                  </a:lnTo>
                  <a:lnTo>
                    <a:pt x="14929" y="40849"/>
                  </a:lnTo>
                  <a:lnTo>
                    <a:pt x="14494" y="40279"/>
                  </a:lnTo>
                  <a:lnTo>
                    <a:pt x="14060" y="39709"/>
                  </a:lnTo>
                  <a:lnTo>
                    <a:pt x="13653" y="39112"/>
                  </a:lnTo>
                  <a:lnTo>
                    <a:pt x="13246" y="38515"/>
                  </a:lnTo>
                  <a:lnTo>
                    <a:pt x="12839" y="37891"/>
                  </a:lnTo>
                  <a:lnTo>
                    <a:pt x="12432" y="37267"/>
                  </a:lnTo>
                  <a:lnTo>
                    <a:pt x="12052" y="36615"/>
                  </a:lnTo>
                  <a:lnTo>
                    <a:pt x="11862" y="36262"/>
                  </a:lnTo>
                  <a:lnTo>
                    <a:pt x="11672" y="35937"/>
                  </a:lnTo>
                  <a:lnTo>
                    <a:pt x="10939" y="34580"/>
                  </a:lnTo>
                  <a:lnTo>
                    <a:pt x="10233" y="33168"/>
                  </a:lnTo>
                  <a:lnTo>
                    <a:pt x="9555" y="31730"/>
                  </a:lnTo>
                  <a:lnTo>
                    <a:pt x="8903" y="30237"/>
                  </a:lnTo>
                  <a:lnTo>
                    <a:pt x="8279" y="28744"/>
                  </a:lnTo>
                  <a:lnTo>
                    <a:pt x="7709" y="27251"/>
                  </a:lnTo>
                  <a:lnTo>
                    <a:pt x="7139" y="25786"/>
                  </a:lnTo>
                  <a:lnTo>
                    <a:pt x="6623" y="24320"/>
                  </a:lnTo>
                  <a:lnTo>
                    <a:pt x="6135" y="22881"/>
                  </a:lnTo>
                  <a:lnTo>
                    <a:pt x="5646" y="21443"/>
                  </a:lnTo>
                  <a:lnTo>
                    <a:pt x="5212" y="20059"/>
                  </a:lnTo>
                  <a:lnTo>
                    <a:pt x="4805" y="18674"/>
                  </a:lnTo>
                  <a:lnTo>
                    <a:pt x="4018" y="16042"/>
                  </a:lnTo>
                  <a:lnTo>
                    <a:pt x="3312" y="13517"/>
                  </a:lnTo>
                  <a:lnTo>
                    <a:pt x="2715" y="11183"/>
                  </a:lnTo>
                  <a:lnTo>
                    <a:pt x="2145" y="9012"/>
                  </a:lnTo>
                  <a:lnTo>
                    <a:pt x="1683" y="7031"/>
                  </a:lnTo>
                  <a:lnTo>
                    <a:pt x="1249" y="5266"/>
                  </a:lnTo>
                  <a:lnTo>
                    <a:pt x="598" y="2416"/>
                  </a:lnTo>
                  <a:lnTo>
                    <a:pt x="163" y="625"/>
                  </a:lnTo>
                  <a:lnTo>
                    <a:pt x="55" y="164"/>
                  </a:lnTo>
                  <a:lnTo>
                    <a:pt x="1" y="1"/>
                  </a:lnTo>
                  <a:close/>
                </a:path>
              </a:pathLst>
            </a:custGeom>
            <a:solidFill>
              <a:srgbClr val="8400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36"/>
            <p:cNvSpPr/>
            <p:nvPr/>
          </p:nvSpPr>
          <p:spPr>
            <a:xfrm>
              <a:off x="5205075" y="979925"/>
              <a:ext cx="51600" cy="55675"/>
            </a:xfrm>
            <a:custGeom>
              <a:rect b="b" l="l" r="r" t="t"/>
              <a:pathLst>
                <a:path extrusionOk="0" h="2227" w="2064">
                  <a:moveTo>
                    <a:pt x="2064" y="1"/>
                  </a:moveTo>
                  <a:lnTo>
                    <a:pt x="1901" y="55"/>
                  </a:lnTo>
                  <a:lnTo>
                    <a:pt x="1738" y="109"/>
                  </a:lnTo>
                  <a:lnTo>
                    <a:pt x="1494" y="137"/>
                  </a:lnTo>
                  <a:lnTo>
                    <a:pt x="1195" y="191"/>
                  </a:lnTo>
                  <a:lnTo>
                    <a:pt x="842" y="191"/>
                  </a:lnTo>
                  <a:lnTo>
                    <a:pt x="462" y="164"/>
                  </a:lnTo>
                  <a:lnTo>
                    <a:pt x="55" y="82"/>
                  </a:lnTo>
                  <a:lnTo>
                    <a:pt x="1" y="1955"/>
                  </a:lnTo>
                  <a:lnTo>
                    <a:pt x="136" y="2037"/>
                  </a:lnTo>
                  <a:lnTo>
                    <a:pt x="272" y="2118"/>
                  </a:lnTo>
                  <a:lnTo>
                    <a:pt x="489" y="2172"/>
                  </a:lnTo>
                  <a:lnTo>
                    <a:pt x="761" y="2227"/>
                  </a:lnTo>
                  <a:lnTo>
                    <a:pt x="1086" y="2199"/>
                  </a:lnTo>
                  <a:lnTo>
                    <a:pt x="1276" y="2199"/>
                  </a:lnTo>
                  <a:lnTo>
                    <a:pt x="1494" y="2145"/>
                  </a:lnTo>
                  <a:lnTo>
                    <a:pt x="1711" y="2091"/>
                  </a:lnTo>
                  <a:lnTo>
                    <a:pt x="1928" y="2009"/>
                  </a:lnTo>
                  <a:lnTo>
                    <a:pt x="20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36"/>
            <p:cNvSpPr/>
            <p:nvPr/>
          </p:nvSpPr>
          <p:spPr>
            <a:xfrm>
              <a:off x="5880225" y="1754150"/>
              <a:ext cx="79425" cy="86200"/>
            </a:xfrm>
            <a:custGeom>
              <a:rect b="b" l="l" r="r" t="t"/>
              <a:pathLst>
                <a:path extrusionOk="0" h="3448" w="3177">
                  <a:moveTo>
                    <a:pt x="3122" y="1"/>
                  </a:moveTo>
                  <a:lnTo>
                    <a:pt x="2878" y="82"/>
                  </a:lnTo>
                  <a:lnTo>
                    <a:pt x="2607" y="164"/>
                  </a:lnTo>
                  <a:lnTo>
                    <a:pt x="2227" y="245"/>
                  </a:lnTo>
                  <a:lnTo>
                    <a:pt x="1792" y="299"/>
                  </a:lnTo>
                  <a:lnTo>
                    <a:pt x="1005" y="299"/>
                  </a:lnTo>
                  <a:lnTo>
                    <a:pt x="707" y="245"/>
                  </a:lnTo>
                  <a:lnTo>
                    <a:pt x="381" y="218"/>
                  </a:lnTo>
                  <a:lnTo>
                    <a:pt x="82" y="137"/>
                  </a:lnTo>
                  <a:lnTo>
                    <a:pt x="1" y="2959"/>
                  </a:lnTo>
                  <a:lnTo>
                    <a:pt x="245" y="3122"/>
                  </a:lnTo>
                  <a:lnTo>
                    <a:pt x="517" y="3231"/>
                  </a:lnTo>
                  <a:lnTo>
                    <a:pt x="870" y="3366"/>
                  </a:lnTo>
                  <a:lnTo>
                    <a:pt x="1087" y="3394"/>
                  </a:lnTo>
                  <a:lnTo>
                    <a:pt x="1331" y="3448"/>
                  </a:lnTo>
                  <a:lnTo>
                    <a:pt x="1874" y="3448"/>
                  </a:lnTo>
                  <a:lnTo>
                    <a:pt x="2172" y="3421"/>
                  </a:lnTo>
                  <a:lnTo>
                    <a:pt x="2498" y="3366"/>
                  </a:lnTo>
                  <a:lnTo>
                    <a:pt x="2824" y="3285"/>
                  </a:lnTo>
                  <a:lnTo>
                    <a:pt x="3177" y="3149"/>
                  </a:lnTo>
                  <a:lnTo>
                    <a:pt x="31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36"/>
            <p:cNvSpPr/>
            <p:nvPr/>
          </p:nvSpPr>
          <p:spPr>
            <a:xfrm>
              <a:off x="6736575" y="2844575"/>
              <a:ext cx="97050" cy="95700"/>
            </a:xfrm>
            <a:custGeom>
              <a:rect b="b" l="l" r="r" t="t"/>
              <a:pathLst>
                <a:path extrusionOk="0" h="3828" w="3882">
                  <a:moveTo>
                    <a:pt x="3881" y="1"/>
                  </a:moveTo>
                  <a:lnTo>
                    <a:pt x="3556" y="109"/>
                  </a:lnTo>
                  <a:lnTo>
                    <a:pt x="3176" y="218"/>
                  </a:lnTo>
                  <a:lnTo>
                    <a:pt x="2687" y="327"/>
                  </a:lnTo>
                  <a:lnTo>
                    <a:pt x="2117" y="408"/>
                  </a:lnTo>
                  <a:lnTo>
                    <a:pt x="1466" y="408"/>
                  </a:lnTo>
                  <a:lnTo>
                    <a:pt x="1113" y="381"/>
                  </a:lnTo>
                  <a:lnTo>
                    <a:pt x="733" y="327"/>
                  </a:lnTo>
                  <a:lnTo>
                    <a:pt x="380" y="245"/>
                  </a:lnTo>
                  <a:lnTo>
                    <a:pt x="0" y="109"/>
                  </a:lnTo>
                  <a:lnTo>
                    <a:pt x="0" y="3285"/>
                  </a:lnTo>
                  <a:lnTo>
                    <a:pt x="54" y="3339"/>
                  </a:lnTo>
                  <a:lnTo>
                    <a:pt x="217" y="3475"/>
                  </a:lnTo>
                  <a:lnTo>
                    <a:pt x="516" y="3611"/>
                  </a:lnTo>
                  <a:lnTo>
                    <a:pt x="679" y="3692"/>
                  </a:lnTo>
                  <a:lnTo>
                    <a:pt x="923" y="3746"/>
                  </a:lnTo>
                  <a:lnTo>
                    <a:pt x="1167" y="3801"/>
                  </a:lnTo>
                  <a:lnTo>
                    <a:pt x="1439" y="3828"/>
                  </a:lnTo>
                  <a:lnTo>
                    <a:pt x="1764" y="3828"/>
                  </a:lnTo>
                  <a:lnTo>
                    <a:pt x="2117" y="3801"/>
                  </a:lnTo>
                  <a:lnTo>
                    <a:pt x="2497" y="3746"/>
                  </a:lnTo>
                  <a:lnTo>
                    <a:pt x="2931" y="3638"/>
                  </a:lnTo>
                  <a:lnTo>
                    <a:pt x="3393" y="3502"/>
                  </a:lnTo>
                  <a:lnTo>
                    <a:pt x="3881" y="3285"/>
                  </a:lnTo>
                  <a:lnTo>
                    <a:pt x="3827" y="1629"/>
                  </a:lnTo>
                  <a:lnTo>
                    <a:pt x="3827" y="517"/>
                  </a:lnTo>
                  <a:lnTo>
                    <a:pt x="3854" y="137"/>
                  </a:lnTo>
                  <a:lnTo>
                    <a:pt x="3854" y="28"/>
                  </a:lnTo>
                  <a:lnTo>
                    <a:pt x="38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36"/>
            <p:cNvSpPr/>
            <p:nvPr/>
          </p:nvSpPr>
          <p:spPr>
            <a:xfrm>
              <a:off x="6815275" y="2417775"/>
              <a:ext cx="64475" cy="190025"/>
            </a:xfrm>
            <a:custGeom>
              <a:rect b="b" l="l" r="r" t="t"/>
              <a:pathLst>
                <a:path extrusionOk="0" h="7601" w="2579">
                  <a:moveTo>
                    <a:pt x="842" y="1"/>
                  </a:moveTo>
                  <a:lnTo>
                    <a:pt x="896" y="82"/>
                  </a:lnTo>
                  <a:lnTo>
                    <a:pt x="1113" y="245"/>
                  </a:lnTo>
                  <a:lnTo>
                    <a:pt x="1249" y="408"/>
                  </a:lnTo>
                  <a:lnTo>
                    <a:pt x="1385" y="571"/>
                  </a:lnTo>
                  <a:lnTo>
                    <a:pt x="1548" y="788"/>
                  </a:lnTo>
                  <a:lnTo>
                    <a:pt x="1710" y="1059"/>
                  </a:lnTo>
                  <a:lnTo>
                    <a:pt x="1846" y="1358"/>
                  </a:lnTo>
                  <a:lnTo>
                    <a:pt x="1982" y="1683"/>
                  </a:lnTo>
                  <a:lnTo>
                    <a:pt x="2118" y="2063"/>
                  </a:lnTo>
                  <a:lnTo>
                    <a:pt x="2226" y="2443"/>
                  </a:lnTo>
                  <a:lnTo>
                    <a:pt x="2308" y="2878"/>
                  </a:lnTo>
                  <a:lnTo>
                    <a:pt x="2362" y="3312"/>
                  </a:lnTo>
                  <a:lnTo>
                    <a:pt x="2416" y="3773"/>
                  </a:lnTo>
                  <a:lnTo>
                    <a:pt x="2416" y="4262"/>
                  </a:lnTo>
                  <a:lnTo>
                    <a:pt x="2389" y="4750"/>
                  </a:lnTo>
                  <a:lnTo>
                    <a:pt x="2335" y="5185"/>
                  </a:lnTo>
                  <a:lnTo>
                    <a:pt x="2253" y="5646"/>
                  </a:lnTo>
                  <a:lnTo>
                    <a:pt x="2118" y="6053"/>
                  </a:lnTo>
                  <a:lnTo>
                    <a:pt x="1955" y="6406"/>
                  </a:lnTo>
                  <a:lnTo>
                    <a:pt x="1765" y="6732"/>
                  </a:lnTo>
                  <a:lnTo>
                    <a:pt x="1656" y="6895"/>
                  </a:lnTo>
                  <a:lnTo>
                    <a:pt x="1548" y="7003"/>
                  </a:lnTo>
                  <a:lnTo>
                    <a:pt x="1412" y="7139"/>
                  </a:lnTo>
                  <a:lnTo>
                    <a:pt x="1303" y="7220"/>
                  </a:lnTo>
                  <a:lnTo>
                    <a:pt x="1168" y="7302"/>
                  </a:lnTo>
                  <a:lnTo>
                    <a:pt x="1032" y="7383"/>
                  </a:lnTo>
                  <a:lnTo>
                    <a:pt x="788" y="7465"/>
                  </a:lnTo>
                  <a:lnTo>
                    <a:pt x="571" y="7519"/>
                  </a:lnTo>
                  <a:lnTo>
                    <a:pt x="381" y="7546"/>
                  </a:lnTo>
                  <a:lnTo>
                    <a:pt x="1" y="7546"/>
                  </a:lnTo>
                  <a:lnTo>
                    <a:pt x="82" y="7573"/>
                  </a:lnTo>
                  <a:lnTo>
                    <a:pt x="218" y="7600"/>
                  </a:lnTo>
                  <a:lnTo>
                    <a:pt x="571" y="7600"/>
                  </a:lnTo>
                  <a:lnTo>
                    <a:pt x="815" y="7546"/>
                  </a:lnTo>
                  <a:lnTo>
                    <a:pt x="1086" y="7465"/>
                  </a:lnTo>
                  <a:lnTo>
                    <a:pt x="1222" y="7410"/>
                  </a:lnTo>
                  <a:lnTo>
                    <a:pt x="1358" y="7329"/>
                  </a:lnTo>
                  <a:lnTo>
                    <a:pt x="1493" y="7220"/>
                  </a:lnTo>
                  <a:lnTo>
                    <a:pt x="1629" y="7112"/>
                  </a:lnTo>
                  <a:lnTo>
                    <a:pt x="1765" y="6976"/>
                  </a:lnTo>
                  <a:lnTo>
                    <a:pt x="1873" y="6813"/>
                  </a:lnTo>
                  <a:lnTo>
                    <a:pt x="2090" y="6487"/>
                  </a:lnTo>
                  <a:lnTo>
                    <a:pt x="2199" y="6297"/>
                  </a:lnTo>
                  <a:lnTo>
                    <a:pt x="2280" y="6107"/>
                  </a:lnTo>
                  <a:lnTo>
                    <a:pt x="2416" y="5673"/>
                  </a:lnTo>
                  <a:lnTo>
                    <a:pt x="2498" y="5212"/>
                  </a:lnTo>
                  <a:lnTo>
                    <a:pt x="2552" y="4750"/>
                  </a:lnTo>
                  <a:lnTo>
                    <a:pt x="2579" y="4262"/>
                  </a:lnTo>
                  <a:lnTo>
                    <a:pt x="2579" y="3773"/>
                  </a:lnTo>
                  <a:lnTo>
                    <a:pt x="2525" y="3285"/>
                  </a:lnTo>
                  <a:lnTo>
                    <a:pt x="2470" y="2850"/>
                  </a:lnTo>
                  <a:lnTo>
                    <a:pt x="2362" y="2416"/>
                  </a:lnTo>
                  <a:lnTo>
                    <a:pt x="2253" y="2009"/>
                  </a:lnTo>
                  <a:lnTo>
                    <a:pt x="2118" y="1629"/>
                  </a:lnTo>
                  <a:lnTo>
                    <a:pt x="1955" y="1303"/>
                  </a:lnTo>
                  <a:lnTo>
                    <a:pt x="1819" y="1005"/>
                  </a:lnTo>
                  <a:lnTo>
                    <a:pt x="1629" y="733"/>
                  </a:lnTo>
                  <a:lnTo>
                    <a:pt x="1466" y="516"/>
                  </a:lnTo>
                  <a:lnTo>
                    <a:pt x="1303" y="326"/>
                  </a:lnTo>
                  <a:lnTo>
                    <a:pt x="1168" y="191"/>
                  </a:lnTo>
                  <a:lnTo>
                    <a:pt x="1032" y="109"/>
                  </a:lnTo>
                  <a:lnTo>
                    <a:pt x="923" y="55"/>
                  </a:lnTo>
                  <a:lnTo>
                    <a:pt x="84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36"/>
            <p:cNvSpPr/>
            <p:nvPr/>
          </p:nvSpPr>
          <p:spPr>
            <a:xfrm>
              <a:off x="6761000" y="2610475"/>
              <a:ext cx="30550" cy="4100"/>
            </a:xfrm>
            <a:custGeom>
              <a:rect b="b" l="l" r="r" t="t"/>
              <a:pathLst>
                <a:path extrusionOk="0" h="164" w="1222">
                  <a:moveTo>
                    <a:pt x="624" y="1"/>
                  </a:moveTo>
                  <a:lnTo>
                    <a:pt x="190" y="28"/>
                  </a:lnTo>
                  <a:lnTo>
                    <a:pt x="54" y="55"/>
                  </a:lnTo>
                  <a:lnTo>
                    <a:pt x="0" y="82"/>
                  </a:lnTo>
                  <a:lnTo>
                    <a:pt x="54" y="109"/>
                  </a:lnTo>
                  <a:lnTo>
                    <a:pt x="190" y="137"/>
                  </a:lnTo>
                  <a:lnTo>
                    <a:pt x="624" y="164"/>
                  </a:lnTo>
                  <a:lnTo>
                    <a:pt x="1032" y="137"/>
                  </a:lnTo>
                  <a:lnTo>
                    <a:pt x="1167" y="109"/>
                  </a:lnTo>
                  <a:lnTo>
                    <a:pt x="1222" y="82"/>
                  </a:lnTo>
                  <a:lnTo>
                    <a:pt x="1167" y="55"/>
                  </a:lnTo>
                  <a:lnTo>
                    <a:pt x="1032" y="28"/>
                  </a:lnTo>
                  <a:lnTo>
                    <a:pt x="624"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36"/>
            <p:cNvSpPr/>
            <p:nvPr/>
          </p:nvSpPr>
          <p:spPr>
            <a:xfrm>
              <a:off x="6801025" y="3044075"/>
              <a:ext cx="4100" cy="485175"/>
            </a:xfrm>
            <a:custGeom>
              <a:rect b="b" l="l" r="r" t="t"/>
              <a:pathLst>
                <a:path extrusionOk="0" h="19407" w="164">
                  <a:moveTo>
                    <a:pt x="82" y="1"/>
                  </a:moveTo>
                  <a:lnTo>
                    <a:pt x="82" y="191"/>
                  </a:lnTo>
                  <a:lnTo>
                    <a:pt x="55" y="760"/>
                  </a:lnTo>
                  <a:lnTo>
                    <a:pt x="28" y="2823"/>
                  </a:lnTo>
                  <a:lnTo>
                    <a:pt x="1" y="9690"/>
                  </a:lnTo>
                  <a:lnTo>
                    <a:pt x="28" y="16557"/>
                  </a:lnTo>
                  <a:lnTo>
                    <a:pt x="55" y="18647"/>
                  </a:lnTo>
                  <a:lnTo>
                    <a:pt x="82" y="19217"/>
                  </a:lnTo>
                  <a:lnTo>
                    <a:pt x="82" y="19407"/>
                  </a:lnTo>
                  <a:lnTo>
                    <a:pt x="109" y="19217"/>
                  </a:lnTo>
                  <a:lnTo>
                    <a:pt x="109" y="18647"/>
                  </a:lnTo>
                  <a:lnTo>
                    <a:pt x="136" y="16557"/>
                  </a:lnTo>
                  <a:lnTo>
                    <a:pt x="163" y="9690"/>
                  </a:lnTo>
                  <a:lnTo>
                    <a:pt x="136" y="2823"/>
                  </a:lnTo>
                  <a:lnTo>
                    <a:pt x="109" y="760"/>
                  </a:lnTo>
                  <a:lnTo>
                    <a:pt x="109" y="191"/>
                  </a:lnTo>
                  <a:lnTo>
                    <a:pt x="8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36"/>
            <p:cNvSpPr/>
            <p:nvPr/>
          </p:nvSpPr>
          <p:spPr>
            <a:xfrm>
              <a:off x="6801025" y="3613375"/>
              <a:ext cx="4100" cy="137775"/>
            </a:xfrm>
            <a:custGeom>
              <a:rect b="b" l="l" r="r" t="t"/>
              <a:pathLst>
                <a:path extrusionOk="0" h="5511" w="164">
                  <a:moveTo>
                    <a:pt x="82" y="1"/>
                  </a:moveTo>
                  <a:lnTo>
                    <a:pt x="82" y="55"/>
                  </a:lnTo>
                  <a:lnTo>
                    <a:pt x="55" y="218"/>
                  </a:lnTo>
                  <a:lnTo>
                    <a:pt x="28" y="788"/>
                  </a:lnTo>
                  <a:lnTo>
                    <a:pt x="1" y="2742"/>
                  </a:lnTo>
                  <a:lnTo>
                    <a:pt x="28" y="4696"/>
                  </a:lnTo>
                  <a:lnTo>
                    <a:pt x="55" y="5293"/>
                  </a:lnTo>
                  <a:lnTo>
                    <a:pt x="82" y="5456"/>
                  </a:lnTo>
                  <a:lnTo>
                    <a:pt x="82" y="5510"/>
                  </a:lnTo>
                  <a:lnTo>
                    <a:pt x="109" y="5456"/>
                  </a:lnTo>
                  <a:lnTo>
                    <a:pt x="109" y="5293"/>
                  </a:lnTo>
                  <a:lnTo>
                    <a:pt x="136" y="4696"/>
                  </a:lnTo>
                  <a:lnTo>
                    <a:pt x="163" y="2742"/>
                  </a:lnTo>
                  <a:lnTo>
                    <a:pt x="136" y="788"/>
                  </a:lnTo>
                  <a:lnTo>
                    <a:pt x="109" y="218"/>
                  </a:lnTo>
                  <a:lnTo>
                    <a:pt x="109" y="55"/>
                  </a:lnTo>
                  <a:lnTo>
                    <a:pt x="8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36"/>
            <p:cNvSpPr/>
            <p:nvPr/>
          </p:nvSpPr>
          <p:spPr>
            <a:xfrm>
              <a:off x="6761000" y="4443925"/>
              <a:ext cx="162200" cy="64475"/>
            </a:xfrm>
            <a:custGeom>
              <a:rect b="b" l="l" r="r" t="t"/>
              <a:pathLst>
                <a:path extrusionOk="0" h="2579" w="6488">
                  <a:moveTo>
                    <a:pt x="1602" y="0"/>
                  </a:moveTo>
                  <a:lnTo>
                    <a:pt x="1303" y="27"/>
                  </a:lnTo>
                  <a:lnTo>
                    <a:pt x="1059" y="55"/>
                  </a:lnTo>
                  <a:lnTo>
                    <a:pt x="923" y="55"/>
                  </a:lnTo>
                  <a:lnTo>
                    <a:pt x="814" y="82"/>
                  </a:lnTo>
                  <a:lnTo>
                    <a:pt x="597" y="109"/>
                  </a:lnTo>
                  <a:lnTo>
                    <a:pt x="434" y="163"/>
                  </a:lnTo>
                  <a:lnTo>
                    <a:pt x="272" y="217"/>
                  </a:lnTo>
                  <a:lnTo>
                    <a:pt x="82" y="272"/>
                  </a:lnTo>
                  <a:lnTo>
                    <a:pt x="0" y="326"/>
                  </a:lnTo>
                  <a:lnTo>
                    <a:pt x="82" y="326"/>
                  </a:lnTo>
                  <a:lnTo>
                    <a:pt x="299" y="272"/>
                  </a:lnTo>
                  <a:lnTo>
                    <a:pt x="624" y="217"/>
                  </a:lnTo>
                  <a:lnTo>
                    <a:pt x="842" y="190"/>
                  </a:lnTo>
                  <a:lnTo>
                    <a:pt x="950" y="163"/>
                  </a:lnTo>
                  <a:lnTo>
                    <a:pt x="1059" y="163"/>
                  </a:lnTo>
                  <a:lnTo>
                    <a:pt x="1330" y="136"/>
                  </a:lnTo>
                  <a:lnTo>
                    <a:pt x="1602" y="136"/>
                  </a:lnTo>
                  <a:lnTo>
                    <a:pt x="1900" y="163"/>
                  </a:lnTo>
                  <a:lnTo>
                    <a:pt x="2199" y="190"/>
                  </a:lnTo>
                  <a:lnTo>
                    <a:pt x="2524" y="245"/>
                  </a:lnTo>
                  <a:lnTo>
                    <a:pt x="2877" y="326"/>
                  </a:lnTo>
                  <a:lnTo>
                    <a:pt x="3203" y="407"/>
                  </a:lnTo>
                  <a:lnTo>
                    <a:pt x="3556" y="516"/>
                  </a:lnTo>
                  <a:lnTo>
                    <a:pt x="3909" y="679"/>
                  </a:lnTo>
                  <a:lnTo>
                    <a:pt x="4207" y="814"/>
                  </a:lnTo>
                  <a:lnTo>
                    <a:pt x="4804" y="1167"/>
                  </a:lnTo>
                  <a:lnTo>
                    <a:pt x="5076" y="1330"/>
                  </a:lnTo>
                  <a:lnTo>
                    <a:pt x="5320" y="1520"/>
                  </a:lnTo>
                  <a:lnTo>
                    <a:pt x="5537" y="1683"/>
                  </a:lnTo>
                  <a:lnTo>
                    <a:pt x="5727" y="1846"/>
                  </a:lnTo>
                  <a:lnTo>
                    <a:pt x="6053" y="2144"/>
                  </a:lnTo>
                  <a:lnTo>
                    <a:pt x="6270" y="2389"/>
                  </a:lnTo>
                  <a:lnTo>
                    <a:pt x="6433" y="2552"/>
                  </a:lnTo>
                  <a:lnTo>
                    <a:pt x="6487" y="2579"/>
                  </a:lnTo>
                  <a:lnTo>
                    <a:pt x="6460" y="2524"/>
                  </a:lnTo>
                  <a:lnTo>
                    <a:pt x="6324" y="2362"/>
                  </a:lnTo>
                  <a:lnTo>
                    <a:pt x="6243" y="2226"/>
                  </a:lnTo>
                  <a:lnTo>
                    <a:pt x="6107" y="2090"/>
                  </a:lnTo>
                  <a:lnTo>
                    <a:pt x="5971" y="1927"/>
                  </a:lnTo>
                  <a:lnTo>
                    <a:pt x="5809" y="1764"/>
                  </a:lnTo>
                  <a:lnTo>
                    <a:pt x="5619" y="1574"/>
                  </a:lnTo>
                  <a:lnTo>
                    <a:pt x="5401" y="1412"/>
                  </a:lnTo>
                  <a:lnTo>
                    <a:pt x="5157" y="1222"/>
                  </a:lnTo>
                  <a:lnTo>
                    <a:pt x="4886" y="1032"/>
                  </a:lnTo>
                  <a:lnTo>
                    <a:pt x="4614" y="842"/>
                  </a:lnTo>
                  <a:lnTo>
                    <a:pt x="4289" y="679"/>
                  </a:lnTo>
                  <a:lnTo>
                    <a:pt x="3963" y="516"/>
                  </a:lnTo>
                  <a:lnTo>
                    <a:pt x="3610" y="380"/>
                  </a:lnTo>
                  <a:lnTo>
                    <a:pt x="3257" y="245"/>
                  </a:lnTo>
                  <a:lnTo>
                    <a:pt x="2904" y="163"/>
                  </a:lnTo>
                  <a:lnTo>
                    <a:pt x="2552" y="82"/>
                  </a:lnTo>
                  <a:lnTo>
                    <a:pt x="2226" y="27"/>
                  </a:lnTo>
                  <a:lnTo>
                    <a:pt x="1900"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36"/>
            <p:cNvSpPr/>
            <p:nvPr/>
          </p:nvSpPr>
          <p:spPr>
            <a:xfrm>
              <a:off x="6698575" y="4454100"/>
              <a:ext cx="32575" cy="15625"/>
            </a:xfrm>
            <a:custGeom>
              <a:rect b="b" l="l" r="r" t="t"/>
              <a:pathLst>
                <a:path extrusionOk="0" h="625" w="1303">
                  <a:moveTo>
                    <a:pt x="1086" y="0"/>
                  </a:moveTo>
                  <a:lnTo>
                    <a:pt x="842" y="55"/>
                  </a:lnTo>
                  <a:lnTo>
                    <a:pt x="570" y="136"/>
                  </a:lnTo>
                  <a:lnTo>
                    <a:pt x="299" y="272"/>
                  </a:lnTo>
                  <a:lnTo>
                    <a:pt x="109" y="435"/>
                  </a:lnTo>
                  <a:lnTo>
                    <a:pt x="0" y="570"/>
                  </a:lnTo>
                  <a:lnTo>
                    <a:pt x="0" y="625"/>
                  </a:lnTo>
                  <a:lnTo>
                    <a:pt x="54" y="597"/>
                  </a:lnTo>
                  <a:lnTo>
                    <a:pt x="190" y="516"/>
                  </a:lnTo>
                  <a:lnTo>
                    <a:pt x="380" y="407"/>
                  </a:lnTo>
                  <a:lnTo>
                    <a:pt x="624" y="299"/>
                  </a:lnTo>
                  <a:lnTo>
                    <a:pt x="896" y="190"/>
                  </a:lnTo>
                  <a:lnTo>
                    <a:pt x="1113" y="109"/>
                  </a:lnTo>
                  <a:lnTo>
                    <a:pt x="1249" y="82"/>
                  </a:lnTo>
                  <a:lnTo>
                    <a:pt x="1303" y="55"/>
                  </a:lnTo>
                  <a:lnTo>
                    <a:pt x="1303" y="28"/>
                  </a:lnTo>
                  <a:lnTo>
                    <a:pt x="1249"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36"/>
            <p:cNvSpPr/>
            <p:nvPr/>
          </p:nvSpPr>
          <p:spPr>
            <a:xfrm>
              <a:off x="5943350" y="1317175"/>
              <a:ext cx="65150" cy="166950"/>
            </a:xfrm>
            <a:custGeom>
              <a:rect b="b" l="l" r="r" t="t"/>
              <a:pathLst>
                <a:path extrusionOk="0" h="6678" w="2606">
                  <a:moveTo>
                    <a:pt x="0" y="0"/>
                  </a:moveTo>
                  <a:lnTo>
                    <a:pt x="82" y="28"/>
                  </a:lnTo>
                  <a:lnTo>
                    <a:pt x="190" y="55"/>
                  </a:lnTo>
                  <a:lnTo>
                    <a:pt x="326" y="82"/>
                  </a:lnTo>
                  <a:lnTo>
                    <a:pt x="516" y="163"/>
                  </a:lnTo>
                  <a:lnTo>
                    <a:pt x="706" y="245"/>
                  </a:lnTo>
                  <a:lnTo>
                    <a:pt x="896" y="380"/>
                  </a:lnTo>
                  <a:lnTo>
                    <a:pt x="1113" y="543"/>
                  </a:lnTo>
                  <a:lnTo>
                    <a:pt x="1330" y="760"/>
                  </a:lnTo>
                  <a:lnTo>
                    <a:pt x="1547" y="1032"/>
                  </a:lnTo>
                  <a:lnTo>
                    <a:pt x="1764" y="1330"/>
                  </a:lnTo>
                  <a:lnTo>
                    <a:pt x="1927" y="1656"/>
                  </a:lnTo>
                  <a:lnTo>
                    <a:pt x="2117" y="2009"/>
                  </a:lnTo>
                  <a:lnTo>
                    <a:pt x="2253" y="2389"/>
                  </a:lnTo>
                  <a:lnTo>
                    <a:pt x="2389" y="2796"/>
                  </a:lnTo>
                  <a:lnTo>
                    <a:pt x="2416" y="3013"/>
                  </a:lnTo>
                  <a:lnTo>
                    <a:pt x="2443" y="3230"/>
                  </a:lnTo>
                  <a:lnTo>
                    <a:pt x="2443" y="3447"/>
                  </a:lnTo>
                  <a:lnTo>
                    <a:pt x="2416" y="3665"/>
                  </a:lnTo>
                  <a:lnTo>
                    <a:pt x="2362" y="4099"/>
                  </a:lnTo>
                  <a:lnTo>
                    <a:pt x="2226" y="4479"/>
                  </a:lnTo>
                  <a:lnTo>
                    <a:pt x="2090" y="4859"/>
                  </a:lnTo>
                  <a:lnTo>
                    <a:pt x="1927" y="5185"/>
                  </a:lnTo>
                  <a:lnTo>
                    <a:pt x="1737" y="5483"/>
                  </a:lnTo>
                  <a:lnTo>
                    <a:pt x="1547" y="5755"/>
                  </a:lnTo>
                  <a:lnTo>
                    <a:pt x="1330" y="5999"/>
                  </a:lnTo>
                  <a:lnTo>
                    <a:pt x="1140" y="6189"/>
                  </a:lnTo>
                  <a:lnTo>
                    <a:pt x="950" y="6352"/>
                  </a:lnTo>
                  <a:lnTo>
                    <a:pt x="760" y="6460"/>
                  </a:lnTo>
                  <a:lnTo>
                    <a:pt x="597" y="6542"/>
                  </a:lnTo>
                  <a:lnTo>
                    <a:pt x="380" y="6650"/>
                  </a:lnTo>
                  <a:lnTo>
                    <a:pt x="299" y="6677"/>
                  </a:lnTo>
                  <a:lnTo>
                    <a:pt x="380" y="6677"/>
                  </a:lnTo>
                  <a:lnTo>
                    <a:pt x="624" y="6623"/>
                  </a:lnTo>
                  <a:lnTo>
                    <a:pt x="814" y="6542"/>
                  </a:lnTo>
                  <a:lnTo>
                    <a:pt x="1004" y="6433"/>
                  </a:lnTo>
                  <a:lnTo>
                    <a:pt x="1194" y="6270"/>
                  </a:lnTo>
                  <a:lnTo>
                    <a:pt x="1412" y="6080"/>
                  </a:lnTo>
                  <a:lnTo>
                    <a:pt x="1629" y="5836"/>
                  </a:lnTo>
                  <a:lnTo>
                    <a:pt x="1846" y="5565"/>
                  </a:lnTo>
                  <a:lnTo>
                    <a:pt x="2036" y="5266"/>
                  </a:lnTo>
                  <a:lnTo>
                    <a:pt x="2226" y="4913"/>
                  </a:lnTo>
                  <a:lnTo>
                    <a:pt x="2389" y="4533"/>
                  </a:lnTo>
                  <a:lnTo>
                    <a:pt x="2497" y="4126"/>
                  </a:lnTo>
                  <a:lnTo>
                    <a:pt x="2606" y="3692"/>
                  </a:lnTo>
                  <a:lnTo>
                    <a:pt x="2606" y="3447"/>
                  </a:lnTo>
                  <a:lnTo>
                    <a:pt x="2606" y="3230"/>
                  </a:lnTo>
                  <a:lnTo>
                    <a:pt x="2579" y="2986"/>
                  </a:lnTo>
                  <a:lnTo>
                    <a:pt x="2552" y="2769"/>
                  </a:lnTo>
                  <a:lnTo>
                    <a:pt x="2416" y="2335"/>
                  </a:lnTo>
                  <a:lnTo>
                    <a:pt x="2253" y="1955"/>
                  </a:lnTo>
                  <a:lnTo>
                    <a:pt x="2090" y="1575"/>
                  </a:lnTo>
                  <a:lnTo>
                    <a:pt x="1873" y="1249"/>
                  </a:lnTo>
                  <a:lnTo>
                    <a:pt x="1656" y="950"/>
                  </a:lnTo>
                  <a:lnTo>
                    <a:pt x="1439" y="679"/>
                  </a:lnTo>
                  <a:lnTo>
                    <a:pt x="1194" y="462"/>
                  </a:lnTo>
                  <a:lnTo>
                    <a:pt x="977" y="299"/>
                  </a:lnTo>
                  <a:lnTo>
                    <a:pt x="733" y="163"/>
                  </a:lnTo>
                  <a:lnTo>
                    <a:pt x="543" y="82"/>
                  </a:lnTo>
                  <a:lnTo>
                    <a:pt x="353" y="28"/>
                  </a:lnTo>
                  <a:lnTo>
                    <a:pt x="217"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36"/>
            <p:cNvSpPr/>
            <p:nvPr/>
          </p:nvSpPr>
          <p:spPr>
            <a:xfrm>
              <a:off x="5879550" y="1317175"/>
              <a:ext cx="40075" cy="11550"/>
            </a:xfrm>
            <a:custGeom>
              <a:rect b="b" l="l" r="r" t="t"/>
              <a:pathLst>
                <a:path extrusionOk="0" h="462" w="1603">
                  <a:moveTo>
                    <a:pt x="1087" y="0"/>
                  </a:moveTo>
                  <a:lnTo>
                    <a:pt x="761" y="28"/>
                  </a:lnTo>
                  <a:lnTo>
                    <a:pt x="598" y="82"/>
                  </a:lnTo>
                  <a:lnTo>
                    <a:pt x="435" y="136"/>
                  </a:lnTo>
                  <a:lnTo>
                    <a:pt x="191" y="272"/>
                  </a:lnTo>
                  <a:lnTo>
                    <a:pt x="55" y="408"/>
                  </a:lnTo>
                  <a:lnTo>
                    <a:pt x="1" y="462"/>
                  </a:lnTo>
                  <a:lnTo>
                    <a:pt x="82" y="462"/>
                  </a:lnTo>
                  <a:lnTo>
                    <a:pt x="245" y="380"/>
                  </a:lnTo>
                  <a:lnTo>
                    <a:pt x="489" y="299"/>
                  </a:lnTo>
                  <a:lnTo>
                    <a:pt x="788" y="218"/>
                  </a:lnTo>
                  <a:lnTo>
                    <a:pt x="1114" y="163"/>
                  </a:lnTo>
                  <a:lnTo>
                    <a:pt x="1358" y="136"/>
                  </a:lnTo>
                  <a:lnTo>
                    <a:pt x="1548" y="109"/>
                  </a:lnTo>
                  <a:lnTo>
                    <a:pt x="1602" y="82"/>
                  </a:lnTo>
                  <a:lnTo>
                    <a:pt x="1548" y="55"/>
                  </a:lnTo>
                  <a:lnTo>
                    <a:pt x="1358" y="28"/>
                  </a:lnTo>
                  <a:lnTo>
                    <a:pt x="1087"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36"/>
            <p:cNvSpPr/>
            <p:nvPr/>
          </p:nvSpPr>
          <p:spPr>
            <a:xfrm>
              <a:off x="5931800" y="1545850"/>
              <a:ext cx="4100" cy="197475"/>
            </a:xfrm>
            <a:custGeom>
              <a:rect b="b" l="l" r="r" t="t"/>
              <a:pathLst>
                <a:path extrusionOk="0" h="7899" w="164">
                  <a:moveTo>
                    <a:pt x="82" y="0"/>
                  </a:moveTo>
                  <a:lnTo>
                    <a:pt x="82" y="82"/>
                  </a:lnTo>
                  <a:lnTo>
                    <a:pt x="55" y="326"/>
                  </a:lnTo>
                  <a:lnTo>
                    <a:pt x="28" y="1194"/>
                  </a:lnTo>
                  <a:lnTo>
                    <a:pt x="1" y="4126"/>
                  </a:lnTo>
                  <a:lnTo>
                    <a:pt x="28" y="6406"/>
                  </a:lnTo>
                  <a:lnTo>
                    <a:pt x="55" y="7899"/>
                  </a:lnTo>
                  <a:lnTo>
                    <a:pt x="136" y="7899"/>
                  </a:lnTo>
                  <a:lnTo>
                    <a:pt x="164" y="6406"/>
                  </a:lnTo>
                  <a:lnTo>
                    <a:pt x="164" y="4126"/>
                  </a:lnTo>
                  <a:lnTo>
                    <a:pt x="164" y="1194"/>
                  </a:lnTo>
                  <a:lnTo>
                    <a:pt x="136" y="326"/>
                  </a:lnTo>
                  <a:lnTo>
                    <a:pt x="109" y="82"/>
                  </a:lnTo>
                  <a:lnTo>
                    <a:pt x="82"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36"/>
            <p:cNvSpPr/>
            <p:nvPr/>
          </p:nvSpPr>
          <p:spPr>
            <a:xfrm>
              <a:off x="5936550" y="1902075"/>
              <a:ext cx="4100" cy="587650"/>
            </a:xfrm>
            <a:custGeom>
              <a:rect b="b" l="l" r="r" t="t"/>
              <a:pathLst>
                <a:path extrusionOk="0" h="23506" w="164">
                  <a:moveTo>
                    <a:pt x="82" y="1"/>
                  </a:moveTo>
                  <a:lnTo>
                    <a:pt x="82" y="218"/>
                  </a:lnTo>
                  <a:lnTo>
                    <a:pt x="55" y="924"/>
                  </a:lnTo>
                  <a:lnTo>
                    <a:pt x="28" y="3448"/>
                  </a:lnTo>
                  <a:lnTo>
                    <a:pt x="1" y="11807"/>
                  </a:lnTo>
                  <a:lnTo>
                    <a:pt x="28" y="20140"/>
                  </a:lnTo>
                  <a:lnTo>
                    <a:pt x="55" y="22664"/>
                  </a:lnTo>
                  <a:lnTo>
                    <a:pt x="82" y="23370"/>
                  </a:lnTo>
                  <a:lnTo>
                    <a:pt x="82" y="23478"/>
                  </a:lnTo>
                  <a:lnTo>
                    <a:pt x="82" y="23506"/>
                  </a:lnTo>
                  <a:lnTo>
                    <a:pt x="109" y="23506"/>
                  </a:lnTo>
                  <a:lnTo>
                    <a:pt x="109" y="23478"/>
                  </a:lnTo>
                  <a:lnTo>
                    <a:pt x="109" y="23370"/>
                  </a:lnTo>
                  <a:lnTo>
                    <a:pt x="136" y="22664"/>
                  </a:lnTo>
                  <a:lnTo>
                    <a:pt x="164" y="20140"/>
                  </a:lnTo>
                  <a:lnTo>
                    <a:pt x="164" y="11807"/>
                  </a:lnTo>
                  <a:lnTo>
                    <a:pt x="164" y="3448"/>
                  </a:lnTo>
                  <a:lnTo>
                    <a:pt x="136" y="924"/>
                  </a:lnTo>
                  <a:lnTo>
                    <a:pt x="109" y="218"/>
                  </a:lnTo>
                  <a:lnTo>
                    <a:pt x="8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36"/>
            <p:cNvSpPr/>
            <p:nvPr/>
          </p:nvSpPr>
          <p:spPr>
            <a:xfrm>
              <a:off x="5939275" y="1795550"/>
              <a:ext cx="4100" cy="14275"/>
            </a:xfrm>
            <a:custGeom>
              <a:rect b="b" l="l" r="r" t="t"/>
              <a:pathLst>
                <a:path extrusionOk="0" h="571" w="164">
                  <a:moveTo>
                    <a:pt x="82" y="0"/>
                  </a:moveTo>
                  <a:lnTo>
                    <a:pt x="55" y="28"/>
                  </a:lnTo>
                  <a:lnTo>
                    <a:pt x="27" y="82"/>
                  </a:lnTo>
                  <a:lnTo>
                    <a:pt x="0" y="299"/>
                  </a:lnTo>
                  <a:lnTo>
                    <a:pt x="27" y="489"/>
                  </a:lnTo>
                  <a:lnTo>
                    <a:pt x="55" y="543"/>
                  </a:lnTo>
                  <a:lnTo>
                    <a:pt x="82" y="570"/>
                  </a:lnTo>
                  <a:lnTo>
                    <a:pt x="109" y="543"/>
                  </a:lnTo>
                  <a:lnTo>
                    <a:pt x="136" y="489"/>
                  </a:lnTo>
                  <a:lnTo>
                    <a:pt x="163" y="299"/>
                  </a:lnTo>
                  <a:lnTo>
                    <a:pt x="136" y="82"/>
                  </a:lnTo>
                  <a:lnTo>
                    <a:pt x="109" y="28"/>
                  </a:lnTo>
                  <a:lnTo>
                    <a:pt x="82"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36"/>
            <p:cNvSpPr/>
            <p:nvPr/>
          </p:nvSpPr>
          <p:spPr>
            <a:xfrm>
              <a:off x="5946050" y="2951125"/>
              <a:ext cx="86875" cy="78050"/>
            </a:xfrm>
            <a:custGeom>
              <a:rect b="b" l="l" r="r" t="t"/>
              <a:pathLst>
                <a:path extrusionOk="0" h="3122" w="3475">
                  <a:moveTo>
                    <a:pt x="1" y="0"/>
                  </a:moveTo>
                  <a:lnTo>
                    <a:pt x="28" y="27"/>
                  </a:lnTo>
                  <a:lnTo>
                    <a:pt x="191" y="82"/>
                  </a:lnTo>
                  <a:lnTo>
                    <a:pt x="706" y="217"/>
                  </a:lnTo>
                  <a:lnTo>
                    <a:pt x="1059" y="299"/>
                  </a:lnTo>
                  <a:lnTo>
                    <a:pt x="1466" y="434"/>
                  </a:lnTo>
                  <a:lnTo>
                    <a:pt x="1684" y="516"/>
                  </a:lnTo>
                  <a:lnTo>
                    <a:pt x="1874" y="651"/>
                  </a:lnTo>
                  <a:lnTo>
                    <a:pt x="2064" y="787"/>
                  </a:lnTo>
                  <a:lnTo>
                    <a:pt x="2254" y="977"/>
                  </a:lnTo>
                  <a:lnTo>
                    <a:pt x="2579" y="1357"/>
                  </a:lnTo>
                  <a:lnTo>
                    <a:pt x="2851" y="1737"/>
                  </a:lnTo>
                  <a:lnTo>
                    <a:pt x="3068" y="2090"/>
                  </a:lnTo>
                  <a:lnTo>
                    <a:pt x="3203" y="2443"/>
                  </a:lnTo>
                  <a:lnTo>
                    <a:pt x="3393" y="2931"/>
                  </a:lnTo>
                  <a:lnTo>
                    <a:pt x="3448" y="3067"/>
                  </a:lnTo>
                  <a:lnTo>
                    <a:pt x="3475" y="3121"/>
                  </a:lnTo>
                  <a:lnTo>
                    <a:pt x="3475" y="3067"/>
                  </a:lnTo>
                  <a:lnTo>
                    <a:pt x="3475" y="2931"/>
                  </a:lnTo>
                  <a:lnTo>
                    <a:pt x="3421" y="2687"/>
                  </a:lnTo>
                  <a:lnTo>
                    <a:pt x="3339" y="2389"/>
                  </a:lnTo>
                  <a:lnTo>
                    <a:pt x="3176" y="2036"/>
                  </a:lnTo>
                  <a:lnTo>
                    <a:pt x="2986" y="1656"/>
                  </a:lnTo>
                  <a:lnTo>
                    <a:pt x="2715" y="1249"/>
                  </a:lnTo>
                  <a:lnTo>
                    <a:pt x="2552" y="1031"/>
                  </a:lnTo>
                  <a:lnTo>
                    <a:pt x="2362" y="841"/>
                  </a:lnTo>
                  <a:lnTo>
                    <a:pt x="2172" y="679"/>
                  </a:lnTo>
                  <a:lnTo>
                    <a:pt x="1955" y="516"/>
                  </a:lnTo>
                  <a:lnTo>
                    <a:pt x="1738" y="380"/>
                  </a:lnTo>
                  <a:lnTo>
                    <a:pt x="1521" y="299"/>
                  </a:lnTo>
                  <a:lnTo>
                    <a:pt x="1304" y="217"/>
                  </a:lnTo>
                  <a:lnTo>
                    <a:pt x="1114" y="163"/>
                  </a:lnTo>
                  <a:lnTo>
                    <a:pt x="734" y="109"/>
                  </a:lnTo>
                  <a:lnTo>
                    <a:pt x="191" y="27"/>
                  </a:lnTo>
                  <a:lnTo>
                    <a:pt x="55"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36"/>
            <p:cNvSpPr/>
            <p:nvPr/>
          </p:nvSpPr>
          <p:spPr>
            <a:xfrm>
              <a:off x="5896525" y="2948400"/>
              <a:ext cx="21050" cy="5450"/>
            </a:xfrm>
            <a:custGeom>
              <a:rect b="b" l="l" r="r" t="t"/>
              <a:pathLst>
                <a:path extrusionOk="0" h="218" w="842">
                  <a:moveTo>
                    <a:pt x="706" y="1"/>
                  </a:moveTo>
                  <a:lnTo>
                    <a:pt x="408" y="28"/>
                  </a:lnTo>
                  <a:lnTo>
                    <a:pt x="109" y="55"/>
                  </a:lnTo>
                  <a:lnTo>
                    <a:pt x="28" y="82"/>
                  </a:lnTo>
                  <a:lnTo>
                    <a:pt x="0" y="109"/>
                  </a:lnTo>
                  <a:lnTo>
                    <a:pt x="28" y="163"/>
                  </a:lnTo>
                  <a:lnTo>
                    <a:pt x="109" y="191"/>
                  </a:lnTo>
                  <a:lnTo>
                    <a:pt x="245" y="218"/>
                  </a:lnTo>
                  <a:lnTo>
                    <a:pt x="435" y="191"/>
                  </a:lnTo>
                  <a:lnTo>
                    <a:pt x="597" y="163"/>
                  </a:lnTo>
                  <a:lnTo>
                    <a:pt x="733" y="109"/>
                  </a:lnTo>
                  <a:lnTo>
                    <a:pt x="815" y="55"/>
                  </a:lnTo>
                  <a:lnTo>
                    <a:pt x="842" y="28"/>
                  </a:lnTo>
                  <a:lnTo>
                    <a:pt x="787"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36"/>
            <p:cNvSpPr/>
            <p:nvPr/>
          </p:nvSpPr>
          <p:spPr>
            <a:xfrm>
              <a:off x="5240375" y="699025"/>
              <a:ext cx="37325" cy="96375"/>
            </a:xfrm>
            <a:custGeom>
              <a:rect b="b" l="l" r="r" t="t"/>
              <a:pathLst>
                <a:path extrusionOk="0" h="3855" w="1493">
                  <a:moveTo>
                    <a:pt x="299" y="0"/>
                  </a:moveTo>
                  <a:lnTo>
                    <a:pt x="489" y="82"/>
                  </a:lnTo>
                  <a:lnTo>
                    <a:pt x="679" y="163"/>
                  </a:lnTo>
                  <a:lnTo>
                    <a:pt x="787" y="244"/>
                  </a:lnTo>
                  <a:lnTo>
                    <a:pt x="923" y="353"/>
                  </a:lnTo>
                  <a:lnTo>
                    <a:pt x="1032" y="462"/>
                  </a:lnTo>
                  <a:lnTo>
                    <a:pt x="1140" y="624"/>
                  </a:lnTo>
                  <a:lnTo>
                    <a:pt x="1249" y="787"/>
                  </a:lnTo>
                  <a:lnTo>
                    <a:pt x="1303" y="977"/>
                  </a:lnTo>
                  <a:lnTo>
                    <a:pt x="1357" y="1194"/>
                  </a:lnTo>
                  <a:lnTo>
                    <a:pt x="1384" y="1439"/>
                  </a:lnTo>
                  <a:lnTo>
                    <a:pt x="1384" y="1683"/>
                  </a:lnTo>
                  <a:lnTo>
                    <a:pt x="1330" y="1927"/>
                  </a:lnTo>
                  <a:lnTo>
                    <a:pt x="1303" y="2172"/>
                  </a:lnTo>
                  <a:lnTo>
                    <a:pt x="1222" y="2389"/>
                  </a:lnTo>
                  <a:lnTo>
                    <a:pt x="1140" y="2606"/>
                  </a:lnTo>
                  <a:lnTo>
                    <a:pt x="1032" y="2823"/>
                  </a:lnTo>
                  <a:lnTo>
                    <a:pt x="814" y="3176"/>
                  </a:lnTo>
                  <a:lnTo>
                    <a:pt x="597" y="3447"/>
                  </a:lnTo>
                  <a:lnTo>
                    <a:pt x="380" y="3637"/>
                  </a:lnTo>
                  <a:lnTo>
                    <a:pt x="190" y="3773"/>
                  </a:lnTo>
                  <a:lnTo>
                    <a:pt x="54" y="3827"/>
                  </a:lnTo>
                  <a:lnTo>
                    <a:pt x="0" y="3854"/>
                  </a:lnTo>
                  <a:lnTo>
                    <a:pt x="54" y="3854"/>
                  </a:lnTo>
                  <a:lnTo>
                    <a:pt x="190" y="3800"/>
                  </a:lnTo>
                  <a:lnTo>
                    <a:pt x="407" y="3691"/>
                  </a:lnTo>
                  <a:lnTo>
                    <a:pt x="652" y="3501"/>
                  </a:lnTo>
                  <a:lnTo>
                    <a:pt x="896" y="3230"/>
                  </a:lnTo>
                  <a:lnTo>
                    <a:pt x="1004" y="3040"/>
                  </a:lnTo>
                  <a:lnTo>
                    <a:pt x="1140" y="2850"/>
                  </a:lnTo>
                  <a:lnTo>
                    <a:pt x="1222" y="2660"/>
                  </a:lnTo>
                  <a:lnTo>
                    <a:pt x="1330" y="2443"/>
                  </a:lnTo>
                  <a:lnTo>
                    <a:pt x="1412" y="2199"/>
                  </a:lnTo>
                  <a:lnTo>
                    <a:pt x="1466" y="1927"/>
                  </a:lnTo>
                  <a:lnTo>
                    <a:pt x="1493" y="1683"/>
                  </a:lnTo>
                  <a:lnTo>
                    <a:pt x="1493" y="1439"/>
                  </a:lnTo>
                  <a:lnTo>
                    <a:pt x="1466" y="1194"/>
                  </a:lnTo>
                  <a:lnTo>
                    <a:pt x="1412" y="950"/>
                  </a:lnTo>
                  <a:lnTo>
                    <a:pt x="1330" y="760"/>
                  </a:lnTo>
                  <a:lnTo>
                    <a:pt x="1222" y="570"/>
                  </a:lnTo>
                  <a:lnTo>
                    <a:pt x="1113" y="407"/>
                  </a:lnTo>
                  <a:lnTo>
                    <a:pt x="977" y="272"/>
                  </a:lnTo>
                  <a:lnTo>
                    <a:pt x="842" y="190"/>
                  </a:lnTo>
                  <a:lnTo>
                    <a:pt x="706" y="109"/>
                  </a:lnTo>
                  <a:lnTo>
                    <a:pt x="489" y="27"/>
                  </a:lnTo>
                  <a:lnTo>
                    <a:pt x="299" y="0"/>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36"/>
            <p:cNvSpPr/>
            <p:nvPr/>
          </p:nvSpPr>
          <p:spPr>
            <a:xfrm>
              <a:off x="5234250" y="868650"/>
              <a:ext cx="3425" cy="810225"/>
            </a:xfrm>
            <a:custGeom>
              <a:rect b="b" l="l" r="r" t="t"/>
              <a:pathLst>
                <a:path extrusionOk="0" h="32409" w="137">
                  <a:moveTo>
                    <a:pt x="82" y="1"/>
                  </a:moveTo>
                  <a:lnTo>
                    <a:pt x="55" y="82"/>
                  </a:lnTo>
                  <a:lnTo>
                    <a:pt x="55" y="326"/>
                  </a:lnTo>
                  <a:lnTo>
                    <a:pt x="55" y="1276"/>
                  </a:lnTo>
                  <a:lnTo>
                    <a:pt x="28" y="4750"/>
                  </a:lnTo>
                  <a:lnTo>
                    <a:pt x="1" y="16231"/>
                  </a:lnTo>
                  <a:lnTo>
                    <a:pt x="28" y="27712"/>
                  </a:lnTo>
                  <a:lnTo>
                    <a:pt x="55" y="31187"/>
                  </a:lnTo>
                  <a:lnTo>
                    <a:pt x="55" y="32137"/>
                  </a:lnTo>
                  <a:lnTo>
                    <a:pt x="55" y="32381"/>
                  </a:lnTo>
                  <a:lnTo>
                    <a:pt x="55" y="32408"/>
                  </a:lnTo>
                  <a:lnTo>
                    <a:pt x="82" y="32408"/>
                  </a:lnTo>
                  <a:lnTo>
                    <a:pt x="82" y="32381"/>
                  </a:lnTo>
                  <a:lnTo>
                    <a:pt x="82" y="32137"/>
                  </a:lnTo>
                  <a:lnTo>
                    <a:pt x="82" y="31187"/>
                  </a:lnTo>
                  <a:lnTo>
                    <a:pt x="109" y="27712"/>
                  </a:lnTo>
                  <a:lnTo>
                    <a:pt x="137" y="16231"/>
                  </a:lnTo>
                  <a:lnTo>
                    <a:pt x="109" y="4750"/>
                  </a:lnTo>
                  <a:lnTo>
                    <a:pt x="82" y="1276"/>
                  </a:lnTo>
                  <a:lnTo>
                    <a:pt x="82" y="326"/>
                  </a:lnTo>
                  <a:lnTo>
                    <a:pt x="82" y="82"/>
                  </a:lnTo>
                  <a:lnTo>
                    <a:pt x="82"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36"/>
            <p:cNvSpPr/>
            <p:nvPr/>
          </p:nvSpPr>
          <p:spPr>
            <a:xfrm>
              <a:off x="5243075" y="1754150"/>
              <a:ext cx="51600" cy="34650"/>
            </a:xfrm>
            <a:custGeom>
              <a:rect b="b" l="l" r="r" t="t"/>
              <a:pathLst>
                <a:path extrusionOk="0" h="1386" w="2064">
                  <a:moveTo>
                    <a:pt x="218" y="1"/>
                  </a:moveTo>
                  <a:lnTo>
                    <a:pt x="109" y="28"/>
                  </a:lnTo>
                  <a:lnTo>
                    <a:pt x="1" y="55"/>
                  </a:lnTo>
                  <a:lnTo>
                    <a:pt x="109" y="82"/>
                  </a:lnTo>
                  <a:lnTo>
                    <a:pt x="381" y="82"/>
                  </a:lnTo>
                  <a:lnTo>
                    <a:pt x="571" y="137"/>
                  </a:lnTo>
                  <a:lnTo>
                    <a:pt x="788" y="191"/>
                  </a:lnTo>
                  <a:lnTo>
                    <a:pt x="1032" y="272"/>
                  </a:lnTo>
                  <a:lnTo>
                    <a:pt x="1249" y="408"/>
                  </a:lnTo>
                  <a:lnTo>
                    <a:pt x="1466" y="544"/>
                  </a:lnTo>
                  <a:lnTo>
                    <a:pt x="1656" y="706"/>
                  </a:lnTo>
                  <a:lnTo>
                    <a:pt x="1792" y="869"/>
                  </a:lnTo>
                  <a:lnTo>
                    <a:pt x="1874" y="951"/>
                  </a:lnTo>
                  <a:lnTo>
                    <a:pt x="1901" y="1032"/>
                  </a:lnTo>
                  <a:lnTo>
                    <a:pt x="2036" y="1276"/>
                  </a:lnTo>
                  <a:lnTo>
                    <a:pt x="2064" y="1385"/>
                  </a:lnTo>
                  <a:lnTo>
                    <a:pt x="2064" y="1276"/>
                  </a:lnTo>
                  <a:lnTo>
                    <a:pt x="2036" y="1141"/>
                  </a:lnTo>
                  <a:lnTo>
                    <a:pt x="1982" y="978"/>
                  </a:lnTo>
                  <a:lnTo>
                    <a:pt x="1928" y="896"/>
                  </a:lnTo>
                  <a:lnTo>
                    <a:pt x="1874" y="815"/>
                  </a:lnTo>
                  <a:lnTo>
                    <a:pt x="1738" y="625"/>
                  </a:lnTo>
                  <a:lnTo>
                    <a:pt x="1548" y="462"/>
                  </a:lnTo>
                  <a:lnTo>
                    <a:pt x="1304" y="299"/>
                  </a:lnTo>
                  <a:lnTo>
                    <a:pt x="1059" y="164"/>
                  </a:lnTo>
                  <a:lnTo>
                    <a:pt x="815" y="82"/>
                  </a:lnTo>
                  <a:lnTo>
                    <a:pt x="598" y="28"/>
                  </a:lnTo>
                  <a:lnTo>
                    <a:pt x="408" y="1"/>
                  </a:lnTo>
                  <a:close/>
                </a:path>
              </a:pathLst>
            </a:custGeom>
            <a:solidFill>
              <a:srgbClr val="FFC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3" name="Google Shape;5963;p36"/>
          <p:cNvGrpSpPr/>
          <p:nvPr/>
        </p:nvGrpSpPr>
        <p:grpSpPr>
          <a:xfrm>
            <a:off x="666646" y="4489463"/>
            <a:ext cx="127903" cy="152308"/>
            <a:chOff x="1353350" y="1473225"/>
            <a:chExt cx="190900" cy="227325"/>
          </a:xfrm>
        </p:grpSpPr>
        <p:sp>
          <p:nvSpPr>
            <p:cNvPr id="5964" name="Google Shape;5964;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36"/>
          <p:cNvGrpSpPr/>
          <p:nvPr/>
        </p:nvGrpSpPr>
        <p:grpSpPr>
          <a:xfrm>
            <a:off x="2240907" y="4517732"/>
            <a:ext cx="80426" cy="95772"/>
            <a:chOff x="1353350" y="1473225"/>
            <a:chExt cx="190900" cy="227325"/>
          </a:xfrm>
        </p:grpSpPr>
        <p:sp>
          <p:nvSpPr>
            <p:cNvPr id="5971" name="Google Shape;5971;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36"/>
          <p:cNvGrpSpPr/>
          <p:nvPr/>
        </p:nvGrpSpPr>
        <p:grpSpPr>
          <a:xfrm flipH="1">
            <a:off x="1337096" y="4557063"/>
            <a:ext cx="127903" cy="152308"/>
            <a:chOff x="1353350" y="1473225"/>
            <a:chExt cx="190900" cy="227325"/>
          </a:xfrm>
        </p:grpSpPr>
        <p:sp>
          <p:nvSpPr>
            <p:cNvPr id="5978" name="Google Shape;5978;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36"/>
          <p:cNvGrpSpPr/>
          <p:nvPr/>
        </p:nvGrpSpPr>
        <p:grpSpPr>
          <a:xfrm>
            <a:off x="258646" y="3323813"/>
            <a:ext cx="127903" cy="152308"/>
            <a:chOff x="1353350" y="1473225"/>
            <a:chExt cx="190900" cy="227325"/>
          </a:xfrm>
        </p:grpSpPr>
        <p:sp>
          <p:nvSpPr>
            <p:cNvPr id="5985" name="Google Shape;5985;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36"/>
          <p:cNvGrpSpPr/>
          <p:nvPr/>
        </p:nvGrpSpPr>
        <p:grpSpPr>
          <a:xfrm flipH="1">
            <a:off x="929096" y="3391413"/>
            <a:ext cx="127903" cy="152308"/>
            <a:chOff x="1353350" y="1473225"/>
            <a:chExt cx="190900" cy="227325"/>
          </a:xfrm>
        </p:grpSpPr>
        <p:sp>
          <p:nvSpPr>
            <p:cNvPr id="5992" name="Google Shape;5992;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36"/>
          <p:cNvGrpSpPr/>
          <p:nvPr/>
        </p:nvGrpSpPr>
        <p:grpSpPr>
          <a:xfrm flipH="1">
            <a:off x="2100632" y="3816232"/>
            <a:ext cx="80426" cy="95772"/>
            <a:chOff x="1353350" y="1473225"/>
            <a:chExt cx="190900" cy="227325"/>
          </a:xfrm>
        </p:grpSpPr>
        <p:sp>
          <p:nvSpPr>
            <p:cNvPr id="5999" name="Google Shape;5999;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00" name="Google Shape;6000;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01" name="Google Shape;6001;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02" name="Google Shape;6002;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03" name="Google Shape;6003;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04" name="Google Shape;6004;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6005" name="Google Shape;6005;p36"/>
          <p:cNvGrpSpPr/>
          <p:nvPr/>
        </p:nvGrpSpPr>
        <p:grpSpPr>
          <a:xfrm flipH="1">
            <a:off x="6550696" y="3911988"/>
            <a:ext cx="127903" cy="152308"/>
            <a:chOff x="1353350" y="1473225"/>
            <a:chExt cx="190900" cy="227325"/>
          </a:xfrm>
        </p:grpSpPr>
        <p:sp>
          <p:nvSpPr>
            <p:cNvPr id="6006" name="Google Shape;6006;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36"/>
          <p:cNvGrpSpPr/>
          <p:nvPr/>
        </p:nvGrpSpPr>
        <p:grpSpPr>
          <a:xfrm>
            <a:off x="8302871" y="4007763"/>
            <a:ext cx="127903" cy="152308"/>
            <a:chOff x="1353350" y="1473225"/>
            <a:chExt cx="190900" cy="227325"/>
          </a:xfrm>
        </p:grpSpPr>
        <p:sp>
          <p:nvSpPr>
            <p:cNvPr id="6013" name="Google Shape;6013;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9" name="Google Shape;6019;p36"/>
          <p:cNvGrpSpPr/>
          <p:nvPr/>
        </p:nvGrpSpPr>
        <p:grpSpPr>
          <a:xfrm flipH="1">
            <a:off x="7240432" y="3940257"/>
            <a:ext cx="80426" cy="95772"/>
            <a:chOff x="1353350" y="1473225"/>
            <a:chExt cx="190900" cy="227325"/>
          </a:xfrm>
        </p:grpSpPr>
        <p:sp>
          <p:nvSpPr>
            <p:cNvPr id="6020" name="Google Shape;6020;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6" name="Google Shape;6026;p36"/>
          <p:cNvGrpSpPr/>
          <p:nvPr/>
        </p:nvGrpSpPr>
        <p:grpSpPr>
          <a:xfrm flipH="1">
            <a:off x="7164232" y="4473657"/>
            <a:ext cx="80426" cy="95772"/>
            <a:chOff x="1353350" y="1473225"/>
            <a:chExt cx="190900" cy="227325"/>
          </a:xfrm>
        </p:grpSpPr>
        <p:sp>
          <p:nvSpPr>
            <p:cNvPr id="6027" name="Google Shape;6027;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3" name="Google Shape;6033;p36"/>
          <p:cNvGrpSpPr/>
          <p:nvPr/>
        </p:nvGrpSpPr>
        <p:grpSpPr>
          <a:xfrm flipH="1">
            <a:off x="6418432" y="3476132"/>
            <a:ext cx="80426" cy="95772"/>
            <a:chOff x="1353350" y="1473225"/>
            <a:chExt cx="190900" cy="227325"/>
          </a:xfrm>
        </p:grpSpPr>
        <p:sp>
          <p:nvSpPr>
            <p:cNvPr id="6034" name="Google Shape;6034;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35" name="Google Shape;6035;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36" name="Google Shape;6036;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37" name="Google Shape;6037;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38" name="Google Shape;6038;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39" name="Google Shape;6039;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6040" name="Google Shape;6040;p36"/>
          <p:cNvGrpSpPr/>
          <p:nvPr/>
        </p:nvGrpSpPr>
        <p:grpSpPr>
          <a:xfrm flipH="1">
            <a:off x="8589507" y="3660707"/>
            <a:ext cx="80426" cy="95772"/>
            <a:chOff x="1353350" y="1473225"/>
            <a:chExt cx="190900" cy="227325"/>
          </a:xfrm>
        </p:grpSpPr>
        <p:sp>
          <p:nvSpPr>
            <p:cNvPr id="6041" name="Google Shape;6041;p36"/>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42" name="Google Shape;6042;p36"/>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43" name="Google Shape;6043;p36"/>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44" name="Google Shape;6044;p36"/>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45" name="Google Shape;6045;p36"/>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46" name="Google Shape;6046;p36"/>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4">
  <p:cSld name="CUSTOM_22_1_1_1_1_1_1_1_1_1_1_1_1_1_1_1_1_1_1_1_1_1_1">
    <p:spTree>
      <p:nvGrpSpPr>
        <p:cNvPr id="6047" name="Shape 6047"/>
        <p:cNvGrpSpPr/>
        <p:nvPr/>
      </p:nvGrpSpPr>
      <p:grpSpPr>
        <a:xfrm>
          <a:off x="0" y="0"/>
          <a:ext cx="0" cy="0"/>
          <a:chOff x="0" y="0"/>
          <a:chExt cx="0" cy="0"/>
        </a:xfrm>
      </p:grpSpPr>
      <p:pic>
        <p:nvPicPr>
          <p:cNvPr id="6048" name="Google Shape;6048;p37"/>
          <p:cNvPicPr preferRelativeResize="0"/>
          <p:nvPr/>
        </p:nvPicPr>
        <p:blipFill rotWithShape="1">
          <a:blip r:embed="rId2">
            <a:alphaModFix amt="29000"/>
          </a:blip>
          <a:srcRect b="19749" l="20298" r="17263" t="17432"/>
          <a:stretch/>
        </p:blipFill>
        <p:spPr>
          <a:xfrm>
            <a:off x="27590" y="0"/>
            <a:ext cx="9088819" cy="5143500"/>
          </a:xfrm>
          <a:prstGeom prst="rect">
            <a:avLst/>
          </a:prstGeom>
          <a:noFill/>
          <a:ln>
            <a:noFill/>
          </a:ln>
        </p:spPr>
      </p:pic>
      <p:sp>
        <p:nvSpPr>
          <p:cNvPr id="6049" name="Google Shape;6049;p37"/>
          <p:cNvSpPr/>
          <p:nvPr/>
        </p:nvSpPr>
        <p:spPr>
          <a:xfrm>
            <a:off x="-2425" y="2567250"/>
            <a:ext cx="738981" cy="2614312"/>
          </a:xfrm>
          <a:custGeom>
            <a:rect b="b" l="l" r="r" t="t"/>
            <a:pathLst>
              <a:path extrusionOk="0" h="88396" w="26551">
                <a:moveTo>
                  <a:pt x="1663" y="0"/>
                </a:moveTo>
                <a:lnTo>
                  <a:pt x="1382" y="26"/>
                </a:lnTo>
                <a:lnTo>
                  <a:pt x="1101" y="51"/>
                </a:lnTo>
                <a:lnTo>
                  <a:pt x="870" y="128"/>
                </a:lnTo>
                <a:lnTo>
                  <a:pt x="666" y="205"/>
                </a:lnTo>
                <a:lnTo>
                  <a:pt x="359" y="358"/>
                </a:lnTo>
                <a:lnTo>
                  <a:pt x="180" y="460"/>
                </a:lnTo>
                <a:lnTo>
                  <a:pt x="103" y="537"/>
                </a:lnTo>
                <a:lnTo>
                  <a:pt x="1" y="88395"/>
                </a:lnTo>
                <a:lnTo>
                  <a:pt x="26550" y="88395"/>
                </a:lnTo>
                <a:lnTo>
                  <a:pt x="26473" y="86144"/>
                </a:lnTo>
                <a:lnTo>
                  <a:pt x="26371" y="83535"/>
                </a:lnTo>
                <a:lnTo>
                  <a:pt x="26218" y="80083"/>
                </a:lnTo>
                <a:lnTo>
                  <a:pt x="25987" y="75913"/>
                </a:lnTo>
                <a:lnTo>
                  <a:pt x="25680" y="71130"/>
                </a:lnTo>
                <a:lnTo>
                  <a:pt x="25476" y="68547"/>
                </a:lnTo>
                <a:lnTo>
                  <a:pt x="25271" y="65862"/>
                </a:lnTo>
                <a:lnTo>
                  <a:pt x="25015" y="63099"/>
                </a:lnTo>
                <a:lnTo>
                  <a:pt x="24760" y="60235"/>
                </a:lnTo>
                <a:lnTo>
                  <a:pt x="24453" y="57319"/>
                </a:lnTo>
                <a:lnTo>
                  <a:pt x="24120" y="54377"/>
                </a:lnTo>
                <a:lnTo>
                  <a:pt x="23762" y="51385"/>
                </a:lnTo>
                <a:lnTo>
                  <a:pt x="23378" y="48367"/>
                </a:lnTo>
                <a:lnTo>
                  <a:pt x="22944" y="45374"/>
                </a:lnTo>
                <a:lnTo>
                  <a:pt x="22483" y="42382"/>
                </a:lnTo>
                <a:lnTo>
                  <a:pt x="21972" y="39415"/>
                </a:lnTo>
                <a:lnTo>
                  <a:pt x="21435" y="36473"/>
                </a:lnTo>
                <a:lnTo>
                  <a:pt x="20846" y="33609"/>
                </a:lnTo>
                <a:lnTo>
                  <a:pt x="20207" y="30821"/>
                </a:lnTo>
                <a:lnTo>
                  <a:pt x="19900" y="29439"/>
                </a:lnTo>
                <a:lnTo>
                  <a:pt x="19542" y="28109"/>
                </a:lnTo>
                <a:lnTo>
                  <a:pt x="19209" y="26805"/>
                </a:lnTo>
                <a:lnTo>
                  <a:pt x="18826" y="25501"/>
                </a:lnTo>
                <a:lnTo>
                  <a:pt x="18468" y="24247"/>
                </a:lnTo>
                <a:lnTo>
                  <a:pt x="18084" y="23020"/>
                </a:lnTo>
                <a:lnTo>
                  <a:pt x="17675" y="21817"/>
                </a:lnTo>
                <a:lnTo>
                  <a:pt x="17265" y="20666"/>
                </a:lnTo>
                <a:lnTo>
                  <a:pt x="16856" y="19541"/>
                </a:lnTo>
                <a:lnTo>
                  <a:pt x="16421" y="18441"/>
                </a:lnTo>
                <a:lnTo>
                  <a:pt x="15961" y="17418"/>
                </a:lnTo>
                <a:lnTo>
                  <a:pt x="15501" y="16395"/>
                </a:lnTo>
                <a:lnTo>
                  <a:pt x="14580" y="14528"/>
                </a:lnTo>
                <a:lnTo>
                  <a:pt x="13685" y="12789"/>
                </a:lnTo>
                <a:lnTo>
                  <a:pt x="12815" y="11177"/>
                </a:lnTo>
                <a:lnTo>
                  <a:pt x="11971" y="9719"/>
                </a:lnTo>
                <a:lnTo>
                  <a:pt x="11178" y="8389"/>
                </a:lnTo>
                <a:lnTo>
                  <a:pt x="10385" y="7162"/>
                </a:lnTo>
                <a:lnTo>
                  <a:pt x="9618" y="6087"/>
                </a:lnTo>
                <a:lnTo>
                  <a:pt x="8902" y="5090"/>
                </a:lnTo>
                <a:lnTo>
                  <a:pt x="8186" y="4220"/>
                </a:lnTo>
                <a:lnTo>
                  <a:pt x="7521" y="3453"/>
                </a:lnTo>
                <a:lnTo>
                  <a:pt x="6881" y="2762"/>
                </a:lnTo>
                <a:lnTo>
                  <a:pt x="6267" y="2174"/>
                </a:lnTo>
                <a:lnTo>
                  <a:pt x="5653" y="1688"/>
                </a:lnTo>
                <a:lnTo>
                  <a:pt x="5116" y="1253"/>
                </a:lnTo>
                <a:lnTo>
                  <a:pt x="4579" y="895"/>
                </a:lnTo>
                <a:lnTo>
                  <a:pt x="4068" y="614"/>
                </a:lnTo>
                <a:lnTo>
                  <a:pt x="3607" y="384"/>
                </a:lnTo>
                <a:lnTo>
                  <a:pt x="3147" y="230"/>
                </a:lnTo>
                <a:lnTo>
                  <a:pt x="2738" y="102"/>
                </a:lnTo>
                <a:lnTo>
                  <a:pt x="2354" y="26"/>
                </a:lnTo>
                <a:lnTo>
                  <a:pt x="19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37"/>
          <p:cNvSpPr/>
          <p:nvPr/>
        </p:nvSpPr>
        <p:spPr>
          <a:xfrm>
            <a:off x="-2434" y="18509"/>
            <a:ext cx="1774767" cy="2668858"/>
          </a:xfrm>
          <a:custGeom>
            <a:rect b="b" l="l" r="r" t="t"/>
            <a:pathLst>
              <a:path extrusionOk="0" h="95890" w="63766">
                <a:moveTo>
                  <a:pt x="1" y="0"/>
                </a:moveTo>
                <a:lnTo>
                  <a:pt x="1" y="95301"/>
                </a:lnTo>
                <a:lnTo>
                  <a:pt x="154" y="95352"/>
                </a:lnTo>
                <a:lnTo>
                  <a:pt x="615" y="95480"/>
                </a:lnTo>
                <a:lnTo>
                  <a:pt x="973" y="95582"/>
                </a:lnTo>
                <a:lnTo>
                  <a:pt x="1382" y="95659"/>
                </a:lnTo>
                <a:lnTo>
                  <a:pt x="1894" y="95736"/>
                </a:lnTo>
                <a:lnTo>
                  <a:pt x="2456" y="95813"/>
                </a:lnTo>
                <a:lnTo>
                  <a:pt x="3096" y="95864"/>
                </a:lnTo>
                <a:lnTo>
                  <a:pt x="3812" y="95889"/>
                </a:lnTo>
                <a:lnTo>
                  <a:pt x="4605" y="95864"/>
                </a:lnTo>
                <a:lnTo>
                  <a:pt x="5474" y="95838"/>
                </a:lnTo>
                <a:lnTo>
                  <a:pt x="6421" y="95761"/>
                </a:lnTo>
                <a:lnTo>
                  <a:pt x="7418" y="95634"/>
                </a:lnTo>
                <a:lnTo>
                  <a:pt x="8492" y="95455"/>
                </a:lnTo>
                <a:lnTo>
                  <a:pt x="9643" y="95199"/>
                </a:lnTo>
                <a:lnTo>
                  <a:pt x="10871" y="94892"/>
                </a:lnTo>
                <a:lnTo>
                  <a:pt x="12150" y="94508"/>
                </a:lnTo>
                <a:lnTo>
                  <a:pt x="13531" y="94048"/>
                </a:lnTo>
                <a:lnTo>
                  <a:pt x="14938" y="93511"/>
                </a:lnTo>
                <a:lnTo>
                  <a:pt x="16447" y="92871"/>
                </a:lnTo>
                <a:lnTo>
                  <a:pt x="17214" y="92513"/>
                </a:lnTo>
                <a:lnTo>
                  <a:pt x="18007" y="92129"/>
                </a:lnTo>
                <a:lnTo>
                  <a:pt x="18800" y="91720"/>
                </a:lnTo>
                <a:lnTo>
                  <a:pt x="19644" y="91285"/>
                </a:lnTo>
                <a:lnTo>
                  <a:pt x="20463" y="90825"/>
                </a:lnTo>
                <a:lnTo>
                  <a:pt x="21332" y="90339"/>
                </a:lnTo>
                <a:lnTo>
                  <a:pt x="22202" y="89827"/>
                </a:lnTo>
                <a:lnTo>
                  <a:pt x="23097" y="89290"/>
                </a:lnTo>
                <a:lnTo>
                  <a:pt x="23992" y="88702"/>
                </a:lnTo>
                <a:lnTo>
                  <a:pt x="24913" y="88088"/>
                </a:lnTo>
                <a:lnTo>
                  <a:pt x="25859" y="87449"/>
                </a:lnTo>
                <a:lnTo>
                  <a:pt x="26806" y="86784"/>
                </a:lnTo>
                <a:lnTo>
                  <a:pt x="27778" y="86068"/>
                </a:lnTo>
                <a:lnTo>
                  <a:pt x="28775" y="85326"/>
                </a:lnTo>
                <a:lnTo>
                  <a:pt x="29773" y="84559"/>
                </a:lnTo>
                <a:lnTo>
                  <a:pt x="30796" y="83740"/>
                </a:lnTo>
                <a:lnTo>
                  <a:pt x="31819" y="82896"/>
                </a:lnTo>
                <a:lnTo>
                  <a:pt x="32893" y="82001"/>
                </a:lnTo>
                <a:lnTo>
                  <a:pt x="33942" y="81080"/>
                </a:lnTo>
                <a:lnTo>
                  <a:pt x="35042" y="80134"/>
                </a:lnTo>
                <a:lnTo>
                  <a:pt x="36116" y="79136"/>
                </a:lnTo>
                <a:lnTo>
                  <a:pt x="37241" y="78088"/>
                </a:lnTo>
                <a:lnTo>
                  <a:pt x="38341" y="76988"/>
                </a:lnTo>
                <a:lnTo>
                  <a:pt x="39415" y="75862"/>
                </a:lnTo>
                <a:lnTo>
                  <a:pt x="40464" y="74686"/>
                </a:lnTo>
                <a:lnTo>
                  <a:pt x="41487" y="73458"/>
                </a:lnTo>
                <a:lnTo>
                  <a:pt x="42459" y="72205"/>
                </a:lnTo>
                <a:lnTo>
                  <a:pt x="43431" y="70900"/>
                </a:lnTo>
                <a:lnTo>
                  <a:pt x="44352" y="69570"/>
                </a:lnTo>
                <a:lnTo>
                  <a:pt x="45247" y="68215"/>
                </a:lnTo>
                <a:lnTo>
                  <a:pt x="46117" y="66808"/>
                </a:lnTo>
                <a:lnTo>
                  <a:pt x="46961" y="65376"/>
                </a:lnTo>
                <a:lnTo>
                  <a:pt x="47779" y="63918"/>
                </a:lnTo>
                <a:lnTo>
                  <a:pt x="48572" y="62460"/>
                </a:lnTo>
                <a:lnTo>
                  <a:pt x="49339" y="60951"/>
                </a:lnTo>
                <a:lnTo>
                  <a:pt x="50081" y="59416"/>
                </a:lnTo>
                <a:lnTo>
                  <a:pt x="50797" y="57881"/>
                </a:lnTo>
                <a:lnTo>
                  <a:pt x="51462" y="56296"/>
                </a:lnTo>
                <a:lnTo>
                  <a:pt x="52127" y="54735"/>
                </a:lnTo>
                <a:lnTo>
                  <a:pt x="52792" y="53124"/>
                </a:lnTo>
                <a:lnTo>
                  <a:pt x="53406" y="51538"/>
                </a:lnTo>
                <a:lnTo>
                  <a:pt x="53995" y="49927"/>
                </a:lnTo>
                <a:lnTo>
                  <a:pt x="54557" y="48290"/>
                </a:lnTo>
                <a:lnTo>
                  <a:pt x="55120" y="46679"/>
                </a:lnTo>
                <a:lnTo>
                  <a:pt x="55631" y="45042"/>
                </a:lnTo>
                <a:lnTo>
                  <a:pt x="56143" y="43405"/>
                </a:lnTo>
                <a:lnTo>
                  <a:pt x="56629" y="41768"/>
                </a:lnTo>
                <a:lnTo>
                  <a:pt x="57089" y="40156"/>
                </a:lnTo>
                <a:lnTo>
                  <a:pt x="57524" y="38519"/>
                </a:lnTo>
                <a:lnTo>
                  <a:pt x="57959" y="36908"/>
                </a:lnTo>
                <a:lnTo>
                  <a:pt x="58368" y="35297"/>
                </a:lnTo>
                <a:lnTo>
                  <a:pt x="58752" y="33685"/>
                </a:lnTo>
                <a:lnTo>
                  <a:pt x="59468" y="30539"/>
                </a:lnTo>
                <a:lnTo>
                  <a:pt x="60108" y="27444"/>
                </a:lnTo>
                <a:lnTo>
                  <a:pt x="60696" y="24426"/>
                </a:lnTo>
                <a:lnTo>
                  <a:pt x="61207" y="21511"/>
                </a:lnTo>
                <a:lnTo>
                  <a:pt x="61668" y="18723"/>
                </a:lnTo>
                <a:lnTo>
                  <a:pt x="62077" y="16063"/>
                </a:lnTo>
                <a:lnTo>
                  <a:pt x="62435" y="13556"/>
                </a:lnTo>
                <a:lnTo>
                  <a:pt x="62716" y="11203"/>
                </a:lnTo>
                <a:lnTo>
                  <a:pt x="62972" y="9003"/>
                </a:lnTo>
                <a:lnTo>
                  <a:pt x="63202" y="7034"/>
                </a:lnTo>
                <a:lnTo>
                  <a:pt x="63356" y="5269"/>
                </a:lnTo>
                <a:lnTo>
                  <a:pt x="63612" y="2430"/>
                </a:lnTo>
                <a:lnTo>
                  <a:pt x="63740" y="639"/>
                </a:lnTo>
                <a:lnTo>
                  <a:pt x="637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37"/>
          <p:cNvSpPr/>
          <p:nvPr/>
        </p:nvSpPr>
        <p:spPr>
          <a:xfrm>
            <a:off x="-8836" y="462730"/>
            <a:ext cx="1492852" cy="3434141"/>
          </a:xfrm>
          <a:custGeom>
            <a:rect b="b" l="l" r="r" t="t"/>
            <a:pathLst>
              <a:path extrusionOk="0" h="123386" w="53637">
                <a:moveTo>
                  <a:pt x="8211" y="0"/>
                </a:moveTo>
                <a:lnTo>
                  <a:pt x="7930" y="26"/>
                </a:lnTo>
                <a:lnTo>
                  <a:pt x="7674" y="103"/>
                </a:lnTo>
                <a:lnTo>
                  <a:pt x="7418" y="205"/>
                </a:lnTo>
                <a:lnTo>
                  <a:pt x="7188" y="384"/>
                </a:lnTo>
                <a:lnTo>
                  <a:pt x="7086" y="486"/>
                </a:lnTo>
                <a:lnTo>
                  <a:pt x="7009" y="589"/>
                </a:lnTo>
                <a:lnTo>
                  <a:pt x="6932" y="716"/>
                </a:lnTo>
                <a:lnTo>
                  <a:pt x="6855" y="844"/>
                </a:lnTo>
                <a:lnTo>
                  <a:pt x="6830" y="998"/>
                </a:lnTo>
                <a:lnTo>
                  <a:pt x="6779" y="1151"/>
                </a:lnTo>
                <a:lnTo>
                  <a:pt x="6779" y="1305"/>
                </a:lnTo>
                <a:lnTo>
                  <a:pt x="6779" y="1484"/>
                </a:lnTo>
                <a:lnTo>
                  <a:pt x="6932" y="3632"/>
                </a:lnTo>
                <a:lnTo>
                  <a:pt x="7034" y="5755"/>
                </a:lnTo>
                <a:lnTo>
                  <a:pt x="7137" y="7878"/>
                </a:lnTo>
                <a:lnTo>
                  <a:pt x="7188" y="10001"/>
                </a:lnTo>
                <a:lnTo>
                  <a:pt x="7239" y="12098"/>
                </a:lnTo>
                <a:lnTo>
                  <a:pt x="7265" y="14221"/>
                </a:lnTo>
                <a:lnTo>
                  <a:pt x="7265" y="16344"/>
                </a:lnTo>
                <a:lnTo>
                  <a:pt x="7239" y="18467"/>
                </a:lnTo>
                <a:lnTo>
                  <a:pt x="7188" y="20564"/>
                </a:lnTo>
                <a:lnTo>
                  <a:pt x="7137" y="22687"/>
                </a:lnTo>
                <a:lnTo>
                  <a:pt x="7034" y="24785"/>
                </a:lnTo>
                <a:lnTo>
                  <a:pt x="6932" y="26882"/>
                </a:lnTo>
                <a:lnTo>
                  <a:pt x="6804" y="29005"/>
                </a:lnTo>
                <a:lnTo>
                  <a:pt x="6676" y="31102"/>
                </a:lnTo>
                <a:lnTo>
                  <a:pt x="6497" y="33200"/>
                </a:lnTo>
                <a:lnTo>
                  <a:pt x="6318" y="35297"/>
                </a:lnTo>
                <a:lnTo>
                  <a:pt x="6114" y="37420"/>
                </a:lnTo>
                <a:lnTo>
                  <a:pt x="5909" y="39517"/>
                </a:lnTo>
                <a:lnTo>
                  <a:pt x="5679" y="41615"/>
                </a:lnTo>
                <a:lnTo>
                  <a:pt x="5423" y="43712"/>
                </a:lnTo>
                <a:lnTo>
                  <a:pt x="5142" y="45809"/>
                </a:lnTo>
                <a:lnTo>
                  <a:pt x="4860" y="47907"/>
                </a:lnTo>
                <a:lnTo>
                  <a:pt x="4246" y="52101"/>
                </a:lnTo>
                <a:lnTo>
                  <a:pt x="3581" y="56270"/>
                </a:lnTo>
                <a:lnTo>
                  <a:pt x="2840" y="60465"/>
                </a:lnTo>
                <a:lnTo>
                  <a:pt x="2047" y="64660"/>
                </a:lnTo>
                <a:lnTo>
                  <a:pt x="1228" y="68854"/>
                </a:lnTo>
                <a:lnTo>
                  <a:pt x="1100" y="69494"/>
                </a:lnTo>
                <a:lnTo>
                  <a:pt x="998" y="70133"/>
                </a:lnTo>
                <a:lnTo>
                  <a:pt x="793" y="71489"/>
                </a:lnTo>
                <a:lnTo>
                  <a:pt x="666" y="72154"/>
                </a:lnTo>
                <a:lnTo>
                  <a:pt x="538" y="72819"/>
                </a:lnTo>
                <a:lnTo>
                  <a:pt x="359" y="73458"/>
                </a:lnTo>
                <a:lnTo>
                  <a:pt x="154" y="74072"/>
                </a:lnTo>
                <a:lnTo>
                  <a:pt x="1" y="74430"/>
                </a:lnTo>
                <a:lnTo>
                  <a:pt x="1" y="80594"/>
                </a:lnTo>
                <a:lnTo>
                  <a:pt x="282" y="80492"/>
                </a:lnTo>
                <a:lnTo>
                  <a:pt x="384" y="80441"/>
                </a:lnTo>
                <a:lnTo>
                  <a:pt x="512" y="80339"/>
                </a:lnTo>
                <a:lnTo>
                  <a:pt x="1279" y="82896"/>
                </a:lnTo>
                <a:lnTo>
                  <a:pt x="1970" y="85428"/>
                </a:lnTo>
                <a:lnTo>
                  <a:pt x="2635" y="87986"/>
                </a:lnTo>
                <a:lnTo>
                  <a:pt x="3274" y="90544"/>
                </a:lnTo>
                <a:lnTo>
                  <a:pt x="3863" y="93102"/>
                </a:lnTo>
                <a:lnTo>
                  <a:pt x="4400" y="95685"/>
                </a:lnTo>
                <a:lnTo>
                  <a:pt x="4911" y="98268"/>
                </a:lnTo>
                <a:lnTo>
                  <a:pt x="5397" y="100877"/>
                </a:lnTo>
                <a:lnTo>
                  <a:pt x="5832" y="103537"/>
                </a:lnTo>
                <a:lnTo>
                  <a:pt x="6267" y="106248"/>
                </a:lnTo>
                <a:lnTo>
                  <a:pt x="6702" y="108985"/>
                </a:lnTo>
                <a:lnTo>
                  <a:pt x="6932" y="110392"/>
                </a:lnTo>
                <a:lnTo>
                  <a:pt x="7162" y="111773"/>
                </a:lnTo>
                <a:lnTo>
                  <a:pt x="7418" y="113129"/>
                </a:lnTo>
                <a:lnTo>
                  <a:pt x="7725" y="114510"/>
                </a:lnTo>
                <a:lnTo>
                  <a:pt x="8032" y="115865"/>
                </a:lnTo>
                <a:lnTo>
                  <a:pt x="8390" y="117195"/>
                </a:lnTo>
                <a:lnTo>
                  <a:pt x="8774" y="118525"/>
                </a:lnTo>
                <a:lnTo>
                  <a:pt x="9183" y="119804"/>
                </a:lnTo>
                <a:lnTo>
                  <a:pt x="9643" y="121083"/>
                </a:lnTo>
                <a:lnTo>
                  <a:pt x="10155" y="122311"/>
                </a:lnTo>
                <a:lnTo>
                  <a:pt x="10232" y="122464"/>
                </a:lnTo>
                <a:lnTo>
                  <a:pt x="10308" y="122618"/>
                </a:lnTo>
                <a:lnTo>
                  <a:pt x="10385" y="122771"/>
                </a:lnTo>
                <a:lnTo>
                  <a:pt x="10487" y="122899"/>
                </a:lnTo>
                <a:lnTo>
                  <a:pt x="10615" y="123001"/>
                </a:lnTo>
                <a:lnTo>
                  <a:pt x="10717" y="123104"/>
                </a:lnTo>
                <a:lnTo>
                  <a:pt x="10973" y="123232"/>
                </a:lnTo>
                <a:lnTo>
                  <a:pt x="11255" y="123334"/>
                </a:lnTo>
                <a:lnTo>
                  <a:pt x="11536" y="123385"/>
                </a:lnTo>
                <a:lnTo>
                  <a:pt x="11843" y="123360"/>
                </a:lnTo>
                <a:lnTo>
                  <a:pt x="12124" y="123308"/>
                </a:lnTo>
                <a:lnTo>
                  <a:pt x="12380" y="123206"/>
                </a:lnTo>
                <a:lnTo>
                  <a:pt x="12636" y="123078"/>
                </a:lnTo>
                <a:lnTo>
                  <a:pt x="12866" y="122899"/>
                </a:lnTo>
                <a:lnTo>
                  <a:pt x="13019" y="122669"/>
                </a:lnTo>
                <a:lnTo>
                  <a:pt x="13096" y="122567"/>
                </a:lnTo>
                <a:lnTo>
                  <a:pt x="13147" y="122413"/>
                </a:lnTo>
                <a:lnTo>
                  <a:pt x="13198" y="122285"/>
                </a:lnTo>
                <a:lnTo>
                  <a:pt x="13224" y="122132"/>
                </a:lnTo>
                <a:lnTo>
                  <a:pt x="13224" y="121978"/>
                </a:lnTo>
                <a:lnTo>
                  <a:pt x="13224" y="121825"/>
                </a:lnTo>
                <a:lnTo>
                  <a:pt x="13198" y="121646"/>
                </a:lnTo>
                <a:lnTo>
                  <a:pt x="13147" y="121492"/>
                </a:lnTo>
                <a:lnTo>
                  <a:pt x="12764" y="120265"/>
                </a:lnTo>
                <a:lnTo>
                  <a:pt x="12406" y="119037"/>
                </a:lnTo>
                <a:lnTo>
                  <a:pt x="12073" y="117809"/>
                </a:lnTo>
                <a:lnTo>
                  <a:pt x="11741" y="116556"/>
                </a:lnTo>
                <a:lnTo>
                  <a:pt x="11434" y="115328"/>
                </a:lnTo>
                <a:lnTo>
                  <a:pt x="11152" y="114075"/>
                </a:lnTo>
                <a:lnTo>
                  <a:pt x="10615" y="111568"/>
                </a:lnTo>
                <a:lnTo>
                  <a:pt x="10129" y="109062"/>
                </a:lnTo>
                <a:lnTo>
                  <a:pt x="9694" y="106530"/>
                </a:lnTo>
                <a:lnTo>
                  <a:pt x="8850" y="101491"/>
                </a:lnTo>
                <a:lnTo>
                  <a:pt x="8416" y="98959"/>
                </a:lnTo>
                <a:lnTo>
                  <a:pt x="7981" y="96427"/>
                </a:lnTo>
                <a:lnTo>
                  <a:pt x="7520" y="93920"/>
                </a:lnTo>
                <a:lnTo>
                  <a:pt x="7009" y="91414"/>
                </a:lnTo>
                <a:lnTo>
                  <a:pt x="6727" y="90160"/>
                </a:lnTo>
                <a:lnTo>
                  <a:pt x="6420" y="88933"/>
                </a:lnTo>
                <a:lnTo>
                  <a:pt x="6114" y="87705"/>
                </a:lnTo>
                <a:lnTo>
                  <a:pt x="5781" y="86452"/>
                </a:lnTo>
                <a:lnTo>
                  <a:pt x="5449" y="85224"/>
                </a:lnTo>
                <a:lnTo>
                  <a:pt x="5065" y="84022"/>
                </a:lnTo>
                <a:lnTo>
                  <a:pt x="4681" y="82794"/>
                </a:lnTo>
                <a:lnTo>
                  <a:pt x="4246" y="81592"/>
                </a:lnTo>
                <a:lnTo>
                  <a:pt x="4246" y="81592"/>
                </a:lnTo>
                <a:lnTo>
                  <a:pt x="4963" y="82564"/>
                </a:lnTo>
                <a:lnTo>
                  <a:pt x="5653" y="83587"/>
                </a:lnTo>
                <a:lnTo>
                  <a:pt x="6293" y="84610"/>
                </a:lnTo>
                <a:lnTo>
                  <a:pt x="6881" y="85659"/>
                </a:lnTo>
                <a:lnTo>
                  <a:pt x="7469" y="86733"/>
                </a:lnTo>
                <a:lnTo>
                  <a:pt x="8006" y="87833"/>
                </a:lnTo>
                <a:lnTo>
                  <a:pt x="8492" y="88933"/>
                </a:lnTo>
                <a:lnTo>
                  <a:pt x="8978" y="90032"/>
                </a:lnTo>
                <a:lnTo>
                  <a:pt x="9413" y="91183"/>
                </a:lnTo>
                <a:lnTo>
                  <a:pt x="9848" y="92334"/>
                </a:lnTo>
                <a:lnTo>
                  <a:pt x="10232" y="93485"/>
                </a:lnTo>
                <a:lnTo>
                  <a:pt x="10615" y="94662"/>
                </a:lnTo>
                <a:lnTo>
                  <a:pt x="10973" y="95838"/>
                </a:lnTo>
                <a:lnTo>
                  <a:pt x="11306" y="97015"/>
                </a:lnTo>
                <a:lnTo>
                  <a:pt x="11638" y="98217"/>
                </a:lnTo>
                <a:lnTo>
                  <a:pt x="11945" y="99419"/>
                </a:lnTo>
                <a:lnTo>
                  <a:pt x="12533" y="101823"/>
                </a:lnTo>
                <a:lnTo>
                  <a:pt x="13071" y="104253"/>
                </a:lnTo>
                <a:lnTo>
                  <a:pt x="14119" y="109113"/>
                </a:lnTo>
                <a:lnTo>
                  <a:pt x="14656" y="111543"/>
                </a:lnTo>
                <a:lnTo>
                  <a:pt x="15219" y="113922"/>
                </a:lnTo>
                <a:lnTo>
                  <a:pt x="15807" y="116275"/>
                </a:lnTo>
                <a:lnTo>
                  <a:pt x="16114" y="117451"/>
                </a:lnTo>
                <a:lnTo>
                  <a:pt x="16447" y="118577"/>
                </a:lnTo>
                <a:lnTo>
                  <a:pt x="16524" y="118756"/>
                </a:lnTo>
                <a:lnTo>
                  <a:pt x="16575" y="118909"/>
                </a:lnTo>
                <a:lnTo>
                  <a:pt x="16677" y="119063"/>
                </a:lnTo>
                <a:lnTo>
                  <a:pt x="16779" y="119190"/>
                </a:lnTo>
                <a:lnTo>
                  <a:pt x="16882" y="119293"/>
                </a:lnTo>
                <a:lnTo>
                  <a:pt x="16984" y="119395"/>
                </a:lnTo>
                <a:lnTo>
                  <a:pt x="17112" y="119472"/>
                </a:lnTo>
                <a:lnTo>
                  <a:pt x="17240" y="119523"/>
                </a:lnTo>
                <a:lnTo>
                  <a:pt x="17521" y="119625"/>
                </a:lnTo>
                <a:lnTo>
                  <a:pt x="17802" y="119676"/>
                </a:lnTo>
                <a:lnTo>
                  <a:pt x="18084" y="119676"/>
                </a:lnTo>
                <a:lnTo>
                  <a:pt x="18365" y="119625"/>
                </a:lnTo>
                <a:lnTo>
                  <a:pt x="18646" y="119523"/>
                </a:lnTo>
                <a:lnTo>
                  <a:pt x="18902" y="119370"/>
                </a:lnTo>
                <a:lnTo>
                  <a:pt x="19107" y="119190"/>
                </a:lnTo>
                <a:lnTo>
                  <a:pt x="19286" y="118960"/>
                </a:lnTo>
                <a:lnTo>
                  <a:pt x="19363" y="118858"/>
                </a:lnTo>
                <a:lnTo>
                  <a:pt x="19414" y="118730"/>
                </a:lnTo>
                <a:lnTo>
                  <a:pt x="19465" y="118577"/>
                </a:lnTo>
                <a:lnTo>
                  <a:pt x="19491" y="118423"/>
                </a:lnTo>
                <a:lnTo>
                  <a:pt x="19516" y="118270"/>
                </a:lnTo>
                <a:lnTo>
                  <a:pt x="19516" y="118116"/>
                </a:lnTo>
                <a:lnTo>
                  <a:pt x="19491" y="117937"/>
                </a:lnTo>
                <a:lnTo>
                  <a:pt x="19439" y="117758"/>
                </a:lnTo>
                <a:lnTo>
                  <a:pt x="19056" y="116428"/>
                </a:lnTo>
                <a:lnTo>
                  <a:pt x="18698" y="115098"/>
                </a:lnTo>
                <a:lnTo>
                  <a:pt x="18340" y="113743"/>
                </a:lnTo>
                <a:lnTo>
                  <a:pt x="18007" y="112387"/>
                </a:lnTo>
                <a:lnTo>
                  <a:pt x="17368" y="109650"/>
                </a:lnTo>
                <a:lnTo>
                  <a:pt x="16754" y="106888"/>
                </a:lnTo>
                <a:lnTo>
                  <a:pt x="16140" y="104100"/>
                </a:lnTo>
                <a:lnTo>
                  <a:pt x="15526" y="101312"/>
                </a:lnTo>
                <a:lnTo>
                  <a:pt x="14861" y="98550"/>
                </a:lnTo>
                <a:lnTo>
                  <a:pt x="14503" y="97194"/>
                </a:lnTo>
                <a:lnTo>
                  <a:pt x="14119" y="95813"/>
                </a:lnTo>
                <a:lnTo>
                  <a:pt x="13736" y="94457"/>
                </a:lnTo>
                <a:lnTo>
                  <a:pt x="13326" y="93127"/>
                </a:lnTo>
                <a:lnTo>
                  <a:pt x="12866" y="91797"/>
                </a:lnTo>
                <a:lnTo>
                  <a:pt x="12406" y="90467"/>
                </a:lnTo>
                <a:lnTo>
                  <a:pt x="11920" y="89163"/>
                </a:lnTo>
                <a:lnTo>
                  <a:pt x="11382" y="87884"/>
                </a:lnTo>
                <a:lnTo>
                  <a:pt x="10820" y="86605"/>
                </a:lnTo>
                <a:lnTo>
                  <a:pt x="10206" y="85352"/>
                </a:lnTo>
                <a:lnTo>
                  <a:pt x="9567" y="84124"/>
                </a:lnTo>
                <a:lnTo>
                  <a:pt x="8876" y="82922"/>
                </a:lnTo>
                <a:lnTo>
                  <a:pt x="8134" y="81745"/>
                </a:lnTo>
                <a:lnTo>
                  <a:pt x="7367" y="80594"/>
                </a:lnTo>
                <a:lnTo>
                  <a:pt x="6523" y="79469"/>
                </a:lnTo>
                <a:lnTo>
                  <a:pt x="5653" y="78369"/>
                </a:lnTo>
                <a:lnTo>
                  <a:pt x="5193" y="77832"/>
                </a:lnTo>
                <a:lnTo>
                  <a:pt x="4707" y="77295"/>
                </a:lnTo>
                <a:lnTo>
                  <a:pt x="4221" y="76758"/>
                </a:lnTo>
                <a:lnTo>
                  <a:pt x="3709" y="76246"/>
                </a:lnTo>
                <a:lnTo>
                  <a:pt x="4477" y="75095"/>
                </a:lnTo>
                <a:lnTo>
                  <a:pt x="4579" y="74993"/>
                </a:lnTo>
                <a:lnTo>
                  <a:pt x="4784" y="74891"/>
                </a:lnTo>
                <a:lnTo>
                  <a:pt x="5065" y="74763"/>
                </a:lnTo>
                <a:lnTo>
                  <a:pt x="5397" y="74660"/>
                </a:lnTo>
                <a:lnTo>
                  <a:pt x="6216" y="74430"/>
                </a:lnTo>
                <a:lnTo>
                  <a:pt x="7162" y="74200"/>
                </a:lnTo>
                <a:lnTo>
                  <a:pt x="9029" y="73765"/>
                </a:lnTo>
                <a:lnTo>
                  <a:pt x="9771" y="73561"/>
                </a:lnTo>
                <a:lnTo>
                  <a:pt x="10052" y="73484"/>
                </a:lnTo>
                <a:lnTo>
                  <a:pt x="10257" y="73407"/>
                </a:lnTo>
                <a:lnTo>
                  <a:pt x="10922" y="73100"/>
                </a:lnTo>
                <a:lnTo>
                  <a:pt x="11562" y="72768"/>
                </a:lnTo>
                <a:lnTo>
                  <a:pt x="12201" y="72435"/>
                </a:lnTo>
                <a:lnTo>
                  <a:pt x="12840" y="72077"/>
                </a:lnTo>
                <a:lnTo>
                  <a:pt x="13480" y="71719"/>
                </a:lnTo>
                <a:lnTo>
                  <a:pt x="14119" y="71310"/>
                </a:lnTo>
                <a:lnTo>
                  <a:pt x="15347" y="70491"/>
                </a:lnTo>
                <a:lnTo>
                  <a:pt x="16575" y="69647"/>
                </a:lnTo>
                <a:lnTo>
                  <a:pt x="17751" y="68726"/>
                </a:lnTo>
                <a:lnTo>
                  <a:pt x="18928" y="67780"/>
                </a:lnTo>
                <a:lnTo>
                  <a:pt x="20079" y="66783"/>
                </a:lnTo>
                <a:lnTo>
                  <a:pt x="21204" y="65759"/>
                </a:lnTo>
                <a:lnTo>
                  <a:pt x="22304" y="64736"/>
                </a:lnTo>
                <a:lnTo>
                  <a:pt x="23404" y="63662"/>
                </a:lnTo>
                <a:lnTo>
                  <a:pt x="24453" y="62613"/>
                </a:lnTo>
                <a:lnTo>
                  <a:pt x="25501" y="61539"/>
                </a:lnTo>
                <a:lnTo>
                  <a:pt x="26524" y="60465"/>
                </a:lnTo>
                <a:lnTo>
                  <a:pt x="28494" y="58342"/>
                </a:lnTo>
                <a:lnTo>
                  <a:pt x="29389" y="57345"/>
                </a:lnTo>
                <a:lnTo>
                  <a:pt x="30284" y="56373"/>
                </a:lnTo>
                <a:lnTo>
                  <a:pt x="31154" y="55350"/>
                </a:lnTo>
                <a:lnTo>
                  <a:pt x="32023" y="54352"/>
                </a:lnTo>
                <a:lnTo>
                  <a:pt x="32867" y="53329"/>
                </a:lnTo>
                <a:lnTo>
                  <a:pt x="33712" y="52306"/>
                </a:lnTo>
                <a:lnTo>
                  <a:pt x="34530" y="51257"/>
                </a:lnTo>
                <a:lnTo>
                  <a:pt x="35348" y="50208"/>
                </a:lnTo>
                <a:lnTo>
                  <a:pt x="36141" y="49134"/>
                </a:lnTo>
                <a:lnTo>
                  <a:pt x="36934" y="48060"/>
                </a:lnTo>
                <a:lnTo>
                  <a:pt x="37702" y="46986"/>
                </a:lnTo>
                <a:lnTo>
                  <a:pt x="38469" y="45886"/>
                </a:lnTo>
                <a:lnTo>
                  <a:pt x="39236" y="44786"/>
                </a:lnTo>
                <a:lnTo>
                  <a:pt x="39952" y="43686"/>
                </a:lnTo>
                <a:lnTo>
                  <a:pt x="40669" y="42561"/>
                </a:lnTo>
                <a:lnTo>
                  <a:pt x="41385" y="41435"/>
                </a:lnTo>
                <a:lnTo>
                  <a:pt x="42075" y="40284"/>
                </a:lnTo>
                <a:lnTo>
                  <a:pt x="42766" y="39134"/>
                </a:lnTo>
                <a:lnTo>
                  <a:pt x="43405" y="37983"/>
                </a:lnTo>
                <a:lnTo>
                  <a:pt x="44070" y="36832"/>
                </a:lnTo>
                <a:lnTo>
                  <a:pt x="44684" y="35655"/>
                </a:lnTo>
                <a:lnTo>
                  <a:pt x="45298" y="34478"/>
                </a:lnTo>
                <a:lnTo>
                  <a:pt x="45912" y="33276"/>
                </a:lnTo>
                <a:lnTo>
                  <a:pt x="46500" y="32100"/>
                </a:lnTo>
                <a:lnTo>
                  <a:pt x="47063" y="30898"/>
                </a:lnTo>
                <a:lnTo>
                  <a:pt x="47626" y="29670"/>
                </a:lnTo>
                <a:lnTo>
                  <a:pt x="48137" y="28468"/>
                </a:lnTo>
                <a:lnTo>
                  <a:pt x="48674" y="27240"/>
                </a:lnTo>
                <a:lnTo>
                  <a:pt x="49160" y="26012"/>
                </a:lnTo>
                <a:lnTo>
                  <a:pt x="49646" y="24759"/>
                </a:lnTo>
                <a:lnTo>
                  <a:pt x="50107" y="23531"/>
                </a:lnTo>
                <a:lnTo>
                  <a:pt x="50567" y="22278"/>
                </a:lnTo>
                <a:lnTo>
                  <a:pt x="51079" y="20897"/>
                </a:lnTo>
                <a:lnTo>
                  <a:pt x="51769" y="18927"/>
                </a:lnTo>
                <a:lnTo>
                  <a:pt x="52153" y="17802"/>
                </a:lnTo>
                <a:lnTo>
                  <a:pt x="52511" y="16574"/>
                </a:lnTo>
                <a:lnTo>
                  <a:pt x="52869" y="15321"/>
                </a:lnTo>
                <a:lnTo>
                  <a:pt x="53176" y="14068"/>
                </a:lnTo>
                <a:lnTo>
                  <a:pt x="53304" y="13428"/>
                </a:lnTo>
                <a:lnTo>
                  <a:pt x="53406" y="12814"/>
                </a:lnTo>
                <a:lnTo>
                  <a:pt x="53508" y="12201"/>
                </a:lnTo>
                <a:lnTo>
                  <a:pt x="53585" y="11587"/>
                </a:lnTo>
                <a:lnTo>
                  <a:pt x="53636" y="10998"/>
                </a:lnTo>
                <a:lnTo>
                  <a:pt x="53636" y="10436"/>
                </a:lnTo>
                <a:lnTo>
                  <a:pt x="53636" y="9899"/>
                </a:lnTo>
                <a:lnTo>
                  <a:pt x="53585" y="9387"/>
                </a:lnTo>
                <a:lnTo>
                  <a:pt x="53508" y="8876"/>
                </a:lnTo>
                <a:lnTo>
                  <a:pt x="53406" y="8441"/>
                </a:lnTo>
                <a:lnTo>
                  <a:pt x="53253" y="8006"/>
                </a:lnTo>
                <a:lnTo>
                  <a:pt x="53074" y="7622"/>
                </a:lnTo>
                <a:lnTo>
                  <a:pt x="52946" y="7443"/>
                </a:lnTo>
                <a:lnTo>
                  <a:pt x="52843" y="7290"/>
                </a:lnTo>
                <a:lnTo>
                  <a:pt x="52690" y="7136"/>
                </a:lnTo>
                <a:lnTo>
                  <a:pt x="52562" y="6983"/>
                </a:lnTo>
                <a:lnTo>
                  <a:pt x="52409" y="6855"/>
                </a:lnTo>
                <a:lnTo>
                  <a:pt x="52230" y="6753"/>
                </a:lnTo>
                <a:lnTo>
                  <a:pt x="52050" y="6650"/>
                </a:lnTo>
                <a:lnTo>
                  <a:pt x="51846" y="6548"/>
                </a:lnTo>
                <a:lnTo>
                  <a:pt x="51564" y="6471"/>
                </a:lnTo>
                <a:lnTo>
                  <a:pt x="51232" y="6420"/>
                </a:lnTo>
                <a:lnTo>
                  <a:pt x="50848" y="6420"/>
                </a:lnTo>
                <a:lnTo>
                  <a:pt x="50439" y="6471"/>
                </a:lnTo>
                <a:lnTo>
                  <a:pt x="50055" y="6599"/>
                </a:lnTo>
                <a:lnTo>
                  <a:pt x="49646" y="6753"/>
                </a:lnTo>
                <a:lnTo>
                  <a:pt x="49263" y="6957"/>
                </a:lnTo>
                <a:lnTo>
                  <a:pt x="48879" y="7213"/>
                </a:lnTo>
                <a:lnTo>
                  <a:pt x="48495" y="7494"/>
                </a:lnTo>
                <a:lnTo>
                  <a:pt x="48137" y="7827"/>
                </a:lnTo>
                <a:lnTo>
                  <a:pt x="47779" y="8159"/>
                </a:lnTo>
                <a:lnTo>
                  <a:pt x="47447" y="8543"/>
                </a:lnTo>
                <a:lnTo>
                  <a:pt x="47140" y="8927"/>
                </a:lnTo>
                <a:lnTo>
                  <a:pt x="46833" y="9310"/>
                </a:lnTo>
                <a:lnTo>
                  <a:pt x="46526" y="9720"/>
                </a:lnTo>
                <a:lnTo>
                  <a:pt x="46270" y="10129"/>
                </a:lnTo>
                <a:lnTo>
                  <a:pt x="46040" y="10513"/>
                </a:lnTo>
                <a:lnTo>
                  <a:pt x="45810" y="10922"/>
                </a:lnTo>
                <a:lnTo>
                  <a:pt x="45631" y="11280"/>
                </a:lnTo>
                <a:lnTo>
                  <a:pt x="45452" y="11638"/>
                </a:lnTo>
                <a:lnTo>
                  <a:pt x="45298" y="11612"/>
                </a:lnTo>
                <a:lnTo>
                  <a:pt x="44812" y="11587"/>
                </a:lnTo>
                <a:lnTo>
                  <a:pt x="44147" y="11561"/>
                </a:lnTo>
                <a:lnTo>
                  <a:pt x="43380" y="11536"/>
                </a:lnTo>
                <a:lnTo>
                  <a:pt x="42561" y="11536"/>
                </a:lnTo>
                <a:lnTo>
                  <a:pt x="41820" y="11587"/>
                </a:lnTo>
                <a:lnTo>
                  <a:pt x="41487" y="11612"/>
                </a:lnTo>
                <a:lnTo>
                  <a:pt x="41231" y="11689"/>
                </a:lnTo>
                <a:lnTo>
                  <a:pt x="41001" y="11740"/>
                </a:lnTo>
                <a:lnTo>
                  <a:pt x="40873" y="11843"/>
                </a:lnTo>
                <a:lnTo>
                  <a:pt x="40745" y="11970"/>
                </a:lnTo>
                <a:lnTo>
                  <a:pt x="40643" y="12124"/>
                </a:lnTo>
                <a:lnTo>
                  <a:pt x="40566" y="12303"/>
                </a:lnTo>
                <a:lnTo>
                  <a:pt x="40464" y="12508"/>
                </a:lnTo>
                <a:lnTo>
                  <a:pt x="40336" y="12968"/>
                </a:lnTo>
                <a:lnTo>
                  <a:pt x="40234" y="13505"/>
                </a:lnTo>
                <a:lnTo>
                  <a:pt x="40183" y="14068"/>
                </a:lnTo>
                <a:lnTo>
                  <a:pt x="40131" y="14707"/>
                </a:lnTo>
                <a:lnTo>
                  <a:pt x="40106" y="15372"/>
                </a:lnTo>
                <a:lnTo>
                  <a:pt x="40106" y="16037"/>
                </a:lnTo>
                <a:lnTo>
                  <a:pt x="40131" y="17418"/>
                </a:lnTo>
                <a:lnTo>
                  <a:pt x="40183" y="18697"/>
                </a:lnTo>
                <a:lnTo>
                  <a:pt x="40208" y="19823"/>
                </a:lnTo>
                <a:lnTo>
                  <a:pt x="40183" y="20309"/>
                </a:lnTo>
                <a:lnTo>
                  <a:pt x="40157" y="20692"/>
                </a:lnTo>
                <a:lnTo>
                  <a:pt x="39927" y="22432"/>
                </a:lnTo>
                <a:lnTo>
                  <a:pt x="39645" y="24145"/>
                </a:lnTo>
                <a:lnTo>
                  <a:pt x="39313" y="25859"/>
                </a:lnTo>
                <a:lnTo>
                  <a:pt x="38904" y="27573"/>
                </a:lnTo>
                <a:lnTo>
                  <a:pt x="38469" y="29261"/>
                </a:lnTo>
                <a:lnTo>
                  <a:pt x="37957" y="30923"/>
                </a:lnTo>
                <a:lnTo>
                  <a:pt x="37420" y="32586"/>
                </a:lnTo>
                <a:lnTo>
                  <a:pt x="36832" y="34223"/>
                </a:lnTo>
                <a:lnTo>
                  <a:pt x="36193" y="35834"/>
                </a:lnTo>
                <a:lnTo>
                  <a:pt x="35502" y="37445"/>
                </a:lnTo>
                <a:lnTo>
                  <a:pt x="34786" y="39031"/>
                </a:lnTo>
                <a:lnTo>
                  <a:pt x="34018" y="40591"/>
                </a:lnTo>
                <a:lnTo>
                  <a:pt x="33200" y="42126"/>
                </a:lnTo>
                <a:lnTo>
                  <a:pt x="32356" y="43661"/>
                </a:lnTo>
                <a:lnTo>
                  <a:pt x="31461" y="45170"/>
                </a:lnTo>
                <a:lnTo>
                  <a:pt x="30540" y="46653"/>
                </a:lnTo>
                <a:lnTo>
                  <a:pt x="29568" y="48111"/>
                </a:lnTo>
                <a:lnTo>
                  <a:pt x="28570" y="49543"/>
                </a:lnTo>
                <a:lnTo>
                  <a:pt x="27547" y="50976"/>
                </a:lnTo>
                <a:lnTo>
                  <a:pt x="26473" y="52357"/>
                </a:lnTo>
                <a:lnTo>
                  <a:pt x="25373" y="53713"/>
                </a:lnTo>
                <a:lnTo>
                  <a:pt x="24248" y="55068"/>
                </a:lnTo>
                <a:lnTo>
                  <a:pt x="23097" y="56398"/>
                </a:lnTo>
                <a:lnTo>
                  <a:pt x="21920" y="57677"/>
                </a:lnTo>
                <a:lnTo>
                  <a:pt x="20693" y="58956"/>
                </a:lnTo>
                <a:lnTo>
                  <a:pt x="19465" y="60184"/>
                </a:lnTo>
                <a:lnTo>
                  <a:pt x="18212" y="61386"/>
                </a:lnTo>
                <a:lnTo>
                  <a:pt x="16933" y="62588"/>
                </a:lnTo>
                <a:lnTo>
                  <a:pt x="15628" y="63739"/>
                </a:lnTo>
                <a:lnTo>
                  <a:pt x="14298" y="64864"/>
                </a:lnTo>
                <a:lnTo>
                  <a:pt x="12943" y="65939"/>
                </a:lnTo>
                <a:lnTo>
                  <a:pt x="11587" y="67013"/>
                </a:lnTo>
                <a:lnTo>
                  <a:pt x="11101" y="67345"/>
                </a:lnTo>
                <a:lnTo>
                  <a:pt x="10513" y="67703"/>
                </a:lnTo>
                <a:lnTo>
                  <a:pt x="9285" y="68445"/>
                </a:lnTo>
                <a:lnTo>
                  <a:pt x="8697" y="68854"/>
                </a:lnTo>
                <a:lnTo>
                  <a:pt x="8416" y="69059"/>
                </a:lnTo>
                <a:lnTo>
                  <a:pt x="8134" y="69264"/>
                </a:lnTo>
                <a:lnTo>
                  <a:pt x="7904" y="69494"/>
                </a:lnTo>
                <a:lnTo>
                  <a:pt x="7674" y="69724"/>
                </a:lnTo>
                <a:lnTo>
                  <a:pt x="7495" y="69954"/>
                </a:lnTo>
                <a:lnTo>
                  <a:pt x="7341" y="70184"/>
                </a:lnTo>
                <a:lnTo>
                  <a:pt x="7341" y="70184"/>
                </a:lnTo>
                <a:lnTo>
                  <a:pt x="7571" y="69750"/>
                </a:lnTo>
                <a:lnTo>
                  <a:pt x="8492" y="68113"/>
                </a:lnTo>
                <a:lnTo>
                  <a:pt x="9413" y="66450"/>
                </a:lnTo>
                <a:lnTo>
                  <a:pt x="11306" y="63125"/>
                </a:lnTo>
                <a:lnTo>
                  <a:pt x="15270" y="56398"/>
                </a:lnTo>
                <a:lnTo>
                  <a:pt x="17240" y="52996"/>
                </a:lnTo>
                <a:lnTo>
                  <a:pt x="18212" y="51283"/>
                </a:lnTo>
                <a:lnTo>
                  <a:pt x="19184" y="49569"/>
                </a:lnTo>
                <a:lnTo>
                  <a:pt x="20130" y="47830"/>
                </a:lnTo>
                <a:lnTo>
                  <a:pt x="21051" y="46091"/>
                </a:lnTo>
                <a:lnTo>
                  <a:pt x="21972" y="44326"/>
                </a:lnTo>
                <a:lnTo>
                  <a:pt x="22841" y="42586"/>
                </a:lnTo>
                <a:lnTo>
                  <a:pt x="23685" y="40796"/>
                </a:lnTo>
                <a:lnTo>
                  <a:pt x="24478" y="39031"/>
                </a:lnTo>
                <a:lnTo>
                  <a:pt x="25245" y="37215"/>
                </a:lnTo>
                <a:lnTo>
                  <a:pt x="25987" y="35425"/>
                </a:lnTo>
                <a:lnTo>
                  <a:pt x="26678" y="33609"/>
                </a:lnTo>
                <a:lnTo>
                  <a:pt x="27292" y="31793"/>
                </a:lnTo>
                <a:lnTo>
                  <a:pt x="27880" y="29951"/>
                </a:lnTo>
                <a:lnTo>
                  <a:pt x="28391" y="28084"/>
                </a:lnTo>
                <a:lnTo>
                  <a:pt x="28622" y="27163"/>
                </a:lnTo>
                <a:lnTo>
                  <a:pt x="28852" y="26217"/>
                </a:lnTo>
                <a:lnTo>
                  <a:pt x="29056" y="25296"/>
                </a:lnTo>
                <a:lnTo>
                  <a:pt x="29261" y="24350"/>
                </a:lnTo>
                <a:lnTo>
                  <a:pt x="29415" y="23403"/>
                </a:lnTo>
                <a:lnTo>
                  <a:pt x="29568" y="22457"/>
                </a:lnTo>
                <a:lnTo>
                  <a:pt x="29721" y="21511"/>
                </a:lnTo>
                <a:lnTo>
                  <a:pt x="29824" y="20564"/>
                </a:lnTo>
                <a:lnTo>
                  <a:pt x="29926" y="19592"/>
                </a:lnTo>
                <a:lnTo>
                  <a:pt x="30003" y="18646"/>
                </a:lnTo>
                <a:lnTo>
                  <a:pt x="30080" y="17674"/>
                </a:lnTo>
                <a:lnTo>
                  <a:pt x="30105" y="16702"/>
                </a:lnTo>
                <a:lnTo>
                  <a:pt x="30131" y="15730"/>
                </a:lnTo>
                <a:lnTo>
                  <a:pt x="30131" y="14758"/>
                </a:lnTo>
                <a:lnTo>
                  <a:pt x="30105" y="13786"/>
                </a:lnTo>
                <a:lnTo>
                  <a:pt x="30054" y="12814"/>
                </a:lnTo>
                <a:lnTo>
                  <a:pt x="30028" y="12610"/>
                </a:lnTo>
                <a:lnTo>
                  <a:pt x="29977" y="12405"/>
                </a:lnTo>
                <a:lnTo>
                  <a:pt x="29926" y="12226"/>
                </a:lnTo>
                <a:lnTo>
                  <a:pt x="29824" y="12073"/>
                </a:lnTo>
                <a:lnTo>
                  <a:pt x="29747" y="11919"/>
                </a:lnTo>
                <a:lnTo>
                  <a:pt x="29619" y="11791"/>
                </a:lnTo>
                <a:lnTo>
                  <a:pt x="29491" y="11689"/>
                </a:lnTo>
                <a:lnTo>
                  <a:pt x="29363" y="11587"/>
                </a:lnTo>
                <a:lnTo>
                  <a:pt x="29210" y="11510"/>
                </a:lnTo>
                <a:lnTo>
                  <a:pt x="29056" y="11433"/>
                </a:lnTo>
                <a:lnTo>
                  <a:pt x="28903" y="11382"/>
                </a:lnTo>
                <a:lnTo>
                  <a:pt x="28750" y="11357"/>
                </a:lnTo>
                <a:lnTo>
                  <a:pt x="28417" y="11305"/>
                </a:lnTo>
                <a:lnTo>
                  <a:pt x="28238" y="11331"/>
                </a:lnTo>
                <a:lnTo>
                  <a:pt x="27778" y="11331"/>
                </a:lnTo>
                <a:lnTo>
                  <a:pt x="27445" y="11357"/>
                </a:lnTo>
                <a:lnTo>
                  <a:pt x="27138" y="11459"/>
                </a:lnTo>
                <a:lnTo>
                  <a:pt x="26985" y="11536"/>
                </a:lnTo>
                <a:lnTo>
                  <a:pt x="26831" y="11612"/>
                </a:lnTo>
                <a:lnTo>
                  <a:pt x="26703" y="11715"/>
                </a:lnTo>
                <a:lnTo>
                  <a:pt x="26575" y="11817"/>
                </a:lnTo>
                <a:lnTo>
                  <a:pt x="26473" y="11945"/>
                </a:lnTo>
                <a:lnTo>
                  <a:pt x="26371" y="12098"/>
                </a:lnTo>
                <a:lnTo>
                  <a:pt x="26269" y="12252"/>
                </a:lnTo>
                <a:lnTo>
                  <a:pt x="26217" y="12431"/>
                </a:lnTo>
                <a:lnTo>
                  <a:pt x="26166" y="12610"/>
                </a:lnTo>
                <a:lnTo>
                  <a:pt x="26141" y="12814"/>
                </a:lnTo>
                <a:lnTo>
                  <a:pt x="25936" y="14733"/>
                </a:lnTo>
                <a:lnTo>
                  <a:pt x="25680" y="16651"/>
                </a:lnTo>
                <a:lnTo>
                  <a:pt x="25399" y="18544"/>
                </a:lnTo>
                <a:lnTo>
                  <a:pt x="25066" y="20437"/>
                </a:lnTo>
                <a:lnTo>
                  <a:pt x="24683" y="22329"/>
                </a:lnTo>
                <a:lnTo>
                  <a:pt x="24248" y="24222"/>
                </a:lnTo>
                <a:lnTo>
                  <a:pt x="23788" y="26089"/>
                </a:lnTo>
                <a:lnTo>
                  <a:pt x="23302" y="27956"/>
                </a:lnTo>
                <a:lnTo>
                  <a:pt x="22764" y="29823"/>
                </a:lnTo>
                <a:lnTo>
                  <a:pt x="22202" y="31665"/>
                </a:lnTo>
                <a:lnTo>
                  <a:pt x="21588" y="33507"/>
                </a:lnTo>
                <a:lnTo>
                  <a:pt x="20974" y="35323"/>
                </a:lnTo>
                <a:lnTo>
                  <a:pt x="20309" y="37138"/>
                </a:lnTo>
                <a:lnTo>
                  <a:pt x="19618" y="38929"/>
                </a:lnTo>
                <a:lnTo>
                  <a:pt x="18902" y="40719"/>
                </a:lnTo>
                <a:lnTo>
                  <a:pt x="18160" y="42510"/>
                </a:lnTo>
                <a:lnTo>
                  <a:pt x="17393" y="44300"/>
                </a:lnTo>
                <a:lnTo>
                  <a:pt x="16600" y="46065"/>
                </a:lnTo>
                <a:lnTo>
                  <a:pt x="15782" y="47830"/>
                </a:lnTo>
                <a:lnTo>
                  <a:pt x="14938" y="49569"/>
                </a:lnTo>
                <a:lnTo>
                  <a:pt x="14068" y="51308"/>
                </a:lnTo>
                <a:lnTo>
                  <a:pt x="13198" y="53048"/>
                </a:lnTo>
                <a:lnTo>
                  <a:pt x="12303" y="54787"/>
                </a:lnTo>
                <a:lnTo>
                  <a:pt x="11382" y="56501"/>
                </a:lnTo>
                <a:lnTo>
                  <a:pt x="10999" y="57166"/>
                </a:lnTo>
                <a:lnTo>
                  <a:pt x="10590" y="57882"/>
                </a:lnTo>
                <a:lnTo>
                  <a:pt x="9643" y="59340"/>
                </a:lnTo>
                <a:lnTo>
                  <a:pt x="8646" y="60849"/>
                </a:lnTo>
                <a:lnTo>
                  <a:pt x="7623" y="62383"/>
                </a:lnTo>
                <a:lnTo>
                  <a:pt x="7137" y="63151"/>
                </a:lnTo>
                <a:lnTo>
                  <a:pt x="6651" y="63944"/>
                </a:lnTo>
                <a:lnTo>
                  <a:pt x="6216" y="64711"/>
                </a:lnTo>
                <a:lnTo>
                  <a:pt x="5781" y="65504"/>
                </a:lnTo>
                <a:lnTo>
                  <a:pt x="5423" y="66271"/>
                </a:lnTo>
                <a:lnTo>
                  <a:pt x="5090" y="67038"/>
                </a:lnTo>
                <a:lnTo>
                  <a:pt x="4809" y="67806"/>
                </a:lnTo>
                <a:lnTo>
                  <a:pt x="4707" y="68189"/>
                </a:lnTo>
                <a:lnTo>
                  <a:pt x="4605" y="68547"/>
                </a:lnTo>
                <a:lnTo>
                  <a:pt x="5090" y="66501"/>
                </a:lnTo>
                <a:lnTo>
                  <a:pt x="5525" y="64429"/>
                </a:lnTo>
                <a:lnTo>
                  <a:pt x="5960" y="62383"/>
                </a:lnTo>
                <a:lnTo>
                  <a:pt x="6369" y="60312"/>
                </a:lnTo>
                <a:lnTo>
                  <a:pt x="6753" y="58214"/>
                </a:lnTo>
                <a:lnTo>
                  <a:pt x="7111" y="56142"/>
                </a:lnTo>
                <a:lnTo>
                  <a:pt x="7469" y="54071"/>
                </a:lnTo>
                <a:lnTo>
                  <a:pt x="7802" y="51973"/>
                </a:lnTo>
                <a:lnTo>
                  <a:pt x="8109" y="49902"/>
                </a:lnTo>
                <a:lnTo>
                  <a:pt x="8416" y="47804"/>
                </a:lnTo>
                <a:lnTo>
                  <a:pt x="8671" y="45707"/>
                </a:lnTo>
                <a:lnTo>
                  <a:pt x="8927" y="43610"/>
                </a:lnTo>
                <a:lnTo>
                  <a:pt x="9157" y="41538"/>
                </a:lnTo>
                <a:lnTo>
                  <a:pt x="9387" y="39415"/>
                </a:lnTo>
                <a:lnTo>
                  <a:pt x="9567" y="37318"/>
                </a:lnTo>
                <a:lnTo>
                  <a:pt x="9746" y="35220"/>
                </a:lnTo>
                <a:lnTo>
                  <a:pt x="9899" y="33123"/>
                </a:lnTo>
                <a:lnTo>
                  <a:pt x="10052" y="31026"/>
                </a:lnTo>
                <a:lnTo>
                  <a:pt x="10155" y="28903"/>
                </a:lnTo>
                <a:lnTo>
                  <a:pt x="10257" y="26805"/>
                </a:lnTo>
                <a:lnTo>
                  <a:pt x="10334" y="24682"/>
                </a:lnTo>
                <a:lnTo>
                  <a:pt x="10385" y="22585"/>
                </a:lnTo>
                <a:lnTo>
                  <a:pt x="10436" y="20462"/>
                </a:lnTo>
                <a:lnTo>
                  <a:pt x="10436" y="18365"/>
                </a:lnTo>
                <a:lnTo>
                  <a:pt x="10436" y="16242"/>
                </a:lnTo>
                <a:lnTo>
                  <a:pt x="10411" y="14144"/>
                </a:lnTo>
                <a:lnTo>
                  <a:pt x="10385" y="12022"/>
                </a:lnTo>
                <a:lnTo>
                  <a:pt x="10308" y="9924"/>
                </a:lnTo>
                <a:lnTo>
                  <a:pt x="10232" y="7827"/>
                </a:lnTo>
                <a:lnTo>
                  <a:pt x="10129" y="5704"/>
                </a:lnTo>
                <a:lnTo>
                  <a:pt x="10027" y="3607"/>
                </a:lnTo>
                <a:lnTo>
                  <a:pt x="9873" y="1484"/>
                </a:lnTo>
                <a:lnTo>
                  <a:pt x="9848" y="1305"/>
                </a:lnTo>
                <a:lnTo>
                  <a:pt x="9822" y="1151"/>
                </a:lnTo>
                <a:lnTo>
                  <a:pt x="9771" y="998"/>
                </a:lnTo>
                <a:lnTo>
                  <a:pt x="9694" y="844"/>
                </a:lnTo>
                <a:lnTo>
                  <a:pt x="9618" y="716"/>
                </a:lnTo>
                <a:lnTo>
                  <a:pt x="9515" y="589"/>
                </a:lnTo>
                <a:lnTo>
                  <a:pt x="9311" y="384"/>
                </a:lnTo>
                <a:lnTo>
                  <a:pt x="9081" y="205"/>
                </a:lnTo>
                <a:lnTo>
                  <a:pt x="8799" y="103"/>
                </a:lnTo>
                <a:lnTo>
                  <a:pt x="8518" y="26"/>
                </a:lnTo>
                <a:lnTo>
                  <a:pt x="821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2" name="Google Shape;6052;p37"/>
          <p:cNvGrpSpPr/>
          <p:nvPr/>
        </p:nvGrpSpPr>
        <p:grpSpPr>
          <a:xfrm>
            <a:off x="7362109" y="18500"/>
            <a:ext cx="1793326" cy="5143538"/>
            <a:chOff x="5609502" y="18509"/>
            <a:chExt cx="1793326" cy="4924874"/>
          </a:xfrm>
        </p:grpSpPr>
        <p:sp>
          <p:nvSpPr>
            <p:cNvPr id="6053" name="Google Shape;6053;p37"/>
            <p:cNvSpPr/>
            <p:nvPr/>
          </p:nvSpPr>
          <p:spPr>
            <a:xfrm>
              <a:off x="5609502" y="18509"/>
              <a:ext cx="1774767" cy="2668858"/>
            </a:xfrm>
            <a:custGeom>
              <a:rect b="b" l="l" r="r" t="t"/>
              <a:pathLst>
                <a:path extrusionOk="0" h="95890" w="63766">
                  <a:moveTo>
                    <a:pt x="1" y="0"/>
                  </a:move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37"/>
            <p:cNvSpPr/>
            <p:nvPr/>
          </p:nvSpPr>
          <p:spPr>
            <a:xfrm>
              <a:off x="5609502" y="18509"/>
              <a:ext cx="1774767" cy="2668858"/>
            </a:xfrm>
            <a:custGeom>
              <a:rect b="b" l="l" r="r" t="t"/>
              <a:pathLst>
                <a:path extrusionOk="0" fill="none" h="95890" w="63766">
                  <a:moveTo>
                    <a:pt x="63765" y="0"/>
                  </a:moveTo>
                  <a:lnTo>
                    <a:pt x="1" y="0"/>
                  </a:lnTo>
                  <a:lnTo>
                    <a:pt x="1" y="0"/>
                  </a:lnTo>
                  <a:lnTo>
                    <a:pt x="52" y="639"/>
                  </a:lnTo>
                  <a:lnTo>
                    <a:pt x="180" y="2430"/>
                  </a:lnTo>
                  <a:lnTo>
                    <a:pt x="410" y="5269"/>
                  </a:lnTo>
                  <a:lnTo>
                    <a:pt x="589" y="7034"/>
                  </a:lnTo>
                  <a:lnTo>
                    <a:pt x="794" y="9003"/>
                  </a:lnTo>
                  <a:lnTo>
                    <a:pt x="1050" y="11203"/>
                  </a:lnTo>
                  <a:lnTo>
                    <a:pt x="1357" y="13556"/>
                  </a:lnTo>
                  <a:lnTo>
                    <a:pt x="1689" y="16063"/>
                  </a:lnTo>
                  <a:lnTo>
                    <a:pt x="2098" y="18723"/>
                  </a:lnTo>
                  <a:lnTo>
                    <a:pt x="2559" y="21511"/>
                  </a:lnTo>
                  <a:lnTo>
                    <a:pt x="3070" y="24426"/>
                  </a:lnTo>
                  <a:lnTo>
                    <a:pt x="3658" y="27444"/>
                  </a:lnTo>
                  <a:lnTo>
                    <a:pt x="4298" y="30539"/>
                  </a:lnTo>
                  <a:lnTo>
                    <a:pt x="5014" y="33685"/>
                  </a:lnTo>
                  <a:lnTo>
                    <a:pt x="5398" y="35297"/>
                  </a:lnTo>
                  <a:lnTo>
                    <a:pt x="5807" y="36908"/>
                  </a:lnTo>
                  <a:lnTo>
                    <a:pt x="6242" y="38519"/>
                  </a:lnTo>
                  <a:lnTo>
                    <a:pt x="6677" y="40156"/>
                  </a:lnTo>
                  <a:lnTo>
                    <a:pt x="7137" y="41768"/>
                  </a:lnTo>
                  <a:lnTo>
                    <a:pt x="7623" y="43405"/>
                  </a:lnTo>
                  <a:lnTo>
                    <a:pt x="8135" y="45042"/>
                  </a:lnTo>
                  <a:lnTo>
                    <a:pt x="8672" y="46679"/>
                  </a:lnTo>
                  <a:lnTo>
                    <a:pt x="9209" y="48290"/>
                  </a:lnTo>
                  <a:lnTo>
                    <a:pt x="9771" y="49927"/>
                  </a:lnTo>
                  <a:lnTo>
                    <a:pt x="10385" y="51538"/>
                  </a:lnTo>
                  <a:lnTo>
                    <a:pt x="10999" y="53124"/>
                  </a:lnTo>
                  <a:lnTo>
                    <a:pt x="11639" y="54735"/>
                  </a:lnTo>
                  <a:lnTo>
                    <a:pt x="12304" y="56296"/>
                  </a:lnTo>
                  <a:lnTo>
                    <a:pt x="12994" y="57881"/>
                  </a:lnTo>
                  <a:lnTo>
                    <a:pt x="13710" y="59416"/>
                  </a:lnTo>
                  <a:lnTo>
                    <a:pt x="14427" y="60951"/>
                  </a:lnTo>
                  <a:lnTo>
                    <a:pt x="15194" y="62460"/>
                  </a:lnTo>
                  <a:lnTo>
                    <a:pt x="15987" y="63918"/>
                  </a:lnTo>
                  <a:lnTo>
                    <a:pt x="16805" y="65376"/>
                  </a:lnTo>
                  <a:lnTo>
                    <a:pt x="17649" y="66808"/>
                  </a:lnTo>
                  <a:lnTo>
                    <a:pt x="18519" y="68215"/>
                  </a:lnTo>
                  <a:lnTo>
                    <a:pt x="19414" y="69570"/>
                  </a:lnTo>
                  <a:lnTo>
                    <a:pt x="20360" y="70900"/>
                  </a:lnTo>
                  <a:lnTo>
                    <a:pt x="21307" y="72205"/>
                  </a:lnTo>
                  <a:lnTo>
                    <a:pt x="22304" y="73458"/>
                  </a:lnTo>
                  <a:lnTo>
                    <a:pt x="23302" y="74686"/>
                  </a:lnTo>
                  <a:lnTo>
                    <a:pt x="24351" y="75862"/>
                  </a:lnTo>
                  <a:lnTo>
                    <a:pt x="25425" y="76988"/>
                  </a:lnTo>
                  <a:lnTo>
                    <a:pt x="26525" y="78088"/>
                  </a:lnTo>
                  <a:lnTo>
                    <a:pt x="26525" y="78088"/>
                  </a:lnTo>
                  <a:lnTo>
                    <a:pt x="27650" y="79136"/>
                  </a:lnTo>
                  <a:lnTo>
                    <a:pt x="28750" y="80134"/>
                  </a:lnTo>
                  <a:lnTo>
                    <a:pt x="29824" y="81080"/>
                  </a:lnTo>
                  <a:lnTo>
                    <a:pt x="30898" y="82001"/>
                  </a:lnTo>
                  <a:lnTo>
                    <a:pt x="31947" y="82896"/>
                  </a:lnTo>
                  <a:lnTo>
                    <a:pt x="32970" y="83740"/>
                  </a:lnTo>
                  <a:lnTo>
                    <a:pt x="33993" y="84559"/>
                  </a:lnTo>
                  <a:lnTo>
                    <a:pt x="34991" y="85326"/>
                  </a:lnTo>
                  <a:lnTo>
                    <a:pt x="35988" y="86068"/>
                  </a:lnTo>
                  <a:lnTo>
                    <a:pt x="36960" y="86784"/>
                  </a:lnTo>
                  <a:lnTo>
                    <a:pt x="37907" y="87449"/>
                  </a:lnTo>
                  <a:lnTo>
                    <a:pt x="38853" y="88088"/>
                  </a:lnTo>
                  <a:lnTo>
                    <a:pt x="39774" y="88702"/>
                  </a:lnTo>
                  <a:lnTo>
                    <a:pt x="40669" y="89290"/>
                  </a:lnTo>
                  <a:lnTo>
                    <a:pt x="41564" y="89827"/>
                  </a:lnTo>
                  <a:lnTo>
                    <a:pt x="42434" y="90339"/>
                  </a:lnTo>
                  <a:lnTo>
                    <a:pt x="43303" y="90825"/>
                  </a:lnTo>
                  <a:lnTo>
                    <a:pt x="44147" y="91285"/>
                  </a:lnTo>
                  <a:lnTo>
                    <a:pt x="44966" y="91720"/>
                  </a:lnTo>
                  <a:lnTo>
                    <a:pt x="45759" y="92129"/>
                  </a:lnTo>
                  <a:lnTo>
                    <a:pt x="46552" y="92513"/>
                  </a:lnTo>
                  <a:lnTo>
                    <a:pt x="47319" y="92871"/>
                  </a:lnTo>
                  <a:lnTo>
                    <a:pt x="48828" y="93511"/>
                  </a:lnTo>
                  <a:lnTo>
                    <a:pt x="50260" y="94048"/>
                  </a:lnTo>
                  <a:lnTo>
                    <a:pt x="51616" y="94508"/>
                  </a:lnTo>
                  <a:lnTo>
                    <a:pt x="52895" y="94892"/>
                  </a:lnTo>
                  <a:lnTo>
                    <a:pt x="54123" y="95199"/>
                  </a:lnTo>
                  <a:lnTo>
                    <a:pt x="55274" y="95455"/>
                  </a:lnTo>
                  <a:lnTo>
                    <a:pt x="56348" y="95634"/>
                  </a:lnTo>
                  <a:lnTo>
                    <a:pt x="57371" y="95761"/>
                  </a:lnTo>
                  <a:lnTo>
                    <a:pt x="58292" y="95838"/>
                  </a:lnTo>
                  <a:lnTo>
                    <a:pt x="59161" y="95864"/>
                  </a:lnTo>
                  <a:lnTo>
                    <a:pt x="59954" y="95889"/>
                  </a:lnTo>
                  <a:lnTo>
                    <a:pt x="60670" y="95864"/>
                  </a:lnTo>
                  <a:lnTo>
                    <a:pt x="61310" y="95813"/>
                  </a:lnTo>
                  <a:lnTo>
                    <a:pt x="61898" y="95736"/>
                  </a:lnTo>
                  <a:lnTo>
                    <a:pt x="62384" y="95659"/>
                  </a:lnTo>
                  <a:lnTo>
                    <a:pt x="62819" y="95582"/>
                  </a:lnTo>
                  <a:lnTo>
                    <a:pt x="63151" y="95480"/>
                  </a:lnTo>
                  <a:lnTo>
                    <a:pt x="63612" y="95352"/>
                  </a:lnTo>
                  <a:lnTo>
                    <a:pt x="63765" y="95301"/>
                  </a:lnTo>
                  <a:lnTo>
                    <a:pt x="637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37"/>
            <p:cNvSpPr/>
            <p:nvPr/>
          </p:nvSpPr>
          <p:spPr>
            <a:xfrm>
              <a:off x="6631099" y="2508735"/>
              <a:ext cx="753203" cy="2434648"/>
            </a:xfrm>
            <a:custGeom>
              <a:rect b="b" l="l" r="r" t="t"/>
              <a:pathLst>
                <a:path extrusionOk="0" h="87475" w="27062">
                  <a:moveTo>
                    <a:pt x="25041" y="0"/>
                  </a:moveTo>
                  <a:lnTo>
                    <a:pt x="24683" y="52"/>
                  </a:lnTo>
                  <a:lnTo>
                    <a:pt x="24273" y="128"/>
                  </a:lnTo>
                  <a:lnTo>
                    <a:pt x="23864" y="231"/>
                  </a:lnTo>
                  <a:lnTo>
                    <a:pt x="23404" y="410"/>
                  </a:lnTo>
                  <a:lnTo>
                    <a:pt x="22918" y="640"/>
                  </a:lnTo>
                  <a:lnTo>
                    <a:pt x="22406" y="921"/>
                  </a:lnTo>
                  <a:lnTo>
                    <a:pt x="21869" y="1254"/>
                  </a:lnTo>
                  <a:lnTo>
                    <a:pt x="21281" y="1689"/>
                  </a:lnTo>
                  <a:lnTo>
                    <a:pt x="20692" y="2174"/>
                  </a:lnTo>
                  <a:lnTo>
                    <a:pt x="20053" y="2763"/>
                  </a:lnTo>
                  <a:lnTo>
                    <a:pt x="19414" y="3428"/>
                  </a:lnTo>
                  <a:lnTo>
                    <a:pt x="18723" y="4195"/>
                  </a:lnTo>
                  <a:lnTo>
                    <a:pt x="18007" y="5065"/>
                  </a:lnTo>
                  <a:lnTo>
                    <a:pt x="17265" y="6037"/>
                  </a:lnTo>
                  <a:lnTo>
                    <a:pt x="16472" y="7111"/>
                  </a:lnTo>
                  <a:lnTo>
                    <a:pt x="15679" y="8313"/>
                  </a:lnTo>
                  <a:lnTo>
                    <a:pt x="14861" y="9617"/>
                  </a:lnTo>
                  <a:lnTo>
                    <a:pt x="13991" y="11075"/>
                  </a:lnTo>
                  <a:lnTo>
                    <a:pt x="13122" y="12661"/>
                  </a:lnTo>
                  <a:lnTo>
                    <a:pt x="12201" y="14375"/>
                  </a:lnTo>
                  <a:lnTo>
                    <a:pt x="11254" y="16242"/>
                  </a:lnTo>
                  <a:lnTo>
                    <a:pt x="10794" y="17240"/>
                  </a:lnTo>
                  <a:lnTo>
                    <a:pt x="10334" y="18263"/>
                  </a:lnTo>
                  <a:lnTo>
                    <a:pt x="9899" y="19337"/>
                  </a:lnTo>
                  <a:lnTo>
                    <a:pt x="9464" y="20462"/>
                  </a:lnTo>
                  <a:lnTo>
                    <a:pt x="9055" y="21613"/>
                  </a:lnTo>
                  <a:lnTo>
                    <a:pt x="8646" y="22790"/>
                  </a:lnTo>
                  <a:lnTo>
                    <a:pt x="8236" y="24018"/>
                  </a:lnTo>
                  <a:lnTo>
                    <a:pt x="7878" y="25245"/>
                  </a:lnTo>
                  <a:lnTo>
                    <a:pt x="7495" y="26524"/>
                  </a:lnTo>
                  <a:lnTo>
                    <a:pt x="7136" y="27829"/>
                  </a:lnTo>
                  <a:lnTo>
                    <a:pt x="6804" y="29159"/>
                  </a:lnTo>
                  <a:lnTo>
                    <a:pt x="6446" y="30514"/>
                  </a:lnTo>
                  <a:lnTo>
                    <a:pt x="5832" y="33276"/>
                  </a:lnTo>
                  <a:lnTo>
                    <a:pt x="5218" y="36116"/>
                  </a:lnTo>
                  <a:lnTo>
                    <a:pt x="4681" y="39006"/>
                  </a:lnTo>
                  <a:lnTo>
                    <a:pt x="4170" y="41947"/>
                  </a:lnTo>
                  <a:lnTo>
                    <a:pt x="3684" y="44914"/>
                  </a:lnTo>
                  <a:lnTo>
                    <a:pt x="3249" y="47881"/>
                  </a:lnTo>
                  <a:lnTo>
                    <a:pt x="2839" y="50848"/>
                  </a:lnTo>
                  <a:lnTo>
                    <a:pt x="2481" y="53815"/>
                  </a:lnTo>
                  <a:lnTo>
                    <a:pt x="2123" y="56731"/>
                  </a:lnTo>
                  <a:lnTo>
                    <a:pt x="1842" y="59621"/>
                  </a:lnTo>
                  <a:lnTo>
                    <a:pt x="1561" y="62435"/>
                  </a:lnTo>
                  <a:lnTo>
                    <a:pt x="1305" y="65197"/>
                  </a:lnTo>
                  <a:lnTo>
                    <a:pt x="1100" y="67857"/>
                  </a:lnTo>
                  <a:lnTo>
                    <a:pt x="896" y="70389"/>
                  </a:lnTo>
                  <a:lnTo>
                    <a:pt x="563" y="75121"/>
                  </a:lnTo>
                  <a:lnTo>
                    <a:pt x="333" y="79264"/>
                  </a:lnTo>
                  <a:lnTo>
                    <a:pt x="179" y="82666"/>
                  </a:lnTo>
                  <a:lnTo>
                    <a:pt x="77" y="85250"/>
                  </a:lnTo>
                  <a:lnTo>
                    <a:pt x="0" y="87475"/>
                  </a:lnTo>
                  <a:lnTo>
                    <a:pt x="27061" y="87475"/>
                  </a:lnTo>
                  <a:lnTo>
                    <a:pt x="26959" y="538"/>
                  </a:lnTo>
                  <a:lnTo>
                    <a:pt x="26908" y="486"/>
                  </a:lnTo>
                  <a:lnTo>
                    <a:pt x="26703" y="358"/>
                  </a:lnTo>
                  <a:lnTo>
                    <a:pt x="26371" y="205"/>
                  </a:lnTo>
                  <a:lnTo>
                    <a:pt x="26166" y="128"/>
                  </a:lnTo>
                  <a:lnTo>
                    <a:pt x="25936" y="77"/>
                  </a:lnTo>
                  <a:lnTo>
                    <a:pt x="25654" y="26"/>
                  </a:lnTo>
                  <a:lnTo>
                    <a:pt x="253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37"/>
            <p:cNvSpPr/>
            <p:nvPr/>
          </p:nvSpPr>
          <p:spPr>
            <a:xfrm>
              <a:off x="6074376" y="770985"/>
              <a:ext cx="1328417" cy="3204189"/>
            </a:xfrm>
            <a:custGeom>
              <a:rect b="b" l="l" r="r" t="t"/>
              <a:pathLst>
                <a:path extrusionOk="0" h="115124" w="47729">
                  <a:moveTo>
                    <a:pt x="3428" y="0"/>
                  </a:moveTo>
                  <a:lnTo>
                    <a:pt x="3249" y="26"/>
                  </a:lnTo>
                  <a:lnTo>
                    <a:pt x="3096" y="77"/>
                  </a:lnTo>
                  <a:lnTo>
                    <a:pt x="2942" y="154"/>
                  </a:lnTo>
                  <a:lnTo>
                    <a:pt x="2814" y="256"/>
                  </a:lnTo>
                  <a:lnTo>
                    <a:pt x="2687" y="384"/>
                  </a:lnTo>
                  <a:lnTo>
                    <a:pt x="2584" y="512"/>
                  </a:lnTo>
                  <a:lnTo>
                    <a:pt x="2482" y="716"/>
                  </a:lnTo>
                  <a:lnTo>
                    <a:pt x="2405" y="92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101" y="230"/>
                  </a:lnTo>
                  <a:lnTo>
                    <a:pt x="947" y="256"/>
                  </a:lnTo>
                  <a:lnTo>
                    <a:pt x="768" y="307"/>
                  </a:lnTo>
                  <a:lnTo>
                    <a:pt x="615" y="409"/>
                  </a:lnTo>
                  <a:lnTo>
                    <a:pt x="487" y="512"/>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31052" y="54019"/>
                  </a:lnTo>
                  <a:lnTo>
                    <a:pt x="32817" y="55682"/>
                  </a:lnTo>
                  <a:lnTo>
                    <a:pt x="34633" y="5726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559" y="67729"/>
                  </a:lnTo>
                  <a:lnTo>
                    <a:pt x="43406" y="68292"/>
                  </a:lnTo>
                  <a:lnTo>
                    <a:pt x="43227" y="68854"/>
                  </a:lnTo>
                  <a:lnTo>
                    <a:pt x="42996" y="69391"/>
                  </a:lnTo>
                  <a:lnTo>
                    <a:pt x="42766" y="69929"/>
                  </a:lnTo>
                  <a:lnTo>
                    <a:pt x="42510" y="70466"/>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871" y="115073"/>
                  </a:lnTo>
                  <a:lnTo>
                    <a:pt x="42025" y="115124"/>
                  </a:lnTo>
                  <a:lnTo>
                    <a:pt x="42306" y="115124"/>
                  </a:lnTo>
                  <a:lnTo>
                    <a:pt x="42587" y="115073"/>
                  </a:lnTo>
                  <a:lnTo>
                    <a:pt x="42843" y="114970"/>
                  </a:lnTo>
                  <a:lnTo>
                    <a:pt x="43124" y="114842"/>
                  </a:lnTo>
                  <a:lnTo>
                    <a:pt x="43355" y="114638"/>
                  </a:lnTo>
                  <a:lnTo>
                    <a:pt x="43559" y="114407"/>
                  </a:lnTo>
                  <a:lnTo>
                    <a:pt x="43713" y="114177"/>
                  </a:lnTo>
                  <a:lnTo>
                    <a:pt x="43840" y="113896"/>
                  </a:lnTo>
                  <a:lnTo>
                    <a:pt x="43917" y="113640"/>
                  </a:lnTo>
                  <a:lnTo>
                    <a:pt x="43994" y="113333"/>
                  </a:lnTo>
                  <a:lnTo>
                    <a:pt x="44045" y="113052"/>
                  </a:lnTo>
                  <a:lnTo>
                    <a:pt x="44096" y="112464"/>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37"/>
            <p:cNvSpPr/>
            <p:nvPr/>
          </p:nvSpPr>
          <p:spPr>
            <a:xfrm>
              <a:off x="6074376" y="770985"/>
              <a:ext cx="1328417" cy="3204189"/>
            </a:xfrm>
            <a:custGeom>
              <a:rect b="b" l="l" r="r" t="t"/>
              <a:pathLst>
                <a:path extrusionOk="0" fill="none" h="115124" w="47729">
                  <a:moveTo>
                    <a:pt x="47728" y="62051"/>
                  </a:moveTo>
                  <a:lnTo>
                    <a:pt x="47728" y="62051"/>
                  </a:lnTo>
                  <a:lnTo>
                    <a:pt x="46987" y="61872"/>
                  </a:lnTo>
                  <a:lnTo>
                    <a:pt x="46270" y="61667"/>
                  </a:lnTo>
                  <a:lnTo>
                    <a:pt x="45580" y="61411"/>
                  </a:lnTo>
                  <a:lnTo>
                    <a:pt x="44889" y="61156"/>
                  </a:lnTo>
                  <a:lnTo>
                    <a:pt x="44224" y="60874"/>
                  </a:lnTo>
                  <a:lnTo>
                    <a:pt x="43559" y="60542"/>
                  </a:lnTo>
                  <a:lnTo>
                    <a:pt x="42920" y="60209"/>
                  </a:lnTo>
                  <a:lnTo>
                    <a:pt x="42280" y="59851"/>
                  </a:lnTo>
                  <a:lnTo>
                    <a:pt x="41666" y="59467"/>
                  </a:lnTo>
                  <a:lnTo>
                    <a:pt x="41053" y="59058"/>
                  </a:lnTo>
                  <a:lnTo>
                    <a:pt x="40464" y="58649"/>
                  </a:lnTo>
                  <a:lnTo>
                    <a:pt x="39902" y="58214"/>
                  </a:lnTo>
                  <a:lnTo>
                    <a:pt x="39339" y="57754"/>
                  </a:lnTo>
                  <a:lnTo>
                    <a:pt x="38776" y="57293"/>
                  </a:lnTo>
                  <a:lnTo>
                    <a:pt x="38213" y="56807"/>
                  </a:lnTo>
                  <a:lnTo>
                    <a:pt x="37676" y="56296"/>
                  </a:lnTo>
                  <a:lnTo>
                    <a:pt x="36653" y="55273"/>
                  </a:lnTo>
                  <a:lnTo>
                    <a:pt x="35630" y="54199"/>
                  </a:lnTo>
                  <a:lnTo>
                    <a:pt x="34633" y="53099"/>
                  </a:lnTo>
                  <a:lnTo>
                    <a:pt x="33686" y="51973"/>
                  </a:lnTo>
                  <a:lnTo>
                    <a:pt x="32740" y="50822"/>
                  </a:lnTo>
                  <a:lnTo>
                    <a:pt x="31819" y="49671"/>
                  </a:lnTo>
                  <a:lnTo>
                    <a:pt x="30029" y="47395"/>
                  </a:lnTo>
                  <a:lnTo>
                    <a:pt x="30029" y="47395"/>
                  </a:lnTo>
                  <a:lnTo>
                    <a:pt x="28954" y="46039"/>
                  </a:lnTo>
                  <a:lnTo>
                    <a:pt x="27931" y="44658"/>
                  </a:lnTo>
                  <a:lnTo>
                    <a:pt x="26934" y="43277"/>
                  </a:lnTo>
                  <a:lnTo>
                    <a:pt x="25936" y="41870"/>
                  </a:lnTo>
                  <a:lnTo>
                    <a:pt x="24964" y="40464"/>
                  </a:lnTo>
                  <a:lnTo>
                    <a:pt x="24018" y="39031"/>
                  </a:lnTo>
                  <a:lnTo>
                    <a:pt x="23097" y="37573"/>
                  </a:lnTo>
                  <a:lnTo>
                    <a:pt x="22202" y="36115"/>
                  </a:lnTo>
                  <a:lnTo>
                    <a:pt x="21332" y="34632"/>
                  </a:lnTo>
                  <a:lnTo>
                    <a:pt x="20488" y="33148"/>
                  </a:lnTo>
                  <a:lnTo>
                    <a:pt x="19644" y="31639"/>
                  </a:lnTo>
                  <a:lnTo>
                    <a:pt x="18826" y="30130"/>
                  </a:lnTo>
                  <a:lnTo>
                    <a:pt x="18033" y="28596"/>
                  </a:lnTo>
                  <a:lnTo>
                    <a:pt x="17266" y="27061"/>
                  </a:lnTo>
                  <a:lnTo>
                    <a:pt x="16498" y="25526"/>
                  </a:lnTo>
                  <a:lnTo>
                    <a:pt x="15757" y="23966"/>
                  </a:lnTo>
                  <a:lnTo>
                    <a:pt x="15757" y="23966"/>
                  </a:lnTo>
                  <a:lnTo>
                    <a:pt x="14913" y="22125"/>
                  </a:lnTo>
                  <a:lnTo>
                    <a:pt x="14120" y="20283"/>
                  </a:lnTo>
                  <a:lnTo>
                    <a:pt x="13327" y="18390"/>
                  </a:lnTo>
                  <a:lnTo>
                    <a:pt x="12559" y="16523"/>
                  </a:lnTo>
                  <a:lnTo>
                    <a:pt x="11843" y="14630"/>
                  </a:lnTo>
                  <a:lnTo>
                    <a:pt x="11127" y="12712"/>
                  </a:lnTo>
                  <a:lnTo>
                    <a:pt x="10462" y="10819"/>
                  </a:lnTo>
                  <a:lnTo>
                    <a:pt x="9823" y="8876"/>
                  </a:lnTo>
                  <a:lnTo>
                    <a:pt x="9823" y="8876"/>
                  </a:lnTo>
                  <a:lnTo>
                    <a:pt x="9541" y="8031"/>
                  </a:lnTo>
                  <a:lnTo>
                    <a:pt x="9286" y="7162"/>
                  </a:lnTo>
                  <a:lnTo>
                    <a:pt x="9030" y="6292"/>
                  </a:lnTo>
                  <a:lnTo>
                    <a:pt x="8748" y="5423"/>
                  </a:lnTo>
                  <a:lnTo>
                    <a:pt x="8441" y="4553"/>
                  </a:lnTo>
                  <a:lnTo>
                    <a:pt x="8262" y="4144"/>
                  </a:lnTo>
                  <a:lnTo>
                    <a:pt x="8083" y="3735"/>
                  </a:lnTo>
                  <a:lnTo>
                    <a:pt x="7879" y="3325"/>
                  </a:lnTo>
                  <a:lnTo>
                    <a:pt x="7649" y="2942"/>
                  </a:lnTo>
                  <a:lnTo>
                    <a:pt x="7418" y="2558"/>
                  </a:lnTo>
                  <a:lnTo>
                    <a:pt x="7163" y="2174"/>
                  </a:lnTo>
                  <a:lnTo>
                    <a:pt x="7163" y="2174"/>
                  </a:lnTo>
                  <a:lnTo>
                    <a:pt x="7009" y="1995"/>
                  </a:lnTo>
                  <a:lnTo>
                    <a:pt x="6805" y="1765"/>
                  </a:lnTo>
                  <a:lnTo>
                    <a:pt x="6523" y="1535"/>
                  </a:lnTo>
                  <a:lnTo>
                    <a:pt x="6216" y="1279"/>
                  </a:lnTo>
                  <a:lnTo>
                    <a:pt x="5884" y="1023"/>
                  </a:lnTo>
                  <a:lnTo>
                    <a:pt x="5526" y="768"/>
                  </a:lnTo>
                  <a:lnTo>
                    <a:pt x="5142" y="512"/>
                  </a:lnTo>
                  <a:lnTo>
                    <a:pt x="4733" y="307"/>
                  </a:lnTo>
                  <a:lnTo>
                    <a:pt x="4349" y="154"/>
                  </a:lnTo>
                  <a:lnTo>
                    <a:pt x="3965" y="51"/>
                  </a:lnTo>
                  <a:lnTo>
                    <a:pt x="3786" y="0"/>
                  </a:lnTo>
                  <a:lnTo>
                    <a:pt x="3607" y="0"/>
                  </a:lnTo>
                  <a:lnTo>
                    <a:pt x="3428" y="0"/>
                  </a:lnTo>
                  <a:lnTo>
                    <a:pt x="3249" y="26"/>
                  </a:lnTo>
                  <a:lnTo>
                    <a:pt x="3096" y="77"/>
                  </a:lnTo>
                  <a:lnTo>
                    <a:pt x="2942" y="154"/>
                  </a:lnTo>
                  <a:lnTo>
                    <a:pt x="2814" y="256"/>
                  </a:lnTo>
                  <a:lnTo>
                    <a:pt x="2687" y="384"/>
                  </a:lnTo>
                  <a:lnTo>
                    <a:pt x="2584" y="512"/>
                  </a:lnTo>
                  <a:lnTo>
                    <a:pt x="2482" y="716"/>
                  </a:lnTo>
                  <a:lnTo>
                    <a:pt x="2405" y="921"/>
                  </a:lnTo>
                  <a:lnTo>
                    <a:pt x="2328" y="1151"/>
                  </a:lnTo>
                  <a:lnTo>
                    <a:pt x="2328" y="1151"/>
                  </a:lnTo>
                  <a:lnTo>
                    <a:pt x="2354" y="998"/>
                  </a:lnTo>
                  <a:lnTo>
                    <a:pt x="2328" y="844"/>
                  </a:lnTo>
                  <a:lnTo>
                    <a:pt x="2277" y="691"/>
                  </a:lnTo>
                  <a:lnTo>
                    <a:pt x="2201" y="588"/>
                  </a:lnTo>
                  <a:lnTo>
                    <a:pt x="2073" y="486"/>
                  </a:lnTo>
                  <a:lnTo>
                    <a:pt x="1945" y="384"/>
                  </a:lnTo>
                  <a:lnTo>
                    <a:pt x="1791" y="307"/>
                  </a:lnTo>
                  <a:lnTo>
                    <a:pt x="1638" y="256"/>
                  </a:lnTo>
                  <a:lnTo>
                    <a:pt x="1459" y="230"/>
                  </a:lnTo>
                  <a:lnTo>
                    <a:pt x="1280" y="230"/>
                  </a:lnTo>
                  <a:lnTo>
                    <a:pt x="1101" y="230"/>
                  </a:lnTo>
                  <a:lnTo>
                    <a:pt x="947" y="256"/>
                  </a:lnTo>
                  <a:lnTo>
                    <a:pt x="768" y="307"/>
                  </a:lnTo>
                  <a:lnTo>
                    <a:pt x="615" y="409"/>
                  </a:lnTo>
                  <a:lnTo>
                    <a:pt x="487" y="512"/>
                  </a:lnTo>
                  <a:lnTo>
                    <a:pt x="359" y="640"/>
                  </a:lnTo>
                  <a:lnTo>
                    <a:pt x="359" y="640"/>
                  </a:lnTo>
                  <a:lnTo>
                    <a:pt x="257" y="768"/>
                  </a:lnTo>
                  <a:lnTo>
                    <a:pt x="180" y="921"/>
                  </a:lnTo>
                  <a:lnTo>
                    <a:pt x="129" y="1074"/>
                  </a:lnTo>
                  <a:lnTo>
                    <a:pt x="78" y="1254"/>
                  </a:lnTo>
                  <a:lnTo>
                    <a:pt x="27" y="1586"/>
                  </a:lnTo>
                  <a:lnTo>
                    <a:pt x="1" y="1944"/>
                  </a:lnTo>
                  <a:lnTo>
                    <a:pt x="52" y="2302"/>
                  </a:lnTo>
                  <a:lnTo>
                    <a:pt x="103" y="2660"/>
                  </a:lnTo>
                  <a:lnTo>
                    <a:pt x="180" y="3018"/>
                  </a:lnTo>
                  <a:lnTo>
                    <a:pt x="282" y="3351"/>
                  </a:lnTo>
                  <a:lnTo>
                    <a:pt x="282" y="3351"/>
                  </a:lnTo>
                  <a:lnTo>
                    <a:pt x="973" y="5653"/>
                  </a:lnTo>
                  <a:lnTo>
                    <a:pt x="1715" y="7929"/>
                  </a:lnTo>
                  <a:lnTo>
                    <a:pt x="2508" y="10180"/>
                  </a:lnTo>
                  <a:lnTo>
                    <a:pt x="3326" y="12431"/>
                  </a:lnTo>
                  <a:lnTo>
                    <a:pt x="4196" y="14656"/>
                  </a:lnTo>
                  <a:lnTo>
                    <a:pt x="5142" y="16856"/>
                  </a:lnTo>
                  <a:lnTo>
                    <a:pt x="6088" y="19030"/>
                  </a:lnTo>
                  <a:lnTo>
                    <a:pt x="7111" y="21204"/>
                  </a:lnTo>
                  <a:lnTo>
                    <a:pt x="8186" y="23327"/>
                  </a:lnTo>
                  <a:lnTo>
                    <a:pt x="9286" y="25450"/>
                  </a:lnTo>
                  <a:lnTo>
                    <a:pt x="10436" y="27547"/>
                  </a:lnTo>
                  <a:lnTo>
                    <a:pt x="11613" y="29619"/>
                  </a:lnTo>
                  <a:lnTo>
                    <a:pt x="12866" y="31665"/>
                  </a:lnTo>
                  <a:lnTo>
                    <a:pt x="14145" y="33686"/>
                  </a:lnTo>
                  <a:lnTo>
                    <a:pt x="15450" y="35681"/>
                  </a:lnTo>
                  <a:lnTo>
                    <a:pt x="16805" y="37650"/>
                  </a:lnTo>
                  <a:lnTo>
                    <a:pt x="16805" y="37650"/>
                  </a:lnTo>
                  <a:lnTo>
                    <a:pt x="18238" y="39594"/>
                  </a:lnTo>
                  <a:lnTo>
                    <a:pt x="19695" y="41512"/>
                  </a:lnTo>
                  <a:lnTo>
                    <a:pt x="21205" y="43405"/>
                  </a:lnTo>
                  <a:lnTo>
                    <a:pt x="22739" y="45272"/>
                  </a:lnTo>
                  <a:lnTo>
                    <a:pt x="24325" y="47088"/>
                  </a:lnTo>
                  <a:lnTo>
                    <a:pt x="25936" y="48878"/>
                  </a:lnTo>
                  <a:lnTo>
                    <a:pt x="27599" y="50643"/>
                  </a:lnTo>
                  <a:lnTo>
                    <a:pt x="29313" y="52357"/>
                  </a:lnTo>
                  <a:lnTo>
                    <a:pt x="29313" y="52357"/>
                  </a:lnTo>
                  <a:lnTo>
                    <a:pt x="31052" y="54019"/>
                  </a:lnTo>
                  <a:lnTo>
                    <a:pt x="32817" y="55682"/>
                  </a:lnTo>
                  <a:lnTo>
                    <a:pt x="34633" y="57268"/>
                  </a:lnTo>
                  <a:lnTo>
                    <a:pt x="36500" y="58828"/>
                  </a:lnTo>
                  <a:lnTo>
                    <a:pt x="36500" y="58828"/>
                  </a:lnTo>
                  <a:lnTo>
                    <a:pt x="37037" y="59237"/>
                  </a:lnTo>
                  <a:lnTo>
                    <a:pt x="37600" y="59646"/>
                  </a:lnTo>
                  <a:lnTo>
                    <a:pt x="38853" y="60491"/>
                  </a:lnTo>
                  <a:lnTo>
                    <a:pt x="40106" y="61335"/>
                  </a:lnTo>
                  <a:lnTo>
                    <a:pt x="40720" y="61769"/>
                  </a:lnTo>
                  <a:lnTo>
                    <a:pt x="41308" y="62230"/>
                  </a:lnTo>
                  <a:lnTo>
                    <a:pt x="41871" y="62716"/>
                  </a:lnTo>
                  <a:lnTo>
                    <a:pt x="42127" y="62972"/>
                  </a:lnTo>
                  <a:lnTo>
                    <a:pt x="42357" y="63253"/>
                  </a:lnTo>
                  <a:lnTo>
                    <a:pt x="42587" y="63509"/>
                  </a:lnTo>
                  <a:lnTo>
                    <a:pt x="42817" y="63790"/>
                  </a:lnTo>
                  <a:lnTo>
                    <a:pt x="42996" y="64071"/>
                  </a:lnTo>
                  <a:lnTo>
                    <a:pt x="43175" y="64378"/>
                  </a:lnTo>
                  <a:lnTo>
                    <a:pt x="43329" y="64685"/>
                  </a:lnTo>
                  <a:lnTo>
                    <a:pt x="43457" y="64992"/>
                  </a:lnTo>
                  <a:lnTo>
                    <a:pt x="43559" y="65325"/>
                  </a:lnTo>
                  <a:lnTo>
                    <a:pt x="43636" y="65657"/>
                  </a:lnTo>
                  <a:lnTo>
                    <a:pt x="43687" y="66015"/>
                  </a:lnTo>
                  <a:lnTo>
                    <a:pt x="43687" y="66399"/>
                  </a:lnTo>
                  <a:lnTo>
                    <a:pt x="43687" y="66757"/>
                  </a:lnTo>
                  <a:lnTo>
                    <a:pt x="43661" y="67166"/>
                  </a:lnTo>
                  <a:lnTo>
                    <a:pt x="43661" y="67166"/>
                  </a:lnTo>
                  <a:lnTo>
                    <a:pt x="43559" y="67729"/>
                  </a:lnTo>
                  <a:lnTo>
                    <a:pt x="43406" y="68292"/>
                  </a:lnTo>
                  <a:lnTo>
                    <a:pt x="43227" y="68854"/>
                  </a:lnTo>
                  <a:lnTo>
                    <a:pt x="42996" y="69391"/>
                  </a:lnTo>
                  <a:lnTo>
                    <a:pt x="42766" y="69929"/>
                  </a:lnTo>
                  <a:lnTo>
                    <a:pt x="42510" y="70466"/>
                  </a:lnTo>
                  <a:lnTo>
                    <a:pt x="41973" y="71514"/>
                  </a:lnTo>
                  <a:lnTo>
                    <a:pt x="41973" y="71514"/>
                  </a:lnTo>
                  <a:lnTo>
                    <a:pt x="41206" y="73100"/>
                  </a:lnTo>
                  <a:lnTo>
                    <a:pt x="40464" y="74686"/>
                  </a:lnTo>
                  <a:lnTo>
                    <a:pt x="39774" y="76297"/>
                  </a:lnTo>
                  <a:lnTo>
                    <a:pt x="39083" y="77934"/>
                  </a:lnTo>
                  <a:lnTo>
                    <a:pt x="38444" y="79571"/>
                  </a:lnTo>
                  <a:lnTo>
                    <a:pt x="37830" y="81208"/>
                  </a:lnTo>
                  <a:lnTo>
                    <a:pt x="37267" y="82871"/>
                  </a:lnTo>
                  <a:lnTo>
                    <a:pt x="36704" y="84533"/>
                  </a:lnTo>
                  <a:lnTo>
                    <a:pt x="36193" y="86221"/>
                  </a:lnTo>
                  <a:lnTo>
                    <a:pt x="35732" y="87909"/>
                  </a:lnTo>
                  <a:lnTo>
                    <a:pt x="35272" y="89623"/>
                  </a:lnTo>
                  <a:lnTo>
                    <a:pt x="34888" y="91337"/>
                  </a:lnTo>
                  <a:lnTo>
                    <a:pt x="34505" y="93050"/>
                  </a:lnTo>
                  <a:lnTo>
                    <a:pt x="34172" y="94764"/>
                  </a:lnTo>
                  <a:lnTo>
                    <a:pt x="33865" y="96503"/>
                  </a:lnTo>
                  <a:lnTo>
                    <a:pt x="33584" y="98243"/>
                  </a:lnTo>
                  <a:lnTo>
                    <a:pt x="33584" y="98243"/>
                  </a:lnTo>
                  <a:lnTo>
                    <a:pt x="33558" y="98729"/>
                  </a:lnTo>
                  <a:lnTo>
                    <a:pt x="33558" y="99240"/>
                  </a:lnTo>
                  <a:lnTo>
                    <a:pt x="33584" y="99496"/>
                  </a:lnTo>
                  <a:lnTo>
                    <a:pt x="33610" y="99752"/>
                  </a:lnTo>
                  <a:lnTo>
                    <a:pt x="33661" y="99982"/>
                  </a:lnTo>
                  <a:lnTo>
                    <a:pt x="33737" y="100212"/>
                  </a:lnTo>
                  <a:lnTo>
                    <a:pt x="33814" y="100442"/>
                  </a:lnTo>
                  <a:lnTo>
                    <a:pt x="33916" y="100647"/>
                  </a:lnTo>
                  <a:lnTo>
                    <a:pt x="34044" y="100800"/>
                  </a:lnTo>
                  <a:lnTo>
                    <a:pt x="34198" y="100954"/>
                  </a:lnTo>
                  <a:lnTo>
                    <a:pt x="34351" y="101082"/>
                  </a:lnTo>
                  <a:lnTo>
                    <a:pt x="34530" y="101184"/>
                  </a:lnTo>
                  <a:lnTo>
                    <a:pt x="34735" y="101235"/>
                  </a:lnTo>
                  <a:lnTo>
                    <a:pt x="34965" y="101261"/>
                  </a:lnTo>
                  <a:lnTo>
                    <a:pt x="34965" y="101261"/>
                  </a:lnTo>
                  <a:lnTo>
                    <a:pt x="35144" y="101235"/>
                  </a:lnTo>
                  <a:lnTo>
                    <a:pt x="35323" y="101184"/>
                  </a:lnTo>
                  <a:lnTo>
                    <a:pt x="35477" y="101107"/>
                  </a:lnTo>
                  <a:lnTo>
                    <a:pt x="35630" y="101031"/>
                  </a:lnTo>
                  <a:lnTo>
                    <a:pt x="35758" y="100903"/>
                  </a:lnTo>
                  <a:lnTo>
                    <a:pt x="35886" y="100775"/>
                  </a:lnTo>
                  <a:lnTo>
                    <a:pt x="36014" y="100621"/>
                  </a:lnTo>
                  <a:lnTo>
                    <a:pt x="36116" y="100468"/>
                  </a:lnTo>
                  <a:lnTo>
                    <a:pt x="36295" y="100110"/>
                  </a:lnTo>
                  <a:lnTo>
                    <a:pt x="36423" y="99701"/>
                  </a:lnTo>
                  <a:lnTo>
                    <a:pt x="36525" y="99291"/>
                  </a:lnTo>
                  <a:lnTo>
                    <a:pt x="36602" y="98908"/>
                  </a:lnTo>
                  <a:lnTo>
                    <a:pt x="36602" y="98908"/>
                  </a:lnTo>
                  <a:lnTo>
                    <a:pt x="36960" y="96913"/>
                  </a:lnTo>
                  <a:lnTo>
                    <a:pt x="37344" y="94918"/>
                  </a:lnTo>
                  <a:lnTo>
                    <a:pt x="37753" y="92948"/>
                  </a:lnTo>
                  <a:lnTo>
                    <a:pt x="38213" y="90953"/>
                  </a:lnTo>
                  <a:lnTo>
                    <a:pt x="38725" y="89009"/>
                  </a:lnTo>
                  <a:lnTo>
                    <a:pt x="39262" y="87040"/>
                  </a:lnTo>
                  <a:lnTo>
                    <a:pt x="39825" y="85096"/>
                  </a:lnTo>
                  <a:lnTo>
                    <a:pt x="40439" y="83178"/>
                  </a:lnTo>
                  <a:lnTo>
                    <a:pt x="41104" y="81259"/>
                  </a:lnTo>
                  <a:lnTo>
                    <a:pt x="41794" y="79341"/>
                  </a:lnTo>
                  <a:lnTo>
                    <a:pt x="42510" y="77448"/>
                  </a:lnTo>
                  <a:lnTo>
                    <a:pt x="43278" y="75581"/>
                  </a:lnTo>
                  <a:lnTo>
                    <a:pt x="44071" y="73714"/>
                  </a:lnTo>
                  <a:lnTo>
                    <a:pt x="44889" y="71872"/>
                  </a:lnTo>
                  <a:lnTo>
                    <a:pt x="45759" y="70031"/>
                  </a:lnTo>
                  <a:lnTo>
                    <a:pt x="46680" y="68215"/>
                  </a:lnTo>
                  <a:lnTo>
                    <a:pt x="46680" y="68215"/>
                  </a:lnTo>
                  <a:lnTo>
                    <a:pt x="46040" y="70952"/>
                  </a:lnTo>
                  <a:lnTo>
                    <a:pt x="45452" y="73688"/>
                  </a:lnTo>
                  <a:lnTo>
                    <a:pt x="44889" y="76425"/>
                  </a:lnTo>
                  <a:lnTo>
                    <a:pt x="44352" y="79188"/>
                  </a:lnTo>
                  <a:lnTo>
                    <a:pt x="43866" y="81950"/>
                  </a:lnTo>
                  <a:lnTo>
                    <a:pt x="43406" y="84712"/>
                  </a:lnTo>
                  <a:lnTo>
                    <a:pt x="42996" y="87475"/>
                  </a:lnTo>
                  <a:lnTo>
                    <a:pt x="42613" y="90263"/>
                  </a:lnTo>
                  <a:lnTo>
                    <a:pt x="42255" y="93025"/>
                  </a:lnTo>
                  <a:lnTo>
                    <a:pt x="41948" y="95813"/>
                  </a:lnTo>
                  <a:lnTo>
                    <a:pt x="41666" y="98601"/>
                  </a:lnTo>
                  <a:lnTo>
                    <a:pt x="41436" y="101389"/>
                  </a:lnTo>
                  <a:lnTo>
                    <a:pt x="41232" y="104202"/>
                  </a:lnTo>
                  <a:lnTo>
                    <a:pt x="41053" y="106990"/>
                  </a:lnTo>
                  <a:lnTo>
                    <a:pt x="40925" y="109778"/>
                  </a:lnTo>
                  <a:lnTo>
                    <a:pt x="40822" y="112592"/>
                  </a:lnTo>
                  <a:lnTo>
                    <a:pt x="40822" y="112592"/>
                  </a:lnTo>
                  <a:lnTo>
                    <a:pt x="40822" y="112950"/>
                  </a:lnTo>
                  <a:lnTo>
                    <a:pt x="40822" y="113308"/>
                  </a:lnTo>
                  <a:lnTo>
                    <a:pt x="40874" y="113666"/>
                  </a:lnTo>
                  <a:lnTo>
                    <a:pt x="40950" y="114024"/>
                  </a:lnTo>
                  <a:lnTo>
                    <a:pt x="41078" y="114331"/>
                  </a:lnTo>
                  <a:lnTo>
                    <a:pt x="41155" y="114484"/>
                  </a:lnTo>
                  <a:lnTo>
                    <a:pt x="41232" y="114612"/>
                  </a:lnTo>
                  <a:lnTo>
                    <a:pt x="41334" y="114740"/>
                  </a:lnTo>
                  <a:lnTo>
                    <a:pt x="41462" y="114868"/>
                  </a:lnTo>
                  <a:lnTo>
                    <a:pt x="41590" y="114945"/>
                  </a:lnTo>
                  <a:lnTo>
                    <a:pt x="41743" y="115021"/>
                  </a:lnTo>
                  <a:lnTo>
                    <a:pt x="41743" y="115021"/>
                  </a:lnTo>
                  <a:lnTo>
                    <a:pt x="41871" y="115073"/>
                  </a:lnTo>
                  <a:lnTo>
                    <a:pt x="42025" y="115124"/>
                  </a:lnTo>
                  <a:lnTo>
                    <a:pt x="42152" y="115124"/>
                  </a:lnTo>
                  <a:lnTo>
                    <a:pt x="42306" y="115124"/>
                  </a:lnTo>
                  <a:lnTo>
                    <a:pt x="42587" y="115073"/>
                  </a:lnTo>
                  <a:lnTo>
                    <a:pt x="42843" y="114970"/>
                  </a:lnTo>
                  <a:lnTo>
                    <a:pt x="43124" y="114842"/>
                  </a:lnTo>
                  <a:lnTo>
                    <a:pt x="43355" y="114638"/>
                  </a:lnTo>
                  <a:lnTo>
                    <a:pt x="43559" y="114407"/>
                  </a:lnTo>
                  <a:lnTo>
                    <a:pt x="43713" y="114177"/>
                  </a:lnTo>
                  <a:lnTo>
                    <a:pt x="43713" y="114177"/>
                  </a:lnTo>
                  <a:lnTo>
                    <a:pt x="43840" y="113896"/>
                  </a:lnTo>
                  <a:lnTo>
                    <a:pt x="43917" y="113640"/>
                  </a:lnTo>
                  <a:lnTo>
                    <a:pt x="43994" y="113333"/>
                  </a:lnTo>
                  <a:lnTo>
                    <a:pt x="44045" y="113052"/>
                  </a:lnTo>
                  <a:lnTo>
                    <a:pt x="44096" y="112464"/>
                  </a:lnTo>
                  <a:lnTo>
                    <a:pt x="44096" y="111875"/>
                  </a:lnTo>
                  <a:lnTo>
                    <a:pt x="44096" y="111875"/>
                  </a:lnTo>
                  <a:lnTo>
                    <a:pt x="44147" y="109752"/>
                  </a:lnTo>
                  <a:lnTo>
                    <a:pt x="44199" y="107630"/>
                  </a:lnTo>
                  <a:lnTo>
                    <a:pt x="44301" y="105481"/>
                  </a:lnTo>
                  <a:lnTo>
                    <a:pt x="44403" y="103358"/>
                  </a:lnTo>
                  <a:lnTo>
                    <a:pt x="44531" y="101235"/>
                  </a:lnTo>
                  <a:lnTo>
                    <a:pt x="44710" y="99138"/>
                  </a:lnTo>
                  <a:lnTo>
                    <a:pt x="44889" y="97015"/>
                  </a:lnTo>
                  <a:lnTo>
                    <a:pt x="45094" y="94892"/>
                  </a:lnTo>
                  <a:lnTo>
                    <a:pt x="45350" y="92769"/>
                  </a:lnTo>
                  <a:lnTo>
                    <a:pt x="45605" y="90672"/>
                  </a:lnTo>
                  <a:lnTo>
                    <a:pt x="45912" y="88549"/>
                  </a:lnTo>
                  <a:lnTo>
                    <a:pt x="46219" y="86452"/>
                  </a:lnTo>
                  <a:lnTo>
                    <a:pt x="46552" y="84354"/>
                  </a:lnTo>
                  <a:lnTo>
                    <a:pt x="46935" y="82257"/>
                  </a:lnTo>
                  <a:lnTo>
                    <a:pt x="47319" y="80185"/>
                  </a:lnTo>
                  <a:lnTo>
                    <a:pt x="47728" y="78088"/>
                  </a:lnTo>
                  <a:lnTo>
                    <a:pt x="47728" y="6205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37"/>
            <p:cNvSpPr/>
            <p:nvPr/>
          </p:nvSpPr>
          <p:spPr>
            <a:xfrm>
              <a:off x="6717243" y="803021"/>
              <a:ext cx="685570" cy="1653000"/>
            </a:xfrm>
            <a:custGeom>
              <a:rect b="b" l="l" r="r" t="t"/>
              <a:pathLst>
                <a:path extrusionOk="0" h="59391" w="24632">
                  <a:moveTo>
                    <a:pt x="4886" y="0"/>
                  </a:moveTo>
                  <a:lnTo>
                    <a:pt x="4681" y="26"/>
                  </a:lnTo>
                  <a:lnTo>
                    <a:pt x="4502" y="77"/>
                  </a:lnTo>
                  <a:lnTo>
                    <a:pt x="4297" y="179"/>
                  </a:lnTo>
                  <a:lnTo>
                    <a:pt x="4144" y="282"/>
                  </a:lnTo>
                  <a:lnTo>
                    <a:pt x="3965" y="205"/>
                  </a:lnTo>
                  <a:lnTo>
                    <a:pt x="3786" y="179"/>
                  </a:lnTo>
                  <a:lnTo>
                    <a:pt x="3581" y="154"/>
                  </a:lnTo>
                  <a:lnTo>
                    <a:pt x="3402" y="154"/>
                  </a:lnTo>
                  <a:lnTo>
                    <a:pt x="3223" y="179"/>
                  </a:lnTo>
                  <a:lnTo>
                    <a:pt x="3044" y="230"/>
                  </a:lnTo>
                  <a:lnTo>
                    <a:pt x="2865" y="307"/>
                  </a:lnTo>
                  <a:lnTo>
                    <a:pt x="2686" y="409"/>
                  </a:lnTo>
                  <a:lnTo>
                    <a:pt x="2507" y="512"/>
                  </a:lnTo>
                  <a:lnTo>
                    <a:pt x="2379" y="640"/>
                  </a:lnTo>
                  <a:lnTo>
                    <a:pt x="2226" y="793"/>
                  </a:lnTo>
                  <a:lnTo>
                    <a:pt x="2123" y="947"/>
                  </a:lnTo>
                  <a:lnTo>
                    <a:pt x="2021" y="1126"/>
                  </a:lnTo>
                  <a:lnTo>
                    <a:pt x="1944" y="1305"/>
                  </a:lnTo>
                  <a:lnTo>
                    <a:pt x="1893" y="1509"/>
                  </a:lnTo>
                  <a:lnTo>
                    <a:pt x="1867" y="1714"/>
                  </a:lnTo>
                  <a:lnTo>
                    <a:pt x="1867" y="1739"/>
                  </a:lnTo>
                  <a:lnTo>
                    <a:pt x="1560" y="1765"/>
                  </a:lnTo>
                  <a:lnTo>
                    <a:pt x="1279" y="1816"/>
                  </a:lnTo>
                  <a:lnTo>
                    <a:pt x="972" y="1944"/>
                  </a:lnTo>
                  <a:lnTo>
                    <a:pt x="716" y="2098"/>
                  </a:lnTo>
                  <a:lnTo>
                    <a:pt x="614" y="2200"/>
                  </a:lnTo>
                  <a:lnTo>
                    <a:pt x="486" y="2302"/>
                  </a:lnTo>
                  <a:lnTo>
                    <a:pt x="410" y="2430"/>
                  </a:lnTo>
                  <a:lnTo>
                    <a:pt x="307" y="2558"/>
                  </a:lnTo>
                  <a:lnTo>
                    <a:pt x="230" y="2711"/>
                  </a:lnTo>
                  <a:lnTo>
                    <a:pt x="179" y="2865"/>
                  </a:lnTo>
                  <a:lnTo>
                    <a:pt x="128" y="3044"/>
                  </a:lnTo>
                  <a:lnTo>
                    <a:pt x="103" y="3223"/>
                  </a:lnTo>
                  <a:lnTo>
                    <a:pt x="51" y="4093"/>
                  </a:lnTo>
                  <a:lnTo>
                    <a:pt x="0" y="4937"/>
                  </a:lnTo>
                  <a:lnTo>
                    <a:pt x="0" y="5806"/>
                  </a:lnTo>
                  <a:lnTo>
                    <a:pt x="0" y="6676"/>
                  </a:lnTo>
                  <a:lnTo>
                    <a:pt x="51" y="7546"/>
                  </a:lnTo>
                  <a:lnTo>
                    <a:pt x="103" y="8441"/>
                  </a:lnTo>
                  <a:lnTo>
                    <a:pt x="179" y="9310"/>
                  </a:lnTo>
                  <a:lnTo>
                    <a:pt x="282" y="10206"/>
                  </a:lnTo>
                  <a:lnTo>
                    <a:pt x="384" y="11101"/>
                  </a:lnTo>
                  <a:lnTo>
                    <a:pt x="512" y="11996"/>
                  </a:lnTo>
                  <a:lnTo>
                    <a:pt x="665" y="12891"/>
                  </a:lnTo>
                  <a:lnTo>
                    <a:pt x="844" y="13786"/>
                  </a:lnTo>
                  <a:lnTo>
                    <a:pt x="1228" y="15551"/>
                  </a:lnTo>
                  <a:lnTo>
                    <a:pt x="1663" y="17342"/>
                  </a:lnTo>
                  <a:lnTo>
                    <a:pt x="2149" y="19132"/>
                  </a:lnTo>
                  <a:lnTo>
                    <a:pt x="2660" y="20871"/>
                  </a:lnTo>
                  <a:lnTo>
                    <a:pt x="3223" y="22636"/>
                  </a:lnTo>
                  <a:lnTo>
                    <a:pt x="3786" y="24350"/>
                  </a:lnTo>
                  <a:lnTo>
                    <a:pt x="4400" y="26038"/>
                  </a:lnTo>
                  <a:lnTo>
                    <a:pt x="5013" y="27700"/>
                  </a:lnTo>
                  <a:lnTo>
                    <a:pt x="6241" y="30923"/>
                  </a:lnTo>
                  <a:lnTo>
                    <a:pt x="6957" y="32739"/>
                  </a:lnTo>
                  <a:lnTo>
                    <a:pt x="7725" y="34632"/>
                  </a:lnTo>
                  <a:lnTo>
                    <a:pt x="8518" y="36601"/>
                  </a:lnTo>
                  <a:lnTo>
                    <a:pt x="9387" y="38596"/>
                  </a:lnTo>
                  <a:lnTo>
                    <a:pt x="10282" y="40617"/>
                  </a:lnTo>
                  <a:lnTo>
                    <a:pt x="11254" y="42638"/>
                  </a:lnTo>
                  <a:lnTo>
                    <a:pt x="11766" y="43635"/>
                  </a:lnTo>
                  <a:lnTo>
                    <a:pt x="12277" y="44658"/>
                  </a:lnTo>
                  <a:lnTo>
                    <a:pt x="12815" y="45656"/>
                  </a:lnTo>
                  <a:lnTo>
                    <a:pt x="13377" y="46628"/>
                  </a:lnTo>
                  <a:lnTo>
                    <a:pt x="13940" y="47625"/>
                  </a:lnTo>
                  <a:lnTo>
                    <a:pt x="14528" y="48571"/>
                  </a:lnTo>
                  <a:lnTo>
                    <a:pt x="15142" y="49518"/>
                  </a:lnTo>
                  <a:lnTo>
                    <a:pt x="15756" y="50464"/>
                  </a:lnTo>
                  <a:lnTo>
                    <a:pt x="16395" y="51359"/>
                  </a:lnTo>
                  <a:lnTo>
                    <a:pt x="17035" y="52255"/>
                  </a:lnTo>
                  <a:lnTo>
                    <a:pt x="17725" y="53099"/>
                  </a:lnTo>
                  <a:lnTo>
                    <a:pt x="18416" y="53943"/>
                  </a:lnTo>
                  <a:lnTo>
                    <a:pt x="19107" y="54761"/>
                  </a:lnTo>
                  <a:lnTo>
                    <a:pt x="19848" y="55529"/>
                  </a:lnTo>
                  <a:lnTo>
                    <a:pt x="20590" y="56270"/>
                  </a:lnTo>
                  <a:lnTo>
                    <a:pt x="21357" y="56961"/>
                  </a:lnTo>
                  <a:lnTo>
                    <a:pt x="22150" y="57651"/>
                  </a:lnTo>
                  <a:lnTo>
                    <a:pt x="22969" y="58265"/>
                  </a:lnTo>
                  <a:lnTo>
                    <a:pt x="23787" y="58854"/>
                  </a:lnTo>
                  <a:lnTo>
                    <a:pt x="24631" y="59391"/>
                  </a:lnTo>
                  <a:lnTo>
                    <a:pt x="24631" y="50669"/>
                  </a:lnTo>
                  <a:lnTo>
                    <a:pt x="23736" y="49313"/>
                  </a:lnTo>
                  <a:lnTo>
                    <a:pt x="22866" y="47958"/>
                  </a:lnTo>
                  <a:lnTo>
                    <a:pt x="21997" y="46576"/>
                  </a:lnTo>
                  <a:lnTo>
                    <a:pt x="21178" y="45170"/>
                  </a:lnTo>
                  <a:lnTo>
                    <a:pt x="20385" y="43763"/>
                  </a:lnTo>
                  <a:lnTo>
                    <a:pt x="19593" y="42331"/>
                  </a:lnTo>
                  <a:lnTo>
                    <a:pt x="18851" y="40898"/>
                  </a:lnTo>
                  <a:lnTo>
                    <a:pt x="18135" y="39440"/>
                  </a:lnTo>
                  <a:lnTo>
                    <a:pt x="17444" y="37982"/>
                  </a:lnTo>
                  <a:lnTo>
                    <a:pt x="16753" y="36499"/>
                  </a:lnTo>
                  <a:lnTo>
                    <a:pt x="16114" y="34990"/>
                  </a:lnTo>
                  <a:lnTo>
                    <a:pt x="15500" y="33506"/>
                  </a:lnTo>
                  <a:lnTo>
                    <a:pt x="14912" y="31972"/>
                  </a:lnTo>
                  <a:lnTo>
                    <a:pt x="14349" y="30463"/>
                  </a:lnTo>
                  <a:lnTo>
                    <a:pt x="13812" y="28928"/>
                  </a:lnTo>
                  <a:lnTo>
                    <a:pt x="13300" y="27393"/>
                  </a:lnTo>
                  <a:lnTo>
                    <a:pt x="12763" y="25731"/>
                  </a:lnTo>
                  <a:lnTo>
                    <a:pt x="12277" y="24068"/>
                  </a:lnTo>
                  <a:lnTo>
                    <a:pt x="11817" y="22406"/>
                  </a:lnTo>
                  <a:lnTo>
                    <a:pt x="11408" y="20718"/>
                  </a:lnTo>
                  <a:lnTo>
                    <a:pt x="10999" y="19030"/>
                  </a:lnTo>
                  <a:lnTo>
                    <a:pt x="10640" y="17342"/>
                  </a:lnTo>
                  <a:lnTo>
                    <a:pt x="10308" y="15654"/>
                  </a:lnTo>
                  <a:lnTo>
                    <a:pt x="10001" y="13940"/>
                  </a:lnTo>
                  <a:lnTo>
                    <a:pt x="9873" y="13198"/>
                  </a:lnTo>
                  <a:lnTo>
                    <a:pt x="9796" y="12456"/>
                  </a:lnTo>
                  <a:lnTo>
                    <a:pt x="9617" y="10922"/>
                  </a:lnTo>
                  <a:lnTo>
                    <a:pt x="9464" y="9387"/>
                  </a:lnTo>
                  <a:lnTo>
                    <a:pt x="9362" y="8620"/>
                  </a:lnTo>
                  <a:lnTo>
                    <a:pt x="9259" y="7827"/>
                  </a:lnTo>
                  <a:lnTo>
                    <a:pt x="9131" y="7060"/>
                  </a:lnTo>
                  <a:lnTo>
                    <a:pt x="8978" y="6318"/>
                  </a:lnTo>
                  <a:lnTo>
                    <a:pt x="8799" y="5576"/>
                  </a:lnTo>
                  <a:lnTo>
                    <a:pt x="8569" y="4834"/>
                  </a:lnTo>
                  <a:lnTo>
                    <a:pt x="8287" y="4144"/>
                  </a:lnTo>
                  <a:lnTo>
                    <a:pt x="7980" y="3453"/>
                  </a:lnTo>
                  <a:lnTo>
                    <a:pt x="7801" y="3121"/>
                  </a:lnTo>
                  <a:lnTo>
                    <a:pt x="7622" y="2788"/>
                  </a:lnTo>
                  <a:lnTo>
                    <a:pt x="7418" y="2481"/>
                  </a:lnTo>
                  <a:lnTo>
                    <a:pt x="7188" y="2149"/>
                  </a:lnTo>
                  <a:lnTo>
                    <a:pt x="7060" y="2021"/>
                  </a:lnTo>
                  <a:lnTo>
                    <a:pt x="6957" y="1893"/>
                  </a:lnTo>
                  <a:lnTo>
                    <a:pt x="6676" y="1688"/>
                  </a:lnTo>
                  <a:lnTo>
                    <a:pt x="6676" y="1509"/>
                  </a:lnTo>
                  <a:lnTo>
                    <a:pt x="6650" y="1253"/>
                  </a:lnTo>
                  <a:lnTo>
                    <a:pt x="6599" y="1049"/>
                  </a:lnTo>
                  <a:lnTo>
                    <a:pt x="6497" y="844"/>
                  </a:lnTo>
                  <a:lnTo>
                    <a:pt x="6369" y="640"/>
                  </a:lnTo>
                  <a:lnTo>
                    <a:pt x="6241" y="486"/>
                  </a:lnTo>
                  <a:lnTo>
                    <a:pt x="6088" y="333"/>
                  </a:lnTo>
                  <a:lnTo>
                    <a:pt x="5909" y="230"/>
                  </a:lnTo>
                  <a:lnTo>
                    <a:pt x="5704" y="128"/>
                  </a:lnTo>
                  <a:lnTo>
                    <a:pt x="5525" y="51"/>
                  </a:lnTo>
                  <a:lnTo>
                    <a:pt x="532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37"/>
            <p:cNvSpPr/>
            <p:nvPr/>
          </p:nvSpPr>
          <p:spPr>
            <a:xfrm>
              <a:off x="7169286" y="817968"/>
              <a:ext cx="233543" cy="1057162"/>
            </a:xfrm>
            <a:custGeom>
              <a:rect b="b" l="l" r="r" t="t"/>
              <a:pathLst>
                <a:path extrusionOk="0" h="37983" w="8391">
                  <a:moveTo>
                    <a:pt x="2712" y="0"/>
                  </a:moveTo>
                  <a:lnTo>
                    <a:pt x="2559" y="26"/>
                  </a:lnTo>
                  <a:lnTo>
                    <a:pt x="2405" y="51"/>
                  </a:lnTo>
                  <a:lnTo>
                    <a:pt x="2252" y="77"/>
                  </a:lnTo>
                  <a:lnTo>
                    <a:pt x="2124" y="154"/>
                  </a:lnTo>
                  <a:lnTo>
                    <a:pt x="1919" y="103"/>
                  </a:lnTo>
                  <a:lnTo>
                    <a:pt x="1536" y="103"/>
                  </a:lnTo>
                  <a:lnTo>
                    <a:pt x="1356" y="128"/>
                  </a:lnTo>
                  <a:lnTo>
                    <a:pt x="1152" y="205"/>
                  </a:lnTo>
                  <a:lnTo>
                    <a:pt x="973" y="282"/>
                  </a:lnTo>
                  <a:lnTo>
                    <a:pt x="794" y="358"/>
                  </a:lnTo>
                  <a:lnTo>
                    <a:pt x="615" y="486"/>
                  </a:lnTo>
                  <a:lnTo>
                    <a:pt x="461" y="614"/>
                  </a:lnTo>
                  <a:lnTo>
                    <a:pt x="333" y="768"/>
                  </a:lnTo>
                  <a:lnTo>
                    <a:pt x="205" y="947"/>
                  </a:lnTo>
                  <a:lnTo>
                    <a:pt x="103" y="1126"/>
                  </a:lnTo>
                  <a:lnTo>
                    <a:pt x="52" y="1330"/>
                  </a:lnTo>
                  <a:lnTo>
                    <a:pt x="1" y="1561"/>
                  </a:lnTo>
                  <a:lnTo>
                    <a:pt x="1" y="1791"/>
                  </a:lnTo>
                  <a:lnTo>
                    <a:pt x="26" y="2047"/>
                  </a:lnTo>
                  <a:lnTo>
                    <a:pt x="998" y="7776"/>
                  </a:lnTo>
                  <a:lnTo>
                    <a:pt x="1510" y="10640"/>
                  </a:lnTo>
                  <a:lnTo>
                    <a:pt x="2047" y="13505"/>
                  </a:lnTo>
                  <a:lnTo>
                    <a:pt x="2610" y="16344"/>
                  </a:lnTo>
                  <a:lnTo>
                    <a:pt x="3198" y="19209"/>
                  </a:lnTo>
                  <a:lnTo>
                    <a:pt x="3837" y="22048"/>
                  </a:lnTo>
                  <a:lnTo>
                    <a:pt x="4528" y="24861"/>
                  </a:lnTo>
                  <a:lnTo>
                    <a:pt x="5270" y="27752"/>
                  </a:lnTo>
                  <a:lnTo>
                    <a:pt x="5679" y="29184"/>
                  </a:lnTo>
                  <a:lnTo>
                    <a:pt x="6088" y="30616"/>
                  </a:lnTo>
                  <a:lnTo>
                    <a:pt x="6498" y="32023"/>
                  </a:lnTo>
                  <a:lnTo>
                    <a:pt x="6958" y="33455"/>
                  </a:lnTo>
                  <a:lnTo>
                    <a:pt x="7418" y="34862"/>
                  </a:lnTo>
                  <a:lnTo>
                    <a:pt x="7879" y="36269"/>
                  </a:lnTo>
                  <a:lnTo>
                    <a:pt x="8160" y="37113"/>
                  </a:lnTo>
                  <a:lnTo>
                    <a:pt x="8390" y="37983"/>
                  </a:lnTo>
                  <a:lnTo>
                    <a:pt x="8390" y="21383"/>
                  </a:lnTo>
                  <a:lnTo>
                    <a:pt x="7623" y="18007"/>
                  </a:lnTo>
                  <a:lnTo>
                    <a:pt x="7265" y="16549"/>
                  </a:lnTo>
                  <a:lnTo>
                    <a:pt x="6881" y="15117"/>
                  </a:lnTo>
                  <a:lnTo>
                    <a:pt x="6114" y="12175"/>
                  </a:lnTo>
                  <a:lnTo>
                    <a:pt x="5730" y="10692"/>
                  </a:lnTo>
                  <a:lnTo>
                    <a:pt x="5398" y="9208"/>
                  </a:lnTo>
                  <a:lnTo>
                    <a:pt x="5270" y="8492"/>
                  </a:lnTo>
                  <a:lnTo>
                    <a:pt x="5142" y="7750"/>
                  </a:lnTo>
                  <a:lnTo>
                    <a:pt x="5014" y="7009"/>
                  </a:lnTo>
                  <a:lnTo>
                    <a:pt x="4937" y="6292"/>
                  </a:lnTo>
                  <a:lnTo>
                    <a:pt x="4912" y="5934"/>
                  </a:lnTo>
                  <a:lnTo>
                    <a:pt x="4886" y="5551"/>
                  </a:lnTo>
                  <a:lnTo>
                    <a:pt x="4886" y="4604"/>
                  </a:lnTo>
                  <a:lnTo>
                    <a:pt x="4886" y="3581"/>
                  </a:lnTo>
                  <a:lnTo>
                    <a:pt x="4835" y="3044"/>
                  </a:lnTo>
                  <a:lnTo>
                    <a:pt x="4784" y="2532"/>
                  </a:lnTo>
                  <a:lnTo>
                    <a:pt x="4707" y="2047"/>
                  </a:lnTo>
                  <a:lnTo>
                    <a:pt x="4579" y="1561"/>
                  </a:lnTo>
                  <a:lnTo>
                    <a:pt x="4400" y="1126"/>
                  </a:lnTo>
                  <a:lnTo>
                    <a:pt x="4298" y="947"/>
                  </a:lnTo>
                  <a:lnTo>
                    <a:pt x="4196" y="768"/>
                  </a:lnTo>
                  <a:lnTo>
                    <a:pt x="4068" y="589"/>
                  </a:lnTo>
                  <a:lnTo>
                    <a:pt x="3914" y="461"/>
                  </a:lnTo>
                  <a:lnTo>
                    <a:pt x="3761" y="333"/>
                  </a:lnTo>
                  <a:lnTo>
                    <a:pt x="3582" y="205"/>
                  </a:lnTo>
                  <a:lnTo>
                    <a:pt x="3403" y="128"/>
                  </a:lnTo>
                  <a:lnTo>
                    <a:pt x="3198" y="77"/>
                  </a:lnTo>
                  <a:lnTo>
                    <a:pt x="2968" y="26"/>
                  </a:lnTo>
                  <a:lnTo>
                    <a:pt x="271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37"/>
            <p:cNvSpPr/>
            <p:nvPr/>
          </p:nvSpPr>
          <p:spPr>
            <a:xfrm>
              <a:off x="7029061" y="2500914"/>
              <a:ext cx="373763" cy="258425"/>
            </a:xfrm>
            <a:custGeom>
              <a:rect b="b" l="l" r="r" t="t"/>
              <a:pathLst>
                <a:path extrusionOk="0" h="9285" w="13429">
                  <a:moveTo>
                    <a:pt x="13428" y="0"/>
                  </a:moveTo>
                  <a:lnTo>
                    <a:pt x="13249" y="333"/>
                  </a:lnTo>
                  <a:lnTo>
                    <a:pt x="13019" y="665"/>
                  </a:lnTo>
                  <a:lnTo>
                    <a:pt x="12763" y="972"/>
                  </a:lnTo>
                  <a:lnTo>
                    <a:pt x="12507" y="1279"/>
                  </a:lnTo>
                  <a:lnTo>
                    <a:pt x="12252" y="1560"/>
                  </a:lnTo>
                  <a:lnTo>
                    <a:pt x="11945" y="1842"/>
                  </a:lnTo>
                  <a:lnTo>
                    <a:pt x="11331" y="2353"/>
                  </a:lnTo>
                  <a:lnTo>
                    <a:pt x="10691" y="2865"/>
                  </a:lnTo>
                  <a:lnTo>
                    <a:pt x="10026" y="3300"/>
                  </a:lnTo>
                  <a:lnTo>
                    <a:pt x="9361" y="3709"/>
                  </a:lnTo>
                  <a:lnTo>
                    <a:pt x="8722" y="4092"/>
                  </a:lnTo>
                  <a:lnTo>
                    <a:pt x="7878" y="4527"/>
                  </a:lnTo>
                  <a:lnTo>
                    <a:pt x="7008" y="4936"/>
                  </a:lnTo>
                  <a:lnTo>
                    <a:pt x="6139" y="5269"/>
                  </a:lnTo>
                  <a:lnTo>
                    <a:pt x="5243" y="5550"/>
                  </a:lnTo>
                  <a:lnTo>
                    <a:pt x="4323" y="5781"/>
                  </a:lnTo>
                  <a:lnTo>
                    <a:pt x="3376" y="5985"/>
                  </a:lnTo>
                  <a:lnTo>
                    <a:pt x="2456" y="6113"/>
                  </a:lnTo>
                  <a:lnTo>
                    <a:pt x="1509" y="6190"/>
                  </a:lnTo>
                  <a:lnTo>
                    <a:pt x="1330" y="6215"/>
                  </a:lnTo>
                  <a:lnTo>
                    <a:pt x="1151" y="6241"/>
                  </a:lnTo>
                  <a:lnTo>
                    <a:pt x="998" y="6292"/>
                  </a:lnTo>
                  <a:lnTo>
                    <a:pt x="844" y="6369"/>
                  </a:lnTo>
                  <a:lnTo>
                    <a:pt x="716" y="6446"/>
                  </a:lnTo>
                  <a:lnTo>
                    <a:pt x="588" y="6548"/>
                  </a:lnTo>
                  <a:lnTo>
                    <a:pt x="384" y="6752"/>
                  </a:lnTo>
                  <a:lnTo>
                    <a:pt x="230" y="6983"/>
                  </a:lnTo>
                  <a:lnTo>
                    <a:pt x="102" y="7264"/>
                  </a:lnTo>
                  <a:lnTo>
                    <a:pt x="26" y="7545"/>
                  </a:lnTo>
                  <a:lnTo>
                    <a:pt x="0" y="7827"/>
                  </a:lnTo>
                  <a:lnTo>
                    <a:pt x="26" y="8134"/>
                  </a:lnTo>
                  <a:lnTo>
                    <a:pt x="102" y="8389"/>
                  </a:lnTo>
                  <a:lnTo>
                    <a:pt x="230" y="8645"/>
                  </a:lnTo>
                  <a:lnTo>
                    <a:pt x="384" y="8875"/>
                  </a:lnTo>
                  <a:lnTo>
                    <a:pt x="486" y="8978"/>
                  </a:lnTo>
                  <a:lnTo>
                    <a:pt x="588" y="9054"/>
                  </a:lnTo>
                  <a:lnTo>
                    <a:pt x="716" y="9131"/>
                  </a:lnTo>
                  <a:lnTo>
                    <a:pt x="844" y="9208"/>
                  </a:lnTo>
                  <a:lnTo>
                    <a:pt x="998" y="9233"/>
                  </a:lnTo>
                  <a:lnTo>
                    <a:pt x="1151" y="9285"/>
                  </a:lnTo>
                  <a:lnTo>
                    <a:pt x="1509" y="9285"/>
                  </a:lnTo>
                  <a:lnTo>
                    <a:pt x="2097" y="9233"/>
                  </a:lnTo>
                  <a:lnTo>
                    <a:pt x="2711" y="9182"/>
                  </a:lnTo>
                  <a:lnTo>
                    <a:pt x="3300" y="9106"/>
                  </a:lnTo>
                  <a:lnTo>
                    <a:pt x="3888" y="9003"/>
                  </a:lnTo>
                  <a:lnTo>
                    <a:pt x="4476" y="8901"/>
                  </a:lnTo>
                  <a:lnTo>
                    <a:pt x="5064" y="8773"/>
                  </a:lnTo>
                  <a:lnTo>
                    <a:pt x="5627" y="8620"/>
                  </a:lnTo>
                  <a:lnTo>
                    <a:pt x="6215" y="8466"/>
                  </a:lnTo>
                  <a:lnTo>
                    <a:pt x="6778" y="8287"/>
                  </a:lnTo>
                  <a:lnTo>
                    <a:pt x="7341" y="8082"/>
                  </a:lnTo>
                  <a:lnTo>
                    <a:pt x="7904" y="7878"/>
                  </a:lnTo>
                  <a:lnTo>
                    <a:pt x="8441" y="7648"/>
                  </a:lnTo>
                  <a:lnTo>
                    <a:pt x="9003" y="7417"/>
                  </a:lnTo>
                  <a:lnTo>
                    <a:pt x="9540" y="7162"/>
                  </a:lnTo>
                  <a:lnTo>
                    <a:pt x="10078" y="6880"/>
                  </a:lnTo>
                  <a:lnTo>
                    <a:pt x="10589" y="6599"/>
                  </a:lnTo>
                  <a:lnTo>
                    <a:pt x="11331" y="6164"/>
                  </a:lnTo>
                  <a:lnTo>
                    <a:pt x="12047" y="5678"/>
                  </a:lnTo>
                  <a:lnTo>
                    <a:pt x="12763" y="5167"/>
                  </a:lnTo>
                  <a:lnTo>
                    <a:pt x="13428" y="4630"/>
                  </a:lnTo>
                  <a:lnTo>
                    <a:pt x="134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37"/>
          <p:cNvGrpSpPr/>
          <p:nvPr/>
        </p:nvGrpSpPr>
        <p:grpSpPr>
          <a:xfrm>
            <a:off x="-8825" y="-66675"/>
            <a:ext cx="9164460" cy="1127938"/>
            <a:chOff x="-8836" y="0"/>
            <a:chExt cx="7411613" cy="897682"/>
          </a:xfrm>
        </p:grpSpPr>
        <p:sp>
          <p:nvSpPr>
            <p:cNvPr id="6062" name="Google Shape;6062;p37"/>
            <p:cNvSpPr/>
            <p:nvPr/>
          </p:nvSpPr>
          <p:spPr>
            <a:xfrm>
              <a:off x="-2434" y="18509"/>
              <a:ext cx="2425408" cy="879173"/>
            </a:xfrm>
            <a:custGeom>
              <a:rect b="b" l="l" r="r" t="t"/>
              <a:pathLst>
                <a:path extrusionOk="0" h="31588" w="87143">
                  <a:moveTo>
                    <a:pt x="1" y="0"/>
                  </a:moveTo>
                  <a:lnTo>
                    <a:pt x="359" y="28314"/>
                  </a:lnTo>
                  <a:lnTo>
                    <a:pt x="487" y="28391"/>
                  </a:lnTo>
                  <a:lnTo>
                    <a:pt x="947" y="28621"/>
                  </a:lnTo>
                  <a:lnTo>
                    <a:pt x="1714" y="28928"/>
                  </a:lnTo>
                  <a:lnTo>
                    <a:pt x="2226" y="29133"/>
                  </a:lnTo>
                  <a:lnTo>
                    <a:pt x="2840" y="29337"/>
                  </a:lnTo>
                  <a:lnTo>
                    <a:pt x="3505" y="29542"/>
                  </a:lnTo>
                  <a:lnTo>
                    <a:pt x="4272" y="29772"/>
                  </a:lnTo>
                  <a:lnTo>
                    <a:pt x="5116" y="29977"/>
                  </a:lnTo>
                  <a:lnTo>
                    <a:pt x="6063" y="30207"/>
                  </a:lnTo>
                  <a:lnTo>
                    <a:pt x="7086" y="30437"/>
                  </a:lnTo>
                  <a:lnTo>
                    <a:pt x="8211" y="30642"/>
                  </a:lnTo>
                  <a:lnTo>
                    <a:pt x="9439" y="30846"/>
                  </a:lnTo>
                  <a:lnTo>
                    <a:pt x="10743" y="31025"/>
                  </a:lnTo>
                  <a:lnTo>
                    <a:pt x="12150" y="31179"/>
                  </a:lnTo>
                  <a:lnTo>
                    <a:pt x="13634" y="31332"/>
                  </a:lnTo>
                  <a:lnTo>
                    <a:pt x="15245" y="31435"/>
                  </a:lnTo>
                  <a:lnTo>
                    <a:pt x="16933" y="31537"/>
                  </a:lnTo>
                  <a:lnTo>
                    <a:pt x="18749" y="31562"/>
                  </a:lnTo>
                  <a:lnTo>
                    <a:pt x="20642" y="31588"/>
                  </a:lnTo>
                  <a:lnTo>
                    <a:pt x="22662" y="31537"/>
                  </a:lnTo>
                  <a:lnTo>
                    <a:pt x="24760" y="31460"/>
                  </a:lnTo>
                  <a:lnTo>
                    <a:pt x="26985" y="31332"/>
                  </a:lnTo>
                  <a:lnTo>
                    <a:pt x="29312" y="31153"/>
                  </a:lnTo>
                  <a:lnTo>
                    <a:pt x="31768" y="30897"/>
                  </a:lnTo>
                  <a:lnTo>
                    <a:pt x="34300" y="30590"/>
                  </a:lnTo>
                  <a:lnTo>
                    <a:pt x="36960" y="30232"/>
                  </a:lnTo>
                  <a:lnTo>
                    <a:pt x="39748" y="29772"/>
                  </a:lnTo>
                  <a:lnTo>
                    <a:pt x="42638" y="29260"/>
                  </a:lnTo>
                  <a:lnTo>
                    <a:pt x="45631" y="28672"/>
                  </a:lnTo>
                  <a:lnTo>
                    <a:pt x="47140" y="28340"/>
                  </a:lnTo>
                  <a:lnTo>
                    <a:pt x="48623" y="28007"/>
                  </a:lnTo>
                  <a:lnTo>
                    <a:pt x="50081" y="27623"/>
                  </a:lnTo>
                  <a:lnTo>
                    <a:pt x="51488" y="27240"/>
                  </a:lnTo>
                  <a:lnTo>
                    <a:pt x="52869" y="26831"/>
                  </a:lnTo>
                  <a:lnTo>
                    <a:pt x="54199" y="26421"/>
                  </a:lnTo>
                  <a:lnTo>
                    <a:pt x="55529" y="25961"/>
                  </a:lnTo>
                  <a:lnTo>
                    <a:pt x="56808" y="25501"/>
                  </a:lnTo>
                  <a:lnTo>
                    <a:pt x="58061" y="25040"/>
                  </a:lnTo>
                  <a:lnTo>
                    <a:pt x="59263" y="24554"/>
                  </a:lnTo>
                  <a:lnTo>
                    <a:pt x="60440" y="24043"/>
                  </a:lnTo>
                  <a:lnTo>
                    <a:pt x="61591" y="23531"/>
                  </a:lnTo>
                  <a:lnTo>
                    <a:pt x="62716" y="22994"/>
                  </a:lnTo>
                  <a:lnTo>
                    <a:pt x="63816" y="22457"/>
                  </a:lnTo>
                  <a:lnTo>
                    <a:pt x="64865" y="21920"/>
                  </a:lnTo>
                  <a:lnTo>
                    <a:pt x="65914" y="21357"/>
                  </a:lnTo>
                  <a:lnTo>
                    <a:pt x="66911" y="20794"/>
                  </a:lnTo>
                  <a:lnTo>
                    <a:pt x="67883" y="20206"/>
                  </a:lnTo>
                  <a:lnTo>
                    <a:pt x="68829" y="19618"/>
                  </a:lnTo>
                  <a:lnTo>
                    <a:pt x="69750" y="19030"/>
                  </a:lnTo>
                  <a:lnTo>
                    <a:pt x="70620" y="18441"/>
                  </a:lnTo>
                  <a:lnTo>
                    <a:pt x="71489" y="17853"/>
                  </a:lnTo>
                  <a:lnTo>
                    <a:pt x="72333" y="17239"/>
                  </a:lnTo>
                  <a:lnTo>
                    <a:pt x="73126" y="16651"/>
                  </a:lnTo>
                  <a:lnTo>
                    <a:pt x="73919" y="16037"/>
                  </a:lnTo>
                  <a:lnTo>
                    <a:pt x="74661" y="15423"/>
                  </a:lnTo>
                  <a:lnTo>
                    <a:pt x="75377" y="14809"/>
                  </a:lnTo>
                  <a:lnTo>
                    <a:pt x="76093" y="14221"/>
                  </a:lnTo>
                  <a:lnTo>
                    <a:pt x="77423" y="13019"/>
                  </a:lnTo>
                  <a:lnTo>
                    <a:pt x="78651" y="11817"/>
                  </a:lnTo>
                  <a:lnTo>
                    <a:pt x="79776" y="10640"/>
                  </a:lnTo>
                  <a:lnTo>
                    <a:pt x="80800" y="9489"/>
                  </a:lnTo>
                  <a:lnTo>
                    <a:pt x="81772" y="8364"/>
                  </a:lnTo>
                  <a:lnTo>
                    <a:pt x="82616" y="7290"/>
                  </a:lnTo>
                  <a:lnTo>
                    <a:pt x="83408" y="6266"/>
                  </a:lnTo>
                  <a:lnTo>
                    <a:pt x="84099" y="5295"/>
                  </a:lnTo>
                  <a:lnTo>
                    <a:pt x="84713" y="4374"/>
                  </a:lnTo>
                  <a:lnTo>
                    <a:pt x="85250" y="3530"/>
                  </a:lnTo>
                  <a:lnTo>
                    <a:pt x="85710" y="2762"/>
                  </a:lnTo>
                  <a:lnTo>
                    <a:pt x="86094" y="2072"/>
                  </a:lnTo>
                  <a:lnTo>
                    <a:pt x="86427" y="1483"/>
                  </a:lnTo>
                  <a:lnTo>
                    <a:pt x="86682" y="972"/>
                  </a:lnTo>
                  <a:lnTo>
                    <a:pt x="87040" y="256"/>
                  </a:lnTo>
                  <a:lnTo>
                    <a:pt x="871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37"/>
            <p:cNvSpPr/>
            <p:nvPr/>
          </p:nvSpPr>
          <p:spPr>
            <a:xfrm>
              <a:off x="4959537" y="18509"/>
              <a:ext cx="2424712" cy="879173"/>
            </a:xfrm>
            <a:custGeom>
              <a:rect b="b" l="l" r="r" t="t"/>
              <a:pathLst>
                <a:path extrusionOk="0" h="31588" w="87118">
                  <a:moveTo>
                    <a:pt x="1" y="0"/>
                  </a:moveTo>
                  <a:lnTo>
                    <a:pt x="103" y="256"/>
                  </a:lnTo>
                  <a:lnTo>
                    <a:pt x="436" y="972"/>
                  </a:lnTo>
                  <a:lnTo>
                    <a:pt x="691" y="1483"/>
                  </a:lnTo>
                  <a:lnTo>
                    <a:pt x="1024" y="2072"/>
                  </a:lnTo>
                  <a:lnTo>
                    <a:pt x="1408" y="2762"/>
                  </a:lnTo>
                  <a:lnTo>
                    <a:pt x="1868" y="3530"/>
                  </a:lnTo>
                  <a:lnTo>
                    <a:pt x="2405" y="4374"/>
                  </a:lnTo>
                  <a:lnTo>
                    <a:pt x="3045" y="5295"/>
                  </a:lnTo>
                  <a:lnTo>
                    <a:pt x="3735" y="6266"/>
                  </a:lnTo>
                  <a:lnTo>
                    <a:pt x="4502" y="7290"/>
                  </a:lnTo>
                  <a:lnTo>
                    <a:pt x="5372" y="8364"/>
                  </a:lnTo>
                  <a:lnTo>
                    <a:pt x="6318" y="9489"/>
                  </a:lnTo>
                  <a:lnTo>
                    <a:pt x="7342" y="10640"/>
                  </a:lnTo>
                  <a:lnTo>
                    <a:pt x="8492" y="11817"/>
                  </a:lnTo>
                  <a:lnTo>
                    <a:pt x="9720" y="13019"/>
                  </a:lnTo>
                  <a:lnTo>
                    <a:pt x="11050" y="14221"/>
                  </a:lnTo>
                  <a:lnTo>
                    <a:pt x="11741" y="14809"/>
                  </a:lnTo>
                  <a:lnTo>
                    <a:pt x="12457" y="15423"/>
                  </a:lnTo>
                  <a:lnTo>
                    <a:pt x="13224" y="16037"/>
                  </a:lnTo>
                  <a:lnTo>
                    <a:pt x="13992" y="16651"/>
                  </a:lnTo>
                  <a:lnTo>
                    <a:pt x="14810" y="17239"/>
                  </a:lnTo>
                  <a:lnTo>
                    <a:pt x="15629" y="17853"/>
                  </a:lnTo>
                  <a:lnTo>
                    <a:pt x="16498" y="18441"/>
                  </a:lnTo>
                  <a:lnTo>
                    <a:pt x="17393" y="19030"/>
                  </a:lnTo>
                  <a:lnTo>
                    <a:pt x="18289" y="19618"/>
                  </a:lnTo>
                  <a:lnTo>
                    <a:pt x="19235" y="20206"/>
                  </a:lnTo>
                  <a:lnTo>
                    <a:pt x="20207" y="20794"/>
                  </a:lnTo>
                  <a:lnTo>
                    <a:pt x="21230" y="21357"/>
                  </a:lnTo>
                  <a:lnTo>
                    <a:pt x="22253" y="21920"/>
                  </a:lnTo>
                  <a:lnTo>
                    <a:pt x="23302" y="22457"/>
                  </a:lnTo>
                  <a:lnTo>
                    <a:pt x="24402" y="22994"/>
                  </a:lnTo>
                  <a:lnTo>
                    <a:pt x="25527" y="23531"/>
                  </a:lnTo>
                  <a:lnTo>
                    <a:pt x="26678" y="24043"/>
                  </a:lnTo>
                  <a:lnTo>
                    <a:pt x="27855" y="24554"/>
                  </a:lnTo>
                  <a:lnTo>
                    <a:pt x="29082" y="25040"/>
                  </a:lnTo>
                  <a:lnTo>
                    <a:pt x="30336" y="25501"/>
                  </a:lnTo>
                  <a:lnTo>
                    <a:pt x="31614" y="25961"/>
                  </a:lnTo>
                  <a:lnTo>
                    <a:pt x="32919" y="26421"/>
                  </a:lnTo>
                  <a:lnTo>
                    <a:pt x="34249" y="26831"/>
                  </a:lnTo>
                  <a:lnTo>
                    <a:pt x="35630" y="27240"/>
                  </a:lnTo>
                  <a:lnTo>
                    <a:pt x="37062" y="27623"/>
                  </a:lnTo>
                  <a:lnTo>
                    <a:pt x="38495" y="28007"/>
                  </a:lnTo>
                  <a:lnTo>
                    <a:pt x="39978" y="28340"/>
                  </a:lnTo>
                  <a:lnTo>
                    <a:pt x="41487" y="28672"/>
                  </a:lnTo>
                  <a:lnTo>
                    <a:pt x="44505" y="29260"/>
                  </a:lnTo>
                  <a:lnTo>
                    <a:pt x="47396" y="29772"/>
                  </a:lnTo>
                  <a:lnTo>
                    <a:pt x="50158" y="30232"/>
                  </a:lnTo>
                  <a:lnTo>
                    <a:pt x="52818" y="30590"/>
                  </a:lnTo>
                  <a:lnTo>
                    <a:pt x="55376" y="30897"/>
                  </a:lnTo>
                  <a:lnTo>
                    <a:pt x="57806" y="31153"/>
                  </a:lnTo>
                  <a:lnTo>
                    <a:pt x="60133" y="31332"/>
                  </a:lnTo>
                  <a:lnTo>
                    <a:pt x="62358" y="31460"/>
                  </a:lnTo>
                  <a:lnTo>
                    <a:pt x="64456" y="31537"/>
                  </a:lnTo>
                  <a:lnTo>
                    <a:pt x="66476" y="31588"/>
                  </a:lnTo>
                  <a:lnTo>
                    <a:pt x="68369" y="31562"/>
                  </a:lnTo>
                  <a:lnTo>
                    <a:pt x="70185" y="31537"/>
                  </a:lnTo>
                  <a:lnTo>
                    <a:pt x="71873" y="31435"/>
                  </a:lnTo>
                  <a:lnTo>
                    <a:pt x="73485" y="31332"/>
                  </a:lnTo>
                  <a:lnTo>
                    <a:pt x="74994" y="31179"/>
                  </a:lnTo>
                  <a:lnTo>
                    <a:pt x="76400" y="31025"/>
                  </a:lnTo>
                  <a:lnTo>
                    <a:pt x="77705" y="30846"/>
                  </a:lnTo>
                  <a:lnTo>
                    <a:pt x="78907" y="30642"/>
                  </a:lnTo>
                  <a:lnTo>
                    <a:pt x="80032" y="30437"/>
                  </a:lnTo>
                  <a:lnTo>
                    <a:pt x="81055" y="30207"/>
                  </a:lnTo>
                  <a:lnTo>
                    <a:pt x="82002" y="29977"/>
                  </a:lnTo>
                  <a:lnTo>
                    <a:pt x="82846" y="29772"/>
                  </a:lnTo>
                  <a:lnTo>
                    <a:pt x="83613" y="29542"/>
                  </a:lnTo>
                  <a:lnTo>
                    <a:pt x="84304" y="29337"/>
                  </a:lnTo>
                  <a:lnTo>
                    <a:pt x="84892" y="29133"/>
                  </a:lnTo>
                  <a:lnTo>
                    <a:pt x="85404" y="28928"/>
                  </a:lnTo>
                  <a:lnTo>
                    <a:pt x="86171" y="28621"/>
                  </a:lnTo>
                  <a:lnTo>
                    <a:pt x="86631" y="28391"/>
                  </a:lnTo>
                  <a:lnTo>
                    <a:pt x="86785" y="28314"/>
                  </a:lnTo>
                  <a:lnTo>
                    <a:pt x="871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37"/>
            <p:cNvSpPr/>
            <p:nvPr/>
          </p:nvSpPr>
          <p:spPr>
            <a:xfrm>
              <a:off x="2138984" y="22768"/>
              <a:ext cx="3103825" cy="732551"/>
            </a:xfrm>
            <a:custGeom>
              <a:rect b="b" l="l" r="r" t="t"/>
              <a:pathLst>
                <a:path extrusionOk="0" h="26320" w="111518">
                  <a:moveTo>
                    <a:pt x="0" y="0"/>
                  </a:moveTo>
                  <a:lnTo>
                    <a:pt x="231" y="307"/>
                  </a:lnTo>
                  <a:lnTo>
                    <a:pt x="870" y="1151"/>
                  </a:lnTo>
                  <a:lnTo>
                    <a:pt x="1356" y="1740"/>
                  </a:lnTo>
                  <a:lnTo>
                    <a:pt x="1944" y="2430"/>
                  </a:lnTo>
                  <a:lnTo>
                    <a:pt x="2635" y="3223"/>
                  </a:lnTo>
                  <a:lnTo>
                    <a:pt x="3428" y="4118"/>
                  </a:lnTo>
                  <a:lnTo>
                    <a:pt x="4349" y="5090"/>
                  </a:lnTo>
                  <a:lnTo>
                    <a:pt x="5346" y="6113"/>
                  </a:lnTo>
                  <a:lnTo>
                    <a:pt x="6471" y="7188"/>
                  </a:lnTo>
                  <a:lnTo>
                    <a:pt x="7699" y="8339"/>
                  </a:lnTo>
                  <a:lnTo>
                    <a:pt x="9029" y="9515"/>
                  </a:lnTo>
                  <a:lnTo>
                    <a:pt x="10462" y="10717"/>
                  </a:lnTo>
                  <a:lnTo>
                    <a:pt x="12022" y="11919"/>
                  </a:lnTo>
                  <a:lnTo>
                    <a:pt x="13659" y="13147"/>
                  </a:lnTo>
                  <a:lnTo>
                    <a:pt x="14528" y="13787"/>
                  </a:lnTo>
                  <a:lnTo>
                    <a:pt x="15424" y="14400"/>
                  </a:lnTo>
                  <a:lnTo>
                    <a:pt x="16344" y="15014"/>
                  </a:lnTo>
                  <a:lnTo>
                    <a:pt x="17291" y="15603"/>
                  </a:lnTo>
                  <a:lnTo>
                    <a:pt x="18263" y="16216"/>
                  </a:lnTo>
                  <a:lnTo>
                    <a:pt x="19260" y="16805"/>
                  </a:lnTo>
                  <a:lnTo>
                    <a:pt x="20283" y="17393"/>
                  </a:lnTo>
                  <a:lnTo>
                    <a:pt x="21332" y="17981"/>
                  </a:lnTo>
                  <a:lnTo>
                    <a:pt x="22406" y="18570"/>
                  </a:lnTo>
                  <a:lnTo>
                    <a:pt x="23506" y="19132"/>
                  </a:lnTo>
                  <a:lnTo>
                    <a:pt x="24657" y="19669"/>
                  </a:lnTo>
                  <a:lnTo>
                    <a:pt x="25808" y="20207"/>
                  </a:lnTo>
                  <a:lnTo>
                    <a:pt x="26985" y="20718"/>
                  </a:lnTo>
                  <a:lnTo>
                    <a:pt x="28212" y="21230"/>
                  </a:lnTo>
                  <a:lnTo>
                    <a:pt x="29440" y="21716"/>
                  </a:lnTo>
                  <a:lnTo>
                    <a:pt x="30693" y="22202"/>
                  </a:lnTo>
                  <a:lnTo>
                    <a:pt x="31998" y="22662"/>
                  </a:lnTo>
                  <a:lnTo>
                    <a:pt x="33302" y="23071"/>
                  </a:lnTo>
                  <a:lnTo>
                    <a:pt x="34658" y="23506"/>
                  </a:lnTo>
                  <a:lnTo>
                    <a:pt x="36013" y="23890"/>
                  </a:lnTo>
                  <a:lnTo>
                    <a:pt x="37420" y="24248"/>
                  </a:lnTo>
                  <a:lnTo>
                    <a:pt x="38827" y="24580"/>
                  </a:lnTo>
                  <a:lnTo>
                    <a:pt x="40285" y="24887"/>
                  </a:lnTo>
                  <a:lnTo>
                    <a:pt x="41768" y="25169"/>
                  </a:lnTo>
                  <a:lnTo>
                    <a:pt x="43252" y="25424"/>
                  </a:lnTo>
                  <a:lnTo>
                    <a:pt x="44786" y="25655"/>
                  </a:lnTo>
                  <a:lnTo>
                    <a:pt x="46347" y="25859"/>
                  </a:lnTo>
                  <a:lnTo>
                    <a:pt x="47907" y="26013"/>
                  </a:lnTo>
                  <a:lnTo>
                    <a:pt x="49518" y="26140"/>
                  </a:lnTo>
                  <a:lnTo>
                    <a:pt x="51155" y="26243"/>
                  </a:lnTo>
                  <a:lnTo>
                    <a:pt x="52818" y="26294"/>
                  </a:lnTo>
                  <a:lnTo>
                    <a:pt x="54506" y="26320"/>
                  </a:lnTo>
                  <a:lnTo>
                    <a:pt x="56526" y="26294"/>
                  </a:lnTo>
                  <a:lnTo>
                    <a:pt x="58521" y="26243"/>
                  </a:lnTo>
                  <a:lnTo>
                    <a:pt x="60465" y="26140"/>
                  </a:lnTo>
                  <a:lnTo>
                    <a:pt x="62384" y="26013"/>
                  </a:lnTo>
                  <a:lnTo>
                    <a:pt x="64225" y="25859"/>
                  </a:lnTo>
                  <a:lnTo>
                    <a:pt x="66041" y="25655"/>
                  </a:lnTo>
                  <a:lnTo>
                    <a:pt x="67806" y="25424"/>
                  </a:lnTo>
                  <a:lnTo>
                    <a:pt x="69545" y="25169"/>
                  </a:lnTo>
                  <a:lnTo>
                    <a:pt x="71233" y="24887"/>
                  </a:lnTo>
                  <a:lnTo>
                    <a:pt x="72896" y="24580"/>
                  </a:lnTo>
                  <a:lnTo>
                    <a:pt x="74482" y="24248"/>
                  </a:lnTo>
                  <a:lnTo>
                    <a:pt x="76067" y="23890"/>
                  </a:lnTo>
                  <a:lnTo>
                    <a:pt x="77576" y="23506"/>
                  </a:lnTo>
                  <a:lnTo>
                    <a:pt x="79060" y="23071"/>
                  </a:lnTo>
                  <a:lnTo>
                    <a:pt x="80518" y="22662"/>
                  </a:lnTo>
                  <a:lnTo>
                    <a:pt x="81925" y="22202"/>
                  </a:lnTo>
                  <a:lnTo>
                    <a:pt x="83280" y="21716"/>
                  </a:lnTo>
                  <a:lnTo>
                    <a:pt x="84610" y="21230"/>
                  </a:lnTo>
                  <a:lnTo>
                    <a:pt x="85915" y="20718"/>
                  </a:lnTo>
                  <a:lnTo>
                    <a:pt x="87168" y="20207"/>
                  </a:lnTo>
                  <a:lnTo>
                    <a:pt x="88396" y="19669"/>
                  </a:lnTo>
                  <a:lnTo>
                    <a:pt x="89572" y="19132"/>
                  </a:lnTo>
                  <a:lnTo>
                    <a:pt x="90723" y="18570"/>
                  </a:lnTo>
                  <a:lnTo>
                    <a:pt x="91823" y="17981"/>
                  </a:lnTo>
                  <a:lnTo>
                    <a:pt x="92897" y="17393"/>
                  </a:lnTo>
                  <a:lnTo>
                    <a:pt x="93946" y="16805"/>
                  </a:lnTo>
                  <a:lnTo>
                    <a:pt x="94943" y="16216"/>
                  </a:lnTo>
                  <a:lnTo>
                    <a:pt x="95915" y="15603"/>
                  </a:lnTo>
                  <a:lnTo>
                    <a:pt x="96836" y="15014"/>
                  </a:lnTo>
                  <a:lnTo>
                    <a:pt x="97757" y="14400"/>
                  </a:lnTo>
                  <a:lnTo>
                    <a:pt x="98627" y="13787"/>
                  </a:lnTo>
                  <a:lnTo>
                    <a:pt x="99471" y="13147"/>
                  </a:lnTo>
                  <a:lnTo>
                    <a:pt x="100264" y="12533"/>
                  </a:lnTo>
                  <a:lnTo>
                    <a:pt x="101031" y="11919"/>
                  </a:lnTo>
                  <a:lnTo>
                    <a:pt x="101773" y="11306"/>
                  </a:lnTo>
                  <a:lnTo>
                    <a:pt x="102489" y="10717"/>
                  </a:lnTo>
                  <a:lnTo>
                    <a:pt x="103179" y="10104"/>
                  </a:lnTo>
                  <a:lnTo>
                    <a:pt x="103819" y="9515"/>
                  </a:lnTo>
                  <a:lnTo>
                    <a:pt x="105047" y="8339"/>
                  </a:lnTo>
                  <a:lnTo>
                    <a:pt x="106146" y="7188"/>
                  </a:lnTo>
                  <a:lnTo>
                    <a:pt x="107118" y="6113"/>
                  </a:lnTo>
                  <a:lnTo>
                    <a:pt x="108014" y="5090"/>
                  </a:lnTo>
                  <a:lnTo>
                    <a:pt x="108781" y="4118"/>
                  </a:lnTo>
                  <a:lnTo>
                    <a:pt x="109446" y="3223"/>
                  </a:lnTo>
                  <a:lnTo>
                    <a:pt x="110009" y="2430"/>
                  </a:lnTo>
                  <a:lnTo>
                    <a:pt x="110495" y="1740"/>
                  </a:lnTo>
                  <a:lnTo>
                    <a:pt x="110853" y="1151"/>
                  </a:lnTo>
                  <a:lnTo>
                    <a:pt x="111364" y="307"/>
                  </a:lnTo>
                  <a:lnTo>
                    <a:pt x="11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37"/>
            <p:cNvSpPr/>
            <p:nvPr/>
          </p:nvSpPr>
          <p:spPr>
            <a:xfrm>
              <a:off x="-8836" y="0"/>
              <a:ext cx="1929238" cy="597981"/>
            </a:xfrm>
            <a:custGeom>
              <a:rect b="b" l="l" r="r" t="t"/>
              <a:pathLst>
                <a:path extrusionOk="0" h="21485" w="69316">
                  <a:moveTo>
                    <a:pt x="63816" y="0"/>
                  </a:moveTo>
                  <a:lnTo>
                    <a:pt x="62972" y="844"/>
                  </a:lnTo>
                  <a:lnTo>
                    <a:pt x="62102" y="1688"/>
                  </a:lnTo>
                  <a:lnTo>
                    <a:pt x="61233" y="2507"/>
                  </a:lnTo>
                  <a:lnTo>
                    <a:pt x="60338" y="3299"/>
                  </a:lnTo>
                  <a:lnTo>
                    <a:pt x="59442" y="4092"/>
                  </a:lnTo>
                  <a:lnTo>
                    <a:pt x="58522" y="4860"/>
                  </a:lnTo>
                  <a:lnTo>
                    <a:pt x="57601" y="5601"/>
                  </a:lnTo>
                  <a:lnTo>
                    <a:pt x="56629" y="6318"/>
                  </a:lnTo>
                  <a:lnTo>
                    <a:pt x="55836" y="6880"/>
                  </a:lnTo>
                  <a:lnTo>
                    <a:pt x="55043" y="7443"/>
                  </a:lnTo>
                  <a:lnTo>
                    <a:pt x="54225" y="7980"/>
                  </a:lnTo>
                  <a:lnTo>
                    <a:pt x="53380" y="8492"/>
                  </a:lnTo>
                  <a:lnTo>
                    <a:pt x="52562" y="9003"/>
                  </a:lnTo>
                  <a:lnTo>
                    <a:pt x="51718" y="9489"/>
                  </a:lnTo>
                  <a:lnTo>
                    <a:pt x="50848" y="9950"/>
                  </a:lnTo>
                  <a:lnTo>
                    <a:pt x="49979" y="10410"/>
                  </a:lnTo>
                  <a:lnTo>
                    <a:pt x="49109" y="10845"/>
                  </a:lnTo>
                  <a:lnTo>
                    <a:pt x="48239" y="11254"/>
                  </a:lnTo>
                  <a:lnTo>
                    <a:pt x="47344" y="11663"/>
                  </a:lnTo>
                  <a:lnTo>
                    <a:pt x="46449" y="12047"/>
                  </a:lnTo>
                  <a:lnTo>
                    <a:pt x="45554" y="12431"/>
                  </a:lnTo>
                  <a:lnTo>
                    <a:pt x="44633" y="12789"/>
                  </a:lnTo>
                  <a:lnTo>
                    <a:pt x="42817" y="13479"/>
                  </a:lnTo>
                  <a:lnTo>
                    <a:pt x="41589" y="13837"/>
                  </a:lnTo>
                  <a:lnTo>
                    <a:pt x="40387" y="14170"/>
                  </a:lnTo>
                  <a:lnTo>
                    <a:pt x="39159" y="14477"/>
                  </a:lnTo>
                  <a:lnTo>
                    <a:pt x="37932" y="14758"/>
                  </a:lnTo>
                  <a:lnTo>
                    <a:pt x="36704" y="15014"/>
                  </a:lnTo>
                  <a:lnTo>
                    <a:pt x="35451" y="15244"/>
                  </a:lnTo>
                  <a:lnTo>
                    <a:pt x="34223" y="15474"/>
                  </a:lnTo>
                  <a:lnTo>
                    <a:pt x="32970" y="15679"/>
                  </a:lnTo>
                  <a:lnTo>
                    <a:pt x="31716" y="15858"/>
                  </a:lnTo>
                  <a:lnTo>
                    <a:pt x="30463" y="16011"/>
                  </a:lnTo>
                  <a:lnTo>
                    <a:pt x="29210" y="16139"/>
                  </a:lnTo>
                  <a:lnTo>
                    <a:pt x="27957" y="16267"/>
                  </a:lnTo>
                  <a:lnTo>
                    <a:pt x="26703" y="16369"/>
                  </a:lnTo>
                  <a:lnTo>
                    <a:pt x="25424" y="16446"/>
                  </a:lnTo>
                  <a:lnTo>
                    <a:pt x="24171" y="16523"/>
                  </a:lnTo>
                  <a:lnTo>
                    <a:pt x="22918" y="16574"/>
                  </a:lnTo>
                  <a:lnTo>
                    <a:pt x="20462" y="16676"/>
                  </a:lnTo>
                  <a:lnTo>
                    <a:pt x="17956" y="16728"/>
                  </a:lnTo>
                  <a:lnTo>
                    <a:pt x="15424" y="16728"/>
                  </a:lnTo>
                  <a:lnTo>
                    <a:pt x="14170" y="16676"/>
                  </a:lnTo>
                  <a:lnTo>
                    <a:pt x="12917" y="16625"/>
                  </a:lnTo>
                  <a:lnTo>
                    <a:pt x="11638" y="16523"/>
                  </a:lnTo>
                  <a:lnTo>
                    <a:pt x="10411" y="16395"/>
                  </a:lnTo>
                  <a:lnTo>
                    <a:pt x="9157" y="16216"/>
                  </a:lnTo>
                  <a:lnTo>
                    <a:pt x="7930" y="16011"/>
                  </a:lnTo>
                  <a:lnTo>
                    <a:pt x="6702" y="15730"/>
                  </a:lnTo>
                  <a:lnTo>
                    <a:pt x="5500" y="15423"/>
                  </a:lnTo>
                  <a:lnTo>
                    <a:pt x="4323" y="15065"/>
                  </a:lnTo>
                  <a:lnTo>
                    <a:pt x="3735" y="14860"/>
                  </a:lnTo>
                  <a:lnTo>
                    <a:pt x="3172" y="14630"/>
                  </a:lnTo>
                  <a:lnTo>
                    <a:pt x="2635" y="14400"/>
                  </a:lnTo>
                  <a:lnTo>
                    <a:pt x="2098" y="14144"/>
                  </a:lnTo>
                  <a:lnTo>
                    <a:pt x="1944" y="14068"/>
                  </a:lnTo>
                  <a:lnTo>
                    <a:pt x="1791" y="14016"/>
                  </a:lnTo>
                  <a:lnTo>
                    <a:pt x="1612" y="13991"/>
                  </a:lnTo>
                  <a:lnTo>
                    <a:pt x="1458" y="13965"/>
                  </a:lnTo>
                  <a:lnTo>
                    <a:pt x="1305" y="13965"/>
                  </a:lnTo>
                  <a:lnTo>
                    <a:pt x="1152" y="13991"/>
                  </a:lnTo>
                  <a:lnTo>
                    <a:pt x="870" y="14068"/>
                  </a:lnTo>
                  <a:lnTo>
                    <a:pt x="614" y="14195"/>
                  </a:lnTo>
                  <a:lnTo>
                    <a:pt x="384" y="14349"/>
                  </a:lnTo>
                  <a:lnTo>
                    <a:pt x="180" y="14553"/>
                  </a:lnTo>
                  <a:lnTo>
                    <a:pt x="1" y="14784"/>
                  </a:lnTo>
                  <a:lnTo>
                    <a:pt x="1" y="16395"/>
                  </a:lnTo>
                  <a:lnTo>
                    <a:pt x="128" y="16523"/>
                  </a:lnTo>
                  <a:lnTo>
                    <a:pt x="308" y="16676"/>
                  </a:lnTo>
                  <a:lnTo>
                    <a:pt x="1" y="16600"/>
                  </a:lnTo>
                  <a:lnTo>
                    <a:pt x="1" y="19797"/>
                  </a:lnTo>
                  <a:lnTo>
                    <a:pt x="1152" y="20053"/>
                  </a:lnTo>
                  <a:lnTo>
                    <a:pt x="2303" y="20308"/>
                  </a:lnTo>
                  <a:lnTo>
                    <a:pt x="3454" y="20539"/>
                  </a:lnTo>
                  <a:lnTo>
                    <a:pt x="4605" y="20718"/>
                  </a:lnTo>
                  <a:lnTo>
                    <a:pt x="5755" y="20897"/>
                  </a:lnTo>
                  <a:lnTo>
                    <a:pt x="6932" y="21050"/>
                  </a:lnTo>
                  <a:lnTo>
                    <a:pt x="8083" y="21178"/>
                  </a:lnTo>
                  <a:lnTo>
                    <a:pt x="9260" y="21280"/>
                  </a:lnTo>
                  <a:lnTo>
                    <a:pt x="10436" y="21383"/>
                  </a:lnTo>
                  <a:lnTo>
                    <a:pt x="11613" y="21434"/>
                  </a:lnTo>
                  <a:lnTo>
                    <a:pt x="12789" y="21485"/>
                  </a:lnTo>
                  <a:lnTo>
                    <a:pt x="16319" y="21485"/>
                  </a:lnTo>
                  <a:lnTo>
                    <a:pt x="17495" y="21434"/>
                  </a:lnTo>
                  <a:lnTo>
                    <a:pt x="18672" y="21383"/>
                  </a:lnTo>
                  <a:lnTo>
                    <a:pt x="19849" y="21306"/>
                  </a:lnTo>
                  <a:lnTo>
                    <a:pt x="21051" y="21229"/>
                  </a:lnTo>
                  <a:lnTo>
                    <a:pt x="22227" y="21101"/>
                  </a:lnTo>
                  <a:lnTo>
                    <a:pt x="23404" y="20999"/>
                  </a:lnTo>
                  <a:lnTo>
                    <a:pt x="24555" y="20846"/>
                  </a:lnTo>
                  <a:lnTo>
                    <a:pt x="25731" y="20692"/>
                  </a:lnTo>
                  <a:lnTo>
                    <a:pt x="28085" y="20334"/>
                  </a:lnTo>
                  <a:lnTo>
                    <a:pt x="30386" y="19925"/>
                  </a:lnTo>
                  <a:lnTo>
                    <a:pt x="32688" y="19464"/>
                  </a:lnTo>
                  <a:lnTo>
                    <a:pt x="34990" y="18953"/>
                  </a:lnTo>
                  <a:lnTo>
                    <a:pt x="37241" y="18416"/>
                  </a:lnTo>
                  <a:lnTo>
                    <a:pt x="38878" y="17955"/>
                  </a:lnTo>
                  <a:lnTo>
                    <a:pt x="40515" y="17495"/>
                  </a:lnTo>
                  <a:lnTo>
                    <a:pt x="42152" y="16983"/>
                  </a:lnTo>
                  <a:lnTo>
                    <a:pt x="43763" y="16421"/>
                  </a:lnTo>
                  <a:lnTo>
                    <a:pt x="45605" y="15832"/>
                  </a:lnTo>
                  <a:lnTo>
                    <a:pt x="46526" y="15525"/>
                  </a:lnTo>
                  <a:lnTo>
                    <a:pt x="47421" y="15193"/>
                  </a:lnTo>
                  <a:lnTo>
                    <a:pt x="48316" y="14835"/>
                  </a:lnTo>
                  <a:lnTo>
                    <a:pt x="49211" y="14477"/>
                  </a:lnTo>
                  <a:lnTo>
                    <a:pt x="50107" y="14119"/>
                  </a:lnTo>
                  <a:lnTo>
                    <a:pt x="50976" y="13709"/>
                  </a:lnTo>
                  <a:lnTo>
                    <a:pt x="51871" y="13326"/>
                  </a:lnTo>
                  <a:lnTo>
                    <a:pt x="52715" y="12891"/>
                  </a:lnTo>
                  <a:lnTo>
                    <a:pt x="53585" y="12456"/>
                  </a:lnTo>
                  <a:lnTo>
                    <a:pt x="54429" y="12021"/>
                  </a:lnTo>
                  <a:lnTo>
                    <a:pt x="55273" y="11561"/>
                  </a:lnTo>
                  <a:lnTo>
                    <a:pt x="56117" y="11075"/>
                  </a:lnTo>
                  <a:lnTo>
                    <a:pt x="56936" y="10589"/>
                  </a:lnTo>
                  <a:lnTo>
                    <a:pt x="57754" y="10077"/>
                  </a:lnTo>
                  <a:lnTo>
                    <a:pt x="58573" y="9566"/>
                  </a:lnTo>
                  <a:lnTo>
                    <a:pt x="59366" y="9029"/>
                  </a:lnTo>
                  <a:lnTo>
                    <a:pt x="60158" y="8492"/>
                  </a:lnTo>
                  <a:lnTo>
                    <a:pt x="60926" y="7929"/>
                  </a:lnTo>
                  <a:lnTo>
                    <a:pt x="61693" y="7341"/>
                  </a:lnTo>
                  <a:lnTo>
                    <a:pt x="62435" y="6752"/>
                  </a:lnTo>
                  <a:lnTo>
                    <a:pt x="63177" y="6139"/>
                  </a:lnTo>
                  <a:lnTo>
                    <a:pt x="63918" y="5525"/>
                  </a:lnTo>
                  <a:lnTo>
                    <a:pt x="64635" y="4885"/>
                  </a:lnTo>
                  <a:lnTo>
                    <a:pt x="65351" y="4220"/>
                  </a:lnTo>
                  <a:lnTo>
                    <a:pt x="66041" y="3555"/>
                  </a:lnTo>
                  <a:lnTo>
                    <a:pt x="66706" y="2890"/>
                  </a:lnTo>
                  <a:lnTo>
                    <a:pt x="67397" y="2174"/>
                  </a:lnTo>
                  <a:lnTo>
                    <a:pt x="68036" y="1483"/>
                  </a:lnTo>
                  <a:lnTo>
                    <a:pt x="68676" y="742"/>
                  </a:lnTo>
                  <a:lnTo>
                    <a:pt x="6931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37"/>
            <p:cNvSpPr/>
            <p:nvPr/>
          </p:nvSpPr>
          <p:spPr>
            <a:xfrm>
              <a:off x="743640" y="0"/>
              <a:ext cx="1490013" cy="714739"/>
            </a:xfrm>
            <a:custGeom>
              <a:rect b="b" l="l" r="r" t="t"/>
              <a:pathLst>
                <a:path extrusionOk="0" h="25680" w="53535">
                  <a:moveTo>
                    <a:pt x="49570" y="0"/>
                  </a:moveTo>
                  <a:lnTo>
                    <a:pt x="48444" y="1304"/>
                  </a:lnTo>
                  <a:lnTo>
                    <a:pt x="47293" y="2558"/>
                  </a:lnTo>
                  <a:lnTo>
                    <a:pt x="46091" y="3785"/>
                  </a:lnTo>
                  <a:lnTo>
                    <a:pt x="44863" y="4988"/>
                  </a:lnTo>
                  <a:lnTo>
                    <a:pt x="43610" y="6164"/>
                  </a:lnTo>
                  <a:lnTo>
                    <a:pt x="42331" y="7290"/>
                  </a:lnTo>
                  <a:lnTo>
                    <a:pt x="41027" y="8389"/>
                  </a:lnTo>
                  <a:lnTo>
                    <a:pt x="39671" y="9438"/>
                  </a:lnTo>
                  <a:lnTo>
                    <a:pt x="38316" y="10461"/>
                  </a:lnTo>
                  <a:lnTo>
                    <a:pt x="36909" y="11459"/>
                  </a:lnTo>
                  <a:lnTo>
                    <a:pt x="35477" y="12405"/>
                  </a:lnTo>
                  <a:lnTo>
                    <a:pt x="34044" y="13300"/>
                  </a:lnTo>
                  <a:lnTo>
                    <a:pt x="32561" y="14170"/>
                  </a:lnTo>
                  <a:lnTo>
                    <a:pt x="31077" y="15014"/>
                  </a:lnTo>
                  <a:lnTo>
                    <a:pt x="29543" y="15807"/>
                  </a:lnTo>
                  <a:lnTo>
                    <a:pt x="28008" y="16549"/>
                  </a:lnTo>
                  <a:lnTo>
                    <a:pt x="26448" y="17265"/>
                  </a:lnTo>
                  <a:lnTo>
                    <a:pt x="24888" y="17930"/>
                  </a:lnTo>
                  <a:lnTo>
                    <a:pt x="23302" y="18569"/>
                  </a:lnTo>
                  <a:lnTo>
                    <a:pt x="21690" y="19157"/>
                  </a:lnTo>
                  <a:lnTo>
                    <a:pt x="20053" y="19695"/>
                  </a:lnTo>
                  <a:lnTo>
                    <a:pt x="18417" y="20180"/>
                  </a:lnTo>
                  <a:lnTo>
                    <a:pt x="16780" y="20641"/>
                  </a:lnTo>
                  <a:lnTo>
                    <a:pt x="15117" y="21050"/>
                  </a:lnTo>
                  <a:lnTo>
                    <a:pt x="13429" y="21408"/>
                  </a:lnTo>
                  <a:lnTo>
                    <a:pt x="11741" y="21715"/>
                  </a:lnTo>
                  <a:lnTo>
                    <a:pt x="10053" y="21996"/>
                  </a:lnTo>
                  <a:lnTo>
                    <a:pt x="8365" y="22201"/>
                  </a:lnTo>
                  <a:lnTo>
                    <a:pt x="6651" y="22380"/>
                  </a:lnTo>
                  <a:lnTo>
                    <a:pt x="4937" y="22508"/>
                  </a:lnTo>
                  <a:lnTo>
                    <a:pt x="3224" y="22559"/>
                  </a:lnTo>
                  <a:lnTo>
                    <a:pt x="1510" y="22585"/>
                  </a:lnTo>
                  <a:lnTo>
                    <a:pt x="1331" y="22610"/>
                  </a:lnTo>
                  <a:lnTo>
                    <a:pt x="1152" y="22636"/>
                  </a:lnTo>
                  <a:lnTo>
                    <a:pt x="998" y="22661"/>
                  </a:lnTo>
                  <a:lnTo>
                    <a:pt x="845" y="22713"/>
                  </a:lnTo>
                  <a:lnTo>
                    <a:pt x="717" y="22789"/>
                  </a:lnTo>
                  <a:lnTo>
                    <a:pt x="589" y="22866"/>
                  </a:lnTo>
                  <a:lnTo>
                    <a:pt x="487" y="22968"/>
                  </a:lnTo>
                  <a:lnTo>
                    <a:pt x="384" y="23071"/>
                  </a:lnTo>
                  <a:lnTo>
                    <a:pt x="205" y="23301"/>
                  </a:lnTo>
                  <a:lnTo>
                    <a:pt x="103" y="23582"/>
                  </a:lnTo>
                  <a:lnTo>
                    <a:pt x="26" y="23838"/>
                  </a:lnTo>
                  <a:lnTo>
                    <a:pt x="1" y="24145"/>
                  </a:lnTo>
                  <a:lnTo>
                    <a:pt x="26" y="24426"/>
                  </a:lnTo>
                  <a:lnTo>
                    <a:pt x="103" y="24708"/>
                  </a:lnTo>
                  <a:lnTo>
                    <a:pt x="205" y="24963"/>
                  </a:lnTo>
                  <a:lnTo>
                    <a:pt x="384" y="25194"/>
                  </a:lnTo>
                  <a:lnTo>
                    <a:pt x="487" y="25296"/>
                  </a:lnTo>
                  <a:lnTo>
                    <a:pt x="589" y="25398"/>
                  </a:lnTo>
                  <a:lnTo>
                    <a:pt x="717" y="25475"/>
                  </a:lnTo>
                  <a:lnTo>
                    <a:pt x="845" y="25552"/>
                  </a:lnTo>
                  <a:lnTo>
                    <a:pt x="998" y="25603"/>
                  </a:lnTo>
                  <a:lnTo>
                    <a:pt x="1152" y="25654"/>
                  </a:lnTo>
                  <a:lnTo>
                    <a:pt x="1331" y="25680"/>
                  </a:lnTo>
                  <a:lnTo>
                    <a:pt x="1510" y="25680"/>
                  </a:lnTo>
                  <a:lnTo>
                    <a:pt x="3377" y="25654"/>
                  </a:lnTo>
                  <a:lnTo>
                    <a:pt x="5270" y="25577"/>
                  </a:lnTo>
                  <a:lnTo>
                    <a:pt x="7137" y="25449"/>
                  </a:lnTo>
                  <a:lnTo>
                    <a:pt x="9004" y="25245"/>
                  </a:lnTo>
                  <a:lnTo>
                    <a:pt x="10871" y="24989"/>
                  </a:lnTo>
                  <a:lnTo>
                    <a:pt x="12738" y="24682"/>
                  </a:lnTo>
                  <a:lnTo>
                    <a:pt x="14580" y="24324"/>
                  </a:lnTo>
                  <a:lnTo>
                    <a:pt x="16396" y="23915"/>
                  </a:lnTo>
                  <a:lnTo>
                    <a:pt x="18212" y="23454"/>
                  </a:lnTo>
                  <a:lnTo>
                    <a:pt x="20028" y="22943"/>
                  </a:lnTo>
                  <a:lnTo>
                    <a:pt x="21793" y="22380"/>
                  </a:lnTo>
                  <a:lnTo>
                    <a:pt x="23583" y="21741"/>
                  </a:lnTo>
                  <a:lnTo>
                    <a:pt x="25322" y="21076"/>
                  </a:lnTo>
                  <a:lnTo>
                    <a:pt x="27062" y="20360"/>
                  </a:lnTo>
                  <a:lnTo>
                    <a:pt x="28775" y="19618"/>
                  </a:lnTo>
                  <a:lnTo>
                    <a:pt x="30463" y="18799"/>
                  </a:lnTo>
                  <a:lnTo>
                    <a:pt x="32126" y="17930"/>
                  </a:lnTo>
                  <a:lnTo>
                    <a:pt x="33763" y="17034"/>
                  </a:lnTo>
                  <a:lnTo>
                    <a:pt x="35400" y="16088"/>
                  </a:lnTo>
                  <a:lnTo>
                    <a:pt x="36986" y="15091"/>
                  </a:lnTo>
                  <a:lnTo>
                    <a:pt x="38546" y="14068"/>
                  </a:lnTo>
                  <a:lnTo>
                    <a:pt x="40081" y="12993"/>
                  </a:lnTo>
                  <a:lnTo>
                    <a:pt x="41590" y="11868"/>
                  </a:lnTo>
                  <a:lnTo>
                    <a:pt x="43047" y="10717"/>
                  </a:lnTo>
                  <a:lnTo>
                    <a:pt x="44480" y="9515"/>
                  </a:lnTo>
                  <a:lnTo>
                    <a:pt x="45887" y="8261"/>
                  </a:lnTo>
                  <a:lnTo>
                    <a:pt x="47268" y="6983"/>
                  </a:lnTo>
                  <a:lnTo>
                    <a:pt x="48598" y="5653"/>
                  </a:lnTo>
                  <a:lnTo>
                    <a:pt x="49902" y="4297"/>
                  </a:lnTo>
                  <a:lnTo>
                    <a:pt x="51156" y="2916"/>
                  </a:lnTo>
                  <a:lnTo>
                    <a:pt x="52358" y="1483"/>
                  </a:lnTo>
                  <a:lnTo>
                    <a:pt x="5353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37"/>
            <p:cNvSpPr/>
            <p:nvPr/>
          </p:nvSpPr>
          <p:spPr>
            <a:xfrm>
              <a:off x="2428006" y="0"/>
              <a:ext cx="2397659" cy="554563"/>
            </a:xfrm>
            <a:custGeom>
              <a:rect b="b" l="l" r="r" t="t"/>
              <a:pathLst>
                <a:path extrusionOk="0" h="19925" w="86146">
                  <a:moveTo>
                    <a:pt x="845" y="0"/>
                  </a:moveTo>
                  <a:lnTo>
                    <a:pt x="691" y="128"/>
                  </a:lnTo>
                  <a:lnTo>
                    <a:pt x="538" y="230"/>
                  </a:lnTo>
                  <a:lnTo>
                    <a:pt x="410" y="384"/>
                  </a:lnTo>
                  <a:lnTo>
                    <a:pt x="282" y="537"/>
                  </a:lnTo>
                  <a:lnTo>
                    <a:pt x="180" y="716"/>
                  </a:lnTo>
                  <a:lnTo>
                    <a:pt x="103" y="895"/>
                  </a:lnTo>
                  <a:lnTo>
                    <a:pt x="52" y="1100"/>
                  </a:lnTo>
                  <a:lnTo>
                    <a:pt x="26" y="1304"/>
                  </a:lnTo>
                  <a:lnTo>
                    <a:pt x="1" y="1509"/>
                  </a:lnTo>
                  <a:lnTo>
                    <a:pt x="26" y="1714"/>
                  </a:lnTo>
                  <a:lnTo>
                    <a:pt x="52" y="1893"/>
                  </a:lnTo>
                  <a:lnTo>
                    <a:pt x="129" y="2097"/>
                  </a:lnTo>
                  <a:lnTo>
                    <a:pt x="231" y="2276"/>
                  </a:lnTo>
                  <a:lnTo>
                    <a:pt x="359" y="2455"/>
                  </a:lnTo>
                  <a:lnTo>
                    <a:pt x="512" y="2634"/>
                  </a:lnTo>
                  <a:lnTo>
                    <a:pt x="717" y="2788"/>
                  </a:lnTo>
                  <a:lnTo>
                    <a:pt x="2763" y="4195"/>
                  </a:lnTo>
                  <a:lnTo>
                    <a:pt x="4835" y="5576"/>
                  </a:lnTo>
                  <a:lnTo>
                    <a:pt x="6932" y="6931"/>
                  </a:lnTo>
                  <a:lnTo>
                    <a:pt x="9030" y="8261"/>
                  </a:lnTo>
                  <a:lnTo>
                    <a:pt x="11153" y="9566"/>
                  </a:lnTo>
                  <a:lnTo>
                    <a:pt x="13275" y="10845"/>
                  </a:lnTo>
                  <a:lnTo>
                    <a:pt x="15450" y="12047"/>
                  </a:lnTo>
                  <a:lnTo>
                    <a:pt x="16549" y="12635"/>
                  </a:lnTo>
                  <a:lnTo>
                    <a:pt x="17624" y="13198"/>
                  </a:lnTo>
                  <a:lnTo>
                    <a:pt x="18749" y="13761"/>
                  </a:lnTo>
                  <a:lnTo>
                    <a:pt x="19849" y="14298"/>
                  </a:lnTo>
                  <a:lnTo>
                    <a:pt x="20974" y="14809"/>
                  </a:lnTo>
                  <a:lnTo>
                    <a:pt x="22100" y="15295"/>
                  </a:lnTo>
                  <a:lnTo>
                    <a:pt x="23251" y="15781"/>
                  </a:lnTo>
                  <a:lnTo>
                    <a:pt x="24376" y="16242"/>
                  </a:lnTo>
                  <a:lnTo>
                    <a:pt x="25527" y="16676"/>
                  </a:lnTo>
                  <a:lnTo>
                    <a:pt x="26704" y="17086"/>
                  </a:lnTo>
                  <a:lnTo>
                    <a:pt x="27880" y="17469"/>
                  </a:lnTo>
                  <a:lnTo>
                    <a:pt x="29057" y="17827"/>
                  </a:lnTo>
                  <a:lnTo>
                    <a:pt x="30259" y="18160"/>
                  </a:lnTo>
                  <a:lnTo>
                    <a:pt x="31461" y="18467"/>
                  </a:lnTo>
                  <a:lnTo>
                    <a:pt x="32689" y="18748"/>
                  </a:lnTo>
                  <a:lnTo>
                    <a:pt x="33916" y="19004"/>
                  </a:lnTo>
                  <a:lnTo>
                    <a:pt x="35144" y="19209"/>
                  </a:lnTo>
                  <a:lnTo>
                    <a:pt x="36397" y="19413"/>
                  </a:lnTo>
                  <a:lnTo>
                    <a:pt x="37599" y="19567"/>
                  </a:lnTo>
                  <a:lnTo>
                    <a:pt x="38776" y="19695"/>
                  </a:lnTo>
                  <a:lnTo>
                    <a:pt x="39978" y="19771"/>
                  </a:lnTo>
                  <a:lnTo>
                    <a:pt x="41180" y="19848"/>
                  </a:lnTo>
                  <a:lnTo>
                    <a:pt x="42357" y="19899"/>
                  </a:lnTo>
                  <a:lnTo>
                    <a:pt x="43559" y="19925"/>
                  </a:lnTo>
                  <a:lnTo>
                    <a:pt x="44761" y="19925"/>
                  </a:lnTo>
                  <a:lnTo>
                    <a:pt x="45938" y="19874"/>
                  </a:lnTo>
                  <a:lnTo>
                    <a:pt x="47140" y="19822"/>
                  </a:lnTo>
                  <a:lnTo>
                    <a:pt x="48316" y="19746"/>
                  </a:lnTo>
                  <a:lnTo>
                    <a:pt x="49519" y="19643"/>
                  </a:lnTo>
                  <a:lnTo>
                    <a:pt x="50695" y="19515"/>
                  </a:lnTo>
                  <a:lnTo>
                    <a:pt x="51872" y="19336"/>
                  </a:lnTo>
                  <a:lnTo>
                    <a:pt x="53048" y="19157"/>
                  </a:lnTo>
                  <a:lnTo>
                    <a:pt x="54225" y="18953"/>
                  </a:lnTo>
                  <a:lnTo>
                    <a:pt x="55376" y="18723"/>
                  </a:lnTo>
                  <a:lnTo>
                    <a:pt x="56527" y="18467"/>
                  </a:lnTo>
                  <a:lnTo>
                    <a:pt x="57703" y="18160"/>
                  </a:lnTo>
                  <a:lnTo>
                    <a:pt x="58829" y="17853"/>
                  </a:lnTo>
                  <a:lnTo>
                    <a:pt x="59980" y="17520"/>
                  </a:lnTo>
                  <a:lnTo>
                    <a:pt x="61105" y="17162"/>
                  </a:lnTo>
                  <a:lnTo>
                    <a:pt x="62230" y="16779"/>
                  </a:lnTo>
                  <a:lnTo>
                    <a:pt x="63356" y="16369"/>
                  </a:lnTo>
                  <a:lnTo>
                    <a:pt x="64456" y="15935"/>
                  </a:lnTo>
                  <a:lnTo>
                    <a:pt x="65556" y="15474"/>
                  </a:lnTo>
                  <a:lnTo>
                    <a:pt x="66655" y="15014"/>
                  </a:lnTo>
                  <a:lnTo>
                    <a:pt x="67730" y="14502"/>
                  </a:lnTo>
                  <a:lnTo>
                    <a:pt x="68804" y="13965"/>
                  </a:lnTo>
                  <a:lnTo>
                    <a:pt x="69878" y="13403"/>
                  </a:lnTo>
                  <a:lnTo>
                    <a:pt x="70927" y="12840"/>
                  </a:lnTo>
                  <a:lnTo>
                    <a:pt x="71950" y="12226"/>
                  </a:lnTo>
                  <a:lnTo>
                    <a:pt x="72973" y="11612"/>
                  </a:lnTo>
                  <a:lnTo>
                    <a:pt x="73919" y="11024"/>
                  </a:lnTo>
                  <a:lnTo>
                    <a:pt x="74815" y="10410"/>
                  </a:lnTo>
                  <a:lnTo>
                    <a:pt x="75735" y="9771"/>
                  </a:lnTo>
                  <a:lnTo>
                    <a:pt x="76631" y="9106"/>
                  </a:lnTo>
                  <a:lnTo>
                    <a:pt x="77500" y="8441"/>
                  </a:lnTo>
                  <a:lnTo>
                    <a:pt x="78344" y="7750"/>
                  </a:lnTo>
                  <a:lnTo>
                    <a:pt x="79214" y="7059"/>
                  </a:lnTo>
                  <a:lnTo>
                    <a:pt x="80032" y="6343"/>
                  </a:lnTo>
                  <a:lnTo>
                    <a:pt x="80851" y="5601"/>
                  </a:lnTo>
                  <a:lnTo>
                    <a:pt x="81669" y="4860"/>
                  </a:lnTo>
                  <a:lnTo>
                    <a:pt x="82437" y="4067"/>
                  </a:lnTo>
                  <a:lnTo>
                    <a:pt x="83229" y="3299"/>
                  </a:lnTo>
                  <a:lnTo>
                    <a:pt x="83971" y="2507"/>
                  </a:lnTo>
                  <a:lnTo>
                    <a:pt x="84713" y="1688"/>
                  </a:lnTo>
                  <a:lnTo>
                    <a:pt x="85429" y="844"/>
                  </a:lnTo>
                  <a:lnTo>
                    <a:pt x="86145" y="0"/>
                  </a:lnTo>
                  <a:lnTo>
                    <a:pt x="82078" y="0"/>
                  </a:lnTo>
                  <a:lnTo>
                    <a:pt x="81465" y="665"/>
                  </a:lnTo>
                  <a:lnTo>
                    <a:pt x="80851" y="1304"/>
                  </a:lnTo>
                  <a:lnTo>
                    <a:pt x="80211" y="1944"/>
                  </a:lnTo>
                  <a:lnTo>
                    <a:pt x="79572" y="2558"/>
                  </a:lnTo>
                  <a:lnTo>
                    <a:pt x="78267" y="3760"/>
                  </a:lnTo>
                  <a:lnTo>
                    <a:pt x="76912" y="4936"/>
                  </a:lnTo>
                  <a:lnTo>
                    <a:pt x="75531" y="6036"/>
                  </a:lnTo>
                  <a:lnTo>
                    <a:pt x="74098" y="7110"/>
                  </a:lnTo>
                  <a:lnTo>
                    <a:pt x="72640" y="8108"/>
                  </a:lnTo>
                  <a:lnTo>
                    <a:pt x="71157" y="9080"/>
                  </a:lnTo>
                  <a:lnTo>
                    <a:pt x="69622" y="10001"/>
                  </a:lnTo>
                  <a:lnTo>
                    <a:pt x="68062" y="10870"/>
                  </a:lnTo>
                  <a:lnTo>
                    <a:pt x="66476" y="11663"/>
                  </a:lnTo>
                  <a:lnTo>
                    <a:pt x="64865" y="12431"/>
                  </a:lnTo>
                  <a:lnTo>
                    <a:pt x="64046" y="12789"/>
                  </a:lnTo>
                  <a:lnTo>
                    <a:pt x="63228" y="13121"/>
                  </a:lnTo>
                  <a:lnTo>
                    <a:pt x="62384" y="13454"/>
                  </a:lnTo>
                  <a:lnTo>
                    <a:pt x="61540" y="13761"/>
                  </a:lnTo>
                  <a:lnTo>
                    <a:pt x="60721" y="14068"/>
                  </a:lnTo>
                  <a:lnTo>
                    <a:pt x="59852" y="14349"/>
                  </a:lnTo>
                  <a:lnTo>
                    <a:pt x="59008" y="14630"/>
                  </a:lnTo>
                  <a:lnTo>
                    <a:pt x="58164" y="14886"/>
                  </a:lnTo>
                  <a:lnTo>
                    <a:pt x="56936" y="15218"/>
                  </a:lnTo>
                  <a:lnTo>
                    <a:pt x="55708" y="15525"/>
                  </a:lnTo>
                  <a:lnTo>
                    <a:pt x="54481" y="15781"/>
                  </a:lnTo>
                  <a:lnTo>
                    <a:pt x="53253" y="16037"/>
                  </a:lnTo>
                  <a:lnTo>
                    <a:pt x="52025" y="16242"/>
                  </a:lnTo>
                  <a:lnTo>
                    <a:pt x="50797" y="16421"/>
                  </a:lnTo>
                  <a:lnTo>
                    <a:pt x="49570" y="16549"/>
                  </a:lnTo>
                  <a:lnTo>
                    <a:pt x="48316" y="16676"/>
                  </a:lnTo>
                  <a:lnTo>
                    <a:pt x="47089" y="16753"/>
                  </a:lnTo>
                  <a:lnTo>
                    <a:pt x="45861" y="16804"/>
                  </a:lnTo>
                  <a:lnTo>
                    <a:pt x="44608" y="16830"/>
                  </a:lnTo>
                  <a:lnTo>
                    <a:pt x="43380" y="16804"/>
                  </a:lnTo>
                  <a:lnTo>
                    <a:pt x="42152" y="16779"/>
                  </a:lnTo>
                  <a:lnTo>
                    <a:pt x="40925" y="16702"/>
                  </a:lnTo>
                  <a:lnTo>
                    <a:pt x="39671" y="16600"/>
                  </a:lnTo>
                  <a:lnTo>
                    <a:pt x="38444" y="16497"/>
                  </a:lnTo>
                  <a:lnTo>
                    <a:pt x="37241" y="16344"/>
                  </a:lnTo>
                  <a:lnTo>
                    <a:pt x="36014" y="16139"/>
                  </a:lnTo>
                  <a:lnTo>
                    <a:pt x="34786" y="15935"/>
                  </a:lnTo>
                  <a:lnTo>
                    <a:pt x="33584" y="15704"/>
                  </a:lnTo>
                  <a:lnTo>
                    <a:pt x="32382" y="15449"/>
                  </a:lnTo>
                  <a:lnTo>
                    <a:pt x="31154" y="15142"/>
                  </a:lnTo>
                  <a:lnTo>
                    <a:pt x="29977" y="14835"/>
                  </a:lnTo>
                  <a:lnTo>
                    <a:pt x="28775" y="14477"/>
                  </a:lnTo>
                  <a:lnTo>
                    <a:pt x="27599" y="14119"/>
                  </a:lnTo>
                  <a:lnTo>
                    <a:pt x="26422" y="13709"/>
                  </a:lnTo>
                  <a:lnTo>
                    <a:pt x="25246" y="13275"/>
                  </a:lnTo>
                  <a:lnTo>
                    <a:pt x="24069" y="12840"/>
                  </a:lnTo>
                  <a:lnTo>
                    <a:pt x="22918" y="12354"/>
                  </a:lnTo>
                  <a:lnTo>
                    <a:pt x="21767" y="11842"/>
                  </a:lnTo>
                  <a:lnTo>
                    <a:pt x="20642" y="11331"/>
                  </a:lnTo>
                  <a:lnTo>
                    <a:pt x="19516" y="10768"/>
                  </a:lnTo>
                  <a:lnTo>
                    <a:pt x="18391" y="10205"/>
                  </a:lnTo>
                  <a:lnTo>
                    <a:pt x="17266" y="9591"/>
                  </a:lnTo>
                  <a:lnTo>
                    <a:pt x="16140" y="8978"/>
                  </a:lnTo>
                  <a:lnTo>
                    <a:pt x="15040" y="8364"/>
                  </a:lnTo>
                  <a:lnTo>
                    <a:pt x="12866" y="7059"/>
                  </a:lnTo>
                  <a:lnTo>
                    <a:pt x="10718" y="5729"/>
                  </a:lnTo>
                  <a:lnTo>
                    <a:pt x="8595" y="4348"/>
                  </a:lnTo>
                  <a:lnTo>
                    <a:pt x="6472" y="2941"/>
                  </a:lnTo>
                  <a:lnTo>
                    <a:pt x="2277" y="102"/>
                  </a:lnTo>
                  <a:lnTo>
                    <a:pt x="209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37"/>
            <p:cNvSpPr/>
            <p:nvPr/>
          </p:nvSpPr>
          <p:spPr>
            <a:xfrm>
              <a:off x="2991855" y="0"/>
              <a:ext cx="1469333" cy="223551"/>
            </a:xfrm>
            <a:custGeom>
              <a:rect b="b" l="l" r="r" t="t"/>
              <a:pathLst>
                <a:path extrusionOk="0" h="8032" w="52792">
                  <a:moveTo>
                    <a:pt x="0" y="0"/>
                  </a:moveTo>
                  <a:lnTo>
                    <a:pt x="51" y="153"/>
                  </a:lnTo>
                  <a:lnTo>
                    <a:pt x="102" y="333"/>
                  </a:lnTo>
                  <a:lnTo>
                    <a:pt x="256" y="691"/>
                  </a:lnTo>
                  <a:lnTo>
                    <a:pt x="409" y="921"/>
                  </a:lnTo>
                  <a:lnTo>
                    <a:pt x="588" y="1125"/>
                  </a:lnTo>
                  <a:lnTo>
                    <a:pt x="793" y="1304"/>
                  </a:lnTo>
                  <a:lnTo>
                    <a:pt x="1023" y="1458"/>
                  </a:lnTo>
                  <a:lnTo>
                    <a:pt x="1279" y="1611"/>
                  </a:lnTo>
                  <a:lnTo>
                    <a:pt x="1535" y="1739"/>
                  </a:lnTo>
                  <a:lnTo>
                    <a:pt x="2072" y="1944"/>
                  </a:lnTo>
                  <a:lnTo>
                    <a:pt x="3530" y="2507"/>
                  </a:lnTo>
                  <a:lnTo>
                    <a:pt x="4988" y="3044"/>
                  </a:lnTo>
                  <a:lnTo>
                    <a:pt x="6471" y="3581"/>
                  </a:lnTo>
                  <a:lnTo>
                    <a:pt x="7955" y="4092"/>
                  </a:lnTo>
                  <a:lnTo>
                    <a:pt x="9438" y="4578"/>
                  </a:lnTo>
                  <a:lnTo>
                    <a:pt x="10947" y="5064"/>
                  </a:lnTo>
                  <a:lnTo>
                    <a:pt x="12431" y="5499"/>
                  </a:lnTo>
                  <a:lnTo>
                    <a:pt x="13940" y="5908"/>
                  </a:lnTo>
                  <a:lnTo>
                    <a:pt x="15474" y="6318"/>
                  </a:lnTo>
                  <a:lnTo>
                    <a:pt x="16983" y="6650"/>
                  </a:lnTo>
                  <a:lnTo>
                    <a:pt x="18518" y="6983"/>
                  </a:lnTo>
                  <a:lnTo>
                    <a:pt x="20053" y="7264"/>
                  </a:lnTo>
                  <a:lnTo>
                    <a:pt x="21587" y="7520"/>
                  </a:lnTo>
                  <a:lnTo>
                    <a:pt x="23122" y="7699"/>
                  </a:lnTo>
                  <a:lnTo>
                    <a:pt x="24682" y="7878"/>
                  </a:lnTo>
                  <a:lnTo>
                    <a:pt x="26242" y="7980"/>
                  </a:lnTo>
                  <a:lnTo>
                    <a:pt x="27138" y="8031"/>
                  </a:lnTo>
                  <a:lnTo>
                    <a:pt x="28954" y="8031"/>
                  </a:lnTo>
                  <a:lnTo>
                    <a:pt x="29849" y="8006"/>
                  </a:lnTo>
                  <a:lnTo>
                    <a:pt x="30718" y="7980"/>
                  </a:lnTo>
                  <a:lnTo>
                    <a:pt x="31614" y="7929"/>
                  </a:lnTo>
                  <a:lnTo>
                    <a:pt x="32509" y="7827"/>
                  </a:lnTo>
                  <a:lnTo>
                    <a:pt x="33378" y="7750"/>
                  </a:lnTo>
                  <a:lnTo>
                    <a:pt x="34274" y="7622"/>
                  </a:lnTo>
                  <a:lnTo>
                    <a:pt x="35143" y="7494"/>
                  </a:lnTo>
                  <a:lnTo>
                    <a:pt x="36013" y="7341"/>
                  </a:lnTo>
                  <a:lnTo>
                    <a:pt x="36857" y="7162"/>
                  </a:lnTo>
                  <a:lnTo>
                    <a:pt x="37727" y="6957"/>
                  </a:lnTo>
                  <a:lnTo>
                    <a:pt x="38571" y="6752"/>
                  </a:lnTo>
                  <a:lnTo>
                    <a:pt x="39440" y="6522"/>
                  </a:lnTo>
                  <a:lnTo>
                    <a:pt x="40284" y="6266"/>
                  </a:lnTo>
                  <a:lnTo>
                    <a:pt x="41103" y="6011"/>
                  </a:lnTo>
                  <a:lnTo>
                    <a:pt x="41947" y="5729"/>
                  </a:lnTo>
                  <a:lnTo>
                    <a:pt x="42765" y="5422"/>
                  </a:lnTo>
                  <a:lnTo>
                    <a:pt x="43584" y="5115"/>
                  </a:lnTo>
                  <a:lnTo>
                    <a:pt x="44402" y="4783"/>
                  </a:lnTo>
                  <a:lnTo>
                    <a:pt x="45195" y="4425"/>
                  </a:lnTo>
                  <a:lnTo>
                    <a:pt x="45988" y="4041"/>
                  </a:lnTo>
                  <a:lnTo>
                    <a:pt x="46781" y="3658"/>
                  </a:lnTo>
                  <a:lnTo>
                    <a:pt x="47574" y="3274"/>
                  </a:lnTo>
                  <a:lnTo>
                    <a:pt x="48341" y="2839"/>
                  </a:lnTo>
                  <a:lnTo>
                    <a:pt x="49109" y="2404"/>
                  </a:lnTo>
                  <a:lnTo>
                    <a:pt x="49850" y="1969"/>
                  </a:lnTo>
                  <a:lnTo>
                    <a:pt x="50618" y="1509"/>
                  </a:lnTo>
                  <a:lnTo>
                    <a:pt x="51359" y="1023"/>
                  </a:lnTo>
                  <a:lnTo>
                    <a:pt x="52076" y="512"/>
                  </a:lnTo>
                  <a:lnTo>
                    <a:pt x="52792" y="0"/>
                  </a:lnTo>
                  <a:lnTo>
                    <a:pt x="43482" y="0"/>
                  </a:lnTo>
                  <a:lnTo>
                    <a:pt x="42714" y="409"/>
                  </a:lnTo>
                  <a:lnTo>
                    <a:pt x="41972" y="793"/>
                  </a:lnTo>
                  <a:lnTo>
                    <a:pt x="41205" y="1151"/>
                  </a:lnTo>
                  <a:lnTo>
                    <a:pt x="40463" y="1483"/>
                  </a:lnTo>
                  <a:lnTo>
                    <a:pt x="39696" y="1816"/>
                  </a:lnTo>
                  <a:lnTo>
                    <a:pt x="38903" y="2123"/>
                  </a:lnTo>
                  <a:lnTo>
                    <a:pt x="38136" y="2404"/>
                  </a:lnTo>
                  <a:lnTo>
                    <a:pt x="37369" y="2686"/>
                  </a:lnTo>
                  <a:lnTo>
                    <a:pt x="36576" y="2916"/>
                  </a:lnTo>
                  <a:lnTo>
                    <a:pt x="35757" y="3146"/>
                  </a:lnTo>
                  <a:lnTo>
                    <a:pt x="34964" y="3325"/>
                  </a:lnTo>
                  <a:lnTo>
                    <a:pt x="34146" y="3504"/>
                  </a:lnTo>
                  <a:lnTo>
                    <a:pt x="33327" y="3658"/>
                  </a:lnTo>
                  <a:lnTo>
                    <a:pt x="32483" y="3785"/>
                  </a:lnTo>
                  <a:lnTo>
                    <a:pt x="31639" y="3862"/>
                  </a:lnTo>
                  <a:lnTo>
                    <a:pt x="30795" y="3939"/>
                  </a:lnTo>
                  <a:lnTo>
                    <a:pt x="29900" y="3990"/>
                  </a:lnTo>
                  <a:lnTo>
                    <a:pt x="29005" y="4016"/>
                  </a:lnTo>
                  <a:lnTo>
                    <a:pt x="28110" y="4016"/>
                  </a:lnTo>
                  <a:lnTo>
                    <a:pt x="27240" y="3990"/>
                  </a:lnTo>
                  <a:lnTo>
                    <a:pt x="26345" y="3939"/>
                  </a:lnTo>
                  <a:lnTo>
                    <a:pt x="25450" y="3888"/>
                  </a:lnTo>
                  <a:lnTo>
                    <a:pt x="24554" y="3811"/>
                  </a:lnTo>
                  <a:lnTo>
                    <a:pt x="23659" y="3709"/>
                  </a:lnTo>
                  <a:lnTo>
                    <a:pt x="21894" y="3479"/>
                  </a:lnTo>
                  <a:lnTo>
                    <a:pt x="20129" y="3197"/>
                  </a:lnTo>
                  <a:lnTo>
                    <a:pt x="18365" y="2865"/>
                  </a:lnTo>
                  <a:lnTo>
                    <a:pt x="16625" y="2532"/>
                  </a:lnTo>
                  <a:lnTo>
                    <a:pt x="14886" y="2148"/>
                  </a:lnTo>
                  <a:lnTo>
                    <a:pt x="13147" y="1765"/>
                  </a:lnTo>
                  <a:lnTo>
                    <a:pt x="11408" y="1356"/>
                  </a:lnTo>
                  <a:lnTo>
                    <a:pt x="9668" y="946"/>
                  </a:lnTo>
                  <a:lnTo>
                    <a:pt x="8773" y="486"/>
                  </a:lnTo>
                  <a:lnTo>
                    <a:pt x="787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37"/>
            <p:cNvSpPr/>
            <p:nvPr/>
          </p:nvSpPr>
          <p:spPr>
            <a:xfrm>
              <a:off x="5116879" y="0"/>
              <a:ext cx="2285883" cy="556706"/>
            </a:xfrm>
            <a:custGeom>
              <a:rect b="b" l="l" r="r" t="t"/>
              <a:pathLst>
                <a:path extrusionOk="0" h="20002" w="82130">
                  <a:moveTo>
                    <a:pt x="0" y="0"/>
                  </a:moveTo>
                  <a:lnTo>
                    <a:pt x="52" y="128"/>
                  </a:lnTo>
                  <a:lnTo>
                    <a:pt x="307" y="614"/>
                  </a:lnTo>
                  <a:lnTo>
                    <a:pt x="589" y="1100"/>
                  </a:lnTo>
                  <a:lnTo>
                    <a:pt x="896" y="1586"/>
                  </a:lnTo>
                  <a:lnTo>
                    <a:pt x="1203" y="2046"/>
                  </a:lnTo>
                  <a:lnTo>
                    <a:pt x="1535" y="2481"/>
                  </a:lnTo>
                  <a:lnTo>
                    <a:pt x="1893" y="2916"/>
                  </a:lnTo>
                  <a:lnTo>
                    <a:pt x="2277" y="3325"/>
                  </a:lnTo>
                  <a:lnTo>
                    <a:pt x="2660" y="3734"/>
                  </a:lnTo>
                  <a:lnTo>
                    <a:pt x="3044" y="4144"/>
                  </a:lnTo>
                  <a:lnTo>
                    <a:pt x="3453" y="4527"/>
                  </a:lnTo>
                  <a:lnTo>
                    <a:pt x="3888" y="4885"/>
                  </a:lnTo>
                  <a:lnTo>
                    <a:pt x="4323" y="5243"/>
                  </a:lnTo>
                  <a:lnTo>
                    <a:pt x="5218" y="5934"/>
                  </a:lnTo>
                  <a:lnTo>
                    <a:pt x="6165" y="6599"/>
                  </a:lnTo>
                  <a:lnTo>
                    <a:pt x="7136" y="7213"/>
                  </a:lnTo>
                  <a:lnTo>
                    <a:pt x="8134" y="7801"/>
                  </a:lnTo>
                  <a:lnTo>
                    <a:pt x="9132" y="8364"/>
                  </a:lnTo>
                  <a:lnTo>
                    <a:pt x="10155" y="8901"/>
                  </a:lnTo>
                  <a:lnTo>
                    <a:pt x="12175" y="9924"/>
                  </a:lnTo>
                  <a:lnTo>
                    <a:pt x="14145" y="10896"/>
                  </a:lnTo>
                  <a:lnTo>
                    <a:pt x="16395" y="11970"/>
                  </a:lnTo>
                  <a:lnTo>
                    <a:pt x="17521" y="12482"/>
                  </a:lnTo>
                  <a:lnTo>
                    <a:pt x="18672" y="12993"/>
                  </a:lnTo>
                  <a:lnTo>
                    <a:pt x="19823" y="13479"/>
                  </a:lnTo>
                  <a:lnTo>
                    <a:pt x="20974" y="13940"/>
                  </a:lnTo>
                  <a:lnTo>
                    <a:pt x="22125" y="14400"/>
                  </a:lnTo>
                  <a:lnTo>
                    <a:pt x="23276" y="14860"/>
                  </a:lnTo>
                  <a:lnTo>
                    <a:pt x="24452" y="15270"/>
                  </a:lnTo>
                  <a:lnTo>
                    <a:pt x="25629" y="15679"/>
                  </a:lnTo>
                  <a:lnTo>
                    <a:pt x="26805" y="16088"/>
                  </a:lnTo>
                  <a:lnTo>
                    <a:pt x="28008" y="16472"/>
                  </a:lnTo>
                  <a:lnTo>
                    <a:pt x="29184" y="16830"/>
                  </a:lnTo>
                  <a:lnTo>
                    <a:pt x="30386" y="17162"/>
                  </a:lnTo>
                  <a:lnTo>
                    <a:pt x="31588" y="17495"/>
                  </a:lnTo>
                  <a:lnTo>
                    <a:pt x="32791" y="17802"/>
                  </a:lnTo>
                  <a:lnTo>
                    <a:pt x="34018" y="18109"/>
                  </a:lnTo>
                  <a:lnTo>
                    <a:pt x="35246" y="18365"/>
                  </a:lnTo>
                  <a:lnTo>
                    <a:pt x="36499" y="18620"/>
                  </a:lnTo>
                  <a:lnTo>
                    <a:pt x="37727" y="18850"/>
                  </a:lnTo>
                  <a:lnTo>
                    <a:pt x="38980" y="19055"/>
                  </a:lnTo>
                  <a:lnTo>
                    <a:pt x="40234" y="19260"/>
                  </a:lnTo>
                  <a:lnTo>
                    <a:pt x="41487" y="19413"/>
                  </a:lnTo>
                  <a:lnTo>
                    <a:pt x="42740" y="19567"/>
                  </a:lnTo>
                  <a:lnTo>
                    <a:pt x="43993" y="19695"/>
                  </a:lnTo>
                  <a:lnTo>
                    <a:pt x="45247" y="19797"/>
                  </a:lnTo>
                  <a:lnTo>
                    <a:pt x="46526" y="19874"/>
                  </a:lnTo>
                  <a:lnTo>
                    <a:pt x="47779" y="19925"/>
                  </a:lnTo>
                  <a:lnTo>
                    <a:pt x="49032" y="19976"/>
                  </a:lnTo>
                  <a:lnTo>
                    <a:pt x="50311" y="20001"/>
                  </a:lnTo>
                  <a:lnTo>
                    <a:pt x="51564" y="19976"/>
                  </a:lnTo>
                  <a:lnTo>
                    <a:pt x="52843" y="19950"/>
                  </a:lnTo>
                  <a:lnTo>
                    <a:pt x="54148" y="19899"/>
                  </a:lnTo>
                  <a:lnTo>
                    <a:pt x="55478" y="19848"/>
                  </a:lnTo>
                  <a:lnTo>
                    <a:pt x="56782" y="19746"/>
                  </a:lnTo>
                  <a:lnTo>
                    <a:pt x="58112" y="19618"/>
                  </a:lnTo>
                  <a:lnTo>
                    <a:pt x="59417" y="19490"/>
                  </a:lnTo>
                  <a:lnTo>
                    <a:pt x="60721" y="19336"/>
                  </a:lnTo>
                  <a:lnTo>
                    <a:pt x="62051" y="19183"/>
                  </a:lnTo>
                  <a:lnTo>
                    <a:pt x="63355" y="18978"/>
                  </a:lnTo>
                  <a:lnTo>
                    <a:pt x="64660" y="18774"/>
                  </a:lnTo>
                  <a:lnTo>
                    <a:pt x="65964" y="18569"/>
                  </a:lnTo>
                  <a:lnTo>
                    <a:pt x="68573" y="18083"/>
                  </a:lnTo>
                  <a:lnTo>
                    <a:pt x="71157" y="17546"/>
                  </a:lnTo>
                  <a:lnTo>
                    <a:pt x="73740" y="16983"/>
                  </a:lnTo>
                  <a:lnTo>
                    <a:pt x="75837" y="16497"/>
                  </a:lnTo>
                  <a:lnTo>
                    <a:pt x="77935" y="15960"/>
                  </a:lnTo>
                  <a:lnTo>
                    <a:pt x="80032" y="15423"/>
                  </a:lnTo>
                  <a:lnTo>
                    <a:pt x="82129" y="14860"/>
                  </a:lnTo>
                  <a:lnTo>
                    <a:pt x="82129" y="11638"/>
                  </a:lnTo>
                  <a:lnTo>
                    <a:pt x="80057" y="12200"/>
                  </a:lnTo>
                  <a:lnTo>
                    <a:pt x="77960" y="12763"/>
                  </a:lnTo>
                  <a:lnTo>
                    <a:pt x="75863" y="13275"/>
                  </a:lnTo>
                  <a:lnTo>
                    <a:pt x="73765" y="13786"/>
                  </a:lnTo>
                  <a:lnTo>
                    <a:pt x="71668" y="14272"/>
                  </a:lnTo>
                  <a:lnTo>
                    <a:pt x="69571" y="14707"/>
                  </a:lnTo>
                  <a:lnTo>
                    <a:pt x="67448" y="15142"/>
                  </a:lnTo>
                  <a:lnTo>
                    <a:pt x="65351" y="15525"/>
                  </a:lnTo>
                  <a:lnTo>
                    <a:pt x="63228" y="15858"/>
                  </a:lnTo>
                  <a:lnTo>
                    <a:pt x="61079" y="16165"/>
                  </a:lnTo>
                  <a:lnTo>
                    <a:pt x="58956" y="16421"/>
                  </a:lnTo>
                  <a:lnTo>
                    <a:pt x="56808" y="16625"/>
                  </a:lnTo>
                  <a:lnTo>
                    <a:pt x="54659" y="16779"/>
                  </a:lnTo>
                  <a:lnTo>
                    <a:pt x="52511" y="16855"/>
                  </a:lnTo>
                  <a:lnTo>
                    <a:pt x="51436" y="16881"/>
                  </a:lnTo>
                  <a:lnTo>
                    <a:pt x="50362" y="16907"/>
                  </a:lnTo>
                  <a:lnTo>
                    <a:pt x="49262" y="16881"/>
                  </a:lnTo>
                  <a:lnTo>
                    <a:pt x="48188" y="16881"/>
                  </a:lnTo>
                  <a:lnTo>
                    <a:pt x="46935" y="16830"/>
                  </a:lnTo>
                  <a:lnTo>
                    <a:pt x="45707" y="16753"/>
                  </a:lnTo>
                  <a:lnTo>
                    <a:pt x="44454" y="16651"/>
                  </a:lnTo>
                  <a:lnTo>
                    <a:pt x="43226" y="16523"/>
                  </a:lnTo>
                  <a:lnTo>
                    <a:pt x="41973" y="16395"/>
                  </a:lnTo>
                  <a:lnTo>
                    <a:pt x="40745" y="16216"/>
                  </a:lnTo>
                  <a:lnTo>
                    <a:pt x="39517" y="16037"/>
                  </a:lnTo>
                  <a:lnTo>
                    <a:pt x="38290" y="15832"/>
                  </a:lnTo>
                  <a:lnTo>
                    <a:pt x="37062" y="15602"/>
                  </a:lnTo>
                  <a:lnTo>
                    <a:pt x="35860" y="15346"/>
                  </a:lnTo>
                  <a:lnTo>
                    <a:pt x="34632" y="15091"/>
                  </a:lnTo>
                  <a:lnTo>
                    <a:pt x="33430" y="14784"/>
                  </a:lnTo>
                  <a:lnTo>
                    <a:pt x="32228" y="14477"/>
                  </a:lnTo>
                  <a:lnTo>
                    <a:pt x="31026" y="14144"/>
                  </a:lnTo>
                  <a:lnTo>
                    <a:pt x="29824" y="13786"/>
                  </a:lnTo>
                  <a:lnTo>
                    <a:pt x="28647" y="13428"/>
                  </a:lnTo>
                  <a:lnTo>
                    <a:pt x="27445" y="13044"/>
                  </a:lnTo>
                  <a:lnTo>
                    <a:pt x="26268" y="12635"/>
                  </a:lnTo>
                  <a:lnTo>
                    <a:pt x="25092" y="12226"/>
                  </a:lnTo>
                  <a:lnTo>
                    <a:pt x="23941" y="11791"/>
                  </a:lnTo>
                  <a:lnTo>
                    <a:pt x="22764" y="11331"/>
                  </a:lnTo>
                  <a:lnTo>
                    <a:pt x="21613" y="10870"/>
                  </a:lnTo>
                  <a:lnTo>
                    <a:pt x="20462" y="10384"/>
                  </a:lnTo>
                  <a:lnTo>
                    <a:pt x="19311" y="9898"/>
                  </a:lnTo>
                  <a:lnTo>
                    <a:pt x="18186" y="9387"/>
                  </a:lnTo>
                  <a:lnTo>
                    <a:pt x="17060" y="8850"/>
                  </a:lnTo>
                  <a:lnTo>
                    <a:pt x="14810" y="7776"/>
                  </a:lnTo>
                  <a:lnTo>
                    <a:pt x="12610" y="6625"/>
                  </a:lnTo>
                  <a:lnTo>
                    <a:pt x="10436" y="5448"/>
                  </a:lnTo>
                  <a:lnTo>
                    <a:pt x="9464" y="4911"/>
                  </a:lnTo>
                  <a:lnTo>
                    <a:pt x="8518" y="4323"/>
                  </a:lnTo>
                  <a:lnTo>
                    <a:pt x="7571" y="3734"/>
                  </a:lnTo>
                  <a:lnTo>
                    <a:pt x="6676" y="3095"/>
                  </a:lnTo>
                  <a:lnTo>
                    <a:pt x="6241" y="2762"/>
                  </a:lnTo>
                  <a:lnTo>
                    <a:pt x="5832" y="2404"/>
                  </a:lnTo>
                  <a:lnTo>
                    <a:pt x="5397" y="2046"/>
                  </a:lnTo>
                  <a:lnTo>
                    <a:pt x="5014" y="1663"/>
                  </a:lnTo>
                  <a:lnTo>
                    <a:pt x="4630" y="1279"/>
                  </a:lnTo>
                  <a:lnTo>
                    <a:pt x="4272" y="870"/>
                  </a:lnTo>
                  <a:lnTo>
                    <a:pt x="3914" y="460"/>
                  </a:lnTo>
                  <a:lnTo>
                    <a:pt x="358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37"/>
            <p:cNvSpPr/>
            <p:nvPr/>
          </p:nvSpPr>
          <p:spPr>
            <a:xfrm>
              <a:off x="5601681" y="0"/>
              <a:ext cx="1801097" cy="252023"/>
            </a:xfrm>
            <a:custGeom>
              <a:rect b="b" l="l" r="r" t="t"/>
              <a:pathLst>
                <a:path extrusionOk="0" h="9055" w="64712">
                  <a:moveTo>
                    <a:pt x="1" y="0"/>
                  </a:moveTo>
                  <a:lnTo>
                    <a:pt x="103" y="179"/>
                  </a:lnTo>
                  <a:lnTo>
                    <a:pt x="256" y="307"/>
                  </a:lnTo>
                  <a:lnTo>
                    <a:pt x="435" y="460"/>
                  </a:lnTo>
                  <a:lnTo>
                    <a:pt x="640" y="563"/>
                  </a:lnTo>
                  <a:lnTo>
                    <a:pt x="2507" y="1407"/>
                  </a:lnTo>
                  <a:lnTo>
                    <a:pt x="4400" y="2200"/>
                  </a:lnTo>
                  <a:lnTo>
                    <a:pt x="6318" y="2941"/>
                  </a:lnTo>
                  <a:lnTo>
                    <a:pt x="8236" y="3658"/>
                  </a:lnTo>
                  <a:lnTo>
                    <a:pt x="10180" y="4323"/>
                  </a:lnTo>
                  <a:lnTo>
                    <a:pt x="12150" y="4936"/>
                  </a:lnTo>
                  <a:lnTo>
                    <a:pt x="14119" y="5525"/>
                  </a:lnTo>
                  <a:lnTo>
                    <a:pt x="16089" y="6062"/>
                  </a:lnTo>
                  <a:lnTo>
                    <a:pt x="18084" y="6548"/>
                  </a:lnTo>
                  <a:lnTo>
                    <a:pt x="20079" y="6983"/>
                  </a:lnTo>
                  <a:lnTo>
                    <a:pt x="22074" y="7392"/>
                  </a:lnTo>
                  <a:lnTo>
                    <a:pt x="24094" y="7750"/>
                  </a:lnTo>
                  <a:lnTo>
                    <a:pt x="26115" y="8082"/>
                  </a:lnTo>
                  <a:lnTo>
                    <a:pt x="28161" y="8338"/>
                  </a:lnTo>
                  <a:lnTo>
                    <a:pt x="30182" y="8568"/>
                  </a:lnTo>
                  <a:lnTo>
                    <a:pt x="32228" y="8747"/>
                  </a:lnTo>
                  <a:lnTo>
                    <a:pt x="34274" y="8901"/>
                  </a:lnTo>
                  <a:lnTo>
                    <a:pt x="36320" y="8978"/>
                  </a:lnTo>
                  <a:lnTo>
                    <a:pt x="38367" y="9054"/>
                  </a:lnTo>
                  <a:lnTo>
                    <a:pt x="40413" y="9054"/>
                  </a:lnTo>
                  <a:lnTo>
                    <a:pt x="42459" y="9029"/>
                  </a:lnTo>
                  <a:lnTo>
                    <a:pt x="44505" y="8926"/>
                  </a:lnTo>
                  <a:lnTo>
                    <a:pt x="46551" y="8824"/>
                  </a:lnTo>
                  <a:lnTo>
                    <a:pt x="48598" y="8645"/>
                  </a:lnTo>
                  <a:lnTo>
                    <a:pt x="50644" y="8441"/>
                  </a:lnTo>
                  <a:lnTo>
                    <a:pt x="52664" y="8185"/>
                  </a:lnTo>
                  <a:lnTo>
                    <a:pt x="54685" y="7878"/>
                  </a:lnTo>
                  <a:lnTo>
                    <a:pt x="56706" y="7545"/>
                  </a:lnTo>
                  <a:lnTo>
                    <a:pt x="58726" y="7162"/>
                  </a:lnTo>
                  <a:lnTo>
                    <a:pt x="60747" y="6727"/>
                  </a:lnTo>
                  <a:lnTo>
                    <a:pt x="62742" y="6266"/>
                  </a:lnTo>
                  <a:lnTo>
                    <a:pt x="64711" y="5755"/>
                  </a:lnTo>
                  <a:lnTo>
                    <a:pt x="64711" y="2532"/>
                  </a:lnTo>
                  <a:lnTo>
                    <a:pt x="63100" y="2967"/>
                  </a:lnTo>
                  <a:lnTo>
                    <a:pt x="61463" y="3376"/>
                  </a:lnTo>
                  <a:lnTo>
                    <a:pt x="59826" y="3760"/>
                  </a:lnTo>
                  <a:lnTo>
                    <a:pt x="58189" y="4118"/>
                  </a:lnTo>
                  <a:lnTo>
                    <a:pt x="56552" y="4425"/>
                  </a:lnTo>
                  <a:lnTo>
                    <a:pt x="54890" y="4732"/>
                  </a:lnTo>
                  <a:lnTo>
                    <a:pt x="53227" y="4988"/>
                  </a:lnTo>
                  <a:lnTo>
                    <a:pt x="51564" y="5218"/>
                  </a:lnTo>
                  <a:lnTo>
                    <a:pt x="49902" y="5397"/>
                  </a:lnTo>
                  <a:lnTo>
                    <a:pt x="48239" y="5576"/>
                  </a:lnTo>
                  <a:lnTo>
                    <a:pt x="46551" y="5704"/>
                  </a:lnTo>
                  <a:lnTo>
                    <a:pt x="44889" y="5832"/>
                  </a:lnTo>
                  <a:lnTo>
                    <a:pt x="43201" y="5908"/>
                  </a:lnTo>
                  <a:lnTo>
                    <a:pt x="41538" y="5934"/>
                  </a:lnTo>
                  <a:lnTo>
                    <a:pt x="39850" y="5960"/>
                  </a:lnTo>
                  <a:lnTo>
                    <a:pt x="38162" y="5960"/>
                  </a:lnTo>
                  <a:lnTo>
                    <a:pt x="36499" y="5908"/>
                  </a:lnTo>
                  <a:lnTo>
                    <a:pt x="34811" y="5832"/>
                  </a:lnTo>
                  <a:lnTo>
                    <a:pt x="33149" y="5729"/>
                  </a:lnTo>
                  <a:lnTo>
                    <a:pt x="31461" y="5601"/>
                  </a:lnTo>
                  <a:lnTo>
                    <a:pt x="29798" y="5422"/>
                  </a:lnTo>
                  <a:lnTo>
                    <a:pt x="28136" y="5218"/>
                  </a:lnTo>
                  <a:lnTo>
                    <a:pt x="26473" y="5013"/>
                  </a:lnTo>
                  <a:lnTo>
                    <a:pt x="24811" y="4757"/>
                  </a:lnTo>
                  <a:lnTo>
                    <a:pt x="23148" y="4450"/>
                  </a:lnTo>
                  <a:lnTo>
                    <a:pt x="21486" y="4144"/>
                  </a:lnTo>
                  <a:lnTo>
                    <a:pt x="19849" y="3785"/>
                  </a:lnTo>
                  <a:lnTo>
                    <a:pt x="18212" y="3427"/>
                  </a:lnTo>
                  <a:lnTo>
                    <a:pt x="16575" y="3018"/>
                  </a:lnTo>
                  <a:lnTo>
                    <a:pt x="14938" y="2583"/>
                  </a:lnTo>
                  <a:lnTo>
                    <a:pt x="13326" y="2097"/>
                  </a:lnTo>
                  <a:lnTo>
                    <a:pt x="11715" y="1611"/>
                  </a:lnTo>
                  <a:lnTo>
                    <a:pt x="10590" y="1228"/>
                  </a:lnTo>
                  <a:lnTo>
                    <a:pt x="9464" y="844"/>
                  </a:lnTo>
                  <a:lnTo>
                    <a:pt x="8339" y="435"/>
                  </a:lnTo>
                  <a:lnTo>
                    <a:pt x="721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37"/>
          <p:cNvGrpSpPr/>
          <p:nvPr/>
        </p:nvGrpSpPr>
        <p:grpSpPr>
          <a:xfrm>
            <a:off x="595325" y="3603307"/>
            <a:ext cx="7953350" cy="1578242"/>
            <a:chOff x="-285750" y="3565207"/>
            <a:chExt cx="7953350" cy="1578242"/>
          </a:xfrm>
        </p:grpSpPr>
        <p:sp>
          <p:nvSpPr>
            <p:cNvPr id="6072" name="Google Shape;6072;p37"/>
            <p:cNvSpPr/>
            <p:nvPr/>
          </p:nvSpPr>
          <p:spPr>
            <a:xfrm>
              <a:off x="-285750" y="3652771"/>
              <a:ext cx="1307738" cy="926878"/>
            </a:xfrm>
            <a:custGeom>
              <a:rect b="b" l="l" r="r" t="t"/>
              <a:pathLst>
                <a:path extrusionOk="0" h="33302" w="46986">
                  <a:moveTo>
                    <a:pt x="23506" y="0"/>
                  </a:moveTo>
                  <a:lnTo>
                    <a:pt x="22892" y="26"/>
                  </a:lnTo>
                  <a:lnTo>
                    <a:pt x="22303" y="26"/>
                  </a:lnTo>
                  <a:lnTo>
                    <a:pt x="21101" y="128"/>
                  </a:lnTo>
                  <a:lnTo>
                    <a:pt x="19950" y="281"/>
                  </a:lnTo>
                  <a:lnTo>
                    <a:pt x="18799" y="486"/>
                  </a:lnTo>
                  <a:lnTo>
                    <a:pt x="17648" y="742"/>
                  </a:lnTo>
                  <a:lnTo>
                    <a:pt x="16549" y="1074"/>
                  </a:lnTo>
                  <a:lnTo>
                    <a:pt x="15449" y="1432"/>
                  </a:lnTo>
                  <a:lnTo>
                    <a:pt x="14400" y="1842"/>
                  </a:lnTo>
                  <a:lnTo>
                    <a:pt x="13351" y="2328"/>
                  </a:lnTo>
                  <a:lnTo>
                    <a:pt x="12354" y="2839"/>
                  </a:lnTo>
                  <a:lnTo>
                    <a:pt x="11356" y="3402"/>
                  </a:lnTo>
                  <a:lnTo>
                    <a:pt x="10410" y="4016"/>
                  </a:lnTo>
                  <a:lnTo>
                    <a:pt x="9489" y="4681"/>
                  </a:lnTo>
                  <a:lnTo>
                    <a:pt x="8594" y="5371"/>
                  </a:lnTo>
                  <a:lnTo>
                    <a:pt x="7750" y="6113"/>
                  </a:lnTo>
                  <a:lnTo>
                    <a:pt x="6931" y="6880"/>
                  </a:lnTo>
                  <a:lnTo>
                    <a:pt x="6139" y="7699"/>
                  </a:lnTo>
                  <a:lnTo>
                    <a:pt x="5397" y="8569"/>
                  </a:lnTo>
                  <a:lnTo>
                    <a:pt x="4706" y="9438"/>
                  </a:lnTo>
                  <a:lnTo>
                    <a:pt x="4041" y="10359"/>
                  </a:lnTo>
                  <a:lnTo>
                    <a:pt x="3427" y="11331"/>
                  </a:lnTo>
                  <a:lnTo>
                    <a:pt x="2865" y="12303"/>
                  </a:lnTo>
                  <a:lnTo>
                    <a:pt x="2328" y="13326"/>
                  </a:lnTo>
                  <a:lnTo>
                    <a:pt x="1867" y="14349"/>
                  </a:lnTo>
                  <a:lnTo>
                    <a:pt x="1432" y="15423"/>
                  </a:lnTo>
                  <a:lnTo>
                    <a:pt x="1074" y="16523"/>
                  </a:lnTo>
                  <a:lnTo>
                    <a:pt x="742" y="17623"/>
                  </a:lnTo>
                  <a:lnTo>
                    <a:pt x="486" y="18774"/>
                  </a:lnTo>
                  <a:lnTo>
                    <a:pt x="281" y="19925"/>
                  </a:lnTo>
                  <a:lnTo>
                    <a:pt x="128" y="21101"/>
                  </a:lnTo>
                  <a:lnTo>
                    <a:pt x="26" y="22304"/>
                  </a:lnTo>
                  <a:lnTo>
                    <a:pt x="0" y="22892"/>
                  </a:lnTo>
                  <a:lnTo>
                    <a:pt x="0" y="23506"/>
                  </a:lnTo>
                  <a:lnTo>
                    <a:pt x="0" y="33302"/>
                  </a:lnTo>
                  <a:lnTo>
                    <a:pt x="46986" y="33302"/>
                  </a:lnTo>
                  <a:lnTo>
                    <a:pt x="46986" y="23506"/>
                  </a:lnTo>
                  <a:lnTo>
                    <a:pt x="46986" y="22892"/>
                  </a:lnTo>
                  <a:lnTo>
                    <a:pt x="46960" y="22304"/>
                  </a:lnTo>
                  <a:lnTo>
                    <a:pt x="46858" y="21101"/>
                  </a:lnTo>
                  <a:lnTo>
                    <a:pt x="46730" y="19925"/>
                  </a:lnTo>
                  <a:lnTo>
                    <a:pt x="46500" y="18774"/>
                  </a:lnTo>
                  <a:lnTo>
                    <a:pt x="46244" y="17623"/>
                  </a:lnTo>
                  <a:lnTo>
                    <a:pt x="45937" y="16523"/>
                  </a:lnTo>
                  <a:lnTo>
                    <a:pt x="45553" y="15423"/>
                  </a:lnTo>
                  <a:lnTo>
                    <a:pt x="45144" y="14349"/>
                  </a:lnTo>
                  <a:lnTo>
                    <a:pt x="44658" y="13326"/>
                  </a:lnTo>
                  <a:lnTo>
                    <a:pt x="44146" y="12303"/>
                  </a:lnTo>
                  <a:lnTo>
                    <a:pt x="43558" y="11331"/>
                  </a:lnTo>
                  <a:lnTo>
                    <a:pt x="42944" y="10359"/>
                  </a:lnTo>
                  <a:lnTo>
                    <a:pt x="42305" y="9438"/>
                  </a:lnTo>
                  <a:lnTo>
                    <a:pt x="41589" y="8569"/>
                  </a:lnTo>
                  <a:lnTo>
                    <a:pt x="40847" y="7699"/>
                  </a:lnTo>
                  <a:lnTo>
                    <a:pt x="40080" y="6880"/>
                  </a:lnTo>
                  <a:lnTo>
                    <a:pt x="39261" y="6113"/>
                  </a:lnTo>
                  <a:lnTo>
                    <a:pt x="38392" y="5371"/>
                  </a:lnTo>
                  <a:lnTo>
                    <a:pt x="37522" y="4681"/>
                  </a:lnTo>
                  <a:lnTo>
                    <a:pt x="36601" y="4016"/>
                  </a:lnTo>
                  <a:lnTo>
                    <a:pt x="35629" y="3402"/>
                  </a:lnTo>
                  <a:lnTo>
                    <a:pt x="34657" y="2839"/>
                  </a:lnTo>
                  <a:lnTo>
                    <a:pt x="33634" y="2328"/>
                  </a:lnTo>
                  <a:lnTo>
                    <a:pt x="32611" y="1842"/>
                  </a:lnTo>
                  <a:lnTo>
                    <a:pt x="31537" y="1432"/>
                  </a:lnTo>
                  <a:lnTo>
                    <a:pt x="30437" y="1074"/>
                  </a:lnTo>
                  <a:lnTo>
                    <a:pt x="29337" y="742"/>
                  </a:lnTo>
                  <a:lnTo>
                    <a:pt x="28212" y="486"/>
                  </a:lnTo>
                  <a:lnTo>
                    <a:pt x="27061" y="281"/>
                  </a:lnTo>
                  <a:lnTo>
                    <a:pt x="25884" y="128"/>
                  </a:lnTo>
                  <a:lnTo>
                    <a:pt x="24708" y="26"/>
                  </a:lnTo>
                  <a:lnTo>
                    <a:pt x="24094" y="26"/>
                  </a:lnTo>
                  <a:lnTo>
                    <a:pt x="23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37"/>
            <p:cNvSpPr/>
            <p:nvPr/>
          </p:nvSpPr>
          <p:spPr>
            <a:xfrm>
              <a:off x="1043350" y="3652771"/>
              <a:ext cx="1307766" cy="926878"/>
            </a:xfrm>
            <a:custGeom>
              <a:rect b="b" l="l" r="r" t="t"/>
              <a:pathLst>
                <a:path extrusionOk="0" h="33302" w="46987">
                  <a:moveTo>
                    <a:pt x="23506" y="0"/>
                  </a:moveTo>
                  <a:lnTo>
                    <a:pt x="22841" y="26"/>
                  </a:lnTo>
                  <a:lnTo>
                    <a:pt x="22202" y="26"/>
                  </a:lnTo>
                  <a:lnTo>
                    <a:pt x="20949" y="128"/>
                  </a:lnTo>
                  <a:lnTo>
                    <a:pt x="19721" y="281"/>
                  </a:lnTo>
                  <a:lnTo>
                    <a:pt x="18519" y="486"/>
                  </a:lnTo>
                  <a:lnTo>
                    <a:pt x="17342" y="742"/>
                  </a:lnTo>
                  <a:lnTo>
                    <a:pt x="16191" y="1074"/>
                  </a:lnTo>
                  <a:lnTo>
                    <a:pt x="15066" y="1432"/>
                  </a:lnTo>
                  <a:lnTo>
                    <a:pt x="13992" y="1842"/>
                  </a:lnTo>
                  <a:lnTo>
                    <a:pt x="12943" y="2328"/>
                  </a:lnTo>
                  <a:lnTo>
                    <a:pt x="11920" y="2839"/>
                  </a:lnTo>
                  <a:lnTo>
                    <a:pt x="10948" y="3402"/>
                  </a:lnTo>
                  <a:lnTo>
                    <a:pt x="9976" y="4016"/>
                  </a:lnTo>
                  <a:lnTo>
                    <a:pt x="9081" y="4681"/>
                  </a:lnTo>
                  <a:lnTo>
                    <a:pt x="8211" y="5371"/>
                  </a:lnTo>
                  <a:lnTo>
                    <a:pt x="7367" y="6113"/>
                  </a:lnTo>
                  <a:lnTo>
                    <a:pt x="6574" y="6880"/>
                  </a:lnTo>
                  <a:lnTo>
                    <a:pt x="5807" y="7699"/>
                  </a:lnTo>
                  <a:lnTo>
                    <a:pt x="5091" y="8569"/>
                  </a:lnTo>
                  <a:lnTo>
                    <a:pt x="4426" y="9438"/>
                  </a:lnTo>
                  <a:lnTo>
                    <a:pt x="3786" y="10359"/>
                  </a:lnTo>
                  <a:lnTo>
                    <a:pt x="3198" y="11331"/>
                  </a:lnTo>
                  <a:lnTo>
                    <a:pt x="2661" y="12303"/>
                  </a:lnTo>
                  <a:lnTo>
                    <a:pt x="2175" y="13326"/>
                  </a:lnTo>
                  <a:lnTo>
                    <a:pt x="1740" y="14349"/>
                  </a:lnTo>
                  <a:lnTo>
                    <a:pt x="1331" y="15423"/>
                  </a:lnTo>
                  <a:lnTo>
                    <a:pt x="998" y="16523"/>
                  </a:lnTo>
                  <a:lnTo>
                    <a:pt x="691" y="17623"/>
                  </a:lnTo>
                  <a:lnTo>
                    <a:pt x="436" y="18774"/>
                  </a:lnTo>
                  <a:lnTo>
                    <a:pt x="257" y="19925"/>
                  </a:lnTo>
                  <a:lnTo>
                    <a:pt x="129" y="21101"/>
                  </a:lnTo>
                  <a:lnTo>
                    <a:pt x="26" y="22304"/>
                  </a:lnTo>
                  <a:lnTo>
                    <a:pt x="1" y="23506"/>
                  </a:lnTo>
                  <a:lnTo>
                    <a:pt x="1" y="33302"/>
                  </a:lnTo>
                  <a:lnTo>
                    <a:pt x="46986" y="33302"/>
                  </a:lnTo>
                  <a:lnTo>
                    <a:pt x="46986" y="23506"/>
                  </a:lnTo>
                  <a:lnTo>
                    <a:pt x="46961" y="22304"/>
                  </a:lnTo>
                  <a:lnTo>
                    <a:pt x="46884" y="21101"/>
                  </a:lnTo>
                  <a:lnTo>
                    <a:pt x="46731" y="19925"/>
                  </a:lnTo>
                  <a:lnTo>
                    <a:pt x="46552" y="18774"/>
                  </a:lnTo>
                  <a:lnTo>
                    <a:pt x="46296" y="17623"/>
                  </a:lnTo>
                  <a:lnTo>
                    <a:pt x="46015" y="16523"/>
                  </a:lnTo>
                  <a:lnTo>
                    <a:pt x="45656" y="15423"/>
                  </a:lnTo>
                  <a:lnTo>
                    <a:pt x="45273" y="14349"/>
                  </a:lnTo>
                  <a:lnTo>
                    <a:pt x="44812" y="13326"/>
                  </a:lnTo>
                  <a:lnTo>
                    <a:pt x="44326" y="12303"/>
                  </a:lnTo>
                  <a:lnTo>
                    <a:pt x="43789" y="11331"/>
                  </a:lnTo>
                  <a:lnTo>
                    <a:pt x="43201" y="10359"/>
                  </a:lnTo>
                  <a:lnTo>
                    <a:pt x="42587" y="9438"/>
                  </a:lnTo>
                  <a:lnTo>
                    <a:pt x="41897" y="8569"/>
                  </a:lnTo>
                  <a:lnTo>
                    <a:pt x="41180" y="7699"/>
                  </a:lnTo>
                  <a:lnTo>
                    <a:pt x="40439" y="6880"/>
                  </a:lnTo>
                  <a:lnTo>
                    <a:pt x="39646" y="6113"/>
                  </a:lnTo>
                  <a:lnTo>
                    <a:pt x="38802" y="5371"/>
                  </a:lnTo>
                  <a:lnTo>
                    <a:pt x="37932" y="4681"/>
                  </a:lnTo>
                  <a:lnTo>
                    <a:pt x="37011" y="4016"/>
                  </a:lnTo>
                  <a:lnTo>
                    <a:pt x="36065" y="3402"/>
                  </a:lnTo>
                  <a:lnTo>
                    <a:pt x="35067" y="2839"/>
                  </a:lnTo>
                  <a:lnTo>
                    <a:pt x="34044" y="2328"/>
                  </a:lnTo>
                  <a:lnTo>
                    <a:pt x="32996" y="1842"/>
                  </a:lnTo>
                  <a:lnTo>
                    <a:pt x="31921" y="1432"/>
                  </a:lnTo>
                  <a:lnTo>
                    <a:pt x="30796" y="1074"/>
                  </a:lnTo>
                  <a:lnTo>
                    <a:pt x="29645" y="742"/>
                  </a:lnTo>
                  <a:lnTo>
                    <a:pt x="28468" y="486"/>
                  </a:lnTo>
                  <a:lnTo>
                    <a:pt x="27266" y="281"/>
                  </a:lnTo>
                  <a:lnTo>
                    <a:pt x="26039" y="128"/>
                  </a:lnTo>
                  <a:lnTo>
                    <a:pt x="24785" y="26"/>
                  </a:lnTo>
                  <a:lnTo>
                    <a:pt x="24146" y="26"/>
                  </a:lnTo>
                  <a:lnTo>
                    <a:pt x="23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37"/>
            <p:cNvSpPr/>
            <p:nvPr/>
          </p:nvSpPr>
          <p:spPr>
            <a:xfrm>
              <a:off x="2372478" y="3652771"/>
              <a:ext cx="1307766" cy="926878"/>
            </a:xfrm>
            <a:custGeom>
              <a:rect b="b" l="l" r="r" t="t"/>
              <a:pathLst>
                <a:path extrusionOk="0" h="33302" w="46987">
                  <a:moveTo>
                    <a:pt x="23506" y="0"/>
                  </a:moveTo>
                  <a:lnTo>
                    <a:pt x="22892" y="26"/>
                  </a:lnTo>
                  <a:lnTo>
                    <a:pt x="22304" y="26"/>
                  </a:lnTo>
                  <a:lnTo>
                    <a:pt x="21128" y="128"/>
                  </a:lnTo>
                  <a:lnTo>
                    <a:pt x="19951" y="281"/>
                  </a:lnTo>
                  <a:lnTo>
                    <a:pt x="18800" y="486"/>
                  </a:lnTo>
                  <a:lnTo>
                    <a:pt x="17675" y="742"/>
                  </a:lnTo>
                  <a:lnTo>
                    <a:pt x="16549" y="1074"/>
                  </a:lnTo>
                  <a:lnTo>
                    <a:pt x="15475" y="1432"/>
                  </a:lnTo>
                  <a:lnTo>
                    <a:pt x="14401" y="1842"/>
                  </a:lnTo>
                  <a:lnTo>
                    <a:pt x="13352" y="2328"/>
                  </a:lnTo>
                  <a:lnTo>
                    <a:pt x="12355" y="2839"/>
                  </a:lnTo>
                  <a:lnTo>
                    <a:pt x="11357" y="3402"/>
                  </a:lnTo>
                  <a:lnTo>
                    <a:pt x="10411" y="4016"/>
                  </a:lnTo>
                  <a:lnTo>
                    <a:pt x="9490" y="4681"/>
                  </a:lnTo>
                  <a:lnTo>
                    <a:pt x="8595" y="5371"/>
                  </a:lnTo>
                  <a:lnTo>
                    <a:pt x="7751" y="6113"/>
                  </a:lnTo>
                  <a:lnTo>
                    <a:pt x="6932" y="6880"/>
                  </a:lnTo>
                  <a:lnTo>
                    <a:pt x="6139" y="7699"/>
                  </a:lnTo>
                  <a:lnTo>
                    <a:pt x="5398" y="8569"/>
                  </a:lnTo>
                  <a:lnTo>
                    <a:pt x="4707" y="9438"/>
                  </a:lnTo>
                  <a:lnTo>
                    <a:pt x="4042" y="10359"/>
                  </a:lnTo>
                  <a:lnTo>
                    <a:pt x="3428" y="11331"/>
                  </a:lnTo>
                  <a:lnTo>
                    <a:pt x="2865" y="12303"/>
                  </a:lnTo>
                  <a:lnTo>
                    <a:pt x="2328" y="13326"/>
                  </a:lnTo>
                  <a:lnTo>
                    <a:pt x="1868" y="14349"/>
                  </a:lnTo>
                  <a:lnTo>
                    <a:pt x="1433" y="15423"/>
                  </a:lnTo>
                  <a:lnTo>
                    <a:pt x="1075" y="16523"/>
                  </a:lnTo>
                  <a:lnTo>
                    <a:pt x="743" y="17623"/>
                  </a:lnTo>
                  <a:lnTo>
                    <a:pt x="487" y="18774"/>
                  </a:lnTo>
                  <a:lnTo>
                    <a:pt x="282" y="19925"/>
                  </a:lnTo>
                  <a:lnTo>
                    <a:pt x="129" y="21101"/>
                  </a:lnTo>
                  <a:lnTo>
                    <a:pt x="26" y="22304"/>
                  </a:lnTo>
                  <a:lnTo>
                    <a:pt x="1" y="22892"/>
                  </a:lnTo>
                  <a:lnTo>
                    <a:pt x="1" y="23506"/>
                  </a:lnTo>
                  <a:lnTo>
                    <a:pt x="1" y="33302"/>
                  </a:lnTo>
                  <a:lnTo>
                    <a:pt x="46986" y="33302"/>
                  </a:lnTo>
                  <a:lnTo>
                    <a:pt x="46986" y="23506"/>
                  </a:lnTo>
                  <a:lnTo>
                    <a:pt x="46986" y="22892"/>
                  </a:lnTo>
                  <a:lnTo>
                    <a:pt x="46961" y="22304"/>
                  </a:lnTo>
                  <a:lnTo>
                    <a:pt x="46858" y="21101"/>
                  </a:lnTo>
                  <a:lnTo>
                    <a:pt x="46731" y="19925"/>
                  </a:lnTo>
                  <a:lnTo>
                    <a:pt x="46500" y="18774"/>
                  </a:lnTo>
                  <a:lnTo>
                    <a:pt x="46245" y="17623"/>
                  </a:lnTo>
                  <a:lnTo>
                    <a:pt x="45938" y="16523"/>
                  </a:lnTo>
                  <a:lnTo>
                    <a:pt x="45554" y="15423"/>
                  </a:lnTo>
                  <a:lnTo>
                    <a:pt x="45119" y="14349"/>
                  </a:lnTo>
                  <a:lnTo>
                    <a:pt x="44659" y="13326"/>
                  </a:lnTo>
                  <a:lnTo>
                    <a:pt x="44122" y="12303"/>
                  </a:lnTo>
                  <a:lnTo>
                    <a:pt x="43559" y="11331"/>
                  </a:lnTo>
                  <a:lnTo>
                    <a:pt x="42945" y="10359"/>
                  </a:lnTo>
                  <a:lnTo>
                    <a:pt x="42280" y="9438"/>
                  </a:lnTo>
                  <a:lnTo>
                    <a:pt x="41590" y="8569"/>
                  </a:lnTo>
                  <a:lnTo>
                    <a:pt x="40848" y="7699"/>
                  </a:lnTo>
                  <a:lnTo>
                    <a:pt x="40055" y="6880"/>
                  </a:lnTo>
                  <a:lnTo>
                    <a:pt x="39236" y="6113"/>
                  </a:lnTo>
                  <a:lnTo>
                    <a:pt x="38392" y="5371"/>
                  </a:lnTo>
                  <a:lnTo>
                    <a:pt x="37497" y="4681"/>
                  </a:lnTo>
                  <a:lnTo>
                    <a:pt x="36576" y="4016"/>
                  </a:lnTo>
                  <a:lnTo>
                    <a:pt x="35630" y="3402"/>
                  </a:lnTo>
                  <a:lnTo>
                    <a:pt x="34632" y="2839"/>
                  </a:lnTo>
                  <a:lnTo>
                    <a:pt x="33635" y="2328"/>
                  </a:lnTo>
                  <a:lnTo>
                    <a:pt x="32586" y="1842"/>
                  </a:lnTo>
                  <a:lnTo>
                    <a:pt x="31538" y="1432"/>
                  </a:lnTo>
                  <a:lnTo>
                    <a:pt x="30438" y="1074"/>
                  </a:lnTo>
                  <a:lnTo>
                    <a:pt x="29338" y="742"/>
                  </a:lnTo>
                  <a:lnTo>
                    <a:pt x="28187" y="486"/>
                  </a:lnTo>
                  <a:lnTo>
                    <a:pt x="27036" y="281"/>
                  </a:lnTo>
                  <a:lnTo>
                    <a:pt x="25885" y="128"/>
                  </a:lnTo>
                  <a:lnTo>
                    <a:pt x="24708" y="26"/>
                  </a:lnTo>
                  <a:lnTo>
                    <a:pt x="24095" y="26"/>
                  </a:lnTo>
                  <a:lnTo>
                    <a:pt x="23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37"/>
            <p:cNvSpPr/>
            <p:nvPr/>
          </p:nvSpPr>
          <p:spPr>
            <a:xfrm>
              <a:off x="3701606" y="3667718"/>
              <a:ext cx="1307766" cy="911932"/>
            </a:xfrm>
            <a:custGeom>
              <a:rect b="b" l="l" r="r" t="t"/>
              <a:pathLst>
                <a:path extrusionOk="0" h="32765" w="46987">
                  <a:moveTo>
                    <a:pt x="24069" y="0"/>
                  </a:moveTo>
                  <a:lnTo>
                    <a:pt x="22867" y="26"/>
                  </a:lnTo>
                  <a:lnTo>
                    <a:pt x="21690" y="128"/>
                  </a:lnTo>
                  <a:lnTo>
                    <a:pt x="20539" y="256"/>
                  </a:lnTo>
                  <a:lnTo>
                    <a:pt x="19388" y="461"/>
                  </a:lnTo>
                  <a:lnTo>
                    <a:pt x="18263" y="716"/>
                  </a:lnTo>
                  <a:lnTo>
                    <a:pt x="17137" y="998"/>
                  </a:lnTo>
                  <a:lnTo>
                    <a:pt x="16038" y="1356"/>
                  </a:lnTo>
                  <a:lnTo>
                    <a:pt x="14963" y="1765"/>
                  </a:lnTo>
                  <a:lnTo>
                    <a:pt x="13889" y="2225"/>
                  </a:lnTo>
                  <a:lnTo>
                    <a:pt x="12866" y="2711"/>
                  </a:lnTo>
                  <a:lnTo>
                    <a:pt x="11869" y="3249"/>
                  </a:lnTo>
                  <a:lnTo>
                    <a:pt x="10871" y="3837"/>
                  </a:lnTo>
                  <a:lnTo>
                    <a:pt x="9925" y="4476"/>
                  </a:lnTo>
                  <a:lnTo>
                    <a:pt x="9004" y="5141"/>
                  </a:lnTo>
                  <a:lnTo>
                    <a:pt x="8134" y="5857"/>
                  </a:lnTo>
                  <a:lnTo>
                    <a:pt x="7290" y="6625"/>
                  </a:lnTo>
                  <a:lnTo>
                    <a:pt x="6472" y="7418"/>
                  </a:lnTo>
                  <a:lnTo>
                    <a:pt x="5704" y="8236"/>
                  </a:lnTo>
                  <a:lnTo>
                    <a:pt x="4963" y="9106"/>
                  </a:lnTo>
                  <a:lnTo>
                    <a:pt x="4272" y="10001"/>
                  </a:lnTo>
                  <a:lnTo>
                    <a:pt x="3633" y="10922"/>
                  </a:lnTo>
                  <a:lnTo>
                    <a:pt x="3044" y="11894"/>
                  </a:lnTo>
                  <a:lnTo>
                    <a:pt x="2482" y="12891"/>
                  </a:lnTo>
                  <a:lnTo>
                    <a:pt x="1970" y="13914"/>
                  </a:lnTo>
                  <a:lnTo>
                    <a:pt x="1535" y="14963"/>
                  </a:lnTo>
                  <a:lnTo>
                    <a:pt x="1126" y="16037"/>
                  </a:lnTo>
                  <a:lnTo>
                    <a:pt x="973" y="16574"/>
                  </a:lnTo>
                  <a:lnTo>
                    <a:pt x="794" y="17137"/>
                  </a:lnTo>
                  <a:lnTo>
                    <a:pt x="640" y="17700"/>
                  </a:lnTo>
                  <a:lnTo>
                    <a:pt x="512" y="18262"/>
                  </a:lnTo>
                  <a:lnTo>
                    <a:pt x="410" y="18825"/>
                  </a:lnTo>
                  <a:lnTo>
                    <a:pt x="282" y="19388"/>
                  </a:lnTo>
                  <a:lnTo>
                    <a:pt x="205" y="19976"/>
                  </a:lnTo>
                  <a:lnTo>
                    <a:pt x="129" y="20564"/>
                  </a:lnTo>
                  <a:lnTo>
                    <a:pt x="77" y="21153"/>
                  </a:lnTo>
                  <a:lnTo>
                    <a:pt x="26" y="21767"/>
                  </a:lnTo>
                  <a:lnTo>
                    <a:pt x="1" y="22355"/>
                  </a:lnTo>
                  <a:lnTo>
                    <a:pt x="1" y="22969"/>
                  </a:lnTo>
                  <a:lnTo>
                    <a:pt x="1" y="32765"/>
                  </a:lnTo>
                  <a:lnTo>
                    <a:pt x="46986" y="32765"/>
                  </a:lnTo>
                  <a:lnTo>
                    <a:pt x="46986" y="22969"/>
                  </a:lnTo>
                  <a:lnTo>
                    <a:pt x="46961" y="21767"/>
                  </a:lnTo>
                  <a:lnTo>
                    <a:pt x="46884" y="20564"/>
                  </a:lnTo>
                  <a:lnTo>
                    <a:pt x="46730" y="19388"/>
                  </a:lnTo>
                  <a:lnTo>
                    <a:pt x="46526" y="18262"/>
                  </a:lnTo>
                  <a:lnTo>
                    <a:pt x="46270" y="17137"/>
                  </a:lnTo>
                  <a:lnTo>
                    <a:pt x="45963" y="16037"/>
                  </a:lnTo>
                  <a:lnTo>
                    <a:pt x="45605" y="14963"/>
                  </a:lnTo>
                  <a:lnTo>
                    <a:pt x="45196" y="13914"/>
                  </a:lnTo>
                  <a:lnTo>
                    <a:pt x="44735" y="12891"/>
                  </a:lnTo>
                  <a:lnTo>
                    <a:pt x="44224" y="11894"/>
                  </a:lnTo>
                  <a:lnTo>
                    <a:pt x="43661" y="10922"/>
                  </a:lnTo>
                  <a:lnTo>
                    <a:pt x="43073" y="10001"/>
                  </a:lnTo>
                  <a:lnTo>
                    <a:pt x="42433" y="9106"/>
                  </a:lnTo>
                  <a:lnTo>
                    <a:pt x="41743" y="8236"/>
                  </a:lnTo>
                  <a:lnTo>
                    <a:pt x="41027" y="7418"/>
                  </a:lnTo>
                  <a:lnTo>
                    <a:pt x="40285" y="6625"/>
                  </a:lnTo>
                  <a:lnTo>
                    <a:pt x="39466" y="5857"/>
                  </a:lnTo>
                  <a:lnTo>
                    <a:pt x="38648" y="5141"/>
                  </a:lnTo>
                  <a:lnTo>
                    <a:pt x="37778" y="4476"/>
                  </a:lnTo>
                  <a:lnTo>
                    <a:pt x="36883" y="3837"/>
                  </a:lnTo>
                  <a:lnTo>
                    <a:pt x="35937" y="3249"/>
                  </a:lnTo>
                  <a:lnTo>
                    <a:pt x="34990" y="2711"/>
                  </a:lnTo>
                  <a:lnTo>
                    <a:pt x="33993" y="2225"/>
                  </a:lnTo>
                  <a:lnTo>
                    <a:pt x="32995" y="1765"/>
                  </a:lnTo>
                  <a:lnTo>
                    <a:pt x="31947" y="1356"/>
                  </a:lnTo>
                  <a:lnTo>
                    <a:pt x="30873" y="998"/>
                  </a:lnTo>
                  <a:lnTo>
                    <a:pt x="29798" y="716"/>
                  </a:lnTo>
                  <a:lnTo>
                    <a:pt x="28673" y="461"/>
                  </a:lnTo>
                  <a:lnTo>
                    <a:pt x="27547" y="256"/>
                  </a:lnTo>
                  <a:lnTo>
                    <a:pt x="26396" y="128"/>
                  </a:lnTo>
                  <a:lnTo>
                    <a:pt x="25245" y="26"/>
                  </a:lnTo>
                  <a:lnTo>
                    <a:pt x="240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37"/>
            <p:cNvSpPr/>
            <p:nvPr/>
          </p:nvSpPr>
          <p:spPr>
            <a:xfrm>
              <a:off x="5030735" y="3652771"/>
              <a:ext cx="1307766" cy="926878"/>
            </a:xfrm>
            <a:custGeom>
              <a:rect b="b" l="l" r="r" t="t"/>
              <a:pathLst>
                <a:path extrusionOk="0" h="33302" w="46987">
                  <a:moveTo>
                    <a:pt x="23506" y="0"/>
                  </a:moveTo>
                  <a:lnTo>
                    <a:pt x="22892" y="26"/>
                  </a:lnTo>
                  <a:lnTo>
                    <a:pt x="22278" y="26"/>
                  </a:lnTo>
                  <a:lnTo>
                    <a:pt x="21076" y="128"/>
                  </a:lnTo>
                  <a:lnTo>
                    <a:pt x="19874" y="281"/>
                  </a:lnTo>
                  <a:lnTo>
                    <a:pt x="18723" y="486"/>
                  </a:lnTo>
                  <a:lnTo>
                    <a:pt x="17572" y="742"/>
                  </a:lnTo>
                  <a:lnTo>
                    <a:pt x="16447" y="1074"/>
                  </a:lnTo>
                  <a:lnTo>
                    <a:pt x="15347" y="1432"/>
                  </a:lnTo>
                  <a:lnTo>
                    <a:pt x="14273" y="1842"/>
                  </a:lnTo>
                  <a:lnTo>
                    <a:pt x="13250" y="2328"/>
                  </a:lnTo>
                  <a:lnTo>
                    <a:pt x="12227" y="2839"/>
                  </a:lnTo>
                  <a:lnTo>
                    <a:pt x="11229" y="3402"/>
                  </a:lnTo>
                  <a:lnTo>
                    <a:pt x="10283" y="4016"/>
                  </a:lnTo>
                  <a:lnTo>
                    <a:pt x="9362" y="4681"/>
                  </a:lnTo>
                  <a:lnTo>
                    <a:pt x="8492" y="5371"/>
                  </a:lnTo>
                  <a:lnTo>
                    <a:pt x="7623" y="6113"/>
                  </a:lnTo>
                  <a:lnTo>
                    <a:pt x="6830" y="6880"/>
                  </a:lnTo>
                  <a:lnTo>
                    <a:pt x="6037" y="7699"/>
                  </a:lnTo>
                  <a:lnTo>
                    <a:pt x="5321" y="8569"/>
                  </a:lnTo>
                  <a:lnTo>
                    <a:pt x="4630" y="9438"/>
                  </a:lnTo>
                  <a:lnTo>
                    <a:pt x="3965" y="10359"/>
                  </a:lnTo>
                  <a:lnTo>
                    <a:pt x="3377" y="11331"/>
                  </a:lnTo>
                  <a:lnTo>
                    <a:pt x="2814" y="12303"/>
                  </a:lnTo>
                  <a:lnTo>
                    <a:pt x="2303" y="13326"/>
                  </a:lnTo>
                  <a:lnTo>
                    <a:pt x="1817" y="14349"/>
                  </a:lnTo>
                  <a:lnTo>
                    <a:pt x="1407" y="15423"/>
                  </a:lnTo>
                  <a:lnTo>
                    <a:pt x="1049" y="16523"/>
                  </a:lnTo>
                  <a:lnTo>
                    <a:pt x="742" y="17623"/>
                  </a:lnTo>
                  <a:lnTo>
                    <a:pt x="461" y="18774"/>
                  </a:lnTo>
                  <a:lnTo>
                    <a:pt x="256" y="19925"/>
                  </a:lnTo>
                  <a:lnTo>
                    <a:pt x="128" y="21101"/>
                  </a:lnTo>
                  <a:lnTo>
                    <a:pt x="26" y="22304"/>
                  </a:lnTo>
                  <a:lnTo>
                    <a:pt x="1" y="23506"/>
                  </a:lnTo>
                  <a:lnTo>
                    <a:pt x="1" y="33302"/>
                  </a:lnTo>
                  <a:lnTo>
                    <a:pt x="46986" y="33302"/>
                  </a:lnTo>
                  <a:lnTo>
                    <a:pt x="46986" y="23506"/>
                  </a:lnTo>
                  <a:lnTo>
                    <a:pt x="46961" y="22304"/>
                  </a:lnTo>
                  <a:lnTo>
                    <a:pt x="46858" y="21101"/>
                  </a:lnTo>
                  <a:lnTo>
                    <a:pt x="46730" y="19925"/>
                  </a:lnTo>
                  <a:lnTo>
                    <a:pt x="46526" y="18774"/>
                  </a:lnTo>
                  <a:lnTo>
                    <a:pt x="46270" y="17623"/>
                  </a:lnTo>
                  <a:lnTo>
                    <a:pt x="45937" y="16523"/>
                  </a:lnTo>
                  <a:lnTo>
                    <a:pt x="45579" y="15423"/>
                  </a:lnTo>
                  <a:lnTo>
                    <a:pt x="45170" y="14349"/>
                  </a:lnTo>
                  <a:lnTo>
                    <a:pt x="44710" y="13326"/>
                  </a:lnTo>
                  <a:lnTo>
                    <a:pt x="44198" y="12303"/>
                  </a:lnTo>
                  <a:lnTo>
                    <a:pt x="43635" y="11331"/>
                  </a:lnTo>
                  <a:lnTo>
                    <a:pt x="43022" y="10359"/>
                  </a:lnTo>
                  <a:lnTo>
                    <a:pt x="42382" y="9438"/>
                  </a:lnTo>
                  <a:lnTo>
                    <a:pt x="41692" y="8569"/>
                  </a:lnTo>
                  <a:lnTo>
                    <a:pt x="40950" y="7699"/>
                  </a:lnTo>
                  <a:lnTo>
                    <a:pt x="40183" y="6880"/>
                  </a:lnTo>
                  <a:lnTo>
                    <a:pt x="39364" y="6113"/>
                  </a:lnTo>
                  <a:lnTo>
                    <a:pt x="38520" y="5371"/>
                  </a:lnTo>
                  <a:lnTo>
                    <a:pt x="37625" y="4681"/>
                  </a:lnTo>
                  <a:lnTo>
                    <a:pt x="36704" y="4016"/>
                  </a:lnTo>
                  <a:lnTo>
                    <a:pt x="35758" y="3402"/>
                  </a:lnTo>
                  <a:lnTo>
                    <a:pt x="34760" y="2839"/>
                  </a:lnTo>
                  <a:lnTo>
                    <a:pt x="33763" y="2328"/>
                  </a:lnTo>
                  <a:lnTo>
                    <a:pt x="32714" y="1842"/>
                  </a:lnTo>
                  <a:lnTo>
                    <a:pt x="31640" y="1432"/>
                  </a:lnTo>
                  <a:lnTo>
                    <a:pt x="30540" y="1074"/>
                  </a:lnTo>
                  <a:lnTo>
                    <a:pt x="29414" y="742"/>
                  </a:lnTo>
                  <a:lnTo>
                    <a:pt x="28289" y="486"/>
                  </a:lnTo>
                  <a:lnTo>
                    <a:pt x="27113" y="281"/>
                  </a:lnTo>
                  <a:lnTo>
                    <a:pt x="25936" y="128"/>
                  </a:lnTo>
                  <a:lnTo>
                    <a:pt x="24708" y="26"/>
                  </a:lnTo>
                  <a:lnTo>
                    <a:pt x="24120" y="26"/>
                  </a:lnTo>
                  <a:lnTo>
                    <a:pt x="23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37"/>
            <p:cNvSpPr/>
            <p:nvPr/>
          </p:nvSpPr>
          <p:spPr>
            <a:xfrm>
              <a:off x="6359863" y="3667718"/>
              <a:ext cx="1307738" cy="911932"/>
            </a:xfrm>
            <a:custGeom>
              <a:rect b="b" l="l" r="r" t="t"/>
              <a:pathLst>
                <a:path extrusionOk="0" h="32765" w="46986">
                  <a:moveTo>
                    <a:pt x="23506" y="0"/>
                  </a:moveTo>
                  <a:lnTo>
                    <a:pt x="22202" y="26"/>
                  </a:lnTo>
                  <a:lnTo>
                    <a:pt x="20948" y="128"/>
                  </a:lnTo>
                  <a:lnTo>
                    <a:pt x="19721" y="256"/>
                  </a:lnTo>
                  <a:lnTo>
                    <a:pt x="18518" y="461"/>
                  </a:lnTo>
                  <a:lnTo>
                    <a:pt x="17342" y="716"/>
                  </a:lnTo>
                  <a:lnTo>
                    <a:pt x="16191" y="998"/>
                  </a:lnTo>
                  <a:lnTo>
                    <a:pt x="15066" y="1356"/>
                  </a:lnTo>
                  <a:lnTo>
                    <a:pt x="13991" y="1765"/>
                  </a:lnTo>
                  <a:lnTo>
                    <a:pt x="12943" y="2225"/>
                  </a:lnTo>
                  <a:lnTo>
                    <a:pt x="11919" y="2711"/>
                  </a:lnTo>
                  <a:lnTo>
                    <a:pt x="10922" y="3249"/>
                  </a:lnTo>
                  <a:lnTo>
                    <a:pt x="9976" y="3837"/>
                  </a:lnTo>
                  <a:lnTo>
                    <a:pt x="9080" y="4476"/>
                  </a:lnTo>
                  <a:lnTo>
                    <a:pt x="8185" y="5141"/>
                  </a:lnTo>
                  <a:lnTo>
                    <a:pt x="7367" y="5857"/>
                  </a:lnTo>
                  <a:lnTo>
                    <a:pt x="6548" y="6625"/>
                  </a:lnTo>
                  <a:lnTo>
                    <a:pt x="5806" y="7418"/>
                  </a:lnTo>
                  <a:lnTo>
                    <a:pt x="5090" y="8236"/>
                  </a:lnTo>
                  <a:lnTo>
                    <a:pt x="4425" y="9106"/>
                  </a:lnTo>
                  <a:lnTo>
                    <a:pt x="3786" y="10001"/>
                  </a:lnTo>
                  <a:lnTo>
                    <a:pt x="3198" y="10922"/>
                  </a:lnTo>
                  <a:lnTo>
                    <a:pt x="2660" y="11894"/>
                  </a:lnTo>
                  <a:lnTo>
                    <a:pt x="2175" y="12891"/>
                  </a:lnTo>
                  <a:lnTo>
                    <a:pt x="1714" y="13914"/>
                  </a:lnTo>
                  <a:lnTo>
                    <a:pt x="1330" y="14963"/>
                  </a:lnTo>
                  <a:lnTo>
                    <a:pt x="972" y="16037"/>
                  </a:lnTo>
                  <a:lnTo>
                    <a:pt x="691" y="17137"/>
                  </a:lnTo>
                  <a:lnTo>
                    <a:pt x="435" y="18262"/>
                  </a:lnTo>
                  <a:lnTo>
                    <a:pt x="256" y="19388"/>
                  </a:lnTo>
                  <a:lnTo>
                    <a:pt x="103" y="20564"/>
                  </a:lnTo>
                  <a:lnTo>
                    <a:pt x="26" y="21767"/>
                  </a:lnTo>
                  <a:lnTo>
                    <a:pt x="0" y="22969"/>
                  </a:lnTo>
                  <a:lnTo>
                    <a:pt x="0" y="32765"/>
                  </a:lnTo>
                  <a:lnTo>
                    <a:pt x="46986" y="32765"/>
                  </a:lnTo>
                  <a:lnTo>
                    <a:pt x="46986" y="22969"/>
                  </a:lnTo>
                  <a:lnTo>
                    <a:pt x="46960" y="21767"/>
                  </a:lnTo>
                  <a:lnTo>
                    <a:pt x="46884" y="20564"/>
                  </a:lnTo>
                  <a:lnTo>
                    <a:pt x="46730" y="19388"/>
                  </a:lnTo>
                  <a:lnTo>
                    <a:pt x="46551" y="18262"/>
                  </a:lnTo>
                  <a:lnTo>
                    <a:pt x="46295" y="17137"/>
                  </a:lnTo>
                  <a:lnTo>
                    <a:pt x="46014" y="16037"/>
                  </a:lnTo>
                  <a:lnTo>
                    <a:pt x="45656" y="14963"/>
                  </a:lnTo>
                  <a:lnTo>
                    <a:pt x="45272" y="13914"/>
                  </a:lnTo>
                  <a:lnTo>
                    <a:pt x="44812" y="12891"/>
                  </a:lnTo>
                  <a:lnTo>
                    <a:pt x="44326" y="11894"/>
                  </a:lnTo>
                  <a:lnTo>
                    <a:pt x="43789" y="10922"/>
                  </a:lnTo>
                  <a:lnTo>
                    <a:pt x="43201" y="10001"/>
                  </a:lnTo>
                  <a:lnTo>
                    <a:pt x="42561" y="9106"/>
                  </a:lnTo>
                  <a:lnTo>
                    <a:pt x="41896" y="8236"/>
                  </a:lnTo>
                  <a:lnTo>
                    <a:pt x="41180" y="7418"/>
                  </a:lnTo>
                  <a:lnTo>
                    <a:pt x="40438" y="6625"/>
                  </a:lnTo>
                  <a:lnTo>
                    <a:pt x="39620" y="5857"/>
                  </a:lnTo>
                  <a:lnTo>
                    <a:pt x="38801" y="5141"/>
                  </a:lnTo>
                  <a:lnTo>
                    <a:pt x="37932" y="4476"/>
                  </a:lnTo>
                  <a:lnTo>
                    <a:pt x="37011" y="3837"/>
                  </a:lnTo>
                  <a:lnTo>
                    <a:pt x="36064" y="3249"/>
                  </a:lnTo>
                  <a:lnTo>
                    <a:pt x="35067" y="2711"/>
                  </a:lnTo>
                  <a:lnTo>
                    <a:pt x="34044" y="2225"/>
                  </a:lnTo>
                  <a:lnTo>
                    <a:pt x="32995" y="1765"/>
                  </a:lnTo>
                  <a:lnTo>
                    <a:pt x="31921" y="1356"/>
                  </a:lnTo>
                  <a:lnTo>
                    <a:pt x="30796" y="998"/>
                  </a:lnTo>
                  <a:lnTo>
                    <a:pt x="29645" y="716"/>
                  </a:lnTo>
                  <a:lnTo>
                    <a:pt x="28468" y="461"/>
                  </a:lnTo>
                  <a:lnTo>
                    <a:pt x="27266" y="256"/>
                  </a:lnTo>
                  <a:lnTo>
                    <a:pt x="26038" y="128"/>
                  </a:lnTo>
                  <a:lnTo>
                    <a:pt x="24785" y="26"/>
                  </a:lnTo>
                  <a:lnTo>
                    <a:pt x="23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37"/>
            <p:cNvSpPr/>
            <p:nvPr/>
          </p:nvSpPr>
          <p:spPr>
            <a:xfrm>
              <a:off x="-285750" y="3741755"/>
              <a:ext cx="1307738" cy="926878"/>
            </a:xfrm>
            <a:custGeom>
              <a:rect b="b" l="l" r="r" t="t"/>
              <a:pathLst>
                <a:path extrusionOk="0" h="33302" w="46986">
                  <a:moveTo>
                    <a:pt x="22892" y="0"/>
                  </a:moveTo>
                  <a:lnTo>
                    <a:pt x="22303" y="26"/>
                  </a:lnTo>
                  <a:lnTo>
                    <a:pt x="21101" y="103"/>
                  </a:lnTo>
                  <a:lnTo>
                    <a:pt x="19950" y="256"/>
                  </a:lnTo>
                  <a:lnTo>
                    <a:pt x="18799" y="461"/>
                  </a:lnTo>
                  <a:lnTo>
                    <a:pt x="17648" y="742"/>
                  </a:lnTo>
                  <a:lnTo>
                    <a:pt x="16549" y="1049"/>
                  </a:lnTo>
                  <a:lnTo>
                    <a:pt x="15449" y="1407"/>
                  </a:lnTo>
                  <a:lnTo>
                    <a:pt x="14400" y="1842"/>
                  </a:lnTo>
                  <a:lnTo>
                    <a:pt x="13351" y="2302"/>
                  </a:lnTo>
                  <a:lnTo>
                    <a:pt x="12354" y="2839"/>
                  </a:lnTo>
                  <a:lnTo>
                    <a:pt x="11356" y="3402"/>
                  </a:lnTo>
                  <a:lnTo>
                    <a:pt x="10410" y="4016"/>
                  </a:lnTo>
                  <a:lnTo>
                    <a:pt x="9489" y="4655"/>
                  </a:lnTo>
                  <a:lnTo>
                    <a:pt x="8594" y="5346"/>
                  </a:lnTo>
                  <a:lnTo>
                    <a:pt x="7750" y="6088"/>
                  </a:lnTo>
                  <a:lnTo>
                    <a:pt x="6931" y="6881"/>
                  </a:lnTo>
                  <a:lnTo>
                    <a:pt x="6139" y="7699"/>
                  </a:lnTo>
                  <a:lnTo>
                    <a:pt x="5397" y="8543"/>
                  </a:lnTo>
                  <a:lnTo>
                    <a:pt x="4706" y="9438"/>
                  </a:lnTo>
                  <a:lnTo>
                    <a:pt x="4041" y="10359"/>
                  </a:lnTo>
                  <a:lnTo>
                    <a:pt x="3427" y="11305"/>
                  </a:lnTo>
                  <a:lnTo>
                    <a:pt x="2865" y="12277"/>
                  </a:lnTo>
                  <a:lnTo>
                    <a:pt x="2328" y="13300"/>
                  </a:lnTo>
                  <a:lnTo>
                    <a:pt x="1867" y="14349"/>
                  </a:lnTo>
                  <a:lnTo>
                    <a:pt x="1432" y="15398"/>
                  </a:lnTo>
                  <a:lnTo>
                    <a:pt x="1074" y="16498"/>
                  </a:lnTo>
                  <a:lnTo>
                    <a:pt x="742" y="17623"/>
                  </a:lnTo>
                  <a:lnTo>
                    <a:pt x="486" y="18748"/>
                  </a:lnTo>
                  <a:lnTo>
                    <a:pt x="281" y="19899"/>
                  </a:lnTo>
                  <a:lnTo>
                    <a:pt x="128" y="21076"/>
                  </a:lnTo>
                  <a:lnTo>
                    <a:pt x="26" y="22278"/>
                  </a:lnTo>
                  <a:lnTo>
                    <a:pt x="0" y="22892"/>
                  </a:lnTo>
                  <a:lnTo>
                    <a:pt x="0" y="23480"/>
                  </a:lnTo>
                  <a:lnTo>
                    <a:pt x="0" y="33302"/>
                  </a:lnTo>
                  <a:lnTo>
                    <a:pt x="46986" y="33302"/>
                  </a:lnTo>
                  <a:lnTo>
                    <a:pt x="46986" y="23480"/>
                  </a:lnTo>
                  <a:lnTo>
                    <a:pt x="46986" y="22892"/>
                  </a:lnTo>
                  <a:lnTo>
                    <a:pt x="46960" y="22278"/>
                  </a:lnTo>
                  <a:lnTo>
                    <a:pt x="46858" y="21076"/>
                  </a:lnTo>
                  <a:lnTo>
                    <a:pt x="46730" y="19899"/>
                  </a:lnTo>
                  <a:lnTo>
                    <a:pt x="46500" y="18748"/>
                  </a:lnTo>
                  <a:lnTo>
                    <a:pt x="46244" y="17623"/>
                  </a:lnTo>
                  <a:lnTo>
                    <a:pt x="45937" y="16498"/>
                  </a:lnTo>
                  <a:lnTo>
                    <a:pt x="45553" y="15398"/>
                  </a:lnTo>
                  <a:lnTo>
                    <a:pt x="45144" y="14349"/>
                  </a:lnTo>
                  <a:lnTo>
                    <a:pt x="44658" y="13300"/>
                  </a:lnTo>
                  <a:lnTo>
                    <a:pt x="44146" y="12277"/>
                  </a:lnTo>
                  <a:lnTo>
                    <a:pt x="43558" y="11305"/>
                  </a:lnTo>
                  <a:lnTo>
                    <a:pt x="42944" y="10359"/>
                  </a:lnTo>
                  <a:lnTo>
                    <a:pt x="42305" y="9438"/>
                  </a:lnTo>
                  <a:lnTo>
                    <a:pt x="41589" y="8543"/>
                  </a:lnTo>
                  <a:lnTo>
                    <a:pt x="40847" y="7699"/>
                  </a:lnTo>
                  <a:lnTo>
                    <a:pt x="40080" y="6881"/>
                  </a:lnTo>
                  <a:lnTo>
                    <a:pt x="39261" y="6088"/>
                  </a:lnTo>
                  <a:lnTo>
                    <a:pt x="38392" y="5346"/>
                  </a:lnTo>
                  <a:lnTo>
                    <a:pt x="37522" y="4655"/>
                  </a:lnTo>
                  <a:lnTo>
                    <a:pt x="36601" y="4016"/>
                  </a:lnTo>
                  <a:lnTo>
                    <a:pt x="35629" y="3402"/>
                  </a:lnTo>
                  <a:lnTo>
                    <a:pt x="34657" y="2839"/>
                  </a:lnTo>
                  <a:lnTo>
                    <a:pt x="33634" y="2302"/>
                  </a:lnTo>
                  <a:lnTo>
                    <a:pt x="32611" y="1842"/>
                  </a:lnTo>
                  <a:lnTo>
                    <a:pt x="31537" y="1407"/>
                  </a:lnTo>
                  <a:lnTo>
                    <a:pt x="30437" y="1049"/>
                  </a:lnTo>
                  <a:lnTo>
                    <a:pt x="29337" y="742"/>
                  </a:lnTo>
                  <a:lnTo>
                    <a:pt x="28212" y="461"/>
                  </a:lnTo>
                  <a:lnTo>
                    <a:pt x="27061" y="256"/>
                  </a:lnTo>
                  <a:lnTo>
                    <a:pt x="25884" y="103"/>
                  </a:lnTo>
                  <a:lnTo>
                    <a:pt x="24708" y="26"/>
                  </a:lnTo>
                  <a:lnTo>
                    <a:pt x="240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37"/>
            <p:cNvSpPr/>
            <p:nvPr/>
          </p:nvSpPr>
          <p:spPr>
            <a:xfrm>
              <a:off x="1043350" y="3741755"/>
              <a:ext cx="1307766" cy="926878"/>
            </a:xfrm>
            <a:custGeom>
              <a:rect b="b" l="l" r="r" t="t"/>
              <a:pathLst>
                <a:path extrusionOk="0" h="33302" w="46987">
                  <a:moveTo>
                    <a:pt x="22867" y="0"/>
                  </a:moveTo>
                  <a:lnTo>
                    <a:pt x="22253" y="26"/>
                  </a:lnTo>
                  <a:lnTo>
                    <a:pt x="21025" y="103"/>
                  </a:lnTo>
                  <a:lnTo>
                    <a:pt x="19823" y="256"/>
                  </a:lnTo>
                  <a:lnTo>
                    <a:pt x="18647" y="461"/>
                  </a:lnTo>
                  <a:lnTo>
                    <a:pt x="17496" y="742"/>
                  </a:lnTo>
                  <a:lnTo>
                    <a:pt x="16370" y="1049"/>
                  </a:lnTo>
                  <a:lnTo>
                    <a:pt x="15245" y="1407"/>
                  </a:lnTo>
                  <a:lnTo>
                    <a:pt x="14171" y="1842"/>
                  </a:lnTo>
                  <a:lnTo>
                    <a:pt x="13122" y="2302"/>
                  </a:lnTo>
                  <a:lnTo>
                    <a:pt x="12125" y="2839"/>
                  </a:lnTo>
                  <a:lnTo>
                    <a:pt x="11127" y="3402"/>
                  </a:lnTo>
                  <a:lnTo>
                    <a:pt x="10181" y="4016"/>
                  </a:lnTo>
                  <a:lnTo>
                    <a:pt x="9260" y="4655"/>
                  </a:lnTo>
                  <a:lnTo>
                    <a:pt x="8390" y="5346"/>
                  </a:lnTo>
                  <a:lnTo>
                    <a:pt x="7546" y="6088"/>
                  </a:lnTo>
                  <a:lnTo>
                    <a:pt x="6728" y="6881"/>
                  </a:lnTo>
                  <a:lnTo>
                    <a:pt x="5960" y="7699"/>
                  </a:lnTo>
                  <a:lnTo>
                    <a:pt x="5244" y="8543"/>
                  </a:lnTo>
                  <a:lnTo>
                    <a:pt x="4554" y="9438"/>
                  </a:lnTo>
                  <a:lnTo>
                    <a:pt x="3914" y="10359"/>
                  </a:lnTo>
                  <a:lnTo>
                    <a:pt x="3300" y="11305"/>
                  </a:lnTo>
                  <a:lnTo>
                    <a:pt x="2763" y="12277"/>
                  </a:lnTo>
                  <a:lnTo>
                    <a:pt x="2252" y="13300"/>
                  </a:lnTo>
                  <a:lnTo>
                    <a:pt x="1791" y="14349"/>
                  </a:lnTo>
                  <a:lnTo>
                    <a:pt x="1382" y="15398"/>
                  </a:lnTo>
                  <a:lnTo>
                    <a:pt x="1024" y="16498"/>
                  </a:lnTo>
                  <a:lnTo>
                    <a:pt x="717" y="17623"/>
                  </a:lnTo>
                  <a:lnTo>
                    <a:pt x="461" y="18748"/>
                  </a:lnTo>
                  <a:lnTo>
                    <a:pt x="257" y="19899"/>
                  </a:lnTo>
                  <a:lnTo>
                    <a:pt x="129" y="21076"/>
                  </a:lnTo>
                  <a:lnTo>
                    <a:pt x="26" y="22278"/>
                  </a:lnTo>
                  <a:lnTo>
                    <a:pt x="1" y="23480"/>
                  </a:lnTo>
                  <a:lnTo>
                    <a:pt x="1" y="33302"/>
                  </a:lnTo>
                  <a:lnTo>
                    <a:pt x="46986" y="33302"/>
                  </a:lnTo>
                  <a:lnTo>
                    <a:pt x="46986" y="23480"/>
                  </a:lnTo>
                  <a:lnTo>
                    <a:pt x="46961" y="22278"/>
                  </a:lnTo>
                  <a:lnTo>
                    <a:pt x="46884" y="21076"/>
                  </a:lnTo>
                  <a:lnTo>
                    <a:pt x="46731" y="19899"/>
                  </a:lnTo>
                  <a:lnTo>
                    <a:pt x="46526" y="18748"/>
                  </a:lnTo>
                  <a:lnTo>
                    <a:pt x="46270" y="17623"/>
                  </a:lnTo>
                  <a:lnTo>
                    <a:pt x="45963" y="16498"/>
                  </a:lnTo>
                  <a:lnTo>
                    <a:pt x="45605" y="15398"/>
                  </a:lnTo>
                  <a:lnTo>
                    <a:pt x="45196" y="14349"/>
                  </a:lnTo>
                  <a:lnTo>
                    <a:pt x="44736" y="13300"/>
                  </a:lnTo>
                  <a:lnTo>
                    <a:pt x="44250" y="12277"/>
                  </a:lnTo>
                  <a:lnTo>
                    <a:pt x="43687" y="11305"/>
                  </a:lnTo>
                  <a:lnTo>
                    <a:pt x="43099" y="10359"/>
                  </a:lnTo>
                  <a:lnTo>
                    <a:pt x="42434" y="9438"/>
                  </a:lnTo>
                  <a:lnTo>
                    <a:pt x="41769" y="8543"/>
                  </a:lnTo>
                  <a:lnTo>
                    <a:pt x="41027" y="7699"/>
                  </a:lnTo>
                  <a:lnTo>
                    <a:pt x="40260" y="6881"/>
                  </a:lnTo>
                  <a:lnTo>
                    <a:pt x="39467" y="6088"/>
                  </a:lnTo>
                  <a:lnTo>
                    <a:pt x="38623" y="5346"/>
                  </a:lnTo>
                  <a:lnTo>
                    <a:pt x="37727" y="4655"/>
                  </a:lnTo>
                  <a:lnTo>
                    <a:pt x="36807" y="4016"/>
                  </a:lnTo>
                  <a:lnTo>
                    <a:pt x="35860" y="3402"/>
                  </a:lnTo>
                  <a:lnTo>
                    <a:pt x="34888" y="2839"/>
                  </a:lnTo>
                  <a:lnTo>
                    <a:pt x="33865" y="2302"/>
                  </a:lnTo>
                  <a:lnTo>
                    <a:pt x="32817" y="1842"/>
                  </a:lnTo>
                  <a:lnTo>
                    <a:pt x="31742" y="1407"/>
                  </a:lnTo>
                  <a:lnTo>
                    <a:pt x="30643" y="1049"/>
                  </a:lnTo>
                  <a:lnTo>
                    <a:pt x="29517" y="742"/>
                  </a:lnTo>
                  <a:lnTo>
                    <a:pt x="28341" y="461"/>
                  </a:lnTo>
                  <a:lnTo>
                    <a:pt x="27164" y="256"/>
                  </a:lnTo>
                  <a:lnTo>
                    <a:pt x="25962" y="103"/>
                  </a:lnTo>
                  <a:lnTo>
                    <a:pt x="24734" y="26"/>
                  </a:lnTo>
                  <a:lnTo>
                    <a:pt x="241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37"/>
            <p:cNvSpPr/>
            <p:nvPr/>
          </p:nvSpPr>
          <p:spPr>
            <a:xfrm>
              <a:off x="2372478" y="3741755"/>
              <a:ext cx="1307766" cy="926878"/>
            </a:xfrm>
            <a:custGeom>
              <a:rect b="b" l="l" r="r" t="t"/>
              <a:pathLst>
                <a:path extrusionOk="0" h="33302" w="46987">
                  <a:moveTo>
                    <a:pt x="22892" y="0"/>
                  </a:moveTo>
                  <a:lnTo>
                    <a:pt x="22304" y="26"/>
                  </a:lnTo>
                  <a:lnTo>
                    <a:pt x="21128" y="103"/>
                  </a:lnTo>
                  <a:lnTo>
                    <a:pt x="19951" y="256"/>
                  </a:lnTo>
                  <a:lnTo>
                    <a:pt x="18800" y="461"/>
                  </a:lnTo>
                  <a:lnTo>
                    <a:pt x="17675" y="742"/>
                  </a:lnTo>
                  <a:lnTo>
                    <a:pt x="16549" y="1049"/>
                  </a:lnTo>
                  <a:lnTo>
                    <a:pt x="15475" y="1407"/>
                  </a:lnTo>
                  <a:lnTo>
                    <a:pt x="14401" y="1842"/>
                  </a:lnTo>
                  <a:lnTo>
                    <a:pt x="13352" y="2302"/>
                  </a:lnTo>
                  <a:lnTo>
                    <a:pt x="12355" y="2839"/>
                  </a:lnTo>
                  <a:lnTo>
                    <a:pt x="11357" y="3402"/>
                  </a:lnTo>
                  <a:lnTo>
                    <a:pt x="10411" y="4016"/>
                  </a:lnTo>
                  <a:lnTo>
                    <a:pt x="9490" y="4655"/>
                  </a:lnTo>
                  <a:lnTo>
                    <a:pt x="8595" y="5346"/>
                  </a:lnTo>
                  <a:lnTo>
                    <a:pt x="7751" y="6088"/>
                  </a:lnTo>
                  <a:lnTo>
                    <a:pt x="6932" y="6881"/>
                  </a:lnTo>
                  <a:lnTo>
                    <a:pt x="6139" y="7699"/>
                  </a:lnTo>
                  <a:lnTo>
                    <a:pt x="5398" y="8543"/>
                  </a:lnTo>
                  <a:lnTo>
                    <a:pt x="4707" y="9438"/>
                  </a:lnTo>
                  <a:lnTo>
                    <a:pt x="4042" y="10359"/>
                  </a:lnTo>
                  <a:lnTo>
                    <a:pt x="3428" y="11305"/>
                  </a:lnTo>
                  <a:lnTo>
                    <a:pt x="2865" y="12277"/>
                  </a:lnTo>
                  <a:lnTo>
                    <a:pt x="2328" y="13300"/>
                  </a:lnTo>
                  <a:lnTo>
                    <a:pt x="1868" y="14349"/>
                  </a:lnTo>
                  <a:lnTo>
                    <a:pt x="1433" y="15398"/>
                  </a:lnTo>
                  <a:lnTo>
                    <a:pt x="1075" y="16498"/>
                  </a:lnTo>
                  <a:lnTo>
                    <a:pt x="743" y="17623"/>
                  </a:lnTo>
                  <a:lnTo>
                    <a:pt x="487" y="18748"/>
                  </a:lnTo>
                  <a:lnTo>
                    <a:pt x="282" y="19899"/>
                  </a:lnTo>
                  <a:lnTo>
                    <a:pt x="129" y="21076"/>
                  </a:lnTo>
                  <a:lnTo>
                    <a:pt x="26" y="22278"/>
                  </a:lnTo>
                  <a:lnTo>
                    <a:pt x="1" y="22892"/>
                  </a:lnTo>
                  <a:lnTo>
                    <a:pt x="1" y="23480"/>
                  </a:lnTo>
                  <a:lnTo>
                    <a:pt x="1" y="33302"/>
                  </a:lnTo>
                  <a:lnTo>
                    <a:pt x="46986" y="33302"/>
                  </a:lnTo>
                  <a:lnTo>
                    <a:pt x="46986" y="23480"/>
                  </a:lnTo>
                  <a:lnTo>
                    <a:pt x="46986" y="22892"/>
                  </a:lnTo>
                  <a:lnTo>
                    <a:pt x="46961" y="22278"/>
                  </a:lnTo>
                  <a:lnTo>
                    <a:pt x="46858" y="21076"/>
                  </a:lnTo>
                  <a:lnTo>
                    <a:pt x="46731" y="19899"/>
                  </a:lnTo>
                  <a:lnTo>
                    <a:pt x="46500" y="18748"/>
                  </a:lnTo>
                  <a:lnTo>
                    <a:pt x="46245" y="17623"/>
                  </a:lnTo>
                  <a:lnTo>
                    <a:pt x="45938" y="16498"/>
                  </a:lnTo>
                  <a:lnTo>
                    <a:pt x="45554" y="15398"/>
                  </a:lnTo>
                  <a:lnTo>
                    <a:pt x="45119" y="14349"/>
                  </a:lnTo>
                  <a:lnTo>
                    <a:pt x="44659" y="13300"/>
                  </a:lnTo>
                  <a:lnTo>
                    <a:pt x="44122" y="12277"/>
                  </a:lnTo>
                  <a:lnTo>
                    <a:pt x="43559" y="11305"/>
                  </a:lnTo>
                  <a:lnTo>
                    <a:pt x="42945" y="10359"/>
                  </a:lnTo>
                  <a:lnTo>
                    <a:pt x="42280" y="9438"/>
                  </a:lnTo>
                  <a:lnTo>
                    <a:pt x="41590" y="8543"/>
                  </a:lnTo>
                  <a:lnTo>
                    <a:pt x="40848" y="7699"/>
                  </a:lnTo>
                  <a:lnTo>
                    <a:pt x="40055" y="6881"/>
                  </a:lnTo>
                  <a:lnTo>
                    <a:pt x="39236" y="6088"/>
                  </a:lnTo>
                  <a:lnTo>
                    <a:pt x="38392" y="5346"/>
                  </a:lnTo>
                  <a:lnTo>
                    <a:pt x="37497" y="4655"/>
                  </a:lnTo>
                  <a:lnTo>
                    <a:pt x="36576" y="4016"/>
                  </a:lnTo>
                  <a:lnTo>
                    <a:pt x="35630" y="3402"/>
                  </a:lnTo>
                  <a:lnTo>
                    <a:pt x="34632" y="2839"/>
                  </a:lnTo>
                  <a:lnTo>
                    <a:pt x="33635" y="2302"/>
                  </a:lnTo>
                  <a:lnTo>
                    <a:pt x="32586" y="1842"/>
                  </a:lnTo>
                  <a:lnTo>
                    <a:pt x="31538" y="1407"/>
                  </a:lnTo>
                  <a:lnTo>
                    <a:pt x="30438" y="1049"/>
                  </a:lnTo>
                  <a:lnTo>
                    <a:pt x="29338" y="742"/>
                  </a:lnTo>
                  <a:lnTo>
                    <a:pt x="28187" y="461"/>
                  </a:lnTo>
                  <a:lnTo>
                    <a:pt x="27036" y="256"/>
                  </a:lnTo>
                  <a:lnTo>
                    <a:pt x="25885" y="103"/>
                  </a:lnTo>
                  <a:lnTo>
                    <a:pt x="24708" y="26"/>
                  </a:lnTo>
                  <a:lnTo>
                    <a:pt x="240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37"/>
            <p:cNvSpPr/>
            <p:nvPr/>
          </p:nvSpPr>
          <p:spPr>
            <a:xfrm>
              <a:off x="3701606" y="3741755"/>
              <a:ext cx="1307766" cy="926878"/>
            </a:xfrm>
            <a:custGeom>
              <a:rect b="b" l="l" r="r" t="t"/>
              <a:pathLst>
                <a:path extrusionOk="0" h="33302" w="46987">
                  <a:moveTo>
                    <a:pt x="22867" y="0"/>
                  </a:moveTo>
                  <a:lnTo>
                    <a:pt x="22279" y="26"/>
                  </a:lnTo>
                  <a:lnTo>
                    <a:pt x="21051" y="103"/>
                  </a:lnTo>
                  <a:lnTo>
                    <a:pt x="19874" y="256"/>
                  </a:lnTo>
                  <a:lnTo>
                    <a:pt x="18698" y="461"/>
                  </a:lnTo>
                  <a:lnTo>
                    <a:pt x="17547" y="742"/>
                  </a:lnTo>
                  <a:lnTo>
                    <a:pt x="16421" y="1049"/>
                  </a:lnTo>
                  <a:lnTo>
                    <a:pt x="15321" y="1407"/>
                  </a:lnTo>
                  <a:lnTo>
                    <a:pt x="14247" y="1842"/>
                  </a:lnTo>
                  <a:lnTo>
                    <a:pt x="13199" y="2302"/>
                  </a:lnTo>
                  <a:lnTo>
                    <a:pt x="12175" y="2839"/>
                  </a:lnTo>
                  <a:lnTo>
                    <a:pt x="11204" y="3402"/>
                  </a:lnTo>
                  <a:lnTo>
                    <a:pt x="10257" y="4016"/>
                  </a:lnTo>
                  <a:lnTo>
                    <a:pt x="9336" y="4655"/>
                  </a:lnTo>
                  <a:lnTo>
                    <a:pt x="8441" y="5346"/>
                  </a:lnTo>
                  <a:lnTo>
                    <a:pt x="7597" y="6088"/>
                  </a:lnTo>
                  <a:lnTo>
                    <a:pt x="6779" y="6881"/>
                  </a:lnTo>
                  <a:lnTo>
                    <a:pt x="6011" y="7699"/>
                  </a:lnTo>
                  <a:lnTo>
                    <a:pt x="5295" y="8543"/>
                  </a:lnTo>
                  <a:lnTo>
                    <a:pt x="4605" y="9438"/>
                  </a:lnTo>
                  <a:lnTo>
                    <a:pt x="3940" y="10359"/>
                  </a:lnTo>
                  <a:lnTo>
                    <a:pt x="3351" y="11305"/>
                  </a:lnTo>
                  <a:lnTo>
                    <a:pt x="2789" y="12277"/>
                  </a:lnTo>
                  <a:lnTo>
                    <a:pt x="2277" y="13300"/>
                  </a:lnTo>
                  <a:lnTo>
                    <a:pt x="1817" y="14349"/>
                  </a:lnTo>
                  <a:lnTo>
                    <a:pt x="1407" y="15398"/>
                  </a:lnTo>
                  <a:lnTo>
                    <a:pt x="1049" y="16498"/>
                  </a:lnTo>
                  <a:lnTo>
                    <a:pt x="717" y="17623"/>
                  </a:lnTo>
                  <a:lnTo>
                    <a:pt x="461" y="18748"/>
                  </a:lnTo>
                  <a:lnTo>
                    <a:pt x="256" y="19899"/>
                  </a:lnTo>
                  <a:lnTo>
                    <a:pt x="129" y="21076"/>
                  </a:lnTo>
                  <a:lnTo>
                    <a:pt x="26" y="22278"/>
                  </a:lnTo>
                  <a:lnTo>
                    <a:pt x="1" y="23480"/>
                  </a:lnTo>
                  <a:lnTo>
                    <a:pt x="1" y="33302"/>
                  </a:lnTo>
                  <a:lnTo>
                    <a:pt x="46986" y="33302"/>
                  </a:lnTo>
                  <a:lnTo>
                    <a:pt x="46986" y="23480"/>
                  </a:lnTo>
                  <a:lnTo>
                    <a:pt x="46961" y="22278"/>
                  </a:lnTo>
                  <a:lnTo>
                    <a:pt x="46884" y="21076"/>
                  </a:lnTo>
                  <a:lnTo>
                    <a:pt x="46730" y="19899"/>
                  </a:lnTo>
                  <a:lnTo>
                    <a:pt x="46526" y="18748"/>
                  </a:lnTo>
                  <a:lnTo>
                    <a:pt x="46270" y="17623"/>
                  </a:lnTo>
                  <a:lnTo>
                    <a:pt x="45963" y="16498"/>
                  </a:lnTo>
                  <a:lnTo>
                    <a:pt x="45605" y="15398"/>
                  </a:lnTo>
                  <a:lnTo>
                    <a:pt x="45170" y="14349"/>
                  </a:lnTo>
                  <a:lnTo>
                    <a:pt x="44710" y="13300"/>
                  </a:lnTo>
                  <a:lnTo>
                    <a:pt x="44198" y="12277"/>
                  </a:lnTo>
                  <a:lnTo>
                    <a:pt x="43636" y="11305"/>
                  </a:lnTo>
                  <a:lnTo>
                    <a:pt x="43047" y="10359"/>
                  </a:lnTo>
                  <a:lnTo>
                    <a:pt x="42408" y="9438"/>
                  </a:lnTo>
                  <a:lnTo>
                    <a:pt x="41717" y="8543"/>
                  </a:lnTo>
                  <a:lnTo>
                    <a:pt x="40976" y="7699"/>
                  </a:lnTo>
                  <a:lnTo>
                    <a:pt x="40208" y="6881"/>
                  </a:lnTo>
                  <a:lnTo>
                    <a:pt x="39390" y="6088"/>
                  </a:lnTo>
                  <a:lnTo>
                    <a:pt x="38546" y="5346"/>
                  </a:lnTo>
                  <a:lnTo>
                    <a:pt x="37651" y="4655"/>
                  </a:lnTo>
                  <a:lnTo>
                    <a:pt x="36730" y="4016"/>
                  </a:lnTo>
                  <a:lnTo>
                    <a:pt x="35783" y="3402"/>
                  </a:lnTo>
                  <a:lnTo>
                    <a:pt x="34811" y="2839"/>
                  </a:lnTo>
                  <a:lnTo>
                    <a:pt x="33788" y="2302"/>
                  </a:lnTo>
                  <a:lnTo>
                    <a:pt x="32740" y="1842"/>
                  </a:lnTo>
                  <a:lnTo>
                    <a:pt x="31665" y="1407"/>
                  </a:lnTo>
                  <a:lnTo>
                    <a:pt x="30566" y="1049"/>
                  </a:lnTo>
                  <a:lnTo>
                    <a:pt x="29440" y="742"/>
                  </a:lnTo>
                  <a:lnTo>
                    <a:pt x="28315" y="461"/>
                  </a:lnTo>
                  <a:lnTo>
                    <a:pt x="27138" y="256"/>
                  </a:lnTo>
                  <a:lnTo>
                    <a:pt x="25936" y="103"/>
                  </a:lnTo>
                  <a:lnTo>
                    <a:pt x="24734" y="26"/>
                  </a:lnTo>
                  <a:lnTo>
                    <a:pt x="241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37"/>
            <p:cNvSpPr/>
            <p:nvPr/>
          </p:nvSpPr>
          <p:spPr>
            <a:xfrm>
              <a:off x="5030735" y="3741755"/>
              <a:ext cx="1307766" cy="926878"/>
            </a:xfrm>
            <a:custGeom>
              <a:rect b="b" l="l" r="r" t="t"/>
              <a:pathLst>
                <a:path extrusionOk="0" h="33302" w="46987">
                  <a:moveTo>
                    <a:pt x="22867" y="0"/>
                  </a:moveTo>
                  <a:lnTo>
                    <a:pt x="22253" y="26"/>
                  </a:lnTo>
                  <a:lnTo>
                    <a:pt x="21025" y="103"/>
                  </a:lnTo>
                  <a:lnTo>
                    <a:pt x="19823" y="256"/>
                  </a:lnTo>
                  <a:lnTo>
                    <a:pt x="18646" y="461"/>
                  </a:lnTo>
                  <a:lnTo>
                    <a:pt x="17495" y="742"/>
                  </a:lnTo>
                  <a:lnTo>
                    <a:pt x="16344" y="1049"/>
                  </a:lnTo>
                  <a:lnTo>
                    <a:pt x="15245" y="1407"/>
                  </a:lnTo>
                  <a:lnTo>
                    <a:pt x="14170" y="1842"/>
                  </a:lnTo>
                  <a:lnTo>
                    <a:pt x="13122" y="2302"/>
                  </a:lnTo>
                  <a:lnTo>
                    <a:pt x="12124" y="2839"/>
                  </a:lnTo>
                  <a:lnTo>
                    <a:pt x="11127" y="3402"/>
                  </a:lnTo>
                  <a:lnTo>
                    <a:pt x="10180" y="4016"/>
                  </a:lnTo>
                  <a:lnTo>
                    <a:pt x="9260" y="4655"/>
                  </a:lnTo>
                  <a:lnTo>
                    <a:pt x="8390" y="5346"/>
                  </a:lnTo>
                  <a:lnTo>
                    <a:pt x="7546" y="6088"/>
                  </a:lnTo>
                  <a:lnTo>
                    <a:pt x="6727" y="6881"/>
                  </a:lnTo>
                  <a:lnTo>
                    <a:pt x="5960" y="7699"/>
                  </a:lnTo>
                  <a:lnTo>
                    <a:pt x="5244" y="8543"/>
                  </a:lnTo>
                  <a:lnTo>
                    <a:pt x="4553" y="9438"/>
                  </a:lnTo>
                  <a:lnTo>
                    <a:pt x="3914" y="10359"/>
                  </a:lnTo>
                  <a:lnTo>
                    <a:pt x="3300" y="11305"/>
                  </a:lnTo>
                  <a:lnTo>
                    <a:pt x="2763" y="12277"/>
                  </a:lnTo>
                  <a:lnTo>
                    <a:pt x="2251" y="13300"/>
                  </a:lnTo>
                  <a:lnTo>
                    <a:pt x="1791" y="14349"/>
                  </a:lnTo>
                  <a:lnTo>
                    <a:pt x="1382" y="15398"/>
                  </a:lnTo>
                  <a:lnTo>
                    <a:pt x="1024" y="16498"/>
                  </a:lnTo>
                  <a:lnTo>
                    <a:pt x="717" y="17623"/>
                  </a:lnTo>
                  <a:lnTo>
                    <a:pt x="461" y="18748"/>
                  </a:lnTo>
                  <a:lnTo>
                    <a:pt x="256" y="19899"/>
                  </a:lnTo>
                  <a:lnTo>
                    <a:pt x="128" y="21076"/>
                  </a:lnTo>
                  <a:lnTo>
                    <a:pt x="26" y="22278"/>
                  </a:lnTo>
                  <a:lnTo>
                    <a:pt x="1" y="23480"/>
                  </a:lnTo>
                  <a:lnTo>
                    <a:pt x="1" y="33302"/>
                  </a:lnTo>
                  <a:lnTo>
                    <a:pt x="46986" y="33302"/>
                  </a:lnTo>
                  <a:lnTo>
                    <a:pt x="46986" y="23480"/>
                  </a:lnTo>
                  <a:lnTo>
                    <a:pt x="46961" y="22278"/>
                  </a:lnTo>
                  <a:lnTo>
                    <a:pt x="46884" y="21076"/>
                  </a:lnTo>
                  <a:lnTo>
                    <a:pt x="46730" y="19899"/>
                  </a:lnTo>
                  <a:lnTo>
                    <a:pt x="46526" y="18748"/>
                  </a:lnTo>
                  <a:lnTo>
                    <a:pt x="46270" y="17623"/>
                  </a:lnTo>
                  <a:lnTo>
                    <a:pt x="45963" y="16498"/>
                  </a:lnTo>
                  <a:lnTo>
                    <a:pt x="45605" y="15398"/>
                  </a:lnTo>
                  <a:lnTo>
                    <a:pt x="45196" y="14349"/>
                  </a:lnTo>
                  <a:lnTo>
                    <a:pt x="44735" y="13300"/>
                  </a:lnTo>
                  <a:lnTo>
                    <a:pt x="44249" y="12277"/>
                  </a:lnTo>
                  <a:lnTo>
                    <a:pt x="43687" y="11305"/>
                  </a:lnTo>
                  <a:lnTo>
                    <a:pt x="43098" y="10359"/>
                  </a:lnTo>
                  <a:lnTo>
                    <a:pt x="42433" y="9438"/>
                  </a:lnTo>
                  <a:lnTo>
                    <a:pt x="41768" y="8543"/>
                  </a:lnTo>
                  <a:lnTo>
                    <a:pt x="41027" y="7699"/>
                  </a:lnTo>
                  <a:lnTo>
                    <a:pt x="40259" y="6881"/>
                  </a:lnTo>
                  <a:lnTo>
                    <a:pt x="39466" y="6088"/>
                  </a:lnTo>
                  <a:lnTo>
                    <a:pt x="38622" y="5346"/>
                  </a:lnTo>
                  <a:lnTo>
                    <a:pt x="37727" y="4655"/>
                  </a:lnTo>
                  <a:lnTo>
                    <a:pt x="36806" y="4016"/>
                  </a:lnTo>
                  <a:lnTo>
                    <a:pt x="35860" y="3402"/>
                  </a:lnTo>
                  <a:lnTo>
                    <a:pt x="34888" y="2839"/>
                  </a:lnTo>
                  <a:lnTo>
                    <a:pt x="33865" y="2302"/>
                  </a:lnTo>
                  <a:lnTo>
                    <a:pt x="32816" y="1842"/>
                  </a:lnTo>
                  <a:lnTo>
                    <a:pt x="31742" y="1407"/>
                  </a:lnTo>
                  <a:lnTo>
                    <a:pt x="30642" y="1049"/>
                  </a:lnTo>
                  <a:lnTo>
                    <a:pt x="29517" y="742"/>
                  </a:lnTo>
                  <a:lnTo>
                    <a:pt x="28340" y="461"/>
                  </a:lnTo>
                  <a:lnTo>
                    <a:pt x="27164" y="256"/>
                  </a:lnTo>
                  <a:lnTo>
                    <a:pt x="25962" y="103"/>
                  </a:lnTo>
                  <a:lnTo>
                    <a:pt x="24734" y="26"/>
                  </a:lnTo>
                  <a:lnTo>
                    <a:pt x="241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37"/>
            <p:cNvSpPr/>
            <p:nvPr/>
          </p:nvSpPr>
          <p:spPr>
            <a:xfrm>
              <a:off x="6359863" y="3741755"/>
              <a:ext cx="1307738" cy="926878"/>
            </a:xfrm>
            <a:custGeom>
              <a:rect b="b" l="l" r="r" t="t"/>
              <a:pathLst>
                <a:path extrusionOk="0" h="33302" w="46986">
                  <a:moveTo>
                    <a:pt x="22867" y="0"/>
                  </a:moveTo>
                  <a:lnTo>
                    <a:pt x="22253" y="26"/>
                  </a:lnTo>
                  <a:lnTo>
                    <a:pt x="21025" y="103"/>
                  </a:lnTo>
                  <a:lnTo>
                    <a:pt x="19848" y="256"/>
                  </a:lnTo>
                  <a:lnTo>
                    <a:pt x="18672" y="461"/>
                  </a:lnTo>
                  <a:lnTo>
                    <a:pt x="17495" y="742"/>
                  </a:lnTo>
                  <a:lnTo>
                    <a:pt x="16370" y="1049"/>
                  </a:lnTo>
                  <a:lnTo>
                    <a:pt x="15270" y="1407"/>
                  </a:lnTo>
                  <a:lnTo>
                    <a:pt x="14196" y="1842"/>
                  </a:lnTo>
                  <a:lnTo>
                    <a:pt x="13147" y="2302"/>
                  </a:lnTo>
                  <a:lnTo>
                    <a:pt x="12150" y="2839"/>
                  </a:lnTo>
                  <a:lnTo>
                    <a:pt x="11152" y="3402"/>
                  </a:lnTo>
                  <a:lnTo>
                    <a:pt x="10206" y="4016"/>
                  </a:lnTo>
                  <a:lnTo>
                    <a:pt x="9285" y="4655"/>
                  </a:lnTo>
                  <a:lnTo>
                    <a:pt x="8415" y="5346"/>
                  </a:lnTo>
                  <a:lnTo>
                    <a:pt x="7571" y="6088"/>
                  </a:lnTo>
                  <a:lnTo>
                    <a:pt x="6753" y="6881"/>
                  </a:lnTo>
                  <a:lnTo>
                    <a:pt x="5986" y="7699"/>
                  </a:lnTo>
                  <a:lnTo>
                    <a:pt x="5244" y="8543"/>
                  </a:lnTo>
                  <a:lnTo>
                    <a:pt x="4553" y="9438"/>
                  </a:lnTo>
                  <a:lnTo>
                    <a:pt x="3914" y="10359"/>
                  </a:lnTo>
                  <a:lnTo>
                    <a:pt x="3325" y="11305"/>
                  </a:lnTo>
                  <a:lnTo>
                    <a:pt x="2763" y="12277"/>
                  </a:lnTo>
                  <a:lnTo>
                    <a:pt x="2251" y="13300"/>
                  </a:lnTo>
                  <a:lnTo>
                    <a:pt x="1791" y="14349"/>
                  </a:lnTo>
                  <a:lnTo>
                    <a:pt x="1382" y="15398"/>
                  </a:lnTo>
                  <a:lnTo>
                    <a:pt x="1024" y="16498"/>
                  </a:lnTo>
                  <a:lnTo>
                    <a:pt x="717" y="17623"/>
                  </a:lnTo>
                  <a:lnTo>
                    <a:pt x="461" y="18748"/>
                  </a:lnTo>
                  <a:lnTo>
                    <a:pt x="256" y="19899"/>
                  </a:lnTo>
                  <a:lnTo>
                    <a:pt x="128" y="21076"/>
                  </a:lnTo>
                  <a:lnTo>
                    <a:pt x="26" y="22278"/>
                  </a:lnTo>
                  <a:lnTo>
                    <a:pt x="0" y="23480"/>
                  </a:lnTo>
                  <a:lnTo>
                    <a:pt x="0" y="33302"/>
                  </a:lnTo>
                  <a:lnTo>
                    <a:pt x="46986" y="33302"/>
                  </a:lnTo>
                  <a:lnTo>
                    <a:pt x="46986" y="23480"/>
                  </a:lnTo>
                  <a:lnTo>
                    <a:pt x="46960" y="22278"/>
                  </a:lnTo>
                  <a:lnTo>
                    <a:pt x="46884" y="21076"/>
                  </a:lnTo>
                  <a:lnTo>
                    <a:pt x="46730" y="19899"/>
                  </a:lnTo>
                  <a:lnTo>
                    <a:pt x="46526" y="18748"/>
                  </a:lnTo>
                  <a:lnTo>
                    <a:pt x="46270" y="17623"/>
                  </a:lnTo>
                  <a:lnTo>
                    <a:pt x="45963" y="16498"/>
                  </a:lnTo>
                  <a:lnTo>
                    <a:pt x="45605" y="15398"/>
                  </a:lnTo>
                  <a:lnTo>
                    <a:pt x="45196" y="14349"/>
                  </a:lnTo>
                  <a:lnTo>
                    <a:pt x="44735" y="13300"/>
                  </a:lnTo>
                  <a:lnTo>
                    <a:pt x="44224" y="12277"/>
                  </a:lnTo>
                  <a:lnTo>
                    <a:pt x="43661" y="11305"/>
                  </a:lnTo>
                  <a:lnTo>
                    <a:pt x="43073" y="10359"/>
                  </a:lnTo>
                  <a:lnTo>
                    <a:pt x="42433" y="9438"/>
                  </a:lnTo>
                  <a:lnTo>
                    <a:pt x="41743" y="8543"/>
                  </a:lnTo>
                  <a:lnTo>
                    <a:pt x="41001" y="7699"/>
                  </a:lnTo>
                  <a:lnTo>
                    <a:pt x="40234" y="6881"/>
                  </a:lnTo>
                  <a:lnTo>
                    <a:pt x="39441" y="6088"/>
                  </a:lnTo>
                  <a:lnTo>
                    <a:pt x="38597" y="5346"/>
                  </a:lnTo>
                  <a:lnTo>
                    <a:pt x="37701" y="4655"/>
                  </a:lnTo>
                  <a:lnTo>
                    <a:pt x="36781" y="4016"/>
                  </a:lnTo>
                  <a:lnTo>
                    <a:pt x="35834" y="3402"/>
                  </a:lnTo>
                  <a:lnTo>
                    <a:pt x="34837" y="2839"/>
                  </a:lnTo>
                  <a:lnTo>
                    <a:pt x="33839" y="2302"/>
                  </a:lnTo>
                  <a:lnTo>
                    <a:pt x="32791" y="1842"/>
                  </a:lnTo>
                  <a:lnTo>
                    <a:pt x="31716" y="1407"/>
                  </a:lnTo>
                  <a:lnTo>
                    <a:pt x="30617" y="1049"/>
                  </a:lnTo>
                  <a:lnTo>
                    <a:pt x="29491" y="742"/>
                  </a:lnTo>
                  <a:lnTo>
                    <a:pt x="28340" y="461"/>
                  </a:lnTo>
                  <a:lnTo>
                    <a:pt x="27164" y="256"/>
                  </a:lnTo>
                  <a:lnTo>
                    <a:pt x="25961" y="103"/>
                  </a:lnTo>
                  <a:lnTo>
                    <a:pt x="24734" y="26"/>
                  </a:lnTo>
                  <a:lnTo>
                    <a:pt x="241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37"/>
            <p:cNvSpPr/>
            <p:nvPr/>
          </p:nvSpPr>
          <p:spPr>
            <a:xfrm>
              <a:off x="2185967" y="3580850"/>
              <a:ext cx="939013" cy="1285695"/>
            </a:xfrm>
            <a:custGeom>
              <a:rect b="b" l="l" r="r" t="t"/>
              <a:pathLst>
                <a:path extrusionOk="0" h="46194" w="33738">
                  <a:moveTo>
                    <a:pt x="16856" y="1"/>
                  </a:moveTo>
                  <a:lnTo>
                    <a:pt x="16830" y="231"/>
                  </a:lnTo>
                  <a:lnTo>
                    <a:pt x="16856" y="436"/>
                  </a:lnTo>
                  <a:lnTo>
                    <a:pt x="16907" y="666"/>
                  </a:lnTo>
                  <a:lnTo>
                    <a:pt x="16984" y="870"/>
                  </a:lnTo>
                  <a:lnTo>
                    <a:pt x="17086" y="1075"/>
                  </a:lnTo>
                  <a:lnTo>
                    <a:pt x="17214" y="1254"/>
                  </a:lnTo>
                  <a:lnTo>
                    <a:pt x="17368" y="1408"/>
                  </a:lnTo>
                  <a:lnTo>
                    <a:pt x="17521" y="1561"/>
                  </a:lnTo>
                  <a:lnTo>
                    <a:pt x="14605" y="1280"/>
                  </a:lnTo>
                  <a:lnTo>
                    <a:pt x="14170" y="1254"/>
                  </a:lnTo>
                  <a:lnTo>
                    <a:pt x="13710" y="1229"/>
                  </a:lnTo>
                  <a:lnTo>
                    <a:pt x="13275" y="1229"/>
                  </a:lnTo>
                  <a:lnTo>
                    <a:pt x="12840" y="1305"/>
                  </a:lnTo>
                  <a:lnTo>
                    <a:pt x="12610" y="1356"/>
                  </a:lnTo>
                  <a:lnTo>
                    <a:pt x="12406" y="1433"/>
                  </a:lnTo>
                  <a:lnTo>
                    <a:pt x="12201" y="1510"/>
                  </a:lnTo>
                  <a:lnTo>
                    <a:pt x="12022" y="1612"/>
                  </a:lnTo>
                  <a:lnTo>
                    <a:pt x="11843" y="1766"/>
                  </a:lnTo>
                  <a:lnTo>
                    <a:pt x="11664" y="1894"/>
                  </a:lnTo>
                  <a:lnTo>
                    <a:pt x="11536" y="2073"/>
                  </a:lnTo>
                  <a:lnTo>
                    <a:pt x="11408" y="2252"/>
                  </a:lnTo>
                  <a:lnTo>
                    <a:pt x="12738" y="2354"/>
                  </a:lnTo>
                  <a:lnTo>
                    <a:pt x="12226" y="2559"/>
                  </a:lnTo>
                  <a:lnTo>
                    <a:pt x="11741" y="2789"/>
                  </a:lnTo>
                  <a:lnTo>
                    <a:pt x="11280" y="3070"/>
                  </a:lnTo>
                  <a:lnTo>
                    <a:pt x="10845" y="3377"/>
                  </a:lnTo>
                  <a:lnTo>
                    <a:pt x="10436" y="3710"/>
                  </a:lnTo>
                  <a:lnTo>
                    <a:pt x="10027" y="4093"/>
                  </a:lnTo>
                  <a:lnTo>
                    <a:pt x="9669" y="4477"/>
                  </a:lnTo>
                  <a:lnTo>
                    <a:pt x="9336" y="4912"/>
                  </a:lnTo>
                  <a:lnTo>
                    <a:pt x="9029" y="5346"/>
                  </a:lnTo>
                  <a:lnTo>
                    <a:pt x="8748" y="5807"/>
                  </a:lnTo>
                  <a:lnTo>
                    <a:pt x="8518" y="6293"/>
                  </a:lnTo>
                  <a:lnTo>
                    <a:pt x="8313" y="6804"/>
                  </a:lnTo>
                  <a:lnTo>
                    <a:pt x="8160" y="7316"/>
                  </a:lnTo>
                  <a:lnTo>
                    <a:pt x="8032" y="7827"/>
                  </a:lnTo>
                  <a:lnTo>
                    <a:pt x="7955" y="8365"/>
                  </a:lnTo>
                  <a:lnTo>
                    <a:pt x="7929" y="8902"/>
                  </a:lnTo>
                  <a:lnTo>
                    <a:pt x="7929" y="9260"/>
                  </a:lnTo>
                  <a:lnTo>
                    <a:pt x="7955" y="9643"/>
                  </a:lnTo>
                  <a:lnTo>
                    <a:pt x="8006" y="10002"/>
                  </a:lnTo>
                  <a:lnTo>
                    <a:pt x="8083" y="10360"/>
                  </a:lnTo>
                  <a:lnTo>
                    <a:pt x="8160" y="10718"/>
                  </a:lnTo>
                  <a:lnTo>
                    <a:pt x="8262" y="11050"/>
                  </a:lnTo>
                  <a:lnTo>
                    <a:pt x="8390" y="11408"/>
                  </a:lnTo>
                  <a:lnTo>
                    <a:pt x="8518" y="11741"/>
                  </a:lnTo>
                  <a:lnTo>
                    <a:pt x="8697" y="12073"/>
                  </a:lnTo>
                  <a:lnTo>
                    <a:pt x="8876" y="12406"/>
                  </a:lnTo>
                  <a:lnTo>
                    <a:pt x="9055" y="12713"/>
                  </a:lnTo>
                  <a:lnTo>
                    <a:pt x="9260" y="13020"/>
                  </a:lnTo>
                  <a:lnTo>
                    <a:pt x="9490" y="13301"/>
                  </a:lnTo>
                  <a:lnTo>
                    <a:pt x="9720" y="13582"/>
                  </a:lnTo>
                  <a:lnTo>
                    <a:pt x="9976" y="13838"/>
                  </a:lnTo>
                  <a:lnTo>
                    <a:pt x="10231" y="14094"/>
                  </a:lnTo>
                  <a:lnTo>
                    <a:pt x="10308" y="14503"/>
                  </a:lnTo>
                  <a:lnTo>
                    <a:pt x="10436" y="15245"/>
                  </a:lnTo>
                  <a:lnTo>
                    <a:pt x="10615" y="15859"/>
                  </a:lnTo>
                  <a:lnTo>
                    <a:pt x="10820" y="16421"/>
                  </a:lnTo>
                  <a:lnTo>
                    <a:pt x="11050" y="16933"/>
                  </a:lnTo>
                  <a:lnTo>
                    <a:pt x="11306" y="17368"/>
                  </a:lnTo>
                  <a:lnTo>
                    <a:pt x="11561" y="17777"/>
                  </a:lnTo>
                  <a:lnTo>
                    <a:pt x="11843" y="18186"/>
                  </a:lnTo>
                  <a:lnTo>
                    <a:pt x="12150" y="18570"/>
                  </a:lnTo>
                  <a:lnTo>
                    <a:pt x="12815" y="19363"/>
                  </a:lnTo>
                  <a:lnTo>
                    <a:pt x="13173" y="19823"/>
                  </a:lnTo>
                  <a:lnTo>
                    <a:pt x="13531" y="20309"/>
                  </a:lnTo>
                  <a:lnTo>
                    <a:pt x="13915" y="20872"/>
                  </a:lnTo>
                  <a:lnTo>
                    <a:pt x="14273" y="21511"/>
                  </a:lnTo>
                  <a:lnTo>
                    <a:pt x="14656" y="22228"/>
                  </a:lnTo>
                  <a:lnTo>
                    <a:pt x="15040" y="23072"/>
                  </a:lnTo>
                  <a:lnTo>
                    <a:pt x="15091" y="23199"/>
                  </a:lnTo>
                  <a:lnTo>
                    <a:pt x="15142" y="23353"/>
                  </a:lnTo>
                  <a:lnTo>
                    <a:pt x="15168" y="23660"/>
                  </a:lnTo>
                  <a:lnTo>
                    <a:pt x="15142" y="24018"/>
                  </a:lnTo>
                  <a:lnTo>
                    <a:pt x="15066" y="24402"/>
                  </a:lnTo>
                  <a:lnTo>
                    <a:pt x="14963" y="24785"/>
                  </a:lnTo>
                  <a:lnTo>
                    <a:pt x="14835" y="25194"/>
                  </a:lnTo>
                  <a:lnTo>
                    <a:pt x="14682" y="25604"/>
                  </a:lnTo>
                  <a:lnTo>
                    <a:pt x="14477" y="26013"/>
                  </a:lnTo>
                  <a:lnTo>
                    <a:pt x="14298" y="26397"/>
                  </a:lnTo>
                  <a:lnTo>
                    <a:pt x="14068" y="26780"/>
                  </a:lnTo>
                  <a:lnTo>
                    <a:pt x="13659" y="27496"/>
                  </a:lnTo>
                  <a:lnTo>
                    <a:pt x="13250" y="28059"/>
                  </a:lnTo>
                  <a:lnTo>
                    <a:pt x="13071" y="28289"/>
                  </a:lnTo>
                  <a:lnTo>
                    <a:pt x="12943" y="28443"/>
                  </a:lnTo>
                  <a:lnTo>
                    <a:pt x="12636" y="28699"/>
                  </a:lnTo>
                  <a:lnTo>
                    <a:pt x="12278" y="29005"/>
                  </a:lnTo>
                  <a:lnTo>
                    <a:pt x="12022" y="29133"/>
                  </a:lnTo>
                  <a:lnTo>
                    <a:pt x="11766" y="29287"/>
                  </a:lnTo>
                  <a:lnTo>
                    <a:pt x="11459" y="29440"/>
                  </a:lnTo>
                  <a:lnTo>
                    <a:pt x="11101" y="29594"/>
                  </a:lnTo>
                  <a:lnTo>
                    <a:pt x="10692" y="29747"/>
                  </a:lnTo>
                  <a:lnTo>
                    <a:pt x="10257" y="29875"/>
                  </a:lnTo>
                  <a:lnTo>
                    <a:pt x="9771" y="30029"/>
                  </a:lnTo>
                  <a:lnTo>
                    <a:pt x="9208" y="30156"/>
                  </a:lnTo>
                  <a:lnTo>
                    <a:pt x="8595" y="30284"/>
                  </a:lnTo>
                  <a:lnTo>
                    <a:pt x="7904" y="30387"/>
                  </a:lnTo>
                  <a:lnTo>
                    <a:pt x="7162" y="30489"/>
                  </a:lnTo>
                  <a:lnTo>
                    <a:pt x="6344" y="30591"/>
                  </a:lnTo>
                  <a:lnTo>
                    <a:pt x="6088" y="30617"/>
                  </a:lnTo>
                  <a:lnTo>
                    <a:pt x="5807" y="30668"/>
                  </a:lnTo>
                  <a:lnTo>
                    <a:pt x="5525" y="30745"/>
                  </a:lnTo>
                  <a:lnTo>
                    <a:pt x="5269" y="30821"/>
                  </a:lnTo>
                  <a:lnTo>
                    <a:pt x="5014" y="30924"/>
                  </a:lnTo>
                  <a:lnTo>
                    <a:pt x="4758" y="31052"/>
                  </a:lnTo>
                  <a:lnTo>
                    <a:pt x="4246" y="31333"/>
                  </a:lnTo>
                  <a:lnTo>
                    <a:pt x="3786" y="31666"/>
                  </a:lnTo>
                  <a:lnTo>
                    <a:pt x="3326" y="32024"/>
                  </a:lnTo>
                  <a:lnTo>
                    <a:pt x="2891" y="32458"/>
                  </a:lnTo>
                  <a:lnTo>
                    <a:pt x="2507" y="32893"/>
                  </a:lnTo>
                  <a:lnTo>
                    <a:pt x="2149" y="33379"/>
                  </a:lnTo>
                  <a:lnTo>
                    <a:pt x="1817" y="33891"/>
                  </a:lnTo>
                  <a:lnTo>
                    <a:pt x="1535" y="34428"/>
                  </a:lnTo>
                  <a:lnTo>
                    <a:pt x="1279" y="34965"/>
                  </a:lnTo>
                  <a:lnTo>
                    <a:pt x="1075" y="35502"/>
                  </a:lnTo>
                  <a:lnTo>
                    <a:pt x="896" y="36065"/>
                  </a:lnTo>
                  <a:lnTo>
                    <a:pt x="793" y="36602"/>
                  </a:lnTo>
                  <a:lnTo>
                    <a:pt x="717" y="37139"/>
                  </a:lnTo>
                  <a:lnTo>
                    <a:pt x="461" y="39543"/>
                  </a:lnTo>
                  <a:lnTo>
                    <a:pt x="231" y="41666"/>
                  </a:lnTo>
                  <a:lnTo>
                    <a:pt x="154" y="42715"/>
                  </a:lnTo>
                  <a:lnTo>
                    <a:pt x="77" y="43789"/>
                  </a:lnTo>
                  <a:lnTo>
                    <a:pt x="26" y="44940"/>
                  </a:lnTo>
                  <a:lnTo>
                    <a:pt x="1" y="46193"/>
                  </a:lnTo>
                  <a:lnTo>
                    <a:pt x="33456" y="45810"/>
                  </a:lnTo>
                  <a:lnTo>
                    <a:pt x="33507" y="45784"/>
                  </a:lnTo>
                  <a:lnTo>
                    <a:pt x="33558" y="45733"/>
                  </a:lnTo>
                  <a:lnTo>
                    <a:pt x="33609" y="45631"/>
                  </a:lnTo>
                  <a:lnTo>
                    <a:pt x="33635" y="45503"/>
                  </a:lnTo>
                  <a:lnTo>
                    <a:pt x="33686" y="45145"/>
                  </a:lnTo>
                  <a:lnTo>
                    <a:pt x="33711" y="44659"/>
                  </a:lnTo>
                  <a:lnTo>
                    <a:pt x="33737" y="44096"/>
                  </a:lnTo>
                  <a:lnTo>
                    <a:pt x="33737" y="43482"/>
                  </a:lnTo>
                  <a:lnTo>
                    <a:pt x="33711" y="42075"/>
                  </a:lnTo>
                  <a:lnTo>
                    <a:pt x="33635" y="40643"/>
                  </a:lnTo>
                  <a:lnTo>
                    <a:pt x="33584" y="39364"/>
                  </a:lnTo>
                  <a:lnTo>
                    <a:pt x="33456" y="37753"/>
                  </a:lnTo>
                  <a:lnTo>
                    <a:pt x="33405" y="37267"/>
                  </a:lnTo>
                  <a:lnTo>
                    <a:pt x="33328" y="36781"/>
                  </a:lnTo>
                  <a:lnTo>
                    <a:pt x="33225" y="36346"/>
                  </a:lnTo>
                  <a:lnTo>
                    <a:pt x="33123" y="35937"/>
                  </a:lnTo>
                  <a:lnTo>
                    <a:pt x="32995" y="35553"/>
                  </a:lnTo>
                  <a:lnTo>
                    <a:pt x="32842" y="35195"/>
                  </a:lnTo>
                  <a:lnTo>
                    <a:pt x="32663" y="34863"/>
                  </a:lnTo>
                  <a:lnTo>
                    <a:pt x="32484" y="34556"/>
                  </a:lnTo>
                  <a:lnTo>
                    <a:pt x="32305" y="34300"/>
                  </a:lnTo>
                  <a:lnTo>
                    <a:pt x="32100" y="34044"/>
                  </a:lnTo>
                  <a:lnTo>
                    <a:pt x="31870" y="33788"/>
                  </a:lnTo>
                  <a:lnTo>
                    <a:pt x="31640" y="33584"/>
                  </a:lnTo>
                  <a:lnTo>
                    <a:pt x="31409" y="33379"/>
                  </a:lnTo>
                  <a:lnTo>
                    <a:pt x="31154" y="33200"/>
                  </a:lnTo>
                  <a:lnTo>
                    <a:pt x="30898" y="33021"/>
                  </a:lnTo>
                  <a:lnTo>
                    <a:pt x="30642" y="32868"/>
                  </a:lnTo>
                  <a:lnTo>
                    <a:pt x="30079" y="32586"/>
                  </a:lnTo>
                  <a:lnTo>
                    <a:pt x="29517" y="32331"/>
                  </a:lnTo>
                  <a:lnTo>
                    <a:pt x="28928" y="32100"/>
                  </a:lnTo>
                  <a:lnTo>
                    <a:pt x="28340" y="31896"/>
                  </a:lnTo>
                  <a:lnTo>
                    <a:pt x="27752" y="31691"/>
                  </a:lnTo>
                  <a:lnTo>
                    <a:pt x="27164" y="31461"/>
                  </a:lnTo>
                  <a:lnTo>
                    <a:pt x="26601" y="31205"/>
                  </a:lnTo>
                  <a:lnTo>
                    <a:pt x="26038" y="30924"/>
                  </a:lnTo>
                  <a:lnTo>
                    <a:pt x="25399" y="30591"/>
                  </a:lnTo>
                  <a:lnTo>
                    <a:pt x="24631" y="30156"/>
                  </a:lnTo>
                  <a:lnTo>
                    <a:pt x="24248" y="29926"/>
                  </a:lnTo>
                  <a:lnTo>
                    <a:pt x="23915" y="29696"/>
                  </a:lnTo>
                  <a:lnTo>
                    <a:pt x="23608" y="29466"/>
                  </a:lnTo>
                  <a:lnTo>
                    <a:pt x="23378" y="29210"/>
                  </a:lnTo>
                  <a:lnTo>
                    <a:pt x="23327" y="29082"/>
                  </a:lnTo>
                  <a:lnTo>
                    <a:pt x="23276" y="28903"/>
                  </a:lnTo>
                  <a:lnTo>
                    <a:pt x="23225" y="28699"/>
                  </a:lnTo>
                  <a:lnTo>
                    <a:pt x="23199" y="28417"/>
                  </a:lnTo>
                  <a:lnTo>
                    <a:pt x="23148" y="27803"/>
                  </a:lnTo>
                  <a:lnTo>
                    <a:pt x="23174" y="27087"/>
                  </a:lnTo>
                  <a:lnTo>
                    <a:pt x="23199" y="26294"/>
                  </a:lnTo>
                  <a:lnTo>
                    <a:pt x="23276" y="25501"/>
                  </a:lnTo>
                  <a:lnTo>
                    <a:pt x="23378" y="24760"/>
                  </a:lnTo>
                  <a:lnTo>
                    <a:pt x="23506" y="24069"/>
                  </a:lnTo>
                  <a:lnTo>
                    <a:pt x="23557" y="23916"/>
                  </a:lnTo>
                  <a:lnTo>
                    <a:pt x="23608" y="23788"/>
                  </a:lnTo>
                  <a:lnTo>
                    <a:pt x="23685" y="23685"/>
                  </a:lnTo>
                  <a:lnTo>
                    <a:pt x="23762" y="23583"/>
                  </a:lnTo>
                  <a:lnTo>
                    <a:pt x="23864" y="23506"/>
                  </a:lnTo>
                  <a:lnTo>
                    <a:pt x="23941" y="23455"/>
                  </a:lnTo>
                  <a:lnTo>
                    <a:pt x="24069" y="23404"/>
                  </a:lnTo>
                  <a:lnTo>
                    <a:pt x="24171" y="23353"/>
                  </a:lnTo>
                  <a:lnTo>
                    <a:pt x="24427" y="23327"/>
                  </a:lnTo>
                  <a:lnTo>
                    <a:pt x="24734" y="23353"/>
                  </a:lnTo>
                  <a:lnTo>
                    <a:pt x="25041" y="23378"/>
                  </a:lnTo>
                  <a:lnTo>
                    <a:pt x="25373" y="23430"/>
                  </a:lnTo>
                  <a:lnTo>
                    <a:pt x="26064" y="23506"/>
                  </a:lnTo>
                  <a:lnTo>
                    <a:pt x="26422" y="23532"/>
                  </a:lnTo>
                  <a:lnTo>
                    <a:pt x="26780" y="23532"/>
                  </a:lnTo>
                  <a:lnTo>
                    <a:pt x="27138" y="23481"/>
                  </a:lnTo>
                  <a:lnTo>
                    <a:pt x="27471" y="23378"/>
                  </a:lnTo>
                  <a:lnTo>
                    <a:pt x="27650" y="23327"/>
                  </a:lnTo>
                  <a:lnTo>
                    <a:pt x="27803" y="23225"/>
                  </a:lnTo>
                  <a:lnTo>
                    <a:pt x="27957" y="23123"/>
                  </a:lnTo>
                  <a:lnTo>
                    <a:pt x="28110" y="22995"/>
                  </a:lnTo>
                  <a:lnTo>
                    <a:pt x="28136" y="22944"/>
                  </a:lnTo>
                  <a:lnTo>
                    <a:pt x="28161" y="22841"/>
                  </a:lnTo>
                  <a:lnTo>
                    <a:pt x="28212" y="22560"/>
                  </a:lnTo>
                  <a:lnTo>
                    <a:pt x="28263" y="21921"/>
                  </a:lnTo>
                  <a:lnTo>
                    <a:pt x="28468" y="21000"/>
                  </a:lnTo>
                  <a:lnTo>
                    <a:pt x="28647" y="20130"/>
                  </a:lnTo>
                  <a:lnTo>
                    <a:pt x="28852" y="19107"/>
                  </a:lnTo>
                  <a:lnTo>
                    <a:pt x="29031" y="18007"/>
                  </a:lnTo>
                  <a:lnTo>
                    <a:pt x="29159" y="16933"/>
                  </a:lnTo>
                  <a:lnTo>
                    <a:pt x="29210" y="16421"/>
                  </a:lnTo>
                  <a:lnTo>
                    <a:pt x="29210" y="15961"/>
                  </a:lnTo>
                  <a:lnTo>
                    <a:pt x="29210" y="15526"/>
                  </a:lnTo>
                  <a:lnTo>
                    <a:pt x="29159" y="15168"/>
                  </a:lnTo>
                  <a:lnTo>
                    <a:pt x="29031" y="14657"/>
                  </a:lnTo>
                  <a:lnTo>
                    <a:pt x="28903" y="14247"/>
                  </a:lnTo>
                  <a:lnTo>
                    <a:pt x="28749" y="13915"/>
                  </a:lnTo>
                  <a:lnTo>
                    <a:pt x="28596" y="13582"/>
                  </a:lnTo>
                  <a:lnTo>
                    <a:pt x="28468" y="13275"/>
                  </a:lnTo>
                  <a:lnTo>
                    <a:pt x="28340" y="12943"/>
                  </a:lnTo>
                  <a:lnTo>
                    <a:pt x="28263" y="12559"/>
                  </a:lnTo>
                  <a:lnTo>
                    <a:pt x="28212" y="12048"/>
                  </a:lnTo>
                  <a:lnTo>
                    <a:pt x="28161" y="11306"/>
                  </a:lnTo>
                  <a:lnTo>
                    <a:pt x="28110" y="10590"/>
                  </a:lnTo>
                  <a:lnTo>
                    <a:pt x="28008" y="9899"/>
                  </a:lnTo>
                  <a:lnTo>
                    <a:pt x="27854" y="9234"/>
                  </a:lnTo>
                  <a:lnTo>
                    <a:pt x="27675" y="8595"/>
                  </a:lnTo>
                  <a:lnTo>
                    <a:pt x="27445" y="7955"/>
                  </a:lnTo>
                  <a:lnTo>
                    <a:pt x="27138" y="7342"/>
                  </a:lnTo>
                  <a:lnTo>
                    <a:pt x="26806" y="6728"/>
                  </a:lnTo>
                  <a:lnTo>
                    <a:pt x="27445" y="5065"/>
                  </a:lnTo>
                  <a:lnTo>
                    <a:pt x="27522" y="4861"/>
                  </a:lnTo>
                  <a:lnTo>
                    <a:pt x="27573" y="4630"/>
                  </a:lnTo>
                  <a:lnTo>
                    <a:pt x="27624" y="4426"/>
                  </a:lnTo>
                  <a:lnTo>
                    <a:pt x="27598" y="4196"/>
                  </a:lnTo>
                  <a:lnTo>
                    <a:pt x="27573" y="4016"/>
                  </a:lnTo>
                  <a:lnTo>
                    <a:pt x="27496" y="3863"/>
                  </a:lnTo>
                  <a:lnTo>
                    <a:pt x="27419" y="3684"/>
                  </a:lnTo>
                  <a:lnTo>
                    <a:pt x="27317" y="3530"/>
                  </a:lnTo>
                  <a:lnTo>
                    <a:pt x="27061" y="3172"/>
                  </a:lnTo>
                  <a:lnTo>
                    <a:pt x="26754" y="2840"/>
                  </a:lnTo>
                  <a:lnTo>
                    <a:pt x="26422" y="2533"/>
                  </a:lnTo>
                  <a:lnTo>
                    <a:pt x="26089" y="2252"/>
                  </a:lnTo>
                  <a:lnTo>
                    <a:pt x="25731" y="1970"/>
                  </a:lnTo>
                  <a:lnTo>
                    <a:pt x="25348" y="1715"/>
                  </a:lnTo>
                  <a:lnTo>
                    <a:pt x="24964" y="1484"/>
                  </a:lnTo>
                  <a:lnTo>
                    <a:pt x="24580" y="1254"/>
                  </a:lnTo>
                  <a:lnTo>
                    <a:pt x="24146" y="1024"/>
                  </a:lnTo>
                  <a:lnTo>
                    <a:pt x="23685" y="819"/>
                  </a:lnTo>
                  <a:lnTo>
                    <a:pt x="23455" y="743"/>
                  </a:lnTo>
                  <a:lnTo>
                    <a:pt x="23225" y="666"/>
                  </a:lnTo>
                  <a:lnTo>
                    <a:pt x="22995" y="615"/>
                  </a:lnTo>
                  <a:lnTo>
                    <a:pt x="22739" y="589"/>
                  </a:lnTo>
                  <a:lnTo>
                    <a:pt x="22381" y="589"/>
                  </a:lnTo>
                  <a:lnTo>
                    <a:pt x="22023" y="640"/>
                  </a:lnTo>
                  <a:lnTo>
                    <a:pt x="21665" y="691"/>
                  </a:lnTo>
                  <a:lnTo>
                    <a:pt x="21306" y="794"/>
                  </a:lnTo>
                  <a:lnTo>
                    <a:pt x="20590" y="973"/>
                  </a:lnTo>
                  <a:lnTo>
                    <a:pt x="20207" y="1050"/>
                  </a:lnTo>
                  <a:lnTo>
                    <a:pt x="19849" y="1101"/>
                  </a:lnTo>
                  <a:lnTo>
                    <a:pt x="19439" y="1126"/>
                  </a:lnTo>
                  <a:lnTo>
                    <a:pt x="19030" y="1101"/>
                  </a:lnTo>
                  <a:lnTo>
                    <a:pt x="18621" y="1024"/>
                  </a:lnTo>
                  <a:lnTo>
                    <a:pt x="18237" y="896"/>
                  </a:lnTo>
                  <a:lnTo>
                    <a:pt x="17853" y="717"/>
                  </a:lnTo>
                  <a:lnTo>
                    <a:pt x="17495" y="512"/>
                  </a:lnTo>
                  <a:lnTo>
                    <a:pt x="17137" y="282"/>
                  </a:lnTo>
                  <a:lnTo>
                    <a:pt x="16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37"/>
            <p:cNvSpPr/>
            <p:nvPr/>
          </p:nvSpPr>
          <p:spPr>
            <a:xfrm>
              <a:off x="379162" y="3833577"/>
              <a:ext cx="1307738" cy="926906"/>
            </a:xfrm>
            <a:custGeom>
              <a:rect b="b" l="l" r="r" t="t"/>
              <a:pathLst>
                <a:path extrusionOk="0" h="33303" w="46986">
                  <a:moveTo>
                    <a:pt x="23480" y="1"/>
                  </a:moveTo>
                  <a:lnTo>
                    <a:pt x="22406" y="52"/>
                  </a:lnTo>
                  <a:lnTo>
                    <a:pt x="21306" y="129"/>
                  </a:lnTo>
                  <a:lnTo>
                    <a:pt x="20206" y="282"/>
                  </a:lnTo>
                  <a:lnTo>
                    <a:pt x="19132" y="487"/>
                  </a:lnTo>
                  <a:lnTo>
                    <a:pt x="18058" y="743"/>
                  </a:lnTo>
                  <a:lnTo>
                    <a:pt x="17009" y="1075"/>
                  </a:lnTo>
                  <a:lnTo>
                    <a:pt x="15935" y="1433"/>
                  </a:lnTo>
                  <a:lnTo>
                    <a:pt x="14912" y="1868"/>
                  </a:lnTo>
                  <a:lnTo>
                    <a:pt x="13889" y="2328"/>
                  </a:lnTo>
                  <a:lnTo>
                    <a:pt x="12891" y="2840"/>
                  </a:lnTo>
                  <a:lnTo>
                    <a:pt x="11894" y="3403"/>
                  </a:lnTo>
                  <a:lnTo>
                    <a:pt x="10947" y="4016"/>
                  </a:lnTo>
                  <a:lnTo>
                    <a:pt x="10001" y="4681"/>
                  </a:lnTo>
                  <a:lnTo>
                    <a:pt x="9106" y="5372"/>
                  </a:lnTo>
                  <a:lnTo>
                    <a:pt x="8211" y="6114"/>
                  </a:lnTo>
                  <a:lnTo>
                    <a:pt x="7367" y="6881"/>
                  </a:lnTo>
                  <a:lnTo>
                    <a:pt x="6574" y="7700"/>
                  </a:lnTo>
                  <a:lnTo>
                    <a:pt x="5781" y="8569"/>
                  </a:lnTo>
                  <a:lnTo>
                    <a:pt x="5065" y="9439"/>
                  </a:lnTo>
                  <a:lnTo>
                    <a:pt x="4348" y="10360"/>
                  </a:lnTo>
                  <a:lnTo>
                    <a:pt x="3709" y="11332"/>
                  </a:lnTo>
                  <a:lnTo>
                    <a:pt x="3095" y="12303"/>
                  </a:lnTo>
                  <a:lnTo>
                    <a:pt x="2532" y="13327"/>
                  </a:lnTo>
                  <a:lnTo>
                    <a:pt x="2021" y="14350"/>
                  </a:lnTo>
                  <a:lnTo>
                    <a:pt x="1560" y="15424"/>
                  </a:lnTo>
                  <a:lnTo>
                    <a:pt x="1151" y="16524"/>
                  </a:lnTo>
                  <a:lnTo>
                    <a:pt x="972" y="17061"/>
                  </a:lnTo>
                  <a:lnTo>
                    <a:pt x="819" y="17624"/>
                  </a:lnTo>
                  <a:lnTo>
                    <a:pt x="665" y="18186"/>
                  </a:lnTo>
                  <a:lnTo>
                    <a:pt x="512" y="18775"/>
                  </a:lnTo>
                  <a:lnTo>
                    <a:pt x="409" y="19337"/>
                  </a:lnTo>
                  <a:lnTo>
                    <a:pt x="282" y="19925"/>
                  </a:lnTo>
                  <a:lnTo>
                    <a:pt x="205" y="20514"/>
                  </a:lnTo>
                  <a:lnTo>
                    <a:pt x="128" y="21102"/>
                  </a:lnTo>
                  <a:lnTo>
                    <a:pt x="77" y="21690"/>
                  </a:lnTo>
                  <a:lnTo>
                    <a:pt x="26" y="22304"/>
                  </a:lnTo>
                  <a:lnTo>
                    <a:pt x="0" y="22892"/>
                  </a:lnTo>
                  <a:lnTo>
                    <a:pt x="0" y="23506"/>
                  </a:lnTo>
                  <a:lnTo>
                    <a:pt x="0" y="33302"/>
                  </a:lnTo>
                  <a:lnTo>
                    <a:pt x="46986" y="33302"/>
                  </a:lnTo>
                  <a:lnTo>
                    <a:pt x="46986" y="23506"/>
                  </a:lnTo>
                  <a:lnTo>
                    <a:pt x="46960" y="22892"/>
                  </a:lnTo>
                  <a:lnTo>
                    <a:pt x="46935" y="22304"/>
                  </a:lnTo>
                  <a:lnTo>
                    <a:pt x="46909" y="21690"/>
                  </a:lnTo>
                  <a:lnTo>
                    <a:pt x="46832" y="21102"/>
                  </a:lnTo>
                  <a:lnTo>
                    <a:pt x="46756" y="20514"/>
                  </a:lnTo>
                  <a:lnTo>
                    <a:pt x="46679" y="19925"/>
                  </a:lnTo>
                  <a:lnTo>
                    <a:pt x="46577" y="19337"/>
                  </a:lnTo>
                  <a:lnTo>
                    <a:pt x="46449" y="18775"/>
                  </a:lnTo>
                  <a:lnTo>
                    <a:pt x="46321" y="18186"/>
                  </a:lnTo>
                  <a:lnTo>
                    <a:pt x="46167" y="17624"/>
                  </a:lnTo>
                  <a:lnTo>
                    <a:pt x="45988" y="17061"/>
                  </a:lnTo>
                  <a:lnTo>
                    <a:pt x="45809" y="16524"/>
                  </a:lnTo>
                  <a:lnTo>
                    <a:pt x="45400" y="15424"/>
                  </a:lnTo>
                  <a:lnTo>
                    <a:pt x="44940" y="14350"/>
                  </a:lnTo>
                  <a:lnTo>
                    <a:pt x="44428" y="13327"/>
                  </a:lnTo>
                  <a:lnTo>
                    <a:pt x="43865" y="12303"/>
                  </a:lnTo>
                  <a:lnTo>
                    <a:pt x="43277" y="11332"/>
                  </a:lnTo>
                  <a:lnTo>
                    <a:pt x="42612" y="10360"/>
                  </a:lnTo>
                  <a:lnTo>
                    <a:pt x="41921" y="9439"/>
                  </a:lnTo>
                  <a:lnTo>
                    <a:pt x="41180" y="8569"/>
                  </a:lnTo>
                  <a:lnTo>
                    <a:pt x="40412" y="7700"/>
                  </a:lnTo>
                  <a:lnTo>
                    <a:pt x="39594" y="6881"/>
                  </a:lnTo>
                  <a:lnTo>
                    <a:pt x="38750" y="6114"/>
                  </a:lnTo>
                  <a:lnTo>
                    <a:pt x="37880" y="5372"/>
                  </a:lnTo>
                  <a:lnTo>
                    <a:pt x="36959" y="4681"/>
                  </a:lnTo>
                  <a:lnTo>
                    <a:pt x="36039" y="4016"/>
                  </a:lnTo>
                  <a:lnTo>
                    <a:pt x="35067" y="3403"/>
                  </a:lnTo>
                  <a:lnTo>
                    <a:pt x="34095" y="2840"/>
                  </a:lnTo>
                  <a:lnTo>
                    <a:pt x="33097" y="2328"/>
                  </a:lnTo>
                  <a:lnTo>
                    <a:pt x="32074" y="1868"/>
                  </a:lnTo>
                  <a:lnTo>
                    <a:pt x="31026" y="1433"/>
                  </a:lnTo>
                  <a:lnTo>
                    <a:pt x="29977" y="1075"/>
                  </a:lnTo>
                  <a:lnTo>
                    <a:pt x="28903" y="743"/>
                  </a:lnTo>
                  <a:lnTo>
                    <a:pt x="27828" y="487"/>
                  </a:lnTo>
                  <a:lnTo>
                    <a:pt x="26754" y="282"/>
                  </a:lnTo>
                  <a:lnTo>
                    <a:pt x="25654" y="129"/>
                  </a:lnTo>
                  <a:lnTo>
                    <a:pt x="24580" y="52"/>
                  </a:lnTo>
                  <a:lnTo>
                    <a:pt x="234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37"/>
            <p:cNvSpPr/>
            <p:nvPr/>
          </p:nvSpPr>
          <p:spPr>
            <a:xfrm>
              <a:off x="1708290" y="3833577"/>
              <a:ext cx="1307738" cy="926906"/>
            </a:xfrm>
            <a:custGeom>
              <a:rect b="b" l="l" r="r" t="t"/>
              <a:pathLst>
                <a:path extrusionOk="0" h="33303" w="46986">
                  <a:moveTo>
                    <a:pt x="23480" y="1"/>
                  </a:moveTo>
                  <a:lnTo>
                    <a:pt x="22790" y="26"/>
                  </a:lnTo>
                  <a:lnTo>
                    <a:pt x="22125" y="52"/>
                  </a:lnTo>
                  <a:lnTo>
                    <a:pt x="21460" y="78"/>
                  </a:lnTo>
                  <a:lnTo>
                    <a:pt x="20794" y="129"/>
                  </a:lnTo>
                  <a:lnTo>
                    <a:pt x="20129" y="205"/>
                  </a:lnTo>
                  <a:lnTo>
                    <a:pt x="19490" y="282"/>
                  </a:lnTo>
                  <a:lnTo>
                    <a:pt x="18876" y="384"/>
                  </a:lnTo>
                  <a:lnTo>
                    <a:pt x="18237" y="487"/>
                  </a:lnTo>
                  <a:lnTo>
                    <a:pt x="17623" y="615"/>
                  </a:lnTo>
                  <a:lnTo>
                    <a:pt x="17009" y="743"/>
                  </a:lnTo>
                  <a:lnTo>
                    <a:pt x="16421" y="896"/>
                  </a:lnTo>
                  <a:lnTo>
                    <a:pt x="15832" y="1075"/>
                  </a:lnTo>
                  <a:lnTo>
                    <a:pt x="15270" y="1254"/>
                  </a:lnTo>
                  <a:lnTo>
                    <a:pt x="14707" y="1433"/>
                  </a:lnTo>
                  <a:lnTo>
                    <a:pt x="13582" y="1868"/>
                  </a:lnTo>
                  <a:lnTo>
                    <a:pt x="12533" y="2328"/>
                  </a:lnTo>
                  <a:lnTo>
                    <a:pt x="11510" y="2840"/>
                  </a:lnTo>
                  <a:lnTo>
                    <a:pt x="10512" y="3403"/>
                  </a:lnTo>
                  <a:lnTo>
                    <a:pt x="9566" y="4016"/>
                  </a:lnTo>
                  <a:lnTo>
                    <a:pt x="8671" y="4681"/>
                  </a:lnTo>
                  <a:lnTo>
                    <a:pt x="7801" y="5372"/>
                  </a:lnTo>
                  <a:lnTo>
                    <a:pt x="6983" y="6114"/>
                  </a:lnTo>
                  <a:lnTo>
                    <a:pt x="6215" y="6881"/>
                  </a:lnTo>
                  <a:lnTo>
                    <a:pt x="5474" y="7700"/>
                  </a:lnTo>
                  <a:lnTo>
                    <a:pt x="4783" y="8569"/>
                  </a:lnTo>
                  <a:lnTo>
                    <a:pt x="4144" y="9439"/>
                  </a:lnTo>
                  <a:lnTo>
                    <a:pt x="3530" y="10360"/>
                  </a:lnTo>
                  <a:lnTo>
                    <a:pt x="2967" y="11332"/>
                  </a:lnTo>
                  <a:lnTo>
                    <a:pt x="2481" y="12303"/>
                  </a:lnTo>
                  <a:lnTo>
                    <a:pt x="1995" y="13327"/>
                  </a:lnTo>
                  <a:lnTo>
                    <a:pt x="1586" y="14350"/>
                  </a:lnTo>
                  <a:lnTo>
                    <a:pt x="1228" y="15424"/>
                  </a:lnTo>
                  <a:lnTo>
                    <a:pt x="895" y="16524"/>
                  </a:lnTo>
                  <a:lnTo>
                    <a:pt x="614" y="17624"/>
                  </a:lnTo>
                  <a:lnTo>
                    <a:pt x="384" y="18775"/>
                  </a:lnTo>
                  <a:lnTo>
                    <a:pt x="230" y="19925"/>
                  </a:lnTo>
                  <a:lnTo>
                    <a:pt x="102" y="21102"/>
                  </a:lnTo>
                  <a:lnTo>
                    <a:pt x="26" y="22304"/>
                  </a:lnTo>
                  <a:lnTo>
                    <a:pt x="0" y="23506"/>
                  </a:lnTo>
                  <a:lnTo>
                    <a:pt x="0" y="33302"/>
                  </a:lnTo>
                  <a:lnTo>
                    <a:pt x="46986" y="33302"/>
                  </a:lnTo>
                  <a:lnTo>
                    <a:pt x="46986" y="23506"/>
                  </a:lnTo>
                  <a:lnTo>
                    <a:pt x="46960" y="22304"/>
                  </a:lnTo>
                  <a:lnTo>
                    <a:pt x="46883" y="21102"/>
                  </a:lnTo>
                  <a:lnTo>
                    <a:pt x="46755" y="19925"/>
                  </a:lnTo>
                  <a:lnTo>
                    <a:pt x="46576" y="18775"/>
                  </a:lnTo>
                  <a:lnTo>
                    <a:pt x="46346" y="17624"/>
                  </a:lnTo>
                  <a:lnTo>
                    <a:pt x="46065" y="16524"/>
                  </a:lnTo>
                  <a:lnTo>
                    <a:pt x="45758" y="15424"/>
                  </a:lnTo>
                  <a:lnTo>
                    <a:pt x="45374" y="14350"/>
                  </a:lnTo>
                  <a:lnTo>
                    <a:pt x="44965" y="13327"/>
                  </a:lnTo>
                  <a:lnTo>
                    <a:pt x="44505" y="12303"/>
                  </a:lnTo>
                  <a:lnTo>
                    <a:pt x="43993" y="11332"/>
                  </a:lnTo>
                  <a:lnTo>
                    <a:pt x="43430" y="10360"/>
                  </a:lnTo>
                  <a:lnTo>
                    <a:pt x="42842" y="9439"/>
                  </a:lnTo>
                  <a:lnTo>
                    <a:pt x="42177" y="8569"/>
                  </a:lnTo>
                  <a:lnTo>
                    <a:pt x="41487" y="7700"/>
                  </a:lnTo>
                  <a:lnTo>
                    <a:pt x="40770" y="6881"/>
                  </a:lnTo>
                  <a:lnTo>
                    <a:pt x="39977" y="6114"/>
                  </a:lnTo>
                  <a:lnTo>
                    <a:pt x="39159" y="5372"/>
                  </a:lnTo>
                  <a:lnTo>
                    <a:pt x="38315" y="4681"/>
                  </a:lnTo>
                  <a:lnTo>
                    <a:pt x="37394" y="4016"/>
                  </a:lnTo>
                  <a:lnTo>
                    <a:pt x="36448" y="3403"/>
                  </a:lnTo>
                  <a:lnTo>
                    <a:pt x="35476" y="2840"/>
                  </a:lnTo>
                  <a:lnTo>
                    <a:pt x="34453" y="2328"/>
                  </a:lnTo>
                  <a:lnTo>
                    <a:pt x="33379" y="1868"/>
                  </a:lnTo>
                  <a:lnTo>
                    <a:pt x="32279" y="1433"/>
                  </a:lnTo>
                  <a:lnTo>
                    <a:pt x="31716" y="1254"/>
                  </a:lnTo>
                  <a:lnTo>
                    <a:pt x="31128" y="1075"/>
                  </a:lnTo>
                  <a:lnTo>
                    <a:pt x="30539" y="896"/>
                  </a:lnTo>
                  <a:lnTo>
                    <a:pt x="29951" y="743"/>
                  </a:lnTo>
                  <a:lnTo>
                    <a:pt x="29337" y="615"/>
                  </a:lnTo>
                  <a:lnTo>
                    <a:pt x="28723" y="487"/>
                  </a:lnTo>
                  <a:lnTo>
                    <a:pt x="28110" y="384"/>
                  </a:lnTo>
                  <a:lnTo>
                    <a:pt x="27470" y="282"/>
                  </a:lnTo>
                  <a:lnTo>
                    <a:pt x="26831" y="205"/>
                  </a:lnTo>
                  <a:lnTo>
                    <a:pt x="26191" y="129"/>
                  </a:lnTo>
                  <a:lnTo>
                    <a:pt x="25526" y="78"/>
                  </a:lnTo>
                  <a:lnTo>
                    <a:pt x="24861" y="52"/>
                  </a:lnTo>
                  <a:lnTo>
                    <a:pt x="24171" y="26"/>
                  </a:lnTo>
                  <a:lnTo>
                    <a:pt x="234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37"/>
            <p:cNvSpPr/>
            <p:nvPr/>
          </p:nvSpPr>
          <p:spPr>
            <a:xfrm>
              <a:off x="3037418" y="3833577"/>
              <a:ext cx="1307738" cy="926906"/>
            </a:xfrm>
            <a:custGeom>
              <a:rect b="b" l="l" r="r" t="t"/>
              <a:pathLst>
                <a:path extrusionOk="0" h="33303" w="46986">
                  <a:moveTo>
                    <a:pt x="10845" y="1"/>
                  </a:moveTo>
                  <a:lnTo>
                    <a:pt x="10308" y="26"/>
                  </a:lnTo>
                  <a:lnTo>
                    <a:pt x="9745" y="78"/>
                  </a:lnTo>
                  <a:lnTo>
                    <a:pt x="9208" y="129"/>
                  </a:lnTo>
                  <a:lnTo>
                    <a:pt x="8671" y="231"/>
                  </a:lnTo>
                  <a:lnTo>
                    <a:pt x="8134" y="359"/>
                  </a:lnTo>
                  <a:lnTo>
                    <a:pt x="7622" y="487"/>
                  </a:lnTo>
                  <a:lnTo>
                    <a:pt x="7111" y="666"/>
                  </a:lnTo>
                  <a:lnTo>
                    <a:pt x="6625" y="870"/>
                  </a:lnTo>
                  <a:lnTo>
                    <a:pt x="6139" y="1075"/>
                  </a:lnTo>
                  <a:lnTo>
                    <a:pt x="5678" y="1331"/>
                  </a:lnTo>
                  <a:lnTo>
                    <a:pt x="5218" y="1587"/>
                  </a:lnTo>
                  <a:lnTo>
                    <a:pt x="4783" y="1868"/>
                  </a:lnTo>
                  <a:lnTo>
                    <a:pt x="4348" y="2175"/>
                  </a:lnTo>
                  <a:lnTo>
                    <a:pt x="3939" y="2482"/>
                  </a:lnTo>
                  <a:lnTo>
                    <a:pt x="3555" y="2840"/>
                  </a:lnTo>
                  <a:lnTo>
                    <a:pt x="3172" y="3198"/>
                  </a:lnTo>
                  <a:lnTo>
                    <a:pt x="2814" y="3582"/>
                  </a:lnTo>
                  <a:lnTo>
                    <a:pt x="2481" y="3965"/>
                  </a:lnTo>
                  <a:lnTo>
                    <a:pt x="2149" y="4374"/>
                  </a:lnTo>
                  <a:lnTo>
                    <a:pt x="1842" y="4809"/>
                  </a:lnTo>
                  <a:lnTo>
                    <a:pt x="1560" y="5244"/>
                  </a:lnTo>
                  <a:lnTo>
                    <a:pt x="1304" y="5705"/>
                  </a:lnTo>
                  <a:lnTo>
                    <a:pt x="1049" y="6165"/>
                  </a:lnTo>
                  <a:lnTo>
                    <a:pt x="844" y="6651"/>
                  </a:lnTo>
                  <a:lnTo>
                    <a:pt x="639" y="7137"/>
                  </a:lnTo>
                  <a:lnTo>
                    <a:pt x="486" y="7648"/>
                  </a:lnTo>
                  <a:lnTo>
                    <a:pt x="333" y="8160"/>
                  </a:lnTo>
                  <a:lnTo>
                    <a:pt x="205" y="8697"/>
                  </a:lnTo>
                  <a:lnTo>
                    <a:pt x="102" y="9234"/>
                  </a:lnTo>
                  <a:lnTo>
                    <a:pt x="51" y="9771"/>
                  </a:lnTo>
                  <a:lnTo>
                    <a:pt x="0" y="10308"/>
                  </a:lnTo>
                  <a:lnTo>
                    <a:pt x="0" y="10871"/>
                  </a:lnTo>
                  <a:lnTo>
                    <a:pt x="0" y="33302"/>
                  </a:lnTo>
                  <a:lnTo>
                    <a:pt x="46986" y="33302"/>
                  </a:lnTo>
                  <a:lnTo>
                    <a:pt x="46986" y="10871"/>
                  </a:lnTo>
                  <a:lnTo>
                    <a:pt x="46960" y="10308"/>
                  </a:lnTo>
                  <a:lnTo>
                    <a:pt x="46934" y="9771"/>
                  </a:lnTo>
                  <a:lnTo>
                    <a:pt x="46858" y="9234"/>
                  </a:lnTo>
                  <a:lnTo>
                    <a:pt x="46755" y="8697"/>
                  </a:lnTo>
                  <a:lnTo>
                    <a:pt x="46627" y="8160"/>
                  </a:lnTo>
                  <a:lnTo>
                    <a:pt x="46500" y="7648"/>
                  </a:lnTo>
                  <a:lnTo>
                    <a:pt x="46321" y="7137"/>
                  </a:lnTo>
                  <a:lnTo>
                    <a:pt x="46116" y="6651"/>
                  </a:lnTo>
                  <a:lnTo>
                    <a:pt x="45911" y="6165"/>
                  </a:lnTo>
                  <a:lnTo>
                    <a:pt x="45656" y="5705"/>
                  </a:lnTo>
                  <a:lnTo>
                    <a:pt x="45400" y="5244"/>
                  </a:lnTo>
                  <a:lnTo>
                    <a:pt x="45118" y="4809"/>
                  </a:lnTo>
                  <a:lnTo>
                    <a:pt x="44812" y="4374"/>
                  </a:lnTo>
                  <a:lnTo>
                    <a:pt x="44505" y="3965"/>
                  </a:lnTo>
                  <a:lnTo>
                    <a:pt x="44146" y="3582"/>
                  </a:lnTo>
                  <a:lnTo>
                    <a:pt x="43788" y="3198"/>
                  </a:lnTo>
                  <a:lnTo>
                    <a:pt x="43405" y="2840"/>
                  </a:lnTo>
                  <a:lnTo>
                    <a:pt x="43021" y="2482"/>
                  </a:lnTo>
                  <a:lnTo>
                    <a:pt x="42612" y="2175"/>
                  </a:lnTo>
                  <a:lnTo>
                    <a:pt x="42177" y="1868"/>
                  </a:lnTo>
                  <a:lnTo>
                    <a:pt x="41742" y="1587"/>
                  </a:lnTo>
                  <a:lnTo>
                    <a:pt x="41282" y="1331"/>
                  </a:lnTo>
                  <a:lnTo>
                    <a:pt x="40821" y="1075"/>
                  </a:lnTo>
                  <a:lnTo>
                    <a:pt x="40335" y="870"/>
                  </a:lnTo>
                  <a:lnTo>
                    <a:pt x="39850" y="666"/>
                  </a:lnTo>
                  <a:lnTo>
                    <a:pt x="39338" y="487"/>
                  </a:lnTo>
                  <a:lnTo>
                    <a:pt x="38826" y="359"/>
                  </a:lnTo>
                  <a:lnTo>
                    <a:pt x="38289" y="231"/>
                  </a:lnTo>
                  <a:lnTo>
                    <a:pt x="37752" y="129"/>
                  </a:lnTo>
                  <a:lnTo>
                    <a:pt x="37215" y="78"/>
                  </a:lnTo>
                  <a:lnTo>
                    <a:pt x="36678" y="26"/>
                  </a:lnTo>
                  <a:lnTo>
                    <a:pt x="36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37"/>
            <p:cNvSpPr/>
            <p:nvPr/>
          </p:nvSpPr>
          <p:spPr>
            <a:xfrm>
              <a:off x="4366518" y="3833577"/>
              <a:ext cx="1307766" cy="926906"/>
            </a:xfrm>
            <a:custGeom>
              <a:rect b="b" l="l" r="r" t="t"/>
              <a:pathLst>
                <a:path extrusionOk="0" h="33303" w="46987">
                  <a:moveTo>
                    <a:pt x="23481" y="1"/>
                  </a:moveTo>
                  <a:lnTo>
                    <a:pt x="22816" y="26"/>
                  </a:lnTo>
                  <a:lnTo>
                    <a:pt x="22151" y="52"/>
                  </a:lnTo>
                  <a:lnTo>
                    <a:pt x="21486" y="78"/>
                  </a:lnTo>
                  <a:lnTo>
                    <a:pt x="20846" y="129"/>
                  </a:lnTo>
                  <a:lnTo>
                    <a:pt x="20207" y="205"/>
                  </a:lnTo>
                  <a:lnTo>
                    <a:pt x="19593" y="282"/>
                  </a:lnTo>
                  <a:lnTo>
                    <a:pt x="18954" y="384"/>
                  </a:lnTo>
                  <a:lnTo>
                    <a:pt x="18340" y="487"/>
                  </a:lnTo>
                  <a:lnTo>
                    <a:pt x="17138" y="743"/>
                  </a:lnTo>
                  <a:lnTo>
                    <a:pt x="15987" y="1075"/>
                  </a:lnTo>
                  <a:lnTo>
                    <a:pt x="14836" y="1433"/>
                  </a:lnTo>
                  <a:lnTo>
                    <a:pt x="13762" y="1868"/>
                  </a:lnTo>
                  <a:lnTo>
                    <a:pt x="12687" y="2328"/>
                  </a:lnTo>
                  <a:lnTo>
                    <a:pt x="11664" y="2840"/>
                  </a:lnTo>
                  <a:lnTo>
                    <a:pt x="10692" y="3403"/>
                  </a:lnTo>
                  <a:lnTo>
                    <a:pt x="9746" y="4016"/>
                  </a:lnTo>
                  <a:lnTo>
                    <a:pt x="8825" y="4681"/>
                  </a:lnTo>
                  <a:lnTo>
                    <a:pt x="7955" y="5372"/>
                  </a:lnTo>
                  <a:lnTo>
                    <a:pt x="7137" y="6114"/>
                  </a:lnTo>
                  <a:lnTo>
                    <a:pt x="6344" y="6881"/>
                  </a:lnTo>
                  <a:lnTo>
                    <a:pt x="5602" y="7700"/>
                  </a:lnTo>
                  <a:lnTo>
                    <a:pt x="4912" y="8569"/>
                  </a:lnTo>
                  <a:lnTo>
                    <a:pt x="4247" y="9439"/>
                  </a:lnTo>
                  <a:lnTo>
                    <a:pt x="3633" y="10360"/>
                  </a:lnTo>
                  <a:lnTo>
                    <a:pt x="3070" y="11332"/>
                  </a:lnTo>
                  <a:lnTo>
                    <a:pt x="2533" y="12303"/>
                  </a:lnTo>
                  <a:lnTo>
                    <a:pt x="2073" y="13327"/>
                  </a:lnTo>
                  <a:lnTo>
                    <a:pt x="1638" y="14350"/>
                  </a:lnTo>
                  <a:lnTo>
                    <a:pt x="1254" y="15424"/>
                  </a:lnTo>
                  <a:lnTo>
                    <a:pt x="922" y="16524"/>
                  </a:lnTo>
                  <a:lnTo>
                    <a:pt x="640" y="17624"/>
                  </a:lnTo>
                  <a:lnTo>
                    <a:pt x="410" y="18775"/>
                  </a:lnTo>
                  <a:lnTo>
                    <a:pt x="231" y="19925"/>
                  </a:lnTo>
                  <a:lnTo>
                    <a:pt x="103" y="21102"/>
                  </a:lnTo>
                  <a:lnTo>
                    <a:pt x="26" y="22304"/>
                  </a:lnTo>
                  <a:lnTo>
                    <a:pt x="1" y="23506"/>
                  </a:lnTo>
                  <a:lnTo>
                    <a:pt x="1" y="33302"/>
                  </a:lnTo>
                  <a:lnTo>
                    <a:pt x="46986" y="33302"/>
                  </a:lnTo>
                  <a:lnTo>
                    <a:pt x="46986" y="23506"/>
                  </a:lnTo>
                  <a:lnTo>
                    <a:pt x="46961" y="22304"/>
                  </a:lnTo>
                  <a:lnTo>
                    <a:pt x="46884" y="21102"/>
                  </a:lnTo>
                  <a:lnTo>
                    <a:pt x="46731" y="19925"/>
                  </a:lnTo>
                  <a:lnTo>
                    <a:pt x="46552" y="18775"/>
                  </a:lnTo>
                  <a:lnTo>
                    <a:pt x="46321" y="17624"/>
                  </a:lnTo>
                  <a:lnTo>
                    <a:pt x="46040" y="16524"/>
                  </a:lnTo>
                  <a:lnTo>
                    <a:pt x="45708" y="15424"/>
                  </a:lnTo>
                  <a:lnTo>
                    <a:pt x="45324" y="14350"/>
                  </a:lnTo>
                  <a:lnTo>
                    <a:pt x="44889" y="13327"/>
                  </a:lnTo>
                  <a:lnTo>
                    <a:pt x="44429" y="12303"/>
                  </a:lnTo>
                  <a:lnTo>
                    <a:pt x="43892" y="11332"/>
                  </a:lnTo>
                  <a:lnTo>
                    <a:pt x="43329" y="10360"/>
                  </a:lnTo>
                  <a:lnTo>
                    <a:pt x="42715" y="9439"/>
                  </a:lnTo>
                  <a:lnTo>
                    <a:pt x="42076" y="8569"/>
                  </a:lnTo>
                  <a:lnTo>
                    <a:pt x="41359" y="7700"/>
                  </a:lnTo>
                  <a:lnTo>
                    <a:pt x="40618" y="6881"/>
                  </a:lnTo>
                  <a:lnTo>
                    <a:pt x="39825" y="6114"/>
                  </a:lnTo>
                  <a:lnTo>
                    <a:pt x="39006" y="5372"/>
                  </a:lnTo>
                  <a:lnTo>
                    <a:pt x="38137" y="4681"/>
                  </a:lnTo>
                  <a:lnTo>
                    <a:pt x="37242" y="4016"/>
                  </a:lnTo>
                  <a:lnTo>
                    <a:pt x="36295" y="3403"/>
                  </a:lnTo>
                  <a:lnTo>
                    <a:pt x="35298" y="2840"/>
                  </a:lnTo>
                  <a:lnTo>
                    <a:pt x="34275" y="2328"/>
                  </a:lnTo>
                  <a:lnTo>
                    <a:pt x="33226" y="1868"/>
                  </a:lnTo>
                  <a:lnTo>
                    <a:pt x="32126" y="1433"/>
                  </a:lnTo>
                  <a:lnTo>
                    <a:pt x="31001" y="1075"/>
                  </a:lnTo>
                  <a:lnTo>
                    <a:pt x="29824" y="743"/>
                  </a:lnTo>
                  <a:lnTo>
                    <a:pt x="28622" y="487"/>
                  </a:lnTo>
                  <a:lnTo>
                    <a:pt x="28008" y="384"/>
                  </a:lnTo>
                  <a:lnTo>
                    <a:pt x="27394" y="282"/>
                  </a:lnTo>
                  <a:lnTo>
                    <a:pt x="26755" y="205"/>
                  </a:lnTo>
                  <a:lnTo>
                    <a:pt x="26115" y="129"/>
                  </a:lnTo>
                  <a:lnTo>
                    <a:pt x="25476" y="78"/>
                  </a:lnTo>
                  <a:lnTo>
                    <a:pt x="24811" y="52"/>
                  </a:lnTo>
                  <a:lnTo>
                    <a:pt x="24146" y="26"/>
                  </a:lnTo>
                  <a:lnTo>
                    <a:pt x="23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37"/>
            <p:cNvSpPr/>
            <p:nvPr/>
          </p:nvSpPr>
          <p:spPr>
            <a:xfrm>
              <a:off x="5695647" y="3833577"/>
              <a:ext cx="1307766" cy="926906"/>
            </a:xfrm>
            <a:custGeom>
              <a:rect b="b" l="l" r="r" t="t"/>
              <a:pathLst>
                <a:path extrusionOk="0" h="33303" w="46987">
                  <a:moveTo>
                    <a:pt x="23481" y="1"/>
                  </a:moveTo>
                  <a:lnTo>
                    <a:pt x="22330" y="52"/>
                  </a:lnTo>
                  <a:lnTo>
                    <a:pt x="21204" y="129"/>
                  </a:lnTo>
                  <a:lnTo>
                    <a:pt x="20079" y="282"/>
                  </a:lnTo>
                  <a:lnTo>
                    <a:pt x="18954" y="487"/>
                  </a:lnTo>
                  <a:lnTo>
                    <a:pt x="17854" y="743"/>
                  </a:lnTo>
                  <a:lnTo>
                    <a:pt x="16754" y="1075"/>
                  </a:lnTo>
                  <a:lnTo>
                    <a:pt x="15680" y="1433"/>
                  </a:lnTo>
                  <a:lnTo>
                    <a:pt x="14631" y="1868"/>
                  </a:lnTo>
                  <a:lnTo>
                    <a:pt x="13608" y="2328"/>
                  </a:lnTo>
                  <a:lnTo>
                    <a:pt x="12585" y="2840"/>
                  </a:lnTo>
                  <a:lnTo>
                    <a:pt x="11613" y="3403"/>
                  </a:lnTo>
                  <a:lnTo>
                    <a:pt x="10667" y="4016"/>
                  </a:lnTo>
                  <a:lnTo>
                    <a:pt x="9720" y="4681"/>
                  </a:lnTo>
                  <a:lnTo>
                    <a:pt x="8825" y="5372"/>
                  </a:lnTo>
                  <a:lnTo>
                    <a:pt x="7955" y="6114"/>
                  </a:lnTo>
                  <a:lnTo>
                    <a:pt x="7137" y="6881"/>
                  </a:lnTo>
                  <a:lnTo>
                    <a:pt x="6344" y="7700"/>
                  </a:lnTo>
                  <a:lnTo>
                    <a:pt x="5577" y="8569"/>
                  </a:lnTo>
                  <a:lnTo>
                    <a:pt x="4860" y="9439"/>
                  </a:lnTo>
                  <a:lnTo>
                    <a:pt x="4195" y="10360"/>
                  </a:lnTo>
                  <a:lnTo>
                    <a:pt x="3556" y="11332"/>
                  </a:lnTo>
                  <a:lnTo>
                    <a:pt x="2968" y="12303"/>
                  </a:lnTo>
                  <a:lnTo>
                    <a:pt x="2431" y="13327"/>
                  </a:lnTo>
                  <a:lnTo>
                    <a:pt x="1945" y="14350"/>
                  </a:lnTo>
                  <a:lnTo>
                    <a:pt x="1484" y="15424"/>
                  </a:lnTo>
                  <a:lnTo>
                    <a:pt x="1101" y="16524"/>
                  </a:lnTo>
                  <a:lnTo>
                    <a:pt x="768" y="17624"/>
                  </a:lnTo>
                  <a:lnTo>
                    <a:pt x="487" y="18775"/>
                  </a:lnTo>
                  <a:lnTo>
                    <a:pt x="384" y="19337"/>
                  </a:lnTo>
                  <a:lnTo>
                    <a:pt x="282" y="19925"/>
                  </a:lnTo>
                  <a:lnTo>
                    <a:pt x="180" y="20514"/>
                  </a:lnTo>
                  <a:lnTo>
                    <a:pt x="129" y="21102"/>
                  </a:lnTo>
                  <a:lnTo>
                    <a:pt x="52" y="21690"/>
                  </a:lnTo>
                  <a:lnTo>
                    <a:pt x="26" y="22304"/>
                  </a:lnTo>
                  <a:lnTo>
                    <a:pt x="1" y="22892"/>
                  </a:lnTo>
                  <a:lnTo>
                    <a:pt x="1" y="23506"/>
                  </a:lnTo>
                  <a:lnTo>
                    <a:pt x="1" y="33302"/>
                  </a:lnTo>
                  <a:lnTo>
                    <a:pt x="46986" y="33302"/>
                  </a:lnTo>
                  <a:lnTo>
                    <a:pt x="46986" y="23506"/>
                  </a:lnTo>
                  <a:lnTo>
                    <a:pt x="46961" y="22892"/>
                  </a:lnTo>
                  <a:lnTo>
                    <a:pt x="46935" y="22304"/>
                  </a:lnTo>
                  <a:lnTo>
                    <a:pt x="46910" y="21690"/>
                  </a:lnTo>
                  <a:lnTo>
                    <a:pt x="46858" y="21102"/>
                  </a:lnTo>
                  <a:lnTo>
                    <a:pt x="46782" y="20514"/>
                  </a:lnTo>
                  <a:lnTo>
                    <a:pt x="46679" y="19925"/>
                  </a:lnTo>
                  <a:lnTo>
                    <a:pt x="46577" y="19337"/>
                  </a:lnTo>
                  <a:lnTo>
                    <a:pt x="46475" y="18775"/>
                  </a:lnTo>
                  <a:lnTo>
                    <a:pt x="46193" y="17624"/>
                  </a:lnTo>
                  <a:lnTo>
                    <a:pt x="45861" y="16524"/>
                  </a:lnTo>
                  <a:lnTo>
                    <a:pt x="45477" y="15424"/>
                  </a:lnTo>
                  <a:lnTo>
                    <a:pt x="45042" y="14350"/>
                  </a:lnTo>
                  <a:lnTo>
                    <a:pt x="44531" y="13327"/>
                  </a:lnTo>
                  <a:lnTo>
                    <a:pt x="43994" y="12303"/>
                  </a:lnTo>
                  <a:lnTo>
                    <a:pt x="43406" y="11332"/>
                  </a:lnTo>
                  <a:lnTo>
                    <a:pt x="42792" y="10360"/>
                  </a:lnTo>
                  <a:lnTo>
                    <a:pt x="42101" y="9439"/>
                  </a:lnTo>
                  <a:lnTo>
                    <a:pt x="41385" y="8569"/>
                  </a:lnTo>
                  <a:lnTo>
                    <a:pt x="40618" y="7700"/>
                  </a:lnTo>
                  <a:lnTo>
                    <a:pt x="39825" y="6881"/>
                  </a:lnTo>
                  <a:lnTo>
                    <a:pt x="39006" y="6114"/>
                  </a:lnTo>
                  <a:lnTo>
                    <a:pt x="38137" y="5372"/>
                  </a:lnTo>
                  <a:lnTo>
                    <a:pt x="37241" y="4681"/>
                  </a:lnTo>
                  <a:lnTo>
                    <a:pt x="36321" y="4016"/>
                  </a:lnTo>
                  <a:lnTo>
                    <a:pt x="35349" y="3403"/>
                  </a:lnTo>
                  <a:lnTo>
                    <a:pt x="34377" y="2840"/>
                  </a:lnTo>
                  <a:lnTo>
                    <a:pt x="33354" y="2328"/>
                  </a:lnTo>
                  <a:lnTo>
                    <a:pt x="32331" y="1868"/>
                  </a:lnTo>
                  <a:lnTo>
                    <a:pt x="31282" y="1433"/>
                  </a:lnTo>
                  <a:lnTo>
                    <a:pt x="30208" y="1075"/>
                  </a:lnTo>
                  <a:lnTo>
                    <a:pt x="29108" y="743"/>
                  </a:lnTo>
                  <a:lnTo>
                    <a:pt x="28008" y="487"/>
                  </a:lnTo>
                  <a:lnTo>
                    <a:pt x="26908" y="282"/>
                  </a:lnTo>
                  <a:lnTo>
                    <a:pt x="25757" y="129"/>
                  </a:lnTo>
                  <a:lnTo>
                    <a:pt x="24632" y="52"/>
                  </a:lnTo>
                  <a:lnTo>
                    <a:pt x="23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37"/>
            <p:cNvSpPr/>
            <p:nvPr/>
          </p:nvSpPr>
          <p:spPr>
            <a:xfrm>
              <a:off x="379162" y="3922560"/>
              <a:ext cx="1307738" cy="926906"/>
            </a:xfrm>
            <a:custGeom>
              <a:rect b="b" l="l" r="r" t="t"/>
              <a:pathLst>
                <a:path extrusionOk="0" h="33303" w="46986">
                  <a:moveTo>
                    <a:pt x="23480" y="1"/>
                  </a:moveTo>
                  <a:lnTo>
                    <a:pt x="22304" y="27"/>
                  </a:lnTo>
                  <a:lnTo>
                    <a:pt x="21153" y="129"/>
                  </a:lnTo>
                  <a:lnTo>
                    <a:pt x="20002" y="257"/>
                  </a:lnTo>
                  <a:lnTo>
                    <a:pt x="18876" y="461"/>
                  </a:lnTo>
                  <a:lnTo>
                    <a:pt x="17776" y="743"/>
                  </a:lnTo>
                  <a:lnTo>
                    <a:pt x="16677" y="1050"/>
                  </a:lnTo>
                  <a:lnTo>
                    <a:pt x="15577" y="1433"/>
                  </a:lnTo>
                  <a:lnTo>
                    <a:pt x="14528" y="1843"/>
                  </a:lnTo>
                  <a:lnTo>
                    <a:pt x="13505" y="2303"/>
                  </a:lnTo>
                  <a:lnTo>
                    <a:pt x="12482" y="2840"/>
                  </a:lnTo>
                  <a:lnTo>
                    <a:pt x="11510" y="3403"/>
                  </a:lnTo>
                  <a:lnTo>
                    <a:pt x="10538" y="4017"/>
                  </a:lnTo>
                  <a:lnTo>
                    <a:pt x="9617" y="4656"/>
                  </a:lnTo>
                  <a:lnTo>
                    <a:pt x="8722" y="5372"/>
                  </a:lnTo>
                  <a:lnTo>
                    <a:pt x="7878" y="6088"/>
                  </a:lnTo>
                  <a:lnTo>
                    <a:pt x="7034" y="6881"/>
                  </a:lnTo>
                  <a:lnTo>
                    <a:pt x="6241" y="7700"/>
                  </a:lnTo>
                  <a:lnTo>
                    <a:pt x="5499" y="8544"/>
                  </a:lnTo>
                  <a:lnTo>
                    <a:pt x="4783" y="9439"/>
                  </a:lnTo>
                  <a:lnTo>
                    <a:pt x="4118" y="10360"/>
                  </a:lnTo>
                  <a:lnTo>
                    <a:pt x="3504" y="11306"/>
                  </a:lnTo>
                  <a:lnTo>
                    <a:pt x="2916" y="12304"/>
                  </a:lnTo>
                  <a:lnTo>
                    <a:pt x="2379" y="13301"/>
                  </a:lnTo>
                  <a:lnTo>
                    <a:pt x="1893" y="14350"/>
                  </a:lnTo>
                  <a:lnTo>
                    <a:pt x="1458" y="15424"/>
                  </a:lnTo>
                  <a:lnTo>
                    <a:pt x="1074" y="16498"/>
                  </a:lnTo>
                  <a:lnTo>
                    <a:pt x="768" y="17624"/>
                  </a:lnTo>
                  <a:lnTo>
                    <a:pt x="486" y="18749"/>
                  </a:lnTo>
                  <a:lnTo>
                    <a:pt x="282" y="19900"/>
                  </a:lnTo>
                  <a:lnTo>
                    <a:pt x="179" y="20488"/>
                  </a:lnTo>
                  <a:lnTo>
                    <a:pt x="128" y="21077"/>
                  </a:lnTo>
                  <a:lnTo>
                    <a:pt x="51" y="21690"/>
                  </a:lnTo>
                  <a:lnTo>
                    <a:pt x="26" y="22279"/>
                  </a:lnTo>
                  <a:lnTo>
                    <a:pt x="0" y="22893"/>
                  </a:lnTo>
                  <a:lnTo>
                    <a:pt x="0" y="23481"/>
                  </a:lnTo>
                  <a:lnTo>
                    <a:pt x="0" y="33303"/>
                  </a:lnTo>
                  <a:lnTo>
                    <a:pt x="46986" y="33303"/>
                  </a:lnTo>
                  <a:lnTo>
                    <a:pt x="46986" y="23481"/>
                  </a:lnTo>
                  <a:lnTo>
                    <a:pt x="46960" y="22893"/>
                  </a:lnTo>
                  <a:lnTo>
                    <a:pt x="46960" y="22279"/>
                  </a:lnTo>
                  <a:lnTo>
                    <a:pt x="46909" y="21690"/>
                  </a:lnTo>
                  <a:lnTo>
                    <a:pt x="46858" y="21077"/>
                  </a:lnTo>
                  <a:lnTo>
                    <a:pt x="46781" y="20488"/>
                  </a:lnTo>
                  <a:lnTo>
                    <a:pt x="46704" y="19900"/>
                  </a:lnTo>
                  <a:lnTo>
                    <a:pt x="46474" y="18749"/>
                  </a:lnTo>
                  <a:lnTo>
                    <a:pt x="46218" y="17624"/>
                  </a:lnTo>
                  <a:lnTo>
                    <a:pt x="45886" y="16498"/>
                  </a:lnTo>
                  <a:lnTo>
                    <a:pt x="45502" y="15424"/>
                  </a:lnTo>
                  <a:lnTo>
                    <a:pt x="45068" y="14350"/>
                  </a:lnTo>
                  <a:lnTo>
                    <a:pt x="44582" y="13301"/>
                  </a:lnTo>
                  <a:lnTo>
                    <a:pt x="44044" y="12304"/>
                  </a:lnTo>
                  <a:lnTo>
                    <a:pt x="43482" y="11306"/>
                  </a:lnTo>
                  <a:lnTo>
                    <a:pt x="42842" y="10360"/>
                  </a:lnTo>
                  <a:lnTo>
                    <a:pt x="42177" y="9439"/>
                  </a:lnTo>
                  <a:lnTo>
                    <a:pt x="41461" y="8544"/>
                  </a:lnTo>
                  <a:lnTo>
                    <a:pt x="40719" y="7700"/>
                  </a:lnTo>
                  <a:lnTo>
                    <a:pt x="39926" y="6881"/>
                  </a:lnTo>
                  <a:lnTo>
                    <a:pt x="39108" y="6088"/>
                  </a:lnTo>
                  <a:lnTo>
                    <a:pt x="38238" y="5372"/>
                  </a:lnTo>
                  <a:lnTo>
                    <a:pt x="37343" y="4656"/>
                  </a:lnTo>
                  <a:lnTo>
                    <a:pt x="36422" y="4017"/>
                  </a:lnTo>
                  <a:lnTo>
                    <a:pt x="35476" y="3403"/>
                  </a:lnTo>
                  <a:lnTo>
                    <a:pt x="34478" y="2840"/>
                  </a:lnTo>
                  <a:lnTo>
                    <a:pt x="33481" y="2303"/>
                  </a:lnTo>
                  <a:lnTo>
                    <a:pt x="32432" y="1843"/>
                  </a:lnTo>
                  <a:lnTo>
                    <a:pt x="31384" y="1433"/>
                  </a:lnTo>
                  <a:lnTo>
                    <a:pt x="30309" y="1050"/>
                  </a:lnTo>
                  <a:lnTo>
                    <a:pt x="29210" y="743"/>
                  </a:lnTo>
                  <a:lnTo>
                    <a:pt x="28084" y="461"/>
                  </a:lnTo>
                  <a:lnTo>
                    <a:pt x="26959" y="257"/>
                  </a:lnTo>
                  <a:lnTo>
                    <a:pt x="25808" y="129"/>
                  </a:lnTo>
                  <a:lnTo>
                    <a:pt x="24657" y="27"/>
                  </a:lnTo>
                  <a:lnTo>
                    <a:pt x="234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37"/>
            <p:cNvSpPr/>
            <p:nvPr/>
          </p:nvSpPr>
          <p:spPr>
            <a:xfrm>
              <a:off x="1708290" y="3922560"/>
              <a:ext cx="1307738" cy="926906"/>
            </a:xfrm>
            <a:custGeom>
              <a:rect b="b" l="l" r="r" t="t"/>
              <a:pathLst>
                <a:path extrusionOk="0" h="33303" w="46986">
                  <a:moveTo>
                    <a:pt x="22866" y="1"/>
                  </a:moveTo>
                  <a:lnTo>
                    <a:pt x="22278" y="27"/>
                  </a:lnTo>
                  <a:lnTo>
                    <a:pt x="21076" y="129"/>
                  </a:lnTo>
                  <a:lnTo>
                    <a:pt x="19899" y="257"/>
                  </a:lnTo>
                  <a:lnTo>
                    <a:pt x="18748" y="461"/>
                  </a:lnTo>
                  <a:lnTo>
                    <a:pt x="17623" y="743"/>
                  </a:lnTo>
                  <a:lnTo>
                    <a:pt x="16498" y="1050"/>
                  </a:lnTo>
                  <a:lnTo>
                    <a:pt x="15398" y="1433"/>
                  </a:lnTo>
                  <a:lnTo>
                    <a:pt x="14349" y="1843"/>
                  </a:lnTo>
                  <a:lnTo>
                    <a:pt x="13300" y="2303"/>
                  </a:lnTo>
                  <a:lnTo>
                    <a:pt x="12277" y="2840"/>
                  </a:lnTo>
                  <a:lnTo>
                    <a:pt x="11305" y="3403"/>
                  </a:lnTo>
                  <a:lnTo>
                    <a:pt x="10359" y="4017"/>
                  </a:lnTo>
                  <a:lnTo>
                    <a:pt x="9438" y="4656"/>
                  </a:lnTo>
                  <a:lnTo>
                    <a:pt x="8543" y="5372"/>
                  </a:lnTo>
                  <a:lnTo>
                    <a:pt x="7699" y="6088"/>
                  </a:lnTo>
                  <a:lnTo>
                    <a:pt x="6880" y="6881"/>
                  </a:lnTo>
                  <a:lnTo>
                    <a:pt x="6088" y="7700"/>
                  </a:lnTo>
                  <a:lnTo>
                    <a:pt x="5346" y="8544"/>
                  </a:lnTo>
                  <a:lnTo>
                    <a:pt x="4655" y="9439"/>
                  </a:lnTo>
                  <a:lnTo>
                    <a:pt x="3990" y="10360"/>
                  </a:lnTo>
                  <a:lnTo>
                    <a:pt x="3402" y="11306"/>
                  </a:lnTo>
                  <a:lnTo>
                    <a:pt x="2814" y="12304"/>
                  </a:lnTo>
                  <a:lnTo>
                    <a:pt x="2302" y="13301"/>
                  </a:lnTo>
                  <a:lnTo>
                    <a:pt x="1842" y="14350"/>
                  </a:lnTo>
                  <a:lnTo>
                    <a:pt x="1407" y="15424"/>
                  </a:lnTo>
                  <a:lnTo>
                    <a:pt x="1049" y="16498"/>
                  </a:lnTo>
                  <a:lnTo>
                    <a:pt x="742" y="17624"/>
                  </a:lnTo>
                  <a:lnTo>
                    <a:pt x="461" y="18749"/>
                  </a:lnTo>
                  <a:lnTo>
                    <a:pt x="256" y="19900"/>
                  </a:lnTo>
                  <a:lnTo>
                    <a:pt x="102" y="21077"/>
                  </a:lnTo>
                  <a:lnTo>
                    <a:pt x="26" y="22279"/>
                  </a:lnTo>
                  <a:lnTo>
                    <a:pt x="0" y="22893"/>
                  </a:lnTo>
                  <a:lnTo>
                    <a:pt x="0" y="23481"/>
                  </a:lnTo>
                  <a:lnTo>
                    <a:pt x="0" y="33303"/>
                  </a:lnTo>
                  <a:lnTo>
                    <a:pt x="46986" y="33303"/>
                  </a:lnTo>
                  <a:lnTo>
                    <a:pt x="46986" y="23481"/>
                  </a:lnTo>
                  <a:lnTo>
                    <a:pt x="46960" y="22893"/>
                  </a:lnTo>
                  <a:lnTo>
                    <a:pt x="46960" y="22279"/>
                  </a:lnTo>
                  <a:lnTo>
                    <a:pt x="46858" y="21077"/>
                  </a:lnTo>
                  <a:lnTo>
                    <a:pt x="46704" y="19900"/>
                  </a:lnTo>
                  <a:lnTo>
                    <a:pt x="46500" y="18749"/>
                  </a:lnTo>
                  <a:lnTo>
                    <a:pt x="46244" y="17624"/>
                  </a:lnTo>
                  <a:lnTo>
                    <a:pt x="45911" y="16498"/>
                  </a:lnTo>
                  <a:lnTo>
                    <a:pt x="45553" y="15424"/>
                  </a:lnTo>
                  <a:lnTo>
                    <a:pt x="45144" y="14350"/>
                  </a:lnTo>
                  <a:lnTo>
                    <a:pt x="44658" y="13301"/>
                  </a:lnTo>
                  <a:lnTo>
                    <a:pt x="44147" y="12304"/>
                  </a:lnTo>
                  <a:lnTo>
                    <a:pt x="43584" y="11306"/>
                  </a:lnTo>
                  <a:lnTo>
                    <a:pt x="42970" y="10360"/>
                  </a:lnTo>
                  <a:lnTo>
                    <a:pt x="42305" y="9439"/>
                  </a:lnTo>
                  <a:lnTo>
                    <a:pt x="41614" y="8544"/>
                  </a:lnTo>
                  <a:lnTo>
                    <a:pt x="40873" y="7700"/>
                  </a:lnTo>
                  <a:lnTo>
                    <a:pt x="40105" y="6881"/>
                  </a:lnTo>
                  <a:lnTo>
                    <a:pt x="39287" y="6088"/>
                  </a:lnTo>
                  <a:lnTo>
                    <a:pt x="38417" y="5372"/>
                  </a:lnTo>
                  <a:lnTo>
                    <a:pt x="37548" y="4656"/>
                  </a:lnTo>
                  <a:lnTo>
                    <a:pt x="36627" y="4017"/>
                  </a:lnTo>
                  <a:lnTo>
                    <a:pt x="35655" y="3403"/>
                  </a:lnTo>
                  <a:lnTo>
                    <a:pt x="34683" y="2840"/>
                  </a:lnTo>
                  <a:lnTo>
                    <a:pt x="33660" y="2303"/>
                  </a:lnTo>
                  <a:lnTo>
                    <a:pt x="32637" y="1843"/>
                  </a:lnTo>
                  <a:lnTo>
                    <a:pt x="31563" y="1433"/>
                  </a:lnTo>
                  <a:lnTo>
                    <a:pt x="30463" y="1050"/>
                  </a:lnTo>
                  <a:lnTo>
                    <a:pt x="29363" y="743"/>
                  </a:lnTo>
                  <a:lnTo>
                    <a:pt x="28212" y="461"/>
                  </a:lnTo>
                  <a:lnTo>
                    <a:pt x="27061" y="257"/>
                  </a:lnTo>
                  <a:lnTo>
                    <a:pt x="25884" y="129"/>
                  </a:lnTo>
                  <a:lnTo>
                    <a:pt x="24682" y="27"/>
                  </a:lnTo>
                  <a:lnTo>
                    <a:pt x="240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37"/>
            <p:cNvSpPr/>
            <p:nvPr/>
          </p:nvSpPr>
          <p:spPr>
            <a:xfrm>
              <a:off x="3037418" y="3922560"/>
              <a:ext cx="1307738" cy="926906"/>
            </a:xfrm>
            <a:custGeom>
              <a:rect b="b" l="l" r="r" t="t"/>
              <a:pathLst>
                <a:path extrusionOk="0" h="33303" w="46986">
                  <a:moveTo>
                    <a:pt x="22866" y="1"/>
                  </a:moveTo>
                  <a:lnTo>
                    <a:pt x="22278" y="27"/>
                  </a:lnTo>
                  <a:lnTo>
                    <a:pt x="21076" y="129"/>
                  </a:lnTo>
                  <a:lnTo>
                    <a:pt x="19899" y="257"/>
                  </a:lnTo>
                  <a:lnTo>
                    <a:pt x="18723" y="461"/>
                  </a:lnTo>
                  <a:lnTo>
                    <a:pt x="17597" y="743"/>
                  </a:lnTo>
                  <a:lnTo>
                    <a:pt x="16472" y="1050"/>
                  </a:lnTo>
                  <a:lnTo>
                    <a:pt x="15372" y="1433"/>
                  </a:lnTo>
                  <a:lnTo>
                    <a:pt x="14323" y="1843"/>
                  </a:lnTo>
                  <a:lnTo>
                    <a:pt x="13275" y="2303"/>
                  </a:lnTo>
                  <a:lnTo>
                    <a:pt x="12252" y="2840"/>
                  </a:lnTo>
                  <a:lnTo>
                    <a:pt x="11280" y="3403"/>
                  </a:lnTo>
                  <a:lnTo>
                    <a:pt x="10333" y="4017"/>
                  </a:lnTo>
                  <a:lnTo>
                    <a:pt x="9412" y="4656"/>
                  </a:lnTo>
                  <a:lnTo>
                    <a:pt x="8517" y="5372"/>
                  </a:lnTo>
                  <a:lnTo>
                    <a:pt x="7673" y="6088"/>
                  </a:lnTo>
                  <a:lnTo>
                    <a:pt x="6855" y="6881"/>
                  </a:lnTo>
                  <a:lnTo>
                    <a:pt x="6062" y="7700"/>
                  </a:lnTo>
                  <a:lnTo>
                    <a:pt x="5346" y="8544"/>
                  </a:lnTo>
                  <a:lnTo>
                    <a:pt x="4630" y="9439"/>
                  </a:lnTo>
                  <a:lnTo>
                    <a:pt x="3990" y="10360"/>
                  </a:lnTo>
                  <a:lnTo>
                    <a:pt x="3376" y="11306"/>
                  </a:lnTo>
                  <a:lnTo>
                    <a:pt x="2814" y="12304"/>
                  </a:lnTo>
                  <a:lnTo>
                    <a:pt x="2302" y="13301"/>
                  </a:lnTo>
                  <a:lnTo>
                    <a:pt x="1816" y="14350"/>
                  </a:lnTo>
                  <a:lnTo>
                    <a:pt x="1407" y="15424"/>
                  </a:lnTo>
                  <a:lnTo>
                    <a:pt x="1049" y="16498"/>
                  </a:lnTo>
                  <a:lnTo>
                    <a:pt x="716" y="17624"/>
                  </a:lnTo>
                  <a:lnTo>
                    <a:pt x="460" y="18749"/>
                  </a:lnTo>
                  <a:lnTo>
                    <a:pt x="256" y="19900"/>
                  </a:lnTo>
                  <a:lnTo>
                    <a:pt x="102" y="21077"/>
                  </a:lnTo>
                  <a:lnTo>
                    <a:pt x="26" y="22279"/>
                  </a:lnTo>
                  <a:lnTo>
                    <a:pt x="0" y="23481"/>
                  </a:lnTo>
                  <a:lnTo>
                    <a:pt x="0" y="33303"/>
                  </a:lnTo>
                  <a:lnTo>
                    <a:pt x="46986" y="33303"/>
                  </a:lnTo>
                  <a:lnTo>
                    <a:pt x="46986" y="23481"/>
                  </a:lnTo>
                  <a:lnTo>
                    <a:pt x="46960" y="22279"/>
                  </a:lnTo>
                  <a:lnTo>
                    <a:pt x="46858" y="21077"/>
                  </a:lnTo>
                  <a:lnTo>
                    <a:pt x="46704" y="19900"/>
                  </a:lnTo>
                  <a:lnTo>
                    <a:pt x="46500" y="18749"/>
                  </a:lnTo>
                  <a:lnTo>
                    <a:pt x="46244" y="17624"/>
                  </a:lnTo>
                  <a:lnTo>
                    <a:pt x="45937" y="16498"/>
                  </a:lnTo>
                  <a:lnTo>
                    <a:pt x="45553" y="15424"/>
                  </a:lnTo>
                  <a:lnTo>
                    <a:pt x="45144" y="14350"/>
                  </a:lnTo>
                  <a:lnTo>
                    <a:pt x="44684" y="13301"/>
                  </a:lnTo>
                  <a:lnTo>
                    <a:pt x="44146" y="12304"/>
                  </a:lnTo>
                  <a:lnTo>
                    <a:pt x="43584" y="11306"/>
                  </a:lnTo>
                  <a:lnTo>
                    <a:pt x="42970" y="10360"/>
                  </a:lnTo>
                  <a:lnTo>
                    <a:pt x="42331" y="9439"/>
                  </a:lnTo>
                  <a:lnTo>
                    <a:pt x="41640" y="8544"/>
                  </a:lnTo>
                  <a:lnTo>
                    <a:pt x="40898" y="7700"/>
                  </a:lnTo>
                  <a:lnTo>
                    <a:pt x="40131" y="6881"/>
                  </a:lnTo>
                  <a:lnTo>
                    <a:pt x="39312" y="6088"/>
                  </a:lnTo>
                  <a:lnTo>
                    <a:pt x="38443" y="5372"/>
                  </a:lnTo>
                  <a:lnTo>
                    <a:pt x="37573" y="4656"/>
                  </a:lnTo>
                  <a:lnTo>
                    <a:pt x="36652" y="4017"/>
                  </a:lnTo>
                  <a:lnTo>
                    <a:pt x="35680" y="3403"/>
                  </a:lnTo>
                  <a:lnTo>
                    <a:pt x="34708" y="2840"/>
                  </a:lnTo>
                  <a:lnTo>
                    <a:pt x="33685" y="2303"/>
                  </a:lnTo>
                  <a:lnTo>
                    <a:pt x="32662" y="1843"/>
                  </a:lnTo>
                  <a:lnTo>
                    <a:pt x="31588" y="1433"/>
                  </a:lnTo>
                  <a:lnTo>
                    <a:pt x="30488" y="1050"/>
                  </a:lnTo>
                  <a:lnTo>
                    <a:pt x="29363" y="743"/>
                  </a:lnTo>
                  <a:lnTo>
                    <a:pt x="28237" y="461"/>
                  </a:lnTo>
                  <a:lnTo>
                    <a:pt x="27086" y="257"/>
                  </a:lnTo>
                  <a:lnTo>
                    <a:pt x="25884" y="129"/>
                  </a:lnTo>
                  <a:lnTo>
                    <a:pt x="24708" y="27"/>
                  </a:lnTo>
                  <a:lnTo>
                    <a:pt x="240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37"/>
            <p:cNvSpPr/>
            <p:nvPr/>
          </p:nvSpPr>
          <p:spPr>
            <a:xfrm>
              <a:off x="4366518" y="3922560"/>
              <a:ext cx="1307766" cy="926906"/>
            </a:xfrm>
            <a:custGeom>
              <a:rect b="b" l="l" r="r" t="t"/>
              <a:pathLst>
                <a:path extrusionOk="0" h="33303" w="46987">
                  <a:moveTo>
                    <a:pt x="22867" y="1"/>
                  </a:moveTo>
                  <a:lnTo>
                    <a:pt x="22253" y="27"/>
                  </a:lnTo>
                  <a:lnTo>
                    <a:pt x="21025" y="129"/>
                  </a:lnTo>
                  <a:lnTo>
                    <a:pt x="19823" y="257"/>
                  </a:lnTo>
                  <a:lnTo>
                    <a:pt x="18647" y="461"/>
                  </a:lnTo>
                  <a:lnTo>
                    <a:pt x="17496" y="743"/>
                  </a:lnTo>
                  <a:lnTo>
                    <a:pt x="16370" y="1050"/>
                  </a:lnTo>
                  <a:lnTo>
                    <a:pt x="15245" y="1433"/>
                  </a:lnTo>
                  <a:lnTo>
                    <a:pt x="14171" y="1843"/>
                  </a:lnTo>
                  <a:lnTo>
                    <a:pt x="13148" y="2303"/>
                  </a:lnTo>
                  <a:lnTo>
                    <a:pt x="12125" y="2840"/>
                  </a:lnTo>
                  <a:lnTo>
                    <a:pt x="11127" y="3403"/>
                  </a:lnTo>
                  <a:lnTo>
                    <a:pt x="10181" y="4017"/>
                  </a:lnTo>
                  <a:lnTo>
                    <a:pt x="9260" y="4656"/>
                  </a:lnTo>
                  <a:lnTo>
                    <a:pt x="8390" y="5372"/>
                  </a:lnTo>
                  <a:lnTo>
                    <a:pt x="7546" y="6088"/>
                  </a:lnTo>
                  <a:lnTo>
                    <a:pt x="6728" y="6881"/>
                  </a:lnTo>
                  <a:lnTo>
                    <a:pt x="5960" y="7700"/>
                  </a:lnTo>
                  <a:lnTo>
                    <a:pt x="5244" y="8544"/>
                  </a:lnTo>
                  <a:lnTo>
                    <a:pt x="4554" y="9439"/>
                  </a:lnTo>
                  <a:lnTo>
                    <a:pt x="3914" y="10360"/>
                  </a:lnTo>
                  <a:lnTo>
                    <a:pt x="3300" y="11306"/>
                  </a:lnTo>
                  <a:lnTo>
                    <a:pt x="2763" y="12304"/>
                  </a:lnTo>
                  <a:lnTo>
                    <a:pt x="2252" y="13301"/>
                  </a:lnTo>
                  <a:lnTo>
                    <a:pt x="1791" y="14350"/>
                  </a:lnTo>
                  <a:lnTo>
                    <a:pt x="1382" y="15424"/>
                  </a:lnTo>
                  <a:lnTo>
                    <a:pt x="1024" y="16498"/>
                  </a:lnTo>
                  <a:lnTo>
                    <a:pt x="717" y="17624"/>
                  </a:lnTo>
                  <a:lnTo>
                    <a:pt x="461" y="18749"/>
                  </a:lnTo>
                  <a:lnTo>
                    <a:pt x="257" y="19900"/>
                  </a:lnTo>
                  <a:lnTo>
                    <a:pt x="103" y="21077"/>
                  </a:lnTo>
                  <a:lnTo>
                    <a:pt x="26" y="22279"/>
                  </a:lnTo>
                  <a:lnTo>
                    <a:pt x="1" y="23481"/>
                  </a:lnTo>
                  <a:lnTo>
                    <a:pt x="1" y="33303"/>
                  </a:lnTo>
                  <a:lnTo>
                    <a:pt x="46986" y="33303"/>
                  </a:lnTo>
                  <a:lnTo>
                    <a:pt x="46986" y="23481"/>
                  </a:lnTo>
                  <a:lnTo>
                    <a:pt x="46961" y="22279"/>
                  </a:lnTo>
                  <a:lnTo>
                    <a:pt x="46859" y="21077"/>
                  </a:lnTo>
                  <a:lnTo>
                    <a:pt x="46705" y="19900"/>
                  </a:lnTo>
                  <a:lnTo>
                    <a:pt x="46526" y="18749"/>
                  </a:lnTo>
                  <a:lnTo>
                    <a:pt x="46270" y="17624"/>
                  </a:lnTo>
                  <a:lnTo>
                    <a:pt x="45963" y="16498"/>
                  </a:lnTo>
                  <a:lnTo>
                    <a:pt x="45605" y="15424"/>
                  </a:lnTo>
                  <a:lnTo>
                    <a:pt x="45196" y="14350"/>
                  </a:lnTo>
                  <a:lnTo>
                    <a:pt x="44736" y="13301"/>
                  </a:lnTo>
                  <a:lnTo>
                    <a:pt x="44224" y="12304"/>
                  </a:lnTo>
                  <a:lnTo>
                    <a:pt x="43661" y="11306"/>
                  </a:lnTo>
                  <a:lnTo>
                    <a:pt x="43073" y="10360"/>
                  </a:lnTo>
                  <a:lnTo>
                    <a:pt x="42408" y="9439"/>
                  </a:lnTo>
                  <a:lnTo>
                    <a:pt x="41743" y="8544"/>
                  </a:lnTo>
                  <a:lnTo>
                    <a:pt x="41001" y="7700"/>
                  </a:lnTo>
                  <a:lnTo>
                    <a:pt x="40234" y="6881"/>
                  </a:lnTo>
                  <a:lnTo>
                    <a:pt x="39416" y="6088"/>
                  </a:lnTo>
                  <a:lnTo>
                    <a:pt x="38572" y="5372"/>
                  </a:lnTo>
                  <a:lnTo>
                    <a:pt x="37702" y="4656"/>
                  </a:lnTo>
                  <a:lnTo>
                    <a:pt x="36781" y="4017"/>
                  </a:lnTo>
                  <a:lnTo>
                    <a:pt x="35835" y="3403"/>
                  </a:lnTo>
                  <a:lnTo>
                    <a:pt x="34837" y="2840"/>
                  </a:lnTo>
                  <a:lnTo>
                    <a:pt x="33840" y="2303"/>
                  </a:lnTo>
                  <a:lnTo>
                    <a:pt x="32791" y="1843"/>
                  </a:lnTo>
                  <a:lnTo>
                    <a:pt x="31717" y="1433"/>
                  </a:lnTo>
                  <a:lnTo>
                    <a:pt x="30617" y="1050"/>
                  </a:lnTo>
                  <a:lnTo>
                    <a:pt x="29492" y="743"/>
                  </a:lnTo>
                  <a:lnTo>
                    <a:pt x="28315" y="461"/>
                  </a:lnTo>
                  <a:lnTo>
                    <a:pt x="27138" y="257"/>
                  </a:lnTo>
                  <a:lnTo>
                    <a:pt x="25936" y="129"/>
                  </a:lnTo>
                  <a:lnTo>
                    <a:pt x="24734" y="27"/>
                  </a:lnTo>
                  <a:lnTo>
                    <a:pt x="240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37"/>
            <p:cNvSpPr/>
            <p:nvPr/>
          </p:nvSpPr>
          <p:spPr>
            <a:xfrm>
              <a:off x="5695647" y="3922560"/>
              <a:ext cx="1307766" cy="926906"/>
            </a:xfrm>
            <a:custGeom>
              <a:rect b="b" l="l" r="r" t="t"/>
              <a:pathLst>
                <a:path extrusionOk="0" h="33303" w="46987">
                  <a:moveTo>
                    <a:pt x="22867" y="1"/>
                  </a:moveTo>
                  <a:lnTo>
                    <a:pt x="22279" y="27"/>
                  </a:lnTo>
                  <a:lnTo>
                    <a:pt x="21077" y="129"/>
                  </a:lnTo>
                  <a:lnTo>
                    <a:pt x="19900" y="257"/>
                  </a:lnTo>
                  <a:lnTo>
                    <a:pt x="18723" y="461"/>
                  </a:lnTo>
                  <a:lnTo>
                    <a:pt x="17598" y="743"/>
                  </a:lnTo>
                  <a:lnTo>
                    <a:pt x="16473" y="1050"/>
                  </a:lnTo>
                  <a:lnTo>
                    <a:pt x="15373" y="1433"/>
                  </a:lnTo>
                  <a:lnTo>
                    <a:pt x="14324" y="1843"/>
                  </a:lnTo>
                  <a:lnTo>
                    <a:pt x="13275" y="2303"/>
                  </a:lnTo>
                  <a:lnTo>
                    <a:pt x="12252" y="2840"/>
                  </a:lnTo>
                  <a:lnTo>
                    <a:pt x="11280" y="3403"/>
                  </a:lnTo>
                  <a:lnTo>
                    <a:pt x="10308" y="4017"/>
                  </a:lnTo>
                  <a:lnTo>
                    <a:pt x="9388" y="4656"/>
                  </a:lnTo>
                  <a:lnTo>
                    <a:pt x="8518" y="5372"/>
                  </a:lnTo>
                  <a:lnTo>
                    <a:pt x="7674" y="6088"/>
                  </a:lnTo>
                  <a:lnTo>
                    <a:pt x="6856" y="6881"/>
                  </a:lnTo>
                  <a:lnTo>
                    <a:pt x="6063" y="7700"/>
                  </a:lnTo>
                  <a:lnTo>
                    <a:pt x="5321" y="8544"/>
                  </a:lnTo>
                  <a:lnTo>
                    <a:pt x="4630" y="9439"/>
                  </a:lnTo>
                  <a:lnTo>
                    <a:pt x="3991" y="10360"/>
                  </a:lnTo>
                  <a:lnTo>
                    <a:pt x="3377" y="11306"/>
                  </a:lnTo>
                  <a:lnTo>
                    <a:pt x="2814" y="12304"/>
                  </a:lnTo>
                  <a:lnTo>
                    <a:pt x="2303" y="13301"/>
                  </a:lnTo>
                  <a:lnTo>
                    <a:pt x="1817" y="14350"/>
                  </a:lnTo>
                  <a:lnTo>
                    <a:pt x="1408" y="15424"/>
                  </a:lnTo>
                  <a:lnTo>
                    <a:pt x="1049" y="16498"/>
                  </a:lnTo>
                  <a:lnTo>
                    <a:pt x="717" y="17624"/>
                  </a:lnTo>
                  <a:lnTo>
                    <a:pt x="461" y="18749"/>
                  </a:lnTo>
                  <a:lnTo>
                    <a:pt x="257" y="19900"/>
                  </a:lnTo>
                  <a:lnTo>
                    <a:pt x="103" y="21077"/>
                  </a:lnTo>
                  <a:lnTo>
                    <a:pt x="26" y="22279"/>
                  </a:lnTo>
                  <a:lnTo>
                    <a:pt x="1" y="23481"/>
                  </a:lnTo>
                  <a:lnTo>
                    <a:pt x="1" y="33303"/>
                  </a:lnTo>
                  <a:lnTo>
                    <a:pt x="46986" y="33303"/>
                  </a:lnTo>
                  <a:lnTo>
                    <a:pt x="46986" y="23481"/>
                  </a:lnTo>
                  <a:lnTo>
                    <a:pt x="46935" y="22279"/>
                  </a:lnTo>
                  <a:lnTo>
                    <a:pt x="46858" y="21077"/>
                  </a:lnTo>
                  <a:lnTo>
                    <a:pt x="46705" y="19900"/>
                  </a:lnTo>
                  <a:lnTo>
                    <a:pt x="46500" y="18749"/>
                  </a:lnTo>
                  <a:lnTo>
                    <a:pt x="46245" y="17624"/>
                  </a:lnTo>
                  <a:lnTo>
                    <a:pt x="45938" y="16498"/>
                  </a:lnTo>
                  <a:lnTo>
                    <a:pt x="45554" y="15424"/>
                  </a:lnTo>
                  <a:lnTo>
                    <a:pt x="45145" y="14350"/>
                  </a:lnTo>
                  <a:lnTo>
                    <a:pt x="44659" y="13301"/>
                  </a:lnTo>
                  <a:lnTo>
                    <a:pt x="44147" y="12304"/>
                  </a:lnTo>
                  <a:lnTo>
                    <a:pt x="43585" y="11306"/>
                  </a:lnTo>
                  <a:lnTo>
                    <a:pt x="42971" y="10360"/>
                  </a:lnTo>
                  <a:lnTo>
                    <a:pt x="42331" y="9439"/>
                  </a:lnTo>
                  <a:lnTo>
                    <a:pt x="41641" y="8544"/>
                  </a:lnTo>
                  <a:lnTo>
                    <a:pt x="40899" y="7700"/>
                  </a:lnTo>
                  <a:lnTo>
                    <a:pt x="40132" y="6881"/>
                  </a:lnTo>
                  <a:lnTo>
                    <a:pt x="39313" y="6088"/>
                  </a:lnTo>
                  <a:lnTo>
                    <a:pt x="38444" y="5372"/>
                  </a:lnTo>
                  <a:lnTo>
                    <a:pt x="37574" y="4656"/>
                  </a:lnTo>
                  <a:lnTo>
                    <a:pt x="36653" y="4017"/>
                  </a:lnTo>
                  <a:lnTo>
                    <a:pt x="35681" y="3403"/>
                  </a:lnTo>
                  <a:lnTo>
                    <a:pt x="34709" y="2840"/>
                  </a:lnTo>
                  <a:lnTo>
                    <a:pt x="33686" y="2303"/>
                  </a:lnTo>
                  <a:lnTo>
                    <a:pt x="32663" y="1843"/>
                  </a:lnTo>
                  <a:lnTo>
                    <a:pt x="31589" y="1433"/>
                  </a:lnTo>
                  <a:lnTo>
                    <a:pt x="30489" y="1050"/>
                  </a:lnTo>
                  <a:lnTo>
                    <a:pt x="29364" y="743"/>
                  </a:lnTo>
                  <a:lnTo>
                    <a:pt x="28238" y="461"/>
                  </a:lnTo>
                  <a:lnTo>
                    <a:pt x="27087" y="257"/>
                  </a:lnTo>
                  <a:lnTo>
                    <a:pt x="25885" y="129"/>
                  </a:lnTo>
                  <a:lnTo>
                    <a:pt x="24708" y="27"/>
                  </a:lnTo>
                  <a:lnTo>
                    <a:pt x="240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37"/>
            <p:cNvSpPr/>
            <p:nvPr/>
          </p:nvSpPr>
          <p:spPr>
            <a:xfrm>
              <a:off x="4867714" y="3625717"/>
              <a:ext cx="1173196" cy="1471476"/>
            </a:xfrm>
            <a:custGeom>
              <a:rect b="b" l="l" r="r" t="t"/>
              <a:pathLst>
                <a:path extrusionOk="0" h="52869" w="42152">
                  <a:moveTo>
                    <a:pt x="15091" y="0"/>
                  </a:moveTo>
                  <a:lnTo>
                    <a:pt x="14503" y="26"/>
                  </a:lnTo>
                  <a:lnTo>
                    <a:pt x="13940" y="77"/>
                  </a:lnTo>
                  <a:lnTo>
                    <a:pt x="13377" y="154"/>
                  </a:lnTo>
                  <a:lnTo>
                    <a:pt x="12815" y="282"/>
                  </a:lnTo>
                  <a:lnTo>
                    <a:pt x="12277" y="461"/>
                  </a:lnTo>
                  <a:lnTo>
                    <a:pt x="11766" y="665"/>
                  </a:lnTo>
                  <a:lnTo>
                    <a:pt x="11254" y="921"/>
                  </a:lnTo>
                  <a:lnTo>
                    <a:pt x="10768" y="1228"/>
                  </a:lnTo>
                  <a:lnTo>
                    <a:pt x="10308" y="1586"/>
                  </a:lnTo>
                  <a:lnTo>
                    <a:pt x="9848" y="2021"/>
                  </a:lnTo>
                  <a:lnTo>
                    <a:pt x="9643" y="2277"/>
                  </a:lnTo>
                  <a:lnTo>
                    <a:pt x="9413" y="2532"/>
                  </a:lnTo>
                  <a:lnTo>
                    <a:pt x="9080" y="2993"/>
                  </a:lnTo>
                  <a:lnTo>
                    <a:pt x="8773" y="3428"/>
                  </a:lnTo>
                  <a:lnTo>
                    <a:pt x="8518" y="3862"/>
                  </a:lnTo>
                  <a:lnTo>
                    <a:pt x="8262" y="4323"/>
                  </a:lnTo>
                  <a:lnTo>
                    <a:pt x="8032" y="4783"/>
                  </a:lnTo>
                  <a:lnTo>
                    <a:pt x="7827" y="5244"/>
                  </a:lnTo>
                  <a:lnTo>
                    <a:pt x="7674" y="5704"/>
                  </a:lnTo>
                  <a:lnTo>
                    <a:pt x="7520" y="6164"/>
                  </a:lnTo>
                  <a:lnTo>
                    <a:pt x="7367" y="6650"/>
                  </a:lnTo>
                  <a:lnTo>
                    <a:pt x="7264" y="7111"/>
                  </a:lnTo>
                  <a:lnTo>
                    <a:pt x="7162" y="7622"/>
                  </a:lnTo>
                  <a:lnTo>
                    <a:pt x="7085" y="8108"/>
                  </a:lnTo>
                  <a:lnTo>
                    <a:pt x="7034" y="8620"/>
                  </a:lnTo>
                  <a:lnTo>
                    <a:pt x="6983" y="9157"/>
                  </a:lnTo>
                  <a:lnTo>
                    <a:pt x="6906" y="10231"/>
                  </a:lnTo>
                  <a:lnTo>
                    <a:pt x="6906" y="10564"/>
                  </a:lnTo>
                  <a:lnTo>
                    <a:pt x="6855" y="10871"/>
                  </a:lnTo>
                  <a:lnTo>
                    <a:pt x="6804" y="11126"/>
                  </a:lnTo>
                  <a:lnTo>
                    <a:pt x="6753" y="11357"/>
                  </a:lnTo>
                  <a:lnTo>
                    <a:pt x="6599" y="11791"/>
                  </a:lnTo>
                  <a:lnTo>
                    <a:pt x="6446" y="12175"/>
                  </a:lnTo>
                  <a:lnTo>
                    <a:pt x="6241" y="12559"/>
                  </a:lnTo>
                  <a:lnTo>
                    <a:pt x="6062" y="12968"/>
                  </a:lnTo>
                  <a:lnTo>
                    <a:pt x="5883" y="13479"/>
                  </a:lnTo>
                  <a:lnTo>
                    <a:pt x="5806" y="13786"/>
                  </a:lnTo>
                  <a:lnTo>
                    <a:pt x="5730" y="14119"/>
                  </a:lnTo>
                  <a:lnTo>
                    <a:pt x="5679" y="14579"/>
                  </a:lnTo>
                  <a:lnTo>
                    <a:pt x="5653" y="15116"/>
                  </a:lnTo>
                  <a:lnTo>
                    <a:pt x="5679" y="15705"/>
                  </a:lnTo>
                  <a:lnTo>
                    <a:pt x="5730" y="16319"/>
                  </a:lnTo>
                  <a:lnTo>
                    <a:pt x="5806" y="16984"/>
                  </a:lnTo>
                  <a:lnTo>
                    <a:pt x="5883" y="17674"/>
                  </a:lnTo>
                  <a:lnTo>
                    <a:pt x="6113" y="19055"/>
                  </a:lnTo>
                  <a:lnTo>
                    <a:pt x="6369" y="20334"/>
                  </a:lnTo>
                  <a:lnTo>
                    <a:pt x="6599" y="21434"/>
                  </a:lnTo>
                  <a:lnTo>
                    <a:pt x="6855" y="22559"/>
                  </a:lnTo>
                  <a:lnTo>
                    <a:pt x="6906" y="23352"/>
                  </a:lnTo>
                  <a:lnTo>
                    <a:pt x="6957" y="23710"/>
                  </a:lnTo>
                  <a:lnTo>
                    <a:pt x="7009" y="23813"/>
                  </a:lnTo>
                  <a:lnTo>
                    <a:pt x="7034" y="23889"/>
                  </a:lnTo>
                  <a:lnTo>
                    <a:pt x="7239" y="24043"/>
                  </a:lnTo>
                  <a:lnTo>
                    <a:pt x="7418" y="24196"/>
                  </a:lnTo>
                  <a:lnTo>
                    <a:pt x="7622" y="24299"/>
                  </a:lnTo>
                  <a:lnTo>
                    <a:pt x="7827" y="24401"/>
                  </a:lnTo>
                  <a:lnTo>
                    <a:pt x="8057" y="24452"/>
                  </a:lnTo>
                  <a:lnTo>
                    <a:pt x="8262" y="24503"/>
                  </a:lnTo>
                  <a:lnTo>
                    <a:pt x="8697" y="24580"/>
                  </a:lnTo>
                  <a:lnTo>
                    <a:pt x="9157" y="24580"/>
                  </a:lnTo>
                  <a:lnTo>
                    <a:pt x="9592" y="24554"/>
                  </a:lnTo>
                  <a:lnTo>
                    <a:pt x="10461" y="24427"/>
                  </a:lnTo>
                  <a:lnTo>
                    <a:pt x="10871" y="24375"/>
                  </a:lnTo>
                  <a:lnTo>
                    <a:pt x="11280" y="24324"/>
                  </a:lnTo>
                  <a:lnTo>
                    <a:pt x="11638" y="24324"/>
                  </a:lnTo>
                  <a:lnTo>
                    <a:pt x="11945" y="24375"/>
                  </a:lnTo>
                  <a:lnTo>
                    <a:pt x="12098" y="24401"/>
                  </a:lnTo>
                  <a:lnTo>
                    <a:pt x="12226" y="24452"/>
                  </a:lnTo>
                  <a:lnTo>
                    <a:pt x="12354" y="24529"/>
                  </a:lnTo>
                  <a:lnTo>
                    <a:pt x="12457" y="24631"/>
                  </a:lnTo>
                  <a:lnTo>
                    <a:pt x="12559" y="24759"/>
                  </a:lnTo>
                  <a:lnTo>
                    <a:pt x="12661" y="24887"/>
                  </a:lnTo>
                  <a:lnTo>
                    <a:pt x="12712" y="25066"/>
                  </a:lnTo>
                  <a:lnTo>
                    <a:pt x="12763" y="25245"/>
                  </a:lnTo>
                  <a:lnTo>
                    <a:pt x="12942" y="26089"/>
                  </a:lnTo>
                  <a:lnTo>
                    <a:pt x="13070" y="27035"/>
                  </a:lnTo>
                  <a:lnTo>
                    <a:pt x="13147" y="28033"/>
                  </a:lnTo>
                  <a:lnTo>
                    <a:pt x="13224" y="29005"/>
                  </a:lnTo>
                  <a:lnTo>
                    <a:pt x="13224" y="29900"/>
                  </a:lnTo>
                  <a:lnTo>
                    <a:pt x="13173" y="30667"/>
                  </a:lnTo>
                  <a:lnTo>
                    <a:pt x="13147" y="31000"/>
                  </a:lnTo>
                  <a:lnTo>
                    <a:pt x="13096" y="31281"/>
                  </a:lnTo>
                  <a:lnTo>
                    <a:pt x="13019" y="31511"/>
                  </a:lnTo>
                  <a:lnTo>
                    <a:pt x="12942" y="31665"/>
                  </a:lnTo>
                  <a:lnTo>
                    <a:pt x="12815" y="31818"/>
                  </a:lnTo>
                  <a:lnTo>
                    <a:pt x="12661" y="31972"/>
                  </a:lnTo>
                  <a:lnTo>
                    <a:pt x="12277" y="32279"/>
                  </a:lnTo>
                  <a:lnTo>
                    <a:pt x="11843" y="32560"/>
                  </a:lnTo>
                  <a:lnTo>
                    <a:pt x="11382" y="32841"/>
                  </a:lnTo>
                  <a:lnTo>
                    <a:pt x="10436" y="33379"/>
                  </a:lnTo>
                  <a:lnTo>
                    <a:pt x="9617" y="33813"/>
                  </a:lnTo>
                  <a:lnTo>
                    <a:pt x="9285" y="33992"/>
                  </a:lnTo>
                  <a:lnTo>
                    <a:pt x="8927" y="34171"/>
                  </a:lnTo>
                  <a:lnTo>
                    <a:pt x="8236" y="34478"/>
                  </a:lnTo>
                  <a:lnTo>
                    <a:pt x="7495" y="34760"/>
                  </a:lnTo>
                  <a:lnTo>
                    <a:pt x="6753" y="35016"/>
                  </a:lnTo>
                  <a:lnTo>
                    <a:pt x="6011" y="35271"/>
                  </a:lnTo>
                  <a:lnTo>
                    <a:pt x="5295" y="35553"/>
                  </a:lnTo>
                  <a:lnTo>
                    <a:pt x="4579" y="35860"/>
                  </a:lnTo>
                  <a:lnTo>
                    <a:pt x="4221" y="36039"/>
                  </a:lnTo>
                  <a:lnTo>
                    <a:pt x="3888" y="36218"/>
                  </a:lnTo>
                  <a:lnTo>
                    <a:pt x="3556" y="36422"/>
                  </a:lnTo>
                  <a:lnTo>
                    <a:pt x="3223" y="36627"/>
                  </a:lnTo>
                  <a:lnTo>
                    <a:pt x="2916" y="36857"/>
                  </a:lnTo>
                  <a:lnTo>
                    <a:pt x="2609" y="37113"/>
                  </a:lnTo>
                  <a:lnTo>
                    <a:pt x="2328" y="37394"/>
                  </a:lnTo>
                  <a:lnTo>
                    <a:pt x="2072" y="37676"/>
                  </a:lnTo>
                  <a:lnTo>
                    <a:pt x="1816" y="38008"/>
                  </a:lnTo>
                  <a:lnTo>
                    <a:pt x="1561" y="38341"/>
                  </a:lnTo>
                  <a:lnTo>
                    <a:pt x="1356" y="38724"/>
                  </a:lnTo>
                  <a:lnTo>
                    <a:pt x="1151" y="39133"/>
                  </a:lnTo>
                  <a:lnTo>
                    <a:pt x="947" y="39568"/>
                  </a:lnTo>
                  <a:lnTo>
                    <a:pt x="793" y="40054"/>
                  </a:lnTo>
                  <a:lnTo>
                    <a:pt x="640" y="40566"/>
                  </a:lnTo>
                  <a:lnTo>
                    <a:pt x="537" y="41103"/>
                  </a:lnTo>
                  <a:lnTo>
                    <a:pt x="435" y="41717"/>
                  </a:lnTo>
                  <a:lnTo>
                    <a:pt x="358" y="42331"/>
                  </a:lnTo>
                  <a:lnTo>
                    <a:pt x="231" y="44326"/>
                  </a:lnTo>
                  <a:lnTo>
                    <a:pt x="128" y="45937"/>
                  </a:lnTo>
                  <a:lnTo>
                    <a:pt x="51" y="47727"/>
                  </a:lnTo>
                  <a:lnTo>
                    <a:pt x="0" y="49467"/>
                  </a:lnTo>
                  <a:lnTo>
                    <a:pt x="26" y="50260"/>
                  </a:lnTo>
                  <a:lnTo>
                    <a:pt x="26" y="50950"/>
                  </a:lnTo>
                  <a:lnTo>
                    <a:pt x="77" y="51538"/>
                  </a:lnTo>
                  <a:lnTo>
                    <a:pt x="128" y="51999"/>
                  </a:lnTo>
                  <a:lnTo>
                    <a:pt x="179" y="52152"/>
                  </a:lnTo>
                  <a:lnTo>
                    <a:pt x="231" y="52280"/>
                  </a:lnTo>
                  <a:lnTo>
                    <a:pt x="282" y="52357"/>
                  </a:lnTo>
                  <a:lnTo>
                    <a:pt x="358" y="52383"/>
                  </a:lnTo>
                  <a:lnTo>
                    <a:pt x="42152" y="52868"/>
                  </a:lnTo>
                  <a:lnTo>
                    <a:pt x="42101" y="51283"/>
                  </a:lnTo>
                  <a:lnTo>
                    <a:pt x="42049" y="49850"/>
                  </a:lnTo>
                  <a:lnTo>
                    <a:pt x="41947" y="48520"/>
                  </a:lnTo>
                  <a:lnTo>
                    <a:pt x="41845" y="47216"/>
                  </a:lnTo>
                  <a:lnTo>
                    <a:pt x="41564" y="44581"/>
                  </a:lnTo>
                  <a:lnTo>
                    <a:pt x="41257" y="41563"/>
                  </a:lnTo>
                  <a:lnTo>
                    <a:pt x="41154" y="40898"/>
                  </a:lnTo>
                  <a:lnTo>
                    <a:pt x="41001" y="40208"/>
                  </a:lnTo>
                  <a:lnTo>
                    <a:pt x="40796" y="39517"/>
                  </a:lnTo>
                  <a:lnTo>
                    <a:pt x="40540" y="38852"/>
                  </a:lnTo>
                  <a:lnTo>
                    <a:pt x="40208" y="38162"/>
                  </a:lnTo>
                  <a:lnTo>
                    <a:pt x="39850" y="37497"/>
                  </a:lnTo>
                  <a:lnTo>
                    <a:pt x="39441" y="36883"/>
                  </a:lnTo>
                  <a:lnTo>
                    <a:pt x="39006" y="36269"/>
                  </a:lnTo>
                  <a:lnTo>
                    <a:pt x="38520" y="35706"/>
                  </a:lnTo>
                  <a:lnTo>
                    <a:pt x="37983" y="35195"/>
                  </a:lnTo>
                  <a:lnTo>
                    <a:pt x="37701" y="34939"/>
                  </a:lnTo>
                  <a:lnTo>
                    <a:pt x="37420" y="34709"/>
                  </a:lnTo>
                  <a:lnTo>
                    <a:pt x="37139" y="34504"/>
                  </a:lnTo>
                  <a:lnTo>
                    <a:pt x="36832" y="34299"/>
                  </a:lnTo>
                  <a:lnTo>
                    <a:pt x="36525" y="34120"/>
                  </a:lnTo>
                  <a:lnTo>
                    <a:pt x="36218" y="33967"/>
                  </a:lnTo>
                  <a:lnTo>
                    <a:pt x="35885" y="33813"/>
                  </a:lnTo>
                  <a:lnTo>
                    <a:pt x="35553" y="33686"/>
                  </a:lnTo>
                  <a:lnTo>
                    <a:pt x="35220" y="33583"/>
                  </a:lnTo>
                  <a:lnTo>
                    <a:pt x="34888" y="33481"/>
                  </a:lnTo>
                  <a:lnTo>
                    <a:pt x="34555" y="33404"/>
                  </a:lnTo>
                  <a:lnTo>
                    <a:pt x="34197" y="33379"/>
                  </a:lnTo>
                  <a:lnTo>
                    <a:pt x="33174" y="33251"/>
                  </a:lnTo>
                  <a:lnTo>
                    <a:pt x="32253" y="33123"/>
                  </a:lnTo>
                  <a:lnTo>
                    <a:pt x="31409" y="32995"/>
                  </a:lnTo>
                  <a:lnTo>
                    <a:pt x="30642" y="32841"/>
                  </a:lnTo>
                  <a:lnTo>
                    <a:pt x="29951" y="32688"/>
                  </a:lnTo>
                  <a:lnTo>
                    <a:pt x="29338" y="32509"/>
                  </a:lnTo>
                  <a:lnTo>
                    <a:pt x="28775" y="32330"/>
                  </a:lnTo>
                  <a:lnTo>
                    <a:pt x="28263" y="32151"/>
                  </a:lnTo>
                  <a:lnTo>
                    <a:pt x="27828" y="31946"/>
                  </a:lnTo>
                  <a:lnTo>
                    <a:pt x="27445" y="31767"/>
                  </a:lnTo>
                  <a:lnTo>
                    <a:pt x="27112" y="31588"/>
                  </a:lnTo>
                  <a:lnTo>
                    <a:pt x="26831" y="31384"/>
                  </a:lnTo>
                  <a:lnTo>
                    <a:pt x="26575" y="31205"/>
                  </a:lnTo>
                  <a:lnTo>
                    <a:pt x="26345" y="31025"/>
                  </a:lnTo>
                  <a:lnTo>
                    <a:pt x="25987" y="30693"/>
                  </a:lnTo>
                  <a:lnTo>
                    <a:pt x="25808" y="30488"/>
                  </a:lnTo>
                  <a:lnTo>
                    <a:pt x="25603" y="30233"/>
                  </a:lnTo>
                  <a:lnTo>
                    <a:pt x="25347" y="29900"/>
                  </a:lnTo>
                  <a:lnTo>
                    <a:pt x="25117" y="29516"/>
                  </a:lnTo>
                  <a:lnTo>
                    <a:pt x="24862" y="29107"/>
                  </a:lnTo>
                  <a:lnTo>
                    <a:pt x="24580" y="28647"/>
                  </a:lnTo>
                  <a:lnTo>
                    <a:pt x="24350" y="28161"/>
                  </a:lnTo>
                  <a:lnTo>
                    <a:pt x="24094" y="27675"/>
                  </a:lnTo>
                  <a:lnTo>
                    <a:pt x="23864" y="27163"/>
                  </a:lnTo>
                  <a:lnTo>
                    <a:pt x="23659" y="26652"/>
                  </a:lnTo>
                  <a:lnTo>
                    <a:pt x="23506" y="26166"/>
                  </a:lnTo>
                  <a:lnTo>
                    <a:pt x="23378" y="25654"/>
                  </a:lnTo>
                  <a:lnTo>
                    <a:pt x="23276" y="25194"/>
                  </a:lnTo>
                  <a:lnTo>
                    <a:pt x="23250" y="24759"/>
                  </a:lnTo>
                  <a:lnTo>
                    <a:pt x="23250" y="24554"/>
                  </a:lnTo>
                  <a:lnTo>
                    <a:pt x="23276" y="24350"/>
                  </a:lnTo>
                  <a:lnTo>
                    <a:pt x="23301" y="24171"/>
                  </a:lnTo>
                  <a:lnTo>
                    <a:pt x="23352" y="23992"/>
                  </a:lnTo>
                  <a:lnTo>
                    <a:pt x="23404" y="23838"/>
                  </a:lnTo>
                  <a:lnTo>
                    <a:pt x="23506" y="23685"/>
                  </a:lnTo>
                  <a:lnTo>
                    <a:pt x="23762" y="23327"/>
                  </a:lnTo>
                  <a:lnTo>
                    <a:pt x="24069" y="22917"/>
                  </a:lnTo>
                  <a:lnTo>
                    <a:pt x="24478" y="22483"/>
                  </a:lnTo>
                  <a:lnTo>
                    <a:pt x="25399" y="21460"/>
                  </a:lnTo>
                  <a:lnTo>
                    <a:pt x="25910" y="20897"/>
                  </a:lnTo>
                  <a:lnTo>
                    <a:pt x="26447" y="20283"/>
                  </a:lnTo>
                  <a:lnTo>
                    <a:pt x="26984" y="19618"/>
                  </a:lnTo>
                  <a:lnTo>
                    <a:pt x="27522" y="18927"/>
                  </a:lnTo>
                  <a:lnTo>
                    <a:pt x="28033" y="18186"/>
                  </a:lnTo>
                  <a:lnTo>
                    <a:pt x="28493" y="17393"/>
                  </a:lnTo>
                  <a:lnTo>
                    <a:pt x="28724" y="16984"/>
                  </a:lnTo>
                  <a:lnTo>
                    <a:pt x="28928" y="16574"/>
                  </a:lnTo>
                  <a:lnTo>
                    <a:pt x="29107" y="16139"/>
                  </a:lnTo>
                  <a:lnTo>
                    <a:pt x="29286" y="15705"/>
                  </a:lnTo>
                  <a:lnTo>
                    <a:pt x="29465" y="15244"/>
                  </a:lnTo>
                  <a:lnTo>
                    <a:pt x="29593" y="14809"/>
                  </a:lnTo>
                  <a:lnTo>
                    <a:pt x="29721" y="14323"/>
                  </a:lnTo>
                  <a:lnTo>
                    <a:pt x="29798" y="13838"/>
                  </a:lnTo>
                  <a:lnTo>
                    <a:pt x="30156" y="14144"/>
                  </a:lnTo>
                  <a:lnTo>
                    <a:pt x="30386" y="14323"/>
                  </a:lnTo>
                  <a:lnTo>
                    <a:pt x="30514" y="14451"/>
                  </a:lnTo>
                  <a:lnTo>
                    <a:pt x="30642" y="14682"/>
                  </a:lnTo>
                  <a:lnTo>
                    <a:pt x="30770" y="14937"/>
                  </a:lnTo>
                  <a:lnTo>
                    <a:pt x="30872" y="15219"/>
                  </a:lnTo>
                  <a:lnTo>
                    <a:pt x="30974" y="15551"/>
                  </a:lnTo>
                  <a:lnTo>
                    <a:pt x="31179" y="16267"/>
                  </a:lnTo>
                  <a:lnTo>
                    <a:pt x="31409" y="17086"/>
                  </a:lnTo>
                  <a:lnTo>
                    <a:pt x="31537" y="17521"/>
                  </a:lnTo>
                  <a:lnTo>
                    <a:pt x="31691" y="17981"/>
                  </a:lnTo>
                  <a:lnTo>
                    <a:pt x="31895" y="18441"/>
                  </a:lnTo>
                  <a:lnTo>
                    <a:pt x="32100" y="18927"/>
                  </a:lnTo>
                  <a:lnTo>
                    <a:pt x="32381" y="19413"/>
                  </a:lnTo>
                  <a:lnTo>
                    <a:pt x="32663" y="19899"/>
                  </a:lnTo>
                  <a:lnTo>
                    <a:pt x="33021" y="20385"/>
                  </a:lnTo>
                  <a:lnTo>
                    <a:pt x="33430" y="20871"/>
                  </a:lnTo>
                  <a:lnTo>
                    <a:pt x="33583" y="21050"/>
                  </a:lnTo>
                  <a:lnTo>
                    <a:pt x="33762" y="21204"/>
                  </a:lnTo>
                  <a:lnTo>
                    <a:pt x="33941" y="21357"/>
                  </a:lnTo>
                  <a:lnTo>
                    <a:pt x="34172" y="21485"/>
                  </a:lnTo>
                  <a:lnTo>
                    <a:pt x="34325" y="21511"/>
                  </a:lnTo>
                  <a:lnTo>
                    <a:pt x="36269" y="21511"/>
                  </a:lnTo>
                  <a:lnTo>
                    <a:pt x="36729" y="21485"/>
                  </a:lnTo>
                  <a:lnTo>
                    <a:pt x="36960" y="21460"/>
                  </a:lnTo>
                  <a:lnTo>
                    <a:pt x="37164" y="21434"/>
                  </a:lnTo>
                  <a:lnTo>
                    <a:pt x="37369" y="21460"/>
                  </a:lnTo>
                  <a:lnTo>
                    <a:pt x="37548" y="21485"/>
                  </a:lnTo>
                  <a:lnTo>
                    <a:pt x="37727" y="21536"/>
                  </a:lnTo>
                  <a:lnTo>
                    <a:pt x="37855" y="21587"/>
                  </a:lnTo>
                  <a:lnTo>
                    <a:pt x="37983" y="21664"/>
                  </a:lnTo>
                  <a:lnTo>
                    <a:pt x="38111" y="21741"/>
                  </a:lnTo>
                  <a:lnTo>
                    <a:pt x="38187" y="21843"/>
                  </a:lnTo>
                  <a:lnTo>
                    <a:pt x="38264" y="21946"/>
                  </a:lnTo>
                  <a:lnTo>
                    <a:pt x="38341" y="22048"/>
                  </a:lnTo>
                  <a:lnTo>
                    <a:pt x="38392" y="22176"/>
                  </a:lnTo>
                  <a:lnTo>
                    <a:pt x="38469" y="22457"/>
                  </a:lnTo>
                  <a:lnTo>
                    <a:pt x="38469" y="22738"/>
                  </a:lnTo>
                  <a:lnTo>
                    <a:pt x="38443" y="23020"/>
                  </a:lnTo>
                  <a:lnTo>
                    <a:pt x="38392" y="23327"/>
                  </a:lnTo>
                  <a:lnTo>
                    <a:pt x="38264" y="23608"/>
                  </a:lnTo>
                  <a:lnTo>
                    <a:pt x="38136" y="23889"/>
                  </a:lnTo>
                  <a:lnTo>
                    <a:pt x="37957" y="24120"/>
                  </a:lnTo>
                  <a:lnTo>
                    <a:pt x="37778" y="24350"/>
                  </a:lnTo>
                  <a:lnTo>
                    <a:pt x="37573" y="24503"/>
                  </a:lnTo>
                  <a:lnTo>
                    <a:pt x="37343" y="24631"/>
                  </a:lnTo>
                  <a:lnTo>
                    <a:pt x="37343" y="24631"/>
                  </a:lnTo>
                  <a:lnTo>
                    <a:pt x="37599" y="24580"/>
                  </a:lnTo>
                  <a:lnTo>
                    <a:pt x="37855" y="24529"/>
                  </a:lnTo>
                  <a:lnTo>
                    <a:pt x="38085" y="24427"/>
                  </a:lnTo>
                  <a:lnTo>
                    <a:pt x="38315" y="24324"/>
                  </a:lnTo>
                  <a:lnTo>
                    <a:pt x="38545" y="24196"/>
                  </a:lnTo>
                  <a:lnTo>
                    <a:pt x="38750" y="24017"/>
                  </a:lnTo>
                  <a:lnTo>
                    <a:pt x="38955" y="23838"/>
                  </a:lnTo>
                  <a:lnTo>
                    <a:pt x="39108" y="23608"/>
                  </a:lnTo>
                  <a:lnTo>
                    <a:pt x="39262" y="23352"/>
                  </a:lnTo>
                  <a:lnTo>
                    <a:pt x="39415" y="23071"/>
                  </a:lnTo>
                  <a:lnTo>
                    <a:pt x="39517" y="22738"/>
                  </a:lnTo>
                  <a:lnTo>
                    <a:pt x="39594" y="22380"/>
                  </a:lnTo>
                  <a:lnTo>
                    <a:pt x="39645" y="21997"/>
                  </a:lnTo>
                  <a:lnTo>
                    <a:pt x="39671" y="21562"/>
                  </a:lnTo>
                  <a:lnTo>
                    <a:pt x="39671" y="21076"/>
                  </a:lnTo>
                  <a:lnTo>
                    <a:pt x="39620" y="20564"/>
                  </a:lnTo>
                  <a:lnTo>
                    <a:pt x="39543" y="20053"/>
                  </a:lnTo>
                  <a:lnTo>
                    <a:pt x="39441" y="19567"/>
                  </a:lnTo>
                  <a:lnTo>
                    <a:pt x="39313" y="19106"/>
                  </a:lnTo>
                  <a:lnTo>
                    <a:pt x="39159" y="18697"/>
                  </a:lnTo>
                  <a:lnTo>
                    <a:pt x="38980" y="18339"/>
                  </a:lnTo>
                  <a:lnTo>
                    <a:pt x="38801" y="17981"/>
                  </a:lnTo>
                  <a:lnTo>
                    <a:pt x="38622" y="17700"/>
                  </a:lnTo>
                  <a:lnTo>
                    <a:pt x="38418" y="17418"/>
                  </a:lnTo>
                  <a:lnTo>
                    <a:pt x="38238" y="17188"/>
                  </a:lnTo>
                  <a:lnTo>
                    <a:pt x="38059" y="16984"/>
                  </a:lnTo>
                  <a:lnTo>
                    <a:pt x="37752" y="16677"/>
                  </a:lnTo>
                  <a:lnTo>
                    <a:pt x="37548" y="16523"/>
                  </a:lnTo>
                  <a:lnTo>
                    <a:pt x="37471" y="16446"/>
                  </a:lnTo>
                  <a:lnTo>
                    <a:pt x="37727" y="16625"/>
                  </a:lnTo>
                  <a:lnTo>
                    <a:pt x="38034" y="16804"/>
                  </a:lnTo>
                  <a:lnTo>
                    <a:pt x="38392" y="17009"/>
                  </a:lnTo>
                  <a:lnTo>
                    <a:pt x="38776" y="17188"/>
                  </a:lnTo>
                  <a:lnTo>
                    <a:pt x="39185" y="17342"/>
                  </a:lnTo>
                  <a:lnTo>
                    <a:pt x="39364" y="17393"/>
                  </a:lnTo>
                  <a:lnTo>
                    <a:pt x="39517" y="17418"/>
                  </a:lnTo>
                  <a:lnTo>
                    <a:pt x="39671" y="17418"/>
                  </a:lnTo>
                  <a:lnTo>
                    <a:pt x="39824" y="17393"/>
                  </a:lnTo>
                  <a:lnTo>
                    <a:pt x="40131" y="17290"/>
                  </a:lnTo>
                  <a:lnTo>
                    <a:pt x="40413" y="17214"/>
                  </a:lnTo>
                  <a:lnTo>
                    <a:pt x="40668" y="17188"/>
                  </a:lnTo>
                  <a:lnTo>
                    <a:pt x="41078" y="17188"/>
                  </a:lnTo>
                  <a:lnTo>
                    <a:pt x="41257" y="17239"/>
                  </a:lnTo>
                  <a:lnTo>
                    <a:pt x="41384" y="17316"/>
                  </a:lnTo>
                  <a:lnTo>
                    <a:pt x="41487" y="17418"/>
                  </a:lnTo>
                  <a:lnTo>
                    <a:pt x="41538" y="17546"/>
                  </a:lnTo>
                  <a:lnTo>
                    <a:pt x="41589" y="17700"/>
                  </a:lnTo>
                  <a:lnTo>
                    <a:pt x="41589" y="17879"/>
                  </a:lnTo>
                  <a:lnTo>
                    <a:pt x="41538" y="18058"/>
                  </a:lnTo>
                  <a:lnTo>
                    <a:pt x="41461" y="18288"/>
                  </a:lnTo>
                  <a:lnTo>
                    <a:pt x="41359" y="18518"/>
                  </a:lnTo>
                  <a:lnTo>
                    <a:pt x="41205" y="18774"/>
                  </a:lnTo>
                  <a:lnTo>
                    <a:pt x="41001" y="19030"/>
                  </a:lnTo>
                  <a:lnTo>
                    <a:pt x="41308" y="18774"/>
                  </a:lnTo>
                  <a:lnTo>
                    <a:pt x="41564" y="18518"/>
                  </a:lnTo>
                  <a:lnTo>
                    <a:pt x="41743" y="18262"/>
                  </a:lnTo>
                  <a:lnTo>
                    <a:pt x="41845" y="18032"/>
                  </a:lnTo>
                  <a:lnTo>
                    <a:pt x="41922" y="17828"/>
                  </a:lnTo>
                  <a:lnTo>
                    <a:pt x="41922" y="17623"/>
                  </a:lnTo>
                  <a:lnTo>
                    <a:pt x="41870" y="17444"/>
                  </a:lnTo>
                  <a:lnTo>
                    <a:pt x="41794" y="17290"/>
                  </a:lnTo>
                  <a:lnTo>
                    <a:pt x="41666" y="17137"/>
                  </a:lnTo>
                  <a:lnTo>
                    <a:pt x="41512" y="17009"/>
                  </a:lnTo>
                  <a:lnTo>
                    <a:pt x="41308" y="16881"/>
                  </a:lnTo>
                  <a:lnTo>
                    <a:pt x="41103" y="16779"/>
                  </a:lnTo>
                  <a:lnTo>
                    <a:pt x="40873" y="16702"/>
                  </a:lnTo>
                  <a:lnTo>
                    <a:pt x="40643" y="16625"/>
                  </a:lnTo>
                  <a:lnTo>
                    <a:pt x="40131" y="16523"/>
                  </a:lnTo>
                  <a:lnTo>
                    <a:pt x="39875" y="16446"/>
                  </a:lnTo>
                  <a:lnTo>
                    <a:pt x="39645" y="16370"/>
                  </a:lnTo>
                  <a:lnTo>
                    <a:pt x="39441" y="16242"/>
                  </a:lnTo>
                  <a:lnTo>
                    <a:pt x="39262" y="16088"/>
                  </a:lnTo>
                  <a:lnTo>
                    <a:pt x="39083" y="15909"/>
                  </a:lnTo>
                  <a:lnTo>
                    <a:pt x="38929" y="15730"/>
                  </a:lnTo>
                  <a:lnTo>
                    <a:pt x="38801" y="15526"/>
                  </a:lnTo>
                  <a:lnTo>
                    <a:pt x="38673" y="15347"/>
                  </a:lnTo>
                  <a:lnTo>
                    <a:pt x="38494" y="14963"/>
                  </a:lnTo>
                  <a:lnTo>
                    <a:pt x="38341" y="14630"/>
                  </a:lnTo>
                  <a:lnTo>
                    <a:pt x="38264" y="14323"/>
                  </a:lnTo>
                  <a:lnTo>
                    <a:pt x="38366" y="14400"/>
                  </a:lnTo>
                  <a:lnTo>
                    <a:pt x="38494" y="14477"/>
                  </a:lnTo>
                  <a:lnTo>
                    <a:pt x="38648" y="14554"/>
                  </a:lnTo>
                  <a:lnTo>
                    <a:pt x="38852" y="14630"/>
                  </a:lnTo>
                  <a:lnTo>
                    <a:pt x="39057" y="14656"/>
                  </a:lnTo>
                  <a:lnTo>
                    <a:pt x="39415" y="14656"/>
                  </a:lnTo>
                  <a:lnTo>
                    <a:pt x="39517" y="14605"/>
                  </a:lnTo>
                  <a:lnTo>
                    <a:pt x="39773" y="14503"/>
                  </a:lnTo>
                  <a:lnTo>
                    <a:pt x="40003" y="14375"/>
                  </a:lnTo>
                  <a:lnTo>
                    <a:pt x="40182" y="14221"/>
                  </a:lnTo>
                  <a:lnTo>
                    <a:pt x="40336" y="14068"/>
                  </a:lnTo>
                  <a:lnTo>
                    <a:pt x="40438" y="13914"/>
                  </a:lnTo>
                  <a:lnTo>
                    <a:pt x="40540" y="13735"/>
                  </a:lnTo>
                  <a:lnTo>
                    <a:pt x="40592" y="13556"/>
                  </a:lnTo>
                  <a:lnTo>
                    <a:pt x="40643" y="13377"/>
                  </a:lnTo>
                  <a:lnTo>
                    <a:pt x="40668" y="13045"/>
                  </a:lnTo>
                  <a:lnTo>
                    <a:pt x="40668" y="12789"/>
                  </a:lnTo>
                  <a:lnTo>
                    <a:pt x="40643" y="12533"/>
                  </a:lnTo>
                  <a:lnTo>
                    <a:pt x="40566" y="12610"/>
                  </a:lnTo>
                  <a:lnTo>
                    <a:pt x="40336" y="12814"/>
                  </a:lnTo>
                  <a:lnTo>
                    <a:pt x="40182" y="12917"/>
                  </a:lnTo>
                  <a:lnTo>
                    <a:pt x="40003" y="13019"/>
                  </a:lnTo>
                  <a:lnTo>
                    <a:pt x="39824" y="13096"/>
                  </a:lnTo>
                  <a:lnTo>
                    <a:pt x="39594" y="13147"/>
                  </a:lnTo>
                  <a:lnTo>
                    <a:pt x="39389" y="13147"/>
                  </a:lnTo>
                  <a:lnTo>
                    <a:pt x="39262" y="13121"/>
                  </a:lnTo>
                  <a:lnTo>
                    <a:pt x="39159" y="13070"/>
                  </a:lnTo>
                  <a:lnTo>
                    <a:pt x="39031" y="13019"/>
                  </a:lnTo>
                  <a:lnTo>
                    <a:pt x="38929" y="12942"/>
                  </a:lnTo>
                  <a:lnTo>
                    <a:pt x="38801" y="12840"/>
                  </a:lnTo>
                  <a:lnTo>
                    <a:pt x="38699" y="12738"/>
                  </a:lnTo>
                  <a:lnTo>
                    <a:pt x="38571" y="12584"/>
                  </a:lnTo>
                  <a:lnTo>
                    <a:pt x="38469" y="12405"/>
                  </a:lnTo>
                  <a:lnTo>
                    <a:pt x="38341" y="12201"/>
                  </a:lnTo>
                  <a:lnTo>
                    <a:pt x="38238" y="11970"/>
                  </a:lnTo>
                  <a:lnTo>
                    <a:pt x="38034" y="11433"/>
                  </a:lnTo>
                  <a:lnTo>
                    <a:pt x="37855" y="10743"/>
                  </a:lnTo>
                  <a:lnTo>
                    <a:pt x="37676" y="10052"/>
                  </a:lnTo>
                  <a:lnTo>
                    <a:pt x="37471" y="9413"/>
                  </a:lnTo>
                  <a:lnTo>
                    <a:pt x="37241" y="8824"/>
                  </a:lnTo>
                  <a:lnTo>
                    <a:pt x="37011" y="8313"/>
                  </a:lnTo>
                  <a:lnTo>
                    <a:pt x="36729" y="7852"/>
                  </a:lnTo>
                  <a:lnTo>
                    <a:pt x="36474" y="7469"/>
                  </a:lnTo>
                  <a:lnTo>
                    <a:pt x="36192" y="7136"/>
                  </a:lnTo>
                  <a:lnTo>
                    <a:pt x="35885" y="6829"/>
                  </a:lnTo>
                  <a:lnTo>
                    <a:pt x="35578" y="6599"/>
                  </a:lnTo>
                  <a:lnTo>
                    <a:pt x="35271" y="6395"/>
                  </a:lnTo>
                  <a:lnTo>
                    <a:pt x="34965" y="6241"/>
                  </a:lnTo>
                  <a:lnTo>
                    <a:pt x="34632" y="6113"/>
                  </a:lnTo>
                  <a:lnTo>
                    <a:pt x="34300" y="6036"/>
                  </a:lnTo>
                  <a:lnTo>
                    <a:pt x="33993" y="6011"/>
                  </a:lnTo>
                  <a:lnTo>
                    <a:pt x="33660" y="5985"/>
                  </a:lnTo>
                  <a:lnTo>
                    <a:pt x="33328" y="6011"/>
                  </a:lnTo>
                  <a:lnTo>
                    <a:pt x="32995" y="6036"/>
                  </a:lnTo>
                  <a:lnTo>
                    <a:pt x="32688" y="6088"/>
                  </a:lnTo>
                  <a:lnTo>
                    <a:pt x="32356" y="6190"/>
                  </a:lnTo>
                  <a:lnTo>
                    <a:pt x="32049" y="6267"/>
                  </a:lnTo>
                  <a:lnTo>
                    <a:pt x="31460" y="6522"/>
                  </a:lnTo>
                  <a:lnTo>
                    <a:pt x="30923" y="6778"/>
                  </a:lnTo>
                  <a:lnTo>
                    <a:pt x="30437" y="7060"/>
                  </a:lnTo>
                  <a:lnTo>
                    <a:pt x="30028" y="7315"/>
                  </a:lnTo>
                  <a:lnTo>
                    <a:pt x="29491" y="7699"/>
                  </a:lnTo>
                  <a:lnTo>
                    <a:pt x="28954" y="6215"/>
                  </a:lnTo>
                  <a:lnTo>
                    <a:pt x="28673" y="5499"/>
                  </a:lnTo>
                  <a:lnTo>
                    <a:pt x="28366" y="4834"/>
                  </a:lnTo>
                  <a:lnTo>
                    <a:pt x="28008" y="4169"/>
                  </a:lnTo>
                  <a:lnTo>
                    <a:pt x="27828" y="3862"/>
                  </a:lnTo>
                  <a:lnTo>
                    <a:pt x="27598" y="3555"/>
                  </a:lnTo>
                  <a:lnTo>
                    <a:pt x="27368" y="3274"/>
                  </a:lnTo>
                  <a:lnTo>
                    <a:pt x="27138" y="2993"/>
                  </a:lnTo>
                  <a:lnTo>
                    <a:pt x="26857" y="2711"/>
                  </a:lnTo>
                  <a:lnTo>
                    <a:pt x="26575" y="2456"/>
                  </a:lnTo>
                  <a:lnTo>
                    <a:pt x="26089" y="2072"/>
                  </a:lnTo>
                  <a:lnTo>
                    <a:pt x="25603" y="1739"/>
                  </a:lnTo>
                  <a:lnTo>
                    <a:pt x="25117" y="1433"/>
                  </a:lnTo>
                  <a:lnTo>
                    <a:pt x="24606" y="1202"/>
                  </a:lnTo>
                  <a:lnTo>
                    <a:pt x="24120" y="972"/>
                  </a:lnTo>
                  <a:lnTo>
                    <a:pt x="23608" y="793"/>
                  </a:lnTo>
                  <a:lnTo>
                    <a:pt x="23071" y="640"/>
                  </a:lnTo>
                  <a:lnTo>
                    <a:pt x="22560" y="512"/>
                  </a:lnTo>
                  <a:lnTo>
                    <a:pt x="22022" y="435"/>
                  </a:lnTo>
                  <a:lnTo>
                    <a:pt x="21511" y="333"/>
                  </a:lnTo>
                  <a:lnTo>
                    <a:pt x="20411" y="230"/>
                  </a:lnTo>
                  <a:lnTo>
                    <a:pt x="19286" y="154"/>
                  </a:lnTo>
                  <a:lnTo>
                    <a:pt x="18109" y="77"/>
                  </a:lnTo>
                  <a:lnTo>
                    <a:pt x="16881" y="26"/>
                  </a:lnTo>
                  <a:lnTo>
                    <a:pt x="156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37"/>
            <p:cNvSpPr/>
            <p:nvPr/>
          </p:nvSpPr>
          <p:spPr>
            <a:xfrm>
              <a:off x="6045206" y="3600083"/>
              <a:ext cx="1142580" cy="1471476"/>
            </a:xfrm>
            <a:custGeom>
              <a:rect b="b" l="l" r="r" t="t"/>
              <a:pathLst>
                <a:path extrusionOk="0" h="52869" w="41052">
                  <a:moveTo>
                    <a:pt x="14017" y="0"/>
                  </a:moveTo>
                  <a:lnTo>
                    <a:pt x="13428" y="26"/>
                  </a:lnTo>
                  <a:lnTo>
                    <a:pt x="12840" y="77"/>
                  </a:lnTo>
                  <a:lnTo>
                    <a:pt x="12303" y="179"/>
                  </a:lnTo>
                  <a:lnTo>
                    <a:pt x="11740" y="282"/>
                  </a:lnTo>
                  <a:lnTo>
                    <a:pt x="11203" y="461"/>
                  </a:lnTo>
                  <a:lnTo>
                    <a:pt x="10692" y="665"/>
                  </a:lnTo>
                  <a:lnTo>
                    <a:pt x="10180" y="921"/>
                  </a:lnTo>
                  <a:lnTo>
                    <a:pt x="9694" y="1228"/>
                  </a:lnTo>
                  <a:lnTo>
                    <a:pt x="9234" y="1612"/>
                  </a:lnTo>
                  <a:lnTo>
                    <a:pt x="9003" y="1816"/>
                  </a:lnTo>
                  <a:lnTo>
                    <a:pt x="8773" y="2047"/>
                  </a:lnTo>
                  <a:lnTo>
                    <a:pt x="8569" y="2277"/>
                  </a:lnTo>
                  <a:lnTo>
                    <a:pt x="8338" y="2533"/>
                  </a:lnTo>
                  <a:lnTo>
                    <a:pt x="8006" y="2993"/>
                  </a:lnTo>
                  <a:lnTo>
                    <a:pt x="7725" y="3453"/>
                  </a:lnTo>
                  <a:lnTo>
                    <a:pt x="7469" y="3939"/>
                  </a:lnTo>
                  <a:lnTo>
                    <a:pt x="7213" y="4451"/>
                  </a:lnTo>
                  <a:lnTo>
                    <a:pt x="7034" y="4937"/>
                  </a:lnTo>
                  <a:lnTo>
                    <a:pt x="6829" y="5448"/>
                  </a:lnTo>
                  <a:lnTo>
                    <a:pt x="6676" y="5986"/>
                  </a:lnTo>
                  <a:lnTo>
                    <a:pt x="6548" y="6523"/>
                  </a:lnTo>
                  <a:lnTo>
                    <a:pt x="6318" y="7571"/>
                  </a:lnTo>
                  <a:lnTo>
                    <a:pt x="6139" y="8646"/>
                  </a:lnTo>
                  <a:lnTo>
                    <a:pt x="5806" y="10768"/>
                  </a:lnTo>
                  <a:lnTo>
                    <a:pt x="5730" y="11127"/>
                  </a:lnTo>
                  <a:lnTo>
                    <a:pt x="5627" y="11459"/>
                  </a:lnTo>
                  <a:lnTo>
                    <a:pt x="5499" y="11792"/>
                  </a:lnTo>
                  <a:lnTo>
                    <a:pt x="5320" y="12150"/>
                  </a:lnTo>
                  <a:lnTo>
                    <a:pt x="5141" y="12457"/>
                  </a:lnTo>
                  <a:lnTo>
                    <a:pt x="4937" y="12789"/>
                  </a:lnTo>
                  <a:lnTo>
                    <a:pt x="4502" y="13403"/>
                  </a:lnTo>
                  <a:lnTo>
                    <a:pt x="4041" y="13940"/>
                  </a:lnTo>
                  <a:lnTo>
                    <a:pt x="3632" y="14426"/>
                  </a:lnTo>
                  <a:lnTo>
                    <a:pt x="3300" y="14835"/>
                  </a:lnTo>
                  <a:lnTo>
                    <a:pt x="3070" y="15142"/>
                  </a:lnTo>
                  <a:lnTo>
                    <a:pt x="2993" y="15270"/>
                  </a:lnTo>
                  <a:lnTo>
                    <a:pt x="2993" y="15398"/>
                  </a:lnTo>
                  <a:lnTo>
                    <a:pt x="2993" y="15526"/>
                  </a:lnTo>
                  <a:lnTo>
                    <a:pt x="3018" y="15654"/>
                  </a:lnTo>
                  <a:lnTo>
                    <a:pt x="3095" y="15782"/>
                  </a:lnTo>
                  <a:lnTo>
                    <a:pt x="3197" y="15884"/>
                  </a:lnTo>
                  <a:lnTo>
                    <a:pt x="3300" y="16012"/>
                  </a:lnTo>
                  <a:lnTo>
                    <a:pt x="3428" y="16140"/>
                  </a:lnTo>
                  <a:lnTo>
                    <a:pt x="3735" y="16344"/>
                  </a:lnTo>
                  <a:lnTo>
                    <a:pt x="4093" y="16523"/>
                  </a:lnTo>
                  <a:lnTo>
                    <a:pt x="4451" y="16626"/>
                  </a:lnTo>
                  <a:lnTo>
                    <a:pt x="4604" y="16677"/>
                  </a:lnTo>
                  <a:lnTo>
                    <a:pt x="4783" y="16702"/>
                  </a:lnTo>
                  <a:lnTo>
                    <a:pt x="4834" y="16805"/>
                  </a:lnTo>
                  <a:lnTo>
                    <a:pt x="4860" y="16907"/>
                  </a:lnTo>
                  <a:lnTo>
                    <a:pt x="4886" y="17060"/>
                  </a:lnTo>
                  <a:lnTo>
                    <a:pt x="4860" y="17265"/>
                  </a:lnTo>
                  <a:lnTo>
                    <a:pt x="4783" y="17470"/>
                  </a:lnTo>
                  <a:lnTo>
                    <a:pt x="4630" y="17725"/>
                  </a:lnTo>
                  <a:lnTo>
                    <a:pt x="4527" y="17853"/>
                  </a:lnTo>
                  <a:lnTo>
                    <a:pt x="4400" y="18007"/>
                  </a:lnTo>
                  <a:lnTo>
                    <a:pt x="4272" y="18160"/>
                  </a:lnTo>
                  <a:lnTo>
                    <a:pt x="4169" y="18339"/>
                  </a:lnTo>
                  <a:lnTo>
                    <a:pt x="4144" y="18493"/>
                  </a:lnTo>
                  <a:lnTo>
                    <a:pt x="4144" y="18646"/>
                  </a:lnTo>
                  <a:lnTo>
                    <a:pt x="4169" y="18800"/>
                  </a:lnTo>
                  <a:lnTo>
                    <a:pt x="4246" y="18928"/>
                  </a:lnTo>
                  <a:lnTo>
                    <a:pt x="4348" y="19056"/>
                  </a:lnTo>
                  <a:lnTo>
                    <a:pt x="4451" y="19183"/>
                  </a:lnTo>
                  <a:lnTo>
                    <a:pt x="4681" y="19388"/>
                  </a:lnTo>
                  <a:lnTo>
                    <a:pt x="4911" y="19541"/>
                  </a:lnTo>
                  <a:lnTo>
                    <a:pt x="5167" y="19669"/>
                  </a:lnTo>
                  <a:lnTo>
                    <a:pt x="4988" y="19797"/>
                  </a:lnTo>
                  <a:lnTo>
                    <a:pt x="4834" y="19951"/>
                  </a:lnTo>
                  <a:lnTo>
                    <a:pt x="4681" y="20155"/>
                  </a:lnTo>
                  <a:lnTo>
                    <a:pt x="4579" y="20360"/>
                  </a:lnTo>
                  <a:lnTo>
                    <a:pt x="4527" y="20488"/>
                  </a:lnTo>
                  <a:lnTo>
                    <a:pt x="4527" y="20616"/>
                  </a:lnTo>
                  <a:lnTo>
                    <a:pt x="4527" y="20744"/>
                  </a:lnTo>
                  <a:lnTo>
                    <a:pt x="4553" y="20871"/>
                  </a:lnTo>
                  <a:lnTo>
                    <a:pt x="4630" y="20999"/>
                  </a:lnTo>
                  <a:lnTo>
                    <a:pt x="4732" y="21127"/>
                  </a:lnTo>
                  <a:lnTo>
                    <a:pt x="4834" y="21255"/>
                  </a:lnTo>
                  <a:lnTo>
                    <a:pt x="4886" y="21383"/>
                  </a:lnTo>
                  <a:lnTo>
                    <a:pt x="4886" y="21562"/>
                  </a:lnTo>
                  <a:lnTo>
                    <a:pt x="4886" y="21716"/>
                  </a:lnTo>
                  <a:lnTo>
                    <a:pt x="4834" y="22048"/>
                  </a:lnTo>
                  <a:lnTo>
                    <a:pt x="4834" y="22176"/>
                  </a:lnTo>
                  <a:lnTo>
                    <a:pt x="4834" y="22304"/>
                  </a:lnTo>
                  <a:lnTo>
                    <a:pt x="4937" y="23276"/>
                  </a:lnTo>
                  <a:lnTo>
                    <a:pt x="5013" y="23762"/>
                  </a:lnTo>
                  <a:lnTo>
                    <a:pt x="5065" y="23941"/>
                  </a:lnTo>
                  <a:lnTo>
                    <a:pt x="5116" y="24018"/>
                  </a:lnTo>
                  <a:lnTo>
                    <a:pt x="5295" y="24171"/>
                  </a:lnTo>
                  <a:lnTo>
                    <a:pt x="5474" y="24299"/>
                  </a:lnTo>
                  <a:lnTo>
                    <a:pt x="5678" y="24427"/>
                  </a:lnTo>
                  <a:lnTo>
                    <a:pt x="5883" y="24503"/>
                  </a:lnTo>
                  <a:lnTo>
                    <a:pt x="6088" y="24555"/>
                  </a:lnTo>
                  <a:lnTo>
                    <a:pt x="6292" y="24606"/>
                  </a:lnTo>
                  <a:lnTo>
                    <a:pt x="6522" y="24631"/>
                  </a:lnTo>
                  <a:lnTo>
                    <a:pt x="6727" y="24657"/>
                  </a:lnTo>
                  <a:lnTo>
                    <a:pt x="7162" y="24657"/>
                  </a:lnTo>
                  <a:lnTo>
                    <a:pt x="7597" y="24606"/>
                  </a:lnTo>
                  <a:lnTo>
                    <a:pt x="8492" y="24452"/>
                  </a:lnTo>
                  <a:lnTo>
                    <a:pt x="8927" y="24376"/>
                  </a:lnTo>
                  <a:lnTo>
                    <a:pt x="9362" y="24324"/>
                  </a:lnTo>
                  <a:lnTo>
                    <a:pt x="9796" y="24299"/>
                  </a:lnTo>
                  <a:lnTo>
                    <a:pt x="10206" y="24324"/>
                  </a:lnTo>
                  <a:lnTo>
                    <a:pt x="10410" y="24376"/>
                  </a:lnTo>
                  <a:lnTo>
                    <a:pt x="10615" y="24427"/>
                  </a:lnTo>
                  <a:lnTo>
                    <a:pt x="10819" y="24503"/>
                  </a:lnTo>
                  <a:lnTo>
                    <a:pt x="10999" y="24606"/>
                  </a:lnTo>
                  <a:lnTo>
                    <a:pt x="11178" y="24734"/>
                  </a:lnTo>
                  <a:lnTo>
                    <a:pt x="11357" y="24887"/>
                  </a:lnTo>
                  <a:lnTo>
                    <a:pt x="11536" y="25066"/>
                  </a:lnTo>
                  <a:lnTo>
                    <a:pt x="11689" y="25245"/>
                  </a:lnTo>
                  <a:lnTo>
                    <a:pt x="11817" y="25424"/>
                  </a:lnTo>
                  <a:lnTo>
                    <a:pt x="11919" y="25603"/>
                  </a:lnTo>
                  <a:lnTo>
                    <a:pt x="12098" y="25987"/>
                  </a:lnTo>
                  <a:lnTo>
                    <a:pt x="12226" y="26422"/>
                  </a:lnTo>
                  <a:lnTo>
                    <a:pt x="12329" y="26882"/>
                  </a:lnTo>
                  <a:lnTo>
                    <a:pt x="12405" y="27368"/>
                  </a:lnTo>
                  <a:lnTo>
                    <a:pt x="12431" y="27880"/>
                  </a:lnTo>
                  <a:lnTo>
                    <a:pt x="12456" y="28366"/>
                  </a:lnTo>
                  <a:lnTo>
                    <a:pt x="12431" y="28852"/>
                  </a:lnTo>
                  <a:lnTo>
                    <a:pt x="12405" y="29338"/>
                  </a:lnTo>
                  <a:lnTo>
                    <a:pt x="12354" y="29798"/>
                  </a:lnTo>
                  <a:lnTo>
                    <a:pt x="12303" y="30233"/>
                  </a:lnTo>
                  <a:lnTo>
                    <a:pt x="12226" y="30642"/>
                  </a:lnTo>
                  <a:lnTo>
                    <a:pt x="12124" y="30975"/>
                  </a:lnTo>
                  <a:lnTo>
                    <a:pt x="12047" y="31281"/>
                  </a:lnTo>
                  <a:lnTo>
                    <a:pt x="11945" y="31512"/>
                  </a:lnTo>
                  <a:lnTo>
                    <a:pt x="11868" y="31665"/>
                  </a:lnTo>
                  <a:lnTo>
                    <a:pt x="11740" y="31819"/>
                  </a:lnTo>
                  <a:lnTo>
                    <a:pt x="11561" y="31972"/>
                  </a:lnTo>
                  <a:lnTo>
                    <a:pt x="11203" y="32279"/>
                  </a:lnTo>
                  <a:lnTo>
                    <a:pt x="10768" y="32560"/>
                  </a:lnTo>
                  <a:lnTo>
                    <a:pt x="10308" y="32867"/>
                  </a:lnTo>
                  <a:lnTo>
                    <a:pt x="9362" y="33379"/>
                  </a:lnTo>
                  <a:lnTo>
                    <a:pt x="8543" y="33814"/>
                  </a:lnTo>
                  <a:lnTo>
                    <a:pt x="7213" y="34581"/>
                  </a:lnTo>
                  <a:lnTo>
                    <a:pt x="6548" y="34990"/>
                  </a:lnTo>
                  <a:lnTo>
                    <a:pt x="5909" y="35399"/>
                  </a:lnTo>
                  <a:lnTo>
                    <a:pt x="5269" y="35809"/>
                  </a:lnTo>
                  <a:lnTo>
                    <a:pt x="4630" y="36243"/>
                  </a:lnTo>
                  <a:lnTo>
                    <a:pt x="4041" y="36704"/>
                  </a:lnTo>
                  <a:lnTo>
                    <a:pt x="3479" y="37190"/>
                  </a:lnTo>
                  <a:lnTo>
                    <a:pt x="2942" y="37701"/>
                  </a:lnTo>
                  <a:lnTo>
                    <a:pt x="2430" y="38238"/>
                  </a:lnTo>
                  <a:lnTo>
                    <a:pt x="1970" y="38801"/>
                  </a:lnTo>
                  <a:lnTo>
                    <a:pt x="1535" y="39389"/>
                  </a:lnTo>
                  <a:lnTo>
                    <a:pt x="1330" y="39722"/>
                  </a:lnTo>
                  <a:lnTo>
                    <a:pt x="1151" y="40029"/>
                  </a:lnTo>
                  <a:lnTo>
                    <a:pt x="972" y="40361"/>
                  </a:lnTo>
                  <a:lnTo>
                    <a:pt x="819" y="40719"/>
                  </a:lnTo>
                  <a:lnTo>
                    <a:pt x="665" y="41052"/>
                  </a:lnTo>
                  <a:lnTo>
                    <a:pt x="537" y="41436"/>
                  </a:lnTo>
                  <a:lnTo>
                    <a:pt x="435" y="41794"/>
                  </a:lnTo>
                  <a:lnTo>
                    <a:pt x="333" y="42203"/>
                  </a:lnTo>
                  <a:lnTo>
                    <a:pt x="282" y="42459"/>
                  </a:lnTo>
                  <a:lnTo>
                    <a:pt x="230" y="42919"/>
                  </a:lnTo>
                  <a:lnTo>
                    <a:pt x="128" y="44224"/>
                  </a:lnTo>
                  <a:lnTo>
                    <a:pt x="51" y="45912"/>
                  </a:lnTo>
                  <a:lnTo>
                    <a:pt x="0" y="47753"/>
                  </a:lnTo>
                  <a:lnTo>
                    <a:pt x="0" y="49569"/>
                  </a:lnTo>
                  <a:lnTo>
                    <a:pt x="26" y="50388"/>
                  </a:lnTo>
                  <a:lnTo>
                    <a:pt x="51" y="51129"/>
                  </a:lnTo>
                  <a:lnTo>
                    <a:pt x="103" y="51743"/>
                  </a:lnTo>
                  <a:lnTo>
                    <a:pt x="179" y="52204"/>
                  </a:lnTo>
                  <a:lnTo>
                    <a:pt x="230" y="52383"/>
                  </a:lnTo>
                  <a:lnTo>
                    <a:pt x="282" y="52511"/>
                  </a:lnTo>
                  <a:lnTo>
                    <a:pt x="333" y="52587"/>
                  </a:lnTo>
                  <a:lnTo>
                    <a:pt x="409" y="52613"/>
                  </a:lnTo>
                  <a:lnTo>
                    <a:pt x="41052" y="52869"/>
                  </a:lnTo>
                  <a:lnTo>
                    <a:pt x="41052" y="52869"/>
                  </a:lnTo>
                  <a:lnTo>
                    <a:pt x="41026" y="51206"/>
                  </a:lnTo>
                  <a:lnTo>
                    <a:pt x="40975" y="49544"/>
                  </a:lnTo>
                  <a:lnTo>
                    <a:pt x="40898" y="47856"/>
                  </a:lnTo>
                  <a:lnTo>
                    <a:pt x="40796" y="46193"/>
                  </a:lnTo>
                  <a:lnTo>
                    <a:pt x="40668" y="44505"/>
                  </a:lnTo>
                  <a:lnTo>
                    <a:pt x="40540" y="42842"/>
                  </a:lnTo>
                  <a:lnTo>
                    <a:pt x="40259" y="39517"/>
                  </a:lnTo>
                  <a:lnTo>
                    <a:pt x="40182" y="38878"/>
                  </a:lnTo>
                  <a:lnTo>
                    <a:pt x="40080" y="38264"/>
                  </a:lnTo>
                  <a:lnTo>
                    <a:pt x="39978" y="37701"/>
                  </a:lnTo>
                  <a:lnTo>
                    <a:pt x="39850" y="37164"/>
                  </a:lnTo>
                  <a:lnTo>
                    <a:pt x="39696" y="36653"/>
                  </a:lnTo>
                  <a:lnTo>
                    <a:pt x="39492" y="36192"/>
                  </a:lnTo>
                  <a:lnTo>
                    <a:pt x="39261" y="35757"/>
                  </a:lnTo>
                  <a:lnTo>
                    <a:pt x="39006" y="35374"/>
                  </a:lnTo>
                  <a:lnTo>
                    <a:pt x="38699" y="35041"/>
                  </a:lnTo>
                  <a:lnTo>
                    <a:pt x="38366" y="34734"/>
                  </a:lnTo>
                  <a:lnTo>
                    <a:pt x="37983" y="34453"/>
                  </a:lnTo>
                  <a:lnTo>
                    <a:pt x="37548" y="34223"/>
                  </a:lnTo>
                  <a:lnTo>
                    <a:pt x="37036" y="34018"/>
                  </a:lnTo>
                  <a:lnTo>
                    <a:pt x="36499" y="33865"/>
                  </a:lnTo>
                  <a:lnTo>
                    <a:pt x="35885" y="33737"/>
                  </a:lnTo>
                  <a:lnTo>
                    <a:pt x="35220" y="33635"/>
                  </a:lnTo>
                  <a:lnTo>
                    <a:pt x="34709" y="33583"/>
                  </a:lnTo>
                  <a:lnTo>
                    <a:pt x="34248" y="33507"/>
                  </a:lnTo>
                  <a:lnTo>
                    <a:pt x="33814" y="33404"/>
                  </a:lnTo>
                  <a:lnTo>
                    <a:pt x="33404" y="33276"/>
                  </a:lnTo>
                  <a:lnTo>
                    <a:pt x="33046" y="33149"/>
                  </a:lnTo>
                  <a:lnTo>
                    <a:pt x="32714" y="32995"/>
                  </a:lnTo>
                  <a:lnTo>
                    <a:pt x="32407" y="32816"/>
                  </a:lnTo>
                  <a:lnTo>
                    <a:pt x="32125" y="32637"/>
                  </a:lnTo>
                  <a:lnTo>
                    <a:pt x="31895" y="32432"/>
                  </a:lnTo>
                  <a:lnTo>
                    <a:pt x="31665" y="32228"/>
                  </a:lnTo>
                  <a:lnTo>
                    <a:pt x="31486" y="32023"/>
                  </a:lnTo>
                  <a:lnTo>
                    <a:pt x="31307" y="31793"/>
                  </a:lnTo>
                  <a:lnTo>
                    <a:pt x="31179" y="31588"/>
                  </a:lnTo>
                  <a:lnTo>
                    <a:pt x="31051" y="31333"/>
                  </a:lnTo>
                  <a:lnTo>
                    <a:pt x="30949" y="31102"/>
                  </a:lnTo>
                  <a:lnTo>
                    <a:pt x="30872" y="30872"/>
                  </a:lnTo>
                  <a:lnTo>
                    <a:pt x="30795" y="30616"/>
                  </a:lnTo>
                  <a:lnTo>
                    <a:pt x="30744" y="30386"/>
                  </a:lnTo>
                  <a:lnTo>
                    <a:pt x="30693" y="29900"/>
                  </a:lnTo>
                  <a:lnTo>
                    <a:pt x="30667" y="29414"/>
                  </a:lnTo>
                  <a:lnTo>
                    <a:pt x="30693" y="28980"/>
                  </a:lnTo>
                  <a:lnTo>
                    <a:pt x="30744" y="28570"/>
                  </a:lnTo>
                  <a:lnTo>
                    <a:pt x="30795" y="28187"/>
                  </a:lnTo>
                  <a:lnTo>
                    <a:pt x="30872" y="27624"/>
                  </a:lnTo>
                  <a:lnTo>
                    <a:pt x="30872" y="27317"/>
                  </a:lnTo>
                  <a:lnTo>
                    <a:pt x="30872" y="26984"/>
                  </a:lnTo>
                  <a:lnTo>
                    <a:pt x="30847" y="26678"/>
                  </a:lnTo>
                  <a:lnTo>
                    <a:pt x="30795" y="26345"/>
                  </a:lnTo>
                  <a:lnTo>
                    <a:pt x="30719" y="26038"/>
                  </a:lnTo>
                  <a:lnTo>
                    <a:pt x="30616" y="25731"/>
                  </a:lnTo>
                  <a:lnTo>
                    <a:pt x="30412" y="25092"/>
                  </a:lnTo>
                  <a:lnTo>
                    <a:pt x="30156" y="24478"/>
                  </a:lnTo>
                  <a:lnTo>
                    <a:pt x="29900" y="23864"/>
                  </a:lnTo>
                  <a:lnTo>
                    <a:pt x="29644" y="23250"/>
                  </a:lnTo>
                  <a:lnTo>
                    <a:pt x="29440" y="22636"/>
                  </a:lnTo>
                  <a:lnTo>
                    <a:pt x="29363" y="22329"/>
                  </a:lnTo>
                  <a:lnTo>
                    <a:pt x="29312" y="22022"/>
                  </a:lnTo>
                  <a:lnTo>
                    <a:pt x="29312" y="21716"/>
                  </a:lnTo>
                  <a:lnTo>
                    <a:pt x="29312" y="21383"/>
                  </a:lnTo>
                  <a:lnTo>
                    <a:pt x="29363" y="21051"/>
                  </a:lnTo>
                  <a:lnTo>
                    <a:pt x="29414" y="20718"/>
                  </a:lnTo>
                  <a:lnTo>
                    <a:pt x="29542" y="20027"/>
                  </a:lnTo>
                  <a:lnTo>
                    <a:pt x="29900" y="18646"/>
                  </a:lnTo>
                  <a:lnTo>
                    <a:pt x="30028" y="17956"/>
                  </a:lnTo>
                  <a:lnTo>
                    <a:pt x="30079" y="17649"/>
                  </a:lnTo>
                  <a:lnTo>
                    <a:pt x="30105" y="17342"/>
                  </a:lnTo>
                  <a:lnTo>
                    <a:pt x="30130" y="16651"/>
                  </a:lnTo>
                  <a:lnTo>
                    <a:pt x="30156" y="15961"/>
                  </a:lnTo>
                  <a:lnTo>
                    <a:pt x="30156" y="15270"/>
                  </a:lnTo>
                  <a:lnTo>
                    <a:pt x="30130" y="14579"/>
                  </a:lnTo>
                  <a:lnTo>
                    <a:pt x="30079" y="13889"/>
                  </a:lnTo>
                  <a:lnTo>
                    <a:pt x="30028" y="13198"/>
                  </a:lnTo>
                  <a:lnTo>
                    <a:pt x="29951" y="12533"/>
                  </a:lnTo>
                  <a:lnTo>
                    <a:pt x="29849" y="11843"/>
                  </a:lnTo>
                  <a:lnTo>
                    <a:pt x="29747" y="11203"/>
                  </a:lnTo>
                  <a:lnTo>
                    <a:pt x="29644" y="10564"/>
                  </a:lnTo>
                  <a:lnTo>
                    <a:pt x="29491" y="9924"/>
                  </a:lnTo>
                  <a:lnTo>
                    <a:pt x="29337" y="9259"/>
                  </a:lnTo>
                  <a:lnTo>
                    <a:pt x="29158" y="8620"/>
                  </a:lnTo>
                  <a:lnTo>
                    <a:pt x="28979" y="7981"/>
                  </a:lnTo>
                  <a:lnTo>
                    <a:pt x="28749" y="7367"/>
                  </a:lnTo>
                  <a:lnTo>
                    <a:pt x="28493" y="6727"/>
                  </a:lnTo>
                  <a:lnTo>
                    <a:pt x="28238" y="6139"/>
                  </a:lnTo>
                  <a:lnTo>
                    <a:pt x="27931" y="5525"/>
                  </a:lnTo>
                  <a:lnTo>
                    <a:pt x="27598" y="4962"/>
                  </a:lnTo>
                  <a:lnTo>
                    <a:pt x="27240" y="4400"/>
                  </a:lnTo>
                  <a:lnTo>
                    <a:pt x="26856" y="3888"/>
                  </a:lnTo>
                  <a:lnTo>
                    <a:pt x="26447" y="3377"/>
                  </a:lnTo>
                  <a:lnTo>
                    <a:pt x="25987" y="2891"/>
                  </a:lnTo>
                  <a:lnTo>
                    <a:pt x="25501" y="2456"/>
                  </a:lnTo>
                  <a:lnTo>
                    <a:pt x="25015" y="2072"/>
                  </a:lnTo>
                  <a:lnTo>
                    <a:pt x="24529" y="1740"/>
                  </a:lnTo>
                  <a:lnTo>
                    <a:pt x="24017" y="1458"/>
                  </a:lnTo>
                  <a:lnTo>
                    <a:pt x="23531" y="1203"/>
                  </a:lnTo>
                  <a:lnTo>
                    <a:pt x="23020" y="972"/>
                  </a:lnTo>
                  <a:lnTo>
                    <a:pt x="22508" y="793"/>
                  </a:lnTo>
                  <a:lnTo>
                    <a:pt x="21997" y="665"/>
                  </a:lnTo>
                  <a:lnTo>
                    <a:pt x="21485" y="538"/>
                  </a:lnTo>
                  <a:lnTo>
                    <a:pt x="20948" y="435"/>
                  </a:lnTo>
                  <a:lnTo>
                    <a:pt x="20411" y="359"/>
                  </a:lnTo>
                  <a:lnTo>
                    <a:pt x="19337" y="231"/>
                  </a:lnTo>
                  <a:lnTo>
                    <a:pt x="18211" y="154"/>
                  </a:lnTo>
                  <a:lnTo>
                    <a:pt x="17035" y="103"/>
                  </a:lnTo>
                  <a:lnTo>
                    <a:pt x="15807" y="26"/>
                  </a:lnTo>
                  <a:lnTo>
                    <a:pt x="146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37"/>
            <p:cNvSpPr/>
            <p:nvPr/>
          </p:nvSpPr>
          <p:spPr>
            <a:xfrm>
              <a:off x="1254801" y="3565207"/>
              <a:ext cx="1215918" cy="1578242"/>
            </a:xfrm>
            <a:custGeom>
              <a:rect b="b" l="l" r="r" t="t"/>
              <a:pathLst>
                <a:path extrusionOk="0" h="56705" w="43687">
                  <a:moveTo>
                    <a:pt x="25066" y="0"/>
                  </a:moveTo>
                  <a:lnTo>
                    <a:pt x="18774" y="2686"/>
                  </a:lnTo>
                  <a:lnTo>
                    <a:pt x="17751" y="3121"/>
                  </a:lnTo>
                  <a:lnTo>
                    <a:pt x="17239" y="3376"/>
                  </a:lnTo>
                  <a:lnTo>
                    <a:pt x="16754" y="3607"/>
                  </a:lnTo>
                  <a:lnTo>
                    <a:pt x="16268" y="3888"/>
                  </a:lnTo>
                  <a:lnTo>
                    <a:pt x="15782" y="4169"/>
                  </a:lnTo>
                  <a:lnTo>
                    <a:pt x="15347" y="4502"/>
                  </a:lnTo>
                  <a:lnTo>
                    <a:pt x="14912" y="4860"/>
                  </a:lnTo>
                  <a:lnTo>
                    <a:pt x="14605" y="5167"/>
                  </a:lnTo>
                  <a:lnTo>
                    <a:pt x="14324" y="5474"/>
                  </a:lnTo>
                  <a:lnTo>
                    <a:pt x="13761" y="6139"/>
                  </a:lnTo>
                  <a:lnTo>
                    <a:pt x="13377" y="6625"/>
                  </a:lnTo>
                  <a:lnTo>
                    <a:pt x="13019" y="7136"/>
                  </a:lnTo>
                  <a:lnTo>
                    <a:pt x="12866" y="7392"/>
                  </a:lnTo>
                  <a:lnTo>
                    <a:pt x="12738" y="7673"/>
                  </a:lnTo>
                  <a:lnTo>
                    <a:pt x="12610" y="7929"/>
                  </a:lnTo>
                  <a:lnTo>
                    <a:pt x="12508" y="8236"/>
                  </a:lnTo>
                  <a:lnTo>
                    <a:pt x="12431" y="8492"/>
                  </a:lnTo>
                  <a:lnTo>
                    <a:pt x="12380" y="8748"/>
                  </a:lnTo>
                  <a:lnTo>
                    <a:pt x="12354" y="9003"/>
                  </a:lnTo>
                  <a:lnTo>
                    <a:pt x="12354" y="9285"/>
                  </a:lnTo>
                  <a:lnTo>
                    <a:pt x="12380" y="9540"/>
                  </a:lnTo>
                  <a:lnTo>
                    <a:pt x="12405" y="9796"/>
                  </a:lnTo>
                  <a:lnTo>
                    <a:pt x="12482" y="10052"/>
                  </a:lnTo>
                  <a:lnTo>
                    <a:pt x="12584" y="10282"/>
                  </a:lnTo>
                  <a:lnTo>
                    <a:pt x="12277" y="10922"/>
                  </a:lnTo>
                  <a:lnTo>
                    <a:pt x="12022" y="11587"/>
                  </a:lnTo>
                  <a:lnTo>
                    <a:pt x="11792" y="12252"/>
                  </a:lnTo>
                  <a:lnTo>
                    <a:pt x="11612" y="12942"/>
                  </a:lnTo>
                  <a:lnTo>
                    <a:pt x="11485" y="13607"/>
                  </a:lnTo>
                  <a:lnTo>
                    <a:pt x="11382" y="14298"/>
                  </a:lnTo>
                  <a:lnTo>
                    <a:pt x="11357" y="14988"/>
                  </a:lnTo>
                  <a:lnTo>
                    <a:pt x="11357" y="15653"/>
                  </a:lnTo>
                  <a:lnTo>
                    <a:pt x="11408" y="16139"/>
                  </a:lnTo>
                  <a:lnTo>
                    <a:pt x="11485" y="16625"/>
                  </a:lnTo>
                  <a:lnTo>
                    <a:pt x="11612" y="17137"/>
                  </a:lnTo>
                  <a:lnTo>
                    <a:pt x="11740" y="17648"/>
                  </a:lnTo>
                  <a:lnTo>
                    <a:pt x="11919" y="18160"/>
                  </a:lnTo>
                  <a:lnTo>
                    <a:pt x="12124" y="18697"/>
                  </a:lnTo>
                  <a:lnTo>
                    <a:pt x="12329" y="19209"/>
                  </a:lnTo>
                  <a:lnTo>
                    <a:pt x="12584" y="19746"/>
                  </a:lnTo>
                  <a:lnTo>
                    <a:pt x="12840" y="20257"/>
                  </a:lnTo>
                  <a:lnTo>
                    <a:pt x="13096" y="20769"/>
                  </a:lnTo>
                  <a:lnTo>
                    <a:pt x="13684" y="21818"/>
                  </a:lnTo>
                  <a:lnTo>
                    <a:pt x="14298" y="22790"/>
                  </a:lnTo>
                  <a:lnTo>
                    <a:pt x="14938" y="23736"/>
                  </a:lnTo>
                  <a:lnTo>
                    <a:pt x="15551" y="24631"/>
                  </a:lnTo>
                  <a:lnTo>
                    <a:pt x="16165" y="25450"/>
                  </a:lnTo>
                  <a:lnTo>
                    <a:pt x="16728" y="26166"/>
                  </a:lnTo>
                  <a:lnTo>
                    <a:pt x="17239" y="26805"/>
                  </a:lnTo>
                  <a:lnTo>
                    <a:pt x="17981" y="27700"/>
                  </a:lnTo>
                  <a:lnTo>
                    <a:pt x="18288" y="28007"/>
                  </a:lnTo>
                  <a:lnTo>
                    <a:pt x="18237" y="28212"/>
                  </a:lnTo>
                  <a:lnTo>
                    <a:pt x="18211" y="28493"/>
                  </a:lnTo>
                  <a:lnTo>
                    <a:pt x="18135" y="29235"/>
                  </a:lnTo>
                  <a:lnTo>
                    <a:pt x="18058" y="30181"/>
                  </a:lnTo>
                  <a:lnTo>
                    <a:pt x="18007" y="30693"/>
                  </a:lnTo>
                  <a:lnTo>
                    <a:pt x="17904" y="31230"/>
                  </a:lnTo>
                  <a:lnTo>
                    <a:pt x="17802" y="31793"/>
                  </a:lnTo>
                  <a:lnTo>
                    <a:pt x="17649" y="32355"/>
                  </a:lnTo>
                  <a:lnTo>
                    <a:pt x="17470" y="32918"/>
                  </a:lnTo>
                  <a:lnTo>
                    <a:pt x="17239" y="33481"/>
                  </a:lnTo>
                  <a:lnTo>
                    <a:pt x="16958" y="34018"/>
                  </a:lnTo>
                  <a:lnTo>
                    <a:pt x="16779" y="34299"/>
                  </a:lnTo>
                  <a:lnTo>
                    <a:pt x="16600" y="34555"/>
                  </a:lnTo>
                  <a:lnTo>
                    <a:pt x="16421" y="34785"/>
                  </a:lnTo>
                  <a:lnTo>
                    <a:pt x="16216" y="35041"/>
                  </a:lnTo>
                  <a:lnTo>
                    <a:pt x="15986" y="35271"/>
                  </a:lnTo>
                  <a:lnTo>
                    <a:pt x="15730" y="35476"/>
                  </a:lnTo>
                  <a:lnTo>
                    <a:pt x="15526" y="35655"/>
                  </a:lnTo>
                  <a:lnTo>
                    <a:pt x="15296" y="35808"/>
                  </a:lnTo>
                  <a:lnTo>
                    <a:pt x="14784" y="36090"/>
                  </a:lnTo>
                  <a:lnTo>
                    <a:pt x="14247" y="36345"/>
                  </a:lnTo>
                  <a:lnTo>
                    <a:pt x="13633" y="36576"/>
                  </a:lnTo>
                  <a:lnTo>
                    <a:pt x="13019" y="36780"/>
                  </a:lnTo>
                  <a:lnTo>
                    <a:pt x="12354" y="36959"/>
                  </a:lnTo>
                  <a:lnTo>
                    <a:pt x="11664" y="37138"/>
                  </a:lnTo>
                  <a:lnTo>
                    <a:pt x="10973" y="37266"/>
                  </a:lnTo>
                  <a:lnTo>
                    <a:pt x="9566" y="37522"/>
                  </a:lnTo>
                  <a:lnTo>
                    <a:pt x="8211" y="37727"/>
                  </a:lnTo>
                  <a:lnTo>
                    <a:pt x="6983" y="37906"/>
                  </a:lnTo>
                  <a:lnTo>
                    <a:pt x="5934" y="38085"/>
                  </a:lnTo>
                  <a:lnTo>
                    <a:pt x="5576" y="38161"/>
                  </a:lnTo>
                  <a:lnTo>
                    <a:pt x="5244" y="38264"/>
                  </a:lnTo>
                  <a:lnTo>
                    <a:pt x="4911" y="38366"/>
                  </a:lnTo>
                  <a:lnTo>
                    <a:pt x="4604" y="38494"/>
                  </a:lnTo>
                  <a:lnTo>
                    <a:pt x="4297" y="38647"/>
                  </a:lnTo>
                  <a:lnTo>
                    <a:pt x="3990" y="38801"/>
                  </a:lnTo>
                  <a:lnTo>
                    <a:pt x="3709" y="38980"/>
                  </a:lnTo>
                  <a:lnTo>
                    <a:pt x="3453" y="39185"/>
                  </a:lnTo>
                  <a:lnTo>
                    <a:pt x="3198" y="39389"/>
                  </a:lnTo>
                  <a:lnTo>
                    <a:pt x="2967" y="39619"/>
                  </a:lnTo>
                  <a:lnTo>
                    <a:pt x="2712" y="39850"/>
                  </a:lnTo>
                  <a:lnTo>
                    <a:pt x="2507" y="40080"/>
                  </a:lnTo>
                  <a:lnTo>
                    <a:pt x="2098" y="40591"/>
                  </a:lnTo>
                  <a:lnTo>
                    <a:pt x="1740" y="41154"/>
                  </a:lnTo>
                  <a:lnTo>
                    <a:pt x="1407" y="41742"/>
                  </a:lnTo>
                  <a:lnTo>
                    <a:pt x="1126" y="42356"/>
                  </a:lnTo>
                  <a:lnTo>
                    <a:pt x="870" y="42996"/>
                  </a:lnTo>
                  <a:lnTo>
                    <a:pt x="665" y="43635"/>
                  </a:lnTo>
                  <a:lnTo>
                    <a:pt x="486" y="44300"/>
                  </a:lnTo>
                  <a:lnTo>
                    <a:pt x="358" y="44965"/>
                  </a:lnTo>
                  <a:lnTo>
                    <a:pt x="231" y="45656"/>
                  </a:lnTo>
                  <a:lnTo>
                    <a:pt x="154" y="46321"/>
                  </a:lnTo>
                  <a:lnTo>
                    <a:pt x="52" y="47855"/>
                  </a:lnTo>
                  <a:lnTo>
                    <a:pt x="0" y="49185"/>
                  </a:lnTo>
                  <a:lnTo>
                    <a:pt x="0" y="50362"/>
                  </a:lnTo>
                  <a:lnTo>
                    <a:pt x="26" y="51487"/>
                  </a:lnTo>
                  <a:lnTo>
                    <a:pt x="128" y="53815"/>
                  </a:lnTo>
                  <a:lnTo>
                    <a:pt x="154" y="55145"/>
                  </a:lnTo>
                  <a:lnTo>
                    <a:pt x="154" y="56705"/>
                  </a:lnTo>
                  <a:lnTo>
                    <a:pt x="43456" y="56705"/>
                  </a:lnTo>
                  <a:lnTo>
                    <a:pt x="43482" y="56679"/>
                  </a:lnTo>
                  <a:lnTo>
                    <a:pt x="43533" y="56654"/>
                  </a:lnTo>
                  <a:lnTo>
                    <a:pt x="43584" y="56552"/>
                  </a:lnTo>
                  <a:lnTo>
                    <a:pt x="43610" y="56373"/>
                  </a:lnTo>
                  <a:lnTo>
                    <a:pt x="43661" y="56142"/>
                  </a:lnTo>
                  <a:lnTo>
                    <a:pt x="43686" y="55503"/>
                  </a:lnTo>
                  <a:lnTo>
                    <a:pt x="43686" y="54684"/>
                  </a:lnTo>
                  <a:lnTo>
                    <a:pt x="43686" y="53712"/>
                  </a:lnTo>
                  <a:lnTo>
                    <a:pt x="43635" y="52613"/>
                  </a:lnTo>
                  <a:lnTo>
                    <a:pt x="43507" y="50208"/>
                  </a:lnTo>
                  <a:lnTo>
                    <a:pt x="43303" y="47779"/>
                  </a:lnTo>
                  <a:lnTo>
                    <a:pt x="43124" y="45579"/>
                  </a:lnTo>
                  <a:lnTo>
                    <a:pt x="42945" y="43891"/>
                  </a:lnTo>
                  <a:lnTo>
                    <a:pt x="42868" y="43328"/>
                  </a:lnTo>
                  <a:lnTo>
                    <a:pt x="42817" y="43021"/>
                  </a:lnTo>
                  <a:lnTo>
                    <a:pt x="42740" y="42714"/>
                  </a:lnTo>
                  <a:lnTo>
                    <a:pt x="42612" y="42433"/>
                  </a:lnTo>
                  <a:lnTo>
                    <a:pt x="42484" y="42152"/>
                  </a:lnTo>
                  <a:lnTo>
                    <a:pt x="42305" y="41896"/>
                  </a:lnTo>
                  <a:lnTo>
                    <a:pt x="42126" y="41666"/>
                  </a:lnTo>
                  <a:lnTo>
                    <a:pt x="41922" y="41435"/>
                  </a:lnTo>
                  <a:lnTo>
                    <a:pt x="41666" y="41231"/>
                  </a:lnTo>
                  <a:lnTo>
                    <a:pt x="41410" y="41052"/>
                  </a:lnTo>
                  <a:lnTo>
                    <a:pt x="41154" y="40873"/>
                  </a:lnTo>
                  <a:lnTo>
                    <a:pt x="40847" y="40694"/>
                  </a:lnTo>
                  <a:lnTo>
                    <a:pt x="40208" y="40361"/>
                  </a:lnTo>
                  <a:lnTo>
                    <a:pt x="39543" y="40080"/>
                  </a:lnTo>
                  <a:lnTo>
                    <a:pt x="38801" y="39824"/>
                  </a:lnTo>
                  <a:lnTo>
                    <a:pt x="38034" y="39568"/>
                  </a:lnTo>
                  <a:lnTo>
                    <a:pt x="37267" y="39338"/>
                  </a:lnTo>
                  <a:lnTo>
                    <a:pt x="35655" y="38852"/>
                  </a:lnTo>
                  <a:lnTo>
                    <a:pt x="34862" y="38596"/>
                  </a:lnTo>
                  <a:lnTo>
                    <a:pt x="34095" y="38315"/>
                  </a:lnTo>
                  <a:lnTo>
                    <a:pt x="33379" y="37982"/>
                  </a:lnTo>
                  <a:lnTo>
                    <a:pt x="33021" y="37829"/>
                  </a:lnTo>
                  <a:lnTo>
                    <a:pt x="32688" y="37650"/>
                  </a:lnTo>
                  <a:lnTo>
                    <a:pt x="31870" y="37190"/>
                  </a:lnTo>
                  <a:lnTo>
                    <a:pt x="30923" y="36678"/>
                  </a:lnTo>
                  <a:lnTo>
                    <a:pt x="30463" y="36397"/>
                  </a:lnTo>
                  <a:lnTo>
                    <a:pt x="30028" y="36090"/>
                  </a:lnTo>
                  <a:lnTo>
                    <a:pt x="29644" y="35783"/>
                  </a:lnTo>
                  <a:lnTo>
                    <a:pt x="29491" y="35629"/>
                  </a:lnTo>
                  <a:lnTo>
                    <a:pt x="29363" y="35476"/>
                  </a:lnTo>
                  <a:lnTo>
                    <a:pt x="29261" y="35322"/>
                  </a:lnTo>
                  <a:lnTo>
                    <a:pt x="29184" y="35143"/>
                  </a:lnTo>
                  <a:lnTo>
                    <a:pt x="29082" y="34888"/>
                  </a:lnTo>
                  <a:lnTo>
                    <a:pt x="29005" y="34606"/>
                  </a:lnTo>
                  <a:lnTo>
                    <a:pt x="28903" y="34299"/>
                  </a:lnTo>
                  <a:lnTo>
                    <a:pt x="28852" y="33941"/>
                  </a:lnTo>
                  <a:lnTo>
                    <a:pt x="28800" y="33558"/>
                  </a:lnTo>
                  <a:lnTo>
                    <a:pt x="28749" y="33174"/>
                  </a:lnTo>
                  <a:lnTo>
                    <a:pt x="28724" y="32765"/>
                  </a:lnTo>
                  <a:lnTo>
                    <a:pt x="28749" y="32355"/>
                  </a:lnTo>
                  <a:lnTo>
                    <a:pt x="28775" y="31946"/>
                  </a:lnTo>
                  <a:lnTo>
                    <a:pt x="28852" y="31537"/>
                  </a:lnTo>
                  <a:lnTo>
                    <a:pt x="28928" y="31153"/>
                  </a:lnTo>
                  <a:lnTo>
                    <a:pt x="29082" y="30770"/>
                  </a:lnTo>
                  <a:lnTo>
                    <a:pt x="29235" y="30386"/>
                  </a:lnTo>
                  <a:lnTo>
                    <a:pt x="29465" y="30053"/>
                  </a:lnTo>
                  <a:lnTo>
                    <a:pt x="29619" y="29849"/>
                  </a:lnTo>
                  <a:lnTo>
                    <a:pt x="29798" y="29670"/>
                  </a:lnTo>
                  <a:lnTo>
                    <a:pt x="29977" y="29516"/>
                  </a:lnTo>
                  <a:lnTo>
                    <a:pt x="30182" y="29363"/>
                  </a:lnTo>
                  <a:lnTo>
                    <a:pt x="30386" y="29261"/>
                  </a:lnTo>
                  <a:lnTo>
                    <a:pt x="30591" y="29158"/>
                  </a:lnTo>
                  <a:lnTo>
                    <a:pt x="30821" y="29056"/>
                  </a:lnTo>
                  <a:lnTo>
                    <a:pt x="31026" y="28979"/>
                  </a:lnTo>
                  <a:lnTo>
                    <a:pt x="31512" y="28877"/>
                  </a:lnTo>
                  <a:lnTo>
                    <a:pt x="31972" y="28826"/>
                  </a:lnTo>
                  <a:lnTo>
                    <a:pt x="32484" y="28800"/>
                  </a:lnTo>
                  <a:lnTo>
                    <a:pt x="32970" y="28775"/>
                  </a:lnTo>
                  <a:lnTo>
                    <a:pt x="33993" y="28749"/>
                  </a:lnTo>
                  <a:lnTo>
                    <a:pt x="34479" y="28723"/>
                  </a:lnTo>
                  <a:lnTo>
                    <a:pt x="34965" y="28647"/>
                  </a:lnTo>
                  <a:lnTo>
                    <a:pt x="35425" y="28544"/>
                  </a:lnTo>
                  <a:lnTo>
                    <a:pt x="35655" y="28493"/>
                  </a:lnTo>
                  <a:lnTo>
                    <a:pt x="35885" y="28391"/>
                  </a:lnTo>
                  <a:lnTo>
                    <a:pt x="36090" y="28289"/>
                  </a:lnTo>
                  <a:lnTo>
                    <a:pt x="36295" y="28186"/>
                  </a:lnTo>
                  <a:lnTo>
                    <a:pt x="36499" y="28033"/>
                  </a:lnTo>
                  <a:lnTo>
                    <a:pt x="36678" y="27879"/>
                  </a:lnTo>
                  <a:lnTo>
                    <a:pt x="36729" y="27803"/>
                  </a:lnTo>
                  <a:lnTo>
                    <a:pt x="36755" y="27649"/>
                  </a:lnTo>
                  <a:lnTo>
                    <a:pt x="36806" y="27189"/>
                  </a:lnTo>
                  <a:lnTo>
                    <a:pt x="36883" y="26294"/>
                  </a:lnTo>
                  <a:lnTo>
                    <a:pt x="36857" y="26166"/>
                  </a:lnTo>
                  <a:lnTo>
                    <a:pt x="36832" y="26012"/>
                  </a:lnTo>
                  <a:lnTo>
                    <a:pt x="36704" y="25654"/>
                  </a:lnTo>
                  <a:lnTo>
                    <a:pt x="36550" y="25296"/>
                  </a:lnTo>
                  <a:lnTo>
                    <a:pt x="36499" y="25117"/>
                  </a:lnTo>
                  <a:lnTo>
                    <a:pt x="36499" y="24938"/>
                  </a:lnTo>
                  <a:lnTo>
                    <a:pt x="36499" y="24810"/>
                  </a:lnTo>
                  <a:lnTo>
                    <a:pt x="36525" y="24682"/>
                  </a:lnTo>
                  <a:lnTo>
                    <a:pt x="36602" y="24478"/>
                  </a:lnTo>
                  <a:lnTo>
                    <a:pt x="36704" y="24273"/>
                  </a:lnTo>
                  <a:lnTo>
                    <a:pt x="36832" y="24094"/>
                  </a:lnTo>
                  <a:lnTo>
                    <a:pt x="36934" y="23940"/>
                  </a:lnTo>
                  <a:lnTo>
                    <a:pt x="37011" y="23787"/>
                  </a:lnTo>
                  <a:lnTo>
                    <a:pt x="37036" y="23659"/>
                  </a:lnTo>
                  <a:lnTo>
                    <a:pt x="37036" y="23582"/>
                  </a:lnTo>
                  <a:lnTo>
                    <a:pt x="37011" y="23506"/>
                  </a:lnTo>
                  <a:lnTo>
                    <a:pt x="36908" y="23327"/>
                  </a:lnTo>
                  <a:lnTo>
                    <a:pt x="36755" y="23173"/>
                  </a:lnTo>
                  <a:lnTo>
                    <a:pt x="36602" y="23071"/>
                  </a:lnTo>
                  <a:lnTo>
                    <a:pt x="36422" y="22994"/>
                  </a:lnTo>
                  <a:lnTo>
                    <a:pt x="36141" y="22892"/>
                  </a:lnTo>
                  <a:lnTo>
                    <a:pt x="36013" y="22866"/>
                  </a:lnTo>
                  <a:lnTo>
                    <a:pt x="36243" y="22815"/>
                  </a:lnTo>
                  <a:lnTo>
                    <a:pt x="36704" y="22687"/>
                  </a:lnTo>
                  <a:lnTo>
                    <a:pt x="36934" y="22585"/>
                  </a:lnTo>
                  <a:lnTo>
                    <a:pt x="37113" y="22483"/>
                  </a:lnTo>
                  <a:lnTo>
                    <a:pt x="37190" y="22406"/>
                  </a:lnTo>
                  <a:lnTo>
                    <a:pt x="37215" y="22355"/>
                  </a:lnTo>
                  <a:lnTo>
                    <a:pt x="37241" y="22304"/>
                  </a:lnTo>
                  <a:lnTo>
                    <a:pt x="37215" y="22227"/>
                  </a:lnTo>
                  <a:lnTo>
                    <a:pt x="37011" y="21920"/>
                  </a:lnTo>
                  <a:lnTo>
                    <a:pt x="36832" y="21587"/>
                  </a:lnTo>
                  <a:lnTo>
                    <a:pt x="36704" y="21306"/>
                  </a:lnTo>
                  <a:lnTo>
                    <a:pt x="36602" y="21050"/>
                  </a:lnTo>
                  <a:lnTo>
                    <a:pt x="36474" y="20667"/>
                  </a:lnTo>
                  <a:lnTo>
                    <a:pt x="36448" y="20513"/>
                  </a:lnTo>
                  <a:lnTo>
                    <a:pt x="36576" y="20411"/>
                  </a:lnTo>
                  <a:lnTo>
                    <a:pt x="36729" y="20309"/>
                  </a:lnTo>
                  <a:lnTo>
                    <a:pt x="37113" y="20104"/>
                  </a:lnTo>
                  <a:lnTo>
                    <a:pt x="37957" y="19720"/>
                  </a:lnTo>
                  <a:lnTo>
                    <a:pt x="38341" y="19516"/>
                  </a:lnTo>
                  <a:lnTo>
                    <a:pt x="38494" y="19413"/>
                  </a:lnTo>
                  <a:lnTo>
                    <a:pt x="38597" y="19337"/>
                  </a:lnTo>
                  <a:lnTo>
                    <a:pt x="38699" y="19209"/>
                  </a:lnTo>
                  <a:lnTo>
                    <a:pt x="38750" y="19106"/>
                  </a:lnTo>
                  <a:lnTo>
                    <a:pt x="38750" y="19004"/>
                  </a:lnTo>
                  <a:lnTo>
                    <a:pt x="38699" y="18876"/>
                  </a:lnTo>
                  <a:lnTo>
                    <a:pt x="36960" y="16088"/>
                  </a:lnTo>
                  <a:lnTo>
                    <a:pt x="35553" y="13812"/>
                  </a:lnTo>
                  <a:lnTo>
                    <a:pt x="35476" y="12840"/>
                  </a:lnTo>
                  <a:lnTo>
                    <a:pt x="35399" y="11919"/>
                  </a:lnTo>
                  <a:lnTo>
                    <a:pt x="35323" y="11433"/>
                  </a:lnTo>
                  <a:lnTo>
                    <a:pt x="35246" y="10947"/>
                  </a:lnTo>
                  <a:lnTo>
                    <a:pt x="35195" y="10640"/>
                  </a:lnTo>
                  <a:lnTo>
                    <a:pt x="35118" y="10333"/>
                  </a:lnTo>
                  <a:lnTo>
                    <a:pt x="34913" y="9745"/>
                  </a:lnTo>
                  <a:lnTo>
                    <a:pt x="34658" y="9131"/>
                  </a:lnTo>
                  <a:lnTo>
                    <a:pt x="34351" y="8543"/>
                  </a:lnTo>
                  <a:lnTo>
                    <a:pt x="34018" y="7980"/>
                  </a:lnTo>
                  <a:lnTo>
                    <a:pt x="33660" y="7418"/>
                  </a:lnTo>
                  <a:lnTo>
                    <a:pt x="33276" y="6880"/>
                  </a:lnTo>
                  <a:lnTo>
                    <a:pt x="32893" y="6369"/>
                  </a:lnTo>
                  <a:lnTo>
                    <a:pt x="32484" y="5908"/>
                  </a:lnTo>
                  <a:lnTo>
                    <a:pt x="32100" y="5499"/>
                  </a:lnTo>
                  <a:lnTo>
                    <a:pt x="32586" y="5320"/>
                  </a:lnTo>
                  <a:lnTo>
                    <a:pt x="33072" y="5141"/>
                  </a:lnTo>
                  <a:lnTo>
                    <a:pt x="33532" y="4911"/>
                  </a:lnTo>
                  <a:lnTo>
                    <a:pt x="33967" y="4655"/>
                  </a:lnTo>
                  <a:lnTo>
                    <a:pt x="34223" y="4476"/>
                  </a:lnTo>
                  <a:lnTo>
                    <a:pt x="34479" y="4272"/>
                  </a:lnTo>
                  <a:lnTo>
                    <a:pt x="34709" y="4067"/>
                  </a:lnTo>
                  <a:lnTo>
                    <a:pt x="34939" y="3862"/>
                  </a:lnTo>
                  <a:lnTo>
                    <a:pt x="35169" y="3632"/>
                  </a:lnTo>
                  <a:lnTo>
                    <a:pt x="35348" y="3402"/>
                  </a:lnTo>
                  <a:lnTo>
                    <a:pt x="35553" y="3146"/>
                  </a:lnTo>
                  <a:lnTo>
                    <a:pt x="35732" y="2890"/>
                  </a:lnTo>
                  <a:lnTo>
                    <a:pt x="35502" y="2942"/>
                  </a:lnTo>
                  <a:lnTo>
                    <a:pt x="34837" y="2942"/>
                  </a:lnTo>
                  <a:lnTo>
                    <a:pt x="34376" y="2890"/>
                  </a:lnTo>
                  <a:lnTo>
                    <a:pt x="33941" y="2814"/>
                  </a:lnTo>
                  <a:lnTo>
                    <a:pt x="31946" y="2507"/>
                  </a:lnTo>
                  <a:lnTo>
                    <a:pt x="32791" y="2251"/>
                  </a:lnTo>
                  <a:lnTo>
                    <a:pt x="33200" y="2097"/>
                  </a:lnTo>
                  <a:lnTo>
                    <a:pt x="33609" y="1893"/>
                  </a:lnTo>
                  <a:lnTo>
                    <a:pt x="33993" y="1688"/>
                  </a:lnTo>
                  <a:lnTo>
                    <a:pt x="34325" y="1432"/>
                  </a:lnTo>
                  <a:lnTo>
                    <a:pt x="34479" y="1305"/>
                  </a:lnTo>
                  <a:lnTo>
                    <a:pt x="34632" y="1126"/>
                  </a:lnTo>
                  <a:lnTo>
                    <a:pt x="34760" y="972"/>
                  </a:lnTo>
                  <a:lnTo>
                    <a:pt x="34888" y="793"/>
                  </a:lnTo>
                  <a:lnTo>
                    <a:pt x="34504" y="1074"/>
                  </a:lnTo>
                  <a:lnTo>
                    <a:pt x="34121" y="1330"/>
                  </a:lnTo>
                  <a:lnTo>
                    <a:pt x="33686" y="1509"/>
                  </a:lnTo>
                  <a:lnTo>
                    <a:pt x="33225" y="1688"/>
                  </a:lnTo>
                  <a:lnTo>
                    <a:pt x="32765" y="1791"/>
                  </a:lnTo>
                  <a:lnTo>
                    <a:pt x="32279" y="1867"/>
                  </a:lnTo>
                  <a:lnTo>
                    <a:pt x="31819" y="1918"/>
                  </a:lnTo>
                  <a:lnTo>
                    <a:pt x="30847" y="1918"/>
                  </a:lnTo>
                  <a:lnTo>
                    <a:pt x="30386" y="1893"/>
                  </a:lnTo>
                  <a:lnTo>
                    <a:pt x="29440" y="1791"/>
                  </a:lnTo>
                  <a:lnTo>
                    <a:pt x="28494" y="1637"/>
                  </a:lnTo>
                  <a:lnTo>
                    <a:pt x="27547" y="1535"/>
                  </a:lnTo>
                  <a:lnTo>
                    <a:pt x="27061" y="1484"/>
                  </a:lnTo>
                  <a:lnTo>
                    <a:pt x="26575" y="1458"/>
                  </a:lnTo>
                  <a:lnTo>
                    <a:pt x="26089" y="1432"/>
                  </a:lnTo>
                  <a:lnTo>
                    <a:pt x="25629" y="1458"/>
                  </a:lnTo>
                  <a:lnTo>
                    <a:pt x="25143" y="1509"/>
                  </a:lnTo>
                  <a:lnTo>
                    <a:pt x="24682" y="1586"/>
                  </a:lnTo>
                  <a:lnTo>
                    <a:pt x="24222" y="1714"/>
                  </a:lnTo>
                  <a:lnTo>
                    <a:pt x="23762" y="1867"/>
                  </a:lnTo>
                  <a:lnTo>
                    <a:pt x="24120" y="1586"/>
                  </a:lnTo>
                  <a:lnTo>
                    <a:pt x="24452" y="1305"/>
                  </a:lnTo>
                  <a:lnTo>
                    <a:pt x="24759" y="972"/>
                  </a:lnTo>
                  <a:lnTo>
                    <a:pt x="25041" y="614"/>
                  </a:lnTo>
                  <a:lnTo>
                    <a:pt x="25143" y="461"/>
                  </a:lnTo>
                  <a:lnTo>
                    <a:pt x="25194" y="281"/>
                  </a:lnTo>
                  <a:lnTo>
                    <a:pt x="25194" y="205"/>
                  </a:lnTo>
                  <a:lnTo>
                    <a:pt x="25168" y="128"/>
                  </a:lnTo>
                  <a:lnTo>
                    <a:pt x="25143" y="51"/>
                  </a:lnTo>
                  <a:lnTo>
                    <a:pt x="250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37"/>
            <p:cNvSpPr/>
            <p:nvPr/>
          </p:nvSpPr>
          <p:spPr>
            <a:xfrm>
              <a:off x="-285750" y="4099135"/>
              <a:ext cx="1307738" cy="926878"/>
            </a:xfrm>
            <a:custGeom>
              <a:rect b="b" l="l" r="r" t="t"/>
              <a:pathLst>
                <a:path extrusionOk="0" h="33302" w="46986">
                  <a:moveTo>
                    <a:pt x="22841" y="0"/>
                  </a:moveTo>
                  <a:lnTo>
                    <a:pt x="22176" y="26"/>
                  </a:lnTo>
                  <a:lnTo>
                    <a:pt x="21536" y="51"/>
                  </a:lnTo>
                  <a:lnTo>
                    <a:pt x="20871" y="128"/>
                  </a:lnTo>
                  <a:lnTo>
                    <a:pt x="20257" y="179"/>
                  </a:lnTo>
                  <a:lnTo>
                    <a:pt x="19618" y="256"/>
                  </a:lnTo>
                  <a:lnTo>
                    <a:pt x="18390" y="460"/>
                  </a:lnTo>
                  <a:lnTo>
                    <a:pt x="17188" y="742"/>
                  </a:lnTo>
                  <a:lnTo>
                    <a:pt x="16037" y="1049"/>
                  </a:lnTo>
                  <a:lnTo>
                    <a:pt x="14912" y="1432"/>
                  </a:lnTo>
                  <a:lnTo>
                    <a:pt x="13812" y="1842"/>
                  </a:lnTo>
                  <a:lnTo>
                    <a:pt x="12738" y="2302"/>
                  </a:lnTo>
                  <a:lnTo>
                    <a:pt x="11714" y="2839"/>
                  </a:lnTo>
                  <a:lnTo>
                    <a:pt x="10742" y="3402"/>
                  </a:lnTo>
                  <a:lnTo>
                    <a:pt x="9796" y="4016"/>
                  </a:lnTo>
                  <a:lnTo>
                    <a:pt x="8875" y="4655"/>
                  </a:lnTo>
                  <a:lnTo>
                    <a:pt x="8006" y="5371"/>
                  </a:lnTo>
                  <a:lnTo>
                    <a:pt x="7187" y="6088"/>
                  </a:lnTo>
                  <a:lnTo>
                    <a:pt x="6394" y="6880"/>
                  </a:lnTo>
                  <a:lnTo>
                    <a:pt x="5653" y="7699"/>
                  </a:lnTo>
                  <a:lnTo>
                    <a:pt x="4962" y="8543"/>
                  </a:lnTo>
                  <a:lnTo>
                    <a:pt x="4297" y="9438"/>
                  </a:lnTo>
                  <a:lnTo>
                    <a:pt x="3683" y="10359"/>
                  </a:lnTo>
                  <a:lnTo>
                    <a:pt x="3095" y="11305"/>
                  </a:lnTo>
                  <a:lnTo>
                    <a:pt x="2583" y="12277"/>
                  </a:lnTo>
                  <a:lnTo>
                    <a:pt x="2097" y="13300"/>
                  </a:lnTo>
                  <a:lnTo>
                    <a:pt x="1663" y="14349"/>
                  </a:lnTo>
                  <a:lnTo>
                    <a:pt x="1279" y="15398"/>
                  </a:lnTo>
                  <a:lnTo>
                    <a:pt x="946" y="16497"/>
                  </a:lnTo>
                  <a:lnTo>
                    <a:pt x="665" y="17623"/>
                  </a:lnTo>
                  <a:lnTo>
                    <a:pt x="435" y="18748"/>
                  </a:lnTo>
                  <a:lnTo>
                    <a:pt x="256" y="19899"/>
                  </a:lnTo>
                  <a:lnTo>
                    <a:pt x="102" y="21076"/>
                  </a:lnTo>
                  <a:lnTo>
                    <a:pt x="26" y="22278"/>
                  </a:lnTo>
                  <a:lnTo>
                    <a:pt x="0" y="23480"/>
                  </a:lnTo>
                  <a:lnTo>
                    <a:pt x="0" y="33302"/>
                  </a:lnTo>
                  <a:lnTo>
                    <a:pt x="46986" y="33302"/>
                  </a:lnTo>
                  <a:lnTo>
                    <a:pt x="46986" y="23480"/>
                  </a:lnTo>
                  <a:lnTo>
                    <a:pt x="46960" y="22278"/>
                  </a:lnTo>
                  <a:lnTo>
                    <a:pt x="46883" y="21076"/>
                  </a:lnTo>
                  <a:lnTo>
                    <a:pt x="46755" y="19899"/>
                  </a:lnTo>
                  <a:lnTo>
                    <a:pt x="46576" y="18748"/>
                  </a:lnTo>
                  <a:lnTo>
                    <a:pt x="46321" y="17623"/>
                  </a:lnTo>
                  <a:lnTo>
                    <a:pt x="46039" y="16497"/>
                  </a:lnTo>
                  <a:lnTo>
                    <a:pt x="45707" y="15398"/>
                  </a:lnTo>
                  <a:lnTo>
                    <a:pt x="45323" y="14349"/>
                  </a:lnTo>
                  <a:lnTo>
                    <a:pt x="44888" y="13300"/>
                  </a:lnTo>
                  <a:lnTo>
                    <a:pt x="44428" y="12277"/>
                  </a:lnTo>
                  <a:lnTo>
                    <a:pt x="43891" y="11305"/>
                  </a:lnTo>
                  <a:lnTo>
                    <a:pt x="43328" y="10359"/>
                  </a:lnTo>
                  <a:lnTo>
                    <a:pt x="42714" y="9438"/>
                  </a:lnTo>
                  <a:lnTo>
                    <a:pt x="42049" y="8543"/>
                  </a:lnTo>
                  <a:lnTo>
                    <a:pt x="41333" y="7699"/>
                  </a:lnTo>
                  <a:lnTo>
                    <a:pt x="40591" y="6880"/>
                  </a:lnTo>
                  <a:lnTo>
                    <a:pt x="39798" y="6088"/>
                  </a:lnTo>
                  <a:lnTo>
                    <a:pt x="38980" y="5371"/>
                  </a:lnTo>
                  <a:lnTo>
                    <a:pt x="38110" y="4655"/>
                  </a:lnTo>
                  <a:lnTo>
                    <a:pt x="37215" y="4016"/>
                  </a:lnTo>
                  <a:lnTo>
                    <a:pt x="36269" y="3402"/>
                  </a:lnTo>
                  <a:lnTo>
                    <a:pt x="35271" y="2839"/>
                  </a:lnTo>
                  <a:lnTo>
                    <a:pt x="34248" y="2302"/>
                  </a:lnTo>
                  <a:lnTo>
                    <a:pt x="33199" y="1842"/>
                  </a:lnTo>
                  <a:lnTo>
                    <a:pt x="32100" y="1432"/>
                  </a:lnTo>
                  <a:lnTo>
                    <a:pt x="30974" y="1049"/>
                  </a:lnTo>
                  <a:lnTo>
                    <a:pt x="29798" y="742"/>
                  </a:lnTo>
                  <a:lnTo>
                    <a:pt x="28595" y="460"/>
                  </a:lnTo>
                  <a:lnTo>
                    <a:pt x="27368" y="256"/>
                  </a:lnTo>
                  <a:lnTo>
                    <a:pt x="26754" y="179"/>
                  </a:lnTo>
                  <a:lnTo>
                    <a:pt x="26114" y="128"/>
                  </a:lnTo>
                  <a:lnTo>
                    <a:pt x="25475" y="51"/>
                  </a:lnTo>
                  <a:lnTo>
                    <a:pt x="24810" y="26"/>
                  </a:lnTo>
                  <a:lnTo>
                    <a:pt x="241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37"/>
            <p:cNvSpPr/>
            <p:nvPr/>
          </p:nvSpPr>
          <p:spPr>
            <a:xfrm>
              <a:off x="1043350" y="4099135"/>
              <a:ext cx="1307766" cy="926878"/>
            </a:xfrm>
            <a:custGeom>
              <a:rect b="b" l="l" r="r" t="t"/>
              <a:pathLst>
                <a:path extrusionOk="0" h="33302" w="46987">
                  <a:moveTo>
                    <a:pt x="22841" y="0"/>
                  </a:moveTo>
                  <a:lnTo>
                    <a:pt x="22202" y="26"/>
                  </a:lnTo>
                  <a:lnTo>
                    <a:pt x="21563" y="51"/>
                  </a:lnTo>
                  <a:lnTo>
                    <a:pt x="20923" y="128"/>
                  </a:lnTo>
                  <a:lnTo>
                    <a:pt x="19695" y="256"/>
                  </a:lnTo>
                  <a:lnTo>
                    <a:pt x="18493" y="460"/>
                  </a:lnTo>
                  <a:lnTo>
                    <a:pt x="17291" y="742"/>
                  </a:lnTo>
                  <a:lnTo>
                    <a:pt x="16140" y="1049"/>
                  </a:lnTo>
                  <a:lnTo>
                    <a:pt x="15040" y="1432"/>
                  </a:lnTo>
                  <a:lnTo>
                    <a:pt x="13941" y="1842"/>
                  </a:lnTo>
                  <a:lnTo>
                    <a:pt x="12892" y="2302"/>
                  </a:lnTo>
                  <a:lnTo>
                    <a:pt x="11869" y="2839"/>
                  </a:lnTo>
                  <a:lnTo>
                    <a:pt x="10871" y="3402"/>
                  </a:lnTo>
                  <a:lnTo>
                    <a:pt x="9925" y="4016"/>
                  </a:lnTo>
                  <a:lnTo>
                    <a:pt x="9030" y="4655"/>
                  </a:lnTo>
                  <a:lnTo>
                    <a:pt x="8134" y="5371"/>
                  </a:lnTo>
                  <a:lnTo>
                    <a:pt x="7316" y="6088"/>
                  </a:lnTo>
                  <a:lnTo>
                    <a:pt x="6523" y="6880"/>
                  </a:lnTo>
                  <a:lnTo>
                    <a:pt x="5756" y="7699"/>
                  </a:lnTo>
                  <a:lnTo>
                    <a:pt x="5065" y="8543"/>
                  </a:lnTo>
                  <a:lnTo>
                    <a:pt x="4375" y="9438"/>
                  </a:lnTo>
                  <a:lnTo>
                    <a:pt x="3761" y="10359"/>
                  </a:lnTo>
                  <a:lnTo>
                    <a:pt x="3172" y="11305"/>
                  </a:lnTo>
                  <a:lnTo>
                    <a:pt x="2635" y="12277"/>
                  </a:lnTo>
                  <a:lnTo>
                    <a:pt x="2149" y="13300"/>
                  </a:lnTo>
                  <a:lnTo>
                    <a:pt x="1715" y="14349"/>
                  </a:lnTo>
                  <a:lnTo>
                    <a:pt x="1331" y="15398"/>
                  </a:lnTo>
                  <a:lnTo>
                    <a:pt x="973" y="16497"/>
                  </a:lnTo>
                  <a:lnTo>
                    <a:pt x="691" y="17623"/>
                  </a:lnTo>
                  <a:lnTo>
                    <a:pt x="436" y="18748"/>
                  </a:lnTo>
                  <a:lnTo>
                    <a:pt x="257" y="19899"/>
                  </a:lnTo>
                  <a:lnTo>
                    <a:pt x="103" y="21076"/>
                  </a:lnTo>
                  <a:lnTo>
                    <a:pt x="26" y="22278"/>
                  </a:lnTo>
                  <a:lnTo>
                    <a:pt x="1" y="23480"/>
                  </a:lnTo>
                  <a:lnTo>
                    <a:pt x="1" y="33302"/>
                  </a:lnTo>
                  <a:lnTo>
                    <a:pt x="46986" y="33302"/>
                  </a:lnTo>
                  <a:lnTo>
                    <a:pt x="46986" y="23480"/>
                  </a:lnTo>
                  <a:lnTo>
                    <a:pt x="46961" y="22278"/>
                  </a:lnTo>
                  <a:lnTo>
                    <a:pt x="46884" y="21076"/>
                  </a:lnTo>
                  <a:lnTo>
                    <a:pt x="46756" y="19899"/>
                  </a:lnTo>
                  <a:lnTo>
                    <a:pt x="46552" y="18748"/>
                  </a:lnTo>
                  <a:lnTo>
                    <a:pt x="46321" y="17623"/>
                  </a:lnTo>
                  <a:lnTo>
                    <a:pt x="46015" y="16497"/>
                  </a:lnTo>
                  <a:lnTo>
                    <a:pt x="45682" y="15398"/>
                  </a:lnTo>
                  <a:lnTo>
                    <a:pt x="45273" y="14349"/>
                  </a:lnTo>
                  <a:lnTo>
                    <a:pt x="44838" y="13300"/>
                  </a:lnTo>
                  <a:lnTo>
                    <a:pt x="44352" y="12277"/>
                  </a:lnTo>
                  <a:lnTo>
                    <a:pt x="43815" y="11305"/>
                  </a:lnTo>
                  <a:lnTo>
                    <a:pt x="43227" y="10359"/>
                  </a:lnTo>
                  <a:lnTo>
                    <a:pt x="42613" y="9438"/>
                  </a:lnTo>
                  <a:lnTo>
                    <a:pt x="41948" y="8543"/>
                  </a:lnTo>
                  <a:lnTo>
                    <a:pt x="41232" y="7699"/>
                  </a:lnTo>
                  <a:lnTo>
                    <a:pt x="40490" y="6880"/>
                  </a:lnTo>
                  <a:lnTo>
                    <a:pt x="39697" y="6088"/>
                  </a:lnTo>
                  <a:lnTo>
                    <a:pt x="38853" y="5371"/>
                  </a:lnTo>
                  <a:lnTo>
                    <a:pt x="37983" y="4655"/>
                  </a:lnTo>
                  <a:lnTo>
                    <a:pt x="37062" y="4016"/>
                  </a:lnTo>
                  <a:lnTo>
                    <a:pt x="36116" y="3402"/>
                  </a:lnTo>
                  <a:lnTo>
                    <a:pt x="35144" y="2839"/>
                  </a:lnTo>
                  <a:lnTo>
                    <a:pt x="34121" y="2302"/>
                  </a:lnTo>
                  <a:lnTo>
                    <a:pt x="33047" y="1842"/>
                  </a:lnTo>
                  <a:lnTo>
                    <a:pt x="31973" y="1432"/>
                  </a:lnTo>
                  <a:lnTo>
                    <a:pt x="30847" y="1049"/>
                  </a:lnTo>
                  <a:lnTo>
                    <a:pt x="29696" y="742"/>
                  </a:lnTo>
                  <a:lnTo>
                    <a:pt x="28520" y="460"/>
                  </a:lnTo>
                  <a:lnTo>
                    <a:pt x="27292" y="256"/>
                  </a:lnTo>
                  <a:lnTo>
                    <a:pt x="26064" y="128"/>
                  </a:lnTo>
                  <a:lnTo>
                    <a:pt x="25425" y="51"/>
                  </a:lnTo>
                  <a:lnTo>
                    <a:pt x="24785" y="26"/>
                  </a:lnTo>
                  <a:lnTo>
                    <a:pt x="24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37"/>
            <p:cNvSpPr/>
            <p:nvPr/>
          </p:nvSpPr>
          <p:spPr>
            <a:xfrm>
              <a:off x="2372478" y="4099135"/>
              <a:ext cx="1307766" cy="926878"/>
            </a:xfrm>
            <a:custGeom>
              <a:rect b="b" l="l" r="r" t="t"/>
              <a:pathLst>
                <a:path extrusionOk="0" h="33302" w="46987">
                  <a:moveTo>
                    <a:pt x="22816" y="0"/>
                  </a:moveTo>
                  <a:lnTo>
                    <a:pt x="22151" y="26"/>
                  </a:lnTo>
                  <a:lnTo>
                    <a:pt x="21486" y="51"/>
                  </a:lnTo>
                  <a:lnTo>
                    <a:pt x="20821" y="128"/>
                  </a:lnTo>
                  <a:lnTo>
                    <a:pt x="20181" y="179"/>
                  </a:lnTo>
                  <a:lnTo>
                    <a:pt x="19542" y="256"/>
                  </a:lnTo>
                  <a:lnTo>
                    <a:pt x="18902" y="358"/>
                  </a:lnTo>
                  <a:lnTo>
                    <a:pt x="18289" y="460"/>
                  </a:lnTo>
                  <a:lnTo>
                    <a:pt x="17675" y="588"/>
                  </a:lnTo>
                  <a:lnTo>
                    <a:pt x="17061" y="742"/>
                  </a:lnTo>
                  <a:lnTo>
                    <a:pt x="16473" y="895"/>
                  </a:lnTo>
                  <a:lnTo>
                    <a:pt x="15884" y="1049"/>
                  </a:lnTo>
                  <a:lnTo>
                    <a:pt x="14759" y="1432"/>
                  </a:lnTo>
                  <a:lnTo>
                    <a:pt x="13633" y="1842"/>
                  </a:lnTo>
                  <a:lnTo>
                    <a:pt x="12585" y="2302"/>
                  </a:lnTo>
                  <a:lnTo>
                    <a:pt x="11562" y="2839"/>
                  </a:lnTo>
                  <a:lnTo>
                    <a:pt x="10564" y="3402"/>
                  </a:lnTo>
                  <a:lnTo>
                    <a:pt x="9618" y="4016"/>
                  </a:lnTo>
                  <a:lnTo>
                    <a:pt x="8723" y="4655"/>
                  </a:lnTo>
                  <a:lnTo>
                    <a:pt x="7853" y="5371"/>
                  </a:lnTo>
                  <a:lnTo>
                    <a:pt x="7035" y="6088"/>
                  </a:lnTo>
                  <a:lnTo>
                    <a:pt x="6267" y="6880"/>
                  </a:lnTo>
                  <a:lnTo>
                    <a:pt x="5525" y="7699"/>
                  </a:lnTo>
                  <a:lnTo>
                    <a:pt x="4835" y="8543"/>
                  </a:lnTo>
                  <a:lnTo>
                    <a:pt x="4170" y="9438"/>
                  </a:lnTo>
                  <a:lnTo>
                    <a:pt x="3582" y="10359"/>
                  </a:lnTo>
                  <a:lnTo>
                    <a:pt x="3019" y="11305"/>
                  </a:lnTo>
                  <a:lnTo>
                    <a:pt x="2507" y="12277"/>
                  </a:lnTo>
                  <a:lnTo>
                    <a:pt x="2021" y="13300"/>
                  </a:lnTo>
                  <a:lnTo>
                    <a:pt x="1612" y="14349"/>
                  </a:lnTo>
                  <a:lnTo>
                    <a:pt x="1228" y="15398"/>
                  </a:lnTo>
                  <a:lnTo>
                    <a:pt x="922" y="16497"/>
                  </a:lnTo>
                  <a:lnTo>
                    <a:pt x="640" y="17623"/>
                  </a:lnTo>
                  <a:lnTo>
                    <a:pt x="410" y="18748"/>
                  </a:lnTo>
                  <a:lnTo>
                    <a:pt x="231" y="19899"/>
                  </a:lnTo>
                  <a:lnTo>
                    <a:pt x="103" y="21076"/>
                  </a:lnTo>
                  <a:lnTo>
                    <a:pt x="26" y="22278"/>
                  </a:lnTo>
                  <a:lnTo>
                    <a:pt x="1" y="23480"/>
                  </a:lnTo>
                  <a:lnTo>
                    <a:pt x="1" y="33302"/>
                  </a:lnTo>
                  <a:lnTo>
                    <a:pt x="46986" y="33302"/>
                  </a:lnTo>
                  <a:lnTo>
                    <a:pt x="46986" y="23480"/>
                  </a:lnTo>
                  <a:lnTo>
                    <a:pt x="46961" y="22278"/>
                  </a:lnTo>
                  <a:lnTo>
                    <a:pt x="46884" y="21076"/>
                  </a:lnTo>
                  <a:lnTo>
                    <a:pt x="46756" y="19899"/>
                  </a:lnTo>
                  <a:lnTo>
                    <a:pt x="46577" y="18748"/>
                  </a:lnTo>
                  <a:lnTo>
                    <a:pt x="46347" y="17623"/>
                  </a:lnTo>
                  <a:lnTo>
                    <a:pt x="46091" y="16497"/>
                  </a:lnTo>
                  <a:lnTo>
                    <a:pt x="45759" y="15398"/>
                  </a:lnTo>
                  <a:lnTo>
                    <a:pt x="45375" y="14349"/>
                  </a:lnTo>
                  <a:lnTo>
                    <a:pt x="44966" y="13300"/>
                  </a:lnTo>
                  <a:lnTo>
                    <a:pt x="44505" y="12277"/>
                  </a:lnTo>
                  <a:lnTo>
                    <a:pt x="43994" y="11305"/>
                  </a:lnTo>
                  <a:lnTo>
                    <a:pt x="43431" y="10359"/>
                  </a:lnTo>
                  <a:lnTo>
                    <a:pt x="42817" y="9438"/>
                  </a:lnTo>
                  <a:lnTo>
                    <a:pt x="42178" y="8543"/>
                  </a:lnTo>
                  <a:lnTo>
                    <a:pt x="41487" y="7699"/>
                  </a:lnTo>
                  <a:lnTo>
                    <a:pt x="40745" y="6880"/>
                  </a:lnTo>
                  <a:lnTo>
                    <a:pt x="39953" y="6088"/>
                  </a:lnTo>
                  <a:lnTo>
                    <a:pt x="39134" y="5371"/>
                  </a:lnTo>
                  <a:lnTo>
                    <a:pt x="38264" y="4655"/>
                  </a:lnTo>
                  <a:lnTo>
                    <a:pt x="37369" y="4016"/>
                  </a:lnTo>
                  <a:lnTo>
                    <a:pt x="36423" y="3402"/>
                  </a:lnTo>
                  <a:lnTo>
                    <a:pt x="35451" y="2839"/>
                  </a:lnTo>
                  <a:lnTo>
                    <a:pt x="34428" y="2302"/>
                  </a:lnTo>
                  <a:lnTo>
                    <a:pt x="33354" y="1842"/>
                  </a:lnTo>
                  <a:lnTo>
                    <a:pt x="32254" y="1432"/>
                  </a:lnTo>
                  <a:lnTo>
                    <a:pt x="31103" y="1049"/>
                  </a:lnTo>
                  <a:lnTo>
                    <a:pt x="30515" y="895"/>
                  </a:lnTo>
                  <a:lnTo>
                    <a:pt x="29926" y="742"/>
                  </a:lnTo>
                  <a:lnTo>
                    <a:pt x="29338" y="588"/>
                  </a:lnTo>
                  <a:lnTo>
                    <a:pt x="28724" y="460"/>
                  </a:lnTo>
                  <a:lnTo>
                    <a:pt x="28085" y="358"/>
                  </a:lnTo>
                  <a:lnTo>
                    <a:pt x="27471" y="256"/>
                  </a:lnTo>
                  <a:lnTo>
                    <a:pt x="26831" y="179"/>
                  </a:lnTo>
                  <a:lnTo>
                    <a:pt x="26166" y="128"/>
                  </a:lnTo>
                  <a:lnTo>
                    <a:pt x="25527" y="51"/>
                  </a:lnTo>
                  <a:lnTo>
                    <a:pt x="24862" y="26"/>
                  </a:lnTo>
                  <a:lnTo>
                    <a:pt x="241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37"/>
            <p:cNvSpPr/>
            <p:nvPr/>
          </p:nvSpPr>
          <p:spPr>
            <a:xfrm>
              <a:off x="3701606" y="4099135"/>
              <a:ext cx="1307766" cy="926878"/>
            </a:xfrm>
            <a:custGeom>
              <a:rect b="b" l="l" r="r" t="t"/>
              <a:pathLst>
                <a:path extrusionOk="0" h="33302" w="46987">
                  <a:moveTo>
                    <a:pt x="22892" y="0"/>
                  </a:moveTo>
                  <a:lnTo>
                    <a:pt x="22279" y="26"/>
                  </a:lnTo>
                  <a:lnTo>
                    <a:pt x="21102" y="128"/>
                  </a:lnTo>
                  <a:lnTo>
                    <a:pt x="19925" y="256"/>
                  </a:lnTo>
                  <a:lnTo>
                    <a:pt x="18774" y="460"/>
                  </a:lnTo>
                  <a:lnTo>
                    <a:pt x="17623" y="742"/>
                  </a:lnTo>
                  <a:lnTo>
                    <a:pt x="16498" y="1049"/>
                  </a:lnTo>
                  <a:lnTo>
                    <a:pt x="15424" y="1432"/>
                  </a:lnTo>
                  <a:lnTo>
                    <a:pt x="14350" y="1842"/>
                  </a:lnTo>
                  <a:lnTo>
                    <a:pt x="13301" y="2302"/>
                  </a:lnTo>
                  <a:lnTo>
                    <a:pt x="12303" y="2839"/>
                  </a:lnTo>
                  <a:lnTo>
                    <a:pt x="11306" y="3402"/>
                  </a:lnTo>
                  <a:lnTo>
                    <a:pt x="10359" y="4016"/>
                  </a:lnTo>
                  <a:lnTo>
                    <a:pt x="9439" y="4655"/>
                  </a:lnTo>
                  <a:lnTo>
                    <a:pt x="8543" y="5371"/>
                  </a:lnTo>
                  <a:lnTo>
                    <a:pt x="7699" y="6088"/>
                  </a:lnTo>
                  <a:lnTo>
                    <a:pt x="6881" y="6880"/>
                  </a:lnTo>
                  <a:lnTo>
                    <a:pt x="6114" y="7699"/>
                  </a:lnTo>
                  <a:lnTo>
                    <a:pt x="5372" y="8543"/>
                  </a:lnTo>
                  <a:lnTo>
                    <a:pt x="4681" y="9438"/>
                  </a:lnTo>
                  <a:lnTo>
                    <a:pt x="4016" y="10359"/>
                  </a:lnTo>
                  <a:lnTo>
                    <a:pt x="3402" y="11305"/>
                  </a:lnTo>
                  <a:lnTo>
                    <a:pt x="2840" y="12277"/>
                  </a:lnTo>
                  <a:lnTo>
                    <a:pt x="2328" y="13300"/>
                  </a:lnTo>
                  <a:lnTo>
                    <a:pt x="1842" y="14349"/>
                  </a:lnTo>
                  <a:lnTo>
                    <a:pt x="1433" y="15398"/>
                  </a:lnTo>
                  <a:lnTo>
                    <a:pt x="1049" y="16497"/>
                  </a:lnTo>
                  <a:lnTo>
                    <a:pt x="742" y="17623"/>
                  </a:lnTo>
                  <a:lnTo>
                    <a:pt x="487" y="18748"/>
                  </a:lnTo>
                  <a:lnTo>
                    <a:pt x="282" y="19899"/>
                  </a:lnTo>
                  <a:lnTo>
                    <a:pt x="129" y="21076"/>
                  </a:lnTo>
                  <a:lnTo>
                    <a:pt x="26" y="22278"/>
                  </a:lnTo>
                  <a:lnTo>
                    <a:pt x="1" y="22892"/>
                  </a:lnTo>
                  <a:lnTo>
                    <a:pt x="1" y="23480"/>
                  </a:lnTo>
                  <a:lnTo>
                    <a:pt x="1" y="33302"/>
                  </a:lnTo>
                  <a:lnTo>
                    <a:pt x="46986" y="33302"/>
                  </a:lnTo>
                  <a:lnTo>
                    <a:pt x="46986" y="23480"/>
                  </a:lnTo>
                  <a:lnTo>
                    <a:pt x="46986" y="22892"/>
                  </a:lnTo>
                  <a:lnTo>
                    <a:pt x="46961" y="22278"/>
                  </a:lnTo>
                  <a:lnTo>
                    <a:pt x="46858" y="21076"/>
                  </a:lnTo>
                  <a:lnTo>
                    <a:pt x="46730" y="19899"/>
                  </a:lnTo>
                  <a:lnTo>
                    <a:pt x="46526" y="18748"/>
                  </a:lnTo>
                  <a:lnTo>
                    <a:pt x="46244" y="17623"/>
                  </a:lnTo>
                  <a:lnTo>
                    <a:pt x="45938" y="16497"/>
                  </a:lnTo>
                  <a:lnTo>
                    <a:pt x="45554" y="15398"/>
                  </a:lnTo>
                  <a:lnTo>
                    <a:pt x="45145" y="14349"/>
                  </a:lnTo>
                  <a:lnTo>
                    <a:pt x="44684" y="13300"/>
                  </a:lnTo>
                  <a:lnTo>
                    <a:pt x="44147" y="12277"/>
                  </a:lnTo>
                  <a:lnTo>
                    <a:pt x="43584" y="11305"/>
                  </a:lnTo>
                  <a:lnTo>
                    <a:pt x="42971" y="10359"/>
                  </a:lnTo>
                  <a:lnTo>
                    <a:pt x="42331" y="9438"/>
                  </a:lnTo>
                  <a:lnTo>
                    <a:pt x="41615" y="8543"/>
                  </a:lnTo>
                  <a:lnTo>
                    <a:pt x="40899" y="7699"/>
                  </a:lnTo>
                  <a:lnTo>
                    <a:pt x="40106" y="6880"/>
                  </a:lnTo>
                  <a:lnTo>
                    <a:pt x="39287" y="6088"/>
                  </a:lnTo>
                  <a:lnTo>
                    <a:pt x="38443" y="5371"/>
                  </a:lnTo>
                  <a:lnTo>
                    <a:pt x="37548" y="4655"/>
                  </a:lnTo>
                  <a:lnTo>
                    <a:pt x="36627" y="4016"/>
                  </a:lnTo>
                  <a:lnTo>
                    <a:pt x="35681" y="3402"/>
                  </a:lnTo>
                  <a:lnTo>
                    <a:pt x="34684" y="2839"/>
                  </a:lnTo>
                  <a:lnTo>
                    <a:pt x="33686" y="2302"/>
                  </a:lnTo>
                  <a:lnTo>
                    <a:pt x="32637" y="1842"/>
                  </a:lnTo>
                  <a:lnTo>
                    <a:pt x="31563" y="1432"/>
                  </a:lnTo>
                  <a:lnTo>
                    <a:pt x="30489" y="1049"/>
                  </a:lnTo>
                  <a:lnTo>
                    <a:pt x="29363" y="742"/>
                  </a:lnTo>
                  <a:lnTo>
                    <a:pt x="28238" y="460"/>
                  </a:lnTo>
                  <a:lnTo>
                    <a:pt x="27087" y="256"/>
                  </a:lnTo>
                  <a:lnTo>
                    <a:pt x="25911" y="128"/>
                  </a:lnTo>
                  <a:lnTo>
                    <a:pt x="24708" y="26"/>
                  </a:lnTo>
                  <a:lnTo>
                    <a:pt x="240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37"/>
            <p:cNvSpPr/>
            <p:nvPr/>
          </p:nvSpPr>
          <p:spPr>
            <a:xfrm>
              <a:off x="5030735" y="4099135"/>
              <a:ext cx="1307766" cy="926878"/>
            </a:xfrm>
            <a:custGeom>
              <a:rect b="b" l="l" r="r" t="t"/>
              <a:pathLst>
                <a:path extrusionOk="0" h="33302" w="46987">
                  <a:moveTo>
                    <a:pt x="23506" y="0"/>
                  </a:moveTo>
                  <a:lnTo>
                    <a:pt x="22125" y="51"/>
                  </a:lnTo>
                  <a:lnTo>
                    <a:pt x="20795" y="154"/>
                  </a:lnTo>
                  <a:lnTo>
                    <a:pt x="19490" y="307"/>
                  </a:lnTo>
                  <a:lnTo>
                    <a:pt x="18237" y="537"/>
                  </a:lnTo>
                  <a:lnTo>
                    <a:pt x="17009" y="793"/>
                  </a:lnTo>
                  <a:lnTo>
                    <a:pt x="15833" y="1126"/>
                  </a:lnTo>
                  <a:lnTo>
                    <a:pt x="14682" y="1509"/>
                  </a:lnTo>
                  <a:lnTo>
                    <a:pt x="13582" y="1918"/>
                  </a:lnTo>
                  <a:lnTo>
                    <a:pt x="12533" y="2404"/>
                  </a:lnTo>
                  <a:lnTo>
                    <a:pt x="11485" y="2916"/>
                  </a:lnTo>
                  <a:lnTo>
                    <a:pt x="10513" y="3479"/>
                  </a:lnTo>
                  <a:lnTo>
                    <a:pt x="9566" y="4092"/>
                  </a:lnTo>
                  <a:lnTo>
                    <a:pt x="8671" y="4757"/>
                  </a:lnTo>
                  <a:lnTo>
                    <a:pt x="7802" y="5448"/>
                  </a:lnTo>
                  <a:lnTo>
                    <a:pt x="6983" y="6190"/>
                  </a:lnTo>
                  <a:lnTo>
                    <a:pt x="6216" y="6957"/>
                  </a:lnTo>
                  <a:lnTo>
                    <a:pt x="5474" y="7776"/>
                  </a:lnTo>
                  <a:lnTo>
                    <a:pt x="4784" y="8620"/>
                  </a:lnTo>
                  <a:lnTo>
                    <a:pt x="4144" y="9489"/>
                  </a:lnTo>
                  <a:lnTo>
                    <a:pt x="3530" y="10410"/>
                  </a:lnTo>
                  <a:lnTo>
                    <a:pt x="2993" y="11356"/>
                  </a:lnTo>
                  <a:lnTo>
                    <a:pt x="2482" y="12328"/>
                  </a:lnTo>
                  <a:lnTo>
                    <a:pt x="2021" y="13351"/>
                  </a:lnTo>
                  <a:lnTo>
                    <a:pt x="1586" y="14375"/>
                  </a:lnTo>
                  <a:lnTo>
                    <a:pt x="1228" y="15423"/>
                  </a:lnTo>
                  <a:lnTo>
                    <a:pt x="896" y="16523"/>
                  </a:lnTo>
                  <a:lnTo>
                    <a:pt x="640" y="17623"/>
                  </a:lnTo>
                  <a:lnTo>
                    <a:pt x="410" y="18774"/>
                  </a:lnTo>
                  <a:lnTo>
                    <a:pt x="231" y="19925"/>
                  </a:lnTo>
                  <a:lnTo>
                    <a:pt x="103" y="21076"/>
                  </a:lnTo>
                  <a:lnTo>
                    <a:pt x="26" y="22278"/>
                  </a:lnTo>
                  <a:lnTo>
                    <a:pt x="1" y="23480"/>
                  </a:lnTo>
                  <a:lnTo>
                    <a:pt x="1" y="33302"/>
                  </a:lnTo>
                  <a:lnTo>
                    <a:pt x="46986" y="33302"/>
                  </a:lnTo>
                  <a:lnTo>
                    <a:pt x="46986" y="23480"/>
                  </a:lnTo>
                  <a:lnTo>
                    <a:pt x="46961" y="22278"/>
                  </a:lnTo>
                  <a:lnTo>
                    <a:pt x="46884" y="21076"/>
                  </a:lnTo>
                  <a:lnTo>
                    <a:pt x="46756" y="19899"/>
                  </a:lnTo>
                  <a:lnTo>
                    <a:pt x="46577" y="18748"/>
                  </a:lnTo>
                  <a:lnTo>
                    <a:pt x="46372" y="17597"/>
                  </a:lnTo>
                  <a:lnTo>
                    <a:pt x="46091" y="16472"/>
                  </a:lnTo>
                  <a:lnTo>
                    <a:pt x="45758" y="15398"/>
                  </a:lnTo>
                  <a:lnTo>
                    <a:pt x="45400" y="14323"/>
                  </a:lnTo>
                  <a:lnTo>
                    <a:pt x="44991" y="13275"/>
                  </a:lnTo>
                  <a:lnTo>
                    <a:pt x="44531" y="12252"/>
                  </a:lnTo>
                  <a:lnTo>
                    <a:pt x="44019" y="11254"/>
                  </a:lnTo>
                  <a:lnTo>
                    <a:pt x="43456" y="10308"/>
                  </a:lnTo>
                  <a:lnTo>
                    <a:pt x="42843" y="9361"/>
                  </a:lnTo>
                  <a:lnTo>
                    <a:pt x="42203" y="8466"/>
                  </a:lnTo>
                  <a:lnTo>
                    <a:pt x="41513" y="7622"/>
                  </a:lnTo>
                  <a:lnTo>
                    <a:pt x="40796" y="6804"/>
                  </a:lnTo>
                  <a:lnTo>
                    <a:pt x="40004" y="6011"/>
                  </a:lnTo>
                  <a:lnTo>
                    <a:pt x="39185" y="5269"/>
                  </a:lnTo>
                  <a:lnTo>
                    <a:pt x="38341" y="4578"/>
                  </a:lnTo>
                  <a:lnTo>
                    <a:pt x="37420" y="3913"/>
                  </a:lnTo>
                  <a:lnTo>
                    <a:pt x="36474" y="3300"/>
                  </a:lnTo>
                  <a:lnTo>
                    <a:pt x="35988" y="3018"/>
                  </a:lnTo>
                  <a:lnTo>
                    <a:pt x="35502" y="2737"/>
                  </a:lnTo>
                  <a:lnTo>
                    <a:pt x="34990" y="2481"/>
                  </a:lnTo>
                  <a:lnTo>
                    <a:pt x="34479" y="2225"/>
                  </a:lnTo>
                  <a:lnTo>
                    <a:pt x="33942" y="1970"/>
                  </a:lnTo>
                  <a:lnTo>
                    <a:pt x="33405" y="1739"/>
                  </a:lnTo>
                  <a:lnTo>
                    <a:pt x="32867" y="1535"/>
                  </a:lnTo>
                  <a:lnTo>
                    <a:pt x="32305" y="1330"/>
                  </a:lnTo>
                  <a:lnTo>
                    <a:pt x="31742" y="1151"/>
                  </a:lnTo>
                  <a:lnTo>
                    <a:pt x="31154" y="972"/>
                  </a:lnTo>
                  <a:lnTo>
                    <a:pt x="30565" y="819"/>
                  </a:lnTo>
                  <a:lnTo>
                    <a:pt x="29977" y="665"/>
                  </a:lnTo>
                  <a:lnTo>
                    <a:pt x="29363" y="537"/>
                  </a:lnTo>
                  <a:lnTo>
                    <a:pt x="28749" y="409"/>
                  </a:lnTo>
                  <a:lnTo>
                    <a:pt x="28136" y="307"/>
                  </a:lnTo>
                  <a:lnTo>
                    <a:pt x="27496" y="205"/>
                  </a:lnTo>
                  <a:lnTo>
                    <a:pt x="26857" y="128"/>
                  </a:lnTo>
                  <a:lnTo>
                    <a:pt x="26192" y="77"/>
                  </a:lnTo>
                  <a:lnTo>
                    <a:pt x="25527" y="26"/>
                  </a:lnTo>
                  <a:lnTo>
                    <a:pt x="248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37"/>
            <p:cNvSpPr/>
            <p:nvPr/>
          </p:nvSpPr>
          <p:spPr>
            <a:xfrm>
              <a:off x="6359863" y="4116197"/>
              <a:ext cx="1307738" cy="909817"/>
            </a:xfrm>
            <a:custGeom>
              <a:rect b="b" l="l" r="r" t="t"/>
              <a:pathLst>
                <a:path extrusionOk="0" h="32689" w="46986">
                  <a:moveTo>
                    <a:pt x="23506" y="1"/>
                  </a:moveTo>
                  <a:lnTo>
                    <a:pt x="22074" y="27"/>
                  </a:lnTo>
                  <a:lnTo>
                    <a:pt x="20693" y="129"/>
                  </a:lnTo>
                  <a:lnTo>
                    <a:pt x="19362" y="257"/>
                  </a:lnTo>
                  <a:lnTo>
                    <a:pt x="18084" y="461"/>
                  </a:lnTo>
                  <a:lnTo>
                    <a:pt x="16830" y="717"/>
                  </a:lnTo>
                  <a:lnTo>
                    <a:pt x="15628" y="998"/>
                  </a:lnTo>
                  <a:lnTo>
                    <a:pt x="14452" y="1357"/>
                  </a:lnTo>
                  <a:lnTo>
                    <a:pt x="13352" y="1766"/>
                  </a:lnTo>
                  <a:lnTo>
                    <a:pt x="12278" y="2201"/>
                  </a:lnTo>
                  <a:lnTo>
                    <a:pt x="11229" y="2687"/>
                  </a:lnTo>
                  <a:lnTo>
                    <a:pt x="10257" y="3224"/>
                  </a:lnTo>
                  <a:lnTo>
                    <a:pt x="9311" y="3812"/>
                  </a:lnTo>
                  <a:lnTo>
                    <a:pt x="8415" y="4451"/>
                  </a:lnTo>
                  <a:lnTo>
                    <a:pt x="7571" y="5116"/>
                  </a:lnTo>
                  <a:lnTo>
                    <a:pt x="6753" y="5833"/>
                  </a:lnTo>
                  <a:lnTo>
                    <a:pt x="5986" y="6574"/>
                  </a:lnTo>
                  <a:lnTo>
                    <a:pt x="5269" y="7367"/>
                  </a:lnTo>
                  <a:lnTo>
                    <a:pt x="4604" y="8186"/>
                  </a:lnTo>
                  <a:lnTo>
                    <a:pt x="3965" y="9055"/>
                  </a:lnTo>
                  <a:lnTo>
                    <a:pt x="3377" y="9925"/>
                  </a:lnTo>
                  <a:lnTo>
                    <a:pt x="2840" y="10871"/>
                  </a:lnTo>
                  <a:lnTo>
                    <a:pt x="2354" y="11818"/>
                  </a:lnTo>
                  <a:lnTo>
                    <a:pt x="1919" y="12815"/>
                  </a:lnTo>
                  <a:lnTo>
                    <a:pt x="1510" y="13838"/>
                  </a:lnTo>
                  <a:lnTo>
                    <a:pt x="1151" y="14861"/>
                  </a:lnTo>
                  <a:lnTo>
                    <a:pt x="844" y="15936"/>
                  </a:lnTo>
                  <a:lnTo>
                    <a:pt x="589" y="17035"/>
                  </a:lnTo>
                  <a:lnTo>
                    <a:pt x="384" y="18161"/>
                  </a:lnTo>
                  <a:lnTo>
                    <a:pt x="205" y="19312"/>
                  </a:lnTo>
                  <a:lnTo>
                    <a:pt x="103" y="20488"/>
                  </a:lnTo>
                  <a:lnTo>
                    <a:pt x="26" y="21665"/>
                  </a:lnTo>
                  <a:lnTo>
                    <a:pt x="0" y="22867"/>
                  </a:lnTo>
                  <a:lnTo>
                    <a:pt x="0" y="32689"/>
                  </a:lnTo>
                  <a:lnTo>
                    <a:pt x="46986" y="32689"/>
                  </a:lnTo>
                  <a:lnTo>
                    <a:pt x="46986" y="22867"/>
                  </a:lnTo>
                  <a:lnTo>
                    <a:pt x="46960" y="21665"/>
                  </a:lnTo>
                  <a:lnTo>
                    <a:pt x="46884" y="20488"/>
                  </a:lnTo>
                  <a:lnTo>
                    <a:pt x="46781" y="19312"/>
                  </a:lnTo>
                  <a:lnTo>
                    <a:pt x="46602" y="18161"/>
                  </a:lnTo>
                  <a:lnTo>
                    <a:pt x="46398" y="17035"/>
                  </a:lnTo>
                  <a:lnTo>
                    <a:pt x="46142" y="15936"/>
                  </a:lnTo>
                  <a:lnTo>
                    <a:pt x="45835" y="14861"/>
                  </a:lnTo>
                  <a:lnTo>
                    <a:pt x="45477" y="13838"/>
                  </a:lnTo>
                  <a:lnTo>
                    <a:pt x="45068" y="12815"/>
                  </a:lnTo>
                  <a:lnTo>
                    <a:pt x="44633" y="11818"/>
                  </a:lnTo>
                  <a:lnTo>
                    <a:pt x="44147" y="10871"/>
                  </a:lnTo>
                  <a:lnTo>
                    <a:pt x="43610" y="9925"/>
                  </a:lnTo>
                  <a:lnTo>
                    <a:pt x="43022" y="9055"/>
                  </a:lnTo>
                  <a:lnTo>
                    <a:pt x="42382" y="8186"/>
                  </a:lnTo>
                  <a:lnTo>
                    <a:pt x="41717" y="7367"/>
                  </a:lnTo>
                  <a:lnTo>
                    <a:pt x="41001" y="6574"/>
                  </a:lnTo>
                  <a:lnTo>
                    <a:pt x="40234" y="5833"/>
                  </a:lnTo>
                  <a:lnTo>
                    <a:pt x="39441" y="5116"/>
                  </a:lnTo>
                  <a:lnTo>
                    <a:pt x="38571" y="4451"/>
                  </a:lnTo>
                  <a:lnTo>
                    <a:pt x="37676" y="3812"/>
                  </a:lnTo>
                  <a:lnTo>
                    <a:pt x="36730" y="3224"/>
                  </a:lnTo>
                  <a:lnTo>
                    <a:pt x="35758" y="2687"/>
                  </a:lnTo>
                  <a:lnTo>
                    <a:pt x="34709" y="2201"/>
                  </a:lnTo>
                  <a:lnTo>
                    <a:pt x="33635" y="1766"/>
                  </a:lnTo>
                  <a:lnTo>
                    <a:pt x="32535" y="1357"/>
                  </a:lnTo>
                  <a:lnTo>
                    <a:pt x="31358" y="998"/>
                  </a:lnTo>
                  <a:lnTo>
                    <a:pt x="30156" y="717"/>
                  </a:lnTo>
                  <a:lnTo>
                    <a:pt x="28903" y="461"/>
                  </a:lnTo>
                  <a:lnTo>
                    <a:pt x="27624" y="257"/>
                  </a:lnTo>
                  <a:lnTo>
                    <a:pt x="26294" y="129"/>
                  </a:lnTo>
                  <a:lnTo>
                    <a:pt x="24913" y="27"/>
                  </a:lnTo>
                  <a:lnTo>
                    <a:pt x="235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37"/>
            <p:cNvSpPr/>
            <p:nvPr/>
          </p:nvSpPr>
          <p:spPr>
            <a:xfrm>
              <a:off x="-285750" y="4187395"/>
              <a:ext cx="1307738" cy="926906"/>
            </a:xfrm>
            <a:custGeom>
              <a:rect b="b" l="l" r="r" t="t"/>
              <a:pathLst>
                <a:path extrusionOk="0" h="33303" w="46986">
                  <a:moveTo>
                    <a:pt x="23506" y="1"/>
                  </a:moveTo>
                  <a:lnTo>
                    <a:pt x="22329" y="26"/>
                  </a:lnTo>
                  <a:lnTo>
                    <a:pt x="21178" y="129"/>
                  </a:lnTo>
                  <a:lnTo>
                    <a:pt x="20027" y="282"/>
                  </a:lnTo>
                  <a:lnTo>
                    <a:pt x="18902" y="487"/>
                  </a:lnTo>
                  <a:lnTo>
                    <a:pt x="17776" y="742"/>
                  </a:lnTo>
                  <a:lnTo>
                    <a:pt x="16702" y="1075"/>
                  </a:lnTo>
                  <a:lnTo>
                    <a:pt x="15602" y="1433"/>
                  </a:lnTo>
                  <a:lnTo>
                    <a:pt x="14554" y="1842"/>
                  </a:lnTo>
                  <a:lnTo>
                    <a:pt x="13530" y="2328"/>
                  </a:lnTo>
                  <a:lnTo>
                    <a:pt x="12507" y="2840"/>
                  </a:lnTo>
                  <a:lnTo>
                    <a:pt x="11535" y="3402"/>
                  </a:lnTo>
                  <a:lnTo>
                    <a:pt x="10563" y="4016"/>
                  </a:lnTo>
                  <a:lnTo>
                    <a:pt x="9643" y="4681"/>
                  </a:lnTo>
                  <a:lnTo>
                    <a:pt x="8747" y="5372"/>
                  </a:lnTo>
                  <a:lnTo>
                    <a:pt x="7903" y="6114"/>
                  </a:lnTo>
                  <a:lnTo>
                    <a:pt x="7059" y="6881"/>
                  </a:lnTo>
                  <a:lnTo>
                    <a:pt x="6266" y="7699"/>
                  </a:lnTo>
                  <a:lnTo>
                    <a:pt x="5525" y="8544"/>
                  </a:lnTo>
                  <a:lnTo>
                    <a:pt x="4809" y="9439"/>
                  </a:lnTo>
                  <a:lnTo>
                    <a:pt x="4144" y="10359"/>
                  </a:lnTo>
                  <a:lnTo>
                    <a:pt x="3530" y="11306"/>
                  </a:lnTo>
                  <a:lnTo>
                    <a:pt x="2941" y="12303"/>
                  </a:lnTo>
                  <a:lnTo>
                    <a:pt x="2404" y="13326"/>
                  </a:lnTo>
                  <a:lnTo>
                    <a:pt x="1918" y="14350"/>
                  </a:lnTo>
                  <a:lnTo>
                    <a:pt x="1483" y="15424"/>
                  </a:lnTo>
                  <a:lnTo>
                    <a:pt x="1100" y="16524"/>
                  </a:lnTo>
                  <a:lnTo>
                    <a:pt x="767" y="17623"/>
                  </a:lnTo>
                  <a:lnTo>
                    <a:pt x="512" y="18774"/>
                  </a:lnTo>
                  <a:lnTo>
                    <a:pt x="281" y="19925"/>
                  </a:lnTo>
                  <a:lnTo>
                    <a:pt x="205" y="20514"/>
                  </a:lnTo>
                  <a:lnTo>
                    <a:pt x="128" y="21102"/>
                  </a:lnTo>
                  <a:lnTo>
                    <a:pt x="77" y="21690"/>
                  </a:lnTo>
                  <a:lnTo>
                    <a:pt x="26" y="22279"/>
                  </a:lnTo>
                  <a:lnTo>
                    <a:pt x="0" y="22892"/>
                  </a:lnTo>
                  <a:lnTo>
                    <a:pt x="0" y="23506"/>
                  </a:lnTo>
                  <a:lnTo>
                    <a:pt x="0" y="33302"/>
                  </a:lnTo>
                  <a:lnTo>
                    <a:pt x="46986" y="33302"/>
                  </a:lnTo>
                  <a:lnTo>
                    <a:pt x="46986" y="23506"/>
                  </a:lnTo>
                  <a:lnTo>
                    <a:pt x="46986" y="22892"/>
                  </a:lnTo>
                  <a:lnTo>
                    <a:pt x="46960" y="22279"/>
                  </a:lnTo>
                  <a:lnTo>
                    <a:pt x="46909" y="21690"/>
                  </a:lnTo>
                  <a:lnTo>
                    <a:pt x="46858" y="21102"/>
                  </a:lnTo>
                  <a:lnTo>
                    <a:pt x="46807" y="20514"/>
                  </a:lnTo>
                  <a:lnTo>
                    <a:pt x="46704" y="19925"/>
                  </a:lnTo>
                  <a:lnTo>
                    <a:pt x="46500" y="18774"/>
                  </a:lnTo>
                  <a:lnTo>
                    <a:pt x="46218" y="17623"/>
                  </a:lnTo>
                  <a:lnTo>
                    <a:pt x="45886" y="16524"/>
                  </a:lnTo>
                  <a:lnTo>
                    <a:pt x="45502" y="15424"/>
                  </a:lnTo>
                  <a:lnTo>
                    <a:pt x="45067" y="14350"/>
                  </a:lnTo>
                  <a:lnTo>
                    <a:pt x="44581" y="13326"/>
                  </a:lnTo>
                  <a:lnTo>
                    <a:pt x="44070" y="12303"/>
                  </a:lnTo>
                  <a:lnTo>
                    <a:pt x="43481" y="11306"/>
                  </a:lnTo>
                  <a:lnTo>
                    <a:pt x="42842" y="10359"/>
                  </a:lnTo>
                  <a:lnTo>
                    <a:pt x="42177" y="9439"/>
                  </a:lnTo>
                  <a:lnTo>
                    <a:pt x="41461" y="8544"/>
                  </a:lnTo>
                  <a:lnTo>
                    <a:pt x="40719" y="7699"/>
                  </a:lnTo>
                  <a:lnTo>
                    <a:pt x="39926" y="6881"/>
                  </a:lnTo>
                  <a:lnTo>
                    <a:pt x="39108" y="6114"/>
                  </a:lnTo>
                  <a:lnTo>
                    <a:pt x="38238" y="5372"/>
                  </a:lnTo>
                  <a:lnTo>
                    <a:pt x="37343" y="4681"/>
                  </a:lnTo>
                  <a:lnTo>
                    <a:pt x="36422" y="4016"/>
                  </a:lnTo>
                  <a:lnTo>
                    <a:pt x="35476" y="3402"/>
                  </a:lnTo>
                  <a:lnTo>
                    <a:pt x="34478" y="2840"/>
                  </a:lnTo>
                  <a:lnTo>
                    <a:pt x="33481" y="2328"/>
                  </a:lnTo>
                  <a:lnTo>
                    <a:pt x="32432" y="1842"/>
                  </a:lnTo>
                  <a:lnTo>
                    <a:pt x="31383" y="1433"/>
                  </a:lnTo>
                  <a:lnTo>
                    <a:pt x="30309" y="1075"/>
                  </a:lnTo>
                  <a:lnTo>
                    <a:pt x="29209" y="742"/>
                  </a:lnTo>
                  <a:lnTo>
                    <a:pt x="28084" y="487"/>
                  </a:lnTo>
                  <a:lnTo>
                    <a:pt x="26959" y="282"/>
                  </a:lnTo>
                  <a:lnTo>
                    <a:pt x="25833" y="129"/>
                  </a:lnTo>
                  <a:lnTo>
                    <a:pt x="24657"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37"/>
            <p:cNvSpPr/>
            <p:nvPr/>
          </p:nvSpPr>
          <p:spPr>
            <a:xfrm>
              <a:off x="1043350" y="4187395"/>
              <a:ext cx="1307766" cy="926906"/>
            </a:xfrm>
            <a:custGeom>
              <a:rect b="b" l="l" r="r" t="t"/>
              <a:pathLst>
                <a:path extrusionOk="0" h="33303" w="46987">
                  <a:moveTo>
                    <a:pt x="23506" y="1"/>
                  </a:moveTo>
                  <a:lnTo>
                    <a:pt x="22893" y="26"/>
                  </a:lnTo>
                  <a:lnTo>
                    <a:pt x="22304" y="26"/>
                  </a:lnTo>
                  <a:lnTo>
                    <a:pt x="21102" y="129"/>
                  </a:lnTo>
                  <a:lnTo>
                    <a:pt x="19926" y="282"/>
                  </a:lnTo>
                  <a:lnTo>
                    <a:pt x="18775" y="487"/>
                  </a:lnTo>
                  <a:lnTo>
                    <a:pt x="17649" y="742"/>
                  </a:lnTo>
                  <a:lnTo>
                    <a:pt x="16524" y="1075"/>
                  </a:lnTo>
                  <a:lnTo>
                    <a:pt x="15424" y="1433"/>
                  </a:lnTo>
                  <a:lnTo>
                    <a:pt x="14375" y="1842"/>
                  </a:lnTo>
                  <a:lnTo>
                    <a:pt x="13327" y="2328"/>
                  </a:lnTo>
                  <a:lnTo>
                    <a:pt x="12329" y="2840"/>
                  </a:lnTo>
                  <a:lnTo>
                    <a:pt x="11332" y="3402"/>
                  </a:lnTo>
                  <a:lnTo>
                    <a:pt x="10385" y="4016"/>
                  </a:lnTo>
                  <a:lnTo>
                    <a:pt x="9465" y="4681"/>
                  </a:lnTo>
                  <a:lnTo>
                    <a:pt x="8569" y="5372"/>
                  </a:lnTo>
                  <a:lnTo>
                    <a:pt x="7725" y="6114"/>
                  </a:lnTo>
                  <a:lnTo>
                    <a:pt x="6907" y="6881"/>
                  </a:lnTo>
                  <a:lnTo>
                    <a:pt x="6114" y="7699"/>
                  </a:lnTo>
                  <a:lnTo>
                    <a:pt x="5372" y="8544"/>
                  </a:lnTo>
                  <a:lnTo>
                    <a:pt x="4682" y="9439"/>
                  </a:lnTo>
                  <a:lnTo>
                    <a:pt x="4017" y="10359"/>
                  </a:lnTo>
                  <a:lnTo>
                    <a:pt x="3403" y="11306"/>
                  </a:lnTo>
                  <a:lnTo>
                    <a:pt x="2840" y="12303"/>
                  </a:lnTo>
                  <a:lnTo>
                    <a:pt x="2328" y="13326"/>
                  </a:lnTo>
                  <a:lnTo>
                    <a:pt x="1868" y="14350"/>
                  </a:lnTo>
                  <a:lnTo>
                    <a:pt x="1433" y="15424"/>
                  </a:lnTo>
                  <a:lnTo>
                    <a:pt x="1075" y="16524"/>
                  </a:lnTo>
                  <a:lnTo>
                    <a:pt x="743" y="17623"/>
                  </a:lnTo>
                  <a:lnTo>
                    <a:pt x="487" y="18774"/>
                  </a:lnTo>
                  <a:lnTo>
                    <a:pt x="282" y="19925"/>
                  </a:lnTo>
                  <a:lnTo>
                    <a:pt x="129" y="21102"/>
                  </a:lnTo>
                  <a:lnTo>
                    <a:pt x="26" y="22279"/>
                  </a:lnTo>
                  <a:lnTo>
                    <a:pt x="1" y="22892"/>
                  </a:lnTo>
                  <a:lnTo>
                    <a:pt x="1" y="23506"/>
                  </a:lnTo>
                  <a:lnTo>
                    <a:pt x="1" y="33302"/>
                  </a:lnTo>
                  <a:lnTo>
                    <a:pt x="46986" y="33302"/>
                  </a:lnTo>
                  <a:lnTo>
                    <a:pt x="46986" y="23506"/>
                  </a:lnTo>
                  <a:lnTo>
                    <a:pt x="46986" y="22892"/>
                  </a:lnTo>
                  <a:lnTo>
                    <a:pt x="46961" y="22279"/>
                  </a:lnTo>
                  <a:lnTo>
                    <a:pt x="46859" y="21102"/>
                  </a:lnTo>
                  <a:lnTo>
                    <a:pt x="46731" y="19925"/>
                  </a:lnTo>
                  <a:lnTo>
                    <a:pt x="46526" y="18774"/>
                  </a:lnTo>
                  <a:lnTo>
                    <a:pt x="46245" y="17623"/>
                  </a:lnTo>
                  <a:lnTo>
                    <a:pt x="45938" y="16524"/>
                  </a:lnTo>
                  <a:lnTo>
                    <a:pt x="45554" y="15424"/>
                  </a:lnTo>
                  <a:lnTo>
                    <a:pt x="45145" y="14350"/>
                  </a:lnTo>
                  <a:lnTo>
                    <a:pt x="44659" y="13326"/>
                  </a:lnTo>
                  <a:lnTo>
                    <a:pt x="44147" y="12303"/>
                  </a:lnTo>
                  <a:lnTo>
                    <a:pt x="43585" y="11306"/>
                  </a:lnTo>
                  <a:lnTo>
                    <a:pt x="42971" y="10359"/>
                  </a:lnTo>
                  <a:lnTo>
                    <a:pt x="42306" y="9439"/>
                  </a:lnTo>
                  <a:lnTo>
                    <a:pt x="41615" y="8544"/>
                  </a:lnTo>
                  <a:lnTo>
                    <a:pt x="40873" y="7699"/>
                  </a:lnTo>
                  <a:lnTo>
                    <a:pt x="40106" y="6881"/>
                  </a:lnTo>
                  <a:lnTo>
                    <a:pt x="39288" y="6114"/>
                  </a:lnTo>
                  <a:lnTo>
                    <a:pt x="38418" y="5372"/>
                  </a:lnTo>
                  <a:lnTo>
                    <a:pt x="37548" y="4681"/>
                  </a:lnTo>
                  <a:lnTo>
                    <a:pt x="36628" y="4016"/>
                  </a:lnTo>
                  <a:lnTo>
                    <a:pt x="35656" y="3402"/>
                  </a:lnTo>
                  <a:lnTo>
                    <a:pt x="34684" y="2840"/>
                  </a:lnTo>
                  <a:lnTo>
                    <a:pt x="33661" y="2328"/>
                  </a:lnTo>
                  <a:lnTo>
                    <a:pt x="32638" y="1842"/>
                  </a:lnTo>
                  <a:lnTo>
                    <a:pt x="31563" y="1433"/>
                  </a:lnTo>
                  <a:lnTo>
                    <a:pt x="30463" y="1075"/>
                  </a:lnTo>
                  <a:lnTo>
                    <a:pt x="29364" y="742"/>
                  </a:lnTo>
                  <a:lnTo>
                    <a:pt x="28213" y="487"/>
                  </a:lnTo>
                  <a:lnTo>
                    <a:pt x="27062" y="282"/>
                  </a:lnTo>
                  <a:lnTo>
                    <a:pt x="25885" y="129"/>
                  </a:lnTo>
                  <a:lnTo>
                    <a:pt x="24709" y="26"/>
                  </a:lnTo>
                  <a:lnTo>
                    <a:pt x="24095"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37"/>
            <p:cNvSpPr/>
            <p:nvPr/>
          </p:nvSpPr>
          <p:spPr>
            <a:xfrm>
              <a:off x="2372478" y="4187395"/>
              <a:ext cx="1307766" cy="926906"/>
            </a:xfrm>
            <a:custGeom>
              <a:rect b="b" l="l" r="r" t="t"/>
              <a:pathLst>
                <a:path extrusionOk="0" h="33303" w="46987">
                  <a:moveTo>
                    <a:pt x="23506" y="1"/>
                  </a:moveTo>
                  <a:lnTo>
                    <a:pt x="22892" y="26"/>
                  </a:lnTo>
                  <a:lnTo>
                    <a:pt x="22279" y="26"/>
                  </a:lnTo>
                  <a:lnTo>
                    <a:pt x="21102" y="129"/>
                  </a:lnTo>
                  <a:lnTo>
                    <a:pt x="19926" y="282"/>
                  </a:lnTo>
                  <a:lnTo>
                    <a:pt x="18749" y="487"/>
                  </a:lnTo>
                  <a:lnTo>
                    <a:pt x="17624" y="742"/>
                  </a:lnTo>
                  <a:lnTo>
                    <a:pt x="16498" y="1075"/>
                  </a:lnTo>
                  <a:lnTo>
                    <a:pt x="15398" y="1433"/>
                  </a:lnTo>
                  <a:lnTo>
                    <a:pt x="14350" y="1842"/>
                  </a:lnTo>
                  <a:lnTo>
                    <a:pt x="13301" y="2328"/>
                  </a:lnTo>
                  <a:lnTo>
                    <a:pt x="12278" y="2840"/>
                  </a:lnTo>
                  <a:lnTo>
                    <a:pt x="11306" y="3402"/>
                  </a:lnTo>
                  <a:lnTo>
                    <a:pt x="10360" y="4016"/>
                  </a:lnTo>
                  <a:lnTo>
                    <a:pt x="9439" y="4681"/>
                  </a:lnTo>
                  <a:lnTo>
                    <a:pt x="8544" y="5372"/>
                  </a:lnTo>
                  <a:lnTo>
                    <a:pt x="7700" y="6114"/>
                  </a:lnTo>
                  <a:lnTo>
                    <a:pt x="6881" y="6881"/>
                  </a:lnTo>
                  <a:lnTo>
                    <a:pt x="6088" y="7699"/>
                  </a:lnTo>
                  <a:lnTo>
                    <a:pt x="5372" y="8544"/>
                  </a:lnTo>
                  <a:lnTo>
                    <a:pt x="4656" y="9439"/>
                  </a:lnTo>
                  <a:lnTo>
                    <a:pt x="4016" y="10359"/>
                  </a:lnTo>
                  <a:lnTo>
                    <a:pt x="3403" y="11306"/>
                  </a:lnTo>
                  <a:lnTo>
                    <a:pt x="2840" y="12303"/>
                  </a:lnTo>
                  <a:lnTo>
                    <a:pt x="2328" y="13326"/>
                  </a:lnTo>
                  <a:lnTo>
                    <a:pt x="1842" y="14350"/>
                  </a:lnTo>
                  <a:lnTo>
                    <a:pt x="1433" y="15424"/>
                  </a:lnTo>
                  <a:lnTo>
                    <a:pt x="1049" y="16524"/>
                  </a:lnTo>
                  <a:lnTo>
                    <a:pt x="743" y="17623"/>
                  </a:lnTo>
                  <a:lnTo>
                    <a:pt x="487" y="18774"/>
                  </a:lnTo>
                  <a:lnTo>
                    <a:pt x="282" y="19925"/>
                  </a:lnTo>
                  <a:lnTo>
                    <a:pt x="129" y="21102"/>
                  </a:lnTo>
                  <a:lnTo>
                    <a:pt x="26" y="22279"/>
                  </a:lnTo>
                  <a:lnTo>
                    <a:pt x="1" y="23506"/>
                  </a:lnTo>
                  <a:lnTo>
                    <a:pt x="1" y="33302"/>
                  </a:lnTo>
                  <a:lnTo>
                    <a:pt x="46986" y="33302"/>
                  </a:lnTo>
                  <a:lnTo>
                    <a:pt x="46986" y="23506"/>
                  </a:lnTo>
                  <a:lnTo>
                    <a:pt x="46961" y="22279"/>
                  </a:lnTo>
                  <a:lnTo>
                    <a:pt x="46858" y="21102"/>
                  </a:lnTo>
                  <a:lnTo>
                    <a:pt x="46731" y="19925"/>
                  </a:lnTo>
                  <a:lnTo>
                    <a:pt x="46526" y="18774"/>
                  </a:lnTo>
                  <a:lnTo>
                    <a:pt x="46245" y="17623"/>
                  </a:lnTo>
                  <a:lnTo>
                    <a:pt x="45938" y="16524"/>
                  </a:lnTo>
                  <a:lnTo>
                    <a:pt x="45580" y="15424"/>
                  </a:lnTo>
                  <a:lnTo>
                    <a:pt x="45145" y="14350"/>
                  </a:lnTo>
                  <a:lnTo>
                    <a:pt x="44684" y="13326"/>
                  </a:lnTo>
                  <a:lnTo>
                    <a:pt x="44173" y="12303"/>
                  </a:lnTo>
                  <a:lnTo>
                    <a:pt x="43585" y="11306"/>
                  </a:lnTo>
                  <a:lnTo>
                    <a:pt x="42996" y="10359"/>
                  </a:lnTo>
                  <a:lnTo>
                    <a:pt x="42331" y="9439"/>
                  </a:lnTo>
                  <a:lnTo>
                    <a:pt x="41641" y="8544"/>
                  </a:lnTo>
                  <a:lnTo>
                    <a:pt x="40899" y="7699"/>
                  </a:lnTo>
                  <a:lnTo>
                    <a:pt x="40132" y="6881"/>
                  </a:lnTo>
                  <a:lnTo>
                    <a:pt x="39313" y="6114"/>
                  </a:lnTo>
                  <a:lnTo>
                    <a:pt x="38444" y="5372"/>
                  </a:lnTo>
                  <a:lnTo>
                    <a:pt x="37574" y="4681"/>
                  </a:lnTo>
                  <a:lnTo>
                    <a:pt x="36653" y="4016"/>
                  </a:lnTo>
                  <a:lnTo>
                    <a:pt x="35681" y="3402"/>
                  </a:lnTo>
                  <a:lnTo>
                    <a:pt x="34709" y="2840"/>
                  </a:lnTo>
                  <a:lnTo>
                    <a:pt x="33686" y="2328"/>
                  </a:lnTo>
                  <a:lnTo>
                    <a:pt x="32663" y="1842"/>
                  </a:lnTo>
                  <a:lnTo>
                    <a:pt x="31589" y="1433"/>
                  </a:lnTo>
                  <a:lnTo>
                    <a:pt x="30489" y="1075"/>
                  </a:lnTo>
                  <a:lnTo>
                    <a:pt x="29389" y="742"/>
                  </a:lnTo>
                  <a:lnTo>
                    <a:pt x="28238" y="487"/>
                  </a:lnTo>
                  <a:lnTo>
                    <a:pt x="27087" y="282"/>
                  </a:lnTo>
                  <a:lnTo>
                    <a:pt x="25911" y="129"/>
                  </a:lnTo>
                  <a:lnTo>
                    <a:pt x="24708" y="26"/>
                  </a:lnTo>
                  <a:lnTo>
                    <a:pt x="24095"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37"/>
            <p:cNvSpPr/>
            <p:nvPr/>
          </p:nvSpPr>
          <p:spPr>
            <a:xfrm>
              <a:off x="3701606" y="4187395"/>
              <a:ext cx="1307766" cy="926906"/>
            </a:xfrm>
            <a:custGeom>
              <a:rect b="b" l="l" r="r" t="t"/>
              <a:pathLst>
                <a:path extrusionOk="0" h="33303" w="46987">
                  <a:moveTo>
                    <a:pt x="23506" y="1"/>
                  </a:moveTo>
                  <a:lnTo>
                    <a:pt x="22892" y="26"/>
                  </a:lnTo>
                  <a:lnTo>
                    <a:pt x="22279" y="26"/>
                  </a:lnTo>
                  <a:lnTo>
                    <a:pt x="21102" y="129"/>
                  </a:lnTo>
                  <a:lnTo>
                    <a:pt x="19925" y="282"/>
                  </a:lnTo>
                  <a:lnTo>
                    <a:pt x="18774" y="487"/>
                  </a:lnTo>
                  <a:lnTo>
                    <a:pt x="17623" y="742"/>
                  </a:lnTo>
                  <a:lnTo>
                    <a:pt x="16498" y="1075"/>
                  </a:lnTo>
                  <a:lnTo>
                    <a:pt x="15424" y="1433"/>
                  </a:lnTo>
                  <a:lnTo>
                    <a:pt x="14350" y="1842"/>
                  </a:lnTo>
                  <a:lnTo>
                    <a:pt x="13301" y="2328"/>
                  </a:lnTo>
                  <a:lnTo>
                    <a:pt x="12303" y="2840"/>
                  </a:lnTo>
                  <a:lnTo>
                    <a:pt x="11306" y="3402"/>
                  </a:lnTo>
                  <a:lnTo>
                    <a:pt x="10359" y="4016"/>
                  </a:lnTo>
                  <a:lnTo>
                    <a:pt x="9439" y="4681"/>
                  </a:lnTo>
                  <a:lnTo>
                    <a:pt x="8543" y="5372"/>
                  </a:lnTo>
                  <a:lnTo>
                    <a:pt x="7699" y="6114"/>
                  </a:lnTo>
                  <a:lnTo>
                    <a:pt x="6881" y="6881"/>
                  </a:lnTo>
                  <a:lnTo>
                    <a:pt x="6114" y="7699"/>
                  </a:lnTo>
                  <a:lnTo>
                    <a:pt x="5372" y="8544"/>
                  </a:lnTo>
                  <a:lnTo>
                    <a:pt x="4681" y="9439"/>
                  </a:lnTo>
                  <a:lnTo>
                    <a:pt x="4016" y="10359"/>
                  </a:lnTo>
                  <a:lnTo>
                    <a:pt x="3402" y="11306"/>
                  </a:lnTo>
                  <a:lnTo>
                    <a:pt x="2840" y="12303"/>
                  </a:lnTo>
                  <a:lnTo>
                    <a:pt x="2328" y="13326"/>
                  </a:lnTo>
                  <a:lnTo>
                    <a:pt x="1842" y="14350"/>
                  </a:lnTo>
                  <a:lnTo>
                    <a:pt x="1433" y="15424"/>
                  </a:lnTo>
                  <a:lnTo>
                    <a:pt x="1049" y="16524"/>
                  </a:lnTo>
                  <a:lnTo>
                    <a:pt x="742" y="17623"/>
                  </a:lnTo>
                  <a:lnTo>
                    <a:pt x="487" y="18774"/>
                  </a:lnTo>
                  <a:lnTo>
                    <a:pt x="282" y="19925"/>
                  </a:lnTo>
                  <a:lnTo>
                    <a:pt x="129" y="21102"/>
                  </a:lnTo>
                  <a:lnTo>
                    <a:pt x="26" y="22279"/>
                  </a:lnTo>
                  <a:lnTo>
                    <a:pt x="1" y="22892"/>
                  </a:lnTo>
                  <a:lnTo>
                    <a:pt x="1" y="23506"/>
                  </a:lnTo>
                  <a:lnTo>
                    <a:pt x="1" y="33302"/>
                  </a:lnTo>
                  <a:lnTo>
                    <a:pt x="46986" y="33302"/>
                  </a:lnTo>
                  <a:lnTo>
                    <a:pt x="46986" y="23506"/>
                  </a:lnTo>
                  <a:lnTo>
                    <a:pt x="46986" y="22892"/>
                  </a:lnTo>
                  <a:lnTo>
                    <a:pt x="46961" y="22279"/>
                  </a:lnTo>
                  <a:lnTo>
                    <a:pt x="46858" y="21102"/>
                  </a:lnTo>
                  <a:lnTo>
                    <a:pt x="46730" y="19925"/>
                  </a:lnTo>
                  <a:lnTo>
                    <a:pt x="46526" y="18774"/>
                  </a:lnTo>
                  <a:lnTo>
                    <a:pt x="46244" y="17623"/>
                  </a:lnTo>
                  <a:lnTo>
                    <a:pt x="45938" y="16524"/>
                  </a:lnTo>
                  <a:lnTo>
                    <a:pt x="45554" y="15424"/>
                  </a:lnTo>
                  <a:lnTo>
                    <a:pt x="45145" y="14350"/>
                  </a:lnTo>
                  <a:lnTo>
                    <a:pt x="44684" y="13326"/>
                  </a:lnTo>
                  <a:lnTo>
                    <a:pt x="44147" y="12303"/>
                  </a:lnTo>
                  <a:lnTo>
                    <a:pt x="43584" y="11306"/>
                  </a:lnTo>
                  <a:lnTo>
                    <a:pt x="42971" y="10359"/>
                  </a:lnTo>
                  <a:lnTo>
                    <a:pt x="42331" y="9439"/>
                  </a:lnTo>
                  <a:lnTo>
                    <a:pt x="41615" y="8544"/>
                  </a:lnTo>
                  <a:lnTo>
                    <a:pt x="40899" y="7699"/>
                  </a:lnTo>
                  <a:lnTo>
                    <a:pt x="40106" y="6881"/>
                  </a:lnTo>
                  <a:lnTo>
                    <a:pt x="39287" y="6114"/>
                  </a:lnTo>
                  <a:lnTo>
                    <a:pt x="38443" y="5372"/>
                  </a:lnTo>
                  <a:lnTo>
                    <a:pt x="37548" y="4681"/>
                  </a:lnTo>
                  <a:lnTo>
                    <a:pt x="36627" y="4016"/>
                  </a:lnTo>
                  <a:lnTo>
                    <a:pt x="35681" y="3402"/>
                  </a:lnTo>
                  <a:lnTo>
                    <a:pt x="34684" y="2840"/>
                  </a:lnTo>
                  <a:lnTo>
                    <a:pt x="33686" y="2328"/>
                  </a:lnTo>
                  <a:lnTo>
                    <a:pt x="32637" y="1842"/>
                  </a:lnTo>
                  <a:lnTo>
                    <a:pt x="31563" y="1433"/>
                  </a:lnTo>
                  <a:lnTo>
                    <a:pt x="30489" y="1075"/>
                  </a:lnTo>
                  <a:lnTo>
                    <a:pt x="29363" y="742"/>
                  </a:lnTo>
                  <a:lnTo>
                    <a:pt x="28238" y="487"/>
                  </a:lnTo>
                  <a:lnTo>
                    <a:pt x="27087" y="282"/>
                  </a:lnTo>
                  <a:lnTo>
                    <a:pt x="25911" y="129"/>
                  </a:lnTo>
                  <a:lnTo>
                    <a:pt x="24708" y="26"/>
                  </a:lnTo>
                  <a:lnTo>
                    <a:pt x="24095"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37"/>
            <p:cNvSpPr/>
            <p:nvPr/>
          </p:nvSpPr>
          <p:spPr>
            <a:xfrm>
              <a:off x="5030735" y="4187395"/>
              <a:ext cx="1307766" cy="926906"/>
            </a:xfrm>
            <a:custGeom>
              <a:rect b="b" l="l" r="r" t="t"/>
              <a:pathLst>
                <a:path extrusionOk="0" h="33303" w="46987">
                  <a:moveTo>
                    <a:pt x="23506" y="1"/>
                  </a:moveTo>
                  <a:lnTo>
                    <a:pt x="22892" y="26"/>
                  </a:lnTo>
                  <a:lnTo>
                    <a:pt x="22304" y="26"/>
                  </a:lnTo>
                  <a:lnTo>
                    <a:pt x="21102" y="129"/>
                  </a:lnTo>
                  <a:lnTo>
                    <a:pt x="19951" y="282"/>
                  </a:lnTo>
                  <a:lnTo>
                    <a:pt x="18800" y="487"/>
                  </a:lnTo>
                  <a:lnTo>
                    <a:pt x="17649" y="742"/>
                  </a:lnTo>
                  <a:lnTo>
                    <a:pt x="16549" y="1075"/>
                  </a:lnTo>
                  <a:lnTo>
                    <a:pt x="15449" y="1433"/>
                  </a:lnTo>
                  <a:lnTo>
                    <a:pt x="14401" y="1842"/>
                  </a:lnTo>
                  <a:lnTo>
                    <a:pt x="13352" y="2328"/>
                  </a:lnTo>
                  <a:lnTo>
                    <a:pt x="12329" y="2840"/>
                  </a:lnTo>
                  <a:lnTo>
                    <a:pt x="11357" y="3402"/>
                  </a:lnTo>
                  <a:lnTo>
                    <a:pt x="10411" y="4016"/>
                  </a:lnTo>
                  <a:lnTo>
                    <a:pt x="9490" y="4681"/>
                  </a:lnTo>
                  <a:lnTo>
                    <a:pt x="8595" y="5372"/>
                  </a:lnTo>
                  <a:lnTo>
                    <a:pt x="7725" y="6114"/>
                  </a:lnTo>
                  <a:lnTo>
                    <a:pt x="6932" y="6881"/>
                  </a:lnTo>
                  <a:lnTo>
                    <a:pt x="6139" y="7699"/>
                  </a:lnTo>
                  <a:lnTo>
                    <a:pt x="5397" y="8544"/>
                  </a:lnTo>
                  <a:lnTo>
                    <a:pt x="4707" y="9439"/>
                  </a:lnTo>
                  <a:lnTo>
                    <a:pt x="4042" y="10359"/>
                  </a:lnTo>
                  <a:lnTo>
                    <a:pt x="3428" y="11306"/>
                  </a:lnTo>
                  <a:lnTo>
                    <a:pt x="2865" y="12303"/>
                  </a:lnTo>
                  <a:lnTo>
                    <a:pt x="2328" y="13326"/>
                  </a:lnTo>
                  <a:lnTo>
                    <a:pt x="1868" y="14350"/>
                  </a:lnTo>
                  <a:lnTo>
                    <a:pt x="1433" y="15424"/>
                  </a:lnTo>
                  <a:lnTo>
                    <a:pt x="1075" y="16524"/>
                  </a:lnTo>
                  <a:lnTo>
                    <a:pt x="742" y="17623"/>
                  </a:lnTo>
                  <a:lnTo>
                    <a:pt x="487" y="18774"/>
                  </a:lnTo>
                  <a:lnTo>
                    <a:pt x="282" y="19925"/>
                  </a:lnTo>
                  <a:lnTo>
                    <a:pt x="128" y="21102"/>
                  </a:lnTo>
                  <a:lnTo>
                    <a:pt x="26" y="22279"/>
                  </a:lnTo>
                  <a:lnTo>
                    <a:pt x="1" y="22892"/>
                  </a:lnTo>
                  <a:lnTo>
                    <a:pt x="1" y="23506"/>
                  </a:lnTo>
                  <a:lnTo>
                    <a:pt x="1" y="33302"/>
                  </a:lnTo>
                  <a:lnTo>
                    <a:pt x="46986" y="33302"/>
                  </a:lnTo>
                  <a:lnTo>
                    <a:pt x="46986" y="23506"/>
                  </a:lnTo>
                  <a:lnTo>
                    <a:pt x="46986" y="22892"/>
                  </a:lnTo>
                  <a:lnTo>
                    <a:pt x="46961" y="22279"/>
                  </a:lnTo>
                  <a:lnTo>
                    <a:pt x="46858" y="21102"/>
                  </a:lnTo>
                  <a:lnTo>
                    <a:pt x="46705" y="19925"/>
                  </a:lnTo>
                  <a:lnTo>
                    <a:pt x="46500" y="18774"/>
                  </a:lnTo>
                  <a:lnTo>
                    <a:pt x="46244" y="17623"/>
                  </a:lnTo>
                  <a:lnTo>
                    <a:pt x="45937" y="16524"/>
                  </a:lnTo>
                  <a:lnTo>
                    <a:pt x="45554" y="15424"/>
                  </a:lnTo>
                  <a:lnTo>
                    <a:pt x="45119" y="14350"/>
                  </a:lnTo>
                  <a:lnTo>
                    <a:pt x="44659" y="13326"/>
                  </a:lnTo>
                  <a:lnTo>
                    <a:pt x="44147" y="12303"/>
                  </a:lnTo>
                  <a:lnTo>
                    <a:pt x="43559" y="11306"/>
                  </a:lnTo>
                  <a:lnTo>
                    <a:pt x="42945" y="10359"/>
                  </a:lnTo>
                  <a:lnTo>
                    <a:pt x="42305" y="9439"/>
                  </a:lnTo>
                  <a:lnTo>
                    <a:pt x="41589" y="8544"/>
                  </a:lnTo>
                  <a:lnTo>
                    <a:pt x="40848" y="7699"/>
                  </a:lnTo>
                  <a:lnTo>
                    <a:pt x="40080" y="6881"/>
                  </a:lnTo>
                  <a:lnTo>
                    <a:pt x="39262" y="6114"/>
                  </a:lnTo>
                  <a:lnTo>
                    <a:pt x="38392" y="5372"/>
                  </a:lnTo>
                  <a:lnTo>
                    <a:pt x="37523" y="4681"/>
                  </a:lnTo>
                  <a:lnTo>
                    <a:pt x="36576" y="4016"/>
                  </a:lnTo>
                  <a:lnTo>
                    <a:pt x="35630" y="3402"/>
                  </a:lnTo>
                  <a:lnTo>
                    <a:pt x="34658" y="2840"/>
                  </a:lnTo>
                  <a:lnTo>
                    <a:pt x="33635" y="2328"/>
                  </a:lnTo>
                  <a:lnTo>
                    <a:pt x="32612" y="1842"/>
                  </a:lnTo>
                  <a:lnTo>
                    <a:pt x="31537" y="1433"/>
                  </a:lnTo>
                  <a:lnTo>
                    <a:pt x="30438" y="1075"/>
                  </a:lnTo>
                  <a:lnTo>
                    <a:pt x="29338" y="742"/>
                  </a:lnTo>
                  <a:lnTo>
                    <a:pt x="28212" y="487"/>
                  </a:lnTo>
                  <a:lnTo>
                    <a:pt x="27061" y="282"/>
                  </a:lnTo>
                  <a:lnTo>
                    <a:pt x="25885" y="129"/>
                  </a:lnTo>
                  <a:lnTo>
                    <a:pt x="24708" y="26"/>
                  </a:lnTo>
                  <a:lnTo>
                    <a:pt x="24094"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37"/>
            <p:cNvSpPr/>
            <p:nvPr/>
          </p:nvSpPr>
          <p:spPr>
            <a:xfrm>
              <a:off x="6359863" y="4187395"/>
              <a:ext cx="1307738" cy="926906"/>
            </a:xfrm>
            <a:custGeom>
              <a:rect b="b" l="l" r="r" t="t"/>
              <a:pathLst>
                <a:path extrusionOk="0" h="33303" w="46986">
                  <a:moveTo>
                    <a:pt x="23506" y="1"/>
                  </a:moveTo>
                  <a:lnTo>
                    <a:pt x="22892" y="26"/>
                  </a:lnTo>
                  <a:lnTo>
                    <a:pt x="22278" y="26"/>
                  </a:lnTo>
                  <a:lnTo>
                    <a:pt x="21102" y="129"/>
                  </a:lnTo>
                  <a:lnTo>
                    <a:pt x="19925" y="282"/>
                  </a:lnTo>
                  <a:lnTo>
                    <a:pt x="18749" y="487"/>
                  </a:lnTo>
                  <a:lnTo>
                    <a:pt x="17623" y="742"/>
                  </a:lnTo>
                  <a:lnTo>
                    <a:pt x="16498" y="1075"/>
                  </a:lnTo>
                  <a:lnTo>
                    <a:pt x="15424" y="1433"/>
                  </a:lnTo>
                  <a:lnTo>
                    <a:pt x="14349" y="1842"/>
                  </a:lnTo>
                  <a:lnTo>
                    <a:pt x="13301" y="2328"/>
                  </a:lnTo>
                  <a:lnTo>
                    <a:pt x="12303" y="2840"/>
                  </a:lnTo>
                  <a:lnTo>
                    <a:pt x="11306" y="3402"/>
                  </a:lnTo>
                  <a:lnTo>
                    <a:pt x="10359" y="4016"/>
                  </a:lnTo>
                  <a:lnTo>
                    <a:pt x="9438" y="4681"/>
                  </a:lnTo>
                  <a:lnTo>
                    <a:pt x="8543" y="5372"/>
                  </a:lnTo>
                  <a:lnTo>
                    <a:pt x="7699" y="6114"/>
                  </a:lnTo>
                  <a:lnTo>
                    <a:pt x="6881" y="6881"/>
                  </a:lnTo>
                  <a:lnTo>
                    <a:pt x="6113" y="7699"/>
                  </a:lnTo>
                  <a:lnTo>
                    <a:pt x="5372" y="8544"/>
                  </a:lnTo>
                  <a:lnTo>
                    <a:pt x="4656" y="9439"/>
                  </a:lnTo>
                  <a:lnTo>
                    <a:pt x="4016" y="10359"/>
                  </a:lnTo>
                  <a:lnTo>
                    <a:pt x="3402" y="11306"/>
                  </a:lnTo>
                  <a:lnTo>
                    <a:pt x="2840" y="12303"/>
                  </a:lnTo>
                  <a:lnTo>
                    <a:pt x="2328" y="13326"/>
                  </a:lnTo>
                  <a:lnTo>
                    <a:pt x="1842" y="14350"/>
                  </a:lnTo>
                  <a:lnTo>
                    <a:pt x="1433" y="15424"/>
                  </a:lnTo>
                  <a:lnTo>
                    <a:pt x="1049" y="16524"/>
                  </a:lnTo>
                  <a:lnTo>
                    <a:pt x="742" y="17623"/>
                  </a:lnTo>
                  <a:lnTo>
                    <a:pt x="486" y="18774"/>
                  </a:lnTo>
                  <a:lnTo>
                    <a:pt x="282" y="19925"/>
                  </a:lnTo>
                  <a:lnTo>
                    <a:pt x="128" y="21102"/>
                  </a:lnTo>
                  <a:lnTo>
                    <a:pt x="26" y="22279"/>
                  </a:lnTo>
                  <a:lnTo>
                    <a:pt x="0" y="22892"/>
                  </a:lnTo>
                  <a:lnTo>
                    <a:pt x="0" y="23506"/>
                  </a:lnTo>
                  <a:lnTo>
                    <a:pt x="0" y="33302"/>
                  </a:lnTo>
                  <a:lnTo>
                    <a:pt x="46986" y="33302"/>
                  </a:lnTo>
                  <a:lnTo>
                    <a:pt x="46986" y="23506"/>
                  </a:lnTo>
                  <a:lnTo>
                    <a:pt x="46986" y="22892"/>
                  </a:lnTo>
                  <a:lnTo>
                    <a:pt x="46960" y="22279"/>
                  </a:lnTo>
                  <a:lnTo>
                    <a:pt x="46858" y="21102"/>
                  </a:lnTo>
                  <a:lnTo>
                    <a:pt x="46730" y="19925"/>
                  </a:lnTo>
                  <a:lnTo>
                    <a:pt x="46500" y="18774"/>
                  </a:lnTo>
                  <a:lnTo>
                    <a:pt x="46244" y="17623"/>
                  </a:lnTo>
                  <a:lnTo>
                    <a:pt x="45937" y="16524"/>
                  </a:lnTo>
                  <a:lnTo>
                    <a:pt x="45554" y="15424"/>
                  </a:lnTo>
                  <a:lnTo>
                    <a:pt x="45144" y="14350"/>
                  </a:lnTo>
                  <a:lnTo>
                    <a:pt x="44684" y="13326"/>
                  </a:lnTo>
                  <a:lnTo>
                    <a:pt x="44147" y="12303"/>
                  </a:lnTo>
                  <a:lnTo>
                    <a:pt x="43584" y="11306"/>
                  </a:lnTo>
                  <a:lnTo>
                    <a:pt x="42970" y="10359"/>
                  </a:lnTo>
                  <a:lnTo>
                    <a:pt x="42331" y="9439"/>
                  </a:lnTo>
                  <a:lnTo>
                    <a:pt x="41615" y="8544"/>
                  </a:lnTo>
                  <a:lnTo>
                    <a:pt x="40873" y="7699"/>
                  </a:lnTo>
                  <a:lnTo>
                    <a:pt x="40106" y="6881"/>
                  </a:lnTo>
                  <a:lnTo>
                    <a:pt x="39287" y="6114"/>
                  </a:lnTo>
                  <a:lnTo>
                    <a:pt x="38443" y="5372"/>
                  </a:lnTo>
                  <a:lnTo>
                    <a:pt x="37548" y="4681"/>
                  </a:lnTo>
                  <a:lnTo>
                    <a:pt x="36627" y="4016"/>
                  </a:lnTo>
                  <a:lnTo>
                    <a:pt x="35681" y="3402"/>
                  </a:lnTo>
                  <a:lnTo>
                    <a:pt x="34683" y="2840"/>
                  </a:lnTo>
                  <a:lnTo>
                    <a:pt x="33686" y="2328"/>
                  </a:lnTo>
                  <a:lnTo>
                    <a:pt x="32637" y="1842"/>
                  </a:lnTo>
                  <a:lnTo>
                    <a:pt x="31563" y="1433"/>
                  </a:lnTo>
                  <a:lnTo>
                    <a:pt x="30489" y="1075"/>
                  </a:lnTo>
                  <a:lnTo>
                    <a:pt x="29363" y="742"/>
                  </a:lnTo>
                  <a:lnTo>
                    <a:pt x="28238" y="487"/>
                  </a:lnTo>
                  <a:lnTo>
                    <a:pt x="27061" y="282"/>
                  </a:lnTo>
                  <a:lnTo>
                    <a:pt x="25885" y="129"/>
                  </a:lnTo>
                  <a:lnTo>
                    <a:pt x="24708" y="26"/>
                  </a:lnTo>
                  <a:lnTo>
                    <a:pt x="24094" y="26"/>
                  </a:lnTo>
                  <a:lnTo>
                    <a:pt x="23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0" name="Google Shape;6110;p37"/>
          <p:cNvSpPr/>
          <p:nvPr/>
        </p:nvSpPr>
        <p:spPr>
          <a:xfrm>
            <a:off x="-8836" y="2453903"/>
            <a:ext cx="388013" cy="249212"/>
          </a:xfrm>
          <a:custGeom>
            <a:rect b="b" l="l" r="r" t="t"/>
            <a:pathLst>
              <a:path extrusionOk="0" h="8954" w="13941">
                <a:moveTo>
                  <a:pt x="1" y="1"/>
                </a:moveTo>
                <a:lnTo>
                  <a:pt x="1" y="3556"/>
                </a:lnTo>
                <a:lnTo>
                  <a:pt x="1356" y="4426"/>
                </a:lnTo>
                <a:lnTo>
                  <a:pt x="2712" y="5219"/>
                </a:lnTo>
                <a:lnTo>
                  <a:pt x="4119" y="5986"/>
                </a:lnTo>
                <a:lnTo>
                  <a:pt x="5525" y="6728"/>
                </a:lnTo>
                <a:lnTo>
                  <a:pt x="6420" y="7163"/>
                </a:lnTo>
                <a:lnTo>
                  <a:pt x="7316" y="7572"/>
                </a:lnTo>
                <a:lnTo>
                  <a:pt x="9132" y="8339"/>
                </a:lnTo>
                <a:lnTo>
                  <a:pt x="9592" y="8518"/>
                </a:lnTo>
                <a:lnTo>
                  <a:pt x="10052" y="8672"/>
                </a:lnTo>
                <a:lnTo>
                  <a:pt x="10513" y="8800"/>
                </a:lnTo>
                <a:lnTo>
                  <a:pt x="10973" y="8902"/>
                </a:lnTo>
                <a:lnTo>
                  <a:pt x="11434" y="8953"/>
                </a:lnTo>
                <a:lnTo>
                  <a:pt x="11920" y="8953"/>
                </a:lnTo>
                <a:lnTo>
                  <a:pt x="12150" y="8927"/>
                </a:lnTo>
                <a:lnTo>
                  <a:pt x="12380" y="8876"/>
                </a:lnTo>
                <a:lnTo>
                  <a:pt x="12636" y="8825"/>
                </a:lnTo>
                <a:lnTo>
                  <a:pt x="12866" y="8748"/>
                </a:lnTo>
                <a:lnTo>
                  <a:pt x="13045" y="8672"/>
                </a:lnTo>
                <a:lnTo>
                  <a:pt x="13198" y="8595"/>
                </a:lnTo>
                <a:lnTo>
                  <a:pt x="13326" y="8518"/>
                </a:lnTo>
                <a:lnTo>
                  <a:pt x="13454" y="8416"/>
                </a:lnTo>
                <a:lnTo>
                  <a:pt x="13557" y="8288"/>
                </a:lnTo>
                <a:lnTo>
                  <a:pt x="13659" y="8186"/>
                </a:lnTo>
                <a:lnTo>
                  <a:pt x="13812" y="7930"/>
                </a:lnTo>
                <a:lnTo>
                  <a:pt x="13889" y="7649"/>
                </a:lnTo>
                <a:lnTo>
                  <a:pt x="13940" y="7342"/>
                </a:lnTo>
                <a:lnTo>
                  <a:pt x="13915" y="7060"/>
                </a:lnTo>
                <a:lnTo>
                  <a:pt x="13864" y="6779"/>
                </a:lnTo>
                <a:lnTo>
                  <a:pt x="13787" y="6498"/>
                </a:lnTo>
                <a:lnTo>
                  <a:pt x="13633" y="6242"/>
                </a:lnTo>
                <a:lnTo>
                  <a:pt x="13454" y="6037"/>
                </a:lnTo>
                <a:lnTo>
                  <a:pt x="13250" y="5858"/>
                </a:lnTo>
                <a:lnTo>
                  <a:pt x="13122" y="5807"/>
                </a:lnTo>
                <a:lnTo>
                  <a:pt x="12994" y="5730"/>
                </a:lnTo>
                <a:lnTo>
                  <a:pt x="12840" y="5705"/>
                </a:lnTo>
                <a:lnTo>
                  <a:pt x="12713" y="5679"/>
                </a:lnTo>
                <a:lnTo>
                  <a:pt x="12380" y="5679"/>
                </a:lnTo>
                <a:lnTo>
                  <a:pt x="12227" y="5705"/>
                </a:lnTo>
                <a:lnTo>
                  <a:pt x="12048" y="5756"/>
                </a:lnTo>
                <a:lnTo>
                  <a:pt x="11868" y="5807"/>
                </a:lnTo>
                <a:lnTo>
                  <a:pt x="11689" y="5833"/>
                </a:lnTo>
                <a:lnTo>
                  <a:pt x="11331" y="5833"/>
                </a:lnTo>
                <a:lnTo>
                  <a:pt x="10973" y="5756"/>
                </a:lnTo>
                <a:lnTo>
                  <a:pt x="10615" y="5654"/>
                </a:lnTo>
                <a:lnTo>
                  <a:pt x="10257" y="5526"/>
                </a:lnTo>
                <a:lnTo>
                  <a:pt x="9899" y="5347"/>
                </a:lnTo>
                <a:lnTo>
                  <a:pt x="9234" y="5040"/>
                </a:lnTo>
                <a:lnTo>
                  <a:pt x="7802" y="4400"/>
                </a:lnTo>
                <a:lnTo>
                  <a:pt x="6369" y="3684"/>
                </a:lnTo>
                <a:lnTo>
                  <a:pt x="5628" y="3300"/>
                </a:lnTo>
                <a:lnTo>
                  <a:pt x="4886" y="2891"/>
                </a:lnTo>
                <a:lnTo>
                  <a:pt x="3428" y="2073"/>
                </a:lnTo>
                <a:lnTo>
                  <a:pt x="1996" y="1178"/>
                </a:lnTo>
                <a:lnTo>
                  <a:pt x="589" y="231"/>
                </a:lnTo>
                <a:lnTo>
                  <a:pt x="435" y="154"/>
                </a:lnTo>
                <a:lnTo>
                  <a:pt x="308" y="78"/>
                </a:lnTo>
                <a:lnTo>
                  <a:pt x="154" y="2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37"/>
          <p:cNvSpPr txBox="1"/>
          <p:nvPr>
            <p:ph type="title"/>
          </p:nvPr>
        </p:nvSpPr>
        <p:spPr>
          <a:xfrm>
            <a:off x="2053350" y="1760475"/>
            <a:ext cx="5037300" cy="1108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8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5">
  <p:cSld name="CUSTOM_22_1_1_1_1_1_1_1_1_1_1_1_1_1_1_1_1_1_1_1_1_1_1_1">
    <p:spTree>
      <p:nvGrpSpPr>
        <p:cNvPr id="6112" name="Shape 6112"/>
        <p:cNvGrpSpPr/>
        <p:nvPr/>
      </p:nvGrpSpPr>
      <p:grpSpPr>
        <a:xfrm>
          <a:off x="0" y="0"/>
          <a:ext cx="0" cy="0"/>
          <a:chOff x="0" y="0"/>
          <a:chExt cx="0" cy="0"/>
        </a:xfrm>
      </p:grpSpPr>
      <p:sp>
        <p:nvSpPr>
          <p:cNvPr id="6113" name="Google Shape;6113;p38"/>
          <p:cNvSpPr/>
          <p:nvPr/>
        </p:nvSpPr>
        <p:spPr>
          <a:xfrm>
            <a:off x="0" y="3398800"/>
            <a:ext cx="9144000" cy="1744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4" name="Google Shape;6114;p38"/>
          <p:cNvGrpSpPr/>
          <p:nvPr/>
        </p:nvGrpSpPr>
        <p:grpSpPr>
          <a:xfrm>
            <a:off x="2305050" y="1427115"/>
            <a:ext cx="4533900" cy="3266385"/>
            <a:chOff x="2340950" y="1427115"/>
            <a:chExt cx="4533900" cy="3266385"/>
          </a:xfrm>
        </p:grpSpPr>
        <p:sp>
          <p:nvSpPr>
            <p:cNvPr id="6115" name="Google Shape;6115;p38"/>
            <p:cNvSpPr/>
            <p:nvPr/>
          </p:nvSpPr>
          <p:spPr>
            <a:xfrm>
              <a:off x="2340950" y="4294200"/>
              <a:ext cx="4533900" cy="3993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38"/>
            <p:cNvSpPr/>
            <p:nvPr/>
          </p:nvSpPr>
          <p:spPr>
            <a:xfrm>
              <a:off x="2624273" y="2180796"/>
              <a:ext cx="3895454" cy="1603576"/>
            </a:xfrm>
            <a:custGeom>
              <a:rect b="b" l="l" r="r" t="t"/>
              <a:pathLst>
                <a:path extrusionOk="0" h="105934" w="257338">
                  <a:moveTo>
                    <a:pt x="52985" y="0"/>
                  </a:moveTo>
                  <a:lnTo>
                    <a:pt x="49719" y="35"/>
                  </a:lnTo>
                  <a:lnTo>
                    <a:pt x="46594" y="106"/>
                  </a:lnTo>
                  <a:lnTo>
                    <a:pt x="43575" y="176"/>
                  </a:lnTo>
                  <a:lnTo>
                    <a:pt x="40731" y="281"/>
                  </a:lnTo>
                  <a:lnTo>
                    <a:pt x="37992" y="422"/>
                  </a:lnTo>
                  <a:lnTo>
                    <a:pt x="35393" y="597"/>
                  </a:lnTo>
                  <a:lnTo>
                    <a:pt x="32900" y="773"/>
                  </a:lnTo>
                  <a:lnTo>
                    <a:pt x="30548" y="1018"/>
                  </a:lnTo>
                  <a:lnTo>
                    <a:pt x="28301" y="1264"/>
                  </a:lnTo>
                  <a:lnTo>
                    <a:pt x="26159" y="1545"/>
                  </a:lnTo>
                  <a:lnTo>
                    <a:pt x="24122" y="1861"/>
                  </a:lnTo>
                  <a:lnTo>
                    <a:pt x="22191" y="2212"/>
                  </a:lnTo>
                  <a:lnTo>
                    <a:pt x="20401" y="2599"/>
                  </a:lnTo>
                  <a:lnTo>
                    <a:pt x="18680" y="3020"/>
                  </a:lnTo>
                  <a:lnTo>
                    <a:pt x="17030" y="3511"/>
                  </a:lnTo>
                  <a:lnTo>
                    <a:pt x="15485" y="4003"/>
                  </a:lnTo>
                  <a:lnTo>
                    <a:pt x="14045" y="4530"/>
                  </a:lnTo>
                  <a:lnTo>
                    <a:pt x="12676" y="5127"/>
                  </a:lnTo>
                  <a:lnTo>
                    <a:pt x="11377" y="5759"/>
                  </a:lnTo>
                  <a:lnTo>
                    <a:pt x="10183" y="6426"/>
                  </a:lnTo>
                  <a:lnTo>
                    <a:pt x="9024" y="7128"/>
                  </a:lnTo>
                  <a:lnTo>
                    <a:pt x="7971" y="7865"/>
                  </a:lnTo>
                  <a:lnTo>
                    <a:pt x="6953" y="8673"/>
                  </a:lnTo>
                  <a:lnTo>
                    <a:pt x="6005" y="9516"/>
                  </a:lnTo>
                  <a:lnTo>
                    <a:pt x="5092" y="10393"/>
                  </a:lnTo>
                  <a:lnTo>
                    <a:pt x="4249" y="11341"/>
                  </a:lnTo>
                  <a:lnTo>
                    <a:pt x="3476" y="12325"/>
                  </a:lnTo>
                  <a:lnTo>
                    <a:pt x="2739" y="13378"/>
                  </a:lnTo>
                  <a:lnTo>
                    <a:pt x="2037" y="14466"/>
                  </a:lnTo>
                  <a:lnTo>
                    <a:pt x="1370" y="15625"/>
                  </a:lnTo>
                  <a:lnTo>
                    <a:pt x="738" y="16819"/>
                  </a:lnTo>
                  <a:lnTo>
                    <a:pt x="527" y="17311"/>
                  </a:lnTo>
                  <a:lnTo>
                    <a:pt x="351" y="17872"/>
                  </a:lnTo>
                  <a:lnTo>
                    <a:pt x="211" y="18469"/>
                  </a:lnTo>
                  <a:lnTo>
                    <a:pt x="106" y="19171"/>
                  </a:lnTo>
                  <a:lnTo>
                    <a:pt x="35" y="19909"/>
                  </a:lnTo>
                  <a:lnTo>
                    <a:pt x="0" y="20716"/>
                  </a:lnTo>
                  <a:lnTo>
                    <a:pt x="0" y="21559"/>
                  </a:lnTo>
                  <a:lnTo>
                    <a:pt x="0" y="22437"/>
                  </a:lnTo>
                  <a:lnTo>
                    <a:pt x="71" y="23420"/>
                  </a:lnTo>
                  <a:lnTo>
                    <a:pt x="141" y="24403"/>
                  </a:lnTo>
                  <a:lnTo>
                    <a:pt x="281" y="25457"/>
                  </a:lnTo>
                  <a:lnTo>
                    <a:pt x="422" y="26545"/>
                  </a:lnTo>
                  <a:lnTo>
                    <a:pt x="773" y="28862"/>
                  </a:lnTo>
                  <a:lnTo>
                    <a:pt x="1229" y="31355"/>
                  </a:lnTo>
                  <a:lnTo>
                    <a:pt x="1791" y="33954"/>
                  </a:lnTo>
                  <a:lnTo>
                    <a:pt x="2423" y="36693"/>
                  </a:lnTo>
                  <a:lnTo>
                    <a:pt x="3125" y="39572"/>
                  </a:lnTo>
                  <a:lnTo>
                    <a:pt x="3898" y="42486"/>
                  </a:lnTo>
                  <a:lnTo>
                    <a:pt x="4741" y="45541"/>
                  </a:lnTo>
                  <a:lnTo>
                    <a:pt x="5653" y="48631"/>
                  </a:lnTo>
                  <a:lnTo>
                    <a:pt x="6601" y="51756"/>
                  </a:lnTo>
                  <a:lnTo>
                    <a:pt x="7585" y="54916"/>
                  </a:lnTo>
                  <a:lnTo>
                    <a:pt x="8603" y="58111"/>
                  </a:lnTo>
                  <a:lnTo>
                    <a:pt x="9621" y="61306"/>
                  </a:lnTo>
                  <a:lnTo>
                    <a:pt x="11728" y="67626"/>
                  </a:lnTo>
                  <a:lnTo>
                    <a:pt x="13870" y="73736"/>
                  </a:lnTo>
                  <a:lnTo>
                    <a:pt x="15941" y="79600"/>
                  </a:lnTo>
                  <a:lnTo>
                    <a:pt x="17908" y="84972"/>
                  </a:lnTo>
                  <a:lnTo>
                    <a:pt x="19698" y="89817"/>
                  </a:lnTo>
                  <a:lnTo>
                    <a:pt x="22542" y="97367"/>
                  </a:lnTo>
                  <a:lnTo>
                    <a:pt x="22964" y="98315"/>
                  </a:lnTo>
                  <a:lnTo>
                    <a:pt x="23420" y="99227"/>
                  </a:lnTo>
                  <a:lnTo>
                    <a:pt x="23947" y="100070"/>
                  </a:lnTo>
                  <a:lnTo>
                    <a:pt x="24544" y="100878"/>
                  </a:lnTo>
                  <a:lnTo>
                    <a:pt x="25176" y="101650"/>
                  </a:lnTo>
                  <a:lnTo>
                    <a:pt x="25878" y="102352"/>
                  </a:lnTo>
                  <a:lnTo>
                    <a:pt x="26615" y="102984"/>
                  </a:lnTo>
                  <a:lnTo>
                    <a:pt x="27423" y="103581"/>
                  </a:lnTo>
                  <a:lnTo>
                    <a:pt x="28231" y="104108"/>
                  </a:lnTo>
                  <a:lnTo>
                    <a:pt x="29108" y="104565"/>
                  </a:lnTo>
                  <a:lnTo>
                    <a:pt x="30021" y="104986"/>
                  </a:lnTo>
                  <a:lnTo>
                    <a:pt x="30969" y="105302"/>
                  </a:lnTo>
                  <a:lnTo>
                    <a:pt x="31917" y="105583"/>
                  </a:lnTo>
                  <a:lnTo>
                    <a:pt x="32900" y="105758"/>
                  </a:lnTo>
                  <a:lnTo>
                    <a:pt x="33919" y="105899"/>
                  </a:lnTo>
                  <a:lnTo>
                    <a:pt x="34937" y="105934"/>
                  </a:lnTo>
                  <a:lnTo>
                    <a:pt x="162324" y="105934"/>
                  </a:lnTo>
                  <a:lnTo>
                    <a:pt x="223841" y="104845"/>
                  </a:lnTo>
                  <a:lnTo>
                    <a:pt x="224859" y="104810"/>
                  </a:lnTo>
                  <a:lnTo>
                    <a:pt x="225877" y="104705"/>
                  </a:lnTo>
                  <a:lnTo>
                    <a:pt x="226860" y="104494"/>
                  </a:lnTo>
                  <a:lnTo>
                    <a:pt x="227843" y="104249"/>
                  </a:lnTo>
                  <a:lnTo>
                    <a:pt x="228756" y="103897"/>
                  </a:lnTo>
                  <a:lnTo>
                    <a:pt x="229669" y="103511"/>
                  </a:lnTo>
                  <a:lnTo>
                    <a:pt x="230547" y="103055"/>
                  </a:lnTo>
                  <a:lnTo>
                    <a:pt x="231390" y="102493"/>
                  </a:lnTo>
                  <a:lnTo>
                    <a:pt x="232162" y="101931"/>
                  </a:lnTo>
                  <a:lnTo>
                    <a:pt x="232900" y="101264"/>
                  </a:lnTo>
                  <a:lnTo>
                    <a:pt x="233602" y="100562"/>
                  </a:lnTo>
                  <a:lnTo>
                    <a:pt x="234269" y="99824"/>
                  </a:lnTo>
                  <a:lnTo>
                    <a:pt x="234831" y="99017"/>
                  </a:lnTo>
                  <a:lnTo>
                    <a:pt x="235357" y="98139"/>
                  </a:lnTo>
                  <a:lnTo>
                    <a:pt x="235849" y="97226"/>
                  </a:lnTo>
                  <a:lnTo>
                    <a:pt x="236235" y="96313"/>
                  </a:lnTo>
                  <a:lnTo>
                    <a:pt x="237499" y="92942"/>
                  </a:lnTo>
                  <a:lnTo>
                    <a:pt x="239009" y="88799"/>
                  </a:lnTo>
                  <a:lnTo>
                    <a:pt x="240730" y="84024"/>
                  </a:lnTo>
                  <a:lnTo>
                    <a:pt x="242591" y="78687"/>
                  </a:lnTo>
                  <a:lnTo>
                    <a:pt x="244557" y="72928"/>
                  </a:lnTo>
                  <a:lnTo>
                    <a:pt x="246558" y="66889"/>
                  </a:lnTo>
                  <a:lnTo>
                    <a:pt x="248560" y="60674"/>
                  </a:lnTo>
                  <a:lnTo>
                    <a:pt x="249508" y="57514"/>
                  </a:lnTo>
                  <a:lnTo>
                    <a:pt x="250456" y="54389"/>
                  </a:lnTo>
                  <a:lnTo>
                    <a:pt x="251369" y="51264"/>
                  </a:lnTo>
                  <a:lnTo>
                    <a:pt x="252246" y="48174"/>
                  </a:lnTo>
                  <a:lnTo>
                    <a:pt x="253054" y="45155"/>
                  </a:lnTo>
                  <a:lnTo>
                    <a:pt x="253826" y="42170"/>
                  </a:lnTo>
                  <a:lnTo>
                    <a:pt x="254564" y="39256"/>
                  </a:lnTo>
                  <a:lnTo>
                    <a:pt x="255196" y="36447"/>
                  </a:lnTo>
                  <a:lnTo>
                    <a:pt x="255758" y="33743"/>
                  </a:lnTo>
                  <a:lnTo>
                    <a:pt x="256284" y="31180"/>
                  </a:lnTo>
                  <a:lnTo>
                    <a:pt x="256671" y="28757"/>
                  </a:lnTo>
                  <a:lnTo>
                    <a:pt x="256987" y="26440"/>
                  </a:lnTo>
                  <a:lnTo>
                    <a:pt x="257127" y="25386"/>
                  </a:lnTo>
                  <a:lnTo>
                    <a:pt x="257197" y="24333"/>
                  </a:lnTo>
                  <a:lnTo>
                    <a:pt x="257267" y="23350"/>
                  </a:lnTo>
                  <a:lnTo>
                    <a:pt x="257303" y="22402"/>
                  </a:lnTo>
                  <a:lnTo>
                    <a:pt x="257338" y="21524"/>
                  </a:lnTo>
                  <a:lnTo>
                    <a:pt x="257303" y="20681"/>
                  </a:lnTo>
                  <a:lnTo>
                    <a:pt x="257267" y="19874"/>
                  </a:lnTo>
                  <a:lnTo>
                    <a:pt x="257197" y="19136"/>
                  </a:lnTo>
                  <a:lnTo>
                    <a:pt x="257057" y="18469"/>
                  </a:lnTo>
                  <a:lnTo>
                    <a:pt x="256916" y="17872"/>
                  </a:lnTo>
                  <a:lnTo>
                    <a:pt x="256741" y="17311"/>
                  </a:lnTo>
                  <a:lnTo>
                    <a:pt x="256530" y="16819"/>
                  </a:lnTo>
                  <a:lnTo>
                    <a:pt x="255898" y="15625"/>
                  </a:lnTo>
                  <a:lnTo>
                    <a:pt x="255231" y="14466"/>
                  </a:lnTo>
                  <a:lnTo>
                    <a:pt x="254529" y="13378"/>
                  </a:lnTo>
                  <a:lnTo>
                    <a:pt x="253791" y="12325"/>
                  </a:lnTo>
                  <a:lnTo>
                    <a:pt x="253019" y="11341"/>
                  </a:lnTo>
                  <a:lnTo>
                    <a:pt x="252176" y="10393"/>
                  </a:lnTo>
                  <a:lnTo>
                    <a:pt x="251263" y="9516"/>
                  </a:lnTo>
                  <a:lnTo>
                    <a:pt x="250315" y="8673"/>
                  </a:lnTo>
                  <a:lnTo>
                    <a:pt x="249297" y="7865"/>
                  </a:lnTo>
                  <a:lnTo>
                    <a:pt x="248244" y="7128"/>
                  </a:lnTo>
                  <a:lnTo>
                    <a:pt x="247085" y="6426"/>
                  </a:lnTo>
                  <a:lnTo>
                    <a:pt x="245891" y="5759"/>
                  </a:lnTo>
                  <a:lnTo>
                    <a:pt x="244592" y="5127"/>
                  </a:lnTo>
                  <a:lnTo>
                    <a:pt x="243223" y="4530"/>
                  </a:lnTo>
                  <a:lnTo>
                    <a:pt x="241783" y="4003"/>
                  </a:lnTo>
                  <a:lnTo>
                    <a:pt x="240238" y="3511"/>
                  </a:lnTo>
                  <a:lnTo>
                    <a:pt x="238588" y="3020"/>
                  </a:lnTo>
                  <a:lnTo>
                    <a:pt x="236867" y="2599"/>
                  </a:lnTo>
                  <a:lnTo>
                    <a:pt x="235041" y="2212"/>
                  </a:lnTo>
                  <a:lnTo>
                    <a:pt x="233145" y="1861"/>
                  </a:lnTo>
                  <a:lnTo>
                    <a:pt x="231109" y="1545"/>
                  </a:lnTo>
                  <a:lnTo>
                    <a:pt x="228967" y="1264"/>
                  </a:lnTo>
                  <a:lnTo>
                    <a:pt x="226720" y="1018"/>
                  </a:lnTo>
                  <a:lnTo>
                    <a:pt x="224367" y="773"/>
                  </a:lnTo>
                  <a:lnTo>
                    <a:pt x="221874" y="597"/>
                  </a:lnTo>
                  <a:lnTo>
                    <a:pt x="219276" y="422"/>
                  </a:lnTo>
                  <a:lnTo>
                    <a:pt x="216537" y="281"/>
                  </a:lnTo>
                  <a:lnTo>
                    <a:pt x="213693" y="176"/>
                  </a:lnTo>
                  <a:lnTo>
                    <a:pt x="210674" y="106"/>
                  </a:lnTo>
                  <a:lnTo>
                    <a:pt x="207549" y="35"/>
                  </a:lnTo>
                  <a:lnTo>
                    <a:pt x="2042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38"/>
            <p:cNvSpPr/>
            <p:nvPr/>
          </p:nvSpPr>
          <p:spPr>
            <a:xfrm>
              <a:off x="2624273" y="2180796"/>
              <a:ext cx="3895454" cy="1603576"/>
            </a:xfrm>
            <a:custGeom>
              <a:rect b="b" l="l" r="r" t="t"/>
              <a:pathLst>
                <a:path extrusionOk="0" fill="none" h="105934" w="257338">
                  <a:moveTo>
                    <a:pt x="256530" y="16819"/>
                  </a:moveTo>
                  <a:lnTo>
                    <a:pt x="256530" y="16819"/>
                  </a:lnTo>
                  <a:lnTo>
                    <a:pt x="255898" y="15625"/>
                  </a:lnTo>
                  <a:lnTo>
                    <a:pt x="255231" y="14466"/>
                  </a:lnTo>
                  <a:lnTo>
                    <a:pt x="254529" y="13378"/>
                  </a:lnTo>
                  <a:lnTo>
                    <a:pt x="253791" y="12325"/>
                  </a:lnTo>
                  <a:lnTo>
                    <a:pt x="253019" y="11341"/>
                  </a:lnTo>
                  <a:lnTo>
                    <a:pt x="252176" y="10393"/>
                  </a:lnTo>
                  <a:lnTo>
                    <a:pt x="251263" y="9516"/>
                  </a:lnTo>
                  <a:lnTo>
                    <a:pt x="250315" y="8673"/>
                  </a:lnTo>
                  <a:lnTo>
                    <a:pt x="249297" y="7865"/>
                  </a:lnTo>
                  <a:lnTo>
                    <a:pt x="248244" y="7128"/>
                  </a:lnTo>
                  <a:lnTo>
                    <a:pt x="247085" y="6426"/>
                  </a:lnTo>
                  <a:lnTo>
                    <a:pt x="245891" y="5759"/>
                  </a:lnTo>
                  <a:lnTo>
                    <a:pt x="244592" y="5127"/>
                  </a:lnTo>
                  <a:lnTo>
                    <a:pt x="243223" y="4530"/>
                  </a:lnTo>
                  <a:lnTo>
                    <a:pt x="241783" y="4003"/>
                  </a:lnTo>
                  <a:lnTo>
                    <a:pt x="240238" y="3511"/>
                  </a:lnTo>
                  <a:lnTo>
                    <a:pt x="238588" y="3020"/>
                  </a:lnTo>
                  <a:lnTo>
                    <a:pt x="236867" y="2599"/>
                  </a:lnTo>
                  <a:lnTo>
                    <a:pt x="235041" y="2212"/>
                  </a:lnTo>
                  <a:lnTo>
                    <a:pt x="233145" y="1861"/>
                  </a:lnTo>
                  <a:lnTo>
                    <a:pt x="231109" y="1545"/>
                  </a:lnTo>
                  <a:lnTo>
                    <a:pt x="228967" y="1264"/>
                  </a:lnTo>
                  <a:lnTo>
                    <a:pt x="226720" y="1018"/>
                  </a:lnTo>
                  <a:lnTo>
                    <a:pt x="224367" y="773"/>
                  </a:lnTo>
                  <a:lnTo>
                    <a:pt x="221874" y="597"/>
                  </a:lnTo>
                  <a:lnTo>
                    <a:pt x="219276" y="422"/>
                  </a:lnTo>
                  <a:lnTo>
                    <a:pt x="216537" y="281"/>
                  </a:lnTo>
                  <a:lnTo>
                    <a:pt x="213693" y="176"/>
                  </a:lnTo>
                  <a:lnTo>
                    <a:pt x="210674" y="106"/>
                  </a:lnTo>
                  <a:lnTo>
                    <a:pt x="207549" y="35"/>
                  </a:lnTo>
                  <a:lnTo>
                    <a:pt x="204283" y="0"/>
                  </a:lnTo>
                  <a:lnTo>
                    <a:pt x="200842" y="0"/>
                  </a:lnTo>
                  <a:lnTo>
                    <a:pt x="152738" y="0"/>
                  </a:lnTo>
                  <a:lnTo>
                    <a:pt x="104529" y="0"/>
                  </a:lnTo>
                  <a:lnTo>
                    <a:pt x="56426" y="0"/>
                  </a:lnTo>
                  <a:lnTo>
                    <a:pt x="56426" y="0"/>
                  </a:lnTo>
                  <a:lnTo>
                    <a:pt x="52985" y="0"/>
                  </a:lnTo>
                  <a:lnTo>
                    <a:pt x="49719" y="35"/>
                  </a:lnTo>
                  <a:lnTo>
                    <a:pt x="46594" y="106"/>
                  </a:lnTo>
                  <a:lnTo>
                    <a:pt x="43575" y="176"/>
                  </a:lnTo>
                  <a:lnTo>
                    <a:pt x="40731" y="281"/>
                  </a:lnTo>
                  <a:lnTo>
                    <a:pt x="37992" y="422"/>
                  </a:lnTo>
                  <a:lnTo>
                    <a:pt x="35393" y="597"/>
                  </a:lnTo>
                  <a:lnTo>
                    <a:pt x="32900" y="773"/>
                  </a:lnTo>
                  <a:lnTo>
                    <a:pt x="30548" y="1018"/>
                  </a:lnTo>
                  <a:lnTo>
                    <a:pt x="28301" y="1264"/>
                  </a:lnTo>
                  <a:lnTo>
                    <a:pt x="26159" y="1545"/>
                  </a:lnTo>
                  <a:lnTo>
                    <a:pt x="24122" y="1861"/>
                  </a:lnTo>
                  <a:lnTo>
                    <a:pt x="22191" y="2212"/>
                  </a:lnTo>
                  <a:lnTo>
                    <a:pt x="20401" y="2599"/>
                  </a:lnTo>
                  <a:lnTo>
                    <a:pt x="18680" y="3020"/>
                  </a:lnTo>
                  <a:lnTo>
                    <a:pt x="17030" y="3511"/>
                  </a:lnTo>
                  <a:lnTo>
                    <a:pt x="15485" y="4003"/>
                  </a:lnTo>
                  <a:lnTo>
                    <a:pt x="14045" y="4530"/>
                  </a:lnTo>
                  <a:lnTo>
                    <a:pt x="12676" y="5127"/>
                  </a:lnTo>
                  <a:lnTo>
                    <a:pt x="11377" y="5759"/>
                  </a:lnTo>
                  <a:lnTo>
                    <a:pt x="10183" y="6426"/>
                  </a:lnTo>
                  <a:lnTo>
                    <a:pt x="9024" y="7128"/>
                  </a:lnTo>
                  <a:lnTo>
                    <a:pt x="7971" y="7865"/>
                  </a:lnTo>
                  <a:lnTo>
                    <a:pt x="6953" y="8673"/>
                  </a:lnTo>
                  <a:lnTo>
                    <a:pt x="6005" y="9516"/>
                  </a:lnTo>
                  <a:lnTo>
                    <a:pt x="5092" y="10393"/>
                  </a:lnTo>
                  <a:lnTo>
                    <a:pt x="4249" y="11341"/>
                  </a:lnTo>
                  <a:lnTo>
                    <a:pt x="3476" y="12325"/>
                  </a:lnTo>
                  <a:lnTo>
                    <a:pt x="2739" y="13378"/>
                  </a:lnTo>
                  <a:lnTo>
                    <a:pt x="2037" y="14466"/>
                  </a:lnTo>
                  <a:lnTo>
                    <a:pt x="1370" y="15625"/>
                  </a:lnTo>
                  <a:lnTo>
                    <a:pt x="738" y="16819"/>
                  </a:lnTo>
                  <a:lnTo>
                    <a:pt x="738" y="16819"/>
                  </a:lnTo>
                  <a:lnTo>
                    <a:pt x="527" y="17311"/>
                  </a:lnTo>
                  <a:lnTo>
                    <a:pt x="351" y="17872"/>
                  </a:lnTo>
                  <a:lnTo>
                    <a:pt x="211" y="18469"/>
                  </a:lnTo>
                  <a:lnTo>
                    <a:pt x="106" y="19171"/>
                  </a:lnTo>
                  <a:lnTo>
                    <a:pt x="35" y="19909"/>
                  </a:lnTo>
                  <a:lnTo>
                    <a:pt x="0" y="20716"/>
                  </a:lnTo>
                  <a:lnTo>
                    <a:pt x="0" y="21559"/>
                  </a:lnTo>
                  <a:lnTo>
                    <a:pt x="0" y="22437"/>
                  </a:lnTo>
                  <a:lnTo>
                    <a:pt x="71" y="23420"/>
                  </a:lnTo>
                  <a:lnTo>
                    <a:pt x="141" y="24403"/>
                  </a:lnTo>
                  <a:lnTo>
                    <a:pt x="281" y="25457"/>
                  </a:lnTo>
                  <a:lnTo>
                    <a:pt x="422" y="26545"/>
                  </a:lnTo>
                  <a:lnTo>
                    <a:pt x="773" y="28862"/>
                  </a:lnTo>
                  <a:lnTo>
                    <a:pt x="1229" y="31355"/>
                  </a:lnTo>
                  <a:lnTo>
                    <a:pt x="1791" y="33954"/>
                  </a:lnTo>
                  <a:lnTo>
                    <a:pt x="2423" y="36693"/>
                  </a:lnTo>
                  <a:lnTo>
                    <a:pt x="3125" y="39572"/>
                  </a:lnTo>
                  <a:lnTo>
                    <a:pt x="3898" y="42486"/>
                  </a:lnTo>
                  <a:lnTo>
                    <a:pt x="4741" y="45541"/>
                  </a:lnTo>
                  <a:lnTo>
                    <a:pt x="5653" y="48631"/>
                  </a:lnTo>
                  <a:lnTo>
                    <a:pt x="6601" y="51756"/>
                  </a:lnTo>
                  <a:lnTo>
                    <a:pt x="7585" y="54916"/>
                  </a:lnTo>
                  <a:lnTo>
                    <a:pt x="8603" y="58111"/>
                  </a:lnTo>
                  <a:lnTo>
                    <a:pt x="9621" y="61306"/>
                  </a:lnTo>
                  <a:lnTo>
                    <a:pt x="11728" y="67626"/>
                  </a:lnTo>
                  <a:lnTo>
                    <a:pt x="13870" y="73736"/>
                  </a:lnTo>
                  <a:lnTo>
                    <a:pt x="15941" y="79600"/>
                  </a:lnTo>
                  <a:lnTo>
                    <a:pt x="17908" y="84972"/>
                  </a:lnTo>
                  <a:lnTo>
                    <a:pt x="19698" y="89817"/>
                  </a:lnTo>
                  <a:lnTo>
                    <a:pt x="22542" y="97367"/>
                  </a:lnTo>
                  <a:lnTo>
                    <a:pt x="22542" y="97367"/>
                  </a:lnTo>
                  <a:lnTo>
                    <a:pt x="22964" y="98315"/>
                  </a:lnTo>
                  <a:lnTo>
                    <a:pt x="23420" y="99227"/>
                  </a:lnTo>
                  <a:lnTo>
                    <a:pt x="23947" y="100070"/>
                  </a:lnTo>
                  <a:lnTo>
                    <a:pt x="24544" y="100878"/>
                  </a:lnTo>
                  <a:lnTo>
                    <a:pt x="25176" y="101650"/>
                  </a:lnTo>
                  <a:lnTo>
                    <a:pt x="25878" y="102352"/>
                  </a:lnTo>
                  <a:lnTo>
                    <a:pt x="26615" y="102984"/>
                  </a:lnTo>
                  <a:lnTo>
                    <a:pt x="27423" y="103581"/>
                  </a:lnTo>
                  <a:lnTo>
                    <a:pt x="28231" y="104108"/>
                  </a:lnTo>
                  <a:lnTo>
                    <a:pt x="29108" y="104565"/>
                  </a:lnTo>
                  <a:lnTo>
                    <a:pt x="30021" y="104986"/>
                  </a:lnTo>
                  <a:lnTo>
                    <a:pt x="30969" y="105302"/>
                  </a:lnTo>
                  <a:lnTo>
                    <a:pt x="31917" y="105583"/>
                  </a:lnTo>
                  <a:lnTo>
                    <a:pt x="32900" y="105758"/>
                  </a:lnTo>
                  <a:lnTo>
                    <a:pt x="33919" y="105899"/>
                  </a:lnTo>
                  <a:lnTo>
                    <a:pt x="34937" y="105934"/>
                  </a:lnTo>
                  <a:lnTo>
                    <a:pt x="114080" y="105934"/>
                  </a:lnTo>
                  <a:lnTo>
                    <a:pt x="162324" y="105934"/>
                  </a:lnTo>
                  <a:lnTo>
                    <a:pt x="223841" y="104845"/>
                  </a:lnTo>
                  <a:lnTo>
                    <a:pt x="223841" y="104845"/>
                  </a:lnTo>
                  <a:lnTo>
                    <a:pt x="224859" y="104810"/>
                  </a:lnTo>
                  <a:lnTo>
                    <a:pt x="225877" y="104705"/>
                  </a:lnTo>
                  <a:lnTo>
                    <a:pt x="226860" y="104494"/>
                  </a:lnTo>
                  <a:lnTo>
                    <a:pt x="227843" y="104249"/>
                  </a:lnTo>
                  <a:lnTo>
                    <a:pt x="228756" y="103897"/>
                  </a:lnTo>
                  <a:lnTo>
                    <a:pt x="229669" y="103511"/>
                  </a:lnTo>
                  <a:lnTo>
                    <a:pt x="230547" y="103055"/>
                  </a:lnTo>
                  <a:lnTo>
                    <a:pt x="231390" y="102493"/>
                  </a:lnTo>
                  <a:lnTo>
                    <a:pt x="232162" y="101931"/>
                  </a:lnTo>
                  <a:lnTo>
                    <a:pt x="232900" y="101264"/>
                  </a:lnTo>
                  <a:lnTo>
                    <a:pt x="233602" y="100562"/>
                  </a:lnTo>
                  <a:lnTo>
                    <a:pt x="234269" y="99824"/>
                  </a:lnTo>
                  <a:lnTo>
                    <a:pt x="234831" y="99017"/>
                  </a:lnTo>
                  <a:lnTo>
                    <a:pt x="235357" y="98139"/>
                  </a:lnTo>
                  <a:lnTo>
                    <a:pt x="235849" y="97226"/>
                  </a:lnTo>
                  <a:lnTo>
                    <a:pt x="236235" y="96313"/>
                  </a:lnTo>
                  <a:lnTo>
                    <a:pt x="236235" y="96313"/>
                  </a:lnTo>
                  <a:lnTo>
                    <a:pt x="237499" y="92942"/>
                  </a:lnTo>
                  <a:lnTo>
                    <a:pt x="239009" y="88799"/>
                  </a:lnTo>
                  <a:lnTo>
                    <a:pt x="240730" y="84024"/>
                  </a:lnTo>
                  <a:lnTo>
                    <a:pt x="242591" y="78687"/>
                  </a:lnTo>
                  <a:lnTo>
                    <a:pt x="244557" y="72928"/>
                  </a:lnTo>
                  <a:lnTo>
                    <a:pt x="246558" y="66889"/>
                  </a:lnTo>
                  <a:lnTo>
                    <a:pt x="248560" y="60674"/>
                  </a:lnTo>
                  <a:lnTo>
                    <a:pt x="249508" y="57514"/>
                  </a:lnTo>
                  <a:lnTo>
                    <a:pt x="250456" y="54389"/>
                  </a:lnTo>
                  <a:lnTo>
                    <a:pt x="251369" y="51264"/>
                  </a:lnTo>
                  <a:lnTo>
                    <a:pt x="252246" y="48174"/>
                  </a:lnTo>
                  <a:lnTo>
                    <a:pt x="253054" y="45155"/>
                  </a:lnTo>
                  <a:lnTo>
                    <a:pt x="253826" y="42170"/>
                  </a:lnTo>
                  <a:lnTo>
                    <a:pt x="254564" y="39256"/>
                  </a:lnTo>
                  <a:lnTo>
                    <a:pt x="255196" y="36447"/>
                  </a:lnTo>
                  <a:lnTo>
                    <a:pt x="255758" y="33743"/>
                  </a:lnTo>
                  <a:lnTo>
                    <a:pt x="256284" y="31180"/>
                  </a:lnTo>
                  <a:lnTo>
                    <a:pt x="256671" y="28757"/>
                  </a:lnTo>
                  <a:lnTo>
                    <a:pt x="256987" y="26440"/>
                  </a:lnTo>
                  <a:lnTo>
                    <a:pt x="257127" y="25386"/>
                  </a:lnTo>
                  <a:lnTo>
                    <a:pt x="257197" y="24333"/>
                  </a:lnTo>
                  <a:lnTo>
                    <a:pt x="257267" y="23350"/>
                  </a:lnTo>
                  <a:lnTo>
                    <a:pt x="257303" y="22402"/>
                  </a:lnTo>
                  <a:lnTo>
                    <a:pt x="257338" y="21524"/>
                  </a:lnTo>
                  <a:lnTo>
                    <a:pt x="257303" y="20681"/>
                  </a:lnTo>
                  <a:lnTo>
                    <a:pt x="257267" y="19874"/>
                  </a:lnTo>
                  <a:lnTo>
                    <a:pt x="257197" y="19136"/>
                  </a:lnTo>
                  <a:lnTo>
                    <a:pt x="257057" y="18469"/>
                  </a:lnTo>
                  <a:lnTo>
                    <a:pt x="256916" y="17872"/>
                  </a:lnTo>
                  <a:lnTo>
                    <a:pt x="256741" y="17311"/>
                  </a:lnTo>
                  <a:lnTo>
                    <a:pt x="256530" y="168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38"/>
            <p:cNvSpPr/>
            <p:nvPr/>
          </p:nvSpPr>
          <p:spPr>
            <a:xfrm>
              <a:off x="2959130" y="2318456"/>
              <a:ext cx="3225211" cy="1248526"/>
            </a:xfrm>
            <a:custGeom>
              <a:rect b="b" l="l" r="r" t="t"/>
              <a:pathLst>
                <a:path extrusionOk="0" h="82479" w="213061">
                  <a:moveTo>
                    <a:pt x="179915" y="23385"/>
                  </a:moveTo>
                  <a:lnTo>
                    <a:pt x="180090" y="25843"/>
                  </a:lnTo>
                  <a:lnTo>
                    <a:pt x="180196" y="28406"/>
                  </a:lnTo>
                  <a:lnTo>
                    <a:pt x="180301" y="31004"/>
                  </a:lnTo>
                  <a:lnTo>
                    <a:pt x="180371" y="33638"/>
                  </a:lnTo>
                  <a:lnTo>
                    <a:pt x="183215" y="33954"/>
                  </a:lnTo>
                  <a:lnTo>
                    <a:pt x="186305" y="34235"/>
                  </a:lnTo>
                  <a:lnTo>
                    <a:pt x="184655" y="31531"/>
                  </a:lnTo>
                  <a:lnTo>
                    <a:pt x="183040" y="28757"/>
                  </a:lnTo>
                  <a:lnTo>
                    <a:pt x="179915" y="23385"/>
                  </a:lnTo>
                  <a:close/>
                  <a:moveTo>
                    <a:pt x="182373" y="422"/>
                  </a:moveTo>
                  <a:lnTo>
                    <a:pt x="183215" y="913"/>
                  </a:lnTo>
                  <a:lnTo>
                    <a:pt x="184023" y="1440"/>
                  </a:lnTo>
                  <a:lnTo>
                    <a:pt x="184831" y="1967"/>
                  </a:lnTo>
                  <a:lnTo>
                    <a:pt x="185638" y="2528"/>
                  </a:lnTo>
                  <a:lnTo>
                    <a:pt x="186376" y="3125"/>
                  </a:lnTo>
                  <a:lnTo>
                    <a:pt x="187113" y="3757"/>
                  </a:lnTo>
                  <a:lnTo>
                    <a:pt x="187815" y="4424"/>
                  </a:lnTo>
                  <a:lnTo>
                    <a:pt x="188482" y="5092"/>
                  </a:lnTo>
                  <a:lnTo>
                    <a:pt x="188904" y="5618"/>
                  </a:lnTo>
                  <a:lnTo>
                    <a:pt x="189360" y="6180"/>
                  </a:lnTo>
                  <a:lnTo>
                    <a:pt x="190343" y="7409"/>
                  </a:lnTo>
                  <a:lnTo>
                    <a:pt x="191326" y="8813"/>
                  </a:lnTo>
                  <a:lnTo>
                    <a:pt x="192310" y="10323"/>
                  </a:lnTo>
                  <a:lnTo>
                    <a:pt x="193328" y="12009"/>
                  </a:lnTo>
                  <a:lnTo>
                    <a:pt x="194381" y="13764"/>
                  </a:lnTo>
                  <a:lnTo>
                    <a:pt x="195399" y="15590"/>
                  </a:lnTo>
                  <a:lnTo>
                    <a:pt x="196418" y="17486"/>
                  </a:lnTo>
                  <a:lnTo>
                    <a:pt x="197436" y="19452"/>
                  </a:lnTo>
                  <a:lnTo>
                    <a:pt x="198454" y="21419"/>
                  </a:lnTo>
                  <a:lnTo>
                    <a:pt x="199402" y="23420"/>
                  </a:lnTo>
                  <a:lnTo>
                    <a:pt x="200350" y="25422"/>
                  </a:lnTo>
                  <a:lnTo>
                    <a:pt x="201228" y="27353"/>
                  </a:lnTo>
                  <a:lnTo>
                    <a:pt x="202071" y="29284"/>
                  </a:lnTo>
                  <a:lnTo>
                    <a:pt x="202843" y="31145"/>
                  </a:lnTo>
                  <a:lnTo>
                    <a:pt x="203545" y="32936"/>
                  </a:lnTo>
                  <a:lnTo>
                    <a:pt x="203581" y="32971"/>
                  </a:lnTo>
                  <a:lnTo>
                    <a:pt x="203581" y="33006"/>
                  </a:lnTo>
                  <a:lnTo>
                    <a:pt x="203616" y="33076"/>
                  </a:lnTo>
                  <a:lnTo>
                    <a:pt x="203616" y="33111"/>
                  </a:lnTo>
                  <a:lnTo>
                    <a:pt x="203686" y="33216"/>
                  </a:lnTo>
                  <a:lnTo>
                    <a:pt x="203686" y="33252"/>
                  </a:lnTo>
                  <a:lnTo>
                    <a:pt x="203686" y="33287"/>
                  </a:lnTo>
                  <a:lnTo>
                    <a:pt x="203721" y="33322"/>
                  </a:lnTo>
                  <a:lnTo>
                    <a:pt x="204388" y="33743"/>
                  </a:lnTo>
                  <a:lnTo>
                    <a:pt x="205055" y="34165"/>
                  </a:lnTo>
                  <a:lnTo>
                    <a:pt x="205687" y="34656"/>
                  </a:lnTo>
                  <a:lnTo>
                    <a:pt x="206284" y="35148"/>
                  </a:lnTo>
                  <a:lnTo>
                    <a:pt x="206846" y="35639"/>
                  </a:lnTo>
                  <a:lnTo>
                    <a:pt x="207373" y="36166"/>
                  </a:lnTo>
                  <a:lnTo>
                    <a:pt x="207864" y="36728"/>
                  </a:lnTo>
                  <a:lnTo>
                    <a:pt x="208286" y="37254"/>
                  </a:lnTo>
                  <a:lnTo>
                    <a:pt x="208286" y="37289"/>
                  </a:lnTo>
                  <a:lnTo>
                    <a:pt x="208531" y="37641"/>
                  </a:lnTo>
                  <a:lnTo>
                    <a:pt x="208742" y="38027"/>
                  </a:lnTo>
                  <a:lnTo>
                    <a:pt x="208953" y="38413"/>
                  </a:lnTo>
                  <a:lnTo>
                    <a:pt x="209128" y="38834"/>
                  </a:lnTo>
                  <a:lnTo>
                    <a:pt x="209725" y="36728"/>
                  </a:lnTo>
                  <a:lnTo>
                    <a:pt x="210252" y="34656"/>
                  </a:lnTo>
                  <a:lnTo>
                    <a:pt x="210743" y="32620"/>
                  </a:lnTo>
                  <a:lnTo>
                    <a:pt x="211200" y="30618"/>
                  </a:lnTo>
                  <a:lnTo>
                    <a:pt x="211621" y="28722"/>
                  </a:lnTo>
                  <a:lnTo>
                    <a:pt x="212007" y="26861"/>
                  </a:lnTo>
                  <a:lnTo>
                    <a:pt x="212323" y="25106"/>
                  </a:lnTo>
                  <a:lnTo>
                    <a:pt x="212604" y="23420"/>
                  </a:lnTo>
                  <a:lnTo>
                    <a:pt x="212815" y="21805"/>
                  </a:lnTo>
                  <a:lnTo>
                    <a:pt x="212956" y="20330"/>
                  </a:lnTo>
                  <a:lnTo>
                    <a:pt x="213061" y="18961"/>
                  </a:lnTo>
                  <a:lnTo>
                    <a:pt x="213061" y="17697"/>
                  </a:lnTo>
                  <a:lnTo>
                    <a:pt x="213026" y="16538"/>
                  </a:lnTo>
                  <a:lnTo>
                    <a:pt x="212956" y="16011"/>
                  </a:lnTo>
                  <a:lnTo>
                    <a:pt x="212885" y="15520"/>
                  </a:lnTo>
                  <a:lnTo>
                    <a:pt x="212815" y="15063"/>
                  </a:lnTo>
                  <a:lnTo>
                    <a:pt x="212710" y="14677"/>
                  </a:lnTo>
                  <a:lnTo>
                    <a:pt x="212569" y="14291"/>
                  </a:lnTo>
                  <a:lnTo>
                    <a:pt x="212429" y="13940"/>
                  </a:lnTo>
                  <a:lnTo>
                    <a:pt x="212007" y="13132"/>
                  </a:lnTo>
                  <a:lnTo>
                    <a:pt x="211551" y="12360"/>
                  </a:lnTo>
                  <a:lnTo>
                    <a:pt x="211130" y="11622"/>
                  </a:lnTo>
                  <a:lnTo>
                    <a:pt x="210638" y="10920"/>
                  </a:lnTo>
                  <a:lnTo>
                    <a:pt x="210147" y="10218"/>
                  </a:lnTo>
                  <a:lnTo>
                    <a:pt x="209620" y="9551"/>
                  </a:lnTo>
                  <a:lnTo>
                    <a:pt x="209058" y="8919"/>
                  </a:lnTo>
                  <a:lnTo>
                    <a:pt x="208496" y="8322"/>
                  </a:lnTo>
                  <a:lnTo>
                    <a:pt x="207899" y="7760"/>
                  </a:lnTo>
                  <a:lnTo>
                    <a:pt x="207267" y="7198"/>
                  </a:lnTo>
                  <a:lnTo>
                    <a:pt x="206600" y="6636"/>
                  </a:lnTo>
                  <a:lnTo>
                    <a:pt x="205898" y="6145"/>
                  </a:lnTo>
                  <a:lnTo>
                    <a:pt x="205161" y="5653"/>
                  </a:lnTo>
                  <a:lnTo>
                    <a:pt x="204388" y="5197"/>
                  </a:lnTo>
                  <a:lnTo>
                    <a:pt x="203581" y="4776"/>
                  </a:lnTo>
                  <a:lnTo>
                    <a:pt x="202703" y="4354"/>
                  </a:lnTo>
                  <a:lnTo>
                    <a:pt x="201825" y="3968"/>
                  </a:lnTo>
                  <a:lnTo>
                    <a:pt x="200877" y="3582"/>
                  </a:lnTo>
                  <a:lnTo>
                    <a:pt x="199894" y="3231"/>
                  </a:lnTo>
                  <a:lnTo>
                    <a:pt x="198876" y="2915"/>
                  </a:lnTo>
                  <a:lnTo>
                    <a:pt x="197822" y="2599"/>
                  </a:lnTo>
                  <a:lnTo>
                    <a:pt x="196663" y="2318"/>
                  </a:lnTo>
                  <a:lnTo>
                    <a:pt x="195505" y="2037"/>
                  </a:lnTo>
                  <a:lnTo>
                    <a:pt x="194276" y="1791"/>
                  </a:lnTo>
                  <a:lnTo>
                    <a:pt x="192977" y="1545"/>
                  </a:lnTo>
                  <a:lnTo>
                    <a:pt x="191642" y="1335"/>
                  </a:lnTo>
                  <a:lnTo>
                    <a:pt x="190273" y="1159"/>
                  </a:lnTo>
                  <a:lnTo>
                    <a:pt x="188798" y="948"/>
                  </a:lnTo>
                  <a:lnTo>
                    <a:pt x="187288" y="808"/>
                  </a:lnTo>
                  <a:lnTo>
                    <a:pt x="185708" y="667"/>
                  </a:lnTo>
                  <a:lnTo>
                    <a:pt x="182373" y="422"/>
                  </a:lnTo>
                  <a:close/>
                  <a:moveTo>
                    <a:pt x="131179" y="26861"/>
                  </a:moveTo>
                  <a:lnTo>
                    <a:pt x="129599" y="29565"/>
                  </a:lnTo>
                  <a:lnTo>
                    <a:pt x="127984" y="32268"/>
                  </a:lnTo>
                  <a:lnTo>
                    <a:pt x="126404" y="34937"/>
                  </a:lnTo>
                  <a:lnTo>
                    <a:pt x="124859" y="37430"/>
                  </a:lnTo>
                  <a:lnTo>
                    <a:pt x="125667" y="38624"/>
                  </a:lnTo>
                  <a:lnTo>
                    <a:pt x="126369" y="39747"/>
                  </a:lnTo>
                  <a:lnTo>
                    <a:pt x="126720" y="40063"/>
                  </a:lnTo>
                  <a:lnTo>
                    <a:pt x="127071" y="40414"/>
                  </a:lnTo>
                  <a:lnTo>
                    <a:pt x="127492" y="40836"/>
                  </a:lnTo>
                  <a:lnTo>
                    <a:pt x="127492" y="40836"/>
                  </a:lnTo>
                  <a:lnTo>
                    <a:pt x="125245" y="39888"/>
                  </a:lnTo>
                  <a:lnTo>
                    <a:pt x="126615" y="40485"/>
                  </a:lnTo>
                  <a:lnTo>
                    <a:pt x="127984" y="41047"/>
                  </a:lnTo>
                  <a:lnTo>
                    <a:pt x="130758" y="42170"/>
                  </a:lnTo>
                  <a:lnTo>
                    <a:pt x="130828" y="38308"/>
                  </a:lnTo>
                  <a:lnTo>
                    <a:pt x="130898" y="34445"/>
                  </a:lnTo>
                  <a:lnTo>
                    <a:pt x="131039" y="30618"/>
                  </a:lnTo>
                  <a:lnTo>
                    <a:pt x="131179" y="26861"/>
                  </a:lnTo>
                  <a:close/>
                  <a:moveTo>
                    <a:pt x="43188" y="24298"/>
                  </a:moveTo>
                  <a:lnTo>
                    <a:pt x="40379" y="28511"/>
                  </a:lnTo>
                  <a:lnTo>
                    <a:pt x="38659" y="31004"/>
                  </a:lnTo>
                  <a:lnTo>
                    <a:pt x="39571" y="31601"/>
                  </a:lnTo>
                  <a:lnTo>
                    <a:pt x="40484" y="32268"/>
                  </a:lnTo>
                  <a:lnTo>
                    <a:pt x="41432" y="32971"/>
                  </a:lnTo>
                  <a:lnTo>
                    <a:pt x="42345" y="33743"/>
                  </a:lnTo>
                  <a:lnTo>
                    <a:pt x="43329" y="34551"/>
                  </a:lnTo>
                  <a:lnTo>
                    <a:pt x="44277" y="35393"/>
                  </a:lnTo>
                  <a:lnTo>
                    <a:pt x="46173" y="37184"/>
                  </a:lnTo>
                  <a:lnTo>
                    <a:pt x="48069" y="39010"/>
                  </a:lnTo>
                  <a:lnTo>
                    <a:pt x="49859" y="40836"/>
                  </a:lnTo>
                  <a:lnTo>
                    <a:pt x="51545" y="42627"/>
                  </a:lnTo>
                  <a:lnTo>
                    <a:pt x="53090" y="44312"/>
                  </a:lnTo>
                  <a:lnTo>
                    <a:pt x="52809" y="42943"/>
                  </a:lnTo>
                  <a:lnTo>
                    <a:pt x="52563" y="41573"/>
                  </a:lnTo>
                  <a:lnTo>
                    <a:pt x="52317" y="40169"/>
                  </a:lnTo>
                  <a:lnTo>
                    <a:pt x="52107" y="38764"/>
                  </a:lnTo>
                  <a:lnTo>
                    <a:pt x="51720" y="35955"/>
                  </a:lnTo>
                  <a:lnTo>
                    <a:pt x="51439" y="33392"/>
                  </a:lnTo>
                  <a:lnTo>
                    <a:pt x="51229" y="31110"/>
                  </a:lnTo>
                  <a:lnTo>
                    <a:pt x="51088" y="29319"/>
                  </a:lnTo>
                  <a:lnTo>
                    <a:pt x="50983" y="27704"/>
                  </a:lnTo>
                  <a:lnTo>
                    <a:pt x="50948" y="27669"/>
                  </a:lnTo>
                  <a:lnTo>
                    <a:pt x="49052" y="26966"/>
                  </a:lnTo>
                  <a:lnTo>
                    <a:pt x="47086" y="26194"/>
                  </a:lnTo>
                  <a:lnTo>
                    <a:pt x="46102" y="25738"/>
                  </a:lnTo>
                  <a:lnTo>
                    <a:pt x="45119" y="25281"/>
                  </a:lnTo>
                  <a:lnTo>
                    <a:pt x="44136" y="24825"/>
                  </a:lnTo>
                  <a:lnTo>
                    <a:pt x="43188" y="24298"/>
                  </a:lnTo>
                  <a:close/>
                  <a:moveTo>
                    <a:pt x="86973" y="24193"/>
                  </a:moveTo>
                  <a:lnTo>
                    <a:pt x="86025" y="24719"/>
                  </a:lnTo>
                  <a:lnTo>
                    <a:pt x="85042" y="25211"/>
                  </a:lnTo>
                  <a:lnTo>
                    <a:pt x="84024" y="25667"/>
                  </a:lnTo>
                  <a:lnTo>
                    <a:pt x="83005" y="26124"/>
                  </a:lnTo>
                  <a:lnTo>
                    <a:pt x="81987" y="26545"/>
                  </a:lnTo>
                  <a:lnTo>
                    <a:pt x="80969" y="26966"/>
                  </a:lnTo>
                  <a:lnTo>
                    <a:pt x="79038" y="27669"/>
                  </a:lnTo>
                  <a:lnTo>
                    <a:pt x="79002" y="27704"/>
                  </a:lnTo>
                  <a:lnTo>
                    <a:pt x="79002" y="27739"/>
                  </a:lnTo>
                  <a:lnTo>
                    <a:pt x="78862" y="29600"/>
                  </a:lnTo>
                  <a:lnTo>
                    <a:pt x="78722" y="31496"/>
                  </a:lnTo>
                  <a:lnTo>
                    <a:pt x="78476" y="33813"/>
                  </a:lnTo>
                  <a:lnTo>
                    <a:pt x="78195" y="36447"/>
                  </a:lnTo>
                  <a:lnTo>
                    <a:pt x="77809" y="39256"/>
                  </a:lnTo>
                  <a:lnTo>
                    <a:pt x="77563" y="40660"/>
                  </a:lnTo>
                  <a:lnTo>
                    <a:pt x="77317" y="42065"/>
                  </a:lnTo>
                  <a:lnTo>
                    <a:pt x="77071" y="43434"/>
                  </a:lnTo>
                  <a:lnTo>
                    <a:pt x="76755" y="44733"/>
                  </a:lnTo>
                  <a:lnTo>
                    <a:pt x="78300" y="43048"/>
                  </a:lnTo>
                  <a:lnTo>
                    <a:pt x="80021" y="41222"/>
                  </a:lnTo>
                  <a:lnTo>
                    <a:pt x="81882" y="39326"/>
                  </a:lnTo>
                  <a:lnTo>
                    <a:pt x="83813" y="37430"/>
                  </a:lnTo>
                  <a:lnTo>
                    <a:pt x="85779" y="35604"/>
                  </a:lnTo>
                  <a:lnTo>
                    <a:pt x="86762" y="34726"/>
                  </a:lnTo>
                  <a:lnTo>
                    <a:pt x="87781" y="33848"/>
                  </a:lnTo>
                  <a:lnTo>
                    <a:pt x="88764" y="33076"/>
                  </a:lnTo>
                  <a:lnTo>
                    <a:pt x="89712" y="32304"/>
                  </a:lnTo>
                  <a:lnTo>
                    <a:pt x="90660" y="31636"/>
                  </a:lnTo>
                  <a:lnTo>
                    <a:pt x="91608" y="31004"/>
                  </a:lnTo>
                  <a:lnTo>
                    <a:pt x="89852" y="28441"/>
                  </a:lnTo>
                  <a:lnTo>
                    <a:pt x="86973" y="24193"/>
                  </a:lnTo>
                  <a:close/>
                  <a:moveTo>
                    <a:pt x="197787" y="47999"/>
                  </a:moveTo>
                  <a:lnTo>
                    <a:pt x="198454" y="48069"/>
                  </a:lnTo>
                  <a:lnTo>
                    <a:pt x="198243" y="48034"/>
                  </a:lnTo>
                  <a:lnTo>
                    <a:pt x="197787" y="47999"/>
                  </a:lnTo>
                  <a:close/>
                  <a:moveTo>
                    <a:pt x="86552" y="0"/>
                  </a:moveTo>
                  <a:lnTo>
                    <a:pt x="87640" y="1967"/>
                  </a:lnTo>
                  <a:lnTo>
                    <a:pt x="88799" y="3968"/>
                  </a:lnTo>
                  <a:lnTo>
                    <a:pt x="89922" y="5969"/>
                  </a:lnTo>
                  <a:lnTo>
                    <a:pt x="91011" y="7971"/>
                  </a:lnTo>
                  <a:lnTo>
                    <a:pt x="91502" y="8954"/>
                  </a:lnTo>
                  <a:lnTo>
                    <a:pt x="91959" y="9937"/>
                  </a:lnTo>
                  <a:lnTo>
                    <a:pt x="92380" y="10920"/>
                  </a:lnTo>
                  <a:lnTo>
                    <a:pt x="92766" y="11868"/>
                  </a:lnTo>
                  <a:lnTo>
                    <a:pt x="93047" y="12816"/>
                  </a:lnTo>
                  <a:lnTo>
                    <a:pt x="93293" y="13764"/>
                  </a:lnTo>
                  <a:lnTo>
                    <a:pt x="93469" y="14677"/>
                  </a:lnTo>
                  <a:lnTo>
                    <a:pt x="93574" y="15555"/>
                  </a:lnTo>
                  <a:lnTo>
                    <a:pt x="94733" y="17697"/>
                  </a:lnTo>
                  <a:lnTo>
                    <a:pt x="95821" y="19733"/>
                  </a:lnTo>
                  <a:lnTo>
                    <a:pt x="96804" y="21665"/>
                  </a:lnTo>
                  <a:lnTo>
                    <a:pt x="97717" y="23490"/>
                  </a:lnTo>
                  <a:lnTo>
                    <a:pt x="98490" y="25141"/>
                  </a:lnTo>
                  <a:lnTo>
                    <a:pt x="99122" y="26580"/>
                  </a:lnTo>
                  <a:lnTo>
                    <a:pt x="99648" y="27809"/>
                  </a:lnTo>
                  <a:lnTo>
                    <a:pt x="99964" y="28792"/>
                  </a:lnTo>
                  <a:lnTo>
                    <a:pt x="100105" y="29319"/>
                  </a:lnTo>
                  <a:lnTo>
                    <a:pt x="100245" y="29846"/>
                  </a:lnTo>
                  <a:lnTo>
                    <a:pt x="100316" y="30337"/>
                  </a:lnTo>
                  <a:lnTo>
                    <a:pt x="100386" y="30829"/>
                  </a:lnTo>
                  <a:lnTo>
                    <a:pt x="100421" y="31285"/>
                  </a:lnTo>
                  <a:lnTo>
                    <a:pt x="100456" y="31707"/>
                  </a:lnTo>
                  <a:lnTo>
                    <a:pt x="100421" y="32128"/>
                  </a:lnTo>
                  <a:lnTo>
                    <a:pt x="100421" y="32514"/>
                  </a:lnTo>
                  <a:lnTo>
                    <a:pt x="100316" y="33216"/>
                  </a:lnTo>
                  <a:lnTo>
                    <a:pt x="100140" y="33848"/>
                  </a:lnTo>
                  <a:lnTo>
                    <a:pt x="99929" y="34410"/>
                  </a:lnTo>
                  <a:lnTo>
                    <a:pt x="99684" y="34902"/>
                  </a:lnTo>
                  <a:lnTo>
                    <a:pt x="99403" y="35323"/>
                  </a:lnTo>
                  <a:lnTo>
                    <a:pt x="99122" y="35674"/>
                  </a:lnTo>
                  <a:lnTo>
                    <a:pt x="98876" y="35955"/>
                  </a:lnTo>
                  <a:lnTo>
                    <a:pt x="98630" y="36201"/>
                  </a:lnTo>
                  <a:lnTo>
                    <a:pt x="98244" y="36482"/>
                  </a:lnTo>
                  <a:lnTo>
                    <a:pt x="98068" y="36587"/>
                  </a:lnTo>
                  <a:lnTo>
                    <a:pt x="79986" y="49403"/>
                  </a:lnTo>
                  <a:lnTo>
                    <a:pt x="80758" y="50105"/>
                  </a:lnTo>
                  <a:lnTo>
                    <a:pt x="81531" y="50843"/>
                  </a:lnTo>
                  <a:lnTo>
                    <a:pt x="82303" y="51615"/>
                  </a:lnTo>
                  <a:lnTo>
                    <a:pt x="83076" y="52423"/>
                  </a:lnTo>
                  <a:lnTo>
                    <a:pt x="83848" y="53266"/>
                  </a:lnTo>
                  <a:lnTo>
                    <a:pt x="84620" y="54178"/>
                  </a:lnTo>
                  <a:lnTo>
                    <a:pt x="85358" y="55127"/>
                  </a:lnTo>
                  <a:lnTo>
                    <a:pt x="86095" y="56110"/>
                  </a:lnTo>
                  <a:lnTo>
                    <a:pt x="86797" y="57163"/>
                  </a:lnTo>
                  <a:lnTo>
                    <a:pt x="87429" y="58216"/>
                  </a:lnTo>
                  <a:lnTo>
                    <a:pt x="88061" y="59340"/>
                  </a:lnTo>
                  <a:lnTo>
                    <a:pt x="88623" y="60499"/>
                  </a:lnTo>
                  <a:lnTo>
                    <a:pt x="89150" y="61693"/>
                  </a:lnTo>
                  <a:lnTo>
                    <a:pt x="89606" y="62921"/>
                  </a:lnTo>
                  <a:lnTo>
                    <a:pt x="89993" y="64221"/>
                  </a:lnTo>
                  <a:lnTo>
                    <a:pt x="90309" y="65520"/>
                  </a:lnTo>
                  <a:lnTo>
                    <a:pt x="90344" y="65555"/>
                  </a:lnTo>
                  <a:lnTo>
                    <a:pt x="90554" y="66784"/>
                  </a:lnTo>
                  <a:lnTo>
                    <a:pt x="90765" y="67978"/>
                  </a:lnTo>
                  <a:lnTo>
                    <a:pt x="90870" y="69101"/>
                  </a:lnTo>
                  <a:lnTo>
                    <a:pt x="90976" y="70190"/>
                  </a:lnTo>
                  <a:lnTo>
                    <a:pt x="90976" y="71208"/>
                  </a:lnTo>
                  <a:lnTo>
                    <a:pt x="90941" y="72191"/>
                  </a:lnTo>
                  <a:lnTo>
                    <a:pt x="90835" y="73139"/>
                  </a:lnTo>
                  <a:lnTo>
                    <a:pt x="90695" y="74017"/>
                  </a:lnTo>
                  <a:lnTo>
                    <a:pt x="121172" y="74017"/>
                  </a:lnTo>
                  <a:lnTo>
                    <a:pt x="121348" y="72577"/>
                  </a:lnTo>
                  <a:lnTo>
                    <a:pt x="121558" y="71138"/>
                  </a:lnTo>
                  <a:lnTo>
                    <a:pt x="121839" y="69803"/>
                  </a:lnTo>
                  <a:lnTo>
                    <a:pt x="122120" y="68504"/>
                  </a:lnTo>
                  <a:lnTo>
                    <a:pt x="122506" y="67346"/>
                  </a:lnTo>
                  <a:lnTo>
                    <a:pt x="122682" y="66784"/>
                  </a:lnTo>
                  <a:lnTo>
                    <a:pt x="122928" y="66257"/>
                  </a:lnTo>
                  <a:lnTo>
                    <a:pt x="123139" y="65766"/>
                  </a:lnTo>
                  <a:lnTo>
                    <a:pt x="123384" y="65309"/>
                  </a:lnTo>
                  <a:lnTo>
                    <a:pt x="123630" y="64888"/>
                  </a:lnTo>
                  <a:lnTo>
                    <a:pt x="123911" y="64502"/>
                  </a:lnTo>
                  <a:lnTo>
                    <a:pt x="124297" y="64010"/>
                  </a:lnTo>
                  <a:lnTo>
                    <a:pt x="124683" y="63589"/>
                  </a:lnTo>
                  <a:lnTo>
                    <a:pt x="125105" y="63167"/>
                  </a:lnTo>
                  <a:lnTo>
                    <a:pt x="125491" y="62781"/>
                  </a:lnTo>
                  <a:lnTo>
                    <a:pt x="125912" y="62430"/>
                  </a:lnTo>
                  <a:lnTo>
                    <a:pt x="126334" y="62079"/>
                  </a:lnTo>
                  <a:lnTo>
                    <a:pt x="126790" y="61763"/>
                  </a:lnTo>
                  <a:lnTo>
                    <a:pt x="127212" y="61482"/>
                  </a:lnTo>
                  <a:lnTo>
                    <a:pt x="127668" y="61236"/>
                  </a:lnTo>
                  <a:lnTo>
                    <a:pt x="128124" y="61025"/>
                  </a:lnTo>
                  <a:lnTo>
                    <a:pt x="128546" y="60815"/>
                  </a:lnTo>
                  <a:lnTo>
                    <a:pt x="129002" y="60604"/>
                  </a:lnTo>
                  <a:lnTo>
                    <a:pt x="129459" y="60464"/>
                  </a:lnTo>
                  <a:lnTo>
                    <a:pt x="129915" y="60323"/>
                  </a:lnTo>
                  <a:lnTo>
                    <a:pt x="130407" y="60218"/>
                  </a:lnTo>
                  <a:lnTo>
                    <a:pt x="130863" y="60112"/>
                  </a:lnTo>
                  <a:lnTo>
                    <a:pt x="130793" y="56601"/>
                  </a:lnTo>
                  <a:lnTo>
                    <a:pt x="130758" y="52353"/>
                  </a:lnTo>
                  <a:lnTo>
                    <a:pt x="129985" y="52212"/>
                  </a:lnTo>
                  <a:lnTo>
                    <a:pt x="124789" y="51229"/>
                  </a:lnTo>
                  <a:lnTo>
                    <a:pt x="119522" y="50211"/>
                  </a:lnTo>
                  <a:lnTo>
                    <a:pt x="117837" y="50983"/>
                  </a:lnTo>
                  <a:lnTo>
                    <a:pt x="116292" y="51686"/>
                  </a:lnTo>
                  <a:lnTo>
                    <a:pt x="114992" y="52247"/>
                  </a:lnTo>
                  <a:lnTo>
                    <a:pt x="114501" y="52423"/>
                  </a:lnTo>
                  <a:lnTo>
                    <a:pt x="114115" y="52563"/>
                  </a:lnTo>
                  <a:lnTo>
                    <a:pt x="113869" y="52598"/>
                  </a:lnTo>
                  <a:lnTo>
                    <a:pt x="113588" y="52563"/>
                  </a:lnTo>
                  <a:lnTo>
                    <a:pt x="113272" y="52493"/>
                  </a:lnTo>
                  <a:lnTo>
                    <a:pt x="112921" y="52388"/>
                  </a:lnTo>
                  <a:lnTo>
                    <a:pt x="112535" y="52247"/>
                  </a:lnTo>
                  <a:lnTo>
                    <a:pt x="111692" y="51826"/>
                  </a:lnTo>
                  <a:lnTo>
                    <a:pt x="110744" y="51299"/>
                  </a:lnTo>
                  <a:lnTo>
                    <a:pt x="109761" y="50667"/>
                  </a:lnTo>
                  <a:lnTo>
                    <a:pt x="108743" y="49930"/>
                  </a:lnTo>
                  <a:lnTo>
                    <a:pt x="107724" y="49157"/>
                  </a:lnTo>
                  <a:lnTo>
                    <a:pt x="106706" y="48350"/>
                  </a:lnTo>
                  <a:lnTo>
                    <a:pt x="106636" y="59375"/>
                  </a:lnTo>
                  <a:lnTo>
                    <a:pt x="106530" y="70330"/>
                  </a:lnTo>
                  <a:lnTo>
                    <a:pt x="106425" y="59235"/>
                  </a:lnTo>
                  <a:lnTo>
                    <a:pt x="106355" y="48034"/>
                  </a:lnTo>
                  <a:lnTo>
                    <a:pt x="105688" y="47437"/>
                  </a:lnTo>
                  <a:lnTo>
                    <a:pt x="105056" y="46840"/>
                  </a:lnTo>
                  <a:lnTo>
                    <a:pt x="104459" y="46243"/>
                  </a:lnTo>
                  <a:lnTo>
                    <a:pt x="103967" y="45681"/>
                  </a:lnTo>
                  <a:lnTo>
                    <a:pt x="103511" y="45190"/>
                  </a:lnTo>
                  <a:lnTo>
                    <a:pt x="103160" y="44698"/>
                  </a:lnTo>
                  <a:lnTo>
                    <a:pt x="102914" y="44242"/>
                  </a:lnTo>
                  <a:lnTo>
                    <a:pt x="102844" y="44066"/>
                  </a:lnTo>
                  <a:lnTo>
                    <a:pt x="102809" y="43855"/>
                  </a:lnTo>
                  <a:lnTo>
                    <a:pt x="102773" y="43855"/>
                  </a:lnTo>
                  <a:lnTo>
                    <a:pt x="102773" y="43820"/>
                  </a:lnTo>
                  <a:lnTo>
                    <a:pt x="102773" y="43785"/>
                  </a:lnTo>
                  <a:lnTo>
                    <a:pt x="102773" y="43750"/>
                  </a:lnTo>
                  <a:lnTo>
                    <a:pt x="102773" y="43715"/>
                  </a:lnTo>
                  <a:lnTo>
                    <a:pt x="102773" y="43680"/>
                  </a:lnTo>
                  <a:lnTo>
                    <a:pt x="102773" y="43645"/>
                  </a:lnTo>
                  <a:lnTo>
                    <a:pt x="102738" y="43645"/>
                  </a:lnTo>
                  <a:lnTo>
                    <a:pt x="102738" y="43610"/>
                  </a:lnTo>
                  <a:lnTo>
                    <a:pt x="102738" y="43575"/>
                  </a:lnTo>
                  <a:lnTo>
                    <a:pt x="102738" y="43539"/>
                  </a:lnTo>
                  <a:lnTo>
                    <a:pt x="102738" y="43188"/>
                  </a:lnTo>
                  <a:lnTo>
                    <a:pt x="102773" y="42802"/>
                  </a:lnTo>
                  <a:lnTo>
                    <a:pt x="102844" y="42381"/>
                  </a:lnTo>
                  <a:lnTo>
                    <a:pt x="102949" y="41959"/>
                  </a:lnTo>
                  <a:lnTo>
                    <a:pt x="103089" y="41503"/>
                  </a:lnTo>
                  <a:lnTo>
                    <a:pt x="103265" y="41011"/>
                  </a:lnTo>
                  <a:lnTo>
                    <a:pt x="103441" y="40520"/>
                  </a:lnTo>
                  <a:lnTo>
                    <a:pt x="103686" y="40028"/>
                  </a:lnTo>
                  <a:lnTo>
                    <a:pt x="104213" y="39045"/>
                  </a:lnTo>
                  <a:lnTo>
                    <a:pt x="104845" y="38027"/>
                  </a:lnTo>
                  <a:lnTo>
                    <a:pt x="105196" y="37535"/>
                  </a:lnTo>
                  <a:lnTo>
                    <a:pt x="105547" y="37079"/>
                  </a:lnTo>
                  <a:lnTo>
                    <a:pt x="105934" y="36622"/>
                  </a:lnTo>
                  <a:lnTo>
                    <a:pt x="106320" y="36166"/>
                  </a:lnTo>
                  <a:lnTo>
                    <a:pt x="106320" y="27634"/>
                  </a:lnTo>
                  <a:lnTo>
                    <a:pt x="106390" y="19101"/>
                  </a:lnTo>
                  <a:lnTo>
                    <a:pt x="106460" y="10569"/>
                  </a:lnTo>
                  <a:lnTo>
                    <a:pt x="106530" y="2107"/>
                  </a:lnTo>
                  <a:lnTo>
                    <a:pt x="106636" y="10464"/>
                  </a:lnTo>
                  <a:lnTo>
                    <a:pt x="106706" y="18856"/>
                  </a:lnTo>
                  <a:lnTo>
                    <a:pt x="106741" y="27283"/>
                  </a:lnTo>
                  <a:lnTo>
                    <a:pt x="106741" y="35709"/>
                  </a:lnTo>
                  <a:lnTo>
                    <a:pt x="107268" y="35253"/>
                  </a:lnTo>
                  <a:lnTo>
                    <a:pt x="107794" y="34797"/>
                  </a:lnTo>
                  <a:lnTo>
                    <a:pt x="108321" y="34445"/>
                  </a:lnTo>
                  <a:lnTo>
                    <a:pt x="108883" y="34094"/>
                  </a:lnTo>
                  <a:lnTo>
                    <a:pt x="109129" y="33954"/>
                  </a:lnTo>
                  <a:lnTo>
                    <a:pt x="109831" y="32163"/>
                  </a:lnTo>
                  <a:lnTo>
                    <a:pt x="110603" y="30302"/>
                  </a:lnTo>
                  <a:lnTo>
                    <a:pt x="111446" y="28336"/>
                  </a:lnTo>
                  <a:lnTo>
                    <a:pt x="112359" y="26299"/>
                  </a:lnTo>
                  <a:lnTo>
                    <a:pt x="113307" y="24263"/>
                  </a:lnTo>
                  <a:lnTo>
                    <a:pt x="114290" y="22191"/>
                  </a:lnTo>
                  <a:lnTo>
                    <a:pt x="115308" y="20120"/>
                  </a:lnTo>
                  <a:lnTo>
                    <a:pt x="116362" y="18083"/>
                  </a:lnTo>
                  <a:lnTo>
                    <a:pt x="117415" y="16082"/>
                  </a:lnTo>
                  <a:lnTo>
                    <a:pt x="118504" y="14151"/>
                  </a:lnTo>
                  <a:lnTo>
                    <a:pt x="119557" y="12325"/>
                  </a:lnTo>
                  <a:lnTo>
                    <a:pt x="120646" y="10569"/>
                  </a:lnTo>
                  <a:lnTo>
                    <a:pt x="121664" y="8989"/>
                  </a:lnTo>
                  <a:lnTo>
                    <a:pt x="122717" y="7514"/>
                  </a:lnTo>
                  <a:lnTo>
                    <a:pt x="123700" y="6215"/>
                  </a:lnTo>
                  <a:lnTo>
                    <a:pt x="124157" y="5618"/>
                  </a:lnTo>
                  <a:lnTo>
                    <a:pt x="124648" y="5092"/>
                  </a:lnTo>
                  <a:lnTo>
                    <a:pt x="125351" y="4354"/>
                  </a:lnTo>
                  <a:lnTo>
                    <a:pt x="126123" y="3617"/>
                  </a:lnTo>
                  <a:lnTo>
                    <a:pt x="126966" y="2950"/>
                  </a:lnTo>
                  <a:lnTo>
                    <a:pt x="127808" y="2283"/>
                  </a:lnTo>
                  <a:lnTo>
                    <a:pt x="128686" y="1686"/>
                  </a:lnTo>
                  <a:lnTo>
                    <a:pt x="129599" y="1089"/>
                  </a:lnTo>
                  <a:lnTo>
                    <a:pt x="130547" y="527"/>
                  </a:lnTo>
                  <a:lnTo>
                    <a:pt x="131495" y="0"/>
                  </a:lnTo>
                  <a:close/>
                  <a:moveTo>
                    <a:pt x="43399" y="35"/>
                  </a:moveTo>
                  <a:lnTo>
                    <a:pt x="38307" y="106"/>
                  </a:lnTo>
                  <a:lnTo>
                    <a:pt x="35920" y="176"/>
                  </a:lnTo>
                  <a:lnTo>
                    <a:pt x="33638" y="246"/>
                  </a:lnTo>
                  <a:lnTo>
                    <a:pt x="31461" y="351"/>
                  </a:lnTo>
                  <a:lnTo>
                    <a:pt x="29389" y="492"/>
                  </a:lnTo>
                  <a:lnTo>
                    <a:pt x="27423" y="667"/>
                  </a:lnTo>
                  <a:lnTo>
                    <a:pt x="25527" y="843"/>
                  </a:lnTo>
                  <a:lnTo>
                    <a:pt x="23701" y="1019"/>
                  </a:lnTo>
                  <a:lnTo>
                    <a:pt x="21980" y="1264"/>
                  </a:lnTo>
                  <a:lnTo>
                    <a:pt x="20365" y="1510"/>
                  </a:lnTo>
                  <a:lnTo>
                    <a:pt x="18820" y="1791"/>
                  </a:lnTo>
                  <a:lnTo>
                    <a:pt x="17345" y="2072"/>
                  </a:lnTo>
                  <a:lnTo>
                    <a:pt x="15941" y="2423"/>
                  </a:lnTo>
                  <a:lnTo>
                    <a:pt x="14607" y="2774"/>
                  </a:lnTo>
                  <a:lnTo>
                    <a:pt x="13343" y="3160"/>
                  </a:lnTo>
                  <a:lnTo>
                    <a:pt x="12184" y="3582"/>
                  </a:lnTo>
                  <a:lnTo>
                    <a:pt x="11060" y="4003"/>
                  </a:lnTo>
                  <a:lnTo>
                    <a:pt x="10007" y="4495"/>
                  </a:lnTo>
                  <a:lnTo>
                    <a:pt x="8989" y="5021"/>
                  </a:lnTo>
                  <a:lnTo>
                    <a:pt x="8041" y="5548"/>
                  </a:lnTo>
                  <a:lnTo>
                    <a:pt x="7163" y="6145"/>
                  </a:lnTo>
                  <a:lnTo>
                    <a:pt x="6320" y="6742"/>
                  </a:lnTo>
                  <a:lnTo>
                    <a:pt x="5513" y="7409"/>
                  </a:lnTo>
                  <a:lnTo>
                    <a:pt x="4775" y="8076"/>
                  </a:lnTo>
                  <a:lnTo>
                    <a:pt x="4073" y="8813"/>
                  </a:lnTo>
                  <a:lnTo>
                    <a:pt x="3406" y="9551"/>
                  </a:lnTo>
                  <a:lnTo>
                    <a:pt x="2809" y="10358"/>
                  </a:lnTo>
                  <a:lnTo>
                    <a:pt x="2212" y="11201"/>
                  </a:lnTo>
                  <a:lnTo>
                    <a:pt x="1650" y="12079"/>
                  </a:lnTo>
                  <a:lnTo>
                    <a:pt x="1124" y="12992"/>
                  </a:lnTo>
                  <a:lnTo>
                    <a:pt x="632" y="13940"/>
                  </a:lnTo>
                  <a:lnTo>
                    <a:pt x="457" y="14361"/>
                  </a:lnTo>
                  <a:lnTo>
                    <a:pt x="281" y="14818"/>
                  </a:lnTo>
                  <a:lnTo>
                    <a:pt x="176" y="15344"/>
                  </a:lnTo>
                  <a:lnTo>
                    <a:pt x="105" y="15906"/>
                  </a:lnTo>
                  <a:lnTo>
                    <a:pt x="35" y="16538"/>
                  </a:lnTo>
                  <a:lnTo>
                    <a:pt x="0" y="17205"/>
                  </a:lnTo>
                  <a:lnTo>
                    <a:pt x="0" y="17943"/>
                  </a:lnTo>
                  <a:lnTo>
                    <a:pt x="35" y="18715"/>
                  </a:lnTo>
                  <a:lnTo>
                    <a:pt x="70" y="19523"/>
                  </a:lnTo>
                  <a:lnTo>
                    <a:pt x="141" y="20365"/>
                  </a:lnTo>
                  <a:lnTo>
                    <a:pt x="386" y="22191"/>
                  </a:lnTo>
                  <a:lnTo>
                    <a:pt x="702" y="24122"/>
                  </a:lnTo>
                  <a:lnTo>
                    <a:pt x="1089" y="26229"/>
                  </a:lnTo>
                  <a:lnTo>
                    <a:pt x="1545" y="28441"/>
                  </a:lnTo>
                  <a:lnTo>
                    <a:pt x="2107" y="30759"/>
                  </a:lnTo>
                  <a:lnTo>
                    <a:pt x="2704" y="33181"/>
                  </a:lnTo>
                  <a:lnTo>
                    <a:pt x="3371" y="35674"/>
                  </a:lnTo>
                  <a:lnTo>
                    <a:pt x="4108" y="38238"/>
                  </a:lnTo>
                  <a:lnTo>
                    <a:pt x="4846" y="40836"/>
                  </a:lnTo>
                  <a:lnTo>
                    <a:pt x="5653" y="43469"/>
                  </a:lnTo>
                  <a:lnTo>
                    <a:pt x="6496" y="46138"/>
                  </a:lnTo>
                  <a:lnTo>
                    <a:pt x="7163" y="46208"/>
                  </a:lnTo>
                  <a:lnTo>
                    <a:pt x="7830" y="46348"/>
                  </a:lnTo>
                  <a:lnTo>
                    <a:pt x="8497" y="46489"/>
                  </a:lnTo>
                  <a:lnTo>
                    <a:pt x="9129" y="46664"/>
                  </a:lnTo>
                  <a:lnTo>
                    <a:pt x="9796" y="46840"/>
                  </a:lnTo>
                  <a:lnTo>
                    <a:pt x="10393" y="47086"/>
                  </a:lnTo>
                  <a:lnTo>
                    <a:pt x="11025" y="47332"/>
                  </a:lnTo>
                  <a:lnTo>
                    <a:pt x="11622" y="47613"/>
                  </a:lnTo>
                  <a:lnTo>
                    <a:pt x="12184" y="47929"/>
                  </a:lnTo>
                  <a:lnTo>
                    <a:pt x="12746" y="48280"/>
                  </a:lnTo>
                  <a:lnTo>
                    <a:pt x="13308" y="48631"/>
                  </a:lnTo>
                  <a:lnTo>
                    <a:pt x="13834" y="49017"/>
                  </a:lnTo>
                  <a:lnTo>
                    <a:pt x="14326" y="49403"/>
                  </a:lnTo>
                  <a:lnTo>
                    <a:pt x="14817" y="49860"/>
                  </a:lnTo>
                  <a:lnTo>
                    <a:pt x="15309" y="50281"/>
                  </a:lnTo>
                  <a:lnTo>
                    <a:pt x="15765" y="50773"/>
                  </a:lnTo>
                  <a:lnTo>
                    <a:pt x="16187" y="51264"/>
                  </a:lnTo>
                  <a:lnTo>
                    <a:pt x="16573" y="51756"/>
                  </a:lnTo>
                  <a:lnTo>
                    <a:pt x="16959" y="52282"/>
                  </a:lnTo>
                  <a:lnTo>
                    <a:pt x="17345" y="52844"/>
                  </a:lnTo>
                  <a:lnTo>
                    <a:pt x="17661" y="53406"/>
                  </a:lnTo>
                  <a:lnTo>
                    <a:pt x="17977" y="53968"/>
                  </a:lnTo>
                  <a:lnTo>
                    <a:pt x="18258" y="54565"/>
                  </a:lnTo>
                  <a:lnTo>
                    <a:pt x="18539" y="55197"/>
                  </a:lnTo>
                  <a:lnTo>
                    <a:pt x="18750" y="55794"/>
                  </a:lnTo>
                  <a:lnTo>
                    <a:pt x="18961" y="56426"/>
                  </a:lnTo>
                  <a:lnTo>
                    <a:pt x="19136" y="57093"/>
                  </a:lnTo>
                  <a:lnTo>
                    <a:pt x="19277" y="57760"/>
                  </a:lnTo>
                  <a:lnTo>
                    <a:pt x="19382" y="58427"/>
                  </a:lnTo>
                  <a:lnTo>
                    <a:pt x="19487" y="59094"/>
                  </a:lnTo>
                  <a:lnTo>
                    <a:pt x="19522" y="59796"/>
                  </a:lnTo>
                  <a:lnTo>
                    <a:pt x="19558" y="60464"/>
                  </a:lnTo>
                  <a:lnTo>
                    <a:pt x="19558" y="82409"/>
                  </a:lnTo>
                  <a:lnTo>
                    <a:pt x="19558" y="82444"/>
                  </a:lnTo>
                  <a:lnTo>
                    <a:pt x="20506" y="81601"/>
                  </a:lnTo>
                  <a:lnTo>
                    <a:pt x="21489" y="80794"/>
                  </a:lnTo>
                  <a:lnTo>
                    <a:pt x="22507" y="80021"/>
                  </a:lnTo>
                  <a:lnTo>
                    <a:pt x="23560" y="79284"/>
                  </a:lnTo>
                  <a:lnTo>
                    <a:pt x="24614" y="78582"/>
                  </a:lnTo>
                  <a:lnTo>
                    <a:pt x="25737" y="77950"/>
                  </a:lnTo>
                  <a:lnTo>
                    <a:pt x="26861" y="77353"/>
                  </a:lnTo>
                  <a:lnTo>
                    <a:pt x="28020" y="76791"/>
                  </a:lnTo>
                  <a:lnTo>
                    <a:pt x="29213" y="76264"/>
                  </a:lnTo>
                  <a:lnTo>
                    <a:pt x="30407" y="75808"/>
                  </a:lnTo>
                  <a:lnTo>
                    <a:pt x="31671" y="75421"/>
                  </a:lnTo>
                  <a:lnTo>
                    <a:pt x="32935" y="75035"/>
                  </a:lnTo>
                  <a:lnTo>
                    <a:pt x="34199" y="74754"/>
                  </a:lnTo>
                  <a:lnTo>
                    <a:pt x="35498" y="74473"/>
                  </a:lnTo>
                  <a:lnTo>
                    <a:pt x="36798" y="74298"/>
                  </a:lnTo>
                  <a:lnTo>
                    <a:pt x="38167" y="74157"/>
                  </a:lnTo>
                  <a:lnTo>
                    <a:pt x="38343" y="74122"/>
                  </a:lnTo>
                  <a:lnTo>
                    <a:pt x="38588" y="74122"/>
                  </a:lnTo>
                  <a:lnTo>
                    <a:pt x="38694" y="74087"/>
                  </a:lnTo>
                  <a:lnTo>
                    <a:pt x="39291" y="74087"/>
                  </a:lnTo>
                  <a:lnTo>
                    <a:pt x="39115" y="73174"/>
                  </a:lnTo>
                  <a:lnTo>
                    <a:pt x="39010" y="72226"/>
                  </a:lnTo>
                  <a:lnTo>
                    <a:pt x="38975" y="71243"/>
                  </a:lnTo>
                  <a:lnTo>
                    <a:pt x="39010" y="70225"/>
                  </a:lnTo>
                  <a:lnTo>
                    <a:pt x="39080" y="69136"/>
                  </a:lnTo>
                  <a:lnTo>
                    <a:pt x="39220" y="67978"/>
                  </a:lnTo>
                  <a:lnTo>
                    <a:pt x="39396" y="66819"/>
                  </a:lnTo>
                  <a:lnTo>
                    <a:pt x="39642" y="65555"/>
                  </a:lnTo>
                  <a:lnTo>
                    <a:pt x="39958" y="64221"/>
                  </a:lnTo>
                  <a:lnTo>
                    <a:pt x="40344" y="62921"/>
                  </a:lnTo>
                  <a:lnTo>
                    <a:pt x="40836" y="61693"/>
                  </a:lnTo>
                  <a:lnTo>
                    <a:pt x="41362" y="60464"/>
                  </a:lnTo>
                  <a:lnTo>
                    <a:pt x="41924" y="59305"/>
                  </a:lnTo>
                  <a:lnTo>
                    <a:pt x="42556" y="58181"/>
                  </a:lnTo>
                  <a:lnTo>
                    <a:pt x="43223" y="57093"/>
                  </a:lnTo>
                  <a:lnTo>
                    <a:pt x="43925" y="56039"/>
                  </a:lnTo>
                  <a:lnTo>
                    <a:pt x="44663" y="55056"/>
                  </a:lnTo>
                  <a:lnTo>
                    <a:pt x="45435" y="54073"/>
                  </a:lnTo>
                  <a:lnTo>
                    <a:pt x="46208" y="53160"/>
                  </a:lnTo>
                  <a:lnTo>
                    <a:pt x="46980" y="52318"/>
                  </a:lnTo>
                  <a:lnTo>
                    <a:pt x="47788" y="51475"/>
                  </a:lnTo>
                  <a:lnTo>
                    <a:pt x="48560" y="50702"/>
                  </a:lnTo>
                  <a:lnTo>
                    <a:pt x="49368" y="50000"/>
                  </a:lnTo>
                  <a:lnTo>
                    <a:pt x="50140" y="49298"/>
                  </a:lnTo>
                  <a:lnTo>
                    <a:pt x="32198" y="36587"/>
                  </a:lnTo>
                  <a:lnTo>
                    <a:pt x="31952" y="36447"/>
                  </a:lnTo>
                  <a:lnTo>
                    <a:pt x="31671" y="36236"/>
                  </a:lnTo>
                  <a:lnTo>
                    <a:pt x="31355" y="35920"/>
                  </a:lnTo>
                  <a:lnTo>
                    <a:pt x="31004" y="35499"/>
                  </a:lnTo>
                  <a:lnTo>
                    <a:pt x="30653" y="34972"/>
                  </a:lnTo>
                  <a:lnTo>
                    <a:pt x="30477" y="34691"/>
                  </a:lnTo>
                  <a:lnTo>
                    <a:pt x="30302" y="34340"/>
                  </a:lnTo>
                  <a:lnTo>
                    <a:pt x="30161" y="33989"/>
                  </a:lnTo>
                  <a:lnTo>
                    <a:pt x="30056" y="33568"/>
                  </a:lnTo>
                  <a:lnTo>
                    <a:pt x="29951" y="33111"/>
                  </a:lnTo>
                  <a:lnTo>
                    <a:pt x="29881" y="32620"/>
                  </a:lnTo>
                  <a:lnTo>
                    <a:pt x="29845" y="32093"/>
                  </a:lnTo>
                  <a:lnTo>
                    <a:pt x="29845" y="31531"/>
                  </a:lnTo>
                  <a:lnTo>
                    <a:pt x="29881" y="30899"/>
                  </a:lnTo>
                  <a:lnTo>
                    <a:pt x="29951" y="30232"/>
                  </a:lnTo>
                  <a:lnTo>
                    <a:pt x="30091" y="29530"/>
                  </a:lnTo>
                  <a:lnTo>
                    <a:pt x="30302" y="28792"/>
                  </a:lnTo>
                  <a:lnTo>
                    <a:pt x="30337" y="28652"/>
                  </a:lnTo>
                  <a:lnTo>
                    <a:pt x="30688" y="27704"/>
                  </a:lnTo>
                  <a:lnTo>
                    <a:pt x="31180" y="26510"/>
                  </a:lnTo>
                  <a:lnTo>
                    <a:pt x="31777" y="25141"/>
                  </a:lnTo>
                  <a:lnTo>
                    <a:pt x="32514" y="23596"/>
                  </a:lnTo>
                  <a:lnTo>
                    <a:pt x="33357" y="21875"/>
                  </a:lnTo>
                  <a:lnTo>
                    <a:pt x="34305" y="20049"/>
                  </a:lnTo>
                  <a:lnTo>
                    <a:pt x="35288" y="18153"/>
                  </a:lnTo>
                  <a:lnTo>
                    <a:pt x="36376" y="16152"/>
                  </a:lnTo>
                  <a:lnTo>
                    <a:pt x="36376" y="15695"/>
                  </a:lnTo>
                  <a:lnTo>
                    <a:pt x="36411" y="15239"/>
                  </a:lnTo>
                  <a:lnTo>
                    <a:pt x="36552" y="14291"/>
                  </a:lnTo>
                  <a:lnTo>
                    <a:pt x="36763" y="13343"/>
                  </a:lnTo>
                  <a:lnTo>
                    <a:pt x="37043" y="12360"/>
                  </a:lnTo>
                  <a:lnTo>
                    <a:pt x="37395" y="11377"/>
                  </a:lnTo>
                  <a:lnTo>
                    <a:pt x="37816" y="10358"/>
                  </a:lnTo>
                  <a:lnTo>
                    <a:pt x="38272" y="9340"/>
                  </a:lnTo>
                  <a:lnTo>
                    <a:pt x="38764" y="8287"/>
                  </a:lnTo>
                  <a:lnTo>
                    <a:pt x="39326" y="7269"/>
                  </a:lnTo>
                  <a:lnTo>
                    <a:pt x="39888" y="6215"/>
                  </a:lnTo>
                  <a:lnTo>
                    <a:pt x="41046" y="4144"/>
                  </a:lnTo>
                  <a:lnTo>
                    <a:pt x="42240" y="2072"/>
                  </a:lnTo>
                  <a:lnTo>
                    <a:pt x="43399" y="35"/>
                  </a:lnTo>
                  <a:close/>
                  <a:moveTo>
                    <a:pt x="180547" y="43399"/>
                  </a:moveTo>
                  <a:lnTo>
                    <a:pt x="180582" y="48350"/>
                  </a:lnTo>
                  <a:lnTo>
                    <a:pt x="180547" y="52879"/>
                  </a:lnTo>
                  <a:lnTo>
                    <a:pt x="180512" y="56917"/>
                  </a:lnTo>
                  <a:lnTo>
                    <a:pt x="180442" y="60253"/>
                  </a:lnTo>
                  <a:lnTo>
                    <a:pt x="181319" y="60464"/>
                  </a:lnTo>
                  <a:lnTo>
                    <a:pt x="182162" y="60780"/>
                  </a:lnTo>
                  <a:lnTo>
                    <a:pt x="182970" y="61166"/>
                  </a:lnTo>
                  <a:lnTo>
                    <a:pt x="183391" y="61412"/>
                  </a:lnTo>
                  <a:lnTo>
                    <a:pt x="183812" y="61657"/>
                  </a:lnTo>
                  <a:lnTo>
                    <a:pt x="184199" y="61938"/>
                  </a:lnTo>
                  <a:lnTo>
                    <a:pt x="184620" y="62219"/>
                  </a:lnTo>
                  <a:lnTo>
                    <a:pt x="185006" y="62535"/>
                  </a:lnTo>
                  <a:lnTo>
                    <a:pt x="185392" y="62886"/>
                  </a:lnTo>
                  <a:lnTo>
                    <a:pt x="185744" y="63237"/>
                  </a:lnTo>
                  <a:lnTo>
                    <a:pt x="186130" y="63659"/>
                  </a:lnTo>
                  <a:lnTo>
                    <a:pt x="186481" y="64045"/>
                  </a:lnTo>
                  <a:lnTo>
                    <a:pt x="186832" y="64502"/>
                  </a:lnTo>
                  <a:lnTo>
                    <a:pt x="187253" y="65063"/>
                  </a:lnTo>
                  <a:lnTo>
                    <a:pt x="187605" y="65730"/>
                  </a:lnTo>
                  <a:lnTo>
                    <a:pt x="187921" y="66433"/>
                  </a:lnTo>
                  <a:lnTo>
                    <a:pt x="188237" y="67205"/>
                  </a:lnTo>
                  <a:lnTo>
                    <a:pt x="188517" y="68048"/>
                  </a:lnTo>
                  <a:lnTo>
                    <a:pt x="188763" y="68961"/>
                  </a:lnTo>
                  <a:lnTo>
                    <a:pt x="188974" y="69909"/>
                  </a:lnTo>
                  <a:lnTo>
                    <a:pt x="189149" y="70857"/>
                  </a:lnTo>
                  <a:lnTo>
                    <a:pt x="189325" y="71875"/>
                  </a:lnTo>
                  <a:lnTo>
                    <a:pt x="189465" y="72928"/>
                  </a:lnTo>
                  <a:lnTo>
                    <a:pt x="189571" y="74017"/>
                  </a:lnTo>
                  <a:lnTo>
                    <a:pt x="189676" y="75105"/>
                  </a:lnTo>
                  <a:lnTo>
                    <a:pt x="189817" y="77317"/>
                  </a:lnTo>
                  <a:lnTo>
                    <a:pt x="189922" y="79530"/>
                  </a:lnTo>
                  <a:lnTo>
                    <a:pt x="190870" y="80232"/>
                  </a:lnTo>
                  <a:lnTo>
                    <a:pt x="191783" y="80934"/>
                  </a:lnTo>
                  <a:lnTo>
                    <a:pt x="192661" y="81707"/>
                  </a:lnTo>
                  <a:lnTo>
                    <a:pt x="193538" y="82479"/>
                  </a:lnTo>
                  <a:lnTo>
                    <a:pt x="193538" y="60464"/>
                  </a:lnTo>
                  <a:lnTo>
                    <a:pt x="193538" y="59867"/>
                  </a:lnTo>
                  <a:lnTo>
                    <a:pt x="193574" y="59270"/>
                  </a:lnTo>
                  <a:lnTo>
                    <a:pt x="193644" y="58673"/>
                  </a:lnTo>
                  <a:lnTo>
                    <a:pt x="193714" y="58076"/>
                  </a:lnTo>
                  <a:lnTo>
                    <a:pt x="193854" y="57514"/>
                  </a:lnTo>
                  <a:lnTo>
                    <a:pt x="193960" y="56952"/>
                  </a:lnTo>
                  <a:lnTo>
                    <a:pt x="194135" y="56391"/>
                  </a:lnTo>
                  <a:lnTo>
                    <a:pt x="194311" y="55829"/>
                  </a:lnTo>
                  <a:lnTo>
                    <a:pt x="194522" y="55302"/>
                  </a:lnTo>
                  <a:lnTo>
                    <a:pt x="194732" y="54740"/>
                  </a:lnTo>
                  <a:lnTo>
                    <a:pt x="194978" y="54249"/>
                  </a:lnTo>
                  <a:lnTo>
                    <a:pt x="195224" y="53722"/>
                  </a:lnTo>
                  <a:lnTo>
                    <a:pt x="195505" y="53230"/>
                  </a:lnTo>
                  <a:lnTo>
                    <a:pt x="195821" y="52739"/>
                  </a:lnTo>
                  <a:lnTo>
                    <a:pt x="196137" y="52247"/>
                  </a:lnTo>
                  <a:lnTo>
                    <a:pt x="196453" y="51791"/>
                  </a:lnTo>
                  <a:lnTo>
                    <a:pt x="196102" y="51756"/>
                  </a:lnTo>
                  <a:lnTo>
                    <a:pt x="195786" y="51650"/>
                  </a:lnTo>
                  <a:lnTo>
                    <a:pt x="195505" y="51545"/>
                  </a:lnTo>
                  <a:lnTo>
                    <a:pt x="195329" y="51405"/>
                  </a:lnTo>
                  <a:lnTo>
                    <a:pt x="195013" y="51089"/>
                  </a:lnTo>
                  <a:lnTo>
                    <a:pt x="194592" y="50632"/>
                  </a:lnTo>
                  <a:lnTo>
                    <a:pt x="193574" y="49438"/>
                  </a:lnTo>
                  <a:lnTo>
                    <a:pt x="192380" y="47929"/>
                  </a:lnTo>
                  <a:lnTo>
                    <a:pt x="191116" y="46313"/>
                  </a:lnTo>
                  <a:lnTo>
                    <a:pt x="185779" y="44839"/>
                  </a:lnTo>
                  <a:lnTo>
                    <a:pt x="180547" y="43399"/>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38"/>
            <p:cNvSpPr/>
            <p:nvPr/>
          </p:nvSpPr>
          <p:spPr>
            <a:xfrm>
              <a:off x="3944006" y="310295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38"/>
            <p:cNvSpPr/>
            <p:nvPr/>
          </p:nvSpPr>
          <p:spPr>
            <a:xfrm>
              <a:off x="3908402" y="3101368"/>
              <a:ext cx="35619" cy="1605"/>
            </a:xfrm>
            <a:custGeom>
              <a:rect b="b" l="l" r="r" t="t"/>
              <a:pathLst>
                <a:path extrusionOk="0" fill="none" h="106" w="2353">
                  <a:moveTo>
                    <a:pt x="0" y="1"/>
                  </a:moveTo>
                  <a:lnTo>
                    <a:pt x="0" y="1"/>
                  </a:lnTo>
                  <a:lnTo>
                    <a:pt x="0" y="1"/>
                  </a:lnTo>
                  <a:lnTo>
                    <a:pt x="1159" y="71"/>
                  </a:lnTo>
                  <a:lnTo>
                    <a:pt x="2353" y="106"/>
                  </a:lnTo>
                  <a:lnTo>
                    <a:pt x="2353" y="106"/>
                  </a:lnTo>
                  <a:lnTo>
                    <a:pt x="1159" y="7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38"/>
            <p:cNvSpPr/>
            <p:nvPr/>
          </p:nvSpPr>
          <p:spPr>
            <a:xfrm>
              <a:off x="4672710" y="3058317"/>
              <a:ext cx="15" cy="15"/>
            </a:xfrm>
            <a:custGeom>
              <a:rect b="b" l="l" r="r" t="t"/>
              <a:pathLst>
                <a:path extrusionOk="0" fill="none" h="1" w="1">
                  <a:moveTo>
                    <a:pt x="1" y="1"/>
                  </a:move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38"/>
            <p:cNvSpPr/>
            <p:nvPr/>
          </p:nvSpPr>
          <p:spPr>
            <a:xfrm>
              <a:off x="4672710" y="305831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38"/>
            <p:cNvSpPr/>
            <p:nvPr/>
          </p:nvSpPr>
          <p:spPr>
            <a:xfrm>
              <a:off x="4672180" y="3058317"/>
              <a:ext cx="545" cy="15"/>
            </a:xfrm>
            <a:custGeom>
              <a:rect b="b" l="l" r="r" t="t"/>
              <a:pathLst>
                <a:path extrusionOk="0" fill="none" h="1" w="36">
                  <a:moveTo>
                    <a:pt x="1" y="1"/>
                  </a:moveTo>
                  <a:lnTo>
                    <a:pt x="1" y="1"/>
                  </a:lnTo>
                  <a:lnTo>
                    <a:pt x="36" y="1"/>
                  </a:lnTo>
                  <a:lnTo>
                    <a:pt x="36"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38"/>
            <p:cNvSpPr/>
            <p:nvPr/>
          </p:nvSpPr>
          <p:spPr>
            <a:xfrm>
              <a:off x="467218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38"/>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38"/>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38"/>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38"/>
            <p:cNvSpPr/>
            <p:nvPr/>
          </p:nvSpPr>
          <p:spPr>
            <a:xfrm>
              <a:off x="4671120" y="3057787"/>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38"/>
            <p:cNvSpPr/>
            <p:nvPr/>
          </p:nvSpPr>
          <p:spPr>
            <a:xfrm>
              <a:off x="4671120" y="3057787"/>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38"/>
            <p:cNvSpPr/>
            <p:nvPr/>
          </p:nvSpPr>
          <p:spPr>
            <a:xfrm>
              <a:off x="4670591" y="3057787"/>
              <a:ext cx="545" cy="15"/>
            </a:xfrm>
            <a:custGeom>
              <a:rect b="b" l="l" r="r" t="t"/>
              <a:pathLst>
                <a:path extrusionOk="0" fill="none" h="1" w="36">
                  <a:moveTo>
                    <a:pt x="0" y="0"/>
                  </a:moveTo>
                  <a:lnTo>
                    <a:pt x="0" y="0"/>
                  </a:lnTo>
                  <a:lnTo>
                    <a:pt x="35" y="0"/>
                  </a:lnTo>
                  <a:lnTo>
                    <a:pt x="35"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38"/>
            <p:cNvSpPr/>
            <p:nvPr/>
          </p:nvSpPr>
          <p:spPr>
            <a:xfrm>
              <a:off x="4670591" y="3057787"/>
              <a:ext cx="15" cy="15"/>
            </a:xfrm>
            <a:custGeom>
              <a:rect b="b" l="l" r="r" t="t"/>
              <a:pathLst>
                <a:path extrusionOk="0" fill="none" h="1" w="1">
                  <a:moveTo>
                    <a:pt x="0" y="0"/>
                  </a:moveTo>
                  <a:lnTo>
                    <a:pt x="0" y="0"/>
                  </a:ln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38"/>
            <p:cNvSpPr/>
            <p:nvPr/>
          </p:nvSpPr>
          <p:spPr>
            <a:xfrm>
              <a:off x="5953130" y="3045026"/>
              <a:ext cx="10112" cy="1075"/>
            </a:xfrm>
            <a:custGeom>
              <a:rect b="b" l="l" r="r" t="t"/>
              <a:pathLst>
                <a:path extrusionOk="0" fill="none" h="71" w="668">
                  <a:moveTo>
                    <a:pt x="0" y="1"/>
                  </a:moveTo>
                  <a:lnTo>
                    <a:pt x="0" y="1"/>
                  </a:lnTo>
                  <a:lnTo>
                    <a:pt x="456" y="36"/>
                  </a:lnTo>
                  <a:lnTo>
                    <a:pt x="456" y="36"/>
                  </a:lnTo>
                  <a:lnTo>
                    <a:pt x="667" y="71"/>
                  </a:lnTo>
                  <a:lnTo>
                    <a:pt x="667" y="7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38"/>
            <p:cNvSpPr/>
            <p:nvPr/>
          </p:nvSpPr>
          <p:spPr>
            <a:xfrm>
              <a:off x="5690555" y="2975408"/>
              <a:ext cx="242382" cy="591573"/>
            </a:xfrm>
            <a:custGeom>
              <a:rect b="b" l="l" r="r" t="t"/>
              <a:pathLst>
                <a:path extrusionOk="0" fill="none" h="39080" w="16012">
                  <a:moveTo>
                    <a:pt x="106" y="0"/>
                  </a:moveTo>
                  <a:lnTo>
                    <a:pt x="106" y="0"/>
                  </a:lnTo>
                  <a:lnTo>
                    <a:pt x="141" y="4951"/>
                  </a:lnTo>
                  <a:lnTo>
                    <a:pt x="106" y="9480"/>
                  </a:lnTo>
                  <a:lnTo>
                    <a:pt x="71" y="13518"/>
                  </a:lnTo>
                  <a:lnTo>
                    <a:pt x="1" y="16854"/>
                  </a:lnTo>
                  <a:lnTo>
                    <a:pt x="1" y="16854"/>
                  </a:lnTo>
                  <a:lnTo>
                    <a:pt x="878" y="17065"/>
                  </a:lnTo>
                  <a:lnTo>
                    <a:pt x="1721" y="17381"/>
                  </a:lnTo>
                  <a:lnTo>
                    <a:pt x="2529" y="17767"/>
                  </a:lnTo>
                  <a:lnTo>
                    <a:pt x="2950" y="18013"/>
                  </a:lnTo>
                  <a:lnTo>
                    <a:pt x="3371" y="18258"/>
                  </a:lnTo>
                  <a:lnTo>
                    <a:pt x="3758" y="18539"/>
                  </a:lnTo>
                  <a:lnTo>
                    <a:pt x="4179" y="18820"/>
                  </a:lnTo>
                  <a:lnTo>
                    <a:pt x="4565" y="19136"/>
                  </a:lnTo>
                  <a:lnTo>
                    <a:pt x="4951" y="19487"/>
                  </a:lnTo>
                  <a:lnTo>
                    <a:pt x="5303" y="19838"/>
                  </a:lnTo>
                  <a:lnTo>
                    <a:pt x="5689" y="20260"/>
                  </a:lnTo>
                  <a:lnTo>
                    <a:pt x="6040" y="20646"/>
                  </a:lnTo>
                  <a:lnTo>
                    <a:pt x="6391" y="21103"/>
                  </a:lnTo>
                  <a:lnTo>
                    <a:pt x="6391" y="21103"/>
                  </a:lnTo>
                  <a:lnTo>
                    <a:pt x="6812" y="21664"/>
                  </a:lnTo>
                  <a:lnTo>
                    <a:pt x="7164" y="22331"/>
                  </a:lnTo>
                  <a:lnTo>
                    <a:pt x="7480" y="23034"/>
                  </a:lnTo>
                  <a:lnTo>
                    <a:pt x="7796" y="23806"/>
                  </a:lnTo>
                  <a:lnTo>
                    <a:pt x="8076" y="24649"/>
                  </a:lnTo>
                  <a:lnTo>
                    <a:pt x="8322" y="25562"/>
                  </a:lnTo>
                  <a:lnTo>
                    <a:pt x="8533" y="26510"/>
                  </a:lnTo>
                  <a:lnTo>
                    <a:pt x="8708" y="27458"/>
                  </a:lnTo>
                  <a:lnTo>
                    <a:pt x="8884" y="28476"/>
                  </a:lnTo>
                  <a:lnTo>
                    <a:pt x="9024" y="29529"/>
                  </a:lnTo>
                  <a:lnTo>
                    <a:pt x="9130" y="30618"/>
                  </a:lnTo>
                  <a:lnTo>
                    <a:pt x="9235" y="31706"/>
                  </a:lnTo>
                  <a:lnTo>
                    <a:pt x="9376" y="33918"/>
                  </a:lnTo>
                  <a:lnTo>
                    <a:pt x="9481" y="36131"/>
                  </a:lnTo>
                  <a:lnTo>
                    <a:pt x="9481" y="36131"/>
                  </a:lnTo>
                  <a:lnTo>
                    <a:pt x="10429" y="36833"/>
                  </a:lnTo>
                  <a:lnTo>
                    <a:pt x="11342" y="37535"/>
                  </a:lnTo>
                  <a:lnTo>
                    <a:pt x="12220" y="38308"/>
                  </a:lnTo>
                  <a:lnTo>
                    <a:pt x="13097" y="39080"/>
                  </a:lnTo>
                  <a:lnTo>
                    <a:pt x="13097" y="17065"/>
                  </a:lnTo>
                  <a:lnTo>
                    <a:pt x="13097" y="17065"/>
                  </a:lnTo>
                  <a:lnTo>
                    <a:pt x="13097" y="17065"/>
                  </a:lnTo>
                  <a:lnTo>
                    <a:pt x="13097" y="16468"/>
                  </a:lnTo>
                  <a:lnTo>
                    <a:pt x="13133" y="15871"/>
                  </a:lnTo>
                  <a:lnTo>
                    <a:pt x="13203" y="15274"/>
                  </a:lnTo>
                  <a:lnTo>
                    <a:pt x="13273" y="14677"/>
                  </a:lnTo>
                  <a:lnTo>
                    <a:pt x="13413" y="14115"/>
                  </a:lnTo>
                  <a:lnTo>
                    <a:pt x="13519" y="13553"/>
                  </a:lnTo>
                  <a:lnTo>
                    <a:pt x="13694" y="12992"/>
                  </a:lnTo>
                  <a:lnTo>
                    <a:pt x="13870" y="12430"/>
                  </a:lnTo>
                  <a:lnTo>
                    <a:pt x="14081" y="11903"/>
                  </a:lnTo>
                  <a:lnTo>
                    <a:pt x="14291" y="11341"/>
                  </a:lnTo>
                  <a:lnTo>
                    <a:pt x="14537" y="10850"/>
                  </a:lnTo>
                  <a:lnTo>
                    <a:pt x="14783" y="10323"/>
                  </a:lnTo>
                  <a:lnTo>
                    <a:pt x="15064" y="9831"/>
                  </a:lnTo>
                  <a:lnTo>
                    <a:pt x="15380" y="9340"/>
                  </a:lnTo>
                  <a:lnTo>
                    <a:pt x="15696" y="8848"/>
                  </a:lnTo>
                  <a:lnTo>
                    <a:pt x="16012" y="8392"/>
                  </a:lnTo>
                  <a:lnTo>
                    <a:pt x="16012" y="8392"/>
                  </a:lnTo>
                  <a:lnTo>
                    <a:pt x="15661" y="8357"/>
                  </a:lnTo>
                  <a:lnTo>
                    <a:pt x="15345" y="8251"/>
                  </a:lnTo>
                  <a:lnTo>
                    <a:pt x="15064" y="8146"/>
                  </a:lnTo>
                  <a:lnTo>
                    <a:pt x="14888" y="8006"/>
                  </a:lnTo>
                  <a:lnTo>
                    <a:pt x="14888" y="8006"/>
                  </a:lnTo>
                  <a:lnTo>
                    <a:pt x="14572" y="7690"/>
                  </a:lnTo>
                  <a:lnTo>
                    <a:pt x="14151" y="7233"/>
                  </a:lnTo>
                  <a:lnTo>
                    <a:pt x="13133" y="6039"/>
                  </a:lnTo>
                  <a:lnTo>
                    <a:pt x="11939" y="4530"/>
                  </a:lnTo>
                  <a:lnTo>
                    <a:pt x="10675" y="2914"/>
                  </a:lnTo>
                  <a:lnTo>
                    <a:pt x="10675" y="2914"/>
                  </a:lnTo>
                  <a:lnTo>
                    <a:pt x="5338" y="1440"/>
                  </a:lnTo>
                  <a:lnTo>
                    <a:pt x="10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38"/>
            <p:cNvSpPr/>
            <p:nvPr/>
          </p:nvSpPr>
          <p:spPr>
            <a:xfrm>
              <a:off x="4832168" y="2911619"/>
              <a:ext cx="13306" cy="6388"/>
            </a:xfrm>
            <a:custGeom>
              <a:rect b="b" l="l" r="r" t="t"/>
              <a:pathLst>
                <a:path extrusionOk="0" fill="none" h="422" w="879">
                  <a:moveTo>
                    <a:pt x="0" y="1"/>
                  </a:moveTo>
                  <a:lnTo>
                    <a:pt x="0" y="1"/>
                  </a:lnTo>
                  <a:lnTo>
                    <a:pt x="0" y="1"/>
                  </a:lnTo>
                  <a:lnTo>
                    <a:pt x="878" y="422"/>
                  </a:lnTo>
                  <a:lnTo>
                    <a:pt x="878" y="422"/>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38"/>
            <p:cNvSpPr/>
            <p:nvPr/>
          </p:nvSpPr>
          <p:spPr>
            <a:xfrm>
              <a:off x="5951526" y="2792563"/>
              <a:ext cx="15" cy="15"/>
            </a:xfrm>
            <a:custGeom>
              <a:rect b="b" l="l" r="r" t="t"/>
              <a:pathLst>
                <a:path extrusionOk="0" fill="none" h="1" w="1">
                  <a:moveTo>
                    <a:pt x="1" y="0"/>
                  </a:move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38"/>
            <p:cNvSpPr/>
            <p:nvPr/>
          </p:nvSpPr>
          <p:spPr>
            <a:xfrm>
              <a:off x="5950996" y="2792563"/>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38"/>
            <p:cNvSpPr/>
            <p:nvPr/>
          </p:nvSpPr>
          <p:spPr>
            <a:xfrm>
              <a:off x="5950466" y="2792563"/>
              <a:ext cx="545" cy="15"/>
            </a:xfrm>
            <a:custGeom>
              <a:rect b="b" l="l" r="r" t="t"/>
              <a:pathLst>
                <a:path extrusionOk="0" fill="none" h="1" w="36">
                  <a:moveTo>
                    <a:pt x="0" y="0"/>
                  </a:moveTo>
                  <a:lnTo>
                    <a:pt x="0" y="0"/>
                  </a:lnTo>
                  <a:lnTo>
                    <a:pt x="36" y="0"/>
                  </a:lnTo>
                  <a:lnTo>
                    <a:pt x="36"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38"/>
            <p:cNvSpPr/>
            <p:nvPr/>
          </p:nvSpPr>
          <p:spPr>
            <a:xfrm>
              <a:off x="5950466" y="2792563"/>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38"/>
            <p:cNvSpPr/>
            <p:nvPr/>
          </p:nvSpPr>
          <p:spPr>
            <a:xfrm>
              <a:off x="5949936" y="2792563"/>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38"/>
            <p:cNvSpPr/>
            <p:nvPr/>
          </p:nvSpPr>
          <p:spPr>
            <a:xfrm>
              <a:off x="5949936" y="2792563"/>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38"/>
            <p:cNvSpPr/>
            <p:nvPr/>
          </p:nvSpPr>
          <p:spPr>
            <a:xfrm>
              <a:off x="4849183" y="2725065"/>
              <a:ext cx="95684" cy="231755"/>
            </a:xfrm>
            <a:custGeom>
              <a:rect b="b" l="l" r="r" t="t"/>
              <a:pathLst>
                <a:path extrusionOk="0" fill="none" h="15310" w="6321">
                  <a:moveTo>
                    <a:pt x="6320" y="0"/>
                  </a:moveTo>
                  <a:lnTo>
                    <a:pt x="6320" y="0"/>
                  </a:lnTo>
                  <a:lnTo>
                    <a:pt x="4740" y="2704"/>
                  </a:lnTo>
                  <a:lnTo>
                    <a:pt x="3125" y="5407"/>
                  </a:lnTo>
                  <a:lnTo>
                    <a:pt x="1545" y="8076"/>
                  </a:lnTo>
                  <a:lnTo>
                    <a:pt x="0" y="10569"/>
                  </a:lnTo>
                  <a:lnTo>
                    <a:pt x="0" y="10569"/>
                  </a:lnTo>
                  <a:lnTo>
                    <a:pt x="808" y="11763"/>
                  </a:lnTo>
                  <a:lnTo>
                    <a:pt x="1510" y="12886"/>
                  </a:lnTo>
                  <a:lnTo>
                    <a:pt x="1510" y="12886"/>
                  </a:lnTo>
                  <a:lnTo>
                    <a:pt x="1861" y="13202"/>
                  </a:lnTo>
                  <a:lnTo>
                    <a:pt x="2212" y="13553"/>
                  </a:lnTo>
                  <a:lnTo>
                    <a:pt x="2633" y="13975"/>
                  </a:lnTo>
                  <a:lnTo>
                    <a:pt x="2633" y="13975"/>
                  </a:lnTo>
                  <a:lnTo>
                    <a:pt x="386" y="13027"/>
                  </a:lnTo>
                  <a:lnTo>
                    <a:pt x="386" y="13027"/>
                  </a:lnTo>
                  <a:lnTo>
                    <a:pt x="1756" y="13624"/>
                  </a:lnTo>
                  <a:lnTo>
                    <a:pt x="3125" y="14186"/>
                  </a:lnTo>
                  <a:lnTo>
                    <a:pt x="5899" y="15309"/>
                  </a:lnTo>
                  <a:lnTo>
                    <a:pt x="5899" y="15309"/>
                  </a:lnTo>
                  <a:lnTo>
                    <a:pt x="5969" y="11447"/>
                  </a:lnTo>
                  <a:lnTo>
                    <a:pt x="6039" y="7584"/>
                  </a:lnTo>
                  <a:lnTo>
                    <a:pt x="6180" y="3757"/>
                  </a:lnTo>
                  <a:lnTo>
                    <a:pt x="63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38"/>
            <p:cNvSpPr/>
            <p:nvPr/>
          </p:nvSpPr>
          <p:spPr>
            <a:xfrm>
              <a:off x="3544315" y="2686252"/>
              <a:ext cx="218464" cy="302977"/>
            </a:xfrm>
            <a:custGeom>
              <a:rect b="b" l="l" r="r" t="t"/>
              <a:pathLst>
                <a:path extrusionOk="0" fill="none" h="20015" w="14432">
                  <a:moveTo>
                    <a:pt x="4530" y="1"/>
                  </a:moveTo>
                  <a:lnTo>
                    <a:pt x="4530" y="1"/>
                  </a:lnTo>
                  <a:lnTo>
                    <a:pt x="1721" y="4214"/>
                  </a:lnTo>
                  <a:lnTo>
                    <a:pt x="1" y="6707"/>
                  </a:lnTo>
                  <a:lnTo>
                    <a:pt x="1" y="6707"/>
                  </a:lnTo>
                  <a:lnTo>
                    <a:pt x="913" y="7304"/>
                  </a:lnTo>
                  <a:lnTo>
                    <a:pt x="1826" y="7971"/>
                  </a:lnTo>
                  <a:lnTo>
                    <a:pt x="2774" y="8674"/>
                  </a:lnTo>
                  <a:lnTo>
                    <a:pt x="3687" y="9446"/>
                  </a:lnTo>
                  <a:lnTo>
                    <a:pt x="4671" y="10254"/>
                  </a:lnTo>
                  <a:lnTo>
                    <a:pt x="5619" y="11096"/>
                  </a:lnTo>
                  <a:lnTo>
                    <a:pt x="7515" y="12887"/>
                  </a:lnTo>
                  <a:lnTo>
                    <a:pt x="9411" y="14713"/>
                  </a:lnTo>
                  <a:lnTo>
                    <a:pt x="11201" y="16539"/>
                  </a:lnTo>
                  <a:lnTo>
                    <a:pt x="12887" y="18330"/>
                  </a:lnTo>
                  <a:lnTo>
                    <a:pt x="14432" y="20015"/>
                  </a:lnTo>
                  <a:lnTo>
                    <a:pt x="14432" y="20015"/>
                  </a:lnTo>
                  <a:lnTo>
                    <a:pt x="14151" y="18646"/>
                  </a:lnTo>
                  <a:lnTo>
                    <a:pt x="13905" y="17276"/>
                  </a:lnTo>
                  <a:lnTo>
                    <a:pt x="13659" y="15872"/>
                  </a:lnTo>
                  <a:lnTo>
                    <a:pt x="13449" y="14467"/>
                  </a:lnTo>
                  <a:lnTo>
                    <a:pt x="13062" y="11658"/>
                  </a:lnTo>
                  <a:lnTo>
                    <a:pt x="12781" y="9095"/>
                  </a:lnTo>
                  <a:lnTo>
                    <a:pt x="12571" y="6813"/>
                  </a:lnTo>
                  <a:lnTo>
                    <a:pt x="12430" y="5022"/>
                  </a:lnTo>
                  <a:lnTo>
                    <a:pt x="12325" y="3407"/>
                  </a:lnTo>
                  <a:lnTo>
                    <a:pt x="12325" y="3407"/>
                  </a:lnTo>
                  <a:lnTo>
                    <a:pt x="12290" y="3372"/>
                  </a:lnTo>
                  <a:lnTo>
                    <a:pt x="12290" y="3372"/>
                  </a:lnTo>
                  <a:lnTo>
                    <a:pt x="10394" y="2669"/>
                  </a:lnTo>
                  <a:lnTo>
                    <a:pt x="8428" y="1897"/>
                  </a:lnTo>
                  <a:lnTo>
                    <a:pt x="7444" y="1441"/>
                  </a:lnTo>
                  <a:lnTo>
                    <a:pt x="6461" y="984"/>
                  </a:lnTo>
                  <a:lnTo>
                    <a:pt x="5478" y="528"/>
                  </a:lnTo>
                  <a:lnTo>
                    <a:pt x="453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38"/>
            <p:cNvSpPr/>
            <p:nvPr/>
          </p:nvSpPr>
          <p:spPr>
            <a:xfrm>
              <a:off x="4121008" y="2684663"/>
              <a:ext cx="224837" cy="310955"/>
            </a:xfrm>
            <a:custGeom>
              <a:rect b="b" l="l" r="r" t="t"/>
              <a:pathLst>
                <a:path extrusionOk="0" fill="none" h="20542" w="14853">
                  <a:moveTo>
                    <a:pt x="10218" y="1"/>
                  </a:moveTo>
                  <a:lnTo>
                    <a:pt x="10218" y="1"/>
                  </a:lnTo>
                  <a:lnTo>
                    <a:pt x="9270" y="527"/>
                  </a:lnTo>
                  <a:lnTo>
                    <a:pt x="8287" y="1019"/>
                  </a:lnTo>
                  <a:lnTo>
                    <a:pt x="7269" y="1475"/>
                  </a:lnTo>
                  <a:lnTo>
                    <a:pt x="6250" y="1932"/>
                  </a:lnTo>
                  <a:lnTo>
                    <a:pt x="5232" y="2353"/>
                  </a:lnTo>
                  <a:lnTo>
                    <a:pt x="4214" y="2774"/>
                  </a:lnTo>
                  <a:lnTo>
                    <a:pt x="2283" y="3477"/>
                  </a:lnTo>
                  <a:lnTo>
                    <a:pt x="2283" y="3477"/>
                  </a:lnTo>
                  <a:lnTo>
                    <a:pt x="2247" y="3512"/>
                  </a:lnTo>
                  <a:lnTo>
                    <a:pt x="2247" y="3512"/>
                  </a:lnTo>
                  <a:lnTo>
                    <a:pt x="2247" y="3547"/>
                  </a:lnTo>
                  <a:lnTo>
                    <a:pt x="2247" y="3547"/>
                  </a:lnTo>
                  <a:lnTo>
                    <a:pt x="2107" y="5408"/>
                  </a:lnTo>
                  <a:lnTo>
                    <a:pt x="1967" y="7304"/>
                  </a:lnTo>
                  <a:lnTo>
                    <a:pt x="1721" y="9621"/>
                  </a:lnTo>
                  <a:lnTo>
                    <a:pt x="1440" y="12255"/>
                  </a:lnTo>
                  <a:lnTo>
                    <a:pt x="1054" y="15064"/>
                  </a:lnTo>
                  <a:lnTo>
                    <a:pt x="808" y="16468"/>
                  </a:lnTo>
                  <a:lnTo>
                    <a:pt x="562" y="17873"/>
                  </a:lnTo>
                  <a:lnTo>
                    <a:pt x="316" y="19242"/>
                  </a:lnTo>
                  <a:lnTo>
                    <a:pt x="0" y="20541"/>
                  </a:lnTo>
                  <a:lnTo>
                    <a:pt x="0" y="20541"/>
                  </a:lnTo>
                  <a:lnTo>
                    <a:pt x="1545" y="18856"/>
                  </a:lnTo>
                  <a:lnTo>
                    <a:pt x="3266" y="17030"/>
                  </a:lnTo>
                  <a:lnTo>
                    <a:pt x="5127" y="15134"/>
                  </a:lnTo>
                  <a:lnTo>
                    <a:pt x="7058" y="13238"/>
                  </a:lnTo>
                  <a:lnTo>
                    <a:pt x="9024" y="11412"/>
                  </a:lnTo>
                  <a:lnTo>
                    <a:pt x="10007" y="10534"/>
                  </a:lnTo>
                  <a:lnTo>
                    <a:pt x="11026" y="9656"/>
                  </a:lnTo>
                  <a:lnTo>
                    <a:pt x="12009" y="8884"/>
                  </a:lnTo>
                  <a:lnTo>
                    <a:pt x="12957" y="8112"/>
                  </a:lnTo>
                  <a:lnTo>
                    <a:pt x="13905" y="7444"/>
                  </a:lnTo>
                  <a:lnTo>
                    <a:pt x="14853" y="6812"/>
                  </a:lnTo>
                  <a:lnTo>
                    <a:pt x="14853" y="6812"/>
                  </a:lnTo>
                  <a:lnTo>
                    <a:pt x="13097" y="4249"/>
                  </a:lnTo>
                  <a:lnTo>
                    <a:pt x="102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38"/>
            <p:cNvSpPr/>
            <p:nvPr/>
          </p:nvSpPr>
          <p:spPr>
            <a:xfrm>
              <a:off x="5682578" y="2672447"/>
              <a:ext cx="96759" cy="164242"/>
            </a:xfrm>
            <a:custGeom>
              <a:rect b="b" l="l" r="r" t="t"/>
              <a:pathLst>
                <a:path extrusionOk="0" fill="none" h="10850" w="6392">
                  <a:moveTo>
                    <a:pt x="1" y="0"/>
                  </a:moveTo>
                  <a:lnTo>
                    <a:pt x="1" y="0"/>
                  </a:lnTo>
                  <a:lnTo>
                    <a:pt x="176" y="2458"/>
                  </a:lnTo>
                  <a:lnTo>
                    <a:pt x="282" y="5021"/>
                  </a:lnTo>
                  <a:lnTo>
                    <a:pt x="387" y="7619"/>
                  </a:lnTo>
                  <a:lnTo>
                    <a:pt x="457" y="10253"/>
                  </a:lnTo>
                  <a:lnTo>
                    <a:pt x="457" y="10253"/>
                  </a:lnTo>
                  <a:lnTo>
                    <a:pt x="3301" y="10569"/>
                  </a:lnTo>
                  <a:lnTo>
                    <a:pt x="6391" y="10850"/>
                  </a:lnTo>
                  <a:lnTo>
                    <a:pt x="6391" y="10850"/>
                  </a:lnTo>
                  <a:lnTo>
                    <a:pt x="4741" y="8146"/>
                  </a:lnTo>
                  <a:lnTo>
                    <a:pt x="3126" y="5372"/>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38"/>
            <p:cNvSpPr/>
            <p:nvPr/>
          </p:nvSpPr>
          <p:spPr>
            <a:xfrm>
              <a:off x="5719786" y="2324829"/>
              <a:ext cx="464555" cy="581492"/>
            </a:xfrm>
            <a:custGeom>
              <a:rect b="b" l="l" r="r" t="t"/>
              <a:pathLst>
                <a:path extrusionOk="0" fill="none" h="38414" w="30689">
                  <a:moveTo>
                    <a:pt x="1" y="1"/>
                  </a:moveTo>
                  <a:lnTo>
                    <a:pt x="1" y="1"/>
                  </a:lnTo>
                  <a:lnTo>
                    <a:pt x="843" y="492"/>
                  </a:lnTo>
                  <a:lnTo>
                    <a:pt x="1651" y="1019"/>
                  </a:lnTo>
                  <a:lnTo>
                    <a:pt x="2459" y="1546"/>
                  </a:lnTo>
                  <a:lnTo>
                    <a:pt x="3266" y="2107"/>
                  </a:lnTo>
                  <a:lnTo>
                    <a:pt x="4004" y="2704"/>
                  </a:lnTo>
                  <a:lnTo>
                    <a:pt x="4741" y="3336"/>
                  </a:lnTo>
                  <a:lnTo>
                    <a:pt x="5443" y="4003"/>
                  </a:lnTo>
                  <a:lnTo>
                    <a:pt x="6110" y="4671"/>
                  </a:lnTo>
                  <a:lnTo>
                    <a:pt x="6110" y="4671"/>
                  </a:lnTo>
                  <a:lnTo>
                    <a:pt x="6532" y="5197"/>
                  </a:lnTo>
                  <a:lnTo>
                    <a:pt x="6988" y="5759"/>
                  </a:lnTo>
                  <a:lnTo>
                    <a:pt x="7971" y="6988"/>
                  </a:lnTo>
                  <a:lnTo>
                    <a:pt x="8954" y="8392"/>
                  </a:lnTo>
                  <a:lnTo>
                    <a:pt x="9938" y="9902"/>
                  </a:lnTo>
                  <a:lnTo>
                    <a:pt x="10956" y="11588"/>
                  </a:lnTo>
                  <a:lnTo>
                    <a:pt x="12009" y="13343"/>
                  </a:lnTo>
                  <a:lnTo>
                    <a:pt x="13027" y="15169"/>
                  </a:lnTo>
                  <a:lnTo>
                    <a:pt x="14046" y="17065"/>
                  </a:lnTo>
                  <a:lnTo>
                    <a:pt x="15064" y="19031"/>
                  </a:lnTo>
                  <a:lnTo>
                    <a:pt x="16082" y="20998"/>
                  </a:lnTo>
                  <a:lnTo>
                    <a:pt x="17030" y="22999"/>
                  </a:lnTo>
                  <a:lnTo>
                    <a:pt x="17978" y="25001"/>
                  </a:lnTo>
                  <a:lnTo>
                    <a:pt x="18856" y="26932"/>
                  </a:lnTo>
                  <a:lnTo>
                    <a:pt x="19699" y="28863"/>
                  </a:lnTo>
                  <a:lnTo>
                    <a:pt x="20471" y="30724"/>
                  </a:lnTo>
                  <a:lnTo>
                    <a:pt x="21173" y="32515"/>
                  </a:lnTo>
                  <a:lnTo>
                    <a:pt x="21173" y="32515"/>
                  </a:lnTo>
                  <a:lnTo>
                    <a:pt x="21173" y="32515"/>
                  </a:lnTo>
                  <a:lnTo>
                    <a:pt x="21173" y="32515"/>
                  </a:lnTo>
                  <a:lnTo>
                    <a:pt x="21209" y="32550"/>
                  </a:lnTo>
                  <a:lnTo>
                    <a:pt x="21209" y="32550"/>
                  </a:lnTo>
                  <a:lnTo>
                    <a:pt x="21209" y="32550"/>
                  </a:lnTo>
                  <a:lnTo>
                    <a:pt x="21209" y="32550"/>
                  </a:lnTo>
                  <a:lnTo>
                    <a:pt x="21209" y="32550"/>
                  </a:lnTo>
                  <a:lnTo>
                    <a:pt x="21209" y="32550"/>
                  </a:lnTo>
                  <a:lnTo>
                    <a:pt x="21209" y="32585"/>
                  </a:lnTo>
                  <a:lnTo>
                    <a:pt x="21209" y="32585"/>
                  </a:lnTo>
                  <a:lnTo>
                    <a:pt x="21209" y="32585"/>
                  </a:lnTo>
                  <a:lnTo>
                    <a:pt x="21209" y="32585"/>
                  </a:lnTo>
                  <a:lnTo>
                    <a:pt x="21244" y="32655"/>
                  </a:lnTo>
                  <a:lnTo>
                    <a:pt x="21244" y="32655"/>
                  </a:lnTo>
                  <a:lnTo>
                    <a:pt x="21244" y="32655"/>
                  </a:lnTo>
                  <a:lnTo>
                    <a:pt x="21244" y="32655"/>
                  </a:lnTo>
                  <a:lnTo>
                    <a:pt x="21244" y="32690"/>
                  </a:lnTo>
                  <a:lnTo>
                    <a:pt x="21244" y="32690"/>
                  </a:lnTo>
                  <a:lnTo>
                    <a:pt x="21244" y="32690"/>
                  </a:lnTo>
                  <a:lnTo>
                    <a:pt x="21244" y="32690"/>
                  </a:lnTo>
                  <a:lnTo>
                    <a:pt x="21314" y="32795"/>
                  </a:lnTo>
                  <a:lnTo>
                    <a:pt x="21314" y="32795"/>
                  </a:lnTo>
                  <a:lnTo>
                    <a:pt x="21314" y="32795"/>
                  </a:lnTo>
                  <a:lnTo>
                    <a:pt x="21314" y="32795"/>
                  </a:lnTo>
                  <a:lnTo>
                    <a:pt x="21314" y="32831"/>
                  </a:lnTo>
                  <a:lnTo>
                    <a:pt x="21314" y="32831"/>
                  </a:lnTo>
                  <a:lnTo>
                    <a:pt x="21314" y="32831"/>
                  </a:lnTo>
                  <a:lnTo>
                    <a:pt x="21314" y="32831"/>
                  </a:lnTo>
                  <a:lnTo>
                    <a:pt x="21314" y="32831"/>
                  </a:lnTo>
                  <a:lnTo>
                    <a:pt x="21314" y="32831"/>
                  </a:lnTo>
                  <a:lnTo>
                    <a:pt x="21314" y="32866"/>
                  </a:lnTo>
                  <a:lnTo>
                    <a:pt x="21314" y="32866"/>
                  </a:lnTo>
                  <a:lnTo>
                    <a:pt x="21314" y="32866"/>
                  </a:lnTo>
                  <a:lnTo>
                    <a:pt x="21314" y="32866"/>
                  </a:lnTo>
                  <a:lnTo>
                    <a:pt x="21349" y="32901"/>
                  </a:lnTo>
                  <a:lnTo>
                    <a:pt x="21349" y="32901"/>
                  </a:lnTo>
                  <a:lnTo>
                    <a:pt x="22016" y="33322"/>
                  </a:lnTo>
                  <a:lnTo>
                    <a:pt x="22683" y="33744"/>
                  </a:lnTo>
                  <a:lnTo>
                    <a:pt x="23315" y="34235"/>
                  </a:lnTo>
                  <a:lnTo>
                    <a:pt x="23912" y="34727"/>
                  </a:lnTo>
                  <a:lnTo>
                    <a:pt x="24474" y="35218"/>
                  </a:lnTo>
                  <a:lnTo>
                    <a:pt x="25001" y="35745"/>
                  </a:lnTo>
                  <a:lnTo>
                    <a:pt x="25492" y="36307"/>
                  </a:lnTo>
                  <a:lnTo>
                    <a:pt x="25914" y="36833"/>
                  </a:lnTo>
                  <a:lnTo>
                    <a:pt x="25914" y="36833"/>
                  </a:lnTo>
                  <a:lnTo>
                    <a:pt x="25914" y="36868"/>
                  </a:lnTo>
                  <a:lnTo>
                    <a:pt x="25914" y="36868"/>
                  </a:lnTo>
                  <a:lnTo>
                    <a:pt x="26159" y="37220"/>
                  </a:lnTo>
                  <a:lnTo>
                    <a:pt x="26370" y="37606"/>
                  </a:lnTo>
                  <a:lnTo>
                    <a:pt x="26581" y="37992"/>
                  </a:lnTo>
                  <a:lnTo>
                    <a:pt x="26756" y="38413"/>
                  </a:lnTo>
                  <a:lnTo>
                    <a:pt x="26756" y="38413"/>
                  </a:lnTo>
                  <a:lnTo>
                    <a:pt x="27353" y="36307"/>
                  </a:lnTo>
                  <a:lnTo>
                    <a:pt x="27880" y="34235"/>
                  </a:lnTo>
                  <a:lnTo>
                    <a:pt x="28371" y="32199"/>
                  </a:lnTo>
                  <a:lnTo>
                    <a:pt x="28828" y="30197"/>
                  </a:lnTo>
                  <a:lnTo>
                    <a:pt x="29249" y="28301"/>
                  </a:lnTo>
                  <a:lnTo>
                    <a:pt x="29635" y="26440"/>
                  </a:lnTo>
                  <a:lnTo>
                    <a:pt x="29951" y="24685"/>
                  </a:lnTo>
                  <a:lnTo>
                    <a:pt x="30232" y="22999"/>
                  </a:lnTo>
                  <a:lnTo>
                    <a:pt x="30443" y="21384"/>
                  </a:lnTo>
                  <a:lnTo>
                    <a:pt x="30584" y="19909"/>
                  </a:lnTo>
                  <a:lnTo>
                    <a:pt x="30689" y="18540"/>
                  </a:lnTo>
                  <a:lnTo>
                    <a:pt x="30689" y="17276"/>
                  </a:lnTo>
                  <a:lnTo>
                    <a:pt x="30654" y="16117"/>
                  </a:lnTo>
                  <a:lnTo>
                    <a:pt x="30584" y="15590"/>
                  </a:lnTo>
                  <a:lnTo>
                    <a:pt x="30513" y="15099"/>
                  </a:lnTo>
                  <a:lnTo>
                    <a:pt x="30443" y="14642"/>
                  </a:lnTo>
                  <a:lnTo>
                    <a:pt x="30338" y="14256"/>
                  </a:lnTo>
                  <a:lnTo>
                    <a:pt x="30197" y="13870"/>
                  </a:lnTo>
                  <a:lnTo>
                    <a:pt x="30057" y="13519"/>
                  </a:lnTo>
                  <a:lnTo>
                    <a:pt x="30057" y="13519"/>
                  </a:lnTo>
                  <a:lnTo>
                    <a:pt x="29635" y="12711"/>
                  </a:lnTo>
                  <a:lnTo>
                    <a:pt x="29179" y="11939"/>
                  </a:lnTo>
                  <a:lnTo>
                    <a:pt x="28758" y="11201"/>
                  </a:lnTo>
                  <a:lnTo>
                    <a:pt x="28266" y="10499"/>
                  </a:lnTo>
                  <a:lnTo>
                    <a:pt x="27775" y="9797"/>
                  </a:lnTo>
                  <a:lnTo>
                    <a:pt x="27248" y="9130"/>
                  </a:lnTo>
                  <a:lnTo>
                    <a:pt x="26686" y="8498"/>
                  </a:lnTo>
                  <a:lnTo>
                    <a:pt x="26124" y="7901"/>
                  </a:lnTo>
                  <a:lnTo>
                    <a:pt x="25527" y="7339"/>
                  </a:lnTo>
                  <a:lnTo>
                    <a:pt x="24895" y="6777"/>
                  </a:lnTo>
                  <a:lnTo>
                    <a:pt x="24228" y="6215"/>
                  </a:lnTo>
                  <a:lnTo>
                    <a:pt x="23526" y="5724"/>
                  </a:lnTo>
                  <a:lnTo>
                    <a:pt x="22789" y="5232"/>
                  </a:lnTo>
                  <a:lnTo>
                    <a:pt x="22016" y="4776"/>
                  </a:lnTo>
                  <a:lnTo>
                    <a:pt x="21209" y="4355"/>
                  </a:lnTo>
                  <a:lnTo>
                    <a:pt x="20331" y="3933"/>
                  </a:lnTo>
                  <a:lnTo>
                    <a:pt x="19453" y="3547"/>
                  </a:lnTo>
                  <a:lnTo>
                    <a:pt x="18505" y="3161"/>
                  </a:lnTo>
                  <a:lnTo>
                    <a:pt x="17522" y="2810"/>
                  </a:lnTo>
                  <a:lnTo>
                    <a:pt x="16504" y="2494"/>
                  </a:lnTo>
                  <a:lnTo>
                    <a:pt x="15450" y="2178"/>
                  </a:lnTo>
                  <a:lnTo>
                    <a:pt x="14291" y="1897"/>
                  </a:lnTo>
                  <a:lnTo>
                    <a:pt x="13133" y="1616"/>
                  </a:lnTo>
                  <a:lnTo>
                    <a:pt x="11904" y="1370"/>
                  </a:lnTo>
                  <a:lnTo>
                    <a:pt x="10605" y="1124"/>
                  </a:lnTo>
                  <a:lnTo>
                    <a:pt x="9270" y="914"/>
                  </a:lnTo>
                  <a:lnTo>
                    <a:pt x="7901" y="738"/>
                  </a:lnTo>
                  <a:lnTo>
                    <a:pt x="6426" y="527"/>
                  </a:lnTo>
                  <a:lnTo>
                    <a:pt x="4916" y="387"/>
                  </a:lnTo>
                  <a:lnTo>
                    <a:pt x="3336" y="24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38"/>
            <p:cNvSpPr/>
            <p:nvPr/>
          </p:nvSpPr>
          <p:spPr>
            <a:xfrm>
              <a:off x="5313722" y="2323769"/>
              <a:ext cx="15" cy="15"/>
            </a:xfrm>
            <a:custGeom>
              <a:rect b="b" l="l" r="r" t="t"/>
              <a:pathLst>
                <a:path extrusionOk="0" fill="none" h="1" w="1">
                  <a:moveTo>
                    <a:pt x="0" y="0"/>
                  </a:move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38"/>
            <p:cNvSpPr/>
            <p:nvPr/>
          </p:nvSpPr>
          <p:spPr>
            <a:xfrm>
              <a:off x="2959130" y="2318986"/>
              <a:ext cx="759009" cy="1247466"/>
            </a:xfrm>
            <a:custGeom>
              <a:rect b="b" l="l" r="r" t="t"/>
              <a:pathLst>
                <a:path extrusionOk="0" fill="none" h="82409" w="50141">
                  <a:moveTo>
                    <a:pt x="43399" y="0"/>
                  </a:moveTo>
                  <a:lnTo>
                    <a:pt x="43399" y="0"/>
                  </a:lnTo>
                  <a:lnTo>
                    <a:pt x="38307" y="71"/>
                  </a:lnTo>
                  <a:lnTo>
                    <a:pt x="35920" y="141"/>
                  </a:lnTo>
                  <a:lnTo>
                    <a:pt x="33638" y="211"/>
                  </a:lnTo>
                  <a:lnTo>
                    <a:pt x="31461" y="316"/>
                  </a:lnTo>
                  <a:lnTo>
                    <a:pt x="29389" y="457"/>
                  </a:lnTo>
                  <a:lnTo>
                    <a:pt x="27423" y="632"/>
                  </a:lnTo>
                  <a:lnTo>
                    <a:pt x="25527" y="808"/>
                  </a:lnTo>
                  <a:lnTo>
                    <a:pt x="23701" y="984"/>
                  </a:lnTo>
                  <a:lnTo>
                    <a:pt x="21980" y="1229"/>
                  </a:lnTo>
                  <a:lnTo>
                    <a:pt x="20365" y="1475"/>
                  </a:lnTo>
                  <a:lnTo>
                    <a:pt x="18820" y="1756"/>
                  </a:lnTo>
                  <a:lnTo>
                    <a:pt x="17345" y="2037"/>
                  </a:lnTo>
                  <a:lnTo>
                    <a:pt x="15941" y="2388"/>
                  </a:lnTo>
                  <a:lnTo>
                    <a:pt x="14607" y="2739"/>
                  </a:lnTo>
                  <a:lnTo>
                    <a:pt x="13343" y="3125"/>
                  </a:lnTo>
                  <a:lnTo>
                    <a:pt x="12184" y="3547"/>
                  </a:lnTo>
                  <a:lnTo>
                    <a:pt x="11060" y="3968"/>
                  </a:lnTo>
                  <a:lnTo>
                    <a:pt x="10007" y="4460"/>
                  </a:lnTo>
                  <a:lnTo>
                    <a:pt x="8989" y="4986"/>
                  </a:lnTo>
                  <a:lnTo>
                    <a:pt x="8041" y="5513"/>
                  </a:lnTo>
                  <a:lnTo>
                    <a:pt x="7163" y="6110"/>
                  </a:lnTo>
                  <a:lnTo>
                    <a:pt x="6320" y="6707"/>
                  </a:lnTo>
                  <a:lnTo>
                    <a:pt x="5513" y="7374"/>
                  </a:lnTo>
                  <a:lnTo>
                    <a:pt x="4775" y="8041"/>
                  </a:lnTo>
                  <a:lnTo>
                    <a:pt x="4073" y="8778"/>
                  </a:lnTo>
                  <a:lnTo>
                    <a:pt x="3406" y="9516"/>
                  </a:lnTo>
                  <a:lnTo>
                    <a:pt x="2809" y="10323"/>
                  </a:lnTo>
                  <a:lnTo>
                    <a:pt x="2212" y="11166"/>
                  </a:lnTo>
                  <a:lnTo>
                    <a:pt x="1650" y="12044"/>
                  </a:lnTo>
                  <a:lnTo>
                    <a:pt x="1124" y="12957"/>
                  </a:lnTo>
                  <a:lnTo>
                    <a:pt x="632" y="13905"/>
                  </a:lnTo>
                  <a:lnTo>
                    <a:pt x="632" y="13905"/>
                  </a:lnTo>
                  <a:lnTo>
                    <a:pt x="457" y="14326"/>
                  </a:lnTo>
                  <a:lnTo>
                    <a:pt x="281" y="14783"/>
                  </a:lnTo>
                  <a:lnTo>
                    <a:pt x="176" y="15309"/>
                  </a:lnTo>
                  <a:lnTo>
                    <a:pt x="105" y="15871"/>
                  </a:lnTo>
                  <a:lnTo>
                    <a:pt x="35" y="16503"/>
                  </a:lnTo>
                  <a:lnTo>
                    <a:pt x="0" y="17170"/>
                  </a:lnTo>
                  <a:lnTo>
                    <a:pt x="0" y="17908"/>
                  </a:lnTo>
                  <a:lnTo>
                    <a:pt x="35" y="18680"/>
                  </a:lnTo>
                  <a:lnTo>
                    <a:pt x="70" y="19488"/>
                  </a:lnTo>
                  <a:lnTo>
                    <a:pt x="141" y="20330"/>
                  </a:lnTo>
                  <a:lnTo>
                    <a:pt x="386" y="22156"/>
                  </a:lnTo>
                  <a:lnTo>
                    <a:pt x="702" y="24087"/>
                  </a:lnTo>
                  <a:lnTo>
                    <a:pt x="1089" y="26194"/>
                  </a:lnTo>
                  <a:lnTo>
                    <a:pt x="1545" y="28406"/>
                  </a:lnTo>
                  <a:lnTo>
                    <a:pt x="2107" y="30724"/>
                  </a:lnTo>
                  <a:lnTo>
                    <a:pt x="2704" y="33146"/>
                  </a:lnTo>
                  <a:lnTo>
                    <a:pt x="3371" y="35639"/>
                  </a:lnTo>
                  <a:lnTo>
                    <a:pt x="4108" y="38203"/>
                  </a:lnTo>
                  <a:lnTo>
                    <a:pt x="4846" y="40801"/>
                  </a:lnTo>
                  <a:lnTo>
                    <a:pt x="5653" y="43434"/>
                  </a:lnTo>
                  <a:lnTo>
                    <a:pt x="6496" y="46103"/>
                  </a:lnTo>
                  <a:lnTo>
                    <a:pt x="6496" y="46103"/>
                  </a:lnTo>
                  <a:lnTo>
                    <a:pt x="7163" y="46173"/>
                  </a:lnTo>
                  <a:lnTo>
                    <a:pt x="7830" y="46313"/>
                  </a:lnTo>
                  <a:lnTo>
                    <a:pt x="8497" y="46454"/>
                  </a:lnTo>
                  <a:lnTo>
                    <a:pt x="9129" y="46629"/>
                  </a:lnTo>
                  <a:lnTo>
                    <a:pt x="9796" y="46805"/>
                  </a:lnTo>
                  <a:lnTo>
                    <a:pt x="10393" y="47051"/>
                  </a:lnTo>
                  <a:lnTo>
                    <a:pt x="11025" y="47297"/>
                  </a:lnTo>
                  <a:lnTo>
                    <a:pt x="11622" y="47578"/>
                  </a:lnTo>
                  <a:lnTo>
                    <a:pt x="12184" y="47894"/>
                  </a:lnTo>
                  <a:lnTo>
                    <a:pt x="12746" y="48245"/>
                  </a:lnTo>
                  <a:lnTo>
                    <a:pt x="13308" y="48596"/>
                  </a:lnTo>
                  <a:lnTo>
                    <a:pt x="13834" y="48982"/>
                  </a:lnTo>
                  <a:lnTo>
                    <a:pt x="14326" y="49368"/>
                  </a:lnTo>
                  <a:lnTo>
                    <a:pt x="14817" y="49825"/>
                  </a:lnTo>
                  <a:lnTo>
                    <a:pt x="15309" y="50246"/>
                  </a:lnTo>
                  <a:lnTo>
                    <a:pt x="15765" y="50738"/>
                  </a:lnTo>
                  <a:lnTo>
                    <a:pt x="16187" y="51229"/>
                  </a:lnTo>
                  <a:lnTo>
                    <a:pt x="16573" y="51721"/>
                  </a:lnTo>
                  <a:lnTo>
                    <a:pt x="16959" y="52247"/>
                  </a:lnTo>
                  <a:lnTo>
                    <a:pt x="17345" y="52809"/>
                  </a:lnTo>
                  <a:lnTo>
                    <a:pt x="17661" y="53371"/>
                  </a:lnTo>
                  <a:lnTo>
                    <a:pt x="17977" y="53933"/>
                  </a:lnTo>
                  <a:lnTo>
                    <a:pt x="18258" y="54530"/>
                  </a:lnTo>
                  <a:lnTo>
                    <a:pt x="18539" y="55162"/>
                  </a:lnTo>
                  <a:lnTo>
                    <a:pt x="18750" y="55759"/>
                  </a:lnTo>
                  <a:lnTo>
                    <a:pt x="18961" y="56391"/>
                  </a:lnTo>
                  <a:lnTo>
                    <a:pt x="19136" y="57058"/>
                  </a:lnTo>
                  <a:lnTo>
                    <a:pt x="19277" y="57725"/>
                  </a:lnTo>
                  <a:lnTo>
                    <a:pt x="19382" y="58392"/>
                  </a:lnTo>
                  <a:lnTo>
                    <a:pt x="19487" y="59059"/>
                  </a:lnTo>
                  <a:lnTo>
                    <a:pt x="19522" y="59761"/>
                  </a:lnTo>
                  <a:lnTo>
                    <a:pt x="19558" y="60429"/>
                  </a:lnTo>
                  <a:lnTo>
                    <a:pt x="19558" y="82374"/>
                  </a:lnTo>
                  <a:lnTo>
                    <a:pt x="19558" y="82374"/>
                  </a:lnTo>
                  <a:lnTo>
                    <a:pt x="19558" y="82409"/>
                  </a:lnTo>
                  <a:lnTo>
                    <a:pt x="19558" y="82409"/>
                  </a:lnTo>
                  <a:lnTo>
                    <a:pt x="20506" y="81566"/>
                  </a:lnTo>
                  <a:lnTo>
                    <a:pt x="21489" y="80759"/>
                  </a:lnTo>
                  <a:lnTo>
                    <a:pt x="22507" y="79986"/>
                  </a:lnTo>
                  <a:lnTo>
                    <a:pt x="23560" y="79249"/>
                  </a:lnTo>
                  <a:lnTo>
                    <a:pt x="24614" y="78547"/>
                  </a:lnTo>
                  <a:lnTo>
                    <a:pt x="25737" y="77915"/>
                  </a:lnTo>
                  <a:lnTo>
                    <a:pt x="26861" y="77318"/>
                  </a:lnTo>
                  <a:lnTo>
                    <a:pt x="28020" y="76756"/>
                  </a:lnTo>
                  <a:lnTo>
                    <a:pt x="29213" y="76229"/>
                  </a:lnTo>
                  <a:lnTo>
                    <a:pt x="30407" y="75773"/>
                  </a:lnTo>
                  <a:lnTo>
                    <a:pt x="31671" y="75386"/>
                  </a:lnTo>
                  <a:lnTo>
                    <a:pt x="32935" y="75000"/>
                  </a:lnTo>
                  <a:lnTo>
                    <a:pt x="34199" y="74719"/>
                  </a:lnTo>
                  <a:lnTo>
                    <a:pt x="35498" y="74438"/>
                  </a:lnTo>
                  <a:lnTo>
                    <a:pt x="36798" y="74263"/>
                  </a:lnTo>
                  <a:lnTo>
                    <a:pt x="38167" y="74122"/>
                  </a:lnTo>
                  <a:lnTo>
                    <a:pt x="38167" y="74122"/>
                  </a:lnTo>
                  <a:lnTo>
                    <a:pt x="38167" y="74122"/>
                  </a:lnTo>
                  <a:lnTo>
                    <a:pt x="38343" y="74087"/>
                  </a:lnTo>
                  <a:lnTo>
                    <a:pt x="38343" y="74087"/>
                  </a:lnTo>
                  <a:lnTo>
                    <a:pt x="38343" y="74087"/>
                  </a:lnTo>
                  <a:lnTo>
                    <a:pt x="38343" y="74087"/>
                  </a:lnTo>
                  <a:lnTo>
                    <a:pt x="38378" y="74087"/>
                  </a:lnTo>
                  <a:lnTo>
                    <a:pt x="38378" y="74087"/>
                  </a:lnTo>
                  <a:lnTo>
                    <a:pt x="38378" y="74087"/>
                  </a:lnTo>
                  <a:lnTo>
                    <a:pt x="38378" y="74087"/>
                  </a:lnTo>
                  <a:lnTo>
                    <a:pt x="38518" y="74087"/>
                  </a:lnTo>
                  <a:lnTo>
                    <a:pt x="38518" y="74087"/>
                  </a:lnTo>
                  <a:lnTo>
                    <a:pt x="38518" y="74087"/>
                  </a:lnTo>
                  <a:lnTo>
                    <a:pt x="38518" y="74087"/>
                  </a:lnTo>
                  <a:lnTo>
                    <a:pt x="38553" y="74087"/>
                  </a:lnTo>
                  <a:lnTo>
                    <a:pt x="38553" y="74087"/>
                  </a:lnTo>
                  <a:lnTo>
                    <a:pt x="38553" y="74087"/>
                  </a:lnTo>
                  <a:lnTo>
                    <a:pt x="38553" y="74087"/>
                  </a:lnTo>
                  <a:lnTo>
                    <a:pt x="38588" y="74087"/>
                  </a:lnTo>
                  <a:lnTo>
                    <a:pt x="38588" y="74087"/>
                  </a:lnTo>
                  <a:lnTo>
                    <a:pt x="38588" y="74087"/>
                  </a:lnTo>
                  <a:lnTo>
                    <a:pt x="38588" y="74087"/>
                  </a:lnTo>
                  <a:lnTo>
                    <a:pt x="38694" y="74052"/>
                  </a:lnTo>
                  <a:lnTo>
                    <a:pt x="38694" y="74052"/>
                  </a:lnTo>
                  <a:lnTo>
                    <a:pt x="38694" y="74052"/>
                  </a:lnTo>
                  <a:lnTo>
                    <a:pt x="38729" y="74052"/>
                  </a:lnTo>
                  <a:lnTo>
                    <a:pt x="38729" y="74052"/>
                  </a:lnTo>
                  <a:lnTo>
                    <a:pt x="38764" y="74052"/>
                  </a:lnTo>
                  <a:lnTo>
                    <a:pt x="38764" y="74052"/>
                  </a:lnTo>
                  <a:lnTo>
                    <a:pt x="38799" y="74052"/>
                  </a:lnTo>
                  <a:lnTo>
                    <a:pt x="38799" y="74052"/>
                  </a:lnTo>
                  <a:lnTo>
                    <a:pt x="38799" y="74052"/>
                  </a:lnTo>
                  <a:lnTo>
                    <a:pt x="38799" y="74052"/>
                  </a:lnTo>
                  <a:lnTo>
                    <a:pt x="38834" y="74052"/>
                  </a:lnTo>
                  <a:lnTo>
                    <a:pt x="38834" y="74052"/>
                  </a:lnTo>
                  <a:lnTo>
                    <a:pt x="38834" y="74052"/>
                  </a:lnTo>
                  <a:lnTo>
                    <a:pt x="38834" y="74052"/>
                  </a:lnTo>
                  <a:lnTo>
                    <a:pt x="38939" y="74052"/>
                  </a:lnTo>
                  <a:lnTo>
                    <a:pt x="38939" y="74052"/>
                  </a:lnTo>
                  <a:lnTo>
                    <a:pt x="38939" y="74052"/>
                  </a:lnTo>
                  <a:lnTo>
                    <a:pt x="38939" y="74052"/>
                  </a:lnTo>
                  <a:lnTo>
                    <a:pt x="38975" y="74052"/>
                  </a:lnTo>
                  <a:lnTo>
                    <a:pt x="38975" y="74052"/>
                  </a:lnTo>
                  <a:lnTo>
                    <a:pt x="39010" y="74052"/>
                  </a:lnTo>
                  <a:lnTo>
                    <a:pt x="39010" y="74052"/>
                  </a:lnTo>
                  <a:lnTo>
                    <a:pt x="39010" y="74052"/>
                  </a:lnTo>
                  <a:lnTo>
                    <a:pt x="39010" y="74052"/>
                  </a:lnTo>
                  <a:lnTo>
                    <a:pt x="39045" y="74052"/>
                  </a:lnTo>
                  <a:lnTo>
                    <a:pt x="39045" y="74052"/>
                  </a:lnTo>
                  <a:lnTo>
                    <a:pt x="39080" y="74052"/>
                  </a:lnTo>
                  <a:lnTo>
                    <a:pt x="39080" y="74052"/>
                  </a:lnTo>
                  <a:lnTo>
                    <a:pt x="39080" y="74052"/>
                  </a:lnTo>
                  <a:lnTo>
                    <a:pt x="39080" y="74052"/>
                  </a:lnTo>
                  <a:lnTo>
                    <a:pt x="39150" y="74052"/>
                  </a:lnTo>
                  <a:lnTo>
                    <a:pt x="39150" y="74052"/>
                  </a:lnTo>
                  <a:lnTo>
                    <a:pt x="39150" y="74052"/>
                  </a:lnTo>
                  <a:lnTo>
                    <a:pt x="39150" y="74052"/>
                  </a:lnTo>
                  <a:lnTo>
                    <a:pt x="39185" y="74052"/>
                  </a:lnTo>
                  <a:lnTo>
                    <a:pt x="39185" y="74052"/>
                  </a:lnTo>
                  <a:lnTo>
                    <a:pt x="39185" y="74052"/>
                  </a:lnTo>
                  <a:lnTo>
                    <a:pt x="39185" y="74052"/>
                  </a:lnTo>
                  <a:lnTo>
                    <a:pt x="39220" y="74052"/>
                  </a:lnTo>
                  <a:lnTo>
                    <a:pt x="39220" y="74052"/>
                  </a:lnTo>
                  <a:lnTo>
                    <a:pt x="39255" y="74052"/>
                  </a:lnTo>
                  <a:lnTo>
                    <a:pt x="39255" y="74052"/>
                  </a:lnTo>
                  <a:lnTo>
                    <a:pt x="39255" y="74052"/>
                  </a:lnTo>
                  <a:lnTo>
                    <a:pt x="39255" y="74052"/>
                  </a:lnTo>
                  <a:lnTo>
                    <a:pt x="39291" y="74052"/>
                  </a:lnTo>
                  <a:lnTo>
                    <a:pt x="39291" y="74052"/>
                  </a:lnTo>
                  <a:lnTo>
                    <a:pt x="39115" y="73139"/>
                  </a:lnTo>
                  <a:lnTo>
                    <a:pt x="39010" y="72191"/>
                  </a:lnTo>
                  <a:lnTo>
                    <a:pt x="38975" y="71208"/>
                  </a:lnTo>
                  <a:lnTo>
                    <a:pt x="39010" y="70190"/>
                  </a:lnTo>
                  <a:lnTo>
                    <a:pt x="39080" y="69101"/>
                  </a:lnTo>
                  <a:lnTo>
                    <a:pt x="39220" y="67943"/>
                  </a:lnTo>
                  <a:lnTo>
                    <a:pt x="39396" y="66784"/>
                  </a:lnTo>
                  <a:lnTo>
                    <a:pt x="39642" y="65520"/>
                  </a:lnTo>
                  <a:lnTo>
                    <a:pt x="39642" y="65520"/>
                  </a:lnTo>
                  <a:lnTo>
                    <a:pt x="39642" y="65520"/>
                  </a:lnTo>
                  <a:lnTo>
                    <a:pt x="39642" y="65520"/>
                  </a:lnTo>
                  <a:lnTo>
                    <a:pt x="39958" y="64186"/>
                  </a:lnTo>
                  <a:lnTo>
                    <a:pt x="40344" y="62886"/>
                  </a:lnTo>
                  <a:lnTo>
                    <a:pt x="40836" y="61658"/>
                  </a:lnTo>
                  <a:lnTo>
                    <a:pt x="41362" y="60429"/>
                  </a:lnTo>
                  <a:lnTo>
                    <a:pt x="41924" y="59270"/>
                  </a:lnTo>
                  <a:lnTo>
                    <a:pt x="42556" y="58146"/>
                  </a:lnTo>
                  <a:lnTo>
                    <a:pt x="43223" y="57058"/>
                  </a:lnTo>
                  <a:lnTo>
                    <a:pt x="43925" y="56004"/>
                  </a:lnTo>
                  <a:lnTo>
                    <a:pt x="44663" y="55021"/>
                  </a:lnTo>
                  <a:lnTo>
                    <a:pt x="45435" y="54038"/>
                  </a:lnTo>
                  <a:lnTo>
                    <a:pt x="46208" y="53125"/>
                  </a:lnTo>
                  <a:lnTo>
                    <a:pt x="46980" y="52283"/>
                  </a:lnTo>
                  <a:lnTo>
                    <a:pt x="47788" y="51440"/>
                  </a:lnTo>
                  <a:lnTo>
                    <a:pt x="48560" y="50667"/>
                  </a:lnTo>
                  <a:lnTo>
                    <a:pt x="49368" y="49965"/>
                  </a:lnTo>
                  <a:lnTo>
                    <a:pt x="50140" y="49263"/>
                  </a:lnTo>
                  <a:lnTo>
                    <a:pt x="32198" y="36552"/>
                  </a:lnTo>
                  <a:lnTo>
                    <a:pt x="32198" y="36552"/>
                  </a:lnTo>
                  <a:lnTo>
                    <a:pt x="31952" y="36412"/>
                  </a:lnTo>
                  <a:lnTo>
                    <a:pt x="31671" y="36201"/>
                  </a:lnTo>
                  <a:lnTo>
                    <a:pt x="31355" y="35885"/>
                  </a:lnTo>
                  <a:lnTo>
                    <a:pt x="31004" y="35464"/>
                  </a:lnTo>
                  <a:lnTo>
                    <a:pt x="30653" y="34937"/>
                  </a:lnTo>
                  <a:lnTo>
                    <a:pt x="30477" y="34656"/>
                  </a:lnTo>
                  <a:lnTo>
                    <a:pt x="30302" y="34305"/>
                  </a:lnTo>
                  <a:lnTo>
                    <a:pt x="30161" y="33954"/>
                  </a:lnTo>
                  <a:lnTo>
                    <a:pt x="30056" y="33533"/>
                  </a:lnTo>
                  <a:lnTo>
                    <a:pt x="30056" y="33533"/>
                  </a:lnTo>
                  <a:lnTo>
                    <a:pt x="29951" y="33076"/>
                  </a:lnTo>
                  <a:lnTo>
                    <a:pt x="29881" y="32585"/>
                  </a:lnTo>
                  <a:lnTo>
                    <a:pt x="29845" y="32058"/>
                  </a:lnTo>
                  <a:lnTo>
                    <a:pt x="29845" y="31496"/>
                  </a:lnTo>
                  <a:lnTo>
                    <a:pt x="29881" y="30864"/>
                  </a:lnTo>
                  <a:lnTo>
                    <a:pt x="29951" y="30197"/>
                  </a:lnTo>
                  <a:lnTo>
                    <a:pt x="30091" y="29495"/>
                  </a:lnTo>
                  <a:lnTo>
                    <a:pt x="30302" y="28757"/>
                  </a:lnTo>
                  <a:lnTo>
                    <a:pt x="30302" y="28757"/>
                  </a:lnTo>
                  <a:lnTo>
                    <a:pt x="30337" y="28617"/>
                  </a:lnTo>
                  <a:lnTo>
                    <a:pt x="30337" y="28617"/>
                  </a:lnTo>
                  <a:lnTo>
                    <a:pt x="30337" y="28617"/>
                  </a:lnTo>
                  <a:lnTo>
                    <a:pt x="30337" y="28617"/>
                  </a:lnTo>
                  <a:lnTo>
                    <a:pt x="30337" y="28617"/>
                  </a:lnTo>
                  <a:lnTo>
                    <a:pt x="30337" y="28617"/>
                  </a:lnTo>
                  <a:lnTo>
                    <a:pt x="30688" y="27669"/>
                  </a:lnTo>
                  <a:lnTo>
                    <a:pt x="31180" y="26475"/>
                  </a:lnTo>
                  <a:lnTo>
                    <a:pt x="31777" y="25106"/>
                  </a:lnTo>
                  <a:lnTo>
                    <a:pt x="32514" y="23561"/>
                  </a:lnTo>
                  <a:lnTo>
                    <a:pt x="33357" y="21840"/>
                  </a:lnTo>
                  <a:lnTo>
                    <a:pt x="34305" y="20014"/>
                  </a:lnTo>
                  <a:lnTo>
                    <a:pt x="35288" y="18118"/>
                  </a:lnTo>
                  <a:lnTo>
                    <a:pt x="36376" y="16117"/>
                  </a:lnTo>
                  <a:lnTo>
                    <a:pt x="36376" y="16117"/>
                  </a:lnTo>
                  <a:lnTo>
                    <a:pt x="36376" y="15660"/>
                  </a:lnTo>
                  <a:lnTo>
                    <a:pt x="36411" y="15204"/>
                  </a:lnTo>
                  <a:lnTo>
                    <a:pt x="36552" y="14256"/>
                  </a:lnTo>
                  <a:lnTo>
                    <a:pt x="36763" y="13308"/>
                  </a:lnTo>
                  <a:lnTo>
                    <a:pt x="37043" y="12325"/>
                  </a:lnTo>
                  <a:lnTo>
                    <a:pt x="37395" y="11342"/>
                  </a:lnTo>
                  <a:lnTo>
                    <a:pt x="37816" y="10323"/>
                  </a:lnTo>
                  <a:lnTo>
                    <a:pt x="38272" y="9305"/>
                  </a:lnTo>
                  <a:lnTo>
                    <a:pt x="38764" y="8252"/>
                  </a:lnTo>
                  <a:lnTo>
                    <a:pt x="39326" y="7234"/>
                  </a:lnTo>
                  <a:lnTo>
                    <a:pt x="39888" y="6180"/>
                  </a:lnTo>
                  <a:lnTo>
                    <a:pt x="41046" y="4109"/>
                  </a:lnTo>
                  <a:lnTo>
                    <a:pt x="42240" y="2037"/>
                  </a:lnTo>
                  <a:lnTo>
                    <a:pt x="4339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38"/>
            <p:cNvSpPr/>
            <p:nvPr/>
          </p:nvSpPr>
          <p:spPr>
            <a:xfrm>
              <a:off x="4169903" y="2318456"/>
              <a:ext cx="779748" cy="1120432"/>
            </a:xfrm>
            <a:custGeom>
              <a:rect b="b" l="l" r="r" t="t"/>
              <a:pathLst>
                <a:path extrusionOk="0" fill="none" h="74017" w="51511">
                  <a:moveTo>
                    <a:pt x="51510" y="0"/>
                  </a:moveTo>
                  <a:lnTo>
                    <a:pt x="46489" y="0"/>
                  </a:lnTo>
                  <a:lnTo>
                    <a:pt x="6567" y="0"/>
                  </a:lnTo>
                  <a:lnTo>
                    <a:pt x="6567" y="0"/>
                  </a:lnTo>
                  <a:lnTo>
                    <a:pt x="7655" y="1967"/>
                  </a:lnTo>
                  <a:lnTo>
                    <a:pt x="8814" y="3968"/>
                  </a:lnTo>
                  <a:lnTo>
                    <a:pt x="9937" y="5969"/>
                  </a:lnTo>
                  <a:lnTo>
                    <a:pt x="11026" y="7971"/>
                  </a:lnTo>
                  <a:lnTo>
                    <a:pt x="11517" y="8954"/>
                  </a:lnTo>
                  <a:lnTo>
                    <a:pt x="11974" y="9937"/>
                  </a:lnTo>
                  <a:lnTo>
                    <a:pt x="12395" y="10920"/>
                  </a:lnTo>
                  <a:lnTo>
                    <a:pt x="12781" y="11868"/>
                  </a:lnTo>
                  <a:lnTo>
                    <a:pt x="13062" y="12816"/>
                  </a:lnTo>
                  <a:lnTo>
                    <a:pt x="13308" y="13764"/>
                  </a:lnTo>
                  <a:lnTo>
                    <a:pt x="13484" y="14677"/>
                  </a:lnTo>
                  <a:lnTo>
                    <a:pt x="13589" y="15555"/>
                  </a:lnTo>
                  <a:lnTo>
                    <a:pt x="13589" y="15555"/>
                  </a:lnTo>
                  <a:lnTo>
                    <a:pt x="14748" y="17697"/>
                  </a:lnTo>
                  <a:lnTo>
                    <a:pt x="15836" y="19733"/>
                  </a:lnTo>
                  <a:lnTo>
                    <a:pt x="16819" y="21665"/>
                  </a:lnTo>
                  <a:lnTo>
                    <a:pt x="17732" y="23490"/>
                  </a:lnTo>
                  <a:lnTo>
                    <a:pt x="18505" y="25141"/>
                  </a:lnTo>
                  <a:lnTo>
                    <a:pt x="19137" y="26580"/>
                  </a:lnTo>
                  <a:lnTo>
                    <a:pt x="19663" y="27809"/>
                  </a:lnTo>
                  <a:lnTo>
                    <a:pt x="19979" y="28792"/>
                  </a:lnTo>
                  <a:lnTo>
                    <a:pt x="19979" y="28792"/>
                  </a:lnTo>
                  <a:lnTo>
                    <a:pt x="20120" y="29319"/>
                  </a:lnTo>
                  <a:lnTo>
                    <a:pt x="20260" y="29846"/>
                  </a:lnTo>
                  <a:lnTo>
                    <a:pt x="20331" y="30337"/>
                  </a:lnTo>
                  <a:lnTo>
                    <a:pt x="20401" y="30829"/>
                  </a:lnTo>
                  <a:lnTo>
                    <a:pt x="20436" y="31285"/>
                  </a:lnTo>
                  <a:lnTo>
                    <a:pt x="20471" y="31707"/>
                  </a:lnTo>
                  <a:lnTo>
                    <a:pt x="20436" y="32128"/>
                  </a:lnTo>
                  <a:lnTo>
                    <a:pt x="20436" y="32514"/>
                  </a:lnTo>
                  <a:lnTo>
                    <a:pt x="20331" y="33216"/>
                  </a:lnTo>
                  <a:lnTo>
                    <a:pt x="20155" y="33848"/>
                  </a:lnTo>
                  <a:lnTo>
                    <a:pt x="19944" y="34410"/>
                  </a:lnTo>
                  <a:lnTo>
                    <a:pt x="19699" y="34902"/>
                  </a:lnTo>
                  <a:lnTo>
                    <a:pt x="19418" y="35323"/>
                  </a:lnTo>
                  <a:lnTo>
                    <a:pt x="19137" y="35674"/>
                  </a:lnTo>
                  <a:lnTo>
                    <a:pt x="18891" y="35955"/>
                  </a:lnTo>
                  <a:lnTo>
                    <a:pt x="18645" y="36201"/>
                  </a:lnTo>
                  <a:lnTo>
                    <a:pt x="18259" y="36482"/>
                  </a:lnTo>
                  <a:lnTo>
                    <a:pt x="18083" y="36587"/>
                  </a:lnTo>
                  <a:lnTo>
                    <a:pt x="18083" y="36587"/>
                  </a:lnTo>
                  <a:lnTo>
                    <a:pt x="18083" y="36587"/>
                  </a:lnTo>
                  <a:lnTo>
                    <a:pt x="18083" y="36587"/>
                  </a:lnTo>
                  <a:lnTo>
                    <a:pt x="1" y="49403"/>
                  </a:lnTo>
                  <a:lnTo>
                    <a:pt x="1" y="49403"/>
                  </a:lnTo>
                  <a:lnTo>
                    <a:pt x="773" y="50105"/>
                  </a:lnTo>
                  <a:lnTo>
                    <a:pt x="1546" y="50843"/>
                  </a:lnTo>
                  <a:lnTo>
                    <a:pt x="2318" y="51615"/>
                  </a:lnTo>
                  <a:lnTo>
                    <a:pt x="3091" y="52423"/>
                  </a:lnTo>
                  <a:lnTo>
                    <a:pt x="3863" y="53266"/>
                  </a:lnTo>
                  <a:lnTo>
                    <a:pt x="4635" y="54178"/>
                  </a:lnTo>
                  <a:lnTo>
                    <a:pt x="5373" y="55127"/>
                  </a:lnTo>
                  <a:lnTo>
                    <a:pt x="6110" y="56110"/>
                  </a:lnTo>
                  <a:lnTo>
                    <a:pt x="6812" y="57163"/>
                  </a:lnTo>
                  <a:lnTo>
                    <a:pt x="7444" y="58216"/>
                  </a:lnTo>
                  <a:lnTo>
                    <a:pt x="8076" y="59340"/>
                  </a:lnTo>
                  <a:lnTo>
                    <a:pt x="8638" y="60499"/>
                  </a:lnTo>
                  <a:lnTo>
                    <a:pt x="9165" y="61693"/>
                  </a:lnTo>
                  <a:lnTo>
                    <a:pt x="9621" y="62921"/>
                  </a:lnTo>
                  <a:lnTo>
                    <a:pt x="10008" y="64221"/>
                  </a:lnTo>
                  <a:lnTo>
                    <a:pt x="10324" y="65520"/>
                  </a:lnTo>
                  <a:lnTo>
                    <a:pt x="10324" y="65520"/>
                  </a:lnTo>
                  <a:lnTo>
                    <a:pt x="10359" y="65555"/>
                  </a:lnTo>
                  <a:lnTo>
                    <a:pt x="10359" y="65555"/>
                  </a:lnTo>
                  <a:lnTo>
                    <a:pt x="10569" y="66784"/>
                  </a:lnTo>
                  <a:lnTo>
                    <a:pt x="10780" y="67978"/>
                  </a:lnTo>
                  <a:lnTo>
                    <a:pt x="10885" y="69101"/>
                  </a:lnTo>
                  <a:lnTo>
                    <a:pt x="10991" y="70190"/>
                  </a:lnTo>
                  <a:lnTo>
                    <a:pt x="10991" y="71208"/>
                  </a:lnTo>
                  <a:lnTo>
                    <a:pt x="10956" y="72191"/>
                  </a:lnTo>
                  <a:lnTo>
                    <a:pt x="10850" y="73139"/>
                  </a:lnTo>
                  <a:lnTo>
                    <a:pt x="10710" y="74017"/>
                  </a:lnTo>
                  <a:lnTo>
                    <a:pt x="21595" y="74017"/>
                  </a:lnTo>
                  <a:lnTo>
                    <a:pt x="21595" y="74017"/>
                  </a:lnTo>
                  <a:lnTo>
                    <a:pt x="32409" y="74017"/>
                  </a:lnTo>
                  <a:lnTo>
                    <a:pt x="41187" y="74017"/>
                  </a:lnTo>
                  <a:lnTo>
                    <a:pt x="41187" y="74017"/>
                  </a:lnTo>
                  <a:lnTo>
                    <a:pt x="41363" y="72577"/>
                  </a:lnTo>
                  <a:lnTo>
                    <a:pt x="41573" y="71138"/>
                  </a:lnTo>
                  <a:lnTo>
                    <a:pt x="41854" y="69803"/>
                  </a:lnTo>
                  <a:lnTo>
                    <a:pt x="42135" y="68504"/>
                  </a:lnTo>
                  <a:lnTo>
                    <a:pt x="42521" y="67346"/>
                  </a:lnTo>
                  <a:lnTo>
                    <a:pt x="42697" y="66784"/>
                  </a:lnTo>
                  <a:lnTo>
                    <a:pt x="42943" y="66257"/>
                  </a:lnTo>
                  <a:lnTo>
                    <a:pt x="43154" y="65766"/>
                  </a:lnTo>
                  <a:lnTo>
                    <a:pt x="43399" y="65309"/>
                  </a:lnTo>
                  <a:lnTo>
                    <a:pt x="43645" y="64888"/>
                  </a:lnTo>
                  <a:lnTo>
                    <a:pt x="43926" y="64502"/>
                  </a:lnTo>
                  <a:lnTo>
                    <a:pt x="43926" y="64502"/>
                  </a:lnTo>
                  <a:lnTo>
                    <a:pt x="44312" y="64010"/>
                  </a:lnTo>
                  <a:lnTo>
                    <a:pt x="44698" y="63589"/>
                  </a:lnTo>
                  <a:lnTo>
                    <a:pt x="45120" y="63167"/>
                  </a:lnTo>
                  <a:lnTo>
                    <a:pt x="45506" y="62781"/>
                  </a:lnTo>
                  <a:lnTo>
                    <a:pt x="45927" y="62430"/>
                  </a:lnTo>
                  <a:lnTo>
                    <a:pt x="46349" y="62079"/>
                  </a:lnTo>
                  <a:lnTo>
                    <a:pt x="46805" y="61763"/>
                  </a:lnTo>
                  <a:lnTo>
                    <a:pt x="47227" y="61482"/>
                  </a:lnTo>
                  <a:lnTo>
                    <a:pt x="47683" y="61236"/>
                  </a:lnTo>
                  <a:lnTo>
                    <a:pt x="48139" y="61025"/>
                  </a:lnTo>
                  <a:lnTo>
                    <a:pt x="48561" y="60815"/>
                  </a:lnTo>
                  <a:lnTo>
                    <a:pt x="49017" y="60604"/>
                  </a:lnTo>
                  <a:lnTo>
                    <a:pt x="49474" y="60464"/>
                  </a:lnTo>
                  <a:lnTo>
                    <a:pt x="49930" y="60323"/>
                  </a:lnTo>
                  <a:lnTo>
                    <a:pt x="50422" y="60218"/>
                  </a:lnTo>
                  <a:lnTo>
                    <a:pt x="50878" y="60112"/>
                  </a:lnTo>
                  <a:lnTo>
                    <a:pt x="50878" y="60112"/>
                  </a:lnTo>
                  <a:lnTo>
                    <a:pt x="50808" y="56601"/>
                  </a:lnTo>
                  <a:lnTo>
                    <a:pt x="50773" y="52353"/>
                  </a:lnTo>
                  <a:lnTo>
                    <a:pt x="50773" y="52353"/>
                  </a:lnTo>
                  <a:lnTo>
                    <a:pt x="50000" y="52212"/>
                  </a:lnTo>
                  <a:lnTo>
                    <a:pt x="50000" y="52212"/>
                  </a:lnTo>
                  <a:lnTo>
                    <a:pt x="44804" y="51229"/>
                  </a:lnTo>
                  <a:lnTo>
                    <a:pt x="39537" y="50211"/>
                  </a:lnTo>
                  <a:lnTo>
                    <a:pt x="39537" y="50211"/>
                  </a:lnTo>
                  <a:lnTo>
                    <a:pt x="39537" y="50211"/>
                  </a:lnTo>
                  <a:lnTo>
                    <a:pt x="37852" y="50983"/>
                  </a:lnTo>
                  <a:lnTo>
                    <a:pt x="36307" y="51686"/>
                  </a:lnTo>
                  <a:lnTo>
                    <a:pt x="35007" y="52247"/>
                  </a:lnTo>
                  <a:lnTo>
                    <a:pt x="34516" y="52423"/>
                  </a:lnTo>
                  <a:lnTo>
                    <a:pt x="34130" y="52563"/>
                  </a:lnTo>
                  <a:lnTo>
                    <a:pt x="34130" y="52563"/>
                  </a:lnTo>
                  <a:lnTo>
                    <a:pt x="33884" y="52598"/>
                  </a:lnTo>
                  <a:lnTo>
                    <a:pt x="33884" y="52598"/>
                  </a:lnTo>
                  <a:lnTo>
                    <a:pt x="33603" y="52563"/>
                  </a:lnTo>
                  <a:lnTo>
                    <a:pt x="33287" y="52493"/>
                  </a:lnTo>
                  <a:lnTo>
                    <a:pt x="32936" y="52388"/>
                  </a:lnTo>
                  <a:lnTo>
                    <a:pt x="32550" y="52247"/>
                  </a:lnTo>
                  <a:lnTo>
                    <a:pt x="31707" y="51826"/>
                  </a:lnTo>
                  <a:lnTo>
                    <a:pt x="30759" y="51299"/>
                  </a:lnTo>
                  <a:lnTo>
                    <a:pt x="29776" y="50667"/>
                  </a:lnTo>
                  <a:lnTo>
                    <a:pt x="28758" y="49930"/>
                  </a:lnTo>
                  <a:lnTo>
                    <a:pt x="27739" y="49157"/>
                  </a:lnTo>
                  <a:lnTo>
                    <a:pt x="26721" y="48350"/>
                  </a:lnTo>
                  <a:lnTo>
                    <a:pt x="26721" y="48350"/>
                  </a:lnTo>
                  <a:lnTo>
                    <a:pt x="26651" y="59375"/>
                  </a:lnTo>
                  <a:lnTo>
                    <a:pt x="26545" y="70330"/>
                  </a:lnTo>
                  <a:lnTo>
                    <a:pt x="26545" y="70330"/>
                  </a:lnTo>
                  <a:lnTo>
                    <a:pt x="26440" y="59235"/>
                  </a:lnTo>
                  <a:lnTo>
                    <a:pt x="26370" y="48034"/>
                  </a:lnTo>
                  <a:lnTo>
                    <a:pt x="26370" y="48034"/>
                  </a:lnTo>
                  <a:lnTo>
                    <a:pt x="25703" y="47437"/>
                  </a:lnTo>
                  <a:lnTo>
                    <a:pt x="25071" y="46840"/>
                  </a:lnTo>
                  <a:lnTo>
                    <a:pt x="24474" y="46243"/>
                  </a:lnTo>
                  <a:lnTo>
                    <a:pt x="23982" y="45681"/>
                  </a:lnTo>
                  <a:lnTo>
                    <a:pt x="23526" y="45190"/>
                  </a:lnTo>
                  <a:lnTo>
                    <a:pt x="23175" y="44698"/>
                  </a:lnTo>
                  <a:lnTo>
                    <a:pt x="22929" y="44242"/>
                  </a:lnTo>
                  <a:lnTo>
                    <a:pt x="22859" y="44066"/>
                  </a:lnTo>
                  <a:lnTo>
                    <a:pt x="22824" y="43855"/>
                  </a:lnTo>
                  <a:lnTo>
                    <a:pt x="22824" y="43855"/>
                  </a:lnTo>
                  <a:lnTo>
                    <a:pt x="22824" y="43855"/>
                  </a:lnTo>
                  <a:lnTo>
                    <a:pt x="22824" y="43855"/>
                  </a:lnTo>
                  <a:lnTo>
                    <a:pt x="22824" y="43855"/>
                  </a:lnTo>
                  <a:lnTo>
                    <a:pt x="22824" y="43855"/>
                  </a:lnTo>
                  <a:lnTo>
                    <a:pt x="22788" y="43855"/>
                  </a:lnTo>
                  <a:lnTo>
                    <a:pt x="22788" y="43855"/>
                  </a:lnTo>
                  <a:lnTo>
                    <a:pt x="22788" y="43855"/>
                  </a:lnTo>
                  <a:lnTo>
                    <a:pt x="22788" y="43855"/>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820"/>
                  </a:lnTo>
                  <a:lnTo>
                    <a:pt x="22788" y="43785"/>
                  </a:lnTo>
                  <a:lnTo>
                    <a:pt x="22788" y="43785"/>
                  </a:lnTo>
                  <a:lnTo>
                    <a:pt x="22788" y="43785"/>
                  </a:lnTo>
                  <a:lnTo>
                    <a:pt x="22788" y="43785"/>
                  </a:lnTo>
                  <a:lnTo>
                    <a:pt x="22788" y="43785"/>
                  </a:lnTo>
                  <a:lnTo>
                    <a:pt x="22788" y="43785"/>
                  </a:lnTo>
                  <a:lnTo>
                    <a:pt x="22788" y="43785"/>
                  </a:lnTo>
                  <a:lnTo>
                    <a:pt x="22788" y="43785"/>
                  </a:lnTo>
                  <a:lnTo>
                    <a:pt x="22788" y="43785"/>
                  </a:lnTo>
                  <a:lnTo>
                    <a:pt x="22788" y="43785"/>
                  </a:lnTo>
                  <a:lnTo>
                    <a:pt x="22788" y="43785"/>
                  </a:lnTo>
                  <a:lnTo>
                    <a:pt x="22788" y="43785"/>
                  </a:lnTo>
                  <a:lnTo>
                    <a:pt x="22788" y="43750"/>
                  </a:lnTo>
                  <a:lnTo>
                    <a:pt x="22788" y="43750"/>
                  </a:lnTo>
                  <a:lnTo>
                    <a:pt x="22788" y="43750"/>
                  </a:lnTo>
                  <a:lnTo>
                    <a:pt x="22788" y="43750"/>
                  </a:lnTo>
                  <a:lnTo>
                    <a:pt x="22788" y="43750"/>
                  </a:lnTo>
                  <a:lnTo>
                    <a:pt x="22788" y="43750"/>
                  </a:lnTo>
                  <a:lnTo>
                    <a:pt x="22788" y="43750"/>
                  </a:lnTo>
                  <a:lnTo>
                    <a:pt x="22788" y="43750"/>
                  </a:lnTo>
                  <a:lnTo>
                    <a:pt x="22788" y="43750"/>
                  </a:lnTo>
                  <a:lnTo>
                    <a:pt x="22788" y="43750"/>
                  </a:lnTo>
                  <a:lnTo>
                    <a:pt x="22788" y="43750"/>
                  </a:lnTo>
                  <a:lnTo>
                    <a:pt x="22788" y="43750"/>
                  </a:lnTo>
                  <a:lnTo>
                    <a:pt x="22788" y="43715"/>
                  </a:lnTo>
                  <a:lnTo>
                    <a:pt x="22788" y="43715"/>
                  </a:lnTo>
                  <a:lnTo>
                    <a:pt x="22788" y="43715"/>
                  </a:lnTo>
                  <a:lnTo>
                    <a:pt x="22788" y="43715"/>
                  </a:lnTo>
                  <a:lnTo>
                    <a:pt x="22788" y="43715"/>
                  </a:lnTo>
                  <a:lnTo>
                    <a:pt x="22788" y="43715"/>
                  </a:lnTo>
                  <a:lnTo>
                    <a:pt x="22788" y="43715"/>
                  </a:lnTo>
                  <a:lnTo>
                    <a:pt x="22788" y="43715"/>
                  </a:lnTo>
                  <a:lnTo>
                    <a:pt x="22788" y="43715"/>
                  </a:lnTo>
                  <a:lnTo>
                    <a:pt x="22788" y="43715"/>
                  </a:lnTo>
                  <a:lnTo>
                    <a:pt x="22788" y="43680"/>
                  </a:lnTo>
                  <a:lnTo>
                    <a:pt x="22788" y="43680"/>
                  </a:lnTo>
                  <a:lnTo>
                    <a:pt x="22788" y="43680"/>
                  </a:lnTo>
                  <a:lnTo>
                    <a:pt x="22788" y="43680"/>
                  </a:lnTo>
                  <a:lnTo>
                    <a:pt x="22788" y="43680"/>
                  </a:lnTo>
                  <a:lnTo>
                    <a:pt x="22788" y="43680"/>
                  </a:lnTo>
                  <a:lnTo>
                    <a:pt x="22788" y="43680"/>
                  </a:lnTo>
                  <a:lnTo>
                    <a:pt x="22788" y="43680"/>
                  </a:lnTo>
                  <a:lnTo>
                    <a:pt x="22788" y="43680"/>
                  </a:lnTo>
                  <a:lnTo>
                    <a:pt x="22788" y="43680"/>
                  </a:lnTo>
                  <a:lnTo>
                    <a:pt x="22788" y="43680"/>
                  </a:lnTo>
                  <a:lnTo>
                    <a:pt x="22788" y="43680"/>
                  </a:lnTo>
                  <a:lnTo>
                    <a:pt x="22788" y="43645"/>
                  </a:lnTo>
                  <a:lnTo>
                    <a:pt x="22788" y="43645"/>
                  </a:lnTo>
                  <a:lnTo>
                    <a:pt x="22788" y="43645"/>
                  </a:lnTo>
                  <a:lnTo>
                    <a:pt x="22788" y="43645"/>
                  </a:lnTo>
                  <a:lnTo>
                    <a:pt x="22788" y="43645"/>
                  </a:lnTo>
                  <a:lnTo>
                    <a:pt x="22788" y="43645"/>
                  </a:lnTo>
                  <a:lnTo>
                    <a:pt x="22788" y="43645"/>
                  </a:lnTo>
                  <a:lnTo>
                    <a:pt x="22788" y="43645"/>
                  </a:lnTo>
                  <a:lnTo>
                    <a:pt x="22753" y="43645"/>
                  </a:lnTo>
                  <a:lnTo>
                    <a:pt x="22753" y="43645"/>
                  </a:lnTo>
                  <a:lnTo>
                    <a:pt x="22753" y="43645"/>
                  </a:lnTo>
                  <a:lnTo>
                    <a:pt x="22753" y="43645"/>
                  </a:lnTo>
                  <a:lnTo>
                    <a:pt x="22753" y="43610"/>
                  </a:lnTo>
                  <a:lnTo>
                    <a:pt x="22753" y="43610"/>
                  </a:lnTo>
                  <a:lnTo>
                    <a:pt x="22753" y="43610"/>
                  </a:lnTo>
                  <a:lnTo>
                    <a:pt x="22753" y="43610"/>
                  </a:lnTo>
                  <a:lnTo>
                    <a:pt x="22753" y="43610"/>
                  </a:lnTo>
                  <a:lnTo>
                    <a:pt x="22753" y="43610"/>
                  </a:lnTo>
                  <a:lnTo>
                    <a:pt x="22753" y="43610"/>
                  </a:lnTo>
                  <a:lnTo>
                    <a:pt x="22753" y="43610"/>
                  </a:lnTo>
                  <a:lnTo>
                    <a:pt x="22753" y="43610"/>
                  </a:lnTo>
                  <a:lnTo>
                    <a:pt x="22753" y="43610"/>
                  </a:lnTo>
                  <a:lnTo>
                    <a:pt x="22753" y="43610"/>
                  </a:lnTo>
                  <a:lnTo>
                    <a:pt x="22753" y="43610"/>
                  </a:lnTo>
                  <a:lnTo>
                    <a:pt x="22753" y="43575"/>
                  </a:lnTo>
                  <a:lnTo>
                    <a:pt x="22753" y="43575"/>
                  </a:lnTo>
                  <a:lnTo>
                    <a:pt x="22753" y="43575"/>
                  </a:lnTo>
                  <a:lnTo>
                    <a:pt x="22753" y="43575"/>
                  </a:lnTo>
                  <a:lnTo>
                    <a:pt x="22753" y="43575"/>
                  </a:lnTo>
                  <a:lnTo>
                    <a:pt x="22753" y="43575"/>
                  </a:lnTo>
                  <a:lnTo>
                    <a:pt x="22753" y="43575"/>
                  </a:lnTo>
                  <a:lnTo>
                    <a:pt x="22753" y="43575"/>
                  </a:lnTo>
                  <a:lnTo>
                    <a:pt x="22753" y="43575"/>
                  </a:lnTo>
                  <a:lnTo>
                    <a:pt x="22753" y="43575"/>
                  </a:lnTo>
                  <a:lnTo>
                    <a:pt x="22753" y="43575"/>
                  </a:lnTo>
                  <a:lnTo>
                    <a:pt x="22753" y="43539"/>
                  </a:lnTo>
                  <a:lnTo>
                    <a:pt x="22753" y="43539"/>
                  </a:lnTo>
                  <a:lnTo>
                    <a:pt x="22753" y="43539"/>
                  </a:lnTo>
                  <a:lnTo>
                    <a:pt x="22753" y="43539"/>
                  </a:lnTo>
                  <a:lnTo>
                    <a:pt x="22753" y="43188"/>
                  </a:lnTo>
                  <a:lnTo>
                    <a:pt x="22788" y="42802"/>
                  </a:lnTo>
                  <a:lnTo>
                    <a:pt x="22859" y="42381"/>
                  </a:lnTo>
                  <a:lnTo>
                    <a:pt x="22964" y="41959"/>
                  </a:lnTo>
                  <a:lnTo>
                    <a:pt x="23104" y="41503"/>
                  </a:lnTo>
                  <a:lnTo>
                    <a:pt x="23280" y="41011"/>
                  </a:lnTo>
                  <a:lnTo>
                    <a:pt x="23456" y="40520"/>
                  </a:lnTo>
                  <a:lnTo>
                    <a:pt x="23701" y="40028"/>
                  </a:lnTo>
                  <a:lnTo>
                    <a:pt x="24228" y="39045"/>
                  </a:lnTo>
                  <a:lnTo>
                    <a:pt x="24860" y="38027"/>
                  </a:lnTo>
                  <a:lnTo>
                    <a:pt x="25211" y="37535"/>
                  </a:lnTo>
                  <a:lnTo>
                    <a:pt x="25562" y="37079"/>
                  </a:lnTo>
                  <a:lnTo>
                    <a:pt x="25949" y="36622"/>
                  </a:lnTo>
                  <a:lnTo>
                    <a:pt x="26335" y="36166"/>
                  </a:lnTo>
                  <a:lnTo>
                    <a:pt x="26335" y="36166"/>
                  </a:lnTo>
                  <a:lnTo>
                    <a:pt x="26335" y="27634"/>
                  </a:lnTo>
                  <a:lnTo>
                    <a:pt x="26405" y="19101"/>
                  </a:lnTo>
                  <a:lnTo>
                    <a:pt x="26475" y="10569"/>
                  </a:lnTo>
                  <a:lnTo>
                    <a:pt x="26545" y="2107"/>
                  </a:lnTo>
                  <a:lnTo>
                    <a:pt x="26545" y="2107"/>
                  </a:lnTo>
                  <a:lnTo>
                    <a:pt x="26651" y="10464"/>
                  </a:lnTo>
                  <a:lnTo>
                    <a:pt x="26721" y="18856"/>
                  </a:lnTo>
                  <a:lnTo>
                    <a:pt x="26756" y="27283"/>
                  </a:lnTo>
                  <a:lnTo>
                    <a:pt x="26756" y="35709"/>
                  </a:lnTo>
                  <a:lnTo>
                    <a:pt x="26756" y="35709"/>
                  </a:lnTo>
                  <a:lnTo>
                    <a:pt x="27283" y="35253"/>
                  </a:lnTo>
                  <a:lnTo>
                    <a:pt x="27809" y="34797"/>
                  </a:lnTo>
                  <a:lnTo>
                    <a:pt x="28336" y="34445"/>
                  </a:lnTo>
                  <a:lnTo>
                    <a:pt x="28898" y="34094"/>
                  </a:lnTo>
                  <a:lnTo>
                    <a:pt x="28898" y="34094"/>
                  </a:lnTo>
                  <a:lnTo>
                    <a:pt x="29144" y="33954"/>
                  </a:lnTo>
                  <a:lnTo>
                    <a:pt x="29144" y="33954"/>
                  </a:lnTo>
                  <a:lnTo>
                    <a:pt x="29846" y="32163"/>
                  </a:lnTo>
                  <a:lnTo>
                    <a:pt x="30618" y="30302"/>
                  </a:lnTo>
                  <a:lnTo>
                    <a:pt x="31461" y="28336"/>
                  </a:lnTo>
                  <a:lnTo>
                    <a:pt x="32374" y="26299"/>
                  </a:lnTo>
                  <a:lnTo>
                    <a:pt x="33322" y="24263"/>
                  </a:lnTo>
                  <a:lnTo>
                    <a:pt x="34305" y="22191"/>
                  </a:lnTo>
                  <a:lnTo>
                    <a:pt x="35323" y="20120"/>
                  </a:lnTo>
                  <a:lnTo>
                    <a:pt x="36377" y="18083"/>
                  </a:lnTo>
                  <a:lnTo>
                    <a:pt x="37430" y="16082"/>
                  </a:lnTo>
                  <a:lnTo>
                    <a:pt x="38519" y="14151"/>
                  </a:lnTo>
                  <a:lnTo>
                    <a:pt x="39572" y="12325"/>
                  </a:lnTo>
                  <a:lnTo>
                    <a:pt x="40661" y="10569"/>
                  </a:lnTo>
                  <a:lnTo>
                    <a:pt x="41679" y="8989"/>
                  </a:lnTo>
                  <a:lnTo>
                    <a:pt x="42732" y="7514"/>
                  </a:lnTo>
                  <a:lnTo>
                    <a:pt x="43715" y="6215"/>
                  </a:lnTo>
                  <a:lnTo>
                    <a:pt x="44172" y="5618"/>
                  </a:lnTo>
                  <a:lnTo>
                    <a:pt x="44663" y="5092"/>
                  </a:lnTo>
                  <a:lnTo>
                    <a:pt x="44663" y="5092"/>
                  </a:lnTo>
                  <a:lnTo>
                    <a:pt x="45366" y="4354"/>
                  </a:lnTo>
                  <a:lnTo>
                    <a:pt x="46138" y="3617"/>
                  </a:lnTo>
                  <a:lnTo>
                    <a:pt x="46981" y="2950"/>
                  </a:lnTo>
                  <a:lnTo>
                    <a:pt x="47823" y="2283"/>
                  </a:lnTo>
                  <a:lnTo>
                    <a:pt x="48701" y="1686"/>
                  </a:lnTo>
                  <a:lnTo>
                    <a:pt x="49614" y="1089"/>
                  </a:lnTo>
                  <a:lnTo>
                    <a:pt x="50562" y="527"/>
                  </a:lnTo>
                  <a:lnTo>
                    <a:pt x="5151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38"/>
            <p:cNvSpPr/>
            <p:nvPr/>
          </p:nvSpPr>
          <p:spPr>
            <a:xfrm>
              <a:off x="5272791" y="2318456"/>
              <a:ext cx="40947" cy="5328"/>
            </a:xfrm>
            <a:custGeom>
              <a:rect b="b" l="l" r="r" t="t"/>
              <a:pathLst>
                <a:path extrusionOk="0" fill="none" h="352" w="2705">
                  <a:moveTo>
                    <a:pt x="0" y="0"/>
                  </a:moveTo>
                  <a:lnTo>
                    <a:pt x="0" y="0"/>
                  </a:lnTo>
                  <a:lnTo>
                    <a:pt x="0" y="0"/>
                  </a:lnTo>
                  <a:lnTo>
                    <a:pt x="703" y="176"/>
                  </a:lnTo>
                  <a:lnTo>
                    <a:pt x="1370" y="281"/>
                  </a:lnTo>
                  <a:lnTo>
                    <a:pt x="2037" y="351"/>
                  </a:lnTo>
                  <a:lnTo>
                    <a:pt x="2704" y="351"/>
                  </a:lnTo>
                  <a:lnTo>
                    <a:pt x="2704" y="351"/>
                  </a:lnTo>
                  <a:lnTo>
                    <a:pt x="2037" y="351"/>
                  </a:lnTo>
                  <a:lnTo>
                    <a:pt x="1370" y="281"/>
                  </a:lnTo>
                  <a:lnTo>
                    <a:pt x="703" y="17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38"/>
            <p:cNvSpPr/>
            <p:nvPr/>
          </p:nvSpPr>
          <p:spPr>
            <a:xfrm>
              <a:off x="4568534" y="2350351"/>
              <a:ext cx="6403" cy="1032741"/>
            </a:xfrm>
            <a:custGeom>
              <a:rect b="b" l="l" r="r" t="t"/>
              <a:pathLst>
                <a:path extrusionOk="0" h="68224" w="423">
                  <a:moveTo>
                    <a:pt x="211" y="0"/>
                  </a:moveTo>
                  <a:lnTo>
                    <a:pt x="141" y="8497"/>
                  </a:lnTo>
                  <a:lnTo>
                    <a:pt x="71" y="17029"/>
                  </a:lnTo>
                  <a:lnTo>
                    <a:pt x="1" y="25562"/>
                  </a:lnTo>
                  <a:lnTo>
                    <a:pt x="1" y="34129"/>
                  </a:lnTo>
                  <a:lnTo>
                    <a:pt x="1" y="42697"/>
                  </a:lnTo>
                  <a:lnTo>
                    <a:pt x="71" y="51229"/>
                  </a:lnTo>
                  <a:lnTo>
                    <a:pt x="106" y="59761"/>
                  </a:lnTo>
                  <a:lnTo>
                    <a:pt x="211" y="68223"/>
                  </a:lnTo>
                  <a:lnTo>
                    <a:pt x="317" y="59761"/>
                  </a:lnTo>
                  <a:lnTo>
                    <a:pt x="387" y="51229"/>
                  </a:lnTo>
                  <a:lnTo>
                    <a:pt x="422" y="42697"/>
                  </a:lnTo>
                  <a:lnTo>
                    <a:pt x="422" y="34129"/>
                  </a:lnTo>
                  <a:lnTo>
                    <a:pt x="422" y="25562"/>
                  </a:lnTo>
                  <a:lnTo>
                    <a:pt x="387" y="17029"/>
                  </a:lnTo>
                  <a:lnTo>
                    <a:pt x="317" y="8497"/>
                  </a:lnTo>
                  <a:lnTo>
                    <a:pt x="211" y="0"/>
                  </a:lnTo>
                  <a:close/>
                </a:path>
              </a:pathLst>
            </a:custGeom>
            <a:solidFill>
              <a:srgbClr val="2231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38"/>
            <p:cNvSpPr/>
            <p:nvPr/>
          </p:nvSpPr>
          <p:spPr>
            <a:xfrm>
              <a:off x="4568534" y="2350351"/>
              <a:ext cx="6403" cy="1032741"/>
            </a:xfrm>
            <a:custGeom>
              <a:rect b="b" l="l" r="r" t="t"/>
              <a:pathLst>
                <a:path extrusionOk="0" fill="none" h="68224" w="423">
                  <a:moveTo>
                    <a:pt x="211" y="0"/>
                  </a:moveTo>
                  <a:lnTo>
                    <a:pt x="211" y="0"/>
                  </a:lnTo>
                  <a:lnTo>
                    <a:pt x="317" y="8497"/>
                  </a:lnTo>
                  <a:lnTo>
                    <a:pt x="387" y="17029"/>
                  </a:lnTo>
                  <a:lnTo>
                    <a:pt x="422" y="25562"/>
                  </a:lnTo>
                  <a:lnTo>
                    <a:pt x="422" y="34129"/>
                  </a:lnTo>
                  <a:lnTo>
                    <a:pt x="422" y="42697"/>
                  </a:lnTo>
                  <a:lnTo>
                    <a:pt x="387" y="51229"/>
                  </a:lnTo>
                  <a:lnTo>
                    <a:pt x="317" y="59761"/>
                  </a:lnTo>
                  <a:lnTo>
                    <a:pt x="211" y="68223"/>
                  </a:lnTo>
                  <a:lnTo>
                    <a:pt x="211" y="68223"/>
                  </a:lnTo>
                  <a:lnTo>
                    <a:pt x="106" y="59761"/>
                  </a:lnTo>
                  <a:lnTo>
                    <a:pt x="71" y="51229"/>
                  </a:lnTo>
                  <a:lnTo>
                    <a:pt x="1" y="42697"/>
                  </a:lnTo>
                  <a:lnTo>
                    <a:pt x="1" y="34129"/>
                  </a:lnTo>
                  <a:lnTo>
                    <a:pt x="1" y="25562"/>
                  </a:lnTo>
                  <a:lnTo>
                    <a:pt x="71" y="17029"/>
                  </a:lnTo>
                  <a:lnTo>
                    <a:pt x="141" y="8497"/>
                  </a:lnTo>
                  <a:lnTo>
                    <a:pt x="2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38"/>
            <p:cNvSpPr/>
            <p:nvPr/>
          </p:nvSpPr>
          <p:spPr>
            <a:xfrm>
              <a:off x="4568534" y="3871533"/>
              <a:ext cx="6403" cy="551716"/>
            </a:xfrm>
            <a:custGeom>
              <a:rect b="b" l="l" r="r" t="t"/>
              <a:pathLst>
                <a:path extrusionOk="0" h="36447" w="423">
                  <a:moveTo>
                    <a:pt x="211" y="0"/>
                  </a:moveTo>
                  <a:lnTo>
                    <a:pt x="106" y="4530"/>
                  </a:lnTo>
                  <a:lnTo>
                    <a:pt x="71" y="9094"/>
                  </a:lnTo>
                  <a:lnTo>
                    <a:pt x="1" y="13659"/>
                  </a:lnTo>
                  <a:lnTo>
                    <a:pt x="1" y="18224"/>
                  </a:lnTo>
                  <a:lnTo>
                    <a:pt x="1" y="22788"/>
                  </a:lnTo>
                  <a:lnTo>
                    <a:pt x="71" y="27353"/>
                  </a:lnTo>
                  <a:lnTo>
                    <a:pt x="106" y="31882"/>
                  </a:lnTo>
                  <a:lnTo>
                    <a:pt x="211" y="36447"/>
                  </a:lnTo>
                  <a:lnTo>
                    <a:pt x="317" y="31882"/>
                  </a:lnTo>
                  <a:lnTo>
                    <a:pt x="387" y="27353"/>
                  </a:lnTo>
                  <a:lnTo>
                    <a:pt x="422" y="22788"/>
                  </a:lnTo>
                  <a:lnTo>
                    <a:pt x="422" y="18224"/>
                  </a:lnTo>
                  <a:lnTo>
                    <a:pt x="422" y="13659"/>
                  </a:lnTo>
                  <a:lnTo>
                    <a:pt x="387" y="9094"/>
                  </a:lnTo>
                  <a:lnTo>
                    <a:pt x="317" y="4530"/>
                  </a:lnTo>
                  <a:lnTo>
                    <a:pt x="211" y="0"/>
                  </a:lnTo>
                  <a:close/>
                </a:path>
              </a:pathLst>
            </a:custGeom>
            <a:solidFill>
              <a:srgbClr val="2231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38"/>
            <p:cNvSpPr/>
            <p:nvPr/>
          </p:nvSpPr>
          <p:spPr>
            <a:xfrm>
              <a:off x="4568534" y="3871533"/>
              <a:ext cx="6403" cy="551716"/>
            </a:xfrm>
            <a:custGeom>
              <a:rect b="b" l="l" r="r" t="t"/>
              <a:pathLst>
                <a:path extrusionOk="0" fill="none" h="36447" w="423">
                  <a:moveTo>
                    <a:pt x="211" y="0"/>
                  </a:moveTo>
                  <a:lnTo>
                    <a:pt x="211" y="0"/>
                  </a:lnTo>
                  <a:lnTo>
                    <a:pt x="317" y="4530"/>
                  </a:lnTo>
                  <a:lnTo>
                    <a:pt x="387" y="9094"/>
                  </a:lnTo>
                  <a:lnTo>
                    <a:pt x="422" y="13659"/>
                  </a:lnTo>
                  <a:lnTo>
                    <a:pt x="422" y="18224"/>
                  </a:lnTo>
                  <a:lnTo>
                    <a:pt x="422" y="22788"/>
                  </a:lnTo>
                  <a:lnTo>
                    <a:pt x="387" y="27353"/>
                  </a:lnTo>
                  <a:lnTo>
                    <a:pt x="317" y="31882"/>
                  </a:lnTo>
                  <a:lnTo>
                    <a:pt x="211" y="36447"/>
                  </a:lnTo>
                  <a:lnTo>
                    <a:pt x="211" y="36447"/>
                  </a:lnTo>
                  <a:lnTo>
                    <a:pt x="106" y="31882"/>
                  </a:lnTo>
                  <a:lnTo>
                    <a:pt x="71" y="27353"/>
                  </a:lnTo>
                  <a:lnTo>
                    <a:pt x="1" y="22788"/>
                  </a:lnTo>
                  <a:lnTo>
                    <a:pt x="1" y="18224"/>
                  </a:lnTo>
                  <a:lnTo>
                    <a:pt x="1" y="13659"/>
                  </a:lnTo>
                  <a:lnTo>
                    <a:pt x="71" y="9094"/>
                  </a:lnTo>
                  <a:lnTo>
                    <a:pt x="106" y="4530"/>
                  </a:lnTo>
                  <a:lnTo>
                    <a:pt x="2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38"/>
            <p:cNvSpPr/>
            <p:nvPr/>
          </p:nvSpPr>
          <p:spPr>
            <a:xfrm>
              <a:off x="2631176" y="3015795"/>
              <a:ext cx="624013" cy="1430842"/>
            </a:xfrm>
            <a:custGeom>
              <a:rect b="b" l="l" r="r" t="t"/>
              <a:pathLst>
                <a:path extrusionOk="0" h="94523" w="41223">
                  <a:moveTo>
                    <a:pt x="14397" y="1"/>
                  </a:moveTo>
                  <a:lnTo>
                    <a:pt x="13414" y="36"/>
                  </a:lnTo>
                  <a:lnTo>
                    <a:pt x="12466" y="141"/>
                  </a:lnTo>
                  <a:lnTo>
                    <a:pt x="11518" y="317"/>
                  </a:lnTo>
                  <a:lnTo>
                    <a:pt x="10605" y="527"/>
                  </a:lnTo>
                  <a:lnTo>
                    <a:pt x="10570" y="527"/>
                  </a:lnTo>
                  <a:lnTo>
                    <a:pt x="10464" y="562"/>
                  </a:lnTo>
                  <a:lnTo>
                    <a:pt x="9902" y="738"/>
                  </a:lnTo>
                  <a:lnTo>
                    <a:pt x="9341" y="949"/>
                  </a:lnTo>
                  <a:lnTo>
                    <a:pt x="8779" y="1159"/>
                  </a:lnTo>
                  <a:lnTo>
                    <a:pt x="8252" y="1405"/>
                  </a:lnTo>
                  <a:lnTo>
                    <a:pt x="352" y="4425"/>
                  </a:lnTo>
                  <a:lnTo>
                    <a:pt x="1967" y="7163"/>
                  </a:lnTo>
                  <a:lnTo>
                    <a:pt x="2002" y="7163"/>
                  </a:lnTo>
                  <a:lnTo>
                    <a:pt x="1546" y="7971"/>
                  </a:lnTo>
                  <a:lnTo>
                    <a:pt x="1160" y="8814"/>
                  </a:lnTo>
                  <a:lnTo>
                    <a:pt x="808" y="9692"/>
                  </a:lnTo>
                  <a:lnTo>
                    <a:pt x="528" y="10604"/>
                  </a:lnTo>
                  <a:lnTo>
                    <a:pt x="317" y="11517"/>
                  </a:lnTo>
                  <a:lnTo>
                    <a:pt x="141" y="12465"/>
                  </a:lnTo>
                  <a:lnTo>
                    <a:pt x="36" y="13413"/>
                  </a:lnTo>
                  <a:lnTo>
                    <a:pt x="1" y="14397"/>
                  </a:lnTo>
                  <a:lnTo>
                    <a:pt x="1" y="88519"/>
                  </a:lnTo>
                  <a:lnTo>
                    <a:pt x="36" y="89151"/>
                  </a:lnTo>
                  <a:lnTo>
                    <a:pt x="106" y="89748"/>
                  </a:lnTo>
                  <a:lnTo>
                    <a:pt x="282" y="90309"/>
                  </a:lnTo>
                  <a:lnTo>
                    <a:pt x="457" y="90871"/>
                  </a:lnTo>
                  <a:lnTo>
                    <a:pt x="738" y="91398"/>
                  </a:lnTo>
                  <a:lnTo>
                    <a:pt x="1019" y="91889"/>
                  </a:lnTo>
                  <a:lnTo>
                    <a:pt x="1370" y="92346"/>
                  </a:lnTo>
                  <a:lnTo>
                    <a:pt x="1756" y="92767"/>
                  </a:lnTo>
                  <a:lnTo>
                    <a:pt x="2178" y="93153"/>
                  </a:lnTo>
                  <a:lnTo>
                    <a:pt x="2634" y="93505"/>
                  </a:lnTo>
                  <a:lnTo>
                    <a:pt x="3126" y="93785"/>
                  </a:lnTo>
                  <a:lnTo>
                    <a:pt x="3653" y="94066"/>
                  </a:lnTo>
                  <a:lnTo>
                    <a:pt x="4214" y="94242"/>
                  </a:lnTo>
                  <a:lnTo>
                    <a:pt x="4776" y="94382"/>
                  </a:lnTo>
                  <a:lnTo>
                    <a:pt x="5373" y="94488"/>
                  </a:lnTo>
                  <a:lnTo>
                    <a:pt x="6005" y="94523"/>
                  </a:lnTo>
                  <a:lnTo>
                    <a:pt x="35218" y="94523"/>
                  </a:lnTo>
                  <a:lnTo>
                    <a:pt x="35815" y="94488"/>
                  </a:lnTo>
                  <a:lnTo>
                    <a:pt x="36412" y="94382"/>
                  </a:lnTo>
                  <a:lnTo>
                    <a:pt x="37009" y="94242"/>
                  </a:lnTo>
                  <a:lnTo>
                    <a:pt x="37536" y="94066"/>
                  </a:lnTo>
                  <a:lnTo>
                    <a:pt x="38062" y="93785"/>
                  </a:lnTo>
                  <a:lnTo>
                    <a:pt x="38554" y="93505"/>
                  </a:lnTo>
                  <a:lnTo>
                    <a:pt x="39010" y="93153"/>
                  </a:lnTo>
                  <a:lnTo>
                    <a:pt x="39467" y="92767"/>
                  </a:lnTo>
                  <a:lnTo>
                    <a:pt x="39853" y="92346"/>
                  </a:lnTo>
                  <a:lnTo>
                    <a:pt x="40169" y="91889"/>
                  </a:lnTo>
                  <a:lnTo>
                    <a:pt x="40485" y="91398"/>
                  </a:lnTo>
                  <a:lnTo>
                    <a:pt x="40731" y="90871"/>
                  </a:lnTo>
                  <a:lnTo>
                    <a:pt x="40942" y="90309"/>
                  </a:lnTo>
                  <a:lnTo>
                    <a:pt x="41082" y="89748"/>
                  </a:lnTo>
                  <a:lnTo>
                    <a:pt x="41187" y="89151"/>
                  </a:lnTo>
                  <a:lnTo>
                    <a:pt x="41223" y="88519"/>
                  </a:lnTo>
                  <a:lnTo>
                    <a:pt x="41223" y="14397"/>
                  </a:lnTo>
                  <a:lnTo>
                    <a:pt x="41187" y="13659"/>
                  </a:lnTo>
                  <a:lnTo>
                    <a:pt x="41117" y="12957"/>
                  </a:lnTo>
                  <a:lnTo>
                    <a:pt x="41047" y="12220"/>
                  </a:lnTo>
                  <a:lnTo>
                    <a:pt x="40907" y="11517"/>
                  </a:lnTo>
                  <a:lnTo>
                    <a:pt x="40766" y="10815"/>
                  </a:lnTo>
                  <a:lnTo>
                    <a:pt x="40555" y="10148"/>
                  </a:lnTo>
                  <a:lnTo>
                    <a:pt x="40345" y="9481"/>
                  </a:lnTo>
                  <a:lnTo>
                    <a:pt x="40064" y="8814"/>
                  </a:lnTo>
                  <a:lnTo>
                    <a:pt x="39783" y="8182"/>
                  </a:lnTo>
                  <a:lnTo>
                    <a:pt x="39467" y="7550"/>
                  </a:lnTo>
                  <a:lnTo>
                    <a:pt x="39116" y="6953"/>
                  </a:lnTo>
                  <a:lnTo>
                    <a:pt x="38730" y="6391"/>
                  </a:lnTo>
                  <a:lnTo>
                    <a:pt x="38343" y="5794"/>
                  </a:lnTo>
                  <a:lnTo>
                    <a:pt x="37922" y="5267"/>
                  </a:lnTo>
                  <a:lnTo>
                    <a:pt x="37466" y="4741"/>
                  </a:lnTo>
                  <a:lnTo>
                    <a:pt x="36974" y="4249"/>
                  </a:lnTo>
                  <a:lnTo>
                    <a:pt x="36482" y="3758"/>
                  </a:lnTo>
                  <a:lnTo>
                    <a:pt x="35956" y="3301"/>
                  </a:lnTo>
                  <a:lnTo>
                    <a:pt x="35394" y="2880"/>
                  </a:lnTo>
                  <a:lnTo>
                    <a:pt x="34832" y="2494"/>
                  </a:lnTo>
                  <a:lnTo>
                    <a:pt x="34270" y="2107"/>
                  </a:lnTo>
                  <a:lnTo>
                    <a:pt x="33638" y="1756"/>
                  </a:lnTo>
                  <a:lnTo>
                    <a:pt x="33041" y="1440"/>
                  </a:lnTo>
                  <a:lnTo>
                    <a:pt x="32409" y="1159"/>
                  </a:lnTo>
                  <a:lnTo>
                    <a:pt x="31742" y="878"/>
                  </a:lnTo>
                  <a:lnTo>
                    <a:pt x="31075" y="668"/>
                  </a:lnTo>
                  <a:lnTo>
                    <a:pt x="30408" y="457"/>
                  </a:lnTo>
                  <a:lnTo>
                    <a:pt x="29706" y="317"/>
                  </a:lnTo>
                  <a:lnTo>
                    <a:pt x="29004" y="176"/>
                  </a:lnTo>
                  <a:lnTo>
                    <a:pt x="28266" y="71"/>
                  </a:lnTo>
                  <a:lnTo>
                    <a:pt x="27529" y="36"/>
                  </a:lnTo>
                  <a:lnTo>
                    <a:pt x="26791" y="1"/>
                  </a:lnTo>
                  <a:close/>
                </a:path>
              </a:pathLst>
            </a:custGeom>
            <a:solidFill>
              <a:srgbClr val="434E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38"/>
            <p:cNvSpPr/>
            <p:nvPr/>
          </p:nvSpPr>
          <p:spPr>
            <a:xfrm>
              <a:off x="2631176" y="3015795"/>
              <a:ext cx="624013" cy="1430842"/>
            </a:xfrm>
            <a:custGeom>
              <a:rect b="b" l="l" r="r" t="t"/>
              <a:pathLst>
                <a:path extrusionOk="0" fill="none" h="94523" w="41223">
                  <a:moveTo>
                    <a:pt x="26791" y="1"/>
                  </a:moveTo>
                  <a:lnTo>
                    <a:pt x="14397" y="1"/>
                  </a:lnTo>
                  <a:lnTo>
                    <a:pt x="14397" y="1"/>
                  </a:lnTo>
                  <a:lnTo>
                    <a:pt x="13414" y="36"/>
                  </a:lnTo>
                  <a:lnTo>
                    <a:pt x="12466" y="141"/>
                  </a:lnTo>
                  <a:lnTo>
                    <a:pt x="11518" y="317"/>
                  </a:lnTo>
                  <a:lnTo>
                    <a:pt x="10605" y="527"/>
                  </a:lnTo>
                  <a:lnTo>
                    <a:pt x="10570" y="527"/>
                  </a:lnTo>
                  <a:lnTo>
                    <a:pt x="10464" y="562"/>
                  </a:lnTo>
                  <a:lnTo>
                    <a:pt x="10464" y="562"/>
                  </a:lnTo>
                  <a:lnTo>
                    <a:pt x="9902" y="738"/>
                  </a:lnTo>
                  <a:lnTo>
                    <a:pt x="9341" y="949"/>
                  </a:lnTo>
                  <a:lnTo>
                    <a:pt x="8779" y="1159"/>
                  </a:lnTo>
                  <a:lnTo>
                    <a:pt x="8252" y="1405"/>
                  </a:lnTo>
                  <a:lnTo>
                    <a:pt x="352" y="4425"/>
                  </a:lnTo>
                  <a:lnTo>
                    <a:pt x="1967" y="7163"/>
                  </a:lnTo>
                  <a:lnTo>
                    <a:pt x="2002" y="7163"/>
                  </a:lnTo>
                  <a:lnTo>
                    <a:pt x="2002" y="7163"/>
                  </a:lnTo>
                  <a:lnTo>
                    <a:pt x="1546" y="7971"/>
                  </a:lnTo>
                  <a:lnTo>
                    <a:pt x="1160" y="8814"/>
                  </a:lnTo>
                  <a:lnTo>
                    <a:pt x="808" y="9692"/>
                  </a:lnTo>
                  <a:lnTo>
                    <a:pt x="528" y="10604"/>
                  </a:lnTo>
                  <a:lnTo>
                    <a:pt x="317" y="11517"/>
                  </a:lnTo>
                  <a:lnTo>
                    <a:pt x="141" y="12465"/>
                  </a:lnTo>
                  <a:lnTo>
                    <a:pt x="36" y="13413"/>
                  </a:lnTo>
                  <a:lnTo>
                    <a:pt x="1" y="14397"/>
                  </a:lnTo>
                  <a:lnTo>
                    <a:pt x="1" y="88519"/>
                  </a:lnTo>
                  <a:lnTo>
                    <a:pt x="1" y="88519"/>
                  </a:lnTo>
                  <a:lnTo>
                    <a:pt x="36" y="89151"/>
                  </a:lnTo>
                  <a:lnTo>
                    <a:pt x="106" y="89748"/>
                  </a:lnTo>
                  <a:lnTo>
                    <a:pt x="282" y="90309"/>
                  </a:lnTo>
                  <a:lnTo>
                    <a:pt x="457" y="90871"/>
                  </a:lnTo>
                  <a:lnTo>
                    <a:pt x="738" y="91398"/>
                  </a:lnTo>
                  <a:lnTo>
                    <a:pt x="1019" y="91889"/>
                  </a:lnTo>
                  <a:lnTo>
                    <a:pt x="1370" y="92346"/>
                  </a:lnTo>
                  <a:lnTo>
                    <a:pt x="1756" y="92767"/>
                  </a:lnTo>
                  <a:lnTo>
                    <a:pt x="2178" y="93153"/>
                  </a:lnTo>
                  <a:lnTo>
                    <a:pt x="2634" y="93505"/>
                  </a:lnTo>
                  <a:lnTo>
                    <a:pt x="3126" y="93785"/>
                  </a:lnTo>
                  <a:lnTo>
                    <a:pt x="3653" y="94066"/>
                  </a:lnTo>
                  <a:lnTo>
                    <a:pt x="4214" y="94242"/>
                  </a:lnTo>
                  <a:lnTo>
                    <a:pt x="4776" y="94382"/>
                  </a:lnTo>
                  <a:lnTo>
                    <a:pt x="5373" y="94488"/>
                  </a:lnTo>
                  <a:lnTo>
                    <a:pt x="6005" y="94523"/>
                  </a:lnTo>
                  <a:lnTo>
                    <a:pt x="35218" y="94523"/>
                  </a:lnTo>
                  <a:lnTo>
                    <a:pt x="35218" y="94523"/>
                  </a:lnTo>
                  <a:lnTo>
                    <a:pt x="35815" y="94488"/>
                  </a:lnTo>
                  <a:lnTo>
                    <a:pt x="36412" y="94382"/>
                  </a:lnTo>
                  <a:lnTo>
                    <a:pt x="37009" y="94242"/>
                  </a:lnTo>
                  <a:lnTo>
                    <a:pt x="37536" y="94066"/>
                  </a:lnTo>
                  <a:lnTo>
                    <a:pt x="38062" y="93785"/>
                  </a:lnTo>
                  <a:lnTo>
                    <a:pt x="38554" y="93505"/>
                  </a:lnTo>
                  <a:lnTo>
                    <a:pt x="39010" y="93153"/>
                  </a:lnTo>
                  <a:lnTo>
                    <a:pt x="39467" y="92767"/>
                  </a:lnTo>
                  <a:lnTo>
                    <a:pt x="39853" y="92346"/>
                  </a:lnTo>
                  <a:lnTo>
                    <a:pt x="40169" y="91889"/>
                  </a:lnTo>
                  <a:lnTo>
                    <a:pt x="40485" y="91398"/>
                  </a:lnTo>
                  <a:lnTo>
                    <a:pt x="40731" y="90871"/>
                  </a:lnTo>
                  <a:lnTo>
                    <a:pt x="40942" y="90309"/>
                  </a:lnTo>
                  <a:lnTo>
                    <a:pt x="41082" y="89748"/>
                  </a:lnTo>
                  <a:lnTo>
                    <a:pt x="41187" y="89151"/>
                  </a:lnTo>
                  <a:lnTo>
                    <a:pt x="41223" y="88519"/>
                  </a:lnTo>
                  <a:lnTo>
                    <a:pt x="41223" y="14397"/>
                  </a:lnTo>
                  <a:lnTo>
                    <a:pt x="41223" y="14397"/>
                  </a:lnTo>
                  <a:lnTo>
                    <a:pt x="41187" y="13659"/>
                  </a:lnTo>
                  <a:lnTo>
                    <a:pt x="41117" y="12957"/>
                  </a:lnTo>
                  <a:lnTo>
                    <a:pt x="41047" y="12220"/>
                  </a:lnTo>
                  <a:lnTo>
                    <a:pt x="40907" y="11517"/>
                  </a:lnTo>
                  <a:lnTo>
                    <a:pt x="40766" y="10815"/>
                  </a:lnTo>
                  <a:lnTo>
                    <a:pt x="40555" y="10148"/>
                  </a:lnTo>
                  <a:lnTo>
                    <a:pt x="40345" y="9481"/>
                  </a:lnTo>
                  <a:lnTo>
                    <a:pt x="40064" y="8814"/>
                  </a:lnTo>
                  <a:lnTo>
                    <a:pt x="39783" y="8182"/>
                  </a:lnTo>
                  <a:lnTo>
                    <a:pt x="39467" y="7550"/>
                  </a:lnTo>
                  <a:lnTo>
                    <a:pt x="39116" y="6953"/>
                  </a:lnTo>
                  <a:lnTo>
                    <a:pt x="38730" y="6391"/>
                  </a:lnTo>
                  <a:lnTo>
                    <a:pt x="38343" y="5794"/>
                  </a:lnTo>
                  <a:lnTo>
                    <a:pt x="37922" y="5267"/>
                  </a:lnTo>
                  <a:lnTo>
                    <a:pt x="37466" y="4741"/>
                  </a:lnTo>
                  <a:lnTo>
                    <a:pt x="36974" y="4249"/>
                  </a:lnTo>
                  <a:lnTo>
                    <a:pt x="36482" y="3758"/>
                  </a:lnTo>
                  <a:lnTo>
                    <a:pt x="35956" y="3301"/>
                  </a:lnTo>
                  <a:lnTo>
                    <a:pt x="35394" y="2880"/>
                  </a:lnTo>
                  <a:lnTo>
                    <a:pt x="34832" y="2494"/>
                  </a:lnTo>
                  <a:lnTo>
                    <a:pt x="34270" y="2107"/>
                  </a:lnTo>
                  <a:lnTo>
                    <a:pt x="33638" y="1756"/>
                  </a:lnTo>
                  <a:lnTo>
                    <a:pt x="33041" y="1440"/>
                  </a:lnTo>
                  <a:lnTo>
                    <a:pt x="32409" y="1159"/>
                  </a:lnTo>
                  <a:lnTo>
                    <a:pt x="31742" y="878"/>
                  </a:lnTo>
                  <a:lnTo>
                    <a:pt x="31075" y="668"/>
                  </a:lnTo>
                  <a:lnTo>
                    <a:pt x="30408" y="457"/>
                  </a:lnTo>
                  <a:lnTo>
                    <a:pt x="29706" y="317"/>
                  </a:lnTo>
                  <a:lnTo>
                    <a:pt x="29004" y="176"/>
                  </a:lnTo>
                  <a:lnTo>
                    <a:pt x="28266" y="71"/>
                  </a:lnTo>
                  <a:lnTo>
                    <a:pt x="27529" y="36"/>
                  </a:lnTo>
                  <a:lnTo>
                    <a:pt x="2679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38"/>
            <p:cNvSpPr/>
            <p:nvPr/>
          </p:nvSpPr>
          <p:spPr>
            <a:xfrm>
              <a:off x="5888811" y="3015795"/>
              <a:ext cx="623483" cy="1430842"/>
            </a:xfrm>
            <a:custGeom>
              <a:rect b="b" l="l" r="r" t="t"/>
              <a:pathLst>
                <a:path extrusionOk="0" h="94523" w="41188">
                  <a:moveTo>
                    <a:pt x="14396" y="1"/>
                  </a:moveTo>
                  <a:lnTo>
                    <a:pt x="13659" y="36"/>
                  </a:lnTo>
                  <a:lnTo>
                    <a:pt x="12922" y="71"/>
                  </a:lnTo>
                  <a:lnTo>
                    <a:pt x="12220" y="176"/>
                  </a:lnTo>
                  <a:lnTo>
                    <a:pt x="11517" y="317"/>
                  </a:lnTo>
                  <a:lnTo>
                    <a:pt x="10815" y="457"/>
                  </a:lnTo>
                  <a:lnTo>
                    <a:pt x="10113" y="668"/>
                  </a:lnTo>
                  <a:lnTo>
                    <a:pt x="9446" y="878"/>
                  </a:lnTo>
                  <a:lnTo>
                    <a:pt x="8814" y="1159"/>
                  </a:lnTo>
                  <a:lnTo>
                    <a:pt x="8182" y="1440"/>
                  </a:lnTo>
                  <a:lnTo>
                    <a:pt x="7550" y="1756"/>
                  </a:lnTo>
                  <a:lnTo>
                    <a:pt x="6953" y="2107"/>
                  </a:lnTo>
                  <a:lnTo>
                    <a:pt x="6356" y="2494"/>
                  </a:lnTo>
                  <a:lnTo>
                    <a:pt x="5794" y="2880"/>
                  </a:lnTo>
                  <a:lnTo>
                    <a:pt x="5232" y="3301"/>
                  </a:lnTo>
                  <a:lnTo>
                    <a:pt x="4741" y="3758"/>
                  </a:lnTo>
                  <a:lnTo>
                    <a:pt x="4214" y="4249"/>
                  </a:lnTo>
                  <a:lnTo>
                    <a:pt x="3757" y="4741"/>
                  </a:lnTo>
                  <a:lnTo>
                    <a:pt x="3301" y="5267"/>
                  </a:lnTo>
                  <a:lnTo>
                    <a:pt x="2880" y="5794"/>
                  </a:lnTo>
                  <a:lnTo>
                    <a:pt x="2458" y="6391"/>
                  </a:lnTo>
                  <a:lnTo>
                    <a:pt x="2072" y="6953"/>
                  </a:lnTo>
                  <a:lnTo>
                    <a:pt x="1721" y="7550"/>
                  </a:lnTo>
                  <a:lnTo>
                    <a:pt x="1405" y="8182"/>
                  </a:lnTo>
                  <a:lnTo>
                    <a:pt x="1124" y="8814"/>
                  </a:lnTo>
                  <a:lnTo>
                    <a:pt x="878" y="9481"/>
                  </a:lnTo>
                  <a:lnTo>
                    <a:pt x="632" y="10148"/>
                  </a:lnTo>
                  <a:lnTo>
                    <a:pt x="457" y="10815"/>
                  </a:lnTo>
                  <a:lnTo>
                    <a:pt x="281" y="11517"/>
                  </a:lnTo>
                  <a:lnTo>
                    <a:pt x="176" y="12220"/>
                  </a:lnTo>
                  <a:lnTo>
                    <a:pt x="71" y="12957"/>
                  </a:lnTo>
                  <a:lnTo>
                    <a:pt x="0" y="13659"/>
                  </a:lnTo>
                  <a:lnTo>
                    <a:pt x="0" y="14397"/>
                  </a:lnTo>
                  <a:lnTo>
                    <a:pt x="0" y="88519"/>
                  </a:lnTo>
                  <a:lnTo>
                    <a:pt x="36" y="89151"/>
                  </a:lnTo>
                  <a:lnTo>
                    <a:pt x="106" y="89748"/>
                  </a:lnTo>
                  <a:lnTo>
                    <a:pt x="246" y="90309"/>
                  </a:lnTo>
                  <a:lnTo>
                    <a:pt x="457" y="90871"/>
                  </a:lnTo>
                  <a:lnTo>
                    <a:pt x="703" y="91398"/>
                  </a:lnTo>
                  <a:lnTo>
                    <a:pt x="1019" y="91889"/>
                  </a:lnTo>
                  <a:lnTo>
                    <a:pt x="1370" y="92346"/>
                  </a:lnTo>
                  <a:lnTo>
                    <a:pt x="1756" y="92767"/>
                  </a:lnTo>
                  <a:lnTo>
                    <a:pt x="2177" y="93153"/>
                  </a:lnTo>
                  <a:lnTo>
                    <a:pt x="2634" y="93505"/>
                  </a:lnTo>
                  <a:lnTo>
                    <a:pt x="3125" y="93785"/>
                  </a:lnTo>
                  <a:lnTo>
                    <a:pt x="3652" y="94066"/>
                  </a:lnTo>
                  <a:lnTo>
                    <a:pt x="4214" y="94242"/>
                  </a:lnTo>
                  <a:lnTo>
                    <a:pt x="4776" y="94382"/>
                  </a:lnTo>
                  <a:lnTo>
                    <a:pt x="5373" y="94488"/>
                  </a:lnTo>
                  <a:lnTo>
                    <a:pt x="5970" y="94523"/>
                  </a:lnTo>
                  <a:lnTo>
                    <a:pt x="35218" y="94523"/>
                  </a:lnTo>
                  <a:lnTo>
                    <a:pt x="35815" y="94488"/>
                  </a:lnTo>
                  <a:lnTo>
                    <a:pt x="36412" y="94382"/>
                  </a:lnTo>
                  <a:lnTo>
                    <a:pt x="36974" y="94242"/>
                  </a:lnTo>
                  <a:lnTo>
                    <a:pt x="37535" y="94066"/>
                  </a:lnTo>
                  <a:lnTo>
                    <a:pt x="38062" y="93785"/>
                  </a:lnTo>
                  <a:lnTo>
                    <a:pt x="38554" y="93505"/>
                  </a:lnTo>
                  <a:lnTo>
                    <a:pt x="39010" y="93153"/>
                  </a:lnTo>
                  <a:lnTo>
                    <a:pt x="39431" y="92767"/>
                  </a:lnTo>
                  <a:lnTo>
                    <a:pt x="39818" y="92346"/>
                  </a:lnTo>
                  <a:lnTo>
                    <a:pt x="40169" y="91889"/>
                  </a:lnTo>
                  <a:lnTo>
                    <a:pt x="40485" y="91398"/>
                  </a:lnTo>
                  <a:lnTo>
                    <a:pt x="40731" y="90871"/>
                  </a:lnTo>
                  <a:lnTo>
                    <a:pt x="40941" y="90309"/>
                  </a:lnTo>
                  <a:lnTo>
                    <a:pt x="41082" y="89748"/>
                  </a:lnTo>
                  <a:lnTo>
                    <a:pt x="41152" y="89151"/>
                  </a:lnTo>
                  <a:lnTo>
                    <a:pt x="41187" y="88519"/>
                  </a:lnTo>
                  <a:lnTo>
                    <a:pt x="41187" y="14397"/>
                  </a:lnTo>
                  <a:lnTo>
                    <a:pt x="41152" y="13413"/>
                  </a:lnTo>
                  <a:lnTo>
                    <a:pt x="41047" y="12465"/>
                  </a:lnTo>
                  <a:lnTo>
                    <a:pt x="40906" y="11517"/>
                  </a:lnTo>
                  <a:lnTo>
                    <a:pt x="40660" y="10604"/>
                  </a:lnTo>
                  <a:lnTo>
                    <a:pt x="40379" y="9692"/>
                  </a:lnTo>
                  <a:lnTo>
                    <a:pt x="40063" y="8814"/>
                  </a:lnTo>
                  <a:lnTo>
                    <a:pt x="39642" y="7971"/>
                  </a:lnTo>
                  <a:lnTo>
                    <a:pt x="39221" y="7163"/>
                  </a:lnTo>
                  <a:lnTo>
                    <a:pt x="40836" y="4425"/>
                  </a:lnTo>
                  <a:lnTo>
                    <a:pt x="32936" y="1405"/>
                  </a:lnTo>
                  <a:lnTo>
                    <a:pt x="32409" y="1159"/>
                  </a:lnTo>
                  <a:lnTo>
                    <a:pt x="31847" y="949"/>
                  </a:lnTo>
                  <a:lnTo>
                    <a:pt x="31285" y="738"/>
                  </a:lnTo>
                  <a:lnTo>
                    <a:pt x="30724" y="562"/>
                  </a:lnTo>
                  <a:lnTo>
                    <a:pt x="30618" y="527"/>
                  </a:lnTo>
                  <a:lnTo>
                    <a:pt x="29670" y="317"/>
                  </a:lnTo>
                  <a:lnTo>
                    <a:pt x="28757" y="141"/>
                  </a:lnTo>
                  <a:lnTo>
                    <a:pt x="27774" y="36"/>
                  </a:lnTo>
                  <a:lnTo>
                    <a:pt x="26791" y="1"/>
                  </a:lnTo>
                  <a:close/>
                </a:path>
              </a:pathLst>
            </a:custGeom>
            <a:solidFill>
              <a:srgbClr val="434E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38"/>
            <p:cNvSpPr/>
            <p:nvPr/>
          </p:nvSpPr>
          <p:spPr>
            <a:xfrm>
              <a:off x="5888811" y="3015795"/>
              <a:ext cx="623483" cy="1430842"/>
            </a:xfrm>
            <a:custGeom>
              <a:rect b="b" l="l" r="r" t="t"/>
              <a:pathLst>
                <a:path extrusionOk="0" fill="none" h="94523" w="41188">
                  <a:moveTo>
                    <a:pt x="14396" y="1"/>
                  </a:moveTo>
                  <a:lnTo>
                    <a:pt x="26791" y="1"/>
                  </a:lnTo>
                  <a:lnTo>
                    <a:pt x="26791" y="1"/>
                  </a:lnTo>
                  <a:lnTo>
                    <a:pt x="27774" y="36"/>
                  </a:lnTo>
                  <a:lnTo>
                    <a:pt x="28757" y="141"/>
                  </a:lnTo>
                  <a:lnTo>
                    <a:pt x="29670" y="317"/>
                  </a:lnTo>
                  <a:lnTo>
                    <a:pt x="30618" y="527"/>
                  </a:lnTo>
                  <a:lnTo>
                    <a:pt x="30618" y="527"/>
                  </a:lnTo>
                  <a:lnTo>
                    <a:pt x="30724" y="562"/>
                  </a:lnTo>
                  <a:lnTo>
                    <a:pt x="30724" y="562"/>
                  </a:lnTo>
                  <a:lnTo>
                    <a:pt x="31285" y="738"/>
                  </a:lnTo>
                  <a:lnTo>
                    <a:pt x="31847" y="949"/>
                  </a:lnTo>
                  <a:lnTo>
                    <a:pt x="32409" y="1159"/>
                  </a:lnTo>
                  <a:lnTo>
                    <a:pt x="32936" y="1405"/>
                  </a:lnTo>
                  <a:lnTo>
                    <a:pt x="40836" y="4425"/>
                  </a:lnTo>
                  <a:lnTo>
                    <a:pt x="39221" y="7163"/>
                  </a:lnTo>
                  <a:lnTo>
                    <a:pt x="39221" y="7163"/>
                  </a:lnTo>
                  <a:lnTo>
                    <a:pt x="39221" y="7163"/>
                  </a:lnTo>
                  <a:lnTo>
                    <a:pt x="39642" y="7971"/>
                  </a:lnTo>
                  <a:lnTo>
                    <a:pt x="40063" y="8814"/>
                  </a:lnTo>
                  <a:lnTo>
                    <a:pt x="40379" y="9692"/>
                  </a:lnTo>
                  <a:lnTo>
                    <a:pt x="40660" y="10604"/>
                  </a:lnTo>
                  <a:lnTo>
                    <a:pt x="40906" y="11517"/>
                  </a:lnTo>
                  <a:lnTo>
                    <a:pt x="41047" y="12465"/>
                  </a:lnTo>
                  <a:lnTo>
                    <a:pt x="41152" y="13413"/>
                  </a:lnTo>
                  <a:lnTo>
                    <a:pt x="41187" y="14397"/>
                  </a:lnTo>
                  <a:lnTo>
                    <a:pt x="41187" y="88519"/>
                  </a:lnTo>
                  <a:lnTo>
                    <a:pt x="41187" y="88519"/>
                  </a:lnTo>
                  <a:lnTo>
                    <a:pt x="41152" y="89151"/>
                  </a:lnTo>
                  <a:lnTo>
                    <a:pt x="41082" y="89748"/>
                  </a:lnTo>
                  <a:lnTo>
                    <a:pt x="40941" y="90309"/>
                  </a:lnTo>
                  <a:lnTo>
                    <a:pt x="40731" y="90871"/>
                  </a:lnTo>
                  <a:lnTo>
                    <a:pt x="40485" y="91398"/>
                  </a:lnTo>
                  <a:lnTo>
                    <a:pt x="40169" y="91889"/>
                  </a:lnTo>
                  <a:lnTo>
                    <a:pt x="39818" y="92346"/>
                  </a:lnTo>
                  <a:lnTo>
                    <a:pt x="39431" y="92767"/>
                  </a:lnTo>
                  <a:lnTo>
                    <a:pt x="39010" y="93153"/>
                  </a:lnTo>
                  <a:lnTo>
                    <a:pt x="38554" y="93505"/>
                  </a:lnTo>
                  <a:lnTo>
                    <a:pt x="38062" y="93785"/>
                  </a:lnTo>
                  <a:lnTo>
                    <a:pt x="37535" y="94066"/>
                  </a:lnTo>
                  <a:lnTo>
                    <a:pt x="36974" y="94242"/>
                  </a:lnTo>
                  <a:lnTo>
                    <a:pt x="36412" y="94382"/>
                  </a:lnTo>
                  <a:lnTo>
                    <a:pt x="35815" y="94488"/>
                  </a:lnTo>
                  <a:lnTo>
                    <a:pt x="35218" y="94523"/>
                  </a:lnTo>
                  <a:lnTo>
                    <a:pt x="5970" y="94523"/>
                  </a:lnTo>
                  <a:lnTo>
                    <a:pt x="5970" y="94523"/>
                  </a:lnTo>
                  <a:lnTo>
                    <a:pt x="5373" y="94488"/>
                  </a:lnTo>
                  <a:lnTo>
                    <a:pt x="4776" y="94382"/>
                  </a:lnTo>
                  <a:lnTo>
                    <a:pt x="4214" y="94242"/>
                  </a:lnTo>
                  <a:lnTo>
                    <a:pt x="3652" y="94066"/>
                  </a:lnTo>
                  <a:lnTo>
                    <a:pt x="3125" y="93785"/>
                  </a:lnTo>
                  <a:lnTo>
                    <a:pt x="2634" y="93505"/>
                  </a:lnTo>
                  <a:lnTo>
                    <a:pt x="2177" y="93153"/>
                  </a:lnTo>
                  <a:lnTo>
                    <a:pt x="1756" y="92767"/>
                  </a:lnTo>
                  <a:lnTo>
                    <a:pt x="1370" y="92346"/>
                  </a:lnTo>
                  <a:lnTo>
                    <a:pt x="1019" y="91889"/>
                  </a:lnTo>
                  <a:lnTo>
                    <a:pt x="703" y="91398"/>
                  </a:lnTo>
                  <a:lnTo>
                    <a:pt x="457" y="90871"/>
                  </a:lnTo>
                  <a:lnTo>
                    <a:pt x="246" y="90309"/>
                  </a:lnTo>
                  <a:lnTo>
                    <a:pt x="106" y="89748"/>
                  </a:lnTo>
                  <a:lnTo>
                    <a:pt x="36" y="89151"/>
                  </a:lnTo>
                  <a:lnTo>
                    <a:pt x="0" y="88519"/>
                  </a:lnTo>
                  <a:lnTo>
                    <a:pt x="0" y="14397"/>
                  </a:lnTo>
                  <a:lnTo>
                    <a:pt x="0" y="14397"/>
                  </a:lnTo>
                  <a:lnTo>
                    <a:pt x="0" y="13659"/>
                  </a:lnTo>
                  <a:lnTo>
                    <a:pt x="71" y="12957"/>
                  </a:lnTo>
                  <a:lnTo>
                    <a:pt x="176" y="12220"/>
                  </a:lnTo>
                  <a:lnTo>
                    <a:pt x="281" y="11517"/>
                  </a:lnTo>
                  <a:lnTo>
                    <a:pt x="457" y="10815"/>
                  </a:lnTo>
                  <a:lnTo>
                    <a:pt x="632" y="10148"/>
                  </a:lnTo>
                  <a:lnTo>
                    <a:pt x="878" y="9481"/>
                  </a:lnTo>
                  <a:lnTo>
                    <a:pt x="1124" y="8814"/>
                  </a:lnTo>
                  <a:lnTo>
                    <a:pt x="1405" y="8182"/>
                  </a:lnTo>
                  <a:lnTo>
                    <a:pt x="1721" y="7550"/>
                  </a:lnTo>
                  <a:lnTo>
                    <a:pt x="2072" y="6953"/>
                  </a:lnTo>
                  <a:lnTo>
                    <a:pt x="2458" y="6391"/>
                  </a:lnTo>
                  <a:lnTo>
                    <a:pt x="2880" y="5794"/>
                  </a:lnTo>
                  <a:lnTo>
                    <a:pt x="3301" y="5267"/>
                  </a:lnTo>
                  <a:lnTo>
                    <a:pt x="3757" y="4741"/>
                  </a:lnTo>
                  <a:lnTo>
                    <a:pt x="4214" y="4249"/>
                  </a:lnTo>
                  <a:lnTo>
                    <a:pt x="4741" y="3758"/>
                  </a:lnTo>
                  <a:lnTo>
                    <a:pt x="5232" y="3301"/>
                  </a:lnTo>
                  <a:lnTo>
                    <a:pt x="5794" y="2880"/>
                  </a:lnTo>
                  <a:lnTo>
                    <a:pt x="6356" y="2494"/>
                  </a:lnTo>
                  <a:lnTo>
                    <a:pt x="6953" y="2107"/>
                  </a:lnTo>
                  <a:lnTo>
                    <a:pt x="7550" y="1756"/>
                  </a:lnTo>
                  <a:lnTo>
                    <a:pt x="8182" y="1440"/>
                  </a:lnTo>
                  <a:lnTo>
                    <a:pt x="8814" y="1159"/>
                  </a:lnTo>
                  <a:lnTo>
                    <a:pt x="9446" y="878"/>
                  </a:lnTo>
                  <a:lnTo>
                    <a:pt x="10113" y="668"/>
                  </a:lnTo>
                  <a:lnTo>
                    <a:pt x="10815" y="457"/>
                  </a:lnTo>
                  <a:lnTo>
                    <a:pt x="11517" y="317"/>
                  </a:lnTo>
                  <a:lnTo>
                    <a:pt x="12220" y="176"/>
                  </a:lnTo>
                  <a:lnTo>
                    <a:pt x="12922" y="71"/>
                  </a:lnTo>
                  <a:lnTo>
                    <a:pt x="13659" y="36"/>
                  </a:lnTo>
                  <a:lnTo>
                    <a:pt x="1439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38"/>
            <p:cNvSpPr/>
            <p:nvPr/>
          </p:nvSpPr>
          <p:spPr>
            <a:xfrm>
              <a:off x="2638094" y="3015795"/>
              <a:ext cx="617095" cy="1430842"/>
            </a:xfrm>
            <a:custGeom>
              <a:rect b="b" l="l" r="r" t="t"/>
              <a:pathLst>
                <a:path extrusionOk="0" h="94523" w="40766">
                  <a:moveTo>
                    <a:pt x="13940" y="1"/>
                  </a:moveTo>
                  <a:lnTo>
                    <a:pt x="12957" y="36"/>
                  </a:lnTo>
                  <a:lnTo>
                    <a:pt x="12009" y="141"/>
                  </a:lnTo>
                  <a:lnTo>
                    <a:pt x="11061" y="317"/>
                  </a:lnTo>
                  <a:lnTo>
                    <a:pt x="10148" y="527"/>
                  </a:lnTo>
                  <a:lnTo>
                    <a:pt x="10113" y="527"/>
                  </a:lnTo>
                  <a:lnTo>
                    <a:pt x="10007" y="562"/>
                  </a:lnTo>
                  <a:lnTo>
                    <a:pt x="9445" y="738"/>
                  </a:lnTo>
                  <a:lnTo>
                    <a:pt x="8884" y="949"/>
                  </a:lnTo>
                  <a:lnTo>
                    <a:pt x="8322" y="1159"/>
                  </a:lnTo>
                  <a:lnTo>
                    <a:pt x="7795" y="1405"/>
                  </a:lnTo>
                  <a:lnTo>
                    <a:pt x="0" y="4390"/>
                  </a:lnTo>
                  <a:lnTo>
                    <a:pt x="597" y="4179"/>
                  </a:lnTo>
                  <a:lnTo>
                    <a:pt x="1194" y="4003"/>
                  </a:lnTo>
                  <a:lnTo>
                    <a:pt x="1791" y="3863"/>
                  </a:lnTo>
                  <a:lnTo>
                    <a:pt x="2388" y="3722"/>
                  </a:lnTo>
                  <a:lnTo>
                    <a:pt x="3020" y="3652"/>
                  </a:lnTo>
                  <a:lnTo>
                    <a:pt x="3652" y="3582"/>
                  </a:lnTo>
                  <a:lnTo>
                    <a:pt x="4284" y="3547"/>
                  </a:lnTo>
                  <a:lnTo>
                    <a:pt x="4916" y="3512"/>
                  </a:lnTo>
                  <a:lnTo>
                    <a:pt x="17311" y="3512"/>
                  </a:lnTo>
                  <a:lnTo>
                    <a:pt x="18048" y="3547"/>
                  </a:lnTo>
                  <a:lnTo>
                    <a:pt x="18785" y="3582"/>
                  </a:lnTo>
                  <a:lnTo>
                    <a:pt x="19488" y="3687"/>
                  </a:lnTo>
                  <a:lnTo>
                    <a:pt x="20190" y="3793"/>
                  </a:lnTo>
                  <a:lnTo>
                    <a:pt x="20892" y="3968"/>
                  </a:lnTo>
                  <a:lnTo>
                    <a:pt x="21594" y="4179"/>
                  </a:lnTo>
                  <a:lnTo>
                    <a:pt x="22261" y="4390"/>
                  </a:lnTo>
                  <a:lnTo>
                    <a:pt x="22893" y="4635"/>
                  </a:lnTo>
                  <a:lnTo>
                    <a:pt x="23525" y="4951"/>
                  </a:lnTo>
                  <a:lnTo>
                    <a:pt x="24157" y="5267"/>
                  </a:lnTo>
                  <a:lnTo>
                    <a:pt x="24754" y="5619"/>
                  </a:lnTo>
                  <a:lnTo>
                    <a:pt x="25351" y="5970"/>
                  </a:lnTo>
                  <a:lnTo>
                    <a:pt x="25913" y="6391"/>
                  </a:lnTo>
                  <a:lnTo>
                    <a:pt x="26475" y="6812"/>
                  </a:lnTo>
                  <a:lnTo>
                    <a:pt x="26966" y="7269"/>
                  </a:lnTo>
                  <a:lnTo>
                    <a:pt x="27493" y="7760"/>
                  </a:lnTo>
                  <a:lnTo>
                    <a:pt x="27950" y="8252"/>
                  </a:lnTo>
                  <a:lnTo>
                    <a:pt x="28406" y="8779"/>
                  </a:lnTo>
                  <a:lnTo>
                    <a:pt x="28827" y="9305"/>
                  </a:lnTo>
                  <a:lnTo>
                    <a:pt x="29249" y="9867"/>
                  </a:lnTo>
                  <a:lnTo>
                    <a:pt x="29635" y="10464"/>
                  </a:lnTo>
                  <a:lnTo>
                    <a:pt x="29986" y="11061"/>
                  </a:lnTo>
                  <a:lnTo>
                    <a:pt x="30302" y="11693"/>
                  </a:lnTo>
                  <a:lnTo>
                    <a:pt x="30583" y="12325"/>
                  </a:lnTo>
                  <a:lnTo>
                    <a:pt x="30829" y="12992"/>
                  </a:lnTo>
                  <a:lnTo>
                    <a:pt x="31075" y="13659"/>
                  </a:lnTo>
                  <a:lnTo>
                    <a:pt x="31250" y="14326"/>
                  </a:lnTo>
                  <a:lnTo>
                    <a:pt x="31426" y="15029"/>
                  </a:lnTo>
                  <a:lnTo>
                    <a:pt x="31531" y="15731"/>
                  </a:lnTo>
                  <a:lnTo>
                    <a:pt x="31636" y="16433"/>
                  </a:lnTo>
                  <a:lnTo>
                    <a:pt x="31707" y="17170"/>
                  </a:lnTo>
                  <a:lnTo>
                    <a:pt x="31707" y="17908"/>
                  </a:lnTo>
                  <a:lnTo>
                    <a:pt x="31707" y="52353"/>
                  </a:lnTo>
                  <a:lnTo>
                    <a:pt x="31987" y="51194"/>
                  </a:lnTo>
                  <a:lnTo>
                    <a:pt x="32304" y="50071"/>
                  </a:lnTo>
                  <a:lnTo>
                    <a:pt x="32655" y="48947"/>
                  </a:lnTo>
                  <a:lnTo>
                    <a:pt x="33076" y="47823"/>
                  </a:lnTo>
                  <a:lnTo>
                    <a:pt x="33497" y="46770"/>
                  </a:lnTo>
                  <a:lnTo>
                    <a:pt x="33989" y="45682"/>
                  </a:lnTo>
                  <a:lnTo>
                    <a:pt x="34516" y="44663"/>
                  </a:lnTo>
                  <a:lnTo>
                    <a:pt x="35077" y="43645"/>
                  </a:lnTo>
                  <a:lnTo>
                    <a:pt x="35639" y="42627"/>
                  </a:lnTo>
                  <a:lnTo>
                    <a:pt x="36271" y="41679"/>
                  </a:lnTo>
                  <a:lnTo>
                    <a:pt x="36938" y="40731"/>
                  </a:lnTo>
                  <a:lnTo>
                    <a:pt x="37641" y="39818"/>
                  </a:lnTo>
                  <a:lnTo>
                    <a:pt x="38378" y="38905"/>
                  </a:lnTo>
                  <a:lnTo>
                    <a:pt x="39150" y="38062"/>
                  </a:lnTo>
                  <a:lnTo>
                    <a:pt x="39923" y="37220"/>
                  </a:lnTo>
                  <a:lnTo>
                    <a:pt x="40766" y="36412"/>
                  </a:lnTo>
                  <a:lnTo>
                    <a:pt x="40766" y="36342"/>
                  </a:lnTo>
                  <a:lnTo>
                    <a:pt x="40766" y="14397"/>
                  </a:lnTo>
                  <a:lnTo>
                    <a:pt x="40730" y="13729"/>
                  </a:lnTo>
                  <a:lnTo>
                    <a:pt x="40695" y="13027"/>
                  </a:lnTo>
                  <a:lnTo>
                    <a:pt x="40590" y="12360"/>
                  </a:lnTo>
                  <a:lnTo>
                    <a:pt x="40485" y="11693"/>
                  </a:lnTo>
                  <a:lnTo>
                    <a:pt x="40344" y="11026"/>
                  </a:lnTo>
                  <a:lnTo>
                    <a:pt x="40169" y="10359"/>
                  </a:lnTo>
                  <a:lnTo>
                    <a:pt x="39958" y="9727"/>
                  </a:lnTo>
                  <a:lnTo>
                    <a:pt x="39747" y="9130"/>
                  </a:lnTo>
                  <a:lnTo>
                    <a:pt x="39466" y="8498"/>
                  </a:lnTo>
                  <a:lnTo>
                    <a:pt x="39185" y="7901"/>
                  </a:lnTo>
                  <a:lnTo>
                    <a:pt x="38869" y="7339"/>
                  </a:lnTo>
                  <a:lnTo>
                    <a:pt x="38553" y="6777"/>
                  </a:lnTo>
                  <a:lnTo>
                    <a:pt x="38167" y="6215"/>
                  </a:lnTo>
                  <a:lnTo>
                    <a:pt x="37781" y="5689"/>
                  </a:lnTo>
                  <a:lnTo>
                    <a:pt x="37395" y="5197"/>
                  </a:lnTo>
                  <a:lnTo>
                    <a:pt x="36973" y="4706"/>
                  </a:lnTo>
                  <a:lnTo>
                    <a:pt x="36517" y="4214"/>
                  </a:lnTo>
                  <a:lnTo>
                    <a:pt x="36025" y="3793"/>
                  </a:lnTo>
                  <a:lnTo>
                    <a:pt x="35534" y="3336"/>
                  </a:lnTo>
                  <a:lnTo>
                    <a:pt x="35042" y="2950"/>
                  </a:lnTo>
                  <a:lnTo>
                    <a:pt x="34516" y="2564"/>
                  </a:lnTo>
                  <a:lnTo>
                    <a:pt x="33954" y="2213"/>
                  </a:lnTo>
                  <a:lnTo>
                    <a:pt x="33392" y="1862"/>
                  </a:lnTo>
                  <a:lnTo>
                    <a:pt x="32830" y="1546"/>
                  </a:lnTo>
                  <a:lnTo>
                    <a:pt x="32233" y="1265"/>
                  </a:lnTo>
                  <a:lnTo>
                    <a:pt x="31601" y="1019"/>
                  </a:lnTo>
                  <a:lnTo>
                    <a:pt x="31004" y="773"/>
                  </a:lnTo>
                  <a:lnTo>
                    <a:pt x="30337" y="597"/>
                  </a:lnTo>
                  <a:lnTo>
                    <a:pt x="29705" y="422"/>
                  </a:lnTo>
                  <a:lnTo>
                    <a:pt x="29038" y="281"/>
                  </a:lnTo>
                  <a:lnTo>
                    <a:pt x="28371" y="141"/>
                  </a:lnTo>
                  <a:lnTo>
                    <a:pt x="27704" y="71"/>
                  </a:lnTo>
                  <a:lnTo>
                    <a:pt x="27037" y="36"/>
                  </a:lnTo>
                  <a:lnTo>
                    <a:pt x="26334" y="1"/>
                  </a:lnTo>
                  <a:close/>
                  <a:moveTo>
                    <a:pt x="31707" y="91187"/>
                  </a:moveTo>
                  <a:lnTo>
                    <a:pt x="31707" y="92030"/>
                  </a:lnTo>
                  <a:lnTo>
                    <a:pt x="31671" y="92697"/>
                  </a:lnTo>
                  <a:lnTo>
                    <a:pt x="31566" y="93329"/>
                  </a:lnTo>
                  <a:lnTo>
                    <a:pt x="31391" y="93926"/>
                  </a:lnTo>
                  <a:lnTo>
                    <a:pt x="31180" y="94523"/>
                  </a:lnTo>
                  <a:lnTo>
                    <a:pt x="33743" y="94523"/>
                  </a:lnTo>
                  <a:lnTo>
                    <a:pt x="33427" y="94137"/>
                  </a:lnTo>
                  <a:lnTo>
                    <a:pt x="33146" y="93785"/>
                  </a:lnTo>
                  <a:lnTo>
                    <a:pt x="32865" y="93364"/>
                  </a:lnTo>
                  <a:lnTo>
                    <a:pt x="32584" y="92978"/>
                  </a:lnTo>
                  <a:lnTo>
                    <a:pt x="32339" y="92557"/>
                  </a:lnTo>
                  <a:lnTo>
                    <a:pt x="32128" y="92100"/>
                  </a:lnTo>
                  <a:lnTo>
                    <a:pt x="31917" y="91679"/>
                  </a:lnTo>
                  <a:lnTo>
                    <a:pt x="31707" y="91187"/>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38"/>
            <p:cNvSpPr/>
            <p:nvPr/>
          </p:nvSpPr>
          <p:spPr>
            <a:xfrm>
              <a:off x="3110066" y="4396139"/>
              <a:ext cx="38828" cy="50499"/>
            </a:xfrm>
            <a:custGeom>
              <a:rect b="b" l="l" r="r" t="t"/>
              <a:pathLst>
                <a:path extrusionOk="0" fill="none" h="3336" w="2565">
                  <a:moveTo>
                    <a:pt x="528" y="0"/>
                  </a:moveTo>
                  <a:lnTo>
                    <a:pt x="528" y="843"/>
                  </a:lnTo>
                  <a:lnTo>
                    <a:pt x="528" y="843"/>
                  </a:lnTo>
                  <a:lnTo>
                    <a:pt x="492" y="1510"/>
                  </a:lnTo>
                  <a:lnTo>
                    <a:pt x="387" y="2142"/>
                  </a:lnTo>
                  <a:lnTo>
                    <a:pt x="212" y="2739"/>
                  </a:lnTo>
                  <a:lnTo>
                    <a:pt x="1" y="3336"/>
                  </a:lnTo>
                  <a:lnTo>
                    <a:pt x="2564" y="3336"/>
                  </a:lnTo>
                  <a:lnTo>
                    <a:pt x="2564" y="3336"/>
                  </a:lnTo>
                  <a:lnTo>
                    <a:pt x="2248" y="2950"/>
                  </a:lnTo>
                  <a:lnTo>
                    <a:pt x="1967" y="2598"/>
                  </a:lnTo>
                  <a:lnTo>
                    <a:pt x="1686" y="2177"/>
                  </a:lnTo>
                  <a:lnTo>
                    <a:pt x="1405" y="1791"/>
                  </a:lnTo>
                  <a:lnTo>
                    <a:pt x="1160" y="1370"/>
                  </a:lnTo>
                  <a:lnTo>
                    <a:pt x="949" y="913"/>
                  </a:lnTo>
                  <a:lnTo>
                    <a:pt x="738" y="492"/>
                  </a:lnTo>
                  <a:lnTo>
                    <a:pt x="52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38"/>
            <p:cNvSpPr/>
            <p:nvPr/>
          </p:nvSpPr>
          <p:spPr>
            <a:xfrm>
              <a:off x="2638094" y="3015795"/>
              <a:ext cx="617095" cy="792494"/>
            </a:xfrm>
            <a:custGeom>
              <a:rect b="b" l="l" r="r" t="t"/>
              <a:pathLst>
                <a:path extrusionOk="0" fill="none" h="52353" w="40766">
                  <a:moveTo>
                    <a:pt x="26334" y="1"/>
                  </a:moveTo>
                  <a:lnTo>
                    <a:pt x="13940" y="1"/>
                  </a:lnTo>
                  <a:lnTo>
                    <a:pt x="13940" y="1"/>
                  </a:lnTo>
                  <a:lnTo>
                    <a:pt x="12957" y="36"/>
                  </a:lnTo>
                  <a:lnTo>
                    <a:pt x="12009" y="141"/>
                  </a:lnTo>
                  <a:lnTo>
                    <a:pt x="11061" y="317"/>
                  </a:lnTo>
                  <a:lnTo>
                    <a:pt x="10148" y="527"/>
                  </a:lnTo>
                  <a:lnTo>
                    <a:pt x="10113" y="527"/>
                  </a:lnTo>
                  <a:lnTo>
                    <a:pt x="10007" y="562"/>
                  </a:lnTo>
                  <a:lnTo>
                    <a:pt x="10007" y="562"/>
                  </a:lnTo>
                  <a:lnTo>
                    <a:pt x="9445" y="738"/>
                  </a:lnTo>
                  <a:lnTo>
                    <a:pt x="8884" y="949"/>
                  </a:lnTo>
                  <a:lnTo>
                    <a:pt x="8322" y="1159"/>
                  </a:lnTo>
                  <a:lnTo>
                    <a:pt x="7795" y="1405"/>
                  </a:lnTo>
                  <a:lnTo>
                    <a:pt x="0" y="4390"/>
                  </a:lnTo>
                  <a:lnTo>
                    <a:pt x="0" y="4390"/>
                  </a:lnTo>
                  <a:lnTo>
                    <a:pt x="597" y="4179"/>
                  </a:lnTo>
                  <a:lnTo>
                    <a:pt x="1194" y="4003"/>
                  </a:lnTo>
                  <a:lnTo>
                    <a:pt x="1791" y="3863"/>
                  </a:lnTo>
                  <a:lnTo>
                    <a:pt x="2388" y="3722"/>
                  </a:lnTo>
                  <a:lnTo>
                    <a:pt x="3020" y="3652"/>
                  </a:lnTo>
                  <a:lnTo>
                    <a:pt x="3652" y="3582"/>
                  </a:lnTo>
                  <a:lnTo>
                    <a:pt x="4284" y="3547"/>
                  </a:lnTo>
                  <a:lnTo>
                    <a:pt x="4916" y="3512"/>
                  </a:lnTo>
                  <a:lnTo>
                    <a:pt x="17311" y="3512"/>
                  </a:lnTo>
                  <a:lnTo>
                    <a:pt x="17311" y="3512"/>
                  </a:lnTo>
                  <a:lnTo>
                    <a:pt x="18048" y="3547"/>
                  </a:lnTo>
                  <a:lnTo>
                    <a:pt x="18785" y="3582"/>
                  </a:lnTo>
                  <a:lnTo>
                    <a:pt x="19488" y="3687"/>
                  </a:lnTo>
                  <a:lnTo>
                    <a:pt x="20190" y="3793"/>
                  </a:lnTo>
                  <a:lnTo>
                    <a:pt x="20892" y="3968"/>
                  </a:lnTo>
                  <a:lnTo>
                    <a:pt x="21594" y="4179"/>
                  </a:lnTo>
                  <a:lnTo>
                    <a:pt x="22261" y="4390"/>
                  </a:lnTo>
                  <a:lnTo>
                    <a:pt x="22893" y="4635"/>
                  </a:lnTo>
                  <a:lnTo>
                    <a:pt x="23525" y="4951"/>
                  </a:lnTo>
                  <a:lnTo>
                    <a:pt x="24157" y="5267"/>
                  </a:lnTo>
                  <a:lnTo>
                    <a:pt x="24754" y="5619"/>
                  </a:lnTo>
                  <a:lnTo>
                    <a:pt x="25351" y="5970"/>
                  </a:lnTo>
                  <a:lnTo>
                    <a:pt x="25913" y="6391"/>
                  </a:lnTo>
                  <a:lnTo>
                    <a:pt x="26475" y="6812"/>
                  </a:lnTo>
                  <a:lnTo>
                    <a:pt x="26966" y="7269"/>
                  </a:lnTo>
                  <a:lnTo>
                    <a:pt x="27493" y="7760"/>
                  </a:lnTo>
                  <a:lnTo>
                    <a:pt x="27950" y="8252"/>
                  </a:lnTo>
                  <a:lnTo>
                    <a:pt x="28406" y="8779"/>
                  </a:lnTo>
                  <a:lnTo>
                    <a:pt x="28827" y="9305"/>
                  </a:lnTo>
                  <a:lnTo>
                    <a:pt x="29249" y="9867"/>
                  </a:lnTo>
                  <a:lnTo>
                    <a:pt x="29635" y="10464"/>
                  </a:lnTo>
                  <a:lnTo>
                    <a:pt x="29986" y="11061"/>
                  </a:lnTo>
                  <a:lnTo>
                    <a:pt x="30302" y="11693"/>
                  </a:lnTo>
                  <a:lnTo>
                    <a:pt x="30583" y="12325"/>
                  </a:lnTo>
                  <a:lnTo>
                    <a:pt x="30829" y="12992"/>
                  </a:lnTo>
                  <a:lnTo>
                    <a:pt x="31075" y="13659"/>
                  </a:lnTo>
                  <a:lnTo>
                    <a:pt x="31250" y="14326"/>
                  </a:lnTo>
                  <a:lnTo>
                    <a:pt x="31426" y="15029"/>
                  </a:lnTo>
                  <a:lnTo>
                    <a:pt x="31531" y="15731"/>
                  </a:lnTo>
                  <a:lnTo>
                    <a:pt x="31636" y="16433"/>
                  </a:lnTo>
                  <a:lnTo>
                    <a:pt x="31707" y="17170"/>
                  </a:lnTo>
                  <a:lnTo>
                    <a:pt x="31707" y="17908"/>
                  </a:lnTo>
                  <a:lnTo>
                    <a:pt x="31707" y="52353"/>
                  </a:lnTo>
                  <a:lnTo>
                    <a:pt x="31707" y="52353"/>
                  </a:lnTo>
                  <a:lnTo>
                    <a:pt x="31987" y="51194"/>
                  </a:lnTo>
                  <a:lnTo>
                    <a:pt x="32304" y="50071"/>
                  </a:lnTo>
                  <a:lnTo>
                    <a:pt x="32655" y="48947"/>
                  </a:lnTo>
                  <a:lnTo>
                    <a:pt x="33076" y="47823"/>
                  </a:lnTo>
                  <a:lnTo>
                    <a:pt x="33497" y="46770"/>
                  </a:lnTo>
                  <a:lnTo>
                    <a:pt x="33989" y="45682"/>
                  </a:lnTo>
                  <a:lnTo>
                    <a:pt x="34516" y="44663"/>
                  </a:lnTo>
                  <a:lnTo>
                    <a:pt x="35077" y="43645"/>
                  </a:lnTo>
                  <a:lnTo>
                    <a:pt x="35639" y="42627"/>
                  </a:lnTo>
                  <a:lnTo>
                    <a:pt x="36271" y="41679"/>
                  </a:lnTo>
                  <a:lnTo>
                    <a:pt x="36938" y="40731"/>
                  </a:lnTo>
                  <a:lnTo>
                    <a:pt x="37641" y="39818"/>
                  </a:lnTo>
                  <a:lnTo>
                    <a:pt x="38378" y="38905"/>
                  </a:lnTo>
                  <a:lnTo>
                    <a:pt x="39150" y="38062"/>
                  </a:lnTo>
                  <a:lnTo>
                    <a:pt x="39923" y="37220"/>
                  </a:lnTo>
                  <a:lnTo>
                    <a:pt x="40766" y="36412"/>
                  </a:lnTo>
                  <a:lnTo>
                    <a:pt x="40766" y="36342"/>
                  </a:lnTo>
                  <a:lnTo>
                    <a:pt x="40766" y="14397"/>
                  </a:lnTo>
                  <a:lnTo>
                    <a:pt x="40766" y="14397"/>
                  </a:lnTo>
                  <a:lnTo>
                    <a:pt x="40730" y="13729"/>
                  </a:lnTo>
                  <a:lnTo>
                    <a:pt x="40695" y="13027"/>
                  </a:lnTo>
                  <a:lnTo>
                    <a:pt x="40590" y="12360"/>
                  </a:lnTo>
                  <a:lnTo>
                    <a:pt x="40485" y="11693"/>
                  </a:lnTo>
                  <a:lnTo>
                    <a:pt x="40344" y="11026"/>
                  </a:lnTo>
                  <a:lnTo>
                    <a:pt x="40169" y="10359"/>
                  </a:lnTo>
                  <a:lnTo>
                    <a:pt x="39958" y="9727"/>
                  </a:lnTo>
                  <a:lnTo>
                    <a:pt x="39747" y="9130"/>
                  </a:lnTo>
                  <a:lnTo>
                    <a:pt x="39466" y="8498"/>
                  </a:lnTo>
                  <a:lnTo>
                    <a:pt x="39185" y="7901"/>
                  </a:lnTo>
                  <a:lnTo>
                    <a:pt x="38869" y="7339"/>
                  </a:lnTo>
                  <a:lnTo>
                    <a:pt x="38553" y="6777"/>
                  </a:lnTo>
                  <a:lnTo>
                    <a:pt x="38167" y="6215"/>
                  </a:lnTo>
                  <a:lnTo>
                    <a:pt x="37781" y="5689"/>
                  </a:lnTo>
                  <a:lnTo>
                    <a:pt x="37395" y="5197"/>
                  </a:lnTo>
                  <a:lnTo>
                    <a:pt x="36973" y="4706"/>
                  </a:lnTo>
                  <a:lnTo>
                    <a:pt x="36517" y="4214"/>
                  </a:lnTo>
                  <a:lnTo>
                    <a:pt x="36025" y="3793"/>
                  </a:lnTo>
                  <a:lnTo>
                    <a:pt x="35534" y="3336"/>
                  </a:lnTo>
                  <a:lnTo>
                    <a:pt x="35042" y="2950"/>
                  </a:lnTo>
                  <a:lnTo>
                    <a:pt x="34516" y="2564"/>
                  </a:lnTo>
                  <a:lnTo>
                    <a:pt x="33954" y="2213"/>
                  </a:lnTo>
                  <a:lnTo>
                    <a:pt x="33392" y="1862"/>
                  </a:lnTo>
                  <a:lnTo>
                    <a:pt x="32830" y="1546"/>
                  </a:lnTo>
                  <a:lnTo>
                    <a:pt x="32233" y="1265"/>
                  </a:lnTo>
                  <a:lnTo>
                    <a:pt x="31601" y="1019"/>
                  </a:lnTo>
                  <a:lnTo>
                    <a:pt x="31004" y="773"/>
                  </a:lnTo>
                  <a:lnTo>
                    <a:pt x="30337" y="597"/>
                  </a:lnTo>
                  <a:lnTo>
                    <a:pt x="29705" y="422"/>
                  </a:lnTo>
                  <a:lnTo>
                    <a:pt x="29038" y="281"/>
                  </a:lnTo>
                  <a:lnTo>
                    <a:pt x="28371" y="141"/>
                  </a:lnTo>
                  <a:lnTo>
                    <a:pt x="27704" y="71"/>
                  </a:lnTo>
                  <a:lnTo>
                    <a:pt x="27704" y="71"/>
                  </a:lnTo>
                  <a:lnTo>
                    <a:pt x="27037" y="36"/>
                  </a:lnTo>
                  <a:lnTo>
                    <a:pt x="2633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38"/>
            <p:cNvSpPr/>
            <p:nvPr/>
          </p:nvSpPr>
          <p:spPr>
            <a:xfrm>
              <a:off x="5888811" y="3015795"/>
              <a:ext cx="616566" cy="1430842"/>
            </a:xfrm>
            <a:custGeom>
              <a:rect b="b" l="l" r="r" t="t"/>
              <a:pathLst>
                <a:path extrusionOk="0" h="94523" w="40731">
                  <a:moveTo>
                    <a:pt x="16679" y="1"/>
                  </a:moveTo>
                  <a:lnTo>
                    <a:pt x="16538" y="843"/>
                  </a:lnTo>
                  <a:lnTo>
                    <a:pt x="16468" y="1194"/>
                  </a:lnTo>
                  <a:lnTo>
                    <a:pt x="16363" y="1546"/>
                  </a:lnTo>
                  <a:lnTo>
                    <a:pt x="16257" y="1897"/>
                  </a:lnTo>
                  <a:lnTo>
                    <a:pt x="16117" y="2178"/>
                  </a:lnTo>
                  <a:lnTo>
                    <a:pt x="15977" y="2423"/>
                  </a:lnTo>
                  <a:lnTo>
                    <a:pt x="15801" y="2669"/>
                  </a:lnTo>
                  <a:lnTo>
                    <a:pt x="15660" y="2810"/>
                  </a:lnTo>
                  <a:lnTo>
                    <a:pt x="15520" y="2950"/>
                  </a:lnTo>
                  <a:lnTo>
                    <a:pt x="15099" y="3231"/>
                  </a:lnTo>
                  <a:lnTo>
                    <a:pt x="14607" y="3477"/>
                  </a:lnTo>
                  <a:lnTo>
                    <a:pt x="13975" y="3758"/>
                  </a:lnTo>
                  <a:lnTo>
                    <a:pt x="13273" y="4038"/>
                  </a:lnTo>
                  <a:lnTo>
                    <a:pt x="12500" y="4284"/>
                  </a:lnTo>
                  <a:lnTo>
                    <a:pt x="11693" y="4530"/>
                  </a:lnTo>
                  <a:lnTo>
                    <a:pt x="10850" y="4776"/>
                  </a:lnTo>
                  <a:lnTo>
                    <a:pt x="9937" y="4987"/>
                  </a:lnTo>
                  <a:lnTo>
                    <a:pt x="9024" y="5197"/>
                  </a:lnTo>
                  <a:lnTo>
                    <a:pt x="8111" y="5373"/>
                  </a:lnTo>
                  <a:lnTo>
                    <a:pt x="7198" y="5513"/>
                  </a:lnTo>
                  <a:lnTo>
                    <a:pt x="6321" y="5619"/>
                  </a:lnTo>
                  <a:lnTo>
                    <a:pt x="5478" y="5724"/>
                  </a:lnTo>
                  <a:lnTo>
                    <a:pt x="4705" y="5759"/>
                  </a:lnTo>
                  <a:lnTo>
                    <a:pt x="3968" y="5794"/>
                  </a:lnTo>
                  <a:lnTo>
                    <a:pt x="3406" y="5794"/>
                  </a:lnTo>
                  <a:lnTo>
                    <a:pt x="2915" y="5724"/>
                  </a:lnTo>
                  <a:lnTo>
                    <a:pt x="2599" y="6180"/>
                  </a:lnTo>
                  <a:lnTo>
                    <a:pt x="2283" y="6672"/>
                  </a:lnTo>
                  <a:lnTo>
                    <a:pt x="1967" y="7163"/>
                  </a:lnTo>
                  <a:lnTo>
                    <a:pt x="1686" y="7655"/>
                  </a:lnTo>
                  <a:lnTo>
                    <a:pt x="1440" y="8182"/>
                  </a:lnTo>
                  <a:lnTo>
                    <a:pt x="1194" y="8673"/>
                  </a:lnTo>
                  <a:lnTo>
                    <a:pt x="984" y="9235"/>
                  </a:lnTo>
                  <a:lnTo>
                    <a:pt x="773" y="9762"/>
                  </a:lnTo>
                  <a:lnTo>
                    <a:pt x="597" y="10324"/>
                  </a:lnTo>
                  <a:lnTo>
                    <a:pt x="422" y="10885"/>
                  </a:lnTo>
                  <a:lnTo>
                    <a:pt x="316" y="11447"/>
                  </a:lnTo>
                  <a:lnTo>
                    <a:pt x="176" y="12009"/>
                  </a:lnTo>
                  <a:lnTo>
                    <a:pt x="106" y="12606"/>
                  </a:lnTo>
                  <a:lnTo>
                    <a:pt x="36" y="13203"/>
                  </a:lnTo>
                  <a:lnTo>
                    <a:pt x="0" y="13800"/>
                  </a:lnTo>
                  <a:lnTo>
                    <a:pt x="0" y="14397"/>
                  </a:lnTo>
                  <a:lnTo>
                    <a:pt x="0" y="36412"/>
                  </a:lnTo>
                  <a:lnTo>
                    <a:pt x="808" y="37220"/>
                  </a:lnTo>
                  <a:lnTo>
                    <a:pt x="1616" y="38062"/>
                  </a:lnTo>
                  <a:lnTo>
                    <a:pt x="2353" y="38905"/>
                  </a:lnTo>
                  <a:lnTo>
                    <a:pt x="3090" y="39818"/>
                  </a:lnTo>
                  <a:lnTo>
                    <a:pt x="3793" y="40731"/>
                  </a:lnTo>
                  <a:lnTo>
                    <a:pt x="4460" y="41679"/>
                  </a:lnTo>
                  <a:lnTo>
                    <a:pt x="5092" y="42627"/>
                  </a:lnTo>
                  <a:lnTo>
                    <a:pt x="5689" y="43645"/>
                  </a:lnTo>
                  <a:lnTo>
                    <a:pt x="6250" y="44663"/>
                  </a:lnTo>
                  <a:lnTo>
                    <a:pt x="6742" y="45682"/>
                  </a:lnTo>
                  <a:lnTo>
                    <a:pt x="7234" y="46770"/>
                  </a:lnTo>
                  <a:lnTo>
                    <a:pt x="7690" y="47823"/>
                  </a:lnTo>
                  <a:lnTo>
                    <a:pt x="8076" y="48947"/>
                  </a:lnTo>
                  <a:lnTo>
                    <a:pt x="8427" y="50071"/>
                  </a:lnTo>
                  <a:lnTo>
                    <a:pt x="8743" y="51194"/>
                  </a:lnTo>
                  <a:lnTo>
                    <a:pt x="9024" y="52353"/>
                  </a:lnTo>
                  <a:lnTo>
                    <a:pt x="9024" y="17908"/>
                  </a:lnTo>
                  <a:lnTo>
                    <a:pt x="9059" y="17170"/>
                  </a:lnTo>
                  <a:lnTo>
                    <a:pt x="9095" y="16433"/>
                  </a:lnTo>
                  <a:lnTo>
                    <a:pt x="9200" y="15731"/>
                  </a:lnTo>
                  <a:lnTo>
                    <a:pt x="9305" y="15029"/>
                  </a:lnTo>
                  <a:lnTo>
                    <a:pt x="9481" y="14326"/>
                  </a:lnTo>
                  <a:lnTo>
                    <a:pt x="9691" y="13659"/>
                  </a:lnTo>
                  <a:lnTo>
                    <a:pt x="9902" y="12992"/>
                  </a:lnTo>
                  <a:lnTo>
                    <a:pt x="10148" y="12325"/>
                  </a:lnTo>
                  <a:lnTo>
                    <a:pt x="10464" y="11693"/>
                  </a:lnTo>
                  <a:lnTo>
                    <a:pt x="10780" y="11061"/>
                  </a:lnTo>
                  <a:lnTo>
                    <a:pt x="11131" y="10464"/>
                  </a:lnTo>
                  <a:lnTo>
                    <a:pt x="11482" y="9867"/>
                  </a:lnTo>
                  <a:lnTo>
                    <a:pt x="11903" y="9305"/>
                  </a:lnTo>
                  <a:lnTo>
                    <a:pt x="12325" y="8779"/>
                  </a:lnTo>
                  <a:lnTo>
                    <a:pt x="12781" y="8252"/>
                  </a:lnTo>
                  <a:lnTo>
                    <a:pt x="13273" y="7760"/>
                  </a:lnTo>
                  <a:lnTo>
                    <a:pt x="13764" y="7269"/>
                  </a:lnTo>
                  <a:lnTo>
                    <a:pt x="14291" y="6812"/>
                  </a:lnTo>
                  <a:lnTo>
                    <a:pt x="14818" y="6391"/>
                  </a:lnTo>
                  <a:lnTo>
                    <a:pt x="15380" y="5970"/>
                  </a:lnTo>
                  <a:lnTo>
                    <a:pt x="15977" y="5619"/>
                  </a:lnTo>
                  <a:lnTo>
                    <a:pt x="16573" y="5267"/>
                  </a:lnTo>
                  <a:lnTo>
                    <a:pt x="17205" y="4951"/>
                  </a:lnTo>
                  <a:lnTo>
                    <a:pt x="17837" y="4635"/>
                  </a:lnTo>
                  <a:lnTo>
                    <a:pt x="18505" y="4390"/>
                  </a:lnTo>
                  <a:lnTo>
                    <a:pt x="19172" y="4179"/>
                  </a:lnTo>
                  <a:lnTo>
                    <a:pt x="19839" y="3968"/>
                  </a:lnTo>
                  <a:lnTo>
                    <a:pt x="20541" y="3793"/>
                  </a:lnTo>
                  <a:lnTo>
                    <a:pt x="21243" y="3687"/>
                  </a:lnTo>
                  <a:lnTo>
                    <a:pt x="21946" y="3582"/>
                  </a:lnTo>
                  <a:lnTo>
                    <a:pt x="22683" y="3547"/>
                  </a:lnTo>
                  <a:lnTo>
                    <a:pt x="23420" y="3512"/>
                  </a:lnTo>
                  <a:lnTo>
                    <a:pt x="35815" y="3512"/>
                  </a:lnTo>
                  <a:lnTo>
                    <a:pt x="36482" y="3547"/>
                  </a:lnTo>
                  <a:lnTo>
                    <a:pt x="37114" y="3582"/>
                  </a:lnTo>
                  <a:lnTo>
                    <a:pt x="37746" y="3652"/>
                  </a:lnTo>
                  <a:lnTo>
                    <a:pt x="38343" y="3722"/>
                  </a:lnTo>
                  <a:lnTo>
                    <a:pt x="38975" y="3863"/>
                  </a:lnTo>
                  <a:lnTo>
                    <a:pt x="39572" y="4003"/>
                  </a:lnTo>
                  <a:lnTo>
                    <a:pt x="40169" y="4179"/>
                  </a:lnTo>
                  <a:lnTo>
                    <a:pt x="40731" y="4390"/>
                  </a:lnTo>
                  <a:lnTo>
                    <a:pt x="40731" y="4390"/>
                  </a:lnTo>
                  <a:lnTo>
                    <a:pt x="32936" y="1405"/>
                  </a:lnTo>
                  <a:lnTo>
                    <a:pt x="32409" y="1159"/>
                  </a:lnTo>
                  <a:lnTo>
                    <a:pt x="31847" y="949"/>
                  </a:lnTo>
                  <a:lnTo>
                    <a:pt x="31285" y="738"/>
                  </a:lnTo>
                  <a:lnTo>
                    <a:pt x="30724" y="562"/>
                  </a:lnTo>
                  <a:lnTo>
                    <a:pt x="30618" y="527"/>
                  </a:lnTo>
                  <a:lnTo>
                    <a:pt x="29670" y="317"/>
                  </a:lnTo>
                  <a:lnTo>
                    <a:pt x="28757" y="141"/>
                  </a:lnTo>
                  <a:lnTo>
                    <a:pt x="27774" y="36"/>
                  </a:lnTo>
                  <a:lnTo>
                    <a:pt x="26791" y="1"/>
                  </a:lnTo>
                  <a:close/>
                  <a:moveTo>
                    <a:pt x="9024" y="91187"/>
                  </a:moveTo>
                  <a:lnTo>
                    <a:pt x="8849" y="91644"/>
                  </a:lnTo>
                  <a:lnTo>
                    <a:pt x="8638" y="92100"/>
                  </a:lnTo>
                  <a:lnTo>
                    <a:pt x="8392" y="92557"/>
                  </a:lnTo>
                  <a:lnTo>
                    <a:pt x="8146" y="92978"/>
                  </a:lnTo>
                  <a:lnTo>
                    <a:pt x="7901" y="93364"/>
                  </a:lnTo>
                  <a:lnTo>
                    <a:pt x="7620" y="93785"/>
                  </a:lnTo>
                  <a:lnTo>
                    <a:pt x="7304" y="94137"/>
                  </a:lnTo>
                  <a:lnTo>
                    <a:pt x="6988" y="94523"/>
                  </a:lnTo>
                  <a:lnTo>
                    <a:pt x="9551" y="94523"/>
                  </a:lnTo>
                  <a:lnTo>
                    <a:pt x="9340" y="93926"/>
                  </a:lnTo>
                  <a:lnTo>
                    <a:pt x="9165" y="93329"/>
                  </a:lnTo>
                  <a:lnTo>
                    <a:pt x="9059" y="92697"/>
                  </a:lnTo>
                  <a:lnTo>
                    <a:pt x="9024" y="92030"/>
                  </a:lnTo>
                  <a:lnTo>
                    <a:pt x="9024" y="91187"/>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38"/>
            <p:cNvSpPr/>
            <p:nvPr/>
          </p:nvSpPr>
          <p:spPr>
            <a:xfrm>
              <a:off x="5994577" y="4396139"/>
              <a:ext cx="38813" cy="50499"/>
            </a:xfrm>
            <a:custGeom>
              <a:rect b="b" l="l" r="r" t="t"/>
              <a:pathLst>
                <a:path extrusionOk="0" fill="none" h="3336" w="2564">
                  <a:moveTo>
                    <a:pt x="2037" y="0"/>
                  </a:moveTo>
                  <a:lnTo>
                    <a:pt x="2037" y="0"/>
                  </a:lnTo>
                  <a:lnTo>
                    <a:pt x="1862" y="457"/>
                  </a:lnTo>
                  <a:lnTo>
                    <a:pt x="1651" y="913"/>
                  </a:lnTo>
                  <a:lnTo>
                    <a:pt x="1405" y="1370"/>
                  </a:lnTo>
                  <a:lnTo>
                    <a:pt x="1159" y="1791"/>
                  </a:lnTo>
                  <a:lnTo>
                    <a:pt x="914" y="2177"/>
                  </a:lnTo>
                  <a:lnTo>
                    <a:pt x="633" y="2598"/>
                  </a:lnTo>
                  <a:lnTo>
                    <a:pt x="317" y="2950"/>
                  </a:lnTo>
                  <a:lnTo>
                    <a:pt x="1" y="3336"/>
                  </a:lnTo>
                  <a:lnTo>
                    <a:pt x="2564" y="3336"/>
                  </a:lnTo>
                  <a:lnTo>
                    <a:pt x="2564" y="3336"/>
                  </a:lnTo>
                  <a:lnTo>
                    <a:pt x="2353" y="2739"/>
                  </a:lnTo>
                  <a:lnTo>
                    <a:pt x="2178" y="2142"/>
                  </a:lnTo>
                  <a:lnTo>
                    <a:pt x="2072" y="1510"/>
                  </a:lnTo>
                  <a:lnTo>
                    <a:pt x="2037" y="843"/>
                  </a:lnTo>
                  <a:lnTo>
                    <a:pt x="20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38"/>
            <p:cNvSpPr/>
            <p:nvPr/>
          </p:nvSpPr>
          <p:spPr>
            <a:xfrm>
              <a:off x="5888811" y="3015795"/>
              <a:ext cx="616566" cy="792494"/>
            </a:xfrm>
            <a:custGeom>
              <a:rect b="b" l="l" r="r" t="t"/>
              <a:pathLst>
                <a:path extrusionOk="0" fill="none" h="52353" w="40731">
                  <a:moveTo>
                    <a:pt x="26791" y="1"/>
                  </a:moveTo>
                  <a:lnTo>
                    <a:pt x="16679" y="1"/>
                  </a:lnTo>
                  <a:lnTo>
                    <a:pt x="16679" y="1"/>
                  </a:lnTo>
                  <a:lnTo>
                    <a:pt x="16538" y="843"/>
                  </a:lnTo>
                  <a:lnTo>
                    <a:pt x="16468" y="1194"/>
                  </a:lnTo>
                  <a:lnTo>
                    <a:pt x="16363" y="1546"/>
                  </a:lnTo>
                  <a:lnTo>
                    <a:pt x="16257" y="1897"/>
                  </a:lnTo>
                  <a:lnTo>
                    <a:pt x="16117" y="2178"/>
                  </a:lnTo>
                  <a:lnTo>
                    <a:pt x="15977" y="2423"/>
                  </a:lnTo>
                  <a:lnTo>
                    <a:pt x="15801" y="2669"/>
                  </a:lnTo>
                  <a:lnTo>
                    <a:pt x="15801" y="2669"/>
                  </a:lnTo>
                  <a:lnTo>
                    <a:pt x="15660" y="2810"/>
                  </a:lnTo>
                  <a:lnTo>
                    <a:pt x="15520" y="2950"/>
                  </a:lnTo>
                  <a:lnTo>
                    <a:pt x="15099" y="3231"/>
                  </a:lnTo>
                  <a:lnTo>
                    <a:pt x="14607" y="3477"/>
                  </a:lnTo>
                  <a:lnTo>
                    <a:pt x="13975" y="3758"/>
                  </a:lnTo>
                  <a:lnTo>
                    <a:pt x="13273" y="4038"/>
                  </a:lnTo>
                  <a:lnTo>
                    <a:pt x="12500" y="4284"/>
                  </a:lnTo>
                  <a:lnTo>
                    <a:pt x="11693" y="4530"/>
                  </a:lnTo>
                  <a:lnTo>
                    <a:pt x="10850" y="4776"/>
                  </a:lnTo>
                  <a:lnTo>
                    <a:pt x="9937" y="4987"/>
                  </a:lnTo>
                  <a:lnTo>
                    <a:pt x="9024" y="5197"/>
                  </a:lnTo>
                  <a:lnTo>
                    <a:pt x="8111" y="5373"/>
                  </a:lnTo>
                  <a:lnTo>
                    <a:pt x="7198" y="5513"/>
                  </a:lnTo>
                  <a:lnTo>
                    <a:pt x="6321" y="5619"/>
                  </a:lnTo>
                  <a:lnTo>
                    <a:pt x="5478" y="5724"/>
                  </a:lnTo>
                  <a:lnTo>
                    <a:pt x="4705" y="5759"/>
                  </a:lnTo>
                  <a:lnTo>
                    <a:pt x="3968" y="5794"/>
                  </a:lnTo>
                  <a:lnTo>
                    <a:pt x="3968" y="5794"/>
                  </a:lnTo>
                  <a:lnTo>
                    <a:pt x="3406" y="5794"/>
                  </a:lnTo>
                  <a:lnTo>
                    <a:pt x="2915" y="5724"/>
                  </a:lnTo>
                  <a:lnTo>
                    <a:pt x="2915" y="5724"/>
                  </a:lnTo>
                  <a:lnTo>
                    <a:pt x="2599" y="6180"/>
                  </a:lnTo>
                  <a:lnTo>
                    <a:pt x="2283" y="6672"/>
                  </a:lnTo>
                  <a:lnTo>
                    <a:pt x="1967" y="7163"/>
                  </a:lnTo>
                  <a:lnTo>
                    <a:pt x="1686" y="7655"/>
                  </a:lnTo>
                  <a:lnTo>
                    <a:pt x="1440" y="8182"/>
                  </a:lnTo>
                  <a:lnTo>
                    <a:pt x="1194" y="8673"/>
                  </a:lnTo>
                  <a:lnTo>
                    <a:pt x="984" y="9235"/>
                  </a:lnTo>
                  <a:lnTo>
                    <a:pt x="773" y="9762"/>
                  </a:lnTo>
                  <a:lnTo>
                    <a:pt x="597" y="10324"/>
                  </a:lnTo>
                  <a:lnTo>
                    <a:pt x="422" y="10885"/>
                  </a:lnTo>
                  <a:lnTo>
                    <a:pt x="316" y="11447"/>
                  </a:lnTo>
                  <a:lnTo>
                    <a:pt x="176" y="12009"/>
                  </a:lnTo>
                  <a:lnTo>
                    <a:pt x="106" y="12606"/>
                  </a:lnTo>
                  <a:lnTo>
                    <a:pt x="36" y="13203"/>
                  </a:lnTo>
                  <a:lnTo>
                    <a:pt x="0" y="13800"/>
                  </a:lnTo>
                  <a:lnTo>
                    <a:pt x="0" y="14397"/>
                  </a:lnTo>
                  <a:lnTo>
                    <a:pt x="0" y="36412"/>
                  </a:lnTo>
                  <a:lnTo>
                    <a:pt x="0" y="36412"/>
                  </a:lnTo>
                  <a:lnTo>
                    <a:pt x="808" y="37220"/>
                  </a:lnTo>
                  <a:lnTo>
                    <a:pt x="1616" y="38062"/>
                  </a:lnTo>
                  <a:lnTo>
                    <a:pt x="2353" y="38905"/>
                  </a:lnTo>
                  <a:lnTo>
                    <a:pt x="3090" y="39818"/>
                  </a:lnTo>
                  <a:lnTo>
                    <a:pt x="3793" y="40731"/>
                  </a:lnTo>
                  <a:lnTo>
                    <a:pt x="4460" y="41679"/>
                  </a:lnTo>
                  <a:lnTo>
                    <a:pt x="5092" y="42627"/>
                  </a:lnTo>
                  <a:lnTo>
                    <a:pt x="5689" y="43645"/>
                  </a:lnTo>
                  <a:lnTo>
                    <a:pt x="6250" y="44663"/>
                  </a:lnTo>
                  <a:lnTo>
                    <a:pt x="6742" y="45682"/>
                  </a:lnTo>
                  <a:lnTo>
                    <a:pt x="7234" y="46770"/>
                  </a:lnTo>
                  <a:lnTo>
                    <a:pt x="7690" y="47823"/>
                  </a:lnTo>
                  <a:lnTo>
                    <a:pt x="8076" y="48947"/>
                  </a:lnTo>
                  <a:lnTo>
                    <a:pt x="8427" y="50071"/>
                  </a:lnTo>
                  <a:lnTo>
                    <a:pt x="8743" y="51194"/>
                  </a:lnTo>
                  <a:lnTo>
                    <a:pt x="9024" y="52353"/>
                  </a:lnTo>
                  <a:lnTo>
                    <a:pt x="9024" y="17908"/>
                  </a:lnTo>
                  <a:lnTo>
                    <a:pt x="9024" y="17908"/>
                  </a:lnTo>
                  <a:lnTo>
                    <a:pt x="9059" y="17170"/>
                  </a:lnTo>
                  <a:lnTo>
                    <a:pt x="9095" y="16433"/>
                  </a:lnTo>
                  <a:lnTo>
                    <a:pt x="9200" y="15731"/>
                  </a:lnTo>
                  <a:lnTo>
                    <a:pt x="9305" y="15029"/>
                  </a:lnTo>
                  <a:lnTo>
                    <a:pt x="9481" y="14326"/>
                  </a:lnTo>
                  <a:lnTo>
                    <a:pt x="9691" y="13659"/>
                  </a:lnTo>
                  <a:lnTo>
                    <a:pt x="9902" y="12992"/>
                  </a:lnTo>
                  <a:lnTo>
                    <a:pt x="10148" y="12325"/>
                  </a:lnTo>
                  <a:lnTo>
                    <a:pt x="10464" y="11693"/>
                  </a:lnTo>
                  <a:lnTo>
                    <a:pt x="10780" y="11061"/>
                  </a:lnTo>
                  <a:lnTo>
                    <a:pt x="11131" y="10464"/>
                  </a:lnTo>
                  <a:lnTo>
                    <a:pt x="11482" y="9867"/>
                  </a:lnTo>
                  <a:lnTo>
                    <a:pt x="11903" y="9305"/>
                  </a:lnTo>
                  <a:lnTo>
                    <a:pt x="12325" y="8779"/>
                  </a:lnTo>
                  <a:lnTo>
                    <a:pt x="12781" y="8252"/>
                  </a:lnTo>
                  <a:lnTo>
                    <a:pt x="13273" y="7760"/>
                  </a:lnTo>
                  <a:lnTo>
                    <a:pt x="13764" y="7269"/>
                  </a:lnTo>
                  <a:lnTo>
                    <a:pt x="14291" y="6812"/>
                  </a:lnTo>
                  <a:lnTo>
                    <a:pt x="14818" y="6391"/>
                  </a:lnTo>
                  <a:lnTo>
                    <a:pt x="15380" y="5970"/>
                  </a:lnTo>
                  <a:lnTo>
                    <a:pt x="15977" y="5619"/>
                  </a:lnTo>
                  <a:lnTo>
                    <a:pt x="16573" y="5267"/>
                  </a:lnTo>
                  <a:lnTo>
                    <a:pt x="17205" y="4951"/>
                  </a:lnTo>
                  <a:lnTo>
                    <a:pt x="17837" y="4635"/>
                  </a:lnTo>
                  <a:lnTo>
                    <a:pt x="18505" y="4390"/>
                  </a:lnTo>
                  <a:lnTo>
                    <a:pt x="19172" y="4179"/>
                  </a:lnTo>
                  <a:lnTo>
                    <a:pt x="19839" y="3968"/>
                  </a:lnTo>
                  <a:lnTo>
                    <a:pt x="20541" y="3793"/>
                  </a:lnTo>
                  <a:lnTo>
                    <a:pt x="21243" y="3687"/>
                  </a:lnTo>
                  <a:lnTo>
                    <a:pt x="21946" y="3582"/>
                  </a:lnTo>
                  <a:lnTo>
                    <a:pt x="22683" y="3547"/>
                  </a:lnTo>
                  <a:lnTo>
                    <a:pt x="23420" y="3512"/>
                  </a:lnTo>
                  <a:lnTo>
                    <a:pt x="35815" y="3512"/>
                  </a:lnTo>
                  <a:lnTo>
                    <a:pt x="35815" y="3512"/>
                  </a:lnTo>
                  <a:lnTo>
                    <a:pt x="36482" y="3547"/>
                  </a:lnTo>
                  <a:lnTo>
                    <a:pt x="37114" y="3582"/>
                  </a:lnTo>
                  <a:lnTo>
                    <a:pt x="37746" y="3652"/>
                  </a:lnTo>
                  <a:lnTo>
                    <a:pt x="38343" y="3722"/>
                  </a:lnTo>
                  <a:lnTo>
                    <a:pt x="38975" y="3863"/>
                  </a:lnTo>
                  <a:lnTo>
                    <a:pt x="39572" y="4003"/>
                  </a:lnTo>
                  <a:lnTo>
                    <a:pt x="40169" y="4179"/>
                  </a:lnTo>
                  <a:lnTo>
                    <a:pt x="40731" y="4390"/>
                  </a:lnTo>
                  <a:lnTo>
                    <a:pt x="32936" y="1405"/>
                  </a:lnTo>
                  <a:lnTo>
                    <a:pt x="32936" y="1405"/>
                  </a:lnTo>
                  <a:lnTo>
                    <a:pt x="32409" y="1159"/>
                  </a:lnTo>
                  <a:lnTo>
                    <a:pt x="31847" y="949"/>
                  </a:lnTo>
                  <a:lnTo>
                    <a:pt x="31285" y="738"/>
                  </a:lnTo>
                  <a:lnTo>
                    <a:pt x="30724" y="562"/>
                  </a:lnTo>
                  <a:lnTo>
                    <a:pt x="30618" y="527"/>
                  </a:lnTo>
                  <a:lnTo>
                    <a:pt x="30618" y="527"/>
                  </a:lnTo>
                  <a:lnTo>
                    <a:pt x="30618" y="527"/>
                  </a:lnTo>
                  <a:lnTo>
                    <a:pt x="29670" y="317"/>
                  </a:lnTo>
                  <a:lnTo>
                    <a:pt x="28757" y="141"/>
                  </a:lnTo>
                  <a:lnTo>
                    <a:pt x="27774" y="36"/>
                  </a:lnTo>
                  <a:lnTo>
                    <a:pt x="2679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38"/>
            <p:cNvSpPr/>
            <p:nvPr/>
          </p:nvSpPr>
          <p:spPr>
            <a:xfrm>
              <a:off x="6025412" y="3068943"/>
              <a:ext cx="623998" cy="1430842"/>
            </a:xfrm>
            <a:custGeom>
              <a:rect b="b" l="l" r="r" t="t"/>
              <a:pathLst>
                <a:path extrusionOk="0" h="94523" w="41222">
                  <a:moveTo>
                    <a:pt x="14396" y="1"/>
                  </a:moveTo>
                  <a:lnTo>
                    <a:pt x="13659" y="36"/>
                  </a:lnTo>
                  <a:lnTo>
                    <a:pt x="12922" y="71"/>
                  </a:lnTo>
                  <a:lnTo>
                    <a:pt x="12219" y="176"/>
                  </a:lnTo>
                  <a:lnTo>
                    <a:pt x="11517" y="282"/>
                  </a:lnTo>
                  <a:lnTo>
                    <a:pt x="10815" y="457"/>
                  </a:lnTo>
                  <a:lnTo>
                    <a:pt x="10148" y="668"/>
                  </a:lnTo>
                  <a:lnTo>
                    <a:pt x="9481" y="879"/>
                  </a:lnTo>
                  <a:lnTo>
                    <a:pt x="8813" y="1124"/>
                  </a:lnTo>
                  <a:lnTo>
                    <a:pt x="8181" y="1440"/>
                  </a:lnTo>
                  <a:lnTo>
                    <a:pt x="7549" y="1756"/>
                  </a:lnTo>
                  <a:lnTo>
                    <a:pt x="6953" y="2108"/>
                  </a:lnTo>
                  <a:lnTo>
                    <a:pt x="6356" y="2459"/>
                  </a:lnTo>
                  <a:lnTo>
                    <a:pt x="5794" y="2880"/>
                  </a:lnTo>
                  <a:lnTo>
                    <a:pt x="5267" y="3301"/>
                  </a:lnTo>
                  <a:lnTo>
                    <a:pt x="4740" y="3758"/>
                  </a:lnTo>
                  <a:lnTo>
                    <a:pt x="4249" y="4249"/>
                  </a:lnTo>
                  <a:lnTo>
                    <a:pt x="3757" y="4741"/>
                  </a:lnTo>
                  <a:lnTo>
                    <a:pt x="3301" y="5268"/>
                  </a:lnTo>
                  <a:lnTo>
                    <a:pt x="2879" y="5794"/>
                  </a:lnTo>
                  <a:lnTo>
                    <a:pt x="2458" y="6356"/>
                  </a:lnTo>
                  <a:lnTo>
                    <a:pt x="2107" y="6953"/>
                  </a:lnTo>
                  <a:lnTo>
                    <a:pt x="1756" y="7550"/>
                  </a:lnTo>
                  <a:lnTo>
                    <a:pt x="1440" y="8182"/>
                  </a:lnTo>
                  <a:lnTo>
                    <a:pt x="1124" y="8814"/>
                  </a:lnTo>
                  <a:lnTo>
                    <a:pt x="878" y="9481"/>
                  </a:lnTo>
                  <a:lnTo>
                    <a:pt x="667" y="10148"/>
                  </a:lnTo>
                  <a:lnTo>
                    <a:pt x="457" y="10815"/>
                  </a:lnTo>
                  <a:lnTo>
                    <a:pt x="281" y="11518"/>
                  </a:lnTo>
                  <a:lnTo>
                    <a:pt x="176" y="12220"/>
                  </a:lnTo>
                  <a:lnTo>
                    <a:pt x="71" y="12922"/>
                  </a:lnTo>
                  <a:lnTo>
                    <a:pt x="35" y="13659"/>
                  </a:lnTo>
                  <a:lnTo>
                    <a:pt x="0" y="14397"/>
                  </a:lnTo>
                  <a:lnTo>
                    <a:pt x="0" y="88519"/>
                  </a:lnTo>
                  <a:lnTo>
                    <a:pt x="35" y="89151"/>
                  </a:lnTo>
                  <a:lnTo>
                    <a:pt x="141" y="89748"/>
                  </a:lnTo>
                  <a:lnTo>
                    <a:pt x="281" y="90310"/>
                  </a:lnTo>
                  <a:lnTo>
                    <a:pt x="457" y="90871"/>
                  </a:lnTo>
                  <a:lnTo>
                    <a:pt x="738" y="91363"/>
                  </a:lnTo>
                  <a:lnTo>
                    <a:pt x="1019" y="91890"/>
                  </a:lnTo>
                  <a:lnTo>
                    <a:pt x="1370" y="92346"/>
                  </a:lnTo>
                  <a:lnTo>
                    <a:pt x="1756" y="92767"/>
                  </a:lnTo>
                  <a:lnTo>
                    <a:pt x="2177" y="93154"/>
                  </a:lnTo>
                  <a:lnTo>
                    <a:pt x="2634" y="93505"/>
                  </a:lnTo>
                  <a:lnTo>
                    <a:pt x="3125" y="93786"/>
                  </a:lnTo>
                  <a:lnTo>
                    <a:pt x="3652" y="94031"/>
                  </a:lnTo>
                  <a:lnTo>
                    <a:pt x="4214" y="94242"/>
                  </a:lnTo>
                  <a:lnTo>
                    <a:pt x="4776" y="94383"/>
                  </a:lnTo>
                  <a:lnTo>
                    <a:pt x="5372" y="94488"/>
                  </a:lnTo>
                  <a:lnTo>
                    <a:pt x="6004" y="94523"/>
                  </a:lnTo>
                  <a:lnTo>
                    <a:pt x="35218" y="94523"/>
                  </a:lnTo>
                  <a:lnTo>
                    <a:pt x="35815" y="94488"/>
                  </a:lnTo>
                  <a:lnTo>
                    <a:pt x="36412" y="94383"/>
                  </a:lnTo>
                  <a:lnTo>
                    <a:pt x="37009" y="94242"/>
                  </a:lnTo>
                  <a:lnTo>
                    <a:pt x="37535" y="94031"/>
                  </a:lnTo>
                  <a:lnTo>
                    <a:pt x="38062" y="93786"/>
                  </a:lnTo>
                  <a:lnTo>
                    <a:pt x="38553" y="93505"/>
                  </a:lnTo>
                  <a:lnTo>
                    <a:pt x="39010" y="93154"/>
                  </a:lnTo>
                  <a:lnTo>
                    <a:pt x="39466" y="92767"/>
                  </a:lnTo>
                  <a:lnTo>
                    <a:pt x="39853" y="92346"/>
                  </a:lnTo>
                  <a:lnTo>
                    <a:pt x="40169" y="91890"/>
                  </a:lnTo>
                  <a:lnTo>
                    <a:pt x="40485" y="91363"/>
                  </a:lnTo>
                  <a:lnTo>
                    <a:pt x="40730" y="90871"/>
                  </a:lnTo>
                  <a:lnTo>
                    <a:pt x="40941" y="90310"/>
                  </a:lnTo>
                  <a:lnTo>
                    <a:pt x="41082" y="89748"/>
                  </a:lnTo>
                  <a:lnTo>
                    <a:pt x="41187" y="89151"/>
                  </a:lnTo>
                  <a:lnTo>
                    <a:pt x="41222" y="88519"/>
                  </a:lnTo>
                  <a:lnTo>
                    <a:pt x="41222" y="14397"/>
                  </a:lnTo>
                  <a:lnTo>
                    <a:pt x="41187" y="13659"/>
                  </a:lnTo>
                  <a:lnTo>
                    <a:pt x="41117" y="12922"/>
                  </a:lnTo>
                  <a:lnTo>
                    <a:pt x="41046" y="12220"/>
                  </a:lnTo>
                  <a:lnTo>
                    <a:pt x="40906" y="11518"/>
                  </a:lnTo>
                  <a:lnTo>
                    <a:pt x="40766" y="10815"/>
                  </a:lnTo>
                  <a:lnTo>
                    <a:pt x="40555" y="10148"/>
                  </a:lnTo>
                  <a:lnTo>
                    <a:pt x="40344" y="9481"/>
                  </a:lnTo>
                  <a:lnTo>
                    <a:pt x="40063" y="8814"/>
                  </a:lnTo>
                  <a:lnTo>
                    <a:pt x="39782" y="8182"/>
                  </a:lnTo>
                  <a:lnTo>
                    <a:pt x="39466" y="7550"/>
                  </a:lnTo>
                  <a:lnTo>
                    <a:pt x="39115" y="6953"/>
                  </a:lnTo>
                  <a:lnTo>
                    <a:pt x="38729" y="6356"/>
                  </a:lnTo>
                  <a:lnTo>
                    <a:pt x="38343" y="5794"/>
                  </a:lnTo>
                  <a:lnTo>
                    <a:pt x="37921" y="5268"/>
                  </a:lnTo>
                  <a:lnTo>
                    <a:pt x="37465" y="4741"/>
                  </a:lnTo>
                  <a:lnTo>
                    <a:pt x="36973" y="4249"/>
                  </a:lnTo>
                  <a:lnTo>
                    <a:pt x="36482" y="3758"/>
                  </a:lnTo>
                  <a:lnTo>
                    <a:pt x="35955" y="3301"/>
                  </a:lnTo>
                  <a:lnTo>
                    <a:pt x="35393" y="2880"/>
                  </a:lnTo>
                  <a:lnTo>
                    <a:pt x="34832" y="2459"/>
                  </a:lnTo>
                  <a:lnTo>
                    <a:pt x="34270" y="2108"/>
                  </a:lnTo>
                  <a:lnTo>
                    <a:pt x="33638" y="1756"/>
                  </a:lnTo>
                  <a:lnTo>
                    <a:pt x="33041" y="1440"/>
                  </a:lnTo>
                  <a:lnTo>
                    <a:pt x="32409" y="1124"/>
                  </a:lnTo>
                  <a:lnTo>
                    <a:pt x="31742" y="879"/>
                  </a:lnTo>
                  <a:lnTo>
                    <a:pt x="31075" y="668"/>
                  </a:lnTo>
                  <a:lnTo>
                    <a:pt x="30407" y="457"/>
                  </a:lnTo>
                  <a:lnTo>
                    <a:pt x="29705" y="282"/>
                  </a:lnTo>
                  <a:lnTo>
                    <a:pt x="29003" y="176"/>
                  </a:lnTo>
                  <a:lnTo>
                    <a:pt x="28266" y="71"/>
                  </a:lnTo>
                  <a:lnTo>
                    <a:pt x="27528" y="36"/>
                  </a:lnTo>
                  <a:lnTo>
                    <a:pt x="267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38"/>
            <p:cNvSpPr/>
            <p:nvPr/>
          </p:nvSpPr>
          <p:spPr>
            <a:xfrm>
              <a:off x="6025412" y="3068943"/>
              <a:ext cx="623998" cy="1430842"/>
            </a:xfrm>
            <a:custGeom>
              <a:rect b="b" l="l" r="r" t="t"/>
              <a:pathLst>
                <a:path extrusionOk="0" fill="none" h="94523" w="41222">
                  <a:moveTo>
                    <a:pt x="0" y="88519"/>
                  </a:moveTo>
                  <a:lnTo>
                    <a:pt x="0" y="14397"/>
                  </a:lnTo>
                  <a:lnTo>
                    <a:pt x="0" y="14397"/>
                  </a:lnTo>
                  <a:lnTo>
                    <a:pt x="35" y="13659"/>
                  </a:lnTo>
                  <a:lnTo>
                    <a:pt x="71" y="12922"/>
                  </a:lnTo>
                  <a:lnTo>
                    <a:pt x="176" y="12220"/>
                  </a:lnTo>
                  <a:lnTo>
                    <a:pt x="281" y="11518"/>
                  </a:lnTo>
                  <a:lnTo>
                    <a:pt x="457" y="10815"/>
                  </a:lnTo>
                  <a:lnTo>
                    <a:pt x="667" y="10148"/>
                  </a:lnTo>
                  <a:lnTo>
                    <a:pt x="878" y="9481"/>
                  </a:lnTo>
                  <a:lnTo>
                    <a:pt x="1124" y="8814"/>
                  </a:lnTo>
                  <a:lnTo>
                    <a:pt x="1440" y="8182"/>
                  </a:lnTo>
                  <a:lnTo>
                    <a:pt x="1756" y="7550"/>
                  </a:lnTo>
                  <a:lnTo>
                    <a:pt x="2107" y="6953"/>
                  </a:lnTo>
                  <a:lnTo>
                    <a:pt x="2458" y="6356"/>
                  </a:lnTo>
                  <a:lnTo>
                    <a:pt x="2879" y="5794"/>
                  </a:lnTo>
                  <a:lnTo>
                    <a:pt x="3301" y="5268"/>
                  </a:lnTo>
                  <a:lnTo>
                    <a:pt x="3757" y="4741"/>
                  </a:lnTo>
                  <a:lnTo>
                    <a:pt x="4249" y="4249"/>
                  </a:lnTo>
                  <a:lnTo>
                    <a:pt x="4740" y="3758"/>
                  </a:lnTo>
                  <a:lnTo>
                    <a:pt x="5267" y="3301"/>
                  </a:lnTo>
                  <a:lnTo>
                    <a:pt x="5794" y="2880"/>
                  </a:lnTo>
                  <a:lnTo>
                    <a:pt x="6356" y="2459"/>
                  </a:lnTo>
                  <a:lnTo>
                    <a:pt x="6953" y="2108"/>
                  </a:lnTo>
                  <a:lnTo>
                    <a:pt x="7549" y="1756"/>
                  </a:lnTo>
                  <a:lnTo>
                    <a:pt x="8181" y="1440"/>
                  </a:lnTo>
                  <a:lnTo>
                    <a:pt x="8813" y="1124"/>
                  </a:lnTo>
                  <a:lnTo>
                    <a:pt x="9481" y="879"/>
                  </a:lnTo>
                  <a:lnTo>
                    <a:pt x="10148" y="668"/>
                  </a:lnTo>
                  <a:lnTo>
                    <a:pt x="10815" y="457"/>
                  </a:lnTo>
                  <a:lnTo>
                    <a:pt x="11517" y="282"/>
                  </a:lnTo>
                  <a:lnTo>
                    <a:pt x="12219" y="176"/>
                  </a:lnTo>
                  <a:lnTo>
                    <a:pt x="12922" y="71"/>
                  </a:lnTo>
                  <a:lnTo>
                    <a:pt x="13659" y="36"/>
                  </a:lnTo>
                  <a:lnTo>
                    <a:pt x="14396" y="1"/>
                  </a:lnTo>
                  <a:lnTo>
                    <a:pt x="26791" y="1"/>
                  </a:lnTo>
                  <a:lnTo>
                    <a:pt x="26791" y="1"/>
                  </a:lnTo>
                  <a:lnTo>
                    <a:pt x="27528" y="36"/>
                  </a:lnTo>
                  <a:lnTo>
                    <a:pt x="28266" y="71"/>
                  </a:lnTo>
                  <a:lnTo>
                    <a:pt x="29003" y="176"/>
                  </a:lnTo>
                  <a:lnTo>
                    <a:pt x="29705" y="282"/>
                  </a:lnTo>
                  <a:lnTo>
                    <a:pt x="30407" y="457"/>
                  </a:lnTo>
                  <a:lnTo>
                    <a:pt x="31075" y="668"/>
                  </a:lnTo>
                  <a:lnTo>
                    <a:pt x="31742" y="879"/>
                  </a:lnTo>
                  <a:lnTo>
                    <a:pt x="32409" y="1124"/>
                  </a:lnTo>
                  <a:lnTo>
                    <a:pt x="33041" y="1440"/>
                  </a:lnTo>
                  <a:lnTo>
                    <a:pt x="33638" y="1756"/>
                  </a:lnTo>
                  <a:lnTo>
                    <a:pt x="34270" y="2108"/>
                  </a:lnTo>
                  <a:lnTo>
                    <a:pt x="34832" y="2459"/>
                  </a:lnTo>
                  <a:lnTo>
                    <a:pt x="35393" y="2880"/>
                  </a:lnTo>
                  <a:lnTo>
                    <a:pt x="35955" y="3301"/>
                  </a:lnTo>
                  <a:lnTo>
                    <a:pt x="36482" y="3758"/>
                  </a:lnTo>
                  <a:lnTo>
                    <a:pt x="36973" y="4249"/>
                  </a:lnTo>
                  <a:lnTo>
                    <a:pt x="37465" y="4741"/>
                  </a:lnTo>
                  <a:lnTo>
                    <a:pt x="37921" y="5268"/>
                  </a:lnTo>
                  <a:lnTo>
                    <a:pt x="38343" y="5794"/>
                  </a:lnTo>
                  <a:lnTo>
                    <a:pt x="38729" y="6356"/>
                  </a:lnTo>
                  <a:lnTo>
                    <a:pt x="39115" y="6953"/>
                  </a:lnTo>
                  <a:lnTo>
                    <a:pt x="39466" y="7550"/>
                  </a:lnTo>
                  <a:lnTo>
                    <a:pt x="39782" y="8182"/>
                  </a:lnTo>
                  <a:lnTo>
                    <a:pt x="40063" y="8814"/>
                  </a:lnTo>
                  <a:lnTo>
                    <a:pt x="40344" y="9481"/>
                  </a:lnTo>
                  <a:lnTo>
                    <a:pt x="40555" y="10148"/>
                  </a:lnTo>
                  <a:lnTo>
                    <a:pt x="40766" y="10815"/>
                  </a:lnTo>
                  <a:lnTo>
                    <a:pt x="40906" y="11518"/>
                  </a:lnTo>
                  <a:lnTo>
                    <a:pt x="41046" y="12220"/>
                  </a:lnTo>
                  <a:lnTo>
                    <a:pt x="41117" y="12922"/>
                  </a:lnTo>
                  <a:lnTo>
                    <a:pt x="41187" y="13659"/>
                  </a:lnTo>
                  <a:lnTo>
                    <a:pt x="41222" y="14397"/>
                  </a:lnTo>
                  <a:lnTo>
                    <a:pt x="41222" y="88519"/>
                  </a:lnTo>
                  <a:lnTo>
                    <a:pt x="41222" y="88519"/>
                  </a:lnTo>
                  <a:lnTo>
                    <a:pt x="41187" y="89151"/>
                  </a:lnTo>
                  <a:lnTo>
                    <a:pt x="41082" y="89748"/>
                  </a:lnTo>
                  <a:lnTo>
                    <a:pt x="40941" y="90310"/>
                  </a:lnTo>
                  <a:lnTo>
                    <a:pt x="40730" y="90871"/>
                  </a:lnTo>
                  <a:lnTo>
                    <a:pt x="40485" y="91363"/>
                  </a:lnTo>
                  <a:lnTo>
                    <a:pt x="40169" y="91890"/>
                  </a:lnTo>
                  <a:lnTo>
                    <a:pt x="39853" y="92346"/>
                  </a:lnTo>
                  <a:lnTo>
                    <a:pt x="39466" y="92767"/>
                  </a:lnTo>
                  <a:lnTo>
                    <a:pt x="39010" y="93154"/>
                  </a:lnTo>
                  <a:lnTo>
                    <a:pt x="38553" y="93505"/>
                  </a:lnTo>
                  <a:lnTo>
                    <a:pt x="38062" y="93786"/>
                  </a:lnTo>
                  <a:lnTo>
                    <a:pt x="37535" y="94031"/>
                  </a:lnTo>
                  <a:lnTo>
                    <a:pt x="37009" y="94242"/>
                  </a:lnTo>
                  <a:lnTo>
                    <a:pt x="36412" y="94383"/>
                  </a:lnTo>
                  <a:lnTo>
                    <a:pt x="35815" y="94488"/>
                  </a:lnTo>
                  <a:lnTo>
                    <a:pt x="35218" y="94523"/>
                  </a:lnTo>
                  <a:lnTo>
                    <a:pt x="6004" y="94523"/>
                  </a:lnTo>
                  <a:lnTo>
                    <a:pt x="6004" y="94523"/>
                  </a:lnTo>
                  <a:lnTo>
                    <a:pt x="5372" y="94488"/>
                  </a:lnTo>
                  <a:lnTo>
                    <a:pt x="4776" y="94383"/>
                  </a:lnTo>
                  <a:lnTo>
                    <a:pt x="4214" y="94242"/>
                  </a:lnTo>
                  <a:lnTo>
                    <a:pt x="3652" y="94031"/>
                  </a:lnTo>
                  <a:lnTo>
                    <a:pt x="3125" y="93786"/>
                  </a:lnTo>
                  <a:lnTo>
                    <a:pt x="2634" y="93505"/>
                  </a:lnTo>
                  <a:lnTo>
                    <a:pt x="2177" y="93154"/>
                  </a:lnTo>
                  <a:lnTo>
                    <a:pt x="1756" y="92767"/>
                  </a:lnTo>
                  <a:lnTo>
                    <a:pt x="1370" y="92346"/>
                  </a:lnTo>
                  <a:lnTo>
                    <a:pt x="1019" y="91890"/>
                  </a:lnTo>
                  <a:lnTo>
                    <a:pt x="738" y="91363"/>
                  </a:lnTo>
                  <a:lnTo>
                    <a:pt x="457" y="90871"/>
                  </a:lnTo>
                  <a:lnTo>
                    <a:pt x="281" y="90310"/>
                  </a:lnTo>
                  <a:lnTo>
                    <a:pt x="141" y="89748"/>
                  </a:lnTo>
                  <a:lnTo>
                    <a:pt x="35" y="89151"/>
                  </a:lnTo>
                  <a:lnTo>
                    <a:pt x="0" y="885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38"/>
            <p:cNvSpPr/>
            <p:nvPr/>
          </p:nvSpPr>
          <p:spPr>
            <a:xfrm>
              <a:off x="6025412" y="4063931"/>
              <a:ext cx="623998" cy="435854"/>
            </a:xfrm>
            <a:custGeom>
              <a:rect b="b" l="l" r="r" t="t"/>
              <a:pathLst>
                <a:path extrusionOk="0" h="28793" w="41222">
                  <a:moveTo>
                    <a:pt x="41222" y="1"/>
                  </a:moveTo>
                  <a:lnTo>
                    <a:pt x="41187" y="598"/>
                  </a:lnTo>
                  <a:lnTo>
                    <a:pt x="41082" y="1195"/>
                  </a:lnTo>
                  <a:lnTo>
                    <a:pt x="40941" y="1757"/>
                  </a:lnTo>
                  <a:lnTo>
                    <a:pt x="40730" y="2318"/>
                  </a:lnTo>
                  <a:lnTo>
                    <a:pt x="40485" y="2845"/>
                  </a:lnTo>
                  <a:lnTo>
                    <a:pt x="40169" y="3337"/>
                  </a:lnTo>
                  <a:lnTo>
                    <a:pt x="39853" y="3793"/>
                  </a:lnTo>
                  <a:lnTo>
                    <a:pt x="39466" y="4214"/>
                  </a:lnTo>
                  <a:lnTo>
                    <a:pt x="39010" y="4601"/>
                  </a:lnTo>
                  <a:lnTo>
                    <a:pt x="38553" y="4952"/>
                  </a:lnTo>
                  <a:lnTo>
                    <a:pt x="38062" y="5268"/>
                  </a:lnTo>
                  <a:lnTo>
                    <a:pt x="37535" y="5514"/>
                  </a:lnTo>
                  <a:lnTo>
                    <a:pt x="37009" y="5724"/>
                  </a:lnTo>
                  <a:lnTo>
                    <a:pt x="36412" y="5865"/>
                  </a:lnTo>
                  <a:lnTo>
                    <a:pt x="35815" y="5935"/>
                  </a:lnTo>
                  <a:lnTo>
                    <a:pt x="35218" y="5970"/>
                  </a:lnTo>
                  <a:lnTo>
                    <a:pt x="5583" y="5970"/>
                  </a:lnTo>
                  <a:lnTo>
                    <a:pt x="5162" y="5935"/>
                  </a:lnTo>
                  <a:lnTo>
                    <a:pt x="4740" y="5865"/>
                  </a:lnTo>
                  <a:lnTo>
                    <a:pt x="4354" y="5759"/>
                  </a:lnTo>
                  <a:lnTo>
                    <a:pt x="3968" y="5619"/>
                  </a:lnTo>
                  <a:lnTo>
                    <a:pt x="3582" y="5478"/>
                  </a:lnTo>
                  <a:lnTo>
                    <a:pt x="3231" y="5303"/>
                  </a:lnTo>
                  <a:lnTo>
                    <a:pt x="2879" y="5092"/>
                  </a:lnTo>
                  <a:lnTo>
                    <a:pt x="2528" y="4882"/>
                  </a:lnTo>
                  <a:lnTo>
                    <a:pt x="2212" y="4636"/>
                  </a:lnTo>
                  <a:lnTo>
                    <a:pt x="1931" y="4390"/>
                  </a:lnTo>
                  <a:lnTo>
                    <a:pt x="1651" y="4109"/>
                  </a:lnTo>
                  <a:lnTo>
                    <a:pt x="1370" y="3793"/>
                  </a:lnTo>
                  <a:lnTo>
                    <a:pt x="1124" y="3477"/>
                  </a:lnTo>
                  <a:lnTo>
                    <a:pt x="913" y="3161"/>
                  </a:lnTo>
                  <a:lnTo>
                    <a:pt x="703" y="2810"/>
                  </a:lnTo>
                  <a:lnTo>
                    <a:pt x="703" y="18154"/>
                  </a:lnTo>
                  <a:lnTo>
                    <a:pt x="703" y="18646"/>
                  </a:lnTo>
                  <a:lnTo>
                    <a:pt x="667" y="19137"/>
                  </a:lnTo>
                  <a:lnTo>
                    <a:pt x="597" y="19629"/>
                  </a:lnTo>
                  <a:lnTo>
                    <a:pt x="527" y="20120"/>
                  </a:lnTo>
                  <a:lnTo>
                    <a:pt x="422" y="20577"/>
                  </a:lnTo>
                  <a:lnTo>
                    <a:pt x="316" y="21068"/>
                  </a:lnTo>
                  <a:lnTo>
                    <a:pt x="176" y="21525"/>
                  </a:lnTo>
                  <a:lnTo>
                    <a:pt x="0" y="21946"/>
                  </a:lnTo>
                  <a:lnTo>
                    <a:pt x="0" y="22789"/>
                  </a:lnTo>
                  <a:lnTo>
                    <a:pt x="35" y="23421"/>
                  </a:lnTo>
                  <a:lnTo>
                    <a:pt x="141" y="24018"/>
                  </a:lnTo>
                  <a:lnTo>
                    <a:pt x="281" y="24580"/>
                  </a:lnTo>
                  <a:lnTo>
                    <a:pt x="457" y="25141"/>
                  </a:lnTo>
                  <a:lnTo>
                    <a:pt x="738" y="25633"/>
                  </a:lnTo>
                  <a:lnTo>
                    <a:pt x="1019" y="26160"/>
                  </a:lnTo>
                  <a:lnTo>
                    <a:pt x="1370" y="26616"/>
                  </a:lnTo>
                  <a:lnTo>
                    <a:pt x="1756" y="27037"/>
                  </a:lnTo>
                  <a:lnTo>
                    <a:pt x="2177" y="27424"/>
                  </a:lnTo>
                  <a:lnTo>
                    <a:pt x="2634" y="27775"/>
                  </a:lnTo>
                  <a:lnTo>
                    <a:pt x="3125" y="28056"/>
                  </a:lnTo>
                  <a:lnTo>
                    <a:pt x="3652" y="28301"/>
                  </a:lnTo>
                  <a:lnTo>
                    <a:pt x="4214" y="28512"/>
                  </a:lnTo>
                  <a:lnTo>
                    <a:pt x="4776" y="28653"/>
                  </a:lnTo>
                  <a:lnTo>
                    <a:pt x="5372" y="28758"/>
                  </a:lnTo>
                  <a:lnTo>
                    <a:pt x="6004" y="28793"/>
                  </a:lnTo>
                  <a:lnTo>
                    <a:pt x="35218" y="28793"/>
                  </a:lnTo>
                  <a:lnTo>
                    <a:pt x="35815" y="28758"/>
                  </a:lnTo>
                  <a:lnTo>
                    <a:pt x="36412" y="28653"/>
                  </a:lnTo>
                  <a:lnTo>
                    <a:pt x="37009" y="28512"/>
                  </a:lnTo>
                  <a:lnTo>
                    <a:pt x="37535" y="28301"/>
                  </a:lnTo>
                  <a:lnTo>
                    <a:pt x="38062" y="28056"/>
                  </a:lnTo>
                  <a:lnTo>
                    <a:pt x="38553" y="27775"/>
                  </a:lnTo>
                  <a:lnTo>
                    <a:pt x="39010" y="27424"/>
                  </a:lnTo>
                  <a:lnTo>
                    <a:pt x="39466" y="27037"/>
                  </a:lnTo>
                  <a:lnTo>
                    <a:pt x="39853" y="26616"/>
                  </a:lnTo>
                  <a:lnTo>
                    <a:pt x="40169" y="26160"/>
                  </a:lnTo>
                  <a:lnTo>
                    <a:pt x="40485" y="25633"/>
                  </a:lnTo>
                  <a:lnTo>
                    <a:pt x="40730" y="25141"/>
                  </a:lnTo>
                  <a:lnTo>
                    <a:pt x="40941" y="24580"/>
                  </a:lnTo>
                  <a:lnTo>
                    <a:pt x="41082" y="24018"/>
                  </a:lnTo>
                  <a:lnTo>
                    <a:pt x="41187" y="23421"/>
                  </a:lnTo>
                  <a:lnTo>
                    <a:pt x="41222" y="22789"/>
                  </a:lnTo>
                  <a:lnTo>
                    <a:pt x="4122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38"/>
            <p:cNvSpPr/>
            <p:nvPr/>
          </p:nvSpPr>
          <p:spPr>
            <a:xfrm>
              <a:off x="6025412" y="4063931"/>
              <a:ext cx="623998" cy="435854"/>
            </a:xfrm>
            <a:custGeom>
              <a:rect b="b" l="l" r="r" t="t"/>
              <a:pathLst>
                <a:path extrusionOk="0" fill="none" h="28793" w="41222">
                  <a:moveTo>
                    <a:pt x="41222" y="1"/>
                  </a:moveTo>
                  <a:lnTo>
                    <a:pt x="41222" y="1"/>
                  </a:lnTo>
                  <a:lnTo>
                    <a:pt x="41187" y="598"/>
                  </a:lnTo>
                  <a:lnTo>
                    <a:pt x="41082" y="1195"/>
                  </a:lnTo>
                  <a:lnTo>
                    <a:pt x="40941" y="1757"/>
                  </a:lnTo>
                  <a:lnTo>
                    <a:pt x="40730" y="2318"/>
                  </a:lnTo>
                  <a:lnTo>
                    <a:pt x="40485" y="2845"/>
                  </a:lnTo>
                  <a:lnTo>
                    <a:pt x="40169" y="3337"/>
                  </a:lnTo>
                  <a:lnTo>
                    <a:pt x="39853" y="3793"/>
                  </a:lnTo>
                  <a:lnTo>
                    <a:pt x="39466" y="4214"/>
                  </a:lnTo>
                  <a:lnTo>
                    <a:pt x="39010" y="4601"/>
                  </a:lnTo>
                  <a:lnTo>
                    <a:pt x="38553" y="4952"/>
                  </a:lnTo>
                  <a:lnTo>
                    <a:pt x="38062" y="5268"/>
                  </a:lnTo>
                  <a:lnTo>
                    <a:pt x="37535" y="5514"/>
                  </a:lnTo>
                  <a:lnTo>
                    <a:pt x="37009" y="5724"/>
                  </a:lnTo>
                  <a:lnTo>
                    <a:pt x="36412" y="5865"/>
                  </a:lnTo>
                  <a:lnTo>
                    <a:pt x="35815" y="5935"/>
                  </a:lnTo>
                  <a:lnTo>
                    <a:pt x="35218" y="5970"/>
                  </a:lnTo>
                  <a:lnTo>
                    <a:pt x="6004" y="5970"/>
                  </a:lnTo>
                  <a:lnTo>
                    <a:pt x="6004" y="5970"/>
                  </a:lnTo>
                  <a:lnTo>
                    <a:pt x="5583" y="5970"/>
                  </a:lnTo>
                  <a:lnTo>
                    <a:pt x="5162" y="5935"/>
                  </a:lnTo>
                  <a:lnTo>
                    <a:pt x="4740" y="5865"/>
                  </a:lnTo>
                  <a:lnTo>
                    <a:pt x="4354" y="5759"/>
                  </a:lnTo>
                  <a:lnTo>
                    <a:pt x="3968" y="5619"/>
                  </a:lnTo>
                  <a:lnTo>
                    <a:pt x="3582" y="5478"/>
                  </a:lnTo>
                  <a:lnTo>
                    <a:pt x="3231" y="5303"/>
                  </a:lnTo>
                  <a:lnTo>
                    <a:pt x="2879" y="5092"/>
                  </a:lnTo>
                  <a:lnTo>
                    <a:pt x="2528" y="4882"/>
                  </a:lnTo>
                  <a:lnTo>
                    <a:pt x="2212" y="4636"/>
                  </a:lnTo>
                  <a:lnTo>
                    <a:pt x="1931" y="4390"/>
                  </a:lnTo>
                  <a:lnTo>
                    <a:pt x="1651" y="4109"/>
                  </a:lnTo>
                  <a:lnTo>
                    <a:pt x="1370" y="3793"/>
                  </a:lnTo>
                  <a:lnTo>
                    <a:pt x="1124" y="3477"/>
                  </a:lnTo>
                  <a:lnTo>
                    <a:pt x="913" y="3161"/>
                  </a:lnTo>
                  <a:lnTo>
                    <a:pt x="703" y="2810"/>
                  </a:lnTo>
                  <a:lnTo>
                    <a:pt x="703" y="18154"/>
                  </a:lnTo>
                  <a:lnTo>
                    <a:pt x="703" y="18154"/>
                  </a:lnTo>
                  <a:lnTo>
                    <a:pt x="703" y="18646"/>
                  </a:lnTo>
                  <a:lnTo>
                    <a:pt x="667" y="19137"/>
                  </a:lnTo>
                  <a:lnTo>
                    <a:pt x="597" y="19629"/>
                  </a:lnTo>
                  <a:lnTo>
                    <a:pt x="527" y="20120"/>
                  </a:lnTo>
                  <a:lnTo>
                    <a:pt x="422" y="20577"/>
                  </a:lnTo>
                  <a:lnTo>
                    <a:pt x="316" y="21068"/>
                  </a:lnTo>
                  <a:lnTo>
                    <a:pt x="176" y="21525"/>
                  </a:lnTo>
                  <a:lnTo>
                    <a:pt x="0" y="21946"/>
                  </a:lnTo>
                  <a:lnTo>
                    <a:pt x="0" y="22789"/>
                  </a:lnTo>
                  <a:lnTo>
                    <a:pt x="0" y="22789"/>
                  </a:lnTo>
                  <a:lnTo>
                    <a:pt x="35" y="23421"/>
                  </a:lnTo>
                  <a:lnTo>
                    <a:pt x="141" y="24018"/>
                  </a:lnTo>
                  <a:lnTo>
                    <a:pt x="281" y="24580"/>
                  </a:lnTo>
                  <a:lnTo>
                    <a:pt x="457" y="25141"/>
                  </a:lnTo>
                  <a:lnTo>
                    <a:pt x="738" y="25633"/>
                  </a:lnTo>
                  <a:lnTo>
                    <a:pt x="1019" y="26160"/>
                  </a:lnTo>
                  <a:lnTo>
                    <a:pt x="1370" y="26616"/>
                  </a:lnTo>
                  <a:lnTo>
                    <a:pt x="1756" y="27037"/>
                  </a:lnTo>
                  <a:lnTo>
                    <a:pt x="2177" y="27424"/>
                  </a:lnTo>
                  <a:lnTo>
                    <a:pt x="2634" y="27775"/>
                  </a:lnTo>
                  <a:lnTo>
                    <a:pt x="3125" y="28056"/>
                  </a:lnTo>
                  <a:lnTo>
                    <a:pt x="3652" y="28301"/>
                  </a:lnTo>
                  <a:lnTo>
                    <a:pt x="4214" y="28512"/>
                  </a:lnTo>
                  <a:lnTo>
                    <a:pt x="4776" y="28653"/>
                  </a:lnTo>
                  <a:lnTo>
                    <a:pt x="5372" y="28758"/>
                  </a:lnTo>
                  <a:lnTo>
                    <a:pt x="6004" y="28793"/>
                  </a:lnTo>
                  <a:lnTo>
                    <a:pt x="35218" y="28793"/>
                  </a:lnTo>
                  <a:lnTo>
                    <a:pt x="35218" y="28793"/>
                  </a:lnTo>
                  <a:lnTo>
                    <a:pt x="35815" y="28758"/>
                  </a:lnTo>
                  <a:lnTo>
                    <a:pt x="36412" y="28653"/>
                  </a:lnTo>
                  <a:lnTo>
                    <a:pt x="37009" y="28512"/>
                  </a:lnTo>
                  <a:lnTo>
                    <a:pt x="37535" y="28301"/>
                  </a:lnTo>
                  <a:lnTo>
                    <a:pt x="38062" y="28056"/>
                  </a:lnTo>
                  <a:lnTo>
                    <a:pt x="38553" y="27775"/>
                  </a:lnTo>
                  <a:lnTo>
                    <a:pt x="39010" y="27424"/>
                  </a:lnTo>
                  <a:lnTo>
                    <a:pt x="39466" y="27037"/>
                  </a:lnTo>
                  <a:lnTo>
                    <a:pt x="39853" y="26616"/>
                  </a:lnTo>
                  <a:lnTo>
                    <a:pt x="40169" y="26160"/>
                  </a:lnTo>
                  <a:lnTo>
                    <a:pt x="40485" y="25633"/>
                  </a:lnTo>
                  <a:lnTo>
                    <a:pt x="40730" y="25141"/>
                  </a:lnTo>
                  <a:lnTo>
                    <a:pt x="40941" y="24580"/>
                  </a:lnTo>
                  <a:lnTo>
                    <a:pt x="41082" y="24018"/>
                  </a:lnTo>
                  <a:lnTo>
                    <a:pt x="41187" y="23421"/>
                  </a:lnTo>
                  <a:lnTo>
                    <a:pt x="41222" y="22789"/>
                  </a:lnTo>
                  <a:lnTo>
                    <a:pt x="4122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38"/>
            <p:cNvSpPr/>
            <p:nvPr/>
          </p:nvSpPr>
          <p:spPr>
            <a:xfrm>
              <a:off x="6161483" y="3197566"/>
              <a:ext cx="350812" cy="351357"/>
            </a:xfrm>
            <a:custGeom>
              <a:rect b="b" l="l" r="r" t="t"/>
              <a:pathLst>
                <a:path extrusionOk="0" h="23211" w="23175">
                  <a:moveTo>
                    <a:pt x="10990" y="1"/>
                  </a:moveTo>
                  <a:lnTo>
                    <a:pt x="10393" y="71"/>
                  </a:lnTo>
                  <a:lnTo>
                    <a:pt x="9831" y="141"/>
                  </a:lnTo>
                  <a:lnTo>
                    <a:pt x="9235" y="247"/>
                  </a:lnTo>
                  <a:lnTo>
                    <a:pt x="8673" y="352"/>
                  </a:lnTo>
                  <a:lnTo>
                    <a:pt x="8146" y="528"/>
                  </a:lnTo>
                  <a:lnTo>
                    <a:pt x="7584" y="703"/>
                  </a:lnTo>
                  <a:lnTo>
                    <a:pt x="7058" y="914"/>
                  </a:lnTo>
                  <a:lnTo>
                    <a:pt x="6566" y="1160"/>
                  </a:lnTo>
                  <a:lnTo>
                    <a:pt x="6039" y="1405"/>
                  </a:lnTo>
                  <a:lnTo>
                    <a:pt x="5583" y="1686"/>
                  </a:lnTo>
                  <a:lnTo>
                    <a:pt x="5091" y="1967"/>
                  </a:lnTo>
                  <a:lnTo>
                    <a:pt x="4635" y="2318"/>
                  </a:lnTo>
                  <a:lnTo>
                    <a:pt x="4213" y="2634"/>
                  </a:lnTo>
                  <a:lnTo>
                    <a:pt x="3792" y="3021"/>
                  </a:lnTo>
                  <a:lnTo>
                    <a:pt x="3371" y="3407"/>
                  </a:lnTo>
                  <a:lnTo>
                    <a:pt x="2985" y="3793"/>
                  </a:lnTo>
                  <a:lnTo>
                    <a:pt x="2633" y="4214"/>
                  </a:lnTo>
                  <a:lnTo>
                    <a:pt x="2282" y="4671"/>
                  </a:lnTo>
                  <a:lnTo>
                    <a:pt x="1966" y="5127"/>
                  </a:lnTo>
                  <a:lnTo>
                    <a:pt x="1650" y="5584"/>
                  </a:lnTo>
                  <a:lnTo>
                    <a:pt x="1369" y="6075"/>
                  </a:lnTo>
                  <a:lnTo>
                    <a:pt x="1124" y="6567"/>
                  </a:lnTo>
                  <a:lnTo>
                    <a:pt x="913" y="7094"/>
                  </a:lnTo>
                  <a:lnTo>
                    <a:pt x="702" y="7620"/>
                  </a:lnTo>
                  <a:lnTo>
                    <a:pt x="492" y="8147"/>
                  </a:lnTo>
                  <a:lnTo>
                    <a:pt x="351" y="8709"/>
                  </a:lnTo>
                  <a:lnTo>
                    <a:pt x="211" y="9271"/>
                  </a:lnTo>
                  <a:lnTo>
                    <a:pt x="105" y="9832"/>
                  </a:lnTo>
                  <a:lnTo>
                    <a:pt x="35" y="10429"/>
                  </a:lnTo>
                  <a:lnTo>
                    <a:pt x="0" y="10991"/>
                  </a:lnTo>
                  <a:lnTo>
                    <a:pt x="0" y="11588"/>
                  </a:lnTo>
                  <a:lnTo>
                    <a:pt x="0" y="12185"/>
                  </a:lnTo>
                  <a:lnTo>
                    <a:pt x="35" y="12782"/>
                  </a:lnTo>
                  <a:lnTo>
                    <a:pt x="105" y="13379"/>
                  </a:lnTo>
                  <a:lnTo>
                    <a:pt x="211" y="13941"/>
                  </a:lnTo>
                  <a:lnTo>
                    <a:pt x="351" y="14502"/>
                  </a:lnTo>
                  <a:lnTo>
                    <a:pt x="492" y="15064"/>
                  </a:lnTo>
                  <a:lnTo>
                    <a:pt x="702" y="15591"/>
                  </a:lnTo>
                  <a:lnTo>
                    <a:pt x="913" y="16117"/>
                  </a:lnTo>
                  <a:lnTo>
                    <a:pt x="1124" y="16644"/>
                  </a:lnTo>
                  <a:lnTo>
                    <a:pt x="1369" y="17136"/>
                  </a:lnTo>
                  <a:lnTo>
                    <a:pt x="1650" y="17627"/>
                  </a:lnTo>
                  <a:lnTo>
                    <a:pt x="1966" y="18084"/>
                  </a:lnTo>
                  <a:lnTo>
                    <a:pt x="2282" y="18540"/>
                  </a:lnTo>
                  <a:lnTo>
                    <a:pt x="2633" y="18997"/>
                  </a:lnTo>
                  <a:lnTo>
                    <a:pt x="2985" y="19418"/>
                  </a:lnTo>
                  <a:lnTo>
                    <a:pt x="3371" y="19804"/>
                  </a:lnTo>
                  <a:lnTo>
                    <a:pt x="3792" y="20191"/>
                  </a:lnTo>
                  <a:lnTo>
                    <a:pt x="4213" y="20542"/>
                  </a:lnTo>
                  <a:lnTo>
                    <a:pt x="4635" y="20893"/>
                  </a:lnTo>
                  <a:lnTo>
                    <a:pt x="5091" y="21209"/>
                  </a:lnTo>
                  <a:lnTo>
                    <a:pt x="5583" y="21525"/>
                  </a:lnTo>
                  <a:lnTo>
                    <a:pt x="6039" y="21806"/>
                  </a:lnTo>
                  <a:lnTo>
                    <a:pt x="6566" y="22051"/>
                  </a:lnTo>
                  <a:lnTo>
                    <a:pt x="7058" y="22297"/>
                  </a:lnTo>
                  <a:lnTo>
                    <a:pt x="7584" y="22508"/>
                  </a:lnTo>
                  <a:lnTo>
                    <a:pt x="8146" y="22683"/>
                  </a:lnTo>
                  <a:lnTo>
                    <a:pt x="8673" y="22824"/>
                  </a:lnTo>
                  <a:lnTo>
                    <a:pt x="9235" y="22964"/>
                  </a:lnTo>
                  <a:lnTo>
                    <a:pt x="9831" y="23070"/>
                  </a:lnTo>
                  <a:lnTo>
                    <a:pt x="10393" y="23140"/>
                  </a:lnTo>
                  <a:lnTo>
                    <a:pt x="10990" y="23175"/>
                  </a:lnTo>
                  <a:lnTo>
                    <a:pt x="11587" y="23210"/>
                  </a:lnTo>
                  <a:lnTo>
                    <a:pt x="12184" y="23175"/>
                  </a:lnTo>
                  <a:lnTo>
                    <a:pt x="12781" y="23140"/>
                  </a:lnTo>
                  <a:lnTo>
                    <a:pt x="13343" y="23070"/>
                  </a:lnTo>
                  <a:lnTo>
                    <a:pt x="13904" y="22964"/>
                  </a:lnTo>
                  <a:lnTo>
                    <a:pt x="14466" y="22824"/>
                  </a:lnTo>
                  <a:lnTo>
                    <a:pt x="15028" y="22683"/>
                  </a:lnTo>
                  <a:lnTo>
                    <a:pt x="15555" y="22508"/>
                  </a:lnTo>
                  <a:lnTo>
                    <a:pt x="16081" y="22297"/>
                  </a:lnTo>
                  <a:lnTo>
                    <a:pt x="16608" y="22051"/>
                  </a:lnTo>
                  <a:lnTo>
                    <a:pt x="17100" y="21806"/>
                  </a:lnTo>
                  <a:lnTo>
                    <a:pt x="17591" y="21525"/>
                  </a:lnTo>
                  <a:lnTo>
                    <a:pt x="18083" y="21209"/>
                  </a:lnTo>
                  <a:lnTo>
                    <a:pt x="18539" y="20893"/>
                  </a:lnTo>
                  <a:lnTo>
                    <a:pt x="18961" y="20542"/>
                  </a:lnTo>
                  <a:lnTo>
                    <a:pt x="19382" y="20191"/>
                  </a:lnTo>
                  <a:lnTo>
                    <a:pt x="19803" y="19804"/>
                  </a:lnTo>
                  <a:lnTo>
                    <a:pt x="20154" y="19418"/>
                  </a:lnTo>
                  <a:lnTo>
                    <a:pt x="20541" y="18997"/>
                  </a:lnTo>
                  <a:lnTo>
                    <a:pt x="20892" y="18540"/>
                  </a:lnTo>
                  <a:lnTo>
                    <a:pt x="21208" y="18084"/>
                  </a:lnTo>
                  <a:lnTo>
                    <a:pt x="21489" y="17627"/>
                  </a:lnTo>
                  <a:lnTo>
                    <a:pt x="21770" y="17136"/>
                  </a:lnTo>
                  <a:lnTo>
                    <a:pt x="22050" y="16644"/>
                  </a:lnTo>
                  <a:lnTo>
                    <a:pt x="22261" y="16117"/>
                  </a:lnTo>
                  <a:lnTo>
                    <a:pt x="22472" y="15591"/>
                  </a:lnTo>
                  <a:lnTo>
                    <a:pt x="22647" y="15064"/>
                  </a:lnTo>
                  <a:lnTo>
                    <a:pt x="22823" y="14502"/>
                  </a:lnTo>
                  <a:lnTo>
                    <a:pt x="22963" y="13941"/>
                  </a:lnTo>
                  <a:lnTo>
                    <a:pt x="23034" y="13379"/>
                  </a:lnTo>
                  <a:lnTo>
                    <a:pt x="23139" y="12782"/>
                  </a:lnTo>
                  <a:lnTo>
                    <a:pt x="23174" y="12185"/>
                  </a:lnTo>
                  <a:lnTo>
                    <a:pt x="23174" y="11588"/>
                  </a:lnTo>
                  <a:lnTo>
                    <a:pt x="23174" y="10991"/>
                  </a:lnTo>
                  <a:lnTo>
                    <a:pt x="23139" y="10429"/>
                  </a:lnTo>
                  <a:lnTo>
                    <a:pt x="23034" y="9832"/>
                  </a:lnTo>
                  <a:lnTo>
                    <a:pt x="22963" y="9271"/>
                  </a:lnTo>
                  <a:lnTo>
                    <a:pt x="22823" y="8709"/>
                  </a:lnTo>
                  <a:lnTo>
                    <a:pt x="22647" y="8147"/>
                  </a:lnTo>
                  <a:lnTo>
                    <a:pt x="22472" y="7620"/>
                  </a:lnTo>
                  <a:lnTo>
                    <a:pt x="22261" y="7094"/>
                  </a:lnTo>
                  <a:lnTo>
                    <a:pt x="22050" y="6567"/>
                  </a:lnTo>
                  <a:lnTo>
                    <a:pt x="21770" y="6075"/>
                  </a:lnTo>
                  <a:lnTo>
                    <a:pt x="21489" y="5584"/>
                  </a:lnTo>
                  <a:lnTo>
                    <a:pt x="21208" y="5127"/>
                  </a:lnTo>
                  <a:lnTo>
                    <a:pt x="20892" y="4671"/>
                  </a:lnTo>
                  <a:lnTo>
                    <a:pt x="20541" y="4214"/>
                  </a:lnTo>
                  <a:lnTo>
                    <a:pt x="20154" y="3793"/>
                  </a:lnTo>
                  <a:lnTo>
                    <a:pt x="19803" y="3407"/>
                  </a:lnTo>
                  <a:lnTo>
                    <a:pt x="19382" y="3021"/>
                  </a:lnTo>
                  <a:lnTo>
                    <a:pt x="18961" y="2634"/>
                  </a:lnTo>
                  <a:lnTo>
                    <a:pt x="18539" y="2318"/>
                  </a:lnTo>
                  <a:lnTo>
                    <a:pt x="18083" y="1967"/>
                  </a:lnTo>
                  <a:lnTo>
                    <a:pt x="17591" y="1686"/>
                  </a:lnTo>
                  <a:lnTo>
                    <a:pt x="17100" y="1405"/>
                  </a:lnTo>
                  <a:lnTo>
                    <a:pt x="16608" y="1160"/>
                  </a:lnTo>
                  <a:lnTo>
                    <a:pt x="16081" y="914"/>
                  </a:lnTo>
                  <a:lnTo>
                    <a:pt x="15555" y="703"/>
                  </a:lnTo>
                  <a:lnTo>
                    <a:pt x="15028" y="528"/>
                  </a:lnTo>
                  <a:lnTo>
                    <a:pt x="14466" y="352"/>
                  </a:lnTo>
                  <a:lnTo>
                    <a:pt x="13904" y="247"/>
                  </a:lnTo>
                  <a:lnTo>
                    <a:pt x="13343" y="141"/>
                  </a:lnTo>
                  <a:lnTo>
                    <a:pt x="12781" y="71"/>
                  </a:lnTo>
                  <a:lnTo>
                    <a:pt x="121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38"/>
            <p:cNvSpPr/>
            <p:nvPr/>
          </p:nvSpPr>
          <p:spPr>
            <a:xfrm>
              <a:off x="6161483" y="3197566"/>
              <a:ext cx="350812" cy="351357"/>
            </a:xfrm>
            <a:custGeom>
              <a:rect b="b" l="l" r="r" t="t"/>
              <a:pathLst>
                <a:path extrusionOk="0" fill="none" h="23211" w="23175">
                  <a:moveTo>
                    <a:pt x="23174" y="11588"/>
                  </a:moveTo>
                  <a:lnTo>
                    <a:pt x="23174" y="11588"/>
                  </a:lnTo>
                  <a:lnTo>
                    <a:pt x="23174" y="12185"/>
                  </a:lnTo>
                  <a:lnTo>
                    <a:pt x="23139" y="12782"/>
                  </a:lnTo>
                  <a:lnTo>
                    <a:pt x="23034" y="13379"/>
                  </a:lnTo>
                  <a:lnTo>
                    <a:pt x="22963" y="13941"/>
                  </a:lnTo>
                  <a:lnTo>
                    <a:pt x="22823" y="14502"/>
                  </a:lnTo>
                  <a:lnTo>
                    <a:pt x="22647" y="15064"/>
                  </a:lnTo>
                  <a:lnTo>
                    <a:pt x="22472" y="15591"/>
                  </a:lnTo>
                  <a:lnTo>
                    <a:pt x="22261" y="16117"/>
                  </a:lnTo>
                  <a:lnTo>
                    <a:pt x="22050" y="16644"/>
                  </a:lnTo>
                  <a:lnTo>
                    <a:pt x="21770" y="17136"/>
                  </a:lnTo>
                  <a:lnTo>
                    <a:pt x="21489" y="17627"/>
                  </a:lnTo>
                  <a:lnTo>
                    <a:pt x="21208" y="18084"/>
                  </a:lnTo>
                  <a:lnTo>
                    <a:pt x="20892" y="18540"/>
                  </a:lnTo>
                  <a:lnTo>
                    <a:pt x="20541" y="18997"/>
                  </a:lnTo>
                  <a:lnTo>
                    <a:pt x="20154" y="19418"/>
                  </a:lnTo>
                  <a:lnTo>
                    <a:pt x="19803" y="19804"/>
                  </a:lnTo>
                  <a:lnTo>
                    <a:pt x="19382" y="20191"/>
                  </a:lnTo>
                  <a:lnTo>
                    <a:pt x="18961" y="20542"/>
                  </a:lnTo>
                  <a:lnTo>
                    <a:pt x="18539" y="20893"/>
                  </a:lnTo>
                  <a:lnTo>
                    <a:pt x="18083" y="21209"/>
                  </a:lnTo>
                  <a:lnTo>
                    <a:pt x="17591" y="21525"/>
                  </a:lnTo>
                  <a:lnTo>
                    <a:pt x="17100" y="21806"/>
                  </a:lnTo>
                  <a:lnTo>
                    <a:pt x="16608" y="22051"/>
                  </a:lnTo>
                  <a:lnTo>
                    <a:pt x="16081" y="22297"/>
                  </a:lnTo>
                  <a:lnTo>
                    <a:pt x="15555" y="22508"/>
                  </a:lnTo>
                  <a:lnTo>
                    <a:pt x="15028" y="22683"/>
                  </a:lnTo>
                  <a:lnTo>
                    <a:pt x="14466" y="22824"/>
                  </a:lnTo>
                  <a:lnTo>
                    <a:pt x="13904" y="22964"/>
                  </a:lnTo>
                  <a:lnTo>
                    <a:pt x="13343" y="23070"/>
                  </a:lnTo>
                  <a:lnTo>
                    <a:pt x="12781" y="23140"/>
                  </a:lnTo>
                  <a:lnTo>
                    <a:pt x="12184" y="23175"/>
                  </a:lnTo>
                  <a:lnTo>
                    <a:pt x="11587" y="23210"/>
                  </a:lnTo>
                  <a:lnTo>
                    <a:pt x="11587" y="23210"/>
                  </a:lnTo>
                  <a:lnTo>
                    <a:pt x="10990" y="23175"/>
                  </a:lnTo>
                  <a:lnTo>
                    <a:pt x="10393" y="23140"/>
                  </a:lnTo>
                  <a:lnTo>
                    <a:pt x="9831" y="23070"/>
                  </a:lnTo>
                  <a:lnTo>
                    <a:pt x="9235" y="22964"/>
                  </a:lnTo>
                  <a:lnTo>
                    <a:pt x="8673" y="22824"/>
                  </a:lnTo>
                  <a:lnTo>
                    <a:pt x="8146" y="22683"/>
                  </a:lnTo>
                  <a:lnTo>
                    <a:pt x="7584" y="22508"/>
                  </a:lnTo>
                  <a:lnTo>
                    <a:pt x="7058" y="22297"/>
                  </a:lnTo>
                  <a:lnTo>
                    <a:pt x="6566" y="22051"/>
                  </a:lnTo>
                  <a:lnTo>
                    <a:pt x="6039" y="21806"/>
                  </a:lnTo>
                  <a:lnTo>
                    <a:pt x="5583" y="21525"/>
                  </a:lnTo>
                  <a:lnTo>
                    <a:pt x="5091" y="21209"/>
                  </a:lnTo>
                  <a:lnTo>
                    <a:pt x="4635" y="20893"/>
                  </a:lnTo>
                  <a:lnTo>
                    <a:pt x="4213" y="20542"/>
                  </a:lnTo>
                  <a:lnTo>
                    <a:pt x="3792" y="20191"/>
                  </a:lnTo>
                  <a:lnTo>
                    <a:pt x="3371" y="19804"/>
                  </a:lnTo>
                  <a:lnTo>
                    <a:pt x="2985" y="19418"/>
                  </a:lnTo>
                  <a:lnTo>
                    <a:pt x="2633" y="18997"/>
                  </a:lnTo>
                  <a:lnTo>
                    <a:pt x="2282" y="18540"/>
                  </a:lnTo>
                  <a:lnTo>
                    <a:pt x="1966" y="18084"/>
                  </a:lnTo>
                  <a:lnTo>
                    <a:pt x="1650" y="17627"/>
                  </a:lnTo>
                  <a:lnTo>
                    <a:pt x="1369" y="17136"/>
                  </a:lnTo>
                  <a:lnTo>
                    <a:pt x="1124" y="16644"/>
                  </a:lnTo>
                  <a:lnTo>
                    <a:pt x="913" y="16117"/>
                  </a:lnTo>
                  <a:lnTo>
                    <a:pt x="702" y="15591"/>
                  </a:lnTo>
                  <a:lnTo>
                    <a:pt x="492" y="15064"/>
                  </a:lnTo>
                  <a:lnTo>
                    <a:pt x="351" y="14502"/>
                  </a:lnTo>
                  <a:lnTo>
                    <a:pt x="211" y="13941"/>
                  </a:lnTo>
                  <a:lnTo>
                    <a:pt x="105" y="13379"/>
                  </a:lnTo>
                  <a:lnTo>
                    <a:pt x="35" y="12782"/>
                  </a:lnTo>
                  <a:lnTo>
                    <a:pt x="0" y="12185"/>
                  </a:lnTo>
                  <a:lnTo>
                    <a:pt x="0" y="11588"/>
                  </a:lnTo>
                  <a:lnTo>
                    <a:pt x="0" y="11588"/>
                  </a:lnTo>
                  <a:lnTo>
                    <a:pt x="0" y="10991"/>
                  </a:lnTo>
                  <a:lnTo>
                    <a:pt x="35" y="10429"/>
                  </a:lnTo>
                  <a:lnTo>
                    <a:pt x="105" y="9832"/>
                  </a:lnTo>
                  <a:lnTo>
                    <a:pt x="211" y="9271"/>
                  </a:lnTo>
                  <a:lnTo>
                    <a:pt x="351" y="8709"/>
                  </a:lnTo>
                  <a:lnTo>
                    <a:pt x="492" y="8147"/>
                  </a:lnTo>
                  <a:lnTo>
                    <a:pt x="702" y="7620"/>
                  </a:lnTo>
                  <a:lnTo>
                    <a:pt x="913" y="7094"/>
                  </a:lnTo>
                  <a:lnTo>
                    <a:pt x="1124" y="6567"/>
                  </a:lnTo>
                  <a:lnTo>
                    <a:pt x="1369" y="6075"/>
                  </a:lnTo>
                  <a:lnTo>
                    <a:pt x="1650" y="5584"/>
                  </a:lnTo>
                  <a:lnTo>
                    <a:pt x="1966" y="5127"/>
                  </a:lnTo>
                  <a:lnTo>
                    <a:pt x="2282" y="4671"/>
                  </a:lnTo>
                  <a:lnTo>
                    <a:pt x="2633" y="4214"/>
                  </a:lnTo>
                  <a:lnTo>
                    <a:pt x="2985" y="3793"/>
                  </a:lnTo>
                  <a:lnTo>
                    <a:pt x="3371" y="3407"/>
                  </a:lnTo>
                  <a:lnTo>
                    <a:pt x="3792" y="3021"/>
                  </a:lnTo>
                  <a:lnTo>
                    <a:pt x="4213" y="2634"/>
                  </a:lnTo>
                  <a:lnTo>
                    <a:pt x="4635" y="2318"/>
                  </a:lnTo>
                  <a:lnTo>
                    <a:pt x="5091" y="1967"/>
                  </a:lnTo>
                  <a:lnTo>
                    <a:pt x="5583" y="1686"/>
                  </a:lnTo>
                  <a:lnTo>
                    <a:pt x="6039" y="1405"/>
                  </a:lnTo>
                  <a:lnTo>
                    <a:pt x="6566" y="1160"/>
                  </a:lnTo>
                  <a:lnTo>
                    <a:pt x="7058" y="914"/>
                  </a:lnTo>
                  <a:lnTo>
                    <a:pt x="7584" y="703"/>
                  </a:lnTo>
                  <a:lnTo>
                    <a:pt x="8146" y="528"/>
                  </a:lnTo>
                  <a:lnTo>
                    <a:pt x="8673" y="352"/>
                  </a:lnTo>
                  <a:lnTo>
                    <a:pt x="9235" y="247"/>
                  </a:lnTo>
                  <a:lnTo>
                    <a:pt x="9831" y="141"/>
                  </a:lnTo>
                  <a:lnTo>
                    <a:pt x="10393" y="71"/>
                  </a:lnTo>
                  <a:lnTo>
                    <a:pt x="10990" y="1"/>
                  </a:lnTo>
                  <a:lnTo>
                    <a:pt x="11587" y="1"/>
                  </a:lnTo>
                  <a:lnTo>
                    <a:pt x="11587" y="1"/>
                  </a:lnTo>
                  <a:lnTo>
                    <a:pt x="12184" y="1"/>
                  </a:lnTo>
                  <a:lnTo>
                    <a:pt x="12781" y="71"/>
                  </a:lnTo>
                  <a:lnTo>
                    <a:pt x="13343" y="141"/>
                  </a:lnTo>
                  <a:lnTo>
                    <a:pt x="13904" y="247"/>
                  </a:lnTo>
                  <a:lnTo>
                    <a:pt x="14466" y="352"/>
                  </a:lnTo>
                  <a:lnTo>
                    <a:pt x="15028" y="528"/>
                  </a:lnTo>
                  <a:lnTo>
                    <a:pt x="15555" y="703"/>
                  </a:lnTo>
                  <a:lnTo>
                    <a:pt x="16081" y="914"/>
                  </a:lnTo>
                  <a:lnTo>
                    <a:pt x="16608" y="1160"/>
                  </a:lnTo>
                  <a:lnTo>
                    <a:pt x="17100" y="1405"/>
                  </a:lnTo>
                  <a:lnTo>
                    <a:pt x="17591" y="1686"/>
                  </a:lnTo>
                  <a:lnTo>
                    <a:pt x="18083" y="1967"/>
                  </a:lnTo>
                  <a:lnTo>
                    <a:pt x="18539" y="2318"/>
                  </a:lnTo>
                  <a:lnTo>
                    <a:pt x="18961" y="2634"/>
                  </a:lnTo>
                  <a:lnTo>
                    <a:pt x="19382" y="3021"/>
                  </a:lnTo>
                  <a:lnTo>
                    <a:pt x="19803" y="3407"/>
                  </a:lnTo>
                  <a:lnTo>
                    <a:pt x="20154" y="3793"/>
                  </a:lnTo>
                  <a:lnTo>
                    <a:pt x="20541" y="4214"/>
                  </a:lnTo>
                  <a:lnTo>
                    <a:pt x="20892" y="4671"/>
                  </a:lnTo>
                  <a:lnTo>
                    <a:pt x="21208" y="5127"/>
                  </a:lnTo>
                  <a:lnTo>
                    <a:pt x="21489" y="5584"/>
                  </a:lnTo>
                  <a:lnTo>
                    <a:pt x="21770" y="6075"/>
                  </a:lnTo>
                  <a:lnTo>
                    <a:pt x="22050" y="6567"/>
                  </a:lnTo>
                  <a:lnTo>
                    <a:pt x="22261" y="7094"/>
                  </a:lnTo>
                  <a:lnTo>
                    <a:pt x="22472" y="7620"/>
                  </a:lnTo>
                  <a:lnTo>
                    <a:pt x="22647" y="8147"/>
                  </a:lnTo>
                  <a:lnTo>
                    <a:pt x="22823" y="8709"/>
                  </a:lnTo>
                  <a:lnTo>
                    <a:pt x="22963" y="9271"/>
                  </a:lnTo>
                  <a:lnTo>
                    <a:pt x="23034" y="9832"/>
                  </a:lnTo>
                  <a:lnTo>
                    <a:pt x="23139" y="10429"/>
                  </a:lnTo>
                  <a:lnTo>
                    <a:pt x="23174" y="10991"/>
                  </a:lnTo>
                  <a:lnTo>
                    <a:pt x="23174" y="115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38"/>
            <p:cNvSpPr/>
            <p:nvPr/>
          </p:nvSpPr>
          <p:spPr>
            <a:xfrm>
              <a:off x="6474542" y="3370845"/>
              <a:ext cx="37753" cy="111109"/>
            </a:xfrm>
            <a:custGeom>
              <a:rect b="b" l="l" r="r" t="t"/>
              <a:pathLst>
                <a:path extrusionOk="0" h="7340" w="2494">
                  <a:moveTo>
                    <a:pt x="2493" y="1"/>
                  </a:moveTo>
                  <a:lnTo>
                    <a:pt x="2493" y="1"/>
                  </a:lnTo>
                  <a:lnTo>
                    <a:pt x="2493" y="141"/>
                  </a:lnTo>
                  <a:lnTo>
                    <a:pt x="2493" y="141"/>
                  </a:lnTo>
                  <a:lnTo>
                    <a:pt x="2493" y="668"/>
                  </a:lnTo>
                  <a:lnTo>
                    <a:pt x="2458" y="1159"/>
                  </a:lnTo>
                  <a:lnTo>
                    <a:pt x="2423" y="1651"/>
                  </a:lnTo>
                  <a:lnTo>
                    <a:pt x="2318" y="2142"/>
                  </a:lnTo>
                  <a:lnTo>
                    <a:pt x="2142" y="3090"/>
                  </a:lnTo>
                  <a:lnTo>
                    <a:pt x="1826" y="4038"/>
                  </a:lnTo>
                  <a:lnTo>
                    <a:pt x="1475" y="4916"/>
                  </a:lnTo>
                  <a:lnTo>
                    <a:pt x="1053" y="5759"/>
                  </a:lnTo>
                  <a:lnTo>
                    <a:pt x="562" y="6567"/>
                  </a:lnTo>
                  <a:lnTo>
                    <a:pt x="0" y="7339"/>
                  </a:lnTo>
                  <a:lnTo>
                    <a:pt x="0" y="7339"/>
                  </a:lnTo>
                  <a:lnTo>
                    <a:pt x="562" y="6567"/>
                  </a:lnTo>
                  <a:lnTo>
                    <a:pt x="1053" y="5759"/>
                  </a:lnTo>
                  <a:lnTo>
                    <a:pt x="1475" y="4916"/>
                  </a:lnTo>
                  <a:lnTo>
                    <a:pt x="1826" y="4038"/>
                  </a:lnTo>
                  <a:lnTo>
                    <a:pt x="2142" y="3090"/>
                  </a:lnTo>
                  <a:lnTo>
                    <a:pt x="2318" y="2142"/>
                  </a:lnTo>
                  <a:lnTo>
                    <a:pt x="2423" y="1651"/>
                  </a:lnTo>
                  <a:lnTo>
                    <a:pt x="2458" y="1159"/>
                  </a:lnTo>
                  <a:lnTo>
                    <a:pt x="2493" y="668"/>
                  </a:lnTo>
                  <a:lnTo>
                    <a:pt x="2493" y="141"/>
                  </a:lnTo>
                  <a:lnTo>
                    <a:pt x="2493" y="141"/>
                  </a:lnTo>
                  <a:lnTo>
                    <a:pt x="2493" y="1"/>
                  </a:lnTo>
                  <a:close/>
                </a:path>
              </a:pathLst>
            </a:custGeom>
            <a:solidFill>
              <a:srgbClr val="475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38"/>
            <p:cNvSpPr/>
            <p:nvPr/>
          </p:nvSpPr>
          <p:spPr>
            <a:xfrm>
              <a:off x="6474542" y="3370845"/>
              <a:ext cx="37753" cy="111109"/>
            </a:xfrm>
            <a:custGeom>
              <a:rect b="b" l="l" r="r" t="t"/>
              <a:pathLst>
                <a:path extrusionOk="0" fill="none" h="7340" w="2494">
                  <a:moveTo>
                    <a:pt x="2493" y="1"/>
                  </a:moveTo>
                  <a:lnTo>
                    <a:pt x="2493" y="1"/>
                  </a:lnTo>
                  <a:lnTo>
                    <a:pt x="2493" y="141"/>
                  </a:lnTo>
                  <a:lnTo>
                    <a:pt x="2493" y="141"/>
                  </a:lnTo>
                  <a:lnTo>
                    <a:pt x="2493" y="668"/>
                  </a:lnTo>
                  <a:lnTo>
                    <a:pt x="2458" y="1159"/>
                  </a:lnTo>
                  <a:lnTo>
                    <a:pt x="2423" y="1651"/>
                  </a:lnTo>
                  <a:lnTo>
                    <a:pt x="2318" y="2142"/>
                  </a:lnTo>
                  <a:lnTo>
                    <a:pt x="2142" y="3090"/>
                  </a:lnTo>
                  <a:lnTo>
                    <a:pt x="1826" y="4038"/>
                  </a:lnTo>
                  <a:lnTo>
                    <a:pt x="1475" y="4916"/>
                  </a:lnTo>
                  <a:lnTo>
                    <a:pt x="1053" y="5759"/>
                  </a:lnTo>
                  <a:lnTo>
                    <a:pt x="562" y="6567"/>
                  </a:lnTo>
                  <a:lnTo>
                    <a:pt x="0" y="7339"/>
                  </a:lnTo>
                  <a:lnTo>
                    <a:pt x="0" y="7339"/>
                  </a:lnTo>
                  <a:lnTo>
                    <a:pt x="562" y="6567"/>
                  </a:lnTo>
                  <a:lnTo>
                    <a:pt x="1053" y="5759"/>
                  </a:lnTo>
                  <a:lnTo>
                    <a:pt x="1475" y="4916"/>
                  </a:lnTo>
                  <a:lnTo>
                    <a:pt x="1826" y="4038"/>
                  </a:lnTo>
                  <a:lnTo>
                    <a:pt x="2142" y="3090"/>
                  </a:lnTo>
                  <a:lnTo>
                    <a:pt x="2318" y="2142"/>
                  </a:lnTo>
                  <a:lnTo>
                    <a:pt x="2423" y="1651"/>
                  </a:lnTo>
                  <a:lnTo>
                    <a:pt x="2458" y="1159"/>
                  </a:lnTo>
                  <a:lnTo>
                    <a:pt x="2493" y="668"/>
                  </a:lnTo>
                  <a:lnTo>
                    <a:pt x="2493" y="141"/>
                  </a:lnTo>
                  <a:lnTo>
                    <a:pt x="2493" y="141"/>
                  </a:lnTo>
                  <a:lnTo>
                    <a:pt x="249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38"/>
            <p:cNvSpPr/>
            <p:nvPr/>
          </p:nvSpPr>
          <p:spPr>
            <a:xfrm>
              <a:off x="6161483" y="3333637"/>
              <a:ext cx="350812" cy="215286"/>
            </a:xfrm>
            <a:custGeom>
              <a:rect b="b" l="l" r="r" t="t"/>
              <a:pathLst>
                <a:path extrusionOk="0" h="14222" w="23175">
                  <a:moveTo>
                    <a:pt x="281" y="1"/>
                  </a:moveTo>
                  <a:lnTo>
                    <a:pt x="176" y="633"/>
                  </a:lnTo>
                  <a:lnTo>
                    <a:pt x="70" y="1265"/>
                  </a:lnTo>
                  <a:lnTo>
                    <a:pt x="0" y="1932"/>
                  </a:lnTo>
                  <a:lnTo>
                    <a:pt x="0" y="2599"/>
                  </a:lnTo>
                  <a:lnTo>
                    <a:pt x="0" y="3196"/>
                  </a:lnTo>
                  <a:lnTo>
                    <a:pt x="35" y="3793"/>
                  </a:lnTo>
                  <a:lnTo>
                    <a:pt x="105" y="4390"/>
                  </a:lnTo>
                  <a:lnTo>
                    <a:pt x="211" y="4952"/>
                  </a:lnTo>
                  <a:lnTo>
                    <a:pt x="351" y="5513"/>
                  </a:lnTo>
                  <a:lnTo>
                    <a:pt x="492" y="6075"/>
                  </a:lnTo>
                  <a:lnTo>
                    <a:pt x="702" y="6602"/>
                  </a:lnTo>
                  <a:lnTo>
                    <a:pt x="913" y="7128"/>
                  </a:lnTo>
                  <a:lnTo>
                    <a:pt x="1124" y="7655"/>
                  </a:lnTo>
                  <a:lnTo>
                    <a:pt x="1369" y="8147"/>
                  </a:lnTo>
                  <a:lnTo>
                    <a:pt x="1650" y="8638"/>
                  </a:lnTo>
                  <a:lnTo>
                    <a:pt x="1966" y="9095"/>
                  </a:lnTo>
                  <a:lnTo>
                    <a:pt x="2282" y="9551"/>
                  </a:lnTo>
                  <a:lnTo>
                    <a:pt x="2633" y="10008"/>
                  </a:lnTo>
                  <a:lnTo>
                    <a:pt x="2985" y="10429"/>
                  </a:lnTo>
                  <a:lnTo>
                    <a:pt x="3371" y="10815"/>
                  </a:lnTo>
                  <a:lnTo>
                    <a:pt x="3792" y="11202"/>
                  </a:lnTo>
                  <a:lnTo>
                    <a:pt x="4213" y="11553"/>
                  </a:lnTo>
                  <a:lnTo>
                    <a:pt x="4635" y="11904"/>
                  </a:lnTo>
                  <a:lnTo>
                    <a:pt x="5091" y="12220"/>
                  </a:lnTo>
                  <a:lnTo>
                    <a:pt x="5583" y="12536"/>
                  </a:lnTo>
                  <a:lnTo>
                    <a:pt x="6039" y="12817"/>
                  </a:lnTo>
                  <a:lnTo>
                    <a:pt x="6566" y="13062"/>
                  </a:lnTo>
                  <a:lnTo>
                    <a:pt x="7058" y="13308"/>
                  </a:lnTo>
                  <a:lnTo>
                    <a:pt x="7584" y="13519"/>
                  </a:lnTo>
                  <a:lnTo>
                    <a:pt x="8146" y="13694"/>
                  </a:lnTo>
                  <a:lnTo>
                    <a:pt x="8673" y="13835"/>
                  </a:lnTo>
                  <a:lnTo>
                    <a:pt x="9235" y="13975"/>
                  </a:lnTo>
                  <a:lnTo>
                    <a:pt x="9831" y="14081"/>
                  </a:lnTo>
                  <a:lnTo>
                    <a:pt x="10393" y="14151"/>
                  </a:lnTo>
                  <a:lnTo>
                    <a:pt x="10990" y="14186"/>
                  </a:lnTo>
                  <a:lnTo>
                    <a:pt x="11587" y="14221"/>
                  </a:lnTo>
                  <a:lnTo>
                    <a:pt x="12254" y="14186"/>
                  </a:lnTo>
                  <a:lnTo>
                    <a:pt x="12956" y="14116"/>
                  </a:lnTo>
                  <a:lnTo>
                    <a:pt x="13624" y="14046"/>
                  </a:lnTo>
                  <a:lnTo>
                    <a:pt x="14256" y="13905"/>
                  </a:lnTo>
                  <a:lnTo>
                    <a:pt x="14888" y="13730"/>
                  </a:lnTo>
                  <a:lnTo>
                    <a:pt x="15520" y="13519"/>
                  </a:lnTo>
                  <a:lnTo>
                    <a:pt x="16117" y="13273"/>
                  </a:lnTo>
                  <a:lnTo>
                    <a:pt x="16713" y="13027"/>
                  </a:lnTo>
                  <a:lnTo>
                    <a:pt x="17310" y="12711"/>
                  </a:lnTo>
                  <a:lnTo>
                    <a:pt x="17837" y="12395"/>
                  </a:lnTo>
                  <a:lnTo>
                    <a:pt x="18364" y="12009"/>
                  </a:lnTo>
                  <a:lnTo>
                    <a:pt x="18890" y="11623"/>
                  </a:lnTo>
                  <a:lnTo>
                    <a:pt x="19382" y="11202"/>
                  </a:lnTo>
                  <a:lnTo>
                    <a:pt x="19838" y="10780"/>
                  </a:lnTo>
                  <a:lnTo>
                    <a:pt x="20260" y="10289"/>
                  </a:lnTo>
                  <a:lnTo>
                    <a:pt x="20681" y="9797"/>
                  </a:lnTo>
                  <a:lnTo>
                    <a:pt x="21243" y="9025"/>
                  </a:lnTo>
                  <a:lnTo>
                    <a:pt x="21734" y="8217"/>
                  </a:lnTo>
                  <a:lnTo>
                    <a:pt x="22156" y="7374"/>
                  </a:lnTo>
                  <a:lnTo>
                    <a:pt x="22507" y="6496"/>
                  </a:lnTo>
                  <a:lnTo>
                    <a:pt x="22823" y="5548"/>
                  </a:lnTo>
                  <a:lnTo>
                    <a:pt x="22999" y="4600"/>
                  </a:lnTo>
                  <a:lnTo>
                    <a:pt x="23104" y="4109"/>
                  </a:lnTo>
                  <a:lnTo>
                    <a:pt x="23139" y="3617"/>
                  </a:lnTo>
                  <a:lnTo>
                    <a:pt x="23174" y="3126"/>
                  </a:lnTo>
                  <a:lnTo>
                    <a:pt x="23174" y="2599"/>
                  </a:lnTo>
                  <a:lnTo>
                    <a:pt x="23174" y="2459"/>
                  </a:lnTo>
                  <a:lnTo>
                    <a:pt x="23139" y="1827"/>
                  </a:lnTo>
                  <a:lnTo>
                    <a:pt x="23104" y="1195"/>
                  </a:lnTo>
                  <a:lnTo>
                    <a:pt x="22999" y="598"/>
                  </a:lnTo>
                  <a:lnTo>
                    <a:pt x="22858" y="1"/>
                  </a:lnTo>
                  <a:lnTo>
                    <a:pt x="22612" y="914"/>
                  </a:lnTo>
                  <a:lnTo>
                    <a:pt x="22261" y="1862"/>
                  </a:lnTo>
                  <a:lnTo>
                    <a:pt x="21875" y="2704"/>
                  </a:lnTo>
                  <a:lnTo>
                    <a:pt x="21383" y="3547"/>
                  </a:lnTo>
                  <a:lnTo>
                    <a:pt x="20822" y="4355"/>
                  </a:lnTo>
                  <a:lnTo>
                    <a:pt x="20225" y="5092"/>
                  </a:lnTo>
                  <a:lnTo>
                    <a:pt x="19558" y="5759"/>
                  </a:lnTo>
                  <a:lnTo>
                    <a:pt x="18855" y="6391"/>
                  </a:lnTo>
                  <a:lnTo>
                    <a:pt x="18083" y="6953"/>
                  </a:lnTo>
                  <a:lnTo>
                    <a:pt x="17275" y="7480"/>
                  </a:lnTo>
                  <a:lnTo>
                    <a:pt x="16397" y="7901"/>
                  </a:lnTo>
                  <a:lnTo>
                    <a:pt x="15485" y="8287"/>
                  </a:lnTo>
                  <a:lnTo>
                    <a:pt x="14572" y="8568"/>
                  </a:lnTo>
                  <a:lnTo>
                    <a:pt x="14080" y="8673"/>
                  </a:lnTo>
                  <a:lnTo>
                    <a:pt x="13588" y="8779"/>
                  </a:lnTo>
                  <a:lnTo>
                    <a:pt x="13097" y="8849"/>
                  </a:lnTo>
                  <a:lnTo>
                    <a:pt x="12605" y="8919"/>
                  </a:lnTo>
                  <a:lnTo>
                    <a:pt x="12114" y="8954"/>
                  </a:lnTo>
                  <a:lnTo>
                    <a:pt x="11060" y="8954"/>
                  </a:lnTo>
                  <a:lnTo>
                    <a:pt x="10569" y="8919"/>
                  </a:lnTo>
                  <a:lnTo>
                    <a:pt x="10077" y="8849"/>
                  </a:lnTo>
                  <a:lnTo>
                    <a:pt x="9586" y="8779"/>
                  </a:lnTo>
                  <a:lnTo>
                    <a:pt x="9094" y="8673"/>
                  </a:lnTo>
                  <a:lnTo>
                    <a:pt x="8603" y="8568"/>
                  </a:lnTo>
                  <a:lnTo>
                    <a:pt x="7654" y="8287"/>
                  </a:lnTo>
                  <a:lnTo>
                    <a:pt x="6777" y="7901"/>
                  </a:lnTo>
                  <a:lnTo>
                    <a:pt x="5899" y="7480"/>
                  </a:lnTo>
                  <a:lnTo>
                    <a:pt x="5091" y="6953"/>
                  </a:lnTo>
                  <a:lnTo>
                    <a:pt x="4319" y="6391"/>
                  </a:lnTo>
                  <a:lnTo>
                    <a:pt x="3617" y="5759"/>
                  </a:lnTo>
                  <a:lnTo>
                    <a:pt x="2949" y="5092"/>
                  </a:lnTo>
                  <a:lnTo>
                    <a:pt x="2317" y="4355"/>
                  </a:lnTo>
                  <a:lnTo>
                    <a:pt x="1791" y="3547"/>
                  </a:lnTo>
                  <a:lnTo>
                    <a:pt x="1299" y="2704"/>
                  </a:lnTo>
                  <a:lnTo>
                    <a:pt x="913" y="1862"/>
                  </a:lnTo>
                  <a:lnTo>
                    <a:pt x="562" y="914"/>
                  </a:lnTo>
                  <a:lnTo>
                    <a:pt x="28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38"/>
            <p:cNvSpPr/>
            <p:nvPr/>
          </p:nvSpPr>
          <p:spPr>
            <a:xfrm>
              <a:off x="6161483" y="3333637"/>
              <a:ext cx="350812" cy="215286"/>
            </a:xfrm>
            <a:custGeom>
              <a:rect b="b" l="l" r="r" t="t"/>
              <a:pathLst>
                <a:path extrusionOk="0" fill="none" h="14222" w="23175">
                  <a:moveTo>
                    <a:pt x="22858" y="1"/>
                  </a:moveTo>
                  <a:lnTo>
                    <a:pt x="22858" y="1"/>
                  </a:lnTo>
                  <a:lnTo>
                    <a:pt x="22612" y="914"/>
                  </a:lnTo>
                  <a:lnTo>
                    <a:pt x="22261" y="1862"/>
                  </a:lnTo>
                  <a:lnTo>
                    <a:pt x="21875" y="2704"/>
                  </a:lnTo>
                  <a:lnTo>
                    <a:pt x="21383" y="3547"/>
                  </a:lnTo>
                  <a:lnTo>
                    <a:pt x="20822" y="4355"/>
                  </a:lnTo>
                  <a:lnTo>
                    <a:pt x="20225" y="5092"/>
                  </a:lnTo>
                  <a:lnTo>
                    <a:pt x="19558" y="5759"/>
                  </a:lnTo>
                  <a:lnTo>
                    <a:pt x="18855" y="6391"/>
                  </a:lnTo>
                  <a:lnTo>
                    <a:pt x="18083" y="6953"/>
                  </a:lnTo>
                  <a:lnTo>
                    <a:pt x="17275" y="7480"/>
                  </a:lnTo>
                  <a:lnTo>
                    <a:pt x="16397" y="7901"/>
                  </a:lnTo>
                  <a:lnTo>
                    <a:pt x="15485" y="8287"/>
                  </a:lnTo>
                  <a:lnTo>
                    <a:pt x="14572" y="8568"/>
                  </a:lnTo>
                  <a:lnTo>
                    <a:pt x="14080" y="8673"/>
                  </a:lnTo>
                  <a:lnTo>
                    <a:pt x="13588" y="8779"/>
                  </a:lnTo>
                  <a:lnTo>
                    <a:pt x="13097" y="8849"/>
                  </a:lnTo>
                  <a:lnTo>
                    <a:pt x="12605" y="8919"/>
                  </a:lnTo>
                  <a:lnTo>
                    <a:pt x="12114" y="8954"/>
                  </a:lnTo>
                  <a:lnTo>
                    <a:pt x="11587" y="8954"/>
                  </a:lnTo>
                  <a:lnTo>
                    <a:pt x="11587" y="8954"/>
                  </a:lnTo>
                  <a:lnTo>
                    <a:pt x="11060" y="8954"/>
                  </a:lnTo>
                  <a:lnTo>
                    <a:pt x="10569" y="8919"/>
                  </a:lnTo>
                  <a:lnTo>
                    <a:pt x="10077" y="8849"/>
                  </a:lnTo>
                  <a:lnTo>
                    <a:pt x="9586" y="8779"/>
                  </a:lnTo>
                  <a:lnTo>
                    <a:pt x="9094" y="8673"/>
                  </a:lnTo>
                  <a:lnTo>
                    <a:pt x="8603" y="8568"/>
                  </a:lnTo>
                  <a:lnTo>
                    <a:pt x="7654" y="8287"/>
                  </a:lnTo>
                  <a:lnTo>
                    <a:pt x="6777" y="7901"/>
                  </a:lnTo>
                  <a:lnTo>
                    <a:pt x="5899" y="7480"/>
                  </a:lnTo>
                  <a:lnTo>
                    <a:pt x="5091" y="6953"/>
                  </a:lnTo>
                  <a:lnTo>
                    <a:pt x="4319" y="6391"/>
                  </a:lnTo>
                  <a:lnTo>
                    <a:pt x="3617" y="5759"/>
                  </a:lnTo>
                  <a:lnTo>
                    <a:pt x="2949" y="5092"/>
                  </a:lnTo>
                  <a:lnTo>
                    <a:pt x="2317" y="4355"/>
                  </a:lnTo>
                  <a:lnTo>
                    <a:pt x="1791" y="3547"/>
                  </a:lnTo>
                  <a:lnTo>
                    <a:pt x="1299" y="2704"/>
                  </a:lnTo>
                  <a:lnTo>
                    <a:pt x="913" y="1862"/>
                  </a:lnTo>
                  <a:lnTo>
                    <a:pt x="562" y="914"/>
                  </a:lnTo>
                  <a:lnTo>
                    <a:pt x="281" y="1"/>
                  </a:lnTo>
                  <a:lnTo>
                    <a:pt x="281" y="1"/>
                  </a:lnTo>
                  <a:lnTo>
                    <a:pt x="176" y="633"/>
                  </a:lnTo>
                  <a:lnTo>
                    <a:pt x="70" y="1265"/>
                  </a:lnTo>
                  <a:lnTo>
                    <a:pt x="0" y="1932"/>
                  </a:lnTo>
                  <a:lnTo>
                    <a:pt x="0" y="2599"/>
                  </a:lnTo>
                  <a:lnTo>
                    <a:pt x="0" y="2599"/>
                  </a:lnTo>
                  <a:lnTo>
                    <a:pt x="0" y="3196"/>
                  </a:lnTo>
                  <a:lnTo>
                    <a:pt x="35" y="3793"/>
                  </a:lnTo>
                  <a:lnTo>
                    <a:pt x="105" y="4390"/>
                  </a:lnTo>
                  <a:lnTo>
                    <a:pt x="211" y="4952"/>
                  </a:lnTo>
                  <a:lnTo>
                    <a:pt x="351" y="5513"/>
                  </a:lnTo>
                  <a:lnTo>
                    <a:pt x="492" y="6075"/>
                  </a:lnTo>
                  <a:lnTo>
                    <a:pt x="702" y="6602"/>
                  </a:lnTo>
                  <a:lnTo>
                    <a:pt x="913" y="7128"/>
                  </a:lnTo>
                  <a:lnTo>
                    <a:pt x="1124" y="7655"/>
                  </a:lnTo>
                  <a:lnTo>
                    <a:pt x="1369" y="8147"/>
                  </a:lnTo>
                  <a:lnTo>
                    <a:pt x="1650" y="8638"/>
                  </a:lnTo>
                  <a:lnTo>
                    <a:pt x="1966" y="9095"/>
                  </a:lnTo>
                  <a:lnTo>
                    <a:pt x="2282" y="9551"/>
                  </a:lnTo>
                  <a:lnTo>
                    <a:pt x="2633" y="10008"/>
                  </a:lnTo>
                  <a:lnTo>
                    <a:pt x="2985" y="10429"/>
                  </a:lnTo>
                  <a:lnTo>
                    <a:pt x="3371" y="10815"/>
                  </a:lnTo>
                  <a:lnTo>
                    <a:pt x="3792" y="11202"/>
                  </a:lnTo>
                  <a:lnTo>
                    <a:pt x="4213" y="11553"/>
                  </a:lnTo>
                  <a:lnTo>
                    <a:pt x="4635" y="11904"/>
                  </a:lnTo>
                  <a:lnTo>
                    <a:pt x="5091" y="12220"/>
                  </a:lnTo>
                  <a:lnTo>
                    <a:pt x="5583" y="12536"/>
                  </a:lnTo>
                  <a:lnTo>
                    <a:pt x="6039" y="12817"/>
                  </a:lnTo>
                  <a:lnTo>
                    <a:pt x="6566" y="13062"/>
                  </a:lnTo>
                  <a:lnTo>
                    <a:pt x="7058" y="13308"/>
                  </a:lnTo>
                  <a:lnTo>
                    <a:pt x="7584" y="13519"/>
                  </a:lnTo>
                  <a:lnTo>
                    <a:pt x="8146" y="13694"/>
                  </a:lnTo>
                  <a:lnTo>
                    <a:pt x="8673" y="13835"/>
                  </a:lnTo>
                  <a:lnTo>
                    <a:pt x="9235" y="13975"/>
                  </a:lnTo>
                  <a:lnTo>
                    <a:pt x="9831" y="14081"/>
                  </a:lnTo>
                  <a:lnTo>
                    <a:pt x="10393" y="14151"/>
                  </a:lnTo>
                  <a:lnTo>
                    <a:pt x="10990" y="14186"/>
                  </a:lnTo>
                  <a:lnTo>
                    <a:pt x="11587" y="14221"/>
                  </a:lnTo>
                  <a:lnTo>
                    <a:pt x="11587" y="14221"/>
                  </a:lnTo>
                  <a:lnTo>
                    <a:pt x="12254" y="14186"/>
                  </a:lnTo>
                  <a:lnTo>
                    <a:pt x="12956" y="14116"/>
                  </a:lnTo>
                  <a:lnTo>
                    <a:pt x="13624" y="14046"/>
                  </a:lnTo>
                  <a:lnTo>
                    <a:pt x="14256" y="13905"/>
                  </a:lnTo>
                  <a:lnTo>
                    <a:pt x="14888" y="13730"/>
                  </a:lnTo>
                  <a:lnTo>
                    <a:pt x="15520" y="13519"/>
                  </a:lnTo>
                  <a:lnTo>
                    <a:pt x="16117" y="13273"/>
                  </a:lnTo>
                  <a:lnTo>
                    <a:pt x="16713" y="13027"/>
                  </a:lnTo>
                  <a:lnTo>
                    <a:pt x="17310" y="12711"/>
                  </a:lnTo>
                  <a:lnTo>
                    <a:pt x="17837" y="12395"/>
                  </a:lnTo>
                  <a:lnTo>
                    <a:pt x="18364" y="12009"/>
                  </a:lnTo>
                  <a:lnTo>
                    <a:pt x="18890" y="11623"/>
                  </a:lnTo>
                  <a:lnTo>
                    <a:pt x="19382" y="11202"/>
                  </a:lnTo>
                  <a:lnTo>
                    <a:pt x="19838" y="10780"/>
                  </a:lnTo>
                  <a:lnTo>
                    <a:pt x="20260" y="10289"/>
                  </a:lnTo>
                  <a:lnTo>
                    <a:pt x="20681" y="9797"/>
                  </a:lnTo>
                  <a:lnTo>
                    <a:pt x="20681" y="9797"/>
                  </a:lnTo>
                  <a:lnTo>
                    <a:pt x="21243" y="9025"/>
                  </a:lnTo>
                  <a:lnTo>
                    <a:pt x="21734" y="8217"/>
                  </a:lnTo>
                  <a:lnTo>
                    <a:pt x="22156" y="7374"/>
                  </a:lnTo>
                  <a:lnTo>
                    <a:pt x="22507" y="6496"/>
                  </a:lnTo>
                  <a:lnTo>
                    <a:pt x="22823" y="5548"/>
                  </a:lnTo>
                  <a:lnTo>
                    <a:pt x="22999" y="4600"/>
                  </a:lnTo>
                  <a:lnTo>
                    <a:pt x="23104" y="4109"/>
                  </a:lnTo>
                  <a:lnTo>
                    <a:pt x="23139" y="3617"/>
                  </a:lnTo>
                  <a:lnTo>
                    <a:pt x="23174" y="3126"/>
                  </a:lnTo>
                  <a:lnTo>
                    <a:pt x="23174" y="2599"/>
                  </a:lnTo>
                  <a:lnTo>
                    <a:pt x="23174" y="2599"/>
                  </a:lnTo>
                  <a:lnTo>
                    <a:pt x="23174" y="2459"/>
                  </a:lnTo>
                  <a:lnTo>
                    <a:pt x="23174" y="2459"/>
                  </a:lnTo>
                  <a:lnTo>
                    <a:pt x="23139" y="1827"/>
                  </a:lnTo>
                  <a:lnTo>
                    <a:pt x="23104" y="1195"/>
                  </a:lnTo>
                  <a:lnTo>
                    <a:pt x="22999" y="598"/>
                  </a:lnTo>
                  <a:lnTo>
                    <a:pt x="2285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38"/>
            <p:cNvSpPr/>
            <p:nvPr/>
          </p:nvSpPr>
          <p:spPr>
            <a:xfrm>
              <a:off x="2494590" y="3068943"/>
              <a:ext cx="623468" cy="1430842"/>
            </a:xfrm>
            <a:custGeom>
              <a:rect b="b" l="l" r="r" t="t"/>
              <a:pathLst>
                <a:path extrusionOk="0" h="94523" w="41187">
                  <a:moveTo>
                    <a:pt x="14396" y="1"/>
                  </a:moveTo>
                  <a:lnTo>
                    <a:pt x="13659" y="36"/>
                  </a:lnTo>
                  <a:lnTo>
                    <a:pt x="12921" y="71"/>
                  </a:lnTo>
                  <a:lnTo>
                    <a:pt x="12219" y="176"/>
                  </a:lnTo>
                  <a:lnTo>
                    <a:pt x="11517" y="282"/>
                  </a:lnTo>
                  <a:lnTo>
                    <a:pt x="10815" y="457"/>
                  </a:lnTo>
                  <a:lnTo>
                    <a:pt x="10112" y="668"/>
                  </a:lnTo>
                  <a:lnTo>
                    <a:pt x="9445" y="879"/>
                  </a:lnTo>
                  <a:lnTo>
                    <a:pt x="8813" y="1124"/>
                  </a:lnTo>
                  <a:lnTo>
                    <a:pt x="8181" y="1440"/>
                  </a:lnTo>
                  <a:lnTo>
                    <a:pt x="7549" y="1756"/>
                  </a:lnTo>
                  <a:lnTo>
                    <a:pt x="6952" y="2108"/>
                  </a:lnTo>
                  <a:lnTo>
                    <a:pt x="6355" y="2459"/>
                  </a:lnTo>
                  <a:lnTo>
                    <a:pt x="5794" y="2880"/>
                  </a:lnTo>
                  <a:lnTo>
                    <a:pt x="5232" y="3301"/>
                  </a:lnTo>
                  <a:lnTo>
                    <a:pt x="4740" y="3758"/>
                  </a:lnTo>
                  <a:lnTo>
                    <a:pt x="4213" y="4249"/>
                  </a:lnTo>
                  <a:lnTo>
                    <a:pt x="3757" y="4741"/>
                  </a:lnTo>
                  <a:lnTo>
                    <a:pt x="3301" y="5268"/>
                  </a:lnTo>
                  <a:lnTo>
                    <a:pt x="2879" y="5794"/>
                  </a:lnTo>
                  <a:lnTo>
                    <a:pt x="2458" y="6356"/>
                  </a:lnTo>
                  <a:lnTo>
                    <a:pt x="2072" y="6953"/>
                  </a:lnTo>
                  <a:lnTo>
                    <a:pt x="1720" y="7550"/>
                  </a:lnTo>
                  <a:lnTo>
                    <a:pt x="1404" y="8182"/>
                  </a:lnTo>
                  <a:lnTo>
                    <a:pt x="1124" y="8814"/>
                  </a:lnTo>
                  <a:lnTo>
                    <a:pt x="878" y="9481"/>
                  </a:lnTo>
                  <a:lnTo>
                    <a:pt x="632" y="10148"/>
                  </a:lnTo>
                  <a:lnTo>
                    <a:pt x="456" y="10815"/>
                  </a:lnTo>
                  <a:lnTo>
                    <a:pt x="281" y="11518"/>
                  </a:lnTo>
                  <a:lnTo>
                    <a:pt x="176" y="12220"/>
                  </a:lnTo>
                  <a:lnTo>
                    <a:pt x="70" y="12922"/>
                  </a:lnTo>
                  <a:lnTo>
                    <a:pt x="0" y="13659"/>
                  </a:lnTo>
                  <a:lnTo>
                    <a:pt x="0" y="14397"/>
                  </a:lnTo>
                  <a:lnTo>
                    <a:pt x="0" y="88519"/>
                  </a:lnTo>
                  <a:lnTo>
                    <a:pt x="35" y="89151"/>
                  </a:lnTo>
                  <a:lnTo>
                    <a:pt x="105" y="89748"/>
                  </a:lnTo>
                  <a:lnTo>
                    <a:pt x="246" y="90310"/>
                  </a:lnTo>
                  <a:lnTo>
                    <a:pt x="456" y="90871"/>
                  </a:lnTo>
                  <a:lnTo>
                    <a:pt x="702" y="91363"/>
                  </a:lnTo>
                  <a:lnTo>
                    <a:pt x="1018" y="91890"/>
                  </a:lnTo>
                  <a:lnTo>
                    <a:pt x="1369" y="92346"/>
                  </a:lnTo>
                  <a:lnTo>
                    <a:pt x="1756" y="92767"/>
                  </a:lnTo>
                  <a:lnTo>
                    <a:pt x="2177" y="93154"/>
                  </a:lnTo>
                  <a:lnTo>
                    <a:pt x="2633" y="93505"/>
                  </a:lnTo>
                  <a:lnTo>
                    <a:pt x="3125" y="93786"/>
                  </a:lnTo>
                  <a:lnTo>
                    <a:pt x="3652" y="94031"/>
                  </a:lnTo>
                  <a:lnTo>
                    <a:pt x="4213" y="94242"/>
                  </a:lnTo>
                  <a:lnTo>
                    <a:pt x="4775" y="94383"/>
                  </a:lnTo>
                  <a:lnTo>
                    <a:pt x="5372" y="94488"/>
                  </a:lnTo>
                  <a:lnTo>
                    <a:pt x="5969" y="94523"/>
                  </a:lnTo>
                  <a:lnTo>
                    <a:pt x="35218" y="94523"/>
                  </a:lnTo>
                  <a:lnTo>
                    <a:pt x="35814" y="94488"/>
                  </a:lnTo>
                  <a:lnTo>
                    <a:pt x="36411" y="94383"/>
                  </a:lnTo>
                  <a:lnTo>
                    <a:pt x="36973" y="94242"/>
                  </a:lnTo>
                  <a:lnTo>
                    <a:pt x="37535" y="94031"/>
                  </a:lnTo>
                  <a:lnTo>
                    <a:pt x="38062" y="93786"/>
                  </a:lnTo>
                  <a:lnTo>
                    <a:pt x="38553" y="93505"/>
                  </a:lnTo>
                  <a:lnTo>
                    <a:pt x="39010" y="93154"/>
                  </a:lnTo>
                  <a:lnTo>
                    <a:pt x="39431" y="92767"/>
                  </a:lnTo>
                  <a:lnTo>
                    <a:pt x="39817" y="92346"/>
                  </a:lnTo>
                  <a:lnTo>
                    <a:pt x="40168" y="91890"/>
                  </a:lnTo>
                  <a:lnTo>
                    <a:pt x="40484" y="91363"/>
                  </a:lnTo>
                  <a:lnTo>
                    <a:pt x="40730" y="90871"/>
                  </a:lnTo>
                  <a:lnTo>
                    <a:pt x="40941" y="90310"/>
                  </a:lnTo>
                  <a:lnTo>
                    <a:pt x="41081" y="89748"/>
                  </a:lnTo>
                  <a:lnTo>
                    <a:pt x="41151" y="89151"/>
                  </a:lnTo>
                  <a:lnTo>
                    <a:pt x="41187" y="88519"/>
                  </a:lnTo>
                  <a:lnTo>
                    <a:pt x="41187" y="14397"/>
                  </a:lnTo>
                  <a:lnTo>
                    <a:pt x="41187" y="13659"/>
                  </a:lnTo>
                  <a:lnTo>
                    <a:pt x="41116" y="12922"/>
                  </a:lnTo>
                  <a:lnTo>
                    <a:pt x="41011" y="12220"/>
                  </a:lnTo>
                  <a:lnTo>
                    <a:pt x="40906" y="11518"/>
                  </a:lnTo>
                  <a:lnTo>
                    <a:pt x="40730" y="10815"/>
                  </a:lnTo>
                  <a:lnTo>
                    <a:pt x="40555" y="10148"/>
                  </a:lnTo>
                  <a:lnTo>
                    <a:pt x="40309" y="9481"/>
                  </a:lnTo>
                  <a:lnTo>
                    <a:pt x="40063" y="8814"/>
                  </a:lnTo>
                  <a:lnTo>
                    <a:pt x="39782" y="8182"/>
                  </a:lnTo>
                  <a:lnTo>
                    <a:pt x="39466" y="7550"/>
                  </a:lnTo>
                  <a:lnTo>
                    <a:pt x="39115" y="6953"/>
                  </a:lnTo>
                  <a:lnTo>
                    <a:pt x="38729" y="6356"/>
                  </a:lnTo>
                  <a:lnTo>
                    <a:pt x="38307" y="5794"/>
                  </a:lnTo>
                  <a:lnTo>
                    <a:pt x="37886" y="5268"/>
                  </a:lnTo>
                  <a:lnTo>
                    <a:pt x="37430" y="4741"/>
                  </a:lnTo>
                  <a:lnTo>
                    <a:pt x="36973" y="4249"/>
                  </a:lnTo>
                  <a:lnTo>
                    <a:pt x="36446" y="3758"/>
                  </a:lnTo>
                  <a:lnTo>
                    <a:pt x="35955" y="3301"/>
                  </a:lnTo>
                  <a:lnTo>
                    <a:pt x="35393" y="2880"/>
                  </a:lnTo>
                  <a:lnTo>
                    <a:pt x="34831" y="2459"/>
                  </a:lnTo>
                  <a:lnTo>
                    <a:pt x="34234" y="2108"/>
                  </a:lnTo>
                  <a:lnTo>
                    <a:pt x="33637" y="1756"/>
                  </a:lnTo>
                  <a:lnTo>
                    <a:pt x="33005" y="1440"/>
                  </a:lnTo>
                  <a:lnTo>
                    <a:pt x="32373" y="1124"/>
                  </a:lnTo>
                  <a:lnTo>
                    <a:pt x="31741" y="879"/>
                  </a:lnTo>
                  <a:lnTo>
                    <a:pt x="31074" y="668"/>
                  </a:lnTo>
                  <a:lnTo>
                    <a:pt x="30372" y="457"/>
                  </a:lnTo>
                  <a:lnTo>
                    <a:pt x="29670" y="282"/>
                  </a:lnTo>
                  <a:lnTo>
                    <a:pt x="28968" y="176"/>
                  </a:lnTo>
                  <a:lnTo>
                    <a:pt x="28265" y="71"/>
                  </a:lnTo>
                  <a:lnTo>
                    <a:pt x="27528" y="36"/>
                  </a:lnTo>
                  <a:lnTo>
                    <a:pt x="267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38"/>
            <p:cNvSpPr/>
            <p:nvPr/>
          </p:nvSpPr>
          <p:spPr>
            <a:xfrm>
              <a:off x="2494590" y="3068943"/>
              <a:ext cx="623468" cy="1430842"/>
            </a:xfrm>
            <a:custGeom>
              <a:rect b="b" l="l" r="r" t="t"/>
              <a:pathLst>
                <a:path extrusionOk="0" fill="none" h="94523" w="41187">
                  <a:moveTo>
                    <a:pt x="41187" y="88519"/>
                  </a:moveTo>
                  <a:lnTo>
                    <a:pt x="41187" y="14397"/>
                  </a:lnTo>
                  <a:lnTo>
                    <a:pt x="41187" y="14397"/>
                  </a:lnTo>
                  <a:lnTo>
                    <a:pt x="41187" y="13659"/>
                  </a:lnTo>
                  <a:lnTo>
                    <a:pt x="41116" y="12922"/>
                  </a:lnTo>
                  <a:lnTo>
                    <a:pt x="41011" y="12220"/>
                  </a:lnTo>
                  <a:lnTo>
                    <a:pt x="40906" y="11518"/>
                  </a:lnTo>
                  <a:lnTo>
                    <a:pt x="40730" y="10815"/>
                  </a:lnTo>
                  <a:lnTo>
                    <a:pt x="40555" y="10148"/>
                  </a:lnTo>
                  <a:lnTo>
                    <a:pt x="40309" y="9481"/>
                  </a:lnTo>
                  <a:lnTo>
                    <a:pt x="40063" y="8814"/>
                  </a:lnTo>
                  <a:lnTo>
                    <a:pt x="39782" y="8182"/>
                  </a:lnTo>
                  <a:lnTo>
                    <a:pt x="39466" y="7550"/>
                  </a:lnTo>
                  <a:lnTo>
                    <a:pt x="39115" y="6953"/>
                  </a:lnTo>
                  <a:lnTo>
                    <a:pt x="38729" y="6356"/>
                  </a:lnTo>
                  <a:lnTo>
                    <a:pt x="38307" y="5794"/>
                  </a:lnTo>
                  <a:lnTo>
                    <a:pt x="37886" y="5268"/>
                  </a:lnTo>
                  <a:lnTo>
                    <a:pt x="37430" y="4741"/>
                  </a:lnTo>
                  <a:lnTo>
                    <a:pt x="36973" y="4249"/>
                  </a:lnTo>
                  <a:lnTo>
                    <a:pt x="36446" y="3758"/>
                  </a:lnTo>
                  <a:lnTo>
                    <a:pt x="35955" y="3301"/>
                  </a:lnTo>
                  <a:lnTo>
                    <a:pt x="35393" y="2880"/>
                  </a:lnTo>
                  <a:lnTo>
                    <a:pt x="34831" y="2459"/>
                  </a:lnTo>
                  <a:lnTo>
                    <a:pt x="34234" y="2108"/>
                  </a:lnTo>
                  <a:lnTo>
                    <a:pt x="33637" y="1756"/>
                  </a:lnTo>
                  <a:lnTo>
                    <a:pt x="33005" y="1440"/>
                  </a:lnTo>
                  <a:lnTo>
                    <a:pt x="32373" y="1124"/>
                  </a:lnTo>
                  <a:lnTo>
                    <a:pt x="31741" y="879"/>
                  </a:lnTo>
                  <a:lnTo>
                    <a:pt x="31074" y="668"/>
                  </a:lnTo>
                  <a:lnTo>
                    <a:pt x="30372" y="457"/>
                  </a:lnTo>
                  <a:lnTo>
                    <a:pt x="29670" y="282"/>
                  </a:lnTo>
                  <a:lnTo>
                    <a:pt x="28968" y="176"/>
                  </a:lnTo>
                  <a:lnTo>
                    <a:pt x="28265" y="71"/>
                  </a:lnTo>
                  <a:lnTo>
                    <a:pt x="27528" y="36"/>
                  </a:lnTo>
                  <a:lnTo>
                    <a:pt x="26791" y="1"/>
                  </a:lnTo>
                  <a:lnTo>
                    <a:pt x="14396" y="1"/>
                  </a:lnTo>
                  <a:lnTo>
                    <a:pt x="14396" y="1"/>
                  </a:lnTo>
                  <a:lnTo>
                    <a:pt x="13659" y="36"/>
                  </a:lnTo>
                  <a:lnTo>
                    <a:pt x="12921" y="71"/>
                  </a:lnTo>
                  <a:lnTo>
                    <a:pt x="12219" y="176"/>
                  </a:lnTo>
                  <a:lnTo>
                    <a:pt x="11517" y="282"/>
                  </a:lnTo>
                  <a:lnTo>
                    <a:pt x="10815" y="457"/>
                  </a:lnTo>
                  <a:lnTo>
                    <a:pt x="10112" y="668"/>
                  </a:lnTo>
                  <a:lnTo>
                    <a:pt x="9445" y="879"/>
                  </a:lnTo>
                  <a:lnTo>
                    <a:pt x="8813" y="1124"/>
                  </a:lnTo>
                  <a:lnTo>
                    <a:pt x="8181" y="1440"/>
                  </a:lnTo>
                  <a:lnTo>
                    <a:pt x="7549" y="1756"/>
                  </a:lnTo>
                  <a:lnTo>
                    <a:pt x="6952" y="2108"/>
                  </a:lnTo>
                  <a:lnTo>
                    <a:pt x="6355" y="2459"/>
                  </a:lnTo>
                  <a:lnTo>
                    <a:pt x="5794" y="2880"/>
                  </a:lnTo>
                  <a:lnTo>
                    <a:pt x="5232" y="3301"/>
                  </a:lnTo>
                  <a:lnTo>
                    <a:pt x="4740" y="3758"/>
                  </a:lnTo>
                  <a:lnTo>
                    <a:pt x="4213" y="4249"/>
                  </a:lnTo>
                  <a:lnTo>
                    <a:pt x="3757" y="4741"/>
                  </a:lnTo>
                  <a:lnTo>
                    <a:pt x="3301" y="5268"/>
                  </a:lnTo>
                  <a:lnTo>
                    <a:pt x="2879" y="5794"/>
                  </a:lnTo>
                  <a:lnTo>
                    <a:pt x="2458" y="6356"/>
                  </a:lnTo>
                  <a:lnTo>
                    <a:pt x="2072" y="6953"/>
                  </a:lnTo>
                  <a:lnTo>
                    <a:pt x="1720" y="7550"/>
                  </a:lnTo>
                  <a:lnTo>
                    <a:pt x="1404" y="8182"/>
                  </a:lnTo>
                  <a:lnTo>
                    <a:pt x="1124" y="8814"/>
                  </a:lnTo>
                  <a:lnTo>
                    <a:pt x="878" y="9481"/>
                  </a:lnTo>
                  <a:lnTo>
                    <a:pt x="632" y="10148"/>
                  </a:lnTo>
                  <a:lnTo>
                    <a:pt x="456" y="10815"/>
                  </a:lnTo>
                  <a:lnTo>
                    <a:pt x="281" y="11518"/>
                  </a:lnTo>
                  <a:lnTo>
                    <a:pt x="176" y="12220"/>
                  </a:lnTo>
                  <a:lnTo>
                    <a:pt x="70" y="12922"/>
                  </a:lnTo>
                  <a:lnTo>
                    <a:pt x="0" y="13659"/>
                  </a:lnTo>
                  <a:lnTo>
                    <a:pt x="0" y="14397"/>
                  </a:lnTo>
                  <a:lnTo>
                    <a:pt x="0" y="88519"/>
                  </a:lnTo>
                  <a:lnTo>
                    <a:pt x="0" y="88519"/>
                  </a:lnTo>
                  <a:lnTo>
                    <a:pt x="35" y="89151"/>
                  </a:lnTo>
                  <a:lnTo>
                    <a:pt x="105" y="89748"/>
                  </a:lnTo>
                  <a:lnTo>
                    <a:pt x="246" y="90310"/>
                  </a:lnTo>
                  <a:lnTo>
                    <a:pt x="456" y="90871"/>
                  </a:lnTo>
                  <a:lnTo>
                    <a:pt x="702" y="91363"/>
                  </a:lnTo>
                  <a:lnTo>
                    <a:pt x="1018" y="91890"/>
                  </a:lnTo>
                  <a:lnTo>
                    <a:pt x="1369" y="92346"/>
                  </a:lnTo>
                  <a:lnTo>
                    <a:pt x="1756" y="92767"/>
                  </a:lnTo>
                  <a:lnTo>
                    <a:pt x="2177" y="93154"/>
                  </a:lnTo>
                  <a:lnTo>
                    <a:pt x="2633" y="93505"/>
                  </a:lnTo>
                  <a:lnTo>
                    <a:pt x="3125" y="93786"/>
                  </a:lnTo>
                  <a:lnTo>
                    <a:pt x="3652" y="94031"/>
                  </a:lnTo>
                  <a:lnTo>
                    <a:pt x="4213" y="94242"/>
                  </a:lnTo>
                  <a:lnTo>
                    <a:pt x="4775" y="94383"/>
                  </a:lnTo>
                  <a:lnTo>
                    <a:pt x="5372" y="94488"/>
                  </a:lnTo>
                  <a:lnTo>
                    <a:pt x="5969" y="94523"/>
                  </a:lnTo>
                  <a:lnTo>
                    <a:pt x="35218" y="94523"/>
                  </a:lnTo>
                  <a:lnTo>
                    <a:pt x="35218" y="94523"/>
                  </a:lnTo>
                  <a:lnTo>
                    <a:pt x="35814" y="94488"/>
                  </a:lnTo>
                  <a:lnTo>
                    <a:pt x="36411" y="94383"/>
                  </a:lnTo>
                  <a:lnTo>
                    <a:pt x="36973" y="94242"/>
                  </a:lnTo>
                  <a:lnTo>
                    <a:pt x="37535" y="94031"/>
                  </a:lnTo>
                  <a:lnTo>
                    <a:pt x="38062" y="93786"/>
                  </a:lnTo>
                  <a:lnTo>
                    <a:pt x="38553" y="93505"/>
                  </a:lnTo>
                  <a:lnTo>
                    <a:pt x="39010" y="93154"/>
                  </a:lnTo>
                  <a:lnTo>
                    <a:pt x="39431" y="92767"/>
                  </a:lnTo>
                  <a:lnTo>
                    <a:pt x="39817" y="92346"/>
                  </a:lnTo>
                  <a:lnTo>
                    <a:pt x="40168" y="91890"/>
                  </a:lnTo>
                  <a:lnTo>
                    <a:pt x="40484" y="91363"/>
                  </a:lnTo>
                  <a:lnTo>
                    <a:pt x="40730" y="90871"/>
                  </a:lnTo>
                  <a:lnTo>
                    <a:pt x="40941" y="90310"/>
                  </a:lnTo>
                  <a:lnTo>
                    <a:pt x="41081" y="89748"/>
                  </a:lnTo>
                  <a:lnTo>
                    <a:pt x="41151" y="89151"/>
                  </a:lnTo>
                  <a:lnTo>
                    <a:pt x="41187" y="885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38"/>
            <p:cNvSpPr/>
            <p:nvPr/>
          </p:nvSpPr>
          <p:spPr>
            <a:xfrm>
              <a:off x="3074992" y="4446622"/>
              <a:ext cx="35089" cy="39887"/>
            </a:xfrm>
            <a:custGeom>
              <a:rect b="b" l="l" r="r" t="t"/>
              <a:pathLst>
                <a:path extrusionOk="0" h="2635" w="2318">
                  <a:moveTo>
                    <a:pt x="2318" y="1"/>
                  </a:moveTo>
                  <a:lnTo>
                    <a:pt x="2318" y="1"/>
                  </a:lnTo>
                  <a:lnTo>
                    <a:pt x="2318" y="1"/>
                  </a:lnTo>
                  <a:lnTo>
                    <a:pt x="2107" y="387"/>
                  </a:lnTo>
                  <a:lnTo>
                    <a:pt x="1897" y="773"/>
                  </a:lnTo>
                  <a:lnTo>
                    <a:pt x="1616" y="1124"/>
                  </a:lnTo>
                  <a:lnTo>
                    <a:pt x="1335" y="1476"/>
                  </a:lnTo>
                  <a:lnTo>
                    <a:pt x="1054" y="1792"/>
                  </a:lnTo>
                  <a:lnTo>
                    <a:pt x="703" y="2108"/>
                  </a:lnTo>
                  <a:lnTo>
                    <a:pt x="352" y="2388"/>
                  </a:lnTo>
                  <a:lnTo>
                    <a:pt x="1" y="2634"/>
                  </a:lnTo>
                  <a:lnTo>
                    <a:pt x="1" y="2634"/>
                  </a:lnTo>
                  <a:lnTo>
                    <a:pt x="352" y="2388"/>
                  </a:lnTo>
                  <a:lnTo>
                    <a:pt x="703" y="2108"/>
                  </a:lnTo>
                  <a:lnTo>
                    <a:pt x="1054" y="1792"/>
                  </a:lnTo>
                  <a:lnTo>
                    <a:pt x="1335" y="1476"/>
                  </a:lnTo>
                  <a:lnTo>
                    <a:pt x="1616" y="1124"/>
                  </a:lnTo>
                  <a:lnTo>
                    <a:pt x="1897" y="773"/>
                  </a:lnTo>
                  <a:lnTo>
                    <a:pt x="2107" y="387"/>
                  </a:lnTo>
                  <a:lnTo>
                    <a:pt x="2318" y="1"/>
                  </a:lnTo>
                  <a:close/>
                </a:path>
              </a:pathLst>
            </a:custGeom>
            <a:solidFill>
              <a:srgbClr val="D5D9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38"/>
            <p:cNvSpPr/>
            <p:nvPr/>
          </p:nvSpPr>
          <p:spPr>
            <a:xfrm>
              <a:off x="3074992" y="4446622"/>
              <a:ext cx="35089" cy="39887"/>
            </a:xfrm>
            <a:custGeom>
              <a:rect b="b" l="l" r="r" t="t"/>
              <a:pathLst>
                <a:path extrusionOk="0" fill="none" h="2635" w="2318">
                  <a:moveTo>
                    <a:pt x="2318" y="1"/>
                  </a:moveTo>
                  <a:lnTo>
                    <a:pt x="2318" y="1"/>
                  </a:lnTo>
                  <a:lnTo>
                    <a:pt x="2318" y="1"/>
                  </a:lnTo>
                  <a:lnTo>
                    <a:pt x="2107" y="387"/>
                  </a:lnTo>
                  <a:lnTo>
                    <a:pt x="1897" y="773"/>
                  </a:lnTo>
                  <a:lnTo>
                    <a:pt x="1616" y="1124"/>
                  </a:lnTo>
                  <a:lnTo>
                    <a:pt x="1335" y="1476"/>
                  </a:lnTo>
                  <a:lnTo>
                    <a:pt x="1054" y="1792"/>
                  </a:lnTo>
                  <a:lnTo>
                    <a:pt x="703" y="2108"/>
                  </a:lnTo>
                  <a:lnTo>
                    <a:pt x="352" y="2388"/>
                  </a:lnTo>
                  <a:lnTo>
                    <a:pt x="1" y="2634"/>
                  </a:lnTo>
                  <a:lnTo>
                    <a:pt x="1" y="2634"/>
                  </a:lnTo>
                  <a:lnTo>
                    <a:pt x="352" y="2388"/>
                  </a:lnTo>
                  <a:lnTo>
                    <a:pt x="703" y="2108"/>
                  </a:lnTo>
                  <a:lnTo>
                    <a:pt x="1054" y="1792"/>
                  </a:lnTo>
                  <a:lnTo>
                    <a:pt x="1335" y="1476"/>
                  </a:lnTo>
                  <a:lnTo>
                    <a:pt x="1616" y="1124"/>
                  </a:lnTo>
                  <a:lnTo>
                    <a:pt x="1897" y="773"/>
                  </a:lnTo>
                  <a:lnTo>
                    <a:pt x="2107" y="387"/>
                  </a:lnTo>
                  <a:lnTo>
                    <a:pt x="231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38"/>
            <p:cNvSpPr/>
            <p:nvPr/>
          </p:nvSpPr>
          <p:spPr>
            <a:xfrm>
              <a:off x="3110066" y="4396139"/>
              <a:ext cx="7993" cy="50499"/>
            </a:xfrm>
            <a:custGeom>
              <a:rect b="b" l="l" r="r" t="t"/>
              <a:pathLst>
                <a:path extrusionOk="0" h="3336" w="528">
                  <a:moveTo>
                    <a:pt x="528" y="0"/>
                  </a:moveTo>
                  <a:lnTo>
                    <a:pt x="528" y="843"/>
                  </a:lnTo>
                  <a:lnTo>
                    <a:pt x="528" y="843"/>
                  </a:lnTo>
                  <a:lnTo>
                    <a:pt x="492" y="1510"/>
                  </a:lnTo>
                  <a:lnTo>
                    <a:pt x="387" y="2142"/>
                  </a:lnTo>
                  <a:lnTo>
                    <a:pt x="212" y="2739"/>
                  </a:lnTo>
                  <a:lnTo>
                    <a:pt x="1" y="3336"/>
                  </a:lnTo>
                  <a:lnTo>
                    <a:pt x="1" y="3336"/>
                  </a:lnTo>
                  <a:lnTo>
                    <a:pt x="1" y="3336"/>
                  </a:lnTo>
                  <a:lnTo>
                    <a:pt x="212" y="2739"/>
                  </a:lnTo>
                  <a:lnTo>
                    <a:pt x="387" y="2142"/>
                  </a:lnTo>
                  <a:lnTo>
                    <a:pt x="492" y="1510"/>
                  </a:lnTo>
                  <a:lnTo>
                    <a:pt x="528" y="843"/>
                  </a:lnTo>
                  <a:lnTo>
                    <a:pt x="528" y="0"/>
                  </a:lnTo>
                  <a:lnTo>
                    <a:pt x="528" y="0"/>
                  </a:lnTo>
                  <a:lnTo>
                    <a:pt x="528" y="0"/>
                  </a:lnTo>
                  <a:close/>
                </a:path>
              </a:pathLst>
            </a:custGeom>
            <a:solidFill>
              <a:srgbClr val="2F3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38"/>
            <p:cNvSpPr/>
            <p:nvPr/>
          </p:nvSpPr>
          <p:spPr>
            <a:xfrm>
              <a:off x="3110066" y="4396139"/>
              <a:ext cx="7993" cy="50499"/>
            </a:xfrm>
            <a:custGeom>
              <a:rect b="b" l="l" r="r" t="t"/>
              <a:pathLst>
                <a:path extrusionOk="0" fill="none" h="3336" w="528">
                  <a:moveTo>
                    <a:pt x="528" y="0"/>
                  </a:moveTo>
                  <a:lnTo>
                    <a:pt x="528" y="843"/>
                  </a:lnTo>
                  <a:lnTo>
                    <a:pt x="528" y="843"/>
                  </a:lnTo>
                  <a:lnTo>
                    <a:pt x="492" y="1510"/>
                  </a:lnTo>
                  <a:lnTo>
                    <a:pt x="387" y="2142"/>
                  </a:lnTo>
                  <a:lnTo>
                    <a:pt x="212" y="2739"/>
                  </a:lnTo>
                  <a:lnTo>
                    <a:pt x="1" y="3336"/>
                  </a:lnTo>
                  <a:lnTo>
                    <a:pt x="1" y="3336"/>
                  </a:lnTo>
                  <a:lnTo>
                    <a:pt x="1" y="3336"/>
                  </a:lnTo>
                  <a:lnTo>
                    <a:pt x="212" y="2739"/>
                  </a:lnTo>
                  <a:lnTo>
                    <a:pt x="387" y="2142"/>
                  </a:lnTo>
                  <a:lnTo>
                    <a:pt x="492" y="1510"/>
                  </a:lnTo>
                  <a:lnTo>
                    <a:pt x="528" y="843"/>
                  </a:lnTo>
                  <a:lnTo>
                    <a:pt x="528" y="0"/>
                  </a:lnTo>
                  <a:lnTo>
                    <a:pt x="528" y="0"/>
                  </a:lnTo>
                  <a:lnTo>
                    <a:pt x="52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38"/>
            <p:cNvSpPr/>
            <p:nvPr/>
          </p:nvSpPr>
          <p:spPr>
            <a:xfrm>
              <a:off x="2494590" y="4101139"/>
              <a:ext cx="623468" cy="398646"/>
            </a:xfrm>
            <a:custGeom>
              <a:rect b="b" l="l" r="r" t="t"/>
              <a:pathLst>
                <a:path extrusionOk="0" h="26335" w="41187">
                  <a:moveTo>
                    <a:pt x="0" y="1"/>
                  </a:moveTo>
                  <a:lnTo>
                    <a:pt x="0" y="20331"/>
                  </a:lnTo>
                  <a:lnTo>
                    <a:pt x="35" y="20963"/>
                  </a:lnTo>
                  <a:lnTo>
                    <a:pt x="105" y="21560"/>
                  </a:lnTo>
                  <a:lnTo>
                    <a:pt x="246" y="22122"/>
                  </a:lnTo>
                  <a:lnTo>
                    <a:pt x="456" y="22683"/>
                  </a:lnTo>
                  <a:lnTo>
                    <a:pt x="702" y="23175"/>
                  </a:lnTo>
                  <a:lnTo>
                    <a:pt x="1018" y="23702"/>
                  </a:lnTo>
                  <a:lnTo>
                    <a:pt x="1369" y="24158"/>
                  </a:lnTo>
                  <a:lnTo>
                    <a:pt x="1756" y="24579"/>
                  </a:lnTo>
                  <a:lnTo>
                    <a:pt x="2177" y="24966"/>
                  </a:lnTo>
                  <a:lnTo>
                    <a:pt x="2633" y="25317"/>
                  </a:lnTo>
                  <a:lnTo>
                    <a:pt x="3125" y="25598"/>
                  </a:lnTo>
                  <a:lnTo>
                    <a:pt x="3652" y="25843"/>
                  </a:lnTo>
                  <a:lnTo>
                    <a:pt x="4213" y="26054"/>
                  </a:lnTo>
                  <a:lnTo>
                    <a:pt x="4775" y="26195"/>
                  </a:lnTo>
                  <a:lnTo>
                    <a:pt x="5372" y="26300"/>
                  </a:lnTo>
                  <a:lnTo>
                    <a:pt x="5969" y="26335"/>
                  </a:lnTo>
                  <a:lnTo>
                    <a:pt x="35218" y="26335"/>
                  </a:lnTo>
                  <a:lnTo>
                    <a:pt x="35639" y="26300"/>
                  </a:lnTo>
                  <a:lnTo>
                    <a:pt x="36060" y="26265"/>
                  </a:lnTo>
                  <a:lnTo>
                    <a:pt x="36446" y="26195"/>
                  </a:lnTo>
                  <a:lnTo>
                    <a:pt x="36868" y="26089"/>
                  </a:lnTo>
                  <a:lnTo>
                    <a:pt x="37254" y="25984"/>
                  </a:lnTo>
                  <a:lnTo>
                    <a:pt x="37640" y="25808"/>
                  </a:lnTo>
                  <a:lnTo>
                    <a:pt x="37991" y="25633"/>
                  </a:lnTo>
                  <a:lnTo>
                    <a:pt x="38343" y="25457"/>
                  </a:lnTo>
                  <a:lnTo>
                    <a:pt x="38694" y="25211"/>
                  </a:lnTo>
                  <a:lnTo>
                    <a:pt x="39045" y="24931"/>
                  </a:lnTo>
                  <a:lnTo>
                    <a:pt x="39396" y="24615"/>
                  </a:lnTo>
                  <a:lnTo>
                    <a:pt x="39677" y="24299"/>
                  </a:lnTo>
                  <a:lnTo>
                    <a:pt x="39958" y="23947"/>
                  </a:lnTo>
                  <a:lnTo>
                    <a:pt x="40239" y="23596"/>
                  </a:lnTo>
                  <a:lnTo>
                    <a:pt x="40449" y="23210"/>
                  </a:lnTo>
                  <a:lnTo>
                    <a:pt x="40660" y="22824"/>
                  </a:lnTo>
                  <a:lnTo>
                    <a:pt x="40871" y="22227"/>
                  </a:lnTo>
                  <a:lnTo>
                    <a:pt x="41046" y="21630"/>
                  </a:lnTo>
                  <a:lnTo>
                    <a:pt x="41151" y="20998"/>
                  </a:lnTo>
                  <a:lnTo>
                    <a:pt x="41187" y="20331"/>
                  </a:lnTo>
                  <a:lnTo>
                    <a:pt x="41187" y="19488"/>
                  </a:lnTo>
                  <a:lnTo>
                    <a:pt x="41046" y="19067"/>
                  </a:lnTo>
                  <a:lnTo>
                    <a:pt x="40906" y="18610"/>
                  </a:lnTo>
                  <a:lnTo>
                    <a:pt x="40765" y="18119"/>
                  </a:lnTo>
                  <a:lnTo>
                    <a:pt x="40660" y="17662"/>
                  </a:lnTo>
                  <a:lnTo>
                    <a:pt x="40590" y="17171"/>
                  </a:lnTo>
                  <a:lnTo>
                    <a:pt x="40519" y="16679"/>
                  </a:lnTo>
                  <a:lnTo>
                    <a:pt x="40484" y="16188"/>
                  </a:lnTo>
                  <a:lnTo>
                    <a:pt x="40484" y="15696"/>
                  </a:lnTo>
                  <a:lnTo>
                    <a:pt x="40484" y="2845"/>
                  </a:lnTo>
                  <a:lnTo>
                    <a:pt x="40274" y="3196"/>
                  </a:lnTo>
                  <a:lnTo>
                    <a:pt x="40063" y="3512"/>
                  </a:lnTo>
                  <a:lnTo>
                    <a:pt x="39817" y="3828"/>
                  </a:lnTo>
                  <a:lnTo>
                    <a:pt x="39571" y="4109"/>
                  </a:lnTo>
                  <a:lnTo>
                    <a:pt x="39291" y="4390"/>
                  </a:lnTo>
                  <a:lnTo>
                    <a:pt x="38975" y="4671"/>
                  </a:lnTo>
                  <a:lnTo>
                    <a:pt x="38659" y="4917"/>
                  </a:lnTo>
                  <a:lnTo>
                    <a:pt x="38343" y="5127"/>
                  </a:lnTo>
                  <a:lnTo>
                    <a:pt x="37991" y="5303"/>
                  </a:lnTo>
                  <a:lnTo>
                    <a:pt x="37605" y="5478"/>
                  </a:lnTo>
                  <a:lnTo>
                    <a:pt x="37254" y="5654"/>
                  </a:lnTo>
                  <a:lnTo>
                    <a:pt x="36868" y="5759"/>
                  </a:lnTo>
                  <a:lnTo>
                    <a:pt x="36446" y="5865"/>
                  </a:lnTo>
                  <a:lnTo>
                    <a:pt x="36060" y="5935"/>
                  </a:lnTo>
                  <a:lnTo>
                    <a:pt x="35639" y="5970"/>
                  </a:lnTo>
                  <a:lnTo>
                    <a:pt x="35218" y="6005"/>
                  </a:lnTo>
                  <a:lnTo>
                    <a:pt x="5969" y="6005"/>
                  </a:lnTo>
                  <a:lnTo>
                    <a:pt x="5372" y="5970"/>
                  </a:lnTo>
                  <a:lnTo>
                    <a:pt x="4775" y="5865"/>
                  </a:lnTo>
                  <a:lnTo>
                    <a:pt x="4213" y="5724"/>
                  </a:lnTo>
                  <a:lnTo>
                    <a:pt x="3652" y="5513"/>
                  </a:lnTo>
                  <a:lnTo>
                    <a:pt x="3125" y="5268"/>
                  </a:lnTo>
                  <a:lnTo>
                    <a:pt x="2633" y="4987"/>
                  </a:lnTo>
                  <a:lnTo>
                    <a:pt x="2177" y="4636"/>
                  </a:lnTo>
                  <a:lnTo>
                    <a:pt x="1756" y="4249"/>
                  </a:lnTo>
                  <a:lnTo>
                    <a:pt x="1369" y="3828"/>
                  </a:lnTo>
                  <a:lnTo>
                    <a:pt x="1018" y="3372"/>
                  </a:lnTo>
                  <a:lnTo>
                    <a:pt x="702" y="2880"/>
                  </a:lnTo>
                  <a:lnTo>
                    <a:pt x="456" y="2353"/>
                  </a:lnTo>
                  <a:lnTo>
                    <a:pt x="246" y="1792"/>
                  </a:lnTo>
                  <a:lnTo>
                    <a:pt x="105" y="1230"/>
                  </a:lnTo>
                  <a:lnTo>
                    <a:pt x="35" y="63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38"/>
            <p:cNvSpPr/>
            <p:nvPr/>
          </p:nvSpPr>
          <p:spPr>
            <a:xfrm>
              <a:off x="2494590" y="4101139"/>
              <a:ext cx="623468" cy="398646"/>
            </a:xfrm>
            <a:custGeom>
              <a:rect b="b" l="l" r="r" t="t"/>
              <a:pathLst>
                <a:path extrusionOk="0" fill="none" h="26335" w="41187">
                  <a:moveTo>
                    <a:pt x="0" y="1"/>
                  </a:moveTo>
                  <a:lnTo>
                    <a:pt x="0" y="20331"/>
                  </a:lnTo>
                  <a:lnTo>
                    <a:pt x="0" y="20331"/>
                  </a:lnTo>
                  <a:lnTo>
                    <a:pt x="35" y="20963"/>
                  </a:lnTo>
                  <a:lnTo>
                    <a:pt x="105" y="21560"/>
                  </a:lnTo>
                  <a:lnTo>
                    <a:pt x="246" y="22122"/>
                  </a:lnTo>
                  <a:lnTo>
                    <a:pt x="456" y="22683"/>
                  </a:lnTo>
                  <a:lnTo>
                    <a:pt x="702" y="23175"/>
                  </a:lnTo>
                  <a:lnTo>
                    <a:pt x="1018" y="23702"/>
                  </a:lnTo>
                  <a:lnTo>
                    <a:pt x="1369" y="24158"/>
                  </a:lnTo>
                  <a:lnTo>
                    <a:pt x="1756" y="24579"/>
                  </a:lnTo>
                  <a:lnTo>
                    <a:pt x="2177" y="24966"/>
                  </a:lnTo>
                  <a:lnTo>
                    <a:pt x="2633" y="25317"/>
                  </a:lnTo>
                  <a:lnTo>
                    <a:pt x="3125" y="25598"/>
                  </a:lnTo>
                  <a:lnTo>
                    <a:pt x="3652" y="25843"/>
                  </a:lnTo>
                  <a:lnTo>
                    <a:pt x="4213" y="26054"/>
                  </a:lnTo>
                  <a:lnTo>
                    <a:pt x="4775" y="26195"/>
                  </a:lnTo>
                  <a:lnTo>
                    <a:pt x="5372" y="26300"/>
                  </a:lnTo>
                  <a:lnTo>
                    <a:pt x="5969" y="26335"/>
                  </a:lnTo>
                  <a:lnTo>
                    <a:pt x="35218" y="26335"/>
                  </a:lnTo>
                  <a:lnTo>
                    <a:pt x="35218" y="26335"/>
                  </a:lnTo>
                  <a:lnTo>
                    <a:pt x="35639" y="26300"/>
                  </a:lnTo>
                  <a:lnTo>
                    <a:pt x="36060" y="26265"/>
                  </a:lnTo>
                  <a:lnTo>
                    <a:pt x="36446" y="26195"/>
                  </a:lnTo>
                  <a:lnTo>
                    <a:pt x="36868" y="26089"/>
                  </a:lnTo>
                  <a:lnTo>
                    <a:pt x="37254" y="25984"/>
                  </a:lnTo>
                  <a:lnTo>
                    <a:pt x="37640" y="25808"/>
                  </a:lnTo>
                  <a:lnTo>
                    <a:pt x="37991" y="25633"/>
                  </a:lnTo>
                  <a:lnTo>
                    <a:pt x="38343" y="25457"/>
                  </a:lnTo>
                  <a:lnTo>
                    <a:pt x="38343" y="25457"/>
                  </a:lnTo>
                  <a:lnTo>
                    <a:pt x="38694" y="25211"/>
                  </a:lnTo>
                  <a:lnTo>
                    <a:pt x="39045" y="24931"/>
                  </a:lnTo>
                  <a:lnTo>
                    <a:pt x="39396" y="24615"/>
                  </a:lnTo>
                  <a:lnTo>
                    <a:pt x="39677" y="24299"/>
                  </a:lnTo>
                  <a:lnTo>
                    <a:pt x="39958" y="23947"/>
                  </a:lnTo>
                  <a:lnTo>
                    <a:pt x="40239" y="23596"/>
                  </a:lnTo>
                  <a:lnTo>
                    <a:pt x="40449" y="23210"/>
                  </a:lnTo>
                  <a:lnTo>
                    <a:pt x="40660" y="22824"/>
                  </a:lnTo>
                  <a:lnTo>
                    <a:pt x="40660" y="22824"/>
                  </a:lnTo>
                  <a:lnTo>
                    <a:pt x="40660" y="22824"/>
                  </a:lnTo>
                  <a:lnTo>
                    <a:pt x="40871" y="22227"/>
                  </a:lnTo>
                  <a:lnTo>
                    <a:pt x="41046" y="21630"/>
                  </a:lnTo>
                  <a:lnTo>
                    <a:pt x="41151" y="20998"/>
                  </a:lnTo>
                  <a:lnTo>
                    <a:pt x="41187" y="20331"/>
                  </a:lnTo>
                  <a:lnTo>
                    <a:pt x="41187" y="19488"/>
                  </a:lnTo>
                  <a:lnTo>
                    <a:pt x="41187" y="19488"/>
                  </a:lnTo>
                  <a:lnTo>
                    <a:pt x="41046" y="19067"/>
                  </a:lnTo>
                  <a:lnTo>
                    <a:pt x="40906" y="18610"/>
                  </a:lnTo>
                  <a:lnTo>
                    <a:pt x="40765" y="18119"/>
                  </a:lnTo>
                  <a:lnTo>
                    <a:pt x="40660" y="17662"/>
                  </a:lnTo>
                  <a:lnTo>
                    <a:pt x="40590" y="17171"/>
                  </a:lnTo>
                  <a:lnTo>
                    <a:pt x="40519" y="16679"/>
                  </a:lnTo>
                  <a:lnTo>
                    <a:pt x="40484" y="16188"/>
                  </a:lnTo>
                  <a:lnTo>
                    <a:pt x="40484" y="15696"/>
                  </a:lnTo>
                  <a:lnTo>
                    <a:pt x="40484" y="2845"/>
                  </a:lnTo>
                  <a:lnTo>
                    <a:pt x="40484" y="2845"/>
                  </a:lnTo>
                  <a:lnTo>
                    <a:pt x="40274" y="3196"/>
                  </a:lnTo>
                  <a:lnTo>
                    <a:pt x="40063" y="3512"/>
                  </a:lnTo>
                  <a:lnTo>
                    <a:pt x="39817" y="3828"/>
                  </a:lnTo>
                  <a:lnTo>
                    <a:pt x="39571" y="4109"/>
                  </a:lnTo>
                  <a:lnTo>
                    <a:pt x="39291" y="4390"/>
                  </a:lnTo>
                  <a:lnTo>
                    <a:pt x="38975" y="4671"/>
                  </a:lnTo>
                  <a:lnTo>
                    <a:pt x="38659" y="4917"/>
                  </a:lnTo>
                  <a:lnTo>
                    <a:pt x="38343" y="5127"/>
                  </a:lnTo>
                  <a:lnTo>
                    <a:pt x="37991" y="5303"/>
                  </a:lnTo>
                  <a:lnTo>
                    <a:pt x="37605" y="5478"/>
                  </a:lnTo>
                  <a:lnTo>
                    <a:pt x="37254" y="5654"/>
                  </a:lnTo>
                  <a:lnTo>
                    <a:pt x="36868" y="5759"/>
                  </a:lnTo>
                  <a:lnTo>
                    <a:pt x="36446" y="5865"/>
                  </a:lnTo>
                  <a:lnTo>
                    <a:pt x="36060" y="5935"/>
                  </a:lnTo>
                  <a:lnTo>
                    <a:pt x="35639" y="5970"/>
                  </a:lnTo>
                  <a:lnTo>
                    <a:pt x="35218" y="6005"/>
                  </a:lnTo>
                  <a:lnTo>
                    <a:pt x="5969" y="6005"/>
                  </a:lnTo>
                  <a:lnTo>
                    <a:pt x="5969" y="6005"/>
                  </a:lnTo>
                  <a:lnTo>
                    <a:pt x="5372" y="5970"/>
                  </a:lnTo>
                  <a:lnTo>
                    <a:pt x="4775" y="5865"/>
                  </a:lnTo>
                  <a:lnTo>
                    <a:pt x="4213" y="5724"/>
                  </a:lnTo>
                  <a:lnTo>
                    <a:pt x="3652" y="5513"/>
                  </a:lnTo>
                  <a:lnTo>
                    <a:pt x="3125" y="5268"/>
                  </a:lnTo>
                  <a:lnTo>
                    <a:pt x="2633" y="4987"/>
                  </a:lnTo>
                  <a:lnTo>
                    <a:pt x="2177" y="4636"/>
                  </a:lnTo>
                  <a:lnTo>
                    <a:pt x="1756" y="4249"/>
                  </a:lnTo>
                  <a:lnTo>
                    <a:pt x="1369" y="3828"/>
                  </a:lnTo>
                  <a:lnTo>
                    <a:pt x="1018" y="3372"/>
                  </a:lnTo>
                  <a:lnTo>
                    <a:pt x="702" y="2880"/>
                  </a:lnTo>
                  <a:lnTo>
                    <a:pt x="456" y="2353"/>
                  </a:lnTo>
                  <a:lnTo>
                    <a:pt x="246" y="1792"/>
                  </a:lnTo>
                  <a:lnTo>
                    <a:pt x="105" y="1230"/>
                  </a:lnTo>
                  <a:lnTo>
                    <a:pt x="35" y="633"/>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38"/>
            <p:cNvSpPr/>
            <p:nvPr/>
          </p:nvSpPr>
          <p:spPr>
            <a:xfrm>
              <a:off x="2631176" y="3197566"/>
              <a:ext cx="351341" cy="351357"/>
            </a:xfrm>
            <a:custGeom>
              <a:rect b="b" l="l" r="r" t="t"/>
              <a:pathLst>
                <a:path extrusionOk="0" h="23211" w="23210">
                  <a:moveTo>
                    <a:pt x="10991" y="1"/>
                  </a:moveTo>
                  <a:lnTo>
                    <a:pt x="10429" y="71"/>
                  </a:lnTo>
                  <a:lnTo>
                    <a:pt x="9832" y="141"/>
                  </a:lnTo>
                  <a:lnTo>
                    <a:pt x="9270" y="247"/>
                  </a:lnTo>
                  <a:lnTo>
                    <a:pt x="8709" y="352"/>
                  </a:lnTo>
                  <a:lnTo>
                    <a:pt x="8147" y="528"/>
                  </a:lnTo>
                  <a:lnTo>
                    <a:pt x="7620" y="703"/>
                  </a:lnTo>
                  <a:lnTo>
                    <a:pt x="7093" y="914"/>
                  </a:lnTo>
                  <a:lnTo>
                    <a:pt x="6567" y="1160"/>
                  </a:lnTo>
                  <a:lnTo>
                    <a:pt x="6075" y="1405"/>
                  </a:lnTo>
                  <a:lnTo>
                    <a:pt x="5584" y="1686"/>
                  </a:lnTo>
                  <a:lnTo>
                    <a:pt x="5127" y="1967"/>
                  </a:lnTo>
                  <a:lnTo>
                    <a:pt x="4671" y="2318"/>
                  </a:lnTo>
                  <a:lnTo>
                    <a:pt x="4214" y="2634"/>
                  </a:lnTo>
                  <a:lnTo>
                    <a:pt x="3793" y="3021"/>
                  </a:lnTo>
                  <a:lnTo>
                    <a:pt x="3407" y="3407"/>
                  </a:lnTo>
                  <a:lnTo>
                    <a:pt x="3020" y="3793"/>
                  </a:lnTo>
                  <a:lnTo>
                    <a:pt x="2634" y="4214"/>
                  </a:lnTo>
                  <a:lnTo>
                    <a:pt x="2318" y="4671"/>
                  </a:lnTo>
                  <a:lnTo>
                    <a:pt x="1967" y="5127"/>
                  </a:lnTo>
                  <a:lnTo>
                    <a:pt x="1686" y="5584"/>
                  </a:lnTo>
                  <a:lnTo>
                    <a:pt x="1405" y="6075"/>
                  </a:lnTo>
                  <a:lnTo>
                    <a:pt x="1160" y="6567"/>
                  </a:lnTo>
                  <a:lnTo>
                    <a:pt x="914" y="7094"/>
                  </a:lnTo>
                  <a:lnTo>
                    <a:pt x="703" y="7620"/>
                  </a:lnTo>
                  <a:lnTo>
                    <a:pt x="528" y="8147"/>
                  </a:lnTo>
                  <a:lnTo>
                    <a:pt x="352" y="8709"/>
                  </a:lnTo>
                  <a:lnTo>
                    <a:pt x="247" y="9271"/>
                  </a:lnTo>
                  <a:lnTo>
                    <a:pt x="141" y="9832"/>
                  </a:lnTo>
                  <a:lnTo>
                    <a:pt x="71" y="10429"/>
                  </a:lnTo>
                  <a:lnTo>
                    <a:pt x="1" y="10991"/>
                  </a:lnTo>
                  <a:lnTo>
                    <a:pt x="1" y="11588"/>
                  </a:lnTo>
                  <a:lnTo>
                    <a:pt x="1" y="12185"/>
                  </a:lnTo>
                  <a:lnTo>
                    <a:pt x="71" y="12782"/>
                  </a:lnTo>
                  <a:lnTo>
                    <a:pt x="141" y="13379"/>
                  </a:lnTo>
                  <a:lnTo>
                    <a:pt x="247" y="13941"/>
                  </a:lnTo>
                  <a:lnTo>
                    <a:pt x="352" y="14502"/>
                  </a:lnTo>
                  <a:lnTo>
                    <a:pt x="528" y="15064"/>
                  </a:lnTo>
                  <a:lnTo>
                    <a:pt x="703" y="15591"/>
                  </a:lnTo>
                  <a:lnTo>
                    <a:pt x="914" y="16117"/>
                  </a:lnTo>
                  <a:lnTo>
                    <a:pt x="1160" y="16644"/>
                  </a:lnTo>
                  <a:lnTo>
                    <a:pt x="1405" y="17136"/>
                  </a:lnTo>
                  <a:lnTo>
                    <a:pt x="1686" y="17627"/>
                  </a:lnTo>
                  <a:lnTo>
                    <a:pt x="1967" y="18084"/>
                  </a:lnTo>
                  <a:lnTo>
                    <a:pt x="2318" y="18540"/>
                  </a:lnTo>
                  <a:lnTo>
                    <a:pt x="2634" y="18997"/>
                  </a:lnTo>
                  <a:lnTo>
                    <a:pt x="3020" y="19418"/>
                  </a:lnTo>
                  <a:lnTo>
                    <a:pt x="3407" y="19804"/>
                  </a:lnTo>
                  <a:lnTo>
                    <a:pt x="3793" y="20191"/>
                  </a:lnTo>
                  <a:lnTo>
                    <a:pt x="4214" y="20542"/>
                  </a:lnTo>
                  <a:lnTo>
                    <a:pt x="4671" y="20893"/>
                  </a:lnTo>
                  <a:lnTo>
                    <a:pt x="5127" y="21209"/>
                  </a:lnTo>
                  <a:lnTo>
                    <a:pt x="5584" y="21525"/>
                  </a:lnTo>
                  <a:lnTo>
                    <a:pt x="6075" y="21806"/>
                  </a:lnTo>
                  <a:lnTo>
                    <a:pt x="6567" y="22051"/>
                  </a:lnTo>
                  <a:lnTo>
                    <a:pt x="7093" y="22297"/>
                  </a:lnTo>
                  <a:lnTo>
                    <a:pt x="7620" y="22508"/>
                  </a:lnTo>
                  <a:lnTo>
                    <a:pt x="8147" y="22683"/>
                  </a:lnTo>
                  <a:lnTo>
                    <a:pt x="8709" y="22824"/>
                  </a:lnTo>
                  <a:lnTo>
                    <a:pt x="9270" y="22964"/>
                  </a:lnTo>
                  <a:lnTo>
                    <a:pt x="9832" y="23070"/>
                  </a:lnTo>
                  <a:lnTo>
                    <a:pt x="10429" y="23140"/>
                  </a:lnTo>
                  <a:lnTo>
                    <a:pt x="10991" y="23175"/>
                  </a:lnTo>
                  <a:lnTo>
                    <a:pt x="11588" y="23210"/>
                  </a:lnTo>
                  <a:lnTo>
                    <a:pt x="12185" y="23175"/>
                  </a:lnTo>
                  <a:lnTo>
                    <a:pt x="12782" y="23140"/>
                  </a:lnTo>
                  <a:lnTo>
                    <a:pt x="13379" y="23070"/>
                  </a:lnTo>
                  <a:lnTo>
                    <a:pt x="13940" y="22964"/>
                  </a:lnTo>
                  <a:lnTo>
                    <a:pt x="14502" y="22824"/>
                  </a:lnTo>
                  <a:lnTo>
                    <a:pt x="15064" y="22683"/>
                  </a:lnTo>
                  <a:lnTo>
                    <a:pt x="15591" y="22508"/>
                  </a:lnTo>
                  <a:lnTo>
                    <a:pt x="16117" y="22297"/>
                  </a:lnTo>
                  <a:lnTo>
                    <a:pt x="16644" y="22051"/>
                  </a:lnTo>
                  <a:lnTo>
                    <a:pt x="17136" y="21806"/>
                  </a:lnTo>
                  <a:lnTo>
                    <a:pt x="17627" y="21525"/>
                  </a:lnTo>
                  <a:lnTo>
                    <a:pt x="18084" y="21209"/>
                  </a:lnTo>
                  <a:lnTo>
                    <a:pt x="18540" y="20893"/>
                  </a:lnTo>
                  <a:lnTo>
                    <a:pt x="18997" y="20542"/>
                  </a:lnTo>
                  <a:lnTo>
                    <a:pt x="19418" y="20191"/>
                  </a:lnTo>
                  <a:lnTo>
                    <a:pt x="19804" y="19804"/>
                  </a:lnTo>
                  <a:lnTo>
                    <a:pt x="20190" y="19418"/>
                  </a:lnTo>
                  <a:lnTo>
                    <a:pt x="20541" y="18997"/>
                  </a:lnTo>
                  <a:lnTo>
                    <a:pt x="20893" y="18540"/>
                  </a:lnTo>
                  <a:lnTo>
                    <a:pt x="21209" y="18084"/>
                  </a:lnTo>
                  <a:lnTo>
                    <a:pt x="21525" y="17627"/>
                  </a:lnTo>
                  <a:lnTo>
                    <a:pt x="21806" y="17136"/>
                  </a:lnTo>
                  <a:lnTo>
                    <a:pt x="22051" y="16644"/>
                  </a:lnTo>
                  <a:lnTo>
                    <a:pt x="22297" y="16117"/>
                  </a:lnTo>
                  <a:lnTo>
                    <a:pt x="22508" y="15591"/>
                  </a:lnTo>
                  <a:lnTo>
                    <a:pt x="22683" y="15064"/>
                  </a:lnTo>
                  <a:lnTo>
                    <a:pt x="22824" y="14502"/>
                  </a:lnTo>
                  <a:lnTo>
                    <a:pt x="22964" y="13941"/>
                  </a:lnTo>
                  <a:lnTo>
                    <a:pt x="23070" y="13379"/>
                  </a:lnTo>
                  <a:lnTo>
                    <a:pt x="23140" y="12782"/>
                  </a:lnTo>
                  <a:lnTo>
                    <a:pt x="23175" y="12185"/>
                  </a:lnTo>
                  <a:lnTo>
                    <a:pt x="23210" y="11588"/>
                  </a:lnTo>
                  <a:lnTo>
                    <a:pt x="23175" y="10991"/>
                  </a:lnTo>
                  <a:lnTo>
                    <a:pt x="23140" y="10429"/>
                  </a:lnTo>
                  <a:lnTo>
                    <a:pt x="23070" y="9832"/>
                  </a:lnTo>
                  <a:lnTo>
                    <a:pt x="22964" y="9271"/>
                  </a:lnTo>
                  <a:lnTo>
                    <a:pt x="22824" y="8709"/>
                  </a:lnTo>
                  <a:lnTo>
                    <a:pt x="22683" y="8147"/>
                  </a:lnTo>
                  <a:lnTo>
                    <a:pt x="22508" y="7620"/>
                  </a:lnTo>
                  <a:lnTo>
                    <a:pt x="22297" y="7094"/>
                  </a:lnTo>
                  <a:lnTo>
                    <a:pt x="22051" y="6567"/>
                  </a:lnTo>
                  <a:lnTo>
                    <a:pt x="21806" y="6075"/>
                  </a:lnTo>
                  <a:lnTo>
                    <a:pt x="21525" y="5584"/>
                  </a:lnTo>
                  <a:lnTo>
                    <a:pt x="21209" y="5127"/>
                  </a:lnTo>
                  <a:lnTo>
                    <a:pt x="20893" y="4671"/>
                  </a:lnTo>
                  <a:lnTo>
                    <a:pt x="20541" y="4214"/>
                  </a:lnTo>
                  <a:lnTo>
                    <a:pt x="20190" y="3793"/>
                  </a:lnTo>
                  <a:lnTo>
                    <a:pt x="19804" y="3407"/>
                  </a:lnTo>
                  <a:lnTo>
                    <a:pt x="19418" y="3021"/>
                  </a:lnTo>
                  <a:lnTo>
                    <a:pt x="18997" y="2634"/>
                  </a:lnTo>
                  <a:lnTo>
                    <a:pt x="18540" y="2318"/>
                  </a:lnTo>
                  <a:lnTo>
                    <a:pt x="18084" y="1967"/>
                  </a:lnTo>
                  <a:lnTo>
                    <a:pt x="17627" y="1686"/>
                  </a:lnTo>
                  <a:lnTo>
                    <a:pt x="17136" y="1405"/>
                  </a:lnTo>
                  <a:lnTo>
                    <a:pt x="16644" y="1160"/>
                  </a:lnTo>
                  <a:lnTo>
                    <a:pt x="16117" y="914"/>
                  </a:lnTo>
                  <a:lnTo>
                    <a:pt x="15591" y="703"/>
                  </a:lnTo>
                  <a:lnTo>
                    <a:pt x="15064" y="528"/>
                  </a:lnTo>
                  <a:lnTo>
                    <a:pt x="14502" y="352"/>
                  </a:lnTo>
                  <a:lnTo>
                    <a:pt x="13940" y="247"/>
                  </a:lnTo>
                  <a:lnTo>
                    <a:pt x="13379" y="141"/>
                  </a:lnTo>
                  <a:lnTo>
                    <a:pt x="12782" y="71"/>
                  </a:lnTo>
                  <a:lnTo>
                    <a:pt x="1218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38"/>
            <p:cNvSpPr/>
            <p:nvPr/>
          </p:nvSpPr>
          <p:spPr>
            <a:xfrm>
              <a:off x="2631176" y="3197566"/>
              <a:ext cx="351341" cy="351357"/>
            </a:xfrm>
            <a:custGeom>
              <a:rect b="b" l="l" r="r" t="t"/>
              <a:pathLst>
                <a:path extrusionOk="0" fill="none" h="23211" w="23210">
                  <a:moveTo>
                    <a:pt x="1" y="11588"/>
                  </a:moveTo>
                  <a:lnTo>
                    <a:pt x="1" y="11588"/>
                  </a:lnTo>
                  <a:lnTo>
                    <a:pt x="1" y="12185"/>
                  </a:lnTo>
                  <a:lnTo>
                    <a:pt x="71" y="12782"/>
                  </a:lnTo>
                  <a:lnTo>
                    <a:pt x="141" y="13379"/>
                  </a:lnTo>
                  <a:lnTo>
                    <a:pt x="247" y="13941"/>
                  </a:lnTo>
                  <a:lnTo>
                    <a:pt x="352" y="14502"/>
                  </a:lnTo>
                  <a:lnTo>
                    <a:pt x="528" y="15064"/>
                  </a:lnTo>
                  <a:lnTo>
                    <a:pt x="703" y="15591"/>
                  </a:lnTo>
                  <a:lnTo>
                    <a:pt x="914" y="16117"/>
                  </a:lnTo>
                  <a:lnTo>
                    <a:pt x="1160" y="16644"/>
                  </a:lnTo>
                  <a:lnTo>
                    <a:pt x="1405" y="17136"/>
                  </a:lnTo>
                  <a:lnTo>
                    <a:pt x="1686" y="17627"/>
                  </a:lnTo>
                  <a:lnTo>
                    <a:pt x="1967" y="18084"/>
                  </a:lnTo>
                  <a:lnTo>
                    <a:pt x="2318" y="18540"/>
                  </a:lnTo>
                  <a:lnTo>
                    <a:pt x="2634" y="18997"/>
                  </a:lnTo>
                  <a:lnTo>
                    <a:pt x="3020" y="19418"/>
                  </a:lnTo>
                  <a:lnTo>
                    <a:pt x="3407" y="19804"/>
                  </a:lnTo>
                  <a:lnTo>
                    <a:pt x="3793" y="20191"/>
                  </a:lnTo>
                  <a:lnTo>
                    <a:pt x="4214" y="20542"/>
                  </a:lnTo>
                  <a:lnTo>
                    <a:pt x="4671" y="20893"/>
                  </a:lnTo>
                  <a:lnTo>
                    <a:pt x="5127" y="21209"/>
                  </a:lnTo>
                  <a:lnTo>
                    <a:pt x="5584" y="21525"/>
                  </a:lnTo>
                  <a:lnTo>
                    <a:pt x="6075" y="21806"/>
                  </a:lnTo>
                  <a:lnTo>
                    <a:pt x="6567" y="22051"/>
                  </a:lnTo>
                  <a:lnTo>
                    <a:pt x="7093" y="22297"/>
                  </a:lnTo>
                  <a:lnTo>
                    <a:pt x="7620" y="22508"/>
                  </a:lnTo>
                  <a:lnTo>
                    <a:pt x="8147" y="22683"/>
                  </a:lnTo>
                  <a:lnTo>
                    <a:pt x="8709" y="22824"/>
                  </a:lnTo>
                  <a:lnTo>
                    <a:pt x="9270" y="22964"/>
                  </a:lnTo>
                  <a:lnTo>
                    <a:pt x="9832" y="23070"/>
                  </a:lnTo>
                  <a:lnTo>
                    <a:pt x="10429" y="23140"/>
                  </a:lnTo>
                  <a:lnTo>
                    <a:pt x="10991" y="23175"/>
                  </a:lnTo>
                  <a:lnTo>
                    <a:pt x="11588" y="23210"/>
                  </a:lnTo>
                  <a:lnTo>
                    <a:pt x="11588" y="23210"/>
                  </a:lnTo>
                  <a:lnTo>
                    <a:pt x="12185" y="23175"/>
                  </a:lnTo>
                  <a:lnTo>
                    <a:pt x="12782" y="23140"/>
                  </a:lnTo>
                  <a:lnTo>
                    <a:pt x="13379" y="23070"/>
                  </a:lnTo>
                  <a:lnTo>
                    <a:pt x="13940" y="22964"/>
                  </a:lnTo>
                  <a:lnTo>
                    <a:pt x="14502" y="22824"/>
                  </a:lnTo>
                  <a:lnTo>
                    <a:pt x="15064" y="22683"/>
                  </a:lnTo>
                  <a:lnTo>
                    <a:pt x="15591" y="22508"/>
                  </a:lnTo>
                  <a:lnTo>
                    <a:pt x="16117" y="22297"/>
                  </a:lnTo>
                  <a:lnTo>
                    <a:pt x="16644" y="22051"/>
                  </a:lnTo>
                  <a:lnTo>
                    <a:pt x="17136" y="21806"/>
                  </a:lnTo>
                  <a:lnTo>
                    <a:pt x="17627" y="21525"/>
                  </a:lnTo>
                  <a:lnTo>
                    <a:pt x="18084" y="21209"/>
                  </a:lnTo>
                  <a:lnTo>
                    <a:pt x="18540" y="20893"/>
                  </a:lnTo>
                  <a:lnTo>
                    <a:pt x="18997" y="20542"/>
                  </a:lnTo>
                  <a:lnTo>
                    <a:pt x="19418" y="20191"/>
                  </a:lnTo>
                  <a:lnTo>
                    <a:pt x="19804" y="19804"/>
                  </a:lnTo>
                  <a:lnTo>
                    <a:pt x="20190" y="19418"/>
                  </a:lnTo>
                  <a:lnTo>
                    <a:pt x="20541" y="18997"/>
                  </a:lnTo>
                  <a:lnTo>
                    <a:pt x="20893" y="18540"/>
                  </a:lnTo>
                  <a:lnTo>
                    <a:pt x="21209" y="18084"/>
                  </a:lnTo>
                  <a:lnTo>
                    <a:pt x="21525" y="17627"/>
                  </a:lnTo>
                  <a:lnTo>
                    <a:pt x="21806" y="17136"/>
                  </a:lnTo>
                  <a:lnTo>
                    <a:pt x="22051" y="16644"/>
                  </a:lnTo>
                  <a:lnTo>
                    <a:pt x="22297" y="16117"/>
                  </a:lnTo>
                  <a:lnTo>
                    <a:pt x="22508" y="15591"/>
                  </a:lnTo>
                  <a:lnTo>
                    <a:pt x="22683" y="15064"/>
                  </a:lnTo>
                  <a:lnTo>
                    <a:pt x="22824" y="14502"/>
                  </a:lnTo>
                  <a:lnTo>
                    <a:pt x="22964" y="13941"/>
                  </a:lnTo>
                  <a:lnTo>
                    <a:pt x="23070" y="13379"/>
                  </a:lnTo>
                  <a:lnTo>
                    <a:pt x="23140" y="12782"/>
                  </a:lnTo>
                  <a:lnTo>
                    <a:pt x="23175" y="12185"/>
                  </a:lnTo>
                  <a:lnTo>
                    <a:pt x="23210" y="11588"/>
                  </a:lnTo>
                  <a:lnTo>
                    <a:pt x="23210" y="11588"/>
                  </a:lnTo>
                  <a:lnTo>
                    <a:pt x="23175" y="10991"/>
                  </a:lnTo>
                  <a:lnTo>
                    <a:pt x="23140" y="10429"/>
                  </a:lnTo>
                  <a:lnTo>
                    <a:pt x="23070" y="9832"/>
                  </a:lnTo>
                  <a:lnTo>
                    <a:pt x="22964" y="9271"/>
                  </a:lnTo>
                  <a:lnTo>
                    <a:pt x="22824" y="8709"/>
                  </a:lnTo>
                  <a:lnTo>
                    <a:pt x="22683" y="8147"/>
                  </a:lnTo>
                  <a:lnTo>
                    <a:pt x="22508" y="7620"/>
                  </a:lnTo>
                  <a:lnTo>
                    <a:pt x="22297" y="7094"/>
                  </a:lnTo>
                  <a:lnTo>
                    <a:pt x="22051" y="6567"/>
                  </a:lnTo>
                  <a:lnTo>
                    <a:pt x="21806" y="6075"/>
                  </a:lnTo>
                  <a:lnTo>
                    <a:pt x="21525" y="5584"/>
                  </a:lnTo>
                  <a:lnTo>
                    <a:pt x="21209" y="5127"/>
                  </a:lnTo>
                  <a:lnTo>
                    <a:pt x="20893" y="4671"/>
                  </a:lnTo>
                  <a:lnTo>
                    <a:pt x="20541" y="4214"/>
                  </a:lnTo>
                  <a:lnTo>
                    <a:pt x="20190" y="3793"/>
                  </a:lnTo>
                  <a:lnTo>
                    <a:pt x="19804" y="3407"/>
                  </a:lnTo>
                  <a:lnTo>
                    <a:pt x="19418" y="3021"/>
                  </a:lnTo>
                  <a:lnTo>
                    <a:pt x="18997" y="2634"/>
                  </a:lnTo>
                  <a:lnTo>
                    <a:pt x="18540" y="2318"/>
                  </a:lnTo>
                  <a:lnTo>
                    <a:pt x="18084" y="1967"/>
                  </a:lnTo>
                  <a:lnTo>
                    <a:pt x="17627" y="1686"/>
                  </a:lnTo>
                  <a:lnTo>
                    <a:pt x="17136" y="1405"/>
                  </a:lnTo>
                  <a:lnTo>
                    <a:pt x="16644" y="1160"/>
                  </a:lnTo>
                  <a:lnTo>
                    <a:pt x="16117" y="914"/>
                  </a:lnTo>
                  <a:lnTo>
                    <a:pt x="15591" y="703"/>
                  </a:lnTo>
                  <a:lnTo>
                    <a:pt x="15064" y="528"/>
                  </a:lnTo>
                  <a:lnTo>
                    <a:pt x="14502" y="352"/>
                  </a:lnTo>
                  <a:lnTo>
                    <a:pt x="13940" y="247"/>
                  </a:lnTo>
                  <a:lnTo>
                    <a:pt x="13379" y="141"/>
                  </a:lnTo>
                  <a:lnTo>
                    <a:pt x="12782" y="71"/>
                  </a:lnTo>
                  <a:lnTo>
                    <a:pt x="12185" y="1"/>
                  </a:lnTo>
                  <a:lnTo>
                    <a:pt x="11588" y="1"/>
                  </a:lnTo>
                  <a:lnTo>
                    <a:pt x="11588" y="1"/>
                  </a:lnTo>
                  <a:lnTo>
                    <a:pt x="10991" y="1"/>
                  </a:lnTo>
                  <a:lnTo>
                    <a:pt x="10429" y="71"/>
                  </a:lnTo>
                  <a:lnTo>
                    <a:pt x="9832" y="141"/>
                  </a:lnTo>
                  <a:lnTo>
                    <a:pt x="9270" y="247"/>
                  </a:lnTo>
                  <a:lnTo>
                    <a:pt x="8709" y="352"/>
                  </a:lnTo>
                  <a:lnTo>
                    <a:pt x="8147" y="528"/>
                  </a:lnTo>
                  <a:lnTo>
                    <a:pt x="7620" y="703"/>
                  </a:lnTo>
                  <a:lnTo>
                    <a:pt x="7093" y="914"/>
                  </a:lnTo>
                  <a:lnTo>
                    <a:pt x="6567" y="1160"/>
                  </a:lnTo>
                  <a:lnTo>
                    <a:pt x="6075" y="1405"/>
                  </a:lnTo>
                  <a:lnTo>
                    <a:pt x="5584" y="1686"/>
                  </a:lnTo>
                  <a:lnTo>
                    <a:pt x="5127" y="1967"/>
                  </a:lnTo>
                  <a:lnTo>
                    <a:pt x="4671" y="2318"/>
                  </a:lnTo>
                  <a:lnTo>
                    <a:pt x="4214" y="2634"/>
                  </a:lnTo>
                  <a:lnTo>
                    <a:pt x="3793" y="3021"/>
                  </a:lnTo>
                  <a:lnTo>
                    <a:pt x="3407" y="3407"/>
                  </a:lnTo>
                  <a:lnTo>
                    <a:pt x="3020" y="3793"/>
                  </a:lnTo>
                  <a:lnTo>
                    <a:pt x="2634" y="4214"/>
                  </a:lnTo>
                  <a:lnTo>
                    <a:pt x="2318" y="4671"/>
                  </a:lnTo>
                  <a:lnTo>
                    <a:pt x="1967" y="5127"/>
                  </a:lnTo>
                  <a:lnTo>
                    <a:pt x="1686" y="5584"/>
                  </a:lnTo>
                  <a:lnTo>
                    <a:pt x="1405" y="6075"/>
                  </a:lnTo>
                  <a:lnTo>
                    <a:pt x="1160" y="6567"/>
                  </a:lnTo>
                  <a:lnTo>
                    <a:pt x="914" y="7094"/>
                  </a:lnTo>
                  <a:lnTo>
                    <a:pt x="703" y="7620"/>
                  </a:lnTo>
                  <a:lnTo>
                    <a:pt x="528" y="8147"/>
                  </a:lnTo>
                  <a:lnTo>
                    <a:pt x="352" y="8709"/>
                  </a:lnTo>
                  <a:lnTo>
                    <a:pt x="247" y="9271"/>
                  </a:lnTo>
                  <a:lnTo>
                    <a:pt x="141" y="9832"/>
                  </a:lnTo>
                  <a:lnTo>
                    <a:pt x="71" y="10429"/>
                  </a:lnTo>
                  <a:lnTo>
                    <a:pt x="1" y="10991"/>
                  </a:lnTo>
                  <a:lnTo>
                    <a:pt x="1" y="115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38"/>
            <p:cNvSpPr/>
            <p:nvPr/>
          </p:nvSpPr>
          <p:spPr>
            <a:xfrm>
              <a:off x="2631176" y="3333637"/>
              <a:ext cx="351341" cy="215286"/>
            </a:xfrm>
            <a:custGeom>
              <a:rect b="b" l="l" r="r" t="t"/>
              <a:pathLst>
                <a:path extrusionOk="0" h="14222" w="23210">
                  <a:moveTo>
                    <a:pt x="317" y="1"/>
                  </a:moveTo>
                  <a:lnTo>
                    <a:pt x="176" y="633"/>
                  </a:lnTo>
                  <a:lnTo>
                    <a:pt x="71" y="1265"/>
                  </a:lnTo>
                  <a:lnTo>
                    <a:pt x="36" y="1932"/>
                  </a:lnTo>
                  <a:lnTo>
                    <a:pt x="1" y="2599"/>
                  </a:lnTo>
                  <a:lnTo>
                    <a:pt x="1" y="3196"/>
                  </a:lnTo>
                  <a:lnTo>
                    <a:pt x="71" y="3793"/>
                  </a:lnTo>
                  <a:lnTo>
                    <a:pt x="141" y="4390"/>
                  </a:lnTo>
                  <a:lnTo>
                    <a:pt x="247" y="4952"/>
                  </a:lnTo>
                  <a:lnTo>
                    <a:pt x="352" y="5513"/>
                  </a:lnTo>
                  <a:lnTo>
                    <a:pt x="528" y="6075"/>
                  </a:lnTo>
                  <a:lnTo>
                    <a:pt x="703" y="6602"/>
                  </a:lnTo>
                  <a:lnTo>
                    <a:pt x="914" y="7128"/>
                  </a:lnTo>
                  <a:lnTo>
                    <a:pt x="1160" y="7655"/>
                  </a:lnTo>
                  <a:lnTo>
                    <a:pt x="1405" y="8147"/>
                  </a:lnTo>
                  <a:lnTo>
                    <a:pt x="1686" y="8638"/>
                  </a:lnTo>
                  <a:lnTo>
                    <a:pt x="1967" y="9095"/>
                  </a:lnTo>
                  <a:lnTo>
                    <a:pt x="2318" y="9551"/>
                  </a:lnTo>
                  <a:lnTo>
                    <a:pt x="2634" y="10008"/>
                  </a:lnTo>
                  <a:lnTo>
                    <a:pt x="3020" y="10429"/>
                  </a:lnTo>
                  <a:lnTo>
                    <a:pt x="3407" y="10815"/>
                  </a:lnTo>
                  <a:lnTo>
                    <a:pt x="3793" y="11202"/>
                  </a:lnTo>
                  <a:lnTo>
                    <a:pt x="4214" y="11553"/>
                  </a:lnTo>
                  <a:lnTo>
                    <a:pt x="4671" y="11904"/>
                  </a:lnTo>
                  <a:lnTo>
                    <a:pt x="5127" y="12220"/>
                  </a:lnTo>
                  <a:lnTo>
                    <a:pt x="5584" y="12536"/>
                  </a:lnTo>
                  <a:lnTo>
                    <a:pt x="6075" y="12817"/>
                  </a:lnTo>
                  <a:lnTo>
                    <a:pt x="6567" y="13062"/>
                  </a:lnTo>
                  <a:lnTo>
                    <a:pt x="7093" y="13308"/>
                  </a:lnTo>
                  <a:lnTo>
                    <a:pt x="7620" y="13519"/>
                  </a:lnTo>
                  <a:lnTo>
                    <a:pt x="8147" y="13694"/>
                  </a:lnTo>
                  <a:lnTo>
                    <a:pt x="8709" y="13835"/>
                  </a:lnTo>
                  <a:lnTo>
                    <a:pt x="9270" y="13975"/>
                  </a:lnTo>
                  <a:lnTo>
                    <a:pt x="9832" y="14081"/>
                  </a:lnTo>
                  <a:lnTo>
                    <a:pt x="10429" y="14151"/>
                  </a:lnTo>
                  <a:lnTo>
                    <a:pt x="10991" y="14186"/>
                  </a:lnTo>
                  <a:lnTo>
                    <a:pt x="11588" y="14221"/>
                  </a:lnTo>
                  <a:lnTo>
                    <a:pt x="12185" y="14186"/>
                  </a:lnTo>
                  <a:lnTo>
                    <a:pt x="12782" y="14151"/>
                  </a:lnTo>
                  <a:lnTo>
                    <a:pt x="13379" y="14081"/>
                  </a:lnTo>
                  <a:lnTo>
                    <a:pt x="13940" y="13975"/>
                  </a:lnTo>
                  <a:lnTo>
                    <a:pt x="14502" y="13835"/>
                  </a:lnTo>
                  <a:lnTo>
                    <a:pt x="15064" y="13694"/>
                  </a:lnTo>
                  <a:lnTo>
                    <a:pt x="15591" y="13519"/>
                  </a:lnTo>
                  <a:lnTo>
                    <a:pt x="16117" y="13308"/>
                  </a:lnTo>
                  <a:lnTo>
                    <a:pt x="16644" y="13062"/>
                  </a:lnTo>
                  <a:lnTo>
                    <a:pt x="17136" y="12817"/>
                  </a:lnTo>
                  <a:lnTo>
                    <a:pt x="17627" y="12536"/>
                  </a:lnTo>
                  <a:lnTo>
                    <a:pt x="18084" y="12220"/>
                  </a:lnTo>
                  <a:lnTo>
                    <a:pt x="18540" y="11904"/>
                  </a:lnTo>
                  <a:lnTo>
                    <a:pt x="18997" y="11553"/>
                  </a:lnTo>
                  <a:lnTo>
                    <a:pt x="19418" y="11202"/>
                  </a:lnTo>
                  <a:lnTo>
                    <a:pt x="19804" y="10815"/>
                  </a:lnTo>
                  <a:lnTo>
                    <a:pt x="20190" y="10429"/>
                  </a:lnTo>
                  <a:lnTo>
                    <a:pt x="20541" y="10008"/>
                  </a:lnTo>
                  <a:lnTo>
                    <a:pt x="20893" y="9551"/>
                  </a:lnTo>
                  <a:lnTo>
                    <a:pt x="21209" y="9095"/>
                  </a:lnTo>
                  <a:lnTo>
                    <a:pt x="21525" y="8638"/>
                  </a:lnTo>
                  <a:lnTo>
                    <a:pt x="21806" y="8147"/>
                  </a:lnTo>
                  <a:lnTo>
                    <a:pt x="22051" y="7655"/>
                  </a:lnTo>
                  <a:lnTo>
                    <a:pt x="22297" y="7128"/>
                  </a:lnTo>
                  <a:lnTo>
                    <a:pt x="22508" y="6602"/>
                  </a:lnTo>
                  <a:lnTo>
                    <a:pt x="22683" y="6075"/>
                  </a:lnTo>
                  <a:lnTo>
                    <a:pt x="22824" y="5513"/>
                  </a:lnTo>
                  <a:lnTo>
                    <a:pt x="22964" y="4952"/>
                  </a:lnTo>
                  <a:lnTo>
                    <a:pt x="23070" y="4390"/>
                  </a:lnTo>
                  <a:lnTo>
                    <a:pt x="23140" y="3793"/>
                  </a:lnTo>
                  <a:lnTo>
                    <a:pt x="23175" y="3196"/>
                  </a:lnTo>
                  <a:lnTo>
                    <a:pt x="23210" y="2599"/>
                  </a:lnTo>
                  <a:lnTo>
                    <a:pt x="23175" y="1932"/>
                  </a:lnTo>
                  <a:lnTo>
                    <a:pt x="23105" y="1265"/>
                  </a:lnTo>
                  <a:lnTo>
                    <a:pt x="23034" y="633"/>
                  </a:lnTo>
                  <a:lnTo>
                    <a:pt x="22894" y="1"/>
                  </a:lnTo>
                  <a:lnTo>
                    <a:pt x="22613" y="914"/>
                  </a:lnTo>
                  <a:lnTo>
                    <a:pt x="22297" y="1862"/>
                  </a:lnTo>
                  <a:lnTo>
                    <a:pt x="21876" y="2704"/>
                  </a:lnTo>
                  <a:lnTo>
                    <a:pt x="21384" y="3547"/>
                  </a:lnTo>
                  <a:lnTo>
                    <a:pt x="20857" y="4355"/>
                  </a:lnTo>
                  <a:lnTo>
                    <a:pt x="20261" y="5092"/>
                  </a:lnTo>
                  <a:lnTo>
                    <a:pt x="19593" y="5759"/>
                  </a:lnTo>
                  <a:lnTo>
                    <a:pt x="18856" y="6391"/>
                  </a:lnTo>
                  <a:lnTo>
                    <a:pt x="18084" y="6953"/>
                  </a:lnTo>
                  <a:lnTo>
                    <a:pt x="17276" y="7480"/>
                  </a:lnTo>
                  <a:lnTo>
                    <a:pt x="16433" y="7901"/>
                  </a:lnTo>
                  <a:lnTo>
                    <a:pt x="15520" y="8287"/>
                  </a:lnTo>
                  <a:lnTo>
                    <a:pt x="14572" y="8568"/>
                  </a:lnTo>
                  <a:lnTo>
                    <a:pt x="14116" y="8673"/>
                  </a:lnTo>
                  <a:lnTo>
                    <a:pt x="13624" y="8779"/>
                  </a:lnTo>
                  <a:lnTo>
                    <a:pt x="13133" y="8849"/>
                  </a:lnTo>
                  <a:lnTo>
                    <a:pt x="12606" y="8919"/>
                  </a:lnTo>
                  <a:lnTo>
                    <a:pt x="12115" y="8954"/>
                  </a:lnTo>
                  <a:lnTo>
                    <a:pt x="11096" y="8954"/>
                  </a:lnTo>
                  <a:lnTo>
                    <a:pt x="10570" y="8919"/>
                  </a:lnTo>
                  <a:lnTo>
                    <a:pt x="10078" y="8849"/>
                  </a:lnTo>
                  <a:lnTo>
                    <a:pt x="9586" y="8779"/>
                  </a:lnTo>
                  <a:lnTo>
                    <a:pt x="9095" y="8673"/>
                  </a:lnTo>
                  <a:lnTo>
                    <a:pt x="8603" y="8568"/>
                  </a:lnTo>
                  <a:lnTo>
                    <a:pt x="7690" y="8287"/>
                  </a:lnTo>
                  <a:lnTo>
                    <a:pt x="6777" y="7901"/>
                  </a:lnTo>
                  <a:lnTo>
                    <a:pt x="5935" y="7480"/>
                  </a:lnTo>
                  <a:lnTo>
                    <a:pt x="5127" y="6953"/>
                  </a:lnTo>
                  <a:lnTo>
                    <a:pt x="4355" y="6391"/>
                  </a:lnTo>
                  <a:lnTo>
                    <a:pt x="3617" y="5759"/>
                  </a:lnTo>
                  <a:lnTo>
                    <a:pt x="2950" y="5092"/>
                  </a:lnTo>
                  <a:lnTo>
                    <a:pt x="2353" y="4355"/>
                  </a:lnTo>
                  <a:lnTo>
                    <a:pt x="1792" y="3547"/>
                  </a:lnTo>
                  <a:lnTo>
                    <a:pt x="1335" y="2704"/>
                  </a:lnTo>
                  <a:lnTo>
                    <a:pt x="914" y="1862"/>
                  </a:lnTo>
                  <a:lnTo>
                    <a:pt x="563" y="914"/>
                  </a:lnTo>
                  <a:lnTo>
                    <a:pt x="31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38"/>
            <p:cNvSpPr/>
            <p:nvPr/>
          </p:nvSpPr>
          <p:spPr>
            <a:xfrm>
              <a:off x="2631176" y="3333637"/>
              <a:ext cx="351341" cy="215286"/>
            </a:xfrm>
            <a:custGeom>
              <a:rect b="b" l="l" r="r" t="t"/>
              <a:pathLst>
                <a:path extrusionOk="0" fill="none" h="14222" w="23210">
                  <a:moveTo>
                    <a:pt x="22894" y="1"/>
                  </a:moveTo>
                  <a:lnTo>
                    <a:pt x="22894" y="1"/>
                  </a:lnTo>
                  <a:lnTo>
                    <a:pt x="22613" y="914"/>
                  </a:lnTo>
                  <a:lnTo>
                    <a:pt x="22297" y="1862"/>
                  </a:lnTo>
                  <a:lnTo>
                    <a:pt x="21876" y="2704"/>
                  </a:lnTo>
                  <a:lnTo>
                    <a:pt x="21384" y="3547"/>
                  </a:lnTo>
                  <a:lnTo>
                    <a:pt x="20857" y="4355"/>
                  </a:lnTo>
                  <a:lnTo>
                    <a:pt x="20261" y="5092"/>
                  </a:lnTo>
                  <a:lnTo>
                    <a:pt x="19593" y="5759"/>
                  </a:lnTo>
                  <a:lnTo>
                    <a:pt x="18856" y="6391"/>
                  </a:lnTo>
                  <a:lnTo>
                    <a:pt x="18084" y="6953"/>
                  </a:lnTo>
                  <a:lnTo>
                    <a:pt x="17276" y="7480"/>
                  </a:lnTo>
                  <a:lnTo>
                    <a:pt x="16433" y="7901"/>
                  </a:lnTo>
                  <a:lnTo>
                    <a:pt x="15520" y="8287"/>
                  </a:lnTo>
                  <a:lnTo>
                    <a:pt x="14572" y="8568"/>
                  </a:lnTo>
                  <a:lnTo>
                    <a:pt x="14116" y="8673"/>
                  </a:lnTo>
                  <a:lnTo>
                    <a:pt x="13624" y="8779"/>
                  </a:lnTo>
                  <a:lnTo>
                    <a:pt x="13133" y="8849"/>
                  </a:lnTo>
                  <a:lnTo>
                    <a:pt x="12606" y="8919"/>
                  </a:lnTo>
                  <a:lnTo>
                    <a:pt x="12115" y="8954"/>
                  </a:lnTo>
                  <a:lnTo>
                    <a:pt x="11588" y="8954"/>
                  </a:lnTo>
                  <a:lnTo>
                    <a:pt x="11588" y="8954"/>
                  </a:lnTo>
                  <a:lnTo>
                    <a:pt x="11096" y="8954"/>
                  </a:lnTo>
                  <a:lnTo>
                    <a:pt x="10570" y="8919"/>
                  </a:lnTo>
                  <a:lnTo>
                    <a:pt x="10078" y="8849"/>
                  </a:lnTo>
                  <a:lnTo>
                    <a:pt x="9586" y="8779"/>
                  </a:lnTo>
                  <a:lnTo>
                    <a:pt x="9095" y="8673"/>
                  </a:lnTo>
                  <a:lnTo>
                    <a:pt x="8603" y="8568"/>
                  </a:lnTo>
                  <a:lnTo>
                    <a:pt x="7690" y="8287"/>
                  </a:lnTo>
                  <a:lnTo>
                    <a:pt x="6777" y="7901"/>
                  </a:lnTo>
                  <a:lnTo>
                    <a:pt x="5935" y="7480"/>
                  </a:lnTo>
                  <a:lnTo>
                    <a:pt x="5127" y="6953"/>
                  </a:lnTo>
                  <a:lnTo>
                    <a:pt x="4355" y="6391"/>
                  </a:lnTo>
                  <a:lnTo>
                    <a:pt x="3617" y="5759"/>
                  </a:lnTo>
                  <a:lnTo>
                    <a:pt x="2950" y="5092"/>
                  </a:lnTo>
                  <a:lnTo>
                    <a:pt x="2353" y="4355"/>
                  </a:lnTo>
                  <a:lnTo>
                    <a:pt x="1792" y="3547"/>
                  </a:lnTo>
                  <a:lnTo>
                    <a:pt x="1335" y="2704"/>
                  </a:lnTo>
                  <a:lnTo>
                    <a:pt x="914" y="1862"/>
                  </a:lnTo>
                  <a:lnTo>
                    <a:pt x="563" y="914"/>
                  </a:lnTo>
                  <a:lnTo>
                    <a:pt x="317" y="1"/>
                  </a:lnTo>
                  <a:lnTo>
                    <a:pt x="317" y="1"/>
                  </a:lnTo>
                  <a:lnTo>
                    <a:pt x="176" y="633"/>
                  </a:lnTo>
                  <a:lnTo>
                    <a:pt x="71" y="1265"/>
                  </a:lnTo>
                  <a:lnTo>
                    <a:pt x="36" y="1932"/>
                  </a:lnTo>
                  <a:lnTo>
                    <a:pt x="1" y="2599"/>
                  </a:lnTo>
                  <a:lnTo>
                    <a:pt x="1" y="2599"/>
                  </a:lnTo>
                  <a:lnTo>
                    <a:pt x="1" y="3196"/>
                  </a:lnTo>
                  <a:lnTo>
                    <a:pt x="71" y="3793"/>
                  </a:lnTo>
                  <a:lnTo>
                    <a:pt x="141" y="4390"/>
                  </a:lnTo>
                  <a:lnTo>
                    <a:pt x="247" y="4952"/>
                  </a:lnTo>
                  <a:lnTo>
                    <a:pt x="352" y="5513"/>
                  </a:lnTo>
                  <a:lnTo>
                    <a:pt x="528" y="6075"/>
                  </a:lnTo>
                  <a:lnTo>
                    <a:pt x="703" y="6602"/>
                  </a:lnTo>
                  <a:lnTo>
                    <a:pt x="914" y="7128"/>
                  </a:lnTo>
                  <a:lnTo>
                    <a:pt x="1160" y="7655"/>
                  </a:lnTo>
                  <a:lnTo>
                    <a:pt x="1405" y="8147"/>
                  </a:lnTo>
                  <a:lnTo>
                    <a:pt x="1686" y="8638"/>
                  </a:lnTo>
                  <a:lnTo>
                    <a:pt x="1967" y="9095"/>
                  </a:lnTo>
                  <a:lnTo>
                    <a:pt x="2318" y="9551"/>
                  </a:lnTo>
                  <a:lnTo>
                    <a:pt x="2634" y="10008"/>
                  </a:lnTo>
                  <a:lnTo>
                    <a:pt x="3020" y="10429"/>
                  </a:lnTo>
                  <a:lnTo>
                    <a:pt x="3407" y="10815"/>
                  </a:lnTo>
                  <a:lnTo>
                    <a:pt x="3793" y="11202"/>
                  </a:lnTo>
                  <a:lnTo>
                    <a:pt x="4214" y="11553"/>
                  </a:lnTo>
                  <a:lnTo>
                    <a:pt x="4671" y="11904"/>
                  </a:lnTo>
                  <a:lnTo>
                    <a:pt x="5127" y="12220"/>
                  </a:lnTo>
                  <a:lnTo>
                    <a:pt x="5584" y="12536"/>
                  </a:lnTo>
                  <a:lnTo>
                    <a:pt x="6075" y="12817"/>
                  </a:lnTo>
                  <a:lnTo>
                    <a:pt x="6567" y="13062"/>
                  </a:lnTo>
                  <a:lnTo>
                    <a:pt x="7093" y="13308"/>
                  </a:lnTo>
                  <a:lnTo>
                    <a:pt x="7620" y="13519"/>
                  </a:lnTo>
                  <a:lnTo>
                    <a:pt x="8147" y="13694"/>
                  </a:lnTo>
                  <a:lnTo>
                    <a:pt x="8709" y="13835"/>
                  </a:lnTo>
                  <a:lnTo>
                    <a:pt x="9270" y="13975"/>
                  </a:lnTo>
                  <a:lnTo>
                    <a:pt x="9832" y="14081"/>
                  </a:lnTo>
                  <a:lnTo>
                    <a:pt x="10429" y="14151"/>
                  </a:lnTo>
                  <a:lnTo>
                    <a:pt x="10991" y="14186"/>
                  </a:lnTo>
                  <a:lnTo>
                    <a:pt x="11588" y="14221"/>
                  </a:lnTo>
                  <a:lnTo>
                    <a:pt x="11588" y="14221"/>
                  </a:lnTo>
                  <a:lnTo>
                    <a:pt x="12185" y="14186"/>
                  </a:lnTo>
                  <a:lnTo>
                    <a:pt x="12782" y="14151"/>
                  </a:lnTo>
                  <a:lnTo>
                    <a:pt x="13379" y="14081"/>
                  </a:lnTo>
                  <a:lnTo>
                    <a:pt x="13940" y="13975"/>
                  </a:lnTo>
                  <a:lnTo>
                    <a:pt x="14502" y="13835"/>
                  </a:lnTo>
                  <a:lnTo>
                    <a:pt x="15064" y="13694"/>
                  </a:lnTo>
                  <a:lnTo>
                    <a:pt x="15591" y="13519"/>
                  </a:lnTo>
                  <a:lnTo>
                    <a:pt x="16117" y="13308"/>
                  </a:lnTo>
                  <a:lnTo>
                    <a:pt x="16644" y="13062"/>
                  </a:lnTo>
                  <a:lnTo>
                    <a:pt x="17136" y="12817"/>
                  </a:lnTo>
                  <a:lnTo>
                    <a:pt x="17627" y="12536"/>
                  </a:lnTo>
                  <a:lnTo>
                    <a:pt x="18084" y="12220"/>
                  </a:lnTo>
                  <a:lnTo>
                    <a:pt x="18540" y="11904"/>
                  </a:lnTo>
                  <a:lnTo>
                    <a:pt x="18997" y="11553"/>
                  </a:lnTo>
                  <a:lnTo>
                    <a:pt x="19418" y="11202"/>
                  </a:lnTo>
                  <a:lnTo>
                    <a:pt x="19804" y="10815"/>
                  </a:lnTo>
                  <a:lnTo>
                    <a:pt x="20190" y="10429"/>
                  </a:lnTo>
                  <a:lnTo>
                    <a:pt x="20541" y="10008"/>
                  </a:lnTo>
                  <a:lnTo>
                    <a:pt x="20893" y="9551"/>
                  </a:lnTo>
                  <a:lnTo>
                    <a:pt x="21209" y="9095"/>
                  </a:lnTo>
                  <a:lnTo>
                    <a:pt x="21525" y="8638"/>
                  </a:lnTo>
                  <a:lnTo>
                    <a:pt x="21806" y="8147"/>
                  </a:lnTo>
                  <a:lnTo>
                    <a:pt x="22051" y="7655"/>
                  </a:lnTo>
                  <a:lnTo>
                    <a:pt x="22297" y="7128"/>
                  </a:lnTo>
                  <a:lnTo>
                    <a:pt x="22508" y="6602"/>
                  </a:lnTo>
                  <a:lnTo>
                    <a:pt x="22683" y="6075"/>
                  </a:lnTo>
                  <a:lnTo>
                    <a:pt x="22824" y="5513"/>
                  </a:lnTo>
                  <a:lnTo>
                    <a:pt x="22964" y="4952"/>
                  </a:lnTo>
                  <a:lnTo>
                    <a:pt x="23070" y="4390"/>
                  </a:lnTo>
                  <a:lnTo>
                    <a:pt x="23140" y="3793"/>
                  </a:lnTo>
                  <a:lnTo>
                    <a:pt x="23175" y="3196"/>
                  </a:lnTo>
                  <a:lnTo>
                    <a:pt x="23210" y="2599"/>
                  </a:lnTo>
                  <a:lnTo>
                    <a:pt x="23210" y="2599"/>
                  </a:lnTo>
                  <a:lnTo>
                    <a:pt x="23210" y="2599"/>
                  </a:lnTo>
                  <a:lnTo>
                    <a:pt x="23175" y="1932"/>
                  </a:lnTo>
                  <a:lnTo>
                    <a:pt x="23105" y="1265"/>
                  </a:lnTo>
                  <a:lnTo>
                    <a:pt x="23034" y="633"/>
                  </a:lnTo>
                  <a:lnTo>
                    <a:pt x="2289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38"/>
            <p:cNvSpPr/>
            <p:nvPr/>
          </p:nvSpPr>
          <p:spPr>
            <a:xfrm>
              <a:off x="3107417" y="3438873"/>
              <a:ext cx="2928637" cy="1060912"/>
            </a:xfrm>
            <a:custGeom>
              <a:rect b="b" l="l" r="r" t="t"/>
              <a:pathLst>
                <a:path extrusionOk="0" h="70085" w="193469">
                  <a:moveTo>
                    <a:pt x="31004" y="1"/>
                  </a:moveTo>
                  <a:lnTo>
                    <a:pt x="29424" y="71"/>
                  </a:lnTo>
                  <a:lnTo>
                    <a:pt x="27844" y="176"/>
                  </a:lnTo>
                  <a:lnTo>
                    <a:pt x="26299" y="387"/>
                  </a:lnTo>
                  <a:lnTo>
                    <a:pt x="24754" y="633"/>
                  </a:lnTo>
                  <a:lnTo>
                    <a:pt x="23280" y="984"/>
                  </a:lnTo>
                  <a:lnTo>
                    <a:pt x="21805" y="1405"/>
                  </a:lnTo>
                  <a:lnTo>
                    <a:pt x="20365" y="1897"/>
                  </a:lnTo>
                  <a:lnTo>
                    <a:pt x="18926" y="2459"/>
                  </a:lnTo>
                  <a:lnTo>
                    <a:pt x="17556" y="3091"/>
                  </a:lnTo>
                  <a:lnTo>
                    <a:pt x="16222" y="3758"/>
                  </a:lnTo>
                  <a:lnTo>
                    <a:pt x="14923" y="4495"/>
                  </a:lnTo>
                  <a:lnTo>
                    <a:pt x="13659" y="5303"/>
                  </a:lnTo>
                  <a:lnTo>
                    <a:pt x="12465" y="6181"/>
                  </a:lnTo>
                  <a:lnTo>
                    <a:pt x="11271" y="7094"/>
                  </a:lnTo>
                  <a:lnTo>
                    <a:pt x="10148" y="8077"/>
                  </a:lnTo>
                  <a:lnTo>
                    <a:pt x="9094" y="9095"/>
                  </a:lnTo>
                  <a:lnTo>
                    <a:pt x="8076" y="10183"/>
                  </a:lnTo>
                  <a:lnTo>
                    <a:pt x="7093" y="11307"/>
                  </a:lnTo>
                  <a:lnTo>
                    <a:pt x="6180" y="12466"/>
                  </a:lnTo>
                  <a:lnTo>
                    <a:pt x="5302" y="13695"/>
                  </a:lnTo>
                  <a:lnTo>
                    <a:pt x="4495" y="14959"/>
                  </a:lnTo>
                  <a:lnTo>
                    <a:pt x="3757" y="16258"/>
                  </a:lnTo>
                  <a:lnTo>
                    <a:pt x="3055" y="17592"/>
                  </a:lnTo>
                  <a:lnTo>
                    <a:pt x="2458" y="18962"/>
                  </a:lnTo>
                  <a:lnTo>
                    <a:pt x="1896" y="20366"/>
                  </a:lnTo>
                  <a:lnTo>
                    <a:pt x="1405" y="21806"/>
                  </a:lnTo>
                  <a:lnTo>
                    <a:pt x="983" y="23280"/>
                  </a:lnTo>
                  <a:lnTo>
                    <a:pt x="632" y="24790"/>
                  </a:lnTo>
                  <a:lnTo>
                    <a:pt x="351" y="26300"/>
                  </a:lnTo>
                  <a:lnTo>
                    <a:pt x="176" y="27845"/>
                  </a:lnTo>
                  <a:lnTo>
                    <a:pt x="35" y="29425"/>
                  </a:lnTo>
                  <a:lnTo>
                    <a:pt x="0" y="31040"/>
                  </a:lnTo>
                  <a:lnTo>
                    <a:pt x="0" y="59446"/>
                  </a:lnTo>
                  <a:lnTo>
                    <a:pt x="35" y="59973"/>
                  </a:lnTo>
                  <a:lnTo>
                    <a:pt x="71" y="60534"/>
                  </a:lnTo>
                  <a:lnTo>
                    <a:pt x="141" y="61061"/>
                  </a:lnTo>
                  <a:lnTo>
                    <a:pt x="211" y="61588"/>
                  </a:lnTo>
                  <a:lnTo>
                    <a:pt x="351" y="62079"/>
                  </a:lnTo>
                  <a:lnTo>
                    <a:pt x="492" y="62606"/>
                  </a:lnTo>
                  <a:lnTo>
                    <a:pt x="667" y="63098"/>
                  </a:lnTo>
                  <a:lnTo>
                    <a:pt x="843" y="63589"/>
                  </a:lnTo>
                  <a:lnTo>
                    <a:pt x="1054" y="64046"/>
                  </a:lnTo>
                  <a:lnTo>
                    <a:pt x="1300" y="64502"/>
                  </a:lnTo>
                  <a:lnTo>
                    <a:pt x="1545" y="64959"/>
                  </a:lnTo>
                  <a:lnTo>
                    <a:pt x="1826" y="65380"/>
                  </a:lnTo>
                  <a:lnTo>
                    <a:pt x="2107" y="65801"/>
                  </a:lnTo>
                  <a:lnTo>
                    <a:pt x="2423" y="66188"/>
                  </a:lnTo>
                  <a:lnTo>
                    <a:pt x="2774" y="66574"/>
                  </a:lnTo>
                  <a:lnTo>
                    <a:pt x="3125" y="66960"/>
                  </a:lnTo>
                  <a:lnTo>
                    <a:pt x="3476" y="67311"/>
                  </a:lnTo>
                  <a:lnTo>
                    <a:pt x="3863" y="67662"/>
                  </a:lnTo>
                  <a:lnTo>
                    <a:pt x="4284" y="67978"/>
                  </a:lnTo>
                  <a:lnTo>
                    <a:pt x="4705" y="68259"/>
                  </a:lnTo>
                  <a:lnTo>
                    <a:pt x="5127" y="68540"/>
                  </a:lnTo>
                  <a:lnTo>
                    <a:pt x="5583" y="68786"/>
                  </a:lnTo>
                  <a:lnTo>
                    <a:pt x="6040" y="69032"/>
                  </a:lnTo>
                  <a:lnTo>
                    <a:pt x="6496" y="69242"/>
                  </a:lnTo>
                  <a:lnTo>
                    <a:pt x="6988" y="69418"/>
                  </a:lnTo>
                  <a:lnTo>
                    <a:pt x="7479" y="69593"/>
                  </a:lnTo>
                  <a:lnTo>
                    <a:pt x="7971" y="69734"/>
                  </a:lnTo>
                  <a:lnTo>
                    <a:pt x="8498" y="69874"/>
                  </a:lnTo>
                  <a:lnTo>
                    <a:pt x="9024" y="69945"/>
                  </a:lnTo>
                  <a:lnTo>
                    <a:pt x="9551" y="70015"/>
                  </a:lnTo>
                  <a:lnTo>
                    <a:pt x="10113" y="70050"/>
                  </a:lnTo>
                  <a:lnTo>
                    <a:pt x="10639" y="70085"/>
                  </a:lnTo>
                  <a:lnTo>
                    <a:pt x="182830" y="70085"/>
                  </a:lnTo>
                  <a:lnTo>
                    <a:pt x="183391" y="70050"/>
                  </a:lnTo>
                  <a:lnTo>
                    <a:pt x="183918" y="70015"/>
                  </a:lnTo>
                  <a:lnTo>
                    <a:pt x="184445" y="69945"/>
                  </a:lnTo>
                  <a:lnTo>
                    <a:pt x="184971" y="69874"/>
                  </a:lnTo>
                  <a:lnTo>
                    <a:pt x="185498" y="69734"/>
                  </a:lnTo>
                  <a:lnTo>
                    <a:pt x="185990" y="69593"/>
                  </a:lnTo>
                  <a:lnTo>
                    <a:pt x="186481" y="69418"/>
                  </a:lnTo>
                  <a:lnTo>
                    <a:pt x="186973" y="69242"/>
                  </a:lnTo>
                  <a:lnTo>
                    <a:pt x="187429" y="69032"/>
                  </a:lnTo>
                  <a:lnTo>
                    <a:pt x="187921" y="68786"/>
                  </a:lnTo>
                  <a:lnTo>
                    <a:pt x="188342" y="68540"/>
                  </a:lnTo>
                  <a:lnTo>
                    <a:pt x="188799" y="68259"/>
                  </a:lnTo>
                  <a:lnTo>
                    <a:pt x="189185" y="67978"/>
                  </a:lnTo>
                  <a:lnTo>
                    <a:pt x="189606" y="67662"/>
                  </a:lnTo>
                  <a:lnTo>
                    <a:pt x="189992" y="67311"/>
                  </a:lnTo>
                  <a:lnTo>
                    <a:pt x="190344" y="66960"/>
                  </a:lnTo>
                  <a:lnTo>
                    <a:pt x="190695" y="66574"/>
                  </a:lnTo>
                  <a:lnTo>
                    <a:pt x="191046" y="66188"/>
                  </a:lnTo>
                  <a:lnTo>
                    <a:pt x="191362" y="65801"/>
                  </a:lnTo>
                  <a:lnTo>
                    <a:pt x="191643" y="65380"/>
                  </a:lnTo>
                  <a:lnTo>
                    <a:pt x="191924" y="64959"/>
                  </a:lnTo>
                  <a:lnTo>
                    <a:pt x="192205" y="64502"/>
                  </a:lnTo>
                  <a:lnTo>
                    <a:pt x="192415" y="64046"/>
                  </a:lnTo>
                  <a:lnTo>
                    <a:pt x="192626" y="63589"/>
                  </a:lnTo>
                  <a:lnTo>
                    <a:pt x="192837" y="63098"/>
                  </a:lnTo>
                  <a:lnTo>
                    <a:pt x="193012" y="62606"/>
                  </a:lnTo>
                  <a:lnTo>
                    <a:pt x="193153" y="62079"/>
                  </a:lnTo>
                  <a:lnTo>
                    <a:pt x="193258" y="61588"/>
                  </a:lnTo>
                  <a:lnTo>
                    <a:pt x="193363" y="61061"/>
                  </a:lnTo>
                  <a:lnTo>
                    <a:pt x="193433" y="60534"/>
                  </a:lnTo>
                  <a:lnTo>
                    <a:pt x="193469" y="59973"/>
                  </a:lnTo>
                  <a:lnTo>
                    <a:pt x="193469" y="59446"/>
                  </a:lnTo>
                  <a:lnTo>
                    <a:pt x="193469" y="31040"/>
                  </a:lnTo>
                  <a:lnTo>
                    <a:pt x="193433" y="29425"/>
                  </a:lnTo>
                  <a:lnTo>
                    <a:pt x="193328" y="27845"/>
                  </a:lnTo>
                  <a:lnTo>
                    <a:pt x="193117" y="26300"/>
                  </a:lnTo>
                  <a:lnTo>
                    <a:pt x="192837" y="24790"/>
                  </a:lnTo>
                  <a:lnTo>
                    <a:pt x="192485" y="23280"/>
                  </a:lnTo>
                  <a:lnTo>
                    <a:pt x="192064" y="21806"/>
                  </a:lnTo>
                  <a:lnTo>
                    <a:pt x="191608" y="20366"/>
                  </a:lnTo>
                  <a:lnTo>
                    <a:pt x="191046" y="18962"/>
                  </a:lnTo>
                  <a:lnTo>
                    <a:pt x="190414" y="17592"/>
                  </a:lnTo>
                  <a:lnTo>
                    <a:pt x="189747" y="16258"/>
                  </a:lnTo>
                  <a:lnTo>
                    <a:pt x="188974" y="14959"/>
                  </a:lnTo>
                  <a:lnTo>
                    <a:pt x="188167" y="13695"/>
                  </a:lnTo>
                  <a:lnTo>
                    <a:pt x="187324" y="12466"/>
                  </a:lnTo>
                  <a:lnTo>
                    <a:pt x="186411" y="11307"/>
                  </a:lnTo>
                  <a:lnTo>
                    <a:pt x="185428" y="10183"/>
                  </a:lnTo>
                  <a:lnTo>
                    <a:pt x="184410" y="9095"/>
                  </a:lnTo>
                  <a:lnTo>
                    <a:pt x="183321" y="8077"/>
                  </a:lnTo>
                  <a:lnTo>
                    <a:pt x="182198" y="7094"/>
                  </a:lnTo>
                  <a:lnTo>
                    <a:pt x="181004" y="6181"/>
                  </a:lnTo>
                  <a:lnTo>
                    <a:pt x="179810" y="5303"/>
                  </a:lnTo>
                  <a:lnTo>
                    <a:pt x="178546" y="4495"/>
                  </a:lnTo>
                  <a:lnTo>
                    <a:pt x="177247" y="3758"/>
                  </a:lnTo>
                  <a:lnTo>
                    <a:pt x="175912" y="3091"/>
                  </a:lnTo>
                  <a:lnTo>
                    <a:pt x="174543" y="2459"/>
                  </a:lnTo>
                  <a:lnTo>
                    <a:pt x="173139" y="1897"/>
                  </a:lnTo>
                  <a:lnTo>
                    <a:pt x="171699" y="1405"/>
                  </a:lnTo>
                  <a:lnTo>
                    <a:pt x="170224" y="984"/>
                  </a:lnTo>
                  <a:lnTo>
                    <a:pt x="168714" y="633"/>
                  </a:lnTo>
                  <a:lnTo>
                    <a:pt x="167205" y="387"/>
                  </a:lnTo>
                  <a:lnTo>
                    <a:pt x="165625" y="176"/>
                  </a:lnTo>
                  <a:lnTo>
                    <a:pt x="164080" y="71"/>
                  </a:lnTo>
                  <a:lnTo>
                    <a:pt x="162464" y="1"/>
                  </a:lnTo>
                  <a:lnTo>
                    <a:pt x="102598" y="1"/>
                  </a:lnTo>
                  <a:lnTo>
                    <a:pt x="101685" y="36"/>
                  </a:lnTo>
                  <a:lnTo>
                    <a:pt x="100772" y="106"/>
                  </a:lnTo>
                  <a:lnTo>
                    <a:pt x="99859" y="212"/>
                  </a:lnTo>
                  <a:lnTo>
                    <a:pt x="98947" y="352"/>
                  </a:lnTo>
                  <a:lnTo>
                    <a:pt x="98069" y="457"/>
                  </a:lnTo>
                  <a:lnTo>
                    <a:pt x="97191" y="493"/>
                  </a:lnTo>
                  <a:lnTo>
                    <a:pt x="96313" y="457"/>
                  </a:lnTo>
                  <a:lnTo>
                    <a:pt x="95435" y="352"/>
                  </a:lnTo>
                  <a:lnTo>
                    <a:pt x="94557" y="212"/>
                  </a:lnTo>
                  <a:lnTo>
                    <a:pt x="93645" y="106"/>
                  </a:lnTo>
                  <a:lnTo>
                    <a:pt x="92732" y="36"/>
                  </a:lnTo>
                  <a:lnTo>
                    <a:pt x="917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38"/>
            <p:cNvSpPr/>
            <p:nvPr/>
          </p:nvSpPr>
          <p:spPr>
            <a:xfrm>
              <a:off x="3107417" y="3438873"/>
              <a:ext cx="2928637" cy="1060912"/>
            </a:xfrm>
            <a:custGeom>
              <a:rect b="b" l="l" r="r" t="t"/>
              <a:pathLst>
                <a:path extrusionOk="0" fill="none" h="70085" w="193469">
                  <a:moveTo>
                    <a:pt x="162464" y="1"/>
                  </a:moveTo>
                  <a:lnTo>
                    <a:pt x="102598" y="1"/>
                  </a:lnTo>
                  <a:lnTo>
                    <a:pt x="102598" y="1"/>
                  </a:lnTo>
                  <a:lnTo>
                    <a:pt x="101685" y="36"/>
                  </a:lnTo>
                  <a:lnTo>
                    <a:pt x="100772" y="106"/>
                  </a:lnTo>
                  <a:lnTo>
                    <a:pt x="99859" y="212"/>
                  </a:lnTo>
                  <a:lnTo>
                    <a:pt x="98947" y="352"/>
                  </a:lnTo>
                  <a:lnTo>
                    <a:pt x="98947" y="352"/>
                  </a:lnTo>
                  <a:lnTo>
                    <a:pt x="98069" y="457"/>
                  </a:lnTo>
                  <a:lnTo>
                    <a:pt x="97191" y="493"/>
                  </a:lnTo>
                  <a:lnTo>
                    <a:pt x="96313" y="457"/>
                  </a:lnTo>
                  <a:lnTo>
                    <a:pt x="95435" y="352"/>
                  </a:lnTo>
                  <a:lnTo>
                    <a:pt x="95435" y="352"/>
                  </a:lnTo>
                  <a:lnTo>
                    <a:pt x="94557" y="212"/>
                  </a:lnTo>
                  <a:lnTo>
                    <a:pt x="93645" y="106"/>
                  </a:lnTo>
                  <a:lnTo>
                    <a:pt x="92732" y="36"/>
                  </a:lnTo>
                  <a:lnTo>
                    <a:pt x="91784" y="1"/>
                  </a:lnTo>
                  <a:lnTo>
                    <a:pt x="31004" y="1"/>
                  </a:lnTo>
                  <a:lnTo>
                    <a:pt x="31004" y="1"/>
                  </a:lnTo>
                  <a:lnTo>
                    <a:pt x="29424" y="71"/>
                  </a:lnTo>
                  <a:lnTo>
                    <a:pt x="27844" y="176"/>
                  </a:lnTo>
                  <a:lnTo>
                    <a:pt x="26299" y="387"/>
                  </a:lnTo>
                  <a:lnTo>
                    <a:pt x="24754" y="633"/>
                  </a:lnTo>
                  <a:lnTo>
                    <a:pt x="23280" y="984"/>
                  </a:lnTo>
                  <a:lnTo>
                    <a:pt x="21805" y="1405"/>
                  </a:lnTo>
                  <a:lnTo>
                    <a:pt x="20365" y="1897"/>
                  </a:lnTo>
                  <a:lnTo>
                    <a:pt x="18926" y="2459"/>
                  </a:lnTo>
                  <a:lnTo>
                    <a:pt x="17556" y="3091"/>
                  </a:lnTo>
                  <a:lnTo>
                    <a:pt x="16222" y="3758"/>
                  </a:lnTo>
                  <a:lnTo>
                    <a:pt x="14923" y="4495"/>
                  </a:lnTo>
                  <a:lnTo>
                    <a:pt x="13659" y="5303"/>
                  </a:lnTo>
                  <a:lnTo>
                    <a:pt x="12465" y="6181"/>
                  </a:lnTo>
                  <a:lnTo>
                    <a:pt x="11271" y="7094"/>
                  </a:lnTo>
                  <a:lnTo>
                    <a:pt x="10148" y="8077"/>
                  </a:lnTo>
                  <a:lnTo>
                    <a:pt x="9094" y="9095"/>
                  </a:lnTo>
                  <a:lnTo>
                    <a:pt x="8076" y="10183"/>
                  </a:lnTo>
                  <a:lnTo>
                    <a:pt x="7093" y="11307"/>
                  </a:lnTo>
                  <a:lnTo>
                    <a:pt x="6180" y="12466"/>
                  </a:lnTo>
                  <a:lnTo>
                    <a:pt x="5302" y="13695"/>
                  </a:lnTo>
                  <a:lnTo>
                    <a:pt x="4495" y="14959"/>
                  </a:lnTo>
                  <a:lnTo>
                    <a:pt x="3757" y="16258"/>
                  </a:lnTo>
                  <a:lnTo>
                    <a:pt x="3055" y="17592"/>
                  </a:lnTo>
                  <a:lnTo>
                    <a:pt x="2458" y="18962"/>
                  </a:lnTo>
                  <a:lnTo>
                    <a:pt x="1896" y="20366"/>
                  </a:lnTo>
                  <a:lnTo>
                    <a:pt x="1405" y="21806"/>
                  </a:lnTo>
                  <a:lnTo>
                    <a:pt x="983" y="23280"/>
                  </a:lnTo>
                  <a:lnTo>
                    <a:pt x="632" y="24790"/>
                  </a:lnTo>
                  <a:lnTo>
                    <a:pt x="351" y="26300"/>
                  </a:lnTo>
                  <a:lnTo>
                    <a:pt x="176" y="27845"/>
                  </a:lnTo>
                  <a:lnTo>
                    <a:pt x="35" y="29425"/>
                  </a:lnTo>
                  <a:lnTo>
                    <a:pt x="0" y="31040"/>
                  </a:lnTo>
                  <a:lnTo>
                    <a:pt x="0" y="59446"/>
                  </a:lnTo>
                  <a:lnTo>
                    <a:pt x="0" y="59446"/>
                  </a:lnTo>
                  <a:lnTo>
                    <a:pt x="35" y="59973"/>
                  </a:lnTo>
                  <a:lnTo>
                    <a:pt x="71" y="60534"/>
                  </a:lnTo>
                  <a:lnTo>
                    <a:pt x="141" y="61061"/>
                  </a:lnTo>
                  <a:lnTo>
                    <a:pt x="211" y="61588"/>
                  </a:lnTo>
                  <a:lnTo>
                    <a:pt x="351" y="62079"/>
                  </a:lnTo>
                  <a:lnTo>
                    <a:pt x="492" y="62606"/>
                  </a:lnTo>
                  <a:lnTo>
                    <a:pt x="667" y="63098"/>
                  </a:lnTo>
                  <a:lnTo>
                    <a:pt x="843" y="63589"/>
                  </a:lnTo>
                  <a:lnTo>
                    <a:pt x="1054" y="64046"/>
                  </a:lnTo>
                  <a:lnTo>
                    <a:pt x="1300" y="64502"/>
                  </a:lnTo>
                  <a:lnTo>
                    <a:pt x="1545" y="64959"/>
                  </a:lnTo>
                  <a:lnTo>
                    <a:pt x="1826" y="65380"/>
                  </a:lnTo>
                  <a:lnTo>
                    <a:pt x="2107" y="65801"/>
                  </a:lnTo>
                  <a:lnTo>
                    <a:pt x="2423" y="66188"/>
                  </a:lnTo>
                  <a:lnTo>
                    <a:pt x="2774" y="66574"/>
                  </a:lnTo>
                  <a:lnTo>
                    <a:pt x="3125" y="66960"/>
                  </a:lnTo>
                  <a:lnTo>
                    <a:pt x="3476" y="67311"/>
                  </a:lnTo>
                  <a:lnTo>
                    <a:pt x="3863" y="67662"/>
                  </a:lnTo>
                  <a:lnTo>
                    <a:pt x="4284" y="67978"/>
                  </a:lnTo>
                  <a:lnTo>
                    <a:pt x="4705" y="68259"/>
                  </a:lnTo>
                  <a:lnTo>
                    <a:pt x="5127" y="68540"/>
                  </a:lnTo>
                  <a:lnTo>
                    <a:pt x="5583" y="68786"/>
                  </a:lnTo>
                  <a:lnTo>
                    <a:pt x="6040" y="69032"/>
                  </a:lnTo>
                  <a:lnTo>
                    <a:pt x="6496" y="69242"/>
                  </a:lnTo>
                  <a:lnTo>
                    <a:pt x="6988" y="69418"/>
                  </a:lnTo>
                  <a:lnTo>
                    <a:pt x="7479" y="69593"/>
                  </a:lnTo>
                  <a:lnTo>
                    <a:pt x="7971" y="69734"/>
                  </a:lnTo>
                  <a:lnTo>
                    <a:pt x="8498" y="69874"/>
                  </a:lnTo>
                  <a:lnTo>
                    <a:pt x="9024" y="69945"/>
                  </a:lnTo>
                  <a:lnTo>
                    <a:pt x="9551" y="70015"/>
                  </a:lnTo>
                  <a:lnTo>
                    <a:pt x="10113" y="70050"/>
                  </a:lnTo>
                  <a:lnTo>
                    <a:pt x="10639" y="70085"/>
                  </a:lnTo>
                  <a:lnTo>
                    <a:pt x="82233" y="70085"/>
                  </a:lnTo>
                  <a:lnTo>
                    <a:pt x="112149" y="70085"/>
                  </a:lnTo>
                  <a:lnTo>
                    <a:pt x="182830" y="70085"/>
                  </a:lnTo>
                  <a:lnTo>
                    <a:pt x="182830" y="70085"/>
                  </a:lnTo>
                  <a:lnTo>
                    <a:pt x="183391" y="70050"/>
                  </a:lnTo>
                  <a:lnTo>
                    <a:pt x="183918" y="70015"/>
                  </a:lnTo>
                  <a:lnTo>
                    <a:pt x="184445" y="69945"/>
                  </a:lnTo>
                  <a:lnTo>
                    <a:pt x="184971" y="69874"/>
                  </a:lnTo>
                  <a:lnTo>
                    <a:pt x="185498" y="69734"/>
                  </a:lnTo>
                  <a:lnTo>
                    <a:pt x="185990" y="69593"/>
                  </a:lnTo>
                  <a:lnTo>
                    <a:pt x="186481" y="69418"/>
                  </a:lnTo>
                  <a:lnTo>
                    <a:pt x="186973" y="69242"/>
                  </a:lnTo>
                  <a:lnTo>
                    <a:pt x="187429" y="69032"/>
                  </a:lnTo>
                  <a:lnTo>
                    <a:pt x="187921" y="68786"/>
                  </a:lnTo>
                  <a:lnTo>
                    <a:pt x="188342" y="68540"/>
                  </a:lnTo>
                  <a:lnTo>
                    <a:pt x="188799" y="68259"/>
                  </a:lnTo>
                  <a:lnTo>
                    <a:pt x="189185" y="67978"/>
                  </a:lnTo>
                  <a:lnTo>
                    <a:pt x="189606" y="67662"/>
                  </a:lnTo>
                  <a:lnTo>
                    <a:pt x="189992" y="67311"/>
                  </a:lnTo>
                  <a:lnTo>
                    <a:pt x="190344" y="66960"/>
                  </a:lnTo>
                  <a:lnTo>
                    <a:pt x="190695" y="66574"/>
                  </a:lnTo>
                  <a:lnTo>
                    <a:pt x="191046" y="66188"/>
                  </a:lnTo>
                  <a:lnTo>
                    <a:pt x="191362" y="65801"/>
                  </a:lnTo>
                  <a:lnTo>
                    <a:pt x="191643" y="65380"/>
                  </a:lnTo>
                  <a:lnTo>
                    <a:pt x="191924" y="64959"/>
                  </a:lnTo>
                  <a:lnTo>
                    <a:pt x="192205" y="64502"/>
                  </a:lnTo>
                  <a:lnTo>
                    <a:pt x="192415" y="64046"/>
                  </a:lnTo>
                  <a:lnTo>
                    <a:pt x="192626" y="63589"/>
                  </a:lnTo>
                  <a:lnTo>
                    <a:pt x="192837" y="63098"/>
                  </a:lnTo>
                  <a:lnTo>
                    <a:pt x="193012" y="62606"/>
                  </a:lnTo>
                  <a:lnTo>
                    <a:pt x="193153" y="62079"/>
                  </a:lnTo>
                  <a:lnTo>
                    <a:pt x="193258" y="61588"/>
                  </a:lnTo>
                  <a:lnTo>
                    <a:pt x="193363" y="61061"/>
                  </a:lnTo>
                  <a:lnTo>
                    <a:pt x="193433" y="60534"/>
                  </a:lnTo>
                  <a:lnTo>
                    <a:pt x="193469" y="59973"/>
                  </a:lnTo>
                  <a:lnTo>
                    <a:pt x="193469" y="59446"/>
                  </a:lnTo>
                  <a:lnTo>
                    <a:pt x="193469" y="31040"/>
                  </a:lnTo>
                  <a:lnTo>
                    <a:pt x="193469" y="31040"/>
                  </a:lnTo>
                  <a:lnTo>
                    <a:pt x="193433" y="29425"/>
                  </a:lnTo>
                  <a:lnTo>
                    <a:pt x="193328" y="27845"/>
                  </a:lnTo>
                  <a:lnTo>
                    <a:pt x="193117" y="26300"/>
                  </a:lnTo>
                  <a:lnTo>
                    <a:pt x="192837" y="24790"/>
                  </a:lnTo>
                  <a:lnTo>
                    <a:pt x="192485" y="23280"/>
                  </a:lnTo>
                  <a:lnTo>
                    <a:pt x="192064" y="21806"/>
                  </a:lnTo>
                  <a:lnTo>
                    <a:pt x="191608" y="20366"/>
                  </a:lnTo>
                  <a:lnTo>
                    <a:pt x="191046" y="18962"/>
                  </a:lnTo>
                  <a:lnTo>
                    <a:pt x="190414" y="17592"/>
                  </a:lnTo>
                  <a:lnTo>
                    <a:pt x="189747" y="16258"/>
                  </a:lnTo>
                  <a:lnTo>
                    <a:pt x="188974" y="14959"/>
                  </a:lnTo>
                  <a:lnTo>
                    <a:pt x="188167" y="13695"/>
                  </a:lnTo>
                  <a:lnTo>
                    <a:pt x="187324" y="12466"/>
                  </a:lnTo>
                  <a:lnTo>
                    <a:pt x="186411" y="11307"/>
                  </a:lnTo>
                  <a:lnTo>
                    <a:pt x="185428" y="10183"/>
                  </a:lnTo>
                  <a:lnTo>
                    <a:pt x="184410" y="9095"/>
                  </a:lnTo>
                  <a:lnTo>
                    <a:pt x="183321" y="8077"/>
                  </a:lnTo>
                  <a:lnTo>
                    <a:pt x="182198" y="7094"/>
                  </a:lnTo>
                  <a:lnTo>
                    <a:pt x="181004" y="6181"/>
                  </a:lnTo>
                  <a:lnTo>
                    <a:pt x="179810" y="5303"/>
                  </a:lnTo>
                  <a:lnTo>
                    <a:pt x="178546" y="4495"/>
                  </a:lnTo>
                  <a:lnTo>
                    <a:pt x="177247" y="3758"/>
                  </a:lnTo>
                  <a:lnTo>
                    <a:pt x="175912" y="3091"/>
                  </a:lnTo>
                  <a:lnTo>
                    <a:pt x="174543" y="2459"/>
                  </a:lnTo>
                  <a:lnTo>
                    <a:pt x="173139" y="1897"/>
                  </a:lnTo>
                  <a:lnTo>
                    <a:pt x="171699" y="1405"/>
                  </a:lnTo>
                  <a:lnTo>
                    <a:pt x="170224" y="984"/>
                  </a:lnTo>
                  <a:lnTo>
                    <a:pt x="168714" y="633"/>
                  </a:lnTo>
                  <a:lnTo>
                    <a:pt x="167205" y="387"/>
                  </a:lnTo>
                  <a:lnTo>
                    <a:pt x="165625" y="176"/>
                  </a:lnTo>
                  <a:lnTo>
                    <a:pt x="164080" y="71"/>
                  </a:lnTo>
                  <a:lnTo>
                    <a:pt x="16246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38"/>
            <p:cNvSpPr/>
            <p:nvPr/>
          </p:nvSpPr>
          <p:spPr>
            <a:xfrm>
              <a:off x="5881363" y="4446622"/>
              <a:ext cx="113229" cy="53163"/>
            </a:xfrm>
            <a:custGeom>
              <a:rect b="b" l="l" r="r" t="t"/>
              <a:pathLst>
                <a:path extrusionOk="0" h="3512" w="7480">
                  <a:moveTo>
                    <a:pt x="7480" y="1"/>
                  </a:moveTo>
                  <a:lnTo>
                    <a:pt x="7480" y="1"/>
                  </a:lnTo>
                  <a:lnTo>
                    <a:pt x="7480" y="1"/>
                  </a:lnTo>
                  <a:lnTo>
                    <a:pt x="7129" y="387"/>
                  </a:lnTo>
                  <a:lnTo>
                    <a:pt x="6742" y="738"/>
                  </a:lnTo>
                  <a:lnTo>
                    <a:pt x="6356" y="1089"/>
                  </a:lnTo>
                  <a:lnTo>
                    <a:pt x="5935" y="1405"/>
                  </a:lnTo>
                  <a:lnTo>
                    <a:pt x="5514" y="1686"/>
                  </a:lnTo>
                  <a:lnTo>
                    <a:pt x="5057" y="1967"/>
                  </a:lnTo>
                  <a:lnTo>
                    <a:pt x="4601" y="2248"/>
                  </a:lnTo>
                  <a:lnTo>
                    <a:pt x="4144" y="2494"/>
                  </a:lnTo>
                  <a:lnTo>
                    <a:pt x="3653" y="2704"/>
                  </a:lnTo>
                  <a:lnTo>
                    <a:pt x="3161" y="2880"/>
                  </a:lnTo>
                  <a:lnTo>
                    <a:pt x="2669" y="3056"/>
                  </a:lnTo>
                  <a:lnTo>
                    <a:pt x="2143" y="3196"/>
                  </a:lnTo>
                  <a:lnTo>
                    <a:pt x="1616" y="3301"/>
                  </a:lnTo>
                  <a:lnTo>
                    <a:pt x="1089" y="3407"/>
                  </a:lnTo>
                  <a:lnTo>
                    <a:pt x="563" y="3477"/>
                  </a:lnTo>
                  <a:lnTo>
                    <a:pt x="1" y="3512"/>
                  </a:lnTo>
                  <a:lnTo>
                    <a:pt x="1" y="3512"/>
                  </a:lnTo>
                  <a:lnTo>
                    <a:pt x="563" y="3477"/>
                  </a:lnTo>
                  <a:lnTo>
                    <a:pt x="1089" y="3407"/>
                  </a:lnTo>
                  <a:lnTo>
                    <a:pt x="1616" y="3301"/>
                  </a:lnTo>
                  <a:lnTo>
                    <a:pt x="2143" y="3196"/>
                  </a:lnTo>
                  <a:lnTo>
                    <a:pt x="2669" y="3056"/>
                  </a:lnTo>
                  <a:lnTo>
                    <a:pt x="3161" y="2880"/>
                  </a:lnTo>
                  <a:lnTo>
                    <a:pt x="3653" y="2704"/>
                  </a:lnTo>
                  <a:lnTo>
                    <a:pt x="4144" y="2494"/>
                  </a:lnTo>
                  <a:lnTo>
                    <a:pt x="4601" y="2248"/>
                  </a:lnTo>
                  <a:lnTo>
                    <a:pt x="5057" y="1967"/>
                  </a:lnTo>
                  <a:lnTo>
                    <a:pt x="5514" y="1686"/>
                  </a:lnTo>
                  <a:lnTo>
                    <a:pt x="5935" y="1405"/>
                  </a:lnTo>
                  <a:lnTo>
                    <a:pt x="6356" y="1089"/>
                  </a:lnTo>
                  <a:lnTo>
                    <a:pt x="6742" y="738"/>
                  </a:lnTo>
                  <a:lnTo>
                    <a:pt x="7129" y="387"/>
                  </a:lnTo>
                  <a:lnTo>
                    <a:pt x="7480" y="1"/>
                  </a:lnTo>
                  <a:close/>
                </a:path>
              </a:pathLst>
            </a:custGeom>
            <a:solidFill>
              <a:srgbClr val="D5D9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38"/>
            <p:cNvSpPr/>
            <p:nvPr/>
          </p:nvSpPr>
          <p:spPr>
            <a:xfrm>
              <a:off x="5881363" y="4446622"/>
              <a:ext cx="113229" cy="53163"/>
            </a:xfrm>
            <a:custGeom>
              <a:rect b="b" l="l" r="r" t="t"/>
              <a:pathLst>
                <a:path extrusionOk="0" fill="none" h="3512" w="7480">
                  <a:moveTo>
                    <a:pt x="7480" y="1"/>
                  </a:moveTo>
                  <a:lnTo>
                    <a:pt x="7480" y="1"/>
                  </a:lnTo>
                  <a:lnTo>
                    <a:pt x="7480" y="1"/>
                  </a:lnTo>
                  <a:lnTo>
                    <a:pt x="7129" y="387"/>
                  </a:lnTo>
                  <a:lnTo>
                    <a:pt x="6742" y="738"/>
                  </a:lnTo>
                  <a:lnTo>
                    <a:pt x="6356" y="1089"/>
                  </a:lnTo>
                  <a:lnTo>
                    <a:pt x="5935" y="1405"/>
                  </a:lnTo>
                  <a:lnTo>
                    <a:pt x="5514" y="1686"/>
                  </a:lnTo>
                  <a:lnTo>
                    <a:pt x="5057" y="1967"/>
                  </a:lnTo>
                  <a:lnTo>
                    <a:pt x="4601" y="2248"/>
                  </a:lnTo>
                  <a:lnTo>
                    <a:pt x="4144" y="2494"/>
                  </a:lnTo>
                  <a:lnTo>
                    <a:pt x="3653" y="2704"/>
                  </a:lnTo>
                  <a:lnTo>
                    <a:pt x="3161" y="2880"/>
                  </a:lnTo>
                  <a:lnTo>
                    <a:pt x="2669" y="3056"/>
                  </a:lnTo>
                  <a:lnTo>
                    <a:pt x="2143" y="3196"/>
                  </a:lnTo>
                  <a:lnTo>
                    <a:pt x="1616" y="3301"/>
                  </a:lnTo>
                  <a:lnTo>
                    <a:pt x="1089" y="3407"/>
                  </a:lnTo>
                  <a:lnTo>
                    <a:pt x="563" y="3477"/>
                  </a:lnTo>
                  <a:lnTo>
                    <a:pt x="1" y="3512"/>
                  </a:lnTo>
                  <a:lnTo>
                    <a:pt x="1" y="3512"/>
                  </a:lnTo>
                  <a:lnTo>
                    <a:pt x="563" y="3477"/>
                  </a:lnTo>
                  <a:lnTo>
                    <a:pt x="1089" y="3407"/>
                  </a:lnTo>
                  <a:lnTo>
                    <a:pt x="1616" y="3301"/>
                  </a:lnTo>
                  <a:lnTo>
                    <a:pt x="2143" y="3196"/>
                  </a:lnTo>
                  <a:lnTo>
                    <a:pt x="2669" y="3056"/>
                  </a:lnTo>
                  <a:lnTo>
                    <a:pt x="3161" y="2880"/>
                  </a:lnTo>
                  <a:lnTo>
                    <a:pt x="3653" y="2704"/>
                  </a:lnTo>
                  <a:lnTo>
                    <a:pt x="4144" y="2494"/>
                  </a:lnTo>
                  <a:lnTo>
                    <a:pt x="4601" y="2248"/>
                  </a:lnTo>
                  <a:lnTo>
                    <a:pt x="5057" y="1967"/>
                  </a:lnTo>
                  <a:lnTo>
                    <a:pt x="5514" y="1686"/>
                  </a:lnTo>
                  <a:lnTo>
                    <a:pt x="5935" y="1405"/>
                  </a:lnTo>
                  <a:lnTo>
                    <a:pt x="6356" y="1089"/>
                  </a:lnTo>
                  <a:lnTo>
                    <a:pt x="6742" y="738"/>
                  </a:lnTo>
                  <a:lnTo>
                    <a:pt x="7129" y="387"/>
                  </a:lnTo>
                  <a:lnTo>
                    <a:pt x="748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38"/>
            <p:cNvSpPr/>
            <p:nvPr/>
          </p:nvSpPr>
          <p:spPr>
            <a:xfrm>
              <a:off x="5994577" y="4396139"/>
              <a:ext cx="30850" cy="50499"/>
            </a:xfrm>
            <a:custGeom>
              <a:rect b="b" l="l" r="r" t="t"/>
              <a:pathLst>
                <a:path extrusionOk="0" h="3336" w="2038">
                  <a:moveTo>
                    <a:pt x="2037" y="0"/>
                  </a:moveTo>
                  <a:lnTo>
                    <a:pt x="2037" y="0"/>
                  </a:lnTo>
                  <a:lnTo>
                    <a:pt x="1862" y="457"/>
                  </a:lnTo>
                  <a:lnTo>
                    <a:pt x="1651" y="913"/>
                  </a:lnTo>
                  <a:lnTo>
                    <a:pt x="1405" y="1370"/>
                  </a:lnTo>
                  <a:lnTo>
                    <a:pt x="1159" y="1791"/>
                  </a:lnTo>
                  <a:lnTo>
                    <a:pt x="914" y="2177"/>
                  </a:lnTo>
                  <a:lnTo>
                    <a:pt x="633" y="2598"/>
                  </a:lnTo>
                  <a:lnTo>
                    <a:pt x="317" y="2950"/>
                  </a:lnTo>
                  <a:lnTo>
                    <a:pt x="1" y="3336"/>
                  </a:lnTo>
                  <a:lnTo>
                    <a:pt x="1" y="3336"/>
                  </a:lnTo>
                  <a:lnTo>
                    <a:pt x="1" y="3336"/>
                  </a:lnTo>
                  <a:lnTo>
                    <a:pt x="317" y="2950"/>
                  </a:lnTo>
                  <a:lnTo>
                    <a:pt x="633" y="2598"/>
                  </a:lnTo>
                  <a:lnTo>
                    <a:pt x="914" y="2177"/>
                  </a:lnTo>
                  <a:lnTo>
                    <a:pt x="1159" y="1791"/>
                  </a:lnTo>
                  <a:lnTo>
                    <a:pt x="1405" y="1370"/>
                  </a:lnTo>
                  <a:lnTo>
                    <a:pt x="1651" y="913"/>
                  </a:lnTo>
                  <a:lnTo>
                    <a:pt x="1862" y="457"/>
                  </a:lnTo>
                  <a:lnTo>
                    <a:pt x="2037" y="0"/>
                  </a:lnTo>
                  <a:lnTo>
                    <a:pt x="2037" y="0"/>
                  </a:lnTo>
                  <a:close/>
                </a:path>
              </a:pathLst>
            </a:custGeom>
            <a:solidFill>
              <a:srgbClr val="2F3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38"/>
            <p:cNvSpPr/>
            <p:nvPr/>
          </p:nvSpPr>
          <p:spPr>
            <a:xfrm>
              <a:off x="5994577" y="4396139"/>
              <a:ext cx="30850" cy="50499"/>
            </a:xfrm>
            <a:custGeom>
              <a:rect b="b" l="l" r="r" t="t"/>
              <a:pathLst>
                <a:path extrusionOk="0" fill="none" h="3336" w="2038">
                  <a:moveTo>
                    <a:pt x="2037" y="0"/>
                  </a:moveTo>
                  <a:lnTo>
                    <a:pt x="2037" y="0"/>
                  </a:lnTo>
                  <a:lnTo>
                    <a:pt x="1862" y="457"/>
                  </a:lnTo>
                  <a:lnTo>
                    <a:pt x="1651" y="913"/>
                  </a:lnTo>
                  <a:lnTo>
                    <a:pt x="1405" y="1370"/>
                  </a:lnTo>
                  <a:lnTo>
                    <a:pt x="1159" y="1791"/>
                  </a:lnTo>
                  <a:lnTo>
                    <a:pt x="914" y="2177"/>
                  </a:lnTo>
                  <a:lnTo>
                    <a:pt x="633" y="2598"/>
                  </a:lnTo>
                  <a:lnTo>
                    <a:pt x="317" y="2950"/>
                  </a:lnTo>
                  <a:lnTo>
                    <a:pt x="1" y="3336"/>
                  </a:lnTo>
                  <a:lnTo>
                    <a:pt x="1" y="3336"/>
                  </a:lnTo>
                  <a:lnTo>
                    <a:pt x="1" y="3336"/>
                  </a:lnTo>
                  <a:lnTo>
                    <a:pt x="317" y="2950"/>
                  </a:lnTo>
                  <a:lnTo>
                    <a:pt x="633" y="2598"/>
                  </a:lnTo>
                  <a:lnTo>
                    <a:pt x="914" y="2177"/>
                  </a:lnTo>
                  <a:lnTo>
                    <a:pt x="1159" y="1791"/>
                  </a:lnTo>
                  <a:lnTo>
                    <a:pt x="1405" y="1370"/>
                  </a:lnTo>
                  <a:lnTo>
                    <a:pt x="1651" y="913"/>
                  </a:lnTo>
                  <a:lnTo>
                    <a:pt x="1862" y="457"/>
                  </a:lnTo>
                  <a:lnTo>
                    <a:pt x="2037" y="0"/>
                  </a:lnTo>
                  <a:lnTo>
                    <a:pt x="20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38"/>
            <p:cNvSpPr/>
            <p:nvPr/>
          </p:nvSpPr>
          <p:spPr>
            <a:xfrm>
              <a:off x="6036038" y="4100609"/>
              <a:ext cx="15" cy="5858"/>
            </a:xfrm>
            <a:custGeom>
              <a:rect b="b" l="l" r="r" t="t"/>
              <a:pathLst>
                <a:path extrusionOk="0" h="387" w="1">
                  <a:moveTo>
                    <a:pt x="1" y="1"/>
                  </a:moveTo>
                  <a:lnTo>
                    <a:pt x="1" y="1"/>
                  </a:lnTo>
                  <a:lnTo>
                    <a:pt x="1" y="36"/>
                  </a:lnTo>
                  <a:lnTo>
                    <a:pt x="1" y="387"/>
                  </a:lnTo>
                  <a:lnTo>
                    <a:pt x="1" y="387"/>
                  </a:lnTo>
                  <a:lnTo>
                    <a:pt x="1" y="387"/>
                  </a:lnTo>
                  <a:lnTo>
                    <a:pt x="1" y="1"/>
                  </a:lnTo>
                  <a:close/>
                </a:path>
              </a:pathLst>
            </a:custGeom>
            <a:solidFill>
              <a:srgbClr val="495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38"/>
            <p:cNvSpPr/>
            <p:nvPr/>
          </p:nvSpPr>
          <p:spPr>
            <a:xfrm>
              <a:off x="6036038" y="4100609"/>
              <a:ext cx="15" cy="5858"/>
            </a:xfrm>
            <a:custGeom>
              <a:rect b="b" l="l" r="r" t="t"/>
              <a:pathLst>
                <a:path extrusionOk="0" fill="none" h="387" w="1">
                  <a:moveTo>
                    <a:pt x="1" y="1"/>
                  </a:moveTo>
                  <a:lnTo>
                    <a:pt x="1" y="1"/>
                  </a:lnTo>
                  <a:lnTo>
                    <a:pt x="1" y="36"/>
                  </a:lnTo>
                  <a:lnTo>
                    <a:pt x="1" y="387"/>
                  </a:lnTo>
                  <a:lnTo>
                    <a:pt x="1" y="387"/>
                  </a:lnTo>
                  <a:lnTo>
                    <a:pt x="1" y="387"/>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38"/>
            <p:cNvSpPr/>
            <p:nvPr/>
          </p:nvSpPr>
          <p:spPr>
            <a:xfrm>
              <a:off x="6025412" y="4106452"/>
              <a:ext cx="10642" cy="289701"/>
            </a:xfrm>
            <a:custGeom>
              <a:rect b="b" l="l" r="r" t="t"/>
              <a:pathLst>
                <a:path extrusionOk="0" h="19138" w="703">
                  <a:moveTo>
                    <a:pt x="703" y="1"/>
                  </a:moveTo>
                  <a:lnTo>
                    <a:pt x="703" y="15345"/>
                  </a:lnTo>
                  <a:lnTo>
                    <a:pt x="703" y="15345"/>
                  </a:lnTo>
                  <a:lnTo>
                    <a:pt x="703" y="15837"/>
                  </a:lnTo>
                  <a:lnTo>
                    <a:pt x="667" y="16328"/>
                  </a:lnTo>
                  <a:lnTo>
                    <a:pt x="597" y="16820"/>
                  </a:lnTo>
                  <a:lnTo>
                    <a:pt x="527" y="17311"/>
                  </a:lnTo>
                  <a:lnTo>
                    <a:pt x="422" y="17768"/>
                  </a:lnTo>
                  <a:lnTo>
                    <a:pt x="316" y="18259"/>
                  </a:lnTo>
                  <a:lnTo>
                    <a:pt x="176" y="18716"/>
                  </a:lnTo>
                  <a:lnTo>
                    <a:pt x="0" y="19137"/>
                  </a:lnTo>
                  <a:lnTo>
                    <a:pt x="0" y="19137"/>
                  </a:lnTo>
                  <a:lnTo>
                    <a:pt x="0" y="19137"/>
                  </a:lnTo>
                  <a:lnTo>
                    <a:pt x="176" y="18716"/>
                  </a:lnTo>
                  <a:lnTo>
                    <a:pt x="316" y="18259"/>
                  </a:lnTo>
                  <a:lnTo>
                    <a:pt x="422" y="17768"/>
                  </a:lnTo>
                  <a:lnTo>
                    <a:pt x="527" y="17311"/>
                  </a:lnTo>
                  <a:lnTo>
                    <a:pt x="597" y="16820"/>
                  </a:lnTo>
                  <a:lnTo>
                    <a:pt x="667" y="16328"/>
                  </a:lnTo>
                  <a:lnTo>
                    <a:pt x="703" y="15837"/>
                  </a:lnTo>
                  <a:lnTo>
                    <a:pt x="703" y="15345"/>
                  </a:lnTo>
                  <a:lnTo>
                    <a:pt x="703" y="1"/>
                  </a:lnTo>
                  <a:lnTo>
                    <a:pt x="703" y="1"/>
                  </a:lnTo>
                  <a:lnTo>
                    <a:pt x="703" y="1"/>
                  </a:lnTo>
                  <a:close/>
                </a:path>
              </a:pathLst>
            </a:custGeom>
            <a:solidFill>
              <a:srgbClr val="3D4C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38"/>
            <p:cNvSpPr/>
            <p:nvPr/>
          </p:nvSpPr>
          <p:spPr>
            <a:xfrm>
              <a:off x="6025412" y="4106452"/>
              <a:ext cx="10642" cy="289701"/>
            </a:xfrm>
            <a:custGeom>
              <a:rect b="b" l="l" r="r" t="t"/>
              <a:pathLst>
                <a:path extrusionOk="0" fill="none" h="19138" w="703">
                  <a:moveTo>
                    <a:pt x="703" y="1"/>
                  </a:moveTo>
                  <a:lnTo>
                    <a:pt x="703" y="15345"/>
                  </a:lnTo>
                  <a:lnTo>
                    <a:pt x="703" y="15345"/>
                  </a:lnTo>
                  <a:lnTo>
                    <a:pt x="703" y="15837"/>
                  </a:lnTo>
                  <a:lnTo>
                    <a:pt x="667" y="16328"/>
                  </a:lnTo>
                  <a:lnTo>
                    <a:pt x="597" y="16820"/>
                  </a:lnTo>
                  <a:lnTo>
                    <a:pt x="527" y="17311"/>
                  </a:lnTo>
                  <a:lnTo>
                    <a:pt x="422" y="17768"/>
                  </a:lnTo>
                  <a:lnTo>
                    <a:pt x="316" y="18259"/>
                  </a:lnTo>
                  <a:lnTo>
                    <a:pt x="176" y="18716"/>
                  </a:lnTo>
                  <a:lnTo>
                    <a:pt x="0" y="19137"/>
                  </a:lnTo>
                  <a:lnTo>
                    <a:pt x="0" y="19137"/>
                  </a:lnTo>
                  <a:lnTo>
                    <a:pt x="0" y="19137"/>
                  </a:lnTo>
                  <a:lnTo>
                    <a:pt x="176" y="18716"/>
                  </a:lnTo>
                  <a:lnTo>
                    <a:pt x="316" y="18259"/>
                  </a:lnTo>
                  <a:lnTo>
                    <a:pt x="422" y="17768"/>
                  </a:lnTo>
                  <a:lnTo>
                    <a:pt x="527" y="17311"/>
                  </a:lnTo>
                  <a:lnTo>
                    <a:pt x="597" y="16820"/>
                  </a:lnTo>
                  <a:lnTo>
                    <a:pt x="667" y="16328"/>
                  </a:lnTo>
                  <a:lnTo>
                    <a:pt x="703" y="15837"/>
                  </a:lnTo>
                  <a:lnTo>
                    <a:pt x="703" y="15345"/>
                  </a:lnTo>
                  <a:lnTo>
                    <a:pt x="703" y="1"/>
                  </a:lnTo>
                  <a:lnTo>
                    <a:pt x="703" y="1"/>
                  </a:lnTo>
                  <a:lnTo>
                    <a:pt x="7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38"/>
            <p:cNvSpPr/>
            <p:nvPr/>
          </p:nvSpPr>
          <p:spPr>
            <a:xfrm>
              <a:off x="3107417" y="4100609"/>
              <a:ext cx="2928637" cy="399176"/>
            </a:xfrm>
            <a:custGeom>
              <a:rect b="b" l="l" r="r" t="t"/>
              <a:pathLst>
                <a:path extrusionOk="0" h="26370" w="193469">
                  <a:moveTo>
                    <a:pt x="0" y="1"/>
                  </a:moveTo>
                  <a:lnTo>
                    <a:pt x="0" y="15731"/>
                  </a:lnTo>
                  <a:lnTo>
                    <a:pt x="35" y="16258"/>
                  </a:lnTo>
                  <a:lnTo>
                    <a:pt x="71" y="16819"/>
                  </a:lnTo>
                  <a:lnTo>
                    <a:pt x="141" y="17346"/>
                  </a:lnTo>
                  <a:lnTo>
                    <a:pt x="211" y="17873"/>
                  </a:lnTo>
                  <a:lnTo>
                    <a:pt x="351" y="18364"/>
                  </a:lnTo>
                  <a:lnTo>
                    <a:pt x="492" y="18891"/>
                  </a:lnTo>
                  <a:lnTo>
                    <a:pt x="667" y="19383"/>
                  </a:lnTo>
                  <a:lnTo>
                    <a:pt x="843" y="19874"/>
                  </a:lnTo>
                  <a:lnTo>
                    <a:pt x="1054" y="20331"/>
                  </a:lnTo>
                  <a:lnTo>
                    <a:pt x="1300" y="20787"/>
                  </a:lnTo>
                  <a:lnTo>
                    <a:pt x="1545" y="21244"/>
                  </a:lnTo>
                  <a:lnTo>
                    <a:pt x="1826" y="21665"/>
                  </a:lnTo>
                  <a:lnTo>
                    <a:pt x="2107" y="22086"/>
                  </a:lnTo>
                  <a:lnTo>
                    <a:pt x="2423" y="22473"/>
                  </a:lnTo>
                  <a:lnTo>
                    <a:pt x="2774" y="22859"/>
                  </a:lnTo>
                  <a:lnTo>
                    <a:pt x="3125" y="23245"/>
                  </a:lnTo>
                  <a:lnTo>
                    <a:pt x="3476" y="23596"/>
                  </a:lnTo>
                  <a:lnTo>
                    <a:pt x="3863" y="23947"/>
                  </a:lnTo>
                  <a:lnTo>
                    <a:pt x="4284" y="24263"/>
                  </a:lnTo>
                  <a:lnTo>
                    <a:pt x="4705" y="24544"/>
                  </a:lnTo>
                  <a:lnTo>
                    <a:pt x="5127" y="24825"/>
                  </a:lnTo>
                  <a:lnTo>
                    <a:pt x="5583" y="25071"/>
                  </a:lnTo>
                  <a:lnTo>
                    <a:pt x="6040" y="25317"/>
                  </a:lnTo>
                  <a:lnTo>
                    <a:pt x="6496" y="25527"/>
                  </a:lnTo>
                  <a:lnTo>
                    <a:pt x="6988" y="25703"/>
                  </a:lnTo>
                  <a:lnTo>
                    <a:pt x="7479" y="25878"/>
                  </a:lnTo>
                  <a:lnTo>
                    <a:pt x="7971" y="26019"/>
                  </a:lnTo>
                  <a:lnTo>
                    <a:pt x="8498" y="26159"/>
                  </a:lnTo>
                  <a:lnTo>
                    <a:pt x="9024" y="26230"/>
                  </a:lnTo>
                  <a:lnTo>
                    <a:pt x="9551" y="26300"/>
                  </a:lnTo>
                  <a:lnTo>
                    <a:pt x="10113" y="26335"/>
                  </a:lnTo>
                  <a:lnTo>
                    <a:pt x="10639" y="26370"/>
                  </a:lnTo>
                  <a:lnTo>
                    <a:pt x="31917" y="26370"/>
                  </a:lnTo>
                  <a:lnTo>
                    <a:pt x="32198" y="24720"/>
                  </a:lnTo>
                  <a:lnTo>
                    <a:pt x="32514" y="22964"/>
                  </a:lnTo>
                  <a:lnTo>
                    <a:pt x="32900" y="21173"/>
                  </a:lnTo>
                  <a:lnTo>
                    <a:pt x="33322" y="19383"/>
                  </a:lnTo>
                  <a:lnTo>
                    <a:pt x="33813" y="17557"/>
                  </a:lnTo>
                  <a:lnTo>
                    <a:pt x="34375" y="15801"/>
                  </a:lnTo>
                  <a:lnTo>
                    <a:pt x="34691" y="14959"/>
                  </a:lnTo>
                  <a:lnTo>
                    <a:pt x="35007" y="14116"/>
                  </a:lnTo>
                  <a:lnTo>
                    <a:pt x="35358" y="13273"/>
                  </a:lnTo>
                  <a:lnTo>
                    <a:pt x="35745" y="12501"/>
                  </a:lnTo>
                  <a:lnTo>
                    <a:pt x="35604" y="12501"/>
                  </a:lnTo>
                  <a:lnTo>
                    <a:pt x="35218" y="12466"/>
                  </a:lnTo>
                  <a:lnTo>
                    <a:pt x="34902" y="12360"/>
                  </a:lnTo>
                  <a:lnTo>
                    <a:pt x="34586" y="12185"/>
                  </a:lnTo>
                  <a:lnTo>
                    <a:pt x="34305" y="11974"/>
                  </a:lnTo>
                  <a:lnTo>
                    <a:pt x="34094" y="11693"/>
                  </a:lnTo>
                  <a:lnTo>
                    <a:pt x="33954" y="11412"/>
                  </a:lnTo>
                  <a:lnTo>
                    <a:pt x="33849" y="11061"/>
                  </a:lnTo>
                  <a:lnTo>
                    <a:pt x="33778" y="10710"/>
                  </a:lnTo>
                  <a:lnTo>
                    <a:pt x="33778" y="10675"/>
                  </a:lnTo>
                  <a:lnTo>
                    <a:pt x="33813" y="10640"/>
                  </a:lnTo>
                  <a:lnTo>
                    <a:pt x="10639" y="10640"/>
                  </a:lnTo>
                  <a:lnTo>
                    <a:pt x="10113" y="10605"/>
                  </a:lnTo>
                  <a:lnTo>
                    <a:pt x="9551" y="10569"/>
                  </a:lnTo>
                  <a:lnTo>
                    <a:pt x="9024" y="10499"/>
                  </a:lnTo>
                  <a:lnTo>
                    <a:pt x="8498" y="10429"/>
                  </a:lnTo>
                  <a:lnTo>
                    <a:pt x="7971" y="10289"/>
                  </a:lnTo>
                  <a:lnTo>
                    <a:pt x="7479" y="10148"/>
                  </a:lnTo>
                  <a:lnTo>
                    <a:pt x="6988" y="9973"/>
                  </a:lnTo>
                  <a:lnTo>
                    <a:pt x="6496" y="9797"/>
                  </a:lnTo>
                  <a:lnTo>
                    <a:pt x="6040" y="9586"/>
                  </a:lnTo>
                  <a:lnTo>
                    <a:pt x="5583" y="9341"/>
                  </a:lnTo>
                  <a:lnTo>
                    <a:pt x="5127" y="9095"/>
                  </a:lnTo>
                  <a:lnTo>
                    <a:pt x="4705" y="8814"/>
                  </a:lnTo>
                  <a:lnTo>
                    <a:pt x="4284" y="8533"/>
                  </a:lnTo>
                  <a:lnTo>
                    <a:pt x="3863" y="8217"/>
                  </a:lnTo>
                  <a:lnTo>
                    <a:pt x="3476" y="7866"/>
                  </a:lnTo>
                  <a:lnTo>
                    <a:pt x="3125" y="7515"/>
                  </a:lnTo>
                  <a:lnTo>
                    <a:pt x="2774" y="7128"/>
                  </a:lnTo>
                  <a:lnTo>
                    <a:pt x="2423" y="6742"/>
                  </a:lnTo>
                  <a:lnTo>
                    <a:pt x="2107" y="6356"/>
                  </a:lnTo>
                  <a:lnTo>
                    <a:pt x="1826" y="5935"/>
                  </a:lnTo>
                  <a:lnTo>
                    <a:pt x="1545" y="5513"/>
                  </a:lnTo>
                  <a:lnTo>
                    <a:pt x="1300" y="5057"/>
                  </a:lnTo>
                  <a:lnTo>
                    <a:pt x="1054" y="4600"/>
                  </a:lnTo>
                  <a:lnTo>
                    <a:pt x="843" y="4144"/>
                  </a:lnTo>
                  <a:lnTo>
                    <a:pt x="667" y="3652"/>
                  </a:lnTo>
                  <a:lnTo>
                    <a:pt x="492" y="3161"/>
                  </a:lnTo>
                  <a:lnTo>
                    <a:pt x="351" y="2634"/>
                  </a:lnTo>
                  <a:lnTo>
                    <a:pt x="211" y="2143"/>
                  </a:lnTo>
                  <a:lnTo>
                    <a:pt x="141" y="1616"/>
                  </a:lnTo>
                  <a:lnTo>
                    <a:pt x="71" y="1089"/>
                  </a:lnTo>
                  <a:lnTo>
                    <a:pt x="35" y="527"/>
                  </a:lnTo>
                  <a:lnTo>
                    <a:pt x="0" y="1"/>
                  </a:lnTo>
                  <a:close/>
                  <a:moveTo>
                    <a:pt x="47296" y="10640"/>
                  </a:moveTo>
                  <a:lnTo>
                    <a:pt x="47296" y="10675"/>
                  </a:lnTo>
                  <a:lnTo>
                    <a:pt x="47296" y="10710"/>
                  </a:lnTo>
                  <a:lnTo>
                    <a:pt x="47261" y="11061"/>
                  </a:lnTo>
                  <a:lnTo>
                    <a:pt x="47156" y="11412"/>
                  </a:lnTo>
                  <a:lnTo>
                    <a:pt x="46980" y="11693"/>
                  </a:lnTo>
                  <a:lnTo>
                    <a:pt x="46770" y="11974"/>
                  </a:lnTo>
                  <a:lnTo>
                    <a:pt x="46489" y="12185"/>
                  </a:lnTo>
                  <a:lnTo>
                    <a:pt x="46173" y="12360"/>
                  </a:lnTo>
                  <a:lnTo>
                    <a:pt x="45857" y="12466"/>
                  </a:lnTo>
                  <a:lnTo>
                    <a:pt x="45506" y="12501"/>
                  </a:lnTo>
                  <a:lnTo>
                    <a:pt x="45260" y="12501"/>
                  </a:lnTo>
                  <a:lnTo>
                    <a:pt x="45962" y="15169"/>
                  </a:lnTo>
                  <a:lnTo>
                    <a:pt x="46348" y="16784"/>
                  </a:lnTo>
                  <a:lnTo>
                    <a:pt x="46770" y="18575"/>
                  </a:lnTo>
                  <a:lnTo>
                    <a:pt x="47156" y="20471"/>
                  </a:lnTo>
                  <a:lnTo>
                    <a:pt x="47577" y="22402"/>
                  </a:lnTo>
                  <a:lnTo>
                    <a:pt x="47929" y="24404"/>
                  </a:lnTo>
                  <a:lnTo>
                    <a:pt x="48245" y="26370"/>
                  </a:lnTo>
                  <a:lnTo>
                    <a:pt x="62114" y="26370"/>
                  </a:lnTo>
                  <a:lnTo>
                    <a:pt x="62430" y="24404"/>
                  </a:lnTo>
                  <a:lnTo>
                    <a:pt x="62816" y="22402"/>
                  </a:lnTo>
                  <a:lnTo>
                    <a:pt x="63202" y="20471"/>
                  </a:lnTo>
                  <a:lnTo>
                    <a:pt x="63624" y="18575"/>
                  </a:lnTo>
                  <a:lnTo>
                    <a:pt x="64045" y="16784"/>
                  </a:lnTo>
                  <a:lnTo>
                    <a:pt x="64431" y="15169"/>
                  </a:lnTo>
                  <a:lnTo>
                    <a:pt x="65098" y="12501"/>
                  </a:lnTo>
                  <a:lnTo>
                    <a:pt x="65028" y="12501"/>
                  </a:lnTo>
                  <a:lnTo>
                    <a:pt x="64677" y="12466"/>
                  </a:lnTo>
                  <a:lnTo>
                    <a:pt x="64326" y="12360"/>
                  </a:lnTo>
                  <a:lnTo>
                    <a:pt x="64045" y="12185"/>
                  </a:lnTo>
                  <a:lnTo>
                    <a:pt x="63764" y="11974"/>
                  </a:lnTo>
                  <a:lnTo>
                    <a:pt x="63553" y="11693"/>
                  </a:lnTo>
                  <a:lnTo>
                    <a:pt x="63378" y="11412"/>
                  </a:lnTo>
                  <a:lnTo>
                    <a:pt x="63273" y="11061"/>
                  </a:lnTo>
                  <a:lnTo>
                    <a:pt x="63237" y="10710"/>
                  </a:lnTo>
                  <a:lnTo>
                    <a:pt x="63237" y="10675"/>
                  </a:lnTo>
                  <a:lnTo>
                    <a:pt x="63237" y="10640"/>
                  </a:lnTo>
                  <a:close/>
                  <a:moveTo>
                    <a:pt x="76721" y="10640"/>
                  </a:moveTo>
                  <a:lnTo>
                    <a:pt x="76721" y="10675"/>
                  </a:lnTo>
                  <a:lnTo>
                    <a:pt x="76721" y="10710"/>
                  </a:lnTo>
                  <a:lnTo>
                    <a:pt x="76685" y="11061"/>
                  </a:lnTo>
                  <a:lnTo>
                    <a:pt x="76580" y="11412"/>
                  </a:lnTo>
                  <a:lnTo>
                    <a:pt x="76404" y="11693"/>
                  </a:lnTo>
                  <a:lnTo>
                    <a:pt x="76194" y="11974"/>
                  </a:lnTo>
                  <a:lnTo>
                    <a:pt x="75948" y="12185"/>
                  </a:lnTo>
                  <a:lnTo>
                    <a:pt x="75632" y="12360"/>
                  </a:lnTo>
                  <a:lnTo>
                    <a:pt x="75281" y="12466"/>
                  </a:lnTo>
                  <a:lnTo>
                    <a:pt x="74930" y="12501"/>
                  </a:lnTo>
                  <a:lnTo>
                    <a:pt x="74649" y="12501"/>
                  </a:lnTo>
                  <a:lnTo>
                    <a:pt x="75000" y="13273"/>
                  </a:lnTo>
                  <a:lnTo>
                    <a:pt x="75351" y="14116"/>
                  </a:lnTo>
                  <a:lnTo>
                    <a:pt x="75667" y="14959"/>
                  </a:lnTo>
                  <a:lnTo>
                    <a:pt x="75983" y="15801"/>
                  </a:lnTo>
                  <a:lnTo>
                    <a:pt x="76545" y="17557"/>
                  </a:lnTo>
                  <a:lnTo>
                    <a:pt x="77037" y="19383"/>
                  </a:lnTo>
                  <a:lnTo>
                    <a:pt x="77493" y="21173"/>
                  </a:lnTo>
                  <a:lnTo>
                    <a:pt x="77844" y="22964"/>
                  </a:lnTo>
                  <a:lnTo>
                    <a:pt x="78195" y="24720"/>
                  </a:lnTo>
                  <a:lnTo>
                    <a:pt x="78441" y="26370"/>
                  </a:lnTo>
                  <a:lnTo>
                    <a:pt x="108953" y="26370"/>
                  </a:lnTo>
                  <a:lnTo>
                    <a:pt x="109375" y="24053"/>
                  </a:lnTo>
                  <a:lnTo>
                    <a:pt x="109866" y="21805"/>
                  </a:lnTo>
                  <a:lnTo>
                    <a:pt x="110393" y="19664"/>
                  </a:lnTo>
                  <a:lnTo>
                    <a:pt x="110920" y="17662"/>
                  </a:lnTo>
                  <a:lnTo>
                    <a:pt x="111411" y="15801"/>
                  </a:lnTo>
                  <a:lnTo>
                    <a:pt x="111903" y="14151"/>
                  </a:lnTo>
                  <a:lnTo>
                    <a:pt x="112675" y="11623"/>
                  </a:lnTo>
                  <a:lnTo>
                    <a:pt x="109550" y="11623"/>
                  </a:lnTo>
                  <a:lnTo>
                    <a:pt x="109515" y="10640"/>
                  </a:lnTo>
                  <a:close/>
                  <a:moveTo>
                    <a:pt x="131812" y="10640"/>
                  </a:moveTo>
                  <a:lnTo>
                    <a:pt x="131706" y="11553"/>
                  </a:lnTo>
                  <a:lnTo>
                    <a:pt x="131706" y="11588"/>
                  </a:lnTo>
                  <a:lnTo>
                    <a:pt x="131706" y="11623"/>
                  </a:lnTo>
                  <a:lnTo>
                    <a:pt x="129213" y="11623"/>
                  </a:lnTo>
                  <a:lnTo>
                    <a:pt x="130021" y="14151"/>
                  </a:lnTo>
                  <a:lnTo>
                    <a:pt x="130477" y="15801"/>
                  </a:lnTo>
                  <a:lnTo>
                    <a:pt x="131004" y="17662"/>
                  </a:lnTo>
                  <a:lnTo>
                    <a:pt x="131496" y="19664"/>
                  </a:lnTo>
                  <a:lnTo>
                    <a:pt x="132022" y="21805"/>
                  </a:lnTo>
                  <a:lnTo>
                    <a:pt x="132514" y="24053"/>
                  </a:lnTo>
                  <a:lnTo>
                    <a:pt x="132970" y="26370"/>
                  </a:lnTo>
                  <a:lnTo>
                    <a:pt x="158216" y="26370"/>
                  </a:lnTo>
                  <a:lnTo>
                    <a:pt x="158672" y="24053"/>
                  </a:lnTo>
                  <a:lnTo>
                    <a:pt x="159164" y="21805"/>
                  </a:lnTo>
                  <a:lnTo>
                    <a:pt x="159655" y="19664"/>
                  </a:lnTo>
                  <a:lnTo>
                    <a:pt x="160182" y="17662"/>
                  </a:lnTo>
                  <a:lnTo>
                    <a:pt x="160709" y="15801"/>
                  </a:lnTo>
                  <a:lnTo>
                    <a:pt x="161165" y="14151"/>
                  </a:lnTo>
                  <a:lnTo>
                    <a:pt x="161938" y="11623"/>
                  </a:lnTo>
                  <a:lnTo>
                    <a:pt x="159480" y="11623"/>
                  </a:lnTo>
                  <a:lnTo>
                    <a:pt x="159375" y="10640"/>
                  </a:lnTo>
                  <a:close/>
                  <a:moveTo>
                    <a:pt x="193469" y="562"/>
                  </a:moveTo>
                  <a:lnTo>
                    <a:pt x="193433" y="1124"/>
                  </a:lnTo>
                  <a:lnTo>
                    <a:pt x="193363" y="1651"/>
                  </a:lnTo>
                  <a:lnTo>
                    <a:pt x="193258" y="2178"/>
                  </a:lnTo>
                  <a:lnTo>
                    <a:pt x="193117" y="2669"/>
                  </a:lnTo>
                  <a:lnTo>
                    <a:pt x="192977" y="3196"/>
                  </a:lnTo>
                  <a:lnTo>
                    <a:pt x="192801" y="3687"/>
                  </a:lnTo>
                  <a:lnTo>
                    <a:pt x="192626" y="4144"/>
                  </a:lnTo>
                  <a:lnTo>
                    <a:pt x="192415" y="4636"/>
                  </a:lnTo>
                  <a:lnTo>
                    <a:pt x="192169" y="5092"/>
                  </a:lnTo>
                  <a:lnTo>
                    <a:pt x="191924" y="5513"/>
                  </a:lnTo>
                  <a:lnTo>
                    <a:pt x="191643" y="5970"/>
                  </a:lnTo>
                  <a:lnTo>
                    <a:pt x="191362" y="6391"/>
                  </a:lnTo>
                  <a:lnTo>
                    <a:pt x="191046" y="6777"/>
                  </a:lnTo>
                  <a:lnTo>
                    <a:pt x="190695" y="7164"/>
                  </a:lnTo>
                  <a:lnTo>
                    <a:pt x="190344" y="7515"/>
                  </a:lnTo>
                  <a:lnTo>
                    <a:pt x="189957" y="7866"/>
                  </a:lnTo>
                  <a:lnTo>
                    <a:pt x="189571" y="8217"/>
                  </a:lnTo>
                  <a:lnTo>
                    <a:pt x="189185" y="8533"/>
                  </a:lnTo>
                  <a:lnTo>
                    <a:pt x="188764" y="8814"/>
                  </a:lnTo>
                  <a:lnTo>
                    <a:pt x="188342" y="9095"/>
                  </a:lnTo>
                  <a:lnTo>
                    <a:pt x="187886" y="9341"/>
                  </a:lnTo>
                  <a:lnTo>
                    <a:pt x="187429" y="9586"/>
                  </a:lnTo>
                  <a:lnTo>
                    <a:pt x="186973" y="9797"/>
                  </a:lnTo>
                  <a:lnTo>
                    <a:pt x="186481" y="9973"/>
                  </a:lnTo>
                  <a:lnTo>
                    <a:pt x="185990" y="10148"/>
                  </a:lnTo>
                  <a:lnTo>
                    <a:pt x="185498" y="10289"/>
                  </a:lnTo>
                  <a:lnTo>
                    <a:pt x="184971" y="10429"/>
                  </a:lnTo>
                  <a:lnTo>
                    <a:pt x="184445" y="10499"/>
                  </a:lnTo>
                  <a:lnTo>
                    <a:pt x="183918" y="10569"/>
                  </a:lnTo>
                  <a:lnTo>
                    <a:pt x="183391" y="10605"/>
                  </a:lnTo>
                  <a:lnTo>
                    <a:pt x="182830" y="10640"/>
                  </a:lnTo>
                  <a:lnTo>
                    <a:pt x="181671" y="10640"/>
                  </a:lnTo>
                  <a:lnTo>
                    <a:pt x="181601" y="11588"/>
                  </a:lnTo>
                  <a:lnTo>
                    <a:pt x="181601" y="11623"/>
                  </a:lnTo>
                  <a:lnTo>
                    <a:pt x="178511" y="11623"/>
                  </a:lnTo>
                  <a:lnTo>
                    <a:pt x="179283" y="14151"/>
                  </a:lnTo>
                  <a:lnTo>
                    <a:pt x="179775" y="15801"/>
                  </a:lnTo>
                  <a:lnTo>
                    <a:pt x="180266" y="17662"/>
                  </a:lnTo>
                  <a:lnTo>
                    <a:pt x="180793" y="19664"/>
                  </a:lnTo>
                  <a:lnTo>
                    <a:pt x="181285" y="21805"/>
                  </a:lnTo>
                  <a:lnTo>
                    <a:pt x="181776" y="24053"/>
                  </a:lnTo>
                  <a:lnTo>
                    <a:pt x="182233" y="26370"/>
                  </a:lnTo>
                  <a:lnTo>
                    <a:pt x="183251" y="26370"/>
                  </a:lnTo>
                  <a:lnTo>
                    <a:pt x="183813" y="26335"/>
                  </a:lnTo>
                  <a:lnTo>
                    <a:pt x="184339" y="26265"/>
                  </a:lnTo>
                  <a:lnTo>
                    <a:pt x="184866" y="26159"/>
                  </a:lnTo>
                  <a:lnTo>
                    <a:pt x="185393" y="26054"/>
                  </a:lnTo>
                  <a:lnTo>
                    <a:pt x="185919" y="25914"/>
                  </a:lnTo>
                  <a:lnTo>
                    <a:pt x="186411" y="25738"/>
                  </a:lnTo>
                  <a:lnTo>
                    <a:pt x="186903" y="25562"/>
                  </a:lnTo>
                  <a:lnTo>
                    <a:pt x="187394" y="25352"/>
                  </a:lnTo>
                  <a:lnTo>
                    <a:pt x="187851" y="25106"/>
                  </a:lnTo>
                  <a:lnTo>
                    <a:pt x="188307" y="24825"/>
                  </a:lnTo>
                  <a:lnTo>
                    <a:pt x="188764" y="24544"/>
                  </a:lnTo>
                  <a:lnTo>
                    <a:pt x="189185" y="24263"/>
                  </a:lnTo>
                  <a:lnTo>
                    <a:pt x="189606" y="23947"/>
                  </a:lnTo>
                  <a:lnTo>
                    <a:pt x="189992" y="23596"/>
                  </a:lnTo>
                  <a:lnTo>
                    <a:pt x="190379" y="23245"/>
                  </a:lnTo>
                  <a:lnTo>
                    <a:pt x="190730" y="22859"/>
                  </a:lnTo>
                  <a:lnTo>
                    <a:pt x="191046" y="22473"/>
                  </a:lnTo>
                  <a:lnTo>
                    <a:pt x="191362" y="22121"/>
                  </a:lnTo>
                  <a:lnTo>
                    <a:pt x="191643" y="21700"/>
                  </a:lnTo>
                  <a:lnTo>
                    <a:pt x="191888" y="21314"/>
                  </a:lnTo>
                  <a:lnTo>
                    <a:pt x="192134" y="20893"/>
                  </a:lnTo>
                  <a:lnTo>
                    <a:pt x="192380" y="20436"/>
                  </a:lnTo>
                  <a:lnTo>
                    <a:pt x="192591" y="19980"/>
                  </a:lnTo>
                  <a:lnTo>
                    <a:pt x="192766" y="19523"/>
                  </a:lnTo>
                  <a:lnTo>
                    <a:pt x="192942" y="19102"/>
                  </a:lnTo>
                  <a:lnTo>
                    <a:pt x="193082" y="18645"/>
                  </a:lnTo>
                  <a:lnTo>
                    <a:pt x="193188" y="18154"/>
                  </a:lnTo>
                  <a:lnTo>
                    <a:pt x="193293" y="17697"/>
                  </a:lnTo>
                  <a:lnTo>
                    <a:pt x="193363" y="17206"/>
                  </a:lnTo>
                  <a:lnTo>
                    <a:pt x="193433" y="16714"/>
                  </a:lnTo>
                  <a:lnTo>
                    <a:pt x="193469" y="16223"/>
                  </a:lnTo>
                  <a:lnTo>
                    <a:pt x="193469" y="15731"/>
                  </a:lnTo>
                  <a:lnTo>
                    <a:pt x="193469" y="562"/>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38"/>
            <p:cNvSpPr/>
            <p:nvPr/>
          </p:nvSpPr>
          <p:spPr>
            <a:xfrm>
              <a:off x="3792525" y="4261657"/>
              <a:ext cx="300328" cy="238128"/>
            </a:xfrm>
            <a:custGeom>
              <a:rect b="b" l="l" r="r" t="t"/>
              <a:pathLst>
                <a:path extrusionOk="0" fill="none" h="15731" w="19840">
                  <a:moveTo>
                    <a:pt x="17978" y="1"/>
                  </a:moveTo>
                  <a:lnTo>
                    <a:pt x="2037" y="1"/>
                  </a:lnTo>
                  <a:lnTo>
                    <a:pt x="2037" y="1"/>
                  </a:lnTo>
                  <a:lnTo>
                    <a:pt x="2037" y="36"/>
                  </a:lnTo>
                  <a:lnTo>
                    <a:pt x="2037" y="36"/>
                  </a:lnTo>
                  <a:lnTo>
                    <a:pt x="2037" y="36"/>
                  </a:lnTo>
                  <a:lnTo>
                    <a:pt x="2037" y="36"/>
                  </a:lnTo>
                  <a:lnTo>
                    <a:pt x="2037" y="71"/>
                  </a:lnTo>
                  <a:lnTo>
                    <a:pt x="2037" y="71"/>
                  </a:lnTo>
                  <a:lnTo>
                    <a:pt x="2037" y="71"/>
                  </a:lnTo>
                  <a:lnTo>
                    <a:pt x="2037" y="71"/>
                  </a:lnTo>
                  <a:lnTo>
                    <a:pt x="2037" y="71"/>
                  </a:lnTo>
                  <a:lnTo>
                    <a:pt x="2037" y="71"/>
                  </a:lnTo>
                  <a:lnTo>
                    <a:pt x="2002" y="422"/>
                  </a:lnTo>
                  <a:lnTo>
                    <a:pt x="1897" y="773"/>
                  </a:lnTo>
                  <a:lnTo>
                    <a:pt x="1721" y="1054"/>
                  </a:lnTo>
                  <a:lnTo>
                    <a:pt x="1511" y="1335"/>
                  </a:lnTo>
                  <a:lnTo>
                    <a:pt x="1230" y="1546"/>
                  </a:lnTo>
                  <a:lnTo>
                    <a:pt x="914" y="1721"/>
                  </a:lnTo>
                  <a:lnTo>
                    <a:pt x="598" y="1827"/>
                  </a:lnTo>
                  <a:lnTo>
                    <a:pt x="247" y="1862"/>
                  </a:lnTo>
                  <a:lnTo>
                    <a:pt x="1" y="1862"/>
                  </a:lnTo>
                  <a:lnTo>
                    <a:pt x="1" y="1862"/>
                  </a:lnTo>
                  <a:lnTo>
                    <a:pt x="703" y="4530"/>
                  </a:lnTo>
                  <a:lnTo>
                    <a:pt x="1089" y="6145"/>
                  </a:lnTo>
                  <a:lnTo>
                    <a:pt x="1511" y="7936"/>
                  </a:lnTo>
                  <a:lnTo>
                    <a:pt x="1897" y="9832"/>
                  </a:lnTo>
                  <a:lnTo>
                    <a:pt x="2318" y="11763"/>
                  </a:lnTo>
                  <a:lnTo>
                    <a:pt x="2670" y="13765"/>
                  </a:lnTo>
                  <a:lnTo>
                    <a:pt x="2986" y="15731"/>
                  </a:lnTo>
                  <a:lnTo>
                    <a:pt x="16855" y="15731"/>
                  </a:lnTo>
                  <a:lnTo>
                    <a:pt x="16855" y="15731"/>
                  </a:lnTo>
                  <a:lnTo>
                    <a:pt x="17171" y="13765"/>
                  </a:lnTo>
                  <a:lnTo>
                    <a:pt x="17557" y="11763"/>
                  </a:lnTo>
                  <a:lnTo>
                    <a:pt x="17943" y="9832"/>
                  </a:lnTo>
                  <a:lnTo>
                    <a:pt x="18365" y="7936"/>
                  </a:lnTo>
                  <a:lnTo>
                    <a:pt x="18786" y="6145"/>
                  </a:lnTo>
                  <a:lnTo>
                    <a:pt x="19172" y="4530"/>
                  </a:lnTo>
                  <a:lnTo>
                    <a:pt x="19839" y="1862"/>
                  </a:lnTo>
                  <a:lnTo>
                    <a:pt x="19769" y="1862"/>
                  </a:lnTo>
                  <a:lnTo>
                    <a:pt x="19769" y="1862"/>
                  </a:lnTo>
                  <a:lnTo>
                    <a:pt x="19418" y="1827"/>
                  </a:lnTo>
                  <a:lnTo>
                    <a:pt x="19067" y="1721"/>
                  </a:lnTo>
                  <a:lnTo>
                    <a:pt x="18786" y="1546"/>
                  </a:lnTo>
                  <a:lnTo>
                    <a:pt x="18505" y="1335"/>
                  </a:lnTo>
                  <a:lnTo>
                    <a:pt x="18294" y="1054"/>
                  </a:lnTo>
                  <a:lnTo>
                    <a:pt x="18119" y="773"/>
                  </a:lnTo>
                  <a:lnTo>
                    <a:pt x="18014" y="422"/>
                  </a:lnTo>
                  <a:lnTo>
                    <a:pt x="17978" y="71"/>
                  </a:lnTo>
                  <a:lnTo>
                    <a:pt x="17978" y="71"/>
                  </a:lnTo>
                  <a:lnTo>
                    <a:pt x="17978" y="71"/>
                  </a:lnTo>
                  <a:lnTo>
                    <a:pt x="17978" y="71"/>
                  </a:lnTo>
                  <a:lnTo>
                    <a:pt x="17978" y="71"/>
                  </a:lnTo>
                  <a:lnTo>
                    <a:pt x="17978" y="71"/>
                  </a:lnTo>
                  <a:lnTo>
                    <a:pt x="17978" y="36"/>
                  </a:lnTo>
                  <a:lnTo>
                    <a:pt x="17978" y="36"/>
                  </a:lnTo>
                  <a:lnTo>
                    <a:pt x="17978" y="36"/>
                  </a:lnTo>
                  <a:lnTo>
                    <a:pt x="17978" y="36"/>
                  </a:lnTo>
                  <a:lnTo>
                    <a:pt x="179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38"/>
            <p:cNvSpPr/>
            <p:nvPr/>
          </p:nvSpPr>
          <p:spPr>
            <a:xfrm>
              <a:off x="4237401" y="4261657"/>
              <a:ext cx="575649" cy="238128"/>
            </a:xfrm>
            <a:custGeom>
              <a:rect b="b" l="l" r="r" t="t"/>
              <a:pathLst>
                <a:path extrusionOk="0" fill="none" h="15731" w="38028">
                  <a:moveTo>
                    <a:pt x="34867" y="1"/>
                  </a:moveTo>
                  <a:lnTo>
                    <a:pt x="7585" y="1"/>
                  </a:lnTo>
                  <a:lnTo>
                    <a:pt x="2073" y="1"/>
                  </a:lnTo>
                  <a:lnTo>
                    <a:pt x="2073" y="1"/>
                  </a:lnTo>
                  <a:lnTo>
                    <a:pt x="2073" y="36"/>
                  </a:lnTo>
                  <a:lnTo>
                    <a:pt x="2073" y="36"/>
                  </a:lnTo>
                  <a:lnTo>
                    <a:pt x="2073" y="36"/>
                  </a:lnTo>
                  <a:lnTo>
                    <a:pt x="2073" y="36"/>
                  </a:lnTo>
                  <a:lnTo>
                    <a:pt x="2073" y="71"/>
                  </a:lnTo>
                  <a:lnTo>
                    <a:pt x="2073" y="71"/>
                  </a:lnTo>
                  <a:lnTo>
                    <a:pt x="2073" y="71"/>
                  </a:lnTo>
                  <a:lnTo>
                    <a:pt x="2073" y="71"/>
                  </a:lnTo>
                  <a:lnTo>
                    <a:pt x="2073" y="71"/>
                  </a:lnTo>
                  <a:lnTo>
                    <a:pt x="2073" y="71"/>
                  </a:lnTo>
                  <a:lnTo>
                    <a:pt x="2037" y="422"/>
                  </a:lnTo>
                  <a:lnTo>
                    <a:pt x="1932" y="773"/>
                  </a:lnTo>
                  <a:lnTo>
                    <a:pt x="1756" y="1054"/>
                  </a:lnTo>
                  <a:lnTo>
                    <a:pt x="1546" y="1335"/>
                  </a:lnTo>
                  <a:lnTo>
                    <a:pt x="1300" y="1546"/>
                  </a:lnTo>
                  <a:lnTo>
                    <a:pt x="984" y="1721"/>
                  </a:lnTo>
                  <a:lnTo>
                    <a:pt x="633" y="1827"/>
                  </a:lnTo>
                  <a:lnTo>
                    <a:pt x="282" y="1862"/>
                  </a:lnTo>
                  <a:lnTo>
                    <a:pt x="1" y="1862"/>
                  </a:lnTo>
                  <a:lnTo>
                    <a:pt x="1" y="1862"/>
                  </a:lnTo>
                  <a:lnTo>
                    <a:pt x="352" y="2634"/>
                  </a:lnTo>
                  <a:lnTo>
                    <a:pt x="703" y="3477"/>
                  </a:lnTo>
                  <a:lnTo>
                    <a:pt x="1019" y="4320"/>
                  </a:lnTo>
                  <a:lnTo>
                    <a:pt x="1335" y="5162"/>
                  </a:lnTo>
                  <a:lnTo>
                    <a:pt x="1897" y="6918"/>
                  </a:lnTo>
                  <a:lnTo>
                    <a:pt x="2389" y="8744"/>
                  </a:lnTo>
                  <a:lnTo>
                    <a:pt x="2845" y="10534"/>
                  </a:lnTo>
                  <a:lnTo>
                    <a:pt x="3196" y="12325"/>
                  </a:lnTo>
                  <a:lnTo>
                    <a:pt x="3547" y="14081"/>
                  </a:lnTo>
                  <a:lnTo>
                    <a:pt x="3793" y="15731"/>
                  </a:lnTo>
                  <a:lnTo>
                    <a:pt x="7585" y="15731"/>
                  </a:lnTo>
                  <a:lnTo>
                    <a:pt x="34305" y="15731"/>
                  </a:lnTo>
                  <a:lnTo>
                    <a:pt x="34305" y="15731"/>
                  </a:lnTo>
                  <a:lnTo>
                    <a:pt x="34727" y="13414"/>
                  </a:lnTo>
                  <a:lnTo>
                    <a:pt x="35218" y="11166"/>
                  </a:lnTo>
                  <a:lnTo>
                    <a:pt x="35745" y="9025"/>
                  </a:lnTo>
                  <a:lnTo>
                    <a:pt x="36272" y="7023"/>
                  </a:lnTo>
                  <a:lnTo>
                    <a:pt x="36763" y="5162"/>
                  </a:lnTo>
                  <a:lnTo>
                    <a:pt x="37255" y="3512"/>
                  </a:lnTo>
                  <a:lnTo>
                    <a:pt x="38027" y="984"/>
                  </a:lnTo>
                  <a:lnTo>
                    <a:pt x="34902" y="984"/>
                  </a:lnTo>
                  <a:lnTo>
                    <a:pt x="34902" y="984"/>
                  </a:lnTo>
                  <a:lnTo>
                    <a:pt x="348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38"/>
            <p:cNvSpPr/>
            <p:nvPr/>
          </p:nvSpPr>
          <p:spPr>
            <a:xfrm>
              <a:off x="5063378" y="4261657"/>
              <a:ext cx="495375" cy="238128"/>
            </a:xfrm>
            <a:custGeom>
              <a:rect b="b" l="l" r="r" t="t"/>
              <a:pathLst>
                <a:path extrusionOk="0" fill="none" h="15731" w="32725">
                  <a:moveTo>
                    <a:pt x="30162" y="1"/>
                  </a:moveTo>
                  <a:lnTo>
                    <a:pt x="2599" y="1"/>
                  </a:lnTo>
                  <a:lnTo>
                    <a:pt x="2599" y="1"/>
                  </a:lnTo>
                  <a:lnTo>
                    <a:pt x="2493" y="914"/>
                  </a:lnTo>
                  <a:lnTo>
                    <a:pt x="2493" y="914"/>
                  </a:lnTo>
                  <a:lnTo>
                    <a:pt x="2493" y="914"/>
                  </a:lnTo>
                  <a:lnTo>
                    <a:pt x="2493" y="949"/>
                  </a:lnTo>
                  <a:lnTo>
                    <a:pt x="2493" y="949"/>
                  </a:lnTo>
                  <a:lnTo>
                    <a:pt x="2493" y="949"/>
                  </a:lnTo>
                  <a:lnTo>
                    <a:pt x="2493" y="949"/>
                  </a:lnTo>
                  <a:lnTo>
                    <a:pt x="2493" y="949"/>
                  </a:lnTo>
                  <a:lnTo>
                    <a:pt x="2493" y="949"/>
                  </a:lnTo>
                  <a:lnTo>
                    <a:pt x="2493" y="984"/>
                  </a:lnTo>
                  <a:lnTo>
                    <a:pt x="0" y="984"/>
                  </a:lnTo>
                  <a:lnTo>
                    <a:pt x="0" y="984"/>
                  </a:lnTo>
                  <a:lnTo>
                    <a:pt x="808" y="3512"/>
                  </a:lnTo>
                  <a:lnTo>
                    <a:pt x="1264" y="5162"/>
                  </a:lnTo>
                  <a:lnTo>
                    <a:pt x="1791" y="7023"/>
                  </a:lnTo>
                  <a:lnTo>
                    <a:pt x="2283" y="9025"/>
                  </a:lnTo>
                  <a:lnTo>
                    <a:pt x="2809" y="11166"/>
                  </a:lnTo>
                  <a:lnTo>
                    <a:pt x="3301" y="13414"/>
                  </a:lnTo>
                  <a:lnTo>
                    <a:pt x="3757" y="15731"/>
                  </a:lnTo>
                  <a:lnTo>
                    <a:pt x="29003" y="15731"/>
                  </a:lnTo>
                  <a:lnTo>
                    <a:pt x="29003" y="15731"/>
                  </a:lnTo>
                  <a:lnTo>
                    <a:pt x="29459" y="13414"/>
                  </a:lnTo>
                  <a:lnTo>
                    <a:pt x="29951" y="11166"/>
                  </a:lnTo>
                  <a:lnTo>
                    <a:pt x="30442" y="9025"/>
                  </a:lnTo>
                  <a:lnTo>
                    <a:pt x="30969" y="7023"/>
                  </a:lnTo>
                  <a:lnTo>
                    <a:pt x="31496" y="5162"/>
                  </a:lnTo>
                  <a:lnTo>
                    <a:pt x="31952" y="3512"/>
                  </a:lnTo>
                  <a:lnTo>
                    <a:pt x="32725" y="984"/>
                  </a:lnTo>
                  <a:lnTo>
                    <a:pt x="30267" y="984"/>
                  </a:lnTo>
                  <a:lnTo>
                    <a:pt x="30267" y="984"/>
                  </a:lnTo>
                  <a:lnTo>
                    <a:pt x="301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38"/>
            <p:cNvSpPr/>
            <p:nvPr/>
          </p:nvSpPr>
          <p:spPr>
            <a:xfrm>
              <a:off x="5809612" y="4101139"/>
              <a:ext cx="226442" cy="398646"/>
            </a:xfrm>
            <a:custGeom>
              <a:rect b="b" l="l" r="r" t="t"/>
              <a:pathLst>
                <a:path extrusionOk="0" fill="none" h="26335" w="14959">
                  <a:moveTo>
                    <a:pt x="14959" y="1"/>
                  </a:moveTo>
                  <a:lnTo>
                    <a:pt x="14959" y="1"/>
                  </a:lnTo>
                  <a:lnTo>
                    <a:pt x="14959" y="527"/>
                  </a:lnTo>
                  <a:lnTo>
                    <a:pt x="14923" y="1089"/>
                  </a:lnTo>
                  <a:lnTo>
                    <a:pt x="14853" y="1616"/>
                  </a:lnTo>
                  <a:lnTo>
                    <a:pt x="14748" y="2143"/>
                  </a:lnTo>
                  <a:lnTo>
                    <a:pt x="14607" y="2634"/>
                  </a:lnTo>
                  <a:lnTo>
                    <a:pt x="14467" y="3161"/>
                  </a:lnTo>
                  <a:lnTo>
                    <a:pt x="14291" y="3652"/>
                  </a:lnTo>
                  <a:lnTo>
                    <a:pt x="14116" y="4109"/>
                  </a:lnTo>
                  <a:lnTo>
                    <a:pt x="13905" y="4601"/>
                  </a:lnTo>
                  <a:lnTo>
                    <a:pt x="13659" y="5057"/>
                  </a:lnTo>
                  <a:lnTo>
                    <a:pt x="13414" y="5478"/>
                  </a:lnTo>
                  <a:lnTo>
                    <a:pt x="13133" y="5935"/>
                  </a:lnTo>
                  <a:lnTo>
                    <a:pt x="12852" y="6356"/>
                  </a:lnTo>
                  <a:lnTo>
                    <a:pt x="12536" y="6742"/>
                  </a:lnTo>
                  <a:lnTo>
                    <a:pt x="12185" y="7129"/>
                  </a:lnTo>
                  <a:lnTo>
                    <a:pt x="11834" y="7480"/>
                  </a:lnTo>
                  <a:lnTo>
                    <a:pt x="11447" y="7831"/>
                  </a:lnTo>
                  <a:lnTo>
                    <a:pt x="11061" y="8182"/>
                  </a:lnTo>
                  <a:lnTo>
                    <a:pt x="10675" y="8498"/>
                  </a:lnTo>
                  <a:lnTo>
                    <a:pt x="10254" y="8779"/>
                  </a:lnTo>
                  <a:lnTo>
                    <a:pt x="9832" y="9060"/>
                  </a:lnTo>
                  <a:lnTo>
                    <a:pt x="9376" y="9306"/>
                  </a:lnTo>
                  <a:lnTo>
                    <a:pt x="8919" y="9551"/>
                  </a:lnTo>
                  <a:lnTo>
                    <a:pt x="8463" y="9762"/>
                  </a:lnTo>
                  <a:lnTo>
                    <a:pt x="7971" y="9938"/>
                  </a:lnTo>
                  <a:lnTo>
                    <a:pt x="7480" y="10113"/>
                  </a:lnTo>
                  <a:lnTo>
                    <a:pt x="6988" y="10254"/>
                  </a:lnTo>
                  <a:lnTo>
                    <a:pt x="6461" y="10394"/>
                  </a:lnTo>
                  <a:lnTo>
                    <a:pt x="5935" y="10464"/>
                  </a:lnTo>
                  <a:lnTo>
                    <a:pt x="5408" y="10534"/>
                  </a:lnTo>
                  <a:lnTo>
                    <a:pt x="4881" y="10570"/>
                  </a:lnTo>
                  <a:lnTo>
                    <a:pt x="4320" y="10605"/>
                  </a:lnTo>
                  <a:lnTo>
                    <a:pt x="3161" y="10605"/>
                  </a:lnTo>
                  <a:lnTo>
                    <a:pt x="3161" y="10605"/>
                  </a:lnTo>
                  <a:lnTo>
                    <a:pt x="3091" y="11553"/>
                  </a:lnTo>
                  <a:lnTo>
                    <a:pt x="3091" y="11553"/>
                  </a:lnTo>
                  <a:lnTo>
                    <a:pt x="3091" y="11553"/>
                  </a:lnTo>
                  <a:lnTo>
                    <a:pt x="3091" y="11553"/>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3091" y="11588"/>
                  </a:lnTo>
                  <a:lnTo>
                    <a:pt x="1" y="11588"/>
                  </a:lnTo>
                  <a:lnTo>
                    <a:pt x="1" y="11588"/>
                  </a:lnTo>
                  <a:lnTo>
                    <a:pt x="773" y="14116"/>
                  </a:lnTo>
                  <a:lnTo>
                    <a:pt x="1265" y="15766"/>
                  </a:lnTo>
                  <a:lnTo>
                    <a:pt x="1756" y="17627"/>
                  </a:lnTo>
                  <a:lnTo>
                    <a:pt x="2283" y="19629"/>
                  </a:lnTo>
                  <a:lnTo>
                    <a:pt x="2775" y="21770"/>
                  </a:lnTo>
                  <a:lnTo>
                    <a:pt x="3266" y="24018"/>
                  </a:lnTo>
                  <a:lnTo>
                    <a:pt x="3723" y="26335"/>
                  </a:lnTo>
                  <a:lnTo>
                    <a:pt x="4320" y="26335"/>
                  </a:lnTo>
                  <a:lnTo>
                    <a:pt x="4320" y="26335"/>
                  </a:lnTo>
                  <a:lnTo>
                    <a:pt x="4741" y="26335"/>
                  </a:lnTo>
                  <a:lnTo>
                    <a:pt x="4741" y="26335"/>
                  </a:lnTo>
                  <a:lnTo>
                    <a:pt x="5303" y="26300"/>
                  </a:lnTo>
                  <a:lnTo>
                    <a:pt x="5829" y="26230"/>
                  </a:lnTo>
                  <a:lnTo>
                    <a:pt x="6356" y="26124"/>
                  </a:lnTo>
                  <a:lnTo>
                    <a:pt x="6883" y="26019"/>
                  </a:lnTo>
                  <a:lnTo>
                    <a:pt x="7409" y="25879"/>
                  </a:lnTo>
                  <a:lnTo>
                    <a:pt x="7901" y="25703"/>
                  </a:lnTo>
                  <a:lnTo>
                    <a:pt x="8393" y="25527"/>
                  </a:lnTo>
                  <a:lnTo>
                    <a:pt x="8884" y="25317"/>
                  </a:lnTo>
                  <a:lnTo>
                    <a:pt x="9341" y="25071"/>
                  </a:lnTo>
                  <a:lnTo>
                    <a:pt x="9797" y="24790"/>
                  </a:lnTo>
                  <a:lnTo>
                    <a:pt x="10254" y="24509"/>
                  </a:lnTo>
                  <a:lnTo>
                    <a:pt x="10675" y="24228"/>
                  </a:lnTo>
                  <a:lnTo>
                    <a:pt x="11096" y="23912"/>
                  </a:lnTo>
                  <a:lnTo>
                    <a:pt x="11482" y="23561"/>
                  </a:lnTo>
                  <a:lnTo>
                    <a:pt x="11869" y="23210"/>
                  </a:lnTo>
                  <a:lnTo>
                    <a:pt x="12220" y="22824"/>
                  </a:lnTo>
                  <a:lnTo>
                    <a:pt x="12220" y="22824"/>
                  </a:lnTo>
                  <a:lnTo>
                    <a:pt x="12220" y="22824"/>
                  </a:lnTo>
                  <a:lnTo>
                    <a:pt x="12536" y="22438"/>
                  </a:lnTo>
                  <a:lnTo>
                    <a:pt x="12852" y="22086"/>
                  </a:lnTo>
                  <a:lnTo>
                    <a:pt x="13133" y="21665"/>
                  </a:lnTo>
                  <a:lnTo>
                    <a:pt x="13378" y="21279"/>
                  </a:lnTo>
                  <a:lnTo>
                    <a:pt x="13624" y="20858"/>
                  </a:lnTo>
                  <a:lnTo>
                    <a:pt x="13870" y="20401"/>
                  </a:lnTo>
                  <a:lnTo>
                    <a:pt x="14081" y="19945"/>
                  </a:lnTo>
                  <a:lnTo>
                    <a:pt x="14256" y="19488"/>
                  </a:lnTo>
                  <a:lnTo>
                    <a:pt x="14256" y="19488"/>
                  </a:lnTo>
                  <a:lnTo>
                    <a:pt x="14256" y="19488"/>
                  </a:lnTo>
                  <a:lnTo>
                    <a:pt x="14432" y="19067"/>
                  </a:lnTo>
                  <a:lnTo>
                    <a:pt x="14572" y="18610"/>
                  </a:lnTo>
                  <a:lnTo>
                    <a:pt x="14678" y="18119"/>
                  </a:lnTo>
                  <a:lnTo>
                    <a:pt x="14783" y="17662"/>
                  </a:lnTo>
                  <a:lnTo>
                    <a:pt x="14853" y="17171"/>
                  </a:lnTo>
                  <a:lnTo>
                    <a:pt x="14923" y="16679"/>
                  </a:lnTo>
                  <a:lnTo>
                    <a:pt x="14959" y="16188"/>
                  </a:lnTo>
                  <a:lnTo>
                    <a:pt x="14959" y="15696"/>
                  </a:lnTo>
                  <a:lnTo>
                    <a:pt x="14959" y="352"/>
                  </a:lnTo>
                  <a:lnTo>
                    <a:pt x="1495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38"/>
            <p:cNvSpPr/>
            <p:nvPr/>
          </p:nvSpPr>
          <p:spPr>
            <a:xfrm>
              <a:off x="3107417" y="4100609"/>
              <a:ext cx="541090" cy="399176"/>
            </a:xfrm>
            <a:custGeom>
              <a:rect b="b" l="l" r="r" t="t"/>
              <a:pathLst>
                <a:path extrusionOk="0" fill="none" h="26370" w="35745">
                  <a:moveTo>
                    <a:pt x="0" y="1"/>
                  </a:moveTo>
                  <a:lnTo>
                    <a:pt x="0" y="15731"/>
                  </a:lnTo>
                  <a:lnTo>
                    <a:pt x="0" y="15731"/>
                  </a:lnTo>
                  <a:lnTo>
                    <a:pt x="35" y="16258"/>
                  </a:lnTo>
                  <a:lnTo>
                    <a:pt x="71" y="16819"/>
                  </a:lnTo>
                  <a:lnTo>
                    <a:pt x="141" y="17346"/>
                  </a:lnTo>
                  <a:lnTo>
                    <a:pt x="211" y="17873"/>
                  </a:lnTo>
                  <a:lnTo>
                    <a:pt x="351" y="18364"/>
                  </a:lnTo>
                  <a:lnTo>
                    <a:pt x="492" y="18891"/>
                  </a:lnTo>
                  <a:lnTo>
                    <a:pt x="667" y="19383"/>
                  </a:lnTo>
                  <a:lnTo>
                    <a:pt x="843" y="19874"/>
                  </a:lnTo>
                  <a:lnTo>
                    <a:pt x="1054" y="20331"/>
                  </a:lnTo>
                  <a:lnTo>
                    <a:pt x="1300" y="20787"/>
                  </a:lnTo>
                  <a:lnTo>
                    <a:pt x="1545" y="21244"/>
                  </a:lnTo>
                  <a:lnTo>
                    <a:pt x="1826" y="21665"/>
                  </a:lnTo>
                  <a:lnTo>
                    <a:pt x="2107" y="22086"/>
                  </a:lnTo>
                  <a:lnTo>
                    <a:pt x="2423" y="22473"/>
                  </a:lnTo>
                  <a:lnTo>
                    <a:pt x="2774" y="22859"/>
                  </a:lnTo>
                  <a:lnTo>
                    <a:pt x="3125" y="23245"/>
                  </a:lnTo>
                  <a:lnTo>
                    <a:pt x="3476" y="23596"/>
                  </a:lnTo>
                  <a:lnTo>
                    <a:pt x="3863" y="23947"/>
                  </a:lnTo>
                  <a:lnTo>
                    <a:pt x="4284" y="24263"/>
                  </a:lnTo>
                  <a:lnTo>
                    <a:pt x="4705" y="24544"/>
                  </a:lnTo>
                  <a:lnTo>
                    <a:pt x="5127" y="24825"/>
                  </a:lnTo>
                  <a:lnTo>
                    <a:pt x="5583" y="25071"/>
                  </a:lnTo>
                  <a:lnTo>
                    <a:pt x="6040" y="25317"/>
                  </a:lnTo>
                  <a:lnTo>
                    <a:pt x="6496" y="25527"/>
                  </a:lnTo>
                  <a:lnTo>
                    <a:pt x="6988" y="25703"/>
                  </a:lnTo>
                  <a:lnTo>
                    <a:pt x="7479" y="25878"/>
                  </a:lnTo>
                  <a:lnTo>
                    <a:pt x="7971" y="26019"/>
                  </a:lnTo>
                  <a:lnTo>
                    <a:pt x="8498" y="26159"/>
                  </a:lnTo>
                  <a:lnTo>
                    <a:pt x="9024" y="26230"/>
                  </a:lnTo>
                  <a:lnTo>
                    <a:pt x="9551" y="26300"/>
                  </a:lnTo>
                  <a:lnTo>
                    <a:pt x="10113" y="26335"/>
                  </a:lnTo>
                  <a:lnTo>
                    <a:pt x="10639" y="26370"/>
                  </a:lnTo>
                  <a:lnTo>
                    <a:pt x="31917" y="26370"/>
                  </a:lnTo>
                  <a:lnTo>
                    <a:pt x="31917" y="26370"/>
                  </a:lnTo>
                  <a:lnTo>
                    <a:pt x="32198" y="24720"/>
                  </a:lnTo>
                  <a:lnTo>
                    <a:pt x="32514" y="22964"/>
                  </a:lnTo>
                  <a:lnTo>
                    <a:pt x="32900" y="21173"/>
                  </a:lnTo>
                  <a:lnTo>
                    <a:pt x="33322" y="19383"/>
                  </a:lnTo>
                  <a:lnTo>
                    <a:pt x="33813" y="17557"/>
                  </a:lnTo>
                  <a:lnTo>
                    <a:pt x="34375" y="15801"/>
                  </a:lnTo>
                  <a:lnTo>
                    <a:pt x="34691" y="14959"/>
                  </a:lnTo>
                  <a:lnTo>
                    <a:pt x="35007" y="14116"/>
                  </a:lnTo>
                  <a:lnTo>
                    <a:pt x="35358" y="13273"/>
                  </a:lnTo>
                  <a:lnTo>
                    <a:pt x="35745" y="12501"/>
                  </a:lnTo>
                  <a:lnTo>
                    <a:pt x="35604" y="12501"/>
                  </a:lnTo>
                  <a:lnTo>
                    <a:pt x="35604" y="12501"/>
                  </a:lnTo>
                  <a:lnTo>
                    <a:pt x="35218" y="12466"/>
                  </a:lnTo>
                  <a:lnTo>
                    <a:pt x="34902" y="12360"/>
                  </a:lnTo>
                  <a:lnTo>
                    <a:pt x="34586" y="12185"/>
                  </a:lnTo>
                  <a:lnTo>
                    <a:pt x="34305" y="11974"/>
                  </a:lnTo>
                  <a:lnTo>
                    <a:pt x="34094" y="11693"/>
                  </a:lnTo>
                  <a:lnTo>
                    <a:pt x="33954" y="11412"/>
                  </a:lnTo>
                  <a:lnTo>
                    <a:pt x="33849" y="11061"/>
                  </a:lnTo>
                  <a:lnTo>
                    <a:pt x="33778" y="10710"/>
                  </a:lnTo>
                  <a:lnTo>
                    <a:pt x="33778" y="10710"/>
                  </a:lnTo>
                  <a:lnTo>
                    <a:pt x="33778" y="10710"/>
                  </a:lnTo>
                  <a:lnTo>
                    <a:pt x="33778" y="10710"/>
                  </a:lnTo>
                  <a:lnTo>
                    <a:pt x="33778" y="10710"/>
                  </a:lnTo>
                  <a:lnTo>
                    <a:pt x="33778" y="10710"/>
                  </a:lnTo>
                  <a:lnTo>
                    <a:pt x="33778" y="10675"/>
                  </a:lnTo>
                  <a:lnTo>
                    <a:pt x="33778" y="10675"/>
                  </a:lnTo>
                  <a:lnTo>
                    <a:pt x="33778" y="10675"/>
                  </a:lnTo>
                  <a:lnTo>
                    <a:pt x="33778" y="10675"/>
                  </a:lnTo>
                  <a:lnTo>
                    <a:pt x="33813" y="10640"/>
                  </a:lnTo>
                  <a:lnTo>
                    <a:pt x="10639" y="10640"/>
                  </a:lnTo>
                  <a:lnTo>
                    <a:pt x="10639" y="10640"/>
                  </a:lnTo>
                  <a:lnTo>
                    <a:pt x="10113" y="10605"/>
                  </a:lnTo>
                  <a:lnTo>
                    <a:pt x="9551" y="10569"/>
                  </a:lnTo>
                  <a:lnTo>
                    <a:pt x="9024" y="10499"/>
                  </a:lnTo>
                  <a:lnTo>
                    <a:pt x="8498" y="10429"/>
                  </a:lnTo>
                  <a:lnTo>
                    <a:pt x="7971" y="10289"/>
                  </a:lnTo>
                  <a:lnTo>
                    <a:pt x="7479" y="10148"/>
                  </a:lnTo>
                  <a:lnTo>
                    <a:pt x="6988" y="9973"/>
                  </a:lnTo>
                  <a:lnTo>
                    <a:pt x="6496" y="9797"/>
                  </a:lnTo>
                  <a:lnTo>
                    <a:pt x="6040" y="9586"/>
                  </a:lnTo>
                  <a:lnTo>
                    <a:pt x="5583" y="9341"/>
                  </a:lnTo>
                  <a:lnTo>
                    <a:pt x="5127" y="9095"/>
                  </a:lnTo>
                  <a:lnTo>
                    <a:pt x="4705" y="8814"/>
                  </a:lnTo>
                  <a:lnTo>
                    <a:pt x="4284" y="8533"/>
                  </a:lnTo>
                  <a:lnTo>
                    <a:pt x="3863" y="8217"/>
                  </a:lnTo>
                  <a:lnTo>
                    <a:pt x="3476" y="7866"/>
                  </a:lnTo>
                  <a:lnTo>
                    <a:pt x="3125" y="7515"/>
                  </a:lnTo>
                  <a:lnTo>
                    <a:pt x="2774" y="7128"/>
                  </a:lnTo>
                  <a:lnTo>
                    <a:pt x="2423" y="6742"/>
                  </a:lnTo>
                  <a:lnTo>
                    <a:pt x="2107" y="6356"/>
                  </a:lnTo>
                  <a:lnTo>
                    <a:pt x="1826" y="5935"/>
                  </a:lnTo>
                  <a:lnTo>
                    <a:pt x="1545" y="5513"/>
                  </a:lnTo>
                  <a:lnTo>
                    <a:pt x="1300" y="5057"/>
                  </a:lnTo>
                  <a:lnTo>
                    <a:pt x="1054" y="4600"/>
                  </a:lnTo>
                  <a:lnTo>
                    <a:pt x="843" y="4144"/>
                  </a:lnTo>
                  <a:lnTo>
                    <a:pt x="667" y="3652"/>
                  </a:lnTo>
                  <a:lnTo>
                    <a:pt x="492" y="3161"/>
                  </a:lnTo>
                  <a:lnTo>
                    <a:pt x="351" y="2634"/>
                  </a:lnTo>
                  <a:lnTo>
                    <a:pt x="211" y="2143"/>
                  </a:lnTo>
                  <a:lnTo>
                    <a:pt x="141" y="1616"/>
                  </a:lnTo>
                  <a:lnTo>
                    <a:pt x="71" y="1089"/>
                  </a:lnTo>
                  <a:lnTo>
                    <a:pt x="35" y="527"/>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38"/>
            <p:cNvSpPr/>
            <p:nvPr/>
          </p:nvSpPr>
          <p:spPr>
            <a:xfrm>
              <a:off x="3128670" y="3438873"/>
              <a:ext cx="2886131" cy="329029"/>
            </a:xfrm>
            <a:custGeom>
              <a:rect b="b" l="l" r="r" t="t"/>
              <a:pathLst>
                <a:path extrusionOk="0" h="21736" w="190661">
                  <a:moveTo>
                    <a:pt x="29600" y="1"/>
                  </a:moveTo>
                  <a:lnTo>
                    <a:pt x="28301" y="36"/>
                  </a:lnTo>
                  <a:lnTo>
                    <a:pt x="27037" y="106"/>
                  </a:lnTo>
                  <a:lnTo>
                    <a:pt x="25773" y="247"/>
                  </a:lnTo>
                  <a:lnTo>
                    <a:pt x="24509" y="422"/>
                  </a:lnTo>
                  <a:lnTo>
                    <a:pt x="23280" y="668"/>
                  </a:lnTo>
                  <a:lnTo>
                    <a:pt x="22051" y="949"/>
                  </a:lnTo>
                  <a:lnTo>
                    <a:pt x="20857" y="1265"/>
                  </a:lnTo>
                  <a:lnTo>
                    <a:pt x="19664" y="1651"/>
                  </a:lnTo>
                  <a:lnTo>
                    <a:pt x="18505" y="2073"/>
                  </a:lnTo>
                  <a:lnTo>
                    <a:pt x="17381" y="2529"/>
                  </a:lnTo>
                  <a:lnTo>
                    <a:pt x="16258" y="3021"/>
                  </a:lnTo>
                  <a:lnTo>
                    <a:pt x="15169" y="3582"/>
                  </a:lnTo>
                  <a:lnTo>
                    <a:pt x="14116" y="4144"/>
                  </a:lnTo>
                  <a:lnTo>
                    <a:pt x="13063" y="4776"/>
                  </a:lnTo>
                  <a:lnTo>
                    <a:pt x="12079" y="5443"/>
                  </a:lnTo>
                  <a:lnTo>
                    <a:pt x="11096" y="6146"/>
                  </a:lnTo>
                  <a:lnTo>
                    <a:pt x="10113" y="6918"/>
                  </a:lnTo>
                  <a:lnTo>
                    <a:pt x="9200" y="7691"/>
                  </a:lnTo>
                  <a:lnTo>
                    <a:pt x="8322" y="8498"/>
                  </a:lnTo>
                  <a:lnTo>
                    <a:pt x="7445" y="9341"/>
                  </a:lnTo>
                  <a:lnTo>
                    <a:pt x="6637" y="10219"/>
                  </a:lnTo>
                  <a:lnTo>
                    <a:pt x="5829" y="11132"/>
                  </a:lnTo>
                  <a:lnTo>
                    <a:pt x="5057" y="12080"/>
                  </a:lnTo>
                  <a:lnTo>
                    <a:pt x="4355" y="13028"/>
                  </a:lnTo>
                  <a:lnTo>
                    <a:pt x="3653" y="14046"/>
                  </a:lnTo>
                  <a:lnTo>
                    <a:pt x="3020" y="15064"/>
                  </a:lnTo>
                  <a:lnTo>
                    <a:pt x="2424" y="16117"/>
                  </a:lnTo>
                  <a:lnTo>
                    <a:pt x="1862" y="17206"/>
                  </a:lnTo>
                  <a:lnTo>
                    <a:pt x="1335" y="18294"/>
                  </a:lnTo>
                  <a:lnTo>
                    <a:pt x="844" y="19418"/>
                  </a:lnTo>
                  <a:lnTo>
                    <a:pt x="422" y="20577"/>
                  </a:lnTo>
                  <a:lnTo>
                    <a:pt x="1" y="21735"/>
                  </a:lnTo>
                  <a:lnTo>
                    <a:pt x="190660" y="21735"/>
                  </a:lnTo>
                  <a:lnTo>
                    <a:pt x="190274" y="20577"/>
                  </a:lnTo>
                  <a:lnTo>
                    <a:pt x="189817" y="19418"/>
                  </a:lnTo>
                  <a:lnTo>
                    <a:pt x="189361" y="18294"/>
                  </a:lnTo>
                  <a:lnTo>
                    <a:pt x="188834" y="17206"/>
                  </a:lnTo>
                  <a:lnTo>
                    <a:pt x="188272" y="16117"/>
                  </a:lnTo>
                  <a:lnTo>
                    <a:pt x="187640" y="15064"/>
                  </a:lnTo>
                  <a:lnTo>
                    <a:pt x="187008" y="14046"/>
                  </a:lnTo>
                  <a:lnTo>
                    <a:pt x="186306" y="13028"/>
                  </a:lnTo>
                  <a:lnTo>
                    <a:pt x="185604" y="12080"/>
                  </a:lnTo>
                  <a:lnTo>
                    <a:pt x="184831" y="11132"/>
                  </a:lnTo>
                  <a:lnTo>
                    <a:pt x="184059" y="10219"/>
                  </a:lnTo>
                  <a:lnTo>
                    <a:pt x="183216" y="9341"/>
                  </a:lnTo>
                  <a:lnTo>
                    <a:pt x="182374" y="8498"/>
                  </a:lnTo>
                  <a:lnTo>
                    <a:pt x="181461" y="7691"/>
                  </a:lnTo>
                  <a:lnTo>
                    <a:pt x="180548" y="6918"/>
                  </a:lnTo>
                  <a:lnTo>
                    <a:pt x="179600" y="6146"/>
                  </a:lnTo>
                  <a:lnTo>
                    <a:pt x="178617" y="5443"/>
                  </a:lnTo>
                  <a:lnTo>
                    <a:pt x="177598" y="4776"/>
                  </a:lnTo>
                  <a:lnTo>
                    <a:pt x="176545" y="4144"/>
                  </a:lnTo>
                  <a:lnTo>
                    <a:pt x="175492" y="3582"/>
                  </a:lnTo>
                  <a:lnTo>
                    <a:pt x="174403" y="3021"/>
                  </a:lnTo>
                  <a:lnTo>
                    <a:pt x="173280" y="2529"/>
                  </a:lnTo>
                  <a:lnTo>
                    <a:pt x="172156" y="2073"/>
                  </a:lnTo>
                  <a:lnTo>
                    <a:pt x="170997" y="1651"/>
                  </a:lnTo>
                  <a:lnTo>
                    <a:pt x="169803" y="1265"/>
                  </a:lnTo>
                  <a:lnTo>
                    <a:pt x="168610" y="949"/>
                  </a:lnTo>
                  <a:lnTo>
                    <a:pt x="167381" y="668"/>
                  </a:lnTo>
                  <a:lnTo>
                    <a:pt x="166152" y="422"/>
                  </a:lnTo>
                  <a:lnTo>
                    <a:pt x="164923" y="247"/>
                  </a:lnTo>
                  <a:lnTo>
                    <a:pt x="163659" y="106"/>
                  </a:lnTo>
                  <a:lnTo>
                    <a:pt x="162360" y="36"/>
                  </a:lnTo>
                  <a:lnTo>
                    <a:pt x="1610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38"/>
            <p:cNvSpPr/>
            <p:nvPr/>
          </p:nvSpPr>
          <p:spPr>
            <a:xfrm>
              <a:off x="3128670" y="3438873"/>
              <a:ext cx="2886131" cy="329029"/>
            </a:xfrm>
            <a:custGeom>
              <a:rect b="b" l="l" r="r" t="t"/>
              <a:pathLst>
                <a:path extrusionOk="0" fill="none" h="21736" w="190661">
                  <a:moveTo>
                    <a:pt x="190660" y="21735"/>
                  </a:moveTo>
                  <a:lnTo>
                    <a:pt x="190660" y="21735"/>
                  </a:lnTo>
                  <a:lnTo>
                    <a:pt x="190274" y="20577"/>
                  </a:lnTo>
                  <a:lnTo>
                    <a:pt x="189817" y="19418"/>
                  </a:lnTo>
                  <a:lnTo>
                    <a:pt x="189361" y="18294"/>
                  </a:lnTo>
                  <a:lnTo>
                    <a:pt x="188834" y="17206"/>
                  </a:lnTo>
                  <a:lnTo>
                    <a:pt x="188272" y="16117"/>
                  </a:lnTo>
                  <a:lnTo>
                    <a:pt x="187640" y="15064"/>
                  </a:lnTo>
                  <a:lnTo>
                    <a:pt x="187008" y="14046"/>
                  </a:lnTo>
                  <a:lnTo>
                    <a:pt x="186306" y="13028"/>
                  </a:lnTo>
                  <a:lnTo>
                    <a:pt x="185604" y="12080"/>
                  </a:lnTo>
                  <a:lnTo>
                    <a:pt x="184831" y="11132"/>
                  </a:lnTo>
                  <a:lnTo>
                    <a:pt x="184059" y="10219"/>
                  </a:lnTo>
                  <a:lnTo>
                    <a:pt x="183216" y="9341"/>
                  </a:lnTo>
                  <a:lnTo>
                    <a:pt x="182374" y="8498"/>
                  </a:lnTo>
                  <a:lnTo>
                    <a:pt x="181461" y="7691"/>
                  </a:lnTo>
                  <a:lnTo>
                    <a:pt x="180548" y="6918"/>
                  </a:lnTo>
                  <a:lnTo>
                    <a:pt x="179600" y="6146"/>
                  </a:lnTo>
                  <a:lnTo>
                    <a:pt x="178617" y="5443"/>
                  </a:lnTo>
                  <a:lnTo>
                    <a:pt x="177598" y="4776"/>
                  </a:lnTo>
                  <a:lnTo>
                    <a:pt x="176545" y="4144"/>
                  </a:lnTo>
                  <a:lnTo>
                    <a:pt x="175492" y="3582"/>
                  </a:lnTo>
                  <a:lnTo>
                    <a:pt x="174403" y="3021"/>
                  </a:lnTo>
                  <a:lnTo>
                    <a:pt x="173280" y="2529"/>
                  </a:lnTo>
                  <a:lnTo>
                    <a:pt x="172156" y="2073"/>
                  </a:lnTo>
                  <a:lnTo>
                    <a:pt x="170997" y="1651"/>
                  </a:lnTo>
                  <a:lnTo>
                    <a:pt x="169803" y="1265"/>
                  </a:lnTo>
                  <a:lnTo>
                    <a:pt x="168610" y="949"/>
                  </a:lnTo>
                  <a:lnTo>
                    <a:pt x="167381" y="668"/>
                  </a:lnTo>
                  <a:lnTo>
                    <a:pt x="166152" y="422"/>
                  </a:lnTo>
                  <a:lnTo>
                    <a:pt x="164923" y="247"/>
                  </a:lnTo>
                  <a:lnTo>
                    <a:pt x="163659" y="106"/>
                  </a:lnTo>
                  <a:lnTo>
                    <a:pt x="162360" y="36"/>
                  </a:lnTo>
                  <a:lnTo>
                    <a:pt x="161060" y="1"/>
                  </a:lnTo>
                  <a:lnTo>
                    <a:pt x="101194" y="1"/>
                  </a:lnTo>
                  <a:lnTo>
                    <a:pt x="101194" y="1"/>
                  </a:lnTo>
                  <a:lnTo>
                    <a:pt x="90380" y="1"/>
                  </a:lnTo>
                  <a:lnTo>
                    <a:pt x="29600" y="1"/>
                  </a:lnTo>
                  <a:lnTo>
                    <a:pt x="29600" y="1"/>
                  </a:lnTo>
                  <a:lnTo>
                    <a:pt x="28301" y="36"/>
                  </a:lnTo>
                  <a:lnTo>
                    <a:pt x="27037" y="106"/>
                  </a:lnTo>
                  <a:lnTo>
                    <a:pt x="25773" y="247"/>
                  </a:lnTo>
                  <a:lnTo>
                    <a:pt x="24509" y="422"/>
                  </a:lnTo>
                  <a:lnTo>
                    <a:pt x="23280" y="668"/>
                  </a:lnTo>
                  <a:lnTo>
                    <a:pt x="22051" y="949"/>
                  </a:lnTo>
                  <a:lnTo>
                    <a:pt x="20857" y="1265"/>
                  </a:lnTo>
                  <a:lnTo>
                    <a:pt x="19664" y="1651"/>
                  </a:lnTo>
                  <a:lnTo>
                    <a:pt x="18505" y="2073"/>
                  </a:lnTo>
                  <a:lnTo>
                    <a:pt x="17381" y="2529"/>
                  </a:lnTo>
                  <a:lnTo>
                    <a:pt x="16258" y="3021"/>
                  </a:lnTo>
                  <a:lnTo>
                    <a:pt x="15169" y="3582"/>
                  </a:lnTo>
                  <a:lnTo>
                    <a:pt x="14116" y="4144"/>
                  </a:lnTo>
                  <a:lnTo>
                    <a:pt x="13063" y="4776"/>
                  </a:lnTo>
                  <a:lnTo>
                    <a:pt x="12079" y="5443"/>
                  </a:lnTo>
                  <a:lnTo>
                    <a:pt x="11096" y="6146"/>
                  </a:lnTo>
                  <a:lnTo>
                    <a:pt x="10113" y="6918"/>
                  </a:lnTo>
                  <a:lnTo>
                    <a:pt x="9200" y="7691"/>
                  </a:lnTo>
                  <a:lnTo>
                    <a:pt x="8322" y="8498"/>
                  </a:lnTo>
                  <a:lnTo>
                    <a:pt x="7445" y="9341"/>
                  </a:lnTo>
                  <a:lnTo>
                    <a:pt x="6637" y="10219"/>
                  </a:lnTo>
                  <a:lnTo>
                    <a:pt x="5829" y="11132"/>
                  </a:lnTo>
                  <a:lnTo>
                    <a:pt x="5057" y="12080"/>
                  </a:lnTo>
                  <a:lnTo>
                    <a:pt x="4355" y="13028"/>
                  </a:lnTo>
                  <a:lnTo>
                    <a:pt x="3653" y="14046"/>
                  </a:lnTo>
                  <a:lnTo>
                    <a:pt x="3020" y="15064"/>
                  </a:lnTo>
                  <a:lnTo>
                    <a:pt x="2424" y="16117"/>
                  </a:lnTo>
                  <a:lnTo>
                    <a:pt x="1862" y="17206"/>
                  </a:lnTo>
                  <a:lnTo>
                    <a:pt x="1335" y="18294"/>
                  </a:lnTo>
                  <a:lnTo>
                    <a:pt x="844" y="19418"/>
                  </a:lnTo>
                  <a:lnTo>
                    <a:pt x="422" y="20577"/>
                  </a:lnTo>
                  <a:lnTo>
                    <a:pt x="1" y="21735"/>
                  </a:lnTo>
                  <a:lnTo>
                    <a:pt x="190660" y="217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38"/>
            <p:cNvSpPr/>
            <p:nvPr/>
          </p:nvSpPr>
          <p:spPr>
            <a:xfrm>
              <a:off x="3107417" y="3767887"/>
              <a:ext cx="2928637" cy="147772"/>
            </a:xfrm>
            <a:custGeom>
              <a:rect b="b" l="l" r="r" t="t"/>
              <a:pathLst>
                <a:path extrusionOk="0" h="9762" w="193469">
                  <a:moveTo>
                    <a:pt x="1440" y="0"/>
                  </a:moveTo>
                  <a:lnTo>
                    <a:pt x="1124" y="1124"/>
                  </a:lnTo>
                  <a:lnTo>
                    <a:pt x="843" y="2248"/>
                  </a:lnTo>
                  <a:lnTo>
                    <a:pt x="597" y="3371"/>
                  </a:lnTo>
                  <a:lnTo>
                    <a:pt x="387" y="4530"/>
                  </a:lnTo>
                  <a:lnTo>
                    <a:pt x="211" y="5689"/>
                  </a:lnTo>
                  <a:lnTo>
                    <a:pt x="106" y="6882"/>
                  </a:lnTo>
                  <a:lnTo>
                    <a:pt x="35" y="8076"/>
                  </a:lnTo>
                  <a:lnTo>
                    <a:pt x="0" y="9305"/>
                  </a:lnTo>
                  <a:lnTo>
                    <a:pt x="0" y="9762"/>
                  </a:lnTo>
                  <a:lnTo>
                    <a:pt x="193469" y="9762"/>
                  </a:lnTo>
                  <a:lnTo>
                    <a:pt x="193469" y="9305"/>
                  </a:lnTo>
                  <a:lnTo>
                    <a:pt x="193469" y="8076"/>
                  </a:lnTo>
                  <a:lnTo>
                    <a:pt x="193363" y="6882"/>
                  </a:lnTo>
                  <a:lnTo>
                    <a:pt x="193258" y="5689"/>
                  </a:lnTo>
                  <a:lnTo>
                    <a:pt x="193117" y="4530"/>
                  </a:lnTo>
                  <a:lnTo>
                    <a:pt x="192907" y="3371"/>
                  </a:lnTo>
                  <a:lnTo>
                    <a:pt x="192661" y="2248"/>
                  </a:lnTo>
                  <a:lnTo>
                    <a:pt x="192380" y="1124"/>
                  </a:lnTo>
                  <a:lnTo>
                    <a:pt x="19202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38"/>
            <p:cNvSpPr/>
            <p:nvPr/>
          </p:nvSpPr>
          <p:spPr>
            <a:xfrm>
              <a:off x="3107417" y="3767887"/>
              <a:ext cx="2928637" cy="147772"/>
            </a:xfrm>
            <a:custGeom>
              <a:rect b="b" l="l" r="r" t="t"/>
              <a:pathLst>
                <a:path extrusionOk="0" fill="none" h="9762" w="193469">
                  <a:moveTo>
                    <a:pt x="192029" y="0"/>
                  </a:moveTo>
                  <a:lnTo>
                    <a:pt x="1440" y="0"/>
                  </a:lnTo>
                  <a:lnTo>
                    <a:pt x="1440" y="0"/>
                  </a:lnTo>
                  <a:lnTo>
                    <a:pt x="1124" y="1124"/>
                  </a:lnTo>
                  <a:lnTo>
                    <a:pt x="843" y="2248"/>
                  </a:lnTo>
                  <a:lnTo>
                    <a:pt x="597" y="3371"/>
                  </a:lnTo>
                  <a:lnTo>
                    <a:pt x="387" y="4530"/>
                  </a:lnTo>
                  <a:lnTo>
                    <a:pt x="211" y="5689"/>
                  </a:lnTo>
                  <a:lnTo>
                    <a:pt x="106" y="6882"/>
                  </a:lnTo>
                  <a:lnTo>
                    <a:pt x="35" y="8076"/>
                  </a:lnTo>
                  <a:lnTo>
                    <a:pt x="0" y="9305"/>
                  </a:lnTo>
                  <a:lnTo>
                    <a:pt x="0" y="9762"/>
                  </a:lnTo>
                  <a:lnTo>
                    <a:pt x="193469" y="9762"/>
                  </a:lnTo>
                  <a:lnTo>
                    <a:pt x="193469" y="9305"/>
                  </a:lnTo>
                  <a:lnTo>
                    <a:pt x="193469" y="9305"/>
                  </a:lnTo>
                  <a:lnTo>
                    <a:pt x="193469" y="8076"/>
                  </a:lnTo>
                  <a:lnTo>
                    <a:pt x="193363" y="6882"/>
                  </a:lnTo>
                  <a:lnTo>
                    <a:pt x="193258" y="5689"/>
                  </a:lnTo>
                  <a:lnTo>
                    <a:pt x="193117" y="4530"/>
                  </a:lnTo>
                  <a:lnTo>
                    <a:pt x="192907" y="3371"/>
                  </a:lnTo>
                  <a:lnTo>
                    <a:pt x="192661" y="2248"/>
                  </a:lnTo>
                  <a:lnTo>
                    <a:pt x="192380" y="1124"/>
                  </a:lnTo>
                  <a:lnTo>
                    <a:pt x="19202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38"/>
            <p:cNvSpPr/>
            <p:nvPr/>
          </p:nvSpPr>
          <p:spPr>
            <a:xfrm>
              <a:off x="2883654" y="3559005"/>
              <a:ext cx="69633" cy="199860"/>
            </a:xfrm>
            <a:custGeom>
              <a:rect b="b" l="l" r="r" t="t"/>
              <a:pathLst>
                <a:path extrusionOk="0" h="13203" w="4600">
                  <a:moveTo>
                    <a:pt x="0" y="0"/>
                  </a:moveTo>
                  <a:lnTo>
                    <a:pt x="702" y="1615"/>
                  </a:lnTo>
                  <a:lnTo>
                    <a:pt x="1334" y="3231"/>
                  </a:lnTo>
                  <a:lnTo>
                    <a:pt x="1966" y="4846"/>
                  </a:lnTo>
                  <a:lnTo>
                    <a:pt x="2528" y="6496"/>
                  </a:lnTo>
                  <a:lnTo>
                    <a:pt x="3020" y="8111"/>
                  </a:lnTo>
                  <a:lnTo>
                    <a:pt x="3266" y="8954"/>
                  </a:lnTo>
                  <a:lnTo>
                    <a:pt x="3476" y="9762"/>
                  </a:lnTo>
                  <a:lnTo>
                    <a:pt x="3687" y="10604"/>
                  </a:lnTo>
                  <a:lnTo>
                    <a:pt x="3898" y="11447"/>
                  </a:lnTo>
                  <a:lnTo>
                    <a:pt x="4108" y="12325"/>
                  </a:lnTo>
                  <a:lnTo>
                    <a:pt x="4354" y="13203"/>
                  </a:lnTo>
                  <a:lnTo>
                    <a:pt x="4494" y="12290"/>
                  </a:lnTo>
                  <a:lnTo>
                    <a:pt x="4600" y="11412"/>
                  </a:lnTo>
                  <a:lnTo>
                    <a:pt x="4600" y="10499"/>
                  </a:lnTo>
                  <a:lnTo>
                    <a:pt x="4565" y="9586"/>
                  </a:lnTo>
                  <a:lnTo>
                    <a:pt x="4459" y="8673"/>
                  </a:lnTo>
                  <a:lnTo>
                    <a:pt x="4319" y="7795"/>
                  </a:lnTo>
                  <a:lnTo>
                    <a:pt x="4108" y="6917"/>
                  </a:lnTo>
                  <a:lnTo>
                    <a:pt x="3827" y="6040"/>
                  </a:lnTo>
                  <a:lnTo>
                    <a:pt x="3546" y="5197"/>
                  </a:lnTo>
                  <a:lnTo>
                    <a:pt x="3160" y="4354"/>
                  </a:lnTo>
                  <a:lnTo>
                    <a:pt x="2774" y="3547"/>
                  </a:lnTo>
                  <a:lnTo>
                    <a:pt x="2318" y="2739"/>
                  </a:lnTo>
                  <a:lnTo>
                    <a:pt x="1826" y="2002"/>
                  </a:lnTo>
                  <a:lnTo>
                    <a:pt x="1264" y="1264"/>
                  </a:lnTo>
                  <a:lnTo>
                    <a:pt x="983" y="913"/>
                  </a:lnTo>
                  <a:lnTo>
                    <a:pt x="667" y="597"/>
                  </a:lnTo>
                  <a:lnTo>
                    <a:pt x="351" y="281"/>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38"/>
            <p:cNvSpPr/>
            <p:nvPr/>
          </p:nvSpPr>
          <p:spPr>
            <a:xfrm>
              <a:off x="2659876" y="3559005"/>
              <a:ext cx="70177" cy="199860"/>
            </a:xfrm>
            <a:custGeom>
              <a:rect b="b" l="l" r="r" t="t"/>
              <a:pathLst>
                <a:path extrusionOk="0" h="13203" w="4636">
                  <a:moveTo>
                    <a:pt x="4636" y="0"/>
                  </a:moveTo>
                  <a:lnTo>
                    <a:pt x="4285" y="281"/>
                  </a:lnTo>
                  <a:lnTo>
                    <a:pt x="3969" y="597"/>
                  </a:lnTo>
                  <a:lnTo>
                    <a:pt x="3653" y="913"/>
                  </a:lnTo>
                  <a:lnTo>
                    <a:pt x="3337" y="1264"/>
                  </a:lnTo>
                  <a:lnTo>
                    <a:pt x="2810" y="2002"/>
                  </a:lnTo>
                  <a:lnTo>
                    <a:pt x="2318" y="2739"/>
                  </a:lnTo>
                  <a:lnTo>
                    <a:pt x="1862" y="3547"/>
                  </a:lnTo>
                  <a:lnTo>
                    <a:pt x="1440" y="4354"/>
                  </a:lnTo>
                  <a:lnTo>
                    <a:pt x="1089" y="5197"/>
                  </a:lnTo>
                  <a:lnTo>
                    <a:pt x="773" y="6040"/>
                  </a:lnTo>
                  <a:lnTo>
                    <a:pt x="528" y="6917"/>
                  </a:lnTo>
                  <a:lnTo>
                    <a:pt x="317" y="7795"/>
                  </a:lnTo>
                  <a:lnTo>
                    <a:pt x="176" y="8673"/>
                  </a:lnTo>
                  <a:lnTo>
                    <a:pt x="71" y="9586"/>
                  </a:lnTo>
                  <a:lnTo>
                    <a:pt x="1" y="10499"/>
                  </a:lnTo>
                  <a:lnTo>
                    <a:pt x="36" y="11412"/>
                  </a:lnTo>
                  <a:lnTo>
                    <a:pt x="141" y="12290"/>
                  </a:lnTo>
                  <a:lnTo>
                    <a:pt x="282" y="13203"/>
                  </a:lnTo>
                  <a:lnTo>
                    <a:pt x="528" y="12325"/>
                  </a:lnTo>
                  <a:lnTo>
                    <a:pt x="738" y="11447"/>
                  </a:lnTo>
                  <a:lnTo>
                    <a:pt x="914" y="10604"/>
                  </a:lnTo>
                  <a:lnTo>
                    <a:pt x="1160" y="9762"/>
                  </a:lnTo>
                  <a:lnTo>
                    <a:pt x="1370" y="8954"/>
                  </a:lnTo>
                  <a:lnTo>
                    <a:pt x="1616" y="8111"/>
                  </a:lnTo>
                  <a:lnTo>
                    <a:pt x="2108" y="6496"/>
                  </a:lnTo>
                  <a:lnTo>
                    <a:pt x="2669" y="4846"/>
                  </a:lnTo>
                  <a:lnTo>
                    <a:pt x="3266" y="3231"/>
                  </a:lnTo>
                  <a:lnTo>
                    <a:pt x="3933" y="1615"/>
                  </a:lnTo>
                  <a:lnTo>
                    <a:pt x="463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38"/>
            <p:cNvSpPr/>
            <p:nvPr/>
          </p:nvSpPr>
          <p:spPr>
            <a:xfrm>
              <a:off x="2795947" y="3581332"/>
              <a:ext cx="21283" cy="143519"/>
            </a:xfrm>
            <a:custGeom>
              <a:rect b="b" l="l" r="r" t="t"/>
              <a:pathLst>
                <a:path extrusionOk="0" h="9481" w="1406">
                  <a:moveTo>
                    <a:pt x="703" y="0"/>
                  </a:moveTo>
                  <a:lnTo>
                    <a:pt x="527" y="597"/>
                  </a:lnTo>
                  <a:lnTo>
                    <a:pt x="387" y="1194"/>
                  </a:lnTo>
                  <a:lnTo>
                    <a:pt x="246" y="1791"/>
                  </a:lnTo>
                  <a:lnTo>
                    <a:pt x="176" y="2353"/>
                  </a:lnTo>
                  <a:lnTo>
                    <a:pt x="36" y="3546"/>
                  </a:lnTo>
                  <a:lnTo>
                    <a:pt x="1" y="4740"/>
                  </a:lnTo>
                  <a:lnTo>
                    <a:pt x="36" y="5899"/>
                  </a:lnTo>
                  <a:lnTo>
                    <a:pt x="176" y="7093"/>
                  </a:lnTo>
                  <a:lnTo>
                    <a:pt x="246" y="7690"/>
                  </a:lnTo>
                  <a:lnTo>
                    <a:pt x="387" y="8287"/>
                  </a:lnTo>
                  <a:lnTo>
                    <a:pt x="527" y="8883"/>
                  </a:lnTo>
                  <a:lnTo>
                    <a:pt x="703" y="9480"/>
                  </a:lnTo>
                  <a:lnTo>
                    <a:pt x="914" y="8883"/>
                  </a:lnTo>
                  <a:lnTo>
                    <a:pt x="1054" y="8287"/>
                  </a:lnTo>
                  <a:lnTo>
                    <a:pt x="1159" y="7690"/>
                  </a:lnTo>
                  <a:lnTo>
                    <a:pt x="1265" y="7093"/>
                  </a:lnTo>
                  <a:lnTo>
                    <a:pt x="1370" y="5899"/>
                  </a:lnTo>
                  <a:lnTo>
                    <a:pt x="1405" y="4740"/>
                  </a:lnTo>
                  <a:lnTo>
                    <a:pt x="1370" y="3546"/>
                  </a:lnTo>
                  <a:lnTo>
                    <a:pt x="1265" y="2353"/>
                  </a:lnTo>
                  <a:lnTo>
                    <a:pt x="1159" y="1791"/>
                  </a:lnTo>
                  <a:lnTo>
                    <a:pt x="1054" y="1194"/>
                  </a:lnTo>
                  <a:lnTo>
                    <a:pt x="914" y="597"/>
                  </a:lnTo>
                  <a:lnTo>
                    <a:pt x="70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38"/>
            <p:cNvSpPr/>
            <p:nvPr/>
          </p:nvSpPr>
          <p:spPr>
            <a:xfrm>
              <a:off x="6413946" y="3559005"/>
              <a:ext cx="70177" cy="199860"/>
            </a:xfrm>
            <a:custGeom>
              <a:rect b="b" l="l" r="r" t="t"/>
              <a:pathLst>
                <a:path extrusionOk="0" h="13203" w="4636">
                  <a:moveTo>
                    <a:pt x="0" y="0"/>
                  </a:moveTo>
                  <a:lnTo>
                    <a:pt x="703" y="1615"/>
                  </a:lnTo>
                  <a:lnTo>
                    <a:pt x="1370" y="3231"/>
                  </a:lnTo>
                  <a:lnTo>
                    <a:pt x="1967" y="4846"/>
                  </a:lnTo>
                  <a:lnTo>
                    <a:pt x="2528" y="6496"/>
                  </a:lnTo>
                  <a:lnTo>
                    <a:pt x="3055" y="8111"/>
                  </a:lnTo>
                  <a:lnTo>
                    <a:pt x="3266" y="8954"/>
                  </a:lnTo>
                  <a:lnTo>
                    <a:pt x="3512" y="9762"/>
                  </a:lnTo>
                  <a:lnTo>
                    <a:pt x="3722" y="10604"/>
                  </a:lnTo>
                  <a:lnTo>
                    <a:pt x="3933" y="11447"/>
                  </a:lnTo>
                  <a:lnTo>
                    <a:pt x="4108" y="12325"/>
                  </a:lnTo>
                  <a:lnTo>
                    <a:pt x="4354" y="13203"/>
                  </a:lnTo>
                  <a:lnTo>
                    <a:pt x="4530" y="12290"/>
                  </a:lnTo>
                  <a:lnTo>
                    <a:pt x="4600" y="11412"/>
                  </a:lnTo>
                  <a:lnTo>
                    <a:pt x="4635" y="10499"/>
                  </a:lnTo>
                  <a:lnTo>
                    <a:pt x="4565" y="9586"/>
                  </a:lnTo>
                  <a:lnTo>
                    <a:pt x="4495" y="8673"/>
                  </a:lnTo>
                  <a:lnTo>
                    <a:pt x="4319" y="7795"/>
                  </a:lnTo>
                  <a:lnTo>
                    <a:pt x="4108" y="6917"/>
                  </a:lnTo>
                  <a:lnTo>
                    <a:pt x="3863" y="6040"/>
                  </a:lnTo>
                  <a:lnTo>
                    <a:pt x="3547" y="5197"/>
                  </a:lnTo>
                  <a:lnTo>
                    <a:pt x="3196" y="4354"/>
                  </a:lnTo>
                  <a:lnTo>
                    <a:pt x="2774" y="3547"/>
                  </a:lnTo>
                  <a:lnTo>
                    <a:pt x="2318" y="2739"/>
                  </a:lnTo>
                  <a:lnTo>
                    <a:pt x="1826" y="2002"/>
                  </a:lnTo>
                  <a:lnTo>
                    <a:pt x="1299" y="1264"/>
                  </a:lnTo>
                  <a:lnTo>
                    <a:pt x="983" y="913"/>
                  </a:lnTo>
                  <a:lnTo>
                    <a:pt x="667" y="597"/>
                  </a:lnTo>
                  <a:lnTo>
                    <a:pt x="351" y="281"/>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38"/>
            <p:cNvSpPr/>
            <p:nvPr/>
          </p:nvSpPr>
          <p:spPr>
            <a:xfrm>
              <a:off x="6190713" y="3559005"/>
              <a:ext cx="69632" cy="199860"/>
            </a:xfrm>
            <a:custGeom>
              <a:rect b="b" l="l" r="r" t="t"/>
              <a:pathLst>
                <a:path extrusionOk="0" h="13203" w="4600">
                  <a:moveTo>
                    <a:pt x="4600" y="0"/>
                  </a:moveTo>
                  <a:lnTo>
                    <a:pt x="4249" y="281"/>
                  </a:lnTo>
                  <a:lnTo>
                    <a:pt x="3933" y="597"/>
                  </a:lnTo>
                  <a:lnTo>
                    <a:pt x="3617" y="913"/>
                  </a:lnTo>
                  <a:lnTo>
                    <a:pt x="3336" y="1264"/>
                  </a:lnTo>
                  <a:lnTo>
                    <a:pt x="2774" y="2002"/>
                  </a:lnTo>
                  <a:lnTo>
                    <a:pt x="2282" y="2739"/>
                  </a:lnTo>
                  <a:lnTo>
                    <a:pt x="1826" y="3547"/>
                  </a:lnTo>
                  <a:lnTo>
                    <a:pt x="1440" y="4354"/>
                  </a:lnTo>
                  <a:lnTo>
                    <a:pt x="1054" y="5197"/>
                  </a:lnTo>
                  <a:lnTo>
                    <a:pt x="773" y="6040"/>
                  </a:lnTo>
                  <a:lnTo>
                    <a:pt x="492" y="6917"/>
                  </a:lnTo>
                  <a:lnTo>
                    <a:pt x="281" y="7795"/>
                  </a:lnTo>
                  <a:lnTo>
                    <a:pt x="141" y="8673"/>
                  </a:lnTo>
                  <a:lnTo>
                    <a:pt x="35" y="9586"/>
                  </a:lnTo>
                  <a:lnTo>
                    <a:pt x="0" y="10499"/>
                  </a:lnTo>
                  <a:lnTo>
                    <a:pt x="0" y="11412"/>
                  </a:lnTo>
                  <a:lnTo>
                    <a:pt x="106" y="12290"/>
                  </a:lnTo>
                  <a:lnTo>
                    <a:pt x="281" y="13203"/>
                  </a:lnTo>
                  <a:lnTo>
                    <a:pt x="492" y="12325"/>
                  </a:lnTo>
                  <a:lnTo>
                    <a:pt x="702" y="11447"/>
                  </a:lnTo>
                  <a:lnTo>
                    <a:pt x="913" y="10604"/>
                  </a:lnTo>
                  <a:lnTo>
                    <a:pt x="1124" y="9762"/>
                  </a:lnTo>
                  <a:lnTo>
                    <a:pt x="1334" y="8954"/>
                  </a:lnTo>
                  <a:lnTo>
                    <a:pt x="1580" y="8111"/>
                  </a:lnTo>
                  <a:lnTo>
                    <a:pt x="2107" y="6496"/>
                  </a:lnTo>
                  <a:lnTo>
                    <a:pt x="2634" y="4846"/>
                  </a:lnTo>
                  <a:lnTo>
                    <a:pt x="3266" y="3231"/>
                  </a:lnTo>
                  <a:lnTo>
                    <a:pt x="3933" y="1615"/>
                  </a:lnTo>
                  <a:lnTo>
                    <a:pt x="460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38"/>
            <p:cNvSpPr/>
            <p:nvPr/>
          </p:nvSpPr>
          <p:spPr>
            <a:xfrm>
              <a:off x="6326769" y="3581332"/>
              <a:ext cx="21283" cy="143519"/>
            </a:xfrm>
            <a:custGeom>
              <a:rect b="b" l="l" r="r" t="t"/>
              <a:pathLst>
                <a:path extrusionOk="0" h="9481" w="1406">
                  <a:moveTo>
                    <a:pt x="703" y="0"/>
                  </a:moveTo>
                  <a:lnTo>
                    <a:pt x="492" y="597"/>
                  </a:lnTo>
                  <a:lnTo>
                    <a:pt x="352" y="1194"/>
                  </a:lnTo>
                  <a:lnTo>
                    <a:pt x="247" y="1791"/>
                  </a:lnTo>
                  <a:lnTo>
                    <a:pt x="141" y="2353"/>
                  </a:lnTo>
                  <a:lnTo>
                    <a:pt x="36" y="3546"/>
                  </a:lnTo>
                  <a:lnTo>
                    <a:pt x="1" y="4740"/>
                  </a:lnTo>
                  <a:lnTo>
                    <a:pt x="36" y="5899"/>
                  </a:lnTo>
                  <a:lnTo>
                    <a:pt x="141" y="7093"/>
                  </a:lnTo>
                  <a:lnTo>
                    <a:pt x="247" y="7690"/>
                  </a:lnTo>
                  <a:lnTo>
                    <a:pt x="352" y="8287"/>
                  </a:lnTo>
                  <a:lnTo>
                    <a:pt x="492" y="8883"/>
                  </a:lnTo>
                  <a:lnTo>
                    <a:pt x="703" y="9480"/>
                  </a:lnTo>
                  <a:lnTo>
                    <a:pt x="879" y="8883"/>
                  </a:lnTo>
                  <a:lnTo>
                    <a:pt x="1054" y="8287"/>
                  </a:lnTo>
                  <a:lnTo>
                    <a:pt x="1160" y="7690"/>
                  </a:lnTo>
                  <a:lnTo>
                    <a:pt x="1230" y="7093"/>
                  </a:lnTo>
                  <a:lnTo>
                    <a:pt x="1370" y="5899"/>
                  </a:lnTo>
                  <a:lnTo>
                    <a:pt x="1405" y="4740"/>
                  </a:lnTo>
                  <a:lnTo>
                    <a:pt x="1370" y="3546"/>
                  </a:lnTo>
                  <a:lnTo>
                    <a:pt x="1230" y="2353"/>
                  </a:lnTo>
                  <a:lnTo>
                    <a:pt x="1160" y="1791"/>
                  </a:lnTo>
                  <a:lnTo>
                    <a:pt x="1054" y="1194"/>
                  </a:lnTo>
                  <a:lnTo>
                    <a:pt x="879" y="597"/>
                  </a:lnTo>
                  <a:lnTo>
                    <a:pt x="70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38"/>
            <p:cNvSpPr/>
            <p:nvPr/>
          </p:nvSpPr>
          <p:spPr>
            <a:xfrm>
              <a:off x="4578630" y="2201519"/>
              <a:ext cx="1500474" cy="1093336"/>
            </a:xfrm>
            <a:custGeom>
              <a:rect b="b" l="l" r="r" t="t"/>
              <a:pathLst>
                <a:path extrusionOk="0" h="72227" w="99123">
                  <a:moveTo>
                    <a:pt x="41890" y="1"/>
                  </a:moveTo>
                  <a:lnTo>
                    <a:pt x="40942" y="633"/>
                  </a:lnTo>
                  <a:lnTo>
                    <a:pt x="39888" y="1370"/>
                  </a:lnTo>
                  <a:lnTo>
                    <a:pt x="38730" y="2213"/>
                  </a:lnTo>
                  <a:lnTo>
                    <a:pt x="37536" y="3161"/>
                  </a:lnTo>
                  <a:lnTo>
                    <a:pt x="35534" y="3617"/>
                  </a:lnTo>
                  <a:lnTo>
                    <a:pt x="34411" y="3933"/>
                  </a:lnTo>
                  <a:lnTo>
                    <a:pt x="33217" y="4249"/>
                  </a:lnTo>
                  <a:lnTo>
                    <a:pt x="31918" y="4671"/>
                  </a:lnTo>
                  <a:lnTo>
                    <a:pt x="30619" y="5092"/>
                  </a:lnTo>
                  <a:lnTo>
                    <a:pt x="29249" y="5619"/>
                  </a:lnTo>
                  <a:lnTo>
                    <a:pt x="27845" y="6145"/>
                  </a:lnTo>
                  <a:lnTo>
                    <a:pt x="26440" y="6777"/>
                  </a:lnTo>
                  <a:lnTo>
                    <a:pt x="25071" y="7444"/>
                  </a:lnTo>
                  <a:lnTo>
                    <a:pt x="23702" y="8182"/>
                  </a:lnTo>
                  <a:lnTo>
                    <a:pt x="22367" y="8954"/>
                  </a:lnTo>
                  <a:lnTo>
                    <a:pt x="21700" y="9376"/>
                  </a:lnTo>
                  <a:lnTo>
                    <a:pt x="21068" y="9832"/>
                  </a:lnTo>
                  <a:lnTo>
                    <a:pt x="20471" y="10288"/>
                  </a:lnTo>
                  <a:lnTo>
                    <a:pt x="19839" y="10745"/>
                  </a:lnTo>
                  <a:lnTo>
                    <a:pt x="19278" y="11236"/>
                  </a:lnTo>
                  <a:lnTo>
                    <a:pt x="18716" y="11763"/>
                  </a:lnTo>
                  <a:lnTo>
                    <a:pt x="18154" y="12290"/>
                  </a:lnTo>
                  <a:lnTo>
                    <a:pt x="17662" y="12817"/>
                  </a:lnTo>
                  <a:lnTo>
                    <a:pt x="16960" y="13624"/>
                  </a:lnTo>
                  <a:lnTo>
                    <a:pt x="16258" y="14502"/>
                  </a:lnTo>
                  <a:lnTo>
                    <a:pt x="15520" y="15485"/>
                  </a:lnTo>
                  <a:lnTo>
                    <a:pt x="14783" y="16574"/>
                  </a:lnTo>
                  <a:lnTo>
                    <a:pt x="14011" y="17732"/>
                  </a:lnTo>
                  <a:lnTo>
                    <a:pt x="13238" y="18961"/>
                  </a:lnTo>
                  <a:lnTo>
                    <a:pt x="12466" y="20225"/>
                  </a:lnTo>
                  <a:lnTo>
                    <a:pt x="11693" y="21595"/>
                  </a:lnTo>
                  <a:lnTo>
                    <a:pt x="10886" y="22964"/>
                  </a:lnTo>
                  <a:lnTo>
                    <a:pt x="10113" y="24404"/>
                  </a:lnTo>
                  <a:lnTo>
                    <a:pt x="8568" y="27353"/>
                  </a:lnTo>
                  <a:lnTo>
                    <a:pt x="7094" y="30373"/>
                  </a:lnTo>
                  <a:lnTo>
                    <a:pt x="5654" y="33357"/>
                  </a:lnTo>
                  <a:lnTo>
                    <a:pt x="4355" y="36307"/>
                  </a:lnTo>
                  <a:lnTo>
                    <a:pt x="3161" y="39151"/>
                  </a:lnTo>
                  <a:lnTo>
                    <a:pt x="2108" y="41784"/>
                  </a:lnTo>
                  <a:lnTo>
                    <a:pt x="1686" y="43013"/>
                  </a:lnTo>
                  <a:lnTo>
                    <a:pt x="1265" y="44172"/>
                  </a:lnTo>
                  <a:lnTo>
                    <a:pt x="914" y="45260"/>
                  </a:lnTo>
                  <a:lnTo>
                    <a:pt x="598" y="46243"/>
                  </a:lnTo>
                  <a:lnTo>
                    <a:pt x="352" y="47156"/>
                  </a:lnTo>
                  <a:lnTo>
                    <a:pt x="176" y="47929"/>
                  </a:lnTo>
                  <a:lnTo>
                    <a:pt x="71" y="48631"/>
                  </a:lnTo>
                  <a:lnTo>
                    <a:pt x="1" y="49193"/>
                  </a:lnTo>
                  <a:lnTo>
                    <a:pt x="36" y="49649"/>
                  </a:lnTo>
                  <a:lnTo>
                    <a:pt x="71" y="49825"/>
                  </a:lnTo>
                  <a:lnTo>
                    <a:pt x="141" y="49965"/>
                  </a:lnTo>
                  <a:lnTo>
                    <a:pt x="282" y="50211"/>
                  </a:lnTo>
                  <a:lnTo>
                    <a:pt x="457" y="50457"/>
                  </a:lnTo>
                  <a:lnTo>
                    <a:pt x="668" y="50703"/>
                  </a:lnTo>
                  <a:lnTo>
                    <a:pt x="914" y="50948"/>
                  </a:lnTo>
                  <a:lnTo>
                    <a:pt x="1476" y="51370"/>
                  </a:lnTo>
                  <a:lnTo>
                    <a:pt x="2143" y="51826"/>
                  </a:lnTo>
                  <a:lnTo>
                    <a:pt x="2880" y="52213"/>
                  </a:lnTo>
                  <a:lnTo>
                    <a:pt x="3688" y="52564"/>
                  </a:lnTo>
                  <a:lnTo>
                    <a:pt x="4565" y="52880"/>
                  </a:lnTo>
                  <a:lnTo>
                    <a:pt x="5443" y="53161"/>
                  </a:lnTo>
                  <a:lnTo>
                    <a:pt x="6356" y="53371"/>
                  </a:lnTo>
                  <a:lnTo>
                    <a:pt x="7304" y="53547"/>
                  </a:lnTo>
                  <a:lnTo>
                    <a:pt x="8217" y="53652"/>
                  </a:lnTo>
                  <a:lnTo>
                    <a:pt x="9095" y="53652"/>
                  </a:lnTo>
                  <a:lnTo>
                    <a:pt x="9938" y="53617"/>
                  </a:lnTo>
                  <a:lnTo>
                    <a:pt x="10359" y="53547"/>
                  </a:lnTo>
                  <a:lnTo>
                    <a:pt x="10745" y="53477"/>
                  </a:lnTo>
                  <a:lnTo>
                    <a:pt x="11131" y="53371"/>
                  </a:lnTo>
                  <a:lnTo>
                    <a:pt x="11483" y="53266"/>
                  </a:lnTo>
                  <a:lnTo>
                    <a:pt x="11834" y="53125"/>
                  </a:lnTo>
                  <a:lnTo>
                    <a:pt x="12150" y="52950"/>
                  </a:lnTo>
                  <a:lnTo>
                    <a:pt x="12325" y="52845"/>
                  </a:lnTo>
                  <a:lnTo>
                    <a:pt x="12501" y="52669"/>
                  </a:lnTo>
                  <a:lnTo>
                    <a:pt x="12957" y="52177"/>
                  </a:lnTo>
                  <a:lnTo>
                    <a:pt x="13519" y="51545"/>
                  </a:lnTo>
                  <a:lnTo>
                    <a:pt x="14116" y="50773"/>
                  </a:lnTo>
                  <a:lnTo>
                    <a:pt x="14783" y="49860"/>
                  </a:lnTo>
                  <a:lnTo>
                    <a:pt x="15485" y="48807"/>
                  </a:lnTo>
                  <a:lnTo>
                    <a:pt x="17065" y="46419"/>
                  </a:lnTo>
                  <a:lnTo>
                    <a:pt x="18786" y="43680"/>
                  </a:lnTo>
                  <a:lnTo>
                    <a:pt x="20577" y="40731"/>
                  </a:lnTo>
                  <a:lnTo>
                    <a:pt x="22402" y="37676"/>
                  </a:lnTo>
                  <a:lnTo>
                    <a:pt x="24193" y="34586"/>
                  </a:lnTo>
                  <a:lnTo>
                    <a:pt x="24053" y="37746"/>
                  </a:lnTo>
                  <a:lnTo>
                    <a:pt x="23947" y="40941"/>
                  </a:lnTo>
                  <a:lnTo>
                    <a:pt x="23877" y="44207"/>
                  </a:lnTo>
                  <a:lnTo>
                    <a:pt x="23807" y="47472"/>
                  </a:lnTo>
                  <a:lnTo>
                    <a:pt x="23772" y="53793"/>
                  </a:lnTo>
                  <a:lnTo>
                    <a:pt x="23772" y="59621"/>
                  </a:lnTo>
                  <a:lnTo>
                    <a:pt x="23807" y="64677"/>
                  </a:lnTo>
                  <a:lnTo>
                    <a:pt x="23877" y="68680"/>
                  </a:lnTo>
                  <a:lnTo>
                    <a:pt x="23947" y="72227"/>
                  </a:lnTo>
                  <a:lnTo>
                    <a:pt x="73385" y="72227"/>
                  </a:lnTo>
                  <a:lnTo>
                    <a:pt x="73456" y="68189"/>
                  </a:lnTo>
                  <a:lnTo>
                    <a:pt x="73526" y="63694"/>
                  </a:lnTo>
                  <a:lnTo>
                    <a:pt x="73561" y="58041"/>
                  </a:lnTo>
                  <a:lnTo>
                    <a:pt x="73561" y="51580"/>
                  </a:lnTo>
                  <a:lnTo>
                    <a:pt x="73526" y="48175"/>
                  </a:lnTo>
                  <a:lnTo>
                    <a:pt x="73491" y="44698"/>
                  </a:lnTo>
                  <a:lnTo>
                    <a:pt x="73385" y="41187"/>
                  </a:lnTo>
                  <a:lnTo>
                    <a:pt x="73280" y="37746"/>
                  </a:lnTo>
                  <a:lnTo>
                    <a:pt x="73140" y="34375"/>
                  </a:lnTo>
                  <a:lnTo>
                    <a:pt x="72929" y="31110"/>
                  </a:lnTo>
                  <a:lnTo>
                    <a:pt x="74895" y="34516"/>
                  </a:lnTo>
                  <a:lnTo>
                    <a:pt x="76967" y="38062"/>
                  </a:lnTo>
                  <a:lnTo>
                    <a:pt x="79074" y="41573"/>
                  </a:lnTo>
                  <a:lnTo>
                    <a:pt x="81075" y="44874"/>
                  </a:lnTo>
                  <a:lnTo>
                    <a:pt x="82058" y="46384"/>
                  </a:lnTo>
                  <a:lnTo>
                    <a:pt x="82971" y="47823"/>
                  </a:lnTo>
                  <a:lnTo>
                    <a:pt x="83849" y="49123"/>
                  </a:lnTo>
                  <a:lnTo>
                    <a:pt x="84656" y="50281"/>
                  </a:lnTo>
                  <a:lnTo>
                    <a:pt x="85359" y="51229"/>
                  </a:lnTo>
                  <a:lnTo>
                    <a:pt x="86026" y="52037"/>
                  </a:lnTo>
                  <a:lnTo>
                    <a:pt x="86552" y="52599"/>
                  </a:lnTo>
                  <a:lnTo>
                    <a:pt x="86798" y="52809"/>
                  </a:lnTo>
                  <a:lnTo>
                    <a:pt x="86974" y="52950"/>
                  </a:lnTo>
                  <a:lnTo>
                    <a:pt x="87290" y="53125"/>
                  </a:lnTo>
                  <a:lnTo>
                    <a:pt x="87641" y="53266"/>
                  </a:lnTo>
                  <a:lnTo>
                    <a:pt x="87992" y="53371"/>
                  </a:lnTo>
                  <a:lnTo>
                    <a:pt x="88378" y="53477"/>
                  </a:lnTo>
                  <a:lnTo>
                    <a:pt x="88765" y="53547"/>
                  </a:lnTo>
                  <a:lnTo>
                    <a:pt x="89186" y="53617"/>
                  </a:lnTo>
                  <a:lnTo>
                    <a:pt x="90029" y="53652"/>
                  </a:lnTo>
                  <a:lnTo>
                    <a:pt x="90941" y="53652"/>
                  </a:lnTo>
                  <a:lnTo>
                    <a:pt x="91854" y="53547"/>
                  </a:lnTo>
                  <a:lnTo>
                    <a:pt x="92767" y="53371"/>
                  </a:lnTo>
                  <a:lnTo>
                    <a:pt x="93680" y="53161"/>
                  </a:lnTo>
                  <a:lnTo>
                    <a:pt x="94593" y="52880"/>
                  </a:lnTo>
                  <a:lnTo>
                    <a:pt x="95436" y="52564"/>
                  </a:lnTo>
                  <a:lnTo>
                    <a:pt x="96243" y="52213"/>
                  </a:lnTo>
                  <a:lnTo>
                    <a:pt x="96981" y="51826"/>
                  </a:lnTo>
                  <a:lnTo>
                    <a:pt x="97648" y="51370"/>
                  </a:lnTo>
                  <a:lnTo>
                    <a:pt x="98210" y="50948"/>
                  </a:lnTo>
                  <a:lnTo>
                    <a:pt x="98455" y="50703"/>
                  </a:lnTo>
                  <a:lnTo>
                    <a:pt x="98666" y="50457"/>
                  </a:lnTo>
                  <a:lnTo>
                    <a:pt x="98842" y="50211"/>
                  </a:lnTo>
                  <a:lnTo>
                    <a:pt x="99017" y="49965"/>
                  </a:lnTo>
                  <a:lnTo>
                    <a:pt x="99052" y="49825"/>
                  </a:lnTo>
                  <a:lnTo>
                    <a:pt x="99088" y="49649"/>
                  </a:lnTo>
                  <a:lnTo>
                    <a:pt x="99123" y="49404"/>
                  </a:lnTo>
                  <a:lnTo>
                    <a:pt x="99123" y="49158"/>
                  </a:lnTo>
                  <a:lnTo>
                    <a:pt x="99052" y="48526"/>
                  </a:lnTo>
                  <a:lnTo>
                    <a:pt x="98912" y="47753"/>
                  </a:lnTo>
                  <a:lnTo>
                    <a:pt x="98877" y="47683"/>
                  </a:lnTo>
                  <a:lnTo>
                    <a:pt x="98526" y="47156"/>
                  </a:lnTo>
                  <a:lnTo>
                    <a:pt x="98175" y="46665"/>
                  </a:lnTo>
                  <a:lnTo>
                    <a:pt x="97823" y="46208"/>
                  </a:lnTo>
                  <a:lnTo>
                    <a:pt x="97472" y="45787"/>
                  </a:lnTo>
                  <a:lnTo>
                    <a:pt x="97086" y="45401"/>
                  </a:lnTo>
                  <a:lnTo>
                    <a:pt x="96700" y="45050"/>
                  </a:lnTo>
                  <a:lnTo>
                    <a:pt x="96314" y="44734"/>
                  </a:lnTo>
                  <a:lnTo>
                    <a:pt x="95892" y="44418"/>
                  </a:lnTo>
                  <a:lnTo>
                    <a:pt x="95471" y="44137"/>
                  </a:lnTo>
                  <a:lnTo>
                    <a:pt x="95050" y="43891"/>
                  </a:lnTo>
                  <a:lnTo>
                    <a:pt x="94628" y="43680"/>
                  </a:lnTo>
                  <a:lnTo>
                    <a:pt x="94172" y="43470"/>
                  </a:lnTo>
                  <a:lnTo>
                    <a:pt x="93715" y="43294"/>
                  </a:lnTo>
                  <a:lnTo>
                    <a:pt x="93259" y="43118"/>
                  </a:lnTo>
                  <a:lnTo>
                    <a:pt x="92311" y="42873"/>
                  </a:lnTo>
                  <a:lnTo>
                    <a:pt x="91328" y="42662"/>
                  </a:lnTo>
                  <a:lnTo>
                    <a:pt x="90309" y="42522"/>
                  </a:lnTo>
                  <a:lnTo>
                    <a:pt x="89256" y="42451"/>
                  </a:lnTo>
                  <a:lnTo>
                    <a:pt x="88168" y="42381"/>
                  </a:lnTo>
                  <a:lnTo>
                    <a:pt x="85885" y="42311"/>
                  </a:lnTo>
                  <a:lnTo>
                    <a:pt x="83463" y="42241"/>
                  </a:lnTo>
                  <a:lnTo>
                    <a:pt x="83147" y="42206"/>
                  </a:lnTo>
                  <a:lnTo>
                    <a:pt x="84024" y="41679"/>
                  </a:lnTo>
                  <a:lnTo>
                    <a:pt x="84937" y="41117"/>
                  </a:lnTo>
                  <a:lnTo>
                    <a:pt x="85920" y="40590"/>
                  </a:lnTo>
                  <a:lnTo>
                    <a:pt x="86939" y="40099"/>
                  </a:lnTo>
                  <a:lnTo>
                    <a:pt x="87922" y="39677"/>
                  </a:lnTo>
                  <a:lnTo>
                    <a:pt x="88378" y="39502"/>
                  </a:lnTo>
                  <a:lnTo>
                    <a:pt x="88870" y="39326"/>
                  </a:lnTo>
                  <a:lnTo>
                    <a:pt x="89326" y="39221"/>
                  </a:lnTo>
                  <a:lnTo>
                    <a:pt x="89748" y="39116"/>
                  </a:lnTo>
                  <a:lnTo>
                    <a:pt x="90169" y="39081"/>
                  </a:lnTo>
                  <a:lnTo>
                    <a:pt x="90555" y="39045"/>
                  </a:lnTo>
                  <a:lnTo>
                    <a:pt x="91257" y="39081"/>
                  </a:lnTo>
                  <a:lnTo>
                    <a:pt x="91995" y="39186"/>
                  </a:lnTo>
                  <a:lnTo>
                    <a:pt x="92732" y="39361"/>
                  </a:lnTo>
                  <a:lnTo>
                    <a:pt x="93540" y="39607"/>
                  </a:lnTo>
                  <a:lnTo>
                    <a:pt x="94347" y="39888"/>
                  </a:lnTo>
                  <a:lnTo>
                    <a:pt x="95120" y="40239"/>
                  </a:lnTo>
                  <a:lnTo>
                    <a:pt x="95927" y="40625"/>
                  </a:lnTo>
                  <a:lnTo>
                    <a:pt x="96735" y="41047"/>
                  </a:lnTo>
                  <a:lnTo>
                    <a:pt x="96033" y="39256"/>
                  </a:lnTo>
                  <a:lnTo>
                    <a:pt x="95225" y="37395"/>
                  </a:lnTo>
                  <a:lnTo>
                    <a:pt x="94418" y="35464"/>
                  </a:lnTo>
                  <a:lnTo>
                    <a:pt x="93505" y="33463"/>
                  </a:lnTo>
                  <a:lnTo>
                    <a:pt x="92592" y="31461"/>
                  </a:lnTo>
                  <a:lnTo>
                    <a:pt x="91609" y="29460"/>
                  </a:lnTo>
                  <a:lnTo>
                    <a:pt x="90590" y="27423"/>
                  </a:lnTo>
                  <a:lnTo>
                    <a:pt x="89572" y="25457"/>
                  </a:lnTo>
                  <a:lnTo>
                    <a:pt x="88519" y="23491"/>
                  </a:lnTo>
                  <a:lnTo>
                    <a:pt x="87465" y="21630"/>
                  </a:lnTo>
                  <a:lnTo>
                    <a:pt x="86412" y="19839"/>
                  </a:lnTo>
                  <a:lnTo>
                    <a:pt x="85394" y="18154"/>
                  </a:lnTo>
                  <a:lnTo>
                    <a:pt x="84376" y="16609"/>
                  </a:lnTo>
                  <a:lnTo>
                    <a:pt x="83357" y="15169"/>
                  </a:lnTo>
                  <a:lnTo>
                    <a:pt x="82409" y="13905"/>
                  </a:lnTo>
                  <a:lnTo>
                    <a:pt x="81953" y="13343"/>
                  </a:lnTo>
                  <a:lnTo>
                    <a:pt x="81496" y="12817"/>
                  </a:lnTo>
                  <a:lnTo>
                    <a:pt x="80829" y="12149"/>
                  </a:lnTo>
                  <a:lnTo>
                    <a:pt x="80127" y="11482"/>
                  </a:lnTo>
                  <a:lnTo>
                    <a:pt x="79425" y="10885"/>
                  </a:lnTo>
                  <a:lnTo>
                    <a:pt x="78652" y="10288"/>
                  </a:lnTo>
                  <a:lnTo>
                    <a:pt x="77880" y="9692"/>
                  </a:lnTo>
                  <a:lnTo>
                    <a:pt x="77072" y="9165"/>
                  </a:lnTo>
                  <a:lnTo>
                    <a:pt x="76265" y="8638"/>
                  </a:lnTo>
                  <a:lnTo>
                    <a:pt x="75422" y="8147"/>
                  </a:lnTo>
                  <a:lnTo>
                    <a:pt x="74544" y="7690"/>
                  </a:lnTo>
                  <a:lnTo>
                    <a:pt x="73701" y="7269"/>
                  </a:lnTo>
                  <a:lnTo>
                    <a:pt x="72824" y="6847"/>
                  </a:lnTo>
                  <a:lnTo>
                    <a:pt x="71946" y="6461"/>
                  </a:lnTo>
                  <a:lnTo>
                    <a:pt x="70190" y="5724"/>
                  </a:lnTo>
                  <a:lnTo>
                    <a:pt x="68470" y="5092"/>
                  </a:lnTo>
                  <a:lnTo>
                    <a:pt x="66819" y="4530"/>
                  </a:lnTo>
                  <a:lnTo>
                    <a:pt x="65274" y="4074"/>
                  </a:lnTo>
                  <a:lnTo>
                    <a:pt x="63800" y="3687"/>
                  </a:lnTo>
                  <a:lnTo>
                    <a:pt x="62501" y="3336"/>
                  </a:lnTo>
                  <a:lnTo>
                    <a:pt x="61342" y="3090"/>
                  </a:lnTo>
                  <a:lnTo>
                    <a:pt x="60394" y="2915"/>
                  </a:lnTo>
                  <a:lnTo>
                    <a:pt x="59235" y="2669"/>
                  </a:lnTo>
                  <a:lnTo>
                    <a:pt x="58182" y="1897"/>
                  </a:lnTo>
                  <a:lnTo>
                    <a:pt x="57199" y="1194"/>
                  </a:lnTo>
                  <a:lnTo>
                    <a:pt x="55478" y="1"/>
                  </a:lnTo>
                  <a:lnTo>
                    <a:pt x="55935" y="4776"/>
                  </a:lnTo>
                  <a:lnTo>
                    <a:pt x="55935" y="4951"/>
                  </a:lnTo>
                  <a:lnTo>
                    <a:pt x="55935" y="5092"/>
                  </a:lnTo>
                  <a:lnTo>
                    <a:pt x="55829" y="5408"/>
                  </a:lnTo>
                  <a:lnTo>
                    <a:pt x="55654" y="5654"/>
                  </a:lnTo>
                  <a:lnTo>
                    <a:pt x="55548" y="5759"/>
                  </a:lnTo>
                  <a:lnTo>
                    <a:pt x="55443" y="5864"/>
                  </a:lnTo>
                  <a:lnTo>
                    <a:pt x="55057" y="6110"/>
                  </a:lnTo>
                  <a:lnTo>
                    <a:pt x="54600" y="6391"/>
                  </a:lnTo>
                  <a:lnTo>
                    <a:pt x="54039" y="6707"/>
                  </a:lnTo>
                  <a:lnTo>
                    <a:pt x="53442" y="6988"/>
                  </a:lnTo>
                  <a:lnTo>
                    <a:pt x="52739" y="7269"/>
                  </a:lnTo>
                  <a:lnTo>
                    <a:pt x="52002" y="7550"/>
                  </a:lnTo>
                  <a:lnTo>
                    <a:pt x="51194" y="7760"/>
                  </a:lnTo>
                  <a:lnTo>
                    <a:pt x="50317" y="7936"/>
                  </a:lnTo>
                  <a:lnTo>
                    <a:pt x="49404" y="8041"/>
                  </a:lnTo>
                  <a:lnTo>
                    <a:pt x="48912" y="8076"/>
                  </a:lnTo>
                  <a:lnTo>
                    <a:pt x="47929" y="8076"/>
                  </a:lnTo>
                  <a:lnTo>
                    <a:pt x="47402" y="8041"/>
                  </a:lnTo>
                  <a:lnTo>
                    <a:pt x="46876" y="7971"/>
                  </a:lnTo>
                  <a:lnTo>
                    <a:pt x="46349" y="7866"/>
                  </a:lnTo>
                  <a:lnTo>
                    <a:pt x="45822" y="7725"/>
                  </a:lnTo>
                  <a:lnTo>
                    <a:pt x="45296" y="7585"/>
                  </a:lnTo>
                  <a:lnTo>
                    <a:pt x="44734" y="7374"/>
                  </a:lnTo>
                  <a:lnTo>
                    <a:pt x="44172" y="7163"/>
                  </a:lnTo>
                  <a:lnTo>
                    <a:pt x="43610" y="6883"/>
                  </a:lnTo>
                  <a:lnTo>
                    <a:pt x="43048" y="6567"/>
                  </a:lnTo>
                  <a:lnTo>
                    <a:pt x="42452" y="6215"/>
                  </a:lnTo>
                  <a:lnTo>
                    <a:pt x="41890" y="5829"/>
                  </a:lnTo>
                  <a:lnTo>
                    <a:pt x="41784" y="5759"/>
                  </a:lnTo>
                  <a:lnTo>
                    <a:pt x="41679" y="5619"/>
                  </a:lnTo>
                  <a:lnTo>
                    <a:pt x="41504" y="5373"/>
                  </a:lnTo>
                  <a:lnTo>
                    <a:pt x="41433" y="5092"/>
                  </a:lnTo>
                  <a:lnTo>
                    <a:pt x="41398" y="4776"/>
                  </a:lnTo>
                  <a:lnTo>
                    <a:pt x="418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38"/>
            <p:cNvSpPr/>
            <p:nvPr/>
          </p:nvSpPr>
          <p:spPr>
            <a:xfrm>
              <a:off x="4578630" y="2201519"/>
              <a:ext cx="1500474" cy="1093336"/>
            </a:xfrm>
            <a:custGeom>
              <a:rect b="b" l="l" r="r" t="t"/>
              <a:pathLst>
                <a:path extrusionOk="0" fill="none" h="72227" w="99123">
                  <a:moveTo>
                    <a:pt x="98912" y="47753"/>
                  </a:moveTo>
                  <a:lnTo>
                    <a:pt x="98912" y="47753"/>
                  </a:lnTo>
                  <a:lnTo>
                    <a:pt x="98877" y="47683"/>
                  </a:lnTo>
                  <a:lnTo>
                    <a:pt x="98877" y="47683"/>
                  </a:lnTo>
                  <a:lnTo>
                    <a:pt x="98526" y="47156"/>
                  </a:lnTo>
                  <a:lnTo>
                    <a:pt x="98175" y="46665"/>
                  </a:lnTo>
                  <a:lnTo>
                    <a:pt x="97823" y="46208"/>
                  </a:lnTo>
                  <a:lnTo>
                    <a:pt x="97472" y="45787"/>
                  </a:lnTo>
                  <a:lnTo>
                    <a:pt x="97086" y="45401"/>
                  </a:lnTo>
                  <a:lnTo>
                    <a:pt x="96700" y="45050"/>
                  </a:lnTo>
                  <a:lnTo>
                    <a:pt x="96314" y="44734"/>
                  </a:lnTo>
                  <a:lnTo>
                    <a:pt x="95892" y="44418"/>
                  </a:lnTo>
                  <a:lnTo>
                    <a:pt x="95471" y="44137"/>
                  </a:lnTo>
                  <a:lnTo>
                    <a:pt x="95050" y="43891"/>
                  </a:lnTo>
                  <a:lnTo>
                    <a:pt x="94628" y="43680"/>
                  </a:lnTo>
                  <a:lnTo>
                    <a:pt x="94172" y="43470"/>
                  </a:lnTo>
                  <a:lnTo>
                    <a:pt x="93715" y="43294"/>
                  </a:lnTo>
                  <a:lnTo>
                    <a:pt x="93259" y="43118"/>
                  </a:lnTo>
                  <a:lnTo>
                    <a:pt x="92311" y="42873"/>
                  </a:lnTo>
                  <a:lnTo>
                    <a:pt x="91328" y="42662"/>
                  </a:lnTo>
                  <a:lnTo>
                    <a:pt x="90309" y="42522"/>
                  </a:lnTo>
                  <a:lnTo>
                    <a:pt x="89256" y="42451"/>
                  </a:lnTo>
                  <a:lnTo>
                    <a:pt x="88168" y="42381"/>
                  </a:lnTo>
                  <a:lnTo>
                    <a:pt x="85885" y="42311"/>
                  </a:lnTo>
                  <a:lnTo>
                    <a:pt x="83463" y="42241"/>
                  </a:lnTo>
                  <a:lnTo>
                    <a:pt x="83463" y="42241"/>
                  </a:lnTo>
                  <a:lnTo>
                    <a:pt x="83147" y="42206"/>
                  </a:lnTo>
                  <a:lnTo>
                    <a:pt x="83147" y="42206"/>
                  </a:lnTo>
                  <a:lnTo>
                    <a:pt x="84024" y="41679"/>
                  </a:lnTo>
                  <a:lnTo>
                    <a:pt x="84937" y="41117"/>
                  </a:lnTo>
                  <a:lnTo>
                    <a:pt x="85920" y="40590"/>
                  </a:lnTo>
                  <a:lnTo>
                    <a:pt x="86939" y="40099"/>
                  </a:lnTo>
                  <a:lnTo>
                    <a:pt x="87922" y="39677"/>
                  </a:lnTo>
                  <a:lnTo>
                    <a:pt x="88378" y="39502"/>
                  </a:lnTo>
                  <a:lnTo>
                    <a:pt x="88870" y="39326"/>
                  </a:lnTo>
                  <a:lnTo>
                    <a:pt x="89326" y="39221"/>
                  </a:lnTo>
                  <a:lnTo>
                    <a:pt x="89748" y="39116"/>
                  </a:lnTo>
                  <a:lnTo>
                    <a:pt x="90169" y="39081"/>
                  </a:lnTo>
                  <a:lnTo>
                    <a:pt x="90555" y="39045"/>
                  </a:lnTo>
                  <a:lnTo>
                    <a:pt x="90555" y="39045"/>
                  </a:lnTo>
                  <a:lnTo>
                    <a:pt x="91257" y="39081"/>
                  </a:lnTo>
                  <a:lnTo>
                    <a:pt x="91995" y="39186"/>
                  </a:lnTo>
                  <a:lnTo>
                    <a:pt x="92732" y="39361"/>
                  </a:lnTo>
                  <a:lnTo>
                    <a:pt x="93540" y="39607"/>
                  </a:lnTo>
                  <a:lnTo>
                    <a:pt x="94347" y="39888"/>
                  </a:lnTo>
                  <a:lnTo>
                    <a:pt x="95120" y="40239"/>
                  </a:lnTo>
                  <a:lnTo>
                    <a:pt x="95927" y="40625"/>
                  </a:lnTo>
                  <a:lnTo>
                    <a:pt x="96735" y="41047"/>
                  </a:lnTo>
                  <a:lnTo>
                    <a:pt x="96735" y="41047"/>
                  </a:lnTo>
                  <a:lnTo>
                    <a:pt x="96033" y="39256"/>
                  </a:lnTo>
                  <a:lnTo>
                    <a:pt x="95225" y="37395"/>
                  </a:lnTo>
                  <a:lnTo>
                    <a:pt x="94418" y="35464"/>
                  </a:lnTo>
                  <a:lnTo>
                    <a:pt x="93505" y="33463"/>
                  </a:lnTo>
                  <a:lnTo>
                    <a:pt x="92592" y="31461"/>
                  </a:lnTo>
                  <a:lnTo>
                    <a:pt x="91609" y="29460"/>
                  </a:lnTo>
                  <a:lnTo>
                    <a:pt x="90590" y="27423"/>
                  </a:lnTo>
                  <a:lnTo>
                    <a:pt x="89572" y="25457"/>
                  </a:lnTo>
                  <a:lnTo>
                    <a:pt x="88519" y="23491"/>
                  </a:lnTo>
                  <a:lnTo>
                    <a:pt x="87465" y="21630"/>
                  </a:lnTo>
                  <a:lnTo>
                    <a:pt x="86412" y="19839"/>
                  </a:lnTo>
                  <a:lnTo>
                    <a:pt x="85394" y="18154"/>
                  </a:lnTo>
                  <a:lnTo>
                    <a:pt x="84376" y="16609"/>
                  </a:lnTo>
                  <a:lnTo>
                    <a:pt x="83357" y="15169"/>
                  </a:lnTo>
                  <a:lnTo>
                    <a:pt x="82409" y="13905"/>
                  </a:lnTo>
                  <a:lnTo>
                    <a:pt x="81953" y="13343"/>
                  </a:lnTo>
                  <a:lnTo>
                    <a:pt x="81496" y="12817"/>
                  </a:lnTo>
                  <a:lnTo>
                    <a:pt x="81496" y="12817"/>
                  </a:lnTo>
                  <a:lnTo>
                    <a:pt x="80829" y="12149"/>
                  </a:lnTo>
                  <a:lnTo>
                    <a:pt x="80127" y="11482"/>
                  </a:lnTo>
                  <a:lnTo>
                    <a:pt x="79425" y="10885"/>
                  </a:lnTo>
                  <a:lnTo>
                    <a:pt x="78652" y="10288"/>
                  </a:lnTo>
                  <a:lnTo>
                    <a:pt x="77880" y="9692"/>
                  </a:lnTo>
                  <a:lnTo>
                    <a:pt x="77072" y="9165"/>
                  </a:lnTo>
                  <a:lnTo>
                    <a:pt x="76265" y="8638"/>
                  </a:lnTo>
                  <a:lnTo>
                    <a:pt x="75422" y="8147"/>
                  </a:lnTo>
                  <a:lnTo>
                    <a:pt x="74544" y="7690"/>
                  </a:lnTo>
                  <a:lnTo>
                    <a:pt x="73701" y="7269"/>
                  </a:lnTo>
                  <a:lnTo>
                    <a:pt x="72824" y="6847"/>
                  </a:lnTo>
                  <a:lnTo>
                    <a:pt x="71946" y="6461"/>
                  </a:lnTo>
                  <a:lnTo>
                    <a:pt x="70190" y="5724"/>
                  </a:lnTo>
                  <a:lnTo>
                    <a:pt x="68470" y="5092"/>
                  </a:lnTo>
                  <a:lnTo>
                    <a:pt x="66819" y="4530"/>
                  </a:lnTo>
                  <a:lnTo>
                    <a:pt x="65274" y="4074"/>
                  </a:lnTo>
                  <a:lnTo>
                    <a:pt x="63800" y="3687"/>
                  </a:lnTo>
                  <a:lnTo>
                    <a:pt x="62501" y="3336"/>
                  </a:lnTo>
                  <a:lnTo>
                    <a:pt x="61342" y="3090"/>
                  </a:lnTo>
                  <a:lnTo>
                    <a:pt x="60394" y="2915"/>
                  </a:lnTo>
                  <a:lnTo>
                    <a:pt x="59235" y="2669"/>
                  </a:lnTo>
                  <a:lnTo>
                    <a:pt x="59235" y="2669"/>
                  </a:lnTo>
                  <a:lnTo>
                    <a:pt x="58182" y="1897"/>
                  </a:lnTo>
                  <a:lnTo>
                    <a:pt x="57199" y="1194"/>
                  </a:lnTo>
                  <a:lnTo>
                    <a:pt x="55478" y="1"/>
                  </a:lnTo>
                  <a:lnTo>
                    <a:pt x="55935" y="4776"/>
                  </a:lnTo>
                  <a:lnTo>
                    <a:pt x="55935" y="4776"/>
                  </a:lnTo>
                  <a:lnTo>
                    <a:pt x="55935" y="4951"/>
                  </a:lnTo>
                  <a:lnTo>
                    <a:pt x="55935" y="5092"/>
                  </a:lnTo>
                  <a:lnTo>
                    <a:pt x="55829" y="5408"/>
                  </a:lnTo>
                  <a:lnTo>
                    <a:pt x="55654" y="5654"/>
                  </a:lnTo>
                  <a:lnTo>
                    <a:pt x="55548" y="5759"/>
                  </a:lnTo>
                  <a:lnTo>
                    <a:pt x="55443" y="5864"/>
                  </a:lnTo>
                  <a:lnTo>
                    <a:pt x="55443" y="5864"/>
                  </a:lnTo>
                  <a:lnTo>
                    <a:pt x="55057" y="6110"/>
                  </a:lnTo>
                  <a:lnTo>
                    <a:pt x="54600" y="6391"/>
                  </a:lnTo>
                  <a:lnTo>
                    <a:pt x="54039" y="6707"/>
                  </a:lnTo>
                  <a:lnTo>
                    <a:pt x="53442" y="6988"/>
                  </a:lnTo>
                  <a:lnTo>
                    <a:pt x="52739" y="7269"/>
                  </a:lnTo>
                  <a:lnTo>
                    <a:pt x="52002" y="7550"/>
                  </a:lnTo>
                  <a:lnTo>
                    <a:pt x="51194" y="7760"/>
                  </a:lnTo>
                  <a:lnTo>
                    <a:pt x="50317" y="7936"/>
                  </a:lnTo>
                  <a:lnTo>
                    <a:pt x="49404" y="8041"/>
                  </a:lnTo>
                  <a:lnTo>
                    <a:pt x="48912" y="8076"/>
                  </a:lnTo>
                  <a:lnTo>
                    <a:pt x="48421" y="8076"/>
                  </a:lnTo>
                  <a:lnTo>
                    <a:pt x="47929" y="8076"/>
                  </a:lnTo>
                  <a:lnTo>
                    <a:pt x="47402" y="8041"/>
                  </a:lnTo>
                  <a:lnTo>
                    <a:pt x="46876" y="7971"/>
                  </a:lnTo>
                  <a:lnTo>
                    <a:pt x="46349" y="7866"/>
                  </a:lnTo>
                  <a:lnTo>
                    <a:pt x="45822" y="7725"/>
                  </a:lnTo>
                  <a:lnTo>
                    <a:pt x="45296" y="7585"/>
                  </a:lnTo>
                  <a:lnTo>
                    <a:pt x="44734" y="7374"/>
                  </a:lnTo>
                  <a:lnTo>
                    <a:pt x="44172" y="7163"/>
                  </a:lnTo>
                  <a:lnTo>
                    <a:pt x="43610" y="6883"/>
                  </a:lnTo>
                  <a:lnTo>
                    <a:pt x="43048" y="6567"/>
                  </a:lnTo>
                  <a:lnTo>
                    <a:pt x="42452" y="6215"/>
                  </a:lnTo>
                  <a:lnTo>
                    <a:pt x="41890" y="5829"/>
                  </a:lnTo>
                  <a:lnTo>
                    <a:pt x="41890" y="5829"/>
                  </a:lnTo>
                  <a:lnTo>
                    <a:pt x="41784" y="5759"/>
                  </a:lnTo>
                  <a:lnTo>
                    <a:pt x="41679" y="5619"/>
                  </a:lnTo>
                  <a:lnTo>
                    <a:pt x="41504" y="5373"/>
                  </a:lnTo>
                  <a:lnTo>
                    <a:pt x="41433" y="5092"/>
                  </a:lnTo>
                  <a:lnTo>
                    <a:pt x="41398" y="4776"/>
                  </a:lnTo>
                  <a:lnTo>
                    <a:pt x="41890" y="1"/>
                  </a:lnTo>
                  <a:lnTo>
                    <a:pt x="41890" y="1"/>
                  </a:lnTo>
                  <a:lnTo>
                    <a:pt x="40942" y="633"/>
                  </a:lnTo>
                  <a:lnTo>
                    <a:pt x="39888" y="1370"/>
                  </a:lnTo>
                  <a:lnTo>
                    <a:pt x="38730" y="2213"/>
                  </a:lnTo>
                  <a:lnTo>
                    <a:pt x="37536" y="3161"/>
                  </a:lnTo>
                  <a:lnTo>
                    <a:pt x="37536" y="3161"/>
                  </a:lnTo>
                  <a:lnTo>
                    <a:pt x="35534" y="3617"/>
                  </a:lnTo>
                  <a:lnTo>
                    <a:pt x="34411" y="3933"/>
                  </a:lnTo>
                  <a:lnTo>
                    <a:pt x="33217" y="4249"/>
                  </a:lnTo>
                  <a:lnTo>
                    <a:pt x="31918" y="4671"/>
                  </a:lnTo>
                  <a:lnTo>
                    <a:pt x="30619" y="5092"/>
                  </a:lnTo>
                  <a:lnTo>
                    <a:pt x="29249" y="5619"/>
                  </a:lnTo>
                  <a:lnTo>
                    <a:pt x="27845" y="6145"/>
                  </a:lnTo>
                  <a:lnTo>
                    <a:pt x="26440" y="6777"/>
                  </a:lnTo>
                  <a:lnTo>
                    <a:pt x="25071" y="7444"/>
                  </a:lnTo>
                  <a:lnTo>
                    <a:pt x="23702" y="8182"/>
                  </a:lnTo>
                  <a:lnTo>
                    <a:pt x="22367" y="8954"/>
                  </a:lnTo>
                  <a:lnTo>
                    <a:pt x="21700" y="9376"/>
                  </a:lnTo>
                  <a:lnTo>
                    <a:pt x="21068" y="9832"/>
                  </a:lnTo>
                  <a:lnTo>
                    <a:pt x="20471" y="10288"/>
                  </a:lnTo>
                  <a:lnTo>
                    <a:pt x="19839" y="10745"/>
                  </a:lnTo>
                  <a:lnTo>
                    <a:pt x="19278" y="11236"/>
                  </a:lnTo>
                  <a:lnTo>
                    <a:pt x="18716" y="11763"/>
                  </a:lnTo>
                  <a:lnTo>
                    <a:pt x="18154" y="12290"/>
                  </a:lnTo>
                  <a:lnTo>
                    <a:pt x="17662" y="12817"/>
                  </a:lnTo>
                  <a:lnTo>
                    <a:pt x="17662" y="12817"/>
                  </a:lnTo>
                  <a:lnTo>
                    <a:pt x="16960" y="13624"/>
                  </a:lnTo>
                  <a:lnTo>
                    <a:pt x="16258" y="14502"/>
                  </a:lnTo>
                  <a:lnTo>
                    <a:pt x="15520" y="15485"/>
                  </a:lnTo>
                  <a:lnTo>
                    <a:pt x="14783" y="16574"/>
                  </a:lnTo>
                  <a:lnTo>
                    <a:pt x="14011" y="17732"/>
                  </a:lnTo>
                  <a:lnTo>
                    <a:pt x="13238" y="18961"/>
                  </a:lnTo>
                  <a:lnTo>
                    <a:pt x="12466" y="20225"/>
                  </a:lnTo>
                  <a:lnTo>
                    <a:pt x="11693" y="21595"/>
                  </a:lnTo>
                  <a:lnTo>
                    <a:pt x="10886" y="22964"/>
                  </a:lnTo>
                  <a:lnTo>
                    <a:pt x="10113" y="24404"/>
                  </a:lnTo>
                  <a:lnTo>
                    <a:pt x="8568" y="27353"/>
                  </a:lnTo>
                  <a:lnTo>
                    <a:pt x="7094" y="30373"/>
                  </a:lnTo>
                  <a:lnTo>
                    <a:pt x="5654" y="33357"/>
                  </a:lnTo>
                  <a:lnTo>
                    <a:pt x="4355" y="36307"/>
                  </a:lnTo>
                  <a:lnTo>
                    <a:pt x="3161" y="39151"/>
                  </a:lnTo>
                  <a:lnTo>
                    <a:pt x="2108" y="41784"/>
                  </a:lnTo>
                  <a:lnTo>
                    <a:pt x="1686" y="43013"/>
                  </a:lnTo>
                  <a:lnTo>
                    <a:pt x="1265" y="44172"/>
                  </a:lnTo>
                  <a:lnTo>
                    <a:pt x="914" y="45260"/>
                  </a:lnTo>
                  <a:lnTo>
                    <a:pt x="598" y="46243"/>
                  </a:lnTo>
                  <a:lnTo>
                    <a:pt x="352" y="47156"/>
                  </a:lnTo>
                  <a:lnTo>
                    <a:pt x="176" y="47929"/>
                  </a:lnTo>
                  <a:lnTo>
                    <a:pt x="71" y="48631"/>
                  </a:lnTo>
                  <a:lnTo>
                    <a:pt x="1" y="49193"/>
                  </a:lnTo>
                  <a:lnTo>
                    <a:pt x="36" y="49649"/>
                  </a:lnTo>
                  <a:lnTo>
                    <a:pt x="71" y="49825"/>
                  </a:lnTo>
                  <a:lnTo>
                    <a:pt x="141" y="49965"/>
                  </a:lnTo>
                  <a:lnTo>
                    <a:pt x="141" y="49965"/>
                  </a:lnTo>
                  <a:lnTo>
                    <a:pt x="282" y="50211"/>
                  </a:lnTo>
                  <a:lnTo>
                    <a:pt x="457" y="50457"/>
                  </a:lnTo>
                  <a:lnTo>
                    <a:pt x="668" y="50703"/>
                  </a:lnTo>
                  <a:lnTo>
                    <a:pt x="914" y="50948"/>
                  </a:lnTo>
                  <a:lnTo>
                    <a:pt x="1476" y="51370"/>
                  </a:lnTo>
                  <a:lnTo>
                    <a:pt x="2143" y="51826"/>
                  </a:lnTo>
                  <a:lnTo>
                    <a:pt x="2880" y="52213"/>
                  </a:lnTo>
                  <a:lnTo>
                    <a:pt x="3688" y="52564"/>
                  </a:lnTo>
                  <a:lnTo>
                    <a:pt x="4565" y="52880"/>
                  </a:lnTo>
                  <a:lnTo>
                    <a:pt x="5443" y="53161"/>
                  </a:lnTo>
                  <a:lnTo>
                    <a:pt x="6356" y="53371"/>
                  </a:lnTo>
                  <a:lnTo>
                    <a:pt x="7304" y="53547"/>
                  </a:lnTo>
                  <a:lnTo>
                    <a:pt x="8217" y="53652"/>
                  </a:lnTo>
                  <a:lnTo>
                    <a:pt x="9095" y="53652"/>
                  </a:lnTo>
                  <a:lnTo>
                    <a:pt x="9938" y="53617"/>
                  </a:lnTo>
                  <a:lnTo>
                    <a:pt x="10359" y="53547"/>
                  </a:lnTo>
                  <a:lnTo>
                    <a:pt x="10745" y="53477"/>
                  </a:lnTo>
                  <a:lnTo>
                    <a:pt x="11131" y="53371"/>
                  </a:lnTo>
                  <a:lnTo>
                    <a:pt x="11483" y="53266"/>
                  </a:lnTo>
                  <a:lnTo>
                    <a:pt x="11834" y="53125"/>
                  </a:lnTo>
                  <a:lnTo>
                    <a:pt x="12150" y="52950"/>
                  </a:lnTo>
                  <a:lnTo>
                    <a:pt x="12150" y="52950"/>
                  </a:lnTo>
                  <a:lnTo>
                    <a:pt x="12325" y="52845"/>
                  </a:lnTo>
                  <a:lnTo>
                    <a:pt x="12501" y="52669"/>
                  </a:lnTo>
                  <a:lnTo>
                    <a:pt x="12957" y="52177"/>
                  </a:lnTo>
                  <a:lnTo>
                    <a:pt x="13519" y="51545"/>
                  </a:lnTo>
                  <a:lnTo>
                    <a:pt x="14116" y="50773"/>
                  </a:lnTo>
                  <a:lnTo>
                    <a:pt x="14783" y="49860"/>
                  </a:lnTo>
                  <a:lnTo>
                    <a:pt x="15485" y="48807"/>
                  </a:lnTo>
                  <a:lnTo>
                    <a:pt x="17065" y="46419"/>
                  </a:lnTo>
                  <a:lnTo>
                    <a:pt x="18786" y="43680"/>
                  </a:lnTo>
                  <a:lnTo>
                    <a:pt x="20577" y="40731"/>
                  </a:lnTo>
                  <a:lnTo>
                    <a:pt x="22402" y="37676"/>
                  </a:lnTo>
                  <a:lnTo>
                    <a:pt x="24193" y="34586"/>
                  </a:lnTo>
                  <a:lnTo>
                    <a:pt x="24193" y="34586"/>
                  </a:lnTo>
                  <a:lnTo>
                    <a:pt x="24053" y="37746"/>
                  </a:lnTo>
                  <a:lnTo>
                    <a:pt x="23947" y="40941"/>
                  </a:lnTo>
                  <a:lnTo>
                    <a:pt x="23877" y="44207"/>
                  </a:lnTo>
                  <a:lnTo>
                    <a:pt x="23807" y="47472"/>
                  </a:lnTo>
                  <a:lnTo>
                    <a:pt x="23772" y="53793"/>
                  </a:lnTo>
                  <a:lnTo>
                    <a:pt x="23772" y="59621"/>
                  </a:lnTo>
                  <a:lnTo>
                    <a:pt x="23807" y="64677"/>
                  </a:lnTo>
                  <a:lnTo>
                    <a:pt x="23877" y="68680"/>
                  </a:lnTo>
                  <a:lnTo>
                    <a:pt x="23947" y="72227"/>
                  </a:lnTo>
                  <a:lnTo>
                    <a:pt x="48666" y="72227"/>
                  </a:lnTo>
                  <a:lnTo>
                    <a:pt x="73385" y="72227"/>
                  </a:lnTo>
                  <a:lnTo>
                    <a:pt x="73385" y="72227"/>
                  </a:lnTo>
                  <a:lnTo>
                    <a:pt x="73456" y="68189"/>
                  </a:lnTo>
                  <a:lnTo>
                    <a:pt x="73526" y="63694"/>
                  </a:lnTo>
                  <a:lnTo>
                    <a:pt x="73561" y="58041"/>
                  </a:lnTo>
                  <a:lnTo>
                    <a:pt x="73561" y="51580"/>
                  </a:lnTo>
                  <a:lnTo>
                    <a:pt x="73526" y="48175"/>
                  </a:lnTo>
                  <a:lnTo>
                    <a:pt x="73491" y="44698"/>
                  </a:lnTo>
                  <a:lnTo>
                    <a:pt x="73385" y="41187"/>
                  </a:lnTo>
                  <a:lnTo>
                    <a:pt x="73280" y="37746"/>
                  </a:lnTo>
                  <a:lnTo>
                    <a:pt x="73140" y="34375"/>
                  </a:lnTo>
                  <a:lnTo>
                    <a:pt x="72929" y="31110"/>
                  </a:lnTo>
                  <a:lnTo>
                    <a:pt x="72929" y="31110"/>
                  </a:lnTo>
                  <a:lnTo>
                    <a:pt x="74895" y="34516"/>
                  </a:lnTo>
                  <a:lnTo>
                    <a:pt x="76967" y="38062"/>
                  </a:lnTo>
                  <a:lnTo>
                    <a:pt x="79074" y="41573"/>
                  </a:lnTo>
                  <a:lnTo>
                    <a:pt x="81075" y="44874"/>
                  </a:lnTo>
                  <a:lnTo>
                    <a:pt x="82058" y="46384"/>
                  </a:lnTo>
                  <a:lnTo>
                    <a:pt x="82971" y="47823"/>
                  </a:lnTo>
                  <a:lnTo>
                    <a:pt x="83849" y="49123"/>
                  </a:lnTo>
                  <a:lnTo>
                    <a:pt x="84656" y="50281"/>
                  </a:lnTo>
                  <a:lnTo>
                    <a:pt x="85359" y="51229"/>
                  </a:lnTo>
                  <a:lnTo>
                    <a:pt x="86026" y="52037"/>
                  </a:lnTo>
                  <a:lnTo>
                    <a:pt x="86552" y="52599"/>
                  </a:lnTo>
                  <a:lnTo>
                    <a:pt x="86798" y="52809"/>
                  </a:lnTo>
                  <a:lnTo>
                    <a:pt x="86974" y="52950"/>
                  </a:lnTo>
                  <a:lnTo>
                    <a:pt x="86974" y="52950"/>
                  </a:lnTo>
                  <a:lnTo>
                    <a:pt x="87290" y="53125"/>
                  </a:lnTo>
                  <a:lnTo>
                    <a:pt x="87641" y="53266"/>
                  </a:lnTo>
                  <a:lnTo>
                    <a:pt x="87992" y="53371"/>
                  </a:lnTo>
                  <a:lnTo>
                    <a:pt x="88378" y="53477"/>
                  </a:lnTo>
                  <a:lnTo>
                    <a:pt x="88765" y="53547"/>
                  </a:lnTo>
                  <a:lnTo>
                    <a:pt x="89186" y="53617"/>
                  </a:lnTo>
                  <a:lnTo>
                    <a:pt x="90029" y="53652"/>
                  </a:lnTo>
                  <a:lnTo>
                    <a:pt x="90941" y="53652"/>
                  </a:lnTo>
                  <a:lnTo>
                    <a:pt x="91854" y="53547"/>
                  </a:lnTo>
                  <a:lnTo>
                    <a:pt x="92767" y="53371"/>
                  </a:lnTo>
                  <a:lnTo>
                    <a:pt x="93680" y="53161"/>
                  </a:lnTo>
                  <a:lnTo>
                    <a:pt x="94593" y="52880"/>
                  </a:lnTo>
                  <a:lnTo>
                    <a:pt x="95436" y="52564"/>
                  </a:lnTo>
                  <a:lnTo>
                    <a:pt x="96243" y="52213"/>
                  </a:lnTo>
                  <a:lnTo>
                    <a:pt x="96981" y="51826"/>
                  </a:lnTo>
                  <a:lnTo>
                    <a:pt x="97648" y="51370"/>
                  </a:lnTo>
                  <a:lnTo>
                    <a:pt x="98210" y="50948"/>
                  </a:lnTo>
                  <a:lnTo>
                    <a:pt x="98455" y="50703"/>
                  </a:lnTo>
                  <a:lnTo>
                    <a:pt x="98666" y="50457"/>
                  </a:lnTo>
                  <a:lnTo>
                    <a:pt x="98842" y="50211"/>
                  </a:lnTo>
                  <a:lnTo>
                    <a:pt x="99017" y="49965"/>
                  </a:lnTo>
                  <a:lnTo>
                    <a:pt x="99017" y="49965"/>
                  </a:lnTo>
                  <a:lnTo>
                    <a:pt x="99052" y="49825"/>
                  </a:lnTo>
                  <a:lnTo>
                    <a:pt x="99088" y="49649"/>
                  </a:lnTo>
                  <a:lnTo>
                    <a:pt x="99123" y="49404"/>
                  </a:lnTo>
                  <a:lnTo>
                    <a:pt x="99123" y="49158"/>
                  </a:lnTo>
                  <a:lnTo>
                    <a:pt x="99052" y="48526"/>
                  </a:lnTo>
                  <a:lnTo>
                    <a:pt x="98912" y="4775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38"/>
            <p:cNvSpPr/>
            <p:nvPr/>
          </p:nvSpPr>
          <p:spPr>
            <a:xfrm>
              <a:off x="5092079" y="3294840"/>
              <a:ext cx="437973" cy="290216"/>
            </a:xfrm>
            <a:custGeom>
              <a:rect b="b" l="l" r="r" t="t"/>
              <a:pathLst>
                <a:path extrusionOk="0" h="19172" w="28933">
                  <a:moveTo>
                    <a:pt x="0" y="1"/>
                  </a:moveTo>
                  <a:lnTo>
                    <a:pt x="281" y="773"/>
                  </a:lnTo>
                  <a:lnTo>
                    <a:pt x="527" y="1616"/>
                  </a:lnTo>
                  <a:lnTo>
                    <a:pt x="738" y="2564"/>
                  </a:lnTo>
                  <a:lnTo>
                    <a:pt x="913" y="3582"/>
                  </a:lnTo>
                  <a:lnTo>
                    <a:pt x="1089" y="4635"/>
                  </a:lnTo>
                  <a:lnTo>
                    <a:pt x="1194" y="5794"/>
                  </a:lnTo>
                  <a:lnTo>
                    <a:pt x="1299" y="6953"/>
                  </a:lnTo>
                  <a:lnTo>
                    <a:pt x="1370" y="8182"/>
                  </a:lnTo>
                  <a:lnTo>
                    <a:pt x="1440" y="9446"/>
                  </a:lnTo>
                  <a:lnTo>
                    <a:pt x="1440" y="10745"/>
                  </a:lnTo>
                  <a:lnTo>
                    <a:pt x="1440" y="12044"/>
                  </a:lnTo>
                  <a:lnTo>
                    <a:pt x="1440" y="13343"/>
                  </a:lnTo>
                  <a:lnTo>
                    <a:pt x="1335" y="16012"/>
                  </a:lnTo>
                  <a:lnTo>
                    <a:pt x="1159" y="18645"/>
                  </a:lnTo>
                  <a:lnTo>
                    <a:pt x="2915" y="18821"/>
                  </a:lnTo>
                  <a:lnTo>
                    <a:pt x="4670" y="18961"/>
                  </a:lnTo>
                  <a:lnTo>
                    <a:pt x="6426" y="19066"/>
                  </a:lnTo>
                  <a:lnTo>
                    <a:pt x="8181" y="19137"/>
                  </a:lnTo>
                  <a:lnTo>
                    <a:pt x="9937" y="19172"/>
                  </a:lnTo>
                  <a:lnTo>
                    <a:pt x="11693" y="19172"/>
                  </a:lnTo>
                  <a:lnTo>
                    <a:pt x="13448" y="19137"/>
                  </a:lnTo>
                  <a:lnTo>
                    <a:pt x="15169" y="19066"/>
                  </a:lnTo>
                  <a:lnTo>
                    <a:pt x="16854" y="18996"/>
                  </a:lnTo>
                  <a:lnTo>
                    <a:pt x="18540" y="18926"/>
                  </a:lnTo>
                  <a:lnTo>
                    <a:pt x="21770" y="18680"/>
                  </a:lnTo>
                  <a:lnTo>
                    <a:pt x="24860" y="18364"/>
                  </a:lnTo>
                  <a:lnTo>
                    <a:pt x="27774" y="18013"/>
                  </a:lnTo>
                  <a:lnTo>
                    <a:pt x="27598" y="15485"/>
                  </a:lnTo>
                  <a:lnTo>
                    <a:pt x="27528" y="12887"/>
                  </a:lnTo>
                  <a:lnTo>
                    <a:pt x="27493" y="11623"/>
                  </a:lnTo>
                  <a:lnTo>
                    <a:pt x="27493" y="10359"/>
                  </a:lnTo>
                  <a:lnTo>
                    <a:pt x="27528" y="9095"/>
                  </a:lnTo>
                  <a:lnTo>
                    <a:pt x="27598" y="7901"/>
                  </a:lnTo>
                  <a:lnTo>
                    <a:pt x="27669" y="6707"/>
                  </a:lnTo>
                  <a:lnTo>
                    <a:pt x="27774" y="5583"/>
                  </a:lnTo>
                  <a:lnTo>
                    <a:pt x="27914" y="4495"/>
                  </a:lnTo>
                  <a:lnTo>
                    <a:pt x="28055" y="3442"/>
                  </a:lnTo>
                  <a:lnTo>
                    <a:pt x="28230" y="2493"/>
                  </a:lnTo>
                  <a:lnTo>
                    <a:pt x="28441" y="1581"/>
                  </a:lnTo>
                  <a:lnTo>
                    <a:pt x="28687" y="738"/>
                  </a:lnTo>
                  <a:lnTo>
                    <a:pt x="289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38"/>
            <p:cNvSpPr/>
            <p:nvPr/>
          </p:nvSpPr>
          <p:spPr>
            <a:xfrm>
              <a:off x="5092079" y="3294840"/>
              <a:ext cx="437973" cy="290216"/>
            </a:xfrm>
            <a:custGeom>
              <a:rect b="b" l="l" r="r" t="t"/>
              <a:pathLst>
                <a:path extrusionOk="0" fill="none" h="19172" w="28933">
                  <a:moveTo>
                    <a:pt x="28933" y="1"/>
                  </a:moveTo>
                  <a:lnTo>
                    <a:pt x="14747" y="1"/>
                  </a:lnTo>
                  <a:lnTo>
                    <a:pt x="0" y="1"/>
                  </a:lnTo>
                  <a:lnTo>
                    <a:pt x="0" y="1"/>
                  </a:lnTo>
                  <a:lnTo>
                    <a:pt x="281" y="773"/>
                  </a:lnTo>
                  <a:lnTo>
                    <a:pt x="527" y="1616"/>
                  </a:lnTo>
                  <a:lnTo>
                    <a:pt x="738" y="2564"/>
                  </a:lnTo>
                  <a:lnTo>
                    <a:pt x="913" y="3582"/>
                  </a:lnTo>
                  <a:lnTo>
                    <a:pt x="1089" y="4635"/>
                  </a:lnTo>
                  <a:lnTo>
                    <a:pt x="1194" y="5794"/>
                  </a:lnTo>
                  <a:lnTo>
                    <a:pt x="1299" y="6953"/>
                  </a:lnTo>
                  <a:lnTo>
                    <a:pt x="1370" y="8182"/>
                  </a:lnTo>
                  <a:lnTo>
                    <a:pt x="1440" y="9446"/>
                  </a:lnTo>
                  <a:lnTo>
                    <a:pt x="1440" y="10745"/>
                  </a:lnTo>
                  <a:lnTo>
                    <a:pt x="1440" y="12044"/>
                  </a:lnTo>
                  <a:lnTo>
                    <a:pt x="1440" y="13343"/>
                  </a:lnTo>
                  <a:lnTo>
                    <a:pt x="1335" y="16012"/>
                  </a:lnTo>
                  <a:lnTo>
                    <a:pt x="1159" y="18645"/>
                  </a:lnTo>
                  <a:lnTo>
                    <a:pt x="1159" y="18645"/>
                  </a:lnTo>
                  <a:lnTo>
                    <a:pt x="2915" y="18821"/>
                  </a:lnTo>
                  <a:lnTo>
                    <a:pt x="4670" y="18961"/>
                  </a:lnTo>
                  <a:lnTo>
                    <a:pt x="6426" y="19066"/>
                  </a:lnTo>
                  <a:lnTo>
                    <a:pt x="8181" y="19137"/>
                  </a:lnTo>
                  <a:lnTo>
                    <a:pt x="9937" y="19172"/>
                  </a:lnTo>
                  <a:lnTo>
                    <a:pt x="11693" y="19172"/>
                  </a:lnTo>
                  <a:lnTo>
                    <a:pt x="13448" y="19137"/>
                  </a:lnTo>
                  <a:lnTo>
                    <a:pt x="15169" y="19066"/>
                  </a:lnTo>
                  <a:lnTo>
                    <a:pt x="16854" y="18996"/>
                  </a:lnTo>
                  <a:lnTo>
                    <a:pt x="18540" y="18926"/>
                  </a:lnTo>
                  <a:lnTo>
                    <a:pt x="21770" y="18680"/>
                  </a:lnTo>
                  <a:lnTo>
                    <a:pt x="24860" y="18364"/>
                  </a:lnTo>
                  <a:lnTo>
                    <a:pt x="27774" y="18013"/>
                  </a:lnTo>
                  <a:lnTo>
                    <a:pt x="27774" y="18013"/>
                  </a:lnTo>
                  <a:lnTo>
                    <a:pt x="27598" y="15485"/>
                  </a:lnTo>
                  <a:lnTo>
                    <a:pt x="27528" y="12887"/>
                  </a:lnTo>
                  <a:lnTo>
                    <a:pt x="27493" y="11623"/>
                  </a:lnTo>
                  <a:lnTo>
                    <a:pt x="27493" y="10359"/>
                  </a:lnTo>
                  <a:lnTo>
                    <a:pt x="27528" y="9095"/>
                  </a:lnTo>
                  <a:lnTo>
                    <a:pt x="27598" y="7901"/>
                  </a:lnTo>
                  <a:lnTo>
                    <a:pt x="27669" y="6707"/>
                  </a:lnTo>
                  <a:lnTo>
                    <a:pt x="27774" y="5583"/>
                  </a:lnTo>
                  <a:lnTo>
                    <a:pt x="27914" y="4495"/>
                  </a:lnTo>
                  <a:lnTo>
                    <a:pt x="28055" y="3442"/>
                  </a:lnTo>
                  <a:lnTo>
                    <a:pt x="28230" y="2493"/>
                  </a:lnTo>
                  <a:lnTo>
                    <a:pt x="28441" y="1581"/>
                  </a:lnTo>
                  <a:lnTo>
                    <a:pt x="28687" y="738"/>
                  </a:lnTo>
                  <a:lnTo>
                    <a:pt x="2893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38"/>
            <p:cNvSpPr/>
            <p:nvPr/>
          </p:nvSpPr>
          <p:spPr>
            <a:xfrm>
              <a:off x="5205292" y="2134551"/>
              <a:ext cx="220054" cy="189234"/>
            </a:xfrm>
            <a:custGeom>
              <a:rect b="b" l="l" r="r" t="t"/>
              <a:pathLst>
                <a:path extrusionOk="0" h="12501" w="14537">
                  <a:moveTo>
                    <a:pt x="913" y="0"/>
                  </a:moveTo>
                  <a:lnTo>
                    <a:pt x="0" y="9200"/>
                  </a:lnTo>
                  <a:lnTo>
                    <a:pt x="35" y="9516"/>
                  </a:lnTo>
                  <a:lnTo>
                    <a:pt x="106" y="9797"/>
                  </a:lnTo>
                  <a:lnTo>
                    <a:pt x="281" y="10043"/>
                  </a:lnTo>
                  <a:lnTo>
                    <a:pt x="386" y="10183"/>
                  </a:lnTo>
                  <a:lnTo>
                    <a:pt x="492" y="10253"/>
                  </a:lnTo>
                  <a:lnTo>
                    <a:pt x="1054" y="10639"/>
                  </a:lnTo>
                  <a:lnTo>
                    <a:pt x="1650" y="10991"/>
                  </a:lnTo>
                  <a:lnTo>
                    <a:pt x="2212" y="11307"/>
                  </a:lnTo>
                  <a:lnTo>
                    <a:pt x="2774" y="11587"/>
                  </a:lnTo>
                  <a:lnTo>
                    <a:pt x="3336" y="11798"/>
                  </a:lnTo>
                  <a:lnTo>
                    <a:pt x="3898" y="12009"/>
                  </a:lnTo>
                  <a:lnTo>
                    <a:pt x="4424" y="12149"/>
                  </a:lnTo>
                  <a:lnTo>
                    <a:pt x="4951" y="12290"/>
                  </a:lnTo>
                  <a:lnTo>
                    <a:pt x="5478" y="12395"/>
                  </a:lnTo>
                  <a:lnTo>
                    <a:pt x="6004" y="12465"/>
                  </a:lnTo>
                  <a:lnTo>
                    <a:pt x="6531" y="12500"/>
                  </a:lnTo>
                  <a:lnTo>
                    <a:pt x="7514" y="12500"/>
                  </a:lnTo>
                  <a:lnTo>
                    <a:pt x="8006" y="12465"/>
                  </a:lnTo>
                  <a:lnTo>
                    <a:pt x="8919" y="12360"/>
                  </a:lnTo>
                  <a:lnTo>
                    <a:pt x="9796" y="12184"/>
                  </a:lnTo>
                  <a:lnTo>
                    <a:pt x="10604" y="11974"/>
                  </a:lnTo>
                  <a:lnTo>
                    <a:pt x="11341" y="11693"/>
                  </a:lnTo>
                  <a:lnTo>
                    <a:pt x="12044" y="11412"/>
                  </a:lnTo>
                  <a:lnTo>
                    <a:pt x="12641" y="11131"/>
                  </a:lnTo>
                  <a:lnTo>
                    <a:pt x="13202" y="10815"/>
                  </a:lnTo>
                  <a:lnTo>
                    <a:pt x="13659" y="10534"/>
                  </a:lnTo>
                  <a:lnTo>
                    <a:pt x="14045" y="10288"/>
                  </a:lnTo>
                  <a:lnTo>
                    <a:pt x="14150" y="10183"/>
                  </a:lnTo>
                  <a:lnTo>
                    <a:pt x="14256" y="10078"/>
                  </a:lnTo>
                  <a:lnTo>
                    <a:pt x="14431" y="9832"/>
                  </a:lnTo>
                  <a:lnTo>
                    <a:pt x="14537" y="9516"/>
                  </a:lnTo>
                  <a:lnTo>
                    <a:pt x="14537" y="9375"/>
                  </a:lnTo>
                  <a:lnTo>
                    <a:pt x="14537" y="9200"/>
                  </a:lnTo>
                  <a:lnTo>
                    <a:pt x="13624" y="0"/>
                  </a:lnTo>
                  <a:lnTo>
                    <a:pt x="12992" y="316"/>
                  </a:lnTo>
                  <a:lnTo>
                    <a:pt x="12360" y="597"/>
                  </a:lnTo>
                  <a:lnTo>
                    <a:pt x="11763" y="808"/>
                  </a:lnTo>
                  <a:lnTo>
                    <a:pt x="11166" y="984"/>
                  </a:lnTo>
                  <a:lnTo>
                    <a:pt x="10639" y="1159"/>
                  </a:lnTo>
                  <a:lnTo>
                    <a:pt x="10112" y="1264"/>
                  </a:lnTo>
                  <a:lnTo>
                    <a:pt x="9164" y="1475"/>
                  </a:lnTo>
                  <a:lnTo>
                    <a:pt x="8357" y="1580"/>
                  </a:lnTo>
                  <a:lnTo>
                    <a:pt x="7795" y="1616"/>
                  </a:lnTo>
                  <a:lnTo>
                    <a:pt x="6777" y="1616"/>
                  </a:lnTo>
                  <a:lnTo>
                    <a:pt x="6180" y="1580"/>
                  </a:lnTo>
                  <a:lnTo>
                    <a:pt x="5372" y="1475"/>
                  </a:lnTo>
                  <a:lnTo>
                    <a:pt x="4424" y="1264"/>
                  </a:lnTo>
                  <a:lnTo>
                    <a:pt x="3933" y="1159"/>
                  </a:lnTo>
                  <a:lnTo>
                    <a:pt x="3371" y="984"/>
                  </a:lnTo>
                  <a:lnTo>
                    <a:pt x="2774" y="808"/>
                  </a:lnTo>
                  <a:lnTo>
                    <a:pt x="2177" y="597"/>
                  </a:lnTo>
                  <a:lnTo>
                    <a:pt x="1545" y="316"/>
                  </a:lnTo>
                  <a:lnTo>
                    <a:pt x="91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38"/>
            <p:cNvSpPr/>
            <p:nvPr/>
          </p:nvSpPr>
          <p:spPr>
            <a:xfrm>
              <a:off x="5205292" y="2134551"/>
              <a:ext cx="220054" cy="189234"/>
            </a:xfrm>
            <a:custGeom>
              <a:rect b="b" l="l" r="r" t="t"/>
              <a:pathLst>
                <a:path extrusionOk="0" fill="none" h="12501" w="14537">
                  <a:moveTo>
                    <a:pt x="7268" y="1616"/>
                  </a:moveTo>
                  <a:lnTo>
                    <a:pt x="7268" y="1616"/>
                  </a:lnTo>
                  <a:lnTo>
                    <a:pt x="6777" y="1616"/>
                  </a:lnTo>
                  <a:lnTo>
                    <a:pt x="6180" y="1580"/>
                  </a:lnTo>
                  <a:lnTo>
                    <a:pt x="5372" y="1475"/>
                  </a:lnTo>
                  <a:lnTo>
                    <a:pt x="4424" y="1264"/>
                  </a:lnTo>
                  <a:lnTo>
                    <a:pt x="3933" y="1159"/>
                  </a:lnTo>
                  <a:lnTo>
                    <a:pt x="3371" y="984"/>
                  </a:lnTo>
                  <a:lnTo>
                    <a:pt x="2774" y="808"/>
                  </a:lnTo>
                  <a:lnTo>
                    <a:pt x="2177" y="597"/>
                  </a:lnTo>
                  <a:lnTo>
                    <a:pt x="1545" y="316"/>
                  </a:lnTo>
                  <a:lnTo>
                    <a:pt x="913" y="0"/>
                  </a:lnTo>
                  <a:lnTo>
                    <a:pt x="0" y="9200"/>
                  </a:lnTo>
                  <a:lnTo>
                    <a:pt x="0" y="9200"/>
                  </a:lnTo>
                  <a:lnTo>
                    <a:pt x="35" y="9516"/>
                  </a:lnTo>
                  <a:lnTo>
                    <a:pt x="106" y="9797"/>
                  </a:lnTo>
                  <a:lnTo>
                    <a:pt x="281" y="10043"/>
                  </a:lnTo>
                  <a:lnTo>
                    <a:pt x="386" y="10183"/>
                  </a:lnTo>
                  <a:lnTo>
                    <a:pt x="492" y="10253"/>
                  </a:lnTo>
                  <a:lnTo>
                    <a:pt x="492" y="10253"/>
                  </a:lnTo>
                  <a:lnTo>
                    <a:pt x="1054" y="10639"/>
                  </a:lnTo>
                  <a:lnTo>
                    <a:pt x="1650" y="10991"/>
                  </a:lnTo>
                  <a:lnTo>
                    <a:pt x="2212" y="11307"/>
                  </a:lnTo>
                  <a:lnTo>
                    <a:pt x="2774" y="11587"/>
                  </a:lnTo>
                  <a:lnTo>
                    <a:pt x="3336" y="11798"/>
                  </a:lnTo>
                  <a:lnTo>
                    <a:pt x="3898" y="12009"/>
                  </a:lnTo>
                  <a:lnTo>
                    <a:pt x="4424" y="12149"/>
                  </a:lnTo>
                  <a:lnTo>
                    <a:pt x="4951" y="12290"/>
                  </a:lnTo>
                  <a:lnTo>
                    <a:pt x="5478" y="12395"/>
                  </a:lnTo>
                  <a:lnTo>
                    <a:pt x="6004" y="12465"/>
                  </a:lnTo>
                  <a:lnTo>
                    <a:pt x="6531" y="12500"/>
                  </a:lnTo>
                  <a:lnTo>
                    <a:pt x="7023" y="12500"/>
                  </a:lnTo>
                  <a:lnTo>
                    <a:pt x="7514" y="12500"/>
                  </a:lnTo>
                  <a:lnTo>
                    <a:pt x="8006" y="12465"/>
                  </a:lnTo>
                  <a:lnTo>
                    <a:pt x="8919" y="12360"/>
                  </a:lnTo>
                  <a:lnTo>
                    <a:pt x="9796" y="12184"/>
                  </a:lnTo>
                  <a:lnTo>
                    <a:pt x="10604" y="11974"/>
                  </a:lnTo>
                  <a:lnTo>
                    <a:pt x="11341" y="11693"/>
                  </a:lnTo>
                  <a:lnTo>
                    <a:pt x="12044" y="11412"/>
                  </a:lnTo>
                  <a:lnTo>
                    <a:pt x="12641" y="11131"/>
                  </a:lnTo>
                  <a:lnTo>
                    <a:pt x="13202" y="10815"/>
                  </a:lnTo>
                  <a:lnTo>
                    <a:pt x="13659" y="10534"/>
                  </a:lnTo>
                  <a:lnTo>
                    <a:pt x="14045" y="10288"/>
                  </a:lnTo>
                  <a:lnTo>
                    <a:pt x="14045" y="10288"/>
                  </a:lnTo>
                  <a:lnTo>
                    <a:pt x="14150" y="10183"/>
                  </a:lnTo>
                  <a:lnTo>
                    <a:pt x="14256" y="10078"/>
                  </a:lnTo>
                  <a:lnTo>
                    <a:pt x="14431" y="9832"/>
                  </a:lnTo>
                  <a:lnTo>
                    <a:pt x="14537" y="9516"/>
                  </a:lnTo>
                  <a:lnTo>
                    <a:pt x="14537" y="9375"/>
                  </a:lnTo>
                  <a:lnTo>
                    <a:pt x="14537" y="9200"/>
                  </a:lnTo>
                  <a:lnTo>
                    <a:pt x="13624" y="0"/>
                  </a:lnTo>
                  <a:lnTo>
                    <a:pt x="13624" y="0"/>
                  </a:lnTo>
                  <a:lnTo>
                    <a:pt x="12992" y="316"/>
                  </a:lnTo>
                  <a:lnTo>
                    <a:pt x="12360" y="597"/>
                  </a:lnTo>
                  <a:lnTo>
                    <a:pt x="11763" y="808"/>
                  </a:lnTo>
                  <a:lnTo>
                    <a:pt x="11166" y="984"/>
                  </a:lnTo>
                  <a:lnTo>
                    <a:pt x="10639" y="1159"/>
                  </a:lnTo>
                  <a:lnTo>
                    <a:pt x="10112" y="1264"/>
                  </a:lnTo>
                  <a:lnTo>
                    <a:pt x="9164" y="1475"/>
                  </a:lnTo>
                  <a:lnTo>
                    <a:pt x="8357" y="1580"/>
                  </a:lnTo>
                  <a:lnTo>
                    <a:pt x="7795" y="1616"/>
                  </a:lnTo>
                  <a:lnTo>
                    <a:pt x="7268" y="16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38"/>
            <p:cNvSpPr/>
            <p:nvPr/>
          </p:nvSpPr>
          <p:spPr>
            <a:xfrm>
              <a:off x="5218038" y="2135080"/>
              <a:ext cx="198271" cy="45730"/>
            </a:xfrm>
            <a:custGeom>
              <a:rect b="b" l="l" r="r" t="t"/>
              <a:pathLst>
                <a:path extrusionOk="0" h="3021" w="13098">
                  <a:moveTo>
                    <a:pt x="12782" y="1"/>
                  </a:moveTo>
                  <a:lnTo>
                    <a:pt x="12782" y="1"/>
                  </a:lnTo>
                  <a:lnTo>
                    <a:pt x="13098" y="3020"/>
                  </a:lnTo>
                  <a:lnTo>
                    <a:pt x="13098" y="3020"/>
                  </a:lnTo>
                  <a:lnTo>
                    <a:pt x="12782" y="1"/>
                  </a:lnTo>
                  <a:close/>
                  <a:moveTo>
                    <a:pt x="71" y="1"/>
                  </a:moveTo>
                  <a:lnTo>
                    <a:pt x="1" y="457"/>
                  </a:lnTo>
                  <a:lnTo>
                    <a:pt x="71" y="1"/>
                  </a:lnTo>
                  <a:lnTo>
                    <a:pt x="71" y="1"/>
                  </a:lnTo>
                  <a:close/>
                </a:path>
              </a:pathLst>
            </a:custGeom>
            <a:solidFill>
              <a:srgbClr val="FFE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38"/>
            <p:cNvSpPr/>
            <p:nvPr/>
          </p:nvSpPr>
          <p:spPr>
            <a:xfrm>
              <a:off x="5411511" y="2135080"/>
              <a:ext cx="4799" cy="45730"/>
            </a:xfrm>
            <a:custGeom>
              <a:rect b="b" l="l" r="r" t="t"/>
              <a:pathLst>
                <a:path extrusionOk="0" fill="none" h="3021" w="317">
                  <a:moveTo>
                    <a:pt x="1" y="1"/>
                  </a:moveTo>
                  <a:lnTo>
                    <a:pt x="1" y="1"/>
                  </a:lnTo>
                  <a:lnTo>
                    <a:pt x="317" y="3020"/>
                  </a:lnTo>
                  <a:lnTo>
                    <a:pt x="317" y="3020"/>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38"/>
            <p:cNvSpPr/>
            <p:nvPr/>
          </p:nvSpPr>
          <p:spPr>
            <a:xfrm>
              <a:off x="5218038" y="2135080"/>
              <a:ext cx="1090" cy="6918"/>
            </a:xfrm>
            <a:custGeom>
              <a:rect b="b" l="l" r="r" t="t"/>
              <a:pathLst>
                <a:path extrusionOk="0" fill="none" h="457" w="72">
                  <a:moveTo>
                    <a:pt x="71" y="1"/>
                  </a:moveTo>
                  <a:lnTo>
                    <a:pt x="1" y="457"/>
                  </a:lnTo>
                  <a:lnTo>
                    <a:pt x="71" y="1"/>
                  </a:lnTo>
                  <a:lnTo>
                    <a:pt x="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38"/>
            <p:cNvSpPr/>
            <p:nvPr/>
          </p:nvSpPr>
          <p:spPr>
            <a:xfrm>
              <a:off x="5416294" y="2180796"/>
              <a:ext cx="1620" cy="19679"/>
            </a:xfrm>
            <a:custGeom>
              <a:rect b="b" l="l" r="r" t="t"/>
              <a:pathLst>
                <a:path extrusionOk="0" h="1300" w="107">
                  <a:moveTo>
                    <a:pt x="1" y="0"/>
                  </a:moveTo>
                  <a:lnTo>
                    <a:pt x="1" y="0"/>
                  </a:lnTo>
                  <a:lnTo>
                    <a:pt x="106" y="1299"/>
                  </a:lnTo>
                  <a:lnTo>
                    <a:pt x="106" y="1299"/>
                  </a:lnTo>
                  <a:lnTo>
                    <a:pt x="106" y="1299"/>
                  </a:lnTo>
                  <a:lnTo>
                    <a:pt x="1" y="0"/>
                  </a:lnTo>
                  <a:close/>
                </a:path>
              </a:pathLst>
            </a:custGeom>
            <a:solidFill>
              <a:srgbClr val="4345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38"/>
            <p:cNvSpPr/>
            <p:nvPr/>
          </p:nvSpPr>
          <p:spPr>
            <a:xfrm>
              <a:off x="5416294" y="2180796"/>
              <a:ext cx="1620" cy="19679"/>
            </a:xfrm>
            <a:custGeom>
              <a:rect b="b" l="l" r="r" t="t"/>
              <a:pathLst>
                <a:path extrusionOk="0" fill="none" h="1300" w="107">
                  <a:moveTo>
                    <a:pt x="1" y="0"/>
                  </a:moveTo>
                  <a:lnTo>
                    <a:pt x="1" y="0"/>
                  </a:lnTo>
                  <a:lnTo>
                    <a:pt x="106" y="1299"/>
                  </a:lnTo>
                  <a:lnTo>
                    <a:pt x="106" y="1299"/>
                  </a:lnTo>
                  <a:lnTo>
                    <a:pt x="106" y="1299"/>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38"/>
            <p:cNvSpPr/>
            <p:nvPr/>
          </p:nvSpPr>
          <p:spPr>
            <a:xfrm>
              <a:off x="5212725" y="2135080"/>
              <a:ext cx="205189" cy="92505"/>
            </a:xfrm>
            <a:custGeom>
              <a:rect b="b" l="l" r="r" t="t"/>
              <a:pathLst>
                <a:path extrusionOk="0" h="6111" w="13555">
                  <a:moveTo>
                    <a:pt x="422" y="1"/>
                  </a:moveTo>
                  <a:lnTo>
                    <a:pt x="352" y="457"/>
                  </a:lnTo>
                  <a:lnTo>
                    <a:pt x="1" y="4319"/>
                  </a:lnTo>
                  <a:lnTo>
                    <a:pt x="598" y="4600"/>
                  </a:lnTo>
                  <a:lnTo>
                    <a:pt x="1159" y="4881"/>
                  </a:lnTo>
                  <a:lnTo>
                    <a:pt x="1756" y="5092"/>
                  </a:lnTo>
                  <a:lnTo>
                    <a:pt x="2283" y="5302"/>
                  </a:lnTo>
                  <a:lnTo>
                    <a:pt x="3336" y="5619"/>
                  </a:lnTo>
                  <a:lnTo>
                    <a:pt x="4284" y="5864"/>
                  </a:lnTo>
                  <a:lnTo>
                    <a:pt x="5127" y="6005"/>
                  </a:lnTo>
                  <a:lnTo>
                    <a:pt x="5794" y="6075"/>
                  </a:lnTo>
                  <a:lnTo>
                    <a:pt x="6321" y="6110"/>
                  </a:lnTo>
                  <a:lnTo>
                    <a:pt x="7234" y="6110"/>
                  </a:lnTo>
                  <a:lnTo>
                    <a:pt x="7761" y="6075"/>
                  </a:lnTo>
                  <a:lnTo>
                    <a:pt x="8463" y="6005"/>
                  </a:lnTo>
                  <a:lnTo>
                    <a:pt x="9270" y="5864"/>
                  </a:lnTo>
                  <a:lnTo>
                    <a:pt x="10218" y="5619"/>
                  </a:lnTo>
                  <a:lnTo>
                    <a:pt x="11272" y="5302"/>
                  </a:lnTo>
                  <a:lnTo>
                    <a:pt x="11798" y="5127"/>
                  </a:lnTo>
                  <a:lnTo>
                    <a:pt x="12395" y="4881"/>
                  </a:lnTo>
                  <a:lnTo>
                    <a:pt x="12957" y="4600"/>
                  </a:lnTo>
                  <a:lnTo>
                    <a:pt x="13554" y="4319"/>
                  </a:lnTo>
                  <a:lnTo>
                    <a:pt x="13449" y="3020"/>
                  </a:lnTo>
                  <a:lnTo>
                    <a:pt x="13133" y="1"/>
                  </a:lnTo>
                  <a:lnTo>
                    <a:pt x="12571" y="246"/>
                  </a:lnTo>
                  <a:lnTo>
                    <a:pt x="12044" y="492"/>
                  </a:lnTo>
                  <a:lnTo>
                    <a:pt x="10991" y="878"/>
                  </a:lnTo>
                  <a:lnTo>
                    <a:pt x="10008" y="1159"/>
                  </a:lnTo>
                  <a:lnTo>
                    <a:pt x="9130" y="1335"/>
                  </a:lnTo>
                  <a:lnTo>
                    <a:pt x="8357" y="1475"/>
                  </a:lnTo>
                  <a:lnTo>
                    <a:pt x="7725" y="1545"/>
                  </a:lnTo>
                  <a:lnTo>
                    <a:pt x="7234" y="1581"/>
                  </a:lnTo>
                  <a:lnTo>
                    <a:pt x="6321" y="1581"/>
                  </a:lnTo>
                  <a:lnTo>
                    <a:pt x="5829" y="1545"/>
                  </a:lnTo>
                  <a:lnTo>
                    <a:pt x="5197" y="1475"/>
                  </a:lnTo>
                  <a:lnTo>
                    <a:pt x="4425" y="1335"/>
                  </a:lnTo>
                  <a:lnTo>
                    <a:pt x="3547" y="1159"/>
                  </a:lnTo>
                  <a:lnTo>
                    <a:pt x="2564" y="878"/>
                  </a:lnTo>
                  <a:lnTo>
                    <a:pt x="1511" y="492"/>
                  </a:lnTo>
                  <a:lnTo>
                    <a:pt x="984" y="246"/>
                  </a:lnTo>
                  <a:lnTo>
                    <a:pt x="422"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38"/>
            <p:cNvSpPr/>
            <p:nvPr/>
          </p:nvSpPr>
          <p:spPr>
            <a:xfrm>
              <a:off x="5212725" y="2135080"/>
              <a:ext cx="205189" cy="92505"/>
            </a:xfrm>
            <a:custGeom>
              <a:rect b="b" l="l" r="r" t="t"/>
              <a:pathLst>
                <a:path extrusionOk="0" fill="none" h="6111" w="13555">
                  <a:moveTo>
                    <a:pt x="422" y="1"/>
                  </a:moveTo>
                  <a:lnTo>
                    <a:pt x="352" y="457"/>
                  </a:lnTo>
                  <a:lnTo>
                    <a:pt x="1" y="4319"/>
                  </a:lnTo>
                  <a:lnTo>
                    <a:pt x="1" y="4319"/>
                  </a:lnTo>
                  <a:lnTo>
                    <a:pt x="598" y="4600"/>
                  </a:lnTo>
                  <a:lnTo>
                    <a:pt x="1159" y="4881"/>
                  </a:lnTo>
                  <a:lnTo>
                    <a:pt x="1756" y="5092"/>
                  </a:lnTo>
                  <a:lnTo>
                    <a:pt x="2283" y="5302"/>
                  </a:lnTo>
                  <a:lnTo>
                    <a:pt x="3336" y="5619"/>
                  </a:lnTo>
                  <a:lnTo>
                    <a:pt x="4284" y="5864"/>
                  </a:lnTo>
                  <a:lnTo>
                    <a:pt x="5127" y="6005"/>
                  </a:lnTo>
                  <a:lnTo>
                    <a:pt x="5794" y="6075"/>
                  </a:lnTo>
                  <a:lnTo>
                    <a:pt x="6321" y="6110"/>
                  </a:lnTo>
                  <a:lnTo>
                    <a:pt x="6637" y="6110"/>
                  </a:lnTo>
                  <a:lnTo>
                    <a:pt x="6637" y="6110"/>
                  </a:lnTo>
                  <a:lnTo>
                    <a:pt x="6777" y="6110"/>
                  </a:lnTo>
                  <a:lnTo>
                    <a:pt x="6777" y="6110"/>
                  </a:lnTo>
                  <a:lnTo>
                    <a:pt x="6918" y="6110"/>
                  </a:lnTo>
                  <a:lnTo>
                    <a:pt x="6918" y="6110"/>
                  </a:lnTo>
                  <a:lnTo>
                    <a:pt x="7234" y="6110"/>
                  </a:lnTo>
                  <a:lnTo>
                    <a:pt x="7761" y="6075"/>
                  </a:lnTo>
                  <a:lnTo>
                    <a:pt x="8463" y="6005"/>
                  </a:lnTo>
                  <a:lnTo>
                    <a:pt x="9270" y="5864"/>
                  </a:lnTo>
                  <a:lnTo>
                    <a:pt x="10218" y="5619"/>
                  </a:lnTo>
                  <a:lnTo>
                    <a:pt x="11272" y="5302"/>
                  </a:lnTo>
                  <a:lnTo>
                    <a:pt x="11798" y="5127"/>
                  </a:lnTo>
                  <a:lnTo>
                    <a:pt x="12395" y="4881"/>
                  </a:lnTo>
                  <a:lnTo>
                    <a:pt x="12957" y="4600"/>
                  </a:lnTo>
                  <a:lnTo>
                    <a:pt x="13554" y="4319"/>
                  </a:lnTo>
                  <a:lnTo>
                    <a:pt x="13449" y="3020"/>
                  </a:lnTo>
                  <a:lnTo>
                    <a:pt x="13133" y="1"/>
                  </a:lnTo>
                  <a:lnTo>
                    <a:pt x="13133" y="1"/>
                  </a:lnTo>
                  <a:lnTo>
                    <a:pt x="12571" y="246"/>
                  </a:lnTo>
                  <a:lnTo>
                    <a:pt x="12044" y="492"/>
                  </a:lnTo>
                  <a:lnTo>
                    <a:pt x="10991" y="878"/>
                  </a:lnTo>
                  <a:lnTo>
                    <a:pt x="10008" y="1159"/>
                  </a:lnTo>
                  <a:lnTo>
                    <a:pt x="9130" y="1335"/>
                  </a:lnTo>
                  <a:lnTo>
                    <a:pt x="8357" y="1475"/>
                  </a:lnTo>
                  <a:lnTo>
                    <a:pt x="7725" y="1545"/>
                  </a:lnTo>
                  <a:lnTo>
                    <a:pt x="7234" y="1581"/>
                  </a:lnTo>
                  <a:lnTo>
                    <a:pt x="6918" y="1581"/>
                  </a:lnTo>
                  <a:lnTo>
                    <a:pt x="6918" y="1581"/>
                  </a:lnTo>
                  <a:lnTo>
                    <a:pt x="6777" y="1581"/>
                  </a:lnTo>
                  <a:lnTo>
                    <a:pt x="6777" y="1581"/>
                  </a:lnTo>
                  <a:lnTo>
                    <a:pt x="6777" y="1581"/>
                  </a:lnTo>
                  <a:lnTo>
                    <a:pt x="6777" y="1581"/>
                  </a:lnTo>
                  <a:lnTo>
                    <a:pt x="6637" y="1581"/>
                  </a:lnTo>
                  <a:lnTo>
                    <a:pt x="6637" y="1581"/>
                  </a:lnTo>
                  <a:lnTo>
                    <a:pt x="6321" y="1581"/>
                  </a:lnTo>
                  <a:lnTo>
                    <a:pt x="5829" y="1545"/>
                  </a:lnTo>
                  <a:lnTo>
                    <a:pt x="5197" y="1475"/>
                  </a:lnTo>
                  <a:lnTo>
                    <a:pt x="4425" y="1335"/>
                  </a:lnTo>
                  <a:lnTo>
                    <a:pt x="3547" y="1159"/>
                  </a:lnTo>
                  <a:lnTo>
                    <a:pt x="2564" y="878"/>
                  </a:lnTo>
                  <a:lnTo>
                    <a:pt x="1511" y="492"/>
                  </a:lnTo>
                  <a:lnTo>
                    <a:pt x="984" y="246"/>
                  </a:lnTo>
                  <a:lnTo>
                    <a:pt x="42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38"/>
            <p:cNvSpPr/>
            <p:nvPr/>
          </p:nvSpPr>
          <p:spPr>
            <a:xfrm>
              <a:off x="4988962" y="1645564"/>
              <a:ext cx="652714" cy="513449"/>
            </a:xfrm>
            <a:custGeom>
              <a:rect b="b" l="l" r="r" t="t"/>
              <a:pathLst>
                <a:path extrusionOk="0" h="33919" w="43119">
                  <a:moveTo>
                    <a:pt x="7550" y="0"/>
                  </a:moveTo>
                  <a:lnTo>
                    <a:pt x="7690" y="527"/>
                  </a:lnTo>
                  <a:lnTo>
                    <a:pt x="7795" y="1054"/>
                  </a:lnTo>
                  <a:lnTo>
                    <a:pt x="7866" y="1545"/>
                  </a:lnTo>
                  <a:lnTo>
                    <a:pt x="7936" y="2002"/>
                  </a:lnTo>
                  <a:lnTo>
                    <a:pt x="7971" y="2493"/>
                  </a:lnTo>
                  <a:lnTo>
                    <a:pt x="8006" y="2950"/>
                  </a:lnTo>
                  <a:lnTo>
                    <a:pt x="7971" y="3792"/>
                  </a:lnTo>
                  <a:lnTo>
                    <a:pt x="7866" y="4635"/>
                  </a:lnTo>
                  <a:lnTo>
                    <a:pt x="7725" y="5372"/>
                  </a:lnTo>
                  <a:lnTo>
                    <a:pt x="7550" y="6075"/>
                  </a:lnTo>
                  <a:lnTo>
                    <a:pt x="7304" y="6707"/>
                  </a:lnTo>
                  <a:lnTo>
                    <a:pt x="7058" y="7268"/>
                  </a:lnTo>
                  <a:lnTo>
                    <a:pt x="6812" y="7760"/>
                  </a:lnTo>
                  <a:lnTo>
                    <a:pt x="6567" y="8181"/>
                  </a:lnTo>
                  <a:lnTo>
                    <a:pt x="6356" y="8532"/>
                  </a:lnTo>
                  <a:lnTo>
                    <a:pt x="6005" y="9024"/>
                  </a:lnTo>
                  <a:lnTo>
                    <a:pt x="5864" y="9164"/>
                  </a:lnTo>
                  <a:lnTo>
                    <a:pt x="6321" y="9796"/>
                  </a:lnTo>
                  <a:lnTo>
                    <a:pt x="6742" y="10464"/>
                  </a:lnTo>
                  <a:lnTo>
                    <a:pt x="7128" y="11166"/>
                  </a:lnTo>
                  <a:lnTo>
                    <a:pt x="7444" y="11868"/>
                  </a:lnTo>
                  <a:lnTo>
                    <a:pt x="7760" y="12570"/>
                  </a:lnTo>
                  <a:lnTo>
                    <a:pt x="8006" y="13308"/>
                  </a:lnTo>
                  <a:lnTo>
                    <a:pt x="8252" y="13975"/>
                  </a:lnTo>
                  <a:lnTo>
                    <a:pt x="8427" y="14642"/>
                  </a:lnTo>
                  <a:lnTo>
                    <a:pt x="8743" y="15871"/>
                  </a:lnTo>
                  <a:lnTo>
                    <a:pt x="8919" y="16819"/>
                  </a:lnTo>
                  <a:lnTo>
                    <a:pt x="9059" y="17697"/>
                  </a:lnTo>
                  <a:lnTo>
                    <a:pt x="5864" y="17697"/>
                  </a:lnTo>
                  <a:lnTo>
                    <a:pt x="5794" y="16714"/>
                  </a:lnTo>
                  <a:lnTo>
                    <a:pt x="5689" y="15766"/>
                  </a:lnTo>
                  <a:lnTo>
                    <a:pt x="5548" y="14888"/>
                  </a:lnTo>
                  <a:lnTo>
                    <a:pt x="5373" y="14045"/>
                  </a:lnTo>
                  <a:lnTo>
                    <a:pt x="5127" y="13273"/>
                  </a:lnTo>
                  <a:lnTo>
                    <a:pt x="4881" y="12535"/>
                  </a:lnTo>
                  <a:lnTo>
                    <a:pt x="4600" y="11833"/>
                  </a:lnTo>
                  <a:lnTo>
                    <a:pt x="4354" y="11236"/>
                  </a:lnTo>
                  <a:lnTo>
                    <a:pt x="4074" y="10674"/>
                  </a:lnTo>
                  <a:lnTo>
                    <a:pt x="3793" y="10183"/>
                  </a:lnTo>
                  <a:lnTo>
                    <a:pt x="3336" y="9410"/>
                  </a:lnTo>
                  <a:lnTo>
                    <a:pt x="2985" y="8919"/>
                  </a:lnTo>
                  <a:lnTo>
                    <a:pt x="2880" y="8778"/>
                  </a:lnTo>
                  <a:lnTo>
                    <a:pt x="2704" y="8919"/>
                  </a:lnTo>
                  <a:lnTo>
                    <a:pt x="2248" y="9375"/>
                  </a:lnTo>
                  <a:lnTo>
                    <a:pt x="1651" y="10042"/>
                  </a:lnTo>
                  <a:lnTo>
                    <a:pt x="1335" y="10464"/>
                  </a:lnTo>
                  <a:lnTo>
                    <a:pt x="1019" y="10920"/>
                  </a:lnTo>
                  <a:lnTo>
                    <a:pt x="738" y="11412"/>
                  </a:lnTo>
                  <a:lnTo>
                    <a:pt x="457" y="11903"/>
                  </a:lnTo>
                  <a:lnTo>
                    <a:pt x="246" y="12430"/>
                  </a:lnTo>
                  <a:lnTo>
                    <a:pt x="71" y="12992"/>
                  </a:lnTo>
                  <a:lnTo>
                    <a:pt x="36" y="13273"/>
                  </a:lnTo>
                  <a:lnTo>
                    <a:pt x="1" y="13553"/>
                  </a:lnTo>
                  <a:lnTo>
                    <a:pt x="1" y="13834"/>
                  </a:lnTo>
                  <a:lnTo>
                    <a:pt x="1" y="14115"/>
                  </a:lnTo>
                  <a:lnTo>
                    <a:pt x="71" y="14361"/>
                  </a:lnTo>
                  <a:lnTo>
                    <a:pt x="141" y="14642"/>
                  </a:lnTo>
                  <a:lnTo>
                    <a:pt x="211" y="14923"/>
                  </a:lnTo>
                  <a:lnTo>
                    <a:pt x="352" y="15204"/>
                  </a:lnTo>
                  <a:lnTo>
                    <a:pt x="668" y="15730"/>
                  </a:lnTo>
                  <a:lnTo>
                    <a:pt x="1019" y="16222"/>
                  </a:lnTo>
                  <a:lnTo>
                    <a:pt x="1440" y="16714"/>
                  </a:lnTo>
                  <a:lnTo>
                    <a:pt x="1826" y="17135"/>
                  </a:lnTo>
                  <a:lnTo>
                    <a:pt x="2248" y="17556"/>
                  </a:lnTo>
                  <a:lnTo>
                    <a:pt x="2704" y="17943"/>
                  </a:lnTo>
                  <a:lnTo>
                    <a:pt x="3547" y="18645"/>
                  </a:lnTo>
                  <a:lnTo>
                    <a:pt x="4319" y="19171"/>
                  </a:lnTo>
                  <a:lnTo>
                    <a:pt x="4951" y="19593"/>
                  </a:lnTo>
                  <a:lnTo>
                    <a:pt x="5548" y="19944"/>
                  </a:lnTo>
                  <a:lnTo>
                    <a:pt x="6005" y="21243"/>
                  </a:lnTo>
                  <a:lnTo>
                    <a:pt x="6496" y="22472"/>
                  </a:lnTo>
                  <a:lnTo>
                    <a:pt x="6988" y="23631"/>
                  </a:lnTo>
                  <a:lnTo>
                    <a:pt x="7550" y="24684"/>
                  </a:lnTo>
                  <a:lnTo>
                    <a:pt x="8111" y="25667"/>
                  </a:lnTo>
                  <a:lnTo>
                    <a:pt x="8743" y="26615"/>
                  </a:lnTo>
                  <a:lnTo>
                    <a:pt x="9340" y="27458"/>
                  </a:lnTo>
                  <a:lnTo>
                    <a:pt x="9972" y="28230"/>
                  </a:lnTo>
                  <a:lnTo>
                    <a:pt x="10640" y="28933"/>
                  </a:lnTo>
                  <a:lnTo>
                    <a:pt x="11272" y="29600"/>
                  </a:lnTo>
                  <a:lnTo>
                    <a:pt x="11939" y="30197"/>
                  </a:lnTo>
                  <a:lnTo>
                    <a:pt x="12641" y="30723"/>
                  </a:lnTo>
                  <a:lnTo>
                    <a:pt x="13308" y="31215"/>
                  </a:lnTo>
                  <a:lnTo>
                    <a:pt x="13975" y="31636"/>
                  </a:lnTo>
                  <a:lnTo>
                    <a:pt x="14607" y="32023"/>
                  </a:lnTo>
                  <a:lnTo>
                    <a:pt x="15274" y="32374"/>
                  </a:lnTo>
                  <a:lnTo>
                    <a:pt x="15906" y="32655"/>
                  </a:lnTo>
                  <a:lnTo>
                    <a:pt x="16538" y="32900"/>
                  </a:lnTo>
                  <a:lnTo>
                    <a:pt x="17135" y="33111"/>
                  </a:lnTo>
                  <a:lnTo>
                    <a:pt x="17697" y="33322"/>
                  </a:lnTo>
                  <a:lnTo>
                    <a:pt x="18786" y="33603"/>
                  </a:lnTo>
                  <a:lnTo>
                    <a:pt x="19698" y="33778"/>
                  </a:lnTo>
                  <a:lnTo>
                    <a:pt x="20471" y="33883"/>
                  </a:lnTo>
                  <a:lnTo>
                    <a:pt x="21068" y="33919"/>
                  </a:lnTo>
                  <a:lnTo>
                    <a:pt x="22051" y="33919"/>
                  </a:lnTo>
                  <a:lnTo>
                    <a:pt x="22648" y="33883"/>
                  </a:lnTo>
                  <a:lnTo>
                    <a:pt x="23420" y="33778"/>
                  </a:lnTo>
                  <a:lnTo>
                    <a:pt x="24368" y="33603"/>
                  </a:lnTo>
                  <a:lnTo>
                    <a:pt x="25422" y="33322"/>
                  </a:lnTo>
                  <a:lnTo>
                    <a:pt x="26019" y="33111"/>
                  </a:lnTo>
                  <a:lnTo>
                    <a:pt x="26616" y="32900"/>
                  </a:lnTo>
                  <a:lnTo>
                    <a:pt x="27212" y="32655"/>
                  </a:lnTo>
                  <a:lnTo>
                    <a:pt x="27844" y="32374"/>
                  </a:lnTo>
                  <a:lnTo>
                    <a:pt x="28512" y="32023"/>
                  </a:lnTo>
                  <a:lnTo>
                    <a:pt x="29179" y="31636"/>
                  </a:lnTo>
                  <a:lnTo>
                    <a:pt x="29846" y="31215"/>
                  </a:lnTo>
                  <a:lnTo>
                    <a:pt x="30513" y="30723"/>
                  </a:lnTo>
                  <a:lnTo>
                    <a:pt x="31180" y="30197"/>
                  </a:lnTo>
                  <a:lnTo>
                    <a:pt x="31847" y="29600"/>
                  </a:lnTo>
                  <a:lnTo>
                    <a:pt x="32479" y="28933"/>
                  </a:lnTo>
                  <a:lnTo>
                    <a:pt x="33146" y="28230"/>
                  </a:lnTo>
                  <a:lnTo>
                    <a:pt x="33778" y="27458"/>
                  </a:lnTo>
                  <a:lnTo>
                    <a:pt x="34410" y="26615"/>
                  </a:lnTo>
                  <a:lnTo>
                    <a:pt x="35007" y="25667"/>
                  </a:lnTo>
                  <a:lnTo>
                    <a:pt x="35569" y="24684"/>
                  </a:lnTo>
                  <a:lnTo>
                    <a:pt x="36131" y="23631"/>
                  </a:lnTo>
                  <a:lnTo>
                    <a:pt x="36623" y="22472"/>
                  </a:lnTo>
                  <a:lnTo>
                    <a:pt x="37114" y="21243"/>
                  </a:lnTo>
                  <a:lnTo>
                    <a:pt x="37571" y="19944"/>
                  </a:lnTo>
                  <a:lnTo>
                    <a:pt x="38167" y="19593"/>
                  </a:lnTo>
                  <a:lnTo>
                    <a:pt x="38799" y="19171"/>
                  </a:lnTo>
                  <a:lnTo>
                    <a:pt x="39572" y="18645"/>
                  </a:lnTo>
                  <a:lnTo>
                    <a:pt x="40415" y="17943"/>
                  </a:lnTo>
                  <a:lnTo>
                    <a:pt x="40871" y="17556"/>
                  </a:lnTo>
                  <a:lnTo>
                    <a:pt x="41292" y="17135"/>
                  </a:lnTo>
                  <a:lnTo>
                    <a:pt x="41714" y="16714"/>
                  </a:lnTo>
                  <a:lnTo>
                    <a:pt x="42100" y="16222"/>
                  </a:lnTo>
                  <a:lnTo>
                    <a:pt x="42451" y="15730"/>
                  </a:lnTo>
                  <a:lnTo>
                    <a:pt x="42767" y="15204"/>
                  </a:lnTo>
                  <a:lnTo>
                    <a:pt x="42908" y="14923"/>
                  </a:lnTo>
                  <a:lnTo>
                    <a:pt x="43013" y="14642"/>
                  </a:lnTo>
                  <a:lnTo>
                    <a:pt x="43083" y="14361"/>
                  </a:lnTo>
                  <a:lnTo>
                    <a:pt x="43118" y="14115"/>
                  </a:lnTo>
                  <a:lnTo>
                    <a:pt x="43118" y="13834"/>
                  </a:lnTo>
                  <a:lnTo>
                    <a:pt x="43118" y="13553"/>
                  </a:lnTo>
                  <a:lnTo>
                    <a:pt x="43083" y="13273"/>
                  </a:lnTo>
                  <a:lnTo>
                    <a:pt x="43048" y="12992"/>
                  </a:lnTo>
                  <a:lnTo>
                    <a:pt x="42873" y="12430"/>
                  </a:lnTo>
                  <a:lnTo>
                    <a:pt x="42662" y="11903"/>
                  </a:lnTo>
                  <a:lnTo>
                    <a:pt x="42416" y="11412"/>
                  </a:lnTo>
                  <a:lnTo>
                    <a:pt x="42100" y="10920"/>
                  </a:lnTo>
                  <a:lnTo>
                    <a:pt x="41784" y="10464"/>
                  </a:lnTo>
                  <a:lnTo>
                    <a:pt x="41468" y="10042"/>
                  </a:lnTo>
                  <a:lnTo>
                    <a:pt x="40871" y="9375"/>
                  </a:lnTo>
                  <a:lnTo>
                    <a:pt x="40415" y="8919"/>
                  </a:lnTo>
                  <a:lnTo>
                    <a:pt x="40239" y="8778"/>
                  </a:lnTo>
                  <a:lnTo>
                    <a:pt x="40134" y="8919"/>
                  </a:lnTo>
                  <a:lnTo>
                    <a:pt x="39783" y="9410"/>
                  </a:lnTo>
                  <a:lnTo>
                    <a:pt x="39326" y="10183"/>
                  </a:lnTo>
                  <a:lnTo>
                    <a:pt x="39045" y="10674"/>
                  </a:lnTo>
                  <a:lnTo>
                    <a:pt x="38799" y="11236"/>
                  </a:lnTo>
                  <a:lnTo>
                    <a:pt x="38519" y="11833"/>
                  </a:lnTo>
                  <a:lnTo>
                    <a:pt x="38238" y="12535"/>
                  </a:lnTo>
                  <a:lnTo>
                    <a:pt x="37992" y="13273"/>
                  </a:lnTo>
                  <a:lnTo>
                    <a:pt x="37781" y="14045"/>
                  </a:lnTo>
                  <a:lnTo>
                    <a:pt x="37571" y="14888"/>
                  </a:lnTo>
                  <a:lnTo>
                    <a:pt x="37430" y="15766"/>
                  </a:lnTo>
                  <a:lnTo>
                    <a:pt x="37325" y="16714"/>
                  </a:lnTo>
                  <a:lnTo>
                    <a:pt x="37290" y="17697"/>
                  </a:lnTo>
                  <a:lnTo>
                    <a:pt x="34059" y="17697"/>
                  </a:lnTo>
                  <a:lnTo>
                    <a:pt x="34200" y="16819"/>
                  </a:lnTo>
                  <a:lnTo>
                    <a:pt x="34375" y="15871"/>
                  </a:lnTo>
                  <a:lnTo>
                    <a:pt x="34691" y="14642"/>
                  </a:lnTo>
                  <a:lnTo>
                    <a:pt x="34867" y="13975"/>
                  </a:lnTo>
                  <a:lnTo>
                    <a:pt x="35113" y="13308"/>
                  </a:lnTo>
                  <a:lnTo>
                    <a:pt x="35358" y="12570"/>
                  </a:lnTo>
                  <a:lnTo>
                    <a:pt x="35675" y="11868"/>
                  </a:lnTo>
                  <a:lnTo>
                    <a:pt x="35991" y="11166"/>
                  </a:lnTo>
                  <a:lnTo>
                    <a:pt x="36377" y="10464"/>
                  </a:lnTo>
                  <a:lnTo>
                    <a:pt x="36798" y="9796"/>
                  </a:lnTo>
                  <a:lnTo>
                    <a:pt x="37290" y="9164"/>
                  </a:lnTo>
                  <a:lnTo>
                    <a:pt x="37149" y="9024"/>
                  </a:lnTo>
                  <a:lnTo>
                    <a:pt x="36798" y="8532"/>
                  </a:lnTo>
                  <a:lnTo>
                    <a:pt x="36552" y="8181"/>
                  </a:lnTo>
                  <a:lnTo>
                    <a:pt x="36307" y="7760"/>
                  </a:lnTo>
                  <a:lnTo>
                    <a:pt x="36061" y="7268"/>
                  </a:lnTo>
                  <a:lnTo>
                    <a:pt x="35815" y="6707"/>
                  </a:lnTo>
                  <a:lnTo>
                    <a:pt x="35604" y="6075"/>
                  </a:lnTo>
                  <a:lnTo>
                    <a:pt x="35394" y="5372"/>
                  </a:lnTo>
                  <a:lnTo>
                    <a:pt x="35253" y="4635"/>
                  </a:lnTo>
                  <a:lnTo>
                    <a:pt x="35148" y="3792"/>
                  </a:lnTo>
                  <a:lnTo>
                    <a:pt x="35148" y="2950"/>
                  </a:lnTo>
                  <a:lnTo>
                    <a:pt x="35148" y="2493"/>
                  </a:lnTo>
                  <a:lnTo>
                    <a:pt x="35183" y="2002"/>
                  </a:lnTo>
                  <a:lnTo>
                    <a:pt x="35253" y="1545"/>
                  </a:lnTo>
                  <a:lnTo>
                    <a:pt x="35323" y="1054"/>
                  </a:lnTo>
                  <a:lnTo>
                    <a:pt x="35429" y="527"/>
                  </a:lnTo>
                  <a:lnTo>
                    <a:pt x="35569" y="0"/>
                  </a:lnTo>
                  <a:lnTo>
                    <a:pt x="34691" y="211"/>
                  </a:lnTo>
                  <a:lnTo>
                    <a:pt x="33603" y="421"/>
                  </a:lnTo>
                  <a:lnTo>
                    <a:pt x="32058" y="667"/>
                  </a:lnTo>
                  <a:lnTo>
                    <a:pt x="30092" y="913"/>
                  </a:lnTo>
                  <a:lnTo>
                    <a:pt x="28933" y="1054"/>
                  </a:lnTo>
                  <a:lnTo>
                    <a:pt x="27669" y="1159"/>
                  </a:lnTo>
                  <a:lnTo>
                    <a:pt x="26300" y="1229"/>
                  </a:lnTo>
                  <a:lnTo>
                    <a:pt x="24825" y="1299"/>
                  </a:lnTo>
                  <a:lnTo>
                    <a:pt x="23245" y="1334"/>
                  </a:lnTo>
                  <a:lnTo>
                    <a:pt x="21559" y="1370"/>
                  </a:lnTo>
                  <a:lnTo>
                    <a:pt x="19874" y="1334"/>
                  </a:lnTo>
                  <a:lnTo>
                    <a:pt x="18294" y="1299"/>
                  </a:lnTo>
                  <a:lnTo>
                    <a:pt x="16819" y="1229"/>
                  </a:lnTo>
                  <a:lnTo>
                    <a:pt x="15450" y="1159"/>
                  </a:lnTo>
                  <a:lnTo>
                    <a:pt x="14186" y="1054"/>
                  </a:lnTo>
                  <a:lnTo>
                    <a:pt x="13062" y="913"/>
                  </a:lnTo>
                  <a:lnTo>
                    <a:pt x="11061" y="667"/>
                  </a:lnTo>
                  <a:lnTo>
                    <a:pt x="9516" y="421"/>
                  </a:lnTo>
                  <a:lnTo>
                    <a:pt x="8427" y="211"/>
                  </a:lnTo>
                  <a:lnTo>
                    <a:pt x="755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38"/>
            <p:cNvSpPr/>
            <p:nvPr/>
          </p:nvSpPr>
          <p:spPr>
            <a:xfrm>
              <a:off x="4988962" y="1645564"/>
              <a:ext cx="652714" cy="513449"/>
            </a:xfrm>
            <a:custGeom>
              <a:rect b="b" l="l" r="r" t="t"/>
              <a:pathLst>
                <a:path extrusionOk="0" fill="none" h="33919" w="43119">
                  <a:moveTo>
                    <a:pt x="2880" y="8778"/>
                  </a:moveTo>
                  <a:lnTo>
                    <a:pt x="2880" y="8778"/>
                  </a:lnTo>
                  <a:lnTo>
                    <a:pt x="2985" y="8919"/>
                  </a:lnTo>
                  <a:lnTo>
                    <a:pt x="3336" y="9410"/>
                  </a:lnTo>
                  <a:lnTo>
                    <a:pt x="3793" y="10183"/>
                  </a:lnTo>
                  <a:lnTo>
                    <a:pt x="4074" y="10674"/>
                  </a:lnTo>
                  <a:lnTo>
                    <a:pt x="4354" y="11236"/>
                  </a:lnTo>
                  <a:lnTo>
                    <a:pt x="4600" y="11833"/>
                  </a:lnTo>
                  <a:lnTo>
                    <a:pt x="4881" y="12535"/>
                  </a:lnTo>
                  <a:lnTo>
                    <a:pt x="5127" y="13273"/>
                  </a:lnTo>
                  <a:lnTo>
                    <a:pt x="5373" y="14045"/>
                  </a:lnTo>
                  <a:lnTo>
                    <a:pt x="5548" y="14888"/>
                  </a:lnTo>
                  <a:lnTo>
                    <a:pt x="5689" y="15766"/>
                  </a:lnTo>
                  <a:lnTo>
                    <a:pt x="5794" y="16714"/>
                  </a:lnTo>
                  <a:lnTo>
                    <a:pt x="5864" y="17697"/>
                  </a:lnTo>
                  <a:lnTo>
                    <a:pt x="9059" y="17697"/>
                  </a:lnTo>
                  <a:lnTo>
                    <a:pt x="9059" y="17697"/>
                  </a:lnTo>
                  <a:lnTo>
                    <a:pt x="8919" y="16819"/>
                  </a:lnTo>
                  <a:lnTo>
                    <a:pt x="8743" y="15871"/>
                  </a:lnTo>
                  <a:lnTo>
                    <a:pt x="8427" y="14642"/>
                  </a:lnTo>
                  <a:lnTo>
                    <a:pt x="8252" y="13975"/>
                  </a:lnTo>
                  <a:lnTo>
                    <a:pt x="8006" y="13308"/>
                  </a:lnTo>
                  <a:lnTo>
                    <a:pt x="7760" y="12570"/>
                  </a:lnTo>
                  <a:lnTo>
                    <a:pt x="7444" y="11868"/>
                  </a:lnTo>
                  <a:lnTo>
                    <a:pt x="7128" y="11166"/>
                  </a:lnTo>
                  <a:lnTo>
                    <a:pt x="6742" y="10464"/>
                  </a:lnTo>
                  <a:lnTo>
                    <a:pt x="6321" y="9796"/>
                  </a:lnTo>
                  <a:lnTo>
                    <a:pt x="5864" y="9164"/>
                  </a:lnTo>
                  <a:lnTo>
                    <a:pt x="5864" y="9164"/>
                  </a:lnTo>
                  <a:lnTo>
                    <a:pt x="6005" y="9024"/>
                  </a:lnTo>
                  <a:lnTo>
                    <a:pt x="6356" y="8532"/>
                  </a:lnTo>
                  <a:lnTo>
                    <a:pt x="6567" y="8181"/>
                  </a:lnTo>
                  <a:lnTo>
                    <a:pt x="6812" y="7760"/>
                  </a:lnTo>
                  <a:lnTo>
                    <a:pt x="7058" y="7268"/>
                  </a:lnTo>
                  <a:lnTo>
                    <a:pt x="7304" y="6707"/>
                  </a:lnTo>
                  <a:lnTo>
                    <a:pt x="7550" y="6075"/>
                  </a:lnTo>
                  <a:lnTo>
                    <a:pt x="7725" y="5372"/>
                  </a:lnTo>
                  <a:lnTo>
                    <a:pt x="7866" y="4635"/>
                  </a:lnTo>
                  <a:lnTo>
                    <a:pt x="7971" y="3792"/>
                  </a:lnTo>
                  <a:lnTo>
                    <a:pt x="8006" y="2950"/>
                  </a:lnTo>
                  <a:lnTo>
                    <a:pt x="7971" y="2493"/>
                  </a:lnTo>
                  <a:lnTo>
                    <a:pt x="7936" y="2002"/>
                  </a:lnTo>
                  <a:lnTo>
                    <a:pt x="7866" y="1545"/>
                  </a:lnTo>
                  <a:lnTo>
                    <a:pt x="7795" y="1054"/>
                  </a:lnTo>
                  <a:lnTo>
                    <a:pt x="7690" y="527"/>
                  </a:lnTo>
                  <a:lnTo>
                    <a:pt x="7550" y="0"/>
                  </a:lnTo>
                  <a:lnTo>
                    <a:pt x="7550" y="0"/>
                  </a:lnTo>
                  <a:lnTo>
                    <a:pt x="8427" y="211"/>
                  </a:lnTo>
                  <a:lnTo>
                    <a:pt x="9516" y="421"/>
                  </a:lnTo>
                  <a:lnTo>
                    <a:pt x="11061" y="667"/>
                  </a:lnTo>
                  <a:lnTo>
                    <a:pt x="13062" y="913"/>
                  </a:lnTo>
                  <a:lnTo>
                    <a:pt x="14186" y="1054"/>
                  </a:lnTo>
                  <a:lnTo>
                    <a:pt x="15450" y="1159"/>
                  </a:lnTo>
                  <a:lnTo>
                    <a:pt x="16819" y="1229"/>
                  </a:lnTo>
                  <a:lnTo>
                    <a:pt x="18294" y="1299"/>
                  </a:lnTo>
                  <a:lnTo>
                    <a:pt x="19874" y="1334"/>
                  </a:lnTo>
                  <a:lnTo>
                    <a:pt x="21559" y="1370"/>
                  </a:lnTo>
                  <a:lnTo>
                    <a:pt x="21559" y="1370"/>
                  </a:lnTo>
                  <a:lnTo>
                    <a:pt x="23245" y="1334"/>
                  </a:lnTo>
                  <a:lnTo>
                    <a:pt x="24825" y="1299"/>
                  </a:lnTo>
                  <a:lnTo>
                    <a:pt x="26300" y="1229"/>
                  </a:lnTo>
                  <a:lnTo>
                    <a:pt x="27669" y="1159"/>
                  </a:lnTo>
                  <a:lnTo>
                    <a:pt x="28933" y="1054"/>
                  </a:lnTo>
                  <a:lnTo>
                    <a:pt x="30092" y="913"/>
                  </a:lnTo>
                  <a:lnTo>
                    <a:pt x="32058" y="667"/>
                  </a:lnTo>
                  <a:lnTo>
                    <a:pt x="33603" y="421"/>
                  </a:lnTo>
                  <a:lnTo>
                    <a:pt x="34691" y="211"/>
                  </a:lnTo>
                  <a:lnTo>
                    <a:pt x="35569" y="0"/>
                  </a:lnTo>
                  <a:lnTo>
                    <a:pt x="35569" y="0"/>
                  </a:lnTo>
                  <a:lnTo>
                    <a:pt x="35429" y="527"/>
                  </a:lnTo>
                  <a:lnTo>
                    <a:pt x="35323" y="1054"/>
                  </a:lnTo>
                  <a:lnTo>
                    <a:pt x="35253" y="1545"/>
                  </a:lnTo>
                  <a:lnTo>
                    <a:pt x="35183" y="2002"/>
                  </a:lnTo>
                  <a:lnTo>
                    <a:pt x="35148" y="2493"/>
                  </a:lnTo>
                  <a:lnTo>
                    <a:pt x="35148" y="2950"/>
                  </a:lnTo>
                  <a:lnTo>
                    <a:pt x="35148" y="3792"/>
                  </a:lnTo>
                  <a:lnTo>
                    <a:pt x="35253" y="4635"/>
                  </a:lnTo>
                  <a:lnTo>
                    <a:pt x="35394" y="5372"/>
                  </a:lnTo>
                  <a:lnTo>
                    <a:pt x="35604" y="6075"/>
                  </a:lnTo>
                  <a:lnTo>
                    <a:pt x="35815" y="6707"/>
                  </a:lnTo>
                  <a:lnTo>
                    <a:pt x="36061" y="7268"/>
                  </a:lnTo>
                  <a:lnTo>
                    <a:pt x="36307" y="7760"/>
                  </a:lnTo>
                  <a:lnTo>
                    <a:pt x="36552" y="8181"/>
                  </a:lnTo>
                  <a:lnTo>
                    <a:pt x="36798" y="8532"/>
                  </a:lnTo>
                  <a:lnTo>
                    <a:pt x="37149" y="9024"/>
                  </a:lnTo>
                  <a:lnTo>
                    <a:pt x="37290" y="9164"/>
                  </a:lnTo>
                  <a:lnTo>
                    <a:pt x="37290" y="9164"/>
                  </a:lnTo>
                  <a:lnTo>
                    <a:pt x="36798" y="9796"/>
                  </a:lnTo>
                  <a:lnTo>
                    <a:pt x="36377" y="10464"/>
                  </a:lnTo>
                  <a:lnTo>
                    <a:pt x="35991" y="11166"/>
                  </a:lnTo>
                  <a:lnTo>
                    <a:pt x="35675" y="11868"/>
                  </a:lnTo>
                  <a:lnTo>
                    <a:pt x="35358" y="12570"/>
                  </a:lnTo>
                  <a:lnTo>
                    <a:pt x="35113" y="13308"/>
                  </a:lnTo>
                  <a:lnTo>
                    <a:pt x="34867" y="13975"/>
                  </a:lnTo>
                  <a:lnTo>
                    <a:pt x="34691" y="14642"/>
                  </a:lnTo>
                  <a:lnTo>
                    <a:pt x="34375" y="15871"/>
                  </a:lnTo>
                  <a:lnTo>
                    <a:pt x="34200" y="16819"/>
                  </a:lnTo>
                  <a:lnTo>
                    <a:pt x="34059" y="17697"/>
                  </a:lnTo>
                  <a:lnTo>
                    <a:pt x="37290" y="17697"/>
                  </a:lnTo>
                  <a:lnTo>
                    <a:pt x="37290" y="17697"/>
                  </a:lnTo>
                  <a:lnTo>
                    <a:pt x="37325" y="16714"/>
                  </a:lnTo>
                  <a:lnTo>
                    <a:pt x="37430" y="15766"/>
                  </a:lnTo>
                  <a:lnTo>
                    <a:pt x="37571" y="14888"/>
                  </a:lnTo>
                  <a:lnTo>
                    <a:pt x="37781" y="14045"/>
                  </a:lnTo>
                  <a:lnTo>
                    <a:pt x="37992" y="13273"/>
                  </a:lnTo>
                  <a:lnTo>
                    <a:pt x="38238" y="12535"/>
                  </a:lnTo>
                  <a:lnTo>
                    <a:pt x="38519" y="11833"/>
                  </a:lnTo>
                  <a:lnTo>
                    <a:pt x="38799" y="11236"/>
                  </a:lnTo>
                  <a:lnTo>
                    <a:pt x="39045" y="10674"/>
                  </a:lnTo>
                  <a:lnTo>
                    <a:pt x="39326" y="10183"/>
                  </a:lnTo>
                  <a:lnTo>
                    <a:pt x="39783" y="9410"/>
                  </a:lnTo>
                  <a:lnTo>
                    <a:pt x="40134" y="8919"/>
                  </a:lnTo>
                  <a:lnTo>
                    <a:pt x="40239" y="8778"/>
                  </a:lnTo>
                  <a:lnTo>
                    <a:pt x="40239" y="8778"/>
                  </a:lnTo>
                  <a:lnTo>
                    <a:pt x="40415" y="8919"/>
                  </a:lnTo>
                  <a:lnTo>
                    <a:pt x="40871" y="9375"/>
                  </a:lnTo>
                  <a:lnTo>
                    <a:pt x="41468" y="10042"/>
                  </a:lnTo>
                  <a:lnTo>
                    <a:pt x="41784" y="10464"/>
                  </a:lnTo>
                  <a:lnTo>
                    <a:pt x="42100" y="10920"/>
                  </a:lnTo>
                  <a:lnTo>
                    <a:pt x="42416" y="11412"/>
                  </a:lnTo>
                  <a:lnTo>
                    <a:pt x="42662" y="11903"/>
                  </a:lnTo>
                  <a:lnTo>
                    <a:pt x="42873" y="12430"/>
                  </a:lnTo>
                  <a:lnTo>
                    <a:pt x="43048" y="12992"/>
                  </a:lnTo>
                  <a:lnTo>
                    <a:pt x="43083" y="13273"/>
                  </a:lnTo>
                  <a:lnTo>
                    <a:pt x="43118" y="13553"/>
                  </a:lnTo>
                  <a:lnTo>
                    <a:pt x="43118" y="13834"/>
                  </a:lnTo>
                  <a:lnTo>
                    <a:pt x="43118" y="14115"/>
                  </a:lnTo>
                  <a:lnTo>
                    <a:pt x="43083" y="14361"/>
                  </a:lnTo>
                  <a:lnTo>
                    <a:pt x="43013" y="14642"/>
                  </a:lnTo>
                  <a:lnTo>
                    <a:pt x="42908" y="14923"/>
                  </a:lnTo>
                  <a:lnTo>
                    <a:pt x="42767" y="15204"/>
                  </a:lnTo>
                  <a:lnTo>
                    <a:pt x="42767" y="15204"/>
                  </a:lnTo>
                  <a:lnTo>
                    <a:pt x="42451" y="15730"/>
                  </a:lnTo>
                  <a:lnTo>
                    <a:pt x="42100" y="16222"/>
                  </a:lnTo>
                  <a:lnTo>
                    <a:pt x="41714" y="16714"/>
                  </a:lnTo>
                  <a:lnTo>
                    <a:pt x="41292" y="17135"/>
                  </a:lnTo>
                  <a:lnTo>
                    <a:pt x="40871" y="17556"/>
                  </a:lnTo>
                  <a:lnTo>
                    <a:pt x="40415" y="17943"/>
                  </a:lnTo>
                  <a:lnTo>
                    <a:pt x="39572" y="18645"/>
                  </a:lnTo>
                  <a:lnTo>
                    <a:pt x="38799" y="19171"/>
                  </a:lnTo>
                  <a:lnTo>
                    <a:pt x="38167" y="19593"/>
                  </a:lnTo>
                  <a:lnTo>
                    <a:pt x="37571" y="19944"/>
                  </a:lnTo>
                  <a:lnTo>
                    <a:pt x="37571" y="19944"/>
                  </a:lnTo>
                  <a:lnTo>
                    <a:pt x="37114" y="21243"/>
                  </a:lnTo>
                  <a:lnTo>
                    <a:pt x="36623" y="22472"/>
                  </a:lnTo>
                  <a:lnTo>
                    <a:pt x="36131" y="23631"/>
                  </a:lnTo>
                  <a:lnTo>
                    <a:pt x="35569" y="24684"/>
                  </a:lnTo>
                  <a:lnTo>
                    <a:pt x="35007" y="25667"/>
                  </a:lnTo>
                  <a:lnTo>
                    <a:pt x="34410" y="26615"/>
                  </a:lnTo>
                  <a:lnTo>
                    <a:pt x="33778" y="27458"/>
                  </a:lnTo>
                  <a:lnTo>
                    <a:pt x="33146" y="28230"/>
                  </a:lnTo>
                  <a:lnTo>
                    <a:pt x="32479" y="28933"/>
                  </a:lnTo>
                  <a:lnTo>
                    <a:pt x="31847" y="29600"/>
                  </a:lnTo>
                  <a:lnTo>
                    <a:pt x="31180" y="30197"/>
                  </a:lnTo>
                  <a:lnTo>
                    <a:pt x="30513" y="30723"/>
                  </a:lnTo>
                  <a:lnTo>
                    <a:pt x="29846" y="31215"/>
                  </a:lnTo>
                  <a:lnTo>
                    <a:pt x="29179" y="31636"/>
                  </a:lnTo>
                  <a:lnTo>
                    <a:pt x="28512" y="32023"/>
                  </a:lnTo>
                  <a:lnTo>
                    <a:pt x="27844" y="32374"/>
                  </a:lnTo>
                  <a:lnTo>
                    <a:pt x="27212" y="32655"/>
                  </a:lnTo>
                  <a:lnTo>
                    <a:pt x="26616" y="32900"/>
                  </a:lnTo>
                  <a:lnTo>
                    <a:pt x="26019" y="33111"/>
                  </a:lnTo>
                  <a:lnTo>
                    <a:pt x="25422" y="33322"/>
                  </a:lnTo>
                  <a:lnTo>
                    <a:pt x="24368" y="33603"/>
                  </a:lnTo>
                  <a:lnTo>
                    <a:pt x="23420" y="33778"/>
                  </a:lnTo>
                  <a:lnTo>
                    <a:pt x="22648" y="33883"/>
                  </a:lnTo>
                  <a:lnTo>
                    <a:pt x="22051" y="33919"/>
                  </a:lnTo>
                  <a:lnTo>
                    <a:pt x="21559" y="33919"/>
                  </a:lnTo>
                  <a:lnTo>
                    <a:pt x="21559" y="33919"/>
                  </a:lnTo>
                  <a:lnTo>
                    <a:pt x="21068" y="33919"/>
                  </a:lnTo>
                  <a:lnTo>
                    <a:pt x="20471" y="33883"/>
                  </a:lnTo>
                  <a:lnTo>
                    <a:pt x="19698" y="33778"/>
                  </a:lnTo>
                  <a:lnTo>
                    <a:pt x="18786" y="33603"/>
                  </a:lnTo>
                  <a:lnTo>
                    <a:pt x="17697" y="33322"/>
                  </a:lnTo>
                  <a:lnTo>
                    <a:pt x="17135" y="33111"/>
                  </a:lnTo>
                  <a:lnTo>
                    <a:pt x="16538" y="32900"/>
                  </a:lnTo>
                  <a:lnTo>
                    <a:pt x="15906" y="32655"/>
                  </a:lnTo>
                  <a:lnTo>
                    <a:pt x="15274" y="32374"/>
                  </a:lnTo>
                  <a:lnTo>
                    <a:pt x="14607" y="32023"/>
                  </a:lnTo>
                  <a:lnTo>
                    <a:pt x="13975" y="31636"/>
                  </a:lnTo>
                  <a:lnTo>
                    <a:pt x="13308" y="31215"/>
                  </a:lnTo>
                  <a:lnTo>
                    <a:pt x="12641" y="30723"/>
                  </a:lnTo>
                  <a:lnTo>
                    <a:pt x="11939" y="30197"/>
                  </a:lnTo>
                  <a:lnTo>
                    <a:pt x="11272" y="29600"/>
                  </a:lnTo>
                  <a:lnTo>
                    <a:pt x="10640" y="28933"/>
                  </a:lnTo>
                  <a:lnTo>
                    <a:pt x="9972" y="28230"/>
                  </a:lnTo>
                  <a:lnTo>
                    <a:pt x="9340" y="27458"/>
                  </a:lnTo>
                  <a:lnTo>
                    <a:pt x="8743" y="26615"/>
                  </a:lnTo>
                  <a:lnTo>
                    <a:pt x="8111" y="25667"/>
                  </a:lnTo>
                  <a:lnTo>
                    <a:pt x="7550" y="24684"/>
                  </a:lnTo>
                  <a:lnTo>
                    <a:pt x="6988" y="23631"/>
                  </a:lnTo>
                  <a:lnTo>
                    <a:pt x="6496" y="22472"/>
                  </a:lnTo>
                  <a:lnTo>
                    <a:pt x="6005" y="21243"/>
                  </a:lnTo>
                  <a:lnTo>
                    <a:pt x="5548" y="19944"/>
                  </a:lnTo>
                  <a:lnTo>
                    <a:pt x="5548" y="19944"/>
                  </a:lnTo>
                  <a:lnTo>
                    <a:pt x="4951" y="19593"/>
                  </a:lnTo>
                  <a:lnTo>
                    <a:pt x="4319" y="19171"/>
                  </a:lnTo>
                  <a:lnTo>
                    <a:pt x="3547" y="18645"/>
                  </a:lnTo>
                  <a:lnTo>
                    <a:pt x="2704" y="17943"/>
                  </a:lnTo>
                  <a:lnTo>
                    <a:pt x="2248" y="17556"/>
                  </a:lnTo>
                  <a:lnTo>
                    <a:pt x="1826" y="17135"/>
                  </a:lnTo>
                  <a:lnTo>
                    <a:pt x="1440" y="16714"/>
                  </a:lnTo>
                  <a:lnTo>
                    <a:pt x="1019" y="16222"/>
                  </a:lnTo>
                  <a:lnTo>
                    <a:pt x="668" y="15730"/>
                  </a:lnTo>
                  <a:lnTo>
                    <a:pt x="352" y="15204"/>
                  </a:lnTo>
                  <a:lnTo>
                    <a:pt x="352" y="15204"/>
                  </a:lnTo>
                  <a:lnTo>
                    <a:pt x="211" y="14923"/>
                  </a:lnTo>
                  <a:lnTo>
                    <a:pt x="141" y="14642"/>
                  </a:lnTo>
                  <a:lnTo>
                    <a:pt x="71" y="14361"/>
                  </a:lnTo>
                  <a:lnTo>
                    <a:pt x="1" y="14115"/>
                  </a:lnTo>
                  <a:lnTo>
                    <a:pt x="1" y="13834"/>
                  </a:lnTo>
                  <a:lnTo>
                    <a:pt x="1" y="13553"/>
                  </a:lnTo>
                  <a:lnTo>
                    <a:pt x="36" y="13273"/>
                  </a:lnTo>
                  <a:lnTo>
                    <a:pt x="71" y="12992"/>
                  </a:lnTo>
                  <a:lnTo>
                    <a:pt x="246" y="12430"/>
                  </a:lnTo>
                  <a:lnTo>
                    <a:pt x="457" y="11903"/>
                  </a:lnTo>
                  <a:lnTo>
                    <a:pt x="738" y="11412"/>
                  </a:lnTo>
                  <a:lnTo>
                    <a:pt x="1019" y="10920"/>
                  </a:lnTo>
                  <a:lnTo>
                    <a:pt x="1335" y="10464"/>
                  </a:lnTo>
                  <a:lnTo>
                    <a:pt x="1651" y="10042"/>
                  </a:lnTo>
                  <a:lnTo>
                    <a:pt x="2248" y="9375"/>
                  </a:lnTo>
                  <a:lnTo>
                    <a:pt x="2704" y="8919"/>
                  </a:lnTo>
                  <a:lnTo>
                    <a:pt x="2880" y="87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38"/>
            <p:cNvSpPr/>
            <p:nvPr/>
          </p:nvSpPr>
          <p:spPr>
            <a:xfrm>
              <a:off x="5014469" y="1427115"/>
              <a:ext cx="615506" cy="486338"/>
            </a:xfrm>
            <a:custGeom>
              <a:rect b="b" l="l" r="r" t="t"/>
              <a:pathLst>
                <a:path extrusionOk="0" h="32128" w="40661">
                  <a:moveTo>
                    <a:pt x="21068" y="0"/>
                  </a:moveTo>
                  <a:lnTo>
                    <a:pt x="19874" y="35"/>
                  </a:lnTo>
                  <a:lnTo>
                    <a:pt x="18716" y="140"/>
                  </a:lnTo>
                  <a:lnTo>
                    <a:pt x="17627" y="281"/>
                  </a:lnTo>
                  <a:lnTo>
                    <a:pt x="16574" y="527"/>
                  </a:lnTo>
                  <a:lnTo>
                    <a:pt x="15556" y="808"/>
                  </a:lnTo>
                  <a:lnTo>
                    <a:pt x="14608" y="1159"/>
                  </a:lnTo>
                  <a:lnTo>
                    <a:pt x="13695" y="1545"/>
                  </a:lnTo>
                  <a:lnTo>
                    <a:pt x="12817" y="1966"/>
                  </a:lnTo>
                  <a:lnTo>
                    <a:pt x="12009" y="2423"/>
                  </a:lnTo>
                  <a:lnTo>
                    <a:pt x="11202" y="2914"/>
                  </a:lnTo>
                  <a:lnTo>
                    <a:pt x="10464" y="3441"/>
                  </a:lnTo>
                  <a:lnTo>
                    <a:pt x="9762" y="3968"/>
                  </a:lnTo>
                  <a:lnTo>
                    <a:pt x="9095" y="4565"/>
                  </a:lnTo>
                  <a:lnTo>
                    <a:pt x="8463" y="5126"/>
                  </a:lnTo>
                  <a:lnTo>
                    <a:pt x="7901" y="5723"/>
                  </a:lnTo>
                  <a:lnTo>
                    <a:pt x="7339" y="6320"/>
                  </a:lnTo>
                  <a:lnTo>
                    <a:pt x="6848" y="6882"/>
                  </a:lnTo>
                  <a:lnTo>
                    <a:pt x="6391" y="7479"/>
                  </a:lnTo>
                  <a:lnTo>
                    <a:pt x="5935" y="8076"/>
                  </a:lnTo>
                  <a:lnTo>
                    <a:pt x="5549" y="8638"/>
                  </a:lnTo>
                  <a:lnTo>
                    <a:pt x="4882" y="9691"/>
                  </a:lnTo>
                  <a:lnTo>
                    <a:pt x="4320" y="10639"/>
                  </a:lnTo>
                  <a:lnTo>
                    <a:pt x="3898" y="11447"/>
                  </a:lnTo>
                  <a:lnTo>
                    <a:pt x="3617" y="12079"/>
                  </a:lnTo>
                  <a:lnTo>
                    <a:pt x="3372" y="12605"/>
                  </a:lnTo>
                  <a:lnTo>
                    <a:pt x="3056" y="12992"/>
                  </a:lnTo>
                  <a:lnTo>
                    <a:pt x="2705" y="13413"/>
                  </a:lnTo>
                  <a:lnTo>
                    <a:pt x="2353" y="13869"/>
                  </a:lnTo>
                  <a:lnTo>
                    <a:pt x="2037" y="14361"/>
                  </a:lnTo>
                  <a:lnTo>
                    <a:pt x="1686" y="14923"/>
                  </a:lnTo>
                  <a:lnTo>
                    <a:pt x="1335" y="15555"/>
                  </a:lnTo>
                  <a:lnTo>
                    <a:pt x="1019" y="16187"/>
                  </a:lnTo>
                  <a:lnTo>
                    <a:pt x="738" y="16889"/>
                  </a:lnTo>
                  <a:lnTo>
                    <a:pt x="492" y="17626"/>
                  </a:lnTo>
                  <a:lnTo>
                    <a:pt x="317" y="18434"/>
                  </a:lnTo>
                  <a:lnTo>
                    <a:pt x="141" y="19242"/>
                  </a:lnTo>
                  <a:lnTo>
                    <a:pt x="36" y="20119"/>
                  </a:lnTo>
                  <a:lnTo>
                    <a:pt x="1" y="21032"/>
                  </a:lnTo>
                  <a:lnTo>
                    <a:pt x="36" y="21980"/>
                  </a:lnTo>
                  <a:lnTo>
                    <a:pt x="176" y="22999"/>
                  </a:lnTo>
                  <a:lnTo>
                    <a:pt x="387" y="24017"/>
                  </a:lnTo>
                  <a:lnTo>
                    <a:pt x="949" y="23420"/>
                  </a:lnTo>
                  <a:lnTo>
                    <a:pt x="1195" y="23209"/>
                  </a:lnTo>
                  <a:lnTo>
                    <a:pt x="1300" y="23350"/>
                  </a:lnTo>
                  <a:lnTo>
                    <a:pt x="1651" y="23841"/>
                  </a:lnTo>
                  <a:lnTo>
                    <a:pt x="2108" y="24614"/>
                  </a:lnTo>
                  <a:lnTo>
                    <a:pt x="2389" y="25105"/>
                  </a:lnTo>
                  <a:lnTo>
                    <a:pt x="2669" y="25667"/>
                  </a:lnTo>
                  <a:lnTo>
                    <a:pt x="2915" y="26264"/>
                  </a:lnTo>
                  <a:lnTo>
                    <a:pt x="3196" y="26966"/>
                  </a:lnTo>
                  <a:lnTo>
                    <a:pt x="3442" y="27704"/>
                  </a:lnTo>
                  <a:lnTo>
                    <a:pt x="3688" y="28476"/>
                  </a:lnTo>
                  <a:lnTo>
                    <a:pt x="3863" y="29319"/>
                  </a:lnTo>
                  <a:lnTo>
                    <a:pt x="4004" y="30197"/>
                  </a:lnTo>
                  <a:lnTo>
                    <a:pt x="4109" y="31145"/>
                  </a:lnTo>
                  <a:lnTo>
                    <a:pt x="4179" y="32128"/>
                  </a:lnTo>
                  <a:lnTo>
                    <a:pt x="7374" y="32128"/>
                  </a:lnTo>
                  <a:lnTo>
                    <a:pt x="7234" y="31250"/>
                  </a:lnTo>
                  <a:lnTo>
                    <a:pt x="7058" y="30302"/>
                  </a:lnTo>
                  <a:lnTo>
                    <a:pt x="6742" y="29073"/>
                  </a:lnTo>
                  <a:lnTo>
                    <a:pt x="6567" y="28406"/>
                  </a:lnTo>
                  <a:lnTo>
                    <a:pt x="6321" y="27739"/>
                  </a:lnTo>
                  <a:lnTo>
                    <a:pt x="6075" y="27001"/>
                  </a:lnTo>
                  <a:lnTo>
                    <a:pt x="5759" y="26299"/>
                  </a:lnTo>
                  <a:lnTo>
                    <a:pt x="5443" y="25597"/>
                  </a:lnTo>
                  <a:lnTo>
                    <a:pt x="5057" y="24895"/>
                  </a:lnTo>
                  <a:lnTo>
                    <a:pt x="4636" y="24227"/>
                  </a:lnTo>
                  <a:lnTo>
                    <a:pt x="4179" y="23595"/>
                  </a:lnTo>
                  <a:lnTo>
                    <a:pt x="4320" y="23455"/>
                  </a:lnTo>
                  <a:lnTo>
                    <a:pt x="4671" y="22963"/>
                  </a:lnTo>
                  <a:lnTo>
                    <a:pt x="4882" y="22612"/>
                  </a:lnTo>
                  <a:lnTo>
                    <a:pt x="5127" y="22191"/>
                  </a:lnTo>
                  <a:lnTo>
                    <a:pt x="5373" y="21699"/>
                  </a:lnTo>
                  <a:lnTo>
                    <a:pt x="5619" y="21138"/>
                  </a:lnTo>
                  <a:lnTo>
                    <a:pt x="5865" y="20506"/>
                  </a:lnTo>
                  <a:lnTo>
                    <a:pt x="6040" y="19803"/>
                  </a:lnTo>
                  <a:lnTo>
                    <a:pt x="6181" y="19066"/>
                  </a:lnTo>
                  <a:lnTo>
                    <a:pt x="6286" y="18223"/>
                  </a:lnTo>
                  <a:lnTo>
                    <a:pt x="6321" y="17381"/>
                  </a:lnTo>
                  <a:lnTo>
                    <a:pt x="6286" y="16924"/>
                  </a:lnTo>
                  <a:lnTo>
                    <a:pt x="6251" y="16433"/>
                  </a:lnTo>
                  <a:lnTo>
                    <a:pt x="6181" y="15976"/>
                  </a:lnTo>
                  <a:lnTo>
                    <a:pt x="6110" y="15485"/>
                  </a:lnTo>
                  <a:lnTo>
                    <a:pt x="6005" y="14958"/>
                  </a:lnTo>
                  <a:lnTo>
                    <a:pt x="5865" y="14431"/>
                  </a:lnTo>
                  <a:lnTo>
                    <a:pt x="6742" y="14642"/>
                  </a:lnTo>
                  <a:lnTo>
                    <a:pt x="7831" y="14852"/>
                  </a:lnTo>
                  <a:lnTo>
                    <a:pt x="9376" y="15098"/>
                  </a:lnTo>
                  <a:lnTo>
                    <a:pt x="11377" y="15344"/>
                  </a:lnTo>
                  <a:lnTo>
                    <a:pt x="12501" y="15485"/>
                  </a:lnTo>
                  <a:lnTo>
                    <a:pt x="13765" y="15590"/>
                  </a:lnTo>
                  <a:lnTo>
                    <a:pt x="15134" y="15660"/>
                  </a:lnTo>
                  <a:lnTo>
                    <a:pt x="16609" y="15730"/>
                  </a:lnTo>
                  <a:lnTo>
                    <a:pt x="18189" y="15765"/>
                  </a:lnTo>
                  <a:lnTo>
                    <a:pt x="19874" y="15801"/>
                  </a:lnTo>
                  <a:lnTo>
                    <a:pt x="21560" y="15765"/>
                  </a:lnTo>
                  <a:lnTo>
                    <a:pt x="23140" y="15730"/>
                  </a:lnTo>
                  <a:lnTo>
                    <a:pt x="24615" y="15660"/>
                  </a:lnTo>
                  <a:lnTo>
                    <a:pt x="25984" y="15590"/>
                  </a:lnTo>
                  <a:lnTo>
                    <a:pt x="27248" y="15485"/>
                  </a:lnTo>
                  <a:lnTo>
                    <a:pt x="28407" y="15344"/>
                  </a:lnTo>
                  <a:lnTo>
                    <a:pt x="30373" y="15098"/>
                  </a:lnTo>
                  <a:lnTo>
                    <a:pt x="31918" y="14852"/>
                  </a:lnTo>
                  <a:lnTo>
                    <a:pt x="33006" y="14642"/>
                  </a:lnTo>
                  <a:lnTo>
                    <a:pt x="33884" y="14431"/>
                  </a:lnTo>
                  <a:lnTo>
                    <a:pt x="33744" y="14958"/>
                  </a:lnTo>
                  <a:lnTo>
                    <a:pt x="33638" y="15485"/>
                  </a:lnTo>
                  <a:lnTo>
                    <a:pt x="33568" y="15976"/>
                  </a:lnTo>
                  <a:lnTo>
                    <a:pt x="33498" y="16433"/>
                  </a:lnTo>
                  <a:lnTo>
                    <a:pt x="33463" y="16924"/>
                  </a:lnTo>
                  <a:lnTo>
                    <a:pt x="33463" y="17381"/>
                  </a:lnTo>
                  <a:lnTo>
                    <a:pt x="33463" y="18223"/>
                  </a:lnTo>
                  <a:lnTo>
                    <a:pt x="33568" y="19066"/>
                  </a:lnTo>
                  <a:lnTo>
                    <a:pt x="33709" y="19803"/>
                  </a:lnTo>
                  <a:lnTo>
                    <a:pt x="33919" y="20506"/>
                  </a:lnTo>
                  <a:lnTo>
                    <a:pt x="34130" y="21138"/>
                  </a:lnTo>
                  <a:lnTo>
                    <a:pt x="34376" y="21699"/>
                  </a:lnTo>
                  <a:lnTo>
                    <a:pt x="34622" y="22191"/>
                  </a:lnTo>
                  <a:lnTo>
                    <a:pt x="34867" y="22612"/>
                  </a:lnTo>
                  <a:lnTo>
                    <a:pt x="35113" y="22963"/>
                  </a:lnTo>
                  <a:lnTo>
                    <a:pt x="35464" y="23455"/>
                  </a:lnTo>
                  <a:lnTo>
                    <a:pt x="35605" y="23595"/>
                  </a:lnTo>
                  <a:lnTo>
                    <a:pt x="35113" y="24227"/>
                  </a:lnTo>
                  <a:lnTo>
                    <a:pt x="34692" y="24895"/>
                  </a:lnTo>
                  <a:lnTo>
                    <a:pt x="34306" y="25597"/>
                  </a:lnTo>
                  <a:lnTo>
                    <a:pt x="33990" y="26299"/>
                  </a:lnTo>
                  <a:lnTo>
                    <a:pt x="33673" y="27001"/>
                  </a:lnTo>
                  <a:lnTo>
                    <a:pt x="33428" y="27739"/>
                  </a:lnTo>
                  <a:lnTo>
                    <a:pt x="33182" y="28406"/>
                  </a:lnTo>
                  <a:lnTo>
                    <a:pt x="33006" y="29073"/>
                  </a:lnTo>
                  <a:lnTo>
                    <a:pt x="32690" y="30302"/>
                  </a:lnTo>
                  <a:lnTo>
                    <a:pt x="32515" y="31250"/>
                  </a:lnTo>
                  <a:lnTo>
                    <a:pt x="32374" y="32128"/>
                  </a:lnTo>
                  <a:lnTo>
                    <a:pt x="35605" y="32128"/>
                  </a:lnTo>
                  <a:lnTo>
                    <a:pt x="35640" y="31145"/>
                  </a:lnTo>
                  <a:lnTo>
                    <a:pt x="35745" y="30197"/>
                  </a:lnTo>
                  <a:lnTo>
                    <a:pt x="35886" y="29319"/>
                  </a:lnTo>
                  <a:lnTo>
                    <a:pt x="36096" y="28476"/>
                  </a:lnTo>
                  <a:lnTo>
                    <a:pt x="36307" y="27704"/>
                  </a:lnTo>
                  <a:lnTo>
                    <a:pt x="36553" y="26966"/>
                  </a:lnTo>
                  <a:lnTo>
                    <a:pt x="36834" y="26264"/>
                  </a:lnTo>
                  <a:lnTo>
                    <a:pt x="37114" y="25667"/>
                  </a:lnTo>
                  <a:lnTo>
                    <a:pt x="37360" y="25105"/>
                  </a:lnTo>
                  <a:lnTo>
                    <a:pt x="37641" y="24614"/>
                  </a:lnTo>
                  <a:lnTo>
                    <a:pt x="38098" y="23841"/>
                  </a:lnTo>
                  <a:lnTo>
                    <a:pt x="38449" y="23350"/>
                  </a:lnTo>
                  <a:lnTo>
                    <a:pt x="38554" y="23209"/>
                  </a:lnTo>
                  <a:lnTo>
                    <a:pt x="38870" y="23490"/>
                  </a:lnTo>
                  <a:lnTo>
                    <a:pt x="39221" y="23841"/>
                  </a:lnTo>
                  <a:lnTo>
                    <a:pt x="39643" y="24298"/>
                  </a:lnTo>
                  <a:lnTo>
                    <a:pt x="39853" y="23736"/>
                  </a:lnTo>
                  <a:lnTo>
                    <a:pt x="40029" y="23104"/>
                  </a:lnTo>
                  <a:lnTo>
                    <a:pt x="40239" y="22402"/>
                  </a:lnTo>
                  <a:lnTo>
                    <a:pt x="40415" y="21664"/>
                  </a:lnTo>
                  <a:lnTo>
                    <a:pt x="40520" y="20857"/>
                  </a:lnTo>
                  <a:lnTo>
                    <a:pt x="40626" y="20049"/>
                  </a:lnTo>
                  <a:lnTo>
                    <a:pt x="40661" y="19171"/>
                  </a:lnTo>
                  <a:lnTo>
                    <a:pt x="40626" y="18293"/>
                  </a:lnTo>
                  <a:lnTo>
                    <a:pt x="40485" y="17416"/>
                  </a:lnTo>
                  <a:lnTo>
                    <a:pt x="40415" y="16959"/>
                  </a:lnTo>
                  <a:lnTo>
                    <a:pt x="40275" y="16538"/>
                  </a:lnTo>
                  <a:lnTo>
                    <a:pt x="40134" y="16081"/>
                  </a:lnTo>
                  <a:lnTo>
                    <a:pt x="39994" y="15625"/>
                  </a:lnTo>
                  <a:lnTo>
                    <a:pt x="39783" y="15204"/>
                  </a:lnTo>
                  <a:lnTo>
                    <a:pt x="39572" y="14747"/>
                  </a:lnTo>
                  <a:lnTo>
                    <a:pt x="39291" y="14326"/>
                  </a:lnTo>
                  <a:lnTo>
                    <a:pt x="39011" y="13869"/>
                  </a:lnTo>
                  <a:lnTo>
                    <a:pt x="38695" y="13448"/>
                  </a:lnTo>
                  <a:lnTo>
                    <a:pt x="38343" y="13062"/>
                  </a:lnTo>
                  <a:lnTo>
                    <a:pt x="37957" y="12640"/>
                  </a:lnTo>
                  <a:lnTo>
                    <a:pt x="37536" y="12254"/>
                  </a:lnTo>
                  <a:lnTo>
                    <a:pt x="37044" y="11868"/>
                  </a:lnTo>
                  <a:lnTo>
                    <a:pt x="36553" y="11482"/>
                  </a:lnTo>
                  <a:lnTo>
                    <a:pt x="36412" y="10990"/>
                  </a:lnTo>
                  <a:lnTo>
                    <a:pt x="36237" y="10428"/>
                  </a:lnTo>
                  <a:lnTo>
                    <a:pt x="35956" y="9691"/>
                  </a:lnTo>
                  <a:lnTo>
                    <a:pt x="35534" y="8813"/>
                  </a:lnTo>
                  <a:lnTo>
                    <a:pt x="35043" y="7865"/>
                  </a:lnTo>
                  <a:lnTo>
                    <a:pt x="34727" y="7338"/>
                  </a:lnTo>
                  <a:lnTo>
                    <a:pt x="34411" y="6812"/>
                  </a:lnTo>
                  <a:lnTo>
                    <a:pt x="34025" y="6285"/>
                  </a:lnTo>
                  <a:lnTo>
                    <a:pt x="33638" y="5723"/>
                  </a:lnTo>
                  <a:lnTo>
                    <a:pt x="33182" y="5197"/>
                  </a:lnTo>
                  <a:lnTo>
                    <a:pt x="32690" y="4670"/>
                  </a:lnTo>
                  <a:lnTo>
                    <a:pt x="32164" y="4143"/>
                  </a:lnTo>
                  <a:lnTo>
                    <a:pt x="31602" y="3617"/>
                  </a:lnTo>
                  <a:lnTo>
                    <a:pt x="31005" y="3125"/>
                  </a:lnTo>
                  <a:lnTo>
                    <a:pt x="30338" y="2669"/>
                  </a:lnTo>
                  <a:lnTo>
                    <a:pt x="29636" y="2212"/>
                  </a:lnTo>
                  <a:lnTo>
                    <a:pt x="28898" y="1791"/>
                  </a:lnTo>
                  <a:lnTo>
                    <a:pt x="28091" y="1404"/>
                  </a:lnTo>
                  <a:lnTo>
                    <a:pt x="27248" y="1053"/>
                  </a:lnTo>
                  <a:lnTo>
                    <a:pt x="26370" y="737"/>
                  </a:lnTo>
                  <a:lnTo>
                    <a:pt x="25422" y="492"/>
                  </a:lnTo>
                  <a:lnTo>
                    <a:pt x="24404" y="281"/>
                  </a:lnTo>
                  <a:lnTo>
                    <a:pt x="23351" y="105"/>
                  </a:lnTo>
                  <a:lnTo>
                    <a:pt x="22227" y="35"/>
                  </a:lnTo>
                  <a:lnTo>
                    <a:pt x="21068"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38"/>
            <p:cNvSpPr/>
            <p:nvPr/>
          </p:nvSpPr>
          <p:spPr>
            <a:xfrm>
              <a:off x="5014469" y="1427115"/>
              <a:ext cx="615506" cy="486338"/>
            </a:xfrm>
            <a:custGeom>
              <a:rect b="b" l="l" r="r" t="t"/>
              <a:pathLst>
                <a:path extrusionOk="0" fill="none" h="32128" w="40661">
                  <a:moveTo>
                    <a:pt x="21068" y="0"/>
                  </a:moveTo>
                  <a:lnTo>
                    <a:pt x="21068" y="0"/>
                  </a:lnTo>
                  <a:lnTo>
                    <a:pt x="22227" y="35"/>
                  </a:lnTo>
                  <a:lnTo>
                    <a:pt x="23351" y="105"/>
                  </a:lnTo>
                  <a:lnTo>
                    <a:pt x="24404" y="281"/>
                  </a:lnTo>
                  <a:lnTo>
                    <a:pt x="25422" y="492"/>
                  </a:lnTo>
                  <a:lnTo>
                    <a:pt x="26370" y="737"/>
                  </a:lnTo>
                  <a:lnTo>
                    <a:pt x="27248" y="1053"/>
                  </a:lnTo>
                  <a:lnTo>
                    <a:pt x="28091" y="1404"/>
                  </a:lnTo>
                  <a:lnTo>
                    <a:pt x="28898" y="1791"/>
                  </a:lnTo>
                  <a:lnTo>
                    <a:pt x="29636" y="2212"/>
                  </a:lnTo>
                  <a:lnTo>
                    <a:pt x="30338" y="2669"/>
                  </a:lnTo>
                  <a:lnTo>
                    <a:pt x="31005" y="3125"/>
                  </a:lnTo>
                  <a:lnTo>
                    <a:pt x="31602" y="3617"/>
                  </a:lnTo>
                  <a:lnTo>
                    <a:pt x="32164" y="4143"/>
                  </a:lnTo>
                  <a:lnTo>
                    <a:pt x="32690" y="4670"/>
                  </a:lnTo>
                  <a:lnTo>
                    <a:pt x="33182" y="5197"/>
                  </a:lnTo>
                  <a:lnTo>
                    <a:pt x="33638" y="5723"/>
                  </a:lnTo>
                  <a:lnTo>
                    <a:pt x="34025" y="6285"/>
                  </a:lnTo>
                  <a:lnTo>
                    <a:pt x="34411" y="6812"/>
                  </a:lnTo>
                  <a:lnTo>
                    <a:pt x="34727" y="7338"/>
                  </a:lnTo>
                  <a:lnTo>
                    <a:pt x="35043" y="7865"/>
                  </a:lnTo>
                  <a:lnTo>
                    <a:pt x="35534" y="8813"/>
                  </a:lnTo>
                  <a:lnTo>
                    <a:pt x="35956" y="9691"/>
                  </a:lnTo>
                  <a:lnTo>
                    <a:pt x="36237" y="10428"/>
                  </a:lnTo>
                  <a:lnTo>
                    <a:pt x="36412" y="10990"/>
                  </a:lnTo>
                  <a:lnTo>
                    <a:pt x="36553" y="11482"/>
                  </a:lnTo>
                  <a:lnTo>
                    <a:pt x="36553" y="11482"/>
                  </a:lnTo>
                  <a:lnTo>
                    <a:pt x="37044" y="11868"/>
                  </a:lnTo>
                  <a:lnTo>
                    <a:pt x="37536" y="12254"/>
                  </a:lnTo>
                  <a:lnTo>
                    <a:pt x="37957" y="12640"/>
                  </a:lnTo>
                  <a:lnTo>
                    <a:pt x="38343" y="13062"/>
                  </a:lnTo>
                  <a:lnTo>
                    <a:pt x="38695" y="13448"/>
                  </a:lnTo>
                  <a:lnTo>
                    <a:pt x="39011" y="13869"/>
                  </a:lnTo>
                  <a:lnTo>
                    <a:pt x="39291" y="14326"/>
                  </a:lnTo>
                  <a:lnTo>
                    <a:pt x="39572" y="14747"/>
                  </a:lnTo>
                  <a:lnTo>
                    <a:pt x="39783" y="15204"/>
                  </a:lnTo>
                  <a:lnTo>
                    <a:pt x="39994" y="15625"/>
                  </a:lnTo>
                  <a:lnTo>
                    <a:pt x="40134" y="16081"/>
                  </a:lnTo>
                  <a:lnTo>
                    <a:pt x="40275" y="16538"/>
                  </a:lnTo>
                  <a:lnTo>
                    <a:pt x="40415" y="16959"/>
                  </a:lnTo>
                  <a:lnTo>
                    <a:pt x="40485" y="17416"/>
                  </a:lnTo>
                  <a:lnTo>
                    <a:pt x="40626" y="18293"/>
                  </a:lnTo>
                  <a:lnTo>
                    <a:pt x="40661" y="19171"/>
                  </a:lnTo>
                  <a:lnTo>
                    <a:pt x="40626" y="20049"/>
                  </a:lnTo>
                  <a:lnTo>
                    <a:pt x="40520" y="20857"/>
                  </a:lnTo>
                  <a:lnTo>
                    <a:pt x="40415" y="21664"/>
                  </a:lnTo>
                  <a:lnTo>
                    <a:pt x="40239" y="22402"/>
                  </a:lnTo>
                  <a:lnTo>
                    <a:pt x="40029" y="23104"/>
                  </a:lnTo>
                  <a:lnTo>
                    <a:pt x="39853" y="23736"/>
                  </a:lnTo>
                  <a:lnTo>
                    <a:pt x="39643" y="24298"/>
                  </a:lnTo>
                  <a:lnTo>
                    <a:pt x="39643" y="24298"/>
                  </a:lnTo>
                  <a:lnTo>
                    <a:pt x="39221" y="23841"/>
                  </a:lnTo>
                  <a:lnTo>
                    <a:pt x="38870" y="23490"/>
                  </a:lnTo>
                  <a:lnTo>
                    <a:pt x="38554" y="23209"/>
                  </a:lnTo>
                  <a:lnTo>
                    <a:pt x="38554" y="23209"/>
                  </a:lnTo>
                  <a:lnTo>
                    <a:pt x="38449" y="23350"/>
                  </a:lnTo>
                  <a:lnTo>
                    <a:pt x="38098" y="23841"/>
                  </a:lnTo>
                  <a:lnTo>
                    <a:pt x="37641" y="24614"/>
                  </a:lnTo>
                  <a:lnTo>
                    <a:pt x="37360" y="25105"/>
                  </a:lnTo>
                  <a:lnTo>
                    <a:pt x="37114" y="25667"/>
                  </a:lnTo>
                  <a:lnTo>
                    <a:pt x="36834" y="26264"/>
                  </a:lnTo>
                  <a:lnTo>
                    <a:pt x="36553" y="26966"/>
                  </a:lnTo>
                  <a:lnTo>
                    <a:pt x="36307" y="27704"/>
                  </a:lnTo>
                  <a:lnTo>
                    <a:pt x="36096" y="28476"/>
                  </a:lnTo>
                  <a:lnTo>
                    <a:pt x="35886" y="29319"/>
                  </a:lnTo>
                  <a:lnTo>
                    <a:pt x="35745" y="30197"/>
                  </a:lnTo>
                  <a:lnTo>
                    <a:pt x="35640" y="31145"/>
                  </a:lnTo>
                  <a:lnTo>
                    <a:pt x="35605" y="32128"/>
                  </a:lnTo>
                  <a:lnTo>
                    <a:pt x="32374" y="32128"/>
                  </a:lnTo>
                  <a:lnTo>
                    <a:pt x="32374" y="32128"/>
                  </a:lnTo>
                  <a:lnTo>
                    <a:pt x="32515" y="31250"/>
                  </a:lnTo>
                  <a:lnTo>
                    <a:pt x="32690" y="30302"/>
                  </a:lnTo>
                  <a:lnTo>
                    <a:pt x="33006" y="29073"/>
                  </a:lnTo>
                  <a:lnTo>
                    <a:pt x="33182" y="28406"/>
                  </a:lnTo>
                  <a:lnTo>
                    <a:pt x="33428" y="27739"/>
                  </a:lnTo>
                  <a:lnTo>
                    <a:pt x="33673" y="27001"/>
                  </a:lnTo>
                  <a:lnTo>
                    <a:pt x="33990" y="26299"/>
                  </a:lnTo>
                  <a:lnTo>
                    <a:pt x="34306" y="25597"/>
                  </a:lnTo>
                  <a:lnTo>
                    <a:pt x="34692" y="24895"/>
                  </a:lnTo>
                  <a:lnTo>
                    <a:pt x="35113" y="24227"/>
                  </a:lnTo>
                  <a:lnTo>
                    <a:pt x="35605" y="23595"/>
                  </a:lnTo>
                  <a:lnTo>
                    <a:pt x="35605" y="23595"/>
                  </a:lnTo>
                  <a:lnTo>
                    <a:pt x="35464" y="23455"/>
                  </a:lnTo>
                  <a:lnTo>
                    <a:pt x="35113" y="22963"/>
                  </a:lnTo>
                  <a:lnTo>
                    <a:pt x="34867" y="22612"/>
                  </a:lnTo>
                  <a:lnTo>
                    <a:pt x="34622" y="22191"/>
                  </a:lnTo>
                  <a:lnTo>
                    <a:pt x="34376" y="21699"/>
                  </a:lnTo>
                  <a:lnTo>
                    <a:pt x="34130" y="21138"/>
                  </a:lnTo>
                  <a:lnTo>
                    <a:pt x="33919" y="20506"/>
                  </a:lnTo>
                  <a:lnTo>
                    <a:pt x="33709" y="19803"/>
                  </a:lnTo>
                  <a:lnTo>
                    <a:pt x="33568" y="19066"/>
                  </a:lnTo>
                  <a:lnTo>
                    <a:pt x="33463" y="18223"/>
                  </a:lnTo>
                  <a:lnTo>
                    <a:pt x="33463" y="17381"/>
                  </a:lnTo>
                  <a:lnTo>
                    <a:pt x="33463" y="16924"/>
                  </a:lnTo>
                  <a:lnTo>
                    <a:pt x="33498" y="16433"/>
                  </a:lnTo>
                  <a:lnTo>
                    <a:pt x="33568" y="15976"/>
                  </a:lnTo>
                  <a:lnTo>
                    <a:pt x="33638" y="15485"/>
                  </a:lnTo>
                  <a:lnTo>
                    <a:pt x="33744" y="14958"/>
                  </a:lnTo>
                  <a:lnTo>
                    <a:pt x="33884" y="14431"/>
                  </a:lnTo>
                  <a:lnTo>
                    <a:pt x="33884" y="14431"/>
                  </a:lnTo>
                  <a:lnTo>
                    <a:pt x="33006" y="14642"/>
                  </a:lnTo>
                  <a:lnTo>
                    <a:pt x="31918" y="14852"/>
                  </a:lnTo>
                  <a:lnTo>
                    <a:pt x="30373" y="15098"/>
                  </a:lnTo>
                  <a:lnTo>
                    <a:pt x="28407" y="15344"/>
                  </a:lnTo>
                  <a:lnTo>
                    <a:pt x="27248" y="15485"/>
                  </a:lnTo>
                  <a:lnTo>
                    <a:pt x="25984" y="15590"/>
                  </a:lnTo>
                  <a:lnTo>
                    <a:pt x="24615" y="15660"/>
                  </a:lnTo>
                  <a:lnTo>
                    <a:pt x="23140" y="15730"/>
                  </a:lnTo>
                  <a:lnTo>
                    <a:pt x="21560" y="15765"/>
                  </a:lnTo>
                  <a:lnTo>
                    <a:pt x="19874" y="15801"/>
                  </a:lnTo>
                  <a:lnTo>
                    <a:pt x="19874" y="15801"/>
                  </a:lnTo>
                  <a:lnTo>
                    <a:pt x="18189" y="15765"/>
                  </a:lnTo>
                  <a:lnTo>
                    <a:pt x="16609" y="15730"/>
                  </a:lnTo>
                  <a:lnTo>
                    <a:pt x="15134" y="15660"/>
                  </a:lnTo>
                  <a:lnTo>
                    <a:pt x="13765" y="15590"/>
                  </a:lnTo>
                  <a:lnTo>
                    <a:pt x="12501" y="15485"/>
                  </a:lnTo>
                  <a:lnTo>
                    <a:pt x="11377" y="15344"/>
                  </a:lnTo>
                  <a:lnTo>
                    <a:pt x="9376" y="15098"/>
                  </a:lnTo>
                  <a:lnTo>
                    <a:pt x="7831" y="14852"/>
                  </a:lnTo>
                  <a:lnTo>
                    <a:pt x="6742" y="14642"/>
                  </a:lnTo>
                  <a:lnTo>
                    <a:pt x="5865" y="14431"/>
                  </a:lnTo>
                  <a:lnTo>
                    <a:pt x="5865" y="14431"/>
                  </a:lnTo>
                  <a:lnTo>
                    <a:pt x="6005" y="14958"/>
                  </a:lnTo>
                  <a:lnTo>
                    <a:pt x="6110" y="15485"/>
                  </a:lnTo>
                  <a:lnTo>
                    <a:pt x="6181" y="15976"/>
                  </a:lnTo>
                  <a:lnTo>
                    <a:pt x="6251" y="16433"/>
                  </a:lnTo>
                  <a:lnTo>
                    <a:pt x="6286" y="16924"/>
                  </a:lnTo>
                  <a:lnTo>
                    <a:pt x="6321" y="17381"/>
                  </a:lnTo>
                  <a:lnTo>
                    <a:pt x="6286" y="18223"/>
                  </a:lnTo>
                  <a:lnTo>
                    <a:pt x="6181" y="19066"/>
                  </a:lnTo>
                  <a:lnTo>
                    <a:pt x="6040" y="19803"/>
                  </a:lnTo>
                  <a:lnTo>
                    <a:pt x="5865" y="20506"/>
                  </a:lnTo>
                  <a:lnTo>
                    <a:pt x="5619" y="21138"/>
                  </a:lnTo>
                  <a:lnTo>
                    <a:pt x="5373" y="21699"/>
                  </a:lnTo>
                  <a:lnTo>
                    <a:pt x="5127" y="22191"/>
                  </a:lnTo>
                  <a:lnTo>
                    <a:pt x="4882" y="22612"/>
                  </a:lnTo>
                  <a:lnTo>
                    <a:pt x="4671" y="22963"/>
                  </a:lnTo>
                  <a:lnTo>
                    <a:pt x="4320" y="23455"/>
                  </a:lnTo>
                  <a:lnTo>
                    <a:pt x="4179" y="23595"/>
                  </a:lnTo>
                  <a:lnTo>
                    <a:pt x="4179" y="23595"/>
                  </a:lnTo>
                  <a:lnTo>
                    <a:pt x="4636" y="24227"/>
                  </a:lnTo>
                  <a:lnTo>
                    <a:pt x="5057" y="24895"/>
                  </a:lnTo>
                  <a:lnTo>
                    <a:pt x="5443" y="25597"/>
                  </a:lnTo>
                  <a:lnTo>
                    <a:pt x="5759" y="26299"/>
                  </a:lnTo>
                  <a:lnTo>
                    <a:pt x="6075" y="27001"/>
                  </a:lnTo>
                  <a:lnTo>
                    <a:pt x="6321" y="27739"/>
                  </a:lnTo>
                  <a:lnTo>
                    <a:pt x="6567" y="28406"/>
                  </a:lnTo>
                  <a:lnTo>
                    <a:pt x="6742" y="29073"/>
                  </a:lnTo>
                  <a:lnTo>
                    <a:pt x="7058" y="30302"/>
                  </a:lnTo>
                  <a:lnTo>
                    <a:pt x="7234" y="31250"/>
                  </a:lnTo>
                  <a:lnTo>
                    <a:pt x="7374" y="32128"/>
                  </a:lnTo>
                  <a:lnTo>
                    <a:pt x="4179" y="32128"/>
                  </a:lnTo>
                  <a:lnTo>
                    <a:pt x="4179" y="32128"/>
                  </a:lnTo>
                  <a:lnTo>
                    <a:pt x="4109" y="31145"/>
                  </a:lnTo>
                  <a:lnTo>
                    <a:pt x="4004" y="30197"/>
                  </a:lnTo>
                  <a:lnTo>
                    <a:pt x="3863" y="29319"/>
                  </a:lnTo>
                  <a:lnTo>
                    <a:pt x="3688" y="28476"/>
                  </a:lnTo>
                  <a:lnTo>
                    <a:pt x="3442" y="27704"/>
                  </a:lnTo>
                  <a:lnTo>
                    <a:pt x="3196" y="26966"/>
                  </a:lnTo>
                  <a:lnTo>
                    <a:pt x="2915" y="26264"/>
                  </a:lnTo>
                  <a:lnTo>
                    <a:pt x="2669" y="25667"/>
                  </a:lnTo>
                  <a:lnTo>
                    <a:pt x="2389" y="25105"/>
                  </a:lnTo>
                  <a:lnTo>
                    <a:pt x="2108" y="24614"/>
                  </a:lnTo>
                  <a:lnTo>
                    <a:pt x="1651" y="23841"/>
                  </a:lnTo>
                  <a:lnTo>
                    <a:pt x="1300" y="23350"/>
                  </a:lnTo>
                  <a:lnTo>
                    <a:pt x="1195" y="23209"/>
                  </a:lnTo>
                  <a:lnTo>
                    <a:pt x="1195" y="23209"/>
                  </a:lnTo>
                  <a:lnTo>
                    <a:pt x="949" y="23420"/>
                  </a:lnTo>
                  <a:lnTo>
                    <a:pt x="387" y="24017"/>
                  </a:lnTo>
                  <a:lnTo>
                    <a:pt x="387" y="24017"/>
                  </a:lnTo>
                  <a:lnTo>
                    <a:pt x="176" y="22999"/>
                  </a:lnTo>
                  <a:lnTo>
                    <a:pt x="36" y="21980"/>
                  </a:lnTo>
                  <a:lnTo>
                    <a:pt x="1" y="21032"/>
                  </a:lnTo>
                  <a:lnTo>
                    <a:pt x="36" y="20119"/>
                  </a:lnTo>
                  <a:lnTo>
                    <a:pt x="141" y="19242"/>
                  </a:lnTo>
                  <a:lnTo>
                    <a:pt x="317" y="18434"/>
                  </a:lnTo>
                  <a:lnTo>
                    <a:pt x="492" y="17626"/>
                  </a:lnTo>
                  <a:lnTo>
                    <a:pt x="738" y="16889"/>
                  </a:lnTo>
                  <a:lnTo>
                    <a:pt x="1019" y="16187"/>
                  </a:lnTo>
                  <a:lnTo>
                    <a:pt x="1335" y="15555"/>
                  </a:lnTo>
                  <a:lnTo>
                    <a:pt x="1686" y="14923"/>
                  </a:lnTo>
                  <a:lnTo>
                    <a:pt x="2037" y="14361"/>
                  </a:lnTo>
                  <a:lnTo>
                    <a:pt x="2353" y="13869"/>
                  </a:lnTo>
                  <a:lnTo>
                    <a:pt x="2705" y="13413"/>
                  </a:lnTo>
                  <a:lnTo>
                    <a:pt x="3056" y="12992"/>
                  </a:lnTo>
                  <a:lnTo>
                    <a:pt x="3372" y="12605"/>
                  </a:lnTo>
                  <a:lnTo>
                    <a:pt x="3372" y="12605"/>
                  </a:lnTo>
                  <a:lnTo>
                    <a:pt x="3617" y="12079"/>
                  </a:lnTo>
                  <a:lnTo>
                    <a:pt x="3898" y="11447"/>
                  </a:lnTo>
                  <a:lnTo>
                    <a:pt x="4320" y="10639"/>
                  </a:lnTo>
                  <a:lnTo>
                    <a:pt x="4882" y="9691"/>
                  </a:lnTo>
                  <a:lnTo>
                    <a:pt x="5549" y="8638"/>
                  </a:lnTo>
                  <a:lnTo>
                    <a:pt x="5935" y="8076"/>
                  </a:lnTo>
                  <a:lnTo>
                    <a:pt x="6391" y="7479"/>
                  </a:lnTo>
                  <a:lnTo>
                    <a:pt x="6848" y="6882"/>
                  </a:lnTo>
                  <a:lnTo>
                    <a:pt x="7339" y="6320"/>
                  </a:lnTo>
                  <a:lnTo>
                    <a:pt x="7901" y="5723"/>
                  </a:lnTo>
                  <a:lnTo>
                    <a:pt x="8463" y="5126"/>
                  </a:lnTo>
                  <a:lnTo>
                    <a:pt x="9095" y="4565"/>
                  </a:lnTo>
                  <a:lnTo>
                    <a:pt x="9762" y="3968"/>
                  </a:lnTo>
                  <a:lnTo>
                    <a:pt x="10464" y="3441"/>
                  </a:lnTo>
                  <a:lnTo>
                    <a:pt x="11202" y="2914"/>
                  </a:lnTo>
                  <a:lnTo>
                    <a:pt x="12009" y="2423"/>
                  </a:lnTo>
                  <a:lnTo>
                    <a:pt x="12817" y="1966"/>
                  </a:lnTo>
                  <a:lnTo>
                    <a:pt x="13695" y="1545"/>
                  </a:lnTo>
                  <a:lnTo>
                    <a:pt x="14608" y="1159"/>
                  </a:lnTo>
                  <a:lnTo>
                    <a:pt x="15556" y="808"/>
                  </a:lnTo>
                  <a:lnTo>
                    <a:pt x="16574" y="527"/>
                  </a:lnTo>
                  <a:lnTo>
                    <a:pt x="17627" y="281"/>
                  </a:lnTo>
                  <a:lnTo>
                    <a:pt x="18716" y="140"/>
                  </a:lnTo>
                  <a:lnTo>
                    <a:pt x="19874" y="35"/>
                  </a:lnTo>
                  <a:lnTo>
                    <a:pt x="2106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38"/>
            <p:cNvSpPr/>
            <p:nvPr/>
          </p:nvSpPr>
          <p:spPr>
            <a:xfrm>
              <a:off x="5065498" y="1599849"/>
              <a:ext cx="564477" cy="313604"/>
            </a:xfrm>
            <a:custGeom>
              <a:rect b="b" l="l" r="r" t="t"/>
              <a:pathLst>
                <a:path extrusionOk="0" h="20717" w="37290">
                  <a:moveTo>
                    <a:pt x="35183" y="11798"/>
                  </a:moveTo>
                  <a:lnTo>
                    <a:pt x="35183" y="11798"/>
                  </a:lnTo>
                  <a:lnTo>
                    <a:pt x="35078" y="11939"/>
                  </a:lnTo>
                  <a:lnTo>
                    <a:pt x="34727" y="12430"/>
                  </a:lnTo>
                  <a:lnTo>
                    <a:pt x="34270" y="13203"/>
                  </a:lnTo>
                  <a:lnTo>
                    <a:pt x="33989" y="13694"/>
                  </a:lnTo>
                  <a:lnTo>
                    <a:pt x="33743" y="14256"/>
                  </a:lnTo>
                  <a:lnTo>
                    <a:pt x="33463" y="14853"/>
                  </a:lnTo>
                  <a:lnTo>
                    <a:pt x="33182" y="15555"/>
                  </a:lnTo>
                  <a:lnTo>
                    <a:pt x="32936" y="16293"/>
                  </a:lnTo>
                  <a:lnTo>
                    <a:pt x="32725" y="17065"/>
                  </a:lnTo>
                  <a:lnTo>
                    <a:pt x="32515" y="17908"/>
                  </a:lnTo>
                  <a:lnTo>
                    <a:pt x="32374" y="18786"/>
                  </a:lnTo>
                  <a:lnTo>
                    <a:pt x="32269" y="19734"/>
                  </a:lnTo>
                  <a:lnTo>
                    <a:pt x="32234" y="20717"/>
                  </a:lnTo>
                  <a:lnTo>
                    <a:pt x="32234" y="20717"/>
                  </a:lnTo>
                  <a:lnTo>
                    <a:pt x="32234" y="20717"/>
                  </a:lnTo>
                  <a:lnTo>
                    <a:pt x="32269" y="19734"/>
                  </a:lnTo>
                  <a:lnTo>
                    <a:pt x="32374" y="18786"/>
                  </a:lnTo>
                  <a:lnTo>
                    <a:pt x="32515" y="17908"/>
                  </a:lnTo>
                  <a:lnTo>
                    <a:pt x="32725" y="17065"/>
                  </a:lnTo>
                  <a:lnTo>
                    <a:pt x="32936" y="16293"/>
                  </a:lnTo>
                  <a:lnTo>
                    <a:pt x="33182" y="15555"/>
                  </a:lnTo>
                  <a:lnTo>
                    <a:pt x="33463" y="14853"/>
                  </a:lnTo>
                  <a:lnTo>
                    <a:pt x="33743" y="14256"/>
                  </a:lnTo>
                  <a:lnTo>
                    <a:pt x="33989" y="13694"/>
                  </a:lnTo>
                  <a:lnTo>
                    <a:pt x="34270" y="13203"/>
                  </a:lnTo>
                  <a:lnTo>
                    <a:pt x="34727" y="12430"/>
                  </a:lnTo>
                  <a:lnTo>
                    <a:pt x="35078" y="11939"/>
                  </a:lnTo>
                  <a:lnTo>
                    <a:pt x="35183" y="11798"/>
                  </a:lnTo>
                  <a:lnTo>
                    <a:pt x="35183" y="11798"/>
                  </a:lnTo>
                  <a:lnTo>
                    <a:pt x="35183" y="11798"/>
                  </a:lnTo>
                  <a:lnTo>
                    <a:pt x="35183" y="11798"/>
                  </a:lnTo>
                  <a:lnTo>
                    <a:pt x="35183" y="11798"/>
                  </a:lnTo>
                  <a:close/>
                  <a:moveTo>
                    <a:pt x="1" y="1194"/>
                  </a:moveTo>
                  <a:lnTo>
                    <a:pt x="1" y="1194"/>
                  </a:lnTo>
                  <a:lnTo>
                    <a:pt x="1" y="1194"/>
                  </a:lnTo>
                  <a:lnTo>
                    <a:pt x="1" y="1194"/>
                  </a:lnTo>
                  <a:lnTo>
                    <a:pt x="1" y="1194"/>
                  </a:lnTo>
                  <a:lnTo>
                    <a:pt x="1" y="1194"/>
                  </a:lnTo>
                  <a:lnTo>
                    <a:pt x="1" y="1194"/>
                  </a:lnTo>
                  <a:close/>
                  <a:moveTo>
                    <a:pt x="1" y="1194"/>
                  </a:moveTo>
                  <a:lnTo>
                    <a:pt x="1" y="1194"/>
                  </a:lnTo>
                  <a:lnTo>
                    <a:pt x="1" y="1194"/>
                  </a:lnTo>
                  <a:lnTo>
                    <a:pt x="1" y="1194"/>
                  </a:lnTo>
                  <a:lnTo>
                    <a:pt x="1" y="1194"/>
                  </a:lnTo>
                  <a:close/>
                  <a:moveTo>
                    <a:pt x="33147" y="0"/>
                  </a:moveTo>
                  <a:lnTo>
                    <a:pt x="33147" y="0"/>
                  </a:lnTo>
                  <a:lnTo>
                    <a:pt x="33182" y="71"/>
                  </a:lnTo>
                  <a:lnTo>
                    <a:pt x="33182" y="71"/>
                  </a:lnTo>
                  <a:lnTo>
                    <a:pt x="33673" y="457"/>
                  </a:lnTo>
                  <a:lnTo>
                    <a:pt x="34165" y="843"/>
                  </a:lnTo>
                  <a:lnTo>
                    <a:pt x="34586" y="1229"/>
                  </a:lnTo>
                  <a:lnTo>
                    <a:pt x="34972" y="1651"/>
                  </a:lnTo>
                  <a:lnTo>
                    <a:pt x="35324" y="2037"/>
                  </a:lnTo>
                  <a:lnTo>
                    <a:pt x="35640" y="2458"/>
                  </a:lnTo>
                  <a:lnTo>
                    <a:pt x="35920" y="2915"/>
                  </a:lnTo>
                  <a:lnTo>
                    <a:pt x="36201" y="3336"/>
                  </a:lnTo>
                  <a:lnTo>
                    <a:pt x="36412" y="3757"/>
                  </a:lnTo>
                  <a:lnTo>
                    <a:pt x="36623" y="4214"/>
                  </a:lnTo>
                  <a:lnTo>
                    <a:pt x="36763" y="4670"/>
                  </a:lnTo>
                  <a:lnTo>
                    <a:pt x="36904" y="5092"/>
                  </a:lnTo>
                  <a:lnTo>
                    <a:pt x="37044" y="5548"/>
                  </a:lnTo>
                  <a:lnTo>
                    <a:pt x="37114" y="6005"/>
                  </a:lnTo>
                  <a:lnTo>
                    <a:pt x="37255" y="6882"/>
                  </a:lnTo>
                  <a:lnTo>
                    <a:pt x="37290" y="7760"/>
                  </a:lnTo>
                  <a:lnTo>
                    <a:pt x="37255" y="8603"/>
                  </a:lnTo>
                  <a:lnTo>
                    <a:pt x="37149" y="9446"/>
                  </a:lnTo>
                  <a:lnTo>
                    <a:pt x="37044" y="10253"/>
                  </a:lnTo>
                  <a:lnTo>
                    <a:pt x="36868" y="10991"/>
                  </a:lnTo>
                  <a:lnTo>
                    <a:pt x="36693" y="11693"/>
                  </a:lnTo>
                  <a:lnTo>
                    <a:pt x="36482" y="12325"/>
                  </a:lnTo>
                  <a:lnTo>
                    <a:pt x="36272" y="12887"/>
                  </a:lnTo>
                  <a:lnTo>
                    <a:pt x="36272" y="12887"/>
                  </a:lnTo>
                  <a:lnTo>
                    <a:pt x="36482" y="12325"/>
                  </a:lnTo>
                  <a:lnTo>
                    <a:pt x="36693" y="11693"/>
                  </a:lnTo>
                  <a:lnTo>
                    <a:pt x="36868" y="10991"/>
                  </a:lnTo>
                  <a:lnTo>
                    <a:pt x="37044" y="10253"/>
                  </a:lnTo>
                  <a:lnTo>
                    <a:pt x="37149" y="9446"/>
                  </a:lnTo>
                  <a:lnTo>
                    <a:pt x="37255" y="8603"/>
                  </a:lnTo>
                  <a:lnTo>
                    <a:pt x="37290" y="7760"/>
                  </a:lnTo>
                  <a:lnTo>
                    <a:pt x="37255" y="6882"/>
                  </a:lnTo>
                  <a:lnTo>
                    <a:pt x="37114" y="6005"/>
                  </a:lnTo>
                  <a:lnTo>
                    <a:pt x="37044" y="5548"/>
                  </a:lnTo>
                  <a:lnTo>
                    <a:pt x="36904" y="5092"/>
                  </a:lnTo>
                  <a:lnTo>
                    <a:pt x="36763" y="4670"/>
                  </a:lnTo>
                  <a:lnTo>
                    <a:pt x="36623" y="4214"/>
                  </a:lnTo>
                  <a:lnTo>
                    <a:pt x="36412" y="3757"/>
                  </a:lnTo>
                  <a:lnTo>
                    <a:pt x="36201" y="3336"/>
                  </a:lnTo>
                  <a:lnTo>
                    <a:pt x="35920" y="2915"/>
                  </a:lnTo>
                  <a:lnTo>
                    <a:pt x="35640" y="2458"/>
                  </a:lnTo>
                  <a:lnTo>
                    <a:pt x="35324" y="2037"/>
                  </a:lnTo>
                  <a:lnTo>
                    <a:pt x="34972" y="1651"/>
                  </a:lnTo>
                  <a:lnTo>
                    <a:pt x="34586" y="1229"/>
                  </a:lnTo>
                  <a:lnTo>
                    <a:pt x="34165" y="843"/>
                  </a:lnTo>
                  <a:lnTo>
                    <a:pt x="33673" y="457"/>
                  </a:lnTo>
                  <a:lnTo>
                    <a:pt x="33182" y="71"/>
                  </a:lnTo>
                  <a:lnTo>
                    <a:pt x="33182" y="71"/>
                  </a:lnTo>
                  <a:lnTo>
                    <a:pt x="33147" y="0"/>
                  </a:lnTo>
                  <a:close/>
                </a:path>
              </a:pathLst>
            </a:custGeom>
            <a:solidFill>
              <a:srgbClr val="C4C4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38"/>
            <p:cNvSpPr/>
            <p:nvPr/>
          </p:nvSpPr>
          <p:spPr>
            <a:xfrm>
              <a:off x="5553425" y="1778441"/>
              <a:ext cx="44671" cy="135011"/>
            </a:xfrm>
            <a:custGeom>
              <a:rect b="b" l="l" r="r" t="t"/>
              <a:pathLst>
                <a:path extrusionOk="0" fill="none" h="8919" w="2951">
                  <a:moveTo>
                    <a:pt x="2950" y="0"/>
                  </a:moveTo>
                  <a:lnTo>
                    <a:pt x="2950" y="0"/>
                  </a:lnTo>
                  <a:lnTo>
                    <a:pt x="2845" y="141"/>
                  </a:lnTo>
                  <a:lnTo>
                    <a:pt x="2494" y="632"/>
                  </a:lnTo>
                  <a:lnTo>
                    <a:pt x="2037" y="1405"/>
                  </a:lnTo>
                  <a:lnTo>
                    <a:pt x="1756" y="1896"/>
                  </a:lnTo>
                  <a:lnTo>
                    <a:pt x="1510" y="2458"/>
                  </a:lnTo>
                  <a:lnTo>
                    <a:pt x="1230" y="3055"/>
                  </a:lnTo>
                  <a:lnTo>
                    <a:pt x="949" y="3757"/>
                  </a:lnTo>
                  <a:lnTo>
                    <a:pt x="703" y="4495"/>
                  </a:lnTo>
                  <a:lnTo>
                    <a:pt x="492" y="5267"/>
                  </a:lnTo>
                  <a:lnTo>
                    <a:pt x="282" y="6110"/>
                  </a:lnTo>
                  <a:lnTo>
                    <a:pt x="141" y="6988"/>
                  </a:lnTo>
                  <a:lnTo>
                    <a:pt x="36" y="7936"/>
                  </a:lnTo>
                  <a:lnTo>
                    <a:pt x="1" y="8919"/>
                  </a:lnTo>
                  <a:lnTo>
                    <a:pt x="1" y="8919"/>
                  </a:lnTo>
                  <a:lnTo>
                    <a:pt x="1" y="8919"/>
                  </a:lnTo>
                  <a:lnTo>
                    <a:pt x="36" y="7936"/>
                  </a:lnTo>
                  <a:lnTo>
                    <a:pt x="141" y="6988"/>
                  </a:lnTo>
                  <a:lnTo>
                    <a:pt x="282" y="6110"/>
                  </a:lnTo>
                  <a:lnTo>
                    <a:pt x="492" y="5267"/>
                  </a:lnTo>
                  <a:lnTo>
                    <a:pt x="703" y="4495"/>
                  </a:lnTo>
                  <a:lnTo>
                    <a:pt x="949" y="3757"/>
                  </a:lnTo>
                  <a:lnTo>
                    <a:pt x="1230" y="3055"/>
                  </a:lnTo>
                  <a:lnTo>
                    <a:pt x="1510" y="2458"/>
                  </a:lnTo>
                  <a:lnTo>
                    <a:pt x="1756" y="1896"/>
                  </a:lnTo>
                  <a:lnTo>
                    <a:pt x="2037" y="1405"/>
                  </a:lnTo>
                  <a:lnTo>
                    <a:pt x="2494" y="632"/>
                  </a:lnTo>
                  <a:lnTo>
                    <a:pt x="2845" y="141"/>
                  </a:lnTo>
                  <a:lnTo>
                    <a:pt x="2950" y="0"/>
                  </a:lnTo>
                  <a:lnTo>
                    <a:pt x="2950" y="0"/>
                  </a:lnTo>
                  <a:lnTo>
                    <a:pt x="2950" y="0"/>
                  </a:lnTo>
                  <a:lnTo>
                    <a:pt x="2950" y="0"/>
                  </a:lnTo>
                  <a:lnTo>
                    <a:pt x="295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38"/>
            <p:cNvSpPr/>
            <p:nvPr/>
          </p:nvSpPr>
          <p:spPr>
            <a:xfrm>
              <a:off x="5065498" y="1617923"/>
              <a:ext cx="15" cy="15"/>
            </a:xfrm>
            <a:custGeom>
              <a:rect b="b" l="l" r="r" t="t"/>
              <a:pathLst>
                <a:path extrusionOk="0" fill="none" h="1" w="1">
                  <a:moveTo>
                    <a:pt x="1" y="0"/>
                  </a:moveTo>
                  <a:lnTo>
                    <a:pt x="1" y="0"/>
                  </a:ln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38"/>
            <p:cNvSpPr/>
            <p:nvPr/>
          </p:nvSpPr>
          <p:spPr>
            <a:xfrm>
              <a:off x="5065498" y="1617923"/>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38"/>
            <p:cNvSpPr/>
            <p:nvPr/>
          </p:nvSpPr>
          <p:spPr>
            <a:xfrm>
              <a:off x="5567245" y="1599849"/>
              <a:ext cx="62730" cy="195077"/>
            </a:xfrm>
            <a:custGeom>
              <a:rect b="b" l="l" r="r" t="t"/>
              <a:pathLst>
                <a:path extrusionOk="0" fill="none" h="12887" w="4144">
                  <a:moveTo>
                    <a:pt x="1" y="0"/>
                  </a:moveTo>
                  <a:lnTo>
                    <a:pt x="1" y="0"/>
                  </a:lnTo>
                  <a:lnTo>
                    <a:pt x="36" y="71"/>
                  </a:lnTo>
                  <a:lnTo>
                    <a:pt x="36" y="71"/>
                  </a:lnTo>
                  <a:lnTo>
                    <a:pt x="527" y="457"/>
                  </a:lnTo>
                  <a:lnTo>
                    <a:pt x="1019" y="843"/>
                  </a:lnTo>
                  <a:lnTo>
                    <a:pt x="1440" y="1229"/>
                  </a:lnTo>
                  <a:lnTo>
                    <a:pt x="1826" y="1651"/>
                  </a:lnTo>
                  <a:lnTo>
                    <a:pt x="2178" y="2037"/>
                  </a:lnTo>
                  <a:lnTo>
                    <a:pt x="2494" y="2458"/>
                  </a:lnTo>
                  <a:lnTo>
                    <a:pt x="2774" y="2915"/>
                  </a:lnTo>
                  <a:lnTo>
                    <a:pt x="3055" y="3336"/>
                  </a:lnTo>
                  <a:lnTo>
                    <a:pt x="3266" y="3757"/>
                  </a:lnTo>
                  <a:lnTo>
                    <a:pt x="3477" y="4214"/>
                  </a:lnTo>
                  <a:lnTo>
                    <a:pt x="3617" y="4670"/>
                  </a:lnTo>
                  <a:lnTo>
                    <a:pt x="3758" y="5092"/>
                  </a:lnTo>
                  <a:lnTo>
                    <a:pt x="3898" y="5548"/>
                  </a:lnTo>
                  <a:lnTo>
                    <a:pt x="3968" y="6005"/>
                  </a:lnTo>
                  <a:lnTo>
                    <a:pt x="4109" y="6882"/>
                  </a:lnTo>
                  <a:lnTo>
                    <a:pt x="4144" y="7760"/>
                  </a:lnTo>
                  <a:lnTo>
                    <a:pt x="4109" y="8603"/>
                  </a:lnTo>
                  <a:lnTo>
                    <a:pt x="4003" y="9446"/>
                  </a:lnTo>
                  <a:lnTo>
                    <a:pt x="3898" y="10253"/>
                  </a:lnTo>
                  <a:lnTo>
                    <a:pt x="3722" y="10991"/>
                  </a:lnTo>
                  <a:lnTo>
                    <a:pt x="3547" y="11693"/>
                  </a:lnTo>
                  <a:lnTo>
                    <a:pt x="3336" y="12325"/>
                  </a:lnTo>
                  <a:lnTo>
                    <a:pt x="3126" y="12887"/>
                  </a:lnTo>
                  <a:lnTo>
                    <a:pt x="3126" y="12887"/>
                  </a:lnTo>
                  <a:lnTo>
                    <a:pt x="3336" y="12325"/>
                  </a:lnTo>
                  <a:lnTo>
                    <a:pt x="3547" y="11693"/>
                  </a:lnTo>
                  <a:lnTo>
                    <a:pt x="3722" y="10991"/>
                  </a:lnTo>
                  <a:lnTo>
                    <a:pt x="3898" y="10253"/>
                  </a:lnTo>
                  <a:lnTo>
                    <a:pt x="4003" y="9446"/>
                  </a:lnTo>
                  <a:lnTo>
                    <a:pt x="4109" y="8603"/>
                  </a:lnTo>
                  <a:lnTo>
                    <a:pt x="4144" y="7760"/>
                  </a:lnTo>
                  <a:lnTo>
                    <a:pt x="4109" y="6882"/>
                  </a:lnTo>
                  <a:lnTo>
                    <a:pt x="3968" y="6005"/>
                  </a:lnTo>
                  <a:lnTo>
                    <a:pt x="3898" y="5548"/>
                  </a:lnTo>
                  <a:lnTo>
                    <a:pt x="3758" y="5092"/>
                  </a:lnTo>
                  <a:lnTo>
                    <a:pt x="3617" y="4670"/>
                  </a:lnTo>
                  <a:lnTo>
                    <a:pt x="3477" y="4214"/>
                  </a:lnTo>
                  <a:lnTo>
                    <a:pt x="3266" y="3757"/>
                  </a:lnTo>
                  <a:lnTo>
                    <a:pt x="3055" y="3336"/>
                  </a:lnTo>
                  <a:lnTo>
                    <a:pt x="2774" y="2915"/>
                  </a:lnTo>
                  <a:lnTo>
                    <a:pt x="2494" y="2458"/>
                  </a:lnTo>
                  <a:lnTo>
                    <a:pt x="2178" y="2037"/>
                  </a:lnTo>
                  <a:lnTo>
                    <a:pt x="1826" y="1651"/>
                  </a:lnTo>
                  <a:lnTo>
                    <a:pt x="1440" y="1229"/>
                  </a:lnTo>
                  <a:lnTo>
                    <a:pt x="1019" y="843"/>
                  </a:lnTo>
                  <a:lnTo>
                    <a:pt x="527" y="457"/>
                  </a:lnTo>
                  <a:lnTo>
                    <a:pt x="36" y="71"/>
                  </a:lnTo>
                  <a:lnTo>
                    <a:pt x="36" y="7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38"/>
            <p:cNvSpPr/>
            <p:nvPr/>
          </p:nvSpPr>
          <p:spPr>
            <a:xfrm>
              <a:off x="5553954" y="1778441"/>
              <a:ext cx="44141" cy="120131"/>
            </a:xfrm>
            <a:custGeom>
              <a:rect b="b" l="l" r="r" t="t"/>
              <a:pathLst>
                <a:path extrusionOk="0" h="7936" w="2916">
                  <a:moveTo>
                    <a:pt x="2915" y="0"/>
                  </a:moveTo>
                  <a:lnTo>
                    <a:pt x="2810" y="141"/>
                  </a:lnTo>
                  <a:lnTo>
                    <a:pt x="2459" y="632"/>
                  </a:lnTo>
                  <a:lnTo>
                    <a:pt x="2810" y="176"/>
                  </a:lnTo>
                  <a:lnTo>
                    <a:pt x="2915" y="0"/>
                  </a:lnTo>
                  <a:close/>
                  <a:moveTo>
                    <a:pt x="1475" y="2458"/>
                  </a:moveTo>
                  <a:lnTo>
                    <a:pt x="1195" y="3055"/>
                  </a:lnTo>
                  <a:lnTo>
                    <a:pt x="914" y="3757"/>
                  </a:lnTo>
                  <a:lnTo>
                    <a:pt x="1195" y="3090"/>
                  </a:lnTo>
                  <a:lnTo>
                    <a:pt x="1475" y="2458"/>
                  </a:lnTo>
                  <a:close/>
                  <a:moveTo>
                    <a:pt x="247" y="6110"/>
                  </a:moveTo>
                  <a:lnTo>
                    <a:pt x="106" y="6988"/>
                  </a:lnTo>
                  <a:lnTo>
                    <a:pt x="1" y="7936"/>
                  </a:lnTo>
                  <a:lnTo>
                    <a:pt x="106" y="7023"/>
                  </a:lnTo>
                  <a:lnTo>
                    <a:pt x="247" y="6110"/>
                  </a:lnTo>
                  <a:close/>
                </a:path>
              </a:pathLst>
            </a:custGeom>
            <a:solidFill>
              <a:srgbClr val="C46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38"/>
            <p:cNvSpPr/>
            <p:nvPr/>
          </p:nvSpPr>
          <p:spPr>
            <a:xfrm>
              <a:off x="5077729" y="1784284"/>
              <a:ext cx="48379" cy="129168"/>
            </a:xfrm>
            <a:custGeom>
              <a:rect b="b" l="l" r="r" t="t"/>
              <a:pathLst>
                <a:path extrusionOk="0" fill="none" h="8533" w="3196">
                  <a:moveTo>
                    <a:pt x="0" y="0"/>
                  </a:moveTo>
                  <a:lnTo>
                    <a:pt x="0" y="0"/>
                  </a:lnTo>
                  <a:lnTo>
                    <a:pt x="0" y="0"/>
                  </a:lnTo>
                  <a:lnTo>
                    <a:pt x="457" y="632"/>
                  </a:lnTo>
                  <a:lnTo>
                    <a:pt x="878" y="1300"/>
                  </a:lnTo>
                  <a:lnTo>
                    <a:pt x="1264" y="2002"/>
                  </a:lnTo>
                  <a:lnTo>
                    <a:pt x="1580" y="2704"/>
                  </a:lnTo>
                  <a:lnTo>
                    <a:pt x="1896" y="3406"/>
                  </a:lnTo>
                  <a:lnTo>
                    <a:pt x="2142" y="4144"/>
                  </a:lnTo>
                  <a:lnTo>
                    <a:pt x="2388" y="4811"/>
                  </a:lnTo>
                  <a:lnTo>
                    <a:pt x="2563" y="5478"/>
                  </a:lnTo>
                  <a:lnTo>
                    <a:pt x="2879" y="6707"/>
                  </a:lnTo>
                  <a:lnTo>
                    <a:pt x="3055" y="7655"/>
                  </a:lnTo>
                  <a:lnTo>
                    <a:pt x="3195" y="8533"/>
                  </a:lnTo>
                  <a:lnTo>
                    <a:pt x="3195" y="8533"/>
                  </a:lnTo>
                  <a:lnTo>
                    <a:pt x="3195" y="8533"/>
                  </a:lnTo>
                  <a:lnTo>
                    <a:pt x="3055" y="7655"/>
                  </a:lnTo>
                  <a:lnTo>
                    <a:pt x="2879" y="6707"/>
                  </a:lnTo>
                  <a:lnTo>
                    <a:pt x="2563" y="5478"/>
                  </a:lnTo>
                  <a:lnTo>
                    <a:pt x="2388" y="4811"/>
                  </a:lnTo>
                  <a:lnTo>
                    <a:pt x="2142" y="4144"/>
                  </a:lnTo>
                  <a:lnTo>
                    <a:pt x="1896" y="3406"/>
                  </a:lnTo>
                  <a:lnTo>
                    <a:pt x="1580" y="2704"/>
                  </a:lnTo>
                  <a:lnTo>
                    <a:pt x="1264" y="2002"/>
                  </a:lnTo>
                  <a:lnTo>
                    <a:pt x="878" y="1300"/>
                  </a:lnTo>
                  <a:lnTo>
                    <a:pt x="457" y="63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38"/>
            <p:cNvSpPr/>
            <p:nvPr/>
          </p:nvSpPr>
          <p:spPr>
            <a:xfrm>
              <a:off x="5020327" y="1778441"/>
              <a:ext cx="12231" cy="12231"/>
            </a:xfrm>
            <a:custGeom>
              <a:rect b="b" l="l" r="r" t="t"/>
              <a:pathLst>
                <a:path extrusionOk="0" fill="none" h="808" w="808">
                  <a:moveTo>
                    <a:pt x="808" y="0"/>
                  </a:moveTo>
                  <a:lnTo>
                    <a:pt x="808" y="0"/>
                  </a:lnTo>
                  <a:lnTo>
                    <a:pt x="562" y="211"/>
                  </a:lnTo>
                  <a:lnTo>
                    <a:pt x="0" y="808"/>
                  </a:lnTo>
                  <a:lnTo>
                    <a:pt x="0" y="808"/>
                  </a:lnTo>
                  <a:lnTo>
                    <a:pt x="0" y="808"/>
                  </a:lnTo>
                  <a:lnTo>
                    <a:pt x="0" y="808"/>
                  </a:lnTo>
                  <a:lnTo>
                    <a:pt x="562" y="211"/>
                  </a:lnTo>
                  <a:lnTo>
                    <a:pt x="80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38"/>
            <p:cNvSpPr/>
            <p:nvPr/>
          </p:nvSpPr>
          <p:spPr>
            <a:xfrm>
              <a:off x="5553425" y="1778441"/>
              <a:ext cx="44671" cy="135011"/>
            </a:xfrm>
            <a:custGeom>
              <a:rect b="b" l="l" r="r" t="t"/>
              <a:pathLst>
                <a:path extrusionOk="0" fill="none" h="8919" w="2951">
                  <a:moveTo>
                    <a:pt x="2950" y="0"/>
                  </a:moveTo>
                  <a:lnTo>
                    <a:pt x="2950" y="0"/>
                  </a:lnTo>
                  <a:lnTo>
                    <a:pt x="2845" y="141"/>
                  </a:lnTo>
                  <a:lnTo>
                    <a:pt x="2494" y="632"/>
                  </a:lnTo>
                  <a:lnTo>
                    <a:pt x="2037" y="1405"/>
                  </a:lnTo>
                  <a:lnTo>
                    <a:pt x="1756" y="1896"/>
                  </a:lnTo>
                  <a:lnTo>
                    <a:pt x="1510" y="2458"/>
                  </a:lnTo>
                  <a:lnTo>
                    <a:pt x="1230" y="3055"/>
                  </a:lnTo>
                  <a:lnTo>
                    <a:pt x="949" y="3757"/>
                  </a:lnTo>
                  <a:lnTo>
                    <a:pt x="703" y="4495"/>
                  </a:lnTo>
                  <a:lnTo>
                    <a:pt x="492" y="5267"/>
                  </a:lnTo>
                  <a:lnTo>
                    <a:pt x="282" y="6110"/>
                  </a:lnTo>
                  <a:lnTo>
                    <a:pt x="141" y="6988"/>
                  </a:lnTo>
                  <a:lnTo>
                    <a:pt x="36" y="7936"/>
                  </a:lnTo>
                  <a:lnTo>
                    <a:pt x="1" y="8919"/>
                  </a:lnTo>
                  <a:lnTo>
                    <a:pt x="1" y="8919"/>
                  </a:lnTo>
                  <a:lnTo>
                    <a:pt x="1" y="8919"/>
                  </a:lnTo>
                  <a:lnTo>
                    <a:pt x="36" y="7936"/>
                  </a:lnTo>
                  <a:lnTo>
                    <a:pt x="141" y="7023"/>
                  </a:lnTo>
                  <a:lnTo>
                    <a:pt x="282" y="6110"/>
                  </a:lnTo>
                  <a:lnTo>
                    <a:pt x="492" y="5267"/>
                  </a:lnTo>
                  <a:lnTo>
                    <a:pt x="703" y="4495"/>
                  </a:lnTo>
                  <a:lnTo>
                    <a:pt x="949" y="3757"/>
                  </a:lnTo>
                  <a:lnTo>
                    <a:pt x="1230" y="3090"/>
                  </a:lnTo>
                  <a:lnTo>
                    <a:pt x="1510" y="2458"/>
                  </a:lnTo>
                  <a:lnTo>
                    <a:pt x="1756" y="1896"/>
                  </a:lnTo>
                  <a:lnTo>
                    <a:pt x="2037" y="1405"/>
                  </a:lnTo>
                  <a:lnTo>
                    <a:pt x="2494" y="632"/>
                  </a:lnTo>
                  <a:lnTo>
                    <a:pt x="2845" y="176"/>
                  </a:lnTo>
                  <a:lnTo>
                    <a:pt x="2950" y="0"/>
                  </a:lnTo>
                  <a:lnTo>
                    <a:pt x="2950" y="0"/>
                  </a:lnTo>
                  <a:lnTo>
                    <a:pt x="2950" y="0"/>
                  </a:lnTo>
                  <a:lnTo>
                    <a:pt x="2950" y="0"/>
                  </a:lnTo>
                  <a:lnTo>
                    <a:pt x="295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38"/>
            <p:cNvSpPr/>
            <p:nvPr/>
          </p:nvSpPr>
          <p:spPr>
            <a:xfrm>
              <a:off x="5014469" y="1487695"/>
              <a:ext cx="615506" cy="425757"/>
            </a:xfrm>
            <a:custGeom>
              <a:rect b="b" l="l" r="r" t="t"/>
              <a:pathLst>
                <a:path extrusionOk="0" h="28126" w="40661">
                  <a:moveTo>
                    <a:pt x="32023" y="1"/>
                  </a:moveTo>
                  <a:lnTo>
                    <a:pt x="32164" y="422"/>
                  </a:lnTo>
                  <a:lnTo>
                    <a:pt x="32269" y="843"/>
                  </a:lnTo>
                  <a:lnTo>
                    <a:pt x="32339" y="1265"/>
                  </a:lnTo>
                  <a:lnTo>
                    <a:pt x="32374" y="1686"/>
                  </a:lnTo>
                  <a:lnTo>
                    <a:pt x="32409" y="2108"/>
                  </a:lnTo>
                  <a:lnTo>
                    <a:pt x="32374" y="2529"/>
                  </a:lnTo>
                  <a:lnTo>
                    <a:pt x="32339" y="2915"/>
                  </a:lnTo>
                  <a:lnTo>
                    <a:pt x="32234" y="3336"/>
                  </a:lnTo>
                  <a:lnTo>
                    <a:pt x="32129" y="3758"/>
                  </a:lnTo>
                  <a:lnTo>
                    <a:pt x="31988" y="4144"/>
                  </a:lnTo>
                  <a:lnTo>
                    <a:pt x="31813" y="4565"/>
                  </a:lnTo>
                  <a:lnTo>
                    <a:pt x="31602" y="4952"/>
                  </a:lnTo>
                  <a:lnTo>
                    <a:pt x="31356" y="5303"/>
                  </a:lnTo>
                  <a:lnTo>
                    <a:pt x="31075" y="5689"/>
                  </a:lnTo>
                  <a:lnTo>
                    <a:pt x="30759" y="6040"/>
                  </a:lnTo>
                  <a:lnTo>
                    <a:pt x="30443" y="6391"/>
                  </a:lnTo>
                  <a:lnTo>
                    <a:pt x="30057" y="6742"/>
                  </a:lnTo>
                  <a:lnTo>
                    <a:pt x="29636" y="7058"/>
                  </a:lnTo>
                  <a:lnTo>
                    <a:pt x="29214" y="7339"/>
                  </a:lnTo>
                  <a:lnTo>
                    <a:pt x="28758" y="7655"/>
                  </a:lnTo>
                  <a:lnTo>
                    <a:pt x="28231" y="7901"/>
                  </a:lnTo>
                  <a:lnTo>
                    <a:pt x="27704" y="8182"/>
                  </a:lnTo>
                  <a:lnTo>
                    <a:pt x="27143" y="8393"/>
                  </a:lnTo>
                  <a:lnTo>
                    <a:pt x="26546" y="8638"/>
                  </a:lnTo>
                  <a:lnTo>
                    <a:pt x="25914" y="8814"/>
                  </a:lnTo>
                  <a:lnTo>
                    <a:pt x="25247" y="8990"/>
                  </a:lnTo>
                  <a:lnTo>
                    <a:pt x="24544" y="9130"/>
                  </a:lnTo>
                  <a:lnTo>
                    <a:pt x="23807" y="9270"/>
                  </a:lnTo>
                  <a:lnTo>
                    <a:pt x="23070" y="9341"/>
                  </a:lnTo>
                  <a:lnTo>
                    <a:pt x="22262" y="9446"/>
                  </a:lnTo>
                  <a:lnTo>
                    <a:pt x="21419" y="9481"/>
                  </a:lnTo>
                  <a:lnTo>
                    <a:pt x="19594" y="9481"/>
                  </a:lnTo>
                  <a:lnTo>
                    <a:pt x="18610" y="9411"/>
                  </a:lnTo>
                  <a:lnTo>
                    <a:pt x="17452" y="9306"/>
                  </a:lnTo>
                  <a:lnTo>
                    <a:pt x="16328" y="9200"/>
                  </a:lnTo>
                  <a:lnTo>
                    <a:pt x="15275" y="9025"/>
                  </a:lnTo>
                  <a:lnTo>
                    <a:pt x="14256" y="8849"/>
                  </a:lnTo>
                  <a:lnTo>
                    <a:pt x="13273" y="8638"/>
                  </a:lnTo>
                  <a:lnTo>
                    <a:pt x="12325" y="8393"/>
                  </a:lnTo>
                  <a:lnTo>
                    <a:pt x="11447" y="8112"/>
                  </a:lnTo>
                  <a:lnTo>
                    <a:pt x="10605" y="7866"/>
                  </a:lnTo>
                  <a:lnTo>
                    <a:pt x="9762" y="7550"/>
                  </a:lnTo>
                  <a:lnTo>
                    <a:pt x="8990" y="7269"/>
                  </a:lnTo>
                  <a:lnTo>
                    <a:pt x="8252" y="6918"/>
                  </a:lnTo>
                  <a:lnTo>
                    <a:pt x="7550" y="6602"/>
                  </a:lnTo>
                  <a:lnTo>
                    <a:pt x="6918" y="6286"/>
                  </a:lnTo>
                  <a:lnTo>
                    <a:pt x="6286" y="5935"/>
                  </a:lnTo>
                  <a:lnTo>
                    <a:pt x="5127" y="5233"/>
                  </a:lnTo>
                  <a:lnTo>
                    <a:pt x="4706" y="5935"/>
                  </a:lnTo>
                  <a:lnTo>
                    <a:pt x="4355" y="6567"/>
                  </a:lnTo>
                  <a:lnTo>
                    <a:pt x="3828" y="7620"/>
                  </a:lnTo>
                  <a:lnTo>
                    <a:pt x="3477" y="8358"/>
                  </a:lnTo>
                  <a:lnTo>
                    <a:pt x="3372" y="8603"/>
                  </a:lnTo>
                  <a:lnTo>
                    <a:pt x="3056" y="8990"/>
                  </a:lnTo>
                  <a:lnTo>
                    <a:pt x="2705" y="9411"/>
                  </a:lnTo>
                  <a:lnTo>
                    <a:pt x="2389" y="9867"/>
                  </a:lnTo>
                  <a:lnTo>
                    <a:pt x="2037" y="10359"/>
                  </a:lnTo>
                  <a:lnTo>
                    <a:pt x="1686" y="10921"/>
                  </a:lnTo>
                  <a:lnTo>
                    <a:pt x="1335" y="11553"/>
                  </a:lnTo>
                  <a:lnTo>
                    <a:pt x="1019" y="12185"/>
                  </a:lnTo>
                  <a:lnTo>
                    <a:pt x="738" y="12887"/>
                  </a:lnTo>
                  <a:lnTo>
                    <a:pt x="492" y="13624"/>
                  </a:lnTo>
                  <a:lnTo>
                    <a:pt x="317" y="14432"/>
                  </a:lnTo>
                  <a:lnTo>
                    <a:pt x="141" y="15240"/>
                  </a:lnTo>
                  <a:lnTo>
                    <a:pt x="36" y="16117"/>
                  </a:lnTo>
                  <a:lnTo>
                    <a:pt x="1" y="17030"/>
                  </a:lnTo>
                  <a:lnTo>
                    <a:pt x="36" y="17978"/>
                  </a:lnTo>
                  <a:lnTo>
                    <a:pt x="176" y="18997"/>
                  </a:lnTo>
                  <a:lnTo>
                    <a:pt x="387" y="20015"/>
                  </a:lnTo>
                  <a:lnTo>
                    <a:pt x="949" y="19418"/>
                  </a:lnTo>
                  <a:lnTo>
                    <a:pt x="1195" y="19207"/>
                  </a:lnTo>
                  <a:lnTo>
                    <a:pt x="1300" y="19348"/>
                  </a:lnTo>
                  <a:lnTo>
                    <a:pt x="1651" y="19839"/>
                  </a:lnTo>
                  <a:lnTo>
                    <a:pt x="2108" y="20612"/>
                  </a:lnTo>
                  <a:lnTo>
                    <a:pt x="2389" y="21103"/>
                  </a:lnTo>
                  <a:lnTo>
                    <a:pt x="2669" y="21665"/>
                  </a:lnTo>
                  <a:lnTo>
                    <a:pt x="2915" y="22262"/>
                  </a:lnTo>
                  <a:lnTo>
                    <a:pt x="3196" y="22964"/>
                  </a:lnTo>
                  <a:lnTo>
                    <a:pt x="3442" y="23702"/>
                  </a:lnTo>
                  <a:lnTo>
                    <a:pt x="3688" y="24474"/>
                  </a:lnTo>
                  <a:lnTo>
                    <a:pt x="3863" y="25317"/>
                  </a:lnTo>
                  <a:lnTo>
                    <a:pt x="4004" y="26195"/>
                  </a:lnTo>
                  <a:lnTo>
                    <a:pt x="4109" y="27143"/>
                  </a:lnTo>
                  <a:lnTo>
                    <a:pt x="4179" y="28126"/>
                  </a:lnTo>
                  <a:lnTo>
                    <a:pt x="7374" y="28126"/>
                  </a:lnTo>
                  <a:lnTo>
                    <a:pt x="7234" y="27248"/>
                  </a:lnTo>
                  <a:lnTo>
                    <a:pt x="7058" y="26300"/>
                  </a:lnTo>
                  <a:lnTo>
                    <a:pt x="6742" y="25071"/>
                  </a:lnTo>
                  <a:lnTo>
                    <a:pt x="6567" y="24404"/>
                  </a:lnTo>
                  <a:lnTo>
                    <a:pt x="6321" y="23737"/>
                  </a:lnTo>
                  <a:lnTo>
                    <a:pt x="6075" y="22999"/>
                  </a:lnTo>
                  <a:lnTo>
                    <a:pt x="5759" y="22297"/>
                  </a:lnTo>
                  <a:lnTo>
                    <a:pt x="5443" y="21595"/>
                  </a:lnTo>
                  <a:lnTo>
                    <a:pt x="5057" y="20893"/>
                  </a:lnTo>
                  <a:lnTo>
                    <a:pt x="4636" y="20225"/>
                  </a:lnTo>
                  <a:lnTo>
                    <a:pt x="4179" y="19593"/>
                  </a:lnTo>
                  <a:lnTo>
                    <a:pt x="4249" y="19488"/>
                  </a:lnTo>
                  <a:lnTo>
                    <a:pt x="4495" y="19207"/>
                  </a:lnTo>
                  <a:lnTo>
                    <a:pt x="4846" y="18681"/>
                  </a:lnTo>
                  <a:lnTo>
                    <a:pt x="5233" y="17978"/>
                  </a:lnTo>
                  <a:lnTo>
                    <a:pt x="5443" y="17557"/>
                  </a:lnTo>
                  <a:lnTo>
                    <a:pt x="5619" y="17100"/>
                  </a:lnTo>
                  <a:lnTo>
                    <a:pt x="5830" y="16609"/>
                  </a:lnTo>
                  <a:lnTo>
                    <a:pt x="5970" y="16082"/>
                  </a:lnTo>
                  <a:lnTo>
                    <a:pt x="6110" y="15485"/>
                  </a:lnTo>
                  <a:lnTo>
                    <a:pt x="6216" y="14853"/>
                  </a:lnTo>
                  <a:lnTo>
                    <a:pt x="6286" y="14186"/>
                  </a:lnTo>
                  <a:lnTo>
                    <a:pt x="6321" y="13519"/>
                  </a:lnTo>
                  <a:lnTo>
                    <a:pt x="6286" y="12782"/>
                  </a:lnTo>
                  <a:lnTo>
                    <a:pt x="6216" y="12044"/>
                  </a:lnTo>
                  <a:lnTo>
                    <a:pt x="6075" y="11237"/>
                  </a:lnTo>
                  <a:lnTo>
                    <a:pt x="5865" y="10429"/>
                  </a:lnTo>
                  <a:lnTo>
                    <a:pt x="6742" y="10640"/>
                  </a:lnTo>
                  <a:lnTo>
                    <a:pt x="7831" y="10850"/>
                  </a:lnTo>
                  <a:lnTo>
                    <a:pt x="9376" y="11096"/>
                  </a:lnTo>
                  <a:lnTo>
                    <a:pt x="11377" y="11342"/>
                  </a:lnTo>
                  <a:lnTo>
                    <a:pt x="12501" y="11483"/>
                  </a:lnTo>
                  <a:lnTo>
                    <a:pt x="13765" y="11588"/>
                  </a:lnTo>
                  <a:lnTo>
                    <a:pt x="15134" y="11658"/>
                  </a:lnTo>
                  <a:lnTo>
                    <a:pt x="16609" y="11728"/>
                  </a:lnTo>
                  <a:lnTo>
                    <a:pt x="18189" y="11763"/>
                  </a:lnTo>
                  <a:lnTo>
                    <a:pt x="19874" y="11799"/>
                  </a:lnTo>
                  <a:lnTo>
                    <a:pt x="21560" y="11763"/>
                  </a:lnTo>
                  <a:lnTo>
                    <a:pt x="23140" y="11728"/>
                  </a:lnTo>
                  <a:lnTo>
                    <a:pt x="24615" y="11658"/>
                  </a:lnTo>
                  <a:lnTo>
                    <a:pt x="25984" y="11588"/>
                  </a:lnTo>
                  <a:lnTo>
                    <a:pt x="27248" y="11483"/>
                  </a:lnTo>
                  <a:lnTo>
                    <a:pt x="28407" y="11342"/>
                  </a:lnTo>
                  <a:lnTo>
                    <a:pt x="30373" y="11096"/>
                  </a:lnTo>
                  <a:lnTo>
                    <a:pt x="31918" y="10850"/>
                  </a:lnTo>
                  <a:lnTo>
                    <a:pt x="33006" y="10640"/>
                  </a:lnTo>
                  <a:lnTo>
                    <a:pt x="33884" y="10429"/>
                  </a:lnTo>
                  <a:lnTo>
                    <a:pt x="33884" y="10464"/>
                  </a:lnTo>
                  <a:lnTo>
                    <a:pt x="33744" y="10991"/>
                  </a:lnTo>
                  <a:lnTo>
                    <a:pt x="33638" y="11483"/>
                  </a:lnTo>
                  <a:lnTo>
                    <a:pt x="33568" y="11974"/>
                  </a:lnTo>
                  <a:lnTo>
                    <a:pt x="33498" y="12466"/>
                  </a:lnTo>
                  <a:lnTo>
                    <a:pt x="33463" y="12922"/>
                  </a:lnTo>
                  <a:lnTo>
                    <a:pt x="33463" y="13379"/>
                  </a:lnTo>
                  <a:lnTo>
                    <a:pt x="33463" y="14256"/>
                  </a:lnTo>
                  <a:lnTo>
                    <a:pt x="33568" y="15064"/>
                  </a:lnTo>
                  <a:lnTo>
                    <a:pt x="33709" y="15801"/>
                  </a:lnTo>
                  <a:lnTo>
                    <a:pt x="33919" y="16504"/>
                  </a:lnTo>
                  <a:lnTo>
                    <a:pt x="34130" y="17136"/>
                  </a:lnTo>
                  <a:lnTo>
                    <a:pt x="34376" y="17697"/>
                  </a:lnTo>
                  <a:lnTo>
                    <a:pt x="34622" y="18189"/>
                  </a:lnTo>
                  <a:lnTo>
                    <a:pt x="34867" y="18610"/>
                  </a:lnTo>
                  <a:lnTo>
                    <a:pt x="35113" y="18961"/>
                  </a:lnTo>
                  <a:lnTo>
                    <a:pt x="35464" y="19453"/>
                  </a:lnTo>
                  <a:lnTo>
                    <a:pt x="35605" y="19593"/>
                  </a:lnTo>
                  <a:lnTo>
                    <a:pt x="35183" y="20155"/>
                  </a:lnTo>
                  <a:lnTo>
                    <a:pt x="34832" y="20717"/>
                  </a:lnTo>
                  <a:lnTo>
                    <a:pt x="34481" y="21279"/>
                  </a:lnTo>
                  <a:lnTo>
                    <a:pt x="34165" y="21876"/>
                  </a:lnTo>
                  <a:lnTo>
                    <a:pt x="33884" y="22508"/>
                  </a:lnTo>
                  <a:lnTo>
                    <a:pt x="33638" y="23105"/>
                  </a:lnTo>
                  <a:lnTo>
                    <a:pt x="33428" y="23702"/>
                  </a:lnTo>
                  <a:lnTo>
                    <a:pt x="33217" y="24298"/>
                  </a:lnTo>
                  <a:lnTo>
                    <a:pt x="32901" y="25422"/>
                  </a:lnTo>
                  <a:lnTo>
                    <a:pt x="32655" y="26440"/>
                  </a:lnTo>
                  <a:lnTo>
                    <a:pt x="32515" y="27248"/>
                  </a:lnTo>
                  <a:lnTo>
                    <a:pt x="32409" y="27845"/>
                  </a:lnTo>
                  <a:lnTo>
                    <a:pt x="32374" y="28126"/>
                  </a:lnTo>
                  <a:lnTo>
                    <a:pt x="35605" y="28126"/>
                  </a:lnTo>
                  <a:lnTo>
                    <a:pt x="35640" y="27143"/>
                  </a:lnTo>
                  <a:lnTo>
                    <a:pt x="35745" y="26195"/>
                  </a:lnTo>
                  <a:lnTo>
                    <a:pt x="35886" y="25317"/>
                  </a:lnTo>
                  <a:lnTo>
                    <a:pt x="36096" y="24474"/>
                  </a:lnTo>
                  <a:lnTo>
                    <a:pt x="36307" y="23702"/>
                  </a:lnTo>
                  <a:lnTo>
                    <a:pt x="36553" y="22964"/>
                  </a:lnTo>
                  <a:lnTo>
                    <a:pt x="36834" y="22262"/>
                  </a:lnTo>
                  <a:lnTo>
                    <a:pt x="37114" y="21665"/>
                  </a:lnTo>
                  <a:lnTo>
                    <a:pt x="37360" y="21103"/>
                  </a:lnTo>
                  <a:lnTo>
                    <a:pt x="37641" y="20612"/>
                  </a:lnTo>
                  <a:lnTo>
                    <a:pt x="38098" y="19839"/>
                  </a:lnTo>
                  <a:lnTo>
                    <a:pt x="38449" y="19348"/>
                  </a:lnTo>
                  <a:lnTo>
                    <a:pt x="38554" y="19207"/>
                  </a:lnTo>
                  <a:lnTo>
                    <a:pt x="38870" y="19488"/>
                  </a:lnTo>
                  <a:lnTo>
                    <a:pt x="39221" y="19839"/>
                  </a:lnTo>
                  <a:lnTo>
                    <a:pt x="39643" y="20296"/>
                  </a:lnTo>
                  <a:lnTo>
                    <a:pt x="39853" y="19734"/>
                  </a:lnTo>
                  <a:lnTo>
                    <a:pt x="40064" y="19102"/>
                  </a:lnTo>
                  <a:lnTo>
                    <a:pt x="40239" y="18400"/>
                  </a:lnTo>
                  <a:lnTo>
                    <a:pt x="40415" y="17662"/>
                  </a:lnTo>
                  <a:lnTo>
                    <a:pt x="40520" y="16855"/>
                  </a:lnTo>
                  <a:lnTo>
                    <a:pt x="40626" y="16012"/>
                  </a:lnTo>
                  <a:lnTo>
                    <a:pt x="40661" y="15169"/>
                  </a:lnTo>
                  <a:lnTo>
                    <a:pt x="40626" y="14291"/>
                  </a:lnTo>
                  <a:lnTo>
                    <a:pt x="40485" y="13414"/>
                  </a:lnTo>
                  <a:lnTo>
                    <a:pt x="40415" y="12957"/>
                  </a:lnTo>
                  <a:lnTo>
                    <a:pt x="40275" y="12501"/>
                  </a:lnTo>
                  <a:lnTo>
                    <a:pt x="40134" y="12079"/>
                  </a:lnTo>
                  <a:lnTo>
                    <a:pt x="39994" y="11623"/>
                  </a:lnTo>
                  <a:lnTo>
                    <a:pt x="39783" y="11166"/>
                  </a:lnTo>
                  <a:lnTo>
                    <a:pt x="39572" y="10745"/>
                  </a:lnTo>
                  <a:lnTo>
                    <a:pt x="39291" y="10324"/>
                  </a:lnTo>
                  <a:lnTo>
                    <a:pt x="39011" y="9867"/>
                  </a:lnTo>
                  <a:lnTo>
                    <a:pt x="38695" y="9446"/>
                  </a:lnTo>
                  <a:lnTo>
                    <a:pt x="38343" y="9060"/>
                  </a:lnTo>
                  <a:lnTo>
                    <a:pt x="37957" y="8638"/>
                  </a:lnTo>
                  <a:lnTo>
                    <a:pt x="37536" y="8252"/>
                  </a:lnTo>
                  <a:lnTo>
                    <a:pt x="37044" y="7866"/>
                  </a:lnTo>
                  <a:lnTo>
                    <a:pt x="36553" y="7480"/>
                  </a:lnTo>
                  <a:lnTo>
                    <a:pt x="36518" y="7409"/>
                  </a:lnTo>
                  <a:lnTo>
                    <a:pt x="36412" y="7023"/>
                  </a:lnTo>
                  <a:lnTo>
                    <a:pt x="36237" y="6426"/>
                  </a:lnTo>
                  <a:lnTo>
                    <a:pt x="35886" y="5584"/>
                  </a:lnTo>
                  <a:lnTo>
                    <a:pt x="35429" y="4636"/>
                  </a:lnTo>
                  <a:lnTo>
                    <a:pt x="35148" y="4074"/>
                  </a:lnTo>
                  <a:lnTo>
                    <a:pt x="34832" y="3512"/>
                  </a:lnTo>
                  <a:lnTo>
                    <a:pt x="34481" y="2950"/>
                  </a:lnTo>
                  <a:lnTo>
                    <a:pt x="34095" y="2353"/>
                  </a:lnTo>
                  <a:lnTo>
                    <a:pt x="33638" y="1756"/>
                  </a:lnTo>
                  <a:lnTo>
                    <a:pt x="33147" y="1195"/>
                  </a:lnTo>
                  <a:lnTo>
                    <a:pt x="32620" y="598"/>
                  </a:lnTo>
                  <a:lnTo>
                    <a:pt x="32023"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38"/>
            <p:cNvSpPr/>
            <p:nvPr/>
          </p:nvSpPr>
          <p:spPr>
            <a:xfrm>
              <a:off x="5014469" y="1487695"/>
              <a:ext cx="615506" cy="425757"/>
            </a:xfrm>
            <a:custGeom>
              <a:rect b="b" l="l" r="r" t="t"/>
              <a:pathLst>
                <a:path extrusionOk="0" fill="none" h="28126" w="40661">
                  <a:moveTo>
                    <a:pt x="32023" y="1"/>
                  </a:moveTo>
                  <a:lnTo>
                    <a:pt x="32023" y="1"/>
                  </a:lnTo>
                  <a:lnTo>
                    <a:pt x="32164" y="422"/>
                  </a:lnTo>
                  <a:lnTo>
                    <a:pt x="32269" y="843"/>
                  </a:lnTo>
                  <a:lnTo>
                    <a:pt x="32339" y="1265"/>
                  </a:lnTo>
                  <a:lnTo>
                    <a:pt x="32374" y="1686"/>
                  </a:lnTo>
                  <a:lnTo>
                    <a:pt x="32409" y="2108"/>
                  </a:lnTo>
                  <a:lnTo>
                    <a:pt x="32374" y="2529"/>
                  </a:lnTo>
                  <a:lnTo>
                    <a:pt x="32339" y="2915"/>
                  </a:lnTo>
                  <a:lnTo>
                    <a:pt x="32234" y="3336"/>
                  </a:lnTo>
                  <a:lnTo>
                    <a:pt x="32129" y="3758"/>
                  </a:lnTo>
                  <a:lnTo>
                    <a:pt x="31988" y="4144"/>
                  </a:lnTo>
                  <a:lnTo>
                    <a:pt x="31813" y="4565"/>
                  </a:lnTo>
                  <a:lnTo>
                    <a:pt x="31602" y="4952"/>
                  </a:lnTo>
                  <a:lnTo>
                    <a:pt x="31356" y="5303"/>
                  </a:lnTo>
                  <a:lnTo>
                    <a:pt x="31075" y="5689"/>
                  </a:lnTo>
                  <a:lnTo>
                    <a:pt x="30759" y="6040"/>
                  </a:lnTo>
                  <a:lnTo>
                    <a:pt x="30443" y="6391"/>
                  </a:lnTo>
                  <a:lnTo>
                    <a:pt x="30057" y="6742"/>
                  </a:lnTo>
                  <a:lnTo>
                    <a:pt x="29636" y="7058"/>
                  </a:lnTo>
                  <a:lnTo>
                    <a:pt x="29214" y="7339"/>
                  </a:lnTo>
                  <a:lnTo>
                    <a:pt x="28758" y="7655"/>
                  </a:lnTo>
                  <a:lnTo>
                    <a:pt x="28231" y="7901"/>
                  </a:lnTo>
                  <a:lnTo>
                    <a:pt x="27704" y="8182"/>
                  </a:lnTo>
                  <a:lnTo>
                    <a:pt x="27143" y="8393"/>
                  </a:lnTo>
                  <a:lnTo>
                    <a:pt x="26546" y="8638"/>
                  </a:lnTo>
                  <a:lnTo>
                    <a:pt x="25914" y="8814"/>
                  </a:lnTo>
                  <a:lnTo>
                    <a:pt x="25247" y="8990"/>
                  </a:lnTo>
                  <a:lnTo>
                    <a:pt x="24544" y="9130"/>
                  </a:lnTo>
                  <a:lnTo>
                    <a:pt x="23807" y="9270"/>
                  </a:lnTo>
                  <a:lnTo>
                    <a:pt x="23070" y="9341"/>
                  </a:lnTo>
                  <a:lnTo>
                    <a:pt x="22262" y="9446"/>
                  </a:lnTo>
                  <a:lnTo>
                    <a:pt x="21419" y="9481"/>
                  </a:lnTo>
                  <a:lnTo>
                    <a:pt x="20577" y="9481"/>
                  </a:lnTo>
                  <a:lnTo>
                    <a:pt x="20577" y="9481"/>
                  </a:lnTo>
                  <a:lnTo>
                    <a:pt x="19594" y="9481"/>
                  </a:lnTo>
                  <a:lnTo>
                    <a:pt x="18610" y="9411"/>
                  </a:lnTo>
                  <a:lnTo>
                    <a:pt x="18610" y="9411"/>
                  </a:lnTo>
                  <a:lnTo>
                    <a:pt x="17452" y="9306"/>
                  </a:lnTo>
                  <a:lnTo>
                    <a:pt x="16328" y="9200"/>
                  </a:lnTo>
                  <a:lnTo>
                    <a:pt x="15275" y="9025"/>
                  </a:lnTo>
                  <a:lnTo>
                    <a:pt x="14256" y="8849"/>
                  </a:lnTo>
                  <a:lnTo>
                    <a:pt x="13273" y="8638"/>
                  </a:lnTo>
                  <a:lnTo>
                    <a:pt x="12325" y="8393"/>
                  </a:lnTo>
                  <a:lnTo>
                    <a:pt x="11447" y="8112"/>
                  </a:lnTo>
                  <a:lnTo>
                    <a:pt x="10605" y="7866"/>
                  </a:lnTo>
                  <a:lnTo>
                    <a:pt x="9762" y="7550"/>
                  </a:lnTo>
                  <a:lnTo>
                    <a:pt x="8990" y="7269"/>
                  </a:lnTo>
                  <a:lnTo>
                    <a:pt x="8252" y="6918"/>
                  </a:lnTo>
                  <a:lnTo>
                    <a:pt x="7550" y="6602"/>
                  </a:lnTo>
                  <a:lnTo>
                    <a:pt x="6918" y="6286"/>
                  </a:lnTo>
                  <a:lnTo>
                    <a:pt x="6286" y="5935"/>
                  </a:lnTo>
                  <a:lnTo>
                    <a:pt x="5127" y="5233"/>
                  </a:lnTo>
                  <a:lnTo>
                    <a:pt x="5127" y="5233"/>
                  </a:lnTo>
                  <a:lnTo>
                    <a:pt x="4706" y="5935"/>
                  </a:lnTo>
                  <a:lnTo>
                    <a:pt x="4355" y="6567"/>
                  </a:lnTo>
                  <a:lnTo>
                    <a:pt x="3828" y="7620"/>
                  </a:lnTo>
                  <a:lnTo>
                    <a:pt x="3477" y="8358"/>
                  </a:lnTo>
                  <a:lnTo>
                    <a:pt x="3372" y="8603"/>
                  </a:lnTo>
                  <a:lnTo>
                    <a:pt x="3372" y="8603"/>
                  </a:lnTo>
                  <a:lnTo>
                    <a:pt x="3372" y="8603"/>
                  </a:lnTo>
                  <a:lnTo>
                    <a:pt x="3372" y="8603"/>
                  </a:lnTo>
                  <a:lnTo>
                    <a:pt x="3372" y="8603"/>
                  </a:lnTo>
                  <a:lnTo>
                    <a:pt x="3372" y="8603"/>
                  </a:lnTo>
                  <a:lnTo>
                    <a:pt x="3372" y="8603"/>
                  </a:lnTo>
                  <a:lnTo>
                    <a:pt x="3372" y="8603"/>
                  </a:lnTo>
                  <a:lnTo>
                    <a:pt x="3372" y="8603"/>
                  </a:lnTo>
                  <a:lnTo>
                    <a:pt x="3056" y="8990"/>
                  </a:lnTo>
                  <a:lnTo>
                    <a:pt x="2705" y="9411"/>
                  </a:lnTo>
                  <a:lnTo>
                    <a:pt x="2389" y="9867"/>
                  </a:lnTo>
                  <a:lnTo>
                    <a:pt x="2037" y="10359"/>
                  </a:lnTo>
                  <a:lnTo>
                    <a:pt x="1686" y="10921"/>
                  </a:lnTo>
                  <a:lnTo>
                    <a:pt x="1335" y="11553"/>
                  </a:lnTo>
                  <a:lnTo>
                    <a:pt x="1019" y="12185"/>
                  </a:lnTo>
                  <a:lnTo>
                    <a:pt x="738" y="12887"/>
                  </a:lnTo>
                  <a:lnTo>
                    <a:pt x="492" y="13624"/>
                  </a:lnTo>
                  <a:lnTo>
                    <a:pt x="317" y="14432"/>
                  </a:lnTo>
                  <a:lnTo>
                    <a:pt x="141" y="15240"/>
                  </a:lnTo>
                  <a:lnTo>
                    <a:pt x="36" y="16117"/>
                  </a:lnTo>
                  <a:lnTo>
                    <a:pt x="1" y="17030"/>
                  </a:lnTo>
                  <a:lnTo>
                    <a:pt x="36" y="17978"/>
                  </a:lnTo>
                  <a:lnTo>
                    <a:pt x="176" y="18997"/>
                  </a:lnTo>
                  <a:lnTo>
                    <a:pt x="387" y="20015"/>
                  </a:lnTo>
                  <a:lnTo>
                    <a:pt x="387" y="20015"/>
                  </a:lnTo>
                  <a:lnTo>
                    <a:pt x="949" y="19418"/>
                  </a:lnTo>
                  <a:lnTo>
                    <a:pt x="1195" y="19207"/>
                  </a:lnTo>
                  <a:lnTo>
                    <a:pt x="1195" y="19207"/>
                  </a:lnTo>
                  <a:lnTo>
                    <a:pt x="1195" y="19207"/>
                  </a:lnTo>
                  <a:lnTo>
                    <a:pt x="1195" y="19207"/>
                  </a:lnTo>
                  <a:lnTo>
                    <a:pt x="1300" y="19348"/>
                  </a:lnTo>
                  <a:lnTo>
                    <a:pt x="1651" y="19839"/>
                  </a:lnTo>
                  <a:lnTo>
                    <a:pt x="2108" y="20612"/>
                  </a:lnTo>
                  <a:lnTo>
                    <a:pt x="2389" y="21103"/>
                  </a:lnTo>
                  <a:lnTo>
                    <a:pt x="2669" y="21665"/>
                  </a:lnTo>
                  <a:lnTo>
                    <a:pt x="2915" y="22262"/>
                  </a:lnTo>
                  <a:lnTo>
                    <a:pt x="3196" y="22964"/>
                  </a:lnTo>
                  <a:lnTo>
                    <a:pt x="3442" y="23702"/>
                  </a:lnTo>
                  <a:lnTo>
                    <a:pt x="3688" y="24474"/>
                  </a:lnTo>
                  <a:lnTo>
                    <a:pt x="3863" y="25317"/>
                  </a:lnTo>
                  <a:lnTo>
                    <a:pt x="4004" y="26195"/>
                  </a:lnTo>
                  <a:lnTo>
                    <a:pt x="4109" y="27143"/>
                  </a:lnTo>
                  <a:lnTo>
                    <a:pt x="4179" y="28126"/>
                  </a:lnTo>
                  <a:lnTo>
                    <a:pt x="7374" y="28126"/>
                  </a:lnTo>
                  <a:lnTo>
                    <a:pt x="7374" y="28126"/>
                  </a:lnTo>
                  <a:lnTo>
                    <a:pt x="7234" y="27248"/>
                  </a:lnTo>
                  <a:lnTo>
                    <a:pt x="7058" y="26300"/>
                  </a:lnTo>
                  <a:lnTo>
                    <a:pt x="6742" y="25071"/>
                  </a:lnTo>
                  <a:lnTo>
                    <a:pt x="6567" y="24404"/>
                  </a:lnTo>
                  <a:lnTo>
                    <a:pt x="6321" y="23737"/>
                  </a:lnTo>
                  <a:lnTo>
                    <a:pt x="6075" y="22999"/>
                  </a:lnTo>
                  <a:lnTo>
                    <a:pt x="5759" y="22297"/>
                  </a:lnTo>
                  <a:lnTo>
                    <a:pt x="5443" y="21595"/>
                  </a:lnTo>
                  <a:lnTo>
                    <a:pt x="5057" y="20893"/>
                  </a:lnTo>
                  <a:lnTo>
                    <a:pt x="4636" y="20225"/>
                  </a:lnTo>
                  <a:lnTo>
                    <a:pt x="4179" y="19593"/>
                  </a:lnTo>
                  <a:lnTo>
                    <a:pt x="4179" y="19593"/>
                  </a:lnTo>
                  <a:lnTo>
                    <a:pt x="4179" y="19593"/>
                  </a:lnTo>
                  <a:lnTo>
                    <a:pt x="4179" y="19593"/>
                  </a:lnTo>
                  <a:lnTo>
                    <a:pt x="4179" y="19593"/>
                  </a:lnTo>
                  <a:lnTo>
                    <a:pt x="4249" y="19488"/>
                  </a:lnTo>
                  <a:lnTo>
                    <a:pt x="4495" y="19207"/>
                  </a:lnTo>
                  <a:lnTo>
                    <a:pt x="4846" y="18681"/>
                  </a:lnTo>
                  <a:lnTo>
                    <a:pt x="5233" y="17978"/>
                  </a:lnTo>
                  <a:lnTo>
                    <a:pt x="5443" y="17557"/>
                  </a:lnTo>
                  <a:lnTo>
                    <a:pt x="5619" y="17100"/>
                  </a:lnTo>
                  <a:lnTo>
                    <a:pt x="5830" y="16609"/>
                  </a:lnTo>
                  <a:lnTo>
                    <a:pt x="5970" y="16082"/>
                  </a:lnTo>
                  <a:lnTo>
                    <a:pt x="6110" y="15485"/>
                  </a:lnTo>
                  <a:lnTo>
                    <a:pt x="6216" y="14853"/>
                  </a:lnTo>
                  <a:lnTo>
                    <a:pt x="6286" y="14186"/>
                  </a:lnTo>
                  <a:lnTo>
                    <a:pt x="6321" y="13519"/>
                  </a:lnTo>
                  <a:lnTo>
                    <a:pt x="6321" y="13519"/>
                  </a:lnTo>
                  <a:lnTo>
                    <a:pt x="6286" y="12782"/>
                  </a:lnTo>
                  <a:lnTo>
                    <a:pt x="6216" y="12044"/>
                  </a:lnTo>
                  <a:lnTo>
                    <a:pt x="6075" y="11237"/>
                  </a:lnTo>
                  <a:lnTo>
                    <a:pt x="5865" y="10429"/>
                  </a:lnTo>
                  <a:lnTo>
                    <a:pt x="5865" y="10429"/>
                  </a:lnTo>
                  <a:lnTo>
                    <a:pt x="5865" y="10429"/>
                  </a:lnTo>
                  <a:lnTo>
                    <a:pt x="5865" y="10429"/>
                  </a:lnTo>
                  <a:lnTo>
                    <a:pt x="6742" y="10640"/>
                  </a:lnTo>
                  <a:lnTo>
                    <a:pt x="7831" y="10850"/>
                  </a:lnTo>
                  <a:lnTo>
                    <a:pt x="9376" y="11096"/>
                  </a:lnTo>
                  <a:lnTo>
                    <a:pt x="11377" y="11342"/>
                  </a:lnTo>
                  <a:lnTo>
                    <a:pt x="12501" y="11483"/>
                  </a:lnTo>
                  <a:lnTo>
                    <a:pt x="13765" y="11588"/>
                  </a:lnTo>
                  <a:lnTo>
                    <a:pt x="15134" y="11658"/>
                  </a:lnTo>
                  <a:lnTo>
                    <a:pt x="16609" y="11728"/>
                  </a:lnTo>
                  <a:lnTo>
                    <a:pt x="18189" y="11763"/>
                  </a:lnTo>
                  <a:lnTo>
                    <a:pt x="19874" y="11799"/>
                  </a:lnTo>
                  <a:lnTo>
                    <a:pt x="19874" y="11799"/>
                  </a:lnTo>
                  <a:lnTo>
                    <a:pt x="21560" y="11763"/>
                  </a:lnTo>
                  <a:lnTo>
                    <a:pt x="23140" y="11728"/>
                  </a:lnTo>
                  <a:lnTo>
                    <a:pt x="24615" y="11658"/>
                  </a:lnTo>
                  <a:lnTo>
                    <a:pt x="25984" y="11588"/>
                  </a:lnTo>
                  <a:lnTo>
                    <a:pt x="27248" y="11483"/>
                  </a:lnTo>
                  <a:lnTo>
                    <a:pt x="28407" y="11342"/>
                  </a:lnTo>
                  <a:lnTo>
                    <a:pt x="30373" y="11096"/>
                  </a:lnTo>
                  <a:lnTo>
                    <a:pt x="31918" y="10850"/>
                  </a:lnTo>
                  <a:lnTo>
                    <a:pt x="33006" y="10640"/>
                  </a:lnTo>
                  <a:lnTo>
                    <a:pt x="33884" y="10429"/>
                  </a:lnTo>
                  <a:lnTo>
                    <a:pt x="33884" y="10429"/>
                  </a:lnTo>
                  <a:lnTo>
                    <a:pt x="33884" y="10429"/>
                  </a:lnTo>
                  <a:lnTo>
                    <a:pt x="33884" y="10429"/>
                  </a:lnTo>
                  <a:lnTo>
                    <a:pt x="33884" y="10464"/>
                  </a:lnTo>
                  <a:lnTo>
                    <a:pt x="33884" y="10464"/>
                  </a:lnTo>
                  <a:lnTo>
                    <a:pt x="33744" y="10991"/>
                  </a:lnTo>
                  <a:lnTo>
                    <a:pt x="33638" y="11483"/>
                  </a:lnTo>
                  <a:lnTo>
                    <a:pt x="33568" y="11974"/>
                  </a:lnTo>
                  <a:lnTo>
                    <a:pt x="33498" y="12466"/>
                  </a:lnTo>
                  <a:lnTo>
                    <a:pt x="33463" y="12922"/>
                  </a:lnTo>
                  <a:lnTo>
                    <a:pt x="33463" y="13379"/>
                  </a:lnTo>
                  <a:lnTo>
                    <a:pt x="33463" y="14256"/>
                  </a:lnTo>
                  <a:lnTo>
                    <a:pt x="33568" y="15064"/>
                  </a:lnTo>
                  <a:lnTo>
                    <a:pt x="33709" y="15801"/>
                  </a:lnTo>
                  <a:lnTo>
                    <a:pt x="33919" y="16504"/>
                  </a:lnTo>
                  <a:lnTo>
                    <a:pt x="34130" y="17136"/>
                  </a:lnTo>
                  <a:lnTo>
                    <a:pt x="34376" y="17697"/>
                  </a:lnTo>
                  <a:lnTo>
                    <a:pt x="34622" y="18189"/>
                  </a:lnTo>
                  <a:lnTo>
                    <a:pt x="34867" y="18610"/>
                  </a:lnTo>
                  <a:lnTo>
                    <a:pt x="35113" y="18961"/>
                  </a:lnTo>
                  <a:lnTo>
                    <a:pt x="35464" y="19453"/>
                  </a:lnTo>
                  <a:lnTo>
                    <a:pt x="35605" y="19593"/>
                  </a:lnTo>
                  <a:lnTo>
                    <a:pt x="35605" y="19593"/>
                  </a:lnTo>
                  <a:lnTo>
                    <a:pt x="35183" y="20155"/>
                  </a:lnTo>
                  <a:lnTo>
                    <a:pt x="34832" y="20717"/>
                  </a:lnTo>
                  <a:lnTo>
                    <a:pt x="34481" y="21279"/>
                  </a:lnTo>
                  <a:lnTo>
                    <a:pt x="34165" y="21876"/>
                  </a:lnTo>
                  <a:lnTo>
                    <a:pt x="33884" y="22508"/>
                  </a:lnTo>
                  <a:lnTo>
                    <a:pt x="33638" y="23105"/>
                  </a:lnTo>
                  <a:lnTo>
                    <a:pt x="33428" y="23702"/>
                  </a:lnTo>
                  <a:lnTo>
                    <a:pt x="33217" y="24298"/>
                  </a:lnTo>
                  <a:lnTo>
                    <a:pt x="32901" y="25422"/>
                  </a:lnTo>
                  <a:lnTo>
                    <a:pt x="32655" y="26440"/>
                  </a:lnTo>
                  <a:lnTo>
                    <a:pt x="32515" y="27248"/>
                  </a:lnTo>
                  <a:lnTo>
                    <a:pt x="32409" y="27845"/>
                  </a:lnTo>
                  <a:lnTo>
                    <a:pt x="32409" y="27845"/>
                  </a:lnTo>
                  <a:lnTo>
                    <a:pt x="32374" y="28126"/>
                  </a:lnTo>
                  <a:lnTo>
                    <a:pt x="35605" y="28126"/>
                  </a:lnTo>
                  <a:lnTo>
                    <a:pt x="35605" y="28126"/>
                  </a:lnTo>
                  <a:lnTo>
                    <a:pt x="35640" y="27143"/>
                  </a:lnTo>
                  <a:lnTo>
                    <a:pt x="35745" y="26195"/>
                  </a:lnTo>
                  <a:lnTo>
                    <a:pt x="35886" y="25317"/>
                  </a:lnTo>
                  <a:lnTo>
                    <a:pt x="36096" y="24474"/>
                  </a:lnTo>
                  <a:lnTo>
                    <a:pt x="36307" y="23702"/>
                  </a:lnTo>
                  <a:lnTo>
                    <a:pt x="36553" y="22964"/>
                  </a:lnTo>
                  <a:lnTo>
                    <a:pt x="36834" y="22262"/>
                  </a:lnTo>
                  <a:lnTo>
                    <a:pt x="37114" y="21665"/>
                  </a:lnTo>
                  <a:lnTo>
                    <a:pt x="37360" y="21103"/>
                  </a:lnTo>
                  <a:lnTo>
                    <a:pt x="37641" y="20612"/>
                  </a:lnTo>
                  <a:lnTo>
                    <a:pt x="38098" y="19839"/>
                  </a:lnTo>
                  <a:lnTo>
                    <a:pt x="38449" y="19348"/>
                  </a:lnTo>
                  <a:lnTo>
                    <a:pt x="38554" y="19207"/>
                  </a:lnTo>
                  <a:lnTo>
                    <a:pt x="38554" y="19207"/>
                  </a:lnTo>
                  <a:lnTo>
                    <a:pt x="38554" y="19207"/>
                  </a:lnTo>
                  <a:lnTo>
                    <a:pt x="38554" y="19207"/>
                  </a:lnTo>
                  <a:lnTo>
                    <a:pt x="38554" y="19207"/>
                  </a:lnTo>
                  <a:lnTo>
                    <a:pt x="38554" y="19207"/>
                  </a:lnTo>
                  <a:lnTo>
                    <a:pt x="38554" y="19207"/>
                  </a:lnTo>
                  <a:lnTo>
                    <a:pt x="38554" y="19207"/>
                  </a:lnTo>
                  <a:lnTo>
                    <a:pt x="38870" y="19488"/>
                  </a:lnTo>
                  <a:lnTo>
                    <a:pt x="39221" y="19839"/>
                  </a:lnTo>
                  <a:lnTo>
                    <a:pt x="39643" y="20296"/>
                  </a:lnTo>
                  <a:lnTo>
                    <a:pt x="39643" y="20296"/>
                  </a:lnTo>
                  <a:lnTo>
                    <a:pt x="39643" y="20296"/>
                  </a:lnTo>
                  <a:lnTo>
                    <a:pt x="39643" y="20296"/>
                  </a:lnTo>
                  <a:lnTo>
                    <a:pt x="39853" y="19734"/>
                  </a:lnTo>
                  <a:lnTo>
                    <a:pt x="40064" y="19102"/>
                  </a:lnTo>
                  <a:lnTo>
                    <a:pt x="40239" y="18400"/>
                  </a:lnTo>
                  <a:lnTo>
                    <a:pt x="40415" y="17662"/>
                  </a:lnTo>
                  <a:lnTo>
                    <a:pt x="40520" y="16855"/>
                  </a:lnTo>
                  <a:lnTo>
                    <a:pt x="40626" y="16012"/>
                  </a:lnTo>
                  <a:lnTo>
                    <a:pt x="40661" y="15169"/>
                  </a:lnTo>
                  <a:lnTo>
                    <a:pt x="40626" y="14291"/>
                  </a:lnTo>
                  <a:lnTo>
                    <a:pt x="40485" y="13414"/>
                  </a:lnTo>
                  <a:lnTo>
                    <a:pt x="40415" y="12957"/>
                  </a:lnTo>
                  <a:lnTo>
                    <a:pt x="40275" y="12501"/>
                  </a:lnTo>
                  <a:lnTo>
                    <a:pt x="40134" y="12079"/>
                  </a:lnTo>
                  <a:lnTo>
                    <a:pt x="39994" y="11623"/>
                  </a:lnTo>
                  <a:lnTo>
                    <a:pt x="39783" y="11166"/>
                  </a:lnTo>
                  <a:lnTo>
                    <a:pt x="39572" y="10745"/>
                  </a:lnTo>
                  <a:lnTo>
                    <a:pt x="39291" y="10324"/>
                  </a:lnTo>
                  <a:lnTo>
                    <a:pt x="39011" y="9867"/>
                  </a:lnTo>
                  <a:lnTo>
                    <a:pt x="38695" y="9446"/>
                  </a:lnTo>
                  <a:lnTo>
                    <a:pt x="38343" y="9060"/>
                  </a:lnTo>
                  <a:lnTo>
                    <a:pt x="37957" y="8638"/>
                  </a:lnTo>
                  <a:lnTo>
                    <a:pt x="37536" y="8252"/>
                  </a:lnTo>
                  <a:lnTo>
                    <a:pt x="37044" y="7866"/>
                  </a:lnTo>
                  <a:lnTo>
                    <a:pt x="36553" y="7480"/>
                  </a:lnTo>
                  <a:lnTo>
                    <a:pt x="36553" y="7480"/>
                  </a:lnTo>
                  <a:lnTo>
                    <a:pt x="36518" y="7409"/>
                  </a:lnTo>
                  <a:lnTo>
                    <a:pt x="36518" y="7409"/>
                  </a:lnTo>
                  <a:lnTo>
                    <a:pt x="36412" y="7023"/>
                  </a:lnTo>
                  <a:lnTo>
                    <a:pt x="36237" y="6426"/>
                  </a:lnTo>
                  <a:lnTo>
                    <a:pt x="35886" y="5584"/>
                  </a:lnTo>
                  <a:lnTo>
                    <a:pt x="35429" y="4636"/>
                  </a:lnTo>
                  <a:lnTo>
                    <a:pt x="35148" y="4074"/>
                  </a:lnTo>
                  <a:lnTo>
                    <a:pt x="34832" y="3512"/>
                  </a:lnTo>
                  <a:lnTo>
                    <a:pt x="34481" y="2950"/>
                  </a:lnTo>
                  <a:lnTo>
                    <a:pt x="34095" y="2353"/>
                  </a:lnTo>
                  <a:lnTo>
                    <a:pt x="33638" y="1756"/>
                  </a:lnTo>
                  <a:lnTo>
                    <a:pt x="33147" y="1195"/>
                  </a:lnTo>
                  <a:lnTo>
                    <a:pt x="32620" y="598"/>
                  </a:lnTo>
                  <a:lnTo>
                    <a:pt x="3202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38"/>
            <p:cNvSpPr/>
            <p:nvPr/>
          </p:nvSpPr>
          <p:spPr>
            <a:xfrm>
              <a:off x="5081453" y="1971368"/>
              <a:ext cx="467734" cy="187644"/>
            </a:xfrm>
            <a:custGeom>
              <a:rect b="b" l="l" r="r" t="t"/>
              <a:pathLst>
                <a:path extrusionOk="0" h="12396" w="30899">
                  <a:moveTo>
                    <a:pt x="0" y="1"/>
                  </a:moveTo>
                  <a:lnTo>
                    <a:pt x="0" y="1"/>
                  </a:lnTo>
                  <a:lnTo>
                    <a:pt x="0" y="1"/>
                  </a:lnTo>
                  <a:close/>
                  <a:moveTo>
                    <a:pt x="0" y="1"/>
                  </a:moveTo>
                  <a:lnTo>
                    <a:pt x="457" y="1089"/>
                  </a:lnTo>
                  <a:lnTo>
                    <a:pt x="913" y="2108"/>
                  </a:lnTo>
                  <a:lnTo>
                    <a:pt x="1405" y="3091"/>
                  </a:lnTo>
                  <a:lnTo>
                    <a:pt x="1931" y="3969"/>
                  </a:lnTo>
                  <a:lnTo>
                    <a:pt x="2458" y="4811"/>
                  </a:lnTo>
                  <a:lnTo>
                    <a:pt x="2985" y="5619"/>
                  </a:lnTo>
                  <a:lnTo>
                    <a:pt x="3581" y="6321"/>
                  </a:lnTo>
                  <a:lnTo>
                    <a:pt x="4143" y="6988"/>
                  </a:lnTo>
                  <a:lnTo>
                    <a:pt x="4740" y="7620"/>
                  </a:lnTo>
                  <a:lnTo>
                    <a:pt x="5337" y="8182"/>
                  </a:lnTo>
                  <a:lnTo>
                    <a:pt x="5934" y="8709"/>
                  </a:lnTo>
                  <a:lnTo>
                    <a:pt x="6531" y="9200"/>
                  </a:lnTo>
                  <a:lnTo>
                    <a:pt x="7128" y="9622"/>
                  </a:lnTo>
                  <a:lnTo>
                    <a:pt x="7725" y="10043"/>
                  </a:lnTo>
                  <a:lnTo>
                    <a:pt x="8322" y="10394"/>
                  </a:lnTo>
                  <a:lnTo>
                    <a:pt x="8919" y="10710"/>
                  </a:lnTo>
                  <a:lnTo>
                    <a:pt x="9480" y="10991"/>
                  </a:lnTo>
                  <a:lnTo>
                    <a:pt x="10042" y="11237"/>
                  </a:lnTo>
                  <a:lnTo>
                    <a:pt x="10604" y="11448"/>
                  </a:lnTo>
                  <a:lnTo>
                    <a:pt x="11131" y="11658"/>
                  </a:lnTo>
                  <a:lnTo>
                    <a:pt x="12149" y="11939"/>
                  </a:lnTo>
                  <a:lnTo>
                    <a:pt x="13062" y="12150"/>
                  </a:lnTo>
                  <a:lnTo>
                    <a:pt x="13834" y="12290"/>
                  </a:lnTo>
                  <a:lnTo>
                    <a:pt x="14501" y="12360"/>
                  </a:lnTo>
                  <a:lnTo>
                    <a:pt x="14993" y="12396"/>
                  </a:lnTo>
                  <a:lnTo>
                    <a:pt x="15906" y="12396"/>
                  </a:lnTo>
                  <a:lnTo>
                    <a:pt x="16397" y="12360"/>
                  </a:lnTo>
                  <a:lnTo>
                    <a:pt x="17065" y="12290"/>
                  </a:lnTo>
                  <a:lnTo>
                    <a:pt x="17872" y="12150"/>
                  </a:lnTo>
                  <a:lnTo>
                    <a:pt x="18785" y="11939"/>
                  </a:lnTo>
                  <a:lnTo>
                    <a:pt x="19768" y="11658"/>
                  </a:lnTo>
                  <a:lnTo>
                    <a:pt x="20295" y="11448"/>
                  </a:lnTo>
                  <a:lnTo>
                    <a:pt x="20857" y="11237"/>
                  </a:lnTo>
                  <a:lnTo>
                    <a:pt x="21418" y="10991"/>
                  </a:lnTo>
                  <a:lnTo>
                    <a:pt x="22015" y="10710"/>
                  </a:lnTo>
                  <a:lnTo>
                    <a:pt x="22577" y="10394"/>
                  </a:lnTo>
                  <a:lnTo>
                    <a:pt x="23174" y="10043"/>
                  </a:lnTo>
                  <a:lnTo>
                    <a:pt x="23771" y="9622"/>
                  </a:lnTo>
                  <a:lnTo>
                    <a:pt x="24368" y="9200"/>
                  </a:lnTo>
                  <a:lnTo>
                    <a:pt x="25000" y="8709"/>
                  </a:lnTo>
                  <a:lnTo>
                    <a:pt x="25597" y="8182"/>
                  </a:lnTo>
                  <a:lnTo>
                    <a:pt x="26194" y="7620"/>
                  </a:lnTo>
                  <a:lnTo>
                    <a:pt x="26756" y="6988"/>
                  </a:lnTo>
                  <a:lnTo>
                    <a:pt x="27352" y="6321"/>
                  </a:lnTo>
                  <a:lnTo>
                    <a:pt x="27914" y="5619"/>
                  </a:lnTo>
                  <a:lnTo>
                    <a:pt x="28441" y="4811"/>
                  </a:lnTo>
                  <a:lnTo>
                    <a:pt x="29003" y="3969"/>
                  </a:lnTo>
                  <a:lnTo>
                    <a:pt x="29494" y="3091"/>
                  </a:lnTo>
                  <a:lnTo>
                    <a:pt x="29986" y="2108"/>
                  </a:lnTo>
                  <a:lnTo>
                    <a:pt x="30477" y="1089"/>
                  </a:lnTo>
                  <a:lnTo>
                    <a:pt x="30899" y="1"/>
                  </a:lnTo>
                  <a:lnTo>
                    <a:pt x="30407" y="949"/>
                  </a:lnTo>
                  <a:lnTo>
                    <a:pt x="29881" y="1827"/>
                  </a:lnTo>
                  <a:lnTo>
                    <a:pt x="29354" y="2634"/>
                  </a:lnTo>
                  <a:lnTo>
                    <a:pt x="28792" y="3407"/>
                  </a:lnTo>
                  <a:lnTo>
                    <a:pt x="28230" y="4144"/>
                  </a:lnTo>
                  <a:lnTo>
                    <a:pt x="27668" y="4811"/>
                  </a:lnTo>
                  <a:lnTo>
                    <a:pt x="27072" y="5443"/>
                  </a:lnTo>
                  <a:lnTo>
                    <a:pt x="26475" y="6005"/>
                  </a:lnTo>
                  <a:lnTo>
                    <a:pt x="25878" y="6532"/>
                  </a:lnTo>
                  <a:lnTo>
                    <a:pt x="25281" y="7023"/>
                  </a:lnTo>
                  <a:lnTo>
                    <a:pt x="24684" y="7480"/>
                  </a:lnTo>
                  <a:lnTo>
                    <a:pt x="24087" y="7901"/>
                  </a:lnTo>
                  <a:lnTo>
                    <a:pt x="23490" y="8252"/>
                  </a:lnTo>
                  <a:lnTo>
                    <a:pt x="22893" y="8603"/>
                  </a:lnTo>
                  <a:lnTo>
                    <a:pt x="22331" y="8919"/>
                  </a:lnTo>
                  <a:lnTo>
                    <a:pt x="21770" y="9200"/>
                  </a:lnTo>
                  <a:lnTo>
                    <a:pt x="21208" y="9411"/>
                  </a:lnTo>
                  <a:lnTo>
                    <a:pt x="20646" y="9657"/>
                  </a:lnTo>
                  <a:lnTo>
                    <a:pt x="19593" y="10008"/>
                  </a:lnTo>
                  <a:lnTo>
                    <a:pt x="18645" y="10254"/>
                  </a:lnTo>
                  <a:lnTo>
                    <a:pt x="17767" y="10429"/>
                  </a:lnTo>
                  <a:lnTo>
                    <a:pt x="17029" y="10535"/>
                  </a:lnTo>
                  <a:lnTo>
                    <a:pt x="16397" y="10605"/>
                  </a:lnTo>
                  <a:lnTo>
                    <a:pt x="15590" y="10640"/>
                  </a:lnTo>
                  <a:lnTo>
                    <a:pt x="15309" y="10640"/>
                  </a:lnTo>
                  <a:lnTo>
                    <a:pt x="14501" y="10605"/>
                  </a:lnTo>
                  <a:lnTo>
                    <a:pt x="13904" y="10535"/>
                  </a:lnTo>
                  <a:lnTo>
                    <a:pt x="13132" y="10429"/>
                  </a:lnTo>
                  <a:lnTo>
                    <a:pt x="12254" y="10254"/>
                  </a:lnTo>
                  <a:lnTo>
                    <a:pt x="11306" y="10008"/>
                  </a:lnTo>
                  <a:lnTo>
                    <a:pt x="10253" y="9657"/>
                  </a:lnTo>
                  <a:lnTo>
                    <a:pt x="9726" y="9411"/>
                  </a:lnTo>
                  <a:lnTo>
                    <a:pt x="9164" y="9200"/>
                  </a:lnTo>
                  <a:lnTo>
                    <a:pt x="8567" y="8919"/>
                  </a:lnTo>
                  <a:lnTo>
                    <a:pt x="8006" y="8603"/>
                  </a:lnTo>
                  <a:lnTo>
                    <a:pt x="7409" y="8252"/>
                  </a:lnTo>
                  <a:lnTo>
                    <a:pt x="6812" y="7901"/>
                  </a:lnTo>
                  <a:lnTo>
                    <a:pt x="6215" y="7480"/>
                  </a:lnTo>
                  <a:lnTo>
                    <a:pt x="5618" y="7023"/>
                  </a:lnTo>
                  <a:lnTo>
                    <a:pt x="5021" y="6532"/>
                  </a:lnTo>
                  <a:lnTo>
                    <a:pt x="4424" y="6005"/>
                  </a:lnTo>
                  <a:lnTo>
                    <a:pt x="3827" y="5443"/>
                  </a:lnTo>
                  <a:lnTo>
                    <a:pt x="3230" y="4811"/>
                  </a:lnTo>
                  <a:lnTo>
                    <a:pt x="2669" y="4144"/>
                  </a:lnTo>
                  <a:lnTo>
                    <a:pt x="2107" y="3407"/>
                  </a:lnTo>
                  <a:lnTo>
                    <a:pt x="1545" y="2634"/>
                  </a:lnTo>
                  <a:lnTo>
                    <a:pt x="1018" y="1827"/>
                  </a:lnTo>
                  <a:lnTo>
                    <a:pt x="492" y="949"/>
                  </a:lnTo>
                  <a:lnTo>
                    <a:pt x="0"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38"/>
            <p:cNvSpPr/>
            <p:nvPr/>
          </p:nvSpPr>
          <p:spPr>
            <a:xfrm>
              <a:off x="5081453" y="1971368"/>
              <a:ext cx="467734" cy="187644"/>
            </a:xfrm>
            <a:custGeom>
              <a:rect b="b" l="l" r="r" t="t"/>
              <a:pathLst>
                <a:path extrusionOk="0" fill="none" h="12396" w="30899">
                  <a:moveTo>
                    <a:pt x="30899" y="1"/>
                  </a:moveTo>
                  <a:lnTo>
                    <a:pt x="30899" y="1"/>
                  </a:lnTo>
                  <a:lnTo>
                    <a:pt x="30407" y="949"/>
                  </a:lnTo>
                  <a:lnTo>
                    <a:pt x="29881" y="1827"/>
                  </a:lnTo>
                  <a:lnTo>
                    <a:pt x="29354" y="2634"/>
                  </a:lnTo>
                  <a:lnTo>
                    <a:pt x="28792" y="3407"/>
                  </a:lnTo>
                  <a:lnTo>
                    <a:pt x="28230" y="4144"/>
                  </a:lnTo>
                  <a:lnTo>
                    <a:pt x="27668" y="4811"/>
                  </a:lnTo>
                  <a:lnTo>
                    <a:pt x="27072" y="5443"/>
                  </a:lnTo>
                  <a:lnTo>
                    <a:pt x="26475" y="6005"/>
                  </a:lnTo>
                  <a:lnTo>
                    <a:pt x="25878" y="6532"/>
                  </a:lnTo>
                  <a:lnTo>
                    <a:pt x="25281" y="7023"/>
                  </a:lnTo>
                  <a:lnTo>
                    <a:pt x="24684" y="7480"/>
                  </a:lnTo>
                  <a:lnTo>
                    <a:pt x="24087" y="7901"/>
                  </a:lnTo>
                  <a:lnTo>
                    <a:pt x="23490" y="8252"/>
                  </a:lnTo>
                  <a:lnTo>
                    <a:pt x="22893" y="8603"/>
                  </a:lnTo>
                  <a:lnTo>
                    <a:pt x="22331" y="8919"/>
                  </a:lnTo>
                  <a:lnTo>
                    <a:pt x="21770" y="9200"/>
                  </a:lnTo>
                  <a:lnTo>
                    <a:pt x="21208" y="9411"/>
                  </a:lnTo>
                  <a:lnTo>
                    <a:pt x="20646" y="9657"/>
                  </a:lnTo>
                  <a:lnTo>
                    <a:pt x="19593" y="10008"/>
                  </a:lnTo>
                  <a:lnTo>
                    <a:pt x="18645" y="10254"/>
                  </a:lnTo>
                  <a:lnTo>
                    <a:pt x="17767" y="10429"/>
                  </a:lnTo>
                  <a:lnTo>
                    <a:pt x="17029" y="10535"/>
                  </a:lnTo>
                  <a:lnTo>
                    <a:pt x="16397" y="10605"/>
                  </a:lnTo>
                  <a:lnTo>
                    <a:pt x="15590" y="10640"/>
                  </a:lnTo>
                  <a:lnTo>
                    <a:pt x="15590" y="10640"/>
                  </a:lnTo>
                  <a:lnTo>
                    <a:pt x="15449" y="10640"/>
                  </a:lnTo>
                  <a:lnTo>
                    <a:pt x="15449" y="10640"/>
                  </a:lnTo>
                  <a:lnTo>
                    <a:pt x="15309" y="10640"/>
                  </a:lnTo>
                  <a:lnTo>
                    <a:pt x="15309" y="10640"/>
                  </a:lnTo>
                  <a:lnTo>
                    <a:pt x="14501" y="10605"/>
                  </a:lnTo>
                  <a:lnTo>
                    <a:pt x="13904" y="10535"/>
                  </a:lnTo>
                  <a:lnTo>
                    <a:pt x="13132" y="10429"/>
                  </a:lnTo>
                  <a:lnTo>
                    <a:pt x="12254" y="10254"/>
                  </a:lnTo>
                  <a:lnTo>
                    <a:pt x="11306" y="10008"/>
                  </a:lnTo>
                  <a:lnTo>
                    <a:pt x="10253" y="9657"/>
                  </a:lnTo>
                  <a:lnTo>
                    <a:pt x="9726" y="9411"/>
                  </a:lnTo>
                  <a:lnTo>
                    <a:pt x="9164" y="9200"/>
                  </a:lnTo>
                  <a:lnTo>
                    <a:pt x="8567" y="8919"/>
                  </a:lnTo>
                  <a:lnTo>
                    <a:pt x="8006" y="8603"/>
                  </a:lnTo>
                  <a:lnTo>
                    <a:pt x="7409" y="8252"/>
                  </a:lnTo>
                  <a:lnTo>
                    <a:pt x="6812" y="7901"/>
                  </a:lnTo>
                  <a:lnTo>
                    <a:pt x="6215" y="7480"/>
                  </a:lnTo>
                  <a:lnTo>
                    <a:pt x="5618" y="7023"/>
                  </a:lnTo>
                  <a:lnTo>
                    <a:pt x="5021" y="6532"/>
                  </a:lnTo>
                  <a:lnTo>
                    <a:pt x="4424" y="6005"/>
                  </a:lnTo>
                  <a:lnTo>
                    <a:pt x="3827" y="5443"/>
                  </a:lnTo>
                  <a:lnTo>
                    <a:pt x="3230" y="4811"/>
                  </a:lnTo>
                  <a:lnTo>
                    <a:pt x="2669" y="4144"/>
                  </a:lnTo>
                  <a:lnTo>
                    <a:pt x="2107" y="3407"/>
                  </a:lnTo>
                  <a:lnTo>
                    <a:pt x="1545" y="2634"/>
                  </a:lnTo>
                  <a:lnTo>
                    <a:pt x="1018" y="1827"/>
                  </a:lnTo>
                  <a:lnTo>
                    <a:pt x="492" y="949"/>
                  </a:lnTo>
                  <a:lnTo>
                    <a:pt x="0" y="1"/>
                  </a:lnTo>
                  <a:lnTo>
                    <a:pt x="0" y="1"/>
                  </a:lnTo>
                  <a:lnTo>
                    <a:pt x="457" y="1089"/>
                  </a:lnTo>
                  <a:lnTo>
                    <a:pt x="913" y="2108"/>
                  </a:lnTo>
                  <a:lnTo>
                    <a:pt x="1405" y="3091"/>
                  </a:lnTo>
                  <a:lnTo>
                    <a:pt x="1931" y="3969"/>
                  </a:lnTo>
                  <a:lnTo>
                    <a:pt x="2458" y="4811"/>
                  </a:lnTo>
                  <a:lnTo>
                    <a:pt x="2985" y="5619"/>
                  </a:lnTo>
                  <a:lnTo>
                    <a:pt x="3581" y="6321"/>
                  </a:lnTo>
                  <a:lnTo>
                    <a:pt x="4143" y="6988"/>
                  </a:lnTo>
                  <a:lnTo>
                    <a:pt x="4740" y="7620"/>
                  </a:lnTo>
                  <a:lnTo>
                    <a:pt x="5337" y="8182"/>
                  </a:lnTo>
                  <a:lnTo>
                    <a:pt x="5934" y="8709"/>
                  </a:lnTo>
                  <a:lnTo>
                    <a:pt x="6531" y="9200"/>
                  </a:lnTo>
                  <a:lnTo>
                    <a:pt x="7128" y="9622"/>
                  </a:lnTo>
                  <a:lnTo>
                    <a:pt x="7725" y="10043"/>
                  </a:lnTo>
                  <a:lnTo>
                    <a:pt x="8322" y="10394"/>
                  </a:lnTo>
                  <a:lnTo>
                    <a:pt x="8919" y="10710"/>
                  </a:lnTo>
                  <a:lnTo>
                    <a:pt x="9480" y="10991"/>
                  </a:lnTo>
                  <a:lnTo>
                    <a:pt x="10042" y="11237"/>
                  </a:lnTo>
                  <a:lnTo>
                    <a:pt x="10604" y="11448"/>
                  </a:lnTo>
                  <a:lnTo>
                    <a:pt x="11131" y="11658"/>
                  </a:lnTo>
                  <a:lnTo>
                    <a:pt x="12149" y="11939"/>
                  </a:lnTo>
                  <a:lnTo>
                    <a:pt x="13062" y="12150"/>
                  </a:lnTo>
                  <a:lnTo>
                    <a:pt x="13834" y="12290"/>
                  </a:lnTo>
                  <a:lnTo>
                    <a:pt x="14501" y="12360"/>
                  </a:lnTo>
                  <a:lnTo>
                    <a:pt x="14993" y="12396"/>
                  </a:lnTo>
                  <a:lnTo>
                    <a:pt x="15309" y="12396"/>
                  </a:lnTo>
                  <a:lnTo>
                    <a:pt x="15309" y="12396"/>
                  </a:lnTo>
                  <a:lnTo>
                    <a:pt x="15449" y="12396"/>
                  </a:lnTo>
                  <a:lnTo>
                    <a:pt x="15449" y="12396"/>
                  </a:lnTo>
                  <a:lnTo>
                    <a:pt x="15590" y="12396"/>
                  </a:lnTo>
                  <a:lnTo>
                    <a:pt x="15590" y="12396"/>
                  </a:lnTo>
                  <a:lnTo>
                    <a:pt x="15906" y="12396"/>
                  </a:lnTo>
                  <a:lnTo>
                    <a:pt x="16397" y="12360"/>
                  </a:lnTo>
                  <a:lnTo>
                    <a:pt x="17065" y="12290"/>
                  </a:lnTo>
                  <a:lnTo>
                    <a:pt x="17872" y="12150"/>
                  </a:lnTo>
                  <a:lnTo>
                    <a:pt x="18785" y="11939"/>
                  </a:lnTo>
                  <a:lnTo>
                    <a:pt x="19768" y="11658"/>
                  </a:lnTo>
                  <a:lnTo>
                    <a:pt x="20295" y="11448"/>
                  </a:lnTo>
                  <a:lnTo>
                    <a:pt x="20857" y="11237"/>
                  </a:lnTo>
                  <a:lnTo>
                    <a:pt x="21418" y="10991"/>
                  </a:lnTo>
                  <a:lnTo>
                    <a:pt x="22015" y="10710"/>
                  </a:lnTo>
                  <a:lnTo>
                    <a:pt x="22577" y="10394"/>
                  </a:lnTo>
                  <a:lnTo>
                    <a:pt x="23174" y="10043"/>
                  </a:lnTo>
                  <a:lnTo>
                    <a:pt x="23771" y="9622"/>
                  </a:lnTo>
                  <a:lnTo>
                    <a:pt x="24368" y="9200"/>
                  </a:lnTo>
                  <a:lnTo>
                    <a:pt x="25000" y="8709"/>
                  </a:lnTo>
                  <a:lnTo>
                    <a:pt x="25597" y="8182"/>
                  </a:lnTo>
                  <a:lnTo>
                    <a:pt x="26194" y="7620"/>
                  </a:lnTo>
                  <a:lnTo>
                    <a:pt x="26756" y="6988"/>
                  </a:lnTo>
                  <a:lnTo>
                    <a:pt x="27352" y="6321"/>
                  </a:lnTo>
                  <a:lnTo>
                    <a:pt x="27914" y="5619"/>
                  </a:lnTo>
                  <a:lnTo>
                    <a:pt x="28441" y="4811"/>
                  </a:lnTo>
                  <a:lnTo>
                    <a:pt x="29003" y="3969"/>
                  </a:lnTo>
                  <a:lnTo>
                    <a:pt x="29494" y="3091"/>
                  </a:lnTo>
                  <a:lnTo>
                    <a:pt x="29986" y="2108"/>
                  </a:lnTo>
                  <a:lnTo>
                    <a:pt x="30477" y="1089"/>
                  </a:lnTo>
                  <a:lnTo>
                    <a:pt x="30899" y="1"/>
                  </a:lnTo>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38"/>
            <p:cNvSpPr/>
            <p:nvPr/>
          </p:nvSpPr>
          <p:spPr>
            <a:xfrm>
              <a:off x="5276514" y="1818828"/>
              <a:ext cx="78140" cy="114288"/>
            </a:xfrm>
            <a:custGeom>
              <a:rect b="b" l="l" r="r" t="t"/>
              <a:pathLst>
                <a:path extrusionOk="0" h="7550" w="5162">
                  <a:moveTo>
                    <a:pt x="2493" y="1"/>
                  </a:moveTo>
                  <a:lnTo>
                    <a:pt x="2388" y="71"/>
                  </a:lnTo>
                  <a:lnTo>
                    <a:pt x="2283" y="211"/>
                  </a:lnTo>
                  <a:lnTo>
                    <a:pt x="2107" y="457"/>
                  </a:lnTo>
                  <a:lnTo>
                    <a:pt x="1756" y="1124"/>
                  </a:lnTo>
                  <a:lnTo>
                    <a:pt x="1370" y="1967"/>
                  </a:lnTo>
                  <a:lnTo>
                    <a:pt x="948" y="2880"/>
                  </a:lnTo>
                  <a:lnTo>
                    <a:pt x="597" y="3758"/>
                  </a:lnTo>
                  <a:lnTo>
                    <a:pt x="70" y="5092"/>
                  </a:lnTo>
                  <a:lnTo>
                    <a:pt x="0" y="5373"/>
                  </a:lnTo>
                  <a:lnTo>
                    <a:pt x="0" y="5654"/>
                  </a:lnTo>
                  <a:lnTo>
                    <a:pt x="0" y="5900"/>
                  </a:lnTo>
                  <a:lnTo>
                    <a:pt x="106" y="6145"/>
                  </a:lnTo>
                  <a:lnTo>
                    <a:pt x="211" y="6356"/>
                  </a:lnTo>
                  <a:lnTo>
                    <a:pt x="351" y="6567"/>
                  </a:lnTo>
                  <a:lnTo>
                    <a:pt x="527" y="6777"/>
                  </a:lnTo>
                  <a:lnTo>
                    <a:pt x="738" y="6918"/>
                  </a:lnTo>
                  <a:lnTo>
                    <a:pt x="948" y="7093"/>
                  </a:lnTo>
                  <a:lnTo>
                    <a:pt x="1194" y="7234"/>
                  </a:lnTo>
                  <a:lnTo>
                    <a:pt x="1405" y="7339"/>
                  </a:lnTo>
                  <a:lnTo>
                    <a:pt x="1650" y="7409"/>
                  </a:lnTo>
                  <a:lnTo>
                    <a:pt x="1896" y="7480"/>
                  </a:lnTo>
                  <a:lnTo>
                    <a:pt x="2142" y="7515"/>
                  </a:lnTo>
                  <a:lnTo>
                    <a:pt x="2353" y="7550"/>
                  </a:lnTo>
                  <a:lnTo>
                    <a:pt x="2774" y="7550"/>
                  </a:lnTo>
                  <a:lnTo>
                    <a:pt x="3020" y="7515"/>
                  </a:lnTo>
                  <a:lnTo>
                    <a:pt x="3231" y="7480"/>
                  </a:lnTo>
                  <a:lnTo>
                    <a:pt x="3476" y="7409"/>
                  </a:lnTo>
                  <a:lnTo>
                    <a:pt x="3722" y="7339"/>
                  </a:lnTo>
                  <a:lnTo>
                    <a:pt x="3968" y="7234"/>
                  </a:lnTo>
                  <a:lnTo>
                    <a:pt x="4214" y="7093"/>
                  </a:lnTo>
                  <a:lnTo>
                    <a:pt x="4424" y="6918"/>
                  </a:lnTo>
                  <a:lnTo>
                    <a:pt x="4600" y="6777"/>
                  </a:lnTo>
                  <a:lnTo>
                    <a:pt x="4811" y="6567"/>
                  </a:lnTo>
                  <a:lnTo>
                    <a:pt x="4951" y="6356"/>
                  </a:lnTo>
                  <a:lnTo>
                    <a:pt x="5056" y="6145"/>
                  </a:lnTo>
                  <a:lnTo>
                    <a:pt x="5127" y="5900"/>
                  </a:lnTo>
                  <a:lnTo>
                    <a:pt x="5162" y="5654"/>
                  </a:lnTo>
                  <a:lnTo>
                    <a:pt x="5127" y="5373"/>
                  </a:lnTo>
                  <a:lnTo>
                    <a:pt x="5056" y="5092"/>
                  </a:lnTo>
                  <a:lnTo>
                    <a:pt x="4565" y="3758"/>
                  </a:lnTo>
                  <a:lnTo>
                    <a:pt x="4179" y="2880"/>
                  </a:lnTo>
                  <a:lnTo>
                    <a:pt x="3792" y="1967"/>
                  </a:lnTo>
                  <a:lnTo>
                    <a:pt x="3406" y="1124"/>
                  </a:lnTo>
                  <a:lnTo>
                    <a:pt x="3020" y="457"/>
                  </a:lnTo>
                  <a:lnTo>
                    <a:pt x="2879" y="211"/>
                  </a:lnTo>
                  <a:lnTo>
                    <a:pt x="2739" y="71"/>
                  </a:lnTo>
                  <a:lnTo>
                    <a:pt x="2634" y="1"/>
                  </a:lnTo>
                  <a:lnTo>
                    <a:pt x="2599" y="1"/>
                  </a:lnTo>
                  <a:lnTo>
                    <a:pt x="2563" y="36"/>
                  </a:lnTo>
                  <a:lnTo>
                    <a:pt x="252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38"/>
            <p:cNvSpPr/>
            <p:nvPr/>
          </p:nvSpPr>
          <p:spPr>
            <a:xfrm>
              <a:off x="5276514" y="1818828"/>
              <a:ext cx="78140" cy="114288"/>
            </a:xfrm>
            <a:custGeom>
              <a:rect b="b" l="l" r="r" t="t"/>
              <a:pathLst>
                <a:path extrusionOk="0" fill="none" h="7550" w="5162">
                  <a:moveTo>
                    <a:pt x="5056" y="5092"/>
                  </a:moveTo>
                  <a:lnTo>
                    <a:pt x="5056" y="5092"/>
                  </a:lnTo>
                  <a:lnTo>
                    <a:pt x="4565" y="3758"/>
                  </a:lnTo>
                  <a:lnTo>
                    <a:pt x="4179" y="2880"/>
                  </a:lnTo>
                  <a:lnTo>
                    <a:pt x="3792" y="1967"/>
                  </a:lnTo>
                  <a:lnTo>
                    <a:pt x="3406" y="1124"/>
                  </a:lnTo>
                  <a:lnTo>
                    <a:pt x="3020" y="457"/>
                  </a:lnTo>
                  <a:lnTo>
                    <a:pt x="2879" y="211"/>
                  </a:lnTo>
                  <a:lnTo>
                    <a:pt x="2739" y="71"/>
                  </a:lnTo>
                  <a:lnTo>
                    <a:pt x="2634" y="1"/>
                  </a:lnTo>
                  <a:lnTo>
                    <a:pt x="2599" y="1"/>
                  </a:lnTo>
                  <a:lnTo>
                    <a:pt x="2563" y="36"/>
                  </a:lnTo>
                  <a:lnTo>
                    <a:pt x="2563" y="36"/>
                  </a:lnTo>
                  <a:lnTo>
                    <a:pt x="2528" y="1"/>
                  </a:lnTo>
                  <a:lnTo>
                    <a:pt x="2493" y="1"/>
                  </a:lnTo>
                  <a:lnTo>
                    <a:pt x="2388" y="71"/>
                  </a:lnTo>
                  <a:lnTo>
                    <a:pt x="2283" y="211"/>
                  </a:lnTo>
                  <a:lnTo>
                    <a:pt x="2107" y="457"/>
                  </a:lnTo>
                  <a:lnTo>
                    <a:pt x="1756" y="1124"/>
                  </a:lnTo>
                  <a:lnTo>
                    <a:pt x="1370" y="1967"/>
                  </a:lnTo>
                  <a:lnTo>
                    <a:pt x="948" y="2880"/>
                  </a:lnTo>
                  <a:lnTo>
                    <a:pt x="597" y="3758"/>
                  </a:lnTo>
                  <a:lnTo>
                    <a:pt x="70" y="5092"/>
                  </a:lnTo>
                  <a:lnTo>
                    <a:pt x="70" y="5092"/>
                  </a:lnTo>
                  <a:lnTo>
                    <a:pt x="0" y="5373"/>
                  </a:lnTo>
                  <a:lnTo>
                    <a:pt x="0" y="5654"/>
                  </a:lnTo>
                  <a:lnTo>
                    <a:pt x="0" y="5900"/>
                  </a:lnTo>
                  <a:lnTo>
                    <a:pt x="106" y="6145"/>
                  </a:lnTo>
                  <a:lnTo>
                    <a:pt x="211" y="6356"/>
                  </a:lnTo>
                  <a:lnTo>
                    <a:pt x="351" y="6567"/>
                  </a:lnTo>
                  <a:lnTo>
                    <a:pt x="527" y="6777"/>
                  </a:lnTo>
                  <a:lnTo>
                    <a:pt x="738" y="6918"/>
                  </a:lnTo>
                  <a:lnTo>
                    <a:pt x="948" y="7093"/>
                  </a:lnTo>
                  <a:lnTo>
                    <a:pt x="1194" y="7234"/>
                  </a:lnTo>
                  <a:lnTo>
                    <a:pt x="1405" y="7339"/>
                  </a:lnTo>
                  <a:lnTo>
                    <a:pt x="1650" y="7409"/>
                  </a:lnTo>
                  <a:lnTo>
                    <a:pt x="1896" y="7480"/>
                  </a:lnTo>
                  <a:lnTo>
                    <a:pt x="2142" y="7515"/>
                  </a:lnTo>
                  <a:lnTo>
                    <a:pt x="2353" y="7550"/>
                  </a:lnTo>
                  <a:lnTo>
                    <a:pt x="2563" y="7550"/>
                  </a:lnTo>
                  <a:lnTo>
                    <a:pt x="2563" y="7550"/>
                  </a:lnTo>
                  <a:lnTo>
                    <a:pt x="2774" y="7550"/>
                  </a:lnTo>
                  <a:lnTo>
                    <a:pt x="3020" y="7515"/>
                  </a:lnTo>
                  <a:lnTo>
                    <a:pt x="3231" y="7480"/>
                  </a:lnTo>
                  <a:lnTo>
                    <a:pt x="3476" y="7409"/>
                  </a:lnTo>
                  <a:lnTo>
                    <a:pt x="3722" y="7339"/>
                  </a:lnTo>
                  <a:lnTo>
                    <a:pt x="3968" y="7234"/>
                  </a:lnTo>
                  <a:lnTo>
                    <a:pt x="4214" y="7093"/>
                  </a:lnTo>
                  <a:lnTo>
                    <a:pt x="4424" y="6918"/>
                  </a:lnTo>
                  <a:lnTo>
                    <a:pt x="4600" y="6777"/>
                  </a:lnTo>
                  <a:lnTo>
                    <a:pt x="4811" y="6567"/>
                  </a:lnTo>
                  <a:lnTo>
                    <a:pt x="4951" y="6356"/>
                  </a:lnTo>
                  <a:lnTo>
                    <a:pt x="5056" y="6145"/>
                  </a:lnTo>
                  <a:lnTo>
                    <a:pt x="5127" y="5900"/>
                  </a:lnTo>
                  <a:lnTo>
                    <a:pt x="5162" y="5654"/>
                  </a:lnTo>
                  <a:lnTo>
                    <a:pt x="5127" y="5373"/>
                  </a:lnTo>
                  <a:lnTo>
                    <a:pt x="5056" y="5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38"/>
            <p:cNvSpPr/>
            <p:nvPr/>
          </p:nvSpPr>
          <p:spPr>
            <a:xfrm>
              <a:off x="5275985" y="1895908"/>
              <a:ext cx="41991" cy="37208"/>
            </a:xfrm>
            <a:custGeom>
              <a:rect b="b" l="l" r="r" t="t"/>
              <a:pathLst>
                <a:path extrusionOk="0" h="2458" w="2774">
                  <a:moveTo>
                    <a:pt x="2598" y="2458"/>
                  </a:moveTo>
                  <a:lnTo>
                    <a:pt x="2598" y="2458"/>
                  </a:lnTo>
                  <a:lnTo>
                    <a:pt x="2598" y="2458"/>
                  </a:lnTo>
                  <a:lnTo>
                    <a:pt x="2598" y="2458"/>
                  </a:lnTo>
                  <a:lnTo>
                    <a:pt x="2774" y="2458"/>
                  </a:lnTo>
                  <a:lnTo>
                    <a:pt x="2774" y="2458"/>
                  </a:lnTo>
                  <a:lnTo>
                    <a:pt x="2774" y="2458"/>
                  </a:lnTo>
                  <a:lnTo>
                    <a:pt x="2598" y="2458"/>
                  </a:lnTo>
                  <a:close/>
                  <a:moveTo>
                    <a:pt x="105" y="0"/>
                  </a:moveTo>
                  <a:lnTo>
                    <a:pt x="105" y="0"/>
                  </a:lnTo>
                  <a:lnTo>
                    <a:pt x="105" y="0"/>
                  </a:lnTo>
                  <a:lnTo>
                    <a:pt x="35" y="246"/>
                  </a:lnTo>
                  <a:lnTo>
                    <a:pt x="0" y="527"/>
                  </a:lnTo>
                  <a:lnTo>
                    <a:pt x="35" y="772"/>
                  </a:lnTo>
                  <a:lnTo>
                    <a:pt x="105" y="983"/>
                  </a:lnTo>
                  <a:lnTo>
                    <a:pt x="211" y="1229"/>
                  </a:lnTo>
                  <a:lnTo>
                    <a:pt x="351" y="1405"/>
                  </a:lnTo>
                  <a:lnTo>
                    <a:pt x="492" y="1615"/>
                  </a:lnTo>
                  <a:lnTo>
                    <a:pt x="667" y="1791"/>
                  </a:lnTo>
                  <a:lnTo>
                    <a:pt x="878" y="1931"/>
                  </a:lnTo>
                  <a:lnTo>
                    <a:pt x="1089" y="2072"/>
                  </a:lnTo>
                  <a:lnTo>
                    <a:pt x="1545" y="2282"/>
                  </a:lnTo>
                  <a:lnTo>
                    <a:pt x="2002" y="2423"/>
                  </a:lnTo>
                  <a:lnTo>
                    <a:pt x="2247" y="2458"/>
                  </a:lnTo>
                  <a:lnTo>
                    <a:pt x="2423" y="2458"/>
                  </a:lnTo>
                  <a:lnTo>
                    <a:pt x="2423" y="2458"/>
                  </a:lnTo>
                  <a:lnTo>
                    <a:pt x="2423" y="2458"/>
                  </a:lnTo>
                  <a:lnTo>
                    <a:pt x="2247" y="2458"/>
                  </a:lnTo>
                  <a:lnTo>
                    <a:pt x="2002" y="2423"/>
                  </a:lnTo>
                  <a:lnTo>
                    <a:pt x="1545" y="2282"/>
                  </a:lnTo>
                  <a:lnTo>
                    <a:pt x="1089" y="2072"/>
                  </a:lnTo>
                  <a:lnTo>
                    <a:pt x="878" y="1931"/>
                  </a:lnTo>
                  <a:lnTo>
                    <a:pt x="667" y="1791"/>
                  </a:lnTo>
                  <a:lnTo>
                    <a:pt x="492" y="1615"/>
                  </a:lnTo>
                  <a:lnTo>
                    <a:pt x="351" y="1405"/>
                  </a:lnTo>
                  <a:lnTo>
                    <a:pt x="211" y="1229"/>
                  </a:lnTo>
                  <a:lnTo>
                    <a:pt x="105" y="983"/>
                  </a:lnTo>
                  <a:lnTo>
                    <a:pt x="35" y="772"/>
                  </a:lnTo>
                  <a:lnTo>
                    <a:pt x="0" y="527"/>
                  </a:lnTo>
                  <a:lnTo>
                    <a:pt x="35" y="246"/>
                  </a:lnTo>
                  <a:lnTo>
                    <a:pt x="105" y="0"/>
                  </a:lnTo>
                  <a:lnTo>
                    <a:pt x="105" y="0"/>
                  </a:lnTo>
                  <a:close/>
                </a:path>
              </a:pathLst>
            </a:custGeom>
            <a:solidFill>
              <a:srgbClr val="FB73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38"/>
            <p:cNvSpPr/>
            <p:nvPr/>
          </p:nvSpPr>
          <p:spPr>
            <a:xfrm>
              <a:off x="5315312" y="1933101"/>
              <a:ext cx="2664" cy="15"/>
            </a:xfrm>
            <a:custGeom>
              <a:rect b="b" l="l" r="r" t="t"/>
              <a:pathLst>
                <a:path extrusionOk="0" fill="none" h="1" w="176">
                  <a:moveTo>
                    <a:pt x="0" y="1"/>
                  </a:moveTo>
                  <a:lnTo>
                    <a:pt x="0" y="1"/>
                  </a:lnTo>
                  <a:lnTo>
                    <a:pt x="0" y="1"/>
                  </a:lnTo>
                  <a:lnTo>
                    <a:pt x="0" y="1"/>
                  </a:lnTo>
                  <a:lnTo>
                    <a:pt x="176" y="1"/>
                  </a:lnTo>
                  <a:lnTo>
                    <a:pt x="176" y="1"/>
                  </a:lnTo>
                  <a:lnTo>
                    <a:pt x="176"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38"/>
            <p:cNvSpPr/>
            <p:nvPr/>
          </p:nvSpPr>
          <p:spPr>
            <a:xfrm>
              <a:off x="5275985" y="1895908"/>
              <a:ext cx="36678" cy="37208"/>
            </a:xfrm>
            <a:custGeom>
              <a:rect b="b" l="l" r="r" t="t"/>
              <a:pathLst>
                <a:path extrusionOk="0" fill="none" h="2458" w="2423">
                  <a:moveTo>
                    <a:pt x="105" y="0"/>
                  </a:moveTo>
                  <a:lnTo>
                    <a:pt x="105" y="0"/>
                  </a:lnTo>
                  <a:lnTo>
                    <a:pt x="105" y="0"/>
                  </a:lnTo>
                  <a:lnTo>
                    <a:pt x="35" y="246"/>
                  </a:lnTo>
                  <a:lnTo>
                    <a:pt x="0" y="527"/>
                  </a:lnTo>
                  <a:lnTo>
                    <a:pt x="35" y="772"/>
                  </a:lnTo>
                  <a:lnTo>
                    <a:pt x="105" y="983"/>
                  </a:lnTo>
                  <a:lnTo>
                    <a:pt x="211" y="1229"/>
                  </a:lnTo>
                  <a:lnTo>
                    <a:pt x="351" y="1405"/>
                  </a:lnTo>
                  <a:lnTo>
                    <a:pt x="492" y="1615"/>
                  </a:lnTo>
                  <a:lnTo>
                    <a:pt x="667" y="1791"/>
                  </a:lnTo>
                  <a:lnTo>
                    <a:pt x="878" y="1931"/>
                  </a:lnTo>
                  <a:lnTo>
                    <a:pt x="1089" y="2072"/>
                  </a:lnTo>
                  <a:lnTo>
                    <a:pt x="1545" y="2282"/>
                  </a:lnTo>
                  <a:lnTo>
                    <a:pt x="2002" y="2423"/>
                  </a:lnTo>
                  <a:lnTo>
                    <a:pt x="2247" y="2458"/>
                  </a:lnTo>
                  <a:lnTo>
                    <a:pt x="2423" y="2458"/>
                  </a:lnTo>
                  <a:lnTo>
                    <a:pt x="2423" y="2458"/>
                  </a:lnTo>
                  <a:lnTo>
                    <a:pt x="2423" y="2458"/>
                  </a:lnTo>
                  <a:lnTo>
                    <a:pt x="2247" y="2458"/>
                  </a:lnTo>
                  <a:lnTo>
                    <a:pt x="2002" y="2423"/>
                  </a:lnTo>
                  <a:lnTo>
                    <a:pt x="1545" y="2282"/>
                  </a:lnTo>
                  <a:lnTo>
                    <a:pt x="1089" y="2072"/>
                  </a:lnTo>
                  <a:lnTo>
                    <a:pt x="878" y="1931"/>
                  </a:lnTo>
                  <a:lnTo>
                    <a:pt x="667" y="1791"/>
                  </a:lnTo>
                  <a:lnTo>
                    <a:pt x="492" y="1615"/>
                  </a:lnTo>
                  <a:lnTo>
                    <a:pt x="351" y="1405"/>
                  </a:lnTo>
                  <a:lnTo>
                    <a:pt x="211" y="1229"/>
                  </a:lnTo>
                  <a:lnTo>
                    <a:pt x="105" y="983"/>
                  </a:lnTo>
                  <a:lnTo>
                    <a:pt x="35" y="772"/>
                  </a:lnTo>
                  <a:lnTo>
                    <a:pt x="0" y="527"/>
                  </a:lnTo>
                  <a:lnTo>
                    <a:pt x="35" y="246"/>
                  </a:lnTo>
                  <a:lnTo>
                    <a:pt x="105" y="0"/>
                  </a:lnTo>
                  <a:lnTo>
                    <a:pt x="10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38"/>
            <p:cNvSpPr/>
            <p:nvPr/>
          </p:nvSpPr>
          <p:spPr>
            <a:xfrm>
              <a:off x="5275985" y="1888990"/>
              <a:ext cx="78670" cy="44126"/>
            </a:xfrm>
            <a:custGeom>
              <a:rect b="b" l="l" r="r" t="t"/>
              <a:pathLst>
                <a:path extrusionOk="0" fill="none" h="2915" w="5197">
                  <a:moveTo>
                    <a:pt x="4951" y="1"/>
                  </a:moveTo>
                  <a:lnTo>
                    <a:pt x="4951" y="1"/>
                  </a:lnTo>
                  <a:lnTo>
                    <a:pt x="4740" y="246"/>
                  </a:lnTo>
                  <a:lnTo>
                    <a:pt x="4494" y="457"/>
                  </a:lnTo>
                  <a:lnTo>
                    <a:pt x="4249" y="668"/>
                  </a:lnTo>
                  <a:lnTo>
                    <a:pt x="3933" y="808"/>
                  </a:lnTo>
                  <a:lnTo>
                    <a:pt x="3652" y="949"/>
                  </a:lnTo>
                  <a:lnTo>
                    <a:pt x="3336" y="1054"/>
                  </a:lnTo>
                  <a:lnTo>
                    <a:pt x="3055" y="1089"/>
                  </a:lnTo>
                  <a:lnTo>
                    <a:pt x="2774" y="1124"/>
                  </a:lnTo>
                  <a:lnTo>
                    <a:pt x="2774" y="1124"/>
                  </a:lnTo>
                  <a:lnTo>
                    <a:pt x="2598" y="1124"/>
                  </a:lnTo>
                  <a:lnTo>
                    <a:pt x="2598" y="1124"/>
                  </a:lnTo>
                  <a:lnTo>
                    <a:pt x="2458" y="1124"/>
                  </a:lnTo>
                  <a:lnTo>
                    <a:pt x="2458" y="1124"/>
                  </a:lnTo>
                  <a:lnTo>
                    <a:pt x="2177" y="1089"/>
                  </a:lnTo>
                  <a:lnTo>
                    <a:pt x="1861" y="1054"/>
                  </a:lnTo>
                  <a:lnTo>
                    <a:pt x="1580" y="949"/>
                  </a:lnTo>
                  <a:lnTo>
                    <a:pt x="1264" y="808"/>
                  </a:lnTo>
                  <a:lnTo>
                    <a:pt x="983" y="668"/>
                  </a:lnTo>
                  <a:lnTo>
                    <a:pt x="702" y="457"/>
                  </a:lnTo>
                  <a:lnTo>
                    <a:pt x="492" y="246"/>
                  </a:lnTo>
                  <a:lnTo>
                    <a:pt x="281" y="1"/>
                  </a:lnTo>
                  <a:lnTo>
                    <a:pt x="281" y="1"/>
                  </a:lnTo>
                  <a:lnTo>
                    <a:pt x="105" y="457"/>
                  </a:lnTo>
                  <a:lnTo>
                    <a:pt x="105" y="457"/>
                  </a:lnTo>
                  <a:lnTo>
                    <a:pt x="105" y="457"/>
                  </a:lnTo>
                  <a:lnTo>
                    <a:pt x="35" y="703"/>
                  </a:lnTo>
                  <a:lnTo>
                    <a:pt x="0" y="984"/>
                  </a:lnTo>
                  <a:lnTo>
                    <a:pt x="35" y="1229"/>
                  </a:lnTo>
                  <a:lnTo>
                    <a:pt x="105" y="1440"/>
                  </a:lnTo>
                  <a:lnTo>
                    <a:pt x="211" y="1686"/>
                  </a:lnTo>
                  <a:lnTo>
                    <a:pt x="351" y="1862"/>
                  </a:lnTo>
                  <a:lnTo>
                    <a:pt x="492" y="2072"/>
                  </a:lnTo>
                  <a:lnTo>
                    <a:pt x="667" y="2248"/>
                  </a:lnTo>
                  <a:lnTo>
                    <a:pt x="878" y="2388"/>
                  </a:lnTo>
                  <a:lnTo>
                    <a:pt x="1089" y="2529"/>
                  </a:lnTo>
                  <a:lnTo>
                    <a:pt x="1545" y="2739"/>
                  </a:lnTo>
                  <a:lnTo>
                    <a:pt x="2002" y="2880"/>
                  </a:lnTo>
                  <a:lnTo>
                    <a:pt x="2247" y="2915"/>
                  </a:lnTo>
                  <a:lnTo>
                    <a:pt x="2423" y="2915"/>
                  </a:lnTo>
                  <a:lnTo>
                    <a:pt x="2423" y="2915"/>
                  </a:lnTo>
                  <a:lnTo>
                    <a:pt x="2598" y="2915"/>
                  </a:lnTo>
                  <a:lnTo>
                    <a:pt x="2598" y="2915"/>
                  </a:lnTo>
                  <a:lnTo>
                    <a:pt x="2598" y="2915"/>
                  </a:lnTo>
                  <a:lnTo>
                    <a:pt x="2598" y="2915"/>
                  </a:lnTo>
                  <a:lnTo>
                    <a:pt x="2598" y="2915"/>
                  </a:lnTo>
                  <a:lnTo>
                    <a:pt x="2774" y="2915"/>
                  </a:lnTo>
                  <a:lnTo>
                    <a:pt x="2774" y="2915"/>
                  </a:lnTo>
                  <a:lnTo>
                    <a:pt x="3160" y="2880"/>
                  </a:lnTo>
                  <a:lnTo>
                    <a:pt x="3546" y="2774"/>
                  </a:lnTo>
                  <a:lnTo>
                    <a:pt x="3968" y="2599"/>
                  </a:lnTo>
                  <a:lnTo>
                    <a:pt x="4354" y="2388"/>
                  </a:lnTo>
                  <a:lnTo>
                    <a:pt x="4670" y="2107"/>
                  </a:lnTo>
                  <a:lnTo>
                    <a:pt x="4810" y="1932"/>
                  </a:lnTo>
                  <a:lnTo>
                    <a:pt x="4951" y="1756"/>
                  </a:lnTo>
                  <a:lnTo>
                    <a:pt x="5056" y="1581"/>
                  </a:lnTo>
                  <a:lnTo>
                    <a:pt x="5126" y="1370"/>
                  </a:lnTo>
                  <a:lnTo>
                    <a:pt x="5197" y="1159"/>
                  </a:lnTo>
                  <a:lnTo>
                    <a:pt x="5197" y="949"/>
                  </a:lnTo>
                  <a:lnTo>
                    <a:pt x="5197" y="949"/>
                  </a:lnTo>
                  <a:lnTo>
                    <a:pt x="5162" y="703"/>
                  </a:lnTo>
                  <a:lnTo>
                    <a:pt x="5091" y="457"/>
                  </a:lnTo>
                  <a:lnTo>
                    <a:pt x="5091" y="457"/>
                  </a:lnTo>
                  <a:lnTo>
                    <a:pt x="5091" y="457"/>
                  </a:lnTo>
                  <a:lnTo>
                    <a:pt x="495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38"/>
            <p:cNvSpPr/>
            <p:nvPr/>
          </p:nvSpPr>
          <p:spPr>
            <a:xfrm>
              <a:off x="5240896" y="2066523"/>
              <a:ext cx="152556" cy="25522"/>
            </a:xfrm>
            <a:custGeom>
              <a:rect b="b" l="l" r="r" t="t"/>
              <a:pathLst>
                <a:path extrusionOk="0" h="1686" w="10078">
                  <a:moveTo>
                    <a:pt x="1" y="0"/>
                  </a:moveTo>
                  <a:lnTo>
                    <a:pt x="562" y="386"/>
                  </a:lnTo>
                  <a:lnTo>
                    <a:pt x="1124" y="737"/>
                  </a:lnTo>
                  <a:lnTo>
                    <a:pt x="1756" y="1018"/>
                  </a:lnTo>
                  <a:lnTo>
                    <a:pt x="2388" y="1264"/>
                  </a:lnTo>
                  <a:lnTo>
                    <a:pt x="3020" y="1440"/>
                  </a:lnTo>
                  <a:lnTo>
                    <a:pt x="3687" y="1580"/>
                  </a:lnTo>
                  <a:lnTo>
                    <a:pt x="4355" y="1650"/>
                  </a:lnTo>
                  <a:lnTo>
                    <a:pt x="5057" y="1685"/>
                  </a:lnTo>
                  <a:lnTo>
                    <a:pt x="5724" y="1685"/>
                  </a:lnTo>
                  <a:lnTo>
                    <a:pt x="6391" y="1615"/>
                  </a:lnTo>
                  <a:lnTo>
                    <a:pt x="7058" y="1475"/>
                  </a:lnTo>
                  <a:lnTo>
                    <a:pt x="7409" y="1405"/>
                  </a:lnTo>
                  <a:lnTo>
                    <a:pt x="7725" y="1264"/>
                  </a:lnTo>
                  <a:lnTo>
                    <a:pt x="8041" y="1159"/>
                  </a:lnTo>
                  <a:lnTo>
                    <a:pt x="8357" y="1053"/>
                  </a:lnTo>
                  <a:lnTo>
                    <a:pt x="8954" y="737"/>
                  </a:lnTo>
                  <a:lnTo>
                    <a:pt x="9516" y="386"/>
                  </a:lnTo>
                  <a:lnTo>
                    <a:pt x="10078" y="0"/>
                  </a:lnTo>
                  <a:lnTo>
                    <a:pt x="8814" y="421"/>
                  </a:lnTo>
                  <a:lnTo>
                    <a:pt x="8182" y="597"/>
                  </a:lnTo>
                  <a:lnTo>
                    <a:pt x="7585" y="737"/>
                  </a:lnTo>
                  <a:lnTo>
                    <a:pt x="6953" y="878"/>
                  </a:lnTo>
                  <a:lnTo>
                    <a:pt x="6321" y="948"/>
                  </a:lnTo>
                  <a:lnTo>
                    <a:pt x="5689" y="983"/>
                  </a:lnTo>
                  <a:lnTo>
                    <a:pt x="4425" y="983"/>
                  </a:lnTo>
                  <a:lnTo>
                    <a:pt x="3793" y="913"/>
                  </a:lnTo>
                  <a:lnTo>
                    <a:pt x="3161" y="843"/>
                  </a:lnTo>
                  <a:lnTo>
                    <a:pt x="2529" y="737"/>
                  </a:lnTo>
                  <a:lnTo>
                    <a:pt x="1897" y="597"/>
                  </a:lnTo>
                  <a:lnTo>
                    <a:pt x="1265" y="421"/>
                  </a:lnTo>
                  <a:lnTo>
                    <a:pt x="633" y="246"/>
                  </a:lnTo>
                  <a:lnTo>
                    <a:pt x="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38"/>
            <p:cNvSpPr/>
            <p:nvPr/>
          </p:nvSpPr>
          <p:spPr>
            <a:xfrm>
              <a:off x="5203158" y="1985719"/>
              <a:ext cx="224323" cy="77625"/>
            </a:xfrm>
            <a:custGeom>
              <a:rect b="b" l="l" r="r" t="t"/>
              <a:pathLst>
                <a:path extrusionOk="0" h="5128" w="14819">
                  <a:moveTo>
                    <a:pt x="703" y="1"/>
                  </a:moveTo>
                  <a:lnTo>
                    <a:pt x="492" y="36"/>
                  </a:lnTo>
                  <a:lnTo>
                    <a:pt x="352" y="106"/>
                  </a:lnTo>
                  <a:lnTo>
                    <a:pt x="211" y="212"/>
                  </a:lnTo>
                  <a:lnTo>
                    <a:pt x="106" y="352"/>
                  </a:lnTo>
                  <a:lnTo>
                    <a:pt x="36" y="528"/>
                  </a:lnTo>
                  <a:lnTo>
                    <a:pt x="1" y="703"/>
                  </a:lnTo>
                  <a:lnTo>
                    <a:pt x="36" y="879"/>
                  </a:lnTo>
                  <a:lnTo>
                    <a:pt x="106" y="1054"/>
                  </a:lnTo>
                  <a:lnTo>
                    <a:pt x="387" y="1476"/>
                  </a:lnTo>
                  <a:lnTo>
                    <a:pt x="703" y="1932"/>
                  </a:lnTo>
                  <a:lnTo>
                    <a:pt x="1054" y="2318"/>
                  </a:lnTo>
                  <a:lnTo>
                    <a:pt x="1440" y="2705"/>
                  </a:lnTo>
                  <a:lnTo>
                    <a:pt x="1862" y="3056"/>
                  </a:lnTo>
                  <a:lnTo>
                    <a:pt x="2248" y="3407"/>
                  </a:lnTo>
                  <a:lnTo>
                    <a:pt x="2704" y="3723"/>
                  </a:lnTo>
                  <a:lnTo>
                    <a:pt x="3161" y="4004"/>
                  </a:lnTo>
                  <a:lnTo>
                    <a:pt x="3652" y="4250"/>
                  </a:lnTo>
                  <a:lnTo>
                    <a:pt x="4144" y="4460"/>
                  </a:lnTo>
                  <a:lnTo>
                    <a:pt x="4671" y="4671"/>
                  </a:lnTo>
                  <a:lnTo>
                    <a:pt x="5197" y="4811"/>
                  </a:lnTo>
                  <a:lnTo>
                    <a:pt x="5724" y="4952"/>
                  </a:lnTo>
                  <a:lnTo>
                    <a:pt x="6286" y="5022"/>
                  </a:lnTo>
                  <a:lnTo>
                    <a:pt x="6848" y="5092"/>
                  </a:lnTo>
                  <a:lnTo>
                    <a:pt x="7409" y="5127"/>
                  </a:lnTo>
                  <a:lnTo>
                    <a:pt x="7971" y="5092"/>
                  </a:lnTo>
                  <a:lnTo>
                    <a:pt x="8568" y="5022"/>
                  </a:lnTo>
                  <a:lnTo>
                    <a:pt x="9095" y="4952"/>
                  </a:lnTo>
                  <a:lnTo>
                    <a:pt x="9657" y="4811"/>
                  </a:lnTo>
                  <a:lnTo>
                    <a:pt x="10183" y="4671"/>
                  </a:lnTo>
                  <a:lnTo>
                    <a:pt x="10675" y="4460"/>
                  </a:lnTo>
                  <a:lnTo>
                    <a:pt x="11166" y="4250"/>
                  </a:lnTo>
                  <a:lnTo>
                    <a:pt x="11658" y="4004"/>
                  </a:lnTo>
                  <a:lnTo>
                    <a:pt x="12114" y="3723"/>
                  </a:lnTo>
                  <a:lnTo>
                    <a:pt x="12571" y="3407"/>
                  </a:lnTo>
                  <a:lnTo>
                    <a:pt x="12992" y="3056"/>
                  </a:lnTo>
                  <a:lnTo>
                    <a:pt x="13378" y="2705"/>
                  </a:lnTo>
                  <a:lnTo>
                    <a:pt x="13765" y="2318"/>
                  </a:lnTo>
                  <a:lnTo>
                    <a:pt x="14116" y="1932"/>
                  </a:lnTo>
                  <a:lnTo>
                    <a:pt x="14432" y="1476"/>
                  </a:lnTo>
                  <a:lnTo>
                    <a:pt x="14713" y="1054"/>
                  </a:lnTo>
                  <a:lnTo>
                    <a:pt x="14818" y="879"/>
                  </a:lnTo>
                  <a:lnTo>
                    <a:pt x="14818" y="703"/>
                  </a:lnTo>
                  <a:lnTo>
                    <a:pt x="14818" y="528"/>
                  </a:lnTo>
                  <a:lnTo>
                    <a:pt x="14748" y="352"/>
                  </a:lnTo>
                  <a:lnTo>
                    <a:pt x="14643" y="212"/>
                  </a:lnTo>
                  <a:lnTo>
                    <a:pt x="14502" y="106"/>
                  </a:lnTo>
                  <a:lnTo>
                    <a:pt x="14327" y="36"/>
                  </a:lnTo>
                  <a:lnTo>
                    <a:pt x="14151"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38"/>
            <p:cNvSpPr/>
            <p:nvPr/>
          </p:nvSpPr>
          <p:spPr>
            <a:xfrm>
              <a:off x="5203158" y="1985719"/>
              <a:ext cx="224323" cy="77625"/>
            </a:xfrm>
            <a:custGeom>
              <a:rect b="b" l="l" r="r" t="t"/>
              <a:pathLst>
                <a:path extrusionOk="0" fill="none" h="5128" w="14819">
                  <a:moveTo>
                    <a:pt x="703" y="1"/>
                  </a:moveTo>
                  <a:lnTo>
                    <a:pt x="703" y="1"/>
                  </a:lnTo>
                  <a:lnTo>
                    <a:pt x="492" y="36"/>
                  </a:lnTo>
                  <a:lnTo>
                    <a:pt x="352" y="106"/>
                  </a:lnTo>
                  <a:lnTo>
                    <a:pt x="211" y="212"/>
                  </a:lnTo>
                  <a:lnTo>
                    <a:pt x="106" y="352"/>
                  </a:lnTo>
                  <a:lnTo>
                    <a:pt x="36" y="528"/>
                  </a:lnTo>
                  <a:lnTo>
                    <a:pt x="1" y="703"/>
                  </a:lnTo>
                  <a:lnTo>
                    <a:pt x="36" y="879"/>
                  </a:lnTo>
                  <a:lnTo>
                    <a:pt x="106" y="1054"/>
                  </a:lnTo>
                  <a:lnTo>
                    <a:pt x="106" y="1054"/>
                  </a:lnTo>
                  <a:lnTo>
                    <a:pt x="387" y="1476"/>
                  </a:lnTo>
                  <a:lnTo>
                    <a:pt x="703" y="1932"/>
                  </a:lnTo>
                  <a:lnTo>
                    <a:pt x="1054" y="2318"/>
                  </a:lnTo>
                  <a:lnTo>
                    <a:pt x="1440" y="2705"/>
                  </a:lnTo>
                  <a:lnTo>
                    <a:pt x="1862" y="3056"/>
                  </a:lnTo>
                  <a:lnTo>
                    <a:pt x="2248" y="3407"/>
                  </a:lnTo>
                  <a:lnTo>
                    <a:pt x="2704" y="3723"/>
                  </a:lnTo>
                  <a:lnTo>
                    <a:pt x="3161" y="4004"/>
                  </a:lnTo>
                  <a:lnTo>
                    <a:pt x="3652" y="4250"/>
                  </a:lnTo>
                  <a:lnTo>
                    <a:pt x="4144" y="4460"/>
                  </a:lnTo>
                  <a:lnTo>
                    <a:pt x="4671" y="4671"/>
                  </a:lnTo>
                  <a:lnTo>
                    <a:pt x="5197" y="4811"/>
                  </a:lnTo>
                  <a:lnTo>
                    <a:pt x="5724" y="4952"/>
                  </a:lnTo>
                  <a:lnTo>
                    <a:pt x="6286" y="5022"/>
                  </a:lnTo>
                  <a:lnTo>
                    <a:pt x="6848" y="5092"/>
                  </a:lnTo>
                  <a:lnTo>
                    <a:pt x="7409" y="5127"/>
                  </a:lnTo>
                  <a:lnTo>
                    <a:pt x="7409" y="5127"/>
                  </a:lnTo>
                  <a:lnTo>
                    <a:pt x="7971" y="5092"/>
                  </a:lnTo>
                  <a:lnTo>
                    <a:pt x="8568" y="5022"/>
                  </a:lnTo>
                  <a:lnTo>
                    <a:pt x="9095" y="4952"/>
                  </a:lnTo>
                  <a:lnTo>
                    <a:pt x="9657" y="4811"/>
                  </a:lnTo>
                  <a:lnTo>
                    <a:pt x="10183" y="4671"/>
                  </a:lnTo>
                  <a:lnTo>
                    <a:pt x="10675" y="4460"/>
                  </a:lnTo>
                  <a:lnTo>
                    <a:pt x="11166" y="4250"/>
                  </a:lnTo>
                  <a:lnTo>
                    <a:pt x="11658" y="4004"/>
                  </a:lnTo>
                  <a:lnTo>
                    <a:pt x="12114" y="3723"/>
                  </a:lnTo>
                  <a:lnTo>
                    <a:pt x="12571" y="3407"/>
                  </a:lnTo>
                  <a:lnTo>
                    <a:pt x="12992" y="3056"/>
                  </a:lnTo>
                  <a:lnTo>
                    <a:pt x="13378" y="2705"/>
                  </a:lnTo>
                  <a:lnTo>
                    <a:pt x="13765" y="2318"/>
                  </a:lnTo>
                  <a:lnTo>
                    <a:pt x="14116" y="1932"/>
                  </a:lnTo>
                  <a:lnTo>
                    <a:pt x="14432" y="1476"/>
                  </a:lnTo>
                  <a:lnTo>
                    <a:pt x="14713" y="1054"/>
                  </a:lnTo>
                  <a:lnTo>
                    <a:pt x="14713" y="1054"/>
                  </a:lnTo>
                  <a:lnTo>
                    <a:pt x="14818" y="879"/>
                  </a:lnTo>
                  <a:lnTo>
                    <a:pt x="14818" y="703"/>
                  </a:lnTo>
                  <a:lnTo>
                    <a:pt x="14818" y="528"/>
                  </a:lnTo>
                  <a:lnTo>
                    <a:pt x="14748" y="352"/>
                  </a:lnTo>
                  <a:lnTo>
                    <a:pt x="14643" y="212"/>
                  </a:lnTo>
                  <a:lnTo>
                    <a:pt x="14502" y="106"/>
                  </a:lnTo>
                  <a:lnTo>
                    <a:pt x="14327" y="36"/>
                  </a:lnTo>
                  <a:lnTo>
                    <a:pt x="14151" y="1"/>
                  </a:lnTo>
                  <a:lnTo>
                    <a:pt x="7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38"/>
            <p:cNvSpPr/>
            <p:nvPr/>
          </p:nvSpPr>
          <p:spPr>
            <a:xfrm>
              <a:off x="5252067" y="2020807"/>
              <a:ext cx="128638" cy="42536"/>
            </a:xfrm>
            <a:custGeom>
              <a:rect b="b" l="l" r="r" t="t"/>
              <a:pathLst>
                <a:path extrusionOk="0" h="2810" w="8498">
                  <a:moveTo>
                    <a:pt x="4319" y="0"/>
                  </a:moveTo>
                  <a:lnTo>
                    <a:pt x="3687" y="36"/>
                  </a:lnTo>
                  <a:lnTo>
                    <a:pt x="3090" y="106"/>
                  </a:lnTo>
                  <a:lnTo>
                    <a:pt x="2493" y="246"/>
                  </a:lnTo>
                  <a:lnTo>
                    <a:pt x="1931" y="457"/>
                  </a:lnTo>
                  <a:lnTo>
                    <a:pt x="1405" y="703"/>
                  </a:lnTo>
                  <a:lnTo>
                    <a:pt x="913" y="984"/>
                  </a:lnTo>
                  <a:lnTo>
                    <a:pt x="421" y="1335"/>
                  </a:lnTo>
                  <a:lnTo>
                    <a:pt x="0" y="1721"/>
                  </a:lnTo>
                  <a:lnTo>
                    <a:pt x="457" y="1967"/>
                  </a:lnTo>
                  <a:lnTo>
                    <a:pt x="948" y="2177"/>
                  </a:lnTo>
                  <a:lnTo>
                    <a:pt x="1475" y="2353"/>
                  </a:lnTo>
                  <a:lnTo>
                    <a:pt x="2001" y="2493"/>
                  </a:lnTo>
                  <a:lnTo>
                    <a:pt x="2528" y="2634"/>
                  </a:lnTo>
                  <a:lnTo>
                    <a:pt x="3055" y="2704"/>
                  </a:lnTo>
                  <a:lnTo>
                    <a:pt x="3617" y="2774"/>
                  </a:lnTo>
                  <a:lnTo>
                    <a:pt x="4178" y="2809"/>
                  </a:lnTo>
                  <a:lnTo>
                    <a:pt x="4775" y="2774"/>
                  </a:lnTo>
                  <a:lnTo>
                    <a:pt x="5337" y="2704"/>
                  </a:lnTo>
                  <a:lnTo>
                    <a:pt x="5899" y="2634"/>
                  </a:lnTo>
                  <a:lnTo>
                    <a:pt x="6461" y="2493"/>
                  </a:lnTo>
                  <a:lnTo>
                    <a:pt x="6987" y="2318"/>
                  </a:lnTo>
                  <a:lnTo>
                    <a:pt x="7514" y="2107"/>
                  </a:lnTo>
                  <a:lnTo>
                    <a:pt x="8041" y="1896"/>
                  </a:lnTo>
                  <a:lnTo>
                    <a:pt x="8497" y="1616"/>
                  </a:lnTo>
                  <a:lnTo>
                    <a:pt x="8076" y="1264"/>
                  </a:lnTo>
                  <a:lnTo>
                    <a:pt x="7619" y="948"/>
                  </a:lnTo>
                  <a:lnTo>
                    <a:pt x="7128" y="668"/>
                  </a:lnTo>
                  <a:lnTo>
                    <a:pt x="6601" y="422"/>
                  </a:lnTo>
                  <a:lnTo>
                    <a:pt x="6039" y="246"/>
                  </a:lnTo>
                  <a:lnTo>
                    <a:pt x="5478" y="106"/>
                  </a:lnTo>
                  <a:lnTo>
                    <a:pt x="49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38"/>
            <p:cNvSpPr/>
            <p:nvPr/>
          </p:nvSpPr>
          <p:spPr>
            <a:xfrm>
              <a:off x="5252067" y="2020807"/>
              <a:ext cx="128638" cy="42536"/>
            </a:xfrm>
            <a:custGeom>
              <a:rect b="b" l="l" r="r" t="t"/>
              <a:pathLst>
                <a:path extrusionOk="0" fill="none" h="2810" w="8498">
                  <a:moveTo>
                    <a:pt x="4319" y="0"/>
                  </a:moveTo>
                  <a:lnTo>
                    <a:pt x="4319" y="0"/>
                  </a:lnTo>
                  <a:lnTo>
                    <a:pt x="3687" y="36"/>
                  </a:lnTo>
                  <a:lnTo>
                    <a:pt x="3090" y="106"/>
                  </a:lnTo>
                  <a:lnTo>
                    <a:pt x="2493" y="246"/>
                  </a:lnTo>
                  <a:lnTo>
                    <a:pt x="1931" y="457"/>
                  </a:lnTo>
                  <a:lnTo>
                    <a:pt x="1405" y="703"/>
                  </a:lnTo>
                  <a:lnTo>
                    <a:pt x="913" y="984"/>
                  </a:lnTo>
                  <a:lnTo>
                    <a:pt x="421" y="1335"/>
                  </a:lnTo>
                  <a:lnTo>
                    <a:pt x="0" y="1721"/>
                  </a:lnTo>
                  <a:lnTo>
                    <a:pt x="0" y="1721"/>
                  </a:lnTo>
                  <a:lnTo>
                    <a:pt x="457" y="1967"/>
                  </a:lnTo>
                  <a:lnTo>
                    <a:pt x="948" y="2177"/>
                  </a:lnTo>
                  <a:lnTo>
                    <a:pt x="1475" y="2353"/>
                  </a:lnTo>
                  <a:lnTo>
                    <a:pt x="2001" y="2493"/>
                  </a:lnTo>
                  <a:lnTo>
                    <a:pt x="2528" y="2634"/>
                  </a:lnTo>
                  <a:lnTo>
                    <a:pt x="3055" y="2704"/>
                  </a:lnTo>
                  <a:lnTo>
                    <a:pt x="3617" y="2774"/>
                  </a:lnTo>
                  <a:lnTo>
                    <a:pt x="4178" y="2809"/>
                  </a:lnTo>
                  <a:lnTo>
                    <a:pt x="4178" y="2809"/>
                  </a:lnTo>
                  <a:lnTo>
                    <a:pt x="4775" y="2774"/>
                  </a:lnTo>
                  <a:lnTo>
                    <a:pt x="5337" y="2704"/>
                  </a:lnTo>
                  <a:lnTo>
                    <a:pt x="5899" y="2634"/>
                  </a:lnTo>
                  <a:lnTo>
                    <a:pt x="6461" y="2493"/>
                  </a:lnTo>
                  <a:lnTo>
                    <a:pt x="6987" y="2318"/>
                  </a:lnTo>
                  <a:lnTo>
                    <a:pt x="7514" y="2107"/>
                  </a:lnTo>
                  <a:lnTo>
                    <a:pt x="8041" y="1896"/>
                  </a:lnTo>
                  <a:lnTo>
                    <a:pt x="8497" y="1616"/>
                  </a:lnTo>
                  <a:lnTo>
                    <a:pt x="8497" y="1616"/>
                  </a:lnTo>
                  <a:lnTo>
                    <a:pt x="8076" y="1264"/>
                  </a:lnTo>
                  <a:lnTo>
                    <a:pt x="7619" y="948"/>
                  </a:lnTo>
                  <a:lnTo>
                    <a:pt x="7128" y="668"/>
                  </a:lnTo>
                  <a:lnTo>
                    <a:pt x="6601" y="422"/>
                  </a:lnTo>
                  <a:lnTo>
                    <a:pt x="6039" y="246"/>
                  </a:lnTo>
                  <a:lnTo>
                    <a:pt x="5478" y="106"/>
                  </a:lnTo>
                  <a:lnTo>
                    <a:pt x="4916" y="0"/>
                  </a:lnTo>
                  <a:lnTo>
                    <a:pt x="431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38"/>
            <p:cNvSpPr/>
            <p:nvPr/>
          </p:nvSpPr>
          <p:spPr>
            <a:xfrm>
              <a:off x="5315842" y="2063329"/>
              <a:ext cx="15" cy="15"/>
            </a:xfrm>
            <a:custGeom>
              <a:rect b="b" l="l" r="r" t="t"/>
              <a:pathLst>
                <a:path extrusionOk="0" h="1" w="1">
                  <a:moveTo>
                    <a:pt x="1" y="0"/>
                  </a:moveTo>
                  <a:lnTo>
                    <a:pt x="1" y="0"/>
                  </a:lnTo>
                  <a:lnTo>
                    <a:pt x="1" y="0"/>
                  </a:lnTo>
                  <a:lnTo>
                    <a:pt x="1" y="0"/>
                  </a:lnTo>
                  <a:lnTo>
                    <a:pt x="1" y="0"/>
                  </a:lnTo>
                  <a:close/>
                  <a:moveTo>
                    <a:pt x="1" y="0"/>
                  </a:moveTo>
                  <a:lnTo>
                    <a:pt x="1" y="0"/>
                  </a:lnTo>
                  <a:lnTo>
                    <a:pt x="1" y="0"/>
                  </a:lnTo>
                  <a:lnTo>
                    <a:pt x="1" y="0"/>
                  </a:lnTo>
                  <a:lnTo>
                    <a:pt x="1" y="0"/>
                  </a:lnTo>
                  <a:close/>
                </a:path>
              </a:pathLst>
            </a:custGeom>
            <a:solidFill>
              <a:srgbClr val="FF6C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38"/>
            <p:cNvSpPr/>
            <p:nvPr/>
          </p:nvSpPr>
          <p:spPr>
            <a:xfrm>
              <a:off x="5315842" y="2063329"/>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38"/>
            <p:cNvSpPr/>
            <p:nvPr/>
          </p:nvSpPr>
          <p:spPr>
            <a:xfrm>
              <a:off x="5315842" y="2063329"/>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38"/>
            <p:cNvSpPr/>
            <p:nvPr/>
          </p:nvSpPr>
          <p:spPr>
            <a:xfrm>
              <a:off x="5252067" y="2046314"/>
              <a:ext cx="15" cy="545"/>
            </a:xfrm>
            <a:custGeom>
              <a:rect b="b" l="l" r="r" t="t"/>
              <a:pathLst>
                <a:path extrusionOk="0" h="36" w="1">
                  <a:moveTo>
                    <a:pt x="0" y="1"/>
                  </a:moveTo>
                  <a:lnTo>
                    <a:pt x="0" y="1"/>
                  </a:lnTo>
                  <a:lnTo>
                    <a:pt x="0" y="36"/>
                  </a:lnTo>
                  <a:lnTo>
                    <a:pt x="0" y="36"/>
                  </a:lnTo>
                  <a:lnTo>
                    <a:pt x="0" y="36"/>
                  </a:lnTo>
                  <a:lnTo>
                    <a:pt x="0" y="1"/>
                  </a:lnTo>
                  <a:close/>
                </a:path>
              </a:pathLst>
            </a:custGeom>
            <a:solidFill>
              <a:srgbClr val="140E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38"/>
            <p:cNvSpPr/>
            <p:nvPr/>
          </p:nvSpPr>
          <p:spPr>
            <a:xfrm>
              <a:off x="5252067" y="2046314"/>
              <a:ext cx="15" cy="545"/>
            </a:xfrm>
            <a:custGeom>
              <a:rect b="b" l="l" r="r" t="t"/>
              <a:pathLst>
                <a:path extrusionOk="0" fill="none" h="36" w="1">
                  <a:moveTo>
                    <a:pt x="0" y="1"/>
                  </a:moveTo>
                  <a:lnTo>
                    <a:pt x="0" y="1"/>
                  </a:lnTo>
                  <a:lnTo>
                    <a:pt x="0" y="36"/>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38"/>
            <p:cNvSpPr/>
            <p:nvPr/>
          </p:nvSpPr>
          <p:spPr>
            <a:xfrm>
              <a:off x="5252067" y="2020807"/>
              <a:ext cx="102057" cy="42536"/>
            </a:xfrm>
            <a:custGeom>
              <a:rect b="b" l="l" r="r" t="t"/>
              <a:pathLst>
                <a:path extrusionOk="0" fill="none" h="2810" w="6742">
                  <a:moveTo>
                    <a:pt x="4073" y="0"/>
                  </a:moveTo>
                  <a:lnTo>
                    <a:pt x="4073" y="0"/>
                  </a:lnTo>
                  <a:lnTo>
                    <a:pt x="3511" y="36"/>
                  </a:lnTo>
                  <a:lnTo>
                    <a:pt x="2949" y="141"/>
                  </a:lnTo>
                  <a:lnTo>
                    <a:pt x="2388" y="281"/>
                  </a:lnTo>
                  <a:lnTo>
                    <a:pt x="1861" y="492"/>
                  </a:lnTo>
                  <a:lnTo>
                    <a:pt x="1369" y="738"/>
                  </a:lnTo>
                  <a:lnTo>
                    <a:pt x="878" y="1019"/>
                  </a:lnTo>
                  <a:lnTo>
                    <a:pt x="421" y="1335"/>
                  </a:lnTo>
                  <a:lnTo>
                    <a:pt x="0" y="1686"/>
                  </a:lnTo>
                  <a:lnTo>
                    <a:pt x="0" y="1686"/>
                  </a:lnTo>
                  <a:lnTo>
                    <a:pt x="0" y="1721"/>
                  </a:lnTo>
                  <a:lnTo>
                    <a:pt x="0" y="1721"/>
                  </a:lnTo>
                  <a:lnTo>
                    <a:pt x="457" y="1967"/>
                  </a:lnTo>
                  <a:lnTo>
                    <a:pt x="948" y="2177"/>
                  </a:lnTo>
                  <a:lnTo>
                    <a:pt x="1475" y="2353"/>
                  </a:lnTo>
                  <a:lnTo>
                    <a:pt x="2001" y="2493"/>
                  </a:lnTo>
                  <a:lnTo>
                    <a:pt x="2528" y="2634"/>
                  </a:lnTo>
                  <a:lnTo>
                    <a:pt x="3055" y="2704"/>
                  </a:lnTo>
                  <a:lnTo>
                    <a:pt x="3617" y="2774"/>
                  </a:lnTo>
                  <a:lnTo>
                    <a:pt x="4178" y="2809"/>
                  </a:lnTo>
                  <a:lnTo>
                    <a:pt x="4178" y="2809"/>
                  </a:lnTo>
                  <a:lnTo>
                    <a:pt x="4214" y="2809"/>
                  </a:lnTo>
                  <a:lnTo>
                    <a:pt x="4214" y="2809"/>
                  </a:lnTo>
                  <a:lnTo>
                    <a:pt x="4214" y="2809"/>
                  </a:lnTo>
                  <a:lnTo>
                    <a:pt x="4214" y="2809"/>
                  </a:lnTo>
                  <a:lnTo>
                    <a:pt x="4214" y="2809"/>
                  </a:lnTo>
                  <a:lnTo>
                    <a:pt x="4214" y="2809"/>
                  </a:lnTo>
                  <a:lnTo>
                    <a:pt x="4214" y="2809"/>
                  </a:lnTo>
                  <a:lnTo>
                    <a:pt x="4214" y="2809"/>
                  </a:lnTo>
                  <a:lnTo>
                    <a:pt x="4881" y="2774"/>
                  </a:lnTo>
                  <a:lnTo>
                    <a:pt x="5513" y="2669"/>
                  </a:lnTo>
                  <a:lnTo>
                    <a:pt x="6145" y="2564"/>
                  </a:lnTo>
                  <a:lnTo>
                    <a:pt x="6742" y="2388"/>
                  </a:lnTo>
                  <a:lnTo>
                    <a:pt x="6742" y="2388"/>
                  </a:lnTo>
                  <a:lnTo>
                    <a:pt x="6110" y="2423"/>
                  </a:lnTo>
                  <a:lnTo>
                    <a:pt x="6110" y="2423"/>
                  </a:lnTo>
                  <a:lnTo>
                    <a:pt x="5758" y="2423"/>
                  </a:lnTo>
                  <a:lnTo>
                    <a:pt x="5372" y="2388"/>
                  </a:lnTo>
                  <a:lnTo>
                    <a:pt x="4670" y="2248"/>
                  </a:lnTo>
                  <a:lnTo>
                    <a:pt x="4038" y="2072"/>
                  </a:lnTo>
                  <a:lnTo>
                    <a:pt x="3511" y="1861"/>
                  </a:lnTo>
                  <a:lnTo>
                    <a:pt x="3301" y="1721"/>
                  </a:lnTo>
                  <a:lnTo>
                    <a:pt x="3125" y="1580"/>
                  </a:lnTo>
                  <a:lnTo>
                    <a:pt x="2985" y="1440"/>
                  </a:lnTo>
                  <a:lnTo>
                    <a:pt x="2879" y="1300"/>
                  </a:lnTo>
                  <a:lnTo>
                    <a:pt x="2809" y="1159"/>
                  </a:lnTo>
                  <a:lnTo>
                    <a:pt x="2774" y="1019"/>
                  </a:lnTo>
                  <a:lnTo>
                    <a:pt x="2809" y="878"/>
                  </a:lnTo>
                  <a:lnTo>
                    <a:pt x="2879" y="738"/>
                  </a:lnTo>
                  <a:lnTo>
                    <a:pt x="2879" y="738"/>
                  </a:lnTo>
                  <a:lnTo>
                    <a:pt x="3125" y="492"/>
                  </a:lnTo>
                  <a:lnTo>
                    <a:pt x="3406" y="281"/>
                  </a:lnTo>
                  <a:lnTo>
                    <a:pt x="3757" y="141"/>
                  </a:lnTo>
                  <a:lnTo>
                    <a:pt x="40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38"/>
            <p:cNvSpPr/>
            <p:nvPr/>
          </p:nvSpPr>
          <p:spPr>
            <a:xfrm>
              <a:off x="5224426" y="1985719"/>
              <a:ext cx="185510" cy="24477"/>
            </a:xfrm>
            <a:custGeom>
              <a:rect b="b" l="l" r="r" t="t"/>
              <a:pathLst>
                <a:path extrusionOk="0" h="1617" w="12255">
                  <a:moveTo>
                    <a:pt x="0" y="1"/>
                  </a:moveTo>
                  <a:lnTo>
                    <a:pt x="527" y="352"/>
                  </a:lnTo>
                  <a:lnTo>
                    <a:pt x="1159" y="668"/>
                  </a:lnTo>
                  <a:lnTo>
                    <a:pt x="1826" y="949"/>
                  </a:lnTo>
                  <a:lnTo>
                    <a:pt x="2599" y="1160"/>
                  </a:lnTo>
                  <a:lnTo>
                    <a:pt x="3406" y="1370"/>
                  </a:lnTo>
                  <a:lnTo>
                    <a:pt x="4284" y="1476"/>
                  </a:lnTo>
                  <a:lnTo>
                    <a:pt x="5197" y="1581"/>
                  </a:lnTo>
                  <a:lnTo>
                    <a:pt x="6145" y="1616"/>
                  </a:lnTo>
                  <a:lnTo>
                    <a:pt x="7093" y="1581"/>
                  </a:lnTo>
                  <a:lnTo>
                    <a:pt x="7971" y="1476"/>
                  </a:lnTo>
                  <a:lnTo>
                    <a:pt x="8848" y="1370"/>
                  </a:lnTo>
                  <a:lnTo>
                    <a:pt x="9656" y="1160"/>
                  </a:lnTo>
                  <a:lnTo>
                    <a:pt x="10429" y="949"/>
                  </a:lnTo>
                  <a:lnTo>
                    <a:pt x="11131" y="668"/>
                  </a:lnTo>
                  <a:lnTo>
                    <a:pt x="11728" y="352"/>
                  </a:lnTo>
                  <a:lnTo>
                    <a:pt x="122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38"/>
            <p:cNvSpPr/>
            <p:nvPr/>
          </p:nvSpPr>
          <p:spPr>
            <a:xfrm>
              <a:off x="5180845" y="1769934"/>
              <a:ext cx="53163" cy="118542"/>
            </a:xfrm>
            <a:custGeom>
              <a:rect b="b" l="l" r="r" t="t"/>
              <a:pathLst>
                <a:path extrusionOk="0" h="7831" w="3512">
                  <a:moveTo>
                    <a:pt x="1756" y="0"/>
                  </a:moveTo>
                  <a:lnTo>
                    <a:pt x="1545" y="36"/>
                  </a:lnTo>
                  <a:lnTo>
                    <a:pt x="1369" y="71"/>
                  </a:lnTo>
                  <a:lnTo>
                    <a:pt x="1229" y="176"/>
                  </a:lnTo>
                  <a:lnTo>
                    <a:pt x="1053" y="316"/>
                  </a:lnTo>
                  <a:lnTo>
                    <a:pt x="913" y="492"/>
                  </a:lnTo>
                  <a:lnTo>
                    <a:pt x="772" y="668"/>
                  </a:lnTo>
                  <a:lnTo>
                    <a:pt x="632" y="913"/>
                  </a:lnTo>
                  <a:lnTo>
                    <a:pt x="492" y="1159"/>
                  </a:lnTo>
                  <a:lnTo>
                    <a:pt x="281" y="1721"/>
                  </a:lnTo>
                  <a:lnTo>
                    <a:pt x="105" y="2388"/>
                  </a:lnTo>
                  <a:lnTo>
                    <a:pt x="35" y="3125"/>
                  </a:lnTo>
                  <a:lnTo>
                    <a:pt x="0" y="3933"/>
                  </a:lnTo>
                  <a:lnTo>
                    <a:pt x="35" y="4705"/>
                  </a:lnTo>
                  <a:lnTo>
                    <a:pt x="105" y="5443"/>
                  </a:lnTo>
                  <a:lnTo>
                    <a:pt x="281" y="6110"/>
                  </a:lnTo>
                  <a:lnTo>
                    <a:pt x="492" y="6672"/>
                  </a:lnTo>
                  <a:lnTo>
                    <a:pt x="632" y="6953"/>
                  </a:lnTo>
                  <a:lnTo>
                    <a:pt x="772" y="7163"/>
                  </a:lnTo>
                  <a:lnTo>
                    <a:pt x="913" y="7374"/>
                  </a:lnTo>
                  <a:lnTo>
                    <a:pt x="1053" y="7514"/>
                  </a:lnTo>
                  <a:lnTo>
                    <a:pt x="1229" y="7655"/>
                  </a:lnTo>
                  <a:lnTo>
                    <a:pt x="1369" y="7760"/>
                  </a:lnTo>
                  <a:lnTo>
                    <a:pt x="1545" y="7795"/>
                  </a:lnTo>
                  <a:lnTo>
                    <a:pt x="1756" y="7830"/>
                  </a:lnTo>
                  <a:lnTo>
                    <a:pt x="1931" y="7795"/>
                  </a:lnTo>
                  <a:lnTo>
                    <a:pt x="2107" y="7760"/>
                  </a:lnTo>
                  <a:lnTo>
                    <a:pt x="2247" y="7655"/>
                  </a:lnTo>
                  <a:lnTo>
                    <a:pt x="2423" y="7514"/>
                  </a:lnTo>
                  <a:lnTo>
                    <a:pt x="2563" y="7374"/>
                  </a:lnTo>
                  <a:lnTo>
                    <a:pt x="2739" y="7163"/>
                  </a:lnTo>
                  <a:lnTo>
                    <a:pt x="2844" y="6953"/>
                  </a:lnTo>
                  <a:lnTo>
                    <a:pt x="2985" y="6672"/>
                  </a:lnTo>
                  <a:lnTo>
                    <a:pt x="3195" y="6110"/>
                  </a:lnTo>
                  <a:lnTo>
                    <a:pt x="3371" y="5443"/>
                  </a:lnTo>
                  <a:lnTo>
                    <a:pt x="3476" y="4705"/>
                  </a:lnTo>
                  <a:lnTo>
                    <a:pt x="3511" y="3933"/>
                  </a:lnTo>
                  <a:lnTo>
                    <a:pt x="3476" y="3125"/>
                  </a:lnTo>
                  <a:lnTo>
                    <a:pt x="3371" y="2388"/>
                  </a:lnTo>
                  <a:lnTo>
                    <a:pt x="3195" y="1721"/>
                  </a:lnTo>
                  <a:lnTo>
                    <a:pt x="2985" y="1159"/>
                  </a:lnTo>
                  <a:lnTo>
                    <a:pt x="2844" y="913"/>
                  </a:lnTo>
                  <a:lnTo>
                    <a:pt x="2739" y="668"/>
                  </a:lnTo>
                  <a:lnTo>
                    <a:pt x="2563" y="492"/>
                  </a:lnTo>
                  <a:lnTo>
                    <a:pt x="2423" y="316"/>
                  </a:lnTo>
                  <a:lnTo>
                    <a:pt x="2247" y="176"/>
                  </a:lnTo>
                  <a:lnTo>
                    <a:pt x="2107" y="71"/>
                  </a:lnTo>
                  <a:lnTo>
                    <a:pt x="1931" y="36"/>
                  </a:lnTo>
                  <a:lnTo>
                    <a:pt x="1756" y="0"/>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38"/>
            <p:cNvSpPr/>
            <p:nvPr/>
          </p:nvSpPr>
          <p:spPr>
            <a:xfrm>
              <a:off x="5206352" y="1786948"/>
              <a:ext cx="15425" cy="34559"/>
            </a:xfrm>
            <a:custGeom>
              <a:rect b="b" l="l" r="r" t="t"/>
              <a:pathLst>
                <a:path extrusionOk="0" h="2283" w="1019">
                  <a:moveTo>
                    <a:pt x="422" y="0"/>
                  </a:moveTo>
                  <a:lnTo>
                    <a:pt x="316" y="70"/>
                  </a:lnTo>
                  <a:lnTo>
                    <a:pt x="211" y="176"/>
                  </a:lnTo>
                  <a:lnTo>
                    <a:pt x="141" y="316"/>
                  </a:lnTo>
                  <a:lnTo>
                    <a:pt x="71" y="492"/>
                  </a:lnTo>
                  <a:lnTo>
                    <a:pt x="36" y="702"/>
                  </a:lnTo>
                  <a:lnTo>
                    <a:pt x="0" y="913"/>
                  </a:lnTo>
                  <a:lnTo>
                    <a:pt x="0" y="1159"/>
                  </a:lnTo>
                  <a:lnTo>
                    <a:pt x="0" y="1369"/>
                  </a:lnTo>
                  <a:lnTo>
                    <a:pt x="36" y="1580"/>
                  </a:lnTo>
                  <a:lnTo>
                    <a:pt x="71" y="1791"/>
                  </a:lnTo>
                  <a:lnTo>
                    <a:pt x="141" y="1966"/>
                  </a:lnTo>
                  <a:lnTo>
                    <a:pt x="211" y="2107"/>
                  </a:lnTo>
                  <a:lnTo>
                    <a:pt x="316" y="2212"/>
                  </a:lnTo>
                  <a:lnTo>
                    <a:pt x="422" y="2282"/>
                  </a:lnTo>
                  <a:lnTo>
                    <a:pt x="597" y="2282"/>
                  </a:lnTo>
                  <a:lnTo>
                    <a:pt x="703" y="2212"/>
                  </a:lnTo>
                  <a:lnTo>
                    <a:pt x="808" y="2107"/>
                  </a:lnTo>
                  <a:lnTo>
                    <a:pt x="878" y="1966"/>
                  </a:lnTo>
                  <a:lnTo>
                    <a:pt x="948" y="1791"/>
                  </a:lnTo>
                  <a:lnTo>
                    <a:pt x="984" y="1580"/>
                  </a:lnTo>
                  <a:lnTo>
                    <a:pt x="1019" y="1369"/>
                  </a:lnTo>
                  <a:lnTo>
                    <a:pt x="1019" y="1159"/>
                  </a:lnTo>
                  <a:lnTo>
                    <a:pt x="1019" y="913"/>
                  </a:lnTo>
                  <a:lnTo>
                    <a:pt x="984" y="702"/>
                  </a:lnTo>
                  <a:lnTo>
                    <a:pt x="948" y="492"/>
                  </a:lnTo>
                  <a:lnTo>
                    <a:pt x="878" y="316"/>
                  </a:lnTo>
                  <a:lnTo>
                    <a:pt x="808" y="176"/>
                  </a:lnTo>
                  <a:lnTo>
                    <a:pt x="703" y="70"/>
                  </a:lnTo>
                  <a:lnTo>
                    <a:pt x="5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38"/>
            <p:cNvSpPr/>
            <p:nvPr/>
          </p:nvSpPr>
          <p:spPr>
            <a:xfrm>
              <a:off x="5397160" y="1769934"/>
              <a:ext cx="53163" cy="118542"/>
            </a:xfrm>
            <a:custGeom>
              <a:rect b="b" l="l" r="r" t="t"/>
              <a:pathLst>
                <a:path extrusionOk="0" h="7831" w="3512">
                  <a:moveTo>
                    <a:pt x="1756" y="0"/>
                  </a:moveTo>
                  <a:lnTo>
                    <a:pt x="1546" y="36"/>
                  </a:lnTo>
                  <a:lnTo>
                    <a:pt x="1405" y="71"/>
                  </a:lnTo>
                  <a:lnTo>
                    <a:pt x="1230" y="176"/>
                  </a:lnTo>
                  <a:lnTo>
                    <a:pt x="1054" y="316"/>
                  </a:lnTo>
                  <a:lnTo>
                    <a:pt x="914" y="492"/>
                  </a:lnTo>
                  <a:lnTo>
                    <a:pt x="773" y="668"/>
                  </a:lnTo>
                  <a:lnTo>
                    <a:pt x="633" y="913"/>
                  </a:lnTo>
                  <a:lnTo>
                    <a:pt x="492" y="1159"/>
                  </a:lnTo>
                  <a:lnTo>
                    <a:pt x="282" y="1721"/>
                  </a:lnTo>
                  <a:lnTo>
                    <a:pt x="106" y="2388"/>
                  </a:lnTo>
                  <a:lnTo>
                    <a:pt x="36" y="3125"/>
                  </a:lnTo>
                  <a:lnTo>
                    <a:pt x="1" y="3933"/>
                  </a:lnTo>
                  <a:lnTo>
                    <a:pt x="36" y="4705"/>
                  </a:lnTo>
                  <a:lnTo>
                    <a:pt x="106" y="5443"/>
                  </a:lnTo>
                  <a:lnTo>
                    <a:pt x="282" y="6110"/>
                  </a:lnTo>
                  <a:lnTo>
                    <a:pt x="492" y="6672"/>
                  </a:lnTo>
                  <a:lnTo>
                    <a:pt x="633" y="6953"/>
                  </a:lnTo>
                  <a:lnTo>
                    <a:pt x="773" y="7163"/>
                  </a:lnTo>
                  <a:lnTo>
                    <a:pt x="914" y="7374"/>
                  </a:lnTo>
                  <a:lnTo>
                    <a:pt x="1054" y="7514"/>
                  </a:lnTo>
                  <a:lnTo>
                    <a:pt x="1230" y="7655"/>
                  </a:lnTo>
                  <a:lnTo>
                    <a:pt x="1405" y="7760"/>
                  </a:lnTo>
                  <a:lnTo>
                    <a:pt x="1546" y="7795"/>
                  </a:lnTo>
                  <a:lnTo>
                    <a:pt x="1756" y="7830"/>
                  </a:lnTo>
                  <a:lnTo>
                    <a:pt x="1932" y="7795"/>
                  </a:lnTo>
                  <a:lnTo>
                    <a:pt x="2107" y="7760"/>
                  </a:lnTo>
                  <a:lnTo>
                    <a:pt x="2283" y="7655"/>
                  </a:lnTo>
                  <a:lnTo>
                    <a:pt x="2423" y="7514"/>
                  </a:lnTo>
                  <a:lnTo>
                    <a:pt x="2564" y="7374"/>
                  </a:lnTo>
                  <a:lnTo>
                    <a:pt x="2739" y="7163"/>
                  </a:lnTo>
                  <a:lnTo>
                    <a:pt x="2845" y="6953"/>
                  </a:lnTo>
                  <a:lnTo>
                    <a:pt x="2985" y="6672"/>
                  </a:lnTo>
                  <a:lnTo>
                    <a:pt x="3196" y="6110"/>
                  </a:lnTo>
                  <a:lnTo>
                    <a:pt x="3371" y="5443"/>
                  </a:lnTo>
                  <a:lnTo>
                    <a:pt x="3477" y="4705"/>
                  </a:lnTo>
                  <a:lnTo>
                    <a:pt x="3512" y="3933"/>
                  </a:lnTo>
                  <a:lnTo>
                    <a:pt x="3477" y="3125"/>
                  </a:lnTo>
                  <a:lnTo>
                    <a:pt x="3371" y="2388"/>
                  </a:lnTo>
                  <a:lnTo>
                    <a:pt x="3196" y="1721"/>
                  </a:lnTo>
                  <a:lnTo>
                    <a:pt x="2985" y="1159"/>
                  </a:lnTo>
                  <a:lnTo>
                    <a:pt x="2845" y="913"/>
                  </a:lnTo>
                  <a:lnTo>
                    <a:pt x="2739" y="668"/>
                  </a:lnTo>
                  <a:lnTo>
                    <a:pt x="2564" y="492"/>
                  </a:lnTo>
                  <a:lnTo>
                    <a:pt x="2423" y="316"/>
                  </a:lnTo>
                  <a:lnTo>
                    <a:pt x="2283" y="176"/>
                  </a:lnTo>
                  <a:lnTo>
                    <a:pt x="2107" y="71"/>
                  </a:lnTo>
                  <a:lnTo>
                    <a:pt x="1932" y="36"/>
                  </a:lnTo>
                  <a:lnTo>
                    <a:pt x="1756" y="0"/>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38"/>
            <p:cNvSpPr/>
            <p:nvPr/>
          </p:nvSpPr>
          <p:spPr>
            <a:xfrm>
              <a:off x="5422682" y="1786948"/>
              <a:ext cx="15425" cy="34559"/>
            </a:xfrm>
            <a:custGeom>
              <a:rect b="b" l="l" r="r" t="t"/>
              <a:pathLst>
                <a:path extrusionOk="0" h="2283" w="1019">
                  <a:moveTo>
                    <a:pt x="421" y="0"/>
                  </a:moveTo>
                  <a:lnTo>
                    <a:pt x="316" y="70"/>
                  </a:lnTo>
                  <a:lnTo>
                    <a:pt x="211" y="176"/>
                  </a:lnTo>
                  <a:lnTo>
                    <a:pt x="141" y="316"/>
                  </a:lnTo>
                  <a:lnTo>
                    <a:pt x="70" y="492"/>
                  </a:lnTo>
                  <a:lnTo>
                    <a:pt x="35" y="702"/>
                  </a:lnTo>
                  <a:lnTo>
                    <a:pt x="0" y="913"/>
                  </a:lnTo>
                  <a:lnTo>
                    <a:pt x="0" y="1159"/>
                  </a:lnTo>
                  <a:lnTo>
                    <a:pt x="0" y="1369"/>
                  </a:lnTo>
                  <a:lnTo>
                    <a:pt x="35" y="1580"/>
                  </a:lnTo>
                  <a:lnTo>
                    <a:pt x="70" y="1791"/>
                  </a:lnTo>
                  <a:lnTo>
                    <a:pt x="141" y="1966"/>
                  </a:lnTo>
                  <a:lnTo>
                    <a:pt x="211" y="2107"/>
                  </a:lnTo>
                  <a:lnTo>
                    <a:pt x="316" y="2212"/>
                  </a:lnTo>
                  <a:lnTo>
                    <a:pt x="421" y="2282"/>
                  </a:lnTo>
                  <a:lnTo>
                    <a:pt x="597" y="2282"/>
                  </a:lnTo>
                  <a:lnTo>
                    <a:pt x="702" y="2212"/>
                  </a:lnTo>
                  <a:lnTo>
                    <a:pt x="808" y="2107"/>
                  </a:lnTo>
                  <a:lnTo>
                    <a:pt x="878" y="1966"/>
                  </a:lnTo>
                  <a:lnTo>
                    <a:pt x="948" y="1791"/>
                  </a:lnTo>
                  <a:lnTo>
                    <a:pt x="983" y="1580"/>
                  </a:lnTo>
                  <a:lnTo>
                    <a:pt x="1018" y="1369"/>
                  </a:lnTo>
                  <a:lnTo>
                    <a:pt x="1018" y="1159"/>
                  </a:lnTo>
                  <a:lnTo>
                    <a:pt x="1018" y="913"/>
                  </a:lnTo>
                  <a:lnTo>
                    <a:pt x="983" y="702"/>
                  </a:lnTo>
                  <a:lnTo>
                    <a:pt x="948" y="492"/>
                  </a:lnTo>
                  <a:lnTo>
                    <a:pt x="878" y="316"/>
                  </a:lnTo>
                  <a:lnTo>
                    <a:pt x="808" y="176"/>
                  </a:lnTo>
                  <a:lnTo>
                    <a:pt x="702" y="70"/>
                  </a:lnTo>
                  <a:lnTo>
                    <a:pt x="5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38"/>
            <p:cNvSpPr/>
            <p:nvPr/>
          </p:nvSpPr>
          <p:spPr>
            <a:xfrm>
              <a:off x="5150540" y="1685951"/>
              <a:ext cx="120676" cy="62200"/>
            </a:xfrm>
            <a:custGeom>
              <a:rect b="b" l="l" r="r" t="t"/>
              <a:pathLst>
                <a:path extrusionOk="0" h="4109" w="7972">
                  <a:moveTo>
                    <a:pt x="4003" y="1"/>
                  </a:moveTo>
                  <a:lnTo>
                    <a:pt x="3512" y="36"/>
                  </a:lnTo>
                  <a:lnTo>
                    <a:pt x="3020" y="141"/>
                  </a:lnTo>
                  <a:lnTo>
                    <a:pt x="2564" y="282"/>
                  </a:lnTo>
                  <a:lnTo>
                    <a:pt x="2107" y="527"/>
                  </a:lnTo>
                  <a:lnTo>
                    <a:pt x="1721" y="808"/>
                  </a:lnTo>
                  <a:lnTo>
                    <a:pt x="1335" y="1124"/>
                  </a:lnTo>
                  <a:lnTo>
                    <a:pt x="1019" y="1475"/>
                  </a:lnTo>
                  <a:lnTo>
                    <a:pt x="738" y="1827"/>
                  </a:lnTo>
                  <a:lnTo>
                    <a:pt x="457" y="2213"/>
                  </a:lnTo>
                  <a:lnTo>
                    <a:pt x="282" y="2634"/>
                  </a:lnTo>
                  <a:lnTo>
                    <a:pt x="141" y="3020"/>
                  </a:lnTo>
                  <a:lnTo>
                    <a:pt x="36" y="3407"/>
                  </a:lnTo>
                  <a:lnTo>
                    <a:pt x="1" y="3758"/>
                  </a:lnTo>
                  <a:lnTo>
                    <a:pt x="36" y="4109"/>
                  </a:lnTo>
                  <a:lnTo>
                    <a:pt x="211" y="3933"/>
                  </a:lnTo>
                  <a:lnTo>
                    <a:pt x="773" y="3477"/>
                  </a:lnTo>
                  <a:lnTo>
                    <a:pt x="1124" y="3196"/>
                  </a:lnTo>
                  <a:lnTo>
                    <a:pt x="1581" y="2915"/>
                  </a:lnTo>
                  <a:lnTo>
                    <a:pt x="2072" y="2669"/>
                  </a:lnTo>
                  <a:lnTo>
                    <a:pt x="2599" y="2423"/>
                  </a:lnTo>
                  <a:lnTo>
                    <a:pt x="3196" y="2248"/>
                  </a:lnTo>
                  <a:lnTo>
                    <a:pt x="3512" y="2178"/>
                  </a:lnTo>
                  <a:lnTo>
                    <a:pt x="3828" y="2143"/>
                  </a:lnTo>
                  <a:lnTo>
                    <a:pt x="4144" y="2107"/>
                  </a:lnTo>
                  <a:lnTo>
                    <a:pt x="4495" y="2143"/>
                  </a:lnTo>
                  <a:lnTo>
                    <a:pt x="4811" y="2143"/>
                  </a:lnTo>
                  <a:lnTo>
                    <a:pt x="5162" y="2213"/>
                  </a:lnTo>
                  <a:lnTo>
                    <a:pt x="5513" y="2318"/>
                  </a:lnTo>
                  <a:lnTo>
                    <a:pt x="5864" y="2459"/>
                  </a:lnTo>
                  <a:lnTo>
                    <a:pt x="6215" y="2634"/>
                  </a:lnTo>
                  <a:lnTo>
                    <a:pt x="6567" y="2810"/>
                  </a:lnTo>
                  <a:lnTo>
                    <a:pt x="6918" y="3091"/>
                  </a:lnTo>
                  <a:lnTo>
                    <a:pt x="7269" y="3371"/>
                  </a:lnTo>
                  <a:lnTo>
                    <a:pt x="7620" y="3723"/>
                  </a:lnTo>
                  <a:lnTo>
                    <a:pt x="7971" y="4109"/>
                  </a:lnTo>
                  <a:lnTo>
                    <a:pt x="7971" y="4003"/>
                  </a:lnTo>
                  <a:lnTo>
                    <a:pt x="7936" y="3652"/>
                  </a:lnTo>
                  <a:lnTo>
                    <a:pt x="7831" y="3161"/>
                  </a:lnTo>
                  <a:lnTo>
                    <a:pt x="7725" y="2880"/>
                  </a:lnTo>
                  <a:lnTo>
                    <a:pt x="7585" y="2564"/>
                  </a:lnTo>
                  <a:lnTo>
                    <a:pt x="7444" y="2248"/>
                  </a:lnTo>
                  <a:lnTo>
                    <a:pt x="7234" y="1897"/>
                  </a:lnTo>
                  <a:lnTo>
                    <a:pt x="7023" y="1581"/>
                  </a:lnTo>
                  <a:lnTo>
                    <a:pt x="6742" y="1265"/>
                  </a:lnTo>
                  <a:lnTo>
                    <a:pt x="6391" y="949"/>
                  </a:lnTo>
                  <a:lnTo>
                    <a:pt x="6005" y="668"/>
                  </a:lnTo>
                  <a:lnTo>
                    <a:pt x="5583" y="422"/>
                  </a:lnTo>
                  <a:lnTo>
                    <a:pt x="5057" y="211"/>
                  </a:lnTo>
                  <a:lnTo>
                    <a:pt x="4811" y="106"/>
                  </a:lnTo>
                  <a:lnTo>
                    <a:pt x="4530" y="71"/>
                  </a:lnTo>
                  <a:lnTo>
                    <a:pt x="4284"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38"/>
            <p:cNvSpPr/>
            <p:nvPr/>
          </p:nvSpPr>
          <p:spPr>
            <a:xfrm>
              <a:off x="5150540" y="1685951"/>
              <a:ext cx="120676" cy="62200"/>
            </a:xfrm>
            <a:custGeom>
              <a:rect b="b" l="l" r="r" t="t"/>
              <a:pathLst>
                <a:path extrusionOk="0" fill="none" h="4109" w="7972">
                  <a:moveTo>
                    <a:pt x="36" y="4109"/>
                  </a:moveTo>
                  <a:lnTo>
                    <a:pt x="36" y="4109"/>
                  </a:lnTo>
                  <a:lnTo>
                    <a:pt x="211" y="3933"/>
                  </a:lnTo>
                  <a:lnTo>
                    <a:pt x="773" y="3477"/>
                  </a:lnTo>
                  <a:lnTo>
                    <a:pt x="1124" y="3196"/>
                  </a:lnTo>
                  <a:lnTo>
                    <a:pt x="1581" y="2915"/>
                  </a:lnTo>
                  <a:lnTo>
                    <a:pt x="2072" y="2669"/>
                  </a:lnTo>
                  <a:lnTo>
                    <a:pt x="2599" y="2423"/>
                  </a:lnTo>
                  <a:lnTo>
                    <a:pt x="3196" y="2248"/>
                  </a:lnTo>
                  <a:lnTo>
                    <a:pt x="3512" y="2178"/>
                  </a:lnTo>
                  <a:lnTo>
                    <a:pt x="3828" y="2143"/>
                  </a:lnTo>
                  <a:lnTo>
                    <a:pt x="4144" y="2107"/>
                  </a:lnTo>
                  <a:lnTo>
                    <a:pt x="4495" y="2143"/>
                  </a:lnTo>
                  <a:lnTo>
                    <a:pt x="4811" y="2143"/>
                  </a:lnTo>
                  <a:lnTo>
                    <a:pt x="5162" y="2213"/>
                  </a:lnTo>
                  <a:lnTo>
                    <a:pt x="5513" y="2318"/>
                  </a:lnTo>
                  <a:lnTo>
                    <a:pt x="5864" y="2459"/>
                  </a:lnTo>
                  <a:lnTo>
                    <a:pt x="6215" y="2634"/>
                  </a:lnTo>
                  <a:lnTo>
                    <a:pt x="6567" y="2810"/>
                  </a:lnTo>
                  <a:lnTo>
                    <a:pt x="6918" y="3091"/>
                  </a:lnTo>
                  <a:lnTo>
                    <a:pt x="7269" y="3371"/>
                  </a:lnTo>
                  <a:lnTo>
                    <a:pt x="7620" y="3723"/>
                  </a:lnTo>
                  <a:lnTo>
                    <a:pt x="7971" y="4109"/>
                  </a:lnTo>
                  <a:lnTo>
                    <a:pt x="7971" y="4109"/>
                  </a:lnTo>
                  <a:lnTo>
                    <a:pt x="7971" y="4003"/>
                  </a:lnTo>
                  <a:lnTo>
                    <a:pt x="7936" y="3652"/>
                  </a:lnTo>
                  <a:lnTo>
                    <a:pt x="7831" y="3161"/>
                  </a:lnTo>
                  <a:lnTo>
                    <a:pt x="7725" y="2880"/>
                  </a:lnTo>
                  <a:lnTo>
                    <a:pt x="7585" y="2564"/>
                  </a:lnTo>
                  <a:lnTo>
                    <a:pt x="7444" y="2248"/>
                  </a:lnTo>
                  <a:lnTo>
                    <a:pt x="7234" y="1897"/>
                  </a:lnTo>
                  <a:lnTo>
                    <a:pt x="7023" y="1581"/>
                  </a:lnTo>
                  <a:lnTo>
                    <a:pt x="6742" y="1265"/>
                  </a:lnTo>
                  <a:lnTo>
                    <a:pt x="6391" y="949"/>
                  </a:lnTo>
                  <a:lnTo>
                    <a:pt x="6005" y="668"/>
                  </a:lnTo>
                  <a:lnTo>
                    <a:pt x="5583" y="422"/>
                  </a:lnTo>
                  <a:lnTo>
                    <a:pt x="5057" y="211"/>
                  </a:lnTo>
                  <a:lnTo>
                    <a:pt x="5057" y="211"/>
                  </a:lnTo>
                  <a:lnTo>
                    <a:pt x="4811" y="106"/>
                  </a:lnTo>
                  <a:lnTo>
                    <a:pt x="4530" y="71"/>
                  </a:lnTo>
                  <a:lnTo>
                    <a:pt x="4284" y="1"/>
                  </a:lnTo>
                  <a:lnTo>
                    <a:pt x="4003" y="1"/>
                  </a:lnTo>
                  <a:lnTo>
                    <a:pt x="3512" y="36"/>
                  </a:lnTo>
                  <a:lnTo>
                    <a:pt x="3020" y="141"/>
                  </a:lnTo>
                  <a:lnTo>
                    <a:pt x="2564" y="282"/>
                  </a:lnTo>
                  <a:lnTo>
                    <a:pt x="2107" y="527"/>
                  </a:lnTo>
                  <a:lnTo>
                    <a:pt x="1721" y="808"/>
                  </a:lnTo>
                  <a:lnTo>
                    <a:pt x="1335" y="1124"/>
                  </a:lnTo>
                  <a:lnTo>
                    <a:pt x="1019" y="1475"/>
                  </a:lnTo>
                  <a:lnTo>
                    <a:pt x="738" y="1827"/>
                  </a:lnTo>
                  <a:lnTo>
                    <a:pt x="457" y="2213"/>
                  </a:lnTo>
                  <a:lnTo>
                    <a:pt x="282" y="2634"/>
                  </a:lnTo>
                  <a:lnTo>
                    <a:pt x="141" y="3020"/>
                  </a:lnTo>
                  <a:lnTo>
                    <a:pt x="36" y="3407"/>
                  </a:lnTo>
                  <a:lnTo>
                    <a:pt x="1" y="3758"/>
                  </a:lnTo>
                  <a:lnTo>
                    <a:pt x="36" y="41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38"/>
            <p:cNvSpPr/>
            <p:nvPr/>
          </p:nvSpPr>
          <p:spPr>
            <a:xfrm>
              <a:off x="5151070" y="1719435"/>
              <a:ext cx="51044" cy="28716"/>
            </a:xfrm>
            <a:custGeom>
              <a:rect b="b" l="l" r="r" t="t"/>
              <a:pathLst>
                <a:path extrusionOk="0" h="1897" w="3372">
                  <a:moveTo>
                    <a:pt x="3372" y="1"/>
                  </a:moveTo>
                  <a:lnTo>
                    <a:pt x="2950" y="106"/>
                  </a:lnTo>
                  <a:lnTo>
                    <a:pt x="2564" y="211"/>
                  </a:lnTo>
                  <a:lnTo>
                    <a:pt x="2470" y="258"/>
                  </a:lnTo>
                  <a:lnTo>
                    <a:pt x="2599" y="211"/>
                  </a:lnTo>
                  <a:lnTo>
                    <a:pt x="2985" y="106"/>
                  </a:lnTo>
                  <a:lnTo>
                    <a:pt x="3372" y="1"/>
                  </a:lnTo>
                  <a:close/>
                  <a:moveTo>
                    <a:pt x="2470" y="258"/>
                  </a:moveTo>
                  <a:lnTo>
                    <a:pt x="2213" y="352"/>
                  </a:lnTo>
                  <a:lnTo>
                    <a:pt x="1862" y="527"/>
                  </a:lnTo>
                  <a:lnTo>
                    <a:pt x="2213" y="387"/>
                  </a:lnTo>
                  <a:lnTo>
                    <a:pt x="2470" y="258"/>
                  </a:lnTo>
                  <a:close/>
                  <a:moveTo>
                    <a:pt x="738" y="1265"/>
                  </a:moveTo>
                  <a:lnTo>
                    <a:pt x="317" y="1581"/>
                  </a:lnTo>
                  <a:lnTo>
                    <a:pt x="1" y="1897"/>
                  </a:lnTo>
                  <a:lnTo>
                    <a:pt x="352" y="1581"/>
                  </a:lnTo>
                  <a:lnTo>
                    <a:pt x="738" y="1265"/>
                  </a:lnTo>
                  <a:close/>
                </a:path>
              </a:pathLst>
            </a:custGeom>
            <a:solidFill>
              <a:srgbClr val="C46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38"/>
            <p:cNvSpPr/>
            <p:nvPr/>
          </p:nvSpPr>
          <p:spPr>
            <a:xfrm>
              <a:off x="5151070" y="1717846"/>
              <a:ext cx="63805" cy="30305"/>
            </a:xfrm>
            <a:custGeom>
              <a:rect b="b" l="l" r="r" t="t"/>
              <a:pathLst>
                <a:path extrusionOk="0" fill="none" h="2002" w="4215">
                  <a:moveTo>
                    <a:pt x="4214" y="0"/>
                  </a:moveTo>
                  <a:lnTo>
                    <a:pt x="4214" y="0"/>
                  </a:lnTo>
                  <a:lnTo>
                    <a:pt x="3793" y="36"/>
                  </a:lnTo>
                  <a:lnTo>
                    <a:pt x="3372" y="106"/>
                  </a:lnTo>
                  <a:lnTo>
                    <a:pt x="2985" y="211"/>
                  </a:lnTo>
                  <a:lnTo>
                    <a:pt x="2599" y="316"/>
                  </a:lnTo>
                  <a:lnTo>
                    <a:pt x="2213" y="457"/>
                  </a:lnTo>
                  <a:lnTo>
                    <a:pt x="1862" y="632"/>
                  </a:lnTo>
                  <a:lnTo>
                    <a:pt x="1230" y="1019"/>
                  </a:lnTo>
                  <a:lnTo>
                    <a:pt x="738" y="1370"/>
                  </a:lnTo>
                  <a:lnTo>
                    <a:pt x="352" y="1686"/>
                  </a:lnTo>
                  <a:lnTo>
                    <a:pt x="1" y="2002"/>
                  </a:lnTo>
                  <a:lnTo>
                    <a:pt x="1" y="2002"/>
                  </a:lnTo>
                  <a:lnTo>
                    <a:pt x="1" y="2002"/>
                  </a:lnTo>
                  <a:lnTo>
                    <a:pt x="1" y="2002"/>
                  </a:lnTo>
                  <a:lnTo>
                    <a:pt x="317" y="1686"/>
                  </a:lnTo>
                  <a:lnTo>
                    <a:pt x="738" y="1370"/>
                  </a:lnTo>
                  <a:lnTo>
                    <a:pt x="1230" y="1019"/>
                  </a:lnTo>
                  <a:lnTo>
                    <a:pt x="1862" y="632"/>
                  </a:lnTo>
                  <a:lnTo>
                    <a:pt x="2213" y="492"/>
                  </a:lnTo>
                  <a:lnTo>
                    <a:pt x="2564" y="316"/>
                  </a:lnTo>
                  <a:lnTo>
                    <a:pt x="2950" y="211"/>
                  </a:lnTo>
                  <a:lnTo>
                    <a:pt x="3372" y="106"/>
                  </a:lnTo>
                  <a:lnTo>
                    <a:pt x="3793" y="36"/>
                  </a:lnTo>
                  <a:lnTo>
                    <a:pt x="4214" y="0"/>
                  </a:lnTo>
                  <a:lnTo>
                    <a:pt x="42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38"/>
            <p:cNvSpPr/>
            <p:nvPr/>
          </p:nvSpPr>
          <p:spPr>
            <a:xfrm>
              <a:off x="5151070" y="1701361"/>
              <a:ext cx="120146" cy="46790"/>
            </a:xfrm>
            <a:custGeom>
              <a:rect b="b" l="l" r="r" t="t"/>
              <a:pathLst>
                <a:path extrusionOk="0" h="3091" w="7937">
                  <a:moveTo>
                    <a:pt x="4039" y="1"/>
                  </a:moveTo>
                  <a:lnTo>
                    <a:pt x="3582" y="36"/>
                  </a:lnTo>
                  <a:lnTo>
                    <a:pt x="3091" y="106"/>
                  </a:lnTo>
                  <a:lnTo>
                    <a:pt x="2669" y="247"/>
                  </a:lnTo>
                  <a:lnTo>
                    <a:pt x="2283" y="422"/>
                  </a:lnTo>
                  <a:lnTo>
                    <a:pt x="1932" y="598"/>
                  </a:lnTo>
                  <a:lnTo>
                    <a:pt x="1616" y="809"/>
                  </a:lnTo>
                  <a:lnTo>
                    <a:pt x="1335" y="1054"/>
                  </a:lnTo>
                  <a:lnTo>
                    <a:pt x="1089" y="1300"/>
                  </a:lnTo>
                  <a:lnTo>
                    <a:pt x="879" y="1546"/>
                  </a:lnTo>
                  <a:lnTo>
                    <a:pt x="668" y="1827"/>
                  </a:lnTo>
                  <a:lnTo>
                    <a:pt x="387" y="2283"/>
                  </a:lnTo>
                  <a:lnTo>
                    <a:pt x="176" y="2705"/>
                  </a:lnTo>
                  <a:lnTo>
                    <a:pt x="1" y="3091"/>
                  </a:lnTo>
                  <a:lnTo>
                    <a:pt x="352" y="2775"/>
                  </a:lnTo>
                  <a:lnTo>
                    <a:pt x="738" y="2459"/>
                  </a:lnTo>
                  <a:lnTo>
                    <a:pt x="1230" y="2108"/>
                  </a:lnTo>
                  <a:lnTo>
                    <a:pt x="1862" y="1721"/>
                  </a:lnTo>
                  <a:lnTo>
                    <a:pt x="2213" y="1546"/>
                  </a:lnTo>
                  <a:lnTo>
                    <a:pt x="2599" y="1405"/>
                  </a:lnTo>
                  <a:lnTo>
                    <a:pt x="2985" y="1300"/>
                  </a:lnTo>
                  <a:lnTo>
                    <a:pt x="3372" y="1195"/>
                  </a:lnTo>
                  <a:lnTo>
                    <a:pt x="3793" y="1125"/>
                  </a:lnTo>
                  <a:lnTo>
                    <a:pt x="4214" y="1089"/>
                  </a:lnTo>
                  <a:lnTo>
                    <a:pt x="4671" y="1125"/>
                  </a:lnTo>
                  <a:lnTo>
                    <a:pt x="5127" y="1195"/>
                  </a:lnTo>
                  <a:lnTo>
                    <a:pt x="5584" y="1335"/>
                  </a:lnTo>
                  <a:lnTo>
                    <a:pt x="6075" y="1546"/>
                  </a:lnTo>
                  <a:lnTo>
                    <a:pt x="6532" y="1792"/>
                  </a:lnTo>
                  <a:lnTo>
                    <a:pt x="7023" y="2143"/>
                  </a:lnTo>
                  <a:lnTo>
                    <a:pt x="7480" y="2599"/>
                  </a:lnTo>
                  <a:lnTo>
                    <a:pt x="7936" y="3091"/>
                  </a:lnTo>
                  <a:lnTo>
                    <a:pt x="7866" y="2775"/>
                  </a:lnTo>
                  <a:lnTo>
                    <a:pt x="7725" y="2494"/>
                  </a:lnTo>
                  <a:lnTo>
                    <a:pt x="7585" y="2178"/>
                  </a:lnTo>
                  <a:lnTo>
                    <a:pt x="7445" y="1897"/>
                  </a:lnTo>
                  <a:lnTo>
                    <a:pt x="7234" y="1616"/>
                  </a:lnTo>
                  <a:lnTo>
                    <a:pt x="7023" y="1370"/>
                  </a:lnTo>
                  <a:lnTo>
                    <a:pt x="6813" y="1125"/>
                  </a:lnTo>
                  <a:lnTo>
                    <a:pt x="6567" y="914"/>
                  </a:lnTo>
                  <a:lnTo>
                    <a:pt x="6286" y="703"/>
                  </a:lnTo>
                  <a:lnTo>
                    <a:pt x="6005" y="528"/>
                  </a:lnTo>
                  <a:lnTo>
                    <a:pt x="5724" y="387"/>
                  </a:lnTo>
                  <a:lnTo>
                    <a:pt x="5408" y="247"/>
                  </a:lnTo>
                  <a:lnTo>
                    <a:pt x="5092" y="141"/>
                  </a:lnTo>
                  <a:lnTo>
                    <a:pt x="4741" y="71"/>
                  </a:lnTo>
                  <a:lnTo>
                    <a:pt x="4390" y="36"/>
                  </a:lnTo>
                  <a:lnTo>
                    <a:pt x="4039" y="1"/>
                  </a:lnTo>
                  <a:close/>
                </a:path>
              </a:pathLst>
            </a:custGeom>
            <a:solidFill>
              <a:srgbClr val="0F0E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38"/>
            <p:cNvSpPr/>
            <p:nvPr/>
          </p:nvSpPr>
          <p:spPr>
            <a:xfrm>
              <a:off x="5151070" y="1701361"/>
              <a:ext cx="120146" cy="46790"/>
            </a:xfrm>
            <a:custGeom>
              <a:rect b="b" l="l" r="r" t="t"/>
              <a:pathLst>
                <a:path extrusionOk="0" fill="none" h="3091" w="7937">
                  <a:moveTo>
                    <a:pt x="4039" y="1"/>
                  </a:moveTo>
                  <a:lnTo>
                    <a:pt x="4039" y="1"/>
                  </a:lnTo>
                  <a:lnTo>
                    <a:pt x="3582" y="36"/>
                  </a:lnTo>
                  <a:lnTo>
                    <a:pt x="3091" y="106"/>
                  </a:lnTo>
                  <a:lnTo>
                    <a:pt x="3091" y="106"/>
                  </a:lnTo>
                  <a:lnTo>
                    <a:pt x="2669" y="247"/>
                  </a:lnTo>
                  <a:lnTo>
                    <a:pt x="2283" y="422"/>
                  </a:lnTo>
                  <a:lnTo>
                    <a:pt x="1932" y="598"/>
                  </a:lnTo>
                  <a:lnTo>
                    <a:pt x="1616" y="809"/>
                  </a:lnTo>
                  <a:lnTo>
                    <a:pt x="1335" y="1054"/>
                  </a:lnTo>
                  <a:lnTo>
                    <a:pt x="1089" y="1300"/>
                  </a:lnTo>
                  <a:lnTo>
                    <a:pt x="879" y="1546"/>
                  </a:lnTo>
                  <a:lnTo>
                    <a:pt x="668" y="1827"/>
                  </a:lnTo>
                  <a:lnTo>
                    <a:pt x="387" y="2283"/>
                  </a:lnTo>
                  <a:lnTo>
                    <a:pt x="176" y="2705"/>
                  </a:lnTo>
                  <a:lnTo>
                    <a:pt x="1" y="3091"/>
                  </a:lnTo>
                  <a:lnTo>
                    <a:pt x="1" y="3091"/>
                  </a:lnTo>
                  <a:lnTo>
                    <a:pt x="352" y="2775"/>
                  </a:lnTo>
                  <a:lnTo>
                    <a:pt x="738" y="2459"/>
                  </a:lnTo>
                  <a:lnTo>
                    <a:pt x="1230" y="2108"/>
                  </a:lnTo>
                  <a:lnTo>
                    <a:pt x="1862" y="1721"/>
                  </a:lnTo>
                  <a:lnTo>
                    <a:pt x="2213" y="1546"/>
                  </a:lnTo>
                  <a:lnTo>
                    <a:pt x="2599" y="1405"/>
                  </a:lnTo>
                  <a:lnTo>
                    <a:pt x="2985" y="1300"/>
                  </a:lnTo>
                  <a:lnTo>
                    <a:pt x="3372" y="1195"/>
                  </a:lnTo>
                  <a:lnTo>
                    <a:pt x="3793" y="1125"/>
                  </a:lnTo>
                  <a:lnTo>
                    <a:pt x="4214" y="1089"/>
                  </a:lnTo>
                  <a:lnTo>
                    <a:pt x="4214" y="1089"/>
                  </a:lnTo>
                  <a:lnTo>
                    <a:pt x="4214" y="1089"/>
                  </a:lnTo>
                  <a:lnTo>
                    <a:pt x="4214" y="1089"/>
                  </a:lnTo>
                  <a:lnTo>
                    <a:pt x="4671" y="1125"/>
                  </a:lnTo>
                  <a:lnTo>
                    <a:pt x="5127" y="1195"/>
                  </a:lnTo>
                  <a:lnTo>
                    <a:pt x="5584" y="1335"/>
                  </a:lnTo>
                  <a:lnTo>
                    <a:pt x="6075" y="1546"/>
                  </a:lnTo>
                  <a:lnTo>
                    <a:pt x="6532" y="1792"/>
                  </a:lnTo>
                  <a:lnTo>
                    <a:pt x="7023" y="2143"/>
                  </a:lnTo>
                  <a:lnTo>
                    <a:pt x="7480" y="2599"/>
                  </a:lnTo>
                  <a:lnTo>
                    <a:pt x="7936" y="3091"/>
                  </a:lnTo>
                  <a:lnTo>
                    <a:pt x="7936" y="3091"/>
                  </a:lnTo>
                  <a:lnTo>
                    <a:pt x="7936" y="3091"/>
                  </a:lnTo>
                  <a:lnTo>
                    <a:pt x="7866" y="2775"/>
                  </a:lnTo>
                  <a:lnTo>
                    <a:pt x="7725" y="2494"/>
                  </a:lnTo>
                  <a:lnTo>
                    <a:pt x="7585" y="2178"/>
                  </a:lnTo>
                  <a:lnTo>
                    <a:pt x="7445" y="1897"/>
                  </a:lnTo>
                  <a:lnTo>
                    <a:pt x="7234" y="1616"/>
                  </a:lnTo>
                  <a:lnTo>
                    <a:pt x="7023" y="1370"/>
                  </a:lnTo>
                  <a:lnTo>
                    <a:pt x="6813" y="1125"/>
                  </a:lnTo>
                  <a:lnTo>
                    <a:pt x="6567" y="914"/>
                  </a:lnTo>
                  <a:lnTo>
                    <a:pt x="6286" y="703"/>
                  </a:lnTo>
                  <a:lnTo>
                    <a:pt x="6005" y="528"/>
                  </a:lnTo>
                  <a:lnTo>
                    <a:pt x="5724" y="387"/>
                  </a:lnTo>
                  <a:lnTo>
                    <a:pt x="5408" y="247"/>
                  </a:lnTo>
                  <a:lnTo>
                    <a:pt x="5092" y="141"/>
                  </a:lnTo>
                  <a:lnTo>
                    <a:pt x="4741" y="71"/>
                  </a:lnTo>
                  <a:lnTo>
                    <a:pt x="4390" y="36"/>
                  </a:lnTo>
                  <a:lnTo>
                    <a:pt x="403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38"/>
            <p:cNvSpPr/>
            <p:nvPr/>
          </p:nvSpPr>
          <p:spPr>
            <a:xfrm>
              <a:off x="5359422" y="1685951"/>
              <a:ext cx="120676" cy="62200"/>
            </a:xfrm>
            <a:custGeom>
              <a:rect b="b" l="l" r="r" t="t"/>
              <a:pathLst>
                <a:path extrusionOk="0" h="4109" w="7972">
                  <a:moveTo>
                    <a:pt x="3723" y="1"/>
                  </a:moveTo>
                  <a:lnTo>
                    <a:pt x="3442" y="71"/>
                  </a:lnTo>
                  <a:lnTo>
                    <a:pt x="3196" y="106"/>
                  </a:lnTo>
                  <a:lnTo>
                    <a:pt x="2915" y="211"/>
                  </a:lnTo>
                  <a:lnTo>
                    <a:pt x="2423" y="422"/>
                  </a:lnTo>
                  <a:lnTo>
                    <a:pt x="1967" y="668"/>
                  </a:lnTo>
                  <a:lnTo>
                    <a:pt x="1581" y="949"/>
                  </a:lnTo>
                  <a:lnTo>
                    <a:pt x="1265" y="1265"/>
                  </a:lnTo>
                  <a:lnTo>
                    <a:pt x="984" y="1581"/>
                  </a:lnTo>
                  <a:lnTo>
                    <a:pt x="738" y="1897"/>
                  </a:lnTo>
                  <a:lnTo>
                    <a:pt x="527" y="2248"/>
                  </a:lnTo>
                  <a:lnTo>
                    <a:pt x="387" y="2564"/>
                  </a:lnTo>
                  <a:lnTo>
                    <a:pt x="247" y="2880"/>
                  </a:lnTo>
                  <a:lnTo>
                    <a:pt x="176" y="3161"/>
                  </a:lnTo>
                  <a:lnTo>
                    <a:pt x="36" y="3652"/>
                  </a:lnTo>
                  <a:lnTo>
                    <a:pt x="1" y="4003"/>
                  </a:lnTo>
                  <a:lnTo>
                    <a:pt x="1" y="4109"/>
                  </a:lnTo>
                  <a:lnTo>
                    <a:pt x="352" y="3723"/>
                  </a:lnTo>
                  <a:lnTo>
                    <a:pt x="703" y="3371"/>
                  </a:lnTo>
                  <a:lnTo>
                    <a:pt x="1054" y="3091"/>
                  </a:lnTo>
                  <a:lnTo>
                    <a:pt x="1405" y="2810"/>
                  </a:lnTo>
                  <a:lnTo>
                    <a:pt x="1756" y="2634"/>
                  </a:lnTo>
                  <a:lnTo>
                    <a:pt x="2107" y="2459"/>
                  </a:lnTo>
                  <a:lnTo>
                    <a:pt x="2459" y="2318"/>
                  </a:lnTo>
                  <a:lnTo>
                    <a:pt x="2810" y="2213"/>
                  </a:lnTo>
                  <a:lnTo>
                    <a:pt x="3161" y="2143"/>
                  </a:lnTo>
                  <a:lnTo>
                    <a:pt x="3477" y="2143"/>
                  </a:lnTo>
                  <a:lnTo>
                    <a:pt x="3828" y="2107"/>
                  </a:lnTo>
                  <a:lnTo>
                    <a:pt x="4144" y="2143"/>
                  </a:lnTo>
                  <a:lnTo>
                    <a:pt x="4460" y="2178"/>
                  </a:lnTo>
                  <a:lnTo>
                    <a:pt x="4776" y="2248"/>
                  </a:lnTo>
                  <a:lnTo>
                    <a:pt x="5373" y="2423"/>
                  </a:lnTo>
                  <a:lnTo>
                    <a:pt x="5900" y="2669"/>
                  </a:lnTo>
                  <a:lnTo>
                    <a:pt x="6426" y="2915"/>
                  </a:lnTo>
                  <a:lnTo>
                    <a:pt x="6848" y="3196"/>
                  </a:lnTo>
                  <a:lnTo>
                    <a:pt x="7234" y="3477"/>
                  </a:lnTo>
                  <a:lnTo>
                    <a:pt x="7761" y="3933"/>
                  </a:lnTo>
                  <a:lnTo>
                    <a:pt x="7936" y="4109"/>
                  </a:lnTo>
                  <a:lnTo>
                    <a:pt x="7971" y="3758"/>
                  </a:lnTo>
                  <a:lnTo>
                    <a:pt x="7936" y="3407"/>
                  </a:lnTo>
                  <a:lnTo>
                    <a:pt x="7866" y="3020"/>
                  </a:lnTo>
                  <a:lnTo>
                    <a:pt x="7690" y="2634"/>
                  </a:lnTo>
                  <a:lnTo>
                    <a:pt x="7515" y="2213"/>
                  </a:lnTo>
                  <a:lnTo>
                    <a:pt x="7269" y="1827"/>
                  </a:lnTo>
                  <a:lnTo>
                    <a:pt x="6953" y="1475"/>
                  </a:lnTo>
                  <a:lnTo>
                    <a:pt x="6637" y="1124"/>
                  </a:lnTo>
                  <a:lnTo>
                    <a:pt x="6251" y="808"/>
                  </a:lnTo>
                  <a:lnTo>
                    <a:pt x="5864" y="527"/>
                  </a:lnTo>
                  <a:lnTo>
                    <a:pt x="5408" y="282"/>
                  </a:lnTo>
                  <a:lnTo>
                    <a:pt x="4952" y="141"/>
                  </a:lnTo>
                  <a:lnTo>
                    <a:pt x="4460" y="36"/>
                  </a:lnTo>
                  <a:lnTo>
                    <a:pt x="3968"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38"/>
            <p:cNvSpPr/>
            <p:nvPr/>
          </p:nvSpPr>
          <p:spPr>
            <a:xfrm>
              <a:off x="5359422" y="1685951"/>
              <a:ext cx="120676" cy="62200"/>
            </a:xfrm>
            <a:custGeom>
              <a:rect b="b" l="l" r="r" t="t"/>
              <a:pathLst>
                <a:path extrusionOk="0" fill="none" h="4109" w="7972">
                  <a:moveTo>
                    <a:pt x="7936" y="4109"/>
                  </a:moveTo>
                  <a:lnTo>
                    <a:pt x="7936" y="4109"/>
                  </a:lnTo>
                  <a:lnTo>
                    <a:pt x="7761" y="3933"/>
                  </a:lnTo>
                  <a:lnTo>
                    <a:pt x="7234" y="3477"/>
                  </a:lnTo>
                  <a:lnTo>
                    <a:pt x="6848" y="3196"/>
                  </a:lnTo>
                  <a:lnTo>
                    <a:pt x="6426" y="2915"/>
                  </a:lnTo>
                  <a:lnTo>
                    <a:pt x="5900" y="2669"/>
                  </a:lnTo>
                  <a:lnTo>
                    <a:pt x="5373" y="2423"/>
                  </a:lnTo>
                  <a:lnTo>
                    <a:pt x="4776" y="2248"/>
                  </a:lnTo>
                  <a:lnTo>
                    <a:pt x="4460" y="2178"/>
                  </a:lnTo>
                  <a:lnTo>
                    <a:pt x="4144" y="2143"/>
                  </a:lnTo>
                  <a:lnTo>
                    <a:pt x="3828" y="2107"/>
                  </a:lnTo>
                  <a:lnTo>
                    <a:pt x="3477" y="2143"/>
                  </a:lnTo>
                  <a:lnTo>
                    <a:pt x="3161" y="2143"/>
                  </a:lnTo>
                  <a:lnTo>
                    <a:pt x="2810" y="2213"/>
                  </a:lnTo>
                  <a:lnTo>
                    <a:pt x="2459" y="2318"/>
                  </a:lnTo>
                  <a:lnTo>
                    <a:pt x="2107" y="2459"/>
                  </a:lnTo>
                  <a:lnTo>
                    <a:pt x="1756" y="2634"/>
                  </a:lnTo>
                  <a:lnTo>
                    <a:pt x="1405" y="2810"/>
                  </a:lnTo>
                  <a:lnTo>
                    <a:pt x="1054" y="3091"/>
                  </a:lnTo>
                  <a:lnTo>
                    <a:pt x="703" y="3371"/>
                  </a:lnTo>
                  <a:lnTo>
                    <a:pt x="352" y="3723"/>
                  </a:lnTo>
                  <a:lnTo>
                    <a:pt x="1" y="4109"/>
                  </a:lnTo>
                  <a:lnTo>
                    <a:pt x="1" y="4109"/>
                  </a:lnTo>
                  <a:lnTo>
                    <a:pt x="1" y="4003"/>
                  </a:lnTo>
                  <a:lnTo>
                    <a:pt x="36" y="3652"/>
                  </a:lnTo>
                  <a:lnTo>
                    <a:pt x="176" y="3161"/>
                  </a:lnTo>
                  <a:lnTo>
                    <a:pt x="247" y="2880"/>
                  </a:lnTo>
                  <a:lnTo>
                    <a:pt x="387" y="2564"/>
                  </a:lnTo>
                  <a:lnTo>
                    <a:pt x="527" y="2248"/>
                  </a:lnTo>
                  <a:lnTo>
                    <a:pt x="738" y="1897"/>
                  </a:lnTo>
                  <a:lnTo>
                    <a:pt x="984" y="1581"/>
                  </a:lnTo>
                  <a:lnTo>
                    <a:pt x="1265" y="1265"/>
                  </a:lnTo>
                  <a:lnTo>
                    <a:pt x="1581" y="949"/>
                  </a:lnTo>
                  <a:lnTo>
                    <a:pt x="1967" y="668"/>
                  </a:lnTo>
                  <a:lnTo>
                    <a:pt x="2423" y="422"/>
                  </a:lnTo>
                  <a:lnTo>
                    <a:pt x="2915" y="211"/>
                  </a:lnTo>
                  <a:lnTo>
                    <a:pt x="2915" y="211"/>
                  </a:lnTo>
                  <a:lnTo>
                    <a:pt x="3196" y="106"/>
                  </a:lnTo>
                  <a:lnTo>
                    <a:pt x="3442" y="71"/>
                  </a:lnTo>
                  <a:lnTo>
                    <a:pt x="3723" y="1"/>
                  </a:lnTo>
                  <a:lnTo>
                    <a:pt x="3968" y="1"/>
                  </a:lnTo>
                  <a:lnTo>
                    <a:pt x="4460" y="36"/>
                  </a:lnTo>
                  <a:lnTo>
                    <a:pt x="4952" y="141"/>
                  </a:lnTo>
                  <a:lnTo>
                    <a:pt x="5408" y="282"/>
                  </a:lnTo>
                  <a:lnTo>
                    <a:pt x="5864" y="527"/>
                  </a:lnTo>
                  <a:lnTo>
                    <a:pt x="6251" y="808"/>
                  </a:lnTo>
                  <a:lnTo>
                    <a:pt x="6637" y="1124"/>
                  </a:lnTo>
                  <a:lnTo>
                    <a:pt x="6953" y="1475"/>
                  </a:lnTo>
                  <a:lnTo>
                    <a:pt x="7269" y="1827"/>
                  </a:lnTo>
                  <a:lnTo>
                    <a:pt x="7515" y="2213"/>
                  </a:lnTo>
                  <a:lnTo>
                    <a:pt x="7690" y="2634"/>
                  </a:lnTo>
                  <a:lnTo>
                    <a:pt x="7866" y="3020"/>
                  </a:lnTo>
                  <a:lnTo>
                    <a:pt x="7936" y="3407"/>
                  </a:lnTo>
                  <a:lnTo>
                    <a:pt x="7971" y="3758"/>
                  </a:lnTo>
                  <a:lnTo>
                    <a:pt x="7936" y="41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38"/>
            <p:cNvSpPr/>
            <p:nvPr/>
          </p:nvSpPr>
          <p:spPr>
            <a:xfrm>
              <a:off x="5359422" y="1717846"/>
              <a:ext cx="56357" cy="30305"/>
            </a:xfrm>
            <a:custGeom>
              <a:rect b="b" l="l" r="r" t="t"/>
              <a:pathLst>
                <a:path extrusionOk="0" h="2002" w="3723">
                  <a:moveTo>
                    <a:pt x="1" y="2002"/>
                  </a:moveTo>
                  <a:lnTo>
                    <a:pt x="1" y="2002"/>
                  </a:lnTo>
                  <a:lnTo>
                    <a:pt x="1" y="2002"/>
                  </a:lnTo>
                  <a:lnTo>
                    <a:pt x="1" y="2002"/>
                  </a:lnTo>
                  <a:lnTo>
                    <a:pt x="1" y="2002"/>
                  </a:lnTo>
                  <a:close/>
                  <a:moveTo>
                    <a:pt x="3723" y="0"/>
                  </a:moveTo>
                  <a:lnTo>
                    <a:pt x="3723" y="0"/>
                  </a:lnTo>
                  <a:lnTo>
                    <a:pt x="3266" y="36"/>
                  </a:lnTo>
                  <a:lnTo>
                    <a:pt x="2845" y="106"/>
                  </a:lnTo>
                  <a:lnTo>
                    <a:pt x="2388" y="246"/>
                  </a:lnTo>
                  <a:lnTo>
                    <a:pt x="1897" y="422"/>
                  </a:lnTo>
                  <a:lnTo>
                    <a:pt x="1440" y="703"/>
                  </a:lnTo>
                  <a:lnTo>
                    <a:pt x="984" y="1019"/>
                  </a:lnTo>
                  <a:lnTo>
                    <a:pt x="527" y="1440"/>
                  </a:lnTo>
                  <a:lnTo>
                    <a:pt x="71" y="1932"/>
                  </a:lnTo>
                  <a:lnTo>
                    <a:pt x="71" y="1932"/>
                  </a:lnTo>
                  <a:lnTo>
                    <a:pt x="527" y="1440"/>
                  </a:lnTo>
                  <a:lnTo>
                    <a:pt x="984" y="1019"/>
                  </a:lnTo>
                  <a:lnTo>
                    <a:pt x="1440" y="703"/>
                  </a:lnTo>
                  <a:lnTo>
                    <a:pt x="1897" y="422"/>
                  </a:lnTo>
                  <a:lnTo>
                    <a:pt x="2388" y="246"/>
                  </a:lnTo>
                  <a:lnTo>
                    <a:pt x="2845" y="106"/>
                  </a:lnTo>
                  <a:lnTo>
                    <a:pt x="3266" y="36"/>
                  </a:lnTo>
                  <a:lnTo>
                    <a:pt x="3723" y="0"/>
                  </a:lnTo>
                  <a:close/>
                  <a:moveTo>
                    <a:pt x="3723" y="0"/>
                  </a:moveTo>
                  <a:lnTo>
                    <a:pt x="3723" y="0"/>
                  </a:lnTo>
                  <a:lnTo>
                    <a:pt x="3723" y="0"/>
                  </a:lnTo>
                  <a:lnTo>
                    <a:pt x="3723" y="0"/>
                  </a:lnTo>
                  <a:lnTo>
                    <a:pt x="3723" y="0"/>
                  </a:lnTo>
                  <a:lnTo>
                    <a:pt x="3723" y="0"/>
                  </a:lnTo>
                  <a:close/>
                </a:path>
              </a:pathLst>
            </a:custGeom>
            <a:solidFill>
              <a:srgbClr val="C46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38"/>
            <p:cNvSpPr/>
            <p:nvPr/>
          </p:nvSpPr>
          <p:spPr>
            <a:xfrm>
              <a:off x="5359422" y="1748136"/>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38"/>
            <p:cNvSpPr/>
            <p:nvPr/>
          </p:nvSpPr>
          <p:spPr>
            <a:xfrm>
              <a:off x="5360482" y="1717846"/>
              <a:ext cx="55297" cy="29246"/>
            </a:xfrm>
            <a:custGeom>
              <a:rect b="b" l="l" r="r" t="t"/>
              <a:pathLst>
                <a:path extrusionOk="0" fill="none" h="1932" w="3653">
                  <a:moveTo>
                    <a:pt x="3653" y="0"/>
                  </a:moveTo>
                  <a:lnTo>
                    <a:pt x="3653" y="0"/>
                  </a:lnTo>
                  <a:lnTo>
                    <a:pt x="3196" y="36"/>
                  </a:lnTo>
                  <a:lnTo>
                    <a:pt x="2775" y="106"/>
                  </a:lnTo>
                  <a:lnTo>
                    <a:pt x="2318" y="246"/>
                  </a:lnTo>
                  <a:lnTo>
                    <a:pt x="1827" y="422"/>
                  </a:lnTo>
                  <a:lnTo>
                    <a:pt x="1370" y="703"/>
                  </a:lnTo>
                  <a:lnTo>
                    <a:pt x="914" y="1019"/>
                  </a:lnTo>
                  <a:lnTo>
                    <a:pt x="457" y="1440"/>
                  </a:lnTo>
                  <a:lnTo>
                    <a:pt x="1" y="1932"/>
                  </a:lnTo>
                  <a:lnTo>
                    <a:pt x="1" y="1932"/>
                  </a:lnTo>
                  <a:lnTo>
                    <a:pt x="457" y="1440"/>
                  </a:lnTo>
                  <a:lnTo>
                    <a:pt x="914" y="1019"/>
                  </a:lnTo>
                  <a:lnTo>
                    <a:pt x="1370" y="703"/>
                  </a:lnTo>
                  <a:lnTo>
                    <a:pt x="1827" y="422"/>
                  </a:lnTo>
                  <a:lnTo>
                    <a:pt x="2318" y="246"/>
                  </a:lnTo>
                  <a:lnTo>
                    <a:pt x="2775" y="106"/>
                  </a:lnTo>
                  <a:lnTo>
                    <a:pt x="3196" y="36"/>
                  </a:lnTo>
                  <a:lnTo>
                    <a:pt x="36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38"/>
            <p:cNvSpPr/>
            <p:nvPr/>
          </p:nvSpPr>
          <p:spPr>
            <a:xfrm>
              <a:off x="5415764" y="1717846"/>
              <a:ext cx="15" cy="15"/>
            </a:xfrm>
            <a:custGeom>
              <a:rect b="b" l="l" r="r" t="t"/>
              <a:pathLst>
                <a:path extrusionOk="0" fill="none" h="1" w="1">
                  <a:moveTo>
                    <a:pt x="1" y="0"/>
                  </a:move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38"/>
            <p:cNvSpPr/>
            <p:nvPr/>
          </p:nvSpPr>
          <p:spPr>
            <a:xfrm>
              <a:off x="5359422" y="1702965"/>
              <a:ext cx="120146" cy="45185"/>
            </a:xfrm>
            <a:custGeom>
              <a:rect b="b" l="l" r="r" t="t"/>
              <a:pathLst>
                <a:path extrusionOk="0" h="2985" w="7937">
                  <a:moveTo>
                    <a:pt x="3617" y="0"/>
                  </a:moveTo>
                  <a:lnTo>
                    <a:pt x="3336" y="35"/>
                  </a:lnTo>
                  <a:lnTo>
                    <a:pt x="3055" y="106"/>
                  </a:lnTo>
                  <a:lnTo>
                    <a:pt x="2739" y="176"/>
                  </a:lnTo>
                  <a:lnTo>
                    <a:pt x="2388" y="351"/>
                  </a:lnTo>
                  <a:lnTo>
                    <a:pt x="2037" y="527"/>
                  </a:lnTo>
                  <a:lnTo>
                    <a:pt x="1721" y="703"/>
                  </a:lnTo>
                  <a:lnTo>
                    <a:pt x="1440" y="948"/>
                  </a:lnTo>
                  <a:lnTo>
                    <a:pt x="1195" y="1159"/>
                  </a:lnTo>
                  <a:lnTo>
                    <a:pt x="949" y="1405"/>
                  </a:lnTo>
                  <a:lnTo>
                    <a:pt x="598" y="1861"/>
                  </a:lnTo>
                  <a:lnTo>
                    <a:pt x="317" y="2283"/>
                  </a:lnTo>
                  <a:lnTo>
                    <a:pt x="141" y="2669"/>
                  </a:lnTo>
                  <a:lnTo>
                    <a:pt x="1" y="2985"/>
                  </a:lnTo>
                  <a:lnTo>
                    <a:pt x="71" y="2915"/>
                  </a:lnTo>
                  <a:lnTo>
                    <a:pt x="527" y="2423"/>
                  </a:lnTo>
                  <a:lnTo>
                    <a:pt x="984" y="2002"/>
                  </a:lnTo>
                  <a:lnTo>
                    <a:pt x="1440" y="1686"/>
                  </a:lnTo>
                  <a:lnTo>
                    <a:pt x="1897" y="1405"/>
                  </a:lnTo>
                  <a:lnTo>
                    <a:pt x="2388" y="1229"/>
                  </a:lnTo>
                  <a:lnTo>
                    <a:pt x="2845" y="1089"/>
                  </a:lnTo>
                  <a:lnTo>
                    <a:pt x="3266" y="1019"/>
                  </a:lnTo>
                  <a:lnTo>
                    <a:pt x="3723" y="983"/>
                  </a:lnTo>
                  <a:lnTo>
                    <a:pt x="4144" y="1019"/>
                  </a:lnTo>
                  <a:lnTo>
                    <a:pt x="4565" y="1089"/>
                  </a:lnTo>
                  <a:lnTo>
                    <a:pt x="4987" y="1194"/>
                  </a:lnTo>
                  <a:lnTo>
                    <a:pt x="5373" y="1299"/>
                  </a:lnTo>
                  <a:lnTo>
                    <a:pt x="5724" y="1475"/>
                  </a:lnTo>
                  <a:lnTo>
                    <a:pt x="6075" y="1615"/>
                  </a:lnTo>
                  <a:lnTo>
                    <a:pt x="6707" y="2002"/>
                  </a:lnTo>
                  <a:lnTo>
                    <a:pt x="7234" y="2353"/>
                  </a:lnTo>
                  <a:lnTo>
                    <a:pt x="7620" y="2669"/>
                  </a:lnTo>
                  <a:lnTo>
                    <a:pt x="7936" y="2985"/>
                  </a:lnTo>
                  <a:lnTo>
                    <a:pt x="7796" y="2669"/>
                  </a:lnTo>
                  <a:lnTo>
                    <a:pt x="7620" y="2353"/>
                  </a:lnTo>
                  <a:lnTo>
                    <a:pt x="7445" y="2072"/>
                  </a:lnTo>
                  <a:lnTo>
                    <a:pt x="7234" y="1756"/>
                  </a:lnTo>
                  <a:lnTo>
                    <a:pt x="7023" y="1510"/>
                  </a:lnTo>
                  <a:lnTo>
                    <a:pt x="6777" y="1264"/>
                  </a:lnTo>
                  <a:lnTo>
                    <a:pt x="6532" y="1019"/>
                  </a:lnTo>
                  <a:lnTo>
                    <a:pt x="6286" y="808"/>
                  </a:lnTo>
                  <a:lnTo>
                    <a:pt x="6005" y="632"/>
                  </a:lnTo>
                  <a:lnTo>
                    <a:pt x="5724" y="457"/>
                  </a:lnTo>
                  <a:lnTo>
                    <a:pt x="5443" y="316"/>
                  </a:lnTo>
                  <a:lnTo>
                    <a:pt x="5162" y="211"/>
                  </a:lnTo>
                  <a:lnTo>
                    <a:pt x="4846" y="106"/>
                  </a:lnTo>
                  <a:lnTo>
                    <a:pt x="4530" y="35"/>
                  </a:lnTo>
                  <a:lnTo>
                    <a:pt x="4214" y="0"/>
                  </a:lnTo>
                  <a:close/>
                  <a:moveTo>
                    <a:pt x="7936" y="2985"/>
                  </a:moveTo>
                  <a:lnTo>
                    <a:pt x="7936" y="2985"/>
                  </a:lnTo>
                  <a:lnTo>
                    <a:pt x="7936" y="2985"/>
                  </a:lnTo>
                  <a:close/>
                </a:path>
              </a:pathLst>
            </a:custGeom>
            <a:solidFill>
              <a:srgbClr val="0F0E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38"/>
            <p:cNvSpPr/>
            <p:nvPr/>
          </p:nvSpPr>
          <p:spPr>
            <a:xfrm>
              <a:off x="5359422" y="1702965"/>
              <a:ext cx="120146" cy="45185"/>
            </a:xfrm>
            <a:custGeom>
              <a:rect b="b" l="l" r="r" t="t"/>
              <a:pathLst>
                <a:path extrusionOk="0" fill="none" h="2985" w="7937">
                  <a:moveTo>
                    <a:pt x="3898" y="0"/>
                  </a:moveTo>
                  <a:lnTo>
                    <a:pt x="3898" y="0"/>
                  </a:lnTo>
                  <a:lnTo>
                    <a:pt x="3617" y="0"/>
                  </a:lnTo>
                  <a:lnTo>
                    <a:pt x="3336" y="35"/>
                  </a:lnTo>
                  <a:lnTo>
                    <a:pt x="3055" y="106"/>
                  </a:lnTo>
                  <a:lnTo>
                    <a:pt x="2739" y="176"/>
                  </a:lnTo>
                  <a:lnTo>
                    <a:pt x="2739" y="176"/>
                  </a:lnTo>
                  <a:lnTo>
                    <a:pt x="2388" y="351"/>
                  </a:lnTo>
                  <a:lnTo>
                    <a:pt x="2037" y="527"/>
                  </a:lnTo>
                  <a:lnTo>
                    <a:pt x="1721" y="703"/>
                  </a:lnTo>
                  <a:lnTo>
                    <a:pt x="1440" y="948"/>
                  </a:lnTo>
                  <a:lnTo>
                    <a:pt x="1195" y="1159"/>
                  </a:lnTo>
                  <a:lnTo>
                    <a:pt x="949" y="1405"/>
                  </a:lnTo>
                  <a:lnTo>
                    <a:pt x="598" y="1861"/>
                  </a:lnTo>
                  <a:lnTo>
                    <a:pt x="317" y="2283"/>
                  </a:lnTo>
                  <a:lnTo>
                    <a:pt x="141" y="2669"/>
                  </a:lnTo>
                  <a:lnTo>
                    <a:pt x="1" y="2985"/>
                  </a:lnTo>
                  <a:lnTo>
                    <a:pt x="1" y="2985"/>
                  </a:lnTo>
                  <a:lnTo>
                    <a:pt x="1" y="2985"/>
                  </a:lnTo>
                  <a:lnTo>
                    <a:pt x="1" y="2985"/>
                  </a:lnTo>
                  <a:lnTo>
                    <a:pt x="1" y="2985"/>
                  </a:lnTo>
                  <a:lnTo>
                    <a:pt x="71" y="2915"/>
                  </a:lnTo>
                  <a:lnTo>
                    <a:pt x="71" y="2915"/>
                  </a:lnTo>
                  <a:lnTo>
                    <a:pt x="527" y="2423"/>
                  </a:lnTo>
                  <a:lnTo>
                    <a:pt x="984" y="2002"/>
                  </a:lnTo>
                  <a:lnTo>
                    <a:pt x="1440" y="1686"/>
                  </a:lnTo>
                  <a:lnTo>
                    <a:pt x="1897" y="1405"/>
                  </a:lnTo>
                  <a:lnTo>
                    <a:pt x="2388" y="1229"/>
                  </a:lnTo>
                  <a:lnTo>
                    <a:pt x="2845" y="1089"/>
                  </a:lnTo>
                  <a:lnTo>
                    <a:pt x="3266" y="1019"/>
                  </a:lnTo>
                  <a:lnTo>
                    <a:pt x="3723" y="983"/>
                  </a:lnTo>
                  <a:lnTo>
                    <a:pt x="3723" y="983"/>
                  </a:lnTo>
                  <a:lnTo>
                    <a:pt x="3723" y="983"/>
                  </a:lnTo>
                  <a:lnTo>
                    <a:pt x="3723" y="983"/>
                  </a:lnTo>
                  <a:lnTo>
                    <a:pt x="3723" y="983"/>
                  </a:lnTo>
                  <a:lnTo>
                    <a:pt x="3723" y="983"/>
                  </a:lnTo>
                  <a:lnTo>
                    <a:pt x="3723" y="983"/>
                  </a:lnTo>
                  <a:lnTo>
                    <a:pt x="3723" y="983"/>
                  </a:lnTo>
                  <a:lnTo>
                    <a:pt x="4144" y="1019"/>
                  </a:lnTo>
                  <a:lnTo>
                    <a:pt x="4565" y="1089"/>
                  </a:lnTo>
                  <a:lnTo>
                    <a:pt x="4987" y="1194"/>
                  </a:lnTo>
                  <a:lnTo>
                    <a:pt x="5373" y="1299"/>
                  </a:lnTo>
                  <a:lnTo>
                    <a:pt x="5724" y="1475"/>
                  </a:lnTo>
                  <a:lnTo>
                    <a:pt x="6075" y="1615"/>
                  </a:lnTo>
                  <a:lnTo>
                    <a:pt x="6707" y="2002"/>
                  </a:lnTo>
                  <a:lnTo>
                    <a:pt x="7234" y="2353"/>
                  </a:lnTo>
                  <a:lnTo>
                    <a:pt x="7620" y="2669"/>
                  </a:lnTo>
                  <a:lnTo>
                    <a:pt x="7936" y="2985"/>
                  </a:lnTo>
                  <a:lnTo>
                    <a:pt x="7936" y="2985"/>
                  </a:lnTo>
                  <a:lnTo>
                    <a:pt x="7796" y="2669"/>
                  </a:lnTo>
                  <a:lnTo>
                    <a:pt x="7620" y="2353"/>
                  </a:lnTo>
                  <a:lnTo>
                    <a:pt x="7445" y="2072"/>
                  </a:lnTo>
                  <a:lnTo>
                    <a:pt x="7234" y="1756"/>
                  </a:lnTo>
                  <a:lnTo>
                    <a:pt x="7023" y="1510"/>
                  </a:lnTo>
                  <a:lnTo>
                    <a:pt x="6777" y="1264"/>
                  </a:lnTo>
                  <a:lnTo>
                    <a:pt x="6532" y="1019"/>
                  </a:lnTo>
                  <a:lnTo>
                    <a:pt x="6286" y="808"/>
                  </a:lnTo>
                  <a:lnTo>
                    <a:pt x="6005" y="632"/>
                  </a:lnTo>
                  <a:lnTo>
                    <a:pt x="5724" y="457"/>
                  </a:lnTo>
                  <a:lnTo>
                    <a:pt x="5443" y="316"/>
                  </a:lnTo>
                  <a:lnTo>
                    <a:pt x="5162" y="211"/>
                  </a:lnTo>
                  <a:lnTo>
                    <a:pt x="4846" y="106"/>
                  </a:lnTo>
                  <a:lnTo>
                    <a:pt x="4530" y="35"/>
                  </a:lnTo>
                  <a:lnTo>
                    <a:pt x="4214" y="0"/>
                  </a:lnTo>
                  <a:lnTo>
                    <a:pt x="389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38"/>
            <p:cNvSpPr/>
            <p:nvPr/>
          </p:nvSpPr>
          <p:spPr>
            <a:xfrm>
              <a:off x="5002253" y="1818828"/>
              <a:ext cx="53693" cy="85587"/>
            </a:xfrm>
            <a:custGeom>
              <a:rect b="b" l="l" r="r" t="t"/>
              <a:pathLst>
                <a:path extrusionOk="0" h="5654" w="3547">
                  <a:moveTo>
                    <a:pt x="1370" y="1"/>
                  </a:moveTo>
                  <a:lnTo>
                    <a:pt x="1124" y="36"/>
                  </a:lnTo>
                  <a:lnTo>
                    <a:pt x="913" y="141"/>
                  </a:lnTo>
                  <a:lnTo>
                    <a:pt x="703" y="317"/>
                  </a:lnTo>
                  <a:lnTo>
                    <a:pt x="492" y="527"/>
                  </a:lnTo>
                  <a:lnTo>
                    <a:pt x="316" y="738"/>
                  </a:lnTo>
                  <a:lnTo>
                    <a:pt x="176" y="1019"/>
                  </a:lnTo>
                  <a:lnTo>
                    <a:pt x="106" y="1335"/>
                  </a:lnTo>
                  <a:lnTo>
                    <a:pt x="35" y="1616"/>
                  </a:lnTo>
                  <a:lnTo>
                    <a:pt x="0" y="1932"/>
                  </a:lnTo>
                  <a:lnTo>
                    <a:pt x="35" y="2248"/>
                  </a:lnTo>
                  <a:lnTo>
                    <a:pt x="106" y="2564"/>
                  </a:lnTo>
                  <a:lnTo>
                    <a:pt x="106" y="2353"/>
                  </a:lnTo>
                  <a:lnTo>
                    <a:pt x="106" y="2178"/>
                  </a:lnTo>
                  <a:lnTo>
                    <a:pt x="141" y="1932"/>
                  </a:lnTo>
                  <a:lnTo>
                    <a:pt x="211" y="1651"/>
                  </a:lnTo>
                  <a:lnTo>
                    <a:pt x="351" y="1405"/>
                  </a:lnTo>
                  <a:lnTo>
                    <a:pt x="562" y="1195"/>
                  </a:lnTo>
                  <a:lnTo>
                    <a:pt x="667" y="1089"/>
                  </a:lnTo>
                  <a:lnTo>
                    <a:pt x="808" y="1019"/>
                  </a:lnTo>
                  <a:lnTo>
                    <a:pt x="983" y="949"/>
                  </a:lnTo>
                  <a:lnTo>
                    <a:pt x="1194" y="984"/>
                  </a:lnTo>
                  <a:lnTo>
                    <a:pt x="1405" y="1054"/>
                  </a:lnTo>
                  <a:lnTo>
                    <a:pt x="1615" y="1195"/>
                  </a:lnTo>
                  <a:lnTo>
                    <a:pt x="1826" y="1370"/>
                  </a:lnTo>
                  <a:lnTo>
                    <a:pt x="2037" y="1616"/>
                  </a:lnTo>
                  <a:lnTo>
                    <a:pt x="2248" y="1932"/>
                  </a:lnTo>
                  <a:lnTo>
                    <a:pt x="2458" y="2283"/>
                  </a:lnTo>
                  <a:lnTo>
                    <a:pt x="2318" y="2178"/>
                  </a:lnTo>
                  <a:lnTo>
                    <a:pt x="2142" y="2143"/>
                  </a:lnTo>
                  <a:lnTo>
                    <a:pt x="2002" y="2072"/>
                  </a:lnTo>
                  <a:lnTo>
                    <a:pt x="1721" y="2072"/>
                  </a:lnTo>
                  <a:lnTo>
                    <a:pt x="1580" y="2107"/>
                  </a:lnTo>
                  <a:lnTo>
                    <a:pt x="1475" y="2143"/>
                  </a:lnTo>
                  <a:lnTo>
                    <a:pt x="1370" y="2178"/>
                  </a:lnTo>
                  <a:lnTo>
                    <a:pt x="1194" y="2353"/>
                  </a:lnTo>
                  <a:lnTo>
                    <a:pt x="1089" y="2564"/>
                  </a:lnTo>
                  <a:lnTo>
                    <a:pt x="1054" y="2845"/>
                  </a:lnTo>
                  <a:lnTo>
                    <a:pt x="1054" y="3126"/>
                  </a:lnTo>
                  <a:lnTo>
                    <a:pt x="1159" y="3477"/>
                  </a:lnTo>
                  <a:lnTo>
                    <a:pt x="1299" y="3758"/>
                  </a:lnTo>
                  <a:lnTo>
                    <a:pt x="1440" y="4004"/>
                  </a:lnTo>
                  <a:lnTo>
                    <a:pt x="1615" y="4214"/>
                  </a:lnTo>
                  <a:lnTo>
                    <a:pt x="1896" y="4495"/>
                  </a:lnTo>
                  <a:lnTo>
                    <a:pt x="2002" y="4600"/>
                  </a:lnTo>
                  <a:lnTo>
                    <a:pt x="1861" y="4355"/>
                  </a:lnTo>
                  <a:lnTo>
                    <a:pt x="1721" y="4074"/>
                  </a:lnTo>
                  <a:lnTo>
                    <a:pt x="1615" y="3723"/>
                  </a:lnTo>
                  <a:lnTo>
                    <a:pt x="1545" y="3372"/>
                  </a:lnTo>
                  <a:lnTo>
                    <a:pt x="1545" y="3056"/>
                  </a:lnTo>
                  <a:lnTo>
                    <a:pt x="1545" y="2915"/>
                  </a:lnTo>
                  <a:lnTo>
                    <a:pt x="1615" y="2810"/>
                  </a:lnTo>
                  <a:lnTo>
                    <a:pt x="1651" y="2704"/>
                  </a:lnTo>
                  <a:lnTo>
                    <a:pt x="1756" y="2669"/>
                  </a:lnTo>
                  <a:lnTo>
                    <a:pt x="1861" y="2634"/>
                  </a:lnTo>
                  <a:lnTo>
                    <a:pt x="2002" y="2669"/>
                  </a:lnTo>
                  <a:lnTo>
                    <a:pt x="2248" y="2739"/>
                  </a:lnTo>
                  <a:lnTo>
                    <a:pt x="2493" y="2845"/>
                  </a:lnTo>
                  <a:lnTo>
                    <a:pt x="2669" y="2985"/>
                  </a:lnTo>
                  <a:lnTo>
                    <a:pt x="2844" y="3126"/>
                  </a:lnTo>
                  <a:lnTo>
                    <a:pt x="3020" y="3688"/>
                  </a:lnTo>
                  <a:lnTo>
                    <a:pt x="3196" y="4284"/>
                  </a:lnTo>
                  <a:lnTo>
                    <a:pt x="3301" y="4952"/>
                  </a:lnTo>
                  <a:lnTo>
                    <a:pt x="3406" y="5654"/>
                  </a:lnTo>
                  <a:lnTo>
                    <a:pt x="3476" y="5232"/>
                  </a:lnTo>
                  <a:lnTo>
                    <a:pt x="3547" y="4776"/>
                  </a:lnTo>
                  <a:lnTo>
                    <a:pt x="3547" y="4179"/>
                  </a:lnTo>
                  <a:lnTo>
                    <a:pt x="3512" y="3442"/>
                  </a:lnTo>
                  <a:lnTo>
                    <a:pt x="3476" y="3056"/>
                  </a:lnTo>
                  <a:lnTo>
                    <a:pt x="3371" y="2669"/>
                  </a:lnTo>
                  <a:lnTo>
                    <a:pt x="3266" y="2248"/>
                  </a:lnTo>
                  <a:lnTo>
                    <a:pt x="3125" y="1827"/>
                  </a:lnTo>
                  <a:lnTo>
                    <a:pt x="2915" y="1370"/>
                  </a:lnTo>
                  <a:lnTo>
                    <a:pt x="2704" y="949"/>
                  </a:lnTo>
                  <a:lnTo>
                    <a:pt x="2423" y="598"/>
                  </a:lnTo>
                  <a:lnTo>
                    <a:pt x="2177" y="317"/>
                  </a:lnTo>
                  <a:lnTo>
                    <a:pt x="1896" y="106"/>
                  </a:lnTo>
                  <a:lnTo>
                    <a:pt x="1651" y="36"/>
                  </a:lnTo>
                  <a:lnTo>
                    <a:pt x="137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38"/>
            <p:cNvSpPr/>
            <p:nvPr/>
          </p:nvSpPr>
          <p:spPr>
            <a:xfrm>
              <a:off x="5575752" y="1818828"/>
              <a:ext cx="54223" cy="85587"/>
            </a:xfrm>
            <a:custGeom>
              <a:rect b="b" l="l" r="r" t="t"/>
              <a:pathLst>
                <a:path extrusionOk="0" h="5654" w="3582">
                  <a:moveTo>
                    <a:pt x="2177" y="1"/>
                  </a:moveTo>
                  <a:lnTo>
                    <a:pt x="1932" y="36"/>
                  </a:lnTo>
                  <a:lnTo>
                    <a:pt x="1686" y="106"/>
                  </a:lnTo>
                  <a:lnTo>
                    <a:pt x="1405" y="317"/>
                  </a:lnTo>
                  <a:lnTo>
                    <a:pt x="1124" y="598"/>
                  </a:lnTo>
                  <a:lnTo>
                    <a:pt x="878" y="949"/>
                  </a:lnTo>
                  <a:lnTo>
                    <a:pt x="632" y="1370"/>
                  </a:lnTo>
                  <a:lnTo>
                    <a:pt x="457" y="1827"/>
                  </a:lnTo>
                  <a:lnTo>
                    <a:pt x="316" y="2248"/>
                  </a:lnTo>
                  <a:lnTo>
                    <a:pt x="176" y="2669"/>
                  </a:lnTo>
                  <a:lnTo>
                    <a:pt x="106" y="3056"/>
                  </a:lnTo>
                  <a:lnTo>
                    <a:pt x="35" y="3442"/>
                  </a:lnTo>
                  <a:lnTo>
                    <a:pt x="0" y="4179"/>
                  </a:lnTo>
                  <a:lnTo>
                    <a:pt x="35" y="4776"/>
                  </a:lnTo>
                  <a:lnTo>
                    <a:pt x="106" y="5232"/>
                  </a:lnTo>
                  <a:lnTo>
                    <a:pt x="176" y="5654"/>
                  </a:lnTo>
                  <a:lnTo>
                    <a:pt x="281" y="4952"/>
                  </a:lnTo>
                  <a:lnTo>
                    <a:pt x="387" y="4284"/>
                  </a:lnTo>
                  <a:lnTo>
                    <a:pt x="562" y="3688"/>
                  </a:lnTo>
                  <a:lnTo>
                    <a:pt x="738" y="3126"/>
                  </a:lnTo>
                  <a:lnTo>
                    <a:pt x="913" y="2985"/>
                  </a:lnTo>
                  <a:lnTo>
                    <a:pt x="1089" y="2845"/>
                  </a:lnTo>
                  <a:lnTo>
                    <a:pt x="1335" y="2739"/>
                  </a:lnTo>
                  <a:lnTo>
                    <a:pt x="1580" y="2669"/>
                  </a:lnTo>
                  <a:lnTo>
                    <a:pt x="1721" y="2634"/>
                  </a:lnTo>
                  <a:lnTo>
                    <a:pt x="1826" y="2669"/>
                  </a:lnTo>
                  <a:lnTo>
                    <a:pt x="1896" y="2704"/>
                  </a:lnTo>
                  <a:lnTo>
                    <a:pt x="1967" y="2810"/>
                  </a:lnTo>
                  <a:lnTo>
                    <a:pt x="2002" y="2915"/>
                  </a:lnTo>
                  <a:lnTo>
                    <a:pt x="2037" y="3056"/>
                  </a:lnTo>
                  <a:lnTo>
                    <a:pt x="2037" y="3372"/>
                  </a:lnTo>
                  <a:lnTo>
                    <a:pt x="1967" y="3723"/>
                  </a:lnTo>
                  <a:lnTo>
                    <a:pt x="1861" y="4074"/>
                  </a:lnTo>
                  <a:lnTo>
                    <a:pt x="1721" y="4355"/>
                  </a:lnTo>
                  <a:lnTo>
                    <a:pt x="1580" y="4600"/>
                  </a:lnTo>
                  <a:lnTo>
                    <a:pt x="1686" y="4495"/>
                  </a:lnTo>
                  <a:lnTo>
                    <a:pt x="1967" y="4214"/>
                  </a:lnTo>
                  <a:lnTo>
                    <a:pt x="2107" y="4004"/>
                  </a:lnTo>
                  <a:lnTo>
                    <a:pt x="2283" y="3758"/>
                  </a:lnTo>
                  <a:lnTo>
                    <a:pt x="2423" y="3477"/>
                  </a:lnTo>
                  <a:lnTo>
                    <a:pt x="2493" y="3126"/>
                  </a:lnTo>
                  <a:lnTo>
                    <a:pt x="2528" y="2845"/>
                  </a:lnTo>
                  <a:lnTo>
                    <a:pt x="2493" y="2564"/>
                  </a:lnTo>
                  <a:lnTo>
                    <a:pt x="2388" y="2353"/>
                  </a:lnTo>
                  <a:lnTo>
                    <a:pt x="2212" y="2178"/>
                  </a:lnTo>
                  <a:lnTo>
                    <a:pt x="2107" y="2143"/>
                  </a:lnTo>
                  <a:lnTo>
                    <a:pt x="2002" y="2107"/>
                  </a:lnTo>
                  <a:lnTo>
                    <a:pt x="1861" y="2072"/>
                  </a:lnTo>
                  <a:lnTo>
                    <a:pt x="1580" y="2072"/>
                  </a:lnTo>
                  <a:lnTo>
                    <a:pt x="1440" y="2143"/>
                  </a:lnTo>
                  <a:lnTo>
                    <a:pt x="1264" y="2178"/>
                  </a:lnTo>
                  <a:lnTo>
                    <a:pt x="1089" y="2283"/>
                  </a:lnTo>
                  <a:lnTo>
                    <a:pt x="1300" y="1932"/>
                  </a:lnTo>
                  <a:lnTo>
                    <a:pt x="1510" y="1616"/>
                  </a:lnTo>
                  <a:lnTo>
                    <a:pt x="1756" y="1370"/>
                  </a:lnTo>
                  <a:lnTo>
                    <a:pt x="1967" y="1195"/>
                  </a:lnTo>
                  <a:lnTo>
                    <a:pt x="2177" y="1054"/>
                  </a:lnTo>
                  <a:lnTo>
                    <a:pt x="2388" y="984"/>
                  </a:lnTo>
                  <a:lnTo>
                    <a:pt x="2564" y="949"/>
                  </a:lnTo>
                  <a:lnTo>
                    <a:pt x="2739" y="1019"/>
                  </a:lnTo>
                  <a:lnTo>
                    <a:pt x="2915" y="1089"/>
                  </a:lnTo>
                  <a:lnTo>
                    <a:pt x="3020" y="1195"/>
                  </a:lnTo>
                  <a:lnTo>
                    <a:pt x="3231" y="1405"/>
                  </a:lnTo>
                  <a:lnTo>
                    <a:pt x="3336" y="1651"/>
                  </a:lnTo>
                  <a:lnTo>
                    <a:pt x="3441" y="1932"/>
                  </a:lnTo>
                  <a:lnTo>
                    <a:pt x="3476" y="2178"/>
                  </a:lnTo>
                  <a:lnTo>
                    <a:pt x="3476" y="2353"/>
                  </a:lnTo>
                  <a:lnTo>
                    <a:pt x="3476" y="2564"/>
                  </a:lnTo>
                  <a:lnTo>
                    <a:pt x="3547" y="2248"/>
                  </a:lnTo>
                  <a:lnTo>
                    <a:pt x="3582" y="1932"/>
                  </a:lnTo>
                  <a:lnTo>
                    <a:pt x="3547" y="1616"/>
                  </a:lnTo>
                  <a:lnTo>
                    <a:pt x="3476" y="1335"/>
                  </a:lnTo>
                  <a:lnTo>
                    <a:pt x="3371" y="1019"/>
                  </a:lnTo>
                  <a:lnTo>
                    <a:pt x="3231" y="738"/>
                  </a:lnTo>
                  <a:lnTo>
                    <a:pt x="3090" y="527"/>
                  </a:lnTo>
                  <a:lnTo>
                    <a:pt x="2880" y="317"/>
                  </a:lnTo>
                  <a:lnTo>
                    <a:pt x="2669" y="141"/>
                  </a:lnTo>
                  <a:lnTo>
                    <a:pt x="2458" y="36"/>
                  </a:lnTo>
                  <a:lnTo>
                    <a:pt x="217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38"/>
            <p:cNvSpPr/>
            <p:nvPr/>
          </p:nvSpPr>
          <p:spPr>
            <a:xfrm>
              <a:off x="5182965" y="2326418"/>
              <a:ext cx="260456" cy="57961"/>
            </a:xfrm>
            <a:custGeom>
              <a:rect b="b" l="l" r="r" t="t"/>
              <a:pathLst>
                <a:path extrusionOk="0" h="3829" w="17206">
                  <a:moveTo>
                    <a:pt x="17205" y="1"/>
                  </a:moveTo>
                  <a:lnTo>
                    <a:pt x="15099" y="809"/>
                  </a:lnTo>
                  <a:lnTo>
                    <a:pt x="14080" y="1195"/>
                  </a:lnTo>
                  <a:lnTo>
                    <a:pt x="13027" y="1511"/>
                  </a:lnTo>
                  <a:lnTo>
                    <a:pt x="11974" y="1757"/>
                  </a:lnTo>
                  <a:lnTo>
                    <a:pt x="10920" y="2002"/>
                  </a:lnTo>
                  <a:lnTo>
                    <a:pt x="9867" y="2178"/>
                  </a:lnTo>
                  <a:lnTo>
                    <a:pt x="8779" y="2318"/>
                  </a:lnTo>
                  <a:lnTo>
                    <a:pt x="7690" y="2424"/>
                  </a:lnTo>
                  <a:lnTo>
                    <a:pt x="6637" y="2494"/>
                  </a:lnTo>
                  <a:lnTo>
                    <a:pt x="5548" y="2529"/>
                  </a:lnTo>
                  <a:lnTo>
                    <a:pt x="4460" y="2529"/>
                  </a:lnTo>
                  <a:lnTo>
                    <a:pt x="3336" y="2494"/>
                  </a:lnTo>
                  <a:lnTo>
                    <a:pt x="2248" y="2424"/>
                  </a:lnTo>
                  <a:lnTo>
                    <a:pt x="1124" y="2318"/>
                  </a:lnTo>
                  <a:lnTo>
                    <a:pt x="0" y="2213"/>
                  </a:lnTo>
                  <a:lnTo>
                    <a:pt x="527" y="2459"/>
                  </a:lnTo>
                  <a:lnTo>
                    <a:pt x="1054" y="2705"/>
                  </a:lnTo>
                  <a:lnTo>
                    <a:pt x="1581" y="2915"/>
                  </a:lnTo>
                  <a:lnTo>
                    <a:pt x="2107" y="3091"/>
                  </a:lnTo>
                  <a:lnTo>
                    <a:pt x="2669" y="3231"/>
                  </a:lnTo>
                  <a:lnTo>
                    <a:pt x="3231" y="3372"/>
                  </a:lnTo>
                  <a:lnTo>
                    <a:pt x="4354" y="3618"/>
                  </a:lnTo>
                  <a:lnTo>
                    <a:pt x="4916" y="3688"/>
                  </a:lnTo>
                  <a:lnTo>
                    <a:pt x="5478" y="3758"/>
                  </a:lnTo>
                  <a:lnTo>
                    <a:pt x="6637" y="3828"/>
                  </a:lnTo>
                  <a:lnTo>
                    <a:pt x="7795" y="3793"/>
                  </a:lnTo>
                  <a:lnTo>
                    <a:pt x="8954" y="3723"/>
                  </a:lnTo>
                  <a:lnTo>
                    <a:pt x="9516" y="3653"/>
                  </a:lnTo>
                  <a:lnTo>
                    <a:pt x="10078" y="3547"/>
                  </a:lnTo>
                  <a:lnTo>
                    <a:pt x="11201" y="3302"/>
                  </a:lnTo>
                  <a:lnTo>
                    <a:pt x="12325" y="2950"/>
                  </a:lnTo>
                  <a:lnTo>
                    <a:pt x="12852" y="2775"/>
                  </a:lnTo>
                  <a:lnTo>
                    <a:pt x="13378" y="2529"/>
                  </a:lnTo>
                  <a:lnTo>
                    <a:pt x="13905" y="2283"/>
                  </a:lnTo>
                  <a:lnTo>
                    <a:pt x="14432" y="2037"/>
                  </a:lnTo>
                  <a:lnTo>
                    <a:pt x="14923" y="1757"/>
                  </a:lnTo>
                  <a:lnTo>
                    <a:pt x="15415" y="1441"/>
                  </a:lnTo>
                  <a:lnTo>
                    <a:pt x="15871" y="1089"/>
                  </a:lnTo>
                  <a:lnTo>
                    <a:pt x="16328" y="773"/>
                  </a:lnTo>
                  <a:lnTo>
                    <a:pt x="16784" y="387"/>
                  </a:lnTo>
                  <a:lnTo>
                    <a:pt x="17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38"/>
            <p:cNvSpPr/>
            <p:nvPr/>
          </p:nvSpPr>
          <p:spPr>
            <a:xfrm>
              <a:off x="5806433" y="2762272"/>
              <a:ext cx="149892" cy="95154"/>
            </a:xfrm>
            <a:custGeom>
              <a:rect b="b" l="l" r="r" t="t"/>
              <a:pathLst>
                <a:path extrusionOk="0" h="6286" w="9902">
                  <a:moveTo>
                    <a:pt x="7549" y="0"/>
                  </a:moveTo>
                  <a:lnTo>
                    <a:pt x="6707" y="35"/>
                  </a:lnTo>
                  <a:lnTo>
                    <a:pt x="6320" y="70"/>
                  </a:lnTo>
                  <a:lnTo>
                    <a:pt x="5899" y="105"/>
                  </a:lnTo>
                  <a:lnTo>
                    <a:pt x="5478" y="211"/>
                  </a:lnTo>
                  <a:lnTo>
                    <a:pt x="5091" y="316"/>
                  </a:lnTo>
                  <a:lnTo>
                    <a:pt x="4705" y="456"/>
                  </a:lnTo>
                  <a:lnTo>
                    <a:pt x="4319" y="597"/>
                  </a:lnTo>
                  <a:lnTo>
                    <a:pt x="3933" y="772"/>
                  </a:lnTo>
                  <a:lnTo>
                    <a:pt x="3546" y="948"/>
                  </a:lnTo>
                  <a:lnTo>
                    <a:pt x="3195" y="1194"/>
                  </a:lnTo>
                  <a:lnTo>
                    <a:pt x="2844" y="1405"/>
                  </a:lnTo>
                  <a:lnTo>
                    <a:pt x="2528" y="1685"/>
                  </a:lnTo>
                  <a:lnTo>
                    <a:pt x="2212" y="1966"/>
                  </a:lnTo>
                  <a:lnTo>
                    <a:pt x="1896" y="2247"/>
                  </a:lnTo>
                  <a:lnTo>
                    <a:pt x="1615" y="2563"/>
                  </a:lnTo>
                  <a:lnTo>
                    <a:pt x="1369" y="2879"/>
                  </a:lnTo>
                  <a:lnTo>
                    <a:pt x="1159" y="3230"/>
                  </a:lnTo>
                  <a:lnTo>
                    <a:pt x="913" y="3581"/>
                  </a:lnTo>
                  <a:lnTo>
                    <a:pt x="737" y="3968"/>
                  </a:lnTo>
                  <a:lnTo>
                    <a:pt x="386" y="4705"/>
                  </a:lnTo>
                  <a:lnTo>
                    <a:pt x="281" y="5091"/>
                  </a:lnTo>
                  <a:lnTo>
                    <a:pt x="176" y="5478"/>
                  </a:lnTo>
                  <a:lnTo>
                    <a:pt x="0" y="6285"/>
                  </a:lnTo>
                  <a:lnTo>
                    <a:pt x="246" y="5934"/>
                  </a:lnTo>
                  <a:lnTo>
                    <a:pt x="457" y="5583"/>
                  </a:lnTo>
                  <a:lnTo>
                    <a:pt x="878" y="4951"/>
                  </a:lnTo>
                  <a:lnTo>
                    <a:pt x="1299" y="4319"/>
                  </a:lnTo>
                  <a:lnTo>
                    <a:pt x="1545" y="4003"/>
                  </a:lnTo>
                  <a:lnTo>
                    <a:pt x="1791" y="3722"/>
                  </a:lnTo>
                  <a:lnTo>
                    <a:pt x="2317" y="3195"/>
                  </a:lnTo>
                  <a:lnTo>
                    <a:pt x="2844" y="2704"/>
                  </a:lnTo>
                  <a:lnTo>
                    <a:pt x="3441" y="2247"/>
                  </a:lnTo>
                  <a:lnTo>
                    <a:pt x="4073" y="1861"/>
                  </a:lnTo>
                  <a:lnTo>
                    <a:pt x="4705" y="1545"/>
                  </a:lnTo>
                  <a:lnTo>
                    <a:pt x="5407" y="1264"/>
                  </a:lnTo>
                  <a:lnTo>
                    <a:pt x="6110" y="1018"/>
                  </a:lnTo>
                  <a:lnTo>
                    <a:pt x="6847" y="843"/>
                  </a:lnTo>
                  <a:lnTo>
                    <a:pt x="7584" y="702"/>
                  </a:lnTo>
                  <a:lnTo>
                    <a:pt x="8357" y="597"/>
                  </a:lnTo>
                  <a:lnTo>
                    <a:pt x="9129" y="527"/>
                  </a:lnTo>
                  <a:lnTo>
                    <a:pt x="9902" y="492"/>
                  </a:lnTo>
                  <a:lnTo>
                    <a:pt x="9551" y="351"/>
                  </a:lnTo>
                  <a:lnTo>
                    <a:pt x="9164" y="246"/>
                  </a:lnTo>
                  <a:lnTo>
                    <a:pt x="8743" y="140"/>
                  </a:lnTo>
                  <a:lnTo>
                    <a:pt x="8357" y="70"/>
                  </a:lnTo>
                  <a:lnTo>
                    <a:pt x="7935" y="35"/>
                  </a:lnTo>
                  <a:lnTo>
                    <a:pt x="7549" y="0"/>
                  </a:lnTo>
                  <a:close/>
                </a:path>
              </a:pathLst>
            </a:custGeom>
            <a:solidFill>
              <a:srgbClr val="2B2B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38"/>
            <p:cNvSpPr/>
            <p:nvPr/>
          </p:nvSpPr>
          <p:spPr>
            <a:xfrm>
              <a:off x="5806433" y="2762272"/>
              <a:ext cx="149892" cy="95154"/>
            </a:xfrm>
            <a:custGeom>
              <a:rect b="b" l="l" r="r" t="t"/>
              <a:pathLst>
                <a:path extrusionOk="0" fill="none" h="6286" w="9902">
                  <a:moveTo>
                    <a:pt x="9902" y="492"/>
                  </a:moveTo>
                  <a:lnTo>
                    <a:pt x="9902" y="492"/>
                  </a:lnTo>
                  <a:lnTo>
                    <a:pt x="9129" y="527"/>
                  </a:lnTo>
                  <a:lnTo>
                    <a:pt x="8357" y="597"/>
                  </a:lnTo>
                  <a:lnTo>
                    <a:pt x="7584" y="702"/>
                  </a:lnTo>
                  <a:lnTo>
                    <a:pt x="6847" y="843"/>
                  </a:lnTo>
                  <a:lnTo>
                    <a:pt x="6847" y="843"/>
                  </a:lnTo>
                  <a:lnTo>
                    <a:pt x="6110" y="1018"/>
                  </a:lnTo>
                  <a:lnTo>
                    <a:pt x="5407" y="1264"/>
                  </a:lnTo>
                  <a:lnTo>
                    <a:pt x="4705" y="1545"/>
                  </a:lnTo>
                  <a:lnTo>
                    <a:pt x="4073" y="1861"/>
                  </a:lnTo>
                  <a:lnTo>
                    <a:pt x="4073" y="1861"/>
                  </a:lnTo>
                  <a:lnTo>
                    <a:pt x="3441" y="2247"/>
                  </a:lnTo>
                  <a:lnTo>
                    <a:pt x="2844" y="2704"/>
                  </a:lnTo>
                  <a:lnTo>
                    <a:pt x="2317" y="3195"/>
                  </a:lnTo>
                  <a:lnTo>
                    <a:pt x="1791" y="3722"/>
                  </a:lnTo>
                  <a:lnTo>
                    <a:pt x="1791" y="3722"/>
                  </a:lnTo>
                  <a:lnTo>
                    <a:pt x="1545" y="4003"/>
                  </a:lnTo>
                  <a:lnTo>
                    <a:pt x="1299" y="4319"/>
                  </a:lnTo>
                  <a:lnTo>
                    <a:pt x="878" y="4951"/>
                  </a:lnTo>
                  <a:lnTo>
                    <a:pt x="878" y="4951"/>
                  </a:lnTo>
                  <a:lnTo>
                    <a:pt x="457" y="5583"/>
                  </a:lnTo>
                  <a:lnTo>
                    <a:pt x="246" y="5934"/>
                  </a:lnTo>
                  <a:lnTo>
                    <a:pt x="0" y="6285"/>
                  </a:lnTo>
                  <a:lnTo>
                    <a:pt x="0" y="6285"/>
                  </a:lnTo>
                  <a:lnTo>
                    <a:pt x="176" y="5478"/>
                  </a:lnTo>
                  <a:lnTo>
                    <a:pt x="281" y="5091"/>
                  </a:lnTo>
                  <a:lnTo>
                    <a:pt x="386" y="4705"/>
                  </a:lnTo>
                  <a:lnTo>
                    <a:pt x="386" y="4705"/>
                  </a:lnTo>
                  <a:lnTo>
                    <a:pt x="737" y="3968"/>
                  </a:lnTo>
                  <a:lnTo>
                    <a:pt x="913" y="3581"/>
                  </a:lnTo>
                  <a:lnTo>
                    <a:pt x="1159" y="3230"/>
                  </a:lnTo>
                  <a:lnTo>
                    <a:pt x="1159" y="3230"/>
                  </a:lnTo>
                  <a:lnTo>
                    <a:pt x="1369" y="2879"/>
                  </a:lnTo>
                  <a:lnTo>
                    <a:pt x="1615" y="2563"/>
                  </a:lnTo>
                  <a:lnTo>
                    <a:pt x="1896" y="2247"/>
                  </a:lnTo>
                  <a:lnTo>
                    <a:pt x="2212" y="1966"/>
                  </a:lnTo>
                  <a:lnTo>
                    <a:pt x="2528" y="1685"/>
                  </a:lnTo>
                  <a:lnTo>
                    <a:pt x="2844" y="1405"/>
                  </a:lnTo>
                  <a:lnTo>
                    <a:pt x="3195" y="1194"/>
                  </a:lnTo>
                  <a:lnTo>
                    <a:pt x="3546" y="948"/>
                  </a:lnTo>
                  <a:lnTo>
                    <a:pt x="3546" y="948"/>
                  </a:lnTo>
                  <a:lnTo>
                    <a:pt x="3933" y="772"/>
                  </a:lnTo>
                  <a:lnTo>
                    <a:pt x="4319" y="597"/>
                  </a:lnTo>
                  <a:lnTo>
                    <a:pt x="4705" y="456"/>
                  </a:lnTo>
                  <a:lnTo>
                    <a:pt x="5091" y="316"/>
                  </a:lnTo>
                  <a:lnTo>
                    <a:pt x="5478" y="211"/>
                  </a:lnTo>
                  <a:lnTo>
                    <a:pt x="5899" y="105"/>
                  </a:lnTo>
                  <a:lnTo>
                    <a:pt x="6320" y="70"/>
                  </a:lnTo>
                  <a:lnTo>
                    <a:pt x="6707" y="35"/>
                  </a:lnTo>
                  <a:lnTo>
                    <a:pt x="6707" y="35"/>
                  </a:lnTo>
                  <a:lnTo>
                    <a:pt x="7549" y="0"/>
                  </a:lnTo>
                  <a:lnTo>
                    <a:pt x="7935" y="35"/>
                  </a:lnTo>
                  <a:lnTo>
                    <a:pt x="8357" y="70"/>
                  </a:lnTo>
                  <a:lnTo>
                    <a:pt x="8743" y="140"/>
                  </a:lnTo>
                  <a:lnTo>
                    <a:pt x="9164" y="246"/>
                  </a:lnTo>
                  <a:lnTo>
                    <a:pt x="9551" y="351"/>
                  </a:lnTo>
                  <a:lnTo>
                    <a:pt x="9902" y="4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38"/>
            <p:cNvSpPr/>
            <p:nvPr/>
          </p:nvSpPr>
          <p:spPr>
            <a:xfrm>
              <a:off x="4951225" y="2334396"/>
              <a:ext cx="148302" cy="313074"/>
            </a:xfrm>
            <a:custGeom>
              <a:rect b="b" l="l" r="r" t="t"/>
              <a:pathLst>
                <a:path extrusionOk="0" h="20682" w="9797">
                  <a:moveTo>
                    <a:pt x="9797" y="1"/>
                  </a:moveTo>
                  <a:lnTo>
                    <a:pt x="9235" y="457"/>
                  </a:lnTo>
                  <a:lnTo>
                    <a:pt x="8673" y="949"/>
                  </a:lnTo>
                  <a:lnTo>
                    <a:pt x="8147" y="1440"/>
                  </a:lnTo>
                  <a:lnTo>
                    <a:pt x="7655" y="1967"/>
                  </a:lnTo>
                  <a:lnTo>
                    <a:pt x="7128" y="2529"/>
                  </a:lnTo>
                  <a:lnTo>
                    <a:pt x="6672" y="3091"/>
                  </a:lnTo>
                  <a:lnTo>
                    <a:pt x="6215" y="3652"/>
                  </a:lnTo>
                  <a:lnTo>
                    <a:pt x="5759" y="4249"/>
                  </a:lnTo>
                  <a:lnTo>
                    <a:pt x="4951" y="5478"/>
                  </a:lnTo>
                  <a:lnTo>
                    <a:pt x="4214" y="6742"/>
                  </a:lnTo>
                  <a:lnTo>
                    <a:pt x="3512" y="8041"/>
                  </a:lnTo>
                  <a:lnTo>
                    <a:pt x="2880" y="9376"/>
                  </a:lnTo>
                  <a:lnTo>
                    <a:pt x="2318" y="10745"/>
                  </a:lnTo>
                  <a:lnTo>
                    <a:pt x="1826" y="12114"/>
                  </a:lnTo>
                  <a:lnTo>
                    <a:pt x="1370" y="13519"/>
                  </a:lnTo>
                  <a:lnTo>
                    <a:pt x="984" y="14923"/>
                  </a:lnTo>
                  <a:lnTo>
                    <a:pt x="633" y="16363"/>
                  </a:lnTo>
                  <a:lnTo>
                    <a:pt x="352" y="17803"/>
                  </a:lnTo>
                  <a:lnTo>
                    <a:pt x="141" y="19242"/>
                  </a:lnTo>
                  <a:lnTo>
                    <a:pt x="36" y="19944"/>
                  </a:lnTo>
                  <a:lnTo>
                    <a:pt x="1" y="20682"/>
                  </a:lnTo>
                  <a:lnTo>
                    <a:pt x="843" y="17908"/>
                  </a:lnTo>
                  <a:lnTo>
                    <a:pt x="1300" y="16539"/>
                  </a:lnTo>
                  <a:lnTo>
                    <a:pt x="1756" y="15169"/>
                  </a:lnTo>
                  <a:lnTo>
                    <a:pt x="2248" y="13800"/>
                  </a:lnTo>
                  <a:lnTo>
                    <a:pt x="2739" y="12465"/>
                  </a:lnTo>
                  <a:lnTo>
                    <a:pt x="3301" y="11131"/>
                  </a:lnTo>
                  <a:lnTo>
                    <a:pt x="3863" y="9797"/>
                  </a:lnTo>
                  <a:lnTo>
                    <a:pt x="4460" y="8498"/>
                  </a:lnTo>
                  <a:lnTo>
                    <a:pt x="5092" y="7234"/>
                  </a:lnTo>
                  <a:lnTo>
                    <a:pt x="5759" y="5970"/>
                  </a:lnTo>
                  <a:lnTo>
                    <a:pt x="6461" y="4706"/>
                  </a:lnTo>
                  <a:lnTo>
                    <a:pt x="7234" y="3477"/>
                  </a:lnTo>
                  <a:lnTo>
                    <a:pt x="8041" y="2318"/>
                  </a:lnTo>
                  <a:lnTo>
                    <a:pt x="8884" y="1159"/>
                  </a:lnTo>
                  <a:lnTo>
                    <a:pt x="97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38"/>
            <p:cNvSpPr/>
            <p:nvPr/>
          </p:nvSpPr>
          <p:spPr>
            <a:xfrm>
              <a:off x="5517291" y="2334396"/>
              <a:ext cx="148832" cy="313074"/>
            </a:xfrm>
            <a:custGeom>
              <a:rect b="b" l="l" r="r" t="t"/>
              <a:pathLst>
                <a:path extrusionOk="0" h="20682" w="9832">
                  <a:moveTo>
                    <a:pt x="0" y="1"/>
                  </a:moveTo>
                  <a:lnTo>
                    <a:pt x="913" y="1159"/>
                  </a:lnTo>
                  <a:lnTo>
                    <a:pt x="1791" y="2318"/>
                  </a:lnTo>
                  <a:lnTo>
                    <a:pt x="2598" y="3477"/>
                  </a:lnTo>
                  <a:lnTo>
                    <a:pt x="3371" y="4706"/>
                  </a:lnTo>
                  <a:lnTo>
                    <a:pt x="4073" y="5970"/>
                  </a:lnTo>
                  <a:lnTo>
                    <a:pt x="4740" y="7234"/>
                  </a:lnTo>
                  <a:lnTo>
                    <a:pt x="5372" y="8498"/>
                  </a:lnTo>
                  <a:lnTo>
                    <a:pt x="5969" y="9797"/>
                  </a:lnTo>
                  <a:lnTo>
                    <a:pt x="6531" y="11131"/>
                  </a:lnTo>
                  <a:lnTo>
                    <a:pt x="7058" y="12465"/>
                  </a:lnTo>
                  <a:lnTo>
                    <a:pt x="7584" y="13800"/>
                  </a:lnTo>
                  <a:lnTo>
                    <a:pt x="8076" y="15169"/>
                  </a:lnTo>
                  <a:lnTo>
                    <a:pt x="8532" y="16539"/>
                  </a:lnTo>
                  <a:lnTo>
                    <a:pt x="8989" y="17908"/>
                  </a:lnTo>
                  <a:lnTo>
                    <a:pt x="9831" y="20682"/>
                  </a:lnTo>
                  <a:lnTo>
                    <a:pt x="9761" y="19944"/>
                  </a:lnTo>
                  <a:lnTo>
                    <a:pt x="9691" y="19242"/>
                  </a:lnTo>
                  <a:lnTo>
                    <a:pt x="9480" y="17803"/>
                  </a:lnTo>
                  <a:lnTo>
                    <a:pt x="9199" y="16363"/>
                  </a:lnTo>
                  <a:lnTo>
                    <a:pt x="8848" y="14923"/>
                  </a:lnTo>
                  <a:lnTo>
                    <a:pt x="8462" y="13519"/>
                  </a:lnTo>
                  <a:lnTo>
                    <a:pt x="8006" y="12114"/>
                  </a:lnTo>
                  <a:lnTo>
                    <a:pt x="7479" y="10745"/>
                  </a:lnTo>
                  <a:lnTo>
                    <a:pt x="6952" y="9376"/>
                  </a:lnTo>
                  <a:lnTo>
                    <a:pt x="6320" y="8041"/>
                  </a:lnTo>
                  <a:lnTo>
                    <a:pt x="5618" y="6742"/>
                  </a:lnTo>
                  <a:lnTo>
                    <a:pt x="4881" y="5478"/>
                  </a:lnTo>
                  <a:lnTo>
                    <a:pt x="4038" y="4249"/>
                  </a:lnTo>
                  <a:lnTo>
                    <a:pt x="3617" y="3652"/>
                  </a:lnTo>
                  <a:lnTo>
                    <a:pt x="3160" y="3091"/>
                  </a:lnTo>
                  <a:lnTo>
                    <a:pt x="2669" y="2529"/>
                  </a:lnTo>
                  <a:lnTo>
                    <a:pt x="2177" y="1967"/>
                  </a:lnTo>
                  <a:lnTo>
                    <a:pt x="1650" y="1440"/>
                  </a:lnTo>
                  <a:lnTo>
                    <a:pt x="1124" y="949"/>
                  </a:lnTo>
                  <a:lnTo>
                    <a:pt x="597" y="45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38"/>
            <p:cNvSpPr/>
            <p:nvPr/>
          </p:nvSpPr>
          <p:spPr>
            <a:xfrm>
              <a:off x="4762536" y="3226282"/>
              <a:ext cx="351871" cy="1050270"/>
            </a:xfrm>
            <a:custGeom>
              <a:rect b="b" l="l" r="r" t="t"/>
              <a:pathLst>
                <a:path extrusionOk="0" h="69382" w="23245">
                  <a:moveTo>
                    <a:pt x="12992" y="0"/>
                  </a:moveTo>
                  <a:lnTo>
                    <a:pt x="12466" y="70"/>
                  </a:lnTo>
                  <a:lnTo>
                    <a:pt x="11904" y="140"/>
                  </a:lnTo>
                  <a:lnTo>
                    <a:pt x="11377" y="211"/>
                  </a:lnTo>
                  <a:lnTo>
                    <a:pt x="10850" y="351"/>
                  </a:lnTo>
                  <a:lnTo>
                    <a:pt x="10289" y="492"/>
                  </a:lnTo>
                  <a:lnTo>
                    <a:pt x="9762" y="702"/>
                  </a:lnTo>
                  <a:lnTo>
                    <a:pt x="9235" y="913"/>
                  </a:lnTo>
                  <a:lnTo>
                    <a:pt x="8709" y="1159"/>
                  </a:lnTo>
                  <a:lnTo>
                    <a:pt x="8182" y="1475"/>
                  </a:lnTo>
                  <a:lnTo>
                    <a:pt x="7655" y="1791"/>
                  </a:lnTo>
                  <a:lnTo>
                    <a:pt x="7164" y="2142"/>
                  </a:lnTo>
                  <a:lnTo>
                    <a:pt x="6672" y="2563"/>
                  </a:lnTo>
                  <a:lnTo>
                    <a:pt x="6180" y="2985"/>
                  </a:lnTo>
                  <a:lnTo>
                    <a:pt x="5689" y="3476"/>
                  </a:lnTo>
                  <a:lnTo>
                    <a:pt x="5232" y="3968"/>
                  </a:lnTo>
                  <a:lnTo>
                    <a:pt x="4776" y="4530"/>
                  </a:lnTo>
                  <a:lnTo>
                    <a:pt x="4355" y="5162"/>
                  </a:lnTo>
                  <a:lnTo>
                    <a:pt x="3968" y="5864"/>
                  </a:lnTo>
                  <a:lnTo>
                    <a:pt x="3617" y="6636"/>
                  </a:lnTo>
                  <a:lnTo>
                    <a:pt x="3301" y="7514"/>
                  </a:lnTo>
                  <a:lnTo>
                    <a:pt x="3020" y="8427"/>
                  </a:lnTo>
                  <a:lnTo>
                    <a:pt x="2775" y="9410"/>
                  </a:lnTo>
                  <a:lnTo>
                    <a:pt x="2564" y="10463"/>
                  </a:lnTo>
                  <a:lnTo>
                    <a:pt x="2388" y="11517"/>
                  </a:lnTo>
                  <a:lnTo>
                    <a:pt x="2213" y="12640"/>
                  </a:lnTo>
                  <a:lnTo>
                    <a:pt x="2072" y="13799"/>
                  </a:lnTo>
                  <a:lnTo>
                    <a:pt x="1967" y="14958"/>
                  </a:lnTo>
                  <a:lnTo>
                    <a:pt x="1862" y="16152"/>
                  </a:lnTo>
                  <a:lnTo>
                    <a:pt x="1756" y="18539"/>
                  </a:lnTo>
                  <a:lnTo>
                    <a:pt x="1686" y="20927"/>
                  </a:lnTo>
                  <a:lnTo>
                    <a:pt x="1686" y="23244"/>
                  </a:lnTo>
                  <a:lnTo>
                    <a:pt x="1756" y="25421"/>
                  </a:lnTo>
                  <a:lnTo>
                    <a:pt x="1827" y="27423"/>
                  </a:lnTo>
                  <a:lnTo>
                    <a:pt x="1897" y="29213"/>
                  </a:lnTo>
                  <a:lnTo>
                    <a:pt x="2072" y="31777"/>
                  </a:lnTo>
                  <a:lnTo>
                    <a:pt x="2143" y="32760"/>
                  </a:lnTo>
                  <a:lnTo>
                    <a:pt x="1862" y="34340"/>
                  </a:lnTo>
                  <a:lnTo>
                    <a:pt x="1616" y="35955"/>
                  </a:lnTo>
                  <a:lnTo>
                    <a:pt x="1370" y="37570"/>
                  </a:lnTo>
                  <a:lnTo>
                    <a:pt x="1159" y="39185"/>
                  </a:lnTo>
                  <a:lnTo>
                    <a:pt x="808" y="42451"/>
                  </a:lnTo>
                  <a:lnTo>
                    <a:pt x="527" y="45646"/>
                  </a:lnTo>
                  <a:lnTo>
                    <a:pt x="317" y="48771"/>
                  </a:lnTo>
                  <a:lnTo>
                    <a:pt x="176" y="51791"/>
                  </a:lnTo>
                  <a:lnTo>
                    <a:pt x="71" y="54705"/>
                  </a:lnTo>
                  <a:lnTo>
                    <a:pt x="1" y="57444"/>
                  </a:lnTo>
                  <a:lnTo>
                    <a:pt x="1" y="59972"/>
                  </a:lnTo>
                  <a:lnTo>
                    <a:pt x="1" y="62254"/>
                  </a:lnTo>
                  <a:lnTo>
                    <a:pt x="36" y="64291"/>
                  </a:lnTo>
                  <a:lnTo>
                    <a:pt x="71" y="66046"/>
                  </a:lnTo>
                  <a:lnTo>
                    <a:pt x="176" y="68504"/>
                  </a:lnTo>
                  <a:lnTo>
                    <a:pt x="211" y="69382"/>
                  </a:lnTo>
                  <a:lnTo>
                    <a:pt x="22367" y="69382"/>
                  </a:lnTo>
                  <a:lnTo>
                    <a:pt x="22473" y="68364"/>
                  </a:lnTo>
                  <a:lnTo>
                    <a:pt x="22543" y="67240"/>
                  </a:lnTo>
                  <a:lnTo>
                    <a:pt x="22613" y="66081"/>
                  </a:lnTo>
                  <a:lnTo>
                    <a:pt x="22683" y="64817"/>
                  </a:lnTo>
                  <a:lnTo>
                    <a:pt x="22753" y="62149"/>
                  </a:lnTo>
                  <a:lnTo>
                    <a:pt x="22753" y="59270"/>
                  </a:lnTo>
                  <a:lnTo>
                    <a:pt x="22683" y="56285"/>
                  </a:lnTo>
                  <a:lnTo>
                    <a:pt x="22613" y="53230"/>
                  </a:lnTo>
                  <a:lnTo>
                    <a:pt x="22508" y="50175"/>
                  </a:lnTo>
                  <a:lnTo>
                    <a:pt x="22367" y="47191"/>
                  </a:lnTo>
                  <a:lnTo>
                    <a:pt x="22051" y="41608"/>
                  </a:lnTo>
                  <a:lnTo>
                    <a:pt x="21770" y="37008"/>
                  </a:lnTo>
                  <a:lnTo>
                    <a:pt x="21419" y="32760"/>
                  </a:lnTo>
                  <a:lnTo>
                    <a:pt x="21630" y="31987"/>
                  </a:lnTo>
                  <a:lnTo>
                    <a:pt x="21805" y="31180"/>
                  </a:lnTo>
                  <a:lnTo>
                    <a:pt x="22157" y="29389"/>
                  </a:lnTo>
                  <a:lnTo>
                    <a:pt x="22473" y="27388"/>
                  </a:lnTo>
                  <a:lnTo>
                    <a:pt x="22718" y="25246"/>
                  </a:lnTo>
                  <a:lnTo>
                    <a:pt x="22929" y="22999"/>
                  </a:lnTo>
                  <a:lnTo>
                    <a:pt x="23105" y="20681"/>
                  </a:lnTo>
                  <a:lnTo>
                    <a:pt x="23210" y="18364"/>
                  </a:lnTo>
                  <a:lnTo>
                    <a:pt x="23245" y="16046"/>
                  </a:lnTo>
                  <a:lnTo>
                    <a:pt x="23210" y="13764"/>
                  </a:lnTo>
                  <a:lnTo>
                    <a:pt x="23069" y="11587"/>
                  </a:lnTo>
                  <a:lnTo>
                    <a:pt x="22999" y="10534"/>
                  </a:lnTo>
                  <a:lnTo>
                    <a:pt x="22894" y="9515"/>
                  </a:lnTo>
                  <a:lnTo>
                    <a:pt x="22753" y="8567"/>
                  </a:lnTo>
                  <a:lnTo>
                    <a:pt x="22613" y="7619"/>
                  </a:lnTo>
                  <a:lnTo>
                    <a:pt x="22437" y="6777"/>
                  </a:lnTo>
                  <a:lnTo>
                    <a:pt x="22262" y="5969"/>
                  </a:lnTo>
                  <a:lnTo>
                    <a:pt x="22016" y="5232"/>
                  </a:lnTo>
                  <a:lnTo>
                    <a:pt x="21770" y="4530"/>
                  </a:lnTo>
                  <a:lnTo>
                    <a:pt x="21525" y="3933"/>
                  </a:lnTo>
                  <a:lnTo>
                    <a:pt x="21208" y="3406"/>
                  </a:lnTo>
                  <a:lnTo>
                    <a:pt x="20892" y="2949"/>
                  </a:lnTo>
                  <a:lnTo>
                    <a:pt x="20541" y="2598"/>
                  </a:lnTo>
                  <a:lnTo>
                    <a:pt x="20190" y="2282"/>
                  </a:lnTo>
                  <a:lnTo>
                    <a:pt x="19804" y="2001"/>
                  </a:lnTo>
                  <a:lnTo>
                    <a:pt x="19383" y="1721"/>
                  </a:lnTo>
                  <a:lnTo>
                    <a:pt x="18961" y="1475"/>
                  </a:lnTo>
                  <a:lnTo>
                    <a:pt x="18540" y="1229"/>
                  </a:lnTo>
                  <a:lnTo>
                    <a:pt x="18084" y="1018"/>
                  </a:lnTo>
                  <a:lnTo>
                    <a:pt x="17592" y="808"/>
                  </a:lnTo>
                  <a:lnTo>
                    <a:pt x="17135" y="632"/>
                  </a:lnTo>
                  <a:lnTo>
                    <a:pt x="16644" y="492"/>
                  </a:lnTo>
                  <a:lnTo>
                    <a:pt x="16152" y="351"/>
                  </a:lnTo>
                  <a:lnTo>
                    <a:pt x="15626" y="211"/>
                  </a:lnTo>
                  <a:lnTo>
                    <a:pt x="15134" y="140"/>
                  </a:lnTo>
                  <a:lnTo>
                    <a:pt x="14607" y="70"/>
                  </a:lnTo>
                  <a:lnTo>
                    <a:pt x="14081" y="35"/>
                  </a:lnTo>
                  <a:lnTo>
                    <a:pt x="135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38"/>
            <p:cNvSpPr/>
            <p:nvPr/>
          </p:nvSpPr>
          <p:spPr>
            <a:xfrm>
              <a:off x="4762536" y="3226282"/>
              <a:ext cx="351871" cy="1050270"/>
            </a:xfrm>
            <a:custGeom>
              <a:rect b="b" l="l" r="r" t="t"/>
              <a:pathLst>
                <a:path extrusionOk="0" fill="none" h="69382" w="23245">
                  <a:moveTo>
                    <a:pt x="2143" y="32760"/>
                  </a:moveTo>
                  <a:lnTo>
                    <a:pt x="2143" y="32760"/>
                  </a:lnTo>
                  <a:lnTo>
                    <a:pt x="2072" y="31777"/>
                  </a:lnTo>
                  <a:lnTo>
                    <a:pt x="1897" y="29213"/>
                  </a:lnTo>
                  <a:lnTo>
                    <a:pt x="1827" y="27423"/>
                  </a:lnTo>
                  <a:lnTo>
                    <a:pt x="1756" y="25421"/>
                  </a:lnTo>
                  <a:lnTo>
                    <a:pt x="1686" y="23244"/>
                  </a:lnTo>
                  <a:lnTo>
                    <a:pt x="1686" y="20927"/>
                  </a:lnTo>
                  <a:lnTo>
                    <a:pt x="1756" y="18539"/>
                  </a:lnTo>
                  <a:lnTo>
                    <a:pt x="1862" y="16152"/>
                  </a:lnTo>
                  <a:lnTo>
                    <a:pt x="1967" y="14958"/>
                  </a:lnTo>
                  <a:lnTo>
                    <a:pt x="2072" y="13799"/>
                  </a:lnTo>
                  <a:lnTo>
                    <a:pt x="2213" y="12640"/>
                  </a:lnTo>
                  <a:lnTo>
                    <a:pt x="2388" y="11517"/>
                  </a:lnTo>
                  <a:lnTo>
                    <a:pt x="2564" y="10463"/>
                  </a:lnTo>
                  <a:lnTo>
                    <a:pt x="2775" y="9410"/>
                  </a:lnTo>
                  <a:lnTo>
                    <a:pt x="3020" y="8427"/>
                  </a:lnTo>
                  <a:lnTo>
                    <a:pt x="3301" y="7514"/>
                  </a:lnTo>
                  <a:lnTo>
                    <a:pt x="3617" y="6636"/>
                  </a:lnTo>
                  <a:lnTo>
                    <a:pt x="3968" y="5864"/>
                  </a:lnTo>
                  <a:lnTo>
                    <a:pt x="4355" y="5162"/>
                  </a:lnTo>
                  <a:lnTo>
                    <a:pt x="4776" y="4530"/>
                  </a:lnTo>
                  <a:lnTo>
                    <a:pt x="4776" y="4530"/>
                  </a:lnTo>
                  <a:lnTo>
                    <a:pt x="5232" y="3968"/>
                  </a:lnTo>
                  <a:lnTo>
                    <a:pt x="5689" y="3476"/>
                  </a:lnTo>
                  <a:lnTo>
                    <a:pt x="6180" y="2985"/>
                  </a:lnTo>
                  <a:lnTo>
                    <a:pt x="6672" y="2563"/>
                  </a:lnTo>
                  <a:lnTo>
                    <a:pt x="7164" y="2142"/>
                  </a:lnTo>
                  <a:lnTo>
                    <a:pt x="7655" y="1791"/>
                  </a:lnTo>
                  <a:lnTo>
                    <a:pt x="8182" y="1475"/>
                  </a:lnTo>
                  <a:lnTo>
                    <a:pt x="8709" y="1159"/>
                  </a:lnTo>
                  <a:lnTo>
                    <a:pt x="9235" y="913"/>
                  </a:lnTo>
                  <a:lnTo>
                    <a:pt x="9762" y="702"/>
                  </a:lnTo>
                  <a:lnTo>
                    <a:pt x="10289" y="492"/>
                  </a:lnTo>
                  <a:lnTo>
                    <a:pt x="10850" y="351"/>
                  </a:lnTo>
                  <a:lnTo>
                    <a:pt x="11377" y="211"/>
                  </a:lnTo>
                  <a:lnTo>
                    <a:pt x="11904" y="140"/>
                  </a:lnTo>
                  <a:lnTo>
                    <a:pt x="12466" y="70"/>
                  </a:lnTo>
                  <a:lnTo>
                    <a:pt x="12992" y="0"/>
                  </a:lnTo>
                  <a:lnTo>
                    <a:pt x="13519" y="0"/>
                  </a:lnTo>
                  <a:lnTo>
                    <a:pt x="14081" y="35"/>
                  </a:lnTo>
                  <a:lnTo>
                    <a:pt x="14607" y="70"/>
                  </a:lnTo>
                  <a:lnTo>
                    <a:pt x="15134" y="140"/>
                  </a:lnTo>
                  <a:lnTo>
                    <a:pt x="15626" y="211"/>
                  </a:lnTo>
                  <a:lnTo>
                    <a:pt x="16152" y="351"/>
                  </a:lnTo>
                  <a:lnTo>
                    <a:pt x="16644" y="492"/>
                  </a:lnTo>
                  <a:lnTo>
                    <a:pt x="17135" y="632"/>
                  </a:lnTo>
                  <a:lnTo>
                    <a:pt x="17592" y="808"/>
                  </a:lnTo>
                  <a:lnTo>
                    <a:pt x="18084" y="1018"/>
                  </a:lnTo>
                  <a:lnTo>
                    <a:pt x="18540" y="1229"/>
                  </a:lnTo>
                  <a:lnTo>
                    <a:pt x="18961" y="1475"/>
                  </a:lnTo>
                  <a:lnTo>
                    <a:pt x="19383" y="1721"/>
                  </a:lnTo>
                  <a:lnTo>
                    <a:pt x="19804" y="2001"/>
                  </a:lnTo>
                  <a:lnTo>
                    <a:pt x="20190" y="2282"/>
                  </a:lnTo>
                  <a:lnTo>
                    <a:pt x="20541" y="2598"/>
                  </a:lnTo>
                  <a:lnTo>
                    <a:pt x="20541" y="2598"/>
                  </a:lnTo>
                  <a:lnTo>
                    <a:pt x="20892" y="2949"/>
                  </a:lnTo>
                  <a:lnTo>
                    <a:pt x="21208" y="3406"/>
                  </a:lnTo>
                  <a:lnTo>
                    <a:pt x="21525" y="3933"/>
                  </a:lnTo>
                  <a:lnTo>
                    <a:pt x="21770" y="4530"/>
                  </a:lnTo>
                  <a:lnTo>
                    <a:pt x="22016" y="5232"/>
                  </a:lnTo>
                  <a:lnTo>
                    <a:pt x="22262" y="5969"/>
                  </a:lnTo>
                  <a:lnTo>
                    <a:pt x="22437" y="6777"/>
                  </a:lnTo>
                  <a:lnTo>
                    <a:pt x="22613" y="7619"/>
                  </a:lnTo>
                  <a:lnTo>
                    <a:pt x="22753" y="8567"/>
                  </a:lnTo>
                  <a:lnTo>
                    <a:pt x="22894" y="9515"/>
                  </a:lnTo>
                  <a:lnTo>
                    <a:pt x="22999" y="10534"/>
                  </a:lnTo>
                  <a:lnTo>
                    <a:pt x="23069" y="11587"/>
                  </a:lnTo>
                  <a:lnTo>
                    <a:pt x="23210" y="13764"/>
                  </a:lnTo>
                  <a:lnTo>
                    <a:pt x="23245" y="16046"/>
                  </a:lnTo>
                  <a:lnTo>
                    <a:pt x="23210" y="18364"/>
                  </a:lnTo>
                  <a:lnTo>
                    <a:pt x="23105" y="20681"/>
                  </a:lnTo>
                  <a:lnTo>
                    <a:pt x="22929" y="22999"/>
                  </a:lnTo>
                  <a:lnTo>
                    <a:pt x="22718" y="25246"/>
                  </a:lnTo>
                  <a:lnTo>
                    <a:pt x="22473" y="27388"/>
                  </a:lnTo>
                  <a:lnTo>
                    <a:pt x="22157" y="29389"/>
                  </a:lnTo>
                  <a:lnTo>
                    <a:pt x="21805" y="31180"/>
                  </a:lnTo>
                  <a:lnTo>
                    <a:pt x="21630" y="31987"/>
                  </a:lnTo>
                  <a:lnTo>
                    <a:pt x="21419" y="32760"/>
                  </a:lnTo>
                  <a:lnTo>
                    <a:pt x="21419" y="32760"/>
                  </a:lnTo>
                  <a:lnTo>
                    <a:pt x="21770" y="37008"/>
                  </a:lnTo>
                  <a:lnTo>
                    <a:pt x="22051" y="41608"/>
                  </a:lnTo>
                  <a:lnTo>
                    <a:pt x="22367" y="47191"/>
                  </a:lnTo>
                  <a:lnTo>
                    <a:pt x="22508" y="50175"/>
                  </a:lnTo>
                  <a:lnTo>
                    <a:pt x="22613" y="53230"/>
                  </a:lnTo>
                  <a:lnTo>
                    <a:pt x="22683" y="56285"/>
                  </a:lnTo>
                  <a:lnTo>
                    <a:pt x="22753" y="59270"/>
                  </a:lnTo>
                  <a:lnTo>
                    <a:pt x="22753" y="62149"/>
                  </a:lnTo>
                  <a:lnTo>
                    <a:pt x="22683" y="64817"/>
                  </a:lnTo>
                  <a:lnTo>
                    <a:pt x="22613" y="66081"/>
                  </a:lnTo>
                  <a:lnTo>
                    <a:pt x="22543" y="67240"/>
                  </a:lnTo>
                  <a:lnTo>
                    <a:pt x="22473" y="68364"/>
                  </a:lnTo>
                  <a:lnTo>
                    <a:pt x="22367" y="69382"/>
                  </a:lnTo>
                  <a:lnTo>
                    <a:pt x="211" y="69382"/>
                  </a:lnTo>
                  <a:lnTo>
                    <a:pt x="211" y="69382"/>
                  </a:lnTo>
                  <a:lnTo>
                    <a:pt x="176" y="68504"/>
                  </a:lnTo>
                  <a:lnTo>
                    <a:pt x="71" y="66046"/>
                  </a:lnTo>
                  <a:lnTo>
                    <a:pt x="36" y="64291"/>
                  </a:lnTo>
                  <a:lnTo>
                    <a:pt x="1" y="62254"/>
                  </a:lnTo>
                  <a:lnTo>
                    <a:pt x="1" y="59972"/>
                  </a:lnTo>
                  <a:lnTo>
                    <a:pt x="1" y="57444"/>
                  </a:lnTo>
                  <a:lnTo>
                    <a:pt x="71" y="54705"/>
                  </a:lnTo>
                  <a:lnTo>
                    <a:pt x="176" y="51791"/>
                  </a:lnTo>
                  <a:lnTo>
                    <a:pt x="317" y="48771"/>
                  </a:lnTo>
                  <a:lnTo>
                    <a:pt x="527" y="45646"/>
                  </a:lnTo>
                  <a:lnTo>
                    <a:pt x="808" y="42451"/>
                  </a:lnTo>
                  <a:lnTo>
                    <a:pt x="1159" y="39185"/>
                  </a:lnTo>
                  <a:lnTo>
                    <a:pt x="1370" y="37570"/>
                  </a:lnTo>
                  <a:lnTo>
                    <a:pt x="1616" y="35955"/>
                  </a:lnTo>
                  <a:lnTo>
                    <a:pt x="1862" y="34340"/>
                  </a:lnTo>
                  <a:lnTo>
                    <a:pt x="2143" y="3276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38"/>
            <p:cNvSpPr/>
            <p:nvPr/>
          </p:nvSpPr>
          <p:spPr>
            <a:xfrm>
              <a:off x="5102706" y="4066065"/>
              <a:ext cx="4269" cy="195607"/>
            </a:xfrm>
            <a:custGeom>
              <a:rect b="b" l="l" r="r" t="t"/>
              <a:pathLst>
                <a:path extrusionOk="0" h="12922" w="282">
                  <a:moveTo>
                    <a:pt x="211" y="36"/>
                  </a:moveTo>
                  <a:lnTo>
                    <a:pt x="211" y="36"/>
                  </a:lnTo>
                  <a:lnTo>
                    <a:pt x="281" y="3617"/>
                  </a:lnTo>
                  <a:lnTo>
                    <a:pt x="246" y="7023"/>
                  </a:lnTo>
                  <a:lnTo>
                    <a:pt x="211" y="8638"/>
                  </a:lnTo>
                  <a:lnTo>
                    <a:pt x="176" y="10148"/>
                  </a:lnTo>
                  <a:lnTo>
                    <a:pt x="106" y="11587"/>
                  </a:lnTo>
                  <a:lnTo>
                    <a:pt x="1" y="12922"/>
                  </a:lnTo>
                  <a:lnTo>
                    <a:pt x="1" y="12922"/>
                  </a:lnTo>
                  <a:lnTo>
                    <a:pt x="1" y="12922"/>
                  </a:lnTo>
                  <a:lnTo>
                    <a:pt x="106" y="11587"/>
                  </a:lnTo>
                  <a:lnTo>
                    <a:pt x="176" y="10148"/>
                  </a:lnTo>
                  <a:lnTo>
                    <a:pt x="211" y="8638"/>
                  </a:lnTo>
                  <a:lnTo>
                    <a:pt x="246" y="7023"/>
                  </a:lnTo>
                  <a:lnTo>
                    <a:pt x="281" y="3617"/>
                  </a:lnTo>
                  <a:lnTo>
                    <a:pt x="211" y="36"/>
                  </a:lnTo>
                  <a:close/>
                  <a:moveTo>
                    <a:pt x="211" y="0"/>
                  </a:moveTo>
                  <a:lnTo>
                    <a:pt x="211" y="0"/>
                  </a:lnTo>
                  <a:lnTo>
                    <a:pt x="211" y="0"/>
                  </a:lnTo>
                  <a:lnTo>
                    <a:pt x="211" y="0"/>
                  </a:lnTo>
                  <a:lnTo>
                    <a:pt x="211" y="0"/>
                  </a:lnTo>
                  <a:close/>
                </a:path>
              </a:pathLst>
            </a:custGeom>
            <a:solidFill>
              <a:srgbClr val="414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38"/>
            <p:cNvSpPr/>
            <p:nvPr/>
          </p:nvSpPr>
          <p:spPr>
            <a:xfrm>
              <a:off x="5102706" y="4066595"/>
              <a:ext cx="4269" cy="195077"/>
            </a:xfrm>
            <a:custGeom>
              <a:rect b="b" l="l" r="r" t="t"/>
              <a:pathLst>
                <a:path extrusionOk="0" fill="none" h="12887" w="282">
                  <a:moveTo>
                    <a:pt x="211" y="1"/>
                  </a:moveTo>
                  <a:lnTo>
                    <a:pt x="211" y="1"/>
                  </a:lnTo>
                  <a:lnTo>
                    <a:pt x="281" y="3582"/>
                  </a:lnTo>
                  <a:lnTo>
                    <a:pt x="246" y="6988"/>
                  </a:lnTo>
                  <a:lnTo>
                    <a:pt x="211" y="8603"/>
                  </a:lnTo>
                  <a:lnTo>
                    <a:pt x="176" y="10113"/>
                  </a:lnTo>
                  <a:lnTo>
                    <a:pt x="106" y="11552"/>
                  </a:lnTo>
                  <a:lnTo>
                    <a:pt x="1" y="12887"/>
                  </a:lnTo>
                  <a:lnTo>
                    <a:pt x="1" y="12887"/>
                  </a:lnTo>
                  <a:lnTo>
                    <a:pt x="1" y="12887"/>
                  </a:lnTo>
                  <a:lnTo>
                    <a:pt x="106" y="11552"/>
                  </a:lnTo>
                  <a:lnTo>
                    <a:pt x="176" y="10113"/>
                  </a:lnTo>
                  <a:lnTo>
                    <a:pt x="211" y="8603"/>
                  </a:lnTo>
                  <a:lnTo>
                    <a:pt x="246" y="6988"/>
                  </a:lnTo>
                  <a:lnTo>
                    <a:pt x="281" y="3582"/>
                  </a:lnTo>
                  <a:lnTo>
                    <a:pt x="2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38"/>
            <p:cNvSpPr/>
            <p:nvPr/>
          </p:nvSpPr>
          <p:spPr>
            <a:xfrm>
              <a:off x="5105900" y="4066065"/>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38"/>
            <p:cNvSpPr/>
            <p:nvPr/>
          </p:nvSpPr>
          <p:spPr>
            <a:xfrm>
              <a:off x="5101116" y="4261657"/>
              <a:ext cx="1605" cy="14365"/>
            </a:xfrm>
            <a:custGeom>
              <a:rect b="b" l="l" r="r" t="t"/>
              <a:pathLst>
                <a:path extrusionOk="0" h="949" w="106">
                  <a:moveTo>
                    <a:pt x="0" y="949"/>
                  </a:moveTo>
                  <a:lnTo>
                    <a:pt x="0" y="949"/>
                  </a:lnTo>
                  <a:lnTo>
                    <a:pt x="0" y="949"/>
                  </a:lnTo>
                  <a:lnTo>
                    <a:pt x="0" y="949"/>
                  </a:lnTo>
                  <a:lnTo>
                    <a:pt x="0" y="949"/>
                  </a:lnTo>
                  <a:close/>
                  <a:moveTo>
                    <a:pt x="0" y="914"/>
                  </a:moveTo>
                  <a:lnTo>
                    <a:pt x="0" y="914"/>
                  </a:lnTo>
                  <a:lnTo>
                    <a:pt x="0" y="949"/>
                  </a:lnTo>
                  <a:lnTo>
                    <a:pt x="0" y="949"/>
                  </a:lnTo>
                  <a:lnTo>
                    <a:pt x="0" y="914"/>
                  </a:lnTo>
                  <a:close/>
                  <a:moveTo>
                    <a:pt x="106" y="1"/>
                  </a:moveTo>
                  <a:lnTo>
                    <a:pt x="106" y="1"/>
                  </a:lnTo>
                  <a:lnTo>
                    <a:pt x="106" y="1"/>
                  </a:lnTo>
                  <a:lnTo>
                    <a:pt x="0" y="914"/>
                  </a:lnTo>
                  <a:lnTo>
                    <a:pt x="0" y="914"/>
                  </a:lnTo>
                  <a:lnTo>
                    <a:pt x="106" y="1"/>
                  </a:lnTo>
                  <a:close/>
                </a:path>
              </a:pathLst>
            </a:custGeom>
            <a:solidFill>
              <a:srgbClr val="363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38"/>
            <p:cNvSpPr/>
            <p:nvPr/>
          </p:nvSpPr>
          <p:spPr>
            <a:xfrm>
              <a:off x="5101116" y="427600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38"/>
            <p:cNvSpPr/>
            <p:nvPr/>
          </p:nvSpPr>
          <p:spPr>
            <a:xfrm>
              <a:off x="5101116" y="4275478"/>
              <a:ext cx="15" cy="545"/>
            </a:xfrm>
            <a:custGeom>
              <a:rect b="b" l="l" r="r" t="t"/>
              <a:pathLst>
                <a:path extrusionOk="0" fill="none" h="36" w="1">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38"/>
            <p:cNvSpPr/>
            <p:nvPr/>
          </p:nvSpPr>
          <p:spPr>
            <a:xfrm>
              <a:off x="5101116" y="4261657"/>
              <a:ext cx="1605" cy="13836"/>
            </a:xfrm>
            <a:custGeom>
              <a:rect b="b" l="l" r="r" t="t"/>
              <a:pathLst>
                <a:path extrusionOk="0" fill="none" h="914" w="106">
                  <a:moveTo>
                    <a:pt x="106" y="1"/>
                  </a:moveTo>
                  <a:lnTo>
                    <a:pt x="106" y="1"/>
                  </a:lnTo>
                  <a:lnTo>
                    <a:pt x="106" y="1"/>
                  </a:lnTo>
                  <a:lnTo>
                    <a:pt x="0" y="914"/>
                  </a:lnTo>
                  <a:lnTo>
                    <a:pt x="0" y="914"/>
                  </a:lnTo>
                  <a:lnTo>
                    <a:pt x="10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38"/>
            <p:cNvSpPr/>
            <p:nvPr/>
          </p:nvSpPr>
          <p:spPr>
            <a:xfrm>
              <a:off x="4762536" y="3846556"/>
              <a:ext cx="344439" cy="429996"/>
            </a:xfrm>
            <a:custGeom>
              <a:rect b="b" l="l" r="r" t="t"/>
              <a:pathLst>
                <a:path extrusionOk="0" fill="none" h="28406" w="22754">
                  <a:moveTo>
                    <a:pt x="22016" y="0"/>
                  </a:moveTo>
                  <a:lnTo>
                    <a:pt x="22016" y="0"/>
                  </a:lnTo>
                  <a:lnTo>
                    <a:pt x="21314" y="667"/>
                  </a:lnTo>
                  <a:lnTo>
                    <a:pt x="20576" y="1264"/>
                  </a:lnTo>
                  <a:lnTo>
                    <a:pt x="19874" y="1826"/>
                  </a:lnTo>
                  <a:lnTo>
                    <a:pt x="19172" y="2317"/>
                  </a:lnTo>
                  <a:lnTo>
                    <a:pt x="18470" y="2774"/>
                  </a:lnTo>
                  <a:lnTo>
                    <a:pt x="17803" y="3195"/>
                  </a:lnTo>
                  <a:lnTo>
                    <a:pt x="17100" y="3581"/>
                  </a:lnTo>
                  <a:lnTo>
                    <a:pt x="16433" y="3898"/>
                  </a:lnTo>
                  <a:lnTo>
                    <a:pt x="15766" y="4178"/>
                  </a:lnTo>
                  <a:lnTo>
                    <a:pt x="15099" y="4389"/>
                  </a:lnTo>
                  <a:lnTo>
                    <a:pt x="14432" y="4600"/>
                  </a:lnTo>
                  <a:lnTo>
                    <a:pt x="13800" y="4740"/>
                  </a:lnTo>
                  <a:lnTo>
                    <a:pt x="13133" y="4881"/>
                  </a:lnTo>
                  <a:lnTo>
                    <a:pt x="12501" y="4951"/>
                  </a:lnTo>
                  <a:lnTo>
                    <a:pt x="11904" y="4986"/>
                  </a:lnTo>
                  <a:lnTo>
                    <a:pt x="11272" y="5021"/>
                  </a:lnTo>
                  <a:lnTo>
                    <a:pt x="11272" y="5021"/>
                  </a:lnTo>
                  <a:lnTo>
                    <a:pt x="10464" y="4986"/>
                  </a:lnTo>
                  <a:lnTo>
                    <a:pt x="9692" y="4916"/>
                  </a:lnTo>
                  <a:lnTo>
                    <a:pt x="8919" y="4775"/>
                  </a:lnTo>
                  <a:lnTo>
                    <a:pt x="8182" y="4600"/>
                  </a:lnTo>
                  <a:lnTo>
                    <a:pt x="7480" y="4424"/>
                  </a:lnTo>
                  <a:lnTo>
                    <a:pt x="6742" y="4178"/>
                  </a:lnTo>
                  <a:lnTo>
                    <a:pt x="6075" y="3898"/>
                  </a:lnTo>
                  <a:lnTo>
                    <a:pt x="5408" y="3581"/>
                  </a:lnTo>
                  <a:lnTo>
                    <a:pt x="4776" y="3230"/>
                  </a:lnTo>
                  <a:lnTo>
                    <a:pt x="4144" y="2879"/>
                  </a:lnTo>
                  <a:lnTo>
                    <a:pt x="3547" y="2528"/>
                  </a:lnTo>
                  <a:lnTo>
                    <a:pt x="2950" y="2142"/>
                  </a:lnTo>
                  <a:lnTo>
                    <a:pt x="2423" y="1721"/>
                  </a:lnTo>
                  <a:lnTo>
                    <a:pt x="1897" y="1334"/>
                  </a:lnTo>
                  <a:lnTo>
                    <a:pt x="914" y="492"/>
                  </a:lnTo>
                  <a:lnTo>
                    <a:pt x="914" y="492"/>
                  </a:lnTo>
                  <a:lnTo>
                    <a:pt x="633" y="3160"/>
                  </a:lnTo>
                  <a:lnTo>
                    <a:pt x="457" y="5794"/>
                  </a:lnTo>
                  <a:lnTo>
                    <a:pt x="282" y="8392"/>
                  </a:lnTo>
                  <a:lnTo>
                    <a:pt x="141" y="10885"/>
                  </a:lnTo>
                  <a:lnTo>
                    <a:pt x="71" y="13308"/>
                  </a:lnTo>
                  <a:lnTo>
                    <a:pt x="36" y="15625"/>
                  </a:lnTo>
                  <a:lnTo>
                    <a:pt x="1" y="17802"/>
                  </a:lnTo>
                  <a:lnTo>
                    <a:pt x="1" y="19803"/>
                  </a:lnTo>
                  <a:lnTo>
                    <a:pt x="36" y="23350"/>
                  </a:lnTo>
                  <a:lnTo>
                    <a:pt x="106" y="26053"/>
                  </a:lnTo>
                  <a:lnTo>
                    <a:pt x="211" y="28406"/>
                  </a:lnTo>
                  <a:lnTo>
                    <a:pt x="3336" y="28406"/>
                  </a:lnTo>
                  <a:lnTo>
                    <a:pt x="3336" y="28406"/>
                  </a:lnTo>
                  <a:lnTo>
                    <a:pt x="19874" y="28406"/>
                  </a:lnTo>
                  <a:lnTo>
                    <a:pt x="19874" y="28406"/>
                  </a:lnTo>
                  <a:lnTo>
                    <a:pt x="22367" y="28406"/>
                  </a:lnTo>
                  <a:lnTo>
                    <a:pt x="22367" y="28406"/>
                  </a:lnTo>
                  <a:lnTo>
                    <a:pt x="22367" y="28371"/>
                  </a:lnTo>
                  <a:lnTo>
                    <a:pt x="22367" y="28371"/>
                  </a:lnTo>
                  <a:lnTo>
                    <a:pt x="22367" y="28371"/>
                  </a:lnTo>
                  <a:lnTo>
                    <a:pt x="22367" y="28371"/>
                  </a:lnTo>
                  <a:lnTo>
                    <a:pt x="22367" y="28371"/>
                  </a:lnTo>
                  <a:lnTo>
                    <a:pt x="22367" y="28371"/>
                  </a:lnTo>
                  <a:lnTo>
                    <a:pt x="22367" y="28336"/>
                  </a:lnTo>
                  <a:lnTo>
                    <a:pt x="22367" y="28336"/>
                  </a:lnTo>
                  <a:lnTo>
                    <a:pt x="22367" y="28336"/>
                  </a:lnTo>
                  <a:lnTo>
                    <a:pt x="22367" y="28336"/>
                  </a:lnTo>
                  <a:lnTo>
                    <a:pt x="22473" y="27423"/>
                  </a:lnTo>
                  <a:lnTo>
                    <a:pt x="22473" y="27423"/>
                  </a:lnTo>
                  <a:lnTo>
                    <a:pt x="22578" y="26088"/>
                  </a:lnTo>
                  <a:lnTo>
                    <a:pt x="22648" y="24649"/>
                  </a:lnTo>
                  <a:lnTo>
                    <a:pt x="22683" y="23139"/>
                  </a:lnTo>
                  <a:lnTo>
                    <a:pt x="22718" y="21524"/>
                  </a:lnTo>
                  <a:lnTo>
                    <a:pt x="22753" y="18118"/>
                  </a:lnTo>
                  <a:lnTo>
                    <a:pt x="22683" y="14537"/>
                  </a:lnTo>
                  <a:lnTo>
                    <a:pt x="22683" y="14537"/>
                  </a:lnTo>
                  <a:lnTo>
                    <a:pt x="22683" y="14501"/>
                  </a:lnTo>
                  <a:lnTo>
                    <a:pt x="22683" y="14501"/>
                  </a:lnTo>
                  <a:lnTo>
                    <a:pt x="22683" y="14501"/>
                  </a:lnTo>
                  <a:lnTo>
                    <a:pt x="22683" y="14501"/>
                  </a:lnTo>
                  <a:lnTo>
                    <a:pt x="22578" y="10674"/>
                  </a:lnTo>
                  <a:lnTo>
                    <a:pt x="22402" y="6917"/>
                  </a:lnTo>
                  <a:lnTo>
                    <a:pt x="22227" y="3301"/>
                  </a:lnTo>
                  <a:lnTo>
                    <a:pt x="2201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38"/>
            <p:cNvSpPr/>
            <p:nvPr/>
          </p:nvSpPr>
          <p:spPr>
            <a:xfrm>
              <a:off x="5508254" y="3226282"/>
              <a:ext cx="351871" cy="1050270"/>
            </a:xfrm>
            <a:custGeom>
              <a:rect b="b" l="l" r="r" t="t"/>
              <a:pathLst>
                <a:path extrusionOk="0" h="69382" w="23245">
                  <a:moveTo>
                    <a:pt x="9691" y="0"/>
                  </a:moveTo>
                  <a:lnTo>
                    <a:pt x="9164" y="35"/>
                  </a:lnTo>
                  <a:lnTo>
                    <a:pt x="8638" y="70"/>
                  </a:lnTo>
                  <a:lnTo>
                    <a:pt x="8111" y="140"/>
                  </a:lnTo>
                  <a:lnTo>
                    <a:pt x="7584" y="211"/>
                  </a:lnTo>
                  <a:lnTo>
                    <a:pt x="7093" y="351"/>
                  </a:lnTo>
                  <a:lnTo>
                    <a:pt x="6601" y="492"/>
                  </a:lnTo>
                  <a:lnTo>
                    <a:pt x="6110" y="632"/>
                  </a:lnTo>
                  <a:lnTo>
                    <a:pt x="5618" y="808"/>
                  </a:lnTo>
                  <a:lnTo>
                    <a:pt x="5162" y="1018"/>
                  </a:lnTo>
                  <a:lnTo>
                    <a:pt x="4705" y="1229"/>
                  </a:lnTo>
                  <a:lnTo>
                    <a:pt x="4284" y="1475"/>
                  </a:lnTo>
                  <a:lnTo>
                    <a:pt x="3862" y="1721"/>
                  </a:lnTo>
                  <a:lnTo>
                    <a:pt x="3441" y="2001"/>
                  </a:lnTo>
                  <a:lnTo>
                    <a:pt x="3055" y="2282"/>
                  </a:lnTo>
                  <a:lnTo>
                    <a:pt x="2669" y="2598"/>
                  </a:lnTo>
                  <a:lnTo>
                    <a:pt x="2318" y="2949"/>
                  </a:lnTo>
                  <a:lnTo>
                    <a:pt x="2002" y="3406"/>
                  </a:lnTo>
                  <a:lnTo>
                    <a:pt x="1721" y="3933"/>
                  </a:lnTo>
                  <a:lnTo>
                    <a:pt x="1440" y="4530"/>
                  </a:lnTo>
                  <a:lnTo>
                    <a:pt x="1194" y="5232"/>
                  </a:lnTo>
                  <a:lnTo>
                    <a:pt x="983" y="5969"/>
                  </a:lnTo>
                  <a:lnTo>
                    <a:pt x="808" y="6777"/>
                  </a:lnTo>
                  <a:lnTo>
                    <a:pt x="632" y="7619"/>
                  </a:lnTo>
                  <a:lnTo>
                    <a:pt x="457" y="8567"/>
                  </a:lnTo>
                  <a:lnTo>
                    <a:pt x="351" y="9515"/>
                  </a:lnTo>
                  <a:lnTo>
                    <a:pt x="246" y="10534"/>
                  </a:lnTo>
                  <a:lnTo>
                    <a:pt x="141" y="11587"/>
                  </a:lnTo>
                  <a:lnTo>
                    <a:pt x="35" y="13764"/>
                  </a:lnTo>
                  <a:lnTo>
                    <a:pt x="0" y="16046"/>
                  </a:lnTo>
                  <a:lnTo>
                    <a:pt x="35" y="18364"/>
                  </a:lnTo>
                  <a:lnTo>
                    <a:pt x="141" y="20681"/>
                  </a:lnTo>
                  <a:lnTo>
                    <a:pt x="281" y="22999"/>
                  </a:lnTo>
                  <a:lnTo>
                    <a:pt x="527" y="25246"/>
                  </a:lnTo>
                  <a:lnTo>
                    <a:pt x="773" y="27388"/>
                  </a:lnTo>
                  <a:lnTo>
                    <a:pt x="1089" y="29389"/>
                  </a:lnTo>
                  <a:lnTo>
                    <a:pt x="1440" y="31180"/>
                  </a:lnTo>
                  <a:lnTo>
                    <a:pt x="1615" y="31987"/>
                  </a:lnTo>
                  <a:lnTo>
                    <a:pt x="1791" y="32760"/>
                  </a:lnTo>
                  <a:lnTo>
                    <a:pt x="1475" y="37008"/>
                  </a:lnTo>
                  <a:lnTo>
                    <a:pt x="1194" y="41608"/>
                  </a:lnTo>
                  <a:lnTo>
                    <a:pt x="878" y="47191"/>
                  </a:lnTo>
                  <a:lnTo>
                    <a:pt x="737" y="50175"/>
                  </a:lnTo>
                  <a:lnTo>
                    <a:pt x="632" y="53230"/>
                  </a:lnTo>
                  <a:lnTo>
                    <a:pt x="527" y="56285"/>
                  </a:lnTo>
                  <a:lnTo>
                    <a:pt x="492" y="59270"/>
                  </a:lnTo>
                  <a:lnTo>
                    <a:pt x="492" y="62149"/>
                  </a:lnTo>
                  <a:lnTo>
                    <a:pt x="562" y="64817"/>
                  </a:lnTo>
                  <a:lnTo>
                    <a:pt x="632" y="66081"/>
                  </a:lnTo>
                  <a:lnTo>
                    <a:pt x="702" y="67240"/>
                  </a:lnTo>
                  <a:lnTo>
                    <a:pt x="773" y="68364"/>
                  </a:lnTo>
                  <a:lnTo>
                    <a:pt x="878" y="69382"/>
                  </a:lnTo>
                  <a:lnTo>
                    <a:pt x="22999" y="69382"/>
                  </a:lnTo>
                  <a:lnTo>
                    <a:pt x="23069" y="68504"/>
                  </a:lnTo>
                  <a:lnTo>
                    <a:pt x="23139" y="66046"/>
                  </a:lnTo>
                  <a:lnTo>
                    <a:pt x="23209" y="64291"/>
                  </a:lnTo>
                  <a:lnTo>
                    <a:pt x="23244" y="62254"/>
                  </a:lnTo>
                  <a:lnTo>
                    <a:pt x="23244" y="59972"/>
                  </a:lnTo>
                  <a:lnTo>
                    <a:pt x="23244" y="57444"/>
                  </a:lnTo>
                  <a:lnTo>
                    <a:pt x="23174" y="54705"/>
                  </a:lnTo>
                  <a:lnTo>
                    <a:pt x="23069" y="51791"/>
                  </a:lnTo>
                  <a:lnTo>
                    <a:pt x="22928" y="48771"/>
                  </a:lnTo>
                  <a:lnTo>
                    <a:pt x="22718" y="45646"/>
                  </a:lnTo>
                  <a:lnTo>
                    <a:pt x="22437" y="42451"/>
                  </a:lnTo>
                  <a:lnTo>
                    <a:pt x="22086" y="39185"/>
                  </a:lnTo>
                  <a:lnTo>
                    <a:pt x="21840" y="37570"/>
                  </a:lnTo>
                  <a:lnTo>
                    <a:pt x="21629" y="35955"/>
                  </a:lnTo>
                  <a:lnTo>
                    <a:pt x="21348" y="34340"/>
                  </a:lnTo>
                  <a:lnTo>
                    <a:pt x="21067" y="32760"/>
                  </a:lnTo>
                  <a:lnTo>
                    <a:pt x="21173" y="31777"/>
                  </a:lnTo>
                  <a:lnTo>
                    <a:pt x="21348" y="29213"/>
                  </a:lnTo>
                  <a:lnTo>
                    <a:pt x="21419" y="27423"/>
                  </a:lnTo>
                  <a:lnTo>
                    <a:pt x="21489" y="25421"/>
                  </a:lnTo>
                  <a:lnTo>
                    <a:pt x="21524" y="23244"/>
                  </a:lnTo>
                  <a:lnTo>
                    <a:pt x="21524" y="20927"/>
                  </a:lnTo>
                  <a:lnTo>
                    <a:pt x="21489" y="18539"/>
                  </a:lnTo>
                  <a:lnTo>
                    <a:pt x="21348" y="16152"/>
                  </a:lnTo>
                  <a:lnTo>
                    <a:pt x="21278" y="14958"/>
                  </a:lnTo>
                  <a:lnTo>
                    <a:pt x="21173" y="13799"/>
                  </a:lnTo>
                  <a:lnTo>
                    <a:pt x="21032" y="12640"/>
                  </a:lnTo>
                  <a:lnTo>
                    <a:pt x="20857" y="11517"/>
                  </a:lnTo>
                  <a:lnTo>
                    <a:pt x="20681" y="10463"/>
                  </a:lnTo>
                  <a:lnTo>
                    <a:pt x="20435" y="9410"/>
                  </a:lnTo>
                  <a:lnTo>
                    <a:pt x="20190" y="8427"/>
                  </a:lnTo>
                  <a:lnTo>
                    <a:pt x="19909" y="7514"/>
                  </a:lnTo>
                  <a:lnTo>
                    <a:pt x="19593" y="6636"/>
                  </a:lnTo>
                  <a:lnTo>
                    <a:pt x="19277" y="5864"/>
                  </a:lnTo>
                  <a:lnTo>
                    <a:pt x="18890" y="5162"/>
                  </a:lnTo>
                  <a:lnTo>
                    <a:pt x="18434" y="4530"/>
                  </a:lnTo>
                  <a:lnTo>
                    <a:pt x="18013" y="3968"/>
                  </a:lnTo>
                  <a:lnTo>
                    <a:pt x="17521" y="3476"/>
                  </a:lnTo>
                  <a:lnTo>
                    <a:pt x="17065" y="2985"/>
                  </a:lnTo>
                  <a:lnTo>
                    <a:pt x="16573" y="2563"/>
                  </a:lnTo>
                  <a:lnTo>
                    <a:pt x="16082" y="2142"/>
                  </a:lnTo>
                  <a:lnTo>
                    <a:pt x="15555" y="1791"/>
                  </a:lnTo>
                  <a:lnTo>
                    <a:pt x="15063" y="1475"/>
                  </a:lnTo>
                  <a:lnTo>
                    <a:pt x="14537" y="1159"/>
                  </a:lnTo>
                  <a:lnTo>
                    <a:pt x="14010" y="913"/>
                  </a:lnTo>
                  <a:lnTo>
                    <a:pt x="13483" y="702"/>
                  </a:lnTo>
                  <a:lnTo>
                    <a:pt x="12921" y="492"/>
                  </a:lnTo>
                  <a:lnTo>
                    <a:pt x="12395" y="351"/>
                  </a:lnTo>
                  <a:lnTo>
                    <a:pt x="11868" y="211"/>
                  </a:lnTo>
                  <a:lnTo>
                    <a:pt x="11306" y="140"/>
                  </a:lnTo>
                  <a:lnTo>
                    <a:pt x="10780" y="70"/>
                  </a:lnTo>
                  <a:lnTo>
                    <a:pt x="102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38"/>
            <p:cNvSpPr/>
            <p:nvPr/>
          </p:nvSpPr>
          <p:spPr>
            <a:xfrm>
              <a:off x="5508254" y="3226282"/>
              <a:ext cx="351871" cy="1050270"/>
            </a:xfrm>
            <a:custGeom>
              <a:rect b="b" l="l" r="r" t="t"/>
              <a:pathLst>
                <a:path extrusionOk="0" fill="none" h="69382" w="23245">
                  <a:moveTo>
                    <a:pt x="21067" y="32760"/>
                  </a:moveTo>
                  <a:lnTo>
                    <a:pt x="21067" y="32760"/>
                  </a:lnTo>
                  <a:lnTo>
                    <a:pt x="21173" y="31777"/>
                  </a:lnTo>
                  <a:lnTo>
                    <a:pt x="21348" y="29213"/>
                  </a:lnTo>
                  <a:lnTo>
                    <a:pt x="21419" y="27423"/>
                  </a:lnTo>
                  <a:lnTo>
                    <a:pt x="21489" y="25421"/>
                  </a:lnTo>
                  <a:lnTo>
                    <a:pt x="21524" y="23244"/>
                  </a:lnTo>
                  <a:lnTo>
                    <a:pt x="21524" y="20927"/>
                  </a:lnTo>
                  <a:lnTo>
                    <a:pt x="21489" y="18539"/>
                  </a:lnTo>
                  <a:lnTo>
                    <a:pt x="21348" y="16152"/>
                  </a:lnTo>
                  <a:lnTo>
                    <a:pt x="21278" y="14958"/>
                  </a:lnTo>
                  <a:lnTo>
                    <a:pt x="21173" y="13799"/>
                  </a:lnTo>
                  <a:lnTo>
                    <a:pt x="21032" y="12640"/>
                  </a:lnTo>
                  <a:lnTo>
                    <a:pt x="20857" y="11517"/>
                  </a:lnTo>
                  <a:lnTo>
                    <a:pt x="20681" y="10463"/>
                  </a:lnTo>
                  <a:lnTo>
                    <a:pt x="20435" y="9410"/>
                  </a:lnTo>
                  <a:lnTo>
                    <a:pt x="20190" y="8427"/>
                  </a:lnTo>
                  <a:lnTo>
                    <a:pt x="19909" y="7514"/>
                  </a:lnTo>
                  <a:lnTo>
                    <a:pt x="19593" y="6636"/>
                  </a:lnTo>
                  <a:lnTo>
                    <a:pt x="19277" y="5864"/>
                  </a:lnTo>
                  <a:lnTo>
                    <a:pt x="18890" y="5162"/>
                  </a:lnTo>
                  <a:lnTo>
                    <a:pt x="18434" y="4530"/>
                  </a:lnTo>
                  <a:lnTo>
                    <a:pt x="18434" y="4530"/>
                  </a:lnTo>
                  <a:lnTo>
                    <a:pt x="18013" y="3968"/>
                  </a:lnTo>
                  <a:lnTo>
                    <a:pt x="17521" y="3476"/>
                  </a:lnTo>
                  <a:lnTo>
                    <a:pt x="17065" y="2985"/>
                  </a:lnTo>
                  <a:lnTo>
                    <a:pt x="16573" y="2563"/>
                  </a:lnTo>
                  <a:lnTo>
                    <a:pt x="16082" y="2142"/>
                  </a:lnTo>
                  <a:lnTo>
                    <a:pt x="15555" y="1791"/>
                  </a:lnTo>
                  <a:lnTo>
                    <a:pt x="15063" y="1475"/>
                  </a:lnTo>
                  <a:lnTo>
                    <a:pt x="14537" y="1159"/>
                  </a:lnTo>
                  <a:lnTo>
                    <a:pt x="14010" y="913"/>
                  </a:lnTo>
                  <a:lnTo>
                    <a:pt x="13483" y="702"/>
                  </a:lnTo>
                  <a:lnTo>
                    <a:pt x="12921" y="492"/>
                  </a:lnTo>
                  <a:lnTo>
                    <a:pt x="12395" y="351"/>
                  </a:lnTo>
                  <a:lnTo>
                    <a:pt x="11868" y="211"/>
                  </a:lnTo>
                  <a:lnTo>
                    <a:pt x="11306" y="140"/>
                  </a:lnTo>
                  <a:lnTo>
                    <a:pt x="10780" y="70"/>
                  </a:lnTo>
                  <a:lnTo>
                    <a:pt x="10253" y="0"/>
                  </a:lnTo>
                  <a:lnTo>
                    <a:pt x="9691" y="0"/>
                  </a:lnTo>
                  <a:lnTo>
                    <a:pt x="9164" y="35"/>
                  </a:lnTo>
                  <a:lnTo>
                    <a:pt x="8638" y="70"/>
                  </a:lnTo>
                  <a:lnTo>
                    <a:pt x="8111" y="140"/>
                  </a:lnTo>
                  <a:lnTo>
                    <a:pt x="7584" y="211"/>
                  </a:lnTo>
                  <a:lnTo>
                    <a:pt x="7093" y="351"/>
                  </a:lnTo>
                  <a:lnTo>
                    <a:pt x="6601" y="492"/>
                  </a:lnTo>
                  <a:lnTo>
                    <a:pt x="6110" y="632"/>
                  </a:lnTo>
                  <a:lnTo>
                    <a:pt x="5618" y="808"/>
                  </a:lnTo>
                  <a:lnTo>
                    <a:pt x="5162" y="1018"/>
                  </a:lnTo>
                  <a:lnTo>
                    <a:pt x="4705" y="1229"/>
                  </a:lnTo>
                  <a:lnTo>
                    <a:pt x="4284" y="1475"/>
                  </a:lnTo>
                  <a:lnTo>
                    <a:pt x="3862" y="1721"/>
                  </a:lnTo>
                  <a:lnTo>
                    <a:pt x="3441" y="2001"/>
                  </a:lnTo>
                  <a:lnTo>
                    <a:pt x="3055" y="2282"/>
                  </a:lnTo>
                  <a:lnTo>
                    <a:pt x="2669" y="2598"/>
                  </a:lnTo>
                  <a:lnTo>
                    <a:pt x="2669" y="2598"/>
                  </a:lnTo>
                  <a:lnTo>
                    <a:pt x="2318" y="2949"/>
                  </a:lnTo>
                  <a:lnTo>
                    <a:pt x="2002" y="3406"/>
                  </a:lnTo>
                  <a:lnTo>
                    <a:pt x="1721" y="3933"/>
                  </a:lnTo>
                  <a:lnTo>
                    <a:pt x="1440" y="4530"/>
                  </a:lnTo>
                  <a:lnTo>
                    <a:pt x="1194" y="5232"/>
                  </a:lnTo>
                  <a:lnTo>
                    <a:pt x="983" y="5969"/>
                  </a:lnTo>
                  <a:lnTo>
                    <a:pt x="808" y="6777"/>
                  </a:lnTo>
                  <a:lnTo>
                    <a:pt x="632" y="7619"/>
                  </a:lnTo>
                  <a:lnTo>
                    <a:pt x="457" y="8567"/>
                  </a:lnTo>
                  <a:lnTo>
                    <a:pt x="351" y="9515"/>
                  </a:lnTo>
                  <a:lnTo>
                    <a:pt x="246" y="10534"/>
                  </a:lnTo>
                  <a:lnTo>
                    <a:pt x="141" y="11587"/>
                  </a:lnTo>
                  <a:lnTo>
                    <a:pt x="35" y="13764"/>
                  </a:lnTo>
                  <a:lnTo>
                    <a:pt x="0" y="16046"/>
                  </a:lnTo>
                  <a:lnTo>
                    <a:pt x="35" y="18364"/>
                  </a:lnTo>
                  <a:lnTo>
                    <a:pt x="141" y="20681"/>
                  </a:lnTo>
                  <a:lnTo>
                    <a:pt x="281" y="22999"/>
                  </a:lnTo>
                  <a:lnTo>
                    <a:pt x="527" y="25246"/>
                  </a:lnTo>
                  <a:lnTo>
                    <a:pt x="773" y="27388"/>
                  </a:lnTo>
                  <a:lnTo>
                    <a:pt x="1089" y="29389"/>
                  </a:lnTo>
                  <a:lnTo>
                    <a:pt x="1440" y="31180"/>
                  </a:lnTo>
                  <a:lnTo>
                    <a:pt x="1615" y="31987"/>
                  </a:lnTo>
                  <a:lnTo>
                    <a:pt x="1791" y="32760"/>
                  </a:lnTo>
                  <a:lnTo>
                    <a:pt x="1791" y="32760"/>
                  </a:lnTo>
                  <a:lnTo>
                    <a:pt x="1475" y="37008"/>
                  </a:lnTo>
                  <a:lnTo>
                    <a:pt x="1194" y="41608"/>
                  </a:lnTo>
                  <a:lnTo>
                    <a:pt x="878" y="47191"/>
                  </a:lnTo>
                  <a:lnTo>
                    <a:pt x="737" y="50175"/>
                  </a:lnTo>
                  <a:lnTo>
                    <a:pt x="632" y="53230"/>
                  </a:lnTo>
                  <a:lnTo>
                    <a:pt x="527" y="56285"/>
                  </a:lnTo>
                  <a:lnTo>
                    <a:pt x="492" y="59270"/>
                  </a:lnTo>
                  <a:lnTo>
                    <a:pt x="492" y="62149"/>
                  </a:lnTo>
                  <a:lnTo>
                    <a:pt x="562" y="64817"/>
                  </a:lnTo>
                  <a:lnTo>
                    <a:pt x="632" y="66081"/>
                  </a:lnTo>
                  <a:lnTo>
                    <a:pt x="702" y="67240"/>
                  </a:lnTo>
                  <a:lnTo>
                    <a:pt x="773" y="68364"/>
                  </a:lnTo>
                  <a:lnTo>
                    <a:pt x="878" y="69382"/>
                  </a:lnTo>
                  <a:lnTo>
                    <a:pt x="22999" y="69382"/>
                  </a:lnTo>
                  <a:lnTo>
                    <a:pt x="22999" y="69382"/>
                  </a:lnTo>
                  <a:lnTo>
                    <a:pt x="23069" y="68504"/>
                  </a:lnTo>
                  <a:lnTo>
                    <a:pt x="23139" y="66046"/>
                  </a:lnTo>
                  <a:lnTo>
                    <a:pt x="23209" y="64291"/>
                  </a:lnTo>
                  <a:lnTo>
                    <a:pt x="23244" y="62254"/>
                  </a:lnTo>
                  <a:lnTo>
                    <a:pt x="23244" y="59972"/>
                  </a:lnTo>
                  <a:lnTo>
                    <a:pt x="23244" y="57444"/>
                  </a:lnTo>
                  <a:lnTo>
                    <a:pt x="23174" y="54705"/>
                  </a:lnTo>
                  <a:lnTo>
                    <a:pt x="23069" y="51791"/>
                  </a:lnTo>
                  <a:lnTo>
                    <a:pt x="22928" y="48771"/>
                  </a:lnTo>
                  <a:lnTo>
                    <a:pt x="22718" y="45646"/>
                  </a:lnTo>
                  <a:lnTo>
                    <a:pt x="22437" y="42451"/>
                  </a:lnTo>
                  <a:lnTo>
                    <a:pt x="22086" y="39185"/>
                  </a:lnTo>
                  <a:lnTo>
                    <a:pt x="21840" y="37570"/>
                  </a:lnTo>
                  <a:lnTo>
                    <a:pt x="21629" y="35955"/>
                  </a:lnTo>
                  <a:lnTo>
                    <a:pt x="21348" y="34340"/>
                  </a:lnTo>
                  <a:lnTo>
                    <a:pt x="21067" y="3276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38"/>
            <p:cNvSpPr/>
            <p:nvPr/>
          </p:nvSpPr>
          <p:spPr>
            <a:xfrm>
              <a:off x="5856387" y="4276007"/>
              <a:ext cx="15" cy="545"/>
            </a:xfrm>
            <a:custGeom>
              <a:rect b="b" l="l" r="r" t="t"/>
              <a:pathLst>
                <a:path extrusionOk="0" h="36" w="1">
                  <a:moveTo>
                    <a:pt x="1" y="36"/>
                  </a:moveTo>
                  <a:lnTo>
                    <a:pt x="1" y="36"/>
                  </a:lnTo>
                  <a:lnTo>
                    <a:pt x="1" y="36"/>
                  </a:lnTo>
                  <a:lnTo>
                    <a:pt x="1" y="36"/>
                  </a:lnTo>
                  <a:lnTo>
                    <a:pt x="1" y="36"/>
                  </a:lnTo>
                  <a:close/>
                  <a:moveTo>
                    <a:pt x="1" y="36"/>
                  </a:moveTo>
                  <a:lnTo>
                    <a:pt x="1" y="36"/>
                  </a:lnTo>
                  <a:lnTo>
                    <a:pt x="1" y="36"/>
                  </a:lnTo>
                  <a:lnTo>
                    <a:pt x="1" y="36"/>
                  </a:lnTo>
                  <a:lnTo>
                    <a:pt x="1" y="36"/>
                  </a:lnTo>
                  <a:close/>
                  <a:moveTo>
                    <a:pt x="1" y="36"/>
                  </a:moveTo>
                  <a:lnTo>
                    <a:pt x="1" y="36"/>
                  </a:lnTo>
                  <a:lnTo>
                    <a:pt x="1" y="36"/>
                  </a:lnTo>
                  <a:lnTo>
                    <a:pt x="1" y="36"/>
                  </a:lnTo>
                  <a:lnTo>
                    <a:pt x="1" y="36"/>
                  </a:lnTo>
                  <a:close/>
                  <a:moveTo>
                    <a:pt x="1" y="36"/>
                  </a:moveTo>
                  <a:lnTo>
                    <a:pt x="1" y="36"/>
                  </a:lnTo>
                  <a:lnTo>
                    <a:pt x="1" y="36"/>
                  </a:lnTo>
                  <a:lnTo>
                    <a:pt x="1" y="36"/>
                  </a:lnTo>
                  <a:lnTo>
                    <a:pt x="1" y="36"/>
                  </a:lnTo>
                  <a:close/>
                  <a:moveTo>
                    <a:pt x="1" y="36"/>
                  </a:moveTo>
                  <a:lnTo>
                    <a:pt x="1" y="36"/>
                  </a:lnTo>
                  <a:lnTo>
                    <a:pt x="1" y="36"/>
                  </a:lnTo>
                  <a:lnTo>
                    <a:pt x="1" y="36"/>
                  </a:lnTo>
                  <a:lnTo>
                    <a:pt x="1" y="36"/>
                  </a:lnTo>
                  <a:close/>
                  <a:moveTo>
                    <a:pt x="1" y="36"/>
                  </a:moveTo>
                  <a:lnTo>
                    <a:pt x="1" y="36"/>
                  </a:lnTo>
                  <a:lnTo>
                    <a:pt x="1" y="36"/>
                  </a:lnTo>
                  <a:lnTo>
                    <a:pt x="1" y="36"/>
                  </a:lnTo>
                  <a:lnTo>
                    <a:pt x="1" y="36"/>
                  </a:lnTo>
                  <a:close/>
                  <a:moveTo>
                    <a:pt x="1" y="36"/>
                  </a:moveTo>
                  <a:lnTo>
                    <a:pt x="1" y="36"/>
                  </a:lnTo>
                  <a:lnTo>
                    <a:pt x="1" y="36"/>
                  </a:lnTo>
                  <a:lnTo>
                    <a:pt x="1" y="36"/>
                  </a:lnTo>
                  <a:lnTo>
                    <a:pt x="1" y="36"/>
                  </a:lnTo>
                  <a:close/>
                  <a:moveTo>
                    <a:pt x="1" y="1"/>
                  </a:moveTo>
                  <a:lnTo>
                    <a:pt x="1" y="1"/>
                  </a:lnTo>
                  <a:lnTo>
                    <a:pt x="1" y="1"/>
                  </a:lnTo>
                  <a:lnTo>
                    <a:pt x="1" y="1"/>
                  </a:lnTo>
                  <a:lnTo>
                    <a:pt x="1" y="1"/>
                  </a:lnTo>
                  <a:close/>
                </a:path>
              </a:pathLst>
            </a:custGeom>
            <a:solidFill>
              <a:srgbClr val="363A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38"/>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38"/>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38"/>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38"/>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38"/>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38"/>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38"/>
            <p:cNvSpPr/>
            <p:nvPr/>
          </p:nvSpPr>
          <p:spPr>
            <a:xfrm>
              <a:off x="5856387" y="4276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38"/>
            <p:cNvSpPr/>
            <p:nvPr/>
          </p:nvSpPr>
          <p:spPr>
            <a:xfrm>
              <a:off x="5856387" y="427600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38"/>
            <p:cNvSpPr/>
            <p:nvPr/>
          </p:nvSpPr>
          <p:spPr>
            <a:xfrm>
              <a:off x="5515687" y="3841773"/>
              <a:ext cx="344439" cy="434779"/>
            </a:xfrm>
            <a:custGeom>
              <a:rect b="b" l="l" r="r" t="t"/>
              <a:pathLst>
                <a:path extrusionOk="0" fill="none" h="28722" w="22754">
                  <a:moveTo>
                    <a:pt x="21735" y="0"/>
                  </a:moveTo>
                  <a:lnTo>
                    <a:pt x="21735" y="0"/>
                  </a:lnTo>
                  <a:lnTo>
                    <a:pt x="20998" y="702"/>
                  </a:lnTo>
                  <a:lnTo>
                    <a:pt x="20260" y="1369"/>
                  </a:lnTo>
                  <a:lnTo>
                    <a:pt x="19558" y="1966"/>
                  </a:lnTo>
                  <a:lnTo>
                    <a:pt x="18821" y="2493"/>
                  </a:lnTo>
                  <a:lnTo>
                    <a:pt x="18119" y="2985"/>
                  </a:lnTo>
                  <a:lnTo>
                    <a:pt x="17416" y="3406"/>
                  </a:lnTo>
                  <a:lnTo>
                    <a:pt x="16679" y="3792"/>
                  </a:lnTo>
                  <a:lnTo>
                    <a:pt x="16012" y="4143"/>
                  </a:lnTo>
                  <a:lnTo>
                    <a:pt x="15310" y="4424"/>
                  </a:lnTo>
                  <a:lnTo>
                    <a:pt x="14642" y="4670"/>
                  </a:lnTo>
                  <a:lnTo>
                    <a:pt x="13940" y="4881"/>
                  </a:lnTo>
                  <a:lnTo>
                    <a:pt x="13273" y="5056"/>
                  </a:lnTo>
                  <a:lnTo>
                    <a:pt x="12641" y="5162"/>
                  </a:lnTo>
                  <a:lnTo>
                    <a:pt x="11974" y="5267"/>
                  </a:lnTo>
                  <a:lnTo>
                    <a:pt x="11342" y="5302"/>
                  </a:lnTo>
                  <a:lnTo>
                    <a:pt x="10710" y="5337"/>
                  </a:lnTo>
                  <a:lnTo>
                    <a:pt x="10710" y="5337"/>
                  </a:lnTo>
                  <a:lnTo>
                    <a:pt x="9937" y="5302"/>
                  </a:lnTo>
                  <a:lnTo>
                    <a:pt x="9200" y="5232"/>
                  </a:lnTo>
                  <a:lnTo>
                    <a:pt x="8463" y="5126"/>
                  </a:lnTo>
                  <a:lnTo>
                    <a:pt x="7760" y="4951"/>
                  </a:lnTo>
                  <a:lnTo>
                    <a:pt x="7058" y="4775"/>
                  </a:lnTo>
                  <a:lnTo>
                    <a:pt x="6391" y="4565"/>
                  </a:lnTo>
                  <a:lnTo>
                    <a:pt x="5724" y="4284"/>
                  </a:lnTo>
                  <a:lnTo>
                    <a:pt x="5092" y="4003"/>
                  </a:lnTo>
                  <a:lnTo>
                    <a:pt x="4460" y="3687"/>
                  </a:lnTo>
                  <a:lnTo>
                    <a:pt x="3863" y="3371"/>
                  </a:lnTo>
                  <a:lnTo>
                    <a:pt x="3266" y="3020"/>
                  </a:lnTo>
                  <a:lnTo>
                    <a:pt x="2704" y="2669"/>
                  </a:lnTo>
                  <a:lnTo>
                    <a:pt x="2178" y="2282"/>
                  </a:lnTo>
                  <a:lnTo>
                    <a:pt x="1651" y="1896"/>
                  </a:lnTo>
                  <a:lnTo>
                    <a:pt x="668" y="1089"/>
                  </a:lnTo>
                  <a:lnTo>
                    <a:pt x="668" y="1089"/>
                  </a:lnTo>
                  <a:lnTo>
                    <a:pt x="492" y="4494"/>
                  </a:lnTo>
                  <a:lnTo>
                    <a:pt x="317" y="8146"/>
                  </a:lnTo>
                  <a:lnTo>
                    <a:pt x="141" y="11938"/>
                  </a:lnTo>
                  <a:lnTo>
                    <a:pt x="36" y="15730"/>
                  </a:lnTo>
                  <a:lnTo>
                    <a:pt x="1" y="19417"/>
                  </a:lnTo>
                  <a:lnTo>
                    <a:pt x="1" y="21208"/>
                  </a:lnTo>
                  <a:lnTo>
                    <a:pt x="36" y="22893"/>
                  </a:lnTo>
                  <a:lnTo>
                    <a:pt x="71" y="24508"/>
                  </a:lnTo>
                  <a:lnTo>
                    <a:pt x="141" y="26018"/>
                  </a:lnTo>
                  <a:lnTo>
                    <a:pt x="246" y="27423"/>
                  </a:lnTo>
                  <a:lnTo>
                    <a:pt x="387" y="28722"/>
                  </a:lnTo>
                  <a:lnTo>
                    <a:pt x="2845" y="28722"/>
                  </a:lnTo>
                  <a:lnTo>
                    <a:pt x="2845" y="28722"/>
                  </a:lnTo>
                  <a:lnTo>
                    <a:pt x="19418" y="28722"/>
                  </a:lnTo>
                  <a:lnTo>
                    <a:pt x="1941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722"/>
                  </a:lnTo>
                  <a:lnTo>
                    <a:pt x="22508" y="28687"/>
                  </a:lnTo>
                  <a:lnTo>
                    <a:pt x="22508" y="28687"/>
                  </a:lnTo>
                  <a:lnTo>
                    <a:pt x="22508" y="28687"/>
                  </a:lnTo>
                  <a:lnTo>
                    <a:pt x="22508" y="28687"/>
                  </a:lnTo>
                  <a:lnTo>
                    <a:pt x="22543" y="27949"/>
                  </a:lnTo>
                  <a:lnTo>
                    <a:pt x="22648" y="26053"/>
                  </a:lnTo>
                  <a:lnTo>
                    <a:pt x="22718" y="23244"/>
                  </a:lnTo>
                  <a:lnTo>
                    <a:pt x="22753" y="19593"/>
                  </a:lnTo>
                  <a:lnTo>
                    <a:pt x="22753" y="17521"/>
                  </a:lnTo>
                  <a:lnTo>
                    <a:pt x="22718" y="15309"/>
                  </a:lnTo>
                  <a:lnTo>
                    <a:pt x="22648" y="12956"/>
                  </a:lnTo>
                  <a:lnTo>
                    <a:pt x="22543" y="10499"/>
                  </a:lnTo>
                  <a:lnTo>
                    <a:pt x="22437" y="7971"/>
                  </a:lnTo>
                  <a:lnTo>
                    <a:pt x="22262" y="5372"/>
                  </a:lnTo>
                  <a:lnTo>
                    <a:pt x="22016" y="2704"/>
                  </a:lnTo>
                  <a:lnTo>
                    <a:pt x="217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38"/>
            <p:cNvSpPr/>
            <p:nvPr/>
          </p:nvSpPr>
          <p:spPr>
            <a:xfrm>
              <a:off x="4743932" y="4276537"/>
              <a:ext cx="388549" cy="316268"/>
            </a:xfrm>
            <a:custGeom>
              <a:rect b="b" l="l" r="r" t="t"/>
              <a:pathLst>
                <a:path extrusionOk="0" h="20893" w="25668">
                  <a:moveTo>
                    <a:pt x="4565" y="1"/>
                  </a:moveTo>
                  <a:lnTo>
                    <a:pt x="4074" y="1546"/>
                  </a:lnTo>
                  <a:lnTo>
                    <a:pt x="3477" y="3617"/>
                  </a:lnTo>
                  <a:lnTo>
                    <a:pt x="2810" y="6040"/>
                  </a:lnTo>
                  <a:lnTo>
                    <a:pt x="2108" y="8744"/>
                  </a:lnTo>
                  <a:lnTo>
                    <a:pt x="1756" y="10183"/>
                  </a:lnTo>
                  <a:lnTo>
                    <a:pt x="1440" y="11693"/>
                  </a:lnTo>
                  <a:lnTo>
                    <a:pt x="1124" y="13203"/>
                  </a:lnTo>
                  <a:lnTo>
                    <a:pt x="843" y="14748"/>
                  </a:lnTo>
                  <a:lnTo>
                    <a:pt x="563" y="16293"/>
                  </a:lnTo>
                  <a:lnTo>
                    <a:pt x="317" y="17838"/>
                  </a:lnTo>
                  <a:lnTo>
                    <a:pt x="141" y="19383"/>
                  </a:lnTo>
                  <a:lnTo>
                    <a:pt x="1" y="20893"/>
                  </a:lnTo>
                  <a:lnTo>
                    <a:pt x="25668" y="20893"/>
                  </a:lnTo>
                  <a:lnTo>
                    <a:pt x="25527" y="19383"/>
                  </a:lnTo>
                  <a:lnTo>
                    <a:pt x="25352" y="17838"/>
                  </a:lnTo>
                  <a:lnTo>
                    <a:pt x="25106" y="16293"/>
                  </a:lnTo>
                  <a:lnTo>
                    <a:pt x="24860" y="14748"/>
                  </a:lnTo>
                  <a:lnTo>
                    <a:pt x="24544" y="13203"/>
                  </a:lnTo>
                  <a:lnTo>
                    <a:pt x="24228" y="11693"/>
                  </a:lnTo>
                  <a:lnTo>
                    <a:pt x="23912" y="10183"/>
                  </a:lnTo>
                  <a:lnTo>
                    <a:pt x="23561" y="8744"/>
                  </a:lnTo>
                  <a:lnTo>
                    <a:pt x="22894" y="6040"/>
                  </a:lnTo>
                  <a:lnTo>
                    <a:pt x="22192" y="3617"/>
                  </a:lnTo>
                  <a:lnTo>
                    <a:pt x="21595" y="1546"/>
                  </a:lnTo>
                  <a:lnTo>
                    <a:pt x="2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38"/>
            <p:cNvSpPr/>
            <p:nvPr/>
          </p:nvSpPr>
          <p:spPr>
            <a:xfrm>
              <a:off x="4743932" y="4276537"/>
              <a:ext cx="388549" cy="316268"/>
            </a:xfrm>
            <a:custGeom>
              <a:rect b="b" l="l" r="r" t="t"/>
              <a:pathLst>
                <a:path extrusionOk="0" fill="none" h="20893" w="25668">
                  <a:moveTo>
                    <a:pt x="21103" y="1"/>
                  </a:moveTo>
                  <a:lnTo>
                    <a:pt x="4565" y="1"/>
                  </a:lnTo>
                  <a:lnTo>
                    <a:pt x="4565" y="1"/>
                  </a:lnTo>
                  <a:lnTo>
                    <a:pt x="4074" y="1546"/>
                  </a:lnTo>
                  <a:lnTo>
                    <a:pt x="3477" y="3617"/>
                  </a:lnTo>
                  <a:lnTo>
                    <a:pt x="2810" y="6040"/>
                  </a:lnTo>
                  <a:lnTo>
                    <a:pt x="2108" y="8744"/>
                  </a:lnTo>
                  <a:lnTo>
                    <a:pt x="1756" y="10183"/>
                  </a:lnTo>
                  <a:lnTo>
                    <a:pt x="1440" y="11693"/>
                  </a:lnTo>
                  <a:lnTo>
                    <a:pt x="1124" y="13203"/>
                  </a:lnTo>
                  <a:lnTo>
                    <a:pt x="843" y="14748"/>
                  </a:lnTo>
                  <a:lnTo>
                    <a:pt x="563" y="16293"/>
                  </a:lnTo>
                  <a:lnTo>
                    <a:pt x="317" y="17838"/>
                  </a:lnTo>
                  <a:lnTo>
                    <a:pt x="141" y="19383"/>
                  </a:lnTo>
                  <a:lnTo>
                    <a:pt x="1" y="20893"/>
                  </a:lnTo>
                  <a:lnTo>
                    <a:pt x="12852" y="20893"/>
                  </a:lnTo>
                  <a:lnTo>
                    <a:pt x="25668" y="20893"/>
                  </a:lnTo>
                  <a:lnTo>
                    <a:pt x="25668" y="20893"/>
                  </a:lnTo>
                  <a:lnTo>
                    <a:pt x="25527" y="19383"/>
                  </a:lnTo>
                  <a:lnTo>
                    <a:pt x="25352" y="17838"/>
                  </a:lnTo>
                  <a:lnTo>
                    <a:pt x="25106" y="16293"/>
                  </a:lnTo>
                  <a:lnTo>
                    <a:pt x="24860" y="14748"/>
                  </a:lnTo>
                  <a:lnTo>
                    <a:pt x="24544" y="13203"/>
                  </a:lnTo>
                  <a:lnTo>
                    <a:pt x="24228" y="11693"/>
                  </a:lnTo>
                  <a:lnTo>
                    <a:pt x="23912" y="10183"/>
                  </a:lnTo>
                  <a:lnTo>
                    <a:pt x="23561" y="8744"/>
                  </a:lnTo>
                  <a:lnTo>
                    <a:pt x="22894" y="6040"/>
                  </a:lnTo>
                  <a:lnTo>
                    <a:pt x="22192" y="3617"/>
                  </a:lnTo>
                  <a:lnTo>
                    <a:pt x="21595" y="1546"/>
                  </a:lnTo>
                  <a:lnTo>
                    <a:pt x="2110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38"/>
            <p:cNvSpPr/>
            <p:nvPr/>
          </p:nvSpPr>
          <p:spPr>
            <a:xfrm>
              <a:off x="4743932" y="4406235"/>
              <a:ext cx="388549" cy="186570"/>
            </a:xfrm>
            <a:custGeom>
              <a:rect b="b" l="l" r="r" t="t"/>
              <a:pathLst>
                <a:path extrusionOk="0" h="12325" w="25668">
                  <a:moveTo>
                    <a:pt x="12852" y="0"/>
                  </a:moveTo>
                  <a:lnTo>
                    <a:pt x="11728" y="35"/>
                  </a:lnTo>
                  <a:lnTo>
                    <a:pt x="10710" y="141"/>
                  </a:lnTo>
                  <a:lnTo>
                    <a:pt x="9727" y="316"/>
                  </a:lnTo>
                  <a:lnTo>
                    <a:pt x="8814" y="527"/>
                  </a:lnTo>
                  <a:lnTo>
                    <a:pt x="7971" y="808"/>
                  </a:lnTo>
                  <a:lnTo>
                    <a:pt x="7164" y="1159"/>
                  </a:lnTo>
                  <a:lnTo>
                    <a:pt x="6426" y="1510"/>
                  </a:lnTo>
                  <a:lnTo>
                    <a:pt x="5724" y="1931"/>
                  </a:lnTo>
                  <a:lnTo>
                    <a:pt x="5092" y="2388"/>
                  </a:lnTo>
                  <a:lnTo>
                    <a:pt x="4495" y="2879"/>
                  </a:lnTo>
                  <a:lnTo>
                    <a:pt x="3968" y="3371"/>
                  </a:lnTo>
                  <a:lnTo>
                    <a:pt x="3442" y="3898"/>
                  </a:lnTo>
                  <a:lnTo>
                    <a:pt x="3020" y="4460"/>
                  </a:lnTo>
                  <a:lnTo>
                    <a:pt x="2599" y="5021"/>
                  </a:lnTo>
                  <a:lnTo>
                    <a:pt x="2213" y="5583"/>
                  </a:lnTo>
                  <a:lnTo>
                    <a:pt x="1897" y="6180"/>
                  </a:lnTo>
                  <a:lnTo>
                    <a:pt x="1581" y="6742"/>
                  </a:lnTo>
                  <a:lnTo>
                    <a:pt x="1300" y="7304"/>
                  </a:lnTo>
                  <a:lnTo>
                    <a:pt x="1089" y="7901"/>
                  </a:lnTo>
                  <a:lnTo>
                    <a:pt x="879" y="8427"/>
                  </a:lnTo>
                  <a:lnTo>
                    <a:pt x="527" y="9481"/>
                  </a:lnTo>
                  <a:lnTo>
                    <a:pt x="317" y="10393"/>
                  </a:lnTo>
                  <a:lnTo>
                    <a:pt x="141" y="11201"/>
                  </a:lnTo>
                  <a:lnTo>
                    <a:pt x="36" y="11798"/>
                  </a:lnTo>
                  <a:lnTo>
                    <a:pt x="1" y="12325"/>
                  </a:lnTo>
                  <a:lnTo>
                    <a:pt x="25668" y="12325"/>
                  </a:lnTo>
                  <a:lnTo>
                    <a:pt x="25633" y="11798"/>
                  </a:lnTo>
                  <a:lnTo>
                    <a:pt x="25527" y="11201"/>
                  </a:lnTo>
                  <a:lnTo>
                    <a:pt x="25387" y="10393"/>
                  </a:lnTo>
                  <a:lnTo>
                    <a:pt x="25141" y="9481"/>
                  </a:lnTo>
                  <a:lnTo>
                    <a:pt x="24825" y="8427"/>
                  </a:lnTo>
                  <a:lnTo>
                    <a:pt x="24614" y="7901"/>
                  </a:lnTo>
                  <a:lnTo>
                    <a:pt x="24369" y="7304"/>
                  </a:lnTo>
                  <a:lnTo>
                    <a:pt x="24088" y="6742"/>
                  </a:lnTo>
                  <a:lnTo>
                    <a:pt x="23807" y="6180"/>
                  </a:lnTo>
                  <a:lnTo>
                    <a:pt x="23456" y="5583"/>
                  </a:lnTo>
                  <a:lnTo>
                    <a:pt x="23105" y="5021"/>
                  </a:lnTo>
                  <a:lnTo>
                    <a:pt x="22683" y="4460"/>
                  </a:lnTo>
                  <a:lnTo>
                    <a:pt x="22227" y="3898"/>
                  </a:lnTo>
                  <a:lnTo>
                    <a:pt x="21735" y="3371"/>
                  </a:lnTo>
                  <a:lnTo>
                    <a:pt x="21173" y="2879"/>
                  </a:lnTo>
                  <a:lnTo>
                    <a:pt x="20577" y="2388"/>
                  </a:lnTo>
                  <a:lnTo>
                    <a:pt x="19945" y="1931"/>
                  </a:lnTo>
                  <a:lnTo>
                    <a:pt x="19277" y="1510"/>
                  </a:lnTo>
                  <a:lnTo>
                    <a:pt x="18505" y="1159"/>
                  </a:lnTo>
                  <a:lnTo>
                    <a:pt x="17732" y="808"/>
                  </a:lnTo>
                  <a:lnTo>
                    <a:pt x="16855" y="527"/>
                  </a:lnTo>
                  <a:lnTo>
                    <a:pt x="15942" y="316"/>
                  </a:lnTo>
                  <a:lnTo>
                    <a:pt x="14994" y="141"/>
                  </a:lnTo>
                  <a:lnTo>
                    <a:pt x="13940" y="35"/>
                  </a:lnTo>
                  <a:lnTo>
                    <a:pt x="128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38"/>
            <p:cNvSpPr/>
            <p:nvPr/>
          </p:nvSpPr>
          <p:spPr>
            <a:xfrm>
              <a:off x="4743932" y="4406235"/>
              <a:ext cx="388549" cy="186570"/>
            </a:xfrm>
            <a:custGeom>
              <a:rect b="b" l="l" r="r" t="t"/>
              <a:pathLst>
                <a:path extrusionOk="0" fill="none" h="12325" w="25668">
                  <a:moveTo>
                    <a:pt x="12852" y="0"/>
                  </a:moveTo>
                  <a:lnTo>
                    <a:pt x="12852" y="0"/>
                  </a:lnTo>
                  <a:lnTo>
                    <a:pt x="11728" y="35"/>
                  </a:lnTo>
                  <a:lnTo>
                    <a:pt x="10710" y="141"/>
                  </a:lnTo>
                  <a:lnTo>
                    <a:pt x="9727" y="316"/>
                  </a:lnTo>
                  <a:lnTo>
                    <a:pt x="8814" y="527"/>
                  </a:lnTo>
                  <a:lnTo>
                    <a:pt x="7971" y="808"/>
                  </a:lnTo>
                  <a:lnTo>
                    <a:pt x="7164" y="1159"/>
                  </a:lnTo>
                  <a:lnTo>
                    <a:pt x="6426" y="1510"/>
                  </a:lnTo>
                  <a:lnTo>
                    <a:pt x="5724" y="1931"/>
                  </a:lnTo>
                  <a:lnTo>
                    <a:pt x="5092" y="2388"/>
                  </a:lnTo>
                  <a:lnTo>
                    <a:pt x="4495" y="2879"/>
                  </a:lnTo>
                  <a:lnTo>
                    <a:pt x="3968" y="3371"/>
                  </a:lnTo>
                  <a:lnTo>
                    <a:pt x="3442" y="3898"/>
                  </a:lnTo>
                  <a:lnTo>
                    <a:pt x="3020" y="4460"/>
                  </a:lnTo>
                  <a:lnTo>
                    <a:pt x="2599" y="5021"/>
                  </a:lnTo>
                  <a:lnTo>
                    <a:pt x="2213" y="5583"/>
                  </a:lnTo>
                  <a:lnTo>
                    <a:pt x="1897" y="6180"/>
                  </a:lnTo>
                  <a:lnTo>
                    <a:pt x="1581" y="6742"/>
                  </a:lnTo>
                  <a:lnTo>
                    <a:pt x="1300" y="7304"/>
                  </a:lnTo>
                  <a:lnTo>
                    <a:pt x="1089" y="7901"/>
                  </a:lnTo>
                  <a:lnTo>
                    <a:pt x="879" y="8427"/>
                  </a:lnTo>
                  <a:lnTo>
                    <a:pt x="527" y="9481"/>
                  </a:lnTo>
                  <a:lnTo>
                    <a:pt x="317" y="10393"/>
                  </a:lnTo>
                  <a:lnTo>
                    <a:pt x="141" y="11201"/>
                  </a:lnTo>
                  <a:lnTo>
                    <a:pt x="36" y="11798"/>
                  </a:lnTo>
                  <a:lnTo>
                    <a:pt x="1" y="12325"/>
                  </a:lnTo>
                  <a:lnTo>
                    <a:pt x="12852" y="12325"/>
                  </a:lnTo>
                  <a:lnTo>
                    <a:pt x="25668" y="12325"/>
                  </a:lnTo>
                  <a:lnTo>
                    <a:pt x="25668" y="12325"/>
                  </a:lnTo>
                  <a:lnTo>
                    <a:pt x="25633" y="11798"/>
                  </a:lnTo>
                  <a:lnTo>
                    <a:pt x="25527" y="11201"/>
                  </a:lnTo>
                  <a:lnTo>
                    <a:pt x="25387" y="10393"/>
                  </a:lnTo>
                  <a:lnTo>
                    <a:pt x="25141" y="9481"/>
                  </a:lnTo>
                  <a:lnTo>
                    <a:pt x="24825" y="8427"/>
                  </a:lnTo>
                  <a:lnTo>
                    <a:pt x="24614" y="7901"/>
                  </a:lnTo>
                  <a:lnTo>
                    <a:pt x="24369" y="7304"/>
                  </a:lnTo>
                  <a:lnTo>
                    <a:pt x="24088" y="6742"/>
                  </a:lnTo>
                  <a:lnTo>
                    <a:pt x="23807" y="6180"/>
                  </a:lnTo>
                  <a:lnTo>
                    <a:pt x="23456" y="5583"/>
                  </a:lnTo>
                  <a:lnTo>
                    <a:pt x="23105" y="5021"/>
                  </a:lnTo>
                  <a:lnTo>
                    <a:pt x="22683" y="4460"/>
                  </a:lnTo>
                  <a:lnTo>
                    <a:pt x="22227" y="3898"/>
                  </a:lnTo>
                  <a:lnTo>
                    <a:pt x="21735" y="3371"/>
                  </a:lnTo>
                  <a:lnTo>
                    <a:pt x="21173" y="2879"/>
                  </a:lnTo>
                  <a:lnTo>
                    <a:pt x="20577" y="2388"/>
                  </a:lnTo>
                  <a:lnTo>
                    <a:pt x="19945" y="1931"/>
                  </a:lnTo>
                  <a:lnTo>
                    <a:pt x="19277" y="1510"/>
                  </a:lnTo>
                  <a:lnTo>
                    <a:pt x="18505" y="1159"/>
                  </a:lnTo>
                  <a:lnTo>
                    <a:pt x="17732" y="808"/>
                  </a:lnTo>
                  <a:lnTo>
                    <a:pt x="16855" y="527"/>
                  </a:lnTo>
                  <a:lnTo>
                    <a:pt x="15942" y="316"/>
                  </a:lnTo>
                  <a:lnTo>
                    <a:pt x="14994" y="141"/>
                  </a:lnTo>
                  <a:lnTo>
                    <a:pt x="13940" y="35"/>
                  </a:lnTo>
                  <a:lnTo>
                    <a:pt x="1285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38"/>
            <p:cNvSpPr/>
            <p:nvPr/>
          </p:nvSpPr>
          <p:spPr>
            <a:xfrm>
              <a:off x="5132466" y="4592260"/>
              <a:ext cx="15" cy="545"/>
            </a:xfrm>
            <a:custGeom>
              <a:rect b="b" l="l" r="r" t="t"/>
              <a:pathLst>
                <a:path extrusionOk="0" h="36" w="1">
                  <a:moveTo>
                    <a:pt x="1" y="1"/>
                  </a:moveTo>
                  <a:lnTo>
                    <a:pt x="1" y="1"/>
                  </a:lnTo>
                  <a:lnTo>
                    <a:pt x="1" y="36"/>
                  </a:lnTo>
                  <a:lnTo>
                    <a:pt x="1" y="36"/>
                  </a:lnTo>
                  <a:lnTo>
                    <a:pt x="1" y="36"/>
                  </a:lnTo>
                  <a:lnTo>
                    <a:pt x="1" y="36"/>
                  </a:lnTo>
                  <a:lnTo>
                    <a:pt x="1" y="36"/>
                  </a:lnTo>
                  <a:lnTo>
                    <a:pt x="1" y="1"/>
                  </a:lnTo>
                  <a:close/>
                </a:path>
              </a:pathLst>
            </a:custGeom>
            <a:solidFill>
              <a:srgbClr val="E6D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38"/>
            <p:cNvSpPr/>
            <p:nvPr/>
          </p:nvSpPr>
          <p:spPr>
            <a:xfrm>
              <a:off x="5132466" y="4592260"/>
              <a:ext cx="15" cy="545"/>
            </a:xfrm>
            <a:custGeom>
              <a:rect b="b" l="l" r="r" t="t"/>
              <a:pathLst>
                <a:path extrusionOk="0" fill="none" h="36" w="1">
                  <a:moveTo>
                    <a:pt x="1" y="1"/>
                  </a:moveTo>
                  <a:lnTo>
                    <a:pt x="1" y="1"/>
                  </a:lnTo>
                  <a:lnTo>
                    <a:pt x="1" y="36"/>
                  </a:lnTo>
                  <a:lnTo>
                    <a:pt x="1" y="36"/>
                  </a:lnTo>
                  <a:lnTo>
                    <a:pt x="1" y="36"/>
                  </a:lnTo>
                  <a:lnTo>
                    <a:pt x="1" y="36"/>
                  </a:lnTo>
                  <a:lnTo>
                    <a:pt x="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38"/>
            <p:cNvSpPr/>
            <p:nvPr/>
          </p:nvSpPr>
          <p:spPr>
            <a:xfrm>
              <a:off x="5132466" y="4592790"/>
              <a:ext cx="15" cy="15"/>
            </a:xfrm>
            <a:custGeom>
              <a:rect b="b" l="l" r="r" t="t"/>
              <a:pathLst>
                <a:path extrusionOk="0" h="1" w="1">
                  <a:moveTo>
                    <a:pt x="1" y="1"/>
                  </a:moveTo>
                  <a:lnTo>
                    <a:pt x="1" y="1"/>
                  </a:lnTo>
                  <a:lnTo>
                    <a:pt x="1" y="1"/>
                  </a:lnTo>
                  <a:lnTo>
                    <a:pt x="1" y="1"/>
                  </a:lnTo>
                  <a:lnTo>
                    <a:pt x="1" y="1"/>
                  </a:lnTo>
                  <a:lnTo>
                    <a:pt x="1" y="1"/>
                  </a:lnTo>
                  <a:close/>
                </a:path>
              </a:pathLst>
            </a:custGeom>
            <a:solidFill>
              <a:srgbClr val="7527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38"/>
            <p:cNvSpPr/>
            <p:nvPr/>
          </p:nvSpPr>
          <p:spPr>
            <a:xfrm>
              <a:off x="5132466" y="4592790"/>
              <a:ext cx="15" cy="1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38"/>
            <p:cNvSpPr/>
            <p:nvPr/>
          </p:nvSpPr>
          <p:spPr>
            <a:xfrm>
              <a:off x="4743932" y="4500315"/>
              <a:ext cx="388549" cy="92490"/>
            </a:xfrm>
            <a:custGeom>
              <a:rect b="b" l="l" r="r" t="t"/>
              <a:pathLst>
                <a:path extrusionOk="0" h="6110" w="25668">
                  <a:moveTo>
                    <a:pt x="1862" y="0"/>
                  </a:moveTo>
                  <a:lnTo>
                    <a:pt x="1546" y="562"/>
                  </a:lnTo>
                  <a:lnTo>
                    <a:pt x="1300" y="1124"/>
                  </a:lnTo>
                  <a:lnTo>
                    <a:pt x="1054" y="1686"/>
                  </a:lnTo>
                  <a:lnTo>
                    <a:pt x="879" y="2247"/>
                  </a:lnTo>
                  <a:lnTo>
                    <a:pt x="527" y="3266"/>
                  </a:lnTo>
                  <a:lnTo>
                    <a:pt x="317" y="4214"/>
                  </a:lnTo>
                  <a:lnTo>
                    <a:pt x="141" y="4986"/>
                  </a:lnTo>
                  <a:lnTo>
                    <a:pt x="36" y="5583"/>
                  </a:lnTo>
                  <a:lnTo>
                    <a:pt x="1" y="6110"/>
                  </a:lnTo>
                  <a:lnTo>
                    <a:pt x="25668" y="6110"/>
                  </a:lnTo>
                  <a:lnTo>
                    <a:pt x="25668" y="6075"/>
                  </a:lnTo>
                  <a:lnTo>
                    <a:pt x="25598" y="5337"/>
                  </a:lnTo>
                  <a:lnTo>
                    <a:pt x="25492" y="4740"/>
                  </a:lnTo>
                  <a:lnTo>
                    <a:pt x="25317" y="4003"/>
                  </a:lnTo>
                  <a:lnTo>
                    <a:pt x="25106" y="3160"/>
                  </a:lnTo>
                  <a:lnTo>
                    <a:pt x="24790" y="2212"/>
                  </a:lnTo>
                  <a:lnTo>
                    <a:pt x="24404" y="1229"/>
                  </a:lnTo>
                  <a:lnTo>
                    <a:pt x="24193" y="737"/>
                  </a:lnTo>
                  <a:lnTo>
                    <a:pt x="23947" y="211"/>
                  </a:lnTo>
                  <a:lnTo>
                    <a:pt x="22543" y="702"/>
                  </a:lnTo>
                  <a:lnTo>
                    <a:pt x="21209" y="1089"/>
                  </a:lnTo>
                  <a:lnTo>
                    <a:pt x="19839" y="1440"/>
                  </a:lnTo>
                  <a:lnTo>
                    <a:pt x="18540" y="1686"/>
                  </a:lnTo>
                  <a:lnTo>
                    <a:pt x="17206" y="1896"/>
                  </a:lnTo>
                  <a:lnTo>
                    <a:pt x="15942" y="2002"/>
                  </a:lnTo>
                  <a:lnTo>
                    <a:pt x="14678" y="2107"/>
                  </a:lnTo>
                  <a:lnTo>
                    <a:pt x="12571" y="2107"/>
                  </a:lnTo>
                  <a:lnTo>
                    <a:pt x="11693" y="2072"/>
                  </a:lnTo>
                  <a:lnTo>
                    <a:pt x="10850" y="2002"/>
                  </a:lnTo>
                  <a:lnTo>
                    <a:pt x="10043" y="1931"/>
                  </a:lnTo>
                  <a:lnTo>
                    <a:pt x="8428" y="1721"/>
                  </a:lnTo>
                  <a:lnTo>
                    <a:pt x="6918" y="1440"/>
                  </a:lnTo>
                  <a:lnTo>
                    <a:pt x="5513" y="1124"/>
                  </a:lnTo>
                  <a:lnTo>
                    <a:pt x="4179" y="773"/>
                  </a:lnTo>
                  <a:lnTo>
                    <a:pt x="2950" y="386"/>
                  </a:lnTo>
                  <a:lnTo>
                    <a:pt x="186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38"/>
            <p:cNvSpPr/>
            <p:nvPr/>
          </p:nvSpPr>
          <p:spPr>
            <a:xfrm>
              <a:off x="4743932" y="4500315"/>
              <a:ext cx="388549" cy="92490"/>
            </a:xfrm>
            <a:custGeom>
              <a:rect b="b" l="l" r="r" t="t"/>
              <a:pathLst>
                <a:path extrusionOk="0" fill="none" h="6110" w="25668">
                  <a:moveTo>
                    <a:pt x="1862" y="0"/>
                  </a:moveTo>
                  <a:lnTo>
                    <a:pt x="1862" y="0"/>
                  </a:lnTo>
                  <a:lnTo>
                    <a:pt x="1546" y="562"/>
                  </a:lnTo>
                  <a:lnTo>
                    <a:pt x="1300" y="1124"/>
                  </a:lnTo>
                  <a:lnTo>
                    <a:pt x="1054" y="1686"/>
                  </a:lnTo>
                  <a:lnTo>
                    <a:pt x="879" y="2247"/>
                  </a:lnTo>
                  <a:lnTo>
                    <a:pt x="527" y="3266"/>
                  </a:lnTo>
                  <a:lnTo>
                    <a:pt x="317" y="4214"/>
                  </a:lnTo>
                  <a:lnTo>
                    <a:pt x="141" y="4986"/>
                  </a:lnTo>
                  <a:lnTo>
                    <a:pt x="36" y="5583"/>
                  </a:lnTo>
                  <a:lnTo>
                    <a:pt x="1" y="6110"/>
                  </a:lnTo>
                  <a:lnTo>
                    <a:pt x="1" y="6110"/>
                  </a:lnTo>
                  <a:lnTo>
                    <a:pt x="1" y="6110"/>
                  </a:lnTo>
                  <a:lnTo>
                    <a:pt x="12852" y="6110"/>
                  </a:lnTo>
                  <a:lnTo>
                    <a:pt x="12852" y="6110"/>
                  </a:lnTo>
                  <a:lnTo>
                    <a:pt x="25668" y="6110"/>
                  </a:lnTo>
                  <a:lnTo>
                    <a:pt x="25668" y="6110"/>
                  </a:lnTo>
                  <a:lnTo>
                    <a:pt x="25668" y="6110"/>
                  </a:lnTo>
                  <a:lnTo>
                    <a:pt x="25668" y="6110"/>
                  </a:lnTo>
                  <a:lnTo>
                    <a:pt x="25668" y="6075"/>
                  </a:lnTo>
                  <a:lnTo>
                    <a:pt x="25668" y="6075"/>
                  </a:lnTo>
                  <a:lnTo>
                    <a:pt x="25598" y="5337"/>
                  </a:lnTo>
                  <a:lnTo>
                    <a:pt x="25492" y="4740"/>
                  </a:lnTo>
                  <a:lnTo>
                    <a:pt x="25317" y="4003"/>
                  </a:lnTo>
                  <a:lnTo>
                    <a:pt x="25106" y="3160"/>
                  </a:lnTo>
                  <a:lnTo>
                    <a:pt x="24790" y="2212"/>
                  </a:lnTo>
                  <a:lnTo>
                    <a:pt x="24404" y="1229"/>
                  </a:lnTo>
                  <a:lnTo>
                    <a:pt x="24193" y="737"/>
                  </a:lnTo>
                  <a:lnTo>
                    <a:pt x="23947" y="211"/>
                  </a:lnTo>
                  <a:lnTo>
                    <a:pt x="23947" y="211"/>
                  </a:lnTo>
                  <a:lnTo>
                    <a:pt x="22543" y="702"/>
                  </a:lnTo>
                  <a:lnTo>
                    <a:pt x="21209" y="1089"/>
                  </a:lnTo>
                  <a:lnTo>
                    <a:pt x="19839" y="1440"/>
                  </a:lnTo>
                  <a:lnTo>
                    <a:pt x="18540" y="1686"/>
                  </a:lnTo>
                  <a:lnTo>
                    <a:pt x="17206" y="1896"/>
                  </a:lnTo>
                  <a:lnTo>
                    <a:pt x="15942" y="2002"/>
                  </a:lnTo>
                  <a:lnTo>
                    <a:pt x="14678" y="2107"/>
                  </a:lnTo>
                  <a:lnTo>
                    <a:pt x="13449" y="2107"/>
                  </a:lnTo>
                  <a:lnTo>
                    <a:pt x="13449" y="2107"/>
                  </a:lnTo>
                  <a:lnTo>
                    <a:pt x="12571" y="2107"/>
                  </a:lnTo>
                  <a:lnTo>
                    <a:pt x="11693" y="2072"/>
                  </a:lnTo>
                  <a:lnTo>
                    <a:pt x="10850" y="2002"/>
                  </a:lnTo>
                  <a:lnTo>
                    <a:pt x="10043" y="1931"/>
                  </a:lnTo>
                  <a:lnTo>
                    <a:pt x="8428" y="1721"/>
                  </a:lnTo>
                  <a:lnTo>
                    <a:pt x="6918" y="1440"/>
                  </a:lnTo>
                  <a:lnTo>
                    <a:pt x="5513" y="1124"/>
                  </a:lnTo>
                  <a:lnTo>
                    <a:pt x="4179" y="773"/>
                  </a:lnTo>
                  <a:lnTo>
                    <a:pt x="2950" y="386"/>
                  </a:lnTo>
                  <a:lnTo>
                    <a:pt x="18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38"/>
            <p:cNvSpPr/>
            <p:nvPr/>
          </p:nvSpPr>
          <p:spPr>
            <a:xfrm>
              <a:off x="5489650" y="4276537"/>
              <a:ext cx="389079" cy="316268"/>
            </a:xfrm>
            <a:custGeom>
              <a:rect b="b" l="l" r="r" t="t"/>
              <a:pathLst>
                <a:path extrusionOk="0" h="20893" w="25703">
                  <a:moveTo>
                    <a:pt x="4565" y="1"/>
                  </a:moveTo>
                  <a:lnTo>
                    <a:pt x="4073" y="1546"/>
                  </a:lnTo>
                  <a:lnTo>
                    <a:pt x="3476" y="3617"/>
                  </a:lnTo>
                  <a:lnTo>
                    <a:pt x="2809" y="6040"/>
                  </a:lnTo>
                  <a:lnTo>
                    <a:pt x="2107" y="8744"/>
                  </a:lnTo>
                  <a:lnTo>
                    <a:pt x="1791" y="10183"/>
                  </a:lnTo>
                  <a:lnTo>
                    <a:pt x="1440" y="11693"/>
                  </a:lnTo>
                  <a:lnTo>
                    <a:pt x="1124" y="13203"/>
                  </a:lnTo>
                  <a:lnTo>
                    <a:pt x="843" y="14748"/>
                  </a:lnTo>
                  <a:lnTo>
                    <a:pt x="562" y="16293"/>
                  </a:lnTo>
                  <a:lnTo>
                    <a:pt x="351" y="17838"/>
                  </a:lnTo>
                  <a:lnTo>
                    <a:pt x="141" y="19383"/>
                  </a:lnTo>
                  <a:lnTo>
                    <a:pt x="0" y="20893"/>
                  </a:lnTo>
                  <a:lnTo>
                    <a:pt x="25702" y="20893"/>
                  </a:lnTo>
                  <a:lnTo>
                    <a:pt x="25562" y="19383"/>
                  </a:lnTo>
                  <a:lnTo>
                    <a:pt x="25351" y="17838"/>
                  </a:lnTo>
                  <a:lnTo>
                    <a:pt x="25141" y="16293"/>
                  </a:lnTo>
                  <a:lnTo>
                    <a:pt x="24860" y="14748"/>
                  </a:lnTo>
                  <a:lnTo>
                    <a:pt x="24579" y="13203"/>
                  </a:lnTo>
                  <a:lnTo>
                    <a:pt x="24263" y="11693"/>
                  </a:lnTo>
                  <a:lnTo>
                    <a:pt x="23912" y="10183"/>
                  </a:lnTo>
                  <a:lnTo>
                    <a:pt x="23596" y="8744"/>
                  </a:lnTo>
                  <a:lnTo>
                    <a:pt x="22893" y="6040"/>
                  </a:lnTo>
                  <a:lnTo>
                    <a:pt x="22226" y="3617"/>
                  </a:lnTo>
                  <a:lnTo>
                    <a:pt x="21629" y="1546"/>
                  </a:lnTo>
                  <a:lnTo>
                    <a:pt x="211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38"/>
            <p:cNvSpPr/>
            <p:nvPr/>
          </p:nvSpPr>
          <p:spPr>
            <a:xfrm>
              <a:off x="5489650" y="4276537"/>
              <a:ext cx="389079" cy="316268"/>
            </a:xfrm>
            <a:custGeom>
              <a:rect b="b" l="l" r="r" t="t"/>
              <a:pathLst>
                <a:path extrusionOk="0" fill="none" h="20893" w="25703">
                  <a:moveTo>
                    <a:pt x="21138" y="1"/>
                  </a:moveTo>
                  <a:lnTo>
                    <a:pt x="4565" y="1"/>
                  </a:lnTo>
                  <a:lnTo>
                    <a:pt x="4565" y="1"/>
                  </a:lnTo>
                  <a:lnTo>
                    <a:pt x="4073" y="1546"/>
                  </a:lnTo>
                  <a:lnTo>
                    <a:pt x="3476" y="3617"/>
                  </a:lnTo>
                  <a:lnTo>
                    <a:pt x="2809" y="6040"/>
                  </a:lnTo>
                  <a:lnTo>
                    <a:pt x="2107" y="8744"/>
                  </a:lnTo>
                  <a:lnTo>
                    <a:pt x="1791" y="10183"/>
                  </a:lnTo>
                  <a:lnTo>
                    <a:pt x="1440" y="11693"/>
                  </a:lnTo>
                  <a:lnTo>
                    <a:pt x="1124" y="13203"/>
                  </a:lnTo>
                  <a:lnTo>
                    <a:pt x="843" y="14748"/>
                  </a:lnTo>
                  <a:lnTo>
                    <a:pt x="562" y="16293"/>
                  </a:lnTo>
                  <a:lnTo>
                    <a:pt x="351" y="17838"/>
                  </a:lnTo>
                  <a:lnTo>
                    <a:pt x="141" y="19383"/>
                  </a:lnTo>
                  <a:lnTo>
                    <a:pt x="0" y="20893"/>
                  </a:lnTo>
                  <a:lnTo>
                    <a:pt x="12851" y="20893"/>
                  </a:lnTo>
                  <a:lnTo>
                    <a:pt x="25702" y="20893"/>
                  </a:lnTo>
                  <a:lnTo>
                    <a:pt x="25702" y="20893"/>
                  </a:lnTo>
                  <a:lnTo>
                    <a:pt x="25562" y="19383"/>
                  </a:lnTo>
                  <a:lnTo>
                    <a:pt x="25351" y="17838"/>
                  </a:lnTo>
                  <a:lnTo>
                    <a:pt x="25141" y="16293"/>
                  </a:lnTo>
                  <a:lnTo>
                    <a:pt x="24860" y="14748"/>
                  </a:lnTo>
                  <a:lnTo>
                    <a:pt x="24579" y="13203"/>
                  </a:lnTo>
                  <a:lnTo>
                    <a:pt x="24263" y="11693"/>
                  </a:lnTo>
                  <a:lnTo>
                    <a:pt x="23912" y="10183"/>
                  </a:lnTo>
                  <a:lnTo>
                    <a:pt x="23596" y="8744"/>
                  </a:lnTo>
                  <a:lnTo>
                    <a:pt x="22893" y="6040"/>
                  </a:lnTo>
                  <a:lnTo>
                    <a:pt x="22226" y="3617"/>
                  </a:lnTo>
                  <a:lnTo>
                    <a:pt x="21629" y="1546"/>
                  </a:lnTo>
                  <a:lnTo>
                    <a:pt x="2113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38"/>
            <p:cNvSpPr/>
            <p:nvPr/>
          </p:nvSpPr>
          <p:spPr>
            <a:xfrm>
              <a:off x="5489650" y="4406235"/>
              <a:ext cx="389079" cy="186570"/>
            </a:xfrm>
            <a:custGeom>
              <a:rect b="b" l="l" r="r" t="t"/>
              <a:pathLst>
                <a:path extrusionOk="0" h="12325" w="25703">
                  <a:moveTo>
                    <a:pt x="12851" y="0"/>
                  </a:moveTo>
                  <a:lnTo>
                    <a:pt x="11763" y="35"/>
                  </a:lnTo>
                  <a:lnTo>
                    <a:pt x="10709" y="141"/>
                  </a:lnTo>
                  <a:lnTo>
                    <a:pt x="9726" y="316"/>
                  </a:lnTo>
                  <a:lnTo>
                    <a:pt x="8813" y="527"/>
                  </a:lnTo>
                  <a:lnTo>
                    <a:pt x="7971" y="808"/>
                  </a:lnTo>
                  <a:lnTo>
                    <a:pt x="7163" y="1159"/>
                  </a:lnTo>
                  <a:lnTo>
                    <a:pt x="6426" y="1510"/>
                  </a:lnTo>
                  <a:lnTo>
                    <a:pt x="5759" y="1931"/>
                  </a:lnTo>
                  <a:lnTo>
                    <a:pt x="5091" y="2388"/>
                  </a:lnTo>
                  <a:lnTo>
                    <a:pt x="4530" y="2879"/>
                  </a:lnTo>
                  <a:lnTo>
                    <a:pt x="3968" y="3371"/>
                  </a:lnTo>
                  <a:lnTo>
                    <a:pt x="3476" y="3898"/>
                  </a:lnTo>
                  <a:lnTo>
                    <a:pt x="3020" y="4460"/>
                  </a:lnTo>
                  <a:lnTo>
                    <a:pt x="2599" y="5021"/>
                  </a:lnTo>
                  <a:lnTo>
                    <a:pt x="2247" y="5583"/>
                  </a:lnTo>
                  <a:lnTo>
                    <a:pt x="1896" y="6180"/>
                  </a:lnTo>
                  <a:lnTo>
                    <a:pt x="1580" y="6742"/>
                  </a:lnTo>
                  <a:lnTo>
                    <a:pt x="1334" y="7304"/>
                  </a:lnTo>
                  <a:lnTo>
                    <a:pt x="1089" y="7901"/>
                  </a:lnTo>
                  <a:lnTo>
                    <a:pt x="878" y="8427"/>
                  </a:lnTo>
                  <a:lnTo>
                    <a:pt x="562" y="9481"/>
                  </a:lnTo>
                  <a:lnTo>
                    <a:pt x="316" y="10393"/>
                  </a:lnTo>
                  <a:lnTo>
                    <a:pt x="176" y="11201"/>
                  </a:lnTo>
                  <a:lnTo>
                    <a:pt x="70" y="11798"/>
                  </a:lnTo>
                  <a:lnTo>
                    <a:pt x="0" y="12325"/>
                  </a:lnTo>
                  <a:lnTo>
                    <a:pt x="25702" y="12325"/>
                  </a:lnTo>
                  <a:lnTo>
                    <a:pt x="25632" y="11798"/>
                  </a:lnTo>
                  <a:lnTo>
                    <a:pt x="25562" y="11201"/>
                  </a:lnTo>
                  <a:lnTo>
                    <a:pt x="25386" y="10393"/>
                  </a:lnTo>
                  <a:lnTo>
                    <a:pt x="25141" y="9481"/>
                  </a:lnTo>
                  <a:lnTo>
                    <a:pt x="24825" y="8427"/>
                  </a:lnTo>
                  <a:lnTo>
                    <a:pt x="24614" y="7901"/>
                  </a:lnTo>
                  <a:lnTo>
                    <a:pt x="24368" y="7304"/>
                  </a:lnTo>
                  <a:lnTo>
                    <a:pt x="24122" y="6742"/>
                  </a:lnTo>
                  <a:lnTo>
                    <a:pt x="23806" y="6180"/>
                  </a:lnTo>
                  <a:lnTo>
                    <a:pt x="23490" y="5583"/>
                  </a:lnTo>
                  <a:lnTo>
                    <a:pt x="23104" y="5021"/>
                  </a:lnTo>
                  <a:lnTo>
                    <a:pt x="22683" y="4460"/>
                  </a:lnTo>
                  <a:lnTo>
                    <a:pt x="22226" y="3898"/>
                  </a:lnTo>
                  <a:lnTo>
                    <a:pt x="21735" y="3371"/>
                  </a:lnTo>
                  <a:lnTo>
                    <a:pt x="21208" y="2879"/>
                  </a:lnTo>
                  <a:lnTo>
                    <a:pt x="20611" y="2388"/>
                  </a:lnTo>
                  <a:lnTo>
                    <a:pt x="19979" y="1931"/>
                  </a:lnTo>
                  <a:lnTo>
                    <a:pt x="19277" y="1510"/>
                  </a:lnTo>
                  <a:lnTo>
                    <a:pt x="18539" y="1159"/>
                  </a:lnTo>
                  <a:lnTo>
                    <a:pt x="17732" y="808"/>
                  </a:lnTo>
                  <a:lnTo>
                    <a:pt x="16889" y="527"/>
                  </a:lnTo>
                  <a:lnTo>
                    <a:pt x="15976" y="316"/>
                  </a:lnTo>
                  <a:lnTo>
                    <a:pt x="14993" y="141"/>
                  </a:lnTo>
                  <a:lnTo>
                    <a:pt x="13940" y="35"/>
                  </a:lnTo>
                  <a:lnTo>
                    <a:pt x="128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38"/>
            <p:cNvSpPr/>
            <p:nvPr/>
          </p:nvSpPr>
          <p:spPr>
            <a:xfrm>
              <a:off x="5489650" y="4406235"/>
              <a:ext cx="389079" cy="186570"/>
            </a:xfrm>
            <a:custGeom>
              <a:rect b="b" l="l" r="r" t="t"/>
              <a:pathLst>
                <a:path extrusionOk="0" fill="none" h="12325" w="25703">
                  <a:moveTo>
                    <a:pt x="12851" y="0"/>
                  </a:moveTo>
                  <a:lnTo>
                    <a:pt x="12851" y="0"/>
                  </a:lnTo>
                  <a:lnTo>
                    <a:pt x="13940" y="35"/>
                  </a:lnTo>
                  <a:lnTo>
                    <a:pt x="14993" y="141"/>
                  </a:lnTo>
                  <a:lnTo>
                    <a:pt x="15976" y="316"/>
                  </a:lnTo>
                  <a:lnTo>
                    <a:pt x="16889" y="527"/>
                  </a:lnTo>
                  <a:lnTo>
                    <a:pt x="17732" y="808"/>
                  </a:lnTo>
                  <a:lnTo>
                    <a:pt x="18539" y="1159"/>
                  </a:lnTo>
                  <a:lnTo>
                    <a:pt x="19277" y="1510"/>
                  </a:lnTo>
                  <a:lnTo>
                    <a:pt x="19979" y="1931"/>
                  </a:lnTo>
                  <a:lnTo>
                    <a:pt x="20611" y="2388"/>
                  </a:lnTo>
                  <a:lnTo>
                    <a:pt x="21208" y="2879"/>
                  </a:lnTo>
                  <a:lnTo>
                    <a:pt x="21735" y="3371"/>
                  </a:lnTo>
                  <a:lnTo>
                    <a:pt x="22226" y="3898"/>
                  </a:lnTo>
                  <a:lnTo>
                    <a:pt x="22683" y="4460"/>
                  </a:lnTo>
                  <a:lnTo>
                    <a:pt x="23104" y="5021"/>
                  </a:lnTo>
                  <a:lnTo>
                    <a:pt x="23490" y="5583"/>
                  </a:lnTo>
                  <a:lnTo>
                    <a:pt x="23806" y="6180"/>
                  </a:lnTo>
                  <a:lnTo>
                    <a:pt x="24122" y="6742"/>
                  </a:lnTo>
                  <a:lnTo>
                    <a:pt x="24368" y="7304"/>
                  </a:lnTo>
                  <a:lnTo>
                    <a:pt x="24614" y="7901"/>
                  </a:lnTo>
                  <a:lnTo>
                    <a:pt x="24825" y="8427"/>
                  </a:lnTo>
                  <a:lnTo>
                    <a:pt x="25141" y="9481"/>
                  </a:lnTo>
                  <a:lnTo>
                    <a:pt x="25386" y="10393"/>
                  </a:lnTo>
                  <a:lnTo>
                    <a:pt x="25562" y="11201"/>
                  </a:lnTo>
                  <a:lnTo>
                    <a:pt x="25632" y="11798"/>
                  </a:lnTo>
                  <a:lnTo>
                    <a:pt x="25702" y="12325"/>
                  </a:lnTo>
                  <a:lnTo>
                    <a:pt x="12851" y="12325"/>
                  </a:lnTo>
                  <a:lnTo>
                    <a:pt x="0" y="12325"/>
                  </a:lnTo>
                  <a:lnTo>
                    <a:pt x="0" y="12325"/>
                  </a:lnTo>
                  <a:lnTo>
                    <a:pt x="70" y="11798"/>
                  </a:lnTo>
                  <a:lnTo>
                    <a:pt x="176" y="11201"/>
                  </a:lnTo>
                  <a:lnTo>
                    <a:pt x="316" y="10393"/>
                  </a:lnTo>
                  <a:lnTo>
                    <a:pt x="562" y="9481"/>
                  </a:lnTo>
                  <a:lnTo>
                    <a:pt x="878" y="8427"/>
                  </a:lnTo>
                  <a:lnTo>
                    <a:pt x="1089" y="7901"/>
                  </a:lnTo>
                  <a:lnTo>
                    <a:pt x="1334" y="7304"/>
                  </a:lnTo>
                  <a:lnTo>
                    <a:pt x="1580" y="6742"/>
                  </a:lnTo>
                  <a:lnTo>
                    <a:pt x="1896" y="6180"/>
                  </a:lnTo>
                  <a:lnTo>
                    <a:pt x="2247" y="5583"/>
                  </a:lnTo>
                  <a:lnTo>
                    <a:pt x="2599" y="5021"/>
                  </a:lnTo>
                  <a:lnTo>
                    <a:pt x="3020" y="4460"/>
                  </a:lnTo>
                  <a:lnTo>
                    <a:pt x="3476" y="3898"/>
                  </a:lnTo>
                  <a:lnTo>
                    <a:pt x="3968" y="3371"/>
                  </a:lnTo>
                  <a:lnTo>
                    <a:pt x="4530" y="2879"/>
                  </a:lnTo>
                  <a:lnTo>
                    <a:pt x="5091" y="2388"/>
                  </a:lnTo>
                  <a:lnTo>
                    <a:pt x="5759" y="1931"/>
                  </a:lnTo>
                  <a:lnTo>
                    <a:pt x="6426" y="1510"/>
                  </a:lnTo>
                  <a:lnTo>
                    <a:pt x="7163" y="1159"/>
                  </a:lnTo>
                  <a:lnTo>
                    <a:pt x="7971" y="808"/>
                  </a:lnTo>
                  <a:lnTo>
                    <a:pt x="8813" y="527"/>
                  </a:lnTo>
                  <a:lnTo>
                    <a:pt x="9726" y="316"/>
                  </a:lnTo>
                  <a:lnTo>
                    <a:pt x="10709" y="141"/>
                  </a:lnTo>
                  <a:lnTo>
                    <a:pt x="11763" y="35"/>
                  </a:lnTo>
                  <a:lnTo>
                    <a:pt x="128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38"/>
            <p:cNvSpPr/>
            <p:nvPr/>
          </p:nvSpPr>
          <p:spPr>
            <a:xfrm>
              <a:off x="5489650" y="4498710"/>
              <a:ext cx="389079" cy="94095"/>
            </a:xfrm>
            <a:custGeom>
              <a:rect b="b" l="l" r="r" t="t"/>
              <a:pathLst>
                <a:path extrusionOk="0" h="6216" w="25703">
                  <a:moveTo>
                    <a:pt x="23771" y="1"/>
                  </a:moveTo>
                  <a:lnTo>
                    <a:pt x="23034" y="317"/>
                  </a:lnTo>
                  <a:lnTo>
                    <a:pt x="22296" y="563"/>
                  </a:lnTo>
                  <a:lnTo>
                    <a:pt x="20857" y="1054"/>
                  </a:lnTo>
                  <a:lnTo>
                    <a:pt x="19417" y="1440"/>
                  </a:lnTo>
                  <a:lnTo>
                    <a:pt x="17978" y="1721"/>
                  </a:lnTo>
                  <a:lnTo>
                    <a:pt x="16573" y="1932"/>
                  </a:lnTo>
                  <a:lnTo>
                    <a:pt x="15204" y="2108"/>
                  </a:lnTo>
                  <a:lnTo>
                    <a:pt x="13870" y="2178"/>
                  </a:lnTo>
                  <a:lnTo>
                    <a:pt x="12535" y="2213"/>
                  </a:lnTo>
                  <a:lnTo>
                    <a:pt x="10955" y="2178"/>
                  </a:lnTo>
                  <a:lnTo>
                    <a:pt x="9410" y="2072"/>
                  </a:lnTo>
                  <a:lnTo>
                    <a:pt x="7936" y="1897"/>
                  </a:lnTo>
                  <a:lnTo>
                    <a:pt x="6531" y="1651"/>
                  </a:lnTo>
                  <a:lnTo>
                    <a:pt x="5232" y="1370"/>
                  </a:lnTo>
                  <a:lnTo>
                    <a:pt x="3968" y="1054"/>
                  </a:lnTo>
                  <a:lnTo>
                    <a:pt x="2809" y="738"/>
                  </a:lnTo>
                  <a:lnTo>
                    <a:pt x="1721" y="387"/>
                  </a:lnTo>
                  <a:lnTo>
                    <a:pt x="1475" y="914"/>
                  </a:lnTo>
                  <a:lnTo>
                    <a:pt x="1229" y="1476"/>
                  </a:lnTo>
                  <a:lnTo>
                    <a:pt x="808" y="2529"/>
                  </a:lnTo>
                  <a:lnTo>
                    <a:pt x="492" y="3547"/>
                  </a:lnTo>
                  <a:lnTo>
                    <a:pt x="281" y="4425"/>
                  </a:lnTo>
                  <a:lnTo>
                    <a:pt x="141" y="5162"/>
                  </a:lnTo>
                  <a:lnTo>
                    <a:pt x="70" y="5724"/>
                  </a:lnTo>
                  <a:lnTo>
                    <a:pt x="0" y="6216"/>
                  </a:lnTo>
                  <a:lnTo>
                    <a:pt x="25702" y="6216"/>
                  </a:lnTo>
                  <a:lnTo>
                    <a:pt x="25632" y="5689"/>
                  </a:lnTo>
                  <a:lnTo>
                    <a:pt x="25562" y="5057"/>
                  </a:lnTo>
                  <a:lnTo>
                    <a:pt x="25386" y="4284"/>
                  </a:lnTo>
                  <a:lnTo>
                    <a:pt x="25141" y="3336"/>
                  </a:lnTo>
                  <a:lnTo>
                    <a:pt x="24825" y="2283"/>
                  </a:lnTo>
                  <a:lnTo>
                    <a:pt x="24614" y="1721"/>
                  </a:lnTo>
                  <a:lnTo>
                    <a:pt x="24368" y="1159"/>
                  </a:lnTo>
                  <a:lnTo>
                    <a:pt x="24087" y="598"/>
                  </a:lnTo>
                  <a:lnTo>
                    <a:pt x="2377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38"/>
            <p:cNvSpPr/>
            <p:nvPr/>
          </p:nvSpPr>
          <p:spPr>
            <a:xfrm>
              <a:off x="5489650" y="4498710"/>
              <a:ext cx="389079" cy="94095"/>
            </a:xfrm>
            <a:custGeom>
              <a:rect b="b" l="l" r="r" t="t"/>
              <a:pathLst>
                <a:path extrusionOk="0" fill="none" h="6216" w="25703">
                  <a:moveTo>
                    <a:pt x="23771" y="1"/>
                  </a:moveTo>
                  <a:lnTo>
                    <a:pt x="23771" y="1"/>
                  </a:lnTo>
                  <a:lnTo>
                    <a:pt x="23034" y="317"/>
                  </a:lnTo>
                  <a:lnTo>
                    <a:pt x="22296" y="563"/>
                  </a:lnTo>
                  <a:lnTo>
                    <a:pt x="20857" y="1054"/>
                  </a:lnTo>
                  <a:lnTo>
                    <a:pt x="19417" y="1440"/>
                  </a:lnTo>
                  <a:lnTo>
                    <a:pt x="17978" y="1721"/>
                  </a:lnTo>
                  <a:lnTo>
                    <a:pt x="16573" y="1932"/>
                  </a:lnTo>
                  <a:lnTo>
                    <a:pt x="15204" y="2108"/>
                  </a:lnTo>
                  <a:lnTo>
                    <a:pt x="13870" y="2178"/>
                  </a:lnTo>
                  <a:lnTo>
                    <a:pt x="12535" y="2213"/>
                  </a:lnTo>
                  <a:lnTo>
                    <a:pt x="12535" y="2213"/>
                  </a:lnTo>
                  <a:lnTo>
                    <a:pt x="10955" y="2178"/>
                  </a:lnTo>
                  <a:lnTo>
                    <a:pt x="9410" y="2072"/>
                  </a:lnTo>
                  <a:lnTo>
                    <a:pt x="7936" y="1897"/>
                  </a:lnTo>
                  <a:lnTo>
                    <a:pt x="6531" y="1651"/>
                  </a:lnTo>
                  <a:lnTo>
                    <a:pt x="5232" y="1370"/>
                  </a:lnTo>
                  <a:lnTo>
                    <a:pt x="3968" y="1054"/>
                  </a:lnTo>
                  <a:lnTo>
                    <a:pt x="2809" y="738"/>
                  </a:lnTo>
                  <a:lnTo>
                    <a:pt x="1721" y="387"/>
                  </a:lnTo>
                  <a:lnTo>
                    <a:pt x="1721" y="387"/>
                  </a:lnTo>
                  <a:lnTo>
                    <a:pt x="1475" y="914"/>
                  </a:lnTo>
                  <a:lnTo>
                    <a:pt x="1229" y="1476"/>
                  </a:lnTo>
                  <a:lnTo>
                    <a:pt x="808" y="2529"/>
                  </a:lnTo>
                  <a:lnTo>
                    <a:pt x="492" y="3547"/>
                  </a:lnTo>
                  <a:lnTo>
                    <a:pt x="281" y="4425"/>
                  </a:lnTo>
                  <a:lnTo>
                    <a:pt x="141" y="5162"/>
                  </a:lnTo>
                  <a:lnTo>
                    <a:pt x="70" y="5724"/>
                  </a:lnTo>
                  <a:lnTo>
                    <a:pt x="0" y="6216"/>
                  </a:lnTo>
                  <a:lnTo>
                    <a:pt x="12851" y="6216"/>
                  </a:lnTo>
                  <a:lnTo>
                    <a:pt x="25702" y="6216"/>
                  </a:lnTo>
                  <a:lnTo>
                    <a:pt x="25702" y="6216"/>
                  </a:lnTo>
                  <a:lnTo>
                    <a:pt x="25702" y="6216"/>
                  </a:lnTo>
                  <a:lnTo>
                    <a:pt x="25702" y="6216"/>
                  </a:lnTo>
                  <a:lnTo>
                    <a:pt x="25632" y="5689"/>
                  </a:lnTo>
                  <a:lnTo>
                    <a:pt x="25562" y="5057"/>
                  </a:lnTo>
                  <a:lnTo>
                    <a:pt x="25386" y="4284"/>
                  </a:lnTo>
                  <a:lnTo>
                    <a:pt x="25141" y="3336"/>
                  </a:lnTo>
                  <a:lnTo>
                    <a:pt x="24825" y="2283"/>
                  </a:lnTo>
                  <a:lnTo>
                    <a:pt x="24614" y="1721"/>
                  </a:lnTo>
                  <a:lnTo>
                    <a:pt x="24368" y="1159"/>
                  </a:lnTo>
                  <a:lnTo>
                    <a:pt x="24087" y="598"/>
                  </a:lnTo>
                  <a:lnTo>
                    <a:pt x="237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38"/>
            <p:cNvSpPr/>
            <p:nvPr/>
          </p:nvSpPr>
          <p:spPr>
            <a:xfrm>
              <a:off x="4611055" y="2655432"/>
              <a:ext cx="294470" cy="229621"/>
            </a:xfrm>
            <a:custGeom>
              <a:rect b="b" l="l" r="r" t="t"/>
              <a:pathLst>
                <a:path extrusionOk="0" h="15169" w="19453">
                  <a:moveTo>
                    <a:pt x="5127" y="0"/>
                  </a:moveTo>
                  <a:lnTo>
                    <a:pt x="3652" y="3090"/>
                  </a:lnTo>
                  <a:lnTo>
                    <a:pt x="2318" y="6110"/>
                  </a:lnTo>
                  <a:lnTo>
                    <a:pt x="1089" y="8989"/>
                  </a:lnTo>
                  <a:lnTo>
                    <a:pt x="1" y="11693"/>
                  </a:lnTo>
                  <a:lnTo>
                    <a:pt x="738" y="11377"/>
                  </a:lnTo>
                  <a:lnTo>
                    <a:pt x="1511" y="11096"/>
                  </a:lnTo>
                  <a:lnTo>
                    <a:pt x="2318" y="10850"/>
                  </a:lnTo>
                  <a:lnTo>
                    <a:pt x="3196" y="10675"/>
                  </a:lnTo>
                  <a:lnTo>
                    <a:pt x="4074" y="10534"/>
                  </a:lnTo>
                  <a:lnTo>
                    <a:pt x="4952" y="10394"/>
                  </a:lnTo>
                  <a:lnTo>
                    <a:pt x="5829" y="10359"/>
                  </a:lnTo>
                  <a:lnTo>
                    <a:pt x="6742" y="10323"/>
                  </a:lnTo>
                  <a:lnTo>
                    <a:pt x="7480" y="10323"/>
                  </a:lnTo>
                  <a:lnTo>
                    <a:pt x="8217" y="10394"/>
                  </a:lnTo>
                  <a:lnTo>
                    <a:pt x="8919" y="10464"/>
                  </a:lnTo>
                  <a:lnTo>
                    <a:pt x="9621" y="10569"/>
                  </a:lnTo>
                  <a:lnTo>
                    <a:pt x="10289" y="10710"/>
                  </a:lnTo>
                  <a:lnTo>
                    <a:pt x="10921" y="10885"/>
                  </a:lnTo>
                  <a:lnTo>
                    <a:pt x="11482" y="11096"/>
                  </a:lnTo>
                  <a:lnTo>
                    <a:pt x="12009" y="11342"/>
                  </a:lnTo>
                  <a:lnTo>
                    <a:pt x="12466" y="11623"/>
                  </a:lnTo>
                  <a:lnTo>
                    <a:pt x="12957" y="11974"/>
                  </a:lnTo>
                  <a:lnTo>
                    <a:pt x="13414" y="12395"/>
                  </a:lnTo>
                  <a:lnTo>
                    <a:pt x="13905" y="12852"/>
                  </a:lnTo>
                  <a:lnTo>
                    <a:pt x="14362" y="13378"/>
                  </a:lnTo>
                  <a:lnTo>
                    <a:pt x="14818" y="13940"/>
                  </a:lnTo>
                  <a:lnTo>
                    <a:pt x="15275" y="14537"/>
                  </a:lnTo>
                  <a:lnTo>
                    <a:pt x="15731" y="15169"/>
                  </a:lnTo>
                  <a:lnTo>
                    <a:pt x="17557" y="12184"/>
                  </a:lnTo>
                  <a:lnTo>
                    <a:pt x="19453" y="9059"/>
                  </a:lnTo>
                  <a:lnTo>
                    <a:pt x="19137" y="9095"/>
                  </a:lnTo>
                  <a:lnTo>
                    <a:pt x="18821" y="9130"/>
                  </a:lnTo>
                  <a:lnTo>
                    <a:pt x="18435" y="9095"/>
                  </a:lnTo>
                  <a:lnTo>
                    <a:pt x="18013" y="9024"/>
                  </a:lnTo>
                  <a:lnTo>
                    <a:pt x="17592" y="8884"/>
                  </a:lnTo>
                  <a:lnTo>
                    <a:pt x="17171" y="8673"/>
                  </a:lnTo>
                  <a:lnTo>
                    <a:pt x="16749" y="8357"/>
                  </a:lnTo>
                  <a:lnTo>
                    <a:pt x="16328" y="8006"/>
                  </a:lnTo>
                  <a:lnTo>
                    <a:pt x="15871" y="7514"/>
                  </a:lnTo>
                  <a:lnTo>
                    <a:pt x="15450" y="6918"/>
                  </a:lnTo>
                  <a:lnTo>
                    <a:pt x="15169" y="6531"/>
                  </a:lnTo>
                  <a:lnTo>
                    <a:pt x="14853" y="6180"/>
                  </a:lnTo>
                  <a:lnTo>
                    <a:pt x="14537" y="5864"/>
                  </a:lnTo>
                  <a:lnTo>
                    <a:pt x="14186" y="5583"/>
                  </a:lnTo>
                  <a:lnTo>
                    <a:pt x="13835" y="5338"/>
                  </a:lnTo>
                  <a:lnTo>
                    <a:pt x="13449" y="5092"/>
                  </a:lnTo>
                  <a:lnTo>
                    <a:pt x="13062" y="4881"/>
                  </a:lnTo>
                  <a:lnTo>
                    <a:pt x="12676" y="4670"/>
                  </a:lnTo>
                  <a:lnTo>
                    <a:pt x="11869" y="4354"/>
                  </a:lnTo>
                  <a:lnTo>
                    <a:pt x="11026" y="4109"/>
                  </a:lnTo>
                  <a:lnTo>
                    <a:pt x="10183" y="3933"/>
                  </a:lnTo>
                  <a:lnTo>
                    <a:pt x="9341" y="3757"/>
                  </a:lnTo>
                  <a:lnTo>
                    <a:pt x="7761" y="3512"/>
                  </a:lnTo>
                  <a:lnTo>
                    <a:pt x="7058" y="3406"/>
                  </a:lnTo>
                  <a:lnTo>
                    <a:pt x="6426" y="3266"/>
                  </a:lnTo>
                  <a:lnTo>
                    <a:pt x="5900" y="3090"/>
                  </a:lnTo>
                  <a:lnTo>
                    <a:pt x="5654" y="2985"/>
                  </a:lnTo>
                  <a:lnTo>
                    <a:pt x="5443" y="2845"/>
                  </a:lnTo>
                  <a:lnTo>
                    <a:pt x="5268" y="2704"/>
                  </a:lnTo>
                  <a:lnTo>
                    <a:pt x="5127" y="2564"/>
                  </a:lnTo>
                  <a:lnTo>
                    <a:pt x="5022" y="2388"/>
                  </a:lnTo>
                  <a:lnTo>
                    <a:pt x="4952" y="2213"/>
                  </a:lnTo>
                  <a:lnTo>
                    <a:pt x="4881" y="2002"/>
                  </a:lnTo>
                  <a:lnTo>
                    <a:pt x="4881" y="1756"/>
                  </a:lnTo>
                  <a:lnTo>
                    <a:pt x="4881" y="1264"/>
                  </a:lnTo>
                  <a:lnTo>
                    <a:pt x="4987" y="668"/>
                  </a:lnTo>
                  <a:lnTo>
                    <a:pt x="51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38"/>
            <p:cNvSpPr/>
            <p:nvPr/>
          </p:nvSpPr>
          <p:spPr>
            <a:xfrm>
              <a:off x="4692918" y="2866979"/>
              <a:ext cx="139265" cy="44656"/>
            </a:xfrm>
            <a:custGeom>
              <a:rect b="b" l="l" r="r" t="t"/>
              <a:pathLst>
                <a:path extrusionOk="0" fill="none" h="2950" w="9200">
                  <a:moveTo>
                    <a:pt x="0" y="0"/>
                  </a:moveTo>
                  <a:lnTo>
                    <a:pt x="0" y="0"/>
                  </a:lnTo>
                  <a:lnTo>
                    <a:pt x="0" y="0"/>
                  </a:lnTo>
                  <a:lnTo>
                    <a:pt x="562" y="35"/>
                  </a:lnTo>
                  <a:lnTo>
                    <a:pt x="1124" y="70"/>
                  </a:lnTo>
                  <a:lnTo>
                    <a:pt x="1685" y="141"/>
                  </a:lnTo>
                  <a:lnTo>
                    <a:pt x="2212" y="246"/>
                  </a:lnTo>
                  <a:lnTo>
                    <a:pt x="2774" y="386"/>
                  </a:lnTo>
                  <a:lnTo>
                    <a:pt x="3336" y="527"/>
                  </a:lnTo>
                  <a:lnTo>
                    <a:pt x="4459" y="913"/>
                  </a:lnTo>
                  <a:lnTo>
                    <a:pt x="5618" y="1334"/>
                  </a:lnTo>
                  <a:lnTo>
                    <a:pt x="6777" y="1861"/>
                  </a:lnTo>
                  <a:lnTo>
                    <a:pt x="9199" y="2950"/>
                  </a:lnTo>
                  <a:lnTo>
                    <a:pt x="9199" y="2950"/>
                  </a:lnTo>
                  <a:lnTo>
                    <a:pt x="9199" y="2950"/>
                  </a:lnTo>
                  <a:lnTo>
                    <a:pt x="6777" y="1861"/>
                  </a:lnTo>
                  <a:lnTo>
                    <a:pt x="5618" y="1334"/>
                  </a:lnTo>
                  <a:lnTo>
                    <a:pt x="4459" y="913"/>
                  </a:lnTo>
                  <a:lnTo>
                    <a:pt x="3336" y="527"/>
                  </a:lnTo>
                  <a:lnTo>
                    <a:pt x="2774" y="386"/>
                  </a:lnTo>
                  <a:lnTo>
                    <a:pt x="2212" y="246"/>
                  </a:lnTo>
                  <a:lnTo>
                    <a:pt x="1685" y="141"/>
                  </a:lnTo>
                  <a:lnTo>
                    <a:pt x="1124" y="70"/>
                  </a:lnTo>
                  <a:lnTo>
                    <a:pt x="562"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38"/>
            <p:cNvSpPr/>
            <p:nvPr/>
          </p:nvSpPr>
          <p:spPr>
            <a:xfrm>
              <a:off x="4611055" y="2655432"/>
              <a:ext cx="294470" cy="229621"/>
            </a:xfrm>
            <a:custGeom>
              <a:rect b="b" l="l" r="r" t="t"/>
              <a:pathLst>
                <a:path extrusionOk="0" fill="none" h="15169" w="19453">
                  <a:moveTo>
                    <a:pt x="5127" y="0"/>
                  </a:moveTo>
                  <a:lnTo>
                    <a:pt x="5127" y="0"/>
                  </a:lnTo>
                  <a:lnTo>
                    <a:pt x="3652" y="3090"/>
                  </a:lnTo>
                  <a:lnTo>
                    <a:pt x="2318" y="6110"/>
                  </a:lnTo>
                  <a:lnTo>
                    <a:pt x="1089" y="8989"/>
                  </a:lnTo>
                  <a:lnTo>
                    <a:pt x="1" y="11693"/>
                  </a:lnTo>
                  <a:lnTo>
                    <a:pt x="1" y="11693"/>
                  </a:lnTo>
                  <a:lnTo>
                    <a:pt x="738" y="11377"/>
                  </a:lnTo>
                  <a:lnTo>
                    <a:pt x="1511" y="11096"/>
                  </a:lnTo>
                  <a:lnTo>
                    <a:pt x="2318" y="10850"/>
                  </a:lnTo>
                  <a:lnTo>
                    <a:pt x="3196" y="10675"/>
                  </a:lnTo>
                  <a:lnTo>
                    <a:pt x="4074" y="10534"/>
                  </a:lnTo>
                  <a:lnTo>
                    <a:pt x="4952" y="10394"/>
                  </a:lnTo>
                  <a:lnTo>
                    <a:pt x="5829" y="10359"/>
                  </a:lnTo>
                  <a:lnTo>
                    <a:pt x="6742" y="10323"/>
                  </a:lnTo>
                  <a:lnTo>
                    <a:pt x="6742" y="10323"/>
                  </a:lnTo>
                  <a:lnTo>
                    <a:pt x="7480" y="10323"/>
                  </a:lnTo>
                  <a:lnTo>
                    <a:pt x="8217" y="10394"/>
                  </a:lnTo>
                  <a:lnTo>
                    <a:pt x="8919" y="10464"/>
                  </a:lnTo>
                  <a:lnTo>
                    <a:pt x="9621" y="10569"/>
                  </a:lnTo>
                  <a:lnTo>
                    <a:pt x="10289" y="10710"/>
                  </a:lnTo>
                  <a:lnTo>
                    <a:pt x="10921" y="10885"/>
                  </a:lnTo>
                  <a:lnTo>
                    <a:pt x="11482" y="11096"/>
                  </a:lnTo>
                  <a:lnTo>
                    <a:pt x="12009" y="11342"/>
                  </a:lnTo>
                  <a:lnTo>
                    <a:pt x="12009" y="11342"/>
                  </a:lnTo>
                  <a:lnTo>
                    <a:pt x="12466" y="11623"/>
                  </a:lnTo>
                  <a:lnTo>
                    <a:pt x="12957" y="11974"/>
                  </a:lnTo>
                  <a:lnTo>
                    <a:pt x="13414" y="12395"/>
                  </a:lnTo>
                  <a:lnTo>
                    <a:pt x="13905" y="12852"/>
                  </a:lnTo>
                  <a:lnTo>
                    <a:pt x="14362" y="13378"/>
                  </a:lnTo>
                  <a:lnTo>
                    <a:pt x="14818" y="13940"/>
                  </a:lnTo>
                  <a:lnTo>
                    <a:pt x="15275" y="14537"/>
                  </a:lnTo>
                  <a:lnTo>
                    <a:pt x="15731" y="15169"/>
                  </a:lnTo>
                  <a:lnTo>
                    <a:pt x="15731" y="15169"/>
                  </a:lnTo>
                  <a:lnTo>
                    <a:pt x="17557" y="12184"/>
                  </a:lnTo>
                  <a:lnTo>
                    <a:pt x="19453" y="9059"/>
                  </a:lnTo>
                  <a:lnTo>
                    <a:pt x="19453" y="9059"/>
                  </a:lnTo>
                  <a:lnTo>
                    <a:pt x="19137" y="9095"/>
                  </a:lnTo>
                  <a:lnTo>
                    <a:pt x="18821" y="9130"/>
                  </a:lnTo>
                  <a:lnTo>
                    <a:pt x="18821" y="9130"/>
                  </a:lnTo>
                  <a:lnTo>
                    <a:pt x="18435" y="9095"/>
                  </a:lnTo>
                  <a:lnTo>
                    <a:pt x="18013" y="9024"/>
                  </a:lnTo>
                  <a:lnTo>
                    <a:pt x="17592" y="8884"/>
                  </a:lnTo>
                  <a:lnTo>
                    <a:pt x="17171" y="8673"/>
                  </a:lnTo>
                  <a:lnTo>
                    <a:pt x="16749" y="8357"/>
                  </a:lnTo>
                  <a:lnTo>
                    <a:pt x="16328" y="8006"/>
                  </a:lnTo>
                  <a:lnTo>
                    <a:pt x="15871" y="7514"/>
                  </a:lnTo>
                  <a:lnTo>
                    <a:pt x="15450" y="6918"/>
                  </a:lnTo>
                  <a:lnTo>
                    <a:pt x="15450" y="6918"/>
                  </a:lnTo>
                  <a:lnTo>
                    <a:pt x="15169" y="6531"/>
                  </a:lnTo>
                  <a:lnTo>
                    <a:pt x="14853" y="6180"/>
                  </a:lnTo>
                  <a:lnTo>
                    <a:pt x="14537" y="5864"/>
                  </a:lnTo>
                  <a:lnTo>
                    <a:pt x="14186" y="5583"/>
                  </a:lnTo>
                  <a:lnTo>
                    <a:pt x="13835" y="5338"/>
                  </a:lnTo>
                  <a:lnTo>
                    <a:pt x="13449" y="5092"/>
                  </a:lnTo>
                  <a:lnTo>
                    <a:pt x="13062" y="4881"/>
                  </a:lnTo>
                  <a:lnTo>
                    <a:pt x="12676" y="4670"/>
                  </a:lnTo>
                  <a:lnTo>
                    <a:pt x="11869" y="4354"/>
                  </a:lnTo>
                  <a:lnTo>
                    <a:pt x="11026" y="4109"/>
                  </a:lnTo>
                  <a:lnTo>
                    <a:pt x="10183" y="3933"/>
                  </a:lnTo>
                  <a:lnTo>
                    <a:pt x="9341" y="3757"/>
                  </a:lnTo>
                  <a:lnTo>
                    <a:pt x="7761" y="3512"/>
                  </a:lnTo>
                  <a:lnTo>
                    <a:pt x="7058" y="3406"/>
                  </a:lnTo>
                  <a:lnTo>
                    <a:pt x="6426" y="3266"/>
                  </a:lnTo>
                  <a:lnTo>
                    <a:pt x="5900" y="3090"/>
                  </a:lnTo>
                  <a:lnTo>
                    <a:pt x="5654" y="2985"/>
                  </a:lnTo>
                  <a:lnTo>
                    <a:pt x="5443" y="2845"/>
                  </a:lnTo>
                  <a:lnTo>
                    <a:pt x="5268" y="2704"/>
                  </a:lnTo>
                  <a:lnTo>
                    <a:pt x="5127" y="2564"/>
                  </a:lnTo>
                  <a:lnTo>
                    <a:pt x="5022" y="2388"/>
                  </a:lnTo>
                  <a:lnTo>
                    <a:pt x="4952" y="2213"/>
                  </a:lnTo>
                  <a:lnTo>
                    <a:pt x="4952" y="2213"/>
                  </a:lnTo>
                  <a:lnTo>
                    <a:pt x="4881" y="2002"/>
                  </a:lnTo>
                  <a:lnTo>
                    <a:pt x="4881" y="1756"/>
                  </a:lnTo>
                  <a:lnTo>
                    <a:pt x="4881" y="1264"/>
                  </a:lnTo>
                  <a:lnTo>
                    <a:pt x="4987" y="668"/>
                  </a:lnTo>
                  <a:lnTo>
                    <a:pt x="512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38"/>
            <p:cNvSpPr/>
            <p:nvPr/>
          </p:nvSpPr>
          <p:spPr>
            <a:xfrm>
              <a:off x="4697702" y="2762272"/>
              <a:ext cx="149892" cy="95154"/>
            </a:xfrm>
            <a:custGeom>
              <a:rect b="b" l="l" r="r" t="t"/>
              <a:pathLst>
                <a:path extrusionOk="0" h="6286" w="9902">
                  <a:moveTo>
                    <a:pt x="2388" y="0"/>
                  </a:moveTo>
                  <a:lnTo>
                    <a:pt x="1966" y="35"/>
                  </a:lnTo>
                  <a:lnTo>
                    <a:pt x="1580" y="70"/>
                  </a:lnTo>
                  <a:lnTo>
                    <a:pt x="1159" y="140"/>
                  </a:lnTo>
                  <a:lnTo>
                    <a:pt x="773" y="246"/>
                  </a:lnTo>
                  <a:lnTo>
                    <a:pt x="386" y="351"/>
                  </a:lnTo>
                  <a:lnTo>
                    <a:pt x="0" y="492"/>
                  </a:lnTo>
                  <a:lnTo>
                    <a:pt x="808" y="527"/>
                  </a:lnTo>
                  <a:lnTo>
                    <a:pt x="1580" y="597"/>
                  </a:lnTo>
                  <a:lnTo>
                    <a:pt x="2353" y="702"/>
                  </a:lnTo>
                  <a:lnTo>
                    <a:pt x="3090" y="843"/>
                  </a:lnTo>
                  <a:lnTo>
                    <a:pt x="3827" y="1018"/>
                  </a:lnTo>
                  <a:lnTo>
                    <a:pt x="4530" y="1264"/>
                  </a:lnTo>
                  <a:lnTo>
                    <a:pt x="5197" y="1545"/>
                  </a:lnTo>
                  <a:lnTo>
                    <a:pt x="5864" y="1861"/>
                  </a:lnTo>
                  <a:lnTo>
                    <a:pt x="6461" y="2247"/>
                  </a:lnTo>
                  <a:lnTo>
                    <a:pt x="7058" y="2704"/>
                  </a:lnTo>
                  <a:lnTo>
                    <a:pt x="7619" y="3195"/>
                  </a:lnTo>
                  <a:lnTo>
                    <a:pt x="8111" y="3722"/>
                  </a:lnTo>
                  <a:lnTo>
                    <a:pt x="8392" y="4003"/>
                  </a:lnTo>
                  <a:lnTo>
                    <a:pt x="8603" y="4319"/>
                  </a:lnTo>
                  <a:lnTo>
                    <a:pt x="9059" y="4951"/>
                  </a:lnTo>
                  <a:lnTo>
                    <a:pt x="9480" y="5583"/>
                  </a:lnTo>
                  <a:lnTo>
                    <a:pt x="9691" y="5934"/>
                  </a:lnTo>
                  <a:lnTo>
                    <a:pt x="9902" y="6285"/>
                  </a:lnTo>
                  <a:lnTo>
                    <a:pt x="9726" y="5478"/>
                  </a:lnTo>
                  <a:lnTo>
                    <a:pt x="9656" y="5091"/>
                  </a:lnTo>
                  <a:lnTo>
                    <a:pt x="9515" y="4705"/>
                  </a:lnTo>
                  <a:lnTo>
                    <a:pt x="9199" y="3968"/>
                  </a:lnTo>
                  <a:lnTo>
                    <a:pt x="8989" y="3581"/>
                  </a:lnTo>
                  <a:lnTo>
                    <a:pt x="8778" y="3230"/>
                  </a:lnTo>
                  <a:lnTo>
                    <a:pt x="8532" y="2879"/>
                  </a:lnTo>
                  <a:lnTo>
                    <a:pt x="8287" y="2563"/>
                  </a:lnTo>
                  <a:lnTo>
                    <a:pt x="8006" y="2247"/>
                  </a:lnTo>
                  <a:lnTo>
                    <a:pt x="7725" y="1966"/>
                  </a:lnTo>
                  <a:lnTo>
                    <a:pt x="7409" y="1685"/>
                  </a:lnTo>
                  <a:lnTo>
                    <a:pt x="7058" y="1405"/>
                  </a:lnTo>
                  <a:lnTo>
                    <a:pt x="6742" y="1194"/>
                  </a:lnTo>
                  <a:lnTo>
                    <a:pt x="6355" y="948"/>
                  </a:lnTo>
                  <a:lnTo>
                    <a:pt x="6004" y="772"/>
                  </a:lnTo>
                  <a:lnTo>
                    <a:pt x="5618" y="597"/>
                  </a:lnTo>
                  <a:lnTo>
                    <a:pt x="5232" y="456"/>
                  </a:lnTo>
                  <a:lnTo>
                    <a:pt x="4846" y="316"/>
                  </a:lnTo>
                  <a:lnTo>
                    <a:pt x="4424" y="211"/>
                  </a:lnTo>
                  <a:lnTo>
                    <a:pt x="4003" y="105"/>
                  </a:lnTo>
                  <a:lnTo>
                    <a:pt x="3617" y="70"/>
                  </a:lnTo>
                  <a:lnTo>
                    <a:pt x="3195" y="35"/>
                  </a:lnTo>
                  <a:lnTo>
                    <a:pt x="2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38"/>
            <p:cNvSpPr/>
            <p:nvPr/>
          </p:nvSpPr>
          <p:spPr>
            <a:xfrm>
              <a:off x="6040292" y="2817010"/>
              <a:ext cx="2134" cy="5328"/>
            </a:xfrm>
            <a:custGeom>
              <a:rect b="b" l="l" r="r" t="t"/>
              <a:pathLst>
                <a:path extrusionOk="0" h="352" w="141">
                  <a:moveTo>
                    <a:pt x="141" y="352"/>
                  </a:moveTo>
                  <a:lnTo>
                    <a:pt x="141" y="352"/>
                  </a:lnTo>
                  <a:lnTo>
                    <a:pt x="141" y="352"/>
                  </a:lnTo>
                  <a:lnTo>
                    <a:pt x="141" y="352"/>
                  </a:lnTo>
                  <a:lnTo>
                    <a:pt x="141" y="352"/>
                  </a:lnTo>
                  <a:close/>
                  <a:moveTo>
                    <a:pt x="141" y="317"/>
                  </a:moveTo>
                  <a:lnTo>
                    <a:pt x="141" y="317"/>
                  </a:lnTo>
                  <a:lnTo>
                    <a:pt x="141" y="317"/>
                  </a:lnTo>
                  <a:lnTo>
                    <a:pt x="141" y="317"/>
                  </a:lnTo>
                  <a:lnTo>
                    <a:pt x="141" y="317"/>
                  </a:lnTo>
                  <a:close/>
                  <a:moveTo>
                    <a:pt x="141" y="281"/>
                  </a:moveTo>
                  <a:lnTo>
                    <a:pt x="141" y="281"/>
                  </a:lnTo>
                  <a:lnTo>
                    <a:pt x="141" y="317"/>
                  </a:lnTo>
                  <a:lnTo>
                    <a:pt x="141" y="317"/>
                  </a:lnTo>
                  <a:lnTo>
                    <a:pt x="141" y="281"/>
                  </a:lnTo>
                  <a:close/>
                  <a:moveTo>
                    <a:pt x="71" y="176"/>
                  </a:moveTo>
                  <a:lnTo>
                    <a:pt x="71" y="176"/>
                  </a:lnTo>
                  <a:lnTo>
                    <a:pt x="141" y="281"/>
                  </a:lnTo>
                  <a:lnTo>
                    <a:pt x="141" y="281"/>
                  </a:lnTo>
                  <a:lnTo>
                    <a:pt x="71" y="176"/>
                  </a:lnTo>
                  <a:close/>
                  <a:moveTo>
                    <a:pt x="71" y="141"/>
                  </a:moveTo>
                  <a:lnTo>
                    <a:pt x="71" y="141"/>
                  </a:lnTo>
                  <a:lnTo>
                    <a:pt x="71" y="176"/>
                  </a:lnTo>
                  <a:lnTo>
                    <a:pt x="71" y="176"/>
                  </a:lnTo>
                  <a:lnTo>
                    <a:pt x="71" y="141"/>
                  </a:lnTo>
                  <a:close/>
                  <a:moveTo>
                    <a:pt x="36" y="71"/>
                  </a:moveTo>
                  <a:lnTo>
                    <a:pt x="36" y="71"/>
                  </a:lnTo>
                  <a:lnTo>
                    <a:pt x="71" y="141"/>
                  </a:lnTo>
                  <a:lnTo>
                    <a:pt x="71" y="141"/>
                  </a:lnTo>
                  <a:lnTo>
                    <a:pt x="36" y="71"/>
                  </a:lnTo>
                  <a:close/>
                  <a:moveTo>
                    <a:pt x="36" y="36"/>
                  </a:moveTo>
                  <a:lnTo>
                    <a:pt x="36" y="36"/>
                  </a:lnTo>
                  <a:lnTo>
                    <a:pt x="36" y="71"/>
                  </a:lnTo>
                  <a:lnTo>
                    <a:pt x="36" y="71"/>
                  </a:lnTo>
                  <a:lnTo>
                    <a:pt x="36" y="36"/>
                  </a:lnTo>
                  <a:close/>
                  <a:moveTo>
                    <a:pt x="36" y="36"/>
                  </a:moveTo>
                  <a:lnTo>
                    <a:pt x="36" y="36"/>
                  </a:lnTo>
                  <a:lnTo>
                    <a:pt x="36" y="36"/>
                  </a:lnTo>
                  <a:lnTo>
                    <a:pt x="36" y="36"/>
                  </a:lnTo>
                  <a:lnTo>
                    <a:pt x="36" y="36"/>
                  </a:lnTo>
                  <a:close/>
                  <a:moveTo>
                    <a:pt x="0" y="1"/>
                  </a:moveTo>
                  <a:lnTo>
                    <a:pt x="0" y="1"/>
                  </a:lnTo>
                  <a:lnTo>
                    <a:pt x="0" y="1"/>
                  </a:lnTo>
                  <a:lnTo>
                    <a:pt x="0" y="1"/>
                  </a:lnTo>
                  <a:lnTo>
                    <a:pt x="0" y="1"/>
                  </a:lnTo>
                  <a:close/>
                </a:path>
              </a:pathLst>
            </a:custGeom>
            <a:solidFill>
              <a:srgbClr val="2D3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38"/>
            <p:cNvSpPr/>
            <p:nvPr/>
          </p:nvSpPr>
          <p:spPr>
            <a:xfrm>
              <a:off x="6042411" y="2822323"/>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38"/>
            <p:cNvSpPr/>
            <p:nvPr/>
          </p:nvSpPr>
          <p:spPr>
            <a:xfrm>
              <a:off x="6042411" y="2821793"/>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38"/>
            <p:cNvSpPr/>
            <p:nvPr/>
          </p:nvSpPr>
          <p:spPr>
            <a:xfrm>
              <a:off x="6042411" y="2821263"/>
              <a:ext cx="15" cy="545"/>
            </a:xfrm>
            <a:custGeom>
              <a:rect b="b" l="l" r="r" t="t"/>
              <a:pathLst>
                <a:path extrusionOk="0" fill="none" h="36" w="1">
                  <a:moveTo>
                    <a:pt x="1" y="0"/>
                  </a:moveTo>
                  <a:lnTo>
                    <a:pt x="1" y="0"/>
                  </a:lnTo>
                  <a:lnTo>
                    <a:pt x="1" y="36"/>
                  </a:lnTo>
                  <a:lnTo>
                    <a:pt x="1" y="3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38"/>
            <p:cNvSpPr/>
            <p:nvPr/>
          </p:nvSpPr>
          <p:spPr>
            <a:xfrm>
              <a:off x="6041352" y="2819674"/>
              <a:ext cx="1075" cy="1605"/>
            </a:xfrm>
            <a:custGeom>
              <a:rect b="b" l="l" r="r" t="t"/>
              <a:pathLst>
                <a:path extrusionOk="0" fill="none" h="106" w="71">
                  <a:moveTo>
                    <a:pt x="1" y="0"/>
                  </a:moveTo>
                  <a:lnTo>
                    <a:pt x="1" y="0"/>
                  </a:lnTo>
                  <a:lnTo>
                    <a:pt x="71" y="105"/>
                  </a:lnTo>
                  <a:lnTo>
                    <a:pt x="71" y="10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38"/>
            <p:cNvSpPr/>
            <p:nvPr/>
          </p:nvSpPr>
          <p:spPr>
            <a:xfrm>
              <a:off x="6041352" y="2819144"/>
              <a:ext cx="15" cy="545"/>
            </a:xfrm>
            <a:custGeom>
              <a:rect b="b" l="l" r="r" t="t"/>
              <a:pathLst>
                <a:path extrusionOk="0" fill="none" h="36" w="1">
                  <a:moveTo>
                    <a:pt x="1" y="0"/>
                  </a:moveTo>
                  <a:lnTo>
                    <a:pt x="1" y="0"/>
                  </a:lnTo>
                  <a:lnTo>
                    <a:pt x="1" y="35"/>
                  </a:lnTo>
                  <a:lnTo>
                    <a:pt x="1" y="3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38"/>
            <p:cNvSpPr/>
            <p:nvPr/>
          </p:nvSpPr>
          <p:spPr>
            <a:xfrm>
              <a:off x="6040822" y="2818069"/>
              <a:ext cx="545" cy="1090"/>
            </a:xfrm>
            <a:custGeom>
              <a:rect b="b" l="l" r="r" t="t"/>
              <a:pathLst>
                <a:path extrusionOk="0" fill="none" h="72" w="36">
                  <a:moveTo>
                    <a:pt x="1" y="1"/>
                  </a:moveTo>
                  <a:lnTo>
                    <a:pt x="1" y="1"/>
                  </a:lnTo>
                  <a:lnTo>
                    <a:pt x="36" y="71"/>
                  </a:lnTo>
                  <a:lnTo>
                    <a:pt x="36" y="7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38"/>
            <p:cNvSpPr/>
            <p:nvPr/>
          </p:nvSpPr>
          <p:spPr>
            <a:xfrm>
              <a:off x="6040822" y="2817539"/>
              <a:ext cx="15" cy="545"/>
            </a:xfrm>
            <a:custGeom>
              <a:rect b="b" l="l" r="r" t="t"/>
              <a:pathLst>
                <a:path extrusionOk="0" fill="none" h="36" w="1">
                  <a:moveTo>
                    <a:pt x="1" y="1"/>
                  </a:moveTo>
                  <a:lnTo>
                    <a:pt x="1" y="1"/>
                  </a:lnTo>
                  <a:lnTo>
                    <a:pt x="1" y="36"/>
                  </a:lnTo>
                  <a:lnTo>
                    <a:pt x="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38"/>
            <p:cNvSpPr/>
            <p:nvPr/>
          </p:nvSpPr>
          <p:spPr>
            <a:xfrm>
              <a:off x="6040822" y="2817539"/>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38"/>
            <p:cNvSpPr/>
            <p:nvPr/>
          </p:nvSpPr>
          <p:spPr>
            <a:xfrm>
              <a:off x="6040292" y="2817010"/>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38"/>
            <p:cNvSpPr/>
            <p:nvPr/>
          </p:nvSpPr>
          <p:spPr>
            <a:xfrm>
              <a:off x="5750621" y="2681469"/>
              <a:ext cx="292335" cy="159474"/>
            </a:xfrm>
            <a:custGeom>
              <a:rect b="b" l="l" r="r" t="t"/>
              <a:pathLst>
                <a:path extrusionOk="0" h="10535" w="19312">
                  <a:moveTo>
                    <a:pt x="15274" y="1"/>
                  </a:moveTo>
                  <a:lnTo>
                    <a:pt x="15239" y="247"/>
                  </a:lnTo>
                  <a:lnTo>
                    <a:pt x="15204" y="493"/>
                  </a:lnTo>
                  <a:lnTo>
                    <a:pt x="15134" y="668"/>
                  </a:lnTo>
                  <a:lnTo>
                    <a:pt x="15028" y="844"/>
                  </a:lnTo>
                  <a:lnTo>
                    <a:pt x="14888" y="984"/>
                  </a:lnTo>
                  <a:lnTo>
                    <a:pt x="14712" y="1125"/>
                  </a:lnTo>
                  <a:lnTo>
                    <a:pt x="14502" y="1265"/>
                  </a:lnTo>
                  <a:lnTo>
                    <a:pt x="14256" y="1370"/>
                  </a:lnTo>
                  <a:lnTo>
                    <a:pt x="13694" y="1546"/>
                  </a:lnTo>
                  <a:lnTo>
                    <a:pt x="13062" y="1686"/>
                  </a:lnTo>
                  <a:lnTo>
                    <a:pt x="12360" y="1792"/>
                  </a:lnTo>
                  <a:lnTo>
                    <a:pt x="10815" y="2037"/>
                  </a:lnTo>
                  <a:lnTo>
                    <a:pt x="9972" y="2213"/>
                  </a:lnTo>
                  <a:lnTo>
                    <a:pt x="9129" y="2389"/>
                  </a:lnTo>
                  <a:lnTo>
                    <a:pt x="8287" y="2634"/>
                  </a:lnTo>
                  <a:lnTo>
                    <a:pt x="7479" y="2950"/>
                  </a:lnTo>
                  <a:lnTo>
                    <a:pt x="7058" y="3161"/>
                  </a:lnTo>
                  <a:lnTo>
                    <a:pt x="6672" y="3372"/>
                  </a:lnTo>
                  <a:lnTo>
                    <a:pt x="6320" y="3618"/>
                  </a:lnTo>
                  <a:lnTo>
                    <a:pt x="5934" y="3863"/>
                  </a:lnTo>
                  <a:lnTo>
                    <a:pt x="5618" y="4144"/>
                  </a:lnTo>
                  <a:lnTo>
                    <a:pt x="5267" y="4460"/>
                  </a:lnTo>
                  <a:lnTo>
                    <a:pt x="4986" y="4811"/>
                  </a:lnTo>
                  <a:lnTo>
                    <a:pt x="4705" y="5198"/>
                  </a:lnTo>
                  <a:lnTo>
                    <a:pt x="4249" y="5794"/>
                  </a:lnTo>
                  <a:lnTo>
                    <a:pt x="3828" y="6286"/>
                  </a:lnTo>
                  <a:lnTo>
                    <a:pt x="3406" y="6637"/>
                  </a:lnTo>
                  <a:lnTo>
                    <a:pt x="2950" y="6953"/>
                  </a:lnTo>
                  <a:lnTo>
                    <a:pt x="2528" y="7164"/>
                  </a:lnTo>
                  <a:lnTo>
                    <a:pt x="2107" y="7304"/>
                  </a:lnTo>
                  <a:lnTo>
                    <a:pt x="1721" y="7375"/>
                  </a:lnTo>
                  <a:lnTo>
                    <a:pt x="1335" y="7410"/>
                  </a:lnTo>
                  <a:lnTo>
                    <a:pt x="983" y="7375"/>
                  </a:lnTo>
                  <a:lnTo>
                    <a:pt x="632" y="7304"/>
                  </a:lnTo>
                  <a:lnTo>
                    <a:pt x="316" y="7234"/>
                  </a:lnTo>
                  <a:lnTo>
                    <a:pt x="0" y="7129"/>
                  </a:lnTo>
                  <a:lnTo>
                    <a:pt x="0" y="7129"/>
                  </a:lnTo>
                  <a:lnTo>
                    <a:pt x="1896" y="10254"/>
                  </a:lnTo>
                  <a:lnTo>
                    <a:pt x="3968" y="10429"/>
                  </a:lnTo>
                  <a:lnTo>
                    <a:pt x="4073" y="10043"/>
                  </a:lnTo>
                  <a:lnTo>
                    <a:pt x="4424" y="9306"/>
                  </a:lnTo>
                  <a:lnTo>
                    <a:pt x="4600" y="8919"/>
                  </a:lnTo>
                  <a:lnTo>
                    <a:pt x="4846" y="8568"/>
                  </a:lnTo>
                  <a:lnTo>
                    <a:pt x="5056" y="8217"/>
                  </a:lnTo>
                  <a:lnTo>
                    <a:pt x="5302" y="7901"/>
                  </a:lnTo>
                  <a:lnTo>
                    <a:pt x="5583" y="7585"/>
                  </a:lnTo>
                  <a:lnTo>
                    <a:pt x="5899" y="7304"/>
                  </a:lnTo>
                  <a:lnTo>
                    <a:pt x="6215" y="7023"/>
                  </a:lnTo>
                  <a:lnTo>
                    <a:pt x="6531" y="6743"/>
                  </a:lnTo>
                  <a:lnTo>
                    <a:pt x="6882" y="6532"/>
                  </a:lnTo>
                  <a:lnTo>
                    <a:pt x="7233" y="6286"/>
                  </a:lnTo>
                  <a:lnTo>
                    <a:pt x="7620" y="6110"/>
                  </a:lnTo>
                  <a:lnTo>
                    <a:pt x="8006" y="5935"/>
                  </a:lnTo>
                  <a:lnTo>
                    <a:pt x="8392" y="5794"/>
                  </a:lnTo>
                  <a:lnTo>
                    <a:pt x="8778" y="5654"/>
                  </a:lnTo>
                  <a:lnTo>
                    <a:pt x="9165" y="5549"/>
                  </a:lnTo>
                  <a:lnTo>
                    <a:pt x="9586" y="5443"/>
                  </a:lnTo>
                  <a:lnTo>
                    <a:pt x="10007" y="5408"/>
                  </a:lnTo>
                  <a:lnTo>
                    <a:pt x="10394" y="5373"/>
                  </a:lnTo>
                  <a:lnTo>
                    <a:pt x="10955" y="5338"/>
                  </a:lnTo>
                  <a:lnTo>
                    <a:pt x="11658" y="5373"/>
                  </a:lnTo>
                  <a:lnTo>
                    <a:pt x="12325" y="5443"/>
                  </a:lnTo>
                  <a:lnTo>
                    <a:pt x="12957" y="5619"/>
                  </a:lnTo>
                  <a:lnTo>
                    <a:pt x="13589" y="5830"/>
                  </a:lnTo>
                  <a:lnTo>
                    <a:pt x="12816" y="5865"/>
                  </a:lnTo>
                  <a:lnTo>
                    <a:pt x="12044" y="5935"/>
                  </a:lnTo>
                  <a:lnTo>
                    <a:pt x="11271" y="6040"/>
                  </a:lnTo>
                  <a:lnTo>
                    <a:pt x="10534" y="6181"/>
                  </a:lnTo>
                  <a:lnTo>
                    <a:pt x="9797" y="6356"/>
                  </a:lnTo>
                  <a:lnTo>
                    <a:pt x="9094" y="6602"/>
                  </a:lnTo>
                  <a:lnTo>
                    <a:pt x="8392" y="6883"/>
                  </a:lnTo>
                  <a:lnTo>
                    <a:pt x="7760" y="7199"/>
                  </a:lnTo>
                  <a:lnTo>
                    <a:pt x="7128" y="7585"/>
                  </a:lnTo>
                  <a:lnTo>
                    <a:pt x="6531" y="8042"/>
                  </a:lnTo>
                  <a:lnTo>
                    <a:pt x="6004" y="8533"/>
                  </a:lnTo>
                  <a:lnTo>
                    <a:pt x="5478" y="9060"/>
                  </a:lnTo>
                  <a:lnTo>
                    <a:pt x="5232" y="9341"/>
                  </a:lnTo>
                  <a:lnTo>
                    <a:pt x="4986" y="9657"/>
                  </a:lnTo>
                  <a:lnTo>
                    <a:pt x="4565" y="10289"/>
                  </a:lnTo>
                  <a:lnTo>
                    <a:pt x="4424" y="10429"/>
                  </a:lnTo>
                  <a:lnTo>
                    <a:pt x="6040" y="10535"/>
                  </a:lnTo>
                  <a:lnTo>
                    <a:pt x="5724" y="10500"/>
                  </a:lnTo>
                  <a:lnTo>
                    <a:pt x="6601" y="9973"/>
                  </a:lnTo>
                  <a:lnTo>
                    <a:pt x="7514" y="9411"/>
                  </a:lnTo>
                  <a:lnTo>
                    <a:pt x="8497" y="8884"/>
                  </a:lnTo>
                  <a:lnTo>
                    <a:pt x="9516" y="8393"/>
                  </a:lnTo>
                  <a:lnTo>
                    <a:pt x="10499" y="7971"/>
                  </a:lnTo>
                  <a:lnTo>
                    <a:pt x="10955" y="7796"/>
                  </a:lnTo>
                  <a:lnTo>
                    <a:pt x="11447" y="7620"/>
                  </a:lnTo>
                  <a:lnTo>
                    <a:pt x="11903" y="7515"/>
                  </a:lnTo>
                  <a:lnTo>
                    <a:pt x="12325" y="7410"/>
                  </a:lnTo>
                  <a:lnTo>
                    <a:pt x="12746" y="7375"/>
                  </a:lnTo>
                  <a:lnTo>
                    <a:pt x="13132" y="7339"/>
                  </a:lnTo>
                  <a:lnTo>
                    <a:pt x="13273" y="7339"/>
                  </a:lnTo>
                  <a:lnTo>
                    <a:pt x="13940" y="7375"/>
                  </a:lnTo>
                  <a:lnTo>
                    <a:pt x="14677" y="7515"/>
                  </a:lnTo>
                  <a:lnTo>
                    <a:pt x="15415" y="7691"/>
                  </a:lnTo>
                  <a:lnTo>
                    <a:pt x="16187" y="7901"/>
                  </a:lnTo>
                  <a:lnTo>
                    <a:pt x="16959" y="8182"/>
                  </a:lnTo>
                  <a:lnTo>
                    <a:pt x="17767" y="8533"/>
                  </a:lnTo>
                  <a:lnTo>
                    <a:pt x="18540" y="8919"/>
                  </a:lnTo>
                  <a:lnTo>
                    <a:pt x="19312" y="9341"/>
                  </a:lnTo>
                  <a:lnTo>
                    <a:pt x="19277" y="9306"/>
                  </a:lnTo>
                  <a:lnTo>
                    <a:pt x="19277" y="9271"/>
                  </a:lnTo>
                  <a:lnTo>
                    <a:pt x="19277" y="9235"/>
                  </a:lnTo>
                  <a:lnTo>
                    <a:pt x="19207" y="9130"/>
                  </a:lnTo>
                  <a:lnTo>
                    <a:pt x="19207" y="9095"/>
                  </a:lnTo>
                  <a:lnTo>
                    <a:pt x="19172" y="9025"/>
                  </a:lnTo>
                  <a:lnTo>
                    <a:pt x="19172" y="8990"/>
                  </a:lnTo>
                  <a:lnTo>
                    <a:pt x="19136" y="8955"/>
                  </a:lnTo>
                  <a:lnTo>
                    <a:pt x="18294" y="6848"/>
                  </a:lnTo>
                  <a:lnTo>
                    <a:pt x="17346" y="4636"/>
                  </a:lnTo>
                  <a:lnTo>
                    <a:pt x="16363" y="2353"/>
                  </a:lnTo>
                  <a:lnTo>
                    <a:pt x="152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38"/>
            <p:cNvSpPr/>
            <p:nvPr/>
          </p:nvSpPr>
          <p:spPr>
            <a:xfrm>
              <a:off x="5750621" y="2681469"/>
              <a:ext cx="292335" cy="159474"/>
            </a:xfrm>
            <a:custGeom>
              <a:rect b="b" l="l" r="r" t="t"/>
              <a:pathLst>
                <a:path extrusionOk="0" fill="none" h="10535" w="19312">
                  <a:moveTo>
                    <a:pt x="15274" y="1"/>
                  </a:moveTo>
                  <a:lnTo>
                    <a:pt x="15274" y="1"/>
                  </a:lnTo>
                  <a:lnTo>
                    <a:pt x="15239" y="247"/>
                  </a:lnTo>
                  <a:lnTo>
                    <a:pt x="15204" y="493"/>
                  </a:lnTo>
                  <a:lnTo>
                    <a:pt x="15204" y="493"/>
                  </a:lnTo>
                  <a:lnTo>
                    <a:pt x="15134" y="668"/>
                  </a:lnTo>
                  <a:lnTo>
                    <a:pt x="15028" y="844"/>
                  </a:lnTo>
                  <a:lnTo>
                    <a:pt x="14888" y="984"/>
                  </a:lnTo>
                  <a:lnTo>
                    <a:pt x="14712" y="1125"/>
                  </a:lnTo>
                  <a:lnTo>
                    <a:pt x="14502" y="1265"/>
                  </a:lnTo>
                  <a:lnTo>
                    <a:pt x="14256" y="1370"/>
                  </a:lnTo>
                  <a:lnTo>
                    <a:pt x="13694" y="1546"/>
                  </a:lnTo>
                  <a:lnTo>
                    <a:pt x="13062" y="1686"/>
                  </a:lnTo>
                  <a:lnTo>
                    <a:pt x="12360" y="1792"/>
                  </a:lnTo>
                  <a:lnTo>
                    <a:pt x="10815" y="2037"/>
                  </a:lnTo>
                  <a:lnTo>
                    <a:pt x="9972" y="2213"/>
                  </a:lnTo>
                  <a:lnTo>
                    <a:pt x="9129" y="2389"/>
                  </a:lnTo>
                  <a:lnTo>
                    <a:pt x="8287" y="2634"/>
                  </a:lnTo>
                  <a:lnTo>
                    <a:pt x="7479" y="2950"/>
                  </a:lnTo>
                  <a:lnTo>
                    <a:pt x="7058" y="3161"/>
                  </a:lnTo>
                  <a:lnTo>
                    <a:pt x="6672" y="3372"/>
                  </a:lnTo>
                  <a:lnTo>
                    <a:pt x="6320" y="3618"/>
                  </a:lnTo>
                  <a:lnTo>
                    <a:pt x="5934" y="3863"/>
                  </a:lnTo>
                  <a:lnTo>
                    <a:pt x="5618" y="4144"/>
                  </a:lnTo>
                  <a:lnTo>
                    <a:pt x="5267" y="4460"/>
                  </a:lnTo>
                  <a:lnTo>
                    <a:pt x="4986" y="4811"/>
                  </a:lnTo>
                  <a:lnTo>
                    <a:pt x="4705" y="5198"/>
                  </a:lnTo>
                  <a:lnTo>
                    <a:pt x="4705" y="5198"/>
                  </a:lnTo>
                  <a:lnTo>
                    <a:pt x="4249" y="5794"/>
                  </a:lnTo>
                  <a:lnTo>
                    <a:pt x="3828" y="6286"/>
                  </a:lnTo>
                  <a:lnTo>
                    <a:pt x="3406" y="6637"/>
                  </a:lnTo>
                  <a:lnTo>
                    <a:pt x="2950" y="6953"/>
                  </a:lnTo>
                  <a:lnTo>
                    <a:pt x="2528" y="7164"/>
                  </a:lnTo>
                  <a:lnTo>
                    <a:pt x="2107" y="7304"/>
                  </a:lnTo>
                  <a:lnTo>
                    <a:pt x="1721" y="7375"/>
                  </a:lnTo>
                  <a:lnTo>
                    <a:pt x="1335" y="7410"/>
                  </a:lnTo>
                  <a:lnTo>
                    <a:pt x="1335" y="7410"/>
                  </a:lnTo>
                  <a:lnTo>
                    <a:pt x="983" y="7375"/>
                  </a:lnTo>
                  <a:lnTo>
                    <a:pt x="632" y="7304"/>
                  </a:lnTo>
                  <a:lnTo>
                    <a:pt x="316" y="7234"/>
                  </a:lnTo>
                  <a:lnTo>
                    <a:pt x="0" y="7129"/>
                  </a:lnTo>
                  <a:lnTo>
                    <a:pt x="0" y="7129"/>
                  </a:lnTo>
                  <a:lnTo>
                    <a:pt x="1896" y="10254"/>
                  </a:lnTo>
                  <a:lnTo>
                    <a:pt x="1896" y="10254"/>
                  </a:lnTo>
                  <a:lnTo>
                    <a:pt x="3968" y="10429"/>
                  </a:lnTo>
                  <a:lnTo>
                    <a:pt x="3968" y="10429"/>
                  </a:lnTo>
                  <a:lnTo>
                    <a:pt x="4073" y="10043"/>
                  </a:lnTo>
                  <a:lnTo>
                    <a:pt x="4073" y="10043"/>
                  </a:lnTo>
                  <a:lnTo>
                    <a:pt x="4424" y="9306"/>
                  </a:lnTo>
                  <a:lnTo>
                    <a:pt x="4600" y="8919"/>
                  </a:lnTo>
                  <a:lnTo>
                    <a:pt x="4846" y="8568"/>
                  </a:lnTo>
                  <a:lnTo>
                    <a:pt x="4846" y="8568"/>
                  </a:lnTo>
                  <a:lnTo>
                    <a:pt x="5056" y="8217"/>
                  </a:lnTo>
                  <a:lnTo>
                    <a:pt x="5302" y="7901"/>
                  </a:lnTo>
                  <a:lnTo>
                    <a:pt x="5583" y="7585"/>
                  </a:lnTo>
                  <a:lnTo>
                    <a:pt x="5899" y="7304"/>
                  </a:lnTo>
                  <a:lnTo>
                    <a:pt x="6215" y="7023"/>
                  </a:lnTo>
                  <a:lnTo>
                    <a:pt x="6531" y="6743"/>
                  </a:lnTo>
                  <a:lnTo>
                    <a:pt x="6882" y="6532"/>
                  </a:lnTo>
                  <a:lnTo>
                    <a:pt x="7233" y="6286"/>
                  </a:lnTo>
                  <a:lnTo>
                    <a:pt x="7233" y="6286"/>
                  </a:lnTo>
                  <a:lnTo>
                    <a:pt x="7620" y="6110"/>
                  </a:lnTo>
                  <a:lnTo>
                    <a:pt x="8006" y="5935"/>
                  </a:lnTo>
                  <a:lnTo>
                    <a:pt x="8392" y="5794"/>
                  </a:lnTo>
                  <a:lnTo>
                    <a:pt x="8778" y="5654"/>
                  </a:lnTo>
                  <a:lnTo>
                    <a:pt x="9165" y="5549"/>
                  </a:lnTo>
                  <a:lnTo>
                    <a:pt x="9586" y="5443"/>
                  </a:lnTo>
                  <a:lnTo>
                    <a:pt x="10007" y="5408"/>
                  </a:lnTo>
                  <a:lnTo>
                    <a:pt x="10394" y="5373"/>
                  </a:lnTo>
                  <a:lnTo>
                    <a:pt x="10394" y="5373"/>
                  </a:lnTo>
                  <a:lnTo>
                    <a:pt x="10955" y="5338"/>
                  </a:lnTo>
                  <a:lnTo>
                    <a:pt x="10955" y="5338"/>
                  </a:lnTo>
                  <a:lnTo>
                    <a:pt x="11658" y="5373"/>
                  </a:lnTo>
                  <a:lnTo>
                    <a:pt x="12325" y="5443"/>
                  </a:lnTo>
                  <a:lnTo>
                    <a:pt x="12957" y="5619"/>
                  </a:lnTo>
                  <a:lnTo>
                    <a:pt x="13589" y="5830"/>
                  </a:lnTo>
                  <a:lnTo>
                    <a:pt x="13589" y="5830"/>
                  </a:lnTo>
                  <a:lnTo>
                    <a:pt x="12816" y="5865"/>
                  </a:lnTo>
                  <a:lnTo>
                    <a:pt x="12044" y="5935"/>
                  </a:lnTo>
                  <a:lnTo>
                    <a:pt x="11271" y="6040"/>
                  </a:lnTo>
                  <a:lnTo>
                    <a:pt x="10534" y="6181"/>
                  </a:lnTo>
                  <a:lnTo>
                    <a:pt x="10534" y="6181"/>
                  </a:lnTo>
                  <a:lnTo>
                    <a:pt x="9797" y="6356"/>
                  </a:lnTo>
                  <a:lnTo>
                    <a:pt x="9094" y="6602"/>
                  </a:lnTo>
                  <a:lnTo>
                    <a:pt x="8392" y="6883"/>
                  </a:lnTo>
                  <a:lnTo>
                    <a:pt x="7760" y="7199"/>
                  </a:lnTo>
                  <a:lnTo>
                    <a:pt x="7760" y="7199"/>
                  </a:lnTo>
                  <a:lnTo>
                    <a:pt x="7128" y="7585"/>
                  </a:lnTo>
                  <a:lnTo>
                    <a:pt x="6531" y="8042"/>
                  </a:lnTo>
                  <a:lnTo>
                    <a:pt x="6004" y="8533"/>
                  </a:lnTo>
                  <a:lnTo>
                    <a:pt x="5478" y="9060"/>
                  </a:lnTo>
                  <a:lnTo>
                    <a:pt x="5478" y="9060"/>
                  </a:lnTo>
                  <a:lnTo>
                    <a:pt x="5232" y="9341"/>
                  </a:lnTo>
                  <a:lnTo>
                    <a:pt x="4986" y="9657"/>
                  </a:lnTo>
                  <a:lnTo>
                    <a:pt x="4565" y="10289"/>
                  </a:lnTo>
                  <a:lnTo>
                    <a:pt x="4565" y="10289"/>
                  </a:lnTo>
                  <a:lnTo>
                    <a:pt x="4424" y="10429"/>
                  </a:lnTo>
                  <a:lnTo>
                    <a:pt x="4424" y="10429"/>
                  </a:lnTo>
                  <a:lnTo>
                    <a:pt x="6040" y="10535"/>
                  </a:lnTo>
                  <a:lnTo>
                    <a:pt x="6040" y="10535"/>
                  </a:lnTo>
                  <a:lnTo>
                    <a:pt x="5724" y="10500"/>
                  </a:lnTo>
                  <a:lnTo>
                    <a:pt x="5724" y="10500"/>
                  </a:lnTo>
                  <a:lnTo>
                    <a:pt x="5724" y="10500"/>
                  </a:lnTo>
                  <a:lnTo>
                    <a:pt x="5724" y="10500"/>
                  </a:lnTo>
                  <a:lnTo>
                    <a:pt x="5724" y="10500"/>
                  </a:lnTo>
                  <a:lnTo>
                    <a:pt x="5724" y="10500"/>
                  </a:lnTo>
                  <a:lnTo>
                    <a:pt x="6601" y="9973"/>
                  </a:lnTo>
                  <a:lnTo>
                    <a:pt x="7514" y="9411"/>
                  </a:lnTo>
                  <a:lnTo>
                    <a:pt x="8497" y="8884"/>
                  </a:lnTo>
                  <a:lnTo>
                    <a:pt x="9516" y="8393"/>
                  </a:lnTo>
                  <a:lnTo>
                    <a:pt x="10499" y="7971"/>
                  </a:lnTo>
                  <a:lnTo>
                    <a:pt x="10955" y="7796"/>
                  </a:lnTo>
                  <a:lnTo>
                    <a:pt x="11447" y="7620"/>
                  </a:lnTo>
                  <a:lnTo>
                    <a:pt x="11903" y="7515"/>
                  </a:lnTo>
                  <a:lnTo>
                    <a:pt x="12325" y="7410"/>
                  </a:lnTo>
                  <a:lnTo>
                    <a:pt x="12746" y="7375"/>
                  </a:lnTo>
                  <a:lnTo>
                    <a:pt x="13132" y="7339"/>
                  </a:lnTo>
                  <a:lnTo>
                    <a:pt x="13132" y="7339"/>
                  </a:lnTo>
                  <a:lnTo>
                    <a:pt x="13167" y="7339"/>
                  </a:lnTo>
                  <a:lnTo>
                    <a:pt x="13167" y="7339"/>
                  </a:lnTo>
                  <a:lnTo>
                    <a:pt x="13167" y="7339"/>
                  </a:lnTo>
                  <a:lnTo>
                    <a:pt x="13167" y="7339"/>
                  </a:lnTo>
                  <a:lnTo>
                    <a:pt x="13167" y="7339"/>
                  </a:lnTo>
                  <a:lnTo>
                    <a:pt x="13167" y="7339"/>
                  </a:lnTo>
                  <a:lnTo>
                    <a:pt x="13167" y="7339"/>
                  </a:lnTo>
                  <a:lnTo>
                    <a:pt x="13167" y="7339"/>
                  </a:lnTo>
                  <a:lnTo>
                    <a:pt x="13202" y="7339"/>
                  </a:lnTo>
                  <a:lnTo>
                    <a:pt x="13202" y="7339"/>
                  </a:lnTo>
                  <a:lnTo>
                    <a:pt x="13202" y="7339"/>
                  </a:lnTo>
                  <a:lnTo>
                    <a:pt x="13202" y="7339"/>
                  </a:lnTo>
                  <a:lnTo>
                    <a:pt x="13202" y="7339"/>
                  </a:lnTo>
                  <a:lnTo>
                    <a:pt x="13202" y="7339"/>
                  </a:lnTo>
                  <a:lnTo>
                    <a:pt x="13238" y="7339"/>
                  </a:lnTo>
                  <a:lnTo>
                    <a:pt x="13238" y="7339"/>
                  </a:lnTo>
                  <a:lnTo>
                    <a:pt x="13238" y="7339"/>
                  </a:lnTo>
                  <a:lnTo>
                    <a:pt x="13238" y="7339"/>
                  </a:lnTo>
                  <a:lnTo>
                    <a:pt x="13238" y="7339"/>
                  </a:lnTo>
                  <a:lnTo>
                    <a:pt x="13238" y="7339"/>
                  </a:lnTo>
                  <a:lnTo>
                    <a:pt x="13273" y="7339"/>
                  </a:lnTo>
                  <a:lnTo>
                    <a:pt x="13273" y="7339"/>
                  </a:lnTo>
                  <a:lnTo>
                    <a:pt x="13273" y="7339"/>
                  </a:lnTo>
                  <a:lnTo>
                    <a:pt x="13940" y="7375"/>
                  </a:lnTo>
                  <a:lnTo>
                    <a:pt x="14677" y="7515"/>
                  </a:lnTo>
                  <a:lnTo>
                    <a:pt x="15415" y="7691"/>
                  </a:lnTo>
                  <a:lnTo>
                    <a:pt x="16187" y="7901"/>
                  </a:lnTo>
                  <a:lnTo>
                    <a:pt x="16959" y="8182"/>
                  </a:lnTo>
                  <a:lnTo>
                    <a:pt x="17767" y="8533"/>
                  </a:lnTo>
                  <a:lnTo>
                    <a:pt x="18540" y="8919"/>
                  </a:lnTo>
                  <a:lnTo>
                    <a:pt x="19312" y="9341"/>
                  </a:lnTo>
                  <a:lnTo>
                    <a:pt x="19312" y="9341"/>
                  </a:lnTo>
                  <a:lnTo>
                    <a:pt x="19277" y="9306"/>
                  </a:lnTo>
                  <a:lnTo>
                    <a:pt x="19277" y="9306"/>
                  </a:lnTo>
                  <a:lnTo>
                    <a:pt x="19277" y="9306"/>
                  </a:lnTo>
                  <a:lnTo>
                    <a:pt x="19277" y="9306"/>
                  </a:lnTo>
                  <a:lnTo>
                    <a:pt x="19277" y="9271"/>
                  </a:lnTo>
                  <a:lnTo>
                    <a:pt x="19277" y="9271"/>
                  </a:lnTo>
                  <a:lnTo>
                    <a:pt x="19277" y="9271"/>
                  </a:lnTo>
                  <a:lnTo>
                    <a:pt x="19277" y="9271"/>
                  </a:lnTo>
                  <a:lnTo>
                    <a:pt x="19277" y="9271"/>
                  </a:lnTo>
                  <a:lnTo>
                    <a:pt x="19277" y="9271"/>
                  </a:lnTo>
                  <a:lnTo>
                    <a:pt x="19277" y="9235"/>
                  </a:lnTo>
                  <a:lnTo>
                    <a:pt x="19277" y="9235"/>
                  </a:lnTo>
                  <a:lnTo>
                    <a:pt x="19277" y="9235"/>
                  </a:lnTo>
                  <a:lnTo>
                    <a:pt x="19277" y="9235"/>
                  </a:lnTo>
                  <a:lnTo>
                    <a:pt x="19207" y="9130"/>
                  </a:lnTo>
                  <a:lnTo>
                    <a:pt x="19207" y="9130"/>
                  </a:lnTo>
                  <a:lnTo>
                    <a:pt x="19207" y="9130"/>
                  </a:lnTo>
                  <a:lnTo>
                    <a:pt x="19207" y="9130"/>
                  </a:lnTo>
                  <a:lnTo>
                    <a:pt x="19207" y="9095"/>
                  </a:lnTo>
                  <a:lnTo>
                    <a:pt x="19207" y="9095"/>
                  </a:lnTo>
                  <a:lnTo>
                    <a:pt x="19207" y="9095"/>
                  </a:lnTo>
                  <a:lnTo>
                    <a:pt x="19207" y="9095"/>
                  </a:lnTo>
                  <a:lnTo>
                    <a:pt x="19172" y="9025"/>
                  </a:lnTo>
                  <a:lnTo>
                    <a:pt x="19172" y="9025"/>
                  </a:lnTo>
                  <a:lnTo>
                    <a:pt x="19172" y="9025"/>
                  </a:lnTo>
                  <a:lnTo>
                    <a:pt x="19172" y="9025"/>
                  </a:lnTo>
                  <a:lnTo>
                    <a:pt x="19172" y="8990"/>
                  </a:lnTo>
                  <a:lnTo>
                    <a:pt x="19172" y="8990"/>
                  </a:lnTo>
                  <a:lnTo>
                    <a:pt x="19172" y="8990"/>
                  </a:lnTo>
                  <a:lnTo>
                    <a:pt x="19172" y="8990"/>
                  </a:lnTo>
                  <a:lnTo>
                    <a:pt x="19172" y="8990"/>
                  </a:lnTo>
                  <a:lnTo>
                    <a:pt x="19172" y="8990"/>
                  </a:lnTo>
                  <a:lnTo>
                    <a:pt x="19136" y="8955"/>
                  </a:lnTo>
                  <a:lnTo>
                    <a:pt x="19136" y="8955"/>
                  </a:lnTo>
                  <a:lnTo>
                    <a:pt x="19136" y="8955"/>
                  </a:lnTo>
                  <a:lnTo>
                    <a:pt x="19136" y="8955"/>
                  </a:lnTo>
                  <a:lnTo>
                    <a:pt x="18294" y="6848"/>
                  </a:lnTo>
                  <a:lnTo>
                    <a:pt x="17346" y="4636"/>
                  </a:lnTo>
                  <a:lnTo>
                    <a:pt x="16363" y="2353"/>
                  </a:lnTo>
                  <a:lnTo>
                    <a:pt x="1527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38"/>
            <p:cNvSpPr/>
            <p:nvPr/>
          </p:nvSpPr>
          <p:spPr>
            <a:xfrm>
              <a:off x="5810671" y="2762272"/>
              <a:ext cx="145653" cy="77080"/>
            </a:xfrm>
            <a:custGeom>
              <a:rect b="b" l="l" r="r" t="t"/>
              <a:pathLst>
                <a:path extrusionOk="0" h="5092" w="9622">
                  <a:moveTo>
                    <a:pt x="6988" y="0"/>
                  </a:moveTo>
                  <a:lnTo>
                    <a:pt x="6427" y="35"/>
                  </a:lnTo>
                  <a:lnTo>
                    <a:pt x="6040" y="70"/>
                  </a:lnTo>
                  <a:lnTo>
                    <a:pt x="5619" y="105"/>
                  </a:lnTo>
                  <a:lnTo>
                    <a:pt x="5198" y="211"/>
                  </a:lnTo>
                  <a:lnTo>
                    <a:pt x="4811" y="316"/>
                  </a:lnTo>
                  <a:lnTo>
                    <a:pt x="4425" y="456"/>
                  </a:lnTo>
                  <a:lnTo>
                    <a:pt x="4039" y="597"/>
                  </a:lnTo>
                  <a:lnTo>
                    <a:pt x="3653" y="772"/>
                  </a:lnTo>
                  <a:lnTo>
                    <a:pt x="3266" y="948"/>
                  </a:lnTo>
                  <a:lnTo>
                    <a:pt x="2915" y="1194"/>
                  </a:lnTo>
                  <a:lnTo>
                    <a:pt x="2564" y="1405"/>
                  </a:lnTo>
                  <a:lnTo>
                    <a:pt x="2248" y="1685"/>
                  </a:lnTo>
                  <a:lnTo>
                    <a:pt x="1932" y="1966"/>
                  </a:lnTo>
                  <a:lnTo>
                    <a:pt x="1616" y="2247"/>
                  </a:lnTo>
                  <a:lnTo>
                    <a:pt x="1335" y="2563"/>
                  </a:lnTo>
                  <a:lnTo>
                    <a:pt x="1089" y="2879"/>
                  </a:lnTo>
                  <a:lnTo>
                    <a:pt x="879" y="3230"/>
                  </a:lnTo>
                  <a:lnTo>
                    <a:pt x="633" y="3581"/>
                  </a:lnTo>
                  <a:lnTo>
                    <a:pt x="457" y="3968"/>
                  </a:lnTo>
                  <a:lnTo>
                    <a:pt x="106" y="4705"/>
                  </a:lnTo>
                  <a:lnTo>
                    <a:pt x="1" y="5091"/>
                  </a:lnTo>
                  <a:lnTo>
                    <a:pt x="457" y="5091"/>
                  </a:lnTo>
                  <a:lnTo>
                    <a:pt x="598" y="4951"/>
                  </a:lnTo>
                  <a:lnTo>
                    <a:pt x="1019" y="4319"/>
                  </a:lnTo>
                  <a:lnTo>
                    <a:pt x="1265" y="4003"/>
                  </a:lnTo>
                  <a:lnTo>
                    <a:pt x="1511" y="3722"/>
                  </a:lnTo>
                  <a:lnTo>
                    <a:pt x="2037" y="3195"/>
                  </a:lnTo>
                  <a:lnTo>
                    <a:pt x="2564" y="2704"/>
                  </a:lnTo>
                  <a:lnTo>
                    <a:pt x="3161" y="2247"/>
                  </a:lnTo>
                  <a:lnTo>
                    <a:pt x="3793" y="1861"/>
                  </a:lnTo>
                  <a:lnTo>
                    <a:pt x="4425" y="1545"/>
                  </a:lnTo>
                  <a:lnTo>
                    <a:pt x="5127" y="1264"/>
                  </a:lnTo>
                  <a:lnTo>
                    <a:pt x="5830" y="1018"/>
                  </a:lnTo>
                  <a:lnTo>
                    <a:pt x="6567" y="843"/>
                  </a:lnTo>
                  <a:lnTo>
                    <a:pt x="7304" y="702"/>
                  </a:lnTo>
                  <a:lnTo>
                    <a:pt x="8077" y="597"/>
                  </a:lnTo>
                  <a:lnTo>
                    <a:pt x="8849" y="527"/>
                  </a:lnTo>
                  <a:lnTo>
                    <a:pt x="9622" y="492"/>
                  </a:lnTo>
                  <a:lnTo>
                    <a:pt x="8990" y="281"/>
                  </a:lnTo>
                  <a:lnTo>
                    <a:pt x="8358" y="105"/>
                  </a:lnTo>
                  <a:lnTo>
                    <a:pt x="7691" y="35"/>
                  </a:lnTo>
                  <a:lnTo>
                    <a:pt x="6988" y="0"/>
                  </a:lnTo>
                  <a:close/>
                </a:path>
              </a:pathLst>
            </a:custGeom>
            <a:solidFill>
              <a:srgbClr val="2323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38"/>
            <p:cNvSpPr/>
            <p:nvPr/>
          </p:nvSpPr>
          <p:spPr>
            <a:xfrm>
              <a:off x="5810671" y="2762272"/>
              <a:ext cx="145653" cy="77080"/>
            </a:xfrm>
            <a:custGeom>
              <a:rect b="b" l="l" r="r" t="t"/>
              <a:pathLst>
                <a:path extrusionOk="0" fill="none" h="5092" w="9622">
                  <a:moveTo>
                    <a:pt x="6988" y="0"/>
                  </a:moveTo>
                  <a:lnTo>
                    <a:pt x="6988" y="0"/>
                  </a:lnTo>
                  <a:lnTo>
                    <a:pt x="6427" y="35"/>
                  </a:lnTo>
                  <a:lnTo>
                    <a:pt x="6427" y="35"/>
                  </a:lnTo>
                  <a:lnTo>
                    <a:pt x="6040" y="70"/>
                  </a:lnTo>
                  <a:lnTo>
                    <a:pt x="5619" y="105"/>
                  </a:lnTo>
                  <a:lnTo>
                    <a:pt x="5198" y="211"/>
                  </a:lnTo>
                  <a:lnTo>
                    <a:pt x="4811" y="316"/>
                  </a:lnTo>
                  <a:lnTo>
                    <a:pt x="4425" y="456"/>
                  </a:lnTo>
                  <a:lnTo>
                    <a:pt x="4039" y="597"/>
                  </a:lnTo>
                  <a:lnTo>
                    <a:pt x="3653" y="772"/>
                  </a:lnTo>
                  <a:lnTo>
                    <a:pt x="3266" y="948"/>
                  </a:lnTo>
                  <a:lnTo>
                    <a:pt x="3266" y="948"/>
                  </a:lnTo>
                  <a:lnTo>
                    <a:pt x="2915" y="1194"/>
                  </a:lnTo>
                  <a:lnTo>
                    <a:pt x="2564" y="1405"/>
                  </a:lnTo>
                  <a:lnTo>
                    <a:pt x="2248" y="1685"/>
                  </a:lnTo>
                  <a:lnTo>
                    <a:pt x="1932" y="1966"/>
                  </a:lnTo>
                  <a:lnTo>
                    <a:pt x="1616" y="2247"/>
                  </a:lnTo>
                  <a:lnTo>
                    <a:pt x="1335" y="2563"/>
                  </a:lnTo>
                  <a:lnTo>
                    <a:pt x="1089" y="2879"/>
                  </a:lnTo>
                  <a:lnTo>
                    <a:pt x="879" y="3230"/>
                  </a:lnTo>
                  <a:lnTo>
                    <a:pt x="879" y="3230"/>
                  </a:lnTo>
                  <a:lnTo>
                    <a:pt x="633" y="3581"/>
                  </a:lnTo>
                  <a:lnTo>
                    <a:pt x="457" y="3968"/>
                  </a:lnTo>
                  <a:lnTo>
                    <a:pt x="106" y="4705"/>
                  </a:lnTo>
                  <a:lnTo>
                    <a:pt x="106" y="4705"/>
                  </a:lnTo>
                  <a:lnTo>
                    <a:pt x="1" y="5091"/>
                  </a:lnTo>
                  <a:lnTo>
                    <a:pt x="1" y="5091"/>
                  </a:lnTo>
                  <a:lnTo>
                    <a:pt x="457" y="5091"/>
                  </a:lnTo>
                  <a:lnTo>
                    <a:pt x="457" y="5091"/>
                  </a:lnTo>
                  <a:lnTo>
                    <a:pt x="598" y="4951"/>
                  </a:lnTo>
                  <a:lnTo>
                    <a:pt x="598" y="4951"/>
                  </a:lnTo>
                  <a:lnTo>
                    <a:pt x="1019" y="4319"/>
                  </a:lnTo>
                  <a:lnTo>
                    <a:pt x="1265" y="4003"/>
                  </a:lnTo>
                  <a:lnTo>
                    <a:pt x="1511" y="3722"/>
                  </a:lnTo>
                  <a:lnTo>
                    <a:pt x="1511" y="3722"/>
                  </a:lnTo>
                  <a:lnTo>
                    <a:pt x="2037" y="3195"/>
                  </a:lnTo>
                  <a:lnTo>
                    <a:pt x="2564" y="2704"/>
                  </a:lnTo>
                  <a:lnTo>
                    <a:pt x="3161" y="2247"/>
                  </a:lnTo>
                  <a:lnTo>
                    <a:pt x="3793" y="1861"/>
                  </a:lnTo>
                  <a:lnTo>
                    <a:pt x="3793" y="1861"/>
                  </a:lnTo>
                  <a:lnTo>
                    <a:pt x="4425" y="1545"/>
                  </a:lnTo>
                  <a:lnTo>
                    <a:pt x="5127" y="1264"/>
                  </a:lnTo>
                  <a:lnTo>
                    <a:pt x="5830" y="1018"/>
                  </a:lnTo>
                  <a:lnTo>
                    <a:pt x="6567" y="843"/>
                  </a:lnTo>
                  <a:lnTo>
                    <a:pt x="6567" y="843"/>
                  </a:lnTo>
                  <a:lnTo>
                    <a:pt x="7304" y="702"/>
                  </a:lnTo>
                  <a:lnTo>
                    <a:pt x="8077" y="597"/>
                  </a:lnTo>
                  <a:lnTo>
                    <a:pt x="8849" y="527"/>
                  </a:lnTo>
                  <a:lnTo>
                    <a:pt x="9622" y="492"/>
                  </a:lnTo>
                  <a:lnTo>
                    <a:pt x="9622" y="492"/>
                  </a:lnTo>
                  <a:lnTo>
                    <a:pt x="8990" y="281"/>
                  </a:lnTo>
                  <a:lnTo>
                    <a:pt x="8358" y="105"/>
                  </a:lnTo>
                  <a:lnTo>
                    <a:pt x="7691" y="35"/>
                  </a:lnTo>
                  <a:lnTo>
                    <a:pt x="69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38"/>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38"/>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38"/>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38"/>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38"/>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38"/>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38"/>
            <p:cNvSpPr/>
            <p:nvPr/>
          </p:nvSpPr>
          <p:spPr>
            <a:xfrm>
              <a:off x="5043170" y="2478444"/>
              <a:ext cx="47865" cy="47850"/>
            </a:xfrm>
            <a:custGeom>
              <a:rect b="b" l="l" r="r" t="t"/>
              <a:pathLst>
                <a:path extrusionOk="0" h="3161" w="3162">
                  <a:moveTo>
                    <a:pt x="1581" y="0"/>
                  </a:moveTo>
                  <a:lnTo>
                    <a:pt x="1265" y="35"/>
                  </a:lnTo>
                  <a:lnTo>
                    <a:pt x="984" y="141"/>
                  </a:lnTo>
                  <a:lnTo>
                    <a:pt x="703" y="281"/>
                  </a:lnTo>
                  <a:lnTo>
                    <a:pt x="457" y="457"/>
                  </a:lnTo>
                  <a:lnTo>
                    <a:pt x="282" y="702"/>
                  </a:lnTo>
                  <a:lnTo>
                    <a:pt x="141" y="948"/>
                  </a:lnTo>
                  <a:lnTo>
                    <a:pt x="36" y="1264"/>
                  </a:lnTo>
                  <a:lnTo>
                    <a:pt x="1" y="1580"/>
                  </a:lnTo>
                  <a:lnTo>
                    <a:pt x="36" y="1896"/>
                  </a:lnTo>
                  <a:lnTo>
                    <a:pt x="141" y="2177"/>
                  </a:lnTo>
                  <a:lnTo>
                    <a:pt x="282" y="2458"/>
                  </a:lnTo>
                  <a:lnTo>
                    <a:pt x="457" y="2704"/>
                  </a:lnTo>
                  <a:lnTo>
                    <a:pt x="703" y="2879"/>
                  </a:lnTo>
                  <a:lnTo>
                    <a:pt x="984" y="3020"/>
                  </a:lnTo>
                  <a:lnTo>
                    <a:pt x="1265" y="3125"/>
                  </a:lnTo>
                  <a:lnTo>
                    <a:pt x="1581" y="3160"/>
                  </a:lnTo>
                  <a:lnTo>
                    <a:pt x="1897" y="3125"/>
                  </a:lnTo>
                  <a:lnTo>
                    <a:pt x="2213" y="3020"/>
                  </a:lnTo>
                  <a:lnTo>
                    <a:pt x="2459" y="2879"/>
                  </a:lnTo>
                  <a:lnTo>
                    <a:pt x="2705" y="2704"/>
                  </a:lnTo>
                  <a:lnTo>
                    <a:pt x="2880" y="2458"/>
                  </a:lnTo>
                  <a:lnTo>
                    <a:pt x="3056" y="2177"/>
                  </a:lnTo>
                  <a:lnTo>
                    <a:pt x="3126" y="1896"/>
                  </a:lnTo>
                  <a:lnTo>
                    <a:pt x="3161" y="1580"/>
                  </a:lnTo>
                  <a:lnTo>
                    <a:pt x="3126" y="1264"/>
                  </a:lnTo>
                  <a:lnTo>
                    <a:pt x="3056" y="948"/>
                  </a:lnTo>
                  <a:lnTo>
                    <a:pt x="2880" y="702"/>
                  </a:lnTo>
                  <a:lnTo>
                    <a:pt x="2705" y="457"/>
                  </a:lnTo>
                  <a:lnTo>
                    <a:pt x="2459"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38"/>
            <p:cNvSpPr/>
            <p:nvPr/>
          </p:nvSpPr>
          <p:spPr>
            <a:xfrm>
              <a:off x="4961851" y="3278900"/>
              <a:ext cx="47850" cy="47850"/>
            </a:xfrm>
            <a:custGeom>
              <a:rect b="b" l="l" r="r" t="t"/>
              <a:pathLst>
                <a:path extrusionOk="0" h="3161" w="3161">
                  <a:moveTo>
                    <a:pt x="1581" y="0"/>
                  </a:moveTo>
                  <a:lnTo>
                    <a:pt x="1265" y="35"/>
                  </a:lnTo>
                  <a:lnTo>
                    <a:pt x="949" y="141"/>
                  </a:lnTo>
                  <a:lnTo>
                    <a:pt x="703" y="281"/>
                  </a:lnTo>
                  <a:lnTo>
                    <a:pt x="457" y="457"/>
                  </a:lnTo>
                  <a:lnTo>
                    <a:pt x="247" y="702"/>
                  </a:lnTo>
                  <a:lnTo>
                    <a:pt x="106" y="983"/>
                  </a:lnTo>
                  <a:lnTo>
                    <a:pt x="36" y="1264"/>
                  </a:lnTo>
                  <a:lnTo>
                    <a:pt x="1" y="1580"/>
                  </a:lnTo>
                  <a:lnTo>
                    <a:pt x="36" y="1896"/>
                  </a:lnTo>
                  <a:lnTo>
                    <a:pt x="106" y="2177"/>
                  </a:lnTo>
                  <a:lnTo>
                    <a:pt x="247" y="2458"/>
                  </a:lnTo>
                  <a:lnTo>
                    <a:pt x="457" y="2704"/>
                  </a:lnTo>
                  <a:lnTo>
                    <a:pt x="703" y="2879"/>
                  </a:lnTo>
                  <a:lnTo>
                    <a:pt x="949" y="3020"/>
                  </a:lnTo>
                  <a:lnTo>
                    <a:pt x="1265" y="3125"/>
                  </a:lnTo>
                  <a:lnTo>
                    <a:pt x="1581" y="3160"/>
                  </a:lnTo>
                  <a:lnTo>
                    <a:pt x="1897" y="3125"/>
                  </a:lnTo>
                  <a:lnTo>
                    <a:pt x="2178" y="3020"/>
                  </a:lnTo>
                  <a:lnTo>
                    <a:pt x="2459" y="2879"/>
                  </a:lnTo>
                  <a:lnTo>
                    <a:pt x="2669" y="2704"/>
                  </a:lnTo>
                  <a:lnTo>
                    <a:pt x="2880" y="2458"/>
                  </a:lnTo>
                  <a:lnTo>
                    <a:pt x="3020" y="2177"/>
                  </a:lnTo>
                  <a:lnTo>
                    <a:pt x="3126" y="1896"/>
                  </a:lnTo>
                  <a:lnTo>
                    <a:pt x="3161" y="1580"/>
                  </a:lnTo>
                  <a:lnTo>
                    <a:pt x="3126" y="1264"/>
                  </a:lnTo>
                  <a:lnTo>
                    <a:pt x="3020" y="983"/>
                  </a:lnTo>
                  <a:lnTo>
                    <a:pt x="2880" y="702"/>
                  </a:lnTo>
                  <a:lnTo>
                    <a:pt x="2669" y="457"/>
                  </a:lnTo>
                  <a:lnTo>
                    <a:pt x="2459" y="281"/>
                  </a:lnTo>
                  <a:lnTo>
                    <a:pt x="2178"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38"/>
            <p:cNvSpPr/>
            <p:nvPr/>
          </p:nvSpPr>
          <p:spPr>
            <a:xfrm>
              <a:off x="4967709" y="2565606"/>
              <a:ext cx="34559" cy="34029"/>
            </a:xfrm>
            <a:custGeom>
              <a:rect b="b" l="l" r="r" t="t"/>
              <a:pathLst>
                <a:path extrusionOk="0" h="2248" w="2283">
                  <a:moveTo>
                    <a:pt x="913" y="0"/>
                  </a:moveTo>
                  <a:lnTo>
                    <a:pt x="702" y="71"/>
                  </a:lnTo>
                  <a:lnTo>
                    <a:pt x="527" y="176"/>
                  </a:lnTo>
                  <a:lnTo>
                    <a:pt x="351" y="316"/>
                  </a:lnTo>
                  <a:lnTo>
                    <a:pt x="211" y="492"/>
                  </a:lnTo>
                  <a:lnTo>
                    <a:pt x="105" y="668"/>
                  </a:lnTo>
                  <a:lnTo>
                    <a:pt x="35" y="878"/>
                  </a:lnTo>
                  <a:lnTo>
                    <a:pt x="0" y="1124"/>
                  </a:lnTo>
                  <a:lnTo>
                    <a:pt x="35" y="1335"/>
                  </a:lnTo>
                  <a:lnTo>
                    <a:pt x="105" y="1545"/>
                  </a:lnTo>
                  <a:lnTo>
                    <a:pt x="211" y="1756"/>
                  </a:lnTo>
                  <a:lnTo>
                    <a:pt x="351" y="1932"/>
                  </a:lnTo>
                  <a:lnTo>
                    <a:pt x="527" y="2072"/>
                  </a:lnTo>
                  <a:lnTo>
                    <a:pt x="702" y="2177"/>
                  </a:lnTo>
                  <a:lnTo>
                    <a:pt x="913" y="2213"/>
                  </a:lnTo>
                  <a:lnTo>
                    <a:pt x="1159" y="2248"/>
                  </a:lnTo>
                  <a:lnTo>
                    <a:pt x="1369" y="2213"/>
                  </a:lnTo>
                  <a:lnTo>
                    <a:pt x="1580" y="2177"/>
                  </a:lnTo>
                  <a:lnTo>
                    <a:pt x="1791" y="2072"/>
                  </a:lnTo>
                  <a:lnTo>
                    <a:pt x="1931" y="1932"/>
                  </a:lnTo>
                  <a:lnTo>
                    <a:pt x="2072" y="1756"/>
                  </a:lnTo>
                  <a:lnTo>
                    <a:pt x="2177" y="1545"/>
                  </a:lnTo>
                  <a:lnTo>
                    <a:pt x="2247" y="1335"/>
                  </a:lnTo>
                  <a:lnTo>
                    <a:pt x="2282" y="1124"/>
                  </a:lnTo>
                  <a:lnTo>
                    <a:pt x="2247" y="878"/>
                  </a:lnTo>
                  <a:lnTo>
                    <a:pt x="2177" y="668"/>
                  </a:lnTo>
                  <a:lnTo>
                    <a:pt x="2072" y="492"/>
                  </a:lnTo>
                  <a:lnTo>
                    <a:pt x="1931" y="316"/>
                  </a:lnTo>
                  <a:lnTo>
                    <a:pt x="1791" y="176"/>
                  </a:lnTo>
                  <a:lnTo>
                    <a:pt x="1580" y="71"/>
                  </a:lnTo>
                  <a:lnTo>
                    <a:pt x="1369"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38"/>
            <p:cNvSpPr/>
            <p:nvPr/>
          </p:nvSpPr>
          <p:spPr>
            <a:xfrm>
              <a:off x="5713943" y="2624067"/>
              <a:ext cx="34029" cy="34044"/>
            </a:xfrm>
            <a:custGeom>
              <a:rect b="b" l="l" r="r" t="t"/>
              <a:pathLst>
                <a:path extrusionOk="0" h="2249" w="2248">
                  <a:moveTo>
                    <a:pt x="913" y="1"/>
                  </a:moveTo>
                  <a:lnTo>
                    <a:pt x="703" y="71"/>
                  </a:lnTo>
                  <a:lnTo>
                    <a:pt x="492" y="176"/>
                  </a:lnTo>
                  <a:lnTo>
                    <a:pt x="317" y="317"/>
                  </a:lnTo>
                  <a:lnTo>
                    <a:pt x="176" y="492"/>
                  </a:lnTo>
                  <a:lnTo>
                    <a:pt x="71" y="668"/>
                  </a:lnTo>
                  <a:lnTo>
                    <a:pt x="36" y="879"/>
                  </a:lnTo>
                  <a:lnTo>
                    <a:pt x="1" y="1124"/>
                  </a:lnTo>
                  <a:lnTo>
                    <a:pt x="36" y="1335"/>
                  </a:lnTo>
                  <a:lnTo>
                    <a:pt x="71" y="1581"/>
                  </a:lnTo>
                  <a:lnTo>
                    <a:pt x="176" y="1756"/>
                  </a:lnTo>
                  <a:lnTo>
                    <a:pt x="317" y="1932"/>
                  </a:lnTo>
                  <a:lnTo>
                    <a:pt x="492" y="2072"/>
                  </a:lnTo>
                  <a:lnTo>
                    <a:pt x="703" y="2178"/>
                  </a:lnTo>
                  <a:lnTo>
                    <a:pt x="913" y="2248"/>
                  </a:lnTo>
                  <a:lnTo>
                    <a:pt x="1370" y="2248"/>
                  </a:lnTo>
                  <a:lnTo>
                    <a:pt x="1581" y="2178"/>
                  </a:lnTo>
                  <a:lnTo>
                    <a:pt x="1756" y="2072"/>
                  </a:lnTo>
                  <a:lnTo>
                    <a:pt x="1932" y="1932"/>
                  </a:lnTo>
                  <a:lnTo>
                    <a:pt x="2072" y="1756"/>
                  </a:lnTo>
                  <a:lnTo>
                    <a:pt x="2178" y="1581"/>
                  </a:lnTo>
                  <a:lnTo>
                    <a:pt x="2248" y="1335"/>
                  </a:lnTo>
                  <a:lnTo>
                    <a:pt x="2248" y="1124"/>
                  </a:lnTo>
                  <a:lnTo>
                    <a:pt x="2248" y="879"/>
                  </a:lnTo>
                  <a:lnTo>
                    <a:pt x="2178" y="668"/>
                  </a:lnTo>
                  <a:lnTo>
                    <a:pt x="2072" y="492"/>
                  </a:lnTo>
                  <a:lnTo>
                    <a:pt x="1932" y="317"/>
                  </a:lnTo>
                  <a:lnTo>
                    <a:pt x="1756" y="176"/>
                  </a:lnTo>
                  <a:lnTo>
                    <a:pt x="1581" y="71"/>
                  </a:lnTo>
                  <a:lnTo>
                    <a:pt x="1370" y="1"/>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38"/>
            <p:cNvSpPr/>
            <p:nvPr/>
          </p:nvSpPr>
          <p:spPr>
            <a:xfrm>
              <a:off x="5680459" y="2748452"/>
              <a:ext cx="47850" cy="47850"/>
            </a:xfrm>
            <a:custGeom>
              <a:rect b="b" l="l" r="r" t="t"/>
              <a:pathLst>
                <a:path extrusionOk="0" h="3161" w="3161">
                  <a:moveTo>
                    <a:pt x="1581" y="0"/>
                  </a:moveTo>
                  <a:lnTo>
                    <a:pt x="1265" y="35"/>
                  </a:lnTo>
                  <a:lnTo>
                    <a:pt x="984" y="105"/>
                  </a:lnTo>
                  <a:lnTo>
                    <a:pt x="703" y="281"/>
                  </a:lnTo>
                  <a:lnTo>
                    <a:pt x="457" y="457"/>
                  </a:lnTo>
                  <a:lnTo>
                    <a:pt x="281" y="702"/>
                  </a:lnTo>
                  <a:lnTo>
                    <a:pt x="141" y="948"/>
                  </a:lnTo>
                  <a:lnTo>
                    <a:pt x="36" y="1264"/>
                  </a:lnTo>
                  <a:lnTo>
                    <a:pt x="0" y="1580"/>
                  </a:lnTo>
                  <a:lnTo>
                    <a:pt x="36" y="1896"/>
                  </a:lnTo>
                  <a:lnTo>
                    <a:pt x="141" y="2177"/>
                  </a:lnTo>
                  <a:lnTo>
                    <a:pt x="281" y="2458"/>
                  </a:lnTo>
                  <a:lnTo>
                    <a:pt x="457" y="2704"/>
                  </a:lnTo>
                  <a:lnTo>
                    <a:pt x="703" y="2879"/>
                  </a:lnTo>
                  <a:lnTo>
                    <a:pt x="984" y="3020"/>
                  </a:lnTo>
                  <a:lnTo>
                    <a:pt x="1265" y="3125"/>
                  </a:lnTo>
                  <a:lnTo>
                    <a:pt x="1581" y="3160"/>
                  </a:lnTo>
                  <a:lnTo>
                    <a:pt x="1897" y="3125"/>
                  </a:lnTo>
                  <a:lnTo>
                    <a:pt x="2213" y="3020"/>
                  </a:lnTo>
                  <a:lnTo>
                    <a:pt x="2458" y="2879"/>
                  </a:lnTo>
                  <a:lnTo>
                    <a:pt x="2704" y="2704"/>
                  </a:lnTo>
                  <a:lnTo>
                    <a:pt x="2880" y="2458"/>
                  </a:lnTo>
                  <a:lnTo>
                    <a:pt x="3055" y="2177"/>
                  </a:lnTo>
                  <a:lnTo>
                    <a:pt x="3125" y="1896"/>
                  </a:lnTo>
                  <a:lnTo>
                    <a:pt x="3161" y="1580"/>
                  </a:lnTo>
                  <a:lnTo>
                    <a:pt x="3125" y="1264"/>
                  </a:lnTo>
                  <a:lnTo>
                    <a:pt x="3055" y="948"/>
                  </a:lnTo>
                  <a:lnTo>
                    <a:pt x="2880" y="702"/>
                  </a:lnTo>
                  <a:lnTo>
                    <a:pt x="2704" y="457"/>
                  </a:lnTo>
                  <a:lnTo>
                    <a:pt x="2458" y="281"/>
                  </a:lnTo>
                  <a:lnTo>
                    <a:pt x="2213" y="105"/>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38"/>
            <p:cNvSpPr/>
            <p:nvPr/>
          </p:nvSpPr>
          <p:spPr>
            <a:xfrm>
              <a:off x="5643780" y="3071077"/>
              <a:ext cx="34029" cy="34029"/>
            </a:xfrm>
            <a:custGeom>
              <a:rect b="b" l="l" r="r" t="t"/>
              <a:pathLst>
                <a:path extrusionOk="0" h="2248" w="2248">
                  <a:moveTo>
                    <a:pt x="914" y="0"/>
                  </a:moveTo>
                  <a:lnTo>
                    <a:pt x="703" y="70"/>
                  </a:lnTo>
                  <a:lnTo>
                    <a:pt x="492" y="176"/>
                  </a:lnTo>
                  <a:lnTo>
                    <a:pt x="317" y="316"/>
                  </a:lnTo>
                  <a:lnTo>
                    <a:pt x="176" y="492"/>
                  </a:lnTo>
                  <a:lnTo>
                    <a:pt x="71" y="667"/>
                  </a:lnTo>
                  <a:lnTo>
                    <a:pt x="36" y="878"/>
                  </a:lnTo>
                  <a:lnTo>
                    <a:pt x="1" y="1124"/>
                  </a:lnTo>
                  <a:lnTo>
                    <a:pt x="36" y="1335"/>
                  </a:lnTo>
                  <a:lnTo>
                    <a:pt x="71" y="1545"/>
                  </a:lnTo>
                  <a:lnTo>
                    <a:pt x="176" y="1756"/>
                  </a:lnTo>
                  <a:lnTo>
                    <a:pt x="317" y="1896"/>
                  </a:lnTo>
                  <a:lnTo>
                    <a:pt x="492" y="2037"/>
                  </a:lnTo>
                  <a:lnTo>
                    <a:pt x="703" y="2142"/>
                  </a:lnTo>
                  <a:lnTo>
                    <a:pt x="914" y="2212"/>
                  </a:lnTo>
                  <a:lnTo>
                    <a:pt x="1124" y="2247"/>
                  </a:lnTo>
                  <a:lnTo>
                    <a:pt x="1370" y="2212"/>
                  </a:lnTo>
                  <a:lnTo>
                    <a:pt x="1581" y="2142"/>
                  </a:lnTo>
                  <a:lnTo>
                    <a:pt x="1756" y="2037"/>
                  </a:lnTo>
                  <a:lnTo>
                    <a:pt x="1932" y="1896"/>
                  </a:lnTo>
                  <a:lnTo>
                    <a:pt x="2072" y="1756"/>
                  </a:lnTo>
                  <a:lnTo>
                    <a:pt x="2178" y="1545"/>
                  </a:lnTo>
                  <a:lnTo>
                    <a:pt x="2248" y="1335"/>
                  </a:lnTo>
                  <a:lnTo>
                    <a:pt x="2248" y="1124"/>
                  </a:lnTo>
                  <a:lnTo>
                    <a:pt x="2248" y="878"/>
                  </a:lnTo>
                  <a:lnTo>
                    <a:pt x="2178" y="667"/>
                  </a:lnTo>
                  <a:lnTo>
                    <a:pt x="2072" y="492"/>
                  </a:lnTo>
                  <a:lnTo>
                    <a:pt x="1932" y="316"/>
                  </a:lnTo>
                  <a:lnTo>
                    <a:pt x="1756" y="176"/>
                  </a:lnTo>
                  <a:lnTo>
                    <a:pt x="1581" y="70"/>
                  </a:lnTo>
                  <a:lnTo>
                    <a:pt x="1370"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38"/>
            <p:cNvSpPr/>
            <p:nvPr/>
          </p:nvSpPr>
          <p:spPr>
            <a:xfrm>
              <a:off x="4984709" y="2679349"/>
              <a:ext cx="661221" cy="687787"/>
            </a:xfrm>
            <a:custGeom>
              <a:rect b="b" l="l" r="r" t="t"/>
              <a:pathLst>
                <a:path extrusionOk="0" h="45436" w="43681">
                  <a:moveTo>
                    <a:pt x="4214" y="1"/>
                  </a:moveTo>
                  <a:lnTo>
                    <a:pt x="3723" y="36"/>
                  </a:lnTo>
                  <a:lnTo>
                    <a:pt x="3266" y="106"/>
                  </a:lnTo>
                  <a:lnTo>
                    <a:pt x="2845" y="246"/>
                  </a:lnTo>
                  <a:lnTo>
                    <a:pt x="2423" y="422"/>
                  </a:lnTo>
                  <a:lnTo>
                    <a:pt x="2037" y="633"/>
                  </a:lnTo>
                  <a:lnTo>
                    <a:pt x="1651" y="878"/>
                  </a:lnTo>
                  <a:lnTo>
                    <a:pt x="1300" y="1159"/>
                  </a:lnTo>
                  <a:lnTo>
                    <a:pt x="1019" y="1475"/>
                  </a:lnTo>
                  <a:lnTo>
                    <a:pt x="738" y="1826"/>
                  </a:lnTo>
                  <a:lnTo>
                    <a:pt x="527" y="2213"/>
                  </a:lnTo>
                  <a:lnTo>
                    <a:pt x="317" y="2599"/>
                  </a:lnTo>
                  <a:lnTo>
                    <a:pt x="176" y="3020"/>
                  </a:lnTo>
                  <a:lnTo>
                    <a:pt x="71" y="3477"/>
                  </a:lnTo>
                  <a:lnTo>
                    <a:pt x="1" y="3933"/>
                  </a:lnTo>
                  <a:lnTo>
                    <a:pt x="1" y="4390"/>
                  </a:lnTo>
                  <a:lnTo>
                    <a:pt x="36" y="4881"/>
                  </a:lnTo>
                  <a:lnTo>
                    <a:pt x="5583" y="39993"/>
                  </a:lnTo>
                  <a:lnTo>
                    <a:pt x="5689" y="40590"/>
                  </a:lnTo>
                  <a:lnTo>
                    <a:pt x="5899" y="41117"/>
                  </a:lnTo>
                  <a:lnTo>
                    <a:pt x="6180" y="41609"/>
                  </a:lnTo>
                  <a:lnTo>
                    <a:pt x="6531" y="42100"/>
                  </a:lnTo>
                  <a:lnTo>
                    <a:pt x="6918" y="42486"/>
                  </a:lnTo>
                  <a:lnTo>
                    <a:pt x="7374" y="42837"/>
                  </a:lnTo>
                  <a:lnTo>
                    <a:pt x="7901" y="43118"/>
                  </a:lnTo>
                  <a:lnTo>
                    <a:pt x="8428" y="43364"/>
                  </a:lnTo>
                  <a:lnTo>
                    <a:pt x="9376" y="43645"/>
                  </a:lnTo>
                  <a:lnTo>
                    <a:pt x="10429" y="43926"/>
                  </a:lnTo>
                  <a:lnTo>
                    <a:pt x="11623" y="44242"/>
                  </a:lnTo>
                  <a:lnTo>
                    <a:pt x="12922" y="44523"/>
                  </a:lnTo>
                  <a:lnTo>
                    <a:pt x="14362" y="44769"/>
                  </a:lnTo>
                  <a:lnTo>
                    <a:pt x="15871" y="45014"/>
                  </a:lnTo>
                  <a:lnTo>
                    <a:pt x="17486" y="45225"/>
                  </a:lnTo>
                  <a:lnTo>
                    <a:pt x="19207" y="45366"/>
                  </a:lnTo>
                  <a:lnTo>
                    <a:pt x="20998" y="45436"/>
                  </a:lnTo>
                  <a:lnTo>
                    <a:pt x="22859" y="45436"/>
                  </a:lnTo>
                  <a:lnTo>
                    <a:pt x="23842" y="45401"/>
                  </a:lnTo>
                  <a:lnTo>
                    <a:pt x="24825" y="45366"/>
                  </a:lnTo>
                  <a:lnTo>
                    <a:pt x="25808" y="45260"/>
                  </a:lnTo>
                  <a:lnTo>
                    <a:pt x="26826" y="45190"/>
                  </a:lnTo>
                  <a:lnTo>
                    <a:pt x="27845" y="45050"/>
                  </a:lnTo>
                  <a:lnTo>
                    <a:pt x="28863" y="44909"/>
                  </a:lnTo>
                  <a:lnTo>
                    <a:pt x="29916" y="44698"/>
                  </a:lnTo>
                  <a:lnTo>
                    <a:pt x="31005" y="44488"/>
                  </a:lnTo>
                  <a:lnTo>
                    <a:pt x="32058" y="44242"/>
                  </a:lnTo>
                  <a:lnTo>
                    <a:pt x="33147" y="43996"/>
                  </a:lnTo>
                  <a:lnTo>
                    <a:pt x="34235" y="43680"/>
                  </a:lnTo>
                  <a:lnTo>
                    <a:pt x="35323" y="43329"/>
                  </a:lnTo>
                  <a:lnTo>
                    <a:pt x="35850" y="43118"/>
                  </a:lnTo>
                  <a:lnTo>
                    <a:pt x="36342" y="42802"/>
                  </a:lnTo>
                  <a:lnTo>
                    <a:pt x="36798" y="42451"/>
                  </a:lnTo>
                  <a:lnTo>
                    <a:pt x="37184" y="42065"/>
                  </a:lnTo>
                  <a:lnTo>
                    <a:pt x="37500" y="41609"/>
                  </a:lnTo>
                  <a:lnTo>
                    <a:pt x="37781" y="41082"/>
                  </a:lnTo>
                  <a:lnTo>
                    <a:pt x="37992" y="40555"/>
                  </a:lnTo>
                  <a:lnTo>
                    <a:pt x="38097" y="39993"/>
                  </a:lnTo>
                  <a:lnTo>
                    <a:pt x="43645" y="4881"/>
                  </a:lnTo>
                  <a:lnTo>
                    <a:pt x="43680" y="4390"/>
                  </a:lnTo>
                  <a:lnTo>
                    <a:pt x="43680" y="3933"/>
                  </a:lnTo>
                  <a:lnTo>
                    <a:pt x="43610" y="3477"/>
                  </a:lnTo>
                  <a:lnTo>
                    <a:pt x="43505" y="3020"/>
                  </a:lnTo>
                  <a:lnTo>
                    <a:pt x="43364" y="2599"/>
                  </a:lnTo>
                  <a:lnTo>
                    <a:pt x="43189" y="2213"/>
                  </a:lnTo>
                  <a:lnTo>
                    <a:pt x="42943" y="1826"/>
                  </a:lnTo>
                  <a:lnTo>
                    <a:pt x="42662" y="1475"/>
                  </a:lnTo>
                  <a:lnTo>
                    <a:pt x="42381" y="1159"/>
                  </a:lnTo>
                  <a:lnTo>
                    <a:pt x="42030" y="878"/>
                  </a:lnTo>
                  <a:lnTo>
                    <a:pt x="41679" y="633"/>
                  </a:lnTo>
                  <a:lnTo>
                    <a:pt x="41257" y="422"/>
                  </a:lnTo>
                  <a:lnTo>
                    <a:pt x="40871" y="246"/>
                  </a:lnTo>
                  <a:lnTo>
                    <a:pt x="40415" y="106"/>
                  </a:lnTo>
                  <a:lnTo>
                    <a:pt x="39958" y="36"/>
                  </a:lnTo>
                  <a:lnTo>
                    <a:pt x="394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38"/>
            <p:cNvSpPr/>
            <p:nvPr/>
          </p:nvSpPr>
          <p:spPr>
            <a:xfrm>
              <a:off x="4984709" y="2679349"/>
              <a:ext cx="661221" cy="687787"/>
            </a:xfrm>
            <a:custGeom>
              <a:rect b="b" l="l" r="r" t="t"/>
              <a:pathLst>
                <a:path extrusionOk="0" fill="none" h="45436" w="43681">
                  <a:moveTo>
                    <a:pt x="23736" y="1"/>
                  </a:moveTo>
                  <a:lnTo>
                    <a:pt x="19944" y="1"/>
                  </a:lnTo>
                  <a:lnTo>
                    <a:pt x="4214" y="1"/>
                  </a:lnTo>
                  <a:lnTo>
                    <a:pt x="4214" y="1"/>
                  </a:lnTo>
                  <a:lnTo>
                    <a:pt x="3723" y="36"/>
                  </a:lnTo>
                  <a:lnTo>
                    <a:pt x="3266" y="106"/>
                  </a:lnTo>
                  <a:lnTo>
                    <a:pt x="2845" y="246"/>
                  </a:lnTo>
                  <a:lnTo>
                    <a:pt x="2423" y="422"/>
                  </a:lnTo>
                  <a:lnTo>
                    <a:pt x="2037" y="633"/>
                  </a:lnTo>
                  <a:lnTo>
                    <a:pt x="1651" y="878"/>
                  </a:lnTo>
                  <a:lnTo>
                    <a:pt x="1300" y="1159"/>
                  </a:lnTo>
                  <a:lnTo>
                    <a:pt x="1019" y="1475"/>
                  </a:lnTo>
                  <a:lnTo>
                    <a:pt x="738" y="1826"/>
                  </a:lnTo>
                  <a:lnTo>
                    <a:pt x="527" y="2213"/>
                  </a:lnTo>
                  <a:lnTo>
                    <a:pt x="317" y="2599"/>
                  </a:lnTo>
                  <a:lnTo>
                    <a:pt x="176" y="3020"/>
                  </a:lnTo>
                  <a:lnTo>
                    <a:pt x="71" y="3477"/>
                  </a:lnTo>
                  <a:lnTo>
                    <a:pt x="1" y="3933"/>
                  </a:lnTo>
                  <a:lnTo>
                    <a:pt x="1" y="4390"/>
                  </a:lnTo>
                  <a:lnTo>
                    <a:pt x="36" y="4881"/>
                  </a:lnTo>
                  <a:lnTo>
                    <a:pt x="5583" y="39993"/>
                  </a:lnTo>
                  <a:lnTo>
                    <a:pt x="5583" y="39993"/>
                  </a:lnTo>
                  <a:lnTo>
                    <a:pt x="5689" y="40590"/>
                  </a:lnTo>
                  <a:lnTo>
                    <a:pt x="5899" y="41117"/>
                  </a:lnTo>
                  <a:lnTo>
                    <a:pt x="6180" y="41609"/>
                  </a:lnTo>
                  <a:lnTo>
                    <a:pt x="6531" y="42100"/>
                  </a:lnTo>
                  <a:lnTo>
                    <a:pt x="6918" y="42486"/>
                  </a:lnTo>
                  <a:lnTo>
                    <a:pt x="7374" y="42837"/>
                  </a:lnTo>
                  <a:lnTo>
                    <a:pt x="7901" y="43118"/>
                  </a:lnTo>
                  <a:lnTo>
                    <a:pt x="8428" y="43364"/>
                  </a:lnTo>
                  <a:lnTo>
                    <a:pt x="8428" y="43364"/>
                  </a:lnTo>
                  <a:lnTo>
                    <a:pt x="9376" y="43645"/>
                  </a:lnTo>
                  <a:lnTo>
                    <a:pt x="10429" y="43926"/>
                  </a:lnTo>
                  <a:lnTo>
                    <a:pt x="11623" y="44242"/>
                  </a:lnTo>
                  <a:lnTo>
                    <a:pt x="12922" y="44523"/>
                  </a:lnTo>
                  <a:lnTo>
                    <a:pt x="14362" y="44769"/>
                  </a:lnTo>
                  <a:lnTo>
                    <a:pt x="15871" y="45014"/>
                  </a:lnTo>
                  <a:lnTo>
                    <a:pt x="17486" y="45225"/>
                  </a:lnTo>
                  <a:lnTo>
                    <a:pt x="19207" y="45366"/>
                  </a:lnTo>
                  <a:lnTo>
                    <a:pt x="20998" y="45436"/>
                  </a:lnTo>
                  <a:lnTo>
                    <a:pt x="22859" y="45436"/>
                  </a:lnTo>
                  <a:lnTo>
                    <a:pt x="23842" y="45401"/>
                  </a:lnTo>
                  <a:lnTo>
                    <a:pt x="24825" y="45366"/>
                  </a:lnTo>
                  <a:lnTo>
                    <a:pt x="25808" y="45260"/>
                  </a:lnTo>
                  <a:lnTo>
                    <a:pt x="26826" y="45190"/>
                  </a:lnTo>
                  <a:lnTo>
                    <a:pt x="27845" y="45050"/>
                  </a:lnTo>
                  <a:lnTo>
                    <a:pt x="28863" y="44909"/>
                  </a:lnTo>
                  <a:lnTo>
                    <a:pt x="29916" y="44698"/>
                  </a:lnTo>
                  <a:lnTo>
                    <a:pt x="31005" y="44488"/>
                  </a:lnTo>
                  <a:lnTo>
                    <a:pt x="32058" y="44242"/>
                  </a:lnTo>
                  <a:lnTo>
                    <a:pt x="33147" y="43996"/>
                  </a:lnTo>
                  <a:lnTo>
                    <a:pt x="34235" y="43680"/>
                  </a:lnTo>
                  <a:lnTo>
                    <a:pt x="35323" y="43329"/>
                  </a:lnTo>
                  <a:lnTo>
                    <a:pt x="35323" y="43329"/>
                  </a:lnTo>
                  <a:lnTo>
                    <a:pt x="35850" y="43118"/>
                  </a:lnTo>
                  <a:lnTo>
                    <a:pt x="36342" y="42802"/>
                  </a:lnTo>
                  <a:lnTo>
                    <a:pt x="36798" y="42451"/>
                  </a:lnTo>
                  <a:lnTo>
                    <a:pt x="37184" y="42065"/>
                  </a:lnTo>
                  <a:lnTo>
                    <a:pt x="37500" y="41609"/>
                  </a:lnTo>
                  <a:lnTo>
                    <a:pt x="37781" y="41082"/>
                  </a:lnTo>
                  <a:lnTo>
                    <a:pt x="37992" y="40555"/>
                  </a:lnTo>
                  <a:lnTo>
                    <a:pt x="38097" y="39993"/>
                  </a:lnTo>
                  <a:lnTo>
                    <a:pt x="43645" y="4881"/>
                  </a:lnTo>
                  <a:lnTo>
                    <a:pt x="43645" y="4881"/>
                  </a:lnTo>
                  <a:lnTo>
                    <a:pt x="43680" y="4390"/>
                  </a:lnTo>
                  <a:lnTo>
                    <a:pt x="43680" y="3933"/>
                  </a:lnTo>
                  <a:lnTo>
                    <a:pt x="43610" y="3477"/>
                  </a:lnTo>
                  <a:lnTo>
                    <a:pt x="43505" y="3020"/>
                  </a:lnTo>
                  <a:lnTo>
                    <a:pt x="43364" y="2599"/>
                  </a:lnTo>
                  <a:lnTo>
                    <a:pt x="43189" y="2213"/>
                  </a:lnTo>
                  <a:lnTo>
                    <a:pt x="42943" y="1826"/>
                  </a:lnTo>
                  <a:lnTo>
                    <a:pt x="42662" y="1475"/>
                  </a:lnTo>
                  <a:lnTo>
                    <a:pt x="42381" y="1159"/>
                  </a:lnTo>
                  <a:lnTo>
                    <a:pt x="42030" y="878"/>
                  </a:lnTo>
                  <a:lnTo>
                    <a:pt x="41679" y="633"/>
                  </a:lnTo>
                  <a:lnTo>
                    <a:pt x="41257" y="422"/>
                  </a:lnTo>
                  <a:lnTo>
                    <a:pt x="40871" y="246"/>
                  </a:lnTo>
                  <a:lnTo>
                    <a:pt x="40415" y="106"/>
                  </a:lnTo>
                  <a:lnTo>
                    <a:pt x="39958" y="36"/>
                  </a:lnTo>
                  <a:lnTo>
                    <a:pt x="39467" y="1"/>
                  </a:lnTo>
                  <a:lnTo>
                    <a:pt x="237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38"/>
            <p:cNvSpPr/>
            <p:nvPr/>
          </p:nvSpPr>
          <p:spPr>
            <a:xfrm>
              <a:off x="4984709" y="2679349"/>
              <a:ext cx="175943" cy="669713"/>
            </a:xfrm>
            <a:custGeom>
              <a:rect b="b" l="l" r="r" t="t"/>
              <a:pathLst>
                <a:path extrusionOk="0" h="44242" w="11623">
                  <a:moveTo>
                    <a:pt x="4214" y="1"/>
                  </a:moveTo>
                  <a:lnTo>
                    <a:pt x="3723" y="36"/>
                  </a:lnTo>
                  <a:lnTo>
                    <a:pt x="3266" y="106"/>
                  </a:lnTo>
                  <a:lnTo>
                    <a:pt x="2845" y="246"/>
                  </a:lnTo>
                  <a:lnTo>
                    <a:pt x="2423" y="422"/>
                  </a:lnTo>
                  <a:lnTo>
                    <a:pt x="2037" y="633"/>
                  </a:lnTo>
                  <a:lnTo>
                    <a:pt x="1651" y="878"/>
                  </a:lnTo>
                  <a:lnTo>
                    <a:pt x="1300" y="1159"/>
                  </a:lnTo>
                  <a:lnTo>
                    <a:pt x="1019" y="1475"/>
                  </a:lnTo>
                  <a:lnTo>
                    <a:pt x="738" y="1826"/>
                  </a:lnTo>
                  <a:lnTo>
                    <a:pt x="527" y="2213"/>
                  </a:lnTo>
                  <a:lnTo>
                    <a:pt x="317" y="2599"/>
                  </a:lnTo>
                  <a:lnTo>
                    <a:pt x="176" y="3020"/>
                  </a:lnTo>
                  <a:lnTo>
                    <a:pt x="71" y="3477"/>
                  </a:lnTo>
                  <a:lnTo>
                    <a:pt x="1" y="3933"/>
                  </a:lnTo>
                  <a:lnTo>
                    <a:pt x="1" y="4390"/>
                  </a:lnTo>
                  <a:lnTo>
                    <a:pt x="36" y="4881"/>
                  </a:lnTo>
                  <a:lnTo>
                    <a:pt x="5583" y="39993"/>
                  </a:lnTo>
                  <a:lnTo>
                    <a:pt x="5689" y="40590"/>
                  </a:lnTo>
                  <a:lnTo>
                    <a:pt x="5899" y="41117"/>
                  </a:lnTo>
                  <a:lnTo>
                    <a:pt x="6180" y="41609"/>
                  </a:lnTo>
                  <a:lnTo>
                    <a:pt x="6531" y="42100"/>
                  </a:lnTo>
                  <a:lnTo>
                    <a:pt x="6918" y="42486"/>
                  </a:lnTo>
                  <a:lnTo>
                    <a:pt x="7374" y="42837"/>
                  </a:lnTo>
                  <a:lnTo>
                    <a:pt x="7901" y="43118"/>
                  </a:lnTo>
                  <a:lnTo>
                    <a:pt x="8428" y="43364"/>
                  </a:lnTo>
                  <a:lnTo>
                    <a:pt x="9902" y="43786"/>
                  </a:lnTo>
                  <a:lnTo>
                    <a:pt x="11623" y="44242"/>
                  </a:lnTo>
                  <a:lnTo>
                    <a:pt x="71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38"/>
            <p:cNvSpPr/>
            <p:nvPr/>
          </p:nvSpPr>
          <p:spPr>
            <a:xfrm>
              <a:off x="4984709" y="2679349"/>
              <a:ext cx="175943" cy="669713"/>
            </a:xfrm>
            <a:custGeom>
              <a:rect b="b" l="l" r="r" t="t"/>
              <a:pathLst>
                <a:path extrusionOk="0" fill="none" h="44242" w="11623">
                  <a:moveTo>
                    <a:pt x="7164" y="1"/>
                  </a:moveTo>
                  <a:lnTo>
                    <a:pt x="4214" y="1"/>
                  </a:lnTo>
                  <a:lnTo>
                    <a:pt x="4214" y="1"/>
                  </a:lnTo>
                  <a:lnTo>
                    <a:pt x="3723" y="36"/>
                  </a:lnTo>
                  <a:lnTo>
                    <a:pt x="3266" y="106"/>
                  </a:lnTo>
                  <a:lnTo>
                    <a:pt x="2845" y="246"/>
                  </a:lnTo>
                  <a:lnTo>
                    <a:pt x="2423" y="422"/>
                  </a:lnTo>
                  <a:lnTo>
                    <a:pt x="2037" y="633"/>
                  </a:lnTo>
                  <a:lnTo>
                    <a:pt x="1651" y="878"/>
                  </a:lnTo>
                  <a:lnTo>
                    <a:pt x="1300" y="1159"/>
                  </a:lnTo>
                  <a:lnTo>
                    <a:pt x="1019" y="1475"/>
                  </a:lnTo>
                  <a:lnTo>
                    <a:pt x="738" y="1826"/>
                  </a:lnTo>
                  <a:lnTo>
                    <a:pt x="527" y="2213"/>
                  </a:lnTo>
                  <a:lnTo>
                    <a:pt x="317" y="2599"/>
                  </a:lnTo>
                  <a:lnTo>
                    <a:pt x="176" y="3020"/>
                  </a:lnTo>
                  <a:lnTo>
                    <a:pt x="71" y="3477"/>
                  </a:lnTo>
                  <a:lnTo>
                    <a:pt x="1" y="3933"/>
                  </a:lnTo>
                  <a:lnTo>
                    <a:pt x="1" y="4390"/>
                  </a:lnTo>
                  <a:lnTo>
                    <a:pt x="36" y="4881"/>
                  </a:lnTo>
                  <a:lnTo>
                    <a:pt x="5583" y="39993"/>
                  </a:lnTo>
                  <a:lnTo>
                    <a:pt x="5583" y="39993"/>
                  </a:lnTo>
                  <a:lnTo>
                    <a:pt x="5689" y="40590"/>
                  </a:lnTo>
                  <a:lnTo>
                    <a:pt x="5899" y="41117"/>
                  </a:lnTo>
                  <a:lnTo>
                    <a:pt x="6180" y="41609"/>
                  </a:lnTo>
                  <a:lnTo>
                    <a:pt x="6531" y="42100"/>
                  </a:lnTo>
                  <a:lnTo>
                    <a:pt x="6918" y="42486"/>
                  </a:lnTo>
                  <a:lnTo>
                    <a:pt x="7374" y="42837"/>
                  </a:lnTo>
                  <a:lnTo>
                    <a:pt x="7901" y="43118"/>
                  </a:lnTo>
                  <a:lnTo>
                    <a:pt x="8428" y="43364"/>
                  </a:lnTo>
                  <a:lnTo>
                    <a:pt x="8428" y="43364"/>
                  </a:lnTo>
                  <a:lnTo>
                    <a:pt x="9902" y="43786"/>
                  </a:lnTo>
                  <a:lnTo>
                    <a:pt x="11623" y="44242"/>
                  </a:lnTo>
                  <a:lnTo>
                    <a:pt x="11623" y="44242"/>
                  </a:lnTo>
                  <a:lnTo>
                    <a:pt x="716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38"/>
            <p:cNvSpPr/>
            <p:nvPr/>
          </p:nvSpPr>
          <p:spPr>
            <a:xfrm>
              <a:off x="5250463" y="2679349"/>
              <a:ext cx="127049" cy="687787"/>
            </a:xfrm>
            <a:custGeom>
              <a:rect b="b" l="l" r="r" t="t"/>
              <a:pathLst>
                <a:path extrusionOk="0" h="45436" w="8393">
                  <a:moveTo>
                    <a:pt x="1" y="1"/>
                  </a:moveTo>
                  <a:lnTo>
                    <a:pt x="1335" y="45330"/>
                  </a:lnTo>
                  <a:lnTo>
                    <a:pt x="2704" y="45401"/>
                  </a:lnTo>
                  <a:lnTo>
                    <a:pt x="4109" y="45436"/>
                  </a:lnTo>
                  <a:lnTo>
                    <a:pt x="5584" y="45436"/>
                  </a:lnTo>
                  <a:lnTo>
                    <a:pt x="7058" y="45366"/>
                  </a:lnTo>
                  <a:lnTo>
                    <a:pt x="83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38"/>
            <p:cNvSpPr/>
            <p:nvPr/>
          </p:nvSpPr>
          <p:spPr>
            <a:xfrm>
              <a:off x="5250463" y="2679349"/>
              <a:ext cx="127049" cy="687787"/>
            </a:xfrm>
            <a:custGeom>
              <a:rect b="b" l="l" r="r" t="t"/>
              <a:pathLst>
                <a:path extrusionOk="0" fill="none" h="45436" w="8393">
                  <a:moveTo>
                    <a:pt x="7058" y="45366"/>
                  </a:moveTo>
                  <a:lnTo>
                    <a:pt x="7058" y="45366"/>
                  </a:lnTo>
                  <a:lnTo>
                    <a:pt x="8393" y="1"/>
                  </a:lnTo>
                  <a:lnTo>
                    <a:pt x="6180" y="1"/>
                  </a:lnTo>
                  <a:lnTo>
                    <a:pt x="2388" y="1"/>
                  </a:lnTo>
                  <a:lnTo>
                    <a:pt x="1" y="1"/>
                  </a:lnTo>
                  <a:lnTo>
                    <a:pt x="1" y="1"/>
                  </a:lnTo>
                  <a:lnTo>
                    <a:pt x="1335" y="45330"/>
                  </a:lnTo>
                  <a:lnTo>
                    <a:pt x="1335" y="45330"/>
                  </a:lnTo>
                  <a:lnTo>
                    <a:pt x="2704" y="45401"/>
                  </a:lnTo>
                  <a:lnTo>
                    <a:pt x="4109" y="45436"/>
                  </a:lnTo>
                  <a:lnTo>
                    <a:pt x="5584" y="45436"/>
                  </a:lnTo>
                  <a:lnTo>
                    <a:pt x="7058" y="4536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38"/>
            <p:cNvSpPr/>
            <p:nvPr/>
          </p:nvSpPr>
          <p:spPr>
            <a:xfrm>
              <a:off x="5467323" y="2679349"/>
              <a:ext cx="178607" cy="670258"/>
            </a:xfrm>
            <a:custGeom>
              <a:rect b="b" l="l" r="r" t="t"/>
              <a:pathLst>
                <a:path extrusionOk="0" h="44278" w="11799">
                  <a:moveTo>
                    <a:pt x="4460" y="1"/>
                  </a:moveTo>
                  <a:lnTo>
                    <a:pt x="0" y="44277"/>
                  </a:lnTo>
                  <a:lnTo>
                    <a:pt x="1721" y="43856"/>
                  </a:lnTo>
                  <a:lnTo>
                    <a:pt x="2564" y="43610"/>
                  </a:lnTo>
                  <a:lnTo>
                    <a:pt x="3441" y="43329"/>
                  </a:lnTo>
                  <a:lnTo>
                    <a:pt x="3968" y="43118"/>
                  </a:lnTo>
                  <a:lnTo>
                    <a:pt x="4460" y="42802"/>
                  </a:lnTo>
                  <a:lnTo>
                    <a:pt x="4916" y="42451"/>
                  </a:lnTo>
                  <a:lnTo>
                    <a:pt x="5302" y="42065"/>
                  </a:lnTo>
                  <a:lnTo>
                    <a:pt x="5618" y="41609"/>
                  </a:lnTo>
                  <a:lnTo>
                    <a:pt x="5899" y="41082"/>
                  </a:lnTo>
                  <a:lnTo>
                    <a:pt x="6110" y="40555"/>
                  </a:lnTo>
                  <a:lnTo>
                    <a:pt x="6215" y="39993"/>
                  </a:lnTo>
                  <a:lnTo>
                    <a:pt x="11763" y="4881"/>
                  </a:lnTo>
                  <a:lnTo>
                    <a:pt x="11798" y="4390"/>
                  </a:lnTo>
                  <a:lnTo>
                    <a:pt x="11798" y="3933"/>
                  </a:lnTo>
                  <a:lnTo>
                    <a:pt x="11728" y="3477"/>
                  </a:lnTo>
                  <a:lnTo>
                    <a:pt x="11623" y="3020"/>
                  </a:lnTo>
                  <a:lnTo>
                    <a:pt x="11482" y="2599"/>
                  </a:lnTo>
                  <a:lnTo>
                    <a:pt x="11307" y="2213"/>
                  </a:lnTo>
                  <a:lnTo>
                    <a:pt x="11061" y="1826"/>
                  </a:lnTo>
                  <a:lnTo>
                    <a:pt x="10780" y="1475"/>
                  </a:lnTo>
                  <a:lnTo>
                    <a:pt x="10499" y="1159"/>
                  </a:lnTo>
                  <a:lnTo>
                    <a:pt x="10148" y="878"/>
                  </a:lnTo>
                  <a:lnTo>
                    <a:pt x="9797" y="633"/>
                  </a:lnTo>
                  <a:lnTo>
                    <a:pt x="9375" y="422"/>
                  </a:lnTo>
                  <a:lnTo>
                    <a:pt x="8989" y="246"/>
                  </a:lnTo>
                  <a:lnTo>
                    <a:pt x="8533" y="106"/>
                  </a:lnTo>
                  <a:lnTo>
                    <a:pt x="8076" y="36"/>
                  </a:lnTo>
                  <a:lnTo>
                    <a:pt x="758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38"/>
            <p:cNvSpPr/>
            <p:nvPr/>
          </p:nvSpPr>
          <p:spPr>
            <a:xfrm>
              <a:off x="5467323" y="2679349"/>
              <a:ext cx="178607" cy="670258"/>
            </a:xfrm>
            <a:custGeom>
              <a:rect b="b" l="l" r="r" t="t"/>
              <a:pathLst>
                <a:path extrusionOk="0" fill="none" h="44278" w="11799">
                  <a:moveTo>
                    <a:pt x="11763" y="4881"/>
                  </a:moveTo>
                  <a:lnTo>
                    <a:pt x="11763" y="4881"/>
                  </a:lnTo>
                  <a:lnTo>
                    <a:pt x="11798" y="4390"/>
                  </a:lnTo>
                  <a:lnTo>
                    <a:pt x="11798" y="3933"/>
                  </a:lnTo>
                  <a:lnTo>
                    <a:pt x="11728" y="3477"/>
                  </a:lnTo>
                  <a:lnTo>
                    <a:pt x="11623" y="3020"/>
                  </a:lnTo>
                  <a:lnTo>
                    <a:pt x="11482" y="2599"/>
                  </a:lnTo>
                  <a:lnTo>
                    <a:pt x="11307" y="2213"/>
                  </a:lnTo>
                  <a:lnTo>
                    <a:pt x="11061" y="1826"/>
                  </a:lnTo>
                  <a:lnTo>
                    <a:pt x="10780" y="1475"/>
                  </a:lnTo>
                  <a:lnTo>
                    <a:pt x="10499" y="1159"/>
                  </a:lnTo>
                  <a:lnTo>
                    <a:pt x="10148" y="878"/>
                  </a:lnTo>
                  <a:lnTo>
                    <a:pt x="9797" y="633"/>
                  </a:lnTo>
                  <a:lnTo>
                    <a:pt x="9375" y="422"/>
                  </a:lnTo>
                  <a:lnTo>
                    <a:pt x="8989" y="246"/>
                  </a:lnTo>
                  <a:lnTo>
                    <a:pt x="8533" y="106"/>
                  </a:lnTo>
                  <a:lnTo>
                    <a:pt x="8076" y="36"/>
                  </a:lnTo>
                  <a:lnTo>
                    <a:pt x="7585" y="1"/>
                  </a:lnTo>
                  <a:lnTo>
                    <a:pt x="4460" y="1"/>
                  </a:lnTo>
                  <a:lnTo>
                    <a:pt x="4460" y="1"/>
                  </a:lnTo>
                  <a:lnTo>
                    <a:pt x="0" y="44277"/>
                  </a:lnTo>
                  <a:lnTo>
                    <a:pt x="0" y="44277"/>
                  </a:lnTo>
                  <a:lnTo>
                    <a:pt x="1721" y="43856"/>
                  </a:lnTo>
                  <a:lnTo>
                    <a:pt x="2564" y="43610"/>
                  </a:lnTo>
                  <a:lnTo>
                    <a:pt x="3441" y="43329"/>
                  </a:lnTo>
                  <a:lnTo>
                    <a:pt x="3441" y="43329"/>
                  </a:lnTo>
                  <a:lnTo>
                    <a:pt x="3968" y="43118"/>
                  </a:lnTo>
                  <a:lnTo>
                    <a:pt x="4460" y="42802"/>
                  </a:lnTo>
                  <a:lnTo>
                    <a:pt x="4916" y="42451"/>
                  </a:lnTo>
                  <a:lnTo>
                    <a:pt x="5302" y="42065"/>
                  </a:lnTo>
                  <a:lnTo>
                    <a:pt x="5618" y="41609"/>
                  </a:lnTo>
                  <a:lnTo>
                    <a:pt x="5899" y="41082"/>
                  </a:lnTo>
                  <a:lnTo>
                    <a:pt x="6110" y="40555"/>
                  </a:lnTo>
                  <a:lnTo>
                    <a:pt x="6215" y="39993"/>
                  </a:lnTo>
                  <a:lnTo>
                    <a:pt x="11763" y="488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38"/>
            <p:cNvSpPr/>
            <p:nvPr/>
          </p:nvSpPr>
          <p:spPr>
            <a:xfrm>
              <a:off x="5083042" y="3316093"/>
              <a:ext cx="545" cy="560"/>
            </a:xfrm>
            <a:custGeom>
              <a:rect b="b" l="l" r="r" t="t"/>
              <a:pathLst>
                <a:path extrusionOk="0" h="37" w="36">
                  <a:moveTo>
                    <a:pt x="0" y="1"/>
                  </a:moveTo>
                  <a:lnTo>
                    <a:pt x="0" y="1"/>
                  </a:lnTo>
                  <a:lnTo>
                    <a:pt x="35" y="36"/>
                  </a:lnTo>
                  <a:lnTo>
                    <a:pt x="35" y="36"/>
                  </a:lnTo>
                  <a:lnTo>
                    <a:pt x="35" y="36"/>
                  </a:lnTo>
                  <a:lnTo>
                    <a:pt x="35" y="36"/>
                  </a:lnTo>
                  <a:lnTo>
                    <a:pt x="0" y="1"/>
                  </a:lnTo>
                  <a:close/>
                </a:path>
              </a:pathLst>
            </a:custGeom>
            <a:solidFill>
              <a:srgbClr val="DF66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38"/>
            <p:cNvSpPr/>
            <p:nvPr/>
          </p:nvSpPr>
          <p:spPr>
            <a:xfrm>
              <a:off x="5083042" y="3316093"/>
              <a:ext cx="545" cy="560"/>
            </a:xfrm>
            <a:custGeom>
              <a:rect b="b" l="l" r="r" t="t"/>
              <a:pathLst>
                <a:path extrusionOk="0" fill="none" h="37" w="36">
                  <a:moveTo>
                    <a:pt x="0" y="1"/>
                  </a:moveTo>
                  <a:lnTo>
                    <a:pt x="0" y="1"/>
                  </a:lnTo>
                  <a:lnTo>
                    <a:pt x="35" y="36"/>
                  </a:lnTo>
                  <a:lnTo>
                    <a:pt x="35" y="36"/>
                  </a:lnTo>
                  <a:lnTo>
                    <a:pt x="35" y="36"/>
                  </a:lnTo>
                  <a:lnTo>
                    <a:pt x="35"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38"/>
            <p:cNvSpPr/>
            <p:nvPr/>
          </p:nvSpPr>
          <p:spPr>
            <a:xfrm>
              <a:off x="5112273" y="3335242"/>
              <a:ext cx="15" cy="545"/>
            </a:xfrm>
            <a:custGeom>
              <a:rect b="b" l="l" r="r" t="t"/>
              <a:pathLst>
                <a:path extrusionOk="0" h="36" w="1">
                  <a:moveTo>
                    <a:pt x="1" y="35"/>
                  </a:moveTo>
                  <a:lnTo>
                    <a:pt x="1" y="35"/>
                  </a:lnTo>
                  <a:lnTo>
                    <a:pt x="1" y="35"/>
                  </a:lnTo>
                  <a:lnTo>
                    <a:pt x="1" y="35"/>
                  </a:lnTo>
                  <a:lnTo>
                    <a:pt x="1" y="35"/>
                  </a:lnTo>
                  <a:close/>
                  <a:moveTo>
                    <a:pt x="1" y="0"/>
                  </a:moveTo>
                  <a:lnTo>
                    <a:pt x="1" y="0"/>
                  </a:lnTo>
                  <a:lnTo>
                    <a:pt x="1" y="0"/>
                  </a:lnTo>
                  <a:lnTo>
                    <a:pt x="1" y="0"/>
                  </a:lnTo>
                  <a:lnTo>
                    <a:pt x="1" y="0"/>
                  </a:lnTo>
                  <a:close/>
                </a:path>
              </a:pathLst>
            </a:custGeom>
            <a:solidFill>
              <a:srgbClr val="C54F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38"/>
            <p:cNvSpPr/>
            <p:nvPr/>
          </p:nvSpPr>
          <p:spPr>
            <a:xfrm>
              <a:off x="5112273" y="3335772"/>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38"/>
            <p:cNvSpPr/>
            <p:nvPr/>
          </p:nvSpPr>
          <p:spPr>
            <a:xfrm>
              <a:off x="5112273" y="3335242"/>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38"/>
            <p:cNvSpPr/>
            <p:nvPr/>
          </p:nvSpPr>
          <p:spPr>
            <a:xfrm>
              <a:off x="5111743" y="3152926"/>
              <a:ext cx="158929" cy="212621"/>
            </a:xfrm>
            <a:custGeom>
              <a:rect b="b" l="l" r="r" t="t"/>
              <a:pathLst>
                <a:path extrusionOk="0" h="14046" w="10499">
                  <a:moveTo>
                    <a:pt x="10078" y="1"/>
                  </a:moveTo>
                  <a:lnTo>
                    <a:pt x="10043" y="106"/>
                  </a:lnTo>
                  <a:lnTo>
                    <a:pt x="10078" y="246"/>
                  </a:lnTo>
                  <a:lnTo>
                    <a:pt x="10078" y="1"/>
                  </a:lnTo>
                  <a:close/>
                  <a:moveTo>
                    <a:pt x="0" y="12044"/>
                  </a:moveTo>
                  <a:lnTo>
                    <a:pt x="36" y="12079"/>
                  </a:lnTo>
                  <a:lnTo>
                    <a:pt x="36" y="12044"/>
                  </a:lnTo>
                  <a:close/>
                  <a:moveTo>
                    <a:pt x="7339" y="2599"/>
                  </a:moveTo>
                  <a:lnTo>
                    <a:pt x="7304" y="2669"/>
                  </a:lnTo>
                  <a:lnTo>
                    <a:pt x="7339" y="2739"/>
                  </a:lnTo>
                  <a:lnTo>
                    <a:pt x="7409" y="2880"/>
                  </a:lnTo>
                  <a:lnTo>
                    <a:pt x="7620" y="3196"/>
                  </a:lnTo>
                  <a:lnTo>
                    <a:pt x="8287" y="4074"/>
                  </a:lnTo>
                  <a:lnTo>
                    <a:pt x="8989" y="5022"/>
                  </a:lnTo>
                  <a:lnTo>
                    <a:pt x="9270" y="5408"/>
                  </a:lnTo>
                  <a:lnTo>
                    <a:pt x="9446" y="5759"/>
                  </a:lnTo>
                  <a:lnTo>
                    <a:pt x="9586" y="5935"/>
                  </a:lnTo>
                  <a:lnTo>
                    <a:pt x="9656" y="6110"/>
                  </a:lnTo>
                  <a:lnTo>
                    <a:pt x="9727" y="6391"/>
                  </a:lnTo>
                  <a:lnTo>
                    <a:pt x="9762" y="6672"/>
                  </a:lnTo>
                  <a:lnTo>
                    <a:pt x="9727" y="6847"/>
                  </a:lnTo>
                  <a:lnTo>
                    <a:pt x="9691" y="6988"/>
                  </a:lnTo>
                  <a:lnTo>
                    <a:pt x="9621" y="7163"/>
                  </a:lnTo>
                  <a:lnTo>
                    <a:pt x="9516" y="7339"/>
                  </a:lnTo>
                  <a:lnTo>
                    <a:pt x="9375" y="7515"/>
                  </a:lnTo>
                  <a:lnTo>
                    <a:pt x="9165" y="7690"/>
                  </a:lnTo>
                  <a:lnTo>
                    <a:pt x="9024" y="7760"/>
                  </a:lnTo>
                  <a:lnTo>
                    <a:pt x="8814" y="7795"/>
                  </a:lnTo>
                  <a:lnTo>
                    <a:pt x="8498" y="7760"/>
                  </a:lnTo>
                  <a:lnTo>
                    <a:pt x="8146" y="7620"/>
                  </a:lnTo>
                  <a:lnTo>
                    <a:pt x="7760" y="7444"/>
                  </a:lnTo>
                  <a:lnTo>
                    <a:pt x="7374" y="7199"/>
                  </a:lnTo>
                  <a:lnTo>
                    <a:pt x="6918" y="6953"/>
                  </a:lnTo>
                  <a:lnTo>
                    <a:pt x="6496" y="6637"/>
                  </a:lnTo>
                  <a:lnTo>
                    <a:pt x="5583" y="5935"/>
                  </a:lnTo>
                  <a:lnTo>
                    <a:pt x="4705" y="5232"/>
                  </a:lnTo>
                  <a:lnTo>
                    <a:pt x="3898" y="4530"/>
                  </a:lnTo>
                  <a:lnTo>
                    <a:pt x="3266" y="3968"/>
                  </a:lnTo>
                  <a:lnTo>
                    <a:pt x="2669" y="3371"/>
                  </a:lnTo>
                  <a:lnTo>
                    <a:pt x="2283" y="3301"/>
                  </a:lnTo>
                  <a:lnTo>
                    <a:pt x="2283" y="3301"/>
                  </a:lnTo>
                  <a:lnTo>
                    <a:pt x="3231" y="12957"/>
                  </a:lnTo>
                  <a:lnTo>
                    <a:pt x="4811" y="13273"/>
                  </a:lnTo>
                  <a:lnTo>
                    <a:pt x="6566" y="13589"/>
                  </a:lnTo>
                  <a:lnTo>
                    <a:pt x="8462" y="13870"/>
                  </a:lnTo>
                  <a:lnTo>
                    <a:pt x="9446" y="13940"/>
                  </a:lnTo>
                  <a:lnTo>
                    <a:pt x="10499" y="14045"/>
                  </a:lnTo>
                  <a:lnTo>
                    <a:pt x="10183" y="3933"/>
                  </a:lnTo>
                  <a:lnTo>
                    <a:pt x="8392" y="2985"/>
                  </a:lnTo>
                  <a:lnTo>
                    <a:pt x="7725" y="2704"/>
                  </a:lnTo>
                  <a:lnTo>
                    <a:pt x="7514" y="2634"/>
                  </a:lnTo>
                  <a:lnTo>
                    <a:pt x="7374" y="259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38"/>
            <p:cNvSpPr/>
            <p:nvPr/>
          </p:nvSpPr>
          <p:spPr>
            <a:xfrm>
              <a:off x="5111743" y="3335242"/>
              <a:ext cx="545" cy="545"/>
            </a:xfrm>
            <a:custGeom>
              <a:rect b="b" l="l" r="r" t="t"/>
              <a:pathLst>
                <a:path extrusionOk="0" fill="none" h="36" w="36">
                  <a:moveTo>
                    <a:pt x="0" y="0"/>
                  </a:moveTo>
                  <a:lnTo>
                    <a:pt x="0" y="0"/>
                  </a:lnTo>
                  <a:lnTo>
                    <a:pt x="36" y="0"/>
                  </a:lnTo>
                  <a:lnTo>
                    <a:pt x="36" y="0"/>
                  </a:lnTo>
                  <a:lnTo>
                    <a:pt x="36" y="0"/>
                  </a:lnTo>
                  <a:lnTo>
                    <a:pt x="36" y="0"/>
                  </a:lnTo>
                  <a:lnTo>
                    <a:pt x="36" y="35"/>
                  </a:lnTo>
                  <a:lnTo>
                    <a:pt x="36" y="35"/>
                  </a:lnTo>
                  <a:lnTo>
                    <a:pt x="36" y="35"/>
                  </a:lnTo>
                  <a:lnTo>
                    <a:pt x="36" y="35"/>
                  </a:lnTo>
                  <a:lnTo>
                    <a:pt x="36" y="35"/>
                  </a:lnTo>
                  <a:lnTo>
                    <a:pt x="36" y="35"/>
                  </a:lnTo>
                  <a:lnTo>
                    <a:pt x="36" y="35"/>
                  </a:lnTo>
                  <a:lnTo>
                    <a:pt x="36"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38"/>
            <p:cNvSpPr/>
            <p:nvPr/>
          </p:nvSpPr>
          <p:spPr>
            <a:xfrm>
              <a:off x="5146286" y="3192253"/>
              <a:ext cx="124385" cy="173294"/>
            </a:xfrm>
            <a:custGeom>
              <a:rect b="b" l="l" r="r" t="t"/>
              <a:pathLst>
                <a:path extrusionOk="0" fill="none" h="11448" w="8217">
                  <a:moveTo>
                    <a:pt x="5092" y="1"/>
                  </a:moveTo>
                  <a:lnTo>
                    <a:pt x="5092" y="1"/>
                  </a:lnTo>
                  <a:lnTo>
                    <a:pt x="5092" y="1"/>
                  </a:lnTo>
                  <a:lnTo>
                    <a:pt x="5092" y="1"/>
                  </a:lnTo>
                  <a:lnTo>
                    <a:pt x="5057" y="1"/>
                  </a:lnTo>
                  <a:lnTo>
                    <a:pt x="5057" y="1"/>
                  </a:lnTo>
                  <a:lnTo>
                    <a:pt x="5057" y="1"/>
                  </a:lnTo>
                  <a:lnTo>
                    <a:pt x="5022" y="71"/>
                  </a:lnTo>
                  <a:lnTo>
                    <a:pt x="5022" y="71"/>
                  </a:lnTo>
                  <a:lnTo>
                    <a:pt x="5057" y="141"/>
                  </a:lnTo>
                  <a:lnTo>
                    <a:pt x="5127" y="282"/>
                  </a:lnTo>
                  <a:lnTo>
                    <a:pt x="5338" y="598"/>
                  </a:lnTo>
                  <a:lnTo>
                    <a:pt x="6005" y="1476"/>
                  </a:lnTo>
                  <a:lnTo>
                    <a:pt x="6707" y="2424"/>
                  </a:lnTo>
                  <a:lnTo>
                    <a:pt x="6988" y="2810"/>
                  </a:lnTo>
                  <a:lnTo>
                    <a:pt x="7164" y="3161"/>
                  </a:lnTo>
                  <a:lnTo>
                    <a:pt x="7164" y="3161"/>
                  </a:lnTo>
                  <a:lnTo>
                    <a:pt x="7304" y="3337"/>
                  </a:lnTo>
                  <a:lnTo>
                    <a:pt x="7374" y="3512"/>
                  </a:lnTo>
                  <a:lnTo>
                    <a:pt x="7445" y="3793"/>
                  </a:lnTo>
                  <a:lnTo>
                    <a:pt x="7480" y="4074"/>
                  </a:lnTo>
                  <a:lnTo>
                    <a:pt x="7445" y="4249"/>
                  </a:lnTo>
                  <a:lnTo>
                    <a:pt x="7409" y="4390"/>
                  </a:lnTo>
                  <a:lnTo>
                    <a:pt x="7339" y="4565"/>
                  </a:lnTo>
                  <a:lnTo>
                    <a:pt x="7234" y="4741"/>
                  </a:lnTo>
                  <a:lnTo>
                    <a:pt x="7093" y="4917"/>
                  </a:lnTo>
                  <a:lnTo>
                    <a:pt x="6883" y="5092"/>
                  </a:lnTo>
                  <a:lnTo>
                    <a:pt x="6883" y="5092"/>
                  </a:lnTo>
                  <a:lnTo>
                    <a:pt x="6742" y="5162"/>
                  </a:lnTo>
                  <a:lnTo>
                    <a:pt x="6532" y="5197"/>
                  </a:lnTo>
                  <a:lnTo>
                    <a:pt x="6532" y="5197"/>
                  </a:lnTo>
                  <a:lnTo>
                    <a:pt x="6532" y="5197"/>
                  </a:lnTo>
                  <a:lnTo>
                    <a:pt x="6532" y="5197"/>
                  </a:lnTo>
                  <a:lnTo>
                    <a:pt x="6216" y="5162"/>
                  </a:lnTo>
                  <a:lnTo>
                    <a:pt x="5864" y="5022"/>
                  </a:lnTo>
                  <a:lnTo>
                    <a:pt x="5864" y="5022"/>
                  </a:lnTo>
                  <a:lnTo>
                    <a:pt x="5478" y="4846"/>
                  </a:lnTo>
                  <a:lnTo>
                    <a:pt x="5092" y="4601"/>
                  </a:lnTo>
                  <a:lnTo>
                    <a:pt x="4636" y="4355"/>
                  </a:lnTo>
                  <a:lnTo>
                    <a:pt x="4214" y="4039"/>
                  </a:lnTo>
                  <a:lnTo>
                    <a:pt x="3301" y="3337"/>
                  </a:lnTo>
                  <a:lnTo>
                    <a:pt x="2423" y="2634"/>
                  </a:lnTo>
                  <a:lnTo>
                    <a:pt x="1616" y="1932"/>
                  </a:lnTo>
                  <a:lnTo>
                    <a:pt x="984" y="1370"/>
                  </a:lnTo>
                  <a:lnTo>
                    <a:pt x="387" y="773"/>
                  </a:lnTo>
                  <a:lnTo>
                    <a:pt x="387" y="773"/>
                  </a:lnTo>
                  <a:lnTo>
                    <a:pt x="387" y="773"/>
                  </a:lnTo>
                  <a:lnTo>
                    <a:pt x="387" y="773"/>
                  </a:lnTo>
                  <a:lnTo>
                    <a:pt x="1" y="703"/>
                  </a:lnTo>
                  <a:lnTo>
                    <a:pt x="1" y="703"/>
                  </a:lnTo>
                  <a:lnTo>
                    <a:pt x="949" y="10359"/>
                  </a:lnTo>
                  <a:lnTo>
                    <a:pt x="949" y="10359"/>
                  </a:lnTo>
                  <a:lnTo>
                    <a:pt x="949" y="10359"/>
                  </a:lnTo>
                  <a:lnTo>
                    <a:pt x="2529" y="10675"/>
                  </a:lnTo>
                  <a:lnTo>
                    <a:pt x="4284" y="10991"/>
                  </a:lnTo>
                  <a:lnTo>
                    <a:pt x="6180" y="11272"/>
                  </a:lnTo>
                  <a:lnTo>
                    <a:pt x="7164" y="11342"/>
                  </a:lnTo>
                  <a:lnTo>
                    <a:pt x="8217" y="11447"/>
                  </a:lnTo>
                  <a:lnTo>
                    <a:pt x="8217" y="11447"/>
                  </a:lnTo>
                  <a:lnTo>
                    <a:pt x="7901" y="1335"/>
                  </a:lnTo>
                  <a:lnTo>
                    <a:pt x="7901" y="1335"/>
                  </a:lnTo>
                  <a:lnTo>
                    <a:pt x="6110" y="387"/>
                  </a:lnTo>
                  <a:lnTo>
                    <a:pt x="5443" y="106"/>
                  </a:lnTo>
                  <a:lnTo>
                    <a:pt x="5232" y="36"/>
                  </a:lnTo>
                  <a:lnTo>
                    <a:pt x="509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38"/>
            <p:cNvSpPr/>
            <p:nvPr/>
          </p:nvSpPr>
          <p:spPr>
            <a:xfrm>
              <a:off x="5263753" y="3152926"/>
              <a:ext cx="545" cy="3739"/>
            </a:xfrm>
            <a:custGeom>
              <a:rect b="b" l="l" r="r" t="t"/>
              <a:pathLst>
                <a:path extrusionOk="0" fill="none" h="247" w="36">
                  <a:moveTo>
                    <a:pt x="36" y="1"/>
                  </a:moveTo>
                  <a:lnTo>
                    <a:pt x="36" y="1"/>
                  </a:lnTo>
                  <a:lnTo>
                    <a:pt x="1" y="106"/>
                  </a:lnTo>
                  <a:lnTo>
                    <a:pt x="36" y="246"/>
                  </a:lnTo>
                  <a:lnTo>
                    <a:pt x="36" y="246"/>
                  </a:lnTo>
                  <a:lnTo>
                    <a:pt x="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38"/>
            <p:cNvSpPr/>
            <p:nvPr/>
          </p:nvSpPr>
          <p:spPr>
            <a:xfrm>
              <a:off x="5018723" y="2964767"/>
              <a:ext cx="141929" cy="384296"/>
            </a:xfrm>
            <a:custGeom>
              <a:rect b="b" l="l" r="r" t="t"/>
              <a:pathLst>
                <a:path extrusionOk="0" h="25387" w="9376">
                  <a:moveTo>
                    <a:pt x="1" y="1"/>
                  </a:moveTo>
                  <a:lnTo>
                    <a:pt x="247" y="1476"/>
                  </a:lnTo>
                  <a:lnTo>
                    <a:pt x="2353" y="2178"/>
                  </a:lnTo>
                  <a:lnTo>
                    <a:pt x="3161" y="2459"/>
                  </a:lnTo>
                  <a:lnTo>
                    <a:pt x="3477" y="2072"/>
                  </a:lnTo>
                  <a:lnTo>
                    <a:pt x="2494" y="1511"/>
                  </a:lnTo>
                  <a:lnTo>
                    <a:pt x="1581" y="984"/>
                  </a:lnTo>
                  <a:lnTo>
                    <a:pt x="738" y="457"/>
                  </a:lnTo>
                  <a:lnTo>
                    <a:pt x="1" y="1"/>
                  </a:lnTo>
                  <a:close/>
                  <a:moveTo>
                    <a:pt x="1967" y="12431"/>
                  </a:moveTo>
                  <a:lnTo>
                    <a:pt x="3336" y="21138"/>
                  </a:lnTo>
                  <a:lnTo>
                    <a:pt x="3442" y="21735"/>
                  </a:lnTo>
                  <a:lnTo>
                    <a:pt x="3652" y="22262"/>
                  </a:lnTo>
                  <a:lnTo>
                    <a:pt x="3933" y="22754"/>
                  </a:lnTo>
                  <a:lnTo>
                    <a:pt x="4249" y="23210"/>
                  </a:lnTo>
                  <a:lnTo>
                    <a:pt x="4284" y="23245"/>
                  </a:lnTo>
                  <a:lnTo>
                    <a:pt x="4601" y="23526"/>
                  </a:lnTo>
                  <a:lnTo>
                    <a:pt x="4917" y="23807"/>
                  </a:lnTo>
                  <a:lnTo>
                    <a:pt x="5197" y="24018"/>
                  </a:lnTo>
                  <a:lnTo>
                    <a:pt x="5478" y="24193"/>
                  </a:lnTo>
                  <a:lnTo>
                    <a:pt x="5794" y="24369"/>
                  </a:lnTo>
                  <a:lnTo>
                    <a:pt x="6145" y="24474"/>
                  </a:lnTo>
                  <a:lnTo>
                    <a:pt x="6181" y="24509"/>
                  </a:lnTo>
                  <a:lnTo>
                    <a:pt x="7023" y="24755"/>
                  </a:lnTo>
                  <a:lnTo>
                    <a:pt x="7304" y="24825"/>
                  </a:lnTo>
                  <a:lnTo>
                    <a:pt x="7971" y="25036"/>
                  </a:lnTo>
                  <a:lnTo>
                    <a:pt x="8287" y="25106"/>
                  </a:lnTo>
                  <a:lnTo>
                    <a:pt x="9306" y="25352"/>
                  </a:lnTo>
                  <a:lnTo>
                    <a:pt x="9376" y="25387"/>
                  </a:lnTo>
                  <a:lnTo>
                    <a:pt x="9376" y="25387"/>
                  </a:lnTo>
                  <a:lnTo>
                    <a:pt x="8428" y="15731"/>
                  </a:lnTo>
                  <a:lnTo>
                    <a:pt x="7971" y="15626"/>
                  </a:lnTo>
                  <a:lnTo>
                    <a:pt x="7339" y="15450"/>
                  </a:lnTo>
                  <a:lnTo>
                    <a:pt x="6637" y="15204"/>
                  </a:lnTo>
                  <a:lnTo>
                    <a:pt x="5794" y="14853"/>
                  </a:lnTo>
                  <a:lnTo>
                    <a:pt x="4917" y="14432"/>
                  </a:lnTo>
                  <a:lnTo>
                    <a:pt x="3933" y="13870"/>
                  </a:lnTo>
                  <a:lnTo>
                    <a:pt x="3442" y="13554"/>
                  </a:lnTo>
                  <a:lnTo>
                    <a:pt x="2950" y="13203"/>
                  </a:lnTo>
                  <a:lnTo>
                    <a:pt x="2459" y="12852"/>
                  </a:lnTo>
                  <a:lnTo>
                    <a:pt x="1967" y="12431"/>
                  </a:lnTo>
                  <a:close/>
                </a:path>
              </a:pathLst>
            </a:custGeom>
            <a:solidFill>
              <a:srgbClr val="FF3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38"/>
            <p:cNvSpPr/>
            <p:nvPr/>
          </p:nvSpPr>
          <p:spPr>
            <a:xfrm>
              <a:off x="5048498" y="3152926"/>
              <a:ext cx="112154" cy="196137"/>
            </a:xfrm>
            <a:custGeom>
              <a:rect b="b" l="l" r="r" t="t"/>
              <a:pathLst>
                <a:path extrusionOk="0" fill="none" h="12957" w="7409">
                  <a:moveTo>
                    <a:pt x="0" y="1"/>
                  </a:moveTo>
                  <a:lnTo>
                    <a:pt x="1369" y="8708"/>
                  </a:lnTo>
                  <a:lnTo>
                    <a:pt x="1369" y="8708"/>
                  </a:lnTo>
                  <a:lnTo>
                    <a:pt x="1475" y="9305"/>
                  </a:lnTo>
                  <a:lnTo>
                    <a:pt x="1685" y="9832"/>
                  </a:lnTo>
                  <a:lnTo>
                    <a:pt x="1685" y="9832"/>
                  </a:lnTo>
                  <a:lnTo>
                    <a:pt x="1966" y="10324"/>
                  </a:lnTo>
                  <a:lnTo>
                    <a:pt x="2282" y="10780"/>
                  </a:lnTo>
                  <a:lnTo>
                    <a:pt x="2282" y="10780"/>
                  </a:lnTo>
                  <a:lnTo>
                    <a:pt x="2317" y="10815"/>
                  </a:lnTo>
                  <a:lnTo>
                    <a:pt x="2317" y="10815"/>
                  </a:lnTo>
                  <a:lnTo>
                    <a:pt x="2634" y="11096"/>
                  </a:lnTo>
                  <a:lnTo>
                    <a:pt x="2950" y="11377"/>
                  </a:lnTo>
                  <a:lnTo>
                    <a:pt x="2950" y="11377"/>
                  </a:lnTo>
                  <a:lnTo>
                    <a:pt x="3230" y="11588"/>
                  </a:lnTo>
                  <a:lnTo>
                    <a:pt x="3511" y="11763"/>
                  </a:lnTo>
                  <a:lnTo>
                    <a:pt x="3827" y="11939"/>
                  </a:lnTo>
                  <a:lnTo>
                    <a:pt x="4178" y="12044"/>
                  </a:lnTo>
                  <a:lnTo>
                    <a:pt x="4178" y="12044"/>
                  </a:lnTo>
                  <a:lnTo>
                    <a:pt x="4214" y="12079"/>
                  </a:lnTo>
                  <a:lnTo>
                    <a:pt x="4214" y="12079"/>
                  </a:lnTo>
                  <a:lnTo>
                    <a:pt x="4214" y="12079"/>
                  </a:lnTo>
                  <a:lnTo>
                    <a:pt x="4214" y="12079"/>
                  </a:lnTo>
                  <a:lnTo>
                    <a:pt x="4214" y="12079"/>
                  </a:lnTo>
                  <a:lnTo>
                    <a:pt x="5056" y="12325"/>
                  </a:lnTo>
                  <a:lnTo>
                    <a:pt x="5056" y="12325"/>
                  </a:lnTo>
                  <a:lnTo>
                    <a:pt x="5337" y="12395"/>
                  </a:lnTo>
                  <a:lnTo>
                    <a:pt x="5337" y="12395"/>
                  </a:lnTo>
                  <a:lnTo>
                    <a:pt x="6004" y="12606"/>
                  </a:lnTo>
                  <a:lnTo>
                    <a:pt x="6004" y="12606"/>
                  </a:lnTo>
                  <a:lnTo>
                    <a:pt x="6320" y="12676"/>
                  </a:lnTo>
                  <a:lnTo>
                    <a:pt x="6320" y="12676"/>
                  </a:lnTo>
                  <a:lnTo>
                    <a:pt x="7339" y="12922"/>
                  </a:lnTo>
                  <a:lnTo>
                    <a:pt x="7339" y="12922"/>
                  </a:lnTo>
                  <a:lnTo>
                    <a:pt x="7409" y="12957"/>
                  </a:lnTo>
                  <a:lnTo>
                    <a:pt x="7409" y="12957"/>
                  </a:lnTo>
                  <a:lnTo>
                    <a:pt x="7409" y="12957"/>
                  </a:lnTo>
                  <a:lnTo>
                    <a:pt x="6461" y="3301"/>
                  </a:lnTo>
                  <a:lnTo>
                    <a:pt x="6461" y="3301"/>
                  </a:lnTo>
                  <a:lnTo>
                    <a:pt x="6004" y="3196"/>
                  </a:lnTo>
                  <a:lnTo>
                    <a:pt x="5372" y="3020"/>
                  </a:lnTo>
                  <a:lnTo>
                    <a:pt x="4670" y="2774"/>
                  </a:lnTo>
                  <a:lnTo>
                    <a:pt x="3827" y="2423"/>
                  </a:lnTo>
                  <a:lnTo>
                    <a:pt x="2950" y="2002"/>
                  </a:lnTo>
                  <a:lnTo>
                    <a:pt x="1966" y="1440"/>
                  </a:lnTo>
                  <a:lnTo>
                    <a:pt x="1475" y="1124"/>
                  </a:lnTo>
                  <a:lnTo>
                    <a:pt x="983" y="773"/>
                  </a:lnTo>
                  <a:lnTo>
                    <a:pt x="492" y="422"/>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38"/>
            <p:cNvSpPr/>
            <p:nvPr/>
          </p:nvSpPr>
          <p:spPr>
            <a:xfrm>
              <a:off x="5018723" y="2964767"/>
              <a:ext cx="52633" cy="37223"/>
            </a:xfrm>
            <a:custGeom>
              <a:rect b="b" l="l" r="r" t="t"/>
              <a:pathLst>
                <a:path extrusionOk="0" fill="none" h="2459" w="3477">
                  <a:moveTo>
                    <a:pt x="1" y="1"/>
                  </a:moveTo>
                  <a:lnTo>
                    <a:pt x="247" y="1476"/>
                  </a:lnTo>
                  <a:lnTo>
                    <a:pt x="247" y="1476"/>
                  </a:lnTo>
                  <a:lnTo>
                    <a:pt x="2353" y="2178"/>
                  </a:lnTo>
                  <a:lnTo>
                    <a:pt x="3161" y="2459"/>
                  </a:lnTo>
                  <a:lnTo>
                    <a:pt x="3161" y="2459"/>
                  </a:lnTo>
                  <a:lnTo>
                    <a:pt x="3477" y="2072"/>
                  </a:lnTo>
                  <a:lnTo>
                    <a:pt x="3477" y="2072"/>
                  </a:lnTo>
                  <a:lnTo>
                    <a:pt x="2494" y="1511"/>
                  </a:lnTo>
                  <a:lnTo>
                    <a:pt x="1581" y="984"/>
                  </a:lnTo>
                  <a:lnTo>
                    <a:pt x="738" y="457"/>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38"/>
            <p:cNvSpPr/>
            <p:nvPr/>
          </p:nvSpPr>
          <p:spPr>
            <a:xfrm>
              <a:off x="5357303" y="3033870"/>
              <a:ext cx="141929" cy="332208"/>
            </a:xfrm>
            <a:custGeom>
              <a:rect b="b" l="l" r="r" t="t"/>
              <a:pathLst>
                <a:path extrusionOk="0" h="21946" w="9376">
                  <a:moveTo>
                    <a:pt x="9375" y="0"/>
                  </a:moveTo>
                  <a:lnTo>
                    <a:pt x="8006" y="492"/>
                  </a:lnTo>
                  <a:lnTo>
                    <a:pt x="6636" y="878"/>
                  </a:lnTo>
                  <a:lnTo>
                    <a:pt x="5302" y="1229"/>
                  </a:lnTo>
                  <a:lnTo>
                    <a:pt x="3968" y="1510"/>
                  </a:lnTo>
                  <a:lnTo>
                    <a:pt x="4495" y="1651"/>
                  </a:lnTo>
                  <a:lnTo>
                    <a:pt x="4670" y="1756"/>
                  </a:lnTo>
                  <a:lnTo>
                    <a:pt x="4811" y="1826"/>
                  </a:lnTo>
                  <a:lnTo>
                    <a:pt x="4951" y="2002"/>
                  </a:lnTo>
                  <a:lnTo>
                    <a:pt x="5127" y="2177"/>
                  </a:lnTo>
                  <a:lnTo>
                    <a:pt x="5232" y="2353"/>
                  </a:lnTo>
                  <a:lnTo>
                    <a:pt x="5302" y="2564"/>
                  </a:lnTo>
                  <a:lnTo>
                    <a:pt x="5337" y="2774"/>
                  </a:lnTo>
                  <a:lnTo>
                    <a:pt x="5372" y="2985"/>
                  </a:lnTo>
                  <a:lnTo>
                    <a:pt x="5372" y="3160"/>
                  </a:lnTo>
                  <a:lnTo>
                    <a:pt x="5337" y="3371"/>
                  </a:lnTo>
                  <a:lnTo>
                    <a:pt x="5302" y="3547"/>
                  </a:lnTo>
                  <a:lnTo>
                    <a:pt x="5232" y="3722"/>
                  </a:lnTo>
                  <a:lnTo>
                    <a:pt x="5127" y="3863"/>
                  </a:lnTo>
                  <a:lnTo>
                    <a:pt x="5021" y="4003"/>
                  </a:lnTo>
                  <a:lnTo>
                    <a:pt x="4881" y="4109"/>
                  </a:lnTo>
                  <a:lnTo>
                    <a:pt x="4740" y="4214"/>
                  </a:lnTo>
                  <a:lnTo>
                    <a:pt x="4565" y="4249"/>
                  </a:lnTo>
                  <a:lnTo>
                    <a:pt x="4389" y="4284"/>
                  </a:lnTo>
                  <a:lnTo>
                    <a:pt x="4319" y="4284"/>
                  </a:lnTo>
                  <a:lnTo>
                    <a:pt x="2879" y="4179"/>
                  </a:lnTo>
                  <a:lnTo>
                    <a:pt x="527" y="4109"/>
                  </a:lnTo>
                  <a:lnTo>
                    <a:pt x="457" y="6110"/>
                  </a:lnTo>
                  <a:lnTo>
                    <a:pt x="1686" y="6566"/>
                  </a:lnTo>
                  <a:lnTo>
                    <a:pt x="2704" y="6953"/>
                  </a:lnTo>
                  <a:lnTo>
                    <a:pt x="3125" y="7128"/>
                  </a:lnTo>
                  <a:lnTo>
                    <a:pt x="3441" y="7304"/>
                  </a:lnTo>
                  <a:lnTo>
                    <a:pt x="3652" y="7444"/>
                  </a:lnTo>
                  <a:lnTo>
                    <a:pt x="3757" y="7550"/>
                  </a:lnTo>
                  <a:lnTo>
                    <a:pt x="3827" y="7830"/>
                  </a:lnTo>
                  <a:lnTo>
                    <a:pt x="3792" y="8146"/>
                  </a:lnTo>
                  <a:lnTo>
                    <a:pt x="3722" y="8498"/>
                  </a:lnTo>
                  <a:lnTo>
                    <a:pt x="3582" y="8814"/>
                  </a:lnTo>
                  <a:lnTo>
                    <a:pt x="3371" y="9130"/>
                  </a:lnTo>
                  <a:lnTo>
                    <a:pt x="3160" y="9375"/>
                  </a:lnTo>
                  <a:lnTo>
                    <a:pt x="3020" y="9446"/>
                  </a:lnTo>
                  <a:lnTo>
                    <a:pt x="2879" y="9516"/>
                  </a:lnTo>
                  <a:lnTo>
                    <a:pt x="2739" y="9551"/>
                  </a:lnTo>
                  <a:lnTo>
                    <a:pt x="2563" y="9586"/>
                  </a:lnTo>
                  <a:lnTo>
                    <a:pt x="2423" y="9586"/>
                  </a:lnTo>
                  <a:lnTo>
                    <a:pt x="1686" y="9375"/>
                  </a:lnTo>
                  <a:lnTo>
                    <a:pt x="387" y="9024"/>
                  </a:lnTo>
                  <a:lnTo>
                    <a:pt x="0" y="21946"/>
                  </a:lnTo>
                  <a:lnTo>
                    <a:pt x="1756" y="21805"/>
                  </a:lnTo>
                  <a:lnTo>
                    <a:pt x="3547" y="21559"/>
                  </a:lnTo>
                  <a:lnTo>
                    <a:pt x="5372" y="21278"/>
                  </a:lnTo>
                  <a:lnTo>
                    <a:pt x="6320" y="21068"/>
                  </a:lnTo>
                  <a:lnTo>
                    <a:pt x="7268" y="20857"/>
                  </a:lnTo>
                  <a:lnTo>
                    <a:pt x="93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38"/>
            <p:cNvSpPr/>
            <p:nvPr/>
          </p:nvSpPr>
          <p:spPr>
            <a:xfrm>
              <a:off x="5357303" y="3033870"/>
              <a:ext cx="141929" cy="332208"/>
            </a:xfrm>
            <a:custGeom>
              <a:rect b="b" l="l" r="r" t="t"/>
              <a:pathLst>
                <a:path extrusionOk="0" fill="none" h="21946" w="9376">
                  <a:moveTo>
                    <a:pt x="9375" y="0"/>
                  </a:moveTo>
                  <a:lnTo>
                    <a:pt x="9375" y="0"/>
                  </a:lnTo>
                  <a:lnTo>
                    <a:pt x="8006" y="492"/>
                  </a:lnTo>
                  <a:lnTo>
                    <a:pt x="6636" y="878"/>
                  </a:lnTo>
                  <a:lnTo>
                    <a:pt x="5302" y="1229"/>
                  </a:lnTo>
                  <a:lnTo>
                    <a:pt x="3968" y="1510"/>
                  </a:lnTo>
                  <a:lnTo>
                    <a:pt x="3968" y="1510"/>
                  </a:lnTo>
                  <a:lnTo>
                    <a:pt x="4495" y="1651"/>
                  </a:lnTo>
                  <a:lnTo>
                    <a:pt x="4670" y="1756"/>
                  </a:lnTo>
                  <a:lnTo>
                    <a:pt x="4811" y="1826"/>
                  </a:lnTo>
                  <a:lnTo>
                    <a:pt x="4811" y="1826"/>
                  </a:lnTo>
                  <a:lnTo>
                    <a:pt x="4951" y="2002"/>
                  </a:lnTo>
                  <a:lnTo>
                    <a:pt x="5127" y="2177"/>
                  </a:lnTo>
                  <a:lnTo>
                    <a:pt x="5232" y="2353"/>
                  </a:lnTo>
                  <a:lnTo>
                    <a:pt x="5302" y="2564"/>
                  </a:lnTo>
                  <a:lnTo>
                    <a:pt x="5337" y="2774"/>
                  </a:lnTo>
                  <a:lnTo>
                    <a:pt x="5372" y="2985"/>
                  </a:lnTo>
                  <a:lnTo>
                    <a:pt x="5372" y="3160"/>
                  </a:lnTo>
                  <a:lnTo>
                    <a:pt x="5337" y="3371"/>
                  </a:lnTo>
                  <a:lnTo>
                    <a:pt x="5302" y="3547"/>
                  </a:lnTo>
                  <a:lnTo>
                    <a:pt x="5232" y="3722"/>
                  </a:lnTo>
                  <a:lnTo>
                    <a:pt x="5127" y="3863"/>
                  </a:lnTo>
                  <a:lnTo>
                    <a:pt x="5021" y="4003"/>
                  </a:lnTo>
                  <a:lnTo>
                    <a:pt x="4881" y="4109"/>
                  </a:lnTo>
                  <a:lnTo>
                    <a:pt x="4740" y="4214"/>
                  </a:lnTo>
                  <a:lnTo>
                    <a:pt x="4565" y="4249"/>
                  </a:lnTo>
                  <a:lnTo>
                    <a:pt x="4389" y="4284"/>
                  </a:lnTo>
                  <a:lnTo>
                    <a:pt x="4389" y="4284"/>
                  </a:lnTo>
                  <a:lnTo>
                    <a:pt x="4319" y="4284"/>
                  </a:lnTo>
                  <a:lnTo>
                    <a:pt x="4319" y="4284"/>
                  </a:lnTo>
                  <a:lnTo>
                    <a:pt x="2879" y="4179"/>
                  </a:lnTo>
                  <a:lnTo>
                    <a:pt x="527" y="4109"/>
                  </a:lnTo>
                  <a:lnTo>
                    <a:pt x="527" y="4109"/>
                  </a:lnTo>
                  <a:lnTo>
                    <a:pt x="457" y="6110"/>
                  </a:lnTo>
                  <a:lnTo>
                    <a:pt x="457" y="6110"/>
                  </a:lnTo>
                  <a:lnTo>
                    <a:pt x="1686" y="6566"/>
                  </a:lnTo>
                  <a:lnTo>
                    <a:pt x="2704" y="6953"/>
                  </a:lnTo>
                  <a:lnTo>
                    <a:pt x="3125" y="7128"/>
                  </a:lnTo>
                  <a:lnTo>
                    <a:pt x="3441" y="7304"/>
                  </a:lnTo>
                  <a:lnTo>
                    <a:pt x="3652" y="7444"/>
                  </a:lnTo>
                  <a:lnTo>
                    <a:pt x="3757" y="7550"/>
                  </a:lnTo>
                  <a:lnTo>
                    <a:pt x="3757" y="7550"/>
                  </a:lnTo>
                  <a:lnTo>
                    <a:pt x="3827" y="7830"/>
                  </a:lnTo>
                  <a:lnTo>
                    <a:pt x="3792" y="8146"/>
                  </a:lnTo>
                  <a:lnTo>
                    <a:pt x="3722" y="8498"/>
                  </a:lnTo>
                  <a:lnTo>
                    <a:pt x="3582" y="8814"/>
                  </a:lnTo>
                  <a:lnTo>
                    <a:pt x="3371" y="9130"/>
                  </a:lnTo>
                  <a:lnTo>
                    <a:pt x="3160" y="9375"/>
                  </a:lnTo>
                  <a:lnTo>
                    <a:pt x="3020" y="9446"/>
                  </a:lnTo>
                  <a:lnTo>
                    <a:pt x="2879" y="9516"/>
                  </a:lnTo>
                  <a:lnTo>
                    <a:pt x="2739" y="9551"/>
                  </a:lnTo>
                  <a:lnTo>
                    <a:pt x="2563" y="9586"/>
                  </a:lnTo>
                  <a:lnTo>
                    <a:pt x="2563" y="9586"/>
                  </a:lnTo>
                  <a:lnTo>
                    <a:pt x="2423" y="9586"/>
                  </a:lnTo>
                  <a:lnTo>
                    <a:pt x="2423" y="9586"/>
                  </a:lnTo>
                  <a:lnTo>
                    <a:pt x="1686" y="9375"/>
                  </a:lnTo>
                  <a:lnTo>
                    <a:pt x="387" y="9024"/>
                  </a:lnTo>
                  <a:lnTo>
                    <a:pt x="387" y="9024"/>
                  </a:lnTo>
                  <a:lnTo>
                    <a:pt x="0" y="21946"/>
                  </a:lnTo>
                  <a:lnTo>
                    <a:pt x="0" y="21946"/>
                  </a:lnTo>
                  <a:lnTo>
                    <a:pt x="1756" y="21805"/>
                  </a:lnTo>
                  <a:lnTo>
                    <a:pt x="3547" y="21559"/>
                  </a:lnTo>
                  <a:lnTo>
                    <a:pt x="5372" y="21278"/>
                  </a:lnTo>
                  <a:lnTo>
                    <a:pt x="6320" y="21068"/>
                  </a:lnTo>
                  <a:lnTo>
                    <a:pt x="7268" y="20857"/>
                  </a:lnTo>
                  <a:lnTo>
                    <a:pt x="7268" y="20857"/>
                  </a:lnTo>
                  <a:lnTo>
                    <a:pt x="7268" y="20857"/>
                  </a:lnTo>
                  <a:lnTo>
                    <a:pt x="8568" y="20541"/>
                  </a:lnTo>
                  <a:lnTo>
                    <a:pt x="8568" y="20541"/>
                  </a:lnTo>
                  <a:lnTo>
                    <a:pt x="7268" y="20857"/>
                  </a:lnTo>
                  <a:lnTo>
                    <a:pt x="7268" y="20857"/>
                  </a:lnTo>
                  <a:lnTo>
                    <a:pt x="93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38"/>
            <p:cNvSpPr/>
            <p:nvPr/>
          </p:nvSpPr>
          <p:spPr>
            <a:xfrm>
              <a:off x="5538015" y="3285273"/>
              <a:ext cx="23403" cy="40417"/>
            </a:xfrm>
            <a:custGeom>
              <a:rect b="b" l="l" r="r" t="t"/>
              <a:pathLst>
                <a:path extrusionOk="0" h="2670" w="1546">
                  <a:moveTo>
                    <a:pt x="1545" y="0"/>
                  </a:moveTo>
                  <a:lnTo>
                    <a:pt x="1475" y="352"/>
                  </a:lnTo>
                  <a:lnTo>
                    <a:pt x="1475" y="352"/>
                  </a:lnTo>
                  <a:lnTo>
                    <a:pt x="1545" y="0"/>
                  </a:lnTo>
                  <a:close/>
                  <a:moveTo>
                    <a:pt x="1475" y="352"/>
                  </a:moveTo>
                  <a:lnTo>
                    <a:pt x="1405" y="668"/>
                  </a:lnTo>
                  <a:lnTo>
                    <a:pt x="1440" y="527"/>
                  </a:lnTo>
                  <a:lnTo>
                    <a:pt x="1475" y="352"/>
                  </a:lnTo>
                  <a:close/>
                  <a:moveTo>
                    <a:pt x="878" y="1721"/>
                  </a:moveTo>
                  <a:lnTo>
                    <a:pt x="668" y="1967"/>
                  </a:lnTo>
                  <a:lnTo>
                    <a:pt x="457" y="2213"/>
                  </a:lnTo>
                  <a:lnTo>
                    <a:pt x="457" y="2213"/>
                  </a:lnTo>
                  <a:lnTo>
                    <a:pt x="632" y="2037"/>
                  </a:lnTo>
                  <a:lnTo>
                    <a:pt x="878" y="1721"/>
                  </a:lnTo>
                  <a:close/>
                  <a:moveTo>
                    <a:pt x="457" y="2213"/>
                  </a:moveTo>
                  <a:lnTo>
                    <a:pt x="316" y="2353"/>
                  </a:lnTo>
                  <a:lnTo>
                    <a:pt x="0" y="2669"/>
                  </a:lnTo>
                  <a:lnTo>
                    <a:pt x="246" y="2458"/>
                  </a:lnTo>
                  <a:lnTo>
                    <a:pt x="457" y="2213"/>
                  </a:lnTo>
                  <a:close/>
                </a:path>
              </a:pathLst>
            </a:custGeom>
            <a:solidFill>
              <a:srgbClr val="DF66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38"/>
            <p:cNvSpPr/>
            <p:nvPr/>
          </p:nvSpPr>
          <p:spPr>
            <a:xfrm>
              <a:off x="5538015" y="3311310"/>
              <a:ext cx="13306" cy="14381"/>
            </a:xfrm>
            <a:custGeom>
              <a:rect b="b" l="l" r="r" t="t"/>
              <a:pathLst>
                <a:path extrusionOk="0" fill="none" h="950" w="879">
                  <a:moveTo>
                    <a:pt x="878" y="1"/>
                  </a:moveTo>
                  <a:lnTo>
                    <a:pt x="878" y="1"/>
                  </a:lnTo>
                  <a:lnTo>
                    <a:pt x="668" y="247"/>
                  </a:lnTo>
                  <a:lnTo>
                    <a:pt x="457" y="493"/>
                  </a:lnTo>
                  <a:lnTo>
                    <a:pt x="246" y="738"/>
                  </a:lnTo>
                  <a:lnTo>
                    <a:pt x="0" y="949"/>
                  </a:lnTo>
                  <a:lnTo>
                    <a:pt x="0" y="949"/>
                  </a:lnTo>
                  <a:lnTo>
                    <a:pt x="316" y="633"/>
                  </a:lnTo>
                  <a:lnTo>
                    <a:pt x="632" y="317"/>
                  </a:lnTo>
                  <a:lnTo>
                    <a:pt x="632" y="317"/>
                  </a:lnTo>
                  <a:lnTo>
                    <a:pt x="8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38"/>
            <p:cNvSpPr/>
            <p:nvPr/>
          </p:nvSpPr>
          <p:spPr>
            <a:xfrm>
              <a:off x="5551305" y="3310780"/>
              <a:ext cx="15" cy="545"/>
            </a:xfrm>
            <a:custGeom>
              <a:rect b="b" l="l" r="r" t="t"/>
              <a:pathLst>
                <a:path extrusionOk="0" fill="none" h="36" w="1">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38"/>
            <p:cNvSpPr/>
            <p:nvPr/>
          </p:nvSpPr>
          <p:spPr>
            <a:xfrm>
              <a:off x="5551305" y="3310780"/>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38"/>
            <p:cNvSpPr/>
            <p:nvPr/>
          </p:nvSpPr>
          <p:spPr>
            <a:xfrm>
              <a:off x="5551305" y="3310780"/>
              <a:ext cx="545" cy="15"/>
            </a:xfrm>
            <a:custGeom>
              <a:rect b="b" l="l" r="r" t="t"/>
              <a:pathLst>
                <a:path extrusionOk="0" fill="none" h="1" w="36">
                  <a:moveTo>
                    <a:pt x="35" y="1"/>
                  </a:moveTo>
                  <a:lnTo>
                    <a:pt x="35" y="1"/>
                  </a:lnTo>
                  <a:lnTo>
                    <a:pt x="0" y="1"/>
                  </a:lnTo>
                  <a:lnTo>
                    <a:pt x="0" y="1"/>
                  </a:lnTo>
                  <a:lnTo>
                    <a:pt x="3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38"/>
            <p:cNvSpPr/>
            <p:nvPr/>
          </p:nvSpPr>
          <p:spPr>
            <a:xfrm>
              <a:off x="5551835" y="3310250"/>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38"/>
            <p:cNvSpPr/>
            <p:nvPr/>
          </p:nvSpPr>
          <p:spPr>
            <a:xfrm>
              <a:off x="5551835" y="3310250"/>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38"/>
            <p:cNvSpPr/>
            <p:nvPr/>
          </p:nvSpPr>
          <p:spPr>
            <a:xfrm>
              <a:off x="5552365" y="3309720"/>
              <a:ext cx="15" cy="1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38"/>
            <p:cNvSpPr/>
            <p:nvPr/>
          </p:nvSpPr>
          <p:spPr>
            <a:xfrm>
              <a:off x="5558738" y="3296429"/>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38"/>
            <p:cNvSpPr/>
            <p:nvPr/>
          </p:nvSpPr>
          <p:spPr>
            <a:xfrm>
              <a:off x="5558738" y="3295900"/>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38"/>
            <p:cNvSpPr/>
            <p:nvPr/>
          </p:nvSpPr>
          <p:spPr>
            <a:xfrm>
              <a:off x="5558738" y="3295370"/>
              <a:ext cx="545" cy="545"/>
            </a:xfrm>
            <a:custGeom>
              <a:rect b="b" l="l" r="r" t="t"/>
              <a:pathLst>
                <a:path extrusionOk="0" fill="none" h="36" w="36">
                  <a:moveTo>
                    <a:pt x="36" y="1"/>
                  </a:moveTo>
                  <a:lnTo>
                    <a:pt x="36" y="1"/>
                  </a:lnTo>
                  <a:lnTo>
                    <a:pt x="1" y="36"/>
                  </a:lnTo>
                  <a:lnTo>
                    <a:pt x="1" y="36"/>
                  </a:lnTo>
                  <a:lnTo>
                    <a:pt x="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38"/>
            <p:cNvSpPr/>
            <p:nvPr/>
          </p:nvSpPr>
          <p:spPr>
            <a:xfrm>
              <a:off x="5559268" y="3285273"/>
              <a:ext cx="2150" cy="10112"/>
            </a:xfrm>
            <a:custGeom>
              <a:rect b="b" l="l" r="r" t="t"/>
              <a:pathLst>
                <a:path extrusionOk="0" fill="none" h="668" w="142">
                  <a:moveTo>
                    <a:pt x="141" y="0"/>
                  </a:moveTo>
                  <a:lnTo>
                    <a:pt x="141" y="0"/>
                  </a:lnTo>
                  <a:lnTo>
                    <a:pt x="71" y="352"/>
                  </a:lnTo>
                  <a:lnTo>
                    <a:pt x="1" y="668"/>
                  </a:lnTo>
                  <a:lnTo>
                    <a:pt x="1" y="668"/>
                  </a:lnTo>
                  <a:lnTo>
                    <a:pt x="36" y="527"/>
                  </a:lnTo>
                  <a:lnTo>
                    <a:pt x="36" y="527"/>
                  </a:lnTo>
                  <a:lnTo>
                    <a:pt x="1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38"/>
            <p:cNvSpPr/>
            <p:nvPr/>
          </p:nvSpPr>
          <p:spPr>
            <a:xfrm>
              <a:off x="5264283" y="3095525"/>
              <a:ext cx="100997" cy="271612"/>
            </a:xfrm>
            <a:custGeom>
              <a:rect b="b" l="l" r="r" t="t"/>
              <a:pathLst>
                <a:path extrusionOk="0" h="17943" w="6672">
                  <a:moveTo>
                    <a:pt x="4776" y="0"/>
                  </a:moveTo>
                  <a:lnTo>
                    <a:pt x="3723" y="36"/>
                  </a:lnTo>
                  <a:lnTo>
                    <a:pt x="2845" y="71"/>
                  </a:lnTo>
                  <a:lnTo>
                    <a:pt x="2248" y="141"/>
                  </a:lnTo>
                  <a:lnTo>
                    <a:pt x="2037" y="176"/>
                  </a:lnTo>
                  <a:lnTo>
                    <a:pt x="1967" y="246"/>
                  </a:lnTo>
                  <a:lnTo>
                    <a:pt x="1967" y="281"/>
                  </a:lnTo>
                  <a:lnTo>
                    <a:pt x="2037" y="352"/>
                  </a:lnTo>
                  <a:lnTo>
                    <a:pt x="2318" y="527"/>
                  </a:lnTo>
                  <a:lnTo>
                    <a:pt x="2775" y="703"/>
                  </a:lnTo>
                  <a:lnTo>
                    <a:pt x="3371" y="948"/>
                  </a:lnTo>
                  <a:lnTo>
                    <a:pt x="4916" y="1475"/>
                  </a:lnTo>
                  <a:lnTo>
                    <a:pt x="6602" y="2037"/>
                  </a:lnTo>
                  <a:lnTo>
                    <a:pt x="6672" y="36"/>
                  </a:lnTo>
                  <a:lnTo>
                    <a:pt x="4776" y="0"/>
                  </a:lnTo>
                  <a:close/>
                  <a:moveTo>
                    <a:pt x="562" y="3617"/>
                  </a:moveTo>
                  <a:lnTo>
                    <a:pt x="246" y="3652"/>
                  </a:lnTo>
                  <a:lnTo>
                    <a:pt x="141" y="3687"/>
                  </a:lnTo>
                  <a:lnTo>
                    <a:pt x="36" y="3722"/>
                  </a:lnTo>
                  <a:lnTo>
                    <a:pt x="1" y="3793"/>
                  </a:lnTo>
                  <a:lnTo>
                    <a:pt x="1" y="4038"/>
                  </a:lnTo>
                  <a:lnTo>
                    <a:pt x="141" y="4249"/>
                  </a:lnTo>
                  <a:lnTo>
                    <a:pt x="352" y="4460"/>
                  </a:lnTo>
                  <a:lnTo>
                    <a:pt x="633" y="4705"/>
                  </a:lnTo>
                  <a:lnTo>
                    <a:pt x="949" y="4986"/>
                  </a:lnTo>
                  <a:lnTo>
                    <a:pt x="1721" y="5548"/>
                  </a:lnTo>
                  <a:lnTo>
                    <a:pt x="2599" y="6145"/>
                  </a:lnTo>
                  <a:lnTo>
                    <a:pt x="4214" y="7234"/>
                  </a:lnTo>
                  <a:lnTo>
                    <a:pt x="4846" y="7655"/>
                  </a:lnTo>
                  <a:lnTo>
                    <a:pt x="5022" y="7830"/>
                  </a:lnTo>
                  <a:lnTo>
                    <a:pt x="5162" y="7936"/>
                  </a:lnTo>
                  <a:lnTo>
                    <a:pt x="5232" y="8041"/>
                  </a:lnTo>
                  <a:lnTo>
                    <a:pt x="5303" y="8182"/>
                  </a:lnTo>
                  <a:lnTo>
                    <a:pt x="5338" y="8462"/>
                  </a:lnTo>
                  <a:lnTo>
                    <a:pt x="5338" y="8743"/>
                  </a:lnTo>
                  <a:lnTo>
                    <a:pt x="5267" y="9059"/>
                  </a:lnTo>
                  <a:lnTo>
                    <a:pt x="5162" y="9305"/>
                  </a:lnTo>
                  <a:lnTo>
                    <a:pt x="4987" y="9551"/>
                  </a:lnTo>
                  <a:lnTo>
                    <a:pt x="4811" y="9727"/>
                  </a:lnTo>
                  <a:lnTo>
                    <a:pt x="4671" y="9797"/>
                  </a:lnTo>
                  <a:lnTo>
                    <a:pt x="4565" y="9832"/>
                  </a:lnTo>
                  <a:lnTo>
                    <a:pt x="4425" y="9867"/>
                  </a:lnTo>
                  <a:lnTo>
                    <a:pt x="4249" y="9832"/>
                  </a:lnTo>
                  <a:lnTo>
                    <a:pt x="4214" y="9832"/>
                  </a:lnTo>
                  <a:lnTo>
                    <a:pt x="3617" y="9551"/>
                  </a:lnTo>
                  <a:lnTo>
                    <a:pt x="2634" y="9059"/>
                  </a:lnTo>
                  <a:lnTo>
                    <a:pt x="106" y="7725"/>
                  </a:lnTo>
                  <a:lnTo>
                    <a:pt x="106" y="7725"/>
                  </a:lnTo>
                  <a:lnTo>
                    <a:pt x="422" y="17837"/>
                  </a:lnTo>
                  <a:lnTo>
                    <a:pt x="1440" y="17873"/>
                  </a:lnTo>
                  <a:lnTo>
                    <a:pt x="2002" y="17908"/>
                  </a:lnTo>
                  <a:lnTo>
                    <a:pt x="2985" y="17943"/>
                  </a:lnTo>
                  <a:lnTo>
                    <a:pt x="4635" y="17943"/>
                  </a:lnTo>
                  <a:lnTo>
                    <a:pt x="6145" y="17873"/>
                  </a:lnTo>
                  <a:lnTo>
                    <a:pt x="6532" y="4951"/>
                  </a:lnTo>
                  <a:lnTo>
                    <a:pt x="4951" y="4495"/>
                  </a:lnTo>
                  <a:lnTo>
                    <a:pt x="3266" y="4073"/>
                  </a:lnTo>
                  <a:lnTo>
                    <a:pt x="2458" y="3898"/>
                  </a:lnTo>
                  <a:lnTo>
                    <a:pt x="1721" y="3757"/>
                  </a:lnTo>
                  <a:lnTo>
                    <a:pt x="1089" y="3652"/>
                  </a:lnTo>
                  <a:lnTo>
                    <a:pt x="562" y="3617"/>
                  </a:lnTo>
                  <a:close/>
                </a:path>
              </a:pathLst>
            </a:custGeom>
            <a:solidFill>
              <a:srgbClr val="FF3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38"/>
            <p:cNvSpPr/>
            <p:nvPr/>
          </p:nvSpPr>
          <p:spPr>
            <a:xfrm>
              <a:off x="5264283" y="3150262"/>
              <a:ext cx="98878" cy="216875"/>
            </a:xfrm>
            <a:custGeom>
              <a:rect b="b" l="l" r="r" t="t"/>
              <a:pathLst>
                <a:path extrusionOk="0" fill="none" h="14327" w="6532">
                  <a:moveTo>
                    <a:pt x="562" y="1"/>
                  </a:moveTo>
                  <a:lnTo>
                    <a:pt x="562" y="1"/>
                  </a:lnTo>
                  <a:lnTo>
                    <a:pt x="246" y="36"/>
                  </a:lnTo>
                  <a:lnTo>
                    <a:pt x="141" y="71"/>
                  </a:lnTo>
                  <a:lnTo>
                    <a:pt x="36" y="106"/>
                  </a:lnTo>
                  <a:lnTo>
                    <a:pt x="36" y="106"/>
                  </a:lnTo>
                  <a:lnTo>
                    <a:pt x="1" y="177"/>
                  </a:lnTo>
                  <a:lnTo>
                    <a:pt x="1" y="177"/>
                  </a:lnTo>
                  <a:lnTo>
                    <a:pt x="1" y="422"/>
                  </a:lnTo>
                  <a:lnTo>
                    <a:pt x="1" y="422"/>
                  </a:lnTo>
                  <a:lnTo>
                    <a:pt x="141" y="633"/>
                  </a:lnTo>
                  <a:lnTo>
                    <a:pt x="352" y="844"/>
                  </a:lnTo>
                  <a:lnTo>
                    <a:pt x="633" y="1089"/>
                  </a:lnTo>
                  <a:lnTo>
                    <a:pt x="949" y="1370"/>
                  </a:lnTo>
                  <a:lnTo>
                    <a:pt x="1721" y="1932"/>
                  </a:lnTo>
                  <a:lnTo>
                    <a:pt x="2599" y="2529"/>
                  </a:lnTo>
                  <a:lnTo>
                    <a:pt x="4214" y="3618"/>
                  </a:lnTo>
                  <a:lnTo>
                    <a:pt x="4846" y="4039"/>
                  </a:lnTo>
                  <a:lnTo>
                    <a:pt x="5022" y="4214"/>
                  </a:lnTo>
                  <a:lnTo>
                    <a:pt x="5162" y="4320"/>
                  </a:lnTo>
                  <a:lnTo>
                    <a:pt x="5162" y="4320"/>
                  </a:lnTo>
                  <a:lnTo>
                    <a:pt x="5232" y="4425"/>
                  </a:lnTo>
                  <a:lnTo>
                    <a:pt x="5303" y="4566"/>
                  </a:lnTo>
                  <a:lnTo>
                    <a:pt x="5338" y="4846"/>
                  </a:lnTo>
                  <a:lnTo>
                    <a:pt x="5338" y="5127"/>
                  </a:lnTo>
                  <a:lnTo>
                    <a:pt x="5267" y="5443"/>
                  </a:lnTo>
                  <a:lnTo>
                    <a:pt x="5162" y="5689"/>
                  </a:lnTo>
                  <a:lnTo>
                    <a:pt x="4987" y="5935"/>
                  </a:lnTo>
                  <a:lnTo>
                    <a:pt x="4811" y="6111"/>
                  </a:lnTo>
                  <a:lnTo>
                    <a:pt x="4671" y="6181"/>
                  </a:lnTo>
                  <a:lnTo>
                    <a:pt x="4565" y="6216"/>
                  </a:lnTo>
                  <a:lnTo>
                    <a:pt x="4565" y="6216"/>
                  </a:lnTo>
                  <a:lnTo>
                    <a:pt x="4565" y="6216"/>
                  </a:lnTo>
                  <a:lnTo>
                    <a:pt x="4565" y="6216"/>
                  </a:lnTo>
                  <a:lnTo>
                    <a:pt x="4565" y="6216"/>
                  </a:lnTo>
                  <a:lnTo>
                    <a:pt x="4565" y="6216"/>
                  </a:lnTo>
                  <a:lnTo>
                    <a:pt x="4565" y="6216"/>
                  </a:lnTo>
                  <a:lnTo>
                    <a:pt x="4565" y="6216"/>
                  </a:lnTo>
                  <a:lnTo>
                    <a:pt x="4565" y="6216"/>
                  </a:lnTo>
                  <a:lnTo>
                    <a:pt x="4565" y="6216"/>
                  </a:lnTo>
                  <a:lnTo>
                    <a:pt x="4425" y="6251"/>
                  </a:lnTo>
                  <a:lnTo>
                    <a:pt x="4425" y="6251"/>
                  </a:lnTo>
                  <a:lnTo>
                    <a:pt x="4249" y="6216"/>
                  </a:lnTo>
                  <a:lnTo>
                    <a:pt x="4249" y="6216"/>
                  </a:lnTo>
                  <a:lnTo>
                    <a:pt x="4249" y="6216"/>
                  </a:lnTo>
                  <a:lnTo>
                    <a:pt x="4214" y="6216"/>
                  </a:lnTo>
                  <a:lnTo>
                    <a:pt x="4214" y="6216"/>
                  </a:lnTo>
                  <a:lnTo>
                    <a:pt x="3617" y="5935"/>
                  </a:lnTo>
                  <a:lnTo>
                    <a:pt x="2634" y="5443"/>
                  </a:lnTo>
                  <a:lnTo>
                    <a:pt x="106" y="4109"/>
                  </a:lnTo>
                  <a:lnTo>
                    <a:pt x="106" y="4109"/>
                  </a:lnTo>
                  <a:lnTo>
                    <a:pt x="422" y="14221"/>
                  </a:lnTo>
                  <a:lnTo>
                    <a:pt x="422" y="14221"/>
                  </a:lnTo>
                  <a:lnTo>
                    <a:pt x="422" y="14221"/>
                  </a:lnTo>
                  <a:lnTo>
                    <a:pt x="422" y="14221"/>
                  </a:lnTo>
                  <a:lnTo>
                    <a:pt x="1440" y="14257"/>
                  </a:lnTo>
                  <a:lnTo>
                    <a:pt x="1440" y="14257"/>
                  </a:lnTo>
                  <a:lnTo>
                    <a:pt x="2002" y="14292"/>
                  </a:lnTo>
                  <a:lnTo>
                    <a:pt x="2002" y="14292"/>
                  </a:lnTo>
                  <a:lnTo>
                    <a:pt x="2985" y="14327"/>
                  </a:lnTo>
                  <a:lnTo>
                    <a:pt x="2985" y="14327"/>
                  </a:lnTo>
                  <a:lnTo>
                    <a:pt x="3336" y="14327"/>
                  </a:lnTo>
                  <a:lnTo>
                    <a:pt x="3336" y="14327"/>
                  </a:lnTo>
                  <a:lnTo>
                    <a:pt x="3652" y="14327"/>
                  </a:lnTo>
                  <a:lnTo>
                    <a:pt x="3652" y="14327"/>
                  </a:lnTo>
                  <a:lnTo>
                    <a:pt x="4635" y="14327"/>
                  </a:lnTo>
                  <a:lnTo>
                    <a:pt x="4635" y="14327"/>
                  </a:lnTo>
                  <a:lnTo>
                    <a:pt x="6145" y="14257"/>
                  </a:lnTo>
                  <a:lnTo>
                    <a:pt x="6145" y="14257"/>
                  </a:lnTo>
                  <a:lnTo>
                    <a:pt x="6145" y="14257"/>
                  </a:lnTo>
                  <a:lnTo>
                    <a:pt x="6145" y="14257"/>
                  </a:lnTo>
                  <a:lnTo>
                    <a:pt x="6532" y="1335"/>
                  </a:lnTo>
                  <a:lnTo>
                    <a:pt x="6532" y="1335"/>
                  </a:lnTo>
                  <a:lnTo>
                    <a:pt x="4951" y="879"/>
                  </a:lnTo>
                  <a:lnTo>
                    <a:pt x="3266" y="457"/>
                  </a:lnTo>
                  <a:lnTo>
                    <a:pt x="2458" y="282"/>
                  </a:lnTo>
                  <a:lnTo>
                    <a:pt x="1721" y="141"/>
                  </a:lnTo>
                  <a:lnTo>
                    <a:pt x="1089" y="36"/>
                  </a:lnTo>
                  <a:lnTo>
                    <a:pt x="5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38"/>
            <p:cNvSpPr/>
            <p:nvPr/>
          </p:nvSpPr>
          <p:spPr>
            <a:xfrm>
              <a:off x="5294044" y="3095525"/>
              <a:ext cx="71237" cy="30835"/>
            </a:xfrm>
            <a:custGeom>
              <a:rect b="b" l="l" r="r" t="t"/>
              <a:pathLst>
                <a:path extrusionOk="0" fill="none" h="2037" w="4706">
                  <a:moveTo>
                    <a:pt x="2810" y="0"/>
                  </a:moveTo>
                  <a:lnTo>
                    <a:pt x="2810" y="0"/>
                  </a:lnTo>
                  <a:lnTo>
                    <a:pt x="1757" y="36"/>
                  </a:lnTo>
                  <a:lnTo>
                    <a:pt x="879" y="71"/>
                  </a:lnTo>
                  <a:lnTo>
                    <a:pt x="282" y="141"/>
                  </a:lnTo>
                  <a:lnTo>
                    <a:pt x="71" y="176"/>
                  </a:lnTo>
                  <a:lnTo>
                    <a:pt x="1" y="246"/>
                  </a:lnTo>
                  <a:lnTo>
                    <a:pt x="1" y="246"/>
                  </a:lnTo>
                  <a:lnTo>
                    <a:pt x="1" y="281"/>
                  </a:lnTo>
                  <a:lnTo>
                    <a:pt x="71" y="352"/>
                  </a:lnTo>
                  <a:lnTo>
                    <a:pt x="352" y="527"/>
                  </a:lnTo>
                  <a:lnTo>
                    <a:pt x="809" y="703"/>
                  </a:lnTo>
                  <a:lnTo>
                    <a:pt x="1405" y="948"/>
                  </a:lnTo>
                  <a:lnTo>
                    <a:pt x="2950" y="1475"/>
                  </a:lnTo>
                  <a:lnTo>
                    <a:pt x="4636" y="2037"/>
                  </a:lnTo>
                  <a:lnTo>
                    <a:pt x="4636" y="2037"/>
                  </a:lnTo>
                  <a:lnTo>
                    <a:pt x="4706" y="36"/>
                  </a:lnTo>
                  <a:lnTo>
                    <a:pt x="4706" y="36"/>
                  </a:lnTo>
                  <a:lnTo>
                    <a:pt x="281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38"/>
            <p:cNvSpPr/>
            <p:nvPr/>
          </p:nvSpPr>
          <p:spPr>
            <a:xfrm>
              <a:off x="5467323" y="2975408"/>
              <a:ext cx="142989" cy="374199"/>
            </a:xfrm>
            <a:custGeom>
              <a:rect b="b" l="l" r="r" t="t"/>
              <a:pathLst>
                <a:path extrusionOk="0" h="24720" w="9446">
                  <a:moveTo>
                    <a:pt x="9446" y="0"/>
                  </a:moveTo>
                  <a:lnTo>
                    <a:pt x="8533" y="597"/>
                  </a:lnTo>
                  <a:lnTo>
                    <a:pt x="7585" y="1159"/>
                  </a:lnTo>
                  <a:lnTo>
                    <a:pt x="6672" y="1721"/>
                  </a:lnTo>
                  <a:lnTo>
                    <a:pt x="5759" y="2212"/>
                  </a:lnTo>
                  <a:lnTo>
                    <a:pt x="4811" y="2669"/>
                  </a:lnTo>
                  <a:lnTo>
                    <a:pt x="3898" y="3090"/>
                  </a:lnTo>
                  <a:lnTo>
                    <a:pt x="2985" y="3476"/>
                  </a:lnTo>
                  <a:lnTo>
                    <a:pt x="2107" y="3862"/>
                  </a:lnTo>
                  <a:lnTo>
                    <a:pt x="0" y="24719"/>
                  </a:lnTo>
                  <a:lnTo>
                    <a:pt x="1300" y="24403"/>
                  </a:lnTo>
                  <a:lnTo>
                    <a:pt x="1616" y="24298"/>
                  </a:lnTo>
                  <a:lnTo>
                    <a:pt x="2529" y="24052"/>
                  </a:lnTo>
                  <a:lnTo>
                    <a:pt x="3441" y="23771"/>
                  </a:lnTo>
                  <a:lnTo>
                    <a:pt x="3968" y="23560"/>
                  </a:lnTo>
                  <a:lnTo>
                    <a:pt x="4460" y="23244"/>
                  </a:lnTo>
                  <a:lnTo>
                    <a:pt x="4670" y="23139"/>
                  </a:lnTo>
                  <a:lnTo>
                    <a:pt x="4916" y="22928"/>
                  </a:lnTo>
                  <a:lnTo>
                    <a:pt x="5127" y="22683"/>
                  </a:lnTo>
                  <a:lnTo>
                    <a:pt x="5338" y="22437"/>
                  </a:lnTo>
                  <a:lnTo>
                    <a:pt x="5548" y="22191"/>
                  </a:lnTo>
                  <a:lnTo>
                    <a:pt x="5548" y="22156"/>
                  </a:lnTo>
                  <a:lnTo>
                    <a:pt x="5583" y="22156"/>
                  </a:lnTo>
                  <a:lnTo>
                    <a:pt x="5583" y="22121"/>
                  </a:lnTo>
                  <a:lnTo>
                    <a:pt x="5618" y="22086"/>
                  </a:lnTo>
                  <a:lnTo>
                    <a:pt x="5829" y="21664"/>
                  </a:lnTo>
                  <a:lnTo>
                    <a:pt x="6040" y="21208"/>
                  </a:lnTo>
                  <a:lnTo>
                    <a:pt x="6040" y="21173"/>
                  </a:lnTo>
                  <a:lnTo>
                    <a:pt x="6075" y="21138"/>
                  </a:lnTo>
                  <a:lnTo>
                    <a:pt x="6145" y="20822"/>
                  </a:lnTo>
                  <a:lnTo>
                    <a:pt x="6215" y="20470"/>
                  </a:lnTo>
                  <a:lnTo>
                    <a:pt x="6215" y="20435"/>
                  </a:lnTo>
                  <a:lnTo>
                    <a:pt x="8779" y="4143"/>
                  </a:lnTo>
                  <a:lnTo>
                    <a:pt x="9446" y="0"/>
                  </a:lnTo>
                  <a:close/>
                </a:path>
              </a:pathLst>
            </a:custGeom>
            <a:solidFill>
              <a:srgbClr val="FF30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38"/>
            <p:cNvSpPr/>
            <p:nvPr/>
          </p:nvSpPr>
          <p:spPr>
            <a:xfrm>
              <a:off x="5467323" y="2975408"/>
              <a:ext cx="142989" cy="374199"/>
            </a:xfrm>
            <a:custGeom>
              <a:rect b="b" l="l" r="r" t="t"/>
              <a:pathLst>
                <a:path extrusionOk="0" fill="none" h="24720" w="9446">
                  <a:moveTo>
                    <a:pt x="9446" y="0"/>
                  </a:moveTo>
                  <a:lnTo>
                    <a:pt x="9446" y="0"/>
                  </a:lnTo>
                  <a:lnTo>
                    <a:pt x="8533" y="597"/>
                  </a:lnTo>
                  <a:lnTo>
                    <a:pt x="7585" y="1159"/>
                  </a:lnTo>
                  <a:lnTo>
                    <a:pt x="6672" y="1721"/>
                  </a:lnTo>
                  <a:lnTo>
                    <a:pt x="5759" y="2212"/>
                  </a:lnTo>
                  <a:lnTo>
                    <a:pt x="4811" y="2669"/>
                  </a:lnTo>
                  <a:lnTo>
                    <a:pt x="3898" y="3090"/>
                  </a:lnTo>
                  <a:lnTo>
                    <a:pt x="2985" y="3476"/>
                  </a:lnTo>
                  <a:lnTo>
                    <a:pt x="2107" y="3862"/>
                  </a:lnTo>
                  <a:lnTo>
                    <a:pt x="2107" y="3862"/>
                  </a:lnTo>
                  <a:lnTo>
                    <a:pt x="0" y="24719"/>
                  </a:lnTo>
                  <a:lnTo>
                    <a:pt x="0" y="24719"/>
                  </a:lnTo>
                  <a:lnTo>
                    <a:pt x="1300" y="24403"/>
                  </a:lnTo>
                  <a:lnTo>
                    <a:pt x="1300" y="24403"/>
                  </a:lnTo>
                  <a:lnTo>
                    <a:pt x="1616" y="24298"/>
                  </a:lnTo>
                  <a:lnTo>
                    <a:pt x="1616" y="24298"/>
                  </a:lnTo>
                  <a:lnTo>
                    <a:pt x="2529" y="24052"/>
                  </a:lnTo>
                  <a:lnTo>
                    <a:pt x="3441" y="23771"/>
                  </a:lnTo>
                  <a:lnTo>
                    <a:pt x="3441" y="23771"/>
                  </a:lnTo>
                  <a:lnTo>
                    <a:pt x="3968" y="23560"/>
                  </a:lnTo>
                  <a:lnTo>
                    <a:pt x="4460" y="23244"/>
                  </a:lnTo>
                  <a:lnTo>
                    <a:pt x="4460" y="23244"/>
                  </a:lnTo>
                  <a:lnTo>
                    <a:pt x="4670" y="23139"/>
                  </a:lnTo>
                  <a:lnTo>
                    <a:pt x="4670" y="23139"/>
                  </a:lnTo>
                  <a:lnTo>
                    <a:pt x="4916" y="22928"/>
                  </a:lnTo>
                  <a:lnTo>
                    <a:pt x="5127" y="22683"/>
                  </a:lnTo>
                  <a:lnTo>
                    <a:pt x="5338" y="22437"/>
                  </a:lnTo>
                  <a:lnTo>
                    <a:pt x="5548" y="22191"/>
                  </a:lnTo>
                  <a:lnTo>
                    <a:pt x="5548" y="22191"/>
                  </a:lnTo>
                  <a:lnTo>
                    <a:pt x="5548" y="22191"/>
                  </a:lnTo>
                  <a:lnTo>
                    <a:pt x="5548" y="22191"/>
                  </a:lnTo>
                  <a:lnTo>
                    <a:pt x="5548" y="22156"/>
                  </a:lnTo>
                  <a:lnTo>
                    <a:pt x="5548" y="22156"/>
                  </a:lnTo>
                  <a:lnTo>
                    <a:pt x="5548" y="22156"/>
                  </a:lnTo>
                  <a:lnTo>
                    <a:pt x="5548" y="22156"/>
                  </a:lnTo>
                  <a:lnTo>
                    <a:pt x="5548" y="22156"/>
                  </a:lnTo>
                  <a:lnTo>
                    <a:pt x="5548" y="22156"/>
                  </a:lnTo>
                  <a:lnTo>
                    <a:pt x="5548" y="22156"/>
                  </a:lnTo>
                  <a:lnTo>
                    <a:pt x="5548" y="22156"/>
                  </a:lnTo>
                  <a:lnTo>
                    <a:pt x="5583" y="22156"/>
                  </a:lnTo>
                  <a:lnTo>
                    <a:pt x="5583" y="22156"/>
                  </a:lnTo>
                  <a:lnTo>
                    <a:pt x="5583" y="22121"/>
                  </a:lnTo>
                  <a:lnTo>
                    <a:pt x="5583" y="22121"/>
                  </a:lnTo>
                  <a:lnTo>
                    <a:pt x="5583" y="22121"/>
                  </a:lnTo>
                  <a:lnTo>
                    <a:pt x="5583" y="22121"/>
                  </a:lnTo>
                  <a:lnTo>
                    <a:pt x="5583" y="22121"/>
                  </a:lnTo>
                  <a:lnTo>
                    <a:pt x="5583" y="22121"/>
                  </a:lnTo>
                  <a:lnTo>
                    <a:pt x="5583" y="22121"/>
                  </a:lnTo>
                  <a:lnTo>
                    <a:pt x="5583" y="22121"/>
                  </a:lnTo>
                  <a:lnTo>
                    <a:pt x="5618" y="22086"/>
                  </a:lnTo>
                  <a:lnTo>
                    <a:pt x="5618" y="22086"/>
                  </a:lnTo>
                  <a:lnTo>
                    <a:pt x="5618" y="22086"/>
                  </a:lnTo>
                  <a:lnTo>
                    <a:pt x="5829" y="21664"/>
                  </a:lnTo>
                  <a:lnTo>
                    <a:pt x="6040" y="21208"/>
                  </a:lnTo>
                  <a:lnTo>
                    <a:pt x="6040" y="21208"/>
                  </a:lnTo>
                  <a:lnTo>
                    <a:pt x="6040" y="21208"/>
                  </a:lnTo>
                  <a:lnTo>
                    <a:pt x="6040" y="21208"/>
                  </a:lnTo>
                  <a:lnTo>
                    <a:pt x="6040" y="21173"/>
                  </a:lnTo>
                  <a:lnTo>
                    <a:pt x="6040" y="21173"/>
                  </a:lnTo>
                  <a:lnTo>
                    <a:pt x="6040" y="21173"/>
                  </a:lnTo>
                  <a:lnTo>
                    <a:pt x="6040" y="21173"/>
                  </a:lnTo>
                  <a:lnTo>
                    <a:pt x="6040" y="21173"/>
                  </a:lnTo>
                  <a:lnTo>
                    <a:pt x="6040" y="21173"/>
                  </a:lnTo>
                  <a:lnTo>
                    <a:pt x="6075" y="21138"/>
                  </a:lnTo>
                  <a:lnTo>
                    <a:pt x="6075" y="21138"/>
                  </a:lnTo>
                  <a:lnTo>
                    <a:pt x="6075" y="21138"/>
                  </a:lnTo>
                  <a:lnTo>
                    <a:pt x="6075" y="21138"/>
                  </a:lnTo>
                  <a:lnTo>
                    <a:pt x="6145" y="20822"/>
                  </a:lnTo>
                  <a:lnTo>
                    <a:pt x="6215" y="20470"/>
                  </a:lnTo>
                  <a:lnTo>
                    <a:pt x="6215" y="20470"/>
                  </a:lnTo>
                  <a:lnTo>
                    <a:pt x="6215" y="20435"/>
                  </a:lnTo>
                  <a:lnTo>
                    <a:pt x="8779" y="4143"/>
                  </a:lnTo>
                  <a:lnTo>
                    <a:pt x="944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38"/>
            <p:cNvSpPr/>
            <p:nvPr/>
          </p:nvSpPr>
          <p:spPr>
            <a:xfrm>
              <a:off x="5018193" y="2501287"/>
              <a:ext cx="597432" cy="186055"/>
            </a:xfrm>
            <a:custGeom>
              <a:rect b="b" l="l" r="r" t="t"/>
              <a:pathLst>
                <a:path extrusionOk="0" h="12291" w="39467">
                  <a:moveTo>
                    <a:pt x="20541" y="1"/>
                  </a:moveTo>
                  <a:lnTo>
                    <a:pt x="20296" y="36"/>
                  </a:lnTo>
                  <a:lnTo>
                    <a:pt x="20085" y="71"/>
                  </a:lnTo>
                  <a:lnTo>
                    <a:pt x="19909" y="141"/>
                  </a:lnTo>
                  <a:lnTo>
                    <a:pt x="19699" y="247"/>
                  </a:lnTo>
                  <a:lnTo>
                    <a:pt x="19558" y="352"/>
                  </a:lnTo>
                  <a:lnTo>
                    <a:pt x="19383" y="492"/>
                  </a:lnTo>
                  <a:lnTo>
                    <a:pt x="19242" y="668"/>
                  </a:lnTo>
                  <a:lnTo>
                    <a:pt x="19137" y="844"/>
                  </a:lnTo>
                  <a:lnTo>
                    <a:pt x="18961" y="703"/>
                  </a:lnTo>
                  <a:lnTo>
                    <a:pt x="18786" y="563"/>
                  </a:lnTo>
                  <a:lnTo>
                    <a:pt x="18540" y="492"/>
                  </a:lnTo>
                  <a:lnTo>
                    <a:pt x="18329" y="457"/>
                  </a:lnTo>
                  <a:lnTo>
                    <a:pt x="18154" y="492"/>
                  </a:lnTo>
                  <a:lnTo>
                    <a:pt x="17978" y="528"/>
                  </a:lnTo>
                  <a:lnTo>
                    <a:pt x="17803" y="598"/>
                  </a:lnTo>
                  <a:lnTo>
                    <a:pt x="17662" y="668"/>
                  </a:lnTo>
                  <a:lnTo>
                    <a:pt x="17557" y="773"/>
                  </a:lnTo>
                  <a:lnTo>
                    <a:pt x="17416" y="879"/>
                  </a:lnTo>
                  <a:lnTo>
                    <a:pt x="17346" y="1019"/>
                  </a:lnTo>
                  <a:lnTo>
                    <a:pt x="17276" y="1195"/>
                  </a:lnTo>
                  <a:lnTo>
                    <a:pt x="17030" y="914"/>
                  </a:lnTo>
                  <a:lnTo>
                    <a:pt x="16714" y="738"/>
                  </a:lnTo>
                  <a:lnTo>
                    <a:pt x="16574" y="633"/>
                  </a:lnTo>
                  <a:lnTo>
                    <a:pt x="16398" y="598"/>
                  </a:lnTo>
                  <a:lnTo>
                    <a:pt x="16187" y="563"/>
                  </a:lnTo>
                  <a:lnTo>
                    <a:pt x="15766" y="563"/>
                  </a:lnTo>
                  <a:lnTo>
                    <a:pt x="15555" y="633"/>
                  </a:lnTo>
                  <a:lnTo>
                    <a:pt x="15345" y="703"/>
                  </a:lnTo>
                  <a:lnTo>
                    <a:pt x="15134" y="808"/>
                  </a:lnTo>
                  <a:lnTo>
                    <a:pt x="14958" y="949"/>
                  </a:lnTo>
                  <a:lnTo>
                    <a:pt x="14818" y="1124"/>
                  </a:lnTo>
                  <a:lnTo>
                    <a:pt x="14678" y="1300"/>
                  </a:lnTo>
                  <a:lnTo>
                    <a:pt x="14572" y="1511"/>
                  </a:lnTo>
                  <a:lnTo>
                    <a:pt x="14432" y="1405"/>
                  </a:lnTo>
                  <a:lnTo>
                    <a:pt x="14256" y="1335"/>
                  </a:lnTo>
                  <a:lnTo>
                    <a:pt x="14081" y="1300"/>
                  </a:lnTo>
                  <a:lnTo>
                    <a:pt x="13659" y="1300"/>
                  </a:lnTo>
                  <a:lnTo>
                    <a:pt x="13449" y="1405"/>
                  </a:lnTo>
                  <a:lnTo>
                    <a:pt x="13238" y="1511"/>
                  </a:lnTo>
                  <a:lnTo>
                    <a:pt x="13098" y="1651"/>
                  </a:lnTo>
                  <a:lnTo>
                    <a:pt x="12852" y="1440"/>
                  </a:lnTo>
                  <a:lnTo>
                    <a:pt x="12571" y="1265"/>
                  </a:lnTo>
                  <a:lnTo>
                    <a:pt x="12255" y="1160"/>
                  </a:lnTo>
                  <a:lnTo>
                    <a:pt x="11904" y="1124"/>
                  </a:lnTo>
                  <a:lnTo>
                    <a:pt x="11623" y="1160"/>
                  </a:lnTo>
                  <a:lnTo>
                    <a:pt x="11342" y="1230"/>
                  </a:lnTo>
                  <a:lnTo>
                    <a:pt x="11061" y="1370"/>
                  </a:lnTo>
                  <a:lnTo>
                    <a:pt x="10850" y="1546"/>
                  </a:lnTo>
                  <a:lnTo>
                    <a:pt x="10640" y="1757"/>
                  </a:lnTo>
                  <a:lnTo>
                    <a:pt x="10499" y="2002"/>
                  </a:lnTo>
                  <a:lnTo>
                    <a:pt x="10394" y="2283"/>
                  </a:lnTo>
                  <a:lnTo>
                    <a:pt x="10359" y="2564"/>
                  </a:lnTo>
                  <a:lnTo>
                    <a:pt x="10148" y="2494"/>
                  </a:lnTo>
                  <a:lnTo>
                    <a:pt x="9797" y="2494"/>
                  </a:lnTo>
                  <a:lnTo>
                    <a:pt x="9657" y="2529"/>
                  </a:lnTo>
                  <a:lnTo>
                    <a:pt x="9376" y="2634"/>
                  </a:lnTo>
                  <a:lnTo>
                    <a:pt x="9130" y="2845"/>
                  </a:lnTo>
                  <a:lnTo>
                    <a:pt x="8954" y="3056"/>
                  </a:lnTo>
                  <a:lnTo>
                    <a:pt x="8709" y="2985"/>
                  </a:lnTo>
                  <a:lnTo>
                    <a:pt x="8393" y="2950"/>
                  </a:lnTo>
                  <a:lnTo>
                    <a:pt x="8112" y="2985"/>
                  </a:lnTo>
                  <a:lnTo>
                    <a:pt x="7796" y="3091"/>
                  </a:lnTo>
                  <a:lnTo>
                    <a:pt x="7550" y="3231"/>
                  </a:lnTo>
                  <a:lnTo>
                    <a:pt x="7304" y="3407"/>
                  </a:lnTo>
                  <a:lnTo>
                    <a:pt x="7128" y="3617"/>
                  </a:lnTo>
                  <a:lnTo>
                    <a:pt x="6988" y="3898"/>
                  </a:lnTo>
                  <a:lnTo>
                    <a:pt x="6883" y="4179"/>
                  </a:lnTo>
                  <a:lnTo>
                    <a:pt x="6848" y="4495"/>
                  </a:lnTo>
                  <a:lnTo>
                    <a:pt x="6567" y="4460"/>
                  </a:lnTo>
                  <a:lnTo>
                    <a:pt x="6321" y="4460"/>
                  </a:lnTo>
                  <a:lnTo>
                    <a:pt x="6110" y="4530"/>
                  </a:lnTo>
                  <a:lnTo>
                    <a:pt x="5900" y="4601"/>
                  </a:lnTo>
                  <a:lnTo>
                    <a:pt x="5689" y="4706"/>
                  </a:lnTo>
                  <a:lnTo>
                    <a:pt x="5513" y="4846"/>
                  </a:lnTo>
                  <a:lnTo>
                    <a:pt x="5373" y="4987"/>
                  </a:lnTo>
                  <a:lnTo>
                    <a:pt x="5232" y="5162"/>
                  </a:lnTo>
                  <a:lnTo>
                    <a:pt x="5127" y="5373"/>
                  </a:lnTo>
                  <a:lnTo>
                    <a:pt x="4811" y="5408"/>
                  </a:lnTo>
                  <a:lnTo>
                    <a:pt x="4565" y="5478"/>
                  </a:lnTo>
                  <a:lnTo>
                    <a:pt x="4284" y="5619"/>
                  </a:lnTo>
                  <a:lnTo>
                    <a:pt x="4074" y="5759"/>
                  </a:lnTo>
                  <a:lnTo>
                    <a:pt x="3898" y="5970"/>
                  </a:lnTo>
                  <a:lnTo>
                    <a:pt x="3723" y="6216"/>
                  </a:lnTo>
                  <a:lnTo>
                    <a:pt x="3617" y="6462"/>
                  </a:lnTo>
                  <a:lnTo>
                    <a:pt x="3547" y="6742"/>
                  </a:lnTo>
                  <a:lnTo>
                    <a:pt x="3371" y="6707"/>
                  </a:lnTo>
                  <a:lnTo>
                    <a:pt x="2985" y="6707"/>
                  </a:lnTo>
                  <a:lnTo>
                    <a:pt x="2775" y="6778"/>
                  </a:lnTo>
                  <a:lnTo>
                    <a:pt x="2564" y="6883"/>
                  </a:lnTo>
                  <a:lnTo>
                    <a:pt x="2388" y="7023"/>
                  </a:lnTo>
                  <a:lnTo>
                    <a:pt x="2248" y="7199"/>
                  </a:lnTo>
                  <a:lnTo>
                    <a:pt x="2143" y="7374"/>
                  </a:lnTo>
                  <a:lnTo>
                    <a:pt x="2107" y="7585"/>
                  </a:lnTo>
                  <a:lnTo>
                    <a:pt x="2072" y="7831"/>
                  </a:lnTo>
                  <a:lnTo>
                    <a:pt x="2072" y="8006"/>
                  </a:lnTo>
                  <a:lnTo>
                    <a:pt x="1791" y="8042"/>
                  </a:lnTo>
                  <a:lnTo>
                    <a:pt x="1511" y="8147"/>
                  </a:lnTo>
                  <a:lnTo>
                    <a:pt x="1265" y="8322"/>
                  </a:lnTo>
                  <a:lnTo>
                    <a:pt x="1054" y="8498"/>
                  </a:lnTo>
                  <a:lnTo>
                    <a:pt x="843" y="8709"/>
                  </a:lnTo>
                  <a:lnTo>
                    <a:pt x="738" y="8990"/>
                  </a:lnTo>
                  <a:lnTo>
                    <a:pt x="633" y="9271"/>
                  </a:lnTo>
                  <a:lnTo>
                    <a:pt x="598" y="9587"/>
                  </a:lnTo>
                  <a:lnTo>
                    <a:pt x="633" y="9762"/>
                  </a:lnTo>
                  <a:lnTo>
                    <a:pt x="668" y="9938"/>
                  </a:lnTo>
                  <a:lnTo>
                    <a:pt x="773" y="10254"/>
                  </a:lnTo>
                  <a:lnTo>
                    <a:pt x="598" y="10324"/>
                  </a:lnTo>
                  <a:lnTo>
                    <a:pt x="457" y="10429"/>
                  </a:lnTo>
                  <a:lnTo>
                    <a:pt x="352" y="10535"/>
                  </a:lnTo>
                  <a:lnTo>
                    <a:pt x="211" y="10675"/>
                  </a:lnTo>
                  <a:lnTo>
                    <a:pt x="141" y="10815"/>
                  </a:lnTo>
                  <a:lnTo>
                    <a:pt x="71" y="10991"/>
                  </a:lnTo>
                  <a:lnTo>
                    <a:pt x="36" y="11131"/>
                  </a:lnTo>
                  <a:lnTo>
                    <a:pt x="1" y="11342"/>
                  </a:lnTo>
                  <a:lnTo>
                    <a:pt x="36" y="11553"/>
                  </a:lnTo>
                  <a:lnTo>
                    <a:pt x="106" y="11764"/>
                  </a:lnTo>
                  <a:lnTo>
                    <a:pt x="211" y="11939"/>
                  </a:lnTo>
                  <a:lnTo>
                    <a:pt x="317" y="12115"/>
                  </a:lnTo>
                  <a:lnTo>
                    <a:pt x="738" y="11974"/>
                  </a:lnTo>
                  <a:lnTo>
                    <a:pt x="1124" y="11869"/>
                  </a:lnTo>
                  <a:lnTo>
                    <a:pt x="1546" y="11799"/>
                  </a:lnTo>
                  <a:lnTo>
                    <a:pt x="2002" y="11764"/>
                  </a:lnTo>
                  <a:lnTo>
                    <a:pt x="37255" y="11764"/>
                  </a:lnTo>
                  <a:lnTo>
                    <a:pt x="37817" y="11799"/>
                  </a:lnTo>
                  <a:lnTo>
                    <a:pt x="38308" y="11904"/>
                  </a:lnTo>
                  <a:lnTo>
                    <a:pt x="38800" y="12044"/>
                  </a:lnTo>
                  <a:lnTo>
                    <a:pt x="39256" y="12290"/>
                  </a:lnTo>
                  <a:lnTo>
                    <a:pt x="39361" y="12115"/>
                  </a:lnTo>
                  <a:lnTo>
                    <a:pt x="39397" y="11904"/>
                  </a:lnTo>
                  <a:lnTo>
                    <a:pt x="39467" y="11728"/>
                  </a:lnTo>
                  <a:lnTo>
                    <a:pt x="39467" y="11518"/>
                  </a:lnTo>
                  <a:lnTo>
                    <a:pt x="39432" y="11202"/>
                  </a:lnTo>
                  <a:lnTo>
                    <a:pt x="39361" y="10921"/>
                  </a:lnTo>
                  <a:lnTo>
                    <a:pt x="39221" y="10640"/>
                  </a:lnTo>
                  <a:lnTo>
                    <a:pt x="39045" y="10429"/>
                  </a:lnTo>
                  <a:lnTo>
                    <a:pt x="38800" y="10219"/>
                  </a:lnTo>
                  <a:lnTo>
                    <a:pt x="38554" y="10078"/>
                  </a:lnTo>
                  <a:lnTo>
                    <a:pt x="38273" y="9973"/>
                  </a:lnTo>
                  <a:lnTo>
                    <a:pt x="37957" y="9938"/>
                  </a:lnTo>
                  <a:lnTo>
                    <a:pt x="37992" y="9832"/>
                  </a:lnTo>
                  <a:lnTo>
                    <a:pt x="37957" y="9657"/>
                  </a:lnTo>
                  <a:lnTo>
                    <a:pt x="37922" y="9446"/>
                  </a:lnTo>
                  <a:lnTo>
                    <a:pt x="37852" y="9306"/>
                  </a:lnTo>
                  <a:lnTo>
                    <a:pt x="37746" y="9130"/>
                  </a:lnTo>
                  <a:lnTo>
                    <a:pt x="37606" y="8990"/>
                  </a:lnTo>
                  <a:lnTo>
                    <a:pt x="37465" y="8884"/>
                  </a:lnTo>
                  <a:lnTo>
                    <a:pt x="37290" y="8814"/>
                  </a:lnTo>
                  <a:lnTo>
                    <a:pt x="37114" y="8744"/>
                  </a:lnTo>
                  <a:lnTo>
                    <a:pt x="37185" y="8463"/>
                  </a:lnTo>
                  <a:lnTo>
                    <a:pt x="37220" y="8147"/>
                  </a:lnTo>
                  <a:lnTo>
                    <a:pt x="37185" y="7796"/>
                  </a:lnTo>
                  <a:lnTo>
                    <a:pt x="37114" y="7515"/>
                  </a:lnTo>
                  <a:lnTo>
                    <a:pt x="36974" y="7234"/>
                  </a:lnTo>
                  <a:lnTo>
                    <a:pt x="36763" y="7023"/>
                  </a:lnTo>
                  <a:lnTo>
                    <a:pt x="36552" y="6813"/>
                  </a:lnTo>
                  <a:lnTo>
                    <a:pt x="36272" y="6672"/>
                  </a:lnTo>
                  <a:lnTo>
                    <a:pt x="35991" y="6602"/>
                  </a:lnTo>
                  <a:lnTo>
                    <a:pt x="35640" y="6567"/>
                  </a:lnTo>
                  <a:lnTo>
                    <a:pt x="35499" y="6567"/>
                  </a:lnTo>
                  <a:lnTo>
                    <a:pt x="35534" y="6321"/>
                  </a:lnTo>
                  <a:lnTo>
                    <a:pt x="35499" y="6110"/>
                  </a:lnTo>
                  <a:lnTo>
                    <a:pt x="35429" y="5900"/>
                  </a:lnTo>
                  <a:lnTo>
                    <a:pt x="35324" y="5689"/>
                  </a:lnTo>
                  <a:lnTo>
                    <a:pt x="35183" y="5549"/>
                  </a:lnTo>
                  <a:lnTo>
                    <a:pt x="35043" y="5408"/>
                  </a:lnTo>
                  <a:lnTo>
                    <a:pt x="34832" y="5303"/>
                  </a:lnTo>
                  <a:lnTo>
                    <a:pt x="34621" y="5233"/>
                  </a:lnTo>
                  <a:lnTo>
                    <a:pt x="34411" y="5198"/>
                  </a:lnTo>
                  <a:lnTo>
                    <a:pt x="34095" y="5233"/>
                  </a:lnTo>
                  <a:lnTo>
                    <a:pt x="33849" y="5338"/>
                  </a:lnTo>
                  <a:lnTo>
                    <a:pt x="33779" y="5198"/>
                  </a:lnTo>
                  <a:lnTo>
                    <a:pt x="33673" y="5092"/>
                  </a:lnTo>
                  <a:lnTo>
                    <a:pt x="33568" y="4952"/>
                  </a:lnTo>
                  <a:lnTo>
                    <a:pt x="33427" y="4881"/>
                  </a:lnTo>
                  <a:lnTo>
                    <a:pt x="33287" y="4776"/>
                  </a:lnTo>
                  <a:lnTo>
                    <a:pt x="33147" y="4741"/>
                  </a:lnTo>
                  <a:lnTo>
                    <a:pt x="32971" y="4706"/>
                  </a:lnTo>
                  <a:lnTo>
                    <a:pt x="32795" y="4671"/>
                  </a:lnTo>
                  <a:lnTo>
                    <a:pt x="32760" y="4671"/>
                  </a:lnTo>
                  <a:lnTo>
                    <a:pt x="32760" y="4530"/>
                  </a:lnTo>
                  <a:lnTo>
                    <a:pt x="32725" y="4214"/>
                  </a:lnTo>
                  <a:lnTo>
                    <a:pt x="32655" y="3933"/>
                  </a:lnTo>
                  <a:lnTo>
                    <a:pt x="32479" y="3653"/>
                  </a:lnTo>
                  <a:lnTo>
                    <a:pt x="32304" y="3407"/>
                  </a:lnTo>
                  <a:lnTo>
                    <a:pt x="32058" y="3231"/>
                  </a:lnTo>
                  <a:lnTo>
                    <a:pt x="31812" y="3091"/>
                  </a:lnTo>
                  <a:lnTo>
                    <a:pt x="31496" y="2985"/>
                  </a:lnTo>
                  <a:lnTo>
                    <a:pt x="31180" y="2950"/>
                  </a:lnTo>
                  <a:lnTo>
                    <a:pt x="30899" y="2985"/>
                  </a:lnTo>
                  <a:lnTo>
                    <a:pt x="30654" y="3056"/>
                  </a:lnTo>
                  <a:lnTo>
                    <a:pt x="30408" y="3161"/>
                  </a:lnTo>
                  <a:lnTo>
                    <a:pt x="30197" y="3301"/>
                  </a:lnTo>
                  <a:lnTo>
                    <a:pt x="30162" y="3126"/>
                  </a:lnTo>
                  <a:lnTo>
                    <a:pt x="30057" y="2950"/>
                  </a:lnTo>
                  <a:lnTo>
                    <a:pt x="29951" y="2810"/>
                  </a:lnTo>
                  <a:lnTo>
                    <a:pt x="29811" y="2669"/>
                  </a:lnTo>
                  <a:lnTo>
                    <a:pt x="29670" y="2564"/>
                  </a:lnTo>
                  <a:lnTo>
                    <a:pt x="29495" y="2459"/>
                  </a:lnTo>
                  <a:lnTo>
                    <a:pt x="29284" y="2424"/>
                  </a:lnTo>
                  <a:lnTo>
                    <a:pt x="29109" y="2389"/>
                  </a:lnTo>
                  <a:lnTo>
                    <a:pt x="28828" y="2424"/>
                  </a:lnTo>
                  <a:lnTo>
                    <a:pt x="28758" y="2178"/>
                  </a:lnTo>
                  <a:lnTo>
                    <a:pt x="28617" y="1967"/>
                  </a:lnTo>
                  <a:lnTo>
                    <a:pt x="28477" y="1792"/>
                  </a:lnTo>
                  <a:lnTo>
                    <a:pt x="28266" y="1616"/>
                  </a:lnTo>
                  <a:lnTo>
                    <a:pt x="28055" y="1476"/>
                  </a:lnTo>
                  <a:lnTo>
                    <a:pt x="27845" y="1370"/>
                  </a:lnTo>
                  <a:lnTo>
                    <a:pt x="27599" y="1335"/>
                  </a:lnTo>
                  <a:lnTo>
                    <a:pt x="27318" y="1300"/>
                  </a:lnTo>
                  <a:lnTo>
                    <a:pt x="27002" y="1335"/>
                  </a:lnTo>
                  <a:lnTo>
                    <a:pt x="26721" y="1440"/>
                  </a:lnTo>
                  <a:lnTo>
                    <a:pt x="26440" y="1581"/>
                  </a:lnTo>
                  <a:lnTo>
                    <a:pt x="26194" y="1792"/>
                  </a:lnTo>
                  <a:lnTo>
                    <a:pt x="26089" y="1581"/>
                  </a:lnTo>
                  <a:lnTo>
                    <a:pt x="25949" y="1405"/>
                  </a:lnTo>
                  <a:lnTo>
                    <a:pt x="25808" y="1265"/>
                  </a:lnTo>
                  <a:lnTo>
                    <a:pt x="25633" y="1124"/>
                  </a:lnTo>
                  <a:lnTo>
                    <a:pt x="25457" y="1019"/>
                  </a:lnTo>
                  <a:lnTo>
                    <a:pt x="25246" y="949"/>
                  </a:lnTo>
                  <a:lnTo>
                    <a:pt x="25036" y="914"/>
                  </a:lnTo>
                  <a:lnTo>
                    <a:pt x="24790" y="879"/>
                  </a:lnTo>
                  <a:lnTo>
                    <a:pt x="24474" y="914"/>
                  </a:lnTo>
                  <a:lnTo>
                    <a:pt x="24158" y="1019"/>
                  </a:lnTo>
                  <a:lnTo>
                    <a:pt x="23912" y="1160"/>
                  </a:lnTo>
                  <a:lnTo>
                    <a:pt x="23666" y="1370"/>
                  </a:lnTo>
                  <a:lnTo>
                    <a:pt x="23596" y="1195"/>
                  </a:lnTo>
                  <a:lnTo>
                    <a:pt x="23491" y="1089"/>
                  </a:lnTo>
                  <a:lnTo>
                    <a:pt x="23385" y="949"/>
                  </a:lnTo>
                  <a:lnTo>
                    <a:pt x="23280" y="879"/>
                  </a:lnTo>
                  <a:lnTo>
                    <a:pt x="23140" y="773"/>
                  </a:lnTo>
                  <a:lnTo>
                    <a:pt x="22964" y="738"/>
                  </a:lnTo>
                  <a:lnTo>
                    <a:pt x="22824" y="703"/>
                  </a:lnTo>
                  <a:lnTo>
                    <a:pt x="22648" y="668"/>
                  </a:lnTo>
                  <a:lnTo>
                    <a:pt x="22437" y="703"/>
                  </a:lnTo>
                  <a:lnTo>
                    <a:pt x="22262" y="738"/>
                  </a:lnTo>
                  <a:lnTo>
                    <a:pt x="22086" y="808"/>
                  </a:lnTo>
                  <a:lnTo>
                    <a:pt x="21946" y="914"/>
                  </a:lnTo>
                  <a:lnTo>
                    <a:pt x="21840" y="738"/>
                  </a:lnTo>
                  <a:lnTo>
                    <a:pt x="21700" y="563"/>
                  </a:lnTo>
                  <a:lnTo>
                    <a:pt x="21560" y="387"/>
                  </a:lnTo>
                  <a:lnTo>
                    <a:pt x="21384" y="247"/>
                  </a:lnTo>
                  <a:lnTo>
                    <a:pt x="21173" y="141"/>
                  </a:lnTo>
                  <a:lnTo>
                    <a:pt x="20963" y="71"/>
                  </a:lnTo>
                  <a:lnTo>
                    <a:pt x="20752" y="36"/>
                  </a:lnTo>
                  <a:lnTo>
                    <a:pt x="205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38"/>
            <p:cNvSpPr/>
            <p:nvPr/>
          </p:nvSpPr>
          <p:spPr>
            <a:xfrm>
              <a:off x="5018193" y="2501287"/>
              <a:ext cx="597432" cy="186055"/>
            </a:xfrm>
            <a:custGeom>
              <a:rect b="b" l="l" r="r" t="t"/>
              <a:pathLst>
                <a:path extrusionOk="0" fill="none" h="12291" w="39467">
                  <a:moveTo>
                    <a:pt x="2002" y="11764"/>
                  </a:moveTo>
                  <a:lnTo>
                    <a:pt x="2178" y="11764"/>
                  </a:lnTo>
                  <a:lnTo>
                    <a:pt x="4952" y="11764"/>
                  </a:lnTo>
                  <a:lnTo>
                    <a:pt x="15345" y="11764"/>
                  </a:lnTo>
                  <a:lnTo>
                    <a:pt x="17732" y="11764"/>
                  </a:lnTo>
                  <a:lnTo>
                    <a:pt x="21524" y="11764"/>
                  </a:lnTo>
                  <a:lnTo>
                    <a:pt x="23737" y="11764"/>
                  </a:lnTo>
                  <a:lnTo>
                    <a:pt x="34130" y="11764"/>
                  </a:lnTo>
                  <a:lnTo>
                    <a:pt x="36342" y="11764"/>
                  </a:lnTo>
                  <a:lnTo>
                    <a:pt x="37255" y="11764"/>
                  </a:lnTo>
                  <a:lnTo>
                    <a:pt x="37255" y="11764"/>
                  </a:lnTo>
                  <a:lnTo>
                    <a:pt x="37255" y="11764"/>
                  </a:lnTo>
                  <a:lnTo>
                    <a:pt x="37817" y="11799"/>
                  </a:lnTo>
                  <a:lnTo>
                    <a:pt x="38308" y="11904"/>
                  </a:lnTo>
                  <a:lnTo>
                    <a:pt x="38800" y="12044"/>
                  </a:lnTo>
                  <a:lnTo>
                    <a:pt x="39256" y="12290"/>
                  </a:lnTo>
                  <a:lnTo>
                    <a:pt x="39256" y="12290"/>
                  </a:lnTo>
                  <a:lnTo>
                    <a:pt x="39361" y="12115"/>
                  </a:lnTo>
                  <a:lnTo>
                    <a:pt x="39397" y="11904"/>
                  </a:lnTo>
                  <a:lnTo>
                    <a:pt x="39467" y="11728"/>
                  </a:lnTo>
                  <a:lnTo>
                    <a:pt x="39467" y="11518"/>
                  </a:lnTo>
                  <a:lnTo>
                    <a:pt x="39467" y="11518"/>
                  </a:lnTo>
                  <a:lnTo>
                    <a:pt x="39432" y="11202"/>
                  </a:lnTo>
                  <a:lnTo>
                    <a:pt x="39361" y="10921"/>
                  </a:lnTo>
                  <a:lnTo>
                    <a:pt x="39221" y="10640"/>
                  </a:lnTo>
                  <a:lnTo>
                    <a:pt x="39045" y="10429"/>
                  </a:lnTo>
                  <a:lnTo>
                    <a:pt x="38800" y="10219"/>
                  </a:lnTo>
                  <a:lnTo>
                    <a:pt x="38554" y="10078"/>
                  </a:lnTo>
                  <a:lnTo>
                    <a:pt x="38273" y="9973"/>
                  </a:lnTo>
                  <a:lnTo>
                    <a:pt x="37957" y="9938"/>
                  </a:lnTo>
                  <a:lnTo>
                    <a:pt x="37957" y="9938"/>
                  </a:lnTo>
                  <a:lnTo>
                    <a:pt x="37992" y="9832"/>
                  </a:lnTo>
                  <a:lnTo>
                    <a:pt x="37992" y="9832"/>
                  </a:lnTo>
                  <a:lnTo>
                    <a:pt x="37957" y="9657"/>
                  </a:lnTo>
                  <a:lnTo>
                    <a:pt x="37922" y="9446"/>
                  </a:lnTo>
                  <a:lnTo>
                    <a:pt x="37852" y="9306"/>
                  </a:lnTo>
                  <a:lnTo>
                    <a:pt x="37746" y="9130"/>
                  </a:lnTo>
                  <a:lnTo>
                    <a:pt x="37606" y="8990"/>
                  </a:lnTo>
                  <a:lnTo>
                    <a:pt x="37465" y="8884"/>
                  </a:lnTo>
                  <a:lnTo>
                    <a:pt x="37290" y="8814"/>
                  </a:lnTo>
                  <a:lnTo>
                    <a:pt x="37114" y="8744"/>
                  </a:lnTo>
                  <a:lnTo>
                    <a:pt x="37114" y="8744"/>
                  </a:lnTo>
                  <a:lnTo>
                    <a:pt x="37185" y="8463"/>
                  </a:lnTo>
                  <a:lnTo>
                    <a:pt x="37220" y="8147"/>
                  </a:lnTo>
                  <a:lnTo>
                    <a:pt x="37220" y="8147"/>
                  </a:lnTo>
                  <a:lnTo>
                    <a:pt x="37185" y="7796"/>
                  </a:lnTo>
                  <a:lnTo>
                    <a:pt x="37114" y="7515"/>
                  </a:lnTo>
                  <a:lnTo>
                    <a:pt x="36974" y="7234"/>
                  </a:lnTo>
                  <a:lnTo>
                    <a:pt x="36763" y="7023"/>
                  </a:lnTo>
                  <a:lnTo>
                    <a:pt x="36552" y="6813"/>
                  </a:lnTo>
                  <a:lnTo>
                    <a:pt x="36272" y="6672"/>
                  </a:lnTo>
                  <a:lnTo>
                    <a:pt x="35991" y="6602"/>
                  </a:lnTo>
                  <a:lnTo>
                    <a:pt x="35640" y="6567"/>
                  </a:lnTo>
                  <a:lnTo>
                    <a:pt x="35640" y="6567"/>
                  </a:lnTo>
                  <a:lnTo>
                    <a:pt x="35499" y="6567"/>
                  </a:lnTo>
                  <a:lnTo>
                    <a:pt x="35499" y="6567"/>
                  </a:lnTo>
                  <a:lnTo>
                    <a:pt x="35534" y="6321"/>
                  </a:lnTo>
                  <a:lnTo>
                    <a:pt x="35534" y="6321"/>
                  </a:lnTo>
                  <a:lnTo>
                    <a:pt x="35499" y="6110"/>
                  </a:lnTo>
                  <a:lnTo>
                    <a:pt x="35429" y="5900"/>
                  </a:lnTo>
                  <a:lnTo>
                    <a:pt x="35324" y="5689"/>
                  </a:lnTo>
                  <a:lnTo>
                    <a:pt x="35183" y="5549"/>
                  </a:lnTo>
                  <a:lnTo>
                    <a:pt x="35043" y="5408"/>
                  </a:lnTo>
                  <a:lnTo>
                    <a:pt x="34832" y="5303"/>
                  </a:lnTo>
                  <a:lnTo>
                    <a:pt x="34621" y="5233"/>
                  </a:lnTo>
                  <a:lnTo>
                    <a:pt x="34411" y="5198"/>
                  </a:lnTo>
                  <a:lnTo>
                    <a:pt x="34411" y="5198"/>
                  </a:lnTo>
                  <a:lnTo>
                    <a:pt x="34095" y="5233"/>
                  </a:lnTo>
                  <a:lnTo>
                    <a:pt x="33849" y="5338"/>
                  </a:lnTo>
                  <a:lnTo>
                    <a:pt x="33849" y="5338"/>
                  </a:lnTo>
                  <a:lnTo>
                    <a:pt x="33779" y="5198"/>
                  </a:lnTo>
                  <a:lnTo>
                    <a:pt x="33673" y="5092"/>
                  </a:lnTo>
                  <a:lnTo>
                    <a:pt x="33568" y="4952"/>
                  </a:lnTo>
                  <a:lnTo>
                    <a:pt x="33427" y="4881"/>
                  </a:lnTo>
                  <a:lnTo>
                    <a:pt x="33287" y="4776"/>
                  </a:lnTo>
                  <a:lnTo>
                    <a:pt x="33147" y="4741"/>
                  </a:lnTo>
                  <a:lnTo>
                    <a:pt x="32971" y="4706"/>
                  </a:lnTo>
                  <a:lnTo>
                    <a:pt x="32795" y="4671"/>
                  </a:lnTo>
                  <a:lnTo>
                    <a:pt x="32795" y="4671"/>
                  </a:lnTo>
                  <a:lnTo>
                    <a:pt x="32760" y="4671"/>
                  </a:lnTo>
                  <a:lnTo>
                    <a:pt x="32760" y="4671"/>
                  </a:lnTo>
                  <a:lnTo>
                    <a:pt x="32760" y="4530"/>
                  </a:lnTo>
                  <a:lnTo>
                    <a:pt x="32760" y="4530"/>
                  </a:lnTo>
                  <a:lnTo>
                    <a:pt x="32725" y="4214"/>
                  </a:lnTo>
                  <a:lnTo>
                    <a:pt x="32655" y="3933"/>
                  </a:lnTo>
                  <a:lnTo>
                    <a:pt x="32479" y="3653"/>
                  </a:lnTo>
                  <a:lnTo>
                    <a:pt x="32304" y="3407"/>
                  </a:lnTo>
                  <a:lnTo>
                    <a:pt x="32058" y="3231"/>
                  </a:lnTo>
                  <a:lnTo>
                    <a:pt x="31812" y="3091"/>
                  </a:lnTo>
                  <a:lnTo>
                    <a:pt x="31496" y="2985"/>
                  </a:lnTo>
                  <a:lnTo>
                    <a:pt x="31180" y="2950"/>
                  </a:lnTo>
                  <a:lnTo>
                    <a:pt x="31180" y="2950"/>
                  </a:lnTo>
                  <a:lnTo>
                    <a:pt x="30899" y="2985"/>
                  </a:lnTo>
                  <a:lnTo>
                    <a:pt x="30654" y="3056"/>
                  </a:lnTo>
                  <a:lnTo>
                    <a:pt x="30408" y="3161"/>
                  </a:lnTo>
                  <a:lnTo>
                    <a:pt x="30197" y="3301"/>
                  </a:lnTo>
                  <a:lnTo>
                    <a:pt x="30197" y="3301"/>
                  </a:lnTo>
                  <a:lnTo>
                    <a:pt x="30162" y="3126"/>
                  </a:lnTo>
                  <a:lnTo>
                    <a:pt x="30057" y="2950"/>
                  </a:lnTo>
                  <a:lnTo>
                    <a:pt x="29951" y="2810"/>
                  </a:lnTo>
                  <a:lnTo>
                    <a:pt x="29811" y="2669"/>
                  </a:lnTo>
                  <a:lnTo>
                    <a:pt x="29670" y="2564"/>
                  </a:lnTo>
                  <a:lnTo>
                    <a:pt x="29495" y="2459"/>
                  </a:lnTo>
                  <a:lnTo>
                    <a:pt x="29284" y="2424"/>
                  </a:lnTo>
                  <a:lnTo>
                    <a:pt x="29109" y="2389"/>
                  </a:lnTo>
                  <a:lnTo>
                    <a:pt x="29109" y="2389"/>
                  </a:lnTo>
                  <a:lnTo>
                    <a:pt x="28828" y="2424"/>
                  </a:lnTo>
                  <a:lnTo>
                    <a:pt x="28828" y="2424"/>
                  </a:lnTo>
                  <a:lnTo>
                    <a:pt x="28758" y="2178"/>
                  </a:lnTo>
                  <a:lnTo>
                    <a:pt x="28617" y="1967"/>
                  </a:lnTo>
                  <a:lnTo>
                    <a:pt x="28477" y="1792"/>
                  </a:lnTo>
                  <a:lnTo>
                    <a:pt x="28266" y="1616"/>
                  </a:lnTo>
                  <a:lnTo>
                    <a:pt x="28055" y="1476"/>
                  </a:lnTo>
                  <a:lnTo>
                    <a:pt x="27845" y="1370"/>
                  </a:lnTo>
                  <a:lnTo>
                    <a:pt x="27599" y="1335"/>
                  </a:lnTo>
                  <a:lnTo>
                    <a:pt x="27318" y="1300"/>
                  </a:lnTo>
                  <a:lnTo>
                    <a:pt x="27318" y="1300"/>
                  </a:lnTo>
                  <a:lnTo>
                    <a:pt x="27002" y="1335"/>
                  </a:lnTo>
                  <a:lnTo>
                    <a:pt x="26721" y="1440"/>
                  </a:lnTo>
                  <a:lnTo>
                    <a:pt x="26440" y="1581"/>
                  </a:lnTo>
                  <a:lnTo>
                    <a:pt x="26194" y="1792"/>
                  </a:lnTo>
                  <a:lnTo>
                    <a:pt x="26194" y="1792"/>
                  </a:lnTo>
                  <a:lnTo>
                    <a:pt x="26089" y="1581"/>
                  </a:lnTo>
                  <a:lnTo>
                    <a:pt x="25949" y="1405"/>
                  </a:lnTo>
                  <a:lnTo>
                    <a:pt x="25808" y="1265"/>
                  </a:lnTo>
                  <a:lnTo>
                    <a:pt x="25633" y="1124"/>
                  </a:lnTo>
                  <a:lnTo>
                    <a:pt x="25457" y="1019"/>
                  </a:lnTo>
                  <a:lnTo>
                    <a:pt x="25246" y="949"/>
                  </a:lnTo>
                  <a:lnTo>
                    <a:pt x="25036" y="914"/>
                  </a:lnTo>
                  <a:lnTo>
                    <a:pt x="24790" y="879"/>
                  </a:lnTo>
                  <a:lnTo>
                    <a:pt x="24790" y="879"/>
                  </a:lnTo>
                  <a:lnTo>
                    <a:pt x="24474" y="914"/>
                  </a:lnTo>
                  <a:lnTo>
                    <a:pt x="24158" y="1019"/>
                  </a:lnTo>
                  <a:lnTo>
                    <a:pt x="23912" y="1160"/>
                  </a:lnTo>
                  <a:lnTo>
                    <a:pt x="23666" y="1370"/>
                  </a:lnTo>
                  <a:lnTo>
                    <a:pt x="23666" y="1370"/>
                  </a:lnTo>
                  <a:lnTo>
                    <a:pt x="23596" y="1195"/>
                  </a:lnTo>
                  <a:lnTo>
                    <a:pt x="23491" y="1089"/>
                  </a:lnTo>
                  <a:lnTo>
                    <a:pt x="23385" y="949"/>
                  </a:lnTo>
                  <a:lnTo>
                    <a:pt x="23280" y="879"/>
                  </a:lnTo>
                  <a:lnTo>
                    <a:pt x="23140" y="773"/>
                  </a:lnTo>
                  <a:lnTo>
                    <a:pt x="22964" y="738"/>
                  </a:lnTo>
                  <a:lnTo>
                    <a:pt x="22824" y="703"/>
                  </a:lnTo>
                  <a:lnTo>
                    <a:pt x="22648" y="668"/>
                  </a:lnTo>
                  <a:lnTo>
                    <a:pt x="22648" y="668"/>
                  </a:lnTo>
                  <a:lnTo>
                    <a:pt x="22437" y="703"/>
                  </a:lnTo>
                  <a:lnTo>
                    <a:pt x="22262" y="738"/>
                  </a:lnTo>
                  <a:lnTo>
                    <a:pt x="22086" y="808"/>
                  </a:lnTo>
                  <a:lnTo>
                    <a:pt x="21946" y="914"/>
                  </a:lnTo>
                  <a:lnTo>
                    <a:pt x="21946" y="914"/>
                  </a:lnTo>
                  <a:lnTo>
                    <a:pt x="21840" y="738"/>
                  </a:lnTo>
                  <a:lnTo>
                    <a:pt x="21700" y="563"/>
                  </a:lnTo>
                  <a:lnTo>
                    <a:pt x="21560" y="387"/>
                  </a:lnTo>
                  <a:lnTo>
                    <a:pt x="21384" y="247"/>
                  </a:lnTo>
                  <a:lnTo>
                    <a:pt x="21173" y="141"/>
                  </a:lnTo>
                  <a:lnTo>
                    <a:pt x="20963" y="71"/>
                  </a:lnTo>
                  <a:lnTo>
                    <a:pt x="20752" y="36"/>
                  </a:lnTo>
                  <a:lnTo>
                    <a:pt x="20541" y="1"/>
                  </a:lnTo>
                  <a:lnTo>
                    <a:pt x="20541" y="1"/>
                  </a:lnTo>
                  <a:lnTo>
                    <a:pt x="20296" y="36"/>
                  </a:lnTo>
                  <a:lnTo>
                    <a:pt x="20085" y="71"/>
                  </a:lnTo>
                  <a:lnTo>
                    <a:pt x="19909" y="141"/>
                  </a:lnTo>
                  <a:lnTo>
                    <a:pt x="19699" y="247"/>
                  </a:lnTo>
                  <a:lnTo>
                    <a:pt x="19558" y="352"/>
                  </a:lnTo>
                  <a:lnTo>
                    <a:pt x="19383" y="492"/>
                  </a:lnTo>
                  <a:lnTo>
                    <a:pt x="19242" y="668"/>
                  </a:lnTo>
                  <a:lnTo>
                    <a:pt x="19137" y="844"/>
                  </a:lnTo>
                  <a:lnTo>
                    <a:pt x="19137" y="844"/>
                  </a:lnTo>
                  <a:lnTo>
                    <a:pt x="18961" y="703"/>
                  </a:lnTo>
                  <a:lnTo>
                    <a:pt x="18786" y="563"/>
                  </a:lnTo>
                  <a:lnTo>
                    <a:pt x="18540" y="492"/>
                  </a:lnTo>
                  <a:lnTo>
                    <a:pt x="18329" y="457"/>
                  </a:lnTo>
                  <a:lnTo>
                    <a:pt x="18329" y="457"/>
                  </a:lnTo>
                  <a:lnTo>
                    <a:pt x="18154" y="492"/>
                  </a:lnTo>
                  <a:lnTo>
                    <a:pt x="17978" y="528"/>
                  </a:lnTo>
                  <a:lnTo>
                    <a:pt x="17803" y="598"/>
                  </a:lnTo>
                  <a:lnTo>
                    <a:pt x="17662" y="668"/>
                  </a:lnTo>
                  <a:lnTo>
                    <a:pt x="17557" y="773"/>
                  </a:lnTo>
                  <a:lnTo>
                    <a:pt x="17416" y="879"/>
                  </a:lnTo>
                  <a:lnTo>
                    <a:pt x="17346" y="1019"/>
                  </a:lnTo>
                  <a:lnTo>
                    <a:pt x="17276" y="1195"/>
                  </a:lnTo>
                  <a:lnTo>
                    <a:pt x="17276" y="1195"/>
                  </a:lnTo>
                  <a:lnTo>
                    <a:pt x="17030" y="914"/>
                  </a:lnTo>
                  <a:lnTo>
                    <a:pt x="16714" y="738"/>
                  </a:lnTo>
                  <a:lnTo>
                    <a:pt x="16574" y="633"/>
                  </a:lnTo>
                  <a:lnTo>
                    <a:pt x="16398" y="598"/>
                  </a:lnTo>
                  <a:lnTo>
                    <a:pt x="16187" y="563"/>
                  </a:lnTo>
                  <a:lnTo>
                    <a:pt x="16012" y="563"/>
                  </a:lnTo>
                  <a:lnTo>
                    <a:pt x="16012" y="563"/>
                  </a:lnTo>
                  <a:lnTo>
                    <a:pt x="15766" y="563"/>
                  </a:lnTo>
                  <a:lnTo>
                    <a:pt x="15555" y="633"/>
                  </a:lnTo>
                  <a:lnTo>
                    <a:pt x="15345" y="703"/>
                  </a:lnTo>
                  <a:lnTo>
                    <a:pt x="15134" y="808"/>
                  </a:lnTo>
                  <a:lnTo>
                    <a:pt x="14958" y="949"/>
                  </a:lnTo>
                  <a:lnTo>
                    <a:pt x="14818" y="1124"/>
                  </a:lnTo>
                  <a:lnTo>
                    <a:pt x="14678" y="1300"/>
                  </a:lnTo>
                  <a:lnTo>
                    <a:pt x="14572" y="1511"/>
                  </a:lnTo>
                  <a:lnTo>
                    <a:pt x="14572" y="1511"/>
                  </a:lnTo>
                  <a:lnTo>
                    <a:pt x="14432" y="1405"/>
                  </a:lnTo>
                  <a:lnTo>
                    <a:pt x="14256" y="1335"/>
                  </a:lnTo>
                  <a:lnTo>
                    <a:pt x="14081" y="1300"/>
                  </a:lnTo>
                  <a:lnTo>
                    <a:pt x="13905" y="1300"/>
                  </a:lnTo>
                  <a:lnTo>
                    <a:pt x="13905" y="1300"/>
                  </a:lnTo>
                  <a:lnTo>
                    <a:pt x="13659" y="1300"/>
                  </a:lnTo>
                  <a:lnTo>
                    <a:pt x="13449" y="1405"/>
                  </a:lnTo>
                  <a:lnTo>
                    <a:pt x="13238" y="1511"/>
                  </a:lnTo>
                  <a:lnTo>
                    <a:pt x="13098" y="1651"/>
                  </a:lnTo>
                  <a:lnTo>
                    <a:pt x="13098" y="1651"/>
                  </a:lnTo>
                  <a:lnTo>
                    <a:pt x="12852" y="1440"/>
                  </a:lnTo>
                  <a:lnTo>
                    <a:pt x="12571" y="1265"/>
                  </a:lnTo>
                  <a:lnTo>
                    <a:pt x="12255" y="1160"/>
                  </a:lnTo>
                  <a:lnTo>
                    <a:pt x="11904" y="1124"/>
                  </a:lnTo>
                  <a:lnTo>
                    <a:pt x="11904" y="1124"/>
                  </a:lnTo>
                  <a:lnTo>
                    <a:pt x="11623" y="1160"/>
                  </a:lnTo>
                  <a:lnTo>
                    <a:pt x="11342" y="1230"/>
                  </a:lnTo>
                  <a:lnTo>
                    <a:pt x="11061" y="1370"/>
                  </a:lnTo>
                  <a:lnTo>
                    <a:pt x="10850" y="1546"/>
                  </a:lnTo>
                  <a:lnTo>
                    <a:pt x="10640" y="1757"/>
                  </a:lnTo>
                  <a:lnTo>
                    <a:pt x="10499" y="2002"/>
                  </a:lnTo>
                  <a:lnTo>
                    <a:pt x="10394" y="2283"/>
                  </a:lnTo>
                  <a:lnTo>
                    <a:pt x="10359" y="2564"/>
                  </a:lnTo>
                  <a:lnTo>
                    <a:pt x="10359" y="2564"/>
                  </a:lnTo>
                  <a:lnTo>
                    <a:pt x="10148" y="2494"/>
                  </a:lnTo>
                  <a:lnTo>
                    <a:pt x="9937" y="2494"/>
                  </a:lnTo>
                  <a:lnTo>
                    <a:pt x="9937" y="2494"/>
                  </a:lnTo>
                  <a:lnTo>
                    <a:pt x="9797" y="2494"/>
                  </a:lnTo>
                  <a:lnTo>
                    <a:pt x="9657" y="2529"/>
                  </a:lnTo>
                  <a:lnTo>
                    <a:pt x="9376" y="2634"/>
                  </a:lnTo>
                  <a:lnTo>
                    <a:pt x="9130" y="2845"/>
                  </a:lnTo>
                  <a:lnTo>
                    <a:pt x="8954" y="3056"/>
                  </a:lnTo>
                  <a:lnTo>
                    <a:pt x="8954" y="3056"/>
                  </a:lnTo>
                  <a:lnTo>
                    <a:pt x="8709" y="2985"/>
                  </a:lnTo>
                  <a:lnTo>
                    <a:pt x="8393" y="2950"/>
                  </a:lnTo>
                  <a:lnTo>
                    <a:pt x="8393" y="2950"/>
                  </a:lnTo>
                  <a:lnTo>
                    <a:pt x="8112" y="2985"/>
                  </a:lnTo>
                  <a:lnTo>
                    <a:pt x="7796" y="3091"/>
                  </a:lnTo>
                  <a:lnTo>
                    <a:pt x="7550" y="3231"/>
                  </a:lnTo>
                  <a:lnTo>
                    <a:pt x="7304" y="3407"/>
                  </a:lnTo>
                  <a:lnTo>
                    <a:pt x="7128" y="3617"/>
                  </a:lnTo>
                  <a:lnTo>
                    <a:pt x="6988" y="3898"/>
                  </a:lnTo>
                  <a:lnTo>
                    <a:pt x="6883" y="4179"/>
                  </a:lnTo>
                  <a:lnTo>
                    <a:pt x="6848" y="4495"/>
                  </a:lnTo>
                  <a:lnTo>
                    <a:pt x="6848" y="4495"/>
                  </a:lnTo>
                  <a:lnTo>
                    <a:pt x="6567" y="4460"/>
                  </a:lnTo>
                  <a:lnTo>
                    <a:pt x="6567" y="4460"/>
                  </a:lnTo>
                  <a:lnTo>
                    <a:pt x="6321" y="4460"/>
                  </a:lnTo>
                  <a:lnTo>
                    <a:pt x="6110" y="4530"/>
                  </a:lnTo>
                  <a:lnTo>
                    <a:pt x="5900" y="4601"/>
                  </a:lnTo>
                  <a:lnTo>
                    <a:pt x="5689" y="4706"/>
                  </a:lnTo>
                  <a:lnTo>
                    <a:pt x="5513" y="4846"/>
                  </a:lnTo>
                  <a:lnTo>
                    <a:pt x="5373" y="4987"/>
                  </a:lnTo>
                  <a:lnTo>
                    <a:pt x="5232" y="5162"/>
                  </a:lnTo>
                  <a:lnTo>
                    <a:pt x="5127" y="5373"/>
                  </a:lnTo>
                  <a:lnTo>
                    <a:pt x="5127" y="5373"/>
                  </a:lnTo>
                  <a:lnTo>
                    <a:pt x="5127" y="5373"/>
                  </a:lnTo>
                  <a:lnTo>
                    <a:pt x="4811" y="5408"/>
                  </a:lnTo>
                  <a:lnTo>
                    <a:pt x="4565" y="5478"/>
                  </a:lnTo>
                  <a:lnTo>
                    <a:pt x="4284" y="5619"/>
                  </a:lnTo>
                  <a:lnTo>
                    <a:pt x="4074" y="5759"/>
                  </a:lnTo>
                  <a:lnTo>
                    <a:pt x="3898" y="5970"/>
                  </a:lnTo>
                  <a:lnTo>
                    <a:pt x="3723" y="6216"/>
                  </a:lnTo>
                  <a:lnTo>
                    <a:pt x="3617" y="6462"/>
                  </a:lnTo>
                  <a:lnTo>
                    <a:pt x="3547" y="6742"/>
                  </a:lnTo>
                  <a:lnTo>
                    <a:pt x="3547" y="6742"/>
                  </a:lnTo>
                  <a:lnTo>
                    <a:pt x="3371" y="6707"/>
                  </a:lnTo>
                  <a:lnTo>
                    <a:pt x="3196" y="6707"/>
                  </a:lnTo>
                  <a:lnTo>
                    <a:pt x="3196" y="6707"/>
                  </a:lnTo>
                  <a:lnTo>
                    <a:pt x="2985" y="6707"/>
                  </a:lnTo>
                  <a:lnTo>
                    <a:pt x="2775" y="6778"/>
                  </a:lnTo>
                  <a:lnTo>
                    <a:pt x="2564" y="6883"/>
                  </a:lnTo>
                  <a:lnTo>
                    <a:pt x="2388" y="7023"/>
                  </a:lnTo>
                  <a:lnTo>
                    <a:pt x="2248" y="7199"/>
                  </a:lnTo>
                  <a:lnTo>
                    <a:pt x="2143" y="7374"/>
                  </a:lnTo>
                  <a:lnTo>
                    <a:pt x="2107" y="7585"/>
                  </a:lnTo>
                  <a:lnTo>
                    <a:pt x="2072" y="7831"/>
                  </a:lnTo>
                  <a:lnTo>
                    <a:pt x="2072" y="7831"/>
                  </a:lnTo>
                  <a:lnTo>
                    <a:pt x="2072" y="8006"/>
                  </a:lnTo>
                  <a:lnTo>
                    <a:pt x="2072" y="8006"/>
                  </a:lnTo>
                  <a:lnTo>
                    <a:pt x="1791" y="8042"/>
                  </a:lnTo>
                  <a:lnTo>
                    <a:pt x="1511" y="8147"/>
                  </a:lnTo>
                  <a:lnTo>
                    <a:pt x="1265" y="8322"/>
                  </a:lnTo>
                  <a:lnTo>
                    <a:pt x="1054" y="8498"/>
                  </a:lnTo>
                  <a:lnTo>
                    <a:pt x="843" y="8709"/>
                  </a:lnTo>
                  <a:lnTo>
                    <a:pt x="738" y="8990"/>
                  </a:lnTo>
                  <a:lnTo>
                    <a:pt x="633" y="9271"/>
                  </a:lnTo>
                  <a:lnTo>
                    <a:pt x="598" y="9587"/>
                  </a:lnTo>
                  <a:lnTo>
                    <a:pt x="598" y="9587"/>
                  </a:lnTo>
                  <a:lnTo>
                    <a:pt x="633" y="9762"/>
                  </a:lnTo>
                  <a:lnTo>
                    <a:pt x="668" y="9938"/>
                  </a:lnTo>
                  <a:lnTo>
                    <a:pt x="773" y="10254"/>
                  </a:lnTo>
                  <a:lnTo>
                    <a:pt x="773" y="10254"/>
                  </a:lnTo>
                  <a:lnTo>
                    <a:pt x="598" y="10324"/>
                  </a:lnTo>
                  <a:lnTo>
                    <a:pt x="457" y="10429"/>
                  </a:lnTo>
                  <a:lnTo>
                    <a:pt x="352" y="10535"/>
                  </a:lnTo>
                  <a:lnTo>
                    <a:pt x="211" y="10675"/>
                  </a:lnTo>
                  <a:lnTo>
                    <a:pt x="141" y="10815"/>
                  </a:lnTo>
                  <a:lnTo>
                    <a:pt x="71" y="10991"/>
                  </a:lnTo>
                  <a:lnTo>
                    <a:pt x="36" y="11131"/>
                  </a:lnTo>
                  <a:lnTo>
                    <a:pt x="1" y="11342"/>
                  </a:lnTo>
                  <a:lnTo>
                    <a:pt x="1" y="11342"/>
                  </a:lnTo>
                  <a:lnTo>
                    <a:pt x="36" y="11553"/>
                  </a:lnTo>
                  <a:lnTo>
                    <a:pt x="106" y="11764"/>
                  </a:lnTo>
                  <a:lnTo>
                    <a:pt x="211" y="11939"/>
                  </a:lnTo>
                  <a:lnTo>
                    <a:pt x="317" y="12115"/>
                  </a:lnTo>
                  <a:lnTo>
                    <a:pt x="317" y="12115"/>
                  </a:lnTo>
                  <a:lnTo>
                    <a:pt x="738" y="11974"/>
                  </a:lnTo>
                  <a:lnTo>
                    <a:pt x="1124" y="11869"/>
                  </a:lnTo>
                  <a:lnTo>
                    <a:pt x="1546" y="11799"/>
                  </a:lnTo>
                  <a:lnTo>
                    <a:pt x="2002" y="1176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38"/>
            <p:cNvSpPr/>
            <p:nvPr/>
          </p:nvSpPr>
          <p:spPr>
            <a:xfrm>
              <a:off x="5095803" y="2582621"/>
              <a:ext cx="485808" cy="41991"/>
            </a:xfrm>
            <a:custGeom>
              <a:rect b="b" l="l" r="r" t="t"/>
              <a:pathLst>
                <a:path extrusionOk="0" h="2774" w="32093">
                  <a:moveTo>
                    <a:pt x="32093" y="2739"/>
                  </a:moveTo>
                  <a:lnTo>
                    <a:pt x="32093" y="2739"/>
                  </a:lnTo>
                  <a:lnTo>
                    <a:pt x="32093" y="2774"/>
                  </a:lnTo>
                  <a:lnTo>
                    <a:pt x="32093" y="2774"/>
                  </a:lnTo>
                  <a:lnTo>
                    <a:pt x="32093" y="2774"/>
                  </a:lnTo>
                  <a:lnTo>
                    <a:pt x="32093" y="2739"/>
                  </a:lnTo>
                  <a:close/>
                  <a:moveTo>
                    <a:pt x="32093" y="2739"/>
                  </a:moveTo>
                  <a:lnTo>
                    <a:pt x="32093" y="2739"/>
                  </a:lnTo>
                  <a:lnTo>
                    <a:pt x="32093" y="2739"/>
                  </a:lnTo>
                  <a:lnTo>
                    <a:pt x="32093" y="2739"/>
                  </a:lnTo>
                  <a:lnTo>
                    <a:pt x="32093" y="2739"/>
                  </a:lnTo>
                  <a:close/>
                  <a:moveTo>
                    <a:pt x="32093" y="2739"/>
                  </a:moveTo>
                  <a:lnTo>
                    <a:pt x="32093" y="2739"/>
                  </a:lnTo>
                  <a:lnTo>
                    <a:pt x="32093" y="2739"/>
                  </a:lnTo>
                  <a:lnTo>
                    <a:pt x="32093" y="2739"/>
                  </a:lnTo>
                  <a:lnTo>
                    <a:pt x="32093" y="2739"/>
                  </a:lnTo>
                  <a:close/>
                  <a:moveTo>
                    <a:pt x="32093" y="2704"/>
                  </a:moveTo>
                  <a:lnTo>
                    <a:pt x="32093" y="2704"/>
                  </a:lnTo>
                  <a:lnTo>
                    <a:pt x="32093" y="2739"/>
                  </a:lnTo>
                  <a:lnTo>
                    <a:pt x="32093" y="2739"/>
                  </a:lnTo>
                  <a:lnTo>
                    <a:pt x="32093" y="2704"/>
                  </a:lnTo>
                  <a:close/>
                  <a:moveTo>
                    <a:pt x="32093" y="2704"/>
                  </a:moveTo>
                  <a:lnTo>
                    <a:pt x="32093" y="2704"/>
                  </a:lnTo>
                  <a:lnTo>
                    <a:pt x="32093" y="2704"/>
                  </a:lnTo>
                  <a:lnTo>
                    <a:pt x="32093" y="2704"/>
                  </a:lnTo>
                  <a:lnTo>
                    <a:pt x="32093" y="2704"/>
                  </a:lnTo>
                  <a:close/>
                  <a:moveTo>
                    <a:pt x="32093" y="2704"/>
                  </a:moveTo>
                  <a:lnTo>
                    <a:pt x="32093" y="2704"/>
                  </a:lnTo>
                  <a:lnTo>
                    <a:pt x="32093" y="2704"/>
                  </a:lnTo>
                  <a:lnTo>
                    <a:pt x="32093" y="2704"/>
                  </a:lnTo>
                  <a:lnTo>
                    <a:pt x="32093" y="2704"/>
                  </a:lnTo>
                  <a:close/>
                  <a:moveTo>
                    <a:pt x="32093" y="2669"/>
                  </a:moveTo>
                  <a:lnTo>
                    <a:pt x="32093" y="2669"/>
                  </a:lnTo>
                  <a:lnTo>
                    <a:pt x="32093" y="2669"/>
                  </a:lnTo>
                  <a:lnTo>
                    <a:pt x="32093" y="2669"/>
                  </a:lnTo>
                  <a:lnTo>
                    <a:pt x="32093" y="2669"/>
                  </a:lnTo>
                  <a:close/>
                  <a:moveTo>
                    <a:pt x="32093" y="2669"/>
                  </a:moveTo>
                  <a:lnTo>
                    <a:pt x="32093" y="2669"/>
                  </a:lnTo>
                  <a:lnTo>
                    <a:pt x="32093" y="2669"/>
                  </a:lnTo>
                  <a:lnTo>
                    <a:pt x="32093" y="2669"/>
                  </a:lnTo>
                  <a:lnTo>
                    <a:pt x="32093" y="2669"/>
                  </a:lnTo>
                  <a:close/>
                  <a:moveTo>
                    <a:pt x="32093" y="2669"/>
                  </a:moveTo>
                  <a:lnTo>
                    <a:pt x="32093" y="2669"/>
                  </a:lnTo>
                  <a:lnTo>
                    <a:pt x="32093" y="2669"/>
                  </a:lnTo>
                  <a:lnTo>
                    <a:pt x="32093" y="2669"/>
                  </a:lnTo>
                  <a:lnTo>
                    <a:pt x="32093" y="2669"/>
                  </a:lnTo>
                  <a:close/>
                  <a:moveTo>
                    <a:pt x="32093" y="2669"/>
                  </a:moveTo>
                  <a:lnTo>
                    <a:pt x="32093" y="2669"/>
                  </a:lnTo>
                  <a:lnTo>
                    <a:pt x="32093" y="2669"/>
                  </a:lnTo>
                  <a:lnTo>
                    <a:pt x="32093" y="2669"/>
                  </a:lnTo>
                  <a:lnTo>
                    <a:pt x="32093" y="2669"/>
                  </a:lnTo>
                  <a:close/>
                  <a:moveTo>
                    <a:pt x="0" y="0"/>
                  </a:moveTo>
                  <a:lnTo>
                    <a:pt x="0" y="0"/>
                  </a:lnTo>
                  <a:lnTo>
                    <a:pt x="0" y="0"/>
                  </a:lnTo>
                  <a:lnTo>
                    <a:pt x="0" y="0"/>
                  </a:lnTo>
                  <a:lnTo>
                    <a:pt x="0" y="0"/>
                  </a:lnTo>
                  <a:close/>
                </a:path>
              </a:pathLst>
            </a:custGeom>
            <a:solidFill>
              <a:srgbClr val="4039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38"/>
            <p:cNvSpPr/>
            <p:nvPr/>
          </p:nvSpPr>
          <p:spPr>
            <a:xfrm>
              <a:off x="5581596" y="2624067"/>
              <a:ext cx="15" cy="545"/>
            </a:xfrm>
            <a:custGeom>
              <a:rect b="b" l="l" r="r" t="t"/>
              <a:pathLst>
                <a:path extrusionOk="0" fill="none" h="36" w="1">
                  <a:moveTo>
                    <a:pt x="1" y="1"/>
                  </a:moveTo>
                  <a:lnTo>
                    <a:pt x="1" y="1"/>
                  </a:lnTo>
                  <a:lnTo>
                    <a:pt x="1" y="36"/>
                  </a:lnTo>
                  <a:lnTo>
                    <a:pt x="1" y="36"/>
                  </a:lnTo>
                  <a:lnTo>
                    <a:pt x="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38"/>
            <p:cNvSpPr/>
            <p:nvPr/>
          </p:nvSpPr>
          <p:spPr>
            <a:xfrm>
              <a:off x="5581596" y="262406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38"/>
            <p:cNvSpPr/>
            <p:nvPr/>
          </p:nvSpPr>
          <p:spPr>
            <a:xfrm>
              <a:off x="5581596" y="262406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38"/>
            <p:cNvSpPr/>
            <p:nvPr/>
          </p:nvSpPr>
          <p:spPr>
            <a:xfrm>
              <a:off x="5581596" y="2623537"/>
              <a:ext cx="15" cy="545"/>
            </a:xfrm>
            <a:custGeom>
              <a:rect b="b" l="l" r="r" t="t"/>
              <a:pathLst>
                <a:path extrusionOk="0" fill="none" h="36" w="1">
                  <a:moveTo>
                    <a:pt x="1" y="1"/>
                  </a:moveTo>
                  <a:lnTo>
                    <a:pt x="1" y="1"/>
                  </a:lnTo>
                  <a:lnTo>
                    <a:pt x="1" y="36"/>
                  </a:lnTo>
                  <a:lnTo>
                    <a:pt x="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38"/>
            <p:cNvSpPr/>
            <p:nvPr/>
          </p:nvSpPr>
          <p:spPr>
            <a:xfrm>
              <a:off x="5581596" y="2623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38"/>
            <p:cNvSpPr/>
            <p:nvPr/>
          </p:nvSpPr>
          <p:spPr>
            <a:xfrm>
              <a:off x="5581596" y="262353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38"/>
            <p:cNvSpPr/>
            <p:nvPr/>
          </p:nvSpPr>
          <p:spPr>
            <a:xfrm>
              <a:off x="5581596" y="262300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38"/>
            <p:cNvSpPr/>
            <p:nvPr/>
          </p:nvSpPr>
          <p:spPr>
            <a:xfrm>
              <a:off x="5581596" y="262300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38"/>
            <p:cNvSpPr/>
            <p:nvPr/>
          </p:nvSpPr>
          <p:spPr>
            <a:xfrm>
              <a:off x="5581596" y="262300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38"/>
            <p:cNvSpPr/>
            <p:nvPr/>
          </p:nvSpPr>
          <p:spPr>
            <a:xfrm>
              <a:off x="5581596" y="262300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38"/>
            <p:cNvSpPr/>
            <p:nvPr/>
          </p:nvSpPr>
          <p:spPr>
            <a:xfrm>
              <a:off x="5095803" y="258262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38"/>
            <p:cNvSpPr/>
            <p:nvPr/>
          </p:nvSpPr>
          <p:spPr>
            <a:xfrm>
              <a:off x="5018193" y="2569330"/>
              <a:ext cx="597432" cy="118012"/>
            </a:xfrm>
            <a:custGeom>
              <a:rect b="b" l="l" r="r" t="t"/>
              <a:pathLst>
                <a:path extrusionOk="0" h="7796" w="39467">
                  <a:moveTo>
                    <a:pt x="6286" y="0"/>
                  </a:moveTo>
                  <a:lnTo>
                    <a:pt x="6075" y="35"/>
                  </a:lnTo>
                  <a:lnTo>
                    <a:pt x="5900" y="106"/>
                  </a:lnTo>
                  <a:lnTo>
                    <a:pt x="5759" y="211"/>
                  </a:lnTo>
                  <a:lnTo>
                    <a:pt x="5584" y="316"/>
                  </a:lnTo>
                  <a:lnTo>
                    <a:pt x="5443" y="422"/>
                  </a:lnTo>
                  <a:lnTo>
                    <a:pt x="5338" y="562"/>
                  </a:lnTo>
                  <a:lnTo>
                    <a:pt x="5232" y="703"/>
                  </a:lnTo>
                  <a:lnTo>
                    <a:pt x="5127" y="878"/>
                  </a:lnTo>
                  <a:lnTo>
                    <a:pt x="4811" y="913"/>
                  </a:lnTo>
                  <a:lnTo>
                    <a:pt x="4565" y="983"/>
                  </a:lnTo>
                  <a:lnTo>
                    <a:pt x="4284" y="1124"/>
                  </a:lnTo>
                  <a:lnTo>
                    <a:pt x="4074" y="1264"/>
                  </a:lnTo>
                  <a:lnTo>
                    <a:pt x="3898" y="1475"/>
                  </a:lnTo>
                  <a:lnTo>
                    <a:pt x="3723" y="1721"/>
                  </a:lnTo>
                  <a:lnTo>
                    <a:pt x="3617" y="1967"/>
                  </a:lnTo>
                  <a:lnTo>
                    <a:pt x="3547" y="2247"/>
                  </a:lnTo>
                  <a:lnTo>
                    <a:pt x="3371" y="2212"/>
                  </a:lnTo>
                  <a:lnTo>
                    <a:pt x="2985" y="2212"/>
                  </a:lnTo>
                  <a:lnTo>
                    <a:pt x="2775" y="2283"/>
                  </a:lnTo>
                  <a:lnTo>
                    <a:pt x="2564" y="2388"/>
                  </a:lnTo>
                  <a:lnTo>
                    <a:pt x="2388" y="2528"/>
                  </a:lnTo>
                  <a:lnTo>
                    <a:pt x="2248" y="2704"/>
                  </a:lnTo>
                  <a:lnTo>
                    <a:pt x="2143" y="2879"/>
                  </a:lnTo>
                  <a:lnTo>
                    <a:pt x="2107" y="3090"/>
                  </a:lnTo>
                  <a:lnTo>
                    <a:pt x="2072" y="3336"/>
                  </a:lnTo>
                  <a:lnTo>
                    <a:pt x="2072" y="3511"/>
                  </a:lnTo>
                  <a:lnTo>
                    <a:pt x="1791" y="3547"/>
                  </a:lnTo>
                  <a:lnTo>
                    <a:pt x="1511" y="3652"/>
                  </a:lnTo>
                  <a:lnTo>
                    <a:pt x="1265" y="3827"/>
                  </a:lnTo>
                  <a:lnTo>
                    <a:pt x="1054" y="4003"/>
                  </a:lnTo>
                  <a:lnTo>
                    <a:pt x="843" y="4214"/>
                  </a:lnTo>
                  <a:lnTo>
                    <a:pt x="738" y="4495"/>
                  </a:lnTo>
                  <a:lnTo>
                    <a:pt x="633" y="4776"/>
                  </a:lnTo>
                  <a:lnTo>
                    <a:pt x="598" y="5092"/>
                  </a:lnTo>
                  <a:lnTo>
                    <a:pt x="633" y="5267"/>
                  </a:lnTo>
                  <a:lnTo>
                    <a:pt x="668" y="5443"/>
                  </a:lnTo>
                  <a:lnTo>
                    <a:pt x="773" y="5759"/>
                  </a:lnTo>
                  <a:lnTo>
                    <a:pt x="598" y="5829"/>
                  </a:lnTo>
                  <a:lnTo>
                    <a:pt x="457" y="5934"/>
                  </a:lnTo>
                  <a:lnTo>
                    <a:pt x="352" y="6040"/>
                  </a:lnTo>
                  <a:lnTo>
                    <a:pt x="211" y="6180"/>
                  </a:lnTo>
                  <a:lnTo>
                    <a:pt x="141" y="6320"/>
                  </a:lnTo>
                  <a:lnTo>
                    <a:pt x="71" y="6496"/>
                  </a:lnTo>
                  <a:lnTo>
                    <a:pt x="36" y="6636"/>
                  </a:lnTo>
                  <a:lnTo>
                    <a:pt x="1" y="6847"/>
                  </a:lnTo>
                  <a:lnTo>
                    <a:pt x="36" y="7058"/>
                  </a:lnTo>
                  <a:lnTo>
                    <a:pt x="106" y="7269"/>
                  </a:lnTo>
                  <a:lnTo>
                    <a:pt x="211" y="7444"/>
                  </a:lnTo>
                  <a:lnTo>
                    <a:pt x="317" y="7620"/>
                  </a:lnTo>
                  <a:lnTo>
                    <a:pt x="738" y="7479"/>
                  </a:lnTo>
                  <a:lnTo>
                    <a:pt x="1124" y="7374"/>
                  </a:lnTo>
                  <a:lnTo>
                    <a:pt x="1546" y="7304"/>
                  </a:lnTo>
                  <a:lnTo>
                    <a:pt x="2002" y="7269"/>
                  </a:lnTo>
                  <a:lnTo>
                    <a:pt x="28512" y="7269"/>
                  </a:lnTo>
                  <a:lnTo>
                    <a:pt x="28512" y="6812"/>
                  </a:lnTo>
                  <a:lnTo>
                    <a:pt x="28547" y="6356"/>
                  </a:lnTo>
                  <a:lnTo>
                    <a:pt x="28617" y="5969"/>
                  </a:lnTo>
                  <a:lnTo>
                    <a:pt x="28687" y="5583"/>
                  </a:lnTo>
                  <a:lnTo>
                    <a:pt x="28828" y="5267"/>
                  </a:lnTo>
                  <a:lnTo>
                    <a:pt x="28933" y="5127"/>
                  </a:lnTo>
                  <a:lnTo>
                    <a:pt x="29038" y="5021"/>
                  </a:lnTo>
                  <a:lnTo>
                    <a:pt x="29144" y="4916"/>
                  </a:lnTo>
                  <a:lnTo>
                    <a:pt x="29249" y="4881"/>
                  </a:lnTo>
                  <a:lnTo>
                    <a:pt x="29390" y="4811"/>
                  </a:lnTo>
                  <a:lnTo>
                    <a:pt x="29706" y="4811"/>
                  </a:lnTo>
                  <a:lnTo>
                    <a:pt x="29846" y="4846"/>
                  </a:lnTo>
                  <a:lnTo>
                    <a:pt x="30127" y="4986"/>
                  </a:lnTo>
                  <a:lnTo>
                    <a:pt x="30408" y="5232"/>
                  </a:lnTo>
                  <a:lnTo>
                    <a:pt x="30724" y="5513"/>
                  </a:lnTo>
                  <a:lnTo>
                    <a:pt x="31040" y="5899"/>
                  </a:lnTo>
                  <a:lnTo>
                    <a:pt x="31391" y="6320"/>
                  </a:lnTo>
                  <a:lnTo>
                    <a:pt x="32128" y="7269"/>
                  </a:lnTo>
                  <a:lnTo>
                    <a:pt x="37255" y="7269"/>
                  </a:lnTo>
                  <a:lnTo>
                    <a:pt x="37817" y="7304"/>
                  </a:lnTo>
                  <a:lnTo>
                    <a:pt x="38308" y="7409"/>
                  </a:lnTo>
                  <a:lnTo>
                    <a:pt x="38800" y="7549"/>
                  </a:lnTo>
                  <a:lnTo>
                    <a:pt x="39256" y="7795"/>
                  </a:lnTo>
                  <a:lnTo>
                    <a:pt x="39361" y="7620"/>
                  </a:lnTo>
                  <a:lnTo>
                    <a:pt x="39397" y="7409"/>
                  </a:lnTo>
                  <a:lnTo>
                    <a:pt x="39467" y="7233"/>
                  </a:lnTo>
                  <a:lnTo>
                    <a:pt x="39467" y="7023"/>
                  </a:lnTo>
                  <a:lnTo>
                    <a:pt x="39432" y="6707"/>
                  </a:lnTo>
                  <a:lnTo>
                    <a:pt x="39361" y="6426"/>
                  </a:lnTo>
                  <a:lnTo>
                    <a:pt x="39221" y="6145"/>
                  </a:lnTo>
                  <a:lnTo>
                    <a:pt x="39045" y="5934"/>
                  </a:lnTo>
                  <a:lnTo>
                    <a:pt x="38800" y="5724"/>
                  </a:lnTo>
                  <a:lnTo>
                    <a:pt x="38554" y="5583"/>
                  </a:lnTo>
                  <a:lnTo>
                    <a:pt x="38273" y="5478"/>
                  </a:lnTo>
                  <a:lnTo>
                    <a:pt x="37957" y="5443"/>
                  </a:lnTo>
                  <a:lnTo>
                    <a:pt x="37992" y="5337"/>
                  </a:lnTo>
                  <a:lnTo>
                    <a:pt x="37957" y="5162"/>
                  </a:lnTo>
                  <a:lnTo>
                    <a:pt x="37922" y="4951"/>
                  </a:lnTo>
                  <a:lnTo>
                    <a:pt x="37852" y="4811"/>
                  </a:lnTo>
                  <a:lnTo>
                    <a:pt x="37746" y="4635"/>
                  </a:lnTo>
                  <a:lnTo>
                    <a:pt x="37606" y="4495"/>
                  </a:lnTo>
                  <a:lnTo>
                    <a:pt x="37465" y="4389"/>
                  </a:lnTo>
                  <a:lnTo>
                    <a:pt x="37290" y="4319"/>
                  </a:lnTo>
                  <a:lnTo>
                    <a:pt x="37114" y="4249"/>
                  </a:lnTo>
                  <a:lnTo>
                    <a:pt x="37185" y="3968"/>
                  </a:lnTo>
                  <a:lnTo>
                    <a:pt x="37220" y="3652"/>
                  </a:lnTo>
                  <a:lnTo>
                    <a:pt x="37220" y="3617"/>
                  </a:lnTo>
                  <a:lnTo>
                    <a:pt x="37220" y="3582"/>
                  </a:lnTo>
                  <a:lnTo>
                    <a:pt x="37220" y="3547"/>
                  </a:lnTo>
                  <a:lnTo>
                    <a:pt x="37185" y="3266"/>
                  </a:lnTo>
                  <a:lnTo>
                    <a:pt x="37114" y="3020"/>
                  </a:lnTo>
                  <a:lnTo>
                    <a:pt x="37009" y="2809"/>
                  </a:lnTo>
                  <a:lnTo>
                    <a:pt x="36833" y="2599"/>
                  </a:lnTo>
                  <a:lnTo>
                    <a:pt x="36658" y="2423"/>
                  </a:lnTo>
                  <a:lnTo>
                    <a:pt x="36482" y="2283"/>
                  </a:lnTo>
                  <a:lnTo>
                    <a:pt x="36236" y="2177"/>
                  </a:lnTo>
                  <a:lnTo>
                    <a:pt x="35991" y="2107"/>
                  </a:lnTo>
                  <a:lnTo>
                    <a:pt x="35850" y="2247"/>
                  </a:lnTo>
                  <a:lnTo>
                    <a:pt x="35675" y="2388"/>
                  </a:lnTo>
                  <a:lnTo>
                    <a:pt x="35464" y="2528"/>
                  </a:lnTo>
                  <a:lnTo>
                    <a:pt x="35253" y="2634"/>
                  </a:lnTo>
                  <a:lnTo>
                    <a:pt x="35043" y="2739"/>
                  </a:lnTo>
                  <a:lnTo>
                    <a:pt x="34586" y="2844"/>
                  </a:lnTo>
                  <a:lnTo>
                    <a:pt x="34130" y="2879"/>
                  </a:lnTo>
                  <a:lnTo>
                    <a:pt x="33673" y="2844"/>
                  </a:lnTo>
                  <a:lnTo>
                    <a:pt x="33427" y="2809"/>
                  </a:lnTo>
                  <a:lnTo>
                    <a:pt x="33217" y="2739"/>
                  </a:lnTo>
                  <a:lnTo>
                    <a:pt x="33252" y="2985"/>
                  </a:lnTo>
                  <a:lnTo>
                    <a:pt x="33217" y="3231"/>
                  </a:lnTo>
                  <a:lnTo>
                    <a:pt x="33147" y="3476"/>
                  </a:lnTo>
                  <a:lnTo>
                    <a:pt x="33041" y="3722"/>
                  </a:lnTo>
                  <a:lnTo>
                    <a:pt x="32936" y="3933"/>
                  </a:lnTo>
                  <a:lnTo>
                    <a:pt x="32760" y="4108"/>
                  </a:lnTo>
                  <a:lnTo>
                    <a:pt x="32550" y="4284"/>
                  </a:lnTo>
                  <a:lnTo>
                    <a:pt x="32339" y="4389"/>
                  </a:lnTo>
                  <a:lnTo>
                    <a:pt x="32023" y="4495"/>
                  </a:lnTo>
                  <a:lnTo>
                    <a:pt x="31742" y="4530"/>
                  </a:lnTo>
                  <a:lnTo>
                    <a:pt x="31391" y="4495"/>
                  </a:lnTo>
                  <a:lnTo>
                    <a:pt x="31040" y="4389"/>
                  </a:lnTo>
                  <a:lnTo>
                    <a:pt x="30759" y="4214"/>
                  </a:lnTo>
                  <a:lnTo>
                    <a:pt x="30619" y="4073"/>
                  </a:lnTo>
                  <a:lnTo>
                    <a:pt x="30513" y="3968"/>
                  </a:lnTo>
                  <a:lnTo>
                    <a:pt x="30443" y="4108"/>
                  </a:lnTo>
                  <a:lnTo>
                    <a:pt x="30338" y="4249"/>
                  </a:lnTo>
                  <a:lnTo>
                    <a:pt x="30232" y="4354"/>
                  </a:lnTo>
                  <a:lnTo>
                    <a:pt x="30092" y="4424"/>
                  </a:lnTo>
                  <a:lnTo>
                    <a:pt x="29951" y="4530"/>
                  </a:lnTo>
                  <a:lnTo>
                    <a:pt x="29811" y="4565"/>
                  </a:lnTo>
                  <a:lnTo>
                    <a:pt x="29635" y="4600"/>
                  </a:lnTo>
                  <a:lnTo>
                    <a:pt x="29284" y="4600"/>
                  </a:lnTo>
                  <a:lnTo>
                    <a:pt x="29109" y="4530"/>
                  </a:lnTo>
                  <a:lnTo>
                    <a:pt x="28933" y="4460"/>
                  </a:lnTo>
                  <a:lnTo>
                    <a:pt x="28758" y="4319"/>
                  </a:lnTo>
                  <a:lnTo>
                    <a:pt x="28758" y="4530"/>
                  </a:lnTo>
                  <a:lnTo>
                    <a:pt x="28722" y="4740"/>
                  </a:lnTo>
                  <a:lnTo>
                    <a:pt x="28617" y="4951"/>
                  </a:lnTo>
                  <a:lnTo>
                    <a:pt x="28512" y="5127"/>
                  </a:lnTo>
                  <a:lnTo>
                    <a:pt x="28336" y="5302"/>
                  </a:lnTo>
                  <a:lnTo>
                    <a:pt x="28161" y="5408"/>
                  </a:lnTo>
                  <a:lnTo>
                    <a:pt x="27950" y="5513"/>
                  </a:lnTo>
                  <a:lnTo>
                    <a:pt x="27739" y="5548"/>
                  </a:lnTo>
                  <a:lnTo>
                    <a:pt x="27494" y="5548"/>
                  </a:lnTo>
                  <a:lnTo>
                    <a:pt x="27283" y="5513"/>
                  </a:lnTo>
                  <a:lnTo>
                    <a:pt x="26932" y="5408"/>
                  </a:lnTo>
                  <a:lnTo>
                    <a:pt x="25001" y="4811"/>
                  </a:lnTo>
                  <a:lnTo>
                    <a:pt x="24965" y="5056"/>
                  </a:lnTo>
                  <a:lnTo>
                    <a:pt x="24895" y="5267"/>
                  </a:lnTo>
                  <a:lnTo>
                    <a:pt x="24790" y="5513"/>
                  </a:lnTo>
                  <a:lnTo>
                    <a:pt x="24649" y="5688"/>
                  </a:lnTo>
                  <a:lnTo>
                    <a:pt x="24474" y="5864"/>
                  </a:lnTo>
                  <a:lnTo>
                    <a:pt x="24263" y="6004"/>
                  </a:lnTo>
                  <a:lnTo>
                    <a:pt x="24017" y="6075"/>
                  </a:lnTo>
                  <a:lnTo>
                    <a:pt x="23772" y="6110"/>
                  </a:lnTo>
                  <a:lnTo>
                    <a:pt x="23526" y="6075"/>
                  </a:lnTo>
                  <a:lnTo>
                    <a:pt x="23315" y="6004"/>
                  </a:lnTo>
                  <a:lnTo>
                    <a:pt x="23105" y="5864"/>
                  </a:lnTo>
                  <a:lnTo>
                    <a:pt x="22894" y="5688"/>
                  </a:lnTo>
                  <a:lnTo>
                    <a:pt x="22753" y="5513"/>
                  </a:lnTo>
                  <a:lnTo>
                    <a:pt x="22648" y="5302"/>
                  </a:lnTo>
                  <a:lnTo>
                    <a:pt x="22578" y="5056"/>
                  </a:lnTo>
                  <a:lnTo>
                    <a:pt x="22578" y="4811"/>
                  </a:lnTo>
                  <a:lnTo>
                    <a:pt x="22402" y="4951"/>
                  </a:lnTo>
                  <a:lnTo>
                    <a:pt x="22192" y="5056"/>
                  </a:lnTo>
                  <a:lnTo>
                    <a:pt x="21981" y="5127"/>
                  </a:lnTo>
                  <a:lnTo>
                    <a:pt x="21770" y="5162"/>
                  </a:lnTo>
                  <a:lnTo>
                    <a:pt x="21595" y="5127"/>
                  </a:lnTo>
                  <a:lnTo>
                    <a:pt x="21454" y="5092"/>
                  </a:lnTo>
                  <a:lnTo>
                    <a:pt x="21279" y="5021"/>
                  </a:lnTo>
                  <a:lnTo>
                    <a:pt x="21138" y="4951"/>
                  </a:lnTo>
                  <a:lnTo>
                    <a:pt x="20892" y="5162"/>
                  </a:lnTo>
                  <a:lnTo>
                    <a:pt x="20612" y="5302"/>
                  </a:lnTo>
                  <a:lnTo>
                    <a:pt x="20296" y="5372"/>
                  </a:lnTo>
                  <a:lnTo>
                    <a:pt x="19980" y="5408"/>
                  </a:lnTo>
                  <a:lnTo>
                    <a:pt x="19664" y="5408"/>
                  </a:lnTo>
                  <a:lnTo>
                    <a:pt x="19383" y="5302"/>
                  </a:lnTo>
                  <a:lnTo>
                    <a:pt x="19102" y="5197"/>
                  </a:lnTo>
                  <a:lnTo>
                    <a:pt x="18856" y="4986"/>
                  </a:lnTo>
                  <a:lnTo>
                    <a:pt x="18505" y="5267"/>
                  </a:lnTo>
                  <a:lnTo>
                    <a:pt x="18119" y="5548"/>
                  </a:lnTo>
                  <a:lnTo>
                    <a:pt x="17943" y="5653"/>
                  </a:lnTo>
                  <a:lnTo>
                    <a:pt x="17732" y="5724"/>
                  </a:lnTo>
                  <a:lnTo>
                    <a:pt x="17522" y="5794"/>
                  </a:lnTo>
                  <a:lnTo>
                    <a:pt x="17311" y="5829"/>
                  </a:lnTo>
                  <a:lnTo>
                    <a:pt x="16995" y="5829"/>
                  </a:lnTo>
                  <a:lnTo>
                    <a:pt x="16784" y="5759"/>
                  </a:lnTo>
                  <a:lnTo>
                    <a:pt x="16609" y="5653"/>
                  </a:lnTo>
                  <a:lnTo>
                    <a:pt x="16433" y="5548"/>
                  </a:lnTo>
                  <a:lnTo>
                    <a:pt x="16293" y="5408"/>
                  </a:lnTo>
                  <a:lnTo>
                    <a:pt x="16187" y="5232"/>
                  </a:lnTo>
                  <a:lnTo>
                    <a:pt x="16117" y="5056"/>
                  </a:lnTo>
                  <a:lnTo>
                    <a:pt x="16117" y="4846"/>
                  </a:lnTo>
                  <a:lnTo>
                    <a:pt x="15977" y="4916"/>
                  </a:lnTo>
                  <a:lnTo>
                    <a:pt x="15836" y="4951"/>
                  </a:lnTo>
                  <a:lnTo>
                    <a:pt x="15555" y="4986"/>
                  </a:lnTo>
                  <a:lnTo>
                    <a:pt x="15274" y="4951"/>
                  </a:lnTo>
                  <a:lnTo>
                    <a:pt x="15029" y="4846"/>
                  </a:lnTo>
                  <a:lnTo>
                    <a:pt x="14853" y="5056"/>
                  </a:lnTo>
                  <a:lnTo>
                    <a:pt x="14713" y="5267"/>
                  </a:lnTo>
                  <a:lnTo>
                    <a:pt x="14502" y="5408"/>
                  </a:lnTo>
                  <a:lnTo>
                    <a:pt x="14291" y="5548"/>
                  </a:lnTo>
                  <a:lnTo>
                    <a:pt x="14046" y="5688"/>
                  </a:lnTo>
                  <a:lnTo>
                    <a:pt x="13835" y="5759"/>
                  </a:lnTo>
                  <a:lnTo>
                    <a:pt x="13554" y="5794"/>
                  </a:lnTo>
                  <a:lnTo>
                    <a:pt x="13308" y="5829"/>
                  </a:lnTo>
                  <a:lnTo>
                    <a:pt x="13062" y="5794"/>
                  </a:lnTo>
                  <a:lnTo>
                    <a:pt x="12782" y="5759"/>
                  </a:lnTo>
                  <a:lnTo>
                    <a:pt x="12536" y="5653"/>
                  </a:lnTo>
                  <a:lnTo>
                    <a:pt x="12290" y="5513"/>
                  </a:lnTo>
                  <a:lnTo>
                    <a:pt x="12044" y="5337"/>
                  </a:lnTo>
                  <a:lnTo>
                    <a:pt x="11834" y="5127"/>
                  </a:lnTo>
                  <a:lnTo>
                    <a:pt x="11693" y="4881"/>
                  </a:lnTo>
                  <a:lnTo>
                    <a:pt x="11553" y="4635"/>
                  </a:lnTo>
                  <a:lnTo>
                    <a:pt x="11447" y="4354"/>
                  </a:lnTo>
                  <a:lnTo>
                    <a:pt x="11166" y="4565"/>
                  </a:lnTo>
                  <a:lnTo>
                    <a:pt x="10850" y="4670"/>
                  </a:lnTo>
                  <a:lnTo>
                    <a:pt x="10534" y="4740"/>
                  </a:lnTo>
                  <a:lnTo>
                    <a:pt x="10183" y="4776"/>
                  </a:lnTo>
                  <a:lnTo>
                    <a:pt x="9762" y="4740"/>
                  </a:lnTo>
                  <a:lnTo>
                    <a:pt x="9551" y="4705"/>
                  </a:lnTo>
                  <a:lnTo>
                    <a:pt x="9341" y="4600"/>
                  </a:lnTo>
                  <a:lnTo>
                    <a:pt x="9095" y="4495"/>
                  </a:lnTo>
                  <a:lnTo>
                    <a:pt x="8884" y="4319"/>
                  </a:lnTo>
                  <a:lnTo>
                    <a:pt x="8673" y="4144"/>
                  </a:lnTo>
                  <a:lnTo>
                    <a:pt x="8498" y="3933"/>
                  </a:lnTo>
                  <a:lnTo>
                    <a:pt x="8357" y="3687"/>
                  </a:lnTo>
                  <a:lnTo>
                    <a:pt x="8252" y="3441"/>
                  </a:lnTo>
                  <a:lnTo>
                    <a:pt x="8147" y="3195"/>
                  </a:lnTo>
                  <a:lnTo>
                    <a:pt x="8112" y="2915"/>
                  </a:lnTo>
                  <a:lnTo>
                    <a:pt x="7936" y="2844"/>
                  </a:lnTo>
                  <a:lnTo>
                    <a:pt x="7796" y="2739"/>
                  </a:lnTo>
                  <a:lnTo>
                    <a:pt x="7655" y="2599"/>
                  </a:lnTo>
                  <a:lnTo>
                    <a:pt x="7550" y="2423"/>
                  </a:lnTo>
                  <a:lnTo>
                    <a:pt x="7515" y="2247"/>
                  </a:lnTo>
                  <a:lnTo>
                    <a:pt x="7480" y="2072"/>
                  </a:lnTo>
                  <a:lnTo>
                    <a:pt x="7515" y="1861"/>
                  </a:lnTo>
                  <a:lnTo>
                    <a:pt x="7550" y="1686"/>
                  </a:lnTo>
                  <a:lnTo>
                    <a:pt x="7374" y="1651"/>
                  </a:lnTo>
                  <a:lnTo>
                    <a:pt x="7164" y="1615"/>
                  </a:lnTo>
                  <a:lnTo>
                    <a:pt x="6988" y="1510"/>
                  </a:lnTo>
                  <a:lnTo>
                    <a:pt x="6812" y="1405"/>
                  </a:lnTo>
                  <a:lnTo>
                    <a:pt x="6672" y="1264"/>
                  </a:lnTo>
                  <a:lnTo>
                    <a:pt x="6532" y="1124"/>
                  </a:lnTo>
                  <a:lnTo>
                    <a:pt x="6426" y="948"/>
                  </a:lnTo>
                  <a:lnTo>
                    <a:pt x="6321" y="773"/>
                  </a:lnTo>
                  <a:lnTo>
                    <a:pt x="6286" y="597"/>
                  </a:lnTo>
                  <a:lnTo>
                    <a:pt x="6251" y="386"/>
                  </a:lnTo>
                  <a:lnTo>
                    <a:pt x="6251" y="176"/>
                  </a:lnTo>
                  <a:lnTo>
                    <a:pt x="628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38"/>
            <p:cNvSpPr/>
            <p:nvPr/>
          </p:nvSpPr>
          <p:spPr>
            <a:xfrm>
              <a:off x="5018193" y="2569330"/>
              <a:ext cx="597432" cy="118012"/>
            </a:xfrm>
            <a:custGeom>
              <a:rect b="b" l="l" r="r" t="t"/>
              <a:pathLst>
                <a:path extrusionOk="0" fill="none" h="7796" w="39467">
                  <a:moveTo>
                    <a:pt x="6286" y="0"/>
                  </a:moveTo>
                  <a:lnTo>
                    <a:pt x="6286" y="0"/>
                  </a:lnTo>
                  <a:lnTo>
                    <a:pt x="6075" y="35"/>
                  </a:lnTo>
                  <a:lnTo>
                    <a:pt x="5900" y="106"/>
                  </a:lnTo>
                  <a:lnTo>
                    <a:pt x="5759" y="211"/>
                  </a:lnTo>
                  <a:lnTo>
                    <a:pt x="5584" y="316"/>
                  </a:lnTo>
                  <a:lnTo>
                    <a:pt x="5443" y="422"/>
                  </a:lnTo>
                  <a:lnTo>
                    <a:pt x="5338" y="562"/>
                  </a:lnTo>
                  <a:lnTo>
                    <a:pt x="5232" y="703"/>
                  </a:lnTo>
                  <a:lnTo>
                    <a:pt x="5127" y="878"/>
                  </a:lnTo>
                  <a:lnTo>
                    <a:pt x="5127" y="878"/>
                  </a:lnTo>
                  <a:lnTo>
                    <a:pt x="5127" y="878"/>
                  </a:lnTo>
                  <a:lnTo>
                    <a:pt x="5127" y="878"/>
                  </a:lnTo>
                  <a:lnTo>
                    <a:pt x="5127" y="878"/>
                  </a:lnTo>
                  <a:lnTo>
                    <a:pt x="5127" y="878"/>
                  </a:lnTo>
                  <a:lnTo>
                    <a:pt x="5127" y="878"/>
                  </a:lnTo>
                  <a:lnTo>
                    <a:pt x="5127" y="878"/>
                  </a:lnTo>
                  <a:lnTo>
                    <a:pt x="4811" y="913"/>
                  </a:lnTo>
                  <a:lnTo>
                    <a:pt x="4565" y="983"/>
                  </a:lnTo>
                  <a:lnTo>
                    <a:pt x="4284" y="1124"/>
                  </a:lnTo>
                  <a:lnTo>
                    <a:pt x="4074" y="1264"/>
                  </a:lnTo>
                  <a:lnTo>
                    <a:pt x="3898" y="1475"/>
                  </a:lnTo>
                  <a:lnTo>
                    <a:pt x="3723" y="1721"/>
                  </a:lnTo>
                  <a:lnTo>
                    <a:pt x="3617" y="1967"/>
                  </a:lnTo>
                  <a:lnTo>
                    <a:pt x="3547" y="2247"/>
                  </a:lnTo>
                  <a:lnTo>
                    <a:pt x="3547" y="2247"/>
                  </a:lnTo>
                  <a:lnTo>
                    <a:pt x="3371" y="2212"/>
                  </a:lnTo>
                  <a:lnTo>
                    <a:pt x="3196" y="2212"/>
                  </a:lnTo>
                  <a:lnTo>
                    <a:pt x="3196" y="2212"/>
                  </a:lnTo>
                  <a:lnTo>
                    <a:pt x="2985" y="2212"/>
                  </a:lnTo>
                  <a:lnTo>
                    <a:pt x="2775" y="2283"/>
                  </a:lnTo>
                  <a:lnTo>
                    <a:pt x="2564" y="2388"/>
                  </a:lnTo>
                  <a:lnTo>
                    <a:pt x="2388" y="2528"/>
                  </a:lnTo>
                  <a:lnTo>
                    <a:pt x="2248" y="2704"/>
                  </a:lnTo>
                  <a:lnTo>
                    <a:pt x="2143" y="2879"/>
                  </a:lnTo>
                  <a:lnTo>
                    <a:pt x="2107" y="3090"/>
                  </a:lnTo>
                  <a:lnTo>
                    <a:pt x="2072" y="3336"/>
                  </a:lnTo>
                  <a:lnTo>
                    <a:pt x="2072" y="3336"/>
                  </a:lnTo>
                  <a:lnTo>
                    <a:pt x="2072" y="3511"/>
                  </a:lnTo>
                  <a:lnTo>
                    <a:pt x="2072" y="3511"/>
                  </a:lnTo>
                  <a:lnTo>
                    <a:pt x="2072" y="3511"/>
                  </a:lnTo>
                  <a:lnTo>
                    <a:pt x="2072" y="3511"/>
                  </a:lnTo>
                  <a:lnTo>
                    <a:pt x="1791" y="3547"/>
                  </a:lnTo>
                  <a:lnTo>
                    <a:pt x="1511" y="3652"/>
                  </a:lnTo>
                  <a:lnTo>
                    <a:pt x="1265" y="3827"/>
                  </a:lnTo>
                  <a:lnTo>
                    <a:pt x="1054" y="4003"/>
                  </a:lnTo>
                  <a:lnTo>
                    <a:pt x="843" y="4214"/>
                  </a:lnTo>
                  <a:lnTo>
                    <a:pt x="738" y="4495"/>
                  </a:lnTo>
                  <a:lnTo>
                    <a:pt x="633" y="4776"/>
                  </a:lnTo>
                  <a:lnTo>
                    <a:pt x="598" y="5092"/>
                  </a:lnTo>
                  <a:lnTo>
                    <a:pt x="598" y="5092"/>
                  </a:lnTo>
                  <a:lnTo>
                    <a:pt x="633" y="5267"/>
                  </a:lnTo>
                  <a:lnTo>
                    <a:pt x="668" y="5443"/>
                  </a:lnTo>
                  <a:lnTo>
                    <a:pt x="773" y="5759"/>
                  </a:lnTo>
                  <a:lnTo>
                    <a:pt x="773" y="5759"/>
                  </a:lnTo>
                  <a:lnTo>
                    <a:pt x="773" y="5759"/>
                  </a:lnTo>
                  <a:lnTo>
                    <a:pt x="773" y="5759"/>
                  </a:lnTo>
                  <a:lnTo>
                    <a:pt x="598" y="5829"/>
                  </a:lnTo>
                  <a:lnTo>
                    <a:pt x="457" y="5934"/>
                  </a:lnTo>
                  <a:lnTo>
                    <a:pt x="352" y="6040"/>
                  </a:lnTo>
                  <a:lnTo>
                    <a:pt x="211" y="6180"/>
                  </a:lnTo>
                  <a:lnTo>
                    <a:pt x="141" y="6320"/>
                  </a:lnTo>
                  <a:lnTo>
                    <a:pt x="71" y="6496"/>
                  </a:lnTo>
                  <a:lnTo>
                    <a:pt x="36" y="6636"/>
                  </a:lnTo>
                  <a:lnTo>
                    <a:pt x="1" y="6847"/>
                  </a:lnTo>
                  <a:lnTo>
                    <a:pt x="1" y="6847"/>
                  </a:lnTo>
                  <a:lnTo>
                    <a:pt x="36" y="7058"/>
                  </a:lnTo>
                  <a:lnTo>
                    <a:pt x="106" y="7269"/>
                  </a:lnTo>
                  <a:lnTo>
                    <a:pt x="211" y="7444"/>
                  </a:lnTo>
                  <a:lnTo>
                    <a:pt x="317" y="7620"/>
                  </a:lnTo>
                  <a:lnTo>
                    <a:pt x="317" y="7620"/>
                  </a:lnTo>
                  <a:lnTo>
                    <a:pt x="738" y="7479"/>
                  </a:lnTo>
                  <a:lnTo>
                    <a:pt x="1124" y="7374"/>
                  </a:lnTo>
                  <a:lnTo>
                    <a:pt x="1546" y="7304"/>
                  </a:lnTo>
                  <a:lnTo>
                    <a:pt x="2002" y="7269"/>
                  </a:lnTo>
                  <a:lnTo>
                    <a:pt x="2178" y="7269"/>
                  </a:lnTo>
                  <a:lnTo>
                    <a:pt x="4952" y="7269"/>
                  </a:lnTo>
                  <a:lnTo>
                    <a:pt x="15345" y="7269"/>
                  </a:lnTo>
                  <a:lnTo>
                    <a:pt x="17732" y="7269"/>
                  </a:lnTo>
                  <a:lnTo>
                    <a:pt x="21524" y="7269"/>
                  </a:lnTo>
                  <a:lnTo>
                    <a:pt x="23737" y="7269"/>
                  </a:lnTo>
                  <a:lnTo>
                    <a:pt x="28512" y="7269"/>
                  </a:lnTo>
                  <a:lnTo>
                    <a:pt x="28512" y="7269"/>
                  </a:lnTo>
                  <a:lnTo>
                    <a:pt x="28512" y="6812"/>
                  </a:lnTo>
                  <a:lnTo>
                    <a:pt x="28547" y="6356"/>
                  </a:lnTo>
                  <a:lnTo>
                    <a:pt x="28617" y="5969"/>
                  </a:lnTo>
                  <a:lnTo>
                    <a:pt x="28687" y="5583"/>
                  </a:lnTo>
                  <a:lnTo>
                    <a:pt x="28828" y="5267"/>
                  </a:lnTo>
                  <a:lnTo>
                    <a:pt x="28933" y="5127"/>
                  </a:lnTo>
                  <a:lnTo>
                    <a:pt x="29038" y="5021"/>
                  </a:lnTo>
                  <a:lnTo>
                    <a:pt x="29144" y="4916"/>
                  </a:lnTo>
                  <a:lnTo>
                    <a:pt x="29249" y="4881"/>
                  </a:lnTo>
                  <a:lnTo>
                    <a:pt x="29390" y="4811"/>
                  </a:lnTo>
                  <a:lnTo>
                    <a:pt x="29565" y="4811"/>
                  </a:lnTo>
                  <a:lnTo>
                    <a:pt x="29565" y="4811"/>
                  </a:lnTo>
                  <a:lnTo>
                    <a:pt x="29565" y="4811"/>
                  </a:lnTo>
                  <a:lnTo>
                    <a:pt x="29565" y="4811"/>
                  </a:lnTo>
                  <a:lnTo>
                    <a:pt x="29706" y="4811"/>
                  </a:lnTo>
                  <a:lnTo>
                    <a:pt x="29846" y="4846"/>
                  </a:lnTo>
                  <a:lnTo>
                    <a:pt x="30127" y="4986"/>
                  </a:lnTo>
                  <a:lnTo>
                    <a:pt x="30408" y="5232"/>
                  </a:lnTo>
                  <a:lnTo>
                    <a:pt x="30724" y="5513"/>
                  </a:lnTo>
                  <a:lnTo>
                    <a:pt x="31040" y="5899"/>
                  </a:lnTo>
                  <a:lnTo>
                    <a:pt x="31391" y="6320"/>
                  </a:lnTo>
                  <a:lnTo>
                    <a:pt x="32128" y="7269"/>
                  </a:lnTo>
                  <a:lnTo>
                    <a:pt x="34130" y="7269"/>
                  </a:lnTo>
                  <a:lnTo>
                    <a:pt x="36342" y="7269"/>
                  </a:lnTo>
                  <a:lnTo>
                    <a:pt x="37255" y="7269"/>
                  </a:lnTo>
                  <a:lnTo>
                    <a:pt x="37255" y="7269"/>
                  </a:lnTo>
                  <a:lnTo>
                    <a:pt x="37255" y="7269"/>
                  </a:lnTo>
                  <a:lnTo>
                    <a:pt x="37817" y="7304"/>
                  </a:lnTo>
                  <a:lnTo>
                    <a:pt x="38308" y="7409"/>
                  </a:lnTo>
                  <a:lnTo>
                    <a:pt x="38800" y="7549"/>
                  </a:lnTo>
                  <a:lnTo>
                    <a:pt x="39256" y="7795"/>
                  </a:lnTo>
                  <a:lnTo>
                    <a:pt x="39256" y="7795"/>
                  </a:lnTo>
                  <a:lnTo>
                    <a:pt x="39361" y="7620"/>
                  </a:lnTo>
                  <a:lnTo>
                    <a:pt x="39397" y="7409"/>
                  </a:lnTo>
                  <a:lnTo>
                    <a:pt x="39467" y="7233"/>
                  </a:lnTo>
                  <a:lnTo>
                    <a:pt x="39467" y="7023"/>
                  </a:lnTo>
                  <a:lnTo>
                    <a:pt x="39467" y="7023"/>
                  </a:lnTo>
                  <a:lnTo>
                    <a:pt x="39432" y="6707"/>
                  </a:lnTo>
                  <a:lnTo>
                    <a:pt x="39361" y="6426"/>
                  </a:lnTo>
                  <a:lnTo>
                    <a:pt x="39221" y="6145"/>
                  </a:lnTo>
                  <a:lnTo>
                    <a:pt x="39045" y="5934"/>
                  </a:lnTo>
                  <a:lnTo>
                    <a:pt x="38800" y="5724"/>
                  </a:lnTo>
                  <a:lnTo>
                    <a:pt x="38554" y="5583"/>
                  </a:lnTo>
                  <a:lnTo>
                    <a:pt x="38273" y="5478"/>
                  </a:lnTo>
                  <a:lnTo>
                    <a:pt x="37957" y="5443"/>
                  </a:lnTo>
                  <a:lnTo>
                    <a:pt x="37957" y="5443"/>
                  </a:lnTo>
                  <a:lnTo>
                    <a:pt x="37957" y="5443"/>
                  </a:lnTo>
                  <a:lnTo>
                    <a:pt x="37957" y="5443"/>
                  </a:lnTo>
                  <a:lnTo>
                    <a:pt x="37992" y="5337"/>
                  </a:lnTo>
                  <a:lnTo>
                    <a:pt x="37992" y="5337"/>
                  </a:lnTo>
                  <a:lnTo>
                    <a:pt x="37957" y="5162"/>
                  </a:lnTo>
                  <a:lnTo>
                    <a:pt x="37922" y="4951"/>
                  </a:lnTo>
                  <a:lnTo>
                    <a:pt x="37852" y="4811"/>
                  </a:lnTo>
                  <a:lnTo>
                    <a:pt x="37746" y="4635"/>
                  </a:lnTo>
                  <a:lnTo>
                    <a:pt x="37606" y="4495"/>
                  </a:lnTo>
                  <a:lnTo>
                    <a:pt x="37465" y="4389"/>
                  </a:lnTo>
                  <a:lnTo>
                    <a:pt x="37290" y="4319"/>
                  </a:lnTo>
                  <a:lnTo>
                    <a:pt x="37114" y="4249"/>
                  </a:lnTo>
                  <a:lnTo>
                    <a:pt x="37114" y="4249"/>
                  </a:lnTo>
                  <a:lnTo>
                    <a:pt x="37114" y="4249"/>
                  </a:lnTo>
                  <a:lnTo>
                    <a:pt x="37114" y="4249"/>
                  </a:lnTo>
                  <a:lnTo>
                    <a:pt x="37185" y="3968"/>
                  </a:lnTo>
                  <a:lnTo>
                    <a:pt x="37220" y="3652"/>
                  </a:lnTo>
                  <a:lnTo>
                    <a:pt x="37220" y="3652"/>
                  </a:lnTo>
                  <a:lnTo>
                    <a:pt x="37220" y="3617"/>
                  </a:lnTo>
                  <a:lnTo>
                    <a:pt x="37220" y="3617"/>
                  </a:lnTo>
                  <a:lnTo>
                    <a:pt x="37220" y="3617"/>
                  </a:lnTo>
                  <a:lnTo>
                    <a:pt x="37220" y="3617"/>
                  </a:lnTo>
                  <a:lnTo>
                    <a:pt x="37220" y="3617"/>
                  </a:lnTo>
                  <a:lnTo>
                    <a:pt x="37220" y="3617"/>
                  </a:lnTo>
                  <a:lnTo>
                    <a:pt x="37220" y="3617"/>
                  </a:lnTo>
                  <a:lnTo>
                    <a:pt x="37220" y="3617"/>
                  </a:lnTo>
                  <a:lnTo>
                    <a:pt x="37220" y="3617"/>
                  </a:lnTo>
                  <a:lnTo>
                    <a:pt x="37220" y="3617"/>
                  </a:lnTo>
                  <a:lnTo>
                    <a:pt x="37220" y="3617"/>
                  </a:lnTo>
                  <a:lnTo>
                    <a:pt x="37220" y="3617"/>
                  </a:lnTo>
                  <a:lnTo>
                    <a:pt x="37220" y="3582"/>
                  </a:lnTo>
                  <a:lnTo>
                    <a:pt x="37220" y="3582"/>
                  </a:lnTo>
                  <a:lnTo>
                    <a:pt x="37220" y="3582"/>
                  </a:lnTo>
                  <a:lnTo>
                    <a:pt x="37220" y="3582"/>
                  </a:lnTo>
                  <a:lnTo>
                    <a:pt x="37220" y="3582"/>
                  </a:lnTo>
                  <a:lnTo>
                    <a:pt x="37220" y="3582"/>
                  </a:lnTo>
                  <a:lnTo>
                    <a:pt x="37220" y="3582"/>
                  </a:lnTo>
                  <a:lnTo>
                    <a:pt x="37220" y="3582"/>
                  </a:lnTo>
                  <a:lnTo>
                    <a:pt x="37220" y="3582"/>
                  </a:lnTo>
                  <a:lnTo>
                    <a:pt x="37220" y="3582"/>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220" y="3547"/>
                  </a:lnTo>
                  <a:lnTo>
                    <a:pt x="37185" y="3266"/>
                  </a:lnTo>
                  <a:lnTo>
                    <a:pt x="37114" y="3020"/>
                  </a:lnTo>
                  <a:lnTo>
                    <a:pt x="37009" y="2809"/>
                  </a:lnTo>
                  <a:lnTo>
                    <a:pt x="36833" y="2599"/>
                  </a:lnTo>
                  <a:lnTo>
                    <a:pt x="36658" y="2423"/>
                  </a:lnTo>
                  <a:lnTo>
                    <a:pt x="36482" y="2283"/>
                  </a:lnTo>
                  <a:lnTo>
                    <a:pt x="36236" y="2177"/>
                  </a:lnTo>
                  <a:lnTo>
                    <a:pt x="35991" y="2107"/>
                  </a:lnTo>
                  <a:lnTo>
                    <a:pt x="35991" y="2107"/>
                  </a:lnTo>
                  <a:lnTo>
                    <a:pt x="35850" y="2247"/>
                  </a:lnTo>
                  <a:lnTo>
                    <a:pt x="35850" y="2247"/>
                  </a:lnTo>
                  <a:lnTo>
                    <a:pt x="35675" y="2388"/>
                  </a:lnTo>
                  <a:lnTo>
                    <a:pt x="35464" y="2528"/>
                  </a:lnTo>
                  <a:lnTo>
                    <a:pt x="35253" y="2634"/>
                  </a:lnTo>
                  <a:lnTo>
                    <a:pt x="35043" y="2739"/>
                  </a:lnTo>
                  <a:lnTo>
                    <a:pt x="34586" y="2844"/>
                  </a:lnTo>
                  <a:lnTo>
                    <a:pt x="34130" y="2879"/>
                  </a:lnTo>
                  <a:lnTo>
                    <a:pt x="34130" y="2879"/>
                  </a:lnTo>
                  <a:lnTo>
                    <a:pt x="33673" y="2844"/>
                  </a:lnTo>
                  <a:lnTo>
                    <a:pt x="33427" y="2809"/>
                  </a:lnTo>
                  <a:lnTo>
                    <a:pt x="33217" y="2739"/>
                  </a:lnTo>
                  <a:lnTo>
                    <a:pt x="33217" y="2739"/>
                  </a:lnTo>
                  <a:lnTo>
                    <a:pt x="33252" y="2985"/>
                  </a:lnTo>
                  <a:lnTo>
                    <a:pt x="33217" y="3231"/>
                  </a:lnTo>
                  <a:lnTo>
                    <a:pt x="33147" y="3476"/>
                  </a:lnTo>
                  <a:lnTo>
                    <a:pt x="33041" y="3722"/>
                  </a:lnTo>
                  <a:lnTo>
                    <a:pt x="32936" y="3933"/>
                  </a:lnTo>
                  <a:lnTo>
                    <a:pt x="32760" y="4108"/>
                  </a:lnTo>
                  <a:lnTo>
                    <a:pt x="32550" y="4284"/>
                  </a:lnTo>
                  <a:lnTo>
                    <a:pt x="32339" y="4389"/>
                  </a:lnTo>
                  <a:lnTo>
                    <a:pt x="32339" y="4389"/>
                  </a:lnTo>
                  <a:lnTo>
                    <a:pt x="32023" y="4495"/>
                  </a:lnTo>
                  <a:lnTo>
                    <a:pt x="31742" y="4530"/>
                  </a:lnTo>
                  <a:lnTo>
                    <a:pt x="31742" y="4530"/>
                  </a:lnTo>
                  <a:lnTo>
                    <a:pt x="31391" y="4495"/>
                  </a:lnTo>
                  <a:lnTo>
                    <a:pt x="31040" y="4389"/>
                  </a:lnTo>
                  <a:lnTo>
                    <a:pt x="30759" y="4214"/>
                  </a:lnTo>
                  <a:lnTo>
                    <a:pt x="30619" y="4073"/>
                  </a:lnTo>
                  <a:lnTo>
                    <a:pt x="30513" y="3968"/>
                  </a:lnTo>
                  <a:lnTo>
                    <a:pt x="30513" y="3968"/>
                  </a:lnTo>
                  <a:lnTo>
                    <a:pt x="30443" y="4108"/>
                  </a:lnTo>
                  <a:lnTo>
                    <a:pt x="30338" y="4249"/>
                  </a:lnTo>
                  <a:lnTo>
                    <a:pt x="30232" y="4354"/>
                  </a:lnTo>
                  <a:lnTo>
                    <a:pt x="30092" y="4424"/>
                  </a:lnTo>
                  <a:lnTo>
                    <a:pt x="29951" y="4530"/>
                  </a:lnTo>
                  <a:lnTo>
                    <a:pt x="29811" y="4565"/>
                  </a:lnTo>
                  <a:lnTo>
                    <a:pt x="29635" y="4600"/>
                  </a:lnTo>
                  <a:lnTo>
                    <a:pt x="29495" y="4600"/>
                  </a:lnTo>
                  <a:lnTo>
                    <a:pt x="29495" y="4600"/>
                  </a:lnTo>
                  <a:lnTo>
                    <a:pt x="29284" y="4600"/>
                  </a:lnTo>
                  <a:lnTo>
                    <a:pt x="29109" y="4530"/>
                  </a:lnTo>
                  <a:lnTo>
                    <a:pt x="28933" y="4460"/>
                  </a:lnTo>
                  <a:lnTo>
                    <a:pt x="28758" y="4319"/>
                  </a:lnTo>
                  <a:lnTo>
                    <a:pt x="28758" y="4319"/>
                  </a:lnTo>
                  <a:lnTo>
                    <a:pt x="28758" y="4530"/>
                  </a:lnTo>
                  <a:lnTo>
                    <a:pt x="28722" y="4740"/>
                  </a:lnTo>
                  <a:lnTo>
                    <a:pt x="28617" y="4951"/>
                  </a:lnTo>
                  <a:lnTo>
                    <a:pt x="28512" y="5127"/>
                  </a:lnTo>
                  <a:lnTo>
                    <a:pt x="28336" y="5302"/>
                  </a:lnTo>
                  <a:lnTo>
                    <a:pt x="28161" y="5408"/>
                  </a:lnTo>
                  <a:lnTo>
                    <a:pt x="27950" y="5513"/>
                  </a:lnTo>
                  <a:lnTo>
                    <a:pt x="27739" y="5548"/>
                  </a:lnTo>
                  <a:lnTo>
                    <a:pt x="27739" y="5548"/>
                  </a:lnTo>
                  <a:lnTo>
                    <a:pt x="27669" y="5548"/>
                  </a:lnTo>
                  <a:lnTo>
                    <a:pt x="27669" y="5548"/>
                  </a:lnTo>
                  <a:lnTo>
                    <a:pt x="27494" y="5548"/>
                  </a:lnTo>
                  <a:lnTo>
                    <a:pt x="27283" y="5513"/>
                  </a:lnTo>
                  <a:lnTo>
                    <a:pt x="26932" y="5408"/>
                  </a:lnTo>
                  <a:lnTo>
                    <a:pt x="26932" y="5408"/>
                  </a:lnTo>
                  <a:lnTo>
                    <a:pt x="25001" y="4811"/>
                  </a:lnTo>
                  <a:lnTo>
                    <a:pt x="25001" y="4811"/>
                  </a:lnTo>
                  <a:lnTo>
                    <a:pt x="24965" y="5056"/>
                  </a:lnTo>
                  <a:lnTo>
                    <a:pt x="24895" y="5267"/>
                  </a:lnTo>
                  <a:lnTo>
                    <a:pt x="24790" y="5513"/>
                  </a:lnTo>
                  <a:lnTo>
                    <a:pt x="24649" y="5688"/>
                  </a:lnTo>
                  <a:lnTo>
                    <a:pt x="24474" y="5864"/>
                  </a:lnTo>
                  <a:lnTo>
                    <a:pt x="24263" y="6004"/>
                  </a:lnTo>
                  <a:lnTo>
                    <a:pt x="24017" y="6075"/>
                  </a:lnTo>
                  <a:lnTo>
                    <a:pt x="23772" y="6110"/>
                  </a:lnTo>
                  <a:lnTo>
                    <a:pt x="23772" y="6110"/>
                  </a:lnTo>
                  <a:lnTo>
                    <a:pt x="23772" y="6110"/>
                  </a:lnTo>
                  <a:lnTo>
                    <a:pt x="23772" y="6110"/>
                  </a:lnTo>
                  <a:lnTo>
                    <a:pt x="23526" y="6075"/>
                  </a:lnTo>
                  <a:lnTo>
                    <a:pt x="23315" y="6004"/>
                  </a:lnTo>
                  <a:lnTo>
                    <a:pt x="23105" y="5864"/>
                  </a:lnTo>
                  <a:lnTo>
                    <a:pt x="22894" y="5688"/>
                  </a:lnTo>
                  <a:lnTo>
                    <a:pt x="22753" y="5513"/>
                  </a:lnTo>
                  <a:lnTo>
                    <a:pt x="22648" y="5302"/>
                  </a:lnTo>
                  <a:lnTo>
                    <a:pt x="22578" y="5056"/>
                  </a:lnTo>
                  <a:lnTo>
                    <a:pt x="22578" y="4811"/>
                  </a:lnTo>
                  <a:lnTo>
                    <a:pt x="22578" y="4811"/>
                  </a:lnTo>
                  <a:lnTo>
                    <a:pt x="22402" y="4951"/>
                  </a:lnTo>
                  <a:lnTo>
                    <a:pt x="22192" y="5056"/>
                  </a:lnTo>
                  <a:lnTo>
                    <a:pt x="21981" y="5127"/>
                  </a:lnTo>
                  <a:lnTo>
                    <a:pt x="21770" y="5162"/>
                  </a:lnTo>
                  <a:lnTo>
                    <a:pt x="21770" y="5162"/>
                  </a:lnTo>
                  <a:lnTo>
                    <a:pt x="21595" y="5127"/>
                  </a:lnTo>
                  <a:lnTo>
                    <a:pt x="21454" y="5092"/>
                  </a:lnTo>
                  <a:lnTo>
                    <a:pt x="21279" y="5021"/>
                  </a:lnTo>
                  <a:lnTo>
                    <a:pt x="21138" y="4951"/>
                  </a:lnTo>
                  <a:lnTo>
                    <a:pt x="21138" y="4951"/>
                  </a:lnTo>
                  <a:lnTo>
                    <a:pt x="20892" y="5162"/>
                  </a:lnTo>
                  <a:lnTo>
                    <a:pt x="20612" y="5302"/>
                  </a:lnTo>
                  <a:lnTo>
                    <a:pt x="20296" y="5372"/>
                  </a:lnTo>
                  <a:lnTo>
                    <a:pt x="19980" y="5408"/>
                  </a:lnTo>
                  <a:lnTo>
                    <a:pt x="19980" y="5408"/>
                  </a:lnTo>
                  <a:lnTo>
                    <a:pt x="19664" y="5408"/>
                  </a:lnTo>
                  <a:lnTo>
                    <a:pt x="19383" y="5302"/>
                  </a:lnTo>
                  <a:lnTo>
                    <a:pt x="19102" y="5197"/>
                  </a:lnTo>
                  <a:lnTo>
                    <a:pt x="18856" y="4986"/>
                  </a:lnTo>
                  <a:lnTo>
                    <a:pt x="18856" y="4986"/>
                  </a:lnTo>
                  <a:lnTo>
                    <a:pt x="18505" y="5267"/>
                  </a:lnTo>
                  <a:lnTo>
                    <a:pt x="18119" y="5548"/>
                  </a:lnTo>
                  <a:lnTo>
                    <a:pt x="17943" y="5653"/>
                  </a:lnTo>
                  <a:lnTo>
                    <a:pt x="17732" y="5724"/>
                  </a:lnTo>
                  <a:lnTo>
                    <a:pt x="17522" y="5794"/>
                  </a:lnTo>
                  <a:lnTo>
                    <a:pt x="17311" y="5829"/>
                  </a:lnTo>
                  <a:lnTo>
                    <a:pt x="17311" y="5829"/>
                  </a:lnTo>
                  <a:lnTo>
                    <a:pt x="17206" y="5829"/>
                  </a:lnTo>
                  <a:lnTo>
                    <a:pt x="17206" y="5829"/>
                  </a:lnTo>
                  <a:lnTo>
                    <a:pt x="16995" y="5829"/>
                  </a:lnTo>
                  <a:lnTo>
                    <a:pt x="16784" y="5759"/>
                  </a:lnTo>
                  <a:lnTo>
                    <a:pt x="16609" y="5653"/>
                  </a:lnTo>
                  <a:lnTo>
                    <a:pt x="16433" y="5548"/>
                  </a:lnTo>
                  <a:lnTo>
                    <a:pt x="16293" y="5408"/>
                  </a:lnTo>
                  <a:lnTo>
                    <a:pt x="16187" y="5232"/>
                  </a:lnTo>
                  <a:lnTo>
                    <a:pt x="16117" y="5056"/>
                  </a:lnTo>
                  <a:lnTo>
                    <a:pt x="16117" y="4846"/>
                  </a:lnTo>
                  <a:lnTo>
                    <a:pt x="16117" y="4846"/>
                  </a:lnTo>
                  <a:lnTo>
                    <a:pt x="15977" y="4916"/>
                  </a:lnTo>
                  <a:lnTo>
                    <a:pt x="15836" y="4951"/>
                  </a:lnTo>
                  <a:lnTo>
                    <a:pt x="15555" y="4986"/>
                  </a:lnTo>
                  <a:lnTo>
                    <a:pt x="15555" y="4986"/>
                  </a:lnTo>
                  <a:lnTo>
                    <a:pt x="15274" y="4951"/>
                  </a:lnTo>
                  <a:lnTo>
                    <a:pt x="15029" y="4846"/>
                  </a:lnTo>
                  <a:lnTo>
                    <a:pt x="15029" y="4846"/>
                  </a:lnTo>
                  <a:lnTo>
                    <a:pt x="14853" y="5056"/>
                  </a:lnTo>
                  <a:lnTo>
                    <a:pt x="14713" y="5267"/>
                  </a:lnTo>
                  <a:lnTo>
                    <a:pt x="14502" y="5408"/>
                  </a:lnTo>
                  <a:lnTo>
                    <a:pt x="14291" y="5548"/>
                  </a:lnTo>
                  <a:lnTo>
                    <a:pt x="14046" y="5688"/>
                  </a:lnTo>
                  <a:lnTo>
                    <a:pt x="13835" y="5759"/>
                  </a:lnTo>
                  <a:lnTo>
                    <a:pt x="13554" y="5794"/>
                  </a:lnTo>
                  <a:lnTo>
                    <a:pt x="13308" y="5829"/>
                  </a:lnTo>
                  <a:lnTo>
                    <a:pt x="13308" y="5829"/>
                  </a:lnTo>
                  <a:lnTo>
                    <a:pt x="13062" y="5794"/>
                  </a:lnTo>
                  <a:lnTo>
                    <a:pt x="13062" y="5794"/>
                  </a:lnTo>
                  <a:lnTo>
                    <a:pt x="12782" y="5759"/>
                  </a:lnTo>
                  <a:lnTo>
                    <a:pt x="12536" y="5653"/>
                  </a:lnTo>
                  <a:lnTo>
                    <a:pt x="12290" y="5513"/>
                  </a:lnTo>
                  <a:lnTo>
                    <a:pt x="12044" y="5337"/>
                  </a:lnTo>
                  <a:lnTo>
                    <a:pt x="11834" y="5127"/>
                  </a:lnTo>
                  <a:lnTo>
                    <a:pt x="11693" y="4881"/>
                  </a:lnTo>
                  <a:lnTo>
                    <a:pt x="11553" y="4635"/>
                  </a:lnTo>
                  <a:lnTo>
                    <a:pt x="11447" y="4354"/>
                  </a:lnTo>
                  <a:lnTo>
                    <a:pt x="11447" y="4354"/>
                  </a:lnTo>
                  <a:lnTo>
                    <a:pt x="11166" y="4565"/>
                  </a:lnTo>
                  <a:lnTo>
                    <a:pt x="10850" y="4670"/>
                  </a:lnTo>
                  <a:lnTo>
                    <a:pt x="10534" y="4740"/>
                  </a:lnTo>
                  <a:lnTo>
                    <a:pt x="10183" y="4776"/>
                  </a:lnTo>
                  <a:lnTo>
                    <a:pt x="10183" y="4776"/>
                  </a:lnTo>
                  <a:lnTo>
                    <a:pt x="9762" y="4740"/>
                  </a:lnTo>
                  <a:lnTo>
                    <a:pt x="9551" y="4705"/>
                  </a:lnTo>
                  <a:lnTo>
                    <a:pt x="9341" y="4600"/>
                  </a:lnTo>
                  <a:lnTo>
                    <a:pt x="9341" y="4600"/>
                  </a:lnTo>
                  <a:lnTo>
                    <a:pt x="9095" y="4495"/>
                  </a:lnTo>
                  <a:lnTo>
                    <a:pt x="8884" y="4319"/>
                  </a:lnTo>
                  <a:lnTo>
                    <a:pt x="8673" y="4144"/>
                  </a:lnTo>
                  <a:lnTo>
                    <a:pt x="8498" y="3933"/>
                  </a:lnTo>
                  <a:lnTo>
                    <a:pt x="8357" y="3687"/>
                  </a:lnTo>
                  <a:lnTo>
                    <a:pt x="8252" y="3441"/>
                  </a:lnTo>
                  <a:lnTo>
                    <a:pt x="8147" y="3195"/>
                  </a:lnTo>
                  <a:lnTo>
                    <a:pt x="8112" y="2915"/>
                  </a:lnTo>
                  <a:lnTo>
                    <a:pt x="8112" y="2915"/>
                  </a:lnTo>
                  <a:lnTo>
                    <a:pt x="7936" y="2844"/>
                  </a:lnTo>
                  <a:lnTo>
                    <a:pt x="7796" y="2739"/>
                  </a:lnTo>
                  <a:lnTo>
                    <a:pt x="7655" y="2599"/>
                  </a:lnTo>
                  <a:lnTo>
                    <a:pt x="7550" y="2423"/>
                  </a:lnTo>
                  <a:lnTo>
                    <a:pt x="7515" y="2247"/>
                  </a:lnTo>
                  <a:lnTo>
                    <a:pt x="7480" y="2072"/>
                  </a:lnTo>
                  <a:lnTo>
                    <a:pt x="7515" y="1861"/>
                  </a:lnTo>
                  <a:lnTo>
                    <a:pt x="7550" y="1686"/>
                  </a:lnTo>
                  <a:lnTo>
                    <a:pt x="7550" y="1686"/>
                  </a:lnTo>
                  <a:lnTo>
                    <a:pt x="7374" y="1651"/>
                  </a:lnTo>
                  <a:lnTo>
                    <a:pt x="7164" y="1615"/>
                  </a:lnTo>
                  <a:lnTo>
                    <a:pt x="6988" y="1510"/>
                  </a:lnTo>
                  <a:lnTo>
                    <a:pt x="6812" y="1405"/>
                  </a:lnTo>
                  <a:lnTo>
                    <a:pt x="6672" y="1264"/>
                  </a:lnTo>
                  <a:lnTo>
                    <a:pt x="6532" y="1124"/>
                  </a:lnTo>
                  <a:lnTo>
                    <a:pt x="6426" y="948"/>
                  </a:lnTo>
                  <a:lnTo>
                    <a:pt x="6321" y="773"/>
                  </a:lnTo>
                  <a:lnTo>
                    <a:pt x="6321" y="773"/>
                  </a:lnTo>
                  <a:lnTo>
                    <a:pt x="6286" y="597"/>
                  </a:lnTo>
                  <a:lnTo>
                    <a:pt x="6251" y="386"/>
                  </a:lnTo>
                  <a:lnTo>
                    <a:pt x="6251" y="176"/>
                  </a:lnTo>
                  <a:lnTo>
                    <a:pt x="628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38"/>
            <p:cNvSpPr/>
            <p:nvPr/>
          </p:nvSpPr>
          <p:spPr>
            <a:xfrm>
              <a:off x="4514326" y="2811696"/>
              <a:ext cx="374729" cy="302977"/>
            </a:xfrm>
            <a:custGeom>
              <a:rect b="b" l="l" r="r" t="t"/>
              <a:pathLst>
                <a:path extrusionOk="0" h="20015" w="24755">
                  <a:moveTo>
                    <a:pt x="12395" y="0"/>
                  </a:moveTo>
                  <a:lnTo>
                    <a:pt x="11552" y="71"/>
                  </a:lnTo>
                  <a:lnTo>
                    <a:pt x="10710" y="176"/>
                  </a:lnTo>
                  <a:lnTo>
                    <a:pt x="9867" y="281"/>
                  </a:lnTo>
                  <a:lnTo>
                    <a:pt x="9059" y="457"/>
                  </a:lnTo>
                  <a:lnTo>
                    <a:pt x="8252" y="668"/>
                  </a:lnTo>
                  <a:lnTo>
                    <a:pt x="7514" y="913"/>
                  </a:lnTo>
                  <a:lnTo>
                    <a:pt x="6777" y="1194"/>
                  </a:lnTo>
                  <a:lnTo>
                    <a:pt x="6145" y="1510"/>
                  </a:lnTo>
                  <a:lnTo>
                    <a:pt x="5478" y="1897"/>
                  </a:lnTo>
                  <a:lnTo>
                    <a:pt x="4881" y="2353"/>
                  </a:lnTo>
                  <a:lnTo>
                    <a:pt x="4249" y="2915"/>
                  </a:lnTo>
                  <a:lnTo>
                    <a:pt x="3687" y="3477"/>
                  </a:lnTo>
                  <a:lnTo>
                    <a:pt x="3125" y="4109"/>
                  </a:lnTo>
                  <a:lnTo>
                    <a:pt x="2564" y="4811"/>
                  </a:lnTo>
                  <a:lnTo>
                    <a:pt x="2072" y="5478"/>
                  </a:lnTo>
                  <a:lnTo>
                    <a:pt x="1615" y="6215"/>
                  </a:lnTo>
                  <a:lnTo>
                    <a:pt x="1229" y="6918"/>
                  </a:lnTo>
                  <a:lnTo>
                    <a:pt x="843" y="7655"/>
                  </a:lnTo>
                  <a:lnTo>
                    <a:pt x="562" y="8357"/>
                  </a:lnTo>
                  <a:lnTo>
                    <a:pt x="316" y="9024"/>
                  </a:lnTo>
                  <a:lnTo>
                    <a:pt x="141" y="9656"/>
                  </a:lnTo>
                  <a:lnTo>
                    <a:pt x="35" y="10253"/>
                  </a:lnTo>
                  <a:lnTo>
                    <a:pt x="0" y="10815"/>
                  </a:lnTo>
                  <a:lnTo>
                    <a:pt x="35" y="11061"/>
                  </a:lnTo>
                  <a:lnTo>
                    <a:pt x="71" y="11271"/>
                  </a:lnTo>
                  <a:lnTo>
                    <a:pt x="141" y="11517"/>
                  </a:lnTo>
                  <a:lnTo>
                    <a:pt x="246" y="11763"/>
                  </a:lnTo>
                  <a:lnTo>
                    <a:pt x="422" y="12044"/>
                  </a:lnTo>
                  <a:lnTo>
                    <a:pt x="597" y="12360"/>
                  </a:lnTo>
                  <a:lnTo>
                    <a:pt x="1124" y="13027"/>
                  </a:lnTo>
                  <a:lnTo>
                    <a:pt x="1756" y="13729"/>
                  </a:lnTo>
                  <a:lnTo>
                    <a:pt x="2528" y="14467"/>
                  </a:lnTo>
                  <a:lnTo>
                    <a:pt x="3336" y="15204"/>
                  </a:lnTo>
                  <a:lnTo>
                    <a:pt x="4249" y="15977"/>
                  </a:lnTo>
                  <a:lnTo>
                    <a:pt x="5162" y="16714"/>
                  </a:lnTo>
                  <a:lnTo>
                    <a:pt x="6110" y="17451"/>
                  </a:lnTo>
                  <a:lnTo>
                    <a:pt x="7058" y="18083"/>
                  </a:lnTo>
                  <a:lnTo>
                    <a:pt x="7971" y="18680"/>
                  </a:lnTo>
                  <a:lnTo>
                    <a:pt x="8849" y="19172"/>
                  </a:lnTo>
                  <a:lnTo>
                    <a:pt x="9656" y="19593"/>
                  </a:lnTo>
                  <a:lnTo>
                    <a:pt x="10007" y="19734"/>
                  </a:lnTo>
                  <a:lnTo>
                    <a:pt x="10358" y="19874"/>
                  </a:lnTo>
                  <a:lnTo>
                    <a:pt x="10674" y="19944"/>
                  </a:lnTo>
                  <a:lnTo>
                    <a:pt x="10920" y="19979"/>
                  </a:lnTo>
                  <a:lnTo>
                    <a:pt x="11166" y="20014"/>
                  </a:lnTo>
                  <a:lnTo>
                    <a:pt x="11377" y="19979"/>
                  </a:lnTo>
                  <a:lnTo>
                    <a:pt x="11763" y="19839"/>
                  </a:lnTo>
                  <a:lnTo>
                    <a:pt x="12254" y="19663"/>
                  </a:lnTo>
                  <a:lnTo>
                    <a:pt x="13554" y="19102"/>
                  </a:lnTo>
                  <a:lnTo>
                    <a:pt x="15099" y="18399"/>
                  </a:lnTo>
                  <a:lnTo>
                    <a:pt x="16784" y="17627"/>
                  </a:lnTo>
                  <a:lnTo>
                    <a:pt x="12957" y="16854"/>
                  </a:lnTo>
                  <a:lnTo>
                    <a:pt x="11447" y="16503"/>
                  </a:lnTo>
                  <a:lnTo>
                    <a:pt x="10323" y="16257"/>
                  </a:lnTo>
                  <a:lnTo>
                    <a:pt x="9902" y="16117"/>
                  </a:lnTo>
                  <a:lnTo>
                    <a:pt x="9516" y="15977"/>
                  </a:lnTo>
                  <a:lnTo>
                    <a:pt x="9094" y="15801"/>
                  </a:lnTo>
                  <a:lnTo>
                    <a:pt x="8673" y="15625"/>
                  </a:lnTo>
                  <a:lnTo>
                    <a:pt x="8252" y="15380"/>
                  </a:lnTo>
                  <a:lnTo>
                    <a:pt x="7865" y="15134"/>
                  </a:lnTo>
                  <a:lnTo>
                    <a:pt x="7444" y="14888"/>
                  </a:lnTo>
                  <a:lnTo>
                    <a:pt x="7058" y="14607"/>
                  </a:lnTo>
                  <a:lnTo>
                    <a:pt x="6672" y="14291"/>
                  </a:lnTo>
                  <a:lnTo>
                    <a:pt x="6321" y="13975"/>
                  </a:lnTo>
                  <a:lnTo>
                    <a:pt x="5969" y="13659"/>
                  </a:lnTo>
                  <a:lnTo>
                    <a:pt x="5618" y="13308"/>
                  </a:lnTo>
                  <a:lnTo>
                    <a:pt x="5337" y="12922"/>
                  </a:lnTo>
                  <a:lnTo>
                    <a:pt x="5021" y="12571"/>
                  </a:lnTo>
                  <a:lnTo>
                    <a:pt x="4776" y="12184"/>
                  </a:lnTo>
                  <a:lnTo>
                    <a:pt x="4530" y="11763"/>
                  </a:lnTo>
                  <a:lnTo>
                    <a:pt x="4319" y="11377"/>
                  </a:lnTo>
                  <a:lnTo>
                    <a:pt x="4144" y="10955"/>
                  </a:lnTo>
                  <a:lnTo>
                    <a:pt x="4003" y="10569"/>
                  </a:lnTo>
                  <a:lnTo>
                    <a:pt x="3898" y="10148"/>
                  </a:lnTo>
                  <a:lnTo>
                    <a:pt x="3828" y="9727"/>
                  </a:lnTo>
                  <a:lnTo>
                    <a:pt x="3792" y="9305"/>
                  </a:lnTo>
                  <a:lnTo>
                    <a:pt x="3828" y="8884"/>
                  </a:lnTo>
                  <a:lnTo>
                    <a:pt x="3898" y="8463"/>
                  </a:lnTo>
                  <a:lnTo>
                    <a:pt x="4003" y="8076"/>
                  </a:lnTo>
                  <a:lnTo>
                    <a:pt x="4144" y="7655"/>
                  </a:lnTo>
                  <a:lnTo>
                    <a:pt x="4354" y="7269"/>
                  </a:lnTo>
                  <a:lnTo>
                    <a:pt x="4635" y="6847"/>
                  </a:lnTo>
                  <a:lnTo>
                    <a:pt x="4951" y="6461"/>
                  </a:lnTo>
                  <a:lnTo>
                    <a:pt x="5337" y="6110"/>
                  </a:lnTo>
                  <a:lnTo>
                    <a:pt x="5794" y="5724"/>
                  </a:lnTo>
                  <a:lnTo>
                    <a:pt x="6285" y="5373"/>
                  </a:lnTo>
                  <a:lnTo>
                    <a:pt x="6812" y="5057"/>
                  </a:lnTo>
                  <a:lnTo>
                    <a:pt x="7339" y="4776"/>
                  </a:lnTo>
                  <a:lnTo>
                    <a:pt x="7865" y="4530"/>
                  </a:lnTo>
                  <a:lnTo>
                    <a:pt x="8392" y="4319"/>
                  </a:lnTo>
                  <a:lnTo>
                    <a:pt x="8884" y="4144"/>
                  </a:lnTo>
                  <a:lnTo>
                    <a:pt x="9410" y="3968"/>
                  </a:lnTo>
                  <a:lnTo>
                    <a:pt x="9902" y="3863"/>
                  </a:lnTo>
                  <a:lnTo>
                    <a:pt x="10394" y="3757"/>
                  </a:lnTo>
                  <a:lnTo>
                    <a:pt x="10885" y="3722"/>
                  </a:lnTo>
                  <a:lnTo>
                    <a:pt x="11377" y="3687"/>
                  </a:lnTo>
                  <a:lnTo>
                    <a:pt x="11868" y="3652"/>
                  </a:lnTo>
                  <a:lnTo>
                    <a:pt x="12360" y="3687"/>
                  </a:lnTo>
                  <a:lnTo>
                    <a:pt x="12851" y="3722"/>
                  </a:lnTo>
                  <a:lnTo>
                    <a:pt x="13343" y="3793"/>
                  </a:lnTo>
                  <a:lnTo>
                    <a:pt x="14291" y="3968"/>
                  </a:lnTo>
                  <a:lnTo>
                    <a:pt x="15274" y="4214"/>
                  </a:lnTo>
                  <a:lnTo>
                    <a:pt x="16257" y="4565"/>
                  </a:lnTo>
                  <a:lnTo>
                    <a:pt x="17240" y="4951"/>
                  </a:lnTo>
                  <a:lnTo>
                    <a:pt x="18259" y="5373"/>
                  </a:lnTo>
                  <a:lnTo>
                    <a:pt x="20330" y="6321"/>
                  </a:lnTo>
                  <a:lnTo>
                    <a:pt x="22507" y="7304"/>
                  </a:lnTo>
                  <a:lnTo>
                    <a:pt x="24754" y="8252"/>
                  </a:lnTo>
                  <a:lnTo>
                    <a:pt x="24754" y="8252"/>
                  </a:lnTo>
                  <a:lnTo>
                    <a:pt x="24333" y="7830"/>
                  </a:lnTo>
                  <a:lnTo>
                    <a:pt x="23982" y="7479"/>
                  </a:lnTo>
                  <a:lnTo>
                    <a:pt x="23631" y="7163"/>
                  </a:lnTo>
                  <a:lnTo>
                    <a:pt x="23069" y="6286"/>
                  </a:lnTo>
                  <a:lnTo>
                    <a:pt x="22507" y="5373"/>
                  </a:lnTo>
                  <a:lnTo>
                    <a:pt x="21840" y="4460"/>
                  </a:lnTo>
                  <a:lnTo>
                    <a:pt x="21173" y="3582"/>
                  </a:lnTo>
                  <a:lnTo>
                    <a:pt x="20506" y="2774"/>
                  </a:lnTo>
                  <a:lnTo>
                    <a:pt x="20155" y="2388"/>
                  </a:lnTo>
                  <a:lnTo>
                    <a:pt x="19804" y="2037"/>
                  </a:lnTo>
                  <a:lnTo>
                    <a:pt x="19452" y="1721"/>
                  </a:lnTo>
                  <a:lnTo>
                    <a:pt x="19101" y="1440"/>
                  </a:lnTo>
                  <a:lnTo>
                    <a:pt x="18750" y="1194"/>
                  </a:lnTo>
                  <a:lnTo>
                    <a:pt x="18399" y="1019"/>
                  </a:lnTo>
                  <a:lnTo>
                    <a:pt x="17802" y="738"/>
                  </a:lnTo>
                  <a:lnTo>
                    <a:pt x="17135" y="527"/>
                  </a:lnTo>
                  <a:lnTo>
                    <a:pt x="16433" y="352"/>
                  </a:lnTo>
                  <a:lnTo>
                    <a:pt x="15695" y="211"/>
                  </a:lnTo>
                  <a:lnTo>
                    <a:pt x="14888" y="106"/>
                  </a:lnTo>
                  <a:lnTo>
                    <a:pt x="14080" y="36"/>
                  </a:lnTo>
                  <a:lnTo>
                    <a:pt x="13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38"/>
            <p:cNvSpPr/>
            <p:nvPr/>
          </p:nvSpPr>
          <p:spPr>
            <a:xfrm>
              <a:off x="4514326" y="2811696"/>
              <a:ext cx="374729" cy="302977"/>
            </a:xfrm>
            <a:custGeom>
              <a:rect b="b" l="l" r="r" t="t"/>
              <a:pathLst>
                <a:path extrusionOk="0" fill="none" h="20015" w="24755">
                  <a:moveTo>
                    <a:pt x="10323" y="16257"/>
                  </a:moveTo>
                  <a:lnTo>
                    <a:pt x="10323" y="16257"/>
                  </a:lnTo>
                  <a:lnTo>
                    <a:pt x="9902" y="16117"/>
                  </a:lnTo>
                  <a:lnTo>
                    <a:pt x="9516" y="15977"/>
                  </a:lnTo>
                  <a:lnTo>
                    <a:pt x="9094" y="15801"/>
                  </a:lnTo>
                  <a:lnTo>
                    <a:pt x="8673" y="15625"/>
                  </a:lnTo>
                  <a:lnTo>
                    <a:pt x="8252" y="15380"/>
                  </a:lnTo>
                  <a:lnTo>
                    <a:pt x="7865" y="15134"/>
                  </a:lnTo>
                  <a:lnTo>
                    <a:pt x="7444" y="14888"/>
                  </a:lnTo>
                  <a:lnTo>
                    <a:pt x="7058" y="14607"/>
                  </a:lnTo>
                  <a:lnTo>
                    <a:pt x="6672" y="14291"/>
                  </a:lnTo>
                  <a:lnTo>
                    <a:pt x="6321" y="13975"/>
                  </a:lnTo>
                  <a:lnTo>
                    <a:pt x="5969" y="13659"/>
                  </a:lnTo>
                  <a:lnTo>
                    <a:pt x="5618" y="13308"/>
                  </a:lnTo>
                  <a:lnTo>
                    <a:pt x="5337" y="12922"/>
                  </a:lnTo>
                  <a:lnTo>
                    <a:pt x="5021" y="12571"/>
                  </a:lnTo>
                  <a:lnTo>
                    <a:pt x="4776" y="12184"/>
                  </a:lnTo>
                  <a:lnTo>
                    <a:pt x="4530" y="11763"/>
                  </a:lnTo>
                  <a:lnTo>
                    <a:pt x="4319" y="11377"/>
                  </a:lnTo>
                  <a:lnTo>
                    <a:pt x="4144" y="10955"/>
                  </a:lnTo>
                  <a:lnTo>
                    <a:pt x="4003" y="10569"/>
                  </a:lnTo>
                  <a:lnTo>
                    <a:pt x="3898" y="10148"/>
                  </a:lnTo>
                  <a:lnTo>
                    <a:pt x="3828" y="9727"/>
                  </a:lnTo>
                  <a:lnTo>
                    <a:pt x="3792" y="9305"/>
                  </a:lnTo>
                  <a:lnTo>
                    <a:pt x="3828" y="8884"/>
                  </a:lnTo>
                  <a:lnTo>
                    <a:pt x="3898" y="8463"/>
                  </a:lnTo>
                  <a:lnTo>
                    <a:pt x="4003" y="8076"/>
                  </a:lnTo>
                  <a:lnTo>
                    <a:pt x="4144" y="7655"/>
                  </a:lnTo>
                  <a:lnTo>
                    <a:pt x="4354" y="7269"/>
                  </a:lnTo>
                  <a:lnTo>
                    <a:pt x="4635" y="6847"/>
                  </a:lnTo>
                  <a:lnTo>
                    <a:pt x="4951" y="6461"/>
                  </a:lnTo>
                  <a:lnTo>
                    <a:pt x="5337" y="6110"/>
                  </a:lnTo>
                  <a:lnTo>
                    <a:pt x="5794" y="5724"/>
                  </a:lnTo>
                  <a:lnTo>
                    <a:pt x="6285" y="5373"/>
                  </a:lnTo>
                  <a:lnTo>
                    <a:pt x="6285" y="5373"/>
                  </a:lnTo>
                  <a:lnTo>
                    <a:pt x="6812" y="5057"/>
                  </a:lnTo>
                  <a:lnTo>
                    <a:pt x="7339" y="4776"/>
                  </a:lnTo>
                  <a:lnTo>
                    <a:pt x="7865" y="4530"/>
                  </a:lnTo>
                  <a:lnTo>
                    <a:pt x="8392" y="4319"/>
                  </a:lnTo>
                  <a:lnTo>
                    <a:pt x="8884" y="4144"/>
                  </a:lnTo>
                  <a:lnTo>
                    <a:pt x="9410" y="3968"/>
                  </a:lnTo>
                  <a:lnTo>
                    <a:pt x="9902" y="3863"/>
                  </a:lnTo>
                  <a:lnTo>
                    <a:pt x="10394" y="3757"/>
                  </a:lnTo>
                  <a:lnTo>
                    <a:pt x="10885" y="3722"/>
                  </a:lnTo>
                  <a:lnTo>
                    <a:pt x="11377" y="3687"/>
                  </a:lnTo>
                  <a:lnTo>
                    <a:pt x="11868" y="3652"/>
                  </a:lnTo>
                  <a:lnTo>
                    <a:pt x="12360" y="3687"/>
                  </a:lnTo>
                  <a:lnTo>
                    <a:pt x="12851" y="3722"/>
                  </a:lnTo>
                  <a:lnTo>
                    <a:pt x="13343" y="3793"/>
                  </a:lnTo>
                  <a:lnTo>
                    <a:pt x="14291" y="3968"/>
                  </a:lnTo>
                  <a:lnTo>
                    <a:pt x="15274" y="4214"/>
                  </a:lnTo>
                  <a:lnTo>
                    <a:pt x="16257" y="4565"/>
                  </a:lnTo>
                  <a:lnTo>
                    <a:pt x="17240" y="4951"/>
                  </a:lnTo>
                  <a:lnTo>
                    <a:pt x="18259" y="5373"/>
                  </a:lnTo>
                  <a:lnTo>
                    <a:pt x="20330" y="6321"/>
                  </a:lnTo>
                  <a:lnTo>
                    <a:pt x="22507" y="7304"/>
                  </a:lnTo>
                  <a:lnTo>
                    <a:pt x="22507" y="7304"/>
                  </a:lnTo>
                  <a:lnTo>
                    <a:pt x="24754" y="8252"/>
                  </a:lnTo>
                  <a:lnTo>
                    <a:pt x="24754" y="8252"/>
                  </a:lnTo>
                  <a:lnTo>
                    <a:pt x="24333" y="7830"/>
                  </a:lnTo>
                  <a:lnTo>
                    <a:pt x="23982" y="7479"/>
                  </a:lnTo>
                  <a:lnTo>
                    <a:pt x="23631" y="7163"/>
                  </a:lnTo>
                  <a:lnTo>
                    <a:pt x="23631" y="7163"/>
                  </a:lnTo>
                  <a:lnTo>
                    <a:pt x="23069" y="6286"/>
                  </a:lnTo>
                  <a:lnTo>
                    <a:pt x="22507" y="5373"/>
                  </a:lnTo>
                  <a:lnTo>
                    <a:pt x="21840" y="4460"/>
                  </a:lnTo>
                  <a:lnTo>
                    <a:pt x="21173" y="3582"/>
                  </a:lnTo>
                  <a:lnTo>
                    <a:pt x="20506" y="2774"/>
                  </a:lnTo>
                  <a:lnTo>
                    <a:pt x="20155" y="2388"/>
                  </a:lnTo>
                  <a:lnTo>
                    <a:pt x="19804" y="2037"/>
                  </a:lnTo>
                  <a:lnTo>
                    <a:pt x="19452" y="1721"/>
                  </a:lnTo>
                  <a:lnTo>
                    <a:pt x="19101" y="1440"/>
                  </a:lnTo>
                  <a:lnTo>
                    <a:pt x="18750" y="1194"/>
                  </a:lnTo>
                  <a:lnTo>
                    <a:pt x="18399" y="1019"/>
                  </a:lnTo>
                  <a:lnTo>
                    <a:pt x="18399" y="1019"/>
                  </a:lnTo>
                  <a:lnTo>
                    <a:pt x="17802" y="738"/>
                  </a:lnTo>
                  <a:lnTo>
                    <a:pt x="17135" y="527"/>
                  </a:lnTo>
                  <a:lnTo>
                    <a:pt x="16433" y="352"/>
                  </a:lnTo>
                  <a:lnTo>
                    <a:pt x="15695" y="211"/>
                  </a:lnTo>
                  <a:lnTo>
                    <a:pt x="14888" y="106"/>
                  </a:lnTo>
                  <a:lnTo>
                    <a:pt x="14080" y="36"/>
                  </a:lnTo>
                  <a:lnTo>
                    <a:pt x="13238" y="0"/>
                  </a:lnTo>
                  <a:lnTo>
                    <a:pt x="12395" y="0"/>
                  </a:lnTo>
                  <a:lnTo>
                    <a:pt x="11552" y="71"/>
                  </a:lnTo>
                  <a:lnTo>
                    <a:pt x="10710" y="176"/>
                  </a:lnTo>
                  <a:lnTo>
                    <a:pt x="9867" y="281"/>
                  </a:lnTo>
                  <a:lnTo>
                    <a:pt x="9059" y="457"/>
                  </a:lnTo>
                  <a:lnTo>
                    <a:pt x="8252" y="668"/>
                  </a:lnTo>
                  <a:lnTo>
                    <a:pt x="7514" y="913"/>
                  </a:lnTo>
                  <a:lnTo>
                    <a:pt x="6777" y="1194"/>
                  </a:lnTo>
                  <a:lnTo>
                    <a:pt x="6145" y="1510"/>
                  </a:lnTo>
                  <a:lnTo>
                    <a:pt x="6145" y="1510"/>
                  </a:lnTo>
                  <a:lnTo>
                    <a:pt x="5478" y="1897"/>
                  </a:lnTo>
                  <a:lnTo>
                    <a:pt x="4881" y="2353"/>
                  </a:lnTo>
                  <a:lnTo>
                    <a:pt x="4249" y="2915"/>
                  </a:lnTo>
                  <a:lnTo>
                    <a:pt x="3687" y="3477"/>
                  </a:lnTo>
                  <a:lnTo>
                    <a:pt x="3125" y="4109"/>
                  </a:lnTo>
                  <a:lnTo>
                    <a:pt x="2564" y="4811"/>
                  </a:lnTo>
                  <a:lnTo>
                    <a:pt x="2072" y="5478"/>
                  </a:lnTo>
                  <a:lnTo>
                    <a:pt x="1615" y="6215"/>
                  </a:lnTo>
                  <a:lnTo>
                    <a:pt x="1229" y="6918"/>
                  </a:lnTo>
                  <a:lnTo>
                    <a:pt x="843" y="7655"/>
                  </a:lnTo>
                  <a:lnTo>
                    <a:pt x="562" y="8357"/>
                  </a:lnTo>
                  <a:lnTo>
                    <a:pt x="316" y="9024"/>
                  </a:lnTo>
                  <a:lnTo>
                    <a:pt x="141" y="9656"/>
                  </a:lnTo>
                  <a:lnTo>
                    <a:pt x="35" y="10253"/>
                  </a:lnTo>
                  <a:lnTo>
                    <a:pt x="0" y="10815"/>
                  </a:lnTo>
                  <a:lnTo>
                    <a:pt x="35" y="11061"/>
                  </a:lnTo>
                  <a:lnTo>
                    <a:pt x="71" y="11271"/>
                  </a:lnTo>
                  <a:lnTo>
                    <a:pt x="71" y="11271"/>
                  </a:lnTo>
                  <a:lnTo>
                    <a:pt x="141" y="11517"/>
                  </a:lnTo>
                  <a:lnTo>
                    <a:pt x="246" y="11763"/>
                  </a:lnTo>
                  <a:lnTo>
                    <a:pt x="422" y="12044"/>
                  </a:lnTo>
                  <a:lnTo>
                    <a:pt x="597" y="12360"/>
                  </a:lnTo>
                  <a:lnTo>
                    <a:pt x="1124" y="13027"/>
                  </a:lnTo>
                  <a:lnTo>
                    <a:pt x="1756" y="13729"/>
                  </a:lnTo>
                  <a:lnTo>
                    <a:pt x="2528" y="14467"/>
                  </a:lnTo>
                  <a:lnTo>
                    <a:pt x="3336" y="15204"/>
                  </a:lnTo>
                  <a:lnTo>
                    <a:pt x="4249" y="15977"/>
                  </a:lnTo>
                  <a:lnTo>
                    <a:pt x="5162" y="16714"/>
                  </a:lnTo>
                  <a:lnTo>
                    <a:pt x="6110" y="17451"/>
                  </a:lnTo>
                  <a:lnTo>
                    <a:pt x="7058" y="18083"/>
                  </a:lnTo>
                  <a:lnTo>
                    <a:pt x="7971" y="18680"/>
                  </a:lnTo>
                  <a:lnTo>
                    <a:pt x="8849" y="19172"/>
                  </a:lnTo>
                  <a:lnTo>
                    <a:pt x="9656" y="19593"/>
                  </a:lnTo>
                  <a:lnTo>
                    <a:pt x="10007" y="19734"/>
                  </a:lnTo>
                  <a:lnTo>
                    <a:pt x="10358" y="19874"/>
                  </a:lnTo>
                  <a:lnTo>
                    <a:pt x="10674" y="19944"/>
                  </a:lnTo>
                  <a:lnTo>
                    <a:pt x="10920" y="19979"/>
                  </a:lnTo>
                  <a:lnTo>
                    <a:pt x="11166" y="20014"/>
                  </a:lnTo>
                  <a:lnTo>
                    <a:pt x="11377" y="19979"/>
                  </a:lnTo>
                  <a:lnTo>
                    <a:pt x="11377" y="19979"/>
                  </a:lnTo>
                  <a:lnTo>
                    <a:pt x="11763" y="19839"/>
                  </a:lnTo>
                  <a:lnTo>
                    <a:pt x="12254" y="19663"/>
                  </a:lnTo>
                  <a:lnTo>
                    <a:pt x="13554" y="19102"/>
                  </a:lnTo>
                  <a:lnTo>
                    <a:pt x="15099" y="18399"/>
                  </a:lnTo>
                  <a:lnTo>
                    <a:pt x="16784" y="17627"/>
                  </a:lnTo>
                  <a:lnTo>
                    <a:pt x="16784" y="17627"/>
                  </a:lnTo>
                  <a:lnTo>
                    <a:pt x="16784" y="17627"/>
                  </a:lnTo>
                  <a:lnTo>
                    <a:pt x="16784" y="17627"/>
                  </a:lnTo>
                  <a:lnTo>
                    <a:pt x="12957" y="16854"/>
                  </a:lnTo>
                  <a:lnTo>
                    <a:pt x="11447" y="16503"/>
                  </a:lnTo>
                  <a:lnTo>
                    <a:pt x="10323" y="1625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38"/>
            <p:cNvSpPr/>
            <p:nvPr/>
          </p:nvSpPr>
          <p:spPr>
            <a:xfrm>
              <a:off x="4514326" y="2977528"/>
              <a:ext cx="1075" cy="4799"/>
            </a:xfrm>
            <a:custGeom>
              <a:rect b="b" l="l" r="r" t="t"/>
              <a:pathLst>
                <a:path extrusionOk="0" h="317" w="71">
                  <a:moveTo>
                    <a:pt x="71" y="316"/>
                  </a:moveTo>
                  <a:lnTo>
                    <a:pt x="71" y="316"/>
                  </a:lnTo>
                  <a:lnTo>
                    <a:pt x="71" y="316"/>
                  </a:lnTo>
                  <a:lnTo>
                    <a:pt x="71" y="316"/>
                  </a:lnTo>
                  <a:lnTo>
                    <a:pt x="71" y="316"/>
                  </a:lnTo>
                  <a:close/>
                  <a:moveTo>
                    <a:pt x="35" y="316"/>
                  </a:moveTo>
                  <a:lnTo>
                    <a:pt x="35" y="316"/>
                  </a:lnTo>
                  <a:lnTo>
                    <a:pt x="35" y="316"/>
                  </a:lnTo>
                  <a:lnTo>
                    <a:pt x="35" y="316"/>
                  </a:lnTo>
                  <a:lnTo>
                    <a:pt x="35" y="316"/>
                  </a:lnTo>
                  <a:close/>
                  <a:moveTo>
                    <a:pt x="35" y="281"/>
                  </a:moveTo>
                  <a:lnTo>
                    <a:pt x="35" y="281"/>
                  </a:lnTo>
                  <a:lnTo>
                    <a:pt x="35" y="281"/>
                  </a:lnTo>
                  <a:lnTo>
                    <a:pt x="35" y="281"/>
                  </a:lnTo>
                  <a:lnTo>
                    <a:pt x="35" y="281"/>
                  </a:lnTo>
                  <a:close/>
                  <a:moveTo>
                    <a:pt x="35" y="281"/>
                  </a:moveTo>
                  <a:lnTo>
                    <a:pt x="35" y="281"/>
                  </a:lnTo>
                  <a:lnTo>
                    <a:pt x="35" y="281"/>
                  </a:lnTo>
                  <a:lnTo>
                    <a:pt x="35" y="281"/>
                  </a:lnTo>
                  <a:lnTo>
                    <a:pt x="35" y="281"/>
                  </a:lnTo>
                  <a:close/>
                  <a:moveTo>
                    <a:pt x="35" y="281"/>
                  </a:moveTo>
                  <a:lnTo>
                    <a:pt x="35" y="281"/>
                  </a:lnTo>
                  <a:lnTo>
                    <a:pt x="35" y="281"/>
                  </a:lnTo>
                  <a:lnTo>
                    <a:pt x="35" y="281"/>
                  </a:lnTo>
                  <a:lnTo>
                    <a:pt x="35" y="281"/>
                  </a:lnTo>
                  <a:close/>
                  <a:moveTo>
                    <a:pt x="35" y="246"/>
                  </a:moveTo>
                  <a:lnTo>
                    <a:pt x="35" y="246"/>
                  </a:lnTo>
                  <a:lnTo>
                    <a:pt x="35" y="281"/>
                  </a:lnTo>
                  <a:lnTo>
                    <a:pt x="35" y="281"/>
                  </a:lnTo>
                  <a:lnTo>
                    <a:pt x="35" y="246"/>
                  </a:lnTo>
                  <a:close/>
                  <a:moveTo>
                    <a:pt x="35" y="246"/>
                  </a:moveTo>
                  <a:lnTo>
                    <a:pt x="35" y="246"/>
                  </a:lnTo>
                  <a:lnTo>
                    <a:pt x="35" y="246"/>
                  </a:lnTo>
                  <a:lnTo>
                    <a:pt x="35" y="246"/>
                  </a:lnTo>
                  <a:lnTo>
                    <a:pt x="35" y="246"/>
                  </a:lnTo>
                  <a:close/>
                  <a:moveTo>
                    <a:pt x="35" y="246"/>
                  </a:moveTo>
                  <a:lnTo>
                    <a:pt x="35" y="246"/>
                  </a:lnTo>
                  <a:lnTo>
                    <a:pt x="35" y="246"/>
                  </a:lnTo>
                  <a:lnTo>
                    <a:pt x="35" y="246"/>
                  </a:lnTo>
                  <a:lnTo>
                    <a:pt x="35" y="246"/>
                  </a:lnTo>
                  <a:close/>
                  <a:moveTo>
                    <a:pt x="35" y="211"/>
                  </a:moveTo>
                  <a:lnTo>
                    <a:pt x="35" y="211"/>
                  </a:lnTo>
                  <a:lnTo>
                    <a:pt x="35" y="246"/>
                  </a:lnTo>
                  <a:lnTo>
                    <a:pt x="35" y="246"/>
                  </a:lnTo>
                  <a:lnTo>
                    <a:pt x="35" y="211"/>
                  </a:lnTo>
                  <a:close/>
                  <a:moveTo>
                    <a:pt x="35" y="211"/>
                  </a:moveTo>
                  <a:lnTo>
                    <a:pt x="35" y="211"/>
                  </a:lnTo>
                  <a:lnTo>
                    <a:pt x="35" y="211"/>
                  </a:lnTo>
                  <a:lnTo>
                    <a:pt x="35" y="211"/>
                  </a:lnTo>
                  <a:lnTo>
                    <a:pt x="35" y="211"/>
                  </a:lnTo>
                  <a:close/>
                  <a:moveTo>
                    <a:pt x="35" y="211"/>
                  </a:moveTo>
                  <a:lnTo>
                    <a:pt x="35" y="211"/>
                  </a:lnTo>
                  <a:lnTo>
                    <a:pt x="35" y="211"/>
                  </a:lnTo>
                  <a:lnTo>
                    <a:pt x="35" y="211"/>
                  </a:lnTo>
                  <a:lnTo>
                    <a:pt x="35" y="211"/>
                  </a:lnTo>
                  <a:close/>
                  <a:moveTo>
                    <a:pt x="35" y="176"/>
                  </a:moveTo>
                  <a:lnTo>
                    <a:pt x="35" y="176"/>
                  </a:lnTo>
                  <a:lnTo>
                    <a:pt x="35" y="211"/>
                  </a:lnTo>
                  <a:lnTo>
                    <a:pt x="35" y="211"/>
                  </a:lnTo>
                  <a:lnTo>
                    <a:pt x="35" y="176"/>
                  </a:lnTo>
                  <a:close/>
                  <a:moveTo>
                    <a:pt x="35" y="176"/>
                  </a:moveTo>
                  <a:lnTo>
                    <a:pt x="35" y="176"/>
                  </a:lnTo>
                  <a:lnTo>
                    <a:pt x="35" y="176"/>
                  </a:lnTo>
                  <a:lnTo>
                    <a:pt x="35" y="176"/>
                  </a:lnTo>
                  <a:lnTo>
                    <a:pt x="35" y="176"/>
                  </a:lnTo>
                  <a:close/>
                  <a:moveTo>
                    <a:pt x="35" y="176"/>
                  </a:moveTo>
                  <a:lnTo>
                    <a:pt x="35" y="176"/>
                  </a:lnTo>
                  <a:lnTo>
                    <a:pt x="35" y="176"/>
                  </a:lnTo>
                  <a:lnTo>
                    <a:pt x="35" y="176"/>
                  </a:lnTo>
                  <a:lnTo>
                    <a:pt x="35" y="176"/>
                  </a:lnTo>
                  <a:close/>
                  <a:moveTo>
                    <a:pt x="35" y="141"/>
                  </a:moveTo>
                  <a:lnTo>
                    <a:pt x="35" y="141"/>
                  </a:lnTo>
                  <a:lnTo>
                    <a:pt x="35" y="141"/>
                  </a:lnTo>
                  <a:lnTo>
                    <a:pt x="35" y="141"/>
                  </a:lnTo>
                  <a:lnTo>
                    <a:pt x="35" y="141"/>
                  </a:lnTo>
                  <a:close/>
                  <a:moveTo>
                    <a:pt x="35" y="141"/>
                  </a:moveTo>
                  <a:lnTo>
                    <a:pt x="35" y="141"/>
                  </a:lnTo>
                  <a:lnTo>
                    <a:pt x="35" y="141"/>
                  </a:lnTo>
                  <a:lnTo>
                    <a:pt x="35" y="141"/>
                  </a:lnTo>
                  <a:lnTo>
                    <a:pt x="35" y="141"/>
                  </a:lnTo>
                  <a:close/>
                  <a:moveTo>
                    <a:pt x="35" y="141"/>
                  </a:moveTo>
                  <a:lnTo>
                    <a:pt x="35" y="141"/>
                  </a:lnTo>
                  <a:lnTo>
                    <a:pt x="35" y="141"/>
                  </a:lnTo>
                  <a:lnTo>
                    <a:pt x="35" y="141"/>
                  </a:lnTo>
                  <a:lnTo>
                    <a:pt x="35" y="141"/>
                  </a:lnTo>
                  <a:close/>
                  <a:moveTo>
                    <a:pt x="35" y="106"/>
                  </a:moveTo>
                  <a:lnTo>
                    <a:pt x="35" y="106"/>
                  </a:lnTo>
                  <a:lnTo>
                    <a:pt x="35" y="106"/>
                  </a:lnTo>
                  <a:lnTo>
                    <a:pt x="35" y="106"/>
                  </a:lnTo>
                  <a:lnTo>
                    <a:pt x="35" y="106"/>
                  </a:lnTo>
                  <a:close/>
                  <a:moveTo>
                    <a:pt x="35" y="106"/>
                  </a:moveTo>
                  <a:lnTo>
                    <a:pt x="35" y="106"/>
                  </a:lnTo>
                  <a:lnTo>
                    <a:pt x="35" y="106"/>
                  </a:lnTo>
                  <a:lnTo>
                    <a:pt x="35" y="106"/>
                  </a:lnTo>
                  <a:lnTo>
                    <a:pt x="35" y="106"/>
                  </a:lnTo>
                  <a:close/>
                  <a:moveTo>
                    <a:pt x="0" y="106"/>
                  </a:moveTo>
                  <a:lnTo>
                    <a:pt x="0" y="106"/>
                  </a:lnTo>
                  <a:lnTo>
                    <a:pt x="0" y="106"/>
                  </a:lnTo>
                  <a:lnTo>
                    <a:pt x="0" y="106"/>
                  </a:lnTo>
                  <a:lnTo>
                    <a:pt x="0" y="106"/>
                  </a:lnTo>
                  <a:close/>
                  <a:moveTo>
                    <a:pt x="0" y="71"/>
                  </a:moveTo>
                  <a:lnTo>
                    <a:pt x="0" y="71"/>
                  </a:lnTo>
                  <a:lnTo>
                    <a:pt x="0" y="71"/>
                  </a:lnTo>
                  <a:lnTo>
                    <a:pt x="0" y="71"/>
                  </a:lnTo>
                  <a:lnTo>
                    <a:pt x="0" y="71"/>
                  </a:lnTo>
                  <a:close/>
                  <a:moveTo>
                    <a:pt x="0" y="71"/>
                  </a:moveTo>
                  <a:lnTo>
                    <a:pt x="0" y="71"/>
                  </a:lnTo>
                  <a:lnTo>
                    <a:pt x="0" y="71"/>
                  </a:lnTo>
                  <a:lnTo>
                    <a:pt x="0" y="71"/>
                  </a:lnTo>
                  <a:lnTo>
                    <a:pt x="0" y="71"/>
                  </a:lnTo>
                  <a:close/>
                  <a:moveTo>
                    <a:pt x="0" y="71"/>
                  </a:moveTo>
                  <a:lnTo>
                    <a:pt x="0" y="71"/>
                  </a:lnTo>
                  <a:lnTo>
                    <a:pt x="0" y="71"/>
                  </a:lnTo>
                  <a:lnTo>
                    <a:pt x="0" y="71"/>
                  </a:lnTo>
                  <a:lnTo>
                    <a:pt x="0" y="71"/>
                  </a:lnTo>
                  <a:close/>
                  <a:moveTo>
                    <a:pt x="0" y="36"/>
                  </a:moveTo>
                  <a:lnTo>
                    <a:pt x="0" y="36"/>
                  </a:lnTo>
                  <a:lnTo>
                    <a:pt x="0" y="36"/>
                  </a:lnTo>
                  <a:lnTo>
                    <a:pt x="0" y="36"/>
                  </a:lnTo>
                  <a:lnTo>
                    <a:pt x="0" y="36"/>
                  </a:lnTo>
                  <a:close/>
                  <a:moveTo>
                    <a:pt x="0" y="36"/>
                  </a:moveTo>
                  <a:lnTo>
                    <a:pt x="0" y="36"/>
                  </a:lnTo>
                  <a:lnTo>
                    <a:pt x="0" y="36"/>
                  </a:lnTo>
                  <a:lnTo>
                    <a:pt x="0" y="36"/>
                  </a:lnTo>
                  <a:lnTo>
                    <a:pt x="0" y="36"/>
                  </a:lnTo>
                  <a:close/>
                  <a:moveTo>
                    <a:pt x="0" y="36"/>
                  </a:moveTo>
                  <a:lnTo>
                    <a:pt x="0" y="36"/>
                  </a:lnTo>
                  <a:lnTo>
                    <a:pt x="0" y="36"/>
                  </a:lnTo>
                  <a:close/>
                  <a:moveTo>
                    <a:pt x="0" y="0"/>
                  </a:moveTo>
                  <a:lnTo>
                    <a:pt x="0" y="0"/>
                  </a:lnTo>
                  <a:lnTo>
                    <a:pt x="0" y="0"/>
                  </a:lnTo>
                  <a:lnTo>
                    <a:pt x="0" y="0"/>
                  </a:lnTo>
                  <a:lnTo>
                    <a:pt x="0" y="0"/>
                  </a:lnTo>
                  <a:close/>
                </a:path>
              </a:pathLst>
            </a:custGeom>
            <a:solidFill>
              <a:srgbClr val="2C3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38"/>
            <p:cNvSpPr/>
            <p:nvPr/>
          </p:nvSpPr>
          <p:spPr>
            <a:xfrm>
              <a:off x="4515386" y="2982311"/>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38"/>
            <p:cNvSpPr/>
            <p:nvPr/>
          </p:nvSpPr>
          <p:spPr>
            <a:xfrm>
              <a:off x="4514856" y="298231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38"/>
            <p:cNvSpPr/>
            <p:nvPr/>
          </p:nvSpPr>
          <p:spPr>
            <a:xfrm>
              <a:off x="4514856" y="298178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38"/>
            <p:cNvSpPr/>
            <p:nvPr/>
          </p:nvSpPr>
          <p:spPr>
            <a:xfrm>
              <a:off x="4514856" y="298178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38"/>
            <p:cNvSpPr/>
            <p:nvPr/>
          </p:nvSpPr>
          <p:spPr>
            <a:xfrm>
              <a:off x="4514856" y="298178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38"/>
            <p:cNvSpPr/>
            <p:nvPr/>
          </p:nvSpPr>
          <p:spPr>
            <a:xfrm>
              <a:off x="4514856" y="2981252"/>
              <a:ext cx="15" cy="545"/>
            </a:xfrm>
            <a:custGeom>
              <a:rect b="b" l="l" r="r" t="t"/>
              <a:pathLst>
                <a:path extrusionOk="0" fill="none" h="36" w="1">
                  <a:moveTo>
                    <a:pt x="0" y="0"/>
                  </a:moveTo>
                  <a:lnTo>
                    <a:pt x="0" y="0"/>
                  </a:lnTo>
                  <a:lnTo>
                    <a:pt x="0" y="35"/>
                  </a:lnTo>
                  <a:lnTo>
                    <a:pt x="0"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38"/>
            <p:cNvSpPr/>
            <p:nvPr/>
          </p:nvSpPr>
          <p:spPr>
            <a:xfrm>
              <a:off x="4514856" y="298125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38"/>
            <p:cNvSpPr/>
            <p:nvPr/>
          </p:nvSpPr>
          <p:spPr>
            <a:xfrm>
              <a:off x="4514856" y="298125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38"/>
            <p:cNvSpPr/>
            <p:nvPr/>
          </p:nvSpPr>
          <p:spPr>
            <a:xfrm>
              <a:off x="4514856" y="2980722"/>
              <a:ext cx="15" cy="545"/>
            </a:xfrm>
            <a:custGeom>
              <a:rect b="b" l="l" r="r" t="t"/>
              <a:pathLst>
                <a:path extrusionOk="0" fill="none" h="36" w="1">
                  <a:moveTo>
                    <a:pt x="0" y="0"/>
                  </a:moveTo>
                  <a:lnTo>
                    <a:pt x="0" y="0"/>
                  </a:lnTo>
                  <a:lnTo>
                    <a:pt x="0" y="35"/>
                  </a:lnTo>
                  <a:lnTo>
                    <a:pt x="0"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38"/>
            <p:cNvSpPr/>
            <p:nvPr/>
          </p:nvSpPr>
          <p:spPr>
            <a:xfrm>
              <a:off x="4514856" y="298072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38"/>
            <p:cNvSpPr/>
            <p:nvPr/>
          </p:nvSpPr>
          <p:spPr>
            <a:xfrm>
              <a:off x="4514856" y="298072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38"/>
            <p:cNvSpPr/>
            <p:nvPr/>
          </p:nvSpPr>
          <p:spPr>
            <a:xfrm>
              <a:off x="4514856" y="2980192"/>
              <a:ext cx="15" cy="545"/>
            </a:xfrm>
            <a:custGeom>
              <a:rect b="b" l="l" r="r" t="t"/>
              <a:pathLst>
                <a:path extrusionOk="0" fill="none" h="36" w="1">
                  <a:moveTo>
                    <a:pt x="0" y="0"/>
                  </a:moveTo>
                  <a:lnTo>
                    <a:pt x="0" y="0"/>
                  </a:lnTo>
                  <a:lnTo>
                    <a:pt x="0" y="35"/>
                  </a:lnTo>
                  <a:lnTo>
                    <a:pt x="0"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38"/>
            <p:cNvSpPr/>
            <p:nvPr/>
          </p:nvSpPr>
          <p:spPr>
            <a:xfrm>
              <a:off x="4514856" y="298019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38"/>
            <p:cNvSpPr/>
            <p:nvPr/>
          </p:nvSpPr>
          <p:spPr>
            <a:xfrm>
              <a:off x="4514856" y="298019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38"/>
            <p:cNvSpPr/>
            <p:nvPr/>
          </p:nvSpPr>
          <p:spPr>
            <a:xfrm>
              <a:off x="4514856" y="297964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38"/>
            <p:cNvSpPr/>
            <p:nvPr/>
          </p:nvSpPr>
          <p:spPr>
            <a:xfrm>
              <a:off x="4514856" y="297964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38"/>
            <p:cNvSpPr/>
            <p:nvPr/>
          </p:nvSpPr>
          <p:spPr>
            <a:xfrm>
              <a:off x="4514856" y="297964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38"/>
            <p:cNvSpPr/>
            <p:nvPr/>
          </p:nvSpPr>
          <p:spPr>
            <a:xfrm>
              <a:off x="4514856" y="297911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38"/>
            <p:cNvSpPr/>
            <p:nvPr/>
          </p:nvSpPr>
          <p:spPr>
            <a:xfrm>
              <a:off x="4514856" y="297911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38"/>
            <p:cNvSpPr/>
            <p:nvPr/>
          </p:nvSpPr>
          <p:spPr>
            <a:xfrm>
              <a:off x="4514326" y="297911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38"/>
            <p:cNvSpPr/>
            <p:nvPr/>
          </p:nvSpPr>
          <p:spPr>
            <a:xfrm>
              <a:off x="4514326" y="29785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38"/>
            <p:cNvSpPr/>
            <p:nvPr/>
          </p:nvSpPr>
          <p:spPr>
            <a:xfrm>
              <a:off x="4514326" y="29785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38"/>
            <p:cNvSpPr/>
            <p:nvPr/>
          </p:nvSpPr>
          <p:spPr>
            <a:xfrm>
              <a:off x="4514326" y="29785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38"/>
            <p:cNvSpPr/>
            <p:nvPr/>
          </p:nvSpPr>
          <p:spPr>
            <a:xfrm>
              <a:off x="4514326" y="2978058"/>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38"/>
            <p:cNvSpPr/>
            <p:nvPr/>
          </p:nvSpPr>
          <p:spPr>
            <a:xfrm>
              <a:off x="4514326" y="2978058"/>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38"/>
            <p:cNvSpPr/>
            <p:nvPr/>
          </p:nvSpPr>
          <p:spPr>
            <a:xfrm>
              <a:off x="4514326" y="2978058"/>
              <a:ext cx="15" cy="15"/>
            </a:xfrm>
            <a:custGeom>
              <a:rect b="b" l="l" r="r" t="t"/>
              <a:pathLst>
                <a:path extrusionOk="0" fill="none" h="1" w="1">
                  <a:moveTo>
                    <a:pt x="0" y="1"/>
                  </a:move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38"/>
            <p:cNvSpPr/>
            <p:nvPr/>
          </p:nvSpPr>
          <p:spPr>
            <a:xfrm>
              <a:off x="4514326" y="2977528"/>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38"/>
            <p:cNvSpPr/>
            <p:nvPr/>
          </p:nvSpPr>
          <p:spPr>
            <a:xfrm>
              <a:off x="4514326" y="2854218"/>
              <a:ext cx="254068" cy="260456"/>
            </a:xfrm>
            <a:custGeom>
              <a:rect b="b" l="l" r="r" t="t"/>
              <a:pathLst>
                <a:path extrusionOk="0" h="17206" w="16784">
                  <a:moveTo>
                    <a:pt x="4354" y="0"/>
                  </a:moveTo>
                  <a:lnTo>
                    <a:pt x="3898" y="457"/>
                  </a:lnTo>
                  <a:lnTo>
                    <a:pt x="3441" y="913"/>
                  </a:lnTo>
                  <a:lnTo>
                    <a:pt x="3020" y="1440"/>
                  </a:lnTo>
                  <a:lnTo>
                    <a:pt x="2599" y="1932"/>
                  </a:lnTo>
                  <a:lnTo>
                    <a:pt x="2212" y="2493"/>
                  </a:lnTo>
                  <a:lnTo>
                    <a:pt x="1861" y="3055"/>
                  </a:lnTo>
                  <a:lnTo>
                    <a:pt x="1510" y="3617"/>
                  </a:lnTo>
                  <a:lnTo>
                    <a:pt x="1194" y="4179"/>
                  </a:lnTo>
                  <a:lnTo>
                    <a:pt x="913" y="4741"/>
                  </a:lnTo>
                  <a:lnTo>
                    <a:pt x="667" y="5267"/>
                  </a:lnTo>
                  <a:lnTo>
                    <a:pt x="457" y="5829"/>
                  </a:lnTo>
                  <a:lnTo>
                    <a:pt x="281" y="6356"/>
                  </a:lnTo>
                  <a:lnTo>
                    <a:pt x="141" y="6847"/>
                  </a:lnTo>
                  <a:lnTo>
                    <a:pt x="35" y="7304"/>
                  </a:lnTo>
                  <a:lnTo>
                    <a:pt x="0" y="7760"/>
                  </a:lnTo>
                  <a:lnTo>
                    <a:pt x="0" y="8146"/>
                  </a:lnTo>
                  <a:lnTo>
                    <a:pt x="0" y="8182"/>
                  </a:lnTo>
                  <a:lnTo>
                    <a:pt x="0" y="8217"/>
                  </a:lnTo>
                  <a:lnTo>
                    <a:pt x="0" y="8252"/>
                  </a:lnTo>
                  <a:lnTo>
                    <a:pt x="35" y="8252"/>
                  </a:lnTo>
                  <a:lnTo>
                    <a:pt x="35" y="8287"/>
                  </a:lnTo>
                  <a:lnTo>
                    <a:pt x="35" y="8322"/>
                  </a:lnTo>
                  <a:lnTo>
                    <a:pt x="35" y="8357"/>
                  </a:lnTo>
                  <a:lnTo>
                    <a:pt x="35" y="8392"/>
                  </a:lnTo>
                  <a:lnTo>
                    <a:pt x="35" y="8427"/>
                  </a:lnTo>
                  <a:lnTo>
                    <a:pt x="35" y="8462"/>
                  </a:lnTo>
                  <a:lnTo>
                    <a:pt x="71" y="8462"/>
                  </a:lnTo>
                  <a:lnTo>
                    <a:pt x="141" y="8708"/>
                  </a:lnTo>
                  <a:lnTo>
                    <a:pt x="246" y="8954"/>
                  </a:lnTo>
                  <a:lnTo>
                    <a:pt x="387" y="9200"/>
                  </a:lnTo>
                  <a:lnTo>
                    <a:pt x="562" y="9516"/>
                  </a:lnTo>
                  <a:lnTo>
                    <a:pt x="1054" y="10113"/>
                  </a:lnTo>
                  <a:lnTo>
                    <a:pt x="1651" y="10780"/>
                  </a:lnTo>
                  <a:lnTo>
                    <a:pt x="2353" y="11517"/>
                  </a:lnTo>
                  <a:lnTo>
                    <a:pt x="3125" y="12220"/>
                  </a:lnTo>
                  <a:lnTo>
                    <a:pt x="4003" y="12957"/>
                  </a:lnTo>
                  <a:lnTo>
                    <a:pt x="4881" y="13694"/>
                  </a:lnTo>
                  <a:lnTo>
                    <a:pt x="5794" y="14396"/>
                  </a:lnTo>
                  <a:lnTo>
                    <a:pt x="6707" y="15028"/>
                  </a:lnTo>
                  <a:lnTo>
                    <a:pt x="7585" y="15625"/>
                  </a:lnTo>
                  <a:lnTo>
                    <a:pt x="8462" y="16152"/>
                  </a:lnTo>
                  <a:lnTo>
                    <a:pt x="9235" y="16573"/>
                  </a:lnTo>
                  <a:lnTo>
                    <a:pt x="9972" y="16925"/>
                  </a:lnTo>
                  <a:lnTo>
                    <a:pt x="10288" y="17030"/>
                  </a:lnTo>
                  <a:lnTo>
                    <a:pt x="10604" y="17135"/>
                  </a:lnTo>
                  <a:lnTo>
                    <a:pt x="10885" y="17170"/>
                  </a:lnTo>
                  <a:lnTo>
                    <a:pt x="11131" y="17205"/>
                  </a:lnTo>
                  <a:lnTo>
                    <a:pt x="11377" y="17170"/>
                  </a:lnTo>
                  <a:lnTo>
                    <a:pt x="11763" y="17030"/>
                  </a:lnTo>
                  <a:lnTo>
                    <a:pt x="12254" y="16854"/>
                  </a:lnTo>
                  <a:lnTo>
                    <a:pt x="13554" y="16293"/>
                  </a:lnTo>
                  <a:lnTo>
                    <a:pt x="15099" y="15590"/>
                  </a:lnTo>
                  <a:lnTo>
                    <a:pt x="16784" y="14818"/>
                  </a:lnTo>
                  <a:lnTo>
                    <a:pt x="13097" y="14045"/>
                  </a:lnTo>
                  <a:lnTo>
                    <a:pt x="11622" y="13729"/>
                  </a:lnTo>
                  <a:lnTo>
                    <a:pt x="10464" y="13484"/>
                  </a:lnTo>
                  <a:lnTo>
                    <a:pt x="10429" y="13484"/>
                  </a:lnTo>
                  <a:lnTo>
                    <a:pt x="10429" y="13448"/>
                  </a:lnTo>
                  <a:lnTo>
                    <a:pt x="10288" y="13448"/>
                  </a:lnTo>
                  <a:lnTo>
                    <a:pt x="10288" y="13413"/>
                  </a:lnTo>
                  <a:lnTo>
                    <a:pt x="10183" y="13413"/>
                  </a:lnTo>
                  <a:lnTo>
                    <a:pt x="10148" y="13378"/>
                  </a:lnTo>
                  <a:lnTo>
                    <a:pt x="10042" y="13378"/>
                  </a:lnTo>
                  <a:lnTo>
                    <a:pt x="10042" y="13343"/>
                  </a:lnTo>
                  <a:lnTo>
                    <a:pt x="9972" y="13343"/>
                  </a:lnTo>
                  <a:lnTo>
                    <a:pt x="9270" y="13062"/>
                  </a:lnTo>
                  <a:lnTo>
                    <a:pt x="8568" y="12746"/>
                  </a:lnTo>
                  <a:lnTo>
                    <a:pt x="7865" y="12325"/>
                  </a:lnTo>
                  <a:lnTo>
                    <a:pt x="7163" y="11868"/>
                  </a:lnTo>
                  <a:lnTo>
                    <a:pt x="6531" y="11342"/>
                  </a:lnTo>
                  <a:lnTo>
                    <a:pt x="5934" y="10780"/>
                  </a:lnTo>
                  <a:lnTo>
                    <a:pt x="5373" y="10183"/>
                  </a:lnTo>
                  <a:lnTo>
                    <a:pt x="4881" y="9516"/>
                  </a:lnTo>
                  <a:lnTo>
                    <a:pt x="4460" y="8849"/>
                  </a:lnTo>
                  <a:lnTo>
                    <a:pt x="4284" y="8533"/>
                  </a:lnTo>
                  <a:lnTo>
                    <a:pt x="4144" y="8182"/>
                  </a:lnTo>
                  <a:lnTo>
                    <a:pt x="4038" y="7830"/>
                  </a:lnTo>
                  <a:lnTo>
                    <a:pt x="3933" y="7479"/>
                  </a:lnTo>
                  <a:lnTo>
                    <a:pt x="3863" y="7093"/>
                  </a:lnTo>
                  <a:lnTo>
                    <a:pt x="3828" y="6742"/>
                  </a:lnTo>
                  <a:lnTo>
                    <a:pt x="3792" y="6391"/>
                  </a:lnTo>
                  <a:lnTo>
                    <a:pt x="3828" y="6040"/>
                  </a:lnTo>
                  <a:lnTo>
                    <a:pt x="3898" y="5689"/>
                  </a:lnTo>
                  <a:lnTo>
                    <a:pt x="3968" y="5338"/>
                  </a:lnTo>
                  <a:lnTo>
                    <a:pt x="4108" y="4986"/>
                  </a:lnTo>
                  <a:lnTo>
                    <a:pt x="4249" y="4635"/>
                  </a:lnTo>
                  <a:lnTo>
                    <a:pt x="4460" y="4284"/>
                  </a:lnTo>
                  <a:lnTo>
                    <a:pt x="4705" y="3968"/>
                  </a:lnTo>
                  <a:lnTo>
                    <a:pt x="4565" y="3406"/>
                  </a:lnTo>
                  <a:lnTo>
                    <a:pt x="4424" y="2845"/>
                  </a:lnTo>
                  <a:lnTo>
                    <a:pt x="4354" y="2318"/>
                  </a:lnTo>
                  <a:lnTo>
                    <a:pt x="4319" y="1791"/>
                  </a:lnTo>
                  <a:lnTo>
                    <a:pt x="4284" y="1300"/>
                  </a:lnTo>
                  <a:lnTo>
                    <a:pt x="4284" y="843"/>
                  </a:lnTo>
                  <a:lnTo>
                    <a:pt x="4319" y="422"/>
                  </a:lnTo>
                  <a:lnTo>
                    <a:pt x="4354" y="0"/>
                  </a:lnTo>
                  <a:close/>
                </a:path>
              </a:pathLst>
            </a:custGeom>
            <a:solidFill>
              <a:srgbClr val="1C1C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38"/>
            <p:cNvSpPr/>
            <p:nvPr/>
          </p:nvSpPr>
          <p:spPr>
            <a:xfrm>
              <a:off x="4514326" y="2854218"/>
              <a:ext cx="254068" cy="260456"/>
            </a:xfrm>
            <a:custGeom>
              <a:rect b="b" l="l" r="r" t="t"/>
              <a:pathLst>
                <a:path extrusionOk="0" fill="none" h="17206" w="16784">
                  <a:moveTo>
                    <a:pt x="4354" y="0"/>
                  </a:moveTo>
                  <a:lnTo>
                    <a:pt x="4354" y="0"/>
                  </a:lnTo>
                  <a:lnTo>
                    <a:pt x="3898" y="457"/>
                  </a:lnTo>
                  <a:lnTo>
                    <a:pt x="3441" y="913"/>
                  </a:lnTo>
                  <a:lnTo>
                    <a:pt x="3020" y="1440"/>
                  </a:lnTo>
                  <a:lnTo>
                    <a:pt x="2599" y="1932"/>
                  </a:lnTo>
                  <a:lnTo>
                    <a:pt x="2212" y="2493"/>
                  </a:lnTo>
                  <a:lnTo>
                    <a:pt x="1861" y="3055"/>
                  </a:lnTo>
                  <a:lnTo>
                    <a:pt x="1510" y="3617"/>
                  </a:lnTo>
                  <a:lnTo>
                    <a:pt x="1194" y="4179"/>
                  </a:lnTo>
                  <a:lnTo>
                    <a:pt x="913" y="4741"/>
                  </a:lnTo>
                  <a:lnTo>
                    <a:pt x="667" y="5267"/>
                  </a:lnTo>
                  <a:lnTo>
                    <a:pt x="457" y="5829"/>
                  </a:lnTo>
                  <a:lnTo>
                    <a:pt x="281" y="6356"/>
                  </a:lnTo>
                  <a:lnTo>
                    <a:pt x="141" y="6847"/>
                  </a:lnTo>
                  <a:lnTo>
                    <a:pt x="35" y="7304"/>
                  </a:lnTo>
                  <a:lnTo>
                    <a:pt x="0" y="7760"/>
                  </a:lnTo>
                  <a:lnTo>
                    <a:pt x="0" y="8146"/>
                  </a:lnTo>
                  <a:lnTo>
                    <a:pt x="0" y="8146"/>
                  </a:lnTo>
                  <a:lnTo>
                    <a:pt x="0" y="8146"/>
                  </a:lnTo>
                  <a:lnTo>
                    <a:pt x="0" y="8146"/>
                  </a:lnTo>
                  <a:lnTo>
                    <a:pt x="0" y="8182"/>
                  </a:lnTo>
                  <a:lnTo>
                    <a:pt x="0" y="8182"/>
                  </a:lnTo>
                  <a:lnTo>
                    <a:pt x="0" y="8182"/>
                  </a:lnTo>
                  <a:lnTo>
                    <a:pt x="0" y="8182"/>
                  </a:lnTo>
                  <a:lnTo>
                    <a:pt x="0" y="8182"/>
                  </a:lnTo>
                  <a:lnTo>
                    <a:pt x="0" y="8182"/>
                  </a:lnTo>
                  <a:lnTo>
                    <a:pt x="0" y="8182"/>
                  </a:lnTo>
                  <a:lnTo>
                    <a:pt x="0" y="8182"/>
                  </a:lnTo>
                  <a:lnTo>
                    <a:pt x="0" y="8182"/>
                  </a:lnTo>
                  <a:lnTo>
                    <a:pt x="0" y="8182"/>
                  </a:lnTo>
                  <a:lnTo>
                    <a:pt x="0" y="8182"/>
                  </a:lnTo>
                  <a:lnTo>
                    <a:pt x="0" y="8217"/>
                  </a:lnTo>
                  <a:lnTo>
                    <a:pt x="0" y="8217"/>
                  </a:lnTo>
                  <a:lnTo>
                    <a:pt x="0" y="8217"/>
                  </a:lnTo>
                  <a:lnTo>
                    <a:pt x="0" y="8217"/>
                  </a:lnTo>
                  <a:lnTo>
                    <a:pt x="0" y="8217"/>
                  </a:lnTo>
                  <a:lnTo>
                    <a:pt x="0" y="8217"/>
                  </a:lnTo>
                  <a:lnTo>
                    <a:pt x="0" y="8217"/>
                  </a:lnTo>
                  <a:lnTo>
                    <a:pt x="0" y="8217"/>
                  </a:lnTo>
                  <a:lnTo>
                    <a:pt x="0" y="8217"/>
                  </a:lnTo>
                  <a:lnTo>
                    <a:pt x="0" y="8217"/>
                  </a:lnTo>
                  <a:lnTo>
                    <a:pt x="0" y="8217"/>
                  </a:lnTo>
                  <a:lnTo>
                    <a:pt x="0" y="8217"/>
                  </a:lnTo>
                  <a:lnTo>
                    <a:pt x="0" y="8252"/>
                  </a:lnTo>
                  <a:lnTo>
                    <a:pt x="0" y="8252"/>
                  </a:lnTo>
                  <a:lnTo>
                    <a:pt x="0" y="8252"/>
                  </a:lnTo>
                  <a:lnTo>
                    <a:pt x="0" y="8252"/>
                  </a:lnTo>
                  <a:lnTo>
                    <a:pt x="35" y="8252"/>
                  </a:lnTo>
                  <a:lnTo>
                    <a:pt x="35" y="8252"/>
                  </a:lnTo>
                  <a:lnTo>
                    <a:pt x="35" y="8252"/>
                  </a:lnTo>
                  <a:lnTo>
                    <a:pt x="35" y="8252"/>
                  </a:lnTo>
                  <a:lnTo>
                    <a:pt x="35" y="8252"/>
                  </a:lnTo>
                  <a:lnTo>
                    <a:pt x="35" y="8252"/>
                  </a:lnTo>
                  <a:lnTo>
                    <a:pt x="35" y="8252"/>
                  </a:lnTo>
                  <a:lnTo>
                    <a:pt x="35" y="8252"/>
                  </a:lnTo>
                  <a:lnTo>
                    <a:pt x="35" y="8287"/>
                  </a:lnTo>
                  <a:lnTo>
                    <a:pt x="35" y="8287"/>
                  </a:lnTo>
                  <a:lnTo>
                    <a:pt x="35" y="8287"/>
                  </a:lnTo>
                  <a:lnTo>
                    <a:pt x="35" y="8287"/>
                  </a:lnTo>
                  <a:lnTo>
                    <a:pt x="35" y="8287"/>
                  </a:lnTo>
                  <a:lnTo>
                    <a:pt x="35" y="8287"/>
                  </a:lnTo>
                  <a:lnTo>
                    <a:pt x="35" y="8287"/>
                  </a:lnTo>
                  <a:lnTo>
                    <a:pt x="35" y="8287"/>
                  </a:lnTo>
                  <a:lnTo>
                    <a:pt x="35" y="8287"/>
                  </a:lnTo>
                  <a:lnTo>
                    <a:pt x="35" y="8287"/>
                  </a:lnTo>
                  <a:lnTo>
                    <a:pt x="35" y="8287"/>
                  </a:lnTo>
                  <a:lnTo>
                    <a:pt x="35" y="8287"/>
                  </a:lnTo>
                  <a:lnTo>
                    <a:pt x="35" y="8322"/>
                  </a:lnTo>
                  <a:lnTo>
                    <a:pt x="35" y="8322"/>
                  </a:lnTo>
                  <a:lnTo>
                    <a:pt x="35" y="8322"/>
                  </a:lnTo>
                  <a:lnTo>
                    <a:pt x="35" y="8322"/>
                  </a:lnTo>
                  <a:lnTo>
                    <a:pt x="35" y="8322"/>
                  </a:lnTo>
                  <a:lnTo>
                    <a:pt x="35" y="8322"/>
                  </a:lnTo>
                  <a:lnTo>
                    <a:pt x="35" y="8322"/>
                  </a:lnTo>
                  <a:lnTo>
                    <a:pt x="35" y="8322"/>
                  </a:lnTo>
                  <a:lnTo>
                    <a:pt x="35" y="8322"/>
                  </a:lnTo>
                  <a:lnTo>
                    <a:pt x="35" y="8322"/>
                  </a:lnTo>
                  <a:lnTo>
                    <a:pt x="35" y="8357"/>
                  </a:lnTo>
                  <a:lnTo>
                    <a:pt x="35" y="8357"/>
                  </a:lnTo>
                  <a:lnTo>
                    <a:pt x="35" y="8357"/>
                  </a:lnTo>
                  <a:lnTo>
                    <a:pt x="35" y="8357"/>
                  </a:lnTo>
                  <a:lnTo>
                    <a:pt x="35" y="8357"/>
                  </a:lnTo>
                  <a:lnTo>
                    <a:pt x="35" y="8357"/>
                  </a:lnTo>
                  <a:lnTo>
                    <a:pt x="35" y="8357"/>
                  </a:lnTo>
                  <a:lnTo>
                    <a:pt x="35" y="8357"/>
                  </a:lnTo>
                  <a:lnTo>
                    <a:pt x="35" y="8357"/>
                  </a:lnTo>
                  <a:lnTo>
                    <a:pt x="35" y="8357"/>
                  </a:lnTo>
                  <a:lnTo>
                    <a:pt x="35" y="8357"/>
                  </a:lnTo>
                  <a:lnTo>
                    <a:pt x="35" y="8357"/>
                  </a:lnTo>
                  <a:lnTo>
                    <a:pt x="35" y="8392"/>
                  </a:lnTo>
                  <a:lnTo>
                    <a:pt x="35" y="8392"/>
                  </a:lnTo>
                  <a:lnTo>
                    <a:pt x="35" y="8392"/>
                  </a:lnTo>
                  <a:lnTo>
                    <a:pt x="35" y="8392"/>
                  </a:lnTo>
                  <a:lnTo>
                    <a:pt x="35" y="8392"/>
                  </a:lnTo>
                  <a:lnTo>
                    <a:pt x="35" y="8392"/>
                  </a:lnTo>
                  <a:lnTo>
                    <a:pt x="35" y="8392"/>
                  </a:lnTo>
                  <a:lnTo>
                    <a:pt x="35" y="8392"/>
                  </a:lnTo>
                  <a:lnTo>
                    <a:pt x="35" y="8392"/>
                  </a:lnTo>
                  <a:lnTo>
                    <a:pt x="35" y="8392"/>
                  </a:lnTo>
                  <a:lnTo>
                    <a:pt x="35" y="8392"/>
                  </a:lnTo>
                  <a:lnTo>
                    <a:pt x="35" y="8392"/>
                  </a:lnTo>
                  <a:lnTo>
                    <a:pt x="35" y="8427"/>
                  </a:lnTo>
                  <a:lnTo>
                    <a:pt x="35" y="8427"/>
                  </a:lnTo>
                  <a:lnTo>
                    <a:pt x="35" y="8427"/>
                  </a:lnTo>
                  <a:lnTo>
                    <a:pt x="35" y="8427"/>
                  </a:lnTo>
                  <a:lnTo>
                    <a:pt x="35" y="8427"/>
                  </a:lnTo>
                  <a:lnTo>
                    <a:pt x="35" y="8427"/>
                  </a:lnTo>
                  <a:lnTo>
                    <a:pt x="35" y="8427"/>
                  </a:lnTo>
                  <a:lnTo>
                    <a:pt x="35" y="8427"/>
                  </a:lnTo>
                  <a:lnTo>
                    <a:pt x="35" y="8427"/>
                  </a:lnTo>
                  <a:lnTo>
                    <a:pt x="35" y="8427"/>
                  </a:lnTo>
                  <a:lnTo>
                    <a:pt x="35" y="8427"/>
                  </a:lnTo>
                  <a:lnTo>
                    <a:pt x="35" y="8427"/>
                  </a:lnTo>
                  <a:lnTo>
                    <a:pt x="35" y="8427"/>
                  </a:lnTo>
                  <a:lnTo>
                    <a:pt x="35" y="8427"/>
                  </a:lnTo>
                  <a:lnTo>
                    <a:pt x="35" y="8462"/>
                  </a:lnTo>
                  <a:lnTo>
                    <a:pt x="35" y="8462"/>
                  </a:lnTo>
                  <a:lnTo>
                    <a:pt x="35" y="8462"/>
                  </a:lnTo>
                  <a:lnTo>
                    <a:pt x="35" y="8462"/>
                  </a:lnTo>
                  <a:lnTo>
                    <a:pt x="71" y="8462"/>
                  </a:lnTo>
                  <a:lnTo>
                    <a:pt x="71" y="8462"/>
                  </a:lnTo>
                  <a:lnTo>
                    <a:pt x="71" y="8462"/>
                  </a:lnTo>
                  <a:lnTo>
                    <a:pt x="71" y="8462"/>
                  </a:lnTo>
                  <a:lnTo>
                    <a:pt x="71" y="8462"/>
                  </a:lnTo>
                  <a:lnTo>
                    <a:pt x="71" y="8462"/>
                  </a:lnTo>
                  <a:lnTo>
                    <a:pt x="141" y="8708"/>
                  </a:lnTo>
                  <a:lnTo>
                    <a:pt x="246" y="8954"/>
                  </a:lnTo>
                  <a:lnTo>
                    <a:pt x="387" y="9200"/>
                  </a:lnTo>
                  <a:lnTo>
                    <a:pt x="562" y="9516"/>
                  </a:lnTo>
                  <a:lnTo>
                    <a:pt x="1054" y="10113"/>
                  </a:lnTo>
                  <a:lnTo>
                    <a:pt x="1651" y="10780"/>
                  </a:lnTo>
                  <a:lnTo>
                    <a:pt x="2353" y="11517"/>
                  </a:lnTo>
                  <a:lnTo>
                    <a:pt x="3125" y="12220"/>
                  </a:lnTo>
                  <a:lnTo>
                    <a:pt x="4003" y="12957"/>
                  </a:lnTo>
                  <a:lnTo>
                    <a:pt x="4881" y="13694"/>
                  </a:lnTo>
                  <a:lnTo>
                    <a:pt x="5794" y="14396"/>
                  </a:lnTo>
                  <a:lnTo>
                    <a:pt x="6707" y="15028"/>
                  </a:lnTo>
                  <a:lnTo>
                    <a:pt x="7585" y="15625"/>
                  </a:lnTo>
                  <a:lnTo>
                    <a:pt x="8462" y="16152"/>
                  </a:lnTo>
                  <a:lnTo>
                    <a:pt x="9235" y="16573"/>
                  </a:lnTo>
                  <a:lnTo>
                    <a:pt x="9972" y="16925"/>
                  </a:lnTo>
                  <a:lnTo>
                    <a:pt x="10288" y="17030"/>
                  </a:lnTo>
                  <a:lnTo>
                    <a:pt x="10604" y="17135"/>
                  </a:lnTo>
                  <a:lnTo>
                    <a:pt x="10885" y="17170"/>
                  </a:lnTo>
                  <a:lnTo>
                    <a:pt x="11131" y="17205"/>
                  </a:lnTo>
                  <a:lnTo>
                    <a:pt x="11131" y="17205"/>
                  </a:lnTo>
                  <a:lnTo>
                    <a:pt x="11377" y="17170"/>
                  </a:lnTo>
                  <a:lnTo>
                    <a:pt x="11377" y="17170"/>
                  </a:lnTo>
                  <a:lnTo>
                    <a:pt x="11763" y="17030"/>
                  </a:lnTo>
                  <a:lnTo>
                    <a:pt x="12254" y="16854"/>
                  </a:lnTo>
                  <a:lnTo>
                    <a:pt x="13554" y="16293"/>
                  </a:lnTo>
                  <a:lnTo>
                    <a:pt x="15099" y="15590"/>
                  </a:lnTo>
                  <a:lnTo>
                    <a:pt x="16784" y="14818"/>
                  </a:lnTo>
                  <a:lnTo>
                    <a:pt x="16784" y="14818"/>
                  </a:lnTo>
                  <a:lnTo>
                    <a:pt x="16784" y="14818"/>
                  </a:lnTo>
                  <a:lnTo>
                    <a:pt x="13097" y="14045"/>
                  </a:lnTo>
                  <a:lnTo>
                    <a:pt x="11622" y="13729"/>
                  </a:lnTo>
                  <a:lnTo>
                    <a:pt x="10464" y="13484"/>
                  </a:lnTo>
                  <a:lnTo>
                    <a:pt x="10464" y="13484"/>
                  </a:lnTo>
                  <a:lnTo>
                    <a:pt x="10464" y="13484"/>
                  </a:lnTo>
                  <a:lnTo>
                    <a:pt x="10464" y="13484"/>
                  </a:lnTo>
                  <a:lnTo>
                    <a:pt x="10464" y="13484"/>
                  </a:lnTo>
                  <a:lnTo>
                    <a:pt x="10464" y="13484"/>
                  </a:lnTo>
                  <a:lnTo>
                    <a:pt x="10464" y="13484"/>
                  </a:lnTo>
                  <a:lnTo>
                    <a:pt x="10464" y="13484"/>
                  </a:lnTo>
                  <a:lnTo>
                    <a:pt x="10464" y="13484"/>
                  </a:lnTo>
                  <a:lnTo>
                    <a:pt x="10429" y="13484"/>
                  </a:lnTo>
                  <a:lnTo>
                    <a:pt x="10429" y="13484"/>
                  </a:lnTo>
                  <a:lnTo>
                    <a:pt x="10429" y="13448"/>
                  </a:lnTo>
                  <a:lnTo>
                    <a:pt x="10429" y="13448"/>
                  </a:lnTo>
                  <a:lnTo>
                    <a:pt x="10429" y="13448"/>
                  </a:lnTo>
                  <a:lnTo>
                    <a:pt x="10429" y="13448"/>
                  </a:lnTo>
                  <a:lnTo>
                    <a:pt x="10394" y="13448"/>
                  </a:lnTo>
                  <a:lnTo>
                    <a:pt x="10394" y="13448"/>
                  </a:lnTo>
                  <a:lnTo>
                    <a:pt x="10394" y="13448"/>
                  </a:lnTo>
                  <a:lnTo>
                    <a:pt x="10394" y="13448"/>
                  </a:lnTo>
                  <a:lnTo>
                    <a:pt x="10394" y="13448"/>
                  </a:lnTo>
                  <a:lnTo>
                    <a:pt x="10394" y="13448"/>
                  </a:lnTo>
                  <a:lnTo>
                    <a:pt x="10394" y="13448"/>
                  </a:lnTo>
                  <a:lnTo>
                    <a:pt x="10394" y="13448"/>
                  </a:lnTo>
                  <a:lnTo>
                    <a:pt x="10394" y="13448"/>
                  </a:lnTo>
                  <a:lnTo>
                    <a:pt x="10394" y="13448"/>
                  </a:lnTo>
                  <a:lnTo>
                    <a:pt x="10394" y="13448"/>
                  </a:lnTo>
                  <a:lnTo>
                    <a:pt x="10394" y="13448"/>
                  </a:lnTo>
                  <a:lnTo>
                    <a:pt x="10358" y="13448"/>
                  </a:lnTo>
                  <a:lnTo>
                    <a:pt x="10358" y="13448"/>
                  </a:lnTo>
                  <a:lnTo>
                    <a:pt x="10358" y="13448"/>
                  </a:lnTo>
                  <a:lnTo>
                    <a:pt x="10358" y="13448"/>
                  </a:lnTo>
                  <a:lnTo>
                    <a:pt x="10358" y="13448"/>
                  </a:lnTo>
                  <a:lnTo>
                    <a:pt x="10358" y="13448"/>
                  </a:lnTo>
                  <a:lnTo>
                    <a:pt x="10358" y="13448"/>
                  </a:lnTo>
                  <a:lnTo>
                    <a:pt x="10358" y="13448"/>
                  </a:lnTo>
                  <a:lnTo>
                    <a:pt x="10358" y="13448"/>
                  </a:lnTo>
                  <a:lnTo>
                    <a:pt x="10358" y="13448"/>
                  </a:lnTo>
                  <a:lnTo>
                    <a:pt x="10358" y="13448"/>
                  </a:lnTo>
                  <a:lnTo>
                    <a:pt x="10358" y="13448"/>
                  </a:lnTo>
                  <a:lnTo>
                    <a:pt x="10323" y="13448"/>
                  </a:lnTo>
                  <a:lnTo>
                    <a:pt x="10323" y="13448"/>
                  </a:lnTo>
                  <a:lnTo>
                    <a:pt x="10323" y="13448"/>
                  </a:lnTo>
                  <a:lnTo>
                    <a:pt x="10323" y="13448"/>
                  </a:lnTo>
                  <a:lnTo>
                    <a:pt x="10323" y="13448"/>
                  </a:lnTo>
                  <a:lnTo>
                    <a:pt x="10323" y="13448"/>
                  </a:lnTo>
                  <a:lnTo>
                    <a:pt x="10323" y="13448"/>
                  </a:lnTo>
                  <a:lnTo>
                    <a:pt x="10323" y="13448"/>
                  </a:lnTo>
                  <a:lnTo>
                    <a:pt x="10323" y="13448"/>
                  </a:lnTo>
                  <a:lnTo>
                    <a:pt x="10323" y="13448"/>
                  </a:lnTo>
                  <a:lnTo>
                    <a:pt x="10323" y="13448"/>
                  </a:lnTo>
                  <a:lnTo>
                    <a:pt x="10288" y="13448"/>
                  </a:lnTo>
                  <a:lnTo>
                    <a:pt x="10288" y="13448"/>
                  </a:lnTo>
                  <a:lnTo>
                    <a:pt x="10288" y="13413"/>
                  </a:lnTo>
                  <a:lnTo>
                    <a:pt x="10288" y="13413"/>
                  </a:lnTo>
                  <a:lnTo>
                    <a:pt x="10288" y="13413"/>
                  </a:lnTo>
                  <a:lnTo>
                    <a:pt x="10288" y="13413"/>
                  </a:lnTo>
                  <a:lnTo>
                    <a:pt x="10288" y="13413"/>
                  </a:lnTo>
                  <a:lnTo>
                    <a:pt x="10288" y="13413"/>
                  </a:lnTo>
                  <a:lnTo>
                    <a:pt x="10288" y="13413"/>
                  </a:lnTo>
                  <a:lnTo>
                    <a:pt x="10288" y="13413"/>
                  </a:lnTo>
                  <a:lnTo>
                    <a:pt x="10288" y="13413"/>
                  </a:lnTo>
                  <a:lnTo>
                    <a:pt x="10288" y="13413"/>
                  </a:lnTo>
                  <a:lnTo>
                    <a:pt x="10253" y="13413"/>
                  </a:lnTo>
                  <a:lnTo>
                    <a:pt x="10253" y="13413"/>
                  </a:lnTo>
                  <a:lnTo>
                    <a:pt x="10253" y="13413"/>
                  </a:lnTo>
                  <a:lnTo>
                    <a:pt x="10253" y="13413"/>
                  </a:lnTo>
                  <a:lnTo>
                    <a:pt x="10253" y="13413"/>
                  </a:lnTo>
                  <a:lnTo>
                    <a:pt x="10253" y="13413"/>
                  </a:lnTo>
                  <a:lnTo>
                    <a:pt x="10253" y="13413"/>
                  </a:lnTo>
                  <a:lnTo>
                    <a:pt x="10253" y="13413"/>
                  </a:lnTo>
                  <a:lnTo>
                    <a:pt x="10218" y="13413"/>
                  </a:lnTo>
                  <a:lnTo>
                    <a:pt x="10218" y="13413"/>
                  </a:lnTo>
                  <a:lnTo>
                    <a:pt x="10218" y="13413"/>
                  </a:lnTo>
                  <a:lnTo>
                    <a:pt x="10218" y="13413"/>
                  </a:lnTo>
                  <a:lnTo>
                    <a:pt x="10218" y="13413"/>
                  </a:lnTo>
                  <a:lnTo>
                    <a:pt x="10218" y="13413"/>
                  </a:lnTo>
                  <a:lnTo>
                    <a:pt x="10218" y="13413"/>
                  </a:lnTo>
                  <a:lnTo>
                    <a:pt x="10218" y="13413"/>
                  </a:lnTo>
                  <a:lnTo>
                    <a:pt x="10218" y="13413"/>
                  </a:lnTo>
                  <a:lnTo>
                    <a:pt x="10218" y="13413"/>
                  </a:lnTo>
                  <a:lnTo>
                    <a:pt x="10183" y="13413"/>
                  </a:lnTo>
                  <a:lnTo>
                    <a:pt x="10183" y="13413"/>
                  </a:lnTo>
                  <a:lnTo>
                    <a:pt x="10183" y="13413"/>
                  </a:lnTo>
                  <a:lnTo>
                    <a:pt x="10183" y="13413"/>
                  </a:lnTo>
                  <a:lnTo>
                    <a:pt x="10183" y="13413"/>
                  </a:lnTo>
                  <a:lnTo>
                    <a:pt x="10183" y="13413"/>
                  </a:lnTo>
                  <a:lnTo>
                    <a:pt x="10183" y="13413"/>
                  </a:lnTo>
                  <a:lnTo>
                    <a:pt x="10183" y="13413"/>
                  </a:lnTo>
                  <a:lnTo>
                    <a:pt x="10183" y="13413"/>
                  </a:lnTo>
                  <a:lnTo>
                    <a:pt x="10183" y="13413"/>
                  </a:lnTo>
                  <a:lnTo>
                    <a:pt x="10148" y="13378"/>
                  </a:lnTo>
                  <a:lnTo>
                    <a:pt x="10148" y="13378"/>
                  </a:lnTo>
                  <a:lnTo>
                    <a:pt x="10148" y="13378"/>
                  </a:lnTo>
                  <a:lnTo>
                    <a:pt x="10148" y="13378"/>
                  </a:lnTo>
                  <a:lnTo>
                    <a:pt x="10148" y="13378"/>
                  </a:lnTo>
                  <a:lnTo>
                    <a:pt x="10148" y="13378"/>
                  </a:lnTo>
                  <a:lnTo>
                    <a:pt x="10148" y="13378"/>
                  </a:lnTo>
                  <a:lnTo>
                    <a:pt x="10148" y="13378"/>
                  </a:lnTo>
                  <a:lnTo>
                    <a:pt x="10148" y="13378"/>
                  </a:lnTo>
                  <a:lnTo>
                    <a:pt x="10148" y="13378"/>
                  </a:lnTo>
                  <a:lnTo>
                    <a:pt x="10148" y="13378"/>
                  </a:lnTo>
                  <a:lnTo>
                    <a:pt x="10148" y="13378"/>
                  </a:lnTo>
                  <a:lnTo>
                    <a:pt x="10113" y="13378"/>
                  </a:lnTo>
                  <a:lnTo>
                    <a:pt x="10113" y="13378"/>
                  </a:lnTo>
                  <a:lnTo>
                    <a:pt x="10113" y="13378"/>
                  </a:lnTo>
                  <a:lnTo>
                    <a:pt x="10113" y="13378"/>
                  </a:lnTo>
                  <a:lnTo>
                    <a:pt x="10113" y="13378"/>
                  </a:lnTo>
                  <a:lnTo>
                    <a:pt x="10113" y="13378"/>
                  </a:lnTo>
                  <a:lnTo>
                    <a:pt x="10113" y="13378"/>
                  </a:lnTo>
                  <a:lnTo>
                    <a:pt x="10113" y="13378"/>
                  </a:lnTo>
                  <a:lnTo>
                    <a:pt x="10113" y="13378"/>
                  </a:lnTo>
                  <a:lnTo>
                    <a:pt x="10113" y="13378"/>
                  </a:lnTo>
                  <a:lnTo>
                    <a:pt x="10078" y="13378"/>
                  </a:lnTo>
                  <a:lnTo>
                    <a:pt x="10078" y="13378"/>
                  </a:lnTo>
                  <a:lnTo>
                    <a:pt x="10078" y="13378"/>
                  </a:lnTo>
                  <a:lnTo>
                    <a:pt x="10078" y="13378"/>
                  </a:lnTo>
                  <a:lnTo>
                    <a:pt x="10078" y="13378"/>
                  </a:lnTo>
                  <a:lnTo>
                    <a:pt x="10078" y="13378"/>
                  </a:lnTo>
                  <a:lnTo>
                    <a:pt x="10078" y="13378"/>
                  </a:lnTo>
                  <a:lnTo>
                    <a:pt x="10078" y="13378"/>
                  </a:lnTo>
                  <a:lnTo>
                    <a:pt x="10078" y="13378"/>
                  </a:lnTo>
                  <a:lnTo>
                    <a:pt x="10078" y="13378"/>
                  </a:lnTo>
                  <a:lnTo>
                    <a:pt x="10078" y="13378"/>
                  </a:lnTo>
                  <a:lnTo>
                    <a:pt x="10078" y="13378"/>
                  </a:lnTo>
                  <a:lnTo>
                    <a:pt x="10042" y="13378"/>
                  </a:lnTo>
                  <a:lnTo>
                    <a:pt x="10042" y="13378"/>
                  </a:lnTo>
                  <a:lnTo>
                    <a:pt x="10042" y="13378"/>
                  </a:lnTo>
                  <a:lnTo>
                    <a:pt x="10042" y="13378"/>
                  </a:lnTo>
                  <a:lnTo>
                    <a:pt x="10042" y="13343"/>
                  </a:lnTo>
                  <a:lnTo>
                    <a:pt x="10042" y="13343"/>
                  </a:lnTo>
                  <a:lnTo>
                    <a:pt x="10042" y="13343"/>
                  </a:lnTo>
                  <a:lnTo>
                    <a:pt x="10042" y="13343"/>
                  </a:lnTo>
                  <a:lnTo>
                    <a:pt x="10042" y="13343"/>
                  </a:lnTo>
                  <a:lnTo>
                    <a:pt x="10042" y="13343"/>
                  </a:lnTo>
                  <a:lnTo>
                    <a:pt x="10007" y="13343"/>
                  </a:lnTo>
                  <a:lnTo>
                    <a:pt x="10007" y="13343"/>
                  </a:lnTo>
                  <a:lnTo>
                    <a:pt x="10007" y="13343"/>
                  </a:lnTo>
                  <a:lnTo>
                    <a:pt x="10007" y="13343"/>
                  </a:lnTo>
                  <a:lnTo>
                    <a:pt x="10007" y="13343"/>
                  </a:lnTo>
                  <a:lnTo>
                    <a:pt x="10007" y="13343"/>
                  </a:lnTo>
                  <a:lnTo>
                    <a:pt x="10007" y="13343"/>
                  </a:lnTo>
                  <a:lnTo>
                    <a:pt x="10007" y="13343"/>
                  </a:lnTo>
                  <a:lnTo>
                    <a:pt x="10007" y="13343"/>
                  </a:lnTo>
                  <a:lnTo>
                    <a:pt x="10007" y="13343"/>
                  </a:lnTo>
                  <a:lnTo>
                    <a:pt x="10007" y="13343"/>
                  </a:lnTo>
                  <a:lnTo>
                    <a:pt x="10007" y="13343"/>
                  </a:lnTo>
                  <a:lnTo>
                    <a:pt x="9972" y="13343"/>
                  </a:lnTo>
                  <a:lnTo>
                    <a:pt x="9972" y="13343"/>
                  </a:lnTo>
                  <a:lnTo>
                    <a:pt x="9972" y="13343"/>
                  </a:lnTo>
                  <a:lnTo>
                    <a:pt x="9972" y="13343"/>
                  </a:lnTo>
                  <a:lnTo>
                    <a:pt x="9972" y="13343"/>
                  </a:lnTo>
                  <a:lnTo>
                    <a:pt x="9972" y="13343"/>
                  </a:lnTo>
                  <a:lnTo>
                    <a:pt x="9972" y="13343"/>
                  </a:lnTo>
                  <a:lnTo>
                    <a:pt x="9972" y="13343"/>
                  </a:lnTo>
                  <a:lnTo>
                    <a:pt x="9972" y="13343"/>
                  </a:lnTo>
                  <a:lnTo>
                    <a:pt x="9972" y="13343"/>
                  </a:lnTo>
                  <a:lnTo>
                    <a:pt x="9270" y="13062"/>
                  </a:lnTo>
                  <a:lnTo>
                    <a:pt x="8568" y="12746"/>
                  </a:lnTo>
                  <a:lnTo>
                    <a:pt x="7865" y="12325"/>
                  </a:lnTo>
                  <a:lnTo>
                    <a:pt x="7163" y="11868"/>
                  </a:lnTo>
                  <a:lnTo>
                    <a:pt x="6531" y="11342"/>
                  </a:lnTo>
                  <a:lnTo>
                    <a:pt x="5934" y="10780"/>
                  </a:lnTo>
                  <a:lnTo>
                    <a:pt x="5373" y="10183"/>
                  </a:lnTo>
                  <a:lnTo>
                    <a:pt x="4881" y="9516"/>
                  </a:lnTo>
                  <a:lnTo>
                    <a:pt x="4460" y="8849"/>
                  </a:lnTo>
                  <a:lnTo>
                    <a:pt x="4284" y="8533"/>
                  </a:lnTo>
                  <a:lnTo>
                    <a:pt x="4144" y="8182"/>
                  </a:lnTo>
                  <a:lnTo>
                    <a:pt x="4038" y="7830"/>
                  </a:lnTo>
                  <a:lnTo>
                    <a:pt x="3933" y="7479"/>
                  </a:lnTo>
                  <a:lnTo>
                    <a:pt x="3863" y="7093"/>
                  </a:lnTo>
                  <a:lnTo>
                    <a:pt x="3828" y="6742"/>
                  </a:lnTo>
                  <a:lnTo>
                    <a:pt x="3792" y="6391"/>
                  </a:lnTo>
                  <a:lnTo>
                    <a:pt x="3828" y="6040"/>
                  </a:lnTo>
                  <a:lnTo>
                    <a:pt x="3898" y="5689"/>
                  </a:lnTo>
                  <a:lnTo>
                    <a:pt x="3968" y="5338"/>
                  </a:lnTo>
                  <a:lnTo>
                    <a:pt x="4108" y="4986"/>
                  </a:lnTo>
                  <a:lnTo>
                    <a:pt x="4249" y="4635"/>
                  </a:lnTo>
                  <a:lnTo>
                    <a:pt x="4460" y="4284"/>
                  </a:lnTo>
                  <a:lnTo>
                    <a:pt x="4705" y="3968"/>
                  </a:lnTo>
                  <a:lnTo>
                    <a:pt x="4705" y="3968"/>
                  </a:lnTo>
                  <a:lnTo>
                    <a:pt x="4565" y="3406"/>
                  </a:lnTo>
                  <a:lnTo>
                    <a:pt x="4424" y="2845"/>
                  </a:lnTo>
                  <a:lnTo>
                    <a:pt x="4354" y="2318"/>
                  </a:lnTo>
                  <a:lnTo>
                    <a:pt x="4319" y="1791"/>
                  </a:lnTo>
                  <a:lnTo>
                    <a:pt x="4284" y="1300"/>
                  </a:lnTo>
                  <a:lnTo>
                    <a:pt x="4284" y="843"/>
                  </a:lnTo>
                  <a:lnTo>
                    <a:pt x="4319" y="422"/>
                  </a:lnTo>
                  <a:lnTo>
                    <a:pt x="43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38"/>
            <p:cNvSpPr/>
            <p:nvPr/>
          </p:nvSpPr>
          <p:spPr>
            <a:xfrm>
              <a:off x="4571728" y="2866979"/>
              <a:ext cx="866909" cy="403959"/>
            </a:xfrm>
            <a:custGeom>
              <a:rect b="b" l="l" r="r" t="t"/>
              <a:pathLst>
                <a:path extrusionOk="0" h="26686" w="57269">
                  <a:moveTo>
                    <a:pt x="8076" y="0"/>
                  </a:moveTo>
                  <a:lnTo>
                    <a:pt x="7585" y="35"/>
                  </a:lnTo>
                  <a:lnTo>
                    <a:pt x="7093" y="70"/>
                  </a:lnTo>
                  <a:lnTo>
                    <a:pt x="6602" y="105"/>
                  </a:lnTo>
                  <a:lnTo>
                    <a:pt x="6110" y="211"/>
                  </a:lnTo>
                  <a:lnTo>
                    <a:pt x="5618" y="316"/>
                  </a:lnTo>
                  <a:lnTo>
                    <a:pt x="5092" y="492"/>
                  </a:lnTo>
                  <a:lnTo>
                    <a:pt x="4600" y="667"/>
                  </a:lnTo>
                  <a:lnTo>
                    <a:pt x="4073" y="878"/>
                  </a:lnTo>
                  <a:lnTo>
                    <a:pt x="3547" y="1124"/>
                  </a:lnTo>
                  <a:lnTo>
                    <a:pt x="3020" y="1405"/>
                  </a:lnTo>
                  <a:lnTo>
                    <a:pt x="2493" y="1721"/>
                  </a:lnTo>
                  <a:lnTo>
                    <a:pt x="2002" y="2072"/>
                  </a:lnTo>
                  <a:lnTo>
                    <a:pt x="1545" y="2458"/>
                  </a:lnTo>
                  <a:lnTo>
                    <a:pt x="1159" y="2809"/>
                  </a:lnTo>
                  <a:lnTo>
                    <a:pt x="843" y="3195"/>
                  </a:lnTo>
                  <a:lnTo>
                    <a:pt x="562" y="3617"/>
                  </a:lnTo>
                  <a:lnTo>
                    <a:pt x="352" y="4003"/>
                  </a:lnTo>
                  <a:lnTo>
                    <a:pt x="211" y="4424"/>
                  </a:lnTo>
                  <a:lnTo>
                    <a:pt x="106" y="4811"/>
                  </a:lnTo>
                  <a:lnTo>
                    <a:pt x="36" y="5232"/>
                  </a:lnTo>
                  <a:lnTo>
                    <a:pt x="0" y="5653"/>
                  </a:lnTo>
                  <a:lnTo>
                    <a:pt x="36" y="6075"/>
                  </a:lnTo>
                  <a:lnTo>
                    <a:pt x="106" y="6496"/>
                  </a:lnTo>
                  <a:lnTo>
                    <a:pt x="211" y="6917"/>
                  </a:lnTo>
                  <a:lnTo>
                    <a:pt x="352" y="7303"/>
                  </a:lnTo>
                  <a:lnTo>
                    <a:pt x="527" y="7725"/>
                  </a:lnTo>
                  <a:lnTo>
                    <a:pt x="738" y="8111"/>
                  </a:lnTo>
                  <a:lnTo>
                    <a:pt x="984" y="8532"/>
                  </a:lnTo>
                  <a:lnTo>
                    <a:pt x="1229" y="8919"/>
                  </a:lnTo>
                  <a:lnTo>
                    <a:pt x="1545" y="9270"/>
                  </a:lnTo>
                  <a:lnTo>
                    <a:pt x="1826" y="9656"/>
                  </a:lnTo>
                  <a:lnTo>
                    <a:pt x="2177" y="10007"/>
                  </a:lnTo>
                  <a:lnTo>
                    <a:pt x="2529" y="10323"/>
                  </a:lnTo>
                  <a:lnTo>
                    <a:pt x="2880" y="10639"/>
                  </a:lnTo>
                  <a:lnTo>
                    <a:pt x="3266" y="10955"/>
                  </a:lnTo>
                  <a:lnTo>
                    <a:pt x="3652" y="11236"/>
                  </a:lnTo>
                  <a:lnTo>
                    <a:pt x="4073" y="11482"/>
                  </a:lnTo>
                  <a:lnTo>
                    <a:pt x="4460" y="11728"/>
                  </a:lnTo>
                  <a:lnTo>
                    <a:pt x="4881" y="11973"/>
                  </a:lnTo>
                  <a:lnTo>
                    <a:pt x="5302" y="12149"/>
                  </a:lnTo>
                  <a:lnTo>
                    <a:pt x="5724" y="12325"/>
                  </a:lnTo>
                  <a:lnTo>
                    <a:pt x="6110" y="12465"/>
                  </a:lnTo>
                  <a:lnTo>
                    <a:pt x="6531" y="12605"/>
                  </a:lnTo>
                  <a:lnTo>
                    <a:pt x="8708" y="13097"/>
                  </a:lnTo>
                  <a:lnTo>
                    <a:pt x="11833" y="13729"/>
                  </a:lnTo>
                  <a:lnTo>
                    <a:pt x="15555" y="14466"/>
                  </a:lnTo>
                  <a:lnTo>
                    <a:pt x="19453" y="15204"/>
                  </a:lnTo>
                  <a:lnTo>
                    <a:pt x="26405" y="16538"/>
                  </a:lnTo>
                  <a:lnTo>
                    <a:pt x="29776" y="17135"/>
                  </a:lnTo>
                  <a:lnTo>
                    <a:pt x="30478" y="17907"/>
                  </a:lnTo>
                  <a:lnTo>
                    <a:pt x="31180" y="18610"/>
                  </a:lnTo>
                  <a:lnTo>
                    <a:pt x="31917" y="19242"/>
                  </a:lnTo>
                  <a:lnTo>
                    <a:pt x="32655" y="19803"/>
                  </a:lnTo>
                  <a:lnTo>
                    <a:pt x="33357" y="20295"/>
                  </a:lnTo>
                  <a:lnTo>
                    <a:pt x="34094" y="20681"/>
                  </a:lnTo>
                  <a:lnTo>
                    <a:pt x="34762" y="21067"/>
                  </a:lnTo>
                  <a:lnTo>
                    <a:pt x="35429" y="21348"/>
                  </a:lnTo>
                  <a:lnTo>
                    <a:pt x="36026" y="21594"/>
                  </a:lnTo>
                  <a:lnTo>
                    <a:pt x="36587" y="21805"/>
                  </a:lnTo>
                  <a:lnTo>
                    <a:pt x="37500" y="22086"/>
                  </a:lnTo>
                  <a:lnTo>
                    <a:pt x="38097" y="22226"/>
                  </a:lnTo>
                  <a:lnTo>
                    <a:pt x="38343" y="22261"/>
                  </a:lnTo>
                  <a:lnTo>
                    <a:pt x="39186" y="23069"/>
                  </a:lnTo>
                  <a:lnTo>
                    <a:pt x="40099" y="23876"/>
                  </a:lnTo>
                  <a:lnTo>
                    <a:pt x="41152" y="24754"/>
                  </a:lnTo>
                  <a:lnTo>
                    <a:pt x="41749" y="25211"/>
                  </a:lnTo>
                  <a:lnTo>
                    <a:pt x="42311" y="25632"/>
                  </a:lnTo>
                  <a:lnTo>
                    <a:pt x="42837" y="25983"/>
                  </a:lnTo>
                  <a:lnTo>
                    <a:pt x="43364" y="26299"/>
                  </a:lnTo>
                  <a:lnTo>
                    <a:pt x="43820" y="26510"/>
                  </a:lnTo>
                  <a:lnTo>
                    <a:pt x="44242" y="26650"/>
                  </a:lnTo>
                  <a:lnTo>
                    <a:pt x="44417" y="26685"/>
                  </a:lnTo>
                  <a:lnTo>
                    <a:pt x="44593" y="26685"/>
                  </a:lnTo>
                  <a:lnTo>
                    <a:pt x="44733" y="26650"/>
                  </a:lnTo>
                  <a:lnTo>
                    <a:pt x="44839" y="26580"/>
                  </a:lnTo>
                  <a:lnTo>
                    <a:pt x="45049" y="26405"/>
                  </a:lnTo>
                  <a:lnTo>
                    <a:pt x="45190" y="26229"/>
                  </a:lnTo>
                  <a:lnTo>
                    <a:pt x="45295" y="26053"/>
                  </a:lnTo>
                  <a:lnTo>
                    <a:pt x="45365" y="25878"/>
                  </a:lnTo>
                  <a:lnTo>
                    <a:pt x="45401" y="25737"/>
                  </a:lnTo>
                  <a:lnTo>
                    <a:pt x="45436" y="25562"/>
                  </a:lnTo>
                  <a:lnTo>
                    <a:pt x="45401" y="25281"/>
                  </a:lnTo>
                  <a:lnTo>
                    <a:pt x="45330" y="25000"/>
                  </a:lnTo>
                  <a:lnTo>
                    <a:pt x="45260" y="24825"/>
                  </a:lnTo>
                  <a:lnTo>
                    <a:pt x="45120" y="24649"/>
                  </a:lnTo>
                  <a:lnTo>
                    <a:pt x="44944" y="24298"/>
                  </a:lnTo>
                  <a:lnTo>
                    <a:pt x="44628" y="23841"/>
                  </a:lnTo>
                  <a:lnTo>
                    <a:pt x="43856" y="22858"/>
                  </a:lnTo>
                  <a:lnTo>
                    <a:pt x="43504" y="22367"/>
                  </a:lnTo>
                  <a:lnTo>
                    <a:pt x="43188" y="21980"/>
                  </a:lnTo>
                  <a:lnTo>
                    <a:pt x="43013" y="21664"/>
                  </a:lnTo>
                  <a:lnTo>
                    <a:pt x="42978" y="21559"/>
                  </a:lnTo>
                  <a:lnTo>
                    <a:pt x="43013" y="21489"/>
                  </a:lnTo>
                  <a:lnTo>
                    <a:pt x="43118" y="21489"/>
                  </a:lnTo>
                  <a:lnTo>
                    <a:pt x="43329" y="21559"/>
                  </a:lnTo>
                  <a:lnTo>
                    <a:pt x="44101" y="21910"/>
                  </a:lnTo>
                  <a:lnTo>
                    <a:pt x="45120" y="22402"/>
                  </a:lnTo>
                  <a:lnTo>
                    <a:pt x="46278" y="23034"/>
                  </a:lnTo>
                  <a:lnTo>
                    <a:pt x="48596" y="24263"/>
                  </a:lnTo>
                  <a:lnTo>
                    <a:pt x="49474" y="24719"/>
                  </a:lnTo>
                  <a:lnTo>
                    <a:pt x="50000" y="24930"/>
                  </a:lnTo>
                  <a:lnTo>
                    <a:pt x="50141" y="24965"/>
                  </a:lnTo>
                  <a:lnTo>
                    <a:pt x="50281" y="24965"/>
                  </a:lnTo>
                  <a:lnTo>
                    <a:pt x="50422" y="24895"/>
                  </a:lnTo>
                  <a:lnTo>
                    <a:pt x="50527" y="24825"/>
                  </a:lnTo>
                  <a:lnTo>
                    <a:pt x="50667" y="24754"/>
                  </a:lnTo>
                  <a:lnTo>
                    <a:pt x="50773" y="24614"/>
                  </a:lnTo>
                  <a:lnTo>
                    <a:pt x="50948" y="24333"/>
                  </a:lnTo>
                  <a:lnTo>
                    <a:pt x="51054" y="24017"/>
                  </a:lnTo>
                  <a:lnTo>
                    <a:pt x="51124" y="23666"/>
                  </a:lnTo>
                  <a:lnTo>
                    <a:pt x="51089" y="23490"/>
                  </a:lnTo>
                  <a:lnTo>
                    <a:pt x="51054" y="23315"/>
                  </a:lnTo>
                  <a:lnTo>
                    <a:pt x="51018" y="23174"/>
                  </a:lnTo>
                  <a:lnTo>
                    <a:pt x="50913" y="23034"/>
                  </a:lnTo>
                  <a:lnTo>
                    <a:pt x="50773" y="22893"/>
                  </a:lnTo>
                  <a:lnTo>
                    <a:pt x="50527" y="22683"/>
                  </a:lnTo>
                  <a:lnTo>
                    <a:pt x="49790" y="22191"/>
                  </a:lnTo>
                  <a:lnTo>
                    <a:pt x="47858" y="20927"/>
                  </a:lnTo>
                  <a:lnTo>
                    <a:pt x="46945" y="20260"/>
                  </a:lnTo>
                  <a:lnTo>
                    <a:pt x="46524" y="19944"/>
                  </a:lnTo>
                  <a:lnTo>
                    <a:pt x="46208" y="19663"/>
                  </a:lnTo>
                  <a:lnTo>
                    <a:pt x="45927" y="19382"/>
                  </a:lnTo>
                  <a:lnTo>
                    <a:pt x="45787" y="19171"/>
                  </a:lnTo>
                  <a:lnTo>
                    <a:pt x="45717" y="19066"/>
                  </a:lnTo>
                  <a:lnTo>
                    <a:pt x="45717" y="18961"/>
                  </a:lnTo>
                  <a:lnTo>
                    <a:pt x="45752" y="18891"/>
                  </a:lnTo>
                  <a:lnTo>
                    <a:pt x="45787" y="18820"/>
                  </a:lnTo>
                  <a:lnTo>
                    <a:pt x="45892" y="18785"/>
                  </a:lnTo>
                  <a:lnTo>
                    <a:pt x="45997" y="18750"/>
                  </a:lnTo>
                  <a:lnTo>
                    <a:pt x="46349" y="18715"/>
                  </a:lnTo>
                  <a:lnTo>
                    <a:pt x="46805" y="18750"/>
                  </a:lnTo>
                  <a:lnTo>
                    <a:pt x="47332" y="18820"/>
                  </a:lnTo>
                  <a:lnTo>
                    <a:pt x="48596" y="19066"/>
                  </a:lnTo>
                  <a:lnTo>
                    <a:pt x="50000" y="19417"/>
                  </a:lnTo>
                  <a:lnTo>
                    <a:pt x="51440" y="19803"/>
                  </a:lnTo>
                  <a:lnTo>
                    <a:pt x="52704" y="20155"/>
                  </a:lnTo>
                  <a:lnTo>
                    <a:pt x="53722" y="20435"/>
                  </a:lnTo>
                  <a:lnTo>
                    <a:pt x="54319" y="20611"/>
                  </a:lnTo>
                  <a:lnTo>
                    <a:pt x="54495" y="20611"/>
                  </a:lnTo>
                  <a:lnTo>
                    <a:pt x="54635" y="20576"/>
                  </a:lnTo>
                  <a:lnTo>
                    <a:pt x="54811" y="20541"/>
                  </a:lnTo>
                  <a:lnTo>
                    <a:pt x="54951" y="20471"/>
                  </a:lnTo>
                  <a:lnTo>
                    <a:pt x="55091" y="20365"/>
                  </a:lnTo>
                  <a:lnTo>
                    <a:pt x="55197" y="20225"/>
                  </a:lnTo>
                  <a:lnTo>
                    <a:pt x="55407" y="19909"/>
                  </a:lnTo>
                  <a:lnTo>
                    <a:pt x="55583" y="19593"/>
                  </a:lnTo>
                  <a:lnTo>
                    <a:pt x="55688" y="19242"/>
                  </a:lnTo>
                  <a:lnTo>
                    <a:pt x="55723" y="18891"/>
                  </a:lnTo>
                  <a:lnTo>
                    <a:pt x="55688" y="18715"/>
                  </a:lnTo>
                  <a:lnTo>
                    <a:pt x="55653" y="18575"/>
                  </a:lnTo>
                  <a:lnTo>
                    <a:pt x="55618" y="18504"/>
                  </a:lnTo>
                  <a:lnTo>
                    <a:pt x="55513" y="18434"/>
                  </a:lnTo>
                  <a:lnTo>
                    <a:pt x="55232" y="18259"/>
                  </a:lnTo>
                  <a:lnTo>
                    <a:pt x="54811" y="18048"/>
                  </a:lnTo>
                  <a:lnTo>
                    <a:pt x="54284" y="17837"/>
                  </a:lnTo>
                  <a:lnTo>
                    <a:pt x="52985" y="17346"/>
                  </a:lnTo>
                  <a:lnTo>
                    <a:pt x="51510" y="16854"/>
                  </a:lnTo>
                  <a:lnTo>
                    <a:pt x="50035" y="16362"/>
                  </a:lnTo>
                  <a:lnTo>
                    <a:pt x="48806" y="15906"/>
                  </a:lnTo>
                  <a:lnTo>
                    <a:pt x="48315" y="15730"/>
                  </a:lnTo>
                  <a:lnTo>
                    <a:pt x="47964" y="15555"/>
                  </a:lnTo>
                  <a:lnTo>
                    <a:pt x="47753" y="15450"/>
                  </a:lnTo>
                  <a:lnTo>
                    <a:pt x="47718" y="15379"/>
                  </a:lnTo>
                  <a:lnTo>
                    <a:pt x="47718" y="15344"/>
                  </a:lnTo>
                  <a:lnTo>
                    <a:pt x="47753" y="15309"/>
                  </a:lnTo>
                  <a:lnTo>
                    <a:pt x="47823" y="15274"/>
                  </a:lnTo>
                  <a:lnTo>
                    <a:pt x="48104" y="15204"/>
                  </a:lnTo>
                  <a:lnTo>
                    <a:pt x="48490" y="15169"/>
                  </a:lnTo>
                  <a:lnTo>
                    <a:pt x="49017" y="15134"/>
                  </a:lnTo>
                  <a:lnTo>
                    <a:pt x="50246" y="15098"/>
                  </a:lnTo>
                  <a:lnTo>
                    <a:pt x="51686" y="15134"/>
                  </a:lnTo>
                  <a:lnTo>
                    <a:pt x="54495" y="15204"/>
                  </a:lnTo>
                  <a:lnTo>
                    <a:pt x="56215" y="15309"/>
                  </a:lnTo>
                  <a:lnTo>
                    <a:pt x="56391" y="15309"/>
                  </a:lnTo>
                  <a:lnTo>
                    <a:pt x="56566" y="15274"/>
                  </a:lnTo>
                  <a:lnTo>
                    <a:pt x="56707" y="15204"/>
                  </a:lnTo>
                  <a:lnTo>
                    <a:pt x="56847" y="15098"/>
                  </a:lnTo>
                  <a:lnTo>
                    <a:pt x="56988" y="14958"/>
                  </a:lnTo>
                  <a:lnTo>
                    <a:pt x="57093" y="14782"/>
                  </a:lnTo>
                  <a:lnTo>
                    <a:pt x="57163" y="14642"/>
                  </a:lnTo>
                  <a:lnTo>
                    <a:pt x="57233" y="14431"/>
                  </a:lnTo>
                  <a:lnTo>
                    <a:pt x="57268" y="14256"/>
                  </a:lnTo>
                  <a:lnTo>
                    <a:pt x="57268" y="14045"/>
                  </a:lnTo>
                  <a:lnTo>
                    <a:pt x="57268" y="13834"/>
                  </a:lnTo>
                  <a:lnTo>
                    <a:pt x="57198" y="13624"/>
                  </a:lnTo>
                  <a:lnTo>
                    <a:pt x="57128" y="13413"/>
                  </a:lnTo>
                  <a:lnTo>
                    <a:pt x="57023" y="13202"/>
                  </a:lnTo>
                  <a:lnTo>
                    <a:pt x="56882" y="13027"/>
                  </a:lnTo>
                  <a:lnTo>
                    <a:pt x="56707" y="12851"/>
                  </a:lnTo>
                  <a:lnTo>
                    <a:pt x="56566" y="12781"/>
                  </a:lnTo>
                  <a:lnTo>
                    <a:pt x="56356" y="12676"/>
                  </a:lnTo>
                  <a:lnTo>
                    <a:pt x="55794" y="12535"/>
                  </a:lnTo>
                  <a:lnTo>
                    <a:pt x="55056" y="12360"/>
                  </a:lnTo>
                  <a:lnTo>
                    <a:pt x="54108" y="12219"/>
                  </a:lnTo>
                  <a:lnTo>
                    <a:pt x="51931" y="11903"/>
                  </a:lnTo>
                  <a:lnTo>
                    <a:pt x="49474" y="11587"/>
                  </a:lnTo>
                  <a:lnTo>
                    <a:pt x="47051" y="11271"/>
                  </a:lnTo>
                  <a:lnTo>
                    <a:pt x="45927" y="11096"/>
                  </a:lnTo>
                  <a:lnTo>
                    <a:pt x="44944" y="10920"/>
                  </a:lnTo>
                  <a:lnTo>
                    <a:pt x="44101" y="10744"/>
                  </a:lnTo>
                  <a:lnTo>
                    <a:pt x="43434" y="10569"/>
                  </a:lnTo>
                  <a:lnTo>
                    <a:pt x="43153" y="10499"/>
                  </a:lnTo>
                  <a:lnTo>
                    <a:pt x="42978" y="10393"/>
                  </a:lnTo>
                  <a:lnTo>
                    <a:pt x="42837" y="10323"/>
                  </a:lnTo>
                  <a:lnTo>
                    <a:pt x="42767" y="10218"/>
                  </a:lnTo>
                  <a:lnTo>
                    <a:pt x="42732" y="10042"/>
                  </a:lnTo>
                  <a:lnTo>
                    <a:pt x="42732" y="9832"/>
                  </a:lnTo>
                  <a:lnTo>
                    <a:pt x="42802" y="9656"/>
                  </a:lnTo>
                  <a:lnTo>
                    <a:pt x="42908" y="9445"/>
                  </a:lnTo>
                  <a:lnTo>
                    <a:pt x="43048" y="9235"/>
                  </a:lnTo>
                  <a:lnTo>
                    <a:pt x="43224" y="9059"/>
                  </a:lnTo>
                  <a:lnTo>
                    <a:pt x="43645" y="8673"/>
                  </a:lnTo>
                  <a:lnTo>
                    <a:pt x="44136" y="8287"/>
                  </a:lnTo>
                  <a:lnTo>
                    <a:pt x="44663" y="7900"/>
                  </a:lnTo>
                  <a:lnTo>
                    <a:pt x="45120" y="7549"/>
                  </a:lnTo>
                  <a:lnTo>
                    <a:pt x="45541" y="7163"/>
                  </a:lnTo>
                  <a:lnTo>
                    <a:pt x="45892" y="6742"/>
                  </a:lnTo>
                  <a:lnTo>
                    <a:pt x="46313" y="6180"/>
                  </a:lnTo>
                  <a:lnTo>
                    <a:pt x="46665" y="5548"/>
                  </a:lnTo>
                  <a:lnTo>
                    <a:pt x="46981" y="4916"/>
                  </a:lnTo>
                  <a:lnTo>
                    <a:pt x="47121" y="4600"/>
                  </a:lnTo>
                  <a:lnTo>
                    <a:pt x="47191" y="4284"/>
                  </a:lnTo>
                  <a:lnTo>
                    <a:pt x="47261" y="3968"/>
                  </a:lnTo>
                  <a:lnTo>
                    <a:pt x="47261" y="3687"/>
                  </a:lnTo>
                  <a:lnTo>
                    <a:pt x="47261" y="3441"/>
                  </a:lnTo>
                  <a:lnTo>
                    <a:pt x="47156" y="3230"/>
                  </a:lnTo>
                  <a:lnTo>
                    <a:pt x="47051" y="3020"/>
                  </a:lnTo>
                  <a:lnTo>
                    <a:pt x="46840" y="2914"/>
                  </a:lnTo>
                  <a:lnTo>
                    <a:pt x="46735" y="2844"/>
                  </a:lnTo>
                  <a:lnTo>
                    <a:pt x="46594" y="2809"/>
                  </a:lnTo>
                  <a:lnTo>
                    <a:pt x="46313" y="2809"/>
                  </a:lnTo>
                  <a:lnTo>
                    <a:pt x="45962" y="2879"/>
                  </a:lnTo>
                  <a:lnTo>
                    <a:pt x="45576" y="2985"/>
                  </a:lnTo>
                  <a:lnTo>
                    <a:pt x="45155" y="3160"/>
                  </a:lnTo>
                  <a:lnTo>
                    <a:pt x="44733" y="3336"/>
                  </a:lnTo>
                  <a:lnTo>
                    <a:pt x="43715" y="3827"/>
                  </a:lnTo>
                  <a:lnTo>
                    <a:pt x="42556" y="4389"/>
                  </a:lnTo>
                  <a:lnTo>
                    <a:pt x="41328" y="4951"/>
                  </a:lnTo>
                  <a:lnTo>
                    <a:pt x="40660" y="5197"/>
                  </a:lnTo>
                  <a:lnTo>
                    <a:pt x="39958" y="5443"/>
                  </a:lnTo>
                  <a:lnTo>
                    <a:pt x="39256" y="5618"/>
                  </a:lnTo>
                  <a:lnTo>
                    <a:pt x="38519" y="5794"/>
                  </a:lnTo>
                  <a:lnTo>
                    <a:pt x="37816" y="5934"/>
                  </a:lnTo>
                  <a:lnTo>
                    <a:pt x="37149" y="6145"/>
                  </a:lnTo>
                  <a:lnTo>
                    <a:pt x="36552" y="6355"/>
                  </a:lnTo>
                  <a:lnTo>
                    <a:pt x="35955" y="6601"/>
                  </a:lnTo>
                  <a:lnTo>
                    <a:pt x="35429" y="6847"/>
                  </a:lnTo>
                  <a:lnTo>
                    <a:pt x="34972" y="7093"/>
                  </a:lnTo>
                  <a:lnTo>
                    <a:pt x="34516" y="7374"/>
                  </a:lnTo>
                  <a:lnTo>
                    <a:pt x="34130" y="7619"/>
                  </a:lnTo>
                  <a:lnTo>
                    <a:pt x="33497" y="8111"/>
                  </a:lnTo>
                  <a:lnTo>
                    <a:pt x="33041" y="8532"/>
                  </a:lnTo>
                  <a:lnTo>
                    <a:pt x="32760" y="8813"/>
                  </a:lnTo>
                  <a:lnTo>
                    <a:pt x="32690" y="8919"/>
                  </a:lnTo>
                  <a:lnTo>
                    <a:pt x="31356" y="8462"/>
                  </a:lnTo>
                  <a:lnTo>
                    <a:pt x="27950" y="7303"/>
                  </a:lnTo>
                  <a:lnTo>
                    <a:pt x="25773" y="6496"/>
                  </a:lnTo>
                  <a:lnTo>
                    <a:pt x="23455" y="5618"/>
                  </a:lnTo>
                  <a:lnTo>
                    <a:pt x="21068" y="4670"/>
                  </a:lnTo>
                  <a:lnTo>
                    <a:pt x="18715" y="3652"/>
                  </a:lnTo>
                  <a:lnTo>
                    <a:pt x="16538" y="2669"/>
                  </a:lnTo>
                  <a:lnTo>
                    <a:pt x="14467" y="1721"/>
                  </a:lnTo>
                  <a:lnTo>
                    <a:pt x="13448" y="1299"/>
                  </a:lnTo>
                  <a:lnTo>
                    <a:pt x="12465" y="913"/>
                  </a:lnTo>
                  <a:lnTo>
                    <a:pt x="11482" y="562"/>
                  </a:lnTo>
                  <a:lnTo>
                    <a:pt x="10499" y="316"/>
                  </a:lnTo>
                  <a:lnTo>
                    <a:pt x="9551" y="141"/>
                  </a:lnTo>
                  <a:lnTo>
                    <a:pt x="9059" y="70"/>
                  </a:lnTo>
                  <a:lnTo>
                    <a:pt x="8568" y="35"/>
                  </a:lnTo>
                  <a:lnTo>
                    <a:pt x="8076"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38"/>
            <p:cNvSpPr/>
            <p:nvPr/>
          </p:nvSpPr>
          <p:spPr>
            <a:xfrm>
              <a:off x="4571728" y="2866979"/>
              <a:ext cx="866909" cy="403959"/>
            </a:xfrm>
            <a:custGeom>
              <a:rect b="b" l="l" r="r" t="t"/>
              <a:pathLst>
                <a:path extrusionOk="0" fill="none" h="26686" w="57269">
                  <a:moveTo>
                    <a:pt x="2493" y="1721"/>
                  </a:moveTo>
                  <a:lnTo>
                    <a:pt x="2493" y="1721"/>
                  </a:lnTo>
                  <a:lnTo>
                    <a:pt x="3020" y="1405"/>
                  </a:lnTo>
                  <a:lnTo>
                    <a:pt x="3547" y="1124"/>
                  </a:lnTo>
                  <a:lnTo>
                    <a:pt x="4073" y="878"/>
                  </a:lnTo>
                  <a:lnTo>
                    <a:pt x="4600" y="667"/>
                  </a:lnTo>
                  <a:lnTo>
                    <a:pt x="5092" y="492"/>
                  </a:lnTo>
                  <a:lnTo>
                    <a:pt x="5618" y="316"/>
                  </a:lnTo>
                  <a:lnTo>
                    <a:pt x="6110" y="211"/>
                  </a:lnTo>
                  <a:lnTo>
                    <a:pt x="6602" y="105"/>
                  </a:lnTo>
                  <a:lnTo>
                    <a:pt x="7093" y="70"/>
                  </a:lnTo>
                  <a:lnTo>
                    <a:pt x="7585" y="35"/>
                  </a:lnTo>
                  <a:lnTo>
                    <a:pt x="8076" y="0"/>
                  </a:lnTo>
                  <a:lnTo>
                    <a:pt x="8568" y="35"/>
                  </a:lnTo>
                  <a:lnTo>
                    <a:pt x="9059" y="70"/>
                  </a:lnTo>
                  <a:lnTo>
                    <a:pt x="9551" y="141"/>
                  </a:lnTo>
                  <a:lnTo>
                    <a:pt x="10499" y="316"/>
                  </a:lnTo>
                  <a:lnTo>
                    <a:pt x="11482" y="562"/>
                  </a:lnTo>
                  <a:lnTo>
                    <a:pt x="12465" y="913"/>
                  </a:lnTo>
                  <a:lnTo>
                    <a:pt x="13448" y="1299"/>
                  </a:lnTo>
                  <a:lnTo>
                    <a:pt x="14467" y="1721"/>
                  </a:lnTo>
                  <a:lnTo>
                    <a:pt x="16538" y="2669"/>
                  </a:lnTo>
                  <a:lnTo>
                    <a:pt x="18715" y="3652"/>
                  </a:lnTo>
                  <a:lnTo>
                    <a:pt x="18715" y="3652"/>
                  </a:lnTo>
                  <a:lnTo>
                    <a:pt x="21068" y="4670"/>
                  </a:lnTo>
                  <a:lnTo>
                    <a:pt x="23455" y="5618"/>
                  </a:lnTo>
                  <a:lnTo>
                    <a:pt x="25773" y="6496"/>
                  </a:lnTo>
                  <a:lnTo>
                    <a:pt x="27950" y="7303"/>
                  </a:lnTo>
                  <a:lnTo>
                    <a:pt x="31356" y="8462"/>
                  </a:lnTo>
                  <a:lnTo>
                    <a:pt x="32690" y="8919"/>
                  </a:lnTo>
                  <a:lnTo>
                    <a:pt x="32690" y="8919"/>
                  </a:lnTo>
                  <a:lnTo>
                    <a:pt x="32760" y="8813"/>
                  </a:lnTo>
                  <a:lnTo>
                    <a:pt x="33041" y="8532"/>
                  </a:lnTo>
                  <a:lnTo>
                    <a:pt x="33497" y="8111"/>
                  </a:lnTo>
                  <a:lnTo>
                    <a:pt x="34130" y="7619"/>
                  </a:lnTo>
                  <a:lnTo>
                    <a:pt x="34516" y="7374"/>
                  </a:lnTo>
                  <a:lnTo>
                    <a:pt x="34972" y="7093"/>
                  </a:lnTo>
                  <a:lnTo>
                    <a:pt x="35429" y="6847"/>
                  </a:lnTo>
                  <a:lnTo>
                    <a:pt x="35955" y="6601"/>
                  </a:lnTo>
                  <a:lnTo>
                    <a:pt x="36552" y="6355"/>
                  </a:lnTo>
                  <a:lnTo>
                    <a:pt x="37149" y="6145"/>
                  </a:lnTo>
                  <a:lnTo>
                    <a:pt x="37816" y="5934"/>
                  </a:lnTo>
                  <a:lnTo>
                    <a:pt x="38519" y="5794"/>
                  </a:lnTo>
                  <a:lnTo>
                    <a:pt x="38519" y="5794"/>
                  </a:lnTo>
                  <a:lnTo>
                    <a:pt x="39256" y="5618"/>
                  </a:lnTo>
                  <a:lnTo>
                    <a:pt x="39958" y="5443"/>
                  </a:lnTo>
                  <a:lnTo>
                    <a:pt x="40660" y="5197"/>
                  </a:lnTo>
                  <a:lnTo>
                    <a:pt x="41328" y="4951"/>
                  </a:lnTo>
                  <a:lnTo>
                    <a:pt x="42556" y="4389"/>
                  </a:lnTo>
                  <a:lnTo>
                    <a:pt x="43715" y="3827"/>
                  </a:lnTo>
                  <a:lnTo>
                    <a:pt x="44733" y="3336"/>
                  </a:lnTo>
                  <a:lnTo>
                    <a:pt x="45155" y="3160"/>
                  </a:lnTo>
                  <a:lnTo>
                    <a:pt x="45576" y="2985"/>
                  </a:lnTo>
                  <a:lnTo>
                    <a:pt x="45962" y="2879"/>
                  </a:lnTo>
                  <a:lnTo>
                    <a:pt x="46313" y="2809"/>
                  </a:lnTo>
                  <a:lnTo>
                    <a:pt x="46594" y="2809"/>
                  </a:lnTo>
                  <a:lnTo>
                    <a:pt x="46735" y="2844"/>
                  </a:lnTo>
                  <a:lnTo>
                    <a:pt x="46840" y="2914"/>
                  </a:lnTo>
                  <a:lnTo>
                    <a:pt x="46840" y="2914"/>
                  </a:lnTo>
                  <a:lnTo>
                    <a:pt x="47051" y="3020"/>
                  </a:lnTo>
                  <a:lnTo>
                    <a:pt x="47156" y="3230"/>
                  </a:lnTo>
                  <a:lnTo>
                    <a:pt x="47261" y="3441"/>
                  </a:lnTo>
                  <a:lnTo>
                    <a:pt x="47261" y="3687"/>
                  </a:lnTo>
                  <a:lnTo>
                    <a:pt x="47261" y="3968"/>
                  </a:lnTo>
                  <a:lnTo>
                    <a:pt x="47191" y="4284"/>
                  </a:lnTo>
                  <a:lnTo>
                    <a:pt x="47121" y="4600"/>
                  </a:lnTo>
                  <a:lnTo>
                    <a:pt x="46981" y="4916"/>
                  </a:lnTo>
                  <a:lnTo>
                    <a:pt x="46665" y="5548"/>
                  </a:lnTo>
                  <a:lnTo>
                    <a:pt x="46313" y="6180"/>
                  </a:lnTo>
                  <a:lnTo>
                    <a:pt x="45892" y="6742"/>
                  </a:lnTo>
                  <a:lnTo>
                    <a:pt x="45541" y="7163"/>
                  </a:lnTo>
                  <a:lnTo>
                    <a:pt x="45541" y="7163"/>
                  </a:lnTo>
                  <a:lnTo>
                    <a:pt x="45120" y="7549"/>
                  </a:lnTo>
                  <a:lnTo>
                    <a:pt x="44663" y="7900"/>
                  </a:lnTo>
                  <a:lnTo>
                    <a:pt x="44136" y="8287"/>
                  </a:lnTo>
                  <a:lnTo>
                    <a:pt x="43645" y="8673"/>
                  </a:lnTo>
                  <a:lnTo>
                    <a:pt x="43224" y="9059"/>
                  </a:lnTo>
                  <a:lnTo>
                    <a:pt x="43048" y="9235"/>
                  </a:lnTo>
                  <a:lnTo>
                    <a:pt x="42908" y="9445"/>
                  </a:lnTo>
                  <a:lnTo>
                    <a:pt x="42802" y="9656"/>
                  </a:lnTo>
                  <a:lnTo>
                    <a:pt x="42732" y="9832"/>
                  </a:lnTo>
                  <a:lnTo>
                    <a:pt x="42732" y="10042"/>
                  </a:lnTo>
                  <a:lnTo>
                    <a:pt x="42767" y="10218"/>
                  </a:lnTo>
                  <a:lnTo>
                    <a:pt x="42767" y="10218"/>
                  </a:lnTo>
                  <a:lnTo>
                    <a:pt x="42837" y="10323"/>
                  </a:lnTo>
                  <a:lnTo>
                    <a:pt x="42978" y="10393"/>
                  </a:lnTo>
                  <a:lnTo>
                    <a:pt x="43153" y="10499"/>
                  </a:lnTo>
                  <a:lnTo>
                    <a:pt x="43434" y="10569"/>
                  </a:lnTo>
                  <a:lnTo>
                    <a:pt x="44101" y="10744"/>
                  </a:lnTo>
                  <a:lnTo>
                    <a:pt x="44944" y="10920"/>
                  </a:lnTo>
                  <a:lnTo>
                    <a:pt x="45927" y="11096"/>
                  </a:lnTo>
                  <a:lnTo>
                    <a:pt x="47051" y="11271"/>
                  </a:lnTo>
                  <a:lnTo>
                    <a:pt x="49474" y="11587"/>
                  </a:lnTo>
                  <a:lnTo>
                    <a:pt x="51931" y="11903"/>
                  </a:lnTo>
                  <a:lnTo>
                    <a:pt x="54108" y="12219"/>
                  </a:lnTo>
                  <a:lnTo>
                    <a:pt x="55056" y="12360"/>
                  </a:lnTo>
                  <a:lnTo>
                    <a:pt x="55794" y="12535"/>
                  </a:lnTo>
                  <a:lnTo>
                    <a:pt x="56356" y="12676"/>
                  </a:lnTo>
                  <a:lnTo>
                    <a:pt x="56566" y="12781"/>
                  </a:lnTo>
                  <a:lnTo>
                    <a:pt x="56707" y="12851"/>
                  </a:lnTo>
                  <a:lnTo>
                    <a:pt x="56707" y="12851"/>
                  </a:lnTo>
                  <a:lnTo>
                    <a:pt x="56882" y="13027"/>
                  </a:lnTo>
                  <a:lnTo>
                    <a:pt x="57023" y="13202"/>
                  </a:lnTo>
                  <a:lnTo>
                    <a:pt x="57128" y="13413"/>
                  </a:lnTo>
                  <a:lnTo>
                    <a:pt x="57198" y="13624"/>
                  </a:lnTo>
                  <a:lnTo>
                    <a:pt x="57268" y="13834"/>
                  </a:lnTo>
                  <a:lnTo>
                    <a:pt x="57268" y="14045"/>
                  </a:lnTo>
                  <a:lnTo>
                    <a:pt x="57268" y="14256"/>
                  </a:lnTo>
                  <a:lnTo>
                    <a:pt x="57233" y="14431"/>
                  </a:lnTo>
                  <a:lnTo>
                    <a:pt x="57163" y="14642"/>
                  </a:lnTo>
                  <a:lnTo>
                    <a:pt x="57093" y="14782"/>
                  </a:lnTo>
                  <a:lnTo>
                    <a:pt x="56988" y="14958"/>
                  </a:lnTo>
                  <a:lnTo>
                    <a:pt x="56847" y="15098"/>
                  </a:lnTo>
                  <a:lnTo>
                    <a:pt x="56707" y="15204"/>
                  </a:lnTo>
                  <a:lnTo>
                    <a:pt x="56566" y="15274"/>
                  </a:lnTo>
                  <a:lnTo>
                    <a:pt x="56391" y="15309"/>
                  </a:lnTo>
                  <a:lnTo>
                    <a:pt x="56215" y="15309"/>
                  </a:lnTo>
                  <a:lnTo>
                    <a:pt x="56215" y="15309"/>
                  </a:lnTo>
                  <a:lnTo>
                    <a:pt x="54495" y="15204"/>
                  </a:lnTo>
                  <a:lnTo>
                    <a:pt x="51686" y="15134"/>
                  </a:lnTo>
                  <a:lnTo>
                    <a:pt x="50246" y="15098"/>
                  </a:lnTo>
                  <a:lnTo>
                    <a:pt x="49017" y="15134"/>
                  </a:lnTo>
                  <a:lnTo>
                    <a:pt x="48490" y="15169"/>
                  </a:lnTo>
                  <a:lnTo>
                    <a:pt x="48104" y="15204"/>
                  </a:lnTo>
                  <a:lnTo>
                    <a:pt x="47823" y="15274"/>
                  </a:lnTo>
                  <a:lnTo>
                    <a:pt x="47753" y="15309"/>
                  </a:lnTo>
                  <a:lnTo>
                    <a:pt x="47718" y="15344"/>
                  </a:lnTo>
                  <a:lnTo>
                    <a:pt x="47718" y="15344"/>
                  </a:lnTo>
                  <a:lnTo>
                    <a:pt x="47718" y="15379"/>
                  </a:lnTo>
                  <a:lnTo>
                    <a:pt x="47753" y="15450"/>
                  </a:lnTo>
                  <a:lnTo>
                    <a:pt x="47964" y="15555"/>
                  </a:lnTo>
                  <a:lnTo>
                    <a:pt x="48315" y="15730"/>
                  </a:lnTo>
                  <a:lnTo>
                    <a:pt x="48806" y="15906"/>
                  </a:lnTo>
                  <a:lnTo>
                    <a:pt x="50035" y="16362"/>
                  </a:lnTo>
                  <a:lnTo>
                    <a:pt x="51510" y="16854"/>
                  </a:lnTo>
                  <a:lnTo>
                    <a:pt x="52985" y="17346"/>
                  </a:lnTo>
                  <a:lnTo>
                    <a:pt x="54284" y="17837"/>
                  </a:lnTo>
                  <a:lnTo>
                    <a:pt x="54811" y="18048"/>
                  </a:lnTo>
                  <a:lnTo>
                    <a:pt x="55232" y="18259"/>
                  </a:lnTo>
                  <a:lnTo>
                    <a:pt x="55513" y="18434"/>
                  </a:lnTo>
                  <a:lnTo>
                    <a:pt x="55618" y="18504"/>
                  </a:lnTo>
                  <a:lnTo>
                    <a:pt x="55653" y="18575"/>
                  </a:lnTo>
                  <a:lnTo>
                    <a:pt x="55653" y="18575"/>
                  </a:lnTo>
                  <a:lnTo>
                    <a:pt x="55688" y="18715"/>
                  </a:lnTo>
                  <a:lnTo>
                    <a:pt x="55723" y="18891"/>
                  </a:lnTo>
                  <a:lnTo>
                    <a:pt x="55688" y="19242"/>
                  </a:lnTo>
                  <a:lnTo>
                    <a:pt x="55583" y="19593"/>
                  </a:lnTo>
                  <a:lnTo>
                    <a:pt x="55407" y="19909"/>
                  </a:lnTo>
                  <a:lnTo>
                    <a:pt x="55197" y="20225"/>
                  </a:lnTo>
                  <a:lnTo>
                    <a:pt x="55091" y="20365"/>
                  </a:lnTo>
                  <a:lnTo>
                    <a:pt x="54951" y="20471"/>
                  </a:lnTo>
                  <a:lnTo>
                    <a:pt x="54811" y="20541"/>
                  </a:lnTo>
                  <a:lnTo>
                    <a:pt x="54635" y="20576"/>
                  </a:lnTo>
                  <a:lnTo>
                    <a:pt x="54495" y="20611"/>
                  </a:lnTo>
                  <a:lnTo>
                    <a:pt x="54319" y="20611"/>
                  </a:lnTo>
                  <a:lnTo>
                    <a:pt x="54319" y="20611"/>
                  </a:lnTo>
                  <a:lnTo>
                    <a:pt x="53722" y="20435"/>
                  </a:lnTo>
                  <a:lnTo>
                    <a:pt x="52704" y="20155"/>
                  </a:lnTo>
                  <a:lnTo>
                    <a:pt x="51440" y="19803"/>
                  </a:lnTo>
                  <a:lnTo>
                    <a:pt x="50000" y="19417"/>
                  </a:lnTo>
                  <a:lnTo>
                    <a:pt x="48596" y="19066"/>
                  </a:lnTo>
                  <a:lnTo>
                    <a:pt x="47332" y="18820"/>
                  </a:lnTo>
                  <a:lnTo>
                    <a:pt x="46805" y="18750"/>
                  </a:lnTo>
                  <a:lnTo>
                    <a:pt x="46349" y="18715"/>
                  </a:lnTo>
                  <a:lnTo>
                    <a:pt x="45997" y="18750"/>
                  </a:lnTo>
                  <a:lnTo>
                    <a:pt x="45892" y="18785"/>
                  </a:lnTo>
                  <a:lnTo>
                    <a:pt x="45787" y="18820"/>
                  </a:lnTo>
                  <a:lnTo>
                    <a:pt x="45787" y="18820"/>
                  </a:lnTo>
                  <a:lnTo>
                    <a:pt x="45752" y="18891"/>
                  </a:lnTo>
                  <a:lnTo>
                    <a:pt x="45717" y="18961"/>
                  </a:lnTo>
                  <a:lnTo>
                    <a:pt x="45717" y="19066"/>
                  </a:lnTo>
                  <a:lnTo>
                    <a:pt x="45787" y="19171"/>
                  </a:lnTo>
                  <a:lnTo>
                    <a:pt x="45927" y="19382"/>
                  </a:lnTo>
                  <a:lnTo>
                    <a:pt x="46208" y="19663"/>
                  </a:lnTo>
                  <a:lnTo>
                    <a:pt x="46524" y="19944"/>
                  </a:lnTo>
                  <a:lnTo>
                    <a:pt x="46945" y="20260"/>
                  </a:lnTo>
                  <a:lnTo>
                    <a:pt x="47858" y="20927"/>
                  </a:lnTo>
                  <a:lnTo>
                    <a:pt x="49790" y="22191"/>
                  </a:lnTo>
                  <a:lnTo>
                    <a:pt x="50527" y="22683"/>
                  </a:lnTo>
                  <a:lnTo>
                    <a:pt x="50773" y="22893"/>
                  </a:lnTo>
                  <a:lnTo>
                    <a:pt x="50913" y="23034"/>
                  </a:lnTo>
                  <a:lnTo>
                    <a:pt x="50913" y="23034"/>
                  </a:lnTo>
                  <a:lnTo>
                    <a:pt x="51018" y="23174"/>
                  </a:lnTo>
                  <a:lnTo>
                    <a:pt x="51054" y="23315"/>
                  </a:lnTo>
                  <a:lnTo>
                    <a:pt x="51089" y="23490"/>
                  </a:lnTo>
                  <a:lnTo>
                    <a:pt x="51124" y="23666"/>
                  </a:lnTo>
                  <a:lnTo>
                    <a:pt x="51054" y="24017"/>
                  </a:lnTo>
                  <a:lnTo>
                    <a:pt x="50948" y="24333"/>
                  </a:lnTo>
                  <a:lnTo>
                    <a:pt x="50773" y="24614"/>
                  </a:lnTo>
                  <a:lnTo>
                    <a:pt x="50667" y="24754"/>
                  </a:lnTo>
                  <a:lnTo>
                    <a:pt x="50527" y="24825"/>
                  </a:lnTo>
                  <a:lnTo>
                    <a:pt x="50422" y="24895"/>
                  </a:lnTo>
                  <a:lnTo>
                    <a:pt x="50281" y="24965"/>
                  </a:lnTo>
                  <a:lnTo>
                    <a:pt x="50141" y="24965"/>
                  </a:lnTo>
                  <a:lnTo>
                    <a:pt x="50000" y="24930"/>
                  </a:lnTo>
                  <a:lnTo>
                    <a:pt x="50000" y="24930"/>
                  </a:lnTo>
                  <a:lnTo>
                    <a:pt x="49474" y="24719"/>
                  </a:lnTo>
                  <a:lnTo>
                    <a:pt x="48596" y="24263"/>
                  </a:lnTo>
                  <a:lnTo>
                    <a:pt x="46278" y="23034"/>
                  </a:lnTo>
                  <a:lnTo>
                    <a:pt x="45120" y="22402"/>
                  </a:lnTo>
                  <a:lnTo>
                    <a:pt x="44101" y="21910"/>
                  </a:lnTo>
                  <a:lnTo>
                    <a:pt x="43329" y="21559"/>
                  </a:lnTo>
                  <a:lnTo>
                    <a:pt x="43118" y="21489"/>
                  </a:lnTo>
                  <a:lnTo>
                    <a:pt x="43048" y="21489"/>
                  </a:lnTo>
                  <a:lnTo>
                    <a:pt x="43013" y="21489"/>
                  </a:lnTo>
                  <a:lnTo>
                    <a:pt x="43013" y="21489"/>
                  </a:lnTo>
                  <a:lnTo>
                    <a:pt x="42978" y="21559"/>
                  </a:lnTo>
                  <a:lnTo>
                    <a:pt x="43013" y="21664"/>
                  </a:lnTo>
                  <a:lnTo>
                    <a:pt x="43188" y="21980"/>
                  </a:lnTo>
                  <a:lnTo>
                    <a:pt x="43504" y="22367"/>
                  </a:lnTo>
                  <a:lnTo>
                    <a:pt x="43856" y="22858"/>
                  </a:lnTo>
                  <a:lnTo>
                    <a:pt x="44628" y="23841"/>
                  </a:lnTo>
                  <a:lnTo>
                    <a:pt x="44944" y="24298"/>
                  </a:lnTo>
                  <a:lnTo>
                    <a:pt x="45120" y="24649"/>
                  </a:lnTo>
                  <a:lnTo>
                    <a:pt x="45120" y="24649"/>
                  </a:lnTo>
                  <a:lnTo>
                    <a:pt x="45260" y="24825"/>
                  </a:lnTo>
                  <a:lnTo>
                    <a:pt x="45330" y="25000"/>
                  </a:lnTo>
                  <a:lnTo>
                    <a:pt x="45401" y="25281"/>
                  </a:lnTo>
                  <a:lnTo>
                    <a:pt x="45436" y="25562"/>
                  </a:lnTo>
                  <a:lnTo>
                    <a:pt x="45401" y="25737"/>
                  </a:lnTo>
                  <a:lnTo>
                    <a:pt x="45365" y="25878"/>
                  </a:lnTo>
                  <a:lnTo>
                    <a:pt x="45295" y="26053"/>
                  </a:lnTo>
                  <a:lnTo>
                    <a:pt x="45190" y="26229"/>
                  </a:lnTo>
                  <a:lnTo>
                    <a:pt x="45049" y="26405"/>
                  </a:lnTo>
                  <a:lnTo>
                    <a:pt x="44839" y="26580"/>
                  </a:lnTo>
                  <a:lnTo>
                    <a:pt x="44839" y="26580"/>
                  </a:lnTo>
                  <a:lnTo>
                    <a:pt x="44733" y="26650"/>
                  </a:lnTo>
                  <a:lnTo>
                    <a:pt x="44593" y="26685"/>
                  </a:lnTo>
                  <a:lnTo>
                    <a:pt x="44417" y="26685"/>
                  </a:lnTo>
                  <a:lnTo>
                    <a:pt x="44242" y="26650"/>
                  </a:lnTo>
                  <a:lnTo>
                    <a:pt x="43820" y="26510"/>
                  </a:lnTo>
                  <a:lnTo>
                    <a:pt x="43364" y="26299"/>
                  </a:lnTo>
                  <a:lnTo>
                    <a:pt x="42837" y="25983"/>
                  </a:lnTo>
                  <a:lnTo>
                    <a:pt x="42311" y="25632"/>
                  </a:lnTo>
                  <a:lnTo>
                    <a:pt x="41749" y="25211"/>
                  </a:lnTo>
                  <a:lnTo>
                    <a:pt x="41152" y="24754"/>
                  </a:lnTo>
                  <a:lnTo>
                    <a:pt x="40099" y="23876"/>
                  </a:lnTo>
                  <a:lnTo>
                    <a:pt x="39186" y="23069"/>
                  </a:lnTo>
                  <a:lnTo>
                    <a:pt x="38343" y="22261"/>
                  </a:lnTo>
                  <a:lnTo>
                    <a:pt x="38343" y="22261"/>
                  </a:lnTo>
                  <a:lnTo>
                    <a:pt x="38097" y="22226"/>
                  </a:lnTo>
                  <a:lnTo>
                    <a:pt x="37500" y="22086"/>
                  </a:lnTo>
                  <a:lnTo>
                    <a:pt x="36587" y="21805"/>
                  </a:lnTo>
                  <a:lnTo>
                    <a:pt x="36026" y="21594"/>
                  </a:lnTo>
                  <a:lnTo>
                    <a:pt x="35429" y="21348"/>
                  </a:lnTo>
                  <a:lnTo>
                    <a:pt x="34762" y="21067"/>
                  </a:lnTo>
                  <a:lnTo>
                    <a:pt x="34094" y="20681"/>
                  </a:lnTo>
                  <a:lnTo>
                    <a:pt x="33357" y="20295"/>
                  </a:lnTo>
                  <a:lnTo>
                    <a:pt x="32655" y="19803"/>
                  </a:lnTo>
                  <a:lnTo>
                    <a:pt x="31917" y="19242"/>
                  </a:lnTo>
                  <a:lnTo>
                    <a:pt x="31180" y="18610"/>
                  </a:lnTo>
                  <a:lnTo>
                    <a:pt x="30478" y="17907"/>
                  </a:lnTo>
                  <a:lnTo>
                    <a:pt x="29776" y="17135"/>
                  </a:lnTo>
                  <a:lnTo>
                    <a:pt x="29776" y="17135"/>
                  </a:lnTo>
                  <a:lnTo>
                    <a:pt x="26405" y="16538"/>
                  </a:lnTo>
                  <a:lnTo>
                    <a:pt x="19453" y="15204"/>
                  </a:lnTo>
                  <a:lnTo>
                    <a:pt x="15555" y="14466"/>
                  </a:lnTo>
                  <a:lnTo>
                    <a:pt x="11833" y="13729"/>
                  </a:lnTo>
                  <a:lnTo>
                    <a:pt x="8708" y="13097"/>
                  </a:lnTo>
                  <a:lnTo>
                    <a:pt x="6531" y="12605"/>
                  </a:lnTo>
                  <a:lnTo>
                    <a:pt x="6531" y="12605"/>
                  </a:lnTo>
                  <a:lnTo>
                    <a:pt x="6110" y="12465"/>
                  </a:lnTo>
                  <a:lnTo>
                    <a:pt x="5724" y="12325"/>
                  </a:lnTo>
                  <a:lnTo>
                    <a:pt x="5302" y="12149"/>
                  </a:lnTo>
                  <a:lnTo>
                    <a:pt x="4881" y="11973"/>
                  </a:lnTo>
                  <a:lnTo>
                    <a:pt x="4460" y="11728"/>
                  </a:lnTo>
                  <a:lnTo>
                    <a:pt x="4073" y="11482"/>
                  </a:lnTo>
                  <a:lnTo>
                    <a:pt x="3652" y="11236"/>
                  </a:lnTo>
                  <a:lnTo>
                    <a:pt x="3266" y="10955"/>
                  </a:lnTo>
                  <a:lnTo>
                    <a:pt x="2880" y="10639"/>
                  </a:lnTo>
                  <a:lnTo>
                    <a:pt x="2529" y="10323"/>
                  </a:lnTo>
                  <a:lnTo>
                    <a:pt x="2177" y="10007"/>
                  </a:lnTo>
                  <a:lnTo>
                    <a:pt x="1826" y="9656"/>
                  </a:lnTo>
                  <a:lnTo>
                    <a:pt x="1545" y="9270"/>
                  </a:lnTo>
                  <a:lnTo>
                    <a:pt x="1229" y="8919"/>
                  </a:lnTo>
                  <a:lnTo>
                    <a:pt x="984" y="8532"/>
                  </a:lnTo>
                  <a:lnTo>
                    <a:pt x="738" y="8111"/>
                  </a:lnTo>
                  <a:lnTo>
                    <a:pt x="527" y="7725"/>
                  </a:lnTo>
                  <a:lnTo>
                    <a:pt x="352" y="7303"/>
                  </a:lnTo>
                  <a:lnTo>
                    <a:pt x="211" y="6917"/>
                  </a:lnTo>
                  <a:lnTo>
                    <a:pt x="106" y="6496"/>
                  </a:lnTo>
                  <a:lnTo>
                    <a:pt x="36" y="6075"/>
                  </a:lnTo>
                  <a:lnTo>
                    <a:pt x="0" y="5653"/>
                  </a:lnTo>
                  <a:lnTo>
                    <a:pt x="36" y="5232"/>
                  </a:lnTo>
                  <a:lnTo>
                    <a:pt x="106" y="4811"/>
                  </a:lnTo>
                  <a:lnTo>
                    <a:pt x="211" y="4424"/>
                  </a:lnTo>
                  <a:lnTo>
                    <a:pt x="352" y="4003"/>
                  </a:lnTo>
                  <a:lnTo>
                    <a:pt x="562" y="3617"/>
                  </a:lnTo>
                  <a:lnTo>
                    <a:pt x="843" y="3195"/>
                  </a:lnTo>
                  <a:lnTo>
                    <a:pt x="1159" y="2809"/>
                  </a:lnTo>
                  <a:lnTo>
                    <a:pt x="1545" y="2458"/>
                  </a:lnTo>
                  <a:lnTo>
                    <a:pt x="2002" y="2072"/>
                  </a:lnTo>
                  <a:lnTo>
                    <a:pt x="2493" y="172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38"/>
            <p:cNvSpPr/>
            <p:nvPr/>
          </p:nvSpPr>
          <p:spPr>
            <a:xfrm>
              <a:off x="4672180" y="3057787"/>
              <a:ext cx="545" cy="545"/>
            </a:xfrm>
            <a:custGeom>
              <a:rect b="b" l="l" r="r" t="t"/>
              <a:pathLst>
                <a:path extrusionOk="0" h="36" w="36">
                  <a:moveTo>
                    <a:pt x="1" y="0"/>
                  </a:moveTo>
                  <a:lnTo>
                    <a:pt x="1" y="36"/>
                  </a:lnTo>
                  <a:lnTo>
                    <a:pt x="36" y="36"/>
                  </a:lnTo>
                  <a:lnTo>
                    <a:pt x="1" y="0"/>
                  </a:lnTo>
                  <a:close/>
                </a:path>
              </a:pathLst>
            </a:custGeom>
            <a:solidFill>
              <a:srgbClr val="383A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38"/>
            <p:cNvSpPr/>
            <p:nvPr/>
          </p:nvSpPr>
          <p:spPr>
            <a:xfrm>
              <a:off x="4768379" y="3078510"/>
              <a:ext cx="158414" cy="30320"/>
            </a:xfrm>
            <a:custGeom>
              <a:rect b="b" l="l" r="r" t="t"/>
              <a:pathLst>
                <a:path extrusionOk="0" fill="none" h="2003" w="10465">
                  <a:moveTo>
                    <a:pt x="1" y="1"/>
                  </a:moveTo>
                  <a:lnTo>
                    <a:pt x="1" y="1"/>
                  </a:lnTo>
                  <a:lnTo>
                    <a:pt x="1" y="1"/>
                  </a:lnTo>
                  <a:lnTo>
                    <a:pt x="5268" y="1019"/>
                  </a:lnTo>
                  <a:lnTo>
                    <a:pt x="10464" y="2002"/>
                  </a:lnTo>
                  <a:lnTo>
                    <a:pt x="10464" y="2002"/>
                  </a:lnTo>
                  <a:lnTo>
                    <a:pt x="5268" y="1019"/>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38"/>
            <p:cNvSpPr/>
            <p:nvPr/>
          </p:nvSpPr>
          <p:spPr>
            <a:xfrm>
              <a:off x="4673240" y="305831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38"/>
            <p:cNvSpPr/>
            <p:nvPr/>
          </p:nvSpPr>
          <p:spPr>
            <a:xfrm>
              <a:off x="4673240" y="305831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38"/>
            <p:cNvSpPr/>
            <p:nvPr/>
          </p:nvSpPr>
          <p:spPr>
            <a:xfrm>
              <a:off x="4672710" y="3058317"/>
              <a:ext cx="545" cy="15"/>
            </a:xfrm>
            <a:custGeom>
              <a:rect b="b" l="l" r="r" t="t"/>
              <a:pathLst>
                <a:path extrusionOk="0" fill="none" h="1" w="36">
                  <a:moveTo>
                    <a:pt x="1" y="1"/>
                  </a:moveTo>
                  <a:lnTo>
                    <a:pt x="1" y="1"/>
                  </a:lnTo>
                  <a:lnTo>
                    <a:pt x="36" y="1"/>
                  </a:lnTo>
                  <a:lnTo>
                    <a:pt x="36"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38"/>
            <p:cNvSpPr/>
            <p:nvPr/>
          </p:nvSpPr>
          <p:spPr>
            <a:xfrm>
              <a:off x="4672180" y="3057787"/>
              <a:ext cx="545" cy="545"/>
            </a:xfrm>
            <a:custGeom>
              <a:rect b="b" l="l" r="r" t="t"/>
              <a:pathLst>
                <a:path extrusionOk="0" fill="none" h="36" w="36">
                  <a:moveTo>
                    <a:pt x="1" y="0"/>
                  </a:moveTo>
                  <a:lnTo>
                    <a:pt x="1" y="0"/>
                  </a:lnTo>
                  <a:lnTo>
                    <a:pt x="1" y="0"/>
                  </a:lnTo>
                  <a:lnTo>
                    <a:pt x="1" y="0"/>
                  </a:lnTo>
                  <a:lnTo>
                    <a:pt x="1" y="0"/>
                  </a:lnTo>
                  <a:lnTo>
                    <a:pt x="1" y="0"/>
                  </a:lnTo>
                  <a:lnTo>
                    <a:pt x="1" y="36"/>
                  </a:lnTo>
                  <a:lnTo>
                    <a:pt x="1" y="36"/>
                  </a:lnTo>
                  <a:lnTo>
                    <a:pt x="36" y="36"/>
                  </a:lnTo>
                  <a:lnTo>
                    <a:pt x="36" y="36"/>
                  </a:lnTo>
                  <a:lnTo>
                    <a:pt x="36" y="36"/>
                  </a:lnTo>
                  <a:lnTo>
                    <a:pt x="36" y="36"/>
                  </a:lnTo>
                  <a:lnTo>
                    <a:pt x="36" y="36"/>
                  </a:lnTo>
                  <a:lnTo>
                    <a:pt x="36" y="36"/>
                  </a:lnTo>
                  <a:lnTo>
                    <a:pt x="36" y="36"/>
                  </a:lnTo>
                  <a:lnTo>
                    <a:pt x="36" y="36"/>
                  </a:lnTo>
                  <a:lnTo>
                    <a:pt x="36" y="36"/>
                  </a:lnTo>
                  <a:lnTo>
                    <a:pt x="36" y="36"/>
                  </a:lnTo>
                  <a:lnTo>
                    <a:pt x="36" y="36"/>
                  </a:lnTo>
                  <a:lnTo>
                    <a:pt x="36" y="3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38"/>
            <p:cNvSpPr/>
            <p:nvPr/>
          </p:nvSpPr>
          <p:spPr>
            <a:xfrm>
              <a:off x="4671650" y="3057787"/>
              <a:ext cx="545" cy="15"/>
            </a:xfrm>
            <a:custGeom>
              <a:rect b="b" l="l" r="r" t="t"/>
              <a:pathLst>
                <a:path extrusionOk="0" fill="none" h="1" w="36">
                  <a:moveTo>
                    <a:pt x="1" y="0"/>
                  </a:moveTo>
                  <a:lnTo>
                    <a:pt x="1" y="0"/>
                  </a:lnTo>
                  <a:lnTo>
                    <a:pt x="36" y="0"/>
                  </a:lnTo>
                  <a:lnTo>
                    <a:pt x="36"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38"/>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38"/>
            <p:cNvSpPr/>
            <p:nvPr/>
          </p:nvSpPr>
          <p:spPr>
            <a:xfrm>
              <a:off x="4671120" y="3057787"/>
              <a:ext cx="545" cy="15"/>
            </a:xfrm>
            <a:custGeom>
              <a:rect b="b" l="l" r="r" t="t"/>
              <a:pathLst>
                <a:path extrusionOk="0" fill="none" h="1" w="36">
                  <a:moveTo>
                    <a:pt x="0" y="0"/>
                  </a:moveTo>
                  <a:lnTo>
                    <a:pt x="0" y="0"/>
                  </a:lnTo>
                  <a:lnTo>
                    <a:pt x="0" y="0"/>
                  </a:lnTo>
                  <a:lnTo>
                    <a:pt x="0" y="0"/>
                  </a:lnTo>
                  <a:lnTo>
                    <a:pt x="0" y="0"/>
                  </a:lnTo>
                  <a:lnTo>
                    <a:pt x="0" y="0"/>
                  </a:lnTo>
                  <a:lnTo>
                    <a:pt x="36" y="0"/>
                  </a:lnTo>
                  <a:lnTo>
                    <a:pt x="36" y="0"/>
                  </a:lnTo>
                  <a:lnTo>
                    <a:pt x="36" y="0"/>
                  </a:lnTo>
                  <a:lnTo>
                    <a:pt x="36" y="0"/>
                  </a:lnTo>
                  <a:lnTo>
                    <a:pt x="36" y="0"/>
                  </a:lnTo>
                  <a:lnTo>
                    <a:pt x="36" y="0"/>
                  </a:lnTo>
                  <a:lnTo>
                    <a:pt x="36" y="0"/>
                  </a:lnTo>
                  <a:lnTo>
                    <a:pt x="36" y="0"/>
                  </a:lnTo>
                  <a:lnTo>
                    <a:pt x="36" y="0"/>
                  </a:lnTo>
                  <a:lnTo>
                    <a:pt x="36" y="0"/>
                  </a:lnTo>
                  <a:lnTo>
                    <a:pt x="36" y="0"/>
                  </a:lnTo>
                  <a:lnTo>
                    <a:pt x="36" y="0"/>
                  </a:lnTo>
                  <a:lnTo>
                    <a:pt x="36" y="0"/>
                  </a:lnTo>
                  <a:lnTo>
                    <a:pt x="36"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38"/>
            <p:cNvSpPr/>
            <p:nvPr/>
          </p:nvSpPr>
          <p:spPr>
            <a:xfrm>
              <a:off x="4671120" y="3057787"/>
              <a:ext cx="15" cy="15"/>
            </a:xfrm>
            <a:custGeom>
              <a:rect b="b" l="l" r="r" t="t"/>
              <a:pathLst>
                <a:path extrusionOk="0" fill="none" h="1" w="1">
                  <a:moveTo>
                    <a:pt x="0" y="0"/>
                  </a:moveTo>
                  <a:lnTo>
                    <a:pt x="0" y="0"/>
                  </a:lnTo>
                  <a:lnTo>
                    <a:pt x="0" y="0"/>
                  </a:ln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38"/>
            <p:cNvSpPr/>
            <p:nvPr/>
          </p:nvSpPr>
          <p:spPr>
            <a:xfrm>
              <a:off x="4672710" y="3058317"/>
              <a:ext cx="95684" cy="20209"/>
            </a:xfrm>
            <a:custGeom>
              <a:rect b="b" l="l" r="r" t="t"/>
              <a:pathLst>
                <a:path extrusionOk="0" h="1335" w="6321">
                  <a:moveTo>
                    <a:pt x="1" y="1"/>
                  </a:moveTo>
                  <a:lnTo>
                    <a:pt x="282" y="60"/>
                  </a:lnTo>
                  <a:lnTo>
                    <a:pt x="282" y="60"/>
                  </a:lnTo>
                  <a:lnTo>
                    <a:pt x="36" y="1"/>
                  </a:lnTo>
                  <a:close/>
                  <a:moveTo>
                    <a:pt x="282" y="60"/>
                  </a:moveTo>
                  <a:lnTo>
                    <a:pt x="1195" y="281"/>
                  </a:lnTo>
                  <a:lnTo>
                    <a:pt x="2634" y="597"/>
                  </a:lnTo>
                  <a:lnTo>
                    <a:pt x="6321" y="1335"/>
                  </a:lnTo>
                  <a:lnTo>
                    <a:pt x="2634" y="562"/>
                  </a:lnTo>
                  <a:lnTo>
                    <a:pt x="1159" y="246"/>
                  </a:lnTo>
                  <a:lnTo>
                    <a:pt x="282" y="60"/>
                  </a:lnTo>
                  <a:close/>
                </a:path>
              </a:pathLst>
            </a:custGeom>
            <a:solidFill>
              <a:srgbClr val="1C19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38"/>
            <p:cNvSpPr/>
            <p:nvPr/>
          </p:nvSpPr>
          <p:spPr>
            <a:xfrm>
              <a:off x="4672710" y="3058317"/>
              <a:ext cx="95684" cy="20209"/>
            </a:xfrm>
            <a:custGeom>
              <a:rect b="b" l="l" r="r" t="t"/>
              <a:pathLst>
                <a:path extrusionOk="0" fill="none" h="1335" w="6321">
                  <a:moveTo>
                    <a:pt x="1" y="1"/>
                  </a:moveTo>
                  <a:lnTo>
                    <a:pt x="1" y="1"/>
                  </a:lnTo>
                  <a:lnTo>
                    <a:pt x="1159" y="246"/>
                  </a:lnTo>
                  <a:lnTo>
                    <a:pt x="2634" y="562"/>
                  </a:lnTo>
                  <a:lnTo>
                    <a:pt x="6321" y="1335"/>
                  </a:lnTo>
                  <a:lnTo>
                    <a:pt x="6321" y="1335"/>
                  </a:lnTo>
                  <a:lnTo>
                    <a:pt x="6321" y="1335"/>
                  </a:lnTo>
                  <a:lnTo>
                    <a:pt x="2634" y="597"/>
                  </a:lnTo>
                  <a:lnTo>
                    <a:pt x="1195" y="281"/>
                  </a:lnTo>
                  <a:lnTo>
                    <a:pt x="36" y="1"/>
                  </a:lnTo>
                  <a:lnTo>
                    <a:pt x="36" y="1"/>
                  </a:lnTo>
                  <a:lnTo>
                    <a:pt x="36" y="1"/>
                  </a:lnTo>
                  <a:lnTo>
                    <a:pt x="36" y="1"/>
                  </a:lnTo>
                  <a:lnTo>
                    <a:pt x="36" y="1"/>
                  </a:lnTo>
                  <a:lnTo>
                    <a:pt x="36" y="1"/>
                  </a:lnTo>
                  <a:lnTo>
                    <a:pt x="36" y="1"/>
                  </a:lnTo>
                  <a:lnTo>
                    <a:pt x="36" y="1"/>
                  </a:lnTo>
                  <a:lnTo>
                    <a:pt x="36" y="1"/>
                  </a:lnTo>
                  <a:lnTo>
                    <a:pt x="36"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38"/>
            <p:cNvSpPr/>
            <p:nvPr/>
          </p:nvSpPr>
          <p:spPr>
            <a:xfrm>
              <a:off x="4672710" y="305831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38"/>
            <p:cNvSpPr/>
            <p:nvPr/>
          </p:nvSpPr>
          <p:spPr>
            <a:xfrm>
              <a:off x="4672710" y="305831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38"/>
            <p:cNvSpPr/>
            <p:nvPr/>
          </p:nvSpPr>
          <p:spPr>
            <a:xfrm>
              <a:off x="4672180" y="3057787"/>
              <a:ext cx="15" cy="545"/>
            </a:xfrm>
            <a:custGeom>
              <a:rect b="b" l="l" r="r" t="t"/>
              <a:pathLst>
                <a:path extrusionOk="0" fill="none" h="36" w="1">
                  <a:moveTo>
                    <a:pt x="1" y="0"/>
                  </a:moveTo>
                  <a:lnTo>
                    <a:pt x="1" y="0"/>
                  </a:lnTo>
                  <a:lnTo>
                    <a:pt x="1" y="36"/>
                  </a:lnTo>
                  <a:lnTo>
                    <a:pt x="1" y="3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38"/>
            <p:cNvSpPr/>
            <p:nvPr/>
          </p:nvSpPr>
          <p:spPr>
            <a:xfrm>
              <a:off x="4671650" y="3057787"/>
              <a:ext cx="545" cy="15"/>
            </a:xfrm>
            <a:custGeom>
              <a:rect b="b" l="l" r="r" t="t"/>
              <a:pathLst>
                <a:path extrusionOk="0" fill="none" h="1" w="36">
                  <a:moveTo>
                    <a:pt x="1" y="0"/>
                  </a:moveTo>
                  <a:lnTo>
                    <a:pt x="1" y="0"/>
                  </a:lnTo>
                  <a:lnTo>
                    <a:pt x="36" y="0"/>
                  </a:lnTo>
                  <a:lnTo>
                    <a:pt x="36" y="0"/>
                  </a:lnTo>
                  <a:lnTo>
                    <a:pt x="36" y="0"/>
                  </a:lnTo>
                  <a:lnTo>
                    <a:pt x="36" y="0"/>
                  </a:lnTo>
                  <a:lnTo>
                    <a:pt x="36" y="0"/>
                  </a:lnTo>
                  <a:lnTo>
                    <a:pt x="36" y="0"/>
                  </a:lnTo>
                  <a:lnTo>
                    <a:pt x="1" y="0"/>
                  </a:lnTo>
                  <a:lnTo>
                    <a:pt x="1" y="0"/>
                  </a:lnTo>
                  <a:lnTo>
                    <a:pt x="1" y="0"/>
                  </a:ln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38"/>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38"/>
            <p:cNvSpPr/>
            <p:nvPr/>
          </p:nvSpPr>
          <p:spPr>
            <a:xfrm>
              <a:off x="4671650" y="305778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38"/>
            <p:cNvSpPr/>
            <p:nvPr/>
          </p:nvSpPr>
          <p:spPr>
            <a:xfrm>
              <a:off x="4671120" y="3057787"/>
              <a:ext cx="545" cy="15"/>
            </a:xfrm>
            <a:custGeom>
              <a:rect b="b" l="l" r="r" t="t"/>
              <a:pathLst>
                <a:path extrusionOk="0" fill="none" h="1" w="36">
                  <a:moveTo>
                    <a:pt x="0" y="0"/>
                  </a:moveTo>
                  <a:lnTo>
                    <a:pt x="0" y="0"/>
                  </a:lnTo>
                  <a:lnTo>
                    <a:pt x="36" y="0"/>
                  </a:lnTo>
                  <a:lnTo>
                    <a:pt x="36"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38"/>
            <p:cNvSpPr/>
            <p:nvPr/>
          </p:nvSpPr>
          <p:spPr>
            <a:xfrm>
              <a:off x="4671120" y="3057787"/>
              <a:ext cx="15" cy="15"/>
            </a:xfrm>
            <a:custGeom>
              <a:rect b="b" l="l" r="r" t="t"/>
              <a:pathLst>
                <a:path extrusionOk="0" fill="none" h="1" w="1">
                  <a:moveTo>
                    <a:pt x="0" y="0"/>
                  </a:moveTo>
                  <a:lnTo>
                    <a:pt x="0" y="0"/>
                  </a:lnTo>
                  <a:lnTo>
                    <a:pt x="0" y="0"/>
                  </a:ln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38"/>
            <p:cNvSpPr/>
            <p:nvPr/>
          </p:nvSpPr>
          <p:spPr>
            <a:xfrm>
              <a:off x="4671120" y="3057787"/>
              <a:ext cx="15" cy="15"/>
            </a:xfrm>
            <a:custGeom>
              <a:rect b="b" l="l" r="r" t="t"/>
              <a:pathLst>
                <a:path extrusionOk="0" fill="none" h="1" w="1">
                  <a:moveTo>
                    <a:pt x="0" y="0"/>
                  </a:moveTo>
                  <a:lnTo>
                    <a:pt x="0" y="0"/>
                  </a:ln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38"/>
            <p:cNvSpPr/>
            <p:nvPr/>
          </p:nvSpPr>
          <p:spPr>
            <a:xfrm>
              <a:off x="5223351" y="3192253"/>
              <a:ext cx="42536" cy="20224"/>
            </a:xfrm>
            <a:custGeom>
              <a:rect b="b" l="l" r="r" t="t"/>
              <a:pathLst>
                <a:path extrusionOk="0" h="1336" w="2810">
                  <a:moveTo>
                    <a:pt x="1" y="1"/>
                  </a:moveTo>
                  <a:lnTo>
                    <a:pt x="1" y="1"/>
                  </a:lnTo>
                  <a:lnTo>
                    <a:pt x="1" y="1"/>
                  </a:lnTo>
                  <a:lnTo>
                    <a:pt x="141" y="36"/>
                  </a:lnTo>
                  <a:lnTo>
                    <a:pt x="352" y="106"/>
                  </a:lnTo>
                  <a:lnTo>
                    <a:pt x="1019" y="387"/>
                  </a:lnTo>
                  <a:lnTo>
                    <a:pt x="2810" y="1335"/>
                  </a:lnTo>
                  <a:lnTo>
                    <a:pt x="2810" y="1335"/>
                  </a:lnTo>
                  <a:lnTo>
                    <a:pt x="2810" y="1335"/>
                  </a:lnTo>
                  <a:lnTo>
                    <a:pt x="1019" y="387"/>
                  </a:lnTo>
                  <a:lnTo>
                    <a:pt x="352" y="106"/>
                  </a:lnTo>
                  <a:lnTo>
                    <a:pt x="141" y="36"/>
                  </a:lnTo>
                  <a:lnTo>
                    <a:pt x="1" y="1"/>
                  </a:lnTo>
                  <a:close/>
                </a:path>
              </a:pathLst>
            </a:custGeom>
            <a:solidFill>
              <a:srgbClr val="FFB5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38"/>
            <p:cNvSpPr/>
            <p:nvPr/>
          </p:nvSpPr>
          <p:spPr>
            <a:xfrm>
              <a:off x="5223351" y="3192253"/>
              <a:ext cx="42536" cy="20224"/>
            </a:xfrm>
            <a:custGeom>
              <a:rect b="b" l="l" r="r" t="t"/>
              <a:pathLst>
                <a:path extrusionOk="0" fill="none" h="1336" w="2810">
                  <a:moveTo>
                    <a:pt x="1" y="1"/>
                  </a:moveTo>
                  <a:lnTo>
                    <a:pt x="1" y="1"/>
                  </a:lnTo>
                  <a:lnTo>
                    <a:pt x="1" y="1"/>
                  </a:lnTo>
                  <a:lnTo>
                    <a:pt x="141" y="36"/>
                  </a:lnTo>
                  <a:lnTo>
                    <a:pt x="352" y="106"/>
                  </a:lnTo>
                  <a:lnTo>
                    <a:pt x="1019" y="387"/>
                  </a:lnTo>
                  <a:lnTo>
                    <a:pt x="2810" y="1335"/>
                  </a:lnTo>
                  <a:lnTo>
                    <a:pt x="2810" y="1335"/>
                  </a:lnTo>
                  <a:lnTo>
                    <a:pt x="2810" y="1335"/>
                  </a:lnTo>
                  <a:lnTo>
                    <a:pt x="1019" y="387"/>
                  </a:lnTo>
                  <a:lnTo>
                    <a:pt x="352" y="106"/>
                  </a:lnTo>
                  <a:lnTo>
                    <a:pt x="14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38"/>
            <p:cNvSpPr/>
            <p:nvPr/>
          </p:nvSpPr>
          <p:spPr>
            <a:xfrm>
              <a:off x="5265873" y="3212462"/>
              <a:ext cx="62215" cy="31895"/>
            </a:xfrm>
            <a:custGeom>
              <a:rect b="b" l="l" r="r" t="t"/>
              <a:pathLst>
                <a:path extrusionOk="0" h="2107" w="4110">
                  <a:moveTo>
                    <a:pt x="1" y="0"/>
                  </a:moveTo>
                  <a:lnTo>
                    <a:pt x="1" y="0"/>
                  </a:lnTo>
                  <a:lnTo>
                    <a:pt x="1" y="0"/>
                  </a:lnTo>
                  <a:lnTo>
                    <a:pt x="2529" y="1334"/>
                  </a:lnTo>
                  <a:lnTo>
                    <a:pt x="3512" y="1826"/>
                  </a:lnTo>
                  <a:lnTo>
                    <a:pt x="4109" y="2107"/>
                  </a:lnTo>
                  <a:lnTo>
                    <a:pt x="4109" y="2107"/>
                  </a:lnTo>
                  <a:lnTo>
                    <a:pt x="3512" y="1826"/>
                  </a:lnTo>
                  <a:lnTo>
                    <a:pt x="2529" y="1334"/>
                  </a:lnTo>
                  <a:lnTo>
                    <a:pt x="1" y="0"/>
                  </a:lnTo>
                  <a:close/>
                </a:path>
              </a:pathLst>
            </a:custGeom>
            <a:solidFill>
              <a:srgbClr val="FF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38"/>
            <p:cNvSpPr/>
            <p:nvPr/>
          </p:nvSpPr>
          <p:spPr>
            <a:xfrm>
              <a:off x="5265873" y="3212462"/>
              <a:ext cx="62215" cy="31895"/>
            </a:xfrm>
            <a:custGeom>
              <a:rect b="b" l="l" r="r" t="t"/>
              <a:pathLst>
                <a:path extrusionOk="0" fill="none" h="2107" w="4110">
                  <a:moveTo>
                    <a:pt x="1" y="0"/>
                  </a:moveTo>
                  <a:lnTo>
                    <a:pt x="1" y="0"/>
                  </a:lnTo>
                  <a:lnTo>
                    <a:pt x="1" y="0"/>
                  </a:lnTo>
                  <a:lnTo>
                    <a:pt x="2529" y="1334"/>
                  </a:lnTo>
                  <a:lnTo>
                    <a:pt x="3512" y="1826"/>
                  </a:lnTo>
                  <a:lnTo>
                    <a:pt x="4109" y="2107"/>
                  </a:lnTo>
                  <a:lnTo>
                    <a:pt x="4109" y="2107"/>
                  </a:lnTo>
                  <a:lnTo>
                    <a:pt x="3512" y="1826"/>
                  </a:lnTo>
                  <a:lnTo>
                    <a:pt x="2529" y="1334"/>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38"/>
            <p:cNvSpPr/>
            <p:nvPr/>
          </p:nvSpPr>
          <p:spPr>
            <a:xfrm>
              <a:off x="5152130" y="3192253"/>
              <a:ext cx="107385" cy="78685"/>
            </a:xfrm>
            <a:custGeom>
              <a:rect b="b" l="l" r="r" t="t"/>
              <a:pathLst>
                <a:path extrusionOk="0" h="5198" w="7094">
                  <a:moveTo>
                    <a:pt x="1" y="773"/>
                  </a:moveTo>
                  <a:lnTo>
                    <a:pt x="1" y="773"/>
                  </a:lnTo>
                  <a:lnTo>
                    <a:pt x="598" y="1370"/>
                  </a:lnTo>
                  <a:lnTo>
                    <a:pt x="1230" y="1932"/>
                  </a:lnTo>
                  <a:lnTo>
                    <a:pt x="2037" y="2634"/>
                  </a:lnTo>
                  <a:lnTo>
                    <a:pt x="2915" y="3337"/>
                  </a:lnTo>
                  <a:lnTo>
                    <a:pt x="3828" y="4039"/>
                  </a:lnTo>
                  <a:lnTo>
                    <a:pt x="4250" y="4355"/>
                  </a:lnTo>
                  <a:lnTo>
                    <a:pt x="4706" y="4601"/>
                  </a:lnTo>
                  <a:lnTo>
                    <a:pt x="5092" y="4846"/>
                  </a:lnTo>
                  <a:lnTo>
                    <a:pt x="5478" y="5022"/>
                  </a:lnTo>
                  <a:lnTo>
                    <a:pt x="5478" y="5022"/>
                  </a:lnTo>
                  <a:lnTo>
                    <a:pt x="5092" y="4846"/>
                  </a:lnTo>
                  <a:lnTo>
                    <a:pt x="4706" y="4601"/>
                  </a:lnTo>
                  <a:lnTo>
                    <a:pt x="4250" y="4355"/>
                  </a:lnTo>
                  <a:lnTo>
                    <a:pt x="3828" y="4039"/>
                  </a:lnTo>
                  <a:lnTo>
                    <a:pt x="2915" y="3337"/>
                  </a:lnTo>
                  <a:lnTo>
                    <a:pt x="2037" y="2634"/>
                  </a:lnTo>
                  <a:lnTo>
                    <a:pt x="1230" y="1932"/>
                  </a:lnTo>
                  <a:lnTo>
                    <a:pt x="598" y="1370"/>
                  </a:lnTo>
                  <a:lnTo>
                    <a:pt x="1" y="773"/>
                  </a:lnTo>
                  <a:close/>
                  <a:moveTo>
                    <a:pt x="4636" y="71"/>
                  </a:moveTo>
                  <a:lnTo>
                    <a:pt x="4636" y="71"/>
                  </a:lnTo>
                  <a:lnTo>
                    <a:pt x="4671" y="141"/>
                  </a:lnTo>
                  <a:lnTo>
                    <a:pt x="4741" y="282"/>
                  </a:lnTo>
                  <a:lnTo>
                    <a:pt x="4952" y="598"/>
                  </a:lnTo>
                  <a:lnTo>
                    <a:pt x="5619" y="1476"/>
                  </a:lnTo>
                  <a:lnTo>
                    <a:pt x="6321" y="2424"/>
                  </a:lnTo>
                  <a:lnTo>
                    <a:pt x="6602" y="2810"/>
                  </a:lnTo>
                  <a:lnTo>
                    <a:pt x="6778" y="3161"/>
                  </a:lnTo>
                  <a:lnTo>
                    <a:pt x="6778" y="3161"/>
                  </a:lnTo>
                  <a:lnTo>
                    <a:pt x="6918" y="3337"/>
                  </a:lnTo>
                  <a:lnTo>
                    <a:pt x="6988" y="3512"/>
                  </a:lnTo>
                  <a:lnTo>
                    <a:pt x="7059" y="3793"/>
                  </a:lnTo>
                  <a:lnTo>
                    <a:pt x="7094" y="4074"/>
                  </a:lnTo>
                  <a:lnTo>
                    <a:pt x="7059" y="4249"/>
                  </a:lnTo>
                  <a:lnTo>
                    <a:pt x="7023" y="4390"/>
                  </a:lnTo>
                  <a:lnTo>
                    <a:pt x="6953" y="4565"/>
                  </a:lnTo>
                  <a:lnTo>
                    <a:pt x="6848" y="4741"/>
                  </a:lnTo>
                  <a:lnTo>
                    <a:pt x="6707" y="4917"/>
                  </a:lnTo>
                  <a:lnTo>
                    <a:pt x="6497" y="5092"/>
                  </a:lnTo>
                  <a:lnTo>
                    <a:pt x="6497" y="5092"/>
                  </a:lnTo>
                  <a:lnTo>
                    <a:pt x="6356" y="5162"/>
                  </a:lnTo>
                  <a:lnTo>
                    <a:pt x="6146" y="5197"/>
                  </a:lnTo>
                  <a:lnTo>
                    <a:pt x="6146" y="5197"/>
                  </a:lnTo>
                  <a:lnTo>
                    <a:pt x="6146" y="5197"/>
                  </a:lnTo>
                  <a:lnTo>
                    <a:pt x="6356" y="5162"/>
                  </a:lnTo>
                  <a:lnTo>
                    <a:pt x="6497" y="5092"/>
                  </a:lnTo>
                  <a:lnTo>
                    <a:pt x="6497" y="5092"/>
                  </a:lnTo>
                  <a:lnTo>
                    <a:pt x="6707" y="4917"/>
                  </a:lnTo>
                  <a:lnTo>
                    <a:pt x="6848" y="4741"/>
                  </a:lnTo>
                  <a:lnTo>
                    <a:pt x="6953" y="4565"/>
                  </a:lnTo>
                  <a:lnTo>
                    <a:pt x="7023" y="4390"/>
                  </a:lnTo>
                  <a:lnTo>
                    <a:pt x="7059" y="4249"/>
                  </a:lnTo>
                  <a:lnTo>
                    <a:pt x="7094" y="4074"/>
                  </a:lnTo>
                  <a:lnTo>
                    <a:pt x="7059" y="3793"/>
                  </a:lnTo>
                  <a:lnTo>
                    <a:pt x="6988" y="3512"/>
                  </a:lnTo>
                  <a:lnTo>
                    <a:pt x="6918" y="3337"/>
                  </a:lnTo>
                  <a:lnTo>
                    <a:pt x="6778" y="3161"/>
                  </a:lnTo>
                  <a:lnTo>
                    <a:pt x="6778" y="3161"/>
                  </a:lnTo>
                  <a:lnTo>
                    <a:pt x="6602" y="2810"/>
                  </a:lnTo>
                  <a:lnTo>
                    <a:pt x="6321" y="2424"/>
                  </a:lnTo>
                  <a:lnTo>
                    <a:pt x="5619" y="1476"/>
                  </a:lnTo>
                  <a:lnTo>
                    <a:pt x="4952" y="598"/>
                  </a:lnTo>
                  <a:lnTo>
                    <a:pt x="4741" y="282"/>
                  </a:lnTo>
                  <a:lnTo>
                    <a:pt x="4671" y="141"/>
                  </a:lnTo>
                  <a:lnTo>
                    <a:pt x="4636" y="71"/>
                  </a:lnTo>
                  <a:close/>
                  <a:moveTo>
                    <a:pt x="4706" y="1"/>
                  </a:moveTo>
                  <a:lnTo>
                    <a:pt x="4706" y="1"/>
                  </a:lnTo>
                  <a:lnTo>
                    <a:pt x="4671" y="1"/>
                  </a:lnTo>
                  <a:lnTo>
                    <a:pt x="4671" y="1"/>
                  </a:lnTo>
                  <a:lnTo>
                    <a:pt x="4706" y="1"/>
                  </a:lnTo>
                  <a:close/>
                </a:path>
              </a:pathLst>
            </a:custGeom>
            <a:solidFill>
              <a:srgbClr val="FFB5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38"/>
            <p:cNvSpPr/>
            <p:nvPr/>
          </p:nvSpPr>
          <p:spPr>
            <a:xfrm>
              <a:off x="5152130" y="3203954"/>
              <a:ext cx="82938" cy="64319"/>
            </a:xfrm>
            <a:custGeom>
              <a:rect b="b" l="l" r="r" t="t"/>
              <a:pathLst>
                <a:path extrusionOk="0" fill="none" h="4249" w="5479">
                  <a:moveTo>
                    <a:pt x="1" y="0"/>
                  </a:moveTo>
                  <a:lnTo>
                    <a:pt x="1" y="0"/>
                  </a:lnTo>
                  <a:lnTo>
                    <a:pt x="598" y="597"/>
                  </a:lnTo>
                  <a:lnTo>
                    <a:pt x="1230" y="1159"/>
                  </a:lnTo>
                  <a:lnTo>
                    <a:pt x="2037" y="1861"/>
                  </a:lnTo>
                  <a:lnTo>
                    <a:pt x="2915" y="2564"/>
                  </a:lnTo>
                  <a:lnTo>
                    <a:pt x="3828" y="3266"/>
                  </a:lnTo>
                  <a:lnTo>
                    <a:pt x="4250" y="3582"/>
                  </a:lnTo>
                  <a:lnTo>
                    <a:pt x="4706" y="3828"/>
                  </a:lnTo>
                  <a:lnTo>
                    <a:pt x="5092" y="4073"/>
                  </a:lnTo>
                  <a:lnTo>
                    <a:pt x="5478" y="4249"/>
                  </a:lnTo>
                  <a:lnTo>
                    <a:pt x="5478" y="4249"/>
                  </a:lnTo>
                  <a:lnTo>
                    <a:pt x="5092" y="4073"/>
                  </a:lnTo>
                  <a:lnTo>
                    <a:pt x="4706" y="3828"/>
                  </a:lnTo>
                  <a:lnTo>
                    <a:pt x="4250" y="3582"/>
                  </a:lnTo>
                  <a:lnTo>
                    <a:pt x="3828" y="3266"/>
                  </a:lnTo>
                  <a:lnTo>
                    <a:pt x="2915" y="2564"/>
                  </a:lnTo>
                  <a:lnTo>
                    <a:pt x="2037" y="1861"/>
                  </a:lnTo>
                  <a:lnTo>
                    <a:pt x="1230" y="1159"/>
                  </a:lnTo>
                  <a:lnTo>
                    <a:pt x="598" y="597"/>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38"/>
            <p:cNvSpPr/>
            <p:nvPr/>
          </p:nvSpPr>
          <p:spPr>
            <a:xfrm>
              <a:off x="5222292" y="3193328"/>
              <a:ext cx="37223" cy="77610"/>
            </a:xfrm>
            <a:custGeom>
              <a:rect b="b" l="l" r="r" t="t"/>
              <a:pathLst>
                <a:path extrusionOk="0" fill="none" h="5127" w="2459">
                  <a:moveTo>
                    <a:pt x="1" y="0"/>
                  </a:moveTo>
                  <a:lnTo>
                    <a:pt x="1" y="0"/>
                  </a:lnTo>
                  <a:lnTo>
                    <a:pt x="36" y="70"/>
                  </a:lnTo>
                  <a:lnTo>
                    <a:pt x="106" y="211"/>
                  </a:lnTo>
                  <a:lnTo>
                    <a:pt x="317" y="527"/>
                  </a:lnTo>
                  <a:lnTo>
                    <a:pt x="984" y="1405"/>
                  </a:lnTo>
                  <a:lnTo>
                    <a:pt x="1686" y="2353"/>
                  </a:lnTo>
                  <a:lnTo>
                    <a:pt x="1967" y="2739"/>
                  </a:lnTo>
                  <a:lnTo>
                    <a:pt x="2143" y="3090"/>
                  </a:lnTo>
                  <a:lnTo>
                    <a:pt x="2143" y="3090"/>
                  </a:lnTo>
                  <a:lnTo>
                    <a:pt x="2283" y="3266"/>
                  </a:lnTo>
                  <a:lnTo>
                    <a:pt x="2353" y="3441"/>
                  </a:lnTo>
                  <a:lnTo>
                    <a:pt x="2424" y="3722"/>
                  </a:lnTo>
                  <a:lnTo>
                    <a:pt x="2459" y="4003"/>
                  </a:lnTo>
                  <a:lnTo>
                    <a:pt x="2424" y="4178"/>
                  </a:lnTo>
                  <a:lnTo>
                    <a:pt x="2388" y="4319"/>
                  </a:lnTo>
                  <a:lnTo>
                    <a:pt x="2318" y="4494"/>
                  </a:lnTo>
                  <a:lnTo>
                    <a:pt x="2213" y="4670"/>
                  </a:lnTo>
                  <a:lnTo>
                    <a:pt x="2072" y="4846"/>
                  </a:lnTo>
                  <a:lnTo>
                    <a:pt x="1862" y="5021"/>
                  </a:lnTo>
                  <a:lnTo>
                    <a:pt x="1862" y="5021"/>
                  </a:lnTo>
                  <a:lnTo>
                    <a:pt x="1721" y="5091"/>
                  </a:lnTo>
                  <a:lnTo>
                    <a:pt x="1511" y="5126"/>
                  </a:lnTo>
                  <a:lnTo>
                    <a:pt x="1511" y="5126"/>
                  </a:lnTo>
                  <a:lnTo>
                    <a:pt x="1511" y="5126"/>
                  </a:lnTo>
                  <a:lnTo>
                    <a:pt x="1721" y="5091"/>
                  </a:lnTo>
                  <a:lnTo>
                    <a:pt x="1862" y="5021"/>
                  </a:lnTo>
                  <a:lnTo>
                    <a:pt x="1862" y="5021"/>
                  </a:lnTo>
                  <a:lnTo>
                    <a:pt x="2072" y="4846"/>
                  </a:lnTo>
                  <a:lnTo>
                    <a:pt x="2213" y="4670"/>
                  </a:lnTo>
                  <a:lnTo>
                    <a:pt x="2318" y="4494"/>
                  </a:lnTo>
                  <a:lnTo>
                    <a:pt x="2388" y="4319"/>
                  </a:lnTo>
                  <a:lnTo>
                    <a:pt x="2424" y="4178"/>
                  </a:lnTo>
                  <a:lnTo>
                    <a:pt x="2459" y="4003"/>
                  </a:lnTo>
                  <a:lnTo>
                    <a:pt x="2424" y="3722"/>
                  </a:lnTo>
                  <a:lnTo>
                    <a:pt x="2353" y="3441"/>
                  </a:lnTo>
                  <a:lnTo>
                    <a:pt x="2283" y="3266"/>
                  </a:lnTo>
                  <a:lnTo>
                    <a:pt x="2143" y="3090"/>
                  </a:lnTo>
                  <a:lnTo>
                    <a:pt x="2143" y="3090"/>
                  </a:lnTo>
                  <a:lnTo>
                    <a:pt x="1967" y="2739"/>
                  </a:lnTo>
                  <a:lnTo>
                    <a:pt x="1686" y="2353"/>
                  </a:lnTo>
                  <a:lnTo>
                    <a:pt x="984" y="1405"/>
                  </a:lnTo>
                  <a:lnTo>
                    <a:pt x="317" y="527"/>
                  </a:lnTo>
                  <a:lnTo>
                    <a:pt x="106" y="211"/>
                  </a:lnTo>
                  <a:lnTo>
                    <a:pt x="36" y="7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38"/>
            <p:cNvSpPr/>
            <p:nvPr/>
          </p:nvSpPr>
          <p:spPr>
            <a:xfrm>
              <a:off x="5222822" y="3192253"/>
              <a:ext cx="545" cy="15"/>
            </a:xfrm>
            <a:custGeom>
              <a:rect b="b" l="l" r="r" t="t"/>
              <a:pathLst>
                <a:path extrusionOk="0" fill="none" h="1" w="36">
                  <a:moveTo>
                    <a:pt x="36" y="1"/>
                  </a:moveTo>
                  <a:lnTo>
                    <a:pt x="36" y="1"/>
                  </a:lnTo>
                  <a:lnTo>
                    <a:pt x="1" y="1"/>
                  </a:lnTo>
                  <a:lnTo>
                    <a:pt x="1" y="1"/>
                  </a:lnTo>
                  <a:lnTo>
                    <a:pt x="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38"/>
            <p:cNvSpPr/>
            <p:nvPr/>
          </p:nvSpPr>
          <p:spPr>
            <a:xfrm>
              <a:off x="5328603" y="3244341"/>
              <a:ext cx="4799" cy="545"/>
            </a:xfrm>
            <a:custGeom>
              <a:rect b="b" l="l" r="r" t="t"/>
              <a:pathLst>
                <a:path extrusionOk="0" h="36" w="317">
                  <a:moveTo>
                    <a:pt x="316" y="1"/>
                  </a:moveTo>
                  <a:lnTo>
                    <a:pt x="316" y="1"/>
                  </a:lnTo>
                  <a:lnTo>
                    <a:pt x="316" y="1"/>
                  </a:lnTo>
                  <a:lnTo>
                    <a:pt x="316" y="1"/>
                  </a:lnTo>
                  <a:lnTo>
                    <a:pt x="316" y="1"/>
                  </a:lnTo>
                  <a:close/>
                  <a:moveTo>
                    <a:pt x="316" y="1"/>
                  </a:moveTo>
                  <a:lnTo>
                    <a:pt x="316" y="1"/>
                  </a:lnTo>
                  <a:lnTo>
                    <a:pt x="316" y="1"/>
                  </a:lnTo>
                  <a:lnTo>
                    <a:pt x="316" y="1"/>
                  </a:lnTo>
                  <a:lnTo>
                    <a:pt x="316" y="1"/>
                  </a:lnTo>
                  <a:close/>
                  <a:moveTo>
                    <a:pt x="0" y="1"/>
                  </a:moveTo>
                  <a:lnTo>
                    <a:pt x="0" y="1"/>
                  </a:lnTo>
                  <a:lnTo>
                    <a:pt x="176" y="36"/>
                  </a:lnTo>
                  <a:lnTo>
                    <a:pt x="176" y="36"/>
                  </a:lnTo>
                  <a:lnTo>
                    <a:pt x="316" y="1"/>
                  </a:lnTo>
                  <a:lnTo>
                    <a:pt x="316" y="1"/>
                  </a:lnTo>
                  <a:lnTo>
                    <a:pt x="176" y="36"/>
                  </a:lnTo>
                  <a:lnTo>
                    <a:pt x="176" y="36"/>
                  </a:lnTo>
                  <a:lnTo>
                    <a:pt x="0" y="1"/>
                  </a:lnTo>
                  <a:close/>
                </a:path>
              </a:pathLst>
            </a:custGeom>
            <a:solidFill>
              <a:srgbClr val="FF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38"/>
            <p:cNvSpPr/>
            <p:nvPr/>
          </p:nvSpPr>
          <p:spPr>
            <a:xfrm>
              <a:off x="5333386" y="3244341"/>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38"/>
            <p:cNvSpPr/>
            <p:nvPr/>
          </p:nvSpPr>
          <p:spPr>
            <a:xfrm>
              <a:off x="5333386" y="3244341"/>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38"/>
            <p:cNvSpPr/>
            <p:nvPr/>
          </p:nvSpPr>
          <p:spPr>
            <a:xfrm>
              <a:off x="5328603" y="3244341"/>
              <a:ext cx="4799" cy="545"/>
            </a:xfrm>
            <a:custGeom>
              <a:rect b="b" l="l" r="r" t="t"/>
              <a:pathLst>
                <a:path extrusionOk="0" fill="none" h="36" w="317">
                  <a:moveTo>
                    <a:pt x="0" y="1"/>
                  </a:moveTo>
                  <a:lnTo>
                    <a:pt x="0" y="1"/>
                  </a:lnTo>
                  <a:lnTo>
                    <a:pt x="176" y="36"/>
                  </a:lnTo>
                  <a:lnTo>
                    <a:pt x="176" y="36"/>
                  </a:lnTo>
                  <a:lnTo>
                    <a:pt x="316" y="1"/>
                  </a:lnTo>
                  <a:lnTo>
                    <a:pt x="316" y="1"/>
                  </a:lnTo>
                  <a:lnTo>
                    <a:pt x="176" y="36"/>
                  </a:lnTo>
                  <a:lnTo>
                    <a:pt x="176"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38"/>
            <p:cNvSpPr/>
            <p:nvPr/>
          </p:nvSpPr>
          <p:spPr>
            <a:xfrm>
              <a:off x="4571728" y="2882389"/>
              <a:ext cx="773360" cy="388549"/>
            </a:xfrm>
            <a:custGeom>
              <a:rect b="b" l="l" r="r" t="t"/>
              <a:pathLst>
                <a:path extrusionOk="0" fill="none" h="25668" w="51089">
                  <a:moveTo>
                    <a:pt x="3828" y="0"/>
                  </a:moveTo>
                  <a:lnTo>
                    <a:pt x="3828" y="0"/>
                  </a:lnTo>
                  <a:lnTo>
                    <a:pt x="3161" y="316"/>
                  </a:lnTo>
                  <a:lnTo>
                    <a:pt x="2493" y="703"/>
                  </a:lnTo>
                  <a:lnTo>
                    <a:pt x="2493" y="703"/>
                  </a:lnTo>
                  <a:lnTo>
                    <a:pt x="2493" y="703"/>
                  </a:lnTo>
                  <a:lnTo>
                    <a:pt x="2493" y="703"/>
                  </a:lnTo>
                  <a:lnTo>
                    <a:pt x="2002" y="1054"/>
                  </a:lnTo>
                  <a:lnTo>
                    <a:pt x="1545" y="1440"/>
                  </a:lnTo>
                  <a:lnTo>
                    <a:pt x="1159" y="1791"/>
                  </a:lnTo>
                  <a:lnTo>
                    <a:pt x="843" y="2177"/>
                  </a:lnTo>
                  <a:lnTo>
                    <a:pt x="562" y="2599"/>
                  </a:lnTo>
                  <a:lnTo>
                    <a:pt x="352" y="2985"/>
                  </a:lnTo>
                  <a:lnTo>
                    <a:pt x="211" y="3406"/>
                  </a:lnTo>
                  <a:lnTo>
                    <a:pt x="106" y="3793"/>
                  </a:lnTo>
                  <a:lnTo>
                    <a:pt x="36" y="4214"/>
                  </a:lnTo>
                  <a:lnTo>
                    <a:pt x="0" y="4635"/>
                  </a:lnTo>
                  <a:lnTo>
                    <a:pt x="36" y="5057"/>
                  </a:lnTo>
                  <a:lnTo>
                    <a:pt x="106" y="5478"/>
                  </a:lnTo>
                  <a:lnTo>
                    <a:pt x="211" y="5899"/>
                  </a:lnTo>
                  <a:lnTo>
                    <a:pt x="352" y="6285"/>
                  </a:lnTo>
                  <a:lnTo>
                    <a:pt x="527" y="6707"/>
                  </a:lnTo>
                  <a:lnTo>
                    <a:pt x="738" y="7093"/>
                  </a:lnTo>
                  <a:lnTo>
                    <a:pt x="984" y="7514"/>
                  </a:lnTo>
                  <a:lnTo>
                    <a:pt x="1229" y="7901"/>
                  </a:lnTo>
                  <a:lnTo>
                    <a:pt x="1545" y="8252"/>
                  </a:lnTo>
                  <a:lnTo>
                    <a:pt x="1826" y="8638"/>
                  </a:lnTo>
                  <a:lnTo>
                    <a:pt x="2177" y="8989"/>
                  </a:lnTo>
                  <a:lnTo>
                    <a:pt x="2529" y="9305"/>
                  </a:lnTo>
                  <a:lnTo>
                    <a:pt x="2880" y="9621"/>
                  </a:lnTo>
                  <a:lnTo>
                    <a:pt x="3266" y="9937"/>
                  </a:lnTo>
                  <a:lnTo>
                    <a:pt x="3652" y="10218"/>
                  </a:lnTo>
                  <a:lnTo>
                    <a:pt x="4073" y="10464"/>
                  </a:lnTo>
                  <a:lnTo>
                    <a:pt x="4460" y="10710"/>
                  </a:lnTo>
                  <a:lnTo>
                    <a:pt x="4881" y="10955"/>
                  </a:lnTo>
                  <a:lnTo>
                    <a:pt x="5302" y="11131"/>
                  </a:lnTo>
                  <a:lnTo>
                    <a:pt x="5724" y="11307"/>
                  </a:lnTo>
                  <a:lnTo>
                    <a:pt x="6110" y="11447"/>
                  </a:lnTo>
                  <a:lnTo>
                    <a:pt x="6531" y="11587"/>
                  </a:lnTo>
                  <a:lnTo>
                    <a:pt x="6531" y="11587"/>
                  </a:lnTo>
                  <a:lnTo>
                    <a:pt x="6566" y="11587"/>
                  </a:lnTo>
                  <a:lnTo>
                    <a:pt x="6566" y="11587"/>
                  </a:lnTo>
                  <a:lnTo>
                    <a:pt x="6566" y="11587"/>
                  </a:lnTo>
                  <a:lnTo>
                    <a:pt x="6566" y="11587"/>
                  </a:lnTo>
                  <a:lnTo>
                    <a:pt x="6566" y="11587"/>
                  </a:lnTo>
                  <a:lnTo>
                    <a:pt x="6566" y="11587"/>
                  </a:lnTo>
                  <a:lnTo>
                    <a:pt x="6566" y="11587"/>
                  </a:lnTo>
                  <a:lnTo>
                    <a:pt x="6566" y="11587"/>
                  </a:lnTo>
                  <a:lnTo>
                    <a:pt x="6566" y="11587"/>
                  </a:lnTo>
                  <a:lnTo>
                    <a:pt x="6566" y="11587"/>
                  </a:lnTo>
                  <a:lnTo>
                    <a:pt x="6566" y="11587"/>
                  </a:lnTo>
                  <a:lnTo>
                    <a:pt x="6602" y="11587"/>
                  </a:lnTo>
                  <a:lnTo>
                    <a:pt x="6602" y="11587"/>
                  </a:lnTo>
                  <a:lnTo>
                    <a:pt x="6602" y="11587"/>
                  </a:lnTo>
                  <a:lnTo>
                    <a:pt x="6602" y="11587"/>
                  </a:lnTo>
                  <a:lnTo>
                    <a:pt x="6602" y="11587"/>
                  </a:lnTo>
                  <a:lnTo>
                    <a:pt x="6602" y="11587"/>
                  </a:lnTo>
                  <a:lnTo>
                    <a:pt x="6602" y="11587"/>
                  </a:lnTo>
                  <a:lnTo>
                    <a:pt x="6602" y="11587"/>
                  </a:lnTo>
                  <a:lnTo>
                    <a:pt x="6602" y="11587"/>
                  </a:lnTo>
                  <a:lnTo>
                    <a:pt x="6602" y="11587"/>
                  </a:lnTo>
                  <a:lnTo>
                    <a:pt x="6602" y="11587"/>
                  </a:lnTo>
                  <a:lnTo>
                    <a:pt x="6637" y="11587"/>
                  </a:lnTo>
                  <a:lnTo>
                    <a:pt x="6637" y="11587"/>
                  </a:lnTo>
                  <a:lnTo>
                    <a:pt x="6637" y="11587"/>
                  </a:lnTo>
                  <a:lnTo>
                    <a:pt x="6637" y="11587"/>
                  </a:lnTo>
                  <a:lnTo>
                    <a:pt x="6637" y="11587"/>
                  </a:lnTo>
                  <a:lnTo>
                    <a:pt x="6637" y="11587"/>
                  </a:lnTo>
                  <a:lnTo>
                    <a:pt x="6672" y="11623"/>
                  </a:lnTo>
                  <a:lnTo>
                    <a:pt x="6672" y="11623"/>
                  </a:lnTo>
                  <a:lnTo>
                    <a:pt x="6672" y="11623"/>
                  </a:lnTo>
                  <a:lnTo>
                    <a:pt x="6672" y="11623"/>
                  </a:lnTo>
                  <a:lnTo>
                    <a:pt x="6672"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6707" y="11623"/>
                  </a:lnTo>
                  <a:lnTo>
                    <a:pt x="7866" y="11903"/>
                  </a:lnTo>
                  <a:lnTo>
                    <a:pt x="9305" y="12219"/>
                  </a:lnTo>
                  <a:lnTo>
                    <a:pt x="12992" y="12957"/>
                  </a:lnTo>
                  <a:lnTo>
                    <a:pt x="12992" y="12957"/>
                  </a:lnTo>
                  <a:lnTo>
                    <a:pt x="12992" y="12957"/>
                  </a:lnTo>
                  <a:lnTo>
                    <a:pt x="18259" y="13975"/>
                  </a:lnTo>
                  <a:lnTo>
                    <a:pt x="23455" y="14958"/>
                  </a:lnTo>
                  <a:lnTo>
                    <a:pt x="23455" y="14958"/>
                  </a:lnTo>
                  <a:lnTo>
                    <a:pt x="29776" y="16117"/>
                  </a:lnTo>
                  <a:lnTo>
                    <a:pt x="29776" y="16117"/>
                  </a:lnTo>
                  <a:lnTo>
                    <a:pt x="30478" y="16889"/>
                  </a:lnTo>
                  <a:lnTo>
                    <a:pt x="31180" y="17592"/>
                  </a:lnTo>
                  <a:lnTo>
                    <a:pt x="31917" y="18224"/>
                  </a:lnTo>
                  <a:lnTo>
                    <a:pt x="32655" y="18785"/>
                  </a:lnTo>
                  <a:lnTo>
                    <a:pt x="33357" y="19277"/>
                  </a:lnTo>
                  <a:lnTo>
                    <a:pt x="34094" y="19663"/>
                  </a:lnTo>
                  <a:lnTo>
                    <a:pt x="34762" y="20049"/>
                  </a:lnTo>
                  <a:lnTo>
                    <a:pt x="35429" y="20330"/>
                  </a:lnTo>
                  <a:lnTo>
                    <a:pt x="36026" y="20576"/>
                  </a:lnTo>
                  <a:lnTo>
                    <a:pt x="36587" y="20787"/>
                  </a:lnTo>
                  <a:lnTo>
                    <a:pt x="37500" y="21068"/>
                  </a:lnTo>
                  <a:lnTo>
                    <a:pt x="38097" y="21208"/>
                  </a:lnTo>
                  <a:lnTo>
                    <a:pt x="38343" y="21243"/>
                  </a:lnTo>
                  <a:lnTo>
                    <a:pt x="38343" y="21243"/>
                  </a:lnTo>
                  <a:lnTo>
                    <a:pt x="38343" y="21243"/>
                  </a:lnTo>
                  <a:lnTo>
                    <a:pt x="38343" y="21243"/>
                  </a:lnTo>
                  <a:lnTo>
                    <a:pt x="38940" y="21840"/>
                  </a:lnTo>
                  <a:lnTo>
                    <a:pt x="39572" y="22402"/>
                  </a:lnTo>
                  <a:lnTo>
                    <a:pt x="40379" y="23104"/>
                  </a:lnTo>
                  <a:lnTo>
                    <a:pt x="41257" y="23807"/>
                  </a:lnTo>
                  <a:lnTo>
                    <a:pt x="42170" y="24509"/>
                  </a:lnTo>
                  <a:lnTo>
                    <a:pt x="42592" y="24825"/>
                  </a:lnTo>
                  <a:lnTo>
                    <a:pt x="43048" y="25071"/>
                  </a:lnTo>
                  <a:lnTo>
                    <a:pt x="43434" y="25316"/>
                  </a:lnTo>
                  <a:lnTo>
                    <a:pt x="43820" y="25492"/>
                  </a:lnTo>
                  <a:lnTo>
                    <a:pt x="43820" y="25492"/>
                  </a:lnTo>
                  <a:lnTo>
                    <a:pt x="44172" y="25632"/>
                  </a:lnTo>
                  <a:lnTo>
                    <a:pt x="44488" y="25667"/>
                  </a:lnTo>
                  <a:lnTo>
                    <a:pt x="44488" y="25667"/>
                  </a:lnTo>
                  <a:lnTo>
                    <a:pt x="44698" y="25632"/>
                  </a:lnTo>
                  <a:lnTo>
                    <a:pt x="44839" y="25562"/>
                  </a:lnTo>
                  <a:lnTo>
                    <a:pt x="44839" y="25562"/>
                  </a:lnTo>
                  <a:lnTo>
                    <a:pt x="45049" y="25387"/>
                  </a:lnTo>
                  <a:lnTo>
                    <a:pt x="45190" y="25211"/>
                  </a:lnTo>
                  <a:lnTo>
                    <a:pt x="45295" y="25035"/>
                  </a:lnTo>
                  <a:lnTo>
                    <a:pt x="45365" y="24860"/>
                  </a:lnTo>
                  <a:lnTo>
                    <a:pt x="45401" y="24719"/>
                  </a:lnTo>
                  <a:lnTo>
                    <a:pt x="45436" y="24544"/>
                  </a:lnTo>
                  <a:lnTo>
                    <a:pt x="45401" y="24263"/>
                  </a:lnTo>
                  <a:lnTo>
                    <a:pt x="45330" y="23982"/>
                  </a:lnTo>
                  <a:lnTo>
                    <a:pt x="45260" y="23807"/>
                  </a:lnTo>
                  <a:lnTo>
                    <a:pt x="45120" y="23631"/>
                  </a:lnTo>
                  <a:lnTo>
                    <a:pt x="45120" y="23631"/>
                  </a:lnTo>
                  <a:lnTo>
                    <a:pt x="44944" y="23280"/>
                  </a:lnTo>
                  <a:lnTo>
                    <a:pt x="44663" y="22894"/>
                  </a:lnTo>
                  <a:lnTo>
                    <a:pt x="43961" y="21946"/>
                  </a:lnTo>
                  <a:lnTo>
                    <a:pt x="43294" y="21068"/>
                  </a:lnTo>
                  <a:lnTo>
                    <a:pt x="43083" y="20752"/>
                  </a:lnTo>
                  <a:lnTo>
                    <a:pt x="43013" y="20611"/>
                  </a:lnTo>
                  <a:lnTo>
                    <a:pt x="42978" y="20541"/>
                  </a:lnTo>
                  <a:lnTo>
                    <a:pt x="42978" y="20541"/>
                  </a:lnTo>
                  <a:lnTo>
                    <a:pt x="43013" y="20471"/>
                  </a:lnTo>
                  <a:lnTo>
                    <a:pt x="43013" y="20471"/>
                  </a:lnTo>
                  <a:lnTo>
                    <a:pt x="43013" y="20471"/>
                  </a:lnTo>
                  <a:lnTo>
                    <a:pt x="43048" y="20471"/>
                  </a:lnTo>
                  <a:lnTo>
                    <a:pt x="43048" y="20471"/>
                  </a:lnTo>
                  <a:lnTo>
                    <a:pt x="43048" y="20471"/>
                  </a:lnTo>
                  <a:lnTo>
                    <a:pt x="43048" y="20471"/>
                  </a:lnTo>
                  <a:lnTo>
                    <a:pt x="43048" y="20471"/>
                  </a:lnTo>
                  <a:lnTo>
                    <a:pt x="43048" y="20471"/>
                  </a:lnTo>
                  <a:lnTo>
                    <a:pt x="43188" y="20506"/>
                  </a:lnTo>
                  <a:lnTo>
                    <a:pt x="43399" y="20576"/>
                  </a:lnTo>
                  <a:lnTo>
                    <a:pt x="44066" y="20857"/>
                  </a:lnTo>
                  <a:lnTo>
                    <a:pt x="45857" y="21805"/>
                  </a:lnTo>
                  <a:lnTo>
                    <a:pt x="45857" y="21805"/>
                  </a:lnTo>
                  <a:lnTo>
                    <a:pt x="48385" y="23139"/>
                  </a:lnTo>
                  <a:lnTo>
                    <a:pt x="49368" y="23631"/>
                  </a:lnTo>
                  <a:lnTo>
                    <a:pt x="49965" y="23912"/>
                  </a:lnTo>
                  <a:lnTo>
                    <a:pt x="49965" y="23912"/>
                  </a:lnTo>
                  <a:lnTo>
                    <a:pt x="50000" y="23912"/>
                  </a:lnTo>
                  <a:lnTo>
                    <a:pt x="50000" y="23912"/>
                  </a:lnTo>
                  <a:lnTo>
                    <a:pt x="50000" y="23912"/>
                  </a:lnTo>
                  <a:lnTo>
                    <a:pt x="50176" y="23947"/>
                  </a:lnTo>
                  <a:lnTo>
                    <a:pt x="50176" y="23947"/>
                  </a:lnTo>
                  <a:lnTo>
                    <a:pt x="50316" y="23912"/>
                  </a:lnTo>
                  <a:lnTo>
                    <a:pt x="50316" y="23912"/>
                  </a:lnTo>
                  <a:lnTo>
                    <a:pt x="50316" y="23912"/>
                  </a:lnTo>
                  <a:lnTo>
                    <a:pt x="50316" y="23912"/>
                  </a:lnTo>
                  <a:lnTo>
                    <a:pt x="50316" y="23912"/>
                  </a:lnTo>
                  <a:lnTo>
                    <a:pt x="50316" y="23912"/>
                  </a:lnTo>
                  <a:lnTo>
                    <a:pt x="50316" y="23912"/>
                  </a:lnTo>
                  <a:lnTo>
                    <a:pt x="50316" y="23912"/>
                  </a:lnTo>
                  <a:lnTo>
                    <a:pt x="50316" y="23912"/>
                  </a:lnTo>
                  <a:lnTo>
                    <a:pt x="50316" y="23912"/>
                  </a:lnTo>
                  <a:lnTo>
                    <a:pt x="50492" y="23877"/>
                  </a:lnTo>
                  <a:lnTo>
                    <a:pt x="50632" y="23771"/>
                  </a:lnTo>
                  <a:lnTo>
                    <a:pt x="50738" y="23631"/>
                  </a:lnTo>
                  <a:lnTo>
                    <a:pt x="50878" y="23455"/>
                  </a:lnTo>
                  <a:lnTo>
                    <a:pt x="50948" y="23280"/>
                  </a:lnTo>
                  <a:lnTo>
                    <a:pt x="51018" y="23104"/>
                  </a:lnTo>
                  <a:lnTo>
                    <a:pt x="51089" y="22894"/>
                  </a:lnTo>
                  <a:lnTo>
                    <a:pt x="51089" y="22683"/>
                  </a:lnTo>
                  <a:lnTo>
                    <a:pt x="51089" y="22683"/>
                  </a:lnTo>
                  <a:lnTo>
                    <a:pt x="50211" y="22191"/>
                  </a:lnTo>
                  <a:lnTo>
                    <a:pt x="49122" y="21489"/>
                  </a:lnTo>
                  <a:lnTo>
                    <a:pt x="46559" y="19769"/>
                  </a:lnTo>
                  <a:lnTo>
                    <a:pt x="43961" y="18013"/>
                  </a:lnTo>
                  <a:lnTo>
                    <a:pt x="42802" y="17276"/>
                  </a:lnTo>
                  <a:lnTo>
                    <a:pt x="41819" y="16749"/>
                  </a:lnTo>
                  <a:lnTo>
                    <a:pt x="41819" y="16749"/>
                  </a:lnTo>
                  <a:lnTo>
                    <a:pt x="40520" y="16082"/>
                  </a:lnTo>
                  <a:lnTo>
                    <a:pt x="38835" y="15274"/>
                  </a:lnTo>
                  <a:lnTo>
                    <a:pt x="35113" y="13589"/>
                  </a:lnTo>
                  <a:lnTo>
                    <a:pt x="30618" y="11587"/>
                  </a:lnTo>
                  <a:lnTo>
                    <a:pt x="30618" y="11587"/>
                  </a:lnTo>
                  <a:lnTo>
                    <a:pt x="26721" y="10815"/>
                  </a:lnTo>
                  <a:lnTo>
                    <a:pt x="22683" y="9937"/>
                  </a:lnTo>
                  <a:lnTo>
                    <a:pt x="20682" y="9481"/>
                  </a:lnTo>
                  <a:lnTo>
                    <a:pt x="18680" y="8989"/>
                  </a:lnTo>
                  <a:lnTo>
                    <a:pt x="16714" y="8462"/>
                  </a:lnTo>
                  <a:lnTo>
                    <a:pt x="14853" y="7936"/>
                  </a:lnTo>
                  <a:lnTo>
                    <a:pt x="13062" y="7409"/>
                  </a:lnTo>
                  <a:lnTo>
                    <a:pt x="11377" y="6847"/>
                  </a:lnTo>
                  <a:lnTo>
                    <a:pt x="9832" y="6250"/>
                  </a:lnTo>
                  <a:lnTo>
                    <a:pt x="8462" y="5653"/>
                  </a:lnTo>
                  <a:lnTo>
                    <a:pt x="7830" y="5337"/>
                  </a:lnTo>
                  <a:lnTo>
                    <a:pt x="7234" y="5021"/>
                  </a:lnTo>
                  <a:lnTo>
                    <a:pt x="6672" y="4705"/>
                  </a:lnTo>
                  <a:lnTo>
                    <a:pt x="6180" y="4389"/>
                  </a:lnTo>
                  <a:lnTo>
                    <a:pt x="5759" y="4073"/>
                  </a:lnTo>
                  <a:lnTo>
                    <a:pt x="5373" y="3722"/>
                  </a:lnTo>
                  <a:lnTo>
                    <a:pt x="5057" y="3406"/>
                  </a:lnTo>
                  <a:lnTo>
                    <a:pt x="4776" y="3055"/>
                  </a:lnTo>
                  <a:lnTo>
                    <a:pt x="4776" y="3055"/>
                  </a:lnTo>
                  <a:lnTo>
                    <a:pt x="4565" y="2704"/>
                  </a:lnTo>
                  <a:lnTo>
                    <a:pt x="4389" y="2353"/>
                  </a:lnTo>
                  <a:lnTo>
                    <a:pt x="4249" y="1967"/>
                  </a:lnTo>
                  <a:lnTo>
                    <a:pt x="4109" y="1580"/>
                  </a:lnTo>
                  <a:lnTo>
                    <a:pt x="4003" y="1194"/>
                  </a:lnTo>
                  <a:lnTo>
                    <a:pt x="3933" y="808"/>
                  </a:lnTo>
                  <a:lnTo>
                    <a:pt x="3863" y="387"/>
                  </a:lnTo>
                  <a:lnTo>
                    <a:pt x="382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38"/>
            <p:cNvSpPr/>
            <p:nvPr/>
          </p:nvSpPr>
          <p:spPr>
            <a:xfrm>
              <a:off x="5837253" y="2792563"/>
              <a:ext cx="304567" cy="310955"/>
            </a:xfrm>
            <a:custGeom>
              <a:rect b="b" l="l" r="r" t="t"/>
              <a:pathLst>
                <a:path extrusionOk="0" h="20542" w="20120">
                  <a:moveTo>
                    <a:pt x="7409" y="0"/>
                  </a:moveTo>
                  <a:lnTo>
                    <a:pt x="7023" y="36"/>
                  </a:lnTo>
                  <a:lnTo>
                    <a:pt x="6602" y="71"/>
                  </a:lnTo>
                  <a:lnTo>
                    <a:pt x="6180" y="176"/>
                  </a:lnTo>
                  <a:lnTo>
                    <a:pt x="5724" y="281"/>
                  </a:lnTo>
                  <a:lnTo>
                    <a:pt x="5232" y="457"/>
                  </a:lnTo>
                  <a:lnTo>
                    <a:pt x="4776" y="632"/>
                  </a:lnTo>
                  <a:lnTo>
                    <a:pt x="3793" y="1054"/>
                  </a:lnTo>
                  <a:lnTo>
                    <a:pt x="2774" y="1545"/>
                  </a:lnTo>
                  <a:lnTo>
                    <a:pt x="1791" y="2072"/>
                  </a:lnTo>
                  <a:lnTo>
                    <a:pt x="878" y="2634"/>
                  </a:lnTo>
                  <a:lnTo>
                    <a:pt x="1" y="3161"/>
                  </a:lnTo>
                  <a:lnTo>
                    <a:pt x="317" y="3196"/>
                  </a:lnTo>
                  <a:lnTo>
                    <a:pt x="2739" y="3266"/>
                  </a:lnTo>
                  <a:lnTo>
                    <a:pt x="5022" y="3336"/>
                  </a:lnTo>
                  <a:lnTo>
                    <a:pt x="6110" y="3406"/>
                  </a:lnTo>
                  <a:lnTo>
                    <a:pt x="7163" y="3477"/>
                  </a:lnTo>
                  <a:lnTo>
                    <a:pt x="8182" y="3617"/>
                  </a:lnTo>
                  <a:lnTo>
                    <a:pt x="9165" y="3828"/>
                  </a:lnTo>
                  <a:lnTo>
                    <a:pt x="10113" y="4073"/>
                  </a:lnTo>
                  <a:lnTo>
                    <a:pt x="10569" y="4249"/>
                  </a:lnTo>
                  <a:lnTo>
                    <a:pt x="11026" y="4425"/>
                  </a:lnTo>
                  <a:lnTo>
                    <a:pt x="11482" y="4635"/>
                  </a:lnTo>
                  <a:lnTo>
                    <a:pt x="11904" y="4846"/>
                  </a:lnTo>
                  <a:lnTo>
                    <a:pt x="12325" y="5092"/>
                  </a:lnTo>
                  <a:lnTo>
                    <a:pt x="12746" y="5373"/>
                  </a:lnTo>
                  <a:lnTo>
                    <a:pt x="13168" y="5689"/>
                  </a:lnTo>
                  <a:lnTo>
                    <a:pt x="13554" y="6005"/>
                  </a:lnTo>
                  <a:lnTo>
                    <a:pt x="13940" y="6356"/>
                  </a:lnTo>
                  <a:lnTo>
                    <a:pt x="14326" y="6742"/>
                  </a:lnTo>
                  <a:lnTo>
                    <a:pt x="14677" y="7163"/>
                  </a:lnTo>
                  <a:lnTo>
                    <a:pt x="15029" y="7620"/>
                  </a:lnTo>
                  <a:lnTo>
                    <a:pt x="15380" y="8111"/>
                  </a:lnTo>
                  <a:lnTo>
                    <a:pt x="15731" y="8638"/>
                  </a:lnTo>
                  <a:lnTo>
                    <a:pt x="16012" y="9200"/>
                  </a:lnTo>
                  <a:lnTo>
                    <a:pt x="16258" y="9691"/>
                  </a:lnTo>
                  <a:lnTo>
                    <a:pt x="16433" y="10218"/>
                  </a:lnTo>
                  <a:lnTo>
                    <a:pt x="16538" y="10710"/>
                  </a:lnTo>
                  <a:lnTo>
                    <a:pt x="16609" y="11166"/>
                  </a:lnTo>
                  <a:lnTo>
                    <a:pt x="16644" y="11623"/>
                  </a:lnTo>
                  <a:lnTo>
                    <a:pt x="16609" y="12044"/>
                  </a:lnTo>
                  <a:lnTo>
                    <a:pt x="16503" y="12465"/>
                  </a:lnTo>
                  <a:lnTo>
                    <a:pt x="16398" y="12887"/>
                  </a:lnTo>
                  <a:lnTo>
                    <a:pt x="16222" y="13273"/>
                  </a:lnTo>
                  <a:lnTo>
                    <a:pt x="16012" y="13624"/>
                  </a:lnTo>
                  <a:lnTo>
                    <a:pt x="15766" y="13975"/>
                  </a:lnTo>
                  <a:lnTo>
                    <a:pt x="15485" y="14291"/>
                  </a:lnTo>
                  <a:lnTo>
                    <a:pt x="15169" y="14607"/>
                  </a:lnTo>
                  <a:lnTo>
                    <a:pt x="14818" y="14888"/>
                  </a:lnTo>
                  <a:lnTo>
                    <a:pt x="14467" y="15169"/>
                  </a:lnTo>
                  <a:lnTo>
                    <a:pt x="14081" y="15415"/>
                  </a:lnTo>
                  <a:lnTo>
                    <a:pt x="13659" y="15625"/>
                  </a:lnTo>
                  <a:lnTo>
                    <a:pt x="13238" y="15836"/>
                  </a:lnTo>
                  <a:lnTo>
                    <a:pt x="12817" y="16012"/>
                  </a:lnTo>
                  <a:lnTo>
                    <a:pt x="12360" y="16187"/>
                  </a:lnTo>
                  <a:lnTo>
                    <a:pt x="11904" y="16328"/>
                  </a:lnTo>
                  <a:lnTo>
                    <a:pt x="11412" y="16468"/>
                  </a:lnTo>
                  <a:lnTo>
                    <a:pt x="10956" y="16573"/>
                  </a:lnTo>
                  <a:lnTo>
                    <a:pt x="10464" y="16644"/>
                  </a:lnTo>
                  <a:lnTo>
                    <a:pt x="10008" y="16714"/>
                  </a:lnTo>
                  <a:lnTo>
                    <a:pt x="9516" y="16749"/>
                  </a:lnTo>
                  <a:lnTo>
                    <a:pt x="8603" y="16749"/>
                  </a:lnTo>
                  <a:lnTo>
                    <a:pt x="8147" y="16714"/>
                  </a:lnTo>
                  <a:lnTo>
                    <a:pt x="7725" y="16679"/>
                  </a:lnTo>
                  <a:lnTo>
                    <a:pt x="7304" y="16609"/>
                  </a:lnTo>
                  <a:lnTo>
                    <a:pt x="6180" y="16328"/>
                  </a:lnTo>
                  <a:lnTo>
                    <a:pt x="4706" y="15976"/>
                  </a:lnTo>
                  <a:lnTo>
                    <a:pt x="984" y="14993"/>
                  </a:lnTo>
                  <a:lnTo>
                    <a:pt x="2248" y="16609"/>
                  </a:lnTo>
                  <a:lnTo>
                    <a:pt x="3442" y="18118"/>
                  </a:lnTo>
                  <a:lnTo>
                    <a:pt x="4460" y="19312"/>
                  </a:lnTo>
                  <a:lnTo>
                    <a:pt x="4881" y="19769"/>
                  </a:lnTo>
                  <a:lnTo>
                    <a:pt x="5197" y="20085"/>
                  </a:lnTo>
                  <a:lnTo>
                    <a:pt x="5373" y="20225"/>
                  </a:lnTo>
                  <a:lnTo>
                    <a:pt x="5583" y="20330"/>
                  </a:lnTo>
                  <a:lnTo>
                    <a:pt x="5864" y="20401"/>
                  </a:lnTo>
                  <a:lnTo>
                    <a:pt x="6180" y="20471"/>
                  </a:lnTo>
                  <a:lnTo>
                    <a:pt x="6531" y="20506"/>
                  </a:lnTo>
                  <a:lnTo>
                    <a:pt x="6918" y="20541"/>
                  </a:lnTo>
                  <a:lnTo>
                    <a:pt x="7795" y="20541"/>
                  </a:lnTo>
                  <a:lnTo>
                    <a:pt x="8814" y="20471"/>
                  </a:lnTo>
                  <a:lnTo>
                    <a:pt x="9902" y="20366"/>
                  </a:lnTo>
                  <a:lnTo>
                    <a:pt x="11026" y="20190"/>
                  </a:lnTo>
                  <a:lnTo>
                    <a:pt x="12185" y="19979"/>
                  </a:lnTo>
                  <a:lnTo>
                    <a:pt x="13378" y="19734"/>
                  </a:lnTo>
                  <a:lnTo>
                    <a:pt x="14502" y="19453"/>
                  </a:lnTo>
                  <a:lnTo>
                    <a:pt x="15590" y="19137"/>
                  </a:lnTo>
                  <a:lnTo>
                    <a:pt x="16609" y="18821"/>
                  </a:lnTo>
                  <a:lnTo>
                    <a:pt x="17486" y="18469"/>
                  </a:lnTo>
                  <a:lnTo>
                    <a:pt x="18224" y="18118"/>
                  </a:lnTo>
                  <a:lnTo>
                    <a:pt x="18540" y="17943"/>
                  </a:lnTo>
                  <a:lnTo>
                    <a:pt x="18821" y="17767"/>
                  </a:lnTo>
                  <a:lnTo>
                    <a:pt x="19031" y="17592"/>
                  </a:lnTo>
                  <a:lnTo>
                    <a:pt x="19207" y="17416"/>
                  </a:lnTo>
                  <a:lnTo>
                    <a:pt x="19347" y="17205"/>
                  </a:lnTo>
                  <a:lnTo>
                    <a:pt x="19488" y="16995"/>
                  </a:lnTo>
                  <a:lnTo>
                    <a:pt x="19699" y="16503"/>
                  </a:lnTo>
                  <a:lnTo>
                    <a:pt x="19874" y="15941"/>
                  </a:lnTo>
                  <a:lnTo>
                    <a:pt x="20015" y="15274"/>
                  </a:lnTo>
                  <a:lnTo>
                    <a:pt x="20085" y="14572"/>
                  </a:lnTo>
                  <a:lnTo>
                    <a:pt x="20120" y="13800"/>
                  </a:lnTo>
                  <a:lnTo>
                    <a:pt x="20120" y="12992"/>
                  </a:lnTo>
                  <a:lnTo>
                    <a:pt x="20085" y="12184"/>
                  </a:lnTo>
                  <a:lnTo>
                    <a:pt x="20015" y="11307"/>
                  </a:lnTo>
                  <a:lnTo>
                    <a:pt x="19874" y="10464"/>
                  </a:lnTo>
                  <a:lnTo>
                    <a:pt x="19699" y="9621"/>
                  </a:lnTo>
                  <a:lnTo>
                    <a:pt x="19488" y="8814"/>
                  </a:lnTo>
                  <a:lnTo>
                    <a:pt x="19207" y="8041"/>
                  </a:lnTo>
                  <a:lnTo>
                    <a:pt x="18891" y="7269"/>
                  </a:lnTo>
                  <a:lnTo>
                    <a:pt x="18540" y="6602"/>
                  </a:lnTo>
                  <a:lnTo>
                    <a:pt x="18154" y="5969"/>
                  </a:lnTo>
                  <a:lnTo>
                    <a:pt x="17697" y="5373"/>
                  </a:lnTo>
                  <a:lnTo>
                    <a:pt x="17206" y="4811"/>
                  </a:lnTo>
                  <a:lnTo>
                    <a:pt x="16644" y="4249"/>
                  </a:lnTo>
                  <a:lnTo>
                    <a:pt x="16012" y="3687"/>
                  </a:lnTo>
                  <a:lnTo>
                    <a:pt x="15380" y="3196"/>
                  </a:lnTo>
                  <a:lnTo>
                    <a:pt x="14677" y="2704"/>
                  </a:lnTo>
                  <a:lnTo>
                    <a:pt x="13975" y="2212"/>
                  </a:lnTo>
                  <a:lnTo>
                    <a:pt x="13238" y="1791"/>
                  </a:lnTo>
                  <a:lnTo>
                    <a:pt x="12465" y="1405"/>
                  </a:lnTo>
                  <a:lnTo>
                    <a:pt x="11728" y="1054"/>
                  </a:lnTo>
                  <a:lnTo>
                    <a:pt x="10956" y="738"/>
                  </a:lnTo>
                  <a:lnTo>
                    <a:pt x="10218" y="492"/>
                  </a:lnTo>
                  <a:lnTo>
                    <a:pt x="9481" y="281"/>
                  </a:lnTo>
                  <a:lnTo>
                    <a:pt x="8744" y="141"/>
                  </a:lnTo>
                  <a:lnTo>
                    <a:pt x="8076" y="36"/>
                  </a:lnTo>
                  <a:lnTo>
                    <a:pt x="74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38"/>
            <p:cNvSpPr/>
            <p:nvPr/>
          </p:nvSpPr>
          <p:spPr>
            <a:xfrm>
              <a:off x="5837253" y="2792563"/>
              <a:ext cx="304567" cy="310955"/>
            </a:xfrm>
            <a:custGeom>
              <a:rect b="b" l="l" r="r" t="t"/>
              <a:pathLst>
                <a:path extrusionOk="0" fill="none" h="20542" w="20120">
                  <a:moveTo>
                    <a:pt x="18154" y="5969"/>
                  </a:moveTo>
                  <a:lnTo>
                    <a:pt x="18154" y="5969"/>
                  </a:lnTo>
                  <a:lnTo>
                    <a:pt x="17697" y="5373"/>
                  </a:lnTo>
                  <a:lnTo>
                    <a:pt x="17206" y="4811"/>
                  </a:lnTo>
                  <a:lnTo>
                    <a:pt x="16644" y="4249"/>
                  </a:lnTo>
                  <a:lnTo>
                    <a:pt x="16012" y="3687"/>
                  </a:lnTo>
                  <a:lnTo>
                    <a:pt x="15380" y="3196"/>
                  </a:lnTo>
                  <a:lnTo>
                    <a:pt x="14677" y="2704"/>
                  </a:lnTo>
                  <a:lnTo>
                    <a:pt x="13975" y="2212"/>
                  </a:lnTo>
                  <a:lnTo>
                    <a:pt x="13238" y="1791"/>
                  </a:lnTo>
                  <a:lnTo>
                    <a:pt x="12465" y="1405"/>
                  </a:lnTo>
                  <a:lnTo>
                    <a:pt x="11728" y="1054"/>
                  </a:lnTo>
                  <a:lnTo>
                    <a:pt x="10956" y="738"/>
                  </a:lnTo>
                  <a:lnTo>
                    <a:pt x="10218" y="492"/>
                  </a:lnTo>
                  <a:lnTo>
                    <a:pt x="9481" y="281"/>
                  </a:lnTo>
                  <a:lnTo>
                    <a:pt x="8744" y="141"/>
                  </a:lnTo>
                  <a:lnTo>
                    <a:pt x="8076" y="36"/>
                  </a:lnTo>
                  <a:lnTo>
                    <a:pt x="7409" y="0"/>
                  </a:lnTo>
                  <a:lnTo>
                    <a:pt x="7409" y="0"/>
                  </a:lnTo>
                  <a:lnTo>
                    <a:pt x="7023" y="36"/>
                  </a:lnTo>
                  <a:lnTo>
                    <a:pt x="6602" y="71"/>
                  </a:lnTo>
                  <a:lnTo>
                    <a:pt x="6180" y="176"/>
                  </a:lnTo>
                  <a:lnTo>
                    <a:pt x="5724" y="281"/>
                  </a:lnTo>
                  <a:lnTo>
                    <a:pt x="5232" y="457"/>
                  </a:lnTo>
                  <a:lnTo>
                    <a:pt x="4776" y="632"/>
                  </a:lnTo>
                  <a:lnTo>
                    <a:pt x="3793" y="1054"/>
                  </a:lnTo>
                  <a:lnTo>
                    <a:pt x="2774" y="1545"/>
                  </a:lnTo>
                  <a:lnTo>
                    <a:pt x="1791" y="2072"/>
                  </a:lnTo>
                  <a:lnTo>
                    <a:pt x="878" y="2634"/>
                  </a:lnTo>
                  <a:lnTo>
                    <a:pt x="1" y="3161"/>
                  </a:lnTo>
                  <a:lnTo>
                    <a:pt x="1" y="3161"/>
                  </a:lnTo>
                  <a:lnTo>
                    <a:pt x="317" y="3196"/>
                  </a:lnTo>
                  <a:lnTo>
                    <a:pt x="317" y="3196"/>
                  </a:lnTo>
                  <a:lnTo>
                    <a:pt x="2739" y="3266"/>
                  </a:lnTo>
                  <a:lnTo>
                    <a:pt x="5022" y="3336"/>
                  </a:lnTo>
                  <a:lnTo>
                    <a:pt x="6110" y="3406"/>
                  </a:lnTo>
                  <a:lnTo>
                    <a:pt x="7163" y="3477"/>
                  </a:lnTo>
                  <a:lnTo>
                    <a:pt x="8182" y="3617"/>
                  </a:lnTo>
                  <a:lnTo>
                    <a:pt x="9165" y="3828"/>
                  </a:lnTo>
                  <a:lnTo>
                    <a:pt x="10113" y="4073"/>
                  </a:lnTo>
                  <a:lnTo>
                    <a:pt x="10569" y="4249"/>
                  </a:lnTo>
                  <a:lnTo>
                    <a:pt x="11026" y="4425"/>
                  </a:lnTo>
                  <a:lnTo>
                    <a:pt x="11482" y="4635"/>
                  </a:lnTo>
                  <a:lnTo>
                    <a:pt x="11904" y="4846"/>
                  </a:lnTo>
                  <a:lnTo>
                    <a:pt x="12325" y="5092"/>
                  </a:lnTo>
                  <a:lnTo>
                    <a:pt x="12746" y="5373"/>
                  </a:lnTo>
                  <a:lnTo>
                    <a:pt x="13168" y="5689"/>
                  </a:lnTo>
                  <a:lnTo>
                    <a:pt x="13554" y="6005"/>
                  </a:lnTo>
                  <a:lnTo>
                    <a:pt x="13940" y="6356"/>
                  </a:lnTo>
                  <a:lnTo>
                    <a:pt x="14326" y="6742"/>
                  </a:lnTo>
                  <a:lnTo>
                    <a:pt x="14677" y="7163"/>
                  </a:lnTo>
                  <a:lnTo>
                    <a:pt x="15029" y="7620"/>
                  </a:lnTo>
                  <a:lnTo>
                    <a:pt x="15380" y="8111"/>
                  </a:lnTo>
                  <a:lnTo>
                    <a:pt x="15731" y="8638"/>
                  </a:lnTo>
                  <a:lnTo>
                    <a:pt x="15731" y="8638"/>
                  </a:lnTo>
                  <a:lnTo>
                    <a:pt x="16012" y="9200"/>
                  </a:lnTo>
                  <a:lnTo>
                    <a:pt x="16258" y="9691"/>
                  </a:lnTo>
                  <a:lnTo>
                    <a:pt x="16433" y="10218"/>
                  </a:lnTo>
                  <a:lnTo>
                    <a:pt x="16538" y="10710"/>
                  </a:lnTo>
                  <a:lnTo>
                    <a:pt x="16609" y="11166"/>
                  </a:lnTo>
                  <a:lnTo>
                    <a:pt x="16644" y="11623"/>
                  </a:lnTo>
                  <a:lnTo>
                    <a:pt x="16609" y="12044"/>
                  </a:lnTo>
                  <a:lnTo>
                    <a:pt x="16503" y="12465"/>
                  </a:lnTo>
                  <a:lnTo>
                    <a:pt x="16398" y="12887"/>
                  </a:lnTo>
                  <a:lnTo>
                    <a:pt x="16222" y="13273"/>
                  </a:lnTo>
                  <a:lnTo>
                    <a:pt x="16012" y="13624"/>
                  </a:lnTo>
                  <a:lnTo>
                    <a:pt x="15766" y="13975"/>
                  </a:lnTo>
                  <a:lnTo>
                    <a:pt x="15485" y="14291"/>
                  </a:lnTo>
                  <a:lnTo>
                    <a:pt x="15169" y="14607"/>
                  </a:lnTo>
                  <a:lnTo>
                    <a:pt x="14818" y="14888"/>
                  </a:lnTo>
                  <a:lnTo>
                    <a:pt x="14467" y="15169"/>
                  </a:lnTo>
                  <a:lnTo>
                    <a:pt x="14081" y="15415"/>
                  </a:lnTo>
                  <a:lnTo>
                    <a:pt x="13659" y="15625"/>
                  </a:lnTo>
                  <a:lnTo>
                    <a:pt x="13238" y="15836"/>
                  </a:lnTo>
                  <a:lnTo>
                    <a:pt x="12817" y="16012"/>
                  </a:lnTo>
                  <a:lnTo>
                    <a:pt x="12360" y="16187"/>
                  </a:lnTo>
                  <a:lnTo>
                    <a:pt x="11904" y="16328"/>
                  </a:lnTo>
                  <a:lnTo>
                    <a:pt x="11412" y="16468"/>
                  </a:lnTo>
                  <a:lnTo>
                    <a:pt x="10956" y="16573"/>
                  </a:lnTo>
                  <a:lnTo>
                    <a:pt x="10464" y="16644"/>
                  </a:lnTo>
                  <a:lnTo>
                    <a:pt x="10008" y="16714"/>
                  </a:lnTo>
                  <a:lnTo>
                    <a:pt x="9516" y="16749"/>
                  </a:lnTo>
                  <a:lnTo>
                    <a:pt x="9060" y="16749"/>
                  </a:lnTo>
                  <a:lnTo>
                    <a:pt x="8603" y="16749"/>
                  </a:lnTo>
                  <a:lnTo>
                    <a:pt x="8147" y="16714"/>
                  </a:lnTo>
                  <a:lnTo>
                    <a:pt x="7725" y="16679"/>
                  </a:lnTo>
                  <a:lnTo>
                    <a:pt x="7304" y="16609"/>
                  </a:lnTo>
                  <a:lnTo>
                    <a:pt x="7304" y="16609"/>
                  </a:lnTo>
                  <a:lnTo>
                    <a:pt x="6180" y="16328"/>
                  </a:lnTo>
                  <a:lnTo>
                    <a:pt x="4706" y="15976"/>
                  </a:lnTo>
                  <a:lnTo>
                    <a:pt x="984" y="14993"/>
                  </a:lnTo>
                  <a:lnTo>
                    <a:pt x="984" y="14993"/>
                  </a:lnTo>
                  <a:lnTo>
                    <a:pt x="2248" y="16609"/>
                  </a:lnTo>
                  <a:lnTo>
                    <a:pt x="3442" y="18118"/>
                  </a:lnTo>
                  <a:lnTo>
                    <a:pt x="4460" y="19312"/>
                  </a:lnTo>
                  <a:lnTo>
                    <a:pt x="4881" y="19769"/>
                  </a:lnTo>
                  <a:lnTo>
                    <a:pt x="5197" y="20085"/>
                  </a:lnTo>
                  <a:lnTo>
                    <a:pt x="5197" y="20085"/>
                  </a:lnTo>
                  <a:lnTo>
                    <a:pt x="5373" y="20225"/>
                  </a:lnTo>
                  <a:lnTo>
                    <a:pt x="5583" y="20330"/>
                  </a:lnTo>
                  <a:lnTo>
                    <a:pt x="5864" y="20401"/>
                  </a:lnTo>
                  <a:lnTo>
                    <a:pt x="6180" y="20471"/>
                  </a:lnTo>
                  <a:lnTo>
                    <a:pt x="6531" y="20506"/>
                  </a:lnTo>
                  <a:lnTo>
                    <a:pt x="6918" y="20541"/>
                  </a:lnTo>
                  <a:lnTo>
                    <a:pt x="7795" y="20541"/>
                  </a:lnTo>
                  <a:lnTo>
                    <a:pt x="8814" y="20471"/>
                  </a:lnTo>
                  <a:lnTo>
                    <a:pt x="9902" y="20366"/>
                  </a:lnTo>
                  <a:lnTo>
                    <a:pt x="11026" y="20190"/>
                  </a:lnTo>
                  <a:lnTo>
                    <a:pt x="12185" y="19979"/>
                  </a:lnTo>
                  <a:lnTo>
                    <a:pt x="13378" y="19734"/>
                  </a:lnTo>
                  <a:lnTo>
                    <a:pt x="14502" y="19453"/>
                  </a:lnTo>
                  <a:lnTo>
                    <a:pt x="15590" y="19137"/>
                  </a:lnTo>
                  <a:lnTo>
                    <a:pt x="16609" y="18821"/>
                  </a:lnTo>
                  <a:lnTo>
                    <a:pt x="17486" y="18469"/>
                  </a:lnTo>
                  <a:lnTo>
                    <a:pt x="18224" y="18118"/>
                  </a:lnTo>
                  <a:lnTo>
                    <a:pt x="18540" y="17943"/>
                  </a:lnTo>
                  <a:lnTo>
                    <a:pt x="18821" y="17767"/>
                  </a:lnTo>
                  <a:lnTo>
                    <a:pt x="19031" y="17592"/>
                  </a:lnTo>
                  <a:lnTo>
                    <a:pt x="19207" y="17416"/>
                  </a:lnTo>
                  <a:lnTo>
                    <a:pt x="19207" y="17416"/>
                  </a:lnTo>
                  <a:lnTo>
                    <a:pt x="19347" y="17205"/>
                  </a:lnTo>
                  <a:lnTo>
                    <a:pt x="19488" y="16995"/>
                  </a:lnTo>
                  <a:lnTo>
                    <a:pt x="19699" y="16503"/>
                  </a:lnTo>
                  <a:lnTo>
                    <a:pt x="19874" y="15941"/>
                  </a:lnTo>
                  <a:lnTo>
                    <a:pt x="20015" y="15274"/>
                  </a:lnTo>
                  <a:lnTo>
                    <a:pt x="20085" y="14572"/>
                  </a:lnTo>
                  <a:lnTo>
                    <a:pt x="20120" y="13800"/>
                  </a:lnTo>
                  <a:lnTo>
                    <a:pt x="20120" y="12992"/>
                  </a:lnTo>
                  <a:lnTo>
                    <a:pt x="20085" y="12184"/>
                  </a:lnTo>
                  <a:lnTo>
                    <a:pt x="20015" y="11307"/>
                  </a:lnTo>
                  <a:lnTo>
                    <a:pt x="19874" y="10464"/>
                  </a:lnTo>
                  <a:lnTo>
                    <a:pt x="19699" y="9621"/>
                  </a:lnTo>
                  <a:lnTo>
                    <a:pt x="19488" y="8814"/>
                  </a:lnTo>
                  <a:lnTo>
                    <a:pt x="19207" y="8041"/>
                  </a:lnTo>
                  <a:lnTo>
                    <a:pt x="18891" y="7269"/>
                  </a:lnTo>
                  <a:lnTo>
                    <a:pt x="18540" y="6602"/>
                  </a:lnTo>
                  <a:lnTo>
                    <a:pt x="18154" y="596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38"/>
            <p:cNvSpPr/>
            <p:nvPr/>
          </p:nvSpPr>
          <p:spPr>
            <a:xfrm>
              <a:off x="5960033" y="3045556"/>
              <a:ext cx="12246" cy="545"/>
            </a:xfrm>
            <a:custGeom>
              <a:rect b="b" l="l" r="r" t="t"/>
              <a:pathLst>
                <a:path extrusionOk="0" h="36" w="809">
                  <a:moveTo>
                    <a:pt x="0" y="1"/>
                  </a:moveTo>
                  <a:lnTo>
                    <a:pt x="211" y="36"/>
                  </a:lnTo>
                  <a:lnTo>
                    <a:pt x="808" y="36"/>
                  </a:lnTo>
                  <a:lnTo>
                    <a:pt x="0" y="1"/>
                  </a:lnTo>
                  <a:close/>
                </a:path>
              </a:pathLst>
            </a:custGeom>
            <a:solidFill>
              <a:srgbClr val="2C3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38"/>
            <p:cNvSpPr/>
            <p:nvPr/>
          </p:nvSpPr>
          <p:spPr>
            <a:xfrm>
              <a:off x="5972794" y="3046085"/>
              <a:ext cx="7977" cy="15"/>
            </a:xfrm>
            <a:custGeom>
              <a:rect b="b" l="l" r="r" t="t"/>
              <a:pathLst>
                <a:path extrusionOk="0" fill="none" h="1" w="527">
                  <a:moveTo>
                    <a:pt x="527" y="1"/>
                  </a:moveTo>
                  <a:lnTo>
                    <a:pt x="527" y="1"/>
                  </a:lnTo>
                  <a:lnTo>
                    <a:pt x="0" y="1"/>
                  </a:lnTo>
                  <a:lnTo>
                    <a:pt x="0" y="1"/>
                  </a:lnTo>
                  <a:lnTo>
                    <a:pt x="0" y="1"/>
                  </a:lnTo>
                  <a:lnTo>
                    <a:pt x="52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38"/>
            <p:cNvSpPr/>
            <p:nvPr/>
          </p:nvSpPr>
          <p:spPr>
            <a:xfrm>
              <a:off x="5960033" y="3045556"/>
              <a:ext cx="12246" cy="545"/>
            </a:xfrm>
            <a:custGeom>
              <a:rect b="b" l="l" r="r" t="t"/>
              <a:pathLst>
                <a:path extrusionOk="0" fill="none" h="36" w="809">
                  <a:moveTo>
                    <a:pt x="0" y="1"/>
                  </a:moveTo>
                  <a:lnTo>
                    <a:pt x="0" y="1"/>
                  </a:lnTo>
                  <a:lnTo>
                    <a:pt x="808" y="36"/>
                  </a:lnTo>
                  <a:lnTo>
                    <a:pt x="808" y="36"/>
                  </a:lnTo>
                  <a:lnTo>
                    <a:pt x="211" y="36"/>
                  </a:lnTo>
                  <a:lnTo>
                    <a:pt x="211"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38"/>
            <p:cNvSpPr/>
            <p:nvPr/>
          </p:nvSpPr>
          <p:spPr>
            <a:xfrm>
              <a:off x="6112044" y="2882389"/>
              <a:ext cx="12776" cy="23932"/>
            </a:xfrm>
            <a:custGeom>
              <a:rect b="b" l="l" r="r" t="t"/>
              <a:pathLst>
                <a:path extrusionOk="0" fill="none" h="1581" w="844">
                  <a:moveTo>
                    <a:pt x="1" y="0"/>
                  </a:moveTo>
                  <a:lnTo>
                    <a:pt x="1" y="0"/>
                  </a:lnTo>
                  <a:lnTo>
                    <a:pt x="1" y="35"/>
                  </a:lnTo>
                  <a:lnTo>
                    <a:pt x="1" y="35"/>
                  </a:lnTo>
                  <a:lnTo>
                    <a:pt x="246" y="387"/>
                  </a:lnTo>
                  <a:lnTo>
                    <a:pt x="457" y="773"/>
                  </a:lnTo>
                  <a:lnTo>
                    <a:pt x="668" y="1159"/>
                  </a:lnTo>
                  <a:lnTo>
                    <a:pt x="843" y="1580"/>
                  </a:lnTo>
                  <a:lnTo>
                    <a:pt x="843" y="1580"/>
                  </a:lnTo>
                  <a:lnTo>
                    <a:pt x="843" y="1580"/>
                  </a:lnTo>
                  <a:lnTo>
                    <a:pt x="668" y="1159"/>
                  </a:lnTo>
                  <a:lnTo>
                    <a:pt x="457" y="773"/>
                  </a:lnTo>
                  <a:lnTo>
                    <a:pt x="246" y="387"/>
                  </a:lnTo>
                  <a:lnTo>
                    <a:pt x="1" y="35"/>
                  </a:lnTo>
                  <a:lnTo>
                    <a:pt x="1" y="35"/>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38"/>
            <p:cNvSpPr/>
            <p:nvPr/>
          </p:nvSpPr>
          <p:spPr>
            <a:xfrm>
              <a:off x="5852133" y="2871232"/>
              <a:ext cx="289686" cy="232285"/>
            </a:xfrm>
            <a:custGeom>
              <a:rect b="b" l="l" r="r" t="t"/>
              <a:pathLst>
                <a:path extrusionOk="0" h="15345" w="19137">
                  <a:moveTo>
                    <a:pt x="16539" y="0"/>
                  </a:moveTo>
                  <a:lnTo>
                    <a:pt x="16539" y="492"/>
                  </a:lnTo>
                  <a:lnTo>
                    <a:pt x="16503" y="1053"/>
                  </a:lnTo>
                  <a:lnTo>
                    <a:pt x="16433" y="1615"/>
                  </a:lnTo>
                  <a:lnTo>
                    <a:pt x="16328" y="2212"/>
                  </a:lnTo>
                  <a:lnTo>
                    <a:pt x="16152" y="2809"/>
                  </a:lnTo>
                  <a:lnTo>
                    <a:pt x="15942" y="3441"/>
                  </a:lnTo>
                  <a:lnTo>
                    <a:pt x="15696" y="4108"/>
                  </a:lnTo>
                  <a:lnTo>
                    <a:pt x="15380" y="4775"/>
                  </a:lnTo>
                  <a:lnTo>
                    <a:pt x="15485" y="5162"/>
                  </a:lnTo>
                  <a:lnTo>
                    <a:pt x="15591" y="5513"/>
                  </a:lnTo>
                  <a:lnTo>
                    <a:pt x="15626" y="5899"/>
                  </a:lnTo>
                  <a:lnTo>
                    <a:pt x="15661" y="6250"/>
                  </a:lnTo>
                  <a:lnTo>
                    <a:pt x="15626" y="6566"/>
                  </a:lnTo>
                  <a:lnTo>
                    <a:pt x="15591" y="6917"/>
                  </a:lnTo>
                  <a:lnTo>
                    <a:pt x="15555" y="7233"/>
                  </a:lnTo>
                  <a:lnTo>
                    <a:pt x="15450" y="7549"/>
                  </a:lnTo>
                  <a:lnTo>
                    <a:pt x="15345" y="7830"/>
                  </a:lnTo>
                  <a:lnTo>
                    <a:pt x="15204" y="8111"/>
                  </a:lnTo>
                  <a:lnTo>
                    <a:pt x="15029" y="8392"/>
                  </a:lnTo>
                  <a:lnTo>
                    <a:pt x="14853" y="8673"/>
                  </a:lnTo>
                  <a:lnTo>
                    <a:pt x="14643" y="8919"/>
                  </a:lnTo>
                  <a:lnTo>
                    <a:pt x="14432" y="9164"/>
                  </a:lnTo>
                  <a:lnTo>
                    <a:pt x="13940" y="9621"/>
                  </a:lnTo>
                  <a:lnTo>
                    <a:pt x="13378" y="10042"/>
                  </a:lnTo>
                  <a:lnTo>
                    <a:pt x="12746" y="10393"/>
                  </a:lnTo>
                  <a:lnTo>
                    <a:pt x="12114" y="10709"/>
                  </a:lnTo>
                  <a:lnTo>
                    <a:pt x="11412" y="10990"/>
                  </a:lnTo>
                  <a:lnTo>
                    <a:pt x="10710" y="11201"/>
                  </a:lnTo>
                  <a:lnTo>
                    <a:pt x="9973" y="11376"/>
                  </a:lnTo>
                  <a:lnTo>
                    <a:pt x="9235" y="11482"/>
                  </a:lnTo>
                  <a:lnTo>
                    <a:pt x="8498" y="11552"/>
                  </a:lnTo>
                  <a:lnTo>
                    <a:pt x="7936" y="11552"/>
                  </a:lnTo>
                  <a:lnTo>
                    <a:pt x="7128" y="11517"/>
                  </a:lnTo>
                  <a:lnTo>
                    <a:pt x="6602" y="11447"/>
                  </a:lnTo>
                  <a:lnTo>
                    <a:pt x="6321" y="11412"/>
                  </a:lnTo>
                  <a:lnTo>
                    <a:pt x="4144" y="10885"/>
                  </a:lnTo>
                  <a:lnTo>
                    <a:pt x="1019" y="10077"/>
                  </a:lnTo>
                  <a:lnTo>
                    <a:pt x="1" y="9796"/>
                  </a:lnTo>
                  <a:lnTo>
                    <a:pt x="1" y="9796"/>
                  </a:lnTo>
                  <a:lnTo>
                    <a:pt x="1265" y="11412"/>
                  </a:lnTo>
                  <a:lnTo>
                    <a:pt x="2459" y="12921"/>
                  </a:lnTo>
                  <a:lnTo>
                    <a:pt x="3477" y="14115"/>
                  </a:lnTo>
                  <a:lnTo>
                    <a:pt x="3898" y="14572"/>
                  </a:lnTo>
                  <a:lnTo>
                    <a:pt x="4214" y="14888"/>
                  </a:lnTo>
                  <a:lnTo>
                    <a:pt x="4355" y="14993"/>
                  </a:lnTo>
                  <a:lnTo>
                    <a:pt x="4530" y="15098"/>
                  </a:lnTo>
                  <a:lnTo>
                    <a:pt x="4776" y="15169"/>
                  </a:lnTo>
                  <a:lnTo>
                    <a:pt x="5022" y="15239"/>
                  </a:lnTo>
                  <a:lnTo>
                    <a:pt x="5654" y="15309"/>
                  </a:lnTo>
                  <a:lnTo>
                    <a:pt x="6391" y="15344"/>
                  </a:lnTo>
                  <a:lnTo>
                    <a:pt x="7128" y="15309"/>
                  </a:lnTo>
                  <a:lnTo>
                    <a:pt x="7901" y="15274"/>
                  </a:lnTo>
                  <a:lnTo>
                    <a:pt x="8744" y="15169"/>
                  </a:lnTo>
                  <a:lnTo>
                    <a:pt x="9621" y="15063"/>
                  </a:lnTo>
                  <a:lnTo>
                    <a:pt x="10534" y="14923"/>
                  </a:lnTo>
                  <a:lnTo>
                    <a:pt x="11447" y="14747"/>
                  </a:lnTo>
                  <a:lnTo>
                    <a:pt x="12360" y="14537"/>
                  </a:lnTo>
                  <a:lnTo>
                    <a:pt x="13273" y="14326"/>
                  </a:lnTo>
                  <a:lnTo>
                    <a:pt x="14116" y="14080"/>
                  </a:lnTo>
                  <a:lnTo>
                    <a:pt x="14923" y="13834"/>
                  </a:lnTo>
                  <a:lnTo>
                    <a:pt x="15696" y="13588"/>
                  </a:lnTo>
                  <a:lnTo>
                    <a:pt x="16398" y="13308"/>
                  </a:lnTo>
                  <a:lnTo>
                    <a:pt x="17030" y="13027"/>
                  </a:lnTo>
                  <a:lnTo>
                    <a:pt x="17522" y="12781"/>
                  </a:lnTo>
                  <a:lnTo>
                    <a:pt x="17943" y="12500"/>
                  </a:lnTo>
                  <a:lnTo>
                    <a:pt x="18083" y="12360"/>
                  </a:lnTo>
                  <a:lnTo>
                    <a:pt x="18224" y="12219"/>
                  </a:lnTo>
                  <a:lnTo>
                    <a:pt x="18435" y="11903"/>
                  </a:lnTo>
                  <a:lnTo>
                    <a:pt x="18645" y="11517"/>
                  </a:lnTo>
                  <a:lnTo>
                    <a:pt x="18786" y="11060"/>
                  </a:lnTo>
                  <a:lnTo>
                    <a:pt x="18926" y="10569"/>
                  </a:lnTo>
                  <a:lnTo>
                    <a:pt x="19032" y="10042"/>
                  </a:lnTo>
                  <a:lnTo>
                    <a:pt x="19102" y="9445"/>
                  </a:lnTo>
                  <a:lnTo>
                    <a:pt x="19137" y="8848"/>
                  </a:lnTo>
                  <a:lnTo>
                    <a:pt x="19137" y="8216"/>
                  </a:lnTo>
                  <a:lnTo>
                    <a:pt x="19137" y="7479"/>
                  </a:lnTo>
                  <a:lnTo>
                    <a:pt x="19067" y="6742"/>
                  </a:lnTo>
                  <a:lnTo>
                    <a:pt x="18996" y="5969"/>
                  </a:lnTo>
                  <a:lnTo>
                    <a:pt x="18856" y="5197"/>
                  </a:lnTo>
                  <a:lnTo>
                    <a:pt x="18716" y="4459"/>
                  </a:lnTo>
                  <a:lnTo>
                    <a:pt x="18505" y="3722"/>
                  </a:lnTo>
                  <a:lnTo>
                    <a:pt x="18294" y="3020"/>
                  </a:lnTo>
                  <a:lnTo>
                    <a:pt x="18013" y="2317"/>
                  </a:lnTo>
                  <a:lnTo>
                    <a:pt x="17838" y="1896"/>
                  </a:lnTo>
                  <a:lnTo>
                    <a:pt x="17627" y="1510"/>
                  </a:lnTo>
                  <a:lnTo>
                    <a:pt x="17416" y="1124"/>
                  </a:lnTo>
                  <a:lnTo>
                    <a:pt x="17171" y="772"/>
                  </a:lnTo>
                  <a:lnTo>
                    <a:pt x="17171" y="737"/>
                  </a:lnTo>
                  <a:lnTo>
                    <a:pt x="16890" y="351"/>
                  </a:lnTo>
                  <a:lnTo>
                    <a:pt x="165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38"/>
            <p:cNvSpPr/>
            <p:nvPr/>
          </p:nvSpPr>
          <p:spPr>
            <a:xfrm>
              <a:off x="5852133" y="2871232"/>
              <a:ext cx="289686" cy="232285"/>
            </a:xfrm>
            <a:custGeom>
              <a:rect b="b" l="l" r="r" t="t"/>
              <a:pathLst>
                <a:path extrusionOk="0" fill="none" h="15345" w="19137">
                  <a:moveTo>
                    <a:pt x="16539" y="0"/>
                  </a:moveTo>
                  <a:lnTo>
                    <a:pt x="16539" y="0"/>
                  </a:lnTo>
                  <a:lnTo>
                    <a:pt x="16539" y="492"/>
                  </a:lnTo>
                  <a:lnTo>
                    <a:pt x="16503" y="1053"/>
                  </a:lnTo>
                  <a:lnTo>
                    <a:pt x="16433" y="1615"/>
                  </a:lnTo>
                  <a:lnTo>
                    <a:pt x="16328" y="2212"/>
                  </a:lnTo>
                  <a:lnTo>
                    <a:pt x="16152" y="2809"/>
                  </a:lnTo>
                  <a:lnTo>
                    <a:pt x="15942" y="3441"/>
                  </a:lnTo>
                  <a:lnTo>
                    <a:pt x="15696" y="4108"/>
                  </a:lnTo>
                  <a:lnTo>
                    <a:pt x="15380" y="4775"/>
                  </a:lnTo>
                  <a:lnTo>
                    <a:pt x="15380" y="4775"/>
                  </a:lnTo>
                  <a:lnTo>
                    <a:pt x="15485" y="5162"/>
                  </a:lnTo>
                  <a:lnTo>
                    <a:pt x="15591" y="5513"/>
                  </a:lnTo>
                  <a:lnTo>
                    <a:pt x="15626" y="5899"/>
                  </a:lnTo>
                  <a:lnTo>
                    <a:pt x="15661" y="6250"/>
                  </a:lnTo>
                  <a:lnTo>
                    <a:pt x="15626" y="6566"/>
                  </a:lnTo>
                  <a:lnTo>
                    <a:pt x="15591" y="6917"/>
                  </a:lnTo>
                  <a:lnTo>
                    <a:pt x="15555" y="7233"/>
                  </a:lnTo>
                  <a:lnTo>
                    <a:pt x="15450" y="7549"/>
                  </a:lnTo>
                  <a:lnTo>
                    <a:pt x="15345" y="7830"/>
                  </a:lnTo>
                  <a:lnTo>
                    <a:pt x="15204" y="8111"/>
                  </a:lnTo>
                  <a:lnTo>
                    <a:pt x="15029" y="8392"/>
                  </a:lnTo>
                  <a:lnTo>
                    <a:pt x="14853" y="8673"/>
                  </a:lnTo>
                  <a:lnTo>
                    <a:pt x="14643" y="8919"/>
                  </a:lnTo>
                  <a:lnTo>
                    <a:pt x="14432" y="9164"/>
                  </a:lnTo>
                  <a:lnTo>
                    <a:pt x="13940" y="9621"/>
                  </a:lnTo>
                  <a:lnTo>
                    <a:pt x="13378" y="10042"/>
                  </a:lnTo>
                  <a:lnTo>
                    <a:pt x="12746" y="10393"/>
                  </a:lnTo>
                  <a:lnTo>
                    <a:pt x="12114" y="10709"/>
                  </a:lnTo>
                  <a:lnTo>
                    <a:pt x="11412" y="10990"/>
                  </a:lnTo>
                  <a:lnTo>
                    <a:pt x="10710" y="11201"/>
                  </a:lnTo>
                  <a:lnTo>
                    <a:pt x="9973" y="11376"/>
                  </a:lnTo>
                  <a:lnTo>
                    <a:pt x="9235" y="11482"/>
                  </a:lnTo>
                  <a:lnTo>
                    <a:pt x="8498" y="11552"/>
                  </a:lnTo>
                  <a:lnTo>
                    <a:pt x="8498" y="11552"/>
                  </a:lnTo>
                  <a:lnTo>
                    <a:pt x="7971" y="11552"/>
                  </a:lnTo>
                  <a:lnTo>
                    <a:pt x="7971" y="11552"/>
                  </a:lnTo>
                  <a:lnTo>
                    <a:pt x="7971" y="11552"/>
                  </a:lnTo>
                  <a:lnTo>
                    <a:pt x="7971" y="11552"/>
                  </a:lnTo>
                  <a:lnTo>
                    <a:pt x="7936" y="11552"/>
                  </a:lnTo>
                  <a:lnTo>
                    <a:pt x="7936" y="11552"/>
                  </a:lnTo>
                  <a:lnTo>
                    <a:pt x="7128" y="11517"/>
                  </a:lnTo>
                  <a:lnTo>
                    <a:pt x="7128" y="11517"/>
                  </a:lnTo>
                  <a:lnTo>
                    <a:pt x="6602" y="11447"/>
                  </a:lnTo>
                  <a:lnTo>
                    <a:pt x="6602" y="11447"/>
                  </a:lnTo>
                  <a:lnTo>
                    <a:pt x="6321" y="11412"/>
                  </a:lnTo>
                  <a:lnTo>
                    <a:pt x="6321" y="11412"/>
                  </a:lnTo>
                  <a:lnTo>
                    <a:pt x="4144" y="10885"/>
                  </a:lnTo>
                  <a:lnTo>
                    <a:pt x="1019" y="10077"/>
                  </a:lnTo>
                  <a:lnTo>
                    <a:pt x="1019" y="10077"/>
                  </a:lnTo>
                  <a:lnTo>
                    <a:pt x="1" y="9796"/>
                  </a:lnTo>
                  <a:lnTo>
                    <a:pt x="1" y="9796"/>
                  </a:lnTo>
                  <a:lnTo>
                    <a:pt x="1265" y="11412"/>
                  </a:lnTo>
                  <a:lnTo>
                    <a:pt x="2459" y="12921"/>
                  </a:lnTo>
                  <a:lnTo>
                    <a:pt x="3477" y="14115"/>
                  </a:lnTo>
                  <a:lnTo>
                    <a:pt x="3898" y="14572"/>
                  </a:lnTo>
                  <a:lnTo>
                    <a:pt x="4214" y="14888"/>
                  </a:lnTo>
                  <a:lnTo>
                    <a:pt x="4214" y="14888"/>
                  </a:lnTo>
                  <a:lnTo>
                    <a:pt x="4355" y="14993"/>
                  </a:lnTo>
                  <a:lnTo>
                    <a:pt x="4530" y="15098"/>
                  </a:lnTo>
                  <a:lnTo>
                    <a:pt x="4776" y="15169"/>
                  </a:lnTo>
                  <a:lnTo>
                    <a:pt x="5022" y="15239"/>
                  </a:lnTo>
                  <a:lnTo>
                    <a:pt x="5654" y="15309"/>
                  </a:lnTo>
                  <a:lnTo>
                    <a:pt x="6391" y="15344"/>
                  </a:lnTo>
                  <a:lnTo>
                    <a:pt x="6391" y="15344"/>
                  </a:lnTo>
                  <a:lnTo>
                    <a:pt x="7128" y="15309"/>
                  </a:lnTo>
                  <a:lnTo>
                    <a:pt x="7901" y="15274"/>
                  </a:lnTo>
                  <a:lnTo>
                    <a:pt x="8744" y="15169"/>
                  </a:lnTo>
                  <a:lnTo>
                    <a:pt x="9621" y="15063"/>
                  </a:lnTo>
                  <a:lnTo>
                    <a:pt x="10534" y="14923"/>
                  </a:lnTo>
                  <a:lnTo>
                    <a:pt x="11447" y="14747"/>
                  </a:lnTo>
                  <a:lnTo>
                    <a:pt x="12360" y="14537"/>
                  </a:lnTo>
                  <a:lnTo>
                    <a:pt x="13273" y="14326"/>
                  </a:lnTo>
                  <a:lnTo>
                    <a:pt x="14116" y="14080"/>
                  </a:lnTo>
                  <a:lnTo>
                    <a:pt x="14923" y="13834"/>
                  </a:lnTo>
                  <a:lnTo>
                    <a:pt x="15696" y="13588"/>
                  </a:lnTo>
                  <a:lnTo>
                    <a:pt x="16398" y="13308"/>
                  </a:lnTo>
                  <a:lnTo>
                    <a:pt x="17030" y="13027"/>
                  </a:lnTo>
                  <a:lnTo>
                    <a:pt x="17522" y="12781"/>
                  </a:lnTo>
                  <a:lnTo>
                    <a:pt x="17943" y="12500"/>
                  </a:lnTo>
                  <a:lnTo>
                    <a:pt x="18083" y="12360"/>
                  </a:lnTo>
                  <a:lnTo>
                    <a:pt x="18224" y="12219"/>
                  </a:lnTo>
                  <a:lnTo>
                    <a:pt x="18224" y="12219"/>
                  </a:lnTo>
                  <a:lnTo>
                    <a:pt x="18435" y="11903"/>
                  </a:lnTo>
                  <a:lnTo>
                    <a:pt x="18645" y="11517"/>
                  </a:lnTo>
                  <a:lnTo>
                    <a:pt x="18786" y="11060"/>
                  </a:lnTo>
                  <a:lnTo>
                    <a:pt x="18926" y="10569"/>
                  </a:lnTo>
                  <a:lnTo>
                    <a:pt x="19032" y="10042"/>
                  </a:lnTo>
                  <a:lnTo>
                    <a:pt x="19102" y="9445"/>
                  </a:lnTo>
                  <a:lnTo>
                    <a:pt x="19137" y="8848"/>
                  </a:lnTo>
                  <a:lnTo>
                    <a:pt x="19137" y="8216"/>
                  </a:lnTo>
                  <a:lnTo>
                    <a:pt x="19137" y="8216"/>
                  </a:lnTo>
                  <a:lnTo>
                    <a:pt x="19137" y="7479"/>
                  </a:lnTo>
                  <a:lnTo>
                    <a:pt x="19067" y="6742"/>
                  </a:lnTo>
                  <a:lnTo>
                    <a:pt x="18996" y="5969"/>
                  </a:lnTo>
                  <a:lnTo>
                    <a:pt x="18856" y="5197"/>
                  </a:lnTo>
                  <a:lnTo>
                    <a:pt x="18716" y="4459"/>
                  </a:lnTo>
                  <a:lnTo>
                    <a:pt x="18505" y="3722"/>
                  </a:lnTo>
                  <a:lnTo>
                    <a:pt x="18294" y="3020"/>
                  </a:lnTo>
                  <a:lnTo>
                    <a:pt x="18013" y="2317"/>
                  </a:lnTo>
                  <a:lnTo>
                    <a:pt x="18013" y="2317"/>
                  </a:lnTo>
                  <a:lnTo>
                    <a:pt x="17838" y="1896"/>
                  </a:lnTo>
                  <a:lnTo>
                    <a:pt x="17627" y="1510"/>
                  </a:lnTo>
                  <a:lnTo>
                    <a:pt x="17416" y="1124"/>
                  </a:lnTo>
                  <a:lnTo>
                    <a:pt x="17171" y="772"/>
                  </a:lnTo>
                  <a:lnTo>
                    <a:pt x="17171" y="772"/>
                  </a:lnTo>
                  <a:lnTo>
                    <a:pt x="17171" y="737"/>
                  </a:lnTo>
                  <a:lnTo>
                    <a:pt x="17171" y="737"/>
                  </a:lnTo>
                  <a:lnTo>
                    <a:pt x="16890" y="351"/>
                  </a:lnTo>
                  <a:lnTo>
                    <a:pt x="1653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38"/>
            <p:cNvSpPr/>
            <p:nvPr/>
          </p:nvSpPr>
          <p:spPr>
            <a:xfrm>
              <a:off x="5235053" y="2642141"/>
              <a:ext cx="854149" cy="403959"/>
            </a:xfrm>
            <a:custGeom>
              <a:rect b="b" l="l" r="r" t="t"/>
              <a:pathLst>
                <a:path extrusionOk="0" h="26686" w="56426">
                  <a:moveTo>
                    <a:pt x="15239" y="1"/>
                  </a:moveTo>
                  <a:lnTo>
                    <a:pt x="14993" y="36"/>
                  </a:lnTo>
                  <a:lnTo>
                    <a:pt x="14783" y="141"/>
                  </a:lnTo>
                  <a:lnTo>
                    <a:pt x="14607" y="317"/>
                  </a:lnTo>
                  <a:lnTo>
                    <a:pt x="14502" y="527"/>
                  </a:lnTo>
                  <a:lnTo>
                    <a:pt x="14361" y="773"/>
                  </a:lnTo>
                  <a:lnTo>
                    <a:pt x="14291" y="1054"/>
                  </a:lnTo>
                  <a:lnTo>
                    <a:pt x="14221" y="1405"/>
                  </a:lnTo>
                  <a:lnTo>
                    <a:pt x="14186" y="1721"/>
                  </a:lnTo>
                  <a:lnTo>
                    <a:pt x="14186" y="2459"/>
                  </a:lnTo>
                  <a:lnTo>
                    <a:pt x="14256" y="3196"/>
                  </a:lnTo>
                  <a:lnTo>
                    <a:pt x="14361" y="3863"/>
                  </a:lnTo>
                  <a:lnTo>
                    <a:pt x="14502" y="4390"/>
                  </a:lnTo>
                  <a:lnTo>
                    <a:pt x="14712" y="4916"/>
                  </a:lnTo>
                  <a:lnTo>
                    <a:pt x="14958" y="5443"/>
                  </a:lnTo>
                  <a:lnTo>
                    <a:pt x="15239" y="6005"/>
                  </a:lnTo>
                  <a:lnTo>
                    <a:pt x="15520" y="6567"/>
                  </a:lnTo>
                  <a:lnTo>
                    <a:pt x="15731" y="7128"/>
                  </a:lnTo>
                  <a:lnTo>
                    <a:pt x="15801" y="7374"/>
                  </a:lnTo>
                  <a:lnTo>
                    <a:pt x="15836" y="7620"/>
                  </a:lnTo>
                  <a:lnTo>
                    <a:pt x="15871" y="7831"/>
                  </a:lnTo>
                  <a:lnTo>
                    <a:pt x="15836" y="8041"/>
                  </a:lnTo>
                  <a:lnTo>
                    <a:pt x="15766" y="8217"/>
                  </a:lnTo>
                  <a:lnTo>
                    <a:pt x="15625" y="8357"/>
                  </a:lnTo>
                  <a:lnTo>
                    <a:pt x="15520" y="8428"/>
                  </a:lnTo>
                  <a:lnTo>
                    <a:pt x="15134" y="8428"/>
                  </a:lnTo>
                  <a:lnTo>
                    <a:pt x="14853" y="8392"/>
                  </a:lnTo>
                  <a:lnTo>
                    <a:pt x="14116" y="8252"/>
                  </a:lnTo>
                  <a:lnTo>
                    <a:pt x="13203" y="8006"/>
                  </a:lnTo>
                  <a:lnTo>
                    <a:pt x="12184" y="7690"/>
                  </a:lnTo>
                  <a:lnTo>
                    <a:pt x="11061" y="7304"/>
                  </a:lnTo>
                  <a:lnTo>
                    <a:pt x="8638" y="6496"/>
                  </a:lnTo>
                  <a:lnTo>
                    <a:pt x="6426" y="5724"/>
                  </a:lnTo>
                  <a:lnTo>
                    <a:pt x="4425" y="5092"/>
                  </a:lnTo>
                  <a:lnTo>
                    <a:pt x="3582" y="4811"/>
                  </a:lnTo>
                  <a:lnTo>
                    <a:pt x="2880" y="4635"/>
                  </a:lnTo>
                  <a:lnTo>
                    <a:pt x="2318" y="4565"/>
                  </a:lnTo>
                  <a:lnTo>
                    <a:pt x="2142" y="4530"/>
                  </a:lnTo>
                  <a:lnTo>
                    <a:pt x="2002" y="4565"/>
                  </a:lnTo>
                  <a:lnTo>
                    <a:pt x="1756" y="4635"/>
                  </a:lnTo>
                  <a:lnTo>
                    <a:pt x="1545" y="4741"/>
                  </a:lnTo>
                  <a:lnTo>
                    <a:pt x="1370" y="4846"/>
                  </a:lnTo>
                  <a:lnTo>
                    <a:pt x="1194" y="5022"/>
                  </a:lnTo>
                  <a:lnTo>
                    <a:pt x="1054" y="5197"/>
                  </a:lnTo>
                  <a:lnTo>
                    <a:pt x="948" y="5373"/>
                  </a:lnTo>
                  <a:lnTo>
                    <a:pt x="843" y="5548"/>
                  </a:lnTo>
                  <a:lnTo>
                    <a:pt x="808" y="5759"/>
                  </a:lnTo>
                  <a:lnTo>
                    <a:pt x="773" y="5935"/>
                  </a:lnTo>
                  <a:lnTo>
                    <a:pt x="773" y="6145"/>
                  </a:lnTo>
                  <a:lnTo>
                    <a:pt x="808" y="6321"/>
                  </a:lnTo>
                  <a:lnTo>
                    <a:pt x="843" y="6496"/>
                  </a:lnTo>
                  <a:lnTo>
                    <a:pt x="913" y="6637"/>
                  </a:lnTo>
                  <a:lnTo>
                    <a:pt x="1019" y="6777"/>
                  </a:lnTo>
                  <a:lnTo>
                    <a:pt x="1159" y="6883"/>
                  </a:lnTo>
                  <a:lnTo>
                    <a:pt x="1335" y="6953"/>
                  </a:lnTo>
                  <a:lnTo>
                    <a:pt x="2915" y="7655"/>
                  </a:lnTo>
                  <a:lnTo>
                    <a:pt x="5478" y="8814"/>
                  </a:lnTo>
                  <a:lnTo>
                    <a:pt x="6777" y="9446"/>
                  </a:lnTo>
                  <a:lnTo>
                    <a:pt x="7866" y="10008"/>
                  </a:lnTo>
                  <a:lnTo>
                    <a:pt x="8287" y="10253"/>
                  </a:lnTo>
                  <a:lnTo>
                    <a:pt x="8638" y="10464"/>
                  </a:lnTo>
                  <a:lnTo>
                    <a:pt x="8849" y="10640"/>
                  </a:lnTo>
                  <a:lnTo>
                    <a:pt x="8919" y="10710"/>
                  </a:lnTo>
                  <a:lnTo>
                    <a:pt x="8954" y="10780"/>
                  </a:lnTo>
                  <a:lnTo>
                    <a:pt x="8919" y="10815"/>
                  </a:lnTo>
                  <a:lnTo>
                    <a:pt x="8849" y="10815"/>
                  </a:lnTo>
                  <a:lnTo>
                    <a:pt x="8603" y="10850"/>
                  </a:lnTo>
                  <a:lnTo>
                    <a:pt x="8217" y="10850"/>
                  </a:lnTo>
                  <a:lnTo>
                    <a:pt x="7725" y="10815"/>
                  </a:lnTo>
                  <a:lnTo>
                    <a:pt x="6426" y="10640"/>
                  </a:lnTo>
                  <a:lnTo>
                    <a:pt x="4916" y="10464"/>
                  </a:lnTo>
                  <a:lnTo>
                    <a:pt x="3371" y="10253"/>
                  </a:lnTo>
                  <a:lnTo>
                    <a:pt x="1967" y="10113"/>
                  </a:lnTo>
                  <a:lnTo>
                    <a:pt x="1370" y="10078"/>
                  </a:lnTo>
                  <a:lnTo>
                    <a:pt x="913" y="10043"/>
                  </a:lnTo>
                  <a:lnTo>
                    <a:pt x="562" y="10078"/>
                  </a:lnTo>
                  <a:lnTo>
                    <a:pt x="457" y="10113"/>
                  </a:lnTo>
                  <a:lnTo>
                    <a:pt x="387" y="10148"/>
                  </a:lnTo>
                  <a:lnTo>
                    <a:pt x="281" y="10289"/>
                  </a:lnTo>
                  <a:lnTo>
                    <a:pt x="211" y="10394"/>
                  </a:lnTo>
                  <a:lnTo>
                    <a:pt x="71" y="10710"/>
                  </a:lnTo>
                  <a:lnTo>
                    <a:pt x="0" y="11096"/>
                  </a:lnTo>
                  <a:lnTo>
                    <a:pt x="0" y="11447"/>
                  </a:lnTo>
                  <a:lnTo>
                    <a:pt x="36" y="11833"/>
                  </a:lnTo>
                  <a:lnTo>
                    <a:pt x="106" y="12009"/>
                  </a:lnTo>
                  <a:lnTo>
                    <a:pt x="176" y="12149"/>
                  </a:lnTo>
                  <a:lnTo>
                    <a:pt x="281" y="12290"/>
                  </a:lnTo>
                  <a:lnTo>
                    <a:pt x="387" y="12395"/>
                  </a:lnTo>
                  <a:lnTo>
                    <a:pt x="527" y="12501"/>
                  </a:lnTo>
                  <a:lnTo>
                    <a:pt x="668" y="12536"/>
                  </a:lnTo>
                  <a:lnTo>
                    <a:pt x="1300" y="12676"/>
                  </a:lnTo>
                  <a:lnTo>
                    <a:pt x="2318" y="12887"/>
                  </a:lnTo>
                  <a:lnTo>
                    <a:pt x="3617" y="13133"/>
                  </a:lnTo>
                  <a:lnTo>
                    <a:pt x="5057" y="13414"/>
                  </a:lnTo>
                  <a:lnTo>
                    <a:pt x="6496" y="13730"/>
                  </a:lnTo>
                  <a:lnTo>
                    <a:pt x="7725" y="14046"/>
                  </a:lnTo>
                  <a:lnTo>
                    <a:pt x="8252" y="14221"/>
                  </a:lnTo>
                  <a:lnTo>
                    <a:pt x="8673" y="14397"/>
                  </a:lnTo>
                  <a:lnTo>
                    <a:pt x="8954" y="14572"/>
                  </a:lnTo>
                  <a:lnTo>
                    <a:pt x="9059" y="14678"/>
                  </a:lnTo>
                  <a:lnTo>
                    <a:pt x="9095" y="14748"/>
                  </a:lnTo>
                  <a:lnTo>
                    <a:pt x="9130" y="14818"/>
                  </a:lnTo>
                  <a:lnTo>
                    <a:pt x="9130" y="14888"/>
                  </a:lnTo>
                  <a:lnTo>
                    <a:pt x="9059" y="14994"/>
                  </a:lnTo>
                  <a:lnTo>
                    <a:pt x="8989" y="15064"/>
                  </a:lnTo>
                  <a:lnTo>
                    <a:pt x="8743" y="15169"/>
                  </a:lnTo>
                  <a:lnTo>
                    <a:pt x="8392" y="15310"/>
                  </a:lnTo>
                  <a:lnTo>
                    <a:pt x="7971" y="15415"/>
                  </a:lnTo>
                  <a:lnTo>
                    <a:pt x="7444" y="15520"/>
                  </a:lnTo>
                  <a:lnTo>
                    <a:pt x="6321" y="15696"/>
                  </a:lnTo>
                  <a:lnTo>
                    <a:pt x="4038" y="15977"/>
                  </a:lnTo>
                  <a:lnTo>
                    <a:pt x="3161" y="16117"/>
                  </a:lnTo>
                  <a:lnTo>
                    <a:pt x="2845" y="16187"/>
                  </a:lnTo>
                  <a:lnTo>
                    <a:pt x="2634" y="16258"/>
                  </a:lnTo>
                  <a:lnTo>
                    <a:pt x="2529" y="16328"/>
                  </a:lnTo>
                  <a:lnTo>
                    <a:pt x="2388" y="16433"/>
                  </a:lnTo>
                  <a:lnTo>
                    <a:pt x="2283" y="16574"/>
                  </a:lnTo>
                  <a:lnTo>
                    <a:pt x="2213" y="16714"/>
                  </a:lnTo>
                  <a:lnTo>
                    <a:pt x="2107" y="17030"/>
                  </a:lnTo>
                  <a:lnTo>
                    <a:pt x="2037" y="17381"/>
                  </a:lnTo>
                  <a:lnTo>
                    <a:pt x="2072" y="17732"/>
                  </a:lnTo>
                  <a:lnTo>
                    <a:pt x="2142" y="17908"/>
                  </a:lnTo>
                  <a:lnTo>
                    <a:pt x="2177" y="18048"/>
                  </a:lnTo>
                  <a:lnTo>
                    <a:pt x="2283" y="18154"/>
                  </a:lnTo>
                  <a:lnTo>
                    <a:pt x="2388" y="18259"/>
                  </a:lnTo>
                  <a:lnTo>
                    <a:pt x="2493" y="18329"/>
                  </a:lnTo>
                  <a:lnTo>
                    <a:pt x="2669" y="18364"/>
                  </a:lnTo>
                  <a:lnTo>
                    <a:pt x="3125" y="18399"/>
                  </a:lnTo>
                  <a:lnTo>
                    <a:pt x="3898" y="18364"/>
                  </a:lnTo>
                  <a:lnTo>
                    <a:pt x="6040" y="18329"/>
                  </a:lnTo>
                  <a:lnTo>
                    <a:pt x="7585" y="18259"/>
                  </a:lnTo>
                  <a:lnTo>
                    <a:pt x="10007" y="18259"/>
                  </a:lnTo>
                  <a:lnTo>
                    <a:pt x="10288" y="18294"/>
                  </a:lnTo>
                  <a:lnTo>
                    <a:pt x="10394" y="18329"/>
                  </a:lnTo>
                  <a:lnTo>
                    <a:pt x="10429" y="18364"/>
                  </a:lnTo>
                  <a:lnTo>
                    <a:pt x="10429" y="18435"/>
                  </a:lnTo>
                  <a:lnTo>
                    <a:pt x="10323" y="18505"/>
                  </a:lnTo>
                  <a:lnTo>
                    <a:pt x="10043" y="18715"/>
                  </a:lnTo>
                  <a:lnTo>
                    <a:pt x="9586" y="18961"/>
                  </a:lnTo>
                  <a:lnTo>
                    <a:pt x="9059" y="19207"/>
                  </a:lnTo>
                  <a:lnTo>
                    <a:pt x="7936" y="19769"/>
                  </a:lnTo>
                  <a:lnTo>
                    <a:pt x="7444" y="20015"/>
                  </a:lnTo>
                  <a:lnTo>
                    <a:pt x="7128" y="20260"/>
                  </a:lnTo>
                  <a:lnTo>
                    <a:pt x="6953" y="20366"/>
                  </a:lnTo>
                  <a:lnTo>
                    <a:pt x="6777" y="20506"/>
                  </a:lnTo>
                  <a:lnTo>
                    <a:pt x="6602" y="20682"/>
                  </a:lnTo>
                  <a:lnTo>
                    <a:pt x="6461" y="20928"/>
                  </a:lnTo>
                  <a:lnTo>
                    <a:pt x="6391" y="21103"/>
                  </a:lnTo>
                  <a:lnTo>
                    <a:pt x="6356" y="21244"/>
                  </a:lnTo>
                  <a:lnTo>
                    <a:pt x="6356" y="21454"/>
                  </a:lnTo>
                  <a:lnTo>
                    <a:pt x="6391" y="21665"/>
                  </a:lnTo>
                  <a:lnTo>
                    <a:pt x="6426" y="21876"/>
                  </a:lnTo>
                  <a:lnTo>
                    <a:pt x="6531" y="22121"/>
                  </a:lnTo>
                  <a:lnTo>
                    <a:pt x="6602" y="22227"/>
                  </a:lnTo>
                  <a:lnTo>
                    <a:pt x="6707" y="22297"/>
                  </a:lnTo>
                  <a:lnTo>
                    <a:pt x="6847" y="22402"/>
                  </a:lnTo>
                  <a:lnTo>
                    <a:pt x="7023" y="22437"/>
                  </a:lnTo>
                  <a:lnTo>
                    <a:pt x="7479" y="22508"/>
                  </a:lnTo>
                  <a:lnTo>
                    <a:pt x="8006" y="22508"/>
                  </a:lnTo>
                  <a:lnTo>
                    <a:pt x="8603" y="22472"/>
                  </a:lnTo>
                  <a:lnTo>
                    <a:pt x="9235" y="22367"/>
                  </a:lnTo>
                  <a:lnTo>
                    <a:pt x="9937" y="22262"/>
                  </a:lnTo>
                  <a:lnTo>
                    <a:pt x="10639" y="22121"/>
                  </a:lnTo>
                  <a:lnTo>
                    <a:pt x="11974" y="21805"/>
                  </a:lnTo>
                  <a:lnTo>
                    <a:pt x="13168" y="21489"/>
                  </a:lnTo>
                  <a:lnTo>
                    <a:pt x="14291" y="21138"/>
                  </a:lnTo>
                  <a:lnTo>
                    <a:pt x="14502" y="21208"/>
                  </a:lnTo>
                  <a:lnTo>
                    <a:pt x="15099" y="21349"/>
                  </a:lnTo>
                  <a:lnTo>
                    <a:pt x="16047" y="21489"/>
                  </a:lnTo>
                  <a:lnTo>
                    <a:pt x="16644" y="21560"/>
                  </a:lnTo>
                  <a:lnTo>
                    <a:pt x="17311" y="21595"/>
                  </a:lnTo>
                  <a:lnTo>
                    <a:pt x="18013" y="21630"/>
                  </a:lnTo>
                  <a:lnTo>
                    <a:pt x="18785" y="21595"/>
                  </a:lnTo>
                  <a:lnTo>
                    <a:pt x="19593" y="21524"/>
                  </a:lnTo>
                  <a:lnTo>
                    <a:pt x="20471" y="21419"/>
                  </a:lnTo>
                  <a:lnTo>
                    <a:pt x="21384" y="21279"/>
                  </a:lnTo>
                  <a:lnTo>
                    <a:pt x="22297" y="21033"/>
                  </a:lnTo>
                  <a:lnTo>
                    <a:pt x="23245" y="20717"/>
                  </a:lnTo>
                  <a:lnTo>
                    <a:pt x="24228" y="20331"/>
                  </a:lnTo>
                  <a:lnTo>
                    <a:pt x="27493" y="21244"/>
                  </a:lnTo>
                  <a:lnTo>
                    <a:pt x="34340" y="23175"/>
                  </a:lnTo>
                  <a:lnTo>
                    <a:pt x="38167" y="24228"/>
                  </a:lnTo>
                  <a:lnTo>
                    <a:pt x="41819" y="25211"/>
                  </a:lnTo>
                  <a:lnTo>
                    <a:pt x="44909" y="26019"/>
                  </a:lnTo>
                  <a:lnTo>
                    <a:pt x="47086" y="26546"/>
                  </a:lnTo>
                  <a:lnTo>
                    <a:pt x="47507" y="26616"/>
                  </a:lnTo>
                  <a:lnTo>
                    <a:pt x="47929" y="26651"/>
                  </a:lnTo>
                  <a:lnTo>
                    <a:pt x="48385" y="26686"/>
                  </a:lnTo>
                  <a:lnTo>
                    <a:pt x="49298" y="26686"/>
                  </a:lnTo>
                  <a:lnTo>
                    <a:pt x="49790" y="26651"/>
                  </a:lnTo>
                  <a:lnTo>
                    <a:pt x="50246" y="26581"/>
                  </a:lnTo>
                  <a:lnTo>
                    <a:pt x="50738" y="26510"/>
                  </a:lnTo>
                  <a:lnTo>
                    <a:pt x="51194" y="26405"/>
                  </a:lnTo>
                  <a:lnTo>
                    <a:pt x="51686" y="26265"/>
                  </a:lnTo>
                  <a:lnTo>
                    <a:pt x="52142" y="26124"/>
                  </a:lnTo>
                  <a:lnTo>
                    <a:pt x="52599" y="25949"/>
                  </a:lnTo>
                  <a:lnTo>
                    <a:pt x="53020" y="25773"/>
                  </a:lnTo>
                  <a:lnTo>
                    <a:pt x="53441" y="25562"/>
                  </a:lnTo>
                  <a:lnTo>
                    <a:pt x="53863" y="25352"/>
                  </a:lnTo>
                  <a:lnTo>
                    <a:pt x="54249" y="25106"/>
                  </a:lnTo>
                  <a:lnTo>
                    <a:pt x="54600" y="24825"/>
                  </a:lnTo>
                  <a:lnTo>
                    <a:pt x="54951" y="24544"/>
                  </a:lnTo>
                  <a:lnTo>
                    <a:pt x="55267" y="24228"/>
                  </a:lnTo>
                  <a:lnTo>
                    <a:pt x="55548" y="23912"/>
                  </a:lnTo>
                  <a:lnTo>
                    <a:pt x="55794" y="23561"/>
                  </a:lnTo>
                  <a:lnTo>
                    <a:pt x="56004" y="23210"/>
                  </a:lnTo>
                  <a:lnTo>
                    <a:pt x="56180" y="22824"/>
                  </a:lnTo>
                  <a:lnTo>
                    <a:pt x="56285" y="22402"/>
                  </a:lnTo>
                  <a:lnTo>
                    <a:pt x="56391" y="21981"/>
                  </a:lnTo>
                  <a:lnTo>
                    <a:pt x="56426" y="21560"/>
                  </a:lnTo>
                  <a:lnTo>
                    <a:pt x="56391" y="21103"/>
                  </a:lnTo>
                  <a:lnTo>
                    <a:pt x="56320" y="20647"/>
                  </a:lnTo>
                  <a:lnTo>
                    <a:pt x="56215" y="20155"/>
                  </a:lnTo>
                  <a:lnTo>
                    <a:pt x="56040" y="19628"/>
                  </a:lnTo>
                  <a:lnTo>
                    <a:pt x="55794" y="19137"/>
                  </a:lnTo>
                  <a:lnTo>
                    <a:pt x="55513" y="18575"/>
                  </a:lnTo>
                  <a:lnTo>
                    <a:pt x="55162" y="18048"/>
                  </a:lnTo>
                  <a:lnTo>
                    <a:pt x="54811" y="17557"/>
                  </a:lnTo>
                  <a:lnTo>
                    <a:pt x="54459" y="17100"/>
                  </a:lnTo>
                  <a:lnTo>
                    <a:pt x="54108" y="16679"/>
                  </a:lnTo>
                  <a:lnTo>
                    <a:pt x="53722" y="16293"/>
                  </a:lnTo>
                  <a:lnTo>
                    <a:pt x="53336" y="15942"/>
                  </a:lnTo>
                  <a:lnTo>
                    <a:pt x="52950" y="15626"/>
                  </a:lnTo>
                  <a:lnTo>
                    <a:pt x="52528" y="15310"/>
                  </a:lnTo>
                  <a:lnTo>
                    <a:pt x="52107" y="15029"/>
                  </a:lnTo>
                  <a:lnTo>
                    <a:pt x="51686" y="14783"/>
                  </a:lnTo>
                  <a:lnTo>
                    <a:pt x="51264" y="14572"/>
                  </a:lnTo>
                  <a:lnTo>
                    <a:pt x="50808" y="14362"/>
                  </a:lnTo>
                  <a:lnTo>
                    <a:pt x="50351" y="14186"/>
                  </a:lnTo>
                  <a:lnTo>
                    <a:pt x="49895" y="14010"/>
                  </a:lnTo>
                  <a:lnTo>
                    <a:pt x="48947" y="13765"/>
                  </a:lnTo>
                  <a:lnTo>
                    <a:pt x="47964" y="13554"/>
                  </a:lnTo>
                  <a:lnTo>
                    <a:pt x="46945" y="13414"/>
                  </a:lnTo>
                  <a:lnTo>
                    <a:pt x="45892" y="13343"/>
                  </a:lnTo>
                  <a:lnTo>
                    <a:pt x="44804" y="13273"/>
                  </a:lnTo>
                  <a:lnTo>
                    <a:pt x="42521" y="13203"/>
                  </a:lnTo>
                  <a:lnTo>
                    <a:pt x="40099" y="13133"/>
                  </a:lnTo>
                  <a:lnTo>
                    <a:pt x="37571" y="12992"/>
                  </a:lnTo>
                  <a:lnTo>
                    <a:pt x="35007" y="12782"/>
                  </a:lnTo>
                  <a:lnTo>
                    <a:pt x="32514" y="12536"/>
                  </a:lnTo>
                  <a:lnTo>
                    <a:pt x="30232" y="12290"/>
                  </a:lnTo>
                  <a:lnTo>
                    <a:pt x="26651" y="11833"/>
                  </a:lnTo>
                  <a:lnTo>
                    <a:pt x="25281" y="11658"/>
                  </a:lnTo>
                  <a:lnTo>
                    <a:pt x="25246" y="11517"/>
                  </a:lnTo>
                  <a:lnTo>
                    <a:pt x="25106" y="11131"/>
                  </a:lnTo>
                  <a:lnTo>
                    <a:pt x="24895" y="10569"/>
                  </a:lnTo>
                  <a:lnTo>
                    <a:pt x="24544" y="9867"/>
                  </a:lnTo>
                  <a:lnTo>
                    <a:pt x="24298" y="9446"/>
                  </a:lnTo>
                  <a:lnTo>
                    <a:pt x="24017" y="9024"/>
                  </a:lnTo>
                  <a:lnTo>
                    <a:pt x="23701" y="8568"/>
                  </a:lnTo>
                  <a:lnTo>
                    <a:pt x="23350" y="8112"/>
                  </a:lnTo>
                  <a:lnTo>
                    <a:pt x="22929" y="7655"/>
                  </a:lnTo>
                  <a:lnTo>
                    <a:pt x="22472" y="7199"/>
                  </a:lnTo>
                  <a:lnTo>
                    <a:pt x="21946" y="6707"/>
                  </a:lnTo>
                  <a:lnTo>
                    <a:pt x="21384" y="6286"/>
                  </a:lnTo>
                  <a:lnTo>
                    <a:pt x="20822" y="5794"/>
                  </a:lnTo>
                  <a:lnTo>
                    <a:pt x="20260" y="5303"/>
                  </a:lnTo>
                  <a:lnTo>
                    <a:pt x="19769" y="4811"/>
                  </a:lnTo>
                  <a:lnTo>
                    <a:pt x="19277" y="4284"/>
                  </a:lnTo>
                  <a:lnTo>
                    <a:pt x="18399" y="3231"/>
                  </a:lnTo>
                  <a:lnTo>
                    <a:pt x="17627" y="2213"/>
                  </a:lnTo>
                  <a:lnTo>
                    <a:pt x="16925" y="1335"/>
                  </a:lnTo>
                  <a:lnTo>
                    <a:pt x="16609" y="949"/>
                  </a:lnTo>
                  <a:lnTo>
                    <a:pt x="16293" y="633"/>
                  </a:lnTo>
                  <a:lnTo>
                    <a:pt x="16012" y="352"/>
                  </a:lnTo>
                  <a:lnTo>
                    <a:pt x="15731" y="176"/>
                  </a:lnTo>
                  <a:lnTo>
                    <a:pt x="15485" y="36"/>
                  </a:lnTo>
                  <a:lnTo>
                    <a:pt x="1534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38"/>
            <p:cNvSpPr/>
            <p:nvPr/>
          </p:nvSpPr>
          <p:spPr>
            <a:xfrm>
              <a:off x="5235053" y="2642141"/>
              <a:ext cx="854149" cy="403959"/>
            </a:xfrm>
            <a:custGeom>
              <a:rect b="b" l="l" r="r" t="t"/>
              <a:pathLst>
                <a:path extrusionOk="0" fill="none" h="26686" w="56426">
                  <a:moveTo>
                    <a:pt x="55513" y="18575"/>
                  </a:moveTo>
                  <a:lnTo>
                    <a:pt x="55513" y="18575"/>
                  </a:lnTo>
                  <a:lnTo>
                    <a:pt x="55162" y="18048"/>
                  </a:lnTo>
                  <a:lnTo>
                    <a:pt x="54811" y="17557"/>
                  </a:lnTo>
                  <a:lnTo>
                    <a:pt x="54459" y="17100"/>
                  </a:lnTo>
                  <a:lnTo>
                    <a:pt x="54108" y="16679"/>
                  </a:lnTo>
                  <a:lnTo>
                    <a:pt x="53722" y="16293"/>
                  </a:lnTo>
                  <a:lnTo>
                    <a:pt x="53336" y="15942"/>
                  </a:lnTo>
                  <a:lnTo>
                    <a:pt x="52950" y="15626"/>
                  </a:lnTo>
                  <a:lnTo>
                    <a:pt x="52528" y="15310"/>
                  </a:lnTo>
                  <a:lnTo>
                    <a:pt x="52107" y="15029"/>
                  </a:lnTo>
                  <a:lnTo>
                    <a:pt x="51686" y="14783"/>
                  </a:lnTo>
                  <a:lnTo>
                    <a:pt x="51264" y="14572"/>
                  </a:lnTo>
                  <a:lnTo>
                    <a:pt x="50808" y="14362"/>
                  </a:lnTo>
                  <a:lnTo>
                    <a:pt x="50351" y="14186"/>
                  </a:lnTo>
                  <a:lnTo>
                    <a:pt x="49895" y="14010"/>
                  </a:lnTo>
                  <a:lnTo>
                    <a:pt x="48947" y="13765"/>
                  </a:lnTo>
                  <a:lnTo>
                    <a:pt x="47964" y="13554"/>
                  </a:lnTo>
                  <a:lnTo>
                    <a:pt x="46945" y="13414"/>
                  </a:lnTo>
                  <a:lnTo>
                    <a:pt x="45892" y="13343"/>
                  </a:lnTo>
                  <a:lnTo>
                    <a:pt x="44804" y="13273"/>
                  </a:lnTo>
                  <a:lnTo>
                    <a:pt x="42521" y="13203"/>
                  </a:lnTo>
                  <a:lnTo>
                    <a:pt x="40099" y="13133"/>
                  </a:lnTo>
                  <a:lnTo>
                    <a:pt x="40099" y="13133"/>
                  </a:lnTo>
                  <a:lnTo>
                    <a:pt x="37571" y="12992"/>
                  </a:lnTo>
                  <a:lnTo>
                    <a:pt x="35007" y="12782"/>
                  </a:lnTo>
                  <a:lnTo>
                    <a:pt x="32514" y="12536"/>
                  </a:lnTo>
                  <a:lnTo>
                    <a:pt x="30232" y="12290"/>
                  </a:lnTo>
                  <a:lnTo>
                    <a:pt x="26651" y="11833"/>
                  </a:lnTo>
                  <a:lnTo>
                    <a:pt x="25281" y="11658"/>
                  </a:lnTo>
                  <a:lnTo>
                    <a:pt x="25281" y="11658"/>
                  </a:lnTo>
                  <a:lnTo>
                    <a:pt x="25246" y="11517"/>
                  </a:lnTo>
                  <a:lnTo>
                    <a:pt x="25106" y="11131"/>
                  </a:lnTo>
                  <a:lnTo>
                    <a:pt x="24895" y="10569"/>
                  </a:lnTo>
                  <a:lnTo>
                    <a:pt x="24544" y="9867"/>
                  </a:lnTo>
                  <a:lnTo>
                    <a:pt x="24298" y="9446"/>
                  </a:lnTo>
                  <a:lnTo>
                    <a:pt x="24017" y="9024"/>
                  </a:lnTo>
                  <a:lnTo>
                    <a:pt x="23701" y="8568"/>
                  </a:lnTo>
                  <a:lnTo>
                    <a:pt x="23350" y="8112"/>
                  </a:lnTo>
                  <a:lnTo>
                    <a:pt x="22929" y="7655"/>
                  </a:lnTo>
                  <a:lnTo>
                    <a:pt x="22472" y="7199"/>
                  </a:lnTo>
                  <a:lnTo>
                    <a:pt x="21946" y="6707"/>
                  </a:lnTo>
                  <a:lnTo>
                    <a:pt x="21384" y="6286"/>
                  </a:lnTo>
                  <a:lnTo>
                    <a:pt x="21384" y="6286"/>
                  </a:lnTo>
                  <a:lnTo>
                    <a:pt x="20822" y="5794"/>
                  </a:lnTo>
                  <a:lnTo>
                    <a:pt x="20260" y="5303"/>
                  </a:lnTo>
                  <a:lnTo>
                    <a:pt x="19769" y="4811"/>
                  </a:lnTo>
                  <a:lnTo>
                    <a:pt x="19277" y="4284"/>
                  </a:lnTo>
                  <a:lnTo>
                    <a:pt x="18399" y="3231"/>
                  </a:lnTo>
                  <a:lnTo>
                    <a:pt x="17627" y="2213"/>
                  </a:lnTo>
                  <a:lnTo>
                    <a:pt x="16925" y="1335"/>
                  </a:lnTo>
                  <a:lnTo>
                    <a:pt x="16609" y="949"/>
                  </a:lnTo>
                  <a:lnTo>
                    <a:pt x="16293" y="633"/>
                  </a:lnTo>
                  <a:lnTo>
                    <a:pt x="16012" y="352"/>
                  </a:lnTo>
                  <a:lnTo>
                    <a:pt x="15731" y="176"/>
                  </a:lnTo>
                  <a:lnTo>
                    <a:pt x="15485" y="36"/>
                  </a:lnTo>
                  <a:lnTo>
                    <a:pt x="15344" y="1"/>
                  </a:lnTo>
                  <a:lnTo>
                    <a:pt x="15239" y="1"/>
                  </a:lnTo>
                  <a:lnTo>
                    <a:pt x="15239" y="1"/>
                  </a:lnTo>
                  <a:lnTo>
                    <a:pt x="14993" y="36"/>
                  </a:lnTo>
                  <a:lnTo>
                    <a:pt x="14783" y="141"/>
                  </a:lnTo>
                  <a:lnTo>
                    <a:pt x="14607" y="317"/>
                  </a:lnTo>
                  <a:lnTo>
                    <a:pt x="14502" y="527"/>
                  </a:lnTo>
                  <a:lnTo>
                    <a:pt x="14361" y="773"/>
                  </a:lnTo>
                  <a:lnTo>
                    <a:pt x="14291" y="1054"/>
                  </a:lnTo>
                  <a:lnTo>
                    <a:pt x="14221" y="1405"/>
                  </a:lnTo>
                  <a:lnTo>
                    <a:pt x="14186" y="1721"/>
                  </a:lnTo>
                  <a:lnTo>
                    <a:pt x="14186" y="2459"/>
                  </a:lnTo>
                  <a:lnTo>
                    <a:pt x="14256" y="3196"/>
                  </a:lnTo>
                  <a:lnTo>
                    <a:pt x="14361" y="3863"/>
                  </a:lnTo>
                  <a:lnTo>
                    <a:pt x="14502" y="4390"/>
                  </a:lnTo>
                  <a:lnTo>
                    <a:pt x="14502" y="4390"/>
                  </a:lnTo>
                  <a:lnTo>
                    <a:pt x="14712" y="4916"/>
                  </a:lnTo>
                  <a:lnTo>
                    <a:pt x="14958" y="5443"/>
                  </a:lnTo>
                  <a:lnTo>
                    <a:pt x="15239" y="6005"/>
                  </a:lnTo>
                  <a:lnTo>
                    <a:pt x="15520" y="6567"/>
                  </a:lnTo>
                  <a:lnTo>
                    <a:pt x="15731" y="7128"/>
                  </a:lnTo>
                  <a:lnTo>
                    <a:pt x="15801" y="7374"/>
                  </a:lnTo>
                  <a:lnTo>
                    <a:pt x="15836" y="7620"/>
                  </a:lnTo>
                  <a:lnTo>
                    <a:pt x="15871" y="7831"/>
                  </a:lnTo>
                  <a:lnTo>
                    <a:pt x="15836" y="8041"/>
                  </a:lnTo>
                  <a:lnTo>
                    <a:pt x="15766" y="8217"/>
                  </a:lnTo>
                  <a:lnTo>
                    <a:pt x="15625" y="8357"/>
                  </a:lnTo>
                  <a:lnTo>
                    <a:pt x="15625" y="8357"/>
                  </a:lnTo>
                  <a:lnTo>
                    <a:pt x="15520" y="8428"/>
                  </a:lnTo>
                  <a:lnTo>
                    <a:pt x="15344" y="8428"/>
                  </a:lnTo>
                  <a:lnTo>
                    <a:pt x="15134" y="8428"/>
                  </a:lnTo>
                  <a:lnTo>
                    <a:pt x="14853" y="8392"/>
                  </a:lnTo>
                  <a:lnTo>
                    <a:pt x="14116" y="8252"/>
                  </a:lnTo>
                  <a:lnTo>
                    <a:pt x="13203" y="8006"/>
                  </a:lnTo>
                  <a:lnTo>
                    <a:pt x="12184" y="7690"/>
                  </a:lnTo>
                  <a:lnTo>
                    <a:pt x="11061" y="7304"/>
                  </a:lnTo>
                  <a:lnTo>
                    <a:pt x="8638" y="6496"/>
                  </a:lnTo>
                  <a:lnTo>
                    <a:pt x="8638" y="6496"/>
                  </a:lnTo>
                  <a:lnTo>
                    <a:pt x="6426" y="5724"/>
                  </a:lnTo>
                  <a:lnTo>
                    <a:pt x="4425" y="5092"/>
                  </a:lnTo>
                  <a:lnTo>
                    <a:pt x="3582" y="4811"/>
                  </a:lnTo>
                  <a:lnTo>
                    <a:pt x="2880" y="4635"/>
                  </a:lnTo>
                  <a:lnTo>
                    <a:pt x="2318" y="4565"/>
                  </a:lnTo>
                  <a:lnTo>
                    <a:pt x="2142" y="4530"/>
                  </a:lnTo>
                  <a:lnTo>
                    <a:pt x="2002" y="4565"/>
                  </a:lnTo>
                  <a:lnTo>
                    <a:pt x="2002" y="4565"/>
                  </a:lnTo>
                  <a:lnTo>
                    <a:pt x="1756" y="4635"/>
                  </a:lnTo>
                  <a:lnTo>
                    <a:pt x="1545" y="4741"/>
                  </a:lnTo>
                  <a:lnTo>
                    <a:pt x="1370" y="4846"/>
                  </a:lnTo>
                  <a:lnTo>
                    <a:pt x="1194" y="5022"/>
                  </a:lnTo>
                  <a:lnTo>
                    <a:pt x="1054" y="5197"/>
                  </a:lnTo>
                  <a:lnTo>
                    <a:pt x="948" y="5373"/>
                  </a:lnTo>
                  <a:lnTo>
                    <a:pt x="843" y="5548"/>
                  </a:lnTo>
                  <a:lnTo>
                    <a:pt x="808" y="5759"/>
                  </a:lnTo>
                  <a:lnTo>
                    <a:pt x="773" y="5935"/>
                  </a:lnTo>
                  <a:lnTo>
                    <a:pt x="773" y="6145"/>
                  </a:lnTo>
                  <a:lnTo>
                    <a:pt x="808" y="6321"/>
                  </a:lnTo>
                  <a:lnTo>
                    <a:pt x="843" y="6496"/>
                  </a:lnTo>
                  <a:lnTo>
                    <a:pt x="913" y="6637"/>
                  </a:lnTo>
                  <a:lnTo>
                    <a:pt x="1019" y="6777"/>
                  </a:lnTo>
                  <a:lnTo>
                    <a:pt x="1159" y="6883"/>
                  </a:lnTo>
                  <a:lnTo>
                    <a:pt x="1335" y="6953"/>
                  </a:lnTo>
                  <a:lnTo>
                    <a:pt x="1335" y="6953"/>
                  </a:lnTo>
                  <a:lnTo>
                    <a:pt x="2915" y="7655"/>
                  </a:lnTo>
                  <a:lnTo>
                    <a:pt x="5478" y="8814"/>
                  </a:lnTo>
                  <a:lnTo>
                    <a:pt x="6777" y="9446"/>
                  </a:lnTo>
                  <a:lnTo>
                    <a:pt x="7866" y="10008"/>
                  </a:lnTo>
                  <a:lnTo>
                    <a:pt x="8287" y="10253"/>
                  </a:lnTo>
                  <a:lnTo>
                    <a:pt x="8638" y="10464"/>
                  </a:lnTo>
                  <a:lnTo>
                    <a:pt x="8849" y="10640"/>
                  </a:lnTo>
                  <a:lnTo>
                    <a:pt x="8919" y="10710"/>
                  </a:lnTo>
                  <a:lnTo>
                    <a:pt x="8954" y="10780"/>
                  </a:lnTo>
                  <a:lnTo>
                    <a:pt x="8954" y="10780"/>
                  </a:lnTo>
                  <a:lnTo>
                    <a:pt x="8919" y="10815"/>
                  </a:lnTo>
                  <a:lnTo>
                    <a:pt x="8849" y="10815"/>
                  </a:lnTo>
                  <a:lnTo>
                    <a:pt x="8603" y="10850"/>
                  </a:lnTo>
                  <a:lnTo>
                    <a:pt x="8217" y="10850"/>
                  </a:lnTo>
                  <a:lnTo>
                    <a:pt x="7725" y="10815"/>
                  </a:lnTo>
                  <a:lnTo>
                    <a:pt x="6426" y="10640"/>
                  </a:lnTo>
                  <a:lnTo>
                    <a:pt x="4916" y="10464"/>
                  </a:lnTo>
                  <a:lnTo>
                    <a:pt x="4916" y="10464"/>
                  </a:lnTo>
                  <a:lnTo>
                    <a:pt x="3371" y="10253"/>
                  </a:lnTo>
                  <a:lnTo>
                    <a:pt x="1967" y="10113"/>
                  </a:lnTo>
                  <a:lnTo>
                    <a:pt x="1370" y="10078"/>
                  </a:lnTo>
                  <a:lnTo>
                    <a:pt x="913" y="10043"/>
                  </a:lnTo>
                  <a:lnTo>
                    <a:pt x="562" y="10078"/>
                  </a:lnTo>
                  <a:lnTo>
                    <a:pt x="457" y="10113"/>
                  </a:lnTo>
                  <a:lnTo>
                    <a:pt x="387" y="10148"/>
                  </a:lnTo>
                  <a:lnTo>
                    <a:pt x="387" y="10148"/>
                  </a:lnTo>
                  <a:lnTo>
                    <a:pt x="281" y="10289"/>
                  </a:lnTo>
                  <a:lnTo>
                    <a:pt x="211" y="10394"/>
                  </a:lnTo>
                  <a:lnTo>
                    <a:pt x="71" y="10710"/>
                  </a:lnTo>
                  <a:lnTo>
                    <a:pt x="0" y="11096"/>
                  </a:lnTo>
                  <a:lnTo>
                    <a:pt x="0" y="11447"/>
                  </a:lnTo>
                  <a:lnTo>
                    <a:pt x="36" y="11833"/>
                  </a:lnTo>
                  <a:lnTo>
                    <a:pt x="106" y="12009"/>
                  </a:lnTo>
                  <a:lnTo>
                    <a:pt x="176" y="12149"/>
                  </a:lnTo>
                  <a:lnTo>
                    <a:pt x="281" y="12290"/>
                  </a:lnTo>
                  <a:lnTo>
                    <a:pt x="387" y="12395"/>
                  </a:lnTo>
                  <a:lnTo>
                    <a:pt x="527" y="12501"/>
                  </a:lnTo>
                  <a:lnTo>
                    <a:pt x="668" y="12536"/>
                  </a:lnTo>
                  <a:lnTo>
                    <a:pt x="668" y="12536"/>
                  </a:lnTo>
                  <a:lnTo>
                    <a:pt x="1300" y="12676"/>
                  </a:lnTo>
                  <a:lnTo>
                    <a:pt x="2318" y="12887"/>
                  </a:lnTo>
                  <a:lnTo>
                    <a:pt x="3617" y="13133"/>
                  </a:lnTo>
                  <a:lnTo>
                    <a:pt x="5057" y="13414"/>
                  </a:lnTo>
                  <a:lnTo>
                    <a:pt x="6496" y="13730"/>
                  </a:lnTo>
                  <a:lnTo>
                    <a:pt x="7725" y="14046"/>
                  </a:lnTo>
                  <a:lnTo>
                    <a:pt x="8252" y="14221"/>
                  </a:lnTo>
                  <a:lnTo>
                    <a:pt x="8673" y="14397"/>
                  </a:lnTo>
                  <a:lnTo>
                    <a:pt x="8954" y="14572"/>
                  </a:lnTo>
                  <a:lnTo>
                    <a:pt x="9059" y="14678"/>
                  </a:lnTo>
                  <a:lnTo>
                    <a:pt x="9095" y="14748"/>
                  </a:lnTo>
                  <a:lnTo>
                    <a:pt x="9095" y="14748"/>
                  </a:lnTo>
                  <a:lnTo>
                    <a:pt x="9130" y="14818"/>
                  </a:lnTo>
                  <a:lnTo>
                    <a:pt x="9130" y="14888"/>
                  </a:lnTo>
                  <a:lnTo>
                    <a:pt x="9059" y="14994"/>
                  </a:lnTo>
                  <a:lnTo>
                    <a:pt x="8989" y="15064"/>
                  </a:lnTo>
                  <a:lnTo>
                    <a:pt x="8743" y="15169"/>
                  </a:lnTo>
                  <a:lnTo>
                    <a:pt x="8392" y="15310"/>
                  </a:lnTo>
                  <a:lnTo>
                    <a:pt x="7971" y="15415"/>
                  </a:lnTo>
                  <a:lnTo>
                    <a:pt x="7444" y="15520"/>
                  </a:lnTo>
                  <a:lnTo>
                    <a:pt x="6321" y="15696"/>
                  </a:lnTo>
                  <a:lnTo>
                    <a:pt x="4038" y="15977"/>
                  </a:lnTo>
                  <a:lnTo>
                    <a:pt x="3161" y="16117"/>
                  </a:lnTo>
                  <a:lnTo>
                    <a:pt x="2845" y="16187"/>
                  </a:lnTo>
                  <a:lnTo>
                    <a:pt x="2634" y="16258"/>
                  </a:lnTo>
                  <a:lnTo>
                    <a:pt x="2634" y="16258"/>
                  </a:lnTo>
                  <a:lnTo>
                    <a:pt x="2529" y="16328"/>
                  </a:lnTo>
                  <a:lnTo>
                    <a:pt x="2388" y="16433"/>
                  </a:lnTo>
                  <a:lnTo>
                    <a:pt x="2283" y="16574"/>
                  </a:lnTo>
                  <a:lnTo>
                    <a:pt x="2213" y="16714"/>
                  </a:lnTo>
                  <a:lnTo>
                    <a:pt x="2107" y="17030"/>
                  </a:lnTo>
                  <a:lnTo>
                    <a:pt x="2037" y="17381"/>
                  </a:lnTo>
                  <a:lnTo>
                    <a:pt x="2072" y="17732"/>
                  </a:lnTo>
                  <a:lnTo>
                    <a:pt x="2142" y="17908"/>
                  </a:lnTo>
                  <a:lnTo>
                    <a:pt x="2177" y="18048"/>
                  </a:lnTo>
                  <a:lnTo>
                    <a:pt x="2283" y="18154"/>
                  </a:lnTo>
                  <a:lnTo>
                    <a:pt x="2388" y="18259"/>
                  </a:lnTo>
                  <a:lnTo>
                    <a:pt x="2493" y="18329"/>
                  </a:lnTo>
                  <a:lnTo>
                    <a:pt x="2669" y="18364"/>
                  </a:lnTo>
                  <a:lnTo>
                    <a:pt x="2669" y="18364"/>
                  </a:lnTo>
                  <a:lnTo>
                    <a:pt x="3125" y="18399"/>
                  </a:lnTo>
                  <a:lnTo>
                    <a:pt x="3898" y="18364"/>
                  </a:lnTo>
                  <a:lnTo>
                    <a:pt x="6040" y="18329"/>
                  </a:lnTo>
                  <a:lnTo>
                    <a:pt x="6040" y="18329"/>
                  </a:lnTo>
                  <a:lnTo>
                    <a:pt x="7585" y="18259"/>
                  </a:lnTo>
                  <a:lnTo>
                    <a:pt x="8989" y="18259"/>
                  </a:lnTo>
                  <a:lnTo>
                    <a:pt x="10007" y="18259"/>
                  </a:lnTo>
                  <a:lnTo>
                    <a:pt x="10288" y="18294"/>
                  </a:lnTo>
                  <a:lnTo>
                    <a:pt x="10394" y="18329"/>
                  </a:lnTo>
                  <a:lnTo>
                    <a:pt x="10429" y="18364"/>
                  </a:lnTo>
                  <a:lnTo>
                    <a:pt x="10429" y="18364"/>
                  </a:lnTo>
                  <a:lnTo>
                    <a:pt x="10429" y="18435"/>
                  </a:lnTo>
                  <a:lnTo>
                    <a:pt x="10323" y="18505"/>
                  </a:lnTo>
                  <a:lnTo>
                    <a:pt x="10043" y="18715"/>
                  </a:lnTo>
                  <a:lnTo>
                    <a:pt x="9586" y="18961"/>
                  </a:lnTo>
                  <a:lnTo>
                    <a:pt x="9059" y="19207"/>
                  </a:lnTo>
                  <a:lnTo>
                    <a:pt x="7936" y="19769"/>
                  </a:lnTo>
                  <a:lnTo>
                    <a:pt x="7444" y="20015"/>
                  </a:lnTo>
                  <a:lnTo>
                    <a:pt x="7128" y="20260"/>
                  </a:lnTo>
                  <a:lnTo>
                    <a:pt x="7128" y="20260"/>
                  </a:lnTo>
                  <a:lnTo>
                    <a:pt x="6953" y="20366"/>
                  </a:lnTo>
                  <a:lnTo>
                    <a:pt x="6777" y="20506"/>
                  </a:lnTo>
                  <a:lnTo>
                    <a:pt x="6602" y="20682"/>
                  </a:lnTo>
                  <a:lnTo>
                    <a:pt x="6461" y="20928"/>
                  </a:lnTo>
                  <a:lnTo>
                    <a:pt x="6391" y="21103"/>
                  </a:lnTo>
                  <a:lnTo>
                    <a:pt x="6356" y="21244"/>
                  </a:lnTo>
                  <a:lnTo>
                    <a:pt x="6356" y="21454"/>
                  </a:lnTo>
                  <a:lnTo>
                    <a:pt x="6391" y="21665"/>
                  </a:lnTo>
                  <a:lnTo>
                    <a:pt x="6426" y="21876"/>
                  </a:lnTo>
                  <a:lnTo>
                    <a:pt x="6531" y="22121"/>
                  </a:lnTo>
                  <a:lnTo>
                    <a:pt x="6531" y="22121"/>
                  </a:lnTo>
                  <a:lnTo>
                    <a:pt x="6602" y="22227"/>
                  </a:lnTo>
                  <a:lnTo>
                    <a:pt x="6707" y="22297"/>
                  </a:lnTo>
                  <a:lnTo>
                    <a:pt x="6847" y="22402"/>
                  </a:lnTo>
                  <a:lnTo>
                    <a:pt x="7023" y="22437"/>
                  </a:lnTo>
                  <a:lnTo>
                    <a:pt x="7479" y="22508"/>
                  </a:lnTo>
                  <a:lnTo>
                    <a:pt x="8006" y="22508"/>
                  </a:lnTo>
                  <a:lnTo>
                    <a:pt x="8603" y="22472"/>
                  </a:lnTo>
                  <a:lnTo>
                    <a:pt x="9235" y="22367"/>
                  </a:lnTo>
                  <a:lnTo>
                    <a:pt x="9937" y="22262"/>
                  </a:lnTo>
                  <a:lnTo>
                    <a:pt x="10639" y="22121"/>
                  </a:lnTo>
                  <a:lnTo>
                    <a:pt x="11974" y="21805"/>
                  </a:lnTo>
                  <a:lnTo>
                    <a:pt x="13168" y="21489"/>
                  </a:lnTo>
                  <a:lnTo>
                    <a:pt x="14291" y="21138"/>
                  </a:lnTo>
                  <a:lnTo>
                    <a:pt x="14291" y="21138"/>
                  </a:lnTo>
                  <a:lnTo>
                    <a:pt x="14502" y="21208"/>
                  </a:lnTo>
                  <a:lnTo>
                    <a:pt x="15099" y="21349"/>
                  </a:lnTo>
                  <a:lnTo>
                    <a:pt x="16047" y="21489"/>
                  </a:lnTo>
                  <a:lnTo>
                    <a:pt x="16644" y="21560"/>
                  </a:lnTo>
                  <a:lnTo>
                    <a:pt x="17311" y="21595"/>
                  </a:lnTo>
                  <a:lnTo>
                    <a:pt x="18013" y="21630"/>
                  </a:lnTo>
                  <a:lnTo>
                    <a:pt x="18785" y="21595"/>
                  </a:lnTo>
                  <a:lnTo>
                    <a:pt x="19593" y="21524"/>
                  </a:lnTo>
                  <a:lnTo>
                    <a:pt x="20471" y="21419"/>
                  </a:lnTo>
                  <a:lnTo>
                    <a:pt x="21384" y="21279"/>
                  </a:lnTo>
                  <a:lnTo>
                    <a:pt x="22297" y="21033"/>
                  </a:lnTo>
                  <a:lnTo>
                    <a:pt x="23245" y="20717"/>
                  </a:lnTo>
                  <a:lnTo>
                    <a:pt x="24228" y="20331"/>
                  </a:lnTo>
                  <a:lnTo>
                    <a:pt x="24228" y="20331"/>
                  </a:lnTo>
                  <a:lnTo>
                    <a:pt x="27493" y="21244"/>
                  </a:lnTo>
                  <a:lnTo>
                    <a:pt x="34340" y="23175"/>
                  </a:lnTo>
                  <a:lnTo>
                    <a:pt x="38167" y="24228"/>
                  </a:lnTo>
                  <a:lnTo>
                    <a:pt x="41819" y="25211"/>
                  </a:lnTo>
                  <a:lnTo>
                    <a:pt x="44909" y="26019"/>
                  </a:lnTo>
                  <a:lnTo>
                    <a:pt x="47086" y="26546"/>
                  </a:lnTo>
                  <a:lnTo>
                    <a:pt x="47086" y="26546"/>
                  </a:lnTo>
                  <a:lnTo>
                    <a:pt x="47507" y="26616"/>
                  </a:lnTo>
                  <a:lnTo>
                    <a:pt x="47929" y="26651"/>
                  </a:lnTo>
                  <a:lnTo>
                    <a:pt x="48385" y="26686"/>
                  </a:lnTo>
                  <a:lnTo>
                    <a:pt x="48842" y="26686"/>
                  </a:lnTo>
                  <a:lnTo>
                    <a:pt x="49298" y="26686"/>
                  </a:lnTo>
                  <a:lnTo>
                    <a:pt x="49790" y="26651"/>
                  </a:lnTo>
                  <a:lnTo>
                    <a:pt x="50246" y="26581"/>
                  </a:lnTo>
                  <a:lnTo>
                    <a:pt x="50738" y="26510"/>
                  </a:lnTo>
                  <a:lnTo>
                    <a:pt x="51194" y="26405"/>
                  </a:lnTo>
                  <a:lnTo>
                    <a:pt x="51686" y="26265"/>
                  </a:lnTo>
                  <a:lnTo>
                    <a:pt x="52142" y="26124"/>
                  </a:lnTo>
                  <a:lnTo>
                    <a:pt x="52599" y="25949"/>
                  </a:lnTo>
                  <a:lnTo>
                    <a:pt x="53020" y="25773"/>
                  </a:lnTo>
                  <a:lnTo>
                    <a:pt x="53441" y="25562"/>
                  </a:lnTo>
                  <a:lnTo>
                    <a:pt x="53863" y="25352"/>
                  </a:lnTo>
                  <a:lnTo>
                    <a:pt x="54249" y="25106"/>
                  </a:lnTo>
                  <a:lnTo>
                    <a:pt x="54600" y="24825"/>
                  </a:lnTo>
                  <a:lnTo>
                    <a:pt x="54951" y="24544"/>
                  </a:lnTo>
                  <a:lnTo>
                    <a:pt x="55267" y="24228"/>
                  </a:lnTo>
                  <a:lnTo>
                    <a:pt x="55548" y="23912"/>
                  </a:lnTo>
                  <a:lnTo>
                    <a:pt x="55794" y="23561"/>
                  </a:lnTo>
                  <a:lnTo>
                    <a:pt x="56004" y="23210"/>
                  </a:lnTo>
                  <a:lnTo>
                    <a:pt x="56180" y="22824"/>
                  </a:lnTo>
                  <a:lnTo>
                    <a:pt x="56285" y="22402"/>
                  </a:lnTo>
                  <a:lnTo>
                    <a:pt x="56391" y="21981"/>
                  </a:lnTo>
                  <a:lnTo>
                    <a:pt x="56426" y="21560"/>
                  </a:lnTo>
                  <a:lnTo>
                    <a:pt x="56391" y="21103"/>
                  </a:lnTo>
                  <a:lnTo>
                    <a:pt x="56320" y="20647"/>
                  </a:lnTo>
                  <a:lnTo>
                    <a:pt x="56215" y="20155"/>
                  </a:lnTo>
                  <a:lnTo>
                    <a:pt x="56040" y="19628"/>
                  </a:lnTo>
                  <a:lnTo>
                    <a:pt x="55794" y="19137"/>
                  </a:lnTo>
                  <a:lnTo>
                    <a:pt x="55513" y="1857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38"/>
            <p:cNvSpPr/>
            <p:nvPr/>
          </p:nvSpPr>
          <p:spPr>
            <a:xfrm>
              <a:off x="5370594" y="2918537"/>
              <a:ext cx="2134" cy="15"/>
            </a:xfrm>
            <a:custGeom>
              <a:rect b="b" l="l" r="r" t="t"/>
              <a:pathLst>
                <a:path extrusionOk="0" h="1" w="141">
                  <a:moveTo>
                    <a:pt x="141" y="0"/>
                  </a:moveTo>
                  <a:lnTo>
                    <a:pt x="141" y="0"/>
                  </a:lnTo>
                  <a:lnTo>
                    <a:pt x="0" y="0"/>
                  </a:lnTo>
                  <a:lnTo>
                    <a:pt x="0" y="0"/>
                  </a:lnTo>
                  <a:lnTo>
                    <a:pt x="0" y="0"/>
                  </a:lnTo>
                  <a:lnTo>
                    <a:pt x="141" y="0"/>
                  </a:lnTo>
                  <a:lnTo>
                    <a:pt x="141" y="0"/>
                  </a:lnTo>
                  <a:close/>
                </a:path>
              </a:pathLst>
            </a:custGeom>
            <a:solidFill>
              <a:srgbClr val="FFE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38"/>
            <p:cNvSpPr/>
            <p:nvPr/>
          </p:nvSpPr>
          <p:spPr>
            <a:xfrm>
              <a:off x="5370594" y="2918537"/>
              <a:ext cx="2134" cy="15"/>
            </a:xfrm>
            <a:custGeom>
              <a:rect b="b" l="l" r="r" t="t"/>
              <a:pathLst>
                <a:path extrusionOk="0" fill="none" h="1" w="141">
                  <a:moveTo>
                    <a:pt x="141" y="0"/>
                  </a:moveTo>
                  <a:lnTo>
                    <a:pt x="141" y="0"/>
                  </a:lnTo>
                  <a:lnTo>
                    <a:pt x="0" y="0"/>
                  </a:lnTo>
                  <a:lnTo>
                    <a:pt x="0" y="0"/>
                  </a:lnTo>
                  <a:lnTo>
                    <a:pt x="0" y="0"/>
                  </a:lnTo>
                  <a:lnTo>
                    <a:pt x="141" y="0"/>
                  </a:lnTo>
                  <a:lnTo>
                    <a:pt x="14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38"/>
            <p:cNvSpPr/>
            <p:nvPr/>
          </p:nvSpPr>
          <p:spPr>
            <a:xfrm>
              <a:off x="5287141" y="2918537"/>
              <a:ext cx="83468" cy="2134"/>
            </a:xfrm>
            <a:custGeom>
              <a:rect b="b" l="l" r="r" t="t"/>
              <a:pathLst>
                <a:path extrusionOk="0" h="141" w="5514">
                  <a:moveTo>
                    <a:pt x="1861" y="70"/>
                  </a:moveTo>
                  <a:lnTo>
                    <a:pt x="1861" y="70"/>
                  </a:lnTo>
                  <a:lnTo>
                    <a:pt x="0" y="140"/>
                  </a:lnTo>
                  <a:lnTo>
                    <a:pt x="0" y="140"/>
                  </a:lnTo>
                  <a:lnTo>
                    <a:pt x="0" y="140"/>
                  </a:lnTo>
                  <a:lnTo>
                    <a:pt x="1861" y="70"/>
                  </a:lnTo>
                  <a:close/>
                  <a:moveTo>
                    <a:pt x="5513" y="0"/>
                  </a:moveTo>
                  <a:lnTo>
                    <a:pt x="5513" y="0"/>
                  </a:lnTo>
                  <a:lnTo>
                    <a:pt x="4109" y="0"/>
                  </a:lnTo>
                  <a:lnTo>
                    <a:pt x="2599" y="70"/>
                  </a:lnTo>
                  <a:lnTo>
                    <a:pt x="2599" y="70"/>
                  </a:lnTo>
                  <a:lnTo>
                    <a:pt x="4109" y="0"/>
                  </a:lnTo>
                  <a:lnTo>
                    <a:pt x="5513" y="0"/>
                  </a:lnTo>
                  <a:lnTo>
                    <a:pt x="5513" y="0"/>
                  </a:lnTo>
                  <a:close/>
                </a:path>
              </a:pathLst>
            </a:custGeom>
            <a:solidFill>
              <a:srgbClr val="FF3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38"/>
            <p:cNvSpPr/>
            <p:nvPr/>
          </p:nvSpPr>
          <p:spPr>
            <a:xfrm>
              <a:off x="5287141" y="2919597"/>
              <a:ext cx="28186" cy="1075"/>
            </a:xfrm>
            <a:custGeom>
              <a:rect b="b" l="l" r="r" t="t"/>
              <a:pathLst>
                <a:path extrusionOk="0" fill="none" h="71" w="1862">
                  <a:moveTo>
                    <a:pt x="1861" y="0"/>
                  </a:moveTo>
                  <a:lnTo>
                    <a:pt x="1861" y="0"/>
                  </a:lnTo>
                  <a:lnTo>
                    <a:pt x="0" y="70"/>
                  </a:lnTo>
                  <a:lnTo>
                    <a:pt x="0" y="70"/>
                  </a:lnTo>
                  <a:lnTo>
                    <a:pt x="0" y="70"/>
                  </a:lnTo>
                  <a:lnTo>
                    <a:pt x="186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38"/>
            <p:cNvSpPr/>
            <p:nvPr/>
          </p:nvSpPr>
          <p:spPr>
            <a:xfrm>
              <a:off x="5326468" y="2918537"/>
              <a:ext cx="44141" cy="1075"/>
            </a:xfrm>
            <a:custGeom>
              <a:rect b="b" l="l" r="r" t="t"/>
              <a:pathLst>
                <a:path extrusionOk="0" fill="none" h="71" w="2916">
                  <a:moveTo>
                    <a:pt x="2915" y="0"/>
                  </a:moveTo>
                  <a:lnTo>
                    <a:pt x="2915" y="0"/>
                  </a:lnTo>
                  <a:lnTo>
                    <a:pt x="1511" y="0"/>
                  </a:lnTo>
                  <a:lnTo>
                    <a:pt x="1" y="70"/>
                  </a:lnTo>
                  <a:lnTo>
                    <a:pt x="1" y="70"/>
                  </a:lnTo>
                  <a:lnTo>
                    <a:pt x="1511" y="0"/>
                  </a:lnTo>
                  <a:lnTo>
                    <a:pt x="2915" y="0"/>
                  </a:lnTo>
                  <a:lnTo>
                    <a:pt x="29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38"/>
            <p:cNvSpPr/>
            <p:nvPr/>
          </p:nvSpPr>
          <p:spPr>
            <a:xfrm>
              <a:off x="5284477" y="2920656"/>
              <a:ext cx="2679" cy="15"/>
            </a:xfrm>
            <a:custGeom>
              <a:rect b="b" l="l" r="r" t="t"/>
              <a:pathLst>
                <a:path extrusionOk="0" h="1" w="177">
                  <a:moveTo>
                    <a:pt x="176" y="0"/>
                  </a:moveTo>
                  <a:lnTo>
                    <a:pt x="176" y="0"/>
                  </a:lnTo>
                  <a:lnTo>
                    <a:pt x="1" y="0"/>
                  </a:lnTo>
                  <a:lnTo>
                    <a:pt x="1" y="0"/>
                  </a:lnTo>
                  <a:lnTo>
                    <a:pt x="1" y="0"/>
                  </a:lnTo>
                  <a:lnTo>
                    <a:pt x="176" y="0"/>
                  </a:lnTo>
                  <a:lnTo>
                    <a:pt x="176" y="0"/>
                  </a:lnTo>
                  <a:close/>
                </a:path>
              </a:pathLst>
            </a:custGeom>
            <a:solidFill>
              <a:srgbClr val="FF7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38"/>
            <p:cNvSpPr/>
            <p:nvPr/>
          </p:nvSpPr>
          <p:spPr>
            <a:xfrm>
              <a:off x="5284477" y="2920656"/>
              <a:ext cx="2679" cy="15"/>
            </a:xfrm>
            <a:custGeom>
              <a:rect b="b" l="l" r="r" t="t"/>
              <a:pathLst>
                <a:path extrusionOk="0" fill="none" h="1" w="177">
                  <a:moveTo>
                    <a:pt x="176" y="0"/>
                  </a:moveTo>
                  <a:lnTo>
                    <a:pt x="176" y="0"/>
                  </a:lnTo>
                  <a:lnTo>
                    <a:pt x="1" y="0"/>
                  </a:lnTo>
                  <a:lnTo>
                    <a:pt x="1" y="0"/>
                  </a:lnTo>
                  <a:lnTo>
                    <a:pt x="1" y="0"/>
                  </a:lnTo>
                  <a:lnTo>
                    <a:pt x="176" y="0"/>
                  </a:lnTo>
                  <a:lnTo>
                    <a:pt x="17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38"/>
            <p:cNvSpPr/>
            <p:nvPr/>
          </p:nvSpPr>
          <p:spPr>
            <a:xfrm>
              <a:off x="5692145" y="2975408"/>
              <a:ext cx="160003" cy="44126"/>
            </a:xfrm>
            <a:custGeom>
              <a:rect b="b" l="l" r="r" t="t"/>
              <a:pathLst>
                <a:path extrusionOk="0" h="2915" w="10570">
                  <a:moveTo>
                    <a:pt x="1" y="0"/>
                  </a:moveTo>
                  <a:lnTo>
                    <a:pt x="1" y="0"/>
                  </a:lnTo>
                  <a:lnTo>
                    <a:pt x="1" y="0"/>
                  </a:lnTo>
                  <a:lnTo>
                    <a:pt x="5233" y="1440"/>
                  </a:lnTo>
                  <a:lnTo>
                    <a:pt x="10570" y="2914"/>
                  </a:lnTo>
                  <a:lnTo>
                    <a:pt x="10570" y="2914"/>
                  </a:lnTo>
                  <a:lnTo>
                    <a:pt x="10570" y="2914"/>
                  </a:lnTo>
                  <a:lnTo>
                    <a:pt x="5233" y="1440"/>
                  </a:lnTo>
                  <a:lnTo>
                    <a:pt x="1" y="0"/>
                  </a:lnTo>
                  <a:close/>
                </a:path>
              </a:pathLst>
            </a:custGeom>
            <a:solidFill>
              <a:srgbClr val="383A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38"/>
            <p:cNvSpPr/>
            <p:nvPr/>
          </p:nvSpPr>
          <p:spPr>
            <a:xfrm>
              <a:off x="5692145" y="2975408"/>
              <a:ext cx="160003" cy="44126"/>
            </a:xfrm>
            <a:custGeom>
              <a:rect b="b" l="l" r="r" t="t"/>
              <a:pathLst>
                <a:path extrusionOk="0" fill="none" h="2915" w="10570">
                  <a:moveTo>
                    <a:pt x="1" y="0"/>
                  </a:moveTo>
                  <a:lnTo>
                    <a:pt x="1" y="0"/>
                  </a:lnTo>
                  <a:lnTo>
                    <a:pt x="1" y="0"/>
                  </a:lnTo>
                  <a:lnTo>
                    <a:pt x="5233" y="1440"/>
                  </a:lnTo>
                  <a:lnTo>
                    <a:pt x="10570" y="2914"/>
                  </a:lnTo>
                  <a:lnTo>
                    <a:pt x="10570" y="2914"/>
                  </a:lnTo>
                  <a:lnTo>
                    <a:pt x="10570" y="2914"/>
                  </a:lnTo>
                  <a:lnTo>
                    <a:pt x="5233" y="144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38"/>
            <p:cNvSpPr/>
            <p:nvPr/>
          </p:nvSpPr>
          <p:spPr>
            <a:xfrm>
              <a:off x="5614020" y="2953081"/>
              <a:ext cx="78140" cy="22343"/>
            </a:xfrm>
            <a:custGeom>
              <a:rect b="b" l="l" r="r" t="t"/>
              <a:pathLst>
                <a:path extrusionOk="0" h="1476" w="5162">
                  <a:moveTo>
                    <a:pt x="0" y="0"/>
                  </a:moveTo>
                  <a:lnTo>
                    <a:pt x="0" y="0"/>
                  </a:lnTo>
                  <a:lnTo>
                    <a:pt x="0" y="0"/>
                  </a:lnTo>
                  <a:lnTo>
                    <a:pt x="5162" y="1475"/>
                  </a:lnTo>
                  <a:lnTo>
                    <a:pt x="5162" y="1475"/>
                  </a:lnTo>
                  <a:lnTo>
                    <a:pt x="5162" y="1475"/>
                  </a:lnTo>
                  <a:lnTo>
                    <a:pt x="0" y="0"/>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38"/>
            <p:cNvSpPr/>
            <p:nvPr/>
          </p:nvSpPr>
          <p:spPr>
            <a:xfrm>
              <a:off x="5614020" y="2953081"/>
              <a:ext cx="78140" cy="22343"/>
            </a:xfrm>
            <a:custGeom>
              <a:rect b="b" l="l" r="r" t="t"/>
              <a:pathLst>
                <a:path extrusionOk="0" fill="none" h="1476" w="5162">
                  <a:moveTo>
                    <a:pt x="0" y="0"/>
                  </a:moveTo>
                  <a:lnTo>
                    <a:pt x="0" y="0"/>
                  </a:lnTo>
                  <a:lnTo>
                    <a:pt x="0" y="0"/>
                  </a:lnTo>
                  <a:lnTo>
                    <a:pt x="5162" y="1475"/>
                  </a:lnTo>
                  <a:lnTo>
                    <a:pt x="5162" y="1475"/>
                  </a:lnTo>
                  <a:lnTo>
                    <a:pt x="5162" y="147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38"/>
            <p:cNvSpPr/>
            <p:nvPr/>
          </p:nvSpPr>
          <p:spPr>
            <a:xfrm>
              <a:off x="5604983" y="2950946"/>
              <a:ext cx="9052" cy="2150"/>
            </a:xfrm>
            <a:custGeom>
              <a:rect b="b" l="l" r="r" t="t"/>
              <a:pathLst>
                <a:path extrusionOk="0" h="142" w="598">
                  <a:moveTo>
                    <a:pt x="1" y="1"/>
                  </a:moveTo>
                  <a:lnTo>
                    <a:pt x="1" y="1"/>
                  </a:lnTo>
                  <a:lnTo>
                    <a:pt x="597" y="141"/>
                  </a:lnTo>
                  <a:lnTo>
                    <a:pt x="597" y="141"/>
                  </a:lnTo>
                  <a:lnTo>
                    <a:pt x="597" y="141"/>
                  </a:lnTo>
                  <a:lnTo>
                    <a:pt x="1" y="1"/>
                  </a:lnTo>
                  <a:close/>
                </a:path>
              </a:pathLst>
            </a:custGeom>
            <a:solidFill>
              <a:srgbClr val="FF3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38"/>
            <p:cNvSpPr/>
            <p:nvPr/>
          </p:nvSpPr>
          <p:spPr>
            <a:xfrm>
              <a:off x="5604983" y="2950946"/>
              <a:ext cx="9052" cy="2150"/>
            </a:xfrm>
            <a:custGeom>
              <a:rect b="b" l="l" r="r" t="t"/>
              <a:pathLst>
                <a:path extrusionOk="0" fill="none" h="142" w="598">
                  <a:moveTo>
                    <a:pt x="1" y="1"/>
                  </a:moveTo>
                  <a:lnTo>
                    <a:pt x="1" y="1"/>
                  </a:lnTo>
                  <a:lnTo>
                    <a:pt x="597" y="141"/>
                  </a:lnTo>
                  <a:lnTo>
                    <a:pt x="597" y="141"/>
                  </a:lnTo>
                  <a:lnTo>
                    <a:pt x="597" y="14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38"/>
            <p:cNvSpPr/>
            <p:nvPr/>
          </p:nvSpPr>
          <p:spPr>
            <a:xfrm>
              <a:off x="5451383" y="2962118"/>
              <a:ext cx="54223" cy="7448"/>
            </a:xfrm>
            <a:custGeom>
              <a:rect b="b" l="l" r="r" t="t"/>
              <a:pathLst>
                <a:path extrusionOk="0" h="492" w="3582">
                  <a:moveTo>
                    <a:pt x="0" y="0"/>
                  </a:moveTo>
                  <a:lnTo>
                    <a:pt x="0" y="0"/>
                  </a:lnTo>
                  <a:lnTo>
                    <a:pt x="0" y="0"/>
                  </a:lnTo>
                  <a:lnTo>
                    <a:pt x="0" y="0"/>
                  </a:lnTo>
                  <a:lnTo>
                    <a:pt x="246" y="70"/>
                  </a:lnTo>
                  <a:lnTo>
                    <a:pt x="983" y="246"/>
                  </a:lnTo>
                  <a:lnTo>
                    <a:pt x="1510" y="316"/>
                  </a:lnTo>
                  <a:lnTo>
                    <a:pt x="2107" y="386"/>
                  </a:lnTo>
                  <a:lnTo>
                    <a:pt x="2809" y="457"/>
                  </a:lnTo>
                  <a:lnTo>
                    <a:pt x="3582" y="492"/>
                  </a:lnTo>
                  <a:lnTo>
                    <a:pt x="3582" y="492"/>
                  </a:lnTo>
                  <a:lnTo>
                    <a:pt x="3582" y="492"/>
                  </a:lnTo>
                  <a:lnTo>
                    <a:pt x="2809" y="457"/>
                  </a:lnTo>
                  <a:lnTo>
                    <a:pt x="2107" y="386"/>
                  </a:lnTo>
                  <a:lnTo>
                    <a:pt x="1510" y="316"/>
                  </a:lnTo>
                  <a:lnTo>
                    <a:pt x="983" y="246"/>
                  </a:lnTo>
                  <a:lnTo>
                    <a:pt x="246" y="70"/>
                  </a:lnTo>
                  <a:lnTo>
                    <a:pt x="0" y="0"/>
                  </a:lnTo>
                  <a:close/>
                </a:path>
              </a:pathLst>
            </a:custGeom>
            <a:solidFill>
              <a:srgbClr val="FFE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38"/>
            <p:cNvSpPr/>
            <p:nvPr/>
          </p:nvSpPr>
          <p:spPr>
            <a:xfrm>
              <a:off x="5451383" y="2962118"/>
              <a:ext cx="54223" cy="7448"/>
            </a:xfrm>
            <a:custGeom>
              <a:rect b="b" l="l" r="r" t="t"/>
              <a:pathLst>
                <a:path extrusionOk="0" fill="none" h="492" w="3582">
                  <a:moveTo>
                    <a:pt x="0" y="0"/>
                  </a:moveTo>
                  <a:lnTo>
                    <a:pt x="0" y="0"/>
                  </a:lnTo>
                  <a:lnTo>
                    <a:pt x="0" y="0"/>
                  </a:lnTo>
                  <a:lnTo>
                    <a:pt x="0" y="0"/>
                  </a:lnTo>
                  <a:lnTo>
                    <a:pt x="246" y="70"/>
                  </a:lnTo>
                  <a:lnTo>
                    <a:pt x="983" y="246"/>
                  </a:lnTo>
                  <a:lnTo>
                    <a:pt x="1510" y="316"/>
                  </a:lnTo>
                  <a:lnTo>
                    <a:pt x="2107" y="386"/>
                  </a:lnTo>
                  <a:lnTo>
                    <a:pt x="2809" y="457"/>
                  </a:lnTo>
                  <a:lnTo>
                    <a:pt x="3582" y="492"/>
                  </a:lnTo>
                  <a:lnTo>
                    <a:pt x="3582" y="492"/>
                  </a:lnTo>
                  <a:lnTo>
                    <a:pt x="3582" y="492"/>
                  </a:lnTo>
                  <a:lnTo>
                    <a:pt x="2809" y="457"/>
                  </a:lnTo>
                  <a:lnTo>
                    <a:pt x="2107" y="386"/>
                  </a:lnTo>
                  <a:lnTo>
                    <a:pt x="1510" y="316"/>
                  </a:lnTo>
                  <a:lnTo>
                    <a:pt x="983" y="246"/>
                  </a:lnTo>
                  <a:lnTo>
                    <a:pt x="246" y="7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38"/>
            <p:cNvSpPr/>
            <p:nvPr/>
          </p:nvSpPr>
          <p:spPr>
            <a:xfrm>
              <a:off x="5505590" y="2969550"/>
              <a:ext cx="2679" cy="15"/>
            </a:xfrm>
            <a:custGeom>
              <a:rect b="b" l="l" r="r" t="t"/>
              <a:pathLst>
                <a:path extrusionOk="0" h="1" w="177">
                  <a:moveTo>
                    <a:pt x="1" y="1"/>
                  </a:moveTo>
                  <a:lnTo>
                    <a:pt x="1" y="1"/>
                  </a:lnTo>
                  <a:lnTo>
                    <a:pt x="1" y="1"/>
                  </a:lnTo>
                  <a:lnTo>
                    <a:pt x="176" y="1"/>
                  </a:lnTo>
                  <a:lnTo>
                    <a:pt x="176" y="1"/>
                  </a:lnTo>
                  <a:lnTo>
                    <a:pt x="176" y="1"/>
                  </a:lnTo>
                  <a:lnTo>
                    <a:pt x="1" y="1"/>
                  </a:lnTo>
                  <a:close/>
                </a:path>
              </a:pathLst>
            </a:custGeom>
            <a:solidFill>
              <a:srgbClr val="FF3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38"/>
            <p:cNvSpPr/>
            <p:nvPr/>
          </p:nvSpPr>
          <p:spPr>
            <a:xfrm>
              <a:off x="5505590" y="2969550"/>
              <a:ext cx="2679" cy="15"/>
            </a:xfrm>
            <a:custGeom>
              <a:rect b="b" l="l" r="r" t="t"/>
              <a:pathLst>
                <a:path extrusionOk="0" fill="none" h="1" w="177">
                  <a:moveTo>
                    <a:pt x="1" y="1"/>
                  </a:moveTo>
                  <a:lnTo>
                    <a:pt x="1" y="1"/>
                  </a:lnTo>
                  <a:lnTo>
                    <a:pt x="1" y="1"/>
                  </a:lnTo>
                  <a:lnTo>
                    <a:pt x="176" y="1"/>
                  </a:lnTo>
                  <a:lnTo>
                    <a:pt x="176" y="1"/>
                  </a:lnTo>
                  <a:lnTo>
                    <a:pt x="176"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38"/>
            <p:cNvSpPr/>
            <p:nvPr/>
          </p:nvSpPr>
          <p:spPr>
            <a:xfrm>
              <a:off x="5350385" y="2982841"/>
              <a:ext cx="2150" cy="15"/>
            </a:xfrm>
            <a:custGeom>
              <a:rect b="b" l="l" r="r" t="t"/>
              <a:pathLst>
                <a:path extrusionOk="0" h="1" w="142">
                  <a:moveTo>
                    <a:pt x="1" y="1"/>
                  </a:moveTo>
                  <a:lnTo>
                    <a:pt x="1" y="1"/>
                  </a:lnTo>
                  <a:lnTo>
                    <a:pt x="141" y="1"/>
                  </a:lnTo>
                  <a:lnTo>
                    <a:pt x="141" y="1"/>
                  </a:lnTo>
                  <a:lnTo>
                    <a:pt x="141" y="1"/>
                  </a:lnTo>
                  <a:lnTo>
                    <a:pt x="1" y="1"/>
                  </a:lnTo>
                  <a:close/>
                </a:path>
              </a:pathLst>
            </a:custGeom>
            <a:solidFill>
              <a:srgbClr val="FF3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38"/>
            <p:cNvSpPr/>
            <p:nvPr/>
          </p:nvSpPr>
          <p:spPr>
            <a:xfrm>
              <a:off x="5350385" y="2982841"/>
              <a:ext cx="2150" cy="15"/>
            </a:xfrm>
            <a:custGeom>
              <a:rect b="b" l="l" r="r" t="t"/>
              <a:pathLst>
                <a:path extrusionOk="0" fill="none" h="1" w="142">
                  <a:moveTo>
                    <a:pt x="1" y="1"/>
                  </a:moveTo>
                  <a:lnTo>
                    <a:pt x="1" y="1"/>
                  </a:lnTo>
                  <a:lnTo>
                    <a:pt x="141" y="1"/>
                  </a:lnTo>
                  <a:lnTo>
                    <a:pt x="141" y="1"/>
                  </a:lnTo>
                  <a:lnTo>
                    <a:pt x="14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38"/>
            <p:cNvSpPr/>
            <p:nvPr/>
          </p:nvSpPr>
          <p:spPr>
            <a:xfrm>
              <a:off x="5852133" y="3019519"/>
              <a:ext cx="15425" cy="4269"/>
            </a:xfrm>
            <a:custGeom>
              <a:rect b="b" l="l" r="r" t="t"/>
              <a:pathLst>
                <a:path extrusionOk="0" h="282" w="1019">
                  <a:moveTo>
                    <a:pt x="1" y="0"/>
                  </a:moveTo>
                  <a:lnTo>
                    <a:pt x="1" y="0"/>
                  </a:lnTo>
                  <a:lnTo>
                    <a:pt x="1" y="0"/>
                  </a:lnTo>
                  <a:lnTo>
                    <a:pt x="1019" y="281"/>
                  </a:lnTo>
                  <a:lnTo>
                    <a:pt x="1019" y="281"/>
                  </a:lnTo>
                  <a:lnTo>
                    <a:pt x="1" y="0"/>
                  </a:lnTo>
                  <a:close/>
                </a:path>
              </a:pathLst>
            </a:custGeom>
            <a:solidFill>
              <a:srgbClr val="1C19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38"/>
            <p:cNvSpPr/>
            <p:nvPr/>
          </p:nvSpPr>
          <p:spPr>
            <a:xfrm>
              <a:off x="5852133" y="3019519"/>
              <a:ext cx="15425" cy="4269"/>
            </a:xfrm>
            <a:custGeom>
              <a:rect b="b" l="l" r="r" t="t"/>
              <a:pathLst>
                <a:path extrusionOk="0" fill="none" h="282" w="1019">
                  <a:moveTo>
                    <a:pt x="1" y="0"/>
                  </a:moveTo>
                  <a:lnTo>
                    <a:pt x="1" y="0"/>
                  </a:lnTo>
                  <a:lnTo>
                    <a:pt x="1" y="0"/>
                  </a:lnTo>
                  <a:lnTo>
                    <a:pt x="1019" y="281"/>
                  </a:lnTo>
                  <a:lnTo>
                    <a:pt x="1019" y="281"/>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38"/>
            <p:cNvSpPr/>
            <p:nvPr/>
          </p:nvSpPr>
          <p:spPr>
            <a:xfrm>
              <a:off x="5266418" y="2880799"/>
              <a:ext cx="822784" cy="165301"/>
            </a:xfrm>
            <a:custGeom>
              <a:rect b="b" l="l" r="r" t="t"/>
              <a:pathLst>
                <a:path extrusionOk="0" fill="none" h="10920" w="54354">
                  <a:moveTo>
                    <a:pt x="23490" y="0"/>
                  </a:moveTo>
                  <a:lnTo>
                    <a:pt x="23490" y="0"/>
                  </a:lnTo>
                  <a:lnTo>
                    <a:pt x="21243" y="246"/>
                  </a:lnTo>
                  <a:lnTo>
                    <a:pt x="15941" y="702"/>
                  </a:lnTo>
                  <a:lnTo>
                    <a:pt x="12781" y="983"/>
                  </a:lnTo>
                  <a:lnTo>
                    <a:pt x="9656" y="1194"/>
                  </a:lnTo>
                  <a:lnTo>
                    <a:pt x="6847" y="1369"/>
                  </a:lnTo>
                  <a:lnTo>
                    <a:pt x="5618" y="1405"/>
                  </a:lnTo>
                  <a:lnTo>
                    <a:pt x="4565" y="1405"/>
                  </a:lnTo>
                  <a:lnTo>
                    <a:pt x="4565" y="1405"/>
                  </a:lnTo>
                  <a:lnTo>
                    <a:pt x="2985" y="1405"/>
                  </a:lnTo>
                  <a:lnTo>
                    <a:pt x="1756" y="1334"/>
                  </a:lnTo>
                  <a:lnTo>
                    <a:pt x="773" y="1229"/>
                  </a:lnTo>
                  <a:lnTo>
                    <a:pt x="421" y="1159"/>
                  </a:lnTo>
                  <a:lnTo>
                    <a:pt x="105" y="1053"/>
                  </a:lnTo>
                  <a:lnTo>
                    <a:pt x="105" y="1053"/>
                  </a:lnTo>
                  <a:lnTo>
                    <a:pt x="35" y="1299"/>
                  </a:lnTo>
                  <a:lnTo>
                    <a:pt x="0" y="1545"/>
                  </a:lnTo>
                  <a:lnTo>
                    <a:pt x="0" y="1791"/>
                  </a:lnTo>
                  <a:lnTo>
                    <a:pt x="35" y="2037"/>
                  </a:lnTo>
                  <a:lnTo>
                    <a:pt x="105" y="2247"/>
                  </a:lnTo>
                  <a:lnTo>
                    <a:pt x="211" y="2388"/>
                  </a:lnTo>
                  <a:lnTo>
                    <a:pt x="386" y="2528"/>
                  </a:lnTo>
                  <a:lnTo>
                    <a:pt x="597" y="2598"/>
                  </a:lnTo>
                  <a:lnTo>
                    <a:pt x="597" y="2598"/>
                  </a:lnTo>
                  <a:lnTo>
                    <a:pt x="1194" y="2633"/>
                  </a:lnTo>
                  <a:lnTo>
                    <a:pt x="1194" y="2633"/>
                  </a:lnTo>
                  <a:lnTo>
                    <a:pt x="1369" y="2633"/>
                  </a:lnTo>
                  <a:lnTo>
                    <a:pt x="1369" y="2633"/>
                  </a:lnTo>
                  <a:lnTo>
                    <a:pt x="3230" y="2563"/>
                  </a:lnTo>
                  <a:lnTo>
                    <a:pt x="3230" y="2563"/>
                  </a:lnTo>
                  <a:lnTo>
                    <a:pt x="3968" y="2563"/>
                  </a:lnTo>
                  <a:lnTo>
                    <a:pt x="3968" y="2563"/>
                  </a:lnTo>
                  <a:lnTo>
                    <a:pt x="3968" y="2563"/>
                  </a:lnTo>
                  <a:lnTo>
                    <a:pt x="5478" y="2493"/>
                  </a:lnTo>
                  <a:lnTo>
                    <a:pt x="6882" y="2493"/>
                  </a:lnTo>
                  <a:lnTo>
                    <a:pt x="6882" y="2493"/>
                  </a:lnTo>
                  <a:lnTo>
                    <a:pt x="7023" y="2493"/>
                  </a:lnTo>
                  <a:lnTo>
                    <a:pt x="7023" y="2493"/>
                  </a:lnTo>
                  <a:lnTo>
                    <a:pt x="7023" y="2493"/>
                  </a:lnTo>
                  <a:lnTo>
                    <a:pt x="7023" y="2493"/>
                  </a:lnTo>
                  <a:lnTo>
                    <a:pt x="7971" y="2493"/>
                  </a:lnTo>
                  <a:lnTo>
                    <a:pt x="8251" y="2528"/>
                  </a:lnTo>
                  <a:lnTo>
                    <a:pt x="8322" y="2563"/>
                  </a:lnTo>
                  <a:lnTo>
                    <a:pt x="8357" y="2598"/>
                  </a:lnTo>
                  <a:lnTo>
                    <a:pt x="8357" y="2598"/>
                  </a:lnTo>
                  <a:lnTo>
                    <a:pt x="8357" y="2669"/>
                  </a:lnTo>
                  <a:lnTo>
                    <a:pt x="8251" y="2739"/>
                  </a:lnTo>
                  <a:lnTo>
                    <a:pt x="7971" y="2949"/>
                  </a:lnTo>
                  <a:lnTo>
                    <a:pt x="7514" y="3195"/>
                  </a:lnTo>
                  <a:lnTo>
                    <a:pt x="6987" y="3441"/>
                  </a:lnTo>
                  <a:lnTo>
                    <a:pt x="5864" y="4003"/>
                  </a:lnTo>
                  <a:lnTo>
                    <a:pt x="5372" y="4249"/>
                  </a:lnTo>
                  <a:lnTo>
                    <a:pt x="5056" y="4494"/>
                  </a:lnTo>
                  <a:lnTo>
                    <a:pt x="5056" y="4494"/>
                  </a:lnTo>
                  <a:lnTo>
                    <a:pt x="4881" y="4600"/>
                  </a:lnTo>
                  <a:lnTo>
                    <a:pt x="4705" y="4740"/>
                  </a:lnTo>
                  <a:lnTo>
                    <a:pt x="4530" y="4916"/>
                  </a:lnTo>
                  <a:lnTo>
                    <a:pt x="4389" y="5162"/>
                  </a:lnTo>
                  <a:lnTo>
                    <a:pt x="4319" y="5337"/>
                  </a:lnTo>
                  <a:lnTo>
                    <a:pt x="4284" y="5478"/>
                  </a:lnTo>
                  <a:lnTo>
                    <a:pt x="4284" y="5688"/>
                  </a:lnTo>
                  <a:lnTo>
                    <a:pt x="4319" y="5899"/>
                  </a:lnTo>
                  <a:lnTo>
                    <a:pt x="4354" y="6110"/>
                  </a:lnTo>
                  <a:lnTo>
                    <a:pt x="4459" y="6355"/>
                  </a:lnTo>
                  <a:lnTo>
                    <a:pt x="4459" y="6355"/>
                  </a:lnTo>
                  <a:lnTo>
                    <a:pt x="4530" y="6426"/>
                  </a:lnTo>
                  <a:lnTo>
                    <a:pt x="4600" y="6531"/>
                  </a:lnTo>
                  <a:lnTo>
                    <a:pt x="4705" y="6566"/>
                  </a:lnTo>
                  <a:lnTo>
                    <a:pt x="4846" y="6636"/>
                  </a:lnTo>
                  <a:lnTo>
                    <a:pt x="5162" y="6706"/>
                  </a:lnTo>
                  <a:lnTo>
                    <a:pt x="5548" y="6742"/>
                  </a:lnTo>
                  <a:lnTo>
                    <a:pt x="5548" y="6742"/>
                  </a:lnTo>
                  <a:lnTo>
                    <a:pt x="5688" y="6742"/>
                  </a:lnTo>
                  <a:lnTo>
                    <a:pt x="5688" y="6742"/>
                  </a:lnTo>
                  <a:lnTo>
                    <a:pt x="6145" y="6742"/>
                  </a:lnTo>
                  <a:lnTo>
                    <a:pt x="6601" y="6706"/>
                  </a:lnTo>
                  <a:lnTo>
                    <a:pt x="7655" y="6531"/>
                  </a:lnTo>
                  <a:lnTo>
                    <a:pt x="8708" y="6320"/>
                  </a:lnTo>
                  <a:lnTo>
                    <a:pt x="9761" y="6074"/>
                  </a:lnTo>
                  <a:lnTo>
                    <a:pt x="11517" y="5583"/>
                  </a:lnTo>
                  <a:lnTo>
                    <a:pt x="12219" y="5372"/>
                  </a:lnTo>
                  <a:lnTo>
                    <a:pt x="12219" y="5372"/>
                  </a:lnTo>
                  <a:lnTo>
                    <a:pt x="12219" y="5372"/>
                  </a:lnTo>
                  <a:lnTo>
                    <a:pt x="12219" y="5372"/>
                  </a:lnTo>
                  <a:lnTo>
                    <a:pt x="12219" y="5372"/>
                  </a:lnTo>
                  <a:lnTo>
                    <a:pt x="12219" y="5372"/>
                  </a:lnTo>
                  <a:lnTo>
                    <a:pt x="12465" y="5442"/>
                  </a:lnTo>
                  <a:lnTo>
                    <a:pt x="13202" y="5618"/>
                  </a:lnTo>
                  <a:lnTo>
                    <a:pt x="13729" y="5688"/>
                  </a:lnTo>
                  <a:lnTo>
                    <a:pt x="14326" y="5758"/>
                  </a:lnTo>
                  <a:lnTo>
                    <a:pt x="15028" y="5829"/>
                  </a:lnTo>
                  <a:lnTo>
                    <a:pt x="15801" y="5864"/>
                  </a:lnTo>
                  <a:lnTo>
                    <a:pt x="15801" y="5864"/>
                  </a:lnTo>
                  <a:lnTo>
                    <a:pt x="15976" y="5864"/>
                  </a:lnTo>
                  <a:lnTo>
                    <a:pt x="15976" y="5864"/>
                  </a:lnTo>
                  <a:lnTo>
                    <a:pt x="16643" y="5829"/>
                  </a:lnTo>
                  <a:lnTo>
                    <a:pt x="17346" y="5794"/>
                  </a:lnTo>
                  <a:lnTo>
                    <a:pt x="18083" y="5723"/>
                  </a:lnTo>
                  <a:lnTo>
                    <a:pt x="18855" y="5583"/>
                  </a:lnTo>
                  <a:lnTo>
                    <a:pt x="19663" y="5407"/>
                  </a:lnTo>
                  <a:lnTo>
                    <a:pt x="20470" y="5197"/>
                  </a:lnTo>
                  <a:lnTo>
                    <a:pt x="21313" y="4916"/>
                  </a:lnTo>
                  <a:lnTo>
                    <a:pt x="22156" y="4565"/>
                  </a:lnTo>
                  <a:lnTo>
                    <a:pt x="22156" y="4565"/>
                  </a:lnTo>
                  <a:lnTo>
                    <a:pt x="22367" y="4635"/>
                  </a:lnTo>
                  <a:lnTo>
                    <a:pt x="22367" y="4635"/>
                  </a:lnTo>
                  <a:lnTo>
                    <a:pt x="22963" y="4775"/>
                  </a:lnTo>
                  <a:lnTo>
                    <a:pt x="22963" y="4775"/>
                  </a:lnTo>
                  <a:lnTo>
                    <a:pt x="28125" y="6250"/>
                  </a:lnTo>
                  <a:lnTo>
                    <a:pt x="28125" y="6250"/>
                  </a:lnTo>
                  <a:lnTo>
                    <a:pt x="33357" y="7690"/>
                  </a:lnTo>
                  <a:lnTo>
                    <a:pt x="38694" y="9164"/>
                  </a:lnTo>
                  <a:lnTo>
                    <a:pt x="38694" y="9164"/>
                  </a:lnTo>
                  <a:lnTo>
                    <a:pt x="38694" y="9164"/>
                  </a:lnTo>
                  <a:lnTo>
                    <a:pt x="39712" y="9445"/>
                  </a:lnTo>
                  <a:lnTo>
                    <a:pt x="39712" y="9445"/>
                  </a:lnTo>
                  <a:lnTo>
                    <a:pt x="42837" y="10253"/>
                  </a:lnTo>
                  <a:lnTo>
                    <a:pt x="45014" y="10780"/>
                  </a:lnTo>
                  <a:lnTo>
                    <a:pt x="45014" y="10780"/>
                  </a:lnTo>
                  <a:lnTo>
                    <a:pt x="45400" y="10850"/>
                  </a:lnTo>
                  <a:lnTo>
                    <a:pt x="45821" y="10885"/>
                  </a:lnTo>
                  <a:lnTo>
                    <a:pt x="46664" y="10920"/>
                  </a:lnTo>
                  <a:lnTo>
                    <a:pt x="46664" y="10920"/>
                  </a:lnTo>
                  <a:lnTo>
                    <a:pt x="47402" y="10885"/>
                  </a:lnTo>
                  <a:lnTo>
                    <a:pt x="48174" y="10815"/>
                  </a:lnTo>
                  <a:lnTo>
                    <a:pt x="48911" y="10674"/>
                  </a:lnTo>
                  <a:lnTo>
                    <a:pt x="49684" y="10499"/>
                  </a:lnTo>
                  <a:lnTo>
                    <a:pt x="50386" y="10253"/>
                  </a:lnTo>
                  <a:lnTo>
                    <a:pt x="51088" y="9937"/>
                  </a:lnTo>
                  <a:lnTo>
                    <a:pt x="51755" y="9586"/>
                  </a:lnTo>
                  <a:lnTo>
                    <a:pt x="52352" y="9199"/>
                  </a:lnTo>
                  <a:lnTo>
                    <a:pt x="52914" y="8743"/>
                  </a:lnTo>
                  <a:lnTo>
                    <a:pt x="53160" y="8497"/>
                  </a:lnTo>
                  <a:lnTo>
                    <a:pt x="53371" y="8251"/>
                  </a:lnTo>
                  <a:lnTo>
                    <a:pt x="53581" y="7971"/>
                  </a:lnTo>
                  <a:lnTo>
                    <a:pt x="53757" y="7690"/>
                  </a:lnTo>
                  <a:lnTo>
                    <a:pt x="53932" y="7409"/>
                  </a:lnTo>
                  <a:lnTo>
                    <a:pt x="54073" y="7093"/>
                  </a:lnTo>
                  <a:lnTo>
                    <a:pt x="54178" y="6777"/>
                  </a:lnTo>
                  <a:lnTo>
                    <a:pt x="54248" y="6461"/>
                  </a:lnTo>
                  <a:lnTo>
                    <a:pt x="54319" y="6110"/>
                  </a:lnTo>
                  <a:lnTo>
                    <a:pt x="54354" y="5758"/>
                  </a:lnTo>
                  <a:lnTo>
                    <a:pt x="54319" y="5407"/>
                  </a:lnTo>
                  <a:lnTo>
                    <a:pt x="54284" y="5021"/>
                  </a:lnTo>
                  <a:lnTo>
                    <a:pt x="54213" y="4635"/>
                  </a:lnTo>
                  <a:lnTo>
                    <a:pt x="54108" y="4249"/>
                  </a:lnTo>
                  <a:lnTo>
                    <a:pt x="54108" y="4249"/>
                  </a:lnTo>
                  <a:lnTo>
                    <a:pt x="53511" y="4530"/>
                  </a:lnTo>
                  <a:lnTo>
                    <a:pt x="52914" y="4775"/>
                  </a:lnTo>
                  <a:lnTo>
                    <a:pt x="52282" y="5021"/>
                  </a:lnTo>
                  <a:lnTo>
                    <a:pt x="51615" y="5197"/>
                  </a:lnTo>
                  <a:lnTo>
                    <a:pt x="50913" y="5372"/>
                  </a:lnTo>
                  <a:lnTo>
                    <a:pt x="50140" y="5478"/>
                  </a:lnTo>
                  <a:lnTo>
                    <a:pt x="49368" y="5548"/>
                  </a:lnTo>
                  <a:lnTo>
                    <a:pt x="48560" y="5583"/>
                  </a:lnTo>
                  <a:lnTo>
                    <a:pt x="48560" y="5583"/>
                  </a:lnTo>
                  <a:lnTo>
                    <a:pt x="48034" y="5583"/>
                  </a:lnTo>
                  <a:lnTo>
                    <a:pt x="47472" y="5548"/>
                  </a:lnTo>
                  <a:lnTo>
                    <a:pt x="46875" y="5478"/>
                  </a:lnTo>
                  <a:lnTo>
                    <a:pt x="46278" y="5372"/>
                  </a:lnTo>
                  <a:lnTo>
                    <a:pt x="46278" y="5372"/>
                  </a:lnTo>
                  <a:lnTo>
                    <a:pt x="44593" y="5091"/>
                  </a:lnTo>
                  <a:lnTo>
                    <a:pt x="42837" y="4740"/>
                  </a:lnTo>
                  <a:lnTo>
                    <a:pt x="40976" y="4389"/>
                  </a:lnTo>
                  <a:lnTo>
                    <a:pt x="39080" y="3968"/>
                  </a:lnTo>
                  <a:lnTo>
                    <a:pt x="35288" y="3090"/>
                  </a:lnTo>
                  <a:lnTo>
                    <a:pt x="31671" y="2177"/>
                  </a:lnTo>
                  <a:lnTo>
                    <a:pt x="28441" y="1334"/>
                  </a:lnTo>
                  <a:lnTo>
                    <a:pt x="25843" y="667"/>
                  </a:lnTo>
                  <a:lnTo>
                    <a:pt x="2349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38"/>
            <p:cNvSpPr/>
            <p:nvPr/>
          </p:nvSpPr>
          <p:spPr>
            <a:xfrm>
              <a:off x="5045304" y="2775018"/>
              <a:ext cx="34559" cy="34559"/>
            </a:xfrm>
            <a:custGeom>
              <a:rect b="b" l="l" r="r" t="t"/>
              <a:pathLst>
                <a:path extrusionOk="0" h="2283" w="2283">
                  <a:moveTo>
                    <a:pt x="1124" y="1"/>
                  </a:moveTo>
                  <a:lnTo>
                    <a:pt x="913" y="36"/>
                  </a:lnTo>
                  <a:lnTo>
                    <a:pt x="703" y="106"/>
                  </a:lnTo>
                  <a:lnTo>
                    <a:pt x="492" y="211"/>
                  </a:lnTo>
                  <a:lnTo>
                    <a:pt x="352" y="352"/>
                  </a:lnTo>
                  <a:lnTo>
                    <a:pt x="211" y="492"/>
                  </a:lnTo>
                  <a:lnTo>
                    <a:pt x="106" y="703"/>
                  </a:lnTo>
                  <a:lnTo>
                    <a:pt x="36" y="914"/>
                  </a:lnTo>
                  <a:lnTo>
                    <a:pt x="0" y="1124"/>
                  </a:lnTo>
                  <a:lnTo>
                    <a:pt x="36" y="1370"/>
                  </a:lnTo>
                  <a:lnTo>
                    <a:pt x="106" y="1581"/>
                  </a:lnTo>
                  <a:lnTo>
                    <a:pt x="211" y="1756"/>
                  </a:lnTo>
                  <a:lnTo>
                    <a:pt x="352" y="1932"/>
                  </a:lnTo>
                  <a:lnTo>
                    <a:pt x="492" y="2072"/>
                  </a:lnTo>
                  <a:lnTo>
                    <a:pt x="703" y="2178"/>
                  </a:lnTo>
                  <a:lnTo>
                    <a:pt x="913" y="2248"/>
                  </a:lnTo>
                  <a:lnTo>
                    <a:pt x="1124" y="2283"/>
                  </a:lnTo>
                  <a:lnTo>
                    <a:pt x="1370" y="2248"/>
                  </a:lnTo>
                  <a:lnTo>
                    <a:pt x="1580" y="2178"/>
                  </a:lnTo>
                  <a:lnTo>
                    <a:pt x="1756" y="2072"/>
                  </a:lnTo>
                  <a:lnTo>
                    <a:pt x="1932" y="1932"/>
                  </a:lnTo>
                  <a:lnTo>
                    <a:pt x="2072" y="1756"/>
                  </a:lnTo>
                  <a:lnTo>
                    <a:pt x="2177" y="1581"/>
                  </a:lnTo>
                  <a:lnTo>
                    <a:pt x="2248" y="1370"/>
                  </a:lnTo>
                  <a:lnTo>
                    <a:pt x="2283" y="1124"/>
                  </a:lnTo>
                  <a:lnTo>
                    <a:pt x="2248" y="914"/>
                  </a:lnTo>
                  <a:lnTo>
                    <a:pt x="2177" y="703"/>
                  </a:lnTo>
                  <a:lnTo>
                    <a:pt x="2072" y="492"/>
                  </a:lnTo>
                  <a:lnTo>
                    <a:pt x="1932" y="352"/>
                  </a:lnTo>
                  <a:lnTo>
                    <a:pt x="1756" y="211"/>
                  </a:lnTo>
                  <a:lnTo>
                    <a:pt x="1580" y="106"/>
                  </a:lnTo>
                  <a:lnTo>
                    <a:pt x="1370" y="36"/>
                  </a:lnTo>
                  <a:lnTo>
                    <a:pt x="1124" y="1"/>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38"/>
            <p:cNvSpPr/>
            <p:nvPr/>
          </p:nvSpPr>
          <p:spPr>
            <a:xfrm>
              <a:off x="5439152" y="3223088"/>
              <a:ext cx="47850" cy="47850"/>
            </a:xfrm>
            <a:custGeom>
              <a:rect b="b" l="l" r="r" t="t"/>
              <a:pathLst>
                <a:path extrusionOk="0" h="3161" w="3161">
                  <a:moveTo>
                    <a:pt x="1581" y="0"/>
                  </a:moveTo>
                  <a:lnTo>
                    <a:pt x="1265" y="35"/>
                  </a:lnTo>
                  <a:lnTo>
                    <a:pt x="984" y="141"/>
                  </a:lnTo>
                  <a:lnTo>
                    <a:pt x="703" y="281"/>
                  </a:lnTo>
                  <a:lnTo>
                    <a:pt x="457" y="457"/>
                  </a:lnTo>
                  <a:lnTo>
                    <a:pt x="281" y="703"/>
                  </a:lnTo>
                  <a:lnTo>
                    <a:pt x="141" y="983"/>
                  </a:lnTo>
                  <a:lnTo>
                    <a:pt x="36" y="1264"/>
                  </a:lnTo>
                  <a:lnTo>
                    <a:pt x="1" y="1580"/>
                  </a:lnTo>
                  <a:lnTo>
                    <a:pt x="36" y="1896"/>
                  </a:lnTo>
                  <a:lnTo>
                    <a:pt x="141" y="2212"/>
                  </a:lnTo>
                  <a:lnTo>
                    <a:pt x="281" y="2458"/>
                  </a:lnTo>
                  <a:lnTo>
                    <a:pt x="457" y="2704"/>
                  </a:lnTo>
                  <a:lnTo>
                    <a:pt x="703" y="2880"/>
                  </a:lnTo>
                  <a:lnTo>
                    <a:pt x="984" y="3055"/>
                  </a:lnTo>
                  <a:lnTo>
                    <a:pt x="1265" y="3125"/>
                  </a:lnTo>
                  <a:lnTo>
                    <a:pt x="1581" y="3160"/>
                  </a:lnTo>
                  <a:lnTo>
                    <a:pt x="1897" y="3125"/>
                  </a:lnTo>
                  <a:lnTo>
                    <a:pt x="2213" y="3055"/>
                  </a:lnTo>
                  <a:lnTo>
                    <a:pt x="2458" y="2880"/>
                  </a:lnTo>
                  <a:lnTo>
                    <a:pt x="2704" y="2704"/>
                  </a:lnTo>
                  <a:lnTo>
                    <a:pt x="2880" y="2458"/>
                  </a:lnTo>
                  <a:lnTo>
                    <a:pt x="3020" y="2212"/>
                  </a:lnTo>
                  <a:lnTo>
                    <a:pt x="3126" y="1896"/>
                  </a:lnTo>
                  <a:lnTo>
                    <a:pt x="3161" y="1580"/>
                  </a:lnTo>
                  <a:lnTo>
                    <a:pt x="3126" y="1264"/>
                  </a:lnTo>
                  <a:lnTo>
                    <a:pt x="3020" y="983"/>
                  </a:lnTo>
                  <a:lnTo>
                    <a:pt x="2880" y="703"/>
                  </a:lnTo>
                  <a:lnTo>
                    <a:pt x="2704" y="457"/>
                  </a:lnTo>
                  <a:lnTo>
                    <a:pt x="2458" y="281"/>
                  </a:lnTo>
                  <a:lnTo>
                    <a:pt x="2213" y="141"/>
                  </a:lnTo>
                  <a:lnTo>
                    <a:pt x="1897" y="35"/>
                  </a:lnTo>
                  <a:lnTo>
                    <a:pt x="1581" y="0"/>
                  </a:lnTo>
                  <a:close/>
                </a:path>
              </a:pathLst>
            </a:custGeom>
            <a:solidFill>
              <a:srgbClr val="FF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38"/>
            <p:cNvSpPr/>
            <p:nvPr/>
          </p:nvSpPr>
          <p:spPr>
            <a:xfrm>
              <a:off x="3509771" y="1517470"/>
              <a:ext cx="865850" cy="1260757"/>
            </a:xfrm>
            <a:custGeom>
              <a:rect b="b" l="l" r="r" t="t"/>
              <a:pathLst>
                <a:path extrusionOk="0" h="83287" w="57199">
                  <a:moveTo>
                    <a:pt x="27318" y="0"/>
                  </a:moveTo>
                  <a:lnTo>
                    <a:pt x="26510" y="35"/>
                  </a:lnTo>
                  <a:lnTo>
                    <a:pt x="25457" y="70"/>
                  </a:lnTo>
                  <a:lnTo>
                    <a:pt x="24193" y="211"/>
                  </a:lnTo>
                  <a:lnTo>
                    <a:pt x="22753" y="421"/>
                  </a:lnTo>
                  <a:lnTo>
                    <a:pt x="21945" y="562"/>
                  </a:lnTo>
                  <a:lnTo>
                    <a:pt x="21138" y="737"/>
                  </a:lnTo>
                  <a:lnTo>
                    <a:pt x="20330" y="948"/>
                  </a:lnTo>
                  <a:lnTo>
                    <a:pt x="19452" y="1194"/>
                  </a:lnTo>
                  <a:lnTo>
                    <a:pt x="18575" y="1475"/>
                  </a:lnTo>
                  <a:lnTo>
                    <a:pt x="17697" y="1791"/>
                  </a:lnTo>
                  <a:lnTo>
                    <a:pt x="16819" y="2177"/>
                  </a:lnTo>
                  <a:lnTo>
                    <a:pt x="15906" y="2563"/>
                  </a:lnTo>
                  <a:lnTo>
                    <a:pt x="15028" y="3055"/>
                  </a:lnTo>
                  <a:lnTo>
                    <a:pt x="14151" y="3546"/>
                  </a:lnTo>
                  <a:lnTo>
                    <a:pt x="13273" y="4108"/>
                  </a:lnTo>
                  <a:lnTo>
                    <a:pt x="12430" y="4740"/>
                  </a:lnTo>
                  <a:lnTo>
                    <a:pt x="11587" y="5442"/>
                  </a:lnTo>
                  <a:lnTo>
                    <a:pt x="10780" y="6180"/>
                  </a:lnTo>
                  <a:lnTo>
                    <a:pt x="10007" y="6987"/>
                  </a:lnTo>
                  <a:lnTo>
                    <a:pt x="9270" y="7865"/>
                  </a:lnTo>
                  <a:lnTo>
                    <a:pt x="8568" y="8813"/>
                  </a:lnTo>
                  <a:lnTo>
                    <a:pt x="7901" y="9832"/>
                  </a:lnTo>
                  <a:lnTo>
                    <a:pt x="7304" y="10920"/>
                  </a:lnTo>
                  <a:lnTo>
                    <a:pt x="7023" y="11517"/>
                  </a:lnTo>
                  <a:lnTo>
                    <a:pt x="6742" y="12114"/>
                  </a:lnTo>
                  <a:lnTo>
                    <a:pt x="6250" y="13308"/>
                  </a:lnTo>
                  <a:lnTo>
                    <a:pt x="5864" y="14537"/>
                  </a:lnTo>
                  <a:lnTo>
                    <a:pt x="5513" y="15730"/>
                  </a:lnTo>
                  <a:lnTo>
                    <a:pt x="5232" y="16924"/>
                  </a:lnTo>
                  <a:lnTo>
                    <a:pt x="5056" y="18118"/>
                  </a:lnTo>
                  <a:lnTo>
                    <a:pt x="4916" y="19312"/>
                  </a:lnTo>
                  <a:lnTo>
                    <a:pt x="4811" y="20471"/>
                  </a:lnTo>
                  <a:lnTo>
                    <a:pt x="4811" y="21664"/>
                  </a:lnTo>
                  <a:lnTo>
                    <a:pt x="4811" y="22823"/>
                  </a:lnTo>
                  <a:lnTo>
                    <a:pt x="4881" y="23947"/>
                  </a:lnTo>
                  <a:lnTo>
                    <a:pt x="4986" y="25070"/>
                  </a:lnTo>
                  <a:lnTo>
                    <a:pt x="5127" y="26194"/>
                  </a:lnTo>
                  <a:lnTo>
                    <a:pt x="5337" y="27317"/>
                  </a:lnTo>
                  <a:lnTo>
                    <a:pt x="5513" y="28406"/>
                  </a:lnTo>
                  <a:lnTo>
                    <a:pt x="5759" y="29459"/>
                  </a:lnTo>
                  <a:lnTo>
                    <a:pt x="6004" y="30513"/>
                  </a:lnTo>
                  <a:lnTo>
                    <a:pt x="6601" y="32584"/>
                  </a:lnTo>
                  <a:lnTo>
                    <a:pt x="7198" y="34551"/>
                  </a:lnTo>
                  <a:lnTo>
                    <a:pt x="8392" y="38237"/>
                  </a:lnTo>
                  <a:lnTo>
                    <a:pt x="8919" y="39958"/>
                  </a:lnTo>
                  <a:lnTo>
                    <a:pt x="9375" y="41538"/>
                  </a:lnTo>
                  <a:lnTo>
                    <a:pt x="9551" y="42275"/>
                  </a:lnTo>
                  <a:lnTo>
                    <a:pt x="9691" y="43013"/>
                  </a:lnTo>
                  <a:lnTo>
                    <a:pt x="9797" y="43680"/>
                  </a:lnTo>
                  <a:lnTo>
                    <a:pt x="9867" y="44347"/>
                  </a:lnTo>
                  <a:lnTo>
                    <a:pt x="9902" y="45014"/>
                  </a:lnTo>
                  <a:lnTo>
                    <a:pt x="9832" y="45681"/>
                  </a:lnTo>
                  <a:lnTo>
                    <a:pt x="9726" y="46383"/>
                  </a:lnTo>
                  <a:lnTo>
                    <a:pt x="9586" y="47086"/>
                  </a:lnTo>
                  <a:lnTo>
                    <a:pt x="9340" y="47823"/>
                  </a:lnTo>
                  <a:lnTo>
                    <a:pt x="9094" y="48595"/>
                  </a:lnTo>
                  <a:lnTo>
                    <a:pt x="8778" y="49368"/>
                  </a:lnTo>
                  <a:lnTo>
                    <a:pt x="8427" y="50140"/>
                  </a:lnTo>
                  <a:lnTo>
                    <a:pt x="8041" y="50948"/>
                  </a:lnTo>
                  <a:lnTo>
                    <a:pt x="7655" y="51756"/>
                  </a:lnTo>
                  <a:lnTo>
                    <a:pt x="6742" y="53406"/>
                  </a:lnTo>
                  <a:lnTo>
                    <a:pt x="5794" y="55091"/>
                  </a:lnTo>
                  <a:lnTo>
                    <a:pt x="4811" y="56812"/>
                  </a:lnTo>
                  <a:lnTo>
                    <a:pt x="3828" y="58532"/>
                  </a:lnTo>
                  <a:lnTo>
                    <a:pt x="2915" y="60253"/>
                  </a:lnTo>
                  <a:lnTo>
                    <a:pt x="2037" y="61973"/>
                  </a:lnTo>
                  <a:lnTo>
                    <a:pt x="1651" y="62816"/>
                  </a:lnTo>
                  <a:lnTo>
                    <a:pt x="1264" y="63659"/>
                  </a:lnTo>
                  <a:lnTo>
                    <a:pt x="948" y="64466"/>
                  </a:lnTo>
                  <a:lnTo>
                    <a:pt x="667" y="65309"/>
                  </a:lnTo>
                  <a:lnTo>
                    <a:pt x="422" y="66116"/>
                  </a:lnTo>
                  <a:lnTo>
                    <a:pt x="246" y="66889"/>
                  </a:lnTo>
                  <a:lnTo>
                    <a:pt x="106" y="67697"/>
                  </a:lnTo>
                  <a:lnTo>
                    <a:pt x="0" y="68469"/>
                  </a:lnTo>
                  <a:lnTo>
                    <a:pt x="0" y="69206"/>
                  </a:lnTo>
                  <a:lnTo>
                    <a:pt x="35" y="69944"/>
                  </a:lnTo>
                  <a:lnTo>
                    <a:pt x="106" y="70295"/>
                  </a:lnTo>
                  <a:lnTo>
                    <a:pt x="176" y="70646"/>
                  </a:lnTo>
                  <a:lnTo>
                    <a:pt x="281" y="70997"/>
                  </a:lnTo>
                  <a:lnTo>
                    <a:pt x="422" y="71348"/>
                  </a:lnTo>
                  <a:lnTo>
                    <a:pt x="597" y="71699"/>
                  </a:lnTo>
                  <a:lnTo>
                    <a:pt x="773" y="72015"/>
                  </a:lnTo>
                  <a:lnTo>
                    <a:pt x="1194" y="72682"/>
                  </a:lnTo>
                  <a:lnTo>
                    <a:pt x="1721" y="73350"/>
                  </a:lnTo>
                  <a:lnTo>
                    <a:pt x="2283" y="73947"/>
                  </a:lnTo>
                  <a:lnTo>
                    <a:pt x="2950" y="74579"/>
                  </a:lnTo>
                  <a:lnTo>
                    <a:pt x="3652" y="75140"/>
                  </a:lnTo>
                  <a:lnTo>
                    <a:pt x="4424" y="75737"/>
                  </a:lnTo>
                  <a:lnTo>
                    <a:pt x="5232" y="76264"/>
                  </a:lnTo>
                  <a:lnTo>
                    <a:pt x="6110" y="76791"/>
                  </a:lnTo>
                  <a:lnTo>
                    <a:pt x="6988" y="77317"/>
                  </a:lnTo>
                  <a:lnTo>
                    <a:pt x="7901" y="77809"/>
                  </a:lnTo>
                  <a:lnTo>
                    <a:pt x="8849" y="78265"/>
                  </a:lnTo>
                  <a:lnTo>
                    <a:pt x="9797" y="78687"/>
                  </a:lnTo>
                  <a:lnTo>
                    <a:pt x="10745" y="79108"/>
                  </a:lnTo>
                  <a:lnTo>
                    <a:pt x="12641" y="79880"/>
                  </a:lnTo>
                  <a:lnTo>
                    <a:pt x="14502" y="80548"/>
                  </a:lnTo>
                  <a:lnTo>
                    <a:pt x="16222" y="81109"/>
                  </a:lnTo>
                  <a:lnTo>
                    <a:pt x="17767" y="81601"/>
                  </a:lnTo>
                  <a:lnTo>
                    <a:pt x="19101" y="81952"/>
                  </a:lnTo>
                  <a:lnTo>
                    <a:pt x="20155" y="82198"/>
                  </a:lnTo>
                  <a:lnTo>
                    <a:pt x="20857" y="82338"/>
                  </a:lnTo>
                  <a:lnTo>
                    <a:pt x="21173" y="82373"/>
                  </a:lnTo>
                  <a:lnTo>
                    <a:pt x="21489" y="82444"/>
                  </a:lnTo>
                  <a:lnTo>
                    <a:pt x="22297" y="82654"/>
                  </a:lnTo>
                  <a:lnTo>
                    <a:pt x="22893" y="82795"/>
                  </a:lnTo>
                  <a:lnTo>
                    <a:pt x="23631" y="82900"/>
                  </a:lnTo>
                  <a:lnTo>
                    <a:pt x="24438" y="83041"/>
                  </a:lnTo>
                  <a:lnTo>
                    <a:pt x="25386" y="83146"/>
                  </a:lnTo>
                  <a:lnTo>
                    <a:pt x="26440" y="83216"/>
                  </a:lnTo>
                  <a:lnTo>
                    <a:pt x="27563" y="83251"/>
                  </a:lnTo>
                  <a:lnTo>
                    <a:pt x="28792" y="83286"/>
                  </a:lnTo>
                  <a:lnTo>
                    <a:pt x="30091" y="83216"/>
                  </a:lnTo>
                  <a:lnTo>
                    <a:pt x="31461" y="83111"/>
                  </a:lnTo>
                  <a:lnTo>
                    <a:pt x="32936" y="82970"/>
                  </a:lnTo>
                  <a:lnTo>
                    <a:pt x="34445" y="82725"/>
                  </a:lnTo>
                  <a:lnTo>
                    <a:pt x="36025" y="82373"/>
                  </a:lnTo>
                  <a:lnTo>
                    <a:pt x="36341" y="82338"/>
                  </a:lnTo>
                  <a:lnTo>
                    <a:pt x="37079" y="82198"/>
                  </a:lnTo>
                  <a:lnTo>
                    <a:pt x="38097" y="81952"/>
                  </a:lnTo>
                  <a:lnTo>
                    <a:pt x="39431" y="81601"/>
                  </a:lnTo>
                  <a:lnTo>
                    <a:pt x="41011" y="81109"/>
                  </a:lnTo>
                  <a:lnTo>
                    <a:pt x="42732" y="80548"/>
                  </a:lnTo>
                  <a:lnTo>
                    <a:pt x="44558" y="79880"/>
                  </a:lnTo>
                  <a:lnTo>
                    <a:pt x="46454" y="79108"/>
                  </a:lnTo>
                  <a:lnTo>
                    <a:pt x="47437" y="78687"/>
                  </a:lnTo>
                  <a:lnTo>
                    <a:pt x="48385" y="78265"/>
                  </a:lnTo>
                  <a:lnTo>
                    <a:pt x="49298" y="77809"/>
                  </a:lnTo>
                  <a:lnTo>
                    <a:pt x="50211" y="77317"/>
                  </a:lnTo>
                  <a:lnTo>
                    <a:pt x="51124" y="76791"/>
                  </a:lnTo>
                  <a:lnTo>
                    <a:pt x="51966" y="76264"/>
                  </a:lnTo>
                  <a:lnTo>
                    <a:pt x="52774" y="75737"/>
                  </a:lnTo>
                  <a:lnTo>
                    <a:pt x="53546" y="75140"/>
                  </a:lnTo>
                  <a:lnTo>
                    <a:pt x="54284" y="74579"/>
                  </a:lnTo>
                  <a:lnTo>
                    <a:pt x="54916" y="73947"/>
                  </a:lnTo>
                  <a:lnTo>
                    <a:pt x="55513" y="73350"/>
                  </a:lnTo>
                  <a:lnTo>
                    <a:pt x="56004" y="72682"/>
                  </a:lnTo>
                  <a:lnTo>
                    <a:pt x="56426" y="72015"/>
                  </a:lnTo>
                  <a:lnTo>
                    <a:pt x="56636" y="71699"/>
                  </a:lnTo>
                  <a:lnTo>
                    <a:pt x="56777" y="71348"/>
                  </a:lnTo>
                  <a:lnTo>
                    <a:pt x="56917" y="70997"/>
                  </a:lnTo>
                  <a:lnTo>
                    <a:pt x="57022" y="70646"/>
                  </a:lnTo>
                  <a:lnTo>
                    <a:pt x="57093" y="70295"/>
                  </a:lnTo>
                  <a:lnTo>
                    <a:pt x="57163" y="69944"/>
                  </a:lnTo>
                  <a:lnTo>
                    <a:pt x="57198" y="69206"/>
                  </a:lnTo>
                  <a:lnTo>
                    <a:pt x="57198" y="68469"/>
                  </a:lnTo>
                  <a:lnTo>
                    <a:pt x="57128" y="67697"/>
                  </a:lnTo>
                  <a:lnTo>
                    <a:pt x="56987" y="66889"/>
                  </a:lnTo>
                  <a:lnTo>
                    <a:pt x="56777" y="66116"/>
                  </a:lnTo>
                  <a:lnTo>
                    <a:pt x="56531" y="65309"/>
                  </a:lnTo>
                  <a:lnTo>
                    <a:pt x="56250" y="64466"/>
                  </a:lnTo>
                  <a:lnTo>
                    <a:pt x="55934" y="63659"/>
                  </a:lnTo>
                  <a:lnTo>
                    <a:pt x="55583" y="62816"/>
                  </a:lnTo>
                  <a:lnTo>
                    <a:pt x="55162" y="61973"/>
                  </a:lnTo>
                  <a:lnTo>
                    <a:pt x="54319" y="60253"/>
                  </a:lnTo>
                  <a:lnTo>
                    <a:pt x="53371" y="58532"/>
                  </a:lnTo>
                  <a:lnTo>
                    <a:pt x="52388" y="56812"/>
                  </a:lnTo>
                  <a:lnTo>
                    <a:pt x="51405" y="55091"/>
                  </a:lnTo>
                  <a:lnTo>
                    <a:pt x="50457" y="53406"/>
                  </a:lnTo>
                  <a:lnTo>
                    <a:pt x="49579" y="51756"/>
                  </a:lnTo>
                  <a:lnTo>
                    <a:pt x="49157" y="50948"/>
                  </a:lnTo>
                  <a:lnTo>
                    <a:pt x="48771" y="50140"/>
                  </a:lnTo>
                  <a:lnTo>
                    <a:pt x="48420" y="49368"/>
                  </a:lnTo>
                  <a:lnTo>
                    <a:pt x="48139" y="48595"/>
                  </a:lnTo>
                  <a:lnTo>
                    <a:pt x="47858" y="47823"/>
                  </a:lnTo>
                  <a:lnTo>
                    <a:pt x="47648" y="47086"/>
                  </a:lnTo>
                  <a:lnTo>
                    <a:pt x="47472" y="46383"/>
                  </a:lnTo>
                  <a:lnTo>
                    <a:pt x="47367" y="45681"/>
                  </a:lnTo>
                  <a:lnTo>
                    <a:pt x="47332" y="45014"/>
                  </a:lnTo>
                  <a:lnTo>
                    <a:pt x="47332" y="44347"/>
                  </a:lnTo>
                  <a:lnTo>
                    <a:pt x="47402" y="43680"/>
                  </a:lnTo>
                  <a:lnTo>
                    <a:pt x="47507" y="43013"/>
                  </a:lnTo>
                  <a:lnTo>
                    <a:pt x="47648" y="42275"/>
                  </a:lnTo>
                  <a:lnTo>
                    <a:pt x="47858" y="41538"/>
                  </a:lnTo>
                  <a:lnTo>
                    <a:pt x="48280" y="39958"/>
                  </a:lnTo>
                  <a:lnTo>
                    <a:pt x="48841" y="38237"/>
                  </a:lnTo>
                  <a:lnTo>
                    <a:pt x="50035" y="34551"/>
                  </a:lnTo>
                  <a:lnTo>
                    <a:pt x="50632" y="32584"/>
                  </a:lnTo>
                  <a:lnTo>
                    <a:pt x="51194" y="30513"/>
                  </a:lnTo>
                  <a:lnTo>
                    <a:pt x="51440" y="29459"/>
                  </a:lnTo>
                  <a:lnTo>
                    <a:pt x="51685" y="28406"/>
                  </a:lnTo>
                  <a:lnTo>
                    <a:pt x="51896" y="27317"/>
                  </a:lnTo>
                  <a:lnTo>
                    <a:pt x="52072" y="26194"/>
                  </a:lnTo>
                  <a:lnTo>
                    <a:pt x="52212" y="25070"/>
                  </a:lnTo>
                  <a:lnTo>
                    <a:pt x="52317" y="23947"/>
                  </a:lnTo>
                  <a:lnTo>
                    <a:pt x="52388" y="22823"/>
                  </a:lnTo>
                  <a:lnTo>
                    <a:pt x="52423" y="21664"/>
                  </a:lnTo>
                  <a:lnTo>
                    <a:pt x="52388" y="20471"/>
                  </a:lnTo>
                  <a:lnTo>
                    <a:pt x="52317" y="19312"/>
                  </a:lnTo>
                  <a:lnTo>
                    <a:pt x="52177" y="18118"/>
                  </a:lnTo>
                  <a:lnTo>
                    <a:pt x="51966" y="16924"/>
                  </a:lnTo>
                  <a:lnTo>
                    <a:pt x="51685" y="15730"/>
                  </a:lnTo>
                  <a:lnTo>
                    <a:pt x="51369" y="14537"/>
                  </a:lnTo>
                  <a:lnTo>
                    <a:pt x="50948" y="13308"/>
                  </a:lnTo>
                  <a:lnTo>
                    <a:pt x="50492" y="12114"/>
                  </a:lnTo>
                  <a:lnTo>
                    <a:pt x="50211" y="11517"/>
                  </a:lnTo>
                  <a:lnTo>
                    <a:pt x="49930" y="10920"/>
                  </a:lnTo>
                  <a:lnTo>
                    <a:pt x="49298" y="9832"/>
                  </a:lnTo>
                  <a:lnTo>
                    <a:pt x="48666" y="8813"/>
                  </a:lnTo>
                  <a:lnTo>
                    <a:pt x="47964" y="7865"/>
                  </a:lnTo>
                  <a:lnTo>
                    <a:pt x="47226" y="6987"/>
                  </a:lnTo>
                  <a:lnTo>
                    <a:pt x="46454" y="6180"/>
                  </a:lnTo>
                  <a:lnTo>
                    <a:pt x="45646" y="5442"/>
                  </a:lnTo>
                  <a:lnTo>
                    <a:pt x="44803" y="4740"/>
                  </a:lnTo>
                  <a:lnTo>
                    <a:pt x="43926" y="4108"/>
                  </a:lnTo>
                  <a:lnTo>
                    <a:pt x="43083" y="3546"/>
                  </a:lnTo>
                  <a:lnTo>
                    <a:pt x="42170" y="3055"/>
                  </a:lnTo>
                  <a:lnTo>
                    <a:pt x="41292" y="2563"/>
                  </a:lnTo>
                  <a:lnTo>
                    <a:pt x="40414" y="2177"/>
                  </a:lnTo>
                  <a:lnTo>
                    <a:pt x="39502" y="1791"/>
                  </a:lnTo>
                  <a:lnTo>
                    <a:pt x="38624" y="1475"/>
                  </a:lnTo>
                  <a:lnTo>
                    <a:pt x="37746" y="1194"/>
                  </a:lnTo>
                  <a:lnTo>
                    <a:pt x="36903" y="948"/>
                  </a:lnTo>
                  <a:lnTo>
                    <a:pt x="36061" y="737"/>
                  </a:lnTo>
                  <a:lnTo>
                    <a:pt x="35253" y="562"/>
                  </a:lnTo>
                  <a:lnTo>
                    <a:pt x="34480" y="421"/>
                  </a:lnTo>
                  <a:lnTo>
                    <a:pt x="33041" y="211"/>
                  </a:lnTo>
                  <a:lnTo>
                    <a:pt x="31777" y="70"/>
                  </a:lnTo>
                  <a:lnTo>
                    <a:pt x="30723" y="35"/>
                  </a:lnTo>
                  <a:lnTo>
                    <a:pt x="29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38"/>
            <p:cNvSpPr/>
            <p:nvPr/>
          </p:nvSpPr>
          <p:spPr>
            <a:xfrm>
              <a:off x="3509771" y="1517470"/>
              <a:ext cx="865850" cy="1260757"/>
            </a:xfrm>
            <a:custGeom>
              <a:rect b="b" l="l" r="r" t="t"/>
              <a:pathLst>
                <a:path extrusionOk="0" fill="none" h="83287" w="57199">
                  <a:moveTo>
                    <a:pt x="47332" y="44347"/>
                  </a:moveTo>
                  <a:lnTo>
                    <a:pt x="47332" y="44347"/>
                  </a:lnTo>
                  <a:lnTo>
                    <a:pt x="47402" y="43680"/>
                  </a:lnTo>
                  <a:lnTo>
                    <a:pt x="47507" y="43013"/>
                  </a:lnTo>
                  <a:lnTo>
                    <a:pt x="47648" y="42275"/>
                  </a:lnTo>
                  <a:lnTo>
                    <a:pt x="47858" y="41538"/>
                  </a:lnTo>
                  <a:lnTo>
                    <a:pt x="48280" y="39958"/>
                  </a:lnTo>
                  <a:lnTo>
                    <a:pt x="48841" y="38237"/>
                  </a:lnTo>
                  <a:lnTo>
                    <a:pt x="50035" y="34551"/>
                  </a:lnTo>
                  <a:lnTo>
                    <a:pt x="50632" y="32584"/>
                  </a:lnTo>
                  <a:lnTo>
                    <a:pt x="51194" y="30513"/>
                  </a:lnTo>
                  <a:lnTo>
                    <a:pt x="51440" y="29459"/>
                  </a:lnTo>
                  <a:lnTo>
                    <a:pt x="51685" y="28406"/>
                  </a:lnTo>
                  <a:lnTo>
                    <a:pt x="51896" y="27317"/>
                  </a:lnTo>
                  <a:lnTo>
                    <a:pt x="52072" y="26194"/>
                  </a:lnTo>
                  <a:lnTo>
                    <a:pt x="52212" y="25070"/>
                  </a:lnTo>
                  <a:lnTo>
                    <a:pt x="52317" y="23947"/>
                  </a:lnTo>
                  <a:lnTo>
                    <a:pt x="52388" y="22823"/>
                  </a:lnTo>
                  <a:lnTo>
                    <a:pt x="52423" y="21664"/>
                  </a:lnTo>
                  <a:lnTo>
                    <a:pt x="52388" y="20471"/>
                  </a:lnTo>
                  <a:lnTo>
                    <a:pt x="52317" y="19312"/>
                  </a:lnTo>
                  <a:lnTo>
                    <a:pt x="52177" y="18118"/>
                  </a:lnTo>
                  <a:lnTo>
                    <a:pt x="51966" y="16924"/>
                  </a:lnTo>
                  <a:lnTo>
                    <a:pt x="51685" y="15730"/>
                  </a:lnTo>
                  <a:lnTo>
                    <a:pt x="51369" y="14537"/>
                  </a:lnTo>
                  <a:lnTo>
                    <a:pt x="50948" y="13308"/>
                  </a:lnTo>
                  <a:lnTo>
                    <a:pt x="50492" y="12114"/>
                  </a:lnTo>
                  <a:lnTo>
                    <a:pt x="50492" y="12114"/>
                  </a:lnTo>
                  <a:lnTo>
                    <a:pt x="50211" y="11517"/>
                  </a:lnTo>
                  <a:lnTo>
                    <a:pt x="49930" y="10920"/>
                  </a:lnTo>
                  <a:lnTo>
                    <a:pt x="49298" y="9832"/>
                  </a:lnTo>
                  <a:lnTo>
                    <a:pt x="48666" y="8813"/>
                  </a:lnTo>
                  <a:lnTo>
                    <a:pt x="47964" y="7865"/>
                  </a:lnTo>
                  <a:lnTo>
                    <a:pt x="47226" y="6987"/>
                  </a:lnTo>
                  <a:lnTo>
                    <a:pt x="46454" y="6180"/>
                  </a:lnTo>
                  <a:lnTo>
                    <a:pt x="45646" y="5442"/>
                  </a:lnTo>
                  <a:lnTo>
                    <a:pt x="44803" y="4740"/>
                  </a:lnTo>
                  <a:lnTo>
                    <a:pt x="43926" y="4108"/>
                  </a:lnTo>
                  <a:lnTo>
                    <a:pt x="43083" y="3546"/>
                  </a:lnTo>
                  <a:lnTo>
                    <a:pt x="42170" y="3055"/>
                  </a:lnTo>
                  <a:lnTo>
                    <a:pt x="41292" y="2563"/>
                  </a:lnTo>
                  <a:lnTo>
                    <a:pt x="40414" y="2177"/>
                  </a:lnTo>
                  <a:lnTo>
                    <a:pt x="39502" y="1791"/>
                  </a:lnTo>
                  <a:lnTo>
                    <a:pt x="38624" y="1475"/>
                  </a:lnTo>
                  <a:lnTo>
                    <a:pt x="37746" y="1194"/>
                  </a:lnTo>
                  <a:lnTo>
                    <a:pt x="36903" y="948"/>
                  </a:lnTo>
                  <a:lnTo>
                    <a:pt x="36061" y="737"/>
                  </a:lnTo>
                  <a:lnTo>
                    <a:pt x="35253" y="562"/>
                  </a:lnTo>
                  <a:lnTo>
                    <a:pt x="34480" y="421"/>
                  </a:lnTo>
                  <a:lnTo>
                    <a:pt x="33041" y="211"/>
                  </a:lnTo>
                  <a:lnTo>
                    <a:pt x="31777" y="70"/>
                  </a:lnTo>
                  <a:lnTo>
                    <a:pt x="30723" y="35"/>
                  </a:lnTo>
                  <a:lnTo>
                    <a:pt x="29916" y="0"/>
                  </a:lnTo>
                  <a:lnTo>
                    <a:pt x="29214" y="0"/>
                  </a:lnTo>
                  <a:lnTo>
                    <a:pt x="27985" y="0"/>
                  </a:lnTo>
                  <a:lnTo>
                    <a:pt x="27985" y="0"/>
                  </a:lnTo>
                  <a:lnTo>
                    <a:pt x="27318" y="0"/>
                  </a:lnTo>
                  <a:lnTo>
                    <a:pt x="26510" y="35"/>
                  </a:lnTo>
                  <a:lnTo>
                    <a:pt x="25457" y="70"/>
                  </a:lnTo>
                  <a:lnTo>
                    <a:pt x="24193" y="211"/>
                  </a:lnTo>
                  <a:lnTo>
                    <a:pt x="22753" y="421"/>
                  </a:lnTo>
                  <a:lnTo>
                    <a:pt x="21945" y="562"/>
                  </a:lnTo>
                  <a:lnTo>
                    <a:pt x="21138" y="737"/>
                  </a:lnTo>
                  <a:lnTo>
                    <a:pt x="20330" y="948"/>
                  </a:lnTo>
                  <a:lnTo>
                    <a:pt x="19452" y="1194"/>
                  </a:lnTo>
                  <a:lnTo>
                    <a:pt x="18575" y="1475"/>
                  </a:lnTo>
                  <a:lnTo>
                    <a:pt x="17697" y="1791"/>
                  </a:lnTo>
                  <a:lnTo>
                    <a:pt x="16819" y="2177"/>
                  </a:lnTo>
                  <a:lnTo>
                    <a:pt x="15906" y="2563"/>
                  </a:lnTo>
                  <a:lnTo>
                    <a:pt x="15028" y="3055"/>
                  </a:lnTo>
                  <a:lnTo>
                    <a:pt x="14151" y="3546"/>
                  </a:lnTo>
                  <a:lnTo>
                    <a:pt x="13273" y="4108"/>
                  </a:lnTo>
                  <a:lnTo>
                    <a:pt x="12430" y="4740"/>
                  </a:lnTo>
                  <a:lnTo>
                    <a:pt x="11587" y="5442"/>
                  </a:lnTo>
                  <a:lnTo>
                    <a:pt x="10780" y="6180"/>
                  </a:lnTo>
                  <a:lnTo>
                    <a:pt x="10007" y="6987"/>
                  </a:lnTo>
                  <a:lnTo>
                    <a:pt x="9270" y="7865"/>
                  </a:lnTo>
                  <a:lnTo>
                    <a:pt x="8568" y="8813"/>
                  </a:lnTo>
                  <a:lnTo>
                    <a:pt x="7901" y="9832"/>
                  </a:lnTo>
                  <a:lnTo>
                    <a:pt x="7304" y="10920"/>
                  </a:lnTo>
                  <a:lnTo>
                    <a:pt x="7023" y="11517"/>
                  </a:lnTo>
                  <a:lnTo>
                    <a:pt x="6742" y="12114"/>
                  </a:lnTo>
                  <a:lnTo>
                    <a:pt x="6742" y="12114"/>
                  </a:lnTo>
                  <a:lnTo>
                    <a:pt x="6250" y="13308"/>
                  </a:lnTo>
                  <a:lnTo>
                    <a:pt x="5864" y="14537"/>
                  </a:lnTo>
                  <a:lnTo>
                    <a:pt x="5513" y="15730"/>
                  </a:lnTo>
                  <a:lnTo>
                    <a:pt x="5232" y="16924"/>
                  </a:lnTo>
                  <a:lnTo>
                    <a:pt x="5056" y="18118"/>
                  </a:lnTo>
                  <a:lnTo>
                    <a:pt x="4916" y="19312"/>
                  </a:lnTo>
                  <a:lnTo>
                    <a:pt x="4811" y="20471"/>
                  </a:lnTo>
                  <a:lnTo>
                    <a:pt x="4811" y="21664"/>
                  </a:lnTo>
                  <a:lnTo>
                    <a:pt x="4811" y="22823"/>
                  </a:lnTo>
                  <a:lnTo>
                    <a:pt x="4881" y="23947"/>
                  </a:lnTo>
                  <a:lnTo>
                    <a:pt x="4986" y="25070"/>
                  </a:lnTo>
                  <a:lnTo>
                    <a:pt x="5127" y="26194"/>
                  </a:lnTo>
                  <a:lnTo>
                    <a:pt x="5337" y="27317"/>
                  </a:lnTo>
                  <a:lnTo>
                    <a:pt x="5513" y="28406"/>
                  </a:lnTo>
                  <a:lnTo>
                    <a:pt x="5759" y="29459"/>
                  </a:lnTo>
                  <a:lnTo>
                    <a:pt x="6004" y="30513"/>
                  </a:lnTo>
                  <a:lnTo>
                    <a:pt x="6601" y="32584"/>
                  </a:lnTo>
                  <a:lnTo>
                    <a:pt x="7198" y="34551"/>
                  </a:lnTo>
                  <a:lnTo>
                    <a:pt x="8392" y="38237"/>
                  </a:lnTo>
                  <a:lnTo>
                    <a:pt x="8919" y="39958"/>
                  </a:lnTo>
                  <a:lnTo>
                    <a:pt x="9375" y="41538"/>
                  </a:lnTo>
                  <a:lnTo>
                    <a:pt x="9551" y="42275"/>
                  </a:lnTo>
                  <a:lnTo>
                    <a:pt x="9691" y="43013"/>
                  </a:lnTo>
                  <a:lnTo>
                    <a:pt x="9797" y="43680"/>
                  </a:lnTo>
                  <a:lnTo>
                    <a:pt x="9867" y="44347"/>
                  </a:lnTo>
                  <a:lnTo>
                    <a:pt x="9867" y="44347"/>
                  </a:lnTo>
                  <a:lnTo>
                    <a:pt x="9902" y="45014"/>
                  </a:lnTo>
                  <a:lnTo>
                    <a:pt x="9832" y="45681"/>
                  </a:lnTo>
                  <a:lnTo>
                    <a:pt x="9726" y="46383"/>
                  </a:lnTo>
                  <a:lnTo>
                    <a:pt x="9586" y="47086"/>
                  </a:lnTo>
                  <a:lnTo>
                    <a:pt x="9340" y="47823"/>
                  </a:lnTo>
                  <a:lnTo>
                    <a:pt x="9094" y="48595"/>
                  </a:lnTo>
                  <a:lnTo>
                    <a:pt x="8778" y="49368"/>
                  </a:lnTo>
                  <a:lnTo>
                    <a:pt x="8427" y="50140"/>
                  </a:lnTo>
                  <a:lnTo>
                    <a:pt x="8041" y="50948"/>
                  </a:lnTo>
                  <a:lnTo>
                    <a:pt x="7655" y="51756"/>
                  </a:lnTo>
                  <a:lnTo>
                    <a:pt x="6742" y="53406"/>
                  </a:lnTo>
                  <a:lnTo>
                    <a:pt x="5794" y="55091"/>
                  </a:lnTo>
                  <a:lnTo>
                    <a:pt x="4811" y="56812"/>
                  </a:lnTo>
                  <a:lnTo>
                    <a:pt x="3828" y="58532"/>
                  </a:lnTo>
                  <a:lnTo>
                    <a:pt x="2915" y="60253"/>
                  </a:lnTo>
                  <a:lnTo>
                    <a:pt x="2037" y="61973"/>
                  </a:lnTo>
                  <a:lnTo>
                    <a:pt x="1651" y="62816"/>
                  </a:lnTo>
                  <a:lnTo>
                    <a:pt x="1264" y="63659"/>
                  </a:lnTo>
                  <a:lnTo>
                    <a:pt x="948" y="64466"/>
                  </a:lnTo>
                  <a:lnTo>
                    <a:pt x="667" y="65309"/>
                  </a:lnTo>
                  <a:lnTo>
                    <a:pt x="422" y="66116"/>
                  </a:lnTo>
                  <a:lnTo>
                    <a:pt x="246" y="66889"/>
                  </a:lnTo>
                  <a:lnTo>
                    <a:pt x="106" y="67697"/>
                  </a:lnTo>
                  <a:lnTo>
                    <a:pt x="0" y="68469"/>
                  </a:lnTo>
                  <a:lnTo>
                    <a:pt x="0" y="69206"/>
                  </a:lnTo>
                  <a:lnTo>
                    <a:pt x="35" y="69944"/>
                  </a:lnTo>
                  <a:lnTo>
                    <a:pt x="35" y="69944"/>
                  </a:lnTo>
                  <a:lnTo>
                    <a:pt x="106" y="70295"/>
                  </a:lnTo>
                  <a:lnTo>
                    <a:pt x="176" y="70646"/>
                  </a:lnTo>
                  <a:lnTo>
                    <a:pt x="281" y="70997"/>
                  </a:lnTo>
                  <a:lnTo>
                    <a:pt x="422" y="71348"/>
                  </a:lnTo>
                  <a:lnTo>
                    <a:pt x="597" y="71699"/>
                  </a:lnTo>
                  <a:lnTo>
                    <a:pt x="773" y="72015"/>
                  </a:lnTo>
                  <a:lnTo>
                    <a:pt x="1194" y="72682"/>
                  </a:lnTo>
                  <a:lnTo>
                    <a:pt x="1721" y="73350"/>
                  </a:lnTo>
                  <a:lnTo>
                    <a:pt x="2283" y="73947"/>
                  </a:lnTo>
                  <a:lnTo>
                    <a:pt x="2950" y="74579"/>
                  </a:lnTo>
                  <a:lnTo>
                    <a:pt x="3652" y="75140"/>
                  </a:lnTo>
                  <a:lnTo>
                    <a:pt x="4424" y="75737"/>
                  </a:lnTo>
                  <a:lnTo>
                    <a:pt x="5232" y="76264"/>
                  </a:lnTo>
                  <a:lnTo>
                    <a:pt x="6110" y="76791"/>
                  </a:lnTo>
                  <a:lnTo>
                    <a:pt x="6988" y="77317"/>
                  </a:lnTo>
                  <a:lnTo>
                    <a:pt x="7901" y="77809"/>
                  </a:lnTo>
                  <a:lnTo>
                    <a:pt x="8849" y="78265"/>
                  </a:lnTo>
                  <a:lnTo>
                    <a:pt x="9797" y="78687"/>
                  </a:lnTo>
                  <a:lnTo>
                    <a:pt x="10745" y="79108"/>
                  </a:lnTo>
                  <a:lnTo>
                    <a:pt x="12641" y="79880"/>
                  </a:lnTo>
                  <a:lnTo>
                    <a:pt x="14502" y="80548"/>
                  </a:lnTo>
                  <a:lnTo>
                    <a:pt x="16222" y="81109"/>
                  </a:lnTo>
                  <a:lnTo>
                    <a:pt x="17767" y="81601"/>
                  </a:lnTo>
                  <a:lnTo>
                    <a:pt x="19101" y="81952"/>
                  </a:lnTo>
                  <a:lnTo>
                    <a:pt x="20155" y="82198"/>
                  </a:lnTo>
                  <a:lnTo>
                    <a:pt x="20857" y="82338"/>
                  </a:lnTo>
                  <a:lnTo>
                    <a:pt x="21173" y="82373"/>
                  </a:lnTo>
                  <a:lnTo>
                    <a:pt x="21173" y="82373"/>
                  </a:lnTo>
                  <a:lnTo>
                    <a:pt x="21489" y="82444"/>
                  </a:lnTo>
                  <a:lnTo>
                    <a:pt x="22297" y="82654"/>
                  </a:lnTo>
                  <a:lnTo>
                    <a:pt x="22893" y="82795"/>
                  </a:lnTo>
                  <a:lnTo>
                    <a:pt x="23631" y="82900"/>
                  </a:lnTo>
                  <a:lnTo>
                    <a:pt x="24438" y="83041"/>
                  </a:lnTo>
                  <a:lnTo>
                    <a:pt x="25386" y="83146"/>
                  </a:lnTo>
                  <a:lnTo>
                    <a:pt x="26440" y="83216"/>
                  </a:lnTo>
                  <a:lnTo>
                    <a:pt x="27563" y="83251"/>
                  </a:lnTo>
                  <a:lnTo>
                    <a:pt x="28792" y="83286"/>
                  </a:lnTo>
                  <a:lnTo>
                    <a:pt x="30091" y="83216"/>
                  </a:lnTo>
                  <a:lnTo>
                    <a:pt x="31461" y="83111"/>
                  </a:lnTo>
                  <a:lnTo>
                    <a:pt x="32936" y="82970"/>
                  </a:lnTo>
                  <a:lnTo>
                    <a:pt x="34445" y="82725"/>
                  </a:lnTo>
                  <a:lnTo>
                    <a:pt x="36025" y="82373"/>
                  </a:lnTo>
                  <a:lnTo>
                    <a:pt x="36025" y="82373"/>
                  </a:lnTo>
                  <a:lnTo>
                    <a:pt x="36341" y="82338"/>
                  </a:lnTo>
                  <a:lnTo>
                    <a:pt x="37079" y="82198"/>
                  </a:lnTo>
                  <a:lnTo>
                    <a:pt x="38097" y="81952"/>
                  </a:lnTo>
                  <a:lnTo>
                    <a:pt x="39431" y="81601"/>
                  </a:lnTo>
                  <a:lnTo>
                    <a:pt x="41011" y="81109"/>
                  </a:lnTo>
                  <a:lnTo>
                    <a:pt x="42732" y="80548"/>
                  </a:lnTo>
                  <a:lnTo>
                    <a:pt x="44558" y="79880"/>
                  </a:lnTo>
                  <a:lnTo>
                    <a:pt x="46454" y="79108"/>
                  </a:lnTo>
                  <a:lnTo>
                    <a:pt x="47437" y="78687"/>
                  </a:lnTo>
                  <a:lnTo>
                    <a:pt x="48385" y="78265"/>
                  </a:lnTo>
                  <a:lnTo>
                    <a:pt x="49298" y="77809"/>
                  </a:lnTo>
                  <a:lnTo>
                    <a:pt x="50211" y="77317"/>
                  </a:lnTo>
                  <a:lnTo>
                    <a:pt x="51124" y="76791"/>
                  </a:lnTo>
                  <a:lnTo>
                    <a:pt x="51966" y="76264"/>
                  </a:lnTo>
                  <a:lnTo>
                    <a:pt x="52774" y="75737"/>
                  </a:lnTo>
                  <a:lnTo>
                    <a:pt x="53546" y="75140"/>
                  </a:lnTo>
                  <a:lnTo>
                    <a:pt x="54284" y="74579"/>
                  </a:lnTo>
                  <a:lnTo>
                    <a:pt x="54916" y="73947"/>
                  </a:lnTo>
                  <a:lnTo>
                    <a:pt x="55513" y="73350"/>
                  </a:lnTo>
                  <a:lnTo>
                    <a:pt x="56004" y="72682"/>
                  </a:lnTo>
                  <a:lnTo>
                    <a:pt x="56426" y="72015"/>
                  </a:lnTo>
                  <a:lnTo>
                    <a:pt x="56636" y="71699"/>
                  </a:lnTo>
                  <a:lnTo>
                    <a:pt x="56777" y="71348"/>
                  </a:lnTo>
                  <a:lnTo>
                    <a:pt x="56917" y="70997"/>
                  </a:lnTo>
                  <a:lnTo>
                    <a:pt x="57022" y="70646"/>
                  </a:lnTo>
                  <a:lnTo>
                    <a:pt x="57093" y="70295"/>
                  </a:lnTo>
                  <a:lnTo>
                    <a:pt x="57163" y="69944"/>
                  </a:lnTo>
                  <a:lnTo>
                    <a:pt x="57163" y="69944"/>
                  </a:lnTo>
                  <a:lnTo>
                    <a:pt x="57198" y="69206"/>
                  </a:lnTo>
                  <a:lnTo>
                    <a:pt x="57198" y="68469"/>
                  </a:lnTo>
                  <a:lnTo>
                    <a:pt x="57128" y="67697"/>
                  </a:lnTo>
                  <a:lnTo>
                    <a:pt x="56987" y="66889"/>
                  </a:lnTo>
                  <a:lnTo>
                    <a:pt x="56777" y="66116"/>
                  </a:lnTo>
                  <a:lnTo>
                    <a:pt x="56531" y="65309"/>
                  </a:lnTo>
                  <a:lnTo>
                    <a:pt x="56250" y="64466"/>
                  </a:lnTo>
                  <a:lnTo>
                    <a:pt x="55934" y="63659"/>
                  </a:lnTo>
                  <a:lnTo>
                    <a:pt x="55583" y="62816"/>
                  </a:lnTo>
                  <a:lnTo>
                    <a:pt x="55162" y="61973"/>
                  </a:lnTo>
                  <a:lnTo>
                    <a:pt x="54319" y="60253"/>
                  </a:lnTo>
                  <a:lnTo>
                    <a:pt x="53371" y="58532"/>
                  </a:lnTo>
                  <a:lnTo>
                    <a:pt x="52388" y="56812"/>
                  </a:lnTo>
                  <a:lnTo>
                    <a:pt x="51405" y="55091"/>
                  </a:lnTo>
                  <a:lnTo>
                    <a:pt x="50457" y="53406"/>
                  </a:lnTo>
                  <a:lnTo>
                    <a:pt x="49579" y="51756"/>
                  </a:lnTo>
                  <a:lnTo>
                    <a:pt x="49157" y="50948"/>
                  </a:lnTo>
                  <a:lnTo>
                    <a:pt x="48771" y="50140"/>
                  </a:lnTo>
                  <a:lnTo>
                    <a:pt x="48420" y="49368"/>
                  </a:lnTo>
                  <a:lnTo>
                    <a:pt x="48139" y="48595"/>
                  </a:lnTo>
                  <a:lnTo>
                    <a:pt x="47858" y="47823"/>
                  </a:lnTo>
                  <a:lnTo>
                    <a:pt x="47648" y="47086"/>
                  </a:lnTo>
                  <a:lnTo>
                    <a:pt x="47472" y="46383"/>
                  </a:lnTo>
                  <a:lnTo>
                    <a:pt x="47367" y="45681"/>
                  </a:lnTo>
                  <a:lnTo>
                    <a:pt x="47332" y="45014"/>
                  </a:lnTo>
                  <a:lnTo>
                    <a:pt x="47332" y="44347"/>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38"/>
            <p:cNvSpPr/>
            <p:nvPr/>
          </p:nvSpPr>
          <p:spPr>
            <a:xfrm>
              <a:off x="4248042" y="1699242"/>
              <a:ext cx="55282" cy="399176"/>
            </a:xfrm>
            <a:custGeom>
              <a:rect b="b" l="l" r="r" t="t"/>
              <a:pathLst>
                <a:path extrusionOk="0" h="26370" w="3652">
                  <a:moveTo>
                    <a:pt x="1650" y="0"/>
                  </a:moveTo>
                  <a:lnTo>
                    <a:pt x="1650" y="0"/>
                  </a:lnTo>
                  <a:lnTo>
                    <a:pt x="1721" y="106"/>
                  </a:lnTo>
                  <a:lnTo>
                    <a:pt x="1721" y="106"/>
                  </a:lnTo>
                  <a:lnTo>
                    <a:pt x="2072" y="1019"/>
                  </a:lnTo>
                  <a:lnTo>
                    <a:pt x="2388" y="1932"/>
                  </a:lnTo>
                  <a:lnTo>
                    <a:pt x="2704" y="2845"/>
                  </a:lnTo>
                  <a:lnTo>
                    <a:pt x="2950" y="3757"/>
                  </a:lnTo>
                  <a:lnTo>
                    <a:pt x="3125" y="4670"/>
                  </a:lnTo>
                  <a:lnTo>
                    <a:pt x="3301" y="5548"/>
                  </a:lnTo>
                  <a:lnTo>
                    <a:pt x="3441" y="6461"/>
                  </a:lnTo>
                  <a:lnTo>
                    <a:pt x="3546" y="7339"/>
                  </a:lnTo>
                  <a:lnTo>
                    <a:pt x="3617" y="8252"/>
                  </a:lnTo>
                  <a:lnTo>
                    <a:pt x="3652" y="9130"/>
                  </a:lnTo>
                  <a:lnTo>
                    <a:pt x="3652" y="10007"/>
                  </a:lnTo>
                  <a:lnTo>
                    <a:pt x="3617" y="10885"/>
                  </a:lnTo>
                  <a:lnTo>
                    <a:pt x="3582" y="11728"/>
                  </a:lnTo>
                  <a:lnTo>
                    <a:pt x="3511" y="12606"/>
                  </a:lnTo>
                  <a:lnTo>
                    <a:pt x="3406" y="13448"/>
                  </a:lnTo>
                  <a:lnTo>
                    <a:pt x="3301" y="14291"/>
                  </a:lnTo>
                  <a:lnTo>
                    <a:pt x="2985" y="15941"/>
                  </a:lnTo>
                  <a:lnTo>
                    <a:pt x="2669" y="17557"/>
                  </a:lnTo>
                  <a:lnTo>
                    <a:pt x="2247" y="19137"/>
                  </a:lnTo>
                  <a:lnTo>
                    <a:pt x="1826" y="20682"/>
                  </a:lnTo>
                  <a:lnTo>
                    <a:pt x="1370" y="22191"/>
                  </a:lnTo>
                  <a:lnTo>
                    <a:pt x="913" y="23631"/>
                  </a:lnTo>
                  <a:lnTo>
                    <a:pt x="0" y="26370"/>
                  </a:lnTo>
                  <a:lnTo>
                    <a:pt x="0" y="26370"/>
                  </a:lnTo>
                  <a:lnTo>
                    <a:pt x="913" y="23631"/>
                  </a:lnTo>
                  <a:lnTo>
                    <a:pt x="1370" y="22191"/>
                  </a:lnTo>
                  <a:lnTo>
                    <a:pt x="1826" y="20682"/>
                  </a:lnTo>
                  <a:lnTo>
                    <a:pt x="2247" y="19137"/>
                  </a:lnTo>
                  <a:lnTo>
                    <a:pt x="2669" y="17557"/>
                  </a:lnTo>
                  <a:lnTo>
                    <a:pt x="2985" y="15941"/>
                  </a:lnTo>
                  <a:lnTo>
                    <a:pt x="3301" y="14291"/>
                  </a:lnTo>
                  <a:lnTo>
                    <a:pt x="3406" y="13448"/>
                  </a:lnTo>
                  <a:lnTo>
                    <a:pt x="3511" y="12606"/>
                  </a:lnTo>
                  <a:lnTo>
                    <a:pt x="3582" y="11728"/>
                  </a:lnTo>
                  <a:lnTo>
                    <a:pt x="3617" y="10885"/>
                  </a:lnTo>
                  <a:lnTo>
                    <a:pt x="3652" y="10007"/>
                  </a:lnTo>
                  <a:lnTo>
                    <a:pt x="3652" y="9130"/>
                  </a:lnTo>
                  <a:lnTo>
                    <a:pt x="3617" y="8252"/>
                  </a:lnTo>
                  <a:lnTo>
                    <a:pt x="3546" y="7339"/>
                  </a:lnTo>
                  <a:lnTo>
                    <a:pt x="3441" y="6461"/>
                  </a:lnTo>
                  <a:lnTo>
                    <a:pt x="3301" y="5548"/>
                  </a:lnTo>
                  <a:lnTo>
                    <a:pt x="3125" y="4670"/>
                  </a:lnTo>
                  <a:lnTo>
                    <a:pt x="2950" y="3757"/>
                  </a:lnTo>
                  <a:lnTo>
                    <a:pt x="2704" y="2845"/>
                  </a:lnTo>
                  <a:lnTo>
                    <a:pt x="2388" y="1932"/>
                  </a:lnTo>
                  <a:lnTo>
                    <a:pt x="2072" y="1019"/>
                  </a:lnTo>
                  <a:lnTo>
                    <a:pt x="1721" y="106"/>
                  </a:lnTo>
                  <a:lnTo>
                    <a:pt x="1721" y="106"/>
                  </a:lnTo>
                  <a:lnTo>
                    <a:pt x="1650" y="0"/>
                  </a:lnTo>
                  <a:close/>
                </a:path>
              </a:pathLst>
            </a:custGeom>
            <a:solidFill>
              <a:srgbClr val="C4C4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38"/>
            <p:cNvSpPr/>
            <p:nvPr/>
          </p:nvSpPr>
          <p:spPr>
            <a:xfrm>
              <a:off x="4248042" y="1699242"/>
              <a:ext cx="55282" cy="399176"/>
            </a:xfrm>
            <a:custGeom>
              <a:rect b="b" l="l" r="r" t="t"/>
              <a:pathLst>
                <a:path extrusionOk="0" fill="none" h="26370" w="3652">
                  <a:moveTo>
                    <a:pt x="1650" y="0"/>
                  </a:moveTo>
                  <a:lnTo>
                    <a:pt x="1650" y="0"/>
                  </a:lnTo>
                  <a:lnTo>
                    <a:pt x="1721" y="106"/>
                  </a:lnTo>
                  <a:lnTo>
                    <a:pt x="1721" y="106"/>
                  </a:lnTo>
                  <a:lnTo>
                    <a:pt x="2072" y="1019"/>
                  </a:lnTo>
                  <a:lnTo>
                    <a:pt x="2388" y="1932"/>
                  </a:lnTo>
                  <a:lnTo>
                    <a:pt x="2704" y="2845"/>
                  </a:lnTo>
                  <a:lnTo>
                    <a:pt x="2950" y="3757"/>
                  </a:lnTo>
                  <a:lnTo>
                    <a:pt x="3125" y="4670"/>
                  </a:lnTo>
                  <a:lnTo>
                    <a:pt x="3301" y="5548"/>
                  </a:lnTo>
                  <a:lnTo>
                    <a:pt x="3441" y="6461"/>
                  </a:lnTo>
                  <a:lnTo>
                    <a:pt x="3546" y="7339"/>
                  </a:lnTo>
                  <a:lnTo>
                    <a:pt x="3617" y="8252"/>
                  </a:lnTo>
                  <a:lnTo>
                    <a:pt x="3652" y="9130"/>
                  </a:lnTo>
                  <a:lnTo>
                    <a:pt x="3652" y="10007"/>
                  </a:lnTo>
                  <a:lnTo>
                    <a:pt x="3617" y="10885"/>
                  </a:lnTo>
                  <a:lnTo>
                    <a:pt x="3582" y="11728"/>
                  </a:lnTo>
                  <a:lnTo>
                    <a:pt x="3511" y="12606"/>
                  </a:lnTo>
                  <a:lnTo>
                    <a:pt x="3406" y="13448"/>
                  </a:lnTo>
                  <a:lnTo>
                    <a:pt x="3301" y="14291"/>
                  </a:lnTo>
                  <a:lnTo>
                    <a:pt x="2985" y="15941"/>
                  </a:lnTo>
                  <a:lnTo>
                    <a:pt x="2669" y="17557"/>
                  </a:lnTo>
                  <a:lnTo>
                    <a:pt x="2247" y="19137"/>
                  </a:lnTo>
                  <a:lnTo>
                    <a:pt x="1826" y="20682"/>
                  </a:lnTo>
                  <a:lnTo>
                    <a:pt x="1370" y="22191"/>
                  </a:lnTo>
                  <a:lnTo>
                    <a:pt x="913" y="23631"/>
                  </a:lnTo>
                  <a:lnTo>
                    <a:pt x="0" y="26370"/>
                  </a:lnTo>
                  <a:lnTo>
                    <a:pt x="0" y="26370"/>
                  </a:lnTo>
                  <a:lnTo>
                    <a:pt x="913" y="23631"/>
                  </a:lnTo>
                  <a:lnTo>
                    <a:pt x="1370" y="22191"/>
                  </a:lnTo>
                  <a:lnTo>
                    <a:pt x="1826" y="20682"/>
                  </a:lnTo>
                  <a:lnTo>
                    <a:pt x="2247" y="19137"/>
                  </a:lnTo>
                  <a:lnTo>
                    <a:pt x="2669" y="17557"/>
                  </a:lnTo>
                  <a:lnTo>
                    <a:pt x="2985" y="15941"/>
                  </a:lnTo>
                  <a:lnTo>
                    <a:pt x="3301" y="14291"/>
                  </a:lnTo>
                  <a:lnTo>
                    <a:pt x="3406" y="13448"/>
                  </a:lnTo>
                  <a:lnTo>
                    <a:pt x="3511" y="12606"/>
                  </a:lnTo>
                  <a:lnTo>
                    <a:pt x="3582" y="11728"/>
                  </a:lnTo>
                  <a:lnTo>
                    <a:pt x="3617" y="10885"/>
                  </a:lnTo>
                  <a:lnTo>
                    <a:pt x="3652" y="10007"/>
                  </a:lnTo>
                  <a:lnTo>
                    <a:pt x="3652" y="9130"/>
                  </a:lnTo>
                  <a:lnTo>
                    <a:pt x="3617" y="8252"/>
                  </a:lnTo>
                  <a:lnTo>
                    <a:pt x="3546" y="7339"/>
                  </a:lnTo>
                  <a:lnTo>
                    <a:pt x="3441" y="6461"/>
                  </a:lnTo>
                  <a:lnTo>
                    <a:pt x="3301" y="5548"/>
                  </a:lnTo>
                  <a:lnTo>
                    <a:pt x="3125" y="4670"/>
                  </a:lnTo>
                  <a:lnTo>
                    <a:pt x="2950" y="3757"/>
                  </a:lnTo>
                  <a:lnTo>
                    <a:pt x="2704" y="2845"/>
                  </a:lnTo>
                  <a:lnTo>
                    <a:pt x="2388" y="1932"/>
                  </a:lnTo>
                  <a:lnTo>
                    <a:pt x="2072" y="1019"/>
                  </a:lnTo>
                  <a:lnTo>
                    <a:pt x="1721" y="106"/>
                  </a:lnTo>
                  <a:lnTo>
                    <a:pt x="1721" y="106"/>
                  </a:lnTo>
                  <a:lnTo>
                    <a:pt x="165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38"/>
            <p:cNvSpPr/>
            <p:nvPr/>
          </p:nvSpPr>
          <p:spPr>
            <a:xfrm>
              <a:off x="4241654" y="2261055"/>
              <a:ext cx="27656" cy="57417"/>
            </a:xfrm>
            <a:custGeom>
              <a:rect b="b" l="l" r="r" t="t"/>
              <a:pathLst>
                <a:path extrusionOk="0" h="3793" w="1827">
                  <a:moveTo>
                    <a:pt x="1" y="0"/>
                  </a:moveTo>
                  <a:lnTo>
                    <a:pt x="1" y="0"/>
                  </a:lnTo>
                  <a:lnTo>
                    <a:pt x="387" y="913"/>
                  </a:lnTo>
                  <a:lnTo>
                    <a:pt x="843" y="1861"/>
                  </a:lnTo>
                  <a:lnTo>
                    <a:pt x="1300" y="2844"/>
                  </a:lnTo>
                  <a:lnTo>
                    <a:pt x="1827" y="3792"/>
                  </a:lnTo>
                  <a:lnTo>
                    <a:pt x="1827" y="3792"/>
                  </a:lnTo>
                  <a:lnTo>
                    <a:pt x="1827" y="3792"/>
                  </a:lnTo>
                  <a:lnTo>
                    <a:pt x="1300" y="2844"/>
                  </a:lnTo>
                  <a:lnTo>
                    <a:pt x="843" y="1861"/>
                  </a:lnTo>
                  <a:lnTo>
                    <a:pt x="387" y="913"/>
                  </a:lnTo>
                  <a:lnTo>
                    <a:pt x="1" y="0"/>
                  </a:lnTo>
                  <a:close/>
                </a:path>
              </a:pathLst>
            </a:custGeom>
            <a:solidFill>
              <a:srgbClr val="333C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38"/>
            <p:cNvSpPr/>
            <p:nvPr/>
          </p:nvSpPr>
          <p:spPr>
            <a:xfrm>
              <a:off x="4241654" y="2261055"/>
              <a:ext cx="27656" cy="57417"/>
            </a:xfrm>
            <a:custGeom>
              <a:rect b="b" l="l" r="r" t="t"/>
              <a:pathLst>
                <a:path extrusionOk="0" fill="none" h="3793" w="1827">
                  <a:moveTo>
                    <a:pt x="1" y="0"/>
                  </a:moveTo>
                  <a:lnTo>
                    <a:pt x="1" y="0"/>
                  </a:lnTo>
                  <a:lnTo>
                    <a:pt x="387" y="913"/>
                  </a:lnTo>
                  <a:lnTo>
                    <a:pt x="843" y="1861"/>
                  </a:lnTo>
                  <a:lnTo>
                    <a:pt x="1300" y="2844"/>
                  </a:lnTo>
                  <a:lnTo>
                    <a:pt x="1827" y="3792"/>
                  </a:lnTo>
                  <a:lnTo>
                    <a:pt x="1827" y="3792"/>
                  </a:lnTo>
                  <a:lnTo>
                    <a:pt x="1827" y="3792"/>
                  </a:lnTo>
                  <a:lnTo>
                    <a:pt x="1300" y="2844"/>
                  </a:lnTo>
                  <a:lnTo>
                    <a:pt x="843" y="1861"/>
                  </a:lnTo>
                  <a:lnTo>
                    <a:pt x="387" y="913"/>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38"/>
            <p:cNvSpPr/>
            <p:nvPr/>
          </p:nvSpPr>
          <p:spPr>
            <a:xfrm>
              <a:off x="4269295" y="2318456"/>
              <a:ext cx="106326" cy="235464"/>
            </a:xfrm>
            <a:custGeom>
              <a:rect b="b" l="l" r="r" t="t"/>
              <a:pathLst>
                <a:path extrusionOk="0" h="15555" w="7024">
                  <a:moveTo>
                    <a:pt x="1" y="0"/>
                  </a:moveTo>
                  <a:lnTo>
                    <a:pt x="1" y="0"/>
                  </a:lnTo>
                  <a:lnTo>
                    <a:pt x="1" y="0"/>
                  </a:lnTo>
                  <a:lnTo>
                    <a:pt x="1089" y="1967"/>
                  </a:lnTo>
                  <a:lnTo>
                    <a:pt x="2248" y="3968"/>
                  </a:lnTo>
                  <a:lnTo>
                    <a:pt x="3371" y="5969"/>
                  </a:lnTo>
                  <a:lnTo>
                    <a:pt x="4460" y="7971"/>
                  </a:lnTo>
                  <a:lnTo>
                    <a:pt x="4951" y="8954"/>
                  </a:lnTo>
                  <a:lnTo>
                    <a:pt x="5408" y="9937"/>
                  </a:lnTo>
                  <a:lnTo>
                    <a:pt x="5829" y="10920"/>
                  </a:lnTo>
                  <a:lnTo>
                    <a:pt x="6215" y="11868"/>
                  </a:lnTo>
                  <a:lnTo>
                    <a:pt x="6496" y="12816"/>
                  </a:lnTo>
                  <a:lnTo>
                    <a:pt x="6742" y="13764"/>
                  </a:lnTo>
                  <a:lnTo>
                    <a:pt x="6918" y="14677"/>
                  </a:lnTo>
                  <a:lnTo>
                    <a:pt x="7023" y="15555"/>
                  </a:lnTo>
                  <a:lnTo>
                    <a:pt x="7023" y="15555"/>
                  </a:lnTo>
                  <a:lnTo>
                    <a:pt x="7023" y="15555"/>
                  </a:lnTo>
                  <a:lnTo>
                    <a:pt x="6918" y="14677"/>
                  </a:lnTo>
                  <a:lnTo>
                    <a:pt x="6742" y="13764"/>
                  </a:lnTo>
                  <a:lnTo>
                    <a:pt x="6496" y="12816"/>
                  </a:lnTo>
                  <a:lnTo>
                    <a:pt x="6215" y="11868"/>
                  </a:lnTo>
                  <a:lnTo>
                    <a:pt x="5829" y="10920"/>
                  </a:lnTo>
                  <a:lnTo>
                    <a:pt x="5408" y="9937"/>
                  </a:lnTo>
                  <a:lnTo>
                    <a:pt x="4951" y="8954"/>
                  </a:lnTo>
                  <a:lnTo>
                    <a:pt x="4460" y="7971"/>
                  </a:lnTo>
                  <a:lnTo>
                    <a:pt x="3371" y="5969"/>
                  </a:lnTo>
                  <a:lnTo>
                    <a:pt x="2248" y="3968"/>
                  </a:lnTo>
                  <a:lnTo>
                    <a:pt x="1089" y="1967"/>
                  </a:lnTo>
                  <a:lnTo>
                    <a:pt x="1" y="0"/>
                  </a:lnTo>
                  <a:close/>
                </a:path>
              </a:pathLst>
            </a:custGeom>
            <a:solidFill>
              <a:srgbClr val="2B33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38"/>
            <p:cNvSpPr/>
            <p:nvPr/>
          </p:nvSpPr>
          <p:spPr>
            <a:xfrm>
              <a:off x="4269295" y="2318456"/>
              <a:ext cx="106326" cy="235464"/>
            </a:xfrm>
            <a:custGeom>
              <a:rect b="b" l="l" r="r" t="t"/>
              <a:pathLst>
                <a:path extrusionOk="0" fill="none" h="15555" w="7024">
                  <a:moveTo>
                    <a:pt x="1" y="0"/>
                  </a:moveTo>
                  <a:lnTo>
                    <a:pt x="1" y="0"/>
                  </a:lnTo>
                  <a:lnTo>
                    <a:pt x="1" y="0"/>
                  </a:lnTo>
                  <a:lnTo>
                    <a:pt x="1089" y="1967"/>
                  </a:lnTo>
                  <a:lnTo>
                    <a:pt x="2248" y="3968"/>
                  </a:lnTo>
                  <a:lnTo>
                    <a:pt x="3371" y="5969"/>
                  </a:lnTo>
                  <a:lnTo>
                    <a:pt x="4460" y="7971"/>
                  </a:lnTo>
                  <a:lnTo>
                    <a:pt x="4951" y="8954"/>
                  </a:lnTo>
                  <a:lnTo>
                    <a:pt x="5408" y="9937"/>
                  </a:lnTo>
                  <a:lnTo>
                    <a:pt x="5829" y="10920"/>
                  </a:lnTo>
                  <a:lnTo>
                    <a:pt x="6215" y="11868"/>
                  </a:lnTo>
                  <a:lnTo>
                    <a:pt x="6496" y="12816"/>
                  </a:lnTo>
                  <a:lnTo>
                    <a:pt x="6742" y="13764"/>
                  </a:lnTo>
                  <a:lnTo>
                    <a:pt x="6918" y="14677"/>
                  </a:lnTo>
                  <a:lnTo>
                    <a:pt x="7023" y="15555"/>
                  </a:lnTo>
                  <a:lnTo>
                    <a:pt x="7023" y="15555"/>
                  </a:lnTo>
                  <a:lnTo>
                    <a:pt x="7023" y="15555"/>
                  </a:lnTo>
                  <a:lnTo>
                    <a:pt x="6918" y="14677"/>
                  </a:lnTo>
                  <a:lnTo>
                    <a:pt x="6742" y="13764"/>
                  </a:lnTo>
                  <a:lnTo>
                    <a:pt x="6496" y="12816"/>
                  </a:lnTo>
                  <a:lnTo>
                    <a:pt x="6215" y="11868"/>
                  </a:lnTo>
                  <a:lnTo>
                    <a:pt x="5829" y="10920"/>
                  </a:lnTo>
                  <a:lnTo>
                    <a:pt x="5408" y="9937"/>
                  </a:lnTo>
                  <a:lnTo>
                    <a:pt x="4951" y="8954"/>
                  </a:lnTo>
                  <a:lnTo>
                    <a:pt x="4460" y="7971"/>
                  </a:lnTo>
                  <a:lnTo>
                    <a:pt x="3371" y="5969"/>
                  </a:lnTo>
                  <a:lnTo>
                    <a:pt x="2248" y="3968"/>
                  </a:lnTo>
                  <a:lnTo>
                    <a:pt x="1089" y="1967"/>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38"/>
            <p:cNvSpPr/>
            <p:nvPr/>
          </p:nvSpPr>
          <p:spPr>
            <a:xfrm>
              <a:off x="3509771" y="1674265"/>
              <a:ext cx="865850" cy="1063031"/>
            </a:xfrm>
            <a:custGeom>
              <a:rect b="b" l="l" r="r" t="t"/>
              <a:pathLst>
                <a:path extrusionOk="0" h="70225" w="57199">
                  <a:moveTo>
                    <a:pt x="49614" y="0"/>
                  </a:moveTo>
                  <a:lnTo>
                    <a:pt x="48455" y="843"/>
                  </a:lnTo>
                  <a:lnTo>
                    <a:pt x="47296" y="1650"/>
                  </a:lnTo>
                  <a:lnTo>
                    <a:pt x="46067" y="2423"/>
                  </a:lnTo>
                  <a:lnTo>
                    <a:pt x="44839" y="3195"/>
                  </a:lnTo>
                  <a:lnTo>
                    <a:pt x="43539" y="3898"/>
                  </a:lnTo>
                  <a:lnTo>
                    <a:pt x="42205" y="4565"/>
                  </a:lnTo>
                  <a:lnTo>
                    <a:pt x="40836" y="5197"/>
                  </a:lnTo>
                  <a:lnTo>
                    <a:pt x="39466" y="5759"/>
                  </a:lnTo>
                  <a:lnTo>
                    <a:pt x="43118" y="10288"/>
                  </a:lnTo>
                  <a:lnTo>
                    <a:pt x="43469" y="10077"/>
                  </a:lnTo>
                  <a:lnTo>
                    <a:pt x="43926" y="9867"/>
                  </a:lnTo>
                  <a:lnTo>
                    <a:pt x="44452" y="9761"/>
                  </a:lnTo>
                  <a:lnTo>
                    <a:pt x="44733" y="9726"/>
                  </a:lnTo>
                  <a:lnTo>
                    <a:pt x="44979" y="9691"/>
                  </a:lnTo>
                  <a:lnTo>
                    <a:pt x="45400" y="9726"/>
                  </a:lnTo>
                  <a:lnTo>
                    <a:pt x="45611" y="9797"/>
                  </a:lnTo>
                  <a:lnTo>
                    <a:pt x="45822" y="9832"/>
                  </a:lnTo>
                  <a:lnTo>
                    <a:pt x="45997" y="9937"/>
                  </a:lnTo>
                  <a:lnTo>
                    <a:pt x="46208" y="10042"/>
                  </a:lnTo>
                  <a:lnTo>
                    <a:pt x="46383" y="10183"/>
                  </a:lnTo>
                  <a:lnTo>
                    <a:pt x="46559" y="10358"/>
                  </a:lnTo>
                  <a:lnTo>
                    <a:pt x="46700" y="10534"/>
                  </a:lnTo>
                  <a:lnTo>
                    <a:pt x="46840" y="10780"/>
                  </a:lnTo>
                  <a:lnTo>
                    <a:pt x="46980" y="11025"/>
                  </a:lnTo>
                  <a:lnTo>
                    <a:pt x="47086" y="11306"/>
                  </a:lnTo>
                  <a:lnTo>
                    <a:pt x="47156" y="11657"/>
                  </a:lnTo>
                  <a:lnTo>
                    <a:pt x="47226" y="12009"/>
                  </a:lnTo>
                  <a:lnTo>
                    <a:pt x="47296" y="12395"/>
                  </a:lnTo>
                  <a:lnTo>
                    <a:pt x="47296" y="12851"/>
                  </a:lnTo>
                  <a:lnTo>
                    <a:pt x="47296" y="13238"/>
                  </a:lnTo>
                  <a:lnTo>
                    <a:pt x="47296" y="13589"/>
                  </a:lnTo>
                  <a:lnTo>
                    <a:pt x="47261" y="13940"/>
                  </a:lnTo>
                  <a:lnTo>
                    <a:pt x="47191" y="14256"/>
                  </a:lnTo>
                  <a:lnTo>
                    <a:pt x="47016" y="14853"/>
                  </a:lnTo>
                  <a:lnTo>
                    <a:pt x="46770" y="15414"/>
                  </a:lnTo>
                  <a:lnTo>
                    <a:pt x="46454" y="15906"/>
                  </a:lnTo>
                  <a:lnTo>
                    <a:pt x="46138" y="16327"/>
                  </a:lnTo>
                  <a:lnTo>
                    <a:pt x="45787" y="16714"/>
                  </a:lnTo>
                  <a:lnTo>
                    <a:pt x="45435" y="17065"/>
                  </a:lnTo>
                  <a:lnTo>
                    <a:pt x="45049" y="17346"/>
                  </a:lnTo>
                  <a:lnTo>
                    <a:pt x="44698" y="17591"/>
                  </a:lnTo>
                  <a:lnTo>
                    <a:pt x="44382" y="17802"/>
                  </a:lnTo>
                  <a:lnTo>
                    <a:pt x="44066" y="17943"/>
                  </a:lnTo>
                  <a:lnTo>
                    <a:pt x="43645" y="18153"/>
                  </a:lnTo>
                  <a:lnTo>
                    <a:pt x="43469" y="18223"/>
                  </a:lnTo>
                  <a:lnTo>
                    <a:pt x="43223" y="18855"/>
                  </a:lnTo>
                  <a:lnTo>
                    <a:pt x="42942" y="19488"/>
                  </a:lnTo>
                  <a:lnTo>
                    <a:pt x="42697" y="20084"/>
                  </a:lnTo>
                  <a:lnTo>
                    <a:pt x="42416" y="20681"/>
                  </a:lnTo>
                  <a:lnTo>
                    <a:pt x="42100" y="21208"/>
                  </a:lnTo>
                  <a:lnTo>
                    <a:pt x="41819" y="21735"/>
                  </a:lnTo>
                  <a:lnTo>
                    <a:pt x="41187" y="22718"/>
                  </a:lnTo>
                  <a:lnTo>
                    <a:pt x="40520" y="23596"/>
                  </a:lnTo>
                  <a:lnTo>
                    <a:pt x="39818" y="24403"/>
                  </a:lnTo>
                  <a:lnTo>
                    <a:pt x="39080" y="25141"/>
                  </a:lnTo>
                  <a:lnTo>
                    <a:pt x="38343" y="25808"/>
                  </a:lnTo>
                  <a:lnTo>
                    <a:pt x="37570" y="26370"/>
                  </a:lnTo>
                  <a:lnTo>
                    <a:pt x="36833" y="26896"/>
                  </a:lnTo>
                  <a:lnTo>
                    <a:pt x="36061" y="27318"/>
                  </a:lnTo>
                  <a:lnTo>
                    <a:pt x="35288" y="27704"/>
                  </a:lnTo>
                  <a:lnTo>
                    <a:pt x="34551" y="28055"/>
                  </a:lnTo>
                  <a:lnTo>
                    <a:pt x="33848" y="28336"/>
                  </a:lnTo>
                  <a:lnTo>
                    <a:pt x="33146" y="28546"/>
                  </a:lnTo>
                  <a:lnTo>
                    <a:pt x="32479" y="28757"/>
                  </a:lnTo>
                  <a:lnTo>
                    <a:pt x="32725" y="30337"/>
                  </a:lnTo>
                  <a:lnTo>
                    <a:pt x="33006" y="31847"/>
                  </a:lnTo>
                  <a:lnTo>
                    <a:pt x="33497" y="34761"/>
                  </a:lnTo>
                  <a:lnTo>
                    <a:pt x="33848" y="34902"/>
                  </a:lnTo>
                  <a:lnTo>
                    <a:pt x="34305" y="35112"/>
                  </a:lnTo>
                  <a:lnTo>
                    <a:pt x="34867" y="35428"/>
                  </a:lnTo>
                  <a:lnTo>
                    <a:pt x="35499" y="35815"/>
                  </a:lnTo>
                  <a:lnTo>
                    <a:pt x="36166" y="36306"/>
                  </a:lnTo>
                  <a:lnTo>
                    <a:pt x="36903" y="36868"/>
                  </a:lnTo>
                  <a:lnTo>
                    <a:pt x="37676" y="37570"/>
                  </a:lnTo>
                  <a:lnTo>
                    <a:pt x="38483" y="38378"/>
                  </a:lnTo>
                  <a:lnTo>
                    <a:pt x="38975" y="38553"/>
                  </a:lnTo>
                  <a:lnTo>
                    <a:pt x="39502" y="38764"/>
                  </a:lnTo>
                  <a:lnTo>
                    <a:pt x="40520" y="39256"/>
                  </a:lnTo>
                  <a:lnTo>
                    <a:pt x="41608" y="39818"/>
                  </a:lnTo>
                  <a:lnTo>
                    <a:pt x="42697" y="40520"/>
                  </a:lnTo>
                  <a:lnTo>
                    <a:pt x="43785" y="41257"/>
                  </a:lnTo>
                  <a:lnTo>
                    <a:pt x="44909" y="42135"/>
                  </a:lnTo>
                  <a:lnTo>
                    <a:pt x="45997" y="43083"/>
                  </a:lnTo>
                  <a:lnTo>
                    <a:pt x="47121" y="44101"/>
                  </a:lnTo>
                  <a:lnTo>
                    <a:pt x="48209" y="45190"/>
                  </a:lnTo>
                  <a:lnTo>
                    <a:pt x="49298" y="46384"/>
                  </a:lnTo>
                  <a:lnTo>
                    <a:pt x="50386" y="47612"/>
                  </a:lnTo>
                  <a:lnTo>
                    <a:pt x="51440" y="48947"/>
                  </a:lnTo>
                  <a:lnTo>
                    <a:pt x="52458" y="50316"/>
                  </a:lnTo>
                  <a:lnTo>
                    <a:pt x="53441" y="51756"/>
                  </a:lnTo>
                  <a:lnTo>
                    <a:pt x="54424" y="53230"/>
                  </a:lnTo>
                  <a:lnTo>
                    <a:pt x="55337" y="54775"/>
                  </a:lnTo>
                  <a:lnTo>
                    <a:pt x="57198" y="58111"/>
                  </a:lnTo>
                  <a:lnTo>
                    <a:pt x="57093" y="57233"/>
                  </a:lnTo>
                  <a:lnTo>
                    <a:pt x="56917" y="56320"/>
                  </a:lnTo>
                  <a:lnTo>
                    <a:pt x="56671" y="55372"/>
                  </a:lnTo>
                  <a:lnTo>
                    <a:pt x="56390" y="54424"/>
                  </a:lnTo>
                  <a:lnTo>
                    <a:pt x="56004" y="53476"/>
                  </a:lnTo>
                  <a:lnTo>
                    <a:pt x="55583" y="52493"/>
                  </a:lnTo>
                  <a:lnTo>
                    <a:pt x="55126" y="51510"/>
                  </a:lnTo>
                  <a:lnTo>
                    <a:pt x="54635" y="50527"/>
                  </a:lnTo>
                  <a:lnTo>
                    <a:pt x="53546" y="48525"/>
                  </a:lnTo>
                  <a:lnTo>
                    <a:pt x="52423" y="46524"/>
                  </a:lnTo>
                  <a:lnTo>
                    <a:pt x="51264" y="44523"/>
                  </a:lnTo>
                  <a:lnTo>
                    <a:pt x="50176" y="42556"/>
                  </a:lnTo>
                  <a:lnTo>
                    <a:pt x="49649" y="41608"/>
                  </a:lnTo>
                  <a:lnTo>
                    <a:pt x="49192" y="40625"/>
                  </a:lnTo>
                  <a:lnTo>
                    <a:pt x="48736" y="39677"/>
                  </a:lnTo>
                  <a:lnTo>
                    <a:pt x="48350" y="38764"/>
                  </a:lnTo>
                  <a:lnTo>
                    <a:pt x="48069" y="38132"/>
                  </a:lnTo>
                  <a:lnTo>
                    <a:pt x="47858" y="37500"/>
                  </a:lnTo>
                  <a:lnTo>
                    <a:pt x="47683" y="36868"/>
                  </a:lnTo>
                  <a:lnTo>
                    <a:pt x="47542" y="36271"/>
                  </a:lnTo>
                  <a:lnTo>
                    <a:pt x="47402" y="35674"/>
                  </a:lnTo>
                  <a:lnTo>
                    <a:pt x="47332" y="35112"/>
                  </a:lnTo>
                  <a:lnTo>
                    <a:pt x="47296" y="34551"/>
                  </a:lnTo>
                  <a:lnTo>
                    <a:pt x="47332" y="33989"/>
                  </a:lnTo>
                  <a:lnTo>
                    <a:pt x="47402" y="33357"/>
                  </a:lnTo>
                  <a:lnTo>
                    <a:pt x="47507" y="32690"/>
                  </a:lnTo>
                  <a:lnTo>
                    <a:pt x="47648" y="31952"/>
                  </a:lnTo>
                  <a:lnTo>
                    <a:pt x="47823" y="31250"/>
                  </a:lnTo>
                  <a:lnTo>
                    <a:pt x="48280" y="29670"/>
                  </a:lnTo>
                  <a:lnTo>
                    <a:pt x="48771" y="28020"/>
                  </a:lnTo>
                  <a:lnTo>
                    <a:pt x="49684" y="25281"/>
                  </a:lnTo>
                  <a:lnTo>
                    <a:pt x="50141" y="23841"/>
                  </a:lnTo>
                  <a:lnTo>
                    <a:pt x="50597" y="22332"/>
                  </a:lnTo>
                  <a:lnTo>
                    <a:pt x="51018" y="20787"/>
                  </a:lnTo>
                  <a:lnTo>
                    <a:pt x="51440" y="19207"/>
                  </a:lnTo>
                  <a:lnTo>
                    <a:pt x="51756" y="17591"/>
                  </a:lnTo>
                  <a:lnTo>
                    <a:pt x="52072" y="15941"/>
                  </a:lnTo>
                  <a:lnTo>
                    <a:pt x="52177" y="15098"/>
                  </a:lnTo>
                  <a:lnTo>
                    <a:pt x="52282" y="14256"/>
                  </a:lnTo>
                  <a:lnTo>
                    <a:pt x="52353" y="13378"/>
                  </a:lnTo>
                  <a:lnTo>
                    <a:pt x="52388" y="12535"/>
                  </a:lnTo>
                  <a:lnTo>
                    <a:pt x="52423" y="11657"/>
                  </a:lnTo>
                  <a:lnTo>
                    <a:pt x="52423" y="10780"/>
                  </a:lnTo>
                  <a:lnTo>
                    <a:pt x="52388" y="9902"/>
                  </a:lnTo>
                  <a:lnTo>
                    <a:pt x="52317" y="8989"/>
                  </a:lnTo>
                  <a:lnTo>
                    <a:pt x="52212" y="8111"/>
                  </a:lnTo>
                  <a:lnTo>
                    <a:pt x="52072" y="7198"/>
                  </a:lnTo>
                  <a:lnTo>
                    <a:pt x="51896" y="6320"/>
                  </a:lnTo>
                  <a:lnTo>
                    <a:pt x="51721" y="5407"/>
                  </a:lnTo>
                  <a:lnTo>
                    <a:pt x="51475" y="4495"/>
                  </a:lnTo>
                  <a:lnTo>
                    <a:pt x="51159" y="3582"/>
                  </a:lnTo>
                  <a:lnTo>
                    <a:pt x="50843" y="2669"/>
                  </a:lnTo>
                  <a:lnTo>
                    <a:pt x="50492" y="1756"/>
                  </a:lnTo>
                  <a:lnTo>
                    <a:pt x="50421" y="1650"/>
                  </a:lnTo>
                  <a:lnTo>
                    <a:pt x="50035" y="808"/>
                  </a:lnTo>
                  <a:lnTo>
                    <a:pt x="49614" y="0"/>
                  </a:lnTo>
                  <a:close/>
                  <a:moveTo>
                    <a:pt x="6988" y="1194"/>
                  </a:moveTo>
                  <a:lnTo>
                    <a:pt x="6742" y="1756"/>
                  </a:lnTo>
                  <a:lnTo>
                    <a:pt x="6250" y="2950"/>
                  </a:lnTo>
                  <a:lnTo>
                    <a:pt x="5864" y="4179"/>
                  </a:lnTo>
                  <a:lnTo>
                    <a:pt x="5513" y="5372"/>
                  </a:lnTo>
                  <a:lnTo>
                    <a:pt x="5232" y="6566"/>
                  </a:lnTo>
                  <a:lnTo>
                    <a:pt x="5056" y="7760"/>
                  </a:lnTo>
                  <a:lnTo>
                    <a:pt x="4916" y="8954"/>
                  </a:lnTo>
                  <a:lnTo>
                    <a:pt x="4811" y="10113"/>
                  </a:lnTo>
                  <a:lnTo>
                    <a:pt x="4811" y="11306"/>
                  </a:lnTo>
                  <a:lnTo>
                    <a:pt x="4811" y="12465"/>
                  </a:lnTo>
                  <a:lnTo>
                    <a:pt x="4881" y="13589"/>
                  </a:lnTo>
                  <a:lnTo>
                    <a:pt x="4986" y="14712"/>
                  </a:lnTo>
                  <a:lnTo>
                    <a:pt x="5127" y="15836"/>
                  </a:lnTo>
                  <a:lnTo>
                    <a:pt x="5337" y="16959"/>
                  </a:lnTo>
                  <a:lnTo>
                    <a:pt x="5513" y="18048"/>
                  </a:lnTo>
                  <a:lnTo>
                    <a:pt x="5759" y="19101"/>
                  </a:lnTo>
                  <a:lnTo>
                    <a:pt x="6004" y="20155"/>
                  </a:lnTo>
                  <a:lnTo>
                    <a:pt x="6601" y="22226"/>
                  </a:lnTo>
                  <a:lnTo>
                    <a:pt x="7198" y="24193"/>
                  </a:lnTo>
                  <a:lnTo>
                    <a:pt x="8392" y="27879"/>
                  </a:lnTo>
                  <a:lnTo>
                    <a:pt x="8919" y="29600"/>
                  </a:lnTo>
                  <a:lnTo>
                    <a:pt x="9375" y="31180"/>
                  </a:lnTo>
                  <a:lnTo>
                    <a:pt x="9551" y="31917"/>
                  </a:lnTo>
                  <a:lnTo>
                    <a:pt x="9691" y="32655"/>
                  </a:lnTo>
                  <a:lnTo>
                    <a:pt x="9797" y="33322"/>
                  </a:lnTo>
                  <a:lnTo>
                    <a:pt x="9867" y="33989"/>
                  </a:lnTo>
                  <a:lnTo>
                    <a:pt x="9902" y="34621"/>
                  </a:lnTo>
                  <a:lnTo>
                    <a:pt x="9867" y="35253"/>
                  </a:lnTo>
                  <a:lnTo>
                    <a:pt x="9761" y="35955"/>
                  </a:lnTo>
                  <a:lnTo>
                    <a:pt x="9586" y="36622"/>
                  </a:lnTo>
                  <a:lnTo>
                    <a:pt x="9410" y="37325"/>
                  </a:lnTo>
                  <a:lnTo>
                    <a:pt x="9165" y="38062"/>
                  </a:lnTo>
                  <a:lnTo>
                    <a:pt x="8849" y="38799"/>
                  </a:lnTo>
                  <a:lnTo>
                    <a:pt x="8533" y="39572"/>
                  </a:lnTo>
                  <a:lnTo>
                    <a:pt x="8181" y="40309"/>
                  </a:lnTo>
                  <a:lnTo>
                    <a:pt x="7795" y="41117"/>
                  </a:lnTo>
                  <a:lnTo>
                    <a:pt x="6953" y="42697"/>
                  </a:lnTo>
                  <a:lnTo>
                    <a:pt x="6040" y="44312"/>
                  </a:lnTo>
                  <a:lnTo>
                    <a:pt x="5127" y="45962"/>
                  </a:lnTo>
                  <a:lnTo>
                    <a:pt x="4179" y="47612"/>
                  </a:lnTo>
                  <a:lnTo>
                    <a:pt x="3231" y="49263"/>
                  </a:lnTo>
                  <a:lnTo>
                    <a:pt x="2388" y="50913"/>
                  </a:lnTo>
                  <a:lnTo>
                    <a:pt x="1967" y="51721"/>
                  </a:lnTo>
                  <a:lnTo>
                    <a:pt x="1580" y="52528"/>
                  </a:lnTo>
                  <a:lnTo>
                    <a:pt x="1264" y="53336"/>
                  </a:lnTo>
                  <a:lnTo>
                    <a:pt x="948" y="54143"/>
                  </a:lnTo>
                  <a:lnTo>
                    <a:pt x="667" y="54951"/>
                  </a:lnTo>
                  <a:lnTo>
                    <a:pt x="422" y="55723"/>
                  </a:lnTo>
                  <a:lnTo>
                    <a:pt x="246" y="56496"/>
                  </a:lnTo>
                  <a:lnTo>
                    <a:pt x="106" y="57233"/>
                  </a:lnTo>
                  <a:lnTo>
                    <a:pt x="35" y="57971"/>
                  </a:lnTo>
                  <a:lnTo>
                    <a:pt x="0" y="58708"/>
                  </a:lnTo>
                  <a:lnTo>
                    <a:pt x="2177" y="54775"/>
                  </a:lnTo>
                  <a:lnTo>
                    <a:pt x="3090" y="53266"/>
                  </a:lnTo>
                  <a:lnTo>
                    <a:pt x="4003" y="51826"/>
                  </a:lnTo>
                  <a:lnTo>
                    <a:pt x="4951" y="50421"/>
                  </a:lnTo>
                  <a:lnTo>
                    <a:pt x="5969" y="49087"/>
                  </a:lnTo>
                  <a:lnTo>
                    <a:pt x="6988" y="47788"/>
                  </a:lnTo>
                  <a:lnTo>
                    <a:pt x="8006" y="46559"/>
                  </a:lnTo>
                  <a:lnTo>
                    <a:pt x="9094" y="45435"/>
                  </a:lnTo>
                  <a:lnTo>
                    <a:pt x="10148" y="44347"/>
                  </a:lnTo>
                  <a:lnTo>
                    <a:pt x="11236" y="43329"/>
                  </a:lnTo>
                  <a:lnTo>
                    <a:pt x="12325" y="42381"/>
                  </a:lnTo>
                  <a:lnTo>
                    <a:pt x="13378" y="41538"/>
                  </a:lnTo>
                  <a:lnTo>
                    <a:pt x="14467" y="40766"/>
                  </a:lnTo>
                  <a:lnTo>
                    <a:pt x="15520" y="40063"/>
                  </a:lnTo>
                  <a:lnTo>
                    <a:pt x="16573" y="39466"/>
                  </a:lnTo>
                  <a:lnTo>
                    <a:pt x="17591" y="38940"/>
                  </a:lnTo>
                  <a:lnTo>
                    <a:pt x="18610" y="38553"/>
                  </a:lnTo>
                  <a:lnTo>
                    <a:pt x="19417" y="37676"/>
                  </a:lnTo>
                  <a:lnTo>
                    <a:pt x="20225" y="36973"/>
                  </a:lnTo>
                  <a:lnTo>
                    <a:pt x="20962" y="36341"/>
                  </a:lnTo>
                  <a:lnTo>
                    <a:pt x="21665" y="35850"/>
                  </a:lnTo>
                  <a:lnTo>
                    <a:pt x="22297" y="35464"/>
                  </a:lnTo>
                  <a:lnTo>
                    <a:pt x="22858" y="35148"/>
                  </a:lnTo>
                  <a:lnTo>
                    <a:pt x="23350" y="34902"/>
                  </a:lnTo>
                  <a:lnTo>
                    <a:pt x="23701" y="34761"/>
                  </a:lnTo>
                  <a:lnTo>
                    <a:pt x="24333" y="31145"/>
                  </a:lnTo>
                  <a:lnTo>
                    <a:pt x="24754" y="28757"/>
                  </a:lnTo>
                  <a:lnTo>
                    <a:pt x="24087" y="28546"/>
                  </a:lnTo>
                  <a:lnTo>
                    <a:pt x="23385" y="28336"/>
                  </a:lnTo>
                  <a:lnTo>
                    <a:pt x="22648" y="28055"/>
                  </a:lnTo>
                  <a:lnTo>
                    <a:pt x="21910" y="27704"/>
                  </a:lnTo>
                  <a:lnTo>
                    <a:pt x="21138" y="27318"/>
                  </a:lnTo>
                  <a:lnTo>
                    <a:pt x="20400" y="26896"/>
                  </a:lnTo>
                  <a:lnTo>
                    <a:pt x="19628" y="26370"/>
                  </a:lnTo>
                  <a:lnTo>
                    <a:pt x="18891" y="25808"/>
                  </a:lnTo>
                  <a:lnTo>
                    <a:pt x="18118" y="25141"/>
                  </a:lnTo>
                  <a:lnTo>
                    <a:pt x="17416" y="24403"/>
                  </a:lnTo>
                  <a:lnTo>
                    <a:pt x="16714" y="23596"/>
                  </a:lnTo>
                  <a:lnTo>
                    <a:pt x="16047" y="22718"/>
                  </a:lnTo>
                  <a:lnTo>
                    <a:pt x="15415" y="21735"/>
                  </a:lnTo>
                  <a:lnTo>
                    <a:pt x="15099" y="21208"/>
                  </a:lnTo>
                  <a:lnTo>
                    <a:pt x="14818" y="20681"/>
                  </a:lnTo>
                  <a:lnTo>
                    <a:pt x="14537" y="20084"/>
                  </a:lnTo>
                  <a:lnTo>
                    <a:pt x="14256" y="19488"/>
                  </a:lnTo>
                  <a:lnTo>
                    <a:pt x="14010" y="18855"/>
                  </a:lnTo>
                  <a:lnTo>
                    <a:pt x="13764" y="18223"/>
                  </a:lnTo>
                  <a:lnTo>
                    <a:pt x="13589" y="18153"/>
                  </a:lnTo>
                  <a:lnTo>
                    <a:pt x="13132" y="17943"/>
                  </a:lnTo>
                  <a:lnTo>
                    <a:pt x="12851" y="17802"/>
                  </a:lnTo>
                  <a:lnTo>
                    <a:pt x="12500" y="17591"/>
                  </a:lnTo>
                  <a:lnTo>
                    <a:pt x="12149" y="17346"/>
                  </a:lnTo>
                  <a:lnTo>
                    <a:pt x="11798" y="17065"/>
                  </a:lnTo>
                  <a:lnTo>
                    <a:pt x="11412" y="16714"/>
                  </a:lnTo>
                  <a:lnTo>
                    <a:pt x="11061" y="16327"/>
                  </a:lnTo>
                  <a:lnTo>
                    <a:pt x="10745" y="15906"/>
                  </a:lnTo>
                  <a:lnTo>
                    <a:pt x="10464" y="15414"/>
                  </a:lnTo>
                  <a:lnTo>
                    <a:pt x="10218" y="14853"/>
                  </a:lnTo>
                  <a:lnTo>
                    <a:pt x="10042" y="14256"/>
                  </a:lnTo>
                  <a:lnTo>
                    <a:pt x="9972" y="13940"/>
                  </a:lnTo>
                  <a:lnTo>
                    <a:pt x="9937" y="13589"/>
                  </a:lnTo>
                  <a:lnTo>
                    <a:pt x="9902" y="13238"/>
                  </a:lnTo>
                  <a:lnTo>
                    <a:pt x="9902" y="12851"/>
                  </a:lnTo>
                  <a:lnTo>
                    <a:pt x="9937" y="12395"/>
                  </a:lnTo>
                  <a:lnTo>
                    <a:pt x="9972" y="12009"/>
                  </a:lnTo>
                  <a:lnTo>
                    <a:pt x="10042" y="11657"/>
                  </a:lnTo>
                  <a:lnTo>
                    <a:pt x="10148" y="11306"/>
                  </a:lnTo>
                  <a:lnTo>
                    <a:pt x="10253" y="11025"/>
                  </a:lnTo>
                  <a:lnTo>
                    <a:pt x="10358" y="10780"/>
                  </a:lnTo>
                  <a:lnTo>
                    <a:pt x="10499" y="10534"/>
                  </a:lnTo>
                  <a:lnTo>
                    <a:pt x="10674" y="10358"/>
                  </a:lnTo>
                  <a:lnTo>
                    <a:pt x="10850" y="10183"/>
                  </a:lnTo>
                  <a:lnTo>
                    <a:pt x="11026" y="10042"/>
                  </a:lnTo>
                  <a:lnTo>
                    <a:pt x="11201" y="9937"/>
                  </a:lnTo>
                  <a:lnTo>
                    <a:pt x="11412" y="9832"/>
                  </a:lnTo>
                  <a:lnTo>
                    <a:pt x="11587" y="9797"/>
                  </a:lnTo>
                  <a:lnTo>
                    <a:pt x="11798" y="9726"/>
                  </a:lnTo>
                  <a:lnTo>
                    <a:pt x="12219" y="9691"/>
                  </a:lnTo>
                  <a:lnTo>
                    <a:pt x="12500" y="9726"/>
                  </a:lnTo>
                  <a:lnTo>
                    <a:pt x="12781" y="9761"/>
                  </a:lnTo>
                  <a:lnTo>
                    <a:pt x="13273" y="9867"/>
                  </a:lnTo>
                  <a:lnTo>
                    <a:pt x="13729" y="10077"/>
                  </a:lnTo>
                  <a:lnTo>
                    <a:pt x="14115" y="10288"/>
                  </a:lnTo>
                  <a:lnTo>
                    <a:pt x="17170" y="6496"/>
                  </a:lnTo>
                  <a:lnTo>
                    <a:pt x="16363" y="6250"/>
                  </a:lnTo>
                  <a:lnTo>
                    <a:pt x="15590" y="5969"/>
                  </a:lnTo>
                  <a:lnTo>
                    <a:pt x="14080" y="5407"/>
                  </a:lnTo>
                  <a:lnTo>
                    <a:pt x="12676" y="4775"/>
                  </a:lnTo>
                  <a:lnTo>
                    <a:pt x="11377" y="4143"/>
                  </a:lnTo>
                  <a:lnTo>
                    <a:pt x="10148" y="3441"/>
                  </a:lnTo>
                  <a:lnTo>
                    <a:pt x="9024" y="2704"/>
                  </a:lnTo>
                  <a:lnTo>
                    <a:pt x="7971" y="1966"/>
                  </a:lnTo>
                  <a:lnTo>
                    <a:pt x="6988" y="1194"/>
                  </a:lnTo>
                  <a:close/>
                  <a:moveTo>
                    <a:pt x="11658" y="59445"/>
                  </a:moveTo>
                  <a:lnTo>
                    <a:pt x="9165" y="63273"/>
                  </a:lnTo>
                  <a:lnTo>
                    <a:pt x="6812" y="66854"/>
                  </a:lnTo>
                  <a:lnTo>
                    <a:pt x="7760" y="67381"/>
                  </a:lnTo>
                  <a:lnTo>
                    <a:pt x="8743" y="67837"/>
                  </a:lnTo>
                  <a:lnTo>
                    <a:pt x="9726" y="68294"/>
                  </a:lnTo>
                  <a:lnTo>
                    <a:pt x="10710" y="68750"/>
                  </a:lnTo>
                  <a:lnTo>
                    <a:pt x="12676" y="69522"/>
                  </a:lnTo>
                  <a:lnTo>
                    <a:pt x="14572" y="70225"/>
                  </a:lnTo>
                  <a:lnTo>
                    <a:pt x="14361" y="69909"/>
                  </a:lnTo>
                  <a:lnTo>
                    <a:pt x="14010" y="69242"/>
                  </a:lnTo>
                  <a:lnTo>
                    <a:pt x="13589" y="68329"/>
                  </a:lnTo>
                  <a:lnTo>
                    <a:pt x="13343" y="67732"/>
                  </a:lnTo>
                  <a:lnTo>
                    <a:pt x="13097" y="67065"/>
                  </a:lnTo>
                  <a:lnTo>
                    <a:pt x="12851" y="66362"/>
                  </a:lnTo>
                  <a:lnTo>
                    <a:pt x="12606" y="65555"/>
                  </a:lnTo>
                  <a:lnTo>
                    <a:pt x="12395" y="64712"/>
                  </a:lnTo>
                  <a:lnTo>
                    <a:pt x="12184" y="63764"/>
                  </a:lnTo>
                  <a:lnTo>
                    <a:pt x="12009" y="62781"/>
                  </a:lnTo>
                  <a:lnTo>
                    <a:pt x="11833" y="61728"/>
                  </a:lnTo>
                  <a:lnTo>
                    <a:pt x="11728" y="60604"/>
                  </a:lnTo>
                  <a:lnTo>
                    <a:pt x="11658" y="59445"/>
                  </a:lnTo>
                  <a:close/>
                  <a:moveTo>
                    <a:pt x="45576" y="58989"/>
                  </a:moveTo>
                  <a:lnTo>
                    <a:pt x="45506" y="60218"/>
                  </a:lnTo>
                  <a:lnTo>
                    <a:pt x="45400" y="61376"/>
                  </a:lnTo>
                  <a:lnTo>
                    <a:pt x="45260" y="62465"/>
                  </a:lnTo>
                  <a:lnTo>
                    <a:pt x="45084" y="63518"/>
                  </a:lnTo>
                  <a:lnTo>
                    <a:pt x="44874" y="64466"/>
                  </a:lnTo>
                  <a:lnTo>
                    <a:pt x="44663" y="65379"/>
                  </a:lnTo>
                  <a:lnTo>
                    <a:pt x="44417" y="66187"/>
                  </a:lnTo>
                  <a:lnTo>
                    <a:pt x="44171" y="66959"/>
                  </a:lnTo>
                  <a:lnTo>
                    <a:pt x="43891" y="67626"/>
                  </a:lnTo>
                  <a:lnTo>
                    <a:pt x="43645" y="68223"/>
                  </a:lnTo>
                  <a:lnTo>
                    <a:pt x="43188" y="69206"/>
                  </a:lnTo>
                  <a:lnTo>
                    <a:pt x="42837" y="69874"/>
                  </a:lnTo>
                  <a:lnTo>
                    <a:pt x="42662" y="70225"/>
                  </a:lnTo>
                  <a:lnTo>
                    <a:pt x="44593" y="69522"/>
                  </a:lnTo>
                  <a:lnTo>
                    <a:pt x="45611" y="69101"/>
                  </a:lnTo>
                  <a:lnTo>
                    <a:pt x="46629" y="68680"/>
                  </a:lnTo>
                  <a:lnTo>
                    <a:pt x="47648" y="68223"/>
                  </a:lnTo>
                  <a:lnTo>
                    <a:pt x="48666" y="67767"/>
                  </a:lnTo>
                  <a:lnTo>
                    <a:pt x="49649" y="67275"/>
                  </a:lnTo>
                  <a:lnTo>
                    <a:pt x="50597" y="66749"/>
                  </a:lnTo>
                  <a:lnTo>
                    <a:pt x="48174" y="62992"/>
                  </a:lnTo>
                  <a:lnTo>
                    <a:pt x="45576" y="5898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38"/>
            <p:cNvSpPr/>
            <p:nvPr/>
          </p:nvSpPr>
          <p:spPr>
            <a:xfrm>
              <a:off x="3612888" y="2574113"/>
              <a:ext cx="117467" cy="163182"/>
            </a:xfrm>
            <a:custGeom>
              <a:rect b="b" l="l" r="r" t="t"/>
              <a:pathLst>
                <a:path extrusionOk="0" fill="none" h="10780" w="7760">
                  <a:moveTo>
                    <a:pt x="4846" y="0"/>
                  </a:moveTo>
                  <a:lnTo>
                    <a:pt x="4846" y="0"/>
                  </a:lnTo>
                  <a:lnTo>
                    <a:pt x="2353" y="3828"/>
                  </a:lnTo>
                  <a:lnTo>
                    <a:pt x="0" y="7409"/>
                  </a:lnTo>
                  <a:lnTo>
                    <a:pt x="0" y="7409"/>
                  </a:lnTo>
                  <a:lnTo>
                    <a:pt x="948" y="7936"/>
                  </a:lnTo>
                  <a:lnTo>
                    <a:pt x="1931" y="8392"/>
                  </a:lnTo>
                  <a:lnTo>
                    <a:pt x="2914" y="8849"/>
                  </a:lnTo>
                  <a:lnTo>
                    <a:pt x="3898" y="9305"/>
                  </a:lnTo>
                  <a:lnTo>
                    <a:pt x="5864" y="10077"/>
                  </a:lnTo>
                  <a:lnTo>
                    <a:pt x="7760" y="10780"/>
                  </a:lnTo>
                  <a:lnTo>
                    <a:pt x="7760" y="10780"/>
                  </a:lnTo>
                  <a:lnTo>
                    <a:pt x="7549" y="10464"/>
                  </a:lnTo>
                  <a:lnTo>
                    <a:pt x="7198" y="9797"/>
                  </a:lnTo>
                  <a:lnTo>
                    <a:pt x="6777" y="8884"/>
                  </a:lnTo>
                  <a:lnTo>
                    <a:pt x="6531" y="8287"/>
                  </a:lnTo>
                  <a:lnTo>
                    <a:pt x="6285" y="7620"/>
                  </a:lnTo>
                  <a:lnTo>
                    <a:pt x="6039" y="6917"/>
                  </a:lnTo>
                  <a:lnTo>
                    <a:pt x="5794" y="6110"/>
                  </a:lnTo>
                  <a:lnTo>
                    <a:pt x="5583" y="5267"/>
                  </a:lnTo>
                  <a:lnTo>
                    <a:pt x="5372" y="4319"/>
                  </a:lnTo>
                  <a:lnTo>
                    <a:pt x="5197" y="3336"/>
                  </a:lnTo>
                  <a:lnTo>
                    <a:pt x="5021" y="2283"/>
                  </a:lnTo>
                  <a:lnTo>
                    <a:pt x="4916" y="1159"/>
                  </a:lnTo>
                  <a:lnTo>
                    <a:pt x="484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38"/>
            <p:cNvSpPr/>
            <p:nvPr/>
          </p:nvSpPr>
          <p:spPr>
            <a:xfrm>
              <a:off x="4155552" y="2567196"/>
              <a:ext cx="120131" cy="170100"/>
            </a:xfrm>
            <a:custGeom>
              <a:rect b="b" l="l" r="r" t="t"/>
              <a:pathLst>
                <a:path extrusionOk="0" fill="none" h="11237" w="7936">
                  <a:moveTo>
                    <a:pt x="2915" y="1"/>
                  </a:moveTo>
                  <a:lnTo>
                    <a:pt x="2915" y="1"/>
                  </a:lnTo>
                  <a:lnTo>
                    <a:pt x="2845" y="1230"/>
                  </a:lnTo>
                  <a:lnTo>
                    <a:pt x="2739" y="2388"/>
                  </a:lnTo>
                  <a:lnTo>
                    <a:pt x="2599" y="3477"/>
                  </a:lnTo>
                  <a:lnTo>
                    <a:pt x="2423" y="4530"/>
                  </a:lnTo>
                  <a:lnTo>
                    <a:pt x="2213" y="5478"/>
                  </a:lnTo>
                  <a:lnTo>
                    <a:pt x="2002" y="6391"/>
                  </a:lnTo>
                  <a:lnTo>
                    <a:pt x="1756" y="7199"/>
                  </a:lnTo>
                  <a:lnTo>
                    <a:pt x="1510" y="7971"/>
                  </a:lnTo>
                  <a:lnTo>
                    <a:pt x="1230" y="8638"/>
                  </a:lnTo>
                  <a:lnTo>
                    <a:pt x="984" y="9235"/>
                  </a:lnTo>
                  <a:lnTo>
                    <a:pt x="527" y="10218"/>
                  </a:lnTo>
                  <a:lnTo>
                    <a:pt x="176" y="10886"/>
                  </a:lnTo>
                  <a:lnTo>
                    <a:pt x="1" y="11237"/>
                  </a:lnTo>
                  <a:lnTo>
                    <a:pt x="1" y="11237"/>
                  </a:lnTo>
                  <a:lnTo>
                    <a:pt x="1932" y="10534"/>
                  </a:lnTo>
                  <a:lnTo>
                    <a:pt x="2950" y="10113"/>
                  </a:lnTo>
                  <a:lnTo>
                    <a:pt x="3968" y="9692"/>
                  </a:lnTo>
                  <a:lnTo>
                    <a:pt x="4987" y="9235"/>
                  </a:lnTo>
                  <a:lnTo>
                    <a:pt x="6005" y="8779"/>
                  </a:lnTo>
                  <a:lnTo>
                    <a:pt x="6988" y="8287"/>
                  </a:lnTo>
                  <a:lnTo>
                    <a:pt x="7936" y="7761"/>
                  </a:lnTo>
                  <a:lnTo>
                    <a:pt x="7936" y="7761"/>
                  </a:lnTo>
                  <a:lnTo>
                    <a:pt x="5513" y="4004"/>
                  </a:lnTo>
                  <a:lnTo>
                    <a:pt x="2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38"/>
            <p:cNvSpPr/>
            <p:nvPr/>
          </p:nvSpPr>
          <p:spPr>
            <a:xfrm>
              <a:off x="4189566" y="2459840"/>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38"/>
            <p:cNvSpPr/>
            <p:nvPr/>
          </p:nvSpPr>
          <p:spPr>
            <a:xfrm>
              <a:off x="4170432" y="2390738"/>
              <a:ext cx="19149" cy="68588"/>
            </a:xfrm>
            <a:custGeom>
              <a:rect b="b" l="l" r="r" t="t"/>
              <a:pathLst>
                <a:path extrusionOk="0" fill="none" h="4531" w="1265">
                  <a:moveTo>
                    <a:pt x="1" y="1"/>
                  </a:moveTo>
                  <a:lnTo>
                    <a:pt x="1" y="1"/>
                  </a:lnTo>
                  <a:lnTo>
                    <a:pt x="457" y="1440"/>
                  </a:lnTo>
                  <a:lnTo>
                    <a:pt x="914" y="2950"/>
                  </a:lnTo>
                  <a:lnTo>
                    <a:pt x="914" y="2950"/>
                  </a:lnTo>
                  <a:lnTo>
                    <a:pt x="1265" y="4530"/>
                  </a:lnTo>
                  <a:lnTo>
                    <a:pt x="1265" y="4530"/>
                  </a:lnTo>
                  <a:lnTo>
                    <a:pt x="914" y="2950"/>
                  </a:lnTo>
                  <a:lnTo>
                    <a:pt x="914" y="2950"/>
                  </a:lnTo>
                  <a:lnTo>
                    <a:pt x="457" y="1440"/>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38"/>
            <p:cNvSpPr/>
            <p:nvPr/>
          </p:nvSpPr>
          <p:spPr>
            <a:xfrm>
              <a:off x="4011519" y="2199400"/>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38"/>
            <p:cNvSpPr/>
            <p:nvPr/>
          </p:nvSpPr>
          <p:spPr>
            <a:xfrm>
              <a:off x="3873859" y="2199400"/>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38"/>
            <p:cNvSpPr/>
            <p:nvPr/>
          </p:nvSpPr>
          <p:spPr>
            <a:xfrm>
              <a:off x="3873858" y="2199400"/>
              <a:ext cx="63260" cy="39872"/>
            </a:xfrm>
            <a:custGeom>
              <a:rect b="b" l="l" r="r" t="t"/>
              <a:pathLst>
                <a:path extrusionOk="0" fill="none" h="2634" w="4179">
                  <a:moveTo>
                    <a:pt x="0" y="0"/>
                  </a:moveTo>
                  <a:lnTo>
                    <a:pt x="4178" y="2634"/>
                  </a:lnTo>
                  <a:lnTo>
                    <a:pt x="4178" y="263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38"/>
            <p:cNvSpPr/>
            <p:nvPr/>
          </p:nvSpPr>
          <p:spPr>
            <a:xfrm>
              <a:off x="3509771" y="1692339"/>
              <a:ext cx="374729" cy="870618"/>
            </a:xfrm>
            <a:custGeom>
              <a:rect b="b" l="l" r="r" t="t"/>
              <a:pathLst>
                <a:path extrusionOk="0" fill="none" h="57514" w="24755">
                  <a:moveTo>
                    <a:pt x="6988" y="0"/>
                  </a:moveTo>
                  <a:lnTo>
                    <a:pt x="6988" y="0"/>
                  </a:lnTo>
                  <a:lnTo>
                    <a:pt x="6742" y="562"/>
                  </a:lnTo>
                  <a:lnTo>
                    <a:pt x="6742" y="562"/>
                  </a:lnTo>
                  <a:lnTo>
                    <a:pt x="6250" y="1756"/>
                  </a:lnTo>
                  <a:lnTo>
                    <a:pt x="5864" y="2985"/>
                  </a:lnTo>
                  <a:lnTo>
                    <a:pt x="5513" y="4178"/>
                  </a:lnTo>
                  <a:lnTo>
                    <a:pt x="5232" y="5372"/>
                  </a:lnTo>
                  <a:lnTo>
                    <a:pt x="5056" y="6566"/>
                  </a:lnTo>
                  <a:lnTo>
                    <a:pt x="4916" y="7760"/>
                  </a:lnTo>
                  <a:lnTo>
                    <a:pt x="4811" y="8919"/>
                  </a:lnTo>
                  <a:lnTo>
                    <a:pt x="4811" y="10112"/>
                  </a:lnTo>
                  <a:lnTo>
                    <a:pt x="4811" y="11271"/>
                  </a:lnTo>
                  <a:lnTo>
                    <a:pt x="4881" y="12395"/>
                  </a:lnTo>
                  <a:lnTo>
                    <a:pt x="4986" y="13518"/>
                  </a:lnTo>
                  <a:lnTo>
                    <a:pt x="5127" y="14642"/>
                  </a:lnTo>
                  <a:lnTo>
                    <a:pt x="5337" y="15765"/>
                  </a:lnTo>
                  <a:lnTo>
                    <a:pt x="5513" y="16854"/>
                  </a:lnTo>
                  <a:lnTo>
                    <a:pt x="5759" y="17907"/>
                  </a:lnTo>
                  <a:lnTo>
                    <a:pt x="6004" y="18961"/>
                  </a:lnTo>
                  <a:lnTo>
                    <a:pt x="6601" y="21032"/>
                  </a:lnTo>
                  <a:lnTo>
                    <a:pt x="7198" y="22999"/>
                  </a:lnTo>
                  <a:lnTo>
                    <a:pt x="8392" y="26685"/>
                  </a:lnTo>
                  <a:lnTo>
                    <a:pt x="8919" y="28406"/>
                  </a:lnTo>
                  <a:lnTo>
                    <a:pt x="9375" y="29986"/>
                  </a:lnTo>
                  <a:lnTo>
                    <a:pt x="9551" y="30723"/>
                  </a:lnTo>
                  <a:lnTo>
                    <a:pt x="9691" y="31461"/>
                  </a:lnTo>
                  <a:lnTo>
                    <a:pt x="9797" y="32128"/>
                  </a:lnTo>
                  <a:lnTo>
                    <a:pt x="9867" y="32795"/>
                  </a:lnTo>
                  <a:lnTo>
                    <a:pt x="9867" y="32795"/>
                  </a:lnTo>
                  <a:lnTo>
                    <a:pt x="9902" y="33427"/>
                  </a:lnTo>
                  <a:lnTo>
                    <a:pt x="9867" y="34059"/>
                  </a:lnTo>
                  <a:lnTo>
                    <a:pt x="9761" y="34761"/>
                  </a:lnTo>
                  <a:lnTo>
                    <a:pt x="9586" y="35428"/>
                  </a:lnTo>
                  <a:lnTo>
                    <a:pt x="9410" y="36131"/>
                  </a:lnTo>
                  <a:lnTo>
                    <a:pt x="9165" y="36868"/>
                  </a:lnTo>
                  <a:lnTo>
                    <a:pt x="8849" y="37605"/>
                  </a:lnTo>
                  <a:lnTo>
                    <a:pt x="8533" y="38378"/>
                  </a:lnTo>
                  <a:lnTo>
                    <a:pt x="8181" y="39115"/>
                  </a:lnTo>
                  <a:lnTo>
                    <a:pt x="7795" y="39923"/>
                  </a:lnTo>
                  <a:lnTo>
                    <a:pt x="6953" y="41503"/>
                  </a:lnTo>
                  <a:lnTo>
                    <a:pt x="6040" y="43118"/>
                  </a:lnTo>
                  <a:lnTo>
                    <a:pt x="5127" y="44768"/>
                  </a:lnTo>
                  <a:lnTo>
                    <a:pt x="4179" y="46418"/>
                  </a:lnTo>
                  <a:lnTo>
                    <a:pt x="3231" y="48069"/>
                  </a:lnTo>
                  <a:lnTo>
                    <a:pt x="2388" y="49719"/>
                  </a:lnTo>
                  <a:lnTo>
                    <a:pt x="1967" y="50527"/>
                  </a:lnTo>
                  <a:lnTo>
                    <a:pt x="1580" y="51334"/>
                  </a:lnTo>
                  <a:lnTo>
                    <a:pt x="1264" y="52142"/>
                  </a:lnTo>
                  <a:lnTo>
                    <a:pt x="948" y="52949"/>
                  </a:lnTo>
                  <a:lnTo>
                    <a:pt x="667" y="53757"/>
                  </a:lnTo>
                  <a:lnTo>
                    <a:pt x="422" y="54529"/>
                  </a:lnTo>
                  <a:lnTo>
                    <a:pt x="246" y="55302"/>
                  </a:lnTo>
                  <a:lnTo>
                    <a:pt x="106" y="56039"/>
                  </a:lnTo>
                  <a:lnTo>
                    <a:pt x="35" y="56777"/>
                  </a:lnTo>
                  <a:lnTo>
                    <a:pt x="0" y="57514"/>
                  </a:lnTo>
                  <a:lnTo>
                    <a:pt x="0" y="57514"/>
                  </a:lnTo>
                  <a:lnTo>
                    <a:pt x="2177" y="53581"/>
                  </a:lnTo>
                  <a:lnTo>
                    <a:pt x="2177" y="53581"/>
                  </a:lnTo>
                  <a:lnTo>
                    <a:pt x="3090" y="52072"/>
                  </a:lnTo>
                  <a:lnTo>
                    <a:pt x="4003" y="50632"/>
                  </a:lnTo>
                  <a:lnTo>
                    <a:pt x="4951" y="49227"/>
                  </a:lnTo>
                  <a:lnTo>
                    <a:pt x="5969" y="47893"/>
                  </a:lnTo>
                  <a:lnTo>
                    <a:pt x="6988" y="46594"/>
                  </a:lnTo>
                  <a:lnTo>
                    <a:pt x="8006" y="45365"/>
                  </a:lnTo>
                  <a:lnTo>
                    <a:pt x="9094" y="44241"/>
                  </a:lnTo>
                  <a:lnTo>
                    <a:pt x="10148" y="43153"/>
                  </a:lnTo>
                  <a:lnTo>
                    <a:pt x="11236" y="42135"/>
                  </a:lnTo>
                  <a:lnTo>
                    <a:pt x="12325" y="41187"/>
                  </a:lnTo>
                  <a:lnTo>
                    <a:pt x="13378" y="40344"/>
                  </a:lnTo>
                  <a:lnTo>
                    <a:pt x="14467" y="39572"/>
                  </a:lnTo>
                  <a:lnTo>
                    <a:pt x="15520" y="38869"/>
                  </a:lnTo>
                  <a:lnTo>
                    <a:pt x="16573" y="38272"/>
                  </a:lnTo>
                  <a:lnTo>
                    <a:pt x="17591" y="37746"/>
                  </a:lnTo>
                  <a:lnTo>
                    <a:pt x="18610" y="37359"/>
                  </a:lnTo>
                  <a:lnTo>
                    <a:pt x="18610" y="37359"/>
                  </a:lnTo>
                  <a:lnTo>
                    <a:pt x="19417" y="36482"/>
                  </a:lnTo>
                  <a:lnTo>
                    <a:pt x="20225" y="35779"/>
                  </a:lnTo>
                  <a:lnTo>
                    <a:pt x="20962" y="35147"/>
                  </a:lnTo>
                  <a:lnTo>
                    <a:pt x="21665" y="34656"/>
                  </a:lnTo>
                  <a:lnTo>
                    <a:pt x="22297" y="34270"/>
                  </a:lnTo>
                  <a:lnTo>
                    <a:pt x="22858" y="33954"/>
                  </a:lnTo>
                  <a:lnTo>
                    <a:pt x="23350" y="33708"/>
                  </a:lnTo>
                  <a:lnTo>
                    <a:pt x="23701" y="33567"/>
                  </a:lnTo>
                  <a:lnTo>
                    <a:pt x="24333" y="29951"/>
                  </a:lnTo>
                  <a:lnTo>
                    <a:pt x="24754" y="27563"/>
                  </a:lnTo>
                  <a:lnTo>
                    <a:pt x="24754" y="27563"/>
                  </a:lnTo>
                  <a:lnTo>
                    <a:pt x="24087" y="27352"/>
                  </a:lnTo>
                  <a:lnTo>
                    <a:pt x="23385" y="27142"/>
                  </a:lnTo>
                  <a:lnTo>
                    <a:pt x="22648" y="26861"/>
                  </a:lnTo>
                  <a:lnTo>
                    <a:pt x="21910" y="26510"/>
                  </a:lnTo>
                  <a:lnTo>
                    <a:pt x="21138" y="26124"/>
                  </a:lnTo>
                  <a:lnTo>
                    <a:pt x="20400" y="25702"/>
                  </a:lnTo>
                  <a:lnTo>
                    <a:pt x="19628" y="25176"/>
                  </a:lnTo>
                  <a:lnTo>
                    <a:pt x="18891" y="24614"/>
                  </a:lnTo>
                  <a:lnTo>
                    <a:pt x="18118" y="23947"/>
                  </a:lnTo>
                  <a:lnTo>
                    <a:pt x="17416" y="23209"/>
                  </a:lnTo>
                  <a:lnTo>
                    <a:pt x="16714" y="22402"/>
                  </a:lnTo>
                  <a:lnTo>
                    <a:pt x="16047" y="21524"/>
                  </a:lnTo>
                  <a:lnTo>
                    <a:pt x="15415" y="20541"/>
                  </a:lnTo>
                  <a:lnTo>
                    <a:pt x="15099" y="20014"/>
                  </a:lnTo>
                  <a:lnTo>
                    <a:pt x="14818" y="19487"/>
                  </a:lnTo>
                  <a:lnTo>
                    <a:pt x="14537" y="18890"/>
                  </a:lnTo>
                  <a:lnTo>
                    <a:pt x="14256" y="18294"/>
                  </a:lnTo>
                  <a:lnTo>
                    <a:pt x="14010" y="17661"/>
                  </a:lnTo>
                  <a:lnTo>
                    <a:pt x="13764" y="17029"/>
                  </a:lnTo>
                  <a:lnTo>
                    <a:pt x="13764" y="17029"/>
                  </a:lnTo>
                  <a:lnTo>
                    <a:pt x="13589" y="16959"/>
                  </a:lnTo>
                  <a:lnTo>
                    <a:pt x="13132" y="16749"/>
                  </a:lnTo>
                  <a:lnTo>
                    <a:pt x="12851" y="16608"/>
                  </a:lnTo>
                  <a:lnTo>
                    <a:pt x="12500" y="16397"/>
                  </a:lnTo>
                  <a:lnTo>
                    <a:pt x="12149" y="16152"/>
                  </a:lnTo>
                  <a:lnTo>
                    <a:pt x="11798" y="15871"/>
                  </a:lnTo>
                  <a:lnTo>
                    <a:pt x="11412" y="15520"/>
                  </a:lnTo>
                  <a:lnTo>
                    <a:pt x="11061" y="15133"/>
                  </a:lnTo>
                  <a:lnTo>
                    <a:pt x="10745" y="14712"/>
                  </a:lnTo>
                  <a:lnTo>
                    <a:pt x="10464" y="14220"/>
                  </a:lnTo>
                  <a:lnTo>
                    <a:pt x="10218" y="13659"/>
                  </a:lnTo>
                  <a:lnTo>
                    <a:pt x="10042" y="13062"/>
                  </a:lnTo>
                  <a:lnTo>
                    <a:pt x="9972" y="12746"/>
                  </a:lnTo>
                  <a:lnTo>
                    <a:pt x="9937" y="12395"/>
                  </a:lnTo>
                  <a:lnTo>
                    <a:pt x="9902" y="12044"/>
                  </a:lnTo>
                  <a:lnTo>
                    <a:pt x="9902" y="11657"/>
                  </a:lnTo>
                  <a:lnTo>
                    <a:pt x="9902" y="11657"/>
                  </a:lnTo>
                  <a:lnTo>
                    <a:pt x="9937" y="11201"/>
                  </a:lnTo>
                  <a:lnTo>
                    <a:pt x="9972" y="10815"/>
                  </a:lnTo>
                  <a:lnTo>
                    <a:pt x="10042" y="10463"/>
                  </a:lnTo>
                  <a:lnTo>
                    <a:pt x="10148" y="10112"/>
                  </a:lnTo>
                  <a:lnTo>
                    <a:pt x="10253" y="9831"/>
                  </a:lnTo>
                  <a:lnTo>
                    <a:pt x="10358" y="9586"/>
                  </a:lnTo>
                  <a:lnTo>
                    <a:pt x="10499" y="9340"/>
                  </a:lnTo>
                  <a:lnTo>
                    <a:pt x="10674" y="9164"/>
                  </a:lnTo>
                  <a:lnTo>
                    <a:pt x="10850" y="8989"/>
                  </a:lnTo>
                  <a:lnTo>
                    <a:pt x="11026" y="8848"/>
                  </a:lnTo>
                  <a:lnTo>
                    <a:pt x="11201" y="8743"/>
                  </a:lnTo>
                  <a:lnTo>
                    <a:pt x="11412" y="8638"/>
                  </a:lnTo>
                  <a:lnTo>
                    <a:pt x="11587" y="8603"/>
                  </a:lnTo>
                  <a:lnTo>
                    <a:pt x="11798" y="8532"/>
                  </a:lnTo>
                  <a:lnTo>
                    <a:pt x="12219" y="8497"/>
                  </a:lnTo>
                  <a:lnTo>
                    <a:pt x="12219" y="8497"/>
                  </a:lnTo>
                  <a:lnTo>
                    <a:pt x="12500" y="8532"/>
                  </a:lnTo>
                  <a:lnTo>
                    <a:pt x="12781" y="8567"/>
                  </a:lnTo>
                  <a:lnTo>
                    <a:pt x="13273" y="8673"/>
                  </a:lnTo>
                  <a:lnTo>
                    <a:pt x="13729" y="8883"/>
                  </a:lnTo>
                  <a:lnTo>
                    <a:pt x="14115" y="9094"/>
                  </a:lnTo>
                  <a:lnTo>
                    <a:pt x="17170" y="5302"/>
                  </a:lnTo>
                  <a:lnTo>
                    <a:pt x="17170" y="5302"/>
                  </a:lnTo>
                  <a:lnTo>
                    <a:pt x="16363" y="5056"/>
                  </a:lnTo>
                  <a:lnTo>
                    <a:pt x="15590" y="4775"/>
                  </a:lnTo>
                  <a:lnTo>
                    <a:pt x="14080" y="4213"/>
                  </a:lnTo>
                  <a:lnTo>
                    <a:pt x="12676" y="3581"/>
                  </a:lnTo>
                  <a:lnTo>
                    <a:pt x="11377" y="2949"/>
                  </a:lnTo>
                  <a:lnTo>
                    <a:pt x="10148" y="2247"/>
                  </a:lnTo>
                  <a:lnTo>
                    <a:pt x="9024" y="1510"/>
                  </a:lnTo>
                  <a:lnTo>
                    <a:pt x="7971" y="772"/>
                  </a:lnTo>
                  <a:lnTo>
                    <a:pt x="69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38"/>
            <p:cNvSpPr/>
            <p:nvPr/>
          </p:nvSpPr>
          <p:spPr>
            <a:xfrm>
              <a:off x="4001422" y="1674265"/>
              <a:ext cx="374199" cy="879655"/>
            </a:xfrm>
            <a:custGeom>
              <a:rect b="b" l="l" r="r" t="t"/>
              <a:pathLst>
                <a:path extrusionOk="0" fill="none" h="58111" w="24720">
                  <a:moveTo>
                    <a:pt x="17135" y="0"/>
                  </a:moveTo>
                  <a:lnTo>
                    <a:pt x="17135" y="0"/>
                  </a:lnTo>
                  <a:lnTo>
                    <a:pt x="15976" y="843"/>
                  </a:lnTo>
                  <a:lnTo>
                    <a:pt x="14817" y="1650"/>
                  </a:lnTo>
                  <a:lnTo>
                    <a:pt x="13588" y="2423"/>
                  </a:lnTo>
                  <a:lnTo>
                    <a:pt x="12360" y="3195"/>
                  </a:lnTo>
                  <a:lnTo>
                    <a:pt x="11060" y="3898"/>
                  </a:lnTo>
                  <a:lnTo>
                    <a:pt x="9726" y="4565"/>
                  </a:lnTo>
                  <a:lnTo>
                    <a:pt x="8357" y="5197"/>
                  </a:lnTo>
                  <a:lnTo>
                    <a:pt x="6987" y="5759"/>
                  </a:lnTo>
                  <a:lnTo>
                    <a:pt x="10639" y="10288"/>
                  </a:lnTo>
                  <a:lnTo>
                    <a:pt x="10639" y="10288"/>
                  </a:lnTo>
                  <a:lnTo>
                    <a:pt x="10990" y="10077"/>
                  </a:lnTo>
                  <a:lnTo>
                    <a:pt x="11447" y="9867"/>
                  </a:lnTo>
                  <a:lnTo>
                    <a:pt x="11973" y="9761"/>
                  </a:lnTo>
                  <a:lnTo>
                    <a:pt x="12254" y="9726"/>
                  </a:lnTo>
                  <a:lnTo>
                    <a:pt x="12500" y="9691"/>
                  </a:lnTo>
                  <a:lnTo>
                    <a:pt x="12500" y="9691"/>
                  </a:lnTo>
                  <a:lnTo>
                    <a:pt x="12921" y="9726"/>
                  </a:lnTo>
                  <a:lnTo>
                    <a:pt x="13132" y="9797"/>
                  </a:lnTo>
                  <a:lnTo>
                    <a:pt x="13343" y="9832"/>
                  </a:lnTo>
                  <a:lnTo>
                    <a:pt x="13518" y="9937"/>
                  </a:lnTo>
                  <a:lnTo>
                    <a:pt x="13729" y="10042"/>
                  </a:lnTo>
                  <a:lnTo>
                    <a:pt x="13904" y="10183"/>
                  </a:lnTo>
                  <a:lnTo>
                    <a:pt x="14080" y="10358"/>
                  </a:lnTo>
                  <a:lnTo>
                    <a:pt x="14221" y="10534"/>
                  </a:lnTo>
                  <a:lnTo>
                    <a:pt x="14361" y="10780"/>
                  </a:lnTo>
                  <a:lnTo>
                    <a:pt x="14501" y="11025"/>
                  </a:lnTo>
                  <a:lnTo>
                    <a:pt x="14607" y="11306"/>
                  </a:lnTo>
                  <a:lnTo>
                    <a:pt x="14677" y="11657"/>
                  </a:lnTo>
                  <a:lnTo>
                    <a:pt x="14747" y="12009"/>
                  </a:lnTo>
                  <a:lnTo>
                    <a:pt x="14817" y="12395"/>
                  </a:lnTo>
                  <a:lnTo>
                    <a:pt x="14817" y="12851"/>
                  </a:lnTo>
                  <a:lnTo>
                    <a:pt x="14817" y="12851"/>
                  </a:lnTo>
                  <a:lnTo>
                    <a:pt x="14817" y="13238"/>
                  </a:lnTo>
                  <a:lnTo>
                    <a:pt x="14817" y="13589"/>
                  </a:lnTo>
                  <a:lnTo>
                    <a:pt x="14782" y="13940"/>
                  </a:lnTo>
                  <a:lnTo>
                    <a:pt x="14712" y="14256"/>
                  </a:lnTo>
                  <a:lnTo>
                    <a:pt x="14537" y="14853"/>
                  </a:lnTo>
                  <a:lnTo>
                    <a:pt x="14291" y="15414"/>
                  </a:lnTo>
                  <a:lnTo>
                    <a:pt x="13975" y="15906"/>
                  </a:lnTo>
                  <a:lnTo>
                    <a:pt x="13659" y="16327"/>
                  </a:lnTo>
                  <a:lnTo>
                    <a:pt x="13308" y="16714"/>
                  </a:lnTo>
                  <a:lnTo>
                    <a:pt x="12956" y="17065"/>
                  </a:lnTo>
                  <a:lnTo>
                    <a:pt x="12570" y="17346"/>
                  </a:lnTo>
                  <a:lnTo>
                    <a:pt x="12219" y="17591"/>
                  </a:lnTo>
                  <a:lnTo>
                    <a:pt x="11903" y="17802"/>
                  </a:lnTo>
                  <a:lnTo>
                    <a:pt x="11587" y="17943"/>
                  </a:lnTo>
                  <a:lnTo>
                    <a:pt x="11166" y="18153"/>
                  </a:lnTo>
                  <a:lnTo>
                    <a:pt x="10990" y="18223"/>
                  </a:lnTo>
                  <a:lnTo>
                    <a:pt x="10990" y="18223"/>
                  </a:lnTo>
                  <a:lnTo>
                    <a:pt x="10744" y="18855"/>
                  </a:lnTo>
                  <a:lnTo>
                    <a:pt x="10463" y="19488"/>
                  </a:lnTo>
                  <a:lnTo>
                    <a:pt x="10218" y="20084"/>
                  </a:lnTo>
                  <a:lnTo>
                    <a:pt x="9937" y="20681"/>
                  </a:lnTo>
                  <a:lnTo>
                    <a:pt x="9621" y="21208"/>
                  </a:lnTo>
                  <a:lnTo>
                    <a:pt x="9340" y="21735"/>
                  </a:lnTo>
                  <a:lnTo>
                    <a:pt x="8708" y="22718"/>
                  </a:lnTo>
                  <a:lnTo>
                    <a:pt x="8041" y="23596"/>
                  </a:lnTo>
                  <a:lnTo>
                    <a:pt x="7339" y="24403"/>
                  </a:lnTo>
                  <a:lnTo>
                    <a:pt x="6601" y="25141"/>
                  </a:lnTo>
                  <a:lnTo>
                    <a:pt x="5864" y="25808"/>
                  </a:lnTo>
                  <a:lnTo>
                    <a:pt x="5091" y="26370"/>
                  </a:lnTo>
                  <a:lnTo>
                    <a:pt x="4354" y="26896"/>
                  </a:lnTo>
                  <a:lnTo>
                    <a:pt x="3582" y="27318"/>
                  </a:lnTo>
                  <a:lnTo>
                    <a:pt x="2809" y="27704"/>
                  </a:lnTo>
                  <a:lnTo>
                    <a:pt x="2072" y="28055"/>
                  </a:lnTo>
                  <a:lnTo>
                    <a:pt x="1369" y="28336"/>
                  </a:lnTo>
                  <a:lnTo>
                    <a:pt x="667" y="28546"/>
                  </a:lnTo>
                  <a:lnTo>
                    <a:pt x="0" y="28757"/>
                  </a:lnTo>
                  <a:lnTo>
                    <a:pt x="246" y="30337"/>
                  </a:lnTo>
                  <a:lnTo>
                    <a:pt x="527" y="31847"/>
                  </a:lnTo>
                  <a:lnTo>
                    <a:pt x="527" y="31847"/>
                  </a:lnTo>
                  <a:lnTo>
                    <a:pt x="527" y="31847"/>
                  </a:lnTo>
                  <a:lnTo>
                    <a:pt x="1018" y="34761"/>
                  </a:lnTo>
                  <a:lnTo>
                    <a:pt x="1018" y="34761"/>
                  </a:lnTo>
                  <a:lnTo>
                    <a:pt x="1369" y="34902"/>
                  </a:lnTo>
                  <a:lnTo>
                    <a:pt x="1826" y="35112"/>
                  </a:lnTo>
                  <a:lnTo>
                    <a:pt x="2388" y="35428"/>
                  </a:lnTo>
                  <a:lnTo>
                    <a:pt x="3020" y="35815"/>
                  </a:lnTo>
                  <a:lnTo>
                    <a:pt x="3687" y="36306"/>
                  </a:lnTo>
                  <a:lnTo>
                    <a:pt x="4424" y="36868"/>
                  </a:lnTo>
                  <a:lnTo>
                    <a:pt x="5197" y="37570"/>
                  </a:lnTo>
                  <a:lnTo>
                    <a:pt x="6004" y="38378"/>
                  </a:lnTo>
                  <a:lnTo>
                    <a:pt x="6004" y="38378"/>
                  </a:lnTo>
                  <a:lnTo>
                    <a:pt x="6496" y="38553"/>
                  </a:lnTo>
                  <a:lnTo>
                    <a:pt x="7023" y="38764"/>
                  </a:lnTo>
                  <a:lnTo>
                    <a:pt x="8041" y="39256"/>
                  </a:lnTo>
                  <a:lnTo>
                    <a:pt x="9129" y="39818"/>
                  </a:lnTo>
                  <a:lnTo>
                    <a:pt x="10218" y="40520"/>
                  </a:lnTo>
                  <a:lnTo>
                    <a:pt x="11306" y="41257"/>
                  </a:lnTo>
                  <a:lnTo>
                    <a:pt x="12430" y="42135"/>
                  </a:lnTo>
                  <a:lnTo>
                    <a:pt x="13518" y="43083"/>
                  </a:lnTo>
                  <a:lnTo>
                    <a:pt x="14642" y="44101"/>
                  </a:lnTo>
                  <a:lnTo>
                    <a:pt x="15730" y="45190"/>
                  </a:lnTo>
                  <a:lnTo>
                    <a:pt x="16819" y="46384"/>
                  </a:lnTo>
                  <a:lnTo>
                    <a:pt x="17907" y="47612"/>
                  </a:lnTo>
                  <a:lnTo>
                    <a:pt x="18961" y="48947"/>
                  </a:lnTo>
                  <a:lnTo>
                    <a:pt x="19979" y="50316"/>
                  </a:lnTo>
                  <a:lnTo>
                    <a:pt x="20962" y="51756"/>
                  </a:lnTo>
                  <a:lnTo>
                    <a:pt x="21945" y="53230"/>
                  </a:lnTo>
                  <a:lnTo>
                    <a:pt x="22858" y="54775"/>
                  </a:lnTo>
                  <a:lnTo>
                    <a:pt x="22858" y="54775"/>
                  </a:lnTo>
                  <a:lnTo>
                    <a:pt x="24719" y="58111"/>
                  </a:lnTo>
                  <a:lnTo>
                    <a:pt x="24719" y="58111"/>
                  </a:lnTo>
                  <a:lnTo>
                    <a:pt x="24614" y="57233"/>
                  </a:lnTo>
                  <a:lnTo>
                    <a:pt x="24438" y="56320"/>
                  </a:lnTo>
                  <a:lnTo>
                    <a:pt x="24192" y="55372"/>
                  </a:lnTo>
                  <a:lnTo>
                    <a:pt x="23911" y="54424"/>
                  </a:lnTo>
                  <a:lnTo>
                    <a:pt x="23525" y="53476"/>
                  </a:lnTo>
                  <a:lnTo>
                    <a:pt x="23104" y="52493"/>
                  </a:lnTo>
                  <a:lnTo>
                    <a:pt x="22647" y="51510"/>
                  </a:lnTo>
                  <a:lnTo>
                    <a:pt x="22156" y="50527"/>
                  </a:lnTo>
                  <a:lnTo>
                    <a:pt x="21067" y="48525"/>
                  </a:lnTo>
                  <a:lnTo>
                    <a:pt x="19944" y="46524"/>
                  </a:lnTo>
                  <a:lnTo>
                    <a:pt x="18785" y="44523"/>
                  </a:lnTo>
                  <a:lnTo>
                    <a:pt x="17697" y="42556"/>
                  </a:lnTo>
                  <a:lnTo>
                    <a:pt x="17697" y="42556"/>
                  </a:lnTo>
                  <a:lnTo>
                    <a:pt x="17170" y="41608"/>
                  </a:lnTo>
                  <a:lnTo>
                    <a:pt x="16713" y="40625"/>
                  </a:lnTo>
                  <a:lnTo>
                    <a:pt x="16257" y="39677"/>
                  </a:lnTo>
                  <a:lnTo>
                    <a:pt x="15871" y="38764"/>
                  </a:lnTo>
                  <a:lnTo>
                    <a:pt x="15871" y="38764"/>
                  </a:lnTo>
                  <a:lnTo>
                    <a:pt x="15590" y="38132"/>
                  </a:lnTo>
                  <a:lnTo>
                    <a:pt x="15379" y="37500"/>
                  </a:lnTo>
                  <a:lnTo>
                    <a:pt x="15204" y="36868"/>
                  </a:lnTo>
                  <a:lnTo>
                    <a:pt x="15063" y="36271"/>
                  </a:lnTo>
                  <a:lnTo>
                    <a:pt x="14923" y="35674"/>
                  </a:lnTo>
                  <a:lnTo>
                    <a:pt x="14853" y="35112"/>
                  </a:lnTo>
                  <a:lnTo>
                    <a:pt x="14817" y="34551"/>
                  </a:lnTo>
                  <a:lnTo>
                    <a:pt x="14853" y="33989"/>
                  </a:lnTo>
                  <a:lnTo>
                    <a:pt x="14853" y="33989"/>
                  </a:lnTo>
                  <a:lnTo>
                    <a:pt x="14923" y="33357"/>
                  </a:lnTo>
                  <a:lnTo>
                    <a:pt x="15028" y="32690"/>
                  </a:lnTo>
                  <a:lnTo>
                    <a:pt x="15169" y="31952"/>
                  </a:lnTo>
                  <a:lnTo>
                    <a:pt x="15344" y="31250"/>
                  </a:lnTo>
                  <a:lnTo>
                    <a:pt x="15801" y="29670"/>
                  </a:lnTo>
                  <a:lnTo>
                    <a:pt x="16292" y="28020"/>
                  </a:lnTo>
                  <a:lnTo>
                    <a:pt x="16292" y="28020"/>
                  </a:lnTo>
                  <a:lnTo>
                    <a:pt x="17205" y="25281"/>
                  </a:lnTo>
                  <a:lnTo>
                    <a:pt x="17662" y="23841"/>
                  </a:lnTo>
                  <a:lnTo>
                    <a:pt x="18118" y="22332"/>
                  </a:lnTo>
                  <a:lnTo>
                    <a:pt x="18539" y="20787"/>
                  </a:lnTo>
                  <a:lnTo>
                    <a:pt x="18961" y="19207"/>
                  </a:lnTo>
                  <a:lnTo>
                    <a:pt x="19277" y="17591"/>
                  </a:lnTo>
                  <a:lnTo>
                    <a:pt x="19593" y="15941"/>
                  </a:lnTo>
                  <a:lnTo>
                    <a:pt x="19698" y="15098"/>
                  </a:lnTo>
                  <a:lnTo>
                    <a:pt x="19803" y="14256"/>
                  </a:lnTo>
                  <a:lnTo>
                    <a:pt x="19874" y="13378"/>
                  </a:lnTo>
                  <a:lnTo>
                    <a:pt x="19909" y="12535"/>
                  </a:lnTo>
                  <a:lnTo>
                    <a:pt x="19944" y="11657"/>
                  </a:lnTo>
                  <a:lnTo>
                    <a:pt x="19944" y="10780"/>
                  </a:lnTo>
                  <a:lnTo>
                    <a:pt x="19909" y="9902"/>
                  </a:lnTo>
                  <a:lnTo>
                    <a:pt x="19838" y="8989"/>
                  </a:lnTo>
                  <a:lnTo>
                    <a:pt x="19733" y="8111"/>
                  </a:lnTo>
                  <a:lnTo>
                    <a:pt x="19593" y="7198"/>
                  </a:lnTo>
                  <a:lnTo>
                    <a:pt x="19417" y="6320"/>
                  </a:lnTo>
                  <a:lnTo>
                    <a:pt x="19242" y="5407"/>
                  </a:lnTo>
                  <a:lnTo>
                    <a:pt x="18996" y="4495"/>
                  </a:lnTo>
                  <a:lnTo>
                    <a:pt x="18680" y="3582"/>
                  </a:lnTo>
                  <a:lnTo>
                    <a:pt x="18364" y="2669"/>
                  </a:lnTo>
                  <a:lnTo>
                    <a:pt x="18013" y="1756"/>
                  </a:lnTo>
                  <a:lnTo>
                    <a:pt x="18013" y="1756"/>
                  </a:lnTo>
                  <a:lnTo>
                    <a:pt x="17942" y="1650"/>
                  </a:lnTo>
                  <a:lnTo>
                    <a:pt x="17942" y="1650"/>
                  </a:lnTo>
                  <a:lnTo>
                    <a:pt x="17556" y="808"/>
                  </a:lnTo>
                  <a:lnTo>
                    <a:pt x="171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38"/>
            <p:cNvSpPr/>
            <p:nvPr/>
          </p:nvSpPr>
          <p:spPr>
            <a:xfrm>
              <a:off x="3549099" y="3023243"/>
              <a:ext cx="787180" cy="558104"/>
            </a:xfrm>
            <a:custGeom>
              <a:rect b="b" l="l" r="r" t="t"/>
              <a:pathLst>
                <a:path extrusionOk="0" h="36869" w="52002">
                  <a:moveTo>
                    <a:pt x="14677" y="0"/>
                  </a:moveTo>
                  <a:lnTo>
                    <a:pt x="13870" y="562"/>
                  </a:lnTo>
                  <a:lnTo>
                    <a:pt x="12992" y="1264"/>
                  </a:lnTo>
                  <a:lnTo>
                    <a:pt x="12044" y="2002"/>
                  </a:lnTo>
                  <a:lnTo>
                    <a:pt x="11026" y="2844"/>
                  </a:lnTo>
                  <a:lnTo>
                    <a:pt x="10008" y="3757"/>
                  </a:lnTo>
                  <a:lnTo>
                    <a:pt x="8954" y="4775"/>
                  </a:lnTo>
                  <a:lnTo>
                    <a:pt x="7901" y="5864"/>
                  </a:lnTo>
                  <a:lnTo>
                    <a:pt x="6883" y="7023"/>
                  </a:lnTo>
                  <a:lnTo>
                    <a:pt x="5864" y="8252"/>
                  </a:lnTo>
                  <a:lnTo>
                    <a:pt x="4916" y="9551"/>
                  </a:lnTo>
                  <a:lnTo>
                    <a:pt x="4425" y="10253"/>
                  </a:lnTo>
                  <a:lnTo>
                    <a:pt x="3968" y="10955"/>
                  </a:lnTo>
                  <a:lnTo>
                    <a:pt x="3547" y="11693"/>
                  </a:lnTo>
                  <a:lnTo>
                    <a:pt x="3126" y="12430"/>
                  </a:lnTo>
                  <a:lnTo>
                    <a:pt x="2739" y="13167"/>
                  </a:lnTo>
                  <a:lnTo>
                    <a:pt x="2353" y="13975"/>
                  </a:lnTo>
                  <a:lnTo>
                    <a:pt x="2002" y="14747"/>
                  </a:lnTo>
                  <a:lnTo>
                    <a:pt x="1686" y="15555"/>
                  </a:lnTo>
                  <a:lnTo>
                    <a:pt x="1370" y="16398"/>
                  </a:lnTo>
                  <a:lnTo>
                    <a:pt x="1124" y="17240"/>
                  </a:lnTo>
                  <a:lnTo>
                    <a:pt x="878" y="18118"/>
                  </a:lnTo>
                  <a:lnTo>
                    <a:pt x="668" y="18996"/>
                  </a:lnTo>
                  <a:lnTo>
                    <a:pt x="422" y="20225"/>
                  </a:lnTo>
                  <a:lnTo>
                    <a:pt x="246" y="21384"/>
                  </a:lnTo>
                  <a:lnTo>
                    <a:pt x="106" y="22472"/>
                  </a:lnTo>
                  <a:lnTo>
                    <a:pt x="36" y="23560"/>
                  </a:lnTo>
                  <a:lnTo>
                    <a:pt x="1" y="24579"/>
                  </a:lnTo>
                  <a:lnTo>
                    <a:pt x="36" y="25527"/>
                  </a:lnTo>
                  <a:lnTo>
                    <a:pt x="141" y="26475"/>
                  </a:lnTo>
                  <a:lnTo>
                    <a:pt x="281" y="27353"/>
                  </a:lnTo>
                  <a:lnTo>
                    <a:pt x="457" y="28195"/>
                  </a:lnTo>
                  <a:lnTo>
                    <a:pt x="738" y="28968"/>
                  </a:lnTo>
                  <a:lnTo>
                    <a:pt x="1054" y="29740"/>
                  </a:lnTo>
                  <a:lnTo>
                    <a:pt x="1405" y="30442"/>
                  </a:lnTo>
                  <a:lnTo>
                    <a:pt x="1826" y="31110"/>
                  </a:lnTo>
                  <a:lnTo>
                    <a:pt x="2318" y="31742"/>
                  </a:lnTo>
                  <a:lnTo>
                    <a:pt x="2880" y="32339"/>
                  </a:lnTo>
                  <a:lnTo>
                    <a:pt x="3477" y="32865"/>
                  </a:lnTo>
                  <a:lnTo>
                    <a:pt x="4144" y="33392"/>
                  </a:lnTo>
                  <a:lnTo>
                    <a:pt x="4881" y="33848"/>
                  </a:lnTo>
                  <a:lnTo>
                    <a:pt x="5654" y="34305"/>
                  </a:lnTo>
                  <a:lnTo>
                    <a:pt x="6531" y="34691"/>
                  </a:lnTo>
                  <a:lnTo>
                    <a:pt x="7444" y="35042"/>
                  </a:lnTo>
                  <a:lnTo>
                    <a:pt x="8392" y="35393"/>
                  </a:lnTo>
                  <a:lnTo>
                    <a:pt x="9446" y="35674"/>
                  </a:lnTo>
                  <a:lnTo>
                    <a:pt x="10534" y="35920"/>
                  </a:lnTo>
                  <a:lnTo>
                    <a:pt x="11693" y="36166"/>
                  </a:lnTo>
                  <a:lnTo>
                    <a:pt x="12922" y="36341"/>
                  </a:lnTo>
                  <a:lnTo>
                    <a:pt x="14221" y="36517"/>
                  </a:lnTo>
                  <a:lnTo>
                    <a:pt x="15590" y="36657"/>
                  </a:lnTo>
                  <a:lnTo>
                    <a:pt x="17030" y="36763"/>
                  </a:lnTo>
                  <a:lnTo>
                    <a:pt x="18505" y="36833"/>
                  </a:lnTo>
                  <a:lnTo>
                    <a:pt x="20050" y="36868"/>
                  </a:lnTo>
                  <a:lnTo>
                    <a:pt x="31953" y="36868"/>
                  </a:lnTo>
                  <a:lnTo>
                    <a:pt x="33498" y="36833"/>
                  </a:lnTo>
                  <a:lnTo>
                    <a:pt x="35007" y="36763"/>
                  </a:lnTo>
                  <a:lnTo>
                    <a:pt x="36412" y="36657"/>
                  </a:lnTo>
                  <a:lnTo>
                    <a:pt x="37781" y="36517"/>
                  </a:lnTo>
                  <a:lnTo>
                    <a:pt x="39080" y="36341"/>
                  </a:lnTo>
                  <a:lnTo>
                    <a:pt x="40309" y="36166"/>
                  </a:lnTo>
                  <a:lnTo>
                    <a:pt x="41468" y="35920"/>
                  </a:lnTo>
                  <a:lnTo>
                    <a:pt x="42592" y="35674"/>
                  </a:lnTo>
                  <a:lnTo>
                    <a:pt x="43610" y="35393"/>
                  </a:lnTo>
                  <a:lnTo>
                    <a:pt x="44593" y="35042"/>
                  </a:lnTo>
                  <a:lnTo>
                    <a:pt x="45506" y="34691"/>
                  </a:lnTo>
                  <a:lnTo>
                    <a:pt x="46349" y="34305"/>
                  </a:lnTo>
                  <a:lnTo>
                    <a:pt x="47121" y="33848"/>
                  </a:lnTo>
                  <a:lnTo>
                    <a:pt x="47859" y="33392"/>
                  </a:lnTo>
                  <a:lnTo>
                    <a:pt x="48526" y="32865"/>
                  </a:lnTo>
                  <a:lnTo>
                    <a:pt x="49123" y="32339"/>
                  </a:lnTo>
                  <a:lnTo>
                    <a:pt x="49684" y="31742"/>
                  </a:lnTo>
                  <a:lnTo>
                    <a:pt x="50176" y="31110"/>
                  </a:lnTo>
                  <a:lnTo>
                    <a:pt x="50597" y="30442"/>
                  </a:lnTo>
                  <a:lnTo>
                    <a:pt x="50983" y="29740"/>
                  </a:lnTo>
                  <a:lnTo>
                    <a:pt x="51300" y="28968"/>
                  </a:lnTo>
                  <a:lnTo>
                    <a:pt x="51545" y="28195"/>
                  </a:lnTo>
                  <a:lnTo>
                    <a:pt x="51756" y="27353"/>
                  </a:lnTo>
                  <a:lnTo>
                    <a:pt x="51896" y="26475"/>
                  </a:lnTo>
                  <a:lnTo>
                    <a:pt x="51967" y="25527"/>
                  </a:lnTo>
                  <a:lnTo>
                    <a:pt x="52002" y="24579"/>
                  </a:lnTo>
                  <a:lnTo>
                    <a:pt x="51967" y="23560"/>
                  </a:lnTo>
                  <a:lnTo>
                    <a:pt x="51896" y="22472"/>
                  </a:lnTo>
                  <a:lnTo>
                    <a:pt x="51791" y="21384"/>
                  </a:lnTo>
                  <a:lnTo>
                    <a:pt x="51580" y="20225"/>
                  </a:lnTo>
                  <a:lnTo>
                    <a:pt x="51370" y="18996"/>
                  </a:lnTo>
                  <a:lnTo>
                    <a:pt x="51159" y="18118"/>
                  </a:lnTo>
                  <a:lnTo>
                    <a:pt x="50913" y="17240"/>
                  </a:lnTo>
                  <a:lnTo>
                    <a:pt x="50632" y="16398"/>
                  </a:lnTo>
                  <a:lnTo>
                    <a:pt x="50351" y="15555"/>
                  </a:lnTo>
                  <a:lnTo>
                    <a:pt x="50000" y="14747"/>
                  </a:lnTo>
                  <a:lnTo>
                    <a:pt x="49649" y="13975"/>
                  </a:lnTo>
                  <a:lnTo>
                    <a:pt x="49298" y="13167"/>
                  </a:lnTo>
                  <a:lnTo>
                    <a:pt x="48877" y="12430"/>
                  </a:lnTo>
                  <a:lnTo>
                    <a:pt x="48455" y="11693"/>
                  </a:lnTo>
                  <a:lnTo>
                    <a:pt x="48034" y="10955"/>
                  </a:lnTo>
                  <a:lnTo>
                    <a:pt x="47578" y="10253"/>
                  </a:lnTo>
                  <a:lnTo>
                    <a:pt x="47121" y="9551"/>
                  </a:lnTo>
                  <a:lnTo>
                    <a:pt x="46138" y="8252"/>
                  </a:lnTo>
                  <a:lnTo>
                    <a:pt x="45120" y="7023"/>
                  </a:lnTo>
                  <a:lnTo>
                    <a:pt x="44102" y="5864"/>
                  </a:lnTo>
                  <a:lnTo>
                    <a:pt x="43048" y="4775"/>
                  </a:lnTo>
                  <a:lnTo>
                    <a:pt x="41995" y="3757"/>
                  </a:lnTo>
                  <a:lnTo>
                    <a:pt x="40977" y="2844"/>
                  </a:lnTo>
                  <a:lnTo>
                    <a:pt x="39993" y="2002"/>
                  </a:lnTo>
                  <a:lnTo>
                    <a:pt x="39045" y="1264"/>
                  </a:lnTo>
                  <a:lnTo>
                    <a:pt x="38132" y="562"/>
                  </a:lnTo>
                  <a:lnTo>
                    <a:pt x="37325" y="0"/>
                  </a:lnTo>
                  <a:lnTo>
                    <a:pt x="37079" y="737"/>
                  </a:lnTo>
                  <a:lnTo>
                    <a:pt x="36868" y="1440"/>
                  </a:lnTo>
                  <a:lnTo>
                    <a:pt x="36587" y="2107"/>
                  </a:lnTo>
                  <a:lnTo>
                    <a:pt x="36342" y="2704"/>
                  </a:lnTo>
                  <a:lnTo>
                    <a:pt x="35323" y="3230"/>
                  </a:lnTo>
                  <a:lnTo>
                    <a:pt x="34305" y="3652"/>
                  </a:lnTo>
                  <a:lnTo>
                    <a:pt x="33287" y="4038"/>
                  </a:lnTo>
                  <a:lnTo>
                    <a:pt x="32269" y="4354"/>
                  </a:lnTo>
                  <a:lnTo>
                    <a:pt x="31286" y="4635"/>
                  </a:lnTo>
                  <a:lnTo>
                    <a:pt x="30338" y="4846"/>
                  </a:lnTo>
                  <a:lnTo>
                    <a:pt x="29389" y="5021"/>
                  </a:lnTo>
                  <a:lnTo>
                    <a:pt x="28441" y="5162"/>
                  </a:lnTo>
                  <a:lnTo>
                    <a:pt x="27564" y="5232"/>
                  </a:lnTo>
                  <a:lnTo>
                    <a:pt x="26651" y="5267"/>
                  </a:lnTo>
                  <a:lnTo>
                    <a:pt x="24965" y="5267"/>
                  </a:lnTo>
                  <a:lnTo>
                    <a:pt x="24123" y="5197"/>
                  </a:lnTo>
                  <a:lnTo>
                    <a:pt x="23350" y="5127"/>
                  </a:lnTo>
                  <a:lnTo>
                    <a:pt x="22613" y="4986"/>
                  </a:lnTo>
                  <a:lnTo>
                    <a:pt x="21875" y="4881"/>
                  </a:lnTo>
                  <a:lnTo>
                    <a:pt x="21173" y="4740"/>
                  </a:lnTo>
                  <a:lnTo>
                    <a:pt x="20506" y="4565"/>
                  </a:lnTo>
                  <a:lnTo>
                    <a:pt x="19312" y="4249"/>
                  </a:lnTo>
                  <a:lnTo>
                    <a:pt x="18259" y="3862"/>
                  </a:lnTo>
                  <a:lnTo>
                    <a:pt x="17346" y="3511"/>
                  </a:lnTo>
                  <a:lnTo>
                    <a:pt x="16644" y="3195"/>
                  </a:lnTo>
                  <a:lnTo>
                    <a:pt x="16117" y="2950"/>
                  </a:lnTo>
                  <a:lnTo>
                    <a:pt x="15696" y="2704"/>
                  </a:lnTo>
                  <a:lnTo>
                    <a:pt x="15415" y="2107"/>
                  </a:lnTo>
                  <a:lnTo>
                    <a:pt x="15169" y="1440"/>
                  </a:lnTo>
                  <a:lnTo>
                    <a:pt x="14923" y="737"/>
                  </a:lnTo>
                  <a:lnTo>
                    <a:pt x="14677" y="0"/>
                  </a:lnTo>
                  <a:close/>
                </a:path>
              </a:pathLst>
            </a:custGeom>
            <a:solidFill>
              <a:srgbClr val="4040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38"/>
            <p:cNvSpPr/>
            <p:nvPr/>
          </p:nvSpPr>
          <p:spPr>
            <a:xfrm>
              <a:off x="3549099" y="3023243"/>
              <a:ext cx="787180" cy="558104"/>
            </a:xfrm>
            <a:custGeom>
              <a:rect b="b" l="l" r="r" t="t"/>
              <a:pathLst>
                <a:path extrusionOk="0" fill="none" h="36869" w="52002">
                  <a:moveTo>
                    <a:pt x="51370" y="18996"/>
                  </a:moveTo>
                  <a:lnTo>
                    <a:pt x="51370" y="18996"/>
                  </a:lnTo>
                  <a:lnTo>
                    <a:pt x="51159" y="18118"/>
                  </a:lnTo>
                  <a:lnTo>
                    <a:pt x="50913" y="17240"/>
                  </a:lnTo>
                  <a:lnTo>
                    <a:pt x="50632" y="16398"/>
                  </a:lnTo>
                  <a:lnTo>
                    <a:pt x="50351" y="15555"/>
                  </a:lnTo>
                  <a:lnTo>
                    <a:pt x="50000" y="14747"/>
                  </a:lnTo>
                  <a:lnTo>
                    <a:pt x="49649" y="13975"/>
                  </a:lnTo>
                  <a:lnTo>
                    <a:pt x="49298" y="13167"/>
                  </a:lnTo>
                  <a:lnTo>
                    <a:pt x="48877" y="12430"/>
                  </a:lnTo>
                  <a:lnTo>
                    <a:pt x="48455" y="11693"/>
                  </a:lnTo>
                  <a:lnTo>
                    <a:pt x="48034" y="10955"/>
                  </a:lnTo>
                  <a:lnTo>
                    <a:pt x="47578" y="10253"/>
                  </a:lnTo>
                  <a:lnTo>
                    <a:pt x="47121" y="9551"/>
                  </a:lnTo>
                  <a:lnTo>
                    <a:pt x="46138" y="8252"/>
                  </a:lnTo>
                  <a:lnTo>
                    <a:pt x="45120" y="7023"/>
                  </a:lnTo>
                  <a:lnTo>
                    <a:pt x="44102" y="5864"/>
                  </a:lnTo>
                  <a:lnTo>
                    <a:pt x="43048" y="4775"/>
                  </a:lnTo>
                  <a:lnTo>
                    <a:pt x="41995" y="3757"/>
                  </a:lnTo>
                  <a:lnTo>
                    <a:pt x="40977" y="2844"/>
                  </a:lnTo>
                  <a:lnTo>
                    <a:pt x="39993" y="2002"/>
                  </a:lnTo>
                  <a:lnTo>
                    <a:pt x="39045" y="1264"/>
                  </a:lnTo>
                  <a:lnTo>
                    <a:pt x="38132" y="562"/>
                  </a:lnTo>
                  <a:lnTo>
                    <a:pt x="37325" y="0"/>
                  </a:lnTo>
                  <a:lnTo>
                    <a:pt x="37325" y="0"/>
                  </a:lnTo>
                  <a:lnTo>
                    <a:pt x="37079" y="737"/>
                  </a:lnTo>
                  <a:lnTo>
                    <a:pt x="36868" y="1440"/>
                  </a:lnTo>
                  <a:lnTo>
                    <a:pt x="36587" y="2107"/>
                  </a:lnTo>
                  <a:lnTo>
                    <a:pt x="36342" y="2704"/>
                  </a:lnTo>
                  <a:lnTo>
                    <a:pt x="36342" y="2704"/>
                  </a:lnTo>
                  <a:lnTo>
                    <a:pt x="35323" y="3230"/>
                  </a:lnTo>
                  <a:lnTo>
                    <a:pt x="34305" y="3652"/>
                  </a:lnTo>
                  <a:lnTo>
                    <a:pt x="33287" y="4038"/>
                  </a:lnTo>
                  <a:lnTo>
                    <a:pt x="32269" y="4354"/>
                  </a:lnTo>
                  <a:lnTo>
                    <a:pt x="31286" y="4635"/>
                  </a:lnTo>
                  <a:lnTo>
                    <a:pt x="30338" y="4846"/>
                  </a:lnTo>
                  <a:lnTo>
                    <a:pt x="29389" y="5021"/>
                  </a:lnTo>
                  <a:lnTo>
                    <a:pt x="28441" y="5162"/>
                  </a:lnTo>
                  <a:lnTo>
                    <a:pt x="27564" y="5232"/>
                  </a:lnTo>
                  <a:lnTo>
                    <a:pt x="26651" y="5267"/>
                  </a:lnTo>
                  <a:lnTo>
                    <a:pt x="25808" y="5267"/>
                  </a:lnTo>
                  <a:lnTo>
                    <a:pt x="24965" y="5267"/>
                  </a:lnTo>
                  <a:lnTo>
                    <a:pt x="24123" y="5197"/>
                  </a:lnTo>
                  <a:lnTo>
                    <a:pt x="23350" y="5127"/>
                  </a:lnTo>
                  <a:lnTo>
                    <a:pt x="22613" y="4986"/>
                  </a:lnTo>
                  <a:lnTo>
                    <a:pt x="21875" y="4881"/>
                  </a:lnTo>
                  <a:lnTo>
                    <a:pt x="21173" y="4740"/>
                  </a:lnTo>
                  <a:lnTo>
                    <a:pt x="20506" y="4565"/>
                  </a:lnTo>
                  <a:lnTo>
                    <a:pt x="19312" y="4249"/>
                  </a:lnTo>
                  <a:lnTo>
                    <a:pt x="18259" y="3862"/>
                  </a:lnTo>
                  <a:lnTo>
                    <a:pt x="17346" y="3511"/>
                  </a:lnTo>
                  <a:lnTo>
                    <a:pt x="16644" y="3195"/>
                  </a:lnTo>
                  <a:lnTo>
                    <a:pt x="16117" y="2950"/>
                  </a:lnTo>
                  <a:lnTo>
                    <a:pt x="15696" y="2704"/>
                  </a:lnTo>
                  <a:lnTo>
                    <a:pt x="15696" y="2704"/>
                  </a:lnTo>
                  <a:lnTo>
                    <a:pt x="15415" y="2107"/>
                  </a:lnTo>
                  <a:lnTo>
                    <a:pt x="15169" y="1440"/>
                  </a:lnTo>
                  <a:lnTo>
                    <a:pt x="14923" y="737"/>
                  </a:lnTo>
                  <a:lnTo>
                    <a:pt x="14677" y="0"/>
                  </a:lnTo>
                  <a:lnTo>
                    <a:pt x="14677" y="0"/>
                  </a:lnTo>
                  <a:lnTo>
                    <a:pt x="13870" y="562"/>
                  </a:lnTo>
                  <a:lnTo>
                    <a:pt x="12992" y="1264"/>
                  </a:lnTo>
                  <a:lnTo>
                    <a:pt x="12044" y="2002"/>
                  </a:lnTo>
                  <a:lnTo>
                    <a:pt x="11026" y="2844"/>
                  </a:lnTo>
                  <a:lnTo>
                    <a:pt x="10008" y="3757"/>
                  </a:lnTo>
                  <a:lnTo>
                    <a:pt x="8954" y="4775"/>
                  </a:lnTo>
                  <a:lnTo>
                    <a:pt x="7901" y="5864"/>
                  </a:lnTo>
                  <a:lnTo>
                    <a:pt x="6883" y="7023"/>
                  </a:lnTo>
                  <a:lnTo>
                    <a:pt x="5864" y="8252"/>
                  </a:lnTo>
                  <a:lnTo>
                    <a:pt x="4916" y="9551"/>
                  </a:lnTo>
                  <a:lnTo>
                    <a:pt x="4425" y="10253"/>
                  </a:lnTo>
                  <a:lnTo>
                    <a:pt x="3968" y="10955"/>
                  </a:lnTo>
                  <a:lnTo>
                    <a:pt x="3547" y="11693"/>
                  </a:lnTo>
                  <a:lnTo>
                    <a:pt x="3126" y="12430"/>
                  </a:lnTo>
                  <a:lnTo>
                    <a:pt x="2739" y="13167"/>
                  </a:lnTo>
                  <a:lnTo>
                    <a:pt x="2353" y="13975"/>
                  </a:lnTo>
                  <a:lnTo>
                    <a:pt x="2002" y="14747"/>
                  </a:lnTo>
                  <a:lnTo>
                    <a:pt x="1686" y="15555"/>
                  </a:lnTo>
                  <a:lnTo>
                    <a:pt x="1370" y="16398"/>
                  </a:lnTo>
                  <a:lnTo>
                    <a:pt x="1124" y="17240"/>
                  </a:lnTo>
                  <a:lnTo>
                    <a:pt x="878" y="18118"/>
                  </a:lnTo>
                  <a:lnTo>
                    <a:pt x="668" y="18996"/>
                  </a:lnTo>
                  <a:lnTo>
                    <a:pt x="668" y="18996"/>
                  </a:lnTo>
                  <a:lnTo>
                    <a:pt x="422" y="20225"/>
                  </a:lnTo>
                  <a:lnTo>
                    <a:pt x="246" y="21384"/>
                  </a:lnTo>
                  <a:lnTo>
                    <a:pt x="106" y="22472"/>
                  </a:lnTo>
                  <a:lnTo>
                    <a:pt x="36" y="23560"/>
                  </a:lnTo>
                  <a:lnTo>
                    <a:pt x="1" y="24579"/>
                  </a:lnTo>
                  <a:lnTo>
                    <a:pt x="36" y="25527"/>
                  </a:lnTo>
                  <a:lnTo>
                    <a:pt x="141" y="26475"/>
                  </a:lnTo>
                  <a:lnTo>
                    <a:pt x="281" y="27353"/>
                  </a:lnTo>
                  <a:lnTo>
                    <a:pt x="457" y="28195"/>
                  </a:lnTo>
                  <a:lnTo>
                    <a:pt x="738" y="28968"/>
                  </a:lnTo>
                  <a:lnTo>
                    <a:pt x="1054" y="29740"/>
                  </a:lnTo>
                  <a:lnTo>
                    <a:pt x="1405" y="30442"/>
                  </a:lnTo>
                  <a:lnTo>
                    <a:pt x="1826" y="31110"/>
                  </a:lnTo>
                  <a:lnTo>
                    <a:pt x="2318" y="31742"/>
                  </a:lnTo>
                  <a:lnTo>
                    <a:pt x="2880" y="32339"/>
                  </a:lnTo>
                  <a:lnTo>
                    <a:pt x="3477" y="32865"/>
                  </a:lnTo>
                  <a:lnTo>
                    <a:pt x="4144" y="33392"/>
                  </a:lnTo>
                  <a:lnTo>
                    <a:pt x="4881" y="33848"/>
                  </a:lnTo>
                  <a:lnTo>
                    <a:pt x="5654" y="34305"/>
                  </a:lnTo>
                  <a:lnTo>
                    <a:pt x="6531" y="34691"/>
                  </a:lnTo>
                  <a:lnTo>
                    <a:pt x="7444" y="35042"/>
                  </a:lnTo>
                  <a:lnTo>
                    <a:pt x="8392" y="35393"/>
                  </a:lnTo>
                  <a:lnTo>
                    <a:pt x="9446" y="35674"/>
                  </a:lnTo>
                  <a:lnTo>
                    <a:pt x="10534" y="35920"/>
                  </a:lnTo>
                  <a:lnTo>
                    <a:pt x="11693" y="36166"/>
                  </a:lnTo>
                  <a:lnTo>
                    <a:pt x="12922" y="36341"/>
                  </a:lnTo>
                  <a:lnTo>
                    <a:pt x="14221" y="36517"/>
                  </a:lnTo>
                  <a:lnTo>
                    <a:pt x="15590" y="36657"/>
                  </a:lnTo>
                  <a:lnTo>
                    <a:pt x="17030" y="36763"/>
                  </a:lnTo>
                  <a:lnTo>
                    <a:pt x="18505" y="36833"/>
                  </a:lnTo>
                  <a:lnTo>
                    <a:pt x="20050" y="36868"/>
                  </a:lnTo>
                  <a:lnTo>
                    <a:pt x="21700" y="36868"/>
                  </a:lnTo>
                  <a:lnTo>
                    <a:pt x="30338" y="36868"/>
                  </a:lnTo>
                  <a:lnTo>
                    <a:pt x="30338" y="36868"/>
                  </a:lnTo>
                  <a:lnTo>
                    <a:pt x="31953" y="36868"/>
                  </a:lnTo>
                  <a:lnTo>
                    <a:pt x="33498" y="36833"/>
                  </a:lnTo>
                  <a:lnTo>
                    <a:pt x="35007" y="36763"/>
                  </a:lnTo>
                  <a:lnTo>
                    <a:pt x="36412" y="36657"/>
                  </a:lnTo>
                  <a:lnTo>
                    <a:pt x="37781" y="36517"/>
                  </a:lnTo>
                  <a:lnTo>
                    <a:pt x="39080" y="36341"/>
                  </a:lnTo>
                  <a:lnTo>
                    <a:pt x="40309" y="36166"/>
                  </a:lnTo>
                  <a:lnTo>
                    <a:pt x="41468" y="35920"/>
                  </a:lnTo>
                  <a:lnTo>
                    <a:pt x="42592" y="35674"/>
                  </a:lnTo>
                  <a:lnTo>
                    <a:pt x="43610" y="35393"/>
                  </a:lnTo>
                  <a:lnTo>
                    <a:pt x="44593" y="35042"/>
                  </a:lnTo>
                  <a:lnTo>
                    <a:pt x="45506" y="34691"/>
                  </a:lnTo>
                  <a:lnTo>
                    <a:pt x="46349" y="34305"/>
                  </a:lnTo>
                  <a:lnTo>
                    <a:pt x="47121" y="33848"/>
                  </a:lnTo>
                  <a:lnTo>
                    <a:pt x="47859" y="33392"/>
                  </a:lnTo>
                  <a:lnTo>
                    <a:pt x="48526" y="32865"/>
                  </a:lnTo>
                  <a:lnTo>
                    <a:pt x="49123" y="32339"/>
                  </a:lnTo>
                  <a:lnTo>
                    <a:pt x="49684" y="31742"/>
                  </a:lnTo>
                  <a:lnTo>
                    <a:pt x="50176" y="31110"/>
                  </a:lnTo>
                  <a:lnTo>
                    <a:pt x="50597" y="30442"/>
                  </a:lnTo>
                  <a:lnTo>
                    <a:pt x="50983" y="29740"/>
                  </a:lnTo>
                  <a:lnTo>
                    <a:pt x="51300" y="28968"/>
                  </a:lnTo>
                  <a:lnTo>
                    <a:pt x="51545" y="28195"/>
                  </a:lnTo>
                  <a:lnTo>
                    <a:pt x="51756" y="27353"/>
                  </a:lnTo>
                  <a:lnTo>
                    <a:pt x="51896" y="26475"/>
                  </a:lnTo>
                  <a:lnTo>
                    <a:pt x="51967" y="25527"/>
                  </a:lnTo>
                  <a:lnTo>
                    <a:pt x="52002" y="24579"/>
                  </a:lnTo>
                  <a:lnTo>
                    <a:pt x="51967" y="23560"/>
                  </a:lnTo>
                  <a:lnTo>
                    <a:pt x="51896" y="22472"/>
                  </a:lnTo>
                  <a:lnTo>
                    <a:pt x="51791" y="21384"/>
                  </a:lnTo>
                  <a:lnTo>
                    <a:pt x="51580" y="20225"/>
                  </a:lnTo>
                  <a:lnTo>
                    <a:pt x="51370" y="189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38"/>
            <p:cNvSpPr/>
            <p:nvPr/>
          </p:nvSpPr>
          <p:spPr>
            <a:xfrm>
              <a:off x="4326167" y="3310250"/>
              <a:ext cx="10112" cy="128638"/>
            </a:xfrm>
            <a:custGeom>
              <a:rect b="b" l="l" r="r" t="t"/>
              <a:pathLst>
                <a:path extrusionOk="0" h="8498" w="668">
                  <a:moveTo>
                    <a:pt x="1" y="1"/>
                  </a:moveTo>
                  <a:lnTo>
                    <a:pt x="1" y="1"/>
                  </a:lnTo>
                  <a:lnTo>
                    <a:pt x="36" y="36"/>
                  </a:lnTo>
                  <a:lnTo>
                    <a:pt x="36" y="36"/>
                  </a:lnTo>
                  <a:lnTo>
                    <a:pt x="246" y="1265"/>
                  </a:lnTo>
                  <a:lnTo>
                    <a:pt x="457" y="2459"/>
                  </a:lnTo>
                  <a:lnTo>
                    <a:pt x="562" y="3582"/>
                  </a:lnTo>
                  <a:lnTo>
                    <a:pt x="668" y="4671"/>
                  </a:lnTo>
                  <a:lnTo>
                    <a:pt x="668" y="5689"/>
                  </a:lnTo>
                  <a:lnTo>
                    <a:pt x="633" y="6672"/>
                  </a:lnTo>
                  <a:lnTo>
                    <a:pt x="527" y="7620"/>
                  </a:lnTo>
                  <a:lnTo>
                    <a:pt x="387" y="8498"/>
                  </a:lnTo>
                  <a:lnTo>
                    <a:pt x="387" y="8498"/>
                  </a:lnTo>
                  <a:lnTo>
                    <a:pt x="387" y="8498"/>
                  </a:lnTo>
                  <a:lnTo>
                    <a:pt x="527" y="7620"/>
                  </a:lnTo>
                  <a:lnTo>
                    <a:pt x="633" y="6672"/>
                  </a:lnTo>
                  <a:lnTo>
                    <a:pt x="668" y="5689"/>
                  </a:lnTo>
                  <a:lnTo>
                    <a:pt x="668" y="4671"/>
                  </a:lnTo>
                  <a:lnTo>
                    <a:pt x="562" y="3582"/>
                  </a:lnTo>
                  <a:lnTo>
                    <a:pt x="457" y="2459"/>
                  </a:lnTo>
                  <a:lnTo>
                    <a:pt x="246" y="1265"/>
                  </a:lnTo>
                  <a:lnTo>
                    <a:pt x="36" y="36"/>
                  </a:lnTo>
                  <a:lnTo>
                    <a:pt x="36" y="36"/>
                  </a:lnTo>
                  <a:lnTo>
                    <a:pt x="1" y="1"/>
                  </a:lnTo>
                  <a:close/>
                </a:path>
              </a:pathLst>
            </a:custGeom>
            <a:solidFill>
              <a:srgbClr val="2D3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38"/>
            <p:cNvSpPr/>
            <p:nvPr/>
          </p:nvSpPr>
          <p:spPr>
            <a:xfrm>
              <a:off x="4326167" y="3310250"/>
              <a:ext cx="10112" cy="128638"/>
            </a:xfrm>
            <a:custGeom>
              <a:rect b="b" l="l" r="r" t="t"/>
              <a:pathLst>
                <a:path extrusionOk="0" fill="none" h="8498" w="668">
                  <a:moveTo>
                    <a:pt x="1" y="1"/>
                  </a:moveTo>
                  <a:lnTo>
                    <a:pt x="1" y="1"/>
                  </a:lnTo>
                  <a:lnTo>
                    <a:pt x="36" y="36"/>
                  </a:lnTo>
                  <a:lnTo>
                    <a:pt x="36" y="36"/>
                  </a:lnTo>
                  <a:lnTo>
                    <a:pt x="246" y="1265"/>
                  </a:lnTo>
                  <a:lnTo>
                    <a:pt x="457" y="2459"/>
                  </a:lnTo>
                  <a:lnTo>
                    <a:pt x="562" y="3582"/>
                  </a:lnTo>
                  <a:lnTo>
                    <a:pt x="668" y="4671"/>
                  </a:lnTo>
                  <a:lnTo>
                    <a:pt x="668" y="5689"/>
                  </a:lnTo>
                  <a:lnTo>
                    <a:pt x="633" y="6672"/>
                  </a:lnTo>
                  <a:lnTo>
                    <a:pt x="527" y="7620"/>
                  </a:lnTo>
                  <a:lnTo>
                    <a:pt x="387" y="8498"/>
                  </a:lnTo>
                  <a:lnTo>
                    <a:pt x="387" y="8498"/>
                  </a:lnTo>
                  <a:lnTo>
                    <a:pt x="387" y="8498"/>
                  </a:lnTo>
                  <a:lnTo>
                    <a:pt x="527" y="7620"/>
                  </a:lnTo>
                  <a:lnTo>
                    <a:pt x="633" y="6672"/>
                  </a:lnTo>
                  <a:lnTo>
                    <a:pt x="668" y="5689"/>
                  </a:lnTo>
                  <a:lnTo>
                    <a:pt x="668" y="4671"/>
                  </a:lnTo>
                  <a:lnTo>
                    <a:pt x="562" y="3582"/>
                  </a:lnTo>
                  <a:lnTo>
                    <a:pt x="457" y="2459"/>
                  </a:lnTo>
                  <a:lnTo>
                    <a:pt x="246" y="1265"/>
                  </a:lnTo>
                  <a:lnTo>
                    <a:pt x="36" y="36"/>
                  </a:lnTo>
                  <a:lnTo>
                    <a:pt x="36"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38"/>
            <p:cNvSpPr/>
            <p:nvPr/>
          </p:nvSpPr>
          <p:spPr>
            <a:xfrm>
              <a:off x="4273549" y="3438873"/>
              <a:ext cx="58476" cy="89841"/>
            </a:xfrm>
            <a:custGeom>
              <a:rect b="b" l="l" r="r" t="t"/>
              <a:pathLst>
                <a:path extrusionOk="0" h="5935" w="3863">
                  <a:moveTo>
                    <a:pt x="3863" y="1"/>
                  </a:moveTo>
                  <a:lnTo>
                    <a:pt x="3863" y="1"/>
                  </a:lnTo>
                  <a:lnTo>
                    <a:pt x="3863" y="1"/>
                  </a:lnTo>
                  <a:lnTo>
                    <a:pt x="3617" y="949"/>
                  </a:lnTo>
                  <a:lnTo>
                    <a:pt x="3336" y="1792"/>
                  </a:lnTo>
                  <a:lnTo>
                    <a:pt x="3161" y="2213"/>
                  </a:lnTo>
                  <a:lnTo>
                    <a:pt x="2950" y="2599"/>
                  </a:lnTo>
                  <a:lnTo>
                    <a:pt x="2739" y="2985"/>
                  </a:lnTo>
                  <a:lnTo>
                    <a:pt x="2493" y="3372"/>
                  </a:lnTo>
                  <a:lnTo>
                    <a:pt x="2248" y="3723"/>
                  </a:lnTo>
                  <a:lnTo>
                    <a:pt x="2002" y="4074"/>
                  </a:lnTo>
                  <a:lnTo>
                    <a:pt x="1721" y="4425"/>
                  </a:lnTo>
                  <a:lnTo>
                    <a:pt x="1405" y="4741"/>
                  </a:lnTo>
                  <a:lnTo>
                    <a:pt x="1089" y="5057"/>
                  </a:lnTo>
                  <a:lnTo>
                    <a:pt x="738" y="5373"/>
                  </a:lnTo>
                  <a:lnTo>
                    <a:pt x="1" y="5935"/>
                  </a:lnTo>
                  <a:lnTo>
                    <a:pt x="1" y="5935"/>
                  </a:lnTo>
                  <a:lnTo>
                    <a:pt x="1" y="5935"/>
                  </a:lnTo>
                  <a:lnTo>
                    <a:pt x="738" y="5373"/>
                  </a:lnTo>
                  <a:lnTo>
                    <a:pt x="1089" y="5057"/>
                  </a:lnTo>
                  <a:lnTo>
                    <a:pt x="1405" y="4741"/>
                  </a:lnTo>
                  <a:lnTo>
                    <a:pt x="1721" y="4425"/>
                  </a:lnTo>
                  <a:lnTo>
                    <a:pt x="2002" y="4074"/>
                  </a:lnTo>
                  <a:lnTo>
                    <a:pt x="2248" y="3723"/>
                  </a:lnTo>
                  <a:lnTo>
                    <a:pt x="2493" y="3372"/>
                  </a:lnTo>
                  <a:lnTo>
                    <a:pt x="2739" y="2985"/>
                  </a:lnTo>
                  <a:lnTo>
                    <a:pt x="2950" y="2599"/>
                  </a:lnTo>
                  <a:lnTo>
                    <a:pt x="3161" y="2213"/>
                  </a:lnTo>
                  <a:lnTo>
                    <a:pt x="3336" y="1792"/>
                  </a:lnTo>
                  <a:lnTo>
                    <a:pt x="3617" y="949"/>
                  </a:lnTo>
                  <a:lnTo>
                    <a:pt x="3863" y="1"/>
                  </a:lnTo>
                  <a:close/>
                </a:path>
              </a:pathLst>
            </a:custGeom>
            <a:solidFill>
              <a:srgbClr val="475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38"/>
            <p:cNvSpPr/>
            <p:nvPr/>
          </p:nvSpPr>
          <p:spPr>
            <a:xfrm>
              <a:off x="4273549" y="3438873"/>
              <a:ext cx="58476" cy="89841"/>
            </a:xfrm>
            <a:custGeom>
              <a:rect b="b" l="l" r="r" t="t"/>
              <a:pathLst>
                <a:path extrusionOk="0" fill="none" h="5935" w="3863">
                  <a:moveTo>
                    <a:pt x="3863" y="1"/>
                  </a:moveTo>
                  <a:lnTo>
                    <a:pt x="3863" y="1"/>
                  </a:lnTo>
                  <a:lnTo>
                    <a:pt x="3863" y="1"/>
                  </a:lnTo>
                  <a:lnTo>
                    <a:pt x="3617" y="949"/>
                  </a:lnTo>
                  <a:lnTo>
                    <a:pt x="3336" y="1792"/>
                  </a:lnTo>
                  <a:lnTo>
                    <a:pt x="3161" y="2213"/>
                  </a:lnTo>
                  <a:lnTo>
                    <a:pt x="2950" y="2599"/>
                  </a:lnTo>
                  <a:lnTo>
                    <a:pt x="2739" y="2985"/>
                  </a:lnTo>
                  <a:lnTo>
                    <a:pt x="2493" y="3372"/>
                  </a:lnTo>
                  <a:lnTo>
                    <a:pt x="2248" y="3723"/>
                  </a:lnTo>
                  <a:lnTo>
                    <a:pt x="2002" y="4074"/>
                  </a:lnTo>
                  <a:lnTo>
                    <a:pt x="1721" y="4425"/>
                  </a:lnTo>
                  <a:lnTo>
                    <a:pt x="1405" y="4741"/>
                  </a:lnTo>
                  <a:lnTo>
                    <a:pt x="1089" y="5057"/>
                  </a:lnTo>
                  <a:lnTo>
                    <a:pt x="738" y="5373"/>
                  </a:lnTo>
                  <a:lnTo>
                    <a:pt x="1" y="5935"/>
                  </a:lnTo>
                  <a:lnTo>
                    <a:pt x="1" y="5935"/>
                  </a:lnTo>
                  <a:lnTo>
                    <a:pt x="1" y="5935"/>
                  </a:lnTo>
                  <a:lnTo>
                    <a:pt x="738" y="5373"/>
                  </a:lnTo>
                  <a:lnTo>
                    <a:pt x="1089" y="5057"/>
                  </a:lnTo>
                  <a:lnTo>
                    <a:pt x="1405" y="4741"/>
                  </a:lnTo>
                  <a:lnTo>
                    <a:pt x="1721" y="4425"/>
                  </a:lnTo>
                  <a:lnTo>
                    <a:pt x="2002" y="4074"/>
                  </a:lnTo>
                  <a:lnTo>
                    <a:pt x="2248" y="3723"/>
                  </a:lnTo>
                  <a:lnTo>
                    <a:pt x="2493" y="3372"/>
                  </a:lnTo>
                  <a:lnTo>
                    <a:pt x="2739" y="2985"/>
                  </a:lnTo>
                  <a:lnTo>
                    <a:pt x="2950" y="2599"/>
                  </a:lnTo>
                  <a:lnTo>
                    <a:pt x="3161" y="2213"/>
                  </a:lnTo>
                  <a:lnTo>
                    <a:pt x="3336" y="1792"/>
                  </a:lnTo>
                  <a:lnTo>
                    <a:pt x="3617" y="949"/>
                  </a:lnTo>
                  <a:lnTo>
                    <a:pt x="386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38"/>
            <p:cNvSpPr/>
            <p:nvPr/>
          </p:nvSpPr>
          <p:spPr>
            <a:xfrm>
              <a:off x="3549099" y="3297504"/>
              <a:ext cx="787180" cy="283843"/>
            </a:xfrm>
            <a:custGeom>
              <a:rect b="b" l="l" r="r" t="t"/>
              <a:pathLst>
                <a:path extrusionOk="0" h="18751" w="52002">
                  <a:moveTo>
                    <a:pt x="878" y="0"/>
                  </a:moveTo>
                  <a:lnTo>
                    <a:pt x="668" y="878"/>
                  </a:lnTo>
                  <a:lnTo>
                    <a:pt x="422" y="2177"/>
                  </a:lnTo>
                  <a:lnTo>
                    <a:pt x="211" y="3406"/>
                  </a:lnTo>
                  <a:lnTo>
                    <a:pt x="106" y="4565"/>
                  </a:lnTo>
                  <a:lnTo>
                    <a:pt x="36" y="5688"/>
                  </a:lnTo>
                  <a:lnTo>
                    <a:pt x="1" y="6742"/>
                  </a:lnTo>
                  <a:lnTo>
                    <a:pt x="71" y="7760"/>
                  </a:lnTo>
                  <a:lnTo>
                    <a:pt x="176" y="8743"/>
                  </a:lnTo>
                  <a:lnTo>
                    <a:pt x="352" y="9656"/>
                  </a:lnTo>
                  <a:lnTo>
                    <a:pt x="597" y="10499"/>
                  </a:lnTo>
                  <a:lnTo>
                    <a:pt x="914" y="11341"/>
                  </a:lnTo>
                  <a:lnTo>
                    <a:pt x="1300" y="12114"/>
                  </a:lnTo>
                  <a:lnTo>
                    <a:pt x="1721" y="12816"/>
                  </a:lnTo>
                  <a:lnTo>
                    <a:pt x="2248" y="13518"/>
                  </a:lnTo>
                  <a:lnTo>
                    <a:pt x="2810" y="14150"/>
                  </a:lnTo>
                  <a:lnTo>
                    <a:pt x="3442" y="14712"/>
                  </a:lnTo>
                  <a:lnTo>
                    <a:pt x="4144" y="15274"/>
                  </a:lnTo>
                  <a:lnTo>
                    <a:pt x="4249" y="13905"/>
                  </a:lnTo>
                  <a:lnTo>
                    <a:pt x="4390" y="12640"/>
                  </a:lnTo>
                  <a:lnTo>
                    <a:pt x="4495" y="11482"/>
                  </a:lnTo>
                  <a:lnTo>
                    <a:pt x="4671" y="10393"/>
                  </a:lnTo>
                  <a:lnTo>
                    <a:pt x="4846" y="9375"/>
                  </a:lnTo>
                  <a:lnTo>
                    <a:pt x="5022" y="8497"/>
                  </a:lnTo>
                  <a:lnTo>
                    <a:pt x="5197" y="7690"/>
                  </a:lnTo>
                  <a:lnTo>
                    <a:pt x="5443" y="7023"/>
                  </a:lnTo>
                  <a:lnTo>
                    <a:pt x="5794" y="6110"/>
                  </a:lnTo>
                  <a:lnTo>
                    <a:pt x="6251" y="5232"/>
                  </a:lnTo>
                  <a:lnTo>
                    <a:pt x="5303" y="4775"/>
                  </a:lnTo>
                  <a:lnTo>
                    <a:pt x="4425" y="4249"/>
                  </a:lnTo>
                  <a:lnTo>
                    <a:pt x="4038" y="3968"/>
                  </a:lnTo>
                  <a:lnTo>
                    <a:pt x="3652" y="3652"/>
                  </a:lnTo>
                  <a:lnTo>
                    <a:pt x="3266" y="3371"/>
                  </a:lnTo>
                  <a:lnTo>
                    <a:pt x="2950" y="3020"/>
                  </a:lnTo>
                  <a:lnTo>
                    <a:pt x="2599" y="2704"/>
                  </a:lnTo>
                  <a:lnTo>
                    <a:pt x="2318" y="2353"/>
                  </a:lnTo>
                  <a:lnTo>
                    <a:pt x="2037" y="2001"/>
                  </a:lnTo>
                  <a:lnTo>
                    <a:pt x="1756" y="1615"/>
                  </a:lnTo>
                  <a:lnTo>
                    <a:pt x="1510" y="1229"/>
                  </a:lnTo>
                  <a:lnTo>
                    <a:pt x="1265" y="843"/>
                  </a:lnTo>
                  <a:lnTo>
                    <a:pt x="1089" y="421"/>
                  </a:lnTo>
                  <a:lnTo>
                    <a:pt x="878" y="0"/>
                  </a:lnTo>
                  <a:close/>
                  <a:moveTo>
                    <a:pt x="51124" y="0"/>
                  </a:moveTo>
                  <a:lnTo>
                    <a:pt x="50948" y="421"/>
                  </a:lnTo>
                  <a:lnTo>
                    <a:pt x="50738" y="843"/>
                  </a:lnTo>
                  <a:lnTo>
                    <a:pt x="50492" y="1229"/>
                  </a:lnTo>
                  <a:lnTo>
                    <a:pt x="50246" y="1615"/>
                  </a:lnTo>
                  <a:lnTo>
                    <a:pt x="50000" y="2001"/>
                  </a:lnTo>
                  <a:lnTo>
                    <a:pt x="49719" y="2353"/>
                  </a:lnTo>
                  <a:lnTo>
                    <a:pt x="49403" y="2704"/>
                  </a:lnTo>
                  <a:lnTo>
                    <a:pt x="49087" y="3020"/>
                  </a:lnTo>
                  <a:lnTo>
                    <a:pt x="48736" y="3371"/>
                  </a:lnTo>
                  <a:lnTo>
                    <a:pt x="48385" y="3652"/>
                  </a:lnTo>
                  <a:lnTo>
                    <a:pt x="47999" y="3968"/>
                  </a:lnTo>
                  <a:lnTo>
                    <a:pt x="47578" y="4249"/>
                  </a:lnTo>
                  <a:lnTo>
                    <a:pt x="46700" y="4775"/>
                  </a:lnTo>
                  <a:lnTo>
                    <a:pt x="45752" y="5232"/>
                  </a:lnTo>
                  <a:lnTo>
                    <a:pt x="46208" y="6110"/>
                  </a:lnTo>
                  <a:lnTo>
                    <a:pt x="46594" y="7023"/>
                  </a:lnTo>
                  <a:lnTo>
                    <a:pt x="46805" y="7690"/>
                  </a:lnTo>
                  <a:lnTo>
                    <a:pt x="47016" y="8497"/>
                  </a:lnTo>
                  <a:lnTo>
                    <a:pt x="47191" y="9375"/>
                  </a:lnTo>
                  <a:lnTo>
                    <a:pt x="47367" y="10393"/>
                  </a:lnTo>
                  <a:lnTo>
                    <a:pt x="47507" y="11482"/>
                  </a:lnTo>
                  <a:lnTo>
                    <a:pt x="47648" y="12640"/>
                  </a:lnTo>
                  <a:lnTo>
                    <a:pt x="47753" y="13905"/>
                  </a:lnTo>
                  <a:lnTo>
                    <a:pt x="47859" y="15274"/>
                  </a:lnTo>
                  <a:lnTo>
                    <a:pt x="48596" y="14712"/>
                  </a:lnTo>
                  <a:lnTo>
                    <a:pt x="48947" y="14396"/>
                  </a:lnTo>
                  <a:lnTo>
                    <a:pt x="49263" y="14080"/>
                  </a:lnTo>
                  <a:lnTo>
                    <a:pt x="49579" y="13764"/>
                  </a:lnTo>
                  <a:lnTo>
                    <a:pt x="49860" y="13413"/>
                  </a:lnTo>
                  <a:lnTo>
                    <a:pt x="50106" y="13062"/>
                  </a:lnTo>
                  <a:lnTo>
                    <a:pt x="50351" y="12711"/>
                  </a:lnTo>
                  <a:lnTo>
                    <a:pt x="50597" y="12324"/>
                  </a:lnTo>
                  <a:lnTo>
                    <a:pt x="50808" y="11938"/>
                  </a:lnTo>
                  <a:lnTo>
                    <a:pt x="51019" y="11552"/>
                  </a:lnTo>
                  <a:lnTo>
                    <a:pt x="51194" y="11131"/>
                  </a:lnTo>
                  <a:lnTo>
                    <a:pt x="51475" y="10288"/>
                  </a:lnTo>
                  <a:lnTo>
                    <a:pt x="51721" y="9340"/>
                  </a:lnTo>
                  <a:lnTo>
                    <a:pt x="51861" y="8462"/>
                  </a:lnTo>
                  <a:lnTo>
                    <a:pt x="51967" y="7514"/>
                  </a:lnTo>
                  <a:lnTo>
                    <a:pt x="52002" y="6531"/>
                  </a:lnTo>
                  <a:lnTo>
                    <a:pt x="52002" y="5513"/>
                  </a:lnTo>
                  <a:lnTo>
                    <a:pt x="51896" y="4424"/>
                  </a:lnTo>
                  <a:lnTo>
                    <a:pt x="51791" y="3301"/>
                  </a:lnTo>
                  <a:lnTo>
                    <a:pt x="51580" y="2107"/>
                  </a:lnTo>
                  <a:lnTo>
                    <a:pt x="51370" y="878"/>
                  </a:lnTo>
                  <a:lnTo>
                    <a:pt x="51335" y="843"/>
                  </a:lnTo>
                  <a:lnTo>
                    <a:pt x="51124" y="0"/>
                  </a:lnTo>
                  <a:close/>
                  <a:moveTo>
                    <a:pt x="25141" y="7549"/>
                  </a:moveTo>
                  <a:lnTo>
                    <a:pt x="25211" y="8638"/>
                  </a:lnTo>
                  <a:lnTo>
                    <a:pt x="25246" y="9867"/>
                  </a:lnTo>
                  <a:lnTo>
                    <a:pt x="25246" y="11131"/>
                  </a:lnTo>
                  <a:lnTo>
                    <a:pt x="25176" y="12535"/>
                  </a:lnTo>
                  <a:lnTo>
                    <a:pt x="25106" y="13975"/>
                  </a:lnTo>
                  <a:lnTo>
                    <a:pt x="25000" y="15520"/>
                  </a:lnTo>
                  <a:lnTo>
                    <a:pt x="24825" y="17100"/>
                  </a:lnTo>
                  <a:lnTo>
                    <a:pt x="24649" y="18750"/>
                  </a:lnTo>
                  <a:lnTo>
                    <a:pt x="27353" y="18750"/>
                  </a:lnTo>
                  <a:lnTo>
                    <a:pt x="27177" y="17100"/>
                  </a:lnTo>
                  <a:lnTo>
                    <a:pt x="27037" y="15520"/>
                  </a:lnTo>
                  <a:lnTo>
                    <a:pt x="26897" y="13975"/>
                  </a:lnTo>
                  <a:lnTo>
                    <a:pt x="26826" y="12535"/>
                  </a:lnTo>
                  <a:lnTo>
                    <a:pt x="26791" y="11131"/>
                  </a:lnTo>
                  <a:lnTo>
                    <a:pt x="26756" y="9867"/>
                  </a:lnTo>
                  <a:lnTo>
                    <a:pt x="26791" y="8638"/>
                  </a:lnTo>
                  <a:lnTo>
                    <a:pt x="26861" y="7549"/>
                  </a:lnTo>
                  <a:close/>
                </a:path>
              </a:pathLst>
            </a:custGeom>
            <a:solidFill>
              <a:srgbClr val="343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38"/>
            <p:cNvSpPr/>
            <p:nvPr/>
          </p:nvSpPr>
          <p:spPr>
            <a:xfrm>
              <a:off x="3922223" y="3411777"/>
              <a:ext cx="40932" cy="169570"/>
            </a:xfrm>
            <a:custGeom>
              <a:rect b="b" l="l" r="r" t="t"/>
              <a:pathLst>
                <a:path extrusionOk="0" fill="none" h="11202" w="2704">
                  <a:moveTo>
                    <a:pt x="2212" y="0"/>
                  </a:moveTo>
                  <a:lnTo>
                    <a:pt x="492" y="0"/>
                  </a:lnTo>
                  <a:lnTo>
                    <a:pt x="492" y="0"/>
                  </a:lnTo>
                  <a:lnTo>
                    <a:pt x="562" y="1089"/>
                  </a:lnTo>
                  <a:lnTo>
                    <a:pt x="597" y="2318"/>
                  </a:lnTo>
                  <a:lnTo>
                    <a:pt x="597" y="3582"/>
                  </a:lnTo>
                  <a:lnTo>
                    <a:pt x="527" y="4986"/>
                  </a:lnTo>
                  <a:lnTo>
                    <a:pt x="457" y="6426"/>
                  </a:lnTo>
                  <a:lnTo>
                    <a:pt x="351" y="7971"/>
                  </a:lnTo>
                  <a:lnTo>
                    <a:pt x="176" y="9551"/>
                  </a:lnTo>
                  <a:lnTo>
                    <a:pt x="0" y="11201"/>
                  </a:lnTo>
                  <a:lnTo>
                    <a:pt x="2704" y="11201"/>
                  </a:lnTo>
                  <a:lnTo>
                    <a:pt x="2704" y="11201"/>
                  </a:lnTo>
                  <a:lnTo>
                    <a:pt x="2528" y="9551"/>
                  </a:lnTo>
                  <a:lnTo>
                    <a:pt x="2388" y="7971"/>
                  </a:lnTo>
                  <a:lnTo>
                    <a:pt x="2248" y="6426"/>
                  </a:lnTo>
                  <a:lnTo>
                    <a:pt x="2177" y="4986"/>
                  </a:lnTo>
                  <a:lnTo>
                    <a:pt x="2142" y="3582"/>
                  </a:lnTo>
                  <a:lnTo>
                    <a:pt x="2107" y="2318"/>
                  </a:lnTo>
                  <a:lnTo>
                    <a:pt x="2142" y="1089"/>
                  </a:lnTo>
                  <a:lnTo>
                    <a:pt x="22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38"/>
            <p:cNvSpPr/>
            <p:nvPr/>
          </p:nvSpPr>
          <p:spPr>
            <a:xfrm>
              <a:off x="3549099" y="3297504"/>
              <a:ext cx="94625" cy="231210"/>
            </a:xfrm>
            <a:custGeom>
              <a:rect b="b" l="l" r="r" t="t"/>
              <a:pathLst>
                <a:path extrusionOk="0" fill="none" h="15274" w="6251">
                  <a:moveTo>
                    <a:pt x="878" y="0"/>
                  </a:moveTo>
                  <a:lnTo>
                    <a:pt x="878" y="0"/>
                  </a:lnTo>
                  <a:lnTo>
                    <a:pt x="668" y="878"/>
                  </a:lnTo>
                  <a:lnTo>
                    <a:pt x="668" y="878"/>
                  </a:lnTo>
                  <a:lnTo>
                    <a:pt x="668" y="878"/>
                  </a:lnTo>
                  <a:lnTo>
                    <a:pt x="668" y="878"/>
                  </a:lnTo>
                  <a:lnTo>
                    <a:pt x="422" y="2177"/>
                  </a:lnTo>
                  <a:lnTo>
                    <a:pt x="211" y="3406"/>
                  </a:lnTo>
                  <a:lnTo>
                    <a:pt x="106" y="4565"/>
                  </a:lnTo>
                  <a:lnTo>
                    <a:pt x="36" y="5688"/>
                  </a:lnTo>
                  <a:lnTo>
                    <a:pt x="1" y="6742"/>
                  </a:lnTo>
                  <a:lnTo>
                    <a:pt x="71" y="7760"/>
                  </a:lnTo>
                  <a:lnTo>
                    <a:pt x="176" y="8743"/>
                  </a:lnTo>
                  <a:lnTo>
                    <a:pt x="352" y="9656"/>
                  </a:lnTo>
                  <a:lnTo>
                    <a:pt x="597" y="10499"/>
                  </a:lnTo>
                  <a:lnTo>
                    <a:pt x="914" y="11341"/>
                  </a:lnTo>
                  <a:lnTo>
                    <a:pt x="1300" y="12114"/>
                  </a:lnTo>
                  <a:lnTo>
                    <a:pt x="1721" y="12816"/>
                  </a:lnTo>
                  <a:lnTo>
                    <a:pt x="2248" y="13518"/>
                  </a:lnTo>
                  <a:lnTo>
                    <a:pt x="2810" y="14150"/>
                  </a:lnTo>
                  <a:lnTo>
                    <a:pt x="3442" y="14712"/>
                  </a:lnTo>
                  <a:lnTo>
                    <a:pt x="4144" y="15274"/>
                  </a:lnTo>
                  <a:lnTo>
                    <a:pt x="4144" y="15274"/>
                  </a:lnTo>
                  <a:lnTo>
                    <a:pt x="4249" y="13905"/>
                  </a:lnTo>
                  <a:lnTo>
                    <a:pt x="4390" y="12640"/>
                  </a:lnTo>
                  <a:lnTo>
                    <a:pt x="4495" y="11482"/>
                  </a:lnTo>
                  <a:lnTo>
                    <a:pt x="4671" y="10393"/>
                  </a:lnTo>
                  <a:lnTo>
                    <a:pt x="4846" y="9375"/>
                  </a:lnTo>
                  <a:lnTo>
                    <a:pt x="5022" y="8497"/>
                  </a:lnTo>
                  <a:lnTo>
                    <a:pt x="5197" y="7690"/>
                  </a:lnTo>
                  <a:lnTo>
                    <a:pt x="5443" y="7023"/>
                  </a:lnTo>
                  <a:lnTo>
                    <a:pt x="5443" y="7023"/>
                  </a:lnTo>
                  <a:lnTo>
                    <a:pt x="5794" y="6110"/>
                  </a:lnTo>
                  <a:lnTo>
                    <a:pt x="6251" y="5232"/>
                  </a:lnTo>
                  <a:lnTo>
                    <a:pt x="6251" y="5232"/>
                  </a:lnTo>
                  <a:lnTo>
                    <a:pt x="5303" y="4775"/>
                  </a:lnTo>
                  <a:lnTo>
                    <a:pt x="4425" y="4249"/>
                  </a:lnTo>
                  <a:lnTo>
                    <a:pt x="4038" y="3968"/>
                  </a:lnTo>
                  <a:lnTo>
                    <a:pt x="3652" y="3652"/>
                  </a:lnTo>
                  <a:lnTo>
                    <a:pt x="3266" y="3371"/>
                  </a:lnTo>
                  <a:lnTo>
                    <a:pt x="2950" y="3020"/>
                  </a:lnTo>
                  <a:lnTo>
                    <a:pt x="2599" y="2704"/>
                  </a:lnTo>
                  <a:lnTo>
                    <a:pt x="2318" y="2353"/>
                  </a:lnTo>
                  <a:lnTo>
                    <a:pt x="2037" y="2001"/>
                  </a:lnTo>
                  <a:lnTo>
                    <a:pt x="1756" y="1615"/>
                  </a:lnTo>
                  <a:lnTo>
                    <a:pt x="1510" y="1229"/>
                  </a:lnTo>
                  <a:lnTo>
                    <a:pt x="1265" y="843"/>
                  </a:lnTo>
                  <a:lnTo>
                    <a:pt x="1089" y="421"/>
                  </a:lnTo>
                  <a:lnTo>
                    <a:pt x="87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38"/>
            <p:cNvSpPr/>
            <p:nvPr/>
          </p:nvSpPr>
          <p:spPr>
            <a:xfrm>
              <a:off x="4241654" y="3297504"/>
              <a:ext cx="94625" cy="231210"/>
            </a:xfrm>
            <a:custGeom>
              <a:rect b="b" l="l" r="r" t="t"/>
              <a:pathLst>
                <a:path extrusionOk="0" fill="none" h="15274" w="6251">
                  <a:moveTo>
                    <a:pt x="5373" y="0"/>
                  </a:moveTo>
                  <a:lnTo>
                    <a:pt x="5373" y="0"/>
                  </a:lnTo>
                  <a:lnTo>
                    <a:pt x="5197" y="421"/>
                  </a:lnTo>
                  <a:lnTo>
                    <a:pt x="4987" y="843"/>
                  </a:lnTo>
                  <a:lnTo>
                    <a:pt x="4741" y="1229"/>
                  </a:lnTo>
                  <a:lnTo>
                    <a:pt x="4495" y="1615"/>
                  </a:lnTo>
                  <a:lnTo>
                    <a:pt x="4249" y="2001"/>
                  </a:lnTo>
                  <a:lnTo>
                    <a:pt x="3968" y="2353"/>
                  </a:lnTo>
                  <a:lnTo>
                    <a:pt x="3652" y="2704"/>
                  </a:lnTo>
                  <a:lnTo>
                    <a:pt x="3336" y="3020"/>
                  </a:lnTo>
                  <a:lnTo>
                    <a:pt x="2985" y="3371"/>
                  </a:lnTo>
                  <a:lnTo>
                    <a:pt x="2634" y="3652"/>
                  </a:lnTo>
                  <a:lnTo>
                    <a:pt x="2248" y="3968"/>
                  </a:lnTo>
                  <a:lnTo>
                    <a:pt x="1827" y="4249"/>
                  </a:lnTo>
                  <a:lnTo>
                    <a:pt x="949" y="4775"/>
                  </a:lnTo>
                  <a:lnTo>
                    <a:pt x="1" y="5232"/>
                  </a:lnTo>
                  <a:lnTo>
                    <a:pt x="1" y="5232"/>
                  </a:lnTo>
                  <a:lnTo>
                    <a:pt x="457" y="6110"/>
                  </a:lnTo>
                  <a:lnTo>
                    <a:pt x="843" y="7023"/>
                  </a:lnTo>
                  <a:lnTo>
                    <a:pt x="843" y="7023"/>
                  </a:lnTo>
                  <a:lnTo>
                    <a:pt x="1054" y="7690"/>
                  </a:lnTo>
                  <a:lnTo>
                    <a:pt x="1265" y="8497"/>
                  </a:lnTo>
                  <a:lnTo>
                    <a:pt x="1440" y="9375"/>
                  </a:lnTo>
                  <a:lnTo>
                    <a:pt x="1616" y="10393"/>
                  </a:lnTo>
                  <a:lnTo>
                    <a:pt x="1756" y="11482"/>
                  </a:lnTo>
                  <a:lnTo>
                    <a:pt x="1897" y="12640"/>
                  </a:lnTo>
                  <a:lnTo>
                    <a:pt x="2002" y="13905"/>
                  </a:lnTo>
                  <a:lnTo>
                    <a:pt x="2108" y="15274"/>
                  </a:lnTo>
                  <a:lnTo>
                    <a:pt x="2108" y="15274"/>
                  </a:lnTo>
                  <a:lnTo>
                    <a:pt x="2845" y="14712"/>
                  </a:lnTo>
                  <a:lnTo>
                    <a:pt x="3196" y="14396"/>
                  </a:lnTo>
                  <a:lnTo>
                    <a:pt x="3512" y="14080"/>
                  </a:lnTo>
                  <a:lnTo>
                    <a:pt x="3828" y="13764"/>
                  </a:lnTo>
                  <a:lnTo>
                    <a:pt x="4109" y="13413"/>
                  </a:lnTo>
                  <a:lnTo>
                    <a:pt x="4355" y="13062"/>
                  </a:lnTo>
                  <a:lnTo>
                    <a:pt x="4600" y="12711"/>
                  </a:lnTo>
                  <a:lnTo>
                    <a:pt x="4846" y="12324"/>
                  </a:lnTo>
                  <a:lnTo>
                    <a:pt x="5057" y="11938"/>
                  </a:lnTo>
                  <a:lnTo>
                    <a:pt x="5268" y="11552"/>
                  </a:lnTo>
                  <a:lnTo>
                    <a:pt x="5443" y="11131"/>
                  </a:lnTo>
                  <a:lnTo>
                    <a:pt x="5724" y="10288"/>
                  </a:lnTo>
                  <a:lnTo>
                    <a:pt x="5970" y="9340"/>
                  </a:lnTo>
                  <a:lnTo>
                    <a:pt x="5970" y="9340"/>
                  </a:lnTo>
                  <a:lnTo>
                    <a:pt x="6110" y="8462"/>
                  </a:lnTo>
                  <a:lnTo>
                    <a:pt x="6216" y="7514"/>
                  </a:lnTo>
                  <a:lnTo>
                    <a:pt x="6251" y="6531"/>
                  </a:lnTo>
                  <a:lnTo>
                    <a:pt x="6251" y="5513"/>
                  </a:lnTo>
                  <a:lnTo>
                    <a:pt x="6145" y="4424"/>
                  </a:lnTo>
                  <a:lnTo>
                    <a:pt x="6040" y="3301"/>
                  </a:lnTo>
                  <a:lnTo>
                    <a:pt x="5829" y="2107"/>
                  </a:lnTo>
                  <a:lnTo>
                    <a:pt x="5619" y="878"/>
                  </a:lnTo>
                  <a:lnTo>
                    <a:pt x="5619" y="878"/>
                  </a:lnTo>
                  <a:lnTo>
                    <a:pt x="5584" y="843"/>
                  </a:lnTo>
                  <a:lnTo>
                    <a:pt x="5584" y="843"/>
                  </a:lnTo>
                  <a:lnTo>
                    <a:pt x="53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38"/>
            <p:cNvSpPr/>
            <p:nvPr/>
          </p:nvSpPr>
          <p:spPr>
            <a:xfrm>
              <a:off x="3659648" y="1559447"/>
              <a:ext cx="566082" cy="557575"/>
            </a:xfrm>
            <a:custGeom>
              <a:rect b="b" l="l" r="r" t="t"/>
              <a:pathLst>
                <a:path extrusionOk="0" h="36834" w="37396">
                  <a:moveTo>
                    <a:pt x="18681" y="1"/>
                  </a:moveTo>
                  <a:lnTo>
                    <a:pt x="4214" y="17873"/>
                  </a:lnTo>
                  <a:lnTo>
                    <a:pt x="3969" y="17733"/>
                  </a:lnTo>
                  <a:lnTo>
                    <a:pt x="3723" y="17592"/>
                  </a:lnTo>
                  <a:lnTo>
                    <a:pt x="3442" y="17487"/>
                  </a:lnTo>
                  <a:lnTo>
                    <a:pt x="3126" y="17382"/>
                  </a:lnTo>
                  <a:lnTo>
                    <a:pt x="2775" y="17311"/>
                  </a:lnTo>
                  <a:lnTo>
                    <a:pt x="2459" y="17276"/>
                  </a:lnTo>
                  <a:lnTo>
                    <a:pt x="2108" y="17311"/>
                  </a:lnTo>
                  <a:lnTo>
                    <a:pt x="1757" y="17346"/>
                  </a:lnTo>
                  <a:lnTo>
                    <a:pt x="1405" y="17452"/>
                  </a:lnTo>
                  <a:lnTo>
                    <a:pt x="1089" y="17627"/>
                  </a:lnTo>
                  <a:lnTo>
                    <a:pt x="809" y="17873"/>
                  </a:lnTo>
                  <a:lnTo>
                    <a:pt x="563" y="18189"/>
                  </a:lnTo>
                  <a:lnTo>
                    <a:pt x="352" y="18610"/>
                  </a:lnTo>
                  <a:lnTo>
                    <a:pt x="176" y="19102"/>
                  </a:lnTo>
                  <a:lnTo>
                    <a:pt x="71" y="19734"/>
                  </a:lnTo>
                  <a:lnTo>
                    <a:pt x="1" y="20436"/>
                  </a:lnTo>
                  <a:lnTo>
                    <a:pt x="1" y="20823"/>
                  </a:lnTo>
                  <a:lnTo>
                    <a:pt x="36" y="21174"/>
                  </a:lnTo>
                  <a:lnTo>
                    <a:pt x="71" y="21525"/>
                  </a:lnTo>
                  <a:lnTo>
                    <a:pt x="141" y="21841"/>
                  </a:lnTo>
                  <a:lnTo>
                    <a:pt x="317" y="22438"/>
                  </a:lnTo>
                  <a:lnTo>
                    <a:pt x="563" y="22999"/>
                  </a:lnTo>
                  <a:lnTo>
                    <a:pt x="844" y="23491"/>
                  </a:lnTo>
                  <a:lnTo>
                    <a:pt x="1160" y="23912"/>
                  </a:lnTo>
                  <a:lnTo>
                    <a:pt x="1511" y="24299"/>
                  </a:lnTo>
                  <a:lnTo>
                    <a:pt x="1897" y="24650"/>
                  </a:lnTo>
                  <a:lnTo>
                    <a:pt x="2248" y="24931"/>
                  </a:lnTo>
                  <a:lnTo>
                    <a:pt x="2599" y="25176"/>
                  </a:lnTo>
                  <a:lnTo>
                    <a:pt x="2950" y="25387"/>
                  </a:lnTo>
                  <a:lnTo>
                    <a:pt x="3231" y="25528"/>
                  </a:lnTo>
                  <a:lnTo>
                    <a:pt x="3688" y="25738"/>
                  </a:lnTo>
                  <a:lnTo>
                    <a:pt x="3863" y="25808"/>
                  </a:lnTo>
                  <a:lnTo>
                    <a:pt x="4250" y="26862"/>
                  </a:lnTo>
                  <a:lnTo>
                    <a:pt x="4706" y="27845"/>
                  </a:lnTo>
                  <a:lnTo>
                    <a:pt x="5162" y="28758"/>
                  </a:lnTo>
                  <a:lnTo>
                    <a:pt x="5654" y="29601"/>
                  </a:lnTo>
                  <a:lnTo>
                    <a:pt x="6181" y="30373"/>
                  </a:lnTo>
                  <a:lnTo>
                    <a:pt x="6742" y="31110"/>
                  </a:lnTo>
                  <a:lnTo>
                    <a:pt x="7304" y="31778"/>
                  </a:lnTo>
                  <a:lnTo>
                    <a:pt x="7901" y="32410"/>
                  </a:lnTo>
                  <a:lnTo>
                    <a:pt x="8498" y="32971"/>
                  </a:lnTo>
                  <a:lnTo>
                    <a:pt x="9095" y="33498"/>
                  </a:lnTo>
                  <a:lnTo>
                    <a:pt x="9727" y="33955"/>
                  </a:lnTo>
                  <a:lnTo>
                    <a:pt x="10359" y="34376"/>
                  </a:lnTo>
                  <a:lnTo>
                    <a:pt x="10956" y="34762"/>
                  </a:lnTo>
                  <a:lnTo>
                    <a:pt x="11588" y="35078"/>
                  </a:lnTo>
                  <a:lnTo>
                    <a:pt x="12185" y="35394"/>
                  </a:lnTo>
                  <a:lnTo>
                    <a:pt x="12817" y="35640"/>
                  </a:lnTo>
                  <a:lnTo>
                    <a:pt x="13414" y="35886"/>
                  </a:lnTo>
                  <a:lnTo>
                    <a:pt x="13976" y="36061"/>
                  </a:lnTo>
                  <a:lnTo>
                    <a:pt x="14537" y="36237"/>
                  </a:lnTo>
                  <a:lnTo>
                    <a:pt x="15064" y="36377"/>
                  </a:lnTo>
                  <a:lnTo>
                    <a:pt x="16082" y="36588"/>
                  </a:lnTo>
                  <a:lnTo>
                    <a:pt x="16960" y="36728"/>
                  </a:lnTo>
                  <a:lnTo>
                    <a:pt x="17662" y="36799"/>
                  </a:lnTo>
                  <a:lnTo>
                    <a:pt x="18224" y="36834"/>
                  </a:lnTo>
                  <a:lnTo>
                    <a:pt x="19172" y="36834"/>
                  </a:lnTo>
                  <a:lnTo>
                    <a:pt x="19734" y="36799"/>
                  </a:lnTo>
                  <a:lnTo>
                    <a:pt x="20471" y="36728"/>
                  </a:lnTo>
                  <a:lnTo>
                    <a:pt x="21349" y="36588"/>
                  </a:lnTo>
                  <a:lnTo>
                    <a:pt x="22332" y="36377"/>
                  </a:lnTo>
                  <a:lnTo>
                    <a:pt x="22859" y="36237"/>
                  </a:lnTo>
                  <a:lnTo>
                    <a:pt x="23421" y="36061"/>
                  </a:lnTo>
                  <a:lnTo>
                    <a:pt x="24018" y="35886"/>
                  </a:lnTo>
                  <a:lnTo>
                    <a:pt x="24615" y="35640"/>
                  </a:lnTo>
                  <a:lnTo>
                    <a:pt x="25211" y="35394"/>
                  </a:lnTo>
                  <a:lnTo>
                    <a:pt x="25808" y="35078"/>
                  </a:lnTo>
                  <a:lnTo>
                    <a:pt x="26440" y="34762"/>
                  </a:lnTo>
                  <a:lnTo>
                    <a:pt x="27072" y="34376"/>
                  </a:lnTo>
                  <a:lnTo>
                    <a:pt x="27669" y="33955"/>
                  </a:lnTo>
                  <a:lnTo>
                    <a:pt x="28301" y="33498"/>
                  </a:lnTo>
                  <a:lnTo>
                    <a:pt x="28898" y="32971"/>
                  </a:lnTo>
                  <a:lnTo>
                    <a:pt x="29495" y="32410"/>
                  </a:lnTo>
                  <a:lnTo>
                    <a:pt x="30092" y="31778"/>
                  </a:lnTo>
                  <a:lnTo>
                    <a:pt x="30654" y="31110"/>
                  </a:lnTo>
                  <a:lnTo>
                    <a:pt x="31216" y="30373"/>
                  </a:lnTo>
                  <a:lnTo>
                    <a:pt x="31742" y="29601"/>
                  </a:lnTo>
                  <a:lnTo>
                    <a:pt x="32234" y="28758"/>
                  </a:lnTo>
                  <a:lnTo>
                    <a:pt x="32725" y="27845"/>
                  </a:lnTo>
                  <a:lnTo>
                    <a:pt x="33147" y="26862"/>
                  </a:lnTo>
                  <a:lnTo>
                    <a:pt x="33568" y="25808"/>
                  </a:lnTo>
                  <a:lnTo>
                    <a:pt x="33744" y="25738"/>
                  </a:lnTo>
                  <a:lnTo>
                    <a:pt x="34165" y="25528"/>
                  </a:lnTo>
                  <a:lnTo>
                    <a:pt x="34481" y="25387"/>
                  </a:lnTo>
                  <a:lnTo>
                    <a:pt x="34797" y="25176"/>
                  </a:lnTo>
                  <a:lnTo>
                    <a:pt x="35148" y="24931"/>
                  </a:lnTo>
                  <a:lnTo>
                    <a:pt x="35534" y="24650"/>
                  </a:lnTo>
                  <a:lnTo>
                    <a:pt x="35886" y="24299"/>
                  </a:lnTo>
                  <a:lnTo>
                    <a:pt x="36237" y="23912"/>
                  </a:lnTo>
                  <a:lnTo>
                    <a:pt x="36553" y="23491"/>
                  </a:lnTo>
                  <a:lnTo>
                    <a:pt x="36869" y="22999"/>
                  </a:lnTo>
                  <a:lnTo>
                    <a:pt x="37115" y="22438"/>
                  </a:lnTo>
                  <a:lnTo>
                    <a:pt x="37290" y="21841"/>
                  </a:lnTo>
                  <a:lnTo>
                    <a:pt x="37360" y="21525"/>
                  </a:lnTo>
                  <a:lnTo>
                    <a:pt x="37395" y="21174"/>
                  </a:lnTo>
                  <a:lnTo>
                    <a:pt x="37395" y="20823"/>
                  </a:lnTo>
                  <a:lnTo>
                    <a:pt x="37395" y="20436"/>
                  </a:lnTo>
                  <a:lnTo>
                    <a:pt x="37360" y="19734"/>
                  </a:lnTo>
                  <a:lnTo>
                    <a:pt x="37255" y="19102"/>
                  </a:lnTo>
                  <a:lnTo>
                    <a:pt x="37079" y="18610"/>
                  </a:lnTo>
                  <a:lnTo>
                    <a:pt x="36869" y="18189"/>
                  </a:lnTo>
                  <a:lnTo>
                    <a:pt x="36588" y="17873"/>
                  </a:lnTo>
                  <a:lnTo>
                    <a:pt x="36307" y="17627"/>
                  </a:lnTo>
                  <a:lnTo>
                    <a:pt x="35991" y="17452"/>
                  </a:lnTo>
                  <a:lnTo>
                    <a:pt x="35675" y="17346"/>
                  </a:lnTo>
                  <a:lnTo>
                    <a:pt x="35324" y="17311"/>
                  </a:lnTo>
                  <a:lnTo>
                    <a:pt x="34973" y="17276"/>
                  </a:lnTo>
                  <a:lnTo>
                    <a:pt x="34622" y="17311"/>
                  </a:lnTo>
                  <a:lnTo>
                    <a:pt x="34306" y="17382"/>
                  </a:lnTo>
                  <a:lnTo>
                    <a:pt x="33990" y="17487"/>
                  </a:lnTo>
                  <a:lnTo>
                    <a:pt x="33674" y="17592"/>
                  </a:lnTo>
                  <a:lnTo>
                    <a:pt x="33428" y="17733"/>
                  </a:lnTo>
                  <a:lnTo>
                    <a:pt x="33217" y="17873"/>
                  </a:lnTo>
                  <a:lnTo>
                    <a:pt x="1871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38"/>
            <p:cNvSpPr/>
            <p:nvPr/>
          </p:nvSpPr>
          <p:spPr>
            <a:xfrm>
              <a:off x="3659648" y="1559447"/>
              <a:ext cx="566082" cy="557575"/>
            </a:xfrm>
            <a:custGeom>
              <a:rect b="b" l="l" r="r" t="t"/>
              <a:pathLst>
                <a:path extrusionOk="0" fill="none" h="36834" w="37396">
                  <a:moveTo>
                    <a:pt x="4214" y="17873"/>
                  </a:moveTo>
                  <a:lnTo>
                    <a:pt x="18681" y="1"/>
                  </a:lnTo>
                  <a:lnTo>
                    <a:pt x="18716" y="1"/>
                  </a:lnTo>
                  <a:lnTo>
                    <a:pt x="33217" y="17873"/>
                  </a:lnTo>
                  <a:lnTo>
                    <a:pt x="33217" y="17873"/>
                  </a:lnTo>
                  <a:lnTo>
                    <a:pt x="33428" y="17733"/>
                  </a:lnTo>
                  <a:lnTo>
                    <a:pt x="33674" y="17592"/>
                  </a:lnTo>
                  <a:lnTo>
                    <a:pt x="33990" y="17487"/>
                  </a:lnTo>
                  <a:lnTo>
                    <a:pt x="34306" y="17382"/>
                  </a:lnTo>
                  <a:lnTo>
                    <a:pt x="34622" y="17311"/>
                  </a:lnTo>
                  <a:lnTo>
                    <a:pt x="34973" y="17276"/>
                  </a:lnTo>
                  <a:lnTo>
                    <a:pt x="35324" y="17311"/>
                  </a:lnTo>
                  <a:lnTo>
                    <a:pt x="35675" y="17346"/>
                  </a:lnTo>
                  <a:lnTo>
                    <a:pt x="35991" y="17452"/>
                  </a:lnTo>
                  <a:lnTo>
                    <a:pt x="36307" y="17627"/>
                  </a:lnTo>
                  <a:lnTo>
                    <a:pt x="36588" y="17873"/>
                  </a:lnTo>
                  <a:lnTo>
                    <a:pt x="36869" y="18189"/>
                  </a:lnTo>
                  <a:lnTo>
                    <a:pt x="37079" y="18610"/>
                  </a:lnTo>
                  <a:lnTo>
                    <a:pt x="37255" y="19102"/>
                  </a:lnTo>
                  <a:lnTo>
                    <a:pt x="37360" y="19734"/>
                  </a:lnTo>
                  <a:lnTo>
                    <a:pt x="37395" y="20436"/>
                  </a:lnTo>
                  <a:lnTo>
                    <a:pt x="37395" y="20436"/>
                  </a:lnTo>
                  <a:lnTo>
                    <a:pt x="37395" y="20823"/>
                  </a:lnTo>
                  <a:lnTo>
                    <a:pt x="37395" y="21174"/>
                  </a:lnTo>
                  <a:lnTo>
                    <a:pt x="37360" y="21525"/>
                  </a:lnTo>
                  <a:lnTo>
                    <a:pt x="37290" y="21841"/>
                  </a:lnTo>
                  <a:lnTo>
                    <a:pt x="37115" y="22438"/>
                  </a:lnTo>
                  <a:lnTo>
                    <a:pt x="36869" y="22999"/>
                  </a:lnTo>
                  <a:lnTo>
                    <a:pt x="36553" y="23491"/>
                  </a:lnTo>
                  <a:lnTo>
                    <a:pt x="36237" y="23912"/>
                  </a:lnTo>
                  <a:lnTo>
                    <a:pt x="35886" y="24299"/>
                  </a:lnTo>
                  <a:lnTo>
                    <a:pt x="35534" y="24650"/>
                  </a:lnTo>
                  <a:lnTo>
                    <a:pt x="35148" y="24931"/>
                  </a:lnTo>
                  <a:lnTo>
                    <a:pt x="34797" y="25176"/>
                  </a:lnTo>
                  <a:lnTo>
                    <a:pt x="34481" y="25387"/>
                  </a:lnTo>
                  <a:lnTo>
                    <a:pt x="34165" y="25528"/>
                  </a:lnTo>
                  <a:lnTo>
                    <a:pt x="33744" y="25738"/>
                  </a:lnTo>
                  <a:lnTo>
                    <a:pt x="33568" y="25808"/>
                  </a:lnTo>
                  <a:lnTo>
                    <a:pt x="33568" y="25808"/>
                  </a:lnTo>
                  <a:lnTo>
                    <a:pt x="33147" y="26862"/>
                  </a:lnTo>
                  <a:lnTo>
                    <a:pt x="32725" y="27845"/>
                  </a:lnTo>
                  <a:lnTo>
                    <a:pt x="32234" y="28758"/>
                  </a:lnTo>
                  <a:lnTo>
                    <a:pt x="31742" y="29601"/>
                  </a:lnTo>
                  <a:lnTo>
                    <a:pt x="31216" y="30373"/>
                  </a:lnTo>
                  <a:lnTo>
                    <a:pt x="30654" y="31110"/>
                  </a:lnTo>
                  <a:lnTo>
                    <a:pt x="30092" y="31778"/>
                  </a:lnTo>
                  <a:lnTo>
                    <a:pt x="29495" y="32410"/>
                  </a:lnTo>
                  <a:lnTo>
                    <a:pt x="28898" y="32971"/>
                  </a:lnTo>
                  <a:lnTo>
                    <a:pt x="28301" y="33498"/>
                  </a:lnTo>
                  <a:lnTo>
                    <a:pt x="27669" y="33955"/>
                  </a:lnTo>
                  <a:lnTo>
                    <a:pt x="27072" y="34376"/>
                  </a:lnTo>
                  <a:lnTo>
                    <a:pt x="26440" y="34762"/>
                  </a:lnTo>
                  <a:lnTo>
                    <a:pt x="25808" y="35078"/>
                  </a:lnTo>
                  <a:lnTo>
                    <a:pt x="25211" y="35394"/>
                  </a:lnTo>
                  <a:lnTo>
                    <a:pt x="24615" y="35640"/>
                  </a:lnTo>
                  <a:lnTo>
                    <a:pt x="24018" y="35886"/>
                  </a:lnTo>
                  <a:lnTo>
                    <a:pt x="23421" y="36061"/>
                  </a:lnTo>
                  <a:lnTo>
                    <a:pt x="22859" y="36237"/>
                  </a:lnTo>
                  <a:lnTo>
                    <a:pt x="22332" y="36377"/>
                  </a:lnTo>
                  <a:lnTo>
                    <a:pt x="21349" y="36588"/>
                  </a:lnTo>
                  <a:lnTo>
                    <a:pt x="20471" y="36728"/>
                  </a:lnTo>
                  <a:lnTo>
                    <a:pt x="19734" y="36799"/>
                  </a:lnTo>
                  <a:lnTo>
                    <a:pt x="19172" y="36834"/>
                  </a:lnTo>
                  <a:lnTo>
                    <a:pt x="18716" y="36834"/>
                  </a:lnTo>
                  <a:lnTo>
                    <a:pt x="18681" y="36834"/>
                  </a:lnTo>
                  <a:lnTo>
                    <a:pt x="18681" y="36834"/>
                  </a:lnTo>
                  <a:lnTo>
                    <a:pt x="18224" y="36834"/>
                  </a:lnTo>
                  <a:lnTo>
                    <a:pt x="17662" y="36799"/>
                  </a:lnTo>
                  <a:lnTo>
                    <a:pt x="16960" y="36728"/>
                  </a:lnTo>
                  <a:lnTo>
                    <a:pt x="16082" y="36588"/>
                  </a:lnTo>
                  <a:lnTo>
                    <a:pt x="15064" y="36377"/>
                  </a:lnTo>
                  <a:lnTo>
                    <a:pt x="14537" y="36237"/>
                  </a:lnTo>
                  <a:lnTo>
                    <a:pt x="13976" y="36061"/>
                  </a:lnTo>
                  <a:lnTo>
                    <a:pt x="13414" y="35886"/>
                  </a:lnTo>
                  <a:lnTo>
                    <a:pt x="12817" y="35640"/>
                  </a:lnTo>
                  <a:lnTo>
                    <a:pt x="12185" y="35394"/>
                  </a:lnTo>
                  <a:lnTo>
                    <a:pt x="11588" y="35078"/>
                  </a:lnTo>
                  <a:lnTo>
                    <a:pt x="10956" y="34762"/>
                  </a:lnTo>
                  <a:lnTo>
                    <a:pt x="10359" y="34376"/>
                  </a:lnTo>
                  <a:lnTo>
                    <a:pt x="9727" y="33955"/>
                  </a:lnTo>
                  <a:lnTo>
                    <a:pt x="9095" y="33498"/>
                  </a:lnTo>
                  <a:lnTo>
                    <a:pt x="8498" y="32971"/>
                  </a:lnTo>
                  <a:lnTo>
                    <a:pt x="7901" y="32410"/>
                  </a:lnTo>
                  <a:lnTo>
                    <a:pt x="7304" y="31778"/>
                  </a:lnTo>
                  <a:lnTo>
                    <a:pt x="6742" y="31110"/>
                  </a:lnTo>
                  <a:lnTo>
                    <a:pt x="6181" y="30373"/>
                  </a:lnTo>
                  <a:lnTo>
                    <a:pt x="5654" y="29601"/>
                  </a:lnTo>
                  <a:lnTo>
                    <a:pt x="5162" y="28758"/>
                  </a:lnTo>
                  <a:lnTo>
                    <a:pt x="4706" y="27845"/>
                  </a:lnTo>
                  <a:lnTo>
                    <a:pt x="4250" y="26862"/>
                  </a:lnTo>
                  <a:lnTo>
                    <a:pt x="3863" y="25808"/>
                  </a:lnTo>
                  <a:lnTo>
                    <a:pt x="3863" y="25808"/>
                  </a:lnTo>
                  <a:lnTo>
                    <a:pt x="3688" y="25738"/>
                  </a:lnTo>
                  <a:lnTo>
                    <a:pt x="3231" y="25528"/>
                  </a:lnTo>
                  <a:lnTo>
                    <a:pt x="2950" y="25387"/>
                  </a:lnTo>
                  <a:lnTo>
                    <a:pt x="2599" y="25176"/>
                  </a:lnTo>
                  <a:lnTo>
                    <a:pt x="2248" y="24931"/>
                  </a:lnTo>
                  <a:lnTo>
                    <a:pt x="1897" y="24650"/>
                  </a:lnTo>
                  <a:lnTo>
                    <a:pt x="1511" y="24299"/>
                  </a:lnTo>
                  <a:lnTo>
                    <a:pt x="1160" y="23912"/>
                  </a:lnTo>
                  <a:lnTo>
                    <a:pt x="844" y="23491"/>
                  </a:lnTo>
                  <a:lnTo>
                    <a:pt x="563" y="22999"/>
                  </a:lnTo>
                  <a:lnTo>
                    <a:pt x="317" y="22438"/>
                  </a:lnTo>
                  <a:lnTo>
                    <a:pt x="141" y="21841"/>
                  </a:lnTo>
                  <a:lnTo>
                    <a:pt x="71" y="21525"/>
                  </a:lnTo>
                  <a:lnTo>
                    <a:pt x="36" y="21174"/>
                  </a:lnTo>
                  <a:lnTo>
                    <a:pt x="1" y="20823"/>
                  </a:lnTo>
                  <a:lnTo>
                    <a:pt x="1" y="20436"/>
                  </a:lnTo>
                  <a:lnTo>
                    <a:pt x="1" y="20436"/>
                  </a:lnTo>
                  <a:lnTo>
                    <a:pt x="71" y="19734"/>
                  </a:lnTo>
                  <a:lnTo>
                    <a:pt x="176" y="19102"/>
                  </a:lnTo>
                  <a:lnTo>
                    <a:pt x="352" y="18610"/>
                  </a:lnTo>
                  <a:lnTo>
                    <a:pt x="563" y="18189"/>
                  </a:lnTo>
                  <a:lnTo>
                    <a:pt x="809" y="17873"/>
                  </a:lnTo>
                  <a:lnTo>
                    <a:pt x="1089" y="17627"/>
                  </a:lnTo>
                  <a:lnTo>
                    <a:pt x="1405" y="17452"/>
                  </a:lnTo>
                  <a:lnTo>
                    <a:pt x="1757" y="17346"/>
                  </a:lnTo>
                  <a:lnTo>
                    <a:pt x="2108" y="17311"/>
                  </a:lnTo>
                  <a:lnTo>
                    <a:pt x="2459" y="17276"/>
                  </a:lnTo>
                  <a:lnTo>
                    <a:pt x="2775" y="17311"/>
                  </a:lnTo>
                  <a:lnTo>
                    <a:pt x="3126" y="17382"/>
                  </a:lnTo>
                  <a:lnTo>
                    <a:pt x="3442" y="17487"/>
                  </a:lnTo>
                  <a:lnTo>
                    <a:pt x="3723" y="17592"/>
                  </a:lnTo>
                  <a:lnTo>
                    <a:pt x="3969" y="17733"/>
                  </a:lnTo>
                  <a:lnTo>
                    <a:pt x="4214" y="17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38"/>
            <p:cNvSpPr/>
            <p:nvPr/>
          </p:nvSpPr>
          <p:spPr>
            <a:xfrm>
              <a:off x="3920633" y="1859760"/>
              <a:ext cx="45185" cy="66454"/>
            </a:xfrm>
            <a:custGeom>
              <a:rect b="b" l="l" r="r" t="t"/>
              <a:pathLst>
                <a:path extrusionOk="0" h="4390" w="2985">
                  <a:moveTo>
                    <a:pt x="1440" y="0"/>
                  </a:moveTo>
                  <a:lnTo>
                    <a:pt x="1405" y="35"/>
                  </a:lnTo>
                  <a:lnTo>
                    <a:pt x="1229" y="281"/>
                  </a:lnTo>
                  <a:lnTo>
                    <a:pt x="1018" y="668"/>
                  </a:lnTo>
                  <a:lnTo>
                    <a:pt x="772" y="1159"/>
                  </a:lnTo>
                  <a:lnTo>
                    <a:pt x="351" y="2212"/>
                  </a:lnTo>
                  <a:lnTo>
                    <a:pt x="35" y="2950"/>
                  </a:lnTo>
                  <a:lnTo>
                    <a:pt x="0" y="3125"/>
                  </a:lnTo>
                  <a:lnTo>
                    <a:pt x="0" y="3301"/>
                  </a:lnTo>
                  <a:lnTo>
                    <a:pt x="0" y="3441"/>
                  </a:lnTo>
                  <a:lnTo>
                    <a:pt x="35" y="3582"/>
                  </a:lnTo>
                  <a:lnTo>
                    <a:pt x="105" y="3722"/>
                  </a:lnTo>
                  <a:lnTo>
                    <a:pt x="211" y="3828"/>
                  </a:lnTo>
                  <a:lnTo>
                    <a:pt x="421" y="4038"/>
                  </a:lnTo>
                  <a:lnTo>
                    <a:pt x="667" y="4214"/>
                  </a:lnTo>
                  <a:lnTo>
                    <a:pt x="948" y="4319"/>
                  </a:lnTo>
                  <a:lnTo>
                    <a:pt x="1229" y="4389"/>
                  </a:lnTo>
                  <a:lnTo>
                    <a:pt x="1756" y="4389"/>
                  </a:lnTo>
                  <a:lnTo>
                    <a:pt x="2037" y="4319"/>
                  </a:lnTo>
                  <a:lnTo>
                    <a:pt x="2317" y="4214"/>
                  </a:lnTo>
                  <a:lnTo>
                    <a:pt x="2563" y="4038"/>
                  </a:lnTo>
                  <a:lnTo>
                    <a:pt x="2774" y="3828"/>
                  </a:lnTo>
                  <a:lnTo>
                    <a:pt x="2879" y="3722"/>
                  </a:lnTo>
                  <a:lnTo>
                    <a:pt x="2949" y="3582"/>
                  </a:lnTo>
                  <a:lnTo>
                    <a:pt x="2985" y="3441"/>
                  </a:lnTo>
                  <a:lnTo>
                    <a:pt x="2985" y="3301"/>
                  </a:lnTo>
                  <a:lnTo>
                    <a:pt x="2985" y="3125"/>
                  </a:lnTo>
                  <a:lnTo>
                    <a:pt x="2949" y="2950"/>
                  </a:lnTo>
                  <a:lnTo>
                    <a:pt x="2669" y="2212"/>
                  </a:lnTo>
                  <a:lnTo>
                    <a:pt x="2212" y="1159"/>
                  </a:lnTo>
                  <a:lnTo>
                    <a:pt x="1966" y="668"/>
                  </a:lnTo>
                  <a:lnTo>
                    <a:pt x="1756" y="281"/>
                  </a:lnTo>
                  <a:lnTo>
                    <a:pt x="1580" y="35"/>
                  </a:lnTo>
                  <a:lnTo>
                    <a:pt x="1545" y="0"/>
                  </a:lnTo>
                  <a:lnTo>
                    <a:pt x="1510" y="35"/>
                  </a:lnTo>
                  <a:lnTo>
                    <a:pt x="144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38"/>
            <p:cNvSpPr/>
            <p:nvPr/>
          </p:nvSpPr>
          <p:spPr>
            <a:xfrm>
              <a:off x="3920633" y="1859760"/>
              <a:ext cx="45185" cy="66454"/>
            </a:xfrm>
            <a:custGeom>
              <a:rect b="b" l="l" r="r" t="t"/>
              <a:pathLst>
                <a:path extrusionOk="0" fill="none" h="4390" w="2985">
                  <a:moveTo>
                    <a:pt x="2949" y="2950"/>
                  </a:moveTo>
                  <a:lnTo>
                    <a:pt x="2949" y="2950"/>
                  </a:lnTo>
                  <a:lnTo>
                    <a:pt x="2669" y="2212"/>
                  </a:lnTo>
                  <a:lnTo>
                    <a:pt x="2212" y="1159"/>
                  </a:lnTo>
                  <a:lnTo>
                    <a:pt x="1966" y="668"/>
                  </a:lnTo>
                  <a:lnTo>
                    <a:pt x="1756" y="281"/>
                  </a:lnTo>
                  <a:lnTo>
                    <a:pt x="1580" y="35"/>
                  </a:lnTo>
                  <a:lnTo>
                    <a:pt x="1545" y="0"/>
                  </a:lnTo>
                  <a:lnTo>
                    <a:pt x="1510" y="35"/>
                  </a:lnTo>
                  <a:lnTo>
                    <a:pt x="1510" y="35"/>
                  </a:lnTo>
                  <a:lnTo>
                    <a:pt x="1440" y="0"/>
                  </a:lnTo>
                  <a:lnTo>
                    <a:pt x="1405" y="35"/>
                  </a:lnTo>
                  <a:lnTo>
                    <a:pt x="1229" y="281"/>
                  </a:lnTo>
                  <a:lnTo>
                    <a:pt x="1018" y="668"/>
                  </a:lnTo>
                  <a:lnTo>
                    <a:pt x="772" y="1159"/>
                  </a:lnTo>
                  <a:lnTo>
                    <a:pt x="351" y="2212"/>
                  </a:lnTo>
                  <a:lnTo>
                    <a:pt x="35" y="2950"/>
                  </a:lnTo>
                  <a:lnTo>
                    <a:pt x="35" y="2950"/>
                  </a:lnTo>
                  <a:lnTo>
                    <a:pt x="0" y="3125"/>
                  </a:lnTo>
                  <a:lnTo>
                    <a:pt x="0" y="3301"/>
                  </a:lnTo>
                  <a:lnTo>
                    <a:pt x="0" y="3441"/>
                  </a:lnTo>
                  <a:lnTo>
                    <a:pt x="35" y="3582"/>
                  </a:lnTo>
                  <a:lnTo>
                    <a:pt x="105" y="3722"/>
                  </a:lnTo>
                  <a:lnTo>
                    <a:pt x="211" y="3828"/>
                  </a:lnTo>
                  <a:lnTo>
                    <a:pt x="421" y="4038"/>
                  </a:lnTo>
                  <a:lnTo>
                    <a:pt x="667" y="4214"/>
                  </a:lnTo>
                  <a:lnTo>
                    <a:pt x="948" y="4319"/>
                  </a:lnTo>
                  <a:lnTo>
                    <a:pt x="1229" y="4389"/>
                  </a:lnTo>
                  <a:lnTo>
                    <a:pt x="1510" y="4389"/>
                  </a:lnTo>
                  <a:lnTo>
                    <a:pt x="1510" y="4389"/>
                  </a:lnTo>
                  <a:lnTo>
                    <a:pt x="1756" y="4389"/>
                  </a:lnTo>
                  <a:lnTo>
                    <a:pt x="2037" y="4319"/>
                  </a:lnTo>
                  <a:lnTo>
                    <a:pt x="2317" y="4214"/>
                  </a:lnTo>
                  <a:lnTo>
                    <a:pt x="2563" y="4038"/>
                  </a:lnTo>
                  <a:lnTo>
                    <a:pt x="2774" y="3828"/>
                  </a:lnTo>
                  <a:lnTo>
                    <a:pt x="2879" y="3722"/>
                  </a:lnTo>
                  <a:lnTo>
                    <a:pt x="2949" y="3582"/>
                  </a:lnTo>
                  <a:lnTo>
                    <a:pt x="2985" y="3441"/>
                  </a:lnTo>
                  <a:lnTo>
                    <a:pt x="2985" y="3301"/>
                  </a:lnTo>
                  <a:lnTo>
                    <a:pt x="2985" y="3125"/>
                  </a:lnTo>
                  <a:lnTo>
                    <a:pt x="2949" y="295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38"/>
            <p:cNvSpPr/>
            <p:nvPr/>
          </p:nvSpPr>
          <p:spPr>
            <a:xfrm>
              <a:off x="3920633" y="1900691"/>
              <a:ext cx="45185" cy="25522"/>
            </a:xfrm>
            <a:custGeom>
              <a:rect b="b" l="l" r="r" t="t"/>
              <a:pathLst>
                <a:path extrusionOk="0" h="1686" w="2985">
                  <a:moveTo>
                    <a:pt x="140" y="0"/>
                  </a:moveTo>
                  <a:lnTo>
                    <a:pt x="35" y="246"/>
                  </a:lnTo>
                  <a:lnTo>
                    <a:pt x="0" y="421"/>
                  </a:lnTo>
                  <a:lnTo>
                    <a:pt x="0" y="562"/>
                  </a:lnTo>
                  <a:lnTo>
                    <a:pt x="35" y="808"/>
                  </a:lnTo>
                  <a:lnTo>
                    <a:pt x="140" y="1018"/>
                  </a:lnTo>
                  <a:lnTo>
                    <a:pt x="281" y="1229"/>
                  </a:lnTo>
                  <a:lnTo>
                    <a:pt x="492" y="1405"/>
                  </a:lnTo>
                  <a:lnTo>
                    <a:pt x="702" y="1510"/>
                  </a:lnTo>
                  <a:lnTo>
                    <a:pt x="948" y="1615"/>
                  </a:lnTo>
                  <a:lnTo>
                    <a:pt x="1194" y="1685"/>
                  </a:lnTo>
                  <a:lnTo>
                    <a:pt x="1826" y="1685"/>
                  </a:lnTo>
                  <a:lnTo>
                    <a:pt x="2037" y="1615"/>
                  </a:lnTo>
                  <a:lnTo>
                    <a:pt x="2282" y="1510"/>
                  </a:lnTo>
                  <a:lnTo>
                    <a:pt x="2493" y="1405"/>
                  </a:lnTo>
                  <a:lnTo>
                    <a:pt x="2704" y="1229"/>
                  </a:lnTo>
                  <a:lnTo>
                    <a:pt x="2844" y="1018"/>
                  </a:lnTo>
                  <a:lnTo>
                    <a:pt x="2949" y="808"/>
                  </a:lnTo>
                  <a:lnTo>
                    <a:pt x="2985" y="562"/>
                  </a:lnTo>
                  <a:lnTo>
                    <a:pt x="2985" y="421"/>
                  </a:lnTo>
                  <a:lnTo>
                    <a:pt x="2949" y="246"/>
                  </a:lnTo>
                  <a:lnTo>
                    <a:pt x="2844" y="0"/>
                  </a:lnTo>
                  <a:lnTo>
                    <a:pt x="2739" y="140"/>
                  </a:lnTo>
                  <a:lnTo>
                    <a:pt x="2598" y="281"/>
                  </a:lnTo>
                  <a:lnTo>
                    <a:pt x="2458" y="386"/>
                  </a:lnTo>
                  <a:lnTo>
                    <a:pt x="2282" y="492"/>
                  </a:lnTo>
                  <a:lnTo>
                    <a:pt x="1931" y="597"/>
                  </a:lnTo>
                  <a:lnTo>
                    <a:pt x="1580" y="667"/>
                  </a:lnTo>
                  <a:lnTo>
                    <a:pt x="1510" y="632"/>
                  </a:lnTo>
                  <a:lnTo>
                    <a:pt x="1405" y="667"/>
                  </a:lnTo>
                  <a:lnTo>
                    <a:pt x="1053" y="597"/>
                  </a:lnTo>
                  <a:lnTo>
                    <a:pt x="702" y="492"/>
                  </a:lnTo>
                  <a:lnTo>
                    <a:pt x="562" y="386"/>
                  </a:lnTo>
                  <a:lnTo>
                    <a:pt x="386" y="281"/>
                  </a:lnTo>
                  <a:lnTo>
                    <a:pt x="246" y="140"/>
                  </a:lnTo>
                  <a:lnTo>
                    <a:pt x="14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38"/>
            <p:cNvSpPr/>
            <p:nvPr/>
          </p:nvSpPr>
          <p:spPr>
            <a:xfrm>
              <a:off x="3920633" y="1900691"/>
              <a:ext cx="45185" cy="25522"/>
            </a:xfrm>
            <a:custGeom>
              <a:rect b="b" l="l" r="r" t="t"/>
              <a:pathLst>
                <a:path extrusionOk="0" fill="none" h="1686" w="2985">
                  <a:moveTo>
                    <a:pt x="2844" y="0"/>
                  </a:moveTo>
                  <a:lnTo>
                    <a:pt x="2844" y="0"/>
                  </a:lnTo>
                  <a:lnTo>
                    <a:pt x="2739" y="140"/>
                  </a:lnTo>
                  <a:lnTo>
                    <a:pt x="2598" y="281"/>
                  </a:lnTo>
                  <a:lnTo>
                    <a:pt x="2458" y="386"/>
                  </a:lnTo>
                  <a:lnTo>
                    <a:pt x="2282" y="492"/>
                  </a:lnTo>
                  <a:lnTo>
                    <a:pt x="1931" y="597"/>
                  </a:lnTo>
                  <a:lnTo>
                    <a:pt x="1580" y="667"/>
                  </a:lnTo>
                  <a:lnTo>
                    <a:pt x="1580" y="667"/>
                  </a:lnTo>
                  <a:lnTo>
                    <a:pt x="1510" y="632"/>
                  </a:lnTo>
                  <a:lnTo>
                    <a:pt x="1510" y="632"/>
                  </a:lnTo>
                  <a:lnTo>
                    <a:pt x="1405" y="667"/>
                  </a:lnTo>
                  <a:lnTo>
                    <a:pt x="1405" y="667"/>
                  </a:lnTo>
                  <a:lnTo>
                    <a:pt x="1053" y="597"/>
                  </a:lnTo>
                  <a:lnTo>
                    <a:pt x="702" y="492"/>
                  </a:lnTo>
                  <a:lnTo>
                    <a:pt x="562" y="386"/>
                  </a:lnTo>
                  <a:lnTo>
                    <a:pt x="386" y="281"/>
                  </a:lnTo>
                  <a:lnTo>
                    <a:pt x="246" y="140"/>
                  </a:lnTo>
                  <a:lnTo>
                    <a:pt x="140" y="0"/>
                  </a:lnTo>
                  <a:lnTo>
                    <a:pt x="140" y="0"/>
                  </a:lnTo>
                  <a:lnTo>
                    <a:pt x="35" y="246"/>
                  </a:lnTo>
                  <a:lnTo>
                    <a:pt x="35" y="246"/>
                  </a:lnTo>
                  <a:lnTo>
                    <a:pt x="35" y="246"/>
                  </a:lnTo>
                  <a:lnTo>
                    <a:pt x="0" y="421"/>
                  </a:lnTo>
                  <a:lnTo>
                    <a:pt x="0" y="562"/>
                  </a:lnTo>
                  <a:lnTo>
                    <a:pt x="0" y="562"/>
                  </a:lnTo>
                  <a:lnTo>
                    <a:pt x="35" y="808"/>
                  </a:lnTo>
                  <a:lnTo>
                    <a:pt x="140" y="1018"/>
                  </a:lnTo>
                  <a:lnTo>
                    <a:pt x="281" y="1229"/>
                  </a:lnTo>
                  <a:lnTo>
                    <a:pt x="492" y="1405"/>
                  </a:lnTo>
                  <a:lnTo>
                    <a:pt x="702" y="1510"/>
                  </a:lnTo>
                  <a:lnTo>
                    <a:pt x="948" y="1615"/>
                  </a:lnTo>
                  <a:lnTo>
                    <a:pt x="1194" y="1685"/>
                  </a:lnTo>
                  <a:lnTo>
                    <a:pt x="1405" y="1685"/>
                  </a:lnTo>
                  <a:lnTo>
                    <a:pt x="1405" y="1685"/>
                  </a:lnTo>
                  <a:lnTo>
                    <a:pt x="1510" y="1685"/>
                  </a:lnTo>
                  <a:lnTo>
                    <a:pt x="1510" y="1685"/>
                  </a:lnTo>
                  <a:lnTo>
                    <a:pt x="1580" y="1685"/>
                  </a:lnTo>
                  <a:lnTo>
                    <a:pt x="1580" y="1685"/>
                  </a:lnTo>
                  <a:lnTo>
                    <a:pt x="1826" y="1685"/>
                  </a:lnTo>
                  <a:lnTo>
                    <a:pt x="2037" y="1615"/>
                  </a:lnTo>
                  <a:lnTo>
                    <a:pt x="2282" y="1510"/>
                  </a:lnTo>
                  <a:lnTo>
                    <a:pt x="2493" y="1405"/>
                  </a:lnTo>
                  <a:lnTo>
                    <a:pt x="2704" y="1229"/>
                  </a:lnTo>
                  <a:lnTo>
                    <a:pt x="2844" y="1018"/>
                  </a:lnTo>
                  <a:lnTo>
                    <a:pt x="2949" y="808"/>
                  </a:lnTo>
                  <a:lnTo>
                    <a:pt x="2985" y="562"/>
                  </a:lnTo>
                  <a:lnTo>
                    <a:pt x="2985" y="562"/>
                  </a:lnTo>
                  <a:lnTo>
                    <a:pt x="2985" y="421"/>
                  </a:lnTo>
                  <a:lnTo>
                    <a:pt x="2949" y="246"/>
                  </a:lnTo>
                  <a:lnTo>
                    <a:pt x="2949" y="246"/>
                  </a:lnTo>
                  <a:lnTo>
                    <a:pt x="2949" y="246"/>
                  </a:lnTo>
                  <a:lnTo>
                    <a:pt x="284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38"/>
            <p:cNvSpPr/>
            <p:nvPr/>
          </p:nvSpPr>
          <p:spPr>
            <a:xfrm>
              <a:off x="3821241" y="1708808"/>
              <a:ext cx="86117" cy="42007"/>
            </a:xfrm>
            <a:custGeom>
              <a:rect b="b" l="l" r="r" t="t"/>
              <a:pathLst>
                <a:path extrusionOk="0" h="2775" w="5689">
                  <a:moveTo>
                    <a:pt x="3687" y="1"/>
                  </a:moveTo>
                  <a:lnTo>
                    <a:pt x="3265" y="36"/>
                  </a:lnTo>
                  <a:lnTo>
                    <a:pt x="2809" y="106"/>
                  </a:lnTo>
                  <a:lnTo>
                    <a:pt x="2317" y="281"/>
                  </a:lnTo>
                  <a:lnTo>
                    <a:pt x="2107" y="387"/>
                  </a:lnTo>
                  <a:lnTo>
                    <a:pt x="1861" y="527"/>
                  </a:lnTo>
                  <a:lnTo>
                    <a:pt x="1615" y="703"/>
                  </a:lnTo>
                  <a:lnTo>
                    <a:pt x="1369" y="878"/>
                  </a:lnTo>
                  <a:lnTo>
                    <a:pt x="1124" y="1124"/>
                  </a:lnTo>
                  <a:lnTo>
                    <a:pt x="913" y="1370"/>
                  </a:lnTo>
                  <a:lnTo>
                    <a:pt x="667" y="1686"/>
                  </a:lnTo>
                  <a:lnTo>
                    <a:pt x="456" y="2002"/>
                  </a:lnTo>
                  <a:lnTo>
                    <a:pt x="246" y="2353"/>
                  </a:lnTo>
                  <a:lnTo>
                    <a:pt x="0" y="2774"/>
                  </a:lnTo>
                  <a:lnTo>
                    <a:pt x="421" y="2458"/>
                  </a:lnTo>
                  <a:lnTo>
                    <a:pt x="878" y="2142"/>
                  </a:lnTo>
                  <a:lnTo>
                    <a:pt x="1545" y="1791"/>
                  </a:lnTo>
                  <a:lnTo>
                    <a:pt x="2353" y="1405"/>
                  </a:lnTo>
                  <a:lnTo>
                    <a:pt x="2844" y="1229"/>
                  </a:lnTo>
                  <a:lnTo>
                    <a:pt x="3336" y="1054"/>
                  </a:lnTo>
                  <a:lnTo>
                    <a:pt x="3862" y="913"/>
                  </a:lnTo>
                  <a:lnTo>
                    <a:pt x="4459" y="808"/>
                  </a:lnTo>
                  <a:lnTo>
                    <a:pt x="5056" y="703"/>
                  </a:lnTo>
                  <a:lnTo>
                    <a:pt x="5688" y="668"/>
                  </a:lnTo>
                  <a:lnTo>
                    <a:pt x="5548" y="562"/>
                  </a:lnTo>
                  <a:lnTo>
                    <a:pt x="5126" y="352"/>
                  </a:lnTo>
                  <a:lnTo>
                    <a:pt x="4810" y="246"/>
                  </a:lnTo>
                  <a:lnTo>
                    <a:pt x="4494" y="141"/>
                  </a:lnTo>
                  <a:lnTo>
                    <a:pt x="4108" y="71"/>
                  </a:lnTo>
                  <a:lnTo>
                    <a:pt x="3687"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38"/>
            <p:cNvSpPr/>
            <p:nvPr/>
          </p:nvSpPr>
          <p:spPr>
            <a:xfrm>
              <a:off x="3983878" y="1708808"/>
              <a:ext cx="86117" cy="42007"/>
            </a:xfrm>
            <a:custGeom>
              <a:rect b="b" l="l" r="r" t="t"/>
              <a:pathLst>
                <a:path extrusionOk="0" h="2775" w="5689">
                  <a:moveTo>
                    <a:pt x="2002" y="1"/>
                  </a:moveTo>
                  <a:lnTo>
                    <a:pt x="1580" y="71"/>
                  </a:lnTo>
                  <a:lnTo>
                    <a:pt x="1194" y="141"/>
                  </a:lnTo>
                  <a:lnTo>
                    <a:pt x="878" y="246"/>
                  </a:lnTo>
                  <a:lnTo>
                    <a:pt x="562" y="352"/>
                  </a:lnTo>
                  <a:lnTo>
                    <a:pt x="141" y="562"/>
                  </a:lnTo>
                  <a:lnTo>
                    <a:pt x="0" y="668"/>
                  </a:lnTo>
                  <a:lnTo>
                    <a:pt x="632" y="703"/>
                  </a:lnTo>
                  <a:lnTo>
                    <a:pt x="1229" y="808"/>
                  </a:lnTo>
                  <a:lnTo>
                    <a:pt x="1826" y="913"/>
                  </a:lnTo>
                  <a:lnTo>
                    <a:pt x="2353" y="1054"/>
                  </a:lnTo>
                  <a:lnTo>
                    <a:pt x="2844" y="1229"/>
                  </a:lnTo>
                  <a:lnTo>
                    <a:pt x="3336" y="1405"/>
                  </a:lnTo>
                  <a:lnTo>
                    <a:pt x="4144" y="1791"/>
                  </a:lnTo>
                  <a:lnTo>
                    <a:pt x="4811" y="2142"/>
                  </a:lnTo>
                  <a:lnTo>
                    <a:pt x="5267" y="2458"/>
                  </a:lnTo>
                  <a:lnTo>
                    <a:pt x="5689" y="2774"/>
                  </a:lnTo>
                  <a:lnTo>
                    <a:pt x="5443" y="2353"/>
                  </a:lnTo>
                  <a:lnTo>
                    <a:pt x="5232" y="2002"/>
                  </a:lnTo>
                  <a:lnTo>
                    <a:pt x="5021" y="1686"/>
                  </a:lnTo>
                  <a:lnTo>
                    <a:pt x="4776" y="1370"/>
                  </a:lnTo>
                  <a:lnTo>
                    <a:pt x="4565" y="1124"/>
                  </a:lnTo>
                  <a:lnTo>
                    <a:pt x="4319" y="878"/>
                  </a:lnTo>
                  <a:lnTo>
                    <a:pt x="4073" y="703"/>
                  </a:lnTo>
                  <a:lnTo>
                    <a:pt x="3828" y="527"/>
                  </a:lnTo>
                  <a:lnTo>
                    <a:pt x="3582" y="387"/>
                  </a:lnTo>
                  <a:lnTo>
                    <a:pt x="3371" y="281"/>
                  </a:lnTo>
                  <a:lnTo>
                    <a:pt x="2880" y="106"/>
                  </a:lnTo>
                  <a:lnTo>
                    <a:pt x="2423" y="36"/>
                  </a:lnTo>
                  <a:lnTo>
                    <a:pt x="2002"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38"/>
            <p:cNvSpPr/>
            <p:nvPr/>
          </p:nvSpPr>
          <p:spPr>
            <a:xfrm>
              <a:off x="4031712" y="1761956"/>
              <a:ext cx="37753" cy="36163"/>
            </a:xfrm>
            <a:custGeom>
              <a:rect b="b" l="l" r="r" t="t"/>
              <a:pathLst>
                <a:path extrusionOk="0" h="2389" w="2494">
                  <a:moveTo>
                    <a:pt x="2493" y="1"/>
                  </a:moveTo>
                  <a:lnTo>
                    <a:pt x="2318" y="247"/>
                  </a:lnTo>
                  <a:lnTo>
                    <a:pt x="2107" y="457"/>
                  </a:lnTo>
                  <a:lnTo>
                    <a:pt x="1686" y="808"/>
                  </a:lnTo>
                  <a:lnTo>
                    <a:pt x="1265" y="1054"/>
                  </a:lnTo>
                  <a:lnTo>
                    <a:pt x="878" y="1265"/>
                  </a:lnTo>
                  <a:lnTo>
                    <a:pt x="527" y="1405"/>
                  </a:lnTo>
                  <a:lnTo>
                    <a:pt x="246" y="1475"/>
                  </a:lnTo>
                  <a:lnTo>
                    <a:pt x="0" y="1546"/>
                  </a:lnTo>
                  <a:lnTo>
                    <a:pt x="703" y="2388"/>
                  </a:lnTo>
                  <a:lnTo>
                    <a:pt x="1054" y="2213"/>
                  </a:lnTo>
                  <a:lnTo>
                    <a:pt x="1335" y="2037"/>
                  </a:lnTo>
                  <a:lnTo>
                    <a:pt x="1581" y="1862"/>
                  </a:lnTo>
                  <a:lnTo>
                    <a:pt x="1826" y="1651"/>
                  </a:lnTo>
                  <a:lnTo>
                    <a:pt x="2002" y="1440"/>
                  </a:lnTo>
                  <a:lnTo>
                    <a:pt x="2142" y="1265"/>
                  </a:lnTo>
                  <a:lnTo>
                    <a:pt x="2318" y="879"/>
                  </a:lnTo>
                  <a:lnTo>
                    <a:pt x="2458" y="527"/>
                  </a:lnTo>
                  <a:lnTo>
                    <a:pt x="2493" y="247"/>
                  </a:lnTo>
                  <a:lnTo>
                    <a:pt x="2493"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38"/>
            <p:cNvSpPr/>
            <p:nvPr/>
          </p:nvSpPr>
          <p:spPr>
            <a:xfrm>
              <a:off x="4031712" y="1761956"/>
              <a:ext cx="37753" cy="36163"/>
            </a:xfrm>
            <a:custGeom>
              <a:rect b="b" l="l" r="r" t="t"/>
              <a:pathLst>
                <a:path extrusionOk="0" fill="none" h="2389" w="2494">
                  <a:moveTo>
                    <a:pt x="0" y="1546"/>
                  </a:moveTo>
                  <a:lnTo>
                    <a:pt x="0" y="1546"/>
                  </a:lnTo>
                  <a:lnTo>
                    <a:pt x="246" y="1475"/>
                  </a:lnTo>
                  <a:lnTo>
                    <a:pt x="527" y="1405"/>
                  </a:lnTo>
                  <a:lnTo>
                    <a:pt x="878" y="1265"/>
                  </a:lnTo>
                  <a:lnTo>
                    <a:pt x="1265" y="1054"/>
                  </a:lnTo>
                  <a:lnTo>
                    <a:pt x="1686" y="808"/>
                  </a:lnTo>
                  <a:lnTo>
                    <a:pt x="2107" y="457"/>
                  </a:lnTo>
                  <a:lnTo>
                    <a:pt x="2318" y="247"/>
                  </a:lnTo>
                  <a:lnTo>
                    <a:pt x="2493" y="1"/>
                  </a:lnTo>
                  <a:lnTo>
                    <a:pt x="2493" y="1"/>
                  </a:lnTo>
                  <a:lnTo>
                    <a:pt x="2493" y="247"/>
                  </a:lnTo>
                  <a:lnTo>
                    <a:pt x="2458" y="527"/>
                  </a:lnTo>
                  <a:lnTo>
                    <a:pt x="2318" y="879"/>
                  </a:lnTo>
                  <a:lnTo>
                    <a:pt x="2142" y="1265"/>
                  </a:lnTo>
                  <a:lnTo>
                    <a:pt x="2002" y="1440"/>
                  </a:lnTo>
                  <a:lnTo>
                    <a:pt x="1826" y="1651"/>
                  </a:lnTo>
                  <a:lnTo>
                    <a:pt x="1581" y="1862"/>
                  </a:lnTo>
                  <a:lnTo>
                    <a:pt x="1335" y="2037"/>
                  </a:lnTo>
                  <a:lnTo>
                    <a:pt x="1054" y="2213"/>
                  </a:lnTo>
                  <a:lnTo>
                    <a:pt x="703" y="23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38"/>
            <p:cNvSpPr/>
            <p:nvPr/>
          </p:nvSpPr>
          <p:spPr>
            <a:xfrm>
              <a:off x="3815382" y="1761956"/>
              <a:ext cx="37753" cy="36163"/>
            </a:xfrm>
            <a:custGeom>
              <a:rect b="b" l="l" r="r" t="t"/>
              <a:pathLst>
                <a:path extrusionOk="0" h="2389" w="2494">
                  <a:moveTo>
                    <a:pt x="1" y="1"/>
                  </a:moveTo>
                  <a:lnTo>
                    <a:pt x="36" y="247"/>
                  </a:lnTo>
                  <a:lnTo>
                    <a:pt x="71" y="527"/>
                  </a:lnTo>
                  <a:lnTo>
                    <a:pt x="176" y="879"/>
                  </a:lnTo>
                  <a:lnTo>
                    <a:pt x="387" y="1265"/>
                  </a:lnTo>
                  <a:lnTo>
                    <a:pt x="527" y="1440"/>
                  </a:lnTo>
                  <a:lnTo>
                    <a:pt x="703" y="1651"/>
                  </a:lnTo>
                  <a:lnTo>
                    <a:pt x="914" y="1862"/>
                  </a:lnTo>
                  <a:lnTo>
                    <a:pt x="1160" y="2037"/>
                  </a:lnTo>
                  <a:lnTo>
                    <a:pt x="1476" y="2213"/>
                  </a:lnTo>
                  <a:lnTo>
                    <a:pt x="1792" y="2388"/>
                  </a:lnTo>
                  <a:lnTo>
                    <a:pt x="2494" y="1546"/>
                  </a:lnTo>
                  <a:lnTo>
                    <a:pt x="2248" y="1475"/>
                  </a:lnTo>
                  <a:lnTo>
                    <a:pt x="1967" y="1405"/>
                  </a:lnTo>
                  <a:lnTo>
                    <a:pt x="1651" y="1265"/>
                  </a:lnTo>
                  <a:lnTo>
                    <a:pt x="1230" y="1054"/>
                  </a:lnTo>
                  <a:lnTo>
                    <a:pt x="843" y="808"/>
                  </a:lnTo>
                  <a:lnTo>
                    <a:pt x="422" y="457"/>
                  </a:lnTo>
                  <a:lnTo>
                    <a:pt x="211" y="247"/>
                  </a:lnTo>
                  <a:lnTo>
                    <a:pt x="1"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38"/>
            <p:cNvSpPr/>
            <p:nvPr/>
          </p:nvSpPr>
          <p:spPr>
            <a:xfrm>
              <a:off x="3815382" y="1761956"/>
              <a:ext cx="37753" cy="36163"/>
            </a:xfrm>
            <a:custGeom>
              <a:rect b="b" l="l" r="r" t="t"/>
              <a:pathLst>
                <a:path extrusionOk="0" fill="none" h="2389" w="2494">
                  <a:moveTo>
                    <a:pt x="2494" y="1546"/>
                  </a:moveTo>
                  <a:lnTo>
                    <a:pt x="2494" y="1546"/>
                  </a:lnTo>
                  <a:lnTo>
                    <a:pt x="2248" y="1475"/>
                  </a:lnTo>
                  <a:lnTo>
                    <a:pt x="1967" y="1405"/>
                  </a:lnTo>
                  <a:lnTo>
                    <a:pt x="1651" y="1265"/>
                  </a:lnTo>
                  <a:lnTo>
                    <a:pt x="1230" y="1054"/>
                  </a:lnTo>
                  <a:lnTo>
                    <a:pt x="843" y="808"/>
                  </a:lnTo>
                  <a:lnTo>
                    <a:pt x="422" y="457"/>
                  </a:lnTo>
                  <a:lnTo>
                    <a:pt x="211" y="247"/>
                  </a:lnTo>
                  <a:lnTo>
                    <a:pt x="1" y="1"/>
                  </a:lnTo>
                  <a:lnTo>
                    <a:pt x="1" y="1"/>
                  </a:lnTo>
                  <a:lnTo>
                    <a:pt x="36" y="247"/>
                  </a:lnTo>
                  <a:lnTo>
                    <a:pt x="71" y="527"/>
                  </a:lnTo>
                  <a:lnTo>
                    <a:pt x="176" y="879"/>
                  </a:lnTo>
                  <a:lnTo>
                    <a:pt x="387" y="1265"/>
                  </a:lnTo>
                  <a:lnTo>
                    <a:pt x="527" y="1440"/>
                  </a:lnTo>
                  <a:lnTo>
                    <a:pt x="703" y="1651"/>
                  </a:lnTo>
                  <a:lnTo>
                    <a:pt x="914" y="1862"/>
                  </a:lnTo>
                  <a:lnTo>
                    <a:pt x="1160" y="2037"/>
                  </a:lnTo>
                  <a:lnTo>
                    <a:pt x="1476" y="2213"/>
                  </a:lnTo>
                  <a:lnTo>
                    <a:pt x="1792" y="23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38"/>
            <p:cNvSpPr/>
            <p:nvPr/>
          </p:nvSpPr>
          <p:spPr>
            <a:xfrm>
              <a:off x="3834516" y="1756643"/>
              <a:ext cx="53178" cy="118542"/>
            </a:xfrm>
            <a:custGeom>
              <a:rect b="b" l="l" r="r" t="t"/>
              <a:pathLst>
                <a:path extrusionOk="0" h="7831" w="3513">
                  <a:moveTo>
                    <a:pt x="1756" y="1"/>
                  </a:moveTo>
                  <a:lnTo>
                    <a:pt x="1581" y="36"/>
                  </a:lnTo>
                  <a:lnTo>
                    <a:pt x="1405" y="106"/>
                  </a:lnTo>
                  <a:lnTo>
                    <a:pt x="1230" y="176"/>
                  </a:lnTo>
                  <a:lnTo>
                    <a:pt x="1054" y="317"/>
                  </a:lnTo>
                  <a:lnTo>
                    <a:pt x="914" y="492"/>
                  </a:lnTo>
                  <a:lnTo>
                    <a:pt x="773" y="703"/>
                  </a:lnTo>
                  <a:lnTo>
                    <a:pt x="633" y="914"/>
                  </a:lnTo>
                  <a:lnTo>
                    <a:pt x="492" y="1159"/>
                  </a:lnTo>
                  <a:lnTo>
                    <a:pt x="282" y="1756"/>
                  </a:lnTo>
                  <a:lnTo>
                    <a:pt x="141" y="2423"/>
                  </a:lnTo>
                  <a:lnTo>
                    <a:pt x="36" y="3126"/>
                  </a:lnTo>
                  <a:lnTo>
                    <a:pt x="1" y="3933"/>
                  </a:lnTo>
                  <a:lnTo>
                    <a:pt x="36" y="4706"/>
                  </a:lnTo>
                  <a:lnTo>
                    <a:pt x="141" y="5443"/>
                  </a:lnTo>
                  <a:lnTo>
                    <a:pt x="282" y="6110"/>
                  </a:lnTo>
                  <a:lnTo>
                    <a:pt x="492" y="6707"/>
                  </a:lnTo>
                  <a:lnTo>
                    <a:pt x="633" y="6953"/>
                  </a:lnTo>
                  <a:lnTo>
                    <a:pt x="773" y="7164"/>
                  </a:lnTo>
                  <a:lnTo>
                    <a:pt x="914" y="7374"/>
                  </a:lnTo>
                  <a:lnTo>
                    <a:pt x="1054" y="7550"/>
                  </a:lnTo>
                  <a:lnTo>
                    <a:pt x="1230" y="7655"/>
                  </a:lnTo>
                  <a:lnTo>
                    <a:pt x="1405" y="7760"/>
                  </a:lnTo>
                  <a:lnTo>
                    <a:pt x="1581" y="7831"/>
                  </a:lnTo>
                  <a:lnTo>
                    <a:pt x="1932" y="7831"/>
                  </a:lnTo>
                  <a:lnTo>
                    <a:pt x="2108" y="7760"/>
                  </a:lnTo>
                  <a:lnTo>
                    <a:pt x="2283" y="7655"/>
                  </a:lnTo>
                  <a:lnTo>
                    <a:pt x="2424" y="7550"/>
                  </a:lnTo>
                  <a:lnTo>
                    <a:pt x="2599" y="7374"/>
                  </a:lnTo>
                  <a:lnTo>
                    <a:pt x="2740" y="7164"/>
                  </a:lnTo>
                  <a:lnTo>
                    <a:pt x="2880" y="6953"/>
                  </a:lnTo>
                  <a:lnTo>
                    <a:pt x="2985" y="6707"/>
                  </a:lnTo>
                  <a:lnTo>
                    <a:pt x="3196" y="6110"/>
                  </a:lnTo>
                  <a:lnTo>
                    <a:pt x="3372" y="5443"/>
                  </a:lnTo>
                  <a:lnTo>
                    <a:pt x="3477" y="4706"/>
                  </a:lnTo>
                  <a:lnTo>
                    <a:pt x="3512" y="3933"/>
                  </a:lnTo>
                  <a:lnTo>
                    <a:pt x="3477" y="3126"/>
                  </a:lnTo>
                  <a:lnTo>
                    <a:pt x="3372" y="2423"/>
                  </a:lnTo>
                  <a:lnTo>
                    <a:pt x="3196" y="1756"/>
                  </a:lnTo>
                  <a:lnTo>
                    <a:pt x="2985" y="1159"/>
                  </a:lnTo>
                  <a:lnTo>
                    <a:pt x="2880" y="914"/>
                  </a:lnTo>
                  <a:lnTo>
                    <a:pt x="2740" y="703"/>
                  </a:lnTo>
                  <a:lnTo>
                    <a:pt x="2599" y="492"/>
                  </a:lnTo>
                  <a:lnTo>
                    <a:pt x="2424" y="317"/>
                  </a:lnTo>
                  <a:lnTo>
                    <a:pt x="2283" y="176"/>
                  </a:lnTo>
                  <a:lnTo>
                    <a:pt x="2108" y="106"/>
                  </a:lnTo>
                  <a:lnTo>
                    <a:pt x="1932" y="36"/>
                  </a:lnTo>
                  <a:lnTo>
                    <a:pt x="1756"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38"/>
            <p:cNvSpPr/>
            <p:nvPr/>
          </p:nvSpPr>
          <p:spPr>
            <a:xfrm>
              <a:off x="3860038" y="1773657"/>
              <a:ext cx="15955" cy="35089"/>
            </a:xfrm>
            <a:custGeom>
              <a:rect b="b" l="l" r="r" t="t"/>
              <a:pathLst>
                <a:path extrusionOk="0" h="2318" w="1054">
                  <a:moveTo>
                    <a:pt x="527" y="0"/>
                  </a:moveTo>
                  <a:lnTo>
                    <a:pt x="422" y="35"/>
                  </a:lnTo>
                  <a:lnTo>
                    <a:pt x="316" y="106"/>
                  </a:lnTo>
                  <a:lnTo>
                    <a:pt x="246" y="211"/>
                  </a:lnTo>
                  <a:lnTo>
                    <a:pt x="141" y="351"/>
                  </a:lnTo>
                  <a:lnTo>
                    <a:pt x="106" y="527"/>
                  </a:lnTo>
                  <a:lnTo>
                    <a:pt x="35" y="702"/>
                  </a:lnTo>
                  <a:lnTo>
                    <a:pt x="0" y="913"/>
                  </a:lnTo>
                  <a:lnTo>
                    <a:pt x="0" y="1159"/>
                  </a:lnTo>
                  <a:lnTo>
                    <a:pt x="0" y="1405"/>
                  </a:lnTo>
                  <a:lnTo>
                    <a:pt x="35" y="1615"/>
                  </a:lnTo>
                  <a:lnTo>
                    <a:pt x="106" y="1791"/>
                  </a:lnTo>
                  <a:lnTo>
                    <a:pt x="141" y="1966"/>
                  </a:lnTo>
                  <a:lnTo>
                    <a:pt x="246" y="2107"/>
                  </a:lnTo>
                  <a:lnTo>
                    <a:pt x="316" y="2212"/>
                  </a:lnTo>
                  <a:lnTo>
                    <a:pt x="422" y="2282"/>
                  </a:lnTo>
                  <a:lnTo>
                    <a:pt x="527" y="2318"/>
                  </a:lnTo>
                  <a:lnTo>
                    <a:pt x="632" y="2282"/>
                  </a:lnTo>
                  <a:lnTo>
                    <a:pt x="738" y="2212"/>
                  </a:lnTo>
                  <a:lnTo>
                    <a:pt x="808" y="2107"/>
                  </a:lnTo>
                  <a:lnTo>
                    <a:pt x="878" y="1966"/>
                  </a:lnTo>
                  <a:lnTo>
                    <a:pt x="948" y="1791"/>
                  </a:lnTo>
                  <a:lnTo>
                    <a:pt x="983" y="1615"/>
                  </a:lnTo>
                  <a:lnTo>
                    <a:pt x="1018" y="1405"/>
                  </a:lnTo>
                  <a:lnTo>
                    <a:pt x="1054" y="1159"/>
                  </a:lnTo>
                  <a:lnTo>
                    <a:pt x="1018" y="913"/>
                  </a:lnTo>
                  <a:lnTo>
                    <a:pt x="983" y="702"/>
                  </a:lnTo>
                  <a:lnTo>
                    <a:pt x="948" y="527"/>
                  </a:lnTo>
                  <a:lnTo>
                    <a:pt x="878" y="351"/>
                  </a:lnTo>
                  <a:lnTo>
                    <a:pt x="808" y="211"/>
                  </a:lnTo>
                  <a:lnTo>
                    <a:pt x="738" y="106"/>
                  </a:lnTo>
                  <a:lnTo>
                    <a:pt x="632" y="35"/>
                  </a:lnTo>
                  <a:lnTo>
                    <a:pt x="5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38"/>
            <p:cNvSpPr/>
            <p:nvPr/>
          </p:nvSpPr>
          <p:spPr>
            <a:xfrm>
              <a:off x="3997169" y="1756643"/>
              <a:ext cx="53163" cy="118542"/>
            </a:xfrm>
            <a:custGeom>
              <a:rect b="b" l="l" r="r" t="t"/>
              <a:pathLst>
                <a:path extrusionOk="0" h="7831" w="3512">
                  <a:moveTo>
                    <a:pt x="1756" y="1"/>
                  </a:moveTo>
                  <a:lnTo>
                    <a:pt x="1580" y="36"/>
                  </a:lnTo>
                  <a:lnTo>
                    <a:pt x="1405" y="106"/>
                  </a:lnTo>
                  <a:lnTo>
                    <a:pt x="1229" y="176"/>
                  </a:lnTo>
                  <a:lnTo>
                    <a:pt x="1089" y="317"/>
                  </a:lnTo>
                  <a:lnTo>
                    <a:pt x="913" y="492"/>
                  </a:lnTo>
                  <a:lnTo>
                    <a:pt x="773" y="703"/>
                  </a:lnTo>
                  <a:lnTo>
                    <a:pt x="632" y="914"/>
                  </a:lnTo>
                  <a:lnTo>
                    <a:pt x="527" y="1159"/>
                  </a:lnTo>
                  <a:lnTo>
                    <a:pt x="281" y="1756"/>
                  </a:lnTo>
                  <a:lnTo>
                    <a:pt x="141" y="2423"/>
                  </a:lnTo>
                  <a:lnTo>
                    <a:pt x="35" y="3126"/>
                  </a:lnTo>
                  <a:lnTo>
                    <a:pt x="0" y="3933"/>
                  </a:lnTo>
                  <a:lnTo>
                    <a:pt x="35" y="4706"/>
                  </a:lnTo>
                  <a:lnTo>
                    <a:pt x="141" y="5443"/>
                  </a:lnTo>
                  <a:lnTo>
                    <a:pt x="281" y="6110"/>
                  </a:lnTo>
                  <a:lnTo>
                    <a:pt x="527" y="6707"/>
                  </a:lnTo>
                  <a:lnTo>
                    <a:pt x="632" y="6953"/>
                  </a:lnTo>
                  <a:lnTo>
                    <a:pt x="773" y="7164"/>
                  </a:lnTo>
                  <a:lnTo>
                    <a:pt x="913" y="7374"/>
                  </a:lnTo>
                  <a:lnTo>
                    <a:pt x="1089" y="7550"/>
                  </a:lnTo>
                  <a:lnTo>
                    <a:pt x="1229" y="7655"/>
                  </a:lnTo>
                  <a:lnTo>
                    <a:pt x="1405" y="7760"/>
                  </a:lnTo>
                  <a:lnTo>
                    <a:pt x="1580" y="7831"/>
                  </a:lnTo>
                  <a:lnTo>
                    <a:pt x="1931" y="7831"/>
                  </a:lnTo>
                  <a:lnTo>
                    <a:pt x="2107" y="7760"/>
                  </a:lnTo>
                  <a:lnTo>
                    <a:pt x="2282" y="7655"/>
                  </a:lnTo>
                  <a:lnTo>
                    <a:pt x="2458" y="7550"/>
                  </a:lnTo>
                  <a:lnTo>
                    <a:pt x="2598" y="7374"/>
                  </a:lnTo>
                  <a:lnTo>
                    <a:pt x="2739" y="7164"/>
                  </a:lnTo>
                  <a:lnTo>
                    <a:pt x="2879" y="6953"/>
                  </a:lnTo>
                  <a:lnTo>
                    <a:pt x="2985" y="6707"/>
                  </a:lnTo>
                  <a:lnTo>
                    <a:pt x="3230" y="6110"/>
                  </a:lnTo>
                  <a:lnTo>
                    <a:pt x="3371" y="5443"/>
                  </a:lnTo>
                  <a:lnTo>
                    <a:pt x="3476" y="4706"/>
                  </a:lnTo>
                  <a:lnTo>
                    <a:pt x="3511" y="3933"/>
                  </a:lnTo>
                  <a:lnTo>
                    <a:pt x="3476" y="3126"/>
                  </a:lnTo>
                  <a:lnTo>
                    <a:pt x="3371" y="2423"/>
                  </a:lnTo>
                  <a:lnTo>
                    <a:pt x="3230" y="1756"/>
                  </a:lnTo>
                  <a:lnTo>
                    <a:pt x="2985" y="1159"/>
                  </a:lnTo>
                  <a:lnTo>
                    <a:pt x="2879" y="914"/>
                  </a:lnTo>
                  <a:lnTo>
                    <a:pt x="2739" y="703"/>
                  </a:lnTo>
                  <a:lnTo>
                    <a:pt x="2598" y="492"/>
                  </a:lnTo>
                  <a:lnTo>
                    <a:pt x="2458" y="317"/>
                  </a:lnTo>
                  <a:lnTo>
                    <a:pt x="2282" y="176"/>
                  </a:lnTo>
                  <a:lnTo>
                    <a:pt x="2107" y="106"/>
                  </a:lnTo>
                  <a:lnTo>
                    <a:pt x="1931" y="36"/>
                  </a:lnTo>
                  <a:lnTo>
                    <a:pt x="1756" y="1"/>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38"/>
            <p:cNvSpPr/>
            <p:nvPr/>
          </p:nvSpPr>
          <p:spPr>
            <a:xfrm>
              <a:off x="4022675" y="1773657"/>
              <a:ext cx="15955" cy="35089"/>
            </a:xfrm>
            <a:custGeom>
              <a:rect b="b" l="l" r="r" t="t"/>
              <a:pathLst>
                <a:path extrusionOk="0" h="2318" w="1054">
                  <a:moveTo>
                    <a:pt x="527" y="0"/>
                  </a:moveTo>
                  <a:lnTo>
                    <a:pt x="422" y="35"/>
                  </a:lnTo>
                  <a:lnTo>
                    <a:pt x="317" y="106"/>
                  </a:lnTo>
                  <a:lnTo>
                    <a:pt x="246" y="211"/>
                  </a:lnTo>
                  <a:lnTo>
                    <a:pt x="141" y="351"/>
                  </a:lnTo>
                  <a:lnTo>
                    <a:pt x="106" y="527"/>
                  </a:lnTo>
                  <a:lnTo>
                    <a:pt x="36" y="702"/>
                  </a:lnTo>
                  <a:lnTo>
                    <a:pt x="1" y="913"/>
                  </a:lnTo>
                  <a:lnTo>
                    <a:pt x="1" y="1159"/>
                  </a:lnTo>
                  <a:lnTo>
                    <a:pt x="1" y="1405"/>
                  </a:lnTo>
                  <a:lnTo>
                    <a:pt x="36" y="1615"/>
                  </a:lnTo>
                  <a:lnTo>
                    <a:pt x="106" y="1791"/>
                  </a:lnTo>
                  <a:lnTo>
                    <a:pt x="141" y="1966"/>
                  </a:lnTo>
                  <a:lnTo>
                    <a:pt x="246" y="2107"/>
                  </a:lnTo>
                  <a:lnTo>
                    <a:pt x="317" y="2212"/>
                  </a:lnTo>
                  <a:lnTo>
                    <a:pt x="422" y="2282"/>
                  </a:lnTo>
                  <a:lnTo>
                    <a:pt x="527" y="2318"/>
                  </a:lnTo>
                  <a:lnTo>
                    <a:pt x="633" y="2282"/>
                  </a:lnTo>
                  <a:lnTo>
                    <a:pt x="738" y="2212"/>
                  </a:lnTo>
                  <a:lnTo>
                    <a:pt x="808" y="2107"/>
                  </a:lnTo>
                  <a:lnTo>
                    <a:pt x="878" y="1966"/>
                  </a:lnTo>
                  <a:lnTo>
                    <a:pt x="949" y="1791"/>
                  </a:lnTo>
                  <a:lnTo>
                    <a:pt x="984" y="1615"/>
                  </a:lnTo>
                  <a:lnTo>
                    <a:pt x="1019" y="1405"/>
                  </a:lnTo>
                  <a:lnTo>
                    <a:pt x="1054" y="1159"/>
                  </a:lnTo>
                  <a:lnTo>
                    <a:pt x="1019" y="913"/>
                  </a:lnTo>
                  <a:lnTo>
                    <a:pt x="984" y="702"/>
                  </a:lnTo>
                  <a:lnTo>
                    <a:pt x="949" y="527"/>
                  </a:lnTo>
                  <a:lnTo>
                    <a:pt x="878" y="351"/>
                  </a:lnTo>
                  <a:lnTo>
                    <a:pt x="808" y="211"/>
                  </a:lnTo>
                  <a:lnTo>
                    <a:pt x="738" y="106"/>
                  </a:lnTo>
                  <a:lnTo>
                    <a:pt x="633" y="35"/>
                  </a:lnTo>
                  <a:lnTo>
                    <a:pt x="5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38"/>
            <p:cNvSpPr/>
            <p:nvPr/>
          </p:nvSpPr>
          <p:spPr>
            <a:xfrm>
              <a:off x="3677722" y="1852312"/>
              <a:ext cx="38813" cy="67528"/>
            </a:xfrm>
            <a:custGeom>
              <a:rect b="b" l="l" r="r" t="t"/>
              <a:pathLst>
                <a:path extrusionOk="0" fill="none" h="4461" w="2564">
                  <a:moveTo>
                    <a:pt x="633" y="1"/>
                  </a:moveTo>
                  <a:lnTo>
                    <a:pt x="633" y="1"/>
                  </a:lnTo>
                  <a:lnTo>
                    <a:pt x="457" y="36"/>
                  </a:lnTo>
                  <a:lnTo>
                    <a:pt x="457" y="36"/>
                  </a:lnTo>
                  <a:lnTo>
                    <a:pt x="352" y="106"/>
                  </a:lnTo>
                  <a:lnTo>
                    <a:pt x="282" y="176"/>
                  </a:lnTo>
                  <a:lnTo>
                    <a:pt x="141" y="352"/>
                  </a:lnTo>
                  <a:lnTo>
                    <a:pt x="36" y="633"/>
                  </a:lnTo>
                  <a:lnTo>
                    <a:pt x="1" y="949"/>
                  </a:lnTo>
                  <a:lnTo>
                    <a:pt x="1" y="1335"/>
                  </a:lnTo>
                  <a:lnTo>
                    <a:pt x="36" y="1721"/>
                  </a:lnTo>
                  <a:lnTo>
                    <a:pt x="106" y="2178"/>
                  </a:lnTo>
                  <a:lnTo>
                    <a:pt x="282" y="2599"/>
                  </a:lnTo>
                  <a:lnTo>
                    <a:pt x="282" y="2599"/>
                  </a:lnTo>
                  <a:lnTo>
                    <a:pt x="422" y="3020"/>
                  </a:lnTo>
                  <a:lnTo>
                    <a:pt x="633" y="3372"/>
                  </a:lnTo>
                  <a:lnTo>
                    <a:pt x="808" y="3688"/>
                  </a:lnTo>
                  <a:lnTo>
                    <a:pt x="1019" y="3969"/>
                  </a:lnTo>
                  <a:lnTo>
                    <a:pt x="1265" y="4179"/>
                  </a:lnTo>
                  <a:lnTo>
                    <a:pt x="1475" y="4355"/>
                  </a:lnTo>
                  <a:lnTo>
                    <a:pt x="1686" y="4425"/>
                  </a:lnTo>
                  <a:lnTo>
                    <a:pt x="1897" y="4460"/>
                  </a:lnTo>
                  <a:lnTo>
                    <a:pt x="1897" y="4460"/>
                  </a:lnTo>
                  <a:lnTo>
                    <a:pt x="2072" y="4460"/>
                  </a:lnTo>
                  <a:lnTo>
                    <a:pt x="2072" y="4460"/>
                  </a:lnTo>
                  <a:lnTo>
                    <a:pt x="2178" y="4390"/>
                  </a:lnTo>
                  <a:lnTo>
                    <a:pt x="2283" y="4320"/>
                  </a:lnTo>
                  <a:lnTo>
                    <a:pt x="2423" y="4144"/>
                  </a:lnTo>
                  <a:lnTo>
                    <a:pt x="2494" y="3863"/>
                  </a:lnTo>
                  <a:lnTo>
                    <a:pt x="2564" y="3547"/>
                  </a:lnTo>
                  <a:lnTo>
                    <a:pt x="2564" y="3161"/>
                  </a:lnTo>
                  <a:lnTo>
                    <a:pt x="2529" y="2775"/>
                  </a:lnTo>
                  <a:lnTo>
                    <a:pt x="2423" y="2318"/>
                  </a:lnTo>
                  <a:lnTo>
                    <a:pt x="2283" y="1862"/>
                  </a:lnTo>
                  <a:lnTo>
                    <a:pt x="2283" y="1862"/>
                  </a:lnTo>
                  <a:lnTo>
                    <a:pt x="2107" y="1476"/>
                  </a:lnTo>
                  <a:lnTo>
                    <a:pt x="1932" y="1124"/>
                  </a:lnTo>
                  <a:lnTo>
                    <a:pt x="1721" y="808"/>
                  </a:lnTo>
                  <a:lnTo>
                    <a:pt x="1511" y="527"/>
                  </a:lnTo>
                  <a:lnTo>
                    <a:pt x="1300" y="317"/>
                  </a:lnTo>
                  <a:lnTo>
                    <a:pt x="1054" y="141"/>
                  </a:lnTo>
                  <a:lnTo>
                    <a:pt x="843" y="36"/>
                  </a:lnTo>
                  <a:lnTo>
                    <a:pt x="63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38"/>
            <p:cNvSpPr/>
            <p:nvPr/>
          </p:nvSpPr>
          <p:spPr>
            <a:xfrm>
              <a:off x="3668685" y="1843820"/>
              <a:ext cx="49454" cy="78670"/>
            </a:xfrm>
            <a:custGeom>
              <a:rect b="b" l="l" r="r" t="t"/>
              <a:pathLst>
                <a:path extrusionOk="0" h="5197" w="3267">
                  <a:moveTo>
                    <a:pt x="1265" y="0"/>
                  </a:moveTo>
                  <a:lnTo>
                    <a:pt x="1019" y="35"/>
                  </a:lnTo>
                  <a:lnTo>
                    <a:pt x="808" y="140"/>
                  </a:lnTo>
                  <a:lnTo>
                    <a:pt x="633" y="281"/>
                  </a:lnTo>
                  <a:lnTo>
                    <a:pt x="422" y="492"/>
                  </a:lnTo>
                  <a:lnTo>
                    <a:pt x="282" y="702"/>
                  </a:lnTo>
                  <a:lnTo>
                    <a:pt x="176" y="948"/>
                  </a:lnTo>
                  <a:lnTo>
                    <a:pt x="71" y="1229"/>
                  </a:lnTo>
                  <a:lnTo>
                    <a:pt x="1" y="1510"/>
                  </a:lnTo>
                  <a:lnTo>
                    <a:pt x="1" y="1791"/>
                  </a:lnTo>
                  <a:lnTo>
                    <a:pt x="1" y="2072"/>
                  </a:lnTo>
                  <a:lnTo>
                    <a:pt x="71" y="2353"/>
                  </a:lnTo>
                  <a:lnTo>
                    <a:pt x="71" y="2177"/>
                  </a:lnTo>
                  <a:lnTo>
                    <a:pt x="71" y="2001"/>
                  </a:lnTo>
                  <a:lnTo>
                    <a:pt x="106" y="1791"/>
                  </a:lnTo>
                  <a:lnTo>
                    <a:pt x="212" y="1545"/>
                  </a:lnTo>
                  <a:lnTo>
                    <a:pt x="317" y="1299"/>
                  </a:lnTo>
                  <a:lnTo>
                    <a:pt x="492" y="1088"/>
                  </a:lnTo>
                  <a:lnTo>
                    <a:pt x="598" y="1018"/>
                  </a:lnTo>
                  <a:lnTo>
                    <a:pt x="738" y="948"/>
                  </a:lnTo>
                  <a:lnTo>
                    <a:pt x="914" y="878"/>
                  </a:lnTo>
                  <a:lnTo>
                    <a:pt x="1089" y="913"/>
                  </a:lnTo>
                  <a:lnTo>
                    <a:pt x="1265" y="983"/>
                  </a:lnTo>
                  <a:lnTo>
                    <a:pt x="1476" y="1088"/>
                  </a:lnTo>
                  <a:lnTo>
                    <a:pt x="1651" y="1264"/>
                  </a:lnTo>
                  <a:lnTo>
                    <a:pt x="1862" y="1510"/>
                  </a:lnTo>
                  <a:lnTo>
                    <a:pt x="2072" y="1791"/>
                  </a:lnTo>
                  <a:lnTo>
                    <a:pt x="2248" y="2107"/>
                  </a:lnTo>
                  <a:lnTo>
                    <a:pt x="1967" y="1966"/>
                  </a:lnTo>
                  <a:lnTo>
                    <a:pt x="1686" y="1896"/>
                  </a:lnTo>
                  <a:lnTo>
                    <a:pt x="1440" y="1931"/>
                  </a:lnTo>
                  <a:lnTo>
                    <a:pt x="1230" y="2037"/>
                  </a:lnTo>
                  <a:lnTo>
                    <a:pt x="1089" y="2177"/>
                  </a:lnTo>
                  <a:lnTo>
                    <a:pt x="984" y="2388"/>
                  </a:lnTo>
                  <a:lnTo>
                    <a:pt x="949" y="2633"/>
                  </a:lnTo>
                  <a:lnTo>
                    <a:pt x="984" y="2879"/>
                  </a:lnTo>
                  <a:lnTo>
                    <a:pt x="1054" y="3195"/>
                  </a:lnTo>
                  <a:lnTo>
                    <a:pt x="1195" y="3476"/>
                  </a:lnTo>
                  <a:lnTo>
                    <a:pt x="1335" y="3687"/>
                  </a:lnTo>
                  <a:lnTo>
                    <a:pt x="1476" y="3862"/>
                  </a:lnTo>
                  <a:lnTo>
                    <a:pt x="1721" y="4143"/>
                  </a:lnTo>
                  <a:lnTo>
                    <a:pt x="1827" y="4213"/>
                  </a:lnTo>
                  <a:lnTo>
                    <a:pt x="1686" y="4003"/>
                  </a:lnTo>
                  <a:lnTo>
                    <a:pt x="1581" y="3722"/>
                  </a:lnTo>
                  <a:lnTo>
                    <a:pt x="1476" y="3441"/>
                  </a:lnTo>
                  <a:lnTo>
                    <a:pt x="1405" y="3090"/>
                  </a:lnTo>
                  <a:lnTo>
                    <a:pt x="1405" y="2809"/>
                  </a:lnTo>
                  <a:lnTo>
                    <a:pt x="1405" y="2704"/>
                  </a:lnTo>
                  <a:lnTo>
                    <a:pt x="1476" y="2598"/>
                  </a:lnTo>
                  <a:lnTo>
                    <a:pt x="1511" y="2493"/>
                  </a:lnTo>
                  <a:lnTo>
                    <a:pt x="1616" y="2458"/>
                  </a:lnTo>
                  <a:lnTo>
                    <a:pt x="1686" y="2423"/>
                  </a:lnTo>
                  <a:lnTo>
                    <a:pt x="1827" y="2458"/>
                  </a:lnTo>
                  <a:lnTo>
                    <a:pt x="2072" y="2528"/>
                  </a:lnTo>
                  <a:lnTo>
                    <a:pt x="2248" y="2633"/>
                  </a:lnTo>
                  <a:lnTo>
                    <a:pt x="2424" y="2739"/>
                  </a:lnTo>
                  <a:lnTo>
                    <a:pt x="2599" y="2879"/>
                  </a:lnTo>
                  <a:lnTo>
                    <a:pt x="2775" y="3371"/>
                  </a:lnTo>
                  <a:lnTo>
                    <a:pt x="2915" y="3933"/>
                  </a:lnTo>
                  <a:lnTo>
                    <a:pt x="3020" y="4530"/>
                  </a:lnTo>
                  <a:lnTo>
                    <a:pt x="3091" y="5197"/>
                  </a:lnTo>
                  <a:lnTo>
                    <a:pt x="3196" y="4810"/>
                  </a:lnTo>
                  <a:lnTo>
                    <a:pt x="3231" y="4389"/>
                  </a:lnTo>
                  <a:lnTo>
                    <a:pt x="3266" y="3827"/>
                  </a:lnTo>
                  <a:lnTo>
                    <a:pt x="3231" y="3160"/>
                  </a:lnTo>
                  <a:lnTo>
                    <a:pt x="3161" y="2809"/>
                  </a:lnTo>
                  <a:lnTo>
                    <a:pt x="3091" y="2458"/>
                  </a:lnTo>
                  <a:lnTo>
                    <a:pt x="2985" y="2072"/>
                  </a:lnTo>
                  <a:lnTo>
                    <a:pt x="2845" y="1685"/>
                  </a:lnTo>
                  <a:lnTo>
                    <a:pt x="2669" y="1299"/>
                  </a:lnTo>
                  <a:lnTo>
                    <a:pt x="2459" y="878"/>
                  </a:lnTo>
                  <a:lnTo>
                    <a:pt x="2213" y="527"/>
                  </a:lnTo>
                  <a:lnTo>
                    <a:pt x="1967" y="281"/>
                  </a:lnTo>
                  <a:lnTo>
                    <a:pt x="1721" y="105"/>
                  </a:lnTo>
                  <a:lnTo>
                    <a:pt x="1476" y="35"/>
                  </a:lnTo>
                  <a:lnTo>
                    <a:pt x="126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38"/>
            <p:cNvSpPr/>
            <p:nvPr/>
          </p:nvSpPr>
          <p:spPr>
            <a:xfrm>
              <a:off x="4169373" y="1852312"/>
              <a:ext cx="38813" cy="67528"/>
            </a:xfrm>
            <a:custGeom>
              <a:rect b="b" l="l" r="r" t="t"/>
              <a:pathLst>
                <a:path extrusionOk="0" fill="none" h="4461" w="2564">
                  <a:moveTo>
                    <a:pt x="1897" y="1"/>
                  </a:moveTo>
                  <a:lnTo>
                    <a:pt x="1897" y="1"/>
                  </a:lnTo>
                  <a:lnTo>
                    <a:pt x="1686" y="36"/>
                  </a:lnTo>
                  <a:lnTo>
                    <a:pt x="1475" y="141"/>
                  </a:lnTo>
                  <a:lnTo>
                    <a:pt x="1265" y="317"/>
                  </a:lnTo>
                  <a:lnTo>
                    <a:pt x="1019" y="527"/>
                  </a:lnTo>
                  <a:lnTo>
                    <a:pt x="808" y="808"/>
                  </a:lnTo>
                  <a:lnTo>
                    <a:pt x="633" y="1124"/>
                  </a:lnTo>
                  <a:lnTo>
                    <a:pt x="422" y="1476"/>
                  </a:lnTo>
                  <a:lnTo>
                    <a:pt x="281" y="1862"/>
                  </a:lnTo>
                  <a:lnTo>
                    <a:pt x="281" y="1862"/>
                  </a:lnTo>
                  <a:lnTo>
                    <a:pt x="141" y="2318"/>
                  </a:lnTo>
                  <a:lnTo>
                    <a:pt x="36" y="2775"/>
                  </a:lnTo>
                  <a:lnTo>
                    <a:pt x="1" y="3161"/>
                  </a:lnTo>
                  <a:lnTo>
                    <a:pt x="1" y="3547"/>
                  </a:lnTo>
                  <a:lnTo>
                    <a:pt x="36" y="3863"/>
                  </a:lnTo>
                  <a:lnTo>
                    <a:pt x="141" y="4144"/>
                  </a:lnTo>
                  <a:lnTo>
                    <a:pt x="281" y="4320"/>
                  </a:lnTo>
                  <a:lnTo>
                    <a:pt x="352" y="4390"/>
                  </a:lnTo>
                  <a:lnTo>
                    <a:pt x="457" y="4460"/>
                  </a:lnTo>
                  <a:lnTo>
                    <a:pt x="457" y="4460"/>
                  </a:lnTo>
                  <a:lnTo>
                    <a:pt x="633" y="4460"/>
                  </a:lnTo>
                  <a:lnTo>
                    <a:pt x="633" y="4460"/>
                  </a:lnTo>
                  <a:lnTo>
                    <a:pt x="843" y="4425"/>
                  </a:lnTo>
                  <a:lnTo>
                    <a:pt x="1054" y="4355"/>
                  </a:lnTo>
                  <a:lnTo>
                    <a:pt x="1300" y="4179"/>
                  </a:lnTo>
                  <a:lnTo>
                    <a:pt x="1510" y="3969"/>
                  </a:lnTo>
                  <a:lnTo>
                    <a:pt x="1721" y="3688"/>
                  </a:lnTo>
                  <a:lnTo>
                    <a:pt x="1932" y="3372"/>
                  </a:lnTo>
                  <a:lnTo>
                    <a:pt x="2107" y="3020"/>
                  </a:lnTo>
                  <a:lnTo>
                    <a:pt x="2283" y="2599"/>
                  </a:lnTo>
                  <a:lnTo>
                    <a:pt x="2283" y="2599"/>
                  </a:lnTo>
                  <a:lnTo>
                    <a:pt x="2423" y="2178"/>
                  </a:lnTo>
                  <a:lnTo>
                    <a:pt x="2529" y="1721"/>
                  </a:lnTo>
                  <a:lnTo>
                    <a:pt x="2564" y="1335"/>
                  </a:lnTo>
                  <a:lnTo>
                    <a:pt x="2564" y="949"/>
                  </a:lnTo>
                  <a:lnTo>
                    <a:pt x="2493" y="633"/>
                  </a:lnTo>
                  <a:lnTo>
                    <a:pt x="2423" y="352"/>
                  </a:lnTo>
                  <a:lnTo>
                    <a:pt x="2283" y="176"/>
                  </a:lnTo>
                  <a:lnTo>
                    <a:pt x="2177" y="106"/>
                  </a:lnTo>
                  <a:lnTo>
                    <a:pt x="2072" y="36"/>
                  </a:lnTo>
                  <a:lnTo>
                    <a:pt x="2072" y="36"/>
                  </a:lnTo>
                  <a:lnTo>
                    <a:pt x="189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38"/>
            <p:cNvSpPr/>
            <p:nvPr/>
          </p:nvSpPr>
          <p:spPr>
            <a:xfrm>
              <a:off x="4167783" y="1843820"/>
              <a:ext cx="49439" cy="78670"/>
            </a:xfrm>
            <a:custGeom>
              <a:rect b="b" l="l" r="r" t="t"/>
              <a:pathLst>
                <a:path extrusionOk="0" h="5197" w="3266">
                  <a:moveTo>
                    <a:pt x="2002" y="0"/>
                  </a:moveTo>
                  <a:lnTo>
                    <a:pt x="1756" y="35"/>
                  </a:lnTo>
                  <a:lnTo>
                    <a:pt x="1510" y="105"/>
                  </a:lnTo>
                  <a:lnTo>
                    <a:pt x="1264" y="281"/>
                  </a:lnTo>
                  <a:lnTo>
                    <a:pt x="1018" y="527"/>
                  </a:lnTo>
                  <a:lnTo>
                    <a:pt x="773" y="878"/>
                  </a:lnTo>
                  <a:lnTo>
                    <a:pt x="562" y="1299"/>
                  </a:lnTo>
                  <a:lnTo>
                    <a:pt x="386" y="1685"/>
                  </a:lnTo>
                  <a:lnTo>
                    <a:pt x="246" y="2072"/>
                  </a:lnTo>
                  <a:lnTo>
                    <a:pt x="141" y="2458"/>
                  </a:lnTo>
                  <a:lnTo>
                    <a:pt x="70" y="2809"/>
                  </a:lnTo>
                  <a:lnTo>
                    <a:pt x="35" y="3160"/>
                  </a:lnTo>
                  <a:lnTo>
                    <a:pt x="0" y="3827"/>
                  </a:lnTo>
                  <a:lnTo>
                    <a:pt x="0" y="4389"/>
                  </a:lnTo>
                  <a:lnTo>
                    <a:pt x="70" y="4810"/>
                  </a:lnTo>
                  <a:lnTo>
                    <a:pt x="141" y="5197"/>
                  </a:lnTo>
                  <a:lnTo>
                    <a:pt x="211" y="4530"/>
                  </a:lnTo>
                  <a:lnTo>
                    <a:pt x="351" y="3933"/>
                  </a:lnTo>
                  <a:lnTo>
                    <a:pt x="492" y="3371"/>
                  </a:lnTo>
                  <a:lnTo>
                    <a:pt x="632" y="2879"/>
                  </a:lnTo>
                  <a:lnTo>
                    <a:pt x="808" y="2739"/>
                  </a:lnTo>
                  <a:lnTo>
                    <a:pt x="983" y="2633"/>
                  </a:lnTo>
                  <a:lnTo>
                    <a:pt x="1194" y="2528"/>
                  </a:lnTo>
                  <a:lnTo>
                    <a:pt x="1405" y="2458"/>
                  </a:lnTo>
                  <a:lnTo>
                    <a:pt x="1545" y="2423"/>
                  </a:lnTo>
                  <a:lnTo>
                    <a:pt x="1650" y="2458"/>
                  </a:lnTo>
                  <a:lnTo>
                    <a:pt x="1721" y="2493"/>
                  </a:lnTo>
                  <a:lnTo>
                    <a:pt x="1791" y="2598"/>
                  </a:lnTo>
                  <a:lnTo>
                    <a:pt x="1826" y="2704"/>
                  </a:lnTo>
                  <a:lnTo>
                    <a:pt x="1826" y="2809"/>
                  </a:lnTo>
                  <a:lnTo>
                    <a:pt x="1826" y="3090"/>
                  </a:lnTo>
                  <a:lnTo>
                    <a:pt x="1756" y="3441"/>
                  </a:lnTo>
                  <a:lnTo>
                    <a:pt x="1686" y="3722"/>
                  </a:lnTo>
                  <a:lnTo>
                    <a:pt x="1545" y="4003"/>
                  </a:lnTo>
                  <a:lnTo>
                    <a:pt x="1405" y="4213"/>
                  </a:lnTo>
                  <a:lnTo>
                    <a:pt x="1510" y="4143"/>
                  </a:lnTo>
                  <a:lnTo>
                    <a:pt x="1791" y="3862"/>
                  </a:lnTo>
                  <a:lnTo>
                    <a:pt x="1931" y="3687"/>
                  </a:lnTo>
                  <a:lnTo>
                    <a:pt x="2072" y="3476"/>
                  </a:lnTo>
                  <a:lnTo>
                    <a:pt x="2177" y="3195"/>
                  </a:lnTo>
                  <a:lnTo>
                    <a:pt x="2282" y="2879"/>
                  </a:lnTo>
                  <a:lnTo>
                    <a:pt x="2318" y="2633"/>
                  </a:lnTo>
                  <a:lnTo>
                    <a:pt x="2247" y="2388"/>
                  </a:lnTo>
                  <a:lnTo>
                    <a:pt x="2142" y="2177"/>
                  </a:lnTo>
                  <a:lnTo>
                    <a:pt x="2002" y="2037"/>
                  </a:lnTo>
                  <a:lnTo>
                    <a:pt x="1791" y="1931"/>
                  </a:lnTo>
                  <a:lnTo>
                    <a:pt x="1580" y="1896"/>
                  </a:lnTo>
                  <a:lnTo>
                    <a:pt x="1299" y="1966"/>
                  </a:lnTo>
                  <a:lnTo>
                    <a:pt x="983" y="2107"/>
                  </a:lnTo>
                  <a:lnTo>
                    <a:pt x="983" y="2107"/>
                  </a:lnTo>
                  <a:lnTo>
                    <a:pt x="1194" y="1791"/>
                  </a:lnTo>
                  <a:lnTo>
                    <a:pt x="1370" y="1510"/>
                  </a:lnTo>
                  <a:lnTo>
                    <a:pt x="1580" y="1264"/>
                  </a:lnTo>
                  <a:lnTo>
                    <a:pt x="1791" y="1088"/>
                  </a:lnTo>
                  <a:lnTo>
                    <a:pt x="1966" y="983"/>
                  </a:lnTo>
                  <a:lnTo>
                    <a:pt x="2177" y="913"/>
                  </a:lnTo>
                  <a:lnTo>
                    <a:pt x="2353" y="878"/>
                  </a:lnTo>
                  <a:lnTo>
                    <a:pt x="2493" y="948"/>
                  </a:lnTo>
                  <a:lnTo>
                    <a:pt x="2634" y="1018"/>
                  </a:lnTo>
                  <a:lnTo>
                    <a:pt x="2739" y="1088"/>
                  </a:lnTo>
                  <a:lnTo>
                    <a:pt x="2914" y="1299"/>
                  </a:lnTo>
                  <a:lnTo>
                    <a:pt x="3055" y="1545"/>
                  </a:lnTo>
                  <a:lnTo>
                    <a:pt x="3125" y="1791"/>
                  </a:lnTo>
                  <a:lnTo>
                    <a:pt x="3160" y="2001"/>
                  </a:lnTo>
                  <a:lnTo>
                    <a:pt x="3160" y="2177"/>
                  </a:lnTo>
                  <a:lnTo>
                    <a:pt x="3160" y="2353"/>
                  </a:lnTo>
                  <a:lnTo>
                    <a:pt x="3231" y="2072"/>
                  </a:lnTo>
                  <a:lnTo>
                    <a:pt x="3266" y="1791"/>
                  </a:lnTo>
                  <a:lnTo>
                    <a:pt x="3231" y="1510"/>
                  </a:lnTo>
                  <a:lnTo>
                    <a:pt x="3160" y="1229"/>
                  </a:lnTo>
                  <a:lnTo>
                    <a:pt x="3090" y="948"/>
                  </a:lnTo>
                  <a:lnTo>
                    <a:pt x="2950" y="702"/>
                  </a:lnTo>
                  <a:lnTo>
                    <a:pt x="2809" y="492"/>
                  </a:lnTo>
                  <a:lnTo>
                    <a:pt x="2634" y="281"/>
                  </a:lnTo>
                  <a:lnTo>
                    <a:pt x="2423" y="140"/>
                  </a:lnTo>
                  <a:lnTo>
                    <a:pt x="2212" y="35"/>
                  </a:lnTo>
                  <a:lnTo>
                    <a:pt x="200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38"/>
            <p:cNvSpPr/>
            <p:nvPr/>
          </p:nvSpPr>
          <p:spPr>
            <a:xfrm>
              <a:off x="3882896" y="2029315"/>
              <a:ext cx="123855" cy="21268"/>
            </a:xfrm>
            <a:custGeom>
              <a:rect b="b" l="l" r="r" t="t"/>
              <a:pathLst>
                <a:path extrusionOk="0" h="1405" w="8182">
                  <a:moveTo>
                    <a:pt x="0" y="0"/>
                  </a:moveTo>
                  <a:lnTo>
                    <a:pt x="457" y="316"/>
                  </a:lnTo>
                  <a:lnTo>
                    <a:pt x="913" y="597"/>
                  </a:lnTo>
                  <a:lnTo>
                    <a:pt x="1405" y="843"/>
                  </a:lnTo>
                  <a:lnTo>
                    <a:pt x="1931" y="1018"/>
                  </a:lnTo>
                  <a:lnTo>
                    <a:pt x="2458" y="1194"/>
                  </a:lnTo>
                  <a:lnTo>
                    <a:pt x="2985" y="1299"/>
                  </a:lnTo>
                  <a:lnTo>
                    <a:pt x="3546" y="1370"/>
                  </a:lnTo>
                  <a:lnTo>
                    <a:pt x="4073" y="1405"/>
                  </a:lnTo>
                  <a:lnTo>
                    <a:pt x="4635" y="1370"/>
                  </a:lnTo>
                  <a:lnTo>
                    <a:pt x="5197" y="1334"/>
                  </a:lnTo>
                  <a:lnTo>
                    <a:pt x="5723" y="1194"/>
                  </a:lnTo>
                  <a:lnTo>
                    <a:pt x="6004" y="1124"/>
                  </a:lnTo>
                  <a:lnTo>
                    <a:pt x="6250" y="1054"/>
                  </a:lnTo>
                  <a:lnTo>
                    <a:pt x="6777" y="878"/>
                  </a:lnTo>
                  <a:lnTo>
                    <a:pt x="7268" y="632"/>
                  </a:lnTo>
                  <a:lnTo>
                    <a:pt x="7725" y="316"/>
                  </a:lnTo>
                  <a:lnTo>
                    <a:pt x="8181" y="0"/>
                  </a:lnTo>
                  <a:lnTo>
                    <a:pt x="7163" y="351"/>
                  </a:lnTo>
                  <a:lnTo>
                    <a:pt x="6636" y="492"/>
                  </a:lnTo>
                  <a:lnTo>
                    <a:pt x="6145" y="632"/>
                  </a:lnTo>
                  <a:lnTo>
                    <a:pt x="5618" y="702"/>
                  </a:lnTo>
                  <a:lnTo>
                    <a:pt x="5126" y="773"/>
                  </a:lnTo>
                  <a:lnTo>
                    <a:pt x="4600" y="808"/>
                  </a:lnTo>
                  <a:lnTo>
                    <a:pt x="3581" y="808"/>
                  </a:lnTo>
                  <a:lnTo>
                    <a:pt x="3055" y="773"/>
                  </a:lnTo>
                  <a:lnTo>
                    <a:pt x="2563" y="702"/>
                  </a:lnTo>
                  <a:lnTo>
                    <a:pt x="2037" y="597"/>
                  </a:lnTo>
                  <a:lnTo>
                    <a:pt x="1018" y="351"/>
                  </a:lnTo>
                  <a:lnTo>
                    <a:pt x="492" y="211"/>
                  </a:lnTo>
                  <a:lnTo>
                    <a:pt x="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38"/>
            <p:cNvSpPr/>
            <p:nvPr/>
          </p:nvSpPr>
          <p:spPr>
            <a:xfrm>
              <a:off x="3852061" y="1963936"/>
              <a:ext cx="182331" cy="62730"/>
            </a:xfrm>
            <a:custGeom>
              <a:rect b="b" l="l" r="r" t="t"/>
              <a:pathLst>
                <a:path extrusionOk="0" h="4144" w="12045">
                  <a:moveTo>
                    <a:pt x="562" y="0"/>
                  </a:moveTo>
                  <a:lnTo>
                    <a:pt x="422" y="36"/>
                  </a:lnTo>
                  <a:lnTo>
                    <a:pt x="281" y="71"/>
                  </a:lnTo>
                  <a:lnTo>
                    <a:pt x="176" y="176"/>
                  </a:lnTo>
                  <a:lnTo>
                    <a:pt x="71" y="281"/>
                  </a:lnTo>
                  <a:lnTo>
                    <a:pt x="1" y="422"/>
                  </a:lnTo>
                  <a:lnTo>
                    <a:pt x="1" y="562"/>
                  </a:lnTo>
                  <a:lnTo>
                    <a:pt x="1" y="703"/>
                  </a:lnTo>
                  <a:lnTo>
                    <a:pt x="71" y="843"/>
                  </a:lnTo>
                  <a:lnTo>
                    <a:pt x="317" y="1194"/>
                  </a:lnTo>
                  <a:lnTo>
                    <a:pt x="597" y="1545"/>
                  </a:lnTo>
                  <a:lnTo>
                    <a:pt x="878" y="1896"/>
                  </a:lnTo>
                  <a:lnTo>
                    <a:pt x="1159" y="2177"/>
                  </a:lnTo>
                  <a:lnTo>
                    <a:pt x="1510" y="2493"/>
                  </a:lnTo>
                  <a:lnTo>
                    <a:pt x="1826" y="2774"/>
                  </a:lnTo>
                  <a:lnTo>
                    <a:pt x="2213" y="3020"/>
                  </a:lnTo>
                  <a:lnTo>
                    <a:pt x="2564" y="3231"/>
                  </a:lnTo>
                  <a:lnTo>
                    <a:pt x="2950" y="3441"/>
                  </a:lnTo>
                  <a:lnTo>
                    <a:pt x="3371" y="3617"/>
                  </a:lnTo>
                  <a:lnTo>
                    <a:pt x="3793" y="3793"/>
                  </a:lnTo>
                  <a:lnTo>
                    <a:pt x="4214" y="3898"/>
                  </a:lnTo>
                  <a:lnTo>
                    <a:pt x="4635" y="4003"/>
                  </a:lnTo>
                  <a:lnTo>
                    <a:pt x="5092" y="4073"/>
                  </a:lnTo>
                  <a:lnTo>
                    <a:pt x="5548" y="4144"/>
                  </a:lnTo>
                  <a:lnTo>
                    <a:pt x="6496" y="4144"/>
                  </a:lnTo>
                  <a:lnTo>
                    <a:pt x="6953" y="4073"/>
                  </a:lnTo>
                  <a:lnTo>
                    <a:pt x="7409" y="4003"/>
                  </a:lnTo>
                  <a:lnTo>
                    <a:pt x="7831" y="3898"/>
                  </a:lnTo>
                  <a:lnTo>
                    <a:pt x="8252" y="3793"/>
                  </a:lnTo>
                  <a:lnTo>
                    <a:pt x="8673" y="3617"/>
                  </a:lnTo>
                  <a:lnTo>
                    <a:pt x="9095" y="3441"/>
                  </a:lnTo>
                  <a:lnTo>
                    <a:pt x="9481" y="3231"/>
                  </a:lnTo>
                  <a:lnTo>
                    <a:pt x="9832" y="3020"/>
                  </a:lnTo>
                  <a:lnTo>
                    <a:pt x="10218" y="2774"/>
                  </a:lnTo>
                  <a:lnTo>
                    <a:pt x="10534" y="2493"/>
                  </a:lnTo>
                  <a:lnTo>
                    <a:pt x="10885" y="2177"/>
                  </a:lnTo>
                  <a:lnTo>
                    <a:pt x="11166" y="1896"/>
                  </a:lnTo>
                  <a:lnTo>
                    <a:pt x="11447" y="1545"/>
                  </a:lnTo>
                  <a:lnTo>
                    <a:pt x="11728" y="1194"/>
                  </a:lnTo>
                  <a:lnTo>
                    <a:pt x="11974" y="843"/>
                  </a:lnTo>
                  <a:lnTo>
                    <a:pt x="12044" y="703"/>
                  </a:lnTo>
                  <a:lnTo>
                    <a:pt x="12044" y="562"/>
                  </a:lnTo>
                  <a:lnTo>
                    <a:pt x="12044" y="422"/>
                  </a:lnTo>
                  <a:lnTo>
                    <a:pt x="11974" y="281"/>
                  </a:lnTo>
                  <a:lnTo>
                    <a:pt x="11904" y="176"/>
                  </a:lnTo>
                  <a:lnTo>
                    <a:pt x="11763" y="71"/>
                  </a:lnTo>
                  <a:lnTo>
                    <a:pt x="11658" y="36"/>
                  </a:lnTo>
                  <a:lnTo>
                    <a:pt x="11482" y="0"/>
                  </a:lnTo>
                  <a:close/>
                </a:path>
              </a:pathLst>
            </a:custGeom>
            <a:solidFill>
              <a:srgbClr val="141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38"/>
            <p:cNvSpPr/>
            <p:nvPr/>
          </p:nvSpPr>
          <p:spPr>
            <a:xfrm>
              <a:off x="3852061" y="1963936"/>
              <a:ext cx="182331" cy="62730"/>
            </a:xfrm>
            <a:custGeom>
              <a:rect b="b" l="l" r="r" t="t"/>
              <a:pathLst>
                <a:path extrusionOk="0" fill="none" h="4144" w="12045">
                  <a:moveTo>
                    <a:pt x="562" y="0"/>
                  </a:moveTo>
                  <a:lnTo>
                    <a:pt x="562" y="0"/>
                  </a:lnTo>
                  <a:lnTo>
                    <a:pt x="422" y="36"/>
                  </a:lnTo>
                  <a:lnTo>
                    <a:pt x="281" y="71"/>
                  </a:lnTo>
                  <a:lnTo>
                    <a:pt x="176" y="176"/>
                  </a:lnTo>
                  <a:lnTo>
                    <a:pt x="71" y="281"/>
                  </a:lnTo>
                  <a:lnTo>
                    <a:pt x="1" y="422"/>
                  </a:lnTo>
                  <a:lnTo>
                    <a:pt x="1" y="562"/>
                  </a:lnTo>
                  <a:lnTo>
                    <a:pt x="1" y="703"/>
                  </a:lnTo>
                  <a:lnTo>
                    <a:pt x="71" y="843"/>
                  </a:lnTo>
                  <a:lnTo>
                    <a:pt x="71" y="843"/>
                  </a:lnTo>
                  <a:lnTo>
                    <a:pt x="317" y="1194"/>
                  </a:lnTo>
                  <a:lnTo>
                    <a:pt x="597" y="1545"/>
                  </a:lnTo>
                  <a:lnTo>
                    <a:pt x="878" y="1896"/>
                  </a:lnTo>
                  <a:lnTo>
                    <a:pt x="1159" y="2177"/>
                  </a:lnTo>
                  <a:lnTo>
                    <a:pt x="1510" y="2493"/>
                  </a:lnTo>
                  <a:lnTo>
                    <a:pt x="1826" y="2774"/>
                  </a:lnTo>
                  <a:lnTo>
                    <a:pt x="2213" y="3020"/>
                  </a:lnTo>
                  <a:lnTo>
                    <a:pt x="2564" y="3231"/>
                  </a:lnTo>
                  <a:lnTo>
                    <a:pt x="2950" y="3441"/>
                  </a:lnTo>
                  <a:lnTo>
                    <a:pt x="3371" y="3617"/>
                  </a:lnTo>
                  <a:lnTo>
                    <a:pt x="3793" y="3793"/>
                  </a:lnTo>
                  <a:lnTo>
                    <a:pt x="4214" y="3898"/>
                  </a:lnTo>
                  <a:lnTo>
                    <a:pt x="4635" y="4003"/>
                  </a:lnTo>
                  <a:lnTo>
                    <a:pt x="5092" y="4073"/>
                  </a:lnTo>
                  <a:lnTo>
                    <a:pt x="5548" y="4144"/>
                  </a:lnTo>
                  <a:lnTo>
                    <a:pt x="6040" y="4144"/>
                  </a:lnTo>
                  <a:lnTo>
                    <a:pt x="6040" y="4144"/>
                  </a:lnTo>
                  <a:lnTo>
                    <a:pt x="6496" y="4144"/>
                  </a:lnTo>
                  <a:lnTo>
                    <a:pt x="6953" y="4073"/>
                  </a:lnTo>
                  <a:lnTo>
                    <a:pt x="7409" y="4003"/>
                  </a:lnTo>
                  <a:lnTo>
                    <a:pt x="7831" y="3898"/>
                  </a:lnTo>
                  <a:lnTo>
                    <a:pt x="8252" y="3793"/>
                  </a:lnTo>
                  <a:lnTo>
                    <a:pt x="8673" y="3617"/>
                  </a:lnTo>
                  <a:lnTo>
                    <a:pt x="9095" y="3441"/>
                  </a:lnTo>
                  <a:lnTo>
                    <a:pt x="9481" y="3231"/>
                  </a:lnTo>
                  <a:lnTo>
                    <a:pt x="9832" y="3020"/>
                  </a:lnTo>
                  <a:lnTo>
                    <a:pt x="10218" y="2774"/>
                  </a:lnTo>
                  <a:lnTo>
                    <a:pt x="10534" y="2493"/>
                  </a:lnTo>
                  <a:lnTo>
                    <a:pt x="10885" y="2177"/>
                  </a:lnTo>
                  <a:lnTo>
                    <a:pt x="11166" y="1896"/>
                  </a:lnTo>
                  <a:lnTo>
                    <a:pt x="11447" y="1545"/>
                  </a:lnTo>
                  <a:lnTo>
                    <a:pt x="11728" y="1194"/>
                  </a:lnTo>
                  <a:lnTo>
                    <a:pt x="11974" y="843"/>
                  </a:lnTo>
                  <a:lnTo>
                    <a:pt x="11974" y="843"/>
                  </a:lnTo>
                  <a:lnTo>
                    <a:pt x="12044" y="703"/>
                  </a:lnTo>
                  <a:lnTo>
                    <a:pt x="12044" y="562"/>
                  </a:lnTo>
                  <a:lnTo>
                    <a:pt x="12044" y="422"/>
                  </a:lnTo>
                  <a:lnTo>
                    <a:pt x="11974" y="281"/>
                  </a:lnTo>
                  <a:lnTo>
                    <a:pt x="11904" y="176"/>
                  </a:lnTo>
                  <a:lnTo>
                    <a:pt x="11763" y="71"/>
                  </a:lnTo>
                  <a:lnTo>
                    <a:pt x="11658" y="36"/>
                  </a:lnTo>
                  <a:lnTo>
                    <a:pt x="11482" y="0"/>
                  </a:lnTo>
                  <a:lnTo>
                    <a:pt x="5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38"/>
            <p:cNvSpPr/>
            <p:nvPr/>
          </p:nvSpPr>
          <p:spPr>
            <a:xfrm>
              <a:off x="3891918" y="1992107"/>
              <a:ext cx="104736" cy="34559"/>
            </a:xfrm>
            <a:custGeom>
              <a:rect b="b" l="l" r="r" t="t"/>
              <a:pathLst>
                <a:path extrusionOk="0" h="2283" w="6919">
                  <a:moveTo>
                    <a:pt x="3477" y="0"/>
                  </a:moveTo>
                  <a:lnTo>
                    <a:pt x="2985" y="35"/>
                  </a:lnTo>
                  <a:lnTo>
                    <a:pt x="2494" y="106"/>
                  </a:lnTo>
                  <a:lnTo>
                    <a:pt x="2037" y="211"/>
                  </a:lnTo>
                  <a:lnTo>
                    <a:pt x="1581" y="387"/>
                  </a:lnTo>
                  <a:lnTo>
                    <a:pt x="1125" y="597"/>
                  </a:lnTo>
                  <a:lnTo>
                    <a:pt x="738" y="808"/>
                  </a:lnTo>
                  <a:lnTo>
                    <a:pt x="352" y="1089"/>
                  </a:lnTo>
                  <a:lnTo>
                    <a:pt x="1" y="1405"/>
                  </a:lnTo>
                  <a:lnTo>
                    <a:pt x="387" y="1616"/>
                  </a:lnTo>
                  <a:lnTo>
                    <a:pt x="773" y="1791"/>
                  </a:lnTo>
                  <a:lnTo>
                    <a:pt x="1195" y="1932"/>
                  </a:lnTo>
                  <a:lnTo>
                    <a:pt x="1616" y="2037"/>
                  </a:lnTo>
                  <a:lnTo>
                    <a:pt x="2037" y="2142"/>
                  </a:lnTo>
                  <a:lnTo>
                    <a:pt x="2494" y="2212"/>
                  </a:lnTo>
                  <a:lnTo>
                    <a:pt x="2915" y="2283"/>
                  </a:lnTo>
                  <a:lnTo>
                    <a:pt x="3863" y="2283"/>
                  </a:lnTo>
                  <a:lnTo>
                    <a:pt x="4355" y="2212"/>
                  </a:lnTo>
                  <a:lnTo>
                    <a:pt x="4811" y="2142"/>
                  </a:lnTo>
                  <a:lnTo>
                    <a:pt x="5233" y="2037"/>
                  </a:lnTo>
                  <a:lnTo>
                    <a:pt x="5689" y="1896"/>
                  </a:lnTo>
                  <a:lnTo>
                    <a:pt x="6110" y="1721"/>
                  </a:lnTo>
                  <a:lnTo>
                    <a:pt x="6532" y="1545"/>
                  </a:lnTo>
                  <a:lnTo>
                    <a:pt x="6918" y="1335"/>
                  </a:lnTo>
                  <a:lnTo>
                    <a:pt x="6567" y="1054"/>
                  </a:lnTo>
                  <a:lnTo>
                    <a:pt x="6181" y="773"/>
                  </a:lnTo>
                  <a:lnTo>
                    <a:pt x="5794" y="562"/>
                  </a:lnTo>
                  <a:lnTo>
                    <a:pt x="5338" y="351"/>
                  </a:lnTo>
                  <a:lnTo>
                    <a:pt x="4917" y="211"/>
                  </a:lnTo>
                  <a:lnTo>
                    <a:pt x="4460" y="106"/>
                  </a:lnTo>
                  <a:lnTo>
                    <a:pt x="3969" y="35"/>
                  </a:lnTo>
                  <a:lnTo>
                    <a:pt x="34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38"/>
            <p:cNvSpPr/>
            <p:nvPr/>
          </p:nvSpPr>
          <p:spPr>
            <a:xfrm>
              <a:off x="3891918" y="1992107"/>
              <a:ext cx="104736" cy="34559"/>
            </a:xfrm>
            <a:custGeom>
              <a:rect b="b" l="l" r="r" t="t"/>
              <a:pathLst>
                <a:path extrusionOk="0" fill="none" h="2283" w="6919">
                  <a:moveTo>
                    <a:pt x="3477" y="0"/>
                  </a:moveTo>
                  <a:lnTo>
                    <a:pt x="3477" y="0"/>
                  </a:lnTo>
                  <a:lnTo>
                    <a:pt x="2985" y="35"/>
                  </a:lnTo>
                  <a:lnTo>
                    <a:pt x="2494" y="106"/>
                  </a:lnTo>
                  <a:lnTo>
                    <a:pt x="2037" y="211"/>
                  </a:lnTo>
                  <a:lnTo>
                    <a:pt x="1581" y="387"/>
                  </a:lnTo>
                  <a:lnTo>
                    <a:pt x="1125" y="597"/>
                  </a:lnTo>
                  <a:lnTo>
                    <a:pt x="738" y="808"/>
                  </a:lnTo>
                  <a:lnTo>
                    <a:pt x="352" y="1089"/>
                  </a:lnTo>
                  <a:lnTo>
                    <a:pt x="1" y="1405"/>
                  </a:lnTo>
                  <a:lnTo>
                    <a:pt x="1" y="1405"/>
                  </a:lnTo>
                  <a:lnTo>
                    <a:pt x="387" y="1616"/>
                  </a:lnTo>
                  <a:lnTo>
                    <a:pt x="773" y="1791"/>
                  </a:lnTo>
                  <a:lnTo>
                    <a:pt x="1195" y="1932"/>
                  </a:lnTo>
                  <a:lnTo>
                    <a:pt x="1616" y="2037"/>
                  </a:lnTo>
                  <a:lnTo>
                    <a:pt x="2037" y="2142"/>
                  </a:lnTo>
                  <a:lnTo>
                    <a:pt x="2494" y="2212"/>
                  </a:lnTo>
                  <a:lnTo>
                    <a:pt x="2915" y="2283"/>
                  </a:lnTo>
                  <a:lnTo>
                    <a:pt x="3407" y="2283"/>
                  </a:lnTo>
                  <a:lnTo>
                    <a:pt x="3407" y="2283"/>
                  </a:lnTo>
                  <a:lnTo>
                    <a:pt x="3863" y="2283"/>
                  </a:lnTo>
                  <a:lnTo>
                    <a:pt x="4355" y="2212"/>
                  </a:lnTo>
                  <a:lnTo>
                    <a:pt x="4811" y="2142"/>
                  </a:lnTo>
                  <a:lnTo>
                    <a:pt x="5233" y="2037"/>
                  </a:lnTo>
                  <a:lnTo>
                    <a:pt x="5689" y="1896"/>
                  </a:lnTo>
                  <a:lnTo>
                    <a:pt x="6110" y="1721"/>
                  </a:lnTo>
                  <a:lnTo>
                    <a:pt x="6532" y="1545"/>
                  </a:lnTo>
                  <a:lnTo>
                    <a:pt x="6918" y="1335"/>
                  </a:lnTo>
                  <a:lnTo>
                    <a:pt x="6918" y="1335"/>
                  </a:lnTo>
                  <a:lnTo>
                    <a:pt x="6567" y="1054"/>
                  </a:lnTo>
                  <a:lnTo>
                    <a:pt x="6181" y="773"/>
                  </a:lnTo>
                  <a:lnTo>
                    <a:pt x="5794" y="562"/>
                  </a:lnTo>
                  <a:lnTo>
                    <a:pt x="5338" y="351"/>
                  </a:lnTo>
                  <a:lnTo>
                    <a:pt x="4917" y="211"/>
                  </a:lnTo>
                  <a:lnTo>
                    <a:pt x="4460" y="106"/>
                  </a:lnTo>
                  <a:lnTo>
                    <a:pt x="3969" y="35"/>
                  </a:lnTo>
                  <a:lnTo>
                    <a:pt x="34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38"/>
            <p:cNvSpPr/>
            <p:nvPr/>
          </p:nvSpPr>
          <p:spPr>
            <a:xfrm>
              <a:off x="3943476" y="2026651"/>
              <a:ext cx="15" cy="15"/>
            </a:xfrm>
            <a:custGeom>
              <a:rect b="b" l="l" r="r" t="t"/>
              <a:pathLst>
                <a:path extrusionOk="0" h="1" w="1">
                  <a:moveTo>
                    <a:pt x="1" y="1"/>
                  </a:moveTo>
                  <a:lnTo>
                    <a:pt x="1" y="1"/>
                  </a:lnTo>
                  <a:lnTo>
                    <a:pt x="1" y="1"/>
                  </a:lnTo>
                  <a:lnTo>
                    <a:pt x="1" y="1"/>
                  </a:lnTo>
                  <a:lnTo>
                    <a:pt x="1" y="1"/>
                  </a:lnTo>
                  <a:close/>
                </a:path>
              </a:pathLst>
            </a:custGeom>
            <a:solidFill>
              <a:srgbClr val="FF6C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38"/>
            <p:cNvSpPr/>
            <p:nvPr/>
          </p:nvSpPr>
          <p:spPr>
            <a:xfrm>
              <a:off x="3943476" y="2026651"/>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38"/>
            <p:cNvSpPr/>
            <p:nvPr/>
          </p:nvSpPr>
          <p:spPr>
            <a:xfrm>
              <a:off x="3891918" y="2012830"/>
              <a:ext cx="52103" cy="13836"/>
            </a:xfrm>
            <a:custGeom>
              <a:rect b="b" l="l" r="r" t="t"/>
              <a:pathLst>
                <a:path extrusionOk="0" h="914" w="3442">
                  <a:moveTo>
                    <a:pt x="3407" y="914"/>
                  </a:moveTo>
                  <a:lnTo>
                    <a:pt x="3407" y="914"/>
                  </a:lnTo>
                  <a:lnTo>
                    <a:pt x="3407" y="914"/>
                  </a:lnTo>
                  <a:lnTo>
                    <a:pt x="3407" y="914"/>
                  </a:lnTo>
                  <a:lnTo>
                    <a:pt x="3407" y="914"/>
                  </a:lnTo>
                  <a:lnTo>
                    <a:pt x="3407" y="914"/>
                  </a:lnTo>
                  <a:lnTo>
                    <a:pt x="3407" y="914"/>
                  </a:lnTo>
                  <a:lnTo>
                    <a:pt x="3407" y="914"/>
                  </a:lnTo>
                  <a:lnTo>
                    <a:pt x="3407" y="914"/>
                  </a:lnTo>
                  <a:close/>
                  <a:moveTo>
                    <a:pt x="3442" y="914"/>
                  </a:moveTo>
                  <a:lnTo>
                    <a:pt x="3442" y="914"/>
                  </a:lnTo>
                  <a:lnTo>
                    <a:pt x="3442" y="914"/>
                  </a:lnTo>
                  <a:lnTo>
                    <a:pt x="3442" y="914"/>
                  </a:lnTo>
                  <a:lnTo>
                    <a:pt x="3442" y="914"/>
                  </a:lnTo>
                  <a:close/>
                  <a:moveTo>
                    <a:pt x="1" y="36"/>
                  </a:moveTo>
                  <a:lnTo>
                    <a:pt x="1" y="36"/>
                  </a:lnTo>
                  <a:lnTo>
                    <a:pt x="1" y="36"/>
                  </a:lnTo>
                  <a:lnTo>
                    <a:pt x="1" y="36"/>
                  </a:lnTo>
                  <a:lnTo>
                    <a:pt x="1" y="36"/>
                  </a:lnTo>
                  <a:lnTo>
                    <a:pt x="1" y="36"/>
                  </a:lnTo>
                  <a:close/>
                  <a:moveTo>
                    <a:pt x="1" y="1"/>
                  </a:moveTo>
                  <a:lnTo>
                    <a:pt x="1" y="1"/>
                  </a:lnTo>
                  <a:lnTo>
                    <a:pt x="1" y="1"/>
                  </a:lnTo>
                  <a:lnTo>
                    <a:pt x="1" y="1"/>
                  </a:lnTo>
                  <a:lnTo>
                    <a:pt x="1" y="1"/>
                  </a:lnTo>
                  <a:close/>
                </a:path>
              </a:pathLst>
            </a:custGeom>
            <a:solidFill>
              <a:srgbClr val="140E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38"/>
            <p:cNvSpPr/>
            <p:nvPr/>
          </p:nvSpPr>
          <p:spPr>
            <a:xfrm>
              <a:off x="3943476" y="2026651"/>
              <a:ext cx="15" cy="15"/>
            </a:xfrm>
            <a:custGeom>
              <a:rect b="b" l="l" r="r" t="t"/>
              <a:pathLst>
                <a:path extrusionOk="0" fill="none" h="1" w="1">
                  <a:moveTo>
                    <a:pt x="1" y="1"/>
                  </a:moveTo>
                  <a:lnTo>
                    <a:pt x="1" y="1"/>
                  </a:lnTo>
                  <a:lnTo>
                    <a:pt x="1" y="1"/>
                  </a:lnTo>
                  <a:lnTo>
                    <a:pt x="1" y="1"/>
                  </a:ln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38"/>
            <p:cNvSpPr/>
            <p:nvPr/>
          </p:nvSpPr>
          <p:spPr>
            <a:xfrm>
              <a:off x="3944006" y="2026651"/>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38"/>
            <p:cNvSpPr/>
            <p:nvPr/>
          </p:nvSpPr>
          <p:spPr>
            <a:xfrm>
              <a:off x="3891918" y="2013360"/>
              <a:ext cx="15" cy="1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38"/>
            <p:cNvSpPr/>
            <p:nvPr/>
          </p:nvSpPr>
          <p:spPr>
            <a:xfrm>
              <a:off x="3891918" y="2012830"/>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38"/>
            <p:cNvSpPr/>
            <p:nvPr/>
          </p:nvSpPr>
          <p:spPr>
            <a:xfrm>
              <a:off x="3891918" y="1992107"/>
              <a:ext cx="82938" cy="34559"/>
            </a:xfrm>
            <a:custGeom>
              <a:rect b="b" l="l" r="r" t="t"/>
              <a:pathLst>
                <a:path extrusionOk="0" fill="none" h="2283" w="5479">
                  <a:moveTo>
                    <a:pt x="3302" y="0"/>
                  </a:moveTo>
                  <a:lnTo>
                    <a:pt x="3302" y="0"/>
                  </a:lnTo>
                  <a:lnTo>
                    <a:pt x="2845" y="71"/>
                  </a:lnTo>
                  <a:lnTo>
                    <a:pt x="2389" y="141"/>
                  </a:lnTo>
                  <a:lnTo>
                    <a:pt x="1932" y="246"/>
                  </a:lnTo>
                  <a:lnTo>
                    <a:pt x="1511" y="422"/>
                  </a:lnTo>
                  <a:lnTo>
                    <a:pt x="1089" y="597"/>
                  </a:lnTo>
                  <a:lnTo>
                    <a:pt x="703" y="843"/>
                  </a:lnTo>
                  <a:lnTo>
                    <a:pt x="352" y="1089"/>
                  </a:lnTo>
                  <a:lnTo>
                    <a:pt x="1" y="1370"/>
                  </a:lnTo>
                  <a:lnTo>
                    <a:pt x="1" y="1370"/>
                  </a:lnTo>
                  <a:lnTo>
                    <a:pt x="1" y="1370"/>
                  </a:lnTo>
                  <a:lnTo>
                    <a:pt x="1" y="1370"/>
                  </a:lnTo>
                  <a:lnTo>
                    <a:pt x="1" y="1405"/>
                  </a:lnTo>
                  <a:lnTo>
                    <a:pt x="1" y="1405"/>
                  </a:lnTo>
                  <a:lnTo>
                    <a:pt x="1" y="1405"/>
                  </a:lnTo>
                  <a:lnTo>
                    <a:pt x="1" y="1405"/>
                  </a:lnTo>
                  <a:lnTo>
                    <a:pt x="387" y="1616"/>
                  </a:lnTo>
                  <a:lnTo>
                    <a:pt x="773" y="1791"/>
                  </a:lnTo>
                  <a:lnTo>
                    <a:pt x="1195" y="1932"/>
                  </a:lnTo>
                  <a:lnTo>
                    <a:pt x="1616" y="2037"/>
                  </a:lnTo>
                  <a:lnTo>
                    <a:pt x="2037" y="2142"/>
                  </a:lnTo>
                  <a:lnTo>
                    <a:pt x="2494" y="2212"/>
                  </a:lnTo>
                  <a:lnTo>
                    <a:pt x="2915" y="2283"/>
                  </a:lnTo>
                  <a:lnTo>
                    <a:pt x="3407" y="2283"/>
                  </a:lnTo>
                  <a:lnTo>
                    <a:pt x="3407" y="2283"/>
                  </a:lnTo>
                  <a:lnTo>
                    <a:pt x="3407" y="2283"/>
                  </a:lnTo>
                  <a:lnTo>
                    <a:pt x="3407" y="2283"/>
                  </a:lnTo>
                  <a:lnTo>
                    <a:pt x="3407" y="2283"/>
                  </a:lnTo>
                  <a:lnTo>
                    <a:pt x="3407" y="2283"/>
                  </a:lnTo>
                  <a:lnTo>
                    <a:pt x="3442" y="2283"/>
                  </a:lnTo>
                  <a:lnTo>
                    <a:pt x="3442" y="2283"/>
                  </a:lnTo>
                  <a:lnTo>
                    <a:pt x="3442" y="2283"/>
                  </a:lnTo>
                  <a:lnTo>
                    <a:pt x="3442" y="2283"/>
                  </a:lnTo>
                  <a:lnTo>
                    <a:pt x="3969" y="2248"/>
                  </a:lnTo>
                  <a:lnTo>
                    <a:pt x="4495" y="2212"/>
                  </a:lnTo>
                  <a:lnTo>
                    <a:pt x="4987" y="2107"/>
                  </a:lnTo>
                  <a:lnTo>
                    <a:pt x="5478" y="1967"/>
                  </a:lnTo>
                  <a:lnTo>
                    <a:pt x="5478" y="1967"/>
                  </a:lnTo>
                  <a:lnTo>
                    <a:pt x="4952" y="2002"/>
                  </a:lnTo>
                  <a:lnTo>
                    <a:pt x="4952" y="2002"/>
                  </a:lnTo>
                  <a:lnTo>
                    <a:pt x="4355" y="1967"/>
                  </a:lnTo>
                  <a:lnTo>
                    <a:pt x="3793" y="1861"/>
                  </a:lnTo>
                  <a:lnTo>
                    <a:pt x="3302" y="1721"/>
                  </a:lnTo>
                  <a:lnTo>
                    <a:pt x="2845" y="1510"/>
                  </a:lnTo>
                  <a:lnTo>
                    <a:pt x="2529" y="1299"/>
                  </a:lnTo>
                  <a:lnTo>
                    <a:pt x="2424" y="1194"/>
                  </a:lnTo>
                  <a:lnTo>
                    <a:pt x="2318" y="1089"/>
                  </a:lnTo>
                  <a:lnTo>
                    <a:pt x="2283" y="948"/>
                  </a:lnTo>
                  <a:lnTo>
                    <a:pt x="2248" y="843"/>
                  </a:lnTo>
                  <a:lnTo>
                    <a:pt x="2283" y="738"/>
                  </a:lnTo>
                  <a:lnTo>
                    <a:pt x="2318" y="632"/>
                  </a:lnTo>
                  <a:lnTo>
                    <a:pt x="2318" y="632"/>
                  </a:lnTo>
                  <a:lnTo>
                    <a:pt x="2529" y="422"/>
                  </a:lnTo>
                  <a:lnTo>
                    <a:pt x="2775" y="246"/>
                  </a:lnTo>
                  <a:lnTo>
                    <a:pt x="3021" y="106"/>
                  </a:lnTo>
                  <a:lnTo>
                    <a:pt x="33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38"/>
            <p:cNvSpPr/>
            <p:nvPr/>
          </p:nvSpPr>
          <p:spPr>
            <a:xfrm>
              <a:off x="3869075" y="1963936"/>
              <a:ext cx="150951" cy="19679"/>
            </a:xfrm>
            <a:custGeom>
              <a:rect b="b" l="l" r="r" t="t"/>
              <a:pathLst>
                <a:path extrusionOk="0" h="1300" w="9972">
                  <a:moveTo>
                    <a:pt x="0" y="0"/>
                  </a:moveTo>
                  <a:lnTo>
                    <a:pt x="457" y="281"/>
                  </a:lnTo>
                  <a:lnTo>
                    <a:pt x="948" y="527"/>
                  </a:lnTo>
                  <a:lnTo>
                    <a:pt x="1510" y="738"/>
                  </a:lnTo>
                  <a:lnTo>
                    <a:pt x="2107" y="948"/>
                  </a:lnTo>
                  <a:lnTo>
                    <a:pt x="2774" y="1089"/>
                  </a:lnTo>
                  <a:lnTo>
                    <a:pt x="3476" y="1194"/>
                  </a:lnTo>
                  <a:lnTo>
                    <a:pt x="4214" y="1264"/>
                  </a:lnTo>
                  <a:lnTo>
                    <a:pt x="4986" y="1300"/>
                  </a:lnTo>
                  <a:lnTo>
                    <a:pt x="5759" y="1264"/>
                  </a:lnTo>
                  <a:lnTo>
                    <a:pt x="6496" y="1194"/>
                  </a:lnTo>
                  <a:lnTo>
                    <a:pt x="7198" y="1089"/>
                  </a:lnTo>
                  <a:lnTo>
                    <a:pt x="7865" y="948"/>
                  </a:lnTo>
                  <a:lnTo>
                    <a:pt x="8497" y="738"/>
                  </a:lnTo>
                  <a:lnTo>
                    <a:pt x="9059" y="527"/>
                  </a:lnTo>
                  <a:lnTo>
                    <a:pt x="9551" y="281"/>
                  </a:lnTo>
                  <a:lnTo>
                    <a:pt x="99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38"/>
            <p:cNvSpPr/>
            <p:nvPr/>
          </p:nvSpPr>
          <p:spPr>
            <a:xfrm>
              <a:off x="3868545" y="2109044"/>
              <a:ext cx="148302" cy="130228"/>
            </a:xfrm>
            <a:custGeom>
              <a:rect b="b" l="l" r="r" t="t"/>
              <a:pathLst>
                <a:path extrusionOk="0" h="8603" w="9797">
                  <a:moveTo>
                    <a:pt x="1053" y="0"/>
                  </a:moveTo>
                  <a:lnTo>
                    <a:pt x="0" y="6039"/>
                  </a:lnTo>
                  <a:lnTo>
                    <a:pt x="211" y="6004"/>
                  </a:lnTo>
                  <a:lnTo>
                    <a:pt x="351" y="5969"/>
                  </a:lnTo>
                  <a:lnTo>
                    <a:pt x="4529" y="8603"/>
                  </a:lnTo>
                  <a:lnTo>
                    <a:pt x="5267" y="8603"/>
                  </a:lnTo>
                  <a:lnTo>
                    <a:pt x="9445" y="5969"/>
                  </a:lnTo>
                  <a:lnTo>
                    <a:pt x="9586" y="6004"/>
                  </a:lnTo>
                  <a:lnTo>
                    <a:pt x="9796" y="6039"/>
                  </a:lnTo>
                  <a:lnTo>
                    <a:pt x="8778" y="0"/>
                  </a:lnTo>
                  <a:lnTo>
                    <a:pt x="7970" y="211"/>
                  </a:lnTo>
                  <a:lnTo>
                    <a:pt x="7233" y="351"/>
                  </a:lnTo>
                  <a:lnTo>
                    <a:pt x="6566" y="421"/>
                  </a:lnTo>
                  <a:lnTo>
                    <a:pt x="6004" y="492"/>
                  </a:lnTo>
                  <a:lnTo>
                    <a:pt x="5197" y="527"/>
                  </a:lnTo>
                  <a:lnTo>
                    <a:pt x="4600" y="527"/>
                  </a:lnTo>
                  <a:lnTo>
                    <a:pt x="3792" y="492"/>
                  </a:lnTo>
                  <a:lnTo>
                    <a:pt x="3230" y="421"/>
                  </a:lnTo>
                  <a:lnTo>
                    <a:pt x="2598" y="351"/>
                  </a:lnTo>
                  <a:lnTo>
                    <a:pt x="1861" y="211"/>
                  </a:lnTo>
                  <a:lnTo>
                    <a:pt x="105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38"/>
            <p:cNvSpPr/>
            <p:nvPr/>
          </p:nvSpPr>
          <p:spPr>
            <a:xfrm>
              <a:off x="3868545" y="2109044"/>
              <a:ext cx="148302" cy="130228"/>
            </a:xfrm>
            <a:custGeom>
              <a:rect b="b" l="l" r="r" t="t"/>
              <a:pathLst>
                <a:path extrusionOk="0" fill="none" h="8603" w="9797">
                  <a:moveTo>
                    <a:pt x="4916" y="527"/>
                  </a:moveTo>
                  <a:lnTo>
                    <a:pt x="4881" y="527"/>
                  </a:lnTo>
                  <a:lnTo>
                    <a:pt x="4881" y="527"/>
                  </a:lnTo>
                  <a:lnTo>
                    <a:pt x="4600" y="527"/>
                  </a:lnTo>
                  <a:lnTo>
                    <a:pt x="3792" y="492"/>
                  </a:lnTo>
                  <a:lnTo>
                    <a:pt x="3230" y="421"/>
                  </a:lnTo>
                  <a:lnTo>
                    <a:pt x="2598" y="351"/>
                  </a:lnTo>
                  <a:lnTo>
                    <a:pt x="1861" y="211"/>
                  </a:lnTo>
                  <a:lnTo>
                    <a:pt x="1053" y="0"/>
                  </a:lnTo>
                  <a:lnTo>
                    <a:pt x="0" y="6039"/>
                  </a:lnTo>
                  <a:lnTo>
                    <a:pt x="0" y="6039"/>
                  </a:lnTo>
                  <a:lnTo>
                    <a:pt x="211" y="6004"/>
                  </a:lnTo>
                  <a:lnTo>
                    <a:pt x="351" y="5969"/>
                  </a:lnTo>
                  <a:lnTo>
                    <a:pt x="4529" y="8603"/>
                  </a:lnTo>
                  <a:lnTo>
                    <a:pt x="5267" y="8603"/>
                  </a:lnTo>
                  <a:lnTo>
                    <a:pt x="9445" y="5969"/>
                  </a:lnTo>
                  <a:lnTo>
                    <a:pt x="9445" y="5969"/>
                  </a:lnTo>
                  <a:lnTo>
                    <a:pt x="9586" y="6004"/>
                  </a:lnTo>
                  <a:lnTo>
                    <a:pt x="9796" y="6039"/>
                  </a:lnTo>
                  <a:lnTo>
                    <a:pt x="8778" y="0"/>
                  </a:lnTo>
                  <a:lnTo>
                    <a:pt x="8778" y="0"/>
                  </a:lnTo>
                  <a:lnTo>
                    <a:pt x="7970" y="211"/>
                  </a:lnTo>
                  <a:lnTo>
                    <a:pt x="7233" y="351"/>
                  </a:lnTo>
                  <a:lnTo>
                    <a:pt x="6566" y="421"/>
                  </a:lnTo>
                  <a:lnTo>
                    <a:pt x="6004" y="492"/>
                  </a:lnTo>
                  <a:lnTo>
                    <a:pt x="5197" y="527"/>
                  </a:lnTo>
                  <a:lnTo>
                    <a:pt x="4916" y="52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38"/>
            <p:cNvSpPr/>
            <p:nvPr/>
          </p:nvSpPr>
          <p:spPr>
            <a:xfrm>
              <a:off x="3987602" y="2109044"/>
              <a:ext cx="13836" cy="3194"/>
            </a:xfrm>
            <a:custGeom>
              <a:rect b="b" l="l" r="r" t="t"/>
              <a:pathLst>
                <a:path extrusionOk="0" h="211" w="914">
                  <a:moveTo>
                    <a:pt x="913" y="0"/>
                  </a:moveTo>
                  <a:lnTo>
                    <a:pt x="0" y="211"/>
                  </a:lnTo>
                  <a:lnTo>
                    <a:pt x="35" y="211"/>
                  </a:lnTo>
                  <a:lnTo>
                    <a:pt x="913" y="0"/>
                  </a:lnTo>
                  <a:close/>
                </a:path>
              </a:pathLst>
            </a:custGeom>
            <a:solidFill>
              <a:srgbClr val="FF7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38"/>
            <p:cNvSpPr/>
            <p:nvPr/>
          </p:nvSpPr>
          <p:spPr>
            <a:xfrm>
              <a:off x="3987602" y="2109044"/>
              <a:ext cx="13836" cy="3194"/>
            </a:xfrm>
            <a:custGeom>
              <a:rect b="b" l="l" r="r" t="t"/>
              <a:pathLst>
                <a:path extrusionOk="0" fill="none" h="211" w="914">
                  <a:moveTo>
                    <a:pt x="913" y="0"/>
                  </a:moveTo>
                  <a:lnTo>
                    <a:pt x="913" y="0"/>
                  </a:lnTo>
                  <a:lnTo>
                    <a:pt x="35" y="211"/>
                  </a:lnTo>
                  <a:lnTo>
                    <a:pt x="35" y="211"/>
                  </a:lnTo>
                  <a:lnTo>
                    <a:pt x="0" y="211"/>
                  </a:lnTo>
                  <a:lnTo>
                    <a:pt x="0" y="211"/>
                  </a:lnTo>
                  <a:lnTo>
                    <a:pt x="913" y="0"/>
                  </a:lnTo>
                  <a:lnTo>
                    <a:pt x="9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38"/>
            <p:cNvSpPr/>
            <p:nvPr/>
          </p:nvSpPr>
          <p:spPr>
            <a:xfrm>
              <a:off x="3973781" y="2112223"/>
              <a:ext cx="14365" cy="2679"/>
            </a:xfrm>
            <a:custGeom>
              <a:rect b="b" l="l" r="r" t="t"/>
              <a:pathLst>
                <a:path extrusionOk="0" h="177" w="949">
                  <a:moveTo>
                    <a:pt x="913" y="1"/>
                  </a:moveTo>
                  <a:lnTo>
                    <a:pt x="0" y="176"/>
                  </a:lnTo>
                  <a:lnTo>
                    <a:pt x="948"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38"/>
            <p:cNvSpPr/>
            <p:nvPr/>
          </p:nvSpPr>
          <p:spPr>
            <a:xfrm>
              <a:off x="3946140" y="2112223"/>
              <a:ext cx="42007" cy="4799"/>
            </a:xfrm>
            <a:custGeom>
              <a:rect b="b" l="l" r="r" t="t"/>
              <a:pathLst>
                <a:path extrusionOk="0" fill="none" h="317" w="2775">
                  <a:moveTo>
                    <a:pt x="2774" y="1"/>
                  </a:moveTo>
                  <a:lnTo>
                    <a:pt x="2774" y="1"/>
                  </a:lnTo>
                  <a:lnTo>
                    <a:pt x="1826" y="176"/>
                  </a:lnTo>
                  <a:lnTo>
                    <a:pt x="1054" y="246"/>
                  </a:lnTo>
                  <a:lnTo>
                    <a:pt x="422" y="282"/>
                  </a:lnTo>
                  <a:lnTo>
                    <a:pt x="0" y="317"/>
                  </a:lnTo>
                  <a:lnTo>
                    <a:pt x="0" y="317"/>
                  </a:lnTo>
                  <a:lnTo>
                    <a:pt x="0" y="317"/>
                  </a:lnTo>
                  <a:lnTo>
                    <a:pt x="422" y="282"/>
                  </a:lnTo>
                  <a:lnTo>
                    <a:pt x="1054" y="246"/>
                  </a:lnTo>
                  <a:lnTo>
                    <a:pt x="1826" y="176"/>
                  </a:lnTo>
                  <a:lnTo>
                    <a:pt x="2739" y="1"/>
                  </a:lnTo>
                  <a:lnTo>
                    <a:pt x="2739" y="1"/>
                  </a:lnTo>
                  <a:lnTo>
                    <a:pt x="277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38"/>
            <p:cNvSpPr/>
            <p:nvPr/>
          </p:nvSpPr>
          <p:spPr>
            <a:xfrm>
              <a:off x="3878112" y="2109574"/>
              <a:ext cx="6388" cy="36148"/>
            </a:xfrm>
            <a:custGeom>
              <a:rect b="b" l="l" r="r" t="t"/>
              <a:pathLst>
                <a:path extrusionOk="0" h="2388" w="422">
                  <a:moveTo>
                    <a:pt x="421" y="0"/>
                  </a:moveTo>
                  <a:lnTo>
                    <a:pt x="0" y="2388"/>
                  </a:lnTo>
                  <a:lnTo>
                    <a:pt x="421" y="0"/>
                  </a:lnTo>
                  <a:lnTo>
                    <a:pt x="421" y="0"/>
                  </a:lnTo>
                  <a:close/>
                </a:path>
              </a:pathLst>
            </a:custGeom>
            <a:solidFill>
              <a:srgbClr val="0F0C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38"/>
            <p:cNvSpPr/>
            <p:nvPr/>
          </p:nvSpPr>
          <p:spPr>
            <a:xfrm>
              <a:off x="3878112" y="2109574"/>
              <a:ext cx="6388" cy="36148"/>
            </a:xfrm>
            <a:custGeom>
              <a:rect b="b" l="l" r="r" t="t"/>
              <a:pathLst>
                <a:path extrusionOk="0" fill="none" h="2388" w="422">
                  <a:moveTo>
                    <a:pt x="421" y="0"/>
                  </a:moveTo>
                  <a:lnTo>
                    <a:pt x="0" y="2388"/>
                  </a:lnTo>
                  <a:lnTo>
                    <a:pt x="421" y="0"/>
                  </a:lnTo>
                  <a:lnTo>
                    <a:pt x="42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38"/>
            <p:cNvSpPr/>
            <p:nvPr/>
          </p:nvSpPr>
          <p:spPr>
            <a:xfrm>
              <a:off x="3884485" y="2109044"/>
              <a:ext cx="15" cy="545"/>
            </a:xfrm>
            <a:custGeom>
              <a:rect b="b" l="l" r="r" t="t"/>
              <a:pathLst>
                <a:path extrusionOk="0" h="36" w="1">
                  <a:moveTo>
                    <a:pt x="0" y="0"/>
                  </a:moveTo>
                  <a:lnTo>
                    <a:pt x="0" y="35"/>
                  </a:lnTo>
                  <a:lnTo>
                    <a:pt x="0" y="35"/>
                  </a:lnTo>
                  <a:lnTo>
                    <a:pt x="0" y="0"/>
                  </a:lnTo>
                  <a:lnTo>
                    <a:pt x="0" y="0"/>
                  </a:lnTo>
                  <a:lnTo>
                    <a:pt x="0" y="0"/>
                  </a:lnTo>
                  <a:close/>
                </a:path>
              </a:pathLst>
            </a:custGeom>
            <a:solidFill>
              <a:srgbClr val="FF7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38"/>
            <p:cNvSpPr/>
            <p:nvPr/>
          </p:nvSpPr>
          <p:spPr>
            <a:xfrm>
              <a:off x="3884485" y="2109044"/>
              <a:ext cx="15" cy="545"/>
            </a:xfrm>
            <a:custGeom>
              <a:rect b="b" l="l" r="r" t="t"/>
              <a:pathLst>
                <a:path extrusionOk="0" fill="none" h="36" w="1">
                  <a:moveTo>
                    <a:pt x="0" y="0"/>
                  </a:moveTo>
                  <a:lnTo>
                    <a:pt x="0" y="35"/>
                  </a:lnTo>
                  <a:lnTo>
                    <a:pt x="0" y="35"/>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38"/>
            <p:cNvSpPr/>
            <p:nvPr/>
          </p:nvSpPr>
          <p:spPr>
            <a:xfrm>
              <a:off x="3939222" y="2117006"/>
              <a:ext cx="5344" cy="15"/>
            </a:xfrm>
            <a:custGeom>
              <a:rect b="b" l="l" r="r" t="t"/>
              <a:pathLst>
                <a:path extrusionOk="0" h="1" w="353">
                  <a:moveTo>
                    <a:pt x="247" y="1"/>
                  </a:moveTo>
                  <a:lnTo>
                    <a:pt x="212" y="1"/>
                  </a:lnTo>
                  <a:lnTo>
                    <a:pt x="212" y="1"/>
                  </a:lnTo>
                  <a:lnTo>
                    <a:pt x="1" y="1"/>
                  </a:lnTo>
                  <a:lnTo>
                    <a:pt x="1" y="1"/>
                  </a:lnTo>
                  <a:lnTo>
                    <a:pt x="1" y="1"/>
                  </a:lnTo>
                  <a:lnTo>
                    <a:pt x="212" y="1"/>
                  </a:lnTo>
                  <a:lnTo>
                    <a:pt x="247" y="1"/>
                  </a:lnTo>
                  <a:lnTo>
                    <a:pt x="247" y="1"/>
                  </a:lnTo>
                  <a:lnTo>
                    <a:pt x="352" y="1"/>
                  </a:lnTo>
                  <a:lnTo>
                    <a:pt x="352" y="1"/>
                  </a:lnTo>
                  <a:lnTo>
                    <a:pt x="247"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38"/>
            <p:cNvSpPr/>
            <p:nvPr/>
          </p:nvSpPr>
          <p:spPr>
            <a:xfrm>
              <a:off x="3939222" y="2117006"/>
              <a:ext cx="5344" cy="15"/>
            </a:xfrm>
            <a:custGeom>
              <a:rect b="b" l="l" r="r" t="t"/>
              <a:pathLst>
                <a:path extrusionOk="0" fill="none" h="1" w="353">
                  <a:moveTo>
                    <a:pt x="247" y="1"/>
                  </a:moveTo>
                  <a:lnTo>
                    <a:pt x="212" y="1"/>
                  </a:lnTo>
                  <a:lnTo>
                    <a:pt x="212" y="1"/>
                  </a:lnTo>
                  <a:lnTo>
                    <a:pt x="1" y="1"/>
                  </a:lnTo>
                  <a:lnTo>
                    <a:pt x="1" y="1"/>
                  </a:lnTo>
                  <a:lnTo>
                    <a:pt x="1" y="1"/>
                  </a:lnTo>
                  <a:lnTo>
                    <a:pt x="212" y="1"/>
                  </a:lnTo>
                  <a:lnTo>
                    <a:pt x="247" y="1"/>
                  </a:lnTo>
                  <a:lnTo>
                    <a:pt x="247" y="1"/>
                  </a:lnTo>
                  <a:lnTo>
                    <a:pt x="352" y="1"/>
                  </a:lnTo>
                  <a:lnTo>
                    <a:pt x="352" y="1"/>
                  </a:lnTo>
                  <a:lnTo>
                    <a:pt x="2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38"/>
            <p:cNvSpPr/>
            <p:nvPr/>
          </p:nvSpPr>
          <p:spPr>
            <a:xfrm>
              <a:off x="4005131" y="2133491"/>
              <a:ext cx="4269" cy="22873"/>
            </a:xfrm>
            <a:custGeom>
              <a:rect b="b" l="l" r="r" t="t"/>
              <a:pathLst>
                <a:path extrusionOk="0" h="1511" w="282">
                  <a:moveTo>
                    <a:pt x="1" y="0"/>
                  </a:moveTo>
                  <a:lnTo>
                    <a:pt x="282" y="1510"/>
                  </a:lnTo>
                  <a:lnTo>
                    <a:pt x="282" y="1510"/>
                  </a:lnTo>
                  <a:lnTo>
                    <a:pt x="282" y="1510"/>
                  </a:lnTo>
                  <a:lnTo>
                    <a:pt x="1" y="0"/>
                  </a:lnTo>
                  <a:close/>
                </a:path>
              </a:pathLst>
            </a:custGeom>
            <a:solidFill>
              <a:srgbClr val="0F0C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38"/>
            <p:cNvSpPr/>
            <p:nvPr/>
          </p:nvSpPr>
          <p:spPr>
            <a:xfrm>
              <a:off x="4005131" y="2133491"/>
              <a:ext cx="4269" cy="22873"/>
            </a:xfrm>
            <a:custGeom>
              <a:rect b="b" l="l" r="r" t="t"/>
              <a:pathLst>
                <a:path extrusionOk="0" fill="none" h="1511" w="282">
                  <a:moveTo>
                    <a:pt x="1" y="0"/>
                  </a:moveTo>
                  <a:lnTo>
                    <a:pt x="282" y="1510"/>
                  </a:lnTo>
                  <a:lnTo>
                    <a:pt x="282" y="1510"/>
                  </a:lnTo>
                  <a:lnTo>
                    <a:pt x="282" y="151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38"/>
            <p:cNvSpPr/>
            <p:nvPr/>
          </p:nvSpPr>
          <p:spPr>
            <a:xfrm>
              <a:off x="3876508" y="2109044"/>
              <a:ext cx="132892" cy="56887"/>
            </a:xfrm>
            <a:custGeom>
              <a:rect b="b" l="l" r="r" t="t"/>
              <a:pathLst>
                <a:path extrusionOk="0" h="3758" w="8779">
                  <a:moveTo>
                    <a:pt x="527" y="0"/>
                  </a:moveTo>
                  <a:lnTo>
                    <a:pt x="527" y="35"/>
                  </a:lnTo>
                  <a:lnTo>
                    <a:pt x="106" y="2423"/>
                  </a:lnTo>
                  <a:lnTo>
                    <a:pt x="1" y="3125"/>
                  </a:lnTo>
                  <a:lnTo>
                    <a:pt x="914" y="3371"/>
                  </a:lnTo>
                  <a:lnTo>
                    <a:pt x="1791" y="3546"/>
                  </a:lnTo>
                  <a:lnTo>
                    <a:pt x="2564" y="3652"/>
                  </a:lnTo>
                  <a:lnTo>
                    <a:pt x="3196" y="3722"/>
                  </a:lnTo>
                  <a:lnTo>
                    <a:pt x="3512" y="3722"/>
                  </a:lnTo>
                  <a:lnTo>
                    <a:pt x="3758" y="3757"/>
                  </a:lnTo>
                  <a:lnTo>
                    <a:pt x="5022" y="3757"/>
                  </a:lnTo>
                  <a:lnTo>
                    <a:pt x="5232" y="3722"/>
                  </a:lnTo>
                  <a:lnTo>
                    <a:pt x="5548" y="3722"/>
                  </a:lnTo>
                  <a:lnTo>
                    <a:pt x="6216" y="3652"/>
                  </a:lnTo>
                  <a:lnTo>
                    <a:pt x="6953" y="3546"/>
                  </a:lnTo>
                  <a:lnTo>
                    <a:pt x="7831" y="3371"/>
                  </a:lnTo>
                  <a:lnTo>
                    <a:pt x="8779" y="3125"/>
                  </a:lnTo>
                  <a:lnTo>
                    <a:pt x="8498" y="1615"/>
                  </a:lnTo>
                  <a:lnTo>
                    <a:pt x="8252" y="0"/>
                  </a:lnTo>
                  <a:lnTo>
                    <a:pt x="7339" y="211"/>
                  </a:lnTo>
                  <a:lnTo>
                    <a:pt x="6426" y="386"/>
                  </a:lnTo>
                  <a:lnTo>
                    <a:pt x="5654" y="456"/>
                  </a:lnTo>
                  <a:lnTo>
                    <a:pt x="5022" y="492"/>
                  </a:lnTo>
                  <a:lnTo>
                    <a:pt x="4600" y="527"/>
                  </a:lnTo>
                  <a:lnTo>
                    <a:pt x="4144" y="527"/>
                  </a:lnTo>
                  <a:lnTo>
                    <a:pt x="3617" y="492"/>
                  </a:lnTo>
                  <a:lnTo>
                    <a:pt x="2775" y="421"/>
                  </a:lnTo>
                  <a:lnTo>
                    <a:pt x="1756" y="281"/>
                  </a:lnTo>
                  <a:lnTo>
                    <a:pt x="1159" y="176"/>
                  </a:lnTo>
                  <a:lnTo>
                    <a:pt x="527" y="0"/>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38"/>
            <p:cNvSpPr/>
            <p:nvPr/>
          </p:nvSpPr>
          <p:spPr>
            <a:xfrm>
              <a:off x="3876508" y="2109044"/>
              <a:ext cx="132892" cy="56887"/>
            </a:xfrm>
            <a:custGeom>
              <a:rect b="b" l="l" r="r" t="t"/>
              <a:pathLst>
                <a:path extrusionOk="0" fill="none" h="3758" w="8779">
                  <a:moveTo>
                    <a:pt x="8252" y="0"/>
                  </a:moveTo>
                  <a:lnTo>
                    <a:pt x="8252" y="0"/>
                  </a:lnTo>
                  <a:lnTo>
                    <a:pt x="7339" y="211"/>
                  </a:lnTo>
                  <a:lnTo>
                    <a:pt x="7339" y="211"/>
                  </a:lnTo>
                  <a:lnTo>
                    <a:pt x="6426" y="386"/>
                  </a:lnTo>
                  <a:lnTo>
                    <a:pt x="5654" y="456"/>
                  </a:lnTo>
                  <a:lnTo>
                    <a:pt x="5022" y="492"/>
                  </a:lnTo>
                  <a:lnTo>
                    <a:pt x="4600" y="527"/>
                  </a:lnTo>
                  <a:lnTo>
                    <a:pt x="4600" y="527"/>
                  </a:lnTo>
                  <a:lnTo>
                    <a:pt x="4600" y="527"/>
                  </a:lnTo>
                  <a:lnTo>
                    <a:pt x="4600" y="527"/>
                  </a:lnTo>
                  <a:lnTo>
                    <a:pt x="4495" y="527"/>
                  </a:lnTo>
                  <a:lnTo>
                    <a:pt x="4495" y="527"/>
                  </a:lnTo>
                  <a:lnTo>
                    <a:pt x="4390" y="527"/>
                  </a:lnTo>
                  <a:lnTo>
                    <a:pt x="4355" y="527"/>
                  </a:lnTo>
                  <a:lnTo>
                    <a:pt x="4355" y="527"/>
                  </a:lnTo>
                  <a:lnTo>
                    <a:pt x="4144" y="527"/>
                  </a:lnTo>
                  <a:lnTo>
                    <a:pt x="4144" y="527"/>
                  </a:lnTo>
                  <a:lnTo>
                    <a:pt x="4144" y="527"/>
                  </a:lnTo>
                  <a:lnTo>
                    <a:pt x="4144" y="527"/>
                  </a:lnTo>
                  <a:lnTo>
                    <a:pt x="3617" y="492"/>
                  </a:lnTo>
                  <a:lnTo>
                    <a:pt x="2775" y="421"/>
                  </a:lnTo>
                  <a:lnTo>
                    <a:pt x="1756" y="281"/>
                  </a:lnTo>
                  <a:lnTo>
                    <a:pt x="1159" y="176"/>
                  </a:lnTo>
                  <a:lnTo>
                    <a:pt x="527" y="0"/>
                  </a:lnTo>
                  <a:lnTo>
                    <a:pt x="527" y="35"/>
                  </a:lnTo>
                  <a:lnTo>
                    <a:pt x="106" y="2423"/>
                  </a:lnTo>
                  <a:lnTo>
                    <a:pt x="1" y="3125"/>
                  </a:lnTo>
                  <a:lnTo>
                    <a:pt x="1" y="3125"/>
                  </a:lnTo>
                  <a:lnTo>
                    <a:pt x="914" y="3371"/>
                  </a:lnTo>
                  <a:lnTo>
                    <a:pt x="1791" y="3546"/>
                  </a:lnTo>
                  <a:lnTo>
                    <a:pt x="2564" y="3652"/>
                  </a:lnTo>
                  <a:lnTo>
                    <a:pt x="3196" y="3722"/>
                  </a:lnTo>
                  <a:lnTo>
                    <a:pt x="3196" y="3722"/>
                  </a:lnTo>
                  <a:lnTo>
                    <a:pt x="3196" y="3722"/>
                  </a:lnTo>
                  <a:lnTo>
                    <a:pt x="3477" y="3722"/>
                  </a:lnTo>
                  <a:lnTo>
                    <a:pt x="3512" y="3722"/>
                  </a:lnTo>
                  <a:lnTo>
                    <a:pt x="3512" y="3722"/>
                  </a:lnTo>
                  <a:lnTo>
                    <a:pt x="3758" y="3757"/>
                  </a:lnTo>
                  <a:lnTo>
                    <a:pt x="3793" y="3757"/>
                  </a:lnTo>
                  <a:lnTo>
                    <a:pt x="3793" y="3757"/>
                  </a:lnTo>
                  <a:lnTo>
                    <a:pt x="3968" y="3757"/>
                  </a:lnTo>
                  <a:lnTo>
                    <a:pt x="3968" y="3757"/>
                  </a:lnTo>
                  <a:lnTo>
                    <a:pt x="4003" y="3757"/>
                  </a:lnTo>
                  <a:lnTo>
                    <a:pt x="4003" y="3757"/>
                  </a:lnTo>
                  <a:lnTo>
                    <a:pt x="4109" y="3757"/>
                  </a:lnTo>
                  <a:lnTo>
                    <a:pt x="4109" y="3757"/>
                  </a:lnTo>
                  <a:lnTo>
                    <a:pt x="4144" y="3757"/>
                  </a:lnTo>
                  <a:lnTo>
                    <a:pt x="4179" y="3757"/>
                  </a:lnTo>
                  <a:lnTo>
                    <a:pt x="4179" y="3757"/>
                  </a:lnTo>
                  <a:lnTo>
                    <a:pt x="4249" y="3757"/>
                  </a:lnTo>
                  <a:lnTo>
                    <a:pt x="4284" y="3757"/>
                  </a:lnTo>
                  <a:lnTo>
                    <a:pt x="4284" y="3757"/>
                  </a:lnTo>
                  <a:lnTo>
                    <a:pt x="4355" y="3757"/>
                  </a:lnTo>
                  <a:lnTo>
                    <a:pt x="4355" y="3757"/>
                  </a:lnTo>
                  <a:lnTo>
                    <a:pt x="4355" y="3757"/>
                  </a:lnTo>
                  <a:lnTo>
                    <a:pt x="4390" y="3757"/>
                  </a:lnTo>
                  <a:lnTo>
                    <a:pt x="4390" y="3757"/>
                  </a:lnTo>
                  <a:lnTo>
                    <a:pt x="4425" y="3757"/>
                  </a:lnTo>
                  <a:lnTo>
                    <a:pt x="4425" y="3757"/>
                  </a:lnTo>
                  <a:lnTo>
                    <a:pt x="4460" y="3757"/>
                  </a:lnTo>
                  <a:lnTo>
                    <a:pt x="4460" y="3757"/>
                  </a:lnTo>
                  <a:lnTo>
                    <a:pt x="4495" y="3757"/>
                  </a:lnTo>
                  <a:lnTo>
                    <a:pt x="4495" y="3757"/>
                  </a:lnTo>
                  <a:lnTo>
                    <a:pt x="4600" y="3757"/>
                  </a:lnTo>
                  <a:lnTo>
                    <a:pt x="4636" y="3757"/>
                  </a:lnTo>
                  <a:lnTo>
                    <a:pt x="4636" y="3757"/>
                  </a:lnTo>
                  <a:lnTo>
                    <a:pt x="4636" y="3757"/>
                  </a:lnTo>
                  <a:lnTo>
                    <a:pt x="4636" y="3757"/>
                  </a:lnTo>
                  <a:lnTo>
                    <a:pt x="4776" y="3757"/>
                  </a:lnTo>
                  <a:lnTo>
                    <a:pt x="4776" y="3757"/>
                  </a:lnTo>
                  <a:lnTo>
                    <a:pt x="4811" y="3757"/>
                  </a:lnTo>
                  <a:lnTo>
                    <a:pt x="4811" y="3757"/>
                  </a:lnTo>
                  <a:lnTo>
                    <a:pt x="4987" y="3757"/>
                  </a:lnTo>
                  <a:lnTo>
                    <a:pt x="5022" y="3757"/>
                  </a:lnTo>
                  <a:lnTo>
                    <a:pt x="5022" y="3757"/>
                  </a:lnTo>
                  <a:lnTo>
                    <a:pt x="5232" y="3722"/>
                  </a:lnTo>
                  <a:lnTo>
                    <a:pt x="5268" y="3722"/>
                  </a:lnTo>
                  <a:lnTo>
                    <a:pt x="5268" y="3722"/>
                  </a:lnTo>
                  <a:lnTo>
                    <a:pt x="5548" y="3722"/>
                  </a:lnTo>
                  <a:lnTo>
                    <a:pt x="5548" y="3722"/>
                  </a:lnTo>
                  <a:lnTo>
                    <a:pt x="5548" y="3722"/>
                  </a:lnTo>
                  <a:lnTo>
                    <a:pt x="6216" y="3652"/>
                  </a:lnTo>
                  <a:lnTo>
                    <a:pt x="6953" y="3546"/>
                  </a:lnTo>
                  <a:lnTo>
                    <a:pt x="7831" y="3371"/>
                  </a:lnTo>
                  <a:lnTo>
                    <a:pt x="8779" y="3125"/>
                  </a:lnTo>
                  <a:lnTo>
                    <a:pt x="8498" y="1615"/>
                  </a:lnTo>
                  <a:lnTo>
                    <a:pt x="825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38"/>
            <p:cNvSpPr/>
            <p:nvPr/>
          </p:nvSpPr>
          <p:spPr>
            <a:xfrm>
              <a:off x="3685699" y="2199400"/>
              <a:ext cx="513979" cy="903573"/>
            </a:xfrm>
            <a:custGeom>
              <a:rect b="b" l="l" r="r" t="t"/>
              <a:pathLst>
                <a:path extrusionOk="0" h="59691" w="33954">
                  <a:moveTo>
                    <a:pt x="12430" y="0"/>
                  </a:moveTo>
                  <a:lnTo>
                    <a:pt x="12219" y="35"/>
                  </a:lnTo>
                  <a:lnTo>
                    <a:pt x="11868" y="176"/>
                  </a:lnTo>
                  <a:lnTo>
                    <a:pt x="11412" y="386"/>
                  </a:lnTo>
                  <a:lnTo>
                    <a:pt x="10815" y="702"/>
                  </a:lnTo>
                  <a:lnTo>
                    <a:pt x="10113" y="1124"/>
                  </a:lnTo>
                  <a:lnTo>
                    <a:pt x="9340" y="1650"/>
                  </a:lnTo>
                  <a:lnTo>
                    <a:pt x="8533" y="2318"/>
                  </a:lnTo>
                  <a:lnTo>
                    <a:pt x="7655" y="3125"/>
                  </a:lnTo>
                  <a:lnTo>
                    <a:pt x="7198" y="3582"/>
                  </a:lnTo>
                  <a:lnTo>
                    <a:pt x="6777" y="4073"/>
                  </a:lnTo>
                  <a:lnTo>
                    <a:pt x="6321" y="4635"/>
                  </a:lnTo>
                  <a:lnTo>
                    <a:pt x="5864" y="5197"/>
                  </a:lnTo>
                  <a:lnTo>
                    <a:pt x="5408" y="5829"/>
                  </a:lnTo>
                  <a:lnTo>
                    <a:pt x="4951" y="6461"/>
                  </a:lnTo>
                  <a:lnTo>
                    <a:pt x="4495" y="7163"/>
                  </a:lnTo>
                  <a:lnTo>
                    <a:pt x="4073" y="7900"/>
                  </a:lnTo>
                  <a:lnTo>
                    <a:pt x="3617" y="8708"/>
                  </a:lnTo>
                  <a:lnTo>
                    <a:pt x="3196" y="9551"/>
                  </a:lnTo>
                  <a:lnTo>
                    <a:pt x="2809" y="10428"/>
                  </a:lnTo>
                  <a:lnTo>
                    <a:pt x="2423" y="11341"/>
                  </a:lnTo>
                  <a:lnTo>
                    <a:pt x="2037" y="12325"/>
                  </a:lnTo>
                  <a:lnTo>
                    <a:pt x="1686" y="13378"/>
                  </a:lnTo>
                  <a:lnTo>
                    <a:pt x="1370" y="14466"/>
                  </a:lnTo>
                  <a:lnTo>
                    <a:pt x="1054" y="15590"/>
                  </a:lnTo>
                  <a:lnTo>
                    <a:pt x="773" y="16749"/>
                  </a:lnTo>
                  <a:lnTo>
                    <a:pt x="562" y="17872"/>
                  </a:lnTo>
                  <a:lnTo>
                    <a:pt x="352" y="18961"/>
                  </a:lnTo>
                  <a:lnTo>
                    <a:pt x="211" y="20014"/>
                  </a:lnTo>
                  <a:lnTo>
                    <a:pt x="106" y="21067"/>
                  </a:lnTo>
                  <a:lnTo>
                    <a:pt x="71" y="22051"/>
                  </a:lnTo>
                  <a:lnTo>
                    <a:pt x="36" y="23034"/>
                  </a:lnTo>
                  <a:lnTo>
                    <a:pt x="0" y="23982"/>
                  </a:lnTo>
                  <a:lnTo>
                    <a:pt x="36" y="24860"/>
                  </a:lnTo>
                  <a:lnTo>
                    <a:pt x="106" y="25737"/>
                  </a:lnTo>
                  <a:lnTo>
                    <a:pt x="176" y="26580"/>
                  </a:lnTo>
                  <a:lnTo>
                    <a:pt x="281" y="27388"/>
                  </a:lnTo>
                  <a:lnTo>
                    <a:pt x="387" y="28160"/>
                  </a:lnTo>
                  <a:lnTo>
                    <a:pt x="527" y="28898"/>
                  </a:lnTo>
                  <a:lnTo>
                    <a:pt x="843" y="30267"/>
                  </a:lnTo>
                  <a:lnTo>
                    <a:pt x="1159" y="31461"/>
                  </a:lnTo>
                  <a:lnTo>
                    <a:pt x="1545" y="32549"/>
                  </a:lnTo>
                  <a:lnTo>
                    <a:pt x="1896" y="33462"/>
                  </a:lnTo>
                  <a:lnTo>
                    <a:pt x="2212" y="34199"/>
                  </a:lnTo>
                  <a:lnTo>
                    <a:pt x="2529" y="34796"/>
                  </a:lnTo>
                  <a:lnTo>
                    <a:pt x="2774" y="35218"/>
                  </a:lnTo>
                  <a:lnTo>
                    <a:pt x="2985" y="35569"/>
                  </a:lnTo>
                  <a:lnTo>
                    <a:pt x="3020" y="36271"/>
                  </a:lnTo>
                  <a:lnTo>
                    <a:pt x="3161" y="38097"/>
                  </a:lnTo>
                  <a:lnTo>
                    <a:pt x="3406" y="40836"/>
                  </a:lnTo>
                  <a:lnTo>
                    <a:pt x="3582" y="42416"/>
                  </a:lnTo>
                  <a:lnTo>
                    <a:pt x="3757" y="44136"/>
                  </a:lnTo>
                  <a:lnTo>
                    <a:pt x="4003" y="45892"/>
                  </a:lnTo>
                  <a:lnTo>
                    <a:pt x="4249" y="47683"/>
                  </a:lnTo>
                  <a:lnTo>
                    <a:pt x="4565" y="49508"/>
                  </a:lnTo>
                  <a:lnTo>
                    <a:pt x="4881" y="51264"/>
                  </a:lnTo>
                  <a:lnTo>
                    <a:pt x="5267" y="52914"/>
                  </a:lnTo>
                  <a:lnTo>
                    <a:pt x="5689" y="54494"/>
                  </a:lnTo>
                  <a:lnTo>
                    <a:pt x="5899" y="55232"/>
                  </a:lnTo>
                  <a:lnTo>
                    <a:pt x="6145" y="55899"/>
                  </a:lnTo>
                  <a:lnTo>
                    <a:pt x="6391" y="56531"/>
                  </a:lnTo>
                  <a:lnTo>
                    <a:pt x="6672" y="57128"/>
                  </a:lnTo>
                  <a:lnTo>
                    <a:pt x="7093" y="57374"/>
                  </a:lnTo>
                  <a:lnTo>
                    <a:pt x="7620" y="57619"/>
                  </a:lnTo>
                  <a:lnTo>
                    <a:pt x="8322" y="57935"/>
                  </a:lnTo>
                  <a:lnTo>
                    <a:pt x="9235" y="58286"/>
                  </a:lnTo>
                  <a:lnTo>
                    <a:pt x="10288" y="58673"/>
                  </a:lnTo>
                  <a:lnTo>
                    <a:pt x="11482" y="58989"/>
                  </a:lnTo>
                  <a:lnTo>
                    <a:pt x="12149" y="59164"/>
                  </a:lnTo>
                  <a:lnTo>
                    <a:pt x="12851" y="59305"/>
                  </a:lnTo>
                  <a:lnTo>
                    <a:pt x="13589" y="59410"/>
                  </a:lnTo>
                  <a:lnTo>
                    <a:pt x="14326" y="59551"/>
                  </a:lnTo>
                  <a:lnTo>
                    <a:pt x="15099" y="59621"/>
                  </a:lnTo>
                  <a:lnTo>
                    <a:pt x="15941" y="59691"/>
                  </a:lnTo>
                  <a:lnTo>
                    <a:pt x="17627" y="59691"/>
                  </a:lnTo>
                  <a:lnTo>
                    <a:pt x="18540" y="59656"/>
                  </a:lnTo>
                  <a:lnTo>
                    <a:pt x="19417" y="59586"/>
                  </a:lnTo>
                  <a:lnTo>
                    <a:pt x="20365" y="59445"/>
                  </a:lnTo>
                  <a:lnTo>
                    <a:pt x="21314" y="59270"/>
                  </a:lnTo>
                  <a:lnTo>
                    <a:pt x="22262" y="59059"/>
                  </a:lnTo>
                  <a:lnTo>
                    <a:pt x="23245" y="58778"/>
                  </a:lnTo>
                  <a:lnTo>
                    <a:pt x="24263" y="58462"/>
                  </a:lnTo>
                  <a:lnTo>
                    <a:pt x="25281" y="58076"/>
                  </a:lnTo>
                  <a:lnTo>
                    <a:pt x="26299" y="57654"/>
                  </a:lnTo>
                  <a:lnTo>
                    <a:pt x="27318" y="57128"/>
                  </a:lnTo>
                  <a:lnTo>
                    <a:pt x="27563" y="56531"/>
                  </a:lnTo>
                  <a:lnTo>
                    <a:pt x="27809" y="55899"/>
                  </a:lnTo>
                  <a:lnTo>
                    <a:pt x="28055" y="55232"/>
                  </a:lnTo>
                  <a:lnTo>
                    <a:pt x="28266" y="54494"/>
                  </a:lnTo>
                  <a:lnTo>
                    <a:pt x="28687" y="52914"/>
                  </a:lnTo>
                  <a:lnTo>
                    <a:pt x="29073" y="51264"/>
                  </a:lnTo>
                  <a:lnTo>
                    <a:pt x="29424" y="49508"/>
                  </a:lnTo>
                  <a:lnTo>
                    <a:pt x="29705" y="47683"/>
                  </a:lnTo>
                  <a:lnTo>
                    <a:pt x="29986" y="45892"/>
                  </a:lnTo>
                  <a:lnTo>
                    <a:pt x="30197" y="44136"/>
                  </a:lnTo>
                  <a:lnTo>
                    <a:pt x="30408" y="42416"/>
                  </a:lnTo>
                  <a:lnTo>
                    <a:pt x="30583" y="40836"/>
                  </a:lnTo>
                  <a:lnTo>
                    <a:pt x="30829" y="38097"/>
                  </a:lnTo>
                  <a:lnTo>
                    <a:pt x="30934" y="36271"/>
                  </a:lnTo>
                  <a:lnTo>
                    <a:pt x="31004" y="35569"/>
                  </a:lnTo>
                  <a:lnTo>
                    <a:pt x="31215" y="35218"/>
                  </a:lnTo>
                  <a:lnTo>
                    <a:pt x="31426" y="34796"/>
                  </a:lnTo>
                  <a:lnTo>
                    <a:pt x="31742" y="34199"/>
                  </a:lnTo>
                  <a:lnTo>
                    <a:pt x="32093" y="33462"/>
                  </a:lnTo>
                  <a:lnTo>
                    <a:pt x="32444" y="32549"/>
                  </a:lnTo>
                  <a:lnTo>
                    <a:pt x="32795" y="31461"/>
                  </a:lnTo>
                  <a:lnTo>
                    <a:pt x="33146" y="30267"/>
                  </a:lnTo>
                  <a:lnTo>
                    <a:pt x="33462" y="28898"/>
                  </a:lnTo>
                  <a:lnTo>
                    <a:pt x="33568" y="28160"/>
                  </a:lnTo>
                  <a:lnTo>
                    <a:pt x="33708" y="27388"/>
                  </a:lnTo>
                  <a:lnTo>
                    <a:pt x="33778" y="26580"/>
                  </a:lnTo>
                  <a:lnTo>
                    <a:pt x="33884" y="25737"/>
                  </a:lnTo>
                  <a:lnTo>
                    <a:pt x="33919" y="24860"/>
                  </a:lnTo>
                  <a:lnTo>
                    <a:pt x="33954" y="23982"/>
                  </a:lnTo>
                  <a:lnTo>
                    <a:pt x="33954" y="23034"/>
                  </a:lnTo>
                  <a:lnTo>
                    <a:pt x="33919" y="22051"/>
                  </a:lnTo>
                  <a:lnTo>
                    <a:pt x="33849" y="21067"/>
                  </a:lnTo>
                  <a:lnTo>
                    <a:pt x="33743" y="20014"/>
                  </a:lnTo>
                  <a:lnTo>
                    <a:pt x="33603" y="18961"/>
                  </a:lnTo>
                  <a:lnTo>
                    <a:pt x="33427" y="17872"/>
                  </a:lnTo>
                  <a:lnTo>
                    <a:pt x="33181" y="16749"/>
                  </a:lnTo>
                  <a:lnTo>
                    <a:pt x="32936" y="15590"/>
                  </a:lnTo>
                  <a:lnTo>
                    <a:pt x="32620" y="14466"/>
                  </a:lnTo>
                  <a:lnTo>
                    <a:pt x="32269" y="13378"/>
                  </a:lnTo>
                  <a:lnTo>
                    <a:pt x="31917" y="12325"/>
                  </a:lnTo>
                  <a:lnTo>
                    <a:pt x="31566" y="11341"/>
                  </a:lnTo>
                  <a:lnTo>
                    <a:pt x="31180" y="10428"/>
                  </a:lnTo>
                  <a:lnTo>
                    <a:pt x="30759" y="9551"/>
                  </a:lnTo>
                  <a:lnTo>
                    <a:pt x="30337" y="8708"/>
                  </a:lnTo>
                  <a:lnTo>
                    <a:pt x="29916" y="7900"/>
                  </a:lnTo>
                  <a:lnTo>
                    <a:pt x="29460" y="7163"/>
                  </a:lnTo>
                  <a:lnTo>
                    <a:pt x="29038" y="6461"/>
                  </a:lnTo>
                  <a:lnTo>
                    <a:pt x="28582" y="5829"/>
                  </a:lnTo>
                  <a:lnTo>
                    <a:pt x="28125" y="5197"/>
                  </a:lnTo>
                  <a:lnTo>
                    <a:pt x="27669" y="4635"/>
                  </a:lnTo>
                  <a:lnTo>
                    <a:pt x="27212" y="4073"/>
                  </a:lnTo>
                  <a:lnTo>
                    <a:pt x="26756" y="3582"/>
                  </a:lnTo>
                  <a:lnTo>
                    <a:pt x="26299" y="3125"/>
                  </a:lnTo>
                  <a:lnTo>
                    <a:pt x="25422" y="2318"/>
                  </a:lnTo>
                  <a:lnTo>
                    <a:pt x="24614" y="1650"/>
                  </a:lnTo>
                  <a:lnTo>
                    <a:pt x="23842" y="1124"/>
                  </a:lnTo>
                  <a:lnTo>
                    <a:pt x="23174" y="702"/>
                  </a:lnTo>
                  <a:lnTo>
                    <a:pt x="22578" y="386"/>
                  </a:lnTo>
                  <a:lnTo>
                    <a:pt x="22086" y="176"/>
                  </a:lnTo>
                  <a:lnTo>
                    <a:pt x="21735" y="35"/>
                  </a:lnTo>
                  <a:lnTo>
                    <a:pt x="21524" y="0"/>
                  </a:lnTo>
                  <a:lnTo>
                    <a:pt x="17346" y="2634"/>
                  </a:lnTo>
                  <a:lnTo>
                    <a:pt x="16608" y="2634"/>
                  </a:lnTo>
                  <a:lnTo>
                    <a:pt x="124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38"/>
            <p:cNvSpPr/>
            <p:nvPr/>
          </p:nvSpPr>
          <p:spPr>
            <a:xfrm>
              <a:off x="3685699" y="2199400"/>
              <a:ext cx="513979" cy="903573"/>
            </a:xfrm>
            <a:custGeom>
              <a:rect b="b" l="l" r="r" t="t"/>
              <a:pathLst>
                <a:path extrusionOk="0" fill="none" h="59691" w="33954">
                  <a:moveTo>
                    <a:pt x="32936" y="15590"/>
                  </a:moveTo>
                  <a:lnTo>
                    <a:pt x="32936" y="15590"/>
                  </a:lnTo>
                  <a:lnTo>
                    <a:pt x="32620" y="14466"/>
                  </a:lnTo>
                  <a:lnTo>
                    <a:pt x="32269" y="13378"/>
                  </a:lnTo>
                  <a:lnTo>
                    <a:pt x="31917" y="12325"/>
                  </a:lnTo>
                  <a:lnTo>
                    <a:pt x="31566" y="11341"/>
                  </a:lnTo>
                  <a:lnTo>
                    <a:pt x="31180" y="10428"/>
                  </a:lnTo>
                  <a:lnTo>
                    <a:pt x="30759" y="9551"/>
                  </a:lnTo>
                  <a:lnTo>
                    <a:pt x="30337" y="8708"/>
                  </a:lnTo>
                  <a:lnTo>
                    <a:pt x="29916" y="7900"/>
                  </a:lnTo>
                  <a:lnTo>
                    <a:pt x="29460" y="7163"/>
                  </a:lnTo>
                  <a:lnTo>
                    <a:pt x="29038" y="6461"/>
                  </a:lnTo>
                  <a:lnTo>
                    <a:pt x="28582" y="5829"/>
                  </a:lnTo>
                  <a:lnTo>
                    <a:pt x="28125" y="5197"/>
                  </a:lnTo>
                  <a:lnTo>
                    <a:pt x="27669" y="4635"/>
                  </a:lnTo>
                  <a:lnTo>
                    <a:pt x="27212" y="4073"/>
                  </a:lnTo>
                  <a:lnTo>
                    <a:pt x="26756" y="3582"/>
                  </a:lnTo>
                  <a:lnTo>
                    <a:pt x="26299" y="3125"/>
                  </a:lnTo>
                  <a:lnTo>
                    <a:pt x="25422" y="2318"/>
                  </a:lnTo>
                  <a:lnTo>
                    <a:pt x="24614" y="1650"/>
                  </a:lnTo>
                  <a:lnTo>
                    <a:pt x="23842" y="1124"/>
                  </a:lnTo>
                  <a:lnTo>
                    <a:pt x="23174" y="702"/>
                  </a:lnTo>
                  <a:lnTo>
                    <a:pt x="22578" y="386"/>
                  </a:lnTo>
                  <a:lnTo>
                    <a:pt x="22086" y="176"/>
                  </a:lnTo>
                  <a:lnTo>
                    <a:pt x="21735" y="35"/>
                  </a:lnTo>
                  <a:lnTo>
                    <a:pt x="21524" y="0"/>
                  </a:lnTo>
                  <a:lnTo>
                    <a:pt x="17346" y="2634"/>
                  </a:lnTo>
                  <a:lnTo>
                    <a:pt x="16608" y="2634"/>
                  </a:lnTo>
                  <a:lnTo>
                    <a:pt x="12430" y="0"/>
                  </a:lnTo>
                  <a:lnTo>
                    <a:pt x="12430" y="0"/>
                  </a:lnTo>
                  <a:lnTo>
                    <a:pt x="12219" y="35"/>
                  </a:lnTo>
                  <a:lnTo>
                    <a:pt x="11868" y="176"/>
                  </a:lnTo>
                  <a:lnTo>
                    <a:pt x="11412" y="386"/>
                  </a:lnTo>
                  <a:lnTo>
                    <a:pt x="10815" y="702"/>
                  </a:lnTo>
                  <a:lnTo>
                    <a:pt x="10113" y="1124"/>
                  </a:lnTo>
                  <a:lnTo>
                    <a:pt x="9340" y="1650"/>
                  </a:lnTo>
                  <a:lnTo>
                    <a:pt x="8533" y="2318"/>
                  </a:lnTo>
                  <a:lnTo>
                    <a:pt x="7655" y="3125"/>
                  </a:lnTo>
                  <a:lnTo>
                    <a:pt x="7198" y="3582"/>
                  </a:lnTo>
                  <a:lnTo>
                    <a:pt x="6777" y="4073"/>
                  </a:lnTo>
                  <a:lnTo>
                    <a:pt x="6321" y="4635"/>
                  </a:lnTo>
                  <a:lnTo>
                    <a:pt x="5864" y="5197"/>
                  </a:lnTo>
                  <a:lnTo>
                    <a:pt x="5408" y="5829"/>
                  </a:lnTo>
                  <a:lnTo>
                    <a:pt x="4951" y="6461"/>
                  </a:lnTo>
                  <a:lnTo>
                    <a:pt x="4495" y="7163"/>
                  </a:lnTo>
                  <a:lnTo>
                    <a:pt x="4073" y="7900"/>
                  </a:lnTo>
                  <a:lnTo>
                    <a:pt x="3617" y="8708"/>
                  </a:lnTo>
                  <a:lnTo>
                    <a:pt x="3196" y="9551"/>
                  </a:lnTo>
                  <a:lnTo>
                    <a:pt x="2809" y="10428"/>
                  </a:lnTo>
                  <a:lnTo>
                    <a:pt x="2423" y="11341"/>
                  </a:lnTo>
                  <a:lnTo>
                    <a:pt x="2037" y="12325"/>
                  </a:lnTo>
                  <a:lnTo>
                    <a:pt x="1686" y="13378"/>
                  </a:lnTo>
                  <a:lnTo>
                    <a:pt x="1370" y="14466"/>
                  </a:lnTo>
                  <a:lnTo>
                    <a:pt x="1054" y="15590"/>
                  </a:lnTo>
                  <a:lnTo>
                    <a:pt x="1054" y="15590"/>
                  </a:lnTo>
                  <a:lnTo>
                    <a:pt x="773" y="16749"/>
                  </a:lnTo>
                  <a:lnTo>
                    <a:pt x="562" y="17872"/>
                  </a:lnTo>
                  <a:lnTo>
                    <a:pt x="352" y="18961"/>
                  </a:lnTo>
                  <a:lnTo>
                    <a:pt x="211" y="20014"/>
                  </a:lnTo>
                  <a:lnTo>
                    <a:pt x="106" y="21067"/>
                  </a:lnTo>
                  <a:lnTo>
                    <a:pt x="71" y="22051"/>
                  </a:lnTo>
                  <a:lnTo>
                    <a:pt x="36" y="23034"/>
                  </a:lnTo>
                  <a:lnTo>
                    <a:pt x="0" y="23982"/>
                  </a:lnTo>
                  <a:lnTo>
                    <a:pt x="36" y="24860"/>
                  </a:lnTo>
                  <a:lnTo>
                    <a:pt x="106" y="25737"/>
                  </a:lnTo>
                  <a:lnTo>
                    <a:pt x="176" y="26580"/>
                  </a:lnTo>
                  <a:lnTo>
                    <a:pt x="281" y="27388"/>
                  </a:lnTo>
                  <a:lnTo>
                    <a:pt x="387" y="28160"/>
                  </a:lnTo>
                  <a:lnTo>
                    <a:pt x="527" y="28898"/>
                  </a:lnTo>
                  <a:lnTo>
                    <a:pt x="843" y="30267"/>
                  </a:lnTo>
                  <a:lnTo>
                    <a:pt x="1159" y="31461"/>
                  </a:lnTo>
                  <a:lnTo>
                    <a:pt x="1545" y="32549"/>
                  </a:lnTo>
                  <a:lnTo>
                    <a:pt x="1896" y="33462"/>
                  </a:lnTo>
                  <a:lnTo>
                    <a:pt x="2212" y="34199"/>
                  </a:lnTo>
                  <a:lnTo>
                    <a:pt x="2529" y="34796"/>
                  </a:lnTo>
                  <a:lnTo>
                    <a:pt x="2774" y="35218"/>
                  </a:lnTo>
                  <a:lnTo>
                    <a:pt x="2985" y="35569"/>
                  </a:lnTo>
                  <a:lnTo>
                    <a:pt x="2985" y="35569"/>
                  </a:lnTo>
                  <a:lnTo>
                    <a:pt x="3020" y="36271"/>
                  </a:lnTo>
                  <a:lnTo>
                    <a:pt x="3161" y="38097"/>
                  </a:lnTo>
                  <a:lnTo>
                    <a:pt x="3406" y="40836"/>
                  </a:lnTo>
                  <a:lnTo>
                    <a:pt x="3582" y="42416"/>
                  </a:lnTo>
                  <a:lnTo>
                    <a:pt x="3757" y="44136"/>
                  </a:lnTo>
                  <a:lnTo>
                    <a:pt x="4003" y="45892"/>
                  </a:lnTo>
                  <a:lnTo>
                    <a:pt x="4249" y="47683"/>
                  </a:lnTo>
                  <a:lnTo>
                    <a:pt x="4565" y="49508"/>
                  </a:lnTo>
                  <a:lnTo>
                    <a:pt x="4881" y="51264"/>
                  </a:lnTo>
                  <a:lnTo>
                    <a:pt x="5267" y="52914"/>
                  </a:lnTo>
                  <a:lnTo>
                    <a:pt x="5689" y="54494"/>
                  </a:lnTo>
                  <a:lnTo>
                    <a:pt x="5899" y="55232"/>
                  </a:lnTo>
                  <a:lnTo>
                    <a:pt x="6145" y="55899"/>
                  </a:lnTo>
                  <a:lnTo>
                    <a:pt x="6391" y="56531"/>
                  </a:lnTo>
                  <a:lnTo>
                    <a:pt x="6672" y="57128"/>
                  </a:lnTo>
                  <a:lnTo>
                    <a:pt x="6672" y="57128"/>
                  </a:lnTo>
                  <a:lnTo>
                    <a:pt x="7093" y="57374"/>
                  </a:lnTo>
                  <a:lnTo>
                    <a:pt x="7620" y="57619"/>
                  </a:lnTo>
                  <a:lnTo>
                    <a:pt x="8322" y="57935"/>
                  </a:lnTo>
                  <a:lnTo>
                    <a:pt x="9235" y="58286"/>
                  </a:lnTo>
                  <a:lnTo>
                    <a:pt x="10288" y="58673"/>
                  </a:lnTo>
                  <a:lnTo>
                    <a:pt x="11482" y="58989"/>
                  </a:lnTo>
                  <a:lnTo>
                    <a:pt x="12149" y="59164"/>
                  </a:lnTo>
                  <a:lnTo>
                    <a:pt x="12851" y="59305"/>
                  </a:lnTo>
                  <a:lnTo>
                    <a:pt x="13589" y="59410"/>
                  </a:lnTo>
                  <a:lnTo>
                    <a:pt x="14326" y="59551"/>
                  </a:lnTo>
                  <a:lnTo>
                    <a:pt x="15099" y="59621"/>
                  </a:lnTo>
                  <a:lnTo>
                    <a:pt x="15941" y="59691"/>
                  </a:lnTo>
                  <a:lnTo>
                    <a:pt x="16784" y="59691"/>
                  </a:lnTo>
                  <a:lnTo>
                    <a:pt x="17627" y="59691"/>
                  </a:lnTo>
                  <a:lnTo>
                    <a:pt x="18540" y="59656"/>
                  </a:lnTo>
                  <a:lnTo>
                    <a:pt x="19417" y="59586"/>
                  </a:lnTo>
                  <a:lnTo>
                    <a:pt x="20365" y="59445"/>
                  </a:lnTo>
                  <a:lnTo>
                    <a:pt x="21314" y="59270"/>
                  </a:lnTo>
                  <a:lnTo>
                    <a:pt x="22262" y="59059"/>
                  </a:lnTo>
                  <a:lnTo>
                    <a:pt x="23245" y="58778"/>
                  </a:lnTo>
                  <a:lnTo>
                    <a:pt x="24263" y="58462"/>
                  </a:lnTo>
                  <a:lnTo>
                    <a:pt x="25281" y="58076"/>
                  </a:lnTo>
                  <a:lnTo>
                    <a:pt x="26299" y="57654"/>
                  </a:lnTo>
                  <a:lnTo>
                    <a:pt x="27318" y="57128"/>
                  </a:lnTo>
                  <a:lnTo>
                    <a:pt x="27318" y="57128"/>
                  </a:lnTo>
                  <a:lnTo>
                    <a:pt x="27563" y="56531"/>
                  </a:lnTo>
                  <a:lnTo>
                    <a:pt x="27809" y="55899"/>
                  </a:lnTo>
                  <a:lnTo>
                    <a:pt x="28055" y="55232"/>
                  </a:lnTo>
                  <a:lnTo>
                    <a:pt x="28266" y="54494"/>
                  </a:lnTo>
                  <a:lnTo>
                    <a:pt x="28687" y="52914"/>
                  </a:lnTo>
                  <a:lnTo>
                    <a:pt x="29073" y="51264"/>
                  </a:lnTo>
                  <a:lnTo>
                    <a:pt x="29424" y="49508"/>
                  </a:lnTo>
                  <a:lnTo>
                    <a:pt x="29705" y="47683"/>
                  </a:lnTo>
                  <a:lnTo>
                    <a:pt x="29986" y="45892"/>
                  </a:lnTo>
                  <a:lnTo>
                    <a:pt x="30197" y="44136"/>
                  </a:lnTo>
                  <a:lnTo>
                    <a:pt x="30408" y="42416"/>
                  </a:lnTo>
                  <a:lnTo>
                    <a:pt x="30583" y="40836"/>
                  </a:lnTo>
                  <a:lnTo>
                    <a:pt x="30829" y="38097"/>
                  </a:lnTo>
                  <a:lnTo>
                    <a:pt x="30934" y="36271"/>
                  </a:lnTo>
                  <a:lnTo>
                    <a:pt x="31004" y="35569"/>
                  </a:lnTo>
                  <a:lnTo>
                    <a:pt x="31004" y="35569"/>
                  </a:lnTo>
                  <a:lnTo>
                    <a:pt x="31215" y="35218"/>
                  </a:lnTo>
                  <a:lnTo>
                    <a:pt x="31426" y="34796"/>
                  </a:lnTo>
                  <a:lnTo>
                    <a:pt x="31742" y="34199"/>
                  </a:lnTo>
                  <a:lnTo>
                    <a:pt x="32093" y="33462"/>
                  </a:lnTo>
                  <a:lnTo>
                    <a:pt x="32444" y="32549"/>
                  </a:lnTo>
                  <a:lnTo>
                    <a:pt x="32795" y="31461"/>
                  </a:lnTo>
                  <a:lnTo>
                    <a:pt x="33146" y="30267"/>
                  </a:lnTo>
                  <a:lnTo>
                    <a:pt x="33462" y="28898"/>
                  </a:lnTo>
                  <a:lnTo>
                    <a:pt x="33568" y="28160"/>
                  </a:lnTo>
                  <a:lnTo>
                    <a:pt x="33708" y="27388"/>
                  </a:lnTo>
                  <a:lnTo>
                    <a:pt x="33778" y="26580"/>
                  </a:lnTo>
                  <a:lnTo>
                    <a:pt x="33884" y="25737"/>
                  </a:lnTo>
                  <a:lnTo>
                    <a:pt x="33919" y="24860"/>
                  </a:lnTo>
                  <a:lnTo>
                    <a:pt x="33954" y="23982"/>
                  </a:lnTo>
                  <a:lnTo>
                    <a:pt x="33954" y="23034"/>
                  </a:lnTo>
                  <a:lnTo>
                    <a:pt x="33919" y="22051"/>
                  </a:lnTo>
                  <a:lnTo>
                    <a:pt x="33849" y="21067"/>
                  </a:lnTo>
                  <a:lnTo>
                    <a:pt x="33743" y="20014"/>
                  </a:lnTo>
                  <a:lnTo>
                    <a:pt x="33603" y="18961"/>
                  </a:lnTo>
                  <a:lnTo>
                    <a:pt x="33427" y="17872"/>
                  </a:lnTo>
                  <a:lnTo>
                    <a:pt x="33181" y="16749"/>
                  </a:lnTo>
                  <a:lnTo>
                    <a:pt x="32936" y="15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38"/>
            <p:cNvSpPr/>
            <p:nvPr/>
          </p:nvSpPr>
          <p:spPr>
            <a:xfrm>
              <a:off x="3944006" y="2738340"/>
              <a:ext cx="211032" cy="364632"/>
            </a:xfrm>
            <a:custGeom>
              <a:rect b="b" l="l" r="r" t="t"/>
              <a:pathLst>
                <a:path extrusionOk="0" h="24088" w="13941">
                  <a:moveTo>
                    <a:pt x="1" y="24088"/>
                  </a:moveTo>
                  <a:lnTo>
                    <a:pt x="1" y="24088"/>
                  </a:lnTo>
                  <a:lnTo>
                    <a:pt x="1" y="24088"/>
                  </a:lnTo>
                  <a:lnTo>
                    <a:pt x="1" y="24088"/>
                  </a:lnTo>
                  <a:lnTo>
                    <a:pt x="1" y="24088"/>
                  </a:lnTo>
                  <a:lnTo>
                    <a:pt x="1" y="24088"/>
                  </a:lnTo>
                  <a:close/>
                  <a:moveTo>
                    <a:pt x="13940" y="1"/>
                  </a:moveTo>
                  <a:lnTo>
                    <a:pt x="13940" y="1"/>
                  </a:lnTo>
                  <a:lnTo>
                    <a:pt x="13800" y="1862"/>
                  </a:lnTo>
                  <a:lnTo>
                    <a:pt x="13660" y="3758"/>
                  </a:lnTo>
                  <a:lnTo>
                    <a:pt x="13414" y="6075"/>
                  </a:lnTo>
                  <a:lnTo>
                    <a:pt x="13133" y="8709"/>
                  </a:lnTo>
                  <a:lnTo>
                    <a:pt x="12747" y="11518"/>
                  </a:lnTo>
                  <a:lnTo>
                    <a:pt x="12501" y="12922"/>
                  </a:lnTo>
                  <a:lnTo>
                    <a:pt x="12255" y="14327"/>
                  </a:lnTo>
                  <a:lnTo>
                    <a:pt x="12009" y="15696"/>
                  </a:lnTo>
                  <a:lnTo>
                    <a:pt x="11693" y="16995"/>
                  </a:lnTo>
                  <a:lnTo>
                    <a:pt x="11693" y="16995"/>
                  </a:lnTo>
                  <a:lnTo>
                    <a:pt x="11693" y="16995"/>
                  </a:lnTo>
                  <a:lnTo>
                    <a:pt x="12009" y="15696"/>
                  </a:lnTo>
                  <a:lnTo>
                    <a:pt x="12255" y="14327"/>
                  </a:lnTo>
                  <a:lnTo>
                    <a:pt x="12501" y="12922"/>
                  </a:lnTo>
                  <a:lnTo>
                    <a:pt x="12747" y="11518"/>
                  </a:lnTo>
                  <a:lnTo>
                    <a:pt x="13133" y="8709"/>
                  </a:lnTo>
                  <a:lnTo>
                    <a:pt x="13414" y="6075"/>
                  </a:lnTo>
                  <a:lnTo>
                    <a:pt x="13660" y="3758"/>
                  </a:lnTo>
                  <a:lnTo>
                    <a:pt x="13800" y="1862"/>
                  </a:lnTo>
                  <a:lnTo>
                    <a:pt x="13940" y="1"/>
                  </a:lnTo>
                  <a:close/>
                </a:path>
              </a:pathLst>
            </a:custGeom>
            <a:solidFill>
              <a:srgbClr val="383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38"/>
            <p:cNvSpPr/>
            <p:nvPr/>
          </p:nvSpPr>
          <p:spPr>
            <a:xfrm>
              <a:off x="3944006" y="3102957"/>
              <a:ext cx="15" cy="1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38"/>
            <p:cNvSpPr/>
            <p:nvPr/>
          </p:nvSpPr>
          <p:spPr>
            <a:xfrm>
              <a:off x="4121008" y="2738340"/>
              <a:ext cx="34029" cy="257277"/>
            </a:xfrm>
            <a:custGeom>
              <a:rect b="b" l="l" r="r" t="t"/>
              <a:pathLst>
                <a:path extrusionOk="0" fill="none" h="16996" w="2248">
                  <a:moveTo>
                    <a:pt x="2247" y="1"/>
                  </a:moveTo>
                  <a:lnTo>
                    <a:pt x="2247" y="1"/>
                  </a:lnTo>
                  <a:lnTo>
                    <a:pt x="2107" y="1862"/>
                  </a:lnTo>
                  <a:lnTo>
                    <a:pt x="1967" y="3758"/>
                  </a:lnTo>
                  <a:lnTo>
                    <a:pt x="1721" y="6075"/>
                  </a:lnTo>
                  <a:lnTo>
                    <a:pt x="1440" y="8709"/>
                  </a:lnTo>
                  <a:lnTo>
                    <a:pt x="1054" y="11518"/>
                  </a:lnTo>
                  <a:lnTo>
                    <a:pt x="808" y="12922"/>
                  </a:lnTo>
                  <a:lnTo>
                    <a:pt x="562" y="14327"/>
                  </a:lnTo>
                  <a:lnTo>
                    <a:pt x="316" y="15696"/>
                  </a:lnTo>
                  <a:lnTo>
                    <a:pt x="0" y="16995"/>
                  </a:lnTo>
                  <a:lnTo>
                    <a:pt x="0" y="16995"/>
                  </a:lnTo>
                  <a:lnTo>
                    <a:pt x="0" y="16995"/>
                  </a:lnTo>
                  <a:lnTo>
                    <a:pt x="316" y="15696"/>
                  </a:lnTo>
                  <a:lnTo>
                    <a:pt x="562" y="14327"/>
                  </a:lnTo>
                  <a:lnTo>
                    <a:pt x="808" y="12922"/>
                  </a:lnTo>
                  <a:lnTo>
                    <a:pt x="1054" y="11518"/>
                  </a:lnTo>
                  <a:lnTo>
                    <a:pt x="1440" y="8709"/>
                  </a:lnTo>
                  <a:lnTo>
                    <a:pt x="1721" y="6075"/>
                  </a:lnTo>
                  <a:lnTo>
                    <a:pt x="1967" y="3758"/>
                  </a:lnTo>
                  <a:lnTo>
                    <a:pt x="2107" y="1862"/>
                  </a:lnTo>
                  <a:lnTo>
                    <a:pt x="224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38"/>
            <p:cNvSpPr/>
            <p:nvPr/>
          </p:nvSpPr>
          <p:spPr>
            <a:xfrm>
              <a:off x="3944006" y="3100838"/>
              <a:ext cx="38828" cy="2134"/>
            </a:xfrm>
            <a:custGeom>
              <a:rect b="b" l="l" r="r" t="t"/>
              <a:pathLst>
                <a:path extrusionOk="0" h="141" w="2565">
                  <a:moveTo>
                    <a:pt x="2564" y="1"/>
                  </a:moveTo>
                  <a:lnTo>
                    <a:pt x="2564" y="1"/>
                  </a:lnTo>
                  <a:lnTo>
                    <a:pt x="1265" y="106"/>
                  </a:lnTo>
                  <a:lnTo>
                    <a:pt x="1" y="141"/>
                  </a:lnTo>
                  <a:lnTo>
                    <a:pt x="1" y="141"/>
                  </a:lnTo>
                  <a:lnTo>
                    <a:pt x="1" y="141"/>
                  </a:lnTo>
                  <a:lnTo>
                    <a:pt x="1" y="141"/>
                  </a:lnTo>
                  <a:lnTo>
                    <a:pt x="1" y="141"/>
                  </a:lnTo>
                  <a:lnTo>
                    <a:pt x="1265" y="106"/>
                  </a:lnTo>
                  <a:lnTo>
                    <a:pt x="2564" y="1"/>
                  </a:lnTo>
                  <a:lnTo>
                    <a:pt x="2564" y="1"/>
                  </a:lnTo>
                  <a:close/>
                </a:path>
              </a:pathLst>
            </a:custGeom>
            <a:solidFill>
              <a:srgbClr val="4031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38"/>
            <p:cNvSpPr/>
            <p:nvPr/>
          </p:nvSpPr>
          <p:spPr>
            <a:xfrm>
              <a:off x="3944006" y="3100838"/>
              <a:ext cx="38828" cy="2134"/>
            </a:xfrm>
            <a:custGeom>
              <a:rect b="b" l="l" r="r" t="t"/>
              <a:pathLst>
                <a:path extrusionOk="0" fill="none" h="141" w="2565">
                  <a:moveTo>
                    <a:pt x="2564" y="1"/>
                  </a:moveTo>
                  <a:lnTo>
                    <a:pt x="2564" y="1"/>
                  </a:lnTo>
                  <a:lnTo>
                    <a:pt x="1265" y="106"/>
                  </a:lnTo>
                  <a:lnTo>
                    <a:pt x="1" y="141"/>
                  </a:lnTo>
                  <a:lnTo>
                    <a:pt x="1" y="141"/>
                  </a:lnTo>
                  <a:lnTo>
                    <a:pt x="1" y="141"/>
                  </a:lnTo>
                  <a:lnTo>
                    <a:pt x="1" y="141"/>
                  </a:lnTo>
                  <a:lnTo>
                    <a:pt x="1" y="141"/>
                  </a:lnTo>
                  <a:lnTo>
                    <a:pt x="1265" y="106"/>
                  </a:lnTo>
                  <a:lnTo>
                    <a:pt x="2564" y="1"/>
                  </a:lnTo>
                  <a:lnTo>
                    <a:pt x="256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38"/>
            <p:cNvSpPr/>
            <p:nvPr/>
          </p:nvSpPr>
          <p:spPr>
            <a:xfrm>
              <a:off x="3730870" y="2737810"/>
              <a:ext cx="424168" cy="365162"/>
            </a:xfrm>
            <a:custGeom>
              <a:rect b="b" l="l" r="r" t="t"/>
              <a:pathLst>
                <a:path extrusionOk="0" h="24123" w="28021">
                  <a:moveTo>
                    <a:pt x="1" y="1"/>
                  </a:moveTo>
                  <a:lnTo>
                    <a:pt x="106" y="1616"/>
                  </a:lnTo>
                  <a:lnTo>
                    <a:pt x="247" y="3407"/>
                  </a:lnTo>
                  <a:lnTo>
                    <a:pt x="457" y="5689"/>
                  </a:lnTo>
                  <a:lnTo>
                    <a:pt x="738" y="8252"/>
                  </a:lnTo>
                  <a:lnTo>
                    <a:pt x="1125" y="11061"/>
                  </a:lnTo>
                  <a:lnTo>
                    <a:pt x="1335" y="12466"/>
                  </a:lnTo>
                  <a:lnTo>
                    <a:pt x="1581" y="13870"/>
                  </a:lnTo>
                  <a:lnTo>
                    <a:pt x="1827" y="15240"/>
                  </a:lnTo>
                  <a:lnTo>
                    <a:pt x="2108" y="16609"/>
                  </a:lnTo>
                  <a:lnTo>
                    <a:pt x="3512" y="18154"/>
                  </a:lnTo>
                  <a:lnTo>
                    <a:pt x="4671" y="19453"/>
                  </a:lnTo>
                  <a:lnTo>
                    <a:pt x="6110" y="21174"/>
                  </a:lnTo>
                  <a:lnTo>
                    <a:pt x="6743" y="21525"/>
                  </a:lnTo>
                  <a:lnTo>
                    <a:pt x="7339" y="21876"/>
                  </a:lnTo>
                  <a:lnTo>
                    <a:pt x="7936" y="22262"/>
                  </a:lnTo>
                  <a:lnTo>
                    <a:pt x="8533" y="22648"/>
                  </a:lnTo>
                  <a:lnTo>
                    <a:pt x="9306" y="23034"/>
                  </a:lnTo>
                  <a:lnTo>
                    <a:pt x="10113" y="23386"/>
                  </a:lnTo>
                  <a:lnTo>
                    <a:pt x="10921" y="23702"/>
                  </a:lnTo>
                  <a:lnTo>
                    <a:pt x="11728" y="24018"/>
                  </a:lnTo>
                  <a:lnTo>
                    <a:pt x="12887" y="24088"/>
                  </a:lnTo>
                  <a:lnTo>
                    <a:pt x="14081" y="24123"/>
                  </a:lnTo>
                  <a:lnTo>
                    <a:pt x="15345" y="24088"/>
                  </a:lnTo>
                  <a:lnTo>
                    <a:pt x="16644" y="23983"/>
                  </a:lnTo>
                  <a:lnTo>
                    <a:pt x="17452" y="23702"/>
                  </a:lnTo>
                  <a:lnTo>
                    <a:pt x="18224" y="23386"/>
                  </a:lnTo>
                  <a:lnTo>
                    <a:pt x="18997" y="23034"/>
                  </a:lnTo>
                  <a:lnTo>
                    <a:pt x="19769" y="22648"/>
                  </a:lnTo>
                  <a:lnTo>
                    <a:pt x="20366" y="22262"/>
                  </a:lnTo>
                  <a:lnTo>
                    <a:pt x="20963" y="21876"/>
                  </a:lnTo>
                  <a:lnTo>
                    <a:pt x="21560" y="21525"/>
                  </a:lnTo>
                  <a:lnTo>
                    <a:pt x="22192" y="21174"/>
                  </a:lnTo>
                  <a:lnTo>
                    <a:pt x="22192" y="21138"/>
                  </a:lnTo>
                  <a:lnTo>
                    <a:pt x="23526" y="19593"/>
                  </a:lnTo>
                  <a:lnTo>
                    <a:pt x="25773" y="17030"/>
                  </a:lnTo>
                  <a:lnTo>
                    <a:pt x="26089" y="15731"/>
                  </a:lnTo>
                  <a:lnTo>
                    <a:pt x="26335" y="14362"/>
                  </a:lnTo>
                  <a:lnTo>
                    <a:pt x="26581" y="12957"/>
                  </a:lnTo>
                  <a:lnTo>
                    <a:pt x="26827" y="11553"/>
                  </a:lnTo>
                  <a:lnTo>
                    <a:pt x="27213" y="8744"/>
                  </a:lnTo>
                  <a:lnTo>
                    <a:pt x="27494" y="6110"/>
                  </a:lnTo>
                  <a:lnTo>
                    <a:pt x="27740" y="3793"/>
                  </a:lnTo>
                  <a:lnTo>
                    <a:pt x="27880" y="1897"/>
                  </a:lnTo>
                  <a:lnTo>
                    <a:pt x="28020" y="36"/>
                  </a:lnTo>
                  <a:lnTo>
                    <a:pt x="28020" y="1"/>
                  </a:lnTo>
                  <a:lnTo>
                    <a:pt x="27248" y="528"/>
                  </a:lnTo>
                  <a:lnTo>
                    <a:pt x="26476" y="984"/>
                  </a:lnTo>
                  <a:lnTo>
                    <a:pt x="25738" y="1335"/>
                  </a:lnTo>
                  <a:lnTo>
                    <a:pt x="25001" y="1616"/>
                  </a:lnTo>
                  <a:lnTo>
                    <a:pt x="24263" y="1792"/>
                  </a:lnTo>
                  <a:lnTo>
                    <a:pt x="23561" y="1932"/>
                  </a:lnTo>
                  <a:lnTo>
                    <a:pt x="22859" y="2037"/>
                  </a:lnTo>
                  <a:lnTo>
                    <a:pt x="21665" y="2037"/>
                  </a:lnTo>
                  <a:lnTo>
                    <a:pt x="21139" y="2002"/>
                  </a:lnTo>
                  <a:lnTo>
                    <a:pt x="20612" y="1932"/>
                  </a:lnTo>
                  <a:lnTo>
                    <a:pt x="20120" y="1862"/>
                  </a:lnTo>
                  <a:lnTo>
                    <a:pt x="19172" y="1651"/>
                  </a:lnTo>
                  <a:lnTo>
                    <a:pt x="18259" y="1370"/>
                  </a:lnTo>
                  <a:lnTo>
                    <a:pt x="16574" y="844"/>
                  </a:lnTo>
                  <a:lnTo>
                    <a:pt x="15837" y="633"/>
                  </a:lnTo>
                  <a:lnTo>
                    <a:pt x="15134" y="457"/>
                  </a:lnTo>
                  <a:lnTo>
                    <a:pt x="14643" y="387"/>
                  </a:lnTo>
                  <a:lnTo>
                    <a:pt x="14151" y="352"/>
                  </a:lnTo>
                  <a:lnTo>
                    <a:pt x="13695" y="352"/>
                  </a:lnTo>
                  <a:lnTo>
                    <a:pt x="13238" y="422"/>
                  </a:lnTo>
                  <a:lnTo>
                    <a:pt x="12747" y="528"/>
                  </a:lnTo>
                  <a:lnTo>
                    <a:pt x="12255" y="633"/>
                  </a:lnTo>
                  <a:lnTo>
                    <a:pt x="11307" y="914"/>
                  </a:lnTo>
                  <a:lnTo>
                    <a:pt x="10289" y="1230"/>
                  </a:lnTo>
                  <a:lnTo>
                    <a:pt x="9235" y="1546"/>
                  </a:lnTo>
                  <a:lnTo>
                    <a:pt x="8112" y="1827"/>
                  </a:lnTo>
                  <a:lnTo>
                    <a:pt x="7550" y="1967"/>
                  </a:lnTo>
                  <a:lnTo>
                    <a:pt x="6953" y="2037"/>
                  </a:lnTo>
                  <a:lnTo>
                    <a:pt x="6356" y="2108"/>
                  </a:lnTo>
                  <a:lnTo>
                    <a:pt x="5303" y="2108"/>
                  </a:lnTo>
                  <a:lnTo>
                    <a:pt x="4601" y="2072"/>
                  </a:lnTo>
                  <a:lnTo>
                    <a:pt x="3934" y="1967"/>
                  </a:lnTo>
                  <a:lnTo>
                    <a:pt x="3337" y="1862"/>
                  </a:lnTo>
                  <a:lnTo>
                    <a:pt x="2775" y="1721"/>
                  </a:lnTo>
                  <a:lnTo>
                    <a:pt x="2283" y="1546"/>
                  </a:lnTo>
                  <a:lnTo>
                    <a:pt x="1862" y="1370"/>
                  </a:lnTo>
                  <a:lnTo>
                    <a:pt x="1476" y="1195"/>
                  </a:lnTo>
                  <a:lnTo>
                    <a:pt x="1125" y="984"/>
                  </a:lnTo>
                  <a:lnTo>
                    <a:pt x="844" y="808"/>
                  </a:lnTo>
                  <a:lnTo>
                    <a:pt x="598" y="633"/>
                  </a:lnTo>
                  <a:lnTo>
                    <a:pt x="247" y="317"/>
                  </a:lnTo>
                  <a:lnTo>
                    <a:pt x="71" y="10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38"/>
            <p:cNvSpPr/>
            <p:nvPr/>
          </p:nvSpPr>
          <p:spPr>
            <a:xfrm>
              <a:off x="3730870" y="2737810"/>
              <a:ext cx="424168" cy="365162"/>
            </a:xfrm>
            <a:custGeom>
              <a:rect b="b" l="l" r="r" t="t"/>
              <a:pathLst>
                <a:path extrusionOk="0" fill="none" h="24123" w="28021">
                  <a:moveTo>
                    <a:pt x="28020" y="1"/>
                  </a:moveTo>
                  <a:lnTo>
                    <a:pt x="28020" y="1"/>
                  </a:lnTo>
                  <a:lnTo>
                    <a:pt x="27248" y="528"/>
                  </a:lnTo>
                  <a:lnTo>
                    <a:pt x="26476" y="984"/>
                  </a:lnTo>
                  <a:lnTo>
                    <a:pt x="25738" y="1335"/>
                  </a:lnTo>
                  <a:lnTo>
                    <a:pt x="25001" y="1616"/>
                  </a:lnTo>
                  <a:lnTo>
                    <a:pt x="24263" y="1792"/>
                  </a:lnTo>
                  <a:lnTo>
                    <a:pt x="23561" y="1932"/>
                  </a:lnTo>
                  <a:lnTo>
                    <a:pt x="22859" y="2037"/>
                  </a:lnTo>
                  <a:lnTo>
                    <a:pt x="22192" y="2037"/>
                  </a:lnTo>
                  <a:lnTo>
                    <a:pt x="22192" y="2037"/>
                  </a:lnTo>
                  <a:lnTo>
                    <a:pt x="21665" y="2037"/>
                  </a:lnTo>
                  <a:lnTo>
                    <a:pt x="21139" y="2002"/>
                  </a:lnTo>
                  <a:lnTo>
                    <a:pt x="20612" y="1932"/>
                  </a:lnTo>
                  <a:lnTo>
                    <a:pt x="20120" y="1862"/>
                  </a:lnTo>
                  <a:lnTo>
                    <a:pt x="19172" y="1651"/>
                  </a:lnTo>
                  <a:lnTo>
                    <a:pt x="18259" y="1370"/>
                  </a:lnTo>
                  <a:lnTo>
                    <a:pt x="16574" y="844"/>
                  </a:lnTo>
                  <a:lnTo>
                    <a:pt x="15837" y="633"/>
                  </a:lnTo>
                  <a:lnTo>
                    <a:pt x="15134" y="457"/>
                  </a:lnTo>
                  <a:lnTo>
                    <a:pt x="15134" y="457"/>
                  </a:lnTo>
                  <a:lnTo>
                    <a:pt x="14643" y="387"/>
                  </a:lnTo>
                  <a:lnTo>
                    <a:pt x="14151" y="352"/>
                  </a:lnTo>
                  <a:lnTo>
                    <a:pt x="14151" y="352"/>
                  </a:lnTo>
                  <a:lnTo>
                    <a:pt x="13695" y="352"/>
                  </a:lnTo>
                  <a:lnTo>
                    <a:pt x="13238" y="422"/>
                  </a:lnTo>
                  <a:lnTo>
                    <a:pt x="12747" y="528"/>
                  </a:lnTo>
                  <a:lnTo>
                    <a:pt x="12255" y="633"/>
                  </a:lnTo>
                  <a:lnTo>
                    <a:pt x="11307" y="914"/>
                  </a:lnTo>
                  <a:lnTo>
                    <a:pt x="10289" y="1230"/>
                  </a:lnTo>
                  <a:lnTo>
                    <a:pt x="10289" y="1230"/>
                  </a:lnTo>
                  <a:lnTo>
                    <a:pt x="9235" y="1546"/>
                  </a:lnTo>
                  <a:lnTo>
                    <a:pt x="8112" y="1827"/>
                  </a:lnTo>
                  <a:lnTo>
                    <a:pt x="7550" y="1967"/>
                  </a:lnTo>
                  <a:lnTo>
                    <a:pt x="6953" y="2037"/>
                  </a:lnTo>
                  <a:lnTo>
                    <a:pt x="6356" y="2108"/>
                  </a:lnTo>
                  <a:lnTo>
                    <a:pt x="5724" y="2108"/>
                  </a:lnTo>
                  <a:lnTo>
                    <a:pt x="5724" y="2108"/>
                  </a:lnTo>
                  <a:lnTo>
                    <a:pt x="5303" y="2108"/>
                  </a:lnTo>
                  <a:lnTo>
                    <a:pt x="5303" y="2108"/>
                  </a:lnTo>
                  <a:lnTo>
                    <a:pt x="4601" y="2072"/>
                  </a:lnTo>
                  <a:lnTo>
                    <a:pt x="3934" y="1967"/>
                  </a:lnTo>
                  <a:lnTo>
                    <a:pt x="3337" y="1862"/>
                  </a:lnTo>
                  <a:lnTo>
                    <a:pt x="2775" y="1721"/>
                  </a:lnTo>
                  <a:lnTo>
                    <a:pt x="2283" y="1546"/>
                  </a:lnTo>
                  <a:lnTo>
                    <a:pt x="1862" y="1370"/>
                  </a:lnTo>
                  <a:lnTo>
                    <a:pt x="1476" y="1195"/>
                  </a:lnTo>
                  <a:lnTo>
                    <a:pt x="1125" y="984"/>
                  </a:lnTo>
                  <a:lnTo>
                    <a:pt x="844" y="808"/>
                  </a:lnTo>
                  <a:lnTo>
                    <a:pt x="598" y="633"/>
                  </a:lnTo>
                  <a:lnTo>
                    <a:pt x="247" y="317"/>
                  </a:lnTo>
                  <a:lnTo>
                    <a:pt x="71" y="106"/>
                  </a:lnTo>
                  <a:lnTo>
                    <a:pt x="1" y="1"/>
                  </a:lnTo>
                  <a:lnTo>
                    <a:pt x="1" y="1"/>
                  </a:lnTo>
                  <a:lnTo>
                    <a:pt x="106" y="1616"/>
                  </a:lnTo>
                  <a:lnTo>
                    <a:pt x="247" y="3407"/>
                  </a:lnTo>
                  <a:lnTo>
                    <a:pt x="457" y="5689"/>
                  </a:lnTo>
                  <a:lnTo>
                    <a:pt x="738" y="8252"/>
                  </a:lnTo>
                  <a:lnTo>
                    <a:pt x="1125" y="11061"/>
                  </a:lnTo>
                  <a:lnTo>
                    <a:pt x="1335" y="12466"/>
                  </a:lnTo>
                  <a:lnTo>
                    <a:pt x="1581" y="13870"/>
                  </a:lnTo>
                  <a:lnTo>
                    <a:pt x="1827" y="15240"/>
                  </a:lnTo>
                  <a:lnTo>
                    <a:pt x="2108" y="16609"/>
                  </a:lnTo>
                  <a:lnTo>
                    <a:pt x="2108" y="16609"/>
                  </a:lnTo>
                  <a:lnTo>
                    <a:pt x="3512" y="18154"/>
                  </a:lnTo>
                  <a:lnTo>
                    <a:pt x="4671" y="19453"/>
                  </a:lnTo>
                  <a:lnTo>
                    <a:pt x="6110" y="21174"/>
                  </a:lnTo>
                  <a:lnTo>
                    <a:pt x="6110" y="21174"/>
                  </a:lnTo>
                  <a:lnTo>
                    <a:pt x="6743" y="21525"/>
                  </a:lnTo>
                  <a:lnTo>
                    <a:pt x="7339" y="21876"/>
                  </a:lnTo>
                  <a:lnTo>
                    <a:pt x="7936" y="22262"/>
                  </a:lnTo>
                  <a:lnTo>
                    <a:pt x="8533" y="22648"/>
                  </a:lnTo>
                  <a:lnTo>
                    <a:pt x="8533" y="22648"/>
                  </a:lnTo>
                  <a:lnTo>
                    <a:pt x="9306" y="23034"/>
                  </a:lnTo>
                  <a:lnTo>
                    <a:pt x="10113" y="23386"/>
                  </a:lnTo>
                  <a:lnTo>
                    <a:pt x="10921" y="23702"/>
                  </a:lnTo>
                  <a:lnTo>
                    <a:pt x="11728" y="24018"/>
                  </a:lnTo>
                  <a:lnTo>
                    <a:pt x="11728" y="24018"/>
                  </a:lnTo>
                  <a:lnTo>
                    <a:pt x="12887" y="24088"/>
                  </a:lnTo>
                  <a:lnTo>
                    <a:pt x="14081" y="24123"/>
                  </a:lnTo>
                  <a:lnTo>
                    <a:pt x="14081" y="24123"/>
                  </a:lnTo>
                  <a:lnTo>
                    <a:pt x="14081" y="24123"/>
                  </a:lnTo>
                  <a:lnTo>
                    <a:pt x="14081" y="24123"/>
                  </a:lnTo>
                  <a:lnTo>
                    <a:pt x="15345" y="24088"/>
                  </a:lnTo>
                  <a:lnTo>
                    <a:pt x="16644" y="23983"/>
                  </a:lnTo>
                  <a:lnTo>
                    <a:pt x="16644" y="23983"/>
                  </a:lnTo>
                  <a:lnTo>
                    <a:pt x="17452" y="23702"/>
                  </a:lnTo>
                  <a:lnTo>
                    <a:pt x="18224" y="23386"/>
                  </a:lnTo>
                  <a:lnTo>
                    <a:pt x="18997" y="23034"/>
                  </a:lnTo>
                  <a:lnTo>
                    <a:pt x="19769" y="22648"/>
                  </a:lnTo>
                  <a:lnTo>
                    <a:pt x="19769" y="22648"/>
                  </a:lnTo>
                  <a:lnTo>
                    <a:pt x="20366" y="22262"/>
                  </a:lnTo>
                  <a:lnTo>
                    <a:pt x="20963" y="21876"/>
                  </a:lnTo>
                  <a:lnTo>
                    <a:pt x="21560" y="21525"/>
                  </a:lnTo>
                  <a:lnTo>
                    <a:pt x="22192" y="21174"/>
                  </a:lnTo>
                  <a:lnTo>
                    <a:pt x="22192" y="21174"/>
                  </a:lnTo>
                  <a:lnTo>
                    <a:pt x="22192" y="21138"/>
                  </a:lnTo>
                  <a:lnTo>
                    <a:pt x="22192" y="21138"/>
                  </a:lnTo>
                  <a:lnTo>
                    <a:pt x="23526" y="19593"/>
                  </a:lnTo>
                  <a:lnTo>
                    <a:pt x="25773" y="17030"/>
                  </a:lnTo>
                  <a:lnTo>
                    <a:pt x="25773" y="17030"/>
                  </a:lnTo>
                  <a:lnTo>
                    <a:pt x="26089" y="15731"/>
                  </a:lnTo>
                  <a:lnTo>
                    <a:pt x="26335" y="14362"/>
                  </a:lnTo>
                  <a:lnTo>
                    <a:pt x="26581" y="12957"/>
                  </a:lnTo>
                  <a:lnTo>
                    <a:pt x="26827" y="11553"/>
                  </a:lnTo>
                  <a:lnTo>
                    <a:pt x="27213" y="8744"/>
                  </a:lnTo>
                  <a:lnTo>
                    <a:pt x="27494" y="6110"/>
                  </a:lnTo>
                  <a:lnTo>
                    <a:pt x="27740" y="3793"/>
                  </a:lnTo>
                  <a:lnTo>
                    <a:pt x="27880" y="1897"/>
                  </a:lnTo>
                  <a:lnTo>
                    <a:pt x="28020" y="36"/>
                  </a:lnTo>
                  <a:lnTo>
                    <a:pt x="28020" y="36"/>
                  </a:lnTo>
                  <a:lnTo>
                    <a:pt x="28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38"/>
            <p:cNvSpPr/>
            <p:nvPr/>
          </p:nvSpPr>
          <p:spPr>
            <a:xfrm>
              <a:off x="3860038" y="2255197"/>
              <a:ext cx="619760" cy="1034345"/>
            </a:xfrm>
            <a:custGeom>
              <a:rect b="b" l="l" r="r" t="t"/>
              <a:pathLst>
                <a:path extrusionOk="0" h="68330" w="40942">
                  <a:moveTo>
                    <a:pt x="15309" y="1"/>
                  </a:moveTo>
                  <a:lnTo>
                    <a:pt x="16152" y="949"/>
                  </a:lnTo>
                  <a:lnTo>
                    <a:pt x="16573" y="1511"/>
                  </a:lnTo>
                  <a:lnTo>
                    <a:pt x="16995" y="2073"/>
                  </a:lnTo>
                  <a:lnTo>
                    <a:pt x="17416" y="2669"/>
                  </a:lnTo>
                  <a:lnTo>
                    <a:pt x="17837" y="3301"/>
                  </a:lnTo>
                  <a:lnTo>
                    <a:pt x="18259" y="3969"/>
                  </a:lnTo>
                  <a:lnTo>
                    <a:pt x="18645" y="4706"/>
                  </a:lnTo>
                  <a:lnTo>
                    <a:pt x="19031" y="5443"/>
                  </a:lnTo>
                  <a:lnTo>
                    <a:pt x="19417" y="6251"/>
                  </a:lnTo>
                  <a:lnTo>
                    <a:pt x="19803" y="7094"/>
                  </a:lnTo>
                  <a:lnTo>
                    <a:pt x="20155" y="7971"/>
                  </a:lnTo>
                  <a:lnTo>
                    <a:pt x="20506" y="8884"/>
                  </a:lnTo>
                  <a:lnTo>
                    <a:pt x="20822" y="9832"/>
                  </a:lnTo>
                  <a:lnTo>
                    <a:pt x="21103" y="10851"/>
                  </a:lnTo>
                  <a:lnTo>
                    <a:pt x="21419" y="11904"/>
                  </a:lnTo>
                  <a:lnTo>
                    <a:pt x="21700" y="13098"/>
                  </a:lnTo>
                  <a:lnTo>
                    <a:pt x="21910" y="14292"/>
                  </a:lnTo>
                  <a:lnTo>
                    <a:pt x="22121" y="15415"/>
                  </a:lnTo>
                  <a:lnTo>
                    <a:pt x="22261" y="16539"/>
                  </a:lnTo>
                  <a:lnTo>
                    <a:pt x="22332" y="17592"/>
                  </a:lnTo>
                  <a:lnTo>
                    <a:pt x="22402" y="18646"/>
                  </a:lnTo>
                  <a:lnTo>
                    <a:pt x="22437" y="19629"/>
                  </a:lnTo>
                  <a:lnTo>
                    <a:pt x="22437" y="20612"/>
                  </a:lnTo>
                  <a:lnTo>
                    <a:pt x="25527" y="25422"/>
                  </a:lnTo>
                  <a:lnTo>
                    <a:pt x="28371" y="29706"/>
                  </a:lnTo>
                  <a:lnTo>
                    <a:pt x="30688" y="33112"/>
                  </a:lnTo>
                  <a:lnTo>
                    <a:pt x="32093" y="35183"/>
                  </a:lnTo>
                  <a:lnTo>
                    <a:pt x="31391" y="35640"/>
                  </a:lnTo>
                  <a:lnTo>
                    <a:pt x="30723" y="36131"/>
                  </a:lnTo>
                  <a:lnTo>
                    <a:pt x="29319" y="37185"/>
                  </a:lnTo>
                  <a:lnTo>
                    <a:pt x="27879" y="38379"/>
                  </a:lnTo>
                  <a:lnTo>
                    <a:pt x="26440" y="39643"/>
                  </a:lnTo>
                  <a:lnTo>
                    <a:pt x="24965" y="40977"/>
                  </a:lnTo>
                  <a:lnTo>
                    <a:pt x="23525" y="42346"/>
                  </a:lnTo>
                  <a:lnTo>
                    <a:pt x="22156" y="43751"/>
                  </a:lnTo>
                  <a:lnTo>
                    <a:pt x="20787" y="45120"/>
                  </a:lnTo>
                  <a:lnTo>
                    <a:pt x="19523" y="46490"/>
                  </a:lnTo>
                  <a:lnTo>
                    <a:pt x="18294" y="47789"/>
                  </a:lnTo>
                  <a:lnTo>
                    <a:pt x="16187" y="50106"/>
                  </a:lnTo>
                  <a:lnTo>
                    <a:pt x="14607" y="51932"/>
                  </a:lnTo>
                  <a:lnTo>
                    <a:pt x="13659" y="53056"/>
                  </a:lnTo>
                  <a:lnTo>
                    <a:pt x="13027" y="53407"/>
                  </a:lnTo>
                  <a:lnTo>
                    <a:pt x="12430" y="53758"/>
                  </a:lnTo>
                  <a:lnTo>
                    <a:pt x="11833" y="54144"/>
                  </a:lnTo>
                  <a:lnTo>
                    <a:pt x="11236" y="54530"/>
                  </a:lnTo>
                  <a:lnTo>
                    <a:pt x="10499" y="54881"/>
                  </a:lnTo>
                  <a:lnTo>
                    <a:pt x="9761" y="55233"/>
                  </a:lnTo>
                  <a:lnTo>
                    <a:pt x="9024" y="55513"/>
                  </a:lnTo>
                  <a:lnTo>
                    <a:pt x="8252" y="55829"/>
                  </a:lnTo>
                  <a:lnTo>
                    <a:pt x="6707" y="56391"/>
                  </a:lnTo>
                  <a:lnTo>
                    <a:pt x="5969" y="56672"/>
                  </a:lnTo>
                  <a:lnTo>
                    <a:pt x="5232" y="57023"/>
                  </a:lnTo>
                  <a:lnTo>
                    <a:pt x="4565" y="57374"/>
                  </a:lnTo>
                  <a:lnTo>
                    <a:pt x="3898" y="57796"/>
                  </a:lnTo>
                  <a:lnTo>
                    <a:pt x="3266" y="58217"/>
                  </a:lnTo>
                  <a:lnTo>
                    <a:pt x="2669" y="58674"/>
                  </a:lnTo>
                  <a:lnTo>
                    <a:pt x="2107" y="59200"/>
                  </a:lnTo>
                  <a:lnTo>
                    <a:pt x="1580" y="59727"/>
                  </a:lnTo>
                  <a:lnTo>
                    <a:pt x="1054" y="60289"/>
                  </a:lnTo>
                  <a:lnTo>
                    <a:pt x="597" y="60886"/>
                  </a:lnTo>
                  <a:lnTo>
                    <a:pt x="386" y="61166"/>
                  </a:lnTo>
                  <a:lnTo>
                    <a:pt x="211" y="61482"/>
                  </a:lnTo>
                  <a:lnTo>
                    <a:pt x="70" y="61763"/>
                  </a:lnTo>
                  <a:lnTo>
                    <a:pt x="0" y="62115"/>
                  </a:lnTo>
                  <a:lnTo>
                    <a:pt x="0" y="62290"/>
                  </a:lnTo>
                  <a:lnTo>
                    <a:pt x="0" y="62466"/>
                  </a:lnTo>
                  <a:lnTo>
                    <a:pt x="35" y="62606"/>
                  </a:lnTo>
                  <a:lnTo>
                    <a:pt x="106" y="62782"/>
                  </a:lnTo>
                  <a:lnTo>
                    <a:pt x="176" y="62922"/>
                  </a:lnTo>
                  <a:lnTo>
                    <a:pt x="281" y="63063"/>
                  </a:lnTo>
                  <a:lnTo>
                    <a:pt x="422" y="63168"/>
                  </a:lnTo>
                  <a:lnTo>
                    <a:pt x="562" y="63238"/>
                  </a:lnTo>
                  <a:lnTo>
                    <a:pt x="702" y="63273"/>
                  </a:lnTo>
                  <a:lnTo>
                    <a:pt x="808" y="63308"/>
                  </a:lnTo>
                  <a:lnTo>
                    <a:pt x="948" y="63308"/>
                  </a:lnTo>
                  <a:lnTo>
                    <a:pt x="1089" y="63273"/>
                  </a:lnTo>
                  <a:lnTo>
                    <a:pt x="1334" y="63168"/>
                  </a:lnTo>
                  <a:lnTo>
                    <a:pt x="1580" y="63027"/>
                  </a:lnTo>
                  <a:lnTo>
                    <a:pt x="1791" y="62817"/>
                  </a:lnTo>
                  <a:lnTo>
                    <a:pt x="2037" y="62571"/>
                  </a:lnTo>
                  <a:lnTo>
                    <a:pt x="2423" y="62079"/>
                  </a:lnTo>
                  <a:lnTo>
                    <a:pt x="2774" y="61658"/>
                  </a:lnTo>
                  <a:lnTo>
                    <a:pt x="3160" y="61272"/>
                  </a:lnTo>
                  <a:lnTo>
                    <a:pt x="3582" y="60921"/>
                  </a:lnTo>
                  <a:lnTo>
                    <a:pt x="4003" y="60605"/>
                  </a:lnTo>
                  <a:lnTo>
                    <a:pt x="4495" y="60324"/>
                  </a:lnTo>
                  <a:lnTo>
                    <a:pt x="4986" y="60113"/>
                  </a:lnTo>
                  <a:lnTo>
                    <a:pt x="5513" y="59902"/>
                  </a:lnTo>
                  <a:lnTo>
                    <a:pt x="6040" y="59762"/>
                  </a:lnTo>
                  <a:lnTo>
                    <a:pt x="6040" y="59762"/>
                  </a:lnTo>
                  <a:lnTo>
                    <a:pt x="5478" y="60043"/>
                  </a:lnTo>
                  <a:lnTo>
                    <a:pt x="4986" y="60394"/>
                  </a:lnTo>
                  <a:lnTo>
                    <a:pt x="4530" y="60780"/>
                  </a:lnTo>
                  <a:lnTo>
                    <a:pt x="4108" y="61202"/>
                  </a:lnTo>
                  <a:lnTo>
                    <a:pt x="3687" y="61658"/>
                  </a:lnTo>
                  <a:lnTo>
                    <a:pt x="3301" y="62150"/>
                  </a:lnTo>
                  <a:lnTo>
                    <a:pt x="2599" y="63133"/>
                  </a:lnTo>
                  <a:lnTo>
                    <a:pt x="2423" y="63414"/>
                  </a:lnTo>
                  <a:lnTo>
                    <a:pt x="2247" y="63730"/>
                  </a:lnTo>
                  <a:lnTo>
                    <a:pt x="2107" y="64011"/>
                  </a:lnTo>
                  <a:lnTo>
                    <a:pt x="2072" y="64362"/>
                  </a:lnTo>
                  <a:lnTo>
                    <a:pt x="2072" y="64537"/>
                  </a:lnTo>
                  <a:lnTo>
                    <a:pt x="2072" y="64678"/>
                  </a:lnTo>
                  <a:lnTo>
                    <a:pt x="2107" y="64853"/>
                  </a:lnTo>
                  <a:lnTo>
                    <a:pt x="2177" y="64994"/>
                  </a:lnTo>
                  <a:lnTo>
                    <a:pt x="2283" y="65169"/>
                  </a:lnTo>
                  <a:lnTo>
                    <a:pt x="2388" y="65275"/>
                  </a:lnTo>
                  <a:lnTo>
                    <a:pt x="2493" y="65380"/>
                  </a:lnTo>
                  <a:lnTo>
                    <a:pt x="2634" y="65450"/>
                  </a:lnTo>
                  <a:lnTo>
                    <a:pt x="2774" y="65485"/>
                  </a:lnTo>
                  <a:lnTo>
                    <a:pt x="3055" y="65485"/>
                  </a:lnTo>
                  <a:lnTo>
                    <a:pt x="3195" y="65450"/>
                  </a:lnTo>
                  <a:lnTo>
                    <a:pt x="3406" y="65345"/>
                  </a:lnTo>
                  <a:lnTo>
                    <a:pt x="3652" y="65169"/>
                  </a:lnTo>
                  <a:lnTo>
                    <a:pt x="3863" y="64959"/>
                  </a:lnTo>
                  <a:lnTo>
                    <a:pt x="4038" y="64713"/>
                  </a:lnTo>
                  <a:lnTo>
                    <a:pt x="4214" y="64467"/>
                  </a:lnTo>
                  <a:lnTo>
                    <a:pt x="4389" y="64186"/>
                  </a:lnTo>
                  <a:lnTo>
                    <a:pt x="4705" y="63624"/>
                  </a:lnTo>
                  <a:lnTo>
                    <a:pt x="5127" y="63098"/>
                  </a:lnTo>
                  <a:lnTo>
                    <a:pt x="5583" y="62606"/>
                  </a:lnTo>
                  <a:lnTo>
                    <a:pt x="6110" y="62115"/>
                  </a:lnTo>
                  <a:lnTo>
                    <a:pt x="6672" y="61693"/>
                  </a:lnTo>
                  <a:lnTo>
                    <a:pt x="6952" y="61518"/>
                  </a:lnTo>
                  <a:lnTo>
                    <a:pt x="7268" y="61377"/>
                  </a:lnTo>
                  <a:lnTo>
                    <a:pt x="7584" y="61237"/>
                  </a:lnTo>
                  <a:lnTo>
                    <a:pt x="7865" y="61131"/>
                  </a:lnTo>
                  <a:lnTo>
                    <a:pt x="8181" y="61026"/>
                  </a:lnTo>
                  <a:lnTo>
                    <a:pt x="8497" y="60991"/>
                  </a:lnTo>
                  <a:lnTo>
                    <a:pt x="8497" y="60991"/>
                  </a:lnTo>
                  <a:lnTo>
                    <a:pt x="7936" y="61377"/>
                  </a:lnTo>
                  <a:lnTo>
                    <a:pt x="7339" y="61904"/>
                  </a:lnTo>
                  <a:lnTo>
                    <a:pt x="6707" y="62501"/>
                  </a:lnTo>
                  <a:lnTo>
                    <a:pt x="6110" y="63168"/>
                  </a:lnTo>
                  <a:lnTo>
                    <a:pt x="5513" y="63870"/>
                  </a:lnTo>
                  <a:lnTo>
                    <a:pt x="4951" y="64643"/>
                  </a:lnTo>
                  <a:lnTo>
                    <a:pt x="4705" y="65029"/>
                  </a:lnTo>
                  <a:lnTo>
                    <a:pt x="4495" y="65450"/>
                  </a:lnTo>
                  <a:lnTo>
                    <a:pt x="4284" y="65836"/>
                  </a:lnTo>
                  <a:lnTo>
                    <a:pt x="4108" y="66258"/>
                  </a:lnTo>
                  <a:lnTo>
                    <a:pt x="4073" y="66433"/>
                  </a:lnTo>
                  <a:lnTo>
                    <a:pt x="4108" y="66644"/>
                  </a:lnTo>
                  <a:lnTo>
                    <a:pt x="4179" y="66855"/>
                  </a:lnTo>
                  <a:lnTo>
                    <a:pt x="4284" y="67030"/>
                  </a:lnTo>
                  <a:lnTo>
                    <a:pt x="4424" y="67206"/>
                  </a:lnTo>
                  <a:lnTo>
                    <a:pt x="4600" y="67346"/>
                  </a:lnTo>
                  <a:lnTo>
                    <a:pt x="4811" y="67452"/>
                  </a:lnTo>
                  <a:lnTo>
                    <a:pt x="5021" y="67522"/>
                  </a:lnTo>
                  <a:lnTo>
                    <a:pt x="5478" y="67522"/>
                  </a:lnTo>
                  <a:lnTo>
                    <a:pt x="5618" y="67452"/>
                  </a:lnTo>
                  <a:lnTo>
                    <a:pt x="5899" y="67311"/>
                  </a:lnTo>
                  <a:lnTo>
                    <a:pt x="6180" y="67100"/>
                  </a:lnTo>
                  <a:lnTo>
                    <a:pt x="6391" y="66820"/>
                  </a:lnTo>
                  <a:lnTo>
                    <a:pt x="6636" y="66539"/>
                  </a:lnTo>
                  <a:lnTo>
                    <a:pt x="6988" y="65907"/>
                  </a:lnTo>
                  <a:lnTo>
                    <a:pt x="7339" y="65345"/>
                  </a:lnTo>
                  <a:lnTo>
                    <a:pt x="7725" y="64818"/>
                  </a:lnTo>
                  <a:lnTo>
                    <a:pt x="8146" y="64327"/>
                  </a:lnTo>
                  <a:lnTo>
                    <a:pt x="8603" y="63870"/>
                  </a:lnTo>
                  <a:lnTo>
                    <a:pt x="9094" y="63414"/>
                  </a:lnTo>
                  <a:lnTo>
                    <a:pt x="9621" y="63027"/>
                  </a:lnTo>
                  <a:lnTo>
                    <a:pt x="10148" y="62676"/>
                  </a:lnTo>
                  <a:lnTo>
                    <a:pt x="10745" y="62325"/>
                  </a:lnTo>
                  <a:lnTo>
                    <a:pt x="10288" y="63027"/>
                  </a:lnTo>
                  <a:lnTo>
                    <a:pt x="9867" y="63730"/>
                  </a:lnTo>
                  <a:lnTo>
                    <a:pt x="9481" y="64467"/>
                  </a:lnTo>
                  <a:lnTo>
                    <a:pt x="9129" y="65240"/>
                  </a:lnTo>
                  <a:lnTo>
                    <a:pt x="8884" y="65836"/>
                  </a:lnTo>
                  <a:lnTo>
                    <a:pt x="8813" y="66152"/>
                  </a:lnTo>
                  <a:lnTo>
                    <a:pt x="8743" y="66468"/>
                  </a:lnTo>
                  <a:lnTo>
                    <a:pt x="8708" y="66784"/>
                  </a:lnTo>
                  <a:lnTo>
                    <a:pt x="8708" y="67100"/>
                  </a:lnTo>
                  <a:lnTo>
                    <a:pt x="8778" y="67416"/>
                  </a:lnTo>
                  <a:lnTo>
                    <a:pt x="8848" y="67732"/>
                  </a:lnTo>
                  <a:lnTo>
                    <a:pt x="8954" y="67908"/>
                  </a:lnTo>
                  <a:lnTo>
                    <a:pt x="9129" y="68084"/>
                  </a:lnTo>
                  <a:lnTo>
                    <a:pt x="9305" y="68224"/>
                  </a:lnTo>
                  <a:lnTo>
                    <a:pt x="9516" y="68329"/>
                  </a:lnTo>
                  <a:lnTo>
                    <a:pt x="9761" y="68329"/>
                  </a:lnTo>
                  <a:lnTo>
                    <a:pt x="10007" y="68224"/>
                  </a:lnTo>
                  <a:lnTo>
                    <a:pt x="10253" y="68048"/>
                  </a:lnTo>
                  <a:lnTo>
                    <a:pt x="10464" y="67873"/>
                  </a:lnTo>
                  <a:lnTo>
                    <a:pt x="10674" y="67627"/>
                  </a:lnTo>
                  <a:lnTo>
                    <a:pt x="10850" y="67346"/>
                  </a:lnTo>
                  <a:lnTo>
                    <a:pt x="11166" y="66784"/>
                  </a:lnTo>
                  <a:lnTo>
                    <a:pt x="11728" y="65591"/>
                  </a:lnTo>
                  <a:lnTo>
                    <a:pt x="12079" y="64923"/>
                  </a:lnTo>
                  <a:lnTo>
                    <a:pt x="12500" y="64291"/>
                  </a:lnTo>
                  <a:lnTo>
                    <a:pt x="12957" y="63695"/>
                  </a:lnTo>
                  <a:lnTo>
                    <a:pt x="13413" y="63063"/>
                  </a:lnTo>
                  <a:lnTo>
                    <a:pt x="13834" y="62536"/>
                  </a:lnTo>
                  <a:lnTo>
                    <a:pt x="14045" y="62255"/>
                  </a:lnTo>
                  <a:lnTo>
                    <a:pt x="14326" y="62009"/>
                  </a:lnTo>
                  <a:lnTo>
                    <a:pt x="14572" y="61799"/>
                  </a:lnTo>
                  <a:lnTo>
                    <a:pt x="14888" y="61588"/>
                  </a:lnTo>
                  <a:lnTo>
                    <a:pt x="15450" y="61131"/>
                  </a:lnTo>
                  <a:lnTo>
                    <a:pt x="15730" y="60886"/>
                  </a:lnTo>
                  <a:lnTo>
                    <a:pt x="16011" y="60640"/>
                  </a:lnTo>
                  <a:lnTo>
                    <a:pt x="16257" y="60324"/>
                  </a:lnTo>
                  <a:lnTo>
                    <a:pt x="16503" y="60043"/>
                  </a:lnTo>
                  <a:lnTo>
                    <a:pt x="16714" y="59727"/>
                  </a:lnTo>
                  <a:lnTo>
                    <a:pt x="16889" y="59376"/>
                  </a:lnTo>
                  <a:lnTo>
                    <a:pt x="17065" y="59060"/>
                  </a:lnTo>
                  <a:lnTo>
                    <a:pt x="17205" y="58709"/>
                  </a:lnTo>
                  <a:lnTo>
                    <a:pt x="17311" y="58322"/>
                  </a:lnTo>
                  <a:lnTo>
                    <a:pt x="17416" y="57971"/>
                  </a:lnTo>
                  <a:lnTo>
                    <a:pt x="17486" y="57585"/>
                  </a:lnTo>
                  <a:lnTo>
                    <a:pt x="17556" y="57199"/>
                  </a:lnTo>
                  <a:lnTo>
                    <a:pt x="17591" y="56813"/>
                  </a:lnTo>
                  <a:lnTo>
                    <a:pt x="17591" y="56461"/>
                  </a:lnTo>
                  <a:lnTo>
                    <a:pt x="17556" y="56075"/>
                  </a:lnTo>
                  <a:lnTo>
                    <a:pt x="17521" y="55689"/>
                  </a:lnTo>
                  <a:lnTo>
                    <a:pt x="38553" y="40766"/>
                  </a:lnTo>
                  <a:lnTo>
                    <a:pt x="38694" y="40696"/>
                  </a:lnTo>
                  <a:lnTo>
                    <a:pt x="39080" y="40380"/>
                  </a:lnTo>
                  <a:lnTo>
                    <a:pt x="39361" y="40169"/>
                  </a:lnTo>
                  <a:lnTo>
                    <a:pt x="39607" y="39853"/>
                  </a:lnTo>
                  <a:lnTo>
                    <a:pt x="39888" y="39502"/>
                  </a:lnTo>
                  <a:lnTo>
                    <a:pt x="40169" y="39081"/>
                  </a:lnTo>
                  <a:lnTo>
                    <a:pt x="40414" y="38589"/>
                  </a:lnTo>
                  <a:lnTo>
                    <a:pt x="40625" y="38027"/>
                  </a:lnTo>
                  <a:lnTo>
                    <a:pt x="40801" y="37395"/>
                  </a:lnTo>
                  <a:lnTo>
                    <a:pt x="40906" y="36693"/>
                  </a:lnTo>
                  <a:lnTo>
                    <a:pt x="40906" y="36307"/>
                  </a:lnTo>
                  <a:lnTo>
                    <a:pt x="40941" y="35886"/>
                  </a:lnTo>
                  <a:lnTo>
                    <a:pt x="40906" y="35464"/>
                  </a:lnTo>
                  <a:lnTo>
                    <a:pt x="40871" y="35008"/>
                  </a:lnTo>
                  <a:lnTo>
                    <a:pt x="40801" y="34516"/>
                  </a:lnTo>
                  <a:lnTo>
                    <a:pt x="40730" y="34025"/>
                  </a:lnTo>
                  <a:lnTo>
                    <a:pt x="40590" y="33498"/>
                  </a:lnTo>
                  <a:lnTo>
                    <a:pt x="40449" y="32971"/>
                  </a:lnTo>
                  <a:lnTo>
                    <a:pt x="40274" y="32410"/>
                  </a:lnTo>
                  <a:lnTo>
                    <a:pt x="40028" y="31778"/>
                  </a:lnTo>
                  <a:lnTo>
                    <a:pt x="39396" y="30233"/>
                  </a:lnTo>
                  <a:lnTo>
                    <a:pt x="38518" y="28372"/>
                  </a:lnTo>
                  <a:lnTo>
                    <a:pt x="37500" y="26265"/>
                  </a:lnTo>
                  <a:lnTo>
                    <a:pt x="36341" y="23983"/>
                  </a:lnTo>
                  <a:lnTo>
                    <a:pt x="35042" y="21525"/>
                  </a:lnTo>
                  <a:lnTo>
                    <a:pt x="33638" y="18997"/>
                  </a:lnTo>
                  <a:lnTo>
                    <a:pt x="32198" y="16398"/>
                  </a:lnTo>
                  <a:lnTo>
                    <a:pt x="31285" y="14853"/>
                  </a:lnTo>
                  <a:lnTo>
                    <a:pt x="30302" y="13379"/>
                  </a:lnTo>
                  <a:lnTo>
                    <a:pt x="29319" y="11939"/>
                  </a:lnTo>
                  <a:lnTo>
                    <a:pt x="28301" y="10570"/>
                  </a:lnTo>
                  <a:lnTo>
                    <a:pt x="27247" y="9235"/>
                  </a:lnTo>
                  <a:lnTo>
                    <a:pt x="26159" y="8007"/>
                  </a:lnTo>
                  <a:lnTo>
                    <a:pt x="25070" y="6813"/>
                  </a:lnTo>
                  <a:lnTo>
                    <a:pt x="23982" y="5724"/>
                  </a:lnTo>
                  <a:lnTo>
                    <a:pt x="22858" y="4706"/>
                  </a:lnTo>
                  <a:lnTo>
                    <a:pt x="21770" y="3758"/>
                  </a:lnTo>
                  <a:lnTo>
                    <a:pt x="20646" y="2880"/>
                  </a:lnTo>
                  <a:lnTo>
                    <a:pt x="19558" y="2108"/>
                  </a:lnTo>
                  <a:lnTo>
                    <a:pt x="18469" y="1441"/>
                  </a:lnTo>
                  <a:lnTo>
                    <a:pt x="17381" y="879"/>
                  </a:lnTo>
                  <a:lnTo>
                    <a:pt x="16327" y="387"/>
                  </a:lnTo>
                  <a:lnTo>
                    <a:pt x="15836" y="176"/>
                  </a:lnTo>
                  <a:lnTo>
                    <a:pt x="1530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38"/>
            <p:cNvSpPr/>
            <p:nvPr/>
          </p:nvSpPr>
          <p:spPr>
            <a:xfrm>
              <a:off x="3860038" y="2255197"/>
              <a:ext cx="619760" cy="1034345"/>
            </a:xfrm>
            <a:custGeom>
              <a:rect b="b" l="l" r="r" t="t"/>
              <a:pathLst>
                <a:path extrusionOk="0" fill="none" h="68330" w="40942">
                  <a:moveTo>
                    <a:pt x="40449" y="32971"/>
                  </a:moveTo>
                  <a:lnTo>
                    <a:pt x="40449" y="32971"/>
                  </a:lnTo>
                  <a:lnTo>
                    <a:pt x="40274" y="32410"/>
                  </a:lnTo>
                  <a:lnTo>
                    <a:pt x="40028" y="31778"/>
                  </a:lnTo>
                  <a:lnTo>
                    <a:pt x="39396" y="30233"/>
                  </a:lnTo>
                  <a:lnTo>
                    <a:pt x="38518" y="28372"/>
                  </a:lnTo>
                  <a:lnTo>
                    <a:pt x="37500" y="26265"/>
                  </a:lnTo>
                  <a:lnTo>
                    <a:pt x="36341" y="23983"/>
                  </a:lnTo>
                  <a:lnTo>
                    <a:pt x="35042" y="21525"/>
                  </a:lnTo>
                  <a:lnTo>
                    <a:pt x="33638" y="18997"/>
                  </a:lnTo>
                  <a:lnTo>
                    <a:pt x="32198" y="16398"/>
                  </a:lnTo>
                  <a:lnTo>
                    <a:pt x="32198" y="16398"/>
                  </a:lnTo>
                  <a:lnTo>
                    <a:pt x="31285" y="14853"/>
                  </a:lnTo>
                  <a:lnTo>
                    <a:pt x="30302" y="13379"/>
                  </a:lnTo>
                  <a:lnTo>
                    <a:pt x="29319" y="11939"/>
                  </a:lnTo>
                  <a:lnTo>
                    <a:pt x="28301" y="10570"/>
                  </a:lnTo>
                  <a:lnTo>
                    <a:pt x="27247" y="9235"/>
                  </a:lnTo>
                  <a:lnTo>
                    <a:pt x="26159" y="8007"/>
                  </a:lnTo>
                  <a:lnTo>
                    <a:pt x="25070" y="6813"/>
                  </a:lnTo>
                  <a:lnTo>
                    <a:pt x="23982" y="5724"/>
                  </a:lnTo>
                  <a:lnTo>
                    <a:pt x="22858" y="4706"/>
                  </a:lnTo>
                  <a:lnTo>
                    <a:pt x="21770" y="3758"/>
                  </a:lnTo>
                  <a:lnTo>
                    <a:pt x="20646" y="2880"/>
                  </a:lnTo>
                  <a:lnTo>
                    <a:pt x="19558" y="2108"/>
                  </a:lnTo>
                  <a:lnTo>
                    <a:pt x="18469" y="1441"/>
                  </a:lnTo>
                  <a:lnTo>
                    <a:pt x="17381" y="879"/>
                  </a:lnTo>
                  <a:lnTo>
                    <a:pt x="16327" y="387"/>
                  </a:lnTo>
                  <a:lnTo>
                    <a:pt x="15836" y="176"/>
                  </a:lnTo>
                  <a:lnTo>
                    <a:pt x="15309" y="1"/>
                  </a:lnTo>
                  <a:lnTo>
                    <a:pt x="15309" y="1"/>
                  </a:lnTo>
                  <a:lnTo>
                    <a:pt x="16152" y="949"/>
                  </a:lnTo>
                  <a:lnTo>
                    <a:pt x="16573" y="1511"/>
                  </a:lnTo>
                  <a:lnTo>
                    <a:pt x="16995" y="2073"/>
                  </a:lnTo>
                  <a:lnTo>
                    <a:pt x="17416" y="2669"/>
                  </a:lnTo>
                  <a:lnTo>
                    <a:pt x="17837" y="3301"/>
                  </a:lnTo>
                  <a:lnTo>
                    <a:pt x="18259" y="3969"/>
                  </a:lnTo>
                  <a:lnTo>
                    <a:pt x="18645" y="4706"/>
                  </a:lnTo>
                  <a:lnTo>
                    <a:pt x="19031" y="5443"/>
                  </a:lnTo>
                  <a:lnTo>
                    <a:pt x="19417" y="6251"/>
                  </a:lnTo>
                  <a:lnTo>
                    <a:pt x="19803" y="7094"/>
                  </a:lnTo>
                  <a:lnTo>
                    <a:pt x="20155" y="7971"/>
                  </a:lnTo>
                  <a:lnTo>
                    <a:pt x="20506" y="8884"/>
                  </a:lnTo>
                  <a:lnTo>
                    <a:pt x="20822" y="9832"/>
                  </a:lnTo>
                  <a:lnTo>
                    <a:pt x="21103" y="10851"/>
                  </a:lnTo>
                  <a:lnTo>
                    <a:pt x="21419" y="11904"/>
                  </a:lnTo>
                  <a:lnTo>
                    <a:pt x="21419" y="11904"/>
                  </a:lnTo>
                  <a:lnTo>
                    <a:pt x="21700" y="13098"/>
                  </a:lnTo>
                  <a:lnTo>
                    <a:pt x="21910" y="14292"/>
                  </a:lnTo>
                  <a:lnTo>
                    <a:pt x="22121" y="15415"/>
                  </a:lnTo>
                  <a:lnTo>
                    <a:pt x="22261" y="16539"/>
                  </a:lnTo>
                  <a:lnTo>
                    <a:pt x="22332" y="17592"/>
                  </a:lnTo>
                  <a:lnTo>
                    <a:pt x="22402" y="18646"/>
                  </a:lnTo>
                  <a:lnTo>
                    <a:pt x="22437" y="19629"/>
                  </a:lnTo>
                  <a:lnTo>
                    <a:pt x="22437" y="20612"/>
                  </a:lnTo>
                  <a:lnTo>
                    <a:pt x="22437" y="20612"/>
                  </a:lnTo>
                  <a:lnTo>
                    <a:pt x="25527" y="25422"/>
                  </a:lnTo>
                  <a:lnTo>
                    <a:pt x="28371" y="29706"/>
                  </a:lnTo>
                  <a:lnTo>
                    <a:pt x="30688" y="33112"/>
                  </a:lnTo>
                  <a:lnTo>
                    <a:pt x="32093" y="35183"/>
                  </a:lnTo>
                  <a:lnTo>
                    <a:pt x="32093" y="35183"/>
                  </a:lnTo>
                  <a:lnTo>
                    <a:pt x="31391" y="35640"/>
                  </a:lnTo>
                  <a:lnTo>
                    <a:pt x="30723" y="36131"/>
                  </a:lnTo>
                  <a:lnTo>
                    <a:pt x="29319" y="37185"/>
                  </a:lnTo>
                  <a:lnTo>
                    <a:pt x="27879" y="38379"/>
                  </a:lnTo>
                  <a:lnTo>
                    <a:pt x="26440" y="39643"/>
                  </a:lnTo>
                  <a:lnTo>
                    <a:pt x="24965" y="40977"/>
                  </a:lnTo>
                  <a:lnTo>
                    <a:pt x="23525" y="42346"/>
                  </a:lnTo>
                  <a:lnTo>
                    <a:pt x="22156" y="43751"/>
                  </a:lnTo>
                  <a:lnTo>
                    <a:pt x="20787" y="45120"/>
                  </a:lnTo>
                  <a:lnTo>
                    <a:pt x="19523" y="46490"/>
                  </a:lnTo>
                  <a:lnTo>
                    <a:pt x="18294" y="47789"/>
                  </a:lnTo>
                  <a:lnTo>
                    <a:pt x="16187" y="50106"/>
                  </a:lnTo>
                  <a:lnTo>
                    <a:pt x="14607" y="51932"/>
                  </a:lnTo>
                  <a:lnTo>
                    <a:pt x="13659" y="53056"/>
                  </a:lnTo>
                  <a:lnTo>
                    <a:pt x="13659" y="53056"/>
                  </a:lnTo>
                  <a:lnTo>
                    <a:pt x="13027" y="53407"/>
                  </a:lnTo>
                  <a:lnTo>
                    <a:pt x="12430" y="53758"/>
                  </a:lnTo>
                  <a:lnTo>
                    <a:pt x="11833" y="54144"/>
                  </a:lnTo>
                  <a:lnTo>
                    <a:pt x="11236" y="54530"/>
                  </a:lnTo>
                  <a:lnTo>
                    <a:pt x="11236" y="54530"/>
                  </a:lnTo>
                  <a:lnTo>
                    <a:pt x="10499" y="54881"/>
                  </a:lnTo>
                  <a:lnTo>
                    <a:pt x="9761" y="55233"/>
                  </a:lnTo>
                  <a:lnTo>
                    <a:pt x="9024" y="55513"/>
                  </a:lnTo>
                  <a:lnTo>
                    <a:pt x="8252" y="55829"/>
                  </a:lnTo>
                  <a:lnTo>
                    <a:pt x="6707" y="56391"/>
                  </a:lnTo>
                  <a:lnTo>
                    <a:pt x="5969" y="56672"/>
                  </a:lnTo>
                  <a:lnTo>
                    <a:pt x="5232" y="57023"/>
                  </a:lnTo>
                  <a:lnTo>
                    <a:pt x="5232" y="57023"/>
                  </a:lnTo>
                  <a:lnTo>
                    <a:pt x="4565" y="57374"/>
                  </a:lnTo>
                  <a:lnTo>
                    <a:pt x="3898" y="57796"/>
                  </a:lnTo>
                  <a:lnTo>
                    <a:pt x="3266" y="58217"/>
                  </a:lnTo>
                  <a:lnTo>
                    <a:pt x="2669" y="58674"/>
                  </a:lnTo>
                  <a:lnTo>
                    <a:pt x="2107" y="59200"/>
                  </a:lnTo>
                  <a:lnTo>
                    <a:pt x="1580" y="59727"/>
                  </a:lnTo>
                  <a:lnTo>
                    <a:pt x="1054" y="60289"/>
                  </a:lnTo>
                  <a:lnTo>
                    <a:pt x="597" y="60886"/>
                  </a:lnTo>
                  <a:lnTo>
                    <a:pt x="597" y="60886"/>
                  </a:lnTo>
                  <a:lnTo>
                    <a:pt x="386" y="61166"/>
                  </a:lnTo>
                  <a:lnTo>
                    <a:pt x="211" y="61482"/>
                  </a:lnTo>
                  <a:lnTo>
                    <a:pt x="70" y="61763"/>
                  </a:lnTo>
                  <a:lnTo>
                    <a:pt x="0" y="62115"/>
                  </a:lnTo>
                  <a:lnTo>
                    <a:pt x="0" y="62115"/>
                  </a:lnTo>
                  <a:lnTo>
                    <a:pt x="0" y="62290"/>
                  </a:lnTo>
                  <a:lnTo>
                    <a:pt x="0" y="62466"/>
                  </a:lnTo>
                  <a:lnTo>
                    <a:pt x="35" y="62606"/>
                  </a:lnTo>
                  <a:lnTo>
                    <a:pt x="106" y="62782"/>
                  </a:lnTo>
                  <a:lnTo>
                    <a:pt x="176" y="62922"/>
                  </a:lnTo>
                  <a:lnTo>
                    <a:pt x="281" y="63063"/>
                  </a:lnTo>
                  <a:lnTo>
                    <a:pt x="422" y="63168"/>
                  </a:lnTo>
                  <a:lnTo>
                    <a:pt x="562" y="63238"/>
                  </a:lnTo>
                  <a:lnTo>
                    <a:pt x="562" y="63238"/>
                  </a:lnTo>
                  <a:lnTo>
                    <a:pt x="702" y="63273"/>
                  </a:lnTo>
                  <a:lnTo>
                    <a:pt x="808" y="63308"/>
                  </a:lnTo>
                  <a:lnTo>
                    <a:pt x="948" y="63308"/>
                  </a:lnTo>
                  <a:lnTo>
                    <a:pt x="1089" y="63273"/>
                  </a:lnTo>
                  <a:lnTo>
                    <a:pt x="1334" y="63168"/>
                  </a:lnTo>
                  <a:lnTo>
                    <a:pt x="1580" y="63027"/>
                  </a:lnTo>
                  <a:lnTo>
                    <a:pt x="1791" y="62817"/>
                  </a:lnTo>
                  <a:lnTo>
                    <a:pt x="2037" y="62571"/>
                  </a:lnTo>
                  <a:lnTo>
                    <a:pt x="2423" y="62079"/>
                  </a:lnTo>
                  <a:lnTo>
                    <a:pt x="2423" y="62079"/>
                  </a:lnTo>
                  <a:lnTo>
                    <a:pt x="2774" y="61658"/>
                  </a:lnTo>
                  <a:lnTo>
                    <a:pt x="3160" y="61272"/>
                  </a:lnTo>
                  <a:lnTo>
                    <a:pt x="3582" y="60921"/>
                  </a:lnTo>
                  <a:lnTo>
                    <a:pt x="4003" y="60605"/>
                  </a:lnTo>
                  <a:lnTo>
                    <a:pt x="4495" y="60324"/>
                  </a:lnTo>
                  <a:lnTo>
                    <a:pt x="4986" y="60113"/>
                  </a:lnTo>
                  <a:lnTo>
                    <a:pt x="5513" y="59902"/>
                  </a:lnTo>
                  <a:lnTo>
                    <a:pt x="6040" y="59762"/>
                  </a:lnTo>
                  <a:lnTo>
                    <a:pt x="6040" y="59762"/>
                  </a:lnTo>
                  <a:lnTo>
                    <a:pt x="5478" y="60043"/>
                  </a:lnTo>
                  <a:lnTo>
                    <a:pt x="4986" y="60394"/>
                  </a:lnTo>
                  <a:lnTo>
                    <a:pt x="4530" y="60780"/>
                  </a:lnTo>
                  <a:lnTo>
                    <a:pt x="4108" y="61202"/>
                  </a:lnTo>
                  <a:lnTo>
                    <a:pt x="3687" y="61658"/>
                  </a:lnTo>
                  <a:lnTo>
                    <a:pt x="3301" y="62150"/>
                  </a:lnTo>
                  <a:lnTo>
                    <a:pt x="2599" y="63133"/>
                  </a:lnTo>
                  <a:lnTo>
                    <a:pt x="2599" y="63133"/>
                  </a:lnTo>
                  <a:lnTo>
                    <a:pt x="2423" y="63414"/>
                  </a:lnTo>
                  <a:lnTo>
                    <a:pt x="2247" y="63730"/>
                  </a:lnTo>
                  <a:lnTo>
                    <a:pt x="2107" y="64011"/>
                  </a:lnTo>
                  <a:lnTo>
                    <a:pt x="2072" y="64362"/>
                  </a:lnTo>
                  <a:lnTo>
                    <a:pt x="2072" y="64362"/>
                  </a:lnTo>
                  <a:lnTo>
                    <a:pt x="2072" y="64537"/>
                  </a:lnTo>
                  <a:lnTo>
                    <a:pt x="2072" y="64678"/>
                  </a:lnTo>
                  <a:lnTo>
                    <a:pt x="2107" y="64853"/>
                  </a:lnTo>
                  <a:lnTo>
                    <a:pt x="2177" y="64994"/>
                  </a:lnTo>
                  <a:lnTo>
                    <a:pt x="2283" y="65169"/>
                  </a:lnTo>
                  <a:lnTo>
                    <a:pt x="2388" y="65275"/>
                  </a:lnTo>
                  <a:lnTo>
                    <a:pt x="2493" y="65380"/>
                  </a:lnTo>
                  <a:lnTo>
                    <a:pt x="2634" y="65450"/>
                  </a:lnTo>
                  <a:lnTo>
                    <a:pt x="2634" y="65450"/>
                  </a:lnTo>
                  <a:lnTo>
                    <a:pt x="2774" y="65485"/>
                  </a:lnTo>
                  <a:lnTo>
                    <a:pt x="2915" y="65485"/>
                  </a:lnTo>
                  <a:lnTo>
                    <a:pt x="3055" y="65485"/>
                  </a:lnTo>
                  <a:lnTo>
                    <a:pt x="3195" y="65450"/>
                  </a:lnTo>
                  <a:lnTo>
                    <a:pt x="3406" y="65345"/>
                  </a:lnTo>
                  <a:lnTo>
                    <a:pt x="3652" y="65169"/>
                  </a:lnTo>
                  <a:lnTo>
                    <a:pt x="3863" y="64959"/>
                  </a:lnTo>
                  <a:lnTo>
                    <a:pt x="4038" y="64713"/>
                  </a:lnTo>
                  <a:lnTo>
                    <a:pt x="4214" y="64467"/>
                  </a:lnTo>
                  <a:lnTo>
                    <a:pt x="4389" y="64186"/>
                  </a:lnTo>
                  <a:lnTo>
                    <a:pt x="4389" y="64186"/>
                  </a:lnTo>
                  <a:lnTo>
                    <a:pt x="4705" y="63624"/>
                  </a:lnTo>
                  <a:lnTo>
                    <a:pt x="5127" y="63098"/>
                  </a:lnTo>
                  <a:lnTo>
                    <a:pt x="5583" y="62606"/>
                  </a:lnTo>
                  <a:lnTo>
                    <a:pt x="6110" y="62115"/>
                  </a:lnTo>
                  <a:lnTo>
                    <a:pt x="6672" y="61693"/>
                  </a:lnTo>
                  <a:lnTo>
                    <a:pt x="6952" y="61518"/>
                  </a:lnTo>
                  <a:lnTo>
                    <a:pt x="7268" y="61377"/>
                  </a:lnTo>
                  <a:lnTo>
                    <a:pt x="7584" y="61237"/>
                  </a:lnTo>
                  <a:lnTo>
                    <a:pt x="7865" y="61131"/>
                  </a:lnTo>
                  <a:lnTo>
                    <a:pt x="8181" y="61026"/>
                  </a:lnTo>
                  <a:lnTo>
                    <a:pt x="8497" y="60991"/>
                  </a:lnTo>
                  <a:lnTo>
                    <a:pt x="8497" y="60991"/>
                  </a:lnTo>
                  <a:lnTo>
                    <a:pt x="7936" y="61377"/>
                  </a:lnTo>
                  <a:lnTo>
                    <a:pt x="7339" y="61904"/>
                  </a:lnTo>
                  <a:lnTo>
                    <a:pt x="6707" y="62501"/>
                  </a:lnTo>
                  <a:lnTo>
                    <a:pt x="6110" y="63168"/>
                  </a:lnTo>
                  <a:lnTo>
                    <a:pt x="5513" y="63870"/>
                  </a:lnTo>
                  <a:lnTo>
                    <a:pt x="4951" y="64643"/>
                  </a:lnTo>
                  <a:lnTo>
                    <a:pt x="4705" y="65029"/>
                  </a:lnTo>
                  <a:lnTo>
                    <a:pt x="4495" y="65450"/>
                  </a:lnTo>
                  <a:lnTo>
                    <a:pt x="4284" y="65836"/>
                  </a:lnTo>
                  <a:lnTo>
                    <a:pt x="4108" y="66258"/>
                  </a:lnTo>
                  <a:lnTo>
                    <a:pt x="4108" y="66258"/>
                  </a:lnTo>
                  <a:lnTo>
                    <a:pt x="4073" y="66433"/>
                  </a:lnTo>
                  <a:lnTo>
                    <a:pt x="4108" y="66644"/>
                  </a:lnTo>
                  <a:lnTo>
                    <a:pt x="4179" y="66855"/>
                  </a:lnTo>
                  <a:lnTo>
                    <a:pt x="4284" y="67030"/>
                  </a:lnTo>
                  <a:lnTo>
                    <a:pt x="4424" y="67206"/>
                  </a:lnTo>
                  <a:lnTo>
                    <a:pt x="4600" y="67346"/>
                  </a:lnTo>
                  <a:lnTo>
                    <a:pt x="4811" y="67452"/>
                  </a:lnTo>
                  <a:lnTo>
                    <a:pt x="5021" y="67522"/>
                  </a:lnTo>
                  <a:lnTo>
                    <a:pt x="5021" y="67522"/>
                  </a:lnTo>
                  <a:lnTo>
                    <a:pt x="5162" y="67522"/>
                  </a:lnTo>
                  <a:lnTo>
                    <a:pt x="5337" y="67522"/>
                  </a:lnTo>
                  <a:lnTo>
                    <a:pt x="5478" y="67522"/>
                  </a:lnTo>
                  <a:lnTo>
                    <a:pt x="5618" y="67452"/>
                  </a:lnTo>
                  <a:lnTo>
                    <a:pt x="5899" y="67311"/>
                  </a:lnTo>
                  <a:lnTo>
                    <a:pt x="6180" y="67100"/>
                  </a:lnTo>
                  <a:lnTo>
                    <a:pt x="6391" y="66820"/>
                  </a:lnTo>
                  <a:lnTo>
                    <a:pt x="6636" y="66539"/>
                  </a:lnTo>
                  <a:lnTo>
                    <a:pt x="6988" y="65907"/>
                  </a:lnTo>
                  <a:lnTo>
                    <a:pt x="6988" y="65907"/>
                  </a:lnTo>
                  <a:lnTo>
                    <a:pt x="7339" y="65345"/>
                  </a:lnTo>
                  <a:lnTo>
                    <a:pt x="7725" y="64818"/>
                  </a:lnTo>
                  <a:lnTo>
                    <a:pt x="8146" y="64327"/>
                  </a:lnTo>
                  <a:lnTo>
                    <a:pt x="8603" y="63870"/>
                  </a:lnTo>
                  <a:lnTo>
                    <a:pt x="9094" y="63414"/>
                  </a:lnTo>
                  <a:lnTo>
                    <a:pt x="9621" y="63027"/>
                  </a:lnTo>
                  <a:lnTo>
                    <a:pt x="10148" y="62676"/>
                  </a:lnTo>
                  <a:lnTo>
                    <a:pt x="10745" y="62325"/>
                  </a:lnTo>
                  <a:lnTo>
                    <a:pt x="10745" y="62325"/>
                  </a:lnTo>
                  <a:lnTo>
                    <a:pt x="10288" y="63027"/>
                  </a:lnTo>
                  <a:lnTo>
                    <a:pt x="9867" y="63730"/>
                  </a:lnTo>
                  <a:lnTo>
                    <a:pt x="9481" y="64467"/>
                  </a:lnTo>
                  <a:lnTo>
                    <a:pt x="9129" y="65240"/>
                  </a:lnTo>
                  <a:lnTo>
                    <a:pt x="9129" y="65240"/>
                  </a:lnTo>
                  <a:lnTo>
                    <a:pt x="8884" y="65836"/>
                  </a:lnTo>
                  <a:lnTo>
                    <a:pt x="8813" y="66152"/>
                  </a:lnTo>
                  <a:lnTo>
                    <a:pt x="8743" y="66468"/>
                  </a:lnTo>
                  <a:lnTo>
                    <a:pt x="8708" y="66784"/>
                  </a:lnTo>
                  <a:lnTo>
                    <a:pt x="8708" y="67100"/>
                  </a:lnTo>
                  <a:lnTo>
                    <a:pt x="8778" y="67416"/>
                  </a:lnTo>
                  <a:lnTo>
                    <a:pt x="8848" y="67732"/>
                  </a:lnTo>
                  <a:lnTo>
                    <a:pt x="8848" y="67732"/>
                  </a:lnTo>
                  <a:lnTo>
                    <a:pt x="8954" y="67908"/>
                  </a:lnTo>
                  <a:lnTo>
                    <a:pt x="9129" y="68084"/>
                  </a:lnTo>
                  <a:lnTo>
                    <a:pt x="9305" y="68224"/>
                  </a:lnTo>
                  <a:lnTo>
                    <a:pt x="9516" y="68329"/>
                  </a:lnTo>
                  <a:lnTo>
                    <a:pt x="9516" y="68329"/>
                  </a:lnTo>
                  <a:lnTo>
                    <a:pt x="9621" y="68329"/>
                  </a:lnTo>
                  <a:lnTo>
                    <a:pt x="9761" y="68329"/>
                  </a:lnTo>
                  <a:lnTo>
                    <a:pt x="10007" y="68224"/>
                  </a:lnTo>
                  <a:lnTo>
                    <a:pt x="10253" y="68048"/>
                  </a:lnTo>
                  <a:lnTo>
                    <a:pt x="10464" y="67873"/>
                  </a:lnTo>
                  <a:lnTo>
                    <a:pt x="10464" y="67873"/>
                  </a:lnTo>
                  <a:lnTo>
                    <a:pt x="10674" y="67627"/>
                  </a:lnTo>
                  <a:lnTo>
                    <a:pt x="10850" y="67346"/>
                  </a:lnTo>
                  <a:lnTo>
                    <a:pt x="11166" y="66784"/>
                  </a:lnTo>
                  <a:lnTo>
                    <a:pt x="11728" y="65591"/>
                  </a:lnTo>
                  <a:lnTo>
                    <a:pt x="11728" y="65591"/>
                  </a:lnTo>
                  <a:lnTo>
                    <a:pt x="12079" y="64923"/>
                  </a:lnTo>
                  <a:lnTo>
                    <a:pt x="12500" y="64291"/>
                  </a:lnTo>
                  <a:lnTo>
                    <a:pt x="12957" y="63695"/>
                  </a:lnTo>
                  <a:lnTo>
                    <a:pt x="13413" y="63063"/>
                  </a:lnTo>
                  <a:lnTo>
                    <a:pt x="13413" y="63063"/>
                  </a:lnTo>
                  <a:lnTo>
                    <a:pt x="13834" y="62536"/>
                  </a:lnTo>
                  <a:lnTo>
                    <a:pt x="14045" y="62255"/>
                  </a:lnTo>
                  <a:lnTo>
                    <a:pt x="14326" y="62009"/>
                  </a:lnTo>
                  <a:lnTo>
                    <a:pt x="14326" y="62009"/>
                  </a:lnTo>
                  <a:lnTo>
                    <a:pt x="14572" y="61799"/>
                  </a:lnTo>
                  <a:lnTo>
                    <a:pt x="14888" y="61588"/>
                  </a:lnTo>
                  <a:lnTo>
                    <a:pt x="15450" y="61131"/>
                  </a:lnTo>
                  <a:lnTo>
                    <a:pt x="15450" y="61131"/>
                  </a:lnTo>
                  <a:lnTo>
                    <a:pt x="15730" y="60886"/>
                  </a:lnTo>
                  <a:lnTo>
                    <a:pt x="16011" y="60640"/>
                  </a:lnTo>
                  <a:lnTo>
                    <a:pt x="16257" y="60324"/>
                  </a:lnTo>
                  <a:lnTo>
                    <a:pt x="16503" y="60043"/>
                  </a:lnTo>
                  <a:lnTo>
                    <a:pt x="16714" y="59727"/>
                  </a:lnTo>
                  <a:lnTo>
                    <a:pt x="16889" y="59376"/>
                  </a:lnTo>
                  <a:lnTo>
                    <a:pt x="17065" y="59060"/>
                  </a:lnTo>
                  <a:lnTo>
                    <a:pt x="17205" y="58709"/>
                  </a:lnTo>
                  <a:lnTo>
                    <a:pt x="17311" y="58322"/>
                  </a:lnTo>
                  <a:lnTo>
                    <a:pt x="17416" y="57971"/>
                  </a:lnTo>
                  <a:lnTo>
                    <a:pt x="17486" y="57585"/>
                  </a:lnTo>
                  <a:lnTo>
                    <a:pt x="17556" y="57199"/>
                  </a:lnTo>
                  <a:lnTo>
                    <a:pt x="17591" y="56813"/>
                  </a:lnTo>
                  <a:lnTo>
                    <a:pt x="17591" y="56461"/>
                  </a:lnTo>
                  <a:lnTo>
                    <a:pt x="17556" y="56075"/>
                  </a:lnTo>
                  <a:lnTo>
                    <a:pt x="17521" y="55689"/>
                  </a:lnTo>
                  <a:lnTo>
                    <a:pt x="38553" y="40766"/>
                  </a:lnTo>
                  <a:lnTo>
                    <a:pt x="38553" y="40766"/>
                  </a:lnTo>
                  <a:lnTo>
                    <a:pt x="38694" y="40696"/>
                  </a:lnTo>
                  <a:lnTo>
                    <a:pt x="39080" y="40380"/>
                  </a:lnTo>
                  <a:lnTo>
                    <a:pt x="39361" y="40169"/>
                  </a:lnTo>
                  <a:lnTo>
                    <a:pt x="39607" y="39853"/>
                  </a:lnTo>
                  <a:lnTo>
                    <a:pt x="39888" y="39502"/>
                  </a:lnTo>
                  <a:lnTo>
                    <a:pt x="40169" y="39081"/>
                  </a:lnTo>
                  <a:lnTo>
                    <a:pt x="40414" y="38589"/>
                  </a:lnTo>
                  <a:lnTo>
                    <a:pt x="40625" y="38027"/>
                  </a:lnTo>
                  <a:lnTo>
                    <a:pt x="40801" y="37395"/>
                  </a:lnTo>
                  <a:lnTo>
                    <a:pt x="40906" y="36693"/>
                  </a:lnTo>
                  <a:lnTo>
                    <a:pt x="40906" y="36307"/>
                  </a:lnTo>
                  <a:lnTo>
                    <a:pt x="40941" y="35886"/>
                  </a:lnTo>
                  <a:lnTo>
                    <a:pt x="40906" y="35464"/>
                  </a:lnTo>
                  <a:lnTo>
                    <a:pt x="40871" y="35008"/>
                  </a:lnTo>
                  <a:lnTo>
                    <a:pt x="40801" y="34516"/>
                  </a:lnTo>
                  <a:lnTo>
                    <a:pt x="40730" y="34025"/>
                  </a:lnTo>
                  <a:lnTo>
                    <a:pt x="40590" y="33498"/>
                  </a:lnTo>
                  <a:lnTo>
                    <a:pt x="40449" y="329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38"/>
            <p:cNvSpPr/>
            <p:nvPr/>
          </p:nvSpPr>
          <p:spPr>
            <a:xfrm>
              <a:off x="3982818" y="3057787"/>
              <a:ext cx="83983" cy="43066"/>
            </a:xfrm>
            <a:custGeom>
              <a:rect b="b" l="l" r="r" t="t"/>
              <a:pathLst>
                <a:path extrusionOk="0" h="2845" w="5548">
                  <a:moveTo>
                    <a:pt x="5548" y="0"/>
                  </a:moveTo>
                  <a:lnTo>
                    <a:pt x="5548" y="0"/>
                  </a:lnTo>
                  <a:lnTo>
                    <a:pt x="5548" y="36"/>
                  </a:lnTo>
                  <a:lnTo>
                    <a:pt x="5548" y="36"/>
                  </a:lnTo>
                  <a:lnTo>
                    <a:pt x="4916" y="387"/>
                  </a:lnTo>
                  <a:lnTo>
                    <a:pt x="4319" y="738"/>
                  </a:lnTo>
                  <a:lnTo>
                    <a:pt x="3722" y="1124"/>
                  </a:lnTo>
                  <a:lnTo>
                    <a:pt x="3125" y="1510"/>
                  </a:lnTo>
                  <a:lnTo>
                    <a:pt x="3125" y="1510"/>
                  </a:lnTo>
                  <a:lnTo>
                    <a:pt x="2353" y="1896"/>
                  </a:lnTo>
                  <a:lnTo>
                    <a:pt x="1580" y="2248"/>
                  </a:lnTo>
                  <a:lnTo>
                    <a:pt x="808" y="2564"/>
                  </a:lnTo>
                  <a:lnTo>
                    <a:pt x="0" y="2845"/>
                  </a:lnTo>
                  <a:lnTo>
                    <a:pt x="0" y="2845"/>
                  </a:lnTo>
                  <a:lnTo>
                    <a:pt x="0" y="2845"/>
                  </a:lnTo>
                  <a:lnTo>
                    <a:pt x="808" y="2564"/>
                  </a:lnTo>
                  <a:lnTo>
                    <a:pt x="1580" y="2248"/>
                  </a:lnTo>
                  <a:lnTo>
                    <a:pt x="2353" y="1896"/>
                  </a:lnTo>
                  <a:lnTo>
                    <a:pt x="3125" y="1510"/>
                  </a:lnTo>
                  <a:lnTo>
                    <a:pt x="3125" y="1510"/>
                  </a:lnTo>
                  <a:lnTo>
                    <a:pt x="3722" y="1124"/>
                  </a:lnTo>
                  <a:lnTo>
                    <a:pt x="4319" y="738"/>
                  </a:lnTo>
                  <a:lnTo>
                    <a:pt x="4916" y="387"/>
                  </a:lnTo>
                  <a:lnTo>
                    <a:pt x="5548" y="36"/>
                  </a:lnTo>
                  <a:lnTo>
                    <a:pt x="5548" y="36"/>
                  </a:lnTo>
                  <a:lnTo>
                    <a:pt x="5548" y="0"/>
                  </a:lnTo>
                  <a:close/>
                </a:path>
              </a:pathLst>
            </a:custGeom>
            <a:solidFill>
              <a:srgbClr val="FF2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38"/>
            <p:cNvSpPr/>
            <p:nvPr/>
          </p:nvSpPr>
          <p:spPr>
            <a:xfrm>
              <a:off x="3982818" y="3057787"/>
              <a:ext cx="83983" cy="43066"/>
            </a:xfrm>
            <a:custGeom>
              <a:rect b="b" l="l" r="r" t="t"/>
              <a:pathLst>
                <a:path extrusionOk="0" fill="none" h="2845" w="5548">
                  <a:moveTo>
                    <a:pt x="5548" y="0"/>
                  </a:moveTo>
                  <a:lnTo>
                    <a:pt x="5548" y="0"/>
                  </a:lnTo>
                  <a:lnTo>
                    <a:pt x="5548" y="36"/>
                  </a:lnTo>
                  <a:lnTo>
                    <a:pt x="5548" y="36"/>
                  </a:lnTo>
                  <a:lnTo>
                    <a:pt x="4916" y="387"/>
                  </a:lnTo>
                  <a:lnTo>
                    <a:pt x="4319" y="738"/>
                  </a:lnTo>
                  <a:lnTo>
                    <a:pt x="3722" y="1124"/>
                  </a:lnTo>
                  <a:lnTo>
                    <a:pt x="3125" y="1510"/>
                  </a:lnTo>
                  <a:lnTo>
                    <a:pt x="3125" y="1510"/>
                  </a:lnTo>
                  <a:lnTo>
                    <a:pt x="2353" y="1896"/>
                  </a:lnTo>
                  <a:lnTo>
                    <a:pt x="1580" y="2248"/>
                  </a:lnTo>
                  <a:lnTo>
                    <a:pt x="808" y="2564"/>
                  </a:lnTo>
                  <a:lnTo>
                    <a:pt x="0" y="2845"/>
                  </a:lnTo>
                  <a:lnTo>
                    <a:pt x="0" y="2845"/>
                  </a:lnTo>
                  <a:lnTo>
                    <a:pt x="0" y="2845"/>
                  </a:lnTo>
                  <a:lnTo>
                    <a:pt x="808" y="2564"/>
                  </a:lnTo>
                  <a:lnTo>
                    <a:pt x="1580" y="2248"/>
                  </a:lnTo>
                  <a:lnTo>
                    <a:pt x="2353" y="1896"/>
                  </a:lnTo>
                  <a:lnTo>
                    <a:pt x="3125" y="1510"/>
                  </a:lnTo>
                  <a:lnTo>
                    <a:pt x="3125" y="1510"/>
                  </a:lnTo>
                  <a:lnTo>
                    <a:pt x="3722" y="1124"/>
                  </a:lnTo>
                  <a:lnTo>
                    <a:pt x="4319" y="738"/>
                  </a:lnTo>
                  <a:lnTo>
                    <a:pt x="4916" y="387"/>
                  </a:lnTo>
                  <a:lnTo>
                    <a:pt x="5548" y="36"/>
                  </a:lnTo>
                  <a:lnTo>
                    <a:pt x="5548" y="36"/>
                  </a:lnTo>
                  <a:lnTo>
                    <a:pt x="554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38"/>
            <p:cNvSpPr/>
            <p:nvPr/>
          </p:nvSpPr>
          <p:spPr>
            <a:xfrm>
              <a:off x="3938692" y="3159829"/>
              <a:ext cx="6403" cy="2150"/>
            </a:xfrm>
            <a:custGeom>
              <a:rect b="b" l="l" r="r" t="t"/>
              <a:pathLst>
                <a:path extrusionOk="0" fill="none" h="142" w="423">
                  <a:moveTo>
                    <a:pt x="1" y="1"/>
                  </a:moveTo>
                  <a:lnTo>
                    <a:pt x="1" y="1"/>
                  </a:lnTo>
                  <a:lnTo>
                    <a:pt x="317" y="141"/>
                  </a:lnTo>
                  <a:lnTo>
                    <a:pt x="317" y="141"/>
                  </a:lnTo>
                  <a:lnTo>
                    <a:pt x="422" y="106"/>
                  </a:lnTo>
                  <a:lnTo>
                    <a:pt x="422" y="10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38"/>
            <p:cNvSpPr/>
            <p:nvPr/>
          </p:nvSpPr>
          <p:spPr>
            <a:xfrm>
              <a:off x="3945080" y="2769705"/>
              <a:ext cx="534172" cy="519837"/>
            </a:xfrm>
            <a:custGeom>
              <a:rect b="b" l="l" r="r" t="t"/>
              <a:pathLst>
                <a:path extrusionOk="0" fill="none" h="34341" w="35288">
                  <a:moveTo>
                    <a:pt x="35077" y="1"/>
                  </a:moveTo>
                  <a:lnTo>
                    <a:pt x="35077" y="1"/>
                  </a:lnTo>
                  <a:lnTo>
                    <a:pt x="34726" y="597"/>
                  </a:lnTo>
                  <a:lnTo>
                    <a:pt x="34340" y="1194"/>
                  </a:lnTo>
                  <a:lnTo>
                    <a:pt x="33883" y="1826"/>
                  </a:lnTo>
                  <a:lnTo>
                    <a:pt x="33357" y="2423"/>
                  </a:lnTo>
                  <a:lnTo>
                    <a:pt x="32795" y="2985"/>
                  </a:lnTo>
                  <a:lnTo>
                    <a:pt x="32198" y="3547"/>
                  </a:lnTo>
                  <a:lnTo>
                    <a:pt x="31496" y="4109"/>
                  </a:lnTo>
                  <a:lnTo>
                    <a:pt x="30758" y="4635"/>
                  </a:lnTo>
                  <a:lnTo>
                    <a:pt x="30758" y="4635"/>
                  </a:lnTo>
                  <a:lnTo>
                    <a:pt x="29530" y="5443"/>
                  </a:lnTo>
                  <a:lnTo>
                    <a:pt x="28230" y="6356"/>
                  </a:lnTo>
                  <a:lnTo>
                    <a:pt x="25421" y="8357"/>
                  </a:lnTo>
                  <a:lnTo>
                    <a:pt x="22542" y="10499"/>
                  </a:lnTo>
                  <a:lnTo>
                    <a:pt x="19733" y="12676"/>
                  </a:lnTo>
                  <a:lnTo>
                    <a:pt x="14888" y="16433"/>
                  </a:lnTo>
                  <a:lnTo>
                    <a:pt x="13202" y="17767"/>
                  </a:lnTo>
                  <a:lnTo>
                    <a:pt x="12184" y="18540"/>
                  </a:lnTo>
                  <a:lnTo>
                    <a:pt x="12184" y="18540"/>
                  </a:lnTo>
                  <a:lnTo>
                    <a:pt x="11973" y="18645"/>
                  </a:lnTo>
                  <a:lnTo>
                    <a:pt x="11728" y="18786"/>
                  </a:lnTo>
                  <a:lnTo>
                    <a:pt x="11482" y="18891"/>
                  </a:lnTo>
                  <a:lnTo>
                    <a:pt x="11201" y="18996"/>
                  </a:lnTo>
                  <a:lnTo>
                    <a:pt x="10885" y="19067"/>
                  </a:lnTo>
                  <a:lnTo>
                    <a:pt x="10604" y="19102"/>
                  </a:lnTo>
                  <a:lnTo>
                    <a:pt x="10288" y="19137"/>
                  </a:lnTo>
                  <a:lnTo>
                    <a:pt x="9972" y="19137"/>
                  </a:lnTo>
                  <a:lnTo>
                    <a:pt x="9972" y="19137"/>
                  </a:lnTo>
                  <a:lnTo>
                    <a:pt x="9516" y="19137"/>
                  </a:lnTo>
                  <a:lnTo>
                    <a:pt x="9094" y="19067"/>
                  </a:lnTo>
                  <a:lnTo>
                    <a:pt x="8673" y="18926"/>
                  </a:lnTo>
                  <a:lnTo>
                    <a:pt x="8322" y="18715"/>
                  </a:lnTo>
                  <a:lnTo>
                    <a:pt x="8322" y="18715"/>
                  </a:lnTo>
                  <a:lnTo>
                    <a:pt x="8041" y="19031"/>
                  </a:lnTo>
                  <a:lnTo>
                    <a:pt x="8041" y="19031"/>
                  </a:lnTo>
                  <a:lnTo>
                    <a:pt x="8041" y="19067"/>
                  </a:lnTo>
                  <a:lnTo>
                    <a:pt x="8041" y="19067"/>
                  </a:lnTo>
                  <a:lnTo>
                    <a:pt x="7409" y="19418"/>
                  </a:lnTo>
                  <a:lnTo>
                    <a:pt x="6812" y="19769"/>
                  </a:lnTo>
                  <a:lnTo>
                    <a:pt x="6215" y="20155"/>
                  </a:lnTo>
                  <a:lnTo>
                    <a:pt x="5618" y="20541"/>
                  </a:lnTo>
                  <a:lnTo>
                    <a:pt x="5618" y="20541"/>
                  </a:lnTo>
                  <a:lnTo>
                    <a:pt x="4846" y="20927"/>
                  </a:lnTo>
                  <a:lnTo>
                    <a:pt x="4073" y="21279"/>
                  </a:lnTo>
                  <a:lnTo>
                    <a:pt x="3301" y="21595"/>
                  </a:lnTo>
                  <a:lnTo>
                    <a:pt x="2493" y="21876"/>
                  </a:lnTo>
                  <a:lnTo>
                    <a:pt x="2493" y="21876"/>
                  </a:lnTo>
                  <a:lnTo>
                    <a:pt x="1229" y="22332"/>
                  </a:lnTo>
                  <a:lnTo>
                    <a:pt x="597" y="22578"/>
                  </a:lnTo>
                  <a:lnTo>
                    <a:pt x="0" y="22859"/>
                  </a:lnTo>
                  <a:lnTo>
                    <a:pt x="0" y="22859"/>
                  </a:lnTo>
                  <a:lnTo>
                    <a:pt x="386" y="23034"/>
                  </a:lnTo>
                  <a:lnTo>
                    <a:pt x="386" y="23034"/>
                  </a:lnTo>
                  <a:lnTo>
                    <a:pt x="1054" y="23385"/>
                  </a:lnTo>
                  <a:lnTo>
                    <a:pt x="1721" y="23807"/>
                  </a:lnTo>
                  <a:lnTo>
                    <a:pt x="2353" y="24228"/>
                  </a:lnTo>
                  <a:lnTo>
                    <a:pt x="2950" y="24685"/>
                  </a:lnTo>
                  <a:lnTo>
                    <a:pt x="3511" y="25211"/>
                  </a:lnTo>
                  <a:lnTo>
                    <a:pt x="4038" y="25738"/>
                  </a:lnTo>
                  <a:lnTo>
                    <a:pt x="4565" y="26300"/>
                  </a:lnTo>
                  <a:lnTo>
                    <a:pt x="5021" y="26897"/>
                  </a:lnTo>
                  <a:lnTo>
                    <a:pt x="5021" y="26897"/>
                  </a:lnTo>
                  <a:lnTo>
                    <a:pt x="5232" y="27177"/>
                  </a:lnTo>
                  <a:lnTo>
                    <a:pt x="5407" y="27493"/>
                  </a:lnTo>
                  <a:lnTo>
                    <a:pt x="5548" y="27774"/>
                  </a:lnTo>
                  <a:lnTo>
                    <a:pt x="5618" y="28126"/>
                  </a:lnTo>
                  <a:lnTo>
                    <a:pt x="5618" y="28126"/>
                  </a:lnTo>
                  <a:lnTo>
                    <a:pt x="5618" y="28301"/>
                  </a:lnTo>
                  <a:lnTo>
                    <a:pt x="5618" y="28477"/>
                  </a:lnTo>
                  <a:lnTo>
                    <a:pt x="5583" y="28617"/>
                  </a:lnTo>
                  <a:lnTo>
                    <a:pt x="5513" y="28793"/>
                  </a:lnTo>
                  <a:lnTo>
                    <a:pt x="5443" y="28933"/>
                  </a:lnTo>
                  <a:lnTo>
                    <a:pt x="5337" y="29074"/>
                  </a:lnTo>
                  <a:lnTo>
                    <a:pt x="5197" y="29179"/>
                  </a:lnTo>
                  <a:lnTo>
                    <a:pt x="5056" y="29249"/>
                  </a:lnTo>
                  <a:lnTo>
                    <a:pt x="5056" y="29249"/>
                  </a:lnTo>
                  <a:lnTo>
                    <a:pt x="5056" y="29249"/>
                  </a:lnTo>
                  <a:lnTo>
                    <a:pt x="4916" y="29319"/>
                  </a:lnTo>
                  <a:lnTo>
                    <a:pt x="4740" y="29319"/>
                  </a:lnTo>
                  <a:lnTo>
                    <a:pt x="4740" y="29319"/>
                  </a:lnTo>
                  <a:lnTo>
                    <a:pt x="4740" y="29319"/>
                  </a:lnTo>
                  <a:lnTo>
                    <a:pt x="4740" y="29319"/>
                  </a:lnTo>
                  <a:lnTo>
                    <a:pt x="4530" y="29284"/>
                  </a:lnTo>
                  <a:lnTo>
                    <a:pt x="4530" y="29284"/>
                  </a:lnTo>
                  <a:lnTo>
                    <a:pt x="3968" y="30232"/>
                  </a:lnTo>
                  <a:lnTo>
                    <a:pt x="3511" y="31251"/>
                  </a:lnTo>
                  <a:lnTo>
                    <a:pt x="3511" y="31251"/>
                  </a:lnTo>
                  <a:lnTo>
                    <a:pt x="3336" y="31637"/>
                  </a:lnTo>
                  <a:lnTo>
                    <a:pt x="3230" y="32058"/>
                  </a:lnTo>
                  <a:lnTo>
                    <a:pt x="3125" y="32515"/>
                  </a:lnTo>
                  <a:lnTo>
                    <a:pt x="3090" y="32936"/>
                  </a:lnTo>
                  <a:lnTo>
                    <a:pt x="3090" y="32936"/>
                  </a:lnTo>
                  <a:lnTo>
                    <a:pt x="3125" y="33322"/>
                  </a:lnTo>
                  <a:lnTo>
                    <a:pt x="3160" y="33533"/>
                  </a:lnTo>
                  <a:lnTo>
                    <a:pt x="3230" y="33743"/>
                  </a:lnTo>
                  <a:lnTo>
                    <a:pt x="3230" y="33743"/>
                  </a:lnTo>
                  <a:lnTo>
                    <a:pt x="3336" y="33919"/>
                  </a:lnTo>
                  <a:lnTo>
                    <a:pt x="3511" y="34095"/>
                  </a:lnTo>
                  <a:lnTo>
                    <a:pt x="3687" y="34235"/>
                  </a:lnTo>
                  <a:lnTo>
                    <a:pt x="3898" y="34340"/>
                  </a:lnTo>
                  <a:lnTo>
                    <a:pt x="3898" y="34340"/>
                  </a:lnTo>
                  <a:lnTo>
                    <a:pt x="4003" y="34340"/>
                  </a:lnTo>
                  <a:lnTo>
                    <a:pt x="4003" y="34340"/>
                  </a:lnTo>
                  <a:lnTo>
                    <a:pt x="4249" y="34305"/>
                  </a:lnTo>
                  <a:lnTo>
                    <a:pt x="4459" y="34200"/>
                  </a:lnTo>
                  <a:lnTo>
                    <a:pt x="4670" y="34059"/>
                  </a:lnTo>
                  <a:lnTo>
                    <a:pt x="4846" y="33884"/>
                  </a:lnTo>
                  <a:lnTo>
                    <a:pt x="4846" y="33884"/>
                  </a:lnTo>
                  <a:lnTo>
                    <a:pt x="5056" y="33638"/>
                  </a:lnTo>
                  <a:lnTo>
                    <a:pt x="5232" y="33357"/>
                  </a:lnTo>
                  <a:lnTo>
                    <a:pt x="5548" y="32795"/>
                  </a:lnTo>
                  <a:lnTo>
                    <a:pt x="6110" y="31602"/>
                  </a:lnTo>
                  <a:lnTo>
                    <a:pt x="6110" y="31602"/>
                  </a:lnTo>
                  <a:lnTo>
                    <a:pt x="6461" y="30934"/>
                  </a:lnTo>
                  <a:lnTo>
                    <a:pt x="6882" y="30302"/>
                  </a:lnTo>
                  <a:lnTo>
                    <a:pt x="7339" y="29706"/>
                  </a:lnTo>
                  <a:lnTo>
                    <a:pt x="7795" y="29074"/>
                  </a:lnTo>
                  <a:lnTo>
                    <a:pt x="7795" y="29074"/>
                  </a:lnTo>
                  <a:lnTo>
                    <a:pt x="8216" y="28547"/>
                  </a:lnTo>
                  <a:lnTo>
                    <a:pt x="8427" y="28266"/>
                  </a:lnTo>
                  <a:lnTo>
                    <a:pt x="8708" y="28020"/>
                  </a:lnTo>
                  <a:lnTo>
                    <a:pt x="8708" y="28020"/>
                  </a:lnTo>
                  <a:lnTo>
                    <a:pt x="8954" y="27810"/>
                  </a:lnTo>
                  <a:lnTo>
                    <a:pt x="9270" y="27599"/>
                  </a:lnTo>
                  <a:lnTo>
                    <a:pt x="9832" y="27142"/>
                  </a:lnTo>
                  <a:lnTo>
                    <a:pt x="9832" y="27142"/>
                  </a:lnTo>
                  <a:lnTo>
                    <a:pt x="10323" y="26721"/>
                  </a:lnTo>
                  <a:lnTo>
                    <a:pt x="10745" y="26229"/>
                  </a:lnTo>
                  <a:lnTo>
                    <a:pt x="11096" y="25703"/>
                  </a:lnTo>
                  <a:lnTo>
                    <a:pt x="11412" y="25141"/>
                  </a:lnTo>
                  <a:lnTo>
                    <a:pt x="11657" y="24509"/>
                  </a:lnTo>
                  <a:lnTo>
                    <a:pt x="11833" y="23912"/>
                  </a:lnTo>
                  <a:lnTo>
                    <a:pt x="11938" y="23245"/>
                  </a:lnTo>
                  <a:lnTo>
                    <a:pt x="11973" y="22613"/>
                  </a:lnTo>
                  <a:lnTo>
                    <a:pt x="11973" y="22613"/>
                  </a:lnTo>
                  <a:lnTo>
                    <a:pt x="11938" y="22156"/>
                  </a:lnTo>
                  <a:lnTo>
                    <a:pt x="11903" y="21700"/>
                  </a:lnTo>
                  <a:lnTo>
                    <a:pt x="11903" y="21700"/>
                  </a:lnTo>
                  <a:lnTo>
                    <a:pt x="11903" y="21700"/>
                  </a:lnTo>
                  <a:lnTo>
                    <a:pt x="32935" y="6777"/>
                  </a:lnTo>
                  <a:lnTo>
                    <a:pt x="32935" y="6777"/>
                  </a:lnTo>
                  <a:lnTo>
                    <a:pt x="32935" y="6777"/>
                  </a:lnTo>
                  <a:lnTo>
                    <a:pt x="32935" y="6777"/>
                  </a:lnTo>
                  <a:lnTo>
                    <a:pt x="32935" y="6777"/>
                  </a:lnTo>
                  <a:lnTo>
                    <a:pt x="33076" y="6707"/>
                  </a:lnTo>
                  <a:lnTo>
                    <a:pt x="33427" y="6426"/>
                  </a:lnTo>
                  <a:lnTo>
                    <a:pt x="33673" y="6215"/>
                  </a:lnTo>
                  <a:lnTo>
                    <a:pt x="33919" y="5970"/>
                  </a:lnTo>
                  <a:lnTo>
                    <a:pt x="34164" y="5654"/>
                  </a:lnTo>
                  <a:lnTo>
                    <a:pt x="34410" y="5303"/>
                  </a:lnTo>
                  <a:lnTo>
                    <a:pt x="34656" y="4881"/>
                  </a:lnTo>
                  <a:lnTo>
                    <a:pt x="34867" y="4390"/>
                  </a:lnTo>
                  <a:lnTo>
                    <a:pt x="35077" y="3828"/>
                  </a:lnTo>
                  <a:lnTo>
                    <a:pt x="35218" y="3196"/>
                  </a:lnTo>
                  <a:lnTo>
                    <a:pt x="35288" y="2529"/>
                  </a:lnTo>
                  <a:lnTo>
                    <a:pt x="35288" y="1756"/>
                  </a:lnTo>
                  <a:lnTo>
                    <a:pt x="35253" y="914"/>
                  </a:lnTo>
                  <a:lnTo>
                    <a:pt x="350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38"/>
            <p:cNvSpPr/>
            <p:nvPr/>
          </p:nvSpPr>
          <p:spPr>
            <a:xfrm>
              <a:off x="3901484" y="3178433"/>
              <a:ext cx="9052" cy="4269"/>
            </a:xfrm>
            <a:custGeom>
              <a:rect b="b" l="l" r="r" t="t"/>
              <a:pathLst>
                <a:path extrusionOk="0" fill="none" h="282" w="598">
                  <a:moveTo>
                    <a:pt x="1" y="1"/>
                  </a:moveTo>
                  <a:lnTo>
                    <a:pt x="1" y="1"/>
                  </a:lnTo>
                  <a:lnTo>
                    <a:pt x="422" y="282"/>
                  </a:lnTo>
                  <a:lnTo>
                    <a:pt x="422" y="282"/>
                  </a:lnTo>
                  <a:lnTo>
                    <a:pt x="598" y="141"/>
                  </a:lnTo>
                  <a:lnTo>
                    <a:pt x="598" y="141"/>
                  </a:lnTo>
                  <a:lnTo>
                    <a:pt x="317"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38"/>
            <p:cNvSpPr/>
            <p:nvPr/>
          </p:nvSpPr>
          <p:spPr>
            <a:xfrm>
              <a:off x="3974841" y="3182686"/>
              <a:ext cx="31380" cy="35104"/>
            </a:xfrm>
            <a:custGeom>
              <a:rect b="b" l="l" r="r" t="t"/>
              <a:pathLst>
                <a:path extrusionOk="0" h="2319" w="2073">
                  <a:moveTo>
                    <a:pt x="492" y="1"/>
                  </a:moveTo>
                  <a:lnTo>
                    <a:pt x="0" y="422"/>
                  </a:lnTo>
                  <a:lnTo>
                    <a:pt x="562" y="1124"/>
                  </a:lnTo>
                  <a:lnTo>
                    <a:pt x="1054" y="1862"/>
                  </a:lnTo>
                  <a:lnTo>
                    <a:pt x="1335" y="2318"/>
                  </a:lnTo>
                  <a:lnTo>
                    <a:pt x="1686" y="2002"/>
                  </a:lnTo>
                  <a:lnTo>
                    <a:pt x="2072" y="1721"/>
                  </a:lnTo>
                  <a:lnTo>
                    <a:pt x="1861" y="1581"/>
                  </a:lnTo>
                  <a:lnTo>
                    <a:pt x="1686" y="1370"/>
                  </a:lnTo>
                  <a:lnTo>
                    <a:pt x="1229" y="808"/>
                  </a:lnTo>
                  <a:lnTo>
                    <a:pt x="878" y="387"/>
                  </a:lnTo>
                  <a:lnTo>
                    <a:pt x="49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38"/>
            <p:cNvSpPr/>
            <p:nvPr/>
          </p:nvSpPr>
          <p:spPr>
            <a:xfrm>
              <a:off x="3974841" y="3182686"/>
              <a:ext cx="31380" cy="35104"/>
            </a:xfrm>
            <a:custGeom>
              <a:rect b="b" l="l" r="r" t="t"/>
              <a:pathLst>
                <a:path extrusionOk="0" fill="none" h="2319" w="2073">
                  <a:moveTo>
                    <a:pt x="492" y="1"/>
                  </a:moveTo>
                  <a:lnTo>
                    <a:pt x="492" y="1"/>
                  </a:lnTo>
                  <a:lnTo>
                    <a:pt x="0" y="422"/>
                  </a:lnTo>
                  <a:lnTo>
                    <a:pt x="0" y="422"/>
                  </a:lnTo>
                  <a:lnTo>
                    <a:pt x="562" y="1124"/>
                  </a:lnTo>
                  <a:lnTo>
                    <a:pt x="1054" y="1862"/>
                  </a:lnTo>
                  <a:lnTo>
                    <a:pt x="1054" y="1862"/>
                  </a:lnTo>
                  <a:lnTo>
                    <a:pt x="1335" y="2318"/>
                  </a:lnTo>
                  <a:lnTo>
                    <a:pt x="1335" y="2318"/>
                  </a:lnTo>
                  <a:lnTo>
                    <a:pt x="1686" y="2002"/>
                  </a:lnTo>
                  <a:lnTo>
                    <a:pt x="2072" y="1721"/>
                  </a:lnTo>
                  <a:lnTo>
                    <a:pt x="2072" y="1721"/>
                  </a:lnTo>
                  <a:lnTo>
                    <a:pt x="1861" y="1581"/>
                  </a:lnTo>
                  <a:lnTo>
                    <a:pt x="1686" y="1370"/>
                  </a:lnTo>
                  <a:lnTo>
                    <a:pt x="1686" y="1370"/>
                  </a:lnTo>
                  <a:lnTo>
                    <a:pt x="1229" y="808"/>
                  </a:lnTo>
                  <a:lnTo>
                    <a:pt x="1229" y="808"/>
                  </a:lnTo>
                  <a:lnTo>
                    <a:pt x="878" y="387"/>
                  </a:lnTo>
                  <a:lnTo>
                    <a:pt x="49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38"/>
            <p:cNvSpPr/>
            <p:nvPr/>
          </p:nvSpPr>
          <p:spPr>
            <a:xfrm>
              <a:off x="3867470" y="3198641"/>
              <a:ext cx="16500" cy="14365"/>
            </a:xfrm>
            <a:custGeom>
              <a:rect b="b" l="l" r="r" t="t"/>
              <a:pathLst>
                <a:path extrusionOk="0" fill="none" h="949" w="1090">
                  <a:moveTo>
                    <a:pt x="1" y="0"/>
                  </a:moveTo>
                  <a:lnTo>
                    <a:pt x="1" y="0"/>
                  </a:lnTo>
                  <a:lnTo>
                    <a:pt x="1" y="0"/>
                  </a:lnTo>
                  <a:lnTo>
                    <a:pt x="598" y="948"/>
                  </a:lnTo>
                  <a:lnTo>
                    <a:pt x="598" y="948"/>
                  </a:lnTo>
                  <a:lnTo>
                    <a:pt x="879" y="843"/>
                  </a:lnTo>
                  <a:lnTo>
                    <a:pt x="1089" y="667"/>
                  </a:lnTo>
                  <a:lnTo>
                    <a:pt x="1089" y="667"/>
                  </a:lnTo>
                  <a:lnTo>
                    <a:pt x="563" y="31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38"/>
            <p:cNvSpPr/>
            <p:nvPr/>
          </p:nvSpPr>
          <p:spPr>
            <a:xfrm>
              <a:off x="3915305" y="3183761"/>
              <a:ext cx="29791" cy="27111"/>
            </a:xfrm>
            <a:custGeom>
              <a:rect b="b" l="l" r="r" t="t"/>
              <a:pathLst>
                <a:path extrusionOk="0" fill="none" h="1791" w="1968">
                  <a:moveTo>
                    <a:pt x="317" y="0"/>
                  </a:moveTo>
                  <a:lnTo>
                    <a:pt x="317" y="0"/>
                  </a:lnTo>
                  <a:lnTo>
                    <a:pt x="1" y="351"/>
                  </a:lnTo>
                  <a:lnTo>
                    <a:pt x="1" y="351"/>
                  </a:lnTo>
                  <a:lnTo>
                    <a:pt x="36" y="386"/>
                  </a:lnTo>
                  <a:lnTo>
                    <a:pt x="36" y="386"/>
                  </a:lnTo>
                  <a:lnTo>
                    <a:pt x="738" y="1018"/>
                  </a:lnTo>
                  <a:lnTo>
                    <a:pt x="1440" y="1791"/>
                  </a:lnTo>
                  <a:lnTo>
                    <a:pt x="1440" y="1791"/>
                  </a:lnTo>
                  <a:lnTo>
                    <a:pt x="1967" y="1229"/>
                  </a:lnTo>
                  <a:lnTo>
                    <a:pt x="1967" y="1229"/>
                  </a:lnTo>
                  <a:lnTo>
                    <a:pt x="1581" y="878"/>
                  </a:lnTo>
                  <a:lnTo>
                    <a:pt x="1160" y="527"/>
                  </a:lnTo>
                  <a:lnTo>
                    <a:pt x="738" y="246"/>
                  </a:lnTo>
                  <a:lnTo>
                    <a:pt x="31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38"/>
            <p:cNvSpPr/>
            <p:nvPr/>
          </p:nvSpPr>
          <p:spPr>
            <a:xfrm>
              <a:off x="3945080" y="3210857"/>
              <a:ext cx="28716" cy="42536"/>
            </a:xfrm>
            <a:custGeom>
              <a:rect b="b" l="l" r="r" t="t"/>
              <a:pathLst>
                <a:path extrusionOk="0" fill="none" h="2810" w="1897">
                  <a:moveTo>
                    <a:pt x="527" y="1"/>
                  </a:moveTo>
                  <a:lnTo>
                    <a:pt x="527" y="1"/>
                  </a:lnTo>
                  <a:lnTo>
                    <a:pt x="0" y="598"/>
                  </a:lnTo>
                  <a:lnTo>
                    <a:pt x="0" y="598"/>
                  </a:lnTo>
                  <a:lnTo>
                    <a:pt x="386" y="1124"/>
                  </a:lnTo>
                  <a:lnTo>
                    <a:pt x="773" y="1686"/>
                  </a:lnTo>
                  <a:lnTo>
                    <a:pt x="1089" y="2213"/>
                  </a:lnTo>
                  <a:lnTo>
                    <a:pt x="1370" y="2810"/>
                  </a:lnTo>
                  <a:lnTo>
                    <a:pt x="1370" y="2810"/>
                  </a:lnTo>
                  <a:lnTo>
                    <a:pt x="1370" y="2775"/>
                  </a:lnTo>
                  <a:lnTo>
                    <a:pt x="1370" y="2775"/>
                  </a:lnTo>
                  <a:lnTo>
                    <a:pt x="1615" y="2388"/>
                  </a:lnTo>
                  <a:lnTo>
                    <a:pt x="1896" y="2002"/>
                  </a:lnTo>
                  <a:lnTo>
                    <a:pt x="1896" y="2002"/>
                  </a:lnTo>
                  <a:lnTo>
                    <a:pt x="1721" y="1791"/>
                  </a:lnTo>
                  <a:lnTo>
                    <a:pt x="1545" y="1546"/>
                  </a:lnTo>
                  <a:lnTo>
                    <a:pt x="1229" y="1054"/>
                  </a:lnTo>
                  <a:lnTo>
                    <a:pt x="1229" y="1054"/>
                  </a:lnTo>
                  <a:lnTo>
                    <a:pt x="913" y="527"/>
                  </a:lnTo>
                  <a:lnTo>
                    <a:pt x="52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38"/>
            <p:cNvSpPr/>
            <p:nvPr/>
          </p:nvSpPr>
          <p:spPr>
            <a:xfrm>
              <a:off x="3890858" y="3217775"/>
              <a:ext cx="25537" cy="28716"/>
            </a:xfrm>
            <a:custGeom>
              <a:rect b="b" l="l" r="r" t="t"/>
              <a:pathLst>
                <a:path extrusionOk="0" h="1897" w="1687">
                  <a:moveTo>
                    <a:pt x="282" y="0"/>
                  </a:moveTo>
                  <a:lnTo>
                    <a:pt x="106" y="351"/>
                  </a:lnTo>
                  <a:lnTo>
                    <a:pt x="71" y="562"/>
                  </a:lnTo>
                  <a:lnTo>
                    <a:pt x="36" y="773"/>
                  </a:lnTo>
                  <a:lnTo>
                    <a:pt x="1" y="878"/>
                  </a:lnTo>
                  <a:lnTo>
                    <a:pt x="71" y="1194"/>
                  </a:lnTo>
                  <a:lnTo>
                    <a:pt x="176" y="1475"/>
                  </a:lnTo>
                  <a:lnTo>
                    <a:pt x="247" y="1580"/>
                  </a:lnTo>
                  <a:lnTo>
                    <a:pt x="352" y="1721"/>
                  </a:lnTo>
                  <a:lnTo>
                    <a:pt x="492" y="1791"/>
                  </a:lnTo>
                  <a:lnTo>
                    <a:pt x="598" y="1861"/>
                  </a:lnTo>
                  <a:lnTo>
                    <a:pt x="773" y="1896"/>
                  </a:lnTo>
                  <a:lnTo>
                    <a:pt x="1124" y="1896"/>
                  </a:lnTo>
                  <a:lnTo>
                    <a:pt x="1300" y="1791"/>
                  </a:lnTo>
                  <a:lnTo>
                    <a:pt x="1511" y="1686"/>
                  </a:lnTo>
                  <a:lnTo>
                    <a:pt x="1686" y="1545"/>
                  </a:lnTo>
                  <a:lnTo>
                    <a:pt x="1370" y="1124"/>
                  </a:lnTo>
                  <a:lnTo>
                    <a:pt x="1019" y="738"/>
                  </a:lnTo>
                  <a:lnTo>
                    <a:pt x="668" y="351"/>
                  </a:lnTo>
                  <a:lnTo>
                    <a:pt x="28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38"/>
            <p:cNvSpPr/>
            <p:nvPr/>
          </p:nvSpPr>
          <p:spPr>
            <a:xfrm>
              <a:off x="3890858" y="3217775"/>
              <a:ext cx="25537" cy="28716"/>
            </a:xfrm>
            <a:custGeom>
              <a:rect b="b" l="l" r="r" t="t"/>
              <a:pathLst>
                <a:path extrusionOk="0" fill="none" h="1897" w="1687">
                  <a:moveTo>
                    <a:pt x="282" y="0"/>
                  </a:moveTo>
                  <a:lnTo>
                    <a:pt x="282" y="0"/>
                  </a:lnTo>
                  <a:lnTo>
                    <a:pt x="106" y="351"/>
                  </a:lnTo>
                  <a:lnTo>
                    <a:pt x="71" y="562"/>
                  </a:lnTo>
                  <a:lnTo>
                    <a:pt x="36" y="773"/>
                  </a:lnTo>
                  <a:lnTo>
                    <a:pt x="36" y="773"/>
                  </a:lnTo>
                  <a:lnTo>
                    <a:pt x="1" y="878"/>
                  </a:lnTo>
                  <a:lnTo>
                    <a:pt x="1" y="878"/>
                  </a:lnTo>
                  <a:lnTo>
                    <a:pt x="71" y="1194"/>
                  </a:lnTo>
                  <a:lnTo>
                    <a:pt x="176" y="1475"/>
                  </a:lnTo>
                  <a:lnTo>
                    <a:pt x="247" y="1580"/>
                  </a:lnTo>
                  <a:lnTo>
                    <a:pt x="352" y="1721"/>
                  </a:lnTo>
                  <a:lnTo>
                    <a:pt x="492" y="1791"/>
                  </a:lnTo>
                  <a:lnTo>
                    <a:pt x="598" y="1861"/>
                  </a:lnTo>
                  <a:lnTo>
                    <a:pt x="598" y="1861"/>
                  </a:lnTo>
                  <a:lnTo>
                    <a:pt x="773" y="1896"/>
                  </a:lnTo>
                  <a:lnTo>
                    <a:pt x="914" y="1896"/>
                  </a:lnTo>
                  <a:lnTo>
                    <a:pt x="914" y="1896"/>
                  </a:lnTo>
                  <a:lnTo>
                    <a:pt x="1124" y="1896"/>
                  </a:lnTo>
                  <a:lnTo>
                    <a:pt x="1300" y="1791"/>
                  </a:lnTo>
                  <a:lnTo>
                    <a:pt x="1511" y="1686"/>
                  </a:lnTo>
                  <a:lnTo>
                    <a:pt x="1686" y="1545"/>
                  </a:lnTo>
                  <a:lnTo>
                    <a:pt x="1686" y="1545"/>
                  </a:lnTo>
                  <a:lnTo>
                    <a:pt x="1370" y="1124"/>
                  </a:lnTo>
                  <a:lnTo>
                    <a:pt x="1019" y="738"/>
                  </a:lnTo>
                  <a:lnTo>
                    <a:pt x="668" y="351"/>
                  </a:lnTo>
                  <a:lnTo>
                    <a:pt x="28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38"/>
            <p:cNvSpPr/>
            <p:nvPr/>
          </p:nvSpPr>
          <p:spPr>
            <a:xfrm>
              <a:off x="3921693" y="3253378"/>
              <a:ext cx="23403" cy="23932"/>
            </a:xfrm>
            <a:custGeom>
              <a:rect b="b" l="l" r="r" t="t"/>
              <a:pathLst>
                <a:path extrusionOk="0" h="1581" w="1546">
                  <a:moveTo>
                    <a:pt x="176" y="1"/>
                  </a:moveTo>
                  <a:lnTo>
                    <a:pt x="35" y="317"/>
                  </a:lnTo>
                  <a:lnTo>
                    <a:pt x="0" y="527"/>
                  </a:lnTo>
                  <a:lnTo>
                    <a:pt x="35" y="703"/>
                  </a:lnTo>
                  <a:lnTo>
                    <a:pt x="70" y="879"/>
                  </a:lnTo>
                  <a:lnTo>
                    <a:pt x="176" y="1019"/>
                  </a:lnTo>
                  <a:lnTo>
                    <a:pt x="281" y="1195"/>
                  </a:lnTo>
                  <a:lnTo>
                    <a:pt x="422" y="1300"/>
                  </a:lnTo>
                  <a:lnTo>
                    <a:pt x="597" y="1440"/>
                  </a:lnTo>
                  <a:lnTo>
                    <a:pt x="773" y="1511"/>
                  </a:lnTo>
                  <a:lnTo>
                    <a:pt x="948" y="1581"/>
                  </a:lnTo>
                  <a:lnTo>
                    <a:pt x="1370" y="1581"/>
                  </a:lnTo>
                  <a:lnTo>
                    <a:pt x="1545" y="1511"/>
                  </a:lnTo>
                  <a:lnTo>
                    <a:pt x="1335" y="1405"/>
                  </a:lnTo>
                  <a:lnTo>
                    <a:pt x="1124" y="1265"/>
                  </a:lnTo>
                  <a:lnTo>
                    <a:pt x="948" y="1089"/>
                  </a:lnTo>
                  <a:lnTo>
                    <a:pt x="773" y="879"/>
                  </a:lnTo>
                  <a:lnTo>
                    <a:pt x="457" y="457"/>
                  </a:lnTo>
                  <a:lnTo>
                    <a:pt x="176" y="1"/>
                  </a:lnTo>
                  <a:close/>
                </a:path>
              </a:pathLst>
            </a:custGeom>
            <a:solidFill>
              <a:srgbClr val="E0B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38"/>
            <p:cNvSpPr/>
            <p:nvPr/>
          </p:nvSpPr>
          <p:spPr>
            <a:xfrm>
              <a:off x="3257979" y="2255197"/>
              <a:ext cx="619760" cy="1034345"/>
            </a:xfrm>
            <a:custGeom>
              <a:rect b="b" l="l" r="r" t="t"/>
              <a:pathLst>
                <a:path extrusionOk="0" h="68330" w="40942">
                  <a:moveTo>
                    <a:pt x="25632" y="1"/>
                  </a:moveTo>
                  <a:lnTo>
                    <a:pt x="25106" y="176"/>
                  </a:lnTo>
                  <a:lnTo>
                    <a:pt x="24614" y="387"/>
                  </a:lnTo>
                  <a:lnTo>
                    <a:pt x="23561" y="879"/>
                  </a:lnTo>
                  <a:lnTo>
                    <a:pt x="22472" y="1441"/>
                  </a:lnTo>
                  <a:lnTo>
                    <a:pt x="21384" y="2108"/>
                  </a:lnTo>
                  <a:lnTo>
                    <a:pt x="20295" y="2880"/>
                  </a:lnTo>
                  <a:lnTo>
                    <a:pt x="19172" y="3758"/>
                  </a:lnTo>
                  <a:lnTo>
                    <a:pt x="18083" y="4706"/>
                  </a:lnTo>
                  <a:lnTo>
                    <a:pt x="16959" y="5724"/>
                  </a:lnTo>
                  <a:lnTo>
                    <a:pt x="15871" y="6813"/>
                  </a:lnTo>
                  <a:lnTo>
                    <a:pt x="14783" y="8007"/>
                  </a:lnTo>
                  <a:lnTo>
                    <a:pt x="13694" y="9235"/>
                  </a:lnTo>
                  <a:lnTo>
                    <a:pt x="12641" y="10570"/>
                  </a:lnTo>
                  <a:lnTo>
                    <a:pt x="11622" y="11939"/>
                  </a:lnTo>
                  <a:lnTo>
                    <a:pt x="10639" y="13379"/>
                  </a:lnTo>
                  <a:lnTo>
                    <a:pt x="9656" y="14853"/>
                  </a:lnTo>
                  <a:lnTo>
                    <a:pt x="8743" y="16398"/>
                  </a:lnTo>
                  <a:lnTo>
                    <a:pt x="7304" y="18997"/>
                  </a:lnTo>
                  <a:lnTo>
                    <a:pt x="5899" y="21525"/>
                  </a:lnTo>
                  <a:lnTo>
                    <a:pt x="4600" y="23983"/>
                  </a:lnTo>
                  <a:lnTo>
                    <a:pt x="3441" y="26265"/>
                  </a:lnTo>
                  <a:lnTo>
                    <a:pt x="2423" y="28372"/>
                  </a:lnTo>
                  <a:lnTo>
                    <a:pt x="1545" y="30233"/>
                  </a:lnTo>
                  <a:lnTo>
                    <a:pt x="913" y="31778"/>
                  </a:lnTo>
                  <a:lnTo>
                    <a:pt x="667" y="32410"/>
                  </a:lnTo>
                  <a:lnTo>
                    <a:pt x="492" y="32971"/>
                  </a:lnTo>
                  <a:lnTo>
                    <a:pt x="351" y="33498"/>
                  </a:lnTo>
                  <a:lnTo>
                    <a:pt x="211" y="34025"/>
                  </a:lnTo>
                  <a:lnTo>
                    <a:pt x="141" y="34516"/>
                  </a:lnTo>
                  <a:lnTo>
                    <a:pt x="71" y="35008"/>
                  </a:lnTo>
                  <a:lnTo>
                    <a:pt x="35" y="35464"/>
                  </a:lnTo>
                  <a:lnTo>
                    <a:pt x="0" y="35886"/>
                  </a:lnTo>
                  <a:lnTo>
                    <a:pt x="35" y="36307"/>
                  </a:lnTo>
                  <a:lnTo>
                    <a:pt x="35" y="36693"/>
                  </a:lnTo>
                  <a:lnTo>
                    <a:pt x="141" y="37395"/>
                  </a:lnTo>
                  <a:lnTo>
                    <a:pt x="316" y="38027"/>
                  </a:lnTo>
                  <a:lnTo>
                    <a:pt x="527" y="38589"/>
                  </a:lnTo>
                  <a:lnTo>
                    <a:pt x="773" y="39081"/>
                  </a:lnTo>
                  <a:lnTo>
                    <a:pt x="1054" y="39502"/>
                  </a:lnTo>
                  <a:lnTo>
                    <a:pt x="1335" y="39853"/>
                  </a:lnTo>
                  <a:lnTo>
                    <a:pt x="1580" y="40169"/>
                  </a:lnTo>
                  <a:lnTo>
                    <a:pt x="1861" y="40380"/>
                  </a:lnTo>
                  <a:lnTo>
                    <a:pt x="2247" y="40696"/>
                  </a:lnTo>
                  <a:lnTo>
                    <a:pt x="2388" y="40766"/>
                  </a:lnTo>
                  <a:lnTo>
                    <a:pt x="23420" y="55689"/>
                  </a:lnTo>
                  <a:lnTo>
                    <a:pt x="23385" y="56075"/>
                  </a:lnTo>
                  <a:lnTo>
                    <a:pt x="23350" y="56461"/>
                  </a:lnTo>
                  <a:lnTo>
                    <a:pt x="23350" y="56813"/>
                  </a:lnTo>
                  <a:lnTo>
                    <a:pt x="23385" y="57199"/>
                  </a:lnTo>
                  <a:lnTo>
                    <a:pt x="23455" y="57585"/>
                  </a:lnTo>
                  <a:lnTo>
                    <a:pt x="23525" y="57971"/>
                  </a:lnTo>
                  <a:lnTo>
                    <a:pt x="23631" y="58322"/>
                  </a:lnTo>
                  <a:lnTo>
                    <a:pt x="23736" y="58709"/>
                  </a:lnTo>
                  <a:lnTo>
                    <a:pt x="23877" y="59060"/>
                  </a:lnTo>
                  <a:lnTo>
                    <a:pt x="24052" y="59376"/>
                  </a:lnTo>
                  <a:lnTo>
                    <a:pt x="24228" y="59727"/>
                  </a:lnTo>
                  <a:lnTo>
                    <a:pt x="24438" y="60043"/>
                  </a:lnTo>
                  <a:lnTo>
                    <a:pt x="24684" y="60324"/>
                  </a:lnTo>
                  <a:lnTo>
                    <a:pt x="24930" y="60640"/>
                  </a:lnTo>
                  <a:lnTo>
                    <a:pt x="25211" y="60886"/>
                  </a:lnTo>
                  <a:lnTo>
                    <a:pt x="25492" y="61131"/>
                  </a:lnTo>
                  <a:lnTo>
                    <a:pt x="26089" y="61588"/>
                  </a:lnTo>
                  <a:lnTo>
                    <a:pt x="26370" y="61799"/>
                  </a:lnTo>
                  <a:lnTo>
                    <a:pt x="26650" y="62009"/>
                  </a:lnTo>
                  <a:lnTo>
                    <a:pt x="26896" y="62255"/>
                  </a:lnTo>
                  <a:lnTo>
                    <a:pt x="27107" y="62536"/>
                  </a:lnTo>
                  <a:lnTo>
                    <a:pt x="27528" y="63063"/>
                  </a:lnTo>
                  <a:lnTo>
                    <a:pt x="27985" y="63695"/>
                  </a:lnTo>
                  <a:lnTo>
                    <a:pt x="28441" y="64291"/>
                  </a:lnTo>
                  <a:lnTo>
                    <a:pt x="28863" y="64923"/>
                  </a:lnTo>
                  <a:lnTo>
                    <a:pt x="29214" y="65591"/>
                  </a:lnTo>
                  <a:lnTo>
                    <a:pt x="29775" y="66784"/>
                  </a:lnTo>
                  <a:lnTo>
                    <a:pt x="30091" y="67346"/>
                  </a:lnTo>
                  <a:lnTo>
                    <a:pt x="30267" y="67627"/>
                  </a:lnTo>
                  <a:lnTo>
                    <a:pt x="30478" y="67873"/>
                  </a:lnTo>
                  <a:lnTo>
                    <a:pt x="30688" y="68048"/>
                  </a:lnTo>
                  <a:lnTo>
                    <a:pt x="30934" y="68224"/>
                  </a:lnTo>
                  <a:lnTo>
                    <a:pt x="31180" y="68329"/>
                  </a:lnTo>
                  <a:lnTo>
                    <a:pt x="31426" y="68329"/>
                  </a:lnTo>
                  <a:lnTo>
                    <a:pt x="31636" y="68224"/>
                  </a:lnTo>
                  <a:lnTo>
                    <a:pt x="31812" y="68084"/>
                  </a:lnTo>
                  <a:lnTo>
                    <a:pt x="31988" y="67908"/>
                  </a:lnTo>
                  <a:lnTo>
                    <a:pt x="32093" y="67732"/>
                  </a:lnTo>
                  <a:lnTo>
                    <a:pt x="32198" y="67416"/>
                  </a:lnTo>
                  <a:lnTo>
                    <a:pt x="32233" y="67100"/>
                  </a:lnTo>
                  <a:lnTo>
                    <a:pt x="32233" y="66784"/>
                  </a:lnTo>
                  <a:lnTo>
                    <a:pt x="32198" y="66468"/>
                  </a:lnTo>
                  <a:lnTo>
                    <a:pt x="32128" y="66152"/>
                  </a:lnTo>
                  <a:lnTo>
                    <a:pt x="32058" y="65836"/>
                  </a:lnTo>
                  <a:lnTo>
                    <a:pt x="31812" y="65240"/>
                  </a:lnTo>
                  <a:lnTo>
                    <a:pt x="31461" y="64467"/>
                  </a:lnTo>
                  <a:lnTo>
                    <a:pt x="31075" y="63730"/>
                  </a:lnTo>
                  <a:lnTo>
                    <a:pt x="30653" y="63027"/>
                  </a:lnTo>
                  <a:lnTo>
                    <a:pt x="30197" y="62325"/>
                  </a:lnTo>
                  <a:lnTo>
                    <a:pt x="30794" y="62676"/>
                  </a:lnTo>
                  <a:lnTo>
                    <a:pt x="31320" y="63027"/>
                  </a:lnTo>
                  <a:lnTo>
                    <a:pt x="31847" y="63414"/>
                  </a:lnTo>
                  <a:lnTo>
                    <a:pt x="32339" y="63870"/>
                  </a:lnTo>
                  <a:lnTo>
                    <a:pt x="32795" y="64327"/>
                  </a:lnTo>
                  <a:lnTo>
                    <a:pt x="33216" y="64818"/>
                  </a:lnTo>
                  <a:lnTo>
                    <a:pt x="33603" y="65345"/>
                  </a:lnTo>
                  <a:lnTo>
                    <a:pt x="33954" y="65907"/>
                  </a:lnTo>
                  <a:lnTo>
                    <a:pt x="34340" y="66539"/>
                  </a:lnTo>
                  <a:lnTo>
                    <a:pt x="34551" y="66820"/>
                  </a:lnTo>
                  <a:lnTo>
                    <a:pt x="34761" y="67100"/>
                  </a:lnTo>
                  <a:lnTo>
                    <a:pt x="35042" y="67311"/>
                  </a:lnTo>
                  <a:lnTo>
                    <a:pt x="35323" y="67452"/>
                  </a:lnTo>
                  <a:lnTo>
                    <a:pt x="35464" y="67522"/>
                  </a:lnTo>
                  <a:lnTo>
                    <a:pt x="35920" y="67522"/>
                  </a:lnTo>
                  <a:lnTo>
                    <a:pt x="36131" y="67452"/>
                  </a:lnTo>
                  <a:lnTo>
                    <a:pt x="36341" y="67346"/>
                  </a:lnTo>
                  <a:lnTo>
                    <a:pt x="36517" y="67206"/>
                  </a:lnTo>
                  <a:lnTo>
                    <a:pt x="36657" y="67030"/>
                  </a:lnTo>
                  <a:lnTo>
                    <a:pt x="36763" y="66855"/>
                  </a:lnTo>
                  <a:lnTo>
                    <a:pt x="36833" y="66644"/>
                  </a:lnTo>
                  <a:lnTo>
                    <a:pt x="36868" y="66433"/>
                  </a:lnTo>
                  <a:lnTo>
                    <a:pt x="36833" y="66258"/>
                  </a:lnTo>
                  <a:lnTo>
                    <a:pt x="36657" y="65836"/>
                  </a:lnTo>
                  <a:lnTo>
                    <a:pt x="36447" y="65450"/>
                  </a:lnTo>
                  <a:lnTo>
                    <a:pt x="36236" y="65029"/>
                  </a:lnTo>
                  <a:lnTo>
                    <a:pt x="35990" y="64643"/>
                  </a:lnTo>
                  <a:lnTo>
                    <a:pt x="35429" y="63870"/>
                  </a:lnTo>
                  <a:lnTo>
                    <a:pt x="34832" y="63168"/>
                  </a:lnTo>
                  <a:lnTo>
                    <a:pt x="34235" y="62501"/>
                  </a:lnTo>
                  <a:lnTo>
                    <a:pt x="33603" y="61904"/>
                  </a:lnTo>
                  <a:lnTo>
                    <a:pt x="33006" y="61377"/>
                  </a:lnTo>
                  <a:lnTo>
                    <a:pt x="32444" y="60991"/>
                  </a:lnTo>
                  <a:lnTo>
                    <a:pt x="32760" y="61026"/>
                  </a:lnTo>
                  <a:lnTo>
                    <a:pt x="33076" y="61131"/>
                  </a:lnTo>
                  <a:lnTo>
                    <a:pt x="33357" y="61237"/>
                  </a:lnTo>
                  <a:lnTo>
                    <a:pt x="33673" y="61377"/>
                  </a:lnTo>
                  <a:lnTo>
                    <a:pt x="33989" y="61518"/>
                  </a:lnTo>
                  <a:lnTo>
                    <a:pt x="34270" y="61693"/>
                  </a:lnTo>
                  <a:lnTo>
                    <a:pt x="34832" y="62115"/>
                  </a:lnTo>
                  <a:lnTo>
                    <a:pt x="35358" y="62606"/>
                  </a:lnTo>
                  <a:lnTo>
                    <a:pt x="35815" y="63098"/>
                  </a:lnTo>
                  <a:lnTo>
                    <a:pt x="36236" y="63624"/>
                  </a:lnTo>
                  <a:lnTo>
                    <a:pt x="36552" y="64186"/>
                  </a:lnTo>
                  <a:lnTo>
                    <a:pt x="36728" y="64467"/>
                  </a:lnTo>
                  <a:lnTo>
                    <a:pt x="36903" y="64713"/>
                  </a:lnTo>
                  <a:lnTo>
                    <a:pt x="37079" y="64959"/>
                  </a:lnTo>
                  <a:lnTo>
                    <a:pt x="37289" y="65169"/>
                  </a:lnTo>
                  <a:lnTo>
                    <a:pt x="37535" y="65345"/>
                  </a:lnTo>
                  <a:lnTo>
                    <a:pt x="37781" y="65450"/>
                  </a:lnTo>
                  <a:lnTo>
                    <a:pt x="37886" y="65485"/>
                  </a:lnTo>
                  <a:lnTo>
                    <a:pt x="38167" y="65485"/>
                  </a:lnTo>
                  <a:lnTo>
                    <a:pt x="38308" y="65450"/>
                  </a:lnTo>
                  <a:lnTo>
                    <a:pt x="38448" y="65380"/>
                  </a:lnTo>
                  <a:lnTo>
                    <a:pt x="38553" y="65275"/>
                  </a:lnTo>
                  <a:lnTo>
                    <a:pt x="38659" y="65169"/>
                  </a:lnTo>
                  <a:lnTo>
                    <a:pt x="38764" y="64994"/>
                  </a:lnTo>
                  <a:lnTo>
                    <a:pt x="38834" y="64853"/>
                  </a:lnTo>
                  <a:lnTo>
                    <a:pt x="38870" y="64678"/>
                  </a:lnTo>
                  <a:lnTo>
                    <a:pt x="38905" y="64537"/>
                  </a:lnTo>
                  <a:lnTo>
                    <a:pt x="38870" y="64362"/>
                  </a:lnTo>
                  <a:lnTo>
                    <a:pt x="38834" y="64011"/>
                  </a:lnTo>
                  <a:lnTo>
                    <a:pt x="38694" y="63730"/>
                  </a:lnTo>
                  <a:lnTo>
                    <a:pt x="38518" y="63414"/>
                  </a:lnTo>
                  <a:lnTo>
                    <a:pt x="38343" y="63133"/>
                  </a:lnTo>
                  <a:lnTo>
                    <a:pt x="37641" y="62150"/>
                  </a:lnTo>
                  <a:lnTo>
                    <a:pt x="37254" y="61658"/>
                  </a:lnTo>
                  <a:lnTo>
                    <a:pt x="36833" y="61202"/>
                  </a:lnTo>
                  <a:lnTo>
                    <a:pt x="36412" y="60780"/>
                  </a:lnTo>
                  <a:lnTo>
                    <a:pt x="35955" y="60394"/>
                  </a:lnTo>
                  <a:lnTo>
                    <a:pt x="35464" y="60043"/>
                  </a:lnTo>
                  <a:lnTo>
                    <a:pt x="34902" y="59762"/>
                  </a:lnTo>
                  <a:lnTo>
                    <a:pt x="35429" y="59902"/>
                  </a:lnTo>
                  <a:lnTo>
                    <a:pt x="35955" y="60113"/>
                  </a:lnTo>
                  <a:lnTo>
                    <a:pt x="36447" y="60324"/>
                  </a:lnTo>
                  <a:lnTo>
                    <a:pt x="36938" y="60605"/>
                  </a:lnTo>
                  <a:lnTo>
                    <a:pt x="37360" y="60921"/>
                  </a:lnTo>
                  <a:lnTo>
                    <a:pt x="37781" y="61272"/>
                  </a:lnTo>
                  <a:lnTo>
                    <a:pt x="38167" y="61658"/>
                  </a:lnTo>
                  <a:lnTo>
                    <a:pt x="38518" y="62079"/>
                  </a:lnTo>
                  <a:lnTo>
                    <a:pt x="38905" y="62571"/>
                  </a:lnTo>
                  <a:lnTo>
                    <a:pt x="39150" y="62817"/>
                  </a:lnTo>
                  <a:lnTo>
                    <a:pt x="39361" y="63027"/>
                  </a:lnTo>
                  <a:lnTo>
                    <a:pt x="39607" y="63168"/>
                  </a:lnTo>
                  <a:lnTo>
                    <a:pt x="39853" y="63273"/>
                  </a:lnTo>
                  <a:lnTo>
                    <a:pt x="39993" y="63308"/>
                  </a:lnTo>
                  <a:lnTo>
                    <a:pt x="40134" y="63308"/>
                  </a:lnTo>
                  <a:lnTo>
                    <a:pt x="40239" y="63273"/>
                  </a:lnTo>
                  <a:lnTo>
                    <a:pt x="40379" y="63238"/>
                  </a:lnTo>
                  <a:lnTo>
                    <a:pt x="40520" y="63168"/>
                  </a:lnTo>
                  <a:lnTo>
                    <a:pt x="40660" y="63063"/>
                  </a:lnTo>
                  <a:lnTo>
                    <a:pt x="40766" y="62922"/>
                  </a:lnTo>
                  <a:lnTo>
                    <a:pt x="40836" y="62782"/>
                  </a:lnTo>
                  <a:lnTo>
                    <a:pt x="40906" y="62606"/>
                  </a:lnTo>
                  <a:lnTo>
                    <a:pt x="40941" y="62466"/>
                  </a:lnTo>
                  <a:lnTo>
                    <a:pt x="40941" y="62290"/>
                  </a:lnTo>
                  <a:lnTo>
                    <a:pt x="40941" y="62115"/>
                  </a:lnTo>
                  <a:lnTo>
                    <a:pt x="40871" y="61763"/>
                  </a:lnTo>
                  <a:lnTo>
                    <a:pt x="40730" y="61482"/>
                  </a:lnTo>
                  <a:lnTo>
                    <a:pt x="40555" y="61166"/>
                  </a:lnTo>
                  <a:lnTo>
                    <a:pt x="40344" y="60886"/>
                  </a:lnTo>
                  <a:lnTo>
                    <a:pt x="39888" y="60289"/>
                  </a:lnTo>
                  <a:lnTo>
                    <a:pt x="39361" y="59727"/>
                  </a:lnTo>
                  <a:lnTo>
                    <a:pt x="38834" y="59200"/>
                  </a:lnTo>
                  <a:lnTo>
                    <a:pt x="38273" y="58674"/>
                  </a:lnTo>
                  <a:lnTo>
                    <a:pt x="37676" y="58217"/>
                  </a:lnTo>
                  <a:lnTo>
                    <a:pt x="37044" y="57796"/>
                  </a:lnTo>
                  <a:lnTo>
                    <a:pt x="36377" y="57374"/>
                  </a:lnTo>
                  <a:lnTo>
                    <a:pt x="35709" y="57023"/>
                  </a:lnTo>
                  <a:lnTo>
                    <a:pt x="34972" y="56672"/>
                  </a:lnTo>
                  <a:lnTo>
                    <a:pt x="34235" y="56391"/>
                  </a:lnTo>
                  <a:lnTo>
                    <a:pt x="32690" y="55829"/>
                  </a:lnTo>
                  <a:lnTo>
                    <a:pt x="31917" y="55513"/>
                  </a:lnTo>
                  <a:lnTo>
                    <a:pt x="31180" y="55233"/>
                  </a:lnTo>
                  <a:lnTo>
                    <a:pt x="30443" y="54881"/>
                  </a:lnTo>
                  <a:lnTo>
                    <a:pt x="29705" y="54530"/>
                  </a:lnTo>
                  <a:lnTo>
                    <a:pt x="29108" y="54144"/>
                  </a:lnTo>
                  <a:lnTo>
                    <a:pt x="28511" y="53758"/>
                  </a:lnTo>
                  <a:lnTo>
                    <a:pt x="27915" y="53407"/>
                  </a:lnTo>
                  <a:lnTo>
                    <a:pt x="27282" y="53056"/>
                  </a:lnTo>
                  <a:lnTo>
                    <a:pt x="26334" y="51932"/>
                  </a:lnTo>
                  <a:lnTo>
                    <a:pt x="24754" y="50106"/>
                  </a:lnTo>
                  <a:lnTo>
                    <a:pt x="22648" y="47789"/>
                  </a:lnTo>
                  <a:lnTo>
                    <a:pt x="21419" y="46490"/>
                  </a:lnTo>
                  <a:lnTo>
                    <a:pt x="20155" y="45120"/>
                  </a:lnTo>
                  <a:lnTo>
                    <a:pt x="18785" y="43751"/>
                  </a:lnTo>
                  <a:lnTo>
                    <a:pt x="17416" y="42346"/>
                  </a:lnTo>
                  <a:lnTo>
                    <a:pt x="15976" y="40977"/>
                  </a:lnTo>
                  <a:lnTo>
                    <a:pt x="14537" y="39643"/>
                  </a:lnTo>
                  <a:lnTo>
                    <a:pt x="13062" y="38379"/>
                  </a:lnTo>
                  <a:lnTo>
                    <a:pt x="11622" y="37185"/>
                  </a:lnTo>
                  <a:lnTo>
                    <a:pt x="10218" y="36131"/>
                  </a:lnTo>
                  <a:lnTo>
                    <a:pt x="9551" y="35640"/>
                  </a:lnTo>
                  <a:lnTo>
                    <a:pt x="8849" y="35183"/>
                  </a:lnTo>
                  <a:lnTo>
                    <a:pt x="10253" y="33112"/>
                  </a:lnTo>
                  <a:lnTo>
                    <a:pt x="12570" y="29706"/>
                  </a:lnTo>
                  <a:lnTo>
                    <a:pt x="15415" y="25422"/>
                  </a:lnTo>
                  <a:lnTo>
                    <a:pt x="18504" y="20612"/>
                  </a:lnTo>
                  <a:lnTo>
                    <a:pt x="18504" y="19629"/>
                  </a:lnTo>
                  <a:lnTo>
                    <a:pt x="18540" y="18646"/>
                  </a:lnTo>
                  <a:lnTo>
                    <a:pt x="18610" y="17592"/>
                  </a:lnTo>
                  <a:lnTo>
                    <a:pt x="18680" y="16539"/>
                  </a:lnTo>
                  <a:lnTo>
                    <a:pt x="18820" y="15415"/>
                  </a:lnTo>
                  <a:lnTo>
                    <a:pt x="19031" y="14292"/>
                  </a:lnTo>
                  <a:lnTo>
                    <a:pt x="19242" y="13098"/>
                  </a:lnTo>
                  <a:lnTo>
                    <a:pt x="19523" y="11904"/>
                  </a:lnTo>
                  <a:lnTo>
                    <a:pt x="19839" y="10851"/>
                  </a:lnTo>
                  <a:lnTo>
                    <a:pt x="20120" y="9832"/>
                  </a:lnTo>
                  <a:lnTo>
                    <a:pt x="20436" y="8884"/>
                  </a:lnTo>
                  <a:lnTo>
                    <a:pt x="20787" y="7971"/>
                  </a:lnTo>
                  <a:lnTo>
                    <a:pt x="21138" y="7094"/>
                  </a:lnTo>
                  <a:lnTo>
                    <a:pt x="21524" y="6251"/>
                  </a:lnTo>
                  <a:lnTo>
                    <a:pt x="21910" y="5443"/>
                  </a:lnTo>
                  <a:lnTo>
                    <a:pt x="22297" y="4706"/>
                  </a:lnTo>
                  <a:lnTo>
                    <a:pt x="22683" y="3969"/>
                  </a:lnTo>
                  <a:lnTo>
                    <a:pt x="23104" y="3301"/>
                  </a:lnTo>
                  <a:lnTo>
                    <a:pt x="23525" y="2669"/>
                  </a:lnTo>
                  <a:lnTo>
                    <a:pt x="23947" y="2073"/>
                  </a:lnTo>
                  <a:lnTo>
                    <a:pt x="24368" y="1511"/>
                  </a:lnTo>
                  <a:lnTo>
                    <a:pt x="24790" y="949"/>
                  </a:lnTo>
                  <a:lnTo>
                    <a:pt x="2563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38"/>
            <p:cNvSpPr/>
            <p:nvPr/>
          </p:nvSpPr>
          <p:spPr>
            <a:xfrm>
              <a:off x="3410908" y="2752161"/>
              <a:ext cx="7448" cy="74431"/>
            </a:xfrm>
            <a:custGeom>
              <a:rect b="b" l="l" r="r" t="t"/>
              <a:pathLst>
                <a:path extrusionOk="0" h="4917" w="492">
                  <a:moveTo>
                    <a:pt x="492" y="1"/>
                  </a:moveTo>
                  <a:lnTo>
                    <a:pt x="492" y="1"/>
                  </a:lnTo>
                  <a:lnTo>
                    <a:pt x="457" y="141"/>
                  </a:lnTo>
                  <a:lnTo>
                    <a:pt x="457" y="141"/>
                  </a:lnTo>
                  <a:lnTo>
                    <a:pt x="246" y="879"/>
                  </a:lnTo>
                  <a:lnTo>
                    <a:pt x="106" y="1581"/>
                  </a:lnTo>
                  <a:lnTo>
                    <a:pt x="36" y="2248"/>
                  </a:lnTo>
                  <a:lnTo>
                    <a:pt x="0" y="2880"/>
                  </a:lnTo>
                  <a:lnTo>
                    <a:pt x="0" y="3442"/>
                  </a:lnTo>
                  <a:lnTo>
                    <a:pt x="36" y="3969"/>
                  </a:lnTo>
                  <a:lnTo>
                    <a:pt x="106" y="4460"/>
                  </a:lnTo>
                  <a:lnTo>
                    <a:pt x="211" y="4917"/>
                  </a:lnTo>
                  <a:lnTo>
                    <a:pt x="211" y="4917"/>
                  </a:lnTo>
                  <a:lnTo>
                    <a:pt x="106" y="4460"/>
                  </a:lnTo>
                  <a:lnTo>
                    <a:pt x="36" y="3969"/>
                  </a:lnTo>
                  <a:lnTo>
                    <a:pt x="0" y="3442"/>
                  </a:lnTo>
                  <a:lnTo>
                    <a:pt x="0" y="2880"/>
                  </a:lnTo>
                  <a:lnTo>
                    <a:pt x="36" y="2248"/>
                  </a:lnTo>
                  <a:lnTo>
                    <a:pt x="106" y="1581"/>
                  </a:lnTo>
                  <a:lnTo>
                    <a:pt x="246" y="879"/>
                  </a:lnTo>
                  <a:lnTo>
                    <a:pt x="457" y="141"/>
                  </a:lnTo>
                  <a:lnTo>
                    <a:pt x="457" y="141"/>
                  </a:lnTo>
                  <a:lnTo>
                    <a:pt x="492" y="1"/>
                  </a:lnTo>
                  <a:close/>
                  <a:moveTo>
                    <a:pt x="492" y="1"/>
                  </a:moveTo>
                  <a:lnTo>
                    <a:pt x="492" y="1"/>
                  </a:lnTo>
                  <a:lnTo>
                    <a:pt x="492" y="1"/>
                  </a:lnTo>
                  <a:lnTo>
                    <a:pt x="492" y="1"/>
                  </a:lnTo>
                  <a:lnTo>
                    <a:pt x="492" y="1"/>
                  </a:lnTo>
                  <a:close/>
                </a:path>
              </a:pathLst>
            </a:custGeom>
            <a:solidFill>
              <a:srgbClr val="383A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38"/>
            <p:cNvSpPr/>
            <p:nvPr/>
          </p:nvSpPr>
          <p:spPr>
            <a:xfrm>
              <a:off x="3410908" y="2752161"/>
              <a:ext cx="7448" cy="74431"/>
            </a:xfrm>
            <a:custGeom>
              <a:rect b="b" l="l" r="r" t="t"/>
              <a:pathLst>
                <a:path extrusionOk="0" fill="none" h="4917" w="492">
                  <a:moveTo>
                    <a:pt x="492" y="1"/>
                  </a:moveTo>
                  <a:lnTo>
                    <a:pt x="492" y="1"/>
                  </a:lnTo>
                  <a:lnTo>
                    <a:pt x="457" y="141"/>
                  </a:lnTo>
                  <a:lnTo>
                    <a:pt x="457" y="141"/>
                  </a:lnTo>
                  <a:lnTo>
                    <a:pt x="246" y="879"/>
                  </a:lnTo>
                  <a:lnTo>
                    <a:pt x="106" y="1581"/>
                  </a:lnTo>
                  <a:lnTo>
                    <a:pt x="36" y="2248"/>
                  </a:lnTo>
                  <a:lnTo>
                    <a:pt x="0" y="2880"/>
                  </a:lnTo>
                  <a:lnTo>
                    <a:pt x="0" y="3442"/>
                  </a:lnTo>
                  <a:lnTo>
                    <a:pt x="36" y="3969"/>
                  </a:lnTo>
                  <a:lnTo>
                    <a:pt x="106" y="4460"/>
                  </a:lnTo>
                  <a:lnTo>
                    <a:pt x="211" y="4917"/>
                  </a:lnTo>
                  <a:lnTo>
                    <a:pt x="211" y="4917"/>
                  </a:lnTo>
                  <a:lnTo>
                    <a:pt x="106" y="4460"/>
                  </a:lnTo>
                  <a:lnTo>
                    <a:pt x="36" y="3969"/>
                  </a:lnTo>
                  <a:lnTo>
                    <a:pt x="0" y="3442"/>
                  </a:lnTo>
                  <a:lnTo>
                    <a:pt x="0" y="2880"/>
                  </a:lnTo>
                  <a:lnTo>
                    <a:pt x="36" y="2248"/>
                  </a:lnTo>
                  <a:lnTo>
                    <a:pt x="106" y="1581"/>
                  </a:lnTo>
                  <a:lnTo>
                    <a:pt x="246" y="879"/>
                  </a:lnTo>
                  <a:lnTo>
                    <a:pt x="457" y="141"/>
                  </a:lnTo>
                  <a:lnTo>
                    <a:pt x="457" y="141"/>
                  </a:lnTo>
                  <a:lnTo>
                    <a:pt x="49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38"/>
            <p:cNvSpPr/>
            <p:nvPr/>
          </p:nvSpPr>
          <p:spPr>
            <a:xfrm>
              <a:off x="3418341" y="2752161"/>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38"/>
            <p:cNvSpPr/>
            <p:nvPr/>
          </p:nvSpPr>
          <p:spPr>
            <a:xfrm>
              <a:off x="3763824" y="3098174"/>
              <a:ext cx="151496" cy="93565"/>
            </a:xfrm>
            <a:custGeom>
              <a:rect b="b" l="l" r="r" t="t"/>
              <a:pathLst>
                <a:path extrusionOk="0" h="6181" w="10008">
                  <a:moveTo>
                    <a:pt x="9516" y="5584"/>
                  </a:moveTo>
                  <a:lnTo>
                    <a:pt x="9516" y="5584"/>
                  </a:lnTo>
                  <a:lnTo>
                    <a:pt x="9516" y="5584"/>
                  </a:lnTo>
                  <a:lnTo>
                    <a:pt x="10008" y="6005"/>
                  </a:lnTo>
                  <a:lnTo>
                    <a:pt x="10008" y="6005"/>
                  </a:lnTo>
                  <a:lnTo>
                    <a:pt x="10008" y="6005"/>
                  </a:lnTo>
                  <a:lnTo>
                    <a:pt x="9516" y="5584"/>
                  </a:lnTo>
                  <a:close/>
                  <a:moveTo>
                    <a:pt x="71" y="1"/>
                  </a:moveTo>
                  <a:lnTo>
                    <a:pt x="71" y="1"/>
                  </a:lnTo>
                  <a:lnTo>
                    <a:pt x="36" y="387"/>
                  </a:lnTo>
                  <a:lnTo>
                    <a:pt x="1" y="773"/>
                  </a:lnTo>
                  <a:lnTo>
                    <a:pt x="1" y="1125"/>
                  </a:lnTo>
                  <a:lnTo>
                    <a:pt x="36" y="1511"/>
                  </a:lnTo>
                  <a:lnTo>
                    <a:pt x="106" y="1897"/>
                  </a:lnTo>
                  <a:lnTo>
                    <a:pt x="176" y="2283"/>
                  </a:lnTo>
                  <a:lnTo>
                    <a:pt x="282" y="2634"/>
                  </a:lnTo>
                  <a:lnTo>
                    <a:pt x="387" y="3021"/>
                  </a:lnTo>
                  <a:lnTo>
                    <a:pt x="528" y="3372"/>
                  </a:lnTo>
                  <a:lnTo>
                    <a:pt x="703" y="3688"/>
                  </a:lnTo>
                  <a:lnTo>
                    <a:pt x="879" y="4039"/>
                  </a:lnTo>
                  <a:lnTo>
                    <a:pt x="1089" y="4355"/>
                  </a:lnTo>
                  <a:lnTo>
                    <a:pt x="1335" y="4636"/>
                  </a:lnTo>
                  <a:lnTo>
                    <a:pt x="1581" y="4952"/>
                  </a:lnTo>
                  <a:lnTo>
                    <a:pt x="1862" y="5198"/>
                  </a:lnTo>
                  <a:lnTo>
                    <a:pt x="2143" y="5443"/>
                  </a:lnTo>
                  <a:lnTo>
                    <a:pt x="2143" y="5443"/>
                  </a:lnTo>
                  <a:lnTo>
                    <a:pt x="2634" y="5830"/>
                  </a:lnTo>
                  <a:lnTo>
                    <a:pt x="3126" y="6181"/>
                  </a:lnTo>
                  <a:lnTo>
                    <a:pt x="3126" y="6181"/>
                  </a:lnTo>
                  <a:lnTo>
                    <a:pt x="2634" y="5830"/>
                  </a:lnTo>
                  <a:lnTo>
                    <a:pt x="2143" y="5443"/>
                  </a:lnTo>
                  <a:lnTo>
                    <a:pt x="2143" y="5443"/>
                  </a:lnTo>
                  <a:lnTo>
                    <a:pt x="1862" y="5198"/>
                  </a:lnTo>
                  <a:lnTo>
                    <a:pt x="1581" y="4952"/>
                  </a:lnTo>
                  <a:lnTo>
                    <a:pt x="1335" y="4636"/>
                  </a:lnTo>
                  <a:lnTo>
                    <a:pt x="1089" y="4355"/>
                  </a:lnTo>
                  <a:lnTo>
                    <a:pt x="879" y="4039"/>
                  </a:lnTo>
                  <a:lnTo>
                    <a:pt x="703" y="3688"/>
                  </a:lnTo>
                  <a:lnTo>
                    <a:pt x="528" y="3372"/>
                  </a:lnTo>
                  <a:lnTo>
                    <a:pt x="387" y="3021"/>
                  </a:lnTo>
                  <a:lnTo>
                    <a:pt x="282" y="2634"/>
                  </a:lnTo>
                  <a:lnTo>
                    <a:pt x="176" y="2283"/>
                  </a:lnTo>
                  <a:lnTo>
                    <a:pt x="106" y="1897"/>
                  </a:lnTo>
                  <a:lnTo>
                    <a:pt x="36" y="1511"/>
                  </a:lnTo>
                  <a:lnTo>
                    <a:pt x="1" y="1125"/>
                  </a:lnTo>
                  <a:lnTo>
                    <a:pt x="1" y="773"/>
                  </a:lnTo>
                  <a:lnTo>
                    <a:pt x="36" y="387"/>
                  </a:lnTo>
                  <a:lnTo>
                    <a:pt x="71" y="1"/>
                  </a:lnTo>
                  <a:lnTo>
                    <a:pt x="71" y="1"/>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38"/>
            <p:cNvSpPr/>
            <p:nvPr/>
          </p:nvSpPr>
          <p:spPr>
            <a:xfrm>
              <a:off x="3907872" y="3182686"/>
              <a:ext cx="7448" cy="6403"/>
            </a:xfrm>
            <a:custGeom>
              <a:rect b="b" l="l" r="r" t="t"/>
              <a:pathLst>
                <a:path extrusionOk="0" fill="none" h="423" w="492">
                  <a:moveTo>
                    <a:pt x="0" y="1"/>
                  </a:moveTo>
                  <a:lnTo>
                    <a:pt x="0" y="1"/>
                  </a:lnTo>
                  <a:lnTo>
                    <a:pt x="0" y="1"/>
                  </a:lnTo>
                  <a:lnTo>
                    <a:pt x="492" y="422"/>
                  </a:lnTo>
                  <a:lnTo>
                    <a:pt x="492" y="422"/>
                  </a:lnTo>
                  <a:lnTo>
                    <a:pt x="492" y="422"/>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38"/>
            <p:cNvSpPr/>
            <p:nvPr/>
          </p:nvSpPr>
          <p:spPr>
            <a:xfrm>
              <a:off x="3763824" y="3098174"/>
              <a:ext cx="47320" cy="93565"/>
            </a:xfrm>
            <a:custGeom>
              <a:rect b="b" l="l" r="r" t="t"/>
              <a:pathLst>
                <a:path extrusionOk="0" fill="none" h="6181" w="3126">
                  <a:moveTo>
                    <a:pt x="71" y="1"/>
                  </a:moveTo>
                  <a:lnTo>
                    <a:pt x="71" y="1"/>
                  </a:lnTo>
                  <a:lnTo>
                    <a:pt x="36" y="387"/>
                  </a:lnTo>
                  <a:lnTo>
                    <a:pt x="1" y="773"/>
                  </a:lnTo>
                  <a:lnTo>
                    <a:pt x="1" y="1125"/>
                  </a:lnTo>
                  <a:lnTo>
                    <a:pt x="36" y="1511"/>
                  </a:lnTo>
                  <a:lnTo>
                    <a:pt x="106" y="1897"/>
                  </a:lnTo>
                  <a:lnTo>
                    <a:pt x="176" y="2283"/>
                  </a:lnTo>
                  <a:lnTo>
                    <a:pt x="282" y="2634"/>
                  </a:lnTo>
                  <a:lnTo>
                    <a:pt x="387" y="3021"/>
                  </a:lnTo>
                  <a:lnTo>
                    <a:pt x="528" y="3372"/>
                  </a:lnTo>
                  <a:lnTo>
                    <a:pt x="703" y="3688"/>
                  </a:lnTo>
                  <a:lnTo>
                    <a:pt x="879" y="4039"/>
                  </a:lnTo>
                  <a:lnTo>
                    <a:pt x="1089" y="4355"/>
                  </a:lnTo>
                  <a:lnTo>
                    <a:pt x="1335" y="4636"/>
                  </a:lnTo>
                  <a:lnTo>
                    <a:pt x="1581" y="4952"/>
                  </a:lnTo>
                  <a:lnTo>
                    <a:pt x="1862" y="5198"/>
                  </a:lnTo>
                  <a:lnTo>
                    <a:pt x="2143" y="5443"/>
                  </a:lnTo>
                  <a:lnTo>
                    <a:pt x="2143" y="5443"/>
                  </a:lnTo>
                  <a:lnTo>
                    <a:pt x="2634" y="5830"/>
                  </a:lnTo>
                  <a:lnTo>
                    <a:pt x="3126" y="6181"/>
                  </a:lnTo>
                  <a:lnTo>
                    <a:pt x="3126" y="6181"/>
                  </a:lnTo>
                  <a:lnTo>
                    <a:pt x="2634" y="5830"/>
                  </a:lnTo>
                  <a:lnTo>
                    <a:pt x="2143" y="5443"/>
                  </a:lnTo>
                  <a:lnTo>
                    <a:pt x="2143" y="5443"/>
                  </a:lnTo>
                  <a:lnTo>
                    <a:pt x="1862" y="5198"/>
                  </a:lnTo>
                  <a:lnTo>
                    <a:pt x="1581" y="4952"/>
                  </a:lnTo>
                  <a:lnTo>
                    <a:pt x="1335" y="4636"/>
                  </a:lnTo>
                  <a:lnTo>
                    <a:pt x="1089" y="4355"/>
                  </a:lnTo>
                  <a:lnTo>
                    <a:pt x="879" y="4039"/>
                  </a:lnTo>
                  <a:lnTo>
                    <a:pt x="703" y="3688"/>
                  </a:lnTo>
                  <a:lnTo>
                    <a:pt x="528" y="3372"/>
                  </a:lnTo>
                  <a:lnTo>
                    <a:pt x="387" y="3021"/>
                  </a:lnTo>
                  <a:lnTo>
                    <a:pt x="282" y="2634"/>
                  </a:lnTo>
                  <a:lnTo>
                    <a:pt x="176" y="2283"/>
                  </a:lnTo>
                  <a:lnTo>
                    <a:pt x="106" y="1897"/>
                  </a:lnTo>
                  <a:lnTo>
                    <a:pt x="36" y="1511"/>
                  </a:lnTo>
                  <a:lnTo>
                    <a:pt x="1" y="1125"/>
                  </a:lnTo>
                  <a:lnTo>
                    <a:pt x="1" y="773"/>
                  </a:lnTo>
                  <a:lnTo>
                    <a:pt x="36" y="387"/>
                  </a:lnTo>
                  <a:lnTo>
                    <a:pt x="71" y="1"/>
                  </a:lnTo>
                  <a:lnTo>
                    <a:pt x="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38"/>
            <p:cNvSpPr/>
            <p:nvPr/>
          </p:nvSpPr>
          <p:spPr>
            <a:xfrm>
              <a:off x="3901484" y="3178433"/>
              <a:ext cx="6403" cy="4269"/>
            </a:xfrm>
            <a:custGeom>
              <a:rect b="b" l="l" r="r" t="t"/>
              <a:pathLst>
                <a:path extrusionOk="0" h="282" w="423">
                  <a:moveTo>
                    <a:pt x="1" y="1"/>
                  </a:moveTo>
                  <a:lnTo>
                    <a:pt x="1" y="1"/>
                  </a:lnTo>
                  <a:lnTo>
                    <a:pt x="422" y="282"/>
                  </a:lnTo>
                  <a:lnTo>
                    <a:pt x="422" y="282"/>
                  </a:lnTo>
                  <a:lnTo>
                    <a:pt x="422" y="282"/>
                  </a:lnTo>
                  <a:lnTo>
                    <a:pt x="1" y="1"/>
                  </a:lnTo>
                  <a:lnTo>
                    <a:pt x="1" y="1"/>
                  </a:lnTo>
                  <a:lnTo>
                    <a:pt x="1"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38"/>
            <p:cNvSpPr/>
            <p:nvPr/>
          </p:nvSpPr>
          <p:spPr>
            <a:xfrm>
              <a:off x="3901484" y="3178433"/>
              <a:ext cx="6403" cy="4269"/>
            </a:xfrm>
            <a:custGeom>
              <a:rect b="b" l="l" r="r" t="t"/>
              <a:pathLst>
                <a:path extrusionOk="0" fill="none" h="282" w="423">
                  <a:moveTo>
                    <a:pt x="1" y="1"/>
                  </a:moveTo>
                  <a:lnTo>
                    <a:pt x="1" y="1"/>
                  </a:lnTo>
                  <a:lnTo>
                    <a:pt x="422" y="282"/>
                  </a:lnTo>
                  <a:lnTo>
                    <a:pt x="422" y="282"/>
                  </a:lnTo>
                  <a:lnTo>
                    <a:pt x="422" y="282"/>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38"/>
            <p:cNvSpPr/>
            <p:nvPr/>
          </p:nvSpPr>
          <p:spPr>
            <a:xfrm>
              <a:off x="3813793" y="3194388"/>
              <a:ext cx="20738" cy="24992"/>
            </a:xfrm>
            <a:custGeom>
              <a:rect b="b" l="l" r="r" t="t"/>
              <a:pathLst>
                <a:path extrusionOk="0" h="1651" w="1370">
                  <a:moveTo>
                    <a:pt x="0" y="0"/>
                  </a:moveTo>
                  <a:lnTo>
                    <a:pt x="0" y="0"/>
                  </a:lnTo>
                  <a:lnTo>
                    <a:pt x="246" y="246"/>
                  </a:lnTo>
                  <a:lnTo>
                    <a:pt x="457" y="492"/>
                  </a:lnTo>
                  <a:lnTo>
                    <a:pt x="878" y="1019"/>
                  </a:lnTo>
                  <a:lnTo>
                    <a:pt x="878" y="1019"/>
                  </a:lnTo>
                  <a:lnTo>
                    <a:pt x="1370" y="1651"/>
                  </a:lnTo>
                  <a:lnTo>
                    <a:pt x="1370" y="1651"/>
                  </a:lnTo>
                  <a:lnTo>
                    <a:pt x="878" y="1019"/>
                  </a:lnTo>
                  <a:lnTo>
                    <a:pt x="878" y="1019"/>
                  </a:lnTo>
                  <a:lnTo>
                    <a:pt x="457" y="492"/>
                  </a:lnTo>
                  <a:lnTo>
                    <a:pt x="246" y="246"/>
                  </a:lnTo>
                  <a:lnTo>
                    <a:pt x="0" y="0"/>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38"/>
            <p:cNvSpPr/>
            <p:nvPr/>
          </p:nvSpPr>
          <p:spPr>
            <a:xfrm>
              <a:off x="3813793" y="3194388"/>
              <a:ext cx="20738" cy="24992"/>
            </a:xfrm>
            <a:custGeom>
              <a:rect b="b" l="l" r="r" t="t"/>
              <a:pathLst>
                <a:path extrusionOk="0" fill="none" h="1651" w="1370">
                  <a:moveTo>
                    <a:pt x="0" y="0"/>
                  </a:moveTo>
                  <a:lnTo>
                    <a:pt x="0" y="0"/>
                  </a:lnTo>
                  <a:lnTo>
                    <a:pt x="246" y="246"/>
                  </a:lnTo>
                  <a:lnTo>
                    <a:pt x="457" y="492"/>
                  </a:lnTo>
                  <a:lnTo>
                    <a:pt x="878" y="1019"/>
                  </a:lnTo>
                  <a:lnTo>
                    <a:pt x="878" y="1019"/>
                  </a:lnTo>
                  <a:lnTo>
                    <a:pt x="1370" y="1651"/>
                  </a:lnTo>
                  <a:lnTo>
                    <a:pt x="1370" y="1651"/>
                  </a:lnTo>
                  <a:lnTo>
                    <a:pt x="878" y="1019"/>
                  </a:lnTo>
                  <a:lnTo>
                    <a:pt x="878" y="1019"/>
                  </a:lnTo>
                  <a:lnTo>
                    <a:pt x="457" y="492"/>
                  </a:lnTo>
                  <a:lnTo>
                    <a:pt x="246" y="24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38"/>
            <p:cNvSpPr/>
            <p:nvPr/>
          </p:nvSpPr>
          <p:spPr>
            <a:xfrm>
              <a:off x="3843553" y="3232655"/>
              <a:ext cx="146713" cy="48909"/>
            </a:xfrm>
            <a:custGeom>
              <a:rect b="b" l="l" r="r" t="t"/>
              <a:pathLst>
                <a:path extrusionOk="0" h="3231" w="9692">
                  <a:moveTo>
                    <a:pt x="6707" y="2880"/>
                  </a:moveTo>
                  <a:lnTo>
                    <a:pt x="6707" y="2880"/>
                  </a:lnTo>
                  <a:lnTo>
                    <a:pt x="6707" y="2880"/>
                  </a:lnTo>
                  <a:lnTo>
                    <a:pt x="6883" y="2950"/>
                  </a:lnTo>
                  <a:lnTo>
                    <a:pt x="7093" y="2950"/>
                  </a:lnTo>
                  <a:lnTo>
                    <a:pt x="7093" y="2950"/>
                  </a:lnTo>
                  <a:lnTo>
                    <a:pt x="7093" y="2950"/>
                  </a:lnTo>
                  <a:lnTo>
                    <a:pt x="6883" y="2950"/>
                  </a:lnTo>
                  <a:lnTo>
                    <a:pt x="6707" y="2880"/>
                  </a:lnTo>
                  <a:close/>
                  <a:moveTo>
                    <a:pt x="5338" y="1335"/>
                  </a:moveTo>
                  <a:lnTo>
                    <a:pt x="5338" y="1335"/>
                  </a:lnTo>
                  <a:lnTo>
                    <a:pt x="5338" y="1370"/>
                  </a:lnTo>
                  <a:lnTo>
                    <a:pt x="5338" y="1370"/>
                  </a:lnTo>
                  <a:lnTo>
                    <a:pt x="5338" y="1370"/>
                  </a:lnTo>
                  <a:lnTo>
                    <a:pt x="5338" y="1335"/>
                  </a:lnTo>
                  <a:close/>
                  <a:moveTo>
                    <a:pt x="9692" y="878"/>
                  </a:moveTo>
                  <a:lnTo>
                    <a:pt x="9692" y="878"/>
                  </a:lnTo>
                  <a:lnTo>
                    <a:pt x="9516" y="913"/>
                  </a:lnTo>
                  <a:lnTo>
                    <a:pt x="9376" y="913"/>
                  </a:lnTo>
                  <a:lnTo>
                    <a:pt x="9376" y="913"/>
                  </a:lnTo>
                  <a:lnTo>
                    <a:pt x="9376" y="913"/>
                  </a:lnTo>
                  <a:lnTo>
                    <a:pt x="9516" y="913"/>
                  </a:lnTo>
                  <a:lnTo>
                    <a:pt x="9692" y="878"/>
                  </a:lnTo>
                  <a:close/>
                  <a:moveTo>
                    <a:pt x="1" y="0"/>
                  </a:moveTo>
                  <a:lnTo>
                    <a:pt x="1" y="0"/>
                  </a:lnTo>
                  <a:lnTo>
                    <a:pt x="317" y="492"/>
                  </a:lnTo>
                  <a:lnTo>
                    <a:pt x="598" y="1019"/>
                  </a:lnTo>
                  <a:lnTo>
                    <a:pt x="598" y="1019"/>
                  </a:lnTo>
                  <a:lnTo>
                    <a:pt x="1159" y="2177"/>
                  </a:lnTo>
                  <a:lnTo>
                    <a:pt x="1440" y="2704"/>
                  </a:lnTo>
                  <a:lnTo>
                    <a:pt x="1616" y="2985"/>
                  </a:lnTo>
                  <a:lnTo>
                    <a:pt x="1791" y="3231"/>
                  </a:lnTo>
                  <a:lnTo>
                    <a:pt x="1791" y="3231"/>
                  </a:lnTo>
                  <a:lnTo>
                    <a:pt x="1616" y="2985"/>
                  </a:lnTo>
                  <a:lnTo>
                    <a:pt x="1440" y="2704"/>
                  </a:lnTo>
                  <a:lnTo>
                    <a:pt x="1159" y="2177"/>
                  </a:lnTo>
                  <a:lnTo>
                    <a:pt x="598" y="1019"/>
                  </a:lnTo>
                  <a:lnTo>
                    <a:pt x="598" y="1019"/>
                  </a:lnTo>
                  <a:lnTo>
                    <a:pt x="317" y="492"/>
                  </a:lnTo>
                  <a:lnTo>
                    <a:pt x="1" y="0"/>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38"/>
            <p:cNvSpPr/>
            <p:nvPr/>
          </p:nvSpPr>
          <p:spPr>
            <a:xfrm>
              <a:off x="3945080" y="3276236"/>
              <a:ext cx="5858" cy="1075"/>
            </a:xfrm>
            <a:custGeom>
              <a:rect b="b" l="l" r="r" t="t"/>
              <a:pathLst>
                <a:path extrusionOk="0" fill="none" h="71" w="387">
                  <a:moveTo>
                    <a:pt x="0" y="1"/>
                  </a:moveTo>
                  <a:lnTo>
                    <a:pt x="0" y="1"/>
                  </a:lnTo>
                  <a:lnTo>
                    <a:pt x="0" y="1"/>
                  </a:lnTo>
                  <a:lnTo>
                    <a:pt x="176" y="71"/>
                  </a:lnTo>
                  <a:lnTo>
                    <a:pt x="386" y="71"/>
                  </a:lnTo>
                  <a:lnTo>
                    <a:pt x="386" y="71"/>
                  </a:lnTo>
                  <a:lnTo>
                    <a:pt x="386" y="71"/>
                  </a:lnTo>
                  <a:lnTo>
                    <a:pt x="176" y="7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38"/>
            <p:cNvSpPr/>
            <p:nvPr/>
          </p:nvSpPr>
          <p:spPr>
            <a:xfrm>
              <a:off x="3924342" y="3252849"/>
              <a:ext cx="15" cy="545"/>
            </a:xfrm>
            <a:custGeom>
              <a:rect b="b" l="l" r="r" t="t"/>
              <a:pathLst>
                <a:path extrusionOk="0" fill="none" h="36" w="1">
                  <a:moveTo>
                    <a:pt x="1" y="1"/>
                  </a:moveTo>
                  <a:lnTo>
                    <a:pt x="1" y="1"/>
                  </a:lnTo>
                  <a:lnTo>
                    <a:pt x="1" y="36"/>
                  </a:lnTo>
                  <a:lnTo>
                    <a:pt x="1" y="36"/>
                  </a:lnTo>
                  <a:lnTo>
                    <a:pt x="1" y="3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38"/>
            <p:cNvSpPr/>
            <p:nvPr/>
          </p:nvSpPr>
          <p:spPr>
            <a:xfrm>
              <a:off x="3985467" y="3245946"/>
              <a:ext cx="4799" cy="545"/>
            </a:xfrm>
            <a:custGeom>
              <a:rect b="b" l="l" r="r" t="t"/>
              <a:pathLst>
                <a:path extrusionOk="0" fill="none" h="36" w="317">
                  <a:moveTo>
                    <a:pt x="317" y="0"/>
                  </a:moveTo>
                  <a:lnTo>
                    <a:pt x="317" y="0"/>
                  </a:lnTo>
                  <a:lnTo>
                    <a:pt x="141" y="35"/>
                  </a:lnTo>
                  <a:lnTo>
                    <a:pt x="1" y="35"/>
                  </a:lnTo>
                  <a:lnTo>
                    <a:pt x="1" y="35"/>
                  </a:lnTo>
                  <a:lnTo>
                    <a:pt x="1" y="35"/>
                  </a:lnTo>
                  <a:lnTo>
                    <a:pt x="141" y="35"/>
                  </a:lnTo>
                  <a:lnTo>
                    <a:pt x="31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38"/>
            <p:cNvSpPr/>
            <p:nvPr/>
          </p:nvSpPr>
          <p:spPr>
            <a:xfrm>
              <a:off x="3843553" y="3232655"/>
              <a:ext cx="27126" cy="48909"/>
            </a:xfrm>
            <a:custGeom>
              <a:rect b="b" l="l" r="r" t="t"/>
              <a:pathLst>
                <a:path extrusionOk="0" fill="none" h="3231" w="1792">
                  <a:moveTo>
                    <a:pt x="1" y="0"/>
                  </a:moveTo>
                  <a:lnTo>
                    <a:pt x="1" y="0"/>
                  </a:lnTo>
                  <a:lnTo>
                    <a:pt x="317" y="492"/>
                  </a:lnTo>
                  <a:lnTo>
                    <a:pt x="598" y="1019"/>
                  </a:lnTo>
                  <a:lnTo>
                    <a:pt x="598" y="1019"/>
                  </a:lnTo>
                  <a:lnTo>
                    <a:pt x="1159" y="2177"/>
                  </a:lnTo>
                  <a:lnTo>
                    <a:pt x="1440" y="2704"/>
                  </a:lnTo>
                  <a:lnTo>
                    <a:pt x="1616" y="2985"/>
                  </a:lnTo>
                  <a:lnTo>
                    <a:pt x="1791" y="3231"/>
                  </a:lnTo>
                  <a:lnTo>
                    <a:pt x="1791" y="3231"/>
                  </a:lnTo>
                  <a:lnTo>
                    <a:pt x="1616" y="2985"/>
                  </a:lnTo>
                  <a:lnTo>
                    <a:pt x="1440" y="2704"/>
                  </a:lnTo>
                  <a:lnTo>
                    <a:pt x="1159" y="2177"/>
                  </a:lnTo>
                  <a:lnTo>
                    <a:pt x="598" y="1019"/>
                  </a:lnTo>
                  <a:lnTo>
                    <a:pt x="598" y="1019"/>
                  </a:lnTo>
                  <a:lnTo>
                    <a:pt x="317" y="492"/>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38"/>
            <p:cNvSpPr/>
            <p:nvPr/>
          </p:nvSpPr>
          <p:spPr>
            <a:xfrm>
              <a:off x="3924342" y="3253378"/>
              <a:ext cx="20754" cy="22873"/>
            </a:xfrm>
            <a:custGeom>
              <a:rect b="b" l="l" r="r" t="t"/>
              <a:pathLst>
                <a:path extrusionOk="0" h="1511" w="1371">
                  <a:moveTo>
                    <a:pt x="1" y="1"/>
                  </a:moveTo>
                  <a:lnTo>
                    <a:pt x="1" y="1"/>
                  </a:lnTo>
                  <a:lnTo>
                    <a:pt x="1" y="1"/>
                  </a:lnTo>
                  <a:lnTo>
                    <a:pt x="282" y="457"/>
                  </a:lnTo>
                  <a:lnTo>
                    <a:pt x="598" y="879"/>
                  </a:lnTo>
                  <a:lnTo>
                    <a:pt x="773" y="1089"/>
                  </a:lnTo>
                  <a:lnTo>
                    <a:pt x="949" y="1265"/>
                  </a:lnTo>
                  <a:lnTo>
                    <a:pt x="1160" y="1405"/>
                  </a:lnTo>
                  <a:lnTo>
                    <a:pt x="1370" y="1511"/>
                  </a:lnTo>
                  <a:lnTo>
                    <a:pt x="1370" y="1511"/>
                  </a:lnTo>
                  <a:lnTo>
                    <a:pt x="1370" y="1511"/>
                  </a:lnTo>
                  <a:lnTo>
                    <a:pt x="1160" y="1405"/>
                  </a:lnTo>
                  <a:lnTo>
                    <a:pt x="949" y="1265"/>
                  </a:lnTo>
                  <a:lnTo>
                    <a:pt x="773" y="1089"/>
                  </a:lnTo>
                  <a:lnTo>
                    <a:pt x="598" y="879"/>
                  </a:lnTo>
                  <a:lnTo>
                    <a:pt x="282" y="457"/>
                  </a:lnTo>
                  <a:lnTo>
                    <a:pt x="1"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38"/>
            <p:cNvSpPr/>
            <p:nvPr/>
          </p:nvSpPr>
          <p:spPr>
            <a:xfrm>
              <a:off x="3924342" y="3253378"/>
              <a:ext cx="20754" cy="22873"/>
            </a:xfrm>
            <a:custGeom>
              <a:rect b="b" l="l" r="r" t="t"/>
              <a:pathLst>
                <a:path extrusionOk="0" fill="none" h="1511" w="1371">
                  <a:moveTo>
                    <a:pt x="1" y="1"/>
                  </a:moveTo>
                  <a:lnTo>
                    <a:pt x="1" y="1"/>
                  </a:lnTo>
                  <a:lnTo>
                    <a:pt x="1" y="1"/>
                  </a:lnTo>
                  <a:lnTo>
                    <a:pt x="282" y="457"/>
                  </a:lnTo>
                  <a:lnTo>
                    <a:pt x="598" y="879"/>
                  </a:lnTo>
                  <a:lnTo>
                    <a:pt x="773" y="1089"/>
                  </a:lnTo>
                  <a:lnTo>
                    <a:pt x="949" y="1265"/>
                  </a:lnTo>
                  <a:lnTo>
                    <a:pt x="1160" y="1405"/>
                  </a:lnTo>
                  <a:lnTo>
                    <a:pt x="1370" y="1511"/>
                  </a:lnTo>
                  <a:lnTo>
                    <a:pt x="1370" y="1511"/>
                  </a:lnTo>
                  <a:lnTo>
                    <a:pt x="1370" y="1511"/>
                  </a:lnTo>
                  <a:lnTo>
                    <a:pt x="1160" y="1405"/>
                  </a:lnTo>
                  <a:lnTo>
                    <a:pt x="949" y="1265"/>
                  </a:lnTo>
                  <a:lnTo>
                    <a:pt x="773" y="1089"/>
                  </a:lnTo>
                  <a:lnTo>
                    <a:pt x="598" y="879"/>
                  </a:lnTo>
                  <a:lnTo>
                    <a:pt x="282" y="457"/>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38"/>
            <p:cNvSpPr/>
            <p:nvPr/>
          </p:nvSpPr>
          <p:spPr>
            <a:xfrm>
              <a:off x="3871724" y="3277296"/>
              <a:ext cx="82409" cy="12246"/>
            </a:xfrm>
            <a:custGeom>
              <a:rect b="b" l="l" r="r" t="t"/>
              <a:pathLst>
                <a:path extrusionOk="0" h="809" w="5444">
                  <a:moveTo>
                    <a:pt x="773" y="808"/>
                  </a:moveTo>
                  <a:lnTo>
                    <a:pt x="773" y="808"/>
                  </a:lnTo>
                  <a:lnTo>
                    <a:pt x="843" y="808"/>
                  </a:lnTo>
                  <a:lnTo>
                    <a:pt x="843" y="808"/>
                  </a:lnTo>
                  <a:lnTo>
                    <a:pt x="843" y="808"/>
                  </a:lnTo>
                  <a:lnTo>
                    <a:pt x="773" y="808"/>
                  </a:lnTo>
                  <a:close/>
                  <a:moveTo>
                    <a:pt x="738" y="808"/>
                  </a:moveTo>
                  <a:lnTo>
                    <a:pt x="738" y="808"/>
                  </a:lnTo>
                  <a:lnTo>
                    <a:pt x="773" y="808"/>
                  </a:lnTo>
                  <a:lnTo>
                    <a:pt x="773" y="808"/>
                  </a:lnTo>
                  <a:lnTo>
                    <a:pt x="738" y="808"/>
                  </a:lnTo>
                  <a:close/>
                  <a:moveTo>
                    <a:pt x="949" y="808"/>
                  </a:moveTo>
                  <a:lnTo>
                    <a:pt x="949" y="808"/>
                  </a:lnTo>
                  <a:lnTo>
                    <a:pt x="843" y="808"/>
                  </a:lnTo>
                  <a:lnTo>
                    <a:pt x="843" y="808"/>
                  </a:lnTo>
                  <a:lnTo>
                    <a:pt x="949" y="808"/>
                  </a:lnTo>
                  <a:close/>
                  <a:moveTo>
                    <a:pt x="949" y="808"/>
                  </a:moveTo>
                  <a:lnTo>
                    <a:pt x="949" y="808"/>
                  </a:lnTo>
                  <a:lnTo>
                    <a:pt x="949" y="808"/>
                  </a:lnTo>
                  <a:lnTo>
                    <a:pt x="949" y="808"/>
                  </a:lnTo>
                  <a:lnTo>
                    <a:pt x="949" y="808"/>
                  </a:lnTo>
                  <a:close/>
                  <a:moveTo>
                    <a:pt x="1" y="352"/>
                  </a:moveTo>
                  <a:lnTo>
                    <a:pt x="1" y="352"/>
                  </a:lnTo>
                  <a:lnTo>
                    <a:pt x="176" y="492"/>
                  </a:lnTo>
                  <a:lnTo>
                    <a:pt x="352" y="633"/>
                  </a:lnTo>
                  <a:lnTo>
                    <a:pt x="527" y="738"/>
                  </a:lnTo>
                  <a:lnTo>
                    <a:pt x="738" y="808"/>
                  </a:lnTo>
                  <a:lnTo>
                    <a:pt x="738" y="808"/>
                  </a:lnTo>
                  <a:lnTo>
                    <a:pt x="527" y="738"/>
                  </a:lnTo>
                  <a:lnTo>
                    <a:pt x="352" y="633"/>
                  </a:lnTo>
                  <a:lnTo>
                    <a:pt x="176" y="492"/>
                  </a:lnTo>
                  <a:lnTo>
                    <a:pt x="1" y="352"/>
                  </a:lnTo>
                  <a:close/>
                  <a:moveTo>
                    <a:pt x="5443" y="1"/>
                  </a:moveTo>
                  <a:lnTo>
                    <a:pt x="5443" y="1"/>
                  </a:lnTo>
                  <a:lnTo>
                    <a:pt x="5232" y="1"/>
                  </a:lnTo>
                  <a:lnTo>
                    <a:pt x="5232" y="1"/>
                  </a:lnTo>
                  <a:lnTo>
                    <a:pt x="5443" y="1"/>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38"/>
            <p:cNvSpPr/>
            <p:nvPr/>
          </p:nvSpPr>
          <p:spPr>
            <a:xfrm>
              <a:off x="3883425" y="3289527"/>
              <a:ext cx="1075" cy="15"/>
            </a:xfrm>
            <a:custGeom>
              <a:rect b="b" l="l" r="r" t="t"/>
              <a:pathLst>
                <a:path extrusionOk="0" fill="none" h="1" w="71">
                  <a:moveTo>
                    <a:pt x="0" y="0"/>
                  </a:moveTo>
                  <a:lnTo>
                    <a:pt x="0" y="0"/>
                  </a:lnTo>
                  <a:lnTo>
                    <a:pt x="70" y="0"/>
                  </a:lnTo>
                  <a:lnTo>
                    <a:pt x="70" y="0"/>
                  </a:lnTo>
                  <a:lnTo>
                    <a:pt x="7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38"/>
            <p:cNvSpPr/>
            <p:nvPr/>
          </p:nvSpPr>
          <p:spPr>
            <a:xfrm>
              <a:off x="3882896" y="3289527"/>
              <a:ext cx="545" cy="15"/>
            </a:xfrm>
            <a:custGeom>
              <a:rect b="b" l="l" r="r" t="t"/>
              <a:pathLst>
                <a:path extrusionOk="0" fill="none" h="1" w="36">
                  <a:moveTo>
                    <a:pt x="0" y="0"/>
                  </a:moveTo>
                  <a:lnTo>
                    <a:pt x="0" y="0"/>
                  </a:lnTo>
                  <a:lnTo>
                    <a:pt x="35" y="0"/>
                  </a:lnTo>
                  <a:lnTo>
                    <a:pt x="35"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38"/>
            <p:cNvSpPr/>
            <p:nvPr/>
          </p:nvSpPr>
          <p:spPr>
            <a:xfrm>
              <a:off x="3884485" y="3289527"/>
              <a:ext cx="1605" cy="15"/>
            </a:xfrm>
            <a:custGeom>
              <a:rect b="b" l="l" r="r" t="t"/>
              <a:pathLst>
                <a:path extrusionOk="0" fill="none" h="1" w="106">
                  <a:moveTo>
                    <a:pt x="106" y="0"/>
                  </a:moveTo>
                  <a:lnTo>
                    <a:pt x="106" y="0"/>
                  </a:lnTo>
                  <a:lnTo>
                    <a:pt x="0" y="0"/>
                  </a:lnTo>
                  <a:lnTo>
                    <a:pt x="0" y="0"/>
                  </a:lnTo>
                  <a:lnTo>
                    <a:pt x="10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38"/>
            <p:cNvSpPr/>
            <p:nvPr/>
          </p:nvSpPr>
          <p:spPr>
            <a:xfrm>
              <a:off x="3886074" y="3289527"/>
              <a:ext cx="15" cy="1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38"/>
            <p:cNvSpPr/>
            <p:nvPr/>
          </p:nvSpPr>
          <p:spPr>
            <a:xfrm>
              <a:off x="3871724" y="3282609"/>
              <a:ext cx="11187" cy="6933"/>
            </a:xfrm>
            <a:custGeom>
              <a:rect b="b" l="l" r="r" t="t"/>
              <a:pathLst>
                <a:path extrusionOk="0" fill="none" h="458" w="739">
                  <a:moveTo>
                    <a:pt x="1" y="1"/>
                  </a:moveTo>
                  <a:lnTo>
                    <a:pt x="1" y="1"/>
                  </a:lnTo>
                  <a:lnTo>
                    <a:pt x="176" y="141"/>
                  </a:lnTo>
                  <a:lnTo>
                    <a:pt x="352" y="282"/>
                  </a:lnTo>
                  <a:lnTo>
                    <a:pt x="527" y="387"/>
                  </a:lnTo>
                  <a:lnTo>
                    <a:pt x="738" y="457"/>
                  </a:lnTo>
                  <a:lnTo>
                    <a:pt x="738" y="457"/>
                  </a:lnTo>
                  <a:lnTo>
                    <a:pt x="527" y="387"/>
                  </a:lnTo>
                  <a:lnTo>
                    <a:pt x="352" y="282"/>
                  </a:lnTo>
                  <a:lnTo>
                    <a:pt x="176" y="14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38"/>
            <p:cNvSpPr/>
            <p:nvPr/>
          </p:nvSpPr>
          <p:spPr>
            <a:xfrm>
              <a:off x="3950924" y="3277296"/>
              <a:ext cx="3209" cy="15"/>
            </a:xfrm>
            <a:custGeom>
              <a:rect b="b" l="l" r="r" t="t"/>
              <a:pathLst>
                <a:path extrusionOk="0" fill="none" h="1" w="212">
                  <a:moveTo>
                    <a:pt x="211" y="1"/>
                  </a:moveTo>
                  <a:lnTo>
                    <a:pt x="211" y="1"/>
                  </a:lnTo>
                  <a:lnTo>
                    <a:pt x="0" y="1"/>
                  </a:lnTo>
                  <a:lnTo>
                    <a:pt x="0" y="1"/>
                  </a:lnTo>
                  <a:lnTo>
                    <a:pt x="2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38"/>
            <p:cNvSpPr/>
            <p:nvPr/>
          </p:nvSpPr>
          <p:spPr>
            <a:xfrm>
              <a:off x="3945080" y="3161433"/>
              <a:ext cx="1605" cy="545"/>
            </a:xfrm>
            <a:custGeom>
              <a:rect b="b" l="l" r="r" t="t"/>
              <a:pathLst>
                <a:path extrusionOk="0" h="36" w="106">
                  <a:moveTo>
                    <a:pt x="0" y="0"/>
                  </a:moveTo>
                  <a:lnTo>
                    <a:pt x="0" y="0"/>
                  </a:lnTo>
                  <a:lnTo>
                    <a:pt x="0" y="0"/>
                  </a:lnTo>
                  <a:lnTo>
                    <a:pt x="0" y="0"/>
                  </a:lnTo>
                  <a:lnTo>
                    <a:pt x="106" y="35"/>
                  </a:lnTo>
                  <a:lnTo>
                    <a:pt x="106" y="35"/>
                  </a:lnTo>
                  <a:lnTo>
                    <a:pt x="106" y="35"/>
                  </a:lnTo>
                  <a:lnTo>
                    <a:pt x="0" y="0"/>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38"/>
            <p:cNvSpPr/>
            <p:nvPr/>
          </p:nvSpPr>
          <p:spPr>
            <a:xfrm>
              <a:off x="3945080" y="3161433"/>
              <a:ext cx="1605" cy="545"/>
            </a:xfrm>
            <a:custGeom>
              <a:rect b="b" l="l" r="r" t="t"/>
              <a:pathLst>
                <a:path extrusionOk="0" fill="none" h="36" w="106">
                  <a:moveTo>
                    <a:pt x="0" y="0"/>
                  </a:moveTo>
                  <a:lnTo>
                    <a:pt x="0" y="0"/>
                  </a:lnTo>
                  <a:lnTo>
                    <a:pt x="0" y="0"/>
                  </a:lnTo>
                  <a:lnTo>
                    <a:pt x="0" y="0"/>
                  </a:lnTo>
                  <a:lnTo>
                    <a:pt x="106" y="35"/>
                  </a:lnTo>
                  <a:lnTo>
                    <a:pt x="106" y="35"/>
                  </a:lnTo>
                  <a:lnTo>
                    <a:pt x="106"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38"/>
            <p:cNvSpPr/>
            <p:nvPr/>
          </p:nvSpPr>
          <p:spPr>
            <a:xfrm>
              <a:off x="3979624" y="3180567"/>
              <a:ext cx="2679" cy="2134"/>
            </a:xfrm>
            <a:custGeom>
              <a:rect b="b" l="l" r="r" t="t"/>
              <a:pathLst>
                <a:path extrusionOk="0" h="141" w="177">
                  <a:moveTo>
                    <a:pt x="0" y="0"/>
                  </a:moveTo>
                  <a:lnTo>
                    <a:pt x="0" y="0"/>
                  </a:lnTo>
                  <a:lnTo>
                    <a:pt x="0" y="0"/>
                  </a:lnTo>
                  <a:lnTo>
                    <a:pt x="176" y="141"/>
                  </a:lnTo>
                  <a:lnTo>
                    <a:pt x="176" y="141"/>
                  </a:lnTo>
                  <a:lnTo>
                    <a:pt x="176" y="141"/>
                  </a:lnTo>
                  <a:lnTo>
                    <a:pt x="0" y="0"/>
                  </a:lnTo>
                  <a:close/>
                </a:path>
              </a:pathLst>
            </a:custGeom>
            <a:solidFill>
              <a:srgbClr val="4038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38"/>
            <p:cNvSpPr/>
            <p:nvPr/>
          </p:nvSpPr>
          <p:spPr>
            <a:xfrm>
              <a:off x="3979624" y="3180567"/>
              <a:ext cx="2679" cy="2134"/>
            </a:xfrm>
            <a:custGeom>
              <a:rect b="b" l="l" r="r" t="t"/>
              <a:pathLst>
                <a:path extrusionOk="0" fill="none" h="141" w="177">
                  <a:moveTo>
                    <a:pt x="0" y="0"/>
                  </a:moveTo>
                  <a:lnTo>
                    <a:pt x="0" y="0"/>
                  </a:lnTo>
                  <a:lnTo>
                    <a:pt x="0" y="0"/>
                  </a:lnTo>
                  <a:lnTo>
                    <a:pt x="176" y="141"/>
                  </a:lnTo>
                  <a:lnTo>
                    <a:pt x="176" y="141"/>
                  </a:lnTo>
                  <a:lnTo>
                    <a:pt x="176" y="141"/>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38"/>
            <p:cNvSpPr/>
            <p:nvPr/>
          </p:nvSpPr>
          <p:spPr>
            <a:xfrm>
              <a:off x="3938692" y="3159829"/>
              <a:ext cx="6403" cy="1620"/>
            </a:xfrm>
            <a:custGeom>
              <a:rect b="b" l="l" r="r" t="t"/>
              <a:pathLst>
                <a:path extrusionOk="0" h="107" w="423">
                  <a:moveTo>
                    <a:pt x="1" y="1"/>
                  </a:moveTo>
                  <a:lnTo>
                    <a:pt x="1" y="1"/>
                  </a:lnTo>
                  <a:lnTo>
                    <a:pt x="1" y="1"/>
                  </a:lnTo>
                  <a:lnTo>
                    <a:pt x="422" y="106"/>
                  </a:lnTo>
                  <a:lnTo>
                    <a:pt x="422" y="106"/>
                  </a:lnTo>
                  <a:lnTo>
                    <a:pt x="422" y="106"/>
                  </a:lnTo>
                  <a:lnTo>
                    <a:pt x="422" y="106"/>
                  </a:lnTo>
                  <a:lnTo>
                    <a:pt x="1"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38"/>
            <p:cNvSpPr/>
            <p:nvPr/>
          </p:nvSpPr>
          <p:spPr>
            <a:xfrm>
              <a:off x="3938692" y="3159829"/>
              <a:ext cx="6403" cy="1620"/>
            </a:xfrm>
            <a:custGeom>
              <a:rect b="b" l="l" r="r" t="t"/>
              <a:pathLst>
                <a:path extrusionOk="0" fill="none" h="107" w="423">
                  <a:moveTo>
                    <a:pt x="1" y="1"/>
                  </a:moveTo>
                  <a:lnTo>
                    <a:pt x="1" y="1"/>
                  </a:lnTo>
                  <a:lnTo>
                    <a:pt x="1" y="1"/>
                  </a:lnTo>
                  <a:lnTo>
                    <a:pt x="422" y="106"/>
                  </a:lnTo>
                  <a:lnTo>
                    <a:pt x="422" y="106"/>
                  </a:lnTo>
                  <a:lnTo>
                    <a:pt x="422" y="106"/>
                  </a:lnTo>
                  <a:lnTo>
                    <a:pt x="422" y="10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38"/>
            <p:cNvSpPr/>
            <p:nvPr/>
          </p:nvSpPr>
          <p:spPr>
            <a:xfrm>
              <a:off x="3982288" y="3182686"/>
              <a:ext cx="39342" cy="30850"/>
            </a:xfrm>
            <a:custGeom>
              <a:rect b="b" l="l" r="r" t="t"/>
              <a:pathLst>
                <a:path extrusionOk="0" h="2038" w="2599">
                  <a:moveTo>
                    <a:pt x="2598" y="1967"/>
                  </a:moveTo>
                  <a:lnTo>
                    <a:pt x="2598" y="1967"/>
                  </a:lnTo>
                  <a:lnTo>
                    <a:pt x="2458" y="2037"/>
                  </a:lnTo>
                  <a:lnTo>
                    <a:pt x="2282" y="2037"/>
                  </a:lnTo>
                  <a:lnTo>
                    <a:pt x="2282" y="2037"/>
                  </a:lnTo>
                  <a:lnTo>
                    <a:pt x="2282" y="2037"/>
                  </a:lnTo>
                  <a:lnTo>
                    <a:pt x="2458" y="2037"/>
                  </a:lnTo>
                  <a:lnTo>
                    <a:pt x="2598" y="1967"/>
                  </a:lnTo>
                  <a:close/>
                  <a:moveTo>
                    <a:pt x="0" y="1"/>
                  </a:moveTo>
                  <a:lnTo>
                    <a:pt x="0" y="1"/>
                  </a:lnTo>
                  <a:lnTo>
                    <a:pt x="0" y="1"/>
                  </a:lnTo>
                  <a:lnTo>
                    <a:pt x="386" y="387"/>
                  </a:lnTo>
                  <a:lnTo>
                    <a:pt x="737" y="808"/>
                  </a:lnTo>
                  <a:lnTo>
                    <a:pt x="737" y="808"/>
                  </a:lnTo>
                  <a:lnTo>
                    <a:pt x="1194" y="1370"/>
                  </a:lnTo>
                  <a:lnTo>
                    <a:pt x="1194" y="1370"/>
                  </a:lnTo>
                  <a:lnTo>
                    <a:pt x="737" y="808"/>
                  </a:lnTo>
                  <a:lnTo>
                    <a:pt x="737" y="808"/>
                  </a:lnTo>
                  <a:lnTo>
                    <a:pt x="386" y="387"/>
                  </a:lnTo>
                  <a:lnTo>
                    <a:pt x="0" y="1"/>
                  </a:lnTo>
                  <a:close/>
                </a:path>
              </a:pathLst>
            </a:custGeom>
            <a:solidFill>
              <a:srgbClr val="FF6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38"/>
            <p:cNvSpPr/>
            <p:nvPr/>
          </p:nvSpPr>
          <p:spPr>
            <a:xfrm>
              <a:off x="4016832" y="3212462"/>
              <a:ext cx="4799" cy="1075"/>
            </a:xfrm>
            <a:custGeom>
              <a:rect b="b" l="l" r="r" t="t"/>
              <a:pathLst>
                <a:path extrusionOk="0" fill="none" h="71" w="317">
                  <a:moveTo>
                    <a:pt x="316" y="0"/>
                  </a:moveTo>
                  <a:lnTo>
                    <a:pt x="316" y="0"/>
                  </a:lnTo>
                  <a:lnTo>
                    <a:pt x="176" y="70"/>
                  </a:lnTo>
                  <a:lnTo>
                    <a:pt x="0" y="70"/>
                  </a:lnTo>
                  <a:lnTo>
                    <a:pt x="0" y="70"/>
                  </a:lnTo>
                  <a:lnTo>
                    <a:pt x="0" y="70"/>
                  </a:lnTo>
                  <a:lnTo>
                    <a:pt x="176" y="70"/>
                  </a:lnTo>
                  <a:lnTo>
                    <a:pt x="31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38"/>
            <p:cNvSpPr/>
            <p:nvPr/>
          </p:nvSpPr>
          <p:spPr>
            <a:xfrm>
              <a:off x="3982288" y="3182686"/>
              <a:ext cx="18074" cy="20754"/>
            </a:xfrm>
            <a:custGeom>
              <a:rect b="b" l="l" r="r" t="t"/>
              <a:pathLst>
                <a:path extrusionOk="0" fill="none" h="1371" w="1194">
                  <a:moveTo>
                    <a:pt x="0" y="1"/>
                  </a:moveTo>
                  <a:lnTo>
                    <a:pt x="0" y="1"/>
                  </a:lnTo>
                  <a:lnTo>
                    <a:pt x="0" y="1"/>
                  </a:lnTo>
                  <a:lnTo>
                    <a:pt x="386" y="387"/>
                  </a:lnTo>
                  <a:lnTo>
                    <a:pt x="737" y="808"/>
                  </a:lnTo>
                  <a:lnTo>
                    <a:pt x="737" y="808"/>
                  </a:lnTo>
                  <a:lnTo>
                    <a:pt x="1194" y="1370"/>
                  </a:lnTo>
                  <a:lnTo>
                    <a:pt x="1194" y="1370"/>
                  </a:lnTo>
                  <a:lnTo>
                    <a:pt x="737" y="808"/>
                  </a:lnTo>
                  <a:lnTo>
                    <a:pt x="737" y="808"/>
                  </a:lnTo>
                  <a:lnTo>
                    <a:pt x="386" y="387"/>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38"/>
            <p:cNvSpPr/>
            <p:nvPr/>
          </p:nvSpPr>
          <p:spPr>
            <a:xfrm>
              <a:off x="3586307" y="4266970"/>
              <a:ext cx="255143" cy="332208"/>
            </a:xfrm>
            <a:custGeom>
              <a:rect b="b" l="l" r="r" t="t"/>
              <a:pathLst>
                <a:path extrusionOk="0" h="21946" w="16855">
                  <a:moveTo>
                    <a:pt x="4179" y="1"/>
                  </a:moveTo>
                  <a:lnTo>
                    <a:pt x="4389" y="914"/>
                  </a:lnTo>
                  <a:lnTo>
                    <a:pt x="3968" y="1827"/>
                  </a:lnTo>
                  <a:lnTo>
                    <a:pt x="3547" y="2740"/>
                  </a:lnTo>
                  <a:lnTo>
                    <a:pt x="3161" y="3723"/>
                  </a:lnTo>
                  <a:lnTo>
                    <a:pt x="2774" y="4741"/>
                  </a:lnTo>
                  <a:lnTo>
                    <a:pt x="2423" y="5794"/>
                  </a:lnTo>
                  <a:lnTo>
                    <a:pt x="2107" y="6813"/>
                  </a:lnTo>
                  <a:lnTo>
                    <a:pt x="1826" y="7901"/>
                  </a:lnTo>
                  <a:lnTo>
                    <a:pt x="1545" y="8954"/>
                  </a:lnTo>
                  <a:lnTo>
                    <a:pt x="1054" y="11096"/>
                  </a:lnTo>
                  <a:lnTo>
                    <a:pt x="668" y="13168"/>
                  </a:lnTo>
                  <a:lnTo>
                    <a:pt x="316" y="15134"/>
                  </a:lnTo>
                  <a:lnTo>
                    <a:pt x="36" y="16960"/>
                  </a:lnTo>
                  <a:lnTo>
                    <a:pt x="0" y="17452"/>
                  </a:lnTo>
                  <a:lnTo>
                    <a:pt x="36" y="17908"/>
                  </a:lnTo>
                  <a:lnTo>
                    <a:pt x="106" y="18400"/>
                  </a:lnTo>
                  <a:lnTo>
                    <a:pt x="211" y="18856"/>
                  </a:lnTo>
                  <a:lnTo>
                    <a:pt x="352" y="19277"/>
                  </a:lnTo>
                  <a:lnTo>
                    <a:pt x="562" y="19699"/>
                  </a:lnTo>
                  <a:lnTo>
                    <a:pt x="808" y="20085"/>
                  </a:lnTo>
                  <a:lnTo>
                    <a:pt x="1089" y="20436"/>
                  </a:lnTo>
                  <a:lnTo>
                    <a:pt x="1405" y="20787"/>
                  </a:lnTo>
                  <a:lnTo>
                    <a:pt x="1756" y="21068"/>
                  </a:lnTo>
                  <a:lnTo>
                    <a:pt x="2142" y="21314"/>
                  </a:lnTo>
                  <a:lnTo>
                    <a:pt x="2564" y="21560"/>
                  </a:lnTo>
                  <a:lnTo>
                    <a:pt x="2985" y="21735"/>
                  </a:lnTo>
                  <a:lnTo>
                    <a:pt x="3441" y="21841"/>
                  </a:lnTo>
                  <a:lnTo>
                    <a:pt x="3933" y="21911"/>
                  </a:lnTo>
                  <a:lnTo>
                    <a:pt x="4425" y="21946"/>
                  </a:lnTo>
                  <a:lnTo>
                    <a:pt x="12430" y="21946"/>
                  </a:lnTo>
                  <a:lnTo>
                    <a:pt x="12922" y="21911"/>
                  </a:lnTo>
                  <a:lnTo>
                    <a:pt x="13413" y="21841"/>
                  </a:lnTo>
                  <a:lnTo>
                    <a:pt x="13870" y="21735"/>
                  </a:lnTo>
                  <a:lnTo>
                    <a:pt x="14291" y="21560"/>
                  </a:lnTo>
                  <a:lnTo>
                    <a:pt x="14712" y="21349"/>
                  </a:lnTo>
                  <a:lnTo>
                    <a:pt x="15099" y="21068"/>
                  </a:lnTo>
                  <a:lnTo>
                    <a:pt x="15450" y="20787"/>
                  </a:lnTo>
                  <a:lnTo>
                    <a:pt x="15766" y="20471"/>
                  </a:lnTo>
                  <a:lnTo>
                    <a:pt x="16047" y="20120"/>
                  </a:lnTo>
                  <a:lnTo>
                    <a:pt x="16293" y="19734"/>
                  </a:lnTo>
                  <a:lnTo>
                    <a:pt x="16503" y="19313"/>
                  </a:lnTo>
                  <a:lnTo>
                    <a:pt x="16644" y="18891"/>
                  </a:lnTo>
                  <a:lnTo>
                    <a:pt x="16784" y="18435"/>
                  </a:lnTo>
                  <a:lnTo>
                    <a:pt x="16854" y="17978"/>
                  </a:lnTo>
                  <a:lnTo>
                    <a:pt x="16854" y="17487"/>
                  </a:lnTo>
                  <a:lnTo>
                    <a:pt x="16819" y="16995"/>
                  </a:lnTo>
                  <a:lnTo>
                    <a:pt x="16679" y="15872"/>
                  </a:lnTo>
                  <a:lnTo>
                    <a:pt x="16503" y="14678"/>
                  </a:lnTo>
                  <a:lnTo>
                    <a:pt x="16117" y="12325"/>
                  </a:lnTo>
                  <a:lnTo>
                    <a:pt x="15625" y="9938"/>
                  </a:lnTo>
                  <a:lnTo>
                    <a:pt x="15134" y="7655"/>
                  </a:lnTo>
                  <a:lnTo>
                    <a:pt x="14642" y="5549"/>
                  </a:lnTo>
                  <a:lnTo>
                    <a:pt x="14186" y="3617"/>
                  </a:lnTo>
                  <a:lnTo>
                    <a:pt x="13413" y="773"/>
                  </a:lnTo>
                  <a:lnTo>
                    <a:pt x="13343" y="387"/>
                  </a:lnTo>
                  <a:lnTo>
                    <a:pt x="133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38"/>
            <p:cNvSpPr/>
            <p:nvPr/>
          </p:nvSpPr>
          <p:spPr>
            <a:xfrm>
              <a:off x="3586307" y="4266970"/>
              <a:ext cx="255143" cy="332208"/>
            </a:xfrm>
            <a:custGeom>
              <a:rect b="b" l="l" r="r" t="t"/>
              <a:pathLst>
                <a:path extrusionOk="0" fill="none" h="21946" w="16855">
                  <a:moveTo>
                    <a:pt x="4389" y="914"/>
                  </a:moveTo>
                  <a:lnTo>
                    <a:pt x="4389" y="914"/>
                  </a:lnTo>
                  <a:lnTo>
                    <a:pt x="3968" y="1827"/>
                  </a:lnTo>
                  <a:lnTo>
                    <a:pt x="3547" y="2740"/>
                  </a:lnTo>
                  <a:lnTo>
                    <a:pt x="3161" y="3723"/>
                  </a:lnTo>
                  <a:lnTo>
                    <a:pt x="2774" y="4741"/>
                  </a:lnTo>
                  <a:lnTo>
                    <a:pt x="2423" y="5794"/>
                  </a:lnTo>
                  <a:lnTo>
                    <a:pt x="2107" y="6813"/>
                  </a:lnTo>
                  <a:lnTo>
                    <a:pt x="1826" y="7901"/>
                  </a:lnTo>
                  <a:lnTo>
                    <a:pt x="1545" y="8954"/>
                  </a:lnTo>
                  <a:lnTo>
                    <a:pt x="1054" y="11096"/>
                  </a:lnTo>
                  <a:lnTo>
                    <a:pt x="668" y="13168"/>
                  </a:lnTo>
                  <a:lnTo>
                    <a:pt x="316" y="15134"/>
                  </a:lnTo>
                  <a:lnTo>
                    <a:pt x="36" y="16960"/>
                  </a:lnTo>
                  <a:lnTo>
                    <a:pt x="36" y="16960"/>
                  </a:lnTo>
                  <a:lnTo>
                    <a:pt x="0" y="17452"/>
                  </a:lnTo>
                  <a:lnTo>
                    <a:pt x="36" y="17908"/>
                  </a:lnTo>
                  <a:lnTo>
                    <a:pt x="106" y="18400"/>
                  </a:lnTo>
                  <a:lnTo>
                    <a:pt x="211" y="18856"/>
                  </a:lnTo>
                  <a:lnTo>
                    <a:pt x="352" y="19277"/>
                  </a:lnTo>
                  <a:lnTo>
                    <a:pt x="562" y="19699"/>
                  </a:lnTo>
                  <a:lnTo>
                    <a:pt x="808" y="20085"/>
                  </a:lnTo>
                  <a:lnTo>
                    <a:pt x="1089" y="20436"/>
                  </a:lnTo>
                  <a:lnTo>
                    <a:pt x="1405" y="20787"/>
                  </a:lnTo>
                  <a:lnTo>
                    <a:pt x="1756" y="21068"/>
                  </a:lnTo>
                  <a:lnTo>
                    <a:pt x="2142" y="21314"/>
                  </a:lnTo>
                  <a:lnTo>
                    <a:pt x="2564" y="21560"/>
                  </a:lnTo>
                  <a:lnTo>
                    <a:pt x="2985" y="21735"/>
                  </a:lnTo>
                  <a:lnTo>
                    <a:pt x="3441" y="21841"/>
                  </a:lnTo>
                  <a:lnTo>
                    <a:pt x="3933" y="21911"/>
                  </a:lnTo>
                  <a:lnTo>
                    <a:pt x="4425" y="21946"/>
                  </a:lnTo>
                  <a:lnTo>
                    <a:pt x="12430" y="21946"/>
                  </a:lnTo>
                  <a:lnTo>
                    <a:pt x="12430" y="21946"/>
                  </a:lnTo>
                  <a:lnTo>
                    <a:pt x="12922" y="21911"/>
                  </a:lnTo>
                  <a:lnTo>
                    <a:pt x="13413" y="21841"/>
                  </a:lnTo>
                  <a:lnTo>
                    <a:pt x="13870" y="21735"/>
                  </a:lnTo>
                  <a:lnTo>
                    <a:pt x="14291" y="21560"/>
                  </a:lnTo>
                  <a:lnTo>
                    <a:pt x="14712" y="21349"/>
                  </a:lnTo>
                  <a:lnTo>
                    <a:pt x="15099" y="21068"/>
                  </a:lnTo>
                  <a:lnTo>
                    <a:pt x="15450" y="20787"/>
                  </a:lnTo>
                  <a:lnTo>
                    <a:pt x="15766" y="20471"/>
                  </a:lnTo>
                  <a:lnTo>
                    <a:pt x="16047" y="20120"/>
                  </a:lnTo>
                  <a:lnTo>
                    <a:pt x="16293" y="19734"/>
                  </a:lnTo>
                  <a:lnTo>
                    <a:pt x="16503" y="19313"/>
                  </a:lnTo>
                  <a:lnTo>
                    <a:pt x="16644" y="18891"/>
                  </a:lnTo>
                  <a:lnTo>
                    <a:pt x="16784" y="18435"/>
                  </a:lnTo>
                  <a:lnTo>
                    <a:pt x="16854" y="17978"/>
                  </a:lnTo>
                  <a:lnTo>
                    <a:pt x="16854" y="17487"/>
                  </a:lnTo>
                  <a:lnTo>
                    <a:pt x="16819" y="16995"/>
                  </a:lnTo>
                  <a:lnTo>
                    <a:pt x="16819" y="16995"/>
                  </a:lnTo>
                  <a:lnTo>
                    <a:pt x="16679" y="15872"/>
                  </a:lnTo>
                  <a:lnTo>
                    <a:pt x="16503" y="14678"/>
                  </a:lnTo>
                  <a:lnTo>
                    <a:pt x="16117" y="12325"/>
                  </a:lnTo>
                  <a:lnTo>
                    <a:pt x="15625" y="9938"/>
                  </a:lnTo>
                  <a:lnTo>
                    <a:pt x="15134" y="7655"/>
                  </a:lnTo>
                  <a:lnTo>
                    <a:pt x="14642" y="5549"/>
                  </a:lnTo>
                  <a:lnTo>
                    <a:pt x="14186" y="3617"/>
                  </a:lnTo>
                  <a:lnTo>
                    <a:pt x="13413" y="773"/>
                  </a:lnTo>
                  <a:lnTo>
                    <a:pt x="13413" y="773"/>
                  </a:lnTo>
                  <a:lnTo>
                    <a:pt x="13343" y="387"/>
                  </a:lnTo>
                  <a:lnTo>
                    <a:pt x="13308" y="1"/>
                  </a:lnTo>
                  <a:lnTo>
                    <a:pt x="4179" y="1"/>
                  </a:lnTo>
                  <a:lnTo>
                    <a:pt x="4179" y="1"/>
                  </a:lnTo>
                  <a:lnTo>
                    <a:pt x="4389" y="9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38"/>
            <p:cNvSpPr/>
            <p:nvPr/>
          </p:nvSpPr>
          <p:spPr>
            <a:xfrm>
              <a:off x="3618731" y="4235620"/>
              <a:ext cx="204644" cy="54223"/>
            </a:xfrm>
            <a:custGeom>
              <a:rect b="b" l="l" r="r" t="t"/>
              <a:pathLst>
                <a:path extrusionOk="0" h="3582" w="13519">
                  <a:moveTo>
                    <a:pt x="1826" y="0"/>
                  </a:moveTo>
                  <a:lnTo>
                    <a:pt x="1440" y="35"/>
                  </a:lnTo>
                  <a:lnTo>
                    <a:pt x="1124" y="141"/>
                  </a:lnTo>
                  <a:lnTo>
                    <a:pt x="808" y="281"/>
                  </a:lnTo>
                  <a:lnTo>
                    <a:pt x="527" y="527"/>
                  </a:lnTo>
                  <a:lnTo>
                    <a:pt x="316" y="773"/>
                  </a:lnTo>
                  <a:lnTo>
                    <a:pt x="176" y="1089"/>
                  </a:lnTo>
                  <a:lnTo>
                    <a:pt x="71" y="1440"/>
                  </a:lnTo>
                  <a:lnTo>
                    <a:pt x="0" y="1791"/>
                  </a:lnTo>
                  <a:lnTo>
                    <a:pt x="71" y="2142"/>
                  </a:lnTo>
                  <a:lnTo>
                    <a:pt x="176" y="2493"/>
                  </a:lnTo>
                  <a:lnTo>
                    <a:pt x="316" y="2774"/>
                  </a:lnTo>
                  <a:lnTo>
                    <a:pt x="527" y="3055"/>
                  </a:lnTo>
                  <a:lnTo>
                    <a:pt x="808" y="3266"/>
                  </a:lnTo>
                  <a:lnTo>
                    <a:pt x="1124" y="3441"/>
                  </a:lnTo>
                  <a:lnTo>
                    <a:pt x="1440" y="3547"/>
                  </a:lnTo>
                  <a:lnTo>
                    <a:pt x="1826" y="3582"/>
                  </a:lnTo>
                  <a:lnTo>
                    <a:pt x="11728" y="3582"/>
                  </a:lnTo>
                  <a:lnTo>
                    <a:pt x="12079" y="3547"/>
                  </a:lnTo>
                  <a:lnTo>
                    <a:pt x="12395" y="3441"/>
                  </a:lnTo>
                  <a:lnTo>
                    <a:pt x="12711" y="3266"/>
                  </a:lnTo>
                  <a:lnTo>
                    <a:pt x="12992" y="3055"/>
                  </a:lnTo>
                  <a:lnTo>
                    <a:pt x="13202" y="2774"/>
                  </a:lnTo>
                  <a:lnTo>
                    <a:pt x="13378" y="2493"/>
                  </a:lnTo>
                  <a:lnTo>
                    <a:pt x="13483" y="2142"/>
                  </a:lnTo>
                  <a:lnTo>
                    <a:pt x="13518" y="1791"/>
                  </a:lnTo>
                  <a:lnTo>
                    <a:pt x="13483" y="1440"/>
                  </a:lnTo>
                  <a:lnTo>
                    <a:pt x="13378" y="1089"/>
                  </a:lnTo>
                  <a:lnTo>
                    <a:pt x="13202" y="773"/>
                  </a:lnTo>
                  <a:lnTo>
                    <a:pt x="12992" y="527"/>
                  </a:lnTo>
                  <a:lnTo>
                    <a:pt x="12711" y="281"/>
                  </a:lnTo>
                  <a:lnTo>
                    <a:pt x="12395" y="141"/>
                  </a:lnTo>
                  <a:lnTo>
                    <a:pt x="12079" y="35"/>
                  </a:lnTo>
                  <a:lnTo>
                    <a:pt x="1172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38"/>
            <p:cNvSpPr/>
            <p:nvPr/>
          </p:nvSpPr>
          <p:spPr>
            <a:xfrm>
              <a:off x="3618731" y="4235620"/>
              <a:ext cx="204644" cy="54223"/>
            </a:xfrm>
            <a:custGeom>
              <a:rect b="b" l="l" r="r" t="t"/>
              <a:pathLst>
                <a:path extrusionOk="0" fill="none" h="3582" w="13519">
                  <a:moveTo>
                    <a:pt x="11728" y="3582"/>
                  </a:moveTo>
                  <a:lnTo>
                    <a:pt x="1826" y="3582"/>
                  </a:lnTo>
                  <a:lnTo>
                    <a:pt x="1826" y="3582"/>
                  </a:lnTo>
                  <a:lnTo>
                    <a:pt x="1440" y="3547"/>
                  </a:lnTo>
                  <a:lnTo>
                    <a:pt x="1124" y="3441"/>
                  </a:lnTo>
                  <a:lnTo>
                    <a:pt x="808" y="3266"/>
                  </a:lnTo>
                  <a:lnTo>
                    <a:pt x="527" y="3055"/>
                  </a:lnTo>
                  <a:lnTo>
                    <a:pt x="316" y="2774"/>
                  </a:lnTo>
                  <a:lnTo>
                    <a:pt x="176" y="2493"/>
                  </a:lnTo>
                  <a:lnTo>
                    <a:pt x="71" y="2142"/>
                  </a:lnTo>
                  <a:lnTo>
                    <a:pt x="0" y="1791"/>
                  </a:lnTo>
                  <a:lnTo>
                    <a:pt x="0" y="1791"/>
                  </a:lnTo>
                  <a:lnTo>
                    <a:pt x="71" y="1440"/>
                  </a:lnTo>
                  <a:lnTo>
                    <a:pt x="176" y="1089"/>
                  </a:lnTo>
                  <a:lnTo>
                    <a:pt x="316" y="773"/>
                  </a:lnTo>
                  <a:lnTo>
                    <a:pt x="527" y="527"/>
                  </a:lnTo>
                  <a:lnTo>
                    <a:pt x="808" y="281"/>
                  </a:lnTo>
                  <a:lnTo>
                    <a:pt x="1124" y="141"/>
                  </a:lnTo>
                  <a:lnTo>
                    <a:pt x="1440" y="35"/>
                  </a:lnTo>
                  <a:lnTo>
                    <a:pt x="1826" y="0"/>
                  </a:lnTo>
                  <a:lnTo>
                    <a:pt x="11728" y="0"/>
                  </a:lnTo>
                  <a:lnTo>
                    <a:pt x="11728" y="0"/>
                  </a:lnTo>
                  <a:lnTo>
                    <a:pt x="12079" y="35"/>
                  </a:lnTo>
                  <a:lnTo>
                    <a:pt x="12395" y="141"/>
                  </a:lnTo>
                  <a:lnTo>
                    <a:pt x="12711" y="281"/>
                  </a:lnTo>
                  <a:lnTo>
                    <a:pt x="12992" y="527"/>
                  </a:lnTo>
                  <a:lnTo>
                    <a:pt x="13202" y="773"/>
                  </a:lnTo>
                  <a:lnTo>
                    <a:pt x="13378" y="1089"/>
                  </a:lnTo>
                  <a:lnTo>
                    <a:pt x="13483" y="1440"/>
                  </a:lnTo>
                  <a:lnTo>
                    <a:pt x="13518" y="1791"/>
                  </a:lnTo>
                  <a:lnTo>
                    <a:pt x="13518" y="1791"/>
                  </a:lnTo>
                  <a:lnTo>
                    <a:pt x="13483" y="2142"/>
                  </a:lnTo>
                  <a:lnTo>
                    <a:pt x="13378" y="2493"/>
                  </a:lnTo>
                  <a:lnTo>
                    <a:pt x="13202" y="2774"/>
                  </a:lnTo>
                  <a:lnTo>
                    <a:pt x="12992" y="3055"/>
                  </a:lnTo>
                  <a:lnTo>
                    <a:pt x="12711" y="3266"/>
                  </a:lnTo>
                  <a:lnTo>
                    <a:pt x="12395" y="3441"/>
                  </a:lnTo>
                  <a:lnTo>
                    <a:pt x="12079" y="3547"/>
                  </a:lnTo>
                  <a:lnTo>
                    <a:pt x="11728" y="35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38"/>
            <p:cNvSpPr/>
            <p:nvPr/>
          </p:nvSpPr>
          <p:spPr>
            <a:xfrm>
              <a:off x="3618731" y="4262187"/>
              <a:ext cx="204644" cy="545"/>
            </a:xfrm>
            <a:custGeom>
              <a:rect b="b" l="l" r="r" t="t"/>
              <a:pathLst>
                <a:path extrusionOk="0" h="36" w="13519">
                  <a:moveTo>
                    <a:pt x="13518" y="36"/>
                  </a:moveTo>
                  <a:lnTo>
                    <a:pt x="13518" y="36"/>
                  </a:lnTo>
                  <a:lnTo>
                    <a:pt x="13518" y="36"/>
                  </a:lnTo>
                  <a:lnTo>
                    <a:pt x="13518" y="36"/>
                  </a:lnTo>
                  <a:lnTo>
                    <a:pt x="13518" y="36"/>
                  </a:lnTo>
                  <a:lnTo>
                    <a:pt x="13518" y="36"/>
                  </a:lnTo>
                  <a:close/>
                  <a:moveTo>
                    <a:pt x="0" y="36"/>
                  </a:moveTo>
                  <a:lnTo>
                    <a:pt x="0" y="36"/>
                  </a:lnTo>
                  <a:lnTo>
                    <a:pt x="0" y="36"/>
                  </a:lnTo>
                  <a:lnTo>
                    <a:pt x="0" y="36"/>
                  </a:lnTo>
                  <a:lnTo>
                    <a:pt x="0" y="36"/>
                  </a:lnTo>
                  <a:lnTo>
                    <a:pt x="0" y="36"/>
                  </a:lnTo>
                  <a:close/>
                  <a:moveTo>
                    <a:pt x="13518" y="1"/>
                  </a:moveTo>
                  <a:lnTo>
                    <a:pt x="13518" y="1"/>
                  </a:lnTo>
                  <a:lnTo>
                    <a:pt x="13518" y="1"/>
                  </a:lnTo>
                  <a:lnTo>
                    <a:pt x="13518" y="1"/>
                  </a:lnTo>
                  <a:lnTo>
                    <a:pt x="13518" y="1"/>
                  </a:lnTo>
                  <a:close/>
                  <a:moveTo>
                    <a:pt x="0" y="1"/>
                  </a:moveTo>
                  <a:lnTo>
                    <a:pt x="0" y="1"/>
                  </a:lnTo>
                  <a:lnTo>
                    <a:pt x="0" y="1"/>
                  </a:lnTo>
                  <a:lnTo>
                    <a:pt x="0" y="1"/>
                  </a:lnTo>
                  <a:lnTo>
                    <a:pt x="0" y="1"/>
                  </a:lnTo>
                  <a:close/>
                </a:path>
              </a:pathLst>
            </a:custGeom>
            <a:solidFill>
              <a:srgbClr val="3B45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38"/>
            <p:cNvSpPr/>
            <p:nvPr/>
          </p:nvSpPr>
          <p:spPr>
            <a:xfrm>
              <a:off x="3823360" y="4262717"/>
              <a:ext cx="15" cy="15"/>
            </a:xfrm>
            <a:custGeom>
              <a:rect b="b" l="l" r="r" t="t"/>
              <a:pathLst>
                <a:path extrusionOk="0" fill="none" h="1" w="1">
                  <a:moveTo>
                    <a:pt x="0" y="1"/>
                  </a:move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38"/>
            <p:cNvSpPr/>
            <p:nvPr/>
          </p:nvSpPr>
          <p:spPr>
            <a:xfrm>
              <a:off x="3618731" y="4262717"/>
              <a:ext cx="15" cy="15"/>
            </a:xfrm>
            <a:custGeom>
              <a:rect b="b" l="l" r="r" t="t"/>
              <a:pathLst>
                <a:path extrusionOk="0" fill="none" h="1" w="1">
                  <a:moveTo>
                    <a:pt x="0" y="1"/>
                  </a:move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38"/>
            <p:cNvSpPr/>
            <p:nvPr/>
          </p:nvSpPr>
          <p:spPr>
            <a:xfrm>
              <a:off x="3823360" y="42621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38"/>
            <p:cNvSpPr/>
            <p:nvPr/>
          </p:nvSpPr>
          <p:spPr>
            <a:xfrm>
              <a:off x="3618731" y="42621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38"/>
            <p:cNvSpPr/>
            <p:nvPr/>
          </p:nvSpPr>
          <p:spPr>
            <a:xfrm>
              <a:off x="3618731" y="4249441"/>
              <a:ext cx="204644" cy="40402"/>
            </a:xfrm>
            <a:custGeom>
              <a:rect b="b" l="l" r="r" t="t"/>
              <a:pathLst>
                <a:path extrusionOk="0" h="2669" w="13519">
                  <a:moveTo>
                    <a:pt x="246" y="0"/>
                  </a:moveTo>
                  <a:lnTo>
                    <a:pt x="176" y="176"/>
                  </a:lnTo>
                  <a:lnTo>
                    <a:pt x="71" y="386"/>
                  </a:lnTo>
                  <a:lnTo>
                    <a:pt x="35" y="632"/>
                  </a:lnTo>
                  <a:lnTo>
                    <a:pt x="0" y="843"/>
                  </a:lnTo>
                  <a:lnTo>
                    <a:pt x="0" y="878"/>
                  </a:lnTo>
                  <a:lnTo>
                    <a:pt x="71" y="1229"/>
                  </a:lnTo>
                  <a:lnTo>
                    <a:pt x="176" y="1580"/>
                  </a:lnTo>
                  <a:lnTo>
                    <a:pt x="316" y="1861"/>
                  </a:lnTo>
                  <a:lnTo>
                    <a:pt x="527" y="2142"/>
                  </a:lnTo>
                  <a:lnTo>
                    <a:pt x="808" y="2353"/>
                  </a:lnTo>
                  <a:lnTo>
                    <a:pt x="1124" y="2528"/>
                  </a:lnTo>
                  <a:lnTo>
                    <a:pt x="1440" y="2634"/>
                  </a:lnTo>
                  <a:lnTo>
                    <a:pt x="1826" y="2669"/>
                  </a:lnTo>
                  <a:lnTo>
                    <a:pt x="11728" y="2669"/>
                  </a:lnTo>
                  <a:lnTo>
                    <a:pt x="12079" y="2634"/>
                  </a:lnTo>
                  <a:lnTo>
                    <a:pt x="12395" y="2528"/>
                  </a:lnTo>
                  <a:lnTo>
                    <a:pt x="12711" y="2353"/>
                  </a:lnTo>
                  <a:lnTo>
                    <a:pt x="12992" y="2142"/>
                  </a:lnTo>
                  <a:lnTo>
                    <a:pt x="13202" y="1861"/>
                  </a:lnTo>
                  <a:lnTo>
                    <a:pt x="13378" y="1580"/>
                  </a:lnTo>
                  <a:lnTo>
                    <a:pt x="13483" y="1229"/>
                  </a:lnTo>
                  <a:lnTo>
                    <a:pt x="13518" y="878"/>
                  </a:lnTo>
                  <a:lnTo>
                    <a:pt x="13518" y="843"/>
                  </a:lnTo>
                  <a:lnTo>
                    <a:pt x="13483" y="632"/>
                  </a:lnTo>
                  <a:lnTo>
                    <a:pt x="13448" y="386"/>
                  </a:lnTo>
                  <a:lnTo>
                    <a:pt x="13378" y="176"/>
                  </a:lnTo>
                  <a:lnTo>
                    <a:pt x="13273" y="0"/>
                  </a:lnTo>
                  <a:lnTo>
                    <a:pt x="13132" y="176"/>
                  </a:lnTo>
                  <a:lnTo>
                    <a:pt x="12992" y="351"/>
                  </a:lnTo>
                  <a:lnTo>
                    <a:pt x="12816" y="492"/>
                  </a:lnTo>
                  <a:lnTo>
                    <a:pt x="12606" y="632"/>
                  </a:lnTo>
                  <a:lnTo>
                    <a:pt x="12430" y="737"/>
                  </a:lnTo>
                  <a:lnTo>
                    <a:pt x="12184" y="808"/>
                  </a:lnTo>
                  <a:lnTo>
                    <a:pt x="11974" y="878"/>
                  </a:lnTo>
                  <a:lnTo>
                    <a:pt x="1580" y="878"/>
                  </a:lnTo>
                  <a:lnTo>
                    <a:pt x="1335" y="808"/>
                  </a:lnTo>
                  <a:lnTo>
                    <a:pt x="1124" y="737"/>
                  </a:lnTo>
                  <a:lnTo>
                    <a:pt x="913" y="632"/>
                  </a:lnTo>
                  <a:lnTo>
                    <a:pt x="703" y="492"/>
                  </a:lnTo>
                  <a:lnTo>
                    <a:pt x="527" y="351"/>
                  </a:lnTo>
                  <a:lnTo>
                    <a:pt x="387" y="176"/>
                  </a:lnTo>
                  <a:lnTo>
                    <a:pt x="2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38"/>
            <p:cNvSpPr/>
            <p:nvPr/>
          </p:nvSpPr>
          <p:spPr>
            <a:xfrm>
              <a:off x="3618731" y="4249441"/>
              <a:ext cx="204644" cy="40402"/>
            </a:xfrm>
            <a:custGeom>
              <a:rect b="b" l="l" r="r" t="t"/>
              <a:pathLst>
                <a:path extrusionOk="0" fill="none" h="2669" w="13519">
                  <a:moveTo>
                    <a:pt x="13273" y="0"/>
                  </a:moveTo>
                  <a:lnTo>
                    <a:pt x="13273" y="0"/>
                  </a:lnTo>
                  <a:lnTo>
                    <a:pt x="13132" y="176"/>
                  </a:lnTo>
                  <a:lnTo>
                    <a:pt x="12992" y="351"/>
                  </a:lnTo>
                  <a:lnTo>
                    <a:pt x="12816" y="492"/>
                  </a:lnTo>
                  <a:lnTo>
                    <a:pt x="12606" y="632"/>
                  </a:lnTo>
                  <a:lnTo>
                    <a:pt x="12430" y="737"/>
                  </a:lnTo>
                  <a:lnTo>
                    <a:pt x="12184" y="808"/>
                  </a:lnTo>
                  <a:lnTo>
                    <a:pt x="11974" y="878"/>
                  </a:lnTo>
                  <a:lnTo>
                    <a:pt x="11728" y="878"/>
                  </a:lnTo>
                  <a:lnTo>
                    <a:pt x="1826" y="878"/>
                  </a:lnTo>
                  <a:lnTo>
                    <a:pt x="1826" y="878"/>
                  </a:lnTo>
                  <a:lnTo>
                    <a:pt x="1580" y="878"/>
                  </a:lnTo>
                  <a:lnTo>
                    <a:pt x="1335" y="808"/>
                  </a:lnTo>
                  <a:lnTo>
                    <a:pt x="1124" y="737"/>
                  </a:lnTo>
                  <a:lnTo>
                    <a:pt x="913" y="632"/>
                  </a:lnTo>
                  <a:lnTo>
                    <a:pt x="703" y="492"/>
                  </a:lnTo>
                  <a:lnTo>
                    <a:pt x="527" y="351"/>
                  </a:lnTo>
                  <a:lnTo>
                    <a:pt x="387" y="176"/>
                  </a:lnTo>
                  <a:lnTo>
                    <a:pt x="246" y="0"/>
                  </a:lnTo>
                  <a:lnTo>
                    <a:pt x="246" y="0"/>
                  </a:lnTo>
                  <a:lnTo>
                    <a:pt x="176" y="176"/>
                  </a:lnTo>
                  <a:lnTo>
                    <a:pt x="71" y="386"/>
                  </a:lnTo>
                  <a:lnTo>
                    <a:pt x="35" y="632"/>
                  </a:lnTo>
                  <a:lnTo>
                    <a:pt x="0" y="843"/>
                  </a:lnTo>
                  <a:lnTo>
                    <a:pt x="0" y="843"/>
                  </a:lnTo>
                  <a:lnTo>
                    <a:pt x="0" y="843"/>
                  </a:lnTo>
                  <a:lnTo>
                    <a:pt x="0" y="843"/>
                  </a:lnTo>
                  <a:lnTo>
                    <a:pt x="0" y="878"/>
                  </a:lnTo>
                  <a:lnTo>
                    <a:pt x="0" y="878"/>
                  </a:lnTo>
                  <a:lnTo>
                    <a:pt x="0" y="878"/>
                  </a:lnTo>
                  <a:lnTo>
                    <a:pt x="0" y="878"/>
                  </a:lnTo>
                  <a:lnTo>
                    <a:pt x="71" y="1229"/>
                  </a:lnTo>
                  <a:lnTo>
                    <a:pt x="176" y="1580"/>
                  </a:lnTo>
                  <a:lnTo>
                    <a:pt x="316" y="1861"/>
                  </a:lnTo>
                  <a:lnTo>
                    <a:pt x="527" y="2142"/>
                  </a:lnTo>
                  <a:lnTo>
                    <a:pt x="808" y="2353"/>
                  </a:lnTo>
                  <a:lnTo>
                    <a:pt x="1124" y="2528"/>
                  </a:lnTo>
                  <a:lnTo>
                    <a:pt x="1440" y="2634"/>
                  </a:lnTo>
                  <a:lnTo>
                    <a:pt x="1826" y="2669"/>
                  </a:lnTo>
                  <a:lnTo>
                    <a:pt x="11728" y="2669"/>
                  </a:lnTo>
                  <a:lnTo>
                    <a:pt x="11728" y="2669"/>
                  </a:lnTo>
                  <a:lnTo>
                    <a:pt x="12079" y="2634"/>
                  </a:lnTo>
                  <a:lnTo>
                    <a:pt x="12395" y="2528"/>
                  </a:lnTo>
                  <a:lnTo>
                    <a:pt x="12711" y="2353"/>
                  </a:lnTo>
                  <a:lnTo>
                    <a:pt x="12992" y="2142"/>
                  </a:lnTo>
                  <a:lnTo>
                    <a:pt x="13202" y="1861"/>
                  </a:lnTo>
                  <a:lnTo>
                    <a:pt x="13378" y="1580"/>
                  </a:lnTo>
                  <a:lnTo>
                    <a:pt x="13483" y="1229"/>
                  </a:lnTo>
                  <a:lnTo>
                    <a:pt x="13518" y="878"/>
                  </a:lnTo>
                  <a:lnTo>
                    <a:pt x="13518" y="878"/>
                  </a:lnTo>
                  <a:lnTo>
                    <a:pt x="13518" y="878"/>
                  </a:lnTo>
                  <a:lnTo>
                    <a:pt x="13518" y="878"/>
                  </a:lnTo>
                  <a:lnTo>
                    <a:pt x="13518" y="843"/>
                  </a:lnTo>
                  <a:lnTo>
                    <a:pt x="13518" y="843"/>
                  </a:lnTo>
                  <a:lnTo>
                    <a:pt x="13518" y="843"/>
                  </a:lnTo>
                  <a:lnTo>
                    <a:pt x="13518" y="843"/>
                  </a:lnTo>
                  <a:lnTo>
                    <a:pt x="13483" y="632"/>
                  </a:lnTo>
                  <a:lnTo>
                    <a:pt x="13448" y="386"/>
                  </a:lnTo>
                  <a:lnTo>
                    <a:pt x="13378" y="176"/>
                  </a:lnTo>
                  <a:lnTo>
                    <a:pt x="1327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38"/>
            <p:cNvSpPr/>
            <p:nvPr/>
          </p:nvSpPr>
          <p:spPr>
            <a:xfrm>
              <a:off x="3586307" y="4435466"/>
              <a:ext cx="255143" cy="163712"/>
            </a:xfrm>
            <a:custGeom>
              <a:rect b="b" l="l" r="r" t="t"/>
              <a:pathLst>
                <a:path extrusionOk="0" h="10815" w="16855">
                  <a:moveTo>
                    <a:pt x="8462" y="0"/>
                  </a:moveTo>
                  <a:lnTo>
                    <a:pt x="7866" y="36"/>
                  </a:lnTo>
                  <a:lnTo>
                    <a:pt x="7234" y="71"/>
                  </a:lnTo>
                  <a:lnTo>
                    <a:pt x="6672" y="176"/>
                  </a:lnTo>
                  <a:lnTo>
                    <a:pt x="6075" y="281"/>
                  </a:lnTo>
                  <a:lnTo>
                    <a:pt x="5513" y="457"/>
                  </a:lnTo>
                  <a:lnTo>
                    <a:pt x="4951" y="632"/>
                  </a:lnTo>
                  <a:lnTo>
                    <a:pt x="4389" y="843"/>
                  </a:lnTo>
                  <a:lnTo>
                    <a:pt x="3863" y="1089"/>
                  </a:lnTo>
                  <a:lnTo>
                    <a:pt x="3371" y="1335"/>
                  </a:lnTo>
                  <a:lnTo>
                    <a:pt x="2880" y="1651"/>
                  </a:lnTo>
                  <a:lnTo>
                    <a:pt x="2388" y="1967"/>
                  </a:lnTo>
                  <a:lnTo>
                    <a:pt x="1932" y="2318"/>
                  </a:lnTo>
                  <a:lnTo>
                    <a:pt x="1510" y="2704"/>
                  </a:lnTo>
                  <a:lnTo>
                    <a:pt x="1089" y="3090"/>
                  </a:lnTo>
                  <a:lnTo>
                    <a:pt x="703" y="3512"/>
                  </a:lnTo>
                  <a:lnTo>
                    <a:pt x="316" y="3933"/>
                  </a:lnTo>
                  <a:lnTo>
                    <a:pt x="36" y="5829"/>
                  </a:lnTo>
                  <a:lnTo>
                    <a:pt x="0" y="6321"/>
                  </a:lnTo>
                  <a:lnTo>
                    <a:pt x="36" y="6777"/>
                  </a:lnTo>
                  <a:lnTo>
                    <a:pt x="106" y="7269"/>
                  </a:lnTo>
                  <a:lnTo>
                    <a:pt x="211" y="7725"/>
                  </a:lnTo>
                  <a:lnTo>
                    <a:pt x="352" y="8146"/>
                  </a:lnTo>
                  <a:lnTo>
                    <a:pt x="562" y="8568"/>
                  </a:lnTo>
                  <a:lnTo>
                    <a:pt x="808" y="8954"/>
                  </a:lnTo>
                  <a:lnTo>
                    <a:pt x="1089" y="9305"/>
                  </a:lnTo>
                  <a:lnTo>
                    <a:pt x="1405" y="9656"/>
                  </a:lnTo>
                  <a:lnTo>
                    <a:pt x="1756" y="9937"/>
                  </a:lnTo>
                  <a:lnTo>
                    <a:pt x="2142" y="10183"/>
                  </a:lnTo>
                  <a:lnTo>
                    <a:pt x="2564" y="10429"/>
                  </a:lnTo>
                  <a:lnTo>
                    <a:pt x="2985" y="10604"/>
                  </a:lnTo>
                  <a:lnTo>
                    <a:pt x="3441" y="10710"/>
                  </a:lnTo>
                  <a:lnTo>
                    <a:pt x="3933" y="10780"/>
                  </a:lnTo>
                  <a:lnTo>
                    <a:pt x="4425" y="10815"/>
                  </a:lnTo>
                  <a:lnTo>
                    <a:pt x="12430" y="10815"/>
                  </a:lnTo>
                  <a:lnTo>
                    <a:pt x="12922" y="10780"/>
                  </a:lnTo>
                  <a:lnTo>
                    <a:pt x="13413" y="10710"/>
                  </a:lnTo>
                  <a:lnTo>
                    <a:pt x="13870" y="10604"/>
                  </a:lnTo>
                  <a:lnTo>
                    <a:pt x="14291" y="10429"/>
                  </a:lnTo>
                  <a:lnTo>
                    <a:pt x="14712" y="10218"/>
                  </a:lnTo>
                  <a:lnTo>
                    <a:pt x="15099" y="9937"/>
                  </a:lnTo>
                  <a:lnTo>
                    <a:pt x="15450" y="9656"/>
                  </a:lnTo>
                  <a:lnTo>
                    <a:pt x="15766" y="9340"/>
                  </a:lnTo>
                  <a:lnTo>
                    <a:pt x="16047" y="8989"/>
                  </a:lnTo>
                  <a:lnTo>
                    <a:pt x="16293" y="8603"/>
                  </a:lnTo>
                  <a:lnTo>
                    <a:pt x="16503" y="8182"/>
                  </a:lnTo>
                  <a:lnTo>
                    <a:pt x="16644" y="7760"/>
                  </a:lnTo>
                  <a:lnTo>
                    <a:pt x="16784" y="7304"/>
                  </a:lnTo>
                  <a:lnTo>
                    <a:pt x="16854" y="6847"/>
                  </a:lnTo>
                  <a:lnTo>
                    <a:pt x="16854" y="6356"/>
                  </a:lnTo>
                  <a:lnTo>
                    <a:pt x="16819" y="5864"/>
                  </a:lnTo>
                  <a:lnTo>
                    <a:pt x="16538" y="3863"/>
                  </a:lnTo>
                  <a:lnTo>
                    <a:pt x="16187" y="3441"/>
                  </a:lnTo>
                  <a:lnTo>
                    <a:pt x="15801" y="3020"/>
                  </a:lnTo>
                  <a:lnTo>
                    <a:pt x="15380" y="2634"/>
                  </a:lnTo>
                  <a:lnTo>
                    <a:pt x="14958" y="2283"/>
                  </a:lnTo>
                  <a:lnTo>
                    <a:pt x="14502" y="1932"/>
                  </a:lnTo>
                  <a:lnTo>
                    <a:pt x="14010" y="1616"/>
                  </a:lnTo>
                  <a:lnTo>
                    <a:pt x="13519" y="1335"/>
                  </a:lnTo>
                  <a:lnTo>
                    <a:pt x="13027" y="1054"/>
                  </a:lnTo>
                  <a:lnTo>
                    <a:pt x="12500" y="808"/>
                  </a:lnTo>
                  <a:lnTo>
                    <a:pt x="11939" y="632"/>
                  </a:lnTo>
                  <a:lnTo>
                    <a:pt x="11412" y="422"/>
                  </a:lnTo>
                  <a:lnTo>
                    <a:pt x="10850" y="281"/>
                  </a:lnTo>
                  <a:lnTo>
                    <a:pt x="10253" y="176"/>
                  </a:lnTo>
                  <a:lnTo>
                    <a:pt x="9656" y="71"/>
                  </a:lnTo>
                  <a:lnTo>
                    <a:pt x="9059" y="36"/>
                  </a:lnTo>
                  <a:lnTo>
                    <a:pt x="84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38"/>
            <p:cNvSpPr/>
            <p:nvPr/>
          </p:nvSpPr>
          <p:spPr>
            <a:xfrm>
              <a:off x="3586307" y="4435466"/>
              <a:ext cx="255143" cy="163712"/>
            </a:xfrm>
            <a:custGeom>
              <a:rect b="b" l="l" r="r" t="t"/>
              <a:pathLst>
                <a:path extrusionOk="0" fill="none" h="10815" w="16855">
                  <a:moveTo>
                    <a:pt x="16819" y="5864"/>
                  </a:moveTo>
                  <a:lnTo>
                    <a:pt x="16819" y="5864"/>
                  </a:lnTo>
                  <a:lnTo>
                    <a:pt x="16538" y="3863"/>
                  </a:lnTo>
                  <a:lnTo>
                    <a:pt x="16538" y="3863"/>
                  </a:lnTo>
                  <a:lnTo>
                    <a:pt x="16187" y="3441"/>
                  </a:lnTo>
                  <a:lnTo>
                    <a:pt x="15801" y="3020"/>
                  </a:lnTo>
                  <a:lnTo>
                    <a:pt x="15380" y="2634"/>
                  </a:lnTo>
                  <a:lnTo>
                    <a:pt x="14958" y="2283"/>
                  </a:lnTo>
                  <a:lnTo>
                    <a:pt x="14502" y="1932"/>
                  </a:lnTo>
                  <a:lnTo>
                    <a:pt x="14010" y="1616"/>
                  </a:lnTo>
                  <a:lnTo>
                    <a:pt x="13519" y="1335"/>
                  </a:lnTo>
                  <a:lnTo>
                    <a:pt x="13027" y="1054"/>
                  </a:lnTo>
                  <a:lnTo>
                    <a:pt x="12500" y="808"/>
                  </a:lnTo>
                  <a:lnTo>
                    <a:pt x="11939" y="632"/>
                  </a:lnTo>
                  <a:lnTo>
                    <a:pt x="11412" y="422"/>
                  </a:lnTo>
                  <a:lnTo>
                    <a:pt x="10850" y="281"/>
                  </a:lnTo>
                  <a:lnTo>
                    <a:pt x="10253" y="176"/>
                  </a:lnTo>
                  <a:lnTo>
                    <a:pt x="9656" y="71"/>
                  </a:lnTo>
                  <a:lnTo>
                    <a:pt x="9059" y="36"/>
                  </a:lnTo>
                  <a:lnTo>
                    <a:pt x="8462" y="0"/>
                  </a:lnTo>
                  <a:lnTo>
                    <a:pt x="8462" y="0"/>
                  </a:lnTo>
                  <a:lnTo>
                    <a:pt x="7866" y="36"/>
                  </a:lnTo>
                  <a:lnTo>
                    <a:pt x="7234" y="71"/>
                  </a:lnTo>
                  <a:lnTo>
                    <a:pt x="6672" y="176"/>
                  </a:lnTo>
                  <a:lnTo>
                    <a:pt x="6075" y="281"/>
                  </a:lnTo>
                  <a:lnTo>
                    <a:pt x="5513" y="457"/>
                  </a:lnTo>
                  <a:lnTo>
                    <a:pt x="4951" y="632"/>
                  </a:lnTo>
                  <a:lnTo>
                    <a:pt x="4389" y="843"/>
                  </a:lnTo>
                  <a:lnTo>
                    <a:pt x="3863" y="1089"/>
                  </a:lnTo>
                  <a:lnTo>
                    <a:pt x="3371" y="1335"/>
                  </a:lnTo>
                  <a:lnTo>
                    <a:pt x="2880" y="1651"/>
                  </a:lnTo>
                  <a:lnTo>
                    <a:pt x="2388" y="1967"/>
                  </a:lnTo>
                  <a:lnTo>
                    <a:pt x="1932" y="2318"/>
                  </a:lnTo>
                  <a:lnTo>
                    <a:pt x="1510" y="2704"/>
                  </a:lnTo>
                  <a:lnTo>
                    <a:pt x="1089" y="3090"/>
                  </a:lnTo>
                  <a:lnTo>
                    <a:pt x="703" y="3512"/>
                  </a:lnTo>
                  <a:lnTo>
                    <a:pt x="316" y="3933"/>
                  </a:lnTo>
                  <a:lnTo>
                    <a:pt x="316" y="3933"/>
                  </a:lnTo>
                  <a:lnTo>
                    <a:pt x="36" y="5829"/>
                  </a:lnTo>
                  <a:lnTo>
                    <a:pt x="36" y="5829"/>
                  </a:lnTo>
                  <a:lnTo>
                    <a:pt x="0" y="6321"/>
                  </a:lnTo>
                  <a:lnTo>
                    <a:pt x="36" y="6777"/>
                  </a:lnTo>
                  <a:lnTo>
                    <a:pt x="106" y="7269"/>
                  </a:lnTo>
                  <a:lnTo>
                    <a:pt x="211" y="7725"/>
                  </a:lnTo>
                  <a:lnTo>
                    <a:pt x="352" y="8146"/>
                  </a:lnTo>
                  <a:lnTo>
                    <a:pt x="562" y="8568"/>
                  </a:lnTo>
                  <a:lnTo>
                    <a:pt x="808" y="8954"/>
                  </a:lnTo>
                  <a:lnTo>
                    <a:pt x="1089" y="9305"/>
                  </a:lnTo>
                  <a:lnTo>
                    <a:pt x="1405" y="9656"/>
                  </a:lnTo>
                  <a:lnTo>
                    <a:pt x="1756" y="9937"/>
                  </a:lnTo>
                  <a:lnTo>
                    <a:pt x="2142" y="10183"/>
                  </a:lnTo>
                  <a:lnTo>
                    <a:pt x="2564" y="10429"/>
                  </a:lnTo>
                  <a:lnTo>
                    <a:pt x="2985" y="10604"/>
                  </a:lnTo>
                  <a:lnTo>
                    <a:pt x="3441" y="10710"/>
                  </a:lnTo>
                  <a:lnTo>
                    <a:pt x="3933" y="10780"/>
                  </a:lnTo>
                  <a:lnTo>
                    <a:pt x="4425" y="10815"/>
                  </a:lnTo>
                  <a:lnTo>
                    <a:pt x="12430" y="10815"/>
                  </a:lnTo>
                  <a:lnTo>
                    <a:pt x="12430" y="10815"/>
                  </a:lnTo>
                  <a:lnTo>
                    <a:pt x="12922" y="10780"/>
                  </a:lnTo>
                  <a:lnTo>
                    <a:pt x="13413" y="10710"/>
                  </a:lnTo>
                  <a:lnTo>
                    <a:pt x="13870" y="10604"/>
                  </a:lnTo>
                  <a:lnTo>
                    <a:pt x="14291" y="10429"/>
                  </a:lnTo>
                  <a:lnTo>
                    <a:pt x="14712" y="10218"/>
                  </a:lnTo>
                  <a:lnTo>
                    <a:pt x="15099" y="9937"/>
                  </a:lnTo>
                  <a:lnTo>
                    <a:pt x="15450" y="9656"/>
                  </a:lnTo>
                  <a:lnTo>
                    <a:pt x="15766" y="9340"/>
                  </a:lnTo>
                  <a:lnTo>
                    <a:pt x="16047" y="8989"/>
                  </a:lnTo>
                  <a:lnTo>
                    <a:pt x="16293" y="8603"/>
                  </a:lnTo>
                  <a:lnTo>
                    <a:pt x="16503" y="8182"/>
                  </a:lnTo>
                  <a:lnTo>
                    <a:pt x="16644" y="7760"/>
                  </a:lnTo>
                  <a:lnTo>
                    <a:pt x="16784" y="7304"/>
                  </a:lnTo>
                  <a:lnTo>
                    <a:pt x="16854" y="6847"/>
                  </a:lnTo>
                  <a:lnTo>
                    <a:pt x="16854" y="6356"/>
                  </a:lnTo>
                  <a:lnTo>
                    <a:pt x="16819" y="586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38"/>
            <p:cNvSpPr/>
            <p:nvPr/>
          </p:nvSpPr>
          <p:spPr>
            <a:xfrm>
              <a:off x="3607030" y="3286863"/>
              <a:ext cx="324245" cy="948773"/>
            </a:xfrm>
            <a:custGeom>
              <a:rect b="b" l="l" r="r" t="t"/>
              <a:pathLst>
                <a:path extrusionOk="0" h="62677" w="21420">
                  <a:moveTo>
                    <a:pt x="12466" y="1"/>
                  </a:moveTo>
                  <a:lnTo>
                    <a:pt x="11763" y="36"/>
                  </a:lnTo>
                  <a:lnTo>
                    <a:pt x="11061" y="106"/>
                  </a:lnTo>
                  <a:lnTo>
                    <a:pt x="10359" y="211"/>
                  </a:lnTo>
                  <a:lnTo>
                    <a:pt x="9657" y="352"/>
                  </a:lnTo>
                  <a:lnTo>
                    <a:pt x="8954" y="563"/>
                  </a:lnTo>
                  <a:lnTo>
                    <a:pt x="8287" y="808"/>
                  </a:lnTo>
                  <a:lnTo>
                    <a:pt x="7620" y="1089"/>
                  </a:lnTo>
                  <a:lnTo>
                    <a:pt x="6953" y="1440"/>
                  </a:lnTo>
                  <a:lnTo>
                    <a:pt x="6321" y="1827"/>
                  </a:lnTo>
                  <a:lnTo>
                    <a:pt x="5724" y="2248"/>
                  </a:lnTo>
                  <a:lnTo>
                    <a:pt x="5127" y="2704"/>
                  </a:lnTo>
                  <a:lnTo>
                    <a:pt x="4565" y="3196"/>
                  </a:lnTo>
                  <a:lnTo>
                    <a:pt x="4039" y="3723"/>
                  </a:lnTo>
                  <a:lnTo>
                    <a:pt x="3547" y="4320"/>
                  </a:lnTo>
                  <a:lnTo>
                    <a:pt x="3056" y="4917"/>
                  </a:lnTo>
                  <a:lnTo>
                    <a:pt x="2634" y="5584"/>
                  </a:lnTo>
                  <a:lnTo>
                    <a:pt x="2248" y="6251"/>
                  </a:lnTo>
                  <a:lnTo>
                    <a:pt x="1897" y="6953"/>
                  </a:lnTo>
                  <a:lnTo>
                    <a:pt x="1616" y="7726"/>
                  </a:lnTo>
                  <a:lnTo>
                    <a:pt x="1370" y="8498"/>
                  </a:lnTo>
                  <a:lnTo>
                    <a:pt x="1124" y="9411"/>
                  </a:lnTo>
                  <a:lnTo>
                    <a:pt x="949" y="10464"/>
                  </a:lnTo>
                  <a:lnTo>
                    <a:pt x="738" y="11658"/>
                  </a:lnTo>
                  <a:lnTo>
                    <a:pt x="598" y="12957"/>
                  </a:lnTo>
                  <a:lnTo>
                    <a:pt x="457" y="14397"/>
                  </a:lnTo>
                  <a:lnTo>
                    <a:pt x="317" y="15907"/>
                  </a:lnTo>
                  <a:lnTo>
                    <a:pt x="211" y="17522"/>
                  </a:lnTo>
                  <a:lnTo>
                    <a:pt x="141" y="19207"/>
                  </a:lnTo>
                  <a:lnTo>
                    <a:pt x="71" y="20998"/>
                  </a:lnTo>
                  <a:lnTo>
                    <a:pt x="1" y="24755"/>
                  </a:lnTo>
                  <a:lnTo>
                    <a:pt x="1" y="28723"/>
                  </a:lnTo>
                  <a:lnTo>
                    <a:pt x="36" y="32796"/>
                  </a:lnTo>
                  <a:lnTo>
                    <a:pt x="141" y="36974"/>
                  </a:lnTo>
                  <a:lnTo>
                    <a:pt x="317" y="41188"/>
                  </a:lnTo>
                  <a:lnTo>
                    <a:pt x="563" y="45296"/>
                  </a:lnTo>
                  <a:lnTo>
                    <a:pt x="844" y="49298"/>
                  </a:lnTo>
                  <a:lnTo>
                    <a:pt x="1160" y="53091"/>
                  </a:lnTo>
                  <a:lnTo>
                    <a:pt x="1546" y="56637"/>
                  </a:lnTo>
                  <a:lnTo>
                    <a:pt x="1721" y="58287"/>
                  </a:lnTo>
                  <a:lnTo>
                    <a:pt x="1932" y="59867"/>
                  </a:lnTo>
                  <a:lnTo>
                    <a:pt x="2178" y="61342"/>
                  </a:lnTo>
                  <a:lnTo>
                    <a:pt x="2388" y="62676"/>
                  </a:lnTo>
                  <a:lnTo>
                    <a:pt x="12185" y="62676"/>
                  </a:lnTo>
                  <a:lnTo>
                    <a:pt x="13379" y="57866"/>
                  </a:lnTo>
                  <a:lnTo>
                    <a:pt x="14151" y="54530"/>
                  </a:lnTo>
                  <a:lnTo>
                    <a:pt x="15029" y="50773"/>
                  </a:lnTo>
                  <a:lnTo>
                    <a:pt x="15942" y="46630"/>
                  </a:lnTo>
                  <a:lnTo>
                    <a:pt x="16890" y="42206"/>
                  </a:lnTo>
                  <a:lnTo>
                    <a:pt x="17838" y="37606"/>
                  </a:lnTo>
                  <a:lnTo>
                    <a:pt x="18751" y="32936"/>
                  </a:lnTo>
                  <a:lnTo>
                    <a:pt x="19558" y="28301"/>
                  </a:lnTo>
                  <a:lnTo>
                    <a:pt x="19909" y="26019"/>
                  </a:lnTo>
                  <a:lnTo>
                    <a:pt x="20261" y="23772"/>
                  </a:lnTo>
                  <a:lnTo>
                    <a:pt x="20577" y="21595"/>
                  </a:lnTo>
                  <a:lnTo>
                    <a:pt x="20822" y="19488"/>
                  </a:lnTo>
                  <a:lnTo>
                    <a:pt x="21033" y="17452"/>
                  </a:lnTo>
                  <a:lnTo>
                    <a:pt x="21209" y="15485"/>
                  </a:lnTo>
                  <a:lnTo>
                    <a:pt x="21349" y="13659"/>
                  </a:lnTo>
                  <a:lnTo>
                    <a:pt x="21419" y="11939"/>
                  </a:lnTo>
                  <a:lnTo>
                    <a:pt x="21419" y="10324"/>
                  </a:lnTo>
                  <a:lnTo>
                    <a:pt x="21349" y="8884"/>
                  </a:lnTo>
                  <a:lnTo>
                    <a:pt x="21314" y="8217"/>
                  </a:lnTo>
                  <a:lnTo>
                    <a:pt x="21244" y="7585"/>
                  </a:lnTo>
                  <a:lnTo>
                    <a:pt x="21138" y="6988"/>
                  </a:lnTo>
                  <a:lnTo>
                    <a:pt x="21033" y="6461"/>
                  </a:lnTo>
                  <a:lnTo>
                    <a:pt x="20928" y="5970"/>
                  </a:lnTo>
                  <a:lnTo>
                    <a:pt x="20787" y="5513"/>
                  </a:lnTo>
                  <a:lnTo>
                    <a:pt x="20612" y="5092"/>
                  </a:lnTo>
                  <a:lnTo>
                    <a:pt x="20436" y="4741"/>
                  </a:lnTo>
                  <a:lnTo>
                    <a:pt x="19945" y="4039"/>
                  </a:lnTo>
                  <a:lnTo>
                    <a:pt x="19453" y="3372"/>
                  </a:lnTo>
                  <a:lnTo>
                    <a:pt x="18926" y="2810"/>
                  </a:lnTo>
                  <a:lnTo>
                    <a:pt x="18400" y="2283"/>
                  </a:lnTo>
                  <a:lnTo>
                    <a:pt x="17803" y="1792"/>
                  </a:lnTo>
                  <a:lnTo>
                    <a:pt x="17206" y="1370"/>
                  </a:lnTo>
                  <a:lnTo>
                    <a:pt x="16574" y="1019"/>
                  </a:lnTo>
                  <a:lnTo>
                    <a:pt x="15907" y="738"/>
                  </a:lnTo>
                  <a:lnTo>
                    <a:pt x="15240" y="457"/>
                  </a:lnTo>
                  <a:lnTo>
                    <a:pt x="14572" y="282"/>
                  </a:lnTo>
                  <a:lnTo>
                    <a:pt x="13870" y="141"/>
                  </a:lnTo>
                  <a:lnTo>
                    <a:pt x="13168" y="36"/>
                  </a:lnTo>
                  <a:lnTo>
                    <a:pt x="1246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38"/>
            <p:cNvSpPr/>
            <p:nvPr/>
          </p:nvSpPr>
          <p:spPr>
            <a:xfrm>
              <a:off x="3607030" y="3286863"/>
              <a:ext cx="324245" cy="948773"/>
            </a:xfrm>
            <a:custGeom>
              <a:rect b="b" l="l" r="r" t="t"/>
              <a:pathLst>
                <a:path extrusionOk="0" fill="none" h="62677" w="21420">
                  <a:moveTo>
                    <a:pt x="2599" y="62676"/>
                  </a:moveTo>
                  <a:lnTo>
                    <a:pt x="12185" y="62676"/>
                  </a:lnTo>
                  <a:lnTo>
                    <a:pt x="12185" y="62676"/>
                  </a:lnTo>
                  <a:lnTo>
                    <a:pt x="13379" y="57866"/>
                  </a:lnTo>
                  <a:lnTo>
                    <a:pt x="14151" y="54530"/>
                  </a:lnTo>
                  <a:lnTo>
                    <a:pt x="15029" y="50773"/>
                  </a:lnTo>
                  <a:lnTo>
                    <a:pt x="15942" y="46630"/>
                  </a:lnTo>
                  <a:lnTo>
                    <a:pt x="16890" y="42206"/>
                  </a:lnTo>
                  <a:lnTo>
                    <a:pt x="17838" y="37606"/>
                  </a:lnTo>
                  <a:lnTo>
                    <a:pt x="18751" y="32936"/>
                  </a:lnTo>
                  <a:lnTo>
                    <a:pt x="19558" y="28301"/>
                  </a:lnTo>
                  <a:lnTo>
                    <a:pt x="19909" y="26019"/>
                  </a:lnTo>
                  <a:lnTo>
                    <a:pt x="20261" y="23772"/>
                  </a:lnTo>
                  <a:lnTo>
                    <a:pt x="20577" y="21595"/>
                  </a:lnTo>
                  <a:lnTo>
                    <a:pt x="20822" y="19488"/>
                  </a:lnTo>
                  <a:lnTo>
                    <a:pt x="21033" y="17452"/>
                  </a:lnTo>
                  <a:lnTo>
                    <a:pt x="21209" y="15485"/>
                  </a:lnTo>
                  <a:lnTo>
                    <a:pt x="21349" y="13659"/>
                  </a:lnTo>
                  <a:lnTo>
                    <a:pt x="21419" y="11939"/>
                  </a:lnTo>
                  <a:lnTo>
                    <a:pt x="21419" y="10324"/>
                  </a:lnTo>
                  <a:lnTo>
                    <a:pt x="21349" y="8884"/>
                  </a:lnTo>
                  <a:lnTo>
                    <a:pt x="21314" y="8217"/>
                  </a:lnTo>
                  <a:lnTo>
                    <a:pt x="21244" y="7585"/>
                  </a:lnTo>
                  <a:lnTo>
                    <a:pt x="21138" y="6988"/>
                  </a:lnTo>
                  <a:lnTo>
                    <a:pt x="21033" y="6461"/>
                  </a:lnTo>
                  <a:lnTo>
                    <a:pt x="20928" y="5970"/>
                  </a:lnTo>
                  <a:lnTo>
                    <a:pt x="20787" y="5513"/>
                  </a:lnTo>
                  <a:lnTo>
                    <a:pt x="20612" y="5092"/>
                  </a:lnTo>
                  <a:lnTo>
                    <a:pt x="20436" y="4741"/>
                  </a:lnTo>
                  <a:lnTo>
                    <a:pt x="20436" y="4741"/>
                  </a:lnTo>
                  <a:lnTo>
                    <a:pt x="19945" y="4039"/>
                  </a:lnTo>
                  <a:lnTo>
                    <a:pt x="19453" y="3372"/>
                  </a:lnTo>
                  <a:lnTo>
                    <a:pt x="18926" y="2810"/>
                  </a:lnTo>
                  <a:lnTo>
                    <a:pt x="18400" y="2283"/>
                  </a:lnTo>
                  <a:lnTo>
                    <a:pt x="17803" y="1792"/>
                  </a:lnTo>
                  <a:lnTo>
                    <a:pt x="17206" y="1370"/>
                  </a:lnTo>
                  <a:lnTo>
                    <a:pt x="16574" y="1019"/>
                  </a:lnTo>
                  <a:lnTo>
                    <a:pt x="15907" y="738"/>
                  </a:lnTo>
                  <a:lnTo>
                    <a:pt x="15240" y="457"/>
                  </a:lnTo>
                  <a:lnTo>
                    <a:pt x="14572" y="282"/>
                  </a:lnTo>
                  <a:lnTo>
                    <a:pt x="13870" y="141"/>
                  </a:lnTo>
                  <a:lnTo>
                    <a:pt x="13168" y="36"/>
                  </a:lnTo>
                  <a:lnTo>
                    <a:pt x="12466" y="1"/>
                  </a:lnTo>
                  <a:lnTo>
                    <a:pt x="11763" y="36"/>
                  </a:lnTo>
                  <a:lnTo>
                    <a:pt x="11061" y="106"/>
                  </a:lnTo>
                  <a:lnTo>
                    <a:pt x="10359" y="211"/>
                  </a:lnTo>
                  <a:lnTo>
                    <a:pt x="9657" y="352"/>
                  </a:lnTo>
                  <a:lnTo>
                    <a:pt x="8954" y="563"/>
                  </a:lnTo>
                  <a:lnTo>
                    <a:pt x="8287" y="808"/>
                  </a:lnTo>
                  <a:lnTo>
                    <a:pt x="7620" y="1089"/>
                  </a:lnTo>
                  <a:lnTo>
                    <a:pt x="6953" y="1440"/>
                  </a:lnTo>
                  <a:lnTo>
                    <a:pt x="6321" y="1827"/>
                  </a:lnTo>
                  <a:lnTo>
                    <a:pt x="5724" y="2248"/>
                  </a:lnTo>
                  <a:lnTo>
                    <a:pt x="5127" y="2704"/>
                  </a:lnTo>
                  <a:lnTo>
                    <a:pt x="4565" y="3196"/>
                  </a:lnTo>
                  <a:lnTo>
                    <a:pt x="4039" y="3723"/>
                  </a:lnTo>
                  <a:lnTo>
                    <a:pt x="3547" y="4320"/>
                  </a:lnTo>
                  <a:lnTo>
                    <a:pt x="3056" y="4917"/>
                  </a:lnTo>
                  <a:lnTo>
                    <a:pt x="2634" y="5584"/>
                  </a:lnTo>
                  <a:lnTo>
                    <a:pt x="2248" y="6251"/>
                  </a:lnTo>
                  <a:lnTo>
                    <a:pt x="1897" y="6953"/>
                  </a:lnTo>
                  <a:lnTo>
                    <a:pt x="1616" y="7726"/>
                  </a:lnTo>
                  <a:lnTo>
                    <a:pt x="1616" y="7726"/>
                  </a:lnTo>
                  <a:lnTo>
                    <a:pt x="1370" y="8498"/>
                  </a:lnTo>
                  <a:lnTo>
                    <a:pt x="1124" y="9411"/>
                  </a:lnTo>
                  <a:lnTo>
                    <a:pt x="949" y="10464"/>
                  </a:lnTo>
                  <a:lnTo>
                    <a:pt x="738" y="11658"/>
                  </a:lnTo>
                  <a:lnTo>
                    <a:pt x="598" y="12957"/>
                  </a:lnTo>
                  <a:lnTo>
                    <a:pt x="457" y="14397"/>
                  </a:lnTo>
                  <a:lnTo>
                    <a:pt x="317" y="15907"/>
                  </a:lnTo>
                  <a:lnTo>
                    <a:pt x="211" y="17522"/>
                  </a:lnTo>
                  <a:lnTo>
                    <a:pt x="141" y="19207"/>
                  </a:lnTo>
                  <a:lnTo>
                    <a:pt x="71" y="20998"/>
                  </a:lnTo>
                  <a:lnTo>
                    <a:pt x="1" y="24755"/>
                  </a:lnTo>
                  <a:lnTo>
                    <a:pt x="1" y="28723"/>
                  </a:lnTo>
                  <a:lnTo>
                    <a:pt x="36" y="32796"/>
                  </a:lnTo>
                  <a:lnTo>
                    <a:pt x="141" y="36974"/>
                  </a:lnTo>
                  <a:lnTo>
                    <a:pt x="317" y="41188"/>
                  </a:lnTo>
                  <a:lnTo>
                    <a:pt x="563" y="45296"/>
                  </a:lnTo>
                  <a:lnTo>
                    <a:pt x="844" y="49298"/>
                  </a:lnTo>
                  <a:lnTo>
                    <a:pt x="1160" y="53091"/>
                  </a:lnTo>
                  <a:lnTo>
                    <a:pt x="1546" y="56637"/>
                  </a:lnTo>
                  <a:lnTo>
                    <a:pt x="1721" y="58287"/>
                  </a:lnTo>
                  <a:lnTo>
                    <a:pt x="1932" y="59867"/>
                  </a:lnTo>
                  <a:lnTo>
                    <a:pt x="2178" y="61342"/>
                  </a:lnTo>
                  <a:lnTo>
                    <a:pt x="2388" y="62676"/>
                  </a:lnTo>
                  <a:lnTo>
                    <a:pt x="2388" y="62676"/>
                  </a:lnTo>
                  <a:lnTo>
                    <a:pt x="2599" y="6267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38"/>
            <p:cNvSpPr/>
            <p:nvPr/>
          </p:nvSpPr>
          <p:spPr>
            <a:xfrm>
              <a:off x="3642648" y="4153227"/>
              <a:ext cx="169040" cy="82409"/>
            </a:xfrm>
            <a:custGeom>
              <a:rect b="b" l="l" r="r" t="t"/>
              <a:pathLst>
                <a:path extrusionOk="0" h="5444" w="11167">
                  <a:moveTo>
                    <a:pt x="35" y="5443"/>
                  </a:moveTo>
                  <a:lnTo>
                    <a:pt x="35" y="5443"/>
                  </a:lnTo>
                  <a:lnTo>
                    <a:pt x="35" y="5443"/>
                  </a:lnTo>
                  <a:lnTo>
                    <a:pt x="35" y="5443"/>
                  </a:lnTo>
                  <a:lnTo>
                    <a:pt x="35" y="5443"/>
                  </a:lnTo>
                  <a:lnTo>
                    <a:pt x="35" y="5443"/>
                  </a:lnTo>
                  <a:close/>
                  <a:moveTo>
                    <a:pt x="35" y="5408"/>
                  </a:moveTo>
                  <a:lnTo>
                    <a:pt x="35" y="5408"/>
                  </a:lnTo>
                  <a:lnTo>
                    <a:pt x="35" y="5443"/>
                  </a:lnTo>
                  <a:lnTo>
                    <a:pt x="35" y="5443"/>
                  </a:lnTo>
                  <a:lnTo>
                    <a:pt x="35" y="5408"/>
                  </a:lnTo>
                  <a:close/>
                  <a:moveTo>
                    <a:pt x="35" y="5373"/>
                  </a:moveTo>
                  <a:lnTo>
                    <a:pt x="35" y="5373"/>
                  </a:lnTo>
                  <a:lnTo>
                    <a:pt x="35" y="5373"/>
                  </a:lnTo>
                  <a:lnTo>
                    <a:pt x="35" y="5373"/>
                  </a:lnTo>
                  <a:lnTo>
                    <a:pt x="35" y="5373"/>
                  </a:lnTo>
                  <a:close/>
                  <a:moveTo>
                    <a:pt x="35" y="5338"/>
                  </a:moveTo>
                  <a:lnTo>
                    <a:pt x="35" y="5338"/>
                  </a:lnTo>
                  <a:lnTo>
                    <a:pt x="35" y="5373"/>
                  </a:lnTo>
                  <a:lnTo>
                    <a:pt x="35" y="5373"/>
                  </a:lnTo>
                  <a:lnTo>
                    <a:pt x="35" y="5338"/>
                  </a:lnTo>
                  <a:close/>
                  <a:moveTo>
                    <a:pt x="0" y="5338"/>
                  </a:moveTo>
                  <a:lnTo>
                    <a:pt x="0" y="5338"/>
                  </a:lnTo>
                  <a:lnTo>
                    <a:pt x="35" y="5338"/>
                  </a:lnTo>
                  <a:lnTo>
                    <a:pt x="35" y="5338"/>
                  </a:lnTo>
                  <a:lnTo>
                    <a:pt x="0" y="5338"/>
                  </a:lnTo>
                  <a:close/>
                  <a:moveTo>
                    <a:pt x="0" y="5303"/>
                  </a:moveTo>
                  <a:lnTo>
                    <a:pt x="0" y="5303"/>
                  </a:lnTo>
                  <a:lnTo>
                    <a:pt x="0" y="5338"/>
                  </a:lnTo>
                  <a:lnTo>
                    <a:pt x="0" y="5338"/>
                  </a:lnTo>
                  <a:lnTo>
                    <a:pt x="0" y="5303"/>
                  </a:lnTo>
                  <a:close/>
                  <a:moveTo>
                    <a:pt x="0" y="5303"/>
                  </a:moveTo>
                  <a:lnTo>
                    <a:pt x="0" y="5303"/>
                  </a:lnTo>
                  <a:lnTo>
                    <a:pt x="0" y="5303"/>
                  </a:lnTo>
                  <a:lnTo>
                    <a:pt x="0" y="5303"/>
                  </a:lnTo>
                  <a:lnTo>
                    <a:pt x="0" y="5303"/>
                  </a:lnTo>
                  <a:close/>
                  <a:moveTo>
                    <a:pt x="0" y="5268"/>
                  </a:moveTo>
                  <a:lnTo>
                    <a:pt x="0" y="5268"/>
                  </a:lnTo>
                  <a:lnTo>
                    <a:pt x="0" y="5268"/>
                  </a:lnTo>
                  <a:lnTo>
                    <a:pt x="0" y="5268"/>
                  </a:lnTo>
                  <a:lnTo>
                    <a:pt x="0" y="5268"/>
                  </a:lnTo>
                  <a:close/>
                  <a:moveTo>
                    <a:pt x="0" y="5268"/>
                  </a:moveTo>
                  <a:lnTo>
                    <a:pt x="0" y="5268"/>
                  </a:lnTo>
                  <a:lnTo>
                    <a:pt x="0" y="5268"/>
                  </a:lnTo>
                  <a:lnTo>
                    <a:pt x="0" y="5268"/>
                  </a:lnTo>
                  <a:lnTo>
                    <a:pt x="0" y="5268"/>
                  </a:lnTo>
                  <a:close/>
                  <a:moveTo>
                    <a:pt x="0" y="5233"/>
                  </a:moveTo>
                  <a:lnTo>
                    <a:pt x="0" y="5233"/>
                  </a:lnTo>
                  <a:lnTo>
                    <a:pt x="0" y="5233"/>
                  </a:lnTo>
                  <a:lnTo>
                    <a:pt x="0" y="5233"/>
                  </a:lnTo>
                  <a:lnTo>
                    <a:pt x="0" y="5233"/>
                  </a:lnTo>
                  <a:close/>
                  <a:moveTo>
                    <a:pt x="0" y="5233"/>
                  </a:moveTo>
                  <a:lnTo>
                    <a:pt x="0" y="5233"/>
                  </a:lnTo>
                  <a:lnTo>
                    <a:pt x="0" y="5233"/>
                  </a:lnTo>
                  <a:lnTo>
                    <a:pt x="0" y="5233"/>
                  </a:lnTo>
                  <a:lnTo>
                    <a:pt x="0" y="5233"/>
                  </a:lnTo>
                  <a:close/>
                  <a:moveTo>
                    <a:pt x="0" y="5197"/>
                  </a:moveTo>
                  <a:lnTo>
                    <a:pt x="0" y="5197"/>
                  </a:lnTo>
                  <a:lnTo>
                    <a:pt x="0" y="5197"/>
                  </a:lnTo>
                  <a:lnTo>
                    <a:pt x="0" y="5197"/>
                  </a:lnTo>
                  <a:lnTo>
                    <a:pt x="0" y="5197"/>
                  </a:lnTo>
                  <a:close/>
                  <a:moveTo>
                    <a:pt x="11166" y="36"/>
                  </a:moveTo>
                  <a:lnTo>
                    <a:pt x="11166" y="36"/>
                  </a:lnTo>
                  <a:lnTo>
                    <a:pt x="9832" y="5443"/>
                  </a:lnTo>
                  <a:lnTo>
                    <a:pt x="9832" y="5443"/>
                  </a:lnTo>
                  <a:lnTo>
                    <a:pt x="11166" y="36"/>
                  </a:lnTo>
                  <a:close/>
                  <a:moveTo>
                    <a:pt x="11166" y="1"/>
                  </a:moveTo>
                  <a:lnTo>
                    <a:pt x="11166" y="1"/>
                  </a:lnTo>
                  <a:lnTo>
                    <a:pt x="11166" y="36"/>
                  </a:lnTo>
                  <a:lnTo>
                    <a:pt x="11166" y="36"/>
                  </a:lnTo>
                  <a:lnTo>
                    <a:pt x="11166" y="1"/>
                  </a:lnTo>
                  <a:close/>
                </a:path>
              </a:pathLst>
            </a:custGeom>
            <a:solidFill>
              <a:srgbClr val="4345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38"/>
            <p:cNvSpPr/>
            <p:nvPr/>
          </p:nvSpPr>
          <p:spPr>
            <a:xfrm>
              <a:off x="3643178" y="4235620"/>
              <a:ext cx="15" cy="15"/>
            </a:xfrm>
            <a:custGeom>
              <a:rect b="b" l="l" r="r" t="t"/>
              <a:pathLst>
                <a:path extrusionOk="0" fill="none" h="1" w="1">
                  <a:moveTo>
                    <a:pt x="0" y="0"/>
                  </a:move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38"/>
            <p:cNvSpPr/>
            <p:nvPr/>
          </p:nvSpPr>
          <p:spPr>
            <a:xfrm>
              <a:off x="3643178" y="4235091"/>
              <a:ext cx="15" cy="545"/>
            </a:xfrm>
            <a:custGeom>
              <a:rect b="b" l="l" r="r" t="t"/>
              <a:pathLst>
                <a:path extrusionOk="0" fill="none" h="36" w="1">
                  <a:moveTo>
                    <a:pt x="0" y="0"/>
                  </a:moveTo>
                  <a:lnTo>
                    <a:pt x="0" y="0"/>
                  </a:lnTo>
                  <a:lnTo>
                    <a:pt x="0" y="35"/>
                  </a:lnTo>
                  <a:lnTo>
                    <a:pt x="0" y="35"/>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38"/>
            <p:cNvSpPr/>
            <p:nvPr/>
          </p:nvSpPr>
          <p:spPr>
            <a:xfrm>
              <a:off x="3643178" y="423454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38"/>
            <p:cNvSpPr/>
            <p:nvPr/>
          </p:nvSpPr>
          <p:spPr>
            <a:xfrm>
              <a:off x="3643178" y="4234016"/>
              <a:ext cx="15" cy="545"/>
            </a:xfrm>
            <a:custGeom>
              <a:rect b="b" l="l" r="r" t="t"/>
              <a:pathLst>
                <a:path extrusionOk="0" fill="none" h="36" w="1">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38"/>
            <p:cNvSpPr/>
            <p:nvPr/>
          </p:nvSpPr>
          <p:spPr>
            <a:xfrm>
              <a:off x="3642648" y="4234016"/>
              <a:ext cx="545" cy="15"/>
            </a:xfrm>
            <a:custGeom>
              <a:rect b="b" l="l" r="r" t="t"/>
              <a:pathLst>
                <a:path extrusionOk="0" fill="none" h="1" w="36">
                  <a:moveTo>
                    <a:pt x="0" y="1"/>
                  </a:moveTo>
                  <a:lnTo>
                    <a:pt x="0" y="1"/>
                  </a:lnTo>
                  <a:lnTo>
                    <a:pt x="35" y="1"/>
                  </a:lnTo>
                  <a:lnTo>
                    <a:pt x="35"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38"/>
            <p:cNvSpPr/>
            <p:nvPr/>
          </p:nvSpPr>
          <p:spPr>
            <a:xfrm>
              <a:off x="3642648" y="4233486"/>
              <a:ext cx="15" cy="545"/>
            </a:xfrm>
            <a:custGeom>
              <a:rect b="b" l="l" r="r" t="t"/>
              <a:pathLst>
                <a:path extrusionOk="0" fill="none" h="36" w="1">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38"/>
            <p:cNvSpPr/>
            <p:nvPr/>
          </p:nvSpPr>
          <p:spPr>
            <a:xfrm>
              <a:off x="3642648" y="423348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38"/>
            <p:cNvSpPr/>
            <p:nvPr/>
          </p:nvSpPr>
          <p:spPr>
            <a:xfrm>
              <a:off x="3642648" y="423295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38"/>
            <p:cNvSpPr/>
            <p:nvPr/>
          </p:nvSpPr>
          <p:spPr>
            <a:xfrm>
              <a:off x="3642648" y="423295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38"/>
            <p:cNvSpPr/>
            <p:nvPr/>
          </p:nvSpPr>
          <p:spPr>
            <a:xfrm>
              <a:off x="3642648" y="423242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38"/>
            <p:cNvSpPr/>
            <p:nvPr/>
          </p:nvSpPr>
          <p:spPr>
            <a:xfrm>
              <a:off x="3642648" y="4232426"/>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38"/>
            <p:cNvSpPr/>
            <p:nvPr/>
          </p:nvSpPr>
          <p:spPr>
            <a:xfrm>
              <a:off x="3642648" y="4231897"/>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38"/>
            <p:cNvSpPr/>
            <p:nvPr/>
          </p:nvSpPr>
          <p:spPr>
            <a:xfrm>
              <a:off x="3791465" y="4153757"/>
              <a:ext cx="20224" cy="81879"/>
            </a:xfrm>
            <a:custGeom>
              <a:rect b="b" l="l" r="r" t="t"/>
              <a:pathLst>
                <a:path extrusionOk="0" fill="none" h="5409" w="1336">
                  <a:moveTo>
                    <a:pt x="1335" y="1"/>
                  </a:moveTo>
                  <a:lnTo>
                    <a:pt x="1335" y="1"/>
                  </a:lnTo>
                  <a:lnTo>
                    <a:pt x="1" y="5408"/>
                  </a:lnTo>
                  <a:lnTo>
                    <a:pt x="1" y="5408"/>
                  </a:lnTo>
                  <a:lnTo>
                    <a:pt x="133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38"/>
            <p:cNvSpPr/>
            <p:nvPr/>
          </p:nvSpPr>
          <p:spPr>
            <a:xfrm>
              <a:off x="3811674" y="4153227"/>
              <a:ext cx="15" cy="545"/>
            </a:xfrm>
            <a:custGeom>
              <a:rect b="b" l="l" r="r" t="t"/>
              <a:pathLst>
                <a:path extrusionOk="0" fill="none" h="36" w="1">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38"/>
            <p:cNvSpPr/>
            <p:nvPr/>
          </p:nvSpPr>
          <p:spPr>
            <a:xfrm>
              <a:off x="3643178" y="4235620"/>
              <a:ext cx="15" cy="15"/>
            </a:xfrm>
            <a:custGeom>
              <a:rect b="b" l="l" r="r" t="t"/>
              <a:pathLst>
                <a:path extrusionOk="0" h="1" w="1">
                  <a:moveTo>
                    <a:pt x="0" y="0"/>
                  </a:moveTo>
                  <a:lnTo>
                    <a:pt x="0" y="0"/>
                  </a:lnTo>
                  <a:lnTo>
                    <a:pt x="0" y="0"/>
                  </a:lnTo>
                  <a:lnTo>
                    <a:pt x="0" y="0"/>
                  </a:lnTo>
                  <a:lnTo>
                    <a:pt x="0" y="0"/>
                  </a:lnTo>
                  <a:lnTo>
                    <a:pt x="0" y="0"/>
                  </a:lnTo>
                  <a:close/>
                </a:path>
              </a:pathLst>
            </a:custGeom>
            <a:solidFill>
              <a:srgbClr val="FFE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38"/>
            <p:cNvSpPr/>
            <p:nvPr/>
          </p:nvSpPr>
          <p:spPr>
            <a:xfrm>
              <a:off x="3643178" y="4235620"/>
              <a:ext cx="15" cy="15"/>
            </a:xfrm>
            <a:custGeom>
              <a:rect b="b" l="l" r="r" t="t"/>
              <a:pathLst>
                <a:path extrusionOk="0" fill="none" h="1" w="1">
                  <a:moveTo>
                    <a:pt x="0" y="0"/>
                  </a:moveTo>
                  <a:lnTo>
                    <a:pt x="0" y="0"/>
                  </a:ln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38"/>
            <p:cNvSpPr/>
            <p:nvPr/>
          </p:nvSpPr>
          <p:spPr>
            <a:xfrm>
              <a:off x="3608105" y="3810408"/>
              <a:ext cx="276396" cy="425228"/>
            </a:xfrm>
            <a:custGeom>
              <a:rect b="b" l="l" r="r" t="t"/>
              <a:pathLst>
                <a:path extrusionOk="0" h="28091" w="18259">
                  <a:moveTo>
                    <a:pt x="0" y="0"/>
                  </a:moveTo>
                  <a:lnTo>
                    <a:pt x="140" y="3933"/>
                  </a:lnTo>
                  <a:lnTo>
                    <a:pt x="316" y="7830"/>
                  </a:lnTo>
                  <a:lnTo>
                    <a:pt x="562" y="11658"/>
                  </a:lnTo>
                  <a:lnTo>
                    <a:pt x="808" y="15344"/>
                  </a:lnTo>
                  <a:lnTo>
                    <a:pt x="1124" y="18891"/>
                  </a:lnTo>
                  <a:lnTo>
                    <a:pt x="1475" y="22191"/>
                  </a:lnTo>
                  <a:lnTo>
                    <a:pt x="1861" y="25176"/>
                  </a:lnTo>
                  <a:lnTo>
                    <a:pt x="2072" y="26545"/>
                  </a:lnTo>
                  <a:lnTo>
                    <a:pt x="2282" y="27844"/>
                  </a:lnTo>
                  <a:lnTo>
                    <a:pt x="2282" y="27880"/>
                  </a:lnTo>
                  <a:lnTo>
                    <a:pt x="2282" y="27915"/>
                  </a:lnTo>
                  <a:lnTo>
                    <a:pt x="2282" y="27950"/>
                  </a:lnTo>
                  <a:lnTo>
                    <a:pt x="2282" y="27985"/>
                  </a:lnTo>
                  <a:lnTo>
                    <a:pt x="2317" y="27985"/>
                  </a:lnTo>
                  <a:lnTo>
                    <a:pt x="2317" y="28020"/>
                  </a:lnTo>
                  <a:lnTo>
                    <a:pt x="2317" y="28055"/>
                  </a:lnTo>
                  <a:lnTo>
                    <a:pt x="2317" y="28090"/>
                  </a:lnTo>
                  <a:lnTo>
                    <a:pt x="12114" y="28090"/>
                  </a:lnTo>
                  <a:lnTo>
                    <a:pt x="13448" y="22683"/>
                  </a:lnTo>
                  <a:lnTo>
                    <a:pt x="13448" y="22648"/>
                  </a:lnTo>
                  <a:lnTo>
                    <a:pt x="14536" y="18013"/>
                  </a:lnTo>
                  <a:lnTo>
                    <a:pt x="15765" y="12606"/>
                  </a:lnTo>
                  <a:lnTo>
                    <a:pt x="17029" y="6707"/>
                  </a:lnTo>
                  <a:lnTo>
                    <a:pt x="17661" y="3652"/>
                  </a:lnTo>
                  <a:lnTo>
                    <a:pt x="18258" y="527"/>
                  </a:lnTo>
                  <a:lnTo>
                    <a:pt x="17135" y="1089"/>
                  </a:lnTo>
                  <a:lnTo>
                    <a:pt x="16046" y="1580"/>
                  </a:lnTo>
                  <a:lnTo>
                    <a:pt x="14958" y="1967"/>
                  </a:lnTo>
                  <a:lnTo>
                    <a:pt x="13869" y="2283"/>
                  </a:lnTo>
                  <a:lnTo>
                    <a:pt x="12816" y="2493"/>
                  </a:lnTo>
                  <a:lnTo>
                    <a:pt x="11798" y="2669"/>
                  </a:lnTo>
                  <a:lnTo>
                    <a:pt x="10779" y="2739"/>
                  </a:lnTo>
                  <a:lnTo>
                    <a:pt x="9796" y="2774"/>
                  </a:lnTo>
                  <a:lnTo>
                    <a:pt x="9059" y="2774"/>
                  </a:lnTo>
                  <a:lnTo>
                    <a:pt x="8322" y="2704"/>
                  </a:lnTo>
                  <a:lnTo>
                    <a:pt x="7619" y="2634"/>
                  </a:lnTo>
                  <a:lnTo>
                    <a:pt x="6917" y="2528"/>
                  </a:lnTo>
                  <a:lnTo>
                    <a:pt x="6250" y="2423"/>
                  </a:lnTo>
                  <a:lnTo>
                    <a:pt x="5583" y="2283"/>
                  </a:lnTo>
                  <a:lnTo>
                    <a:pt x="4951" y="2107"/>
                  </a:lnTo>
                  <a:lnTo>
                    <a:pt x="4319" y="1932"/>
                  </a:lnTo>
                  <a:lnTo>
                    <a:pt x="3125" y="1510"/>
                  </a:lnTo>
                  <a:lnTo>
                    <a:pt x="2001" y="1019"/>
                  </a:lnTo>
                  <a:lnTo>
                    <a:pt x="983" y="527"/>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38"/>
            <p:cNvSpPr/>
            <p:nvPr/>
          </p:nvSpPr>
          <p:spPr>
            <a:xfrm>
              <a:off x="3608105" y="3810408"/>
              <a:ext cx="276396" cy="425228"/>
            </a:xfrm>
            <a:custGeom>
              <a:rect b="b" l="l" r="r" t="t"/>
              <a:pathLst>
                <a:path extrusionOk="0" fill="none" h="28091" w="18259">
                  <a:moveTo>
                    <a:pt x="0" y="0"/>
                  </a:moveTo>
                  <a:lnTo>
                    <a:pt x="0" y="0"/>
                  </a:lnTo>
                  <a:lnTo>
                    <a:pt x="140" y="3933"/>
                  </a:lnTo>
                  <a:lnTo>
                    <a:pt x="316" y="7830"/>
                  </a:lnTo>
                  <a:lnTo>
                    <a:pt x="562" y="11658"/>
                  </a:lnTo>
                  <a:lnTo>
                    <a:pt x="808" y="15344"/>
                  </a:lnTo>
                  <a:lnTo>
                    <a:pt x="1124" y="18891"/>
                  </a:lnTo>
                  <a:lnTo>
                    <a:pt x="1475" y="22191"/>
                  </a:lnTo>
                  <a:lnTo>
                    <a:pt x="1861" y="25176"/>
                  </a:lnTo>
                  <a:lnTo>
                    <a:pt x="2072" y="26545"/>
                  </a:lnTo>
                  <a:lnTo>
                    <a:pt x="2282" y="27844"/>
                  </a:lnTo>
                  <a:lnTo>
                    <a:pt x="2282" y="27844"/>
                  </a:lnTo>
                  <a:lnTo>
                    <a:pt x="2282" y="27844"/>
                  </a:lnTo>
                  <a:lnTo>
                    <a:pt x="2282" y="27844"/>
                  </a:lnTo>
                  <a:lnTo>
                    <a:pt x="2282" y="27880"/>
                  </a:lnTo>
                  <a:lnTo>
                    <a:pt x="2282" y="27880"/>
                  </a:lnTo>
                  <a:lnTo>
                    <a:pt x="2282" y="27880"/>
                  </a:lnTo>
                  <a:lnTo>
                    <a:pt x="2282" y="27880"/>
                  </a:lnTo>
                  <a:lnTo>
                    <a:pt x="2282" y="27880"/>
                  </a:lnTo>
                  <a:lnTo>
                    <a:pt x="2282" y="27880"/>
                  </a:lnTo>
                  <a:lnTo>
                    <a:pt x="2282" y="27880"/>
                  </a:lnTo>
                  <a:lnTo>
                    <a:pt x="2282" y="27880"/>
                  </a:lnTo>
                  <a:lnTo>
                    <a:pt x="2282" y="27915"/>
                  </a:lnTo>
                  <a:lnTo>
                    <a:pt x="2282" y="27915"/>
                  </a:lnTo>
                  <a:lnTo>
                    <a:pt x="2282" y="27915"/>
                  </a:lnTo>
                  <a:lnTo>
                    <a:pt x="2282" y="27915"/>
                  </a:lnTo>
                  <a:lnTo>
                    <a:pt x="2282" y="27915"/>
                  </a:lnTo>
                  <a:lnTo>
                    <a:pt x="2282" y="27915"/>
                  </a:lnTo>
                  <a:lnTo>
                    <a:pt x="2282" y="27915"/>
                  </a:lnTo>
                  <a:lnTo>
                    <a:pt x="2282" y="27915"/>
                  </a:lnTo>
                  <a:lnTo>
                    <a:pt x="2282" y="27950"/>
                  </a:lnTo>
                  <a:lnTo>
                    <a:pt x="2282" y="27950"/>
                  </a:lnTo>
                  <a:lnTo>
                    <a:pt x="2282" y="27950"/>
                  </a:lnTo>
                  <a:lnTo>
                    <a:pt x="2282" y="27950"/>
                  </a:lnTo>
                  <a:lnTo>
                    <a:pt x="2282" y="27950"/>
                  </a:lnTo>
                  <a:lnTo>
                    <a:pt x="2282" y="27950"/>
                  </a:lnTo>
                  <a:lnTo>
                    <a:pt x="2282" y="27985"/>
                  </a:lnTo>
                  <a:lnTo>
                    <a:pt x="2282" y="27985"/>
                  </a:lnTo>
                  <a:lnTo>
                    <a:pt x="2282" y="27985"/>
                  </a:lnTo>
                  <a:lnTo>
                    <a:pt x="2282" y="27985"/>
                  </a:lnTo>
                  <a:lnTo>
                    <a:pt x="2317" y="27985"/>
                  </a:lnTo>
                  <a:lnTo>
                    <a:pt x="2317" y="27985"/>
                  </a:lnTo>
                  <a:lnTo>
                    <a:pt x="2317" y="27985"/>
                  </a:lnTo>
                  <a:lnTo>
                    <a:pt x="2317" y="27985"/>
                  </a:lnTo>
                  <a:lnTo>
                    <a:pt x="2317" y="28020"/>
                  </a:lnTo>
                  <a:lnTo>
                    <a:pt x="2317" y="28020"/>
                  </a:lnTo>
                  <a:lnTo>
                    <a:pt x="2317" y="28020"/>
                  </a:lnTo>
                  <a:lnTo>
                    <a:pt x="2317" y="28020"/>
                  </a:lnTo>
                  <a:lnTo>
                    <a:pt x="2317" y="28020"/>
                  </a:lnTo>
                  <a:lnTo>
                    <a:pt x="2317" y="28020"/>
                  </a:lnTo>
                  <a:lnTo>
                    <a:pt x="2317" y="28055"/>
                  </a:lnTo>
                  <a:lnTo>
                    <a:pt x="2317" y="28055"/>
                  </a:lnTo>
                  <a:lnTo>
                    <a:pt x="2317" y="28090"/>
                  </a:lnTo>
                  <a:lnTo>
                    <a:pt x="2317" y="28090"/>
                  </a:lnTo>
                  <a:lnTo>
                    <a:pt x="2317" y="28090"/>
                  </a:lnTo>
                  <a:lnTo>
                    <a:pt x="2317" y="28090"/>
                  </a:lnTo>
                  <a:lnTo>
                    <a:pt x="2317" y="28090"/>
                  </a:lnTo>
                  <a:lnTo>
                    <a:pt x="2317" y="28090"/>
                  </a:lnTo>
                  <a:lnTo>
                    <a:pt x="2317" y="28090"/>
                  </a:lnTo>
                  <a:lnTo>
                    <a:pt x="2317" y="28090"/>
                  </a:lnTo>
                  <a:lnTo>
                    <a:pt x="2317" y="28090"/>
                  </a:lnTo>
                  <a:lnTo>
                    <a:pt x="2528" y="28090"/>
                  </a:lnTo>
                  <a:lnTo>
                    <a:pt x="12114" y="28090"/>
                  </a:lnTo>
                  <a:lnTo>
                    <a:pt x="12114" y="28090"/>
                  </a:lnTo>
                  <a:lnTo>
                    <a:pt x="12114" y="28090"/>
                  </a:lnTo>
                  <a:lnTo>
                    <a:pt x="13448" y="22683"/>
                  </a:lnTo>
                  <a:lnTo>
                    <a:pt x="13448" y="22683"/>
                  </a:lnTo>
                  <a:lnTo>
                    <a:pt x="13448" y="22683"/>
                  </a:lnTo>
                  <a:lnTo>
                    <a:pt x="13448" y="22683"/>
                  </a:lnTo>
                  <a:lnTo>
                    <a:pt x="13448" y="22648"/>
                  </a:lnTo>
                  <a:lnTo>
                    <a:pt x="13448" y="22648"/>
                  </a:lnTo>
                  <a:lnTo>
                    <a:pt x="14536" y="18013"/>
                  </a:lnTo>
                  <a:lnTo>
                    <a:pt x="15765" y="12606"/>
                  </a:lnTo>
                  <a:lnTo>
                    <a:pt x="17029" y="6707"/>
                  </a:lnTo>
                  <a:lnTo>
                    <a:pt x="17661" y="3652"/>
                  </a:lnTo>
                  <a:lnTo>
                    <a:pt x="18258" y="527"/>
                  </a:lnTo>
                  <a:lnTo>
                    <a:pt x="18258" y="527"/>
                  </a:lnTo>
                  <a:lnTo>
                    <a:pt x="17135" y="1089"/>
                  </a:lnTo>
                  <a:lnTo>
                    <a:pt x="16046" y="1580"/>
                  </a:lnTo>
                  <a:lnTo>
                    <a:pt x="14958" y="1967"/>
                  </a:lnTo>
                  <a:lnTo>
                    <a:pt x="13869" y="2283"/>
                  </a:lnTo>
                  <a:lnTo>
                    <a:pt x="12816" y="2493"/>
                  </a:lnTo>
                  <a:lnTo>
                    <a:pt x="11798" y="2669"/>
                  </a:lnTo>
                  <a:lnTo>
                    <a:pt x="10779" y="2739"/>
                  </a:lnTo>
                  <a:lnTo>
                    <a:pt x="9796" y="2774"/>
                  </a:lnTo>
                  <a:lnTo>
                    <a:pt x="9796" y="2774"/>
                  </a:lnTo>
                  <a:lnTo>
                    <a:pt x="9059" y="2774"/>
                  </a:lnTo>
                  <a:lnTo>
                    <a:pt x="8322" y="2704"/>
                  </a:lnTo>
                  <a:lnTo>
                    <a:pt x="7619" y="2634"/>
                  </a:lnTo>
                  <a:lnTo>
                    <a:pt x="6917" y="2528"/>
                  </a:lnTo>
                  <a:lnTo>
                    <a:pt x="6250" y="2423"/>
                  </a:lnTo>
                  <a:lnTo>
                    <a:pt x="5583" y="2283"/>
                  </a:lnTo>
                  <a:lnTo>
                    <a:pt x="4951" y="2107"/>
                  </a:lnTo>
                  <a:lnTo>
                    <a:pt x="4319" y="1932"/>
                  </a:lnTo>
                  <a:lnTo>
                    <a:pt x="3125" y="1510"/>
                  </a:lnTo>
                  <a:lnTo>
                    <a:pt x="2001" y="1019"/>
                  </a:lnTo>
                  <a:lnTo>
                    <a:pt x="983" y="527"/>
                  </a:lnTo>
                  <a:lnTo>
                    <a:pt x="0" y="0"/>
                  </a:lnTo>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38"/>
            <p:cNvSpPr/>
            <p:nvPr/>
          </p:nvSpPr>
          <p:spPr>
            <a:xfrm>
              <a:off x="3838770" y="4507747"/>
              <a:ext cx="2150" cy="15425"/>
            </a:xfrm>
            <a:custGeom>
              <a:rect b="b" l="l" r="r" t="t"/>
              <a:pathLst>
                <a:path extrusionOk="0" h="1019" w="142">
                  <a:moveTo>
                    <a:pt x="1" y="36"/>
                  </a:moveTo>
                  <a:lnTo>
                    <a:pt x="1" y="36"/>
                  </a:lnTo>
                  <a:lnTo>
                    <a:pt x="141" y="1019"/>
                  </a:lnTo>
                  <a:lnTo>
                    <a:pt x="141" y="1019"/>
                  </a:lnTo>
                  <a:lnTo>
                    <a:pt x="141" y="1019"/>
                  </a:lnTo>
                  <a:lnTo>
                    <a:pt x="141" y="1019"/>
                  </a:lnTo>
                  <a:lnTo>
                    <a:pt x="1" y="36"/>
                  </a:lnTo>
                  <a:close/>
                  <a:moveTo>
                    <a:pt x="1" y="1"/>
                  </a:moveTo>
                  <a:lnTo>
                    <a:pt x="1" y="1"/>
                  </a:lnTo>
                  <a:lnTo>
                    <a:pt x="1" y="1"/>
                  </a:lnTo>
                  <a:lnTo>
                    <a:pt x="1" y="1"/>
                  </a:lnTo>
                  <a:lnTo>
                    <a:pt x="1" y="1"/>
                  </a:lnTo>
                  <a:close/>
                </a:path>
              </a:pathLst>
            </a:custGeom>
            <a:solidFill>
              <a:srgbClr val="FF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38"/>
            <p:cNvSpPr/>
            <p:nvPr/>
          </p:nvSpPr>
          <p:spPr>
            <a:xfrm>
              <a:off x="3838770" y="4508277"/>
              <a:ext cx="2150" cy="14895"/>
            </a:xfrm>
            <a:custGeom>
              <a:rect b="b" l="l" r="r" t="t"/>
              <a:pathLst>
                <a:path extrusionOk="0" fill="none" h="984" w="142">
                  <a:moveTo>
                    <a:pt x="1" y="1"/>
                  </a:moveTo>
                  <a:lnTo>
                    <a:pt x="1" y="1"/>
                  </a:lnTo>
                  <a:lnTo>
                    <a:pt x="141" y="984"/>
                  </a:lnTo>
                  <a:lnTo>
                    <a:pt x="141" y="984"/>
                  </a:lnTo>
                  <a:lnTo>
                    <a:pt x="141" y="984"/>
                  </a:lnTo>
                  <a:lnTo>
                    <a:pt x="141" y="98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38"/>
            <p:cNvSpPr/>
            <p:nvPr/>
          </p:nvSpPr>
          <p:spPr>
            <a:xfrm>
              <a:off x="3838770" y="450774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38"/>
            <p:cNvSpPr/>
            <p:nvPr/>
          </p:nvSpPr>
          <p:spPr>
            <a:xfrm>
              <a:off x="3586836" y="4387101"/>
              <a:ext cx="254083" cy="136616"/>
            </a:xfrm>
            <a:custGeom>
              <a:rect b="b" l="l" r="r" t="t"/>
              <a:pathLst>
                <a:path extrusionOk="0" h="9025" w="16785">
                  <a:moveTo>
                    <a:pt x="1791" y="0"/>
                  </a:moveTo>
                  <a:lnTo>
                    <a:pt x="1475" y="1194"/>
                  </a:lnTo>
                  <a:lnTo>
                    <a:pt x="1194" y="2388"/>
                  </a:lnTo>
                  <a:lnTo>
                    <a:pt x="703" y="4740"/>
                  </a:lnTo>
                  <a:lnTo>
                    <a:pt x="317" y="6952"/>
                  </a:lnTo>
                  <a:lnTo>
                    <a:pt x="291" y="7117"/>
                  </a:lnTo>
                  <a:lnTo>
                    <a:pt x="668" y="6707"/>
                  </a:lnTo>
                  <a:lnTo>
                    <a:pt x="1054" y="6285"/>
                  </a:lnTo>
                  <a:lnTo>
                    <a:pt x="1475" y="5899"/>
                  </a:lnTo>
                  <a:lnTo>
                    <a:pt x="1897" y="5513"/>
                  </a:lnTo>
                  <a:lnTo>
                    <a:pt x="2353" y="5162"/>
                  </a:lnTo>
                  <a:lnTo>
                    <a:pt x="2845" y="4846"/>
                  </a:lnTo>
                  <a:lnTo>
                    <a:pt x="3336" y="4530"/>
                  </a:lnTo>
                  <a:lnTo>
                    <a:pt x="3828" y="4284"/>
                  </a:lnTo>
                  <a:lnTo>
                    <a:pt x="4354" y="4038"/>
                  </a:lnTo>
                  <a:lnTo>
                    <a:pt x="4916" y="3827"/>
                  </a:lnTo>
                  <a:lnTo>
                    <a:pt x="5478" y="3652"/>
                  </a:lnTo>
                  <a:lnTo>
                    <a:pt x="6040" y="3476"/>
                  </a:lnTo>
                  <a:lnTo>
                    <a:pt x="6637" y="3371"/>
                  </a:lnTo>
                  <a:lnTo>
                    <a:pt x="7199" y="3266"/>
                  </a:lnTo>
                  <a:lnTo>
                    <a:pt x="7831" y="3231"/>
                  </a:lnTo>
                  <a:lnTo>
                    <a:pt x="8427" y="3195"/>
                  </a:lnTo>
                  <a:lnTo>
                    <a:pt x="9024" y="3231"/>
                  </a:lnTo>
                  <a:lnTo>
                    <a:pt x="9621" y="3266"/>
                  </a:lnTo>
                  <a:lnTo>
                    <a:pt x="10218" y="3371"/>
                  </a:lnTo>
                  <a:lnTo>
                    <a:pt x="10815" y="3476"/>
                  </a:lnTo>
                  <a:lnTo>
                    <a:pt x="11377" y="3617"/>
                  </a:lnTo>
                  <a:lnTo>
                    <a:pt x="11904" y="3827"/>
                  </a:lnTo>
                  <a:lnTo>
                    <a:pt x="12465" y="4003"/>
                  </a:lnTo>
                  <a:lnTo>
                    <a:pt x="12992" y="4249"/>
                  </a:lnTo>
                  <a:lnTo>
                    <a:pt x="13484" y="4530"/>
                  </a:lnTo>
                  <a:lnTo>
                    <a:pt x="13975" y="4811"/>
                  </a:lnTo>
                  <a:lnTo>
                    <a:pt x="14467" y="5127"/>
                  </a:lnTo>
                  <a:lnTo>
                    <a:pt x="14923" y="5478"/>
                  </a:lnTo>
                  <a:lnTo>
                    <a:pt x="15345" y="5829"/>
                  </a:lnTo>
                  <a:lnTo>
                    <a:pt x="15766" y="6215"/>
                  </a:lnTo>
                  <a:lnTo>
                    <a:pt x="16152" y="6636"/>
                  </a:lnTo>
                  <a:lnTo>
                    <a:pt x="16503" y="7058"/>
                  </a:lnTo>
                  <a:lnTo>
                    <a:pt x="16784" y="8989"/>
                  </a:lnTo>
                  <a:lnTo>
                    <a:pt x="16644" y="8006"/>
                  </a:lnTo>
                  <a:lnTo>
                    <a:pt x="16644" y="7971"/>
                  </a:lnTo>
                  <a:lnTo>
                    <a:pt x="16363" y="5969"/>
                  </a:lnTo>
                  <a:lnTo>
                    <a:pt x="15977" y="4003"/>
                  </a:lnTo>
                  <a:lnTo>
                    <a:pt x="15590" y="2002"/>
                  </a:lnTo>
                  <a:lnTo>
                    <a:pt x="15169" y="70"/>
                  </a:lnTo>
                  <a:lnTo>
                    <a:pt x="14326" y="386"/>
                  </a:lnTo>
                  <a:lnTo>
                    <a:pt x="13449" y="632"/>
                  </a:lnTo>
                  <a:lnTo>
                    <a:pt x="12606" y="808"/>
                  </a:lnTo>
                  <a:lnTo>
                    <a:pt x="11763" y="983"/>
                  </a:lnTo>
                  <a:lnTo>
                    <a:pt x="10956" y="1089"/>
                  </a:lnTo>
                  <a:lnTo>
                    <a:pt x="10148" y="1159"/>
                  </a:lnTo>
                  <a:lnTo>
                    <a:pt x="9376" y="1229"/>
                  </a:lnTo>
                  <a:lnTo>
                    <a:pt x="8638" y="1229"/>
                  </a:lnTo>
                  <a:lnTo>
                    <a:pt x="7585" y="1194"/>
                  </a:lnTo>
                  <a:lnTo>
                    <a:pt x="6602" y="1124"/>
                  </a:lnTo>
                  <a:lnTo>
                    <a:pt x="5689" y="1018"/>
                  </a:lnTo>
                  <a:lnTo>
                    <a:pt x="4776" y="843"/>
                  </a:lnTo>
                  <a:lnTo>
                    <a:pt x="3968" y="667"/>
                  </a:lnTo>
                  <a:lnTo>
                    <a:pt x="3161" y="457"/>
                  </a:lnTo>
                  <a:lnTo>
                    <a:pt x="2458" y="246"/>
                  </a:lnTo>
                  <a:lnTo>
                    <a:pt x="1791" y="0"/>
                  </a:lnTo>
                  <a:close/>
                  <a:moveTo>
                    <a:pt x="291" y="7117"/>
                  </a:moveTo>
                  <a:lnTo>
                    <a:pt x="281" y="7128"/>
                  </a:lnTo>
                  <a:lnTo>
                    <a:pt x="1" y="9024"/>
                  </a:lnTo>
                  <a:lnTo>
                    <a:pt x="1" y="9024"/>
                  </a:lnTo>
                  <a:lnTo>
                    <a:pt x="291" y="7117"/>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38"/>
            <p:cNvSpPr/>
            <p:nvPr/>
          </p:nvSpPr>
          <p:spPr>
            <a:xfrm>
              <a:off x="3586836" y="4387101"/>
              <a:ext cx="254083" cy="136616"/>
            </a:xfrm>
            <a:custGeom>
              <a:rect b="b" l="l" r="r" t="t"/>
              <a:pathLst>
                <a:path extrusionOk="0" fill="none" h="9025" w="16785">
                  <a:moveTo>
                    <a:pt x="1791" y="0"/>
                  </a:moveTo>
                  <a:lnTo>
                    <a:pt x="1791" y="0"/>
                  </a:lnTo>
                  <a:lnTo>
                    <a:pt x="1475" y="1194"/>
                  </a:lnTo>
                  <a:lnTo>
                    <a:pt x="1194" y="2388"/>
                  </a:lnTo>
                  <a:lnTo>
                    <a:pt x="703" y="4740"/>
                  </a:lnTo>
                  <a:lnTo>
                    <a:pt x="317" y="6952"/>
                  </a:lnTo>
                  <a:lnTo>
                    <a:pt x="1" y="9024"/>
                  </a:lnTo>
                  <a:lnTo>
                    <a:pt x="1" y="9024"/>
                  </a:lnTo>
                  <a:lnTo>
                    <a:pt x="1" y="9024"/>
                  </a:lnTo>
                  <a:lnTo>
                    <a:pt x="281" y="7128"/>
                  </a:lnTo>
                  <a:lnTo>
                    <a:pt x="281" y="7128"/>
                  </a:lnTo>
                  <a:lnTo>
                    <a:pt x="668" y="6707"/>
                  </a:lnTo>
                  <a:lnTo>
                    <a:pt x="1054" y="6285"/>
                  </a:lnTo>
                  <a:lnTo>
                    <a:pt x="1475" y="5899"/>
                  </a:lnTo>
                  <a:lnTo>
                    <a:pt x="1897" y="5513"/>
                  </a:lnTo>
                  <a:lnTo>
                    <a:pt x="2353" y="5162"/>
                  </a:lnTo>
                  <a:lnTo>
                    <a:pt x="2845" y="4846"/>
                  </a:lnTo>
                  <a:lnTo>
                    <a:pt x="3336" y="4530"/>
                  </a:lnTo>
                  <a:lnTo>
                    <a:pt x="3828" y="4284"/>
                  </a:lnTo>
                  <a:lnTo>
                    <a:pt x="4354" y="4038"/>
                  </a:lnTo>
                  <a:lnTo>
                    <a:pt x="4916" y="3827"/>
                  </a:lnTo>
                  <a:lnTo>
                    <a:pt x="5478" y="3652"/>
                  </a:lnTo>
                  <a:lnTo>
                    <a:pt x="6040" y="3476"/>
                  </a:lnTo>
                  <a:lnTo>
                    <a:pt x="6637" y="3371"/>
                  </a:lnTo>
                  <a:lnTo>
                    <a:pt x="7199" y="3266"/>
                  </a:lnTo>
                  <a:lnTo>
                    <a:pt x="7831" y="3231"/>
                  </a:lnTo>
                  <a:lnTo>
                    <a:pt x="8427" y="3195"/>
                  </a:lnTo>
                  <a:lnTo>
                    <a:pt x="8427" y="3195"/>
                  </a:lnTo>
                  <a:lnTo>
                    <a:pt x="9024" y="3231"/>
                  </a:lnTo>
                  <a:lnTo>
                    <a:pt x="9621" y="3266"/>
                  </a:lnTo>
                  <a:lnTo>
                    <a:pt x="10218" y="3371"/>
                  </a:lnTo>
                  <a:lnTo>
                    <a:pt x="10815" y="3476"/>
                  </a:lnTo>
                  <a:lnTo>
                    <a:pt x="11377" y="3617"/>
                  </a:lnTo>
                  <a:lnTo>
                    <a:pt x="11904" y="3827"/>
                  </a:lnTo>
                  <a:lnTo>
                    <a:pt x="12465" y="4003"/>
                  </a:lnTo>
                  <a:lnTo>
                    <a:pt x="12992" y="4249"/>
                  </a:lnTo>
                  <a:lnTo>
                    <a:pt x="13484" y="4530"/>
                  </a:lnTo>
                  <a:lnTo>
                    <a:pt x="13975" y="4811"/>
                  </a:lnTo>
                  <a:lnTo>
                    <a:pt x="14467" y="5127"/>
                  </a:lnTo>
                  <a:lnTo>
                    <a:pt x="14923" y="5478"/>
                  </a:lnTo>
                  <a:lnTo>
                    <a:pt x="15345" y="5829"/>
                  </a:lnTo>
                  <a:lnTo>
                    <a:pt x="15766" y="6215"/>
                  </a:lnTo>
                  <a:lnTo>
                    <a:pt x="16152" y="6636"/>
                  </a:lnTo>
                  <a:lnTo>
                    <a:pt x="16503" y="7058"/>
                  </a:lnTo>
                  <a:lnTo>
                    <a:pt x="16503" y="7058"/>
                  </a:lnTo>
                  <a:lnTo>
                    <a:pt x="16784" y="8989"/>
                  </a:lnTo>
                  <a:lnTo>
                    <a:pt x="16784" y="8989"/>
                  </a:lnTo>
                  <a:lnTo>
                    <a:pt x="16644" y="8006"/>
                  </a:lnTo>
                  <a:lnTo>
                    <a:pt x="16644" y="8006"/>
                  </a:lnTo>
                  <a:lnTo>
                    <a:pt x="16644" y="7971"/>
                  </a:lnTo>
                  <a:lnTo>
                    <a:pt x="16644" y="7971"/>
                  </a:lnTo>
                  <a:lnTo>
                    <a:pt x="16644" y="7971"/>
                  </a:lnTo>
                  <a:lnTo>
                    <a:pt x="16644" y="7971"/>
                  </a:lnTo>
                  <a:lnTo>
                    <a:pt x="16363" y="5969"/>
                  </a:lnTo>
                  <a:lnTo>
                    <a:pt x="15977" y="4003"/>
                  </a:lnTo>
                  <a:lnTo>
                    <a:pt x="15590" y="2002"/>
                  </a:lnTo>
                  <a:lnTo>
                    <a:pt x="15169" y="70"/>
                  </a:lnTo>
                  <a:lnTo>
                    <a:pt x="15169" y="70"/>
                  </a:lnTo>
                  <a:lnTo>
                    <a:pt x="14326" y="386"/>
                  </a:lnTo>
                  <a:lnTo>
                    <a:pt x="13449" y="632"/>
                  </a:lnTo>
                  <a:lnTo>
                    <a:pt x="12606" y="808"/>
                  </a:lnTo>
                  <a:lnTo>
                    <a:pt x="11763" y="983"/>
                  </a:lnTo>
                  <a:lnTo>
                    <a:pt x="10956" y="1089"/>
                  </a:lnTo>
                  <a:lnTo>
                    <a:pt x="10148" y="1159"/>
                  </a:lnTo>
                  <a:lnTo>
                    <a:pt x="9376" y="1229"/>
                  </a:lnTo>
                  <a:lnTo>
                    <a:pt x="8638" y="1229"/>
                  </a:lnTo>
                  <a:lnTo>
                    <a:pt x="8638" y="1229"/>
                  </a:lnTo>
                  <a:lnTo>
                    <a:pt x="7585" y="1194"/>
                  </a:lnTo>
                  <a:lnTo>
                    <a:pt x="6602" y="1124"/>
                  </a:lnTo>
                  <a:lnTo>
                    <a:pt x="5689" y="1018"/>
                  </a:lnTo>
                  <a:lnTo>
                    <a:pt x="4776" y="843"/>
                  </a:lnTo>
                  <a:lnTo>
                    <a:pt x="3968" y="667"/>
                  </a:lnTo>
                  <a:lnTo>
                    <a:pt x="3161" y="457"/>
                  </a:lnTo>
                  <a:lnTo>
                    <a:pt x="2458" y="246"/>
                  </a:lnTo>
                  <a:lnTo>
                    <a:pt x="179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38"/>
            <p:cNvSpPr/>
            <p:nvPr/>
          </p:nvSpPr>
          <p:spPr>
            <a:xfrm>
              <a:off x="3586307" y="4435466"/>
              <a:ext cx="255143" cy="163712"/>
            </a:xfrm>
            <a:custGeom>
              <a:rect b="b" l="l" r="r" t="t"/>
              <a:pathLst>
                <a:path extrusionOk="0" h="10815" w="16855">
                  <a:moveTo>
                    <a:pt x="8462" y="0"/>
                  </a:moveTo>
                  <a:lnTo>
                    <a:pt x="7866" y="36"/>
                  </a:lnTo>
                  <a:lnTo>
                    <a:pt x="7234" y="71"/>
                  </a:lnTo>
                  <a:lnTo>
                    <a:pt x="6672" y="176"/>
                  </a:lnTo>
                  <a:lnTo>
                    <a:pt x="6075" y="281"/>
                  </a:lnTo>
                  <a:lnTo>
                    <a:pt x="5513" y="457"/>
                  </a:lnTo>
                  <a:lnTo>
                    <a:pt x="4951" y="632"/>
                  </a:lnTo>
                  <a:lnTo>
                    <a:pt x="4389" y="843"/>
                  </a:lnTo>
                  <a:lnTo>
                    <a:pt x="3863" y="1089"/>
                  </a:lnTo>
                  <a:lnTo>
                    <a:pt x="3371" y="1335"/>
                  </a:lnTo>
                  <a:lnTo>
                    <a:pt x="2880" y="1651"/>
                  </a:lnTo>
                  <a:lnTo>
                    <a:pt x="2388" y="1967"/>
                  </a:lnTo>
                  <a:lnTo>
                    <a:pt x="1932" y="2318"/>
                  </a:lnTo>
                  <a:lnTo>
                    <a:pt x="1510" y="2704"/>
                  </a:lnTo>
                  <a:lnTo>
                    <a:pt x="1089" y="3090"/>
                  </a:lnTo>
                  <a:lnTo>
                    <a:pt x="703" y="3512"/>
                  </a:lnTo>
                  <a:lnTo>
                    <a:pt x="316" y="3933"/>
                  </a:lnTo>
                  <a:lnTo>
                    <a:pt x="36" y="5829"/>
                  </a:lnTo>
                  <a:lnTo>
                    <a:pt x="0" y="6110"/>
                  </a:lnTo>
                  <a:lnTo>
                    <a:pt x="0" y="6426"/>
                  </a:lnTo>
                  <a:lnTo>
                    <a:pt x="36" y="6882"/>
                  </a:lnTo>
                  <a:lnTo>
                    <a:pt x="106" y="7304"/>
                  </a:lnTo>
                  <a:lnTo>
                    <a:pt x="211" y="7725"/>
                  </a:lnTo>
                  <a:lnTo>
                    <a:pt x="352" y="8111"/>
                  </a:lnTo>
                  <a:lnTo>
                    <a:pt x="527" y="8498"/>
                  </a:lnTo>
                  <a:lnTo>
                    <a:pt x="773" y="8884"/>
                  </a:lnTo>
                  <a:lnTo>
                    <a:pt x="1019" y="9200"/>
                  </a:lnTo>
                  <a:lnTo>
                    <a:pt x="1300" y="9516"/>
                  </a:lnTo>
                  <a:lnTo>
                    <a:pt x="1616" y="9797"/>
                  </a:lnTo>
                  <a:lnTo>
                    <a:pt x="1932" y="10078"/>
                  </a:lnTo>
                  <a:lnTo>
                    <a:pt x="2318" y="10288"/>
                  </a:lnTo>
                  <a:lnTo>
                    <a:pt x="2704" y="10464"/>
                  </a:lnTo>
                  <a:lnTo>
                    <a:pt x="3090" y="10639"/>
                  </a:lnTo>
                  <a:lnTo>
                    <a:pt x="3512" y="10745"/>
                  </a:lnTo>
                  <a:lnTo>
                    <a:pt x="3968" y="10815"/>
                  </a:lnTo>
                  <a:lnTo>
                    <a:pt x="12887" y="10815"/>
                  </a:lnTo>
                  <a:lnTo>
                    <a:pt x="13343" y="10745"/>
                  </a:lnTo>
                  <a:lnTo>
                    <a:pt x="13764" y="10639"/>
                  </a:lnTo>
                  <a:lnTo>
                    <a:pt x="14186" y="10464"/>
                  </a:lnTo>
                  <a:lnTo>
                    <a:pt x="14572" y="10288"/>
                  </a:lnTo>
                  <a:lnTo>
                    <a:pt x="14923" y="10043"/>
                  </a:lnTo>
                  <a:lnTo>
                    <a:pt x="15274" y="9797"/>
                  </a:lnTo>
                  <a:lnTo>
                    <a:pt x="15590" y="9516"/>
                  </a:lnTo>
                  <a:lnTo>
                    <a:pt x="15871" y="9200"/>
                  </a:lnTo>
                  <a:lnTo>
                    <a:pt x="16117" y="8849"/>
                  </a:lnTo>
                  <a:lnTo>
                    <a:pt x="16328" y="8498"/>
                  </a:lnTo>
                  <a:lnTo>
                    <a:pt x="16503" y="8111"/>
                  </a:lnTo>
                  <a:lnTo>
                    <a:pt x="16679" y="7690"/>
                  </a:lnTo>
                  <a:lnTo>
                    <a:pt x="16784" y="7269"/>
                  </a:lnTo>
                  <a:lnTo>
                    <a:pt x="16854" y="6847"/>
                  </a:lnTo>
                  <a:lnTo>
                    <a:pt x="16854" y="6391"/>
                  </a:lnTo>
                  <a:lnTo>
                    <a:pt x="16819" y="5864"/>
                  </a:lnTo>
                  <a:lnTo>
                    <a:pt x="16819" y="5794"/>
                  </a:lnTo>
                  <a:lnTo>
                    <a:pt x="16538" y="3863"/>
                  </a:lnTo>
                  <a:lnTo>
                    <a:pt x="16187" y="3441"/>
                  </a:lnTo>
                  <a:lnTo>
                    <a:pt x="15801" y="3020"/>
                  </a:lnTo>
                  <a:lnTo>
                    <a:pt x="15380" y="2634"/>
                  </a:lnTo>
                  <a:lnTo>
                    <a:pt x="14958" y="2283"/>
                  </a:lnTo>
                  <a:lnTo>
                    <a:pt x="14502" y="1932"/>
                  </a:lnTo>
                  <a:lnTo>
                    <a:pt x="14010" y="1616"/>
                  </a:lnTo>
                  <a:lnTo>
                    <a:pt x="13519" y="1335"/>
                  </a:lnTo>
                  <a:lnTo>
                    <a:pt x="13027" y="1054"/>
                  </a:lnTo>
                  <a:lnTo>
                    <a:pt x="12500" y="808"/>
                  </a:lnTo>
                  <a:lnTo>
                    <a:pt x="11939" y="632"/>
                  </a:lnTo>
                  <a:lnTo>
                    <a:pt x="11412" y="422"/>
                  </a:lnTo>
                  <a:lnTo>
                    <a:pt x="10850" y="281"/>
                  </a:lnTo>
                  <a:lnTo>
                    <a:pt x="10253" y="176"/>
                  </a:lnTo>
                  <a:lnTo>
                    <a:pt x="9656" y="71"/>
                  </a:lnTo>
                  <a:lnTo>
                    <a:pt x="9059" y="36"/>
                  </a:lnTo>
                  <a:lnTo>
                    <a:pt x="8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38"/>
            <p:cNvSpPr/>
            <p:nvPr/>
          </p:nvSpPr>
          <p:spPr>
            <a:xfrm>
              <a:off x="3586307" y="4435466"/>
              <a:ext cx="255143" cy="163712"/>
            </a:xfrm>
            <a:custGeom>
              <a:rect b="b" l="l" r="r" t="t"/>
              <a:pathLst>
                <a:path extrusionOk="0" fill="none" h="10815" w="16855">
                  <a:moveTo>
                    <a:pt x="8462" y="0"/>
                  </a:moveTo>
                  <a:lnTo>
                    <a:pt x="8462" y="0"/>
                  </a:lnTo>
                  <a:lnTo>
                    <a:pt x="7866" y="36"/>
                  </a:lnTo>
                  <a:lnTo>
                    <a:pt x="7234" y="71"/>
                  </a:lnTo>
                  <a:lnTo>
                    <a:pt x="6672" y="176"/>
                  </a:lnTo>
                  <a:lnTo>
                    <a:pt x="6075" y="281"/>
                  </a:lnTo>
                  <a:lnTo>
                    <a:pt x="5513" y="457"/>
                  </a:lnTo>
                  <a:lnTo>
                    <a:pt x="4951" y="632"/>
                  </a:lnTo>
                  <a:lnTo>
                    <a:pt x="4389" y="843"/>
                  </a:lnTo>
                  <a:lnTo>
                    <a:pt x="3863" y="1089"/>
                  </a:lnTo>
                  <a:lnTo>
                    <a:pt x="3371" y="1335"/>
                  </a:lnTo>
                  <a:lnTo>
                    <a:pt x="2880" y="1651"/>
                  </a:lnTo>
                  <a:lnTo>
                    <a:pt x="2388" y="1967"/>
                  </a:lnTo>
                  <a:lnTo>
                    <a:pt x="1932" y="2318"/>
                  </a:lnTo>
                  <a:lnTo>
                    <a:pt x="1510" y="2704"/>
                  </a:lnTo>
                  <a:lnTo>
                    <a:pt x="1089" y="3090"/>
                  </a:lnTo>
                  <a:lnTo>
                    <a:pt x="703" y="3512"/>
                  </a:lnTo>
                  <a:lnTo>
                    <a:pt x="316" y="3933"/>
                  </a:lnTo>
                  <a:lnTo>
                    <a:pt x="316" y="3933"/>
                  </a:lnTo>
                  <a:lnTo>
                    <a:pt x="36" y="5829"/>
                  </a:lnTo>
                  <a:lnTo>
                    <a:pt x="36" y="5829"/>
                  </a:lnTo>
                  <a:lnTo>
                    <a:pt x="36" y="5829"/>
                  </a:lnTo>
                  <a:lnTo>
                    <a:pt x="0" y="6110"/>
                  </a:lnTo>
                  <a:lnTo>
                    <a:pt x="0" y="6426"/>
                  </a:lnTo>
                  <a:lnTo>
                    <a:pt x="0" y="6426"/>
                  </a:lnTo>
                  <a:lnTo>
                    <a:pt x="36" y="6882"/>
                  </a:lnTo>
                  <a:lnTo>
                    <a:pt x="106" y="7304"/>
                  </a:lnTo>
                  <a:lnTo>
                    <a:pt x="211" y="7725"/>
                  </a:lnTo>
                  <a:lnTo>
                    <a:pt x="352" y="8111"/>
                  </a:lnTo>
                  <a:lnTo>
                    <a:pt x="527" y="8498"/>
                  </a:lnTo>
                  <a:lnTo>
                    <a:pt x="773" y="8884"/>
                  </a:lnTo>
                  <a:lnTo>
                    <a:pt x="1019" y="9200"/>
                  </a:lnTo>
                  <a:lnTo>
                    <a:pt x="1300" y="9516"/>
                  </a:lnTo>
                  <a:lnTo>
                    <a:pt x="1616" y="9797"/>
                  </a:lnTo>
                  <a:lnTo>
                    <a:pt x="1932" y="10078"/>
                  </a:lnTo>
                  <a:lnTo>
                    <a:pt x="2318" y="10288"/>
                  </a:lnTo>
                  <a:lnTo>
                    <a:pt x="2704" y="10464"/>
                  </a:lnTo>
                  <a:lnTo>
                    <a:pt x="3090" y="10639"/>
                  </a:lnTo>
                  <a:lnTo>
                    <a:pt x="3512" y="10745"/>
                  </a:lnTo>
                  <a:lnTo>
                    <a:pt x="3968" y="10815"/>
                  </a:lnTo>
                  <a:lnTo>
                    <a:pt x="4425" y="10815"/>
                  </a:lnTo>
                  <a:lnTo>
                    <a:pt x="12430" y="10815"/>
                  </a:lnTo>
                  <a:lnTo>
                    <a:pt x="12430" y="10815"/>
                  </a:lnTo>
                  <a:lnTo>
                    <a:pt x="12887" y="10815"/>
                  </a:lnTo>
                  <a:lnTo>
                    <a:pt x="13343" y="10745"/>
                  </a:lnTo>
                  <a:lnTo>
                    <a:pt x="13764" y="10639"/>
                  </a:lnTo>
                  <a:lnTo>
                    <a:pt x="14186" y="10464"/>
                  </a:lnTo>
                  <a:lnTo>
                    <a:pt x="14572" y="10288"/>
                  </a:lnTo>
                  <a:lnTo>
                    <a:pt x="14923" y="10043"/>
                  </a:lnTo>
                  <a:lnTo>
                    <a:pt x="15274" y="9797"/>
                  </a:lnTo>
                  <a:lnTo>
                    <a:pt x="15590" y="9516"/>
                  </a:lnTo>
                  <a:lnTo>
                    <a:pt x="15871" y="9200"/>
                  </a:lnTo>
                  <a:lnTo>
                    <a:pt x="16117" y="8849"/>
                  </a:lnTo>
                  <a:lnTo>
                    <a:pt x="16328" y="8498"/>
                  </a:lnTo>
                  <a:lnTo>
                    <a:pt x="16503" y="8111"/>
                  </a:lnTo>
                  <a:lnTo>
                    <a:pt x="16679" y="7690"/>
                  </a:lnTo>
                  <a:lnTo>
                    <a:pt x="16784" y="7269"/>
                  </a:lnTo>
                  <a:lnTo>
                    <a:pt x="16854" y="6847"/>
                  </a:lnTo>
                  <a:lnTo>
                    <a:pt x="16854" y="6391"/>
                  </a:lnTo>
                  <a:lnTo>
                    <a:pt x="16854" y="6391"/>
                  </a:lnTo>
                  <a:lnTo>
                    <a:pt x="16819" y="5864"/>
                  </a:lnTo>
                  <a:lnTo>
                    <a:pt x="16819" y="5864"/>
                  </a:lnTo>
                  <a:lnTo>
                    <a:pt x="16819" y="5864"/>
                  </a:lnTo>
                  <a:lnTo>
                    <a:pt x="16819" y="5794"/>
                  </a:lnTo>
                  <a:lnTo>
                    <a:pt x="16819" y="5794"/>
                  </a:lnTo>
                  <a:lnTo>
                    <a:pt x="16819" y="5794"/>
                  </a:lnTo>
                  <a:lnTo>
                    <a:pt x="16819" y="5794"/>
                  </a:lnTo>
                  <a:lnTo>
                    <a:pt x="16538" y="3863"/>
                  </a:lnTo>
                  <a:lnTo>
                    <a:pt x="16538" y="3863"/>
                  </a:lnTo>
                  <a:lnTo>
                    <a:pt x="16187" y="3441"/>
                  </a:lnTo>
                  <a:lnTo>
                    <a:pt x="15801" y="3020"/>
                  </a:lnTo>
                  <a:lnTo>
                    <a:pt x="15380" y="2634"/>
                  </a:lnTo>
                  <a:lnTo>
                    <a:pt x="14958" y="2283"/>
                  </a:lnTo>
                  <a:lnTo>
                    <a:pt x="14502" y="1932"/>
                  </a:lnTo>
                  <a:lnTo>
                    <a:pt x="14010" y="1616"/>
                  </a:lnTo>
                  <a:lnTo>
                    <a:pt x="13519" y="1335"/>
                  </a:lnTo>
                  <a:lnTo>
                    <a:pt x="13027" y="1054"/>
                  </a:lnTo>
                  <a:lnTo>
                    <a:pt x="12500" y="808"/>
                  </a:lnTo>
                  <a:lnTo>
                    <a:pt x="11939" y="632"/>
                  </a:lnTo>
                  <a:lnTo>
                    <a:pt x="11412" y="422"/>
                  </a:lnTo>
                  <a:lnTo>
                    <a:pt x="10850" y="281"/>
                  </a:lnTo>
                  <a:lnTo>
                    <a:pt x="10253" y="176"/>
                  </a:lnTo>
                  <a:lnTo>
                    <a:pt x="9656" y="71"/>
                  </a:lnTo>
                  <a:lnTo>
                    <a:pt x="9059" y="36"/>
                  </a:lnTo>
                  <a:lnTo>
                    <a:pt x="84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38"/>
            <p:cNvSpPr/>
            <p:nvPr/>
          </p:nvSpPr>
          <p:spPr>
            <a:xfrm>
              <a:off x="4043943" y="4266970"/>
              <a:ext cx="255127" cy="332208"/>
            </a:xfrm>
            <a:custGeom>
              <a:rect b="b" l="l" r="r" t="t"/>
              <a:pathLst>
                <a:path extrusionOk="0" h="21946" w="16854">
                  <a:moveTo>
                    <a:pt x="3581" y="1"/>
                  </a:moveTo>
                  <a:lnTo>
                    <a:pt x="3511" y="387"/>
                  </a:lnTo>
                  <a:lnTo>
                    <a:pt x="3441" y="773"/>
                  </a:lnTo>
                  <a:lnTo>
                    <a:pt x="2704" y="3617"/>
                  </a:lnTo>
                  <a:lnTo>
                    <a:pt x="2212" y="5549"/>
                  </a:lnTo>
                  <a:lnTo>
                    <a:pt x="1721" y="7655"/>
                  </a:lnTo>
                  <a:lnTo>
                    <a:pt x="1229" y="9938"/>
                  </a:lnTo>
                  <a:lnTo>
                    <a:pt x="773" y="12325"/>
                  </a:lnTo>
                  <a:lnTo>
                    <a:pt x="351" y="14678"/>
                  </a:lnTo>
                  <a:lnTo>
                    <a:pt x="176" y="15872"/>
                  </a:lnTo>
                  <a:lnTo>
                    <a:pt x="35" y="16995"/>
                  </a:lnTo>
                  <a:lnTo>
                    <a:pt x="0" y="17487"/>
                  </a:lnTo>
                  <a:lnTo>
                    <a:pt x="35" y="17978"/>
                  </a:lnTo>
                  <a:lnTo>
                    <a:pt x="105" y="18435"/>
                  </a:lnTo>
                  <a:lnTo>
                    <a:pt x="211" y="18891"/>
                  </a:lnTo>
                  <a:lnTo>
                    <a:pt x="386" y="19313"/>
                  </a:lnTo>
                  <a:lnTo>
                    <a:pt x="597" y="19734"/>
                  </a:lnTo>
                  <a:lnTo>
                    <a:pt x="843" y="20120"/>
                  </a:lnTo>
                  <a:lnTo>
                    <a:pt x="1124" y="20471"/>
                  </a:lnTo>
                  <a:lnTo>
                    <a:pt x="1440" y="20787"/>
                  </a:lnTo>
                  <a:lnTo>
                    <a:pt x="1791" y="21068"/>
                  </a:lnTo>
                  <a:lnTo>
                    <a:pt x="2177" y="21349"/>
                  </a:lnTo>
                  <a:lnTo>
                    <a:pt x="2563" y="21560"/>
                  </a:lnTo>
                  <a:lnTo>
                    <a:pt x="3020" y="21735"/>
                  </a:lnTo>
                  <a:lnTo>
                    <a:pt x="3476" y="21841"/>
                  </a:lnTo>
                  <a:lnTo>
                    <a:pt x="3933" y="21911"/>
                  </a:lnTo>
                  <a:lnTo>
                    <a:pt x="4424" y="21946"/>
                  </a:lnTo>
                  <a:lnTo>
                    <a:pt x="12430" y="21946"/>
                  </a:lnTo>
                  <a:lnTo>
                    <a:pt x="12921" y="21911"/>
                  </a:lnTo>
                  <a:lnTo>
                    <a:pt x="13413" y="21841"/>
                  </a:lnTo>
                  <a:lnTo>
                    <a:pt x="13869" y="21735"/>
                  </a:lnTo>
                  <a:lnTo>
                    <a:pt x="14291" y="21560"/>
                  </a:lnTo>
                  <a:lnTo>
                    <a:pt x="14712" y="21314"/>
                  </a:lnTo>
                  <a:lnTo>
                    <a:pt x="15098" y="21068"/>
                  </a:lnTo>
                  <a:lnTo>
                    <a:pt x="15449" y="20787"/>
                  </a:lnTo>
                  <a:lnTo>
                    <a:pt x="15765" y="20436"/>
                  </a:lnTo>
                  <a:lnTo>
                    <a:pt x="16046" y="20085"/>
                  </a:lnTo>
                  <a:lnTo>
                    <a:pt x="16292" y="19699"/>
                  </a:lnTo>
                  <a:lnTo>
                    <a:pt x="16503" y="19277"/>
                  </a:lnTo>
                  <a:lnTo>
                    <a:pt x="16678" y="18856"/>
                  </a:lnTo>
                  <a:lnTo>
                    <a:pt x="16784" y="18400"/>
                  </a:lnTo>
                  <a:lnTo>
                    <a:pt x="16854" y="17908"/>
                  </a:lnTo>
                  <a:lnTo>
                    <a:pt x="16854" y="17452"/>
                  </a:lnTo>
                  <a:lnTo>
                    <a:pt x="16819" y="16960"/>
                  </a:lnTo>
                  <a:lnTo>
                    <a:pt x="16538" y="15134"/>
                  </a:lnTo>
                  <a:lnTo>
                    <a:pt x="16222" y="13168"/>
                  </a:lnTo>
                  <a:lnTo>
                    <a:pt x="15801" y="11096"/>
                  </a:lnTo>
                  <a:lnTo>
                    <a:pt x="15309" y="8954"/>
                  </a:lnTo>
                  <a:lnTo>
                    <a:pt x="15063" y="7901"/>
                  </a:lnTo>
                  <a:lnTo>
                    <a:pt x="14747" y="6813"/>
                  </a:lnTo>
                  <a:lnTo>
                    <a:pt x="14431" y="5794"/>
                  </a:lnTo>
                  <a:lnTo>
                    <a:pt x="14080" y="4741"/>
                  </a:lnTo>
                  <a:lnTo>
                    <a:pt x="13729" y="3723"/>
                  </a:lnTo>
                  <a:lnTo>
                    <a:pt x="13343" y="2740"/>
                  </a:lnTo>
                  <a:lnTo>
                    <a:pt x="12921" y="1827"/>
                  </a:lnTo>
                  <a:lnTo>
                    <a:pt x="12465" y="914"/>
                  </a:lnTo>
                  <a:lnTo>
                    <a:pt x="127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38"/>
            <p:cNvSpPr/>
            <p:nvPr/>
          </p:nvSpPr>
          <p:spPr>
            <a:xfrm>
              <a:off x="4043943" y="4266970"/>
              <a:ext cx="255127" cy="332208"/>
            </a:xfrm>
            <a:custGeom>
              <a:rect b="b" l="l" r="r" t="t"/>
              <a:pathLst>
                <a:path extrusionOk="0" fill="none" h="21946" w="16854">
                  <a:moveTo>
                    <a:pt x="3581" y="1"/>
                  </a:moveTo>
                  <a:lnTo>
                    <a:pt x="3581" y="1"/>
                  </a:lnTo>
                  <a:lnTo>
                    <a:pt x="3511" y="387"/>
                  </a:lnTo>
                  <a:lnTo>
                    <a:pt x="3441" y="773"/>
                  </a:lnTo>
                  <a:lnTo>
                    <a:pt x="3441" y="773"/>
                  </a:lnTo>
                  <a:lnTo>
                    <a:pt x="2704" y="3617"/>
                  </a:lnTo>
                  <a:lnTo>
                    <a:pt x="2212" y="5549"/>
                  </a:lnTo>
                  <a:lnTo>
                    <a:pt x="1721" y="7655"/>
                  </a:lnTo>
                  <a:lnTo>
                    <a:pt x="1229" y="9938"/>
                  </a:lnTo>
                  <a:lnTo>
                    <a:pt x="773" y="12325"/>
                  </a:lnTo>
                  <a:lnTo>
                    <a:pt x="351" y="14678"/>
                  </a:lnTo>
                  <a:lnTo>
                    <a:pt x="176" y="15872"/>
                  </a:lnTo>
                  <a:lnTo>
                    <a:pt x="35" y="16995"/>
                  </a:lnTo>
                  <a:lnTo>
                    <a:pt x="35" y="16995"/>
                  </a:lnTo>
                  <a:lnTo>
                    <a:pt x="0" y="17487"/>
                  </a:lnTo>
                  <a:lnTo>
                    <a:pt x="35" y="17978"/>
                  </a:lnTo>
                  <a:lnTo>
                    <a:pt x="105" y="18435"/>
                  </a:lnTo>
                  <a:lnTo>
                    <a:pt x="211" y="18891"/>
                  </a:lnTo>
                  <a:lnTo>
                    <a:pt x="386" y="19313"/>
                  </a:lnTo>
                  <a:lnTo>
                    <a:pt x="597" y="19734"/>
                  </a:lnTo>
                  <a:lnTo>
                    <a:pt x="843" y="20120"/>
                  </a:lnTo>
                  <a:lnTo>
                    <a:pt x="1124" y="20471"/>
                  </a:lnTo>
                  <a:lnTo>
                    <a:pt x="1440" y="20787"/>
                  </a:lnTo>
                  <a:lnTo>
                    <a:pt x="1791" y="21068"/>
                  </a:lnTo>
                  <a:lnTo>
                    <a:pt x="2177" y="21349"/>
                  </a:lnTo>
                  <a:lnTo>
                    <a:pt x="2563" y="21560"/>
                  </a:lnTo>
                  <a:lnTo>
                    <a:pt x="3020" y="21735"/>
                  </a:lnTo>
                  <a:lnTo>
                    <a:pt x="3476" y="21841"/>
                  </a:lnTo>
                  <a:lnTo>
                    <a:pt x="3933" y="21911"/>
                  </a:lnTo>
                  <a:lnTo>
                    <a:pt x="4424" y="21946"/>
                  </a:lnTo>
                  <a:lnTo>
                    <a:pt x="12430" y="21946"/>
                  </a:lnTo>
                  <a:lnTo>
                    <a:pt x="12430" y="21946"/>
                  </a:lnTo>
                  <a:lnTo>
                    <a:pt x="12921" y="21911"/>
                  </a:lnTo>
                  <a:lnTo>
                    <a:pt x="13413" y="21841"/>
                  </a:lnTo>
                  <a:lnTo>
                    <a:pt x="13869" y="21735"/>
                  </a:lnTo>
                  <a:lnTo>
                    <a:pt x="14291" y="21560"/>
                  </a:lnTo>
                  <a:lnTo>
                    <a:pt x="14712" y="21314"/>
                  </a:lnTo>
                  <a:lnTo>
                    <a:pt x="15098" y="21068"/>
                  </a:lnTo>
                  <a:lnTo>
                    <a:pt x="15449" y="20787"/>
                  </a:lnTo>
                  <a:lnTo>
                    <a:pt x="15765" y="20436"/>
                  </a:lnTo>
                  <a:lnTo>
                    <a:pt x="16046" y="20085"/>
                  </a:lnTo>
                  <a:lnTo>
                    <a:pt x="16292" y="19699"/>
                  </a:lnTo>
                  <a:lnTo>
                    <a:pt x="16503" y="19277"/>
                  </a:lnTo>
                  <a:lnTo>
                    <a:pt x="16678" y="18856"/>
                  </a:lnTo>
                  <a:lnTo>
                    <a:pt x="16784" y="18400"/>
                  </a:lnTo>
                  <a:lnTo>
                    <a:pt x="16854" y="17908"/>
                  </a:lnTo>
                  <a:lnTo>
                    <a:pt x="16854" y="17452"/>
                  </a:lnTo>
                  <a:lnTo>
                    <a:pt x="16819" y="16960"/>
                  </a:lnTo>
                  <a:lnTo>
                    <a:pt x="16819" y="16960"/>
                  </a:lnTo>
                  <a:lnTo>
                    <a:pt x="16538" y="15134"/>
                  </a:lnTo>
                  <a:lnTo>
                    <a:pt x="16222" y="13168"/>
                  </a:lnTo>
                  <a:lnTo>
                    <a:pt x="15801" y="11096"/>
                  </a:lnTo>
                  <a:lnTo>
                    <a:pt x="15309" y="8954"/>
                  </a:lnTo>
                  <a:lnTo>
                    <a:pt x="15063" y="7901"/>
                  </a:lnTo>
                  <a:lnTo>
                    <a:pt x="14747" y="6813"/>
                  </a:lnTo>
                  <a:lnTo>
                    <a:pt x="14431" y="5794"/>
                  </a:lnTo>
                  <a:lnTo>
                    <a:pt x="14080" y="4741"/>
                  </a:lnTo>
                  <a:lnTo>
                    <a:pt x="13729" y="3723"/>
                  </a:lnTo>
                  <a:lnTo>
                    <a:pt x="13343" y="2740"/>
                  </a:lnTo>
                  <a:lnTo>
                    <a:pt x="12921" y="1827"/>
                  </a:lnTo>
                  <a:lnTo>
                    <a:pt x="12465" y="914"/>
                  </a:lnTo>
                  <a:lnTo>
                    <a:pt x="12465" y="914"/>
                  </a:lnTo>
                  <a:lnTo>
                    <a:pt x="12711" y="1"/>
                  </a:lnTo>
                  <a:lnTo>
                    <a:pt x="358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38"/>
            <p:cNvSpPr/>
            <p:nvPr/>
          </p:nvSpPr>
          <p:spPr>
            <a:xfrm>
              <a:off x="4064667" y="4235620"/>
              <a:ext cx="204114" cy="54223"/>
            </a:xfrm>
            <a:custGeom>
              <a:rect b="b" l="l" r="r" t="t"/>
              <a:pathLst>
                <a:path extrusionOk="0" h="3582" w="13484">
                  <a:moveTo>
                    <a:pt x="1791" y="0"/>
                  </a:moveTo>
                  <a:lnTo>
                    <a:pt x="1440" y="35"/>
                  </a:lnTo>
                  <a:lnTo>
                    <a:pt x="1089" y="141"/>
                  </a:lnTo>
                  <a:lnTo>
                    <a:pt x="808" y="281"/>
                  </a:lnTo>
                  <a:lnTo>
                    <a:pt x="527" y="527"/>
                  </a:lnTo>
                  <a:lnTo>
                    <a:pt x="316" y="773"/>
                  </a:lnTo>
                  <a:lnTo>
                    <a:pt x="141" y="1089"/>
                  </a:lnTo>
                  <a:lnTo>
                    <a:pt x="36" y="1440"/>
                  </a:lnTo>
                  <a:lnTo>
                    <a:pt x="0" y="1791"/>
                  </a:lnTo>
                  <a:lnTo>
                    <a:pt x="36" y="2142"/>
                  </a:lnTo>
                  <a:lnTo>
                    <a:pt x="141" y="2493"/>
                  </a:lnTo>
                  <a:lnTo>
                    <a:pt x="316" y="2774"/>
                  </a:lnTo>
                  <a:lnTo>
                    <a:pt x="527" y="3055"/>
                  </a:lnTo>
                  <a:lnTo>
                    <a:pt x="808" y="3266"/>
                  </a:lnTo>
                  <a:lnTo>
                    <a:pt x="1089" y="3441"/>
                  </a:lnTo>
                  <a:lnTo>
                    <a:pt x="1440" y="3547"/>
                  </a:lnTo>
                  <a:lnTo>
                    <a:pt x="1791" y="3582"/>
                  </a:lnTo>
                  <a:lnTo>
                    <a:pt x="11693" y="3582"/>
                  </a:lnTo>
                  <a:lnTo>
                    <a:pt x="12044" y="3547"/>
                  </a:lnTo>
                  <a:lnTo>
                    <a:pt x="12395" y="3441"/>
                  </a:lnTo>
                  <a:lnTo>
                    <a:pt x="12711" y="3266"/>
                  </a:lnTo>
                  <a:lnTo>
                    <a:pt x="12957" y="3055"/>
                  </a:lnTo>
                  <a:lnTo>
                    <a:pt x="13167" y="2774"/>
                  </a:lnTo>
                  <a:lnTo>
                    <a:pt x="13343" y="2493"/>
                  </a:lnTo>
                  <a:lnTo>
                    <a:pt x="13448" y="2142"/>
                  </a:lnTo>
                  <a:lnTo>
                    <a:pt x="13484" y="1791"/>
                  </a:lnTo>
                  <a:lnTo>
                    <a:pt x="13448" y="1440"/>
                  </a:lnTo>
                  <a:lnTo>
                    <a:pt x="13343" y="1089"/>
                  </a:lnTo>
                  <a:lnTo>
                    <a:pt x="13167" y="773"/>
                  </a:lnTo>
                  <a:lnTo>
                    <a:pt x="12957" y="527"/>
                  </a:lnTo>
                  <a:lnTo>
                    <a:pt x="12711" y="281"/>
                  </a:lnTo>
                  <a:lnTo>
                    <a:pt x="12395" y="141"/>
                  </a:lnTo>
                  <a:lnTo>
                    <a:pt x="12044" y="35"/>
                  </a:lnTo>
                  <a:lnTo>
                    <a:pt x="116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38"/>
            <p:cNvSpPr/>
            <p:nvPr/>
          </p:nvSpPr>
          <p:spPr>
            <a:xfrm>
              <a:off x="4064667" y="4235620"/>
              <a:ext cx="204114" cy="54223"/>
            </a:xfrm>
            <a:custGeom>
              <a:rect b="b" l="l" r="r" t="t"/>
              <a:pathLst>
                <a:path extrusionOk="0" fill="none" h="3582" w="13484">
                  <a:moveTo>
                    <a:pt x="11693" y="3582"/>
                  </a:moveTo>
                  <a:lnTo>
                    <a:pt x="1791" y="3582"/>
                  </a:lnTo>
                  <a:lnTo>
                    <a:pt x="1791" y="3582"/>
                  </a:lnTo>
                  <a:lnTo>
                    <a:pt x="1440" y="3547"/>
                  </a:lnTo>
                  <a:lnTo>
                    <a:pt x="1089" y="3441"/>
                  </a:lnTo>
                  <a:lnTo>
                    <a:pt x="808" y="3266"/>
                  </a:lnTo>
                  <a:lnTo>
                    <a:pt x="527" y="3055"/>
                  </a:lnTo>
                  <a:lnTo>
                    <a:pt x="316" y="2774"/>
                  </a:lnTo>
                  <a:lnTo>
                    <a:pt x="141" y="2493"/>
                  </a:lnTo>
                  <a:lnTo>
                    <a:pt x="36" y="2142"/>
                  </a:lnTo>
                  <a:lnTo>
                    <a:pt x="0" y="1791"/>
                  </a:lnTo>
                  <a:lnTo>
                    <a:pt x="0" y="1791"/>
                  </a:lnTo>
                  <a:lnTo>
                    <a:pt x="36" y="1440"/>
                  </a:lnTo>
                  <a:lnTo>
                    <a:pt x="141" y="1089"/>
                  </a:lnTo>
                  <a:lnTo>
                    <a:pt x="316" y="773"/>
                  </a:lnTo>
                  <a:lnTo>
                    <a:pt x="527" y="527"/>
                  </a:lnTo>
                  <a:lnTo>
                    <a:pt x="808" y="281"/>
                  </a:lnTo>
                  <a:lnTo>
                    <a:pt x="1089" y="141"/>
                  </a:lnTo>
                  <a:lnTo>
                    <a:pt x="1440" y="35"/>
                  </a:lnTo>
                  <a:lnTo>
                    <a:pt x="1791" y="0"/>
                  </a:lnTo>
                  <a:lnTo>
                    <a:pt x="11693" y="0"/>
                  </a:lnTo>
                  <a:lnTo>
                    <a:pt x="11693" y="0"/>
                  </a:lnTo>
                  <a:lnTo>
                    <a:pt x="12044" y="35"/>
                  </a:lnTo>
                  <a:lnTo>
                    <a:pt x="12395" y="141"/>
                  </a:lnTo>
                  <a:lnTo>
                    <a:pt x="12711" y="281"/>
                  </a:lnTo>
                  <a:lnTo>
                    <a:pt x="12957" y="527"/>
                  </a:lnTo>
                  <a:lnTo>
                    <a:pt x="13167" y="773"/>
                  </a:lnTo>
                  <a:lnTo>
                    <a:pt x="13343" y="1089"/>
                  </a:lnTo>
                  <a:lnTo>
                    <a:pt x="13448" y="1440"/>
                  </a:lnTo>
                  <a:lnTo>
                    <a:pt x="13484" y="1791"/>
                  </a:lnTo>
                  <a:lnTo>
                    <a:pt x="13484" y="1791"/>
                  </a:lnTo>
                  <a:lnTo>
                    <a:pt x="13448" y="2142"/>
                  </a:lnTo>
                  <a:lnTo>
                    <a:pt x="13343" y="2493"/>
                  </a:lnTo>
                  <a:lnTo>
                    <a:pt x="13167" y="2774"/>
                  </a:lnTo>
                  <a:lnTo>
                    <a:pt x="12957" y="3055"/>
                  </a:lnTo>
                  <a:lnTo>
                    <a:pt x="12711" y="3266"/>
                  </a:lnTo>
                  <a:lnTo>
                    <a:pt x="12395" y="3441"/>
                  </a:lnTo>
                  <a:lnTo>
                    <a:pt x="12044" y="3547"/>
                  </a:lnTo>
                  <a:lnTo>
                    <a:pt x="11693" y="35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38"/>
            <p:cNvSpPr/>
            <p:nvPr/>
          </p:nvSpPr>
          <p:spPr>
            <a:xfrm>
              <a:off x="4064667" y="4262187"/>
              <a:ext cx="204114" cy="545"/>
            </a:xfrm>
            <a:custGeom>
              <a:rect b="b" l="l" r="r" t="t"/>
              <a:pathLst>
                <a:path extrusionOk="0" h="36" w="13484">
                  <a:moveTo>
                    <a:pt x="13484" y="36"/>
                  </a:moveTo>
                  <a:lnTo>
                    <a:pt x="13484" y="36"/>
                  </a:lnTo>
                  <a:lnTo>
                    <a:pt x="13484" y="36"/>
                  </a:lnTo>
                  <a:lnTo>
                    <a:pt x="13484" y="36"/>
                  </a:lnTo>
                  <a:lnTo>
                    <a:pt x="13484" y="36"/>
                  </a:lnTo>
                  <a:lnTo>
                    <a:pt x="13484" y="36"/>
                  </a:lnTo>
                  <a:close/>
                  <a:moveTo>
                    <a:pt x="0" y="36"/>
                  </a:moveTo>
                  <a:lnTo>
                    <a:pt x="0" y="36"/>
                  </a:lnTo>
                  <a:lnTo>
                    <a:pt x="0" y="36"/>
                  </a:lnTo>
                  <a:lnTo>
                    <a:pt x="0" y="36"/>
                  </a:lnTo>
                  <a:lnTo>
                    <a:pt x="0" y="36"/>
                  </a:lnTo>
                  <a:lnTo>
                    <a:pt x="0" y="36"/>
                  </a:lnTo>
                  <a:close/>
                  <a:moveTo>
                    <a:pt x="13484" y="1"/>
                  </a:moveTo>
                  <a:lnTo>
                    <a:pt x="13484" y="1"/>
                  </a:lnTo>
                  <a:lnTo>
                    <a:pt x="13484" y="1"/>
                  </a:lnTo>
                  <a:lnTo>
                    <a:pt x="13484" y="1"/>
                  </a:lnTo>
                  <a:lnTo>
                    <a:pt x="13484" y="1"/>
                  </a:lnTo>
                  <a:close/>
                  <a:moveTo>
                    <a:pt x="0" y="1"/>
                  </a:moveTo>
                  <a:lnTo>
                    <a:pt x="0" y="1"/>
                  </a:lnTo>
                  <a:lnTo>
                    <a:pt x="0" y="1"/>
                  </a:lnTo>
                  <a:lnTo>
                    <a:pt x="0" y="1"/>
                  </a:lnTo>
                  <a:lnTo>
                    <a:pt x="0" y="1"/>
                  </a:lnTo>
                  <a:close/>
                </a:path>
              </a:pathLst>
            </a:custGeom>
            <a:solidFill>
              <a:srgbClr val="3B45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38"/>
            <p:cNvSpPr/>
            <p:nvPr/>
          </p:nvSpPr>
          <p:spPr>
            <a:xfrm>
              <a:off x="4268766" y="4262717"/>
              <a:ext cx="15" cy="15"/>
            </a:xfrm>
            <a:custGeom>
              <a:rect b="b" l="l" r="r" t="t"/>
              <a:pathLst>
                <a:path extrusionOk="0" fill="none" h="1" w="1">
                  <a:moveTo>
                    <a:pt x="1" y="1"/>
                  </a:move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38"/>
            <p:cNvSpPr/>
            <p:nvPr/>
          </p:nvSpPr>
          <p:spPr>
            <a:xfrm>
              <a:off x="4064667" y="4262717"/>
              <a:ext cx="15" cy="15"/>
            </a:xfrm>
            <a:custGeom>
              <a:rect b="b" l="l" r="r" t="t"/>
              <a:pathLst>
                <a:path extrusionOk="0" fill="none" h="1" w="1">
                  <a:moveTo>
                    <a:pt x="0" y="1"/>
                  </a:moveTo>
                  <a:lnTo>
                    <a:pt x="0" y="1"/>
                  </a:ln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38"/>
            <p:cNvSpPr/>
            <p:nvPr/>
          </p:nvSpPr>
          <p:spPr>
            <a:xfrm>
              <a:off x="4268766" y="4262187"/>
              <a:ext cx="15" cy="1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38"/>
            <p:cNvSpPr/>
            <p:nvPr/>
          </p:nvSpPr>
          <p:spPr>
            <a:xfrm>
              <a:off x="4064667" y="426218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38"/>
            <p:cNvSpPr/>
            <p:nvPr/>
          </p:nvSpPr>
          <p:spPr>
            <a:xfrm>
              <a:off x="4064667" y="4249441"/>
              <a:ext cx="204114" cy="40402"/>
            </a:xfrm>
            <a:custGeom>
              <a:rect b="b" l="l" r="r" t="t"/>
              <a:pathLst>
                <a:path extrusionOk="0" h="2669" w="13484">
                  <a:moveTo>
                    <a:pt x="246" y="0"/>
                  </a:moveTo>
                  <a:lnTo>
                    <a:pt x="141" y="176"/>
                  </a:lnTo>
                  <a:lnTo>
                    <a:pt x="71" y="386"/>
                  </a:lnTo>
                  <a:lnTo>
                    <a:pt x="0" y="632"/>
                  </a:lnTo>
                  <a:lnTo>
                    <a:pt x="0" y="843"/>
                  </a:lnTo>
                  <a:lnTo>
                    <a:pt x="0" y="878"/>
                  </a:lnTo>
                  <a:lnTo>
                    <a:pt x="36" y="1229"/>
                  </a:lnTo>
                  <a:lnTo>
                    <a:pt x="141" y="1580"/>
                  </a:lnTo>
                  <a:lnTo>
                    <a:pt x="316" y="1861"/>
                  </a:lnTo>
                  <a:lnTo>
                    <a:pt x="527" y="2142"/>
                  </a:lnTo>
                  <a:lnTo>
                    <a:pt x="808" y="2353"/>
                  </a:lnTo>
                  <a:lnTo>
                    <a:pt x="1089" y="2528"/>
                  </a:lnTo>
                  <a:lnTo>
                    <a:pt x="1440" y="2634"/>
                  </a:lnTo>
                  <a:lnTo>
                    <a:pt x="1791" y="2669"/>
                  </a:lnTo>
                  <a:lnTo>
                    <a:pt x="11693" y="2669"/>
                  </a:lnTo>
                  <a:lnTo>
                    <a:pt x="12044" y="2634"/>
                  </a:lnTo>
                  <a:lnTo>
                    <a:pt x="12395" y="2528"/>
                  </a:lnTo>
                  <a:lnTo>
                    <a:pt x="12711" y="2353"/>
                  </a:lnTo>
                  <a:lnTo>
                    <a:pt x="12957" y="2142"/>
                  </a:lnTo>
                  <a:lnTo>
                    <a:pt x="13167" y="1861"/>
                  </a:lnTo>
                  <a:lnTo>
                    <a:pt x="13343" y="1580"/>
                  </a:lnTo>
                  <a:lnTo>
                    <a:pt x="13448" y="1229"/>
                  </a:lnTo>
                  <a:lnTo>
                    <a:pt x="13484" y="878"/>
                  </a:lnTo>
                  <a:lnTo>
                    <a:pt x="13484" y="843"/>
                  </a:lnTo>
                  <a:lnTo>
                    <a:pt x="13484" y="632"/>
                  </a:lnTo>
                  <a:lnTo>
                    <a:pt x="13413" y="386"/>
                  </a:lnTo>
                  <a:lnTo>
                    <a:pt x="13343" y="176"/>
                  </a:lnTo>
                  <a:lnTo>
                    <a:pt x="13238" y="0"/>
                  </a:lnTo>
                  <a:lnTo>
                    <a:pt x="13132" y="176"/>
                  </a:lnTo>
                  <a:lnTo>
                    <a:pt x="12957" y="351"/>
                  </a:lnTo>
                  <a:lnTo>
                    <a:pt x="12781" y="492"/>
                  </a:lnTo>
                  <a:lnTo>
                    <a:pt x="12606" y="632"/>
                  </a:lnTo>
                  <a:lnTo>
                    <a:pt x="12395" y="737"/>
                  </a:lnTo>
                  <a:lnTo>
                    <a:pt x="12184" y="808"/>
                  </a:lnTo>
                  <a:lnTo>
                    <a:pt x="11939" y="878"/>
                  </a:lnTo>
                  <a:lnTo>
                    <a:pt x="1545" y="878"/>
                  </a:lnTo>
                  <a:lnTo>
                    <a:pt x="1300" y="808"/>
                  </a:lnTo>
                  <a:lnTo>
                    <a:pt x="1089" y="737"/>
                  </a:lnTo>
                  <a:lnTo>
                    <a:pt x="878" y="632"/>
                  </a:lnTo>
                  <a:lnTo>
                    <a:pt x="703" y="492"/>
                  </a:lnTo>
                  <a:lnTo>
                    <a:pt x="527" y="351"/>
                  </a:lnTo>
                  <a:lnTo>
                    <a:pt x="387" y="176"/>
                  </a:lnTo>
                  <a:lnTo>
                    <a:pt x="2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38"/>
            <p:cNvSpPr/>
            <p:nvPr/>
          </p:nvSpPr>
          <p:spPr>
            <a:xfrm>
              <a:off x="4064667" y="4249441"/>
              <a:ext cx="204114" cy="40402"/>
            </a:xfrm>
            <a:custGeom>
              <a:rect b="b" l="l" r="r" t="t"/>
              <a:pathLst>
                <a:path extrusionOk="0" fill="none" h="2669" w="13484">
                  <a:moveTo>
                    <a:pt x="13238" y="0"/>
                  </a:moveTo>
                  <a:lnTo>
                    <a:pt x="13238" y="0"/>
                  </a:lnTo>
                  <a:lnTo>
                    <a:pt x="13132" y="176"/>
                  </a:lnTo>
                  <a:lnTo>
                    <a:pt x="12957" y="351"/>
                  </a:lnTo>
                  <a:lnTo>
                    <a:pt x="12781" y="492"/>
                  </a:lnTo>
                  <a:lnTo>
                    <a:pt x="12606" y="632"/>
                  </a:lnTo>
                  <a:lnTo>
                    <a:pt x="12395" y="737"/>
                  </a:lnTo>
                  <a:lnTo>
                    <a:pt x="12184" y="808"/>
                  </a:lnTo>
                  <a:lnTo>
                    <a:pt x="11939" y="878"/>
                  </a:lnTo>
                  <a:lnTo>
                    <a:pt x="11693" y="878"/>
                  </a:lnTo>
                  <a:lnTo>
                    <a:pt x="1791" y="878"/>
                  </a:lnTo>
                  <a:lnTo>
                    <a:pt x="1791" y="878"/>
                  </a:lnTo>
                  <a:lnTo>
                    <a:pt x="1545" y="878"/>
                  </a:lnTo>
                  <a:lnTo>
                    <a:pt x="1300" y="808"/>
                  </a:lnTo>
                  <a:lnTo>
                    <a:pt x="1089" y="737"/>
                  </a:lnTo>
                  <a:lnTo>
                    <a:pt x="878" y="632"/>
                  </a:lnTo>
                  <a:lnTo>
                    <a:pt x="703" y="492"/>
                  </a:lnTo>
                  <a:lnTo>
                    <a:pt x="527" y="351"/>
                  </a:lnTo>
                  <a:lnTo>
                    <a:pt x="387" y="176"/>
                  </a:lnTo>
                  <a:lnTo>
                    <a:pt x="246" y="0"/>
                  </a:lnTo>
                  <a:lnTo>
                    <a:pt x="246" y="0"/>
                  </a:lnTo>
                  <a:lnTo>
                    <a:pt x="141" y="176"/>
                  </a:lnTo>
                  <a:lnTo>
                    <a:pt x="71" y="386"/>
                  </a:lnTo>
                  <a:lnTo>
                    <a:pt x="0" y="632"/>
                  </a:lnTo>
                  <a:lnTo>
                    <a:pt x="0" y="843"/>
                  </a:lnTo>
                  <a:lnTo>
                    <a:pt x="0" y="843"/>
                  </a:lnTo>
                  <a:lnTo>
                    <a:pt x="0" y="843"/>
                  </a:lnTo>
                  <a:lnTo>
                    <a:pt x="0" y="843"/>
                  </a:lnTo>
                  <a:lnTo>
                    <a:pt x="0" y="878"/>
                  </a:lnTo>
                  <a:lnTo>
                    <a:pt x="0" y="878"/>
                  </a:lnTo>
                  <a:lnTo>
                    <a:pt x="0" y="878"/>
                  </a:lnTo>
                  <a:lnTo>
                    <a:pt x="0" y="878"/>
                  </a:lnTo>
                  <a:lnTo>
                    <a:pt x="36" y="1229"/>
                  </a:lnTo>
                  <a:lnTo>
                    <a:pt x="141" y="1580"/>
                  </a:lnTo>
                  <a:lnTo>
                    <a:pt x="316" y="1861"/>
                  </a:lnTo>
                  <a:lnTo>
                    <a:pt x="527" y="2142"/>
                  </a:lnTo>
                  <a:lnTo>
                    <a:pt x="808" y="2353"/>
                  </a:lnTo>
                  <a:lnTo>
                    <a:pt x="1089" y="2528"/>
                  </a:lnTo>
                  <a:lnTo>
                    <a:pt x="1440" y="2634"/>
                  </a:lnTo>
                  <a:lnTo>
                    <a:pt x="1791" y="2669"/>
                  </a:lnTo>
                  <a:lnTo>
                    <a:pt x="11693" y="2669"/>
                  </a:lnTo>
                  <a:lnTo>
                    <a:pt x="11693" y="2669"/>
                  </a:lnTo>
                  <a:lnTo>
                    <a:pt x="12044" y="2634"/>
                  </a:lnTo>
                  <a:lnTo>
                    <a:pt x="12395" y="2528"/>
                  </a:lnTo>
                  <a:lnTo>
                    <a:pt x="12711" y="2353"/>
                  </a:lnTo>
                  <a:lnTo>
                    <a:pt x="12957" y="2142"/>
                  </a:lnTo>
                  <a:lnTo>
                    <a:pt x="13167" y="1861"/>
                  </a:lnTo>
                  <a:lnTo>
                    <a:pt x="13343" y="1580"/>
                  </a:lnTo>
                  <a:lnTo>
                    <a:pt x="13448" y="1229"/>
                  </a:lnTo>
                  <a:lnTo>
                    <a:pt x="13484" y="878"/>
                  </a:lnTo>
                  <a:lnTo>
                    <a:pt x="13484" y="878"/>
                  </a:lnTo>
                  <a:lnTo>
                    <a:pt x="13484" y="878"/>
                  </a:lnTo>
                  <a:lnTo>
                    <a:pt x="13484" y="878"/>
                  </a:lnTo>
                  <a:lnTo>
                    <a:pt x="13484" y="843"/>
                  </a:lnTo>
                  <a:lnTo>
                    <a:pt x="13484" y="843"/>
                  </a:lnTo>
                  <a:lnTo>
                    <a:pt x="13484" y="843"/>
                  </a:lnTo>
                  <a:lnTo>
                    <a:pt x="13484" y="843"/>
                  </a:lnTo>
                  <a:lnTo>
                    <a:pt x="13484" y="632"/>
                  </a:lnTo>
                  <a:lnTo>
                    <a:pt x="13413" y="386"/>
                  </a:lnTo>
                  <a:lnTo>
                    <a:pt x="13343" y="176"/>
                  </a:lnTo>
                  <a:lnTo>
                    <a:pt x="13238" y="0"/>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38"/>
            <p:cNvSpPr/>
            <p:nvPr/>
          </p:nvSpPr>
          <p:spPr>
            <a:xfrm>
              <a:off x="4043943" y="4435466"/>
              <a:ext cx="255127" cy="163712"/>
            </a:xfrm>
            <a:custGeom>
              <a:rect b="b" l="l" r="r" t="t"/>
              <a:pathLst>
                <a:path extrusionOk="0" h="10815" w="16854">
                  <a:moveTo>
                    <a:pt x="8216" y="0"/>
                  </a:moveTo>
                  <a:lnTo>
                    <a:pt x="7619" y="36"/>
                  </a:lnTo>
                  <a:lnTo>
                    <a:pt x="7058" y="71"/>
                  </a:lnTo>
                  <a:lnTo>
                    <a:pt x="6496" y="176"/>
                  </a:lnTo>
                  <a:lnTo>
                    <a:pt x="5934" y="281"/>
                  </a:lnTo>
                  <a:lnTo>
                    <a:pt x="5372" y="422"/>
                  </a:lnTo>
                  <a:lnTo>
                    <a:pt x="4846" y="562"/>
                  </a:lnTo>
                  <a:lnTo>
                    <a:pt x="4319" y="773"/>
                  </a:lnTo>
                  <a:lnTo>
                    <a:pt x="3827" y="984"/>
                  </a:lnTo>
                  <a:lnTo>
                    <a:pt x="3336" y="1229"/>
                  </a:lnTo>
                  <a:lnTo>
                    <a:pt x="2844" y="1510"/>
                  </a:lnTo>
                  <a:lnTo>
                    <a:pt x="2388" y="1791"/>
                  </a:lnTo>
                  <a:lnTo>
                    <a:pt x="1931" y="2107"/>
                  </a:lnTo>
                  <a:lnTo>
                    <a:pt x="1510" y="2458"/>
                  </a:lnTo>
                  <a:lnTo>
                    <a:pt x="1124" y="2809"/>
                  </a:lnTo>
                  <a:lnTo>
                    <a:pt x="737" y="3196"/>
                  </a:lnTo>
                  <a:lnTo>
                    <a:pt x="351" y="3582"/>
                  </a:lnTo>
                  <a:lnTo>
                    <a:pt x="176" y="4741"/>
                  </a:lnTo>
                  <a:lnTo>
                    <a:pt x="35" y="5864"/>
                  </a:lnTo>
                  <a:lnTo>
                    <a:pt x="0" y="6356"/>
                  </a:lnTo>
                  <a:lnTo>
                    <a:pt x="35" y="6847"/>
                  </a:lnTo>
                  <a:lnTo>
                    <a:pt x="105" y="7304"/>
                  </a:lnTo>
                  <a:lnTo>
                    <a:pt x="211" y="7760"/>
                  </a:lnTo>
                  <a:lnTo>
                    <a:pt x="386" y="8182"/>
                  </a:lnTo>
                  <a:lnTo>
                    <a:pt x="597" y="8603"/>
                  </a:lnTo>
                  <a:lnTo>
                    <a:pt x="843" y="8989"/>
                  </a:lnTo>
                  <a:lnTo>
                    <a:pt x="1124" y="9340"/>
                  </a:lnTo>
                  <a:lnTo>
                    <a:pt x="1440" y="9656"/>
                  </a:lnTo>
                  <a:lnTo>
                    <a:pt x="1791" y="9937"/>
                  </a:lnTo>
                  <a:lnTo>
                    <a:pt x="2177" y="10218"/>
                  </a:lnTo>
                  <a:lnTo>
                    <a:pt x="2563" y="10429"/>
                  </a:lnTo>
                  <a:lnTo>
                    <a:pt x="3020" y="10604"/>
                  </a:lnTo>
                  <a:lnTo>
                    <a:pt x="3476" y="10710"/>
                  </a:lnTo>
                  <a:lnTo>
                    <a:pt x="3933" y="10780"/>
                  </a:lnTo>
                  <a:lnTo>
                    <a:pt x="4424" y="10815"/>
                  </a:lnTo>
                  <a:lnTo>
                    <a:pt x="12430" y="10815"/>
                  </a:lnTo>
                  <a:lnTo>
                    <a:pt x="12921" y="10780"/>
                  </a:lnTo>
                  <a:lnTo>
                    <a:pt x="13413" y="10710"/>
                  </a:lnTo>
                  <a:lnTo>
                    <a:pt x="13869" y="10604"/>
                  </a:lnTo>
                  <a:lnTo>
                    <a:pt x="14291" y="10429"/>
                  </a:lnTo>
                  <a:lnTo>
                    <a:pt x="14712" y="10183"/>
                  </a:lnTo>
                  <a:lnTo>
                    <a:pt x="15098" y="9937"/>
                  </a:lnTo>
                  <a:lnTo>
                    <a:pt x="15449" y="9656"/>
                  </a:lnTo>
                  <a:lnTo>
                    <a:pt x="15765" y="9305"/>
                  </a:lnTo>
                  <a:lnTo>
                    <a:pt x="16046" y="8954"/>
                  </a:lnTo>
                  <a:lnTo>
                    <a:pt x="16292" y="8568"/>
                  </a:lnTo>
                  <a:lnTo>
                    <a:pt x="16503" y="8146"/>
                  </a:lnTo>
                  <a:lnTo>
                    <a:pt x="16678" y="7725"/>
                  </a:lnTo>
                  <a:lnTo>
                    <a:pt x="16784" y="7269"/>
                  </a:lnTo>
                  <a:lnTo>
                    <a:pt x="16854" y="6777"/>
                  </a:lnTo>
                  <a:lnTo>
                    <a:pt x="16854" y="6321"/>
                  </a:lnTo>
                  <a:lnTo>
                    <a:pt x="16819" y="5829"/>
                  </a:lnTo>
                  <a:lnTo>
                    <a:pt x="16608" y="4284"/>
                  </a:lnTo>
                  <a:lnTo>
                    <a:pt x="16222" y="3793"/>
                  </a:lnTo>
                  <a:lnTo>
                    <a:pt x="15836" y="3336"/>
                  </a:lnTo>
                  <a:lnTo>
                    <a:pt x="15414" y="2915"/>
                  </a:lnTo>
                  <a:lnTo>
                    <a:pt x="14958" y="2529"/>
                  </a:lnTo>
                  <a:lnTo>
                    <a:pt x="14501" y="2142"/>
                  </a:lnTo>
                  <a:lnTo>
                    <a:pt x="14010" y="1791"/>
                  </a:lnTo>
                  <a:lnTo>
                    <a:pt x="13518" y="1475"/>
                  </a:lnTo>
                  <a:lnTo>
                    <a:pt x="12992" y="1194"/>
                  </a:lnTo>
                  <a:lnTo>
                    <a:pt x="12430" y="913"/>
                  </a:lnTo>
                  <a:lnTo>
                    <a:pt x="11868" y="668"/>
                  </a:lnTo>
                  <a:lnTo>
                    <a:pt x="11306" y="492"/>
                  </a:lnTo>
                  <a:lnTo>
                    <a:pt x="10709" y="316"/>
                  </a:lnTo>
                  <a:lnTo>
                    <a:pt x="10077" y="176"/>
                  </a:lnTo>
                  <a:lnTo>
                    <a:pt x="9480" y="106"/>
                  </a:lnTo>
                  <a:lnTo>
                    <a:pt x="8848" y="36"/>
                  </a:lnTo>
                  <a:lnTo>
                    <a:pt x="8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38"/>
            <p:cNvSpPr/>
            <p:nvPr/>
          </p:nvSpPr>
          <p:spPr>
            <a:xfrm>
              <a:off x="4043943" y="4435466"/>
              <a:ext cx="255127" cy="163712"/>
            </a:xfrm>
            <a:custGeom>
              <a:rect b="b" l="l" r="r" t="t"/>
              <a:pathLst>
                <a:path extrusionOk="0" fill="none" h="10815" w="16854">
                  <a:moveTo>
                    <a:pt x="16819" y="5829"/>
                  </a:moveTo>
                  <a:lnTo>
                    <a:pt x="16819" y="5829"/>
                  </a:lnTo>
                  <a:lnTo>
                    <a:pt x="16608" y="4284"/>
                  </a:lnTo>
                  <a:lnTo>
                    <a:pt x="16608" y="4284"/>
                  </a:lnTo>
                  <a:lnTo>
                    <a:pt x="16222" y="3793"/>
                  </a:lnTo>
                  <a:lnTo>
                    <a:pt x="15836" y="3336"/>
                  </a:lnTo>
                  <a:lnTo>
                    <a:pt x="15414" y="2915"/>
                  </a:lnTo>
                  <a:lnTo>
                    <a:pt x="14958" y="2529"/>
                  </a:lnTo>
                  <a:lnTo>
                    <a:pt x="14501" y="2142"/>
                  </a:lnTo>
                  <a:lnTo>
                    <a:pt x="14010" y="1791"/>
                  </a:lnTo>
                  <a:lnTo>
                    <a:pt x="13518" y="1475"/>
                  </a:lnTo>
                  <a:lnTo>
                    <a:pt x="12992" y="1194"/>
                  </a:lnTo>
                  <a:lnTo>
                    <a:pt x="12430" y="913"/>
                  </a:lnTo>
                  <a:lnTo>
                    <a:pt x="11868" y="668"/>
                  </a:lnTo>
                  <a:lnTo>
                    <a:pt x="11306" y="492"/>
                  </a:lnTo>
                  <a:lnTo>
                    <a:pt x="10709" y="316"/>
                  </a:lnTo>
                  <a:lnTo>
                    <a:pt x="10077" y="176"/>
                  </a:lnTo>
                  <a:lnTo>
                    <a:pt x="9480" y="106"/>
                  </a:lnTo>
                  <a:lnTo>
                    <a:pt x="8848" y="36"/>
                  </a:lnTo>
                  <a:lnTo>
                    <a:pt x="8216" y="0"/>
                  </a:lnTo>
                  <a:lnTo>
                    <a:pt x="8216" y="0"/>
                  </a:lnTo>
                  <a:lnTo>
                    <a:pt x="7619" y="36"/>
                  </a:lnTo>
                  <a:lnTo>
                    <a:pt x="7058" y="71"/>
                  </a:lnTo>
                  <a:lnTo>
                    <a:pt x="6496" y="176"/>
                  </a:lnTo>
                  <a:lnTo>
                    <a:pt x="5934" y="281"/>
                  </a:lnTo>
                  <a:lnTo>
                    <a:pt x="5372" y="422"/>
                  </a:lnTo>
                  <a:lnTo>
                    <a:pt x="4846" y="562"/>
                  </a:lnTo>
                  <a:lnTo>
                    <a:pt x="4319" y="773"/>
                  </a:lnTo>
                  <a:lnTo>
                    <a:pt x="3827" y="984"/>
                  </a:lnTo>
                  <a:lnTo>
                    <a:pt x="3336" y="1229"/>
                  </a:lnTo>
                  <a:lnTo>
                    <a:pt x="2844" y="1510"/>
                  </a:lnTo>
                  <a:lnTo>
                    <a:pt x="2388" y="1791"/>
                  </a:lnTo>
                  <a:lnTo>
                    <a:pt x="1931" y="2107"/>
                  </a:lnTo>
                  <a:lnTo>
                    <a:pt x="1510" y="2458"/>
                  </a:lnTo>
                  <a:lnTo>
                    <a:pt x="1124" y="2809"/>
                  </a:lnTo>
                  <a:lnTo>
                    <a:pt x="737" y="3196"/>
                  </a:lnTo>
                  <a:lnTo>
                    <a:pt x="351" y="3582"/>
                  </a:lnTo>
                  <a:lnTo>
                    <a:pt x="351" y="3582"/>
                  </a:lnTo>
                  <a:lnTo>
                    <a:pt x="176" y="4741"/>
                  </a:lnTo>
                  <a:lnTo>
                    <a:pt x="35" y="5864"/>
                  </a:lnTo>
                  <a:lnTo>
                    <a:pt x="35" y="5864"/>
                  </a:lnTo>
                  <a:lnTo>
                    <a:pt x="0" y="6356"/>
                  </a:lnTo>
                  <a:lnTo>
                    <a:pt x="35" y="6847"/>
                  </a:lnTo>
                  <a:lnTo>
                    <a:pt x="105" y="7304"/>
                  </a:lnTo>
                  <a:lnTo>
                    <a:pt x="211" y="7760"/>
                  </a:lnTo>
                  <a:lnTo>
                    <a:pt x="386" y="8182"/>
                  </a:lnTo>
                  <a:lnTo>
                    <a:pt x="597" y="8603"/>
                  </a:lnTo>
                  <a:lnTo>
                    <a:pt x="843" y="8989"/>
                  </a:lnTo>
                  <a:lnTo>
                    <a:pt x="1124" y="9340"/>
                  </a:lnTo>
                  <a:lnTo>
                    <a:pt x="1440" y="9656"/>
                  </a:lnTo>
                  <a:lnTo>
                    <a:pt x="1791" y="9937"/>
                  </a:lnTo>
                  <a:lnTo>
                    <a:pt x="2177" y="10218"/>
                  </a:lnTo>
                  <a:lnTo>
                    <a:pt x="2563" y="10429"/>
                  </a:lnTo>
                  <a:lnTo>
                    <a:pt x="3020" y="10604"/>
                  </a:lnTo>
                  <a:lnTo>
                    <a:pt x="3476" y="10710"/>
                  </a:lnTo>
                  <a:lnTo>
                    <a:pt x="3933" y="10780"/>
                  </a:lnTo>
                  <a:lnTo>
                    <a:pt x="4424" y="10815"/>
                  </a:lnTo>
                  <a:lnTo>
                    <a:pt x="12430" y="10815"/>
                  </a:lnTo>
                  <a:lnTo>
                    <a:pt x="12430" y="10815"/>
                  </a:lnTo>
                  <a:lnTo>
                    <a:pt x="12921" y="10780"/>
                  </a:lnTo>
                  <a:lnTo>
                    <a:pt x="13413" y="10710"/>
                  </a:lnTo>
                  <a:lnTo>
                    <a:pt x="13869" y="10604"/>
                  </a:lnTo>
                  <a:lnTo>
                    <a:pt x="14291" y="10429"/>
                  </a:lnTo>
                  <a:lnTo>
                    <a:pt x="14712" y="10183"/>
                  </a:lnTo>
                  <a:lnTo>
                    <a:pt x="15098" y="9937"/>
                  </a:lnTo>
                  <a:lnTo>
                    <a:pt x="15449" y="9656"/>
                  </a:lnTo>
                  <a:lnTo>
                    <a:pt x="15765" y="9305"/>
                  </a:lnTo>
                  <a:lnTo>
                    <a:pt x="16046" y="8954"/>
                  </a:lnTo>
                  <a:lnTo>
                    <a:pt x="16292" y="8568"/>
                  </a:lnTo>
                  <a:lnTo>
                    <a:pt x="16503" y="8146"/>
                  </a:lnTo>
                  <a:lnTo>
                    <a:pt x="16678" y="7725"/>
                  </a:lnTo>
                  <a:lnTo>
                    <a:pt x="16784" y="7269"/>
                  </a:lnTo>
                  <a:lnTo>
                    <a:pt x="16854" y="6777"/>
                  </a:lnTo>
                  <a:lnTo>
                    <a:pt x="16854" y="6321"/>
                  </a:lnTo>
                  <a:lnTo>
                    <a:pt x="16819" y="582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38"/>
            <p:cNvSpPr/>
            <p:nvPr/>
          </p:nvSpPr>
          <p:spPr>
            <a:xfrm>
              <a:off x="3954118" y="3286863"/>
              <a:ext cx="324760" cy="948773"/>
            </a:xfrm>
            <a:custGeom>
              <a:rect b="b" l="l" r="r" t="t"/>
              <a:pathLst>
                <a:path extrusionOk="0" h="62677" w="21454">
                  <a:moveTo>
                    <a:pt x="8954" y="1"/>
                  </a:moveTo>
                  <a:lnTo>
                    <a:pt x="8251" y="36"/>
                  </a:lnTo>
                  <a:lnTo>
                    <a:pt x="7549" y="141"/>
                  </a:lnTo>
                  <a:lnTo>
                    <a:pt x="6847" y="282"/>
                  </a:lnTo>
                  <a:lnTo>
                    <a:pt x="6180" y="457"/>
                  </a:lnTo>
                  <a:lnTo>
                    <a:pt x="5513" y="738"/>
                  </a:lnTo>
                  <a:lnTo>
                    <a:pt x="4881" y="1019"/>
                  </a:lnTo>
                  <a:lnTo>
                    <a:pt x="4249" y="1370"/>
                  </a:lnTo>
                  <a:lnTo>
                    <a:pt x="3617" y="1792"/>
                  </a:lnTo>
                  <a:lnTo>
                    <a:pt x="3055" y="2283"/>
                  </a:lnTo>
                  <a:lnTo>
                    <a:pt x="2493" y="2810"/>
                  </a:lnTo>
                  <a:lnTo>
                    <a:pt x="1966" y="3372"/>
                  </a:lnTo>
                  <a:lnTo>
                    <a:pt x="1475" y="4039"/>
                  </a:lnTo>
                  <a:lnTo>
                    <a:pt x="1018" y="4741"/>
                  </a:lnTo>
                  <a:lnTo>
                    <a:pt x="843" y="5092"/>
                  </a:lnTo>
                  <a:lnTo>
                    <a:pt x="667" y="5513"/>
                  </a:lnTo>
                  <a:lnTo>
                    <a:pt x="527" y="5970"/>
                  </a:lnTo>
                  <a:lnTo>
                    <a:pt x="386" y="6461"/>
                  </a:lnTo>
                  <a:lnTo>
                    <a:pt x="281" y="6988"/>
                  </a:lnTo>
                  <a:lnTo>
                    <a:pt x="211" y="7585"/>
                  </a:lnTo>
                  <a:lnTo>
                    <a:pt x="141" y="8217"/>
                  </a:lnTo>
                  <a:lnTo>
                    <a:pt x="70" y="8884"/>
                  </a:lnTo>
                  <a:lnTo>
                    <a:pt x="0" y="10324"/>
                  </a:lnTo>
                  <a:lnTo>
                    <a:pt x="35" y="11939"/>
                  </a:lnTo>
                  <a:lnTo>
                    <a:pt x="105" y="13659"/>
                  </a:lnTo>
                  <a:lnTo>
                    <a:pt x="211" y="15485"/>
                  </a:lnTo>
                  <a:lnTo>
                    <a:pt x="386" y="17452"/>
                  </a:lnTo>
                  <a:lnTo>
                    <a:pt x="597" y="19488"/>
                  </a:lnTo>
                  <a:lnTo>
                    <a:pt x="878" y="21595"/>
                  </a:lnTo>
                  <a:lnTo>
                    <a:pt x="1159" y="23772"/>
                  </a:lnTo>
                  <a:lnTo>
                    <a:pt x="1510" y="26019"/>
                  </a:lnTo>
                  <a:lnTo>
                    <a:pt x="1896" y="28301"/>
                  </a:lnTo>
                  <a:lnTo>
                    <a:pt x="2704" y="32936"/>
                  </a:lnTo>
                  <a:lnTo>
                    <a:pt x="3582" y="37606"/>
                  </a:lnTo>
                  <a:lnTo>
                    <a:pt x="4530" y="42206"/>
                  </a:lnTo>
                  <a:lnTo>
                    <a:pt x="5478" y="46630"/>
                  </a:lnTo>
                  <a:lnTo>
                    <a:pt x="6391" y="50773"/>
                  </a:lnTo>
                  <a:lnTo>
                    <a:pt x="7268" y="54530"/>
                  </a:lnTo>
                  <a:lnTo>
                    <a:pt x="8041" y="57866"/>
                  </a:lnTo>
                  <a:lnTo>
                    <a:pt x="9235" y="62676"/>
                  </a:lnTo>
                  <a:lnTo>
                    <a:pt x="19031" y="62676"/>
                  </a:lnTo>
                  <a:lnTo>
                    <a:pt x="19277" y="61307"/>
                  </a:lnTo>
                  <a:lnTo>
                    <a:pt x="19487" y="59832"/>
                  </a:lnTo>
                  <a:lnTo>
                    <a:pt x="19698" y="58287"/>
                  </a:lnTo>
                  <a:lnTo>
                    <a:pt x="19909" y="56637"/>
                  </a:lnTo>
                  <a:lnTo>
                    <a:pt x="20260" y="53091"/>
                  </a:lnTo>
                  <a:lnTo>
                    <a:pt x="20611" y="49263"/>
                  </a:lnTo>
                  <a:lnTo>
                    <a:pt x="20892" y="45296"/>
                  </a:lnTo>
                  <a:lnTo>
                    <a:pt x="21103" y="41152"/>
                  </a:lnTo>
                  <a:lnTo>
                    <a:pt x="21278" y="36974"/>
                  </a:lnTo>
                  <a:lnTo>
                    <a:pt x="21383" y="32796"/>
                  </a:lnTo>
                  <a:lnTo>
                    <a:pt x="21454" y="28688"/>
                  </a:lnTo>
                  <a:lnTo>
                    <a:pt x="21419" y="24755"/>
                  </a:lnTo>
                  <a:lnTo>
                    <a:pt x="21348" y="20998"/>
                  </a:lnTo>
                  <a:lnTo>
                    <a:pt x="21278" y="19207"/>
                  </a:lnTo>
                  <a:lnTo>
                    <a:pt x="21208" y="17522"/>
                  </a:lnTo>
                  <a:lnTo>
                    <a:pt x="21103" y="15907"/>
                  </a:lnTo>
                  <a:lnTo>
                    <a:pt x="20997" y="14397"/>
                  </a:lnTo>
                  <a:lnTo>
                    <a:pt x="20857" y="12957"/>
                  </a:lnTo>
                  <a:lnTo>
                    <a:pt x="20681" y="11658"/>
                  </a:lnTo>
                  <a:lnTo>
                    <a:pt x="20506" y="10464"/>
                  </a:lnTo>
                  <a:lnTo>
                    <a:pt x="20295" y="9411"/>
                  </a:lnTo>
                  <a:lnTo>
                    <a:pt x="20084" y="8498"/>
                  </a:lnTo>
                  <a:lnTo>
                    <a:pt x="19838" y="7726"/>
                  </a:lnTo>
                  <a:lnTo>
                    <a:pt x="19522" y="6953"/>
                  </a:lnTo>
                  <a:lnTo>
                    <a:pt x="19171" y="6251"/>
                  </a:lnTo>
                  <a:lnTo>
                    <a:pt x="18785" y="5584"/>
                  </a:lnTo>
                  <a:lnTo>
                    <a:pt x="18364" y="4917"/>
                  </a:lnTo>
                  <a:lnTo>
                    <a:pt x="17907" y="4320"/>
                  </a:lnTo>
                  <a:lnTo>
                    <a:pt x="17381" y="3723"/>
                  </a:lnTo>
                  <a:lnTo>
                    <a:pt x="16854" y="3196"/>
                  </a:lnTo>
                  <a:lnTo>
                    <a:pt x="16292" y="2704"/>
                  </a:lnTo>
                  <a:lnTo>
                    <a:pt x="15695" y="2248"/>
                  </a:lnTo>
                  <a:lnTo>
                    <a:pt x="15098" y="1827"/>
                  </a:lnTo>
                  <a:lnTo>
                    <a:pt x="14466" y="1440"/>
                  </a:lnTo>
                  <a:lnTo>
                    <a:pt x="13799" y="1089"/>
                  </a:lnTo>
                  <a:lnTo>
                    <a:pt x="13132" y="808"/>
                  </a:lnTo>
                  <a:lnTo>
                    <a:pt x="12465" y="563"/>
                  </a:lnTo>
                  <a:lnTo>
                    <a:pt x="11763" y="352"/>
                  </a:lnTo>
                  <a:lnTo>
                    <a:pt x="11060" y="211"/>
                  </a:lnTo>
                  <a:lnTo>
                    <a:pt x="10358" y="106"/>
                  </a:lnTo>
                  <a:lnTo>
                    <a:pt x="9656" y="36"/>
                  </a:lnTo>
                  <a:lnTo>
                    <a:pt x="895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38"/>
            <p:cNvSpPr/>
            <p:nvPr/>
          </p:nvSpPr>
          <p:spPr>
            <a:xfrm>
              <a:off x="3954118" y="3286863"/>
              <a:ext cx="324760" cy="948773"/>
            </a:xfrm>
            <a:custGeom>
              <a:rect b="b" l="l" r="r" t="t"/>
              <a:pathLst>
                <a:path extrusionOk="0" fill="none" h="62677" w="21454">
                  <a:moveTo>
                    <a:pt x="18996" y="62676"/>
                  </a:moveTo>
                  <a:lnTo>
                    <a:pt x="18996" y="62676"/>
                  </a:lnTo>
                  <a:lnTo>
                    <a:pt x="19031" y="62676"/>
                  </a:lnTo>
                  <a:lnTo>
                    <a:pt x="19031" y="62676"/>
                  </a:lnTo>
                  <a:lnTo>
                    <a:pt x="19277" y="61307"/>
                  </a:lnTo>
                  <a:lnTo>
                    <a:pt x="19487" y="59832"/>
                  </a:lnTo>
                  <a:lnTo>
                    <a:pt x="19698" y="58287"/>
                  </a:lnTo>
                  <a:lnTo>
                    <a:pt x="19909" y="56637"/>
                  </a:lnTo>
                  <a:lnTo>
                    <a:pt x="20260" y="53091"/>
                  </a:lnTo>
                  <a:lnTo>
                    <a:pt x="20611" y="49263"/>
                  </a:lnTo>
                  <a:lnTo>
                    <a:pt x="20892" y="45296"/>
                  </a:lnTo>
                  <a:lnTo>
                    <a:pt x="21103" y="41152"/>
                  </a:lnTo>
                  <a:lnTo>
                    <a:pt x="21278" y="36974"/>
                  </a:lnTo>
                  <a:lnTo>
                    <a:pt x="21383" y="32796"/>
                  </a:lnTo>
                  <a:lnTo>
                    <a:pt x="21454" y="28688"/>
                  </a:lnTo>
                  <a:lnTo>
                    <a:pt x="21419" y="24755"/>
                  </a:lnTo>
                  <a:lnTo>
                    <a:pt x="21348" y="20998"/>
                  </a:lnTo>
                  <a:lnTo>
                    <a:pt x="21278" y="19207"/>
                  </a:lnTo>
                  <a:lnTo>
                    <a:pt x="21208" y="17522"/>
                  </a:lnTo>
                  <a:lnTo>
                    <a:pt x="21103" y="15907"/>
                  </a:lnTo>
                  <a:lnTo>
                    <a:pt x="20997" y="14397"/>
                  </a:lnTo>
                  <a:lnTo>
                    <a:pt x="20857" y="12957"/>
                  </a:lnTo>
                  <a:lnTo>
                    <a:pt x="20681" y="11658"/>
                  </a:lnTo>
                  <a:lnTo>
                    <a:pt x="20506" y="10464"/>
                  </a:lnTo>
                  <a:lnTo>
                    <a:pt x="20295" y="9411"/>
                  </a:lnTo>
                  <a:lnTo>
                    <a:pt x="20084" y="8498"/>
                  </a:lnTo>
                  <a:lnTo>
                    <a:pt x="19838" y="7726"/>
                  </a:lnTo>
                  <a:lnTo>
                    <a:pt x="19838" y="7726"/>
                  </a:lnTo>
                  <a:lnTo>
                    <a:pt x="19522" y="6953"/>
                  </a:lnTo>
                  <a:lnTo>
                    <a:pt x="19171" y="6251"/>
                  </a:lnTo>
                  <a:lnTo>
                    <a:pt x="18785" y="5584"/>
                  </a:lnTo>
                  <a:lnTo>
                    <a:pt x="18364" y="4917"/>
                  </a:lnTo>
                  <a:lnTo>
                    <a:pt x="17907" y="4320"/>
                  </a:lnTo>
                  <a:lnTo>
                    <a:pt x="17381" y="3723"/>
                  </a:lnTo>
                  <a:lnTo>
                    <a:pt x="16854" y="3196"/>
                  </a:lnTo>
                  <a:lnTo>
                    <a:pt x="16292" y="2704"/>
                  </a:lnTo>
                  <a:lnTo>
                    <a:pt x="15695" y="2248"/>
                  </a:lnTo>
                  <a:lnTo>
                    <a:pt x="15098" y="1827"/>
                  </a:lnTo>
                  <a:lnTo>
                    <a:pt x="14466" y="1440"/>
                  </a:lnTo>
                  <a:lnTo>
                    <a:pt x="13799" y="1089"/>
                  </a:lnTo>
                  <a:lnTo>
                    <a:pt x="13132" y="808"/>
                  </a:lnTo>
                  <a:lnTo>
                    <a:pt x="12465" y="563"/>
                  </a:lnTo>
                  <a:lnTo>
                    <a:pt x="11763" y="352"/>
                  </a:lnTo>
                  <a:lnTo>
                    <a:pt x="11060" y="211"/>
                  </a:lnTo>
                  <a:lnTo>
                    <a:pt x="10358" y="106"/>
                  </a:lnTo>
                  <a:lnTo>
                    <a:pt x="9656" y="36"/>
                  </a:lnTo>
                  <a:lnTo>
                    <a:pt x="8954" y="1"/>
                  </a:lnTo>
                  <a:lnTo>
                    <a:pt x="8251" y="36"/>
                  </a:lnTo>
                  <a:lnTo>
                    <a:pt x="7549" y="141"/>
                  </a:lnTo>
                  <a:lnTo>
                    <a:pt x="6847" y="282"/>
                  </a:lnTo>
                  <a:lnTo>
                    <a:pt x="6180" y="457"/>
                  </a:lnTo>
                  <a:lnTo>
                    <a:pt x="5513" y="738"/>
                  </a:lnTo>
                  <a:lnTo>
                    <a:pt x="4881" y="1019"/>
                  </a:lnTo>
                  <a:lnTo>
                    <a:pt x="4249" y="1370"/>
                  </a:lnTo>
                  <a:lnTo>
                    <a:pt x="3617" y="1792"/>
                  </a:lnTo>
                  <a:lnTo>
                    <a:pt x="3055" y="2283"/>
                  </a:lnTo>
                  <a:lnTo>
                    <a:pt x="2493" y="2810"/>
                  </a:lnTo>
                  <a:lnTo>
                    <a:pt x="1966" y="3372"/>
                  </a:lnTo>
                  <a:lnTo>
                    <a:pt x="1475" y="4039"/>
                  </a:lnTo>
                  <a:lnTo>
                    <a:pt x="1018" y="4741"/>
                  </a:lnTo>
                  <a:lnTo>
                    <a:pt x="1018" y="4741"/>
                  </a:lnTo>
                  <a:lnTo>
                    <a:pt x="843" y="5092"/>
                  </a:lnTo>
                  <a:lnTo>
                    <a:pt x="667" y="5513"/>
                  </a:lnTo>
                  <a:lnTo>
                    <a:pt x="527" y="5970"/>
                  </a:lnTo>
                  <a:lnTo>
                    <a:pt x="386" y="6461"/>
                  </a:lnTo>
                  <a:lnTo>
                    <a:pt x="281" y="6988"/>
                  </a:lnTo>
                  <a:lnTo>
                    <a:pt x="211" y="7585"/>
                  </a:lnTo>
                  <a:lnTo>
                    <a:pt x="141" y="8217"/>
                  </a:lnTo>
                  <a:lnTo>
                    <a:pt x="70" y="8884"/>
                  </a:lnTo>
                  <a:lnTo>
                    <a:pt x="0" y="10324"/>
                  </a:lnTo>
                  <a:lnTo>
                    <a:pt x="35" y="11939"/>
                  </a:lnTo>
                  <a:lnTo>
                    <a:pt x="105" y="13659"/>
                  </a:lnTo>
                  <a:lnTo>
                    <a:pt x="211" y="15485"/>
                  </a:lnTo>
                  <a:lnTo>
                    <a:pt x="386" y="17452"/>
                  </a:lnTo>
                  <a:lnTo>
                    <a:pt x="597" y="19488"/>
                  </a:lnTo>
                  <a:lnTo>
                    <a:pt x="878" y="21595"/>
                  </a:lnTo>
                  <a:lnTo>
                    <a:pt x="1159" y="23772"/>
                  </a:lnTo>
                  <a:lnTo>
                    <a:pt x="1510" y="26019"/>
                  </a:lnTo>
                  <a:lnTo>
                    <a:pt x="1896" y="28301"/>
                  </a:lnTo>
                  <a:lnTo>
                    <a:pt x="2704" y="32936"/>
                  </a:lnTo>
                  <a:lnTo>
                    <a:pt x="3582" y="37606"/>
                  </a:lnTo>
                  <a:lnTo>
                    <a:pt x="4530" y="42206"/>
                  </a:lnTo>
                  <a:lnTo>
                    <a:pt x="5478" y="46630"/>
                  </a:lnTo>
                  <a:lnTo>
                    <a:pt x="6391" y="50773"/>
                  </a:lnTo>
                  <a:lnTo>
                    <a:pt x="7268" y="54530"/>
                  </a:lnTo>
                  <a:lnTo>
                    <a:pt x="8041" y="57866"/>
                  </a:lnTo>
                  <a:lnTo>
                    <a:pt x="9235" y="62676"/>
                  </a:lnTo>
                  <a:lnTo>
                    <a:pt x="18996" y="6267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38"/>
            <p:cNvSpPr/>
            <p:nvPr/>
          </p:nvSpPr>
          <p:spPr>
            <a:xfrm>
              <a:off x="4074234" y="4155891"/>
              <a:ext cx="169040" cy="79744"/>
            </a:xfrm>
            <a:custGeom>
              <a:rect b="b" l="l" r="r" t="t"/>
              <a:pathLst>
                <a:path extrusionOk="0" h="5268" w="11167">
                  <a:moveTo>
                    <a:pt x="11131" y="5232"/>
                  </a:moveTo>
                  <a:lnTo>
                    <a:pt x="11131" y="5232"/>
                  </a:lnTo>
                  <a:lnTo>
                    <a:pt x="11096" y="5267"/>
                  </a:lnTo>
                  <a:lnTo>
                    <a:pt x="11096" y="5267"/>
                  </a:lnTo>
                  <a:lnTo>
                    <a:pt x="11096" y="5267"/>
                  </a:lnTo>
                  <a:lnTo>
                    <a:pt x="11131" y="5232"/>
                  </a:lnTo>
                  <a:close/>
                  <a:moveTo>
                    <a:pt x="11131" y="5197"/>
                  </a:moveTo>
                  <a:lnTo>
                    <a:pt x="11131" y="5197"/>
                  </a:lnTo>
                  <a:lnTo>
                    <a:pt x="11131" y="5232"/>
                  </a:lnTo>
                  <a:lnTo>
                    <a:pt x="11131" y="5232"/>
                  </a:lnTo>
                  <a:lnTo>
                    <a:pt x="11131" y="5197"/>
                  </a:lnTo>
                  <a:close/>
                  <a:moveTo>
                    <a:pt x="11131" y="5162"/>
                  </a:moveTo>
                  <a:lnTo>
                    <a:pt x="11131" y="5162"/>
                  </a:lnTo>
                  <a:lnTo>
                    <a:pt x="11131" y="5162"/>
                  </a:lnTo>
                  <a:lnTo>
                    <a:pt x="11131" y="5162"/>
                  </a:lnTo>
                  <a:lnTo>
                    <a:pt x="11131" y="5162"/>
                  </a:lnTo>
                  <a:close/>
                  <a:moveTo>
                    <a:pt x="11131" y="5127"/>
                  </a:moveTo>
                  <a:lnTo>
                    <a:pt x="11131" y="5127"/>
                  </a:lnTo>
                  <a:lnTo>
                    <a:pt x="11131" y="5162"/>
                  </a:lnTo>
                  <a:lnTo>
                    <a:pt x="11131" y="5162"/>
                  </a:lnTo>
                  <a:lnTo>
                    <a:pt x="11131" y="5127"/>
                  </a:lnTo>
                  <a:close/>
                  <a:moveTo>
                    <a:pt x="11131" y="5127"/>
                  </a:moveTo>
                  <a:lnTo>
                    <a:pt x="11131" y="5127"/>
                  </a:lnTo>
                  <a:lnTo>
                    <a:pt x="11131" y="5127"/>
                  </a:lnTo>
                  <a:lnTo>
                    <a:pt x="11131" y="5127"/>
                  </a:lnTo>
                  <a:lnTo>
                    <a:pt x="11131" y="5127"/>
                  </a:lnTo>
                  <a:close/>
                  <a:moveTo>
                    <a:pt x="11131" y="5092"/>
                  </a:moveTo>
                  <a:lnTo>
                    <a:pt x="11131" y="5092"/>
                  </a:lnTo>
                  <a:lnTo>
                    <a:pt x="11131" y="5127"/>
                  </a:lnTo>
                  <a:lnTo>
                    <a:pt x="11131" y="5127"/>
                  </a:lnTo>
                  <a:lnTo>
                    <a:pt x="11131" y="5092"/>
                  </a:lnTo>
                  <a:close/>
                  <a:moveTo>
                    <a:pt x="11131" y="5092"/>
                  </a:moveTo>
                  <a:lnTo>
                    <a:pt x="11131" y="5092"/>
                  </a:lnTo>
                  <a:lnTo>
                    <a:pt x="11131" y="5092"/>
                  </a:lnTo>
                  <a:lnTo>
                    <a:pt x="11131" y="5092"/>
                  </a:lnTo>
                  <a:lnTo>
                    <a:pt x="11131" y="5092"/>
                  </a:lnTo>
                  <a:close/>
                  <a:moveTo>
                    <a:pt x="11131" y="5057"/>
                  </a:moveTo>
                  <a:lnTo>
                    <a:pt x="11131" y="5057"/>
                  </a:lnTo>
                  <a:lnTo>
                    <a:pt x="11131" y="5057"/>
                  </a:lnTo>
                  <a:lnTo>
                    <a:pt x="11131" y="5057"/>
                  </a:lnTo>
                  <a:lnTo>
                    <a:pt x="11131" y="5057"/>
                  </a:lnTo>
                  <a:close/>
                  <a:moveTo>
                    <a:pt x="11166" y="5021"/>
                  </a:moveTo>
                  <a:lnTo>
                    <a:pt x="11166" y="5021"/>
                  </a:lnTo>
                  <a:lnTo>
                    <a:pt x="11166" y="5021"/>
                  </a:lnTo>
                  <a:lnTo>
                    <a:pt x="11166" y="5021"/>
                  </a:lnTo>
                  <a:close/>
                  <a:moveTo>
                    <a:pt x="11166" y="4986"/>
                  </a:moveTo>
                  <a:lnTo>
                    <a:pt x="11166" y="4986"/>
                  </a:lnTo>
                  <a:lnTo>
                    <a:pt x="11166" y="4986"/>
                  </a:lnTo>
                  <a:close/>
                  <a:moveTo>
                    <a:pt x="36" y="106"/>
                  </a:moveTo>
                  <a:lnTo>
                    <a:pt x="36" y="106"/>
                  </a:lnTo>
                  <a:lnTo>
                    <a:pt x="1300" y="5267"/>
                  </a:lnTo>
                  <a:lnTo>
                    <a:pt x="1300" y="5267"/>
                  </a:lnTo>
                  <a:lnTo>
                    <a:pt x="36" y="106"/>
                  </a:lnTo>
                  <a:close/>
                  <a:moveTo>
                    <a:pt x="36" y="35"/>
                  </a:moveTo>
                  <a:lnTo>
                    <a:pt x="36" y="35"/>
                  </a:lnTo>
                  <a:lnTo>
                    <a:pt x="36" y="71"/>
                  </a:lnTo>
                  <a:lnTo>
                    <a:pt x="36" y="71"/>
                  </a:lnTo>
                  <a:lnTo>
                    <a:pt x="36" y="35"/>
                  </a:lnTo>
                  <a:close/>
                  <a:moveTo>
                    <a:pt x="0" y="0"/>
                  </a:moveTo>
                  <a:lnTo>
                    <a:pt x="0" y="0"/>
                  </a:lnTo>
                  <a:lnTo>
                    <a:pt x="0" y="0"/>
                  </a:lnTo>
                  <a:lnTo>
                    <a:pt x="0" y="0"/>
                  </a:lnTo>
                  <a:lnTo>
                    <a:pt x="0" y="0"/>
                  </a:lnTo>
                  <a:close/>
                </a:path>
              </a:pathLst>
            </a:custGeom>
            <a:solidFill>
              <a:srgbClr val="4345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38"/>
            <p:cNvSpPr/>
            <p:nvPr/>
          </p:nvSpPr>
          <p:spPr>
            <a:xfrm>
              <a:off x="4242184" y="4235091"/>
              <a:ext cx="545" cy="545"/>
            </a:xfrm>
            <a:custGeom>
              <a:rect b="b" l="l" r="r" t="t"/>
              <a:pathLst>
                <a:path extrusionOk="0" fill="none" h="36" w="36">
                  <a:moveTo>
                    <a:pt x="36" y="0"/>
                  </a:moveTo>
                  <a:lnTo>
                    <a:pt x="36" y="0"/>
                  </a:lnTo>
                  <a:lnTo>
                    <a:pt x="1" y="35"/>
                  </a:lnTo>
                  <a:lnTo>
                    <a:pt x="1" y="35"/>
                  </a:lnTo>
                  <a:lnTo>
                    <a:pt x="1" y="35"/>
                  </a:lnTo>
                  <a:lnTo>
                    <a:pt x="3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38"/>
            <p:cNvSpPr/>
            <p:nvPr/>
          </p:nvSpPr>
          <p:spPr>
            <a:xfrm>
              <a:off x="4242729" y="4234546"/>
              <a:ext cx="0" cy="560"/>
            </a:xfrm>
            <a:custGeom>
              <a:rect b="b" l="l" r="r" t="t"/>
              <a:pathLst>
                <a:path extrusionOk="0" fill="none" h="37" w="0">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38"/>
            <p:cNvSpPr/>
            <p:nvPr/>
          </p:nvSpPr>
          <p:spPr>
            <a:xfrm>
              <a:off x="4242729" y="4234016"/>
              <a:ext cx="0" cy="15"/>
            </a:xfrm>
            <a:custGeom>
              <a:rect b="b" l="l" r="r" t="t"/>
              <a:pathLst>
                <a:path extrusionOk="0" fill="none" h="1" w="0">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38"/>
            <p:cNvSpPr/>
            <p:nvPr/>
          </p:nvSpPr>
          <p:spPr>
            <a:xfrm>
              <a:off x="4242729" y="4233486"/>
              <a:ext cx="0" cy="545"/>
            </a:xfrm>
            <a:custGeom>
              <a:rect b="b" l="l" r="r" t="t"/>
              <a:pathLst>
                <a:path extrusionOk="0" fill="none" h="36" w="0">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38"/>
            <p:cNvSpPr/>
            <p:nvPr/>
          </p:nvSpPr>
          <p:spPr>
            <a:xfrm>
              <a:off x="4242729" y="4233486"/>
              <a:ext cx="0" cy="15"/>
            </a:xfrm>
            <a:custGeom>
              <a:rect b="b" l="l" r="r" t="t"/>
              <a:pathLst>
                <a:path extrusionOk="0" fill="none" h="1" w="0">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38"/>
            <p:cNvSpPr/>
            <p:nvPr/>
          </p:nvSpPr>
          <p:spPr>
            <a:xfrm>
              <a:off x="4242729" y="4232956"/>
              <a:ext cx="0" cy="545"/>
            </a:xfrm>
            <a:custGeom>
              <a:rect b="b" l="l" r="r" t="t"/>
              <a:pathLst>
                <a:path extrusionOk="0" fill="none" h="36" w="0">
                  <a:moveTo>
                    <a:pt x="0" y="1"/>
                  </a:moveTo>
                  <a:lnTo>
                    <a:pt x="0" y="1"/>
                  </a:lnTo>
                  <a:lnTo>
                    <a:pt x="0" y="36"/>
                  </a:lnTo>
                  <a:lnTo>
                    <a:pt x="0" y="36"/>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38"/>
            <p:cNvSpPr/>
            <p:nvPr/>
          </p:nvSpPr>
          <p:spPr>
            <a:xfrm>
              <a:off x="4242729" y="4232956"/>
              <a:ext cx="0" cy="15"/>
            </a:xfrm>
            <a:custGeom>
              <a:rect b="b" l="l" r="r" t="t"/>
              <a:pathLst>
                <a:path extrusionOk="0" fill="none" h="1" w="0">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38"/>
            <p:cNvSpPr/>
            <p:nvPr/>
          </p:nvSpPr>
          <p:spPr>
            <a:xfrm>
              <a:off x="4242729" y="4232426"/>
              <a:ext cx="0" cy="15"/>
            </a:xfrm>
            <a:custGeom>
              <a:rect b="b" l="l" r="r" t="t"/>
              <a:pathLst>
                <a:path extrusionOk="0" fill="none" h="1" w="0">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38"/>
            <p:cNvSpPr/>
            <p:nvPr/>
          </p:nvSpPr>
          <p:spPr>
            <a:xfrm>
              <a:off x="4243259" y="4231897"/>
              <a:ext cx="15" cy="15"/>
            </a:xfrm>
            <a:custGeom>
              <a:rect b="b" l="l" r="r" t="t"/>
              <a:pathLst>
                <a:path extrusionOk="0" fill="none" h="1" w="1">
                  <a:moveTo>
                    <a:pt x="0" y="0"/>
                  </a:move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38"/>
            <p:cNvSpPr/>
            <p:nvPr/>
          </p:nvSpPr>
          <p:spPr>
            <a:xfrm>
              <a:off x="4243259" y="4231367"/>
              <a:ext cx="15" cy="15"/>
            </a:xfrm>
            <a:custGeom>
              <a:rect b="b" l="l" r="r" t="t"/>
              <a:pathLst>
                <a:path extrusionOk="0" fill="none" h="1" w="1">
                  <a:moveTo>
                    <a:pt x="0" y="0"/>
                  </a:move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38"/>
            <p:cNvSpPr/>
            <p:nvPr/>
          </p:nvSpPr>
          <p:spPr>
            <a:xfrm>
              <a:off x="4074763" y="4157481"/>
              <a:ext cx="19149" cy="78155"/>
            </a:xfrm>
            <a:custGeom>
              <a:rect b="b" l="l" r="r" t="t"/>
              <a:pathLst>
                <a:path extrusionOk="0" fill="none" h="5163" w="1265">
                  <a:moveTo>
                    <a:pt x="1" y="1"/>
                  </a:moveTo>
                  <a:lnTo>
                    <a:pt x="1" y="1"/>
                  </a:lnTo>
                  <a:lnTo>
                    <a:pt x="1265" y="5162"/>
                  </a:lnTo>
                  <a:lnTo>
                    <a:pt x="1265" y="5162"/>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38"/>
            <p:cNvSpPr/>
            <p:nvPr/>
          </p:nvSpPr>
          <p:spPr>
            <a:xfrm>
              <a:off x="4074763" y="4156421"/>
              <a:ext cx="15" cy="545"/>
            </a:xfrm>
            <a:custGeom>
              <a:rect b="b" l="l" r="r" t="t"/>
              <a:pathLst>
                <a:path extrusionOk="0" fill="none" h="36" w="1">
                  <a:moveTo>
                    <a:pt x="1" y="0"/>
                  </a:moveTo>
                  <a:lnTo>
                    <a:pt x="1" y="0"/>
                  </a:lnTo>
                  <a:lnTo>
                    <a:pt x="1" y="36"/>
                  </a:lnTo>
                  <a:lnTo>
                    <a:pt x="1" y="3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38"/>
            <p:cNvSpPr/>
            <p:nvPr/>
          </p:nvSpPr>
          <p:spPr>
            <a:xfrm>
              <a:off x="4074234" y="4155891"/>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38"/>
            <p:cNvSpPr/>
            <p:nvPr/>
          </p:nvSpPr>
          <p:spPr>
            <a:xfrm>
              <a:off x="4242184" y="4235620"/>
              <a:ext cx="15" cy="15"/>
            </a:xfrm>
            <a:custGeom>
              <a:rect b="b" l="l" r="r" t="t"/>
              <a:pathLst>
                <a:path extrusionOk="0" h="1" w="1">
                  <a:moveTo>
                    <a:pt x="1" y="0"/>
                  </a:moveTo>
                  <a:lnTo>
                    <a:pt x="1" y="0"/>
                  </a:lnTo>
                  <a:lnTo>
                    <a:pt x="1" y="0"/>
                  </a:lnTo>
                  <a:lnTo>
                    <a:pt x="1" y="0"/>
                  </a:lnTo>
                  <a:lnTo>
                    <a:pt x="1" y="0"/>
                  </a:lnTo>
                  <a:lnTo>
                    <a:pt x="1" y="0"/>
                  </a:lnTo>
                  <a:close/>
                </a:path>
              </a:pathLst>
            </a:custGeom>
            <a:solidFill>
              <a:srgbClr val="FFE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38"/>
            <p:cNvSpPr/>
            <p:nvPr/>
          </p:nvSpPr>
          <p:spPr>
            <a:xfrm>
              <a:off x="4242184" y="4235620"/>
              <a:ext cx="15" cy="15"/>
            </a:xfrm>
            <a:custGeom>
              <a:rect b="b" l="l" r="r" t="t"/>
              <a:pathLst>
                <a:path extrusionOk="0" fill="none" h="1" w="1">
                  <a:moveTo>
                    <a:pt x="1" y="0"/>
                  </a:move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38"/>
            <p:cNvSpPr/>
            <p:nvPr/>
          </p:nvSpPr>
          <p:spPr>
            <a:xfrm>
              <a:off x="4001422" y="3810408"/>
              <a:ext cx="275866" cy="425228"/>
            </a:xfrm>
            <a:custGeom>
              <a:rect b="b" l="l" r="r" t="t"/>
              <a:pathLst>
                <a:path extrusionOk="0" h="28091" w="18224">
                  <a:moveTo>
                    <a:pt x="18223" y="0"/>
                  </a:moveTo>
                  <a:lnTo>
                    <a:pt x="17275" y="527"/>
                  </a:lnTo>
                  <a:lnTo>
                    <a:pt x="16222" y="1019"/>
                  </a:lnTo>
                  <a:lnTo>
                    <a:pt x="15098" y="1510"/>
                  </a:lnTo>
                  <a:lnTo>
                    <a:pt x="13904" y="1932"/>
                  </a:lnTo>
                  <a:lnTo>
                    <a:pt x="13272" y="2107"/>
                  </a:lnTo>
                  <a:lnTo>
                    <a:pt x="12640" y="2283"/>
                  </a:lnTo>
                  <a:lnTo>
                    <a:pt x="11973" y="2423"/>
                  </a:lnTo>
                  <a:lnTo>
                    <a:pt x="11306" y="2528"/>
                  </a:lnTo>
                  <a:lnTo>
                    <a:pt x="10604" y="2634"/>
                  </a:lnTo>
                  <a:lnTo>
                    <a:pt x="9902" y="2704"/>
                  </a:lnTo>
                  <a:lnTo>
                    <a:pt x="9199" y="2774"/>
                  </a:lnTo>
                  <a:lnTo>
                    <a:pt x="8462" y="2774"/>
                  </a:lnTo>
                  <a:lnTo>
                    <a:pt x="7444" y="2739"/>
                  </a:lnTo>
                  <a:lnTo>
                    <a:pt x="6426" y="2669"/>
                  </a:lnTo>
                  <a:lnTo>
                    <a:pt x="5407" y="2493"/>
                  </a:lnTo>
                  <a:lnTo>
                    <a:pt x="4354" y="2283"/>
                  </a:lnTo>
                  <a:lnTo>
                    <a:pt x="3266" y="1967"/>
                  </a:lnTo>
                  <a:lnTo>
                    <a:pt x="2177" y="1580"/>
                  </a:lnTo>
                  <a:lnTo>
                    <a:pt x="1089" y="1089"/>
                  </a:lnTo>
                  <a:lnTo>
                    <a:pt x="0" y="527"/>
                  </a:lnTo>
                  <a:lnTo>
                    <a:pt x="597" y="3687"/>
                  </a:lnTo>
                  <a:lnTo>
                    <a:pt x="1229" y="6777"/>
                  </a:lnTo>
                  <a:lnTo>
                    <a:pt x="2493" y="12711"/>
                  </a:lnTo>
                  <a:lnTo>
                    <a:pt x="3722" y="18153"/>
                  </a:lnTo>
                  <a:lnTo>
                    <a:pt x="4810" y="22823"/>
                  </a:lnTo>
                  <a:lnTo>
                    <a:pt x="4846" y="22858"/>
                  </a:lnTo>
                  <a:lnTo>
                    <a:pt x="4846" y="22894"/>
                  </a:lnTo>
                  <a:lnTo>
                    <a:pt x="4846" y="22929"/>
                  </a:lnTo>
                  <a:lnTo>
                    <a:pt x="6110" y="28090"/>
                  </a:lnTo>
                  <a:lnTo>
                    <a:pt x="15906" y="28090"/>
                  </a:lnTo>
                  <a:lnTo>
                    <a:pt x="15941" y="28055"/>
                  </a:lnTo>
                  <a:lnTo>
                    <a:pt x="15941" y="28020"/>
                  </a:lnTo>
                  <a:lnTo>
                    <a:pt x="15941" y="27985"/>
                  </a:lnTo>
                  <a:lnTo>
                    <a:pt x="15941" y="27950"/>
                  </a:lnTo>
                  <a:lnTo>
                    <a:pt x="15941" y="27915"/>
                  </a:lnTo>
                  <a:lnTo>
                    <a:pt x="15941" y="27880"/>
                  </a:lnTo>
                  <a:lnTo>
                    <a:pt x="15976" y="27844"/>
                  </a:lnTo>
                  <a:lnTo>
                    <a:pt x="15976" y="27809"/>
                  </a:lnTo>
                  <a:lnTo>
                    <a:pt x="16187" y="26510"/>
                  </a:lnTo>
                  <a:lnTo>
                    <a:pt x="16397" y="25141"/>
                  </a:lnTo>
                  <a:lnTo>
                    <a:pt x="16784" y="22156"/>
                  </a:lnTo>
                  <a:lnTo>
                    <a:pt x="17100" y="18856"/>
                  </a:lnTo>
                  <a:lnTo>
                    <a:pt x="17416" y="15344"/>
                  </a:lnTo>
                  <a:lnTo>
                    <a:pt x="17697" y="11623"/>
                  </a:lnTo>
                  <a:lnTo>
                    <a:pt x="17907" y="7795"/>
                  </a:lnTo>
                  <a:lnTo>
                    <a:pt x="18083" y="3933"/>
                  </a:lnTo>
                  <a:lnTo>
                    <a:pt x="1822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38"/>
            <p:cNvSpPr/>
            <p:nvPr/>
          </p:nvSpPr>
          <p:spPr>
            <a:xfrm>
              <a:off x="4001422" y="3810408"/>
              <a:ext cx="275866" cy="425228"/>
            </a:xfrm>
            <a:custGeom>
              <a:rect b="b" l="l" r="r" t="t"/>
              <a:pathLst>
                <a:path extrusionOk="0" fill="none" h="28091" w="18224">
                  <a:moveTo>
                    <a:pt x="18223" y="0"/>
                  </a:moveTo>
                  <a:lnTo>
                    <a:pt x="18223" y="0"/>
                  </a:lnTo>
                  <a:lnTo>
                    <a:pt x="17275" y="527"/>
                  </a:lnTo>
                  <a:lnTo>
                    <a:pt x="16222" y="1019"/>
                  </a:lnTo>
                  <a:lnTo>
                    <a:pt x="15098" y="1510"/>
                  </a:lnTo>
                  <a:lnTo>
                    <a:pt x="13904" y="1932"/>
                  </a:lnTo>
                  <a:lnTo>
                    <a:pt x="13272" y="2107"/>
                  </a:lnTo>
                  <a:lnTo>
                    <a:pt x="12640" y="2283"/>
                  </a:lnTo>
                  <a:lnTo>
                    <a:pt x="11973" y="2423"/>
                  </a:lnTo>
                  <a:lnTo>
                    <a:pt x="11306" y="2528"/>
                  </a:lnTo>
                  <a:lnTo>
                    <a:pt x="10604" y="2634"/>
                  </a:lnTo>
                  <a:lnTo>
                    <a:pt x="9902" y="2704"/>
                  </a:lnTo>
                  <a:lnTo>
                    <a:pt x="9199" y="2774"/>
                  </a:lnTo>
                  <a:lnTo>
                    <a:pt x="8462" y="2774"/>
                  </a:lnTo>
                  <a:lnTo>
                    <a:pt x="8462" y="2774"/>
                  </a:lnTo>
                  <a:lnTo>
                    <a:pt x="7444" y="2739"/>
                  </a:lnTo>
                  <a:lnTo>
                    <a:pt x="6426" y="2669"/>
                  </a:lnTo>
                  <a:lnTo>
                    <a:pt x="5407" y="2493"/>
                  </a:lnTo>
                  <a:lnTo>
                    <a:pt x="4354" y="2283"/>
                  </a:lnTo>
                  <a:lnTo>
                    <a:pt x="3266" y="1967"/>
                  </a:lnTo>
                  <a:lnTo>
                    <a:pt x="2177" y="1580"/>
                  </a:lnTo>
                  <a:lnTo>
                    <a:pt x="1089" y="1089"/>
                  </a:lnTo>
                  <a:lnTo>
                    <a:pt x="0" y="527"/>
                  </a:lnTo>
                  <a:lnTo>
                    <a:pt x="0" y="527"/>
                  </a:lnTo>
                  <a:lnTo>
                    <a:pt x="597" y="3687"/>
                  </a:lnTo>
                  <a:lnTo>
                    <a:pt x="1229" y="6777"/>
                  </a:lnTo>
                  <a:lnTo>
                    <a:pt x="2493" y="12711"/>
                  </a:lnTo>
                  <a:lnTo>
                    <a:pt x="3722" y="18153"/>
                  </a:lnTo>
                  <a:lnTo>
                    <a:pt x="4810" y="22823"/>
                  </a:lnTo>
                  <a:lnTo>
                    <a:pt x="4810" y="22823"/>
                  </a:lnTo>
                  <a:lnTo>
                    <a:pt x="4810" y="22823"/>
                  </a:lnTo>
                  <a:lnTo>
                    <a:pt x="4810" y="22823"/>
                  </a:lnTo>
                  <a:lnTo>
                    <a:pt x="4846" y="22858"/>
                  </a:lnTo>
                  <a:lnTo>
                    <a:pt x="4846" y="22858"/>
                  </a:lnTo>
                  <a:lnTo>
                    <a:pt x="4846" y="22894"/>
                  </a:lnTo>
                  <a:lnTo>
                    <a:pt x="4846" y="22894"/>
                  </a:lnTo>
                  <a:lnTo>
                    <a:pt x="4846" y="22929"/>
                  </a:lnTo>
                  <a:lnTo>
                    <a:pt x="4846" y="22929"/>
                  </a:lnTo>
                  <a:lnTo>
                    <a:pt x="6110" y="28090"/>
                  </a:lnTo>
                  <a:lnTo>
                    <a:pt x="6110" y="28090"/>
                  </a:lnTo>
                  <a:lnTo>
                    <a:pt x="15871" y="28090"/>
                  </a:lnTo>
                  <a:lnTo>
                    <a:pt x="15871" y="28090"/>
                  </a:lnTo>
                  <a:lnTo>
                    <a:pt x="15906" y="28090"/>
                  </a:lnTo>
                  <a:lnTo>
                    <a:pt x="15906" y="28090"/>
                  </a:lnTo>
                  <a:lnTo>
                    <a:pt x="15906" y="28090"/>
                  </a:lnTo>
                  <a:lnTo>
                    <a:pt x="15906" y="28090"/>
                  </a:lnTo>
                  <a:lnTo>
                    <a:pt x="15906" y="28090"/>
                  </a:lnTo>
                  <a:lnTo>
                    <a:pt x="15941" y="28055"/>
                  </a:lnTo>
                  <a:lnTo>
                    <a:pt x="15941" y="28055"/>
                  </a:lnTo>
                  <a:lnTo>
                    <a:pt x="15941" y="28055"/>
                  </a:lnTo>
                  <a:lnTo>
                    <a:pt x="15941" y="28055"/>
                  </a:lnTo>
                  <a:lnTo>
                    <a:pt x="15941" y="28020"/>
                  </a:lnTo>
                  <a:lnTo>
                    <a:pt x="15941" y="28020"/>
                  </a:lnTo>
                  <a:lnTo>
                    <a:pt x="15941" y="27985"/>
                  </a:lnTo>
                  <a:lnTo>
                    <a:pt x="15941" y="27985"/>
                  </a:lnTo>
                  <a:lnTo>
                    <a:pt x="15941" y="27985"/>
                  </a:lnTo>
                  <a:lnTo>
                    <a:pt x="15941" y="27985"/>
                  </a:lnTo>
                  <a:lnTo>
                    <a:pt x="15941" y="27985"/>
                  </a:lnTo>
                  <a:lnTo>
                    <a:pt x="15941" y="27985"/>
                  </a:lnTo>
                  <a:lnTo>
                    <a:pt x="15941" y="27950"/>
                  </a:lnTo>
                  <a:lnTo>
                    <a:pt x="15941" y="27950"/>
                  </a:lnTo>
                  <a:lnTo>
                    <a:pt x="15941" y="27950"/>
                  </a:lnTo>
                  <a:lnTo>
                    <a:pt x="15941" y="27950"/>
                  </a:lnTo>
                  <a:lnTo>
                    <a:pt x="15941" y="27950"/>
                  </a:lnTo>
                  <a:lnTo>
                    <a:pt x="15941" y="27950"/>
                  </a:lnTo>
                  <a:lnTo>
                    <a:pt x="15941" y="27950"/>
                  </a:lnTo>
                  <a:lnTo>
                    <a:pt x="15941" y="27950"/>
                  </a:lnTo>
                  <a:lnTo>
                    <a:pt x="15941" y="27915"/>
                  </a:lnTo>
                  <a:lnTo>
                    <a:pt x="15941" y="27915"/>
                  </a:lnTo>
                  <a:lnTo>
                    <a:pt x="15941" y="27915"/>
                  </a:lnTo>
                  <a:lnTo>
                    <a:pt x="15941" y="27915"/>
                  </a:lnTo>
                  <a:lnTo>
                    <a:pt x="15941" y="27915"/>
                  </a:lnTo>
                  <a:lnTo>
                    <a:pt x="15941" y="27915"/>
                  </a:lnTo>
                  <a:lnTo>
                    <a:pt x="15941" y="27880"/>
                  </a:lnTo>
                  <a:lnTo>
                    <a:pt x="15941" y="27880"/>
                  </a:lnTo>
                  <a:lnTo>
                    <a:pt x="15941" y="27880"/>
                  </a:lnTo>
                  <a:lnTo>
                    <a:pt x="15941" y="27880"/>
                  </a:lnTo>
                  <a:lnTo>
                    <a:pt x="15976" y="27844"/>
                  </a:lnTo>
                  <a:lnTo>
                    <a:pt x="15976" y="27844"/>
                  </a:lnTo>
                  <a:lnTo>
                    <a:pt x="15976" y="27844"/>
                  </a:lnTo>
                  <a:lnTo>
                    <a:pt x="15976" y="27809"/>
                  </a:lnTo>
                  <a:lnTo>
                    <a:pt x="15976" y="27809"/>
                  </a:lnTo>
                  <a:lnTo>
                    <a:pt x="15976" y="27809"/>
                  </a:lnTo>
                  <a:lnTo>
                    <a:pt x="16187" y="26510"/>
                  </a:lnTo>
                  <a:lnTo>
                    <a:pt x="16397" y="25141"/>
                  </a:lnTo>
                  <a:lnTo>
                    <a:pt x="16784" y="22156"/>
                  </a:lnTo>
                  <a:lnTo>
                    <a:pt x="17100" y="18856"/>
                  </a:lnTo>
                  <a:lnTo>
                    <a:pt x="17416" y="15344"/>
                  </a:lnTo>
                  <a:lnTo>
                    <a:pt x="17697" y="11623"/>
                  </a:lnTo>
                  <a:lnTo>
                    <a:pt x="17907" y="7795"/>
                  </a:lnTo>
                  <a:lnTo>
                    <a:pt x="18083" y="3933"/>
                  </a:lnTo>
                  <a:lnTo>
                    <a:pt x="1822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38"/>
            <p:cNvSpPr/>
            <p:nvPr/>
          </p:nvSpPr>
          <p:spPr>
            <a:xfrm>
              <a:off x="4044473" y="4515195"/>
              <a:ext cx="253538" cy="8522"/>
            </a:xfrm>
            <a:custGeom>
              <a:rect b="b" l="l" r="r" t="t"/>
              <a:pathLst>
                <a:path extrusionOk="0" h="563" w="16749">
                  <a:moveTo>
                    <a:pt x="0" y="562"/>
                  </a:moveTo>
                  <a:lnTo>
                    <a:pt x="0" y="562"/>
                  </a:lnTo>
                  <a:lnTo>
                    <a:pt x="0" y="562"/>
                  </a:lnTo>
                  <a:lnTo>
                    <a:pt x="0" y="562"/>
                  </a:lnTo>
                  <a:lnTo>
                    <a:pt x="0" y="562"/>
                  </a:lnTo>
                  <a:close/>
                  <a:moveTo>
                    <a:pt x="0" y="527"/>
                  </a:moveTo>
                  <a:lnTo>
                    <a:pt x="0" y="527"/>
                  </a:lnTo>
                  <a:lnTo>
                    <a:pt x="0" y="527"/>
                  </a:lnTo>
                  <a:lnTo>
                    <a:pt x="0" y="527"/>
                  </a:lnTo>
                  <a:lnTo>
                    <a:pt x="0" y="527"/>
                  </a:lnTo>
                  <a:close/>
                  <a:moveTo>
                    <a:pt x="0" y="492"/>
                  </a:moveTo>
                  <a:lnTo>
                    <a:pt x="0" y="492"/>
                  </a:lnTo>
                  <a:lnTo>
                    <a:pt x="0" y="492"/>
                  </a:lnTo>
                  <a:lnTo>
                    <a:pt x="0" y="492"/>
                  </a:lnTo>
                  <a:lnTo>
                    <a:pt x="0" y="492"/>
                  </a:lnTo>
                  <a:close/>
                  <a:moveTo>
                    <a:pt x="35" y="457"/>
                  </a:moveTo>
                  <a:lnTo>
                    <a:pt x="35" y="457"/>
                  </a:lnTo>
                  <a:lnTo>
                    <a:pt x="35" y="457"/>
                  </a:lnTo>
                  <a:lnTo>
                    <a:pt x="35" y="457"/>
                  </a:lnTo>
                  <a:lnTo>
                    <a:pt x="35" y="457"/>
                  </a:lnTo>
                  <a:close/>
                  <a:moveTo>
                    <a:pt x="35" y="422"/>
                  </a:moveTo>
                  <a:lnTo>
                    <a:pt x="35" y="422"/>
                  </a:lnTo>
                  <a:lnTo>
                    <a:pt x="35" y="422"/>
                  </a:lnTo>
                  <a:lnTo>
                    <a:pt x="35" y="422"/>
                  </a:lnTo>
                  <a:lnTo>
                    <a:pt x="35" y="422"/>
                  </a:lnTo>
                  <a:close/>
                  <a:moveTo>
                    <a:pt x="16749" y="387"/>
                  </a:moveTo>
                  <a:lnTo>
                    <a:pt x="16749" y="387"/>
                  </a:lnTo>
                  <a:lnTo>
                    <a:pt x="16749" y="387"/>
                  </a:lnTo>
                  <a:lnTo>
                    <a:pt x="16749" y="387"/>
                  </a:lnTo>
                  <a:lnTo>
                    <a:pt x="16749" y="387"/>
                  </a:lnTo>
                  <a:lnTo>
                    <a:pt x="16749" y="387"/>
                  </a:lnTo>
                  <a:lnTo>
                    <a:pt x="16749" y="387"/>
                  </a:lnTo>
                  <a:close/>
                  <a:moveTo>
                    <a:pt x="35" y="387"/>
                  </a:moveTo>
                  <a:lnTo>
                    <a:pt x="35" y="387"/>
                  </a:lnTo>
                  <a:lnTo>
                    <a:pt x="35" y="387"/>
                  </a:lnTo>
                  <a:lnTo>
                    <a:pt x="35" y="387"/>
                  </a:lnTo>
                  <a:lnTo>
                    <a:pt x="35" y="387"/>
                  </a:lnTo>
                  <a:close/>
                  <a:moveTo>
                    <a:pt x="16749" y="351"/>
                  </a:moveTo>
                  <a:lnTo>
                    <a:pt x="16749" y="351"/>
                  </a:lnTo>
                  <a:lnTo>
                    <a:pt x="16749" y="387"/>
                  </a:lnTo>
                  <a:lnTo>
                    <a:pt x="16749" y="387"/>
                  </a:lnTo>
                  <a:lnTo>
                    <a:pt x="16749" y="351"/>
                  </a:lnTo>
                  <a:close/>
                  <a:moveTo>
                    <a:pt x="35" y="351"/>
                  </a:moveTo>
                  <a:lnTo>
                    <a:pt x="35" y="351"/>
                  </a:lnTo>
                  <a:lnTo>
                    <a:pt x="35" y="351"/>
                  </a:lnTo>
                  <a:lnTo>
                    <a:pt x="35" y="351"/>
                  </a:lnTo>
                  <a:lnTo>
                    <a:pt x="35" y="351"/>
                  </a:lnTo>
                  <a:close/>
                  <a:moveTo>
                    <a:pt x="35" y="316"/>
                  </a:moveTo>
                  <a:lnTo>
                    <a:pt x="35" y="316"/>
                  </a:lnTo>
                  <a:lnTo>
                    <a:pt x="35" y="316"/>
                  </a:lnTo>
                  <a:lnTo>
                    <a:pt x="35" y="316"/>
                  </a:lnTo>
                  <a:lnTo>
                    <a:pt x="35" y="316"/>
                  </a:lnTo>
                  <a:close/>
                  <a:moveTo>
                    <a:pt x="35" y="281"/>
                  </a:moveTo>
                  <a:lnTo>
                    <a:pt x="35" y="281"/>
                  </a:lnTo>
                  <a:lnTo>
                    <a:pt x="35" y="281"/>
                  </a:lnTo>
                  <a:lnTo>
                    <a:pt x="35" y="281"/>
                  </a:lnTo>
                  <a:lnTo>
                    <a:pt x="35" y="281"/>
                  </a:lnTo>
                  <a:close/>
                  <a:moveTo>
                    <a:pt x="35" y="246"/>
                  </a:moveTo>
                  <a:lnTo>
                    <a:pt x="35" y="246"/>
                  </a:lnTo>
                  <a:lnTo>
                    <a:pt x="35" y="246"/>
                  </a:lnTo>
                  <a:lnTo>
                    <a:pt x="35" y="246"/>
                  </a:lnTo>
                  <a:lnTo>
                    <a:pt x="35" y="246"/>
                  </a:lnTo>
                  <a:close/>
                  <a:moveTo>
                    <a:pt x="35" y="211"/>
                  </a:moveTo>
                  <a:lnTo>
                    <a:pt x="35" y="211"/>
                  </a:lnTo>
                  <a:lnTo>
                    <a:pt x="35" y="211"/>
                  </a:lnTo>
                  <a:lnTo>
                    <a:pt x="35" y="211"/>
                  </a:lnTo>
                  <a:lnTo>
                    <a:pt x="35" y="211"/>
                  </a:lnTo>
                  <a:close/>
                  <a:moveTo>
                    <a:pt x="70" y="176"/>
                  </a:moveTo>
                  <a:lnTo>
                    <a:pt x="70" y="176"/>
                  </a:lnTo>
                  <a:lnTo>
                    <a:pt x="70" y="176"/>
                  </a:lnTo>
                  <a:lnTo>
                    <a:pt x="70" y="176"/>
                  </a:lnTo>
                  <a:lnTo>
                    <a:pt x="70" y="176"/>
                  </a:lnTo>
                  <a:close/>
                  <a:moveTo>
                    <a:pt x="70" y="141"/>
                  </a:moveTo>
                  <a:lnTo>
                    <a:pt x="70" y="141"/>
                  </a:lnTo>
                  <a:lnTo>
                    <a:pt x="70" y="141"/>
                  </a:lnTo>
                  <a:lnTo>
                    <a:pt x="70" y="141"/>
                  </a:lnTo>
                  <a:lnTo>
                    <a:pt x="70" y="141"/>
                  </a:lnTo>
                  <a:close/>
                  <a:moveTo>
                    <a:pt x="70" y="106"/>
                  </a:moveTo>
                  <a:lnTo>
                    <a:pt x="70" y="106"/>
                  </a:lnTo>
                  <a:lnTo>
                    <a:pt x="70" y="106"/>
                  </a:lnTo>
                  <a:lnTo>
                    <a:pt x="70" y="106"/>
                  </a:lnTo>
                  <a:lnTo>
                    <a:pt x="70" y="106"/>
                  </a:lnTo>
                  <a:close/>
                  <a:moveTo>
                    <a:pt x="70" y="70"/>
                  </a:moveTo>
                  <a:lnTo>
                    <a:pt x="70" y="70"/>
                  </a:lnTo>
                  <a:lnTo>
                    <a:pt x="70" y="70"/>
                  </a:lnTo>
                  <a:lnTo>
                    <a:pt x="70" y="70"/>
                  </a:lnTo>
                  <a:lnTo>
                    <a:pt x="70" y="70"/>
                  </a:lnTo>
                  <a:close/>
                  <a:moveTo>
                    <a:pt x="70" y="35"/>
                  </a:moveTo>
                  <a:lnTo>
                    <a:pt x="70" y="35"/>
                  </a:lnTo>
                  <a:lnTo>
                    <a:pt x="70" y="35"/>
                  </a:lnTo>
                  <a:lnTo>
                    <a:pt x="70" y="35"/>
                  </a:lnTo>
                  <a:lnTo>
                    <a:pt x="70" y="35"/>
                  </a:lnTo>
                  <a:close/>
                  <a:moveTo>
                    <a:pt x="70" y="0"/>
                  </a:moveTo>
                  <a:lnTo>
                    <a:pt x="70" y="0"/>
                  </a:lnTo>
                  <a:lnTo>
                    <a:pt x="70" y="0"/>
                  </a:lnTo>
                  <a:lnTo>
                    <a:pt x="70" y="0"/>
                  </a:lnTo>
                  <a:lnTo>
                    <a:pt x="70" y="0"/>
                  </a:lnTo>
                  <a:close/>
                </a:path>
              </a:pathLst>
            </a:custGeom>
            <a:solidFill>
              <a:srgbClr val="FF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38"/>
            <p:cNvSpPr/>
            <p:nvPr/>
          </p:nvSpPr>
          <p:spPr>
            <a:xfrm>
              <a:off x="4044473" y="4523702"/>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38"/>
            <p:cNvSpPr/>
            <p:nvPr/>
          </p:nvSpPr>
          <p:spPr>
            <a:xfrm>
              <a:off x="4044473" y="452315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38"/>
            <p:cNvSpPr/>
            <p:nvPr/>
          </p:nvSpPr>
          <p:spPr>
            <a:xfrm>
              <a:off x="4044473" y="4522627"/>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38"/>
            <p:cNvSpPr/>
            <p:nvPr/>
          </p:nvSpPr>
          <p:spPr>
            <a:xfrm>
              <a:off x="4045003" y="4522098"/>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38"/>
            <p:cNvSpPr/>
            <p:nvPr/>
          </p:nvSpPr>
          <p:spPr>
            <a:xfrm>
              <a:off x="4045003" y="4521568"/>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38"/>
            <p:cNvSpPr/>
            <p:nvPr/>
          </p:nvSpPr>
          <p:spPr>
            <a:xfrm>
              <a:off x="4297996" y="4521038"/>
              <a:ext cx="15" cy="15"/>
            </a:xfrm>
            <a:custGeom>
              <a:rect b="b" l="l" r="r" t="t"/>
              <a:pathLst>
                <a:path extrusionOk="0" fill="none" h="1" w="1">
                  <a:moveTo>
                    <a:pt x="1" y="1"/>
                  </a:moveTo>
                  <a:lnTo>
                    <a:pt x="1" y="1"/>
                  </a:lnTo>
                  <a:lnTo>
                    <a:pt x="1" y="1"/>
                  </a:ln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38"/>
            <p:cNvSpPr/>
            <p:nvPr/>
          </p:nvSpPr>
          <p:spPr>
            <a:xfrm>
              <a:off x="4045003" y="4521038"/>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38"/>
            <p:cNvSpPr/>
            <p:nvPr/>
          </p:nvSpPr>
          <p:spPr>
            <a:xfrm>
              <a:off x="4297996" y="4520508"/>
              <a:ext cx="15" cy="545"/>
            </a:xfrm>
            <a:custGeom>
              <a:rect b="b" l="l" r="r" t="t"/>
              <a:pathLst>
                <a:path extrusionOk="0" fill="none" h="36" w="1">
                  <a:moveTo>
                    <a:pt x="1" y="0"/>
                  </a:moveTo>
                  <a:lnTo>
                    <a:pt x="1" y="0"/>
                  </a:lnTo>
                  <a:lnTo>
                    <a:pt x="1" y="36"/>
                  </a:lnTo>
                  <a:lnTo>
                    <a:pt x="1" y="3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38"/>
            <p:cNvSpPr/>
            <p:nvPr/>
          </p:nvSpPr>
          <p:spPr>
            <a:xfrm>
              <a:off x="4045003" y="4520508"/>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38"/>
            <p:cNvSpPr/>
            <p:nvPr/>
          </p:nvSpPr>
          <p:spPr>
            <a:xfrm>
              <a:off x="4045003" y="4519978"/>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38"/>
            <p:cNvSpPr/>
            <p:nvPr/>
          </p:nvSpPr>
          <p:spPr>
            <a:xfrm>
              <a:off x="4045003" y="4519449"/>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38"/>
            <p:cNvSpPr/>
            <p:nvPr/>
          </p:nvSpPr>
          <p:spPr>
            <a:xfrm>
              <a:off x="4045003" y="4518919"/>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38"/>
            <p:cNvSpPr/>
            <p:nvPr/>
          </p:nvSpPr>
          <p:spPr>
            <a:xfrm>
              <a:off x="4045003" y="4518374"/>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38"/>
            <p:cNvSpPr/>
            <p:nvPr/>
          </p:nvSpPr>
          <p:spPr>
            <a:xfrm>
              <a:off x="4045533" y="4517844"/>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38"/>
            <p:cNvSpPr/>
            <p:nvPr/>
          </p:nvSpPr>
          <p:spPr>
            <a:xfrm>
              <a:off x="4045533" y="4517314"/>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38"/>
            <p:cNvSpPr/>
            <p:nvPr/>
          </p:nvSpPr>
          <p:spPr>
            <a:xfrm>
              <a:off x="4045533" y="4516784"/>
              <a:ext cx="15" cy="1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38"/>
            <p:cNvSpPr/>
            <p:nvPr/>
          </p:nvSpPr>
          <p:spPr>
            <a:xfrm>
              <a:off x="4045533" y="4516255"/>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38"/>
            <p:cNvSpPr/>
            <p:nvPr/>
          </p:nvSpPr>
          <p:spPr>
            <a:xfrm>
              <a:off x="4045533" y="4515725"/>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38"/>
            <p:cNvSpPr/>
            <p:nvPr/>
          </p:nvSpPr>
          <p:spPr>
            <a:xfrm>
              <a:off x="4045533" y="4515195"/>
              <a:ext cx="15" cy="15"/>
            </a:xfrm>
            <a:custGeom>
              <a:rect b="b" l="l" r="r" t="t"/>
              <a:pathLst>
                <a:path extrusionOk="0" fill="none" h="1" w="1">
                  <a:moveTo>
                    <a:pt x="0" y="0"/>
                  </a:moveTo>
                  <a:lnTo>
                    <a:pt x="0" y="0"/>
                  </a:lnTo>
                  <a:lnTo>
                    <a:pt x="0" y="0"/>
                  </a:lnTo>
                  <a:lnTo>
                    <a:pt x="0"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38"/>
            <p:cNvSpPr/>
            <p:nvPr/>
          </p:nvSpPr>
          <p:spPr>
            <a:xfrm>
              <a:off x="4044473" y="4384967"/>
              <a:ext cx="253538" cy="139280"/>
            </a:xfrm>
            <a:custGeom>
              <a:rect b="b" l="l" r="r" t="t"/>
              <a:pathLst>
                <a:path extrusionOk="0" h="9201" w="16749">
                  <a:moveTo>
                    <a:pt x="1650" y="1"/>
                  </a:moveTo>
                  <a:lnTo>
                    <a:pt x="1194" y="2072"/>
                  </a:lnTo>
                  <a:lnTo>
                    <a:pt x="773" y="4249"/>
                  </a:lnTo>
                  <a:lnTo>
                    <a:pt x="386" y="6461"/>
                  </a:lnTo>
                  <a:lnTo>
                    <a:pt x="320" y="6915"/>
                  </a:lnTo>
                  <a:lnTo>
                    <a:pt x="320" y="6915"/>
                  </a:lnTo>
                  <a:lnTo>
                    <a:pt x="702" y="6532"/>
                  </a:lnTo>
                  <a:lnTo>
                    <a:pt x="1089" y="6145"/>
                  </a:lnTo>
                  <a:lnTo>
                    <a:pt x="1475" y="5794"/>
                  </a:lnTo>
                  <a:lnTo>
                    <a:pt x="1896" y="5443"/>
                  </a:lnTo>
                  <a:lnTo>
                    <a:pt x="2353" y="5127"/>
                  </a:lnTo>
                  <a:lnTo>
                    <a:pt x="2809" y="4846"/>
                  </a:lnTo>
                  <a:lnTo>
                    <a:pt x="3301" y="4565"/>
                  </a:lnTo>
                  <a:lnTo>
                    <a:pt x="3792" y="4320"/>
                  </a:lnTo>
                  <a:lnTo>
                    <a:pt x="4284" y="4109"/>
                  </a:lnTo>
                  <a:lnTo>
                    <a:pt x="4811" y="3898"/>
                  </a:lnTo>
                  <a:lnTo>
                    <a:pt x="5337" y="3758"/>
                  </a:lnTo>
                  <a:lnTo>
                    <a:pt x="5899" y="3617"/>
                  </a:lnTo>
                  <a:lnTo>
                    <a:pt x="6461" y="3512"/>
                  </a:lnTo>
                  <a:lnTo>
                    <a:pt x="7023" y="3407"/>
                  </a:lnTo>
                  <a:lnTo>
                    <a:pt x="7584" y="3372"/>
                  </a:lnTo>
                  <a:lnTo>
                    <a:pt x="8181" y="3336"/>
                  </a:lnTo>
                  <a:lnTo>
                    <a:pt x="8813" y="3372"/>
                  </a:lnTo>
                  <a:lnTo>
                    <a:pt x="9445" y="3442"/>
                  </a:lnTo>
                  <a:lnTo>
                    <a:pt x="10042" y="3512"/>
                  </a:lnTo>
                  <a:lnTo>
                    <a:pt x="10674" y="3652"/>
                  </a:lnTo>
                  <a:lnTo>
                    <a:pt x="11271" y="3828"/>
                  </a:lnTo>
                  <a:lnTo>
                    <a:pt x="11833" y="4004"/>
                  </a:lnTo>
                  <a:lnTo>
                    <a:pt x="12395" y="4249"/>
                  </a:lnTo>
                  <a:lnTo>
                    <a:pt x="12957" y="4530"/>
                  </a:lnTo>
                  <a:lnTo>
                    <a:pt x="13483" y="4811"/>
                  </a:lnTo>
                  <a:lnTo>
                    <a:pt x="13975" y="5127"/>
                  </a:lnTo>
                  <a:lnTo>
                    <a:pt x="14466" y="5478"/>
                  </a:lnTo>
                  <a:lnTo>
                    <a:pt x="14923" y="5865"/>
                  </a:lnTo>
                  <a:lnTo>
                    <a:pt x="15379" y="6251"/>
                  </a:lnTo>
                  <a:lnTo>
                    <a:pt x="15801" y="6672"/>
                  </a:lnTo>
                  <a:lnTo>
                    <a:pt x="16187" y="7129"/>
                  </a:lnTo>
                  <a:lnTo>
                    <a:pt x="16555" y="7597"/>
                  </a:lnTo>
                  <a:lnTo>
                    <a:pt x="16468" y="6988"/>
                  </a:lnTo>
                  <a:lnTo>
                    <a:pt x="16082" y="4881"/>
                  </a:lnTo>
                  <a:lnTo>
                    <a:pt x="15625" y="2634"/>
                  </a:lnTo>
                  <a:lnTo>
                    <a:pt x="15379" y="1511"/>
                  </a:lnTo>
                  <a:lnTo>
                    <a:pt x="15063" y="352"/>
                  </a:lnTo>
                  <a:lnTo>
                    <a:pt x="14256" y="598"/>
                  </a:lnTo>
                  <a:lnTo>
                    <a:pt x="13448" y="843"/>
                  </a:lnTo>
                  <a:lnTo>
                    <a:pt x="12641" y="1019"/>
                  </a:lnTo>
                  <a:lnTo>
                    <a:pt x="11868" y="1159"/>
                  </a:lnTo>
                  <a:lnTo>
                    <a:pt x="11096" y="1265"/>
                  </a:lnTo>
                  <a:lnTo>
                    <a:pt x="10358" y="1335"/>
                  </a:lnTo>
                  <a:lnTo>
                    <a:pt x="9621" y="1370"/>
                  </a:lnTo>
                  <a:lnTo>
                    <a:pt x="8919" y="1370"/>
                  </a:lnTo>
                  <a:lnTo>
                    <a:pt x="7795" y="1335"/>
                  </a:lnTo>
                  <a:lnTo>
                    <a:pt x="6742" y="1265"/>
                  </a:lnTo>
                  <a:lnTo>
                    <a:pt x="5759" y="1124"/>
                  </a:lnTo>
                  <a:lnTo>
                    <a:pt x="4811" y="949"/>
                  </a:lnTo>
                  <a:lnTo>
                    <a:pt x="3933" y="738"/>
                  </a:lnTo>
                  <a:lnTo>
                    <a:pt x="3090" y="492"/>
                  </a:lnTo>
                  <a:lnTo>
                    <a:pt x="2353" y="247"/>
                  </a:lnTo>
                  <a:lnTo>
                    <a:pt x="1650" y="1"/>
                  </a:lnTo>
                  <a:close/>
                  <a:moveTo>
                    <a:pt x="16555" y="7597"/>
                  </a:moveTo>
                  <a:lnTo>
                    <a:pt x="16555" y="7597"/>
                  </a:lnTo>
                  <a:lnTo>
                    <a:pt x="16555" y="7597"/>
                  </a:lnTo>
                  <a:lnTo>
                    <a:pt x="16555" y="7597"/>
                  </a:lnTo>
                  <a:close/>
                  <a:moveTo>
                    <a:pt x="320" y="6915"/>
                  </a:moveTo>
                  <a:lnTo>
                    <a:pt x="316" y="6918"/>
                  </a:lnTo>
                  <a:lnTo>
                    <a:pt x="141" y="8077"/>
                  </a:lnTo>
                  <a:lnTo>
                    <a:pt x="99" y="8409"/>
                  </a:lnTo>
                  <a:lnTo>
                    <a:pt x="320" y="6915"/>
                  </a:lnTo>
                  <a:close/>
                  <a:moveTo>
                    <a:pt x="99" y="8409"/>
                  </a:moveTo>
                  <a:lnTo>
                    <a:pt x="70" y="8603"/>
                  </a:lnTo>
                  <a:lnTo>
                    <a:pt x="70" y="8638"/>
                  </a:lnTo>
                  <a:lnTo>
                    <a:pt x="99" y="8409"/>
                  </a:lnTo>
                  <a:close/>
                  <a:moveTo>
                    <a:pt x="16555" y="7597"/>
                  </a:moveTo>
                  <a:lnTo>
                    <a:pt x="16705" y="8647"/>
                  </a:lnTo>
                  <a:lnTo>
                    <a:pt x="16705" y="8647"/>
                  </a:lnTo>
                  <a:lnTo>
                    <a:pt x="16573" y="7620"/>
                  </a:lnTo>
                  <a:lnTo>
                    <a:pt x="16555" y="7597"/>
                  </a:lnTo>
                  <a:close/>
                  <a:moveTo>
                    <a:pt x="70" y="8638"/>
                  </a:moveTo>
                  <a:lnTo>
                    <a:pt x="50" y="8799"/>
                  </a:lnTo>
                  <a:lnTo>
                    <a:pt x="70" y="8779"/>
                  </a:lnTo>
                  <a:lnTo>
                    <a:pt x="70" y="8744"/>
                  </a:lnTo>
                  <a:lnTo>
                    <a:pt x="70" y="8709"/>
                  </a:lnTo>
                  <a:lnTo>
                    <a:pt x="70" y="8673"/>
                  </a:lnTo>
                  <a:lnTo>
                    <a:pt x="70" y="8638"/>
                  </a:lnTo>
                  <a:lnTo>
                    <a:pt x="70" y="8638"/>
                  </a:lnTo>
                  <a:close/>
                  <a:moveTo>
                    <a:pt x="50" y="8799"/>
                  </a:moveTo>
                  <a:lnTo>
                    <a:pt x="35" y="8814"/>
                  </a:lnTo>
                  <a:lnTo>
                    <a:pt x="35" y="8849"/>
                  </a:lnTo>
                  <a:lnTo>
                    <a:pt x="35" y="8884"/>
                  </a:lnTo>
                  <a:lnTo>
                    <a:pt x="35" y="8919"/>
                  </a:lnTo>
                  <a:lnTo>
                    <a:pt x="50" y="8799"/>
                  </a:lnTo>
                  <a:close/>
                  <a:moveTo>
                    <a:pt x="16705" y="8647"/>
                  </a:moveTo>
                  <a:lnTo>
                    <a:pt x="16749" y="8990"/>
                  </a:lnTo>
                  <a:lnTo>
                    <a:pt x="16749" y="8954"/>
                  </a:lnTo>
                  <a:lnTo>
                    <a:pt x="16705" y="8647"/>
                  </a:lnTo>
                  <a:close/>
                  <a:moveTo>
                    <a:pt x="35" y="8919"/>
                  </a:moveTo>
                  <a:lnTo>
                    <a:pt x="15" y="9080"/>
                  </a:lnTo>
                  <a:lnTo>
                    <a:pt x="35" y="9060"/>
                  </a:lnTo>
                  <a:lnTo>
                    <a:pt x="35" y="9025"/>
                  </a:lnTo>
                  <a:lnTo>
                    <a:pt x="35" y="8990"/>
                  </a:lnTo>
                  <a:lnTo>
                    <a:pt x="35" y="8954"/>
                  </a:lnTo>
                  <a:lnTo>
                    <a:pt x="35" y="8919"/>
                  </a:lnTo>
                  <a:lnTo>
                    <a:pt x="35" y="8919"/>
                  </a:lnTo>
                  <a:close/>
                  <a:moveTo>
                    <a:pt x="15" y="9080"/>
                  </a:moveTo>
                  <a:lnTo>
                    <a:pt x="0" y="9095"/>
                  </a:lnTo>
                  <a:lnTo>
                    <a:pt x="0" y="9130"/>
                  </a:lnTo>
                  <a:lnTo>
                    <a:pt x="0" y="9165"/>
                  </a:lnTo>
                  <a:lnTo>
                    <a:pt x="0" y="9200"/>
                  </a:lnTo>
                  <a:lnTo>
                    <a:pt x="15" y="908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38"/>
            <p:cNvSpPr/>
            <p:nvPr/>
          </p:nvSpPr>
          <p:spPr>
            <a:xfrm>
              <a:off x="4044473" y="4384967"/>
              <a:ext cx="253538" cy="139280"/>
            </a:xfrm>
            <a:custGeom>
              <a:rect b="b" l="l" r="r" t="t"/>
              <a:pathLst>
                <a:path extrusionOk="0" fill="none" h="9201" w="16749">
                  <a:moveTo>
                    <a:pt x="1650" y="1"/>
                  </a:moveTo>
                  <a:lnTo>
                    <a:pt x="1650" y="1"/>
                  </a:lnTo>
                  <a:lnTo>
                    <a:pt x="1194" y="2072"/>
                  </a:lnTo>
                  <a:lnTo>
                    <a:pt x="773" y="4249"/>
                  </a:lnTo>
                  <a:lnTo>
                    <a:pt x="386" y="6461"/>
                  </a:lnTo>
                  <a:lnTo>
                    <a:pt x="70" y="8603"/>
                  </a:lnTo>
                  <a:lnTo>
                    <a:pt x="70" y="8603"/>
                  </a:lnTo>
                  <a:lnTo>
                    <a:pt x="70" y="8603"/>
                  </a:lnTo>
                  <a:lnTo>
                    <a:pt x="70" y="8603"/>
                  </a:lnTo>
                  <a:lnTo>
                    <a:pt x="70" y="8638"/>
                  </a:lnTo>
                  <a:lnTo>
                    <a:pt x="70" y="8638"/>
                  </a:lnTo>
                  <a:lnTo>
                    <a:pt x="70" y="8638"/>
                  </a:lnTo>
                  <a:lnTo>
                    <a:pt x="70" y="8638"/>
                  </a:lnTo>
                  <a:lnTo>
                    <a:pt x="70" y="8673"/>
                  </a:lnTo>
                  <a:lnTo>
                    <a:pt x="70" y="8673"/>
                  </a:lnTo>
                  <a:lnTo>
                    <a:pt x="70" y="8673"/>
                  </a:lnTo>
                  <a:lnTo>
                    <a:pt x="70" y="8673"/>
                  </a:lnTo>
                  <a:lnTo>
                    <a:pt x="70" y="8709"/>
                  </a:lnTo>
                  <a:lnTo>
                    <a:pt x="70" y="8709"/>
                  </a:lnTo>
                  <a:lnTo>
                    <a:pt x="70" y="8709"/>
                  </a:lnTo>
                  <a:lnTo>
                    <a:pt x="70" y="8709"/>
                  </a:lnTo>
                  <a:lnTo>
                    <a:pt x="70" y="8744"/>
                  </a:lnTo>
                  <a:lnTo>
                    <a:pt x="70" y="8744"/>
                  </a:lnTo>
                  <a:lnTo>
                    <a:pt x="70" y="8744"/>
                  </a:lnTo>
                  <a:lnTo>
                    <a:pt x="70" y="8744"/>
                  </a:lnTo>
                  <a:lnTo>
                    <a:pt x="70" y="8779"/>
                  </a:lnTo>
                  <a:lnTo>
                    <a:pt x="70" y="8779"/>
                  </a:lnTo>
                  <a:lnTo>
                    <a:pt x="70" y="8779"/>
                  </a:lnTo>
                  <a:lnTo>
                    <a:pt x="70" y="8779"/>
                  </a:lnTo>
                  <a:lnTo>
                    <a:pt x="35" y="8814"/>
                  </a:lnTo>
                  <a:lnTo>
                    <a:pt x="35" y="8814"/>
                  </a:lnTo>
                  <a:lnTo>
                    <a:pt x="35" y="8814"/>
                  </a:lnTo>
                  <a:lnTo>
                    <a:pt x="35" y="8814"/>
                  </a:lnTo>
                  <a:lnTo>
                    <a:pt x="35" y="8849"/>
                  </a:lnTo>
                  <a:lnTo>
                    <a:pt x="35" y="8849"/>
                  </a:lnTo>
                  <a:lnTo>
                    <a:pt x="35" y="8849"/>
                  </a:lnTo>
                  <a:lnTo>
                    <a:pt x="35" y="8849"/>
                  </a:lnTo>
                  <a:lnTo>
                    <a:pt x="35" y="8884"/>
                  </a:lnTo>
                  <a:lnTo>
                    <a:pt x="35" y="8884"/>
                  </a:lnTo>
                  <a:lnTo>
                    <a:pt x="35" y="8884"/>
                  </a:lnTo>
                  <a:lnTo>
                    <a:pt x="35" y="8884"/>
                  </a:lnTo>
                  <a:lnTo>
                    <a:pt x="35" y="8919"/>
                  </a:lnTo>
                  <a:lnTo>
                    <a:pt x="35" y="8919"/>
                  </a:lnTo>
                  <a:lnTo>
                    <a:pt x="35" y="8919"/>
                  </a:lnTo>
                  <a:lnTo>
                    <a:pt x="35" y="8919"/>
                  </a:lnTo>
                  <a:lnTo>
                    <a:pt x="35" y="8954"/>
                  </a:lnTo>
                  <a:lnTo>
                    <a:pt x="35" y="8954"/>
                  </a:lnTo>
                  <a:lnTo>
                    <a:pt x="35" y="8954"/>
                  </a:lnTo>
                  <a:lnTo>
                    <a:pt x="35" y="8954"/>
                  </a:lnTo>
                  <a:lnTo>
                    <a:pt x="35" y="8990"/>
                  </a:lnTo>
                  <a:lnTo>
                    <a:pt x="35" y="8990"/>
                  </a:lnTo>
                  <a:lnTo>
                    <a:pt x="35" y="8990"/>
                  </a:lnTo>
                  <a:lnTo>
                    <a:pt x="35" y="8990"/>
                  </a:lnTo>
                  <a:lnTo>
                    <a:pt x="35" y="9025"/>
                  </a:lnTo>
                  <a:lnTo>
                    <a:pt x="35" y="9025"/>
                  </a:lnTo>
                  <a:lnTo>
                    <a:pt x="35" y="9025"/>
                  </a:lnTo>
                  <a:lnTo>
                    <a:pt x="35" y="9025"/>
                  </a:lnTo>
                  <a:lnTo>
                    <a:pt x="35" y="9060"/>
                  </a:lnTo>
                  <a:lnTo>
                    <a:pt x="35" y="9060"/>
                  </a:lnTo>
                  <a:lnTo>
                    <a:pt x="35" y="9060"/>
                  </a:lnTo>
                  <a:lnTo>
                    <a:pt x="35" y="9060"/>
                  </a:lnTo>
                  <a:lnTo>
                    <a:pt x="0" y="9095"/>
                  </a:lnTo>
                  <a:lnTo>
                    <a:pt x="0" y="9095"/>
                  </a:lnTo>
                  <a:lnTo>
                    <a:pt x="0" y="9095"/>
                  </a:lnTo>
                  <a:lnTo>
                    <a:pt x="0" y="9095"/>
                  </a:lnTo>
                  <a:lnTo>
                    <a:pt x="0" y="9130"/>
                  </a:lnTo>
                  <a:lnTo>
                    <a:pt x="0" y="9130"/>
                  </a:lnTo>
                  <a:lnTo>
                    <a:pt x="0" y="9130"/>
                  </a:lnTo>
                  <a:lnTo>
                    <a:pt x="0" y="9130"/>
                  </a:lnTo>
                  <a:lnTo>
                    <a:pt x="0" y="9165"/>
                  </a:lnTo>
                  <a:lnTo>
                    <a:pt x="0" y="9165"/>
                  </a:lnTo>
                  <a:lnTo>
                    <a:pt x="0" y="9165"/>
                  </a:lnTo>
                  <a:lnTo>
                    <a:pt x="0" y="9165"/>
                  </a:lnTo>
                  <a:lnTo>
                    <a:pt x="0" y="9200"/>
                  </a:lnTo>
                  <a:lnTo>
                    <a:pt x="0" y="9200"/>
                  </a:lnTo>
                  <a:lnTo>
                    <a:pt x="0" y="9200"/>
                  </a:lnTo>
                  <a:lnTo>
                    <a:pt x="141" y="8077"/>
                  </a:lnTo>
                  <a:lnTo>
                    <a:pt x="316" y="6918"/>
                  </a:lnTo>
                  <a:lnTo>
                    <a:pt x="316" y="6918"/>
                  </a:lnTo>
                  <a:lnTo>
                    <a:pt x="702" y="6532"/>
                  </a:lnTo>
                  <a:lnTo>
                    <a:pt x="1089" y="6145"/>
                  </a:lnTo>
                  <a:lnTo>
                    <a:pt x="1475" y="5794"/>
                  </a:lnTo>
                  <a:lnTo>
                    <a:pt x="1896" y="5443"/>
                  </a:lnTo>
                  <a:lnTo>
                    <a:pt x="2353" y="5127"/>
                  </a:lnTo>
                  <a:lnTo>
                    <a:pt x="2809" y="4846"/>
                  </a:lnTo>
                  <a:lnTo>
                    <a:pt x="3301" y="4565"/>
                  </a:lnTo>
                  <a:lnTo>
                    <a:pt x="3792" y="4320"/>
                  </a:lnTo>
                  <a:lnTo>
                    <a:pt x="4284" y="4109"/>
                  </a:lnTo>
                  <a:lnTo>
                    <a:pt x="4811" y="3898"/>
                  </a:lnTo>
                  <a:lnTo>
                    <a:pt x="5337" y="3758"/>
                  </a:lnTo>
                  <a:lnTo>
                    <a:pt x="5899" y="3617"/>
                  </a:lnTo>
                  <a:lnTo>
                    <a:pt x="6461" y="3512"/>
                  </a:lnTo>
                  <a:lnTo>
                    <a:pt x="7023" y="3407"/>
                  </a:lnTo>
                  <a:lnTo>
                    <a:pt x="7584" y="3372"/>
                  </a:lnTo>
                  <a:lnTo>
                    <a:pt x="8181" y="3336"/>
                  </a:lnTo>
                  <a:lnTo>
                    <a:pt x="8181" y="3336"/>
                  </a:lnTo>
                  <a:lnTo>
                    <a:pt x="8813" y="3372"/>
                  </a:lnTo>
                  <a:lnTo>
                    <a:pt x="9445" y="3442"/>
                  </a:lnTo>
                  <a:lnTo>
                    <a:pt x="10042" y="3512"/>
                  </a:lnTo>
                  <a:lnTo>
                    <a:pt x="10674" y="3652"/>
                  </a:lnTo>
                  <a:lnTo>
                    <a:pt x="11271" y="3828"/>
                  </a:lnTo>
                  <a:lnTo>
                    <a:pt x="11833" y="4004"/>
                  </a:lnTo>
                  <a:lnTo>
                    <a:pt x="12395" y="4249"/>
                  </a:lnTo>
                  <a:lnTo>
                    <a:pt x="12957" y="4530"/>
                  </a:lnTo>
                  <a:lnTo>
                    <a:pt x="13483" y="4811"/>
                  </a:lnTo>
                  <a:lnTo>
                    <a:pt x="13975" y="5127"/>
                  </a:lnTo>
                  <a:lnTo>
                    <a:pt x="14466" y="5478"/>
                  </a:lnTo>
                  <a:lnTo>
                    <a:pt x="14923" y="5865"/>
                  </a:lnTo>
                  <a:lnTo>
                    <a:pt x="15379" y="6251"/>
                  </a:lnTo>
                  <a:lnTo>
                    <a:pt x="15801" y="6672"/>
                  </a:lnTo>
                  <a:lnTo>
                    <a:pt x="16187" y="7129"/>
                  </a:lnTo>
                  <a:lnTo>
                    <a:pt x="16573" y="7620"/>
                  </a:lnTo>
                  <a:lnTo>
                    <a:pt x="16573" y="7620"/>
                  </a:lnTo>
                  <a:lnTo>
                    <a:pt x="16749" y="8990"/>
                  </a:lnTo>
                  <a:lnTo>
                    <a:pt x="16749" y="8990"/>
                  </a:lnTo>
                  <a:lnTo>
                    <a:pt x="16749" y="8990"/>
                  </a:lnTo>
                  <a:lnTo>
                    <a:pt x="16749" y="8990"/>
                  </a:lnTo>
                  <a:lnTo>
                    <a:pt x="16749" y="8990"/>
                  </a:lnTo>
                  <a:lnTo>
                    <a:pt x="16749" y="8990"/>
                  </a:lnTo>
                  <a:lnTo>
                    <a:pt x="16749" y="8954"/>
                  </a:lnTo>
                  <a:lnTo>
                    <a:pt x="16749" y="8954"/>
                  </a:lnTo>
                  <a:lnTo>
                    <a:pt x="16468" y="6988"/>
                  </a:lnTo>
                  <a:lnTo>
                    <a:pt x="16082" y="4881"/>
                  </a:lnTo>
                  <a:lnTo>
                    <a:pt x="15625" y="2634"/>
                  </a:lnTo>
                  <a:lnTo>
                    <a:pt x="15379" y="1511"/>
                  </a:lnTo>
                  <a:lnTo>
                    <a:pt x="15063" y="352"/>
                  </a:lnTo>
                  <a:lnTo>
                    <a:pt x="15063" y="352"/>
                  </a:lnTo>
                  <a:lnTo>
                    <a:pt x="14256" y="598"/>
                  </a:lnTo>
                  <a:lnTo>
                    <a:pt x="13448" y="843"/>
                  </a:lnTo>
                  <a:lnTo>
                    <a:pt x="12641" y="1019"/>
                  </a:lnTo>
                  <a:lnTo>
                    <a:pt x="11868" y="1159"/>
                  </a:lnTo>
                  <a:lnTo>
                    <a:pt x="11096" y="1265"/>
                  </a:lnTo>
                  <a:lnTo>
                    <a:pt x="10358" y="1335"/>
                  </a:lnTo>
                  <a:lnTo>
                    <a:pt x="9621" y="1370"/>
                  </a:lnTo>
                  <a:lnTo>
                    <a:pt x="8919" y="1370"/>
                  </a:lnTo>
                  <a:lnTo>
                    <a:pt x="8919" y="1370"/>
                  </a:lnTo>
                  <a:lnTo>
                    <a:pt x="7795" y="1335"/>
                  </a:lnTo>
                  <a:lnTo>
                    <a:pt x="6742" y="1265"/>
                  </a:lnTo>
                  <a:lnTo>
                    <a:pt x="5759" y="1124"/>
                  </a:lnTo>
                  <a:lnTo>
                    <a:pt x="4811" y="949"/>
                  </a:lnTo>
                  <a:lnTo>
                    <a:pt x="3933" y="738"/>
                  </a:lnTo>
                  <a:lnTo>
                    <a:pt x="3090" y="492"/>
                  </a:lnTo>
                  <a:lnTo>
                    <a:pt x="2353" y="247"/>
                  </a:lnTo>
                  <a:lnTo>
                    <a:pt x="1650"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38"/>
            <p:cNvSpPr/>
            <p:nvPr/>
          </p:nvSpPr>
          <p:spPr>
            <a:xfrm>
              <a:off x="4043943" y="4435466"/>
              <a:ext cx="255127" cy="163712"/>
            </a:xfrm>
            <a:custGeom>
              <a:rect b="b" l="l" r="r" t="t"/>
              <a:pathLst>
                <a:path extrusionOk="0" h="10815" w="16854">
                  <a:moveTo>
                    <a:pt x="8216" y="0"/>
                  </a:moveTo>
                  <a:lnTo>
                    <a:pt x="7619" y="36"/>
                  </a:lnTo>
                  <a:lnTo>
                    <a:pt x="7058" y="71"/>
                  </a:lnTo>
                  <a:lnTo>
                    <a:pt x="6496" y="176"/>
                  </a:lnTo>
                  <a:lnTo>
                    <a:pt x="5934" y="281"/>
                  </a:lnTo>
                  <a:lnTo>
                    <a:pt x="5372" y="422"/>
                  </a:lnTo>
                  <a:lnTo>
                    <a:pt x="4846" y="562"/>
                  </a:lnTo>
                  <a:lnTo>
                    <a:pt x="4319" y="773"/>
                  </a:lnTo>
                  <a:lnTo>
                    <a:pt x="3827" y="984"/>
                  </a:lnTo>
                  <a:lnTo>
                    <a:pt x="3336" y="1229"/>
                  </a:lnTo>
                  <a:lnTo>
                    <a:pt x="2844" y="1510"/>
                  </a:lnTo>
                  <a:lnTo>
                    <a:pt x="2388" y="1791"/>
                  </a:lnTo>
                  <a:lnTo>
                    <a:pt x="1931" y="2107"/>
                  </a:lnTo>
                  <a:lnTo>
                    <a:pt x="1510" y="2458"/>
                  </a:lnTo>
                  <a:lnTo>
                    <a:pt x="1124" y="2809"/>
                  </a:lnTo>
                  <a:lnTo>
                    <a:pt x="737" y="3196"/>
                  </a:lnTo>
                  <a:lnTo>
                    <a:pt x="351" y="3582"/>
                  </a:lnTo>
                  <a:lnTo>
                    <a:pt x="176" y="4741"/>
                  </a:lnTo>
                  <a:lnTo>
                    <a:pt x="35" y="5864"/>
                  </a:lnTo>
                  <a:lnTo>
                    <a:pt x="0" y="6391"/>
                  </a:lnTo>
                  <a:lnTo>
                    <a:pt x="35" y="6847"/>
                  </a:lnTo>
                  <a:lnTo>
                    <a:pt x="105" y="7269"/>
                  </a:lnTo>
                  <a:lnTo>
                    <a:pt x="211" y="7690"/>
                  </a:lnTo>
                  <a:lnTo>
                    <a:pt x="351" y="8111"/>
                  </a:lnTo>
                  <a:lnTo>
                    <a:pt x="527" y="8498"/>
                  </a:lnTo>
                  <a:lnTo>
                    <a:pt x="737" y="8849"/>
                  </a:lnTo>
                  <a:lnTo>
                    <a:pt x="1018" y="9200"/>
                  </a:lnTo>
                  <a:lnTo>
                    <a:pt x="1299" y="9516"/>
                  </a:lnTo>
                  <a:lnTo>
                    <a:pt x="1615" y="9797"/>
                  </a:lnTo>
                  <a:lnTo>
                    <a:pt x="1931" y="10043"/>
                  </a:lnTo>
                  <a:lnTo>
                    <a:pt x="2317" y="10288"/>
                  </a:lnTo>
                  <a:lnTo>
                    <a:pt x="2704" y="10464"/>
                  </a:lnTo>
                  <a:lnTo>
                    <a:pt x="3090" y="10639"/>
                  </a:lnTo>
                  <a:lnTo>
                    <a:pt x="3511" y="10745"/>
                  </a:lnTo>
                  <a:lnTo>
                    <a:pt x="3968" y="10815"/>
                  </a:lnTo>
                  <a:lnTo>
                    <a:pt x="12886" y="10815"/>
                  </a:lnTo>
                  <a:lnTo>
                    <a:pt x="13343" y="10745"/>
                  </a:lnTo>
                  <a:lnTo>
                    <a:pt x="13764" y="10639"/>
                  </a:lnTo>
                  <a:lnTo>
                    <a:pt x="14185" y="10464"/>
                  </a:lnTo>
                  <a:lnTo>
                    <a:pt x="14572" y="10288"/>
                  </a:lnTo>
                  <a:lnTo>
                    <a:pt x="14923" y="10078"/>
                  </a:lnTo>
                  <a:lnTo>
                    <a:pt x="15274" y="9797"/>
                  </a:lnTo>
                  <a:lnTo>
                    <a:pt x="15590" y="9516"/>
                  </a:lnTo>
                  <a:lnTo>
                    <a:pt x="15871" y="9200"/>
                  </a:lnTo>
                  <a:lnTo>
                    <a:pt x="16117" y="8884"/>
                  </a:lnTo>
                  <a:lnTo>
                    <a:pt x="16327" y="8498"/>
                  </a:lnTo>
                  <a:lnTo>
                    <a:pt x="16503" y="8111"/>
                  </a:lnTo>
                  <a:lnTo>
                    <a:pt x="16678" y="7725"/>
                  </a:lnTo>
                  <a:lnTo>
                    <a:pt x="16784" y="7304"/>
                  </a:lnTo>
                  <a:lnTo>
                    <a:pt x="16854" y="6882"/>
                  </a:lnTo>
                  <a:lnTo>
                    <a:pt x="16854" y="6426"/>
                  </a:lnTo>
                  <a:lnTo>
                    <a:pt x="16854" y="6110"/>
                  </a:lnTo>
                  <a:lnTo>
                    <a:pt x="16819" y="5829"/>
                  </a:lnTo>
                  <a:lnTo>
                    <a:pt x="16784" y="5654"/>
                  </a:lnTo>
                  <a:lnTo>
                    <a:pt x="16608" y="4284"/>
                  </a:lnTo>
                  <a:lnTo>
                    <a:pt x="16222" y="3793"/>
                  </a:lnTo>
                  <a:lnTo>
                    <a:pt x="15836" y="3336"/>
                  </a:lnTo>
                  <a:lnTo>
                    <a:pt x="15414" y="2915"/>
                  </a:lnTo>
                  <a:lnTo>
                    <a:pt x="14958" y="2529"/>
                  </a:lnTo>
                  <a:lnTo>
                    <a:pt x="14501" y="2142"/>
                  </a:lnTo>
                  <a:lnTo>
                    <a:pt x="14010" y="1791"/>
                  </a:lnTo>
                  <a:lnTo>
                    <a:pt x="13518" y="1475"/>
                  </a:lnTo>
                  <a:lnTo>
                    <a:pt x="12992" y="1194"/>
                  </a:lnTo>
                  <a:lnTo>
                    <a:pt x="12430" y="913"/>
                  </a:lnTo>
                  <a:lnTo>
                    <a:pt x="11868" y="668"/>
                  </a:lnTo>
                  <a:lnTo>
                    <a:pt x="11306" y="492"/>
                  </a:lnTo>
                  <a:lnTo>
                    <a:pt x="10709" y="316"/>
                  </a:lnTo>
                  <a:lnTo>
                    <a:pt x="10077" y="176"/>
                  </a:lnTo>
                  <a:lnTo>
                    <a:pt x="9480" y="106"/>
                  </a:lnTo>
                  <a:lnTo>
                    <a:pt x="8848" y="36"/>
                  </a:lnTo>
                  <a:lnTo>
                    <a:pt x="82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38"/>
            <p:cNvSpPr/>
            <p:nvPr/>
          </p:nvSpPr>
          <p:spPr>
            <a:xfrm>
              <a:off x="4043943" y="4435466"/>
              <a:ext cx="255127" cy="163712"/>
            </a:xfrm>
            <a:custGeom>
              <a:rect b="b" l="l" r="r" t="t"/>
              <a:pathLst>
                <a:path extrusionOk="0" fill="none" h="10815" w="16854">
                  <a:moveTo>
                    <a:pt x="8216" y="0"/>
                  </a:moveTo>
                  <a:lnTo>
                    <a:pt x="8216" y="0"/>
                  </a:lnTo>
                  <a:lnTo>
                    <a:pt x="7619" y="36"/>
                  </a:lnTo>
                  <a:lnTo>
                    <a:pt x="7058" y="71"/>
                  </a:lnTo>
                  <a:lnTo>
                    <a:pt x="6496" y="176"/>
                  </a:lnTo>
                  <a:lnTo>
                    <a:pt x="5934" y="281"/>
                  </a:lnTo>
                  <a:lnTo>
                    <a:pt x="5372" y="422"/>
                  </a:lnTo>
                  <a:lnTo>
                    <a:pt x="4846" y="562"/>
                  </a:lnTo>
                  <a:lnTo>
                    <a:pt x="4319" y="773"/>
                  </a:lnTo>
                  <a:lnTo>
                    <a:pt x="3827" y="984"/>
                  </a:lnTo>
                  <a:lnTo>
                    <a:pt x="3336" y="1229"/>
                  </a:lnTo>
                  <a:lnTo>
                    <a:pt x="2844" y="1510"/>
                  </a:lnTo>
                  <a:lnTo>
                    <a:pt x="2388" y="1791"/>
                  </a:lnTo>
                  <a:lnTo>
                    <a:pt x="1931" y="2107"/>
                  </a:lnTo>
                  <a:lnTo>
                    <a:pt x="1510" y="2458"/>
                  </a:lnTo>
                  <a:lnTo>
                    <a:pt x="1124" y="2809"/>
                  </a:lnTo>
                  <a:lnTo>
                    <a:pt x="737" y="3196"/>
                  </a:lnTo>
                  <a:lnTo>
                    <a:pt x="351" y="3582"/>
                  </a:lnTo>
                  <a:lnTo>
                    <a:pt x="351" y="3582"/>
                  </a:lnTo>
                  <a:lnTo>
                    <a:pt x="176" y="4741"/>
                  </a:lnTo>
                  <a:lnTo>
                    <a:pt x="35" y="5864"/>
                  </a:lnTo>
                  <a:lnTo>
                    <a:pt x="35" y="5864"/>
                  </a:lnTo>
                  <a:lnTo>
                    <a:pt x="35" y="5864"/>
                  </a:lnTo>
                  <a:lnTo>
                    <a:pt x="0" y="6391"/>
                  </a:lnTo>
                  <a:lnTo>
                    <a:pt x="0" y="6391"/>
                  </a:lnTo>
                  <a:lnTo>
                    <a:pt x="35" y="6847"/>
                  </a:lnTo>
                  <a:lnTo>
                    <a:pt x="105" y="7269"/>
                  </a:lnTo>
                  <a:lnTo>
                    <a:pt x="211" y="7690"/>
                  </a:lnTo>
                  <a:lnTo>
                    <a:pt x="351" y="8111"/>
                  </a:lnTo>
                  <a:lnTo>
                    <a:pt x="527" y="8498"/>
                  </a:lnTo>
                  <a:lnTo>
                    <a:pt x="737" y="8849"/>
                  </a:lnTo>
                  <a:lnTo>
                    <a:pt x="1018" y="9200"/>
                  </a:lnTo>
                  <a:lnTo>
                    <a:pt x="1299" y="9516"/>
                  </a:lnTo>
                  <a:lnTo>
                    <a:pt x="1615" y="9797"/>
                  </a:lnTo>
                  <a:lnTo>
                    <a:pt x="1931" y="10043"/>
                  </a:lnTo>
                  <a:lnTo>
                    <a:pt x="2317" y="10288"/>
                  </a:lnTo>
                  <a:lnTo>
                    <a:pt x="2704" y="10464"/>
                  </a:lnTo>
                  <a:lnTo>
                    <a:pt x="3090" y="10639"/>
                  </a:lnTo>
                  <a:lnTo>
                    <a:pt x="3511" y="10745"/>
                  </a:lnTo>
                  <a:lnTo>
                    <a:pt x="3968" y="10815"/>
                  </a:lnTo>
                  <a:lnTo>
                    <a:pt x="4424" y="10815"/>
                  </a:lnTo>
                  <a:lnTo>
                    <a:pt x="12430" y="10815"/>
                  </a:lnTo>
                  <a:lnTo>
                    <a:pt x="12430" y="10815"/>
                  </a:lnTo>
                  <a:lnTo>
                    <a:pt x="12886" y="10815"/>
                  </a:lnTo>
                  <a:lnTo>
                    <a:pt x="13343" y="10745"/>
                  </a:lnTo>
                  <a:lnTo>
                    <a:pt x="13764" y="10639"/>
                  </a:lnTo>
                  <a:lnTo>
                    <a:pt x="14185" y="10464"/>
                  </a:lnTo>
                  <a:lnTo>
                    <a:pt x="14572" y="10288"/>
                  </a:lnTo>
                  <a:lnTo>
                    <a:pt x="14923" y="10078"/>
                  </a:lnTo>
                  <a:lnTo>
                    <a:pt x="15274" y="9797"/>
                  </a:lnTo>
                  <a:lnTo>
                    <a:pt x="15590" y="9516"/>
                  </a:lnTo>
                  <a:lnTo>
                    <a:pt x="15871" y="9200"/>
                  </a:lnTo>
                  <a:lnTo>
                    <a:pt x="16117" y="8884"/>
                  </a:lnTo>
                  <a:lnTo>
                    <a:pt x="16327" y="8498"/>
                  </a:lnTo>
                  <a:lnTo>
                    <a:pt x="16503" y="8111"/>
                  </a:lnTo>
                  <a:lnTo>
                    <a:pt x="16678" y="7725"/>
                  </a:lnTo>
                  <a:lnTo>
                    <a:pt x="16784" y="7304"/>
                  </a:lnTo>
                  <a:lnTo>
                    <a:pt x="16854" y="6882"/>
                  </a:lnTo>
                  <a:lnTo>
                    <a:pt x="16854" y="6426"/>
                  </a:lnTo>
                  <a:lnTo>
                    <a:pt x="16854" y="6426"/>
                  </a:lnTo>
                  <a:lnTo>
                    <a:pt x="16854" y="6110"/>
                  </a:lnTo>
                  <a:lnTo>
                    <a:pt x="16819" y="5829"/>
                  </a:lnTo>
                  <a:lnTo>
                    <a:pt x="16819" y="5829"/>
                  </a:lnTo>
                  <a:lnTo>
                    <a:pt x="16819" y="5829"/>
                  </a:lnTo>
                  <a:lnTo>
                    <a:pt x="16784" y="5654"/>
                  </a:lnTo>
                  <a:lnTo>
                    <a:pt x="16784" y="5654"/>
                  </a:lnTo>
                  <a:lnTo>
                    <a:pt x="16784" y="5654"/>
                  </a:lnTo>
                  <a:lnTo>
                    <a:pt x="16784" y="5654"/>
                  </a:lnTo>
                  <a:lnTo>
                    <a:pt x="16608" y="4284"/>
                  </a:lnTo>
                  <a:lnTo>
                    <a:pt x="16608" y="4284"/>
                  </a:lnTo>
                  <a:lnTo>
                    <a:pt x="16222" y="3793"/>
                  </a:lnTo>
                  <a:lnTo>
                    <a:pt x="15836" y="3336"/>
                  </a:lnTo>
                  <a:lnTo>
                    <a:pt x="15414" y="2915"/>
                  </a:lnTo>
                  <a:lnTo>
                    <a:pt x="14958" y="2529"/>
                  </a:lnTo>
                  <a:lnTo>
                    <a:pt x="14501" y="2142"/>
                  </a:lnTo>
                  <a:lnTo>
                    <a:pt x="14010" y="1791"/>
                  </a:lnTo>
                  <a:lnTo>
                    <a:pt x="13518" y="1475"/>
                  </a:lnTo>
                  <a:lnTo>
                    <a:pt x="12992" y="1194"/>
                  </a:lnTo>
                  <a:lnTo>
                    <a:pt x="12430" y="913"/>
                  </a:lnTo>
                  <a:lnTo>
                    <a:pt x="11868" y="668"/>
                  </a:lnTo>
                  <a:lnTo>
                    <a:pt x="11306" y="492"/>
                  </a:lnTo>
                  <a:lnTo>
                    <a:pt x="10709" y="316"/>
                  </a:lnTo>
                  <a:lnTo>
                    <a:pt x="10077" y="176"/>
                  </a:lnTo>
                  <a:lnTo>
                    <a:pt x="9480" y="106"/>
                  </a:lnTo>
                  <a:lnTo>
                    <a:pt x="8848" y="36"/>
                  </a:lnTo>
                  <a:lnTo>
                    <a:pt x="821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38"/>
          <p:cNvGrpSpPr/>
          <p:nvPr/>
        </p:nvGrpSpPr>
        <p:grpSpPr>
          <a:xfrm>
            <a:off x="7278125" y="1829075"/>
            <a:ext cx="1019100" cy="2146250"/>
            <a:chOff x="6914200" y="1167600"/>
            <a:chExt cx="1019100" cy="2146250"/>
          </a:xfrm>
        </p:grpSpPr>
        <p:sp>
          <p:nvSpPr>
            <p:cNvPr id="6764" name="Google Shape;6764;p38"/>
            <p:cNvSpPr/>
            <p:nvPr/>
          </p:nvSpPr>
          <p:spPr>
            <a:xfrm>
              <a:off x="6914200" y="3208250"/>
              <a:ext cx="1019100" cy="1056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5" name="Google Shape;6765;p38"/>
            <p:cNvGrpSpPr/>
            <p:nvPr/>
          </p:nvGrpSpPr>
          <p:grpSpPr>
            <a:xfrm>
              <a:off x="6991350" y="1167600"/>
              <a:ext cx="864800" cy="2107550"/>
              <a:chOff x="5166125" y="238125"/>
              <a:chExt cx="864800" cy="2107550"/>
            </a:xfrm>
          </p:grpSpPr>
          <p:sp>
            <p:nvSpPr>
              <p:cNvPr id="6766" name="Google Shape;6766;p38"/>
              <p:cNvSpPr/>
              <p:nvPr/>
            </p:nvSpPr>
            <p:spPr>
              <a:xfrm>
                <a:off x="5213300" y="238125"/>
                <a:ext cx="629350" cy="941825"/>
              </a:xfrm>
              <a:custGeom>
                <a:rect b="b" l="l" r="r" t="t"/>
                <a:pathLst>
                  <a:path extrusionOk="0" h="37673" w="25174">
                    <a:moveTo>
                      <a:pt x="1" y="0"/>
                    </a:moveTo>
                    <a:lnTo>
                      <a:pt x="1" y="37673"/>
                    </a:lnTo>
                    <a:lnTo>
                      <a:pt x="25174" y="37673"/>
                    </a:lnTo>
                    <a:lnTo>
                      <a:pt x="251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38"/>
              <p:cNvSpPr/>
              <p:nvPr/>
            </p:nvSpPr>
            <p:spPr>
              <a:xfrm>
                <a:off x="5842625" y="238125"/>
                <a:ext cx="118975" cy="944250"/>
              </a:xfrm>
              <a:custGeom>
                <a:rect b="b" l="l" r="r" t="t"/>
                <a:pathLst>
                  <a:path extrusionOk="0" h="37770" w="4759">
                    <a:moveTo>
                      <a:pt x="1" y="0"/>
                    </a:moveTo>
                    <a:lnTo>
                      <a:pt x="1" y="37673"/>
                    </a:lnTo>
                    <a:lnTo>
                      <a:pt x="4758" y="37769"/>
                    </a:lnTo>
                    <a:lnTo>
                      <a:pt x="4758" y="4083"/>
                    </a:lnTo>
                    <a:lnTo>
                      <a:pt x="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38"/>
              <p:cNvSpPr/>
              <p:nvPr/>
            </p:nvSpPr>
            <p:spPr>
              <a:xfrm>
                <a:off x="5166125" y="1128400"/>
                <a:ext cx="727575" cy="1213900"/>
              </a:xfrm>
              <a:custGeom>
                <a:rect b="b" l="l" r="r" t="t"/>
                <a:pathLst>
                  <a:path extrusionOk="0" h="48556" w="29103">
                    <a:moveTo>
                      <a:pt x="0" y="1"/>
                    </a:moveTo>
                    <a:lnTo>
                      <a:pt x="0" y="48556"/>
                    </a:lnTo>
                    <a:lnTo>
                      <a:pt x="28891" y="48556"/>
                    </a:lnTo>
                    <a:lnTo>
                      <a:pt x="2910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38"/>
              <p:cNvSpPr/>
              <p:nvPr/>
            </p:nvSpPr>
            <p:spPr>
              <a:xfrm>
                <a:off x="5278325" y="1196300"/>
                <a:ext cx="502700" cy="502725"/>
              </a:xfrm>
              <a:custGeom>
                <a:rect b="b" l="l" r="r" t="t"/>
                <a:pathLst>
                  <a:path extrusionOk="0" h="20109" w="20108">
                    <a:moveTo>
                      <a:pt x="10054" y="1"/>
                    </a:moveTo>
                    <a:lnTo>
                      <a:pt x="9553" y="20"/>
                    </a:lnTo>
                    <a:lnTo>
                      <a:pt x="9033" y="58"/>
                    </a:lnTo>
                    <a:lnTo>
                      <a:pt x="8532" y="116"/>
                    </a:lnTo>
                    <a:lnTo>
                      <a:pt x="8032" y="212"/>
                    </a:lnTo>
                    <a:lnTo>
                      <a:pt x="7550" y="309"/>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07"/>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07"/>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09"/>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38"/>
              <p:cNvSpPr/>
              <p:nvPr/>
            </p:nvSpPr>
            <p:spPr>
              <a:xfrm>
                <a:off x="5322125" y="12401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38"/>
              <p:cNvSpPr/>
              <p:nvPr/>
            </p:nvSpPr>
            <p:spPr>
              <a:xfrm>
                <a:off x="5322600" y="12401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38"/>
              <p:cNvSpPr/>
              <p:nvPr/>
            </p:nvSpPr>
            <p:spPr>
              <a:xfrm>
                <a:off x="5772325" y="11871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38"/>
              <p:cNvSpPr/>
              <p:nvPr/>
            </p:nvSpPr>
            <p:spPr>
              <a:xfrm>
                <a:off x="5772325" y="16898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38"/>
              <p:cNvSpPr/>
              <p:nvPr/>
            </p:nvSpPr>
            <p:spPr>
              <a:xfrm>
                <a:off x="5269650" y="11871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38"/>
              <p:cNvSpPr/>
              <p:nvPr/>
            </p:nvSpPr>
            <p:spPr>
              <a:xfrm>
                <a:off x="5269650" y="16898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38"/>
              <p:cNvSpPr/>
              <p:nvPr/>
            </p:nvSpPr>
            <p:spPr>
              <a:xfrm>
                <a:off x="5276875" y="375825"/>
                <a:ext cx="502700" cy="502700"/>
              </a:xfrm>
              <a:custGeom>
                <a:rect b="b" l="l" r="r" t="t"/>
                <a:pathLst>
                  <a:path extrusionOk="0" h="20108" w="20108">
                    <a:moveTo>
                      <a:pt x="9534" y="0"/>
                    </a:moveTo>
                    <a:lnTo>
                      <a:pt x="9014" y="39"/>
                    </a:lnTo>
                    <a:lnTo>
                      <a:pt x="8513" y="116"/>
                    </a:lnTo>
                    <a:lnTo>
                      <a:pt x="8032" y="193"/>
                    </a:lnTo>
                    <a:lnTo>
                      <a:pt x="7531" y="309"/>
                    </a:lnTo>
                    <a:lnTo>
                      <a:pt x="7069" y="443"/>
                    </a:lnTo>
                    <a:lnTo>
                      <a:pt x="6587" y="597"/>
                    </a:lnTo>
                    <a:lnTo>
                      <a:pt x="6144" y="790"/>
                    </a:lnTo>
                    <a:lnTo>
                      <a:pt x="5701" y="983"/>
                    </a:lnTo>
                    <a:lnTo>
                      <a:pt x="5258" y="1214"/>
                    </a:lnTo>
                    <a:lnTo>
                      <a:pt x="4835" y="1445"/>
                    </a:lnTo>
                    <a:lnTo>
                      <a:pt x="4430" y="1715"/>
                    </a:lnTo>
                    <a:lnTo>
                      <a:pt x="4045" y="1984"/>
                    </a:lnTo>
                    <a:lnTo>
                      <a:pt x="3660" y="2292"/>
                    </a:lnTo>
                    <a:lnTo>
                      <a:pt x="3294" y="2601"/>
                    </a:lnTo>
                    <a:lnTo>
                      <a:pt x="2947" y="2947"/>
                    </a:lnTo>
                    <a:lnTo>
                      <a:pt x="2600" y="3294"/>
                    </a:lnTo>
                    <a:lnTo>
                      <a:pt x="2292" y="3660"/>
                    </a:lnTo>
                    <a:lnTo>
                      <a:pt x="2003" y="4026"/>
                    </a:lnTo>
                    <a:lnTo>
                      <a:pt x="1714" y="4430"/>
                    </a:lnTo>
                    <a:lnTo>
                      <a:pt x="1445" y="4835"/>
                    </a:lnTo>
                    <a:lnTo>
                      <a:pt x="1214" y="5258"/>
                    </a:lnTo>
                    <a:lnTo>
                      <a:pt x="983" y="5682"/>
                    </a:lnTo>
                    <a:lnTo>
                      <a:pt x="790" y="6125"/>
                    </a:lnTo>
                    <a:lnTo>
                      <a:pt x="617" y="6587"/>
                    </a:lnTo>
                    <a:lnTo>
                      <a:pt x="443" y="7050"/>
                    </a:lnTo>
                    <a:lnTo>
                      <a:pt x="308" y="7531"/>
                    </a:lnTo>
                    <a:lnTo>
                      <a:pt x="193" y="8013"/>
                    </a:lnTo>
                    <a:lnTo>
                      <a:pt x="116" y="8513"/>
                    </a:lnTo>
                    <a:lnTo>
                      <a:pt x="58" y="9014"/>
                    </a:lnTo>
                    <a:lnTo>
                      <a:pt x="20" y="9534"/>
                    </a:lnTo>
                    <a:lnTo>
                      <a:pt x="0" y="10054"/>
                    </a:lnTo>
                    <a:lnTo>
                      <a:pt x="20" y="10555"/>
                    </a:lnTo>
                    <a:lnTo>
                      <a:pt x="58" y="11075"/>
                    </a:lnTo>
                    <a:lnTo>
                      <a:pt x="116" y="11576"/>
                    </a:lnTo>
                    <a:lnTo>
                      <a:pt x="193" y="12076"/>
                    </a:lnTo>
                    <a:lnTo>
                      <a:pt x="308" y="12558"/>
                    </a:lnTo>
                    <a:lnTo>
                      <a:pt x="443" y="13039"/>
                    </a:lnTo>
                    <a:lnTo>
                      <a:pt x="617" y="13502"/>
                    </a:lnTo>
                    <a:lnTo>
                      <a:pt x="790" y="13964"/>
                    </a:lnTo>
                    <a:lnTo>
                      <a:pt x="983" y="14407"/>
                    </a:lnTo>
                    <a:lnTo>
                      <a:pt x="1214" y="14831"/>
                    </a:lnTo>
                    <a:lnTo>
                      <a:pt x="1445" y="15254"/>
                    </a:lnTo>
                    <a:lnTo>
                      <a:pt x="1714" y="15659"/>
                    </a:lnTo>
                    <a:lnTo>
                      <a:pt x="2003" y="16063"/>
                    </a:lnTo>
                    <a:lnTo>
                      <a:pt x="2292" y="16449"/>
                    </a:lnTo>
                    <a:lnTo>
                      <a:pt x="2600" y="16814"/>
                    </a:lnTo>
                    <a:lnTo>
                      <a:pt x="2947" y="17161"/>
                    </a:lnTo>
                    <a:lnTo>
                      <a:pt x="3294" y="17489"/>
                    </a:lnTo>
                    <a:lnTo>
                      <a:pt x="3660" y="17797"/>
                    </a:lnTo>
                    <a:lnTo>
                      <a:pt x="4045" y="18105"/>
                    </a:lnTo>
                    <a:lnTo>
                      <a:pt x="4430" y="18375"/>
                    </a:lnTo>
                    <a:lnTo>
                      <a:pt x="4835" y="18644"/>
                    </a:lnTo>
                    <a:lnTo>
                      <a:pt x="5258" y="18895"/>
                    </a:lnTo>
                    <a:lnTo>
                      <a:pt x="5701" y="19106"/>
                    </a:lnTo>
                    <a:lnTo>
                      <a:pt x="6144" y="19318"/>
                    </a:lnTo>
                    <a:lnTo>
                      <a:pt x="6587" y="19492"/>
                    </a:lnTo>
                    <a:lnTo>
                      <a:pt x="7069" y="19646"/>
                    </a:lnTo>
                    <a:lnTo>
                      <a:pt x="7531" y="19781"/>
                    </a:lnTo>
                    <a:lnTo>
                      <a:pt x="8032" y="19896"/>
                    </a:lnTo>
                    <a:lnTo>
                      <a:pt x="8513" y="19992"/>
                    </a:lnTo>
                    <a:lnTo>
                      <a:pt x="9014" y="20050"/>
                    </a:lnTo>
                    <a:lnTo>
                      <a:pt x="9534" y="20089"/>
                    </a:lnTo>
                    <a:lnTo>
                      <a:pt x="10054" y="20108"/>
                    </a:lnTo>
                    <a:lnTo>
                      <a:pt x="10574" y="20089"/>
                    </a:lnTo>
                    <a:lnTo>
                      <a:pt x="11075" y="20050"/>
                    </a:lnTo>
                    <a:lnTo>
                      <a:pt x="11576" y="19992"/>
                    </a:lnTo>
                    <a:lnTo>
                      <a:pt x="12076" y="19896"/>
                    </a:lnTo>
                    <a:lnTo>
                      <a:pt x="12558" y="19781"/>
                    </a:lnTo>
                    <a:lnTo>
                      <a:pt x="13039" y="19646"/>
                    </a:lnTo>
                    <a:lnTo>
                      <a:pt x="13502" y="19492"/>
                    </a:lnTo>
                    <a:lnTo>
                      <a:pt x="13964" y="19318"/>
                    </a:lnTo>
                    <a:lnTo>
                      <a:pt x="14407" y="19106"/>
                    </a:lnTo>
                    <a:lnTo>
                      <a:pt x="14850" y="18895"/>
                    </a:lnTo>
                    <a:lnTo>
                      <a:pt x="15254" y="18644"/>
                    </a:lnTo>
                    <a:lnTo>
                      <a:pt x="15678" y="18375"/>
                    </a:lnTo>
                    <a:lnTo>
                      <a:pt x="16063" y="18105"/>
                    </a:lnTo>
                    <a:lnTo>
                      <a:pt x="16448" y="17797"/>
                    </a:lnTo>
                    <a:lnTo>
                      <a:pt x="16814" y="17489"/>
                    </a:lnTo>
                    <a:lnTo>
                      <a:pt x="17161" y="17161"/>
                    </a:lnTo>
                    <a:lnTo>
                      <a:pt x="17488" y="16814"/>
                    </a:lnTo>
                    <a:lnTo>
                      <a:pt x="17816" y="16449"/>
                    </a:lnTo>
                    <a:lnTo>
                      <a:pt x="18105" y="16063"/>
                    </a:lnTo>
                    <a:lnTo>
                      <a:pt x="18394" y="15659"/>
                    </a:lnTo>
                    <a:lnTo>
                      <a:pt x="18644" y="15254"/>
                    </a:lnTo>
                    <a:lnTo>
                      <a:pt x="18894" y="14831"/>
                    </a:lnTo>
                    <a:lnTo>
                      <a:pt x="19106" y="14407"/>
                    </a:lnTo>
                    <a:lnTo>
                      <a:pt x="19318" y="13964"/>
                    </a:lnTo>
                    <a:lnTo>
                      <a:pt x="19491" y="13502"/>
                    </a:lnTo>
                    <a:lnTo>
                      <a:pt x="19646" y="13039"/>
                    </a:lnTo>
                    <a:lnTo>
                      <a:pt x="19780" y="12558"/>
                    </a:lnTo>
                    <a:lnTo>
                      <a:pt x="19896" y="12076"/>
                    </a:lnTo>
                    <a:lnTo>
                      <a:pt x="19992" y="11576"/>
                    </a:lnTo>
                    <a:lnTo>
                      <a:pt x="20050" y="11075"/>
                    </a:lnTo>
                    <a:lnTo>
                      <a:pt x="20089" y="10555"/>
                    </a:lnTo>
                    <a:lnTo>
                      <a:pt x="20108" y="10054"/>
                    </a:lnTo>
                    <a:lnTo>
                      <a:pt x="20089" y="9534"/>
                    </a:lnTo>
                    <a:lnTo>
                      <a:pt x="20050" y="9014"/>
                    </a:lnTo>
                    <a:lnTo>
                      <a:pt x="19992" y="8513"/>
                    </a:lnTo>
                    <a:lnTo>
                      <a:pt x="19896" y="8013"/>
                    </a:lnTo>
                    <a:lnTo>
                      <a:pt x="19780" y="7531"/>
                    </a:lnTo>
                    <a:lnTo>
                      <a:pt x="19646" y="7050"/>
                    </a:lnTo>
                    <a:lnTo>
                      <a:pt x="19491" y="6587"/>
                    </a:lnTo>
                    <a:lnTo>
                      <a:pt x="19318" y="6125"/>
                    </a:lnTo>
                    <a:lnTo>
                      <a:pt x="19106" y="5682"/>
                    </a:lnTo>
                    <a:lnTo>
                      <a:pt x="18894" y="5258"/>
                    </a:lnTo>
                    <a:lnTo>
                      <a:pt x="18644" y="4835"/>
                    </a:lnTo>
                    <a:lnTo>
                      <a:pt x="18394" y="4430"/>
                    </a:lnTo>
                    <a:lnTo>
                      <a:pt x="18105" y="4026"/>
                    </a:lnTo>
                    <a:lnTo>
                      <a:pt x="17816" y="3660"/>
                    </a:lnTo>
                    <a:lnTo>
                      <a:pt x="17488" y="3294"/>
                    </a:lnTo>
                    <a:lnTo>
                      <a:pt x="17161" y="2947"/>
                    </a:lnTo>
                    <a:lnTo>
                      <a:pt x="16814" y="2601"/>
                    </a:lnTo>
                    <a:lnTo>
                      <a:pt x="16448" y="2292"/>
                    </a:lnTo>
                    <a:lnTo>
                      <a:pt x="16063" y="1984"/>
                    </a:lnTo>
                    <a:lnTo>
                      <a:pt x="15678" y="1715"/>
                    </a:lnTo>
                    <a:lnTo>
                      <a:pt x="15254" y="1445"/>
                    </a:lnTo>
                    <a:lnTo>
                      <a:pt x="14850" y="1214"/>
                    </a:lnTo>
                    <a:lnTo>
                      <a:pt x="14407" y="983"/>
                    </a:lnTo>
                    <a:lnTo>
                      <a:pt x="13964" y="790"/>
                    </a:lnTo>
                    <a:lnTo>
                      <a:pt x="13502" y="597"/>
                    </a:lnTo>
                    <a:lnTo>
                      <a:pt x="13039" y="443"/>
                    </a:lnTo>
                    <a:lnTo>
                      <a:pt x="12558" y="309"/>
                    </a:lnTo>
                    <a:lnTo>
                      <a:pt x="12076" y="193"/>
                    </a:lnTo>
                    <a:lnTo>
                      <a:pt x="11576" y="116"/>
                    </a:lnTo>
                    <a:lnTo>
                      <a:pt x="11075" y="39"/>
                    </a:lnTo>
                    <a:lnTo>
                      <a:pt x="10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38"/>
              <p:cNvSpPr/>
              <p:nvPr/>
            </p:nvSpPr>
            <p:spPr>
              <a:xfrm>
                <a:off x="5320675" y="419150"/>
                <a:ext cx="415100" cy="415575"/>
              </a:xfrm>
              <a:custGeom>
                <a:rect b="b" l="l" r="r" t="t"/>
                <a:pathLst>
                  <a:path extrusionOk="0" h="16623" w="16604">
                    <a:moveTo>
                      <a:pt x="8302" y="1"/>
                    </a:moveTo>
                    <a:lnTo>
                      <a:pt x="7936" y="20"/>
                    </a:lnTo>
                    <a:lnTo>
                      <a:pt x="7609" y="39"/>
                    </a:lnTo>
                    <a:lnTo>
                      <a:pt x="7281" y="78"/>
                    </a:lnTo>
                    <a:lnTo>
                      <a:pt x="6954" y="116"/>
                    </a:lnTo>
                    <a:lnTo>
                      <a:pt x="6626" y="174"/>
                    </a:lnTo>
                    <a:lnTo>
                      <a:pt x="6318" y="251"/>
                    </a:lnTo>
                    <a:lnTo>
                      <a:pt x="5991" y="328"/>
                    </a:lnTo>
                    <a:lnTo>
                      <a:pt x="5529" y="482"/>
                    </a:lnTo>
                    <a:lnTo>
                      <a:pt x="5009" y="675"/>
                    </a:lnTo>
                    <a:lnTo>
                      <a:pt x="4508" y="925"/>
                    </a:lnTo>
                    <a:lnTo>
                      <a:pt x="4026" y="1195"/>
                    </a:lnTo>
                    <a:lnTo>
                      <a:pt x="3564" y="1484"/>
                    </a:lnTo>
                    <a:lnTo>
                      <a:pt x="3217" y="1753"/>
                    </a:lnTo>
                    <a:lnTo>
                      <a:pt x="2813" y="2081"/>
                    </a:lnTo>
                    <a:lnTo>
                      <a:pt x="2428" y="2447"/>
                    </a:lnTo>
                    <a:lnTo>
                      <a:pt x="2062" y="2832"/>
                    </a:lnTo>
                    <a:lnTo>
                      <a:pt x="1734" y="3237"/>
                    </a:lnTo>
                    <a:lnTo>
                      <a:pt x="1465" y="3583"/>
                    </a:lnTo>
                    <a:lnTo>
                      <a:pt x="1176" y="4045"/>
                    </a:lnTo>
                    <a:lnTo>
                      <a:pt x="906" y="4527"/>
                    </a:lnTo>
                    <a:lnTo>
                      <a:pt x="675" y="5028"/>
                    </a:lnTo>
                    <a:lnTo>
                      <a:pt x="463" y="5548"/>
                    </a:lnTo>
                    <a:lnTo>
                      <a:pt x="309" y="6010"/>
                    </a:lnTo>
                    <a:lnTo>
                      <a:pt x="232" y="6318"/>
                    </a:lnTo>
                    <a:lnTo>
                      <a:pt x="155" y="6646"/>
                    </a:lnTo>
                    <a:lnTo>
                      <a:pt x="97" y="6973"/>
                    </a:lnTo>
                    <a:lnTo>
                      <a:pt x="59" y="7300"/>
                    </a:lnTo>
                    <a:lnTo>
                      <a:pt x="20" y="7628"/>
                    </a:lnTo>
                    <a:lnTo>
                      <a:pt x="1" y="7955"/>
                    </a:lnTo>
                    <a:lnTo>
                      <a:pt x="1" y="8321"/>
                    </a:lnTo>
                    <a:lnTo>
                      <a:pt x="1" y="8668"/>
                    </a:lnTo>
                    <a:lnTo>
                      <a:pt x="20" y="8995"/>
                    </a:lnTo>
                    <a:lnTo>
                      <a:pt x="59" y="9323"/>
                    </a:lnTo>
                    <a:lnTo>
                      <a:pt x="97" y="9650"/>
                    </a:lnTo>
                    <a:lnTo>
                      <a:pt x="155" y="9978"/>
                    </a:lnTo>
                    <a:lnTo>
                      <a:pt x="232" y="10305"/>
                    </a:lnTo>
                    <a:lnTo>
                      <a:pt x="309" y="10613"/>
                    </a:lnTo>
                    <a:lnTo>
                      <a:pt x="463" y="11075"/>
                    </a:lnTo>
                    <a:lnTo>
                      <a:pt x="675" y="11595"/>
                    </a:lnTo>
                    <a:lnTo>
                      <a:pt x="906" y="12096"/>
                    </a:lnTo>
                    <a:lnTo>
                      <a:pt x="1176" y="12578"/>
                    </a:lnTo>
                    <a:lnTo>
                      <a:pt x="1465" y="13040"/>
                    </a:lnTo>
                    <a:lnTo>
                      <a:pt x="1734" y="13387"/>
                    </a:lnTo>
                    <a:lnTo>
                      <a:pt x="2062" y="13791"/>
                    </a:lnTo>
                    <a:lnTo>
                      <a:pt x="2428" y="14176"/>
                    </a:lnTo>
                    <a:lnTo>
                      <a:pt x="2813" y="14542"/>
                    </a:lnTo>
                    <a:lnTo>
                      <a:pt x="3217" y="14889"/>
                    </a:lnTo>
                    <a:lnTo>
                      <a:pt x="3564" y="15139"/>
                    </a:lnTo>
                    <a:lnTo>
                      <a:pt x="4026" y="15447"/>
                    </a:lnTo>
                    <a:lnTo>
                      <a:pt x="4508" y="15717"/>
                    </a:lnTo>
                    <a:lnTo>
                      <a:pt x="5009" y="15948"/>
                    </a:lnTo>
                    <a:lnTo>
                      <a:pt x="5529" y="16141"/>
                    </a:lnTo>
                    <a:lnTo>
                      <a:pt x="5991" y="16295"/>
                    </a:lnTo>
                    <a:lnTo>
                      <a:pt x="6299" y="16372"/>
                    </a:lnTo>
                    <a:lnTo>
                      <a:pt x="6626" y="16449"/>
                    </a:lnTo>
                    <a:lnTo>
                      <a:pt x="6954" y="16507"/>
                    </a:lnTo>
                    <a:lnTo>
                      <a:pt x="7281" y="16564"/>
                    </a:lnTo>
                    <a:lnTo>
                      <a:pt x="7609" y="16584"/>
                    </a:lnTo>
                    <a:lnTo>
                      <a:pt x="7936" y="16603"/>
                    </a:lnTo>
                    <a:lnTo>
                      <a:pt x="8302" y="16622"/>
                    </a:lnTo>
                    <a:lnTo>
                      <a:pt x="8649" y="16603"/>
                    </a:lnTo>
                    <a:lnTo>
                      <a:pt x="8995" y="16584"/>
                    </a:lnTo>
                    <a:lnTo>
                      <a:pt x="9323" y="16564"/>
                    </a:lnTo>
                    <a:lnTo>
                      <a:pt x="9650" y="16507"/>
                    </a:lnTo>
                    <a:lnTo>
                      <a:pt x="9978" y="16449"/>
                    </a:lnTo>
                    <a:lnTo>
                      <a:pt x="10286" y="16372"/>
                    </a:lnTo>
                    <a:lnTo>
                      <a:pt x="10594" y="16295"/>
                    </a:lnTo>
                    <a:lnTo>
                      <a:pt x="11056" y="16141"/>
                    </a:lnTo>
                    <a:lnTo>
                      <a:pt x="11576" y="15948"/>
                    </a:lnTo>
                    <a:lnTo>
                      <a:pt x="12077" y="15717"/>
                    </a:lnTo>
                    <a:lnTo>
                      <a:pt x="12559" y="15447"/>
                    </a:lnTo>
                    <a:lnTo>
                      <a:pt x="13021" y="15139"/>
                    </a:lnTo>
                    <a:lnTo>
                      <a:pt x="13387" y="14889"/>
                    </a:lnTo>
                    <a:lnTo>
                      <a:pt x="13791" y="14542"/>
                    </a:lnTo>
                    <a:lnTo>
                      <a:pt x="14176" y="14196"/>
                    </a:lnTo>
                    <a:lnTo>
                      <a:pt x="14523" y="13810"/>
                    </a:lnTo>
                    <a:lnTo>
                      <a:pt x="14870" y="13387"/>
                    </a:lnTo>
                    <a:lnTo>
                      <a:pt x="15120" y="13040"/>
                    </a:lnTo>
                    <a:lnTo>
                      <a:pt x="15428" y="12578"/>
                    </a:lnTo>
                    <a:lnTo>
                      <a:pt x="15698" y="12096"/>
                    </a:lnTo>
                    <a:lnTo>
                      <a:pt x="15929" y="11595"/>
                    </a:lnTo>
                    <a:lnTo>
                      <a:pt x="16122" y="11075"/>
                    </a:lnTo>
                    <a:lnTo>
                      <a:pt x="16276" y="10613"/>
                    </a:lnTo>
                    <a:lnTo>
                      <a:pt x="16372" y="10305"/>
                    </a:lnTo>
                    <a:lnTo>
                      <a:pt x="16430" y="9978"/>
                    </a:lnTo>
                    <a:lnTo>
                      <a:pt x="16488" y="9669"/>
                    </a:lnTo>
                    <a:lnTo>
                      <a:pt x="16545" y="9342"/>
                    </a:lnTo>
                    <a:lnTo>
                      <a:pt x="16584" y="8995"/>
                    </a:lnTo>
                    <a:lnTo>
                      <a:pt x="16603" y="8668"/>
                    </a:lnTo>
                    <a:lnTo>
                      <a:pt x="16603" y="8321"/>
                    </a:lnTo>
                    <a:lnTo>
                      <a:pt x="16603" y="7955"/>
                    </a:lnTo>
                    <a:lnTo>
                      <a:pt x="16584" y="7628"/>
                    </a:lnTo>
                    <a:lnTo>
                      <a:pt x="16545" y="7300"/>
                    </a:lnTo>
                    <a:lnTo>
                      <a:pt x="16488" y="6973"/>
                    </a:lnTo>
                    <a:lnTo>
                      <a:pt x="16430" y="6646"/>
                    </a:lnTo>
                    <a:lnTo>
                      <a:pt x="16372" y="6337"/>
                    </a:lnTo>
                    <a:lnTo>
                      <a:pt x="16276" y="6010"/>
                    </a:lnTo>
                    <a:lnTo>
                      <a:pt x="16218" y="5779"/>
                    </a:lnTo>
                    <a:lnTo>
                      <a:pt x="16122" y="5548"/>
                    </a:lnTo>
                    <a:lnTo>
                      <a:pt x="15929" y="5028"/>
                    </a:lnTo>
                    <a:lnTo>
                      <a:pt x="15698" y="4527"/>
                    </a:lnTo>
                    <a:lnTo>
                      <a:pt x="15428" y="4045"/>
                    </a:lnTo>
                    <a:lnTo>
                      <a:pt x="15120" y="3583"/>
                    </a:lnTo>
                    <a:lnTo>
                      <a:pt x="14870" y="3237"/>
                    </a:lnTo>
                    <a:lnTo>
                      <a:pt x="14542" y="2832"/>
                    </a:lnTo>
                    <a:lnTo>
                      <a:pt x="14176" y="2447"/>
                    </a:lnTo>
                    <a:lnTo>
                      <a:pt x="13791" y="2081"/>
                    </a:lnTo>
                    <a:lnTo>
                      <a:pt x="13387" y="1753"/>
                    </a:lnTo>
                    <a:lnTo>
                      <a:pt x="13021" y="1484"/>
                    </a:lnTo>
                    <a:lnTo>
                      <a:pt x="12559" y="1195"/>
                    </a:lnTo>
                    <a:lnTo>
                      <a:pt x="12077" y="925"/>
                    </a:lnTo>
                    <a:lnTo>
                      <a:pt x="11576" y="675"/>
                    </a:lnTo>
                    <a:lnTo>
                      <a:pt x="11056" y="482"/>
                    </a:lnTo>
                    <a:lnTo>
                      <a:pt x="10825" y="405"/>
                    </a:lnTo>
                    <a:lnTo>
                      <a:pt x="10594" y="328"/>
                    </a:lnTo>
                    <a:lnTo>
                      <a:pt x="10286" y="251"/>
                    </a:lnTo>
                    <a:lnTo>
                      <a:pt x="9958" y="174"/>
                    </a:lnTo>
                    <a:lnTo>
                      <a:pt x="9650" y="116"/>
                    </a:lnTo>
                    <a:lnTo>
                      <a:pt x="9323" y="78"/>
                    </a:lnTo>
                    <a:lnTo>
                      <a:pt x="8995" y="39"/>
                    </a:lnTo>
                    <a:lnTo>
                      <a:pt x="8668" y="20"/>
                    </a:lnTo>
                    <a:lnTo>
                      <a:pt x="830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38"/>
              <p:cNvSpPr/>
              <p:nvPr/>
            </p:nvSpPr>
            <p:spPr>
              <a:xfrm>
                <a:off x="5320675" y="419650"/>
                <a:ext cx="415100" cy="414600"/>
              </a:xfrm>
              <a:custGeom>
                <a:rect b="b" l="l" r="r" t="t"/>
                <a:pathLst>
                  <a:path extrusionOk="0" h="16584" w="16604">
                    <a:moveTo>
                      <a:pt x="6511" y="1425"/>
                    </a:moveTo>
                    <a:lnTo>
                      <a:pt x="7994" y="2928"/>
                    </a:lnTo>
                    <a:lnTo>
                      <a:pt x="6511" y="4411"/>
                    </a:lnTo>
                    <a:lnTo>
                      <a:pt x="5028" y="2928"/>
                    </a:lnTo>
                    <a:lnTo>
                      <a:pt x="6511" y="1425"/>
                    </a:lnTo>
                    <a:close/>
                    <a:moveTo>
                      <a:pt x="10093" y="1425"/>
                    </a:moveTo>
                    <a:lnTo>
                      <a:pt x="11576" y="2928"/>
                    </a:lnTo>
                    <a:lnTo>
                      <a:pt x="10093" y="4411"/>
                    </a:lnTo>
                    <a:lnTo>
                      <a:pt x="8610" y="2928"/>
                    </a:lnTo>
                    <a:lnTo>
                      <a:pt x="10093" y="1425"/>
                    </a:lnTo>
                    <a:close/>
                    <a:moveTo>
                      <a:pt x="4720" y="3217"/>
                    </a:moveTo>
                    <a:lnTo>
                      <a:pt x="6203" y="4719"/>
                    </a:lnTo>
                    <a:lnTo>
                      <a:pt x="4720" y="6202"/>
                    </a:lnTo>
                    <a:lnTo>
                      <a:pt x="3237" y="4719"/>
                    </a:lnTo>
                    <a:lnTo>
                      <a:pt x="4720" y="3217"/>
                    </a:lnTo>
                    <a:close/>
                    <a:moveTo>
                      <a:pt x="8302" y="3217"/>
                    </a:moveTo>
                    <a:lnTo>
                      <a:pt x="9785" y="4719"/>
                    </a:lnTo>
                    <a:lnTo>
                      <a:pt x="8302" y="6202"/>
                    </a:lnTo>
                    <a:lnTo>
                      <a:pt x="6819" y="4719"/>
                    </a:lnTo>
                    <a:lnTo>
                      <a:pt x="8302" y="3217"/>
                    </a:lnTo>
                    <a:close/>
                    <a:moveTo>
                      <a:pt x="11884" y="3217"/>
                    </a:moveTo>
                    <a:lnTo>
                      <a:pt x="13367" y="4719"/>
                    </a:lnTo>
                    <a:lnTo>
                      <a:pt x="11884" y="6202"/>
                    </a:lnTo>
                    <a:lnTo>
                      <a:pt x="10401" y="4719"/>
                    </a:lnTo>
                    <a:lnTo>
                      <a:pt x="11884" y="3217"/>
                    </a:lnTo>
                    <a:close/>
                    <a:moveTo>
                      <a:pt x="2928" y="5008"/>
                    </a:moveTo>
                    <a:lnTo>
                      <a:pt x="4412" y="6510"/>
                    </a:lnTo>
                    <a:lnTo>
                      <a:pt x="2928" y="7993"/>
                    </a:lnTo>
                    <a:lnTo>
                      <a:pt x="1445" y="6510"/>
                    </a:lnTo>
                    <a:lnTo>
                      <a:pt x="2928" y="5008"/>
                    </a:lnTo>
                    <a:close/>
                    <a:moveTo>
                      <a:pt x="6511" y="5008"/>
                    </a:moveTo>
                    <a:lnTo>
                      <a:pt x="7994" y="6510"/>
                    </a:lnTo>
                    <a:lnTo>
                      <a:pt x="6511" y="7993"/>
                    </a:lnTo>
                    <a:lnTo>
                      <a:pt x="5028" y="6510"/>
                    </a:lnTo>
                    <a:lnTo>
                      <a:pt x="6511" y="5008"/>
                    </a:lnTo>
                    <a:close/>
                    <a:moveTo>
                      <a:pt x="10093" y="5008"/>
                    </a:moveTo>
                    <a:lnTo>
                      <a:pt x="11576" y="6510"/>
                    </a:lnTo>
                    <a:lnTo>
                      <a:pt x="10093" y="7993"/>
                    </a:lnTo>
                    <a:lnTo>
                      <a:pt x="8610" y="6510"/>
                    </a:lnTo>
                    <a:lnTo>
                      <a:pt x="10093" y="5008"/>
                    </a:lnTo>
                    <a:close/>
                    <a:moveTo>
                      <a:pt x="13676" y="5008"/>
                    </a:moveTo>
                    <a:lnTo>
                      <a:pt x="15159" y="6510"/>
                    </a:lnTo>
                    <a:lnTo>
                      <a:pt x="13676" y="7993"/>
                    </a:lnTo>
                    <a:lnTo>
                      <a:pt x="12193" y="6510"/>
                    </a:lnTo>
                    <a:lnTo>
                      <a:pt x="13676" y="5008"/>
                    </a:lnTo>
                    <a:close/>
                    <a:moveTo>
                      <a:pt x="1" y="8648"/>
                    </a:moveTo>
                    <a:lnTo>
                      <a:pt x="1" y="8648"/>
                    </a:lnTo>
                    <a:lnTo>
                      <a:pt x="1" y="8648"/>
                    </a:lnTo>
                    <a:close/>
                    <a:moveTo>
                      <a:pt x="4720" y="6799"/>
                    </a:moveTo>
                    <a:lnTo>
                      <a:pt x="6203" y="8301"/>
                    </a:lnTo>
                    <a:lnTo>
                      <a:pt x="4720" y="9784"/>
                    </a:lnTo>
                    <a:lnTo>
                      <a:pt x="3237" y="8301"/>
                    </a:lnTo>
                    <a:lnTo>
                      <a:pt x="4720" y="6799"/>
                    </a:lnTo>
                    <a:close/>
                    <a:moveTo>
                      <a:pt x="8302" y="6799"/>
                    </a:moveTo>
                    <a:lnTo>
                      <a:pt x="9785" y="8301"/>
                    </a:lnTo>
                    <a:lnTo>
                      <a:pt x="8302" y="9784"/>
                    </a:lnTo>
                    <a:lnTo>
                      <a:pt x="6819" y="8301"/>
                    </a:lnTo>
                    <a:lnTo>
                      <a:pt x="8302" y="6799"/>
                    </a:lnTo>
                    <a:close/>
                    <a:moveTo>
                      <a:pt x="11884" y="6799"/>
                    </a:moveTo>
                    <a:lnTo>
                      <a:pt x="13367" y="8301"/>
                    </a:lnTo>
                    <a:lnTo>
                      <a:pt x="11884" y="9784"/>
                    </a:lnTo>
                    <a:lnTo>
                      <a:pt x="10401" y="8301"/>
                    </a:lnTo>
                    <a:lnTo>
                      <a:pt x="11884" y="6799"/>
                    </a:lnTo>
                    <a:close/>
                    <a:moveTo>
                      <a:pt x="2928" y="8590"/>
                    </a:moveTo>
                    <a:lnTo>
                      <a:pt x="4412" y="10092"/>
                    </a:lnTo>
                    <a:lnTo>
                      <a:pt x="2928" y="11575"/>
                    </a:lnTo>
                    <a:lnTo>
                      <a:pt x="1445" y="10092"/>
                    </a:lnTo>
                    <a:lnTo>
                      <a:pt x="2928" y="8590"/>
                    </a:lnTo>
                    <a:close/>
                    <a:moveTo>
                      <a:pt x="6511" y="8590"/>
                    </a:moveTo>
                    <a:lnTo>
                      <a:pt x="7994" y="10092"/>
                    </a:lnTo>
                    <a:lnTo>
                      <a:pt x="6511" y="11575"/>
                    </a:lnTo>
                    <a:lnTo>
                      <a:pt x="5028" y="10092"/>
                    </a:lnTo>
                    <a:lnTo>
                      <a:pt x="6511" y="8590"/>
                    </a:lnTo>
                    <a:close/>
                    <a:moveTo>
                      <a:pt x="10093" y="8590"/>
                    </a:moveTo>
                    <a:lnTo>
                      <a:pt x="11576" y="10092"/>
                    </a:lnTo>
                    <a:lnTo>
                      <a:pt x="10093" y="11575"/>
                    </a:lnTo>
                    <a:lnTo>
                      <a:pt x="8610" y="10092"/>
                    </a:lnTo>
                    <a:lnTo>
                      <a:pt x="10093" y="8590"/>
                    </a:lnTo>
                    <a:close/>
                    <a:moveTo>
                      <a:pt x="13676" y="8590"/>
                    </a:moveTo>
                    <a:lnTo>
                      <a:pt x="15159" y="10092"/>
                    </a:lnTo>
                    <a:lnTo>
                      <a:pt x="13676" y="11575"/>
                    </a:lnTo>
                    <a:lnTo>
                      <a:pt x="12193" y="10092"/>
                    </a:lnTo>
                    <a:lnTo>
                      <a:pt x="13676" y="8590"/>
                    </a:lnTo>
                    <a:close/>
                    <a:moveTo>
                      <a:pt x="4720" y="10381"/>
                    </a:moveTo>
                    <a:lnTo>
                      <a:pt x="6203" y="11884"/>
                    </a:lnTo>
                    <a:lnTo>
                      <a:pt x="4720" y="13367"/>
                    </a:lnTo>
                    <a:lnTo>
                      <a:pt x="3237" y="11884"/>
                    </a:lnTo>
                    <a:lnTo>
                      <a:pt x="4720" y="10381"/>
                    </a:lnTo>
                    <a:close/>
                    <a:moveTo>
                      <a:pt x="8302" y="10381"/>
                    </a:moveTo>
                    <a:lnTo>
                      <a:pt x="9785" y="11884"/>
                    </a:lnTo>
                    <a:lnTo>
                      <a:pt x="8302" y="13367"/>
                    </a:lnTo>
                    <a:lnTo>
                      <a:pt x="6819" y="11884"/>
                    </a:lnTo>
                    <a:lnTo>
                      <a:pt x="8302" y="10381"/>
                    </a:lnTo>
                    <a:close/>
                    <a:moveTo>
                      <a:pt x="11884" y="10381"/>
                    </a:moveTo>
                    <a:lnTo>
                      <a:pt x="13367" y="11884"/>
                    </a:lnTo>
                    <a:lnTo>
                      <a:pt x="11884" y="13367"/>
                    </a:lnTo>
                    <a:lnTo>
                      <a:pt x="10401" y="11884"/>
                    </a:lnTo>
                    <a:lnTo>
                      <a:pt x="11884" y="10381"/>
                    </a:lnTo>
                    <a:close/>
                    <a:moveTo>
                      <a:pt x="6511" y="12172"/>
                    </a:moveTo>
                    <a:lnTo>
                      <a:pt x="7994" y="13675"/>
                    </a:lnTo>
                    <a:lnTo>
                      <a:pt x="6511" y="15158"/>
                    </a:lnTo>
                    <a:lnTo>
                      <a:pt x="5028" y="13675"/>
                    </a:lnTo>
                    <a:lnTo>
                      <a:pt x="6511" y="12172"/>
                    </a:lnTo>
                    <a:close/>
                    <a:moveTo>
                      <a:pt x="10093" y="12172"/>
                    </a:moveTo>
                    <a:lnTo>
                      <a:pt x="11576" y="13675"/>
                    </a:lnTo>
                    <a:lnTo>
                      <a:pt x="10093" y="15158"/>
                    </a:lnTo>
                    <a:lnTo>
                      <a:pt x="8610" y="13675"/>
                    </a:lnTo>
                    <a:lnTo>
                      <a:pt x="10093" y="12172"/>
                    </a:lnTo>
                    <a:close/>
                    <a:moveTo>
                      <a:pt x="7936" y="0"/>
                    </a:moveTo>
                    <a:lnTo>
                      <a:pt x="7609" y="19"/>
                    </a:lnTo>
                    <a:lnTo>
                      <a:pt x="7281" y="58"/>
                    </a:lnTo>
                    <a:lnTo>
                      <a:pt x="6511" y="828"/>
                    </a:lnTo>
                    <a:lnTo>
                      <a:pt x="5991" y="308"/>
                    </a:lnTo>
                    <a:lnTo>
                      <a:pt x="5529" y="462"/>
                    </a:lnTo>
                    <a:lnTo>
                      <a:pt x="6203" y="1136"/>
                    </a:lnTo>
                    <a:lnTo>
                      <a:pt x="4720" y="2619"/>
                    </a:lnTo>
                    <a:lnTo>
                      <a:pt x="3564" y="1464"/>
                    </a:lnTo>
                    <a:lnTo>
                      <a:pt x="3217" y="1733"/>
                    </a:lnTo>
                    <a:lnTo>
                      <a:pt x="4412" y="2928"/>
                    </a:lnTo>
                    <a:lnTo>
                      <a:pt x="2928" y="4411"/>
                    </a:lnTo>
                    <a:lnTo>
                      <a:pt x="1734" y="3217"/>
                    </a:lnTo>
                    <a:lnTo>
                      <a:pt x="1465" y="3563"/>
                    </a:lnTo>
                    <a:lnTo>
                      <a:pt x="2620" y="4719"/>
                    </a:lnTo>
                    <a:lnTo>
                      <a:pt x="1137" y="6202"/>
                    </a:lnTo>
                    <a:lnTo>
                      <a:pt x="463" y="5528"/>
                    </a:lnTo>
                    <a:lnTo>
                      <a:pt x="309" y="5990"/>
                    </a:lnTo>
                    <a:lnTo>
                      <a:pt x="829" y="6510"/>
                    </a:lnTo>
                    <a:lnTo>
                      <a:pt x="59" y="7280"/>
                    </a:lnTo>
                    <a:lnTo>
                      <a:pt x="20" y="7608"/>
                    </a:lnTo>
                    <a:lnTo>
                      <a:pt x="1" y="7935"/>
                    </a:lnTo>
                    <a:lnTo>
                      <a:pt x="1137" y="6799"/>
                    </a:lnTo>
                    <a:lnTo>
                      <a:pt x="2620" y="8301"/>
                    </a:lnTo>
                    <a:lnTo>
                      <a:pt x="1137" y="9784"/>
                    </a:lnTo>
                    <a:lnTo>
                      <a:pt x="1" y="8648"/>
                    </a:lnTo>
                    <a:lnTo>
                      <a:pt x="20" y="8975"/>
                    </a:lnTo>
                    <a:lnTo>
                      <a:pt x="59" y="9303"/>
                    </a:lnTo>
                    <a:lnTo>
                      <a:pt x="829" y="10092"/>
                    </a:lnTo>
                    <a:lnTo>
                      <a:pt x="309" y="10593"/>
                    </a:lnTo>
                    <a:lnTo>
                      <a:pt x="463" y="11055"/>
                    </a:lnTo>
                    <a:lnTo>
                      <a:pt x="1137" y="10381"/>
                    </a:lnTo>
                    <a:lnTo>
                      <a:pt x="2620" y="11884"/>
                    </a:lnTo>
                    <a:lnTo>
                      <a:pt x="1465" y="13020"/>
                    </a:lnTo>
                    <a:lnTo>
                      <a:pt x="1734" y="13367"/>
                    </a:lnTo>
                    <a:lnTo>
                      <a:pt x="2928" y="12172"/>
                    </a:lnTo>
                    <a:lnTo>
                      <a:pt x="4412" y="13675"/>
                    </a:lnTo>
                    <a:lnTo>
                      <a:pt x="3217" y="14869"/>
                    </a:lnTo>
                    <a:lnTo>
                      <a:pt x="3564" y="15119"/>
                    </a:lnTo>
                    <a:lnTo>
                      <a:pt x="4720" y="13964"/>
                    </a:lnTo>
                    <a:lnTo>
                      <a:pt x="6203" y="15466"/>
                    </a:lnTo>
                    <a:lnTo>
                      <a:pt x="5529" y="16121"/>
                    </a:lnTo>
                    <a:lnTo>
                      <a:pt x="5991" y="16275"/>
                    </a:lnTo>
                    <a:lnTo>
                      <a:pt x="6511" y="15755"/>
                    </a:lnTo>
                    <a:lnTo>
                      <a:pt x="7281" y="16544"/>
                    </a:lnTo>
                    <a:lnTo>
                      <a:pt x="7609" y="16564"/>
                    </a:lnTo>
                    <a:lnTo>
                      <a:pt x="7936" y="16583"/>
                    </a:lnTo>
                    <a:lnTo>
                      <a:pt x="7936" y="16583"/>
                    </a:lnTo>
                    <a:lnTo>
                      <a:pt x="6819" y="15466"/>
                    </a:lnTo>
                    <a:lnTo>
                      <a:pt x="8302" y="13964"/>
                    </a:lnTo>
                    <a:lnTo>
                      <a:pt x="9785" y="15466"/>
                    </a:lnTo>
                    <a:lnTo>
                      <a:pt x="8649" y="16583"/>
                    </a:lnTo>
                    <a:lnTo>
                      <a:pt x="8995" y="16564"/>
                    </a:lnTo>
                    <a:lnTo>
                      <a:pt x="9323" y="16544"/>
                    </a:lnTo>
                    <a:lnTo>
                      <a:pt x="10093" y="15755"/>
                    </a:lnTo>
                    <a:lnTo>
                      <a:pt x="10594" y="16275"/>
                    </a:lnTo>
                    <a:lnTo>
                      <a:pt x="11056" y="16121"/>
                    </a:lnTo>
                    <a:lnTo>
                      <a:pt x="10401" y="15466"/>
                    </a:lnTo>
                    <a:lnTo>
                      <a:pt x="11884" y="13964"/>
                    </a:lnTo>
                    <a:lnTo>
                      <a:pt x="13021" y="15119"/>
                    </a:lnTo>
                    <a:lnTo>
                      <a:pt x="13387" y="14869"/>
                    </a:lnTo>
                    <a:lnTo>
                      <a:pt x="12193" y="13675"/>
                    </a:lnTo>
                    <a:lnTo>
                      <a:pt x="13676" y="12172"/>
                    </a:lnTo>
                    <a:lnTo>
                      <a:pt x="14870" y="13367"/>
                    </a:lnTo>
                    <a:lnTo>
                      <a:pt x="15120" y="13020"/>
                    </a:lnTo>
                    <a:lnTo>
                      <a:pt x="13984" y="11884"/>
                    </a:lnTo>
                    <a:lnTo>
                      <a:pt x="15467" y="10381"/>
                    </a:lnTo>
                    <a:lnTo>
                      <a:pt x="16122" y="11055"/>
                    </a:lnTo>
                    <a:lnTo>
                      <a:pt x="16276" y="10593"/>
                    </a:lnTo>
                    <a:lnTo>
                      <a:pt x="15775" y="10092"/>
                    </a:lnTo>
                    <a:lnTo>
                      <a:pt x="16545" y="9322"/>
                    </a:lnTo>
                    <a:lnTo>
                      <a:pt x="16584" y="8975"/>
                    </a:lnTo>
                    <a:lnTo>
                      <a:pt x="16603" y="8648"/>
                    </a:lnTo>
                    <a:lnTo>
                      <a:pt x="15467" y="9784"/>
                    </a:lnTo>
                    <a:lnTo>
                      <a:pt x="13984" y="8301"/>
                    </a:lnTo>
                    <a:lnTo>
                      <a:pt x="15467" y="6799"/>
                    </a:lnTo>
                    <a:lnTo>
                      <a:pt x="16603" y="7935"/>
                    </a:lnTo>
                    <a:lnTo>
                      <a:pt x="16584" y="7608"/>
                    </a:lnTo>
                    <a:lnTo>
                      <a:pt x="16545" y="7280"/>
                    </a:lnTo>
                    <a:lnTo>
                      <a:pt x="15775" y="6510"/>
                    </a:lnTo>
                    <a:lnTo>
                      <a:pt x="16276" y="5990"/>
                    </a:lnTo>
                    <a:lnTo>
                      <a:pt x="16218" y="5759"/>
                    </a:lnTo>
                    <a:lnTo>
                      <a:pt x="16122" y="5528"/>
                    </a:lnTo>
                    <a:lnTo>
                      <a:pt x="15467" y="6202"/>
                    </a:lnTo>
                    <a:lnTo>
                      <a:pt x="13984" y="4719"/>
                    </a:lnTo>
                    <a:lnTo>
                      <a:pt x="15120" y="3563"/>
                    </a:lnTo>
                    <a:lnTo>
                      <a:pt x="14870" y="3217"/>
                    </a:lnTo>
                    <a:lnTo>
                      <a:pt x="13676" y="4411"/>
                    </a:lnTo>
                    <a:lnTo>
                      <a:pt x="12193" y="2928"/>
                    </a:lnTo>
                    <a:lnTo>
                      <a:pt x="13387" y="1733"/>
                    </a:lnTo>
                    <a:lnTo>
                      <a:pt x="13021" y="1464"/>
                    </a:lnTo>
                    <a:lnTo>
                      <a:pt x="11884" y="2619"/>
                    </a:lnTo>
                    <a:lnTo>
                      <a:pt x="10401" y="1136"/>
                    </a:lnTo>
                    <a:lnTo>
                      <a:pt x="11056" y="462"/>
                    </a:lnTo>
                    <a:lnTo>
                      <a:pt x="10825" y="385"/>
                    </a:lnTo>
                    <a:lnTo>
                      <a:pt x="10594" y="308"/>
                    </a:lnTo>
                    <a:lnTo>
                      <a:pt x="10093" y="828"/>
                    </a:lnTo>
                    <a:lnTo>
                      <a:pt x="9323" y="58"/>
                    </a:lnTo>
                    <a:lnTo>
                      <a:pt x="8995" y="19"/>
                    </a:lnTo>
                    <a:lnTo>
                      <a:pt x="8668" y="0"/>
                    </a:lnTo>
                    <a:lnTo>
                      <a:pt x="9785" y="1136"/>
                    </a:lnTo>
                    <a:lnTo>
                      <a:pt x="8302" y="2619"/>
                    </a:lnTo>
                    <a:lnTo>
                      <a:pt x="6819" y="1136"/>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38"/>
              <p:cNvSpPr/>
              <p:nvPr/>
            </p:nvSpPr>
            <p:spPr>
              <a:xfrm>
                <a:off x="5770400" y="366675"/>
                <a:ext cx="17850" cy="17850"/>
              </a:xfrm>
              <a:custGeom>
                <a:rect b="b" l="l" r="r" t="t"/>
                <a:pathLst>
                  <a:path extrusionOk="0" h="714" w="714">
                    <a:moveTo>
                      <a:pt x="290" y="0"/>
                    </a:moveTo>
                    <a:lnTo>
                      <a:pt x="232" y="20"/>
                    </a:lnTo>
                    <a:lnTo>
                      <a:pt x="155" y="58"/>
                    </a:lnTo>
                    <a:lnTo>
                      <a:pt x="116" y="97"/>
                    </a:lnTo>
                    <a:lnTo>
                      <a:pt x="59" y="155"/>
                    </a:lnTo>
                    <a:lnTo>
                      <a:pt x="39" y="212"/>
                    </a:lnTo>
                    <a:lnTo>
                      <a:pt x="20" y="289"/>
                    </a:lnTo>
                    <a:lnTo>
                      <a:pt x="1" y="366"/>
                    </a:lnTo>
                    <a:lnTo>
                      <a:pt x="20" y="424"/>
                    </a:lnTo>
                    <a:lnTo>
                      <a:pt x="39" y="501"/>
                    </a:lnTo>
                    <a:lnTo>
                      <a:pt x="59" y="559"/>
                    </a:lnTo>
                    <a:lnTo>
                      <a:pt x="116" y="617"/>
                    </a:lnTo>
                    <a:lnTo>
                      <a:pt x="155" y="655"/>
                    </a:lnTo>
                    <a:lnTo>
                      <a:pt x="232" y="694"/>
                    </a:lnTo>
                    <a:lnTo>
                      <a:pt x="290" y="713"/>
                    </a:lnTo>
                    <a:lnTo>
                      <a:pt x="444" y="713"/>
                    </a:lnTo>
                    <a:lnTo>
                      <a:pt x="502" y="694"/>
                    </a:lnTo>
                    <a:lnTo>
                      <a:pt x="559" y="655"/>
                    </a:lnTo>
                    <a:lnTo>
                      <a:pt x="617" y="617"/>
                    </a:lnTo>
                    <a:lnTo>
                      <a:pt x="656" y="559"/>
                    </a:lnTo>
                    <a:lnTo>
                      <a:pt x="694" y="501"/>
                    </a:lnTo>
                    <a:lnTo>
                      <a:pt x="713" y="424"/>
                    </a:lnTo>
                    <a:lnTo>
                      <a:pt x="713" y="366"/>
                    </a:lnTo>
                    <a:lnTo>
                      <a:pt x="713" y="289"/>
                    </a:lnTo>
                    <a:lnTo>
                      <a:pt x="694" y="212"/>
                    </a:lnTo>
                    <a:lnTo>
                      <a:pt x="656" y="155"/>
                    </a:lnTo>
                    <a:lnTo>
                      <a:pt x="617" y="97"/>
                    </a:lnTo>
                    <a:lnTo>
                      <a:pt x="559" y="58"/>
                    </a:lnTo>
                    <a:lnTo>
                      <a:pt x="502" y="20"/>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38"/>
              <p:cNvSpPr/>
              <p:nvPr/>
            </p:nvSpPr>
            <p:spPr>
              <a:xfrm>
                <a:off x="5770400" y="869375"/>
                <a:ext cx="17850" cy="17825"/>
              </a:xfrm>
              <a:custGeom>
                <a:rect b="b" l="l" r="r" t="t"/>
                <a:pathLst>
                  <a:path extrusionOk="0" h="713" w="714">
                    <a:moveTo>
                      <a:pt x="290" y="0"/>
                    </a:moveTo>
                    <a:lnTo>
                      <a:pt x="232" y="19"/>
                    </a:lnTo>
                    <a:lnTo>
                      <a:pt x="155" y="58"/>
                    </a:lnTo>
                    <a:lnTo>
                      <a:pt x="116" y="96"/>
                    </a:lnTo>
                    <a:lnTo>
                      <a:pt x="59" y="154"/>
                    </a:lnTo>
                    <a:lnTo>
                      <a:pt x="39" y="212"/>
                    </a:lnTo>
                    <a:lnTo>
                      <a:pt x="20" y="289"/>
                    </a:lnTo>
                    <a:lnTo>
                      <a:pt x="1" y="366"/>
                    </a:lnTo>
                    <a:lnTo>
                      <a:pt x="20" y="424"/>
                    </a:lnTo>
                    <a:lnTo>
                      <a:pt x="39" y="501"/>
                    </a:lnTo>
                    <a:lnTo>
                      <a:pt x="59" y="559"/>
                    </a:lnTo>
                    <a:lnTo>
                      <a:pt x="116" y="616"/>
                    </a:lnTo>
                    <a:lnTo>
                      <a:pt x="155" y="655"/>
                    </a:lnTo>
                    <a:lnTo>
                      <a:pt x="232" y="693"/>
                    </a:lnTo>
                    <a:lnTo>
                      <a:pt x="290" y="713"/>
                    </a:lnTo>
                    <a:lnTo>
                      <a:pt x="444" y="713"/>
                    </a:lnTo>
                    <a:lnTo>
                      <a:pt x="502" y="693"/>
                    </a:lnTo>
                    <a:lnTo>
                      <a:pt x="559" y="655"/>
                    </a:lnTo>
                    <a:lnTo>
                      <a:pt x="617" y="616"/>
                    </a:lnTo>
                    <a:lnTo>
                      <a:pt x="656" y="559"/>
                    </a:lnTo>
                    <a:lnTo>
                      <a:pt x="694" y="501"/>
                    </a:lnTo>
                    <a:lnTo>
                      <a:pt x="713" y="424"/>
                    </a:lnTo>
                    <a:lnTo>
                      <a:pt x="713" y="366"/>
                    </a:lnTo>
                    <a:lnTo>
                      <a:pt x="713" y="289"/>
                    </a:lnTo>
                    <a:lnTo>
                      <a:pt x="694" y="212"/>
                    </a:lnTo>
                    <a:lnTo>
                      <a:pt x="656" y="154"/>
                    </a:lnTo>
                    <a:lnTo>
                      <a:pt x="617" y="96"/>
                    </a:lnTo>
                    <a:lnTo>
                      <a:pt x="559" y="58"/>
                    </a:lnTo>
                    <a:lnTo>
                      <a:pt x="502" y="19"/>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38"/>
              <p:cNvSpPr/>
              <p:nvPr/>
            </p:nvSpPr>
            <p:spPr>
              <a:xfrm>
                <a:off x="5267725" y="366675"/>
                <a:ext cx="17825" cy="17850"/>
              </a:xfrm>
              <a:custGeom>
                <a:rect b="b" l="l" r="r" t="t"/>
                <a:pathLst>
                  <a:path extrusionOk="0" h="714" w="713">
                    <a:moveTo>
                      <a:pt x="289" y="0"/>
                    </a:moveTo>
                    <a:lnTo>
                      <a:pt x="231" y="20"/>
                    </a:lnTo>
                    <a:lnTo>
                      <a:pt x="154" y="58"/>
                    </a:lnTo>
                    <a:lnTo>
                      <a:pt x="116" y="97"/>
                    </a:lnTo>
                    <a:lnTo>
                      <a:pt x="58" y="155"/>
                    </a:lnTo>
                    <a:lnTo>
                      <a:pt x="39" y="212"/>
                    </a:lnTo>
                    <a:lnTo>
                      <a:pt x="20" y="289"/>
                    </a:lnTo>
                    <a:lnTo>
                      <a:pt x="0" y="366"/>
                    </a:lnTo>
                    <a:lnTo>
                      <a:pt x="20" y="424"/>
                    </a:lnTo>
                    <a:lnTo>
                      <a:pt x="39" y="501"/>
                    </a:lnTo>
                    <a:lnTo>
                      <a:pt x="58" y="559"/>
                    </a:lnTo>
                    <a:lnTo>
                      <a:pt x="116" y="617"/>
                    </a:lnTo>
                    <a:lnTo>
                      <a:pt x="154" y="655"/>
                    </a:lnTo>
                    <a:lnTo>
                      <a:pt x="231" y="694"/>
                    </a:lnTo>
                    <a:lnTo>
                      <a:pt x="289" y="713"/>
                    </a:lnTo>
                    <a:lnTo>
                      <a:pt x="443" y="713"/>
                    </a:lnTo>
                    <a:lnTo>
                      <a:pt x="501" y="694"/>
                    </a:lnTo>
                    <a:lnTo>
                      <a:pt x="559" y="655"/>
                    </a:lnTo>
                    <a:lnTo>
                      <a:pt x="617" y="617"/>
                    </a:lnTo>
                    <a:lnTo>
                      <a:pt x="655" y="559"/>
                    </a:lnTo>
                    <a:lnTo>
                      <a:pt x="694" y="501"/>
                    </a:lnTo>
                    <a:lnTo>
                      <a:pt x="713" y="424"/>
                    </a:lnTo>
                    <a:lnTo>
                      <a:pt x="713" y="366"/>
                    </a:lnTo>
                    <a:lnTo>
                      <a:pt x="713" y="289"/>
                    </a:lnTo>
                    <a:lnTo>
                      <a:pt x="694" y="212"/>
                    </a:lnTo>
                    <a:lnTo>
                      <a:pt x="655" y="155"/>
                    </a:lnTo>
                    <a:lnTo>
                      <a:pt x="617" y="97"/>
                    </a:lnTo>
                    <a:lnTo>
                      <a:pt x="559" y="58"/>
                    </a:lnTo>
                    <a:lnTo>
                      <a:pt x="501" y="20"/>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38"/>
              <p:cNvSpPr/>
              <p:nvPr/>
            </p:nvSpPr>
            <p:spPr>
              <a:xfrm>
                <a:off x="5267725" y="869375"/>
                <a:ext cx="17825" cy="17825"/>
              </a:xfrm>
              <a:custGeom>
                <a:rect b="b" l="l" r="r" t="t"/>
                <a:pathLst>
                  <a:path extrusionOk="0" h="713" w="713">
                    <a:moveTo>
                      <a:pt x="289" y="0"/>
                    </a:moveTo>
                    <a:lnTo>
                      <a:pt x="231" y="19"/>
                    </a:lnTo>
                    <a:lnTo>
                      <a:pt x="154" y="58"/>
                    </a:lnTo>
                    <a:lnTo>
                      <a:pt x="116" y="96"/>
                    </a:lnTo>
                    <a:lnTo>
                      <a:pt x="58" y="154"/>
                    </a:lnTo>
                    <a:lnTo>
                      <a:pt x="39" y="212"/>
                    </a:lnTo>
                    <a:lnTo>
                      <a:pt x="20" y="289"/>
                    </a:lnTo>
                    <a:lnTo>
                      <a:pt x="0" y="366"/>
                    </a:lnTo>
                    <a:lnTo>
                      <a:pt x="20" y="424"/>
                    </a:lnTo>
                    <a:lnTo>
                      <a:pt x="39" y="501"/>
                    </a:lnTo>
                    <a:lnTo>
                      <a:pt x="58" y="559"/>
                    </a:lnTo>
                    <a:lnTo>
                      <a:pt x="116" y="616"/>
                    </a:lnTo>
                    <a:lnTo>
                      <a:pt x="154" y="655"/>
                    </a:lnTo>
                    <a:lnTo>
                      <a:pt x="231" y="693"/>
                    </a:lnTo>
                    <a:lnTo>
                      <a:pt x="289" y="713"/>
                    </a:lnTo>
                    <a:lnTo>
                      <a:pt x="443" y="713"/>
                    </a:lnTo>
                    <a:lnTo>
                      <a:pt x="501" y="693"/>
                    </a:lnTo>
                    <a:lnTo>
                      <a:pt x="559" y="655"/>
                    </a:lnTo>
                    <a:lnTo>
                      <a:pt x="617" y="616"/>
                    </a:lnTo>
                    <a:lnTo>
                      <a:pt x="655" y="559"/>
                    </a:lnTo>
                    <a:lnTo>
                      <a:pt x="694" y="501"/>
                    </a:lnTo>
                    <a:lnTo>
                      <a:pt x="713" y="424"/>
                    </a:lnTo>
                    <a:lnTo>
                      <a:pt x="713" y="366"/>
                    </a:lnTo>
                    <a:lnTo>
                      <a:pt x="713" y="289"/>
                    </a:lnTo>
                    <a:lnTo>
                      <a:pt x="694" y="212"/>
                    </a:lnTo>
                    <a:lnTo>
                      <a:pt x="655" y="154"/>
                    </a:lnTo>
                    <a:lnTo>
                      <a:pt x="617" y="96"/>
                    </a:lnTo>
                    <a:lnTo>
                      <a:pt x="559" y="58"/>
                    </a:lnTo>
                    <a:lnTo>
                      <a:pt x="501" y="19"/>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38"/>
              <p:cNvSpPr/>
              <p:nvPr/>
            </p:nvSpPr>
            <p:spPr>
              <a:xfrm>
                <a:off x="5278325" y="1779400"/>
                <a:ext cx="502700" cy="502725"/>
              </a:xfrm>
              <a:custGeom>
                <a:rect b="b" l="l" r="r" t="t"/>
                <a:pathLst>
                  <a:path extrusionOk="0" h="20109" w="20108">
                    <a:moveTo>
                      <a:pt x="10054" y="1"/>
                    </a:moveTo>
                    <a:lnTo>
                      <a:pt x="9553" y="20"/>
                    </a:lnTo>
                    <a:lnTo>
                      <a:pt x="9033" y="58"/>
                    </a:lnTo>
                    <a:lnTo>
                      <a:pt x="8532" y="116"/>
                    </a:lnTo>
                    <a:lnTo>
                      <a:pt x="8032" y="212"/>
                    </a:lnTo>
                    <a:lnTo>
                      <a:pt x="7550" y="328"/>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26"/>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26"/>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28"/>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38"/>
              <p:cNvSpPr/>
              <p:nvPr/>
            </p:nvSpPr>
            <p:spPr>
              <a:xfrm>
                <a:off x="5322125" y="18232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38"/>
              <p:cNvSpPr/>
              <p:nvPr/>
            </p:nvSpPr>
            <p:spPr>
              <a:xfrm>
                <a:off x="5322600" y="18232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38"/>
              <p:cNvSpPr/>
              <p:nvPr/>
            </p:nvSpPr>
            <p:spPr>
              <a:xfrm>
                <a:off x="5772325" y="17702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38"/>
              <p:cNvSpPr/>
              <p:nvPr/>
            </p:nvSpPr>
            <p:spPr>
              <a:xfrm>
                <a:off x="5772325" y="22729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38"/>
              <p:cNvSpPr/>
              <p:nvPr/>
            </p:nvSpPr>
            <p:spPr>
              <a:xfrm>
                <a:off x="5269650" y="17702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38"/>
              <p:cNvSpPr/>
              <p:nvPr/>
            </p:nvSpPr>
            <p:spPr>
              <a:xfrm>
                <a:off x="5269650" y="22729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38"/>
              <p:cNvSpPr/>
              <p:nvPr/>
            </p:nvSpPr>
            <p:spPr>
              <a:xfrm>
                <a:off x="5888375" y="1128400"/>
                <a:ext cx="142550" cy="1217275"/>
              </a:xfrm>
              <a:custGeom>
                <a:rect b="b" l="l" r="r" t="t"/>
                <a:pathLst>
                  <a:path extrusionOk="0" h="48691" w="5702">
                    <a:moveTo>
                      <a:pt x="212" y="1"/>
                    </a:moveTo>
                    <a:lnTo>
                      <a:pt x="1" y="48556"/>
                    </a:lnTo>
                    <a:lnTo>
                      <a:pt x="5702" y="48691"/>
                    </a:lnTo>
                    <a:lnTo>
                      <a:pt x="5663" y="4720"/>
                    </a:lnTo>
                    <a:lnTo>
                      <a:pt x="2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38"/>
              <p:cNvSpPr/>
              <p:nvPr/>
            </p:nvSpPr>
            <p:spPr>
              <a:xfrm>
                <a:off x="5689025" y="1027300"/>
                <a:ext cx="41925" cy="39025"/>
              </a:xfrm>
              <a:custGeom>
                <a:rect b="b" l="l" r="r" t="t"/>
                <a:pathLst>
                  <a:path extrusionOk="0" h="1561" w="1677">
                    <a:moveTo>
                      <a:pt x="771" y="0"/>
                    </a:moveTo>
                    <a:lnTo>
                      <a:pt x="617" y="20"/>
                    </a:lnTo>
                    <a:lnTo>
                      <a:pt x="482" y="77"/>
                    </a:lnTo>
                    <a:lnTo>
                      <a:pt x="348" y="135"/>
                    </a:lnTo>
                    <a:lnTo>
                      <a:pt x="232" y="231"/>
                    </a:lnTo>
                    <a:lnTo>
                      <a:pt x="136" y="347"/>
                    </a:lnTo>
                    <a:lnTo>
                      <a:pt x="59" y="482"/>
                    </a:lnTo>
                    <a:lnTo>
                      <a:pt x="1" y="636"/>
                    </a:lnTo>
                    <a:lnTo>
                      <a:pt x="1" y="771"/>
                    </a:lnTo>
                    <a:lnTo>
                      <a:pt x="20" y="925"/>
                    </a:lnTo>
                    <a:lnTo>
                      <a:pt x="59" y="1079"/>
                    </a:lnTo>
                    <a:lnTo>
                      <a:pt x="136" y="1214"/>
                    </a:lnTo>
                    <a:lnTo>
                      <a:pt x="232" y="1329"/>
                    </a:lnTo>
                    <a:lnTo>
                      <a:pt x="348" y="1426"/>
                    </a:lnTo>
                    <a:lnTo>
                      <a:pt x="463" y="1483"/>
                    </a:lnTo>
                    <a:lnTo>
                      <a:pt x="617" y="1541"/>
                    </a:lnTo>
                    <a:lnTo>
                      <a:pt x="771" y="1560"/>
                    </a:lnTo>
                    <a:lnTo>
                      <a:pt x="906" y="1560"/>
                    </a:lnTo>
                    <a:lnTo>
                      <a:pt x="1041" y="1541"/>
                    </a:lnTo>
                    <a:lnTo>
                      <a:pt x="1195" y="1483"/>
                    </a:lnTo>
                    <a:lnTo>
                      <a:pt x="1330" y="1426"/>
                    </a:lnTo>
                    <a:lnTo>
                      <a:pt x="1445" y="1329"/>
                    </a:lnTo>
                    <a:lnTo>
                      <a:pt x="1542" y="1214"/>
                    </a:lnTo>
                    <a:lnTo>
                      <a:pt x="1619" y="1079"/>
                    </a:lnTo>
                    <a:lnTo>
                      <a:pt x="1657" y="925"/>
                    </a:lnTo>
                    <a:lnTo>
                      <a:pt x="1677" y="771"/>
                    </a:lnTo>
                    <a:lnTo>
                      <a:pt x="1657" y="636"/>
                    </a:lnTo>
                    <a:lnTo>
                      <a:pt x="1599" y="482"/>
                    </a:lnTo>
                    <a:lnTo>
                      <a:pt x="1522" y="347"/>
                    </a:lnTo>
                    <a:lnTo>
                      <a:pt x="1445" y="231"/>
                    </a:lnTo>
                    <a:lnTo>
                      <a:pt x="1330" y="135"/>
                    </a:lnTo>
                    <a:lnTo>
                      <a:pt x="1195" y="77"/>
                    </a:lnTo>
                    <a:lnTo>
                      <a:pt x="1060" y="20"/>
                    </a:lnTo>
                    <a:lnTo>
                      <a:pt x="9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38"/>
              <p:cNvSpPr/>
              <p:nvPr/>
            </p:nvSpPr>
            <p:spPr>
              <a:xfrm>
                <a:off x="5609100" y="1027300"/>
                <a:ext cx="37575" cy="39025"/>
              </a:xfrm>
              <a:custGeom>
                <a:rect b="b" l="l" r="r" t="t"/>
                <a:pathLst>
                  <a:path extrusionOk="0" h="1561" w="1503">
                    <a:moveTo>
                      <a:pt x="752" y="0"/>
                    </a:moveTo>
                    <a:lnTo>
                      <a:pt x="579" y="20"/>
                    </a:lnTo>
                    <a:lnTo>
                      <a:pt x="424" y="77"/>
                    </a:lnTo>
                    <a:lnTo>
                      <a:pt x="290" y="154"/>
                    </a:lnTo>
                    <a:lnTo>
                      <a:pt x="193" y="251"/>
                    </a:lnTo>
                    <a:lnTo>
                      <a:pt x="116" y="366"/>
                    </a:lnTo>
                    <a:lnTo>
                      <a:pt x="59" y="501"/>
                    </a:lnTo>
                    <a:lnTo>
                      <a:pt x="20" y="636"/>
                    </a:lnTo>
                    <a:lnTo>
                      <a:pt x="1" y="771"/>
                    </a:lnTo>
                    <a:lnTo>
                      <a:pt x="20" y="925"/>
                    </a:lnTo>
                    <a:lnTo>
                      <a:pt x="59" y="1060"/>
                    </a:lnTo>
                    <a:lnTo>
                      <a:pt x="116" y="1194"/>
                    </a:lnTo>
                    <a:lnTo>
                      <a:pt x="193" y="1310"/>
                    </a:lnTo>
                    <a:lnTo>
                      <a:pt x="290" y="1406"/>
                    </a:lnTo>
                    <a:lnTo>
                      <a:pt x="424" y="1483"/>
                    </a:lnTo>
                    <a:lnTo>
                      <a:pt x="579" y="1541"/>
                    </a:lnTo>
                    <a:lnTo>
                      <a:pt x="752" y="1560"/>
                    </a:lnTo>
                    <a:lnTo>
                      <a:pt x="925" y="1541"/>
                    </a:lnTo>
                    <a:lnTo>
                      <a:pt x="1079" y="1483"/>
                    </a:lnTo>
                    <a:lnTo>
                      <a:pt x="1214" y="1406"/>
                    </a:lnTo>
                    <a:lnTo>
                      <a:pt x="1310" y="1310"/>
                    </a:lnTo>
                    <a:lnTo>
                      <a:pt x="1387" y="1194"/>
                    </a:lnTo>
                    <a:lnTo>
                      <a:pt x="1445" y="1060"/>
                    </a:lnTo>
                    <a:lnTo>
                      <a:pt x="1484" y="925"/>
                    </a:lnTo>
                    <a:lnTo>
                      <a:pt x="1503" y="771"/>
                    </a:lnTo>
                    <a:lnTo>
                      <a:pt x="1484" y="636"/>
                    </a:lnTo>
                    <a:lnTo>
                      <a:pt x="1445" y="501"/>
                    </a:lnTo>
                    <a:lnTo>
                      <a:pt x="1387" y="366"/>
                    </a:lnTo>
                    <a:lnTo>
                      <a:pt x="1310" y="251"/>
                    </a:lnTo>
                    <a:lnTo>
                      <a:pt x="1214" y="154"/>
                    </a:lnTo>
                    <a:lnTo>
                      <a:pt x="1079" y="77"/>
                    </a:lnTo>
                    <a:lnTo>
                      <a:pt x="925" y="20"/>
                    </a:lnTo>
                    <a:lnTo>
                      <a:pt x="752" y="0"/>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38"/>
              <p:cNvSpPr/>
              <p:nvPr/>
            </p:nvSpPr>
            <p:spPr>
              <a:xfrm>
                <a:off x="5416500" y="1027300"/>
                <a:ext cx="149775" cy="39025"/>
              </a:xfrm>
              <a:custGeom>
                <a:rect b="b" l="l" r="r" t="t"/>
                <a:pathLst>
                  <a:path extrusionOk="0" h="1561" w="5991">
                    <a:moveTo>
                      <a:pt x="733" y="0"/>
                    </a:moveTo>
                    <a:lnTo>
                      <a:pt x="559" y="20"/>
                    </a:lnTo>
                    <a:lnTo>
                      <a:pt x="424" y="77"/>
                    </a:lnTo>
                    <a:lnTo>
                      <a:pt x="290" y="154"/>
                    </a:lnTo>
                    <a:lnTo>
                      <a:pt x="174" y="251"/>
                    </a:lnTo>
                    <a:lnTo>
                      <a:pt x="97" y="366"/>
                    </a:lnTo>
                    <a:lnTo>
                      <a:pt x="39" y="501"/>
                    </a:lnTo>
                    <a:lnTo>
                      <a:pt x="1" y="636"/>
                    </a:lnTo>
                    <a:lnTo>
                      <a:pt x="1" y="771"/>
                    </a:lnTo>
                    <a:lnTo>
                      <a:pt x="1" y="925"/>
                    </a:lnTo>
                    <a:lnTo>
                      <a:pt x="39" y="1060"/>
                    </a:lnTo>
                    <a:lnTo>
                      <a:pt x="97" y="1194"/>
                    </a:lnTo>
                    <a:lnTo>
                      <a:pt x="174" y="1310"/>
                    </a:lnTo>
                    <a:lnTo>
                      <a:pt x="290" y="1406"/>
                    </a:lnTo>
                    <a:lnTo>
                      <a:pt x="424" y="1483"/>
                    </a:lnTo>
                    <a:lnTo>
                      <a:pt x="559" y="1541"/>
                    </a:lnTo>
                    <a:lnTo>
                      <a:pt x="733" y="1560"/>
                    </a:lnTo>
                    <a:lnTo>
                      <a:pt x="5239" y="1560"/>
                    </a:lnTo>
                    <a:lnTo>
                      <a:pt x="5413" y="1541"/>
                    </a:lnTo>
                    <a:lnTo>
                      <a:pt x="5567" y="1483"/>
                    </a:lnTo>
                    <a:lnTo>
                      <a:pt x="5702" y="1406"/>
                    </a:lnTo>
                    <a:lnTo>
                      <a:pt x="5798" y="1310"/>
                    </a:lnTo>
                    <a:lnTo>
                      <a:pt x="5875" y="1194"/>
                    </a:lnTo>
                    <a:lnTo>
                      <a:pt x="5933" y="1060"/>
                    </a:lnTo>
                    <a:lnTo>
                      <a:pt x="5971" y="925"/>
                    </a:lnTo>
                    <a:lnTo>
                      <a:pt x="5991" y="771"/>
                    </a:lnTo>
                    <a:lnTo>
                      <a:pt x="5971" y="636"/>
                    </a:lnTo>
                    <a:lnTo>
                      <a:pt x="5933" y="501"/>
                    </a:lnTo>
                    <a:lnTo>
                      <a:pt x="5875" y="366"/>
                    </a:lnTo>
                    <a:lnTo>
                      <a:pt x="5798" y="251"/>
                    </a:lnTo>
                    <a:lnTo>
                      <a:pt x="5702" y="154"/>
                    </a:lnTo>
                    <a:lnTo>
                      <a:pt x="5567" y="77"/>
                    </a:lnTo>
                    <a:lnTo>
                      <a:pt x="5413" y="20"/>
                    </a:lnTo>
                    <a:lnTo>
                      <a:pt x="52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4" name="Google Shape;6794;p38"/>
          <p:cNvGrpSpPr/>
          <p:nvPr/>
        </p:nvGrpSpPr>
        <p:grpSpPr>
          <a:xfrm flipH="1">
            <a:off x="846775" y="1739100"/>
            <a:ext cx="1019100" cy="2146250"/>
            <a:chOff x="6914200" y="1167600"/>
            <a:chExt cx="1019100" cy="2146250"/>
          </a:xfrm>
        </p:grpSpPr>
        <p:sp>
          <p:nvSpPr>
            <p:cNvPr id="6795" name="Google Shape;6795;p38"/>
            <p:cNvSpPr/>
            <p:nvPr/>
          </p:nvSpPr>
          <p:spPr>
            <a:xfrm>
              <a:off x="6914200" y="3208250"/>
              <a:ext cx="1019100" cy="1056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6" name="Google Shape;6796;p38"/>
            <p:cNvGrpSpPr/>
            <p:nvPr/>
          </p:nvGrpSpPr>
          <p:grpSpPr>
            <a:xfrm>
              <a:off x="6991350" y="1167600"/>
              <a:ext cx="864800" cy="2107550"/>
              <a:chOff x="5166125" y="238125"/>
              <a:chExt cx="864800" cy="2107550"/>
            </a:xfrm>
          </p:grpSpPr>
          <p:sp>
            <p:nvSpPr>
              <p:cNvPr id="6797" name="Google Shape;6797;p38"/>
              <p:cNvSpPr/>
              <p:nvPr/>
            </p:nvSpPr>
            <p:spPr>
              <a:xfrm>
                <a:off x="5213300" y="238125"/>
                <a:ext cx="629350" cy="941825"/>
              </a:xfrm>
              <a:custGeom>
                <a:rect b="b" l="l" r="r" t="t"/>
                <a:pathLst>
                  <a:path extrusionOk="0" h="37673" w="25174">
                    <a:moveTo>
                      <a:pt x="1" y="0"/>
                    </a:moveTo>
                    <a:lnTo>
                      <a:pt x="1" y="37673"/>
                    </a:lnTo>
                    <a:lnTo>
                      <a:pt x="25174" y="37673"/>
                    </a:lnTo>
                    <a:lnTo>
                      <a:pt x="251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38"/>
              <p:cNvSpPr/>
              <p:nvPr/>
            </p:nvSpPr>
            <p:spPr>
              <a:xfrm>
                <a:off x="5842625" y="238125"/>
                <a:ext cx="118975" cy="944250"/>
              </a:xfrm>
              <a:custGeom>
                <a:rect b="b" l="l" r="r" t="t"/>
                <a:pathLst>
                  <a:path extrusionOk="0" h="37770" w="4759">
                    <a:moveTo>
                      <a:pt x="1" y="0"/>
                    </a:moveTo>
                    <a:lnTo>
                      <a:pt x="1" y="37673"/>
                    </a:lnTo>
                    <a:lnTo>
                      <a:pt x="4758" y="37769"/>
                    </a:lnTo>
                    <a:lnTo>
                      <a:pt x="4758" y="4083"/>
                    </a:lnTo>
                    <a:lnTo>
                      <a:pt x="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38"/>
              <p:cNvSpPr/>
              <p:nvPr/>
            </p:nvSpPr>
            <p:spPr>
              <a:xfrm>
                <a:off x="5166125" y="1128400"/>
                <a:ext cx="727575" cy="1213900"/>
              </a:xfrm>
              <a:custGeom>
                <a:rect b="b" l="l" r="r" t="t"/>
                <a:pathLst>
                  <a:path extrusionOk="0" h="48556" w="29103">
                    <a:moveTo>
                      <a:pt x="0" y="1"/>
                    </a:moveTo>
                    <a:lnTo>
                      <a:pt x="0" y="48556"/>
                    </a:lnTo>
                    <a:lnTo>
                      <a:pt x="28891" y="48556"/>
                    </a:lnTo>
                    <a:lnTo>
                      <a:pt x="29102" y="1"/>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38"/>
              <p:cNvSpPr/>
              <p:nvPr/>
            </p:nvSpPr>
            <p:spPr>
              <a:xfrm>
                <a:off x="5278325" y="1196300"/>
                <a:ext cx="502700" cy="502725"/>
              </a:xfrm>
              <a:custGeom>
                <a:rect b="b" l="l" r="r" t="t"/>
                <a:pathLst>
                  <a:path extrusionOk="0" h="20109" w="20108">
                    <a:moveTo>
                      <a:pt x="10054" y="1"/>
                    </a:moveTo>
                    <a:lnTo>
                      <a:pt x="9553" y="20"/>
                    </a:lnTo>
                    <a:lnTo>
                      <a:pt x="9033" y="58"/>
                    </a:lnTo>
                    <a:lnTo>
                      <a:pt x="8532" y="116"/>
                    </a:lnTo>
                    <a:lnTo>
                      <a:pt x="8032" y="212"/>
                    </a:lnTo>
                    <a:lnTo>
                      <a:pt x="7550" y="309"/>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07"/>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07"/>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09"/>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38"/>
              <p:cNvSpPr/>
              <p:nvPr/>
            </p:nvSpPr>
            <p:spPr>
              <a:xfrm>
                <a:off x="5322125" y="12401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38"/>
              <p:cNvSpPr/>
              <p:nvPr/>
            </p:nvSpPr>
            <p:spPr>
              <a:xfrm>
                <a:off x="5322600" y="12401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38"/>
              <p:cNvSpPr/>
              <p:nvPr/>
            </p:nvSpPr>
            <p:spPr>
              <a:xfrm>
                <a:off x="5772325" y="11871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38"/>
              <p:cNvSpPr/>
              <p:nvPr/>
            </p:nvSpPr>
            <p:spPr>
              <a:xfrm>
                <a:off x="5772325" y="16898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38"/>
              <p:cNvSpPr/>
              <p:nvPr/>
            </p:nvSpPr>
            <p:spPr>
              <a:xfrm>
                <a:off x="5269650" y="11871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38"/>
              <p:cNvSpPr/>
              <p:nvPr/>
            </p:nvSpPr>
            <p:spPr>
              <a:xfrm>
                <a:off x="5269650" y="16898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38"/>
              <p:cNvSpPr/>
              <p:nvPr/>
            </p:nvSpPr>
            <p:spPr>
              <a:xfrm>
                <a:off x="5276875" y="375825"/>
                <a:ext cx="502700" cy="502700"/>
              </a:xfrm>
              <a:custGeom>
                <a:rect b="b" l="l" r="r" t="t"/>
                <a:pathLst>
                  <a:path extrusionOk="0" h="20108" w="20108">
                    <a:moveTo>
                      <a:pt x="9534" y="0"/>
                    </a:moveTo>
                    <a:lnTo>
                      <a:pt x="9014" y="39"/>
                    </a:lnTo>
                    <a:lnTo>
                      <a:pt x="8513" y="116"/>
                    </a:lnTo>
                    <a:lnTo>
                      <a:pt x="8032" y="193"/>
                    </a:lnTo>
                    <a:lnTo>
                      <a:pt x="7531" y="309"/>
                    </a:lnTo>
                    <a:lnTo>
                      <a:pt x="7069" y="443"/>
                    </a:lnTo>
                    <a:lnTo>
                      <a:pt x="6587" y="597"/>
                    </a:lnTo>
                    <a:lnTo>
                      <a:pt x="6144" y="790"/>
                    </a:lnTo>
                    <a:lnTo>
                      <a:pt x="5701" y="983"/>
                    </a:lnTo>
                    <a:lnTo>
                      <a:pt x="5258" y="1214"/>
                    </a:lnTo>
                    <a:lnTo>
                      <a:pt x="4835" y="1445"/>
                    </a:lnTo>
                    <a:lnTo>
                      <a:pt x="4430" y="1715"/>
                    </a:lnTo>
                    <a:lnTo>
                      <a:pt x="4045" y="1984"/>
                    </a:lnTo>
                    <a:lnTo>
                      <a:pt x="3660" y="2292"/>
                    </a:lnTo>
                    <a:lnTo>
                      <a:pt x="3294" y="2601"/>
                    </a:lnTo>
                    <a:lnTo>
                      <a:pt x="2947" y="2947"/>
                    </a:lnTo>
                    <a:lnTo>
                      <a:pt x="2600" y="3294"/>
                    </a:lnTo>
                    <a:lnTo>
                      <a:pt x="2292" y="3660"/>
                    </a:lnTo>
                    <a:lnTo>
                      <a:pt x="2003" y="4026"/>
                    </a:lnTo>
                    <a:lnTo>
                      <a:pt x="1714" y="4430"/>
                    </a:lnTo>
                    <a:lnTo>
                      <a:pt x="1445" y="4835"/>
                    </a:lnTo>
                    <a:lnTo>
                      <a:pt x="1214" y="5258"/>
                    </a:lnTo>
                    <a:lnTo>
                      <a:pt x="983" y="5682"/>
                    </a:lnTo>
                    <a:lnTo>
                      <a:pt x="790" y="6125"/>
                    </a:lnTo>
                    <a:lnTo>
                      <a:pt x="617" y="6587"/>
                    </a:lnTo>
                    <a:lnTo>
                      <a:pt x="443" y="7050"/>
                    </a:lnTo>
                    <a:lnTo>
                      <a:pt x="308" y="7531"/>
                    </a:lnTo>
                    <a:lnTo>
                      <a:pt x="193" y="8013"/>
                    </a:lnTo>
                    <a:lnTo>
                      <a:pt x="116" y="8513"/>
                    </a:lnTo>
                    <a:lnTo>
                      <a:pt x="58" y="9014"/>
                    </a:lnTo>
                    <a:lnTo>
                      <a:pt x="20" y="9534"/>
                    </a:lnTo>
                    <a:lnTo>
                      <a:pt x="0" y="10054"/>
                    </a:lnTo>
                    <a:lnTo>
                      <a:pt x="20" y="10555"/>
                    </a:lnTo>
                    <a:lnTo>
                      <a:pt x="58" y="11075"/>
                    </a:lnTo>
                    <a:lnTo>
                      <a:pt x="116" y="11576"/>
                    </a:lnTo>
                    <a:lnTo>
                      <a:pt x="193" y="12076"/>
                    </a:lnTo>
                    <a:lnTo>
                      <a:pt x="308" y="12558"/>
                    </a:lnTo>
                    <a:lnTo>
                      <a:pt x="443" y="13039"/>
                    </a:lnTo>
                    <a:lnTo>
                      <a:pt x="617" y="13502"/>
                    </a:lnTo>
                    <a:lnTo>
                      <a:pt x="790" y="13964"/>
                    </a:lnTo>
                    <a:lnTo>
                      <a:pt x="983" y="14407"/>
                    </a:lnTo>
                    <a:lnTo>
                      <a:pt x="1214" y="14831"/>
                    </a:lnTo>
                    <a:lnTo>
                      <a:pt x="1445" y="15254"/>
                    </a:lnTo>
                    <a:lnTo>
                      <a:pt x="1714" y="15659"/>
                    </a:lnTo>
                    <a:lnTo>
                      <a:pt x="2003" y="16063"/>
                    </a:lnTo>
                    <a:lnTo>
                      <a:pt x="2292" y="16449"/>
                    </a:lnTo>
                    <a:lnTo>
                      <a:pt x="2600" y="16814"/>
                    </a:lnTo>
                    <a:lnTo>
                      <a:pt x="2947" y="17161"/>
                    </a:lnTo>
                    <a:lnTo>
                      <a:pt x="3294" y="17489"/>
                    </a:lnTo>
                    <a:lnTo>
                      <a:pt x="3660" y="17797"/>
                    </a:lnTo>
                    <a:lnTo>
                      <a:pt x="4045" y="18105"/>
                    </a:lnTo>
                    <a:lnTo>
                      <a:pt x="4430" y="18375"/>
                    </a:lnTo>
                    <a:lnTo>
                      <a:pt x="4835" y="18644"/>
                    </a:lnTo>
                    <a:lnTo>
                      <a:pt x="5258" y="18895"/>
                    </a:lnTo>
                    <a:lnTo>
                      <a:pt x="5701" y="19106"/>
                    </a:lnTo>
                    <a:lnTo>
                      <a:pt x="6144" y="19318"/>
                    </a:lnTo>
                    <a:lnTo>
                      <a:pt x="6587" y="19492"/>
                    </a:lnTo>
                    <a:lnTo>
                      <a:pt x="7069" y="19646"/>
                    </a:lnTo>
                    <a:lnTo>
                      <a:pt x="7531" y="19781"/>
                    </a:lnTo>
                    <a:lnTo>
                      <a:pt x="8032" y="19896"/>
                    </a:lnTo>
                    <a:lnTo>
                      <a:pt x="8513" y="19992"/>
                    </a:lnTo>
                    <a:lnTo>
                      <a:pt x="9014" y="20050"/>
                    </a:lnTo>
                    <a:lnTo>
                      <a:pt x="9534" y="20089"/>
                    </a:lnTo>
                    <a:lnTo>
                      <a:pt x="10054" y="20108"/>
                    </a:lnTo>
                    <a:lnTo>
                      <a:pt x="10574" y="20089"/>
                    </a:lnTo>
                    <a:lnTo>
                      <a:pt x="11075" y="20050"/>
                    </a:lnTo>
                    <a:lnTo>
                      <a:pt x="11576" y="19992"/>
                    </a:lnTo>
                    <a:lnTo>
                      <a:pt x="12076" y="19896"/>
                    </a:lnTo>
                    <a:lnTo>
                      <a:pt x="12558" y="19781"/>
                    </a:lnTo>
                    <a:lnTo>
                      <a:pt x="13039" y="19646"/>
                    </a:lnTo>
                    <a:lnTo>
                      <a:pt x="13502" y="19492"/>
                    </a:lnTo>
                    <a:lnTo>
                      <a:pt x="13964" y="19318"/>
                    </a:lnTo>
                    <a:lnTo>
                      <a:pt x="14407" y="19106"/>
                    </a:lnTo>
                    <a:lnTo>
                      <a:pt x="14850" y="18895"/>
                    </a:lnTo>
                    <a:lnTo>
                      <a:pt x="15254" y="18644"/>
                    </a:lnTo>
                    <a:lnTo>
                      <a:pt x="15678" y="18375"/>
                    </a:lnTo>
                    <a:lnTo>
                      <a:pt x="16063" y="18105"/>
                    </a:lnTo>
                    <a:lnTo>
                      <a:pt x="16448" y="17797"/>
                    </a:lnTo>
                    <a:lnTo>
                      <a:pt x="16814" y="17489"/>
                    </a:lnTo>
                    <a:lnTo>
                      <a:pt x="17161" y="17161"/>
                    </a:lnTo>
                    <a:lnTo>
                      <a:pt x="17488" y="16814"/>
                    </a:lnTo>
                    <a:lnTo>
                      <a:pt x="17816" y="16449"/>
                    </a:lnTo>
                    <a:lnTo>
                      <a:pt x="18105" y="16063"/>
                    </a:lnTo>
                    <a:lnTo>
                      <a:pt x="18394" y="15659"/>
                    </a:lnTo>
                    <a:lnTo>
                      <a:pt x="18644" y="15254"/>
                    </a:lnTo>
                    <a:lnTo>
                      <a:pt x="18894" y="14831"/>
                    </a:lnTo>
                    <a:lnTo>
                      <a:pt x="19106" y="14407"/>
                    </a:lnTo>
                    <a:lnTo>
                      <a:pt x="19318" y="13964"/>
                    </a:lnTo>
                    <a:lnTo>
                      <a:pt x="19491" y="13502"/>
                    </a:lnTo>
                    <a:lnTo>
                      <a:pt x="19646" y="13039"/>
                    </a:lnTo>
                    <a:lnTo>
                      <a:pt x="19780" y="12558"/>
                    </a:lnTo>
                    <a:lnTo>
                      <a:pt x="19896" y="12076"/>
                    </a:lnTo>
                    <a:lnTo>
                      <a:pt x="19992" y="11576"/>
                    </a:lnTo>
                    <a:lnTo>
                      <a:pt x="20050" y="11075"/>
                    </a:lnTo>
                    <a:lnTo>
                      <a:pt x="20089" y="10555"/>
                    </a:lnTo>
                    <a:lnTo>
                      <a:pt x="20108" y="10054"/>
                    </a:lnTo>
                    <a:lnTo>
                      <a:pt x="20089" y="9534"/>
                    </a:lnTo>
                    <a:lnTo>
                      <a:pt x="20050" y="9014"/>
                    </a:lnTo>
                    <a:lnTo>
                      <a:pt x="19992" y="8513"/>
                    </a:lnTo>
                    <a:lnTo>
                      <a:pt x="19896" y="8013"/>
                    </a:lnTo>
                    <a:lnTo>
                      <a:pt x="19780" y="7531"/>
                    </a:lnTo>
                    <a:lnTo>
                      <a:pt x="19646" y="7050"/>
                    </a:lnTo>
                    <a:lnTo>
                      <a:pt x="19491" y="6587"/>
                    </a:lnTo>
                    <a:lnTo>
                      <a:pt x="19318" y="6125"/>
                    </a:lnTo>
                    <a:lnTo>
                      <a:pt x="19106" y="5682"/>
                    </a:lnTo>
                    <a:lnTo>
                      <a:pt x="18894" y="5258"/>
                    </a:lnTo>
                    <a:lnTo>
                      <a:pt x="18644" y="4835"/>
                    </a:lnTo>
                    <a:lnTo>
                      <a:pt x="18394" y="4430"/>
                    </a:lnTo>
                    <a:lnTo>
                      <a:pt x="18105" y="4026"/>
                    </a:lnTo>
                    <a:lnTo>
                      <a:pt x="17816" y="3660"/>
                    </a:lnTo>
                    <a:lnTo>
                      <a:pt x="17488" y="3294"/>
                    </a:lnTo>
                    <a:lnTo>
                      <a:pt x="17161" y="2947"/>
                    </a:lnTo>
                    <a:lnTo>
                      <a:pt x="16814" y="2601"/>
                    </a:lnTo>
                    <a:lnTo>
                      <a:pt x="16448" y="2292"/>
                    </a:lnTo>
                    <a:lnTo>
                      <a:pt x="16063" y="1984"/>
                    </a:lnTo>
                    <a:lnTo>
                      <a:pt x="15678" y="1715"/>
                    </a:lnTo>
                    <a:lnTo>
                      <a:pt x="15254" y="1445"/>
                    </a:lnTo>
                    <a:lnTo>
                      <a:pt x="14850" y="1214"/>
                    </a:lnTo>
                    <a:lnTo>
                      <a:pt x="14407" y="983"/>
                    </a:lnTo>
                    <a:lnTo>
                      <a:pt x="13964" y="790"/>
                    </a:lnTo>
                    <a:lnTo>
                      <a:pt x="13502" y="597"/>
                    </a:lnTo>
                    <a:lnTo>
                      <a:pt x="13039" y="443"/>
                    </a:lnTo>
                    <a:lnTo>
                      <a:pt x="12558" y="309"/>
                    </a:lnTo>
                    <a:lnTo>
                      <a:pt x="12076" y="193"/>
                    </a:lnTo>
                    <a:lnTo>
                      <a:pt x="11576" y="116"/>
                    </a:lnTo>
                    <a:lnTo>
                      <a:pt x="11075" y="39"/>
                    </a:lnTo>
                    <a:lnTo>
                      <a:pt x="10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38"/>
              <p:cNvSpPr/>
              <p:nvPr/>
            </p:nvSpPr>
            <p:spPr>
              <a:xfrm>
                <a:off x="5320675" y="419150"/>
                <a:ext cx="415100" cy="415575"/>
              </a:xfrm>
              <a:custGeom>
                <a:rect b="b" l="l" r="r" t="t"/>
                <a:pathLst>
                  <a:path extrusionOk="0" h="16623" w="16604">
                    <a:moveTo>
                      <a:pt x="8302" y="1"/>
                    </a:moveTo>
                    <a:lnTo>
                      <a:pt x="7936" y="20"/>
                    </a:lnTo>
                    <a:lnTo>
                      <a:pt x="7609" y="39"/>
                    </a:lnTo>
                    <a:lnTo>
                      <a:pt x="7281" y="78"/>
                    </a:lnTo>
                    <a:lnTo>
                      <a:pt x="6954" y="116"/>
                    </a:lnTo>
                    <a:lnTo>
                      <a:pt x="6626" y="174"/>
                    </a:lnTo>
                    <a:lnTo>
                      <a:pt x="6318" y="251"/>
                    </a:lnTo>
                    <a:lnTo>
                      <a:pt x="5991" y="328"/>
                    </a:lnTo>
                    <a:lnTo>
                      <a:pt x="5529" y="482"/>
                    </a:lnTo>
                    <a:lnTo>
                      <a:pt x="5009" y="675"/>
                    </a:lnTo>
                    <a:lnTo>
                      <a:pt x="4508" y="925"/>
                    </a:lnTo>
                    <a:lnTo>
                      <a:pt x="4026" y="1195"/>
                    </a:lnTo>
                    <a:lnTo>
                      <a:pt x="3564" y="1484"/>
                    </a:lnTo>
                    <a:lnTo>
                      <a:pt x="3217" y="1753"/>
                    </a:lnTo>
                    <a:lnTo>
                      <a:pt x="2813" y="2081"/>
                    </a:lnTo>
                    <a:lnTo>
                      <a:pt x="2428" y="2447"/>
                    </a:lnTo>
                    <a:lnTo>
                      <a:pt x="2062" y="2832"/>
                    </a:lnTo>
                    <a:lnTo>
                      <a:pt x="1734" y="3237"/>
                    </a:lnTo>
                    <a:lnTo>
                      <a:pt x="1465" y="3583"/>
                    </a:lnTo>
                    <a:lnTo>
                      <a:pt x="1176" y="4045"/>
                    </a:lnTo>
                    <a:lnTo>
                      <a:pt x="906" y="4527"/>
                    </a:lnTo>
                    <a:lnTo>
                      <a:pt x="675" y="5028"/>
                    </a:lnTo>
                    <a:lnTo>
                      <a:pt x="463" y="5548"/>
                    </a:lnTo>
                    <a:lnTo>
                      <a:pt x="309" y="6010"/>
                    </a:lnTo>
                    <a:lnTo>
                      <a:pt x="232" y="6318"/>
                    </a:lnTo>
                    <a:lnTo>
                      <a:pt x="155" y="6646"/>
                    </a:lnTo>
                    <a:lnTo>
                      <a:pt x="97" y="6973"/>
                    </a:lnTo>
                    <a:lnTo>
                      <a:pt x="59" y="7300"/>
                    </a:lnTo>
                    <a:lnTo>
                      <a:pt x="20" y="7628"/>
                    </a:lnTo>
                    <a:lnTo>
                      <a:pt x="1" y="7955"/>
                    </a:lnTo>
                    <a:lnTo>
                      <a:pt x="1" y="8321"/>
                    </a:lnTo>
                    <a:lnTo>
                      <a:pt x="1" y="8668"/>
                    </a:lnTo>
                    <a:lnTo>
                      <a:pt x="20" y="8995"/>
                    </a:lnTo>
                    <a:lnTo>
                      <a:pt x="59" y="9323"/>
                    </a:lnTo>
                    <a:lnTo>
                      <a:pt x="97" y="9650"/>
                    </a:lnTo>
                    <a:lnTo>
                      <a:pt x="155" y="9978"/>
                    </a:lnTo>
                    <a:lnTo>
                      <a:pt x="232" y="10305"/>
                    </a:lnTo>
                    <a:lnTo>
                      <a:pt x="309" y="10613"/>
                    </a:lnTo>
                    <a:lnTo>
                      <a:pt x="463" y="11075"/>
                    </a:lnTo>
                    <a:lnTo>
                      <a:pt x="675" y="11595"/>
                    </a:lnTo>
                    <a:lnTo>
                      <a:pt x="906" y="12096"/>
                    </a:lnTo>
                    <a:lnTo>
                      <a:pt x="1176" y="12578"/>
                    </a:lnTo>
                    <a:lnTo>
                      <a:pt x="1465" y="13040"/>
                    </a:lnTo>
                    <a:lnTo>
                      <a:pt x="1734" y="13387"/>
                    </a:lnTo>
                    <a:lnTo>
                      <a:pt x="2062" y="13791"/>
                    </a:lnTo>
                    <a:lnTo>
                      <a:pt x="2428" y="14176"/>
                    </a:lnTo>
                    <a:lnTo>
                      <a:pt x="2813" y="14542"/>
                    </a:lnTo>
                    <a:lnTo>
                      <a:pt x="3217" y="14889"/>
                    </a:lnTo>
                    <a:lnTo>
                      <a:pt x="3564" y="15139"/>
                    </a:lnTo>
                    <a:lnTo>
                      <a:pt x="4026" y="15447"/>
                    </a:lnTo>
                    <a:lnTo>
                      <a:pt x="4508" y="15717"/>
                    </a:lnTo>
                    <a:lnTo>
                      <a:pt x="5009" y="15948"/>
                    </a:lnTo>
                    <a:lnTo>
                      <a:pt x="5529" y="16141"/>
                    </a:lnTo>
                    <a:lnTo>
                      <a:pt x="5991" y="16295"/>
                    </a:lnTo>
                    <a:lnTo>
                      <a:pt x="6299" y="16372"/>
                    </a:lnTo>
                    <a:lnTo>
                      <a:pt x="6626" y="16449"/>
                    </a:lnTo>
                    <a:lnTo>
                      <a:pt x="6954" y="16507"/>
                    </a:lnTo>
                    <a:lnTo>
                      <a:pt x="7281" y="16564"/>
                    </a:lnTo>
                    <a:lnTo>
                      <a:pt x="7609" y="16584"/>
                    </a:lnTo>
                    <a:lnTo>
                      <a:pt x="7936" y="16603"/>
                    </a:lnTo>
                    <a:lnTo>
                      <a:pt x="8302" y="16622"/>
                    </a:lnTo>
                    <a:lnTo>
                      <a:pt x="8649" y="16603"/>
                    </a:lnTo>
                    <a:lnTo>
                      <a:pt x="8995" y="16584"/>
                    </a:lnTo>
                    <a:lnTo>
                      <a:pt x="9323" y="16564"/>
                    </a:lnTo>
                    <a:lnTo>
                      <a:pt x="9650" y="16507"/>
                    </a:lnTo>
                    <a:lnTo>
                      <a:pt x="9978" y="16449"/>
                    </a:lnTo>
                    <a:lnTo>
                      <a:pt x="10286" y="16372"/>
                    </a:lnTo>
                    <a:lnTo>
                      <a:pt x="10594" y="16295"/>
                    </a:lnTo>
                    <a:lnTo>
                      <a:pt x="11056" y="16141"/>
                    </a:lnTo>
                    <a:lnTo>
                      <a:pt x="11576" y="15948"/>
                    </a:lnTo>
                    <a:lnTo>
                      <a:pt x="12077" y="15717"/>
                    </a:lnTo>
                    <a:lnTo>
                      <a:pt x="12559" y="15447"/>
                    </a:lnTo>
                    <a:lnTo>
                      <a:pt x="13021" y="15139"/>
                    </a:lnTo>
                    <a:lnTo>
                      <a:pt x="13387" y="14889"/>
                    </a:lnTo>
                    <a:lnTo>
                      <a:pt x="13791" y="14542"/>
                    </a:lnTo>
                    <a:lnTo>
                      <a:pt x="14176" y="14196"/>
                    </a:lnTo>
                    <a:lnTo>
                      <a:pt x="14523" y="13810"/>
                    </a:lnTo>
                    <a:lnTo>
                      <a:pt x="14870" y="13387"/>
                    </a:lnTo>
                    <a:lnTo>
                      <a:pt x="15120" y="13040"/>
                    </a:lnTo>
                    <a:lnTo>
                      <a:pt x="15428" y="12578"/>
                    </a:lnTo>
                    <a:lnTo>
                      <a:pt x="15698" y="12096"/>
                    </a:lnTo>
                    <a:lnTo>
                      <a:pt x="15929" y="11595"/>
                    </a:lnTo>
                    <a:lnTo>
                      <a:pt x="16122" y="11075"/>
                    </a:lnTo>
                    <a:lnTo>
                      <a:pt x="16276" y="10613"/>
                    </a:lnTo>
                    <a:lnTo>
                      <a:pt x="16372" y="10305"/>
                    </a:lnTo>
                    <a:lnTo>
                      <a:pt x="16430" y="9978"/>
                    </a:lnTo>
                    <a:lnTo>
                      <a:pt x="16488" y="9669"/>
                    </a:lnTo>
                    <a:lnTo>
                      <a:pt x="16545" y="9342"/>
                    </a:lnTo>
                    <a:lnTo>
                      <a:pt x="16584" y="8995"/>
                    </a:lnTo>
                    <a:lnTo>
                      <a:pt x="16603" y="8668"/>
                    </a:lnTo>
                    <a:lnTo>
                      <a:pt x="16603" y="8321"/>
                    </a:lnTo>
                    <a:lnTo>
                      <a:pt x="16603" y="7955"/>
                    </a:lnTo>
                    <a:lnTo>
                      <a:pt x="16584" y="7628"/>
                    </a:lnTo>
                    <a:lnTo>
                      <a:pt x="16545" y="7300"/>
                    </a:lnTo>
                    <a:lnTo>
                      <a:pt x="16488" y="6973"/>
                    </a:lnTo>
                    <a:lnTo>
                      <a:pt x="16430" y="6646"/>
                    </a:lnTo>
                    <a:lnTo>
                      <a:pt x="16372" y="6337"/>
                    </a:lnTo>
                    <a:lnTo>
                      <a:pt x="16276" y="6010"/>
                    </a:lnTo>
                    <a:lnTo>
                      <a:pt x="16218" y="5779"/>
                    </a:lnTo>
                    <a:lnTo>
                      <a:pt x="16122" y="5548"/>
                    </a:lnTo>
                    <a:lnTo>
                      <a:pt x="15929" y="5028"/>
                    </a:lnTo>
                    <a:lnTo>
                      <a:pt x="15698" y="4527"/>
                    </a:lnTo>
                    <a:lnTo>
                      <a:pt x="15428" y="4045"/>
                    </a:lnTo>
                    <a:lnTo>
                      <a:pt x="15120" y="3583"/>
                    </a:lnTo>
                    <a:lnTo>
                      <a:pt x="14870" y="3237"/>
                    </a:lnTo>
                    <a:lnTo>
                      <a:pt x="14542" y="2832"/>
                    </a:lnTo>
                    <a:lnTo>
                      <a:pt x="14176" y="2447"/>
                    </a:lnTo>
                    <a:lnTo>
                      <a:pt x="13791" y="2081"/>
                    </a:lnTo>
                    <a:lnTo>
                      <a:pt x="13387" y="1753"/>
                    </a:lnTo>
                    <a:lnTo>
                      <a:pt x="13021" y="1484"/>
                    </a:lnTo>
                    <a:lnTo>
                      <a:pt x="12559" y="1195"/>
                    </a:lnTo>
                    <a:lnTo>
                      <a:pt x="12077" y="925"/>
                    </a:lnTo>
                    <a:lnTo>
                      <a:pt x="11576" y="675"/>
                    </a:lnTo>
                    <a:lnTo>
                      <a:pt x="11056" y="482"/>
                    </a:lnTo>
                    <a:lnTo>
                      <a:pt x="10825" y="405"/>
                    </a:lnTo>
                    <a:lnTo>
                      <a:pt x="10594" y="328"/>
                    </a:lnTo>
                    <a:lnTo>
                      <a:pt x="10286" y="251"/>
                    </a:lnTo>
                    <a:lnTo>
                      <a:pt x="9958" y="174"/>
                    </a:lnTo>
                    <a:lnTo>
                      <a:pt x="9650" y="116"/>
                    </a:lnTo>
                    <a:lnTo>
                      <a:pt x="9323" y="78"/>
                    </a:lnTo>
                    <a:lnTo>
                      <a:pt x="8995" y="39"/>
                    </a:lnTo>
                    <a:lnTo>
                      <a:pt x="8668" y="20"/>
                    </a:lnTo>
                    <a:lnTo>
                      <a:pt x="830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38"/>
              <p:cNvSpPr/>
              <p:nvPr/>
            </p:nvSpPr>
            <p:spPr>
              <a:xfrm>
                <a:off x="5320675" y="419650"/>
                <a:ext cx="415100" cy="414600"/>
              </a:xfrm>
              <a:custGeom>
                <a:rect b="b" l="l" r="r" t="t"/>
                <a:pathLst>
                  <a:path extrusionOk="0" h="16584" w="16604">
                    <a:moveTo>
                      <a:pt x="6511" y="1425"/>
                    </a:moveTo>
                    <a:lnTo>
                      <a:pt x="7994" y="2928"/>
                    </a:lnTo>
                    <a:lnTo>
                      <a:pt x="6511" y="4411"/>
                    </a:lnTo>
                    <a:lnTo>
                      <a:pt x="5028" y="2928"/>
                    </a:lnTo>
                    <a:lnTo>
                      <a:pt x="6511" y="1425"/>
                    </a:lnTo>
                    <a:close/>
                    <a:moveTo>
                      <a:pt x="10093" y="1425"/>
                    </a:moveTo>
                    <a:lnTo>
                      <a:pt x="11576" y="2928"/>
                    </a:lnTo>
                    <a:lnTo>
                      <a:pt x="10093" y="4411"/>
                    </a:lnTo>
                    <a:lnTo>
                      <a:pt x="8610" y="2928"/>
                    </a:lnTo>
                    <a:lnTo>
                      <a:pt x="10093" y="1425"/>
                    </a:lnTo>
                    <a:close/>
                    <a:moveTo>
                      <a:pt x="4720" y="3217"/>
                    </a:moveTo>
                    <a:lnTo>
                      <a:pt x="6203" y="4719"/>
                    </a:lnTo>
                    <a:lnTo>
                      <a:pt x="4720" y="6202"/>
                    </a:lnTo>
                    <a:lnTo>
                      <a:pt x="3237" y="4719"/>
                    </a:lnTo>
                    <a:lnTo>
                      <a:pt x="4720" y="3217"/>
                    </a:lnTo>
                    <a:close/>
                    <a:moveTo>
                      <a:pt x="8302" y="3217"/>
                    </a:moveTo>
                    <a:lnTo>
                      <a:pt x="9785" y="4719"/>
                    </a:lnTo>
                    <a:lnTo>
                      <a:pt x="8302" y="6202"/>
                    </a:lnTo>
                    <a:lnTo>
                      <a:pt x="6819" y="4719"/>
                    </a:lnTo>
                    <a:lnTo>
                      <a:pt x="8302" y="3217"/>
                    </a:lnTo>
                    <a:close/>
                    <a:moveTo>
                      <a:pt x="11884" y="3217"/>
                    </a:moveTo>
                    <a:lnTo>
                      <a:pt x="13367" y="4719"/>
                    </a:lnTo>
                    <a:lnTo>
                      <a:pt x="11884" y="6202"/>
                    </a:lnTo>
                    <a:lnTo>
                      <a:pt x="10401" y="4719"/>
                    </a:lnTo>
                    <a:lnTo>
                      <a:pt x="11884" y="3217"/>
                    </a:lnTo>
                    <a:close/>
                    <a:moveTo>
                      <a:pt x="2928" y="5008"/>
                    </a:moveTo>
                    <a:lnTo>
                      <a:pt x="4412" y="6510"/>
                    </a:lnTo>
                    <a:lnTo>
                      <a:pt x="2928" y="7993"/>
                    </a:lnTo>
                    <a:lnTo>
                      <a:pt x="1445" y="6510"/>
                    </a:lnTo>
                    <a:lnTo>
                      <a:pt x="2928" y="5008"/>
                    </a:lnTo>
                    <a:close/>
                    <a:moveTo>
                      <a:pt x="6511" y="5008"/>
                    </a:moveTo>
                    <a:lnTo>
                      <a:pt x="7994" y="6510"/>
                    </a:lnTo>
                    <a:lnTo>
                      <a:pt x="6511" y="7993"/>
                    </a:lnTo>
                    <a:lnTo>
                      <a:pt x="5028" y="6510"/>
                    </a:lnTo>
                    <a:lnTo>
                      <a:pt x="6511" y="5008"/>
                    </a:lnTo>
                    <a:close/>
                    <a:moveTo>
                      <a:pt x="10093" y="5008"/>
                    </a:moveTo>
                    <a:lnTo>
                      <a:pt x="11576" y="6510"/>
                    </a:lnTo>
                    <a:lnTo>
                      <a:pt x="10093" y="7993"/>
                    </a:lnTo>
                    <a:lnTo>
                      <a:pt x="8610" y="6510"/>
                    </a:lnTo>
                    <a:lnTo>
                      <a:pt x="10093" y="5008"/>
                    </a:lnTo>
                    <a:close/>
                    <a:moveTo>
                      <a:pt x="13676" y="5008"/>
                    </a:moveTo>
                    <a:lnTo>
                      <a:pt x="15159" y="6510"/>
                    </a:lnTo>
                    <a:lnTo>
                      <a:pt x="13676" y="7993"/>
                    </a:lnTo>
                    <a:lnTo>
                      <a:pt x="12193" y="6510"/>
                    </a:lnTo>
                    <a:lnTo>
                      <a:pt x="13676" y="5008"/>
                    </a:lnTo>
                    <a:close/>
                    <a:moveTo>
                      <a:pt x="1" y="8648"/>
                    </a:moveTo>
                    <a:lnTo>
                      <a:pt x="1" y="8648"/>
                    </a:lnTo>
                    <a:lnTo>
                      <a:pt x="1" y="8648"/>
                    </a:lnTo>
                    <a:close/>
                    <a:moveTo>
                      <a:pt x="4720" y="6799"/>
                    </a:moveTo>
                    <a:lnTo>
                      <a:pt x="6203" y="8301"/>
                    </a:lnTo>
                    <a:lnTo>
                      <a:pt x="4720" y="9784"/>
                    </a:lnTo>
                    <a:lnTo>
                      <a:pt x="3237" y="8301"/>
                    </a:lnTo>
                    <a:lnTo>
                      <a:pt x="4720" y="6799"/>
                    </a:lnTo>
                    <a:close/>
                    <a:moveTo>
                      <a:pt x="8302" y="6799"/>
                    </a:moveTo>
                    <a:lnTo>
                      <a:pt x="9785" y="8301"/>
                    </a:lnTo>
                    <a:lnTo>
                      <a:pt x="8302" y="9784"/>
                    </a:lnTo>
                    <a:lnTo>
                      <a:pt x="6819" y="8301"/>
                    </a:lnTo>
                    <a:lnTo>
                      <a:pt x="8302" y="6799"/>
                    </a:lnTo>
                    <a:close/>
                    <a:moveTo>
                      <a:pt x="11884" y="6799"/>
                    </a:moveTo>
                    <a:lnTo>
                      <a:pt x="13367" y="8301"/>
                    </a:lnTo>
                    <a:lnTo>
                      <a:pt x="11884" y="9784"/>
                    </a:lnTo>
                    <a:lnTo>
                      <a:pt x="10401" y="8301"/>
                    </a:lnTo>
                    <a:lnTo>
                      <a:pt x="11884" y="6799"/>
                    </a:lnTo>
                    <a:close/>
                    <a:moveTo>
                      <a:pt x="2928" y="8590"/>
                    </a:moveTo>
                    <a:lnTo>
                      <a:pt x="4412" y="10092"/>
                    </a:lnTo>
                    <a:lnTo>
                      <a:pt x="2928" y="11575"/>
                    </a:lnTo>
                    <a:lnTo>
                      <a:pt x="1445" y="10092"/>
                    </a:lnTo>
                    <a:lnTo>
                      <a:pt x="2928" y="8590"/>
                    </a:lnTo>
                    <a:close/>
                    <a:moveTo>
                      <a:pt x="6511" y="8590"/>
                    </a:moveTo>
                    <a:lnTo>
                      <a:pt x="7994" y="10092"/>
                    </a:lnTo>
                    <a:lnTo>
                      <a:pt x="6511" y="11575"/>
                    </a:lnTo>
                    <a:lnTo>
                      <a:pt x="5028" y="10092"/>
                    </a:lnTo>
                    <a:lnTo>
                      <a:pt x="6511" y="8590"/>
                    </a:lnTo>
                    <a:close/>
                    <a:moveTo>
                      <a:pt x="10093" y="8590"/>
                    </a:moveTo>
                    <a:lnTo>
                      <a:pt x="11576" y="10092"/>
                    </a:lnTo>
                    <a:lnTo>
                      <a:pt x="10093" y="11575"/>
                    </a:lnTo>
                    <a:lnTo>
                      <a:pt x="8610" y="10092"/>
                    </a:lnTo>
                    <a:lnTo>
                      <a:pt x="10093" y="8590"/>
                    </a:lnTo>
                    <a:close/>
                    <a:moveTo>
                      <a:pt x="13676" y="8590"/>
                    </a:moveTo>
                    <a:lnTo>
                      <a:pt x="15159" y="10092"/>
                    </a:lnTo>
                    <a:lnTo>
                      <a:pt x="13676" y="11575"/>
                    </a:lnTo>
                    <a:lnTo>
                      <a:pt x="12193" y="10092"/>
                    </a:lnTo>
                    <a:lnTo>
                      <a:pt x="13676" y="8590"/>
                    </a:lnTo>
                    <a:close/>
                    <a:moveTo>
                      <a:pt x="4720" y="10381"/>
                    </a:moveTo>
                    <a:lnTo>
                      <a:pt x="6203" y="11884"/>
                    </a:lnTo>
                    <a:lnTo>
                      <a:pt x="4720" y="13367"/>
                    </a:lnTo>
                    <a:lnTo>
                      <a:pt x="3237" y="11884"/>
                    </a:lnTo>
                    <a:lnTo>
                      <a:pt x="4720" y="10381"/>
                    </a:lnTo>
                    <a:close/>
                    <a:moveTo>
                      <a:pt x="8302" y="10381"/>
                    </a:moveTo>
                    <a:lnTo>
                      <a:pt x="9785" y="11884"/>
                    </a:lnTo>
                    <a:lnTo>
                      <a:pt x="8302" y="13367"/>
                    </a:lnTo>
                    <a:lnTo>
                      <a:pt x="6819" y="11884"/>
                    </a:lnTo>
                    <a:lnTo>
                      <a:pt x="8302" y="10381"/>
                    </a:lnTo>
                    <a:close/>
                    <a:moveTo>
                      <a:pt x="11884" y="10381"/>
                    </a:moveTo>
                    <a:lnTo>
                      <a:pt x="13367" y="11884"/>
                    </a:lnTo>
                    <a:lnTo>
                      <a:pt x="11884" y="13367"/>
                    </a:lnTo>
                    <a:lnTo>
                      <a:pt x="10401" y="11884"/>
                    </a:lnTo>
                    <a:lnTo>
                      <a:pt x="11884" y="10381"/>
                    </a:lnTo>
                    <a:close/>
                    <a:moveTo>
                      <a:pt x="6511" y="12172"/>
                    </a:moveTo>
                    <a:lnTo>
                      <a:pt x="7994" y="13675"/>
                    </a:lnTo>
                    <a:lnTo>
                      <a:pt x="6511" y="15158"/>
                    </a:lnTo>
                    <a:lnTo>
                      <a:pt x="5028" y="13675"/>
                    </a:lnTo>
                    <a:lnTo>
                      <a:pt x="6511" y="12172"/>
                    </a:lnTo>
                    <a:close/>
                    <a:moveTo>
                      <a:pt x="10093" y="12172"/>
                    </a:moveTo>
                    <a:lnTo>
                      <a:pt x="11576" y="13675"/>
                    </a:lnTo>
                    <a:lnTo>
                      <a:pt x="10093" y="15158"/>
                    </a:lnTo>
                    <a:lnTo>
                      <a:pt x="8610" y="13675"/>
                    </a:lnTo>
                    <a:lnTo>
                      <a:pt x="10093" y="12172"/>
                    </a:lnTo>
                    <a:close/>
                    <a:moveTo>
                      <a:pt x="7936" y="0"/>
                    </a:moveTo>
                    <a:lnTo>
                      <a:pt x="7609" y="19"/>
                    </a:lnTo>
                    <a:lnTo>
                      <a:pt x="7281" y="58"/>
                    </a:lnTo>
                    <a:lnTo>
                      <a:pt x="6511" y="828"/>
                    </a:lnTo>
                    <a:lnTo>
                      <a:pt x="5991" y="308"/>
                    </a:lnTo>
                    <a:lnTo>
                      <a:pt x="5529" y="462"/>
                    </a:lnTo>
                    <a:lnTo>
                      <a:pt x="6203" y="1136"/>
                    </a:lnTo>
                    <a:lnTo>
                      <a:pt x="4720" y="2619"/>
                    </a:lnTo>
                    <a:lnTo>
                      <a:pt x="3564" y="1464"/>
                    </a:lnTo>
                    <a:lnTo>
                      <a:pt x="3217" y="1733"/>
                    </a:lnTo>
                    <a:lnTo>
                      <a:pt x="4412" y="2928"/>
                    </a:lnTo>
                    <a:lnTo>
                      <a:pt x="2928" y="4411"/>
                    </a:lnTo>
                    <a:lnTo>
                      <a:pt x="1734" y="3217"/>
                    </a:lnTo>
                    <a:lnTo>
                      <a:pt x="1465" y="3563"/>
                    </a:lnTo>
                    <a:lnTo>
                      <a:pt x="2620" y="4719"/>
                    </a:lnTo>
                    <a:lnTo>
                      <a:pt x="1137" y="6202"/>
                    </a:lnTo>
                    <a:lnTo>
                      <a:pt x="463" y="5528"/>
                    </a:lnTo>
                    <a:lnTo>
                      <a:pt x="309" y="5990"/>
                    </a:lnTo>
                    <a:lnTo>
                      <a:pt x="829" y="6510"/>
                    </a:lnTo>
                    <a:lnTo>
                      <a:pt x="59" y="7280"/>
                    </a:lnTo>
                    <a:lnTo>
                      <a:pt x="20" y="7608"/>
                    </a:lnTo>
                    <a:lnTo>
                      <a:pt x="1" y="7935"/>
                    </a:lnTo>
                    <a:lnTo>
                      <a:pt x="1137" y="6799"/>
                    </a:lnTo>
                    <a:lnTo>
                      <a:pt x="2620" y="8301"/>
                    </a:lnTo>
                    <a:lnTo>
                      <a:pt x="1137" y="9784"/>
                    </a:lnTo>
                    <a:lnTo>
                      <a:pt x="1" y="8648"/>
                    </a:lnTo>
                    <a:lnTo>
                      <a:pt x="20" y="8975"/>
                    </a:lnTo>
                    <a:lnTo>
                      <a:pt x="59" y="9303"/>
                    </a:lnTo>
                    <a:lnTo>
                      <a:pt x="829" y="10092"/>
                    </a:lnTo>
                    <a:lnTo>
                      <a:pt x="309" y="10593"/>
                    </a:lnTo>
                    <a:lnTo>
                      <a:pt x="463" y="11055"/>
                    </a:lnTo>
                    <a:lnTo>
                      <a:pt x="1137" y="10381"/>
                    </a:lnTo>
                    <a:lnTo>
                      <a:pt x="2620" y="11884"/>
                    </a:lnTo>
                    <a:lnTo>
                      <a:pt x="1465" y="13020"/>
                    </a:lnTo>
                    <a:lnTo>
                      <a:pt x="1734" y="13367"/>
                    </a:lnTo>
                    <a:lnTo>
                      <a:pt x="2928" y="12172"/>
                    </a:lnTo>
                    <a:lnTo>
                      <a:pt x="4412" y="13675"/>
                    </a:lnTo>
                    <a:lnTo>
                      <a:pt x="3217" y="14869"/>
                    </a:lnTo>
                    <a:lnTo>
                      <a:pt x="3564" y="15119"/>
                    </a:lnTo>
                    <a:lnTo>
                      <a:pt x="4720" y="13964"/>
                    </a:lnTo>
                    <a:lnTo>
                      <a:pt x="6203" y="15466"/>
                    </a:lnTo>
                    <a:lnTo>
                      <a:pt x="5529" y="16121"/>
                    </a:lnTo>
                    <a:lnTo>
                      <a:pt x="5991" y="16275"/>
                    </a:lnTo>
                    <a:lnTo>
                      <a:pt x="6511" y="15755"/>
                    </a:lnTo>
                    <a:lnTo>
                      <a:pt x="7281" y="16544"/>
                    </a:lnTo>
                    <a:lnTo>
                      <a:pt x="7609" y="16564"/>
                    </a:lnTo>
                    <a:lnTo>
                      <a:pt x="7936" y="16583"/>
                    </a:lnTo>
                    <a:lnTo>
                      <a:pt x="7936" y="16583"/>
                    </a:lnTo>
                    <a:lnTo>
                      <a:pt x="6819" y="15466"/>
                    </a:lnTo>
                    <a:lnTo>
                      <a:pt x="8302" y="13964"/>
                    </a:lnTo>
                    <a:lnTo>
                      <a:pt x="9785" y="15466"/>
                    </a:lnTo>
                    <a:lnTo>
                      <a:pt x="8649" y="16583"/>
                    </a:lnTo>
                    <a:lnTo>
                      <a:pt x="8995" y="16564"/>
                    </a:lnTo>
                    <a:lnTo>
                      <a:pt x="9323" y="16544"/>
                    </a:lnTo>
                    <a:lnTo>
                      <a:pt x="10093" y="15755"/>
                    </a:lnTo>
                    <a:lnTo>
                      <a:pt x="10594" y="16275"/>
                    </a:lnTo>
                    <a:lnTo>
                      <a:pt x="11056" y="16121"/>
                    </a:lnTo>
                    <a:lnTo>
                      <a:pt x="10401" y="15466"/>
                    </a:lnTo>
                    <a:lnTo>
                      <a:pt x="11884" y="13964"/>
                    </a:lnTo>
                    <a:lnTo>
                      <a:pt x="13021" y="15119"/>
                    </a:lnTo>
                    <a:lnTo>
                      <a:pt x="13387" y="14869"/>
                    </a:lnTo>
                    <a:lnTo>
                      <a:pt x="12193" y="13675"/>
                    </a:lnTo>
                    <a:lnTo>
                      <a:pt x="13676" y="12172"/>
                    </a:lnTo>
                    <a:lnTo>
                      <a:pt x="14870" y="13367"/>
                    </a:lnTo>
                    <a:lnTo>
                      <a:pt x="15120" y="13020"/>
                    </a:lnTo>
                    <a:lnTo>
                      <a:pt x="13984" y="11884"/>
                    </a:lnTo>
                    <a:lnTo>
                      <a:pt x="15467" y="10381"/>
                    </a:lnTo>
                    <a:lnTo>
                      <a:pt x="16122" y="11055"/>
                    </a:lnTo>
                    <a:lnTo>
                      <a:pt x="16276" y="10593"/>
                    </a:lnTo>
                    <a:lnTo>
                      <a:pt x="15775" y="10092"/>
                    </a:lnTo>
                    <a:lnTo>
                      <a:pt x="16545" y="9322"/>
                    </a:lnTo>
                    <a:lnTo>
                      <a:pt x="16584" y="8975"/>
                    </a:lnTo>
                    <a:lnTo>
                      <a:pt x="16603" y="8648"/>
                    </a:lnTo>
                    <a:lnTo>
                      <a:pt x="15467" y="9784"/>
                    </a:lnTo>
                    <a:lnTo>
                      <a:pt x="13984" y="8301"/>
                    </a:lnTo>
                    <a:lnTo>
                      <a:pt x="15467" y="6799"/>
                    </a:lnTo>
                    <a:lnTo>
                      <a:pt x="16603" y="7935"/>
                    </a:lnTo>
                    <a:lnTo>
                      <a:pt x="16584" y="7608"/>
                    </a:lnTo>
                    <a:lnTo>
                      <a:pt x="16545" y="7280"/>
                    </a:lnTo>
                    <a:lnTo>
                      <a:pt x="15775" y="6510"/>
                    </a:lnTo>
                    <a:lnTo>
                      <a:pt x="16276" y="5990"/>
                    </a:lnTo>
                    <a:lnTo>
                      <a:pt x="16218" y="5759"/>
                    </a:lnTo>
                    <a:lnTo>
                      <a:pt x="16122" y="5528"/>
                    </a:lnTo>
                    <a:lnTo>
                      <a:pt x="15467" y="6202"/>
                    </a:lnTo>
                    <a:lnTo>
                      <a:pt x="13984" y="4719"/>
                    </a:lnTo>
                    <a:lnTo>
                      <a:pt x="15120" y="3563"/>
                    </a:lnTo>
                    <a:lnTo>
                      <a:pt x="14870" y="3217"/>
                    </a:lnTo>
                    <a:lnTo>
                      <a:pt x="13676" y="4411"/>
                    </a:lnTo>
                    <a:lnTo>
                      <a:pt x="12193" y="2928"/>
                    </a:lnTo>
                    <a:lnTo>
                      <a:pt x="13387" y="1733"/>
                    </a:lnTo>
                    <a:lnTo>
                      <a:pt x="13021" y="1464"/>
                    </a:lnTo>
                    <a:lnTo>
                      <a:pt x="11884" y="2619"/>
                    </a:lnTo>
                    <a:lnTo>
                      <a:pt x="10401" y="1136"/>
                    </a:lnTo>
                    <a:lnTo>
                      <a:pt x="11056" y="462"/>
                    </a:lnTo>
                    <a:lnTo>
                      <a:pt x="10825" y="385"/>
                    </a:lnTo>
                    <a:lnTo>
                      <a:pt x="10594" y="308"/>
                    </a:lnTo>
                    <a:lnTo>
                      <a:pt x="10093" y="828"/>
                    </a:lnTo>
                    <a:lnTo>
                      <a:pt x="9323" y="58"/>
                    </a:lnTo>
                    <a:lnTo>
                      <a:pt x="8995" y="19"/>
                    </a:lnTo>
                    <a:lnTo>
                      <a:pt x="8668" y="0"/>
                    </a:lnTo>
                    <a:lnTo>
                      <a:pt x="9785" y="1136"/>
                    </a:lnTo>
                    <a:lnTo>
                      <a:pt x="8302" y="2619"/>
                    </a:lnTo>
                    <a:lnTo>
                      <a:pt x="6819" y="1136"/>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38"/>
              <p:cNvSpPr/>
              <p:nvPr/>
            </p:nvSpPr>
            <p:spPr>
              <a:xfrm>
                <a:off x="5770400" y="366675"/>
                <a:ext cx="17850" cy="17850"/>
              </a:xfrm>
              <a:custGeom>
                <a:rect b="b" l="l" r="r" t="t"/>
                <a:pathLst>
                  <a:path extrusionOk="0" h="714" w="714">
                    <a:moveTo>
                      <a:pt x="290" y="0"/>
                    </a:moveTo>
                    <a:lnTo>
                      <a:pt x="232" y="20"/>
                    </a:lnTo>
                    <a:lnTo>
                      <a:pt x="155" y="58"/>
                    </a:lnTo>
                    <a:lnTo>
                      <a:pt x="116" y="97"/>
                    </a:lnTo>
                    <a:lnTo>
                      <a:pt x="59" y="155"/>
                    </a:lnTo>
                    <a:lnTo>
                      <a:pt x="39" y="212"/>
                    </a:lnTo>
                    <a:lnTo>
                      <a:pt x="20" y="289"/>
                    </a:lnTo>
                    <a:lnTo>
                      <a:pt x="1" y="366"/>
                    </a:lnTo>
                    <a:lnTo>
                      <a:pt x="20" y="424"/>
                    </a:lnTo>
                    <a:lnTo>
                      <a:pt x="39" y="501"/>
                    </a:lnTo>
                    <a:lnTo>
                      <a:pt x="59" y="559"/>
                    </a:lnTo>
                    <a:lnTo>
                      <a:pt x="116" y="617"/>
                    </a:lnTo>
                    <a:lnTo>
                      <a:pt x="155" y="655"/>
                    </a:lnTo>
                    <a:lnTo>
                      <a:pt x="232" y="694"/>
                    </a:lnTo>
                    <a:lnTo>
                      <a:pt x="290" y="713"/>
                    </a:lnTo>
                    <a:lnTo>
                      <a:pt x="444" y="713"/>
                    </a:lnTo>
                    <a:lnTo>
                      <a:pt x="502" y="694"/>
                    </a:lnTo>
                    <a:lnTo>
                      <a:pt x="559" y="655"/>
                    </a:lnTo>
                    <a:lnTo>
                      <a:pt x="617" y="617"/>
                    </a:lnTo>
                    <a:lnTo>
                      <a:pt x="656" y="559"/>
                    </a:lnTo>
                    <a:lnTo>
                      <a:pt x="694" y="501"/>
                    </a:lnTo>
                    <a:lnTo>
                      <a:pt x="713" y="424"/>
                    </a:lnTo>
                    <a:lnTo>
                      <a:pt x="713" y="366"/>
                    </a:lnTo>
                    <a:lnTo>
                      <a:pt x="713" y="289"/>
                    </a:lnTo>
                    <a:lnTo>
                      <a:pt x="694" y="212"/>
                    </a:lnTo>
                    <a:lnTo>
                      <a:pt x="656" y="155"/>
                    </a:lnTo>
                    <a:lnTo>
                      <a:pt x="617" y="97"/>
                    </a:lnTo>
                    <a:lnTo>
                      <a:pt x="559" y="58"/>
                    </a:lnTo>
                    <a:lnTo>
                      <a:pt x="502" y="20"/>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38"/>
              <p:cNvSpPr/>
              <p:nvPr/>
            </p:nvSpPr>
            <p:spPr>
              <a:xfrm>
                <a:off x="5770400" y="869375"/>
                <a:ext cx="17850" cy="17825"/>
              </a:xfrm>
              <a:custGeom>
                <a:rect b="b" l="l" r="r" t="t"/>
                <a:pathLst>
                  <a:path extrusionOk="0" h="713" w="714">
                    <a:moveTo>
                      <a:pt x="290" y="0"/>
                    </a:moveTo>
                    <a:lnTo>
                      <a:pt x="232" y="19"/>
                    </a:lnTo>
                    <a:lnTo>
                      <a:pt x="155" y="58"/>
                    </a:lnTo>
                    <a:lnTo>
                      <a:pt x="116" y="96"/>
                    </a:lnTo>
                    <a:lnTo>
                      <a:pt x="59" y="154"/>
                    </a:lnTo>
                    <a:lnTo>
                      <a:pt x="39" y="212"/>
                    </a:lnTo>
                    <a:lnTo>
                      <a:pt x="20" y="289"/>
                    </a:lnTo>
                    <a:lnTo>
                      <a:pt x="1" y="366"/>
                    </a:lnTo>
                    <a:lnTo>
                      <a:pt x="20" y="424"/>
                    </a:lnTo>
                    <a:lnTo>
                      <a:pt x="39" y="501"/>
                    </a:lnTo>
                    <a:lnTo>
                      <a:pt x="59" y="559"/>
                    </a:lnTo>
                    <a:lnTo>
                      <a:pt x="116" y="616"/>
                    </a:lnTo>
                    <a:lnTo>
                      <a:pt x="155" y="655"/>
                    </a:lnTo>
                    <a:lnTo>
                      <a:pt x="232" y="693"/>
                    </a:lnTo>
                    <a:lnTo>
                      <a:pt x="290" y="713"/>
                    </a:lnTo>
                    <a:lnTo>
                      <a:pt x="444" y="713"/>
                    </a:lnTo>
                    <a:lnTo>
                      <a:pt x="502" y="693"/>
                    </a:lnTo>
                    <a:lnTo>
                      <a:pt x="559" y="655"/>
                    </a:lnTo>
                    <a:lnTo>
                      <a:pt x="617" y="616"/>
                    </a:lnTo>
                    <a:lnTo>
                      <a:pt x="656" y="559"/>
                    </a:lnTo>
                    <a:lnTo>
                      <a:pt x="694" y="501"/>
                    </a:lnTo>
                    <a:lnTo>
                      <a:pt x="713" y="424"/>
                    </a:lnTo>
                    <a:lnTo>
                      <a:pt x="713" y="366"/>
                    </a:lnTo>
                    <a:lnTo>
                      <a:pt x="713" y="289"/>
                    </a:lnTo>
                    <a:lnTo>
                      <a:pt x="694" y="212"/>
                    </a:lnTo>
                    <a:lnTo>
                      <a:pt x="656" y="154"/>
                    </a:lnTo>
                    <a:lnTo>
                      <a:pt x="617" y="96"/>
                    </a:lnTo>
                    <a:lnTo>
                      <a:pt x="559" y="58"/>
                    </a:lnTo>
                    <a:lnTo>
                      <a:pt x="502" y="19"/>
                    </a:lnTo>
                    <a:lnTo>
                      <a:pt x="444"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38"/>
              <p:cNvSpPr/>
              <p:nvPr/>
            </p:nvSpPr>
            <p:spPr>
              <a:xfrm>
                <a:off x="5267725" y="366675"/>
                <a:ext cx="17825" cy="17850"/>
              </a:xfrm>
              <a:custGeom>
                <a:rect b="b" l="l" r="r" t="t"/>
                <a:pathLst>
                  <a:path extrusionOk="0" h="714" w="713">
                    <a:moveTo>
                      <a:pt x="289" y="0"/>
                    </a:moveTo>
                    <a:lnTo>
                      <a:pt x="231" y="20"/>
                    </a:lnTo>
                    <a:lnTo>
                      <a:pt x="154" y="58"/>
                    </a:lnTo>
                    <a:lnTo>
                      <a:pt x="116" y="97"/>
                    </a:lnTo>
                    <a:lnTo>
                      <a:pt x="58" y="155"/>
                    </a:lnTo>
                    <a:lnTo>
                      <a:pt x="39" y="212"/>
                    </a:lnTo>
                    <a:lnTo>
                      <a:pt x="20" y="289"/>
                    </a:lnTo>
                    <a:lnTo>
                      <a:pt x="0" y="366"/>
                    </a:lnTo>
                    <a:lnTo>
                      <a:pt x="20" y="424"/>
                    </a:lnTo>
                    <a:lnTo>
                      <a:pt x="39" y="501"/>
                    </a:lnTo>
                    <a:lnTo>
                      <a:pt x="58" y="559"/>
                    </a:lnTo>
                    <a:lnTo>
                      <a:pt x="116" y="617"/>
                    </a:lnTo>
                    <a:lnTo>
                      <a:pt x="154" y="655"/>
                    </a:lnTo>
                    <a:lnTo>
                      <a:pt x="231" y="694"/>
                    </a:lnTo>
                    <a:lnTo>
                      <a:pt x="289" y="713"/>
                    </a:lnTo>
                    <a:lnTo>
                      <a:pt x="443" y="713"/>
                    </a:lnTo>
                    <a:lnTo>
                      <a:pt x="501" y="694"/>
                    </a:lnTo>
                    <a:lnTo>
                      <a:pt x="559" y="655"/>
                    </a:lnTo>
                    <a:lnTo>
                      <a:pt x="617" y="617"/>
                    </a:lnTo>
                    <a:lnTo>
                      <a:pt x="655" y="559"/>
                    </a:lnTo>
                    <a:lnTo>
                      <a:pt x="694" y="501"/>
                    </a:lnTo>
                    <a:lnTo>
                      <a:pt x="713" y="424"/>
                    </a:lnTo>
                    <a:lnTo>
                      <a:pt x="713" y="366"/>
                    </a:lnTo>
                    <a:lnTo>
                      <a:pt x="713" y="289"/>
                    </a:lnTo>
                    <a:lnTo>
                      <a:pt x="694" y="212"/>
                    </a:lnTo>
                    <a:lnTo>
                      <a:pt x="655" y="155"/>
                    </a:lnTo>
                    <a:lnTo>
                      <a:pt x="617" y="97"/>
                    </a:lnTo>
                    <a:lnTo>
                      <a:pt x="559" y="58"/>
                    </a:lnTo>
                    <a:lnTo>
                      <a:pt x="501" y="20"/>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38"/>
              <p:cNvSpPr/>
              <p:nvPr/>
            </p:nvSpPr>
            <p:spPr>
              <a:xfrm>
                <a:off x="5267725" y="869375"/>
                <a:ext cx="17825" cy="17825"/>
              </a:xfrm>
              <a:custGeom>
                <a:rect b="b" l="l" r="r" t="t"/>
                <a:pathLst>
                  <a:path extrusionOk="0" h="713" w="713">
                    <a:moveTo>
                      <a:pt x="289" y="0"/>
                    </a:moveTo>
                    <a:lnTo>
                      <a:pt x="231" y="19"/>
                    </a:lnTo>
                    <a:lnTo>
                      <a:pt x="154" y="58"/>
                    </a:lnTo>
                    <a:lnTo>
                      <a:pt x="116" y="96"/>
                    </a:lnTo>
                    <a:lnTo>
                      <a:pt x="58" y="154"/>
                    </a:lnTo>
                    <a:lnTo>
                      <a:pt x="39" y="212"/>
                    </a:lnTo>
                    <a:lnTo>
                      <a:pt x="20" y="289"/>
                    </a:lnTo>
                    <a:lnTo>
                      <a:pt x="0" y="366"/>
                    </a:lnTo>
                    <a:lnTo>
                      <a:pt x="20" y="424"/>
                    </a:lnTo>
                    <a:lnTo>
                      <a:pt x="39" y="501"/>
                    </a:lnTo>
                    <a:lnTo>
                      <a:pt x="58" y="559"/>
                    </a:lnTo>
                    <a:lnTo>
                      <a:pt x="116" y="616"/>
                    </a:lnTo>
                    <a:lnTo>
                      <a:pt x="154" y="655"/>
                    </a:lnTo>
                    <a:lnTo>
                      <a:pt x="231" y="693"/>
                    </a:lnTo>
                    <a:lnTo>
                      <a:pt x="289" y="713"/>
                    </a:lnTo>
                    <a:lnTo>
                      <a:pt x="443" y="713"/>
                    </a:lnTo>
                    <a:lnTo>
                      <a:pt x="501" y="693"/>
                    </a:lnTo>
                    <a:lnTo>
                      <a:pt x="559" y="655"/>
                    </a:lnTo>
                    <a:lnTo>
                      <a:pt x="617" y="616"/>
                    </a:lnTo>
                    <a:lnTo>
                      <a:pt x="655" y="559"/>
                    </a:lnTo>
                    <a:lnTo>
                      <a:pt x="694" y="501"/>
                    </a:lnTo>
                    <a:lnTo>
                      <a:pt x="713" y="424"/>
                    </a:lnTo>
                    <a:lnTo>
                      <a:pt x="713" y="366"/>
                    </a:lnTo>
                    <a:lnTo>
                      <a:pt x="713" y="289"/>
                    </a:lnTo>
                    <a:lnTo>
                      <a:pt x="694" y="212"/>
                    </a:lnTo>
                    <a:lnTo>
                      <a:pt x="655" y="154"/>
                    </a:lnTo>
                    <a:lnTo>
                      <a:pt x="617" y="96"/>
                    </a:lnTo>
                    <a:lnTo>
                      <a:pt x="559" y="58"/>
                    </a:lnTo>
                    <a:lnTo>
                      <a:pt x="501" y="19"/>
                    </a:lnTo>
                    <a:lnTo>
                      <a:pt x="443"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38"/>
              <p:cNvSpPr/>
              <p:nvPr/>
            </p:nvSpPr>
            <p:spPr>
              <a:xfrm>
                <a:off x="5278325" y="1779400"/>
                <a:ext cx="502700" cy="502725"/>
              </a:xfrm>
              <a:custGeom>
                <a:rect b="b" l="l" r="r" t="t"/>
                <a:pathLst>
                  <a:path extrusionOk="0" h="20109" w="20108">
                    <a:moveTo>
                      <a:pt x="10054" y="1"/>
                    </a:moveTo>
                    <a:lnTo>
                      <a:pt x="9553" y="20"/>
                    </a:lnTo>
                    <a:lnTo>
                      <a:pt x="9033" y="58"/>
                    </a:lnTo>
                    <a:lnTo>
                      <a:pt x="8532" y="116"/>
                    </a:lnTo>
                    <a:lnTo>
                      <a:pt x="8032" y="212"/>
                    </a:lnTo>
                    <a:lnTo>
                      <a:pt x="7550" y="328"/>
                    </a:lnTo>
                    <a:lnTo>
                      <a:pt x="7069" y="463"/>
                    </a:lnTo>
                    <a:lnTo>
                      <a:pt x="6606" y="617"/>
                    </a:lnTo>
                    <a:lnTo>
                      <a:pt x="6144" y="790"/>
                    </a:lnTo>
                    <a:lnTo>
                      <a:pt x="5701" y="1002"/>
                    </a:lnTo>
                    <a:lnTo>
                      <a:pt x="5277" y="1214"/>
                    </a:lnTo>
                    <a:lnTo>
                      <a:pt x="4854" y="1464"/>
                    </a:lnTo>
                    <a:lnTo>
                      <a:pt x="4449" y="1715"/>
                    </a:lnTo>
                    <a:lnTo>
                      <a:pt x="4045" y="2004"/>
                    </a:lnTo>
                    <a:lnTo>
                      <a:pt x="3659" y="2293"/>
                    </a:lnTo>
                    <a:lnTo>
                      <a:pt x="3294" y="2620"/>
                    </a:lnTo>
                    <a:lnTo>
                      <a:pt x="2947" y="2947"/>
                    </a:lnTo>
                    <a:lnTo>
                      <a:pt x="2619" y="3294"/>
                    </a:lnTo>
                    <a:lnTo>
                      <a:pt x="2311" y="3660"/>
                    </a:lnTo>
                    <a:lnTo>
                      <a:pt x="2003" y="4045"/>
                    </a:lnTo>
                    <a:lnTo>
                      <a:pt x="1733" y="4430"/>
                    </a:lnTo>
                    <a:lnTo>
                      <a:pt x="1464" y="4835"/>
                    </a:lnTo>
                    <a:lnTo>
                      <a:pt x="1213" y="5259"/>
                    </a:lnTo>
                    <a:lnTo>
                      <a:pt x="1002" y="5702"/>
                    </a:lnTo>
                    <a:lnTo>
                      <a:pt x="790" y="6145"/>
                    </a:lnTo>
                    <a:lnTo>
                      <a:pt x="616" y="6607"/>
                    </a:lnTo>
                    <a:lnTo>
                      <a:pt x="462" y="7069"/>
                    </a:lnTo>
                    <a:lnTo>
                      <a:pt x="327" y="7551"/>
                    </a:lnTo>
                    <a:lnTo>
                      <a:pt x="212" y="8032"/>
                    </a:lnTo>
                    <a:lnTo>
                      <a:pt x="116" y="8533"/>
                    </a:lnTo>
                    <a:lnTo>
                      <a:pt x="58" y="9034"/>
                    </a:lnTo>
                    <a:lnTo>
                      <a:pt x="19" y="9534"/>
                    </a:lnTo>
                    <a:lnTo>
                      <a:pt x="0" y="10054"/>
                    </a:lnTo>
                    <a:lnTo>
                      <a:pt x="19" y="10574"/>
                    </a:lnTo>
                    <a:lnTo>
                      <a:pt x="58" y="11075"/>
                    </a:lnTo>
                    <a:lnTo>
                      <a:pt x="116" y="11595"/>
                    </a:lnTo>
                    <a:lnTo>
                      <a:pt x="212" y="12077"/>
                    </a:lnTo>
                    <a:lnTo>
                      <a:pt x="327" y="12558"/>
                    </a:lnTo>
                    <a:lnTo>
                      <a:pt x="462" y="13040"/>
                    </a:lnTo>
                    <a:lnTo>
                      <a:pt x="616" y="13502"/>
                    </a:lnTo>
                    <a:lnTo>
                      <a:pt x="790" y="13964"/>
                    </a:lnTo>
                    <a:lnTo>
                      <a:pt x="1002" y="14407"/>
                    </a:lnTo>
                    <a:lnTo>
                      <a:pt x="1213" y="14850"/>
                    </a:lnTo>
                    <a:lnTo>
                      <a:pt x="1464" y="15274"/>
                    </a:lnTo>
                    <a:lnTo>
                      <a:pt x="1733" y="15678"/>
                    </a:lnTo>
                    <a:lnTo>
                      <a:pt x="2003" y="16064"/>
                    </a:lnTo>
                    <a:lnTo>
                      <a:pt x="2311" y="16449"/>
                    </a:lnTo>
                    <a:lnTo>
                      <a:pt x="2619" y="16815"/>
                    </a:lnTo>
                    <a:lnTo>
                      <a:pt x="2947" y="17161"/>
                    </a:lnTo>
                    <a:lnTo>
                      <a:pt x="3294" y="17489"/>
                    </a:lnTo>
                    <a:lnTo>
                      <a:pt x="3659" y="17816"/>
                    </a:lnTo>
                    <a:lnTo>
                      <a:pt x="4045" y="18105"/>
                    </a:lnTo>
                    <a:lnTo>
                      <a:pt x="4449" y="18394"/>
                    </a:lnTo>
                    <a:lnTo>
                      <a:pt x="4854" y="18644"/>
                    </a:lnTo>
                    <a:lnTo>
                      <a:pt x="5277" y="18895"/>
                    </a:lnTo>
                    <a:lnTo>
                      <a:pt x="5701" y="19126"/>
                    </a:lnTo>
                    <a:lnTo>
                      <a:pt x="6144" y="19319"/>
                    </a:lnTo>
                    <a:lnTo>
                      <a:pt x="6606" y="19492"/>
                    </a:lnTo>
                    <a:lnTo>
                      <a:pt x="7069" y="19665"/>
                    </a:lnTo>
                    <a:lnTo>
                      <a:pt x="7550" y="19800"/>
                    </a:lnTo>
                    <a:lnTo>
                      <a:pt x="8032" y="19896"/>
                    </a:lnTo>
                    <a:lnTo>
                      <a:pt x="8532" y="19993"/>
                    </a:lnTo>
                    <a:lnTo>
                      <a:pt x="9033" y="20050"/>
                    </a:lnTo>
                    <a:lnTo>
                      <a:pt x="9553" y="20089"/>
                    </a:lnTo>
                    <a:lnTo>
                      <a:pt x="10054" y="20108"/>
                    </a:lnTo>
                    <a:lnTo>
                      <a:pt x="10574" y="20089"/>
                    </a:lnTo>
                    <a:lnTo>
                      <a:pt x="11094" y="20050"/>
                    </a:lnTo>
                    <a:lnTo>
                      <a:pt x="11595" y="19993"/>
                    </a:lnTo>
                    <a:lnTo>
                      <a:pt x="12095" y="19896"/>
                    </a:lnTo>
                    <a:lnTo>
                      <a:pt x="12577" y="19800"/>
                    </a:lnTo>
                    <a:lnTo>
                      <a:pt x="13058" y="19665"/>
                    </a:lnTo>
                    <a:lnTo>
                      <a:pt x="13521" y="19492"/>
                    </a:lnTo>
                    <a:lnTo>
                      <a:pt x="13983" y="19319"/>
                    </a:lnTo>
                    <a:lnTo>
                      <a:pt x="14426" y="19126"/>
                    </a:lnTo>
                    <a:lnTo>
                      <a:pt x="14850" y="18895"/>
                    </a:lnTo>
                    <a:lnTo>
                      <a:pt x="15273" y="18644"/>
                    </a:lnTo>
                    <a:lnTo>
                      <a:pt x="15678" y="18394"/>
                    </a:lnTo>
                    <a:lnTo>
                      <a:pt x="16082" y="18105"/>
                    </a:lnTo>
                    <a:lnTo>
                      <a:pt x="16448" y="17816"/>
                    </a:lnTo>
                    <a:lnTo>
                      <a:pt x="16814" y="17489"/>
                    </a:lnTo>
                    <a:lnTo>
                      <a:pt x="17161" y="17161"/>
                    </a:lnTo>
                    <a:lnTo>
                      <a:pt x="17507" y="16815"/>
                    </a:lnTo>
                    <a:lnTo>
                      <a:pt x="17816" y="16449"/>
                    </a:lnTo>
                    <a:lnTo>
                      <a:pt x="18124" y="16064"/>
                    </a:lnTo>
                    <a:lnTo>
                      <a:pt x="18393" y="15678"/>
                    </a:lnTo>
                    <a:lnTo>
                      <a:pt x="18663" y="15274"/>
                    </a:lnTo>
                    <a:lnTo>
                      <a:pt x="18894" y="14850"/>
                    </a:lnTo>
                    <a:lnTo>
                      <a:pt x="19125" y="14407"/>
                    </a:lnTo>
                    <a:lnTo>
                      <a:pt x="19318" y="13964"/>
                    </a:lnTo>
                    <a:lnTo>
                      <a:pt x="19511" y="13502"/>
                    </a:lnTo>
                    <a:lnTo>
                      <a:pt x="19665" y="13040"/>
                    </a:lnTo>
                    <a:lnTo>
                      <a:pt x="19799" y="12558"/>
                    </a:lnTo>
                    <a:lnTo>
                      <a:pt x="19915" y="12077"/>
                    </a:lnTo>
                    <a:lnTo>
                      <a:pt x="19992" y="11595"/>
                    </a:lnTo>
                    <a:lnTo>
                      <a:pt x="20069" y="11075"/>
                    </a:lnTo>
                    <a:lnTo>
                      <a:pt x="20108" y="10574"/>
                    </a:lnTo>
                    <a:lnTo>
                      <a:pt x="20108" y="10054"/>
                    </a:lnTo>
                    <a:lnTo>
                      <a:pt x="20108" y="9534"/>
                    </a:lnTo>
                    <a:lnTo>
                      <a:pt x="20069" y="9034"/>
                    </a:lnTo>
                    <a:lnTo>
                      <a:pt x="19992" y="8533"/>
                    </a:lnTo>
                    <a:lnTo>
                      <a:pt x="19915" y="8032"/>
                    </a:lnTo>
                    <a:lnTo>
                      <a:pt x="19799" y="7551"/>
                    </a:lnTo>
                    <a:lnTo>
                      <a:pt x="19665" y="7069"/>
                    </a:lnTo>
                    <a:lnTo>
                      <a:pt x="19511" y="6607"/>
                    </a:lnTo>
                    <a:lnTo>
                      <a:pt x="19318" y="6145"/>
                    </a:lnTo>
                    <a:lnTo>
                      <a:pt x="19125" y="5702"/>
                    </a:lnTo>
                    <a:lnTo>
                      <a:pt x="18894" y="5259"/>
                    </a:lnTo>
                    <a:lnTo>
                      <a:pt x="18663" y="4835"/>
                    </a:lnTo>
                    <a:lnTo>
                      <a:pt x="18393" y="4430"/>
                    </a:lnTo>
                    <a:lnTo>
                      <a:pt x="18124" y="4045"/>
                    </a:lnTo>
                    <a:lnTo>
                      <a:pt x="17816" y="3660"/>
                    </a:lnTo>
                    <a:lnTo>
                      <a:pt x="17507" y="3294"/>
                    </a:lnTo>
                    <a:lnTo>
                      <a:pt x="17161" y="2947"/>
                    </a:lnTo>
                    <a:lnTo>
                      <a:pt x="16814" y="2620"/>
                    </a:lnTo>
                    <a:lnTo>
                      <a:pt x="16448" y="2293"/>
                    </a:lnTo>
                    <a:lnTo>
                      <a:pt x="16082" y="2004"/>
                    </a:lnTo>
                    <a:lnTo>
                      <a:pt x="15678" y="1715"/>
                    </a:lnTo>
                    <a:lnTo>
                      <a:pt x="15273" y="1464"/>
                    </a:lnTo>
                    <a:lnTo>
                      <a:pt x="14850" y="1214"/>
                    </a:lnTo>
                    <a:lnTo>
                      <a:pt x="14426" y="1002"/>
                    </a:lnTo>
                    <a:lnTo>
                      <a:pt x="13983" y="790"/>
                    </a:lnTo>
                    <a:lnTo>
                      <a:pt x="13521" y="617"/>
                    </a:lnTo>
                    <a:lnTo>
                      <a:pt x="13058" y="463"/>
                    </a:lnTo>
                    <a:lnTo>
                      <a:pt x="12577" y="328"/>
                    </a:lnTo>
                    <a:lnTo>
                      <a:pt x="12095" y="212"/>
                    </a:lnTo>
                    <a:lnTo>
                      <a:pt x="11595" y="116"/>
                    </a:lnTo>
                    <a:lnTo>
                      <a:pt x="11094" y="58"/>
                    </a:lnTo>
                    <a:lnTo>
                      <a:pt x="10574" y="20"/>
                    </a:lnTo>
                    <a:lnTo>
                      <a:pt x="100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38"/>
              <p:cNvSpPr/>
              <p:nvPr/>
            </p:nvSpPr>
            <p:spPr>
              <a:xfrm>
                <a:off x="5322125" y="1823225"/>
                <a:ext cx="415575" cy="415075"/>
              </a:xfrm>
              <a:custGeom>
                <a:rect b="b" l="l" r="r" t="t"/>
                <a:pathLst>
                  <a:path extrusionOk="0" h="16603" w="16623">
                    <a:moveTo>
                      <a:pt x="7955" y="0"/>
                    </a:moveTo>
                    <a:lnTo>
                      <a:pt x="7628" y="20"/>
                    </a:lnTo>
                    <a:lnTo>
                      <a:pt x="7281" y="58"/>
                    </a:lnTo>
                    <a:lnTo>
                      <a:pt x="6954" y="116"/>
                    </a:lnTo>
                    <a:lnTo>
                      <a:pt x="6645" y="174"/>
                    </a:lnTo>
                    <a:lnTo>
                      <a:pt x="6318" y="231"/>
                    </a:lnTo>
                    <a:lnTo>
                      <a:pt x="6010" y="328"/>
                    </a:lnTo>
                    <a:lnTo>
                      <a:pt x="5548" y="463"/>
                    </a:lnTo>
                    <a:lnTo>
                      <a:pt x="5028" y="674"/>
                    </a:lnTo>
                    <a:lnTo>
                      <a:pt x="4527" y="906"/>
                    </a:lnTo>
                    <a:lnTo>
                      <a:pt x="4045" y="1175"/>
                    </a:lnTo>
                    <a:lnTo>
                      <a:pt x="3583" y="1483"/>
                    </a:lnTo>
                    <a:lnTo>
                      <a:pt x="3236" y="1734"/>
                    </a:lnTo>
                    <a:lnTo>
                      <a:pt x="2813" y="2061"/>
                    </a:lnTo>
                    <a:lnTo>
                      <a:pt x="2428" y="2427"/>
                    </a:lnTo>
                    <a:lnTo>
                      <a:pt x="2081" y="2812"/>
                    </a:lnTo>
                    <a:lnTo>
                      <a:pt x="1734" y="3217"/>
                    </a:lnTo>
                    <a:lnTo>
                      <a:pt x="1484" y="3563"/>
                    </a:lnTo>
                    <a:lnTo>
                      <a:pt x="1176" y="4026"/>
                    </a:lnTo>
                    <a:lnTo>
                      <a:pt x="906" y="4507"/>
                    </a:lnTo>
                    <a:lnTo>
                      <a:pt x="675" y="5027"/>
                    </a:lnTo>
                    <a:lnTo>
                      <a:pt x="482" y="5547"/>
                    </a:lnTo>
                    <a:lnTo>
                      <a:pt x="328" y="6009"/>
                    </a:lnTo>
                    <a:lnTo>
                      <a:pt x="251" y="6318"/>
                    </a:lnTo>
                    <a:lnTo>
                      <a:pt x="174" y="6626"/>
                    </a:lnTo>
                    <a:lnTo>
                      <a:pt x="116" y="6953"/>
                    </a:lnTo>
                    <a:lnTo>
                      <a:pt x="59" y="7281"/>
                    </a:lnTo>
                    <a:lnTo>
                      <a:pt x="39" y="7608"/>
                    </a:lnTo>
                    <a:lnTo>
                      <a:pt x="20" y="7955"/>
                    </a:lnTo>
                    <a:lnTo>
                      <a:pt x="1" y="8301"/>
                    </a:lnTo>
                    <a:lnTo>
                      <a:pt x="20" y="8648"/>
                    </a:lnTo>
                    <a:lnTo>
                      <a:pt x="39" y="8995"/>
                    </a:lnTo>
                    <a:lnTo>
                      <a:pt x="59" y="9322"/>
                    </a:lnTo>
                    <a:lnTo>
                      <a:pt x="116" y="9650"/>
                    </a:lnTo>
                    <a:lnTo>
                      <a:pt x="174" y="9977"/>
                    </a:lnTo>
                    <a:lnTo>
                      <a:pt x="251" y="10285"/>
                    </a:lnTo>
                    <a:lnTo>
                      <a:pt x="328" y="10613"/>
                    </a:lnTo>
                    <a:lnTo>
                      <a:pt x="482" y="11075"/>
                    </a:lnTo>
                    <a:lnTo>
                      <a:pt x="675" y="11576"/>
                    </a:lnTo>
                    <a:lnTo>
                      <a:pt x="906" y="12076"/>
                    </a:lnTo>
                    <a:lnTo>
                      <a:pt x="1176" y="12577"/>
                    </a:lnTo>
                    <a:lnTo>
                      <a:pt x="1484" y="13039"/>
                    </a:lnTo>
                    <a:lnTo>
                      <a:pt x="1734" y="13386"/>
                    </a:lnTo>
                    <a:lnTo>
                      <a:pt x="2081" y="13791"/>
                    </a:lnTo>
                    <a:lnTo>
                      <a:pt x="2447" y="14176"/>
                    </a:lnTo>
                    <a:lnTo>
                      <a:pt x="2832" y="14542"/>
                    </a:lnTo>
                    <a:lnTo>
                      <a:pt x="3236" y="14869"/>
                    </a:lnTo>
                    <a:lnTo>
                      <a:pt x="3583" y="15119"/>
                    </a:lnTo>
                    <a:lnTo>
                      <a:pt x="4045" y="15428"/>
                    </a:lnTo>
                    <a:lnTo>
                      <a:pt x="4527" y="15697"/>
                    </a:lnTo>
                    <a:lnTo>
                      <a:pt x="5028" y="15928"/>
                    </a:lnTo>
                    <a:lnTo>
                      <a:pt x="5548" y="16140"/>
                    </a:lnTo>
                    <a:lnTo>
                      <a:pt x="6010" y="16275"/>
                    </a:lnTo>
                    <a:lnTo>
                      <a:pt x="6318" y="16371"/>
                    </a:lnTo>
                    <a:lnTo>
                      <a:pt x="6645" y="16448"/>
                    </a:lnTo>
                    <a:lnTo>
                      <a:pt x="6954" y="16506"/>
                    </a:lnTo>
                    <a:lnTo>
                      <a:pt x="7281" y="16545"/>
                    </a:lnTo>
                    <a:lnTo>
                      <a:pt x="7628" y="16583"/>
                    </a:lnTo>
                    <a:lnTo>
                      <a:pt x="7955" y="16603"/>
                    </a:lnTo>
                    <a:lnTo>
                      <a:pt x="8668" y="16603"/>
                    </a:lnTo>
                    <a:lnTo>
                      <a:pt x="8995" y="16583"/>
                    </a:lnTo>
                    <a:lnTo>
                      <a:pt x="9323" y="16545"/>
                    </a:lnTo>
                    <a:lnTo>
                      <a:pt x="9650" y="16506"/>
                    </a:lnTo>
                    <a:lnTo>
                      <a:pt x="9977" y="16448"/>
                    </a:lnTo>
                    <a:lnTo>
                      <a:pt x="10305" y="16371"/>
                    </a:lnTo>
                    <a:lnTo>
                      <a:pt x="10613" y="16275"/>
                    </a:lnTo>
                    <a:lnTo>
                      <a:pt x="11075" y="16140"/>
                    </a:lnTo>
                    <a:lnTo>
                      <a:pt x="11595" y="15928"/>
                    </a:lnTo>
                    <a:lnTo>
                      <a:pt x="12096" y="15697"/>
                    </a:lnTo>
                    <a:lnTo>
                      <a:pt x="12578" y="15428"/>
                    </a:lnTo>
                    <a:lnTo>
                      <a:pt x="13040" y="15119"/>
                    </a:lnTo>
                    <a:lnTo>
                      <a:pt x="13386" y="14869"/>
                    </a:lnTo>
                    <a:lnTo>
                      <a:pt x="13791" y="14542"/>
                    </a:lnTo>
                    <a:lnTo>
                      <a:pt x="14176" y="14176"/>
                    </a:lnTo>
                    <a:lnTo>
                      <a:pt x="14542" y="13791"/>
                    </a:lnTo>
                    <a:lnTo>
                      <a:pt x="14870" y="13386"/>
                    </a:lnTo>
                    <a:lnTo>
                      <a:pt x="15139" y="13039"/>
                    </a:lnTo>
                    <a:lnTo>
                      <a:pt x="15428" y="12577"/>
                    </a:lnTo>
                    <a:lnTo>
                      <a:pt x="15698" y="12076"/>
                    </a:lnTo>
                    <a:lnTo>
                      <a:pt x="15948" y="11576"/>
                    </a:lnTo>
                    <a:lnTo>
                      <a:pt x="16141" y="11075"/>
                    </a:lnTo>
                    <a:lnTo>
                      <a:pt x="16295" y="10593"/>
                    </a:lnTo>
                    <a:lnTo>
                      <a:pt x="16372" y="10285"/>
                    </a:lnTo>
                    <a:lnTo>
                      <a:pt x="16449" y="9977"/>
                    </a:lnTo>
                    <a:lnTo>
                      <a:pt x="16507" y="9650"/>
                    </a:lnTo>
                    <a:lnTo>
                      <a:pt x="16545" y="9322"/>
                    </a:lnTo>
                    <a:lnTo>
                      <a:pt x="16584" y="8995"/>
                    </a:lnTo>
                    <a:lnTo>
                      <a:pt x="16603" y="8648"/>
                    </a:lnTo>
                    <a:lnTo>
                      <a:pt x="16622" y="8301"/>
                    </a:lnTo>
                    <a:lnTo>
                      <a:pt x="16603" y="7955"/>
                    </a:lnTo>
                    <a:lnTo>
                      <a:pt x="16584" y="7608"/>
                    </a:lnTo>
                    <a:lnTo>
                      <a:pt x="16545" y="7281"/>
                    </a:lnTo>
                    <a:lnTo>
                      <a:pt x="16507" y="6953"/>
                    </a:lnTo>
                    <a:lnTo>
                      <a:pt x="16449" y="6626"/>
                    </a:lnTo>
                    <a:lnTo>
                      <a:pt x="16372" y="6318"/>
                    </a:lnTo>
                    <a:lnTo>
                      <a:pt x="16295" y="6009"/>
                    </a:lnTo>
                    <a:lnTo>
                      <a:pt x="16218" y="5778"/>
                    </a:lnTo>
                    <a:lnTo>
                      <a:pt x="16141" y="5547"/>
                    </a:lnTo>
                    <a:lnTo>
                      <a:pt x="15948" y="5027"/>
                    </a:lnTo>
                    <a:lnTo>
                      <a:pt x="15698" y="4507"/>
                    </a:lnTo>
                    <a:lnTo>
                      <a:pt x="15428" y="4026"/>
                    </a:lnTo>
                    <a:lnTo>
                      <a:pt x="15139" y="3563"/>
                    </a:lnTo>
                    <a:lnTo>
                      <a:pt x="14870" y="3217"/>
                    </a:lnTo>
                    <a:lnTo>
                      <a:pt x="14542" y="2812"/>
                    </a:lnTo>
                    <a:lnTo>
                      <a:pt x="14176" y="2427"/>
                    </a:lnTo>
                    <a:lnTo>
                      <a:pt x="13791" y="2061"/>
                    </a:lnTo>
                    <a:lnTo>
                      <a:pt x="13386" y="1734"/>
                    </a:lnTo>
                    <a:lnTo>
                      <a:pt x="13040" y="1483"/>
                    </a:lnTo>
                    <a:lnTo>
                      <a:pt x="12578" y="1175"/>
                    </a:lnTo>
                    <a:lnTo>
                      <a:pt x="12096" y="906"/>
                    </a:lnTo>
                    <a:lnTo>
                      <a:pt x="11595" y="674"/>
                    </a:lnTo>
                    <a:lnTo>
                      <a:pt x="11075" y="463"/>
                    </a:lnTo>
                    <a:lnTo>
                      <a:pt x="10844" y="385"/>
                    </a:lnTo>
                    <a:lnTo>
                      <a:pt x="10613" y="328"/>
                    </a:lnTo>
                    <a:lnTo>
                      <a:pt x="10286" y="231"/>
                    </a:lnTo>
                    <a:lnTo>
                      <a:pt x="9977" y="174"/>
                    </a:lnTo>
                    <a:lnTo>
                      <a:pt x="9650" y="116"/>
                    </a:lnTo>
                    <a:lnTo>
                      <a:pt x="9323" y="58"/>
                    </a:lnTo>
                    <a:lnTo>
                      <a:pt x="8995" y="20"/>
                    </a:lnTo>
                    <a:lnTo>
                      <a:pt x="8668"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38"/>
              <p:cNvSpPr/>
              <p:nvPr/>
            </p:nvSpPr>
            <p:spPr>
              <a:xfrm>
                <a:off x="5322600" y="1823225"/>
                <a:ext cx="414600" cy="415075"/>
              </a:xfrm>
              <a:custGeom>
                <a:rect b="b" l="l" r="r" t="t"/>
                <a:pathLst>
                  <a:path extrusionOk="0" h="16603" w="16584">
                    <a:moveTo>
                      <a:pt x="6492" y="1445"/>
                    </a:moveTo>
                    <a:lnTo>
                      <a:pt x="7975" y="2928"/>
                    </a:lnTo>
                    <a:lnTo>
                      <a:pt x="6492" y="4411"/>
                    </a:lnTo>
                    <a:lnTo>
                      <a:pt x="5009" y="2928"/>
                    </a:lnTo>
                    <a:lnTo>
                      <a:pt x="6492" y="1445"/>
                    </a:lnTo>
                    <a:close/>
                    <a:moveTo>
                      <a:pt x="10074" y="1445"/>
                    </a:moveTo>
                    <a:lnTo>
                      <a:pt x="11576" y="2928"/>
                    </a:lnTo>
                    <a:lnTo>
                      <a:pt x="10074" y="4411"/>
                    </a:lnTo>
                    <a:lnTo>
                      <a:pt x="8591" y="2928"/>
                    </a:lnTo>
                    <a:lnTo>
                      <a:pt x="10074" y="1445"/>
                    </a:lnTo>
                    <a:close/>
                    <a:moveTo>
                      <a:pt x="4700" y="3236"/>
                    </a:moveTo>
                    <a:lnTo>
                      <a:pt x="6203" y="4719"/>
                    </a:lnTo>
                    <a:lnTo>
                      <a:pt x="4700" y="6202"/>
                    </a:lnTo>
                    <a:lnTo>
                      <a:pt x="3217" y="4719"/>
                    </a:lnTo>
                    <a:lnTo>
                      <a:pt x="4700" y="3236"/>
                    </a:lnTo>
                    <a:close/>
                    <a:moveTo>
                      <a:pt x="8283" y="3236"/>
                    </a:moveTo>
                    <a:lnTo>
                      <a:pt x="9785" y="4719"/>
                    </a:lnTo>
                    <a:lnTo>
                      <a:pt x="8283" y="6202"/>
                    </a:lnTo>
                    <a:lnTo>
                      <a:pt x="6800" y="4719"/>
                    </a:lnTo>
                    <a:lnTo>
                      <a:pt x="8283" y="3236"/>
                    </a:lnTo>
                    <a:close/>
                    <a:moveTo>
                      <a:pt x="11865" y="3236"/>
                    </a:moveTo>
                    <a:lnTo>
                      <a:pt x="13367" y="4719"/>
                    </a:lnTo>
                    <a:lnTo>
                      <a:pt x="11865" y="6202"/>
                    </a:lnTo>
                    <a:lnTo>
                      <a:pt x="10382" y="4719"/>
                    </a:lnTo>
                    <a:lnTo>
                      <a:pt x="11865" y="3236"/>
                    </a:lnTo>
                    <a:close/>
                    <a:moveTo>
                      <a:pt x="2909" y="5027"/>
                    </a:moveTo>
                    <a:lnTo>
                      <a:pt x="4412" y="6510"/>
                    </a:lnTo>
                    <a:lnTo>
                      <a:pt x="2909" y="7993"/>
                    </a:lnTo>
                    <a:lnTo>
                      <a:pt x="1426" y="6510"/>
                    </a:lnTo>
                    <a:lnTo>
                      <a:pt x="2909" y="5027"/>
                    </a:lnTo>
                    <a:close/>
                    <a:moveTo>
                      <a:pt x="6492" y="5027"/>
                    </a:moveTo>
                    <a:lnTo>
                      <a:pt x="7975" y="6510"/>
                    </a:lnTo>
                    <a:lnTo>
                      <a:pt x="6492" y="7993"/>
                    </a:lnTo>
                    <a:lnTo>
                      <a:pt x="5009" y="6510"/>
                    </a:lnTo>
                    <a:lnTo>
                      <a:pt x="6492" y="5027"/>
                    </a:lnTo>
                    <a:close/>
                    <a:moveTo>
                      <a:pt x="10074" y="5027"/>
                    </a:moveTo>
                    <a:lnTo>
                      <a:pt x="11576" y="6510"/>
                    </a:lnTo>
                    <a:lnTo>
                      <a:pt x="10074" y="7993"/>
                    </a:lnTo>
                    <a:lnTo>
                      <a:pt x="8591" y="6510"/>
                    </a:lnTo>
                    <a:lnTo>
                      <a:pt x="10074" y="5027"/>
                    </a:lnTo>
                    <a:close/>
                    <a:moveTo>
                      <a:pt x="13656" y="5027"/>
                    </a:moveTo>
                    <a:lnTo>
                      <a:pt x="15159" y="6510"/>
                    </a:lnTo>
                    <a:lnTo>
                      <a:pt x="13656" y="7993"/>
                    </a:lnTo>
                    <a:lnTo>
                      <a:pt x="12173" y="6510"/>
                    </a:lnTo>
                    <a:lnTo>
                      <a:pt x="13656" y="5027"/>
                    </a:lnTo>
                    <a:close/>
                    <a:moveTo>
                      <a:pt x="4700" y="6818"/>
                    </a:moveTo>
                    <a:lnTo>
                      <a:pt x="6203" y="8301"/>
                    </a:lnTo>
                    <a:lnTo>
                      <a:pt x="4700" y="9784"/>
                    </a:lnTo>
                    <a:lnTo>
                      <a:pt x="3217" y="8301"/>
                    </a:lnTo>
                    <a:lnTo>
                      <a:pt x="4700" y="6818"/>
                    </a:lnTo>
                    <a:close/>
                    <a:moveTo>
                      <a:pt x="8283" y="6818"/>
                    </a:moveTo>
                    <a:lnTo>
                      <a:pt x="9785" y="8301"/>
                    </a:lnTo>
                    <a:lnTo>
                      <a:pt x="8283" y="9784"/>
                    </a:lnTo>
                    <a:lnTo>
                      <a:pt x="6800" y="8301"/>
                    </a:lnTo>
                    <a:lnTo>
                      <a:pt x="8283" y="6818"/>
                    </a:lnTo>
                    <a:close/>
                    <a:moveTo>
                      <a:pt x="11865" y="6818"/>
                    </a:moveTo>
                    <a:lnTo>
                      <a:pt x="13367" y="8301"/>
                    </a:lnTo>
                    <a:lnTo>
                      <a:pt x="11865" y="9784"/>
                    </a:lnTo>
                    <a:lnTo>
                      <a:pt x="10382" y="8301"/>
                    </a:lnTo>
                    <a:lnTo>
                      <a:pt x="11865" y="6818"/>
                    </a:lnTo>
                    <a:close/>
                    <a:moveTo>
                      <a:pt x="2909" y="8610"/>
                    </a:moveTo>
                    <a:lnTo>
                      <a:pt x="4412" y="10093"/>
                    </a:lnTo>
                    <a:lnTo>
                      <a:pt x="2909" y="11576"/>
                    </a:lnTo>
                    <a:lnTo>
                      <a:pt x="1426" y="10093"/>
                    </a:lnTo>
                    <a:lnTo>
                      <a:pt x="2909" y="8610"/>
                    </a:lnTo>
                    <a:close/>
                    <a:moveTo>
                      <a:pt x="6492" y="8610"/>
                    </a:moveTo>
                    <a:lnTo>
                      <a:pt x="7975" y="10093"/>
                    </a:lnTo>
                    <a:lnTo>
                      <a:pt x="6492" y="11576"/>
                    </a:lnTo>
                    <a:lnTo>
                      <a:pt x="5009" y="10093"/>
                    </a:lnTo>
                    <a:lnTo>
                      <a:pt x="6492" y="8610"/>
                    </a:lnTo>
                    <a:close/>
                    <a:moveTo>
                      <a:pt x="10074" y="8610"/>
                    </a:moveTo>
                    <a:lnTo>
                      <a:pt x="11576" y="10093"/>
                    </a:lnTo>
                    <a:lnTo>
                      <a:pt x="10074" y="11576"/>
                    </a:lnTo>
                    <a:lnTo>
                      <a:pt x="8591" y="10093"/>
                    </a:lnTo>
                    <a:lnTo>
                      <a:pt x="10074" y="8610"/>
                    </a:lnTo>
                    <a:close/>
                    <a:moveTo>
                      <a:pt x="13656" y="8610"/>
                    </a:moveTo>
                    <a:lnTo>
                      <a:pt x="15159" y="10093"/>
                    </a:lnTo>
                    <a:lnTo>
                      <a:pt x="13656" y="11576"/>
                    </a:lnTo>
                    <a:lnTo>
                      <a:pt x="12173" y="10093"/>
                    </a:lnTo>
                    <a:lnTo>
                      <a:pt x="13656" y="8610"/>
                    </a:lnTo>
                    <a:close/>
                    <a:moveTo>
                      <a:pt x="4700" y="10401"/>
                    </a:moveTo>
                    <a:lnTo>
                      <a:pt x="6203" y="11884"/>
                    </a:lnTo>
                    <a:lnTo>
                      <a:pt x="4700" y="13367"/>
                    </a:lnTo>
                    <a:lnTo>
                      <a:pt x="3217" y="11884"/>
                    </a:lnTo>
                    <a:lnTo>
                      <a:pt x="4700" y="10401"/>
                    </a:lnTo>
                    <a:close/>
                    <a:moveTo>
                      <a:pt x="8283" y="10401"/>
                    </a:moveTo>
                    <a:lnTo>
                      <a:pt x="9785" y="11884"/>
                    </a:lnTo>
                    <a:lnTo>
                      <a:pt x="8283" y="13367"/>
                    </a:lnTo>
                    <a:lnTo>
                      <a:pt x="6800" y="11884"/>
                    </a:lnTo>
                    <a:lnTo>
                      <a:pt x="8283" y="10401"/>
                    </a:lnTo>
                    <a:close/>
                    <a:moveTo>
                      <a:pt x="11865" y="10401"/>
                    </a:moveTo>
                    <a:lnTo>
                      <a:pt x="13367" y="11884"/>
                    </a:lnTo>
                    <a:lnTo>
                      <a:pt x="11865" y="13367"/>
                    </a:lnTo>
                    <a:lnTo>
                      <a:pt x="10382" y="11884"/>
                    </a:lnTo>
                    <a:lnTo>
                      <a:pt x="11865" y="10401"/>
                    </a:lnTo>
                    <a:close/>
                    <a:moveTo>
                      <a:pt x="6492" y="12192"/>
                    </a:moveTo>
                    <a:lnTo>
                      <a:pt x="7975" y="13675"/>
                    </a:lnTo>
                    <a:lnTo>
                      <a:pt x="6492" y="15158"/>
                    </a:lnTo>
                    <a:lnTo>
                      <a:pt x="5009" y="13675"/>
                    </a:lnTo>
                    <a:lnTo>
                      <a:pt x="6492" y="12192"/>
                    </a:lnTo>
                    <a:close/>
                    <a:moveTo>
                      <a:pt x="10074" y="12192"/>
                    </a:moveTo>
                    <a:lnTo>
                      <a:pt x="11576" y="13675"/>
                    </a:lnTo>
                    <a:lnTo>
                      <a:pt x="10074" y="15158"/>
                    </a:lnTo>
                    <a:lnTo>
                      <a:pt x="8591" y="13675"/>
                    </a:lnTo>
                    <a:lnTo>
                      <a:pt x="10074" y="12192"/>
                    </a:lnTo>
                    <a:close/>
                    <a:moveTo>
                      <a:pt x="7936" y="0"/>
                    </a:moveTo>
                    <a:lnTo>
                      <a:pt x="7609" y="20"/>
                    </a:lnTo>
                    <a:lnTo>
                      <a:pt x="7262" y="58"/>
                    </a:lnTo>
                    <a:lnTo>
                      <a:pt x="6492" y="828"/>
                    </a:lnTo>
                    <a:lnTo>
                      <a:pt x="5991" y="328"/>
                    </a:lnTo>
                    <a:lnTo>
                      <a:pt x="5529" y="463"/>
                    </a:lnTo>
                    <a:lnTo>
                      <a:pt x="6203" y="1137"/>
                    </a:lnTo>
                    <a:lnTo>
                      <a:pt x="4700" y="2620"/>
                    </a:lnTo>
                    <a:lnTo>
                      <a:pt x="3564" y="1483"/>
                    </a:lnTo>
                    <a:lnTo>
                      <a:pt x="3217" y="1734"/>
                    </a:lnTo>
                    <a:lnTo>
                      <a:pt x="4412" y="2928"/>
                    </a:lnTo>
                    <a:lnTo>
                      <a:pt x="2909" y="4411"/>
                    </a:lnTo>
                    <a:lnTo>
                      <a:pt x="1715" y="3217"/>
                    </a:lnTo>
                    <a:lnTo>
                      <a:pt x="1465" y="3563"/>
                    </a:lnTo>
                    <a:lnTo>
                      <a:pt x="2620" y="4719"/>
                    </a:lnTo>
                    <a:lnTo>
                      <a:pt x="1118" y="6202"/>
                    </a:lnTo>
                    <a:lnTo>
                      <a:pt x="463" y="5547"/>
                    </a:lnTo>
                    <a:lnTo>
                      <a:pt x="309" y="6009"/>
                    </a:lnTo>
                    <a:lnTo>
                      <a:pt x="829" y="6510"/>
                    </a:lnTo>
                    <a:lnTo>
                      <a:pt x="40" y="7281"/>
                    </a:lnTo>
                    <a:lnTo>
                      <a:pt x="20" y="7608"/>
                    </a:lnTo>
                    <a:lnTo>
                      <a:pt x="1" y="7955"/>
                    </a:lnTo>
                    <a:lnTo>
                      <a:pt x="1118" y="6818"/>
                    </a:lnTo>
                    <a:lnTo>
                      <a:pt x="2620" y="8301"/>
                    </a:lnTo>
                    <a:lnTo>
                      <a:pt x="1118" y="9784"/>
                    </a:lnTo>
                    <a:lnTo>
                      <a:pt x="1" y="8648"/>
                    </a:lnTo>
                    <a:lnTo>
                      <a:pt x="20" y="8995"/>
                    </a:lnTo>
                    <a:lnTo>
                      <a:pt x="40" y="9322"/>
                    </a:lnTo>
                    <a:lnTo>
                      <a:pt x="829" y="10093"/>
                    </a:lnTo>
                    <a:lnTo>
                      <a:pt x="309" y="10613"/>
                    </a:lnTo>
                    <a:lnTo>
                      <a:pt x="463" y="11075"/>
                    </a:lnTo>
                    <a:lnTo>
                      <a:pt x="1118" y="10401"/>
                    </a:lnTo>
                    <a:lnTo>
                      <a:pt x="2620" y="11884"/>
                    </a:lnTo>
                    <a:lnTo>
                      <a:pt x="1465" y="13039"/>
                    </a:lnTo>
                    <a:lnTo>
                      <a:pt x="1715" y="13386"/>
                    </a:lnTo>
                    <a:lnTo>
                      <a:pt x="2909" y="12192"/>
                    </a:lnTo>
                    <a:lnTo>
                      <a:pt x="4412" y="13675"/>
                    </a:lnTo>
                    <a:lnTo>
                      <a:pt x="3217" y="14869"/>
                    </a:lnTo>
                    <a:lnTo>
                      <a:pt x="3564" y="15119"/>
                    </a:lnTo>
                    <a:lnTo>
                      <a:pt x="4700" y="13983"/>
                    </a:lnTo>
                    <a:lnTo>
                      <a:pt x="6203" y="15466"/>
                    </a:lnTo>
                    <a:lnTo>
                      <a:pt x="5529" y="16140"/>
                    </a:lnTo>
                    <a:lnTo>
                      <a:pt x="5991" y="16275"/>
                    </a:lnTo>
                    <a:lnTo>
                      <a:pt x="6492" y="15774"/>
                    </a:lnTo>
                    <a:lnTo>
                      <a:pt x="7262" y="16545"/>
                    </a:lnTo>
                    <a:lnTo>
                      <a:pt x="7609" y="16583"/>
                    </a:lnTo>
                    <a:lnTo>
                      <a:pt x="7936" y="16603"/>
                    </a:lnTo>
                    <a:lnTo>
                      <a:pt x="6800" y="15466"/>
                    </a:lnTo>
                    <a:lnTo>
                      <a:pt x="8283" y="13983"/>
                    </a:lnTo>
                    <a:lnTo>
                      <a:pt x="9785" y="15466"/>
                    </a:lnTo>
                    <a:lnTo>
                      <a:pt x="8649" y="16603"/>
                    </a:lnTo>
                    <a:lnTo>
                      <a:pt x="8976" y="16583"/>
                    </a:lnTo>
                    <a:lnTo>
                      <a:pt x="9304" y="16545"/>
                    </a:lnTo>
                    <a:lnTo>
                      <a:pt x="10074" y="15774"/>
                    </a:lnTo>
                    <a:lnTo>
                      <a:pt x="10594" y="16275"/>
                    </a:lnTo>
                    <a:lnTo>
                      <a:pt x="11056" y="16140"/>
                    </a:lnTo>
                    <a:lnTo>
                      <a:pt x="10382" y="15466"/>
                    </a:lnTo>
                    <a:lnTo>
                      <a:pt x="11865" y="13983"/>
                    </a:lnTo>
                    <a:lnTo>
                      <a:pt x="13021" y="15119"/>
                    </a:lnTo>
                    <a:lnTo>
                      <a:pt x="13367" y="14869"/>
                    </a:lnTo>
                    <a:lnTo>
                      <a:pt x="12173" y="13675"/>
                    </a:lnTo>
                    <a:lnTo>
                      <a:pt x="13656" y="12192"/>
                    </a:lnTo>
                    <a:lnTo>
                      <a:pt x="14851" y="13386"/>
                    </a:lnTo>
                    <a:lnTo>
                      <a:pt x="15120" y="13039"/>
                    </a:lnTo>
                    <a:lnTo>
                      <a:pt x="13965" y="11884"/>
                    </a:lnTo>
                    <a:lnTo>
                      <a:pt x="15448" y="10401"/>
                    </a:lnTo>
                    <a:lnTo>
                      <a:pt x="16122" y="11075"/>
                    </a:lnTo>
                    <a:lnTo>
                      <a:pt x="16276" y="10593"/>
                    </a:lnTo>
                    <a:lnTo>
                      <a:pt x="15756" y="10093"/>
                    </a:lnTo>
                    <a:lnTo>
                      <a:pt x="16526" y="9322"/>
                    </a:lnTo>
                    <a:lnTo>
                      <a:pt x="16565" y="8995"/>
                    </a:lnTo>
                    <a:lnTo>
                      <a:pt x="16584" y="8648"/>
                    </a:lnTo>
                    <a:lnTo>
                      <a:pt x="15448" y="9784"/>
                    </a:lnTo>
                    <a:lnTo>
                      <a:pt x="13965" y="8301"/>
                    </a:lnTo>
                    <a:lnTo>
                      <a:pt x="15448" y="6818"/>
                    </a:lnTo>
                    <a:lnTo>
                      <a:pt x="16584" y="7955"/>
                    </a:lnTo>
                    <a:lnTo>
                      <a:pt x="16565" y="7608"/>
                    </a:lnTo>
                    <a:lnTo>
                      <a:pt x="16526" y="7281"/>
                    </a:lnTo>
                    <a:lnTo>
                      <a:pt x="15756" y="6510"/>
                    </a:lnTo>
                    <a:lnTo>
                      <a:pt x="16276" y="6009"/>
                    </a:lnTo>
                    <a:lnTo>
                      <a:pt x="16199" y="5778"/>
                    </a:lnTo>
                    <a:lnTo>
                      <a:pt x="16122" y="5547"/>
                    </a:lnTo>
                    <a:lnTo>
                      <a:pt x="15448" y="6202"/>
                    </a:lnTo>
                    <a:lnTo>
                      <a:pt x="13965" y="4719"/>
                    </a:lnTo>
                    <a:lnTo>
                      <a:pt x="15120" y="3563"/>
                    </a:lnTo>
                    <a:lnTo>
                      <a:pt x="14851" y="3217"/>
                    </a:lnTo>
                    <a:lnTo>
                      <a:pt x="13656" y="4411"/>
                    </a:lnTo>
                    <a:lnTo>
                      <a:pt x="12173" y="2928"/>
                    </a:lnTo>
                    <a:lnTo>
                      <a:pt x="13367" y="1734"/>
                    </a:lnTo>
                    <a:lnTo>
                      <a:pt x="13021" y="1483"/>
                    </a:lnTo>
                    <a:lnTo>
                      <a:pt x="11865" y="2620"/>
                    </a:lnTo>
                    <a:lnTo>
                      <a:pt x="10382" y="1137"/>
                    </a:lnTo>
                    <a:lnTo>
                      <a:pt x="11056" y="463"/>
                    </a:lnTo>
                    <a:lnTo>
                      <a:pt x="10825" y="385"/>
                    </a:lnTo>
                    <a:lnTo>
                      <a:pt x="10594" y="328"/>
                    </a:lnTo>
                    <a:lnTo>
                      <a:pt x="10074" y="828"/>
                    </a:lnTo>
                    <a:lnTo>
                      <a:pt x="9304" y="58"/>
                    </a:lnTo>
                    <a:lnTo>
                      <a:pt x="8976" y="20"/>
                    </a:lnTo>
                    <a:lnTo>
                      <a:pt x="8649" y="0"/>
                    </a:lnTo>
                    <a:lnTo>
                      <a:pt x="8649" y="0"/>
                    </a:lnTo>
                    <a:lnTo>
                      <a:pt x="9785" y="1137"/>
                    </a:lnTo>
                    <a:lnTo>
                      <a:pt x="8283" y="2620"/>
                    </a:lnTo>
                    <a:lnTo>
                      <a:pt x="6800" y="1137"/>
                    </a:lnTo>
                    <a:lnTo>
                      <a:pt x="7936"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38"/>
              <p:cNvSpPr/>
              <p:nvPr/>
            </p:nvSpPr>
            <p:spPr>
              <a:xfrm>
                <a:off x="5772325" y="1770250"/>
                <a:ext cx="17850" cy="18325"/>
              </a:xfrm>
              <a:custGeom>
                <a:rect b="b" l="l" r="r" t="t"/>
                <a:pathLst>
                  <a:path extrusionOk="0" h="733" w="714">
                    <a:moveTo>
                      <a:pt x="348" y="1"/>
                    </a:moveTo>
                    <a:lnTo>
                      <a:pt x="290" y="20"/>
                    </a:lnTo>
                    <a:lnTo>
                      <a:pt x="213" y="39"/>
                    </a:lnTo>
                    <a:lnTo>
                      <a:pt x="155" y="78"/>
                    </a:lnTo>
                    <a:lnTo>
                      <a:pt x="97" y="116"/>
                    </a:lnTo>
                    <a:lnTo>
                      <a:pt x="59" y="174"/>
                    </a:lnTo>
                    <a:lnTo>
                      <a:pt x="20" y="232"/>
                    </a:lnTo>
                    <a:lnTo>
                      <a:pt x="1" y="290"/>
                    </a:lnTo>
                    <a:lnTo>
                      <a:pt x="1" y="367"/>
                    </a:lnTo>
                    <a:lnTo>
                      <a:pt x="1" y="444"/>
                    </a:lnTo>
                    <a:lnTo>
                      <a:pt x="20" y="501"/>
                    </a:lnTo>
                    <a:lnTo>
                      <a:pt x="59" y="559"/>
                    </a:lnTo>
                    <a:lnTo>
                      <a:pt x="97" y="617"/>
                    </a:lnTo>
                    <a:lnTo>
                      <a:pt x="155" y="675"/>
                    </a:lnTo>
                    <a:lnTo>
                      <a:pt x="213" y="694"/>
                    </a:lnTo>
                    <a:lnTo>
                      <a:pt x="290" y="713"/>
                    </a:lnTo>
                    <a:lnTo>
                      <a:pt x="348" y="733"/>
                    </a:lnTo>
                    <a:lnTo>
                      <a:pt x="425" y="713"/>
                    </a:lnTo>
                    <a:lnTo>
                      <a:pt x="502" y="694"/>
                    </a:lnTo>
                    <a:lnTo>
                      <a:pt x="559" y="675"/>
                    </a:lnTo>
                    <a:lnTo>
                      <a:pt x="598" y="617"/>
                    </a:lnTo>
                    <a:lnTo>
                      <a:pt x="656" y="559"/>
                    </a:lnTo>
                    <a:lnTo>
                      <a:pt x="675" y="501"/>
                    </a:lnTo>
                    <a:lnTo>
                      <a:pt x="714" y="444"/>
                    </a:lnTo>
                    <a:lnTo>
                      <a:pt x="714" y="367"/>
                    </a:lnTo>
                    <a:lnTo>
                      <a:pt x="714" y="290"/>
                    </a:lnTo>
                    <a:lnTo>
                      <a:pt x="675" y="232"/>
                    </a:lnTo>
                    <a:lnTo>
                      <a:pt x="656" y="174"/>
                    </a:lnTo>
                    <a:lnTo>
                      <a:pt x="598" y="116"/>
                    </a:lnTo>
                    <a:lnTo>
                      <a:pt x="559" y="78"/>
                    </a:lnTo>
                    <a:lnTo>
                      <a:pt x="502" y="39"/>
                    </a:lnTo>
                    <a:lnTo>
                      <a:pt x="425" y="20"/>
                    </a:lnTo>
                    <a:lnTo>
                      <a:pt x="348"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38"/>
              <p:cNvSpPr/>
              <p:nvPr/>
            </p:nvSpPr>
            <p:spPr>
              <a:xfrm>
                <a:off x="5772325" y="2272950"/>
                <a:ext cx="17850" cy="18325"/>
              </a:xfrm>
              <a:custGeom>
                <a:rect b="b" l="l" r="r" t="t"/>
                <a:pathLst>
                  <a:path extrusionOk="0" h="733" w="714">
                    <a:moveTo>
                      <a:pt x="348" y="0"/>
                    </a:moveTo>
                    <a:lnTo>
                      <a:pt x="290" y="19"/>
                    </a:lnTo>
                    <a:lnTo>
                      <a:pt x="213" y="39"/>
                    </a:lnTo>
                    <a:lnTo>
                      <a:pt x="155" y="77"/>
                    </a:lnTo>
                    <a:lnTo>
                      <a:pt x="97" y="116"/>
                    </a:lnTo>
                    <a:lnTo>
                      <a:pt x="59" y="174"/>
                    </a:lnTo>
                    <a:lnTo>
                      <a:pt x="20" y="231"/>
                    </a:lnTo>
                    <a:lnTo>
                      <a:pt x="1" y="289"/>
                    </a:lnTo>
                    <a:lnTo>
                      <a:pt x="1" y="366"/>
                    </a:lnTo>
                    <a:lnTo>
                      <a:pt x="1" y="443"/>
                    </a:lnTo>
                    <a:lnTo>
                      <a:pt x="20" y="501"/>
                    </a:lnTo>
                    <a:lnTo>
                      <a:pt x="59" y="559"/>
                    </a:lnTo>
                    <a:lnTo>
                      <a:pt x="97" y="617"/>
                    </a:lnTo>
                    <a:lnTo>
                      <a:pt x="155" y="655"/>
                    </a:lnTo>
                    <a:lnTo>
                      <a:pt x="213" y="694"/>
                    </a:lnTo>
                    <a:lnTo>
                      <a:pt x="290" y="713"/>
                    </a:lnTo>
                    <a:lnTo>
                      <a:pt x="348" y="732"/>
                    </a:lnTo>
                    <a:lnTo>
                      <a:pt x="425" y="713"/>
                    </a:lnTo>
                    <a:lnTo>
                      <a:pt x="502" y="694"/>
                    </a:lnTo>
                    <a:lnTo>
                      <a:pt x="559" y="655"/>
                    </a:lnTo>
                    <a:lnTo>
                      <a:pt x="598" y="617"/>
                    </a:lnTo>
                    <a:lnTo>
                      <a:pt x="656" y="559"/>
                    </a:lnTo>
                    <a:lnTo>
                      <a:pt x="675" y="501"/>
                    </a:lnTo>
                    <a:lnTo>
                      <a:pt x="714" y="443"/>
                    </a:lnTo>
                    <a:lnTo>
                      <a:pt x="714" y="366"/>
                    </a:lnTo>
                    <a:lnTo>
                      <a:pt x="714" y="289"/>
                    </a:lnTo>
                    <a:lnTo>
                      <a:pt x="675" y="231"/>
                    </a:lnTo>
                    <a:lnTo>
                      <a:pt x="656" y="174"/>
                    </a:lnTo>
                    <a:lnTo>
                      <a:pt x="598" y="116"/>
                    </a:lnTo>
                    <a:lnTo>
                      <a:pt x="559" y="77"/>
                    </a:lnTo>
                    <a:lnTo>
                      <a:pt x="502" y="39"/>
                    </a:lnTo>
                    <a:lnTo>
                      <a:pt x="425" y="19"/>
                    </a:lnTo>
                    <a:lnTo>
                      <a:pt x="348"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38"/>
              <p:cNvSpPr/>
              <p:nvPr/>
            </p:nvSpPr>
            <p:spPr>
              <a:xfrm>
                <a:off x="5269650" y="1770250"/>
                <a:ext cx="17825" cy="18325"/>
              </a:xfrm>
              <a:custGeom>
                <a:rect b="b" l="l" r="r" t="t"/>
                <a:pathLst>
                  <a:path extrusionOk="0" h="733" w="713">
                    <a:moveTo>
                      <a:pt x="347" y="1"/>
                    </a:moveTo>
                    <a:lnTo>
                      <a:pt x="289" y="20"/>
                    </a:lnTo>
                    <a:lnTo>
                      <a:pt x="212" y="39"/>
                    </a:lnTo>
                    <a:lnTo>
                      <a:pt x="154" y="78"/>
                    </a:lnTo>
                    <a:lnTo>
                      <a:pt x="97" y="116"/>
                    </a:lnTo>
                    <a:lnTo>
                      <a:pt x="58" y="174"/>
                    </a:lnTo>
                    <a:lnTo>
                      <a:pt x="20" y="232"/>
                    </a:lnTo>
                    <a:lnTo>
                      <a:pt x="0" y="290"/>
                    </a:lnTo>
                    <a:lnTo>
                      <a:pt x="0" y="367"/>
                    </a:lnTo>
                    <a:lnTo>
                      <a:pt x="0" y="444"/>
                    </a:lnTo>
                    <a:lnTo>
                      <a:pt x="20" y="501"/>
                    </a:lnTo>
                    <a:lnTo>
                      <a:pt x="58" y="559"/>
                    </a:lnTo>
                    <a:lnTo>
                      <a:pt x="97" y="617"/>
                    </a:lnTo>
                    <a:lnTo>
                      <a:pt x="154" y="675"/>
                    </a:lnTo>
                    <a:lnTo>
                      <a:pt x="212" y="694"/>
                    </a:lnTo>
                    <a:lnTo>
                      <a:pt x="289" y="713"/>
                    </a:lnTo>
                    <a:lnTo>
                      <a:pt x="347" y="733"/>
                    </a:lnTo>
                    <a:lnTo>
                      <a:pt x="424" y="713"/>
                    </a:lnTo>
                    <a:lnTo>
                      <a:pt x="501" y="694"/>
                    </a:lnTo>
                    <a:lnTo>
                      <a:pt x="559" y="675"/>
                    </a:lnTo>
                    <a:lnTo>
                      <a:pt x="617" y="617"/>
                    </a:lnTo>
                    <a:lnTo>
                      <a:pt x="655" y="559"/>
                    </a:lnTo>
                    <a:lnTo>
                      <a:pt x="694" y="501"/>
                    </a:lnTo>
                    <a:lnTo>
                      <a:pt x="713" y="444"/>
                    </a:lnTo>
                    <a:lnTo>
                      <a:pt x="713" y="367"/>
                    </a:lnTo>
                    <a:lnTo>
                      <a:pt x="713" y="290"/>
                    </a:lnTo>
                    <a:lnTo>
                      <a:pt x="694" y="232"/>
                    </a:lnTo>
                    <a:lnTo>
                      <a:pt x="655" y="174"/>
                    </a:lnTo>
                    <a:lnTo>
                      <a:pt x="617" y="116"/>
                    </a:lnTo>
                    <a:lnTo>
                      <a:pt x="559" y="78"/>
                    </a:lnTo>
                    <a:lnTo>
                      <a:pt x="501" y="39"/>
                    </a:lnTo>
                    <a:lnTo>
                      <a:pt x="424" y="20"/>
                    </a:lnTo>
                    <a:lnTo>
                      <a:pt x="347" y="1"/>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38"/>
              <p:cNvSpPr/>
              <p:nvPr/>
            </p:nvSpPr>
            <p:spPr>
              <a:xfrm>
                <a:off x="5269650" y="2272950"/>
                <a:ext cx="17825" cy="18325"/>
              </a:xfrm>
              <a:custGeom>
                <a:rect b="b" l="l" r="r" t="t"/>
                <a:pathLst>
                  <a:path extrusionOk="0" h="733" w="713">
                    <a:moveTo>
                      <a:pt x="347" y="0"/>
                    </a:moveTo>
                    <a:lnTo>
                      <a:pt x="289" y="19"/>
                    </a:lnTo>
                    <a:lnTo>
                      <a:pt x="212" y="39"/>
                    </a:lnTo>
                    <a:lnTo>
                      <a:pt x="154" y="77"/>
                    </a:lnTo>
                    <a:lnTo>
                      <a:pt x="97" y="116"/>
                    </a:lnTo>
                    <a:lnTo>
                      <a:pt x="58" y="174"/>
                    </a:lnTo>
                    <a:lnTo>
                      <a:pt x="20" y="231"/>
                    </a:lnTo>
                    <a:lnTo>
                      <a:pt x="0" y="289"/>
                    </a:lnTo>
                    <a:lnTo>
                      <a:pt x="0" y="366"/>
                    </a:lnTo>
                    <a:lnTo>
                      <a:pt x="0" y="443"/>
                    </a:lnTo>
                    <a:lnTo>
                      <a:pt x="20" y="501"/>
                    </a:lnTo>
                    <a:lnTo>
                      <a:pt x="58" y="559"/>
                    </a:lnTo>
                    <a:lnTo>
                      <a:pt x="97" y="617"/>
                    </a:lnTo>
                    <a:lnTo>
                      <a:pt x="154" y="655"/>
                    </a:lnTo>
                    <a:lnTo>
                      <a:pt x="212" y="694"/>
                    </a:lnTo>
                    <a:lnTo>
                      <a:pt x="289" y="713"/>
                    </a:lnTo>
                    <a:lnTo>
                      <a:pt x="347" y="732"/>
                    </a:lnTo>
                    <a:lnTo>
                      <a:pt x="424" y="713"/>
                    </a:lnTo>
                    <a:lnTo>
                      <a:pt x="501" y="694"/>
                    </a:lnTo>
                    <a:lnTo>
                      <a:pt x="559" y="655"/>
                    </a:lnTo>
                    <a:lnTo>
                      <a:pt x="617" y="617"/>
                    </a:lnTo>
                    <a:lnTo>
                      <a:pt x="655" y="559"/>
                    </a:lnTo>
                    <a:lnTo>
                      <a:pt x="694" y="501"/>
                    </a:lnTo>
                    <a:lnTo>
                      <a:pt x="713" y="443"/>
                    </a:lnTo>
                    <a:lnTo>
                      <a:pt x="713" y="366"/>
                    </a:lnTo>
                    <a:lnTo>
                      <a:pt x="713" y="289"/>
                    </a:lnTo>
                    <a:lnTo>
                      <a:pt x="694" y="231"/>
                    </a:lnTo>
                    <a:lnTo>
                      <a:pt x="655" y="174"/>
                    </a:lnTo>
                    <a:lnTo>
                      <a:pt x="617" y="116"/>
                    </a:lnTo>
                    <a:lnTo>
                      <a:pt x="559" y="77"/>
                    </a:lnTo>
                    <a:lnTo>
                      <a:pt x="501" y="39"/>
                    </a:lnTo>
                    <a:lnTo>
                      <a:pt x="424" y="19"/>
                    </a:lnTo>
                    <a:lnTo>
                      <a:pt x="347" y="0"/>
                    </a:lnTo>
                    <a:close/>
                  </a:path>
                </a:pathLst>
              </a:custGeom>
              <a:solidFill>
                <a:srgbClr val="252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38"/>
              <p:cNvSpPr/>
              <p:nvPr/>
            </p:nvSpPr>
            <p:spPr>
              <a:xfrm>
                <a:off x="5888375" y="1128400"/>
                <a:ext cx="142550" cy="1217275"/>
              </a:xfrm>
              <a:custGeom>
                <a:rect b="b" l="l" r="r" t="t"/>
                <a:pathLst>
                  <a:path extrusionOk="0" h="48691" w="5702">
                    <a:moveTo>
                      <a:pt x="212" y="1"/>
                    </a:moveTo>
                    <a:lnTo>
                      <a:pt x="1" y="48556"/>
                    </a:lnTo>
                    <a:lnTo>
                      <a:pt x="5702" y="48691"/>
                    </a:lnTo>
                    <a:lnTo>
                      <a:pt x="5663" y="4720"/>
                    </a:lnTo>
                    <a:lnTo>
                      <a:pt x="212"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38"/>
              <p:cNvSpPr/>
              <p:nvPr/>
            </p:nvSpPr>
            <p:spPr>
              <a:xfrm>
                <a:off x="5689025" y="1027300"/>
                <a:ext cx="41925" cy="39025"/>
              </a:xfrm>
              <a:custGeom>
                <a:rect b="b" l="l" r="r" t="t"/>
                <a:pathLst>
                  <a:path extrusionOk="0" h="1561" w="1677">
                    <a:moveTo>
                      <a:pt x="771" y="0"/>
                    </a:moveTo>
                    <a:lnTo>
                      <a:pt x="617" y="20"/>
                    </a:lnTo>
                    <a:lnTo>
                      <a:pt x="482" y="77"/>
                    </a:lnTo>
                    <a:lnTo>
                      <a:pt x="348" y="135"/>
                    </a:lnTo>
                    <a:lnTo>
                      <a:pt x="232" y="231"/>
                    </a:lnTo>
                    <a:lnTo>
                      <a:pt x="136" y="347"/>
                    </a:lnTo>
                    <a:lnTo>
                      <a:pt x="59" y="482"/>
                    </a:lnTo>
                    <a:lnTo>
                      <a:pt x="1" y="636"/>
                    </a:lnTo>
                    <a:lnTo>
                      <a:pt x="1" y="771"/>
                    </a:lnTo>
                    <a:lnTo>
                      <a:pt x="20" y="925"/>
                    </a:lnTo>
                    <a:lnTo>
                      <a:pt x="59" y="1079"/>
                    </a:lnTo>
                    <a:lnTo>
                      <a:pt x="136" y="1214"/>
                    </a:lnTo>
                    <a:lnTo>
                      <a:pt x="232" y="1329"/>
                    </a:lnTo>
                    <a:lnTo>
                      <a:pt x="348" y="1426"/>
                    </a:lnTo>
                    <a:lnTo>
                      <a:pt x="463" y="1483"/>
                    </a:lnTo>
                    <a:lnTo>
                      <a:pt x="617" y="1541"/>
                    </a:lnTo>
                    <a:lnTo>
                      <a:pt x="771" y="1560"/>
                    </a:lnTo>
                    <a:lnTo>
                      <a:pt x="906" y="1560"/>
                    </a:lnTo>
                    <a:lnTo>
                      <a:pt x="1041" y="1541"/>
                    </a:lnTo>
                    <a:lnTo>
                      <a:pt x="1195" y="1483"/>
                    </a:lnTo>
                    <a:lnTo>
                      <a:pt x="1330" y="1426"/>
                    </a:lnTo>
                    <a:lnTo>
                      <a:pt x="1445" y="1329"/>
                    </a:lnTo>
                    <a:lnTo>
                      <a:pt x="1542" y="1214"/>
                    </a:lnTo>
                    <a:lnTo>
                      <a:pt x="1619" y="1079"/>
                    </a:lnTo>
                    <a:lnTo>
                      <a:pt x="1657" y="925"/>
                    </a:lnTo>
                    <a:lnTo>
                      <a:pt x="1677" y="771"/>
                    </a:lnTo>
                    <a:lnTo>
                      <a:pt x="1657" y="636"/>
                    </a:lnTo>
                    <a:lnTo>
                      <a:pt x="1599" y="482"/>
                    </a:lnTo>
                    <a:lnTo>
                      <a:pt x="1522" y="347"/>
                    </a:lnTo>
                    <a:lnTo>
                      <a:pt x="1445" y="231"/>
                    </a:lnTo>
                    <a:lnTo>
                      <a:pt x="1330" y="135"/>
                    </a:lnTo>
                    <a:lnTo>
                      <a:pt x="1195" y="77"/>
                    </a:lnTo>
                    <a:lnTo>
                      <a:pt x="1060" y="20"/>
                    </a:lnTo>
                    <a:lnTo>
                      <a:pt x="906"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38"/>
              <p:cNvSpPr/>
              <p:nvPr/>
            </p:nvSpPr>
            <p:spPr>
              <a:xfrm>
                <a:off x="5609100" y="1027300"/>
                <a:ext cx="37575" cy="39025"/>
              </a:xfrm>
              <a:custGeom>
                <a:rect b="b" l="l" r="r" t="t"/>
                <a:pathLst>
                  <a:path extrusionOk="0" h="1561" w="1503">
                    <a:moveTo>
                      <a:pt x="752" y="0"/>
                    </a:moveTo>
                    <a:lnTo>
                      <a:pt x="579" y="20"/>
                    </a:lnTo>
                    <a:lnTo>
                      <a:pt x="424" y="77"/>
                    </a:lnTo>
                    <a:lnTo>
                      <a:pt x="290" y="154"/>
                    </a:lnTo>
                    <a:lnTo>
                      <a:pt x="193" y="251"/>
                    </a:lnTo>
                    <a:lnTo>
                      <a:pt x="116" y="366"/>
                    </a:lnTo>
                    <a:lnTo>
                      <a:pt x="59" y="501"/>
                    </a:lnTo>
                    <a:lnTo>
                      <a:pt x="20" y="636"/>
                    </a:lnTo>
                    <a:lnTo>
                      <a:pt x="1" y="771"/>
                    </a:lnTo>
                    <a:lnTo>
                      <a:pt x="20" y="925"/>
                    </a:lnTo>
                    <a:lnTo>
                      <a:pt x="59" y="1060"/>
                    </a:lnTo>
                    <a:lnTo>
                      <a:pt x="116" y="1194"/>
                    </a:lnTo>
                    <a:lnTo>
                      <a:pt x="193" y="1310"/>
                    </a:lnTo>
                    <a:lnTo>
                      <a:pt x="290" y="1406"/>
                    </a:lnTo>
                    <a:lnTo>
                      <a:pt x="424" y="1483"/>
                    </a:lnTo>
                    <a:lnTo>
                      <a:pt x="579" y="1541"/>
                    </a:lnTo>
                    <a:lnTo>
                      <a:pt x="752" y="1560"/>
                    </a:lnTo>
                    <a:lnTo>
                      <a:pt x="925" y="1541"/>
                    </a:lnTo>
                    <a:lnTo>
                      <a:pt x="1079" y="1483"/>
                    </a:lnTo>
                    <a:lnTo>
                      <a:pt x="1214" y="1406"/>
                    </a:lnTo>
                    <a:lnTo>
                      <a:pt x="1310" y="1310"/>
                    </a:lnTo>
                    <a:lnTo>
                      <a:pt x="1387" y="1194"/>
                    </a:lnTo>
                    <a:lnTo>
                      <a:pt x="1445" y="1060"/>
                    </a:lnTo>
                    <a:lnTo>
                      <a:pt x="1484" y="925"/>
                    </a:lnTo>
                    <a:lnTo>
                      <a:pt x="1503" y="771"/>
                    </a:lnTo>
                    <a:lnTo>
                      <a:pt x="1484" y="636"/>
                    </a:lnTo>
                    <a:lnTo>
                      <a:pt x="1445" y="501"/>
                    </a:lnTo>
                    <a:lnTo>
                      <a:pt x="1387" y="366"/>
                    </a:lnTo>
                    <a:lnTo>
                      <a:pt x="1310" y="251"/>
                    </a:lnTo>
                    <a:lnTo>
                      <a:pt x="1214" y="154"/>
                    </a:lnTo>
                    <a:lnTo>
                      <a:pt x="1079" y="77"/>
                    </a:lnTo>
                    <a:lnTo>
                      <a:pt x="925" y="20"/>
                    </a:lnTo>
                    <a:lnTo>
                      <a:pt x="752" y="0"/>
                    </a:lnTo>
                    <a:close/>
                  </a:path>
                </a:pathLst>
              </a:custGeom>
              <a:solidFill>
                <a:srgbClr val="FFCC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38"/>
              <p:cNvSpPr/>
              <p:nvPr/>
            </p:nvSpPr>
            <p:spPr>
              <a:xfrm>
                <a:off x="5416500" y="1027300"/>
                <a:ext cx="149775" cy="39025"/>
              </a:xfrm>
              <a:custGeom>
                <a:rect b="b" l="l" r="r" t="t"/>
                <a:pathLst>
                  <a:path extrusionOk="0" h="1561" w="5991">
                    <a:moveTo>
                      <a:pt x="733" y="0"/>
                    </a:moveTo>
                    <a:lnTo>
                      <a:pt x="559" y="20"/>
                    </a:lnTo>
                    <a:lnTo>
                      <a:pt x="424" y="77"/>
                    </a:lnTo>
                    <a:lnTo>
                      <a:pt x="290" y="154"/>
                    </a:lnTo>
                    <a:lnTo>
                      <a:pt x="174" y="251"/>
                    </a:lnTo>
                    <a:lnTo>
                      <a:pt x="97" y="366"/>
                    </a:lnTo>
                    <a:lnTo>
                      <a:pt x="39" y="501"/>
                    </a:lnTo>
                    <a:lnTo>
                      <a:pt x="1" y="636"/>
                    </a:lnTo>
                    <a:lnTo>
                      <a:pt x="1" y="771"/>
                    </a:lnTo>
                    <a:lnTo>
                      <a:pt x="1" y="925"/>
                    </a:lnTo>
                    <a:lnTo>
                      <a:pt x="39" y="1060"/>
                    </a:lnTo>
                    <a:lnTo>
                      <a:pt x="97" y="1194"/>
                    </a:lnTo>
                    <a:lnTo>
                      <a:pt x="174" y="1310"/>
                    </a:lnTo>
                    <a:lnTo>
                      <a:pt x="290" y="1406"/>
                    </a:lnTo>
                    <a:lnTo>
                      <a:pt x="424" y="1483"/>
                    </a:lnTo>
                    <a:lnTo>
                      <a:pt x="559" y="1541"/>
                    </a:lnTo>
                    <a:lnTo>
                      <a:pt x="733" y="1560"/>
                    </a:lnTo>
                    <a:lnTo>
                      <a:pt x="5239" y="1560"/>
                    </a:lnTo>
                    <a:lnTo>
                      <a:pt x="5413" y="1541"/>
                    </a:lnTo>
                    <a:lnTo>
                      <a:pt x="5567" y="1483"/>
                    </a:lnTo>
                    <a:lnTo>
                      <a:pt x="5702" y="1406"/>
                    </a:lnTo>
                    <a:lnTo>
                      <a:pt x="5798" y="1310"/>
                    </a:lnTo>
                    <a:lnTo>
                      <a:pt x="5875" y="1194"/>
                    </a:lnTo>
                    <a:lnTo>
                      <a:pt x="5933" y="1060"/>
                    </a:lnTo>
                    <a:lnTo>
                      <a:pt x="5971" y="925"/>
                    </a:lnTo>
                    <a:lnTo>
                      <a:pt x="5991" y="771"/>
                    </a:lnTo>
                    <a:lnTo>
                      <a:pt x="5971" y="636"/>
                    </a:lnTo>
                    <a:lnTo>
                      <a:pt x="5933" y="501"/>
                    </a:lnTo>
                    <a:lnTo>
                      <a:pt x="5875" y="366"/>
                    </a:lnTo>
                    <a:lnTo>
                      <a:pt x="5798" y="251"/>
                    </a:lnTo>
                    <a:lnTo>
                      <a:pt x="5702" y="154"/>
                    </a:lnTo>
                    <a:lnTo>
                      <a:pt x="5567" y="77"/>
                    </a:lnTo>
                    <a:lnTo>
                      <a:pt x="5413" y="20"/>
                    </a:lnTo>
                    <a:lnTo>
                      <a:pt x="52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25" name="Google Shape;6825;p38"/>
          <p:cNvGrpSpPr/>
          <p:nvPr/>
        </p:nvGrpSpPr>
        <p:grpSpPr>
          <a:xfrm>
            <a:off x="6377736" y="4321420"/>
            <a:ext cx="708414" cy="572562"/>
            <a:chOff x="7621761" y="4556045"/>
            <a:chExt cx="708414" cy="572562"/>
          </a:xfrm>
        </p:grpSpPr>
        <p:sp>
          <p:nvSpPr>
            <p:cNvPr id="6826" name="Google Shape;6826;p38"/>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7" name="Google Shape;6827;p38"/>
            <p:cNvGrpSpPr/>
            <p:nvPr/>
          </p:nvGrpSpPr>
          <p:grpSpPr>
            <a:xfrm rot="1321249">
              <a:off x="7670422" y="4654394"/>
              <a:ext cx="597738" cy="375865"/>
              <a:chOff x="2962850" y="4729825"/>
              <a:chExt cx="933825" cy="587200"/>
            </a:xfrm>
          </p:grpSpPr>
          <p:sp>
            <p:nvSpPr>
              <p:cNvPr id="6828" name="Google Shape;6828;p38"/>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38"/>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38"/>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38"/>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38"/>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3" name="Google Shape;6833;p38"/>
          <p:cNvGrpSpPr/>
          <p:nvPr/>
        </p:nvGrpSpPr>
        <p:grpSpPr>
          <a:xfrm>
            <a:off x="7072573" y="3805884"/>
            <a:ext cx="618136" cy="944591"/>
            <a:chOff x="8316598" y="4040509"/>
            <a:chExt cx="618136" cy="944591"/>
          </a:xfrm>
        </p:grpSpPr>
        <p:sp>
          <p:nvSpPr>
            <p:cNvPr id="6834" name="Google Shape;6834;p38"/>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5" name="Google Shape;6835;p38"/>
            <p:cNvGrpSpPr/>
            <p:nvPr/>
          </p:nvGrpSpPr>
          <p:grpSpPr>
            <a:xfrm>
              <a:off x="8316598" y="4040509"/>
              <a:ext cx="618136" cy="912262"/>
              <a:chOff x="5441025" y="3595825"/>
              <a:chExt cx="1081225" cy="1595700"/>
            </a:xfrm>
          </p:grpSpPr>
          <p:sp>
            <p:nvSpPr>
              <p:cNvPr id="6836" name="Google Shape;6836;p38"/>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38"/>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38"/>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38"/>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38"/>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38"/>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38"/>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38"/>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38"/>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38"/>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38"/>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38"/>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38"/>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38"/>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38"/>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38"/>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38"/>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38"/>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38"/>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38"/>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38"/>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38"/>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38"/>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38"/>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38"/>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38"/>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38"/>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38"/>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38"/>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38"/>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38"/>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38"/>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38"/>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38"/>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38"/>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38"/>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38"/>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38"/>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38"/>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38"/>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38"/>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38"/>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38"/>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38"/>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38"/>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38"/>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38"/>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38"/>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38"/>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38"/>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38"/>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38"/>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38"/>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38"/>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38"/>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38"/>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38"/>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38"/>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38"/>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38"/>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38"/>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38"/>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38"/>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38"/>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38"/>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38"/>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38"/>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38"/>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38"/>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38"/>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38"/>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38"/>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38"/>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38"/>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38"/>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38"/>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38"/>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38"/>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38"/>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38"/>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38"/>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38"/>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38"/>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38"/>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38"/>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38"/>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38"/>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38"/>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38"/>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38"/>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38"/>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38"/>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38"/>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38"/>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38"/>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38"/>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38"/>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38"/>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38"/>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38"/>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38"/>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38"/>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38"/>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38"/>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38"/>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38"/>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38"/>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38"/>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38"/>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38"/>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38"/>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38"/>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38"/>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38"/>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38"/>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38"/>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38"/>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38"/>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38"/>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38"/>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38"/>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38"/>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38"/>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38"/>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38"/>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38"/>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38"/>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38"/>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38"/>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38"/>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38"/>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38"/>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38"/>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38"/>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38"/>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38"/>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38"/>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38"/>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38"/>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5" name="Google Shape;6975;p38"/>
          <p:cNvGrpSpPr/>
          <p:nvPr/>
        </p:nvGrpSpPr>
        <p:grpSpPr>
          <a:xfrm>
            <a:off x="7950485" y="-172857"/>
            <a:ext cx="1199935" cy="4286380"/>
            <a:chOff x="5326825" y="1547300"/>
            <a:chExt cx="1100050" cy="3929575"/>
          </a:xfrm>
        </p:grpSpPr>
        <p:sp>
          <p:nvSpPr>
            <p:cNvPr id="6976" name="Google Shape;6976;p38"/>
            <p:cNvSpPr/>
            <p:nvPr/>
          </p:nvSpPr>
          <p:spPr>
            <a:xfrm>
              <a:off x="6280450" y="5333450"/>
              <a:ext cx="146425" cy="143425"/>
            </a:xfrm>
            <a:custGeom>
              <a:rect b="b" l="l" r="r" t="t"/>
              <a:pathLst>
                <a:path extrusionOk="0" h="5737" w="5857">
                  <a:moveTo>
                    <a:pt x="1" y="0"/>
                  </a:moveTo>
                  <a:lnTo>
                    <a:pt x="1" y="4383"/>
                  </a:lnTo>
                  <a:lnTo>
                    <a:pt x="100" y="4502"/>
                  </a:lnTo>
                  <a:lnTo>
                    <a:pt x="280" y="4681"/>
                  </a:lnTo>
                  <a:lnTo>
                    <a:pt x="499" y="4880"/>
                  </a:lnTo>
                  <a:lnTo>
                    <a:pt x="778" y="5080"/>
                  </a:lnTo>
                  <a:lnTo>
                    <a:pt x="1116" y="5279"/>
                  </a:lnTo>
                  <a:lnTo>
                    <a:pt x="1296" y="5378"/>
                  </a:lnTo>
                  <a:lnTo>
                    <a:pt x="1495" y="5458"/>
                  </a:lnTo>
                  <a:lnTo>
                    <a:pt x="1714" y="5538"/>
                  </a:lnTo>
                  <a:lnTo>
                    <a:pt x="1933" y="5617"/>
                  </a:lnTo>
                  <a:lnTo>
                    <a:pt x="2152" y="5657"/>
                  </a:lnTo>
                  <a:lnTo>
                    <a:pt x="2411" y="5717"/>
                  </a:lnTo>
                  <a:lnTo>
                    <a:pt x="2650" y="5737"/>
                  </a:lnTo>
                  <a:lnTo>
                    <a:pt x="3108" y="5737"/>
                  </a:lnTo>
                  <a:lnTo>
                    <a:pt x="3347" y="5717"/>
                  </a:lnTo>
                  <a:lnTo>
                    <a:pt x="3586" y="5677"/>
                  </a:lnTo>
                  <a:lnTo>
                    <a:pt x="3805" y="5617"/>
                  </a:lnTo>
                  <a:lnTo>
                    <a:pt x="4044" y="5558"/>
                  </a:lnTo>
                  <a:lnTo>
                    <a:pt x="4263" y="5478"/>
                  </a:lnTo>
                  <a:lnTo>
                    <a:pt x="4483" y="5378"/>
                  </a:lnTo>
                  <a:lnTo>
                    <a:pt x="4702" y="5279"/>
                  </a:lnTo>
                  <a:lnTo>
                    <a:pt x="4901" y="5159"/>
                  </a:lnTo>
                  <a:lnTo>
                    <a:pt x="5100" y="5020"/>
                  </a:lnTo>
                  <a:lnTo>
                    <a:pt x="5299" y="4880"/>
                  </a:lnTo>
                  <a:lnTo>
                    <a:pt x="5498" y="4721"/>
                  </a:lnTo>
                  <a:lnTo>
                    <a:pt x="5678" y="4562"/>
                  </a:lnTo>
                  <a:lnTo>
                    <a:pt x="5857" y="4383"/>
                  </a:lnTo>
                  <a:lnTo>
                    <a:pt x="5857" y="0"/>
                  </a:lnTo>
                  <a:lnTo>
                    <a:pt x="5678" y="180"/>
                  </a:lnTo>
                  <a:lnTo>
                    <a:pt x="5498" y="359"/>
                  </a:lnTo>
                  <a:lnTo>
                    <a:pt x="5299" y="498"/>
                  </a:lnTo>
                  <a:lnTo>
                    <a:pt x="5100" y="658"/>
                  </a:lnTo>
                  <a:lnTo>
                    <a:pt x="4901" y="777"/>
                  </a:lnTo>
                  <a:lnTo>
                    <a:pt x="4702" y="897"/>
                  </a:lnTo>
                  <a:lnTo>
                    <a:pt x="4483" y="996"/>
                  </a:lnTo>
                  <a:lnTo>
                    <a:pt x="4263" y="1096"/>
                  </a:lnTo>
                  <a:lnTo>
                    <a:pt x="4044" y="1176"/>
                  </a:lnTo>
                  <a:lnTo>
                    <a:pt x="3805" y="1235"/>
                  </a:lnTo>
                  <a:lnTo>
                    <a:pt x="3586" y="1295"/>
                  </a:lnTo>
                  <a:lnTo>
                    <a:pt x="3347" y="1335"/>
                  </a:lnTo>
                  <a:lnTo>
                    <a:pt x="3108" y="1355"/>
                  </a:lnTo>
                  <a:lnTo>
                    <a:pt x="2650" y="1355"/>
                  </a:lnTo>
                  <a:lnTo>
                    <a:pt x="2411" y="1335"/>
                  </a:lnTo>
                  <a:lnTo>
                    <a:pt x="2152" y="1295"/>
                  </a:lnTo>
                  <a:lnTo>
                    <a:pt x="1933" y="1235"/>
                  </a:lnTo>
                  <a:lnTo>
                    <a:pt x="1714" y="1176"/>
                  </a:lnTo>
                  <a:lnTo>
                    <a:pt x="1495" y="1096"/>
                  </a:lnTo>
                  <a:lnTo>
                    <a:pt x="1296" y="996"/>
                  </a:lnTo>
                  <a:lnTo>
                    <a:pt x="1116" y="897"/>
                  </a:lnTo>
                  <a:lnTo>
                    <a:pt x="778" y="697"/>
                  </a:lnTo>
                  <a:lnTo>
                    <a:pt x="499" y="498"/>
                  </a:lnTo>
                  <a:lnTo>
                    <a:pt x="280" y="299"/>
                  </a:lnTo>
                  <a:lnTo>
                    <a:pt x="100" y="140"/>
                  </a:lnTo>
                  <a:lnTo>
                    <a:pt x="1"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38"/>
            <p:cNvSpPr/>
            <p:nvPr/>
          </p:nvSpPr>
          <p:spPr>
            <a:xfrm>
              <a:off x="6274975" y="3546200"/>
              <a:ext cx="151900" cy="1821125"/>
            </a:xfrm>
            <a:custGeom>
              <a:rect b="b" l="l" r="r" t="t"/>
              <a:pathLst>
                <a:path extrusionOk="0" h="72845" w="6076">
                  <a:moveTo>
                    <a:pt x="6076" y="0"/>
                  </a:moveTo>
                  <a:lnTo>
                    <a:pt x="4423" y="279"/>
                  </a:lnTo>
                  <a:lnTo>
                    <a:pt x="4084" y="2590"/>
                  </a:lnTo>
                  <a:lnTo>
                    <a:pt x="3745" y="4960"/>
                  </a:lnTo>
                  <a:lnTo>
                    <a:pt x="3407" y="7350"/>
                  </a:lnTo>
                  <a:lnTo>
                    <a:pt x="3108" y="9761"/>
                  </a:lnTo>
                  <a:lnTo>
                    <a:pt x="2789" y="12211"/>
                  </a:lnTo>
                  <a:lnTo>
                    <a:pt x="2510" y="14681"/>
                  </a:lnTo>
                  <a:lnTo>
                    <a:pt x="2232" y="17191"/>
                  </a:lnTo>
                  <a:lnTo>
                    <a:pt x="1953" y="19720"/>
                  </a:lnTo>
                  <a:lnTo>
                    <a:pt x="1714" y="22270"/>
                  </a:lnTo>
                  <a:lnTo>
                    <a:pt x="1475" y="24859"/>
                  </a:lnTo>
                  <a:lnTo>
                    <a:pt x="1256" y="27489"/>
                  </a:lnTo>
                  <a:lnTo>
                    <a:pt x="1036" y="30138"/>
                  </a:lnTo>
                  <a:lnTo>
                    <a:pt x="857" y="32807"/>
                  </a:lnTo>
                  <a:lnTo>
                    <a:pt x="678" y="35496"/>
                  </a:lnTo>
                  <a:lnTo>
                    <a:pt x="538" y="38225"/>
                  </a:lnTo>
                  <a:lnTo>
                    <a:pt x="399" y="40994"/>
                  </a:lnTo>
                  <a:lnTo>
                    <a:pt x="240" y="44998"/>
                  </a:lnTo>
                  <a:lnTo>
                    <a:pt x="120" y="48962"/>
                  </a:lnTo>
                  <a:lnTo>
                    <a:pt x="41" y="52866"/>
                  </a:lnTo>
                  <a:lnTo>
                    <a:pt x="1" y="56710"/>
                  </a:lnTo>
                  <a:lnTo>
                    <a:pt x="1" y="60515"/>
                  </a:lnTo>
                  <a:lnTo>
                    <a:pt x="41" y="64240"/>
                  </a:lnTo>
                  <a:lnTo>
                    <a:pt x="100" y="67885"/>
                  </a:lnTo>
                  <a:lnTo>
                    <a:pt x="220" y="71490"/>
                  </a:lnTo>
                  <a:lnTo>
                    <a:pt x="319" y="71630"/>
                  </a:lnTo>
                  <a:lnTo>
                    <a:pt x="499" y="71789"/>
                  </a:lnTo>
                  <a:lnTo>
                    <a:pt x="718" y="71988"/>
                  </a:lnTo>
                  <a:lnTo>
                    <a:pt x="997" y="72187"/>
                  </a:lnTo>
                  <a:lnTo>
                    <a:pt x="1335" y="72387"/>
                  </a:lnTo>
                  <a:lnTo>
                    <a:pt x="1515" y="72486"/>
                  </a:lnTo>
                  <a:lnTo>
                    <a:pt x="1714" y="72586"/>
                  </a:lnTo>
                  <a:lnTo>
                    <a:pt x="1933" y="72666"/>
                  </a:lnTo>
                  <a:lnTo>
                    <a:pt x="2152" y="72725"/>
                  </a:lnTo>
                  <a:lnTo>
                    <a:pt x="2371" y="72785"/>
                  </a:lnTo>
                  <a:lnTo>
                    <a:pt x="2630" y="72825"/>
                  </a:lnTo>
                  <a:lnTo>
                    <a:pt x="2869" y="72845"/>
                  </a:lnTo>
                  <a:lnTo>
                    <a:pt x="3327" y="72845"/>
                  </a:lnTo>
                  <a:lnTo>
                    <a:pt x="3566" y="72825"/>
                  </a:lnTo>
                  <a:lnTo>
                    <a:pt x="3805" y="72785"/>
                  </a:lnTo>
                  <a:lnTo>
                    <a:pt x="4024" y="72725"/>
                  </a:lnTo>
                  <a:lnTo>
                    <a:pt x="4263" y="72666"/>
                  </a:lnTo>
                  <a:lnTo>
                    <a:pt x="4482" y="72586"/>
                  </a:lnTo>
                  <a:lnTo>
                    <a:pt x="4702" y="72486"/>
                  </a:lnTo>
                  <a:lnTo>
                    <a:pt x="4921" y="72387"/>
                  </a:lnTo>
                  <a:lnTo>
                    <a:pt x="5120" y="72267"/>
                  </a:lnTo>
                  <a:lnTo>
                    <a:pt x="5319" y="72148"/>
                  </a:lnTo>
                  <a:lnTo>
                    <a:pt x="5518" y="71988"/>
                  </a:lnTo>
                  <a:lnTo>
                    <a:pt x="5717" y="71849"/>
                  </a:lnTo>
                  <a:lnTo>
                    <a:pt x="5897" y="71670"/>
                  </a:lnTo>
                  <a:lnTo>
                    <a:pt x="6076" y="71490"/>
                  </a:lnTo>
                  <a:lnTo>
                    <a:pt x="6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38"/>
            <p:cNvSpPr/>
            <p:nvPr/>
          </p:nvSpPr>
          <p:spPr>
            <a:xfrm>
              <a:off x="6060850" y="3487425"/>
              <a:ext cx="366025" cy="113575"/>
            </a:xfrm>
            <a:custGeom>
              <a:rect b="b" l="l" r="r" t="t"/>
              <a:pathLst>
                <a:path extrusionOk="0" h="4543" w="14641">
                  <a:moveTo>
                    <a:pt x="14641" y="1"/>
                  </a:moveTo>
                  <a:lnTo>
                    <a:pt x="13884" y="140"/>
                  </a:lnTo>
                  <a:lnTo>
                    <a:pt x="11394" y="539"/>
                  </a:lnTo>
                  <a:lnTo>
                    <a:pt x="10199" y="738"/>
                  </a:lnTo>
                  <a:lnTo>
                    <a:pt x="5120" y="1554"/>
                  </a:lnTo>
                  <a:lnTo>
                    <a:pt x="3725" y="1794"/>
                  </a:lnTo>
                  <a:lnTo>
                    <a:pt x="3227" y="1873"/>
                  </a:lnTo>
                  <a:lnTo>
                    <a:pt x="1654" y="2132"/>
                  </a:lnTo>
                  <a:lnTo>
                    <a:pt x="957" y="2252"/>
                  </a:lnTo>
                  <a:lnTo>
                    <a:pt x="857" y="2272"/>
                  </a:lnTo>
                  <a:lnTo>
                    <a:pt x="737" y="2311"/>
                  </a:lnTo>
                  <a:lnTo>
                    <a:pt x="538" y="2411"/>
                  </a:lnTo>
                  <a:lnTo>
                    <a:pt x="359" y="2550"/>
                  </a:lnTo>
                  <a:lnTo>
                    <a:pt x="220" y="2710"/>
                  </a:lnTo>
                  <a:lnTo>
                    <a:pt x="100" y="2909"/>
                  </a:lnTo>
                  <a:lnTo>
                    <a:pt x="20" y="3108"/>
                  </a:lnTo>
                  <a:lnTo>
                    <a:pt x="0" y="3347"/>
                  </a:lnTo>
                  <a:lnTo>
                    <a:pt x="0" y="3447"/>
                  </a:lnTo>
                  <a:lnTo>
                    <a:pt x="0" y="3566"/>
                  </a:lnTo>
                  <a:lnTo>
                    <a:pt x="40" y="3686"/>
                  </a:lnTo>
                  <a:lnTo>
                    <a:pt x="80" y="3805"/>
                  </a:lnTo>
                  <a:lnTo>
                    <a:pt x="180" y="4005"/>
                  </a:lnTo>
                  <a:lnTo>
                    <a:pt x="319" y="4184"/>
                  </a:lnTo>
                  <a:lnTo>
                    <a:pt x="479" y="4323"/>
                  </a:lnTo>
                  <a:lnTo>
                    <a:pt x="678" y="4443"/>
                  </a:lnTo>
                  <a:lnTo>
                    <a:pt x="877" y="4522"/>
                  </a:lnTo>
                  <a:lnTo>
                    <a:pt x="1096" y="4542"/>
                  </a:lnTo>
                  <a:lnTo>
                    <a:pt x="1216" y="4542"/>
                  </a:lnTo>
                  <a:lnTo>
                    <a:pt x="1335" y="4522"/>
                  </a:lnTo>
                  <a:lnTo>
                    <a:pt x="1395" y="4522"/>
                  </a:lnTo>
                  <a:lnTo>
                    <a:pt x="2311" y="4363"/>
                  </a:lnTo>
                  <a:lnTo>
                    <a:pt x="4721" y="3985"/>
                  </a:lnTo>
                  <a:lnTo>
                    <a:pt x="6315" y="3706"/>
                  </a:lnTo>
                  <a:lnTo>
                    <a:pt x="7530" y="3507"/>
                  </a:lnTo>
                  <a:lnTo>
                    <a:pt x="10717" y="2989"/>
                  </a:lnTo>
                  <a:lnTo>
                    <a:pt x="12988" y="2630"/>
                  </a:lnTo>
                  <a:lnTo>
                    <a:pt x="14641" y="2351"/>
                  </a:lnTo>
                  <a:lnTo>
                    <a:pt x="14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38"/>
            <p:cNvSpPr/>
            <p:nvPr/>
          </p:nvSpPr>
          <p:spPr>
            <a:xfrm>
              <a:off x="6262025" y="1648900"/>
              <a:ext cx="164850" cy="1842050"/>
            </a:xfrm>
            <a:custGeom>
              <a:rect b="b" l="l" r="r" t="t"/>
              <a:pathLst>
                <a:path extrusionOk="0" h="73682" w="6594">
                  <a:moveTo>
                    <a:pt x="1" y="0"/>
                  </a:moveTo>
                  <a:lnTo>
                    <a:pt x="240" y="4821"/>
                  </a:lnTo>
                  <a:lnTo>
                    <a:pt x="499" y="9681"/>
                  </a:lnTo>
                  <a:lnTo>
                    <a:pt x="798" y="14561"/>
                  </a:lnTo>
                  <a:lnTo>
                    <a:pt x="1096" y="19481"/>
                  </a:lnTo>
                  <a:lnTo>
                    <a:pt x="1435" y="24441"/>
                  </a:lnTo>
                  <a:lnTo>
                    <a:pt x="1774" y="29441"/>
                  </a:lnTo>
                  <a:lnTo>
                    <a:pt x="2152" y="34460"/>
                  </a:lnTo>
                  <a:lnTo>
                    <a:pt x="2550" y="39500"/>
                  </a:lnTo>
                  <a:lnTo>
                    <a:pt x="2929" y="43882"/>
                  </a:lnTo>
                  <a:lnTo>
                    <a:pt x="3307" y="48205"/>
                  </a:lnTo>
                  <a:lnTo>
                    <a:pt x="3686" y="52527"/>
                  </a:lnTo>
                  <a:lnTo>
                    <a:pt x="4104" y="56810"/>
                  </a:lnTo>
                  <a:lnTo>
                    <a:pt x="4522" y="61072"/>
                  </a:lnTo>
                  <a:lnTo>
                    <a:pt x="4941" y="65295"/>
                  </a:lnTo>
                  <a:lnTo>
                    <a:pt x="5379" y="69498"/>
                  </a:lnTo>
                  <a:lnTo>
                    <a:pt x="5837" y="73661"/>
                  </a:lnTo>
                  <a:lnTo>
                    <a:pt x="5837" y="73681"/>
                  </a:lnTo>
                  <a:lnTo>
                    <a:pt x="6594" y="73542"/>
                  </a:lnTo>
                  <a:lnTo>
                    <a:pt x="6594" y="398"/>
                  </a:lnTo>
                  <a:lnTo>
                    <a:pt x="6036" y="418"/>
                  </a:lnTo>
                  <a:lnTo>
                    <a:pt x="5399" y="438"/>
                  </a:lnTo>
                  <a:lnTo>
                    <a:pt x="4682" y="438"/>
                  </a:lnTo>
                  <a:lnTo>
                    <a:pt x="3865" y="418"/>
                  </a:lnTo>
                  <a:lnTo>
                    <a:pt x="3009" y="359"/>
                  </a:lnTo>
                  <a:lnTo>
                    <a:pt x="2052" y="279"/>
                  </a:lnTo>
                  <a:lnTo>
                    <a:pt x="1056" y="159"/>
                  </a:lnTo>
                  <a:lnTo>
                    <a:pt x="1"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38"/>
            <p:cNvSpPr/>
            <p:nvPr/>
          </p:nvSpPr>
          <p:spPr>
            <a:xfrm>
              <a:off x="6081775" y="1591125"/>
              <a:ext cx="326200" cy="1909775"/>
            </a:xfrm>
            <a:custGeom>
              <a:rect b="b" l="l" r="r" t="t"/>
              <a:pathLst>
                <a:path extrusionOk="0" h="76391" w="13048">
                  <a:moveTo>
                    <a:pt x="0" y="0"/>
                  </a:moveTo>
                  <a:lnTo>
                    <a:pt x="339" y="3825"/>
                  </a:lnTo>
                  <a:lnTo>
                    <a:pt x="697" y="7649"/>
                  </a:lnTo>
                  <a:lnTo>
                    <a:pt x="1076" y="11514"/>
                  </a:lnTo>
                  <a:lnTo>
                    <a:pt x="1474" y="15378"/>
                  </a:lnTo>
                  <a:lnTo>
                    <a:pt x="1912" y="19382"/>
                  </a:lnTo>
                  <a:lnTo>
                    <a:pt x="2370" y="23346"/>
                  </a:lnTo>
                  <a:lnTo>
                    <a:pt x="2848" y="27290"/>
                  </a:lnTo>
                  <a:lnTo>
                    <a:pt x="3346" y="31214"/>
                  </a:lnTo>
                  <a:lnTo>
                    <a:pt x="3844" y="35098"/>
                  </a:lnTo>
                  <a:lnTo>
                    <a:pt x="4382" y="38982"/>
                  </a:lnTo>
                  <a:lnTo>
                    <a:pt x="4920" y="42827"/>
                  </a:lnTo>
                  <a:lnTo>
                    <a:pt x="5478" y="46651"/>
                  </a:lnTo>
                  <a:lnTo>
                    <a:pt x="6075" y="50456"/>
                  </a:lnTo>
                  <a:lnTo>
                    <a:pt x="6653" y="54221"/>
                  </a:lnTo>
                  <a:lnTo>
                    <a:pt x="7271" y="57985"/>
                  </a:lnTo>
                  <a:lnTo>
                    <a:pt x="7908" y="61710"/>
                  </a:lnTo>
                  <a:lnTo>
                    <a:pt x="8545" y="65415"/>
                  </a:lnTo>
                  <a:lnTo>
                    <a:pt x="9203" y="69100"/>
                  </a:lnTo>
                  <a:lnTo>
                    <a:pt x="9880" y="72765"/>
                  </a:lnTo>
                  <a:lnTo>
                    <a:pt x="10557" y="76391"/>
                  </a:lnTo>
                  <a:lnTo>
                    <a:pt x="13047" y="75992"/>
                  </a:lnTo>
                  <a:lnTo>
                    <a:pt x="13047" y="75972"/>
                  </a:lnTo>
                  <a:lnTo>
                    <a:pt x="12589" y="71809"/>
                  </a:lnTo>
                  <a:lnTo>
                    <a:pt x="12151" y="67606"/>
                  </a:lnTo>
                  <a:lnTo>
                    <a:pt x="11732" y="63383"/>
                  </a:lnTo>
                  <a:lnTo>
                    <a:pt x="11314" y="59121"/>
                  </a:lnTo>
                  <a:lnTo>
                    <a:pt x="10896" y="54838"/>
                  </a:lnTo>
                  <a:lnTo>
                    <a:pt x="10517" y="50516"/>
                  </a:lnTo>
                  <a:lnTo>
                    <a:pt x="10139" y="46193"/>
                  </a:lnTo>
                  <a:lnTo>
                    <a:pt x="9760" y="41811"/>
                  </a:lnTo>
                  <a:lnTo>
                    <a:pt x="9362" y="36771"/>
                  </a:lnTo>
                  <a:lnTo>
                    <a:pt x="8984" y="31752"/>
                  </a:lnTo>
                  <a:lnTo>
                    <a:pt x="8645" y="26752"/>
                  </a:lnTo>
                  <a:lnTo>
                    <a:pt x="8306" y="21792"/>
                  </a:lnTo>
                  <a:lnTo>
                    <a:pt x="8008" y="16872"/>
                  </a:lnTo>
                  <a:lnTo>
                    <a:pt x="7709" y="11992"/>
                  </a:lnTo>
                  <a:lnTo>
                    <a:pt x="7450" y="7132"/>
                  </a:lnTo>
                  <a:lnTo>
                    <a:pt x="7211" y="2311"/>
                  </a:lnTo>
                  <a:lnTo>
                    <a:pt x="6374" y="2152"/>
                  </a:lnTo>
                  <a:lnTo>
                    <a:pt x="5538" y="1953"/>
                  </a:lnTo>
                  <a:lnTo>
                    <a:pt x="4661" y="1733"/>
                  </a:lnTo>
                  <a:lnTo>
                    <a:pt x="3745" y="1474"/>
                  </a:lnTo>
                  <a:lnTo>
                    <a:pt x="2848" y="1156"/>
                  </a:lnTo>
                  <a:lnTo>
                    <a:pt x="1912" y="817"/>
                  </a:lnTo>
                  <a:lnTo>
                    <a:pt x="956" y="439"/>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38"/>
            <p:cNvSpPr/>
            <p:nvPr/>
          </p:nvSpPr>
          <p:spPr>
            <a:xfrm>
              <a:off x="6146000" y="3553175"/>
              <a:ext cx="239550" cy="1812175"/>
            </a:xfrm>
            <a:custGeom>
              <a:rect b="b" l="l" r="r" t="t"/>
              <a:pathLst>
                <a:path extrusionOk="0" h="72487" w="9582">
                  <a:moveTo>
                    <a:pt x="9582" y="0"/>
                  </a:moveTo>
                  <a:lnTo>
                    <a:pt x="7311" y="359"/>
                  </a:lnTo>
                  <a:lnTo>
                    <a:pt x="6674" y="3964"/>
                  </a:lnTo>
                  <a:lnTo>
                    <a:pt x="6036" y="7629"/>
                  </a:lnTo>
                  <a:lnTo>
                    <a:pt x="5439" y="11354"/>
                  </a:lnTo>
                  <a:lnTo>
                    <a:pt x="4841" y="15139"/>
                  </a:lnTo>
                  <a:lnTo>
                    <a:pt x="4283" y="18963"/>
                  </a:lnTo>
                  <a:lnTo>
                    <a:pt x="3765" y="22867"/>
                  </a:lnTo>
                  <a:lnTo>
                    <a:pt x="3247" y="26811"/>
                  </a:lnTo>
                  <a:lnTo>
                    <a:pt x="2769" y="30815"/>
                  </a:lnTo>
                  <a:lnTo>
                    <a:pt x="2471" y="33484"/>
                  </a:lnTo>
                  <a:lnTo>
                    <a:pt x="2192" y="36153"/>
                  </a:lnTo>
                  <a:lnTo>
                    <a:pt x="1933" y="38783"/>
                  </a:lnTo>
                  <a:lnTo>
                    <a:pt x="1694" y="41412"/>
                  </a:lnTo>
                  <a:lnTo>
                    <a:pt x="1475" y="44002"/>
                  </a:lnTo>
                  <a:lnTo>
                    <a:pt x="1256" y="46591"/>
                  </a:lnTo>
                  <a:lnTo>
                    <a:pt x="1056" y="49141"/>
                  </a:lnTo>
                  <a:lnTo>
                    <a:pt x="877" y="51671"/>
                  </a:lnTo>
                  <a:lnTo>
                    <a:pt x="718" y="54180"/>
                  </a:lnTo>
                  <a:lnTo>
                    <a:pt x="578" y="56690"/>
                  </a:lnTo>
                  <a:lnTo>
                    <a:pt x="439" y="59140"/>
                  </a:lnTo>
                  <a:lnTo>
                    <a:pt x="319" y="61590"/>
                  </a:lnTo>
                  <a:lnTo>
                    <a:pt x="220" y="64020"/>
                  </a:lnTo>
                  <a:lnTo>
                    <a:pt x="140" y="66431"/>
                  </a:lnTo>
                  <a:lnTo>
                    <a:pt x="60" y="68801"/>
                  </a:lnTo>
                  <a:lnTo>
                    <a:pt x="1" y="71152"/>
                  </a:lnTo>
                  <a:lnTo>
                    <a:pt x="80" y="71251"/>
                  </a:lnTo>
                  <a:lnTo>
                    <a:pt x="240" y="71410"/>
                  </a:lnTo>
                  <a:lnTo>
                    <a:pt x="459" y="71630"/>
                  </a:lnTo>
                  <a:lnTo>
                    <a:pt x="738" y="71849"/>
                  </a:lnTo>
                  <a:lnTo>
                    <a:pt x="917" y="71968"/>
                  </a:lnTo>
                  <a:lnTo>
                    <a:pt x="1096" y="72068"/>
                  </a:lnTo>
                  <a:lnTo>
                    <a:pt x="1295" y="72167"/>
                  </a:lnTo>
                  <a:lnTo>
                    <a:pt x="1514" y="72267"/>
                  </a:lnTo>
                  <a:lnTo>
                    <a:pt x="1754" y="72347"/>
                  </a:lnTo>
                  <a:lnTo>
                    <a:pt x="1993" y="72406"/>
                  </a:lnTo>
                  <a:lnTo>
                    <a:pt x="2251" y="72446"/>
                  </a:lnTo>
                  <a:lnTo>
                    <a:pt x="2530" y="72486"/>
                  </a:lnTo>
                  <a:lnTo>
                    <a:pt x="2849" y="72486"/>
                  </a:lnTo>
                  <a:lnTo>
                    <a:pt x="3128" y="72466"/>
                  </a:lnTo>
                  <a:lnTo>
                    <a:pt x="3407" y="72406"/>
                  </a:lnTo>
                  <a:lnTo>
                    <a:pt x="3666" y="72347"/>
                  </a:lnTo>
                  <a:lnTo>
                    <a:pt x="3925" y="72247"/>
                  </a:lnTo>
                  <a:lnTo>
                    <a:pt x="4144" y="72147"/>
                  </a:lnTo>
                  <a:lnTo>
                    <a:pt x="4363" y="72048"/>
                  </a:lnTo>
                  <a:lnTo>
                    <a:pt x="4542" y="71928"/>
                  </a:lnTo>
                  <a:lnTo>
                    <a:pt x="4881" y="71689"/>
                  </a:lnTo>
                  <a:lnTo>
                    <a:pt x="5120" y="71470"/>
                  </a:lnTo>
                  <a:lnTo>
                    <a:pt x="5279" y="71311"/>
                  </a:lnTo>
                  <a:lnTo>
                    <a:pt x="5379" y="71211"/>
                  </a:lnTo>
                  <a:lnTo>
                    <a:pt x="5259" y="67606"/>
                  </a:lnTo>
                  <a:lnTo>
                    <a:pt x="5200" y="63961"/>
                  </a:lnTo>
                  <a:lnTo>
                    <a:pt x="5160" y="60236"/>
                  </a:lnTo>
                  <a:lnTo>
                    <a:pt x="5160" y="56431"/>
                  </a:lnTo>
                  <a:lnTo>
                    <a:pt x="5200" y="52587"/>
                  </a:lnTo>
                  <a:lnTo>
                    <a:pt x="5279" y="48683"/>
                  </a:lnTo>
                  <a:lnTo>
                    <a:pt x="5399" y="44719"/>
                  </a:lnTo>
                  <a:lnTo>
                    <a:pt x="5558" y="40715"/>
                  </a:lnTo>
                  <a:lnTo>
                    <a:pt x="5697" y="37946"/>
                  </a:lnTo>
                  <a:lnTo>
                    <a:pt x="5837" y="35217"/>
                  </a:lnTo>
                  <a:lnTo>
                    <a:pt x="6016" y="32528"/>
                  </a:lnTo>
                  <a:lnTo>
                    <a:pt x="6195" y="29859"/>
                  </a:lnTo>
                  <a:lnTo>
                    <a:pt x="6415" y="27210"/>
                  </a:lnTo>
                  <a:lnTo>
                    <a:pt x="6634" y="24580"/>
                  </a:lnTo>
                  <a:lnTo>
                    <a:pt x="6873" y="21991"/>
                  </a:lnTo>
                  <a:lnTo>
                    <a:pt x="7112" y="19441"/>
                  </a:lnTo>
                  <a:lnTo>
                    <a:pt x="7391" y="16912"/>
                  </a:lnTo>
                  <a:lnTo>
                    <a:pt x="7669" y="14402"/>
                  </a:lnTo>
                  <a:lnTo>
                    <a:pt x="7948" y="11932"/>
                  </a:lnTo>
                  <a:lnTo>
                    <a:pt x="8267" y="9482"/>
                  </a:lnTo>
                  <a:lnTo>
                    <a:pt x="8566" y="7071"/>
                  </a:lnTo>
                  <a:lnTo>
                    <a:pt x="8904" y="4681"/>
                  </a:lnTo>
                  <a:lnTo>
                    <a:pt x="9243" y="2311"/>
                  </a:lnTo>
                  <a:lnTo>
                    <a:pt x="9582"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38"/>
            <p:cNvSpPr/>
            <p:nvPr/>
          </p:nvSpPr>
          <p:spPr>
            <a:xfrm>
              <a:off x="5988650" y="3562125"/>
              <a:ext cx="340125" cy="1804700"/>
            </a:xfrm>
            <a:custGeom>
              <a:rect b="b" l="l" r="r" t="t"/>
              <a:pathLst>
                <a:path extrusionOk="0" h="72188" w="13605">
                  <a:moveTo>
                    <a:pt x="13605" y="1"/>
                  </a:moveTo>
                  <a:lnTo>
                    <a:pt x="10418" y="519"/>
                  </a:lnTo>
                  <a:lnTo>
                    <a:pt x="9900" y="1973"/>
                  </a:lnTo>
                  <a:lnTo>
                    <a:pt x="9362" y="3447"/>
                  </a:lnTo>
                  <a:lnTo>
                    <a:pt x="8844" y="4941"/>
                  </a:lnTo>
                  <a:lnTo>
                    <a:pt x="8326" y="6494"/>
                  </a:lnTo>
                  <a:lnTo>
                    <a:pt x="7828" y="8068"/>
                  </a:lnTo>
                  <a:lnTo>
                    <a:pt x="7330" y="9661"/>
                  </a:lnTo>
                  <a:lnTo>
                    <a:pt x="6832" y="11315"/>
                  </a:lnTo>
                  <a:lnTo>
                    <a:pt x="6354" y="12968"/>
                  </a:lnTo>
                  <a:lnTo>
                    <a:pt x="6414" y="13187"/>
                  </a:lnTo>
                  <a:lnTo>
                    <a:pt x="6295" y="13187"/>
                  </a:lnTo>
                  <a:lnTo>
                    <a:pt x="5797" y="14940"/>
                  </a:lnTo>
                  <a:lnTo>
                    <a:pt x="5319" y="16733"/>
                  </a:lnTo>
                  <a:lnTo>
                    <a:pt x="4860" y="18565"/>
                  </a:lnTo>
                  <a:lnTo>
                    <a:pt x="4422" y="20418"/>
                  </a:lnTo>
                  <a:lnTo>
                    <a:pt x="3984" y="22310"/>
                  </a:lnTo>
                  <a:lnTo>
                    <a:pt x="3566" y="24222"/>
                  </a:lnTo>
                  <a:lnTo>
                    <a:pt x="3167" y="26175"/>
                  </a:lnTo>
                  <a:lnTo>
                    <a:pt x="2789" y="28166"/>
                  </a:lnTo>
                  <a:lnTo>
                    <a:pt x="2510" y="29700"/>
                  </a:lnTo>
                  <a:lnTo>
                    <a:pt x="2251" y="31254"/>
                  </a:lnTo>
                  <a:lnTo>
                    <a:pt x="2012" y="32768"/>
                  </a:lnTo>
                  <a:lnTo>
                    <a:pt x="1773" y="34282"/>
                  </a:lnTo>
                  <a:lnTo>
                    <a:pt x="1554" y="35795"/>
                  </a:lnTo>
                  <a:lnTo>
                    <a:pt x="1375" y="37270"/>
                  </a:lnTo>
                  <a:lnTo>
                    <a:pt x="1175" y="38744"/>
                  </a:lnTo>
                  <a:lnTo>
                    <a:pt x="1016" y="40218"/>
                  </a:lnTo>
                  <a:lnTo>
                    <a:pt x="857" y="41652"/>
                  </a:lnTo>
                  <a:lnTo>
                    <a:pt x="717" y="43086"/>
                  </a:lnTo>
                  <a:lnTo>
                    <a:pt x="598" y="44520"/>
                  </a:lnTo>
                  <a:lnTo>
                    <a:pt x="478" y="45914"/>
                  </a:lnTo>
                  <a:lnTo>
                    <a:pt x="299" y="48683"/>
                  </a:lnTo>
                  <a:lnTo>
                    <a:pt x="160" y="51392"/>
                  </a:lnTo>
                  <a:lnTo>
                    <a:pt x="60" y="54041"/>
                  </a:lnTo>
                  <a:lnTo>
                    <a:pt x="20" y="56631"/>
                  </a:lnTo>
                  <a:lnTo>
                    <a:pt x="0" y="59141"/>
                  </a:lnTo>
                  <a:lnTo>
                    <a:pt x="40" y="61591"/>
                  </a:lnTo>
                  <a:lnTo>
                    <a:pt x="100" y="63961"/>
                  </a:lnTo>
                  <a:lnTo>
                    <a:pt x="179" y="66272"/>
                  </a:lnTo>
                  <a:lnTo>
                    <a:pt x="299" y="68523"/>
                  </a:lnTo>
                  <a:lnTo>
                    <a:pt x="438" y="70674"/>
                  </a:lnTo>
                  <a:lnTo>
                    <a:pt x="518" y="70794"/>
                  </a:lnTo>
                  <a:lnTo>
                    <a:pt x="677" y="70973"/>
                  </a:lnTo>
                  <a:lnTo>
                    <a:pt x="916" y="71192"/>
                  </a:lnTo>
                  <a:lnTo>
                    <a:pt x="1215" y="71451"/>
                  </a:lnTo>
                  <a:lnTo>
                    <a:pt x="1414" y="71570"/>
                  </a:lnTo>
                  <a:lnTo>
                    <a:pt x="1594" y="71710"/>
                  </a:lnTo>
                  <a:lnTo>
                    <a:pt x="1813" y="71809"/>
                  </a:lnTo>
                  <a:lnTo>
                    <a:pt x="2052" y="71929"/>
                  </a:lnTo>
                  <a:lnTo>
                    <a:pt x="2291" y="72009"/>
                  </a:lnTo>
                  <a:lnTo>
                    <a:pt x="2570" y="72088"/>
                  </a:lnTo>
                  <a:lnTo>
                    <a:pt x="2849" y="72148"/>
                  </a:lnTo>
                  <a:lnTo>
                    <a:pt x="3147" y="72188"/>
                  </a:lnTo>
                  <a:lnTo>
                    <a:pt x="3506" y="72188"/>
                  </a:lnTo>
                  <a:lnTo>
                    <a:pt x="3825" y="72168"/>
                  </a:lnTo>
                  <a:lnTo>
                    <a:pt x="4123" y="72108"/>
                  </a:lnTo>
                  <a:lnTo>
                    <a:pt x="4422" y="72048"/>
                  </a:lnTo>
                  <a:lnTo>
                    <a:pt x="4701" y="71949"/>
                  </a:lnTo>
                  <a:lnTo>
                    <a:pt x="4940" y="71829"/>
                  </a:lnTo>
                  <a:lnTo>
                    <a:pt x="5179" y="71710"/>
                  </a:lnTo>
                  <a:lnTo>
                    <a:pt x="5398" y="71590"/>
                  </a:lnTo>
                  <a:lnTo>
                    <a:pt x="5578" y="71451"/>
                  </a:lnTo>
                  <a:lnTo>
                    <a:pt x="5757" y="71331"/>
                  </a:lnTo>
                  <a:lnTo>
                    <a:pt x="6016" y="71092"/>
                  </a:lnTo>
                  <a:lnTo>
                    <a:pt x="6215" y="70893"/>
                  </a:lnTo>
                  <a:lnTo>
                    <a:pt x="6295" y="70794"/>
                  </a:lnTo>
                  <a:lnTo>
                    <a:pt x="6354" y="68443"/>
                  </a:lnTo>
                  <a:lnTo>
                    <a:pt x="6434" y="66073"/>
                  </a:lnTo>
                  <a:lnTo>
                    <a:pt x="6514" y="63662"/>
                  </a:lnTo>
                  <a:lnTo>
                    <a:pt x="6613" y="61232"/>
                  </a:lnTo>
                  <a:lnTo>
                    <a:pt x="6733" y="58782"/>
                  </a:lnTo>
                  <a:lnTo>
                    <a:pt x="6872" y="56332"/>
                  </a:lnTo>
                  <a:lnTo>
                    <a:pt x="7012" y="53822"/>
                  </a:lnTo>
                  <a:lnTo>
                    <a:pt x="7171" y="51313"/>
                  </a:lnTo>
                  <a:lnTo>
                    <a:pt x="7350" y="48783"/>
                  </a:lnTo>
                  <a:lnTo>
                    <a:pt x="7550" y="46233"/>
                  </a:lnTo>
                  <a:lnTo>
                    <a:pt x="7769" y="43644"/>
                  </a:lnTo>
                  <a:lnTo>
                    <a:pt x="7988" y="41054"/>
                  </a:lnTo>
                  <a:lnTo>
                    <a:pt x="8227" y="38425"/>
                  </a:lnTo>
                  <a:lnTo>
                    <a:pt x="8486" y="35795"/>
                  </a:lnTo>
                  <a:lnTo>
                    <a:pt x="8765" y="33126"/>
                  </a:lnTo>
                  <a:lnTo>
                    <a:pt x="9063" y="30457"/>
                  </a:lnTo>
                  <a:lnTo>
                    <a:pt x="9541" y="26453"/>
                  </a:lnTo>
                  <a:lnTo>
                    <a:pt x="10059" y="22509"/>
                  </a:lnTo>
                  <a:lnTo>
                    <a:pt x="10577" y="18605"/>
                  </a:lnTo>
                  <a:lnTo>
                    <a:pt x="11135" y="14781"/>
                  </a:lnTo>
                  <a:lnTo>
                    <a:pt x="11733" y="10996"/>
                  </a:lnTo>
                  <a:lnTo>
                    <a:pt x="12330" y="7271"/>
                  </a:lnTo>
                  <a:lnTo>
                    <a:pt x="12968" y="3606"/>
                  </a:lnTo>
                  <a:lnTo>
                    <a:pt x="136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38"/>
            <p:cNvSpPr/>
            <p:nvPr/>
          </p:nvSpPr>
          <p:spPr>
            <a:xfrm>
              <a:off x="5967225" y="1547300"/>
              <a:ext cx="378500" cy="1958575"/>
            </a:xfrm>
            <a:custGeom>
              <a:rect b="b" l="l" r="r" t="t"/>
              <a:pathLst>
                <a:path extrusionOk="0" h="78343" w="15140">
                  <a:moveTo>
                    <a:pt x="1475" y="1"/>
                  </a:moveTo>
                  <a:lnTo>
                    <a:pt x="917" y="479"/>
                  </a:lnTo>
                  <a:lnTo>
                    <a:pt x="499" y="797"/>
                  </a:lnTo>
                  <a:lnTo>
                    <a:pt x="1" y="1176"/>
                  </a:lnTo>
                  <a:lnTo>
                    <a:pt x="180" y="3686"/>
                  </a:lnTo>
                  <a:lnTo>
                    <a:pt x="379" y="6235"/>
                  </a:lnTo>
                  <a:lnTo>
                    <a:pt x="618" y="8825"/>
                  </a:lnTo>
                  <a:lnTo>
                    <a:pt x="857" y="11454"/>
                  </a:lnTo>
                  <a:lnTo>
                    <a:pt x="1116" y="14103"/>
                  </a:lnTo>
                  <a:lnTo>
                    <a:pt x="1415" y="16792"/>
                  </a:lnTo>
                  <a:lnTo>
                    <a:pt x="1734" y="19501"/>
                  </a:lnTo>
                  <a:lnTo>
                    <a:pt x="2072" y="22270"/>
                  </a:lnTo>
                  <a:lnTo>
                    <a:pt x="2451" y="25039"/>
                  </a:lnTo>
                  <a:lnTo>
                    <a:pt x="2829" y="27868"/>
                  </a:lnTo>
                  <a:lnTo>
                    <a:pt x="3267" y="30716"/>
                  </a:lnTo>
                  <a:lnTo>
                    <a:pt x="3706" y="33584"/>
                  </a:lnTo>
                  <a:lnTo>
                    <a:pt x="4204" y="36493"/>
                  </a:lnTo>
                  <a:lnTo>
                    <a:pt x="4702" y="39421"/>
                  </a:lnTo>
                  <a:lnTo>
                    <a:pt x="5259" y="42389"/>
                  </a:lnTo>
                  <a:lnTo>
                    <a:pt x="5817" y="45377"/>
                  </a:lnTo>
                  <a:lnTo>
                    <a:pt x="6275" y="47607"/>
                  </a:lnTo>
                  <a:lnTo>
                    <a:pt x="6713" y="49819"/>
                  </a:lnTo>
                  <a:lnTo>
                    <a:pt x="7191" y="52010"/>
                  </a:lnTo>
                  <a:lnTo>
                    <a:pt x="7670" y="54161"/>
                  </a:lnTo>
                  <a:lnTo>
                    <a:pt x="8148" y="56312"/>
                  </a:lnTo>
                  <a:lnTo>
                    <a:pt x="8646" y="58424"/>
                  </a:lnTo>
                  <a:lnTo>
                    <a:pt x="9144" y="60515"/>
                  </a:lnTo>
                  <a:lnTo>
                    <a:pt x="9642" y="62587"/>
                  </a:lnTo>
                  <a:lnTo>
                    <a:pt x="10159" y="64638"/>
                  </a:lnTo>
                  <a:lnTo>
                    <a:pt x="10677" y="66670"/>
                  </a:lnTo>
                  <a:lnTo>
                    <a:pt x="11215" y="68662"/>
                  </a:lnTo>
                  <a:lnTo>
                    <a:pt x="11753" y="70654"/>
                  </a:lnTo>
                  <a:lnTo>
                    <a:pt x="12848" y="74538"/>
                  </a:lnTo>
                  <a:lnTo>
                    <a:pt x="13944" y="78343"/>
                  </a:lnTo>
                  <a:lnTo>
                    <a:pt x="15139" y="78144"/>
                  </a:lnTo>
                  <a:lnTo>
                    <a:pt x="14462" y="74518"/>
                  </a:lnTo>
                  <a:lnTo>
                    <a:pt x="13785" y="70853"/>
                  </a:lnTo>
                  <a:lnTo>
                    <a:pt x="13127" y="67168"/>
                  </a:lnTo>
                  <a:lnTo>
                    <a:pt x="12490" y="63463"/>
                  </a:lnTo>
                  <a:lnTo>
                    <a:pt x="11853" y="59738"/>
                  </a:lnTo>
                  <a:lnTo>
                    <a:pt x="11235" y="55974"/>
                  </a:lnTo>
                  <a:lnTo>
                    <a:pt x="10657" y="52209"/>
                  </a:lnTo>
                  <a:lnTo>
                    <a:pt x="10060" y="48404"/>
                  </a:lnTo>
                  <a:lnTo>
                    <a:pt x="9502" y="44580"/>
                  </a:lnTo>
                  <a:lnTo>
                    <a:pt x="8964" y="40735"/>
                  </a:lnTo>
                  <a:lnTo>
                    <a:pt x="8426" y="36851"/>
                  </a:lnTo>
                  <a:lnTo>
                    <a:pt x="7928" y="32967"/>
                  </a:lnTo>
                  <a:lnTo>
                    <a:pt x="7430" y="29043"/>
                  </a:lnTo>
                  <a:lnTo>
                    <a:pt x="6952" y="25099"/>
                  </a:lnTo>
                  <a:lnTo>
                    <a:pt x="6494" y="21135"/>
                  </a:lnTo>
                  <a:lnTo>
                    <a:pt x="6056" y="17131"/>
                  </a:lnTo>
                  <a:lnTo>
                    <a:pt x="5658" y="13267"/>
                  </a:lnTo>
                  <a:lnTo>
                    <a:pt x="5279" y="9402"/>
                  </a:lnTo>
                  <a:lnTo>
                    <a:pt x="4921" y="5578"/>
                  </a:lnTo>
                  <a:lnTo>
                    <a:pt x="4582" y="1753"/>
                  </a:lnTo>
                  <a:lnTo>
                    <a:pt x="4064" y="1495"/>
                  </a:lnTo>
                  <a:lnTo>
                    <a:pt x="3526" y="1216"/>
                  </a:lnTo>
                  <a:lnTo>
                    <a:pt x="2989" y="917"/>
                  </a:lnTo>
                  <a:lnTo>
                    <a:pt x="2451" y="598"/>
                  </a:lnTo>
                  <a:lnTo>
                    <a:pt x="1953" y="299"/>
                  </a:lnTo>
                  <a:lnTo>
                    <a:pt x="1475"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38"/>
            <p:cNvSpPr/>
            <p:nvPr/>
          </p:nvSpPr>
          <p:spPr>
            <a:xfrm>
              <a:off x="6146000" y="5331950"/>
              <a:ext cx="134475" cy="142950"/>
            </a:xfrm>
            <a:custGeom>
              <a:rect b="b" l="l" r="r" t="t"/>
              <a:pathLst>
                <a:path extrusionOk="0" h="5718" w="5379">
                  <a:moveTo>
                    <a:pt x="1" y="1"/>
                  </a:moveTo>
                  <a:lnTo>
                    <a:pt x="1" y="4383"/>
                  </a:lnTo>
                  <a:lnTo>
                    <a:pt x="80" y="4482"/>
                  </a:lnTo>
                  <a:lnTo>
                    <a:pt x="240" y="4642"/>
                  </a:lnTo>
                  <a:lnTo>
                    <a:pt x="459" y="4861"/>
                  </a:lnTo>
                  <a:lnTo>
                    <a:pt x="738" y="5080"/>
                  </a:lnTo>
                  <a:lnTo>
                    <a:pt x="917" y="5180"/>
                  </a:lnTo>
                  <a:lnTo>
                    <a:pt x="1096" y="5299"/>
                  </a:lnTo>
                  <a:lnTo>
                    <a:pt x="1295" y="5399"/>
                  </a:lnTo>
                  <a:lnTo>
                    <a:pt x="1514" y="5498"/>
                  </a:lnTo>
                  <a:lnTo>
                    <a:pt x="1754" y="5578"/>
                  </a:lnTo>
                  <a:lnTo>
                    <a:pt x="1993" y="5638"/>
                  </a:lnTo>
                  <a:lnTo>
                    <a:pt x="2251" y="5677"/>
                  </a:lnTo>
                  <a:lnTo>
                    <a:pt x="2530" y="5697"/>
                  </a:lnTo>
                  <a:lnTo>
                    <a:pt x="2849" y="5717"/>
                  </a:lnTo>
                  <a:lnTo>
                    <a:pt x="3128" y="5677"/>
                  </a:lnTo>
                  <a:lnTo>
                    <a:pt x="3407" y="5638"/>
                  </a:lnTo>
                  <a:lnTo>
                    <a:pt x="3666" y="5558"/>
                  </a:lnTo>
                  <a:lnTo>
                    <a:pt x="3925" y="5478"/>
                  </a:lnTo>
                  <a:lnTo>
                    <a:pt x="4144" y="5379"/>
                  </a:lnTo>
                  <a:lnTo>
                    <a:pt x="4363" y="5279"/>
                  </a:lnTo>
                  <a:lnTo>
                    <a:pt x="4542" y="5160"/>
                  </a:lnTo>
                  <a:lnTo>
                    <a:pt x="4881" y="4921"/>
                  </a:lnTo>
                  <a:lnTo>
                    <a:pt x="5120" y="4701"/>
                  </a:lnTo>
                  <a:lnTo>
                    <a:pt x="5279" y="4542"/>
                  </a:lnTo>
                  <a:lnTo>
                    <a:pt x="5379" y="4443"/>
                  </a:lnTo>
                  <a:lnTo>
                    <a:pt x="5379" y="60"/>
                  </a:lnTo>
                  <a:lnTo>
                    <a:pt x="5279" y="160"/>
                  </a:lnTo>
                  <a:lnTo>
                    <a:pt x="5120" y="319"/>
                  </a:lnTo>
                  <a:lnTo>
                    <a:pt x="4881" y="538"/>
                  </a:lnTo>
                  <a:lnTo>
                    <a:pt x="4542" y="777"/>
                  </a:lnTo>
                  <a:lnTo>
                    <a:pt x="4363" y="897"/>
                  </a:lnTo>
                  <a:lnTo>
                    <a:pt x="4144" y="996"/>
                  </a:lnTo>
                  <a:lnTo>
                    <a:pt x="3925" y="1096"/>
                  </a:lnTo>
                  <a:lnTo>
                    <a:pt x="3666" y="1196"/>
                  </a:lnTo>
                  <a:lnTo>
                    <a:pt x="3407" y="1255"/>
                  </a:lnTo>
                  <a:lnTo>
                    <a:pt x="3128" y="1315"/>
                  </a:lnTo>
                  <a:lnTo>
                    <a:pt x="2849" y="1335"/>
                  </a:lnTo>
                  <a:lnTo>
                    <a:pt x="2530" y="1335"/>
                  </a:lnTo>
                  <a:lnTo>
                    <a:pt x="2251" y="1295"/>
                  </a:lnTo>
                  <a:lnTo>
                    <a:pt x="1993" y="1255"/>
                  </a:lnTo>
                  <a:lnTo>
                    <a:pt x="1754" y="1196"/>
                  </a:lnTo>
                  <a:lnTo>
                    <a:pt x="1514" y="1116"/>
                  </a:lnTo>
                  <a:lnTo>
                    <a:pt x="1295" y="1016"/>
                  </a:lnTo>
                  <a:lnTo>
                    <a:pt x="1096" y="917"/>
                  </a:lnTo>
                  <a:lnTo>
                    <a:pt x="917" y="817"/>
                  </a:lnTo>
                  <a:lnTo>
                    <a:pt x="738" y="698"/>
                  </a:lnTo>
                  <a:lnTo>
                    <a:pt x="459" y="479"/>
                  </a:lnTo>
                  <a:lnTo>
                    <a:pt x="240" y="259"/>
                  </a:lnTo>
                  <a:lnTo>
                    <a:pt x="80" y="10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38"/>
            <p:cNvSpPr/>
            <p:nvPr/>
          </p:nvSpPr>
          <p:spPr>
            <a:xfrm>
              <a:off x="6131075" y="3575075"/>
              <a:ext cx="118025" cy="311275"/>
            </a:xfrm>
            <a:custGeom>
              <a:rect b="b" l="l" r="r" t="t"/>
              <a:pathLst>
                <a:path extrusionOk="0" h="12451" w="4721">
                  <a:moveTo>
                    <a:pt x="4721" y="1"/>
                  </a:moveTo>
                  <a:lnTo>
                    <a:pt x="3506" y="200"/>
                  </a:lnTo>
                  <a:lnTo>
                    <a:pt x="2609" y="2630"/>
                  </a:lnTo>
                  <a:lnTo>
                    <a:pt x="1733" y="5120"/>
                  </a:lnTo>
                  <a:lnTo>
                    <a:pt x="857" y="7689"/>
                  </a:lnTo>
                  <a:lnTo>
                    <a:pt x="0" y="10319"/>
                  </a:lnTo>
                  <a:lnTo>
                    <a:pt x="657" y="12450"/>
                  </a:lnTo>
                  <a:lnTo>
                    <a:pt x="1135" y="10797"/>
                  </a:lnTo>
                  <a:lnTo>
                    <a:pt x="1633" y="9143"/>
                  </a:lnTo>
                  <a:lnTo>
                    <a:pt x="2131" y="7550"/>
                  </a:lnTo>
                  <a:lnTo>
                    <a:pt x="2629" y="5976"/>
                  </a:lnTo>
                  <a:lnTo>
                    <a:pt x="3147" y="4423"/>
                  </a:lnTo>
                  <a:lnTo>
                    <a:pt x="3665" y="2929"/>
                  </a:lnTo>
                  <a:lnTo>
                    <a:pt x="4203" y="1455"/>
                  </a:lnTo>
                  <a:lnTo>
                    <a:pt x="4721"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38"/>
            <p:cNvSpPr/>
            <p:nvPr/>
          </p:nvSpPr>
          <p:spPr>
            <a:xfrm>
              <a:off x="6118625" y="3580050"/>
              <a:ext cx="100100" cy="253000"/>
            </a:xfrm>
            <a:custGeom>
              <a:rect b="b" l="l" r="r" t="t"/>
              <a:pathLst>
                <a:path extrusionOk="0" h="10120" w="4004">
                  <a:moveTo>
                    <a:pt x="4004" y="1"/>
                  </a:moveTo>
                  <a:lnTo>
                    <a:pt x="2410" y="280"/>
                  </a:lnTo>
                  <a:lnTo>
                    <a:pt x="1494" y="2052"/>
                  </a:lnTo>
                  <a:lnTo>
                    <a:pt x="578" y="3905"/>
                  </a:lnTo>
                  <a:lnTo>
                    <a:pt x="697" y="4005"/>
                  </a:lnTo>
                  <a:lnTo>
                    <a:pt x="797" y="4124"/>
                  </a:lnTo>
                  <a:lnTo>
                    <a:pt x="877" y="4263"/>
                  </a:lnTo>
                  <a:lnTo>
                    <a:pt x="956" y="4403"/>
                  </a:lnTo>
                  <a:lnTo>
                    <a:pt x="1016" y="4562"/>
                  </a:lnTo>
                  <a:lnTo>
                    <a:pt x="1056" y="4722"/>
                  </a:lnTo>
                  <a:lnTo>
                    <a:pt x="1096" y="4881"/>
                  </a:lnTo>
                  <a:lnTo>
                    <a:pt x="1096" y="5060"/>
                  </a:lnTo>
                  <a:lnTo>
                    <a:pt x="1076" y="5299"/>
                  </a:lnTo>
                  <a:lnTo>
                    <a:pt x="1016" y="5538"/>
                  </a:lnTo>
                  <a:lnTo>
                    <a:pt x="916" y="5777"/>
                  </a:lnTo>
                  <a:lnTo>
                    <a:pt x="797" y="5977"/>
                  </a:lnTo>
                  <a:lnTo>
                    <a:pt x="637" y="6156"/>
                  </a:lnTo>
                  <a:lnTo>
                    <a:pt x="438" y="6315"/>
                  </a:lnTo>
                  <a:lnTo>
                    <a:pt x="239" y="6435"/>
                  </a:lnTo>
                  <a:lnTo>
                    <a:pt x="0" y="6534"/>
                  </a:lnTo>
                  <a:lnTo>
                    <a:pt x="0" y="8546"/>
                  </a:lnTo>
                  <a:lnTo>
                    <a:pt x="498" y="10120"/>
                  </a:lnTo>
                  <a:lnTo>
                    <a:pt x="1355" y="7490"/>
                  </a:lnTo>
                  <a:lnTo>
                    <a:pt x="2231" y="4921"/>
                  </a:lnTo>
                  <a:lnTo>
                    <a:pt x="3107" y="2431"/>
                  </a:lnTo>
                  <a:lnTo>
                    <a:pt x="40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38"/>
            <p:cNvSpPr/>
            <p:nvPr/>
          </p:nvSpPr>
          <p:spPr>
            <a:xfrm>
              <a:off x="5771025" y="1576675"/>
              <a:ext cx="544825" cy="1949625"/>
            </a:xfrm>
            <a:custGeom>
              <a:rect b="b" l="l" r="r" t="t"/>
              <a:pathLst>
                <a:path extrusionOk="0" h="77985" w="21793">
                  <a:moveTo>
                    <a:pt x="7849" y="1"/>
                  </a:moveTo>
                  <a:lnTo>
                    <a:pt x="7191" y="459"/>
                  </a:lnTo>
                  <a:lnTo>
                    <a:pt x="6434" y="937"/>
                  </a:lnTo>
                  <a:lnTo>
                    <a:pt x="6016" y="1176"/>
                  </a:lnTo>
                  <a:lnTo>
                    <a:pt x="5578" y="1415"/>
                  </a:lnTo>
                  <a:lnTo>
                    <a:pt x="5120" y="1654"/>
                  </a:lnTo>
                  <a:lnTo>
                    <a:pt x="4622" y="1893"/>
                  </a:lnTo>
                  <a:lnTo>
                    <a:pt x="4124" y="2112"/>
                  </a:lnTo>
                  <a:lnTo>
                    <a:pt x="3586" y="2331"/>
                  </a:lnTo>
                  <a:lnTo>
                    <a:pt x="3048" y="2550"/>
                  </a:lnTo>
                  <a:lnTo>
                    <a:pt x="2470" y="2730"/>
                  </a:lnTo>
                  <a:lnTo>
                    <a:pt x="1893" y="2909"/>
                  </a:lnTo>
                  <a:lnTo>
                    <a:pt x="1275" y="3068"/>
                  </a:lnTo>
                  <a:lnTo>
                    <a:pt x="638" y="3228"/>
                  </a:lnTo>
                  <a:lnTo>
                    <a:pt x="1" y="3327"/>
                  </a:lnTo>
                  <a:lnTo>
                    <a:pt x="80" y="5658"/>
                  </a:lnTo>
                  <a:lnTo>
                    <a:pt x="180" y="8048"/>
                  </a:lnTo>
                  <a:lnTo>
                    <a:pt x="319" y="10498"/>
                  </a:lnTo>
                  <a:lnTo>
                    <a:pt x="498" y="13028"/>
                  </a:lnTo>
                  <a:lnTo>
                    <a:pt x="698" y="15598"/>
                  </a:lnTo>
                  <a:lnTo>
                    <a:pt x="957" y="18247"/>
                  </a:lnTo>
                  <a:lnTo>
                    <a:pt x="1255" y="20936"/>
                  </a:lnTo>
                  <a:lnTo>
                    <a:pt x="1594" y="23705"/>
                  </a:lnTo>
                  <a:lnTo>
                    <a:pt x="1973" y="26513"/>
                  </a:lnTo>
                  <a:lnTo>
                    <a:pt x="2411" y="29382"/>
                  </a:lnTo>
                  <a:lnTo>
                    <a:pt x="2889" y="32290"/>
                  </a:lnTo>
                  <a:lnTo>
                    <a:pt x="3427" y="35258"/>
                  </a:lnTo>
                  <a:lnTo>
                    <a:pt x="3725" y="36772"/>
                  </a:lnTo>
                  <a:lnTo>
                    <a:pt x="4024" y="38286"/>
                  </a:lnTo>
                  <a:lnTo>
                    <a:pt x="4343" y="39799"/>
                  </a:lnTo>
                  <a:lnTo>
                    <a:pt x="4682" y="41333"/>
                  </a:lnTo>
                  <a:lnTo>
                    <a:pt x="5040" y="42887"/>
                  </a:lnTo>
                  <a:lnTo>
                    <a:pt x="5399" y="44441"/>
                  </a:lnTo>
                  <a:lnTo>
                    <a:pt x="5797" y="46014"/>
                  </a:lnTo>
                  <a:lnTo>
                    <a:pt x="6195" y="47588"/>
                  </a:lnTo>
                  <a:lnTo>
                    <a:pt x="6753" y="49759"/>
                  </a:lnTo>
                  <a:lnTo>
                    <a:pt x="7351" y="51890"/>
                  </a:lnTo>
                  <a:lnTo>
                    <a:pt x="7948" y="54002"/>
                  </a:lnTo>
                  <a:lnTo>
                    <a:pt x="8566" y="56073"/>
                  </a:lnTo>
                  <a:lnTo>
                    <a:pt x="9203" y="58085"/>
                  </a:lnTo>
                  <a:lnTo>
                    <a:pt x="9841" y="60097"/>
                  </a:lnTo>
                  <a:lnTo>
                    <a:pt x="10498" y="62049"/>
                  </a:lnTo>
                  <a:lnTo>
                    <a:pt x="11175" y="63961"/>
                  </a:lnTo>
                  <a:lnTo>
                    <a:pt x="11832" y="65854"/>
                  </a:lnTo>
                  <a:lnTo>
                    <a:pt x="12530" y="67686"/>
                  </a:lnTo>
                  <a:lnTo>
                    <a:pt x="13207" y="69499"/>
                  </a:lnTo>
                  <a:lnTo>
                    <a:pt x="13904" y="71272"/>
                  </a:lnTo>
                  <a:lnTo>
                    <a:pt x="14601" y="73005"/>
                  </a:lnTo>
                  <a:lnTo>
                    <a:pt x="15298" y="74718"/>
                  </a:lnTo>
                  <a:lnTo>
                    <a:pt x="15996" y="76371"/>
                  </a:lnTo>
                  <a:lnTo>
                    <a:pt x="16713" y="77984"/>
                  </a:lnTo>
                  <a:lnTo>
                    <a:pt x="21792" y="77168"/>
                  </a:lnTo>
                  <a:lnTo>
                    <a:pt x="20696" y="73363"/>
                  </a:lnTo>
                  <a:lnTo>
                    <a:pt x="19601" y="69479"/>
                  </a:lnTo>
                  <a:lnTo>
                    <a:pt x="19063" y="67487"/>
                  </a:lnTo>
                  <a:lnTo>
                    <a:pt x="18525" y="65495"/>
                  </a:lnTo>
                  <a:lnTo>
                    <a:pt x="18007" y="63463"/>
                  </a:lnTo>
                  <a:lnTo>
                    <a:pt x="17490" y="61412"/>
                  </a:lnTo>
                  <a:lnTo>
                    <a:pt x="16992" y="59340"/>
                  </a:lnTo>
                  <a:lnTo>
                    <a:pt x="16494" y="57249"/>
                  </a:lnTo>
                  <a:lnTo>
                    <a:pt x="15996" y="55137"/>
                  </a:lnTo>
                  <a:lnTo>
                    <a:pt x="15518" y="52986"/>
                  </a:lnTo>
                  <a:lnTo>
                    <a:pt x="15039" y="50835"/>
                  </a:lnTo>
                  <a:lnTo>
                    <a:pt x="14561" y="48644"/>
                  </a:lnTo>
                  <a:lnTo>
                    <a:pt x="14123" y="46432"/>
                  </a:lnTo>
                  <a:lnTo>
                    <a:pt x="13665" y="44202"/>
                  </a:lnTo>
                  <a:lnTo>
                    <a:pt x="13107" y="41214"/>
                  </a:lnTo>
                  <a:lnTo>
                    <a:pt x="12550" y="38246"/>
                  </a:lnTo>
                  <a:lnTo>
                    <a:pt x="12052" y="35318"/>
                  </a:lnTo>
                  <a:lnTo>
                    <a:pt x="11554" y="32409"/>
                  </a:lnTo>
                  <a:lnTo>
                    <a:pt x="11115" y="29541"/>
                  </a:lnTo>
                  <a:lnTo>
                    <a:pt x="10677" y="26693"/>
                  </a:lnTo>
                  <a:lnTo>
                    <a:pt x="10299" y="23864"/>
                  </a:lnTo>
                  <a:lnTo>
                    <a:pt x="9920" y="21095"/>
                  </a:lnTo>
                  <a:lnTo>
                    <a:pt x="9582" y="18326"/>
                  </a:lnTo>
                  <a:lnTo>
                    <a:pt x="9263" y="15617"/>
                  </a:lnTo>
                  <a:lnTo>
                    <a:pt x="8964" y="12928"/>
                  </a:lnTo>
                  <a:lnTo>
                    <a:pt x="8705" y="10279"/>
                  </a:lnTo>
                  <a:lnTo>
                    <a:pt x="8466" y="7650"/>
                  </a:lnTo>
                  <a:lnTo>
                    <a:pt x="8227" y="5060"/>
                  </a:lnTo>
                  <a:lnTo>
                    <a:pt x="8028" y="2511"/>
                  </a:lnTo>
                  <a:lnTo>
                    <a:pt x="78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38"/>
            <p:cNvSpPr/>
            <p:nvPr/>
          </p:nvSpPr>
          <p:spPr>
            <a:xfrm>
              <a:off x="5696325" y="1659850"/>
              <a:ext cx="492525" cy="1872425"/>
            </a:xfrm>
            <a:custGeom>
              <a:rect b="b" l="l" r="r" t="t"/>
              <a:pathLst>
                <a:path extrusionOk="0" h="74897" w="19701">
                  <a:moveTo>
                    <a:pt x="2989" y="0"/>
                  </a:moveTo>
                  <a:lnTo>
                    <a:pt x="2271" y="120"/>
                  </a:lnTo>
                  <a:lnTo>
                    <a:pt x="1534" y="180"/>
                  </a:lnTo>
                  <a:lnTo>
                    <a:pt x="777" y="219"/>
                  </a:lnTo>
                  <a:lnTo>
                    <a:pt x="1" y="219"/>
                  </a:lnTo>
                  <a:lnTo>
                    <a:pt x="80" y="2052"/>
                  </a:lnTo>
                  <a:lnTo>
                    <a:pt x="180" y="3944"/>
                  </a:lnTo>
                  <a:lnTo>
                    <a:pt x="299" y="5857"/>
                  </a:lnTo>
                  <a:lnTo>
                    <a:pt x="439" y="7829"/>
                  </a:lnTo>
                  <a:lnTo>
                    <a:pt x="618" y="9820"/>
                  </a:lnTo>
                  <a:lnTo>
                    <a:pt x="797" y="11872"/>
                  </a:lnTo>
                  <a:lnTo>
                    <a:pt x="1017" y="13944"/>
                  </a:lnTo>
                  <a:lnTo>
                    <a:pt x="1275" y="16055"/>
                  </a:lnTo>
                  <a:lnTo>
                    <a:pt x="1534" y="18187"/>
                  </a:lnTo>
                  <a:lnTo>
                    <a:pt x="1833" y="20378"/>
                  </a:lnTo>
                  <a:lnTo>
                    <a:pt x="2172" y="22589"/>
                  </a:lnTo>
                  <a:lnTo>
                    <a:pt x="2550" y="24840"/>
                  </a:lnTo>
                  <a:lnTo>
                    <a:pt x="2949" y="27110"/>
                  </a:lnTo>
                  <a:lnTo>
                    <a:pt x="3367" y="29421"/>
                  </a:lnTo>
                  <a:lnTo>
                    <a:pt x="3845" y="31752"/>
                  </a:lnTo>
                  <a:lnTo>
                    <a:pt x="4343" y="34122"/>
                  </a:lnTo>
                  <a:lnTo>
                    <a:pt x="4702" y="35656"/>
                  </a:lnTo>
                  <a:lnTo>
                    <a:pt x="5040" y="37189"/>
                  </a:lnTo>
                  <a:lnTo>
                    <a:pt x="5419" y="38683"/>
                  </a:lnTo>
                  <a:lnTo>
                    <a:pt x="5777" y="40177"/>
                  </a:lnTo>
                  <a:lnTo>
                    <a:pt x="6176" y="41651"/>
                  </a:lnTo>
                  <a:lnTo>
                    <a:pt x="6554" y="43105"/>
                  </a:lnTo>
                  <a:lnTo>
                    <a:pt x="7351" y="45974"/>
                  </a:lnTo>
                  <a:lnTo>
                    <a:pt x="8187" y="48763"/>
                  </a:lnTo>
                  <a:lnTo>
                    <a:pt x="9044" y="51491"/>
                  </a:lnTo>
                  <a:lnTo>
                    <a:pt x="9920" y="54161"/>
                  </a:lnTo>
                  <a:lnTo>
                    <a:pt x="10817" y="56730"/>
                  </a:lnTo>
                  <a:lnTo>
                    <a:pt x="11733" y="59260"/>
                  </a:lnTo>
                  <a:lnTo>
                    <a:pt x="12649" y="61710"/>
                  </a:lnTo>
                  <a:lnTo>
                    <a:pt x="13585" y="64080"/>
                  </a:lnTo>
                  <a:lnTo>
                    <a:pt x="14522" y="66391"/>
                  </a:lnTo>
                  <a:lnTo>
                    <a:pt x="15478" y="68622"/>
                  </a:lnTo>
                  <a:lnTo>
                    <a:pt x="16414" y="70793"/>
                  </a:lnTo>
                  <a:lnTo>
                    <a:pt x="17370" y="72885"/>
                  </a:lnTo>
                  <a:lnTo>
                    <a:pt x="18306" y="74897"/>
                  </a:lnTo>
                  <a:lnTo>
                    <a:pt x="19701" y="74657"/>
                  </a:lnTo>
                  <a:lnTo>
                    <a:pt x="18984" y="73044"/>
                  </a:lnTo>
                  <a:lnTo>
                    <a:pt x="18286" y="71391"/>
                  </a:lnTo>
                  <a:lnTo>
                    <a:pt x="17589" y="69678"/>
                  </a:lnTo>
                  <a:lnTo>
                    <a:pt x="16892" y="67945"/>
                  </a:lnTo>
                  <a:lnTo>
                    <a:pt x="16195" y="66172"/>
                  </a:lnTo>
                  <a:lnTo>
                    <a:pt x="15518" y="64359"/>
                  </a:lnTo>
                  <a:lnTo>
                    <a:pt x="14820" y="62527"/>
                  </a:lnTo>
                  <a:lnTo>
                    <a:pt x="14163" y="60634"/>
                  </a:lnTo>
                  <a:lnTo>
                    <a:pt x="13486" y="58722"/>
                  </a:lnTo>
                  <a:lnTo>
                    <a:pt x="12829" y="56770"/>
                  </a:lnTo>
                  <a:lnTo>
                    <a:pt x="12191" y="54758"/>
                  </a:lnTo>
                  <a:lnTo>
                    <a:pt x="11554" y="52746"/>
                  </a:lnTo>
                  <a:lnTo>
                    <a:pt x="10936" y="50675"/>
                  </a:lnTo>
                  <a:lnTo>
                    <a:pt x="10339" y="48563"/>
                  </a:lnTo>
                  <a:lnTo>
                    <a:pt x="9741" y="46432"/>
                  </a:lnTo>
                  <a:lnTo>
                    <a:pt x="9183" y="44261"/>
                  </a:lnTo>
                  <a:lnTo>
                    <a:pt x="8785" y="42687"/>
                  </a:lnTo>
                  <a:lnTo>
                    <a:pt x="8387" y="41114"/>
                  </a:lnTo>
                  <a:lnTo>
                    <a:pt x="8028" y="39560"/>
                  </a:lnTo>
                  <a:lnTo>
                    <a:pt x="7670" y="38006"/>
                  </a:lnTo>
                  <a:lnTo>
                    <a:pt x="7331" y="36472"/>
                  </a:lnTo>
                  <a:lnTo>
                    <a:pt x="7012" y="34959"/>
                  </a:lnTo>
                  <a:lnTo>
                    <a:pt x="6713" y="33445"/>
                  </a:lnTo>
                  <a:lnTo>
                    <a:pt x="6415" y="31931"/>
                  </a:lnTo>
                  <a:lnTo>
                    <a:pt x="5877" y="28963"/>
                  </a:lnTo>
                  <a:lnTo>
                    <a:pt x="5399" y="26055"/>
                  </a:lnTo>
                  <a:lnTo>
                    <a:pt x="4961" y="23186"/>
                  </a:lnTo>
                  <a:lnTo>
                    <a:pt x="4582" y="20378"/>
                  </a:lnTo>
                  <a:lnTo>
                    <a:pt x="4243" y="17609"/>
                  </a:lnTo>
                  <a:lnTo>
                    <a:pt x="3945" y="14920"/>
                  </a:lnTo>
                  <a:lnTo>
                    <a:pt x="3686" y="12271"/>
                  </a:lnTo>
                  <a:lnTo>
                    <a:pt x="3486" y="9701"/>
                  </a:lnTo>
                  <a:lnTo>
                    <a:pt x="3307" y="7171"/>
                  </a:lnTo>
                  <a:lnTo>
                    <a:pt x="3168" y="4721"/>
                  </a:lnTo>
                  <a:lnTo>
                    <a:pt x="3068" y="2331"/>
                  </a:lnTo>
                  <a:lnTo>
                    <a:pt x="2989"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38"/>
            <p:cNvSpPr/>
            <p:nvPr/>
          </p:nvSpPr>
          <p:spPr>
            <a:xfrm>
              <a:off x="6109650" y="3793700"/>
              <a:ext cx="37875" cy="98125"/>
            </a:xfrm>
            <a:custGeom>
              <a:rect b="b" l="l" r="r" t="t"/>
              <a:pathLst>
                <a:path extrusionOk="0" h="3925" w="1515">
                  <a:moveTo>
                    <a:pt x="1" y="0"/>
                  </a:moveTo>
                  <a:lnTo>
                    <a:pt x="897" y="3924"/>
                  </a:lnTo>
                  <a:lnTo>
                    <a:pt x="1455" y="3924"/>
                  </a:lnTo>
                  <a:lnTo>
                    <a:pt x="1514" y="3705"/>
                  </a:lnTo>
                  <a:lnTo>
                    <a:pt x="857" y="1574"/>
                  </a:lnTo>
                  <a:lnTo>
                    <a:pt x="3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38"/>
            <p:cNvSpPr/>
            <p:nvPr/>
          </p:nvSpPr>
          <p:spPr>
            <a:xfrm>
              <a:off x="5999600" y="5328975"/>
              <a:ext cx="146425" cy="147425"/>
            </a:xfrm>
            <a:custGeom>
              <a:rect b="b" l="l" r="r" t="t"/>
              <a:pathLst>
                <a:path extrusionOk="0" h="5897" w="5857">
                  <a:moveTo>
                    <a:pt x="0" y="0"/>
                  </a:moveTo>
                  <a:lnTo>
                    <a:pt x="0" y="4382"/>
                  </a:lnTo>
                  <a:lnTo>
                    <a:pt x="80" y="4482"/>
                  </a:lnTo>
                  <a:lnTo>
                    <a:pt x="239" y="4681"/>
                  </a:lnTo>
                  <a:lnTo>
                    <a:pt x="478" y="4900"/>
                  </a:lnTo>
                  <a:lnTo>
                    <a:pt x="777" y="5159"/>
                  </a:lnTo>
                  <a:lnTo>
                    <a:pt x="976" y="5279"/>
                  </a:lnTo>
                  <a:lnTo>
                    <a:pt x="1156" y="5398"/>
                  </a:lnTo>
                  <a:lnTo>
                    <a:pt x="1375" y="5518"/>
                  </a:lnTo>
                  <a:lnTo>
                    <a:pt x="1614" y="5617"/>
                  </a:lnTo>
                  <a:lnTo>
                    <a:pt x="1853" y="5717"/>
                  </a:lnTo>
                  <a:lnTo>
                    <a:pt x="2132" y="5796"/>
                  </a:lnTo>
                  <a:lnTo>
                    <a:pt x="2411" y="5856"/>
                  </a:lnTo>
                  <a:lnTo>
                    <a:pt x="2709" y="5896"/>
                  </a:lnTo>
                  <a:lnTo>
                    <a:pt x="3068" y="5896"/>
                  </a:lnTo>
                  <a:lnTo>
                    <a:pt x="3387" y="5876"/>
                  </a:lnTo>
                  <a:lnTo>
                    <a:pt x="3685" y="5816"/>
                  </a:lnTo>
                  <a:lnTo>
                    <a:pt x="3984" y="5737"/>
                  </a:lnTo>
                  <a:lnTo>
                    <a:pt x="4263" y="5657"/>
                  </a:lnTo>
                  <a:lnTo>
                    <a:pt x="4502" y="5538"/>
                  </a:lnTo>
                  <a:lnTo>
                    <a:pt x="4741" y="5418"/>
                  </a:lnTo>
                  <a:lnTo>
                    <a:pt x="4960" y="5299"/>
                  </a:lnTo>
                  <a:lnTo>
                    <a:pt x="5140" y="5159"/>
                  </a:lnTo>
                  <a:lnTo>
                    <a:pt x="5319" y="5020"/>
                  </a:lnTo>
                  <a:lnTo>
                    <a:pt x="5578" y="4781"/>
                  </a:lnTo>
                  <a:lnTo>
                    <a:pt x="5777" y="4601"/>
                  </a:lnTo>
                  <a:lnTo>
                    <a:pt x="5857" y="4502"/>
                  </a:lnTo>
                  <a:lnTo>
                    <a:pt x="5857" y="120"/>
                  </a:lnTo>
                  <a:lnTo>
                    <a:pt x="5777" y="219"/>
                  </a:lnTo>
                  <a:lnTo>
                    <a:pt x="5578" y="418"/>
                  </a:lnTo>
                  <a:lnTo>
                    <a:pt x="5319" y="657"/>
                  </a:lnTo>
                  <a:lnTo>
                    <a:pt x="5140" y="777"/>
                  </a:lnTo>
                  <a:lnTo>
                    <a:pt x="4960" y="916"/>
                  </a:lnTo>
                  <a:lnTo>
                    <a:pt x="4741" y="1036"/>
                  </a:lnTo>
                  <a:lnTo>
                    <a:pt x="4502" y="1155"/>
                  </a:lnTo>
                  <a:lnTo>
                    <a:pt x="4263" y="1275"/>
                  </a:lnTo>
                  <a:lnTo>
                    <a:pt x="3984" y="1374"/>
                  </a:lnTo>
                  <a:lnTo>
                    <a:pt x="3685" y="1434"/>
                  </a:lnTo>
                  <a:lnTo>
                    <a:pt x="3387" y="1494"/>
                  </a:lnTo>
                  <a:lnTo>
                    <a:pt x="3068" y="1514"/>
                  </a:lnTo>
                  <a:lnTo>
                    <a:pt x="2709" y="1514"/>
                  </a:lnTo>
                  <a:lnTo>
                    <a:pt x="2411" y="1474"/>
                  </a:lnTo>
                  <a:lnTo>
                    <a:pt x="2132" y="1414"/>
                  </a:lnTo>
                  <a:lnTo>
                    <a:pt x="1853" y="1335"/>
                  </a:lnTo>
                  <a:lnTo>
                    <a:pt x="1614" y="1255"/>
                  </a:lnTo>
                  <a:lnTo>
                    <a:pt x="1375" y="1135"/>
                  </a:lnTo>
                  <a:lnTo>
                    <a:pt x="1156" y="1036"/>
                  </a:lnTo>
                  <a:lnTo>
                    <a:pt x="976" y="896"/>
                  </a:lnTo>
                  <a:lnTo>
                    <a:pt x="777" y="777"/>
                  </a:lnTo>
                  <a:lnTo>
                    <a:pt x="478" y="518"/>
                  </a:lnTo>
                  <a:lnTo>
                    <a:pt x="239" y="299"/>
                  </a:lnTo>
                  <a:lnTo>
                    <a:pt x="80" y="120"/>
                  </a:lnTo>
                  <a:lnTo>
                    <a:pt x="0"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38"/>
            <p:cNvSpPr/>
            <p:nvPr/>
          </p:nvSpPr>
          <p:spPr>
            <a:xfrm>
              <a:off x="5876100" y="3891800"/>
              <a:ext cx="269925" cy="1467575"/>
            </a:xfrm>
            <a:custGeom>
              <a:rect b="b" l="l" r="r" t="t"/>
              <a:pathLst>
                <a:path extrusionOk="0" h="58703" w="10797">
                  <a:moveTo>
                    <a:pt x="9462" y="0"/>
                  </a:moveTo>
                  <a:lnTo>
                    <a:pt x="8904" y="1833"/>
                  </a:lnTo>
                  <a:lnTo>
                    <a:pt x="8366" y="3685"/>
                  </a:lnTo>
                  <a:lnTo>
                    <a:pt x="7829" y="5578"/>
                  </a:lnTo>
                  <a:lnTo>
                    <a:pt x="7291" y="7490"/>
                  </a:lnTo>
                  <a:lnTo>
                    <a:pt x="6793" y="9422"/>
                  </a:lnTo>
                  <a:lnTo>
                    <a:pt x="6275" y="11414"/>
                  </a:lnTo>
                  <a:lnTo>
                    <a:pt x="5797" y="13406"/>
                  </a:lnTo>
                  <a:lnTo>
                    <a:pt x="5319" y="15438"/>
                  </a:lnTo>
                  <a:lnTo>
                    <a:pt x="4861" y="17509"/>
                  </a:lnTo>
                  <a:lnTo>
                    <a:pt x="4423" y="19581"/>
                  </a:lnTo>
                  <a:lnTo>
                    <a:pt x="3984" y="21712"/>
                  </a:lnTo>
                  <a:lnTo>
                    <a:pt x="3566" y="23843"/>
                  </a:lnTo>
                  <a:lnTo>
                    <a:pt x="3168" y="26035"/>
                  </a:lnTo>
                  <a:lnTo>
                    <a:pt x="2809" y="28226"/>
                  </a:lnTo>
                  <a:lnTo>
                    <a:pt x="2451" y="30457"/>
                  </a:lnTo>
                  <a:lnTo>
                    <a:pt x="2112" y="32708"/>
                  </a:lnTo>
                  <a:lnTo>
                    <a:pt x="1873" y="34361"/>
                  </a:lnTo>
                  <a:lnTo>
                    <a:pt x="1654" y="35974"/>
                  </a:lnTo>
                  <a:lnTo>
                    <a:pt x="1455" y="37588"/>
                  </a:lnTo>
                  <a:lnTo>
                    <a:pt x="1275" y="39181"/>
                  </a:lnTo>
                  <a:lnTo>
                    <a:pt x="937" y="42348"/>
                  </a:lnTo>
                  <a:lnTo>
                    <a:pt x="658" y="45436"/>
                  </a:lnTo>
                  <a:lnTo>
                    <a:pt x="419" y="48484"/>
                  </a:lnTo>
                  <a:lnTo>
                    <a:pt x="239" y="51471"/>
                  </a:lnTo>
                  <a:lnTo>
                    <a:pt x="100" y="54380"/>
                  </a:lnTo>
                  <a:lnTo>
                    <a:pt x="0" y="57248"/>
                  </a:lnTo>
                  <a:lnTo>
                    <a:pt x="40" y="57328"/>
                  </a:lnTo>
                  <a:lnTo>
                    <a:pt x="180" y="57507"/>
                  </a:lnTo>
                  <a:lnTo>
                    <a:pt x="379" y="57726"/>
                  </a:lnTo>
                  <a:lnTo>
                    <a:pt x="638" y="57985"/>
                  </a:lnTo>
                  <a:lnTo>
                    <a:pt x="797" y="58105"/>
                  </a:lnTo>
                  <a:lnTo>
                    <a:pt x="976" y="58224"/>
                  </a:lnTo>
                  <a:lnTo>
                    <a:pt x="1176" y="58344"/>
                  </a:lnTo>
                  <a:lnTo>
                    <a:pt x="1375" y="58443"/>
                  </a:lnTo>
                  <a:lnTo>
                    <a:pt x="1614" y="58543"/>
                  </a:lnTo>
                  <a:lnTo>
                    <a:pt x="1853" y="58622"/>
                  </a:lnTo>
                  <a:lnTo>
                    <a:pt x="2132" y="58662"/>
                  </a:lnTo>
                  <a:lnTo>
                    <a:pt x="2411" y="58702"/>
                  </a:lnTo>
                  <a:lnTo>
                    <a:pt x="2690" y="58702"/>
                  </a:lnTo>
                  <a:lnTo>
                    <a:pt x="2968" y="58662"/>
                  </a:lnTo>
                  <a:lnTo>
                    <a:pt x="3207" y="58622"/>
                  </a:lnTo>
                  <a:lnTo>
                    <a:pt x="3446" y="58543"/>
                  </a:lnTo>
                  <a:lnTo>
                    <a:pt x="3666" y="58463"/>
                  </a:lnTo>
                  <a:lnTo>
                    <a:pt x="3885" y="58363"/>
                  </a:lnTo>
                  <a:lnTo>
                    <a:pt x="4064" y="58264"/>
                  </a:lnTo>
                  <a:lnTo>
                    <a:pt x="4223" y="58144"/>
                  </a:lnTo>
                  <a:lnTo>
                    <a:pt x="4522" y="57925"/>
                  </a:lnTo>
                  <a:lnTo>
                    <a:pt x="4741" y="57726"/>
                  </a:lnTo>
                  <a:lnTo>
                    <a:pt x="4881" y="57567"/>
                  </a:lnTo>
                  <a:lnTo>
                    <a:pt x="4940" y="57487"/>
                  </a:lnTo>
                  <a:lnTo>
                    <a:pt x="4801" y="55336"/>
                  </a:lnTo>
                  <a:lnTo>
                    <a:pt x="4681" y="53085"/>
                  </a:lnTo>
                  <a:lnTo>
                    <a:pt x="4602" y="50774"/>
                  </a:lnTo>
                  <a:lnTo>
                    <a:pt x="4542" y="48404"/>
                  </a:lnTo>
                  <a:lnTo>
                    <a:pt x="4502" y="45954"/>
                  </a:lnTo>
                  <a:lnTo>
                    <a:pt x="4522" y="43444"/>
                  </a:lnTo>
                  <a:lnTo>
                    <a:pt x="4562" y="40854"/>
                  </a:lnTo>
                  <a:lnTo>
                    <a:pt x="4662" y="38205"/>
                  </a:lnTo>
                  <a:lnTo>
                    <a:pt x="4801" y="35496"/>
                  </a:lnTo>
                  <a:lnTo>
                    <a:pt x="4980" y="32727"/>
                  </a:lnTo>
                  <a:lnTo>
                    <a:pt x="5100" y="31333"/>
                  </a:lnTo>
                  <a:lnTo>
                    <a:pt x="5219" y="29899"/>
                  </a:lnTo>
                  <a:lnTo>
                    <a:pt x="5359" y="28465"/>
                  </a:lnTo>
                  <a:lnTo>
                    <a:pt x="5518" y="27031"/>
                  </a:lnTo>
                  <a:lnTo>
                    <a:pt x="5677" y="25557"/>
                  </a:lnTo>
                  <a:lnTo>
                    <a:pt x="5877" y="24083"/>
                  </a:lnTo>
                  <a:lnTo>
                    <a:pt x="6056" y="22608"/>
                  </a:lnTo>
                  <a:lnTo>
                    <a:pt x="6275" y="21095"/>
                  </a:lnTo>
                  <a:lnTo>
                    <a:pt x="6514" y="19581"/>
                  </a:lnTo>
                  <a:lnTo>
                    <a:pt x="6753" y="18067"/>
                  </a:lnTo>
                  <a:lnTo>
                    <a:pt x="7012" y="16513"/>
                  </a:lnTo>
                  <a:lnTo>
                    <a:pt x="7291" y="14979"/>
                  </a:lnTo>
                  <a:lnTo>
                    <a:pt x="7669" y="12988"/>
                  </a:lnTo>
                  <a:lnTo>
                    <a:pt x="8068" y="11035"/>
                  </a:lnTo>
                  <a:lnTo>
                    <a:pt x="8486" y="9123"/>
                  </a:lnTo>
                  <a:lnTo>
                    <a:pt x="8924" y="7231"/>
                  </a:lnTo>
                  <a:lnTo>
                    <a:pt x="9362" y="5378"/>
                  </a:lnTo>
                  <a:lnTo>
                    <a:pt x="9821" y="3546"/>
                  </a:lnTo>
                  <a:lnTo>
                    <a:pt x="10299" y="1753"/>
                  </a:lnTo>
                  <a:lnTo>
                    <a:pt x="10797"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38"/>
            <p:cNvSpPr/>
            <p:nvPr/>
          </p:nvSpPr>
          <p:spPr>
            <a:xfrm>
              <a:off x="5540450" y="1629475"/>
              <a:ext cx="613550" cy="1904800"/>
            </a:xfrm>
            <a:custGeom>
              <a:rect b="b" l="l" r="r" t="t"/>
              <a:pathLst>
                <a:path extrusionOk="0" h="76192" w="24542">
                  <a:moveTo>
                    <a:pt x="1" y="0"/>
                  </a:moveTo>
                  <a:lnTo>
                    <a:pt x="41" y="2052"/>
                  </a:lnTo>
                  <a:lnTo>
                    <a:pt x="101" y="4203"/>
                  </a:lnTo>
                  <a:lnTo>
                    <a:pt x="220" y="6454"/>
                  </a:lnTo>
                  <a:lnTo>
                    <a:pt x="360" y="8805"/>
                  </a:lnTo>
                  <a:lnTo>
                    <a:pt x="559" y="11255"/>
                  </a:lnTo>
                  <a:lnTo>
                    <a:pt x="678" y="12510"/>
                  </a:lnTo>
                  <a:lnTo>
                    <a:pt x="818" y="13784"/>
                  </a:lnTo>
                  <a:lnTo>
                    <a:pt x="977" y="15099"/>
                  </a:lnTo>
                  <a:lnTo>
                    <a:pt x="1136" y="16414"/>
                  </a:lnTo>
                  <a:lnTo>
                    <a:pt x="1316" y="17768"/>
                  </a:lnTo>
                  <a:lnTo>
                    <a:pt x="1515" y="19123"/>
                  </a:lnTo>
                  <a:lnTo>
                    <a:pt x="1734" y="20517"/>
                  </a:lnTo>
                  <a:lnTo>
                    <a:pt x="1973" y="21911"/>
                  </a:lnTo>
                  <a:lnTo>
                    <a:pt x="2212" y="23346"/>
                  </a:lnTo>
                  <a:lnTo>
                    <a:pt x="2491" y="24780"/>
                  </a:lnTo>
                  <a:lnTo>
                    <a:pt x="2770" y="26234"/>
                  </a:lnTo>
                  <a:lnTo>
                    <a:pt x="3088" y="27708"/>
                  </a:lnTo>
                  <a:lnTo>
                    <a:pt x="3427" y="29202"/>
                  </a:lnTo>
                  <a:lnTo>
                    <a:pt x="3766" y="30716"/>
                  </a:lnTo>
                  <a:lnTo>
                    <a:pt x="4144" y="32230"/>
                  </a:lnTo>
                  <a:lnTo>
                    <a:pt x="4543" y="33783"/>
                  </a:lnTo>
                  <a:lnTo>
                    <a:pt x="4961" y="35337"/>
                  </a:lnTo>
                  <a:lnTo>
                    <a:pt x="5419" y="36891"/>
                  </a:lnTo>
                  <a:lnTo>
                    <a:pt x="5877" y="38484"/>
                  </a:lnTo>
                  <a:lnTo>
                    <a:pt x="6375" y="40078"/>
                  </a:lnTo>
                  <a:lnTo>
                    <a:pt x="6893" y="41691"/>
                  </a:lnTo>
                  <a:lnTo>
                    <a:pt x="7451" y="43305"/>
                  </a:lnTo>
                  <a:lnTo>
                    <a:pt x="7909" y="44619"/>
                  </a:lnTo>
                  <a:lnTo>
                    <a:pt x="8367" y="45914"/>
                  </a:lnTo>
                  <a:lnTo>
                    <a:pt x="8845" y="47189"/>
                  </a:lnTo>
                  <a:lnTo>
                    <a:pt x="9323" y="48444"/>
                  </a:lnTo>
                  <a:lnTo>
                    <a:pt x="9821" y="49679"/>
                  </a:lnTo>
                  <a:lnTo>
                    <a:pt x="10319" y="50894"/>
                  </a:lnTo>
                  <a:lnTo>
                    <a:pt x="10817" y="52109"/>
                  </a:lnTo>
                  <a:lnTo>
                    <a:pt x="11335" y="53284"/>
                  </a:lnTo>
                  <a:lnTo>
                    <a:pt x="12371" y="55615"/>
                  </a:lnTo>
                  <a:lnTo>
                    <a:pt x="13426" y="57846"/>
                  </a:lnTo>
                  <a:lnTo>
                    <a:pt x="14482" y="60017"/>
                  </a:lnTo>
                  <a:lnTo>
                    <a:pt x="15558" y="62108"/>
                  </a:lnTo>
                  <a:lnTo>
                    <a:pt x="16633" y="64120"/>
                  </a:lnTo>
                  <a:lnTo>
                    <a:pt x="17709" y="66072"/>
                  </a:lnTo>
                  <a:lnTo>
                    <a:pt x="18805" y="67945"/>
                  </a:lnTo>
                  <a:lnTo>
                    <a:pt x="19880" y="69737"/>
                  </a:lnTo>
                  <a:lnTo>
                    <a:pt x="20936" y="71470"/>
                  </a:lnTo>
                  <a:lnTo>
                    <a:pt x="21992" y="73124"/>
                  </a:lnTo>
                  <a:lnTo>
                    <a:pt x="23027" y="74697"/>
                  </a:lnTo>
                  <a:lnTo>
                    <a:pt x="24043" y="76191"/>
                  </a:lnTo>
                  <a:lnTo>
                    <a:pt x="24541" y="76112"/>
                  </a:lnTo>
                  <a:lnTo>
                    <a:pt x="23605" y="74100"/>
                  </a:lnTo>
                  <a:lnTo>
                    <a:pt x="22649" y="72008"/>
                  </a:lnTo>
                  <a:lnTo>
                    <a:pt x="21713" y="69837"/>
                  </a:lnTo>
                  <a:lnTo>
                    <a:pt x="20757" y="67606"/>
                  </a:lnTo>
                  <a:lnTo>
                    <a:pt x="19820" y="65295"/>
                  </a:lnTo>
                  <a:lnTo>
                    <a:pt x="18884" y="62925"/>
                  </a:lnTo>
                  <a:lnTo>
                    <a:pt x="17968" y="60475"/>
                  </a:lnTo>
                  <a:lnTo>
                    <a:pt x="17052" y="57945"/>
                  </a:lnTo>
                  <a:lnTo>
                    <a:pt x="16155" y="55376"/>
                  </a:lnTo>
                  <a:lnTo>
                    <a:pt x="15279" y="52706"/>
                  </a:lnTo>
                  <a:lnTo>
                    <a:pt x="14422" y="49978"/>
                  </a:lnTo>
                  <a:lnTo>
                    <a:pt x="13586" y="47189"/>
                  </a:lnTo>
                  <a:lnTo>
                    <a:pt x="12789" y="44320"/>
                  </a:lnTo>
                  <a:lnTo>
                    <a:pt x="12411" y="42866"/>
                  </a:lnTo>
                  <a:lnTo>
                    <a:pt x="12012" y="41392"/>
                  </a:lnTo>
                  <a:lnTo>
                    <a:pt x="11654" y="39898"/>
                  </a:lnTo>
                  <a:lnTo>
                    <a:pt x="11275" y="38404"/>
                  </a:lnTo>
                  <a:lnTo>
                    <a:pt x="10937" y="36871"/>
                  </a:lnTo>
                  <a:lnTo>
                    <a:pt x="10578" y="35337"/>
                  </a:lnTo>
                  <a:lnTo>
                    <a:pt x="10080" y="32967"/>
                  </a:lnTo>
                  <a:lnTo>
                    <a:pt x="9602" y="30636"/>
                  </a:lnTo>
                  <a:lnTo>
                    <a:pt x="9184" y="28325"/>
                  </a:lnTo>
                  <a:lnTo>
                    <a:pt x="8785" y="26055"/>
                  </a:lnTo>
                  <a:lnTo>
                    <a:pt x="8407" y="23804"/>
                  </a:lnTo>
                  <a:lnTo>
                    <a:pt x="8068" y="21593"/>
                  </a:lnTo>
                  <a:lnTo>
                    <a:pt x="7769" y="19402"/>
                  </a:lnTo>
                  <a:lnTo>
                    <a:pt x="7510" y="17270"/>
                  </a:lnTo>
                  <a:lnTo>
                    <a:pt x="7252" y="15159"/>
                  </a:lnTo>
                  <a:lnTo>
                    <a:pt x="7032" y="13087"/>
                  </a:lnTo>
                  <a:lnTo>
                    <a:pt x="6853" y="11035"/>
                  </a:lnTo>
                  <a:lnTo>
                    <a:pt x="6674" y="9044"/>
                  </a:lnTo>
                  <a:lnTo>
                    <a:pt x="6534" y="7072"/>
                  </a:lnTo>
                  <a:lnTo>
                    <a:pt x="6415" y="5159"/>
                  </a:lnTo>
                  <a:lnTo>
                    <a:pt x="6315" y="3267"/>
                  </a:lnTo>
                  <a:lnTo>
                    <a:pt x="6236" y="1434"/>
                  </a:lnTo>
                  <a:lnTo>
                    <a:pt x="5558" y="1395"/>
                  </a:lnTo>
                  <a:lnTo>
                    <a:pt x="4861" y="1335"/>
                  </a:lnTo>
                  <a:lnTo>
                    <a:pt x="4164" y="1255"/>
                  </a:lnTo>
                  <a:lnTo>
                    <a:pt x="3487" y="1136"/>
                  </a:lnTo>
                  <a:lnTo>
                    <a:pt x="2849" y="976"/>
                  </a:lnTo>
                  <a:lnTo>
                    <a:pt x="2212" y="817"/>
                  </a:lnTo>
                  <a:lnTo>
                    <a:pt x="1614" y="638"/>
                  </a:lnTo>
                  <a:lnTo>
                    <a:pt x="1057" y="438"/>
                  </a:lnTo>
                  <a:lnTo>
                    <a:pt x="519" y="219"/>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38"/>
            <p:cNvSpPr/>
            <p:nvPr/>
          </p:nvSpPr>
          <p:spPr>
            <a:xfrm>
              <a:off x="6118625" y="3587025"/>
              <a:ext cx="60275" cy="90650"/>
            </a:xfrm>
            <a:custGeom>
              <a:rect b="b" l="l" r="r" t="t"/>
              <a:pathLst>
                <a:path extrusionOk="0" h="3626" w="2411">
                  <a:moveTo>
                    <a:pt x="2410" y="1"/>
                  </a:moveTo>
                  <a:lnTo>
                    <a:pt x="0" y="379"/>
                  </a:lnTo>
                  <a:lnTo>
                    <a:pt x="0" y="3287"/>
                  </a:lnTo>
                  <a:lnTo>
                    <a:pt x="159" y="3347"/>
                  </a:lnTo>
                  <a:lnTo>
                    <a:pt x="319" y="3427"/>
                  </a:lnTo>
                  <a:lnTo>
                    <a:pt x="458" y="3506"/>
                  </a:lnTo>
                  <a:lnTo>
                    <a:pt x="578" y="3626"/>
                  </a:lnTo>
                  <a:lnTo>
                    <a:pt x="1494" y="1773"/>
                  </a:lnTo>
                  <a:lnTo>
                    <a:pt x="241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38"/>
            <p:cNvSpPr/>
            <p:nvPr/>
          </p:nvSpPr>
          <p:spPr>
            <a:xfrm>
              <a:off x="6068325" y="3667700"/>
              <a:ext cx="77700" cy="77225"/>
            </a:xfrm>
            <a:custGeom>
              <a:rect b="b" l="l" r="r" t="t"/>
              <a:pathLst>
                <a:path extrusionOk="0" h="3089" w="3108">
                  <a:moveTo>
                    <a:pt x="1554" y="1"/>
                  </a:moveTo>
                  <a:lnTo>
                    <a:pt x="1315" y="20"/>
                  </a:lnTo>
                  <a:lnTo>
                    <a:pt x="1096" y="60"/>
                  </a:lnTo>
                  <a:lnTo>
                    <a:pt x="877" y="160"/>
                  </a:lnTo>
                  <a:lnTo>
                    <a:pt x="658" y="279"/>
                  </a:lnTo>
                  <a:lnTo>
                    <a:pt x="478" y="439"/>
                  </a:lnTo>
                  <a:lnTo>
                    <a:pt x="319" y="618"/>
                  </a:lnTo>
                  <a:lnTo>
                    <a:pt x="180" y="817"/>
                  </a:lnTo>
                  <a:lnTo>
                    <a:pt x="100" y="1056"/>
                  </a:lnTo>
                  <a:lnTo>
                    <a:pt x="40" y="1295"/>
                  </a:lnTo>
                  <a:lnTo>
                    <a:pt x="0" y="1554"/>
                  </a:lnTo>
                  <a:lnTo>
                    <a:pt x="40" y="1793"/>
                  </a:lnTo>
                  <a:lnTo>
                    <a:pt x="100" y="2052"/>
                  </a:lnTo>
                  <a:lnTo>
                    <a:pt x="180" y="2271"/>
                  </a:lnTo>
                  <a:lnTo>
                    <a:pt x="319" y="2471"/>
                  </a:lnTo>
                  <a:lnTo>
                    <a:pt x="478" y="2650"/>
                  </a:lnTo>
                  <a:lnTo>
                    <a:pt x="658" y="2809"/>
                  </a:lnTo>
                  <a:lnTo>
                    <a:pt x="877" y="2929"/>
                  </a:lnTo>
                  <a:lnTo>
                    <a:pt x="1096" y="3028"/>
                  </a:lnTo>
                  <a:lnTo>
                    <a:pt x="1315" y="3088"/>
                  </a:lnTo>
                  <a:lnTo>
                    <a:pt x="1793" y="3088"/>
                  </a:lnTo>
                  <a:lnTo>
                    <a:pt x="2012" y="3028"/>
                  </a:lnTo>
                  <a:lnTo>
                    <a:pt x="2251" y="2929"/>
                  </a:lnTo>
                  <a:lnTo>
                    <a:pt x="2450" y="2809"/>
                  </a:lnTo>
                  <a:lnTo>
                    <a:pt x="2649" y="2650"/>
                  </a:lnTo>
                  <a:lnTo>
                    <a:pt x="2809" y="2471"/>
                  </a:lnTo>
                  <a:lnTo>
                    <a:pt x="2928" y="2271"/>
                  </a:lnTo>
                  <a:lnTo>
                    <a:pt x="3028" y="2032"/>
                  </a:lnTo>
                  <a:lnTo>
                    <a:pt x="3088" y="1793"/>
                  </a:lnTo>
                  <a:lnTo>
                    <a:pt x="3108" y="1554"/>
                  </a:lnTo>
                  <a:lnTo>
                    <a:pt x="3108" y="1375"/>
                  </a:lnTo>
                  <a:lnTo>
                    <a:pt x="3068" y="1216"/>
                  </a:lnTo>
                  <a:lnTo>
                    <a:pt x="3028" y="1056"/>
                  </a:lnTo>
                  <a:lnTo>
                    <a:pt x="2968" y="897"/>
                  </a:lnTo>
                  <a:lnTo>
                    <a:pt x="2889" y="757"/>
                  </a:lnTo>
                  <a:lnTo>
                    <a:pt x="2809" y="618"/>
                  </a:lnTo>
                  <a:lnTo>
                    <a:pt x="2709" y="499"/>
                  </a:lnTo>
                  <a:lnTo>
                    <a:pt x="2590" y="399"/>
                  </a:lnTo>
                  <a:lnTo>
                    <a:pt x="2470" y="279"/>
                  </a:lnTo>
                  <a:lnTo>
                    <a:pt x="2331" y="200"/>
                  </a:lnTo>
                  <a:lnTo>
                    <a:pt x="2171" y="120"/>
                  </a:lnTo>
                  <a:lnTo>
                    <a:pt x="2012" y="60"/>
                  </a:lnTo>
                  <a:lnTo>
                    <a:pt x="1793" y="20"/>
                  </a:lnTo>
                  <a:lnTo>
                    <a:pt x="15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38"/>
            <p:cNvSpPr/>
            <p:nvPr/>
          </p:nvSpPr>
          <p:spPr>
            <a:xfrm>
              <a:off x="6103675" y="3793700"/>
              <a:ext cx="28400" cy="98125"/>
            </a:xfrm>
            <a:custGeom>
              <a:rect b="b" l="l" r="r" t="t"/>
              <a:pathLst>
                <a:path extrusionOk="0" h="3925" w="1136">
                  <a:moveTo>
                    <a:pt x="0" y="0"/>
                  </a:moveTo>
                  <a:lnTo>
                    <a:pt x="698" y="3924"/>
                  </a:lnTo>
                  <a:lnTo>
                    <a:pt x="1136" y="3924"/>
                  </a:lnTo>
                  <a:lnTo>
                    <a:pt x="2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38"/>
            <p:cNvSpPr/>
            <p:nvPr/>
          </p:nvSpPr>
          <p:spPr>
            <a:xfrm>
              <a:off x="6082750" y="3793700"/>
              <a:ext cx="38375" cy="98125"/>
            </a:xfrm>
            <a:custGeom>
              <a:rect b="b" l="l" r="r" t="t"/>
              <a:pathLst>
                <a:path extrusionOk="0" h="3925" w="1535">
                  <a:moveTo>
                    <a:pt x="837" y="0"/>
                  </a:moveTo>
                  <a:lnTo>
                    <a:pt x="1" y="3924"/>
                  </a:lnTo>
                  <a:lnTo>
                    <a:pt x="1535" y="3924"/>
                  </a:lnTo>
                  <a:lnTo>
                    <a:pt x="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38"/>
            <p:cNvSpPr/>
            <p:nvPr/>
          </p:nvSpPr>
          <p:spPr>
            <a:xfrm>
              <a:off x="6095700" y="3743400"/>
              <a:ext cx="22950" cy="50325"/>
            </a:xfrm>
            <a:custGeom>
              <a:rect b="b" l="l" r="r" t="t"/>
              <a:pathLst>
                <a:path extrusionOk="0" h="2013" w="918">
                  <a:moveTo>
                    <a:pt x="1" y="0"/>
                  </a:moveTo>
                  <a:lnTo>
                    <a:pt x="1" y="518"/>
                  </a:lnTo>
                  <a:lnTo>
                    <a:pt x="1" y="2012"/>
                  </a:lnTo>
                  <a:lnTo>
                    <a:pt x="917" y="2012"/>
                  </a:lnTo>
                  <a:lnTo>
                    <a:pt x="917" y="0"/>
                  </a:lnTo>
                  <a:lnTo>
                    <a:pt x="698" y="60"/>
                  </a:lnTo>
                  <a:lnTo>
                    <a:pt x="220" y="6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38"/>
            <p:cNvSpPr/>
            <p:nvPr/>
          </p:nvSpPr>
          <p:spPr>
            <a:xfrm>
              <a:off x="6095700" y="3596500"/>
              <a:ext cx="22950" cy="72725"/>
            </a:xfrm>
            <a:custGeom>
              <a:rect b="b" l="l" r="r" t="t"/>
              <a:pathLst>
                <a:path extrusionOk="0" h="2909" w="918">
                  <a:moveTo>
                    <a:pt x="917" y="0"/>
                  </a:moveTo>
                  <a:lnTo>
                    <a:pt x="1" y="159"/>
                  </a:lnTo>
                  <a:lnTo>
                    <a:pt x="1" y="1534"/>
                  </a:lnTo>
                  <a:lnTo>
                    <a:pt x="1" y="2908"/>
                  </a:lnTo>
                  <a:lnTo>
                    <a:pt x="220" y="2868"/>
                  </a:lnTo>
                  <a:lnTo>
                    <a:pt x="459" y="2849"/>
                  </a:lnTo>
                  <a:lnTo>
                    <a:pt x="698" y="2868"/>
                  </a:lnTo>
                  <a:lnTo>
                    <a:pt x="917" y="2908"/>
                  </a:lnTo>
                  <a:lnTo>
                    <a:pt x="9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38"/>
            <p:cNvSpPr/>
            <p:nvPr/>
          </p:nvSpPr>
          <p:spPr>
            <a:xfrm>
              <a:off x="5732175" y="3756350"/>
              <a:ext cx="380500" cy="1592550"/>
            </a:xfrm>
            <a:custGeom>
              <a:rect b="b" l="l" r="r" t="t"/>
              <a:pathLst>
                <a:path extrusionOk="0" h="63702" w="15220">
                  <a:moveTo>
                    <a:pt x="14542" y="0"/>
                  </a:moveTo>
                  <a:lnTo>
                    <a:pt x="13685" y="1892"/>
                  </a:lnTo>
                  <a:lnTo>
                    <a:pt x="12809" y="3864"/>
                  </a:lnTo>
                  <a:lnTo>
                    <a:pt x="11952" y="5896"/>
                  </a:lnTo>
                  <a:lnTo>
                    <a:pt x="11116" y="7988"/>
                  </a:lnTo>
                  <a:lnTo>
                    <a:pt x="10279" y="10139"/>
                  </a:lnTo>
                  <a:lnTo>
                    <a:pt x="9462" y="12350"/>
                  </a:lnTo>
                  <a:lnTo>
                    <a:pt x="8646" y="14641"/>
                  </a:lnTo>
                  <a:lnTo>
                    <a:pt x="7849" y="16971"/>
                  </a:lnTo>
                  <a:lnTo>
                    <a:pt x="7092" y="19362"/>
                  </a:lnTo>
                  <a:lnTo>
                    <a:pt x="6355" y="21812"/>
                  </a:lnTo>
                  <a:lnTo>
                    <a:pt x="5638" y="24341"/>
                  </a:lnTo>
                  <a:lnTo>
                    <a:pt x="4941" y="26911"/>
                  </a:lnTo>
                  <a:lnTo>
                    <a:pt x="4283" y="29540"/>
                  </a:lnTo>
                  <a:lnTo>
                    <a:pt x="3985" y="30875"/>
                  </a:lnTo>
                  <a:lnTo>
                    <a:pt x="3666" y="32229"/>
                  </a:lnTo>
                  <a:lnTo>
                    <a:pt x="3387" y="33584"/>
                  </a:lnTo>
                  <a:lnTo>
                    <a:pt x="3088" y="34978"/>
                  </a:lnTo>
                  <a:lnTo>
                    <a:pt x="2809" y="36373"/>
                  </a:lnTo>
                  <a:lnTo>
                    <a:pt x="2550" y="37767"/>
                  </a:lnTo>
                  <a:lnTo>
                    <a:pt x="2252" y="39480"/>
                  </a:lnTo>
                  <a:lnTo>
                    <a:pt x="1973" y="41153"/>
                  </a:lnTo>
                  <a:lnTo>
                    <a:pt x="1714" y="42826"/>
                  </a:lnTo>
                  <a:lnTo>
                    <a:pt x="1475" y="44460"/>
                  </a:lnTo>
                  <a:lnTo>
                    <a:pt x="1256" y="46093"/>
                  </a:lnTo>
                  <a:lnTo>
                    <a:pt x="1057" y="47707"/>
                  </a:lnTo>
                  <a:lnTo>
                    <a:pt x="877" y="49300"/>
                  </a:lnTo>
                  <a:lnTo>
                    <a:pt x="718" y="50874"/>
                  </a:lnTo>
                  <a:lnTo>
                    <a:pt x="559" y="52428"/>
                  </a:lnTo>
                  <a:lnTo>
                    <a:pt x="439" y="53941"/>
                  </a:lnTo>
                  <a:lnTo>
                    <a:pt x="320" y="55455"/>
                  </a:lnTo>
                  <a:lnTo>
                    <a:pt x="240" y="56949"/>
                  </a:lnTo>
                  <a:lnTo>
                    <a:pt x="160" y="58423"/>
                  </a:lnTo>
                  <a:lnTo>
                    <a:pt x="81" y="59877"/>
                  </a:lnTo>
                  <a:lnTo>
                    <a:pt x="41" y="61292"/>
                  </a:lnTo>
                  <a:lnTo>
                    <a:pt x="1" y="62706"/>
                  </a:lnTo>
                  <a:lnTo>
                    <a:pt x="160" y="62825"/>
                  </a:lnTo>
                  <a:lnTo>
                    <a:pt x="419" y="62985"/>
                  </a:lnTo>
                  <a:lnTo>
                    <a:pt x="738" y="63164"/>
                  </a:lnTo>
                  <a:lnTo>
                    <a:pt x="1116" y="63343"/>
                  </a:lnTo>
                  <a:lnTo>
                    <a:pt x="1335" y="63443"/>
                  </a:lnTo>
                  <a:lnTo>
                    <a:pt x="1574" y="63523"/>
                  </a:lnTo>
                  <a:lnTo>
                    <a:pt x="1833" y="63582"/>
                  </a:lnTo>
                  <a:lnTo>
                    <a:pt x="2092" y="63642"/>
                  </a:lnTo>
                  <a:lnTo>
                    <a:pt x="2371" y="63682"/>
                  </a:lnTo>
                  <a:lnTo>
                    <a:pt x="2650" y="63702"/>
                  </a:lnTo>
                  <a:lnTo>
                    <a:pt x="2969" y="63702"/>
                  </a:lnTo>
                  <a:lnTo>
                    <a:pt x="3268" y="63682"/>
                  </a:lnTo>
                  <a:lnTo>
                    <a:pt x="3507" y="63662"/>
                  </a:lnTo>
                  <a:lnTo>
                    <a:pt x="3726" y="63622"/>
                  </a:lnTo>
                  <a:lnTo>
                    <a:pt x="4144" y="63523"/>
                  </a:lnTo>
                  <a:lnTo>
                    <a:pt x="4522" y="63383"/>
                  </a:lnTo>
                  <a:lnTo>
                    <a:pt x="4861" y="63244"/>
                  </a:lnTo>
                  <a:lnTo>
                    <a:pt x="5160" y="63084"/>
                  </a:lnTo>
                  <a:lnTo>
                    <a:pt x="5399" y="62925"/>
                  </a:lnTo>
                  <a:lnTo>
                    <a:pt x="5598" y="62785"/>
                  </a:lnTo>
                  <a:lnTo>
                    <a:pt x="5757" y="62666"/>
                  </a:lnTo>
                  <a:lnTo>
                    <a:pt x="5857" y="59798"/>
                  </a:lnTo>
                  <a:lnTo>
                    <a:pt x="5996" y="56889"/>
                  </a:lnTo>
                  <a:lnTo>
                    <a:pt x="6176" y="53902"/>
                  </a:lnTo>
                  <a:lnTo>
                    <a:pt x="6415" y="50854"/>
                  </a:lnTo>
                  <a:lnTo>
                    <a:pt x="6694" y="47766"/>
                  </a:lnTo>
                  <a:lnTo>
                    <a:pt x="7032" y="44599"/>
                  </a:lnTo>
                  <a:lnTo>
                    <a:pt x="7212" y="43006"/>
                  </a:lnTo>
                  <a:lnTo>
                    <a:pt x="7411" y="41392"/>
                  </a:lnTo>
                  <a:lnTo>
                    <a:pt x="7630" y="39779"/>
                  </a:lnTo>
                  <a:lnTo>
                    <a:pt x="7869" y="38126"/>
                  </a:lnTo>
                  <a:lnTo>
                    <a:pt x="8208" y="35875"/>
                  </a:lnTo>
                  <a:lnTo>
                    <a:pt x="8566" y="33644"/>
                  </a:lnTo>
                  <a:lnTo>
                    <a:pt x="8925" y="31453"/>
                  </a:lnTo>
                  <a:lnTo>
                    <a:pt x="9323" y="29261"/>
                  </a:lnTo>
                  <a:lnTo>
                    <a:pt x="9741" y="27130"/>
                  </a:lnTo>
                  <a:lnTo>
                    <a:pt x="10180" y="24999"/>
                  </a:lnTo>
                  <a:lnTo>
                    <a:pt x="10618" y="22927"/>
                  </a:lnTo>
                  <a:lnTo>
                    <a:pt x="11076" y="20856"/>
                  </a:lnTo>
                  <a:lnTo>
                    <a:pt x="11554" y="18824"/>
                  </a:lnTo>
                  <a:lnTo>
                    <a:pt x="12032" y="16832"/>
                  </a:lnTo>
                  <a:lnTo>
                    <a:pt x="12550" y="14840"/>
                  </a:lnTo>
                  <a:lnTo>
                    <a:pt x="13048" y="12908"/>
                  </a:lnTo>
                  <a:lnTo>
                    <a:pt x="13586" y="10996"/>
                  </a:lnTo>
                  <a:lnTo>
                    <a:pt x="14123" y="9103"/>
                  </a:lnTo>
                  <a:lnTo>
                    <a:pt x="14661" y="7251"/>
                  </a:lnTo>
                  <a:lnTo>
                    <a:pt x="15219" y="5418"/>
                  </a:lnTo>
                  <a:lnTo>
                    <a:pt x="13327" y="5418"/>
                  </a:lnTo>
                  <a:lnTo>
                    <a:pt x="14542" y="1494"/>
                  </a:lnTo>
                  <a:lnTo>
                    <a:pt x="145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38"/>
            <p:cNvSpPr/>
            <p:nvPr/>
          </p:nvSpPr>
          <p:spPr>
            <a:xfrm>
              <a:off x="6065325" y="3793700"/>
              <a:ext cx="38375" cy="98125"/>
            </a:xfrm>
            <a:custGeom>
              <a:rect b="b" l="l" r="r" t="t"/>
              <a:pathLst>
                <a:path extrusionOk="0" h="3925" w="1535">
                  <a:moveTo>
                    <a:pt x="1216" y="0"/>
                  </a:moveTo>
                  <a:lnTo>
                    <a:pt x="1" y="3924"/>
                  </a:lnTo>
                  <a:lnTo>
                    <a:pt x="698" y="3924"/>
                  </a:lnTo>
                  <a:lnTo>
                    <a:pt x="1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38"/>
            <p:cNvSpPr/>
            <p:nvPr/>
          </p:nvSpPr>
          <p:spPr>
            <a:xfrm>
              <a:off x="5326825" y="1592625"/>
              <a:ext cx="814725" cy="1948125"/>
            </a:xfrm>
            <a:custGeom>
              <a:rect b="b" l="l" r="r" t="t"/>
              <a:pathLst>
                <a:path extrusionOk="0" h="77925" w="32589">
                  <a:moveTo>
                    <a:pt x="5877" y="0"/>
                  </a:moveTo>
                  <a:lnTo>
                    <a:pt x="5200" y="538"/>
                  </a:lnTo>
                  <a:lnTo>
                    <a:pt x="4482" y="1056"/>
                  </a:lnTo>
                  <a:lnTo>
                    <a:pt x="3765" y="1554"/>
                  </a:lnTo>
                  <a:lnTo>
                    <a:pt x="3028" y="2032"/>
                  </a:lnTo>
                  <a:lnTo>
                    <a:pt x="2291" y="2490"/>
                  </a:lnTo>
                  <a:lnTo>
                    <a:pt x="1534" y="2908"/>
                  </a:lnTo>
                  <a:lnTo>
                    <a:pt x="778" y="3327"/>
                  </a:lnTo>
                  <a:lnTo>
                    <a:pt x="1" y="3725"/>
                  </a:lnTo>
                  <a:lnTo>
                    <a:pt x="60" y="5657"/>
                  </a:lnTo>
                  <a:lnTo>
                    <a:pt x="160" y="7809"/>
                  </a:lnTo>
                  <a:lnTo>
                    <a:pt x="240" y="8964"/>
                  </a:lnTo>
                  <a:lnTo>
                    <a:pt x="319" y="10159"/>
                  </a:lnTo>
                  <a:lnTo>
                    <a:pt x="419" y="11394"/>
                  </a:lnTo>
                  <a:lnTo>
                    <a:pt x="538" y="12689"/>
                  </a:lnTo>
                  <a:lnTo>
                    <a:pt x="698" y="14003"/>
                  </a:lnTo>
                  <a:lnTo>
                    <a:pt x="857" y="15378"/>
                  </a:lnTo>
                  <a:lnTo>
                    <a:pt x="1056" y="16792"/>
                  </a:lnTo>
                  <a:lnTo>
                    <a:pt x="1256" y="18226"/>
                  </a:lnTo>
                  <a:lnTo>
                    <a:pt x="1495" y="19720"/>
                  </a:lnTo>
                  <a:lnTo>
                    <a:pt x="1773" y="21234"/>
                  </a:lnTo>
                  <a:lnTo>
                    <a:pt x="2052" y="22788"/>
                  </a:lnTo>
                  <a:lnTo>
                    <a:pt x="2391" y="24381"/>
                  </a:lnTo>
                  <a:lnTo>
                    <a:pt x="2750" y="25995"/>
                  </a:lnTo>
                  <a:lnTo>
                    <a:pt x="3128" y="27648"/>
                  </a:lnTo>
                  <a:lnTo>
                    <a:pt x="3546" y="29321"/>
                  </a:lnTo>
                  <a:lnTo>
                    <a:pt x="4024" y="31034"/>
                  </a:lnTo>
                  <a:lnTo>
                    <a:pt x="4522" y="32767"/>
                  </a:lnTo>
                  <a:lnTo>
                    <a:pt x="5040" y="34520"/>
                  </a:lnTo>
                  <a:lnTo>
                    <a:pt x="5618" y="36293"/>
                  </a:lnTo>
                  <a:lnTo>
                    <a:pt x="6235" y="38086"/>
                  </a:lnTo>
                  <a:lnTo>
                    <a:pt x="6913" y="39918"/>
                  </a:lnTo>
                  <a:lnTo>
                    <a:pt x="7610" y="41751"/>
                  </a:lnTo>
                  <a:lnTo>
                    <a:pt x="8367" y="43603"/>
                  </a:lnTo>
                  <a:lnTo>
                    <a:pt x="9163" y="45476"/>
                  </a:lnTo>
                  <a:lnTo>
                    <a:pt x="10000" y="47368"/>
                  </a:lnTo>
                  <a:lnTo>
                    <a:pt x="10896" y="49280"/>
                  </a:lnTo>
                  <a:lnTo>
                    <a:pt x="11853" y="51193"/>
                  </a:lnTo>
                  <a:lnTo>
                    <a:pt x="12848" y="53105"/>
                  </a:lnTo>
                  <a:lnTo>
                    <a:pt x="13904" y="55037"/>
                  </a:lnTo>
                  <a:lnTo>
                    <a:pt x="14980" y="56909"/>
                  </a:lnTo>
                  <a:lnTo>
                    <a:pt x="16075" y="58742"/>
                  </a:lnTo>
                  <a:lnTo>
                    <a:pt x="17191" y="60515"/>
                  </a:lnTo>
                  <a:lnTo>
                    <a:pt x="18306" y="62228"/>
                  </a:lnTo>
                  <a:lnTo>
                    <a:pt x="19442" y="63901"/>
                  </a:lnTo>
                  <a:lnTo>
                    <a:pt x="20597" y="65534"/>
                  </a:lnTo>
                  <a:lnTo>
                    <a:pt x="21752" y="67108"/>
                  </a:lnTo>
                  <a:lnTo>
                    <a:pt x="22908" y="68622"/>
                  </a:lnTo>
                  <a:lnTo>
                    <a:pt x="24083" y="70096"/>
                  </a:lnTo>
                  <a:lnTo>
                    <a:pt x="25238" y="71530"/>
                  </a:lnTo>
                  <a:lnTo>
                    <a:pt x="26394" y="72905"/>
                  </a:lnTo>
                  <a:lnTo>
                    <a:pt x="27569" y="74219"/>
                  </a:lnTo>
                  <a:lnTo>
                    <a:pt x="28724" y="75514"/>
                  </a:lnTo>
                  <a:lnTo>
                    <a:pt x="29859" y="76729"/>
                  </a:lnTo>
                  <a:lnTo>
                    <a:pt x="31015" y="77924"/>
                  </a:lnTo>
                  <a:lnTo>
                    <a:pt x="32588" y="77665"/>
                  </a:lnTo>
                  <a:lnTo>
                    <a:pt x="31572" y="76171"/>
                  </a:lnTo>
                  <a:lnTo>
                    <a:pt x="30537" y="74598"/>
                  </a:lnTo>
                  <a:lnTo>
                    <a:pt x="29481" y="72944"/>
                  </a:lnTo>
                  <a:lnTo>
                    <a:pt x="28425" y="71211"/>
                  </a:lnTo>
                  <a:lnTo>
                    <a:pt x="27350" y="69419"/>
                  </a:lnTo>
                  <a:lnTo>
                    <a:pt x="26254" y="67546"/>
                  </a:lnTo>
                  <a:lnTo>
                    <a:pt x="25178" y="65594"/>
                  </a:lnTo>
                  <a:lnTo>
                    <a:pt x="24103" y="63582"/>
                  </a:lnTo>
                  <a:lnTo>
                    <a:pt x="23027" y="61491"/>
                  </a:lnTo>
                  <a:lnTo>
                    <a:pt x="21971" y="59320"/>
                  </a:lnTo>
                  <a:lnTo>
                    <a:pt x="20916" y="57089"/>
                  </a:lnTo>
                  <a:lnTo>
                    <a:pt x="19880" y="54758"/>
                  </a:lnTo>
                  <a:lnTo>
                    <a:pt x="19362" y="53583"/>
                  </a:lnTo>
                  <a:lnTo>
                    <a:pt x="18864" y="52368"/>
                  </a:lnTo>
                  <a:lnTo>
                    <a:pt x="18366" y="51153"/>
                  </a:lnTo>
                  <a:lnTo>
                    <a:pt x="17868" y="49918"/>
                  </a:lnTo>
                  <a:lnTo>
                    <a:pt x="17390" y="48663"/>
                  </a:lnTo>
                  <a:lnTo>
                    <a:pt x="16912" y="47388"/>
                  </a:lnTo>
                  <a:lnTo>
                    <a:pt x="16454" y="46093"/>
                  </a:lnTo>
                  <a:lnTo>
                    <a:pt x="15996" y="44779"/>
                  </a:lnTo>
                  <a:lnTo>
                    <a:pt x="15438" y="43165"/>
                  </a:lnTo>
                  <a:lnTo>
                    <a:pt x="14920" y="41552"/>
                  </a:lnTo>
                  <a:lnTo>
                    <a:pt x="14422" y="39958"/>
                  </a:lnTo>
                  <a:lnTo>
                    <a:pt x="13964" y="38365"/>
                  </a:lnTo>
                  <a:lnTo>
                    <a:pt x="13506" y="36811"/>
                  </a:lnTo>
                  <a:lnTo>
                    <a:pt x="13088" y="35257"/>
                  </a:lnTo>
                  <a:lnTo>
                    <a:pt x="12689" y="33704"/>
                  </a:lnTo>
                  <a:lnTo>
                    <a:pt x="12311" y="32190"/>
                  </a:lnTo>
                  <a:lnTo>
                    <a:pt x="11972" y="30676"/>
                  </a:lnTo>
                  <a:lnTo>
                    <a:pt x="11633" y="29182"/>
                  </a:lnTo>
                  <a:lnTo>
                    <a:pt x="11315" y="27708"/>
                  </a:lnTo>
                  <a:lnTo>
                    <a:pt x="11036" y="26254"/>
                  </a:lnTo>
                  <a:lnTo>
                    <a:pt x="10757" y="24820"/>
                  </a:lnTo>
                  <a:lnTo>
                    <a:pt x="10518" y="23385"/>
                  </a:lnTo>
                  <a:lnTo>
                    <a:pt x="10279" y="21991"/>
                  </a:lnTo>
                  <a:lnTo>
                    <a:pt x="10060" y="20597"/>
                  </a:lnTo>
                  <a:lnTo>
                    <a:pt x="9861" y="19242"/>
                  </a:lnTo>
                  <a:lnTo>
                    <a:pt x="9681" y="17888"/>
                  </a:lnTo>
                  <a:lnTo>
                    <a:pt x="9522" y="16573"/>
                  </a:lnTo>
                  <a:lnTo>
                    <a:pt x="9363" y="15258"/>
                  </a:lnTo>
                  <a:lnTo>
                    <a:pt x="9223" y="13984"/>
                  </a:lnTo>
                  <a:lnTo>
                    <a:pt x="9104" y="12729"/>
                  </a:lnTo>
                  <a:lnTo>
                    <a:pt x="8905" y="10279"/>
                  </a:lnTo>
                  <a:lnTo>
                    <a:pt x="8765" y="7928"/>
                  </a:lnTo>
                  <a:lnTo>
                    <a:pt x="8646" y="5677"/>
                  </a:lnTo>
                  <a:lnTo>
                    <a:pt x="8586" y="3526"/>
                  </a:lnTo>
                  <a:lnTo>
                    <a:pt x="8546" y="1474"/>
                  </a:lnTo>
                  <a:lnTo>
                    <a:pt x="7749" y="1096"/>
                  </a:lnTo>
                  <a:lnTo>
                    <a:pt x="7052" y="717"/>
                  </a:lnTo>
                  <a:lnTo>
                    <a:pt x="6415" y="339"/>
                  </a:lnTo>
                  <a:lnTo>
                    <a:pt x="5877"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38"/>
            <p:cNvSpPr/>
            <p:nvPr/>
          </p:nvSpPr>
          <p:spPr>
            <a:xfrm>
              <a:off x="5590250" y="3634825"/>
              <a:ext cx="505475" cy="1705125"/>
            </a:xfrm>
            <a:custGeom>
              <a:rect b="b" l="l" r="r" t="t"/>
              <a:pathLst>
                <a:path extrusionOk="0" h="68205" w="20219">
                  <a:moveTo>
                    <a:pt x="20219" y="1"/>
                  </a:moveTo>
                  <a:lnTo>
                    <a:pt x="19024" y="2013"/>
                  </a:lnTo>
                  <a:lnTo>
                    <a:pt x="17828" y="4124"/>
                  </a:lnTo>
                  <a:lnTo>
                    <a:pt x="16613" y="6335"/>
                  </a:lnTo>
                  <a:lnTo>
                    <a:pt x="16016" y="7471"/>
                  </a:lnTo>
                  <a:lnTo>
                    <a:pt x="15398" y="8646"/>
                  </a:lnTo>
                  <a:lnTo>
                    <a:pt x="14801" y="9841"/>
                  </a:lnTo>
                  <a:lnTo>
                    <a:pt x="14183" y="11056"/>
                  </a:lnTo>
                  <a:lnTo>
                    <a:pt x="13586" y="12311"/>
                  </a:lnTo>
                  <a:lnTo>
                    <a:pt x="12988" y="13586"/>
                  </a:lnTo>
                  <a:lnTo>
                    <a:pt x="12391" y="14881"/>
                  </a:lnTo>
                  <a:lnTo>
                    <a:pt x="11793" y="16195"/>
                  </a:lnTo>
                  <a:lnTo>
                    <a:pt x="11215" y="17550"/>
                  </a:lnTo>
                  <a:lnTo>
                    <a:pt x="10638" y="18924"/>
                  </a:lnTo>
                  <a:lnTo>
                    <a:pt x="10060" y="20318"/>
                  </a:lnTo>
                  <a:lnTo>
                    <a:pt x="9502" y="21733"/>
                  </a:lnTo>
                  <a:lnTo>
                    <a:pt x="8945" y="23187"/>
                  </a:lnTo>
                  <a:lnTo>
                    <a:pt x="8387" y="24661"/>
                  </a:lnTo>
                  <a:lnTo>
                    <a:pt x="7849" y="26155"/>
                  </a:lnTo>
                  <a:lnTo>
                    <a:pt x="7331" y="27669"/>
                  </a:lnTo>
                  <a:lnTo>
                    <a:pt x="6813" y="29222"/>
                  </a:lnTo>
                  <a:lnTo>
                    <a:pt x="6295" y="30796"/>
                  </a:lnTo>
                  <a:lnTo>
                    <a:pt x="5817" y="32390"/>
                  </a:lnTo>
                  <a:lnTo>
                    <a:pt x="5339" y="34003"/>
                  </a:lnTo>
                  <a:lnTo>
                    <a:pt x="4881" y="35656"/>
                  </a:lnTo>
                  <a:lnTo>
                    <a:pt x="4423" y="37310"/>
                  </a:lnTo>
                  <a:lnTo>
                    <a:pt x="4005" y="39003"/>
                  </a:lnTo>
                  <a:lnTo>
                    <a:pt x="3586" y="40716"/>
                  </a:lnTo>
                  <a:lnTo>
                    <a:pt x="3188" y="42469"/>
                  </a:lnTo>
                  <a:lnTo>
                    <a:pt x="2809" y="44222"/>
                  </a:lnTo>
                  <a:lnTo>
                    <a:pt x="2431" y="46134"/>
                  </a:lnTo>
                  <a:lnTo>
                    <a:pt x="2072" y="48006"/>
                  </a:lnTo>
                  <a:lnTo>
                    <a:pt x="1754" y="49879"/>
                  </a:lnTo>
                  <a:lnTo>
                    <a:pt x="1475" y="51711"/>
                  </a:lnTo>
                  <a:lnTo>
                    <a:pt x="1216" y="53524"/>
                  </a:lnTo>
                  <a:lnTo>
                    <a:pt x="977" y="55317"/>
                  </a:lnTo>
                  <a:lnTo>
                    <a:pt x="778" y="57069"/>
                  </a:lnTo>
                  <a:lnTo>
                    <a:pt x="579" y="58802"/>
                  </a:lnTo>
                  <a:lnTo>
                    <a:pt x="379" y="61033"/>
                  </a:lnTo>
                  <a:lnTo>
                    <a:pt x="220" y="63205"/>
                  </a:lnTo>
                  <a:lnTo>
                    <a:pt x="100" y="65336"/>
                  </a:lnTo>
                  <a:lnTo>
                    <a:pt x="1" y="67407"/>
                  </a:lnTo>
                  <a:lnTo>
                    <a:pt x="240" y="67547"/>
                  </a:lnTo>
                  <a:lnTo>
                    <a:pt x="539" y="67686"/>
                  </a:lnTo>
                  <a:lnTo>
                    <a:pt x="877" y="67826"/>
                  </a:lnTo>
                  <a:lnTo>
                    <a:pt x="1276" y="67965"/>
                  </a:lnTo>
                  <a:lnTo>
                    <a:pt x="1734" y="68085"/>
                  </a:lnTo>
                  <a:lnTo>
                    <a:pt x="2232" y="68164"/>
                  </a:lnTo>
                  <a:lnTo>
                    <a:pt x="2491" y="68184"/>
                  </a:lnTo>
                  <a:lnTo>
                    <a:pt x="2770" y="68204"/>
                  </a:lnTo>
                  <a:lnTo>
                    <a:pt x="3049" y="68204"/>
                  </a:lnTo>
                  <a:lnTo>
                    <a:pt x="3347" y="68184"/>
                  </a:lnTo>
                  <a:lnTo>
                    <a:pt x="3706" y="68144"/>
                  </a:lnTo>
                  <a:lnTo>
                    <a:pt x="4064" y="68085"/>
                  </a:lnTo>
                  <a:lnTo>
                    <a:pt x="4403" y="68005"/>
                  </a:lnTo>
                  <a:lnTo>
                    <a:pt x="4702" y="67925"/>
                  </a:lnTo>
                  <a:lnTo>
                    <a:pt x="4981" y="67826"/>
                  </a:lnTo>
                  <a:lnTo>
                    <a:pt x="5220" y="67726"/>
                  </a:lnTo>
                  <a:lnTo>
                    <a:pt x="5638" y="67527"/>
                  </a:lnTo>
                  <a:lnTo>
                    <a:pt x="5678" y="67567"/>
                  </a:lnTo>
                  <a:lnTo>
                    <a:pt x="5718" y="66153"/>
                  </a:lnTo>
                  <a:lnTo>
                    <a:pt x="5758" y="64738"/>
                  </a:lnTo>
                  <a:lnTo>
                    <a:pt x="5837" y="63284"/>
                  </a:lnTo>
                  <a:lnTo>
                    <a:pt x="5917" y="61810"/>
                  </a:lnTo>
                  <a:lnTo>
                    <a:pt x="5997" y="60316"/>
                  </a:lnTo>
                  <a:lnTo>
                    <a:pt x="6116" y="58802"/>
                  </a:lnTo>
                  <a:lnTo>
                    <a:pt x="6236" y="57289"/>
                  </a:lnTo>
                  <a:lnTo>
                    <a:pt x="6395" y="55735"/>
                  </a:lnTo>
                  <a:lnTo>
                    <a:pt x="6554" y="54161"/>
                  </a:lnTo>
                  <a:lnTo>
                    <a:pt x="6734" y="52568"/>
                  </a:lnTo>
                  <a:lnTo>
                    <a:pt x="6933" y="50954"/>
                  </a:lnTo>
                  <a:lnTo>
                    <a:pt x="7152" y="49321"/>
                  </a:lnTo>
                  <a:lnTo>
                    <a:pt x="7391" y="47687"/>
                  </a:lnTo>
                  <a:lnTo>
                    <a:pt x="7650" y="46014"/>
                  </a:lnTo>
                  <a:lnTo>
                    <a:pt x="7929" y="44341"/>
                  </a:lnTo>
                  <a:lnTo>
                    <a:pt x="8227" y="42628"/>
                  </a:lnTo>
                  <a:lnTo>
                    <a:pt x="8486" y="41234"/>
                  </a:lnTo>
                  <a:lnTo>
                    <a:pt x="8765" y="39839"/>
                  </a:lnTo>
                  <a:lnTo>
                    <a:pt x="9064" y="38445"/>
                  </a:lnTo>
                  <a:lnTo>
                    <a:pt x="9343" y="37090"/>
                  </a:lnTo>
                  <a:lnTo>
                    <a:pt x="9662" y="35736"/>
                  </a:lnTo>
                  <a:lnTo>
                    <a:pt x="9960" y="34401"/>
                  </a:lnTo>
                  <a:lnTo>
                    <a:pt x="10618" y="31772"/>
                  </a:lnTo>
                  <a:lnTo>
                    <a:pt x="11315" y="29202"/>
                  </a:lnTo>
                  <a:lnTo>
                    <a:pt x="12032" y="26673"/>
                  </a:lnTo>
                  <a:lnTo>
                    <a:pt x="12769" y="24223"/>
                  </a:lnTo>
                  <a:lnTo>
                    <a:pt x="13526" y="21832"/>
                  </a:lnTo>
                  <a:lnTo>
                    <a:pt x="14323" y="19502"/>
                  </a:lnTo>
                  <a:lnTo>
                    <a:pt x="15139" y="17211"/>
                  </a:lnTo>
                  <a:lnTo>
                    <a:pt x="15956" y="15000"/>
                  </a:lnTo>
                  <a:lnTo>
                    <a:pt x="16793" y="12849"/>
                  </a:lnTo>
                  <a:lnTo>
                    <a:pt x="17629" y="10757"/>
                  </a:lnTo>
                  <a:lnTo>
                    <a:pt x="18486" y="8725"/>
                  </a:lnTo>
                  <a:lnTo>
                    <a:pt x="19362" y="6753"/>
                  </a:lnTo>
                  <a:lnTo>
                    <a:pt x="20219" y="4861"/>
                  </a:lnTo>
                  <a:lnTo>
                    <a:pt x="20219" y="4343"/>
                  </a:lnTo>
                  <a:lnTo>
                    <a:pt x="20000" y="4244"/>
                  </a:lnTo>
                  <a:lnTo>
                    <a:pt x="19781" y="4124"/>
                  </a:lnTo>
                  <a:lnTo>
                    <a:pt x="19601" y="3965"/>
                  </a:lnTo>
                  <a:lnTo>
                    <a:pt x="19442" y="3786"/>
                  </a:lnTo>
                  <a:lnTo>
                    <a:pt x="19303" y="3586"/>
                  </a:lnTo>
                  <a:lnTo>
                    <a:pt x="19223" y="3367"/>
                  </a:lnTo>
                  <a:lnTo>
                    <a:pt x="19163" y="3108"/>
                  </a:lnTo>
                  <a:lnTo>
                    <a:pt x="19123" y="2869"/>
                  </a:lnTo>
                  <a:lnTo>
                    <a:pt x="19163" y="2610"/>
                  </a:lnTo>
                  <a:lnTo>
                    <a:pt x="19223" y="2371"/>
                  </a:lnTo>
                  <a:lnTo>
                    <a:pt x="19303" y="2132"/>
                  </a:lnTo>
                  <a:lnTo>
                    <a:pt x="19442" y="1933"/>
                  </a:lnTo>
                  <a:lnTo>
                    <a:pt x="19601" y="1754"/>
                  </a:lnTo>
                  <a:lnTo>
                    <a:pt x="19781" y="1594"/>
                  </a:lnTo>
                  <a:lnTo>
                    <a:pt x="20000" y="1475"/>
                  </a:lnTo>
                  <a:lnTo>
                    <a:pt x="20219" y="1375"/>
                  </a:lnTo>
                  <a:lnTo>
                    <a:pt x="20219"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38"/>
            <p:cNvSpPr/>
            <p:nvPr/>
          </p:nvSpPr>
          <p:spPr>
            <a:xfrm>
              <a:off x="5876100" y="5322975"/>
              <a:ext cx="123525" cy="145450"/>
            </a:xfrm>
            <a:custGeom>
              <a:rect b="b" l="l" r="r" t="t"/>
              <a:pathLst>
                <a:path extrusionOk="0" h="5818" w="4941">
                  <a:moveTo>
                    <a:pt x="0" y="1"/>
                  </a:moveTo>
                  <a:lnTo>
                    <a:pt x="0" y="4383"/>
                  </a:lnTo>
                  <a:lnTo>
                    <a:pt x="40" y="4463"/>
                  </a:lnTo>
                  <a:lnTo>
                    <a:pt x="180" y="4642"/>
                  </a:lnTo>
                  <a:lnTo>
                    <a:pt x="379" y="4861"/>
                  </a:lnTo>
                  <a:lnTo>
                    <a:pt x="638" y="5100"/>
                  </a:lnTo>
                  <a:lnTo>
                    <a:pt x="797" y="5240"/>
                  </a:lnTo>
                  <a:lnTo>
                    <a:pt x="976" y="5359"/>
                  </a:lnTo>
                  <a:lnTo>
                    <a:pt x="1176" y="5479"/>
                  </a:lnTo>
                  <a:lnTo>
                    <a:pt x="1375" y="5578"/>
                  </a:lnTo>
                  <a:lnTo>
                    <a:pt x="1614" y="5678"/>
                  </a:lnTo>
                  <a:lnTo>
                    <a:pt x="1853" y="5738"/>
                  </a:lnTo>
                  <a:lnTo>
                    <a:pt x="2132" y="5797"/>
                  </a:lnTo>
                  <a:lnTo>
                    <a:pt x="2411" y="5817"/>
                  </a:lnTo>
                  <a:lnTo>
                    <a:pt x="2690" y="5817"/>
                  </a:lnTo>
                  <a:lnTo>
                    <a:pt x="2968" y="5797"/>
                  </a:lnTo>
                  <a:lnTo>
                    <a:pt x="3207" y="5758"/>
                  </a:lnTo>
                  <a:lnTo>
                    <a:pt x="3446" y="5678"/>
                  </a:lnTo>
                  <a:lnTo>
                    <a:pt x="3666" y="5598"/>
                  </a:lnTo>
                  <a:lnTo>
                    <a:pt x="3885" y="5499"/>
                  </a:lnTo>
                  <a:lnTo>
                    <a:pt x="4064" y="5399"/>
                  </a:lnTo>
                  <a:lnTo>
                    <a:pt x="4223" y="5280"/>
                  </a:lnTo>
                  <a:lnTo>
                    <a:pt x="4522" y="5060"/>
                  </a:lnTo>
                  <a:lnTo>
                    <a:pt x="4741" y="4861"/>
                  </a:lnTo>
                  <a:lnTo>
                    <a:pt x="4881" y="4702"/>
                  </a:lnTo>
                  <a:lnTo>
                    <a:pt x="4940" y="4622"/>
                  </a:lnTo>
                  <a:lnTo>
                    <a:pt x="4940" y="240"/>
                  </a:lnTo>
                  <a:lnTo>
                    <a:pt x="4881" y="320"/>
                  </a:lnTo>
                  <a:lnTo>
                    <a:pt x="4741" y="479"/>
                  </a:lnTo>
                  <a:lnTo>
                    <a:pt x="4522" y="678"/>
                  </a:lnTo>
                  <a:lnTo>
                    <a:pt x="4223" y="897"/>
                  </a:lnTo>
                  <a:lnTo>
                    <a:pt x="4064" y="1017"/>
                  </a:lnTo>
                  <a:lnTo>
                    <a:pt x="3885" y="1116"/>
                  </a:lnTo>
                  <a:lnTo>
                    <a:pt x="3666" y="1216"/>
                  </a:lnTo>
                  <a:lnTo>
                    <a:pt x="3446" y="1296"/>
                  </a:lnTo>
                  <a:lnTo>
                    <a:pt x="3207" y="1375"/>
                  </a:lnTo>
                  <a:lnTo>
                    <a:pt x="2968" y="1415"/>
                  </a:lnTo>
                  <a:lnTo>
                    <a:pt x="2690" y="1455"/>
                  </a:lnTo>
                  <a:lnTo>
                    <a:pt x="2411" y="1455"/>
                  </a:lnTo>
                  <a:lnTo>
                    <a:pt x="2132" y="1415"/>
                  </a:lnTo>
                  <a:lnTo>
                    <a:pt x="1853" y="1375"/>
                  </a:lnTo>
                  <a:lnTo>
                    <a:pt x="1614" y="1296"/>
                  </a:lnTo>
                  <a:lnTo>
                    <a:pt x="1375" y="1196"/>
                  </a:lnTo>
                  <a:lnTo>
                    <a:pt x="1176" y="1097"/>
                  </a:lnTo>
                  <a:lnTo>
                    <a:pt x="976" y="977"/>
                  </a:lnTo>
                  <a:lnTo>
                    <a:pt x="797" y="858"/>
                  </a:lnTo>
                  <a:lnTo>
                    <a:pt x="638" y="738"/>
                  </a:lnTo>
                  <a:lnTo>
                    <a:pt x="379" y="479"/>
                  </a:lnTo>
                  <a:lnTo>
                    <a:pt x="180" y="260"/>
                  </a:lnTo>
                  <a:lnTo>
                    <a:pt x="40" y="8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38"/>
            <p:cNvSpPr/>
            <p:nvPr/>
          </p:nvSpPr>
          <p:spPr>
            <a:xfrm>
              <a:off x="5731175" y="5322975"/>
              <a:ext cx="144950" cy="135475"/>
            </a:xfrm>
            <a:custGeom>
              <a:rect b="b" l="l" r="r" t="t"/>
              <a:pathLst>
                <a:path extrusionOk="0" h="5419" w="5798">
                  <a:moveTo>
                    <a:pt x="5797" y="1"/>
                  </a:moveTo>
                  <a:lnTo>
                    <a:pt x="5638" y="120"/>
                  </a:lnTo>
                  <a:lnTo>
                    <a:pt x="5439" y="260"/>
                  </a:lnTo>
                  <a:lnTo>
                    <a:pt x="5200" y="419"/>
                  </a:lnTo>
                  <a:lnTo>
                    <a:pt x="4901" y="579"/>
                  </a:lnTo>
                  <a:lnTo>
                    <a:pt x="4562" y="718"/>
                  </a:lnTo>
                  <a:lnTo>
                    <a:pt x="4184" y="858"/>
                  </a:lnTo>
                  <a:lnTo>
                    <a:pt x="3766" y="957"/>
                  </a:lnTo>
                  <a:lnTo>
                    <a:pt x="3547" y="997"/>
                  </a:lnTo>
                  <a:lnTo>
                    <a:pt x="3308" y="1017"/>
                  </a:lnTo>
                  <a:lnTo>
                    <a:pt x="3009" y="1037"/>
                  </a:lnTo>
                  <a:lnTo>
                    <a:pt x="2690" y="1037"/>
                  </a:lnTo>
                  <a:lnTo>
                    <a:pt x="2411" y="1017"/>
                  </a:lnTo>
                  <a:lnTo>
                    <a:pt x="2132" y="977"/>
                  </a:lnTo>
                  <a:lnTo>
                    <a:pt x="1873" y="917"/>
                  </a:lnTo>
                  <a:lnTo>
                    <a:pt x="1614" y="858"/>
                  </a:lnTo>
                  <a:lnTo>
                    <a:pt x="1375" y="778"/>
                  </a:lnTo>
                  <a:lnTo>
                    <a:pt x="1156" y="678"/>
                  </a:lnTo>
                  <a:lnTo>
                    <a:pt x="778" y="499"/>
                  </a:lnTo>
                  <a:lnTo>
                    <a:pt x="459" y="320"/>
                  </a:lnTo>
                  <a:lnTo>
                    <a:pt x="200" y="160"/>
                  </a:lnTo>
                  <a:lnTo>
                    <a:pt x="41" y="41"/>
                  </a:lnTo>
                  <a:lnTo>
                    <a:pt x="1" y="2232"/>
                  </a:lnTo>
                  <a:lnTo>
                    <a:pt x="1" y="4383"/>
                  </a:lnTo>
                  <a:lnTo>
                    <a:pt x="140" y="4483"/>
                  </a:lnTo>
                  <a:lnTo>
                    <a:pt x="379" y="4662"/>
                  </a:lnTo>
                  <a:lnTo>
                    <a:pt x="698" y="4841"/>
                  </a:lnTo>
                  <a:lnTo>
                    <a:pt x="1097" y="5041"/>
                  </a:lnTo>
                  <a:lnTo>
                    <a:pt x="1316" y="5120"/>
                  </a:lnTo>
                  <a:lnTo>
                    <a:pt x="1555" y="5200"/>
                  </a:lnTo>
                  <a:lnTo>
                    <a:pt x="1814" y="5280"/>
                  </a:lnTo>
                  <a:lnTo>
                    <a:pt x="2092" y="5339"/>
                  </a:lnTo>
                  <a:lnTo>
                    <a:pt x="2371" y="5379"/>
                  </a:lnTo>
                  <a:lnTo>
                    <a:pt x="2670" y="5419"/>
                  </a:lnTo>
                  <a:lnTo>
                    <a:pt x="2989" y="5419"/>
                  </a:lnTo>
                  <a:lnTo>
                    <a:pt x="3308" y="5399"/>
                  </a:lnTo>
                  <a:lnTo>
                    <a:pt x="3547" y="5379"/>
                  </a:lnTo>
                  <a:lnTo>
                    <a:pt x="3766" y="5339"/>
                  </a:lnTo>
                  <a:lnTo>
                    <a:pt x="4184" y="5240"/>
                  </a:lnTo>
                  <a:lnTo>
                    <a:pt x="4562" y="5100"/>
                  </a:lnTo>
                  <a:lnTo>
                    <a:pt x="4901" y="4941"/>
                  </a:lnTo>
                  <a:lnTo>
                    <a:pt x="5200" y="4782"/>
                  </a:lnTo>
                  <a:lnTo>
                    <a:pt x="5439" y="4642"/>
                  </a:lnTo>
                  <a:lnTo>
                    <a:pt x="5638" y="4503"/>
                  </a:lnTo>
                  <a:lnTo>
                    <a:pt x="5797" y="4383"/>
                  </a:lnTo>
                  <a:lnTo>
                    <a:pt x="5797" y="1"/>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38"/>
            <p:cNvSpPr/>
            <p:nvPr/>
          </p:nvSpPr>
          <p:spPr>
            <a:xfrm>
              <a:off x="5588275" y="5320000"/>
              <a:ext cx="143925" cy="129500"/>
            </a:xfrm>
            <a:custGeom>
              <a:rect b="b" l="l" r="r" t="t"/>
              <a:pathLst>
                <a:path extrusionOk="0" h="5180" w="5757">
                  <a:moveTo>
                    <a:pt x="80" y="0"/>
                  </a:moveTo>
                  <a:lnTo>
                    <a:pt x="20" y="2211"/>
                  </a:lnTo>
                  <a:lnTo>
                    <a:pt x="0" y="4323"/>
                  </a:lnTo>
                  <a:lnTo>
                    <a:pt x="219" y="4462"/>
                  </a:lnTo>
                  <a:lnTo>
                    <a:pt x="498" y="4602"/>
                  </a:lnTo>
                  <a:lnTo>
                    <a:pt x="857" y="4761"/>
                  </a:lnTo>
                  <a:lnTo>
                    <a:pt x="1255" y="4901"/>
                  </a:lnTo>
                  <a:lnTo>
                    <a:pt x="1733" y="5020"/>
                  </a:lnTo>
                  <a:lnTo>
                    <a:pt x="1972" y="5080"/>
                  </a:lnTo>
                  <a:lnTo>
                    <a:pt x="2251" y="5120"/>
                  </a:lnTo>
                  <a:lnTo>
                    <a:pt x="2530" y="5160"/>
                  </a:lnTo>
                  <a:lnTo>
                    <a:pt x="2809" y="5179"/>
                  </a:lnTo>
                  <a:lnTo>
                    <a:pt x="3108" y="5179"/>
                  </a:lnTo>
                  <a:lnTo>
                    <a:pt x="3426" y="5160"/>
                  </a:lnTo>
                  <a:lnTo>
                    <a:pt x="3785" y="5120"/>
                  </a:lnTo>
                  <a:lnTo>
                    <a:pt x="4143" y="5060"/>
                  </a:lnTo>
                  <a:lnTo>
                    <a:pt x="4482" y="4980"/>
                  </a:lnTo>
                  <a:lnTo>
                    <a:pt x="4781" y="4901"/>
                  </a:lnTo>
                  <a:lnTo>
                    <a:pt x="5060" y="4801"/>
                  </a:lnTo>
                  <a:lnTo>
                    <a:pt x="5299" y="4701"/>
                  </a:lnTo>
                  <a:lnTo>
                    <a:pt x="5717" y="4502"/>
                  </a:lnTo>
                  <a:lnTo>
                    <a:pt x="5717" y="2351"/>
                  </a:lnTo>
                  <a:lnTo>
                    <a:pt x="5757" y="160"/>
                  </a:lnTo>
                  <a:lnTo>
                    <a:pt x="5717" y="120"/>
                  </a:lnTo>
                  <a:lnTo>
                    <a:pt x="5299" y="319"/>
                  </a:lnTo>
                  <a:lnTo>
                    <a:pt x="5060" y="419"/>
                  </a:lnTo>
                  <a:lnTo>
                    <a:pt x="4781" y="518"/>
                  </a:lnTo>
                  <a:lnTo>
                    <a:pt x="4482" y="598"/>
                  </a:lnTo>
                  <a:lnTo>
                    <a:pt x="4143" y="678"/>
                  </a:lnTo>
                  <a:lnTo>
                    <a:pt x="3785" y="737"/>
                  </a:lnTo>
                  <a:lnTo>
                    <a:pt x="3426" y="777"/>
                  </a:lnTo>
                  <a:lnTo>
                    <a:pt x="3128" y="797"/>
                  </a:lnTo>
                  <a:lnTo>
                    <a:pt x="2849" y="797"/>
                  </a:lnTo>
                  <a:lnTo>
                    <a:pt x="2570" y="777"/>
                  </a:lnTo>
                  <a:lnTo>
                    <a:pt x="2311" y="757"/>
                  </a:lnTo>
                  <a:lnTo>
                    <a:pt x="1813" y="678"/>
                  </a:lnTo>
                  <a:lnTo>
                    <a:pt x="1355" y="558"/>
                  </a:lnTo>
                  <a:lnTo>
                    <a:pt x="956" y="419"/>
                  </a:lnTo>
                  <a:lnTo>
                    <a:pt x="618" y="279"/>
                  </a:lnTo>
                  <a:lnTo>
                    <a:pt x="319" y="140"/>
                  </a:lnTo>
                  <a:lnTo>
                    <a:pt x="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38"/>
          <p:cNvGrpSpPr/>
          <p:nvPr/>
        </p:nvGrpSpPr>
        <p:grpSpPr>
          <a:xfrm flipH="1">
            <a:off x="4" y="-172857"/>
            <a:ext cx="1199935" cy="4286380"/>
            <a:chOff x="5326825" y="1547300"/>
            <a:chExt cx="1100050" cy="3929575"/>
          </a:xfrm>
        </p:grpSpPr>
        <p:sp>
          <p:nvSpPr>
            <p:cNvPr id="7007" name="Google Shape;7007;p38"/>
            <p:cNvSpPr/>
            <p:nvPr/>
          </p:nvSpPr>
          <p:spPr>
            <a:xfrm>
              <a:off x="6280450" y="5333450"/>
              <a:ext cx="146425" cy="143425"/>
            </a:xfrm>
            <a:custGeom>
              <a:rect b="b" l="l" r="r" t="t"/>
              <a:pathLst>
                <a:path extrusionOk="0" h="5737" w="5857">
                  <a:moveTo>
                    <a:pt x="1" y="0"/>
                  </a:moveTo>
                  <a:lnTo>
                    <a:pt x="1" y="4383"/>
                  </a:lnTo>
                  <a:lnTo>
                    <a:pt x="100" y="4502"/>
                  </a:lnTo>
                  <a:lnTo>
                    <a:pt x="280" y="4681"/>
                  </a:lnTo>
                  <a:lnTo>
                    <a:pt x="499" y="4880"/>
                  </a:lnTo>
                  <a:lnTo>
                    <a:pt x="778" y="5080"/>
                  </a:lnTo>
                  <a:lnTo>
                    <a:pt x="1116" y="5279"/>
                  </a:lnTo>
                  <a:lnTo>
                    <a:pt x="1296" y="5378"/>
                  </a:lnTo>
                  <a:lnTo>
                    <a:pt x="1495" y="5458"/>
                  </a:lnTo>
                  <a:lnTo>
                    <a:pt x="1714" y="5538"/>
                  </a:lnTo>
                  <a:lnTo>
                    <a:pt x="1933" y="5617"/>
                  </a:lnTo>
                  <a:lnTo>
                    <a:pt x="2152" y="5657"/>
                  </a:lnTo>
                  <a:lnTo>
                    <a:pt x="2411" y="5717"/>
                  </a:lnTo>
                  <a:lnTo>
                    <a:pt x="2650" y="5737"/>
                  </a:lnTo>
                  <a:lnTo>
                    <a:pt x="3108" y="5737"/>
                  </a:lnTo>
                  <a:lnTo>
                    <a:pt x="3347" y="5717"/>
                  </a:lnTo>
                  <a:lnTo>
                    <a:pt x="3586" y="5677"/>
                  </a:lnTo>
                  <a:lnTo>
                    <a:pt x="3805" y="5617"/>
                  </a:lnTo>
                  <a:lnTo>
                    <a:pt x="4044" y="5558"/>
                  </a:lnTo>
                  <a:lnTo>
                    <a:pt x="4263" y="5478"/>
                  </a:lnTo>
                  <a:lnTo>
                    <a:pt x="4483" y="5378"/>
                  </a:lnTo>
                  <a:lnTo>
                    <a:pt x="4702" y="5279"/>
                  </a:lnTo>
                  <a:lnTo>
                    <a:pt x="4901" y="5159"/>
                  </a:lnTo>
                  <a:lnTo>
                    <a:pt x="5100" y="5020"/>
                  </a:lnTo>
                  <a:lnTo>
                    <a:pt x="5299" y="4880"/>
                  </a:lnTo>
                  <a:lnTo>
                    <a:pt x="5498" y="4721"/>
                  </a:lnTo>
                  <a:lnTo>
                    <a:pt x="5678" y="4562"/>
                  </a:lnTo>
                  <a:lnTo>
                    <a:pt x="5857" y="4383"/>
                  </a:lnTo>
                  <a:lnTo>
                    <a:pt x="5857" y="0"/>
                  </a:lnTo>
                  <a:lnTo>
                    <a:pt x="5678" y="180"/>
                  </a:lnTo>
                  <a:lnTo>
                    <a:pt x="5498" y="359"/>
                  </a:lnTo>
                  <a:lnTo>
                    <a:pt x="5299" y="498"/>
                  </a:lnTo>
                  <a:lnTo>
                    <a:pt x="5100" y="658"/>
                  </a:lnTo>
                  <a:lnTo>
                    <a:pt x="4901" y="777"/>
                  </a:lnTo>
                  <a:lnTo>
                    <a:pt x="4702" y="897"/>
                  </a:lnTo>
                  <a:lnTo>
                    <a:pt x="4483" y="996"/>
                  </a:lnTo>
                  <a:lnTo>
                    <a:pt x="4263" y="1096"/>
                  </a:lnTo>
                  <a:lnTo>
                    <a:pt x="4044" y="1176"/>
                  </a:lnTo>
                  <a:lnTo>
                    <a:pt x="3805" y="1235"/>
                  </a:lnTo>
                  <a:lnTo>
                    <a:pt x="3586" y="1295"/>
                  </a:lnTo>
                  <a:lnTo>
                    <a:pt x="3347" y="1335"/>
                  </a:lnTo>
                  <a:lnTo>
                    <a:pt x="3108" y="1355"/>
                  </a:lnTo>
                  <a:lnTo>
                    <a:pt x="2650" y="1355"/>
                  </a:lnTo>
                  <a:lnTo>
                    <a:pt x="2411" y="1335"/>
                  </a:lnTo>
                  <a:lnTo>
                    <a:pt x="2152" y="1295"/>
                  </a:lnTo>
                  <a:lnTo>
                    <a:pt x="1933" y="1235"/>
                  </a:lnTo>
                  <a:lnTo>
                    <a:pt x="1714" y="1176"/>
                  </a:lnTo>
                  <a:lnTo>
                    <a:pt x="1495" y="1096"/>
                  </a:lnTo>
                  <a:lnTo>
                    <a:pt x="1296" y="996"/>
                  </a:lnTo>
                  <a:lnTo>
                    <a:pt x="1116" y="897"/>
                  </a:lnTo>
                  <a:lnTo>
                    <a:pt x="778" y="697"/>
                  </a:lnTo>
                  <a:lnTo>
                    <a:pt x="499" y="498"/>
                  </a:lnTo>
                  <a:lnTo>
                    <a:pt x="280" y="299"/>
                  </a:lnTo>
                  <a:lnTo>
                    <a:pt x="100" y="140"/>
                  </a:lnTo>
                  <a:lnTo>
                    <a:pt x="1"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38"/>
            <p:cNvSpPr/>
            <p:nvPr/>
          </p:nvSpPr>
          <p:spPr>
            <a:xfrm>
              <a:off x="6274975" y="3546200"/>
              <a:ext cx="151900" cy="1821125"/>
            </a:xfrm>
            <a:custGeom>
              <a:rect b="b" l="l" r="r" t="t"/>
              <a:pathLst>
                <a:path extrusionOk="0" h="72845" w="6076">
                  <a:moveTo>
                    <a:pt x="6076" y="0"/>
                  </a:moveTo>
                  <a:lnTo>
                    <a:pt x="4423" y="279"/>
                  </a:lnTo>
                  <a:lnTo>
                    <a:pt x="4084" y="2590"/>
                  </a:lnTo>
                  <a:lnTo>
                    <a:pt x="3745" y="4960"/>
                  </a:lnTo>
                  <a:lnTo>
                    <a:pt x="3407" y="7350"/>
                  </a:lnTo>
                  <a:lnTo>
                    <a:pt x="3108" y="9761"/>
                  </a:lnTo>
                  <a:lnTo>
                    <a:pt x="2789" y="12211"/>
                  </a:lnTo>
                  <a:lnTo>
                    <a:pt x="2510" y="14681"/>
                  </a:lnTo>
                  <a:lnTo>
                    <a:pt x="2232" y="17191"/>
                  </a:lnTo>
                  <a:lnTo>
                    <a:pt x="1953" y="19720"/>
                  </a:lnTo>
                  <a:lnTo>
                    <a:pt x="1714" y="22270"/>
                  </a:lnTo>
                  <a:lnTo>
                    <a:pt x="1475" y="24859"/>
                  </a:lnTo>
                  <a:lnTo>
                    <a:pt x="1256" y="27489"/>
                  </a:lnTo>
                  <a:lnTo>
                    <a:pt x="1036" y="30138"/>
                  </a:lnTo>
                  <a:lnTo>
                    <a:pt x="857" y="32807"/>
                  </a:lnTo>
                  <a:lnTo>
                    <a:pt x="678" y="35496"/>
                  </a:lnTo>
                  <a:lnTo>
                    <a:pt x="538" y="38225"/>
                  </a:lnTo>
                  <a:lnTo>
                    <a:pt x="399" y="40994"/>
                  </a:lnTo>
                  <a:lnTo>
                    <a:pt x="240" y="44998"/>
                  </a:lnTo>
                  <a:lnTo>
                    <a:pt x="120" y="48962"/>
                  </a:lnTo>
                  <a:lnTo>
                    <a:pt x="41" y="52866"/>
                  </a:lnTo>
                  <a:lnTo>
                    <a:pt x="1" y="56710"/>
                  </a:lnTo>
                  <a:lnTo>
                    <a:pt x="1" y="60515"/>
                  </a:lnTo>
                  <a:lnTo>
                    <a:pt x="41" y="64240"/>
                  </a:lnTo>
                  <a:lnTo>
                    <a:pt x="100" y="67885"/>
                  </a:lnTo>
                  <a:lnTo>
                    <a:pt x="220" y="71490"/>
                  </a:lnTo>
                  <a:lnTo>
                    <a:pt x="319" y="71630"/>
                  </a:lnTo>
                  <a:lnTo>
                    <a:pt x="499" y="71789"/>
                  </a:lnTo>
                  <a:lnTo>
                    <a:pt x="718" y="71988"/>
                  </a:lnTo>
                  <a:lnTo>
                    <a:pt x="997" y="72187"/>
                  </a:lnTo>
                  <a:lnTo>
                    <a:pt x="1335" y="72387"/>
                  </a:lnTo>
                  <a:lnTo>
                    <a:pt x="1515" y="72486"/>
                  </a:lnTo>
                  <a:lnTo>
                    <a:pt x="1714" y="72586"/>
                  </a:lnTo>
                  <a:lnTo>
                    <a:pt x="1933" y="72666"/>
                  </a:lnTo>
                  <a:lnTo>
                    <a:pt x="2152" y="72725"/>
                  </a:lnTo>
                  <a:lnTo>
                    <a:pt x="2371" y="72785"/>
                  </a:lnTo>
                  <a:lnTo>
                    <a:pt x="2630" y="72825"/>
                  </a:lnTo>
                  <a:lnTo>
                    <a:pt x="2869" y="72845"/>
                  </a:lnTo>
                  <a:lnTo>
                    <a:pt x="3327" y="72845"/>
                  </a:lnTo>
                  <a:lnTo>
                    <a:pt x="3566" y="72825"/>
                  </a:lnTo>
                  <a:lnTo>
                    <a:pt x="3805" y="72785"/>
                  </a:lnTo>
                  <a:lnTo>
                    <a:pt x="4024" y="72725"/>
                  </a:lnTo>
                  <a:lnTo>
                    <a:pt x="4263" y="72666"/>
                  </a:lnTo>
                  <a:lnTo>
                    <a:pt x="4482" y="72586"/>
                  </a:lnTo>
                  <a:lnTo>
                    <a:pt x="4702" y="72486"/>
                  </a:lnTo>
                  <a:lnTo>
                    <a:pt x="4921" y="72387"/>
                  </a:lnTo>
                  <a:lnTo>
                    <a:pt x="5120" y="72267"/>
                  </a:lnTo>
                  <a:lnTo>
                    <a:pt x="5319" y="72148"/>
                  </a:lnTo>
                  <a:lnTo>
                    <a:pt x="5518" y="71988"/>
                  </a:lnTo>
                  <a:lnTo>
                    <a:pt x="5717" y="71849"/>
                  </a:lnTo>
                  <a:lnTo>
                    <a:pt x="5897" y="71670"/>
                  </a:lnTo>
                  <a:lnTo>
                    <a:pt x="6076" y="71490"/>
                  </a:lnTo>
                  <a:lnTo>
                    <a:pt x="6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38"/>
            <p:cNvSpPr/>
            <p:nvPr/>
          </p:nvSpPr>
          <p:spPr>
            <a:xfrm>
              <a:off x="6060850" y="3487425"/>
              <a:ext cx="366025" cy="113575"/>
            </a:xfrm>
            <a:custGeom>
              <a:rect b="b" l="l" r="r" t="t"/>
              <a:pathLst>
                <a:path extrusionOk="0" h="4543" w="14641">
                  <a:moveTo>
                    <a:pt x="14641" y="1"/>
                  </a:moveTo>
                  <a:lnTo>
                    <a:pt x="13884" y="140"/>
                  </a:lnTo>
                  <a:lnTo>
                    <a:pt x="11394" y="539"/>
                  </a:lnTo>
                  <a:lnTo>
                    <a:pt x="10199" y="738"/>
                  </a:lnTo>
                  <a:lnTo>
                    <a:pt x="5120" y="1554"/>
                  </a:lnTo>
                  <a:lnTo>
                    <a:pt x="3725" y="1794"/>
                  </a:lnTo>
                  <a:lnTo>
                    <a:pt x="3227" y="1873"/>
                  </a:lnTo>
                  <a:lnTo>
                    <a:pt x="1654" y="2132"/>
                  </a:lnTo>
                  <a:lnTo>
                    <a:pt x="957" y="2252"/>
                  </a:lnTo>
                  <a:lnTo>
                    <a:pt x="857" y="2272"/>
                  </a:lnTo>
                  <a:lnTo>
                    <a:pt x="737" y="2311"/>
                  </a:lnTo>
                  <a:lnTo>
                    <a:pt x="538" y="2411"/>
                  </a:lnTo>
                  <a:lnTo>
                    <a:pt x="359" y="2550"/>
                  </a:lnTo>
                  <a:lnTo>
                    <a:pt x="220" y="2710"/>
                  </a:lnTo>
                  <a:lnTo>
                    <a:pt x="100" y="2909"/>
                  </a:lnTo>
                  <a:lnTo>
                    <a:pt x="20" y="3108"/>
                  </a:lnTo>
                  <a:lnTo>
                    <a:pt x="0" y="3347"/>
                  </a:lnTo>
                  <a:lnTo>
                    <a:pt x="0" y="3447"/>
                  </a:lnTo>
                  <a:lnTo>
                    <a:pt x="0" y="3566"/>
                  </a:lnTo>
                  <a:lnTo>
                    <a:pt x="40" y="3686"/>
                  </a:lnTo>
                  <a:lnTo>
                    <a:pt x="80" y="3805"/>
                  </a:lnTo>
                  <a:lnTo>
                    <a:pt x="180" y="4005"/>
                  </a:lnTo>
                  <a:lnTo>
                    <a:pt x="319" y="4184"/>
                  </a:lnTo>
                  <a:lnTo>
                    <a:pt x="479" y="4323"/>
                  </a:lnTo>
                  <a:lnTo>
                    <a:pt x="678" y="4443"/>
                  </a:lnTo>
                  <a:lnTo>
                    <a:pt x="877" y="4522"/>
                  </a:lnTo>
                  <a:lnTo>
                    <a:pt x="1096" y="4542"/>
                  </a:lnTo>
                  <a:lnTo>
                    <a:pt x="1216" y="4542"/>
                  </a:lnTo>
                  <a:lnTo>
                    <a:pt x="1335" y="4522"/>
                  </a:lnTo>
                  <a:lnTo>
                    <a:pt x="1395" y="4522"/>
                  </a:lnTo>
                  <a:lnTo>
                    <a:pt x="2311" y="4363"/>
                  </a:lnTo>
                  <a:lnTo>
                    <a:pt x="4721" y="3985"/>
                  </a:lnTo>
                  <a:lnTo>
                    <a:pt x="6315" y="3706"/>
                  </a:lnTo>
                  <a:lnTo>
                    <a:pt x="7530" y="3507"/>
                  </a:lnTo>
                  <a:lnTo>
                    <a:pt x="10717" y="2989"/>
                  </a:lnTo>
                  <a:lnTo>
                    <a:pt x="12988" y="2630"/>
                  </a:lnTo>
                  <a:lnTo>
                    <a:pt x="14641" y="2351"/>
                  </a:lnTo>
                  <a:lnTo>
                    <a:pt x="14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38"/>
            <p:cNvSpPr/>
            <p:nvPr/>
          </p:nvSpPr>
          <p:spPr>
            <a:xfrm>
              <a:off x="6262025" y="1648900"/>
              <a:ext cx="164850" cy="1842050"/>
            </a:xfrm>
            <a:custGeom>
              <a:rect b="b" l="l" r="r" t="t"/>
              <a:pathLst>
                <a:path extrusionOk="0" h="73682" w="6594">
                  <a:moveTo>
                    <a:pt x="1" y="0"/>
                  </a:moveTo>
                  <a:lnTo>
                    <a:pt x="240" y="4821"/>
                  </a:lnTo>
                  <a:lnTo>
                    <a:pt x="499" y="9681"/>
                  </a:lnTo>
                  <a:lnTo>
                    <a:pt x="798" y="14561"/>
                  </a:lnTo>
                  <a:lnTo>
                    <a:pt x="1096" y="19481"/>
                  </a:lnTo>
                  <a:lnTo>
                    <a:pt x="1435" y="24441"/>
                  </a:lnTo>
                  <a:lnTo>
                    <a:pt x="1774" y="29441"/>
                  </a:lnTo>
                  <a:lnTo>
                    <a:pt x="2152" y="34460"/>
                  </a:lnTo>
                  <a:lnTo>
                    <a:pt x="2550" y="39500"/>
                  </a:lnTo>
                  <a:lnTo>
                    <a:pt x="2929" y="43882"/>
                  </a:lnTo>
                  <a:lnTo>
                    <a:pt x="3307" y="48205"/>
                  </a:lnTo>
                  <a:lnTo>
                    <a:pt x="3686" y="52527"/>
                  </a:lnTo>
                  <a:lnTo>
                    <a:pt x="4104" y="56810"/>
                  </a:lnTo>
                  <a:lnTo>
                    <a:pt x="4522" y="61072"/>
                  </a:lnTo>
                  <a:lnTo>
                    <a:pt x="4941" y="65295"/>
                  </a:lnTo>
                  <a:lnTo>
                    <a:pt x="5379" y="69498"/>
                  </a:lnTo>
                  <a:lnTo>
                    <a:pt x="5837" y="73661"/>
                  </a:lnTo>
                  <a:lnTo>
                    <a:pt x="5837" y="73681"/>
                  </a:lnTo>
                  <a:lnTo>
                    <a:pt x="6594" y="73542"/>
                  </a:lnTo>
                  <a:lnTo>
                    <a:pt x="6594" y="398"/>
                  </a:lnTo>
                  <a:lnTo>
                    <a:pt x="6036" y="418"/>
                  </a:lnTo>
                  <a:lnTo>
                    <a:pt x="5399" y="438"/>
                  </a:lnTo>
                  <a:lnTo>
                    <a:pt x="4682" y="438"/>
                  </a:lnTo>
                  <a:lnTo>
                    <a:pt x="3865" y="418"/>
                  </a:lnTo>
                  <a:lnTo>
                    <a:pt x="3009" y="359"/>
                  </a:lnTo>
                  <a:lnTo>
                    <a:pt x="2052" y="279"/>
                  </a:lnTo>
                  <a:lnTo>
                    <a:pt x="1056" y="159"/>
                  </a:lnTo>
                  <a:lnTo>
                    <a:pt x="1"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38"/>
            <p:cNvSpPr/>
            <p:nvPr/>
          </p:nvSpPr>
          <p:spPr>
            <a:xfrm>
              <a:off x="6081775" y="1591125"/>
              <a:ext cx="326200" cy="1909775"/>
            </a:xfrm>
            <a:custGeom>
              <a:rect b="b" l="l" r="r" t="t"/>
              <a:pathLst>
                <a:path extrusionOk="0" h="76391" w="13048">
                  <a:moveTo>
                    <a:pt x="0" y="0"/>
                  </a:moveTo>
                  <a:lnTo>
                    <a:pt x="339" y="3825"/>
                  </a:lnTo>
                  <a:lnTo>
                    <a:pt x="697" y="7649"/>
                  </a:lnTo>
                  <a:lnTo>
                    <a:pt x="1076" y="11514"/>
                  </a:lnTo>
                  <a:lnTo>
                    <a:pt x="1474" y="15378"/>
                  </a:lnTo>
                  <a:lnTo>
                    <a:pt x="1912" y="19382"/>
                  </a:lnTo>
                  <a:lnTo>
                    <a:pt x="2370" y="23346"/>
                  </a:lnTo>
                  <a:lnTo>
                    <a:pt x="2848" y="27290"/>
                  </a:lnTo>
                  <a:lnTo>
                    <a:pt x="3346" y="31214"/>
                  </a:lnTo>
                  <a:lnTo>
                    <a:pt x="3844" y="35098"/>
                  </a:lnTo>
                  <a:lnTo>
                    <a:pt x="4382" y="38982"/>
                  </a:lnTo>
                  <a:lnTo>
                    <a:pt x="4920" y="42827"/>
                  </a:lnTo>
                  <a:lnTo>
                    <a:pt x="5478" y="46651"/>
                  </a:lnTo>
                  <a:lnTo>
                    <a:pt x="6075" y="50456"/>
                  </a:lnTo>
                  <a:lnTo>
                    <a:pt x="6653" y="54221"/>
                  </a:lnTo>
                  <a:lnTo>
                    <a:pt x="7271" y="57985"/>
                  </a:lnTo>
                  <a:lnTo>
                    <a:pt x="7908" y="61710"/>
                  </a:lnTo>
                  <a:lnTo>
                    <a:pt x="8545" y="65415"/>
                  </a:lnTo>
                  <a:lnTo>
                    <a:pt x="9203" y="69100"/>
                  </a:lnTo>
                  <a:lnTo>
                    <a:pt x="9880" y="72765"/>
                  </a:lnTo>
                  <a:lnTo>
                    <a:pt x="10557" y="76391"/>
                  </a:lnTo>
                  <a:lnTo>
                    <a:pt x="13047" y="75992"/>
                  </a:lnTo>
                  <a:lnTo>
                    <a:pt x="13047" y="75972"/>
                  </a:lnTo>
                  <a:lnTo>
                    <a:pt x="12589" y="71809"/>
                  </a:lnTo>
                  <a:lnTo>
                    <a:pt x="12151" y="67606"/>
                  </a:lnTo>
                  <a:lnTo>
                    <a:pt x="11732" y="63383"/>
                  </a:lnTo>
                  <a:lnTo>
                    <a:pt x="11314" y="59121"/>
                  </a:lnTo>
                  <a:lnTo>
                    <a:pt x="10896" y="54838"/>
                  </a:lnTo>
                  <a:lnTo>
                    <a:pt x="10517" y="50516"/>
                  </a:lnTo>
                  <a:lnTo>
                    <a:pt x="10139" y="46193"/>
                  </a:lnTo>
                  <a:lnTo>
                    <a:pt x="9760" y="41811"/>
                  </a:lnTo>
                  <a:lnTo>
                    <a:pt x="9362" y="36771"/>
                  </a:lnTo>
                  <a:lnTo>
                    <a:pt x="8984" y="31752"/>
                  </a:lnTo>
                  <a:lnTo>
                    <a:pt x="8645" y="26752"/>
                  </a:lnTo>
                  <a:lnTo>
                    <a:pt x="8306" y="21792"/>
                  </a:lnTo>
                  <a:lnTo>
                    <a:pt x="8008" y="16872"/>
                  </a:lnTo>
                  <a:lnTo>
                    <a:pt x="7709" y="11992"/>
                  </a:lnTo>
                  <a:lnTo>
                    <a:pt x="7450" y="7132"/>
                  </a:lnTo>
                  <a:lnTo>
                    <a:pt x="7211" y="2311"/>
                  </a:lnTo>
                  <a:lnTo>
                    <a:pt x="6374" y="2152"/>
                  </a:lnTo>
                  <a:lnTo>
                    <a:pt x="5538" y="1953"/>
                  </a:lnTo>
                  <a:lnTo>
                    <a:pt x="4661" y="1733"/>
                  </a:lnTo>
                  <a:lnTo>
                    <a:pt x="3745" y="1474"/>
                  </a:lnTo>
                  <a:lnTo>
                    <a:pt x="2848" y="1156"/>
                  </a:lnTo>
                  <a:lnTo>
                    <a:pt x="1912" y="817"/>
                  </a:lnTo>
                  <a:lnTo>
                    <a:pt x="956" y="439"/>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38"/>
            <p:cNvSpPr/>
            <p:nvPr/>
          </p:nvSpPr>
          <p:spPr>
            <a:xfrm>
              <a:off x="6146000" y="3553175"/>
              <a:ext cx="239550" cy="1812175"/>
            </a:xfrm>
            <a:custGeom>
              <a:rect b="b" l="l" r="r" t="t"/>
              <a:pathLst>
                <a:path extrusionOk="0" h="72487" w="9582">
                  <a:moveTo>
                    <a:pt x="9582" y="0"/>
                  </a:moveTo>
                  <a:lnTo>
                    <a:pt x="7311" y="359"/>
                  </a:lnTo>
                  <a:lnTo>
                    <a:pt x="6674" y="3964"/>
                  </a:lnTo>
                  <a:lnTo>
                    <a:pt x="6036" y="7629"/>
                  </a:lnTo>
                  <a:lnTo>
                    <a:pt x="5439" y="11354"/>
                  </a:lnTo>
                  <a:lnTo>
                    <a:pt x="4841" y="15139"/>
                  </a:lnTo>
                  <a:lnTo>
                    <a:pt x="4283" y="18963"/>
                  </a:lnTo>
                  <a:lnTo>
                    <a:pt x="3765" y="22867"/>
                  </a:lnTo>
                  <a:lnTo>
                    <a:pt x="3247" y="26811"/>
                  </a:lnTo>
                  <a:lnTo>
                    <a:pt x="2769" y="30815"/>
                  </a:lnTo>
                  <a:lnTo>
                    <a:pt x="2471" y="33484"/>
                  </a:lnTo>
                  <a:lnTo>
                    <a:pt x="2192" y="36153"/>
                  </a:lnTo>
                  <a:lnTo>
                    <a:pt x="1933" y="38783"/>
                  </a:lnTo>
                  <a:lnTo>
                    <a:pt x="1694" y="41412"/>
                  </a:lnTo>
                  <a:lnTo>
                    <a:pt x="1475" y="44002"/>
                  </a:lnTo>
                  <a:lnTo>
                    <a:pt x="1256" y="46591"/>
                  </a:lnTo>
                  <a:lnTo>
                    <a:pt x="1056" y="49141"/>
                  </a:lnTo>
                  <a:lnTo>
                    <a:pt x="877" y="51671"/>
                  </a:lnTo>
                  <a:lnTo>
                    <a:pt x="718" y="54180"/>
                  </a:lnTo>
                  <a:lnTo>
                    <a:pt x="578" y="56690"/>
                  </a:lnTo>
                  <a:lnTo>
                    <a:pt x="439" y="59140"/>
                  </a:lnTo>
                  <a:lnTo>
                    <a:pt x="319" y="61590"/>
                  </a:lnTo>
                  <a:lnTo>
                    <a:pt x="220" y="64020"/>
                  </a:lnTo>
                  <a:lnTo>
                    <a:pt x="140" y="66431"/>
                  </a:lnTo>
                  <a:lnTo>
                    <a:pt x="60" y="68801"/>
                  </a:lnTo>
                  <a:lnTo>
                    <a:pt x="1" y="71152"/>
                  </a:lnTo>
                  <a:lnTo>
                    <a:pt x="80" y="71251"/>
                  </a:lnTo>
                  <a:lnTo>
                    <a:pt x="240" y="71410"/>
                  </a:lnTo>
                  <a:lnTo>
                    <a:pt x="459" y="71630"/>
                  </a:lnTo>
                  <a:lnTo>
                    <a:pt x="738" y="71849"/>
                  </a:lnTo>
                  <a:lnTo>
                    <a:pt x="917" y="71968"/>
                  </a:lnTo>
                  <a:lnTo>
                    <a:pt x="1096" y="72068"/>
                  </a:lnTo>
                  <a:lnTo>
                    <a:pt x="1295" y="72167"/>
                  </a:lnTo>
                  <a:lnTo>
                    <a:pt x="1514" y="72267"/>
                  </a:lnTo>
                  <a:lnTo>
                    <a:pt x="1754" y="72347"/>
                  </a:lnTo>
                  <a:lnTo>
                    <a:pt x="1993" y="72406"/>
                  </a:lnTo>
                  <a:lnTo>
                    <a:pt x="2251" y="72446"/>
                  </a:lnTo>
                  <a:lnTo>
                    <a:pt x="2530" y="72486"/>
                  </a:lnTo>
                  <a:lnTo>
                    <a:pt x="2849" y="72486"/>
                  </a:lnTo>
                  <a:lnTo>
                    <a:pt x="3128" y="72466"/>
                  </a:lnTo>
                  <a:lnTo>
                    <a:pt x="3407" y="72406"/>
                  </a:lnTo>
                  <a:lnTo>
                    <a:pt x="3666" y="72347"/>
                  </a:lnTo>
                  <a:lnTo>
                    <a:pt x="3925" y="72247"/>
                  </a:lnTo>
                  <a:lnTo>
                    <a:pt x="4144" y="72147"/>
                  </a:lnTo>
                  <a:lnTo>
                    <a:pt x="4363" y="72048"/>
                  </a:lnTo>
                  <a:lnTo>
                    <a:pt x="4542" y="71928"/>
                  </a:lnTo>
                  <a:lnTo>
                    <a:pt x="4881" y="71689"/>
                  </a:lnTo>
                  <a:lnTo>
                    <a:pt x="5120" y="71470"/>
                  </a:lnTo>
                  <a:lnTo>
                    <a:pt x="5279" y="71311"/>
                  </a:lnTo>
                  <a:lnTo>
                    <a:pt x="5379" y="71211"/>
                  </a:lnTo>
                  <a:lnTo>
                    <a:pt x="5259" y="67606"/>
                  </a:lnTo>
                  <a:lnTo>
                    <a:pt x="5200" y="63961"/>
                  </a:lnTo>
                  <a:lnTo>
                    <a:pt x="5160" y="60236"/>
                  </a:lnTo>
                  <a:lnTo>
                    <a:pt x="5160" y="56431"/>
                  </a:lnTo>
                  <a:lnTo>
                    <a:pt x="5200" y="52587"/>
                  </a:lnTo>
                  <a:lnTo>
                    <a:pt x="5279" y="48683"/>
                  </a:lnTo>
                  <a:lnTo>
                    <a:pt x="5399" y="44719"/>
                  </a:lnTo>
                  <a:lnTo>
                    <a:pt x="5558" y="40715"/>
                  </a:lnTo>
                  <a:lnTo>
                    <a:pt x="5697" y="37946"/>
                  </a:lnTo>
                  <a:lnTo>
                    <a:pt x="5837" y="35217"/>
                  </a:lnTo>
                  <a:lnTo>
                    <a:pt x="6016" y="32528"/>
                  </a:lnTo>
                  <a:lnTo>
                    <a:pt x="6195" y="29859"/>
                  </a:lnTo>
                  <a:lnTo>
                    <a:pt x="6415" y="27210"/>
                  </a:lnTo>
                  <a:lnTo>
                    <a:pt x="6634" y="24580"/>
                  </a:lnTo>
                  <a:lnTo>
                    <a:pt x="6873" y="21991"/>
                  </a:lnTo>
                  <a:lnTo>
                    <a:pt x="7112" y="19441"/>
                  </a:lnTo>
                  <a:lnTo>
                    <a:pt x="7391" y="16912"/>
                  </a:lnTo>
                  <a:lnTo>
                    <a:pt x="7669" y="14402"/>
                  </a:lnTo>
                  <a:lnTo>
                    <a:pt x="7948" y="11932"/>
                  </a:lnTo>
                  <a:lnTo>
                    <a:pt x="8267" y="9482"/>
                  </a:lnTo>
                  <a:lnTo>
                    <a:pt x="8566" y="7071"/>
                  </a:lnTo>
                  <a:lnTo>
                    <a:pt x="8904" y="4681"/>
                  </a:lnTo>
                  <a:lnTo>
                    <a:pt x="9243" y="2311"/>
                  </a:lnTo>
                  <a:lnTo>
                    <a:pt x="9582"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38"/>
            <p:cNvSpPr/>
            <p:nvPr/>
          </p:nvSpPr>
          <p:spPr>
            <a:xfrm>
              <a:off x="5988650" y="3562125"/>
              <a:ext cx="340125" cy="1804700"/>
            </a:xfrm>
            <a:custGeom>
              <a:rect b="b" l="l" r="r" t="t"/>
              <a:pathLst>
                <a:path extrusionOk="0" h="72188" w="13605">
                  <a:moveTo>
                    <a:pt x="13605" y="1"/>
                  </a:moveTo>
                  <a:lnTo>
                    <a:pt x="10418" y="519"/>
                  </a:lnTo>
                  <a:lnTo>
                    <a:pt x="9900" y="1973"/>
                  </a:lnTo>
                  <a:lnTo>
                    <a:pt x="9362" y="3447"/>
                  </a:lnTo>
                  <a:lnTo>
                    <a:pt x="8844" y="4941"/>
                  </a:lnTo>
                  <a:lnTo>
                    <a:pt x="8326" y="6494"/>
                  </a:lnTo>
                  <a:lnTo>
                    <a:pt x="7828" y="8068"/>
                  </a:lnTo>
                  <a:lnTo>
                    <a:pt x="7330" y="9661"/>
                  </a:lnTo>
                  <a:lnTo>
                    <a:pt x="6832" y="11315"/>
                  </a:lnTo>
                  <a:lnTo>
                    <a:pt x="6354" y="12968"/>
                  </a:lnTo>
                  <a:lnTo>
                    <a:pt x="6414" y="13187"/>
                  </a:lnTo>
                  <a:lnTo>
                    <a:pt x="6295" y="13187"/>
                  </a:lnTo>
                  <a:lnTo>
                    <a:pt x="5797" y="14940"/>
                  </a:lnTo>
                  <a:lnTo>
                    <a:pt x="5319" y="16733"/>
                  </a:lnTo>
                  <a:lnTo>
                    <a:pt x="4860" y="18565"/>
                  </a:lnTo>
                  <a:lnTo>
                    <a:pt x="4422" y="20418"/>
                  </a:lnTo>
                  <a:lnTo>
                    <a:pt x="3984" y="22310"/>
                  </a:lnTo>
                  <a:lnTo>
                    <a:pt x="3566" y="24222"/>
                  </a:lnTo>
                  <a:lnTo>
                    <a:pt x="3167" y="26175"/>
                  </a:lnTo>
                  <a:lnTo>
                    <a:pt x="2789" y="28166"/>
                  </a:lnTo>
                  <a:lnTo>
                    <a:pt x="2510" y="29700"/>
                  </a:lnTo>
                  <a:lnTo>
                    <a:pt x="2251" y="31254"/>
                  </a:lnTo>
                  <a:lnTo>
                    <a:pt x="2012" y="32768"/>
                  </a:lnTo>
                  <a:lnTo>
                    <a:pt x="1773" y="34282"/>
                  </a:lnTo>
                  <a:lnTo>
                    <a:pt x="1554" y="35795"/>
                  </a:lnTo>
                  <a:lnTo>
                    <a:pt x="1375" y="37270"/>
                  </a:lnTo>
                  <a:lnTo>
                    <a:pt x="1175" y="38744"/>
                  </a:lnTo>
                  <a:lnTo>
                    <a:pt x="1016" y="40218"/>
                  </a:lnTo>
                  <a:lnTo>
                    <a:pt x="857" y="41652"/>
                  </a:lnTo>
                  <a:lnTo>
                    <a:pt x="717" y="43086"/>
                  </a:lnTo>
                  <a:lnTo>
                    <a:pt x="598" y="44520"/>
                  </a:lnTo>
                  <a:lnTo>
                    <a:pt x="478" y="45914"/>
                  </a:lnTo>
                  <a:lnTo>
                    <a:pt x="299" y="48683"/>
                  </a:lnTo>
                  <a:lnTo>
                    <a:pt x="160" y="51392"/>
                  </a:lnTo>
                  <a:lnTo>
                    <a:pt x="60" y="54041"/>
                  </a:lnTo>
                  <a:lnTo>
                    <a:pt x="20" y="56631"/>
                  </a:lnTo>
                  <a:lnTo>
                    <a:pt x="0" y="59141"/>
                  </a:lnTo>
                  <a:lnTo>
                    <a:pt x="40" y="61591"/>
                  </a:lnTo>
                  <a:lnTo>
                    <a:pt x="100" y="63961"/>
                  </a:lnTo>
                  <a:lnTo>
                    <a:pt x="179" y="66272"/>
                  </a:lnTo>
                  <a:lnTo>
                    <a:pt x="299" y="68523"/>
                  </a:lnTo>
                  <a:lnTo>
                    <a:pt x="438" y="70674"/>
                  </a:lnTo>
                  <a:lnTo>
                    <a:pt x="518" y="70794"/>
                  </a:lnTo>
                  <a:lnTo>
                    <a:pt x="677" y="70973"/>
                  </a:lnTo>
                  <a:lnTo>
                    <a:pt x="916" y="71192"/>
                  </a:lnTo>
                  <a:lnTo>
                    <a:pt x="1215" y="71451"/>
                  </a:lnTo>
                  <a:lnTo>
                    <a:pt x="1414" y="71570"/>
                  </a:lnTo>
                  <a:lnTo>
                    <a:pt x="1594" y="71710"/>
                  </a:lnTo>
                  <a:lnTo>
                    <a:pt x="1813" y="71809"/>
                  </a:lnTo>
                  <a:lnTo>
                    <a:pt x="2052" y="71929"/>
                  </a:lnTo>
                  <a:lnTo>
                    <a:pt x="2291" y="72009"/>
                  </a:lnTo>
                  <a:lnTo>
                    <a:pt x="2570" y="72088"/>
                  </a:lnTo>
                  <a:lnTo>
                    <a:pt x="2849" y="72148"/>
                  </a:lnTo>
                  <a:lnTo>
                    <a:pt x="3147" y="72188"/>
                  </a:lnTo>
                  <a:lnTo>
                    <a:pt x="3506" y="72188"/>
                  </a:lnTo>
                  <a:lnTo>
                    <a:pt x="3825" y="72168"/>
                  </a:lnTo>
                  <a:lnTo>
                    <a:pt x="4123" y="72108"/>
                  </a:lnTo>
                  <a:lnTo>
                    <a:pt x="4422" y="72048"/>
                  </a:lnTo>
                  <a:lnTo>
                    <a:pt x="4701" y="71949"/>
                  </a:lnTo>
                  <a:lnTo>
                    <a:pt x="4940" y="71829"/>
                  </a:lnTo>
                  <a:lnTo>
                    <a:pt x="5179" y="71710"/>
                  </a:lnTo>
                  <a:lnTo>
                    <a:pt x="5398" y="71590"/>
                  </a:lnTo>
                  <a:lnTo>
                    <a:pt x="5578" y="71451"/>
                  </a:lnTo>
                  <a:lnTo>
                    <a:pt x="5757" y="71331"/>
                  </a:lnTo>
                  <a:lnTo>
                    <a:pt x="6016" y="71092"/>
                  </a:lnTo>
                  <a:lnTo>
                    <a:pt x="6215" y="70893"/>
                  </a:lnTo>
                  <a:lnTo>
                    <a:pt x="6295" y="70794"/>
                  </a:lnTo>
                  <a:lnTo>
                    <a:pt x="6354" y="68443"/>
                  </a:lnTo>
                  <a:lnTo>
                    <a:pt x="6434" y="66073"/>
                  </a:lnTo>
                  <a:lnTo>
                    <a:pt x="6514" y="63662"/>
                  </a:lnTo>
                  <a:lnTo>
                    <a:pt x="6613" y="61232"/>
                  </a:lnTo>
                  <a:lnTo>
                    <a:pt x="6733" y="58782"/>
                  </a:lnTo>
                  <a:lnTo>
                    <a:pt x="6872" y="56332"/>
                  </a:lnTo>
                  <a:lnTo>
                    <a:pt x="7012" y="53822"/>
                  </a:lnTo>
                  <a:lnTo>
                    <a:pt x="7171" y="51313"/>
                  </a:lnTo>
                  <a:lnTo>
                    <a:pt x="7350" y="48783"/>
                  </a:lnTo>
                  <a:lnTo>
                    <a:pt x="7550" y="46233"/>
                  </a:lnTo>
                  <a:lnTo>
                    <a:pt x="7769" y="43644"/>
                  </a:lnTo>
                  <a:lnTo>
                    <a:pt x="7988" y="41054"/>
                  </a:lnTo>
                  <a:lnTo>
                    <a:pt x="8227" y="38425"/>
                  </a:lnTo>
                  <a:lnTo>
                    <a:pt x="8486" y="35795"/>
                  </a:lnTo>
                  <a:lnTo>
                    <a:pt x="8765" y="33126"/>
                  </a:lnTo>
                  <a:lnTo>
                    <a:pt x="9063" y="30457"/>
                  </a:lnTo>
                  <a:lnTo>
                    <a:pt x="9541" y="26453"/>
                  </a:lnTo>
                  <a:lnTo>
                    <a:pt x="10059" y="22509"/>
                  </a:lnTo>
                  <a:lnTo>
                    <a:pt x="10577" y="18605"/>
                  </a:lnTo>
                  <a:lnTo>
                    <a:pt x="11135" y="14781"/>
                  </a:lnTo>
                  <a:lnTo>
                    <a:pt x="11733" y="10996"/>
                  </a:lnTo>
                  <a:lnTo>
                    <a:pt x="12330" y="7271"/>
                  </a:lnTo>
                  <a:lnTo>
                    <a:pt x="12968" y="3606"/>
                  </a:lnTo>
                  <a:lnTo>
                    <a:pt x="136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38"/>
            <p:cNvSpPr/>
            <p:nvPr/>
          </p:nvSpPr>
          <p:spPr>
            <a:xfrm>
              <a:off x="5967225" y="1547300"/>
              <a:ext cx="378500" cy="1958575"/>
            </a:xfrm>
            <a:custGeom>
              <a:rect b="b" l="l" r="r" t="t"/>
              <a:pathLst>
                <a:path extrusionOk="0" h="78343" w="15140">
                  <a:moveTo>
                    <a:pt x="1475" y="1"/>
                  </a:moveTo>
                  <a:lnTo>
                    <a:pt x="917" y="479"/>
                  </a:lnTo>
                  <a:lnTo>
                    <a:pt x="499" y="797"/>
                  </a:lnTo>
                  <a:lnTo>
                    <a:pt x="1" y="1176"/>
                  </a:lnTo>
                  <a:lnTo>
                    <a:pt x="180" y="3686"/>
                  </a:lnTo>
                  <a:lnTo>
                    <a:pt x="379" y="6235"/>
                  </a:lnTo>
                  <a:lnTo>
                    <a:pt x="618" y="8825"/>
                  </a:lnTo>
                  <a:lnTo>
                    <a:pt x="857" y="11454"/>
                  </a:lnTo>
                  <a:lnTo>
                    <a:pt x="1116" y="14103"/>
                  </a:lnTo>
                  <a:lnTo>
                    <a:pt x="1415" y="16792"/>
                  </a:lnTo>
                  <a:lnTo>
                    <a:pt x="1734" y="19501"/>
                  </a:lnTo>
                  <a:lnTo>
                    <a:pt x="2072" y="22270"/>
                  </a:lnTo>
                  <a:lnTo>
                    <a:pt x="2451" y="25039"/>
                  </a:lnTo>
                  <a:lnTo>
                    <a:pt x="2829" y="27868"/>
                  </a:lnTo>
                  <a:lnTo>
                    <a:pt x="3267" y="30716"/>
                  </a:lnTo>
                  <a:lnTo>
                    <a:pt x="3706" y="33584"/>
                  </a:lnTo>
                  <a:lnTo>
                    <a:pt x="4204" y="36493"/>
                  </a:lnTo>
                  <a:lnTo>
                    <a:pt x="4702" y="39421"/>
                  </a:lnTo>
                  <a:lnTo>
                    <a:pt x="5259" y="42389"/>
                  </a:lnTo>
                  <a:lnTo>
                    <a:pt x="5817" y="45377"/>
                  </a:lnTo>
                  <a:lnTo>
                    <a:pt x="6275" y="47607"/>
                  </a:lnTo>
                  <a:lnTo>
                    <a:pt x="6713" y="49819"/>
                  </a:lnTo>
                  <a:lnTo>
                    <a:pt x="7191" y="52010"/>
                  </a:lnTo>
                  <a:lnTo>
                    <a:pt x="7670" y="54161"/>
                  </a:lnTo>
                  <a:lnTo>
                    <a:pt x="8148" y="56312"/>
                  </a:lnTo>
                  <a:lnTo>
                    <a:pt x="8646" y="58424"/>
                  </a:lnTo>
                  <a:lnTo>
                    <a:pt x="9144" y="60515"/>
                  </a:lnTo>
                  <a:lnTo>
                    <a:pt x="9642" y="62587"/>
                  </a:lnTo>
                  <a:lnTo>
                    <a:pt x="10159" y="64638"/>
                  </a:lnTo>
                  <a:lnTo>
                    <a:pt x="10677" y="66670"/>
                  </a:lnTo>
                  <a:lnTo>
                    <a:pt x="11215" y="68662"/>
                  </a:lnTo>
                  <a:lnTo>
                    <a:pt x="11753" y="70654"/>
                  </a:lnTo>
                  <a:lnTo>
                    <a:pt x="12848" y="74538"/>
                  </a:lnTo>
                  <a:lnTo>
                    <a:pt x="13944" y="78343"/>
                  </a:lnTo>
                  <a:lnTo>
                    <a:pt x="15139" y="78144"/>
                  </a:lnTo>
                  <a:lnTo>
                    <a:pt x="14462" y="74518"/>
                  </a:lnTo>
                  <a:lnTo>
                    <a:pt x="13785" y="70853"/>
                  </a:lnTo>
                  <a:lnTo>
                    <a:pt x="13127" y="67168"/>
                  </a:lnTo>
                  <a:lnTo>
                    <a:pt x="12490" y="63463"/>
                  </a:lnTo>
                  <a:lnTo>
                    <a:pt x="11853" y="59738"/>
                  </a:lnTo>
                  <a:lnTo>
                    <a:pt x="11235" y="55974"/>
                  </a:lnTo>
                  <a:lnTo>
                    <a:pt x="10657" y="52209"/>
                  </a:lnTo>
                  <a:lnTo>
                    <a:pt x="10060" y="48404"/>
                  </a:lnTo>
                  <a:lnTo>
                    <a:pt x="9502" y="44580"/>
                  </a:lnTo>
                  <a:lnTo>
                    <a:pt x="8964" y="40735"/>
                  </a:lnTo>
                  <a:lnTo>
                    <a:pt x="8426" y="36851"/>
                  </a:lnTo>
                  <a:lnTo>
                    <a:pt x="7928" y="32967"/>
                  </a:lnTo>
                  <a:lnTo>
                    <a:pt x="7430" y="29043"/>
                  </a:lnTo>
                  <a:lnTo>
                    <a:pt x="6952" y="25099"/>
                  </a:lnTo>
                  <a:lnTo>
                    <a:pt x="6494" y="21135"/>
                  </a:lnTo>
                  <a:lnTo>
                    <a:pt x="6056" y="17131"/>
                  </a:lnTo>
                  <a:lnTo>
                    <a:pt x="5658" y="13267"/>
                  </a:lnTo>
                  <a:lnTo>
                    <a:pt x="5279" y="9402"/>
                  </a:lnTo>
                  <a:lnTo>
                    <a:pt x="4921" y="5578"/>
                  </a:lnTo>
                  <a:lnTo>
                    <a:pt x="4582" y="1753"/>
                  </a:lnTo>
                  <a:lnTo>
                    <a:pt x="4064" y="1495"/>
                  </a:lnTo>
                  <a:lnTo>
                    <a:pt x="3526" y="1216"/>
                  </a:lnTo>
                  <a:lnTo>
                    <a:pt x="2989" y="917"/>
                  </a:lnTo>
                  <a:lnTo>
                    <a:pt x="2451" y="598"/>
                  </a:lnTo>
                  <a:lnTo>
                    <a:pt x="1953" y="299"/>
                  </a:lnTo>
                  <a:lnTo>
                    <a:pt x="1475"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38"/>
            <p:cNvSpPr/>
            <p:nvPr/>
          </p:nvSpPr>
          <p:spPr>
            <a:xfrm>
              <a:off x="6146000" y="5331950"/>
              <a:ext cx="134475" cy="142950"/>
            </a:xfrm>
            <a:custGeom>
              <a:rect b="b" l="l" r="r" t="t"/>
              <a:pathLst>
                <a:path extrusionOk="0" h="5718" w="5379">
                  <a:moveTo>
                    <a:pt x="1" y="1"/>
                  </a:moveTo>
                  <a:lnTo>
                    <a:pt x="1" y="4383"/>
                  </a:lnTo>
                  <a:lnTo>
                    <a:pt x="80" y="4482"/>
                  </a:lnTo>
                  <a:lnTo>
                    <a:pt x="240" y="4642"/>
                  </a:lnTo>
                  <a:lnTo>
                    <a:pt x="459" y="4861"/>
                  </a:lnTo>
                  <a:lnTo>
                    <a:pt x="738" y="5080"/>
                  </a:lnTo>
                  <a:lnTo>
                    <a:pt x="917" y="5180"/>
                  </a:lnTo>
                  <a:lnTo>
                    <a:pt x="1096" y="5299"/>
                  </a:lnTo>
                  <a:lnTo>
                    <a:pt x="1295" y="5399"/>
                  </a:lnTo>
                  <a:lnTo>
                    <a:pt x="1514" y="5498"/>
                  </a:lnTo>
                  <a:lnTo>
                    <a:pt x="1754" y="5578"/>
                  </a:lnTo>
                  <a:lnTo>
                    <a:pt x="1993" y="5638"/>
                  </a:lnTo>
                  <a:lnTo>
                    <a:pt x="2251" y="5677"/>
                  </a:lnTo>
                  <a:lnTo>
                    <a:pt x="2530" y="5697"/>
                  </a:lnTo>
                  <a:lnTo>
                    <a:pt x="2849" y="5717"/>
                  </a:lnTo>
                  <a:lnTo>
                    <a:pt x="3128" y="5677"/>
                  </a:lnTo>
                  <a:lnTo>
                    <a:pt x="3407" y="5638"/>
                  </a:lnTo>
                  <a:lnTo>
                    <a:pt x="3666" y="5558"/>
                  </a:lnTo>
                  <a:lnTo>
                    <a:pt x="3925" y="5478"/>
                  </a:lnTo>
                  <a:lnTo>
                    <a:pt x="4144" y="5379"/>
                  </a:lnTo>
                  <a:lnTo>
                    <a:pt x="4363" y="5279"/>
                  </a:lnTo>
                  <a:lnTo>
                    <a:pt x="4542" y="5160"/>
                  </a:lnTo>
                  <a:lnTo>
                    <a:pt x="4881" y="4921"/>
                  </a:lnTo>
                  <a:lnTo>
                    <a:pt x="5120" y="4701"/>
                  </a:lnTo>
                  <a:lnTo>
                    <a:pt x="5279" y="4542"/>
                  </a:lnTo>
                  <a:lnTo>
                    <a:pt x="5379" y="4443"/>
                  </a:lnTo>
                  <a:lnTo>
                    <a:pt x="5379" y="60"/>
                  </a:lnTo>
                  <a:lnTo>
                    <a:pt x="5279" y="160"/>
                  </a:lnTo>
                  <a:lnTo>
                    <a:pt x="5120" y="319"/>
                  </a:lnTo>
                  <a:lnTo>
                    <a:pt x="4881" y="538"/>
                  </a:lnTo>
                  <a:lnTo>
                    <a:pt x="4542" y="777"/>
                  </a:lnTo>
                  <a:lnTo>
                    <a:pt x="4363" y="897"/>
                  </a:lnTo>
                  <a:lnTo>
                    <a:pt x="4144" y="996"/>
                  </a:lnTo>
                  <a:lnTo>
                    <a:pt x="3925" y="1096"/>
                  </a:lnTo>
                  <a:lnTo>
                    <a:pt x="3666" y="1196"/>
                  </a:lnTo>
                  <a:lnTo>
                    <a:pt x="3407" y="1255"/>
                  </a:lnTo>
                  <a:lnTo>
                    <a:pt x="3128" y="1315"/>
                  </a:lnTo>
                  <a:lnTo>
                    <a:pt x="2849" y="1335"/>
                  </a:lnTo>
                  <a:lnTo>
                    <a:pt x="2530" y="1335"/>
                  </a:lnTo>
                  <a:lnTo>
                    <a:pt x="2251" y="1295"/>
                  </a:lnTo>
                  <a:lnTo>
                    <a:pt x="1993" y="1255"/>
                  </a:lnTo>
                  <a:lnTo>
                    <a:pt x="1754" y="1196"/>
                  </a:lnTo>
                  <a:lnTo>
                    <a:pt x="1514" y="1116"/>
                  </a:lnTo>
                  <a:lnTo>
                    <a:pt x="1295" y="1016"/>
                  </a:lnTo>
                  <a:lnTo>
                    <a:pt x="1096" y="917"/>
                  </a:lnTo>
                  <a:lnTo>
                    <a:pt x="917" y="817"/>
                  </a:lnTo>
                  <a:lnTo>
                    <a:pt x="738" y="698"/>
                  </a:lnTo>
                  <a:lnTo>
                    <a:pt x="459" y="479"/>
                  </a:lnTo>
                  <a:lnTo>
                    <a:pt x="240" y="259"/>
                  </a:lnTo>
                  <a:lnTo>
                    <a:pt x="80" y="10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38"/>
            <p:cNvSpPr/>
            <p:nvPr/>
          </p:nvSpPr>
          <p:spPr>
            <a:xfrm>
              <a:off x="6131075" y="3575075"/>
              <a:ext cx="118025" cy="311275"/>
            </a:xfrm>
            <a:custGeom>
              <a:rect b="b" l="l" r="r" t="t"/>
              <a:pathLst>
                <a:path extrusionOk="0" h="12451" w="4721">
                  <a:moveTo>
                    <a:pt x="4721" y="1"/>
                  </a:moveTo>
                  <a:lnTo>
                    <a:pt x="3506" y="200"/>
                  </a:lnTo>
                  <a:lnTo>
                    <a:pt x="2609" y="2630"/>
                  </a:lnTo>
                  <a:lnTo>
                    <a:pt x="1733" y="5120"/>
                  </a:lnTo>
                  <a:lnTo>
                    <a:pt x="857" y="7689"/>
                  </a:lnTo>
                  <a:lnTo>
                    <a:pt x="0" y="10319"/>
                  </a:lnTo>
                  <a:lnTo>
                    <a:pt x="657" y="12450"/>
                  </a:lnTo>
                  <a:lnTo>
                    <a:pt x="1135" y="10797"/>
                  </a:lnTo>
                  <a:lnTo>
                    <a:pt x="1633" y="9143"/>
                  </a:lnTo>
                  <a:lnTo>
                    <a:pt x="2131" y="7550"/>
                  </a:lnTo>
                  <a:lnTo>
                    <a:pt x="2629" y="5976"/>
                  </a:lnTo>
                  <a:lnTo>
                    <a:pt x="3147" y="4423"/>
                  </a:lnTo>
                  <a:lnTo>
                    <a:pt x="3665" y="2929"/>
                  </a:lnTo>
                  <a:lnTo>
                    <a:pt x="4203" y="1455"/>
                  </a:lnTo>
                  <a:lnTo>
                    <a:pt x="4721"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38"/>
            <p:cNvSpPr/>
            <p:nvPr/>
          </p:nvSpPr>
          <p:spPr>
            <a:xfrm>
              <a:off x="6118625" y="3580050"/>
              <a:ext cx="100100" cy="253000"/>
            </a:xfrm>
            <a:custGeom>
              <a:rect b="b" l="l" r="r" t="t"/>
              <a:pathLst>
                <a:path extrusionOk="0" h="10120" w="4004">
                  <a:moveTo>
                    <a:pt x="4004" y="1"/>
                  </a:moveTo>
                  <a:lnTo>
                    <a:pt x="2410" y="280"/>
                  </a:lnTo>
                  <a:lnTo>
                    <a:pt x="1494" y="2052"/>
                  </a:lnTo>
                  <a:lnTo>
                    <a:pt x="578" y="3905"/>
                  </a:lnTo>
                  <a:lnTo>
                    <a:pt x="697" y="4005"/>
                  </a:lnTo>
                  <a:lnTo>
                    <a:pt x="797" y="4124"/>
                  </a:lnTo>
                  <a:lnTo>
                    <a:pt x="877" y="4263"/>
                  </a:lnTo>
                  <a:lnTo>
                    <a:pt x="956" y="4403"/>
                  </a:lnTo>
                  <a:lnTo>
                    <a:pt x="1016" y="4562"/>
                  </a:lnTo>
                  <a:lnTo>
                    <a:pt x="1056" y="4722"/>
                  </a:lnTo>
                  <a:lnTo>
                    <a:pt x="1096" y="4881"/>
                  </a:lnTo>
                  <a:lnTo>
                    <a:pt x="1096" y="5060"/>
                  </a:lnTo>
                  <a:lnTo>
                    <a:pt x="1076" y="5299"/>
                  </a:lnTo>
                  <a:lnTo>
                    <a:pt x="1016" y="5538"/>
                  </a:lnTo>
                  <a:lnTo>
                    <a:pt x="916" y="5777"/>
                  </a:lnTo>
                  <a:lnTo>
                    <a:pt x="797" y="5977"/>
                  </a:lnTo>
                  <a:lnTo>
                    <a:pt x="637" y="6156"/>
                  </a:lnTo>
                  <a:lnTo>
                    <a:pt x="438" y="6315"/>
                  </a:lnTo>
                  <a:lnTo>
                    <a:pt x="239" y="6435"/>
                  </a:lnTo>
                  <a:lnTo>
                    <a:pt x="0" y="6534"/>
                  </a:lnTo>
                  <a:lnTo>
                    <a:pt x="0" y="8546"/>
                  </a:lnTo>
                  <a:lnTo>
                    <a:pt x="498" y="10120"/>
                  </a:lnTo>
                  <a:lnTo>
                    <a:pt x="1355" y="7490"/>
                  </a:lnTo>
                  <a:lnTo>
                    <a:pt x="2231" y="4921"/>
                  </a:lnTo>
                  <a:lnTo>
                    <a:pt x="3107" y="2431"/>
                  </a:lnTo>
                  <a:lnTo>
                    <a:pt x="40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38"/>
            <p:cNvSpPr/>
            <p:nvPr/>
          </p:nvSpPr>
          <p:spPr>
            <a:xfrm>
              <a:off x="5771025" y="1576675"/>
              <a:ext cx="544825" cy="1949625"/>
            </a:xfrm>
            <a:custGeom>
              <a:rect b="b" l="l" r="r" t="t"/>
              <a:pathLst>
                <a:path extrusionOk="0" h="77985" w="21793">
                  <a:moveTo>
                    <a:pt x="7849" y="1"/>
                  </a:moveTo>
                  <a:lnTo>
                    <a:pt x="7191" y="459"/>
                  </a:lnTo>
                  <a:lnTo>
                    <a:pt x="6434" y="937"/>
                  </a:lnTo>
                  <a:lnTo>
                    <a:pt x="6016" y="1176"/>
                  </a:lnTo>
                  <a:lnTo>
                    <a:pt x="5578" y="1415"/>
                  </a:lnTo>
                  <a:lnTo>
                    <a:pt x="5120" y="1654"/>
                  </a:lnTo>
                  <a:lnTo>
                    <a:pt x="4622" y="1893"/>
                  </a:lnTo>
                  <a:lnTo>
                    <a:pt x="4124" y="2112"/>
                  </a:lnTo>
                  <a:lnTo>
                    <a:pt x="3586" y="2331"/>
                  </a:lnTo>
                  <a:lnTo>
                    <a:pt x="3048" y="2550"/>
                  </a:lnTo>
                  <a:lnTo>
                    <a:pt x="2470" y="2730"/>
                  </a:lnTo>
                  <a:lnTo>
                    <a:pt x="1893" y="2909"/>
                  </a:lnTo>
                  <a:lnTo>
                    <a:pt x="1275" y="3068"/>
                  </a:lnTo>
                  <a:lnTo>
                    <a:pt x="638" y="3228"/>
                  </a:lnTo>
                  <a:lnTo>
                    <a:pt x="1" y="3327"/>
                  </a:lnTo>
                  <a:lnTo>
                    <a:pt x="80" y="5658"/>
                  </a:lnTo>
                  <a:lnTo>
                    <a:pt x="180" y="8048"/>
                  </a:lnTo>
                  <a:lnTo>
                    <a:pt x="319" y="10498"/>
                  </a:lnTo>
                  <a:lnTo>
                    <a:pt x="498" y="13028"/>
                  </a:lnTo>
                  <a:lnTo>
                    <a:pt x="698" y="15598"/>
                  </a:lnTo>
                  <a:lnTo>
                    <a:pt x="957" y="18247"/>
                  </a:lnTo>
                  <a:lnTo>
                    <a:pt x="1255" y="20936"/>
                  </a:lnTo>
                  <a:lnTo>
                    <a:pt x="1594" y="23705"/>
                  </a:lnTo>
                  <a:lnTo>
                    <a:pt x="1973" y="26513"/>
                  </a:lnTo>
                  <a:lnTo>
                    <a:pt x="2411" y="29382"/>
                  </a:lnTo>
                  <a:lnTo>
                    <a:pt x="2889" y="32290"/>
                  </a:lnTo>
                  <a:lnTo>
                    <a:pt x="3427" y="35258"/>
                  </a:lnTo>
                  <a:lnTo>
                    <a:pt x="3725" y="36772"/>
                  </a:lnTo>
                  <a:lnTo>
                    <a:pt x="4024" y="38286"/>
                  </a:lnTo>
                  <a:lnTo>
                    <a:pt x="4343" y="39799"/>
                  </a:lnTo>
                  <a:lnTo>
                    <a:pt x="4682" y="41333"/>
                  </a:lnTo>
                  <a:lnTo>
                    <a:pt x="5040" y="42887"/>
                  </a:lnTo>
                  <a:lnTo>
                    <a:pt x="5399" y="44441"/>
                  </a:lnTo>
                  <a:lnTo>
                    <a:pt x="5797" y="46014"/>
                  </a:lnTo>
                  <a:lnTo>
                    <a:pt x="6195" y="47588"/>
                  </a:lnTo>
                  <a:lnTo>
                    <a:pt x="6753" y="49759"/>
                  </a:lnTo>
                  <a:lnTo>
                    <a:pt x="7351" y="51890"/>
                  </a:lnTo>
                  <a:lnTo>
                    <a:pt x="7948" y="54002"/>
                  </a:lnTo>
                  <a:lnTo>
                    <a:pt x="8566" y="56073"/>
                  </a:lnTo>
                  <a:lnTo>
                    <a:pt x="9203" y="58085"/>
                  </a:lnTo>
                  <a:lnTo>
                    <a:pt x="9841" y="60097"/>
                  </a:lnTo>
                  <a:lnTo>
                    <a:pt x="10498" y="62049"/>
                  </a:lnTo>
                  <a:lnTo>
                    <a:pt x="11175" y="63961"/>
                  </a:lnTo>
                  <a:lnTo>
                    <a:pt x="11832" y="65854"/>
                  </a:lnTo>
                  <a:lnTo>
                    <a:pt x="12530" y="67686"/>
                  </a:lnTo>
                  <a:lnTo>
                    <a:pt x="13207" y="69499"/>
                  </a:lnTo>
                  <a:lnTo>
                    <a:pt x="13904" y="71272"/>
                  </a:lnTo>
                  <a:lnTo>
                    <a:pt x="14601" y="73005"/>
                  </a:lnTo>
                  <a:lnTo>
                    <a:pt x="15298" y="74718"/>
                  </a:lnTo>
                  <a:lnTo>
                    <a:pt x="15996" y="76371"/>
                  </a:lnTo>
                  <a:lnTo>
                    <a:pt x="16713" y="77984"/>
                  </a:lnTo>
                  <a:lnTo>
                    <a:pt x="21792" y="77168"/>
                  </a:lnTo>
                  <a:lnTo>
                    <a:pt x="20696" y="73363"/>
                  </a:lnTo>
                  <a:lnTo>
                    <a:pt x="19601" y="69479"/>
                  </a:lnTo>
                  <a:lnTo>
                    <a:pt x="19063" y="67487"/>
                  </a:lnTo>
                  <a:lnTo>
                    <a:pt x="18525" y="65495"/>
                  </a:lnTo>
                  <a:lnTo>
                    <a:pt x="18007" y="63463"/>
                  </a:lnTo>
                  <a:lnTo>
                    <a:pt x="17490" y="61412"/>
                  </a:lnTo>
                  <a:lnTo>
                    <a:pt x="16992" y="59340"/>
                  </a:lnTo>
                  <a:lnTo>
                    <a:pt x="16494" y="57249"/>
                  </a:lnTo>
                  <a:lnTo>
                    <a:pt x="15996" y="55137"/>
                  </a:lnTo>
                  <a:lnTo>
                    <a:pt x="15518" y="52986"/>
                  </a:lnTo>
                  <a:lnTo>
                    <a:pt x="15039" y="50835"/>
                  </a:lnTo>
                  <a:lnTo>
                    <a:pt x="14561" y="48644"/>
                  </a:lnTo>
                  <a:lnTo>
                    <a:pt x="14123" y="46432"/>
                  </a:lnTo>
                  <a:lnTo>
                    <a:pt x="13665" y="44202"/>
                  </a:lnTo>
                  <a:lnTo>
                    <a:pt x="13107" y="41214"/>
                  </a:lnTo>
                  <a:lnTo>
                    <a:pt x="12550" y="38246"/>
                  </a:lnTo>
                  <a:lnTo>
                    <a:pt x="12052" y="35318"/>
                  </a:lnTo>
                  <a:lnTo>
                    <a:pt x="11554" y="32409"/>
                  </a:lnTo>
                  <a:lnTo>
                    <a:pt x="11115" y="29541"/>
                  </a:lnTo>
                  <a:lnTo>
                    <a:pt x="10677" y="26693"/>
                  </a:lnTo>
                  <a:lnTo>
                    <a:pt x="10299" y="23864"/>
                  </a:lnTo>
                  <a:lnTo>
                    <a:pt x="9920" y="21095"/>
                  </a:lnTo>
                  <a:lnTo>
                    <a:pt x="9582" y="18326"/>
                  </a:lnTo>
                  <a:lnTo>
                    <a:pt x="9263" y="15617"/>
                  </a:lnTo>
                  <a:lnTo>
                    <a:pt x="8964" y="12928"/>
                  </a:lnTo>
                  <a:lnTo>
                    <a:pt x="8705" y="10279"/>
                  </a:lnTo>
                  <a:lnTo>
                    <a:pt x="8466" y="7650"/>
                  </a:lnTo>
                  <a:lnTo>
                    <a:pt x="8227" y="5060"/>
                  </a:lnTo>
                  <a:lnTo>
                    <a:pt x="8028" y="2511"/>
                  </a:lnTo>
                  <a:lnTo>
                    <a:pt x="78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38"/>
            <p:cNvSpPr/>
            <p:nvPr/>
          </p:nvSpPr>
          <p:spPr>
            <a:xfrm>
              <a:off x="5696325" y="1659850"/>
              <a:ext cx="492525" cy="1872425"/>
            </a:xfrm>
            <a:custGeom>
              <a:rect b="b" l="l" r="r" t="t"/>
              <a:pathLst>
                <a:path extrusionOk="0" h="74897" w="19701">
                  <a:moveTo>
                    <a:pt x="2989" y="0"/>
                  </a:moveTo>
                  <a:lnTo>
                    <a:pt x="2271" y="120"/>
                  </a:lnTo>
                  <a:lnTo>
                    <a:pt x="1534" y="180"/>
                  </a:lnTo>
                  <a:lnTo>
                    <a:pt x="777" y="219"/>
                  </a:lnTo>
                  <a:lnTo>
                    <a:pt x="1" y="219"/>
                  </a:lnTo>
                  <a:lnTo>
                    <a:pt x="80" y="2052"/>
                  </a:lnTo>
                  <a:lnTo>
                    <a:pt x="180" y="3944"/>
                  </a:lnTo>
                  <a:lnTo>
                    <a:pt x="299" y="5857"/>
                  </a:lnTo>
                  <a:lnTo>
                    <a:pt x="439" y="7829"/>
                  </a:lnTo>
                  <a:lnTo>
                    <a:pt x="618" y="9820"/>
                  </a:lnTo>
                  <a:lnTo>
                    <a:pt x="797" y="11872"/>
                  </a:lnTo>
                  <a:lnTo>
                    <a:pt x="1017" y="13944"/>
                  </a:lnTo>
                  <a:lnTo>
                    <a:pt x="1275" y="16055"/>
                  </a:lnTo>
                  <a:lnTo>
                    <a:pt x="1534" y="18187"/>
                  </a:lnTo>
                  <a:lnTo>
                    <a:pt x="1833" y="20378"/>
                  </a:lnTo>
                  <a:lnTo>
                    <a:pt x="2172" y="22589"/>
                  </a:lnTo>
                  <a:lnTo>
                    <a:pt x="2550" y="24840"/>
                  </a:lnTo>
                  <a:lnTo>
                    <a:pt x="2949" y="27110"/>
                  </a:lnTo>
                  <a:lnTo>
                    <a:pt x="3367" y="29421"/>
                  </a:lnTo>
                  <a:lnTo>
                    <a:pt x="3845" y="31752"/>
                  </a:lnTo>
                  <a:lnTo>
                    <a:pt x="4343" y="34122"/>
                  </a:lnTo>
                  <a:lnTo>
                    <a:pt x="4702" y="35656"/>
                  </a:lnTo>
                  <a:lnTo>
                    <a:pt x="5040" y="37189"/>
                  </a:lnTo>
                  <a:lnTo>
                    <a:pt x="5419" y="38683"/>
                  </a:lnTo>
                  <a:lnTo>
                    <a:pt x="5777" y="40177"/>
                  </a:lnTo>
                  <a:lnTo>
                    <a:pt x="6176" y="41651"/>
                  </a:lnTo>
                  <a:lnTo>
                    <a:pt x="6554" y="43105"/>
                  </a:lnTo>
                  <a:lnTo>
                    <a:pt x="7351" y="45974"/>
                  </a:lnTo>
                  <a:lnTo>
                    <a:pt x="8187" y="48763"/>
                  </a:lnTo>
                  <a:lnTo>
                    <a:pt x="9044" y="51491"/>
                  </a:lnTo>
                  <a:lnTo>
                    <a:pt x="9920" y="54161"/>
                  </a:lnTo>
                  <a:lnTo>
                    <a:pt x="10817" y="56730"/>
                  </a:lnTo>
                  <a:lnTo>
                    <a:pt x="11733" y="59260"/>
                  </a:lnTo>
                  <a:lnTo>
                    <a:pt x="12649" y="61710"/>
                  </a:lnTo>
                  <a:lnTo>
                    <a:pt x="13585" y="64080"/>
                  </a:lnTo>
                  <a:lnTo>
                    <a:pt x="14522" y="66391"/>
                  </a:lnTo>
                  <a:lnTo>
                    <a:pt x="15478" y="68622"/>
                  </a:lnTo>
                  <a:lnTo>
                    <a:pt x="16414" y="70793"/>
                  </a:lnTo>
                  <a:lnTo>
                    <a:pt x="17370" y="72885"/>
                  </a:lnTo>
                  <a:lnTo>
                    <a:pt x="18306" y="74897"/>
                  </a:lnTo>
                  <a:lnTo>
                    <a:pt x="19701" y="74657"/>
                  </a:lnTo>
                  <a:lnTo>
                    <a:pt x="18984" y="73044"/>
                  </a:lnTo>
                  <a:lnTo>
                    <a:pt x="18286" y="71391"/>
                  </a:lnTo>
                  <a:lnTo>
                    <a:pt x="17589" y="69678"/>
                  </a:lnTo>
                  <a:lnTo>
                    <a:pt x="16892" y="67945"/>
                  </a:lnTo>
                  <a:lnTo>
                    <a:pt x="16195" y="66172"/>
                  </a:lnTo>
                  <a:lnTo>
                    <a:pt x="15518" y="64359"/>
                  </a:lnTo>
                  <a:lnTo>
                    <a:pt x="14820" y="62527"/>
                  </a:lnTo>
                  <a:lnTo>
                    <a:pt x="14163" y="60634"/>
                  </a:lnTo>
                  <a:lnTo>
                    <a:pt x="13486" y="58722"/>
                  </a:lnTo>
                  <a:lnTo>
                    <a:pt x="12829" y="56770"/>
                  </a:lnTo>
                  <a:lnTo>
                    <a:pt x="12191" y="54758"/>
                  </a:lnTo>
                  <a:lnTo>
                    <a:pt x="11554" y="52746"/>
                  </a:lnTo>
                  <a:lnTo>
                    <a:pt x="10936" y="50675"/>
                  </a:lnTo>
                  <a:lnTo>
                    <a:pt x="10339" y="48563"/>
                  </a:lnTo>
                  <a:lnTo>
                    <a:pt x="9741" y="46432"/>
                  </a:lnTo>
                  <a:lnTo>
                    <a:pt x="9183" y="44261"/>
                  </a:lnTo>
                  <a:lnTo>
                    <a:pt x="8785" y="42687"/>
                  </a:lnTo>
                  <a:lnTo>
                    <a:pt x="8387" y="41114"/>
                  </a:lnTo>
                  <a:lnTo>
                    <a:pt x="8028" y="39560"/>
                  </a:lnTo>
                  <a:lnTo>
                    <a:pt x="7670" y="38006"/>
                  </a:lnTo>
                  <a:lnTo>
                    <a:pt x="7331" y="36472"/>
                  </a:lnTo>
                  <a:lnTo>
                    <a:pt x="7012" y="34959"/>
                  </a:lnTo>
                  <a:lnTo>
                    <a:pt x="6713" y="33445"/>
                  </a:lnTo>
                  <a:lnTo>
                    <a:pt x="6415" y="31931"/>
                  </a:lnTo>
                  <a:lnTo>
                    <a:pt x="5877" y="28963"/>
                  </a:lnTo>
                  <a:lnTo>
                    <a:pt x="5399" y="26055"/>
                  </a:lnTo>
                  <a:lnTo>
                    <a:pt x="4961" y="23186"/>
                  </a:lnTo>
                  <a:lnTo>
                    <a:pt x="4582" y="20378"/>
                  </a:lnTo>
                  <a:lnTo>
                    <a:pt x="4243" y="17609"/>
                  </a:lnTo>
                  <a:lnTo>
                    <a:pt x="3945" y="14920"/>
                  </a:lnTo>
                  <a:lnTo>
                    <a:pt x="3686" y="12271"/>
                  </a:lnTo>
                  <a:lnTo>
                    <a:pt x="3486" y="9701"/>
                  </a:lnTo>
                  <a:lnTo>
                    <a:pt x="3307" y="7171"/>
                  </a:lnTo>
                  <a:lnTo>
                    <a:pt x="3168" y="4721"/>
                  </a:lnTo>
                  <a:lnTo>
                    <a:pt x="3068" y="2331"/>
                  </a:lnTo>
                  <a:lnTo>
                    <a:pt x="2989"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38"/>
            <p:cNvSpPr/>
            <p:nvPr/>
          </p:nvSpPr>
          <p:spPr>
            <a:xfrm>
              <a:off x="6109650" y="3793700"/>
              <a:ext cx="37875" cy="98125"/>
            </a:xfrm>
            <a:custGeom>
              <a:rect b="b" l="l" r="r" t="t"/>
              <a:pathLst>
                <a:path extrusionOk="0" h="3925" w="1515">
                  <a:moveTo>
                    <a:pt x="1" y="0"/>
                  </a:moveTo>
                  <a:lnTo>
                    <a:pt x="897" y="3924"/>
                  </a:lnTo>
                  <a:lnTo>
                    <a:pt x="1455" y="3924"/>
                  </a:lnTo>
                  <a:lnTo>
                    <a:pt x="1514" y="3705"/>
                  </a:lnTo>
                  <a:lnTo>
                    <a:pt x="857" y="1574"/>
                  </a:lnTo>
                  <a:lnTo>
                    <a:pt x="3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38"/>
            <p:cNvSpPr/>
            <p:nvPr/>
          </p:nvSpPr>
          <p:spPr>
            <a:xfrm>
              <a:off x="5999600" y="5328975"/>
              <a:ext cx="146425" cy="147425"/>
            </a:xfrm>
            <a:custGeom>
              <a:rect b="b" l="l" r="r" t="t"/>
              <a:pathLst>
                <a:path extrusionOk="0" h="5897" w="5857">
                  <a:moveTo>
                    <a:pt x="0" y="0"/>
                  </a:moveTo>
                  <a:lnTo>
                    <a:pt x="0" y="4382"/>
                  </a:lnTo>
                  <a:lnTo>
                    <a:pt x="80" y="4482"/>
                  </a:lnTo>
                  <a:lnTo>
                    <a:pt x="239" y="4681"/>
                  </a:lnTo>
                  <a:lnTo>
                    <a:pt x="478" y="4900"/>
                  </a:lnTo>
                  <a:lnTo>
                    <a:pt x="777" y="5159"/>
                  </a:lnTo>
                  <a:lnTo>
                    <a:pt x="976" y="5279"/>
                  </a:lnTo>
                  <a:lnTo>
                    <a:pt x="1156" y="5398"/>
                  </a:lnTo>
                  <a:lnTo>
                    <a:pt x="1375" y="5518"/>
                  </a:lnTo>
                  <a:lnTo>
                    <a:pt x="1614" y="5617"/>
                  </a:lnTo>
                  <a:lnTo>
                    <a:pt x="1853" y="5717"/>
                  </a:lnTo>
                  <a:lnTo>
                    <a:pt x="2132" y="5796"/>
                  </a:lnTo>
                  <a:lnTo>
                    <a:pt x="2411" y="5856"/>
                  </a:lnTo>
                  <a:lnTo>
                    <a:pt x="2709" y="5896"/>
                  </a:lnTo>
                  <a:lnTo>
                    <a:pt x="3068" y="5896"/>
                  </a:lnTo>
                  <a:lnTo>
                    <a:pt x="3387" y="5876"/>
                  </a:lnTo>
                  <a:lnTo>
                    <a:pt x="3685" y="5816"/>
                  </a:lnTo>
                  <a:lnTo>
                    <a:pt x="3984" y="5737"/>
                  </a:lnTo>
                  <a:lnTo>
                    <a:pt x="4263" y="5657"/>
                  </a:lnTo>
                  <a:lnTo>
                    <a:pt x="4502" y="5538"/>
                  </a:lnTo>
                  <a:lnTo>
                    <a:pt x="4741" y="5418"/>
                  </a:lnTo>
                  <a:lnTo>
                    <a:pt x="4960" y="5299"/>
                  </a:lnTo>
                  <a:lnTo>
                    <a:pt x="5140" y="5159"/>
                  </a:lnTo>
                  <a:lnTo>
                    <a:pt x="5319" y="5020"/>
                  </a:lnTo>
                  <a:lnTo>
                    <a:pt x="5578" y="4781"/>
                  </a:lnTo>
                  <a:lnTo>
                    <a:pt x="5777" y="4601"/>
                  </a:lnTo>
                  <a:lnTo>
                    <a:pt x="5857" y="4502"/>
                  </a:lnTo>
                  <a:lnTo>
                    <a:pt x="5857" y="120"/>
                  </a:lnTo>
                  <a:lnTo>
                    <a:pt x="5777" y="219"/>
                  </a:lnTo>
                  <a:lnTo>
                    <a:pt x="5578" y="418"/>
                  </a:lnTo>
                  <a:lnTo>
                    <a:pt x="5319" y="657"/>
                  </a:lnTo>
                  <a:lnTo>
                    <a:pt x="5140" y="777"/>
                  </a:lnTo>
                  <a:lnTo>
                    <a:pt x="4960" y="916"/>
                  </a:lnTo>
                  <a:lnTo>
                    <a:pt x="4741" y="1036"/>
                  </a:lnTo>
                  <a:lnTo>
                    <a:pt x="4502" y="1155"/>
                  </a:lnTo>
                  <a:lnTo>
                    <a:pt x="4263" y="1275"/>
                  </a:lnTo>
                  <a:lnTo>
                    <a:pt x="3984" y="1374"/>
                  </a:lnTo>
                  <a:lnTo>
                    <a:pt x="3685" y="1434"/>
                  </a:lnTo>
                  <a:lnTo>
                    <a:pt x="3387" y="1494"/>
                  </a:lnTo>
                  <a:lnTo>
                    <a:pt x="3068" y="1514"/>
                  </a:lnTo>
                  <a:lnTo>
                    <a:pt x="2709" y="1514"/>
                  </a:lnTo>
                  <a:lnTo>
                    <a:pt x="2411" y="1474"/>
                  </a:lnTo>
                  <a:lnTo>
                    <a:pt x="2132" y="1414"/>
                  </a:lnTo>
                  <a:lnTo>
                    <a:pt x="1853" y="1335"/>
                  </a:lnTo>
                  <a:lnTo>
                    <a:pt x="1614" y="1255"/>
                  </a:lnTo>
                  <a:lnTo>
                    <a:pt x="1375" y="1135"/>
                  </a:lnTo>
                  <a:lnTo>
                    <a:pt x="1156" y="1036"/>
                  </a:lnTo>
                  <a:lnTo>
                    <a:pt x="976" y="896"/>
                  </a:lnTo>
                  <a:lnTo>
                    <a:pt x="777" y="777"/>
                  </a:lnTo>
                  <a:lnTo>
                    <a:pt x="478" y="518"/>
                  </a:lnTo>
                  <a:lnTo>
                    <a:pt x="239" y="299"/>
                  </a:lnTo>
                  <a:lnTo>
                    <a:pt x="80" y="120"/>
                  </a:lnTo>
                  <a:lnTo>
                    <a:pt x="0"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38"/>
            <p:cNvSpPr/>
            <p:nvPr/>
          </p:nvSpPr>
          <p:spPr>
            <a:xfrm>
              <a:off x="5876100" y="3891800"/>
              <a:ext cx="269925" cy="1467575"/>
            </a:xfrm>
            <a:custGeom>
              <a:rect b="b" l="l" r="r" t="t"/>
              <a:pathLst>
                <a:path extrusionOk="0" h="58703" w="10797">
                  <a:moveTo>
                    <a:pt x="9462" y="0"/>
                  </a:moveTo>
                  <a:lnTo>
                    <a:pt x="8904" y="1833"/>
                  </a:lnTo>
                  <a:lnTo>
                    <a:pt x="8366" y="3685"/>
                  </a:lnTo>
                  <a:lnTo>
                    <a:pt x="7829" y="5578"/>
                  </a:lnTo>
                  <a:lnTo>
                    <a:pt x="7291" y="7490"/>
                  </a:lnTo>
                  <a:lnTo>
                    <a:pt x="6793" y="9422"/>
                  </a:lnTo>
                  <a:lnTo>
                    <a:pt x="6275" y="11414"/>
                  </a:lnTo>
                  <a:lnTo>
                    <a:pt x="5797" y="13406"/>
                  </a:lnTo>
                  <a:lnTo>
                    <a:pt x="5319" y="15438"/>
                  </a:lnTo>
                  <a:lnTo>
                    <a:pt x="4861" y="17509"/>
                  </a:lnTo>
                  <a:lnTo>
                    <a:pt x="4423" y="19581"/>
                  </a:lnTo>
                  <a:lnTo>
                    <a:pt x="3984" y="21712"/>
                  </a:lnTo>
                  <a:lnTo>
                    <a:pt x="3566" y="23843"/>
                  </a:lnTo>
                  <a:lnTo>
                    <a:pt x="3168" y="26035"/>
                  </a:lnTo>
                  <a:lnTo>
                    <a:pt x="2809" y="28226"/>
                  </a:lnTo>
                  <a:lnTo>
                    <a:pt x="2451" y="30457"/>
                  </a:lnTo>
                  <a:lnTo>
                    <a:pt x="2112" y="32708"/>
                  </a:lnTo>
                  <a:lnTo>
                    <a:pt x="1873" y="34361"/>
                  </a:lnTo>
                  <a:lnTo>
                    <a:pt x="1654" y="35974"/>
                  </a:lnTo>
                  <a:lnTo>
                    <a:pt x="1455" y="37588"/>
                  </a:lnTo>
                  <a:lnTo>
                    <a:pt x="1275" y="39181"/>
                  </a:lnTo>
                  <a:lnTo>
                    <a:pt x="937" y="42348"/>
                  </a:lnTo>
                  <a:lnTo>
                    <a:pt x="658" y="45436"/>
                  </a:lnTo>
                  <a:lnTo>
                    <a:pt x="419" y="48484"/>
                  </a:lnTo>
                  <a:lnTo>
                    <a:pt x="239" y="51471"/>
                  </a:lnTo>
                  <a:lnTo>
                    <a:pt x="100" y="54380"/>
                  </a:lnTo>
                  <a:lnTo>
                    <a:pt x="0" y="57248"/>
                  </a:lnTo>
                  <a:lnTo>
                    <a:pt x="40" y="57328"/>
                  </a:lnTo>
                  <a:lnTo>
                    <a:pt x="180" y="57507"/>
                  </a:lnTo>
                  <a:lnTo>
                    <a:pt x="379" y="57726"/>
                  </a:lnTo>
                  <a:lnTo>
                    <a:pt x="638" y="57985"/>
                  </a:lnTo>
                  <a:lnTo>
                    <a:pt x="797" y="58105"/>
                  </a:lnTo>
                  <a:lnTo>
                    <a:pt x="976" y="58224"/>
                  </a:lnTo>
                  <a:lnTo>
                    <a:pt x="1176" y="58344"/>
                  </a:lnTo>
                  <a:lnTo>
                    <a:pt x="1375" y="58443"/>
                  </a:lnTo>
                  <a:lnTo>
                    <a:pt x="1614" y="58543"/>
                  </a:lnTo>
                  <a:lnTo>
                    <a:pt x="1853" y="58622"/>
                  </a:lnTo>
                  <a:lnTo>
                    <a:pt x="2132" y="58662"/>
                  </a:lnTo>
                  <a:lnTo>
                    <a:pt x="2411" y="58702"/>
                  </a:lnTo>
                  <a:lnTo>
                    <a:pt x="2690" y="58702"/>
                  </a:lnTo>
                  <a:lnTo>
                    <a:pt x="2968" y="58662"/>
                  </a:lnTo>
                  <a:lnTo>
                    <a:pt x="3207" y="58622"/>
                  </a:lnTo>
                  <a:lnTo>
                    <a:pt x="3446" y="58543"/>
                  </a:lnTo>
                  <a:lnTo>
                    <a:pt x="3666" y="58463"/>
                  </a:lnTo>
                  <a:lnTo>
                    <a:pt x="3885" y="58363"/>
                  </a:lnTo>
                  <a:lnTo>
                    <a:pt x="4064" y="58264"/>
                  </a:lnTo>
                  <a:lnTo>
                    <a:pt x="4223" y="58144"/>
                  </a:lnTo>
                  <a:lnTo>
                    <a:pt x="4522" y="57925"/>
                  </a:lnTo>
                  <a:lnTo>
                    <a:pt x="4741" y="57726"/>
                  </a:lnTo>
                  <a:lnTo>
                    <a:pt x="4881" y="57567"/>
                  </a:lnTo>
                  <a:lnTo>
                    <a:pt x="4940" y="57487"/>
                  </a:lnTo>
                  <a:lnTo>
                    <a:pt x="4801" y="55336"/>
                  </a:lnTo>
                  <a:lnTo>
                    <a:pt x="4681" y="53085"/>
                  </a:lnTo>
                  <a:lnTo>
                    <a:pt x="4602" y="50774"/>
                  </a:lnTo>
                  <a:lnTo>
                    <a:pt x="4542" y="48404"/>
                  </a:lnTo>
                  <a:lnTo>
                    <a:pt x="4502" y="45954"/>
                  </a:lnTo>
                  <a:lnTo>
                    <a:pt x="4522" y="43444"/>
                  </a:lnTo>
                  <a:lnTo>
                    <a:pt x="4562" y="40854"/>
                  </a:lnTo>
                  <a:lnTo>
                    <a:pt x="4662" y="38205"/>
                  </a:lnTo>
                  <a:lnTo>
                    <a:pt x="4801" y="35496"/>
                  </a:lnTo>
                  <a:lnTo>
                    <a:pt x="4980" y="32727"/>
                  </a:lnTo>
                  <a:lnTo>
                    <a:pt x="5100" y="31333"/>
                  </a:lnTo>
                  <a:lnTo>
                    <a:pt x="5219" y="29899"/>
                  </a:lnTo>
                  <a:lnTo>
                    <a:pt x="5359" y="28465"/>
                  </a:lnTo>
                  <a:lnTo>
                    <a:pt x="5518" y="27031"/>
                  </a:lnTo>
                  <a:lnTo>
                    <a:pt x="5677" y="25557"/>
                  </a:lnTo>
                  <a:lnTo>
                    <a:pt x="5877" y="24083"/>
                  </a:lnTo>
                  <a:lnTo>
                    <a:pt x="6056" y="22608"/>
                  </a:lnTo>
                  <a:lnTo>
                    <a:pt x="6275" y="21095"/>
                  </a:lnTo>
                  <a:lnTo>
                    <a:pt x="6514" y="19581"/>
                  </a:lnTo>
                  <a:lnTo>
                    <a:pt x="6753" y="18067"/>
                  </a:lnTo>
                  <a:lnTo>
                    <a:pt x="7012" y="16513"/>
                  </a:lnTo>
                  <a:lnTo>
                    <a:pt x="7291" y="14979"/>
                  </a:lnTo>
                  <a:lnTo>
                    <a:pt x="7669" y="12988"/>
                  </a:lnTo>
                  <a:lnTo>
                    <a:pt x="8068" y="11035"/>
                  </a:lnTo>
                  <a:lnTo>
                    <a:pt x="8486" y="9123"/>
                  </a:lnTo>
                  <a:lnTo>
                    <a:pt x="8924" y="7231"/>
                  </a:lnTo>
                  <a:lnTo>
                    <a:pt x="9362" y="5378"/>
                  </a:lnTo>
                  <a:lnTo>
                    <a:pt x="9821" y="3546"/>
                  </a:lnTo>
                  <a:lnTo>
                    <a:pt x="10299" y="1753"/>
                  </a:lnTo>
                  <a:lnTo>
                    <a:pt x="10797"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38"/>
            <p:cNvSpPr/>
            <p:nvPr/>
          </p:nvSpPr>
          <p:spPr>
            <a:xfrm>
              <a:off x="5540450" y="1629475"/>
              <a:ext cx="613550" cy="1904800"/>
            </a:xfrm>
            <a:custGeom>
              <a:rect b="b" l="l" r="r" t="t"/>
              <a:pathLst>
                <a:path extrusionOk="0" h="76192" w="24542">
                  <a:moveTo>
                    <a:pt x="1" y="0"/>
                  </a:moveTo>
                  <a:lnTo>
                    <a:pt x="41" y="2052"/>
                  </a:lnTo>
                  <a:lnTo>
                    <a:pt x="101" y="4203"/>
                  </a:lnTo>
                  <a:lnTo>
                    <a:pt x="220" y="6454"/>
                  </a:lnTo>
                  <a:lnTo>
                    <a:pt x="360" y="8805"/>
                  </a:lnTo>
                  <a:lnTo>
                    <a:pt x="559" y="11255"/>
                  </a:lnTo>
                  <a:lnTo>
                    <a:pt x="678" y="12510"/>
                  </a:lnTo>
                  <a:lnTo>
                    <a:pt x="818" y="13784"/>
                  </a:lnTo>
                  <a:lnTo>
                    <a:pt x="977" y="15099"/>
                  </a:lnTo>
                  <a:lnTo>
                    <a:pt x="1136" y="16414"/>
                  </a:lnTo>
                  <a:lnTo>
                    <a:pt x="1316" y="17768"/>
                  </a:lnTo>
                  <a:lnTo>
                    <a:pt x="1515" y="19123"/>
                  </a:lnTo>
                  <a:lnTo>
                    <a:pt x="1734" y="20517"/>
                  </a:lnTo>
                  <a:lnTo>
                    <a:pt x="1973" y="21911"/>
                  </a:lnTo>
                  <a:lnTo>
                    <a:pt x="2212" y="23346"/>
                  </a:lnTo>
                  <a:lnTo>
                    <a:pt x="2491" y="24780"/>
                  </a:lnTo>
                  <a:lnTo>
                    <a:pt x="2770" y="26234"/>
                  </a:lnTo>
                  <a:lnTo>
                    <a:pt x="3088" y="27708"/>
                  </a:lnTo>
                  <a:lnTo>
                    <a:pt x="3427" y="29202"/>
                  </a:lnTo>
                  <a:lnTo>
                    <a:pt x="3766" y="30716"/>
                  </a:lnTo>
                  <a:lnTo>
                    <a:pt x="4144" y="32230"/>
                  </a:lnTo>
                  <a:lnTo>
                    <a:pt x="4543" y="33783"/>
                  </a:lnTo>
                  <a:lnTo>
                    <a:pt x="4961" y="35337"/>
                  </a:lnTo>
                  <a:lnTo>
                    <a:pt x="5419" y="36891"/>
                  </a:lnTo>
                  <a:lnTo>
                    <a:pt x="5877" y="38484"/>
                  </a:lnTo>
                  <a:lnTo>
                    <a:pt x="6375" y="40078"/>
                  </a:lnTo>
                  <a:lnTo>
                    <a:pt x="6893" y="41691"/>
                  </a:lnTo>
                  <a:lnTo>
                    <a:pt x="7451" y="43305"/>
                  </a:lnTo>
                  <a:lnTo>
                    <a:pt x="7909" y="44619"/>
                  </a:lnTo>
                  <a:lnTo>
                    <a:pt x="8367" y="45914"/>
                  </a:lnTo>
                  <a:lnTo>
                    <a:pt x="8845" y="47189"/>
                  </a:lnTo>
                  <a:lnTo>
                    <a:pt x="9323" y="48444"/>
                  </a:lnTo>
                  <a:lnTo>
                    <a:pt x="9821" y="49679"/>
                  </a:lnTo>
                  <a:lnTo>
                    <a:pt x="10319" y="50894"/>
                  </a:lnTo>
                  <a:lnTo>
                    <a:pt x="10817" y="52109"/>
                  </a:lnTo>
                  <a:lnTo>
                    <a:pt x="11335" y="53284"/>
                  </a:lnTo>
                  <a:lnTo>
                    <a:pt x="12371" y="55615"/>
                  </a:lnTo>
                  <a:lnTo>
                    <a:pt x="13426" y="57846"/>
                  </a:lnTo>
                  <a:lnTo>
                    <a:pt x="14482" y="60017"/>
                  </a:lnTo>
                  <a:lnTo>
                    <a:pt x="15558" y="62108"/>
                  </a:lnTo>
                  <a:lnTo>
                    <a:pt x="16633" y="64120"/>
                  </a:lnTo>
                  <a:lnTo>
                    <a:pt x="17709" y="66072"/>
                  </a:lnTo>
                  <a:lnTo>
                    <a:pt x="18805" y="67945"/>
                  </a:lnTo>
                  <a:lnTo>
                    <a:pt x="19880" y="69737"/>
                  </a:lnTo>
                  <a:lnTo>
                    <a:pt x="20936" y="71470"/>
                  </a:lnTo>
                  <a:lnTo>
                    <a:pt x="21992" y="73124"/>
                  </a:lnTo>
                  <a:lnTo>
                    <a:pt x="23027" y="74697"/>
                  </a:lnTo>
                  <a:lnTo>
                    <a:pt x="24043" y="76191"/>
                  </a:lnTo>
                  <a:lnTo>
                    <a:pt x="24541" y="76112"/>
                  </a:lnTo>
                  <a:lnTo>
                    <a:pt x="23605" y="74100"/>
                  </a:lnTo>
                  <a:lnTo>
                    <a:pt x="22649" y="72008"/>
                  </a:lnTo>
                  <a:lnTo>
                    <a:pt x="21713" y="69837"/>
                  </a:lnTo>
                  <a:lnTo>
                    <a:pt x="20757" y="67606"/>
                  </a:lnTo>
                  <a:lnTo>
                    <a:pt x="19820" y="65295"/>
                  </a:lnTo>
                  <a:lnTo>
                    <a:pt x="18884" y="62925"/>
                  </a:lnTo>
                  <a:lnTo>
                    <a:pt x="17968" y="60475"/>
                  </a:lnTo>
                  <a:lnTo>
                    <a:pt x="17052" y="57945"/>
                  </a:lnTo>
                  <a:lnTo>
                    <a:pt x="16155" y="55376"/>
                  </a:lnTo>
                  <a:lnTo>
                    <a:pt x="15279" y="52706"/>
                  </a:lnTo>
                  <a:lnTo>
                    <a:pt x="14422" y="49978"/>
                  </a:lnTo>
                  <a:lnTo>
                    <a:pt x="13586" y="47189"/>
                  </a:lnTo>
                  <a:lnTo>
                    <a:pt x="12789" y="44320"/>
                  </a:lnTo>
                  <a:lnTo>
                    <a:pt x="12411" y="42866"/>
                  </a:lnTo>
                  <a:lnTo>
                    <a:pt x="12012" y="41392"/>
                  </a:lnTo>
                  <a:lnTo>
                    <a:pt x="11654" y="39898"/>
                  </a:lnTo>
                  <a:lnTo>
                    <a:pt x="11275" y="38404"/>
                  </a:lnTo>
                  <a:lnTo>
                    <a:pt x="10937" y="36871"/>
                  </a:lnTo>
                  <a:lnTo>
                    <a:pt x="10578" y="35337"/>
                  </a:lnTo>
                  <a:lnTo>
                    <a:pt x="10080" y="32967"/>
                  </a:lnTo>
                  <a:lnTo>
                    <a:pt x="9602" y="30636"/>
                  </a:lnTo>
                  <a:lnTo>
                    <a:pt x="9184" y="28325"/>
                  </a:lnTo>
                  <a:lnTo>
                    <a:pt x="8785" y="26055"/>
                  </a:lnTo>
                  <a:lnTo>
                    <a:pt x="8407" y="23804"/>
                  </a:lnTo>
                  <a:lnTo>
                    <a:pt x="8068" y="21593"/>
                  </a:lnTo>
                  <a:lnTo>
                    <a:pt x="7769" y="19402"/>
                  </a:lnTo>
                  <a:lnTo>
                    <a:pt x="7510" y="17270"/>
                  </a:lnTo>
                  <a:lnTo>
                    <a:pt x="7252" y="15159"/>
                  </a:lnTo>
                  <a:lnTo>
                    <a:pt x="7032" y="13087"/>
                  </a:lnTo>
                  <a:lnTo>
                    <a:pt x="6853" y="11035"/>
                  </a:lnTo>
                  <a:lnTo>
                    <a:pt x="6674" y="9044"/>
                  </a:lnTo>
                  <a:lnTo>
                    <a:pt x="6534" y="7072"/>
                  </a:lnTo>
                  <a:lnTo>
                    <a:pt x="6415" y="5159"/>
                  </a:lnTo>
                  <a:lnTo>
                    <a:pt x="6315" y="3267"/>
                  </a:lnTo>
                  <a:lnTo>
                    <a:pt x="6236" y="1434"/>
                  </a:lnTo>
                  <a:lnTo>
                    <a:pt x="5558" y="1395"/>
                  </a:lnTo>
                  <a:lnTo>
                    <a:pt x="4861" y="1335"/>
                  </a:lnTo>
                  <a:lnTo>
                    <a:pt x="4164" y="1255"/>
                  </a:lnTo>
                  <a:lnTo>
                    <a:pt x="3487" y="1136"/>
                  </a:lnTo>
                  <a:lnTo>
                    <a:pt x="2849" y="976"/>
                  </a:lnTo>
                  <a:lnTo>
                    <a:pt x="2212" y="817"/>
                  </a:lnTo>
                  <a:lnTo>
                    <a:pt x="1614" y="638"/>
                  </a:lnTo>
                  <a:lnTo>
                    <a:pt x="1057" y="438"/>
                  </a:lnTo>
                  <a:lnTo>
                    <a:pt x="519" y="219"/>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38"/>
            <p:cNvSpPr/>
            <p:nvPr/>
          </p:nvSpPr>
          <p:spPr>
            <a:xfrm>
              <a:off x="6118625" y="3587025"/>
              <a:ext cx="60275" cy="90650"/>
            </a:xfrm>
            <a:custGeom>
              <a:rect b="b" l="l" r="r" t="t"/>
              <a:pathLst>
                <a:path extrusionOk="0" h="3626" w="2411">
                  <a:moveTo>
                    <a:pt x="2410" y="1"/>
                  </a:moveTo>
                  <a:lnTo>
                    <a:pt x="0" y="379"/>
                  </a:lnTo>
                  <a:lnTo>
                    <a:pt x="0" y="3287"/>
                  </a:lnTo>
                  <a:lnTo>
                    <a:pt x="159" y="3347"/>
                  </a:lnTo>
                  <a:lnTo>
                    <a:pt x="319" y="3427"/>
                  </a:lnTo>
                  <a:lnTo>
                    <a:pt x="458" y="3506"/>
                  </a:lnTo>
                  <a:lnTo>
                    <a:pt x="578" y="3626"/>
                  </a:lnTo>
                  <a:lnTo>
                    <a:pt x="1494" y="1773"/>
                  </a:lnTo>
                  <a:lnTo>
                    <a:pt x="241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38"/>
            <p:cNvSpPr/>
            <p:nvPr/>
          </p:nvSpPr>
          <p:spPr>
            <a:xfrm>
              <a:off x="6068325" y="3667700"/>
              <a:ext cx="77700" cy="77225"/>
            </a:xfrm>
            <a:custGeom>
              <a:rect b="b" l="l" r="r" t="t"/>
              <a:pathLst>
                <a:path extrusionOk="0" h="3089" w="3108">
                  <a:moveTo>
                    <a:pt x="1554" y="1"/>
                  </a:moveTo>
                  <a:lnTo>
                    <a:pt x="1315" y="20"/>
                  </a:lnTo>
                  <a:lnTo>
                    <a:pt x="1096" y="60"/>
                  </a:lnTo>
                  <a:lnTo>
                    <a:pt x="877" y="160"/>
                  </a:lnTo>
                  <a:lnTo>
                    <a:pt x="658" y="279"/>
                  </a:lnTo>
                  <a:lnTo>
                    <a:pt x="478" y="439"/>
                  </a:lnTo>
                  <a:lnTo>
                    <a:pt x="319" y="618"/>
                  </a:lnTo>
                  <a:lnTo>
                    <a:pt x="180" y="817"/>
                  </a:lnTo>
                  <a:lnTo>
                    <a:pt x="100" y="1056"/>
                  </a:lnTo>
                  <a:lnTo>
                    <a:pt x="40" y="1295"/>
                  </a:lnTo>
                  <a:lnTo>
                    <a:pt x="0" y="1554"/>
                  </a:lnTo>
                  <a:lnTo>
                    <a:pt x="40" y="1793"/>
                  </a:lnTo>
                  <a:lnTo>
                    <a:pt x="100" y="2052"/>
                  </a:lnTo>
                  <a:lnTo>
                    <a:pt x="180" y="2271"/>
                  </a:lnTo>
                  <a:lnTo>
                    <a:pt x="319" y="2471"/>
                  </a:lnTo>
                  <a:lnTo>
                    <a:pt x="478" y="2650"/>
                  </a:lnTo>
                  <a:lnTo>
                    <a:pt x="658" y="2809"/>
                  </a:lnTo>
                  <a:lnTo>
                    <a:pt x="877" y="2929"/>
                  </a:lnTo>
                  <a:lnTo>
                    <a:pt x="1096" y="3028"/>
                  </a:lnTo>
                  <a:lnTo>
                    <a:pt x="1315" y="3088"/>
                  </a:lnTo>
                  <a:lnTo>
                    <a:pt x="1793" y="3088"/>
                  </a:lnTo>
                  <a:lnTo>
                    <a:pt x="2012" y="3028"/>
                  </a:lnTo>
                  <a:lnTo>
                    <a:pt x="2251" y="2929"/>
                  </a:lnTo>
                  <a:lnTo>
                    <a:pt x="2450" y="2809"/>
                  </a:lnTo>
                  <a:lnTo>
                    <a:pt x="2649" y="2650"/>
                  </a:lnTo>
                  <a:lnTo>
                    <a:pt x="2809" y="2471"/>
                  </a:lnTo>
                  <a:lnTo>
                    <a:pt x="2928" y="2271"/>
                  </a:lnTo>
                  <a:lnTo>
                    <a:pt x="3028" y="2032"/>
                  </a:lnTo>
                  <a:lnTo>
                    <a:pt x="3088" y="1793"/>
                  </a:lnTo>
                  <a:lnTo>
                    <a:pt x="3108" y="1554"/>
                  </a:lnTo>
                  <a:lnTo>
                    <a:pt x="3108" y="1375"/>
                  </a:lnTo>
                  <a:lnTo>
                    <a:pt x="3068" y="1216"/>
                  </a:lnTo>
                  <a:lnTo>
                    <a:pt x="3028" y="1056"/>
                  </a:lnTo>
                  <a:lnTo>
                    <a:pt x="2968" y="897"/>
                  </a:lnTo>
                  <a:lnTo>
                    <a:pt x="2889" y="757"/>
                  </a:lnTo>
                  <a:lnTo>
                    <a:pt x="2809" y="618"/>
                  </a:lnTo>
                  <a:lnTo>
                    <a:pt x="2709" y="499"/>
                  </a:lnTo>
                  <a:lnTo>
                    <a:pt x="2590" y="399"/>
                  </a:lnTo>
                  <a:lnTo>
                    <a:pt x="2470" y="279"/>
                  </a:lnTo>
                  <a:lnTo>
                    <a:pt x="2331" y="200"/>
                  </a:lnTo>
                  <a:lnTo>
                    <a:pt x="2171" y="120"/>
                  </a:lnTo>
                  <a:lnTo>
                    <a:pt x="2012" y="60"/>
                  </a:lnTo>
                  <a:lnTo>
                    <a:pt x="1793" y="20"/>
                  </a:lnTo>
                  <a:lnTo>
                    <a:pt x="15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38"/>
            <p:cNvSpPr/>
            <p:nvPr/>
          </p:nvSpPr>
          <p:spPr>
            <a:xfrm>
              <a:off x="6103675" y="3793700"/>
              <a:ext cx="28400" cy="98125"/>
            </a:xfrm>
            <a:custGeom>
              <a:rect b="b" l="l" r="r" t="t"/>
              <a:pathLst>
                <a:path extrusionOk="0" h="3925" w="1136">
                  <a:moveTo>
                    <a:pt x="0" y="0"/>
                  </a:moveTo>
                  <a:lnTo>
                    <a:pt x="698" y="3924"/>
                  </a:lnTo>
                  <a:lnTo>
                    <a:pt x="1136" y="3924"/>
                  </a:lnTo>
                  <a:lnTo>
                    <a:pt x="2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38"/>
            <p:cNvSpPr/>
            <p:nvPr/>
          </p:nvSpPr>
          <p:spPr>
            <a:xfrm>
              <a:off x="6082750" y="3793700"/>
              <a:ext cx="38375" cy="98125"/>
            </a:xfrm>
            <a:custGeom>
              <a:rect b="b" l="l" r="r" t="t"/>
              <a:pathLst>
                <a:path extrusionOk="0" h="3925" w="1535">
                  <a:moveTo>
                    <a:pt x="837" y="0"/>
                  </a:moveTo>
                  <a:lnTo>
                    <a:pt x="1" y="3924"/>
                  </a:lnTo>
                  <a:lnTo>
                    <a:pt x="1535" y="3924"/>
                  </a:lnTo>
                  <a:lnTo>
                    <a:pt x="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38"/>
            <p:cNvSpPr/>
            <p:nvPr/>
          </p:nvSpPr>
          <p:spPr>
            <a:xfrm>
              <a:off x="6095700" y="3743400"/>
              <a:ext cx="22950" cy="50325"/>
            </a:xfrm>
            <a:custGeom>
              <a:rect b="b" l="l" r="r" t="t"/>
              <a:pathLst>
                <a:path extrusionOk="0" h="2013" w="918">
                  <a:moveTo>
                    <a:pt x="1" y="0"/>
                  </a:moveTo>
                  <a:lnTo>
                    <a:pt x="1" y="518"/>
                  </a:lnTo>
                  <a:lnTo>
                    <a:pt x="1" y="2012"/>
                  </a:lnTo>
                  <a:lnTo>
                    <a:pt x="917" y="2012"/>
                  </a:lnTo>
                  <a:lnTo>
                    <a:pt x="917" y="0"/>
                  </a:lnTo>
                  <a:lnTo>
                    <a:pt x="698" y="60"/>
                  </a:lnTo>
                  <a:lnTo>
                    <a:pt x="220" y="6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38"/>
            <p:cNvSpPr/>
            <p:nvPr/>
          </p:nvSpPr>
          <p:spPr>
            <a:xfrm>
              <a:off x="6095700" y="3596500"/>
              <a:ext cx="22950" cy="72725"/>
            </a:xfrm>
            <a:custGeom>
              <a:rect b="b" l="l" r="r" t="t"/>
              <a:pathLst>
                <a:path extrusionOk="0" h="2909" w="918">
                  <a:moveTo>
                    <a:pt x="917" y="0"/>
                  </a:moveTo>
                  <a:lnTo>
                    <a:pt x="1" y="159"/>
                  </a:lnTo>
                  <a:lnTo>
                    <a:pt x="1" y="1534"/>
                  </a:lnTo>
                  <a:lnTo>
                    <a:pt x="1" y="2908"/>
                  </a:lnTo>
                  <a:lnTo>
                    <a:pt x="220" y="2868"/>
                  </a:lnTo>
                  <a:lnTo>
                    <a:pt x="459" y="2849"/>
                  </a:lnTo>
                  <a:lnTo>
                    <a:pt x="698" y="2868"/>
                  </a:lnTo>
                  <a:lnTo>
                    <a:pt x="917" y="2908"/>
                  </a:lnTo>
                  <a:lnTo>
                    <a:pt x="9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38"/>
            <p:cNvSpPr/>
            <p:nvPr/>
          </p:nvSpPr>
          <p:spPr>
            <a:xfrm>
              <a:off x="5732175" y="3756350"/>
              <a:ext cx="380500" cy="1592550"/>
            </a:xfrm>
            <a:custGeom>
              <a:rect b="b" l="l" r="r" t="t"/>
              <a:pathLst>
                <a:path extrusionOk="0" h="63702" w="15220">
                  <a:moveTo>
                    <a:pt x="14542" y="0"/>
                  </a:moveTo>
                  <a:lnTo>
                    <a:pt x="13685" y="1892"/>
                  </a:lnTo>
                  <a:lnTo>
                    <a:pt x="12809" y="3864"/>
                  </a:lnTo>
                  <a:lnTo>
                    <a:pt x="11952" y="5896"/>
                  </a:lnTo>
                  <a:lnTo>
                    <a:pt x="11116" y="7988"/>
                  </a:lnTo>
                  <a:lnTo>
                    <a:pt x="10279" y="10139"/>
                  </a:lnTo>
                  <a:lnTo>
                    <a:pt x="9462" y="12350"/>
                  </a:lnTo>
                  <a:lnTo>
                    <a:pt x="8646" y="14641"/>
                  </a:lnTo>
                  <a:lnTo>
                    <a:pt x="7849" y="16971"/>
                  </a:lnTo>
                  <a:lnTo>
                    <a:pt x="7092" y="19362"/>
                  </a:lnTo>
                  <a:lnTo>
                    <a:pt x="6355" y="21812"/>
                  </a:lnTo>
                  <a:lnTo>
                    <a:pt x="5638" y="24341"/>
                  </a:lnTo>
                  <a:lnTo>
                    <a:pt x="4941" y="26911"/>
                  </a:lnTo>
                  <a:lnTo>
                    <a:pt x="4283" y="29540"/>
                  </a:lnTo>
                  <a:lnTo>
                    <a:pt x="3985" y="30875"/>
                  </a:lnTo>
                  <a:lnTo>
                    <a:pt x="3666" y="32229"/>
                  </a:lnTo>
                  <a:lnTo>
                    <a:pt x="3387" y="33584"/>
                  </a:lnTo>
                  <a:lnTo>
                    <a:pt x="3088" y="34978"/>
                  </a:lnTo>
                  <a:lnTo>
                    <a:pt x="2809" y="36373"/>
                  </a:lnTo>
                  <a:lnTo>
                    <a:pt x="2550" y="37767"/>
                  </a:lnTo>
                  <a:lnTo>
                    <a:pt x="2252" y="39480"/>
                  </a:lnTo>
                  <a:lnTo>
                    <a:pt x="1973" y="41153"/>
                  </a:lnTo>
                  <a:lnTo>
                    <a:pt x="1714" y="42826"/>
                  </a:lnTo>
                  <a:lnTo>
                    <a:pt x="1475" y="44460"/>
                  </a:lnTo>
                  <a:lnTo>
                    <a:pt x="1256" y="46093"/>
                  </a:lnTo>
                  <a:lnTo>
                    <a:pt x="1057" y="47707"/>
                  </a:lnTo>
                  <a:lnTo>
                    <a:pt x="877" y="49300"/>
                  </a:lnTo>
                  <a:lnTo>
                    <a:pt x="718" y="50874"/>
                  </a:lnTo>
                  <a:lnTo>
                    <a:pt x="559" y="52428"/>
                  </a:lnTo>
                  <a:lnTo>
                    <a:pt x="439" y="53941"/>
                  </a:lnTo>
                  <a:lnTo>
                    <a:pt x="320" y="55455"/>
                  </a:lnTo>
                  <a:lnTo>
                    <a:pt x="240" y="56949"/>
                  </a:lnTo>
                  <a:lnTo>
                    <a:pt x="160" y="58423"/>
                  </a:lnTo>
                  <a:lnTo>
                    <a:pt x="81" y="59877"/>
                  </a:lnTo>
                  <a:lnTo>
                    <a:pt x="41" y="61292"/>
                  </a:lnTo>
                  <a:lnTo>
                    <a:pt x="1" y="62706"/>
                  </a:lnTo>
                  <a:lnTo>
                    <a:pt x="160" y="62825"/>
                  </a:lnTo>
                  <a:lnTo>
                    <a:pt x="419" y="62985"/>
                  </a:lnTo>
                  <a:lnTo>
                    <a:pt x="738" y="63164"/>
                  </a:lnTo>
                  <a:lnTo>
                    <a:pt x="1116" y="63343"/>
                  </a:lnTo>
                  <a:lnTo>
                    <a:pt x="1335" y="63443"/>
                  </a:lnTo>
                  <a:lnTo>
                    <a:pt x="1574" y="63523"/>
                  </a:lnTo>
                  <a:lnTo>
                    <a:pt x="1833" y="63582"/>
                  </a:lnTo>
                  <a:lnTo>
                    <a:pt x="2092" y="63642"/>
                  </a:lnTo>
                  <a:lnTo>
                    <a:pt x="2371" y="63682"/>
                  </a:lnTo>
                  <a:lnTo>
                    <a:pt x="2650" y="63702"/>
                  </a:lnTo>
                  <a:lnTo>
                    <a:pt x="2969" y="63702"/>
                  </a:lnTo>
                  <a:lnTo>
                    <a:pt x="3268" y="63682"/>
                  </a:lnTo>
                  <a:lnTo>
                    <a:pt x="3507" y="63662"/>
                  </a:lnTo>
                  <a:lnTo>
                    <a:pt x="3726" y="63622"/>
                  </a:lnTo>
                  <a:lnTo>
                    <a:pt x="4144" y="63523"/>
                  </a:lnTo>
                  <a:lnTo>
                    <a:pt x="4522" y="63383"/>
                  </a:lnTo>
                  <a:lnTo>
                    <a:pt x="4861" y="63244"/>
                  </a:lnTo>
                  <a:lnTo>
                    <a:pt x="5160" y="63084"/>
                  </a:lnTo>
                  <a:lnTo>
                    <a:pt x="5399" y="62925"/>
                  </a:lnTo>
                  <a:lnTo>
                    <a:pt x="5598" y="62785"/>
                  </a:lnTo>
                  <a:lnTo>
                    <a:pt x="5757" y="62666"/>
                  </a:lnTo>
                  <a:lnTo>
                    <a:pt x="5857" y="59798"/>
                  </a:lnTo>
                  <a:lnTo>
                    <a:pt x="5996" y="56889"/>
                  </a:lnTo>
                  <a:lnTo>
                    <a:pt x="6176" y="53902"/>
                  </a:lnTo>
                  <a:lnTo>
                    <a:pt x="6415" y="50854"/>
                  </a:lnTo>
                  <a:lnTo>
                    <a:pt x="6694" y="47766"/>
                  </a:lnTo>
                  <a:lnTo>
                    <a:pt x="7032" y="44599"/>
                  </a:lnTo>
                  <a:lnTo>
                    <a:pt x="7212" y="43006"/>
                  </a:lnTo>
                  <a:lnTo>
                    <a:pt x="7411" y="41392"/>
                  </a:lnTo>
                  <a:lnTo>
                    <a:pt x="7630" y="39779"/>
                  </a:lnTo>
                  <a:lnTo>
                    <a:pt x="7869" y="38126"/>
                  </a:lnTo>
                  <a:lnTo>
                    <a:pt x="8208" y="35875"/>
                  </a:lnTo>
                  <a:lnTo>
                    <a:pt x="8566" y="33644"/>
                  </a:lnTo>
                  <a:lnTo>
                    <a:pt x="8925" y="31453"/>
                  </a:lnTo>
                  <a:lnTo>
                    <a:pt x="9323" y="29261"/>
                  </a:lnTo>
                  <a:lnTo>
                    <a:pt x="9741" y="27130"/>
                  </a:lnTo>
                  <a:lnTo>
                    <a:pt x="10180" y="24999"/>
                  </a:lnTo>
                  <a:lnTo>
                    <a:pt x="10618" y="22927"/>
                  </a:lnTo>
                  <a:lnTo>
                    <a:pt x="11076" y="20856"/>
                  </a:lnTo>
                  <a:lnTo>
                    <a:pt x="11554" y="18824"/>
                  </a:lnTo>
                  <a:lnTo>
                    <a:pt x="12032" y="16832"/>
                  </a:lnTo>
                  <a:lnTo>
                    <a:pt x="12550" y="14840"/>
                  </a:lnTo>
                  <a:lnTo>
                    <a:pt x="13048" y="12908"/>
                  </a:lnTo>
                  <a:lnTo>
                    <a:pt x="13586" y="10996"/>
                  </a:lnTo>
                  <a:lnTo>
                    <a:pt x="14123" y="9103"/>
                  </a:lnTo>
                  <a:lnTo>
                    <a:pt x="14661" y="7251"/>
                  </a:lnTo>
                  <a:lnTo>
                    <a:pt x="15219" y="5418"/>
                  </a:lnTo>
                  <a:lnTo>
                    <a:pt x="13327" y="5418"/>
                  </a:lnTo>
                  <a:lnTo>
                    <a:pt x="14542" y="1494"/>
                  </a:lnTo>
                  <a:lnTo>
                    <a:pt x="145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38"/>
            <p:cNvSpPr/>
            <p:nvPr/>
          </p:nvSpPr>
          <p:spPr>
            <a:xfrm>
              <a:off x="6065325" y="3793700"/>
              <a:ext cx="38375" cy="98125"/>
            </a:xfrm>
            <a:custGeom>
              <a:rect b="b" l="l" r="r" t="t"/>
              <a:pathLst>
                <a:path extrusionOk="0" h="3925" w="1535">
                  <a:moveTo>
                    <a:pt x="1216" y="0"/>
                  </a:moveTo>
                  <a:lnTo>
                    <a:pt x="1" y="3924"/>
                  </a:lnTo>
                  <a:lnTo>
                    <a:pt x="698" y="3924"/>
                  </a:lnTo>
                  <a:lnTo>
                    <a:pt x="1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38"/>
            <p:cNvSpPr/>
            <p:nvPr/>
          </p:nvSpPr>
          <p:spPr>
            <a:xfrm>
              <a:off x="5326825" y="1592625"/>
              <a:ext cx="814725" cy="1948125"/>
            </a:xfrm>
            <a:custGeom>
              <a:rect b="b" l="l" r="r" t="t"/>
              <a:pathLst>
                <a:path extrusionOk="0" h="77925" w="32589">
                  <a:moveTo>
                    <a:pt x="5877" y="0"/>
                  </a:moveTo>
                  <a:lnTo>
                    <a:pt x="5200" y="538"/>
                  </a:lnTo>
                  <a:lnTo>
                    <a:pt x="4482" y="1056"/>
                  </a:lnTo>
                  <a:lnTo>
                    <a:pt x="3765" y="1554"/>
                  </a:lnTo>
                  <a:lnTo>
                    <a:pt x="3028" y="2032"/>
                  </a:lnTo>
                  <a:lnTo>
                    <a:pt x="2291" y="2490"/>
                  </a:lnTo>
                  <a:lnTo>
                    <a:pt x="1534" y="2908"/>
                  </a:lnTo>
                  <a:lnTo>
                    <a:pt x="778" y="3327"/>
                  </a:lnTo>
                  <a:lnTo>
                    <a:pt x="1" y="3725"/>
                  </a:lnTo>
                  <a:lnTo>
                    <a:pt x="60" y="5657"/>
                  </a:lnTo>
                  <a:lnTo>
                    <a:pt x="160" y="7809"/>
                  </a:lnTo>
                  <a:lnTo>
                    <a:pt x="240" y="8964"/>
                  </a:lnTo>
                  <a:lnTo>
                    <a:pt x="319" y="10159"/>
                  </a:lnTo>
                  <a:lnTo>
                    <a:pt x="419" y="11394"/>
                  </a:lnTo>
                  <a:lnTo>
                    <a:pt x="538" y="12689"/>
                  </a:lnTo>
                  <a:lnTo>
                    <a:pt x="698" y="14003"/>
                  </a:lnTo>
                  <a:lnTo>
                    <a:pt x="857" y="15378"/>
                  </a:lnTo>
                  <a:lnTo>
                    <a:pt x="1056" y="16792"/>
                  </a:lnTo>
                  <a:lnTo>
                    <a:pt x="1256" y="18226"/>
                  </a:lnTo>
                  <a:lnTo>
                    <a:pt x="1495" y="19720"/>
                  </a:lnTo>
                  <a:lnTo>
                    <a:pt x="1773" y="21234"/>
                  </a:lnTo>
                  <a:lnTo>
                    <a:pt x="2052" y="22788"/>
                  </a:lnTo>
                  <a:lnTo>
                    <a:pt x="2391" y="24381"/>
                  </a:lnTo>
                  <a:lnTo>
                    <a:pt x="2750" y="25995"/>
                  </a:lnTo>
                  <a:lnTo>
                    <a:pt x="3128" y="27648"/>
                  </a:lnTo>
                  <a:lnTo>
                    <a:pt x="3546" y="29321"/>
                  </a:lnTo>
                  <a:lnTo>
                    <a:pt x="4024" y="31034"/>
                  </a:lnTo>
                  <a:lnTo>
                    <a:pt x="4522" y="32767"/>
                  </a:lnTo>
                  <a:lnTo>
                    <a:pt x="5040" y="34520"/>
                  </a:lnTo>
                  <a:lnTo>
                    <a:pt x="5618" y="36293"/>
                  </a:lnTo>
                  <a:lnTo>
                    <a:pt x="6235" y="38086"/>
                  </a:lnTo>
                  <a:lnTo>
                    <a:pt x="6913" y="39918"/>
                  </a:lnTo>
                  <a:lnTo>
                    <a:pt x="7610" y="41751"/>
                  </a:lnTo>
                  <a:lnTo>
                    <a:pt x="8367" y="43603"/>
                  </a:lnTo>
                  <a:lnTo>
                    <a:pt x="9163" y="45476"/>
                  </a:lnTo>
                  <a:lnTo>
                    <a:pt x="10000" y="47368"/>
                  </a:lnTo>
                  <a:lnTo>
                    <a:pt x="10896" y="49280"/>
                  </a:lnTo>
                  <a:lnTo>
                    <a:pt x="11853" y="51193"/>
                  </a:lnTo>
                  <a:lnTo>
                    <a:pt x="12848" y="53105"/>
                  </a:lnTo>
                  <a:lnTo>
                    <a:pt x="13904" y="55037"/>
                  </a:lnTo>
                  <a:lnTo>
                    <a:pt x="14980" y="56909"/>
                  </a:lnTo>
                  <a:lnTo>
                    <a:pt x="16075" y="58742"/>
                  </a:lnTo>
                  <a:lnTo>
                    <a:pt x="17191" y="60515"/>
                  </a:lnTo>
                  <a:lnTo>
                    <a:pt x="18306" y="62228"/>
                  </a:lnTo>
                  <a:lnTo>
                    <a:pt x="19442" y="63901"/>
                  </a:lnTo>
                  <a:lnTo>
                    <a:pt x="20597" y="65534"/>
                  </a:lnTo>
                  <a:lnTo>
                    <a:pt x="21752" y="67108"/>
                  </a:lnTo>
                  <a:lnTo>
                    <a:pt x="22908" y="68622"/>
                  </a:lnTo>
                  <a:lnTo>
                    <a:pt x="24083" y="70096"/>
                  </a:lnTo>
                  <a:lnTo>
                    <a:pt x="25238" y="71530"/>
                  </a:lnTo>
                  <a:lnTo>
                    <a:pt x="26394" y="72905"/>
                  </a:lnTo>
                  <a:lnTo>
                    <a:pt x="27569" y="74219"/>
                  </a:lnTo>
                  <a:lnTo>
                    <a:pt x="28724" y="75514"/>
                  </a:lnTo>
                  <a:lnTo>
                    <a:pt x="29859" y="76729"/>
                  </a:lnTo>
                  <a:lnTo>
                    <a:pt x="31015" y="77924"/>
                  </a:lnTo>
                  <a:lnTo>
                    <a:pt x="32588" y="77665"/>
                  </a:lnTo>
                  <a:lnTo>
                    <a:pt x="31572" y="76171"/>
                  </a:lnTo>
                  <a:lnTo>
                    <a:pt x="30537" y="74598"/>
                  </a:lnTo>
                  <a:lnTo>
                    <a:pt x="29481" y="72944"/>
                  </a:lnTo>
                  <a:lnTo>
                    <a:pt x="28425" y="71211"/>
                  </a:lnTo>
                  <a:lnTo>
                    <a:pt x="27350" y="69419"/>
                  </a:lnTo>
                  <a:lnTo>
                    <a:pt x="26254" y="67546"/>
                  </a:lnTo>
                  <a:lnTo>
                    <a:pt x="25178" y="65594"/>
                  </a:lnTo>
                  <a:lnTo>
                    <a:pt x="24103" y="63582"/>
                  </a:lnTo>
                  <a:lnTo>
                    <a:pt x="23027" y="61491"/>
                  </a:lnTo>
                  <a:lnTo>
                    <a:pt x="21971" y="59320"/>
                  </a:lnTo>
                  <a:lnTo>
                    <a:pt x="20916" y="57089"/>
                  </a:lnTo>
                  <a:lnTo>
                    <a:pt x="19880" y="54758"/>
                  </a:lnTo>
                  <a:lnTo>
                    <a:pt x="19362" y="53583"/>
                  </a:lnTo>
                  <a:lnTo>
                    <a:pt x="18864" y="52368"/>
                  </a:lnTo>
                  <a:lnTo>
                    <a:pt x="18366" y="51153"/>
                  </a:lnTo>
                  <a:lnTo>
                    <a:pt x="17868" y="49918"/>
                  </a:lnTo>
                  <a:lnTo>
                    <a:pt x="17390" y="48663"/>
                  </a:lnTo>
                  <a:lnTo>
                    <a:pt x="16912" y="47388"/>
                  </a:lnTo>
                  <a:lnTo>
                    <a:pt x="16454" y="46093"/>
                  </a:lnTo>
                  <a:lnTo>
                    <a:pt x="15996" y="44779"/>
                  </a:lnTo>
                  <a:lnTo>
                    <a:pt x="15438" y="43165"/>
                  </a:lnTo>
                  <a:lnTo>
                    <a:pt x="14920" y="41552"/>
                  </a:lnTo>
                  <a:lnTo>
                    <a:pt x="14422" y="39958"/>
                  </a:lnTo>
                  <a:lnTo>
                    <a:pt x="13964" y="38365"/>
                  </a:lnTo>
                  <a:lnTo>
                    <a:pt x="13506" y="36811"/>
                  </a:lnTo>
                  <a:lnTo>
                    <a:pt x="13088" y="35257"/>
                  </a:lnTo>
                  <a:lnTo>
                    <a:pt x="12689" y="33704"/>
                  </a:lnTo>
                  <a:lnTo>
                    <a:pt x="12311" y="32190"/>
                  </a:lnTo>
                  <a:lnTo>
                    <a:pt x="11972" y="30676"/>
                  </a:lnTo>
                  <a:lnTo>
                    <a:pt x="11633" y="29182"/>
                  </a:lnTo>
                  <a:lnTo>
                    <a:pt x="11315" y="27708"/>
                  </a:lnTo>
                  <a:lnTo>
                    <a:pt x="11036" y="26254"/>
                  </a:lnTo>
                  <a:lnTo>
                    <a:pt x="10757" y="24820"/>
                  </a:lnTo>
                  <a:lnTo>
                    <a:pt x="10518" y="23385"/>
                  </a:lnTo>
                  <a:lnTo>
                    <a:pt x="10279" y="21991"/>
                  </a:lnTo>
                  <a:lnTo>
                    <a:pt x="10060" y="20597"/>
                  </a:lnTo>
                  <a:lnTo>
                    <a:pt x="9861" y="19242"/>
                  </a:lnTo>
                  <a:lnTo>
                    <a:pt x="9681" y="17888"/>
                  </a:lnTo>
                  <a:lnTo>
                    <a:pt x="9522" y="16573"/>
                  </a:lnTo>
                  <a:lnTo>
                    <a:pt x="9363" y="15258"/>
                  </a:lnTo>
                  <a:lnTo>
                    <a:pt x="9223" y="13984"/>
                  </a:lnTo>
                  <a:lnTo>
                    <a:pt x="9104" y="12729"/>
                  </a:lnTo>
                  <a:lnTo>
                    <a:pt x="8905" y="10279"/>
                  </a:lnTo>
                  <a:lnTo>
                    <a:pt x="8765" y="7928"/>
                  </a:lnTo>
                  <a:lnTo>
                    <a:pt x="8646" y="5677"/>
                  </a:lnTo>
                  <a:lnTo>
                    <a:pt x="8586" y="3526"/>
                  </a:lnTo>
                  <a:lnTo>
                    <a:pt x="8546" y="1474"/>
                  </a:lnTo>
                  <a:lnTo>
                    <a:pt x="7749" y="1096"/>
                  </a:lnTo>
                  <a:lnTo>
                    <a:pt x="7052" y="717"/>
                  </a:lnTo>
                  <a:lnTo>
                    <a:pt x="6415" y="339"/>
                  </a:lnTo>
                  <a:lnTo>
                    <a:pt x="5877"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38"/>
            <p:cNvSpPr/>
            <p:nvPr/>
          </p:nvSpPr>
          <p:spPr>
            <a:xfrm>
              <a:off x="5590250" y="3634825"/>
              <a:ext cx="505475" cy="1705125"/>
            </a:xfrm>
            <a:custGeom>
              <a:rect b="b" l="l" r="r" t="t"/>
              <a:pathLst>
                <a:path extrusionOk="0" h="68205" w="20219">
                  <a:moveTo>
                    <a:pt x="20219" y="1"/>
                  </a:moveTo>
                  <a:lnTo>
                    <a:pt x="19024" y="2013"/>
                  </a:lnTo>
                  <a:lnTo>
                    <a:pt x="17828" y="4124"/>
                  </a:lnTo>
                  <a:lnTo>
                    <a:pt x="16613" y="6335"/>
                  </a:lnTo>
                  <a:lnTo>
                    <a:pt x="16016" y="7471"/>
                  </a:lnTo>
                  <a:lnTo>
                    <a:pt x="15398" y="8646"/>
                  </a:lnTo>
                  <a:lnTo>
                    <a:pt x="14801" y="9841"/>
                  </a:lnTo>
                  <a:lnTo>
                    <a:pt x="14183" y="11056"/>
                  </a:lnTo>
                  <a:lnTo>
                    <a:pt x="13586" y="12311"/>
                  </a:lnTo>
                  <a:lnTo>
                    <a:pt x="12988" y="13586"/>
                  </a:lnTo>
                  <a:lnTo>
                    <a:pt x="12391" y="14881"/>
                  </a:lnTo>
                  <a:lnTo>
                    <a:pt x="11793" y="16195"/>
                  </a:lnTo>
                  <a:lnTo>
                    <a:pt x="11215" y="17550"/>
                  </a:lnTo>
                  <a:lnTo>
                    <a:pt x="10638" y="18924"/>
                  </a:lnTo>
                  <a:lnTo>
                    <a:pt x="10060" y="20318"/>
                  </a:lnTo>
                  <a:lnTo>
                    <a:pt x="9502" y="21733"/>
                  </a:lnTo>
                  <a:lnTo>
                    <a:pt x="8945" y="23187"/>
                  </a:lnTo>
                  <a:lnTo>
                    <a:pt x="8387" y="24661"/>
                  </a:lnTo>
                  <a:lnTo>
                    <a:pt x="7849" y="26155"/>
                  </a:lnTo>
                  <a:lnTo>
                    <a:pt x="7331" y="27669"/>
                  </a:lnTo>
                  <a:lnTo>
                    <a:pt x="6813" y="29222"/>
                  </a:lnTo>
                  <a:lnTo>
                    <a:pt x="6295" y="30796"/>
                  </a:lnTo>
                  <a:lnTo>
                    <a:pt x="5817" y="32390"/>
                  </a:lnTo>
                  <a:lnTo>
                    <a:pt x="5339" y="34003"/>
                  </a:lnTo>
                  <a:lnTo>
                    <a:pt x="4881" y="35656"/>
                  </a:lnTo>
                  <a:lnTo>
                    <a:pt x="4423" y="37310"/>
                  </a:lnTo>
                  <a:lnTo>
                    <a:pt x="4005" y="39003"/>
                  </a:lnTo>
                  <a:lnTo>
                    <a:pt x="3586" y="40716"/>
                  </a:lnTo>
                  <a:lnTo>
                    <a:pt x="3188" y="42469"/>
                  </a:lnTo>
                  <a:lnTo>
                    <a:pt x="2809" y="44222"/>
                  </a:lnTo>
                  <a:lnTo>
                    <a:pt x="2431" y="46134"/>
                  </a:lnTo>
                  <a:lnTo>
                    <a:pt x="2072" y="48006"/>
                  </a:lnTo>
                  <a:lnTo>
                    <a:pt x="1754" y="49879"/>
                  </a:lnTo>
                  <a:lnTo>
                    <a:pt x="1475" y="51711"/>
                  </a:lnTo>
                  <a:lnTo>
                    <a:pt x="1216" y="53524"/>
                  </a:lnTo>
                  <a:lnTo>
                    <a:pt x="977" y="55317"/>
                  </a:lnTo>
                  <a:lnTo>
                    <a:pt x="778" y="57069"/>
                  </a:lnTo>
                  <a:lnTo>
                    <a:pt x="579" y="58802"/>
                  </a:lnTo>
                  <a:lnTo>
                    <a:pt x="379" y="61033"/>
                  </a:lnTo>
                  <a:lnTo>
                    <a:pt x="220" y="63205"/>
                  </a:lnTo>
                  <a:lnTo>
                    <a:pt x="100" y="65336"/>
                  </a:lnTo>
                  <a:lnTo>
                    <a:pt x="1" y="67407"/>
                  </a:lnTo>
                  <a:lnTo>
                    <a:pt x="240" y="67547"/>
                  </a:lnTo>
                  <a:lnTo>
                    <a:pt x="539" y="67686"/>
                  </a:lnTo>
                  <a:lnTo>
                    <a:pt x="877" y="67826"/>
                  </a:lnTo>
                  <a:lnTo>
                    <a:pt x="1276" y="67965"/>
                  </a:lnTo>
                  <a:lnTo>
                    <a:pt x="1734" y="68085"/>
                  </a:lnTo>
                  <a:lnTo>
                    <a:pt x="2232" y="68164"/>
                  </a:lnTo>
                  <a:lnTo>
                    <a:pt x="2491" y="68184"/>
                  </a:lnTo>
                  <a:lnTo>
                    <a:pt x="2770" y="68204"/>
                  </a:lnTo>
                  <a:lnTo>
                    <a:pt x="3049" y="68204"/>
                  </a:lnTo>
                  <a:lnTo>
                    <a:pt x="3347" y="68184"/>
                  </a:lnTo>
                  <a:lnTo>
                    <a:pt x="3706" y="68144"/>
                  </a:lnTo>
                  <a:lnTo>
                    <a:pt x="4064" y="68085"/>
                  </a:lnTo>
                  <a:lnTo>
                    <a:pt x="4403" y="68005"/>
                  </a:lnTo>
                  <a:lnTo>
                    <a:pt x="4702" y="67925"/>
                  </a:lnTo>
                  <a:lnTo>
                    <a:pt x="4981" y="67826"/>
                  </a:lnTo>
                  <a:lnTo>
                    <a:pt x="5220" y="67726"/>
                  </a:lnTo>
                  <a:lnTo>
                    <a:pt x="5638" y="67527"/>
                  </a:lnTo>
                  <a:lnTo>
                    <a:pt x="5678" y="67567"/>
                  </a:lnTo>
                  <a:lnTo>
                    <a:pt x="5718" y="66153"/>
                  </a:lnTo>
                  <a:lnTo>
                    <a:pt x="5758" y="64738"/>
                  </a:lnTo>
                  <a:lnTo>
                    <a:pt x="5837" y="63284"/>
                  </a:lnTo>
                  <a:lnTo>
                    <a:pt x="5917" y="61810"/>
                  </a:lnTo>
                  <a:lnTo>
                    <a:pt x="5997" y="60316"/>
                  </a:lnTo>
                  <a:lnTo>
                    <a:pt x="6116" y="58802"/>
                  </a:lnTo>
                  <a:lnTo>
                    <a:pt x="6236" y="57289"/>
                  </a:lnTo>
                  <a:lnTo>
                    <a:pt x="6395" y="55735"/>
                  </a:lnTo>
                  <a:lnTo>
                    <a:pt x="6554" y="54161"/>
                  </a:lnTo>
                  <a:lnTo>
                    <a:pt x="6734" y="52568"/>
                  </a:lnTo>
                  <a:lnTo>
                    <a:pt x="6933" y="50954"/>
                  </a:lnTo>
                  <a:lnTo>
                    <a:pt x="7152" y="49321"/>
                  </a:lnTo>
                  <a:lnTo>
                    <a:pt x="7391" y="47687"/>
                  </a:lnTo>
                  <a:lnTo>
                    <a:pt x="7650" y="46014"/>
                  </a:lnTo>
                  <a:lnTo>
                    <a:pt x="7929" y="44341"/>
                  </a:lnTo>
                  <a:lnTo>
                    <a:pt x="8227" y="42628"/>
                  </a:lnTo>
                  <a:lnTo>
                    <a:pt x="8486" y="41234"/>
                  </a:lnTo>
                  <a:lnTo>
                    <a:pt x="8765" y="39839"/>
                  </a:lnTo>
                  <a:lnTo>
                    <a:pt x="9064" y="38445"/>
                  </a:lnTo>
                  <a:lnTo>
                    <a:pt x="9343" y="37090"/>
                  </a:lnTo>
                  <a:lnTo>
                    <a:pt x="9662" y="35736"/>
                  </a:lnTo>
                  <a:lnTo>
                    <a:pt x="9960" y="34401"/>
                  </a:lnTo>
                  <a:lnTo>
                    <a:pt x="10618" y="31772"/>
                  </a:lnTo>
                  <a:lnTo>
                    <a:pt x="11315" y="29202"/>
                  </a:lnTo>
                  <a:lnTo>
                    <a:pt x="12032" y="26673"/>
                  </a:lnTo>
                  <a:lnTo>
                    <a:pt x="12769" y="24223"/>
                  </a:lnTo>
                  <a:lnTo>
                    <a:pt x="13526" y="21832"/>
                  </a:lnTo>
                  <a:lnTo>
                    <a:pt x="14323" y="19502"/>
                  </a:lnTo>
                  <a:lnTo>
                    <a:pt x="15139" y="17211"/>
                  </a:lnTo>
                  <a:lnTo>
                    <a:pt x="15956" y="15000"/>
                  </a:lnTo>
                  <a:lnTo>
                    <a:pt x="16793" y="12849"/>
                  </a:lnTo>
                  <a:lnTo>
                    <a:pt x="17629" y="10757"/>
                  </a:lnTo>
                  <a:lnTo>
                    <a:pt x="18486" y="8725"/>
                  </a:lnTo>
                  <a:lnTo>
                    <a:pt x="19362" y="6753"/>
                  </a:lnTo>
                  <a:lnTo>
                    <a:pt x="20219" y="4861"/>
                  </a:lnTo>
                  <a:lnTo>
                    <a:pt x="20219" y="4343"/>
                  </a:lnTo>
                  <a:lnTo>
                    <a:pt x="20000" y="4244"/>
                  </a:lnTo>
                  <a:lnTo>
                    <a:pt x="19781" y="4124"/>
                  </a:lnTo>
                  <a:lnTo>
                    <a:pt x="19601" y="3965"/>
                  </a:lnTo>
                  <a:lnTo>
                    <a:pt x="19442" y="3786"/>
                  </a:lnTo>
                  <a:lnTo>
                    <a:pt x="19303" y="3586"/>
                  </a:lnTo>
                  <a:lnTo>
                    <a:pt x="19223" y="3367"/>
                  </a:lnTo>
                  <a:lnTo>
                    <a:pt x="19163" y="3108"/>
                  </a:lnTo>
                  <a:lnTo>
                    <a:pt x="19123" y="2869"/>
                  </a:lnTo>
                  <a:lnTo>
                    <a:pt x="19163" y="2610"/>
                  </a:lnTo>
                  <a:lnTo>
                    <a:pt x="19223" y="2371"/>
                  </a:lnTo>
                  <a:lnTo>
                    <a:pt x="19303" y="2132"/>
                  </a:lnTo>
                  <a:lnTo>
                    <a:pt x="19442" y="1933"/>
                  </a:lnTo>
                  <a:lnTo>
                    <a:pt x="19601" y="1754"/>
                  </a:lnTo>
                  <a:lnTo>
                    <a:pt x="19781" y="1594"/>
                  </a:lnTo>
                  <a:lnTo>
                    <a:pt x="20000" y="1475"/>
                  </a:lnTo>
                  <a:lnTo>
                    <a:pt x="20219" y="1375"/>
                  </a:lnTo>
                  <a:lnTo>
                    <a:pt x="20219"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38"/>
            <p:cNvSpPr/>
            <p:nvPr/>
          </p:nvSpPr>
          <p:spPr>
            <a:xfrm>
              <a:off x="5876100" y="5322975"/>
              <a:ext cx="123525" cy="145450"/>
            </a:xfrm>
            <a:custGeom>
              <a:rect b="b" l="l" r="r" t="t"/>
              <a:pathLst>
                <a:path extrusionOk="0" h="5818" w="4941">
                  <a:moveTo>
                    <a:pt x="0" y="1"/>
                  </a:moveTo>
                  <a:lnTo>
                    <a:pt x="0" y="4383"/>
                  </a:lnTo>
                  <a:lnTo>
                    <a:pt x="40" y="4463"/>
                  </a:lnTo>
                  <a:lnTo>
                    <a:pt x="180" y="4642"/>
                  </a:lnTo>
                  <a:lnTo>
                    <a:pt x="379" y="4861"/>
                  </a:lnTo>
                  <a:lnTo>
                    <a:pt x="638" y="5100"/>
                  </a:lnTo>
                  <a:lnTo>
                    <a:pt x="797" y="5240"/>
                  </a:lnTo>
                  <a:lnTo>
                    <a:pt x="976" y="5359"/>
                  </a:lnTo>
                  <a:lnTo>
                    <a:pt x="1176" y="5479"/>
                  </a:lnTo>
                  <a:lnTo>
                    <a:pt x="1375" y="5578"/>
                  </a:lnTo>
                  <a:lnTo>
                    <a:pt x="1614" y="5678"/>
                  </a:lnTo>
                  <a:lnTo>
                    <a:pt x="1853" y="5738"/>
                  </a:lnTo>
                  <a:lnTo>
                    <a:pt x="2132" y="5797"/>
                  </a:lnTo>
                  <a:lnTo>
                    <a:pt x="2411" y="5817"/>
                  </a:lnTo>
                  <a:lnTo>
                    <a:pt x="2690" y="5817"/>
                  </a:lnTo>
                  <a:lnTo>
                    <a:pt x="2968" y="5797"/>
                  </a:lnTo>
                  <a:lnTo>
                    <a:pt x="3207" y="5758"/>
                  </a:lnTo>
                  <a:lnTo>
                    <a:pt x="3446" y="5678"/>
                  </a:lnTo>
                  <a:lnTo>
                    <a:pt x="3666" y="5598"/>
                  </a:lnTo>
                  <a:lnTo>
                    <a:pt x="3885" y="5499"/>
                  </a:lnTo>
                  <a:lnTo>
                    <a:pt x="4064" y="5399"/>
                  </a:lnTo>
                  <a:lnTo>
                    <a:pt x="4223" y="5280"/>
                  </a:lnTo>
                  <a:lnTo>
                    <a:pt x="4522" y="5060"/>
                  </a:lnTo>
                  <a:lnTo>
                    <a:pt x="4741" y="4861"/>
                  </a:lnTo>
                  <a:lnTo>
                    <a:pt x="4881" y="4702"/>
                  </a:lnTo>
                  <a:lnTo>
                    <a:pt x="4940" y="4622"/>
                  </a:lnTo>
                  <a:lnTo>
                    <a:pt x="4940" y="240"/>
                  </a:lnTo>
                  <a:lnTo>
                    <a:pt x="4881" y="320"/>
                  </a:lnTo>
                  <a:lnTo>
                    <a:pt x="4741" y="479"/>
                  </a:lnTo>
                  <a:lnTo>
                    <a:pt x="4522" y="678"/>
                  </a:lnTo>
                  <a:lnTo>
                    <a:pt x="4223" y="897"/>
                  </a:lnTo>
                  <a:lnTo>
                    <a:pt x="4064" y="1017"/>
                  </a:lnTo>
                  <a:lnTo>
                    <a:pt x="3885" y="1116"/>
                  </a:lnTo>
                  <a:lnTo>
                    <a:pt x="3666" y="1216"/>
                  </a:lnTo>
                  <a:lnTo>
                    <a:pt x="3446" y="1296"/>
                  </a:lnTo>
                  <a:lnTo>
                    <a:pt x="3207" y="1375"/>
                  </a:lnTo>
                  <a:lnTo>
                    <a:pt x="2968" y="1415"/>
                  </a:lnTo>
                  <a:lnTo>
                    <a:pt x="2690" y="1455"/>
                  </a:lnTo>
                  <a:lnTo>
                    <a:pt x="2411" y="1455"/>
                  </a:lnTo>
                  <a:lnTo>
                    <a:pt x="2132" y="1415"/>
                  </a:lnTo>
                  <a:lnTo>
                    <a:pt x="1853" y="1375"/>
                  </a:lnTo>
                  <a:lnTo>
                    <a:pt x="1614" y="1296"/>
                  </a:lnTo>
                  <a:lnTo>
                    <a:pt x="1375" y="1196"/>
                  </a:lnTo>
                  <a:lnTo>
                    <a:pt x="1176" y="1097"/>
                  </a:lnTo>
                  <a:lnTo>
                    <a:pt x="976" y="977"/>
                  </a:lnTo>
                  <a:lnTo>
                    <a:pt x="797" y="858"/>
                  </a:lnTo>
                  <a:lnTo>
                    <a:pt x="638" y="738"/>
                  </a:lnTo>
                  <a:lnTo>
                    <a:pt x="379" y="479"/>
                  </a:lnTo>
                  <a:lnTo>
                    <a:pt x="180" y="260"/>
                  </a:lnTo>
                  <a:lnTo>
                    <a:pt x="40" y="8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38"/>
            <p:cNvSpPr/>
            <p:nvPr/>
          </p:nvSpPr>
          <p:spPr>
            <a:xfrm>
              <a:off x="5731175" y="5322975"/>
              <a:ext cx="144950" cy="135475"/>
            </a:xfrm>
            <a:custGeom>
              <a:rect b="b" l="l" r="r" t="t"/>
              <a:pathLst>
                <a:path extrusionOk="0" h="5419" w="5798">
                  <a:moveTo>
                    <a:pt x="5797" y="1"/>
                  </a:moveTo>
                  <a:lnTo>
                    <a:pt x="5638" y="120"/>
                  </a:lnTo>
                  <a:lnTo>
                    <a:pt x="5439" y="260"/>
                  </a:lnTo>
                  <a:lnTo>
                    <a:pt x="5200" y="419"/>
                  </a:lnTo>
                  <a:lnTo>
                    <a:pt x="4901" y="579"/>
                  </a:lnTo>
                  <a:lnTo>
                    <a:pt x="4562" y="718"/>
                  </a:lnTo>
                  <a:lnTo>
                    <a:pt x="4184" y="858"/>
                  </a:lnTo>
                  <a:lnTo>
                    <a:pt x="3766" y="957"/>
                  </a:lnTo>
                  <a:lnTo>
                    <a:pt x="3547" y="997"/>
                  </a:lnTo>
                  <a:lnTo>
                    <a:pt x="3308" y="1017"/>
                  </a:lnTo>
                  <a:lnTo>
                    <a:pt x="3009" y="1037"/>
                  </a:lnTo>
                  <a:lnTo>
                    <a:pt x="2690" y="1037"/>
                  </a:lnTo>
                  <a:lnTo>
                    <a:pt x="2411" y="1017"/>
                  </a:lnTo>
                  <a:lnTo>
                    <a:pt x="2132" y="977"/>
                  </a:lnTo>
                  <a:lnTo>
                    <a:pt x="1873" y="917"/>
                  </a:lnTo>
                  <a:lnTo>
                    <a:pt x="1614" y="858"/>
                  </a:lnTo>
                  <a:lnTo>
                    <a:pt x="1375" y="778"/>
                  </a:lnTo>
                  <a:lnTo>
                    <a:pt x="1156" y="678"/>
                  </a:lnTo>
                  <a:lnTo>
                    <a:pt x="778" y="499"/>
                  </a:lnTo>
                  <a:lnTo>
                    <a:pt x="459" y="320"/>
                  </a:lnTo>
                  <a:lnTo>
                    <a:pt x="200" y="160"/>
                  </a:lnTo>
                  <a:lnTo>
                    <a:pt x="41" y="41"/>
                  </a:lnTo>
                  <a:lnTo>
                    <a:pt x="1" y="2232"/>
                  </a:lnTo>
                  <a:lnTo>
                    <a:pt x="1" y="4383"/>
                  </a:lnTo>
                  <a:lnTo>
                    <a:pt x="140" y="4483"/>
                  </a:lnTo>
                  <a:lnTo>
                    <a:pt x="379" y="4662"/>
                  </a:lnTo>
                  <a:lnTo>
                    <a:pt x="698" y="4841"/>
                  </a:lnTo>
                  <a:lnTo>
                    <a:pt x="1097" y="5041"/>
                  </a:lnTo>
                  <a:lnTo>
                    <a:pt x="1316" y="5120"/>
                  </a:lnTo>
                  <a:lnTo>
                    <a:pt x="1555" y="5200"/>
                  </a:lnTo>
                  <a:lnTo>
                    <a:pt x="1814" y="5280"/>
                  </a:lnTo>
                  <a:lnTo>
                    <a:pt x="2092" y="5339"/>
                  </a:lnTo>
                  <a:lnTo>
                    <a:pt x="2371" y="5379"/>
                  </a:lnTo>
                  <a:lnTo>
                    <a:pt x="2670" y="5419"/>
                  </a:lnTo>
                  <a:lnTo>
                    <a:pt x="2989" y="5419"/>
                  </a:lnTo>
                  <a:lnTo>
                    <a:pt x="3308" y="5399"/>
                  </a:lnTo>
                  <a:lnTo>
                    <a:pt x="3547" y="5379"/>
                  </a:lnTo>
                  <a:lnTo>
                    <a:pt x="3766" y="5339"/>
                  </a:lnTo>
                  <a:lnTo>
                    <a:pt x="4184" y="5240"/>
                  </a:lnTo>
                  <a:lnTo>
                    <a:pt x="4562" y="5100"/>
                  </a:lnTo>
                  <a:lnTo>
                    <a:pt x="4901" y="4941"/>
                  </a:lnTo>
                  <a:lnTo>
                    <a:pt x="5200" y="4782"/>
                  </a:lnTo>
                  <a:lnTo>
                    <a:pt x="5439" y="4642"/>
                  </a:lnTo>
                  <a:lnTo>
                    <a:pt x="5638" y="4503"/>
                  </a:lnTo>
                  <a:lnTo>
                    <a:pt x="5797" y="4383"/>
                  </a:lnTo>
                  <a:lnTo>
                    <a:pt x="5797" y="1"/>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38"/>
            <p:cNvSpPr/>
            <p:nvPr/>
          </p:nvSpPr>
          <p:spPr>
            <a:xfrm>
              <a:off x="5588275" y="5320000"/>
              <a:ext cx="143925" cy="129500"/>
            </a:xfrm>
            <a:custGeom>
              <a:rect b="b" l="l" r="r" t="t"/>
              <a:pathLst>
                <a:path extrusionOk="0" h="5180" w="5757">
                  <a:moveTo>
                    <a:pt x="80" y="0"/>
                  </a:moveTo>
                  <a:lnTo>
                    <a:pt x="20" y="2211"/>
                  </a:lnTo>
                  <a:lnTo>
                    <a:pt x="0" y="4323"/>
                  </a:lnTo>
                  <a:lnTo>
                    <a:pt x="219" y="4462"/>
                  </a:lnTo>
                  <a:lnTo>
                    <a:pt x="498" y="4602"/>
                  </a:lnTo>
                  <a:lnTo>
                    <a:pt x="857" y="4761"/>
                  </a:lnTo>
                  <a:lnTo>
                    <a:pt x="1255" y="4901"/>
                  </a:lnTo>
                  <a:lnTo>
                    <a:pt x="1733" y="5020"/>
                  </a:lnTo>
                  <a:lnTo>
                    <a:pt x="1972" y="5080"/>
                  </a:lnTo>
                  <a:lnTo>
                    <a:pt x="2251" y="5120"/>
                  </a:lnTo>
                  <a:lnTo>
                    <a:pt x="2530" y="5160"/>
                  </a:lnTo>
                  <a:lnTo>
                    <a:pt x="2809" y="5179"/>
                  </a:lnTo>
                  <a:lnTo>
                    <a:pt x="3108" y="5179"/>
                  </a:lnTo>
                  <a:lnTo>
                    <a:pt x="3426" y="5160"/>
                  </a:lnTo>
                  <a:lnTo>
                    <a:pt x="3785" y="5120"/>
                  </a:lnTo>
                  <a:lnTo>
                    <a:pt x="4143" y="5060"/>
                  </a:lnTo>
                  <a:lnTo>
                    <a:pt x="4482" y="4980"/>
                  </a:lnTo>
                  <a:lnTo>
                    <a:pt x="4781" y="4901"/>
                  </a:lnTo>
                  <a:lnTo>
                    <a:pt x="5060" y="4801"/>
                  </a:lnTo>
                  <a:lnTo>
                    <a:pt x="5299" y="4701"/>
                  </a:lnTo>
                  <a:lnTo>
                    <a:pt x="5717" y="4502"/>
                  </a:lnTo>
                  <a:lnTo>
                    <a:pt x="5717" y="2351"/>
                  </a:lnTo>
                  <a:lnTo>
                    <a:pt x="5757" y="160"/>
                  </a:lnTo>
                  <a:lnTo>
                    <a:pt x="5717" y="120"/>
                  </a:lnTo>
                  <a:lnTo>
                    <a:pt x="5299" y="319"/>
                  </a:lnTo>
                  <a:lnTo>
                    <a:pt x="5060" y="419"/>
                  </a:lnTo>
                  <a:lnTo>
                    <a:pt x="4781" y="518"/>
                  </a:lnTo>
                  <a:lnTo>
                    <a:pt x="4482" y="598"/>
                  </a:lnTo>
                  <a:lnTo>
                    <a:pt x="4143" y="678"/>
                  </a:lnTo>
                  <a:lnTo>
                    <a:pt x="3785" y="737"/>
                  </a:lnTo>
                  <a:lnTo>
                    <a:pt x="3426" y="777"/>
                  </a:lnTo>
                  <a:lnTo>
                    <a:pt x="3128" y="797"/>
                  </a:lnTo>
                  <a:lnTo>
                    <a:pt x="2849" y="797"/>
                  </a:lnTo>
                  <a:lnTo>
                    <a:pt x="2570" y="777"/>
                  </a:lnTo>
                  <a:lnTo>
                    <a:pt x="2311" y="757"/>
                  </a:lnTo>
                  <a:lnTo>
                    <a:pt x="1813" y="678"/>
                  </a:lnTo>
                  <a:lnTo>
                    <a:pt x="1355" y="558"/>
                  </a:lnTo>
                  <a:lnTo>
                    <a:pt x="956" y="419"/>
                  </a:lnTo>
                  <a:lnTo>
                    <a:pt x="618" y="279"/>
                  </a:lnTo>
                  <a:lnTo>
                    <a:pt x="319" y="140"/>
                  </a:lnTo>
                  <a:lnTo>
                    <a:pt x="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6">
  <p:cSld name="CUSTOM_22_1_1_1_1_1_1_1_1_1_1_1_1_1_1_1_1_1_1_1_1_1_1_1_1">
    <p:spTree>
      <p:nvGrpSpPr>
        <p:cNvPr id="7037" name="Shape 7037"/>
        <p:cNvGrpSpPr/>
        <p:nvPr/>
      </p:nvGrpSpPr>
      <p:grpSpPr>
        <a:xfrm>
          <a:off x="0" y="0"/>
          <a:ext cx="0" cy="0"/>
          <a:chOff x="0" y="0"/>
          <a:chExt cx="0" cy="0"/>
        </a:xfrm>
      </p:grpSpPr>
      <p:sp>
        <p:nvSpPr>
          <p:cNvPr id="7038" name="Google Shape;7038;p39"/>
          <p:cNvSpPr txBox="1"/>
          <p:nvPr>
            <p:ph type="title"/>
          </p:nvPr>
        </p:nvSpPr>
        <p:spPr>
          <a:xfrm>
            <a:off x="2269650" y="1149100"/>
            <a:ext cx="4604700" cy="11085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7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7039" name="Google Shape;7039;p39"/>
          <p:cNvGrpSpPr/>
          <p:nvPr/>
        </p:nvGrpSpPr>
        <p:grpSpPr>
          <a:xfrm>
            <a:off x="-150772" y="-75878"/>
            <a:ext cx="1796767" cy="5681777"/>
            <a:chOff x="535703" y="47"/>
            <a:chExt cx="1796767" cy="5681777"/>
          </a:xfrm>
        </p:grpSpPr>
        <p:sp>
          <p:nvSpPr>
            <p:cNvPr id="7040" name="Google Shape;7040;p39"/>
            <p:cNvSpPr/>
            <p:nvPr/>
          </p:nvSpPr>
          <p:spPr>
            <a:xfrm>
              <a:off x="650532" y="14164"/>
              <a:ext cx="1432850" cy="2133357"/>
            </a:xfrm>
            <a:custGeom>
              <a:rect b="b" l="l" r="r" t="t"/>
              <a:pathLst>
                <a:path extrusionOk="0" h="61049" w="41003">
                  <a:moveTo>
                    <a:pt x="27074" y="21386"/>
                  </a:moveTo>
                  <a:lnTo>
                    <a:pt x="27150" y="21411"/>
                  </a:lnTo>
                  <a:lnTo>
                    <a:pt x="27200" y="21462"/>
                  </a:lnTo>
                  <a:lnTo>
                    <a:pt x="27225" y="21538"/>
                  </a:lnTo>
                  <a:lnTo>
                    <a:pt x="27225" y="21614"/>
                  </a:lnTo>
                  <a:lnTo>
                    <a:pt x="26973" y="23130"/>
                  </a:lnTo>
                  <a:lnTo>
                    <a:pt x="26669" y="24597"/>
                  </a:lnTo>
                  <a:lnTo>
                    <a:pt x="26366" y="26037"/>
                  </a:lnTo>
                  <a:lnTo>
                    <a:pt x="26063" y="27453"/>
                  </a:lnTo>
                  <a:lnTo>
                    <a:pt x="25709" y="28818"/>
                  </a:lnTo>
                  <a:lnTo>
                    <a:pt x="25380" y="30158"/>
                  </a:lnTo>
                  <a:lnTo>
                    <a:pt x="25026" y="31472"/>
                  </a:lnTo>
                  <a:lnTo>
                    <a:pt x="24647" y="32736"/>
                  </a:lnTo>
                  <a:lnTo>
                    <a:pt x="24268" y="33950"/>
                  </a:lnTo>
                  <a:lnTo>
                    <a:pt x="23889" y="35138"/>
                  </a:lnTo>
                  <a:lnTo>
                    <a:pt x="23509" y="36275"/>
                  </a:lnTo>
                  <a:lnTo>
                    <a:pt x="23130" y="37388"/>
                  </a:lnTo>
                  <a:lnTo>
                    <a:pt x="22372" y="39460"/>
                  </a:lnTo>
                  <a:lnTo>
                    <a:pt x="21614" y="41356"/>
                  </a:lnTo>
                  <a:lnTo>
                    <a:pt x="20906" y="43050"/>
                  </a:lnTo>
                  <a:lnTo>
                    <a:pt x="20223" y="44567"/>
                  </a:lnTo>
                  <a:lnTo>
                    <a:pt x="19617" y="45856"/>
                  </a:lnTo>
                  <a:lnTo>
                    <a:pt x="19060" y="46943"/>
                  </a:lnTo>
                  <a:lnTo>
                    <a:pt x="18631" y="47828"/>
                  </a:lnTo>
                  <a:lnTo>
                    <a:pt x="18277" y="48460"/>
                  </a:lnTo>
                  <a:lnTo>
                    <a:pt x="17973" y="48990"/>
                  </a:lnTo>
                  <a:lnTo>
                    <a:pt x="17923" y="49041"/>
                  </a:lnTo>
                  <a:lnTo>
                    <a:pt x="17872" y="49092"/>
                  </a:lnTo>
                  <a:lnTo>
                    <a:pt x="17797" y="49092"/>
                  </a:lnTo>
                  <a:lnTo>
                    <a:pt x="17721" y="49066"/>
                  </a:lnTo>
                  <a:lnTo>
                    <a:pt x="17670" y="48990"/>
                  </a:lnTo>
                  <a:lnTo>
                    <a:pt x="17645" y="48940"/>
                  </a:lnTo>
                  <a:lnTo>
                    <a:pt x="17645" y="48864"/>
                  </a:lnTo>
                  <a:lnTo>
                    <a:pt x="17670" y="48788"/>
                  </a:lnTo>
                  <a:lnTo>
                    <a:pt x="17973" y="48257"/>
                  </a:lnTo>
                  <a:lnTo>
                    <a:pt x="18302" y="47625"/>
                  </a:lnTo>
                  <a:lnTo>
                    <a:pt x="18757" y="46766"/>
                  </a:lnTo>
                  <a:lnTo>
                    <a:pt x="19288" y="45679"/>
                  </a:lnTo>
                  <a:lnTo>
                    <a:pt x="19895" y="44390"/>
                  </a:lnTo>
                  <a:lnTo>
                    <a:pt x="20577" y="42873"/>
                  </a:lnTo>
                  <a:lnTo>
                    <a:pt x="21285" y="41179"/>
                  </a:lnTo>
                  <a:lnTo>
                    <a:pt x="22043" y="39309"/>
                  </a:lnTo>
                  <a:lnTo>
                    <a:pt x="22802" y="37236"/>
                  </a:lnTo>
                  <a:lnTo>
                    <a:pt x="23181" y="36149"/>
                  </a:lnTo>
                  <a:lnTo>
                    <a:pt x="23560" y="35011"/>
                  </a:lnTo>
                  <a:lnTo>
                    <a:pt x="23939" y="33823"/>
                  </a:lnTo>
                  <a:lnTo>
                    <a:pt x="24293" y="32610"/>
                  </a:lnTo>
                  <a:lnTo>
                    <a:pt x="24672" y="31346"/>
                  </a:lnTo>
                  <a:lnTo>
                    <a:pt x="25026" y="30057"/>
                  </a:lnTo>
                  <a:lnTo>
                    <a:pt x="25380" y="28717"/>
                  </a:lnTo>
                  <a:lnTo>
                    <a:pt x="25709" y="27352"/>
                  </a:lnTo>
                  <a:lnTo>
                    <a:pt x="26012" y="25962"/>
                  </a:lnTo>
                  <a:lnTo>
                    <a:pt x="26315" y="24521"/>
                  </a:lnTo>
                  <a:lnTo>
                    <a:pt x="26593" y="23055"/>
                  </a:lnTo>
                  <a:lnTo>
                    <a:pt x="26872" y="21538"/>
                  </a:lnTo>
                  <a:lnTo>
                    <a:pt x="26897" y="21487"/>
                  </a:lnTo>
                  <a:lnTo>
                    <a:pt x="26922" y="21437"/>
                  </a:lnTo>
                  <a:lnTo>
                    <a:pt x="26973" y="21386"/>
                  </a:lnTo>
                  <a:close/>
                  <a:moveTo>
                    <a:pt x="23863" y="0"/>
                  </a:moveTo>
                  <a:lnTo>
                    <a:pt x="22043" y="51"/>
                  </a:lnTo>
                  <a:lnTo>
                    <a:pt x="20173" y="102"/>
                  </a:lnTo>
                  <a:lnTo>
                    <a:pt x="18302" y="177"/>
                  </a:lnTo>
                  <a:lnTo>
                    <a:pt x="18428" y="2023"/>
                  </a:lnTo>
                  <a:lnTo>
                    <a:pt x="18631" y="5739"/>
                  </a:lnTo>
                  <a:lnTo>
                    <a:pt x="18732" y="7963"/>
                  </a:lnTo>
                  <a:lnTo>
                    <a:pt x="18833" y="10289"/>
                  </a:lnTo>
                  <a:lnTo>
                    <a:pt x="18883" y="12564"/>
                  </a:lnTo>
                  <a:lnTo>
                    <a:pt x="18909" y="14637"/>
                  </a:lnTo>
                  <a:lnTo>
                    <a:pt x="18909" y="14713"/>
                  </a:lnTo>
                  <a:lnTo>
                    <a:pt x="18858" y="14788"/>
                  </a:lnTo>
                  <a:lnTo>
                    <a:pt x="18808" y="14839"/>
                  </a:lnTo>
                  <a:lnTo>
                    <a:pt x="18656" y="14839"/>
                  </a:lnTo>
                  <a:lnTo>
                    <a:pt x="18605" y="14788"/>
                  </a:lnTo>
                  <a:lnTo>
                    <a:pt x="18555" y="14713"/>
                  </a:lnTo>
                  <a:lnTo>
                    <a:pt x="18555" y="14637"/>
                  </a:lnTo>
                  <a:lnTo>
                    <a:pt x="18530" y="12564"/>
                  </a:lnTo>
                  <a:lnTo>
                    <a:pt x="18454" y="10289"/>
                  </a:lnTo>
                  <a:lnTo>
                    <a:pt x="18378" y="7963"/>
                  </a:lnTo>
                  <a:lnTo>
                    <a:pt x="18252" y="5713"/>
                  </a:lnTo>
                  <a:lnTo>
                    <a:pt x="18049" y="1997"/>
                  </a:lnTo>
                  <a:lnTo>
                    <a:pt x="17948" y="203"/>
                  </a:lnTo>
                  <a:lnTo>
                    <a:pt x="15521" y="354"/>
                  </a:lnTo>
                  <a:lnTo>
                    <a:pt x="13145" y="531"/>
                  </a:lnTo>
                  <a:lnTo>
                    <a:pt x="10845" y="734"/>
                  </a:lnTo>
                  <a:lnTo>
                    <a:pt x="8620" y="986"/>
                  </a:lnTo>
                  <a:lnTo>
                    <a:pt x="7887" y="1062"/>
                  </a:lnTo>
                  <a:lnTo>
                    <a:pt x="8115" y="2680"/>
                  </a:lnTo>
                  <a:lnTo>
                    <a:pt x="8317" y="4298"/>
                  </a:lnTo>
                  <a:lnTo>
                    <a:pt x="8519" y="5966"/>
                  </a:lnTo>
                  <a:lnTo>
                    <a:pt x="8696" y="7635"/>
                  </a:lnTo>
                  <a:lnTo>
                    <a:pt x="8848" y="9354"/>
                  </a:lnTo>
                  <a:lnTo>
                    <a:pt x="9000" y="11047"/>
                  </a:lnTo>
                  <a:lnTo>
                    <a:pt x="9227" y="14485"/>
                  </a:lnTo>
                  <a:lnTo>
                    <a:pt x="9429" y="17923"/>
                  </a:lnTo>
                  <a:lnTo>
                    <a:pt x="9581" y="21285"/>
                  </a:lnTo>
                  <a:lnTo>
                    <a:pt x="9682" y="24521"/>
                  </a:lnTo>
                  <a:lnTo>
                    <a:pt x="9733" y="27630"/>
                  </a:lnTo>
                  <a:lnTo>
                    <a:pt x="9783" y="30537"/>
                  </a:lnTo>
                  <a:lnTo>
                    <a:pt x="9783" y="33217"/>
                  </a:lnTo>
                  <a:lnTo>
                    <a:pt x="9783" y="35593"/>
                  </a:lnTo>
                  <a:lnTo>
                    <a:pt x="9758" y="37666"/>
                  </a:lnTo>
                  <a:lnTo>
                    <a:pt x="9707" y="40623"/>
                  </a:lnTo>
                  <a:lnTo>
                    <a:pt x="9682" y="41761"/>
                  </a:lnTo>
                  <a:lnTo>
                    <a:pt x="9682" y="41837"/>
                  </a:lnTo>
                  <a:lnTo>
                    <a:pt x="9632" y="41887"/>
                  </a:lnTo>
                  <a:lnTo>
                    <a:pt x="9581" y="41938"/>
                  </a:lnTo>
                  <a:lnTo>
                    <a:pt x="9505" y="41938"/>
                  </a:lnTo>
                  <a:lnTo>
                    <a:pt x="9429" y="41912"/>
                  </a:lnTo>
                  <a:lnTo>
                    <a:pt x="9379" y="41887"/>
                  </a:lnTo>
                  <a:lnTo>
                    <a:pt x="9328" y="41811"/>
                  </a:lnTo>
                  <a:lnTo>
                    <a:pt x="9328" y="41735"/>
                  </a:lnTo>
                  <a:lnTo>
                    <a:pt x="9353" y="40623"/>
                  </a:lnTo>
                  <a:lnTo>
                    <a:pt x="9404" y="37666"/>
                  </a:lnTo>
                  <a:lnTo>
                    <a:pt x="9429" y="35593"/>
                  </a:lnTo>
                  <a:lnTo>
                    <a:pt x="9429" y="33217"/>
                  </a:lnTo>
                  <a:lnTo>
                    <a:pt x="9404" y="30537"/>
                  </a:lnTo>
                  <a:lnTo>
                    <a:pt x="9379" y="27630"/>
                  </a:lnTo>
                  <a:lnTo>
                    <a:pt x="9303" y="24546"/>
                  </a:lnTo>
                  <a:lnTo>
                    <a:pt x="9202" y="21285"/>
                  </a:lnTo>
                  <a:lnTo>
                    <a:pt x="9050" y="17948"/>
                  </a:lnTo>
                  <a:lnTo>
                    <a:pt x="8873" y="14510"/>
                  </a:lnTo>
                  <a:lnTo>
                    <a:pt x="8620" y="11072"/>
                  </a:lnTo>
                  <a:lnTo>
                    <a:pt x="8494" y="9379"/>
                  </a:lnTo>
                  <a:lnTo>
                    <a:pt x="8317" y="7685"/>
                  </a:lnTo>
                  <a:lnTo>
                    <a:pt x="8165" y="5991"/>
                  </a:lnTo>
                  <a:lnTo>
                    <a:pt x="7963" y="4348"/>
                  </a:lnTo>
                  <a:lnTo>
                    <a:pt x="7761" y="2705"/>
                  </a:lnTo>
                  <a:lnTo>
                    <a:pt x="7533" y="1113"/>
                  </a:lnTo>
                  <a:lnTo>
                    <a:pt x="5713" y="1366"/>
                  </a:lnTo>
                  <a:lnTo>
                    <a:pt x="4197" y="1644"/>
                  </a:lnTo>
                  <a:lnTo>
                    <a:pt x="2958" y="1871"/>
                  </a:lnTo>
                  <a:lnTo>
                    <a:pt x="1947" y="2124"/>
                  </a:lnTo>
                  <a:lnTo>
                    <a:pt x="1188" y="2351"/>
                  </a:lnTo>
                  <a:lnTo>
                    <a:pt x="885" y="2478"/>
                  </a:lnTo>
                  <a:lnTo>
                    <a:pt x="632" y="2579"/>
                  </a:lnTo>
                  <a:lnTo>
                    <a:pt x="430" y="2680"/>
                  </a:lnTo>
                  <a:lnTo>
                    <a:pt x="304" y="2781"/>
                  </a:lnTo>
                  <a:lnTo>
                    <a:pt x="203" y="2857"/>
                  </a:lnTo>
                  <a:lnTo>
                    <a:pt x="152" y="2958"/>
                  </a:lnTo>
                  <a:lnTo>
                    <a:pt x="101" y="3236"/>
                  </a:lnTo>
                  <a:lnTo>
                    <a:pt x="51" y="3742"/>
                  </a:lnTo>
                  <a:lnTo>
                    <a:pt x="26" y="4449"/>
                  </a:lnTo>
                  <a:lnTo>
                    <a:pt x="0" y="5334"/>
                  </a:lnTo>
                  <a:lnTo>
                    <a:pt x="0" y="7635"/>
                  </a:lnTo>
                  <a:lnTo>
                    <a:pt x="0" y="10542"/>
                  </a:lnTo>
                  <a:lnTo>
                    <a:pt x="51" y="13980"/>
                  </a:lnTo>
                  <a:lnTo>
                    <a:pt x="127" y="17872"/>
                  </a:lnTo>
                  <a:lnTo>
                    <a:pt x="354" y="26543"/>
                  </a:lnTo>
                  <a:lnTo>
                    <a:pt x="607" y="35846"/>
                  </a:lnTo>
                  <a:lnTo>
                    <a:pt x="910" y="45022"/>
                  </a:lnTo>
                  <a:lnTo>
                    <a:pt x="1188" y="53364"/>
                  </a:lnTo>
                  <a:lnTo>
                    <a:pt x="1416" y="60088"/>
                  </a:lnTo>
                  <a:lnTo>
                    <a:pt x="1947" y="59961"/>
                  </a:lnTo>
                  <a:lnTo>
                    <a:pt x="2604" y="59860"/>
                  </a:lnTo>
                  <a:lnTo>
                    <a:pt x="3362" y="59759"/>
                  </a:lnTo>
                  <a:lnTo>
                    <a:pt x="4197" y="59683"/>
                  </a:lnTo>
                  <a:lnTo>
                    <a:pt x="4197" y="59582"/>
                  </a:lnTo>
                  <a:lnTo>
                    <a:pt x="4298" y="57054"/>
                  </a:lnTo>
                  <a:lnTo>
                    <a:pt x="4576" y="51063"/>
                  </a:lnTo>
                  <a:lnTo>
                    <a:pt x="4879" y="43758"/>
                  </a:lnTo>
                  <a:lnTo>
                    <a:pt x="5006" y="40320"/>
                  </a:lnTo>
                  <a:lnTo>
                    <a:pt x="5081" y="37337"/>
                  </a:lnTo>
                  <a:lnTo>
                    <a:pt x="5107" y="37261"/>
                  </a:lnTo>
                  <a:lnTo>
                    <a:pt x="5157" y="37211"/>
                  </a:lnTo>
                  <a:lnTo>
                    <a:pt x="5208" y="37160"/>
                  </a:lnTo>
                  <a:lnTo>
                    <a:pt x="5284" y="37135"/>
                  </a:lnTo>
                  <a:lnTo>
                    <a:pt x="5359" y="37160"/>
                  </a:lnTo>
                  <a:lnTo>
                    <a:pt x="5410" y="37211"/>
                  </a:lnTo>
                  <a:lnTo>
                    <a:pt x="5435" y="37261"/>
                  </a:lnTo>
                  <a:lnTo>
                    <a:pt x="5461" y="37337"/>
                  </a:lnTo>
                  <a:lnTo>
                    <a:pt x="5385" y="40320"/>
                  </a:lnTo>
                  <a:lnTo>
                    <a:pt x="5258" y="43783"/>
                  </a:lnTo>
                  <a:lnTo>
                    <a:pt x="4955" y="51063"/>
                  </a:lnTo>
                  <a:lnTo>
                    <a:pt x="4677" y="57054"/>
                  </a:lnTo>
                  <a:lnTo>
                    <a:pt x="4550" y="59607"/>
                  </a:lnTo>
                  <a:lnTo>
                    <a:pt x="4525" y="59683"/>
                  </a:lnTo>
                  <a:lnTo>
                    <a:pt x="5157" y="59658"/>
                  </a:lnTo>
                  <a:lnTo>
                    <a:pt x="5865" y="59683"/>
                  </a:lnTo>
                  <a:lnTo>
                    <a:pt x="6623" y="59734"/>
                  </a:lnTo>
                  <a:lnTo>
                    <a:pt x="7028" y="59784"/>
                  </a:lnTo>
                  <a:lnTo>
                    <a:pt x="7432" y="59860"/>
                  </a:lnTo>
                  <a:lnTo>
                    <a:pt x="7811" y="59936"/>
                  </a:lnTo>
                  <a:lnTo>
                    <a:pt x="8191" y="60037"/>
                  </a:lnTo>
                  <a:lnTo>
                    <a:pt x="8418" y="59633"/>
                  </a:lnTo>
                  <a:lnTo>
                    <a:pt x="8797" y="58900"/>
                  </a:lnTo>
                  <a:lnTo>
                    <a:pt x="9303" y="57863"/>
                  </a:lnTo>
                  <a:lnTo>
                    <a:pt x="9910" y="56549"/>
                  </a:lnTo>
                  <a:lnTo>
                    <a:pt x="10617" y="54931"/>
                  </a:lnTo>
                  <a:lnTo>
                    <a:pt x="11401" y="53035"/>
                  </a:lnTo>
                  <a:lnTo>
                    <a:pt x="12210" y="50886"/>
                  </a:lnTo>
                  <a:lnTo>
                    <a:pt x="12640" y="49723"/>
                  </a:lnTo>
                  <a:lnTo>
                    <a:pt x="13069" y="48510"/>
                  </a:lnTo>
                  <a:lnTo>
                    <a:pt x="13499" y="47221"/>
                  </a:lnTo>
                  <a:lnTo>
                    <a:pt x="13929" y="45856"/>
                  </a:lnTo>
                  <a:lnTo>
                    <a:pt x="14333" y="44466"/>
                  </a:lnTo>
                  <a:lnTo>
                    <a:pt x="14763" y="42999"/>
                  </a:lnTo>
                  <a:lnTo>
                    <a:pt x="15168" y="41483"/>
                  </a:lnTo>
                  <a:lnTo>
                    <a:pt x="15547" y="39915"/>
                  </a:lnTo>
                  <a:lnTo>
                    <a:pt x="15926" y="38298"/>
                  </a:lnTo>
                  <a:lnTo>
                    <a:pt x="16305" y="36629"/>
                  </a:lnTo>
                  <a:lnTo>
                    <a:pt x="16634" y="34885"/>
                  </a:lnTo>
                  <a:lnTo>
                    <a:pt x="16962" y="33115"/>
                  </a:lnTo>
                  <a:lnTo>
                    <a:pt x="17240" y="31321"/>
                  </a:lnTo>
                  <a:lnTo>
                    <a:pt x="17518" y="29450"/>
                  </a:lnTo>
                  <a:lnTo>
                    <a:pt x="17746" y="27529"/>
                  </a:lnTo>
                  <a:lnTo>
                    <a:pt x="17948" y="25582"/>
                  </a:lnTo>
                  <a:lnTo>
                    <a:pt x="18125" y="23611"/>
                  </a:lnTo>
                  <a:lnTo>
                    <a:pt x="18252" y="21563"/>
                  </a:lnTo>
                  <a:lnTo>
                    <a:pt x="18252" y="21487"/>
                  </a:lnTo>
                  <a:lnTo>
                    <a:pt x="18302" y="21437"/>
                  </a:lnTo>
                  <a:lnTo>
                    <a:pt x="18353" y="21411"/>
                  </a:lnTo>
                  <a:lnTo>
                    <a:pt x="18428" y="21386"/>
                  </a:lnTo>
                  <a:lnTo>
                    <a:pt x="18504" y="21411"/>
                  </a:lnTo>
                  <a:lnTo>
                    <a:pt x="18555" y="21462"/>
                  </a:lnTo>
                  <a:lnTo>
                    <a:pt x="18605" y="21513"/>
                  </a:lnTo>
                  <a:lnTo>
                    <a:pt x="18605" y="21588"/>
                  </a:lnTo>
                  <a:lnTo>
                    <a:pt x="18479" y="23585"/>
                  </a:lnTo>
                  <a:lnTo>
                    <a:pt x="18327" y="25557"/>
                  </a:lnTo>
                  <a:lnTo>
                    <a:pt x="18125" y="27478"/>
                  </a:lnTo>
                  <a:lnTo>
                    <a:pt x="17898" y="29374"/>
                  </a:lnTo>
                  <a:lnTo>
                    <a:pt x="17620" y="31220"/>
                  </a:lnTo>
                  <a:lnTo>
                    <a:pt x="17341" y="33014"/>
                  </a:lnTo>
                  <a:lnTo>
                    <a:pt x="17038" y="34759"/>
                  </a:lnTo>
                  <a:lnTo>
                    <a:pt x="16710" y="36477"/>
                  </a:lnTo>
                  <a:lnTo>
                    <a:pt x="16330" y="38146"/>
                  </a:lnTo>
                  <a:lnTo>
                    <a:pt x="15976" y="39738"/>
                  </a:lnTo>
                  <a:lnTo>
                    <a:pt x="15572" y="41306"/>
                  </a:lnTo>
                  <a:lnTo>
                    <a:pt x="15193" y="42822"/>
                  </a:lnTo>
                  <a:lnTo>
                    <a:pt x="14788" y="44263"/>
                  </a:lnTo>
                  <a:lnTo>
                    <a:pt x="14359" y="45679"/>
                  </a:lnTo>
                  <a:lnTo>
                    <a:pt x="13954" y="47019"/>
                  </a:lnTo>
                  <a:lnTo>
                    <a:pt x="13524" y="48308"/>
                  </a:lnTo>
                  <a:lnTo>
                    <a:pt x="13095" y="49547"/>
                  </a:lnTo>
                  <a:lnTo>
                    <a:pt x="12690" y="50709"/>
                  </a:lnTo>
                  <a:lnTo>
                    <a:pt x="11856" y="52858"/>
                  </a:lnTo>
                  <a:lnTo>
                    <a:pt x="11098" y="54779"/>
                  </a:lnTo>
                  <a:lnTo>
                    <a:pt x="10365" y="56422"/>
                  </a:lnTo>
                  <a:lnTo>
                    <a:pt x="9733" y="57787"/>
                  </a:lnTo>
                  <a:lnTo>
                    <a:pt x="9227" y="58874"/>
                  </a:lnTo>
                  <a:lnTo>
                    <a:pt x="8823" y="59658"/>
                  </a:lnTo>
                  <a:lnTo>
                    <a:pt x="8545" y="60164"/>
                  </a:lnTo>
                  <a:lnTo>
                    <a:pt x="8924" y="60340"/>
                  </a:lnTo>
                  <a:lnTo>
                    <a:pt x="9278" y="60543"/>
                  </a:lnTo>
                  <a:lnTo>
                    <a:pt x="9429" y="60644"/>
                  </a:lnTo>
                  <a:lnTo>
                    <a:pt x="9556" y="60770"/>
                  </a:lnTo>
                  <a:lnTo>
                    <a:pt x="9682" y="60897"/>
                  </a:lnTo>
                  <a:lnTo>
                    <a:pt x="9783" y="61048"/>
                  </a:lnTo>
                  <a:lnTo>
                    <a:pt x="10289" y="60821"/>
                  </a:lnTo>
                  <a:lnTo>
                    <a:pt x="10769" y="60543"/>
                  </a:lnTo>
                  <a:lnTo>
                    <a:pt x="11249" y="60265"/>
                  </a:lnTo>
                  <a:lnTo>
                    <a:pt x="11730" y="59961"/>
                  </a:lnTo>
                  <a:lnTo>
                    <a:pt x="12210" y="59633"/>
                  </a:lnTo>
                  <a:lnTo>
                    <a:pt x="12690" y="59279"/>
                  </a:lnTo>
                  <a:lnTo>
                    <a:pt x="13171" y="58900"/>
                  </a:lnTo>
                  <a:lnTo>
                    <a:pt x="13626" y="58520"/>
                  </a:lnTo>
                  <a:lnTo>
                    <a:pt x="14561" y="57712"/>
                  </a:lnTo>
                  <a:lnTo>
                    <a:pt x="15496" y="56801"/>
                  </a:lnTo>
                  <a:lnTo>
                    <a:pt x="16406" y="55866"/>
                  </a:lnTo>
                  <a:lnTo>
                    <a:pt x="17316" y="54855"/>
                  </a:lnTo>
                  <a:lnTo>
                    <a:pt x="18226" y="53768"/>
                  </a:lnTo>
                  <a:lnTo>
                    <a:pt x="19086" y="52656"/>
                  </a:lnTo>
                  <a:lnTo>
                    <a:pt x="19970" y="51493"/>
                  </a:lnTo>
                  <a:lnTo>
                    <a:pt x="20830" y="50280"/>
                  </a:lnTo>
                  <a:lnTo>
                    <a:pt x="21664" y="49041"/>
                  </a:lnTo>
                  <a:lnTo>
                    <a:pt x="22498" y="47777"/>
                  </a:lnTo>
                  <a:lnTo>
                    <a:pt x="23307" y="46463"/>
                  </a:lnTo>
                  <a:lnTo>
                    <a:pt x="24091" y="45148"/>
                  </a:lnTo>
                  <a:lnTo>
                    <a:pt x="24875" y="43783"/>
                  </a:lnTo>
                  <a:lnTo>
                    <a:pt x="25633" y="42418"/>
                  </a:lnTo>
                  <a:lnTo>
                    <a:pt x="26366" y="41053"/>
                  </a:lnTo>
                  <a:lnTo>
                    <a:pt x="27099" y="39663"/>
                  </a:lnTo>
                  <a:lnTo>
                    <a:pt x="27807" y="38272"/>
                  </a:lnTo>
                  <a:lnTo>
                    <a:pt x="28489" y="36882"/>
                  </a:lnTo>
                  <a:lnTo>
                    <a:pt x="29147" y="35492"/>
                  </a:lnTo>
                  <a:lnTo>
                    <a:pt x="29779" y="34127"/>
                  </a:lnTo>
                  <a:lnTo>
                    <a:pt x="31017" y="31447"/>
                  </a:lnTo>
                  <a:lnTo>
                    <a:pt x="32130" y="28843"/>
                  </a:lnTo>
                  <a:lnTo>
                    <a:pt x="33166" y="26366"/>
                  </a:lnTo>
                  <a:lnTo>
                    <a:pt x="34101" y="24040"/>
                  </a:lnTo>
                  <a:lnTo>
                    <a:pt x="34961" y="21791"/>
                  </a:lnTo>
                  <a:lnTo>
                    <a:pt x="35770" y="19642"/>
                  </a:lnTo>
                  <a:lnTo>
                    <a:pt x="36528" y="17544"/>
                  </a:lnTo>
                  <a:lnTo>
                    <a:pt x="37236" y="15572"/>
                  </a:lnTo>
                  <a:lnTo>
                    <a:pt x="37868" y="13676"/>
                  </a:lnTo>
                  <a:lnTo>
                    <a:pt x="38449" y="11881"/>
                  </a:lnTo>
                  <a:lnTo>
                    <a:pt x="38955" y="10213"/>
                  </a:lnTo>
                  <a:lnTo>
                    <a:pt x="39435" y="8671"/>
                  </a:lnTo>
                  <a:lnTo>
                    <a:pt x="39840" y="7255"/>
                  </a:lnTo>
                  <a:lnTo>
                    <a:pt x="40168" y="5991"/>
                  </a:lnTo>
                  <a:lnTo>
                    <a:pt x="40471" y="4879"/>
                  </a:lnTo>
                  <a:lnTo>
                    <a:pt x="40699" y="3919"/>
                  </a:lnTo>
                  <a:lnTo>
                    <a:pt x="40851" y="3110"/>
                  </a:lnTo>
                  <a:lnTo>
                    <a:pt x="40952" y="2478"/>
                  </a:lnTo>
                  <a:lnTo>
                    <a:pt x="41002" y="2048"/>
                  </a:lnTo>
                  <a:lnTo>
                    <a:pt x="41002" y="1896"/>
                  </a:lnTo>
                  <a:lnTo>
                    <a:pt x="41002" y="1795"/>
                  </a:lnTo>
                  <a:lnTo>
                    <a:pt x="40623" y="1618"/>
                  </a:lnTo>
                  <a:lnTo>
                    <a:pt x="40244" y="1492"/>
                  </a:lnTo>
                  <a:lnTo>
                    <a:pt x="39814" y="1340"/>
                  </a:lnTo>
                  <a:lnTo>
                    <a:pt x="39334" y="1214"/>
                  </a:lnTo>
                  <a:lnTo>
                    <a:pt x="38323" y="961"/>
                  </a:lnTo>
                  <a:lnTo>
                    <a:pt x="37160" y="734"/>
                  </a:lnTo>
                  <a:lnTo>
                    <a:pt x="35871" y="557"/>
                  </a:lnTo>
                  <a:lnTo>
                    <a:pt x="34455" y="380"/>
                  </a:lnTo>
                  <a:lnTo>
                    <a:pt x="32938" y="253"/>
                  </a:lnTo>
                  <a:lnTo>
                    <a:pt x="31295" y="127"/>
                  </a:lnTo>
                  <a:lnTo>
                    <a:pt x="31295" y="177"/>
                  </a:lnTo>
                  <a:lnTo>
                    <a:pt x="31144" y="1492"/>
                  </a:lnTo>
                  <a:lnTo>
                    <a:pt x="30941" y="2933"/>
                  </a:lnTo>
                  <a:lnTo>
                    <a:pt x="30689" y="4677"/>
                  </a:lnTo>
                  <a:lnTo>
                    <a:pt x="30385" y="6623"/>
                  </a:lnTo>
                  <a:lnTo>
                    <a:pt x="30031" y="8646"/>
                  </a:lnTo>
                  <a:lnTo>
                    <a:pt x="29829" y="9657"/>
                  </a:lnTo>
                  <a:lnTo>
                    <a:pt x="29627" y="10617"/>
                  </a:lnTo>
                  <a:lnTo>
                    <a:pt x="29399" y="11528"/>
                  </a:lnTo>
                  <a:lnTo>
                    <a:pt x="29197" y="12387"/>
                  </a:lnTo>
                  <a:lnTo>
                    <a:pt x="29147" y="12463"/>
                  </a:lnTo>
                  <a:lnTo>
                    <a:pt x="29096" y="12513"/>
                  </a:lnTo>
                  <a:lnTo>
                    <a:pt x="29020" y="12539"/>
                  </a:lnTo>
                  <a:lnTo>
                    <a:pt x="28970" y="12513"/>
                  </a:lnTo>
                  <a:lnTo>
                    <a:pt x="28894" y="12488"/>
                  </a:lnTo>
                  <a:lnTo>
                    <a:pt x="28843" y="12438"/>
                  </a:lnTo>
                  <a:lnTo>
                    <a:pt x="28818" y="12362"/>
                  </a:lnTo>
                  <a:lnTo>
                    <a:pt x="28843" y="12286"/>
                  </a:lnTo>
                  <a:lnTo>
                    <a:pt x="29046" y="11426"/>
                  </a:lnTo>
                  <a:lnTo>
                    <a:pt x="29273" y="10516"/>
                  </a:lnTo>
                  <a:lnTo>
                    <a:pt x="29475" y="9556"/>
                  </a:lnTo>
                  <a:lnTo>
                    <a:pt x="29677" y="8570"/>
                  </a:lnTo>
                  <a:lnTo>
                    <a:pt x="30031" y="6548"/>
                  </a:lnTo>
                  <a:lnTo>
                    <a:pt x="30335" y="4601"/>
                  </a:lnTo>
                  <a:lnTo>
                    <a:pt x="30588" y="2857"/>
                  </a:lnTo>
                  <a:lnTo>
                    <a:pt x="30790" y="1441"/>
                  </a:lnTo>
                  <a:lnTo>
                    <a:pt x="30941" y="127"/>
                  </a:lnTo>
                  <a:lnTo>
                    <a:pt x="29703" y="76"/>
                  </a:lnTo>
                  <a:lnTo>
                    <a:pt x="28414" y="26"/>
                  </a:lnTo>
                  <a:lnTo>
                    <a:pt x="27049"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39"/>
            <p:cNvSpPr/>
            <p:nvPr/>
          </p:nvSpPr>
          <p:spPr>
            <a:xfrm>
              <a:off x="548073" y="2262316"/>
              <a:ext cx="1772061" cy="3405390"/>
            </a:xfrm>
            <a:custGeom>
              <a:rect b="b" l="l" r="r" t="t"/>
              <a:pathLst>
                <a:path extrusionOk="0" h="97450" w="50710">
                  <a:moveTo>
                    <a:pt x="19490" y="16305"/>
                  </a:moveTo>
                  <a:lnTo>
                    <a:pt x="19540" y="16381"/>
                  </a:lnTo>
                  <a:lnTo>
                    <a:pt x="20046" y="17241"/>
                  </a:lnTo>
                  <a:lnTo>
                    <a:pt x="20627" y="18252"/>
                  </a:lnTo>
                  <a:lnTo>
                    <a:pt x="21360" y="19642"/>
                  </a:lnTo>
                  <a:lnTo>
                    <a:pt x="22271" y="21361"/>
                  </a:lnTo>
                  <a:lnTo>
                    <a:pt x="23307" y="23409"/>
                  </a:lnTo>
                  <a:lnTo>
                    <a:pt x="24444" y="25759"/>
                  </a:lnTo>
                  <a:lnTo>
                    <a:pt x="25683" y="28414"/>
                  </a:lnTo>
                  <a:lnTo>
                    <a:pt x="26340" y="29855"/>
                  </a:lnTo>
                  <a:lnTo>
                    <a:pt x="26972" y="31346"/>
                  </a:lnTo>
                  <a:lnTo>
                    <a:pt x="27655" y="32913"/>
                  </a:lnTo>
                  <a:lnTo>
                    <a:pt x="28312" y="34531"/>
                  </a:lnTo>
                  <a:lnTo>
                    <a:pt x="28995" y="36225"/>
                  </a:lnTo>
                  <a:lnTo>
                    <a:pt x="29677" y="37969"/>
                  </a:lnTo>
                  <a:lnTo>
                    <a:pt x="30360" y="39789"/>
                  </a:lnTo>
                  <a:lnTo>
                    <a:pt x="31017" y="41634"/>
                  </a:lnTo>
                  <a:lnTo>
                    <a:pt x="31699" y="43556"/>
                  </a:lnTo>
                  <a:lnTo>
                    <a:pt x="32331" y="45527"/>
                  </a:lnTo>
                  <a:lnTo>
                    <a:pt x="32989" y="47524"/>
                  </a:lnTo>
                  <a:lnTo>
                    <a:pt x="33621" y="49597"/>
                  </a:lnTo>
                  <a:lnTo>
                    <a:pt x="34227" y="51695"/>
                  </a:lnTo>
                  <a:lnTo>
                    <a:pt x="34809" y="53844"/>
                  </a:lnTo>
                  <a:lnTo>
                    <a:pt x="35365" y="56018"/>
                  </a:lnTo>
                  <a:lnTo>
                    <a:pt x="35896" y="58242"/>
                  </a:lnTo>
                  <a:lnTo>
                    <a:pt x="35896" y="58318"/>
                  </a:lnTo>
                  <a:lnTo>
                    <a:pt x="35870" y="58394"/>
                  </a:lnTo>
                  <a:lnTo>
                    <a:pt x="35820" y="58445"/>
                  </a:lnTo>
                  <a:lnTo>
                    <a:pt x="35769" y="58470"/>
                  </a:lnTo>
                  <a:lnTo>
                    <a:pt x="35693" y="58495"/>
                  </a:lnTo>
                  <a:lnTo>
                    <a:pt x="35618" y="58470"/>
                  </a:lnTo>
                  <a:lnTo>
                    <a:pt x="35567" y="58419"/>
                  </a:lnTo>
                  <a:lnTo>
                    <a:pt x="35542" y="58344"/>
                  </a:lnTo>
                  <a:lnTo>
                    <a:pt x="35011" y="56119"/>
                  </a:lnTo>
                  <a:lnTo>
                    <a:pt x="34455" y="53945"/>
                  </a:lnTo>
                  <a:lnTo>
                    <a:pt x="33873" y="51796"/>
                  </a:lnTo>
                  <a:lnTo>
                    <a:pt x="33267" y="49698"/>
                  </a:lnTo>
                  <a:lnTo>
                    <a:pt x="32635" y="47651"/>
                  </a:lnTo>
                  <a:lnTo>
                    <a:pt x="32003" y="45654"/>
                  </a:lnTo>
                  <a:lnTo>
                    <a:pt x="31346" y="43682"/>
                  </a:lnTo>
                  <a:lnTo>
                    <a:pt x="30688" y="41786"/>
                  </a:lnTo>
                  <a:lnTo>
                    <a:pt x="30006" y="39915"/>
                  </a:lnTo>
                  <a:lnTo>
                    <a:pt x="29349" y="38121"/>
                  </a:lnTo>
                  <a:lnTo>
                    <a:pt x="28666" y="36376"/>
                  </a:lnTo>
                  <a:lnTo>
                    <a:pt x="27983" y="34708"/>
                  </a:lnTo>
                  <a:lnTo>
                    <a:pt x="27326" y="33065"/>
                  </a:lnTo>
                  <a:lnTo>
                    <a:pt x="26644" y="31523"/>
                  </a:lnTo>
                  <a:lnTo>
                    <a:pt x="26012" y="30006"/>
                  </a:lnTo>
                  <a:lnTo>
                    <a:pt x="25355" y="28591"/>
                  </a:lnTo>
                  <a:lnTo>
                    <a:pt x="24141" y="25936"/>
                  </a:lnTo>
                  <a:lnTo>
                    <a:pt x="22978" y="23585"/>
                  </a:lnTo>
                  <a:lnTo>
                    <a:pt x="21967" y="21563"/>
                  </a:lnTo>
                  <a:lnTo>
                    <a:pt x="21057" y="19844"/>
                  </a:lnTo>
                  <a:lnTo>
                    <a:pt x="20324" y="18479"/>
                  </a:lnTo>
                  <a:lnTo>
                    <a:pt x="19743" y="17468"/>
                  </a:lnTo>
                  <a:lnTo>
                    <a:pt x="19237" y="16583"/>
                  </a:lnTo>
                  <a:lnTo>
                    <a:pt x="19212" y="16533"/>
                  </a:lnTo>
                  <a:lnTo>
                    <a:pt x="19212" y="16457"/>
                  </a:lnTo>
                  <a:lnTo>
                    <a:pt x="19237" y="16381"/>
                  </a:lnTo>
                  <a:lnTo>
                    <a:pt x="19288" y="16330"/>
                  </a:lnTo>
                  <a:lnTo>
                    <a:pt x="19338" y="16305"/>
                  </a:lnTo>
                  <a:close/>
                  <a:moveTo>
                    <a:pt x="8216" y="16078"/>
                  </a:moveTo>
                  <a:lnTo>
                    <a:pt x="8266" y="16103"/>
                  </a:lnTo>
                  <a:lnTo>
                    <a:pt x="8317" y="16128"/>
                  </a:lnTo>
                  <a:lnTo>
                    <a:pt x="8367" y="16204"/>
                  </a:lnTo>
                  <a:lnTo>
                    <a:pt x="8393" y="16255"/>
                  </a:lnTo>
                  <a:lnTo>
                    <a:pt x="8620" y="20072"/>
                  </a:lnTo>
                  <a:lnTo>
                    <a:pt x="8822" y="23864"/>
                  </a:lnTo>
                  <a:lnTo>
                    <a:pt x="8999" y="27605"/>
                  </a:lnTo>
                  <a:lnTo>
                    <a:pt x="9151" y="31321"/>
                  </a:lnTo>
                  <a:lnTo>
                    <a:pt x="9303" y="35011"/>
                  </a:lnTo>
                  <a:lnTo>
                    <a:pt x="9429" y="38626"/>
                  </a:lnTo>
                  <a:lnTo>
                    <a:pt x="9631" y="45704"/>
                  </a:lnTo>
                  <a:lnTo>
                    <a:pt x="9758" y="52504"/>
                  </a:lnTo>
                  <a:lnTo>
                    <a:pt x="9833" y="59001"/>
                  </a:lnTo>
                  <a:lnTo>
                    <a:pt x="9884" y="65093"/>
                  </a:lnTo>
                  <a:lnTo>
                    <a:pt x="9884" y="70781"/>
                  </a:lnTo>
                  <a:lnTo>
                    <a:pt x="9833" y="76013"/>
                  </a:lnTo>
                  <a:lnTo>
                    <a:pt x="9783" y="80715"/>
                  </a:lnTo>
                  <a:lnTo>
                    <a:pt x="9707" y="84836"/>
                  </a:lnTo>
                  <a:lnTo>
                    <a:pt x="9631" y="88324"/>
                  </a:lnTo>
                  <a:lnTo>
                    <a:pt x="9505" y="93253"/>
                  </a:lnTo>
                  <a:lnTo>
                    <a:pt x="9454" y="95073"/>
                  </a:lnTo>
                  <a:lnTo>
                    <a:pt x="9429" y="95149"/>
                  </a:lnTo>
                  <a:lnTo>
                    <a:pt x="9378" y="95200"/>
                  </a:lnTo>
                  <a:lnTo>
                    <a:pt x="9328" y="95250"/>
                  </a:lnTo>
                  <a:lnTo>
                    <a:pt x="9252" y="95250"/>
                  </a:lnTo>
                  <a:lnTo>
                    <a:pt x="9176" y="95225"/>
                  </a:lnTo>
                  <a:lnTo>
                    <a:pt x="9126" y="95200"/>
                  </a:lnTo>
                  <a:lnTo>
                    <a:pt x="9100" y="95124"/>
                  </a:lnTo>
                  <a:lnTo>
                    <a:pt x="9075" y="95048"/>
                  </a:lnTo>
                  <a:lnTo>
                    <a:pt x="9151" y="93228"/>
                  </a:lnTo>
                  <a:lnTo>
                    <a:pt x="9277" y="88299"/>
                  </a:lnTo>
                  <a:lnTo>
                    <a:pt x="9353" y="84810"/>
                  </a:lnTo>
                  <a:lnTo>
                    <a:pt x="9429" y="80690"/>
                  </a:lnTo>
                  <a:lnTo>
                    <a:pt x="9480" y="76013"/>
                  </a:lnTo>
                  <a:lnTo>
                    <a:pt x="9505" y="70781"/>
                  </a:lnTo>
                  <a:lnTo>
                    <a:pt x="9505" y="65093"/>
                  </a:lnTo>
                  <a:lnTo>
                    <a:pt x="9480" y="59001"/>
                  </a:lnTo>
                  <a:lnTo>
                    <a:pt x="9404" y="52504"/>
                  </a:lnTo>
                  <a:lnTo>
                    <a:pt x="9252" y="45704"/>
                  </a:lnTo>
                  <a:lnTo>
                    <a:pt x="9075" y="38626"/>
                  </a:lnTo>
                  <a:lnTo>
                    <a:pt x="8949" y="35011"/>
                  </a:lnTo>
                  <a:lnTo>
                    <a:pt x="8797" y="31346"/>
                  </a:lnTo>
                  <a:lnTo>
                    <a:pt x="8645" y="27630"/>
                  </a:lnTo>
                  <a:lnTo>
                    <a:pt x="8443" y="23889"/>
                  </a:lnTo>
                  <a:lnTo>
                    <a:pt x="8241" y="20097"/>
                  </a:lnTo>
                  <a:lnTo>
                    <a:pt x="8013" y="16280"/>
                  </a:lnTo>
                  <a:lnTo>
                    <a:pt x="8039" y="16204"/>
                  </a:lnTo>
                  <a:lnTo>
                    <a:pt x="8064" y="16154"/>
                  </a:lnTo>
                  <a:lnTo>
                    <a:pt x="8114" y="16103"/>
                  </a:lnTo>
                  <a:lnTo>
                    <a:pt x="8190" y="16078"/>
                  </a:lnTo>
                  <a:close/>
                  <a:moveTo>
                    <a:pt x="23838" y="44238"/>
                  </a:moveTo>
                  <a:lnTo>
                    <a:pt x="23888" y="44289"/>
                  </a:lnTo>
                  <a:lnTo>
                    <a:pt x="23939" y="44314"/>
                  </a:lnTo>
                  <a:lnTo>
                    <a:pt x="23964" y="44390"/>
                  </a:lnTo>
                  <a:lnTo>
                    <a:pt x="24343" y="46260"/>
                  </a:lnTo>
                  <a:lnTo>
                    <a:pt x="24672" y="48182"/>
                  </a:lnTo>
                  <a:lnTo>
                    <a:pt x="24975" y="50204"/>
                  </a:lnTo>
                  <a:lnTo>
                    <a:pt x="25279" y="52251"/>
                  </a:lnTo>
                  <a:lnTo>
                    <a:pt x="25531" y="54350"/>
                  </a:lnTo>
                  <a:lnTo>
                    <a:pt x="25759" y="56473"/>
                  </a:lnTo>
                  <a:lnTo>
                    <a:pt x="25961" y="58622"/>
                  </a:lnTo>
                  <a:lnTo>
                    <a:pt x="26138" y="60796"/>
                  </a:lnTo>
                  <a:lnTo>
                    <a:pt x="26290" y="62995"/>
                  </a:lnTo>
                  <a:lnTo>
                    <a:pt x="26416" y="65169"/>
                  </a:lnTo>
                  <a:lnTo>
                    <a:pt x="26517" y="67368"/>
                  </a:lnTo>
                  <a:lnTo>
                    <a:pt x="26618" y="69517"/>
                  </a:lnTo>
                  <a:lnTo>
                    <a:pt x="26694" y="71665"/>
                  </a:lnTo>
                  <a:lnTo>
                    <a:pt x="26745" y="73789"/>
                  </a:lnTo>
                  <a:lnTo>
                    <a:pt x="26821" y="77884"/>
                  </a:lnTo>
                  <a:lnTo>
                    <a:pt x="26846" y="81752"/>
                  </a:lnTo>
                  <a:lnTo>
                    <a:pt x="26821" y="85341"/>
                  </a:lnTo>
                  <a:lnTo>
                    <a:pt x="26795" y="88551"/>
                  </a:lnTo>
                  <a:lnTo>
                    <a:pt x="26720" y="91357"/>
                  </a:lnTo>
                  <a:lnTo>
                    <a:pt x="26669" y="93658"/>
                  </a:lnTo>
                  <a:lnTo>
                    <a:pt x="26593" y="95402"/>
                  </a:lnTo>
                  <a:lnTo>
                    <a:pt x="26517" y="96969"/>
                  </a:lnTo>
                  <a:lnTo>
                    <a:pt x="26517" y="97045"/>
                  </a:lnTo>
                  <a:lnTo>
                    <a:pt x="26467" y="97096"/>
                  </a:lnTo>
                  <a:lnTo>
                    <a:pt x="26416" y="97121"/>
                  </a:lnTo>
                  <a:lnTo>
                    <a:pt x="26340" y="97146"/>
                  </a:lnTo>
                  <a:lnTo>
                    <a:pt x="26265" y="97121"/>
                  </a:lnTo>
                  <a:lnTo>
                    <a:pt x="26214" y="97070"/>
                  </a:lnTo>
                  <a:lnTo>
                    <a:pt x="26189" y="97020"/>
                  </a:lnTo>
                  <a:lnTo>
                    <a:pt x="26163" y="96944"/>
                  </a:lnTo>
                  <a:lnTo>
                    <a:pt x="26239" y="95377"/>
                  </a:lnTo>
                  <a:lnTo>
                    <a:pt x="26290" y="93632"/>
                  </a:lnTo>
                  <a:lnTo>
                    <a:pt x="26366" y="91332"/>
                  </a:lnTo>
                  <a:lnTo>
                    <a:pt x="26416" y="88551"/>
                  </a:lnTo>
                  <a:lnTo>
                    <a:pt x="26467" y="85341"/>
                  </a:lnTo>
                  <a:lnTo>
                    <a:pt x="26492" y="81752"/>
                  </a:lnTo>
                  <a:lnTo>
                    <a:pt x="26467" y="77884"/>
                  </a:lnTo>
                  <a:lnTo>
                    <a:pt x="26391" y="73814"/>
                  </a:lnTo>
                  <a:lnTo>
                    <a:pt x="26315" y="71691"/>
                  </a:lnTo>
                  <a:lnTo>
                    <a:pt x="26265" y="69542"/>
                  </a:lnTo>
                  <a:lnTo>
                    <a:pt x="26163" y="67393"/>
                  </a:lnTo>
                  <a:lnTo>
                    <a:pt x="26062" y="65219"/>
                  </a:lnTo>
                  <a:lnTo>
                    <a:pt x="25911" y="63020"/>
                  </a:lnTo>
                  <a:lnTo>
                    <a:pt x="25759" y="60846"/>
                  </a:lnTo>
                  <a:lnTo>
                    <a:pt x="25582" y="58672"/>
                  </a:lnTo>
                  <a:lnTo>
                    <a:pt x="25380" y="56523"/>
                  </a:lnTo>
                  <a:lnTo>
                    <a:pt x="25152" y="54400"/>
                  </a:lnTo>
                  <a:lnTo>
                    <a:pt x="24899" y="52302"/>
                  </a:lnTo>
                  <a:lnTo>
                    <a:pt x="24621" y="50254"/>
                  </a:lnTo>
                  <a:lnTo>
                    <a:pt x="24318" y="48283"/>
                  </a:lnTo>
                  <a:lnTo>
                    <a:pt x="23964" y="46336"/>
                  </a:lnTo>
                  <a:lnTo>
                    <a:pt x="23610" y="44466"/>
                  </a:lnTo>
                  <a:lnTo>
                    <a:pt x="23610" y="44390"/>
                  </a:lnTo>
                  <a:lnTo>
                    <a:pt x="23636" y="44314"/>
                  </a:lnTo>
                  <a:lnTo>
                    <a:pt x="23661" y="44263"/>
                  </a:lnTo>
                  <a:lnTo>
                    <a:pt x="23737" y="44238"/>
                  </a:lnTo>
                  <a:close/>
                  <a:moveTo>
                    <a:pt x="12285" y="1"/>
                  </a:moveTo>
                  <a:lnTo>
                    <a:pt x="12058" y="253"/>
                  </a:lnTo>
                  <a:lnTo>
                    <a:pt x="11805" y="506"/>
                  </a:lnTo>
                  <a:lnTo>
                    <a:pt x="11527" y="734"/>
                  </a:lnTo>
                  <a:lnTo>
                    <a:pt x="11224" y="961"/>
                  </a:lnTo>
                  <a:lnTo>
                    <a:pt x="10895" y="1163"/>
                  </a:lnTo>
                  <a:lnTo>
                    <a:pt x="10541" y="1340"/>
                  </a:lnTo>
                  <a:lnTo>
                    <a:pt x="10187" y="1517"/>
                  </a:lnTo>
                  <a:lnTo>
                    <a:pt x="9808" y="1694"/>
                  </a:lnTo>
                  <a:lnTo>
                    <a:pt x="10288" y="3211"/>
                  </a:lnTo>
                  <a:lnTo>
                    <a:pt x="10693" y="4525"/>
                  </a:lnTo>
                  <a:lnTo>
                    <a:pt x="11198" y="6168"/>
                  </a:lnTo>
                  <a:lnTo>
                    <a:pt x="11755" y="8166"/>
                  </a:lnTo>
                  <a:lnTo>
                    <a:pt x="12361" y="10466"/>
                  </a:lnTo>
                  <a:lnTo>
                    <a:pt x="13019" y="13070"/>
                  </a:lnTo>
                  <a:lnTo>
                    <a:pt x="13676" y="15926"/>
                  </a:lnTo>
                  <a:lnTo>
                    <a:pt x="14358" y="19061"/>
                  </a:lnTo>
                  <a:lnTo>
                    <a:pt x="14687" y="20704"/>
                  </a:lnTo>
                  <a:lnTo>
                    <a:pt x="15016" y="22423"/>
                  </a:lnTo>
                  <a:lnTo>
                    <a:pt x="15344" y="24192"/>
                  </a:lnTo>
                  <a:lnTo>
                    <a:pt x="15673" y="26012"/>
                  </a:lnTo>
                  <a:lnTo>
                    <a:pt x="15976" y="27883"/>
                  </a:lnTo>
                  <a:lnTo>
                    <a:pt x="16254" y="29804"/>
                  </a:lnTo>
                  <a:lnTo>
                    <a:pt x="16532" y="31776"/>
                  </a:lnTo>
                  <a:lnTo>
                    <a:pt x="16810" y="33798"/>
                  </a:lnTo>
                  <a:lnTo>
                    <a:pt x="17038" y="35871"/>
                  </a:lnTo>
                  <a:lnTo>
                    <a:pt x="17265" y="37969"/>
                  </a:lnTo>
                  <a:lnTo>
                    <a:pt x="17468" y="40092"/>
                  </a:lnTo>
                  <a:lnTo>
                    <a:pt x="17645" y="42266"/>
                  </a:lnTo>
                  <a:lnTo>
                    <a:pt x="17796" y="44491"/>
                  </a:lnTo>
                  <a:lnTo>
                    <a:pt x="17923" y="46741"/>
                  </a:lnTo>
                  <a:lnTo>
                    <a:pt x="17897" y="46816"/>
                  </a:lnTo>
                  <a:lnTo>
                    <a:pt x="17872" y="46867"/>
                  </a:lnTo>
                  <a:lnTo>
                    <a:pt x="17821" y="46918"/>
                  </a:lnTo>
                  <a:lnTo>
                    <a:pt x="17746" y="46943"/>
                  </a:lnTo>
                  <a:lnTo>
                    <a:pt x="17670" y="46918"/>
                  </a:lnTo>
                  <a:lnTo>
                    <a:pt x="17619" y="46892"/>
                  </a:lnTo>
                  <a:lnTo>
                    <a:pt x="17569" y="46816"/>
                  </a:lnTo>
                  <a:lnTo>
                    <a:pt x="17543" y="46741"/>
                  </a:lnTo>
                  <a:lnTo>
                    <a:pt x="17417" y="44516"/>
                  </a:lnTo>
                  <a:lnTo>
                    <a:pt x="17265" y="42292"/>
                  </a:lnTo>
                  <a:lnTo>
                    <a:pt x="17114" y="40118"/>
                  </a:lnTo>
                  <a:lnTo>
                    <a:pt x="16911" y="37969"/>
                  </a:lnTo>
                  <a:lnTo>
                    <a:pt x="16684" y="35871"/>
                  </a:lnTo>
                  <a:lnTo>
                    <a:pt x="16431" y="33823"/>
                  </a:lnTo>
                  <a:lnTo>
                    <a:pt x="16178" y="31801"/>
                  </a:lnTo>
                  <a:lnTo>
                    <a:pt x="15900" y="29829"/>
                  </a:lnTo>
                  <a:lnTo>
                    <a:pt x="15597" y="27908"/>
                  </a:lnTo>
                  <a:lnTo>
                    <a:pt x="15294" y="26037"/>
                  </a:lnTo>
                  <a:lnTo>
                    <a:pt x="14990" y="24217"/>
                  </a:lnTo>
                  <a:lnTo>
                    <a:pt x="14662" y="22448"/>
                  </a:lnTo>
                  <a:lnTo>
                    <a:pt x="14333" y="20729"/>
                  </a:lnTo>
                  <a:lnTo>
                    <a:pt x="14004" y="19086"/>
                  </a:lnTo>
                  <a:lnTo>
                    <a:pt x="13322" y="15951"/>
                  </a:lnTo>
                  <a:lnTo>
                    <a:pt x="12639" y="13095"/>
                  </a:lnTo>
                  <a:lnTo>
                    <a:pt x="12007" y="10516"/>
                  </a:lnTo>
                  <a:lnTo>
                    <a:pt x="11401" y="8216"/>
                  </a:lnTo>
                  <a:lnTo>
                    <a:pt x="10845" y="6244"/>
                  </a:lnTo>
                  <a:lnTo>
                    <a:pt x="10339" y="4601"/>
                  </a:lnTo>
                  <a:lnTo>
                    <a:pt x="9935" y="3287"/>
                  </a:lnTo>
                  <a:lnTo>
                    <a:pt x="9454" y="1795"/>
                  </a:lnTo>
                  <a:lnTo>
                    <a:pt x="8898" y="1972"/>
                  </a:lnTo>
                  <a:lnTo>
                    <a:pt x="8342" y="2099"/>
                  </a:lnTo>
                  <a:lnTo>
                    <a:pt x="7735" y="2200"/>
                  </a:lnTo>
                  <a:lnTo>
                    <a:pt x="7103" y="2276"/>
                  </a:lnTo>
                  <a:lnTo>
                    <a:pt x="6446" y="2326"/>
                  </a:lnTo>
                  <a:lnTo>
                    <a:pt x="5764" y="2351"/>
                  </a:lnTo>
                  <a:lnTo>
                    <a:pt x="5056" y="2326"/>
                  </a:lnTo>
                  <a:lnTo>
                    <a:pt x="4323" y="2301"/>
                  </a:lnTo>
                  <a:lnTo>
                    <a:pt x="3893" y="9935"/>
                  </a:lnTo>
                  <a:lnTo>
                    <a:pt x="3236" y="20678"/>
                  </a:lnTo>
                  <a:lnTo>
                    <a:pt x="2578" y="31447"/>
                  </a:lnTo>
                  <a:lnTo>
                    <a:pt x="1896" y="42898"/>
                  </a:lnTo>
                  <a:lnTo>
                    <a:pt x="1264" y="54425"/>
                  </a:lnTo>
                  <a:lnTo>
                    <a:pt x="961" y="60037"/>
                  </a:lnTo>
                  <a:lnTo>
                    <a:pt x="683" y="65422"/>
                  </a:lnTo>
                  <a:lnTo>
                    <a:pt x="379" y="72348"/>
                  </a:lnTo>
                  <a:lnTo>
                    <a:pt x="177" y="77934"/>
                  </a:lnTo>
                  <a:lnTo>
                    <a:pt x="51" y="82308"/>
                  </a:lnTo>
                  <a:lnTo>
                    <a:pt x="0" y="85644"/>
                  </a:lnTo>
                  <a:lnTo>
                    <a:pt x="0" y="86959"/>
                  </a:lnTo>
                  <a:lnTo>
                    <a:pt x="0" y="88046"/>
                  </a:lnTo>
                  <a:lnTo>
                    <a:pt x="25" y="88931"/>
                  </a:lnTo>
                  <a:lnTo>
                    <a:pt x="76" y="89613"/>
                  </a:lnTo>
                  <a:lnTo>
                    <a:pt x="126" y="90144"/>
                  </a:lnTo>
                  <a:lnTo>
                    <a:pt x="177" y="90548"/>
                  </a:lnTo>
                  <a:lnTo>
                    <a:pt x="228" y="90776"/>
                  </a:lnTo>
                  <a:lnTo>
                    <a:pt x="303" y="90902"/>
                  </a:lnTo>
                  <a:lnTo>
                    <a:pt x="809" y="91307"/>
                  </a:lnTo>
                  <a:lnTo>
                    <a:pt x="1315" y="91711"/>
                  </a:lnTo>
                  <a:lnTo>
                    <a:pt x="1845" y="92090"/>
                  </a:lnTo>
                  <a:lnTo>
                    <a:pt x="2376" y="92444"/>
                  </a:lnTo>
                  <a:lnTo>
                    <a:pt x="2932" y="92798"/>
                  </a:lnTo>
                  <a:lnTo>
                    <a:pt x="3514" y="93127"/>
                  </a:lnTo>
                  <a:lnTo>
                    <a:pt x="4095" y="93456"/>
                  </a:lnTo>
                  <a:lnTo>
                    <a:pt x="4727" y="93759"/>
                  </a:lnTo>
                  <a:lnTo>
                    <a:pt x="5334" y="94062"/>
                  </a:lnTo>
                  <a:lnTo>
                    <a:pt x="5991" y="94366"/>
                  </a:lnTo>
                  <a:lnTo>
                    <a:pt x="6648" y="94618"/>
                  </a:lnTo>
                  <a:lnTo>
                    <a:pt x="7306" y="94896"/>
                  </a:lnTo>
                  <a:lnTo>
                    <a:pt x="8013" y="95149"/>
                  </a:lnTo>
                  <a:lnTo>
                    <a:pt x="8721" y="95377"/>
                  </a:lnTo>
                  <a:lnTo>
                    <a:pt x="9429" y="95604"/>
                  </a:lnTo>
                  <a:lnTo>
                    <a:pt x="10187" y="95806"/>
                  </a:lnTo>
                  <a:lnTo>
                    <a:pt x="10946" y="96009"/>
                  </a:lnTo>
                  <a:lnTo>
                    <a:pt x="11704" y="96186"/>
                  </a:lnTo>
                  <a:lnTo>
                    <a:pt x="12488" y="96363"/>
                  </a:lnTo>
                  <a:lnTo>
                    <a:pt x="13297" y="96540"/>
                  </a:lnTo>
                  <a:lnTo>
                    <a:pt x="14106" y="96691"/>
                  </a:lnTo>
                  <a:lnTo>
                    <a:pt x="14940" y="96818"/>
                  </a:lnTo>
                  <a:lnTo>
                    <a:pt x="16659" y="97045"/>
                  </a:lnTo>
                  <a:lnTo>
                    <a:pt x="18453" y="97222"/>
                  </a:lnTo>
                  <a:lnTo>
                    <a:pt x="20299" y="97348"/>
                  </a:lnTo>
                  <a:lnTo>
                    <a:pt x="22195" y="97424"/>
                  </a:lnTo>
                  <a:lnTo>
                    <a:pt x="24166" y="97450"/>
                  </a:lnTo>
                  <a:lnTo>
                    <a:pt x="25329" y="97450"/>
                  </a:lnTo>
                  <a:lnTo>
                    <a:pt x="26492" y="97424"/>
                  </a:lnTo>
                  <a:lnTo>
                    <a:pt x="27655" y="97374"/>
                  </a:lnTo>
                  <a:lnTo>
                    <a:pt x="28792" y="97323"/>
                  </a:lnTo>
                  <a:lnTo>
                    <a:pt x="31067" y="97171"/>
                  </a:lnTo>
                  <a:lnTo>
                    <a:pt x="33267" y="96969"/>
                  </a:lnTo>
                  <a:lnTo>
                    <a:pt x="35415" y="96742"/>
                  </a:lnTo>
                  <a:lnTo>
                    <a:pt x="37463" y="96489"/>
                  </a:lnTo>
                  <a:lnTo>
                    <a:pt x="39435" y="96186"/>
                  </a:lnTo>
                  <a:lnTo>
                    <a:pt x="41280" y="95882"/>
                  </a:lnTo>
                  <a:lnTo>
                    <a:pt x="41230" y="94972"/>
                  </a:lnTo>
                  <a:lnTo>
                    <a:pt x="41078" y="92773"/>
                  </a:lnTo>
                  <a:lnTo>
                    <a:pt x="40850" y="89613"/>
                  </a:lnTo>
                  <a:lnTo>
                    <a:pt x="40673" y="87768"/>
                  </a:lnTo>
                  <a:lnTo>
                    <a:pt x="40496" y="85771"/>
                  </a:lnTo>
                  <a:lnTo>
                    <a:pt x="40294" y="83673"/>
                  </a:lnTo>
                  <a:lnTo>
                    <a:pt x="40041" y="81524"/>
                  </a:lnTo>
                  <a:lnTo>
                    <a:pt x="39789" y="79325"/>
                  </a:lnTo>
                  <a:lnTo>
                    <a:pt x="39485" y="77151"/>
                  </a:lnTo>
                  <a:lnTo>
                    <a:pt x="39157" y="75027"/>
                  </a:lnTo>
                  <a:lnTo>
                    <a:pt x="38777" y="72980"/>
                  </a:lnTo>
                  <a:lnTo>
                    <a:pt x="38398" y="71059"/>
                  </a:lnTo>
                  <a:lnTo>
                    <a:pt x="38171" y="70149"/>
                  </a:lnTo>
                  <a:lnTo>
                    <a:pt x="37969" y="69264"/>
                  </a:lnTo>
                  <a:lnTo>
                    <a:pt x="37969" y="69188"/>
                  </a:lnTo>
                  <a:lnTo>
                    <a:pt x="37994" y="69112"/>
                  </a:lnTo>
                  <a:lnTo>
                    <a:pt x="38019" y="69062"/>
                  </a:lnTo>
                  <a:lnTo>
                    <a:pt x="38095" y="69036"/>
                  </a:lnTo>
                  <a:lnTo>
                    <a:pt x="38196" y="69036"/>
                  </a:lnTo>
                  <a:lnTo>
                    <a:pt x="38247" y="69062"/>
                  </a:lnTo>
                  <a:lnTo>
                    <a:pt x="38297" y="69112"/>
                  </a:lnTo>
                  <a:lnTo>
                    <a:pt x="38322" y="69163"/>
                  </a:lnTo>
                  <a:lnTo>
                    <a:pt x="38525" y="70022"/>
                  </a:lnTo>
                  <a:lnTo>
                    <a:pt x="38727" y="70932"/>
                  </a:lnTo>
                  <a:lnTo>
                    <a:pt x="39131" y="72828"/>
                  </a:lnTo>
                  <a:lnTo>
                    <a:pt x="39485" y="74850"/>
                  </a:lnTo>
                  <a:lnTo>
                    <a:pt x="39814" y="76949"/>
                  </a:lnTo>
                  <a:lnTo>
                    <a:pt x="40117" y="79097"/>
                  </a:lnTo>
                  <a:lnTo>
                    <a:pt x="40370" y="81246"/>
                  </a:lnTo>
                  <a:lnTo>
                    <a:pt x="40623" y="83369"/>
                  </a:lnTo>
                  <a:lnTo>
                    <a:pt x="40825" y="85442"/>
                  </a:lnTo>
                  <a:lnTo>
                    <a:pt x="41027" y="87439"/>
                  </a:lnTo>
                  <a:lnTo>
                    <a:pt x="41179" y="89285"/>
                  </a:lnTo>
                  <a:lnTo>
                    <a:pt x="41432" y="92470"/>
                  </a:lnTo>
                  <a:lnTo>
                    <a:pt x="41583" y="94745"/>
                  </a:lnTo>
                  <a:lnTo>
                    <a:pt x="41634" y="95832"/>
                  </a:lnTo>
                  <a:lnTo>
                    <a:pt x="44010" y="95402"/>
                  </a:lnTo>
                  <a:lnTo>
                    <a:pt x="46083" y="94998"/>
                  </a:lnTo>
                  <a:lnTo>
                    <a:pt x="47827" y="94644"/>
                  </a:lnTo>
                  <a:lnTo>
                    <a:pt x="49218" y="94340"/>
                  </a:lnTo>
                  <a:lnTo>
                    <a:pt x="50203" y="94113"/>
                  </a:lnTo>
                  <a:lnTo>
                    <a:pt x="50709" y="94037"/>
                  </a:lnTo>
                  <a:lnTo>
                    <a:pt x="50709" y="93784"/>
                  </a:lnTo>
                  <a:lnTo>
                    <a:pt x="50709" y="93380"/>
                  </a:lnTo>
                  <a:lnTo>
                    <a:pt x="50608" y="92217"/>
                  </a:lnTo>
                  <a:lnTo>
                    <a:pt x="50456" y="90548"/>
                  </a:lnTo>
                  <a:lnTo>
                    <a:pt x="50203" y="88425"/>
                  </a:lnTo>
                  <a:lnTo>
                    <a:pt x="49824" y="85847"/>
                  </a:lnTo>
                  <a:lnTo>
                    <a:pt x="49344" y="82889"/>
                  </a:lnTo>
                  <a:lnTo>
                    <a:pt x="49066" y="81246"/>
                  </a:lnTo>
                  <a:lnTo>
                    <a:pt x="48737" y="79527"/>
                  </a:lnTo>
                  <a:lnTo>
                    <a:pt x="48409" y="77732"/>
                  </a:lnTo>
                  <a:lnTo>
                    <a:pt x="48004" y="75836"/>
                  </a:lnTo>
                  <a:lnTo>
                    <a:pt x="47625" y="74016"/>
                  </a:lnTo>
                  <a:lnTo>
                    <a:pt x="47170" y="72095"/>
                  </a:lnTo>
                  <a:lnTo>
                    <a:pt x="46690" y="70048"/>
                  </a:lnTo>
                  <a:lnTo>
                    <a:pt x="46184" y="67924"/>
                  </a:lnTo>
                  <a:lnTo>
                    <a:pt x="45603" y="65700"/>
                  </a:lnTo>
                  <a:lnTo>
                    <a:pt x="44971" y="63425"/>
                  </a:lnTo>
                  <a:lnTo>
                    <a:pt x="44314" y="61048"/>
                  </a:lnTo>
                  <a:lnTo>
                    <a:pt x="43580" y="58622"/>
                  </a:lnTo>
                  <a:lnTo>
                    <a:pt x="42797" y="56119"/>
                  </a:lnTo>
                  <a:lnTo>
                    <a:pt x="41963" y="53566"/>
                  </a:lnTo>
                  <a:lnTo>
                    <a:pt x="41078" y="50987"/>
                  </a:lnTo>
                  <a:lnTo>
                    <a:pt x="40117" y="48358"/>
                  </a:lnTo>
                  <a:lnTo>
                    <a:pt x="39106" y="45679"/>
                  </a:lnTo>
                  <a:lnTo>
                    <a:pt x="38044" y="42999"/>
                  </a:lnTo>
                  <a:lnTo>
                    <a:pt x="36907" y="40295"/>
                  </a:lnTo>
                  <a:lnTo>
                    <a:pt x="35719" y="37590"/>
                  </a:lnTo>
                  <a:lnTo>
                    <a:pt x="34733" y="35441"/>
                  </a:lnTo>
                  <a:lnTo>
                    <a:pt x="33747" y="33368"/>
                  </a:lnTo>
                  <a:lnTo>
                    <a:pt x="32786" y="31371"/>
                  </a:lnTo>
                  <a:lnTo>
                    <a:pt x="31801" y="29425"/>
                  </a:lnTo>
                  <a:lnTo>
                    <a:pt x="30865" y="27579"/>
                  </a:lnTo>
                  <a:lnTo>
                    <a:pt x="29905" y="25785"/>
                  </a:lnTo>
                  <a:lnTo>
                    <a:pt x="28969" y="24040"/>
                  </a:lnTo>
                  <a:lnTo>
                    <a:pt x="28059" y="22372"/>
                  </a:lnTo>
                  <a:lnTo>
                    <a:pt x="27149" y="20780"/>
                  </a:lnTo>
                  <a:lnTo>
                    <a:pt x="26239" y="19238"/>
                  </a:lnTo>
                  <a:lnTo>
                    <a:pt x="25355" y="17746"/>
                  </a:lnTo>
                  <a:lnTo>
                    <a:pt x="24495" y="16330"/>
                  </a:lnTo>
                  <a:lnTo>
                    <a:pt x="23661" y="14991"/>
                  </a:lnTo>
                  <a:lnTo>
                    <a:pt x="22827" y="13702"/>
                  </a:lnTo>
                  <a:lnTo>
                    <a:pt x="22018" y="12463"/>
                  </a:lnTo>
                  <a:lnTo>
                    <a:pt x="21234" y="11300"/>
                  </a:lnTo>
                  <a:lnTo>
                    <a:pt x="19717" y="9126"/>
                  </a:lnTo>
                  <a:lnTo>
                    <a:pt x="18302" y="7180"/>
                  </a:lnTo>
                  <a:lnTo>
                    <a:pt x="16987" y="5461"/>
                  </a:lnTo>
                  <a:lnTo>
                    <a:pt x="15774" y="3969"/>
                  </a:lnTo>
                  <a:lnTo>
                    <a:pt x="14712" y="2655"/>
                  </a:lnTo>
                  <a:lnTo>
                    <a:pt x="13752" y="1568"/>
                  </a:lnTo>
                  <a:lnTo>
                    <a:pt x="12943" y="683"/>
                  </a:lnTo>
                  <a:lnTo>
                    <a:pt x="12285"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39"/>
            <p:cNvSpPr/>
            <p:nvPr/>
          </p:nvSpPr>
          <p:spPr>
            <a:xfrm>
              <a:off x="637288" y="47"/>
              <a:ext cx="1458465" cy="2159846"/>
            </a:xfrm>
            <a:custGeom>
              <a:rect b="b" l="l" r="r" t="t"/>
              <a:pathLst>
                <a:path extrusionOk="0" h="61807" w="41736">
                  <a:moveTo>
                    <a:pt x="26037" y="0"/>
                  </a:moveTo>
                  <a:lnTo>
                    <a:pt x="23914" y="25"/>
                  </a:lnTo>
                  <a:lnTo>
                    <a:pt x="21740" y="76"/>
                  </a:lnTo>
                  <a:lnTo>
                    <a:pt x="19566" y="152"/>
                  </a:lnTo>
                  <a:lnTo>
                    <a:pt x="17367" y="278"/>
                  </a:lnTo>
                  <a:lnTo>
                    <a:pt x="15218" y="404"/>
                  </a:lnTo>
                  <a:lnTo>
                    <a:pt x="13095" y="581"/>
                  </a:lnTo>
                  <a:lnTo>
                    <a:pt x="11072" y="758"/>
                  </a:lnTo>
                  <a:lnTo>
                    <a:pt x="9151" y="961"/>
                  </a:lnTo>
                  <a:lnTo>
                    <a:pt x="7331" y="1188"/>
                  </a:lnTo>
                  <a:lnTo>
                    <a:pt x="5663" y="1441"/>
                  </a:lnTo>
                  <a:lnTo>
                    <a:pt x="4196" y="1719"/>
                  </a:lnTo>
                  <a:lnTo>
                    <a:pt x="2907" y="1997"/>
                  </a:lnTo>
                  <a:lnTo>
                    <a:pt x="2326" y="2149"/>
                  </a:lnTo>
                  <a:lnTo>
                    <a:pt x="1820" y="2275"/>
                  </a:lnTo>
                  <a:lnTo>
                    <a:pt x="1390" y="2427"/>
                  </a:lnTo>
                  <a:lnTo>
                    <a:pt x="1011" y="2578"/>
                  </a:lnTo>
                  <a:lnTo>
                    <a:pt x="683" y="2755"/>
                  </a:lnTo>
                  <a:lnTo>
                    <a:pt x="455" y="2907"/>
                  </a:lnTo>
                  <a:lnTo>
                    <a:pt x="278" y="3059"/>
                  </a:lnTo>
                  <a:lnTo>
                    <a:pt x="228" y="3135"/>
                  </a:lnTo>
                  <a:lnTo>
                    <a:pt x="177" y="3236"/>
                  </a:lnTo>
                  <a:lnTo>
                    <a:pt x="127" y="3539"/>
                  </a:lnTo>
                  <a:lnTo>
                    <a:pt x="76" y="4095"/>
                  </a:lnTo>
                  <a:lnTo>
                    <a:pt x="51" y="4853"/>
                  </a:lnTo>
                  <a:lnTo>
                    <a:pt x="25" y="5839"/>
                  </a:lnTo>
                  <a:lnTo>
                    <a:pt x="0" y="8317"/>
                  </a:lnTo>
                  <a:lnTo>
                    <a:pt x="25" y="11476"/>
                  </a:lnTo>
                  <a:lnTo>
                    <a:pt x="76" y="15167"/>
                  </a:lnTo>
                  <a:lnTo>
                    <a:pt x="177" y="19288"/>
                  </a:lnTo>
                  <a:lnTo>
                    <a:pt x="405" y="28413"/>
                  </a:lnTo>
                  <a:lnTo>
                    <a:pt x="683" y="37968"/>
                  </a:lnTo>
                  <a:lnTo>
                    <a:pt x="961" y="47094"/>
                  </a:lnTo>
                  <a:lnTo>
                    <a:pt x="1441" y="60618"/>
                  </a:lnTo>
                  <a:lnTo>
                    <a:pt x="1795" y="60492"/>
                  </a:lnTo>
                  <a:lnTo>
                    <a:pt x="1567" y="53768"/>
                  </a:lnTo>
                  <a:lnTo>
                    <a:pt x="1289" y="45426"/>
                  </a:lnTo>
                  <a:lnTo>
                    <a:pt x="986" y="36250"/>
                  </a:lnTo>
                  <a:lnTo>
                    <a:pt x="733" y="26947"/>
                  </a:lnTo>
                  <a:lnTo>
                    <a:pt x="506" y="18276"/>
                  </a:lnTo>
                  <a:lnTo>
                    <a:pt x="430" y="14384"/>
                  </a:lnTo>
                  <a:lnTo>
                    <a:pt x="379" y="10946"/>
                  </a:lnTo>
                  <a:lnTo>
                    <a:pt x="379" y="8039"/>
                  </a:lnTo>
                  <a:lnTo>
                    <a:pt x="379" y="5738"/>
                  </a:lnTo>
                  <a:lnTo>
                    <a:pt x="405" y="4853"/>
                  </a:lnTo>
                  <a:lnTo>
                    <a:pt x="430" y="4146"/>
                  </a:lnTo>
                  <a:lnTo>
                    <a:pt x="480" y="3640"/>
                  </a:lnTo>
                  <a:lnTo>
                    <a:pt x="531" y="3362"/>
                  </a:lnTo>
                  <a:lnTo>
                    <a:pt x="582" y="3261"/>
                  </a:lnTo>
                  <a:lnTo>
                    <a:pt x="683" y="3185"/>
                  </a:lnTo>
                  <a:lnTo>
                    <a:pt x="809" y="3084"/>
                  </a:lnTo>
                  <a:lnTo>
                    <a:pt x="1011" y="2983"/>
                  </a:lnTo>
                  <a:lnTo>
                    <a:pt x="1264" y="2882"/>
                  </a:lnTo>
                  <a:lnTo>
                    <a:pt x="1567" y="2755"/>
                  </a:lnTo>
                  <a:lnTo>
                    <a:pt x="2326" y="2528"/>
                  </a:lnTo>
                  <a:lnTo>
                    <a:pt x="3337" y="2275"/>
                  </a:lnTo>
                  <a:lnTo>
                    <a:pt x="4576" y="2048"/>
                  </a:lnTo>
                  <a:lnTo>
                    <a:pt x="6092" y="1770"/>
                  </a:lnTo>
                  <a:lnTo>
                    <a:pt x="7912" y="1517"/>
                  </a:lnTo>
                  <a:lnTo>
                    <a:pt x="8140" y="3109"/>
                  </a:lnTo>
                  <a:lnTo>
                    <a:pt x="8342" y="4752"/>
                  </a:lnTo>
                  <a:lnTo>
                    <a:pt x="8544" y="6395"/>
                  </a:lnTo>
                  <a:lnTo>
                    <a:pt x="8696" y="8089"/>
                  </a:lnTo>
                  <a:lnTo>
                    <a:pt x="8873" y="9783"/>
                  </a:lnTo>
                  <a:lnTo>
                    <a:pt x="8999" y="11476"/>
                  </a:lnTo>
                  <a:lnTo>
                    <a:pt x="9252" y="14914"/>
                  </a:lnTo>
                  <a:lnTo>
                    <a:pt x="9429" y="18352"/>
                  </a:lnTo>
                  <a:lnTo>
                    <a:pt x="9581" y="21689"/>
                  </a:lnTo>
                  <a:lnTo>
                    <a:pt x="9682" y="24950"/>
                  </a:lnTo>
                  <a:lnTo>
                    <a:pt x="9758" y="28034"/>
                  </a:lnTo>
                  <a:lnTo>
                    <a:pt x="9783" y="30941"/>
                  </a:lnTo>
                  <a:lnTo>
                    <a:pt x="9808" y="33621"/>
                  </a:lnTo>
                  <a:lnTo>
                    <a:pt x="9808" y="35997"/>
                  </a:lnTo>
                  <a:lnTo>
                    <a:pt x="9783" y="38070"/>
                  </a:lnTo>
                  <a:lnTo>
                    <a:pt x="9732" y="41027"/>
                  </a:lnTo>
                  <a:lnTo>
                    <a:pt x="9707" y="42139"/>
                  </a:lnTo>
                  <a:lnTo>
                    <a:pt x="9707" y="42215"/>
                  </a:lnTo>
                  <a:lnTo>
                    <a:pt x="9758" y="42291"/>
                  </a:lnTo>
                  <a:lnTo>
                    <a:pt x="9808" y="42316"/>
                  </a:lnTo>
                  <a:lnTo>
                    <a:pt x="9884" y="42342"/>
                  </a:lnTo>
                  <a:lnTo>
                    <a:pt x="9960" y="42342"/>
                  </a:lnTo>
                  <a:lnTo>
                    <a:pt x="10011" y="42291"/>
                  </a:lnTo>
                  <a:lnTo>
                    <a:pt x="10061" y="42241"/>
                  </a:lnTo>
                  <a:lnTo>
                    <a:pt x="10061" y="42165"/>
                  </a:lnTo>
                  <a:lnTo>
                    <a:pt x="10086" y="41027"/>
                  </a:lnTo>
                  <a:lnTo>
                    <a:pt x="10137" y="38070"/>
                  </a:lnTo>
                  <a:lnTo>
                    <a:pt x="10162" y="35997"/>
                  </a:lnTo>
                  <a:lnTo>
                    <a:pt x="10162" y="33621"/>
                  </a:lnTo>
                  <a:lnTo>
                    <a:pt x="10162" y="30941"/>
                  </a:lnTo>
                  <a:lnTo>
                    <a:pt x="10112" y="28034"/>
                  </a:lnTo>
                  <a:lnTo>
                    <a:pt x="10061" y="24925"/>
                  </a:lnTo>
                  <a:lnTo>
                    <a:pt x="9960" y="21689"/>
                  </a:lnTo>
                  <a:lnTo>
                    <a:pt x="9808" y="18327"/>
                  </a:lnTo>
                  <a:lnTo>
                    <a:pt x="9606" y="14889"/>
                  </a:lnTo>
                  <a:lnTo>
                    <a:pt x="9379" y="11451"/>
                  </a:lnTo>
                  <a:lnTo>
                    <a:pt x="9227" y="9758"/>
                  </a:lnTo>
                  <a:lnTo>
                    <a:pt x="9075" y="8039"/>
                  </a:lnTo>
                  <a:lnTo>
                    <a:pt x="8898" y="6370"/>
                  </a:lnTo>
                  <a:lnTo>
                    <a:pt x="8696" y="4702"/>
                  </a:lnTo>
                  <a:lnTo>
                    <a:pt x="8494" y="3084"/>
                  </a:lnTo>
                  <a:lnTo>
                    <a:pt x="8266" y="1466"/>
                  </a:lnTo>
                  <a:lnTo>
                    <a:pt x="8999" y="1390"/>
                  </a:lnTo>
                  <a:lnTo>
                    <a:pt x="11224" y="1138"/>
                  </a:lnTo>
                  <a:lnTo>
                    <a:pt x="13524" y="935"/>
                  </a:lnTo>
                  <a:lnTo>
                    <a:pt x="15900" y="758"/>
                  </a:lnTo>
                  <a:lnTo>
                    <a:pt x="18327" y="607"/>
                  </a:lnTo>
                  <a:lnTo>
                    <a:pt x="18428" y="2401"/>
                  </a:lnTo>
                  <a:lnTo>
                    <a:pt x="18631" y="6117"/>
                  </a:lnTo>
                  <a:lnTo>
                    <a:pt x="18757" y="8367"/>
                  </a:lnTo>
                  <a:lnTo>
                    <a:pt x="18833" y="10693"/>
                  </a:lnTo>
                  <a:lnTo>
                    <a:pt x="18909" y="12968"/>
                  </a:lnTo>
                  <a:lnTo>
                    <a:pt x="18934" y="15041"/>
                  </a:lnTo>
                  <a:lnTo>
                    <a:pt x="18934" y="15117"/>
                  </a:lnTo>
                  <a:lnTo>
                    <a:pt x="18984" y="15192"/>
                  </a:lnTo>
                  <a:lnTo>
                    <a:pt x="19035" y="15243"/>
                  </a:lnTo>
                  <a:lnTo>
                    <a:pt x="19187" y="15243"/>
                  </a:lnTo>
                  <a:lnTo>
                    <a:pt x="19237" y="15192"/>
                  </a:lnTo>
                  <a:lnTo>
                    <a:pt x="19288" y="15117"/>
                  </a:lnTo>
                  <a:lnTo>
                    <a:pt x="19288" y="15041"/>
                  </a:lnTo>
                  <a:lnTo>
                    <a:pt x="19262" y="12968"/>
                  </a:lnTo>
                  <a:lnTo>
                    <a:pt x="19212" y="10693"/>
                  </a:lnTo>
                  <a:lnTo>
                    <a:pt x="19111" y="8367"/>
                  </a:lnTo>
                  <a:lnTo>
                    <a:pt x="19010" y="6143"/>
                  </a:lnTo>
                  <a:lnTo>
                    <a:pt x="18807" y="2427"/>
                  </a:lnTo>
                  <a:lnTo>
                    <a:pt x="18681" y="581"/>
                  </a:lnTo>
                  <a:lnTo>
                    <a:pt x="20552" y="506"/>
                  </a:lnTo>
                  <a:lnTo>
                    <a:pt x="22422" y="455"/>
                  </a:lnTo>
                  <a:lnTo>
                    <a:pt x="24242" y="404"/>
                  </a:lnTo>
                  <a:lnTo>
                    <a:pt x="27428" y="404"/>
                  </a:lnTo>
                  <a:lnTo>
                    <a:pt x="28793" y="430"/>
                  </a:lnTo>
                  <a:lnTo>
                    <a:pt x="30082" y="480"/>
                  </a:lnTo>
                  <a:lnTo>
                    <a:pt x="31320" y="531"/>
                  </a:lnTo>
                  <a:lnTo>
                    <a:pt x="31169" y="1845"/>
                  </a:lnTo>
                  <a:lnTo>
                    <a:pt x="30967" y="3261"/>
                  </a:lnTo>
                  <a:lnTo>
                    <a:pt x="30714" y="5005"/>
                  </a:lnTo>
                  <a:lnTo>
                    <a:pt x="30410" y="6952"/>
                  </a:lnTo>
                  <a:lnTo>
                    <a:pt x="30056" y="8974"/>
                  </a:lnTo>
                  <a:lnTo>
                    <a:pt x="29854" y="9960"/>
                  </a:lnTo>
                  <a:lnTo>
                    <a:pt x="29652" y="10920"/>
                  </a:lnTo>
                  <a:lnTo>
                    <a:pt x="29425" y="11830"/>
                  </a:lnTo>
                  <a:lnTo>
                    <a:pt x="29222" y="12690"/>
                  </a:lnTo>
                  <a:lnTo>
                    <a:pt x="29197" y="12766"/>
                  </a:lnTo>
                  <a:lnTo>
                    <a:pt x="29222" y="12842"/>
                  </a:lnTo>
                  <a:lnTo>
                    <a:pt x="29273" y="12892"/>
                  </a:lnTo>
                  <a:lnTo>
                    <a:pt x="29349" y="12917"/>
                  </a:lnTo>
                  <a:lnTo>
                    <a:pt x="29399" y="12943"/>
                  </a:lnTo>
                  <a:lnTo>
                    <a:pt x="29475" y="12917"/>
                  </a:lnTo>
                  <a:lnTo>
                    <a:pt x="29526" y="12867"/>
                  </a:lnTo>
                  <a:lnTo>
                    <a:pt x="29576" y="12791"/>
                  </a:lnTo>
                  <a:lnTo>
                    <a:pt x="29778" y="11932"/>
                  </a:lnTo>
                  <a:lnTo>
                    <a:pt x="30006" y="11021"/>
                  </a:lnTo>
                  <a:lnTo>
                    <a:pt x="30208" y="10061"/>
                  </a:lnTo>
                  <a:lnTo>
                    <a:pt x="30410" y="9050"/>
                  </a:lnTo>
                  <a:lnTo>
                    <a:pt x="30764" y="7027"/>
                  </a:lnTo>
                  <a:lnTo>
                    <a:pt x="31068" y="5081"/>
                  </a:lnTo>
                  <a:lnTo>
                    <a:pt x="31320" y="3337"/>
                  </a:lnTo>
                  <a:lnTo>
                    <a:pt x="31523" y="1896"/>
                  </a:lnTo>
                  <a:lnTo>
                    <a:pt x="31674" y="581"/>
                  </a:lnTo>
                  <a:lnTo>
                    <a:pt x="31674" y="531"/>
                  </a:lnTo>
                  <a:lnTo>
                    <a:pt x="33317" y="657"/>
                  </a:lnTo>
                  <a:lnTo>
                    <a:pt x="34834" y="784"/>
                  </a:lnTo>
                  <a:lnTo>
                    <a:pt x="36250" y="961"/>
                  </a:lnTo>
                  <a:lnTo>
                    <a:pt x="37539" y="1138"/>
                  </a:lnTo>
                  <a:lnTo>
                    <a:pt x="38702" y="1365"/>
                  </a:lnTo>
                  <a:lnTo>
                    <a:pt x="39713" y="1618"/>
                  </a:lnTo>
                  <a:lnTo>
                    <a:pt x="40193" y="1744"/>
                  </a:lnTo>
                  <a:lnTo>
                    <a:pt x="40623" y="1896"/>
                  </a:lnTo>
                  <a:lnTo>
                    <a:pt x="41002" y="2022"/>
                  </a:lnTo>
                  <a:lnTo>
                    <a:pt x="41381" y="2199"/>
                  </a:lnTo>
                  <a:lnTo>
                    <a:pt x="41381" y="2300"/>
                  </a:lnTo>
                  <a:lnTo>
                    <a:pt x="41381" y="2452"/>
                  </a:lnTo>
                  <a:lnTo>
                    <a:pt x="41331" y="2882"/>
                  </a:lnTo>
                  <a:lnTo>
                    <a:pt x="41230" y="3514"/>
                  </a:lnTo>
                  <a:lnTo>
                    <a:pt x="41078" y="4323"/>
                  </a:lnTo>
                  <a:lnTo>
                    <a:pt x="40850" y="5283"/>
                  </a:lnTo>
                  <a:lnTo>
                    <a:pt x="40547" y="6395"/>
                  </a:lnTo>
                  <a:lnTo>
                    <a:pt x="40219" y="7659"/>
                  </a:lnTo>
                  <a:lnTo>
                    <a:pt x="39814" y="9075"/>
                  </a:lnTo>
                  <a:lnTo>
                    <a:pt x="39334" y="10617"/>
                  </a:lnTo>
                  <a:lnTo>
                    <a:pt x="38828" y="12285"/>
                  </a:lnTo>
                  <a:lnTo>
                    <a:pt x="38247" y="14080"/>
                  </a:lnTo>
                  <a:lnTo>
                    <a:pt x="37615" y="15976"/>
                  </a:lnTo>
                  <a:lnTo>
                    <a:pt x="36907" y="17948"/>
                  </a:lnTo>
                  <a:lnTo>
                    <a:pt x="36149" y="20046"/>
                  </a:lnTo>
                  <a:lnTo>
                    <a:pt x="35340" y="22195"/>
                  </a:lnTo>
                  <a:lnTo>
                    <a:pt x="34480" y="24444"/>
                  </a:lnTo>
                  <a:lnTo>
                    <a:pt x="33545" y="26770"/>
                  </a:lnTo>
                  <a:lnTo>
                    <a:pt x="32509" y="29247"/>
                  </a:lnTo>
                  <a:lnTo>
                    <a:pt x="31396" y="31851"/>
                  </a:lnTo>
                  <a:lnTo>
                    <a:pt x="30158" y="34531"/>
                  </a:lnTo>
                  <a:lnTo>
                    <a:pt x="29526" y="35896"/>
                  </a:lnTo>
                  <a:lnTo>
                    <a:pt x="28868" y="37286"/>
                  </a:lnTo>
                  <a:lnTo>
                    <a:pt x="28186" y="38676"/>
                  </a:lnTo>
                  <a:lnTo>
                    <a:pt x="27478" y="40067"/>
                  </a:lnTo>
                  <a:lnTo>
                    <a:pt x="26745" y="41457"/>
                  </a:lnTo>
                  <a:lnTo>
                    <a:pt x="26012" y="42822"/>
                  </a:lnTo>
                  <a:lnTo>
                    <a:pt x="25254" y="44187"/>
                  </a:lnTo>
                  <a:lnTo>
                    <a:pt x="24470" y="45552"/>
                  </a:lnTo>
                  <a:lnTo>
                    <a:pt x="23686" y="46867"/>
                  </a:lnTo>
                  <a:lnTo>
                    <a:pt x="22877" y="48181"/>
                  </a:lnTo>
                  <a:lnTo>
                    <a:pt x="22043" y="49445"/>
                  </a:lnTo>
                  <a:lnTo>
                    <a:pt x="21209" y="50684"/>
                  </a:lnTo>
                  <a:lnTo>
                    <a:pt x="20349" y="51897"/>
                  </a:lnTo>
                  <a:lnTo>
                    <a:pt x="19465" y="53060"/>
                  </a:lnTo>
                  <a:lnTo>
                    <a:pt x="18605" y="54172"/>
                  </a:lnTo>
                  <a:lnTo>
                    <a:pt x="17695" y="55259"/>
                  </a:lnTo>
                  <a:lnTo>
                    <a:pt x="16785" y="56270"/>
                  </a:lnTo>
                  <a:lnTo>
                    <a:pt x="15875" y="57205"/>
                  </a:lnTo>
                  <a:lnTo>
                    <a:pt x="14940" y="58116"/>
                  </a:lnTo>
                  <a:lnTo>
                    <a:pt x="14005" y="58924"/>
                  </a:lnTo>
                  <a:lnTo>
                    <a:pt x="13550" y="59304"/>
                  </a:lnTo>
                  <a:lnTo>
                    <a:pt x="13069" y="59683"/>
                  </a:lnTo>
                  <a:lnTo>
                    <a:pt x="12589" y="60037"/>
                  </a:lnTo>
                  <a:lnTo>
                    <a:pt x="12109" y="60365"/>
                  </a:lnTo>
                  <a:lnTo>
                    <a:pt x="11628" y="60669"/>
                  </a:lnTo>
                  <a:lnTo>
                    <a:pt x="11148" y="60947"/>
                  </a:lnTo>
                  <a:lnTo>
                    <a:pt x="10668" y="61225"/>
                  </a:lnTo>
                  <a:lnTo>
                    <a:pt x="10162" y="61452"/>
                  </a:lnTo>
                  <a:lnTo>
                    <a:pt x="10263" y="61629"/>
                  </a:lnTo>
                  <a:lnTo>
                    <a:pt x="10339" y="61806"/>
                  </a:lnTo>
                  <a:lnTo>
                    <a:pt x="11148" y="61376"/>
                  </a:lnTo>
                  <a:lnTo>
                    <a:pt x="11932" y="60921"/>
                  </a:lnTo>
                  <a:lnTo>
                    <a:pt x="12741" y="60391"/>
                  </a:lnTo>
                  <a:lnTo>
                    <a:pt x="13524" y="59809"/>
                  </a:lnTo>
                  <a:lnTo>
                    <a:pt x="14308" y="59177"/>
                  </a:lnTo>
                  <a:lnTo>
                    <a:pt x="15066" y="58495"/>
                  </a:lnTo>
                  <a:lnTo>
                    <a:pt x="15825" y="57762"/>
                  </a:lnTo>
                  <a:lnTo>
                    <a:pt x="16583" y="57003"/>
                  </a:lnTo>
                  <a:lnTo>
                    <a:pt x="17341" y="56194"/>
                  </a:lnTo>
                  <a:lnTo>
                    <a:pt x="18100" y="55360"/>
                  </a:lnTo>
                  <a:lnTo>
                    <a:pt x="18833" y="54475"/>
                  </a:lnTo>
                  <a:lnTo>
                    <a:pt x="19541" y="53565"/>
                  </a:lnTo>
                  <a:lnTo>
                    <a:pt x="20274" y="52605"/>
                  </a:lnTo>
                  <a:lnTo>
                    <a:pt x="20981" y="51644"/>
                  </a:lnTo>
                  <a:lnTo>
                    <a:pt x="21689" y="50633"/>
                  </a:lnTo>
                  <a:lnTo>
                    <a:pt x="22372" y="49622"/>
                  </a:lnTo>
                  <a:lnTo>
                    <a:pt x="23054" y="48560"/>
                  </a:lnTo>
                  <a:lnTo>
                    <a:pt x="23712" y="47499"/>
                  </a:lnTo>
                  <a:lnTo>
                    <a:pt x="24369" y="46412"/>
                  </a:lnTo>
                  <a:lnTo>
                    <a:pt x="25026" y="45325"/>
                  </a:lnTo>
                  <a:lnTo>
                    <a:pt x="25658" y="44212"/>
                  </a:lnTo>
                  <a:lnTo>
                    <a:pt x="26265" y="43100"/>
                  </a:lnTo>
                  <a:lnTo>
                    <a:pt x="27478" y="40825"/>
                  </a:lnTo>
                  <a:lnTo>
                    <a:pt x="28641" y="38575"/>
                  </a:lnTo>
                  <a:lnTo>
                    <a:pt x="29753" y="36300"/>
                  </a:lnTo>
                  <a:lnTo>
                    <a:pt x="30790" y="34076"/>
                  </a:lnTo>
                  <a:lnTo>
                    <a:pt x="31775" y="31876"/>
                  </a:lnTo>
                  <a:lnTo>
                    <a:pt x="32862" y="29374"/>
                  </a:lnTo>
                  <a:lnTo>
                    <a:pt x="33899" y="26871"/>
                  </a:lnTo>
                  <a:lnTo>
                    <a:pt x="34885" y="24394"/>
                  </a:lnTo>
                  <a:lnTo>
                    <a:pt x="35820" y="21992"/>
                  </a:lnTo>
                  <a:lnTo>
                    <a:pt x="36705" y="19616"/>
                  </a:lnTo>
                  <a:lnTo>
                    <a:pt x="37514" y="17341"/>
                  </a:lnTo>
                  <a:lnTo>
                    <a:pt x="38272" y="15167"/>
                  </a:lnTo>
                  <a:lnTo>
                    <a:pt x="38955" y="13094"/>
                  </a:lnTo>
                  <a:lnTo>
                    <a:pt x="39561" y="11148"/>
                  </a:lnTo>
                  <a:lnTo>
                    <a:pt x="40117" y="9353"/>
                  </a:lnTo>
                  <a:lnTo>
                    <a:pt x="40572" y="7710"/>
                  </a:lnTo>
                  <a:lnTo>
                    <a:pt x="40977" y="6244"/>
                  </a:lnTo>
                  <a:lnTo>
                    <a:pt x="41305" y="4955"/>
                  </a:lnTo>
                  <a:lnTo>
                    <a:pt x="41533" y="3893"/>
                  </a:lnTo>
                  <a:lnTo>
                    <a:pt x="41685" y="3033"/>
                  </a:lnTo>
                  <a:lnTo>
                    <a:pt x="41735" y="2705"/>
                  </a:lnTo>
                  <a:lnTo>
                    <a:pt x="41735" y="2427"/>
                  </a:lnTo>
                  <a:lnTo>
                    <a:pt x="41735" y="2250"/>
                  </a:lnTo>
                  <a:lnTo>
                    <a:pt x="41735" y="2073"/>
                  </a:lnTo>
                  <a:lnTo>
                    <a:pt x="41659" y="1946"/>
                  </a:lnTo>
                  <a:lnTo>
                    <a:pt x="41609" y="1896"/>
                  </a:lnTo>
                  <a:lnTo>
                    <a:pt x="41558" y="1845"/>
                  </a:lnTo>
                  <a:lnTo>
                    <a:pt x="40901" y="1567"/>
                  </a:lnTo>
                  <a:lnTo>
                    <a:pt x="40168" y="1340"/>
                  </a:lnTo>
                  <a:lnTo>
                    <a:pt x="39359" y="1112"/>
                  </a:lnTo>
                  <a:lnTo>
                    <a:pt x="38500" y="910"/>
                  </a:lnTo>
                  <a:lnTo>
                    <a:pt x="37564" y="758"/>
                  </a:lnTo>
                  <a:lnTo>
                    <a:pt x="36604" y="607"/>
                  </a:lnTo>
                  <a:lnTo>
                    <a:pt x="35593" y="480"/>
                  </a:lnTo>
                  <a:lnTo>
                    <a:pt x="34556" y="354"/>
                  </a:lnTo>
                  <a:lnTo>
                    <a:pt x="33469" y="278"/>
                  </a:lnTo>
                  <a:lnTo>
                    <a:pt x="32407" y="202"/>
                  </a:lnTo>
                  <a:lnTo>
                    <a:pt x="30233" y="76"/>
                  </a:lnTo>
                  <a:lnTo>
                    <a:pt x="28085" y="25"/>
                  </a:lnTo>
                  <a:lnTo>
                    <a:pt x="260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39"/>
            <p:cNvSpPr/>
            <p:nvPr/>
          </p:nvSpPr>
          <p:spPr>
            <a:xfrm>
              <a:off x="535703" y="2251728"/>
              <a:ext cx="1796767" cy="3430096"/>
            </a:xfrm>
            <a:custGeom>
              <a:rect b="b" l="l" r="r" t="t"/>
              <a:pathLst>
                <a:path extrusionOk="0" h="98157" w="51417">
                  <a:moveTo>
                    <a:pt x="12867" y="0"/>
                  </a:moveTo>
                  <a:lnTo>
                    <a:pt x="12842" y="25"/>
                  </a:lnTo>
                  <a:lnTo>
                    <a:pt x="12639" y="304"/>
                  </a:lnTo>
                  <a:lnTo>
                    <a:pt x="13297" y="986"/>
                  </a:lnTo>
                  <a:lnTo>
                    <a:pt x="14106" y="1871"/>
                  </a:lnTo>
                  <a:lnTo>
                    <a:pt x="15066" y="2958"/>
                  </a:lnTo>
                  <a:lnTo>
                    <a:pt x="16128" y="4272"/>
                  </a:lnTo>
                  <a:lnTo>
                    <a:pt x="17341" y="5764"/>
                  </a:lnTo>
                  <a:lnTo>
                    <a:pt x="18656" y="7483"/>
                  </a:lnTo>
                  <a:lnTo>
                    <a:pt x="20071" y="9429"/>
                  </a:lnTo>
                  <a:lnTo>
                    <a:pt x="21588" y="11603"/>
                  </a:lnTo>
                  <a:lnTo>
                    <a:pt x="22372" y="12766"/>
                  </a:lnTo>
                  <a:lnTo>
                    <a:pt x="23181" y="14005"/>
                  </a:lnTo>
                  <a:lnTo>
                    <a:pt x="24015" y="15294"/>
                  </a:lnTo>
                  <a:lnTo>
                    <a:pt x="24849" y="16633"/>
                  </a:lnTo>
                  <a:lnTo>
                    <a:pt x="25709" y="18049"/>
                  </a:lnTo>
                  <a:lnTo>
                    <a:pt x="26593" y="19541"/>
                  </a:lnTo>
                  <a:lnTo>
                    <a:pt x="27503" y="21083"/>
                  </a:lnTo>
                  <a:lnTo>
                    <a:pt x="28413" y="22675"/>
                  </a:lnTo>
                  <a:lnTo>
                    <a:pt x="29323" y="24343"/>
                  </a:lnTo>
                  <a:lnTo>
                    <a:pt x="30259" y="26088"/>
                  </a:lnTo>
                  <a:lnTo>
                    <a:pt x="31219" y="27882"/>
                  </a:lnTo>
                  <a:lnTo>
                    <a:pt x="32155" y="29728"/>
                  </a:lnTo>
                  <a:lnTo>
                    <a:pt x="33140" y="31674"/>
                  </a:lnTo>
                  <a:lnTo>
                    <a:pt x="34101" y="33671"/>
                  </a:lnTo>
                  <a:lnTo>
                    <a:pt x="35087" y="35744"/>
                  </a:lnTo>
                  <a:lnTo>
                    <a:pt x="36073" y="37893"/>
                  </a:lnTo>
                  <a:lnTo>
                    <a:pt x="37261" y="40598"/>
                  </a:lnTo>
                  <a:lnTo>
                    <a:pt x="38398" y="43302"/>
                  </a:lnTo>
                  <a:lnTo>
                    <a:pt x="39460" y="45982"/>
                  </a:lnTo>
                  <a:lnTo>
                    <a:pt x="40471" y="48661"/>
                  </a:lnTo>
                  <a:lnTo>
                    <a:pt x="41432" y="51290"/>
                  </a:lnTo>
                  <a:lnTo>
                    <a:pt x="42317" y="53869"/>
                  </a:lnTo>
                  <a:lnTo>
                    <a:pt x="43151" y="56422"/>
                  </a:lnTo>
                  <a:lnTo>
                    <a:pt x="43934" y="58925"/>
                  </a:lnTo>
                  <a:lnTo>
                    <a:pt x="44668" y="61351"/>
                  </a:lnTo>
                  <a:lnTo>
                    <a:pt x="45325" y="63728"/>
                  </a:lnTo>
                  <a:lnTo>
                    <a:pt x="45957" y="66003"/>
                  </a:lnTo>
                  <a:lnTo>
                    <a:pt x="46538" y="68227"/>
                  </a:lnTo>
                  <a:lnTo>
                    <a:pt x="47044" y="70351"/>
                  </a:lnTo>
                  <a:lnTo>
                    <a:pt x="47524" y="72398"/>
                  </a:lnTo>
                  <a:lnTo>
                    <a:pt x="47979" y="74319"/>
                  </a:lnTo>
                  <a:lnTo>
                    <a:pt x="48358" y="76139"/>
                  </a:lnTo>
                  <a:lnTo>
                    <a:pt x="48763" y="78035"/>
                  </a:lnTo>
                  <a:lnTo>
                    <a:pt x="49091" y="79830"/>
                  </a:lnTo>
                  <a:lnTo>
                    <a:pt x="49420" y="81549"/>
                  </a:lnTo>
                  <a:lnTo>
                    <a:pt x="49698" y="83192"/>
                  </a:lnTo>
                  <a:lnTo>
                    <a:pt x="50178" y="86150"/>
                  </a:lnTo>
                  <a:lnTo>
                    <a:pt x="50557" y="88728"/>
                  </a:lnTo>
                  <a:lnTo>
                    <a:pt x="50810" y="90851"/>
                  </a:lnTo>
                  <a:lnTo>
                    <a:pt x="50962" y="92520"/>
                  </a:lnTo>
                  <a:lnTo>
                    <a:pt x="51063" y="93683"/>
                  </a:lnTo>
                  <a:lnTo>
                    <a:pt x="51063" y="94087"/>
                  </a:lnTo>
                  <a:lnTo>
                    <a:pt x="51063" y="94340"/>
                  </a:lnTo>
                  <a:lnTo>
                    <a:pt x="50557" y="94416"/>
                  </a:lnTo>
                  <a:lnTo>
                    <a:pt x="49572" y="94643"/>
                  </a:lnTo>
                  <a:lnTo>
                    <a:pt x="48181" y="94947"/>
                  </a:lnTo>
                  <a:lnTo>
                    <a:pt x="46437" y="95301"/>
                  </a:lnTo>
                  <a:lnTo>
                    <a:pt x="44364" y="95705"/>
                  </a:lnTo>
                  <a:lnTo>
                    <a:pt x="41988" y="96135"/>
                  </a:lnTo>
                  <a:lnTo>
                    <a:pt x="41937" y="95048"/>
                  </a:lnTo>
                  <a:lnTo>
                    <a:pt x="41786" y="92773"/>
                  </a:lnTo>
                  <a:lnTo>
                    <a:pt x="41533" y="89588"/>
                  </a:lnTo>
                  <a:lnTo>
                    <a:pt x="41381" y="87742"/>
                  </a:lnTo>
                  <a:lnTo>
                    <a:pt x="41179" y="85745"/>
                  </a:lnTo>
                  <a:lnTo>
                    <a:pt x="40977" y="83672"/>
                  </a:lnTo>
                  <a:lnTo>
                    <a:pt x="40724" y="81549"/>
                  </a:lnTo>
                  <a:lnTo>
                    <a:pt x="40471" y="79400"/>
                  </a:lnTo>
                  <a:lnTo>
                    <a:pt x="40168" y="77252"/>
                  </a:lnTo>
                  <a:lnTo>
                    <a:pt x="39839" y="75153"/>
                  </a:lnTo>
                  <a:lnTo>
                    <a:pt x="39485" y="73131"/>
                  </a:lnTo>
                  <a:lnTo>
                    <a:pt x="39081" y="71235"/>
                  </a:lnTo>
                  <a:lnTo>
                    <a:pt x="38879" y="70325"/>
                  </a:lnTo>
                  <a:lnTo>
                    <a:pt x="38676" y="69466"/>
                  </a:lnTo>
                  <a:lnTo>
                    <a:pt x="38651" y="69415"/>
                  </a:lnTo>
                  <a:lnTo>
                    <a:pt x="38601" y="69365"/>
                  </a:lnTo>
                  <a:lnTo>
                    <a:pt x="38550" y="69339"/>
                  </a:lnTo>
                  <a:lnTo>
                    <a:pt x="38449" y="69339"/>
                  </a:lnTo>
                  <a:lnTo>
                    <a:pt x="38373" y="69365"/>
                  </a:lnTo>
                  <a:lnTo>
                    <a:pt x="38348" y="69415"/>
                  </a:lnTo>
                  <a:lnTo>
                    <a:pt x="38323" y="69491"/>
                  </a:lnTo>
                  <a:lnTo>
                    <a:pt x="38323" y="69567"/>
                  </a:lnTo>
                  <a:lnTo>
                    <a:pt x="38525" y="70452"/>
                  </a:lnTo>
                  <a:lnTo>
                    <a:pt x="38752" y="71362"/>
                  </a:lnTo>
                  <a:lnTo>
                    <a:pt x="39131" y="73283"/>
                  </a:lnTo>
                  <a:lnTo>
                    <a:pt x="39511" y="75330"/>
                  </a:lnTo>
                  <a:lnTo>
                    <a:pt x="39839" y="77454"/>
                  </a:lnTo>
                  <a:lnTo>
                    <a:pt x="40143" y="79628"/>
                  </a:lnTo>
                  <a:lnTo>
                    <a:pt x="40395" y="81827"/>
                  </a:lnTo>
                  <a:lnTo>
                    <a:pt x="40648" y="83976"/>
                  </a:lnTo>
                  <a:lnTo>
                    <a:pt x="40850" y="86074"/>
                  </a:lnTo>
                  <a:lnTo>
                    <a:pt x="41027" y="88071"/>
                  </a:lnTo>
                  <a:lnTo>
                    <a:pt x="41204" y="89916"/>
                  </a:lnTo>
                  <a:lnTo>
                    <a:pt x="41432" y="93076"/>
                  </a:lnTo>
                  <a:lnTo>
                    <a:pt x="41584" y="95275"/>
                  </a:lnTo>
                  <a:lnTo>
                    <a:pt x="41634" y="96185"/>
                  </a:lnTo>
                  <a:lnTo>
                    <a:pt x="39789" y="96489"/>
                  </a:lnTo>
                  <a:lnTo>
                    <a:pt x="37817" y="96792"/>
                  </a:lnTo>
                  <a:lnTo>
                    <a:pt x="35769" y="97045"/>
                  </a:lnTo>
                  <a:lnTo>
                    <a:pt x="33621" y="97272"/>
                  </a:lnTo>
                  <a:lnTo>
                    <a:pt x="31421" y="97474"/>
                  </a:lnTo>
                  <a:lnTo>
                    <a:pt x="29146" y="97626"/>
                  </a:lnTo>
                  <a:lnTo>
                    <a:pt x="28009" y="97677"/>
                  </a:lnTo>
                  <a:lnTo>
                    <a:pt x="26846" y="97727"/>
                  </a:lnTo>
                  <a:lnTo>
                    <a:pt x="25683" y="97753"/>
                  </a:lnTo>
                  <a:lnTo>
                    <a:pt x="24520" y="97753"/>
                  </a:lnTo>
                  <a:lnTo>
                    <a:pt x="22549" y="97727"/>
                  </a:lnTo>
                  <a:lnTo>
                    <a:pt x="20653" y="97651"/>
                  </a:lnTo>
                  <a:lnTo>
                    <a:pt x="18807" y="97525"/>
                  </a:lnTo>
                  <a:lnTo>
                    <a:pt x="17013" y="97348"/>
                  </a:lnTo>
                  <a:lnTo>
                    <a:pt x="15294" y="97121"/>
                  </a:lnTo>
                  <a:lnTo>
                    <a:pt x="14460" y="96994"/>
                  </a:lnTo>
                  <a:lnTo>
                    <a:pt x="13651" y="96843"/>
                  </a:lnTo>
                  <a:lnTo>
                    <a:pt x="12842" y="96666"/>
                  </a:lnTo>
                  <a:lnTo>
                    <a:pt x="12058" y="96489"/>
                  </a:lnTo>
                  <a:lnTo>
                    <a:pt x="11300" y="96312"/>
                  </a:lnTo>
                  <a:lnTo>
                    <a:pt x="10541" y="96109"/>
                  </a:lnTo>
                  <a:lnTo>
                    <a:pt x="9783" y="95907"/>
                  </a:lnTo>
                  <a:lnTo>
                    <a:pt x="9075" y="95680"/>
                  </a:lnTo>
                  <a:lnTo>
                    <a:pt x="8367" y="95452"/>
                  </a:lnTo>
                  <a:lnTo>
                    <a:pt x="7660" y="95199"/>
                  </a:lnTo>
                  <a:lnTo>
                    <a:pt x="7002" y="94921"/>
                  </a:lnTo>
                  <a:lnTo>
                    <a:pt x="6345" y="94669"/>
                  </a:lnTo>
                  <a:lnTo>
                    <a:pt x="5688" y="94365"/>
                  </a:lnTo>
                  <a:lnTo>
                    <a:pt x="5081" y="94062"/>
                  </a:lnTo>
                  <a:lnTo>
                    <a:pt x="4449" y="93759"/>
                  </a:lnTo>
                  <a:lnTo>
                    <a:pt x="3868" y="93430"/>
                  </a:lnTo>
                  <a:lnTo>
                    <a:pt x="3286" y="93101"/>
                  </a:lnTo>
                  <a:lnTo>
                    <a:pt x="2730" y="92747"/>
                  </a:lnTo>
                  <a:lnTo>
                    <a:pt x="2199" y="92393"/>
                  </a:lnTo>
                  <a:lnTo>
                    <a:pt x="1669" y="92014"/>
                  </a:lnTo>
                  <a:lnTo>
                    <a:pt x="1163" y="91610"/>
                  </a:lnTo>
                  <a:lnTo>
                    <a:pt x="657" y="91205"/>
                  </a:lnTo>
                  <a:lnTo>
                    <a:pt x="582" y="91079"/>
                  </a:lnTo>
                  <a:lnTo>
                    <a:pt x="531" y="90851"/>
                  </a:lnTo>
                  <a:lnTo>
                    <a:pt x="480" y="90447"/>
                  </a:lnTo>
                  <a:lnTo>
                    <a:pt x="430" y="89916"/>
                  </a:lnTo>
                  <a:lnTo>
                    <a:pt x="379" y="89234"/>
                  </a:lnTo>
                  <a:lnTo>
                    <a:pt x="354" y="88349"/>
                  </a:lnTo>
                  <a:lnTo>
                    <a:pt x="354" y="87262"/>
                  </a:lnTo>
                  <a:lnTo>
                    <a:pt x="354" y="85947"/>
                  </a:lnTo>
                  <a:lnTo>
                    <a:pt x="405" y="82611"/>
                  </a:lnTo>
                  <a:lnTo>
                    <a:pt x="531" y="78237"/>
                  </a:lnTo>
                  <a:lnTo>
                    <a:pt x="733" y="72651"/>
                  </a:lnTo>
                  <a:lnTo>
                    <a:pt x="1037" y="65725"/>
                  </a:lnTo>
                  <a:lnTo>
                    <a:pt x="1315" y="60340"/>
                  </a:lnTo>
                  <a:lnTo>
                    <a:pt x="1618" y="54728"/>
                  </a:lnTo>
                  <a:lnTo>
                    <a:pt x="2250" y="43201"/>
                  </a:lnTo>
                  <a:lnTo>
                    <a:pt x="2932" y="31750"/>
                  </a:lnTo>
                  <a:lnTo>
                    <a:pt x="3590" y="20981"/>
                  </a:lnTo>
                  <a:lnTo>
                    <a:pt x="4247" y="10238"/>
                  </a:lnTo>
                  <a:lnTo>
                    <a:pt x="4677" y="2604"/>
                  </a:lnTo>
                  <a:lnTo>
                    <a:pt x="4576" y="2604"/>
                  </a:lnTo>
                  <a:lnTo>
                    <a:pt x="4323" y="2553"/>
                  </a:lnTo>
                  <a:lnTo>
                    <a:pt x="3868" y="10314"/>
                  </a:lnTo>
                  <a:lnTo>
                    <a:pt x="3236" y="20956"/>
                  </a:lnTo>
                  <a:lnTo>
                    <a:pt x="2579" y="31775"/>
                  </a:lnTo>
                  <a:lnTo>
                    <a:pt x="1896" y="43277"/>
                  </a:lnTo>
                  <a:lnTo>
                    <a:pt x="1239" y="54829"/>
                  </a:lnTo>
                  <a:lnTo>
                    <a:pt x="935" y="60467"/>
                  </a:lnTo>
                  <a:lnTo>
                    <a:pt x="683" y="65876"/>
                  </a:lnTo>
                  <a:lnTo>
                    <a:pt x="329" y="73283"/>
                  </a:lnTo>
                  <a:lnTo>
                    <a:pt x="127" y="79122"/>
                  </a:lnTo>
                  <a:lnTo>
                    <a:pt x="51" y="81498"/>
                  </a:lnTo>
                  <a:lnTo>
                    <a:pt x="25" y="83571"/>
                  </a:lnTo>
                  <a:lnTo>
                    <a:pt x="0" y="85315"/>
                  </a:lnTo>
                  <a:lnTo>
                    <a:pt x="0" y="86807"/>
                  </a:lnTo>
                  <a:lnTo>
                    <a:pt x="0" y="88046"/>
                  </a:lnTo>
                  <a:lnTo>
                    <a:pt x="25" y="89057"/>
                  </a:lnTo>
                  <a:lnTo>
                    <a:pt x="76" y="89840"/>
                  </a:lnTo>
                  <a:lnTo>
                    <a:pt x="127" y="90447"/>
                  </a:lnTo>
                  <a:lnTo>
                    <a:pt x="202" y="90902"/>
                  </a:lnTo>
                  <a:lnTo>
                    <a:pt x="278" y="91205"/>
                  </a:lnTo>
                  <a:lnTo>
                    <a:pt x="354" y="91408"/>
                  </a:lnTo>
                  <a:lnTo>
                    <a:pt x="430" y="91509"/>
                  </a:lnTo>
                  <a:lnTo>
                    <a:pt x="935" y="91938"/>
                  </a:lnTo>
                  <a:lnTo>
                    <a:pt x="1441" y="92318"/>
                  </a:lnTo>
                  <a:lnTo>
                    <a:pt x="1972" y="92697"/>
                  </a:lnTo>
                  <a:lnTo>
                    <a:pt x="2528" y="93076"/>
                  </a:lnTo>
                  <a:lnTo>
                    <a:pt x="3109" y="93430"/>
                  </a:lnTo>
                  <a:lnTo>
                    <a:pt x="3691" y="93759"/>
                  </a:lnTo>
                  <a:lnTo>
                    <a:pt x="4272" y="94087"/>
                  </a:lnTo>
                  <a:lnTo>
                    <a:pt x="4904" y="94416"/>
                  </a:lnTo>
                  <a:lnTo>
                    <a:pt x="5536" y="94719"/>
                  </a:lnTo>
                  <a:lnTo>
                    <a:pt x="6168" y="94997"/>
                  </a:lnTo>
                  <a:lnTo>
                    <a:pt x="6851" y="95275"/>
                  </a:lnTo>
                  <a:lnTo>
                    <a:pt x="7533" y="95553"/>
                  </a:lnTo>
                  <a:lnTo>
                    <a:pt x="8216" y="95806"/>
                  </a:lnTo>
                  <a:lnTo>
                    <a:pt x="8949" y="96034"/>
                  </a:lnTo>
                  <a:lnTo>
                    <a:pt x="9657" y="96261"/>
                  </a:lnTo>
                  <a:lnTo>
                    <a:pt x="10415" y="96489"/>
                  </a:lnTo>
                  <a:lnTo>
                    <a:pt x="11173" y="96691"/>
                  </a:lnTo>
                  <a:lnTo>
                    <a:pt x="11957" y="96868"/>
                  </a:lnTo>
                  <a:lnTo>
                    <a:pt x="12741" y="97045"/>
                  </a:lnTo>
                  <a:lnTo>
                    <a:pt x="13549" y="97222"/>
                  </a:lnTo>
                  <a:lnTo>
                    <a:pt x="14384" y="97348"/>
                  </a:lnTo>
                  <a:lnTo>
                    <a:pt x="15218" y="97500"/>
                  </a:lnTo>
                  <a:lnTo>
                    <a:pt x="16962" y="97727"/>
                  </a:lnTo>
                  <a:lnTo>
                    <a:pt x="18757" y="97904"/>
                  </a:lnTo>
                  <a:lnTo>
                    <a:pt x="20627" y="98056"/>
                  </a:lnTo>
                  <a:lnTo>
                    <a:pt x="22549" y="98132"/>
                  </a:lnTo>
                  <a:lnTo>
                    <a:pt x="24520" y="98157"/>
                  </a:lnTo>
                  <a:lnTo>
                    <a:pt x="26543" y="98132"/>
                  </a:lnTo>
                  <a:lnTo>
                    <a:pt x="28540" y="98056"/>
                  </a:lnTo>
                  <a:lnTo>
                    <a:pt x="30511" y="97929"/>
                  </a:lnTo>
                  <a:lnTo>
                    <a:pt x="32458" y="97778"/>
                  </a:lnTo>
                  <a:lnTo>
                    <a:pt x="34354" y="97601"/>
                  </a:lnTo>
                  <a:lnTo>
                    <a:pt x="36199" y="97373"/>
                  </a:lnTo>
                  <a:lnTo>
                    <a:pt x="37969" y="97146"/>
                  </a:lnTo>
                  <a:lnTo>
                    <a:pt x="39662" y="96893"/>
                  </a:lnTo>
                  <a:lnTo>
                    <a:pt x="41305" y="96640"/>
                  </a:lnTo>
                  <a:lnTo>
                    <a:pt x="42822" y="96387"/>
                  </a:lnTo>
                  <a:lnTo>
                    <a:pt x="45578" y="95882"/>
                  </a:lnTo>
                  <a:lnTo>
                    <a:pt x="47878" y="95402"/>
                  </a:lnTo>
                  <a:lnTo>
                    <a:pt x="49647" y="95022"/>
                  </a:lnTo>
                  <a:lnTo>
                    <a:pt x="50633" y="94795"/>
                  </a:lnTo>
                  <a:lnTo>
                    <a:pt x="51164" y="94719"/>
                  </a:lnTo>
                  <a:lnTo>
                    <a:pt x="51215" y="94719"/>
                  </a:lnTo>
                  <a:lnTo>
                    <a:pt x="51291" y="94694"/>
                  </a:lnTo>
                  <a:lnTo>
                    <a:pt x="51341" y="94669"/>
                  </a:lnTo>
                  <a:lnTo>
                    <a:pt x="51366" y="94618"/>
                  </a:lnTo>
                  <a:lnTo>
                    <a:pt x="51392" y="94466"/>
                  </a:lnTo>
                  <a:lnTo>
                    <a:pt x="51417" y="94138"/>
                  </a:lnTo>
                  <a:lnTo>
                    <a:pt x="51417" y="93657"/>
                  </a:lnTo>
                  <a:lnTo>
                    <a:pt x="51366" y="93051"/>
                  </a:lnTo>
                  <a:lnTo>
                    <a:pt x="51240" y="91382"/>
                  </a:lnTo>
                  <a:lnTo>
                    <a:pt x="50987" y="89208"/>
                  </a:lnTo>
                  <a:lnTo>
                    <a:pt x="50608" y="86554"/>
                  </a:lnTo>
                  <a:lnTo>
                    <a:pt x="50380" y="85063"/>
                  </a:lnTo>
                  <a:lnTo>
                    <a:pt x="50128" y="83445"/>
                  </a:lnTo>
                  <a:lnTo>
                    <a:pt x="49824" y="81751"/>
                  </a:lnTo>
                  <a:lnTo>
                    <a:pt x="49496" y="79956"/>
                  </a:lnTo>
                  <a:lnTo>
                    <a:pt x="49117" y="78086"/>
                  </a:lnTo>
                  <a:lnTo>
                    <a:pt x="48712" y="76114"/>
                  </a:lnTo>
                  <a:lnTo>
                    <a:pt x="48282" y="74066"/>
                  </a:lnTo>
                  <a:lnTo>
                    <a:pt x="47802" y="71943"/>
                  </a:lnTo>
                  <a:lnTo>
                    <a:pt x="47271" y="69769"/>
                  </a:lnTo>
                  <a:lnTo>
                    <a:pt x="46715" y="67519"/>
                  </a:lnTo>
                  <a:lnTo>
                    <a:pt x="46108" y="65219"/>
                  </a:lnTo>
                  <a:lnTo>
                    <a:pt x="45451" y="62868"/>
                  </a:lnTo>
                  <a:lnTo>
                    <a:pt x="44769" y="60467"/>
                  </a:lnTo>
                  <a:lnTo>
                    <a:pt x="44036" y="58040"/>
                  </a:lnTo>
                  <a:lnTo>
                    <a:pt x="43252" y="55563"/>
                  </a:lnTo>
                  <a:lnTo>
                    <a:pt x="42418" y="53060"/>
                  </a:lnTo>
                  <a:lnTo>
                    <a:pt x="41533" y="50532"/>
                  </a:lnTo>
                  <a:lnTo>
                    <a:pt x="40623" y="47979"/>
                  </a:lnTo>
                  <a:lnTo>
                    <a:pt x="39637" y="45426"/>
                  </a:lnTo>
                  <a:lnTo>
                    <a:pt x="38601" y="42847"/>
                  </a:lnTo>
                  <a:lnTo>
                    <a:pt x="37539" y="40294"/>
                  </a:lnTo>
                  <a:lnTo>
                    <a:pt x="36401" y="37716"/>
                  </a:lnTo>
                  <a:lnTo>
                    <a:pt x="35416" y="35567"/>
                  </a:lnTo>
                  <a:lnTo>
                    <a:pt x="34430" y="33494"/>
                  </a:lnTo>
                  <a:lnTo>
                    <a:pt x="33444" y="31472"/>
                  </a:lnTo>
                  <a:lnTo>
                    <a:pt x="32483" y="29526"/>
                  </a:lnTo>
                  <a:lnTo>
                    <a:pt x="31523" y="27655"/>
                  </a:lnTo>
                  <a:lnTo>
                    <a:pt x="30562" y="25860"/>
                  </a:lnTo>
                  <a:lnTo>
                    <a:pt x="29627" y="24116"/>
                  </a:lnTo>
                  <a:lnTo>
                    <a:pt x="28691" y="22448"/>
                  </a:lnTo>
                  <a:lnTo>
                    <a:pt x="27781" y="20830"/>
                  </a:lnTo>
                  <a:lnTo>
                    <a:pt x="26871" y="19288"/>
                  </a:lnTo>
                  <a:lnTo>
                    <a:pt x="25987" y="17796"/>
                  </a:lnTo>
                  <a:lnTo>
                    <a:pt x="25127" y="16381"/>
                  </a:lnTo>
                  <a:lnTo>
                    <a:pt x="24268" y="15016"/>
                  </a:lnTo>
                  <a:lnTo>
                    <a:pt x="23433" y="13726"/>
                  </a:lnTo>
                  <a:lnTo>
                    <a:pt x="22625" y="12488"/>
                  </a:lnTo>
                  <a:lnTo>
                    <a:pt x="21841" y="11300"/>
                  </a:lnTo>
                  <a:lnTo>
                    <a:pt x="20324" y="9126"/>
                  </a:lnTo>
                  <a:lnTo>
                    <a:pt x="18883" y="7179"/>
                  </a:lnTo>
                  <a:lnTo>
                    <a:pt x="17569" y="5460"/>
                  </a:lnTo>
                  <a:lnTo>
                    <a:pt x="16355" y="3944"/>
                  </a:lnTo>
                  <a:lnTo>
                    <a:pt x="15294" y="2654"/>
                  </a:lnTo>
                  <a:lnTo>
                    <a:pt x="14333" y="1567"/>
                  </a:lnTo>
                  <a:lnTo>
                    <a:pt x="13524" y="683"/>
                  </a:lnTo>
                  <a:lnTo>
                    <a:pt x="1286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39"/>
            <p:cNvSpPr/>
            <p:nvPr/>
          </p:nvSpPr>
          <p:spPr>
            <a:xfrm>
              <a:off x="828088" y="2824127"/>
              <a:ext cx="65382" cy="2766735"/>
            </a:xfrm>
            <a:custGeom>
              <a:rect b="b" l="l" r="r" t="t"/>
              <a:pathLst>
                <a:path extrusionOk="0" h="79174" w="1871">
                  <a:moveTo>
                    <a:pt x="177" y="1"/>
                  </a:moveTo>
                  <a:lnTo>
                    <a:pt x="101" y="26"/>
                  </a:lnTo>
                  <a:lnTo>
                    <a:pt x="51" y="77"/>
                  </a:lnTo>
                  <a:lnTo>
                    <a:pt x="26" y="127"/>
                  </a:lnTo>
                  <a:lnTo>
                    <a:pt x="0" y="203"/>
                  </a:lnTo>
                  <a:lnTo>
                    <a:pt x="228" y="4020"/>
                  </a:lnTo>
                  <a:lnTo>
                    <a:pt x="430" y="7812"/>
                  </a:lnTo>
                  <a:lnTo>
                    <a:pt x="632" y="11553"/>
                  </a:lnTo>
                  <a:lnTo>
                    <a:pt x="784" y="15269"/>
                  </a:lnTo>
                  <a:lnTo>
                    <a:pt x="936" y="18934"/>
                  </a:lnTo>
                  <a:lnTo>
                    <a:pt x="1062" y="22549"/>
                  </a:lnTo>
                  <a:lnTo>
                    <a:pt x="1239" y="29627"/>
                  </a:lnTo>
                  <a:lnTo>
                    <a:pt x="1391" y="36427"/>
                  </a:lnTo>
                  <a:lnTo>
                    <a:pt x="1467" y="42924"/>
                  </a:lnTo>
                  <a:lnTo>
                    <a:pt x="1492" y="49016"/>
                  </a:lnTo>
                  <a:lnTo>
                    <a:pt x="1492" y="54704"/>
                  </a:lnTo>
                  <a:lnTo>
                    <a:pt x="1467" y="59936"/>
                  </a:lnTo>
                  <a:lnTo>
                    <a:pt x="1416" y="64613"/>
                  </a:lnTo>
                  <a:lnTo>
                    <a:pt x="1340" y="68733"/>
                  </a:lnTo>
                  <a:lnTo>
                    <a:pt x="1264" y="72222"/>
                  </a:lnTo>
                  <a:lnTo>
                    <a:pt x="1138" y="77151"/>
                  </a:lnTo>
                  <a:lnTo>
                    <a:pt x="1062" y="78971"/>
                  </a:lnTo>
                  <a:lnTo>
                    <a:pt x="1087" y="79047"/>
                  </a:lnTo>
                  <a:lnTo>
                    <a:pt x="1113" y="79123"/>
                  </a:lnTo>
                  <a:lnTo>
                    <a:pt x="1163" y="79148"/>
                  </a:lnTo>
                  <a:lnTo>
                    <a:pt x="1239" y="79173"/>
                  </a:lnTo>
                  <a:lnTo>
                    <a:pt x="1315" y="79173"/>
                  </a:lnTo>
                  <a:lnTo>
                    <a:pt x="1365" y="79123"/>
                  </a:lnTo>
                  <a:lnTo>
                    <a:pt x="1416" y="79072"/>
                  </a:lnTo>
                  <a:lnTo>
                    <a:pt x="1441" y="78996"/>
                  </a:lnTo>
                  <a:lnTo>
                    <a:pt x="1492" y="77176"/>
                  </a:lnTo>
                  <a:lnTo>
                    <a:pt x="1618" y="72247"/>
                  </a:lnTo>
                  <a:lnTo>
                    <a:pt x="1694" y="68759"/>
                  </a:lnTo>
                  <a:lnTo>
                    <a:pt x="1770" y="64638"/>
                  </a:lnTo>
                  <a:lnTo>
                    <a:pt x="1820" y="59936"/>
                  </a:lnTo>
                  <a:lnTo>
                    <a:pt x="1871" y="54704"/>
                  </a:lnTo>
                  <a:lnTo>
                    <a:pt x="1871" y="49016"/>
                  </a:lnTo>
                  <a:lnTo>
                    <a:pt x="1820" y="42924"/>
                  </a:lnTo>
                  <a:lnTo>
                    <a:pt x="1745" y="36427"/>
                  </a:lnTo>
                  <a:lnTo>
                    <a:pt x="1618" y="29627"/>
                  </a:lnTo>
                  <a:lnTo>
                    <a:pt x="1416" y="22549"/>
                  </a:lnTo>
                  <a:lnTo>
                    <a:pt x="1290" y="18934"/>
                  </a:lnTo>
                  <a:lnTo>
                    <a:pt x="1138" y="15244"/>
                  </a:lnTo>
                  <a:lnTo>
                    <a:pt x="986" y="11528"/>
                  </a:lnTo>
                  <a:lnTo>
                    <a:pt x="809" y="7787"/>
                  </a:lnTo>
                  <a:lnTo>
                    <a:pt x="607" y="3995"/>
                  </a:lnTo>
                  <a:lnTo>
                    <a:pt x="380" y="178"/>
                  </a:lnTo>
                  <a:lnTo>
                    <a:pt x="354" y="127"/>
                  </a:lnTo>
                  <a:lnTo>
                    <a:pt x="304" y="51"/>
                  </a:lnTo>
                  <a:lnTo>
                    <a:pt x="253" y="26"/>
                  </a:lnTo>
                  <a:lnTo>
                    <a:pt x="20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39"/>
            <p:cNvSpPr/>
            <p:nvPr/>
          </p:nvSpPr>
          <p:spPr>
            <a:xfrm>
              <a:off x="878443" y="2321513"/>
              <a:ext cx="295949" cy="1581226"/>
            </a:xfrm>
            <a:custGeom>
              <a:rect b="b" l="l" r="r" t="t"/>
              <a:pathLst>
                <a:path extrusionOk="0" h="45249" w="8469">
                  <a:moveTo>
                    <a:pt x="354" y="0"/>
                  </a:moveTo>
                  <a:lnTo>
                    <a:pt x="0" y="101"/>
                  </a:lnTo>
                  <a:lnTo>
                    <a:pt x="481" y="1593"/>
                  </a:lnTo>
                  <a:lnTo>
                    <a:pt x="885" y="2907"/>
                  </a:lnTo>
                  <a:lnTo>
                    <a:pt x="1391" y="4550"/>
                  </a:lnTo>
                  <a:lnTo>
                    <a:pt x="1947" y="6522"/>
                  </a:lnTo>
                  <a:lnTo>
                    <a:pt x="2553" y="8822"/>
                  </a:lnTo>
                  <a:lnTo>
                    <a:pt x="3185" y="11401"/>
                  </a:lnTo>
                  <a:lnTo>
                    <a:pt x="3868" y="14257"/>
                  </a:lnTo>
                  <a:lnTo>
                    <a:pt x="4550" y="17392"/>
                  </a:lnTo>
                  <a:lnTo>
                    <a:pt x="4879" y="19035"/>
                  </a:lnTo>
                  <a:lnTo>
                    <a:pt x="5208" y="20754"/>
                  </a:lnTo>
                  <a:lnTo>
                    <a:pt x="5536" y="22523"/>
                  </a:lnTo>
                  <a:lnTo>
                    <a:pt x="5840" y="24343"/>
                  </a:lnTo>
                  <a:lnTo>
                    <a:pt x="6143" y="26214"/>
                  </a:lnTo>
                  <a:lnTo>
                    <a:pt x="6446" y="28135"/>
                  </a:lnTo>
                  <a:lnTo>
                    <a:pt x="6724" y="30107"/>
                  </a:lnTo>
                  <a:lnTo>
                    <a:pt x="6977" y="32129"/>
                  </a:lnTo>
                  <a:lnTo>
                    <a:pt x="7230" y="34177"/>
                  </a:lnTo>
                  <a:lnTo>
                    <a:pt x="7457" y="36275"/>
                  </a:lnTo>
                  <a:lnTo>
                    <a:pt x="7660" y="38424"/>
                  </a:lnTo>
                  <a:lnTo>
                    <a:pt x="7811" y="40598"/>
                  </a:lnTo>
                  <a:lnTo>
                    <a:pt x="7963" y="42822"/>
                  </a:lnTo>
                  <a:lnTo>
                    <a:pt x="8089" y="45047"/>
                  </a:lnTo>
                  <a:lnTo>
                    <a:pt x="8115" y="45122"/>
                  </a:lnTo>
                  <a:lnTo>
                    <a:pt x="8165" y="45198"/>
                  </a:lnTo>
                  <a:lnTo>
                    <a:pt x="8216" y="45224"/>
                  </a:lnTo>
                  <a:lnTo>
                    <a:pt x="8292" y="45249"/>
                  </a:lnTo>
                  <a:lnTo>
                    <a:pt x="8367" y="45224"/>
                  </a:lnTo>
                  <a:lnTo>
                    <a:pt x="8418" y="45173"/>
                  </a:lnTo>
                  <a:lnTo>
                    <a:pt x="8443" y="45122"/>
                  </a:lnTo>
                  <a:lnTo>
                    <a:pt x="8469" y="45047"/>
                  </a:lnTo>
                  <a:lnTo>
                    <a:pt x="8342" y="42797"/>
                  </a:lnTo>
                  <a:lnTo>
                    <a:pt x="8191" y="40572"/>
                  </a:lnTo>
                  <a:lnTo>
                    <a:pt x="8014" y="38398"/>
                  </a:lnTo>
                  <a:lnTo>
                    <a:pt x="7811" y="36275"/>
                  </a:lnTo>
                  <a:lnTo>
                    <a:pt x="7584" y="34177"/>
                  </a:lnTo>
                  <a:lnTo>
                    <a:pt x="7356" y="32104"/>
                  </a:lnTo>
                  <a:lnTo>
                    <a:pt x="7078" y="30082"/>
                  </a:lnTo>
                  <a:lnTo>
                    <a:pt x="6800" y="28110"/>
                  </a:lnTo>
                  <a:lnTo>
                    <a:pt x="6522" y="26189"/>
                  </a:lnTo>
                  <a:lnTo>
                    <a:pt x="6219" y="24318"/>
                  </a:lnTo>
                  <a:lnTo>
                    <a:pt x="5890" y="22498"/>
                  </a:lnTo>
                  <a:lnTo>
                    <a:pt x="5562" y="20729"/>
                  </a:lnTo>
                  <a:lnTo>
                    <a:pt x="5233" y="19010"/>
                  </a:lnTo>
                  <a:lnTo>
                    <a:pt x="4904" y="17367"/>
                  </a:lnTo>
                  <a:lnTo>
                    <a:pt x="4222" y="14232"/>
                  </a:lnTo>
                  <a:lnTo>
                    <a:pt x="3565" y="11376"/>
                  </a:lnTo>
                  <a:lnTo>
                    <a:pt x="2907" y="8772"/>
                  </a:lnTo>
                  <a:lnTo>
                    <a:pt x="2301" y="6472"/>
                  </a:lnTo>
                  <a:lnTo>
                    <a:pt x="1744" y="4474"/>
                  </a:lnTo>
                  <a:lnTo>
                    <a:pt x="1239" y="2831"/>
                  </a:lnTo>
                  <a:lnTo>
                    <a:pt x="834" y="1517"/>
                  </a:lnTo>
                  <a:lnTo>
                    <a:pt x="35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39"/>
            <p:cNvSpPr/>
            <p:nvPr/>
          </p:nvSpPr>
          <p:spPr>
            <a:xfrm>
              <a:off x="1373125" y="3808213"/>
              <a:ext cx="113082" cy="1848905"/>
            </a:xfrm>
            <a:custGeom>
              <a:rect b="b" l="l" r="r" t="t"/>
              <a:pathLst>
                <a:path extrusionOk="0" h="52909" w="3236">
                  <a:moveTo>
                    <a:pt x="127" y="0"/>
                  </a:moveTo>
                  <a:lnTo>
                    <a:pt x="51" y="25"/>
                  </a:lnTo>
                  <a:lnTo>
                    <a:pt x="26" y="76"/>
                  </a:lnTo>
                  <a:lnTo>
                    <a:pt x="0" y="152"/>
                  </a:lnTo>
                  <a:lnTo>
                    <a:pt x="0" y="228"/>
                  </a:lnTo>
                  <a:lnTo>
                    <a:pt x="354" y="2098"/>
                  </a:lnTo>
                  <a:lnTo>
                    <a:pt x="708" y="4045"/>
                  </a:lnTo>
                  <a:lnTo>
                    <a:pt x="1011" y="6016"/>
                  </a:lnTo>
                  <a:lnTo>
                    <a:pt x="1289" y="8064"/>
                  </a:lnTo>
                  <a:lnTo>
                    <a:pt x="1542" y="10162"/>
                  </a:lnTo>
                  <a:lnTo>
                    <a:pt x="1770" y="12285"/>
                  </a:lnTo>
                  <a:lnTo>
                    <a:pt x="1972" y="14434"/>
                  </a:lnTo>
                  <a:lnTo>
                    <a:pt x="2149" y="16608"/>
                  </a:lnTo>
                  <a:lnTo>
                    <a:pt x="2301" y="18782"/>
                  </a:lnTo>
                  <a:lnTo>
                    <a:pt x="2452" y="20981"/>
                  </a:lnTo>
                  <a:lnTo>
                    <a:pt x="2553" y="23155"/>
                  </a:lnTo>
                  <a:lnTo>
                    <a:pt x="2655" y="25304"/>
                  </a:lnTo>
                  <a:lnTo>
                    <a:pt x="2705" y="27453"/>
                  </a:lnTo>
                  <a:lnTo>
                    <a:pt x="2781" y="29576"/>
                  </a:lnTo>
                  <a:lnTo>
                    <a:pt x="2857" y="33646"/>
                  </a:lnTo>
                  <a:lnTo>
                    <a:pt x="2882" y="37514"/>
                  </a:lnTo>
                  <a:lnTo>
                    <a:pt x="2857" y="41103"/>
                  </a:lnTo>
                  <a:lnTo>
                    <a:pt x="2806" y="44313"/>
                  </a:lnTo>
                  <a:lnTo>
                    <a:pt x="2756" y="47094"/>
                  </a:lnTo>
                  <a:lnTo>
                    <a:pt x="2680" y="49394"/>
                  </a:lnTo>
                  <a:lnTo>
                    <a:pt x="2629" y="51139"/>
                  </a:lnTo>
                  <a:lnTo>
                    <a:pt x="2553" y="52706"/>
                  </a:lnTo>
                  <a:lnTo>
                    <a:pt x="2579" y="52782"/>
                  </a:lnTo>
                  <a:lnTo>
                    <a:pt x="2604" y="52832"/>
                  </a:lnTo>
                  <a:lnTo>
                    <a:pt x="2655" y="52883"/>
                  </a:lnTo>
                  <a:lnTo>
                    <a:pt x="2730" y="52908"/>
                  </a:lnTo>
                  <a:lnTo>
                    <a:pt x="2806" y="52883"/>
                  </a:lnTo>
                  <a:lnTo>
                    <a:pt x="2857" y="52858"/>
                  </a:lnTo>
                  <a:lnTo>
                    <a:pt x="2907" y="52807"/>
                  </a:lnTo>
                  <a:lnTo>
                    <a:pt x="2907" y="52731"/>
                  </a:lnTo>
                  <a:lnTo>
                    <a:pt x="2983" y="51164"/>
                  </a:lnTo>
                  <a:lnTo>
                    <a:pt x="3059" y="49420"/>
                  </a:lnTo>
                  <a:lnTo>
                    <a:pt x="3110" y="47119"/>
                  </a:lnTo>
                  <a:lnTo>
                    <a:pt x="3185" y="44313"/>
                  </a:lnTo>
                  <a:lnTo>
                    <a:pt x="3211" y="41103"/>
                  </a:lnTo>
                  <a:lnTo>
                    <a:pt x="3236" y="37514"/>
                  </a:lnTo>
                  <a:lnTo>
                    <a:pt x="3211" y="33646"/>
                  </a:lnTo>
                  <a:lnTo>
                    <a:pt x="3135" y="29551"/>
                  </a:lnTo>
                  <a:lnTo>
                    <a:pt x="3084" y="27427"/>
                  </a:lnTo>
                  <a:lnTo>
                    <a:pt x="3008" y="25279"/>
                  </a:lnTo>
                  <a:lnTo>
                    <a:pt x="2907" y="23130"/>
                  </a:lnTo>
                  <a:lnTo>
                    <a:pt x="2806" y="20931"/>
                  </a:lnTo>
                  <a:lnTo>
                    <a:pt x="2680" y="18757"/>
                  </a:lnTo>
                  <a:lnTo>
                    <a:pt x="2528" y="16558"/>
                  </a:lnTo>
                  <a:lnTo>
                    <a:pt x="2351" y="14384"/>
                  </a:lnTo>
                  <a:lnTo>
                    <a:pt x="2149" y="12235"/>
                  </a:lnTo>
                  <a:lnTo>
                    <a:pt x="1921" y="10112"/>
                  </a:lnTo>
                  <a:lnTo>
                    <a:pt x="1669" y="8013"/>
                  </a:lnTo>
                  <a:lnTo>
                    <a:pt x="1365" y="5966"/>
                  </a:lnTo>
                  <a:lnTo>
                    <a:pt x="1062" y="3944"/>
                  </a:lnTo>
                  <a:lnTo>
                    <a:pt x="733" y="2022"/>
                  </a:lnTo>
                  <a:lnTo>
                    <a:pt x="354" y="152"/>
                  </a:lnTo>
                  <a:lnTo>
                    <a:pt x="329" y="76"/>
                  </a:lnTo>
                  <a:lnTo>
                    <a:pt x="278" y="51"/>
                  </a:lnTo>
                  <a:lnTo>
                    <a:pt x="22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39"/>
            <p:cNvSpPr/>
            <p:nvPr/>
          </p:nvSpPr>
          <p:spPr>
            <a:xfrm>
              <a:off x="1219402" y="2832094"/>
              <a:ext cx="583057" cy="1474364"/>
            </a:xfrm>
            <a:custGeom>
              <a:rect b="b" l="l" r="r" t="t"/>
              <a:pathLst>
                <a:path extrusionOk="0" h="42191" w="16685">
                  <a:moveTo>
                    <a:pt x="127" y="0"/>
                  </a:moveTo>
                  <a:lnTo>
                    <a:pt x="77" y="25"/>
                  </a:lnTo>
                  <a:lnTo>
                    <a:pt x="26" y="76"/>
                  </a:lnTo>
                  <a:lnTo>
                    <a:pt x="1" y="152"/>
                  </a:lnTo>
                  <a:lnTo>
                    <a:pt x="1" y="228"/>
                  </a:lnTo>
                  <a:lnTo>
                    <a:pt x="26" y="278"/>
                  </a:lnTo>
                  <a:lnTo>
                    <a:pt x="532" y="1163"/>
                  </a:lnTo>
                  <a:lnTo>
                    <a:pt x="1113" y="2174"/>
                  </a:lnTo>
                  <a:lnTo>
                    <a:pt x="1846" y="3539"/>
                  </a:lnTo>
                  <a:lnTo>
                    <a:pt x="2756" y="5258"/>
                  </a:lnTo>
                  <a:lnTo>
                    <a:pt x="3767" y="7280"/>
                  </a:lnTo>
                  <a:lnTo>
                    <a:pt x="4930" y="9631"/>
                  </a:lnTo>
                  <a:lnTo>
                    <a:pt x="6144" y="12286"/>
                  </a:lnTo>
                  <a:lnTo>
                    <a:pt x="6801" y="13701"/>
                  </a:lnTo>
                  <a:lnTo>
                    <a:pt x="7433" y="15218"/>
                  </a:lnTo>
                  <a:lnTo>
                    <a:pt x="8115" y="16760"/>
                  </a:lnTo>
                  <a:lnTo>
                    <a:pt x="8772" y="18403"/>
                  </a:lnTo>
                  <a:lnTo>
                    <a:pt x="9455" y="20071"/>
                  </a:lnTo>
                  <a:lnTo>
                    <a:pt x="10138" y="21816"/>
                  </a:lnTo>
                  <a:lnTo>
                    <a:pt x="10795" y="23610"/>
                  </a:lnTo>
                  <a:lnTo>
                    <a:pt x="11477" y="25481"/>
                  </a:lnTo>
                  <a:lnTo>
                    <a:pt x="12135" y="27377"/>
                  </a:lnTo>
                  <a:lnTo>
                    <a:pt x="12792" y="29349"/>
                  </a:lnTo>
                  <a:lnTo>
                    <a:pt x="13424" y="31346"/>
                  </a:lnTo>
                  <a:lnTo>
                    <a:pt x="14056" y="33393"/>
                  </a:lnTo>
                  <a:lnTo>
                    <a:pt x="14662" y="35491"/>
                  </a:lnTo>
                  <a:lnTo>
                    <a:pt x="15244" y="37640"/>
                  </a:lnTo>
                  <a:lnTo>
                    <a:pt x="15800" y="39814"/>
                  </a:lnTo>
                  <a:lnTo>
                    <a:pt x="16331" y="42039"/>
                  </a:lnTo>
                  <a:lnTo>
                    <a:pt x="16356" y="42114"/>
                  </a:lnTo>
                  <a:lnTo>
                    <a:pt x="16407" y="42165"/>
                  </a:lnTo>
                  <a:lnTo>
                    <a:pt x="16482" y="42190"/>
                  </a:lnTo>
                  <a:lnTo>
                    <a:pt x="16558" y="42165"/>
                  </a:lnTo>
                  <a:lnTo>
                    <a:pt x="16609" y="42140"/>
                  </a:lnTo>
                  <a:lnTo>
                    <a:pt x="16659" y="42089"/>
                  </a:lnTo>
                  <a:lnTo>
                    <a:pt x="16685" y="42013"/>
                  </a:lnTo>
                  <a:lnTo>
                    <a:pt x="16685" y="41937"/>
                  </a:lnTo>
                  <a:lnTo>
                    <a:pt x="16154" y="39713"/>
                  </a:lnTo>
                  <a:lnTo>
                    <a:pt x="15598" y="37539"/>
                  </a:lnTo>
                  <a:lnTo>
                    <a:pt x="15016" y="35390"/>
                  </a:lnTo>
                  <a:lnTo>
                    <a:pt x="14410" y="33292"/>
                  </a:lnTo>
                  <a:lnTo>
                    <a:pt x="13778" y="31219"/>
                  </a:lnTo>
                  <a:lnTo>
                    <a:pt x="13120" y="29222"/>
                  </a:lnTo>
                  <a:lnTo>
                    <a:pt x="12488" y="27251"/>
                  </a:lnTo>
                  <a:lnTo>
                    <a:pt x="11806" y="25329"/>
                  </a:lnTo>
                  <a:lnTo>
                    <a:pt x="11149" y="23484"/>
                  </a:lnTo>
                  <a:lnTo>
                    <a:pt x="10466" y="21664"/>
                  </a:lnTo>
                  <a:lnTo>
                    <a:pt x="9784" y="19920"/>
                  </a:lnTo>
                  <a:lnTo>
                    <a:pt x="9101" y="18226"/>
                  </a:lnTo>
                  <a:lnTo>
                    <a:pt x="8444" y="16608"/>
                  </a:lnTo>
                  <a:lnTo>
                    <a:pt x="7761" y="15041"/>
                  </a:lnTo>
                  <a:lnTo>
                    <a:pt x="7129" y="13550"/>
                  </a:lnTo>
                  <a:lnTo>
                    <a:pt x="6472" y="12109"/>
                  </a:lnTo>
                  <a:lnTo>
                    <a:pt x="5233" y="9454"/>
                  </a:lnTo>
                  <a:lnTo>
                    <a:pt x="4096" y="7104"/>
                  </a:lnTo>
                  <a:lnTo>
                    <a:pt x="3060" y="5056"/>
                  </a:lnTo>
                  <a:lnTo>
                    <a:pt x="2149" y="3337"/>
                  </a:lnTo>
                  <a:lnTo>
                    <a:pt x="1416" y="1947"/>
                  </a:lnTo>
                  <a:lnTo>
                    <a:pt x="835" y="936"/>
                  </a:lnTo>
                  <a:lnTo>
                    <a:pt x="329" y="76"/>
                  </a:lnTo>
                  <a:lnTo>
                    <a:pt x="279"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39"/>
            <p:cNvSpPr/>
            <p:nvPr/>
          </p:nvSpPr>
          <p:spPr>
            <a:xfrm>
              <a:off x="797161" y="1311812"/>
              <a:ext cx="44205" cy="788010"/>
            </a:xfrm>
            <a:custGeom>
              <a:rect b="b" l="l" r="r" t="t"/>
              <a:pathLst>
                <a:path extrusionOk="0" h="22550" w="1265">
                  <a:moveTo>
                    <a:pt x="1088" y="1"/>
                  </a:moveTo>
                  <a:lnTo>
                    <a:pt x="1012" y="26"/>
                  </a:lnTo>
                  <a:lnTo>
                    <a:pt x="961" y="77"/>
                  </a:lnTo>
                  <a:lnTo>
                    <a:pt x="911" y="127"/>
                  </a:lnTo>
                  <a:lnTo>
                    <a:pt x="885" y="203"/>
                  </a:lnTo>
                  <a:lnTo>
                    <a:pt x="810" y="3186"/>
                  </a:lnTo>
                  <a:lnTo>
                    <a:pt x="683" y="6624"/>
                  </a:lnTo>
                  <a:lnTo>
                    <a:pt x="380" y="13929"/>
                  </a:lnTo>
                  <a:lnTo>
                    <a:pt x="102" y="19920"/>
                  </a:lnTo>
                  <a:lnTo>
                    <a:pt x="1" y="22448"/>
                  </a:lnTo>
                  <a:lnTo>
                    <a:pt x="1" y="22549"/>
                  </a:lnTo>
                  <a:lnTo>
                    <a:pt x="329" y="22549"/>
                  </a:lnTo>
                  <a:lnTo>
                    <a:pt x="354" y="22473"/>
                  </a:lnTo>
                  <a:lnTo>
                    <a:pt x="481" y="19920"/>
                  </a:lnTo>
                  <a:lnTo>
                    <a:pt x="759" y="13929"/>
                  </a:lnTo>
                  <a:lnTo>
                    <a:pt x="1062" y="6649"/>
                  </a:lnTo>
                  <a:lnTo>
                    <a:pt x="1189" y="3186"/>
                  </a:lnTo>
                  <a:lnTo>
                    <a:pt x="1265" y="203"/>
                  </a:lnTo>
                  <a:lnTo>
                    <a:pt x="1239" y="127"/>
                  </a:lnTo>
                  <a:lnTo>
                    <a:pt x="1214" y="77"/>
                  </a:lnTo>
                  <a:lnTo>
                    <a:pt x="1163" y="26"/>
                  </a:lnTo>
                  <a:lnTo>
                    <a:pt x="108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39"/>
            <p:cNvSpPr/>
            <p:nvPr/>
          </p:nvSpPr>
          <p:spPr>
            <a:xfrm>
              <a:off x="936732" y="761498"/>
              <a:ext cx="363987" cy="1355097"/>
            </a:xfrm>
            <a:custGeom>
              <a:rect b="b" l="l" r="r" t="t"/>
              <a:pathLst>
                <a:path extrusionOk="0" h="38778" w="10416">
                  <a:moveTo>
                    <a:pt x="10238" y="0"/>
                  </a:moveTo>
                  <a:lnTo>
                    <a:pt x="10163" y="25"/>
                  </a:lnTo>
                  <a:lnTo>
                    <a:pt x="10112" y="51"/>
                  </a:lnTo>
                  <a:lnTo>
                    <a:pt x="10062" y="101"/>
                  </a:lnTo>
                  <a:lnTo>
                    <a:pt x="10062" y="177"/>
                  </a:lnTo>
                  <a:lnTo>
                    <a:pt x="9935" y="2225"/>
                  </a:lnTo>
                  <a:lnTo>
                    <a:pt x="9758" y="4196"/>
                  </a:lnTo>
                  <a:lnTo>
                    <a:pt x="9556" y="6143"/>
                  </a:lnTo>
                  <a:lnTo>
                    <a:pt x="9328" y="8064"/>
                  </a:lnTo>
                  <a:lnTo>
                    <a:pt x="9050" y="9935"/>
                  </a:lnTo>
                  <a:lnTo>
                    <a:pt x="8772" y="11729"/>
                  </a:lnTo>
                  <a:lnTo>
                    <a:pt x="8444" y="13499"/>
                  </a:lnTo>
                  <a:lnTo>
                    <a:pt x="8115" y="15243"/>
                  </a:lnTo>
                  <a:lnTo>
                    <a:pt x="7736" y="16912"/>
                  </a:lnTo>
                  <a:lnTo>
                    <a:pt x="7357" y="18529"/>
                  </a:lnTo>
                  <a:lnTo>
                    <a:pt x="6978" y="20097"/>
                  </a:lnTo>
                  <a:lnTo>
                    <a:pt x="6573" y="21613"/>
                  </a:lnTo>
                  <a:lnTo>
                    <a:pt x="6143" y="23080"/>
                  </a:lnTo>
                  <a:lnTo>
                    <a:pt x="5739" y="24470"/>
                  </a:lnTo>
                  <a:lnTo>
                    <a:pt x="5309" y="25835"/>
                  </a:lnTo>
                  <a:lnTo>
                    <a:pt x="4879" y="27124"/>
                  </a:lnTo>
                  <a:lnTo>
                    <a:pt x="4450" y="28337"/>
                  </a:lnTo>
                  <a:lnTo>
                    <a:pt x="4020" y="29500"/>
                  </a:lnTo>
                  <a:lnTo>
                    <a:pt x="3211" y="31649"/>
                  </a:lnTo>
                  <a:lnTo>
                    <a:pt x="2427" y="33545"/>
                  </a:lnTo>
                  <a:lnTo>
                    <a:pt x="1720" y="35163"/>
                  </a:lnTo>
                  <a:lnTo>
                    <a:pt x="1113" y="36477"/>
                  </a:lnTo>
                  <a:lnTo>
                    <a:pt x="607" y="37514"/>
                  </a:lnTo>
                  <a:lnTo>
                    <a:pt x="228" y="38247"/>
                  </a:lnTo>
                  <a:lnTo>
                    <a:pt x="1" y="38651"/>
                  </a:lnTo>
                  <a:lnTo>
                    <a:pt x="355" y="38778"/>
                  </a:lnTo>
                  <a:lnTo>
                    <a:pt x="633" y="38272"/>
                  </a:lnTo>
                  <a:lnTo>
                    <a:pt x="1037" y="37488"/>
                  </a:lnTo>
                  <a:lnTo>
                    <a:pt x="1543" y="36401"/>
                  </a:lnTo>
                  <a:lnTo>
                    <a:pt x="2175" y="35036"/>
                  </a:lnTo>
                  <a:lnTo>
                    <a:pt x="2908" y="33393"/>
                  </a:lnTo>
                  <a:lnTo>
                    <a:pt x="3666" y="31472"/>
                  </a:lnTo>
                  <a:lnTo>
                    <a:pt x="4500" y="29323"/>
                  </a:lnTo>
                  <a:lnTo>
                    <a:pt x="4905" y="28161"/>
                  </a:lnTo>
                  <a:lnTo>
                    <a:pt x="5334" y="26922"/>
                  </a:lnTo>
                  <a:lnTo>
                    <a:pt x="5764" y="25633"/>
                  </a:lnTo>
                  <a:lnTo>
                    <a:pt x="6169" y="24293"/>
                  </a:lnTo>
                  <a:lnTo>
                    <a:pt x="6598" y="22877"/>
                  </a:lnTo>
                  <a:lnTo>
                    <a:pt x="7003" y="21436"/>
                  </a:lnTo>
                  <a:lnTo>
                    <a:pt x="7382" y="19920"/>
                  </a:lnTo>
                  <a:lnTo>
                    <a:pt x="7786" y="18352"/>
                  </a:lnTo>
                  <a:lnTo>
                    <a:pt x="8140" y="16760"/>
                  </a:lnTo>
                  <a:lnTo>
                    <a:pt x="8520" y="15091"/>
                  </a:lnTo>
                  <a:lnTo>
                    <a:pt x="8848" y="13373"/>
                  </a:lnTo>
                  <a:lnTo>
                    <a:pt x="9151" y="11628"/>
                  </a:lnTo>
                  <a:lnTo>
                    <a:pt x="9430" y="9834"/>
                  </a:lnTo>
                  <a:lnTo>
                    <a:pt x="9708" y="7988"/>
                  </a:lnTo>
                  <a:lnTo>
                    <a:pt x="9935" y="6092"/>
                  </a:lnTo>
                  <a:lnTo>
                    <a:pt x="10137" y="4171"/>
                  </a:lnTo>
                  <a:lnTo>
                    <a:pt x="10289" y="2199"/>
                  </a:lnTo>
                  <a:lnTo>
                    <a:pt x="10415" y="202"/>
                  </a:lnTo>
                  <a:lnTo>
                    <a:pt x="10415" y="127"/>
                  </a:lnTo>
                  <a:lnTo>
                    <a:pt x="10365" y="76"/>
                  </a:lnTo>
                  <a:lnTo>
                    <a:pt x="10314" y="25"/>
                  </a:lnTo>
                  <a:lnTo>
                    <a:pt x="1023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39"/>
            <p:cNvSpPr/>
            <p:nvPr/>
          </p:nvSpPr>
          <p:spPr>
            <a:xfrm>
              <a:off x="1267102" y="761498"/>
              <a:ext cx="334843" cy="968186"/>
            </a:xfrm>
            <a:custGeom>
              <a:rect b="b" l="l" r="r" t="t"/>
              <a:pathLst>
                <a:path extrusionOk="0" h="27706" w="9582">
                  <a:moveTo>
                    <a:pt x="9329" y="0"/>
                  </a:moveTo>
                  <a:lnTo>
                    <a:pt x="9278" y="51"/>
                  </a:lnTo>
                  <a:lnTo>
                    <a:pt x="9253" y="101"/>
                  </a:lnTo>
                  <a:lnTo>
                    <a:pt x="9228" y="152"/>
                  </a:lnTo>
                  <a:lnTo>
                    <a:pt x="8949" y="1669"/>
                  </a:lnTo>
                  <a:lnTo>
                    <a:pt x="8671" y="3135"/>
                  </a:lnTo>
                  <a:lnTo>
                    <a:pt x="8368" y="4576"/>
                  </a:lnTo>
                  <a:lnTo>
                    <a:pt x="8065" y="5966"/>
                  </a:lnTo>
                  <a:lnTo>
                    <a:pt x="7736" y="7331"/>
                  </a:lnTo>
                  <a:lnTo>
                    <a:pt x="7382" y="8671"/>
                  </a:lnTo>
                  <a:lnTo>
                    <a:pt x="7028" y="9960"/>
                  </a:lnTo>
                  <a:lnTo>
                    <a:pt x="6649" y="11224"/>
                  </a:lnTo>
                  <a:lnTo>
                    <a:pt x="6295" y="12437"/>
                  </a:lnTo>
                  <a:lnTo>
                    <a:pt x="5916" y="13625"/>
                  </a:lnTo>
                  <a:lnTo>
                    <a:pt x="5537" y="14763"/>
                  </a:lnTo>
                  <a:lnTo>
                    <a:pt x="5158" y="15850"/>
                  </a:lnTo>
                  <a:lnTo>
                    <a:pt x="4399" y="17923"/>
                  </a:lnTo>
                  <a:lnTo>
                    <a:pt x="3641" y="19793"/>
                  </a:lnTo>
                  <a:lnTo>
                    <a:pt x="2933" y="21487"/>
                  </a:lnTo>
                  <a:lnTo>
                    <a:pt x="2251" y="23004"/>
                  </a:lnTo>
                  <a:lnTo>
                    <a:pt x="1644" y="24293"/>
                  </a:lnTo>
                  <a:lnTo>
                    <a:pt x="1113" y="25380"/>
                  </a:lnTo>
                  <a:lnTo>
                    <a:pt x="658" y="26239"/>
                  </a:lnTo>
                  <a:lnTo>
                    <a:pt x="329" y="26871"/>
                  </a:lnTo>
                  <a:lnTo>
                    <a:pt x="26" y="27402"/>
                  </a:lnTo>
                  <a:lnTo>
                    <a:pt x="1" y="27478"/>
                  </a:lnTo>
                  <a:lnTo>
                    <a:pt x="1" y="27554"/>
                  </a:lnTo>
                  <a:lnTo>
                    <a:pt x="26" y="27604"/>
                  </a:lnTo>
                  <a:lnTo>
                    <a:pt x="77" y="27680"/>
                  </a:lnTo>
                  <a:lnTo>
                    <a:pt x="153" y="27706"/>
                  </a:lnTo>
                  <a:lnTo>
                    <a:pt x="228" y="27706"/>
                  </a:lnTo>
                  <a:lnTo>
                    <a:pt x="279" y="27655"/>
                  </a:lnTo>
                  <a:lnTo>
                    <a:pt x="329" y="27604"/>
                  </a:lnTo>
                  <a:lnTo>
                    <a:pt x="633" y="27074"/>
                  </a:lnTo>
                  <a:lnTo>
                    <a:pt x="987" y="26442"/>
                  </a:lnTo>
                  <a:lnTo>
                    <a:pt x="1416" y="25557"/>
                  </a:lnTo>
                  <a:lnTo>
                    <a:pt x="1973" y="24470"/>
                  </a:lnTo>
                  <a:lnTo>
                    <a:pt x="2579" y="23181"/>
                  </a:lnTo>
                  <a:lnTo>
                    <a:pt x="3262" y="21664"/>
                  </a:lnTo>
                  <a:lnTo>
                    <a:pt x="3970" y="19970"/>
                  </a:lnTo>
                  <a:lnTo>
                    <a:pt x="4728" y="18074"/>
                  </a:lnTo>
                  <a:lnTo>
                    <a:pt x="5486" y="16002"/>
                  </a:lnTo>
                  <a:lnTo>
                    <a:pt x="5865" y="14889"/>
                  </a:lnTo>
                  <a:lnTo>
                    <a:pt x="6245" y="13752"/>
                  </a:lnTo>
                  <a:lnTo>
                    <a:pt x="6624" y="12564"/>
                  </a:lnTo>
                  <a:lnTo>
                    <a:pt x="7003" y="11350"/>
                  </a:lnTo>
                  <a:lnTo>
                    <a:pt x="7382" y="10086"/>
                  </a:lnTo>
                  <a:lnTo>
                    <a:pt x="7736" y="8772"/>
                  </a:lnTo>
                  <a:lnTo>
                    <a:pt x="8065" y="7432"/>
                  </a:lnTo>
                  <a:lnTo>
                    <a:pt x="8419" y="6067"/>
                  </a:lnTo>
                  <a:lnTo>
                    <a:pt x="8722" y="4651"/>
                  </a:lnTo>
                  <a:lnTo>
                    <a:pt x="9025" y="3211"/>
                  </a:lnTo>
                  <a:lnTo>
                    <a:pt x="9329" y="1744"/>
                  </a:lnTo>
                  <a:lnTo>
                    <a:pt x="9581" y="228"/>
                  </a:lnTo>
                  <a:lnTo>
                    <a:pt x="9581" y="152"/>
                  </a:lnTo>
                  <a:lnTo>
                    <a:pt x="9556" y="76"/>
                  </a:lnTo>
                  <a:lnTo>
                    <a:pt x="9506" y="25"/>
                  </a:lnTo>
                  <a:lnTo>
                    <a:pt x="943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39"/>
            <p:cNvSpPr/>
            <p:nvPr/>
          </p:nvSpPr>
          <p:spPr>
            <a:xfrm>
              <a:off x="655844" y="2113031"/>
              <a:ext cx="335682" cy="218232"/>
            </a:xfrm>
            <a:custGeom>
              <a:rect b="b" l="l" r="r" t="t"/>
              <a:pathLst>
                <a:path extrusionOk="0" h="6245" w="9606">
                  <a:moveTo>
                    <a:pt x="4348" y="0"/>
                  </a:moveTo>
                  <a:lnTo>
                    <a:pt x="3716" y="51"/>
                  </a:lnTo>
                  <a:lnTo>
                    <a:pt x="3084" y="102"/>
                  </a:lnTo>
                  <a:lnTo>
                    <a:pt x="2528" y="177"/>
                  </a:lnTo>
                  <a:lnTo>
                    <a:pt x="1997" y="253"/>
                  </a:lnTo>
                  <a:lnTo>
                    <a:pt x="1567" y="354"/>
                  </a:lnTo>
                  <a:lnTo>
                    <a:pt x="1213" y="455"/>
                  </a:lnTo>
                  <a:lnTo>
                    <a:pt x="961" y="557"/>
                  </a:lnTo>
                  <a:lnTo>
                    <a:pt x="834" y="658"/>
                  </a:lnTo>
                  <a:lnTo>
                    <a:pt x="708" y="784"/>
                  </a:lnTo>
                  <a:lnTo>
                    <a:pt x="607" y="936"/>
                  </a:lnTo>
                  <a:lnTo>
                    <a:pt x="506" y="1138"/>
                  </a:lnTo>
                  <a:lnTo>
                    <a:pt x="404" y="1365"/>
                  </a:lnTo>
                  <a:lnTo>
                    <a:pt x="303" y="1618"/>
                  </a:lnTo>
                  <a:lnTo>
                    <a:pt x="152" y="2200"/>
                  </a:lnTo>
                  <a:lnTo>
                    <a:pt x="51" y="2806"/>
                  </a:lnTo>
                  <a:lnTo>
                    <a:pt x="0" y="3464"/>
                  </a:lnTo>
                  <a:lnTo>
                    <a:pt x="0" y="3792"/>
                  </a:lnTo>
                  <a:lnTo>
                    <a:pt x="0" y="4121"/>
                  </a:lnTo>
                  <a:lnTo>
                    <a:pt x="25" y="4424"/>
                  </a:lnTo>
                  <a:lnTo>
                    <a:pt x="76" y="4728"/>
                  </a:lnTo>
                  <a:lnTo>
                    <a:pt x="126" y="4955"/>
                  </a:lnTo>
                  <a:lnTo>
                    <a:pt x="202" y="5208"/>
                  </a:lnTo>
                  <a:lnTo>
                    <a:pt x="278" y="5435"/>
                  </a:lnTo>
                  <a:lnTo>
                    <a:pt x="404" y="5663"/>
                  </a:lnTo>
                  <a:lnTo>
                    <a:pt x="556" y="5865"/>
                  </a:lnTo>
                  <a:lnTo>
                    <a:pt x="708" y="6017"/>
                  </a:lnTo>
                  <a:lnTo>
                    <a:pt x="809" y="6067"/>
                  </a:lnTo>
                  <a:lnTo>
                    <a:pt x="935" y="6118"/>
                  </a:lnTo>
                  <a:lnTo>
                    <a:pt x="1036" y="6168"/>
                  </a:lnTo>
                  <a:lnTo>
                    <a:pt x="1163" y="6168"/>
                  </a:lnTo>
                  <a:lnTo>
                    <a:pt x="1871" y="6219"/>
                  </a:lnTo>
                  <a:lnTo>
                    <a:pt x="2578" y="6244"/>
                  </a:lnTo>
                  <a:lnTo>
                    <a:pt x="3160" y="6219"/>
                  </a:lnTo>
                  <a:lnTo>
                    <a:pt x="3716" y="6194"/>
                  </a:lnTo>
                  <a:lnTo>
                    <a:pt x="4247" y="6143"/>
                  </a:lnTo>
                  <a:lnTo>
                    <a:pt x="4752" y="6067"/>
                  </a:lnTo>
                  <a:lnTo>
                    <a:pt x="5258" y="5966"/>
                  </a:lnTo>
                  <a:lnTo>
                    <a:pt x="5738" y="5865"/>
                  </a:lnTo>
                  <a:lnTo>
                    <a:pt x="6193" y="5739"/>
                  </a:lnTo>
                  <a:lnTo>
                    <a:pt x="6623" y="5587"/>
                  </a:lnTo>
                  <a:lnTo>
                    <a:pt x="7027" y="5410"/>
                  </a:lnTo>
                  <a:lnTo>
                    <a:pt x="7407" y="5233"/>
                  </a:lnTo>
                  <a:lnTo>
                    <a:pt x="7761" y="5031"/>
                  </a:lnTo>
                  <a:lnTo>
                    <a:pt x="8089" y="4803"/>
                  </a:lnTo>
                  <a:lnTo>
                    <a:pt x="8393" y="4576"/>
                  </a:lnTo>
                  <a:lnTo>
                    <a:pt x="8645" y="4323"/>
                  </a:lnTo>
                  <a:lnTo>
                    <a:pt x="8898" y="4045"/>
                  </a:lnTo>
                  <a:lnTo>
                    <a:pt x="9100" y="3767"/>
                  </a:lnTo>
                  <a:lnTo>
                    <a:pt x="9277" y="3489"/>
                  </a:lnTo>
                  <a:lnTo>
                    <a:pt x="9404" y="3211"/>
                  </a:lnTo>
                  <a:lnTo>
                    <a:pt x="9505" y="2933"/>
                  </a:lnTo>
                  <a:lnTo>
                    <a:pt x="9581" y="2629"/>
                  </a:lnTo>
                  <a:lnTo>
                    <a:pt x="9606" y="2351"/>
                  </a:lnTo>
                  <a:lnTo>
                    <a:pt x="9606" y="2048"/>
                  </a:lnTo>
                  <a:lnTo>
                    <a:pt x="9555" y="1770"/>
                  </a:lnTo>
                  <a:lnTo>
                    <a:pt x="9480" y="1492"/>
                  </a:lnTo>
                  <a:lnTo>
                    <a:pt x="9404" y="1315"/>
                  </a:lnTo>
                  <a:lnTo>
                    <a:pt x="9303" y="1163"/>
                  </a:lnTo>
                  <a:lnTo>
                    <a:pt x="9176" y="1012"/>
                  </a:lnTo>
                  <a:lnTo>
                    <a:pt x="8999" y="860"/>
                  </a:lnTo>
                  <a:lnTo>
                    <a:pt x="8822" y="734"/>
                  </a:lnTo>
                  <a:lnTo>
                    <a:pt x="8595" y="607"/>
                  </a:lnTo>
                  <a:lnTo>
                    <a:pt x="8342" y="481"/>
                  </a:lnTo>
                  <a:lnTo>
                    <a:pt x="8089" y="380"/>
                  </a:lnTo>
                  <a:lnTo>
                    <a:pt x="7786" y="304"/>
                  </a:lnTo>
                  <a:lnTo>
                    <a:pt x="7457" y="228"/>
                  </a:lnTo>
                  <a:lnTo>
                    <a:pt x="7103" y="152"/>
                  </a:lnTo>
                  <a:lnTo>
                    <a:pt x="6724" y="102"/>
                  </a:lnTo>
                  <a:lnTo>
                    <a:pt x="5915" y="26"/>
                  </a:lnTo>
                  <a:lnTo>
                    <a:pt x="5005"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39"/>
            <p:cNvSpPr/>
            <p:nvPr/>
          </p:nvSpPr>
          <p:spPr>
            <a:xfrm>
              <a:off x="642565" y="2098878"/>
              <a:ext cx="361331" cy="245628"/>
            </a:xfrm>
            <a:custGeom>
              <a:rect b="b" l="l" r="r" t="t"/>
              <a:pathLst>
                <a:path extrusionOk="0" h="7029" w="10340">
                  <a:moveTo>
                    <a:pt x="5385" y="405"/>
                  </a:moveTo>
                  <a:lnTo>
                    <a:pt x="6295" y="431"/>
                  </a:lnTo>
                  <a:lnTo>
                    <a:pt x="7104" y="507"/>
                  </a:lnTo>
                  <a:lnTo>
                    <a:pt x="7483" y="557"/>
                  </a:lnTo>
                  <a:lnTo>
                    <a:pt x="7837" y="633"/>
                  </a:lnTo>
                  <a:lnTo>
                    <a:pt x="8166" y="709"/>
                  </a:lnTo>
                  <a:lnTo>
                    <a:pt x="8469" y="785"/>
                  </a:lnTo>
                  <a:lnTo>
                    <a:pt x="8722" y="886"/>
                  </a:lnTo>
                  <a:lnTo>
                    <a:pt x="8975" y="1012"/>
                  </a:lnTo>
                  <a:lnTo>
                    <a:pt x="9202" y="1139"/>
                  </a:lnTo>
                  <a:lnTo>
                    <a:pt x="9379" y="1265"/>
                  </a:lnTo>
                  <a:lnTo>
                    <a:pt x="9556" y="1417"/>
                  </a:lnTo>
                  <a:lnTo>
                    <a:pt x="9683" y="1568"/>
                  </a:lnTo>
                  <a:lnTo>
                    <a:pt x="9784" y="1720"/>
                  </a:lnTo>
                  <a:lnTo>
                    <a:pt x="9860" y="1897"/>
                  </a:lnTo>
                  <a:lnTo>
                    <a:pt x="9935" y="2175"/>
                  </a:lnTo>
                  <a:lnTo>
                    <a:pt x="9986" y="2453"/>
                  </a:lnTo>
                  <a:lnTo>
                    <a:pt x="9986" y="2756"/>
                  </a:lnTo>
                  <a:lnTo>
                    <a:pt x="9961" y="3034"/>
                  </a:lnTo>
                  <a:lnTo>
                    <a:pt x="9885" y="3338"/>
                  </a:lnTo>
                  <a:lnTo>
                    <a:pt x="9784" y="3616"/>
                  </a:lnTo>
                  <a:lnTo>
                    <a:pt x="9657" y="3894"/>
                  </a:lnTo>
                  <a:lnTo>
                    <a:pt x="9480" y="4172"/>
                  </a:lnTo>
                  <a:lnTo>
                    <a:pt x="9278" y="4450"/>
                  </a:lnTo>
                  <a:lnTo>
                    <a:pt x="9025" y="4728"/>
                  </a:lnTo>
                  <a:lnTo>
                    <a:pt x="8773" y="4981"/>
                  </a:lnTo>
                  <a:lnTo>
                    <a:pt x="8469" y="5208"/>
                  </a:lnTo>
                  <a:lnTo>
                    <a:pt x="8141" y="5436"/>
                  </a:lnTo>
                  <a:lnTo>
                    <a:pt x="7787" y="5638"/>
                  </a:lnTo>
                  <a:lnTo>
                    <a:pt x="7407" y="5815"/>
                  </a:lnTo>
                  <a:lnTo>
                    <a:pt x="7003" y="5992"/>
                  </a:lnTo>
                  <a:lnTo>
                    <a:pt x="6573" y="6144"/>
                  </a:lnTo>
                  <a:lnTo>
                    <a:pt x="6118" y="6270"/>
                  </a:lnTo>
                  <a:lnTo>
                    <a:pt x="5638" y="6371"/>
                  </a:lnTo>
                  <a:lnTo>
                    <a:pt x="5132" y="6472"/>
                  </a:lnTo>
                  <a:lnTo>
                    <a:pt x="4627" y="6548"/>
                  </a:lnTo>
                  <a:lnTo>
                    <a:pt x="4096" y="6599"/>
                  </a:lnTo>
                  <a:lnTo>
                    <a:pt x="3540" y="6624"/>
                  </a:lnTo>
                  <a:lnTo>
                    <a:pt x="2958" y="6649"/>
                  </a:lnTo>
                  <a:lnTo>
                    <a:pt x="2251" y="6624"/>
                  </a:lnTo>
                  <a:lnTo>
                    <a:pt x="1543" y="6573"/>
                  </a:lnTo>
                  <a:lnTo>
                    <a:pt x="1416" y="6573"/>
                  </a:lnTo>
                  <a:lnTo>
                    <a:pt x="1315" y="6523"/>
                  </a:lnTo>
                  <a:lnTo>
                    <a:pt x="1189" y="6472"/>
                  </a:lnTo>
                  <a:lnTo>
                    <a:pt x="1088" y="6422"/>
                  </a:lnTo>
                  <a:lnTo>
                    <a:pt x="936" y="6270"/>
                  </a:lnTo>
                  <a:lnTo>
                    <a:pt x="784" y="6068"/>
                  </a:lnTo>
                  <a:lnTo>
                    <a:pt x="658" y="5840"/>
                  </a:lnTo>
                  <a:lnTo>
                    <a:pt x="582" y="5613"/>
                  </a:lnTo>
                  <a:lnTo>
                    <a:pt x="506" y="5360"/>
                  </a:lnTo>
                  <a:lnTo>
                    <a:pt x="456" y="5133"/>
                  </a:lnTo>
                  <a:lnTo>
                    <a:pt x="405" y="4829"/>
                  </a:lnTo>
                  <a:lnTo>
                    <a:pt x="380" y="4526"/>
                  </a:lnTo>
                  <a:lnTo>
                    <a:pt x="380" y="4197"/>
                  </a:lnTo>
                  <a:lnTo>
                    <a:pt x="380" y="3869"/>
                  </a:lnTo>
                  <a:lnTo>
                    <a:pt x="431" y="3211"/>
                  </a:lnTo>
                  <a:lnTo>
                    <a:pt x="532" y="2605"/>
                  </a:lnTo>
                  <a:lnTo>
                    <a:pt x="683" y="2023"/>
                  </a:lnTo>
                  <a:lnTo>
                    <a:pt x="784" y="1770"/>
                  </a:lnTo>
                  <a:lnTo>
                    <a:pt x="886" y="1543"/>
                  </a:lnTo>
                  <a:lnTo>
                    <a:pt x="987" y="1341"/>
                  </a:lnTo>
                  <a:lnTo>
                    <a:pt x="1088" y="1189"/>
                  </a:lnTo>
                  <a:lnTo>
                    <a:pt x="1214" y="1063"/>
                  </a:lnTo>
                  <a:lnTo>
                    <a:pt x="1341" y="962"/>
                  </a:lnTo>
                  <a:lnTo>
                    <a:pt x="1593" y="860"/>
                  </a:lnTo>
                  <a:lnTo>
                    <a:pt x="1947" y="759"/>
                  </a:lnTo>
                  <a:lnTo>
                    <a:pt x="2377" y="658"/>
                  </a:lnTo>
                  <a:lnTo>
                    <a:pt x="2908" y="582"/>
                  </a:lnTo>
                  <a:lnTo>
                    <a:pt x="3464" y="507"/>
                  </a:lnTo>
                  <a:lnTo>
                    <a:pt x="4096" y="456"/>
                  </a:lnTo>
                  <a:lnTo>
                    <a:pt x="4728" y="405"/>
                  </a:lnTo>
                  <a:close/>
                  <a:moveTo>
                    <a:pt x="5385" y="1"/>
                  </a:moveTo>
                  <a:lnTo>
                    <a:pt x="4753" y="26"/>
                  </a:lnTo>
                  <a:lnTo>
                    <a:pt x="4425" y="26"/>
                  </a:lnTo>
                  <a:lnTo>
                    <a:pt x="3590" y="102"/>
                  </a:lnTo>
                  <a:lnTo>
                    <a:pt x="2832" y="203"/>
                  </a:lnTo>
                  <a:lnTo>
                    <a:pt x="2175" y="304"/>
                  </a:lnTo>
                  <a:lnTo>
                    <a:pt x="1644" y="431"/>
                  </a:lnTo>
                  <a:lnTo>
                    <a:pt x="1290" y="557"/>
                  </a:lnTo>
                  <a:lnTo>
                    <a:pt x="1189" y="608"/>
                  </a:lnTo>
                  <a:lnTo>
                    <a:pt x="1012" y="734"/>
                  </a:lnTo>
                  <a:lnTo>
                    <a:pt x="860" y="886"/>
                  </a:lnTo>
                  <a:lnTo>
                    <a:pt x="709" y="1088"/>
                  </a:lnTo>
                  <a:lnTo>
                    <a:pt x="582" y="1315"/>
                  </a:lnTo>
                  <a:lnTo>
                    <a:pt x="456" y="1568"/>
                  </a:lnTo>
                  <a:lnTo>
                    <a:pt x="355" y="1846"/>
                  </a:lnTo>
                  <a:lnTo>
                    <a:pt x="254" y="2150"/>
                  </a:lnTo>
                  <a:lnTo>
                    <a:pt x="178" y="2478"/>
                  </a:lnTo>
                  <a:lnTo>
                    <a:pt x="127" y="2807"/>
                  </a:lnTo>
                  <a:lnTo>
                    <a:pt x="77" y="3161"/>
                  </a:lnTo>
                  <a:lnTo>
                    <a:pt x="26" y="3515"/>
                  </a:lnTo>
                  <a:lnTo>
                    <a:pt x="26" y="3869"/>
                  </a:lnTo>
                  <a:lnTo>
                    <a:pt x="1" y="4222"/>
                  </a:lnTo>
                  <a:lnTo>
                    <a:pt x="26" y="4551"/>
                  </a:lnTo>
                  <a:lnTo>
                    <a:pt x="51" y="4880"/>
                  </a:lnTo>
                  <a:lnTo>
                    <a:pt x="102" y="5208"/>
                  </a:lnTo>
                  <a:lnTo>
                    <a:pt x="178" y="5537"/>
                  </a:lnTo>
                  <a:lnTo>
                    <a:pt x="279" y="5840"/>
                  </a:lnTo>
                  <a:lnTo>
                    <a:pt x="380" y="6118"/>
                  </a:lnTo>
                  <a:lnTo>
                    <a:pt x="532" y="6346"/>
                  </a:lnTo>
                  <a:lnTo>
                    <a:pt x="683" y="6548"/>
                  </a:lnTo>
                  <a:lnTo>
                    <a:pt x="860" y="6700"/>
                  </a:lnTo>
                  <a:lnTo>
                    <a:pt x="1037" y="6826"/>
                  </a:lnTo>
                  <a:lnTo>
                    <a:pt x="1265" y="6927"/>
                  </a:lnTo>
                  <a:lnTo>
                    <a:pt x="1518" y="6978"/>
                  </a:lnTo>
                  <a:lnTo>
                    <a:pt x="1619" y="6978"/>
                  </a:lnTo>
                  <a:lnTo>
                    <a:pt x="2352" y="7003"/>
                  </a:lnTo>
                  <a:lnTo>
                    <a:pt x="3060" y="7028"/>
                  </a:lnTo>
                  <a:lnTo>
                    <a:pt x="3742" y="7003"/>
                  </a:lnTo>
                  <a:lnTo>
                    <a:pt x="4399" y="6953"/>
                  </a:lnTo>
                  <a:lnTo>
                    <a:pt x="5031" y="6877"/>
                  </a:lnTo>
                  <a:lnTo>
                    <a:pt x="5638" y="6776"/>
                  </a:lnTo>
                  <a:lnTo>
                    <a:pt x="6194" y="6649"/>
                  </a:lnTo>
                  <a:lnTo>
                    <a:pt x="6750" y="6472"/>
                  </a:lnTo>
                  <a:lnTo>
                    <a:pt x="7104" y="6371"/>
                  </a:lnTo>
                  <a:lnTo>
                    <a:pt x="7483" y="6194"/>
                  </a:lnTo>
                  <a:lnTo>
                    <a:pt x="7837" y="6017"/>
                  </a:lnTo>
                  <a:lnTo>
                    <a:pt x="8191" y="5840"/>
                  </a:lnTo>
                  <a:lnTo>
                    <a:pt x="8520" y="5638"/>
                  </a:lnTo>
                  <a:lnTo>
                    <a:pt x="8823" y="5411"/>
                  </a:lnTo>
                  <a:lnTo>
                    <a:pt x="9101" y="5183"/>
                  </a:lnTo>
                  <a:lnTo>
                    <a:pt x="9354" y="4930"/>
                  </a:lnTo>
                  <a:lnTo>
                    <a:pt x="9581" y="4678"/>
                  </a:lnTo>
                  <a:lnTo>
                    <a:pt x="9784" y="4399"/>
                  </a:lnTo>
                  <a:lnTo>
                    <a:pt x="9809" y="4374"/>
                  </a:lnTo>
                  <a:lnTo>
                    <a:pt x="9986" y="4046"/>
                  </a:lnTo>
                  <a:lnTo>
                    <a:pt x="10138" y="3717"/>
                  </a:lnTo>
                  <a:lnTo>
                    <a:pt x="10239" y="3414"/>
                  </a:lnTo>
                  <a:lnTo>
                    <a:pt x="10315" y="3085"/>
                  </a:lnTo>
                  <a:lnTo>
                    <a:pt x="10340" y="2756"/>
                  </a:lnTo>
                  <a:lnTo>
                    <a:pt x="10340" y="2428"/>
                  </a:lnTo>
                  <a:lnTo>
                    <a:pt x="10289" y="2099"/>
                  </a:lnTo>
                  <a:lnTo>
                    <a:pt x="10213" y="1770"/>
                  </a:lnTo>
                  <a:lnTo>
                    <a:pt x="10188" y="1745"/>
                  </a:lnTo>
                  <a:lnTo>
                    <a:pt x="10112" y="1568"/>
                  </a:lnTo>
                  <a:lnTo>
                    <a:pt x="10011" y="1391"/>
                  </a:lnTo>
                  <a:lnTo>
                    <a:pt x="9910" y="1240"/>
                  </a:lnTo>
                  <a:lnTo>
                    <a:pt x="9784" y="1113"/>
                  </a:lnTo>
                  <a:lnTo>
                    <a:pt x="9657" y="987"/>
                  </a:lnTo>
                  <a:lnTo>
                    <a:pt x="9506" y="886"/>
                  </a:lnTo>
                  <a:lnTo>
                    <a:pt x="9152" y="683"/>
                  </a:lnTo>
                  <a:lnTo>
                    <a:pt x="8773" y="507"/>
                  </a:lnTo>
                  <a:lnTo>
                    <a:pt x="8419" y="380"/>
                  </a:lnTo>
                  <a:lnTo>
                    <a:pt x="8039" y="279"/>
                  </a:lnTo>
                  <a:lnTo>
                    <a:pt x="7660" y="203"/>
                  </a:lnTo>
                  <a:lnTo>
                    <a:pt x="7256" y="127"/>
                  </a:lnTo>
                  <a:lnTo>
                    <a:pt x="6851" y="77"/>
                  </a:lnTo>
                  <a:lnTo>
                    <a:pt x="6093" y="26"/>
                  </a:lnTo>
                  <a:lnTo>
                    <a:pt x="538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39"/>
            <p:cNvSpPr/>
            <p:nvPr/>
          </p:nvSpPr>
          <p:spPr>
            <a:xfrm>
              <a:off x="808658" y="1804746"/>
              <a:ext cx="62726" cy="295949"/>
            </a:xfrm>
            <a:custGeom>
              <a:rect b="b" l="l" r="r" t="t"/>
              <a:pathLst>
                <a:path extrusionOk="0" h="8469" w="1795">
                  <a:moveTo>
                    <a:pt x="405" y="0"/>
                  </a:moveTo>
                  <a:lnTo>
                    <a:pt x="152" y="5890"/>
                  </a:lnTo>
                  <a:lnTo>
                    <a:pt x="25" y="8367"/>
                  </a:lnTo>
                  <a:lnTo>
                    <a:pt x="0" y="8443"/>
                  </a:lnTo>
                  <a:lnTo>
                    <a:pt x="632" y="8418"/>
                  </a:lnTo>
                  <a:lnTo>
                    <a:pt x="1188" y="8443"/>
                  </a:lnTo>
                  <a:lnTo>
                    <a:pt x="1795" y="8469"/>
                  </a:lnTo>
                  <a:lnTo>
                    <a:pt x="1517" y="7432"/>
                  </a:lnTo>
                  <a:lnTo>
                    <a:pt x="1289" y="6396"/>
                  </a:lnTo>
                  <a:lnTo>
                    <a:pt x="1087" y="5334"/>
                  </a:lnTo>
                  <a:lnTo>
                    <a:pt x="885" y="4272"/>
                  </a:lnTo>
                  <a:lnTo>
                    <a:pt x="733" y="3211"/>
                  </a:lnTo>
                  <a:lnTo>
                    <a:pt x="607" y="2149"/>
                  </a:lnTo>
                  <a:lnTo>
                    <a:pt x="506" y="1062"/>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39"/>
            <p:cNvSpPr/>
            <p:nvPr/>
          </p:nvSpPr>
          <p:spPr>
            <a:xfrm>
              <a:off x="650532" y="14164"/>
              <a:ext cx="1432850" cy="2099775"/>
            </a:xfrm>
            <a:custGeom>
              <a:rect b="b" l="l" r="r" t="t"/>
              <a:pathLst>
                <a:path extrusionOk="0" h="60088" w="41003">
                  <a:moveTo>
                    <a:pt x="23863" y="0"/>
                  </a:moveTo>
                  <a:lnTo>
                    <a:pt x="22043" y="51"/>
                  </a:lnTo>
                  <a:lnTo>
                    <a:pt x="20173" y="102"/>
                  </a:lnTo>
                  <a:lnTo>
                    <a:pt x="18302" y="177"/>
                  </a:lnTo>
                  <a:lnTo>
                    <a:pt x="18428" y="2023"/>
                  </a:lnTo>
                  <a:lnTo>
                    <a:pt x="18631" y="5739"/>
                  </a:lnTo>
                  <a:lnTo>
                    <a:pt x="18732" y="7963"/>
                  </a:lnTo>
                  <a:lnTo>
                    <a:pt x="18833" y="10289"/>
                  </a:lnTo>
                  <a:lnTo>
                    <a:pt x="18883" y="12564"/>
                  </a:lnTo>
                  <a:lnTo>
                    <a:pt x="18909" y="14637"/>
                  </a:lnTo>
                  <a:lnTo>
                    <a:pt x="18909" y="14713"/>
                  </a:lnTo>
                  <a:lnTo>
                    <a:pt x="18858" y="14788"/>
                  </a:lnTo>
                  <a:lnTo>
                    <a:pt x="18808" y="14839"/>
                  </a:lnTo>
                  <a:lnTo>
                    <a:pt x="18656" y="14839"/>
                  </a:lnTo>
                  <a:lnTo>
                    <a:pt x="18605" y="14788"/>
                  </a:lnTo>
                  <a:lnTo>
                    <a:pt x="18555" y="14713"/>
                  </a:lnTo>
                  <a:lnTo>
                    <a:pt x="18555" y="14637"/>
                  </a:lnTo>
                  <a:lnTo>
                    <a:pt x="18530" y="12564"/>
                  </a:lnTo>
                  <a:lnTo>
                    <a:pt x="18454" y="10289"/>
                  </a:lnTo>
                  <a:lnTo>
                    <a:pt x="18378" y="7963"/>
                  </a:lnTo>
                  <a:lnTo>
                    <a:pt x="18252" y="5713"/>
                  </a:lnTo>
                  <a:lnTo>
                    <a:pt x="18049" y="1997"/>
                  </a:lnTo>
                  <a:lnTo>
                    <a:pt x="17948" y="203"/>
                  </a:lnTo>
                  <a:lnTo>
                    <a:pt x="15521" y="354"/>
                  </a:lnTo>
                  <a:lnTo>
                    <a:pt x="13145" y="531"/>
                  </a:lnTo>
                  <a:lnTo>
                    <a:pt x="10845" y="734"/>
                  </a:lnTo>
                  <a:lnTo>
                    <a:pt x="8620" y="986"/>
                  </a:lnTo>
                  <a:lnTo>
                    <a:pt x="7887" y="1062"/>
                  </a:lnTo>
                  <a:lnTo>
                    <a:pt x="8115" y="2680"/>
                  </a:lnTo>
                  <a:lnTo>
                    <a:pt x="8317" y="4298"/>
                  </a:lnTo>
                  <a:lnTo>
                    <a:pt x="8519" y="5966"/>
                  </a:lnTo>
                  <a:lnTo>
                    <a:pt x="8696" y="7635"/>
                  </a:lnTo>
                  <a:lnTo>
                    <a:pt x="8848" y="9354"/>
                  </a:lnTo>
                  <a:lnTo>
                    <a:pt x="9000" y="11047"/>
                  </a:lnTo>
                  <a:lnTo>
                    <a:pt x="9227" y="14485"/>
                  </a:lnTo>
                  <a:lnTo>
                    <a:pt x="9429" y="17923"/>
                  </a:lnTo>
                  <a:lnTo>
                    <a:pt x="9581" y="21285"/>
                  </a:lnTo>
                  <a:lnTo>
                    <a:pt x="9682" y="24521"/>
                  </a:lnTo>
                  <a:lnTo>
                    <a:pt x="9733" y="27630"/>
                  </a:lnTo>
                  <a:lnTo>
                    <a:pt x="9783" y="30537"/>
                  </a:lnTo>
                  <a:lnTo>
                    <a:pt x="9783" y="33217"/>
                  </a:lnTo>
                  <a:lnTo>
                    <a:pt x="9783" y="35593"/>
                  </a:lnTo>
                  <a:lnTo>
                    <a:pt x="9758" y="37666"/>
                  </a:lnTo>
                  <a:lnTo>
                    <a:pt x="9707" y="40623"/>
                  </a:lnTo>
                  <a:lnTo>
                    <a:pt x="9682" y="41761"/>
                  </a:lnTo>
                  <a:lnTo>
                    <a:pt x="9682" y="41837"/>
                  </a:lnTo>
                  <a:lnTo>
                    <a:pt x="9632" y="41887"/>
                  </a:lnTo>
                  <a:lnTo>
                    <a:pt x="9581" y="41938"/>
                  </a:lnTo>
                  <a:lnTo>
                    <a:pt x="9505" y="41938"/>
                  </a:lnTo>
                  <a:lnTo>
                    <a:pt x="9429" y="41912"/>
                  </a:lnTo>
                  <a:lnTo>
                    <a:pt x="9379" y="41887"/>
                  </a:lnTo>
                  <a:lnTo>
                    <a:pt x="9328" y="41811"/>
                  </a:lnTo>
                  <a:lnTo>
                    <a:pt x="9328" y="41735"/>
                  </a:lnTo>
                  <a:lnTo>
                    <a:pt x="9353" y="40623"/>
                  </a:lnTo>
                  <a:lnTo>
                    <a:pt x="9404" y="37666"/>
                  </a:lnTo>
                  <a:lnTo>
                    <a:pt x="9429" y="35593"/>
                  </a:lnTo>
                  <a:lnTo>
                    <a:pt x="9429" y="33217"/>
                  </a:lnTo>
                  <a:lnTo>
                    <a:pt x="9404" y="30537"/>
                  </a:lnTo>
                  <a:lnTo>
                    <a:pt x="9379" y="27630"/>
                  </a:lnTo>
                  <a:lnTo>
                    <a:pt x="9303" y="24546"/>
                  </a:lnTo>
                  <a:lnTo>
                    <a:pt x="9202" y="21285"/>
                  </a:lnTo>
                  <a:lnTo>
                    <a:pt x="9050" y="17948"/>
                  </a:lnTo>
                  <a:lnTo>
                    <a:pt x="8873" y="14510"/>
                  </a:lnTo>
                  <a:lnTo>
                    <a:pt x="8620" y="11072"/>
                  </a:lnTo>
                  <a:lnTo>
                    <a:pt x="8494" y="9379"/>
                  </a:lnTo>
                  <a:lnTo>
                    <a:pt x="8317" y="7685"/>
                  </a:lnTo>
                  <a:lnTo>
                    <a:pt x="8165" y="5991"/>
                  </a:lnTo>
                  <a:lnTo>
                    <a:pt x="7963" y="4348"/>
                  </a:lnTo>
                  <a:lnTo>
                    <a:pt x="7761" y="2705"/>
                  </a:lnTo>
                  <a:lnTo>
                    <a:pt x="7533" y="1113"/>
                  </a:lnTo>
                  <a:lnTo>
                    <a:pt x="5713" y="1366"/>
                  </a:lnTo>
                  <a:lnTo>
                    <a:pt x="4197" y="1644"/>
                  </a:lnTo>
                  <a:lnTo>
                    <a:pt x="2958" y="1871"/>
                  </a:lnTo>
                  <a:lnTo>
                    <a:pt x="1947" y="2124"/>
                  </a:lnTo>
                  <a:lnTo>
                    <a:pt x="1188" y="2351"/>
                  </a:lnTo>
                  <a:lnTo>
                    <a:pt x="885" y="2478"/>
                  </a:lnTo>
                  <a:lnTo>
                    <a:pt x="632" y="2579"/>
                  </a:lnTo>
                  <a:lnTo>
                    <a:pt x="430" y="2680"/>
                  </a:lnTo>
                  <a:lnTo>
                    <a:pt x="304" y="2781"/>
                  </a:lnTo>
                  <a:lnTo>
                    <a:pt x="203" y="2857"/>
                  </a:lnTo>
                  <a:lnTo>
                    <a:pt x="152" y="2958"/>
                  </a:lnTo>
                  <a:lnTo>
                    <a:pt x="101" y="3236"/>
                  </a:lnTo>
                  <a:lnTo>
                    <a:pt x="51" y="3742"/>
                  </a:lnTo>
                  <a:lnTo>
                    <a:pt x="26" y="4449"/>
                  </a:lnTo>
                  <a:lnTo>
                    <a:pt x="0" y="5334"/>
                  </a:lnTo>
                  <a:lnTo>
                    <a:pt x="0" y="7635"/>
                  </a:lnTo>
                  <a:lnTo>
                    <a:pt x="0" y="10542"/>
                  </a:lnTo>
                  <a:lnTo>
                    <a:pt x="51" y="13980"/>
                  </a:lnTo>
                  <a:lnTo>
                    <a:pt x="127" y="17872"/>
                  </a:lnTo>
                  <a:lnTo>
                    <a:pt x="354" y="26543"/>
                  </a:lnTo>
                  <a:lnTo>
                    <a:pt x="607" y="35846"/>
                  </a:lnTo>
                  <a:lnTo>
                    <a:pt x="910" y="45022"/>
                  </a:lnTo>
                  <a:lnTo>
                    <a:pt x="1188" y="53364"/>
                  </a:lnTo>
                  <a:lnTo>
                    <a:pt x="1416" y="60088"/>
                  </a:lnTo>
                  <a:lnTo>
                    <a:pt x="1947" y="59961"/>
                  </a:lnTo>
                  <a:lnTo>
                    <a:pt x="2604" y="59860"/>
                  </a:lnTo>
                  <a:lnTo>
                    <a:pt x="3362" y="59759"/>
                  </a:lnTo>
                  <a:lnTo>
                    <a:pt x="4197" y="59683"/>
                  </a:lnTo>
                  <a:lnTo>
                    <a:pt x="4197" y="59582"/>
                  </a:lnTo>
                  <a:lnTo>
                    <a:pt x="4298" y="57054"/>
                  </a:lnTo>
                  <a:lnTo>
                    <a:pt x="4576" y="51063"/>
                  </a:lnTo>
                  <a:lnTo>
                    <a:pt x="4879" y="43758"/>
                  </a:lnTo>
                  <a:lnTo>
                    <a:pt x="5006" y="40320"/>
                  </a:lnTo>
                  <a:lnTo>
                    <a:pt x="5081" y="37337"/>
                  </a:lnTo>
                  <a:lnTo>
                    <a:pt x="5107" y="37261"/>
                  </a:lnTo>
                  <a:lnTo>
                    <a:pt x="5157" y="37211"/>
                  </a:lnTo>
                  <a:lnTo>
                    <a:pt x="5208" y="37160"/>
                  </a:lnTo>
                  <a:lnTo>
                    <a:pt x="5284" y="37135"/>
                  </a:lnTo>
                  <a:lnTo>
                    <a:pt x="5359" y="37160"/>
                  </a:lnTo>
                  <a:lnTo>
                    <a:pt x="5410" y="37211"/>
                  </a:lnTo>
                  <a:lnTo>
                    <a:pt x="5435" y="37261"/>
                  </a:lnTo>
                  <a:lnTo>
                    <a:pt x="5461" y="37337"/>
                  </a:lnTo>
                  <a:lnTo>
                    <a:pt x="5385" y="39688"/>
                  </a:lnTo>
                  <a:lnTo>
                    <a:pt x="5309" y="42367"/>
                  </a:lnTo>
                  <a:lnTo>
                    <a:pt x="5511" y="41129"/>
                  </a:lnTo>
                  <a:lnTo>
                    <a:pt x="5739" y="39890"/>
                  </a:lnTo>
                  <a:lnTo>
                    <a:pt x="5991" y="38677"/>
                  </a:lnTo>
                  <a:lnTo>
                    <a:pt x="6295" y="37463"/>
                  </a:lnTo>
                  <a:lnTo>
                    <a:pt x="6472" y="37843"/>
                  </a:lnTo>
                  <a:lnTo>
                    <a:pt x="6598" y="38247"/>
                  </a:lnTo>
                  <a:lnTo>
                    <a:pt x="6699" y="38677"/>
                  </a:lnTo>
                  <a:lnTo>
                    <a:pt x="6800" y="39106"/>
                  </a:lnTo>
                  <a:lnTo>
                    <a:pt x="6851" y="39587"/>
                  </a:lnTo>
                  <a:lnTo>
                    <a:pt x="6927" y="40042"/>
                  </a:lnTo>
                  <a:lnTo>
                    <a:pt x="7003" y="40977"/>
                  </a:lnTo>
                  <a:lnTo>
                    <a:pt x="7078" y="41837"/>
                  </a:lnTo>
                  <a:lnTo>
                    <a:pt x="7129" y="42241"/>
                  </a:lnTo>
                  <a:lnTo>
                    <a:pt x="7179" y="42620"/>
                  </a:lnTo>
                  <a:lnTo>
                    <a:pt x="7255" y="42949"/>
                  </a:lnTo>
                  <a:lnTo>
                    <a:pt x="7331" y="43252"/>
                  </a:lnTo>
                  <a:lnTo>
                    <a:pt x="7458" y="43480"/>
                  </a:lnTo>
                  <a:lnTo>
                    <a:pt x="7533" y="43581"/>
                  </a:lnTo>
                  <a:lnTo>
                    <a:pt x="7584" y="43682"/>
                  </a:lnTo>
                  <a:lnTo>
                    <a:pt x="7761" y="43808"/>
                  </a:lnTo>
                  <a:lnTo>
                    <a:pt x="7913" y="43884"/>
                  </a:lnTo>
                  <a:lnTo>
                    <a:pt x="8090" y="43909"/>
                  </a:lnTo>
                  <a:lnTo>
                    <a:pt x="8241" y="43884"/>
                  </a:lnTo>
                  <a:lnTo>
                    <a:pt x="8418" y="43808"/>
                  </a:lnTo>
                  <a:lnTo>
                    <a:pt x="8570" y="43707"/>
                  </a:lnTo>
                  <a:lnTo>
                    <a:pt x="8721" y="43581"/>
                  </a:lnTo>
                  <a:lnTo>
                    <a:pt x="8873" y="43429"/>
                  </a:lnTo>
                  <a:lnTo>
                    <a:pt x="9025" y="43252"/>
                  </a:lnTo>
                  <a:lnTo>
                    <a:pt x="9176" y="43075"/>
                  </a:lnTo>
                  <a:lnTo>
                    <a:pt x="9429" y="42645"/>
                  </a:lnTo>
                  <a:lnTo>
                    <a:pt x="9657" y="42216"/>
                  </a:lnTo>
                  <a:lnTo>
                    <a:pt x="9834" y="41786"/>
                  </a:lnTo>
                  <a:lnTo>
                    <a:pt x="10162" y="40901"/>
                  </a:lnTo>
                  <a:lnTo>
                    <a:pt x="10415" y="40016"/>
                  </a:lnTo>
                  <a:lnTo>
                    <a:pt x="10643" y="39106"/>
                  </a:lnTo>
                  <a:lnTo>
                    <a:pt x="10845" y="38171"/>
                  </a:lnTo>
                  <a:lnTo>
                    <a:pt x="11022" y="37261"/>
                  </a:lnTo>
                  <a:lnTo>
                    <a:pt x="11148" y="36326"/>
                  </a:lnTo>
                  <a:lnTo>
                    <a:pt x="11249" y="35391"/>
                  </a:lnTo>
                  <a:lnTo>
                    <a:pt x="11325" y="34430"/>
                  </a:lnTo>
                  <a:lnTo>
                    <a:pt x="11376" y="33495"/>
                  </a:lnTo>
                  <a:lnTo>
                    <a:pt x="11426" y="32534"/>
                  </a:lnTo>
                  <a:lnTo>
                    <a:pt x="11452" y="30613"/>
                  </a:lnTo>
                  <a:lnTo>
                    <a:pt x="11452" y="28666"/>
                  </a:lnTo>
                  <a:lnTo>
                    <a:pt x="11426" y="26745"/>
                  </a:lnTo>
                  <a:lnTo>
                    <a:pt x="11401" y="24799"/>
                  </a:lnTo>
                  <a:lnTo>
                    <a:pt x="11401" y="22878"/>
                  </a:lnTo>
                  <a:lnTo>
                    <a:pt x="11401" y="21917"/>
                  </a:lnTo>
                  <a:lnTo>
                    <a:pt x="11452" y="20956"/>
                  </a:lnTo>
                  <a:lnTo>
                    <a:pt x="11502" y="19996"/>
                  </a:lnTo>
                  <a:lnTo>
                    <a:pt x="11578" y="19061"/>
                  </a:lnTo>
                  <a:lnTo>
                    <a:pt x="11654" y="18125"/>
                  </a:lnTo>
                  <a:lnTo>
                    <a:pt x="11780" y="17190"/>
                  </a:lnTo>
                  <a:lnTo>
                    <a:pt x="11932" y="16255"/>
                  </a:lnTo>
                  <a:lnTo>
                    <a:pt x="12134" y="15345"/>
                  </a:lnTo>
                  <a:lnTo>
                    <a:pt x="12336" y="14435"/>
                  </a:lnTo>
                  <a:lnTo>
                    <a:pt x="12589" y="13550"/>
                  </a:lnTo>
                  <a:lnTo>
                    <a:pt x="12892" y="12665"/>
                  </a:lnTo>
                  <a:lnTo>
                    <a:pt x="13246" y="11780"/>
                  </a:lnTo>
                  <a:lnTo>
                    <a:pt x="13499" y="11755"/>
                  </a:lnTo>
                  <a:lnTo>
                    <a:pt x="13752" y="11730"/>
                  </a:lnTo>
                  <a:lnTo>
                    <a:pt x="14005" y="11755"/>
                  </a:lnTo>
                  <a:lnTo>
                    <a:pt x="14283" y="11780"/>
                  </a:lnTo>
                  <a:lnTo>
                    <a:pt x="14510" y="11856"/>
                  </a:lnTo>
                  <a:lnTo>
                    <a:pt x="14763" y="11932"/>
                  </a:lnTo>
                  <a:lnTo>
                    <a:pt x="15016" y="12033"/>
                  </a:lnTo>
                  <a:lnTo>
                    <a:pt x="15243" y="12134"/>
                  </a:lnTo>
                  <a:lnTo>
                    <a:pt x="15496" y="12261"/>
                  </a:lnTo>
                  <a:lnTo>
                    <a:pt x="15698" y="12412"/>
                  </a:lnTo>
                  <a:lnTo>
                    <a:pt x="15926" y="12564"/>
                  </a:lnTo>
                  <a:lnTo>
                    <a:pt x="16128" y="12741"/>
                  </a:lnTo>
                  <a:lnTo>
                    <a:pt x="16533" y="13145"/>
                  </a:lnTo>
                  <a:lnTo>
                    <a:pt x="16886" y="13550"/>
                  </a:lnTo>
                  <a:lnTo>
                    <a:pt x="17190" y="14005"/>
                  </a:lnTo>
                  <a:lnTo>
                    <a:pt x="17443" y="14485"/>
                  </a:lnTo>
                  <a:lnTo>
                    <a:pt x="17695" y="14991"/>
                  </a:lnTo>
                  <a:lnTo>
                    <a:pt x="17898" y="15496"/>
                  </a:lnTo>
                  <a:lnTo>
                    <a:pt x="18100" y="16002"/>
                  </a:lnTo>
                  <a:lnTo>
                    <a:pt x="18277" y="16533"/>
                  </a:lnTo>
                  <a:lnTo>
                    <a:pt x="18580" y="17620"/>
                  </a:lnTo>
                  <a:lnTo>
                    <a:pt x="22675" y="7837"/>
                  </a:lnTo>
                  <a:lnTo>
                    <a:pt x="22776" y="7584"/>
                  </a:lnTo>
                  <a:lnTo>
                    <a:pt x="22928" y="7306"/>
                  </a:lnTo>
                  <a:lnTo>
                    <a:pt x="23080" y="7053"/>
                  </a:lnTo>
                  <a:lnTo>
                    <a:pt x="23257" y="6800"/>
                  </a:lnTo>
                  <a:lnTo>
                    <a:pt x="23459" y="6623"/>
                  </a:lnTo>
                  <a:lnTo>
                    <a:pt x="23661" y="6472"/>
                  </a:lnTo>
                  <a:lnTo>
                    <a:pt x="23788" y="6396"/>
                  </a:lnTo>
                  <a:lnTo>
                    <a:pt x="23914" y="6371"/>
                  </a:lnTo>
                  <a:lnTo>
                    <a:pt x="24040" y="6345"/>
                  </a:lnTo>
                  <a:lnTo>
                    <a:pt x="24167" y="6345"/>
                  </a:lnTo>
                  <a:lnTo>
                    <a:pt x="24318" y="6371"/>
                  </a:lnTo>
                  <a:lnTo>
                    <a:pt x="24470" y="6421"/>
                  </a:lnTo>
                  <a:lnTo>
                    <a:pt x="24622" y="6497"/>
                  </a:lnTo>
                  <a:lnTo>
                    <a:pt x="24748" y="6573"/>
                  </a:lnTo>
                  <a:lnTo>
                    <a:pt x="25001" y="6800"/>
                  </a:lnTo>
                  <a:lnTo>
                    <a:pt x="25228" y="7053"/>
                  </a:lnTo>
                  <a:lnTo>
                    <a:pt x="25557" y="7432"/>
                  </a:lnTo>
                  <a:lnTo>
                    <a:pt x="25886" y="7862"/>
                  </a:lnTo>
                  <a:lnTo>
                    <a:pt x="26164" y="8267"/>
                  </a:lnTo>
                  <a:lnTo>
                    <a:pt x="26467" y="8722"/>
                  </a:lnTo>
                  <a:lnTo>
                    <a:pt x="26720" y="9151"/>
                  </a:lnTo>
                  <a:lnTo>
                    <a:pt x="26973" y="9606"/>
                  </a:lnTo>
                  <a:lnTo>
                    <a:pt x="27200" y="10087"/>
                  </a:lnTo>
                  <a:lnTo>
                    <a:pt x="27428" y="10567"/>
                  </a:lnTo>
                  <a:lnTo>
                    <a:pt x="27605" y="11047"/>
                  </a:lnTo>
                  <a:lnTo>
                    <a:pt x="27782" y="11553"/>
                  </a:lnTo>
                  <a:lnTo>
                    <a:pt x="27959" y="12058"/>
                  </a:lnTo>
                  <a:lnTo>
                    <a:pt x="28085" y="12564"/>
                  </a:lnTo>
                  <a:lnTo>
                    <a:pt x="28211" y="13069"/>
                  </a:lnTo>
                  <a:lnTo>
                    <a:pt x="28312" y="13600"/>
                  </a:lnTo>
                  <a:lnTo>
                    <a:pt x="28388" y="14106"/>
                  </a:lnTo>
                  <a:lnTo>
                    <a:pt x="28439" y="14637"/>
                  </a:lnTo>
                  <a:lnTo>
                    <a:pt x="31548" y="7988"/>
                  </a:lnTo>
                  <a:lnTo>
                    <a:pt x="31927" y="7230"/>
                  </a:lnTo>
                  <a:lnTo>
                    <a:pt x="32357" y="6447"/>
                  </a:lnTo>
                  <a:lnTo>
                    <a:pt x="32585" y="6093"/>
                  </a:lnTo>
                  <a:lnTo>
                    <a:pt x="32837" y="5739"/>
                  </a:lnTo>
                  <a:lnTo>
                    <a:pt x="33090" y="5410"/>
                  </a:lnTo>
                  <a:lnTo>
                    <a:pt x="33368" y="5081"/>
                  </a:lnTo>
                  <a:lnTo>
                    <a:pt x="33672" y="4803"/>
                  </a:lnTo>
                  <a:lnTo>
                    <a:pt x="33950" y="4551"/>
                  </a:lnTo>
                  <a:lnTo>
                    <a:pt x="34278" y="4323"/>
                  </a:lnTo>
                  <a:lnTo>
                    <a:pt x="34607" y="4146"/>
                  </a:lnTo>
                  <a:lnTo>
                    <a:pt x="34935" y="3994"/>
                  </a:lnTo>
                  <a:lnTo>
                    <a:pt x="35315" y="3919"/>
                  </a:lnTo>
                  <a:lnTo>
                    <a:pt x="35669" y="3868"/>
                  </a:lnTo>
                  <a:lnTo>
                    <a:pt x="36048" y="3893"/>
                  </a:lnTo>
                  <a:lnTo>
                    <a:pt x="36427" y="3969"/>
                  </a:lnTo>
                  <a:lnTo>
                    <a:pt x="36756" y="4096"/>
                  </a:lnTo>
                  <a:lnTo>
                    <a:pt x="37084" y="4247"/>
                  </a:lnTo>
                  <a:lnTo>
                    <a:pt x="37387" y="4475"/>
                  </a:lnTo>
                  <a:lnTo>
                    <a:pt x="37640" y="4728"/>
                  </a:lnTo>
                  <a:lnTo>
                    <a:pt x="37893" y="5006"/>
                  </a:lnTo>
                  <a:lnTo>
                    <a:pt x="38121" y="5309"/>
                  </a:lnTo>
                  <a:lnTo>
                    <a:pt x="38323" y="5663"/>
                  </a:lnTo>
                  <a:lnTo>
                    <a:pt x="38474" y="6017"/>
                  </a:lnTo>
                  <a:lnTo>
                    <a:pt x="38626" y="6396"/>
                  </a:lnTo>
                  <a:lnTo>
                    <a:pt x="38753" y="6800"/>
                  </a:lnTo>
                  <a:lnTo>
                    <a:pt x="38854" y="7205"/>
                  </a:lnTo>
                  <a:lnTo>
                    <a:pt x="38929" y="7635"/>
                  </a:lnTo>
                  <a:lnTo>
                    <a:pt x="38980" y="8039"/>
                  </a:lnTo>
                  <a:lnTo>
                    <a:pt x="39005" y="8469"/>
                  </a:lnTo>
                  <a:lnTo>
                    <a:pt x="39005" y="8873"/>
                  </a:lnTo>
                  <a:lnTo>
                    <a:pt x="38980" y="9303"/>
                  </a:lnTo>
                  <a:lnTo>
                    <a:pt x="38929" y="9758"/>
                  </a:lnTo>
                  <a:lnTo>
                    <a:pt x="38828" y="10643"/>
                  </a:lnTo>
                  <a:lnTo>
                    <a:pt x="39384" y="8848"/>
                  </a:lnTo>
                  <a:lnTo>
                    <a:pt x="39840" y="7205"/>
                  </a:lnTo>
                  <a:lnTo>
                    <a:pt x="40244" y="5739"/>
                  </a:lnTo>
                  <a:lnTo>
                    <a:pt x="40547" y="4500"/>
                  </a:lnTo>
                  <a:lnTo>
                    <a:pt x="40775" y="3464"/>
                  </a:lnTo>
                  <a:lnTo>
                    <a:pt x="40926" y="2655"/>
                  </a:lnTo>
                  <a:lnTo>
                    <a:pt x="41002" y="2099"/>
                  </a:lnTo>
                  <a:lnTo>
                    <a:pt x="41002" y="1896"/>
                  </a:lnTo>
                  <a:lnTo>
                    <a:pt x="41002" y="1795"/>
                  </a:lnTo>
                  <a:lnTo>
                    <a:pt x="40623" y="1618"/>
                  </a:lnTo>
                  <a:lnTo>
                    <a:pt x="40244" y="1492"/>
                  </a:lnTo>
                  <a:lnTo>
                    <a:pt x="39814" y="1340"/>
                  </a:lnTo>
                  <a:lnTo>
                    <a:pt x="39334" y="1214"/>
                  </a:lnTo>
                  <a:lnTo>
                    <a:pt x="38323" y="961"/>
                  </a:lnTo>
                  <a:lnTo>
                    <a:pt x="37160" y="734"/>
                  </a:lnTo>
                  <a:lnTo>
                    <a:pt x="35871" y="557"/>
                  </a:lnTo>
                  <a:lnTo>
                    <a:pt x="34455" y="380"/>
                  </a:lnTo>
                  <a:lnTo>
                    <a:pt x="32938" y="253"/>
                  </a:lnTo>
                  <a:lnTo>
                    <a:pt x="31295" y="127"/>
                  </a:lnTo>
                  <a:lnTo>
                    <a:pt x="31295" y="177"/>
                  </a:lnTo>
                  <a:lnTo>
                    <a:pt x="31144" y="1492"/>
                  </a:lnTo>
                  <a:lnTo>
                    <a:pt x="30941" y="2933"/>
                  </a:lnTo>
                  <a:lnTo>
                    <a:pt x="30689" y="4677"/>
                  </a:lnTo>
                  <a:lnTo>
                    <a:pt x="30385" y="6623"/>
                  </a:lnTo>
                  <a:lnTo>
                    <a:pt x="30031" y="8646"/>
                  </a:lnTo>
                  <a:lnTo>
                    <a:pt x="29829" y="9657"/>
                  </a:lnTo>
                  <a:lnTo>
                    <a:pt x="29627" y="10617"/>
                  </a:lnTo>
                  <a:lnTo>
                    <a:pt x="29399" y="11528"/>
                  </a:lnTo>
                  <a:lnTo>
                    <a:pt x="29197" y="12387"/>
                  </a:lnTo>
                  <a:lnTo>
                    <a:pt x="29147" y="12463"/>
                  </a:lnTo>
                  <a:lnTo>
                    <a:pt x="29096" y="12513"/>
                  </a:lnTo>
                  <a:lnTo>
                    <a:pt x="29020" y="12539"/>
                  </a:lnTo>
                  <a:lnTo>
                    <a:pt x="28970" y="12513"/>
                  </a:lnTo>
                  <a:lnTo>
                    <a:pt x="28894" y="12488"/>
                  </a:lnTo>
                  <a:lnTo>
                    <a:pt x="28843" y="12438"/>
                  </a:lnTo>
                  <a:lnTo>
                    <a:pt x="28818" y="12362"/>
                  </a:lnTo>
                  <a:lnTo>
                    <a:pt x="28843" y="12286"/>
                  </a:lnTo>
                  <a:lnTo>
                    <a:pt x="29046" y="11426"/>
                  </a:lnTo>
                  <a:lnTo>
                    <a:pt x="29273" y="10516"/>
                  </a:lnTo>
                  <a:lnTo>
                    <a:pt x="29475" y="9556"/>
                  </a:lnTo>
                  <a:lnTo>
                    <a:pt x="29677" y="8570"/>
                  </a:lnTo>
                  <a:lnTo>
                    <a:pt x="30031" y="6548"/>
                  </a:lnTo>
                  <a:lnTo>
                    <a:pt x="30335" y="4601"/>
                  </a:lnTo>
                  <a:lnTo>
                    <a:pt x="30588" y="2857"/>
                  </a:lnTo>
                  <a:lnTo>
                    <a:pt x="30790" y="1441"/>
                  </a:lnTo>
                  <a:lnTo>
                    <a:pt x="30941" y="127"/>
                  </a:lnTo>
                  <a:lnTo>
                    <a:pt x="29703" y="76"/>
                  </a:lnTo>
                  <a:lnTo>
                    <a:pt x="28414" y="26"/>
                  </a:lnTo>
                  <a:lnTo>
                    <a:pt x="2704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39"/>
            <p:cNvSpPr/>
            <p:nvPr/>
          </p:nvSpPr>
          <p:spPr>
            <a:xfrm>
              <a:off x="815717" y="722604"/>
              <a:ext cx="515019" cy="1412547"/>
            </a:xfrm>
            <a:custGeom>
              <a:rect b="b" l="l" r="r" t="t"/>
              <a:pathLst>
                <a:path extrusionOk="0" h="40422" w="14738">
                  <a:moveTo>
                    <a:pt x="14258" y="1"/>
                  </a:moveTo>
                  <a:lnTo>
                    <a:pt x="14156" y="26"/>
                  </a:lnTo>
                  <a:lnTo>
                    <a:pt x="14055" y="51"/>
                  </a:lnTo>
                  <a:lnTo>
                    <a:pt x="13954" y="102"/>
                  </a:lnTo>
                  <a:lnTo>
                    <a:pt x="13752" y="254"/>
                  </a:lnTo>
                  <a:lnTo>
                    <a:pt x="13575" y="431"/>
                  </a:lnTo>
                  <a:lnTo>
                    <a:pt x="13398" y="683"/>
                  </a:lnTo>
                  <a:lnTo>
                    <a:pt x="13221" y="961"/>
                  </a:lnTo>
                  <a:lnTo>
                    <a:pt x="13070" y="1265"/>
                  </a:lnTo>
                  <a:lnTo>
                    <a:pt x="12918" y="1619"/>
                  </a:lnTo>
                  <a:lnTo>
                    <a:pt x="12791" y="1973"/>
                  </a:lnTo>
                  <a:lnTo>
                    <a:pt x="12665" y="2352"/>
                  </a:lnTo>
                  <a:lnTo>
                    <a:pt x="12564" y="2731"/>
                  </a:lnTo>
                  <a:lnTo>
                    <a:pt x="12412" y="3464"/>
                  </a:lnTo>
                  <a:lnTo>
                    <a:pt x="12336" y="3818"/>
                  </a:lnTo>
                  <a:lnTo>
                    <a:pt x="12311" y="4172"/>
                  </a:lnTo>
                  <a:lnTo>
                    <a:pt x="12210" y="5284"/>
                  </a:lnTo>
                  <a:lnTo>
                    <a:pt x="12084" y="6371"/>
                  </a:lnTo>
                  <a:lnTo>
                    <a:pt x="11957" y="7483"/>
                  </a:lnTo>
                  <a:lnTo>
                    <a:pt x="11806" y="8596"/>
                  </a:lnTo>
                  <a:lnTo>
                    <a:pt x="11629" y="9708"/>
                  </a:lnTo>
                  <a:lnTo>
                    <a:pt x="11452" y="10795"/>
                  </a:lnTo>
                  <a:lnTo>
                    <a:pt x="11249" y="11882"/>
                  </a:lnTo>
                  <a:lnTo>
                    <a:pt x="11022" y="12994"/>
                  </a:lnTo>
                  <a:lnTo>
                    <a:pt x="10794" y="14081"/>
                  </a:lnTo>
                  <a:lnTo>
                    <a:pt x="10542" y="15168"/>
                  </a:lnTo>
                  <a:lnTo>
                    <a:pt x="10289" y="16230"/>
                  </a:lnTo>
                  <a:lnTo>
                    <a:pt x="10011" y="17317"/>
                  </a:lnTo>
                  <a:lnTo>
                    <a:pt x="9707" y="18378"/>
                  </a:lnTo>
                  <a:lnTo>
                    <a:pt x="9404" y="19440"/>
                  </a:lnTo>
                  <a:lnTo>
                    <a:pt x="9075" y="20502"/>
                  </a:lnTo>
                  <a:lnTo>
                    <a:pt x="8722" y="21564"/>
                  </a:lnTo>
                  <a:lnTo>
                    <a:pt x="8368" y="22625"/>
                  </a:lnTo>
                  <a:lnTo>
                    <a:pt x="7989" y="23662"/>
                  </a:lnTo>
                  <a:lnTo>
                    <a:pt x="7584" y="24698"/>
                  </a:lnTo>
                  <a:lnTo>
                    <a:pt x="7180" y="25735"/>
                  </a:lnTo>
                  <a:lnTo>
                    <a:pt x="6775" y="26746"/>
                  </a:lnTo>
                  <a:lnTo>
                    <a:pt x="6320" y="27757"/>
                  </a:lnTo>
                  <a:lnTo>
                    <a:pt x="5890" y="28768"/>
                  </a:lnTo>
                  <a:lnTo>
                    <a:pt x="5410" y="29779"/>
                  </a:lnTo>
                  <a:lnTo>
                    <a:pt x="4930" y="30765"/>
                  </a:lnTo>
                  <a:lnTo>
                    <a:pt x="4424" y="31751"/>
                  </a:lnTo>
                  <a:lnTo>
                    <a:pt x="3919" y="32737"/>
                  </a:lnTo>
                  <a:lnTo>
                    <a:pt x="3413" y="33697"/>
                  </a:lnTo>
                  <a:lnTo>
                    <a:pt x="2857" y="34658"/>
                  </a:lnTo>
                  <a:lnTo>
                    <a:pt x="2301" y="35593"/>
                  </a:lnTo>
                  <a:lnTo>
                    <a:pt x="1745" y="36528"/>
                  </a:lnTo>
                  <a:lnTo>
                    <a:pt x="1163" y="37464"/>
                  </a:lnTo>
                  <a:lnTo>
                    <a:pt x="582" y="38399"/>
                  </a:lnTo>
                  <a:lnTo>
                    <a:pt x="0" y="39410"/>
                  </a:lnTo>
                  <a:lnTo>
                    <a:pt x="430" y="39385"/>
                  </a:lnTo>
                  <a:lnTo>
                    <a:pt x="1138" y="39410"/>
                  </a:lnTo>
                  <a:lnTo>
                    <a:pt x="1896" y="39461"/>
                  </a:lnTo>
                  <a:lnTo>
                    <a:pt x="2301" y="39511"/>
                  </a:lnTo>
                  <a:lnTo>
                    <a:pt x="2705" y="39587"/>
                  </a:lnTo>
                  <a:lnTo>
                    <a:pt x="3084" y="39663"/>
                  </a:lnTo>
                  <a:lnTo>
                    <a:pt x="3464" y="39764"/>
                  </a:lnTo>
                  <a:lnTo>
                    <a:pt x="3691" y="39360"/>
                  </a:lnTo>
                  <a:lnTo>
                    <a:pt x="4070" y="38627"/>
                  </a:lnTo>
                  <a:lnTo>
                    <a:pt x="4576" y="37590"/>
                  </a:lnTo>
                  <a:lnTo>
                    <a:pt x="5183" y="36276"/>
                  </a:lnTo>
                  <a:lnTo>
                    <a:pt x="5890" y="34658"/>
                  </a:lnTo>
                  <a:lnTo>
                    <a:pt x="6674" y="32762"/>
                  </a:lnTo>
                  <a:lnTo>
                    <a:pt x="7483" y="30613"/>
                  </a:lnTo>
                  <a:lnTo>
                    <a:pt x="7913" y="29450"/>
                  </a:lnTo>
                  <a:lnTo>
                    <a:pt x="8342" y="28237"/>
                  </a:lnTo>
                  <a:lnTo>
                    <a:pt x="8772" y="26948"/>
                  </a:lnTo>
                  <a:lnTo>
                    <a:pt x="9202" y="25583"/>
                  </a:lnTo>
                  <a:lnTo>
                    <a:pt x="9606" y="24193"/>
                  </a:lnTo>
                  <a:lnTo>
                    <a:pt x="10036" y="22726"/>
                  </a:lnTo>
                  <a:lnTo>
                    <a:pt x="10441" y="21210"/>
                  </a:lnTo>
                  <a:lnTo>
                    <a:pt x="10820" y="19642"/>
                  </a:lnTo>
                  <a:lnTo>
                    <a:pt x="11199" y="18025"/>
                  </a:lnTo>
                  <a:lnTo>
                    <a:pt x="11578" y="16356"/>
                  </a:lnTo>
                  <a:lnTo>
                    <a:pt x="11907" y="14612"/>
                  </a:lnTo>
                  <a:lnTo>
                    <a:pt x="12235" y="12842"/>
                  </a:lnTo>
                  <a:lnTo>
                    <a:pt x="12513" y="11048"/>
                  </a:lnTo>
                  <a:lnTo>
                    <a:pt x="12791" y="9177"/>
                  </a:lnTo>
                  <a:lnTo>
                    <a:pt x="13019" y="7256"/>
                  </a:lnTo>
                  <a:lnTo>
                    <a:pt x="13221" y="5309"/>
                  </a:lnTo>
                  <a:lnTo>
                    <a:pt x="13398" y="3338"/>
                  </a:lnTo>
                  <a:lnTo>
                    <a:pt x="13525" y="1290"/>
                  </a:lnTo>
                  <a:lnTo>
                    <a:pt x="13525" y="1214"/>
                  </a:lnTo>
                  <a:lnTo>
                    <a:pt x="13575" y="1164"/>
                  </a:lnTo>
                  <a:lnTo>
                    <a:pt x="13626" y="1138"/>
                  </a:lnTo>
                  <a:lnTo>
                    <a:pt x="13701" y="1113"/>
                  </a:lnTo>
                  <a:lnTo>
                    <a:pt x="13777" y="1138"/>
                  </a:lnTo>
                  <a:lnTo>
                    <a:pt x="13828" y="1189"/>
                  </a:lnTo>
                  <a:lnTo>
                    <a:pt x="13878" y="1240"/>
                  </a:lnTo>
                  <a:lnTo>
                    <a:pt x="13878" y="1315"/>
                  </a:lnTo>
                  <a:lnTo>
                    <a:pt x="13752" y="3312"/>
                  </a:lnTo>
                  <a:lnTo>
                    <a:pt x="13600" y="5284"/>
                  </a:lnTo>
                  <a:lnTo>
                    <a:pt x="13398" y="7205"/>
                  </a:lnTo>
                  <a:lnTo>
                    <a:pt x="13171" y="9101"/>
                  </a:lnTo>
                  <a:lnTo>
                    <a:pt x="12893" y="10947"/>
                  </a:lnTo>
                  <a:lnTo>
                    <a:pt x="12614" y="12741"/>
                  </a:lnTo>
                  <a:lnTo>
                    <a:pt x="12311" y="14486"/>
                  </a:lnTo>
                  <a:lnTo>
                    <a:pt x="11983" y="16204"/>
                  </a:lnTo>
                  <a:lnTo>
                    <a:pt x="11603" y="17873"/>
                  </a:lnTo>
                  <a:lnTo>
                    <a:pt x="11249" y="19465"/>
                  </a:lnTo>
                  <a:lnTo>
                    <a:pt x="10845" y="21033"/>
                  </a:lnTo>
                  <a:lnTo>
                    <a:pt x="10466" y="22549"/>
                  </a:lnTo>
                  <a:lnTo>
                    <a:pt x="10061" y="23990"/>
                  </a:lnTo>
                  <a:lnTo>
                    <a:pt x="9632" y="25406"/>
                  </a:lnTo>
                  <a:lnTo>
                    <a:pt x="9227" y="26746"/>
                  </a:lnTo>
                  <a:lnTo>
                    <a:pt x="8797" y="28035"/>
                  </a:lnTo>
                  <a:lnTo>
                    <a:pt x="8368" y="29274"/>
                  </a:lnTo>
                  <a:lnTo>
                    <a:pt x="7963" y="30436"/>
                  </a:lnTo>
                  <a:lnTo>
                    <a:pt x="7129" y="32585"/>
                  </a:lnTo>
                  <a:lnTo>
                    <a:pt x="6371" y="34506"/>
                  </a:lnTo>
                  <a:lnTo>
                    <a:pt x="5638" y="36149"/>
                  </a:lnTo>
                  <a:lnTo>
                    <a:pt x="5006" y="37514"/>
                  </a:lnTo>
                  <a:lnTo>
                    <a:pt x="4500" y="38601"/>
                  </a:lnTo>
                  <a:lnTo>
                    <a:pt x="4096" y="39385"/>
                  </a:lnTo>
                  <a:lnTo>
                    <a:pt x="3818" y="39891"/>
                  </a:lnTo>
                  <a:lnTo>
                    <a:pt x="4070" y="39992"/>
                  </a:lnTo>
                  <a:lnTo>
                    <a:pt x="4323" y="40118"/>
                  </a:lnTo>
                  <a:lnTo>
                    <a:pt x="4551" y="40244"/>
                  </a:lnTo>
                  <a:lnTo>
                    <a:pt x="4728" y="40421"/>
                  </a:lnTo>
                  <a:lnTo>
                    <a:pt x="5132" y="39815"/>
                  </a:lnTo>
                  <a:lnTo>
                    <a:pt x="5511" y="39208"/>
                  </a:lnTo>
                  <a:lnTo>
                    <a:pt x="5840" y="38576"/>
                  </a:lnTo>
                  <a:lnTo>
                    <a:pt x="6168" y="37944"/>
                  </a:lnTo>
                  <a:lnTo>
                    <a:pt x="6497" y="37287"/>
                  </a:lnTo>
                  <a:lnTo>
                    <a:pt x="6775" y="36630"/>
                  </a:lnTo>
                  <a:lnTo>
                    <a:pt x="7331" y="35290"/>
                  </a:lnTo>
                  <a:lnTo>
                    <a:pt x="7761" y="34203"/>
                  </a:lnTo>
                  <a:lnTo>
                    <a:pt x="8165" y="33065"/>
                  </a:lnTo>
                  <a:lnTo>
                    <a:pt x="8570" y="31852"/>
                  </a:lnTo>
                  <a:lnTo>
                    <a:pt x="8974" y="30613"/>
                  </a:lnTo>
                  <a:lnTo>
                    <a:pt x="9354" y="29299"/>
                  </a:lnTo>
                  <a:lnTo>
                    <a:pt x="9733" y="27959"/>
                  </a:lnTo>
                  <a:lnTo>
                    <a:pt x="10112" y="26569"/>
                  </a:lnTo>
                  <a:lnTo>
                    <a:pt x="10491" y="25178"/>
                  </a:lnTo>
                  <a:lnTo>
                    <a:pt x="11199" y="22297"/>
                  </a:lnTo>
                  <a:lnTo>
                    <a:pt x="11856" y="19390"/>
                  </a:lnTo>
                  <a:lnTo>
                    <a:pt x="12463" y="16508"/>
                  </a:lnTo>
                  <a:lnTo>
                    <a:pt x="13019" y="13702"/>
                  </a:lnTo>
                  <a:lnTo>
                    <a:pt x="13499" y="11022"/>
                  </a:lnTo>
                  <a:lnTo>
                    <a:pt x="13929" y="8495"/>
                  </a:lnTo>
                  <a:lnTo>
                    <a:pt x="14258" y="6219"/>
                  </a:lnTo>
                  <a:lnTo>
                    <a:pt x="14510" y="4222"/>
                  </a:lnTo>
                  <a:lnTo>
                    <a:pt x="14687" y="2554"/>
                  </a:lnTo>
                  <a:lnTo>
                    <a:pt x="14738" y="1846"/>
                  </a:lnTo>
                  <a:lnTo>
                    <a:pt x="14738" y="1265"/>
                  </a:lnTo>
                  <a:lnTo>
                    <a:pt x="14738" y="785"/>
                  </a:lnTo>
                  <a:lnTo>
                    <a:pt x="14713" y="405"/>
                  </a:lnTo>
                  <a:lnTo>
                    <a:pt x="14637" y="178"/>
                  </a:lnTo>
                  <a:lnTo>
                    <a:pt x="14612" y="102"/>
                  </a:lnTo>
                  <a:lnTo>
                    <a:pt x="14561" y="51"/>
                  </a:lnTo>
                  <a:lnTo>
                    <a:pt x="14460" y="26"/>
                  </a:lnTo>
                  <a:lnTo>
                    <a:pt x="14359"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39"/>
            <p:cNvSpPr/>
            <p:nvPr/>
          </p:nvSpPr>
          <p:spPr>
            <a:xfrm>
              <a:off x="1233554" y="744690"/>
              <a:ext cx="379887" cy="1000021"/>
            </a:xfrm>
            <a:custGeom>
              <a:rect b="b" l="l" r="r" t="t"/>
              <a:pathLst>
                <a:path extrusionOk="0" h="28617" w="10871">
                  <a:moveTo>
                    <a:pt x="10390" y="481"/>
                  </a:moveTo>
                  <a:lnTo>
                    <a:pt x="10466" y="506"/>
                  </a:lnTo>
                  <a:lnTo>
                    <a:pt x="10516" y="557"/>
                  </a:lnTo>
                  <a:lnTo>
                    <a:pt x="10541" y="633"/>
                  </a:lnTo>
                  <a:lnTo>
                    <a:pt x="10541" y="709"/>
                  </a:lnTo>
                  <a:lnTo>
                    <a:pt x="10289" y="2225"/>
                  </a:lnTo>
                  <a:lnTo>
                    <a:pt x="9985" y="3692"/>
                  </a:lnTo>
                  <a:lnTo>
                    <a:pt x="9682" y="5132"/>
                  </a:lnTo>
                  <a:lnTo>
                    <a:pt x="9379" y="6548"/>
                  </a:lnTo>
                  <a:lnTo>
                    <a:pt x="9025" y="7913"/>
                  </a:lnTo>
                  <a:lnTo>
                    <a:pt x="8696" y="9253"/>
                  </a:lnTo>
                  <a:lnTo>
                    <a:pt x="8342" y="10567"/>
                  </a:lnTo>
                  <a:lnTo>
                    <a:pt x="7963" y="11831"/>
                  </a:lnTo>
                  <a:lnTo>
                    <a:pt x="7584" y="13045"/>
                  </a:lnTo>
                  <a:lnTo>
                    <a:pt x="7205" y="14233"/>
                  </a:lnTo>
                  <a:lnTo>
                    <a:pt x="6825" y="15370"/>
                  </a:lnTo>
                  <a:lnTo>
                    <a:pt x="6446" y="16483"/>
                  </a:lnTo>
                  <a:lnTo>
                    <a:pt x="5688" y="18555"/>
                  </a:lnTo>
                  <a:lnTo>
                    <a:pt x="4930" y="20451"/>
                  </a:lnTo>
                  <a:lnTo>
                    <a:pt x="4222" y="22145"/>
                  </a:lnTo>
                  <a:lnTo>
                    <a:pt x="3539" y="23662"/>
                  </a:lnTo>
                  <a:lnTo>
                    <a:pt x="2933" y="24951"/>
                  </a:lnTo>
                  <a:lnTo>
                    <a:pt x="2376" y="26038"/>
                  </a:lnTo>
                  <a:lnTo>
                    <a:pt x="1947" y="26923"/>
                  </a:lnTo>
                  <a:lnTo>
                    <a:pt x="1593" y="27555"/>
                  </a:lnTo>
                  <a:lnTo>
                    <a:pt x="1289" y="28085"/>
                  </a:lnTo>
                  <a:lnTo>
                    <a:pt x="1239" y="28136"/>
                  </a:lnTo>
                  <a:lnTo>
                    <a:pt x="1188" y="28187"/>
                  </a:lnTo>
                  <a:lnTo>
                    <a:pt x="1113" y="28187"/>
                  </a:lnTo>
                  <a:lnTo>
                    <a:pt x="1037" y="28161"/>
                  </a:lnTo>
                  <a:lnTo>
                    <a:pt x="986" y="28085"/>
                  </a:lnTo>
                  <a:lnTo>
                    <a:pt x="961" y="28035"/>
                  </a:lnTo>
                  <a:lnTo>
                    <a:pt x="961" y="27959"/>
                  </a:lnTo>
                  <a:lnTo>
                    <a:pt x="986" y="27883"/>
                  </a:lnTo>
                  <a:lnTo>
                    <a:pt x="1289" y="27352"/>
                  </a:lnTo>
                  <a:lnTo>
                    <a:pt x="1618" y="26720"/>
                  </a:lnTo>
                  <a:lnTo>
                    <a:pt x="2073" y="25861"/>
                  </a:lnTo>
                  <a:lnTo>
                    <a:pt x="2604" y="24774"/>
                  </a:lnTo>
                  <a:lnTo>
                    <a:pt x="3211" y="23485"/>
                  </a:lnTo>
                  <a:lnTo>
                    <a:pt x="3893" y="21968"/>
                  </a:lnTo>
                  <a:lnTo>
                    <a:pt x="4601" y="20274"/>
                  </a:lnTo>
                  <a:lnTo>
                    <a:pt x="5359" y="18404"/>
                  </a:lnTo>
                  <a:lnTo>
                    <a:pt x="6118" y="16331"/>
                  </a:lnTo>
                  <a:lnTo>
                    <a:pt x="6497" y="15244"/>
                  </a:lnTo>
                  <a:lnTo>
                    <a:pt x="6876" y="14106"/>
                  </a:lnTo>
                  <a:lnTo>
                    <a:pt x="7255" y="12918"/>
                  </a:lnTo>
                  <a:lnTo>
                    <a:pt x="7609" y="11705"/>
                  </a:lnTo>
                  <a:lnTo>
                    <a:pt x="7988" y="10441"/>
                  </a:lnTo>
                  <a:lnTo>
                    <a:pt x="8342" y="9152"/>
                  </a:lnTo>
                  <a:lnTo>
                    <a:pt x="8696" y="7812"/>
                  </a:lnTo>
                  <a:lnTo>
                    <a:pt x="9025" y="6447"/>
                  </a:lnTo>
                  <a:lnTo>
                    <a:pt x="9328" y="5057"/>
                  </a:lnTo>
                  <a:lnTo>
                    <a:pt x="9631" y="3616"/>
                  </a:lnTo>
                  <a:lnTo>
                    <a:pt x="9909" y="2150"/>
                  </a:lnTo>
                  <a:lnTo>
                    <a:pt x="10188" y="633"/>
                  </a:lnTo>
                  <a:lnTo>
                    <a:pt x="10213" y="582"/>
                  </a:lnTo>
                  <a:lnTo>
                    <a:pt x="10238" y="532"/>
                  </a:lnTo>
                  <a:lnTo>
                    <a:pt x="10289" y="481"/>
                  </a:lnTo>
                  <a:close/>
                  <a:moveTo>
                    <a:pt x="10086" y="1"/>
                  </a:moveTo>
                  <a:lnTo>
                    <a:pt x="9935" y="26"/>
                  </a:lnTo>
                  <a:lnTo>
                    <a:pt x="9808" y="77"/>
                  </a:lnTo>
                  <a:lnTo>
                    <a:pt x="9682" y="153"/>
                  </a:lnTo>
                  <a:lnTo>
                    <a:pt x="9581" y="254"/>
                  </a:lnTo>
                  <a:lnTo>
                    <a:pt x="9379" y="481"/>
                  </a:lnTo>
                  <a:lnTo>
                    <a:pt x="9227" y="759"/>
                  </a:lnTo>
                  <a:lnTo>
                    <a:pt x="8924" y="1416"/>
                  </a:lnTo>
                  <a:lnTo>
                    <a:pt x="8646" y="2074"/>
                  </a:lnTo>
                  <a:lnTo>
                    <a:pt x="8418" y="2782"/>
                  </a:lnTo>
                  <a:lnTo>
                    <a:pt x="8241" y="3489"/>
                  </a:lnTo>
                  <a:lnTo>
                    <a:pt x="8064" y="4197"/>
                  </a:lnTo>
                  <a:lnTo>
                    <a:pt x="7887" y="4905"/>
                  </a:lnTo>
                  <a:lnTo>
                    <a:pt x="7584" y="6346"/>
                  </a:lnTo>
                  <a:lnTo>
                    <a:pt x="7331" y="7509"/>
                  </a:lnTo>
                  <a:lnTo>
                    <a:pt x="7053" y="8646"/>
                  </a:lnTo>
                  <a:lnTo>
                    <a:pt x="6775" y="9784"/>
                  </a:lnTo>
                  <a:lnTo>
                    <a:pt x="6446" y="10896"/>
                  </a:lnTo>
                  <a:lnTo>
                    <a:pt x="6092" y="12008"/>
                  </a:lnTo>
                  <a:lnTo>
                    <a:pt x="5739" y="13120"/>
                  </a:lnTo>
                  <a:lnTo>
                    <a:pt x="5359" y="14233"/>
                  </a:lnTo>
                  <a:lnTo>
                    <a:pt x="4955" y="15320"/>
                  </a:lnTo>
                  <a:lnTo>
                    <a:pt x="4550" y="16407"/>
                  </a:lnTo>
                  <a:lnTo>
                    <a:pt x="4095" y="17494"/>
                  </a:lnTo>
                  <a:lnTo>
                    <a:pt x="3640" y="18555"/>
                  </a:lnTo>
                  <a:lnTo>
                    <a:pt x="3160" y="19617"/>
                  </a:lnTo>
                  <a:lnTo>
                    <a:pt x="2655" y="20679"/>
                  </a:lnTo>
                  <a:lnTo>
                    <a:pt x="2124" y="21715"/>
                  </a:lnTo>
                  <a:lnTo>
                    <a:pt x="1593" y="22726"/>
                  </a:lnTo>
                  <a:lnTo>
                    <a:pt x="1037" y="23737"/>
                  </a:lnTo>
                  <a:lnTo>
                    <a:pt x="683" y="24369"/>
                  </a:lnTo>
                  <a:lnTo>
                    <a:pt x="531" y="24698"/>
                  </a:lnTo>
                  <a:lnTo>
                    <a:pt x="379" y="25027"/>
                  </a:lnTo>
                  <a:lnTo>
                    <a:pt x="228" y="25355"/>
                  </a:lnTo>
                  <a:lnTo>
                    <a:pt x="127" y="25709"/>
                  </a:lnTo>
                  <a:lnTo>
                    <a:pt x="51" y="26063"/>
                  </a:lnTo>
                  <a:lnTo>
                    <a:pt x="0" y="26417"/>
                  </a:lnTo>
                  <a:lnTo>
                    <a:pt x="0" y="26796"/>
                  </a:lnTo>
                  <a:lnTo>
                    <a:pt x="51" y="27201"/>
                  </a:lnTo>
                  <a:lnTo>
                    <a:pt x="127" y="27605"/>
                  </a:lnTo>
                  <a:lnTo>
                    <a:pt x="202" y="27807"/>
                  </a:lnTo>
                  <a:lnTo>
                    <a:pt x="278" y="27984"/>
                  </a:lnTo>
                  <a:lnTo>
                    <a:pt x="354" y="28161"/>
                  </a:lnTo>
                  <a:lnTo>
                    <a:pt x="481" y="28288"/>
                  </a:lnTo>
                  <a:lnTo>
                    <a:pt x="582" y="28414"/>
                  </a:lnTo>
                  <a:lnTo>
                    <a:pt x="733" y="28515"/>
                  </a:lnTo>
                  <a:lnTo>
                    <a:pt x="885" y="28591"/>
                  </a:lnTo>
                  <a:lnTo>
                    <a:pt x="1037" y="28616"/>
                  </a:lnTo>
                  <a:lnTo>
                    <a:pt x="1214" y="28616"/>
                  </a:lnTo>
                  <a:lnTo>
                    <a:pt x="1416" y="28566"/>
                  </a:lnTo>
                  <a:lnTo>
                    <a:pt x="1542" y="28490"/>
                  </a:lnTo>
                  <a:lnTo>
                    <a:pt x="1669" y="28363"/>
                  </a:lnTo>
                  <a:lnTo>
                    <a:pt x="1846" y="28161"/>
                  </a:lnTo>
                  <a:lnTo>
                    <a:pt x="2023" y="27908"/>
                  </a:lnTo>
                  <a:lnTo>
                    <a:pt x="2452" y="27201"/>
                  </a:lnTo>
                  <a:lnTo>
                    <a:pt x="2933" y="26291"/>
                  </a:lnTo>
                  <a:lnTo>
                    <a:pt x="3463" y="25178"/>
                  </a:lnTo>
                  <a:lnTo>
                    <a:pt x="4020" y="23914"/>
                  </a:lnTo>
                  <a:lnTo>
                    <a:pt x="4626" y="22549"/>
                  </a:lnTo>
                  <a:lnTo>
                    <a:pt x="5258" y="21033"/>
                  </a:lnTo>
                  <a:lnTo>
                    <a:pt x="5865" y="19465"/>
                  </a:lnTo>
                  <a:lnTo>
                    <a:pt x="6497" y="17848"/>
                  </a:lnTo>
                  <a:lnTo>
                    <a:pt x="7078" y="16179"/>
                  </a:lnTo>
                  <a:lnTo>
                    <a:pt x="7660" y="14536"/>
                  </a:lnTo>
                  <a:lnTo>
                    <a:pt x="8191" y="12893"/>
                  </a:lnTo>
                  <a:lnTo>
                    <a:pt x="8671" y="11300"/>
                  </a:lnTo>
                  <a:lnTo>
                    <a:pt x="9075" y="9809"/>
                  </a:lnTo>
                  <a:lnTo>
                    <a:pt x="9404" y="8393"/>
                  </a:lnTo>
                  <a:lnTo>
                    <a:pt x="10794" y="1973"/>
                  </a:lnTo>
                  <a:lnTo>
                    <a:pt x="10845" y="1644"/>
                  </a:lnTo>
                  <a:lnTo>
                    <a:pt x="10870" y="1315"/>
                  </a:lnTo>
                  <a:lnTo>
                    <a:pt x="10845" y="961"/>
                  </a:lnTo>
                  <a:lnTo>
                    <a:pt x="10794" y="658"/>
                  </a:lnTo>
                  <a:lnTo>
                    <a:pt x="10744" y="506"/>
                  </a:lnTo>
                  <a:lnTo>
                    <a:pt x="10693" y="380"/>
                  </a:lnTo>
                  <a:lnTo>
                    <a:pt x="10617" y="254"/>
                  </a:lnTo>
                  <a:lnTo>
                    <a:pt x="10541" y="153"/>
                  </a:lnTo>
                  <a:lnTo>
                    <a:pt x="10440" y="77"/>
                  </a:lnTo>
                  <a:lnTo>
                    <a:pt x="10339" y="26"/>
                  </a:lnTo>
                  <a:lnTo>
                    <a:pt x="1021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39"/>
            <p:cNvSpPr/>
            <p:nvPr/>
          </p:nvSpPr>
          <p:spPr>
            <a:xfrm>
              <a:off x="655844" y="2113031"/>
              <a:ext cx="335682" cy="218232"/>
            </a:xfrm>
            <a:custGeom>
              <a:rect b="b" l="l" r="r" t="t"/>
              <a:pathLst>
                <a:path extrusionOk="0" h="6245" w="9606">
                  <a:moveTo>
                    <a:pt x="4348" y="0"/>
                  </a:moveTo>
                  <a:lnTo>
                    <a:pt x="3716" y="51"/>
                  </a:lnTo>
                  <a:lnTo>
                    <a:pt x="3084" y="102"/>
                  </a:lnTo>
                  <a:lnTo>
                    <a:pt x="2528" y="177"/>
                  </a:lnTo>
                  <a:lnTo>
                    <a:pt x="1997" y="253"/>
                  </a:lnTo>
                  <a:lnTo>
                    <a:pt x="1567" y="354"/>
                  </a:lnTo>
                  <a:lnTo>
                    <a:pt x="1213" y="455"/>
                  </a:lnTo>
                  <a:lnTo>
                    <a:pt x="961" y="557"/>
                  </a:lnTo>
                  <a:lnTo>
                    <a:pt x="834" y="658"/>
                  </a:lnTo>
                  <a:lnTo>
                    <a:pt x="708" y="784"/>
                  </a:lnTo>
                  <a:lnTo>
                    <a:pt x="607" y="936"/>
                  </a:lnTo>
                  <a:lnTo>
                    <a:pt x="506" y="1138"/>
                  </a:lnTo>
                  <a:lnTo>
                    <a:pt x="404" y="1365"/>
                  </a:lnTo>
                  <a:lnTo>
                    <a:pt x="303" y="1618"/>
                  </a:lnTo>
                  <a:lnTo>
                    <a:pt x="152" y="2200"/>
                  </a:lnTo>
                  <a:lnTo>
                    <a:pt x="51" y="2806"/>
                  </a:lnTo>
                  <a:lnTo>
                    <a:pt x="0" y="3464"/>
                  </a:lnTo>
                  <a:lnTo>
                    <a:pt x="0" y="3792"/>
                  </a:lnTo>
                  <a:lnTo>
                    <a:pt x="0" y="4121"/>
                  </a:lnTo>
                  <a:lnTo>
                    <a:pt x="25" y="4424"/>
                  </a:lnTo>
                  <a:lnTo>
                    <a:pt x="76" y="4728"/>
                  </a:lnTo>
                  <a:lnTo>
                    <a:pt x="126" y="4955"/>
                  </a:lnTo>
                  <a:lnTo>
                    <a:pt x="202" y="5208"/>
                  </a:lnTo>
                  <a:lnTo>
                    <a:pt x="278" y="5435"/>
                  </a:lnTo>
                  <a:lnTo>
                    <a:pt x="404" y="5663"/>
                  </a:lnTo>
                  <a:lnTo>
                    <a:pt x="556" y="5865"/>
                  </a:lnTo>
                  <a:lnTo>
                    <a:pt x="708" y="6017"/>
                  </a:lnTo>
                  <a:lnTo>
                    <a:pt x="809" y="6067"/>
                  </a:lnTo>
                  <a:lnTo>
                    <a:pt x="935" y="6118"/>
                  </a:lnTo>
                  <a:lnTo>
                    <a:pt x="1036" y="6168"/>
                  </a:lnTo>
                  <a:lnTo>
                    <a:pt x="1163" y="6168"/>
                  </a:lnTo>
                  <a:lnTo>
                    <a:pt x="1871" y="6219"/>
                  </a:lnTo>
                  <a:lnTo>
                    <a:pt x="2578" y="6244"/>
                  </a:lnTo>
                  <a:lnTo>
                    <a:pt x="2629" y="6244"/>
                  </a:lnTo>
                  <a:lnTo>
                    <a:pt x="2528" y="5941"/>
                  </a:lnTo>
                  <a:lnTo>
                    <a:pt x="2452" y="5612"/>
                  </a:lnTo>
                  <a:lnTo>
                    <a:pt x="2477" y="5284"/>
                  </a:lnTo>
                  <a:lnTo>
                    <a:pt x="2477" y="5132"/>
                  </a:lnTo>
                  <a:lnTo>
                    <a:pt x="2528" y="4980"/>
                  </a:lnTo>
                  <a:lnTo>
                    <a:pt x="2629" y="4728"/>
                  </a:lnTo>
                  <a:lnTo>
                    <a:pt x="2755" y="4475"/>
                  </a:lnTo>
                  <a:lnTo>
                    <a:pt x="2932" y="4247"/>
                  </a:lnTo>
                  <a:lnTo>
                    <a:pt x="3109" y="4020"/>
                  </a:lnTo>
                  <a:lnTo>
                    <a:pt x="3312" y="3817"/>
                  </a:lnTo>
                  <a:lnTo>
                    <a:pt x="3514" y="3641"/>
                  </a:lnTo>
                  <a:lnTo>
                    <a:pt x="3741" y="3489"/>
                  </a:lnTo>
                  <a:lnTo>
                    <a:pt x="3994" y="3337"/>
                  </a:lnTo>
                  <a:lnTo>
                    <a:pt x="4297" y="3135"/>
                  </a:lnTo>
                  <a:lnTo>
                    <a:pt x="4626" y="2958"/>
                  </a:lnTo>
                  <a:lnTo>
                    <a:pt x="4955" y="2806"/>
                  </a:lnTo>
                  <a:lnTo>
                    <a:pt x="5309" y="2680"/>
                  </a:lnTo>
                  <a:lnTo>
                    <a:pt x="5637" y="2554"/>
                  </a:lnTo>
                  <a:lnTo>
                    <a:pt x="5991" y="2452"/>
                  </a:lnTo>
                  <a:lnTo>
                    <a:pt x="6345" y="2377"/>
                  </a:lnTo>
                  <a:lnTo>
                    <a:pt x="6699" y="2326"/>
                  </a:lnTo>
                  <a:lnTo>
                    <a:pt x="7078" y="2276"/>
                  </a:lnTo>
                  <a:lnTo>
                    <a:pt x="7432" y="2225"/>
                  </a:lnTo>
                  <a:lnTo>
                    <a:pt x="8165" y="2225"/>
                  </a:lnTo>
                  <a:lnTo>
                    <a:pt x="8519" y="2250"/>
                  </a:lnTo>
                  <a:lnTo>
                    <a:pt x="8873" y="2276"/>
                  </a:lnTo>
                  <a:lnTo>
                    <a:pt x="9227" y="2326"/>
                  </a:lnTo>
                  <a:lnTo>
                    <a:pt x="9581" y="2402"/>
                  </a:lnTo>
                  <a:lnTo>
                    <a:pt x="9606" y="2174"/>
                  </a:lnTo>
                  <a:lnTo>
                    <a:pt x="9581" y="1947"/>
                  </a:lnTo>
                  <a:lnTo>
                    <a:pt x="9555" y="1719"/>
                  </a:lnTo>
                  <a:lnTo>
                    <a:pt x="9480" y="1492"/>
                  </a:lnTo>
                  <a:lnTo>
                    <a:pt x="9404" y="1315"/>
                  </a:lnTo>
                  <a:lnTo>
                    <a:pt x="9303" y="1163"/>
                  </a:lnTo>
                  <a:lnTo>
                    <a:pt x="9176" y="1012"/>
                  </a:lnTo>
                  <a:lnTo>
                    <a:pt x="8999" y="860"/>
                  </a:lnTo>
                  <a:lnTo>
                    <a:pt x="8822" y="734"/>
                  </a:lnTo>
                  <a:lnTo>
                    <a:pt x="8595" y="607"/>
                  </a:lnTo>
                  <a:lnTo>
                    <a:pt x="8342" y="481"/>
                  </a:lnTo>
                  <a:lnTo>
                    <a:pt x="8089" y="380"/>
                  </a:lnTo>
                  <a:lnTo>
                    <a:pt x="7786" y="304"/>
                  </a:lnTo>
                  <a:lnTo>
                    <a:pt x="7457" y="228"/>
                  </a:lnTo>
                  <a:lnTo>
                    <a:pt x="7103" y="152"/>
                  </a:lnTo>
                  <a:lnTo>
                    <a:pt x="6724" y="102"/>
                  </a:lnTo>
                  <a:lnTo>
                    <a:pt x="5915" y="26"/>
                  </a:lnTo>
                  <a:lnTo>
                    <a:pt x="5005"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39"/>
            <p:cNvSpPr/>
            <p:nvPr/>
          </p:nvSpPr>
          <p:spPr>
            <a:xfrm>
              <a:off x="1049814" y="1878061"/>
              <a:ext cx="213794" cy="207608"/>
            </a:xfrm>
            <a:custGeom>
              <a:rect b="b" l="l" r="r" t="t"/>
              <a:pathLst>
                <a:path extrusionOk="0" h="5941" w="6118">
                  <a:moveTo>
                    <a:pt x="5991" y="0"/>
                  </a:moveTo>
                  <a:lnTo>
                    <a:pt x="5562" y="304"/>
                  </a:lnTo>
                  <a:lnTo>
                    <a:pt x="5157" y="658"/>
                  </a:lnTo>
                  <a:lnTo>
                    <a:pt x="4753" y="1037"/>
                  </a:lnTo>
                  <a:lnTo>
                    <a:pt x="4374" y="1416"/>
                  </a:lnTo>
                  <a:lnTo>
                    <a:pt x="3640" y="2250"/>
                  </a:lnTo>
                  <a:lnTo>
                    <a:pt x="2958" y="3059"/>
                  </a:lnTo>
                  <a:lnTo>
                    <a:pt x="2275" y="3843"/>
                  </a:lnTo>
                  <a:lnTo>
                    <a:pt x="1947" y="4247"/>
                  </a:lnTo>
                  <a:lnTo>
                    <a:pt x="1593" y="4601"/>
                  </a:lnTo>
                  <a:lnTo>
                    <a:pt x="1239" y="4955"/>
                  </a:lnTo>
                  <a:lnTo>
                    <a:pt x="860" y="5284"/>
                  </a:lnTo>
                  <a:lnTo>
                    <a:pt x="455" y="5612"/>
                  </a:lnTo>
                  <a:lnTo>
                    <a:pt x="26" y="5890"/>
                  </a:lnTo>
                  <a:lnTo>
                    <a:pt x="0" y="5890"/>
                  </a:lnTo>
                  <a:lnTo>
                    <a:pt x="0" y="5916"/>
                  </a:lnTo>
                  <a:lnTo>
                    <a:pt x="26" y="5941"/>
                  </a:lnTo>
                  <a:lnTo>
                    <a:pt x="51" y="5941"/>
                  </a:lnTo>
                  <a:lnTo>
                    <a:pt x="278" y="5916"/>
                  </a:lnTo>
                  <a:lnTo>
                    <a:pt x="481" y="5840"/>
                  </a:lnTo>
                  <a:lnTo>
                    <a:pt x="708" y="5764"/>
                  </a:lnTo>
                  <a:lnTo>
                    <a:pt x="910" y="5663"/>
                  </a:lnTo>
                  <a:lnTo>
                    <a:pt x="1113" y="5536"/>
                  </a:lnTo>
                  <a:lnTo>
                    <a:pt x="1315" y="5410"/>
                  </a:lnTo>
                  <a:lnTo>
                    <a:pt x="1694" y="5081"/>
                  </a:lnTo>
                  <a:lnTo>
                    <a:pt x="2073" y="4753"/>
                  </a:lnTo>
                  <a:lnTo>
                    <a:pt x="2402" y="4399"/>
                  </a:lnTo>
                  <a:lnTo>
                    <a:pt x="3059" y="3691"/>
                  </a:lnTo>
                  <a:lnTo>
                    <a:pt x="3868" y="2882"/>
                  </a:lnTo>
                  <a:lnTo>
                    <a:pt x="4702" y="2023"/>
                  </a:lnTo>
                  <a:lnTo>
                    <a:pt x="5107" y="1568"/>
                  </a:lnTo>
                  <a:lnTo>
                    <a:pt x="5460" y="1113"/>
                  </a:lnTo>
                  <a:lnTo>
                    <a:pt x="5814" y="632"/>
                  </a:lnTo>
                  <a:lnTo>
                    <a:pt x="6092" y="127"/>
                  </a:lnTo>
                  <a:lnTo>
                    <a:pt x="6118" y="76"/>
                  </a:lnTo>
                  <a:lnTo>
                    <a:pt x="6092" y="26"/>
                  </a:lnTo>
                  <a:lnTo>
                    <a:pt x="604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39"/>
            <p:cNvSpPr/>
            <p:nvPr/>
          </p:nvSpPr>
          <p:spPr>
            <a:xfrm>
              <a:off x="1275069" y="1788846"/>
              <a:ext cx="51264" cy="67164"/>
            </a:xfrm>
            <a:custGeom>
              <a:rect b="b" l="l" r="r" t="t"/>
              <a:pathLst>
                <a:path extrusionOk="0" h="1922" w="1467">
                  <a:moveTo>
                    <a:pt x="1340" y="0"/>
                  </a:moveTo>
                  <a:lnTo>
                    <a:pt x="1290" y="25"/>
                  </a:lnTo>
                  <a:lnTo>
                    <a:pt x="1113" y="228"/>
                  </a:lnTo>
                  <a:lnTo>
                    <a:pt x="986" y="430"/>
                  </a:lnTo>
                  <a:lnTo>
                    <a:pt x="708" y="860"/>
                  </a:lnTo>
                  <a:lnTo>
                    <a:pt x="556" y="1087"/>
                  </a:lnTo>
                  <a:lnTo>
                    <a:pt x="380" y="1315"/>
                  </a:lnTo>
                  <a:lnTo>
                    <a:pt x="26" y="1744"/>
                  </a:lnTo>
                  <a:lnTo>
                    <a:pt x="0" y="1820"/>
                  </a:lnTo>
                  <a:lnTo>
                    <a:pt x="26" y="1896"/>
                  </a:lnTo>
                  <a:lnTo>
                    <a:pt x="76" y="1921"/>
                  </a:lnTo>
                  <a:lnTo>
                    <a:pt x="152" y="1921"/>
                  </a:lnTo>
                  <a:lnTo>
                    <a:pt x="380" y="1795"/>
                  </a:lnTo>
                  <a:lnTo>
                    <a:pt x="632" y="1618"/>
                  </a:lnTo>
                  <a:lnTo>
                    <a:pt x="835" y="1416"/>
                  </a:lnTo>
                  <a:lnTo>
                    <a:pt x="1037" y="1188"/>
                  </a:lnTo>
                  <a:lnTo>
                    <a:pt x="1214" y="935"/>
                  </a:lnTo>
                  <a:lnTo>
                    <a:pt x="1340" y="683"/>
                  </a:lnTo>
                  <a:lnTo>
                    <a:pt x="1441" y="405"/>
                  </a:lnTo>
                  <a:lnTo>
                    <a:pt x="1467" y="127"/>
                  </a:lnTo>
                  <a:lnTo>
                    <a:pt x="1467" y="51"/>
                  </a:lnTo>
                  <a:lnTo>
                    <a:pt x="141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39"/>
            <p:cNvSpPr/>
            <p:nvPr/>
          </p:nvSpPr>
          <p:spPr>
            <a:xfrm>
              <a:off x="1749413" y="642231"/>
              <a:ext cx="140514" cy="358675"/>
            </a:xfrm>
            <a:custGeom>
              <a:rect b="b" l="l" r="r" t="t"/>
              <a:pathLst>
                <a:path extrusionOk="0" h="10264" w="4021">
                  <a:moveTo>
                    <a:pt x="3843" y="1"/>
                  </a:moveTo>
                  <a:lnTo>
                    <a:pt x="3793" y="26"/>
                  </a:lnTo>
                  <a:lnTo>
                    <a:pt x="3768" y="51"/>
                  </a:lnTo>
                  <a:lnTo>
                    <a:pt x="3616" y="329"/>
                  </a:lnTo>
                  <a:lnTo>
                    <a:pt x="3489" y="633"/>
                  </a:lnTo>
                  <a:lnTo>
                    <a:pt x="3287" y="1239"/>
                  </a:lnTo>
                  <a:lnTo>
                    <a:pt x="3110" y="1846"/>
                  </a:lnTo>
                  <a:lnTo>
                    <a:pt x="2908" y="2478"/>
                  </a:lnTo>
                  <a:lnTo>
                    <a:pt x="2453" y="3818"/>
                  </a:lnTo>
                  <a:lnTo>
                    <a:pt x="1973" y="5157"/>
                  </a:lnTo>
                  <a:lnTo>
                    <a:pt x="1467" y="6396"/>
                  </a:lnTo>
                  <a:lnTo>
                    <a:pt x="936" y="7635"/>
                  </a:lnTo>
                  <a:lnTo>
                    <a:pt x="456" y="8873"/>
                  </a:lnTo>
                  <a:lnTo>
                    <a:pt x="203" y="9505"/>
                  </a:lnTo>
                  <a:lnTo>
                    <a:pt x="1" y="10137"/>
                  </a:lnTo>
                  <a:lnTo>
                    <a:pt x="1" y="10188"/>
                  </a:lnTo>
                  <a:lnTo>
                    <a:pt x="26" y="10213"/>
                  </a:lnTo>
                  <a:lnTo>
                    <a:pt x="77" y="10264"/>
                  </a:lnTo>
                  <a:lnTo>
                    <a:pt x="127" y="10264"/>
                  </a:lnTo>
                  <a:lnTo>
                    <a:pt x="203" y="10213"/>
                  </a:lnTo>
                  <a:lnTo>
                    <a:pt x="557" y="9657"/>
                  </a:lnTo>
                  <a:lnTo>
                    <a:pt x="886" y="9076"/>
                  </a:lnTo>
                  <a:lnTo>
                    <a:pt x="1189" y="8469"/>
                  </a:lnTo>
                  <a:lnTo>
                    <a:pt x="1467" y="7837"/>
                  </a:lnTo>
                  <a:lnTo>
                    <a:pt x="1720" y="7205"/>
                  </a:lnTo>
                  <a:lnTo>
                    <a:pt x="1973" y="6573"/>
                  </a:lnTo>
                  <a:lnTo>
                    <a:pt x="2453" y="5309"/>
                  </a:lnTo>
                  <a:lnTo>
                    <a:pt x="2933" y="3969"/>
                  </a:lnTo>
                  <a:lnTo>
                    <a:pt x="3388" y="2604"/>
                  </a:lnTo>
                  <a:lnTo>
                    <a:pt x="3591" y="1998"/>
                  </a:lnTo>
                  <a:lnTo>
                    <a:pt x="3793" y="1391"/>
                  </a:lnTo>
                  <a:lnTo>
                    <a:pt x="3869" y="1088"/>
                  </a:lnTo>
                  <a:lnTo>
                    <a:pt x="3944" y="759"/>
                  </a:lnTo>
                  <a:lnTo>
                    <a:pt x="3995" y="456"/>
                  </a:lnTo>
                  <a:lnTo>
                    <a:pt x="4020" y="127"/>
                  </a:lnTo>
                  <a:lnTo>
                    <a:pt x="4020" y="76"/>
                  </a:lnTo>
                  <a:lnTo>
                    <a:pt x="3995" y="51"/>
                  </a:lnTo>
                  <a:lnTo>
                    <a:pt x="3919"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39"/>
            <p:cNvSpPr/>
            <p:nvPr/>
          </p:nvSpPr>
          <p:spPr>
            <a:xfrm>
              <a:off x="1900480" y="467331"/>
              <a:ext cx="50391" cy="134294"/>
            </a:xfrm>
            <a:custGeom>
              <a:rect b="b" l="l" r="r" t="t"/>
              <a:pathLst>
                <a:path extrusionOk="0" h="3843" w="1442">
                  <a:moveTo>
                    <a:pt x="1214" y="0"/>
                  </a:moveTo>
                  <a:lnTo>
                    <a:pt x="1138" y="51"/>
                  </a:lnTo>
                  <a:lnTo>
                    <a:pt x="1012" y="203"/>
                  </a:lnTo>
                  <a:lnTo>
                    <a:pt x="911" y="405"/>
                  </a:lnTo>
                  <a:lnTo>
                    <a:pt x="835" y="582"/>
                  </a:lnTo>
                  <a:lnTo>
                    <a:pt x="784" y="784"/>
                  </a:lnTo>
                  <a:lnTo>
                    <a:pt x="683" y="1214"/>
                  </a:lnTo>
                  <a:lnTo>
                    <a:pt x="582" y="1618"/>
                  </a:lnTo>
                  <a:lnTo>
                    <a:pt x="304" y="2655"/>
                  </a:lnTo>
                  <a:lnTo>
                    <a:pt x="178" y="3160"/>
                  </a:lnTo>
                  <a:lnTo>
                    <a:pt x="1" y="3641"/>
                  </a:lnTo>
                  <a:lnTo>
                    <a:pt x="1" y="3716"/>
                  </a:lnTo>
                  <a:lnTo>
                    <a:pt x="1" y="3767"/>
                  </a:lnTo>
                  <a:lnTo>
                    <a:pt x="51" y="3817"/>
                  </a:lnTo>
                  <a:lnTo>
                    <a:pt x="102" y="3843"/>
                  </a:lnTo>
                  <a:lnTo>
                    <a:pt x="203" y="3843"/>
                  </a:lnTo>
                  <a:lnTo>
                    <a:pt x="228" y="3817"/>
                  </a:lnTo>
                  <a:lnTo>
                    <a:pt x="279" y="3767"/>
                  </a:lnTo>
                  <a:lnTo>
                    <a:pt x="708" y="2781"/>
                  </a:lnTo>
                  <a:lnTo>
                    <a:pt x="911" y="2275"/>
                  </a:lnTo>
                  <a:lnTo>
                    <a:pt x="1113" y="1770"/>
                  </a:lnTo>
                  <a:lnTo>
                    <a:pt x="1239" y="1365"/>
                  </a:lnTo>
                  <a:lnTo>
                    <a:pt x="1366" y="961"/>
                  </a:lnTo>
                  <a:lnTo>
                    <a:pt x="1416" y="759"/>
                  </a:lnTo>
                  <a:lnTo>
                    <a:pt x="1442" y="531"/>
                  </a:lnTo>
                  <a:lnTo>
                    <a:pt x="1442" y="329"/>
                  </a:lnTo>
                  <a:lnTo>
                    <a:pt x="1416" y="101"/>
                  </a:lnTo>
                  <a:lnTo>
                    <a:pt x="1366" y="26"/>
                  </a:lnTo>
                  <a:lnTo>
                    <a:pt x="129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39"/>
            <p:cNvSpPr/>
            <p:nvPr/>
          </p:nvSpPr>
          <p:spPr>
            <a:xfrm>
              <a:off x="548073" y="2294116"/>
              <a:ext cx="1542367" cy="3373590"/>
            </a:xfrm>
            <a:custGeom>
              <a:rect b="b" l="l" r="r" t="t"/>
              <a:pathLst>
                <a:path extrusionOk="0" h="96540" w="44137">
                  <a:moveTo>
                    <a:pt x="8216" y="15168"/>
                  </a:moveTo>
                  <a:lnTo>
                    <a:pt x="8266" y="15193"/>
                  </a:lnTo>
                  <a:lnTo>
                    <a:pt x="8317" y="15218"/>
                  </a:lnTo>
                  <a:lnTo>
                    <a:pt x="8367" y="15294"/>
                  </a:lnTo>
                  <a:lnTo>
                    <a:pt x="8393" y="15345"/>
                  </a:lnTo>
                  <a:lnTo>
                    <a:pt x="8620" y="19162"/>
                  </a:lnTo>
                  <a:lnTo>
                    <a:pt x="8822" y="22954"/>
                  </a:lnTo>
                  <a:lnTo>
                    <a:pt x="8999" y="26695"/>
                  </a:lnTo>
                  <a:lnTo>
                    <a:pt x="9151" y="30411"/>
                  </a:lnTo>
                  <a:lnTo>
                    <a:pt x="9303" y="34101"/>
                  </a:lnTo>
                  <a:lnTo>
                    <a:pt x="9429" y="37716"/>
                  </a:lnTo>
                  <a:lnTo>
                    <a:pt x="9631" y="44794"/>
                  </a:lnTo>
                  <a:lnTo>
                    <a:pt x="9758" y="51594"/>
                  </a:lnTo>
                  <a:lnTo>
                    <a:pt x="9833" y="58091"/>
                  </a:lnTo>
                  <a:lnTo>
                    <a:pt x="9884" y="64183"/>
                  </a:lnTo>
                  <a:lnTo>
                    <a:pt x="9884" y="69871"/>
                  </a:lnTo>
                  <a:lnTo>
                    <a:pt x="9833" y="75103"/>
                  </a:lnTo>
                  <a:lnTo>
                    <a:pt x="9783" y="79805"/>
                  </a:lnTo>
                  <a:lnTo>
                    <a:pt x="9707" y="83926"/>
                  </a:lnTo>
                  <a:lnTo>
                    <a:pt x="9631" y="87414"/>
                  </a:lnTo>
                  <a:lnTo>
                    <a:pt x="9505" y="92343"/>
                  </a:lnTo>
                  <a:lnTo>
                    <a:pt x="9454" y="94163"/>
                  </a:lnTo>
                  <a:lnTo>
                    <a:pt x="9429" y="94239"/>
                  </a:lnTo>
                  <a:lnTo>
                    <a:pt x="9378" y="94290"/>
                  </a:lnTo>
                  <a:lnTo>
                    <a:pt x="9328" y="94340"/>
                  </a:lnTo>
                  <a:lnTo>
                    <a:pt x="9252" y="94340"/>
                  </a:lnTo>
                  <a:lnTo>
                    <a:pt x="9176" y="94315"/>
                  </a:lnTo>
                  <a:lnTo>
                    <a:pt x="9126" y="94290"/>
                  </a:lnTo>
                  <a:lnTo>
                    <a:pt x="9100" y="94214"/>
                  </a:lnTo>
                  <a:lnTo>
                    <a:pt x="9075" y="94138"/>
                  </a:lnTo>
                  <a:lnTo>
                    <a:pt x="9151" y="92318"/>
                  </a:lnTo>
                  <a:lnTo>
                    <a:pt x="9277" y="87389"/>
                  </a:lnTo>
                  <a:lnTo>
                    <a:pt x="9353" y="83900"/>
                  </a:lnTo>
                  <a:lnTo>
                    <a:pt x="9429" y="79780"/>
                  </a:lnTo>
                  <a:lnTo>
                    <a:pt x="9480" y="75103"/>
                  </a:lnTo>
                  <a:lnTo>
                    <a:pt x="9505" y="69871"/>
                  </a:lnTo>
                  <a:lnTo>
                    <a:pt x="9505" y="64183"/>
                  </a:lnTo>
                  <a:lnTo>
                    <a:pt x="9480" y="58091"/>
                  </a:lnTo>
                  <a:lnTo>
                    <a:pt x="9404" y="51594"/>
                  </a:lnTo>
                  <a:lnTo>
                    <a:pt x="9252" y="44794"/>
                  </a:lnTo>
                  <a:lnTo>
                    <a:pt x="9075" y="37716"/>
                  </a:lnTo>
                  <a:lnTo>
                    <a:pt x="8949" y="34101"/>
                  </a:lnTo>
                  <a:lnTo>
                    <a:pt x="8797" y="30436"/>
                  </a:lnTo>
                  <a:lnTo>
                    <a:pt x="8645" y="26720"/>
                  </a:lnTo>
                  <a:lnTo>
                    <a:pt x="8443" y="22979"/>
                  </a:lnTo>
                  <a:lnTo>
                    <a:pt x="8241" y="19187"/>
                  </a:lnTo>
                  <a:lnTo>
                    <a:pt x="8013" y="15370"/>
                  </a:lnTo>
                  <a:lnTo>
                    <a:pt x="8039" y="15294"/>
                  </a:lnTo>
                  <a:lnTo>
                    <a:pt x="8064" y="15244"/>
                  </a:lnTo>
                  <a:lnTo>
                    <a:pt x="8114" y="15193"/>
                  </a:lnTo>
                  <a:lnTo>
                    <a:pt x="8190" y="15168"/>
                  </a:lnTo>
                  <a:close/>
                  <a:moveTo>
                    <a:pt x="23838" y="43328"/>
                  </a:moveTo>
                  <a:lnTo>
                    <a:pt x="23888" y="43379"/>
                  </a:lnTo>
                  <a:lnTo>
                    <a:pt x="23939" y="43404"/>
                  </a:lnTo>
                  <a:lnTo>
                    <a:pt x="23964" y="43480"/>
                  </a:lnTo>
                  <a:lnTo>
                    <a:pt x="24343" y="45350"/>
                  </a:lnTo>
                  <a:lnTo>
                    <a:pt x="24672" y="47272"/>
                  </a:lnTo>
                  <a:lnTo>
                    <a:pt x="24975" y="49294"/>
                  </a:lnTo>
                  <a:lnTo>
                    <a:pt x="25279" y="51341"/>
                  </a:lnTo>
                  <a:lnTo>
                    <a:pt x="25531" y="53440"/>
                  </a:lnTo>
                  <a:lnTo>
                    <a:pt x="25759" y="55563"/>
                  </a:lnTo>
                  <a:lnTo>
                    <a:pt x="25961" y="57712"/>
                  </a:lnTo>
                  <a:lnTo>
                    <a:pt x="26138" y="59886"/>
                  </a:lnTo>
                  <a:lnTo>
                    <a:pt x="26290" y="62085"/>
                  </a:lnTo>
                  <a:lnTo>
                    <a:pt x="26416" y="64259"/>
                  </a:lnTo>
                  <a:lnTo>
                    <a:pt x="26517" y="66458"/>
                  </a:lnTo>
                  <a:lnTo>
                    <a:pt x="26618" y="68607"/>
                  </a:lnTo>
                  <a:lnTo>
                    <a:pt x="26694" y="70755"/>
                  </a:lnTo>
                  <a:lnTo>
                    <a:pt x="26745" y="72879"/>
                  </a:lnTo>
                  <a:lnTo>
                    <a:pt x="26821" y="76974"/>
                  </a:lnTo>
                  <a:lnTo>
                    <a:pt x="26846" y="80842"/>
                  </a:lnTo>
                  <a:lnTo>
                    <a:pt x="26821" y="84431"/>
                  </a:lnTo>
                  <a:lnTo>
                    <a:pt x="26795" y="87641"/>
                  </a:lnTo>
                  <a:lnTo>
                    <a:pt x="26720" y="90447"/>
                  </a:lnTo>
                  <a:lnTo>
                    <a:pt x="26669" y="92748"/>
                  </a:lnTo>
                  <a:lnTo>
                    <a:pt x="26593" y="94492"/>
                  </a:lnTo>
                  <a:lnTo>
                    <a:pt x="26517" y="96059"/>
                  </a:lnTo>
                  <a:lnTo>
                    <a:pt x="26517" y="96135"/>
                  </a:lnTo>
                  <a:lnTo>
                    <a:pt x="26467" y="96186"/>
                  </a:lnTo>
                  <a:lnTo>
                    <a:pt x="26416" y="96211"/>
                  </a:lnTo>
                  <a:lnTo>
                    <a:pt x="26340" y="96236"/>
                  </a:lnTo>
                  <a:lnTo>
                    <a:pt x="26265" y="96211"/>
                  </a:lnTo>
                  <a:lnTo>
                    <a:pt x="26214" y="96160"/>
                  </a:lnTo>
                  <a:lnTo>
                    <a:pt x="26189" y="96110"/>
                  </a:lnTo>
                  <a:lnTo>
                    <a:pt x="26163" y="96034"/>
                  </a:lnTo>
                  <a:lnTo>
                    <a:pt x="26239" y="94467"/>
                  </a:lnTo>
                  <a:lnTo>
                    <a:pt x="26290" y="92722"/>
                  </a:lnTo>
                  <a:lnTo>
                    <a:pt x="26366" y="90422"/>
                  </a:lnTo>
                  <a:lnTo>
                    <a:pt x="26416" y="87641"/>
                  </a:lnTo>
                  <a:lnTo>
                    <a:pt x="26467" y="84431"/>
                  </a:lnTo>
                  <a:lnTo>
                    <a:pt x="26492" y="80842"/>
                  </a:lnTo>
                  <a:lnTo>
                    <a:pt x="26467" y="76974"/>
                  </a:lnTo>
                  <a:lnTo>
                    <a:pt x="26391" y="72904"/>
                  </a:lnTo>
                  <a:lnTo>
                    <a:pt x="26315" y="70781"/>
                  </a:lnTo>
                  <a:lnTo>
                    <a:pt x="26265" y="68632"/>
                  </a:lnTo>
                  <a:lnTo>
                    <a:pt x="26163" y="66483"/>
                  </a:lnTo>
                  <a:lnTo>
                    <a:pt x="26062" y="64309"/>
                  </a:lnTo>
                  <a:lnTo>
                    <a:pt x="25911" y="62110"/>
                  </a:lnTo>
                  <a:lnTo>
                    <a:pt x="25759" y="59936"/>
                  </a:lnTo>
                  <a:lnTo>
                    <a:pt x="25582" y="57762"/>
                  </a:lnTo>
                  <a:lnTo>
                    <a:pt x="25380" y="55613"/>
                  </a:lnTo>
                  <a:lnTo>
                    <a:pt x="25152" y="53490"/>
                  </a:lnTo>
                  <a:lnTo>
                    <a:pt x="24899" y="51392"/>
                  </a:lnTo>
                  <a:lnTo>
                    <a:pt x="24621" y="49344"/>
                  </a:lnTo>
                  <a:lnTo>
                    <a:pt x="24318" y="47373"/>
                  </a:lnTo>
                  <a:lnTo>
                    <a:pt x="23964" y="45426"/>
                  </a:lnTo>
                  <a:lnTo>
                    <a:pt x="23610" y="43556"/>
                  </a:lnTo>
                  <a:lnTo>
                    <a:pt x="23610" y="43480"/>
                  </a:lnTo>
                  <a:lnTo>
                    <a:pt x="23636" y="43404"/>
                  </a:lnTo>
                  <a:lnTo>
                    <a:pt x="23661" y="43353"/>
                  </a:lnTo>
                  <a:lnTo>
                    <a:pt x="23737" y="43328"/>
                  </a:lnTo>
                  <a:close/>
                  <a:moveTo>
                    <a:pt x="11274" y="1"/>
                  </a:moveTo>
                  <a:lnTo>
                    <a:pt x="10946" y="228"/>
                  </a:lnTo>
                  <a:lnTo>
                    <a:pt x="10592" y="430"/>
                  </a:lnTo>
                  <a:lnTo>
                    <a:pt x="10213" y="607"/>
                  </a:lnTo>
                  <a:lnTo>
                    <a:pt x="9808" y="784"/>
                  </a:lnTo>
                  <a:lnTo>
                    <a:pt x="10288" y="2301"/>
                  </a:lnTo>
                  <a:lnTo>
                    <a:pt x="10693" y="3615"/>
                  </a:lnTo>
                  <a:lnTo>
                    <a:pt x="11198" y="5258"/>
                  </a:lnTo>
                  <a:lnTo>
                    <a:pt x="11755" y="7256"/>
                  </a:lnTo>
                  <a:lnTo>
                    <a:pt x="12361" y="9556"/>
                  </a:lnTo>
                  <a:lnTo>
                    <a:pt x="13019" y="12160"/>
                  </a:lnTo>
                  <a:lnTo>
                    <a:pt x="13676" y="15016"/>
                  </a:lnTo>
                  <a:lnTo>
                    <a:pt x="14358" y="18151"/>
                  </a:lnTo>
                  <a:lnTo>
                    <a:pt x="14687" y="19794"/>
                  </a:lnTo>
                  <a:lnTo>
                    <a:pt x="15016" y="21513"/>
                  </a:lnTo>
                  <a:lnTo>
                    <a:pt x="15344" y="23282"/>
                  </a:lnTo>
                  <a:lnTo>
                    <a:pt x="15673" y="25102"/>
                  </a:lnTo>
                  <a:lnTo>
                    <a:pt x="15976" y="26973"/>
                  </a:lnTo>
                  <a:lnTo>
                    <a:pt x="16254" y="28894"/>
                  </a:lnTo>
                  <a:lnTo>
                    <a:pt x="16532" y="30866"/>
                  </a:lnTo>
                  <a:lnTo>
                    <a:pt x="16810" y="32888"/>
                  </a:lnTo>
                  <a:lnTo>
                    <a:pt x="17038" y="34961"/>
                  </a:lnTo>
                  <a:lnTo>
                    <a:pt x="17265" y="37059"/>
                  </a:lnTo>
                  <a:lnTo>
                    <a:pt x="17468" y="39182"/>
                  </a:lnTo>
                  <a:lnTo>
                    <a:pt x="17645" y="41356"/>
                  </a:lnTo>
                  <a:lnTo>
                    <a:pt x="17796" y="43581"/>
                  </a:lnTo>
                  <a:lnTo>
                    <a:pt x="17923" y="45831"/>
                  </a:lnTo>
                  <a:lnTo>
                    <a:pt x="17897" y="45906"/>
                  </a:lnTo>
                  <a:lnTo>
                    <a:pt x="17872" y="45957"/>
                  </a:lnTo>
                  <a:lnTo>
                    <a:pt x="17821" y="46008"/>
                  </a:lnTo>
                  <a:lnTo>
                    <a:pt x="17746" y="46033"/>
                  </a:lnTo>
                  <a:lnTo>
                    <a:pt x="17670" y="46008"/>
                  </a:lnTo>
                  <a:lnTo>
                    <a:pt x="17619" y="45982"/>
                  </a:lnTo>
                  <a:lnTo>
                    <a:pt x="17569" y="45906"/>
                  </a:lnTo>
                  <a:lnTo>
                    <a:pt x="17543" y="45831"/>
                  </a:lnTo>
                  <a:lnTo>
                    <a:pt x="17417" y="43606"/>
                  </a:lnTo>
                  <a:lnTo>
                    <a:pt x="17265" y="41382"/>
                  </a:lnTo>
                  <a:lnTo>
                    <a:pt x="17114" y="39208"/>
                  </a:lnTo>
                  <a:lnTo>
                    <a:pt x="16911" y="37059"/>
                  </a:lnTo>
                  <a:lnTo>
                    <a:pt x="16684" y="34961"/>
                  </a:lnTo>
                  <a:lnTo>
                    <a:pt x="16431" y="32913"/>
                  </a:lnTo>
                  <a:lnTo>
                    <a:pt x="16178" y="30891"/>
                  </a:lnTo>
                  <a:lnTo>
                    <a:pt x="15900" y="28919"/>
                  </a:lnTo>
                  <a:lnTo>
                    <a:pt x="15597" y="26998"/>
                  </a:lnTo>
                  <a:lnTo>
                    <a:pt x="15294" y="25127"/>
                  </a:lnTo>
                  <a:lnTo>
                    <a:pt x="14990" y="23307"/>
                  </a:lnTo>
                  <a:lnTo>
                    <a:pt x="14662" y="21538"/>
                  </a:lnTo>
                  <a:lnTo>
                    <a:pt x="14333" y="19819"/>
                  </a:lnTo>
                  <a:lnTo>
                    <a:pt x="14004" y="18176"/>
                  </a:lnTo>
                  <a:lnTo>
                    <a:pt x="13322" y="15041"/>
                  </a:lnTo>
                  <a:lnTo>
                    <a:pt x="12639" y="12185"/>
                  </a:lnTo>
                  <a:lnTo>
                    <a:pt x="12007" y="9606"/>
                  </a:lnTo>
                  <a:lnTo>
                    <a:pt x="11401" y="7306"/>
                  </a:lnTo>
                  <a:lnTo>
                    <a:pt x="10845" y="5334"/>
                  </a:lnTo>
                  <a:lnTo>
                    <a:pt x="10339" y="3691"/>
                  </a:lnTo>
                  <a:lnTo>
                    <a:pt x="9935" y="2377"/>
                  </a:lnTo>
                  <a:lnTo>
                    <a:pt x="9454" y="885"/>
                  </a:lnTo>
                  <a:lnTo>
                    <a:pt x="8898" y="1062"/>
                  </a:lnTo>
                  <a:lnTo>
                    <a:pt x="8342" y="1189"/>
                  </a:lnTo>
                  <a:lnTo>
                    <a:pt x="7735" y="1290"/>
                  </a:lnTo>
                  <a:lnTo>
                    <a:pt x="7103" y="1366"/>
                  </a:lnTo>
                  <a:lnTo>
                    <a:pt x="6446" y="1416"/>
                  </a:lnTo>
                  <a:lnTo>
                    <a:pt x="5764" y="1441"/>
                  </a:lnTo>
                  <a:lnTo>
                    <a:pt x="5056" y="1416"/>
                  </a:lnTo>
                  <a:lnTo>
                    <a:pt x="4323" y="1391"/>
                  </a:lnTo>
                  <a:lnTo>
                    <a:pt x="3893" y="9025"/>
                  </a:lnTo>
                  <a:lnTo>
                    <a:pt x="3236" y="19768"/>
                  </a:lnTo>
                  <a:lnTo>
                    <a:pt x="2578" y="30537"/>
                  </a:lnTo>
                  <a:lnTo>
                    <a:pt x="1896" y="41988"/>
                  </a:lnTo>
                  <a:lnTo>
                    <a:pt x="1264" y="53515"/>
                  </a:lnTo>
                  <a:lnTo>
                    <a:pt x="961" y="59127"/>
                  </a:lnTo>
                  <a:lnTo>
                    <a:pt x="683" y="64512"/>
                  </a:lnTo>
                  <a:lnTo>
                    <a:pt x="379" y="71438"/>
                  </a:lnTo>
                  <a:lnTo>
                    <a:pt x="177" y="77024"/>
                  </a:lnTo>
                  <a:lnTo>
                    <a:pt x="51" y="81398"/>
                  </a:lnTo>
                  <a:lnTo>
                    <a:pt x="0" y="84734"/>
                  </a:lnTo>
                  <a:lnTo>
                    <a:pt x="0" y="86049"/>
                  </a:lnTo>
                  <a:lnTo>
                    <a:pt x="0" y="87136"/>
                  </a:lnTo>
                  <a:lnTo>
                    <a:pt x="25" y="88021"/>
                  </a:lnTo>
                  <a:lnTo>
                    <a:pt x="76" y="88703"/>
                  </a:lnTo>
                  <a:lnTo>
                    <a:pt x="126" y="89234"/>
                  </a:lnTo>
                  <a:lnTo>
                    <a:pt x="177" y="89638"/>
                  </a:lnTo>
                  <a:lnTo>
                    <a:pt x="228" y="89866"/>
                  </a:lnTo>
                  <a:lnTo>
                    <a:pt x="303" y="89992"/>
                  </a:lnTo>
                  <a:lnTo>
                    <a:pt x="809" y="90397"/>
                  </a:lnTo>
                  <a:lnTo>
                    <a:pt x="1315" y="90801"/>
                  </a:lnTo>
                  <a:lnTo>
                    <a:pt x="1845" y="91180"/>
                  </a:lnTo>
                  <a:lnTo>
                    <a:pt x="2376" y="91534"/>
                  </a:lnTo>
                  <a:lnTo>
                    <a:pt x="2932" y="91888"/>
                  </a:lnTo>
                  <a:lnTo>
                    <a:pt x="3514" y="92217"/>
                  </a:lnTo>
                  <a:lnTo>
                    <a:pt x="4095" y="92546"/>
                  </a:lnTo>
                  <a:lnTo>
                    <a:pt x="4727" y="92849"/>
                  </a:lnTo>
                  <a:lnTo>
                    <a:pt x="5334" y="93152"/>
                  </a:lnTo>
                  <a:lnTo>
                    <a:pt x="5991" y="93456"/>
                  </a:lnTo>
                  <a:lnTo>
                    <a:pt x="6648" y="93708"/>
                  </a:lnTo>
                  <a:lnTo>
                    <a:pt x="7306" y="93986"/>
                  </a:lnTo>
                  <a:lnTo>
                    <a:pt x="8013" y="94239"/>
                  </a:lnTo>
                  <a:lnTo>
                    <a:pt x="8721" y="94467"/>
                  </a:lnTo>
                  <a:lnTo>
                    <a:pt x="9429" y="94694"/>
                  </a:lnTo>
                  <a:lnTo>
                    <a:pt x="10187" y="94896"/>
                  </a:lnTo>
                  <a:lnTo>
                    <a:pt x="10946" y="95099"/>
                  </a:lnTo>
                  <a:lnTo>
                    <a:pt x="11704" y="95276"/>
                  </a:lnTo>
                  <a:lnTo>
                    <a:pt x="12488" y="95453"/>
                  </a:lnTo>
                  <a:lnTo>
                    <a:pt x="13297" y="95630"/>
                  </a:lnTo>
                  <a:lnTo>
                    <a:pt x="14106" y="95781"/>
                  </a:lnTo>
                  <a:lnTo>
                    <a:pt x="14940" y="95908"/>
                  </a:lnTo>
                  <a:lnTo>
                    <a:pt x="16659" y="96135"/>
                  </a:lnTo>
                  <a:lnTo>
                    <a:pt x="18453" y="96312"/>
                  </a:lnTo>
                  <a:lnTo>
                    <a:pt x="20299" y="96438"/>
                  </a:lnTo>
                  <a:lnTo>
                    <a:pt x="22195" y="96514"/>
                  </a:lnTo>
                  <a:lnTo>
                    <a:pt x="24166" y="96540"/>
                  </a:lnTo>
                  <a:lnTo>
                    <a:pt x="25329" y="96540"/>
                  </a:lnTo>
                  <a:lnTo>
                    <a:pt x="26492" y="96514"/>
                  </a:lnTo>
                  <a:lnTo>
                    <a:pt x="27655" y="96464"/>
                  </a:lnTo>
                  <a:lnTo>
                    <a:pt x="28792" y="96413"/>
                  </a:lnTo>
                  <a:lnTo>
                    <a:pt x="31067" y="96261"/>
                  </a:lnTo>
                  <a:lnTo>
                    <a:pt x="33267" y="96059"/>
                  </a:lnTo>
                  <a:lnTo>
                    <a:pt x="35415" y="95832"/>
                  </a:lnTo>
                  <a:lnTo>
                    <a:pt x="37463" y="95579"/>
                  </a:lnTo>
                  <a:lnTo>
                    <a:pt x="39435" y="95276"/>
                  </a:lnTo>
                  <a:lnTo>
                    <a:pt x="41280" y="94972"/>
                  </a:lnTo>
                  <a:lnTo>
                    <a:pt x="41230" y="94062"/>
                  </a:lnTo>
                  <a:lnTo>
                    <a:pt x="41078" y="91863"/>
                  </a:lnTo>
                  <a:lnTo>
                    <a:pt x="40850" y="88703"/>
                  </a:lnTo>
                  <a:lnTo>
                    <a:pt x="40673" y="86858"/>
                  </a:lnTo>
                  <a:lnTo>
                    <a:pt x="40496" y="84861"/>
                  </a:lnTo>
                  <a:lnTo>
                    <a:pt x="40294" y="82763"/>
                  </a:lnTo>
                  <a:lnTo>
                    <a:pt x="40041" y="80614"/>
                  </a:lnTo>
                  <a:lnTo>
                    <a:pt x="39789" y="78415"/>
                  </a:lnTo>
                  <a:lnTo>
                    <a:pt x="39485" y="76241"/>
                  </a:lnTo>
                  <a:lnTo>
                    <a:pt x="39157" y="74117"/>
                  </a:lnTo>
                  <a:lnTo>
                    <a:pt x="38777" y="72070"/>
                  </a:lnTo>
                  <a:lnTo>
                    <a:pt x="38398" y="70149"/>
                  </a:lnTo>
                  <a:lnTo>
                    <a:pt x="38171" y="69239"/>
                  </a:lnTo>
                  <a:lnTo>
                    <a:pt x="37969" y="68354"/>
                  </a:lnTo>
                  <a:lnTo>
                    <a:pt x="37969" y="68278"/>
                  </a:lnTo>
                  <a:lnTo>
                    <a:pt x="37994" y="68202"/>
                  </a:lnTo>
                  <a:lnTo>
                    <a:pt x="38019" y="68152"/>
                  </a:lnTo>
                  <a:lnTo>
                    <a:pt x="38095" y="68126"/>
                  </a:lnTo>
                  <a:lnTo>
                    <a:pt x="38196" y="68126"/>
                  </a:lnTo>
                  <a:lnTo>
                    <a:pt x="38247" y="68152"/>
                  </a:lnTo>
                  <a:lnTo>
                    <a:pt x="38297" y="68202"/>
                  </a:lnTo>
                  <a:lnTo>
                    <a:pt x="38322" y="68253"/>
                  </a:lnTo>
                  <a:lnTo>
                    <a:pt x="38525" y="69112"/>
                  </a:lnTo>
                  <a:lnTo>
                    <a:pt x="38727" y="70022"/>
                  </a:lnTo>
                  <a:lnTo>
                    <a:pt x="39131" y="71918"/>
                  </a:lnTo>
                  <a:lnTo>
                    <a:pt x="39485" y="73940"/>
                  </a:lnTo>
                  <a:lnTo>
                    <a:pt x="39814" y="76039"/>
                  </a:lnTo>
                  <a:lnTo>
                    <a:pt x="40117" y="78187"/>
                  </a:lnTo>
                  <a:lnTo>
                    <a:pt x="40370" y="80336"/>
                  </a:lnTo>
                  <a:lnTo>
                    <a:pt x="40623" y="82459"/>
                  </a:lnTo>
                  <a:lnTo>
                    <a:pt x="40825" y="84532"/>
                  </a:lnTo>
                  <a:lnTo>
                    <a:pt x="41027" y="86529"/>
                  </a:lnTo>
                  <a:lnTo>
                    <a:pt x="41179" y="88375"/>
                  </a:lnTo>
                  <a:lnTo>
                    <a:pt x="41432" y="91560"/>
                  </a:lnTo>
                  <a:lnTo>
                    <a:pt x="41583" y="93835"/>
                  </a:lnTo>
                  <a:lnTo>
                    <a:pt x="41634" y="94922"/>
                  </a:lnTo>
                  <a:lnTo>
                    <a:pt x="43682" y="94568"/>
                  </a:lnTo>
                  <a:lnTo>
                    <a:pt x="43833" y="93557"/>
                  </a:lnTo>
                  <a:lnTo>
                    <a:pt x="43960" y="92546"/>
                  </a:lnTo>
                  <a:lnTo>
                    <a:pt x="44061" y="91484"/>
                  </a:lnTo>
                  <a:lnTo>
                    <a:pt x="44111" y="90422"/>
                  </a:lnTo>
                  <a:lnTo>
                    <a:pt x="44137" y="89310"/>
                  </a:lnTo>
                  <a:lnTo>
                    <a:pt x="44111" y="88198"/>
                  </a:lnTo>
                  <a:lnTo>
                    <a:pt x="44061" y="87060"/>
                  </a:lnTo>
                  <a:lnTo>
                    <a:pt x="43960" y="85872"/>
                  </a:lnTo>
                  <a:lnTo>
                    <a:pt x="43757" y="83926"/>
                  </a:lnTo>
                  <a:lnTo>
                    <a:pt x="43505" y="82055"/>
                  </a:lnTo>
                  <a:lnTo>
                    <a:pt x="43227" y="80311"/>
                  </a:lnTo>
                  <a:lnTo>
                    <a:pt x="42948" y="78668"/>
                  </a:lnTo>
                  <a:lnTo>
                    <a:pt x="42645" y="77126"/>
                  </a:lnTo>
                  <a:lnTo>
                    <a:pt x="42316" y="75685"/>
                  </a:lnTo>
                  <a:lnTo>
                    <a:pt x="41963" y="74345"/>
                  </a:lnTo>
                  <a:lnTo>
                    <a:pt x="41609" y="73106"/>
                  </a:lnTo>
                  <a:lnTo>
                    <a:pt x="41255" y="71943"/>
                  </a:lnTo>
                  <a:lnTo>
                    <a:pt x="40876" y="70882"/>
                  </a:lnTo>
                  <a:lnTo>
                    <a:pt x="40496" y="69921"/>
                  </a:lnTo>
                  <a:lnTo>
                    <a:pt x="40117" y="69036"/>
                  </a:lnTo>
                  <a:lnTo>
                    <a:pt x="39763" y="68253"/>
                  </a:lnTo>
                  <a:lnTo>
                    <a:pt x="39384" y="67520"/>
                  </a:lnTo>
                  <a:lnTo>
                    <a:pt x="39005" y="66913"/>
                  </a:lnTo>
                  <a:lnTo>
                    <a:pt x="38651" y="66357"/>
                  </a:lnTo>
                  <a:lnTo>
                    <a:pt x="38297" y="65877"/>
                  </a:lnTo>
                  <a:lnTo>
                    <a:pt x="37943" y="65472"/>
                  </a:lnTo>
                  <a:lnTo>
                    <a:pt x="37615" y="65169"/>
                  </a:lnTo>
                  <a:lnTo>
                    <a:pt x="37311" y="64916"/>
                  </a:lnTo>
                  <a:lnTo>
                    <a:pt x="37033" y="64714"/>
                  </a:lnTo>
                  <a:lnTo>
                    <a:pt x="36755" y="64613"/>
                  </a:lnTo>
                  <a:lnTo>
                    <a:pt x="36502" y="64562"/>
                  </a:lnTo>
                  <a:lnTo>
                    <a:pt x="36300" y="64562"/>
                  </a:lnTo>
                  <a:lnTo>
                    <a:pt x="36199" y="64587"/>
                  </a:lnTo>
                  <a:lnTo>
                    <a:pt x="36098" y="64638"/>
                  </a:lnTo>
                  <a:lnTo>
                    <a:pt x="36022" y="64688"/>
                  </a:lnTo>
                  <a:lnTo>
                    <a:pt x="35946" y="64764"/>
                  </a:lnTo>
                  <a:lnTo>
                    <a:pt x="35820" y="64967"/>
                  </a:lnTo>
                  <a:lnTo>
                    <a:pt x="35719" y="65194"/>
                  </a:lnTo>
                  <a:lnTo>
                    <a:pt x="35668" y="65497"/>
                  </a:lnTo>
                  <a:lnTo>
                    <a:pt x="35668" y="65851"/>
                  </a:lnTo>
                  <a:lnTo>
                    <a:pt x="35693" y="66230"/>
                  </a:lnTo>
                  <a:lnTo>
                    <a:pt x="35769" y="66686"/>
                  </a:lnTo>
                  <a:lnTo>
                    <a:pt x="35870" y="67191"/>
                  </a:lnTo>
                  <a:lnTo>
                    <a:pt x="35972" y="67747"/>
                  </a:lnTo>
                  <a:lnTo>
                    <a:pt x="36123" y="69087"/>
                  </a:lnTo>
                  <a:lnTo>
                    <a:pt x="36275" y="70629"/>
                  </a:lnTo>
                  <a:lnTo>
                    <a:pt x="36376" y="72323"/>
                  </a:lnTo>
                  <a:lnTo>
                    <a:pt x="36427" y="74117"/>
                  </a:lnTo>
                  <a:lnTo>
                    <a:pt x="36452" y="76013"/>
                  </a:lnTo>
                  <a:lnTo>
                    <a:pt x="36452" y="77884"/>
                  </a:lnTo>
                  <a:lnTo>
                    <a:pt x="36401" y="79729"/>
                  </a:lnTo>
                  <a:lnTo>
                    <a:pt x="36300" y="81499"/>
                  </a:lnTo>
                  <a:lnTo>
                    <a:pt x="36224" y="82333"/>
                  </a:lnTo>
                  <a:lnTo>
                    <a:pt x="36149" y="83117"/>
                  </a:lnTo>
                  <a:lnTo>
                    <a:pt x="36047" y="83875"/>
                  </a:lnTo>
                  <a:lnTo>
                    <a:pt x="35946" y="84557"/>
                  </a:lnTo>
                  <a:lnTo>
                    <a:pt x="35820" y="85215"/>
                  </a:lnTo>
                  <a:lnTo>
                    <a:pt x="35693" y="85771"/>
                  </a:lnTo>
                  <a:lnTo>
                    <a:pt x="35567" y="86276"/>
                  </a:lnTo>
                  <a:lnTo>
                    <a:pt x="35390" y="86706"/>
                  </a:lnTo>
                  <a:lnTo>
                    <a:pt x="35238" y="87060"/>
                  </a:lnTo>
                  <a:lnTo>
                    <a:pt x="35137" y="87212"/>
                  </a:lnTo>
                  <a:lnTo>
                    <a:pt x="35036" y="87313"/>
                  </a:lnTo>
                  <a:lnTo>
                    <a:pt x="34935" y="87414"/>
                  </a:lnTo>
                  <a:lnTo>
                    <a:pt x="34834" y="87490"/>
                  </a:lnTo>
                  <a:lnTo>
                    <a:pt x="34733" y="87515"/>
                  </a:lnTo>
                  <a:lnTo>
                    <a:pt x="34632" y="87540"/>
                  </a:lnTo>
                  <a:lnTo>
                    <a:pt x="34505" y="87540"/>
                  </a:lnTo>
                  <a:lnTo>
                    <a:pt x="34379" y="87490"/>
                  </a:lnTo>
                  <a:lnTo>
                    <a:pt x="34278" y="87439"/>
                  </a:lnTo>
                  <a:lnTo>
                    <a:pt x="34151" y="87338"/>
                  </a:lnTo>
                  <a:lnTo>
                    <a:pt x="33899" y="87085"/>
                  </a:lnTo>
                  <a:lnTo>
                    <a:pt x="33671" y="86833"/>
                  </a:lnTo>
                  <a:lnTo>
                    <a:pt x="33444" y="86504"/>
                  </a:lnTo>
                  <a:lnTo>
                    <a:pt x="33267" y="86175"/>
                  </a:lnTo>
                  <a:lnTo>
                    <a:pt x="33090" y="85771"/>
                  </a:lnTo>
                  <a:lnTo>
                    <a:pt x="32913" y="85366"/>
                  </a:lnTo>
                  <a:lnTo>
                    <a:pt x="32761" y="84911"/>
                  </a:lnTo>
                  <a:lnTo>
                    <a:pt x="32635" y="84431"/>
                  </a:lnTo>
                  <a:lnTo>
                    <a:pt x="32508" y="83900"/>
                  </a:lnTo>
                  <a:lnTo>
                    <a:pt x="32382" y="83344"/>
                  </a:lnTo>
                  <a:lnTo>
                    <a:pt x="32180" y="82131"/>
                  </a:lnTo>
                  <a:lnTo>
                    <a:pt x="32003" y="80791"/>
                  </a:lnTo>
                  <a:lnTo>
                    <a:pt x="31851" y="79325"/>
                  </a:lnTo>
                  <a:lnTo>
                    <a:pt x="31725" y="77758"/>
                  </a:lnTo>
                  <a:lnTo>
                    <a:pt x="31598" y="76039"/>
                  </a:lnTo>
                  <a:lnTo>
                    <a:pt x="31346" y="72272"/>
                  </a:lnTo>
                  <a:lnTo>
                    <a:pt x="31194" y="70225"/>
                  </a:lnTo>
                  <a:lnTo>
                    <a:pt x="31017" y="68076"/>
                  </a:lnTo>
                  <a:lnTo>
                    <a:pt x="30815" y="65826"/>
                  </a:lnTo>
                  <a:lnTo>
                    <a:pt x="30587" y="63475"/>
                  </a:lnTo>
                  <a:lnTo>
                    <a:pt x="30436" y="62287"/>
                  </a:lnTo>
                  <a:lnTo>
                    <a:pt x="30259" y="61074"/>
                  </a:lnTo>
                  <a:lnTo>
                    <a:pt x="30056" y="59860"/>
                  </a:lnTo>
                  <a:lnTo>
                    <a:pt x="29829" y="58647"/>
                  </a:lnTo>
                  <a:lnTo>
                    <a:pt x="29576" y="57434"/>
                  </a:lnTo>
                  <a:lnTo>
                    <a:pt x="29273" y="56220"/>
                  </a:lnTo>
                  <a:lnTo>
                    <a:pt x="28969" y="55057"/>
                  </a:lnTo>
                  <a:lnTo>
                    <a:pt x="28666" y="53869"/>
                  </a:lnTo>
                  <a:lnTo>
                    <a:pt x="28312" y="52732"/>
                  </a:lnTo>
                  <a:lnTo>
                    <a:pt x="27958" y="51594"/>
                  </a:lnTo>
                  <a:lnTo>
                    <a:pt x="27604" y="50507"/>
                  </a:lnTo>
                  <a:lnTo>
                    <a:pt x="27250" y="49420"/>
                  </a:lnTo>
                  <a:lnTo>
                    <a:pt x="26871" y="48409"/>
                  </a:lnTo>
                  <a:lnTo>
                    <a:pt x="26492" y="47398"/>
                  </a:lnTo>
                  <a:lnTo>
                    <a:pt x="26113" y="46463"/>
                  </a:lnTo>
                  <a:lnTo>
                    <a:pt x="25734" y="45553"/>
                  </a:lnTo>
                  <a:lnTo>
                    <a:pt x="25380" y="44693"/>
                  </a:lnTo>
                  <a:lnTo>
                    <a:pt x="25026" y="43909"/>
                  </a:lnTo>
                  <a:lnTo>
                    <a:pt x="24672" y="43151"/>
                  </a:lnTo>
                  <a:lnTo>
                    <a:pt x="24318" y="42469"/>
                  </a:lnTo>
                  <a:lnTo>
                    <a:pt x="24015" y="41862"/>
                  </a:lnTo>
                  <a:lnTo>
                    <a:pt x="23686" y="41306"/>
                  </a:lnTo>
                  <a:lnTo>
                    <a:pt x="23408" y="40851"/>
                  </a:lnTo>
                  <a:lnTo>
                    <a:pt x="23155" y="40446"/>
                  </a:lnTo>
                  <a:lnTo>
                    <a:pt x="22902" y="40143"/>
                  </a:lnTo>
                  <a:lnTo>
                    <a:pt x="22700" y="39890"/>
                  </a:lnTo>
                  <a:lnTo>
                    <a:pt x="22498" y="39764"/>
                  </a:lnTo>
                  <a:lnTo>
                    <a:pt x="22422" y="39713"/>
                  </a:lnTo>
                  <a:lnTo>
                    <a:pt x="22296" y="39713"/>
                  </a:lnTo>
                  <a:lnTo>
                    <a:pt x="22245" y="39764"/>
                  </a:lnTo>
                  <a:lnTo>
                    <a:pt x="22195" y="39814"/>
                  </a:lnTo>
                  <a:lnTo>
                    <a:pt x="22169" y="39890"/>
                  </a:lnTo>
                  <a:lnTo>
                    <a:pt x="22119" y="40143"/>
                  </a:lnTo>
                  <a:lnTo>
                    <a:pt x="22119" y="40497"/>
                  </a:lnTo>
                  <a:lnTo>
                    <a:pt x="22271" y="43379"/>
                  </a:lnTo>
                  <a:lnTo>
                    <a:pt x="22498" y="48359"/>
                  </a:lnTo>
                  <a:lnTo>
                    <a:pt x="22751" y="54754"/>
                  </a:lnTo>
                  <a:lnTo>
                    <a:pt x="22978" y="61908"/>
                  </a:lnTo>
                  <a:lnTo>
                    <a:pt x="23181" y="69213"/>
                  </a:lnTo>
                  <a:lnTo>
                    <a:pt x="23256" y="72702"/>
                  </a:lnTo>
                  <a:lnTo>
                    <a:pt x="23307" y="75963"/>
                  </a:lnTo>
                  <a:lnTo>
                    <a:pt x="23357" y="78946"/>
                  </a:lnTo>
                  <a:lnTo>
                    <a:pt x="23332" y="81549"/>
                  </a:lnTo>
                  <a:lnTo>
                    <a:pt x="23307" y="83698"/>
                  </a:lnTo>
                  <a:lnTo>
                    <a:pt x="23256" y="84557"/>
                  </a:lnTo>
                  <a:lnTo>
                    <a:pt x="23231" y="85291"/>
                  </a:lnTo>
                  <a:lnTo>
                    <a:pt x="23155" y="85948"/>
                  </a:lnTo>
                  <a:lnTo>
                    <a:pt x="23054" y="86554"/>
                  </a:lnTo>
                  <a:lnTo>
                    <a:pt x="22928" y="87111"/>
                  </a:lnTo>
                  <a:lnTo>
                    <a:pt x="22751" y="87667"/>
                  </a:lnTo>
                  <a:lnTo>
                    <a:pt x="22574" y="88172"/>
                  </a:lnTo>
                  <a:lnTo>
                    <a:pt x="22346" y="88653"/>
                  </a:lnTo>
                  <a:lnTo>
                    <a:pt x="22119" y="89082"/>
                  </a:lnTo>
                  <a:lnTo>
                    <a:pt x="21866" y="89462"/>
                  </a:lnTo>
                  <a:lnTo>
                    <a:pt x="21588" y="89815"/>
                  </a:lnTo>
                  <a:lnTo>
                    <a:pt x="21285" y="90119"/>
                  </a:lnTo>
                  <a:lnTo>
                    <a:pt x="20981" y="90372"/>
                  </a:lnTo>
                  <a:lnTo>
                    <a:pt x="20653" y="90599"/>
                  </a:lnTo>
                  <a:lnTo>
                    <a:pt x="20324" y="90751"/>
                  </a:lnTo>
                  <a:lnTo>
                    <a:pt x="19970" y="90877"/>
                  </a:lnTo>
                  <a:lnTo>
                    <a:pt x="19616" y="90928"/>
                  </a:lnTo>
                  <a:lnTo>
                    <a:pt x="19262" y="90928"/>
                  </a:lnTo>
                  <a:lnTo>
                    <a:pt x="18908" y="90877"/>
                  </a:lnTo>
                  <a:lnTo>
                    <a:pt x="18555" y="90776"/>
                  </a:lnTo>
                  <a:lnTo>
                    <a:pt x="18175" y="90624"/>
                  </a:lnTo>
                  <a:lnTo>
                    <a:pt x="17821" y="90397"/>
                  </a:lnTo>
                  <a:lnTo>
                    <a:pt x="17468" y="90093"/>
                  </a:lnTo>
                  <a:lnTo>
                    <a:pt x="17139" y="89765"/>
                  </a:lnTo>
                  <a:lnTo>
                    <a:pt x="16785" y="89335"/>
                  </a:lnTo>
                  <a:lnTo>
                    <a:pt x="16456" y="88855"/>
                  </a:lnTo>
                  <a:lnTo>
                    <a:pt x="16153" y="88299"/>
                  </a:lnTo>
                  <a:lnTo>
                    <a:pt x="15850" y="87692"/>
                  </a:lnTo>
                  <a:lnTo>
                    <a:pt x="15572" y="86984"/>
                  </a:lnTo>
                  <a:lnTo>
                    <a:pt x="15319" y="86226"/>
                  </a:lnTo>
                  <a:lnTo>
                    <a:pt x="15066" y="85392"/>
                  </a:lnTo>
                  <a:lnTo>
                    <a:pt x="14839" y="84456"/>
                  </a:lnTo>
                  <a:lnTo>
                    <a:pt x="14662" y="83471"/>
                  </a:lnTo>
                  <a:lnTo>
                    <a:pt x="14485" y="82384"/>
                  </a:lnTo>
                  <a:lnTo>
                    <a:pt x="14333" y="81221"/>
                  </a:lnTo>
                  <a:lnTo>
                    <a:pt x="14207" y="79982"/>
                  </a:lnTo>
                  <a:lnTo>
                    <a:pt x="14106" y="78642"/>
                  </a:lnTo>
                  <a:lnTo>
                    <a:pt x="14004" y="77252"/>
                  </a:lnTo>
                  <a:lnTo>
                    <a:pt x="13954" y="75811"/>
                  </a:lnTo>
                  <a:lnTo>
                    <a:pt x="13878" y="74294"/>
                  </a:lnTo>
                  <a:lnTo>
                    <a:pt x="13802" y="71210"/>
                  </a:lnTo>
                  <a:lnTo>
                    <a:pt x="13777" y="68025"/>
                  </a:lnTo>
                  <a:lnTo>
                    <a:pt x="13802" y="64840"/>
                  </a:lnTo>
                  <a:lnTo>
                    <a:pt x="13878" y="61731"/>
                  </a:lnTo>
                  <a:lnTo>
                    <a:pt x="13979" y="58799"/>
                  </a:lnTo>
                  <a:lnTo>
                    <a:pt x="14106" y="56068"/>
                  </a:lnTo>
                  <a:lnTo>
                    <a:pt x="14257" y="53642"/>
                  </a:lnTo>
                  <a:lnTo>
                    <a:pt x="14434" y="51619"/>
                  </a:lnTo>
                  <a:lnTo>
                    <a:pt x="14510" y="50760"/>
                  </a:lnTo>
                  <a:lnTo>
                    <a:pt x="14611" y="50027"/>
                  </a:lnTo>
                  <a:lnTo>
                    <a:pt x="14687" y="49445"/>
                  </a:lnTo>
                  <a:lnTo>
                    <a:pt x="14788" y="48990"/>
                  </a:lnTo>
                  <a:lnTo>
                    <a:pt x="14864" y="48687"/>
                  </a:lnTo>
                  <a:lnTo>
                    <a:pt x="14914" y="48586"/>
                  </a:lnTo>
                  <a:lnTo>
                    <a:pt x="14965" y="48535"/>
                  </a:lnTo>
                  <a:lnTo>
                    <a:pt x="15016" y="48535"/>
                  </a:lnTo>
                  <a:lnTo>
                    <a:pt x="15066" y="48586"/>
                  </a:lnTo>
                  <a:lnTo>
                    <a:pt x="15091" y="48662"/>
                  </a:lnTo>
                  <a:lnTo>
                    <a:pt x="15142" y="48788"/>
                  </a:lnTo>
                  <a:lnTo>
                    <a:pt x="15218" y="49193"/>
                  </a:lnTo>
                  <a:lnTo>
                    <a:pt x="15294" y="49799"/>
                  </a:lnTo>
                  <a:lnTo>
                    <a:pt x="15471" y="51190"/>
                  </a:lnTo>
                  <a:lnTo>
                    <a:pt x="15698" y="52479"/>
                  </a:lnTo>
                  <a:lnTo>
                    <a:pt x="15824" y="53111"/>
                  </a:lnTo>
                  <a:lnTo>
                    <a:pt x="15976" y="53692"/>
                  </a:lnTo>
                  <a:lnTo>
                    <a:pt x="16103" y="54223"/>
                  </a:lnTo>
                  <a:lnTo>
                    <a:pt x="16254" y="54754"/>
                  </a:lnTo>
                  <a:lnTo>
                    <a:pt x="16431" y="55209"/>
                  </a:lnTo>
                  <a:lnTo>
                    <a:pt x="16583" y="55639"/>
                  </a:lnTo>
                  <a:lnTo>
                    <a:pt x="16760" y="56043"/>
                  </a:lnTo>
                  <a:lnTo>
                    <a:pt x="16937" y="56372"/>
                  </a:lnTo>
                  <a:lnTo>
                    <a:pt x="17114" y="56675"/>
                  </a:lnTo>
                  <a:lnTo>
                    <a:pt x="17291" y="56903"/>
                  </a:lnTo>
                  <a:lnTo>
                    <a:pt x="17468" y="57105"/>
                  </a:lnTo>
                  <a:lnTo>
                    <a:pt x="17670" y="57231"/>
                  </a:lnTo>
                  <a:lnTo>
                    <a:pt x="17847" y="57282"/>
                  </a:lnTo>
                  <a:lnTo>
                    <a:pt x="17948" y="57307"/>
                  </a:lnTo>
                  <a:lnTo>
                    <a:pt x="18024" y="57282"/>
                  </a:lnTo>
                  <a:lnTo>
                    <a:pt x="18125" y="57257"/>
                  </a:lnTo>
                  <a:lnTo>
                    <a:pt x="18226" y="57231"/>
                  </a:lnTo>
                  <a:lnTo>
                    <a:pt x="18403" y="57080"/>
                  </a:lnTo>
                  <a:lnTo>
                    <a:pt x="18580" y="56877"/>
                  </a:lnTo>
                  <a:lnTo>
                    <a:pt x="18757" y="56599"/>
                  </a:lnTo>
                  <a:lnTo>
                    <a:pt x="18934" y="56220"/>
                  </a:lnTo>
                  <a:lnTo>
                    <a:pt x="19111" y="55790"/>
                  </a:lnTo>
                  <a:lnTo>
                    <a:pt x="19262" y="55260"/>
                  </a:lnTo>
                  <a:lnTo>
                    <a:pt x="19439" y="54628"/>
                  </a:lnTo>
                  <a:lnTo>
                    <a:pt x="19591" y="53920"/>
                  </a:lnTo>
                  <a:lnTo>
                    <a:pt x="19717" y="53136"/>
                  </a:lnTo>
                  <a:lnTo>
                    <a:pt x="19869" y="52226"/>
                  </a:lnTo>
                  <a:lnTo>
                    <a:pt x="19995" y="51240"/>
                  </a:lnTo>
                  <a:lnTo>
                    <a:pt x="20122" y="50128"/>
                  </a:lnTo>
                  <a:lnTo>
                    <a:pt x="20223" y="48940"/>
                  </a:lnTo>
                  <a:lnTo>
                    <a:pt x="20349" y="46867"/>
                  </a:lnTo>
                  <a:lnTo>
                    <a:pt x="20450" y="44794"/>
                  </a:lnTo>
                  <a:lnTo>
                    <a:pt x="20476" y="42747"/>
                  </a:lnTo>
                  <a:lnTo>
                    <a:pt x="20476" y="40724"/>
                  </a:lnTo>
                  <a:lnTo>
                    <a:pt x="20400" y="38702"/>
                  </a:lnTo>
                  <a:lnTo>
                    <a:pt x="20299" y="36705"/>
                  </a:lnTo>
                  <a:lnTo>
                    <a:pt x="20172" y="34733"/>
                  </a:lnTo>
                  <a:lnTo>
                    <a:pt x="19970" y="32787"/>
                  </a:lnTo>
                  <a:lnTo>
                    <a:pt x="19768" y="30866"/>
                  </a:lnTo>
                  <a:lnTo>
                    <a:pt x="19515" y="28970"/>
                  </a:lnTo>
                  <a:lnTo>
                    <a:pt x="19237" y="27099"/>
                  </a:lnTo>
                  <a:lnTo>
                    <a:pt x="18934" y="25279"/>
                  </a:lnTo>
                  <a:lnTo>
                    <a:pt x="18580" y="23510"/>
                  </a:lnTo>
                  <a:lnTo>
                    <a:pt x="18251" y="21765"/>
                  </a:lnTo>
                  <a:lnTo>
                    <a:pt x="17872" y="20046"/>
                  </a:lnTo>
                  <a:lnTo>
                    <a:pt x="17468" y="18403"/>
                  </a:lnTo>
                  <a:lnTo>
                    <a:pt x="17088" y="16786"/>
                  </a:lnTo>
                  <a:lnTo>
                    <a:pt x="16659" y="15218"/>
                  </a:lnTo>
                  <a:lnTo>
                    <a:pt x="16254" y="13727"/>
                  </a:lnTo>
                  <a:lnTo>
                    <a:pt x="15824" y="12261"/>
                  </a:lnTo>
                  <a:lnTo>
                    <a:pt x="15395" y="10870"/>
                  </a:lnTo>
                  <a:lnTo>
                    <a:pt x="14965" y="9531"/>
                  </a:lnTo>
                  <a:lnTo>
                    <a:pt x="14535" y="8267"/>
                  </a:lnTo>
                  <a:lnTo>
                    <a:pt x="14106" y="7053"/>
                  </a:lnTo>
                  <a:lnTo>
                    <a:pt x="13297" y="4829"/>
                  </a:lnTo>
                  <a:lnTo>
                    <a:pt x="12538" y="2908"/>
                  </a:lnTo>
                  <a:lnTo>
                    <a:pt x="11856" y="1290"/>
                  </a:lnTo>
                  <a:lnTo>
                    <a:pt x="1127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39"/>
            <p:cNvSpPr/>
            <p:nvPr/>
          </p:nvSpPr>
          <p:spPr>
            <a:xfrm>
              <a:off x="1190258" y="2794983"/>
              <a:ext cx="629884" cy="1615717"/>
            </a:xfrm>
            <a:custGeom>
              <a:rect b="b" l="l" r="r" t="t"/>
              <a:pathLst>
                <a:path extrusionOk="0" h="46236" w="18025">
                  <a:moveTo>
                    <a:pt x="1113" y="1062"/>
                  </a:moveTo>
                  <a:lnTo>
                    <a:pt x="1163" y="1138"/>
                  </a:lnTo>
                  <a:lnTo>
                    <a:pt x="1669" y="1998"/>
                  </a:lnTo>
                  <a:lnTo>
                    <a:pt x="2250" y="3009"/>
                  </a:lnTo>
                  <a:lnTo>
                    <a:pt x="2983" y="4399"/>
                  </a:lnTo>
                  <a:lnTo>
                    <a:pt x="3894" y="6118"/>
                  </a:lnTo>
                  <a:lnTo>
                    <a:pt x="4930" y="8166"/>
                  </a:lnTo>
                  <a:lnTo>
                    <a:pt x="6067" y="10516"/>
                  </a:lnTo>
                  <a:lnTo>
                    <a:pt x="7306" y="13171"/>
                  </a:lnTo>
                  <a:lnTo>
                    <a:pt x="7963" y="14612"/>
                  </a:lnTo>
                  <a:lnTo>
                    <a:pt x="8595" y="16103"/>
                  </a:lnTo>
                  <a:lnTo>
                    <a:pt x="9278" y="17670"/>
                  </a:lnTo>
                  <a:lnTo>
                    <a:pt x="9935" y="19288"/>
                  </a:lnTo>
                  <a:lnTo>
                    <a:pt x="10618" y="20982"/>
                  </a:lnTo>
                  <a:lnTo>
                    <a:pt x="11300" y="22726"/>
                  </a:lnTo>
                  <a:lnTo>
                    <a:pt x="11983" y="24546"/>
                  </a:lnTo>
                  <a:lnTo>
                    <a:pt x="12640" y="26391"/>
                  </a:lnTo>
                  <a:lnTo>
                    <a:pt x="13322" y="28313"/>
                  </a:lnTo>
                  <a:lnTo>
                    <a:pt x="13954" y="30284"/>
                  </a:lnTo>
                  <a:lnTo>
                    <a:pt x="14612" y="32281"/>
                  </a:lnTo>
                  <a:lnTo>
                    <a:pt x="15244" y="34354"/>
                  </a:lnTo>
                  <a:lnTo>
                    <a:pt x="15850" y="36452"/>
                  </a:lnTo>
                  <a:lnTo>
                    <a:pt x="16432" y="38601"/>
                  </a:lnTo>
                  <a:lnTo>
                    <a:pt x="16988" y="40775"/>
                  </a:lnTo>
                  <a:lnTo>
                    <a:pt x="17519" y="42999"/>
                  </a:lnTo>
                  <a:lnTo>
                    <a:pt x="17519" y="43075"/>
                  </a:lnTo>
                  <a:lnTo>
                    <a:pt x="17493" y="43151"/>
                  </a:lnTo>
                  <a:lnTo>
                    <a:pt x="17443" y="43202"/>
                  </a:lnTo>
                  <a:lnTo>
                    <a:pt x="17392" y="43227"/>
                  </a:lnTo>
                  <a:lnTo>
                    <a:pt x="17316" y="43252"/>
                  </a:lnTo>
                  <a:lnTo>
                    <a:pt x="17241" y="43227"/>
                  </a:lnTo>
                  <a:lnTo>
                    <a:pt x="17190" y="43176"/>
                  </a:lnTo>
                  <a:lnTo>
                    <a:pt x="17165" y="43101"/>
                  </a:lnTo>
                  <a:lnTo>
                    <a:pt x="16634" y="40876"/>
                  </a:lnTo>
                  <a:lnTo>
                    <a:pt x="16078" y="38702"/>
                  </a:lnTo>
                  <a:lnTo>
                    <a:pt x="15496" y="36553"/>
                  </a:lnTo>
                  <a:lnTo>
                    <a:pt x="14890" y="34455"/>
                  </a:lnTo>
                  <a:lnTo>
                    <a:pt x="14258" y="32408"/>
                  </a:lnTo>
                  <a:lnTo>
                    <a:pt x="13626" y="30411"/>
                  </a:lnTo>
                  <a:lnTo>
                    <a:pt x="12969" y="28439"/>
                  </a:lnTo>
                  <a:lnTo>
                    <a:pt x="12311" y="26543"/>
                  </a:lnTo>
                  <a:lnTo>
                    <a:pt x="11629" y="24672"/>
                  </a:lnTo>
                  <a:lnTo>
                    <a:pt x="10972" y="22878"/>
                  </a:lnTo>
                  <a:lnTo>
                    <a:pt x="10289" y="21133"/>
                  </a:lnTo>
                  <a:lnTo>
                    <a:pt x="9606" y="19465"/>
                  </a:lnTo>
                  <a:lnTo>
                    <a:pt x="8949" y="17822"/>
                  </a:lnTo>
                  <a:lnTo>
                    <a:pt x="8267" y="16280"/>
                  </a:lnTo>
                  <a:lnTo>
                    <a:pt x="7635" y="14763"/>
                  </a:lnTo>
                  <a:lnTo>
                    <a:pt x="6978" y="13348"/>
                  </a:lnTo>
                  <a:lnTo>
                    <a:pt x="5764" y="10693"/>
                  </a:lnTo>
                  <a:lnTo>
                    <a:pt x="4601" y="8342"/>
                  </a:lnTo>
                  <a:lnTo>
                    <a:pt x="3590" y="6320"/>
                  </a:lnTo>
                  <a:lnTo>
                    <a:pt x="2680" y="4601"/>
                  </a:lnTo>
                  <a:lnTo>
                    <a:pt x="1947" y="3236"/>
                  </a:lnTo>
                  <a:lnTo>
                    <a:pt x="1366" y="2225"/>
                  </a:lnTo>
                  <a:lnTo>
                    <a:pt x="860" y="1340"/>
                  </a:lnTo>
                  <a:lnTo>
                    <a:pt x="835" y="1290"/>
                  </a:lnTo>
                  <a:lnTo>
                    <a:pt x="835" y="1214"/>
                  </a:lnTo>
                  <a:lnTo>
                    <a:pt x="860" y="1138"/>
                  </a:lnTo>
                  <a:lnTo>
                    <a:pt x="911" y="1087"/>
                  </a:lnTo>
                  <a:lnTo>
                    <a:pt x="961" y="1062"/>
                  </a:lnTo>
                  <a:close/>
                  <a:moveTo>
                    <a:pt x="152" y="1"/>
                  </a:moveTo>
                  <a:lnTo>
                    <a:pt x="76" y="26"/>
                  </a:lnTo>
                  <a:lnTo>
                    <a:pt x="26" y="76"/>
                  </a:lnTo>
                  <a:lnTo>
                    <a:pt x="1" y="177"/>
                  </a:lnTo>
                  <a:lnTo>
                    <a:pt x="1" y="304"/>
                  </a:lnTo>
                  <a:lnTo>
                    <a:pt x="26" y="481"/>
                  </a:lnTo>
                  <a:lnTo>
                    <a:pt x="178" y="936"/>
                  </a:lnTo>
                  <a:lnTo>
                    <a:pt x="405" y="1593"/>
                  </a:lnTo>
                  <a:lnTo>
                    <a:pt x="708" y="2377"/>
                  </a:lnTo>
                  <a:lnTo>
                    <a:pt x="1568" y="4374"/>
                  </a:lnTo>
                  <a:lnTo>
                    <a:pt x="2705" y="6876"/>
                  </a:lnTo>
                  <a:lnTo>
                    <a:pt x="4045" y="9809"/>
                  </a:lnTo>
                  <a:lnTo>
                    <a:pt x="5562" y="13145"/>
                  </a:lnTo>
                  <a:lnTo>
                    <a:pt x="7154" y="16760"/>
                  </a:lnTo>
                  <a:lnTo>
                    <a:pt x="7989" y="18681"/>
                  </a:lnTo>
                  <a:lnTo>
                    <a:pt x="8823" y="20628"/>
                  </a:lnTo>
                  <a:lnTo>
                    <a:pt x="9253" y="21639"/>
                  </a:lnTo>
                  <a:lnTo>
                    <a:pt x="9657" y="22650"/>
                  </a:lnTo>
                  <a:lnTo>
                    <a:pt x="10441" y="24774"/>
                  </a:lnTo>
                  <a:lnTo>
                    <a:pt x="11174" y="26922"/>
                  </a:lnTo>
                  <a:lnTo>
                    <a:pt x="11907" y="29096"/>
                  </a:lnTo>
                  <a:lnTo>
                    <a:pt x="12589" y="31270"/>
                  </a:lnTo>
                  <a:lnTo>
                    <a:pt x="13221" y="33394"/>
                  </a:lnTo>
                  <a:lnTo>
                    <a:pt x="13803" y="35466"/>
                  </a:lnTo>
                  <a:lnTo>
                    <a:pt x="14359" y="37413"/>
                  </a:lnTo>
                  <a:lnTo>
                    <a:pt x="15345" y="40952"/>
                  </a:lnTo>
                  <a:lnTo>
                    <a:pt x="16128" y="43758"/>
                  </a:lnTo>
                  <a:lnTo>
                    <a:pt x="16457" y="44794"/>
                  </a:lnTo>
                  <a:lnTo>
                    <a:pt x="16735" y="45578"/>
                  </a:lnTo>
                  <a:lnTo>
                    <a:pt x="16836" y="45856"/>
                  </a:lnTo>
                  <a:lnTo>
                    <a:pt x="16937" y="46083"/>
                  </a:lnTo>
                  <a:lnTo>
                    <a:pt x="17038" y="46185"/>
                  </a:lnTo>
                  <a:lnTo>
                    <a:pt x="17064" y="46210"/>
                  </a:lnTo>
                  <a:lnTo>
                    <a:pt x="17114" y="46235"/>
                  </a:lnTo>
                  <a:lnTo>
                    <a:pt x="17190" y="46210"/>
                  </a:lnTo>
                  <a:lnTo>
                    <a:pt x="17266" y="46185"/>
                  </a:lnTo>
                  <a:lnTo>
                    <a:pt x="17418" y="46058"/>
                  </a:lnTo>
                  <a:lnTo>
                    <a:pt x="17544" y="45881"/>
                  </a:lnTo>
                  <a:lnTo>
                    <a:pt x="17645" y="45628"/>
                  </a:lnTo>
                  <a:lnTo>
                    <a:pt x="17746" y="45300"/>
                  </a:lnTo>
                  <a:lnTo>
                    <a:pt x="17847" y="44946"/>
                  </a:lnTo>
                  <a:lnTo>
                    <a:pt x="17923" y="44516"/>
                  </a:lnTo>
                  <a:lnTo>
                    <a:pt x="17974" y="44011"/>
                  </a:lnTo>
                  <a:lnTo>
                    <a:pt x="17999" y="43480"/>
                  </a:lnTo>
                  <a:lnTo>
                    <a:pt x="18024" y="42873"/>
                  </a:lnTo>
                  <a:lnTo>
                    <a:pt x="17999" y="42216"/>
                  </a:lnTo>
                  <a:lnTo>
                    <a:pt x="17974" y="41533"/>
                  </a:lnTo>
                  <a:lnTo>
                    <a:pt x="17948" y="40775"/>
                  </a:lnTo>
                  <a:lnTo>
                    <a:pt x="17873" y="39966"/>
                  </a:lnTo>
                  <a:lnTo>
                    <a:pt x="17772" y="39132"/>
                  </a:lnTo>
                  <a:lnTo>
                    <a:pt x="17670" y="38222"/>
                  </a:lnTo>
                  <a:lnTo>
                    <a:pt x="17519" y="37286"/>
                  </a:lnTo>
                  <a:lnTo>
                    <a:pt x="17367" y="36326"/>
                  </a:lnTo>
                  <a:lnTo>
                    <a:pt x="17165" y="35289"/>
                  </a:lnTo>
                  <a:lnTo>
                    <a:pt x="16963" y="34253"/>
                  </a:lnTo>
                  <a:lnTo>
                    <a:pt x="16710" y="33166"/>
                  </a:lnTo>
                  <a:lnTo>
                    <a:pt x="16457" y="32029"/>
                  </a:lnTo>
                  <a:lnTo>
                    <a:pt x="16154" y="30866"/>
                  </a:lnTo>
                  <a:lnTo>
                    <a:pt x="15825" y="29678"/>
                  </a:lnTo>
                  <a:lnTo>
                    <a:pt x="15446" y="28464"/>
                  </a:lnTo>
                  <a:lnTo>
                    <a:pt x="15067" y="27200"/>
                  </a:lnTo>
                  <a:lnTo>
                    <a:pt x="14637" y="25911"/>
                  </a:lnTo>
                  <a:lnTo>
                    <a:pt x="14182" y="24622"/>
                  </a:lnTo>
                  <a:lnTo>
                    <a:pt x="13702" y="23282"/>
                  </a:lnTo>
                  <a:lnTo>
                    <a:pt x="13171" y="21942"/>
                  </a:lnTo>
                  <a:lnTo>
                    <a:pt x="12615" y="20577"/>
                  </a:lnTo>
                  <a:lnTo>
                    <a:pt x="12008" y="19187"/>
                  </a:lnTo>
                  <a:lnTo>
                    <a:pt x="11401" y="17797"/>
                  </a:lnTo>
                  <a:lnTo>
                    <a:pt x="10795" y="16482"/>
                  </a:lnTo>
                  <a:lnTo>
                    <a:pt x="10213" y="15218"/>
                  </a:lnTo>
                  <a:lnTo>
                    <a:pt x="9632" y="14030"/>
                  </a:lnTo>
                  <a:lnTo>
                    <a:pt x="8469" y="11780"/>
                  </a:lnTo>
                  <a:lnTo>
                    <a:pt x="7382" y="9733"/>
                  </a:lnTo>
                  <a:lnTo>
                    <a:pt x="6346" y="7913"/>
                  </a:lnTo>
                  <a:lnTo>
                    <a:pt x="5360" y="6295"/>
                  </a:lnTo>
                  <a:lnTo>
                    <a:pt x="4424" y="4854"/>
                  </a:lnTo>
                  <a:lnTo>
                    <a:pt x="3590" y="3641"/>
                  </a:lnTo>
                  <a:lnTo>
                    <a:pt x="2807" y="2604"/>
                  </a:lnTo>
                  <a:lnTo>
                    <a:pt x="2124" y="1745"/>
                  </a:lnTo>
                  <a:lnTo>
                    <a:pt x="1517" y="1062"/>
                  </a:lnTo>
                  <a:lnTo>
                    <a:pt x="986" y="557"/>
                  </a:lnTo>
                  <a:lnTo>
                    <a:pt x="784" y="354"/>
                  </a:lnTo>
                  <a:lnTo>
                    <a:pt x="582" y="203"/>
                  </a:lnTo>
                  <a:lnTo>
                    <a:pt x="405" y="102"/>
                  </a:lnTo>
                  <a:lnTo>
                    <a:pt x="279" y="26"/>
                  </a:lnTo>
                  <a:lnTo>
                    <a:pt x="15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39"/>
            <p:cNvSpPr/>
            <p:nvPr/>
          </p:nvSpPr>
          <p:spPr>
            <a:xfrm>
              <a:off x="1128440" y="2484916"/>
              <a:ext cx="298605" cy="440831"/>
            </a:xfrm>
            <a:custGeom>
              <a:rect b="b" l="l" r="r" t="t"/>
              <a:pathLst>
                <a:path extrusionOk="0" h="12615" w="8545">
                  <a:moveTo>
                    <a:pt x="0" y="1"/>
                  </a:moveTo>
                  <a:lnTo>
                    <a:pt x="0" y="26"/>
                  </a:lnTo>
                  <a:lnTo>
                    <a:pt x="228" y="481"/>
                  </a:lnTo>
                  <a:lnTo>
                    <a:pt x="480" y="911"/>
                  </a:lnTo>
                  <a:lnTo>
                    <a:pt x="1037" y="1745"/>
                  </a:lnTo>
                  <a:lnTo>
                    <a:pt x="1593" y="2579"/>
                  </a:lnTo>
                  <a:lnTo>
                    <a:pt x="2124" y="3413"/>
                  </a:lnTo>
                  <a:lnTo>
                    <a:pt x="3210" y="5107"/>
                  </a:lnTo>
                  <a:lnTo>
                    <a:pt x="4272" y="6801"/>
                  </a:lnTo>
                  <a:lnTo>
                    <a:pt x="6446" y="10163"/>
                  </a:lnTo>
                  <a:lnTo>
                    <a:pt x="6851" y="10820"/>
                  </a:lnTo>
                  <a:lnTo>
                    <a:pt x="7255" y="11477"/>
                  </a:lnTo>
                  <a:lnTo>
                    <a:pt x="7483" y="11781"/>
                  </a:lnTo>
                  <a:lnTo>
                    <a:pt x="7735" y="12084"/>
                  </a:lnTo>
                  <a:lnTo>
                    <a:pt x="7988" y="12337"/>
                  </a:lnTo>
                  <a:lnTo>
                    <a:pt x="8266" y="12589"/>
                  </a:lnTo>
                  <a:lnTo>
                    <a:pt x="8317" y="12615"/>
                  </a:lnTo>
                  <a:lnTo>
                    <a:pt x="8418" y="12615"/>
                  </a:lnTo>
                  <a:lnTo>
                    <a:pt x="8468" y="12564"/>
                  </a:lnTo>
                  <a:lnTo>
                    <a:pt x="8519" y="12488"/>
                  </a:lnTo>
                  <a:lnTo>
                    <a:pt x="8544" y="12438"/>
                  </a:lnTo>
                  <a:lnTo>
                    <a:pt x="8519" y="12362"/>
                  </a:lnTo>
                  <a:lnTo>
                    <a:pt x="8393" y="11932"/>
                  </a:lnTo>
                  <a:lnTo>
                    <a:pt x="8216" y="11502"/>
                  </a:lnTo>
                  <a:lnTo>
                    <a:pt x="7988" y="11098"/>
                  </a:lnTo>
                  <a:lnTo>
                    <a:pt x="7735" y="10694"/>
                  </a:lnTo>
                  <a:lnTo>
                    <a:pt x="7205" y="9910"/>
                  </a:lnTo>
                  <a:lnTo>
                    <a:pt x="6674" y="9177"/>
                  </a:lnTo>
                  <a:lnTo>
                    <a:pt x="4424" y="5865"/>
                  </a:lnTo>
                  <a:lnTo>
                    <a:pt x="3842" y="5031"/>
                  </a:lnTo>
                  <a:lnTo>
                    <a:pt x="3261" y="4222"/>
                  </a:lnTo>
                  <a:lnTo>
                    <a:pt x="2073" y="2604"/>
                  </a:lnTo>
                  <a:lnTo>
                    <a:pt x="1593" y="1922"/>
                  </a:lnTo>
                  <a:lnTo>
                    <a:pt x="1112" y="1265"/>
                  </a:lnTo>
                  <a:lnTo>
                    <a:pt x="582" y="607"/>
                  </a:lnTo>
                  <a:lnTo>
                    <a:pt x="329" y="304"/>
                  </a:lnTo>
                  <a:lnTo>
                    <a:pt x="2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39"/>
            <p:cNvSpPr/>
            <p:nvPr/>
          </p:nvSpPr>
          <p:spPr>
            <a:xfrm>
              <a:off x="1450842" y="2963697"/>
              <a:ext cx="65417" cy="117520"/>
            </a:xfrm>
            <a:custGeom>
              <a:rect b="b" l="l" r="r" t="t"/>
              <a:pathLst>
                <a:path extrusionOk="0" h="3363" w="1872">
                  <a:moveTo>
                    <a:pt x="127" y="1"/>
                  </a:moveTo>
                  <a:lnTo>
                    <a:pt x="77" y="51"/>
                  </a:lnTo>
                  <a:lnTo>
                    <a:pt x="26" y="102"/>
                  </a:lnTo>
                  <a:lnTo>
                    <a:pt x="1" y="152"/>
                  </a:lnTo>
                  <a:lnTo>
                    <a:pt x="1" y="228"/>
                  </a:lnTo>
                  <a:lnTo>
                    <a:pt x="51" y="481"/>
                  </a:lnTo>
                  <a:lnTo>
                    <a:pt x="127" y="734"/>
                  </a:lnTo>
                  <a:lnTo>
                    <a:pt x="279" y="1214"/>
                  </a:lnTo>
                  <a:lnTo>
                    <a:pt x="481" y="1669"/>
                  </a:lnTo>
                  <a:lnTo>
                    <a:pt x="683" y="2124"/>
                  </a:lnTo>
                  <a:lnTo>
                    <a:pt x="886" y="2478"/>
                  </a:lnTo>
                  <a:lnTo>
                    <a:pt x="1088" y="2807"/>
                  </a:lnTo>
                  <a:lnTo>
                    <a:pt x="1189" y="2958"/>
                  </a:lnTo>
                  <a:lnTo>
                    <a:pt x="1341" y="3085"/>
                  </a:lnTo>
                  <a:lnTo>
                    <a:pt x="1467" y="3236"/>
                  </a:lnTo>
                  <a:lnTo>
                    <a:pt x="1644" y="3338"/>
                  </a:lnTo>
                  <a:lnTo>
                    <a:pt x="1694" y="3363"/>
                  </a:lnTo>
                  <a:lnTo>
                    <a:pt x="1745" y="3363"/>
                  </a:lnTo>
                  <a:lnTo>
                    <a:pt x="1821" y="3338"/>
                  </a:lnTo>
                  <a:lnTo>
                    <a:pt x="1871" y="3262"/>
                  </a:lnTo>
                  <a:lnTo>
                    <a:pt x="1871" y="3161"/>
                  </a:lnTo>
                  <a:lnTo>
                    <a:pt x="1821" y="2933"/>
                  </a:lnTo>
                  <a:lnTo>
                    <a:pt x="1770" y="2731"/>
                  </a:lnTo>
                  <a:lnTo>
                    <a:pt x="1593" y="2326"/>
                  </a:lnTo>
                  <a:lnTo>
                    <a:pt x="1391" y="1947"/>
                  </a:lnTo>
                  <a:lnTo>
                    <a:pt x="1164" y="1568"/>
                  </a:lnTo>
                  <a:lnTo>
                    <a:pt x="961" y="1189"/>
                  </a:lnTo>
                  <a:lnTo>
                    <a:pt x="759" y="810"/>
                  </a:lnTo>
                  <a:lnTo>
                    <a:pt x="557" y="456"/>
                  </a:lnTo>
                  <a:lnTo>
                    <a:pt x="355" y="77"/>
                  </a:lnTo>
                  <a:lnTo>
                    <a:pt x="304" y="26"/>
                  </a:lnTo>
                  <a:lnTo>
                    <a:pt x="228"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39"/>
            <p:cNvSpPr/>
            <p:nvPr/>
          </p:nvSpPr>
          <p:spPr>
            <a:xfrm>
              <a:off x="1328954" y="3314405"/>
              <a:ext cx="172279" cy="312723"/>
            </a:xfrm>
            <a:custGeom>
              <a:rect b="b" l="l" r="r" t="t"/>
              <a:pathLst>
                <a:path extrusionOk="0" h="8949" w="4930">
                  <a:moveTo>
                    <a:pt x="253" y="0"/>
                  </a:moveTo>
                  <a:lnTo>
                    <a:pt x="152" y="26"/>
                  </a:lnTo>
                  <a:lnTo>
                    <a:pt x="76" y="101"/>
                  </a:lnTo>
                  <a:lnTo>
                    <a:pt x="26" y="203"/>
                  </a:lnTo>
                  <a:lnTo>
                    <a:pt x="0" y="329"/>
                  </a:lnTo>
                  <a:lnTo>
                    <a:pt x="51" y="455"/>
                  </a:lnTo>
                  <a:lnTo>
                    <a:pt x="304" y="1062"/>
                  </a:lnTo>
                  <a:lnTo>
                    <a:pt x="582" y="1643"/>
                  </a:lnTo>
                  <a:lnTo>
                    <a:pt x="1163" y="2781"/>
                  </a:lnTo>
                  <a:lnTo>
                    <a:pt x="2377" y="5081"/>
                  </a:lnTo>
                  <a:lnTo>
                    <a:pt x="2857" y="6092"/>
                  </a:lnTo>
                  <a:lnTo>
                    <a:pt x="3362" y="7104"/>
                  </a:lnTo>
                  <a:lnTo>
                    <a:pt x="3640" y="7609"/>
                  </a:lnTo>
                  <a:lnTo>
                    <a:pt x="3919" y="8064"/>
                  </a:lnTo>
                  <a:lnTo>
                    <a:pt x="4247" y="8519"/>
                  </a:lnTo>
                  <a:lnTo>
                    <a:pt x="4449" y="8721"/>
                  </a:lnTo>
                  <a:lnTo>
                    <a:pt x="4626" y="8924"/>
                  </a:lnTo>
                  <a:lnTo>
                    <a:pt x="4677" y="8949"/>
                  </a:lnTo>
                  <a:lnTo>
                    <a:pt x="4829" y="8949"/>
                  </a:lnTo>
                  <a:lnTo>
                    <a:pt x="4879" y="8924"/>
                  </a:lnTo>
                  <a:lnTo>
                    <a:pt x="4904" y="8898"/>
                  </a:lnTo>
                  <a:lnTo>
                    <a:pt x="4930" y="8848"/>
                  </a:lnTo>
                  <a:lnTo>
                    <a:pt x="4930" y="8772"/>
                  </a:lnTo>
                  <a:lnTo>
                    <a:pt x="4904" y="8494"/>
                  </a:lnTo>
                  <a:lnTo>
                    <a:pt x="4854" y="8216"/>
                  </a:lnTo>
                  <a:lnTo>
                    <a:pt x="4702" y="7660"/>
                  </a:lnTo>
                  <a:lnTo>
                    <a:pt x="4500" y="7129"/>
                  </a:lnTo>
                  <a:lnTo>
                    <a:pt x="4272" y="6598"/>
                  </a:lnTo>
                  <a:lnTo>
                    <a:pt x="3994" y="6067"/>
                  </a:lnTo>
                  <a:lnTo>
                    <a:pt x="3742" y="5562"/>
                  </a:lnTo>
                  <a:lnTo>
                    <a:pt x="3185" y="4576"/>
                  </a:lnTo>
                  <a:lnTo>
                    <a:pt x="2579" y="3438"/>
                  </a:lnTo>
                  <a:lnTo>
                    <a:pt x="1947" y="2301"/>
                  </a:lnTo>
                  <a:lnTo>
                    <a:pt x="1290" y="1188"/>
                  </a:lnTo>
                  <a:lnTo>
                    <a:pt x="936" y="658"/>
                  </a:lnTo>
                  <a:lnTo>
                    <a:pt x="582" y="127"/>
                  </a:lnTo>
                  <a:lnTo>
                    <a:pt x="481" y="51"/>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39"/>
            <p:cNvSpPr/>
            <p:nvPr/>
          </p:nvSpPr>
          <p:spPr>
            <a:xfrm>
              <a:off x="1488828" y="3684543"/>
              <a:ext cx="58358" cy="150194"/>
            </a:xfrm>
            <a:custGeom>
              <a:rect b="b" l="l" r="r" t="t"/>
              <a:pathLst>
                <a:path extrusionOk="0" h="4298" w="1670">
                  <a:moveTo>
                    <a:pt x="329" y="0"/>
                  </a:moveTo>
                  <a:lnTo>
                    <a:pt x="228" y="25"/>
                  </a:lnTo>
                  <a:lnTo>
                    <a:pt x="127" y="76"/>
                  </a:lnTo>
                  <a:lnTo>
                    <a:pt x="51" y="152"/>
                  </a:lnTo>
                  <a:lnTo>
                    <a:pt x="1" y="278"/>
                  </a:lnTo>
                  <a:lnTo>
                    <a:pt x="1" y="430"/>
                  </a:lnTo>
                  <a:lnTo>
                    <a:pt x="203" y="1365"/>
                  </a:lnTo>
                  <a:lnTo>
                    <a:pt x="304" y="1871"/>
                  </a:lnTo>
                  <a:lnTo>
                    <a:pt x="431" y="2351"/>
                  </a:lnTo>
                  <a:lnTo>
                    <a:pt x="582" y="2831"/>
                  </a:lnTo>
                  <a:lnTo>
                    <a:pt x="759" y="3312"/>
                  </a:lnTo>
                  <a:lnTo>
                    <a:pt x="936" y="3741"/>
                  </a:lnTo>
                  <a:lnTo>
                    <a:pt x="1189" y="4171"/>
                  </a:lnTo>
                  <a:lnTo>
                    <a:pt x="1239" y="4222"/>
                  </a:lnTo>
                  <a:lnTo>
                    <a:pt x="1315" y="4272"/>
                  </a:lnTo>
                  <a:lnTo>
                    <a:pt x="1391" y="4297"/>
                  </a:lnTo>
                  <a:lnTo>
                    <a:pt x="1467" y="4272"/>
                  </a:lnTo>
                  <a:lnTo>
                    <a:pt x="1543" y="4247"/>
                  </a:lnTo>
                  <a:lnTo>
                    <a:pt x="1619" y="4196"/>
                  </a:lnTo>
                  <a:lnTo>
                    <a:pt x="1644" y="4120"/>
                  </a:lnTo>
                  <a:lnTo>
                    <a:pt x="1669" y="4019"/>
                  </a:lnTo>
                  <a:lnTo>
                    <a:pt x="1644" y="3539"/>
                  </a:lnTo>
                  <a:lnTo>
                    <a:pt x="1568" y="3059"/>
                  </a:lnTo>
                  <a:lnTo>
                    <a:pt x="1442" y="2578"/>
                  </a:lnTo>
                  <a:lnTo>
                    <a:pt x="1315" y="2098"/>
                  </a:lnTo>
                  <a:lnTo>
                    <a:pt x="1138" y="1618"/>
                  </a:lnTo>
                  <a:lnTo>
                    <a:pt x="961" y="1138"/>
                  </a:lnTo>
                  <a:lnTo>
                    <a:pt x="633" y="253"/>
                  </a:lnTo>
                  <a:lnTo>
                    <a:pt x="557" y="126"/>
                  </a:lnTo>
                  <a:lnTo>
                    <a:pt x="456" y="51"/>
                  </a:lnTo>
                  <a:lnTo>
                    <a:pt x="32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39"/>
            <p:cNvSpPr/>
            <p:nvPr/>
          </p:nvSpPr>
          <p:spPr>
            <a:xfrm>
              <a:off x="1112540" y="821569"/>
              <a:ext cx="83938" cy="429334"/>
            </a:xfrm>
            <a:custGeom>
              <a:rect b="b" l="l" r="r" t="t"/>
              <a:pathLst>
                <a:path extrusionOk="0" h="12286" w="2402">
                  <a:moveTo>
                    <a:pt x="2199" y="0"/>
                  </a:moveTo>
                  <a:lnTo>
                    <a:pt x="2098" y="25"/>
                  </a:lnTo>
                  <a:lnTo>
                    <a:pt x="2048" y="51"/>
                  </a:lnTo>
                  <a:lnTo>
                    <a:pt x="1997" y="101"/>
                  </a:lnTo>
                  <a:lnTo>
                    <a:pt x="1845" y="430"/>
                  </a:lnTo>
                  <a:lnTo>
                    <a:pt x="1744" y="784"/>
                  </a:lnTo>
                  <a:lnTo>
                    <a:pt x="1643" y="1163"/>
                  </a:lnTo>
                  <a:lnTo>
                    <a:pt x="1567" y="1542"/>
                  </a:lnTo>
                  <a:lnTo>
                    <a:pt x="1466" y="2300"/>
                  </a:lnTo>
                  <a:lnTo>
                    <a:pt x="1365" y="3059"/>
                  </a:lnTo>
                  <a:lnTo>
                    <a:pt x="935" y="6016"/>
                  </a:lnTo>
                  <a:lnTo>
                    <a:pt x="683" y="7533"/>
                  </a:lnTo>
                  <a:lnTo>
                    <a:pt x="430" y="9025"/>
                  </a:lnTo>
                  <a:lnTo>
                    <a:pt x="202" y="10541"/>
                  </a:lnTo>
                  <a:lnTo>
                    <a:pt x="0" y="12033"/>
                  </a:lnTo>
                  <a:lnTo>
                    <a:pt x="0" y="12134"/>
                  </a:lnTo>
                  <a:lnTo>
                    <a:pt x="51" y="12210"/>
                  </a:lnTo>
                  <a:lnTo>
                    <a:pt x="126" y="12260"/>
                  </a:lnTo>
                  <a:lnTo>
                    <a:pt x="202" y="12286"/>
                  </a:lnTo>
                  <a:lnTo>
                    <a:pt x="303" y="12286"/>
                  </a:lnTo>
                  <a:lnTo>
                    <a:pt x="379" y="12260"/>
                  </a:lnTo>
                  <a:lnTo>
                    <a:pt x="455" y="12210"/>
                  </a:lnTo>
                  <a:lnTo>
                    <a:pt x="506" y="12109"/>
                  </a:lnTo>
                  <a:lnTo>
                    <a:pt x="683" y="11350"/>
                  </a:lnTo>
                  <a:lnTo>
                    <a:pt x="860" y="10567"/>
                  </a:lnTo>
                  <a:lnTo>
                    <a:pt x="1188" y="8999"/>
                  </a:lnTo>
                  <a:lnTo>
                    <a:pt x="1441" y="7432"/>
                  </a:lnTo>
                  <a:lnTo>
                    <a:pt x="1719" y="5865"/>
                  </a:lnTo>
                  <a:lnTo>
                    <a:pt x="1972" y="4196"/>
                  </a:lnTo>
                  <a:lnTo>
                    <a:pt x="2225" y="2528"/>
                  </a:lnTo>
                  <a:lnTo>
                    <a:pt x="2326" y="1947"/>
                  </a:lnTo>
                  <a:lnTo>
                    <a:pt x="2402" y="1340"/>
                  </a:lnTo>
                  <a:lnTo>
                    <a:pt x="2402" y="1037"/>
                  </a:lnTo>
                  <a:lnTo>
                    <a:pt x="2402" y="733"/>
                  </a:lnTo>
                  <a:lnTo>
                    <a:pt x="2376" y="430"/>
                  </a:lnTo>
                  <a:lnTo>
                    <a:pt x="2351" y="152"/>
                  </a:lnTo>
                  <a:lnTo>
                    <a:pt x="2326" y="76"/>
                  </a:lnTo>
                  <a:lnTo>
                    <a:pt x="2275" y="51"/>
                  </a:lnTo>
                  <a:lnTo>
                    <a:pt x="2250" y="25"/>
                  </a:lnTo>
                  <a:lnTo>
                    <a:pt x="219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39"/>
            <p:cNvSpPr/>
            <p:nvPr/>
          </p:nvSpPr>
          <p:spPr>
            <a:xfrm>
              <a:off x="1180543" y="633390"/>
              <a:ext cx="28305" cy="116646"/>
            </a:xfrm>
            <a:custGeom>
              <a:rect b="b" l="l" r="r" t="t"/>
              <a:pathLst>
                <a:path extrusionOk="0" h="3338" w="810">
                  <a:moveTo>
                    <a:pt x="405" y="1"/>
                  </a:moveTo>
                  <a:lnTo>
                    <a:pt x="354" y="26"/>
                  </a:lnTo>
                  <a:lnTo>
                    <a:pt x="329" y="51"/>
                  </a:lnTo>
                  <a:lnTo>
                    <a:pt x="304" y="102"/>
                  </a:lnTo>
                  <a:lnTo>
                    <a:pt x="228" y="481"/>
                  </a:lnTo>
                  <a:lnTo>
                    <a:pt x="203" y="835"/>
                  </a:lnTo>
                  <a:lnTo>
                    <a:pt x="152" y="1543"/>
                  </a:lnTo>
                  <a:lnTo>
                    <a:pt x="102" y="2276"/>
                  </a:lnTo>
                  <a:lnTo>
                    <a:pt x="51" y="2630"/>
                  </a:lnTo>
                  <a:lnTo>
                    <a:pt x="1" y="2984"/>
                  </a:lnTo>
                  <a:lnTo>
                    <a:pt x="1" y="3110"/>
                  </a:lnTo>
                  <a:lnTo>
                    <a:pt x="51" y="3211"/>
                  </a:lnTo>
                  <a:lnTo>
                    <a:pt x="102" y="3287"/>
                  </a:lnTo>
                  <a:lnTo>
                    <a:pt x="203" y="3312"/>
                  </a:lnTo>
                  <a:lnTo>
                    <a:pt x="304" y="3338"/>
                  </a:lnTo>
                  <a:lnTo>
                    <a:pt x="380" y="3312"/>
                  </a:lnTo>
                  <a:lnTo>
                    <a:pt x="456" y="3236"/>
                  </a:lnTo>
                  <a:lnTo>
                    <a:pt x="506" y="3135"/>
                  </a:lnTo>
                  <a:lnTo>
                    <a:pt x="683" y="2377"/>
                  </a:lnTo>
                  <a:lnTo>
                    <a:pt x="759" y="1998"/>
                  </a:lnTo>
                  <a:lnTo>
                    <a:pt x="809" y="1619"/>
                  </a:lnTo>
                  <a:lnTo>
                    <a:pt x="809" y="1239"/>
                  </a:lnTo>
                  <a:lnTo>
                    <a:pt x="784" y="860"/>
                  </a:lnTo>
                  <a:lnTo>
                    <a:pt x="734" y="506"/>
                  </a:lnTo>
                  <a:lnTo>
                    <a:pt x="607" y="102"/>
                  </a:lnTo>
                  <a:lnTo>
                    <a:pt x="582" y="77"/>
                  </a:lnTo>
                  <a:lnTo>
                    <a:pt x="531" y="26"/>
                  </a:lnTo>
                  <a:lnTo>
                    <a:pt x="45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39"/>
            <p:cNvSpPr/>
            <p:nvPr/>
          </p:nvSpPr>
          <p:spPr>
            <a:xfrm>
              <a:off x="1231772" y="1418709"/>
              <a:ext cx="70694" cy="162564"/>
            </a:xfrm>
            <a:custGeom>
              <a:rect b="b" l="l" r="r" t="t"/>
              <a:pathLst>
                <a:path extrusionOk="0" h="4652" w="2023">
                  <a:moveTo>
                    <a:pt x="1821" y="0"/>
                  </a:moveTo>
                  <a:lnTo>
                    <a:pt x="1770" y="51"/>
                  </a:lnTo>
                  <a:lnTo>
                    <a:pt x="1720" y="76"/>
                  </a:lnTo>
                  <a:lnTo>
                    <a:pt x="1593" y="329"/>
                  </a:lnTo>
                  <a:lnTo>
                    <a:pt x="1467" y="582"/>
                  </a:lnTo>
                  <a:lnTo>
                    <a:pt x="1265" y="1087"/>
                  </a:lnTo>
                  <a:lnTo>
                    <a:pt x="885" y="2149"/>
                  </a:lnTo>
                  <a:lnTo>
                    <a:pt x="658" y="2705"/>
                  </a:lnTo>
                  <a:lnTo>
                    <a:pt x="430" y="3287"/>
                  </a:lnTo>
                  <a:lnTo>
                    <a:pt x="203" y="3868"/>
                  </a:lnTo>
                  <a:lnTo>
                    <a:pt x="26" y="4449"/>
                  </a:lnTo>
                  <a:lnTo>
                    <a:pt x="1" y="4500"/>
                  </a:lnTo>
                  <a:lnTo>
                    <a:pt x="26" y="4576"/>
                  </a:lnTo>
                  <a:lnTo>
                    <a:pt x="51" y="4601"/>
                  </a:lnTo>
                  <a:lnTo>
                    <a:pt x="102" y="4626"/>
                  </a:lnTo>
                  <a:lnTo>
                    <a:pt x="152" y="4652"/>
                  </a:lnTo>
                  <a:lnTo>
                    <a:pt x="203" y="4626"/>
                  </a:lnTo>
                  <a:lnTo>
                    <a:pt x="253" y="4601"/>
                  </a:lnTo>
                  <a:lnTo>
                    <a:pt x="304" y="4576"/>
                  </a:lnTo>
                  <a:lnTo>
                    <a:pt x="607" y="4121"/>
                  </a:lnTo>
                  <a:lnTo>
                    <a:pt x="885" y="3615"/>
                  </a:lnTo>
                  <a:lnTo>
                    <a:pt x="1164" y="3059"/>
                  </a:lnTo>
                  <a:lnTo>
                    <a:pt x="1416" y="2478"/>
                  </a:lnTo>
                  <a:lnTo>
                    <a:pt x="1644" y="1896"/>
                  </a:lnTo>
                  <a:lnTo>
                    <a:pt x="1821" y="1315"/>
                  </a:lnTo>
                  <a:lnTo>
                    <a:pt x="1947" y="734"/>
                  </a:lnTo>
                  <a:lnTo>
                    <a:pt x="2023" y="177"/>
                  </a:lnTo>
                  <a:lnTo>
                    <a:pt x="2023" y="102"/>
                  </a:lnTo>
                  <a:lnTo>
                    <a:pt x="1998" y="51"/>
                  </a:lnTo>
                  <a:lnTo>
                    <a:pt x="1947" y="26"/>
                  </a:lnTo>
                  <a:lnTo>
                    <a:pt x="192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39"/>
            <p:cNvSpPr/>
            <p:nvPr/>
          </p:nvSpPr>
          <p:spPr>
            <a:xfrm>
              <a:off x="1565707" y="456743"/>
              <a:ext cx="37112" cy="170497"/>
            </a:xfrm>
            <a:custGeom>
              <a:rect b="b" l="l" r="r" t="t"/>
              <a:pathLst>
                <a:path extrusionOk="0" h="4879" w="1062">
                  <a:moveTo>
                    <a:pt x="379" y="0"/>
                  </a:moveTo>
                  <a:lnTo>
                    <a:pt x="303" y="51"/>
                  </a:lnTo>
                  <a:lnTo>
                    <a:pt x="278" y="101"/>
                  </a:lnTo>
                  <a:lnTo>
                    <a:pt x="278" y="152"/>
                  </a:lnTo>
                  <a:lnTo>
                    <a:pt x="228" y="708"/>
                  </a:lnTo>
                  <a:lnTo>
                    <a:pt x="228" y="1264"/>
                  </a:lnTo>
                  <a:lnTo>
                    <a:pt x="228" y="2326"/>
                  </a:lnTo>
                  <a:lnTo>
                    <a:pt x="228" y="2882"/>
                  </a:lnTo>
                  <a:lnTo>
                    <a:pt x="177" y="3413"/>
                  </a:lnTo>
                  <a:lnTo>
                    <a:pt x="126" y="3969"/>
                  </a:lnTo>
                  <a:lnTo>
                    <a:pt x="25" y="4525"/>
                  </a:lnTo>
                  <a:lnTo>
                    <a:pt x="0" y="4651"/>
                  </a:lnTo>
                  <a:lnTo>
                    <a:pt x="51" y="4752"/>
                  </a:lnTo>
                  <a:lnTo>
                    <a:pt x="101" y="4828"/>
                  </a:lnTo>
                  <a:lnTo>
                    <a:pt x="202" y="4854"/>
                  </a:lnTo>
                  <a:lnTo>
                    <a:pt x="303" y="4879"/>
                  </a:lnTo>
                  <a:lnTo>
                    <a:pt x="404" y="4854"/>
                  </a:lnTo>
                  <a:lnTo>
                    <a:pt x="480" y="4778"/>
                  </a:lnTo>
                  <a:lnTo>
                    <a:pt x="531" y="4677"/>
                  </a:lnTo>
                  <a:lnTo>
                    <a:pt x="733" y="4120"/>
                  </a:lnTo>
                  <a:lnTo>
                    <a:pt x="885" y="3539"/>
                  </a:lnTo>
                  <a:lnTo>
                    <a:pt x="986" y="2958"/>
                  </a:lnTo>
                  <a:lnTo>
                    <a:pt x="1036" y="2654"/>
                  </a:lnTo>
                  <a:lnTo>
                    <a:pt x="1062" y="2351"/>
                  </a:lnTo>
                  <a:lnTo>
                    <a:pt x="1062" y="2048"/>
                  </a:lnTo>
                  <a:lnTo>
                    <a:pt x="1062" y="1744"/>
                  </a:lnTo>
                  <a:lnTo>
                    <a:pt x="1011" y="1441"/>
                  </a:lnTo>
                  <a:lnTo>
                    <a:pt x="961" y="1163"/>
                  </a:lnTo>
                  <a:lnTo>
                    <a:pt x="885" y="885"/>
                  </a:lnTo>
                  <a:lnTo>
                    <a:pt x="809" y="607"/>
                  </a:lnTo>
                  <a:lnTo>
                    <a:pt x="683" y="329"/>
                  </a:lnTo>
                  <a:lnTo>
                    <a:pt x="531" y="76"/>
                  </a:lnTo>
                  <a:lnTo>
                    <a:pt x="506" y="25"/>
                  </a:lnTo>
                  <a:lnTo>
                    <a:pt x="455" y="25"/>
                  </a:lnTo>
                  <a:lnTo>
                    <a:pt x="37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39"/>
            <p:cNvSpPr/>
            <p:nvPr/>
          </p:nvSpPr>
          <p:spPr>
            <a:xfrm>
              <a:off x="1521536" y="334820"/>
              <a:ext cx="52138" cy="77788"/>
            </a:xfrm>
            <a:custGeom>
              <a:rect b="b" l="l" r="r" t="t"/>
              <a:pathLst>
                <a:path extrusionOk="0" h="2226" w="1492">
                  <a:moveTo>
                    <a:pt x="177" y="1"/>
                  </a:moveTo>
                  <a:lnTo>
                    <a:pt x="76" y="26"/>
                  </a:lnTo>
                  <a:lnTo>
                    <a:pt x="25" y="76"/>
                  </a:lnTo>
                  <a:lnTo>
                    <a:pt x="0" y="127"/>
                  </a:lnTo>
                  <a:lnTo>
                    <a:pt x="0" y="178"/>
                  </a:lnTo>
                  <a:lnTo>
                    <a:pt x="51" y="430"/>
                  </a:lnTo>
                  <a:lnTo>
                    <a:pt x="126" y="708"/>
                  </a:lnTo>
                  <a:lnTo>
                    <a:pt x="228" y="936"/>
                  </a:lnTo>
                  <a:lnTo>
                    <a:pt x="354" y="1189"/>
                  </a:lnTo>
                  <a:lnTo>
                    <a:pt x="657" y="1694"/>
                  </a:lnTo>
                  <a:lnTo>
                    <a:pt x="809" y="1947"/>
                  </a:lnTo>
                  <a:lnTo>
                    <a:pt x="1011" y="2149"/>
                  </a:lnTo>
                  <a:lnTo>
                    <a:pt x="1112" y="2200"/>
                  </a:lnTo>
                  <a:lnTo>
                    <a:pt x="1188" y="2225"/>
                  </a:lnTo>
                  <a:lnTo>
                    <a:pt x="1264" y="2225"/>
                  </a:lnTo>
                  <a:lnTo>
                    <a:pt x="1365" y="2200"/>
                  </a:lnTo>
                  <a:lnTo>
                    <a:pt x="1416" y="2149"/>
                  </a:lnTo>
                  <a:lnTo>
                    <a:pt x="1466" y="2073"/>
                  </a:lnTo>
                  <a:lnTo>
                    <a:pt x="1492" y="1972"/>
                  </a:lnTo>
                  <a:lnTo>
                    <a:pt x="1492" y="1871"/>
                  </a:lnTo>
                  <a:lnTo>
                    <a:pt x="1390" y="1593"/>
                  </a:lnTo>
                  <a:lnTo>
                    <a:pt x="1264" y="1315"/>
                  </a:lnTo>
                  <a:lnTo>
                    <a:pt x="961" y="810"/>
                  </a:lnTo>
                  <a:lnTo>
                    <a:pt x="809" y="582"/>
                  </a:lnTo>
                  <a:lnTo>
                    <a:pt x="657" y="354"/>
                  </a:lnTo>
                  <a:lnTo>
                    <a:pt x="455" y="178"/>
                  </a:lnTo>
                  <a:lnTo>
                    <a:pt x="25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39"/>
            <p:cNvSpPr/>
            <p:nvPr/>
          </p:nvSpPr>
          <p:spPr>
            <a:xfrm>
              <a:off x="810405" y="2274687"/>
              <a:ext cx="93688" cy="34491"/>
            </a:xfrm>
            <a:custGeom>
              <a:rect b="b" l="l" r="r" t="t"/>
              <a:pathLst>
                <a:path extrusionOk="0" h="987" w="2681">
                  <a:moveTo>
                    <a:pt x="2579" y="0"/>
                  </a:moveTo>
                  <a:lnTo>
                    <a:pt x="2276" y="127"/>
                  </a:lnTo>
                  <a:lnTo>
                    <a:pt x="1947" y="203"/>
                  </a:lnTo>
                  <a:lnTo>
                    <a:pt x="1315" y="354"/>
                  </a:lnTo>
                  <a:lnTo>
                    <a:pt x="683" y="506"/>
                  </a:lnTo>
                  <a:lnTo>
                    <a:pt x="380" y="607"/>
                  </a:lnTo>
                  <a:lnTo>
                    <a:pt x="77" y="733"/>
                  </a:lnTo>
                  <a:lnTo>
                    <a:pt x="26" y="759"/>
                  </a:lnTo>
                  <a:lnTo>
                    <a:pt x="1" y="809"/>
                  </a:lnTo>
                  <a:lnTo>
                    <a:pt x="26" y="860"/>
                  </a:lnTo>
                  <a:lnTo>
                    <a:pt x="77" y="885"/>
                  </a:lnTo>
                  <a:lnTo>
                    <a:pt x="380" y="961"/>
                  </a:lnTo>
                  <a:lnTo>
                    <a:pt x="734" y="986"/>
                  </a:lnTo>
                  <a:lnTo>
                    <a:pt x="1113" y="961"/>
                  </a:lnTo>
                  <a:lnTo>
                    <a:pt x="1492" y="910"/>
                  </a:lnTo>
                  <a:lnTo>
                    <a:pt x="1871" y="784"/>
                  </a:lnTo>
                  <a:lnTo>
                    <a:pt x="2048" y="708"/>
                  </a:lnTo>
                  <a:lnTo>
                    <a:pt x="2200" y="632"/>
                  </a:lnTo>
                  <a:lnTo>
                    <a:pt x="2352" y="531"/>
                  </a:lnTo>
                  <a:lnTo>
                    <a:pt x="2478" y="405"/>
                  </a:lnTo>
                  <a:lnTo>
                    <a:pt x="2579" y="278"/>
                  </a:lnTo>
                  <a:lnTo>
                    <a:pt x="2655" y="127"/>
                  </a:lnTo>
                  <a:lnTo>
                    <a:pt x="2680" y="76"/>
                  </a:lnTo>
                  <a:lnTo>
                    <a:pt x="2655" y="26"/>
                  </a:lnTo>
                  <a:lnTo>
                    <a:pt x="2630"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39"/>
            <p:cNvSpPr/>
            <p:nvPr/>
          </p:nvSpPr>
          <p:spPr>
            <a:xfrm>
              <a:off x="919084" y="2240231"/>
              <a:ext cx="38020" cy="29179"/>
            </a:xfrm>
            <a:custGeom>
              <a:rect b="b" l="l" r="r" t="t"/>
              <a:pathLst>
                <a:path extrusionOk="0" h="835" w="1088">
                  <a:moveTo>
                    <a:pt x="910" y="1"/>
                  </a:moveTo>
                  <a:lnTo>
                    <a:pt x="860" y="26"/>
                  </a:lnTo>
                  <a:lnTo>
                    <a:pt x="708" y="76"/>
                  </a:lnTo>
                  <a:lnTo>
                    <a:pt x="581" y="152"/>
                  </a:lnTo>
                  <a:lnTo>
                    <a:pt x="354" y="329"/>
                  </a:lnTo>
                  <a:lnTo>
                    <a:pt x="177" y="481"/>
                  </a:lnTo>
                  <a:lnTo>
                    <a:pt x="76" y="557"/>
                  </a:lnTo>
                  <a:lnTo>
                    <a:pt x="0" y="658"/>
                  </a:lnTo>
                  <a:lnTo>
                    <a:pt x="0" y="708"/>
                  </a:lnTo>
                  <a:lnTo>
                    <a:pt x="0" y="784"/>
                  </a:lnTo>
                  <a:lnTo>
                    <a:pt x="51" y="835"/>
                  </a:lnTo>
                  <a:lnTo>
                    <a:pt x="101" y="835"/>
                  </a:lnTo>
                  <a:lnTo>
                    <a:pt x="228" y="809"/>
                  </a:lnTo>
                  <a:lnTo>
                    <a:pt x="354" y="759"/>
                  </a:lnTo>
                  <a:lnTo>
                    <a:pt x="607" y="633"/>
                  </a:lnTo>
                  <a:lnTo>
                    <a:pt x="834" y="506"/>
                  </a:lnTo>
                  <a:lnTo>
                    <a:pt x="935" y="430"/>
                  </a:lnTo>
                  <a:lnTo>
                    <a:pt x="1036" y="354"/>
                  </a:lnTo>
                  <a:lnTo>
                    <a:pt x="1062" y="304"/>
                  </a:lnTo>
                  <a:lnTo>
                    <a:pt x="1087" y="228"/>
                  </a:lnTo>
                  <a:lnTo>
                    <a:pt x="1087" y="177"/>
                  </a:lnTo>
                  <a:lnTo>
                    <a:pt x="1062" y="102"/>
                  </a:lnTo>
                  <a:lnTo>
                    <a:pt x="1011" y="51"/>
                  </a:lnTo>
                  <a:lnTo>
                    <a:pt x="961" y="26"/>
                  </a:lnTo>
                  <a:lnTo>
                    <a:pt x="910"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39"/>
          <p:cNvGrpSpPr/>
          <p:nvPr/>
        </p:nvGrpSpPr>
        <p:grpSpPr>
          <a:xfrm flipH="1">
            <a:off x="7518865" y="-75878"/>
            <a:ext cx="1796767" cy="5681777"/>
            <a:chOff x="535703" y="47"/>
            <a:chExt cx="1796767" cy="5681777"/>
          </a:xfrm>
        </p:grpSpPr>
        <p:sp>
          <p:nvSpPr>
            <p:cNvPr id="7076" name="Google Shape;7076;p39"/>
            <p:cNvSpPr/>
            <p:nvPr/>
          </p:nvSpPr>
          <p:spPr>
            <a:xfrm>
              <a:off x="650532" y="14164"/>
              <a:ext cx="1432850" cy="2133357"/>
            </a:xfrm>
            <a:custGeom>
              <a:rect b="b" l="l" r="r" t="t"/>
              <a:pathLst>
                <a:path extrusionOk="0" h="61049" w="41003">
                  <a:moveTo>
                    <a:pt x="27074" y="21386"/>
                  </a:moveTo>
                  <a:lnTo>
                    <a:pt x="27150" y="21411"/>
                  </a:lnTo>
                  <a:lnTo>
                    <a:pt x="27200" y="21462"/>
                  </a:lnTo>
                  <a:lnTo>
                    <a:pt x="27225" y="21538"/>
                  </a:lnTo>
                  <a:lnTo>
                    <a:pt x="27225" y="21614"/>
                  </a:lnTo>
                  <a:lnTo>
                    <a:pt x="26973" y="23130"/>
                  </a:lnTo>
                  <a:lnTo>
                    <a:pt x="26669" y="24597"/>
                  </a:lnTo>
                  <a:lnTo>
                    <a:pt x="26366" y="26037"/>
                  </a:lnTo>
                  <a:lnTo>
                    <a:pt x="26063" y="27453"/>
                  </a:lnTo>
                  <a:lnTo>
                    <a:pt x="25709" y="28818"/>
                  </a:lnTo>
                  <a:lnTo>
                    <a:pt x="25380" y="30158"/>
                  </a:lnTo>
                  <a:lnTo>
                    <a:pt x="25026" y="31472"/>
                  </a:lnTo>
                  <a:lnTo>
                    <a:pt x="24647" y="32736"/>
                  </a:lnTo>
                  <a:lnTo>
                    <a:pt x="24268" y="33950"/>
                  </a:lnTo>
                  <a:lnTo>
                    <a:pt x="23889" y="35138"/>
                  </a:lnTo>
                  <a:lnTo>
                    <a:pt x="23509" y="36275"/>
                  </a:lnTo>
                  <a:lnTo>
                    <a:pt x="23130" y="37388"/>
                  </a:lnTo>
                  <a:lnTo>
                    <a:pt x="22372" y="39460"/>
                  </a:lnTo>
                  <a:lnTo>
                    <a:pt x="21614" y="41356"/>
                  </a:lnTo>
                  <a:lnTo>
                    <a:pt x="20906" y="43050"/>
                  </a:lnTo>
                  <a:lnTo>
                    <a:pt x="20223" y="44567"/>
                  </a:lnTo>
                  <a:lnTo>
                    <a:pt x="19617" y="45856"/>
                  </a:lnTo>
                  <a:lnTo>
                    <a:pt x="19060" y="46943"/>
                  </a:lnTo>
                  <a:lnTo>
                    <a:pt x="18631" y="47828"/>
                  </a:lnTo>
                  <a:lnTo>
                    <a:pt x="18277" y="48460"/>
                  </a:lnTo>
                  <a:lnTo>
                    <a:pt x="17973" y="48990"/>
                  </a:lnTo>
                  <a:lnTo>
                    <a:pt x="17923" y="49041"/>
                  </a:lnTo>
                  <a:lnTo>
                    <a:pt x="17872" y="49092"/>
                  </a:lnTo>
                  <a:lnTo>
                    <a:pt x="17797" y="49092"/>
                  </a:lnTo>
                  <a:lnTo>
                    <a:pt x="17721" y="49066"/>
                  </a:lnTo>
                  <a:lnTo>
                    <a:pt x="17670" y="48990"/>
                  </a:lnTo>
                  <a:lnTo>
                    <a:pt x="17645" y="48940"/>
                  </a:lnTo>
                  <a:lnTo>
                    <a:pt x="17645" y="48864"/>
                  </a:lnTo>
                  <a:lnTo>
                    <a:pt x="17670" y="48788"/>
                  </a:lnTo>
                  <a:lnTo>
                    <a:pt x="17973" y="48257"/>
                  </a:lnTo>
                  <a:lnTo>
                    <a:pt x="18302" y="47625"/>
                  </a:lnTo>
                  <a:lnTo>
                    <a:pt x="18757" y="46766"/>
                  </a:lnTo>
                  <a:lnTo>
                    <a:pt x="19288" y="45679"/>
                  </a:lnTo>
                  <a:lnTo>
                    <a:pt x="19895" y="44390"/>
                  </a:lnTo>
                  <a:lnTo>
                    <a:pt x="20577" y="42873"/>
                  </a:lnTo>
                  <a:lnTo>
                    <a:pt x="21285" y="41179"/>
                  </a:lnTo>
                  <a:lnTo>
                    <a:pt x="22043" y="39309"/>
                  </a:lnTo>
                  <a:lnTo>
                    <a:pt x="22802" y="37236"/>
                  </a:lnTo>
                  <a:lnTo>
                    <a:pt x="23181" y="36149"/>
                  </a:lnTo>
                  <a:lnTo>
                    <a:pt x="23560" y="35011"/>
                  </a:lnTo>
                  <a:lnTo>
                    <a:pt x="23939" y="33823"/>
                  </a:lnTo>
                  <a:lnTo>
                    <a:pt x="24293" y="32610"/>
                  </a:lnTo>
                  <a:lnTo>
                    <a:pt x="24672" y="31346"/>
                  </a:lnTo>
                  <a:lnTo>
                    <a:pt x="25026" y="30057"/>
                  </a:lnTo>
                  <a:lnTo>
                    <a:pt x="25380" y="28717"/>
                  </a:lnTo>
                  <a:lnTo>
                    <a:pt x="25709" y="27352"/>
                  </a:lnTo>
                  <a:lnTo>
                    <a:pt x="26012" y="25962"/>
                  </a:lnTo>
                  <a:lnTo>
                    <a:pt x="26315" y="24521"/>
                  </a:lnTo>
                  <a:lnTo>
                    <a:pt x="26593" y="23055"/>
                  </a:lnTo>
                  <a:lnTo>
                    <a:pt x="26872" y="21538"/>
                  </a:lnTo>
                  <a:lnTo>
                    <a:pt x="26897" y="21487"/>
                  </a:lnTo>
                  <a:lnTo>
                    <a:pt x="26922" y="21437"/>
                  </a:lnTo>
                  <a:lnTo>
                    <a:pt x="26973" y="21386"/>
                  </a:lnTo>
                  <a:close/>
                  <a:moveTo>
                    <a:pt x="23863" y="0"/>
                  </a:moveTo>
                  <a:lnTo>
                    <a:pt x="22043" y="51"/>
                  </a:lnTo>
                  <a:lnTo>
                    <a:pt x="20173" y="102"/>
                  </a:lnTo>
                  <a:lnTo>
                    <a:pt x="18302" y="177"/>
                  </a:lnTo>
                  <a:lnTo>
                    <a:pt x="18428" y="2023"/>
                  </a:lnTo>
                  <a:lnTo>
                    <a:pt x="18631" y="5739"/>
                  </a:lnTo>
                  <a:lnTo>
                    <a:pt x="18732" y="7963"/>
                  </a:lnTo>
                  <a:lnTo>
                    <a:pt x="18833" y="10289"/>
                  </a:lnTo>
                  <a:lnTo>
                    <a:pt x="18883" y="12564"/>
                  </a:lnTo>
                  <a:lnTo>
                    <a:pt x="18909" y="14637"/>
                  </a:lnTo>
                  <a:lnTo>
                    <a:pt x="18909" y="14713"/>
                  </a:lnTo>
                  <a:lnTo>
                    <a:pt x="18858" y="14788"/>
                  </a:lnTo>
                  <a:lnTo>
                    <a:pt x="18808" y="14839"/>
                  </a:lnTo>
                  <a:lnTo>
                    <a:pt x="18656" y="14839"/>
                  </a:lnTo>
                  <a:lnTo>
                    <a:pt x="18605" y="14788"/>
                  </a:lnTo>
                  <a:lnTo>
                    <a:pt x="18555" y="14713"/>
                  </a:lnTo>
                  <a:lnTo>
                    <a:pt x="18555" y="14637"/>
                  </a:lnTo>
                  <a:lnTo>
                    <a:pt x="18530" y="12564"/>
                  </a:lnTo>
                  <a:lnTo>
                    <a:pt x="18454" y="10289"/>
                  </a:lnTo>
                  <a:lnTo>
                    <a:pt x="18378" y="7963"/>
                  </a:lnTo>
                  <a:lnTo>
                    <a:pt x="18252" y="5713"/>
                  </a:lnTo>
                  <a:lnTo>
                    <a:pt x="18049" y="1997"/>
                  </a:lnTo>
                  <a:lnTo>
                    <a:pt x="17948" y="203"/>
                  </a:lnTo>
                  <a:lnTo>
                    <a:pt x="15521" y="354"/>
                  </a:lnTo>
                  <a:lnTo>
                    <a:pt x="13145" y="531"/>
                  </a:lnTo>
                  <a:lnTo>
                    <a:pt x="10845" y="734"/>
                  </a:lnTo>
                  <a:lnTo>
                    <a:pt x="8620" y="986"/>
                  </a:lnTo>
                  <a:lnTo>
                    <a:pt x="7887" y="1062"/>
                  </a:lnTo>
                  <a:lnTo>
                    <a:pt x="8115" y="2680"/>
                  </a:lnTo>
                  <a:lnTo>
                    <a:pt x="8317" y="4298"/>
                  </a:lnTo>
                  <a:lnTo>
                    <a:pt x="8519" y="5966"/>
                  </a:lnTo>
                  <a:lnTo>
                    <a:pt x="8696" y="7635"/>
                  </a:lnTo>
                  <a:lnTo>
                    <a:pt x="8848" y="9354"/>
                  </a:lnTo>
                  <a:lnTo>
                    <a:pt x="9000" y="11047"/>
                  </a:lnTo>
                  <a:lnTo>
                    <a:pt x="9227" y="14485"/>
                  </a:lnTo>
                  <a:lnTo>
                    <a:pt x="9429" y="17923"/>
                  </a:lnTo>
                  <a:lnTo>
                    <a:pt x="9581" y="21285"/>
                  </a:lnTo>
                  <a:lnTo>
                    <a:pt x="9682" y="24521"/>
                  </a:lnTo>
                  <a:lnTo>
                    <a:pt x="9733" y="27630"/>
                  </a:lnTo>
                  <a:lnTo>
                    <a:pt x="9783" y="30537"/>
                  </a:lnTo>
                  <a:lnTo>
                    <a:pt x="9783" y="33217"/>
                  </a:lnTo>
                  <a:lnTo>
                    <a:pt x="9783" y="35593"/>
                  </a:lnTo>
                  <a:lnTo>
                    <a:pt x="9758" y="37666"/>
                  </a:lnTo>
                  <a:lnTo>
                    <a:pt x="9707" y="40623"/>
                  </a:lnTo>
                  <a:lnTo>
                    <a:pt x="9682" y="41761"/>
                  </a:lnTo>
                  <a:lnTo>
                    <a:pt x="9682" y="41837"/>
                  </a:lnTo>
                  <a:lnTo>
                    <a:pt x="9632" y="41887"/>
                  </a:lnTo>
                  <a:lnTo>
                    <a:pt x="9581" y="41938"/>
                  </a:lnTo>
                  <a:lnTo>
                    <a:pt x="9505" y="41938"/>
                  </a:lnTo>
                  <a:lnTo>
                    <a:pt x="9429" y="41912"/>
                  </a:lnTo>
                  <a:lnTo>
                    <a:pt x="9379" y="41887"/>
                  </a:lnTo>
                  <a:lnTo>
                    <a:pt x="9328" y="41811"/>
                  </a:lnTo>
                  <a:lnTo>
                    <a:pt x="9328" y="41735"/>
                  </a:lnTo>
                  <a:lnTo>
                    <a:pt x="9353" y="40623"/>
                  </a:lnTo>
                  <a:lnTo>
                    <a:pt x="9404" y="37666"/>
                  </a:lnTo>
                  <a:lnTo>
                    <a:pt x="9429" y="35593"/>
                  </a:lnTo>
                  <a:lnTo>
                    <a:pt x="9429" y="33217"/>
                  </a:lnTo>
                  <a:lnTo>
                    <a:pt x="9404" y="30537"/>
                  </a:lnTo>
                  <a:lnTo>
                    <a:pt x="9379" y="27630"/>
                  </a:lnTo>
                  <a:lnTo>
                    <a:pt x="9303" y="24546"/>
                  </a:lnTo>
                  <a:lnTo>
                    <a:pt x="9202" y="21285"/>
                  </a:lnTo>
                  <a:lnTo>
                    <a:pt x="9050" y="17948"/>
                  </a:lnTo>
                  <a:lnTo>
                    <a:pt x="8873" y="14510"/>
                  </a:lnTo>
                  <a:lnTo>
                    <a:pt x="8620" y="11072"/>
                  </a:lnTo>
                  <a:lnTo>
                    <a:pt x="8494" y="9379"/>
                  </a:lnTo>
                  <a:lnTo>
                    <a:pt x="8317" y="7685"/>
                  </a:lnTo>
                  <a:lnTo>
                    <a:pt x="8165" y="5991"/>
                  </a:lnTo>
                  <a:lnTo>
                    <a:pt x="7963" y="4348"/>
                  </a:lnTo>
                  <a:lnTo>
                    <a:pt x="7761" y="2705"/>
                  </a:lnTo>
                  <a:lnTo>
                    <a:pt x="7533" y="1113"/>
                  </a:lnTo>
                  <a:lnTo>
                    <a:pt x="5713" y="1366"/>
                  </a:lnTo>
                  <a:lnTo>
                    <a:pt x="4197" y="1644"/>
                  </a:lnTo>
                  <a:lnTo>
                    <a:pt x="2958" y="1871"/>
                  </a:lnTo>
                  <a:lnTo>
                    <a:pt x="1947" y="2124"/>
                  </a:lnTo>
                  <a:lnTo>
                    <a:pt x="1188" y="2351"/>
                  </a:lnTo>
                  <a:lnTo>
                    <a:pt x="885" y="2478"/>
                  </a:lnTo>
                  <a:lnTo>
                    <a:pt x="632" y="2579"/>
                  </a:lnTo>
                  <a:lnTo>
                    <a:pt x="430" y="2680"/>
                  </a:lnTo>
                  <a:lnTo>
                    <a:pt x="304" y="2781"/>
                  </a:lnTo>
                  <a:lnTo>
                    <a:pt x="203" y="2857"/>
                  </a:lnTo>
                  <a:lnTo>
                    <a:pt x="152" y="2958"/>
                  </a:lnTo>
                  <a:lnTo>
                    <a:pt x="101" y="3236"/>
                  </a:lnTo>
                  <a:lnTo>
                    <a:pt x="51" y="3742"/>
                  </a:lnTo>
                  <a:lnTo>
                    <a:pt x="26" y="4449"/>
                  </a:lnTo>
                  <a:lnTo>
                    <a:pt x="0" y="5334"/>
                  </a:lnTo>
                  <a:lnTo>
                    <a:pt x="0" y="7635"/>
                  </a:lnTo>
                  <a:lnTo>
                    <a:pt x="0" y="10542"/>
                  </a:lnTo>
                  <a:lnTo>
                    <a:pt x="51" y="13980"/>
                  </a:lnTo>
                  <a:lnTo>
                    <a:pt x="127" y="17872"/>
                  </a:lnTo>
                  <a:lnTo>
                    <a:pt x="354" y="26543"/>
                  </a:lnTo>
                  <a:lnTo>
                    <a:pt x="607" y="35846"/>
                  </a:lnTo>
                  <a:lnTo>
                    <a:pt x="910" y="45022"/>
                  </a:lnTo>
                  <a:lnTo>
                    <a:pt x="1188" y="53364"/>
                  </a:lnTo>
                  <a:lnTo>
                    <a:pt x="1416" y="60088"/>
                  </a:lnTo>
                  <a:lnTo>
                    <a:pt x="1947" y="59961"/>
                  </a:lnTo>
                  <a:lnTo>
                    <a:pt x="2604" y="59860"/>
                  </a:lnTo>
                  <a:lnTo>
                    <a:pt x="3362" y="59759"/>
                  </a:lnTo>
                  <a:lnTo>
                    <a:pt x="4197" y="59683"/>
                  </a:lnTo>
                  <a:lnTo>
                    <a:pt x="4197" y="59582"/>
                  </a:lnTo>
                  <a:lnTo>
                    <a:pt x="4298" y="57054"/>
                  </a:lnTo>
                  <a:lnTo>
                    <a:pt x="4576" y="51063"/>
                  </a:lnTo>
                  <a:lnTo>
                    <a:pt x="4879" y="43758"/>
                  </a:lnTo>
                  <a:lnTo>
                    <a:pt x="5006" y="40320"/>
                  </a:lnTo>
                  <a:lnTo>
                    <a:pt x="5081" y="37337"/>
                  </a:lnTo>
                  <a:lnTo>
                    <a:pt x="5107" y="37261"/>
                  </a:lnTo>
                  <a:lnTo>
                    <a:pt x="5157" y="37211"/>
                  </a:lnTo>
                  <a:lnTo>
                    <a:pt x="5208" y="37160"/>
                  </a:lnTo>
                  <a:lnTo>
                    <a:pt x="5284" y="37135"/>
                  </a:lnTo>
                  <a:lnTo>
                    <a:pt x="5359" y="37160"/>
                  </a:lnTo>
                  <a:lnTo>
                    <a:pt x="5410" y="37211"/>
                  </a:lnTo>
                  <a:lnTo>
                    <a:pt x="5435" y="37261"/>
                  </a:lnTo>
                  <a:lnTo>
                    <a:pt x="5461" y="37337"/>
                  </a:lnTo>
                  <a:lnTo>
                    <a:pt x="5385" y="40320"/>
                  </a:lnTo>
                  <a:lnTo>
                    <a:pt x="5258" y="43783"/>
                  </a:lnTo>
                  <a:lnTo>
                    <a:pt x="4955" y="51063"/>
                  </a:lnTo>
                  <a:lnTo>
                    <a:pt x="4677" y="57054"/>
                  </a:lnTo>
                  <a:lnTo>
                    <a:pt x="4550" y="59607"/>
                  </a:lnTo>
                  <a:lnTo>
                    <a:pt x="4525" y="59683"/>
                  </a:lnTo>
                  <a:lnTo>
                    <a:pt x="5157" y="59658"/>
                  </a:lnTo>
                  <a:lnTo>
                    <a:pt x="5865" y="59683"/>
                  </a:lnTo>
                  <a:lnTo>
                    <a:pt x="6623" y="59734"/>
                  </a:lnTo>
                  <a:lnTo>
                    <a:pt x="7028" y="59784"/>
                  </a:lnTo>
                  <a:lnTo>
                    <a:pt x="7432" y="59860"/>
                  </a:lnTo>
                  <a:lnTo>
                    <a:pt x="7811" y="59936"/>
                  </a:lnTo>
                  <a:lnTo>
                    <a:pt x="8191" y="60037"/>
                  </a:lnTo>
                  <a:lnTo>
                    <a:pt x="8418" y="59633"/>
                  </a:lnTo>
                  <a:lnTo>
                    <a:pt x="8797" y="58900"/>
                  </a:lnTo>
                  <a:lnTo>
                    <a:pt x="9303" y="57863"/>
                  </a:lnTo>
                  <a:lnTo>
                    <a:pt x="9910" y="56549"/>
                  </a:lnTo>
                  <a:lnTo>
                    <a:pt x="10617" y="54931"/>
                  </a:lnTo>
                  <a:lnTo>
                    <a:pt x="11401" y="53035"/>
                  </a:lnTo>
                  <a:lnTo>
                    <a:pt x="12210" y="50886"/>
                  </a:lnTo>
                  <a:lnTo>
                    <a:pt x="12640" y="49723"/>
                  </a:lnTo>
                  <a:lnTo>
                    <a:pt x="13069" y="48510"/>
                  </a:lnTo>
                  <a:lnTo>
                    <a:pt x="13499" y="47221"/>
                  </a:lnTo>
                  <a:lnTo>
                    <a:pt x="13929" y="45856"/>
                  </a:lnTo>
                  <a:lnTo>
                    <a:pt x="14333" y="44466"/>
                  </a:lnTo>
                  <a:lnTo>
                    <a:pt x="14763" y="42999"/>
                  </a:lnTo>
                  <a:lnTo>
                    <a:pt x="15168" y="41483"/>
                  </a:lnTo>
                  <a:lnTo>
                    <a:pt x="15547" y="39915"/>
                  </a:lnTo>
                  <a:lnTo>
                    <a:pt x="15926" y="38298"/>
                  </a:lnTo>
                  <a:lnTo>
                    <a:pt x="16305" y="36629"/>
                  </a:lnTo>
                  <a:lnTo>
                    <a:pt x="16634" y="34885"/>
                  </a:lnTo>
                  <a:lnTo>
                    <a:pt x="16962" y="33115"/>
                  </a:lnTo>
                  <a:lnTo>
                    <a:pt x="17240" y="31321"/>
                  </a:lnTo>
                  <a:lnTo>
                    <a:pt x="17518" y="29450"/>
                  </a:lnTo>
                  <a:lnTo>
                    <a:pt x="17746" y="27529"/>
                  </a:lnTo>
                  <a:lnTo>
                    <a:pt x="17948" y="25582"/>
                  </a:lnTo>
                  <a:lnTo>
                    <a:pt x="18125" y="23611"/>
                  </a:lnTo>
                  <a:lnTo>
                    <a:pt x="18252" y="21563"/>
                  </a:lnTo>
                  <a:lnTo>
                    <a:pt x="18252" y="21487"/>
                  </a:lnTo>
                  <a:lnTo>
                    <a:pt x="18302" y="21437"/>
                  </a:lnTo>
                  <a:lnTo>
                    <a:pt x="18353" y="21411"/>
                  </a:lnTo>
                  <a:lnTo>
                    <a:pt x="18428" y="21386"/>
                  </a:lnTo>
                  <a:lnTo>
                    <a:pt x="18504" y="21411"/>
                  </a:lnTo>
                  <a:lnTo>
                    <a:pt x="18555" y="21462"/>
                  </a:lnTo>
                  <a:lnTo>
                    <a:pt x="18605" y="21513"/>
                  </a:lnTo>
                  <a:lnTo>
                    <a:pt x="18605" y="21588"/>
                  </a:lnTo>
                  <a:lnTo>
                    <a:pt x="18479" y="23585"/>
                  </a:lnTo>
                  <a:lnTo>
                    <a:pt x="18327" y="25557"/>
                  </a:lnTo>
                  <a:lnTo>
                    <a:pt x="18125" y="27478"/>
                  </a:lnTo>
                  <a:lnTo>
                    <a:pt x="17898" y="29374"/>
                  </a:lnTo>
                  <a:lnTo>
                    <a:pt x="17620" y="31220"/>
                  </a:lnTo>
                  <a:lnTo>
                    <a:pt x="17341" y="33014"/>
                  </a:lnTo>
                  <a:lnTo>
                    <a:pt x="17038" y="34759"/>
                  </a:lnTo>
                  <a:lnTo>
                    <a:pt x="16710" y="36477"/>
                  </a:lnTo>
                  <a:lnTo>
                    <a:pt x="16330" y="38146"/>
                  </a:lnTo>
                  <a:lnTo>
                    <a:pt x="15976" y="39738"/>
                  </a:lnTo>
                  <a:lnTo>
                    <a:pt x="15572" y="41306"/>
                  </a:lnTo>
                  <a:lnTo>
                    <a:pt x="15193" y="42822"/>
                  </a:lnTo>
                  <a:lnTo>
                    <a:pt x="14788" y="44263"/>
                  </a:lnTo>
                  <a:lnTo>
                    <a:pt x="14359" y="45679"/>
                  </a:lnTo>
                  <a:lnTo>
                    <a:pt x="13954" y="47019"/>
                  </a:lnTo>
                  <a:lnTo>
                    <a:pt x="13524" y="48308"/>
                  </a:lnTo>
                  <a:lnTo>
                    <a:pt x="13095" y="49547"/>
                  </a:lnTo>
                  <a:lnTo>
                    <a:pt x="12690" y="50709"/>
                  </a:lnTo>
                  <a:lnTo>
                    <a:pt x="11856" y="52858"/>
                  </a:lnTo>
                  <a:lnTo>
                    <a:pt x="11098" y="54779"/>
                  </a:lnTo>
                  <a:lnTo>
                    <a:pt x="10365" y="56422"/>
                  </a:lnTo>
                  <a:lnTo>
                    <a:pt x="9733" y="57787"/>
                  </a:lnTo>
                  <a:lnTo>
                    <a:pt x="9227" y="58874"/>
                  </a:lnTo>
                  <a:lnTo>
                    <a:pt x="8823" y="59658"/>
                  </a:lnTo>
                  <a:lnTo>
                    <a:pt x="8545" y="60164"/>
                  </a:lnTo>
                  <a:lnTo>
                    <a:pt x="8924" y="60340"/>
                  </a:lnTo>
                  <a:lnTo>
                    <a:pt x="9278" y="60543"/>
                  </a:lnTo>
                  <a:lnTo>
                    <a:pt x="9429" y="60644"/>
                  </a:lnTo>
                  <a:lnTo>
                    <a:pt x="9556" y="60770"/>
                  </a:lnTo>
                  <a:lnTo>
                    <a:pt x="9682" y="60897"/>
                  </a:lnTo>
                  <a:lnTo>
                    <a:pt x="9783" y="61048"/>
                  </a:lnTo>
                  <a:lnTo>
                    <a:pt x="10289" y="60821"/>
                  </a:lnTo>
                  <a:lnTo>
                    <a:pt x="10769" y="60543"/>
                  </a:lnTo>
                  <a:lnTo>
                    <a:pt x="11249" y="60265"/>
                  </a:lnTo>
                  <a:lnTo>
                    <a:pt x="11730" y="59961"/>
                  </a:lnTo>
                  <a:lnTo>
                    <a:pt x="12210" y="59633"/>
                  </a:lnTo>
                  <a:lnTo>
                    <a:pt x="12690" y="59279"/>
                  </a:lnTo>
                  <a:lnTo>
                    <a:pt x="13171" y="58900"/>
                  </a:lnTo>
                  <a:lnTo>
                    <a:pt x="13626" y="58520"/>
                  </a:lnTo>
                  <a:lnTo>
                    <a:pt x="14561" y="57712"/>
                  </a:lnTo>
                  <a:lnTo>
                    <a:pt x="15496" y="56801"/>
                  </a:lnTo>
                  <a:lnTo>
                    <a:pt x="16406" y="55866"/>
                  </a:lnTo>
                  <a:lnTo>
                    <a:pt x="17316" y="54855"/>
                  </a:lnTo>
                  <a:lnTo>
                    <a:pt x="18226" y="53768"/>
                  </a:lnTo>
                  <a:lnTo>
                    <a:pt x="19086" y="52656"/>
                  </a:lnTo>
                  <a:lnTo>
                    <a:pt x="19970" y="51493"/>
                  </a:lnTo>
                  <a:lnTo>
                    <a:pt x="20830" y="50280"/>
                  </a:lnTo>
                  <a:lnTo>
                    <a:pt x="21664" y="49041"/>
                  </a:lnTo>
                  <a:lnTo>
                    <a:pt x="22498" y="47777"/>
                  </a:lnTo>
                  <a:lnTo>
                    <a:pt x="23307" y="46463"/>
                  </a:lnTo>
                  <a:lnTo>
                    <a:pt x="24091" y="45148"/>
                  </a:lnTo>
                  <a:lnTo>
                    <a:pt x="24875" y="43783"/>
                  </a:lnTo>
                  <a:lnTo>
                    <a:pt x="25633" y="42418"/>
                  </a:lnTo>
                  <a:lnTo>
                    <a:pt x="26366" y="41053"/>
                  </a:lnTo>
                  <a:lnTo>
                    <a:pt x="27099" y="39663"/>
                  </a:lnTo>
                  <a:lnTo>
                    <a:pt x="27807" y="38272"/>
                  </a:lnTo>
                  <a:lnTo>
                    <a:pt x="28489" y="36882"/>
                  </a:lnTo>
                  <a:lnTo>
                    <a:pt x="29147" y="35492"/>
                  </a:lnTo>
                  <a:lnTo>
                    <a:pt x="29779" y="34127"/>
                  </a:lnTo>
                  <a:lnTo>
                    <a:pt x="31017" y="31447"/>
                  </a:lnTo>
                  <a:lnTo>
                    <a:pt x="32130" y="28843"/>
                  </a:lnTo>
                  <a:lnTo>
                    <a:pt x="33166" y="26366"/>
                  </a:lnTo>
                  <a:lnTo>
                    <a:pt x="34101" y="24040"/>
                  </a:lnTo>
                  <a:lnTo>
                    <a:pt x="34961" y="21791"/>
                  </a:lnTo>
                  <a:lnTo>
                    <a:pt x="35770" y="19642"/>
                  </a:lnTo>
                  <a:lnTo>
                    <a:pt x="36528" y="17544"/>
                  </a:lnTo>
                  <a:lnTo>
                    <a:pt x="37236" y="15572"/>
                  </a:lnTo>
                  <a:lnTo>
                    <a:pt x="37868" y="13676"/>
                  </a:lnTo>
                  <a:lnTo>
                    <a:pt x="38449" y="11881"/>
                  </a:lnTo>
                  <a:lnTo>
                    <a:pt x="38955" y="10213"/>
                  </a:lnTo>
                  <a:lnTo>
                    <a:pt x="39435" y="8671"/>
                  </a:lnTo>
                  <a:lnTo>
                    <a:pt x="39840" y="7255"/>
                  </a:lnTo>
                  <a:lnTo>
                    <a:pt x="40168" y="5991"/>
                  </a:lnTo>
                  <a:lnTo>
                    <a:pt x="40471" y="4879"/>
                  </a:lnTo>
                  <a:lnTo>
                    <a:pt x="40699" y="3919"/>
                  </a:lnTo>
                  <a:lnTo>
                    <a:pt x="40851" y="3110"/>
                  </a:lnTo>
                  <a:lnTo>
                    <a:pt x="40952" y="2478"/>
                  </a:lnTo>
                  <a:lnTo>
                    <a:pt x="41002" y="2048"/>
                  </a:lnTo>
                  <a:lnTo>
                    <a:pt x="41002" y="1896"/>
                  </a:lnTo>
                  <a:lnTo>
                    <a:pt x="41002" y="1795"/>
                  </a:lnTo>
                  <a:lnTo>
                    <a:pt x="40623" y="1618"/>
                  </a:lnTo>
                  <a:lnTo>
                    <a:pt x="40244" y="1492"/>
                  </a:lnTo>
                  <a:lnTo>
                    <a:pt x="39814" y="1340"/>
                  </a:lnTo>
                  <a:lnTo>
                    <a:pt x="39334" y="1214"/>
                  </a:lnTo>
                  <a:lnTo>
                    <a:pt x="38323" y="961"/>
                  </a:lnTo>
                  <a:lnTo>
                    <a:pt x="37160" y="734"/>
                  </a:lnTo>
                  <a:lnTo>
                    <a:pt x="35871" y="557"/>
                  </a:lnTo>
                  <a:lnTo>
                    <a:pt x="34455" y="380"/>
                  </a:lnTo>
                  <a:lnTo>
                    <a:pt x="32938" y="253"/>
                  </a:lnTo>
                  <a:lnTo>
                    <a:pt x="31295" y="127"/>
                  </a:lnTo>
                  <a:lnTo>
                    <a:pt x="31295" y="177"/>
                  </a:lnTo>
                  <a:lnTo>
                    <a:pt x="31144" y="1492"/>
                  </a:lnTo>
                  <a:lnTo>
                    <a:pt x="30941" y="2933"/>
                  </a:lnTo>
                  <a:lnTo>
                    <a:pt x="30689" y="4677"/>
                  </a:lnTo>
                  <a:lnTo>
                    <a:pt x="30385" y="6623"/>
                  </a:lnTo>
                  <a:lnTo>
                    <a:pt x="30031" y="8646"/>
                  </a:lnTo>
                  <a:lnTo>
                    <a:pt x="29829" y="9657"/>
                  </a:lnTo>
                  <a:lnTo>
                    <a:pt x="29627" y="10617"/>
                  </a:lnTo>
                  <a:lnTo>
                    <a:pt x="29399" y="11528"/>
                  </a:lnTo>
                  <a:lnTo>
                    <a:pt x="29197" y="12387"/>
                  </a:lnTo>
                  <a:lnTo>
                    <a:pt x="29147" y="12463"/>
                  </a:lnTo>
                  <a:lnTo>
                    <a:pt x="29096" y="12513"/>
                  </a:lnTo>
                  <a:lnTo>
                    <a:pt x="29020" y="12539"/>
                  </a:lnTo>
                  <a:lnTo>
                    <a:pt x="28970" y="12513"/>
                  </a:lnTo>
                  <a:lnTo>
                    <a:pt x="28894" y="12488"/>
                  </a:lnTo>
                  <a:lnTo>
                    <a:pt x="28843" y="12438"/>
                  </a:lnTo>
                  <a:lnTo>
                    <a:pt x="28818" y="12362"/>
                  </a:lnTo>
                  <a:lnTo>
                    <a:pt x="28843" y="12286"/>
                  </a:lnTo>
                  <a:lnTo>
                    <a:pt x="29046" y="11426"/>
                  </a:lnTo>
                  <a:lnTo>
                    <a:pt x="29273" y="10516"/>
                  </a:lnTo>
                  <a:lnTo>
                    <a:pt x="29475" y="9556"/>
                  </a:lnTo>
                  <a:lnTo>
                    <a:pt x="29677" y="8570"/>
                  </a:lnTo>
                  <a:lnTo>
                    <a:pt x="30031" y="6548"/>
                  </a:lnTo>
                  <a:lnTo>
                    <a:pt x="30335" y="4601"/>
                  </a:lnTo>
                  <a:lnTo>
                    <a:pt x="30588" y="2857"/>
                  </a:lnTo>
                  <a:lnTo>
                    <a:pt x="30790" y="1441"/>
                  </a:lnTo>
                  <a:lnTo>
                    <a:pt x="30941" y="127"/>
                  </a:lnTo>
                  <a:lnTo>
                    <a:pt x="29703" y="76"/>
                  </a:lnTo>
                  <a:lnTo>
                    <a:pt x="28414" y="26"/>
                  </a:lnTo>
                  <a:lnTo>
                    <a:pt x="27049"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39"/>
            <p:cNvSpPr/>
            <p:nvPr/>
          </p:nvSpPr>
          <p:spPr>
            <a:xfrm>
              <a:off x="548073" y="2262316"/>
              <a:ext cx="1772061" cy="3405390"/>
            </a:xfrm>
            <a:custGeom>
              <a:rect b="b" l="l" r="r" t="t"/>
              <a:pathLst>
                <a:path extrusionOk="0" h="97450" w="50710">
                  <a:moveTo>
                    <a:pt x="19490" y="16305"/>
                  </a:moveTo>
                  <a:lnTo>
                    <a:pt x="19540" y="16381"/>
                  </a:lnTo>
                  <a:lnTo>
                    <a:pt x="20046" y="17241"/>
                  </a:lnTo>
                  <a:lnTo>
                    <a:pt x="20627" y="18252"/>
                  </a:lnTo>
                  <a:lnTo>
                    <a:pt x="21360" y="19642"/>
                  </a:lnTo>
                  <a:lnTo>
                    <a:pt x="22271" y="21361"/>
                  </a:lnTo>
                  <a:lnTo>
                    <a:pt x="23307" y="23409"/>
                  </a:lnTo>
                  <a:lnTo>
                    <a:pt x="24444" y="25759"/>
                  </a:lnTo>
                  <a:lnTo>
                    <a:pt x="25683" y="28414"/>
                  </a:lnTo>
                  <a:lnTo>
                    <a:pt x="26340" y="29855"/>
                  </a:lnTo>
                  <a:lnTo>
                    <a:pt x="26972" y="31346"/>
                  </a:lnTo>
                  <a:lnTo>
                    <a:pt x="27655" y="32913"/>
                  </a:lnTo>
                  <a:lnTo>
                    <a:pt x="28312" y="34531"/>
                  </a:lnTo>
                  <a:lnTo>
                    <a:pt x="28995" y="36225"/>
                  </a:lnTo>
                  <a:lnTo>
                    <a:pt x="29677" y="37969"/>
                  </a:lnTo>
                  <a:lnTo>
                    <a:pt x="30360" y="39789"/>
                  </a:lnTo>
                  <a:lnTo>
                    <a:pt x="31017" y="41634"/>
                  </a:lnTo>
                  <a:lnTo>
                    <a:pt x="31699" y="43556"/>
                  </a:lnTo>
                  <a:lnTo>
                    <a:pt x="32331" y="45527"/>
                  </a:lnTo>
                  <a:lnTo>
                    <a:pt x="32989" y="47524"/>
                  </a:lnTo>
                  <a:lnTo>
                    <a:pt x="33621" y="49597"/>
                  </a:lnTo>
                  <a:lnTo>
                    <a:pt x="34227" y="51695"/>
                  </a:lnTo>
                  <a:lnTo>
                    <a:pt x="34809" y="53844"/>
                  </a:lnTo>
                  <a:lnTo>
                    <a:pt x="35365" y="56018"/>
                  </a:lnTo>
                  <a:lnTo>
                    <a:pt x="35896" y="58242"/>
                  </a:lnTo>
                  <a:lnTo>
                    <a:pt x="35896" y="58318"/>
                  </a:lnTo>
                  <a:lnTo>
                    <a:pt x="35870" y="58394"/>
                  </a:lnTo>
                  <a:lnTo>
                    <a:pt x="35820" y="58445"/>
                  </a:lnTo>
                  <a:lnTo>
                    <a:pt x="35769" y="58470"/>
                  </a:lnTo>
                  <a:lnTo>
                    <a:pt x="35693" y="58495"/>
                  </a:lnTo>
                  <a:lnTo>
                    <a:pt x="35618" y="58470"/>
                  </a:lnTo>
                  <a:lnTo>
                    <a:pt x="35567" y="58419"/>
                  </a:lnTo>
                  <a:lnTo>
                    <a:pt x="35542" y="58344"/>
                  </a:lnTo>
                  <a:lnTo>
                    <a:pt x="35011" y="56119"/>
                  </a:lnTo>
                  <a:lnTo>
                    <a:pt x="34455" y="53945"/>
                  </a:lnTo>
                  <a:lnTo>
                    <a:pt x="33873" y="51796"/>
                  </a:lnTo>
                  <a:lnTo>
                    <a:pt x="33267" y="49698"/>
                  </a:lnTo>
                  <a:lnTo>
                    <a:pt x="32635" y="47651"/>
                  </a:lnTo>
                  <a:lnTo>
                    <a:pt x="32003" y="45654"/>
                  </a:lnTo>
                  <a:lnTo>
                    <a:pt x="31346" y="43682"/>
                  </a:lnTo>
                  <a:lnTo>
                    <a:pt x="30688" y="41786"/>
                  </a:lnTo>
                  <a:lnTo>
                    <a:pt x="30006" y="39915"/>
                  </a:lnTo>
                  <a:lnTo>
                    <a:pt x="29349" y="38121"/>
                  </a:lnTo>
                  <a:lnTo>
                    <a:pt x="28666" y="36376"/>
                  </a:lnTo>
                  <a:lnTo>
                    <a:pt x="27983" y="34708"/>
                  </a:lnTo>
                  <a:lnTo>
                    <a:pt x="27326" y="33065"/>
                  </a:lnTo>
                  <a:lnTo>
                    <a:pt x="26644" y="31523"/>
                  </a:lnTo>
                  <a:lnTo>
                    <a:pt x="26012" y="30006"/>
                  </a:lnTo>
                  <a:lnTo>
                    <a:pt x="25355" y="28591"/>
                  </a:lnTo>
                  <a:lnTo>
                    <a:pt x="24141" y="25936"/>
                  </a:lnTo>
                  <a:lnTo>
                    <a:pt x="22978" y="23585"/>
                  </a:lnTo>
                  <a:lnTo>
                    <a:pt x="21967" y="21563"/>
                  </a:lnTo>
                  <a:lnTo>
                    <a:pt x="21057" y="19844"/>
                  </a:lnTo>
                  <a:lnTo>
                    <a:pt x="20324" y="18479"/>
                  </a:lnTo>
                  <a:lnTo>
                    <a:pt x="19743" y="17468"/>
                  </a:lnTo>
                  <a:lnTo>
                    <a:pt x="19237" y="16583"/>
                  </a:lnTo>
                  <a:lnTo>
                    <a:pt x="19212" y="16533"/>
                  </a:lnTo>
                  <a:lnTo>
                    <a:pt x="19212" y="16457"/>
                  </a:lnTo>
                  <a:lnTo>
                    <a:pt x="19237" y="16381"/>
                  </a:lnTo>
                  <a:lnTo>
                    <a:pt x="19288" y="16330"/>
                  </a:lnTo>
                  <a:lnTo>
                    <a:pt x="19338" y="16305"/>
                  </a:lnTo>
                  <a:close/>
                  <a:moveTo>
                    <a:pt x="8216" y="16078"/>
                  </a:moveTo>
                  <a:lnTo>
                    <a:pt x="8266" y="16103"/>
                  </a:lnTo>
                  <a:lnTo>
                    <a:pt x="8317" y="16128"/>
                  </a:lnTo>
                  <a:lnTo>
                    <a:pt x="8367" y="16204"/>
                  </a:lnTo>
                  <a:lnTo>
                    <a:pt x="8393" y="16255"/>
                  </a:lnTo>
                  <a:lnTo>
                    <a:pt x="8620" y="20072"/>
                  </a:lnTo>
                  <a:lnTo>
                    <a:pt x="8822" y="23864"/>
                  </a:lnTo>
                  <a:lnTo>
                    <a:pt x="8999" y="27605"/>
                  </a:lnTo>
                  <a:lnTo>
                    <a:pt x="9151" y="31321"/>
                  </a:lnTo>
                  <a:lnTo>
                    <a:pt x="9303" y="35011"/>
                  </a:lnTo>
                  <a:lnTo>
                    <a:pt x="9429" y="38626"/>
                  </a:lnTo>
                  <a:lnTo>
                    <a:pt x="9631" y="45704"/>
                  </a:lnTo>
                  <a:lnTo>
                    <a:pt x="9758" y="52504"/>
                  </a:lnTo>
                  <a:lnTo>
                    <a:pt x="9833" y="59001"/>
                  </a:lnTo>
                  <a:lnTo>
                    <a:pt x="9884" y="65093"/>
                  </a:lnTo>
                  <a:lnTo>
                    <a:pt x="9884" y="70781"/>
                  </a:lnTo>
                  <a:lnTo>
                    <a:pt x="9833" y="76013"/>
                  </a:lnTo>
                  <a:lnTo>
                    <a:pt x="9783" y="80715"/>
                  </a:lnTo>
                  <a:lnTo>
                    <a:pt x="9707" y="84836"/>
                  </a:lnTo>
                  <a:lnTo>
                    <a:pt x="9631" y="88324"/>
                  </a:lnTo>
                  <a:lnTo>
                    <a:pt x="9505" y="93253"/>
                  </a:lnTo>
                  <a:lnTo>
                    <a:pt x="9454" y="95073"/>
                  </a:lnTo>
                  <a:lnTo>
                    <a:pt x="9429" y="95149"/>
                  </a:lnTo>
                  <a:lnTo>
                    <a:pt x="9378" y="95200"/>
                  </a:lnTo>
                  <a:lnTo>
                    <a:pt x="9328" y="95250"/>
                  </a:lnTo>
                  <a:lnTo>
                    <a:pt x="9252" y="95250"/>
                  </a:lnTo>
                  <a:lnTo>
                    <a:pt x="9176" y="95225"/>
                  </a:lnTo>
                  <a:lnTo>
                    <a:pt x="9126" y="95200"/>
                  </a:lnTo>
                  <a:lnTo>
                    <a:pt x="9100" y="95124"/>
                  </a:lnTo>
                  <a:lnTo>
                    <a:pt x="9075" y="95048"/>
                  </a:lnTo>
                  <a:lnTo>
                    <a:pt x="9151" y="93228"/>
                  </a:lnTo>
                  <a:lnTo>
                    <a:pt x="9277" y="88299"/>
                  </a:lnTo>
                  <a:lnTo>
                    <a:pt x="9353" y="84810"/>
                  </a:lnTo>
                  <a:lnTo>
                    <a:pt x="9429" y="80690"/>
                  </a:lnTo>
                  <a:lnTo>
                    <a:pt x="9480" y="76013"/>
                  </a:lnTo>
                  <a:lnTo>
                    <a:pt x="9505" y="70781"/>
                  </a:lnTo>
                  <a:lnTo>
                    <a:pt x="9505" y="65093"/>
                  </a:lnTo>
                  <a:lnTo>
                    <a:pt x="9480" y="59001"/>
                  </a:lnTo>
                  <a:lnTo>
                    <a:pt x="9404" y="52504"/>
                  </a:lnTo>
                  <a:lnTo>
                    <a:pt x="9252" y="45704"/>
                  </a:lnTo>
                  <a:lnTo>
                    <a:pt x="9075" y="38626"/>
                  </a:lnTo>
                  <a:lnTo>
                    <a:pt x="8949" y="35011"/>
                  </a:lnTo>
                  <a:lnTo>
                    <a:pt x="8797" y="31346"/>
                  </a:lnTo>
                  <a:lnTo>
                    <a:pt x="8645" y="27630"/>
                  </a:lnTo>
                  <a:lnTo>
                    <a:pt x="8443" y="23889"/>
                  </a:lnTo>
                  <a:lnTo>
                    <a:pt x="8241" y="20097"/>
                  </a:lnTo>
                  <a:lnTo>
                    <a:pt x="8013" y="16280"/>
                  </a:lnTo>
                  <a:lnTo>
                    <a:pt x="8039" y="16204"/>
                  </a:lnTo>
                  <a:lnTo>
                    <a:pt x="8064" y="16154"/>
                  </a:lnTo>
                  <a:lnTo>
                    <a:pt x="8114" y="16103"/>
                  </a:lnTo>
                  <a:lnTo>
                    <a:pt x="8190" y="16078"/>
                  </a:lnTo>
                  <a:close/>
                  <a:moveTo>
                    <a:pt x="23838" y="44238"/>
                  </a:moveTo>
                  <a:lnTo>
                    <a:pt x="23888" y="44289"/>
                  </a:lnTo>
                  <a:lnTo>
                    <a:pt x="23939" y="44314"/>
                  </a:lnTo>
                  <a:lnTo>
                    <a:pt x="23964" y="44390"/>
                  </a:lnTo>
                  <a:lnTo>
                    <a:pt x="24343" y="46260"/>
                  </a:lnTo>
                  <a:lnTo>
                    <a:pt x="24672" y="48182"/>
                  </a:lnTo>
                  <a:lnTo>
                    <a:pt x="24975" y="50204"/>
                  </a:lnTo>
                  <a:lnTo>
                    <a:pt x="25279" y="52251"/>
                  </a:lnTo>
                  <a:lnTo>
                    <a:pt x="25531" y="54350"/>
                  </a:lnTo>
                  <a:lnTo>
                    <a:pt x="25759" y="56473"/>
                  </a:lnTo>
                  <a:lnTo>
                    <a:pt x="25961" y="58622"/>
                  </a:lnTo>
                  <a:lnTo>
                    <a:pt x="26138" y="60796"/>
                  </a:lnTo>
                  <a:lnTo>
                    <a:pt x="26290" y="62995"/>
                  </a:lnTo>
                  <a:lnTo>
                    <a:pt x="26416" y="65169"/>
                  </a:lnTo>
                  <a:lnTo>
                    <a:pt x="26517" y="67368"/>
                  </a:lnTo>
                  <a:lnTo>
                    <a:pt x="26618" y="69517"/>
                  </a:lnTo>
                  <a:lnTo>
                    <a:pt x="26694" y="71665"/>
                  </a:lnTo>
                  <a:lnTo>
                    <a:pt x="26745" y="73789"/>
                  </a:lnTo>
                  <a:lnTo>
                    <a:pt x="26821" y="77884"/>
                  </a:lnTo>
                  <a:lnTo>
                    <a:pt x="26846" y="81752"/>
                  </a:lnTo>
                  <a:lnTo>
                    <a:pt x="26821" y="85341"/>
                  </a:lnTo>
                  <a:lnTo>
                    <a:pt x="26795" y="88551"/>
                  </a:lnTo>
                  <a:lnTo>
                    <a:pt x="26720" y="91357"/>
                  </a:lnTo>
                  <a:lnTo>
                    <a:pt x="26669" y="93658"/>
                  </a:lnTo>
                  <a:lnTo>
                    <a:pt x="26593" y="95402"/>
                  </a:lnTo>
                  <a:lnTo>
                    <a:pt x="26517" y="96969"/>
                  </a:lnTo>
                  <a:lnTo>
                    <a:pt x="26517" y="97045"/>
                  </a:lnTo>
                  <a:lnTo>
                    <a:pt x="26467" y="97096"/>
                  </a:lnTo>
                  <a:lnTo>
                    <a:pt x="26416" y="97121"/>
                  </a:lnTo>
                  <a:lnTo>
                    <a:pt x="26340" y="97146"/>
                  </a:lnTo>
                  <a:lnTo>
                    <a:pt x="26265" y="97121"/>
                  </a:lnTo>
                  <a:lnTo>
                    <a:pt x="26214" y="97070"/>
                  </a:lnTo>
                  <a:lnTo>
                    <a:pt x="26189" y="97020"/>
                  </a:lnTo>
                  <a:lnTo>
                    <a:pt x="26163" y="96944"/>
                  </a:lnTo>
                  <a:lnTo>
                    <a:pt x="26239" y="95377"/>
                  </a:lnTo>
                  <a:lnTo>
                    <a:pt x="26290" y="93632"/>
                  </a:lnTo>
                  <a:lnTo>
                    <a:pt x="26366" y="91332"/>
                  </a:lnTo>
                  <a:lnTo>
                    <a:pt x="26416" y="88551"/>
                  </a:lnTo>
                  <a:lnTo>
                    <a:pt x="26467" y="85341"/>
                  </a:lnTo>
                  <a:lnTo>
                    <a:pt x="26492" y="81752"/>
                  </a:lnTo>
                  <a:lnTo>
                    <a:pt x="26467" y="77884"/>
                  </a:lnTo>
                  <a:lnTo>
                    <a:pt x="26391" y="73814"/>
                  </a:lnTo>
                  <a:lnTo>
                    <a:pt x="26315" y="71691"/>
                  </a:lnTo>
                  <a:lnTo>
                    <a:pt x="26265" y="69542"/>
                  </a:lnTo>
                  <a:lnTo>
                    <a:pt x="26163" y="67393"/>
                  </a:lnTo>
                  <a:lnTo>
                    <a:pt x="26062" y="65219"/>
                  </a:lnTo>
                  <a:lnTo>
                    <a:pt x="25911" y="63020"/>
                  </a:lnTo>
                  <a:lnTo>
                    <a:pt x="25759" y="60846"/>
                  </a:lnTo>
                  <a:lnTo>
                    <a:pt x="25582" y="58672"/>
                  </a:lnTo>
                  <a:lnTo>
                    <a:pt x="25380" y="56523"/>
                  </a:lnTo>
                  <a:lnTo>
                    <a:pt x="25152" y="54400"/>
                  </a:lnTo>
                  <a:lnTo>
                    <a:pt x="24899" y="52302"/>
                  </a:lnTo>
                  <a:lnTo>
                    <a:pt x="24621" y="50254"/>
                  </a:lnTo>
                  <a:lnTo>
                    <a:pt x="24318" y="48283"/>
                  </a:lnTo>
                  <a:lnTo>
                    <a:pt x="23964" y="46336"/>
                  </a:lnTo>
                  <a:lnTo>
                    <a:pt x="23610" y="44466"/>
                  </a:lnTo>
                  <a:lnTo>
                    <a:pt x="23610" y="44390"/>
                  </a:lnTo>
                  <a:lnTo>
                    <a:pt x="23636" y="44314"/>
                  </a:lnTo>
                  <a:lnTo>
                    <a:pt x="23661" y="44263"/>
                  </a:lnTo>
                  <a:lnTo>
                    <a:pt x="23737" y="44238"/>
                  </a:lnTo>
                  <a:close/>
                  <a:moveTo>
                    <a:pt x="12285" y="1"/>
                  </a:moveTo>
                  <a:lnTo>
                    <a:pt x="12058" y="253"/>
                  </a:lnTo>
                  <a:lnTo>
                    <a:pt x="11805" y="506"/>
                  </a:lnTo>
                  <a:lnTo>
                    <a:pt x="11527" y="734"/>
                  </a:lnTo>
                  <a:lnTo>
                    <a:pt x="11224" y="961"/>
                  </a:lnTo>
                  <a:lnTo>
                    <a:pt x="10895" y="1163"/>
                  </a:lnTo>
                  <a:lnTo>
                    <a:pt x="10541" y="1340"/>
                  </a:lnTo>
                  <a:lnTo>
                    <a:pt x="10187" y="1517"/>
                  </a:lnTo>
                  <a:lnTo>
                    <a:pt x="9808" y="1694"/>
                  </a:lnTo>
                  <a:lnTo>
                    <a:pt x="10288" y="3211"/>
                  </a:lnTo>
                  <a:lnTo>
                    <a:pt x="10693" y="4525"/>
                  </a:lnTo>
                  <a:lnTo>
                    <a:pt x="11198" y="6168"/>
                  </a:lnTo>
                  <a:lnTo>
                    <a:pt x="11755" y="8166"/>
                  </a:lnTo>
                  <a:lnTo>
                    <a:pt x="12361" y="10466"/>
                  </a:lnTo>
                  <a:lnTo>
                    <a:pt x="13019" y="13070"/>
                  </a:lnTo>
                  <a:lnTo>
                    <a:pt x="13676" y="15926"/>
                  </a:lnTo>
                  <a:lnTo>
                    <a:pt x="14358" y="19061"/>
                  </a:lnTo>
                  <a:lnTo>
                    <a:pt x="14687" y="20704"/>
                  </a:lnTo>
                  <a:lnTo>
                    <a:pt x="15016" y="22423"/>
                  </a:lnTo>
                  <a:lnTo>
                    <a:pt x="15344" y="24192"/>
                  </a:lnTo>
                  <a:lnTo>
                    <a:pt x="15673" y="26012"/>
                  </a:lnTo>
                  <a:lnTo>
                    <a:pt x="15976" y="27883"/>
                  </a:lnTo>
                  <a:lnTo>
                    <a:pt x="16254" y="29804"/>
                  </a:lnTo>
                  <a:lnTo>
                    <a:pt x="16532" y="31776"/>
                  </a:lnTo>
                  <a:lnTo>
                    <a:pt x="16810" y="33798"/>
                  </a:lnTo>
                  <a:lnTo>
                    <a:pt x="17038" y="35871"/>
                  </a:lnTo>
                  <a:lnTo>
                    <a:pt x="17265" y="37969"/>
                  </a:lnTo>
                  <a:lnTo>
                    <a:pt x="17468" y="40092"/>
                  </a:lnTo>
                  <a:lnTo>
                    <a:pt x="17645" y="42266"/>
                  </a:lnTo>
                  <a:lnTo>
                    <a:pt x="17796" y="44491"/>
                  </a:lnTo>
                  <a:lnTo>
                    <a:pt x="17923" y="46741"/>
                  </a:lnTo>
                  <a:lnTo>
                    <a:pt x="17897" y="46816"/>
                  </a:lnTo>
                  <a:lnTo>
                    <a:pt x="17872" y="46867"/>
                  </a:lnTo>
                  <a:lnTo>
                    <a:pt x="17821" y="46918"/>
                  </a:lnTo>
                  <a:lnTo>
                    <a:pt x="17746" y="46943"/>
                  </a:lnTo>
                  <a:lnTo>
                    <a:pt x="17670" y="46918"/>
                  </a:lnTo>
                  <a:lnTo>
                    <a:pt x="17619" y="46892"/>
                  </a:lnTo>
                  <a:lnTo>
                    <a:pt x="17569" y="46816"/>
                  </a:lnTo>
                  <a:lnTo>
                    <a:pt x="17543" y="46741"/>
                  </a:lnTo>
                  <a:lnTo>
                    <a:pt x="17417" y="44516"/>
                  </a:lnTo>
                  <a:lnTo>
                    <a:pt x="17265" y="42292"/>
                  </a:lnTo>
                  <a:lnTo>
                    <a:pt x="17114" y="40118"/>
                  </a:lnTo>
                  <a:lnTo>
                    <a:pt x="16911" y="37969"/>
                  </a:lnTo>
                  <a:lnTo>
                    <a:pt x="16684" y="35871"/>
                  </a:lnTo>
                  <a:lnTo>
                    <a:pt x="16431" y="33823"/>
                  </a:lnTo>
                  <a:lnTo>
                    <a:pt x="16178" y="31801"/>
                  </a:lnTo>
                  <a:lnTo>
                    <a:pt x="15900" y="29829"/>
                  </a:lnTo>
                  <a:lnTo>
                    <a:pt x="15597" y="27908"/>
                  </a:lnTo>
                  <a:lnTo>
                    <a:pt x="15294" y="26037"/>
                  </a:lnTo>
                  <a:lnTo>
                    <a:pt x="14990" y="24217"/>
                  </a:lnTo>
                  <a:lnTo>
                    <a:pt x="14662" y="22448"/>
                  </a:lnTo>
                  <a:lnTo>
                    <a:pt x="14333" y="20729"/>
                  </a:lnTo>
                  <a:lnTo>
                    <a:pt x="14004" y="19086"/>
                  </a:lnTo>
                  <a:lnTo>
                    <a:pt x="13322" y="15951"/>
                  </a:lnTo>
                  <a:lnTo>
                    <a:pt x="12639" y="13095"/>
                  </a:lnTo>
                  <a:lnTo>
                    <a:pt x="12007" y="10516"/>
                  </a:lnTo>
                  <a:lnTo>
                    <a:pt x="11401" y="8216"/>
                  </a:lnTo>
                  <a:lnTo>
                    <a:pt x="10845" y="6244"/>
                  </a:lnTo>
                  <a:lnTo>
                    <a:pt x="10339" y="4601"/>
                  </a:lnTo>
                  <a:lnTo>
                    <a:pt x="9935" y="3287"/>
                  </a:lnTo>
                  <a:lnTo>
                    <a:pt x="9454" y="1795"/>
                  </a:lnTo>
                  <a:lnTo>
                    <a:pt x="8898" y="1972"/>
                  </a:lnTo>
                  <a:lnTo>
                    <a:pt x="8342" y="2099"/>
                  </a:lnTo>
                  <a:lnTo>
                    <a:pt x="7735" y="2200"/>
                  </a:lnTo>
                  <a:lnTo>
                    <a:pt x="7103" y="2276"/>
                  </a:lnTo>
                  <a:lnTo>
                    <a:pt x="6446" y="2326"/>
                  </a:lnTo>
                  <a:lnTo>
                    <a:pt x="5764" y="2351"/>
                  </a:lnTo>
                  <a:lnTo>
                    <a:pt x="5056" y="2326"/>
                  </a:lnTo>
                  <a:lnTo>
                    <a:pt x="4323" y="2301"/>
                  </a:lnTo>
                  <a:lnTo>
                    <a:pt x="3893" y="9935"/>
                  </a:lnTo>
                  <a:lnTo>
                    <a:pt x="3236" y="20678"/>
                  </a:lnTo>
                  <a:lnTo>
                    <a:pt x="2578" y="31447"/>
                  </a:lnTo>
                  <a:lnTo>
                    <a:pt x="1896" y="42898"/>
                  </a:lnTo>
                  <a:lnTo>
                    <a:pt x="1264" y="54425"/>
                  </a:lnTo>
                  <a:lnTo>
                    <a:pt x="961" y="60037"/>
                  </a:lnTo>
                  <a:lnTo>
                    <a:pt x="683" y="65422"/>
                  </a:lnTo>
                  <a:lnTo>
                    <a:pt x="379" y="72348"/>
                  </a:lnTo>
                  <a:lnTo>
                    <a:pt x="177" y="77934"/>
                  </a:lnTo>
                  <a:lnTo>
                    <a:pt x="51" y="82308"/>
                  </a:lnTo>
                  <a:lnTo>
                    <a:pt x="0" y="85644"/>
                  </a:lnTo>
                  <a:lnTo>
                    <a:pt x="0" y="86959"/>
                  </a:lnTo>
                  <a:lnTo>
                    <a:pt x="0" y="88046"/>
                  </a:lnTo>
                  <a:lnTo>
                    <a:pt x="25" y="88931"/>
                  </a:lnTo>
                  <a:lnTo>
                    <a:pt x="76" y="89613"/>
                  </a:lnTo>
                  <a:lnTo>
                    <a:pt x="126" y="90144"/>
                  </a:lnTo>
                  <a:lnTo>
                    <a:pt x="177" y="90548"/>
                  </a:lnTo>
                  <a:lnTo>
                    <a:pt x="228" y="90776"/>
                  </a:lnTo>
                  <a:lnTo>
                    <a:pt x="303" y="90902"/>
                  </a:lnTo>
                  <a:lnTo>
                    <a:pt x="809" y="91307"/>
                  </a:lnTo>
                  <a:lnTo>
                    <a:pt x="1315" y="91711"/>
                  </a:lnTo>
                  <a:lnTo>
                    <a:pt x="1845" y="92090"/>
                  </a:lnTo>
                  <a:lnTo>
                    <a:pt x="2376" y="92444"/>
                  </a:lnTo>
                  <a:lnTo>
                    <a:pt x="2932" y="92798"/>
                  </a:lnTo>
                  <a:lnTo>
                    <a:pt x="3514" y="93127"/>
                  </a:lnTo>
                  <a:lnTo>
                    <a:pt x="4095" y="93456"/>
                  </a:lnTo>
                  <a:lnTo>
                    <a:pt x="4727" y="93759"/>
                  </a:lnTo>
                  <a:lnTo>
                    <a:pt x="5334" y="94062"/>
                  </a:lnTo>
                  <a:lnTo>
                    <a:pt x="5991" y="94366"/>
                  </a:lnTo>
                  <a:lnTo>
                    <a:pt x="6648" y="94618"/>
                  </a:lnTo>
                  <a:lnTo>
                    <a:pt x="7306" y="94896"/>
                  </a:lnTo>
                  <a:lnTo>
                    <a:pt x="8013" y="95149"/>
                  </a:lnTo>
                  <a:lnTo>
                    <a:pt x="8721" y="95377"/>
                  </a:lnTo>
                  <a:lnTo>
                    <a:pt x="9429" y="95604"/>
                  </a:lnTo>
                  <a:lnTo>
                    <a:pt x="10187" y="95806"/>
                  </a:lnTo>
                  <a:lnTo>
                    <a:pt x="10946" y="96009"/>
                  </a:lnTo>
                  <a:lnTo>
                    <a:pt x="11704" y="96186"/>
                  </a:lnTo>
                  <a:lnTo>
                    <a:pt x="12488" y="96363"/>
                  </a:lnTo>
                  <a:lnTo>
                    <a:pt x="13297" y="96540"/>
                  </a:lnTo>
                  <a:lnTo>
                    <a:pt x="14106" y="96691"/>
                  </a:lnTo>
                  <a:lnTo>
                    <a:pt x="14940" y="96818"/>
                  </a:lnTo>
                  <a:lnTo>
                    <a:pt x="16659" y="97045"/>
                  </a:lnTo>
                  <a:lnTo>
                    <a:pt x="18453" y="97222"/>
                  </a:lnTo>
                  <a:lnTo>
                    <a:pt x="20299" y="97348"/>
                  </a:lnTo>
                  <a:lnTo>
                    <a:pt x="22195" y="97424"/>
                  </a:lnTo>
                  <a:lnTo>
                    <a:pt x="24166" y="97450"/>
                  </a:lnTo>
                  <a:lnTo>
                    <a:pt x="25329" y="97450"/>
                  </a:lnTo>
                  <a:lnTo>
                    <a:pt x="26492" y="97424"/>
                  </a:lnTo>
                  <a:lnTo>
                    <a:pt x="27655" y="97374"/>
                  </a:lnTo>
                  <a:lnTo>
                    <a:pt x="28792" y="97323"/>
                  </a:lnTo>
                  <a:lnTo>
                    <a:pt x="31067" y="97171"/>
                  </a:lnTo>
                  <a:lnTo>
                    <a:pt x="33267" y="96969"/>
                  </a:lnTo>
                  <a:lnTo>
                    <a:pt x="35415" y="96742"/>
                  </a:lnTo>
                  <a:lnTo>
                    <a:pt x="37463" y="96489"/>
                  </a:lnTo>
                  <a:lnTo>
                    <a:pt x="39435" y="96186"/>
                  </a:lnTo>
                  <a:lnTo>
                    <a:pt x="41280" y="95882"/>
                  </a:lnTo>
                  <a:lnTo>
                    <a:pt x="41230" y="94972"/>
                  </a:lnTo>
                  <a:lnTo>
                    <a:pt x="41078" y="92773"/>
                  </a:lnTo>
                  <a:lnTo>
                    <a:pt x="40850" y="89613"/>
                  </a:lnTo>
                  <a:lnTo>
                    <a:pt x="40673" y="87768"/>
                  </a:lnTo>
                  <a:lnTo>
                    <a:pt x="40496" y="85771"/>
                  </a:lnTo>
                  <a:lnTo>
                    <a:pt x="40294" y="83673"/>
                  </a:lnTo>
                  <a:lnTo>
                    <a:pt x="40041" y="81524"/>
                  </a:lnTo>
                  <a:lnTo>
                    <a:pt x="39789" y="79325"/>
                  </a:lnTo>
                  <a:lnTo>
                    <a:pt x="39485" y="77151"/>
                  </a:lnTo>
                  <a:lnTo>
                    <a:pt x="39157" y="75027"/>
                  </a:lnTo>
                  <a:lnTo>
                    <a:pt x="38777" y="72980"/>
                  </a:lnTo>
                  <a:lnTo>
                    <a:pt x="38398" y="71059"/>
                  </a:lnTo>
                  <a:lnTo>
                    <a:pt x="38171" y="70149"/>
                  </a:lnTo>
                  <a:lnTo>
                    <a:pt x="37969" y="69264"/>
                  </a:lnTo>
                  <a:lnTo>
                    <a:pt x="37969" y="69188"/>
                  </a:lnTo>
                  <a:lnTo>
                    <a:pt x="37994" y="69112"/>
                  </a:lnTo>
                  <a:lnTo>
                    <a:pt x="38019" y="69062"/>
                  </a:lnTo>
                  <a:lnTo>
                    <a:pt x="38095" y="69036"/>
                  </a:lnTo>
                  <a:lnTo>
                    <a:pt x="38196" y="69036"/>
                  </a:lnTo>
                  <a:lnTo>
                    <a:pt x="38247" y="69062"/>
                  </a:lnTo>
                  <a:lnTo>
                    <a:pt x="38297" y="69112"/>
                  </a:lnTo>
                  <a:lnTo>
                    <a:pt x="38322" y="69163"/>
                  </a:lnTo>
                  <a:lnTo>
                    <a:pt x="38525" y="70022"/>
                  </a:lnTo>
                  <a:lnTo>
                    <a:pt x="38727" y="70932"/>
                  </a:lnTo>
                  <a:lnTo>
                    <a:pt x="39131" y="72828"/>
                  </a:lnTo>
                  <a:lnTo>
                    <a:pt x="39485" y="74850"/>
                  </a:lnTo>
                  <a:lnTo>
                    <a:pt x="39814" y="76949"/>
                  </a:lnTo>
                  <a:lnTo>
                    <a:pt x="40117" y="79097"/>
                  </a:lnTo>
                  <a:lnTo>
                    <a:pt x="40370" y="81246"/>
                  </a:lnTo>
                  <a:lnTo>
                    <a:pt x="40623" y="83369"/>
                  </a:lnTo>
                  <a:lnTo>
                    <a:pt x="40825" y="85442"/>
                  </a:lnTo>
                  <a:lnTo>
                    <a:pt x="41027" y="87439"/>
                  </a:lnTo>
                  <a:lnTo>
                    <a:pt x="41179" y="89285"/>
                  </a:lnTo>
                  <a:lnTo>
                    <a:pt x="41432" y="92470"/>
                  </a:lnTo>
                  <a:lnTo>
                    <a:pt x="41583" y="94745"/>
                  </a:lnTo>
                  <a:lnTo>
                    <a:pt x="41634" y="95832"/>
                  </a:lnTo>
                  <a:lnTo>
                    <a:pt x="44010" y="95402"/>
                  </a:lnTo>
                  <a:lnTo>
                    <a:pt x="46083" y="94998"/>
                  </a:lnTo>
                  <a:lnTo>
                    <a:pt x="47827" y="94644"/>
                  </a:lnTo>
                  <a:lnTo>
                    <a:pt x="49218" y="94340"/>
                  </a:lnTo>
                  <a:lnTo>
                    <a:pt x="50203" y="94113"/>
                  </a:lnTo>
                  <a:lnTo>
                    <a:pt x="50709" y="94037"/>
                  </a:lnTo>
                  <a:lnTo>
                    <a:pt x="50709" y="93784"/>
                  </a:lnTo>
                  <a:lnTo>
                    <a:pt x="50709" y="93380"/>
                  </a:lnTo>
                  <a:lnTo>
                    <a:pt x="50608" y="92217"/>
                  </a:lnTo>
                  <a:lnTo>
                    <a:pt x="50456" y="90548"/>
                  </a:lnTo>
                  <a:lnTo>
                    <a:pt x="50203" y="88425"/>
                  </a:lnTo>
                  <a:lnTo>
                    <a:pt x="49824" y="85847"/>
                  </a:lnTo>
                  <a:lnTo>
                    <a:pt x="49344" y="82889"/>
                  </a:lnTo>
                  <a:lnTo>
                    <a:pt x="49066" y="81246"/>
                  </a:lnTo>
                  <a:lnTo>
                    <a:pt x="48737" y="79527"/>
                  </a:lnTo>
                  <a:lnTo>
                    <a:pt x="48409" y="77732"/>
                  </a:lnTo>
                  <a:lnTo>
                    <a:pt x="48004" y="75836"/>
                  </a:lnTo>
                  <a:lnTo>
                    <a:pt x="47625" y="74016"/>
                  </a:lnTo>
                  <a:lnTo>
                    <a:pt x="47170" y="72095"/>
                  </a:lnTo>
                  <a:lnTo>
                    <a:pt x="46690" y="70048"/>
                  </a:lnTo>
                  <a:lnTo>
                    <a:pt x="46184" y="67924"/>
                  </a:lnTo>
                  <a:lnTo>
                    <a:pt x="45603" y="65700"/>
                  </a:lnTo>
                  <a:lnTo>
                    <a:pt x="44971" y="63425"/>
                  </a:lnTo>
                  <a:lnTo>
                    <a:pt x="44314" y="61048"/>
                  </a:lnTo>
                  <a:lnTo>
                    <a:pt x="43580" y="58622"/>
                  </a:lnTo>
                  <a:lnTo>
                    <a:pt x="42797" y="56119"/>
                  </a:lnTo>
                  <a:lnTo>
                    <a:pt x="41963" y="53566"/>
                  </a:lnTo>
                  <a:lnTo>
                    <a:pt x="41078" y="50987"/>
                  </a:lnTo>
                  <a:lnTo>
                    <a:pt x="40117" y="48358"/>
                  </a:lnTo>
                  <a:lnTo>
                    <a:pt x="39106" y="45679"/>
                  </a:lnTo>
                  <a:lnTo>
                    <a:pt x="38044" y="42999"/>
                  </a:lnTo>
                  <a:lnTo>
                    <a:pt x="36907" y="40295"/>
                  </a:lnTo>
                  <a:lnTo>
                    <a:pt x="35719" y="37590"/>
                  </a:lnTo>
                  <a:lnTo>
                    <a:pt x="34733" y="35441"/>
                  </a:lnTo>
                  <a:lnTo>
                    <a:pt x="33747" y="33368"/>
                  </a:lnTo>
                  <a:lnTo>
                    <a:pt x="32786" y="31371"/>
                  </a:lnTo>
                  <a:lnTo>
                    <a:pt x="31801" y="29425"/>
                  </a:lnTo>
                  <a:lnTo>
                    <a:pt x="30865" y="27579"/>
                  </a:lnTo>
                  <a:lnTo>
                    <a:pt x="29905" y="25785"/>
                  </a:lnTo>
                  <a:lnTo>
                    <a:pt x="28969" y="24040"/>
                  </a:lnTo>
                  <a:lnTo>
                    <a:pt x="28059" y="22372"/>
                  </a:lnTo>
                  <a:lnTo>
                    <a:pt x="27149" y="20780"/>
                  </a:lnTo>
                  <a:lnTo>
                    <a:pt x="26239" y="19238"/>
                  </a:lnTo>
                  <a:lnTo>
                    <a:pt x="25355" y="17746"/>
                  </a:lnTo>
                  <a:lnTo>
                    <a:pt x="24495" y="16330"/>
                  </a:lnTo>
                  <a:lnTo>
                    <a:pt x="23661" y="14991"/>
                  </a:lnTo>
                  <a:lnTo>
                    <a:pt x="22827" y="13702"/>
                  </a:lnTo>
                  <a:lnTo>
                    <a:pt x="22018" y="12463"/>
                  </a:lnTo>
                  <a:lnTo>
                    <a:pt x="21234" y="11300"/>
                  </a:lnTo>
                  <a:lnTo>
                    <a:pt x="19717" y="9126"/>
                  </a:lnTo>
                  <a:lnTo>
                    <a:pt x="18302" y="7180"/>
                  </a:lnTo>
                  <a:lnTo>
                    <a:pt x="16987" y="5461"/>
                  </a:lnTo>
                  <a:lnTo>
                    <a:pt x="15774" y="3969"/>
                  </a:lnTo>
                  <a:lnTo>
                    <a:pt x="14712" y="2655"/>
                  </a:lnTo>
                  <a:lnTo>
                    <a:pt x="13752" y="1568"/>
                  </a:lnTo>
                  <a:lnTo>
                    <a:pt x="12943" y="683"/>
                  </a:lnTo>
                  <a:lnTo>
                    <a:pt x="12285"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39"/>
            <p:cNvSpPr/>
            <p:nvPr/>
          </p:nvSpPr>
          <p:spPr>
            <a:xfrm>
              <a:off x="637288" y="47"/>
              <a:ext cx="1458465" cy="2159846"/>
            </a:xfrm>
            <a:custGeom>
              <a:rect b="b" l="l" r="r" t="t"/>
              <a:pathLst>
                <a:path extrusionOk="0" h="61807" w="41736">
                  <a:moveTo>
                    <a:pt x="26037" y="0"/>
                  </a:moveTo>
                  <a:lnTo>
                    <a:pt x="23914" y="25"/>
                  </a:lnTo>
                  <a:lnTo>
                    <a:pt x="21740" y="76"/>
                  </a:lnTo>
                  <a:lnTo>
                    <a:pt x="19566" y="152"/>
                  </a:lnTo>
                  <a:lnTo>
                    <a:pt x="17367" y="278"/>
                  </a:lnTo>
                  <a:lnTo>
                    <a:pt x="15218" y="404"/>
                  </a:lnTo>
                  <a:lnTo>
                    <a:pt x="13095" y="581"/>
                  </a:lnTo>
                  <a:lnTo>
                    <a:pt x="11072" y="758"/>
                  </a:lnTo>
                  <a:lnTo>
                    <a:pt x="9151" y="961"/>
                  </a:lnTo>
                  <a:lnTo>
                    <a:pt x="7331" y="1188"/>
                  </a:lnTo>
                  <a:lnTo>
                    <a:pt x="5663" y="1441"/>
                  </a:lnTo>
                  <a:lnTo>
                    <a:pt x="4196" y="1719"/>
                  </a:lnTo>
                  <a:lnTo>
                    <a:pt x="2907" y="1997"/>
                  </a:lnTo>
                  <a:lnTo>
                    <a:pt x="2326" y="2149"/>
                  </a:lnTo>
                  <a:lnTo>
                    <a:pt x="1820" y="2275"/>
                  </a:lnTo>
                  <a:lnTo>
                    <a:pt x="1390" y="2427"/>
                  </a:lnTo>
                  <a:lnTo>
                    <a:pt x="1011" y="2578"/>
                  </a:lnTo>
                  <a:lnTo>
                    <a:pt x="683" y="2755"/>
                  </a:lnTo>
                  <a:lnTo>
                    <a:pt x="455" y="2907"/>
                  </a:lnTo>
                  <a:lnTo>
                    <a:pt x="278" y="3059"/>
                  </a:lnTo>
                  <a:lnTo>
                    <a:pt x="228" y="3135"/>
                  </a:lnTo>
                  <a:lnTo>
                    <a:pt x="177" y="3236"/>
                  </a:lnTo>
                  <a:lnTo>
                    <a:pt x="127" y="3539"/>
                  </a:lnTo>
                  <a:lnTo>
                    <a:pt x="76" y="4095"/>
                  </a:lnTo>
                  <a:lnTo>
                    <a:pt x="51" y="4853"/>
                  </a:lnTo>
                  <a:lnTo>
                    <a:pt x="25" y="5839"/>
                  </a:lnTo>
                  <a:lnTo>
                    <a:pt x="0" y="8317"/>
                  </a:lnTo>
                  <a:lnTo>
                    <a:pt x="25" y="11476"/>
                  </a:lnTo>
                  <a:lnTo>
                    <a:pt x="76" y="15167"/>
                  </a:lnTo>
                  <a:lnTo>
                    <a:pt x="177" y="19288"/>
                  </a:lnTo>
                  <a:lnTo>
                    <a:pt x="405" y="28413"/>
                  </a:lnTo>
                  <a:lnTo>
                    <a:pt x="683" y="37968"/>
                  </a:lnTo>
                  <a:lnTo>
                    <a:pt x="961" y="47094"/>
                  </a:lnTo>
                  <a:lnTo>
                    <a:pt x="1441" y="60618"/>
                  </a:lnTo>
                  <a:lnTo>
                    <a:pt x="1795" y="60492"/>
                  </a:lnTo>
                  <a:lnTo>
                    <a:pt x="1567" y="53768"/>
                  </a:lnTo>
                  <a:lnTo>
                    <a:pt x="1289" y="45426"/>
                  </a:lnTo>
                  <a:lnTo>
                    <a:pt x="986" y="36250"/>
                  </a:lnTo>
                  <a:lnTo>
                    <a:pt x="733" y="26947"/>
                  </a:lnTo>
                  <a:lnTo>
                    <a:pt x="506" y="18276"/>
                  </a:lnTo>
                  <a:lnTo>
                    <a:pt x="430" y="14384"/>
                  </a:lnTo>
                  <a:lnTo>
                    <a:pt x="379" y="10946"/>
                  </a:lnTo>
                  <a:lnTo>
                    <a:pt x="379" y="8039"/>
                  </a:lnTo>
                  <a:lnTo>
                    <a:pt x="379" y="5738"/>
                  </a:lnTo>
                  <a:lnTo>
                    <a:pt x="405" y="4853"/>
                  </a:lnTo>
                  <a:lnTo>
                    <a:pt x="430" y="4146"/>
                  </a:lnTo>
                  <a:lnTo>
                    <a:pt x="480" y="3640"/>
                  </a:lnTo>
                  <a:lnTo>
                    <a:pt x="531" y="3362"/>
                  </a:lnTo>
                  <a:lnTo>
                    <a:pt x="582" y="3261"/>
                  </a:lnTo>
                  <a:lnTo>
                    <a:pt x="683" y="3185"/>
                  </a:lnTo>
                  <a:lnTo>
                    <a:pt x="809" y="3084"/>
                  </a:lnTo>
                  <a:lnTo>
                    <a:pt x="1011" y="2983"/>
                  </a:lnTo>
                  <a:lnTo>
                    <a:pt x="1264" y="2882"/>
                  </a:lnTo>
                  <a:lnTo>
                    <a:pt x="1567" y="2755"/>
                  </a:lnTo>
                  <a:lnTo>
                    <a:pt x="2326" y="2528"/>
                  </a:lnTo>
                  <a:lnTo>
                    <a:pt x="3337" y="2275"/>
                  </a:lnTo>
                  <a:lnTo>
                    <a:pt x="4576" y="2048"/>
                  </a:lnTo>
                  <a:lnTo>
                    <a:pt x="6092" y="1770"/>
                  </a:lnTo>
                  <a:lnTo>
                    <a:pt x="7912" y="1517"/>
                  </a:lnTo>
                  <a:lnTo>
                    <a:pt x="8140" y="3109"/>
                  </a:lnTo>
                  <a:lnTo>
                    <a:pt x="8342" y="4752"/>
                  </a:lnTo>
                  <a:lnTo>
                    <a:pt x="8544" y="6395"/>
                  </a:lnTo>
                  <a:lnTo>
                    <a:pt x="8696" y="8089"/>
                  </a:lnTo>
                  <a:lnTo>
                    <a:pt x="8873" y="9783"/>
                  </a:lnTo>
                  <a:lnTo>
                    <a:pt x="8999" y="11476"/>
                  </a:lnTo>
                  <a:lnTo>
                    <a:pt x="9252" y="14914"/>
                  </a:lnTo>
                  <a:lnTo>
                    <a:pt x="9429" y="18352"/>
                  </a:lnTo>
                  <a:lnTo>
                    <a:pt x="9581" y="21689"/>
                  </a:lnTo>
                  <a:lnTo>
                    <a:pt x="9682" y="24950"/>
                  </a:lnTo>
                  <a:lnTo>
                    <a:pt x="9758" y="28034"/>
                  </a:lnTo>
                  <a:lnTo>
                    <a:pt x="9783" y="30941"/>
                  </a:lnTo>
                  <a:lnTo>
                    <a:pt x="9808" y="33621"/>
                  </a:lnTo>
                  <a:lnTo>
                    <a:pt x="9808" y="35997"/>
                  </a:lnTo>
                  <a:lnTo>
                    <a:pt x="9783" y="38070"/>
                  </a:lnTo>
                  <a:lnTo>
                    <a:pt x="9732" y="41027"/>
                  </a:lnTo>
                  <a:lnTo>
                    <a:pt x="9707" y="42139"/>
                  </a:lnTo>
                  <a:lnTo>
                    <a:pt x="9707" y="42215"/>
                  </a:lnTo>
                  <a:lnTo>
                    <a:pt x="9758" y="42291"/>
                  </a:lnTo>
                  <a:lnTo>
                    <a:pt x="9808" y="42316"/>
                  </a:lnTo>
                  <a:lnTo>
                    <a:pt x="9884" y="42342"/>
                  </a:lnTo>
                  <a:lnTo>
                    <a:pt x="9960" y="42342"/>
                  </a:lnTo>
                  <a:lnTo>
                    <a:pt x="10011" y="42291"/>
                  </a:lnTo>
                  <a:lnTo>
                    <a:pt x="10061" y="42241"/>
                  </a:lnTo>
                  <a:lnTo>
                    <a:pt x="10061" y="42165"/>
                  </a:lnTo>
                  <a:lnTo>
                    <a:pt x="10086" y="41027"/>
                  </a:lnTo>
                  <a:lnTo>
                    <a:pt x="10137" y="38070"/>
                  </a:lnTo>
                  <a:lnTo>
                    <a:pt x="10162" y="35997"/>
                  </a:lnTo>
                  <a:lnTo>
                    <a:pt x="10162" y="33621"/>
                  </a:lnTo>
                  <a:lnTo>
                    <a:pt x="10162" y="30941"/>
                  </a:lnTo>
                  <a:lnTo>
                    <a:pt x="10112" y="28034"/>
                  </a:lnTo>
                  <a:lnTo>
                    <a:pt x="10061" y="24925"/>
                  </a:lnTo>
                  <a:lnTo>
                    <a:pt x="9960" y="21689"/>
                  </a:lnTo>
                  <a:lnTo>
                    <a:pt x="9808" y="18327"/>
                  </a:lnTo>
                  <a:lnTo>
                    <a:pt x="9606" y="14889"/>
                  </a:lnTo>
                  <a:lnTo>
                    <a:pt x="9379" y="11451"/>
                  </a:lnTo>
                  <a:lnTo>
                    <a:pt x="9227" y="9758"/>
                  </a:lnTo>
                  <a:lnTo>
                    <a:pt x="9075" y="8039"/>
                  </a:lnTo>
                  <a:lnTo>
                    <a:pt x="8898" y="6370"/>
                  </a:lnTo>
                  <a:lnTo>
                    <a:pt x="8696" y="4702"/>
                  </a:lnTo>
                  <a:lnTo>
                    <a:pt x="8494" y="3084"/>
                  </a:lnTo>
                  <a:lnTo>
                    <a:pt x="8266" y="1466"/>
                  </a:lnTo>
                  <a:lnTo>
                    <a:pt x="8999" y="1390"/>
                  </a:lnTo>
                  <a:lnTo>
                    <a:pt x="11224" y="1138"/>
                  </a:lnTo>
                  <a:lnTo>
                    <a:pt x="13524" y="935"/>
                  </a:lnTo>
                  <a:lnTo>
                    <a:pt x="15900" y="758"/>
                  </a:lnTo>
                  <a:lnTo>
                    <a:pt x="18327" y="607"/>
                  </a:lnTo>
                  <a:lnTo>
                    <a:pt x="18428" y="2401"/>
                  </a:lnTo>
                  <a:lnTo>
                    <a:pt x="18631" y="6117"/>
                  </a:lnTo>
                  <a:lnTo>
                    <a:pt x="18757" y="8367"/>
                  </a:lnTo>
                  <a:lnTo>
                    <a:pt x="18833" y="10693"/>
                  </a:lnTo>
                  <a:lnTo>
                    <a:pt x="18909" y="12968"/>
                  </a:lnTo>
                  <a:lnTo>
                    <a:pt x="18934" y="15041"/>
                  </a:lnTo>
                  <a:lnTo>
                    <a:pt x="18934" y="15117"/>
                  </a:lnTo>
                  <a:lnTo>
                    <a:pt x="18984" y="15192"/>
                  </a:lnTo>
                  <a:lnTo>
                    <a:pt x="19035" y="15243"/>
                  </a:lnTo>
                  <a:lnTo>
                    <a:pt x="19187" y="15243"/>
                  </a:lnTo>
                  <a:lnTo>
                    <a:pt x="19237" y="15192"/>
                  </a:lnTo>
                  <a:lnTo>
                    <a:pt x="19288" y="15117"/>
                  </a:lnTo>
                  <a:lnTo>
                    <a:pt x="19288" y="15041"/>
                  </a:lnTo>
                  <a:lnTo>
                    <a:pt x="19262" y="12968"/>
                  </a:lnTo>
                  <a:lnTo>
                    <a:pt x="19212" y="10693"/>
                  </a:lnTo>
                  <a:lnTo>
                    <a:pt x="19111" y="8367"/>
                  </a:lnTo>
                  <a:lnTo>
                    <a:pt x="19010" y="6143"/>
                  </a:lnTo>
                  <a:lnTo>
                    <a:pt x="18807" y="2427"/>
                  </a:lnTo>
                  <a:lnTo>
                    <a:pt x="18681" y="581"/>
                  </a:lnTo>
                  <a:lnTo>
                    <a:pt x="20552" y="506"/>
                  </a:lnTo>
                  <a:lnTo>
                    <a:pt x="22422" y="455"/>
                  </a:lnTo>
                  <a:lnTo>
                    <a:pt x="24242" y="404"/>
                  </a:lnTo>
                  <a:lnTo>
                    <a:pt x="27428" y="404"/>
                  </a:lnTo>
                  <a:lnTo>
                    <a:pt x="28793" y="430"/>
                  </a:lnTo>
                  <a:lnTo>
                    <a:pt x="30082" y="480"/>
                  </a:lnTo>
                  <a:lnTo>
                    <a:pt x="31320" y="531"/>
                  </a:lnTo>
                  <a:lnTo>
                    <a:pt x="31169" y="1845"/>
                  </a:lnTo>
                  <a:lnTo>
                    <a:pt x="30967" y="3261"/>
                  </a:lnTo>
                  <a:lnTo>
                    <a:pt x="30714" y="5005"/>
                  </a:lnTo>
                  <a:lnTo>
                    <a:pt x="30410" y="6952"/>
                  </a:lnTo>
                  <a:lnTo>
                    <a:pt x="30056" y="8974"/>
                  </a:lnTo>
                  <a:lnTo>
                    <a:pt x="29854" y="9960"/>
                  </a:lnTo>
                  <a:lnTo>
                    <a:pt x="29652" y="10920"/>
                  </a:lnTo>
                  <a:lnTo>
                    <a:pt x="29425" y="11830"/>
                  </a:lnTo>
                  <a:lnTo>
                    <a:pt x="29222" y="12690"/>
                  </a:lnTo>
                  <a:lnTo>
                    <a:pt x="29197" y="12766"/>
                  </a:lnTo>
                  <a:lnTo>
                    <a:pt x="29222" y="12842"/>
                  </a:lnTo>
                  <a:lnTo>
                    <a:pt x="29273" y="12892"/>
                  </a:lnTo>
                  <a:lnTo>
                    <a:pt x="29349" y="12917"/>
                  </a:lnTo>
                  <a:lnTo>
                    <a:pt x="29399" y="12943"/>
                  </a:lnTo>
                  <a:lnTo>
                    <a:pt x="29475" y="12917"/>
                  </a:lnTo>
                  <a:lnTo>
                    <a:pt x="29526" y="12867"/>
                  </a:lnTo>
                  <a:lnTo>
                    <a:pt x="29576" y="12791"/>
                  </a:lnTo>
                  <a:lnTo>
                    <a:pt x="29778" y="11932"/>
                  </a:lnTo>
                  <a:lnTo>
                    <a:pt x="30006" y="11021"/>
                  </a:lnTo>
                  <a:lnTo>
                    <a:pt x="30208" y="10061"/>
                  </a:lnTo>
                  <a:lnTo>
                    <a:pt x="30410" y="9050"/>
                  </a:lnTo>
                  <a:lnTo>
                    <a:pt x="30764" y="7027"/>
                  </a:lnTo>
                  <a:lnTo>
                    <a:pt x="31068" y="5081"/>
                  </a:lnTo>
                  <a:lnTo>
                    <a:pt x="31320" y="3337"/>
                  </a:lnTo>
                  <a:lnTo>
                    <a:pt x="31523" y="1896"/>
                  </a:lnTo>
                  <a:lnTo>
                    <a:pt x="31674" y="581"/>
                  </a:lnTo>
                  <a:lnTo>
                    <a:pt x="31674" y="531"/>
                  </a:lnTo>
                  <a:lnTo>
                    <a:pt x="33317" y="657"/>
                  </a:lnTo>
                  <a:lnTo>
                    <a:pt x="34834" y="784"/>
                  </a:lnTo>
                  <a:lnTo>
                    <a:pt x="36250" y="961"/>
                  </a:lnTo>
                  <a:lnTo>
                    <a:pt x="37539" y="1138"/>
                  </a:lnTo>
                  <a:lnTo>
                    <a:pt x="38702" y="1365"/>
                  </a:lnTo>
                  <a:lnTo>
                    <a:pt x="39713" y="1618"/>
                  </a:lnTo>
                  <a:lnTo>
                    <a:pt x="40193" y="1744"/>
                  </a:lnTo>
                  <a:lnTo>
                    <a:pt x="40623" y="1896"/>
                  </a:lnTo>
                  <a:lnTo>
                    <a:pt x="41002" y="2022"/>
                  </a:lnTo>
                  <a:lnTo>
                    <a:pt x="41381" y="2199"/>
                  </a:lnTo>
                  <a:lnTo>
                    <a:pt x="41381" y="2300"/>
                  </a:lnTo>
                  <a:lnTo>
                    <a:pt x="41381" y="2452"/>
                  </a:lnTo>
                  <a:lnTo>
                    <a:pt x="41331" y="2882"/>
                  </a:lnTo>
                  <a:lnTo>
                    <a:pt x="41230" y="3514"/>
                  </a:lnTo>
                  <a:lnTo>
                    <a:pt x="41078" y="4323"/>
                  </a:lnTo>
                  <a:lnTo>
                    <a:pt x="40850" y="5283"/>
                  </a:lnTo>
                  <a:lnTo>
                    <a:pt x="40547" y="6395"/>
                  </a:lnTo>
                  <a:lnTo>
                    <a:pt x="40219" y="7659"/>
                  </a:lnTo>
                  <a:lnTo>
                    <a:pt x="39814" y="9075"/>
                  </a:lnTo>
                  <a:lnTo>
                    <a:pt x="39334" y="10617"/>
                  </a:lnTo>
                  <a:lnTo>
                    <a:pt x="38828" y="12285"/>
                  </a:lnTo>
                  <a:lnTo>
                    <a:pt x="38247" y="14080"/>
                  </a:lnTo>
                  <a:lnTo>
                    <a:pt x="37615" y="15976"/>
                  </a:lnTo>
                  <a:lnTo>
                    <a:pt x="36907" y="17948"/>
                  </a:lnTo>
                  <a:lnTo>
                    <a:pt x="36149" y="20046"/>
                  </a:lnTo>
                  <a:lnTo>
                    <a:pt x="35340" y="22195"/>
                  </a:lnTo>
                  <a:lnTo>
                    <a:pt x="34480" y="24444"/>
                  </a:lnTo>
                  <a:lnTo>
                    <a:pt x="33545" y="26770"/>
                  </a:lnTo>
                  <a:lnTo>
                    <a:pt x="32509" y="29247"/>
                  </a:lnTo>
                  <a:lnTo>
                    <a:pt x="31396" y="31851"/>
                  </a:lnTo>
                  <a:lnTo>
                    <a:pt x="30158" y="34531"/>
                  </a:lnTo>
                  <a:lnTo>
                    <a:pt x="29526" y="35896"/>
                  </a:lnTo>
                  <a:lnTo>
                    <a:pt x="28868" y="37286"/>
                  </a:lnTo>
                  <a:lnTo>
                    <a:pt x="28186" y="38676"/>
                  </a:lnTo>
                  <a:lnTo>
                    <a:pt x="27478" y="40067"/>
                  </a:lnTo>
                  <a:lnTo>
                    <a:pt x="26745" y="41457"/>
                  </a:lnTo>
                  <a:lnTo>
                    <a:pt x="26012" y="42822"/>
                  </a:lnTo>
                  <a:lnTo>
                    <a:pt x="25254" y="44187"/>
                  </a:lnTo>
                  <a:lnTo>
                    <a:pt x="24470" y="45552"/>
                  </a:lnTo>
                  <a:lnTo>
                    <a:pt x="23686" y="46867"/>
                  </a:lnTo>
                  <a:lnTo>
                    <a:pt x="22877" y="48181"/>
                  </a:lnTo>
                  <a:lnTo>
                    <a:pt x="22043" y="49445"/>
                  </a:lnTo>
                  <a:lnTo>
                    <a:pt x="21209" y="50684"/>
                  </a:lnTo>
                  <a:lnTo>
                    <a:pt x="20349" y="51897"/>
                  </a:lnTo>
                  <a:lnTo>
                    <a:pt x="19465" y="53060"/>
                  </a:lnTo>
                  <a:lnTo>
                    <a:pt x="18605" y="54172"/>
                  </a:lnTo>
                  <a:lnTo>
                    <a:pt x="17695" y="55259"/>
                  </a:lnTo>
                  <a:lnTo>
                    <a:pt x="16785" y="56270"/>
                  </a:lnTo>
                  <a:lnTo>
                    <a:pt x="15875" y="57205"/>
                  </a:lnTo>
                  <a:lnTo>
                    <a:pt x="14940" y="58116"/>
                  </a:lnTo>
                  <a:lnTo>
                    <a:pt x="14005" y="58924"/>
                  </a:lnTo>
                  <a:lnTo>
                    <a:pt x="13550" y="59304"/>
                  </a:lnTo>
                  <a:lnTo>
                    <a:pt x="13069" y="59683"/>
                  </a:lnTo>
                  <a:lnTo>
                    <a:pt x="12589" y="60037"/>
                  </a:lnTo>
                  <a:lnTo>
                    <a:pt x="12109" y="60365"/>
                  </a:lnTo>
                  <a:lnTo>
                    <a:pt x="11628" y="60669"/>
                  </a:lnTo>
                  <a:lnTo>
                    <a:pt x="11148" y="60947"/>
                  </a:lnTo>
                  <a:lnTo>
                    <a:pt x="10668" y="61225"/>
                  </a:lnTo>
                  <a:lnTo>
                    <a:pt x="10162" y="61452"/>
                  </a:lnTo>
                  <a:lnTo>
                    <a:pt x="10263" y="61629"/>
                  </a:lnTo>
                  <a:lnTo>
                    <a:pt x="10339" y="61806"/>
                  </a:lnTo>
                  <a:lnTo>
                    <a:pt x="11148" y="61376"/>
                  </a:lnTo>
                  <a:lnTo>
                    <a:pt x="11932" y="60921"/>
                  </a:lnTo>
                  <a:lnTo>
                    <a:pt x="12741" y="60391"/>
                  </a:lnTo>
                  <a:lnTo>
                    <a:pt x="13524" y="59809"/>
                  </a:lnTo>
                  <a:lnTo>
                    <a:pt x="14308" y="59177"/>
                  </a:lnTo>
                  <a:lnTo>
                    <a:pt x="15066" y="58495"/>
                  </a:lnTo>
                  <a:lnTo>
                    <a:pt x="15825" y="57762"/>
                  </a:lnTo>
                  <a:lnTo>
                    <a:pt x="16583" y="57003"/>
                  </a:lnTo>
                  <a:lnTo>
                    <a:pt x="17341" y="56194"/>
                  </a:lnTo>
                  <a:lnTo>
                    <a:pt x="18100" y="55360"/>
                  </a:lnTo>
                  <a:lnTo>
                    <a:pt x="18833" y="54475"/>
                  </a:lnTo>
                  <a:lnTo>
                    <a:pt x="19541" y="53565"/>
                  </a:lnTo>
                  <a:lnTo>
                    <a:pt x="20274" y="52605"/>
                  </a:lnTo>
                  <a:lnTo>
                    <a:pt x="20981" y="51644"/>
                  </a:lnTo>
                  <a:lnTo>
                    <a:pt x="21689" y="50633"/>
                  </a:lnTo>
                  <a:lnTo>
                    <a:pt x="22372" y="49622"/>
                  </a:lnTo>
                  <a:lnTo>
                    <a:pt x="23054" y="48560"/>
                  </a:lnTo>
                  <a:lnTo>
                    <a:pt x="23712" y="47499"/>
                  </a:lnTo>
                  <a:lnTo>
                    <a:pt x="24369" y="46412"/>
                  </a:lnTo>
                  <a:lnTo>
                    <a:pt x="25026" y="45325"/>
                  </a:lnTo>
                  <a:lnTo>
                    <a:pt x="25658" y="44212"/>
                  </a:lnTo>
                  <a:lnTo>
                    <a:pt x="26265" y="43100"/>
                  </a:lnTo>
                  <a:lnTo>
                    <a:pt x="27478" y="40825"/>
                  </a:lnTo>
                  <a:lnTo>
                    <a:pt x="28641" y="38575"/>
                  </a:lnTo>
                  <a:lnTo>
                    <a:pt x="29753" y="36300"/>
                  </a:lnTo>
                  <a:lnTo>
                    <a:pt x="30790" y="34076"/>
                  </a:lnTo>
                  <a:lnTo>
                    <a:pt x="31775" y="31876"/>
                  </a:lnTo>
                  <a:lnTo>
                    <a:pt x="32862" y="29374"/>
                  </a:lnTo>
                  <a:lnTo>
                    <a:pt x="33899" y="26871"/>
                  </a:lnTo>
                  <a:lnTo>
                    <a:pt x="34885" y="24394"/>
                  </a:lnTo>
                  <a:lnTo>
                    <a:pt x="35820" y="21992"/>
                  </a:lnTo>
                  <a:lnTo>
                    <a:pt x="36705" y="19616"/>
                  </a:lnTo>
                  <a:lnTo>
                    <a:pt x="37514" y="17341"/>
                  </a:lnTo>
                  <a:lnTo>
                    <a:pt x="38272" y="15167"/>
                  </a:lnTo>
                  <a:lnTo>
                    <a:pt x="38955" y="13094"/>
                  </a:lnTo>
                  <a:lnTo>
                    <a:pt x="39561" y="11148"/>
                  </a:lnTo>
                  <a:lnTo>
                    <a:pt x="40117" y="9353"/>
                  </a:lnTo>
                  <a:lnTo>
                    <a:pt x="40572" y="7710"/>
                  </a:lnTo>
                  <a:lnTo>
                    <a:pt x="40977" y="6244"/>
                  </a:lnTo>
                  <a:lnTo>
                    <a:pt x="41305" y="4955"/>
                  </a:lnTo>
                  <a:lnTo>
                    <a:pt x="41533" y="3893"/>
                  </a:lnTo>
                  <a:lnTo>
                    <a:pt x="41685" y="3033"/>
                  </a:lnTo>
                  <a:lnTo>
                    <a:pt x="41735" y="2705"/>
                  </a:lnTo>
                  <a:lnTo>
                    <a:pt x="41735" y="2427"/>
                  </a:lnTo>
                  <a:lnTo>
                    <a:pt x="41735" y="2250"/>
                  </a:lnTo>
                  <a:lnTo>
                    <a:pt x="41735" y="2073"/>
                  </a:lnTo>
                  <a:lnTo>
                    <a:pt x="41659" y="1946"/>
                  </a:lnTo>
                  <a:lnTo>
                    <a:pt x="41609" y="1896"/>
                  </a:lnTo>
                  <a:lnTo>
                    <a:pt x="41558" y="1845"/>
                  </a:lnTo>
                  <a:lnTo>
                    <a:pt x="40901" y="1567"/>
                  </a:lnTo>
                  <a:lnTo>
                    <a:pt x="40168" y="1340"/>
                  </a:lnTo>
                  <a:lnTo>
                    <a:pt x="39359" y="1112"/>
                  </a:lnTo>
                  <a:lnTo>
                    <a:pt x="38500" y="910"/>
                  </a:lnTo>
                  <a:lnTo>
                    <a:pt x="37564" y="758"/>
                  </a:lnTo>
                  <a:lnTo>
                    <a:pt x="36604" y="607"/>
                  </a:lnTo>
                  <a:lnTo>
                    <a:pt x="35593" y="480"/>
                  </a:lnTo>
                  <a:lnTo>
                    <a:pt x="34556" y="354"/>
                  </a:lnTo>
                  <a:lnTo>
                    <a:pt x="33469" y="278"/>
                  </a:lnTo>
                  <a:lnTo>
                    <a:pt x="32407" y="202"/>
                  </a:lnTo>
                  <a:lnTo>
                    <a:pt x="30233" y="76"/>
                  </a:lnTo>
                  <a:lnTo>
                    <a:pt x="28085" y="25"/>
                  </a:lnTo>
                  <a:lnTo>
                    <a:pt x="260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39"/>
            <p:cNvSpPr/>
            <p:nvPr/>
          </p:nvSpPr>
          <p:spPr>
            <a:xfrm>
              <a:off x="535703" y="2251728"/>
              <a:ext cx="1796767" cy="3430096"/>
            </a:xfrm>
            <a:custGeom>
              <a:rect b="b" l="l" r="r" t="t"/>
              <a:pathLst>
                <a:path extrusionOk="0" h="98157" w="51417">
                  <a:moveTo>
                    <a:pt x="12867" y="0"/>
                  </a:moveTo>
                  <a:lnTo>
                    <a:pt x="12842" y="25"/>
                  </a:lnTo>
                  <a:lnTo>
                    <a:pt x="12639" y="304"/>
                  </a:lnTo>
                  <a:lnTo>
                    <a:pt x="13297" y="986"/>
                  </a:lnTo>
                  <a:lnTo>
                    <a:pt x="14106" y="1871"/>
                  </a:lnTo>
                  <a:lnTo>
                    <a:pt x="15066" y="2958"/>
                  </a:lnTo>
                  <a:lnTo>
                    <a:pt x="16128" y="4272"/>
                  </a:lnTo>
                  <a:lnTo>
                    <a:pt x="17341" y="5764"/>
                  </a:lnTo>
                  <a:lnTo>
                    <a:pt x="18656" y="7483"/>
                  </a:lnTo>
                  <a:lnTo>
                    <a:pt x="20071" y="9429"/>
                  </a:lnTo>
                  <a:lnTo>
                    <a:pt x="21588" y="11603"/>
                  </a:lnTo>
                  <a:lnTo>
                    <a:pt x="22372" y="12766"/>
                  </a:lnTo>
                  <a:lnTo>
                    <a:pt x="23181" y="14005"/>
                  </a:lnTo>
                  <a:lnTo>
                    <a:pt x="24015" y="15294"/>
                  </a:lnTo>
                  <a:lnTo>
                    <a:pt x="24849" y="16633"/>
                  </a:lnTo>
                  <a:lnTo>
                    <a:pt x="25709" y="18049"/>
                  </a:lnTo>
                  <a:lnTo>
                    <a:pt x="26593" y="19541"/>
                  </a:lnTo>
                  <a:lnTo>
                    <a:pt x="27503" y="21083"/>
                  </a:lnTo>
                  <a:lnTo>
                    <a:pt x="28413" y="22675"/>
                  </a:lnTo>
                  <a:lnTo>
                    <a:pt x="29323" y="24343"/>
                  </a:lnTo>
                  <a:lnTo>
                    <a:pt x="30259" y="26088"/>
                  </a:lnTo>
                  <a:lnTo>
                    <a:pt x="31219" y="27882"/>
                  </a:lnTo>
                  <a:lnTo>
                    <a:pt x="32155" y="29728"/>
                  </a:lnTo>
                  <a:lnTo>
                    <a:pt x="33140" y="31674"/>
                  </a:lnTo>
                  <a:lnTo>
                    <a:pt x="34101" y="33671"/>
                  </a:lnTo>
                  <a:lnTo>
                    <a:pt x="35087" y="35744"/>
                  </a:lnTo>
                  <a:lnTo>
                    <a:pt x="36073" y="37893"/>
                  </a:lnTo>
                  <a:lnTo>
                    <a:pt x="37261" y="40598"/>
                  </a:lnTo>
                  <a:lnTo>
                    <a:pt x="38398" y="43302"/>
                  </a:lnTo>
                  <a:lnTo>
                    <a:pt x="39460" y="45982"/>
                  </a:lnTo>
                  <a:lnTo>
                    <a:pt x="40471" y="48661"/>
                  </a:lnTo>
                  <a:lnTo>
                    <a:pt x="41432" y="51290"/>
                  </a:lnTo>
                  <a:lnTo>
                    <a:pt x="42317" y="53869"/>
                  </a:lnTo>
                  <a:lnTo>
                    <a:pt x="43151" y="56422"/>
                  </a:lnTo>
                  <a:lnTo>
                    <a:pt x="43934" y="58925"/>
                  </a:lnTo>
                  <a:lnTo>
                    <a:pt x="44668" y="61351"/>
                  </a:lnTo>
                  <a:lnTo>
                    <a:pt x="45325" y="63728"/>
                  </a:lnTo>
                  <a:lnTo>
                    <a:pt x="45957" y="66003"/>
                  </a:lnTo>
                  <a:lnTo>
                    <a:pt x="46538" y="68227"/>
                  </a:lnTo>
                  <a:lnTo>
                    <a:pt x="47044" y="70351"/>
                  </a:lnTo>
                  <a:lnTo>
                    <a:pt x="47524" y="72398"/>
                  </a:lnTo>
                  <a:lnTo>
                    <a:pt x="47979" y="74319"/>
                  </a:lnTo>
                  <a:lnTo>
                    <a:pt x="48358" y="76139"/>
                  </a:lnTo>
                  <a:lnTo>
                    <a:pt x="48763" y="78035"/>
                  </a:lnTo>
                  <a:lnTo>
                    <a:pt x="49091" y="79830"/>
                  </a:lnTo>
                  <a:lnTo>
                    <a:pt x="49420" y="81549"/>
                  </a:lnTo>
                  <a:lnTo>
                    <a:pt x="49698" y="83192"/>
                  </a:lnTo>
                  <a:lnTo>
                    <a:pt x="50178" y="86150"/>
                  </a:lnTo>
                  <a:lnTo>
                    <a:pt x="50557" y="88728"/>
                  </a:lnTo>
                  <a:lnTo>
                    <a:pt x="50810" y="90851"/>
                  </a:lnTo>
                  <a:lnTo>
                    <a:pt x="50962" y="92520"/>
                  </a:lnTo>
                  <a:lnTo>
                    <a:pt x="51063" y="93683"/>
                  </a:lnTo>
                  <a:lnTo>
                    <a:pt x="51063" y="94087"/>
                  </a:lnTo>
                  <a:lnTo>
                    <a:pt x="51063" y="94340"/>
                  </a:lnTo>
                  <a:lnTo>
                    <a:pt x="50557" y="94416"/>
                  </a:lnTo>
                  <a:lnTo>
                    <a:pt x="49572" y="94643"/>
                  </a:lnTo>
                  <a:lnTo>
                    <a:pt x="48181" y="94947"/>
                  </a:lnTo>
                  <a:lnTo>
                    <a:pt x="46437" y="95301"/>
                  </a:lnTo>
                  <a:lnTo>
                    <a:pt x="44364" y="95705"/>
                  </a:lnTo>
                  <a:lnTo>
                    <a:pt x="41988" y="96135"/>
                  </a:lnTo>
                  <a:lnTo>
                    <a:pt x="41937" y="95048"/>
                  </a:lnTo>
                  <a:lnTo>
                    <a:pt x="41786" y="92773"/>
                  </a:lnTo>
                  <a:lnTo>
                    <a:pt x="41533" y="89588"/>
                  </a:lnTo>
                  <a:lnTo>
                    <a:pt x="41381" y="87742"/>
                  </a:lnTo>
                  <a:lnTo>
                    <a:pt x="41179" y="85745"/>
                  </a:lnTo>
                  <a:lnTo>
                    <a:pt x="40977" y="83672"/>
                  </a:lnTo>
                  <a:lnTo>
                    <a:pt x="40724" y="81549"/>
                  </a:lnTo>
                  <a:lnTo>
                    <a:pt x="40471" y="79400"/>
                  </a:lnTo>
                  <a:lnTo>
                    <a:pt x="40168" y="77252"/>
                  </a:lnTo>
                  <a:lnTo>
                    <a:pt x="39839" y="75153"/>
                  </a:lnTo>
                  <a:lnTo>
                    <a:pt x="39485" y="73131"/>
                  </a:lnTo>
                  <a:lnTo>
                    <a:pt x="39081" y="71235"/>
                  </a:lnTo>
                  <a:lnTo>
                    <a:pt x="38879" y="70325"/>
                  </a:lnTo>
                  <a:lnTo>
                    <a:pt x="38676" y="69466"/>
                  </a:lnTo>
                  <a:lnTo>
                    <a:pt x="38651" y="69415"/>
                  </a:lnTo>
                  <a:lnTo>
                    <a:pt x="38601" y="69365"/>
                  </a:lnTo>
                  <a:lnTo>
                    <a:pt x="38550" y="69339"/>
                  </a:lnTo>
                  <a:lnTo>
                    <a:pt x="38449" y="69339"/>
                  </a:lnTo>
                  <a:lnTo>
                    <a:pt x="38373" y="69365"/>
                  </a:lnTo>
                  <a:lnTo>
                    <a:pt x="38348" y="69415"/>
                  </a:lnTo>
                  <a:lnTo>
                    <a:pt x="38323" y="69491"/>
                  </a:lnTo>
                  <a:lnTo>
                    <a:pt x="38323" y="69567"/>
                  </a:lnTo>
                  <a:lnTo>
                    <a:pt x="38525" y="70452"/>
                  </a:lnTo>
                  <a:lnTo>
                    <a:pt x="38752" y="71362"/>
                  </a:lnTo>
                  <a:lnTo>
                    <a:pt x="39131" y="73283"/>
                  </a:lnTo>
                  <a:lnTo>
                    <a:pt x="39511" y="75330"/>
                  </a:lnTo>
                  <a:lnTo>
                    <a:pt x="39839" y="77454"/>
                  </a:lnTo>
                  <a:lnTo>
                    <a:pt x="40143" y="79628"/>
                  </a:lnTo>
                  <a:lnTo>
                    <a:pt x="40395" y="81827"/>
                  </a:lnTo>
                  <a:lnTo>
                    <a:pt x="40648" y="83976"/>
                  </a:lnTo>
                  <a:lnTo>
                    <a:pt x="40850" y="86074"/>
                  </a:lnTo>
                  <a:lnTo>
                    <a:pt x="41027" y="88071"/>
                  </a:lnTo>
                  <a:lnTo>
                    <a:pt x="41204" y="89916"/>
                  </a:lnTo>
                  <a:lnTo>
                    <a:pt x="41432" y="93076"/>
                  </a:lnTo>
                  <a:lnTo>
                    <a:pt x="41584" y="95275"/>
                  </a:lnTo>
                  <a:lnTo>
                    <a:pt x="41634" y="96185"/>
                  </a:lnTo>
                  <a:lnTo>
                    <a:pt x="39789" y="96489"/>
                  </a:lnTo>
                  <a:lnTo>
                    <a:pt x="37817" y="96792"/>
                  </a:lnTo>
                  <a:lnTo>
                    <a:pt x="35769" y="97045"/>
                  </a:lnTo>
                  <a:lnTo>
                    <a:pt x="33621" y="97272"/>
                  </a:lnTo>
                  <a:lnTo>
                    <a:pt x="31421" y="97474"/>
                  </a:lnTo>
                  <a:lnTo>
                    <a:pt x="29146" y="97626"/>
                  </a:lnTo>
                  <a:lnTo>
                    <a:pt x="28009" y="97677"/>
                  </a:lnTo>
                  <a:lnTo>
                    <a:pt x="26846" y="97727"/>
                  </a:lnTo>
                  <a:lnTo>
                    <a:pt x="25683" y="97753"/>
                  </a:lnTo>
                  <a:lnTo>
                    <a:pt x="24520" y="97753"/>
                  </a:lnTo>
                  <a:lnTo>
                    <a:pt x="22549" y="97727"/>
                  </a:lnTo>
                  <a:lnTo>
                    <a:pt x="20653" y="97651"/>
                  </a:lnTo>
                  <a:lnTo>
                    <a:pt x="18807" y="97525"/>
                  </a:lnTo>
                  <a:lnTo>
                    <a:pt x="17013" y="97348"/>
                  </a:lnTo>
                  <a:lnTo>
                    <a:pt x="15294" y="97121"/>
                  </a:lnTo>
                  <a:lnTo>
                    <a:pt x="14460" y="96994"/>
                  </a:lnTo>
                  <a:lnTo>
                    <a:pt x="13651" y="96843"/>
                  </a:lnTo>
                  <a:lnTo>
                    <a:pt x="12842" y="96666"/>
                  </a:lnTo>
                  <a:lnTo>
                    <a:pt x="12058" y="96489"/>
                  </a:lnTo>
                  <a:lnTo>
                    <a:pt x="11300" y="96312"/>
                  </a:lnTo>
                  <a:lnTo>
                    <a:pt x="10541" y="96109"/>
                  </a:lnTo>
                  <a:lnTo>
                    <a:pt x="9783" y="95907"/>
                  </a:lnTo>
                  <a:lnTo>
                    <a:pt x="9075" y="95680"/>
                  </a:lnTo>
                  <a:lnTo>
                    <a:pt x="8367" y="95452"/>
                  </a:lnTo>
                  <a:lnTo>
                    <a:pt x="7660" y="95199"/>
                  </a:lnTo>
                  <a:lnTo>
                    <a:pt x="7002" y="94921"/>
                  </a:lnTo>
                  <a:lnTo>
                    <a:pt x="6345" y="94669"/>
                  </a:lnTo>
                  <a:lnTo>
                    <a:pt x="5688" y="94365"/>
                  </a:lnTo>
                  <a:lnTo>
                    <a:pt x="5081" y="94062"/>
                  </a:lnTo>
                  <a:lnTo>
                    <a:pt x="4449" y="93759"/>
                  </a:lnTo>
                  <a:lnTo>
                    <a:pt x="3868" y="93430"/>
                  </a:lnTo>
                  <a:lnTo>
                    <a:pt x="3286" y="93101"/>
                  </a:lnTo>
                  <a:lnTo>
                    <a:pt x="2730" y="92747"/>
                  </a:lnTo>
                  <a:lnTo>
                    <a:pt x="2199" y="92393"/>
                  </a:lnTo>
                  <a:lnTo>
                    <a:pt x="1669" y="92014"/>
                  </a:lnTo>
                  <a:lnTo>
                    <a:pt x="1163" y="91610"/>
                  </a:lnTo>
                  <a:lnTo>
                    <a:pt x="657" y="91205"/>
                  </a:lnTo>
                  <a:lnTo>
                    <a:pt x="582" y="91079"/>
                  </a:lnTo>
                  <a:lnTo>
                    <a:pt x="531" y="90851"/>
                  </a:lnTo>
                  <a:lnTo>
                    <a:pt x="480" y="90447"/>
                  </a:lnTo>
                  <a:lnTo>
                    <a:pt x="430" y="89916"/>
                  </a:lnTo>
                  <a:lnTo>
                    <a:pt x="379" y="89234"/>
                  </a:lnTo>
                  <a:lnTo>
                    <a:pt x="354" y="88349"/>
                  </a:lnTo>
                  <a:lnTo>
                    <a:pt x="354" y="87262"/>
                  </a:lnTo>
                  <a:lnTo>
                    <a:pt x="354" y="85947"/>
                  </a:lnTo>
                  <a:lnTo>
                    <a:pt x="405" y="82611"/>
                  </a:lnTo>
                  <a:lnTo>
                    <a:pt x="531" y="78237"/>
                  </a:lnTo>
                  <a:lnTo>
                    <a:pt x="733" y="72651"/>
                  </a:lnTo>
                  <a:lnTo>
                    <a:pt x="1037" y="65725"/>
                  </a:lnTo>
                  <a:lnTo>
                    <a:pt x="1315" y="60340"/>
                  </a:lnTo>
                  <a:lnTo>
                    <a:pt x="1618" y="54728"/>
                  </a:lnTo>
                  <a:lnTo>
                    <a:pt x="2250" y="43201"/>
                  </a:lnTo>
                  <a:lnTo>
                    <a:pt x="2932" y="31750"/>
                  </a:lnTo>
                  <a:lnTo>
                    <a:pt x="3590" y="20981"/>
                  </a:lnTo>
                  <a:lnTo>
                    <a:pt x="4247" y="10238"/>
                  </a:lnTo>
                  <a:lnTo>
                    <a:pt x="4677" y="2604"/>
                  </a:lnTo>
                  <a:lnTo>
                    <a:pt x="4576" y="2604"/>
                  </a:lnTo>
                  <a:lnTo>
                    <a:pt x="4323" y="2553"/>
                  </a:lnTo>
                  <a:lnTo>
                    <a:pt x="3868" y="10314"/>
                  </a:lnTo>
                  <a:lnTo>
                    <a:pt x="3236" y="20956"/>
                  </a:lnTo>
                  <a:lnTo>
                    <a:pt x="2579" y="31775"/>
                  </a:lnTo>
                  <a:lnTo>
                    <a:pt x="1896" y="43277"/>
                  </a:lnTo>
                  <a:lnTo>
                    <a:pt x="1239" y="54829"/>
                  </a:lnTo>
                  <a:lnTo>
                    <a:pt x="935" y="60467"/>
                  </a:lnTo>
                  <a:lnTo>
                    <a:pt x="683" y="65876"/>
                  </a:lnTo>
                  <a:lnTo>
                    <a:pt x="329" y="73283"/>
                  </a:lnTo>
                  <a:lnTo>
                    <a:pt x="127" y="79122"/>
                  </a:lnTo>
                  <a:lnTo>
                    <a:pt x="51" y="81498"/>
                  </a:lnTo>
                  <a:lnTo>
                    <a:pt x="25" y="83571"/>
                  </a:lnTo>
                  <a:lnTo>
                    <a:pt x="0" y="85315"/>
                  </a:lnTo>
                  <a:lnTo>
                    <a:pt x="0" y="86807"/>
                  </a:lnTo>
                  <a:lnTo>
                    <a:pt x="0" y="88046"/>
                  </a:lnTo>
                  <a:lnTo>
                    <a:pt x="25" y="89057"/>
                  </a:lnTo>
                  <a:lnTo>
                    <a:pt x="76" y="89840"/>
                  </a:lnTo>
                  <a:lnTo>
                    <a:pt x="127" y="90447"/>
                  </a:lnTo>
                  <a:lnTo>
                    <a:pt x="202" y="90902"/>
                  </a:lnTo>
                  <a:lnTo>
                    <a:pt x="278" y="91205"/>
                  </a:lnTo>
                  <a:lnTo>
                    <a:pt x="354" y="91408"/>
                  </a:lnTo>
                  <a:lnTo>
                    <a:pt x="430" y="91509"/>
                  </a:lnTo>
                  <a:lnTo>
                    <a:pt x="935" y="91938"/>
                  </a:lnTo>
                  <a:lnTo>
                    <a:pt x="1441" y="92318"/>
                  </a:lnTo>
                  <a:lnTo>
                    <a:pt x="1972" y="92697"/>
                  </a:lnTo>
                  <a:lnTo>
                    <a:pt x="2528" y="93076"/>
                  </a:lnTo>
                  <a:lnTo>
                    <a:pt x="3109" y="93430"/>
                  </a:lnTo>
                  <a:lnTo>
                    <a:pt x="3691" y="93759"/>
                  </a:lnTo>
                  <a:lnTo>
                    <a:pt x="4272" y="94087"/>
                  </a:lnTo>
                  <a:lnTo>
                    <a:pt x="4904" y="94416"/>
                  </a:lnTo>
                  <a:lnTo>
                    <a:pt x="5536" y="94719"/>
                  </a:lnTo>
                  <a:lnTo>
                    <a:pt x="6168" y="94997"/>
                  </a:lnTo>
                  <a:lnTo>
                    <a:pt x="6851" y="95275"/>
                  </a:lnTo>
                  <a:lnTo>
                    <a:pt x="7533" y="95553"/>
                  </a:lnTo>
                  <a:lnTo>
                    <a:pt x="8216" y="95806"/>
                  </a:lnTo>
                  <a:lnTo>
                    <a:pt x="8949" y="96034"/>
                  </a:lnTo>
                  <a:lnTo>
                    <a:pt x="9657" y="96261"/>
                  </a:lnTo>
                  <a:lnTo>
                    <a:pt x="10415" y="96489"/>
                  </a:lnTo>
                  <a:lnTo>
                    <a:pt x="11173" y="96691"/>
                  </a:lnTo>
                  <a:lnTo>
                    <a:pt x="11957" y="96868"/>
                  </a:lnTo>
                  <a:lnTo>
                    <a:pt x="12741" y="97045"/>
                  </a:lnTo>
                  <a:lnTo>
                    <a:pt x="13549" y="97222"/>
                  </a:lnTo>
                  <a:lnTo>
                    <a:pt x="14384" y="97348"/>
                  </a:lnTo>
                  <a:lnTo>
                    <a:pt x="15218" y="97500"/>
                  </a:lnTo>
                  <a:lnTo>
                    <a:pt x="16962" y="97727"/>
                  </a:lnTo>
                  <a:lnTo>
                    <a:pt x="18757" y="97904"/>
                  </a:lnTo>
                  <a:lnTo>
                    <a:pt x="20627" y="98056"/>
                  </a:lnTo>
                  <a:lnTo>
                    <a:pt x="22549" y="98132"/>
                  </a:lnTo>
                  <a:lnTo>
                    <a:pt x="24520" y="98157"/>
                  </a:lnTo>
                  <a:lnTo>
                    <a:pt x="26543" y="98132"/>
                  </a:lnTo>
                  <a:lnTo>
                    <a:pt x="28540" y="98056"/>
                  </a:lnTo>
                  <a:lnTo>
                    <a:pt x="30511" y="97929"/>
                  </a:lnTo>
                  <a:lnTo>
                    <a:pt x="32458" y="97778"/>
                  </a:lnTo>
                  <a:lnTo>
                    <a:pt x="34354" y="97601"/>
                  </a:lnTo>
                  <a:lnTo>
                    <a:pt x="36199" y="97373"/>
                  </a:lnTo>
                  <a:lnTo>
                    <a:pt x="37969" y="97146"/>
                  </a:lnTo>
                  <a:lnTo>
                    <a:pt x="39662" y="96893"/>
                  </a:lnTo>
                  <a:lnTo>
                    <a:pt x="41305" y="96640"/>
                  </a:lnTo>
                  <a:lnTo>
                    <a:pt x="42822" y="96387"/>
                  </a:lnTo>
                  <a:lnTo>
                    <a:pt x="45578" y="95882"/>
                  </a:lnTo>
                  <a:lnTo>
                    <a:pt x="47878" y="95402"/>
                  </a:lnTo>
                  <a:lnTo>
                    <a:pt x="49647" y="95022"/>
                  </a:lnTo>
                  <a:lnTo>
                    <a:pt x="50633" y="94795"/>
                  </a:lnTo>
                  <a:lnTo>
                    <a:pt x="51164" y="94719"/>
                  </a:lnTo>
                  <a:lnTo>
                    <a:pt x="51215" y="94719"/>
                  </a:lnTo>
                  <a:lnTo>
                    <a:pt x="51291" y="94694"/>
                  </a:lnTo>
                  <a:lnTo>
                    <a:pt x="51341" y="94669"/>
                  </a:lnTo>
                  <a:lnTo>
                    <a:pt x="51366" y="94618"/>
                  </a:lnTo>
                  <a:lnTo>
                    <a:pt x="51392" y="94466"/>
                  </a:lnTo>
                  <a:lnTo>
                    <a:pt x="51417" y="94138"/>
                  </a:lnTo>
                  <a:lnTo>
                    <a:pt x="51417" y="93657"/>
                  </a:lnTo>
                  <a:lnTo>
                    <a:pt x="51366" y="93051"/>
                  </a:lnTo>
                  <a:lnTo>
                    <a:pt x="51240" y="91382"/>
                  </a:lnTo>
                  <a:lnTo>
                    <a:pt x="50987" y="89208"/>
                  </a:lnTo>
                  <a:lnTo>
                    <a:pt x="50608" y="86554"/>
                  </a:lnTo>
                  <a:lnTo>
                    <a:pt x="50380" y="85063"/>
                  </a:lnTo>
                  <a:lnTo>
                    <a:pt x="50128" y="83445"/>
                  </a:lnTo>
                  <a:lnTo>
                    <a:pt x="49824" y="81751"/>
                  </a:lnTo>
                  <a:lnTo>
                    <a:pt x="49496" y="79956"/>
                  </a:lnTo>
                  <a:lnTo>
                    <a:pt x="49117" y="78086"/>
                  </a:lnTo>
                  <a:lnTo>
                    <a:pt x="48712" y="76114"/>
                  </a:lnTo>
                  <a:lnTo>
                    <a:pt x="48282" y="74066"/>
                  </a:lnTo>
                  <a:lnTo>
                    <a:pt x="47802" y="71943"/>
                  </a:lnTo>
                  <a:lnTo>
                    <a:pt x="47271" y="69769"/>
                  </a:lnTo>
                  <a:lnTo>
                    <a:pt x="46715" y="67519"/>
                  </a:lnTo>
                  <a:lnTo>
                    <a:pt x="46108" y="65219"/>
                  </a:lnTo>
                  <a:lnTo>
                    <a:pt x="45451" y="62868"/>
                  </a:lnTo>
                  <a:lnTo>
                    <a:pt x="44769" y="60467"/>
                  </a:lnTo>
                  <a:lnTo>
                    <a:pt x="44036" y="58040"/>
                  </a:lnTo>
                  <a:lnTo>
                    <a:pt x="43252" y="55563"/>
                  </a:lnTo>
                  <a:lnTo>
                    <a:pt x="42418" y="53060"/>
                  </a:lnTo>
                  <a:lnTo>
                    <a:pt x="41533" y="50532"/>
                  </a:lnTo>
                  <a:lnTo>
                    <a:pt x="40623" y="47979"/>
                  </a:lnTo>
                  <a:lnTo>
                    <a:pt x="39637" y="45426"/>
                  </a:lnTo>
                  <a:lnTo>
                    <a:pt x="38601" y="42847"/>
                  </a:lnTo>
                  <a:lnTo>
                    <a:pt x="37539" y="40294"/>
                  </a:lnTo>
                  <a:lnTo>
                    <a:pt x="36401" y="37716"/>
                  </a:lnTo>
                  <a:lnTo>
                    <a:pt x="35416" y="35567"/>
                  </a:lnTo>
                  <a:lnTo>
                    <a:pt x="34430" y="33494"/>
                  </a:lnTo>
                  <a:lnTo>
                    <a:pt x="33444" y="31472"/>
                  </a:lnTo>
                  <a:lnTo>
                    <a:pt x="32483" y="29526"/>
                  </a:lnTo>
                  <a:lnTo>
                    <a:pt x="31523" y="27655"/>
                  </a:lnTo>
                  <a:lnTo>
                    <a:pt x="30562" y="25860"/>
                  </a:lnTo>
                  <a:lnTo>
                    <a:pt x="29627" y="24116"/>
                  </a:lnTo>
                  <a:lnTo>
                    <a:pt x="28691" y="22448"/>
                  </a:lnTo>
                  <a:lnTo>
                    <a:pt x="27781" y="20830"/>
                  </a:lnTo>
                  <a:lnTo>
                    <a:pt x="26871" y="19288"/>
                  </a:lnTo>
                  <a:lnTo>
                    <a:pt x="25987" y="17796"/>
                  </a:lnTo>
                  <a:lnTo>
                    <a:pt x="25127" y="16381"/>
                  </a:lnTo>
                  <a:lnTo>
                    <a:pt x="24268" y="15016"/>
                  </a:lnTo>
                  <a:lnTo>
                    <a:pt x="23433" y="13726"/>
                  </a:lnTo>
                  <a:lnTo>
                    <a:pt x="22625" y="12488"/>
                  </a:lnTo>
                  <a:lnTo>
                    <a:pt x="21841" y="11300"/>
                  </a:lnTo>
                  <a:lnTo>
                    <a:pt x="20324" y="9126"/>
                  </a:lnTo>
                  <a:lnTo>
                    <a:pt x="18883" y="7179"/>
                  </a:lnTo>
                  <a:lnTo>
                    <a:pt x="17569" y="5460"/>
                  </a:lnTo>
                  <a:lnTo>
                    <a:pt x="16355" y="3944"/>
                  </a:lnTo>
                  <a:lnTo>
                    <a:pt x="15294" y="2654"/>
                  </a:lnTo>
                  <a:lnTo>
                    <a:pt x="14333" y="1567"/>
                  </a:lnTo>
                  <a:lnTo>
                    <a:pt x="13524" y="683"/>
                  </a:lnTo>
                  <a:lnTo>
                    <a:pt x="1286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39"/>
            <p:cNvSpPr/>
            <p:nvPr/>
          </p:nvSpPr>
          <p:spPr>
            <a:xfrm>
              <a:off x="828088" y="2824127"/>
              <a:ext cx="65382" cy="2766735"/>
            </a:xfrm>
            <a:custGeom>
              <a:rect b="b" l="l" r="r" t="t"/>
              <a:pathLst>
                <a:path extrusionOk="0" h="79174" w="1871">
                  <a:moveTo>
                    <a:pt x="177" y="1"/>
                  </a:moveTo>
                  <a:lnTo>
                    <a:pt x="101" y="26"/>
                  </a:lnTo>
                  <a:lnTo>
                    <a:pt x="51" y="77"/>
                  </a:lnTo>
                  <a:lnTo>
                    <a:pt x="26" y="127"/>
                  </a:lnTo>
                  <a:lnTo>
                    <a:pt x="0" y="203"/>
                  </a:lnTo>
                  <a:lnTo>
                    <a:pt x="228" y="4020"/>
                  </a:lnTo>
                  <a:lnTo>
                    <a:pt x="430" y="7812"/>
                  </a:lnTo>
                  <a:lnTo>
                    <a:pt x="632" y="11553"/>
                  </a:lnTo>
                  <a:lnTo>
                    <a:pt x="784" y="15269"/>
                  </a:lnTo>
                  <a:lnTo>
                    <a:pt x="936" y="18934"/>
                  </a:lnTo>
                  <a:lnTo>
                    <a:pt x="1062" y="22549"/>
                  </a:lnTo>
                  <a:lnTo>
                    <a:pt x="1239" y="29627"/>
                  </a:lnTo>
                  <a:lnTo>
                    <a:pt x="1391" y="36427"/>
                  </a:lnTo>
                  <a:lnTo>
                    <a:pt x="1467" y="42924"/>
                  </a:lnTo>
                  <a:lnTo>
                    <a:pt x="1492" y="49016"/>
                  </a:lnTo>
                  <a:lnTo>
                    <a:pt x="1492" y="54704"/>
                  </a:lnTo>
                  <a:lnTo>
                    <a:pt x="1467" y="59936"/>
                  </a:lnTo>
                  <a:lnTo>
                    <a:pt x="1416" y="64613"/>
                  </a:lnTo>
                  <a:lnTo>
                    <a:pt x="1340" y="68733"/>
                  </a:lnTo>
                  <a:lnTo>
                    <a:pt x="1264" y="72222"/>
                  </a:lnTo>
                  <a:lnTo>
                    <a:pt x="1138" y="77151"/>
                  </a:lnTo>
                  <a:lnTo>
                    <a:pt x="1062" y="78971"/>
                  </a:lnTo>
                  <a:lnTo>
                    <a:pt x="1087" y="79047"/>
                  </a:lnTo>
                  <a:lnTo>
                    <a:pt x="1113" y="79123"/>
                  </a:lnTo>
                  <a:lnTo>
                    <a:pt x="1163" y="79148"/>
                  </a:lnTo>
                  <a:lnTo>
                    <a:pt x="1239" y="79173"/>
                  </a:lnTo>
                  <a:lnTo>
                    <a:pt x="1315" y="79173"/>
                  </a:lnTo>
                  <a:lnTo>
                    <a:pt x="1365" y="79123"/>
                  </a:lnTo>
                  <a:lnTo>
                    <a:pt x="1416" y="79072"/>
                  </a:lnTo>
                  <a:lnTo>
                    <a:pt x="1441" y="78996"/>
                  </a:lnTo>
                  <a:lnTo>
                    <a:pt x="1492" y="77176"/>
                  </a:lnTo>
                  <a:lnTo>
                    <a:pt x="1618" y="72247"/>
                  </a:lnTo>
                  <a:lnTo>
                    <a:pt x="1694" y="68759"/>
                  </a:lnTo>
                  <a:lnTo>
                    <a:pt x="1770" y="64638"/>
                  </a:lnTo>
                  <a:lnTo>
                    <a:pt x="1820" y="59936"/>
                  </a:lnTo>
                  <a:lnTo>
                    <a:pt x="1871" y="54704"/>
                  </a:lnTo>
                  <a:lnTo>
                    <a:pt x="1871" y="49016"/>
                  </a:lnTo>
                  <a:lnTo>
                    <a:pt x="1820" y="42924"/>
                  </a:lnTo>
                  <a:lnTo>
                    <a:pt x="1745" y="36427"/>
                  </a:lnTo>
                  <a:lnTo>
                    <a:pt x="1618" y="29627"/>
                  </a:lnTo>
                  <a:lnTo>
                    <a:pt x="1416" y="22549"/>
                  </a:lnTo>
                  <a:lnTo>
                    <a:pt x="1290" y="18934"/>
                  </a:lnTo>
                  <a:lnTo>
                    <a:pt x="1138" y="15244"/>
                  </a:lnTo>
                  <a:lnTo>
                    <a:pt x="986" y="11528"/>
                  </a:lnTo>
                  <a:lnTo>
                    <a:pt x="809" y="7787"/>
                  </a:lnTo>
                  <a:lnTo>
                    <a:pt x="607" y="3995"/>
                  </a:lnTo>
                  <a:lnTo>
                    <a:pt x="380" y="178"/>
                  </a:lnTo>
                  <a:lnTo>
                    <a:pt x="354" y="127"/>
                  </a:lnTo>
                  <a:lnTo>
                    <a:pt x="304" y="51"/>
                  </a:lnTo>
                  <a:lnTo>
                    <a:pt x="253" y="26"/>
                  </a:lnTo>
                  <a:lnTo>
                    <a:pt x="20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39"/>
            <p:cNvSpPr/>
            <p:nvPr/>
          </p:nvSpPr>
          <p:spPr>
            <a:xfrm>
              <a:off x="878443" y="2321513"/>
              <a:ext cx="295949" cy="1581226"/>
            </a:xfrm>
            <a:custGeom>
              <a:rect b="b" l="l" r="r" t="t"/>
              <a:pathLst>
                <a:path extrusionOk="0" h="45249" w="8469">
                  <a:moveTo>
                    <a:pt x="354" y="0"/>
                  </a:moveTo>
                  <a:lnTo>
                    <a:pt x="0" y="101"/>
                  </a:lnTo>
                  <a:lnTo>
                    <a:pt x="481" y="1593"/>
                  </a:lnTo>
                  <a:lnTo>
                    <a:pt x="885" y="2907"/>
                  </a:lnTo>
                  <a:lnTo>
                    <a:pt x="1391" y="4550"/>
                  </a:lnTo>
                  <a:lnTo>
                    <a:pt x="1947" y="6522"/>
                  </a:lnTo>
                  <a:lnTo>
                    <a:pt x="2553" y="8822"/>
                  </a:lnTo>
                  <a:lnTo>
                    <a:pt x="3185" y="11401"/>
                  </a:lnTo>
                  <a:lnTo>
                    <a:pt x="3868" y="14257"/>
                  </a:lnTo>
                  <a:lnTo>
                    <a:pt x="4550" y="17392"/>
                  </a:lnTo>
                  <a:lnTo>
                    <a:pt x="4879" y="19035"/>
                  </a:lnTo>
                  <a:lnTo>
                    <a:pt x="5208" y="20754"/>
                  </a:lnTo>
                  <a:lnTo>
                    <a:pt x="5536" y="22523"/>
                  </a:lnTo>
                  <a:lnTo>
                    <a:pt x="5840" y="24343"/>
                  </a:lnTo>
                  <a:lnTo>
                    <a:pt x="6143" y="26214"/>
                  </a:lnTo>
                  <a:lnTo>
                    <a:pt x="6446" y="28135"/>
                  </a:lnTo>
                  <a:lnTo>
                    <a:pt x="6724" y="30107"/>
                  </a:lnTo>
                  <a:lnTo>
                    <a:pt x="6977" y="32129"/>
                  </a:lnTo>
                  <a:lnTo>
                    <a:pt x="7230" y="34177"/>
                  </a:lnTo>
                  <a:lnTo>
                    <a:pt x="7457" y="36275"/>
                  </a:lnTo>
                  <a:lnTo>
                    <a:pt x="7660" y="38424"/>
                  </a:lnTo>
                  <a:lnTo>
                    <a:pt x="7811" y="40598"/>
                  </a:lnTo>
                  <a:lnTo>
                    <a:pt x="7963" y="42822"/>
                  </a:lnTo>
                  <a:lnTo>
                    <a:pt x="8089" y="45047"/>
                  </a:lnTo>
                  <a:lnTo>
                    <a:pt x="8115" y="45122"/>
                  </a:lnTo>
                  <a:lnTo>
                    <a:pt x="8165" y="45198"/>
                  </a:lnTo>
                  <a:lnTo>
                    <a:pt x="8216" y="45224"/>
                  </a:lnTo>
                  <a:lnTo>
                    <a:pt x="8292" y="45249"/>
                  </a:lnTo>
                  <a:lnTo>
                    <a:pt x="8367" y="45224"/>
                  </a:lnTo>
                  <a:lnTo>
                    <a:pt x="8418" y="45173"/>
                  </a:lnTo>
                  <a:lnTo>
                    <a:pt x="8443" y="45122"/>
                  </a:lnTo>
                  <a:lnTo>
                    <a:pt x="8469" y="45047"/>
                  </a:lnTo>
                  <a:lnTo>
                    <a:pt x="8342" y="42797"/>
                  </a:lnTo>
                  <a:lnTo>
                    <a:pt x="8191" y="40572"/>
                  </a:lnTo>
                  <a:lnTo>
                    <a:pt x="8014" y="38398"/>
                  </a:lnTo>
                  <a:lnTo>
                    <a:pt x="7811" y="36275"/>
                  </a:lnTo>
                  <a:lnTo>
                    <a:pt x="7584" y="34177"/>
                  </a:lnTo>
                  <a:lnTo>
                    <a:pt x="7356" y="32104"/>
                  </a:lnTo>
                  <a:lnTo>
                    <a:pt x="7078" y="30082"/>
                  </a:lnTo>
                  <a:lnTo>
                    <a:pt x="6800" y="28110"/>
                  </a:lnTo>
                  <a:lnTo>
                    <a:pt x="6522" y="26189"/>
                  </a:lnTo>
                  <a:lnTo>
                    <a:pt x="6219" y="24318"/>
                  </a:lnTo>
                  <a:lnTo>
                    <a:pt x="5890" y="22498"/>
                  </a:lnTo>
                  <a:lnTo>
                    <a:pt x="5562" y="20729"/>
                  </a:lnTo>
                  <a:lnTo>
                    <a:pt x="5233" y="19010"/>
                  </a:lnTo>
                  <a:lnTo>
                    <a:pt x="4904" y="17367"/>
                  </a:lnTo>
                  <a:lnTo>
                    <a:pt x="4222" y="14232"/>
                  </a:lnTo>
                  <a:lnTo>
                    <a:pt x="3565" y="11376"/>
                  </a:lnTo>
                  <a:lnTo>
                    <a:pt x="2907" y="8772"/>
                  </a:lnTo>
                  <a:lnTo>
                    <a:pt x="2301" y="6472"/>
                  </a:lnTo>
                  <a:lnTo>
                    <a:pt x="1744" y="4474"/>
                  </a:lnTo>
                  <a:lnTo>
                    <a:pt x="1239" y="2831"/>
                  </a:lnTo>
                  <a:lnTo>
                    <a:pt x="834" y="1517"/>
                  </a:lnTo>
                  <a:lnTo>
                    <a:pt x="35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39"/>
            <p:cNvSpPr/>
            <p:nvPr/>
          </p:nvSpPr>
          <p:spPr>
            <a:xfrm>
              <a:off x="1373125" y="3808213"/>
              <a:ext cx="113082" cy="1848905"/>
            </a:xfrm>
            <a:custGeom>
              <a:rect b="b" l="l" r="r" t="t"/>
              <a:pathLst>
                <a:path extrusionOk="0" h="52909" w="3236">
                  <a:moveTo>
                    <a:pt x="127" y="0"/>
                  </a:moveTo>
                  <a:lnTo>
                    <a:pt x="51" y="25"/>
                  </a:lnTo>
                  <a:lnTo>
                    <a:pt x="26" y="76"/>
                  </a:lnTo>
                  <a:lnTo>
                    <a:pt x="0" y="152"/>
                  </a:lnTo>
                  <a:lnTo>
                    <a:pt x="0" y="228"/>
                  </a:lnTo>
                  <a:lnTo>
                    <a:pt x="354" y="2098"/>
                  </a:lnTo>
                  <a:lnTo>
                    <a:pt x="708" y="4045"/>
                  </a:lnTo>
                  <a:lnTo>
                    <a:pt x="1011" y="6016"/>
                  </a:lnTo>
                  <a:lnTo>
                    <a:pt x="1289" y="8064"/>
                  </a:lnTo>
                  <a:lnTo>
                    <a:pt x="1542" y="10162"/>
                  </a:lnTo>
                  <a:lnTo>
                    <a:pt x="1770" y="12285"/>
                  </a:lnTo>
                  <a:lnTo>
                    <a:pt x="1972" y="14434"/>
                  </a:lnTo>
                  <a:lnTo>
                    <a:pt x="2149" y="16608"/>
                  </a:lnTo>
                  <a:lnTo>
                    <a:pt x="2301" y="18782"/>
                  </a:lnTo>
                  <a:lnTo>
                    <a:pt x="2452" y="20981"/>
                  </a:lnTo>
                  <a:lnTo>
                    <a:pt x="2553" y="23155"/>
                  </a:lnTo>
                  <a:lnTo>
                    <a:pt x="2655" y="25304"/>
                  </a:lnTo>
                  <a:lnTo>
                    <a:pt x="2705" y="27453"/>
                  </a:lnTo>
                  <a:lnTo>
                    <a:pt x="2781" y="29576"/>
                  </a:lnTo>
                  <a:lnTo>
                    <a:pt x="2857" y="33646"/>
                  </a:lnTo>
                  <a:lnTo>
                    <a:pt x="2882" y="37514"/>
                  </a:lnTo>
                  <a:lnTo>
                    <a:pt x="2857" y="41103"/>
                  </a:lnTo>
                  <a:lnTo>
                    <a:pt x="2806" y="44313"/>
                  </a:lnTo>
                  <a:lnTo>
                    <a:pt x="2756" y="47094"/>
                  </a:lnTo>
                  <a:lnTo>
                    <a:pt x="2680" y="49394"/>
                  </a:lnTo>
                  <a:lnTo>
                    <a:pt x="2629" y="51139"/>
                  </a:lnTo>
                  <a:lnTo>
                    <a:pt x="2553" y="52706"/>
                  </a:lnTo>
                  <a:lnTo>
                    <a:pt x="2579" y="52782"/>
                  </a:lnTo>
                  <a:lnTo>
                    <a:pt x="2604" y="52832"/>
                  </a:lnTo>
                  <a:lnTo>
                    <a:pt x="2655" y="52883"/>
                  </a:lnTo>
                  <a:lnTo>
                    <a:pt x="2730" y="52908"/>
                  </a:lnTo>
                  <a:lnTo>
                    <a:pt x="2806" y="52883"/>
                  </a:lnTo>
                  <a:lnTo>
                    <a:pt x="2857" y="52858"/>
                  </a:lnTo>
                  <a:lnTo>
                    <a:pt x="2907" y="52807"/>
                  </a:lnTo>
                  <a:lnTo>
                    <a:pt x="2907" y="52731"/>
                  </a:lnTo>
                  <a:lnTo>
                    <a:pt x="2983" y="51164"/>
                  </a:lnTo>
                  <a:lnTo>
                    <a:pt x="3059" y="49420"/>
                  </a:lnTo>
                  <a:lnTo>
                    <a:pt x="3110" y="47119"/>
                  </a:lnTo>
                  <a:lnTo>
                    <a:pt x="3185" y="44313"/>
                  </a:lnTo>
                  <a:lnTo>
                    <a:pt x="3211" y="41103"/>
                  </a:lnTo>
                  <a:lnTo>
                    <a:pt x="3236" y="37514"/>
                  </a:lnTo>
                  <a:lnTo>
                    <a:pt x="3211" y="33646"/>
                  </a:lnTo>
                  <a:lnTo>
                    <a:pt x="3135" y="29551"/>
                  </a:lnTo>
                  <a:lnTo>
                    <a:pt x="3084" y="27427"/>
                  </a:lnTo>
                  <a:lnTo>
                    <a:pt x="3008" y="25279"/>
                  </a:lnTo>
                  <a:lnTo>
                    <a:pt x="2907" y="23130"/>
                  </a:lnTo>
                  <a:lnTo>
                    <a:pt x="2806" y="20931"/>
                  </a:lnTo>
                  <a:lnTo>
                    <a:pt x="2680" y="18757"/>
                  </a:lnTo>
                  <a:lnTo>
                    <a:pt x="2528" y="16558"/>
                  </a:lnTo>
                  <a:lnTo>
                    <a:pt x="2351" y="14384"/>
                  </a:lnTo>
                  <a:lnTo>
                    <a:pt x="2149" y="12235"/>
                  </a:lnTo>
                  <a:lnTo>
                    <a:pt x="1921" y="10112"/>
                  </a:lnTo>
                  <a:lnTo>
                    <a:pt x="1669" y="8013"/>
                  </a:lnTo>
                  <a:lnTo>
                    <a:pt x="1365" y="5966"/>
                  </a:lnTo>
                  <a:lnTo>
                    <a:pt x="1062" y="3944"/>
                  </a:lnTo>
                  <a:lnTo>
                    <a:pt x="733" y="2022"/>
                  </a:lnTo>
                  <a:lnTo>
                    <a:pt x="354" y="152"/>
                  </a:lnTo>
                  <a:lnTo>
                    <a:pt x="329" y="76"/>
                  </a:lnTo>
                  <a:lnTo>
                    <a:pt x="278" y="51"/>
                  </a:lnTo>
                  <a:lnTo>
                    <a:pt x="22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39"/>
            <p:cNvSpPr/>
            <p:nvPr/>
          </p:nvSpPr>
          <p:spPr>
            <a:xfrm>
              <a:off x="1219402" y="2832094"/>
              <a:ext cx="583057" cy="1474364"/>
            </a:xfrm>
            <a:custGeom>
              <a:rect b="b" l="l" r="r" t="t"/>
              <a:pathLst>
                <a:path extrusionOk="0" h="42191" w="16685">
                  <a:moveTo>
                    <a:pt x="127" y="0"/>
                  </a:moveTo>
                  <a:lnTo>
                    <a:pt x="77" y="25"/>
                  </a:lnTo>
                  <a:lnTo>
                    <a:pt x="26" y="76"/>
                  </a:lnTo>
                  <a:lnTo>
                    <a:pt x="1" y="152"/>
                  </a:lnTo>
                  <a:lnTo>
                    <a:pt x="1" y="228"/>
                  </a:lnTo>
                  <a:lnTo>
                    <a:pt x="26" y="278"/>
                  </a:lnTo>
                  <a:lnTo>
                    <a:pt x="532" y="1163"/>
                  </a:lnTo>
                  <a:lnTo>
                    <a:pt x="1113" y="2174"/>
                  </a:lnTo>
                  <a:lnTo>
                    <a:pt x="1846" y="3539"/>
                  </a:lnTo>
                  <a:lnTo>
                    <a:pt x="2756" y="5258"/>
                  </a:lnTo>
                  <a:lnTo>
                    <a:pt x="3767" y="7280"/>
                  </a:lnTo>
                  <a:lnTo>
                    <a:pt x="4930" y="9631"/>
                  </a:lnTo>
                  <a:lnTo>
                    <a:pt x="6144" y="12286"/>
                  </a:lnTo>
                  <a:lnTo>
                    <a:pt x="6801" y="13701"/>
                  </a:lnTo>
                  <a:lnTo>
                    <a:pt x="7433" y="15218"/>
                  </a:lnTo>
                  <a:lnTo>
                    <a:pt x="8115" y="16760"/>
                  </a:lnTo>
                  <a:lnTo>
                    <a:pt x="8772" y="18403"/>
                  </a:lnTo>
                  <a:lnTo>
                    <a:pt x="9455" y="20071"/>
                  </a:lnTo>
                  <a:lnTo>
                    <a:pt x="10138" y="21816"/>
                  </a:lnTo>
                  <a:lnTo>
                    <a:pt x="10795" y="23610"/>
                  </a:lnTo>
                  <a:lnTo>
                    <a:pt x="11477" y="25481"/>
                  </a:lnTo>
                  <a:lnTo>
                    <a:pt x="12135" y="27377"/>
                  </a:lnTo>
                  <a:lnTo>
                    <a:pt x="12792" y="29349"/>
                  </a:lnTo>
                  <a:lnTo>
                    <a:pt x="13424" y="31346"/>
                  </a:lnTo>
                  <a:lnTo>
                    <a:pt x="14056" y="33393"/>
                  </a:lnTo>
                  <a:lnTo>
                    <a:pt x="14662" y="35491"/>
                  </a:lnTo>
                  <a:lnTo>
                    <a:pt x="15244" y="37640"/>
                  </a:lnTo>
                  <a:lnTo>
                    <a:pt x="15800" y="39814"/>
                  </a:lnTo>
                  <a:lnTo>
                    <a:pt x="16331" y="42039"/>
                  </a:lnTo>
                  <a:lnTo>
                    <a:pt x="16356" y="42114"/>
                  </a:lnTo>
                  <a:lnTo>
                    <a:pt x="16407" y="42165"/>
                  </a:lnTo>
                  <a:lnTo>
                    <a:pt x="16482" y="42190"/>
                  </a:lnTo>
                  <a:lnTo>
                    <a:pt x="16558" y="42165"/>
                  </a:lnTo>
                  <a:lnTo>
                    <a:pt x="16609" y="42140"/>
                  </a:lnTo>
                  <a:lnTo>
                    <a:pt x="16659" y="42089"/>
                  </a:lnTo>
                  <a:lnTo>
                    <a:pt x="16685" y="42013"/>
                  </a:lnTo>
                  <a:lnTo>
                    <a:pt x="16685" y="41937"/>
                  </a:lnTo>
                  <a:lnTo>
                    <a:pt x="16154" y="39713"/>
                  </a:lnTo>
                  <a:lnTo>
                    <a:pt x="15598" y="37539"/>
                  </a:lnTo>
                  <a:lnTo>
                    <a:pt x="15016" y="35390"/>
                  </a:lnTo>
                  <a:lnTo>
                    <a:pt x="14410" y="33292"/>
                  </a:lnTo>
                  <a:lnTo>
                    <a:pt x="13778" y="31219"/>
                  </a:lnTo>
                  <a:lnTo>
                    <a:pt x="13120" y="29222"/>
                  </a:lnTo>
                  <a:lnTo>
                    <a:pt x="12488" y="27251"/>
                  </a:lnTo>
                  <a:lnTo>
                    <a:pt x="11806" y="25329"/>
                  </a:lnTo>
                  <a:lnTo>
                    <a:pt x="11149" y="23484"/>
                  </a:lnTo>
                  <a:lnTo>
                    <a:pt x="10466" y="21664"/>
                  </a:lnTo>
                  <a:lnTo>
                    <a:pt x="9784" y="19920"/>
                  </a:lnTo>
                  <a:lnTo>
                    <a:pt x="9101" y="18226"/>
                  </a:lnTo>
                  <a:lnTo>
                    <a:pt x="8444" y="16608"/>
                  </a:lnTo>
                  <a:lnTo>
                    <a:pt x="7761" y="15041"/>
                  </a:lnTo>
                  <a:lnTo>
                    <a:pt x="7129" y="13550"/>
                  </a:lnTo>
                  <a:lnTo>
                    <a:pt x="6472" y="12109"/>
                  </a:lnTo>
                  <a:lnTo>
                    <a:pt x="5233" y="9454"/>
                  </a:lnTo>
                  <a:lnTo>
                    <a:pt x="4096" y="7104"/>
                  </a:lnTo>
                  <a:lnTo>
                    <a:pt x="3060" y="5056"/>
                  </a:lnTo>
                  <a:lnTo>
                    <a:pt x="2149" y="3337"/>
                  </a:lnTo>
                  <a:lnTo>
                    <a:pt x="1416" y="1947"/>
                  </a:lnTo>
                  <a:lnTo>
                    <a:pt x="835" y="936"/>
                  </a:lnTo>
                  <a:lnTo>
                    <a:pt x="329" y="76"/>
                  </a:lnTo>
                  <a:lnTo>
                    <a:pt x="279"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39"/>
            <p:cNvSpPr/>
            <p:nvPr/>
          </p:nvSpPr>
          <p:spPr>
            <a:xfrm>
              <a:off x="797161" y="1311812"/>
              <a:ext cx="44205" cy="788010"/>
            </a:xfrm>
            <a:custGeom>
              <a:rect b="b" l="l" r="r" t="t"/>
              <a:pathLst>
                <a:path extrusionOk="0" h="22550" w="1265">
                  <a:moveTo>
                    <a:pt x="1088" y="1"/>
                  </a:moveTo>
                  <a:lnTo>
                    <a:pt x="1012" y="26"/>
                  </a:lnTo>
                  <a:lnTo>
                    <a:pt x="961" y="77"/>
                  </a:lnTo>
                  <a:lnTo>
                    <a:pt x="911" y="127"/>
                  </a:lnTo>
                  <a:lnTo>
                    <a:pt x="885" y="203"/>
                  </a:lnTo>
                  <a:lnTo>
                    <a:pt x="810" y="3186"/>
                  </a:lnTo>
                  <a:lnTo>
                    <a:pt x="683" y="6624"/>
                  </a:lnTo>
                  <a:lnTo>
                    <a:pt x="380" y="13929"/>
                  </a:lnTo>
                  <a:lnTo>
                    <a:pt x="102" y="19920"/>
                  </a:lnTo>
                  <a:lnTo>
                    <a:pt x="1" y="22448"/>
                  </a:lnTo>
                  <a:lnTo>
                    <a:pt x="1" y="22549"/>
                  </a:lnTo>
                  <a:lnTo>
                    <a:pt x="329" y="22549"/>
                  </a:lnTo>
                  <a:lnTo>
                    <a:pt x="354" y="22473"/>
                  </a:lnTo>
                  <a:lnTo>
                    <a:pt x="481" y="19920"/>
                  </a:lnTo>
                  <a:lnTo>
                    <a:pt x="759" y="13929"/>
                  </a:lnTo>
                  <a:lnTo>
                    <a:pt x="1062" y="6649"/>
                  </a:lnTo>
                  <a:lnTo>
                    <a:pt x="1189" y="3186"/>
                  </a:lnTo>
                  <a:lnTo>
                    <a:pt x="1265" y="203"/>
                  </a:lnTo>
                  <a:lnTo>
                    <a:pt x="1239" y="127"/>
                  </a:lnTo>
                  <a:lnTo>
                    <a:pt x="1214" y="77"/>
                  </a:lnTo>
                  <a:lnTo>
                    <a:pt x="1163" y="26"/>
                  </a:lnTo>
                  <a:lnTo>
                    <a:pt x="108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39"/>
            <p:cNvSpPr/>
            <p:nvPr/>
          </p:nvSpPr>
          <p:spPr>
            <a:xfrm>
              <a:off x="936732" y="761498"/>
              <a:ext cx="363987" cy="1355097"/>
            </a:xfrm>
            <a:custGeom>
              <a:rect b="b" l="l" r="r" t="t"/>
              <a:pathLst>
                <a:path extrusionOk="0" h="38778" w="10416">
                  <a:moveTo>
                    <a:pt x="10238" y="0"/>
                  </a:moveTo>
                  <a:lnTo>
                    <a:pt x="10163" y="25"/>
                  </a:lnTo>
                  <a:lnTo>
                    <a:pt x="10112" y="51"/>
                  </a:lnTo>
                  <a:lnTo>
                    <a:pt x="10062" y="101"/>
                  </a:lnTo>
                  <a:lnTo>
                    <a:pt x="10062" y="177"/>
                  </a:lnTo>
                  <a:lnTo>
                    <a:pt x="9935" y="2225"/>
                  </a:lnTo>
                  <a:lnTo>
                    <a:pt x="9758" y="4196"/>
                  </a:lnTo>
                  <a:lnTo>
                    <a:pt x="9556" y="6143"/>
                  </a:lnTo>
                  <a:lnTo>
                    <a:pt x="9328" y="8064"/>
                  </a:lnTo>
                  <a:lnTo>
                    <a:pt x="9050" y="9935"/>
                  </a:lnTo>
                  <a:lnTo>
                    <a:pt x="8772" y="11729"/>
                  </a:lnTo>
                  <a:lnTo>
                    <a:pt x="8444" y="13499"/>
                  </a:lnTo>
                  <a:lnTo>
                    <a:pt x="8115" y="15243"/>
                  </a:lnTo>
                  <a:lnTo>
                    <a:pt x="7736" y="16912"/>
                  </a:lnTo>
                  <a:lnTo>
                    <a:pt x="7357" y="18529"/>
                  </a:lnTo>
                  <a:lnTo>
                    <a:pt x="6978" y="20097"/>
                  </a:lnTo>
                  <a:lnTo>
                    <a:pt x="6573" y="21613"/>
                  </a:lnTo>
                  <a:lnTo>
                    <a:pt x="6143" y="23080"/>
                  </a:lnTo>
                  <a:lnTo>
                    <a:pt x="5739" y="24470"/>
                  </a:lnTo>
                  <a:lnTo>
                    <a:pt x="5309" y="25835"/>
                  </a:lnTo>
                  <a:lnTo>
                    <a:pt x="4879" y="27124"/>
                  </a:lnTo>
                  <a:lnTo>
                    <a:pt x="4450" y="28337"/>
                  </a:lnTo>
                  <a:lnTo>
                    <a:pt x="4020" y="29500"/>
                  </a:lnTo>
                  <a:lnTo>
                    <a:pt x="3211" y="31649"/>
                  </a:lnTo>
                  <a:lnTo>
                    <a:pt x="2427" y="33545"/>
                  </a:lnTo>
                  <a:lnTo>
                    <a:pt x="1720" y="35163"/>
                  </a:lnTo>
                  <a:lnTo>
                    <a:pt x="1113" y="36477"/>
                  </a:lnTo>
                  <a:lnTo>
                    <a:pt x="607" y="37514"/>
                  </a:lnTo>
                  <a:lnTo>
                    <a:pt x="228" y="38247"/>
                  </a:lnTo>
                  <a:lnTo>
                    <a:pt x="1" y="38651"/>
                  </a:lnTo>
                  <a:lnTo>
                    <a:pt x="355" y="38778"/>
                  </a:lnTo>
                  <a:lnTo>
                    <a:pt x="633" y="38272"/>
                  </a:lnTo>
                  <a:lnTo>
                    <a:pt x="1037" y="37488"/>
                  </a:lnTo>
                  <a:lnTo>
                    <a:pt x="1543" y="36401"/>
                  </a:lnTo>
                  <a:lnTo>
                    <a:pt x="2175" y="35036"/>
                  </a:lnTo>
                  <a:lnTo>
                    <a:pt x="2908" y="33393"/>
                  </a:lnTo>
                  <a:lnTo>
                    <a:pt x="3666" y="31472"/>
                  </a:lnTo>
                  <a:lnTo>
                    <a:pt x="4500" y="29323"/>
                  </a:lnTo>
                  <a:lnTo>
                    <a:pt x="4905" y="28161"/>
                  </a:lnTo>
                  <a:lnTo>
                    <a:pt x="5334" y="26922"/>
                  </a:lnTo>
                  <a:lnTo>
                    <a:pt x="5764" y="25633"/>
                  </a:lnTo>
                  <a:lnTo>
                    <a:pt x="6169" y="24293"/>
                  </a:lnTo>
                  <a:lnTo>
                    <a:pt x="6598" y="22877"/>
                  </a:lnTo>
                  <a:lnTo>
                    <a:pt x="7003" y="21436"/>
                  </a:lnTo>
                  <a:lnTo>
                    <a:pt x="7382" y="19920"/>
                  </a:lnTo>
                  <a:lnTo>
                    <a:pt x="7786" y="18352"/>
                  </a:lnTo>
                  <a:lnTo>
                    <a:pt x="8140" y="16760"/>
                  </a:lnTo>
                  <a:lnTo>
                    <a:pt x="8520" y="15091"/>
                  </a:lnTo>
                  <a:lnTo>
                    <a:pt x="8848" y="13373"/>
                  </a:lnTo>
                  <a:lnTo>
                    <a:pt x="9151" y="11628"/>
                  </a:lnTo>
                  <a:lnTo>
                    <a:pt x="9430" y="9834"/>
                  </a:lnTo>
                  <a:lnTo>
                    <a:pt x="9708" y="7988"/>
                  </a:lnTo>
                  <a:lnTo>
                    <a:pt x="9935" y="6092"/>
                  </a:lnTo>
                  <a:lnTo>
                    <a:pt x="10137" y="4171"/>
                  </a:lnTo>
                  <a:lnTo>
                    <a:pt x="10289" y="2199"/>
                  </a:lnTo>
                  <a:lnTo>
                    <a:pt x="10415" y="202"/>
                  </a:lnTo>
                  <a:lnTo>
                    <a:pt x="10415" y="127"/>
                  </a:lnTo>
                  <a:lnTo>
                    <a:pt x="10365" y="76"/>
                  </a:lnTo>
                  <a:lnTo>
                    <a:pt x="10314" y="25"/>
                  </a:lnTo>
                  <a:lnTo>
                    <a:pt x="1023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39"/>
            <p:cNvSpPr/>
            <p:nvPr/>
          </p:nvSpPr>
          <p:spPr>
            <a:xfrm>
              <a:off x="1267102" y="761498"/>
              <a:ext cx="334843" cy="968186"/>
            </a:xfrm>
            <a:custGeom>
              <a:rect b="b" l="l" r="r" t="t"/>
              <a:pathLst>
                <a:path extrusionOk="0" h="27706" w="9582">
                  <a:moveTo>
                    <a:pt x="9329" y="0"/>
                  </a:moveTo>
                  <a:lnTo>
                    <a:pt x="9278" y="51"/>
                  </a:lnTo>
                  <a:lnTo>
                    <a:pt x="9253" y="101"/>
                  </a:lnTo>
                  <a:lnTo>
                    <a:pt x="9228" y="152"/>
                  </a:lnTo>
                  <a:lnTo>
                    <a:pt x="8949" y="1669"/>
                  </a:lnTo>
                  <a:lnTo>
                    <a:pt x="8671" y="3135"/>
                  </a:lnTo>
                  <a:lnTo>
                    <a:pt x="8368" y="4576"/>
                  </a:lnTo>
                  <a:lnTo>
                    <a:pt x="8065" y="5966"/>
                  </a:lnTo>
                  <a:lnTo>
                    <a:pt x="7736" y="7331"/>
                  </a:lnTo>
                  <a:lnTo>
                    <a:pt x="7382" y="8671"/>
                  </a:lnTo>
                  <a:lnTo>
                    <a:pt x="7028" y="9960"/>
                  </a:lnTo>
                  <a:lnTo>
                    <a:pt x="6649" y="11224"/>
                  </a:lnTo>
                  <a:lnTo>
                    <a:pt x="6295" y="12437"/>
                  </a:lnTo>
                  <a:lnTo>
                    <a:pt x="5916" y="13625"/>
                  </a:lnTo>
                  <a:lnTo>
                    <a:pt x="5537" y="14763"/>
                  </a:lnTo>
                  <a:lnTo>
                    <a:pt x="5158" y="15850"/>
                  </a:lnTo>
                  <a:lnTo>
                    <a:pt x="4399" y="17923"/>
                  </a:lnTo>
                  <a:lnTo>
                    <a:pt x="3641" y="19793"/>
                  </a:lnTo>
                  <a:lnTo>
                    <a:pt x="2933" y="21487"/>
                  </a:lnTo>
                  <a:lnTo>
                    <a:pt x="2251" y="23004"/>
                  </a:lnTo>
                  <a:lnTo>
                    <a:pt x="1644" y="24293"/>
                  </a:lnTo>
                  <a:lnTo>
                    <a:pt x="1113" y="25380"/>
                  </a:lnTo>
                  <a:lnTo>
                    <a:pt x="658" y="26239"/>
                  </a:lnTo>
                  <a:lnTo>
                    <a:pt x="329" y="26871"/>
                  </a:lnTo>
                  <a:lnTo>
                    <a:pt x="26" y="27402"/>
                  </a:lnTo>
                  <a:lnTo>
                    <a:pt x="1" y="27478"/>
                  </a:lnTo>
                  <a:lnTo>
                    <a:pt x="1" y="27554"/>
                  </a:lnTo>
                  <a:lnTo>
                    <a:pt x="26" y="27604"/>
                  </a:lnTo>
                  <a:lnTo>
                    <a:pt x="77" y="27680"/>
                  </a:lnTo>
                  <a:lnTo>
                    <a:pt x="153" y="27706"/>
                  </a:lnTo>
                  <a:lnTo>
                    <a:pt x="228" y="27706"/>
                  </a:lnTo>
                  <a:lnTo>
                    <a:pt x="279" y="27655"/>
                  </a:lnTo>
                  <a:lnTo>
                    <a:pt x="329" y="27604"/>
                  </a:lnTo>
                  <a:lnTo>
                    <a:pt x="633" y="27074"/>
                  </a:lnTo>
                  <a:lnTo>
                    <a:pt x="987" y="26442"/>
                  </a:lnTo>
                  <a:lnTo>
                    <a:pt x="1416" y="25557"/>
                  </a:lnTo>
                  <a:lnTo>
                    <a:pt x="1973" y="24470"/>
                  </a:lnTo>
                  <a:lnTo>
                    <a:pt x="2579" y="23181"/>
                  </a:lnTo>
                  <a:lnTo>
                    <a:pt x="3262" y="21664"/>
                  </a:lnTo>
                  <a:lnTo>
                    <a:pt x="3970" y="19970"/>
                  </a:lnTo>
                  <a:lnTo>
                    <a:pt x="4728" y="18074"/>
                  </a:lnTo>
                  <a:lnTo>
                    <a:pt x="5486" y="16002"/>
                  </a:lnTo>
                  <a:lnTo>
                    <a:pt x="5865" y="14889"/>
                  </a:lnTo>
                  <a:lnTo>
                    <a:pt x="6245" y="13752"/>
                  </a:lnTo>
                  <a:lnTo>
                    <a:pt x="6624" y="12564"/>
                  </a:lnTo>
                  <a:lnTo>
                    <a:pt x="7003" y="11350"/>
                  </a:lnTo>
                  <a:lnTo>
                    <a:pt x="7382" y="10086"/>
                  </a:lnTo>
                  <a:lnTo>
                    <a:pt x="7736" y="8772"/>
                  </a:lnTo>
                  <a:lnTo>
                    <a:pt x="8065" y="7432"/>
                  </a:lnTo>
                  <a:lnTo>
                    <a:pt x="8419" y="6067"/>
                  </a:lnTo>
                  <a:lnTo>
                    <a:pt x="8722" y="4651"/>
                  </a:lnTo>
                  <a:lnTo>
                    <a:pt x="9025" y="3211"/>
                  </a:lnTo>
                  <a:lnTo>
                    <a:pt x="9329" y="1744"/>
                  </a:lnTo>
                  <a:lnTo>
                    <a:pt x="9581" y="228"/>
                  </a:lnTo>
                  <a:lnTo>
                    <a:pt x="9581" y="152"/>
                  </a:lnTo>
                  <a:lnTo>
                    <a:pt x="9556" y="76"/>
                  </a:lnTo>
                  <a:lnTo>
                    <a:pt x="9506" y="25"/>
                  </a:lnTo>
                  <a:lnTo>
                    <a:pt x="943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39"/>
            <p:cNvSpPr/>
            <p:nvPr/>
          </p:nvSpPr>
          <p:spPr>
            <a:xfrm>
              <a:off x="655844" y="2113031"/>
              <a:ext cx="335682" cy="218232"/>
            </a:xfrm>
            <a:custGeom>
              <a:rect b="b" l="l" r="r" t="t"/>
              <a:pathLst>
                <a:path extrusionOk="0" h="6245" w="9606">
                  <a:moveTo>
                    <a:pt x="4348" y="0"/>
                  </a:moveTo>
                  <a:lnTo>
                    <a:pt x="3716" y="51"/>
                  </a:lnTo>
                  <a:lnTo>
                    <a:pt x="3084" y="102"/>
                  </a:lnTo>
                  <a:lnTo>
                    <a:pt x="2528" y="177"/>
                  </a:lnTo>
                  <a:lnTo>
                    <a:pt x="1997" y="253"/>
                  </a:lnTo>
                  <a:lnTo>
                    <a:pt x="1567" y="354"/>
                  </a:lnTo>
                  <a:lnTo>
                    <a:pt x="1213" y="455"/>
                  </a:lnTo>
                  <a:lnTo>
                    <a:pt x="961" y="557"/>
                  </a:lnTo>
                  <a:lnTo>
                    <a:pt x="834" y="658"/>
                  </a:lnTo>
                  <a:lnTo>
                    <a:pt x="708" y="784"/>
                  </a:lnTo>
                  <a:lnTo>
                    <a:pt x="607" y="936"/>
                  </a:lnTo>
                  <a:lnTo>
                    <a:pt x="506" y="1138"/>
                  </a:lnTo>
                  <a:lnTo>
                    <a:pt x="404" y="1365"/>
                  </a:lnTo>
                  <a:lnTo>
                    <a:pt x="303" y="1618"/>
                  </a:lnTo>
                  <a:lnTo>
                    <a:pt x="152" y="2200"/>
                  </a:lnTo>
                  <a:lnTo>
                    <a:pt x="51" y="2806"/>
                  </a:lnTo>
                  <a:lnTo>
                    <a:pt x="0" y="3464"/>
                  </a:lnTo>
                  <a:lnTo>
                    <a:pt x="0" y="3792"/>
                  </a:lnTo>
                  <a:lnTo>
                    <a:pt x="0" y="4121"/>
                  </a:lnTo>
                  <a:lnTo>
                    <a:pt x="25" y="4424"/>
                  </a:lnTo>
                  <a:lnTo>
                    <a:pt x="76" y="4728"/>
                  </a:lnTo>
                  <a:lnTo>
                    <a:pt x="126" y="4955"/>
                  </a:lnTo>
                  <a:lnTo>
                    <a:pt x="202" y="5208"/>
                  </a:lnTo>
                  <a:lnTo>
                    <a:pt x="278" y="5435"/>
                  </a:lnTo>
                  <a:lnTo>
                    <a:pt x="404" y="5663"/>
                  </a:lnTo>
                  <a:lnTo>
                    <a:pt x="556" y="5865"/>
                  </a:lnTo>
                  <a:lnTo>
                    <a:pt x="708" y="6017"/>
                  </a:lnTo>
                  <a:lnTo>
                    <a:pt x="809" y="6067"/>
                  </a:lnTo>
                  <a:lnTo>
                    <a:pt x="935" y="6118"/>
                  </a:lnTo>
                  <a:lnTo>
                    <a:pt x="1036" y="6168"/>
                  </a:lnTo>
                  <a:lnTo>
                    <a:pt x="1163" y="6168"/>
                  </a:lnTo>
                  <a:lnTo>
                    <a:pt x="1871" y="6219"/>
                  </a:lnTo>
                  <a:lnTo>
                    <a:pt x="2578" y="6244"/>
                  </a:lnTo>
                  <a:lnTo>
                    <a:pt x="3160" y="6219"/>
                  </a:lnTo>
                  <a:lnTo>
                    <a:pt x="3716" y="6194"/>
                  </a:lnTo>
                  <a:lnTo>
                    <a:pt x="4247" y="6143"/>
                  </a:lnTo>
                  <a:lnTo>
                    <a:pt x="4752" y="6067"/>
                  </a:lnTo>
                  <a:lnTo>
                    <a:pt x="5258" y="5966"/>
                  </a:lnTo>
                  <a:lnTo>
                    <a:pt x="5738" y="5865"/>
                  </a:lnTo>
                  <a:lnTo>
                    <a:pt x="6193" y="5739"/>
                  </a:lnTo>
                  <a:lnTo>
                    <a:pt x="6623" y="5587"/>
                  </a:lnTo>
                  <a:lnTo>
                    <a:pt x="7027" y="5410"/>
                  </a:lnTo>
                  <a:lnTo>
                    <a:pt x="7407" y="5233"/>
                  </a:lnTo>
                  <a:lnTo>
                    <a:pt x="7761" y="5031"/>
                  </a:lnTo>
                  <a:lnTo>
                    <a:pt x="8089" y="4803"/>
                  </a:lnTo>
                  <a:lnTo>
                    <a:pt x="8393" y="4576"/>
                  </a:lnTo>
                  <a:lnTo>
                    <a:pt x="8645" y="4323"/>
                  </a:lnTo>
                  <a:lnTo>
                    <a:pt x="8898" y="4045"/>
                  </a:lnTo>
                  <a:lnTo>
                    <a:pt x="9100" y="3767"/>
                  </a:lnTo>
                  <a:lnTo>
                    <a:pt x="9277" y="3489"/>
                  </a:lnTo>
                  <a:lnTo>
                    <a:pt x="9404" y="3211"/>
                  </a:lnTo>
                  <a:lnTo>
                    <a:pt x="9505" y="2933"/>
                  </a:lnTo>
                  <a:lnTo>
                    <a:pt x="9581" y="2629"/>
                  </a:lnTo>
                  <a:lnTo>
                    <a:pt x="9606" y="2351"/>
                  </a:lnTo>
                  <a:lnTo>
                    <a:pt x="9606" y="2048"/>
                  </a:lnTo>
                  <a:lnTo>
                    <a:pt x="9555" y="1770"/>
                  </a:lnTo>
                  <a:lnTo>
                    <a:pt x="9480" y="1492"/>
                  </a:lnTo>
                  <a:lnTo>
                    <a:pt x="9404" y="1315"/>
                  </a:lnTo>
                  <a:lnTo>
                    <a:pt x="9303" y="1163"/>
                  </a:lnTo>
                  <a:lnTo>
                    <a:pt x="9176" y="1012"/>
                  </a:lnTo>
                  <a:lnTo>
                    <a:pt x="8999" y="860"/>
                  </a:lnTo>
                  <a:lnTo>
                    <a:pt x="8822" y="734"/>
                  </a:lnTo>
                  <a:lnTo>
                    <a:pt x="8595" y="607"/>
                  </a:lnTo>
                  <a:lnTo>
                    <a:pt x="8342" y="481"/>
                  </a:lnTo>
                  <a:lnTo>
                    <a:pt x="8089" y="380"/>
                  </a:lnTo>
                  <a:lnTo>
                    <a:pt x="7786" y="304"/>
                  </a:lnTo>
                  <a:lnTo>
                    <a:pt x="7457" y="228"/>
                  </a:lnTo>
                  <a:lnTo>
                    <a:pt x="7103" y="152"/>
                  </a:lnTo>
                  <a:lnTo>
                    <a:pt x="6724" y="102"/>
                  </a:lnTo>
                  <a:lnTo>
                    <a:pt x="5915" y="26"/>
                  </a:lnTo>
                  <a:lnTo>
                    <a:pt x="5005"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39"/>
            <p:cNvSpPr/>
            <p:nvPr/>
          </p:nvSpPr>
          <p:spPr>
            <a:xfrm>
              <a:off x="642565" y="2098878"/>
              <a:ext cx="361331" cy="245628"/>
            </a:xfrm>
            <a:custGeom>
              <a:rect b="b" l="l" r="r" t="t"/>
              <a:pathLst>
                <a:path extrusionOk="0" h="7029" w="10340">
                  <a:moveTo>
                    <a:pt x="5385" y="405"/>
                  </a:moveTo>
                  <a:lnTo>
                    <a:pt x="6295" y="431"/>
                  </a:lnTo>
                  <a:lnTo>
                    <a:pt x="7104" y="507"/>
                  </a:lnTo>
                  <a:lnTo>
                    <a:pt x="7483" y="557"/>
                  </a:lnTo>
                  <a:lnTo>
                    <a:pt x="7837" y="633"/>
                  </a:lnTo>
                  <a:lnTo>
                    <a:pt x="8166" y="709"/>
                  </a:lnTo>
                  <a:lnTo>
                    <a:pt x="8469" y="785"/>
                  </a:lnTo>
                  <a:lnTo>
                    <a:pt x="8722" y="886"/>
                  </a:lnTo>
                  <a:lnTo>
                    <a:pt x="8975" y="1012"/>
                  </a:lnTo>
                  <a:lnTo>
                    <a:pt x="9202" y="1139"/>
                  </a:lnTo>
                  <a:lnTo>
                    <a:pt x="9379" y="1265"/>
                  </a:lnTo>
                  <a:lnTo>
                    <a:pt x="9556" y="1417"/>
                  </a:lnTo>
                  <a:lnTo>
                    <a:pt x="9683" y="1568"/>
                  </a:lnTo>
                  <a:lnTo>
                    <a:pt x="9784" y="1720"/>
                  </a:lnTo>
                  <a:lnTo>
                    <a:pt x="9860" y="1897"/>
                  </a:lnTo>
                  <a:lnTo>
                    <a:pt x="9935" y="2175"/>
                  </a:lnTo>
                  <a:lnTo>
                    <a:pt x="9986" y="2453"/>
                  </a:lnTo>
                  <a:lnTo>
                    <a:pt x="9986" y="2756"/>
                  </a:lnTo>
                  <a:lnTo>
                    <a:pt x="9961" y="3034"/>
                  </a:lnTo>
                  <a:lnTo>
                    <a:pt x="9885" y="3338"/>
                  </a:lnTo>
                  <a:lnTo>
                    <a:pt x="9784" y="3616"/>
                  </a:lnTo>
                  <a:lnTo>
                    <a:pt x="9657" y="3894"/>
                  </a:lnTo>
                  <a:lnTo>
                    <a:pt x="9480" y="4172"/>
                  </a:lnTo>
                  <a:lnTo>
                    <a:pt x="9278" y="4450"/>
                  </a:lnTo>
                  <a:lnTo>
                    <a:pt x="9025" y="4728"/>
                  </a:lnTo>
                  <a:lnTo>
                    <a:pt x="8773" y="4981"/>
                  </a:lnTo>
                  <a:lnTo>
                    <a:pt x="8469" y="5208"/>
                  </a:lnTo>
                  <a:lnTo>
                    <a:pt x="8141" y="5436"/>
                  </a:lnTo>
                  <a:lnTo>
                    <a:pt x="7787" y="5638"/>
                  </a:lnTo>
                  <a:lnTo>
                    <a:pt x="7407" y="5815"/>
                  </a:lnTo>
                  <a:lnTo>
                    <a:pt x="7003" y="5992"/>
                  </a:lnTo>
                  <a:lnTo>
                    <a:pt x="6573" y="6144"/>
                  </a:lnTo>
                  <a:lnTo>
                    <a:pt x="6118" y="6270"/>
                  </a:lnTo>
                  <a:lnTo>
                    <a:pt x="5638" y="6371"/>
                  </a:lnTo>
                  <a:lnTo>
                    <a:pt x="5132" y="6472"/>
                  </a:lnTo>
                  <a:lnTo>
                    <a:pt x="4627" y="6548"/>
                  </a:lnTo>
                  <a:lnTo>
                    <a:pt x="4096" y="6599"/>
                  </a:lnTo>
                  <a:lnTo>
                    <a:pt x="3540" y="6624"/>
                  </a:lnTo>
                  <a:lnTo>
                    <a:pt x="2958" y="6649"/>
                  </a:lnTo>
                  <a:lnTo>
                    <a:pt x="2251" y="6624"/>
                  </a:lnTo>
                  <a:lnTo>
                    <a:pt x="1543" y="6573"/>
                  </a:lnTo>
                  <a:lnTo>
                    <a:pt x="1416" y="6573"/>
                  </a:lnTo>
                  <a:lnTo>
                    <a:pt x="1315" y="6523"/>
                  </a:lnTo>
                  <a:lnTo>
                    <a:pt x="1189" y="6472"/>
                  </a:lnTo>
                  <a:lnTo>
                    <a:pt x="1088" y="6422"/>
                  </a:lnTo>
                  <a:lnTo>
                    <a:pt x="936" y="6270"/>
                  </a:lnTo>
                  <a:lnTo>
                    <a:pt x="784" y="6068"/>
                  </a:lnTo>
                  <a:lnTo>
                    <a:pt x="658" y="5840"/>
                  </a:lnTo>
                  <a:lnTo>
                    <a:pt x="582" y="5613"/>
                  </a:lnTo>
                  <a:lnTo>
                    <a:pt x="506" y="5360"/>
                  </a:lnTo>
                  <a:lnTo>
                    <a:pt x="456" y="5133"/>
                  </a:lnTo>
                  <a:lnTo>
                    <a:pt x="405" y="4829"/>
                  </a:lnTo>
                  <a:lnTo>
                    <a:pt x="380" y="4526"/>
                  </a:lnTo>
                  <a:lnTo>
                    <a:pt x="380" y="4197"/>
                  </a:lnTo>
                  <a:lnTo>
                    <a:pt x="380" y="3869"/>
                  </a:lnTo>
                  <a:lnTo>
                    <a:pt x="431" y="3211"/>
                  </a:lnTo>
                  <a:lnTo>
                    <a:pt x="532" y="2605"/>
                  </a:lnTo>
                  <a:lnTo>
                    <a:pt x="683" y="2023"/>
                  </a:lnTo>
                  <a:lnTo>
                    <a:pt x="784" y="1770"/>
                  </a:lnTo>
                  <a:lnTo>
                    <a:pt x="886" y="1543"/>
                  </a:lnTo>
                  <a:lnTo>
                    <a:pt x="987" y="1341"/>
                  </a:lnTo>
                  <a:lnTo>
                    <a:pt x="1088" y="1189"/>
                  </a:lnTo>
                  <a:lnTo>
                    <a:pt x="1214" y="1063"/>
                  </a:lnTo>
                  <a:lnTo>
                    <a:pt x="1341" y="962"/>
                  </a:lnTo>
                  <a:lnTo>
                    <a:pt x="1593" y="860"/>
                  </a:lnTo>
                  <a:lnTo>
                    <a:pt x="1947" y="759"/>
                  </a:lnTo>
                  <a:lnTo>
                    <a:pt x="2377" y="658"/>
                  </a:lnTo>
                  <a:lnTo>
                    <a:pt x="2908" y="582"/>
                  </a:lnTo>
                  <a:lnTo>
                    <a:pt x="3464" y="507"/>
                  </a:lnTo>
                  <a:lnTo>
                    <a:pt x="4096" y="456"/>
                  </a:lnTo>
                  <a:lnTo>
                    <a:pt x="4728" y="405"/>
                  </a:lnTo>
                  <a:close/>
                  <a:moveTo>
                    <a:pt x="5385" y="1"/>
                  </a:moveTo>
                  <a:lnTo>
                    <a:pt x="4753" y="26"/>
                  </a:lnTo>
                  <a:lnTo>
                    <a:pt x="4425" y="26"/>
                  </a:lnTo>
                  <a:lnTo>
                    <a:pt x="3590" y="102"/>
                  </a:lnTo>
                  <a:lnTo>
                    <a:pt x="2832" y="203"/>
                  </a:lnTo>
                  <a:lnTo>
                    <a:pt x="2175" y="304"/>
                  </a:lnTo>
                  <a:lnTo>
                    <a:pt x="1644" y="431"/>
                  </a:lnTo>
                  <a:lnTo>
                    <a:pt x="1290" y="557"/>
                  </a:lnTo>
                  <a:lnTo>
                    <a:pt x="1189" y="608"/>
                  </a:lnTo>
                  <a:lnTo>
                    <a:pt x="1012" y="734"/>
                  </a:lnTo>
                  <a:lnTo>
                    <a:pt x="860" y="886"/>
                  </a:lnTo>
                  <a:lnTo>
                    <a:pt x="709" y="1088"/>
                  </a:lnTo>
                  <a:lnTo>
                    <a:pt x="582" y="1315"/>
                  </a:lnTo>
                  <a:lnTo>
                    <a:pt x="456" y="1568"/>
                  </a:lnTo>
                  <a:lnTo>
                    <a:pt x="355" y="1846"/>
                  </a:lnTo>
                  <a:lnTo>
                    <a:pt x="254" y="2150"/>
                  </a:lnTo>
                  <a:lnTo>
                    <a:pt x="178" y="2478"/>
                  </a:lnTo>
                  <a:lnTo>
                    <a:pt x="127" y="2807"/>
                  </a:lnTo>
                  <a:lnTo>
                    <a:pt x="77" y="3161"/>
                  </a:lnTo>
                  <a:lnTo>
                    <a:pt x="26" y="3515"/>
                  </a:lnTo>
                  <a:lnTo>
                    <a:pt x="26" y="3869"/>
                  </a:lnTo>
                  <a:lnTo>
                    <a:pt x="1" y="4222"/>
                  </a:lnTo>
                  <a:lnTo>
                    <a:pt x="26" y="4551"/>
                  </a:lnTo>
                  <a:lnTo>
                    <a:pt x="51" y="4880"/>
                  </a:lnTo>
                  <a:lnTo>
                    <a:pt x="102" y="5208"/>
                  </a:lnTo>
                  <a:lnTo>
                    <a:pt x="178" y="5537"/>
                  </a:lnTo>
                  <a:lnTo>
                    <a:pt x="279" y="5840"/>
                  </a:lnTo>
                  <a:lnTo>
                    <a:pt x="380" y="6118"/>
                  </a:lnTo>
                  <a:lnTo>
                    <a:pt x="532" y="6346"/>
                  </a:lnTo>
                  <a:lnTo>
                    <a:pt x="683" y="6548"/>
                  </a:lnTo>
                  <a:lnTo>
                    <a:pt x="860" y="6700"/>
                  </a:lnTo>
                  <a:lnTo>
                    <a:pt x="1037" y="6826"/>
                  </a:lnTo>
                  <a:lnTo>
                    <a:pt x="1265" y="6927"/>
                  </a:lnTo>
                  <a:lnTo>
                    <a:pt x="1518" y="6978"/>
                  </a:lnTo>
                  <a:lnTo>
                    <a:pt x="1619" y="6978"/>
                  </a:lnTo>
                  <a:lnTo>
                    <a:pt x="2352" y="7003"/>
                  </a:lnTo>
                  <a:lnTo>
                    <a:pt x="3060" y="7028"/>
                  </a:lnTo>
                  <a:lnTo>
                    <a:pt x="3742" y="7003"/>
                  </a:lnTo>
                  <a:lnTo>
                    <a:pt x="4399" y="6953"/>
                  </a:lnTo>
                  <a:lnTo>
                    <a:pt x="5031" y="6877"/>
                  </a:lnTo>
                  <a:lnTo>
                    <a:pt x="5638" y="6776"/>
                  </a:lnTo>
                  <a:lnTo>
                    <a:pt x="6194" y="6649"/>
                  </a:lnTo>
                  <a:lnTo>
                    <a:pt x="6750" y="6472"/>
                  </a:lnTo>
                  <a:lnTo>
                    <a:pt x="7104" y="6371"/>
                  </a:lnTo>
                  <a:lnTo>
                    <a:pt x="7483" y="6194"/>
                  </a:lnTo>
                  <a:lnTo>
                    <a:pt x="7837" y="6017"/>
                  </a:lnTo>
                  <a:lnTo>
                    <a:pt x="8191" y="5840"/>
                  </a:lnTo>
                  <a:lnTo>
                    <a:pt x="8520" y="5638"/>
                  </a:lnTo>
                  <a:lnTo>
                    <a:pt x="8823" y="5411"/>
                  </a:lnTo>
                  <a:lnTo>
                    <a:pt x="9101" y="5183"/>
                  </a:lnTo>
                  <a:lnTo>
                    <a:pt x="9354" y="4930"/>
                  </a:lnTo>
                  <a:lnTo>
                    <a:pt x="9581" y="4678"/>
                  </a:lnTo>
                  <a:lnTo>
                    <a:pt x="9784" y="4399"/>
                  </a:lnTo>
                  <a:lnTo>
                    <a:pt x="9809" y="4374"/>
                  </a:lnTo>
                  <a:lnTo>
                    <a:pt x="9986" y="4046"/>
                  </a:lnTo>
                  <a:lnTo>
                    <a:pt x="10138" y="3717"/>
                  </a:lnTo>
                  <a:lnTo>
                    <a:pt x="10239" y="3414"/>
                  </a:lnTo>
                  <a:lnTo>
                    <a:pt x="10315" y="3085"/>
                  </a:lnTo>
                  <a:lnTo>
                    <a:pt x="10340" y="2756"/>
                  </a:lnTo>
                  <a:lnTo>
                    <a:pt x="10340" y="2428"/>
                  </a:lnTo>
                  <a:lnTo>
                    <a:pt x="10289" y="2099"/>
                  </a:lnTo>
                  <a:lnTo>
                    <a:pt x="10213" y="1770"/>
                  </a:lnTo>
                  <a:lnTo>
                    <a:pt x="10188" y="1745"/>
                  </a:lnTo>
                  <a:lnTo>
                    <a:pt x="10112" y="1568"/>
                  </a:lnTo>
                  <a:lnTo>
                    <a:pt x="10011" y="1391"/>
                  </a:lnTo>
                  <a:lnTo>
                    <a:pt x="9910" y="1240"/>
                  </a:lnTo>
                  <a:lnTo>
                    <a:pt x="9784" y="1113"/>
                  </a:lnTo>
                  <a:lnTo>
                    <a:pt x="9657" y="987"/>
                  </a:lnTo>
                  <a:lnTo>
                    <a:pt x="9506" y="886"/>
                  </a:lnTo>
                  <a:lnTo>
                    <a:pt x="9152" y="683"/>
                  </a:lnTo>
                  <a:lnTo>
                    <a:pt x="8773" y="507"/>
                  </a:lnTo>
                  <a:lnTo>
                    <a:pt x="8419" y="380"/>
                  </a:lnTo>
                  <a:lnTo>
                    <a:pt x="8039" y="279"/>
                  </a:lnTo>
                  <a:lnTo>
                    <a:pt x="7660" y="203"/>
                  </a:lnTo>
                  <a:lnTo>
                    <a:pt x="7256" y="127"/>
                  </a:lnTo>
                  <a:lnTo>
                    <a:pt x="6851" y="77"/>
                  </a:lnTo>
                  <a:lnTo>
                    <a:pt x="6093" y="26"/>
                  </a:lnTo>
                  <a:lnTo>
                    <a:pt x="538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39"/>
            <p:cNvSpPr/>
            <p:nvPr/>
          </p:nvSpPr>
          <p:spPr>
            <a:xfrm>
              <a:off x="808658" y="1804746"/>
              <a:ext cx="62726" cy="295949"/>
            </a:xfrm>
            <a:custGeom>
              <a:rect b="b" l="l" r="r" t="t"/>
              <a:pathLst>
                <a:path extrusionOk="0" h="8469" w="1795">
                  <a:moveTo>
                    <a:pt x="405" y="0"/>
                  </a:moveTo>
                  <a:lnTo>
                    <a:pt x="152" y="5890"/>
                  </a:lnTo>
                  <a:lnTo>
                    <a:pt x="25" y="8367"/>
                  </a:lnTo>
                  <a:lnTo>
                    <a:pt x="0" y="8443"/>
                  </a:lnTo>
                  <a:lnTo>
                    <a:pt x="632" y="8418"/>
                  </a:lnTo>
                  <a:lnTo>
                    <a:pt x="1188" y="8443"/>
                  </a:lnTo>
                  <a:lnTo>
                    <a:pt x="1795" y="8469"/>
                  </a:lnTo>
                  <a:lnTo>
                    <a:pt x="1517" y="7432"/>
                  </a:lnTo>
                  <a:lnTo>
                    <a:pt x="1289" y="6396"/>
                  </a:lnTo>
                  <a:lnTo>
                    <a:pt x="1087" y="5334"/>
                  </a:lnTo>
                  <a:lnTo>
                    <a:pt x="885" y="4272"/>
                  </a:lnTo>
                  <a:lnTo>
                    <a:pt x="733" y="3211"/>
                  </a:lnTo>
                  <a:lnTo>
                    <a:pt x="607" y="2149"/>
                  </a:lnTo>
                  <a:lnTo>
                    <a:pt x="506" y="1062"/>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39"/>
            <p:cNvSpPr/>
            <p:nvPr/>
          </p:nvSpPr>
          <p:spPr>
            <a:xfrm>
              <a:off x="650532" y="14164"/>
              <a:ext cx="1432850" cy="2099775"/>
            </a:xfrm>
            <a:custGeom>
              <a:rect b="b" l="l" r="r" t="t"/>
              <a:pathLst>
                <a:path extrusionOk="0" h="60088" w="41003">
                  <a:moveTo>
                    <a:pt x="23863" y="0"/>
                  </a:moveTo>
                  <a:lnTo>
                    <a:pt x="22043" y="51"/>
                  </a:lnTo>
                  <a:lnTo>
                    <a:pt x="20173" y="102"/>
                  </a:lnTo>
                  <a:lnTo>
                    <a:pt x="18302" y="177"/>
                  </a:lnTo>
                  <a:lnTo>
                    <a:pt x="18428" y="2023"/>
                  </a:lnTo>
                  <a:lnTo>
                    <a:pt x="18631" y="5739"/>
                  </a:lnTo>
                  <a:lnTo>
                    <a:pt x="18732" y="7963"/>
                  </a:lnTo>
                  <a:lnTo>
                    <a:pt x="18833" y="10289"/>
                  </a:lnTo>
                  <a:lnTo>
                    <a:pt x="18883" y="12564"/>
                  </a:lnTo>
                  <a:lnTo>
                    <a:pt x="18909" y="14637"/>
                  </a:lnTo>
                  <a:lnTo>
                    <a:pt x="18909" y="14713"/>
                  </a:lnTo>
                  <a:lnTo>
                    <a:pt x="18858" y="14788"/>
                  </a:lnTo>
                  <a:lnTo>
                    <a:pt x="18808" y="14839"/>
                  </a:lnTo>
                  <a:lnTo>
                    <a:pt x="18656" y="14839"/>
                  </a:lnTo>
                  <a:lnTo>
                    <a:pt x="18605" y="14788"/>
                  </a:lnTo>
                  <a:lnTo>
                    <a:pt x="18555" y="14713"/>
                  </a:lnTo>
                  <a:lnTo>
                    <a:pt x="18555" y="14637"/>
                  </a:lnTo>
                  <a:lnTo>
                    <a:pt x="18530" y="12564"/>
                  </a:lnTo>
                  <a:lnTo>
                    <a:pt x="18454" y="10289"/>
                  </a:lnTo>
                  <a:lnTo>
                    <a:pt x="18378" y="7963"/>
                  </a:lnTo>
                  <a:lnTo>
                    <a:pt x="18252" y="5713"/>
                  </a:lnTo>
                  <a:lnTo>
                    <a:pt x="18049" y="1997"/>
                  </a:lnTo>
                  <a:lnTo>
                    <a:pt x="17948" y="203"/>
                  </a:lnTo>
                  <a:lnTo>
                    <a:pt x="15521" y="354"/>
                  </a:lnTo>
                  <a:lnTo>
                    <a:pt x="13145" y="531"/>
                  </a:lnTo>
                  <a:lnTo>
                    <a:pt x="10845" y="734"/>
                  </a:lnTo>
                  <a:lnTo>
                    <a:pt x="8620" y="986"/>
                  </a:lnTo>
                  <a:lnTo>
                    <a:pt x="7887" y="1062"/>
                  </a:lnTo>
                  <a:lnTo>
                    <a:pt x="8115" y="2680"/>
                  </a:lnTo>
                  <a:lnTo>
                    <a:pt x="8317" y="4298"/>
                  </a:lnTo>
                  <a:lnTo>
                    <a:pt x="8519" y="5966"/>
                  </a:lnTo>
                  <a:lnTo>
                    <a:pt x="8696" y="7635"/>
                  </a:lnTo>
                  <a:lnTo>
                    <a:pt x="8848" y="9354"/>
                  </a:lnTo>
                  <a:lnTo>
                    <a:pt x="9000" y="11047"/>
                  </a:lnTo>
                  <a:lnTo>
                    <a:pt x="9227" y="14485"/>
                  </a:lnTo>
                  <a:lnTo>
                    <a:pt x="9429" y="17923"/>
                  </a:lnTo>
                  <a:lnTo>
                    <a:pt x="9581" y="21285"/>
                  </a:lnTo>
                  <a:lnTo>
                    <a:pt x="9682" y="24521"/>
                  </a:lnTo>
                  <a:lnTo>
                    <a:pt x="9733" y="27630"/>
                  </a:lnTo>
                  <a:lnTo>
                    <a:pt x="9783" y="30537"/>
                  </a:lnTo>
                  <a:lnTo>
                    <a:pt x="9783" y="33217"/>
                  </a:lnTo>
                  <a:lnTo>
                    <a:pt x="9783" y="35593"/>
                  </a:lnTo>
                  <a:lnTo>
                    <a:pt x="9758" y="37666"/>
                  </a:lnTo>
                  <a:lnTo>
                    <a:pt x="9707" y="40623"/>
                  </a:lnTo>
                  <a:lnTo>
                    <a:pt x="9682" y="41761"/>
                  </a:lnTo>
                  <a:lnTo>
                    <a:pt x="9682" y="41837"/>
                  </a:lnTo>
                  <a:lnTo>
                    <a:pt x="9632" y="41887"/>
                  </a:lnTo>
                  <a:lnTo>
                    <a:pt x="9581" y="41938"/>
                  </a:lnTo>
                  <a:lnTo>
                    <a:pt x="9505" y="41938"/>
                  </a:lnTo>
                  <a:lnTo>
                    <a:pt x="9429" y="41912"/>
                  </a:lnTo>
                  <a:lnTo>
                    <a:pt x="9379" y="41887"/>
                  </a:lnTo>
                  <a:lnTo>
                    <a:pt x="9328" y="41811"/>
                  </a:lnTo>
                  <a:lnTo>
                    <a:pt x="9328" y="41735"/>
                  </a:lnTo>
                  <a:lnTo>
                    <a:pt x="9353" y="40623"/>
                  </a:lnTo>
                  <a:lnTo>
                    <a:pt x="9404" y="37666"/>
                  </a:lnTo>
                  <a:lnTo>
                    <a:pt x="9429" y="35593"/>
                  </a:lnTo>
                  <a:lnTo>
                    <a:pt x="9429" y="33217"/>
                  </a:lnTo>
                  <a:lnTo>
                    <a:pt x="9404" y="30537"/>
                  </a:lnTo>
                  <a:lnTo>
                    <a:pt x="9379" y="27630"/>
                  </a:lnTo>
                  <a:lnTo>
                    <a:pt x="9303" y="24546"/>
                  </a:lnTo>
                  <a:lnTo>
                    <a:pt x="9202" y="21285"/>
                  </a:lnTo>
                  <a:lnTo>
                    <a:pt x="9050" y="17948"/>
                  </a:lnTo>
                  <a:lnTo>
                    <a:pt x="8873" y="14510"/>
                  </a:lnTo>
                  <a:lnTo>
                    <a:pt x="8620" y="11072"/>
                  </a:lnTo>
                  <a:lnTo>
                    <a:pt x="8494" y="9379"/>
                  </a:lnTo>
                  <a:lnTo>
                    <a:pt x="8317" y="7685"/>
                  </a:lnTo>
                  <a:lnTo>
                    <a:pt x="8165" y="5991"/>
                  </a:lnTo>
                  <a:lnTo>
                    <a:pt x="7963" y="4348"/>
                  </a:lnTo>
                  <a:lnTo>
                    <a:pt x="7761" y="2705"/>
                  </a:lnTo>
                  <a:lnTo>
                    <a:pt x="7533" y="1113"/>
                  </a:lnTo>
                  <a:lnTo>
                    <a:pt x="5713" y="1366"/>
                  </a:lnTo>
                  <a:lnTo>
                    <a:pt x="4197" y="1644"/>
                  </a:lnTo>
                  <a:lnTo>
                    <a:pt x="2958" y="1871"/>
                  </a:lnTo>
                  <a:lnTo>
                    <a:pt x="1947" y="2124"/>
                  </a:lnTo>
                  <a:lnTo>
                    <a:pt x="1188" y="2351"/>
                  </a:lnTo>
                  <a:lnTo>
                    <a:pt x="885" y="2478"/>
                  </a:lnTo>
                  <a:lnTo>
                    <a:pt x="632" y="2579"/>
                  </a:lnTo>
                  <a:lnTo>
                    <a:pt x="430" y="2680"/>
                  </a:lnTo>
                  <a:lnTo>
                    <a:pt x="304" y="2781"/>
                  </a:lnTo>
                  <a:lnTo>
                    <a:pt x="203" y="2857"/>
                  </a:lnTo>
                  <a:lnTo>
                    <a:pt x="152" y="2958"/>
                  </a:lnTo>
                  <a:lnTo>
                    <a:pt x="101" y="3236"/>
                  </a:lnTo>
                  <a:lnTo>
                    <a:pt x="51" y="3742"/>
                  </a:lnTo>
                  <a:lnTo>
                    <a:pt x="26" y="4449"/>
                  </a:lnTo>
                  <a:lnTo>
                    <a:pt x="0" y="5334"/>
                  </a:lnTo>
                  <a:lnTo>
                    <a:pt x="0" y="7635"/>
                  </a:lnTo>
                  <a:lnTo>
                    <a:pt x="0" y="10542"/>
                  </a:lnTo>
                  <a:lnTo>
                    <a:pt x="51" y="13980"/>
                  </a:lnTo>
                  <a:lnTo>
                    <a:pt x="127" y="17872"/>
                  </a:lnTo>
                  <a:lnTo>
                    <a:pt x="354" y="26543"/>
                  </a:lnTo>
                  <a:lnTo>
                    <a:pt x="607" y="35846"/>
                  </a:lnTo>
                  <a:lnTo>
                    <a:pt x="910" y="45022"/>
                  </a:lnTo>
                  <a:lnTo>
                    <a:pt x="1188" y="53364"/>
                  </a:lnTo>
                  <a:lnTo>
                    <a:pt x="1416" y="60088"/>
                  </a:lnTo>
                  <a:lnTo>
                    <a:pt x="1947" y="59961"/>
                  </a:lnTo>
                  <a:lnTo>
                    <a:pt x="2604" y="59860"/>
                  </a:lnTo>
                  <a:lnTo>
                    <a:pt x="3362" y="59759"/>
                  </a:lnTo>
                  <a:lnTo>
                    <a:pt x="4197" y="59683"/>
                  </a:lnTo>
                  <a:lnTo>
                    <a:pt x="4197" y="59582"/>
                  </a:lnTo>
                  <a:lnTo>
                    <a:pt x="4298" y="57054"/>
                  </a:lnTo>
                  <a:lnTo>
                    <a:pt x="4576" y="51063"/>
                  </a:lnTo>
                  <a:lnTo>
                    <a:pt x="4879" y="43758"/>
                  </a:lnTo>
                  <a:lnTo>
                    <a:pt x="5006" y="40320"/>
                  </a:lnTo>
                  <a:lnTo>
                    <a:pt x="5081" y="37337"/>
                  </a:lnTo>
                  <a:lnTo>
                    <a:pt x="5107" y="37261"/>
                  </a:lnTo>
                  <a:lnTo>
                    <a:pt x="5157" y="37211"/>
                  </a:lnTo>
                  <a:lnTo>
                    <a:pt x="5208" y="37160"/>
                  </a:lnTo>
                  <a:lnTo>
                    <a:pt x="5284" y="37135"/>
                  </a:lnTo>
                  <a:lnTo>
                    <a:pt x="5359" y="37160"/>
                  </a:lnTo>
                  <a:lnTo>
                    <a:pt x="5410" y="37211"/>
                  </a:lnTo>
                  <a:lnTo>
                    <a:pt x="5435" y="37261"/>
                  </a:lnTo>
                  <a:lnTo>
                    <a:pt x="5461" y="37337"/>
                  </a:lnTo>
                  <a:lnTo>
                    <a:pt x="5385" y="39688"/>
                  </a:lnTo>
                  <a:lnTo>
                    <a:pt x="5309" y="42367"/>
                  </a:lnTo>
                  <a:lnTo>
                    <a:pt x="5511" y="41129"/>
                  </a:lnTo>
                  <a:lnTo>
                    <a:pt x="5739" y="39890"/>
                  </a:lnTo>
                  <a:lnTo>
                    <a:pt x="5991" y="38677"/>
                  </a:lnTo>
                  <a:lnTo>
                    <a:pt x="6295" y="37463"/>
                  </a:lnTo>
                  <a:lnTo>
                    <a:pt x="6472" y="37843"/>
                  </a:lnTo>
                  <a:lnTo>
                    <a:pt x="6598" y="38247"/>
                  </a:lnTo>
                  <a:lnTo>
                    <a:pt x="6699" y="38677"/>
                  </a:lnTo>
                  <a:lnTo>
                    <a:pt x="6800" y="39106"/>
                  </a:lnTo>
                  <a:lnTo>
                    <a:pt x="6851" y="39587"/>
                  </a:lnTo>
                  <a:lnTo>
                    <a:pt x="6927" y="40042"/>
                  </a:lnTo>
                  <a:lnTo>
                    <a:pt x="7003" y="40977"/>
                  </a:lnTo>
                  <a:lnTo>
                    <a:pt x="7078" y="41837"/>
                  </a:lnTo>
                  <a:lnTo>
                    <a:pt x="7129" y="42241"/>
                  </a:lnTo>
                  <a:lnTo>
                    <a:pt x="7179" y="42620"/>
                  </a:lnTo>
                  <a:lnTo>
                    <a:pt x="7255" y="42949"/>
                  </a:lnTo>
                  <a:lnTo>
                    <a:pt x="7331" y="43252"/>
                  </a:lnTo>
                  <a:lnTo>
                    <a:pt x="7458" y="43480"/>
                  </a:lnTo>
                  <a:lnTo>
                    <a:pt x="7533" y="43581"/>
                  </a:lnTo>
                  <a:lnTo>
                    <a:pt x="7584" y="43682"/>
                  </a:lnTo>
                  <a:lnTo>
                    <a:pt x="7761" y="43808"/>
                  </a:lnTo>
                  <a:lnTo>
                    <a:pt x="7913" y="43884"/>
                  </a:lnTo>
                  <a:lnTo>
                    <a:pt x="8090" y="43909"/>
                  </a:lnTo>
                  <a:lnTo>
                    <a:pt x="8241" y="43884"/>
                  </a:lnTo>
                  <a:lnTo>
                    <a:pt x="8418" y="43808"/>
                  </a:lnTo>
                  <a:lnTo>
                    <a:pt x="8570" y="43707"/>
                  </a:lnTo>
                  <a:lnTo>
                    <a:pt x="8721" y="43581"/>
                  </a:lnTo>
                  <a:lnTo>
                    <a:pt x="8873" y="43429"/>
                  </a:lnTo>
                  <a:lnTo>
                    <a:pt x="9025" y="43252"/>
                  </a:lnTo>
                  <a:lnTo>
                    <a:pt x="9176" y="43075"/>
                  </a:lnTo>
                  <a:lnTo>
                    <a:pt x="9429" y="42645"/>
                  </a:lnTo>
                  <a:lnTo>
                    <a:pt x="9657" y="42216"/>
                  </a:lnTo>
                  <a:lnTo>
                    <a:pt x="9834" y="41786"/>
                  </a:lnTo>
                  <a:lnTo>
                    <a:pt x="10162" y="40901"/>
                  </a:lnTo>
                  <a:lnTo>
                    <a:pt x="10415" y="40016"/>
                  </a:lnTo>
                  <a:lnTo>
                    <a:pt x="10643" y="39106"/>
                  </a:lnTo>
                  <a:lnTo>
                    <a:pt x="10845" y="38171"/>
                  </a:lnTo>
                  <a:lnTo>
                    <a:pt x="11022" y="37261"/>
                  </a:lnTo>
                  <a:lnTo>
                    <a:pt x="11148" y="36326"/>
                  </a:lnTo>
                  <a:lnTo>
                    <a:pt x="11249" y="35391"/>
                  </a:lnTo>
                  <a:lnTo>
                    <a:pt x="11325" y="34430"/>
                  </a:lnTo>
                  <a:lnTo>
                    <a:pt x="11376" y="33495"/>
                  </a:lnTo>
                  <a:lnTo>
                    <a:pt x="11426" y="32534"/>
                  </a:lnTo>
                  <a:lnTo>
                    <a:pt x="11452" y="30613"/>
                  </a:lnTo>
                  <a:lnTo>
                    <a:pt x="11452" y="28666"/>
                  </a:lnTo>
                  <a:lnTo>
                    <a:pt x="11426" y="26745"/>
                  </a:lnTo>
                  <a:lnTo>
                    <a:pt x="11401" y="24799"/>
                  </a:lnTo>
                  <a:lnTo>
                    <a:pt x="11401" y="22878"/>
                  </a:lnTo>
                  <a:lnTo>
                    <a:pt x="11401" y="21917"/>
                  </a:lnTo>
                  <a:lnTo>
                    <a:pt x="11452" y="20956"/>
                  </a:lnTo>
                  <a:lnTo>
                    <a:pt x="11502" y="19996"/>
                  </a:lnTo>
                  <a:lnTo>
                    <a:pt x="11578" y="19061"/>
                  </a:lnTo>
                  <a:lnTo>
                    <a:pt x="11654" y="18125"/>
                  </a:lnTo>
                  <a:lnTo>
                    <a:pt x="11780" y="17190"/>
                  </a:lnTo>
                  <a:lnTo>
                    <a:pt x="11932" y="16255"/>
                  </a:lnTo>
                  <a:lnTo>
                    <a:pt x="12134" y="15345"/>
                  </a:lnTo>
                  <a:lnTo>
                    <a:pt x="12336" y="14435"/>
                  </a:lnTo>
                  <a:lnTo>
                    <a:pt x="12589" y="13550"/>
                  </a:lnTo>
                  <a:lnTo>
                    <a:pt x="12892" y="12665"/>
                  </a:lnTo>
                  <a:lnTo>
                    <a:pt x="13246" y="11780"/>
                  </a:lnTo>
                  <a:lnTo>
                    <a:pt x="13499" y="11755"/>
                  </a:lnTo>
                  <a:lnTo>
                    <a:pt x="13752" y="11730"/>
                  </a:lnTo>
                  <a:lnTo>
                    <a:pt x="14005" y="11755"/>
                  </a:lnTo>
                  <a:lnTo>
                    <a:pt x="14283" y="11780"/>
                  </a:lnTo>
                  <a:lnTo>
                    <a:pt x="14510" y="11856"/>
                  </a:lnTo>
                  <a:lnTo>
                    <a:pt x="14763" y="11932"/>
                  </a:lnTo>
                  <a:lnTo>
                    <a:pt x="15016" y="12033"/>
                  </a:lnTo>
                  <a:lnTo>
                    <a:pt x="15243" y="12134"/>
                  </a:lnTo>
                  <a:lnTo>
                    <a:pt x="15496" y="12261"/>
                  </a:lnTo>
                  <a:lnTo>
                    <a:pt x="15698" y="12412"/>
                  </a:lnTo>
                  <a:lnTo>
                    <a:pt x="15926" y="12564"/>
                  </a:lnTo>
                  <a:lnTo>
                    <a:pt x="16128" y="12741"/>
                  </a:lnTo>
                  <a:lnTo>
                    <a:pt x="16533" y="13145"/>
                  </a:lnTo>
                  <a:lnTo>
                    <a:pt x="16886" y="13550"/>
                  </a:lnTo>
                  <a:lnTo>
                    <a:pt x="17190" y="14005"/>
                  </a:lnTo>
                  <a:lnTo>
                    <a:pt x="17443" y="14485"/>
                  </a:lnTo>
                  <a:lnTo>
                    <a:pt x="17695" y="14991"/>
                  </a:lnTo>
                  <a:lnTo>
                    <a:pt x="17898" y="15496"/>
                  </a:lnTo>
                  <a:lnTo>
                    <a:pt x="18100" y="16002"/>
                  </a:lnTo>
                  <a:lnTo>
                    <a:pt x="18277" y="16533"/>
                  </a:lnTo>
                  <a:lnTo>
                    <a:pt x="18580" y="17620"/>
                  </a:lnTo>
                  <a:lnTo>
                    <a:pt x="22675" y="7837"/>
                  </a:lnTo>
                  <a:lnTo>
                    <a:pt x="22776" y="7584"/>
                  </a:lnTo>
                  <a:lnTo>
                    <a:pt x="22928" y="7306"/>
                  </a:lnTo>
                  <a:lnTo>
                    <a:pt x="23080" y="7053"/>
                  </a:lnTo>
                  <a:lnTo>
                    <a:pt x="23257" y="6800"/>
                  </a:lnTo>
                  <a:lnTo>
                    <a:pt x="23459" y="6623"/>
                  </a:lnTo>
                  <a:lnTo>
                    <a:pt x="23661" y="6472"/>
                  </a:lnTo>
                  <a:lnTo>
                    <a:pt x="23788" y="6396"/>
                  </a:lnTo>
                  <a:lnTo>
                    <a:pt x="23914" y="6371"/>
                  </a:lnTo>
                  <a:lnTo>
                    <a:pt x="24040" y="6345"/>
                  </a:lnTo>
                  <a:lnTo>
                    <a:pt x="24167" y="6345"/>
                  </a:lnTo>
                  <a:lnTo>
                    <a:pt x="24318" y="6371"/>
                  </a:lnTo>
                  <a:lnTo>
                    <a:pt x="24470" y="6421"/>
                  </a:lnTo>
                  <a:lnTo>
                    <a:pt x="24622" y="6497"/>
                  </a:lnTo>
                  <a:lnTo>
                    <a:pt x="24748" y="6573"/>
                  </a:lnTo>
                  <a:lnTo>
                    <a:pt x="25001" y="6800"/>
                  </a:lnTo>
                  <a:lnTo>
                    <a:pt x="25228" y="7053"/>
                  </a:lnTo>
                  <a:lnTo>
                    <a:pt x="25557" y="7432"/>
                  </a:lnTo>
                  <a:lnTo>
                    <a:pt x="25886" y="7862"/>
                  </a:lnTo>
                  <a:lnTo>
                    <a:pt x="26164" y="8267"/>
                  </a:lnTo>
                  <a:lnTo>
                    <a:pt x="26467" y="8722"/>
                  </a:lnTo>
                  <a:lnTo>
                    <a:pt x="26720" y="9151"/>
                  </a:lnTo>
                  <a:lnTo>
                    <a:pt x="26973" y="9606"/>
                  </a:lnTo>
                  <a:lnTo>
                    <a:pt x="27200" y="10087"/>
                  </a:lnTo>
                  <a:lnTo>
                    <a:pt x="27428" y="10567"/>
                  </a:lnTo>
                  <a:lnTo>
                    <a:pt x="27605" y="11047"/>
                  </a:lnTo>
                  <a:lnTo>
                    <a:pt x="27782" y="11553"/>
                  </a:lnTo>
                  <a:lnTo>
                    <a:pt x="27959" y="12058"/>
                  </a:lnTo>
                  <a:lnTo>
                    <a:pt x="28085" y="12564"/>
                  </a:lnTo>
                  <a:lnTo>
                    <a:pt x="28211" y="13069"/>
                  </a:lnTo>
                  <a:lnTo>
                    <a:pt x="28312" y="13600"/>
                  </a:lnTo>
                  <a:lnTo>
                    <a:pt x="28388" y="14106"/>
                  </a:lnTo>
                  <a:lnTo>
                    <a:pt x="28439" y="14637"/>
                  </a:lnTo>
                  <a:lnTo>
                    <a:pt x="31548" y="7988"/>
                  </a:lnTo>
                  <a:lnTo>
                    <a:pt x="31927" y="7230"/>
                  </a:lnTo>
                  <a:lnTo>
                    <a:pt x="32357" y="6447"/>
                  </a:lnTo>
                  <a:lnTo>
                    <a:pt x="32585" y="6093"/>
                  </a:lnTo>
                  <a:lnTo>
                    <a:pt x="32837" y="5739"/>
                  </a:lnTo>
                  <a:lnTo>
                    <a:pt x="33090" y="5410"/>
                  </a:lnTo>
                  <a:lnTo>
                    <a:pt x="33368" y="5081"/>
                  </a:lnTo>
                  <a:lnTo>
                    <a:pt x="33672" y="4803"/>
                  </a:lnTo>
                  <a:lnTo>
                    <a:pt x="33950" y="4551"/>
                  </a:lnTo>
                  <a:lnTo>
                    <a:pt x="34278" y="4323"/>
                  </a:lnTo>
                  <a:lnTo>
                    <a:pt x="34607" y="4146"/>
                  </a:lnTo>
                  <a:lnTo>
                    <a:pt x="34935" y="3994"/>
                  </a:lnTo>
                  <a:lnTo>
                    <a:pt x="35315" y="3919"/>
                  </a:lnTo>
                  <a:lnTo>
                    <a:pt x="35669" y="3868"/>
                  </a:lnTo>
                  <a:lnTo>
                    <a:pt x="36048" y="3893"/>
                  </a:lnTo>
                  <a:lnTo>
                    <a:pt x="36427" y="3969"/>
                  </a:lnTo>
                  <a:lnTo>
                    <a:pt x="36756" y="4096"/>
                  </a:lnTo>
                  <a:lnTo>
                    <a:pt x="37084" y="4247"/>
                  </a:lnTo>
                  <a:lnTo>
                    <a:pt x="37387" y="4475"/>
                  </a:lnTo>
                  <a:lnTo>
                    <a:pt x="37640" y="4728"/>
                  </a:lnTo>
                  <a:lnTo>
                    <a:pt x="37893" y="5006"/>
                  </a:lnTo>
                  <a:lnTo>
                    <a:pt x="38121" y="5309"/>
                  </a:lnTo>
                  <a:lnTo>
                    <a:pt x="38323" y="5663"/>
                  </a:lnTo>
                  <a:lnTo>
                    <a:pt x="38474" y="6017"/>
                  </a:lnTo>
                  <a:lnTo>
                    <a:pt x="38626" y="6396"/>
                  </a:lnTo>
                  <a:lnTo>
                    <a:pt x="38753" y="6800"/>
                  </a:lnTo>
                  <a:lnTo>
                    <a:pt x="38854" y="7205"/>
                  </a:lnTo>
                  <a:lnTo>
                    <a:pt x="38929" y="7635"/>
                  </a:lnTo>
                  <a:lnTo>
                    <a:pt x="38980" y="8039"/>
                  </a:lnTo>
                  <a:lnTo>
                    <a:pt x="39005" y="8469"/>
                  </a:lnTo>
                  <a:lnTo>
                    <a:pt x="39005" y="8873"/>
                  </a:lnTo>
                  <a:lnTo>
                    <a:pt x="38980" y="9303"/>
                  </a:lnTo>
                  <a:lnTo>
                    <a:pt x="38929" y="9758"/>
                  </a:lnTo>
                  <a:lnTo>
                    <a:pt x="38828" y="10643"/>
                  </a:lnTo>
                  <a:lnTo>
                    <a:pt x="39384" y="8848"/>
                  </a:lnTo>
                  <a:lnTo>
                    <a:pt x="39840" y="7205"/>
                  </a:lnTo>
                  <a:lnTo>
                    <a:pt x="40244" y="5739"/>
                  </a:lnTo>
                  <a:lnTo>
                    <a:pt x="40547" y="4500"/>
                  </a:lnTo>
                  <a:lnTo>
                    <a:pt x="40775" y="3464"/>
                  </a:lnTo>
                  <a:lnTo>
                    <a:pt x="40926" y="2655"/>
                  </a:lnTo>
                  <a:lnTo>
                    <a:pt x="41002" y="2099"/>
                  </a:lnTo>
                  <a:lnTo>
                    <a:pt x="41002" y="1896"/>
                  </a:lnTo>
                  <a:lnTo>
                    <a:pt x="41002" y="1795"/>
                  </a:lnTo>
                  <a:lnTo>
                    <a:pt x="40623" y="1618"/>
                  </a:lnTo>
                  <a:lnTo>
                    <a:pt x="40244" y="1492"/>
                  </a:lnTo>
                  <a:lnTo>
                    <a:pt x="39814" y="1340"/>
                  </a:lnTo>
                  <a:lnTo>
                    <a:pt x="39334" y="1214"/>
                  </a:lnTo>
                  <a:lnTo>
                    <a:pt x="38323" y="961"/>
                  </a:lnTo>
                  <a:lnTo>
                    <a:pt x="37160" y="734"/>
                  </a:lnTo>
                  <a:lnTo>
                    <a:pt x="35871" y="557"/>
                  </a:lnTo>
                  <a:lnTo>
                    <a:pt x="34455" y="380"/>
                  </a:lnTo>
                  <a:lnTo>
                    <a:pt x="32938" y="253"/>
                  </a:lnTo>
                  <a:lnTo>
                    <a:pt x="31295" y="127"/>
                  </a:lnTo>
                  <a:lnTo>
                    <a:pt x="31295" y="177"/>
                  </a:lnTo>
                  <a:lnTo>
                    <a:pt x="31144" y="1492"/>
                  </a:lnTo>
                  <a:lnTo>
                    <a:pt x="30941" y="2933"/>
                  </a:lnTo>
                  <a:lnTo>
                    <a:pt x="30689" y="4677"/>
                  </a:lnTo>
                  <a:lnTo>
                    <a:pt x="30385" y="6623"/>
                  </a:lnTo>
                  <a:lnTo>
                    <a:pt x="30031" y="8646"/>
                  </a:lnTo>
                  <a:lnTo>
                    <a:pt x="29829" y="9657"/>
                  </a:lnTo>
                  <a:lnTo>
                    <a:pt x="29627" y="10617"/>
                  </a:lnTo>
                  <a:lnTo>
                    <a:pt x="29399" y="11528"/>
                  </a:lnTo>
                  <a:lnTo>
                    <a:pt x="29197" y="12387"/>
                  </a:lnTo>
                  <a:lnTo>
                    <a:pt x="29147" y="12463"/>
                  </a:lnTo>
                  <a:lnTo>
                    <a:pt x="29096" y="12513"/>
                  </a:lnTo>
                  <a:lnTo>
                    <a:pt x="29020" y="12539"/>
                  </a:lnTo>
                  <a:lnTo>
                    <a:pt x="28970" y="12513"/>
                  </a:lnTo>
                  <a:lnTo>
                    <a:pt x="28894" y="12488"/>
                  </a:lnTo>
                  <a:lnTo>
                    <a:pt x="28843" y="12438"/>
                  </a:lnTo>
                  <a:lnTo>
                    <a:pt x="28818" y="12362"/>
                  </a:lnTo>
                  <a:lnTo>
                    <a:pt x="28843" y="12286"/>
                  </a:lnTo>
                  <a:lnTo>
                    <a:pt x="29046" y="11426"/>
                  </a:lnTo>
                  <a:lnTo>
                    <a:pt x="29273" y="10516"/>
                  </a:lnTo>
                  <a:lnTo>
                    <a:pt x="29475" y="9556"/>
                  </a:lnTo>
                  <a:lnTo>
                    <a:pt x="29677" y="8570"/>
                  </a:lnTo>
                  <a:lnTo>
                    <a:pt x="30031" y="6548"/>
                  </a:lnTo>
                  <a:lnTo>
                    <a:pt x="30335" y="4601"/>
                  </a:lnTo>
                  <a:lnTo>
                    <a:pt x="30588" y="2857"/>
                  </a:lnTo>
                  <a:lnTo>
                    <a:pt x="30790" y="1441"/>
                  </a:lnTo>
                  <a:lnTo>
                    <a:pt x="30941" y="127"/>
                  </a:lnTo>
                  <a:lnTo>
                    <a:pt x="29703" y="76"/>
                  </a:lnTo>
                  <a:lnTo>
                    <a:pt x="28414" y="26"/>
                  </a:lnTo>
                  <a:lnTo>
                    <a:pt x="2704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39"/>
            <p:cNvSpPr/>
            <p:nvPr/>
          </p:nvSpPr>
          <p:spPr>
            <a:xfrm>
              <a:off x="815717" y="722604"/>
              <a:ext cx="515019" cy="1412547"/>
            </a:xfrm>
            <a:custGeom>
              <a:rect b="b" l="l" r="r" t="t"/>
              <a:pathLst>
                <a:path extrusionOk="0" h="40422" w="14738">
                  <a:moveTo>
                    <a:pt x="14258" y="1"/>
                  </a:moveTo>
                  <a:lnTo>
                    <a:pt x="14156" y="26"/>
                  </a:lnTo>
                  <a:lnTo>
                    <a:pt x="14055" y="51"/>
                  </a:lnTo>
                  <a:lnTo>
                    <a:pt x="13954" y="102"/>
                  </a:lnTo>
                  <a:lnTo>
                    <a:pt x="13752" y="254"/>
                  </a:lnTo>
                  <a:lnTo>
                    <a:pt x="13575" y="431"/>
                  </a:lnTo>
                  <a:lnTo>
                    <a:pt x="13398" y="683"/>
                  </a:lnTo>
                  <a:lnTo>
                    <a:pt x="13221" y="961"/>
                  </a:lnTo>
                  <a:lnTo>
                    <a:pt x="13070" y="1265"/>
                  </a:lnTo>
                  <a:lnTo>
                    <a:pt x="12918" y="1619"/>
                  </a:lnTo>
                  <a:lnTo>
                    <a:pt x="12791" y="1973"/>
                  </a:lnTo>
                  <a:lnTo>
                    <a:pt x="12665" y="2352"/>
                  </a:lnTo>
                  <a:lnTo>
                    <a:pt x="12564" y="2731"/>
                  </a:lnTo>
                  <a:lnTo>
                    <a:pt x="12412" y="3464"/>
                  </a:lnTo>
                  <a:lnTo>
                    <a:pt x="12336" y="3818"/>
                  </a:lnTo>
                  <a:lnTo>
                    <a:pt x="12311" y="4172"/>
                  </a:lnTo>
                  <a:lnTo>
                    <a:pt x="12210" y="5284"/>
                  </a:lnTo>
                  <a:lnTo>
                    <a:pt x="12084" y="6371"/>
                  </a:lnTo>
                  <a:lnTo>
                    <a:pt x="11957" y="7483"/>
                  </a:lnTo>
                  <a:lnTo>
                    <a:pt x="11806" y="8596"/>
                  </a:lnTo>
                  <a:lnTo>
                    <a:pt x="11629" y="9708"/>
                  </a:lnTo>
                  <a:lnTo>
                    <a:pt x="11452" y="10795"/>
                  </a:lnTo>
                  <a:lnTo>
                    <a:pt x="11249" y="11882"/>
                  </a:lnTo>
                  <a:lnTo>
                    <a:pt x="11022" y="12994"/>
                  </a:lnTo>
                  <a:lnTo>
                    <a:pt x="10794" y="14081"/>
                  </a:lnTo>
                  <a:lnTo>
                    <a:pt x="10542" y="15168"/>
                  </a:lnTo>
                  <a:lnTo>
                    <a:pt x="10289" y="16230"/>
                  </a:lnTo>
                  <a:lnTo>
                    <a:pt x="10011" y="17317"/>
                  </a:lnTo>
                  <a:lnTo>
                    <a:pt x="9707" y="18378"/>
                  </a:lnTo>
                  <a:lnTo>
                    <a:pt x="9404" y="19440"/>
                  </a:lnTo>
                  <a:lnTo>
                    <a:pt x="9075" y="20502"/>
                  </a:lnTo>
                  <a:lnTo>
                    <a:pt x="8722" y="21564"/>
                  </a:lnTo>
                  <a:lnTo>
                    <a:pt x="8368" y="22625"/>
                  </a:lnTo>
                  <a:lnTo>
                    <a:pt x="7989" y="23662"/>
                  </a:lnTo>
                  <a:lnTo>
                    <a:pt x="7584" y="24698"/>
                  </a:lnTo>
                  <a:lnTo>
                    <a:pt x="7180" y="25735"/>
                  </a:lnTo>
                  <a:lnTo>
                    <a:pt x="6775" y="26746"/>
                  </a:lnTo>
                  <a:lnTo>
                    <a:pt x="6320" y="27757"/>
                  </a:lnTo>
                  <a:lnTo>
                    <a:pt x="5890" y="28768"/>
                  </a:lnTo>
                  <a:lnTo>
                    <a:pt x="5410" y="29779"/>
                  </a:lnTo>
                  <a:lnTo>
                    <a:pt x="4930" y="30765"/>
                  </a:lnTo>
                  <a:lnTo>
                    <a:pt x="4424" y="31751"/>
                  </a:lnTo>
                  <a:lnTo>
                    <a:pt x="3919" y="32737"/>
                  </a:lnTo>
                  <a:lnTo>
                    <a:pt x="3413" y="33697"/>
                  </a:lnTo>
                  <a:lnTo>
                    <a:pt x="2857" y="34658"/>
                  </a:lnTo>
                  <a:lnTo>
                    <a:pt x="2301" y="35593"/>
                  </a:lnTo>
                  <a:lnTo>
                    <a:pt x="1745" y="36528"/>
                  </a:lnTo>
                  <a:lnTo>
                    <a:pt x="1163" y="37464"/>
                  </a:lnTo>
                  <a:lnTo>
                    <a:pt x="582" y="38399"/>
                  </a:lnTo>
                  <a:lnTo>
                    <a:pt x="0" y="39410"/>
                  </a:lnTo>
                  <a:lnTo>
                    <a:pt x="430" y="39385"/>
                  </a:lnTo>
                  <a:lnTo>
                    <a:pt x="1138" y="39410"/>
                  </a:lnTo>
                  <a:lnTo>
                    <a:pt x="1896" y="39461"/>
                  </a:lnTo>
                  <a:lnTo>
                    <a:pt x="2301" y="39511"/>
                  </a:lnTo>
                  <a:lnTo>
                    <a:pt x="2705" y="39587"/>
                  </a:lnTo>
                  <a:lnTo>
                    <a:pt x="3084" y="39663"/>
                  </a:lnTo>
                  <a:lnTo>
                    <a:pt x="3464" y="39764"/>
                  </a:lnTo>
                  <a:lnTo>
                    <a:pt x="3691" y="39360"/>
                  </a:lnTo>
                  <a:lnTo>
                    <a:pt x="4070" y="38627"/>
                  </a:lnTo>
                  <a:lnTo>
                    <a:pt x="4576" y="37590"/>
                  </a:lnTo>
                  <a:lnTo>
                    <a:pt x="5183" y="36276"/>
                  </a:lnTo>
                  <a:lnTo>
                    <a:pt x="5890" y="34658"/>
                  </a:lnTo>
                  <a:lnTo>
                    <a:pt x="6674" y="32762"/>
                  </a:lnTo>
                  <a:lnTo>
                    <a:pt x="7483" y="30613"/>
                  </a:lnTo>
                  <a:lnTo>
                    <a:pt x="7913" y="29450"/>
                  </a:lnTo>
                  <a:lnTo>
                    <a:pt x="8342" y="28237"/>
                  </a:lnTo>
                  <a:lnTo>
                    <a:pt x="8772" y="26948"/>
                  </a:lnTo>
                  <a:lnTo>
                    <a:pt x="9202" y="25583"/>
                  </a:lnTo>
                  <a:lnTo>
                    <a:pt x="9606" y="24193"/>
                  </a:lnTo>
                  <a:lnTo>
                    <a:pt x="10036" y="22726"/>
                  </a:lnTo>
                  <a:lnTo>
                    <a:pt x="10441" y="21210"/>
                  </a:lnTo>
                  <a:lnTo>
                    <a:pt x="10820" y="19642"/>
                  </a:lnTo>
                  <a:lnTo>
                    <a:pt x="11199" y="18025"/>
                  </a:lnTo>
                  <a:lnTo>
                    <a:pt x="11578" y="16356"/>
                  </a:lnTo>
                  <a:lnTo>
                    <a:pt x="11907" y="14612"/>
                  </a:lnTo>
                  <a:lnTo>
                    <a:pt x="12235" y="12842"/>
                  </a:lnTo>
                  <a:lnTo>
                    <a:pt x="12513" y="11048"/>
                  </a:lnTo>
                  <a:lnTo>
                    <a:pt x="12791" y="9177"/>
                  </a:lnTo>
                  <a:lnTo>
                    <a:pt x="13019" y="7256"/>
                  </a:lnTo>
                  <a:lnTo>
                    <a:pt x="13221" y="5309"/>
                  </a:lnTo>
                  <a:lnTo>
                    <a:pt x="13398" y="3338"/>
                  </a:lnTo>
                  <a:lnTo>
                    <a:pt x="13525" y="1290"/>
                  </a:lnTo>
                  <a:lnTo>
                    <a:pt x="13525" y="1214"/>
                  </a:lnTo>
                  <a:lnTo>
                    <a:pt x="13575" y="1164"/>
                  </a:lnTo>
                  <a:lnTo>
                    <a:pt x="13626" y="1138"/>
                  </a:lnTo>
                  <a:lnTo>
                    <a:pt x="13701" y="1113"/>
                  </a:lnTo>
                  <a:lnTo>
                    <a:pt x="13777" y="1138"/>
                  </a:lnTo>
                  <a:lnTo>
                    <a:pt x="13828" y="1189"/>
                  </a:lnTo>
                  <a:lnTo>
                    <a:pt x="13878" y="1240"/>
                  </a:lnTo>
                  <a:lnTo>
                    <a:pt x="13878" y="1315"/>
                  </a:lnTo>
                  <a:lnTo>
                    <a:pt x="13752" y="3312"/>
                  </a:lnTo>
                  <a:lnTo>
                    <a:pt x="13600" y="5284"/>
                  </a:lnTo>
                  <a:lnTo>
                    <a:pt x="13398" y="7205"/>
                  </a:lnTo>
                  <a:lnTo>
                    <a:pt x="13171" y="9101"/>
                  </a:lnTo>
                  <a:lnTo>
                    <a:pt x="12893" y="10947"/>
                  </a:lnTo>
                  <a:lnTo>
                    <a:pt x="12614" y="12741"/>
                  </a:lnTo>
                  <a:lnTo>
                    <a:pt x="12311" y="14486"/>
                  </a:lnTo>
                  <a:lnTo>
                    <a:pt x="11983" y="16204"/>
                  </a:lnTo>
                  <a:lnTo>
                    <a:pt x="11603" y="17873"/>
                  </a:lnTo>
                  <a:lnTo>
                    <a:pt x="11249" y="19465"/>
                  </a:lnTo>
                  <a:lnTo>
                    <a:pt x="10845" y="21033"/>
                  </a:lnTo>
                  <a:lnTo>
                    <a:pt x="10466" y="22549"/>
                  </a:lnTo>
                  <a:lnTo>
                    <a:pt x="10061" y="23990"/>
                  </a:lnTo>
                  <a:lnTo>
                    <a:pt x="9632" y="25406"/>
                  </a:lnTo>
                  <a:lnTo>
                    <a:pt x="9227" y="26746"/>
                  </a:lnTo>
                  <a:lnTo>
                    <a:pt x="8797" y="28035"/>
                  </a:lnTo>
                  <a:lnTo>
                    <a:pt x="8368" y="29274"/>
                  </a:lnTo>
                  <a:lnTo>
                    <a:pt x="7963" y="30436"/>
                  </a:lnTo>
                  <a:lnTo>
                    <a:pt x="7129" y="32585"/>
                  </a:lnTo>
                  <a:lnTo>
                    <a:pt x="6371" y="34506"/>
                  </a:lnTo>
                  <a:lnTo>
                    <a:pt x="5638" y="36149"/>
                  </a:lnTo>
                  <a:lnTo>
                    <a:pt x="5006" y="37514"/>
                  </a:lnTo>
                  <a:lnTo>
                    <a:pt x="4500" y="38601"/>
                  </a:lnTo>
                  <a:lnTo>
                    <a:pt x="4096" y="39385"/>
                  </a:lnTo>
                  <a:lnTo>
                    <a:pt x="3818" y="39891"/>
                  </a:lnTo>
                  <a:lnTo>
                    <a:pt x="4070" y="39992"/>
                  </a:lnTo>
                  <a:lnTo>
                    <a:pt x="4323" y="40118"/>
                  </a:lnTo>
                  <a:lnTo>
                    <a:pt x="4551" y="40244"/>
                  </a:lnTo>
                  <a:lnTo>
                    <a:pt x="4728" y="40421"/>
                  </a:lnTo>
                  <a:lnTo>
                    <a:pt x="5132" y="39815"/>
                  </a:lnTo>
                  <a:lnTo>
                    <a:pt x="5511" y="39208"/>
                  </a:lnTo>
                  <a:lnTo>
                    <a:pt x="5840" y="38576"/>
                  </a:lnTo>
                  <a:lnTo>
                    <a:pt x="6168" y="37944"/>
                  </a:lnTo>
                  <a:lnTo>
                    <a:pt x="6497" y="37287"/>
                  </a:lnTo>
                  <a:lnTo>
                    <a:pt x="6775" y="36630"/>
                  </a:lnTo>
                  <a:lnTo>
                    <a:pt x="7331" y="35290"/>
                  </a:lnTo>
                  <a:lnTo>
                    <a:pt x="7761" y="34203"/>
                  </a:lnTo>
                  <a:lnTo>
                    <a:pt x="8165" y="33065"/>
                  </a:lnTo>
                  <a:lnTo>
                    <a:pt x="8570" y="31852"/>
                  </a:lnTo>
                  <a:lnTo>
                    <a:pt x="8974" y="30613"/>
                  </a:lnTo>
                  <a:lnTo>
                    <a:pt x="9354" y="29299"/>
                  </a:lnTo>
                  <a:lnTo>
                    <a:pt x="9733" y="27959"/>
                  </a:lnTo>
                  <a:lnTo>
                    <a:pt x="10112" y="26569"/>
                  </a:lnTo>
                  <a:lnTo>
                    <a:pt x="10491" y="25178"/>
                  </a:lnTo>
                  <a:lnTo>
                    <a:pt x="11199" y="22297"/>
                  </a:lnTo>
                  <a:lnTo>
                    <a:pt x="11856" y="19390"/>
                  </a:lnTo>
                  <a:lnTo>
                    <a:pt x="12463" y="16508"/>
                  </a:lnTo>
                  <a:lnTo>
                    <a:pt x="13019" y="13702"/>
                  </a:lnTo>
                  <a:lnTo>
                    <a:pt x="13499" y="11022"/>
                  </a:lnTo>
                  <a:lnTo>
                    <a:pt x="13929" y="8495"/>
                  </a:lnTo>
                  <a:lnTo>
                    <a:pt x="14258" y="6219"/>
                  </a:lnTo>
                  <a:lnTo>
                    <a:pt x="14510" y="4222"/>
                  </a:lnTo>
                  <a:lnTo>
                    <a:pt x="14687" y="2554"/>
                  </a:lnTo>
                  <a:lnTo>
                    <a:pt x="14738" y="1846"/>
                  </a:lnTo>
                  <a:lnTo>
                    <a:pt x="14738" y="1265"/>
                  </a:lnTo>
                  <a:lnTo>
                    <a:pt x="14738" y="785"/>
                  </a:lnTo>
                  <a:lnTo>
                    <a:pt x="14713" y="405"/>
                  </a:lnTo>
                  <a:lnTo>
                    <a:pt x="14637" y="178"/>
                  </a:lnTo>
                  <a:lnTo>
                    <a:pt x="14612" y="102"/>
                  </a:lnTo>
                  <a:lnTo>
                    <a:pt x="14561" y="51"/>
                  </a:lnTo>
                  <a:lnTo>
                    <a:pt x="14460" y="26"/>
                  </a:lnTo>
                  <a:lnTo>
                    <a:pt x="14359"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39"/>
            <p:cNvSpPr/>
            <p:nvPr/>
          </p:nvSpPr>
          <p:spPr>
            <a:xfrm>
              <a:off x="1233554" y="744690"/>
              <a:ext cx="379887" cy="1000021"/>
            </a:xfrm>
            <a:custGeom>
              <a:rect b="b" l="l" r="r" t="t"/>
              <a:pathLst>
                <a:path extrusionOk="0" h="28617" w="10871">
                  <a:moveTo>
                    <a:pt x="10390" y="481"/>
                  </a:moveTo>
                  <a:lnTo>
                    <a:pt x="10466" y="506"/>
                  </a:lnTo>
                  <a:lnTo>
                    <a:pt x="10516" y="557"/>
                  </a:lnTo>
                  <a:lnTo>
                    <a:pt x="10541" y="633"/>
                  </a:lnTo>
                  <a:lnTo>
                    <a:pt x="10541" y="709"/>
                  </a:lnTo>
                  <a:lnTo>
                    <a:pt x="10289" y="2225"/>
                  </a:lnTo>
                  <a:lnTo>
                    <a:pt x="9985" y="3692"/>
                  </a:lnTo>
                  <a:lnTo>
                    <a:pt x="9682" y="5132"/>
                  </a:lnTo>
                  <a:lnTo>
                    <a:pt x="9379" y="6548"/>
                  </a:lnTo>
                  <a:lnTo>
                    <a:pt x="9025" y="7913"/>
                  </a:lnTo>
                  <a:lnTo>
                    <a:pt x="8696" y="9253"/>
                  </a:lnTo>
                  <a:lnTo>
                    <a:pt x="8342" y="10567"/>
                  </a:lnTo>
                  <a:lnTo>
                    <a:pt x="7963" y="11831"/>
                  </a:lnTo>
                  <a:lnTo>
                    <a:pt x="7584" y="13045"/>
                  </a:lnTo>
                  <a:lnTo>
                    <a:pt x="7205" y="14233"/>
                  </a:lnTo>
                  <a:lnTo>
                    <a:pt x="6825" y="15370"/>
                  </a:lnTo>
                  <a:lnTo>
                    <a:pt x="6446" y="16483"/>
                  </a:lnTo>
                  <a:lnTo>
                    <a:pt x="5688" y="18555"/>
                  </a:lnTo>
                  <a:lnTo>
                    <a:pt x="4930" y="20451"/>
                  </a:lnTo>
                  <a:lnTo>
                    <a:pt x="4222" y="22145"/>
                  </a:lnTo>
                  <a:lnTo>
                    <a:pt x="3539" y="23662"/>
                  </a:lnTo>
                  <a:lnTo>
                    <a:pt x="2933" y="24951"/>
                  </a:lnTo>
                  <a:lnTo>
                    <a:pt x="2376" y="26038"/>
                  </a:lnTo>
                  <a:lnTo>
                    <a:pt x="1947" y="26923"/>
                  </a:lnTo>
                  <a:lnTo>
                    <a:pt x="1593" y="27555"/>
                  </a:lnTo>
                  <a:lnTo>
                    <a:pt x="1289" y="28085"/>
                  </a:lnTo>
                  <a:lnTo>
                    <a:pt x="1239" y="28136"/>
                  </a:lnTo>
                  <a:lnTo>
                    <a:pt x="1188" y="28187"/>
                  </a:lnTo>
                  <a:lnTo>
                    <a:pt x="1113" y="28187"/>
                  </a:lnTo>
                  <a:lnTo>
                    <a:pt x="1037" y="28161"/>
                  </a:lnTo>
                  <a:lnTo>
                    <a:pt x="986" y="28085"/>
                  </a:lnTo>
                  <a:lnTo>
                    <a:pt x="961" y="28035"/>
                  </a:lnTo>
                  <a:lnTo>
                    <a:pt x="961" y="27959"/>
                  </a:lnTo>
                  <a:lnTo>
                    <a:pt x="986" y="27883"/>
                  </a:lnTo>
                  <a:lnTo>
                    <a:pt x="1289" y="27352"/>
                  </a:lnTo>
                  <a:lnTo>
                    <a:pt x="1618" y="26720"/>
                  </a:lnTo>
                  <a:lnTo>
                    <a:pt x="2073" y="25861"/>
                  </a:lnTo>
                  <a:lnTo>
                    <a:pt x="2604" y="24774"/>
                  </a:lnTo>
                  <a:lnTo>
                    <a:pt x="3211" y="23485"/>
                  </a:lnTo>
                  <a:lnTo>
                    <a:pt x="3893" y="21968"/>
                  </a:lnTo>
                  <a:lnTo>
                    <a:pt x="4601" y="20274"/>
                  </a:lnTo>
                  <a:lnTo>
                    <a:pt x="5359" y="18404"/>
                  </a:lnTo>
                  <a:lnTo>
                    <a:pt x="6118" y="16331"/>
                  </a:lnTo>
                  <a:lnTo>
                    <a:pt x="6497" y="15244"/>
                  </a:lnTo>
                  <a:lnTo>
                    <a:pt x="6876" y="14106"/>
                  </a:lnTo>
                  <a:lnTo>
                    <a:pt x="7255" y="12918"/>
                  </a:lnTo>
                  <a:lnTo>
                    <a:pt x="7609" y="11705"/>
                  </a:lnTo>
                  <a:lnTo>
                    <a:pt x="7988" y="10441"/>
                  </a:lnTo>
                  <a:lnTo>
                    <a:pt x="8342" y="9152"/>
                  </a:lnTo>
                  <a:lnTo>
                    <a:pt x="8696" y="7812"/>
                  </a:lnTo>
                  <a:lnTo>
                    <a:pt x="9025" y="6447"/>
                  </a:lnTo>
                  <a:lnTo>
                    <a:pt x="9328" y="5057"/>
                  </a:lnTo>
                  <a:lnTo>
                    <a:pt x="9631" y="3616"/>
                  </a:lnTo>
                  <a:lnTo>
                    <a:pt x="9909" y="2150"/>
                  </a:lnTo>
                  <a:lnTo>
                    <a:pt x="10188" y="633"/>
                  </a:lnTo>
                  <a:lnTo>
                    <a:pt x="10213" y="582"/>
                  </a:lnTo>
                  <a:lnTo>
                    <a:pt x="10238" y="532"/>
                  </a:lnTo>
                  <a:lnTo>
                    <a:pt x="10289" y="481"/>
                  </a:lnTo>
                  <a:close/>
                  <a:moveTo>
                    <a:pt x="10086" y="1"/>
                  </a:moveTo>
                  <a:lnTo>
                    <a:pt x="9935" y="26"/>
                  </a:lnTo>
                  <a:lnTo>
                    <a:pt x="9808" y="77"/>
                  </a:lnTo>
                  <a:lnTo>
                    <a:pt x="9682" y="153"/>
                  </a:lnTo>
                  <a:lnTo>
                    <a:pt x="9581" y="254"/>
                  </a:lnTo>
                  <a:lnTo>
                    <a:pt x="9379" y="481"/>
                  </a:lnTo>
                  <a:lnTo>
                    <a:pt x="9227" y="759"/>
                  </a:lnTo>
                  <a:lnTo>
                    <a:pt x="8924" y="1416"/>
                  </a:lnTo>
                  <a:lnTo>
                    <a:pt x="8646" y="2074"/>
                  </a:lnTo>
                  <a:lnTo>
                    <a:pt x="8418" y="2782"/>
                  </a:lnTo>
                  <a:lnTo>
                    <a:pt x="8241" y="3489"/>
                  </a:lnTo>
                  <a:lnTo>
                    <a:pt x="8064" y="4197"/>
                  </a:lnTo>
                  <a:lnTo>
                    <a:pt x="7887" y="4905"/>
                  </a:lnTo>
                  <a:lnTo>
                    <a:pt x="7584" y="6346"/>
                  </a:lnTo>
                  <a:lnTo>
                    <a:pt x="7331" y="7509"/>
                  </a:lnTo>
                  <a:lnTo>
                    <a:pt x="7053" y="8646"/>
                  </a:lnTo>
                  <a:lnTo>
                    <a:pt x="6775" y="9784"/>
                  </a:lnTo>
                  <a:lnTo>
                    <a:pt x="6446" y="10896"/>
                  </a:lnTo>
                  <a:lnTo>
                    <a:pt x="6092" y="12008"/>
                  </a:lnTo>
                  <a:lnTo>
                    <a:pt x="5739" y="13120"/>
                  </a:lnTo>
                  <a:lnTo>
                    <a:pt x="5359" y="14233"/>
                  </a:lnTo>
                  <a:lnTo>
                    <a:pt x="4955" y="15320"/>
                  </a:lnTo>
                  <a:lnTo>
                    <a:pt x="4550" y="16407"/>
                  </a:lnTo>
                  <a:lnTo>
                    <a:pt x="4095" y="17494"/>
                  </a:lnTo>
                  <a:lnTo>
                    <a:pt x="3640" y="18555"/>
                  </a:lnTo>
                  <a:lnTo>
                    <a:pt x="3160" y="19617"/>
                  </a:lnTo>
                  <a:lnTo>
                    <a:pt x="2655" y="20679"/>
                  </a:lnTo>
                  <a:lnTo>
                    <a:pt x="2124" y="21715"/>
                  </a:lnTo>
                  <a:lnTo>
                    <a:pt x="1593" y="22726"/>
                  </a:lnTo>
                  <a:lnTo>
                    <a:pt x="1037" y="23737"/>
                  </a:lnTo>
                  <a:lnTo>
                    <a:pt x="683" y="24369"/>
                  </a:lnTo>
                  <a:lnTo>
                    <a:pt x="531" y="24698"/>
                  </a:lnTo>
                  <a:lnTo>
                    <a:pt x="379" y="25027"/>
                  </a:lnTo>
                  <a:lnTo>
                    <a:pt x="228" y="25355"/>
                  </a:lnTo>
                  <a:lnTo>
                    <a:pt x="127" y="25709"/>
                  </a:lnTo>
                  <a:lnTo>
                    <a:pt x="51" y="26063"/>
                  </a:lnTo>
                  <a:lnTo>
                    <a:pt x="0" y="26417"/>
                  </a:lnTo>
                  <a:lnTo>
                    <a:pt x="0" y="26796"/>
                  </a:lnTo>
                  <a:lnTo>
                    <a:pt x="51" y="27201"/>
                  </a:lnTo>
                  <a:lnTo>
                    <a:pt x="127" y="27605"/>
                  </a:lnTo>
                  <a:lnTo>
                    <a:pt x="202" y="27807"/>
                  </a:lnTo>
                  <a:lnTo>
                    <a:pt x="278" y="27984"/>
                  </a:lnTo>
                  <a:lnTo>
                    <a:pt x="354" y="28161"/>
                  </a:lnTo>
                  <a:lnTo>
                    <a:pt x="481" y="28288"/>
                  </a:lnTo>
                  <a:lnTo>
                    <a:pt x="582" y="28414"/>
                  </a:lnTo>
                  <a:lnTo>
                    <a:pt x="733" y="28515"/>
                  </a:lnTo>
                  <a:lnTo>
                    <a:pt x="885" y="28591"/>
                  </a:lnTo>
                  <a:lnTo>
                    <a:pt x="1037" y="28616"/>
                  </a:lnTo>
                  <a:lnTo>
                    <a:pt x="1214" y="28616"/>
                  </a:lnTo>
                  <a:lnTo>
                    <a:pt x="1416" y="28566"/>
                  </a:lnTo>
                  <a:lnTo>
                    <a:pt x="1542" y="28490"/>
                  </a:lnTo>
                  <a:lnTo>
                    <a:pt x="1669" y="28363"/>
                  </a:lnTo>
                  <a:lnTo>
                    <a:pt x="1846" y="28161"/>
                  </a:lnTo>
                  <a:lnTo>
                    <a:pt x="2023" y="27908"/>
                  </a:lnTo>
                  <a:lnTo>
                    <a:pt x="2452" y="27201"/>
                  </a:lnTo>
                  <a:lnTo>
                    <a:pt x="2933" y="26291"/>
                  </a:lnTo>
                  <a:lnTo>
                    <a:pt x="3463" y="25178"/>
                  </a:lnTo>
                  <a:lnTo>
                    <a:pt x="4020" y="23914"/>
                  </a:lnTo>
                  <a:lnTo>
                    <a:pt x="4626" y="22549"/>
                  </a:lnTo>
                  <a:lnTo>
                    <a:pt x="5258" y="21033"/>
                  </a:lnTo>
                  <a:lnTo>
                    <a:pt x="5865" y="19465"/>
                  </a:lnTo>
                  <a:lnTo>
                    <a:pt x="6497" y="17848"/>
                  </a:lnTo>
                  <a:lnTo>
                    <a:pt x="7078" y="16179"/>
                  </a:lnTo>
                  <a:lnTo>
                    <a:pt x="7660" y="14536"/>
                  </a:lnTo>
                  <a:lnTo>
                    <a:pt x="8191" y="12893"/>
                  </a:lnTo>
                  <a:lnTo>
                    <a:pt x="8671" y="11300"/>
                  </a:lnTo>
                  <a:lnTo>
                    <a:pt x="9075" y="9809"/>
                  </a:lnTo>
                  <a:lnTo>
                    <a:pt x="9404" y="8393"/>
                  </a:lnTo>
                  <a:lnTo>
                    <a:pt x="10794" y="1973"/>
                  </a:lnTo>
                  <a:lnTo>
                    <a:pt x="10845" y="1644"/>
                  </a:lnTo>
                  <a:lnTo>
                    <a:pt x="10870" y="1315"/>
                  </a:lnTo>
                  <a:lnTo>
                    <a:pt x="10845" y="961"/>
                  </a:lnTo>
                  <a:lnTo>
                    <a:pt x="10794" y="658"/>
                  </a:lnTo>
                  <a:lnTo>
                    <a:pt x="10744" y="506"/>
                  </a:lnTo>
                  <a:lnTo>
                    <a:pt x="10693" y="380"/>
                  </a:lnTo>
                  <a:lnTo>
                    <a:pt x="10617" y="254"/>
                  </a:lnTo>
                  <a:lnTo>
                    <a:pt x="10541" y="153"/>
                  </a:lnTo>
                  <a:lnTo>
                    <a:pt x="10440" y="77"/>
                  </a:lnTo>
                  <a:lnTo>
                    <a:pt x="10339" y="26"/>
                  </a:lnTo>
                  <a:lnTo>
                    <a:pt x="1021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39"/>
            <p:cNvSpPr/>
            <p:nvPr/>
          </p:nvSpPr>
          <p:spPr>
            <a:xfrm>
              <a:off x="655844" y="2113031"/>
              <a:ext cx="335682" cy="218232"/>
            </a:xfrm>
            <a:custGeom>
              <a:rect b="b" l="l" r="r" t="t"/>
              <a:pathLst>
                <a:path extrusionOk="0" h="6245" w="9606">
                  <a:moveTo>
                    <a:pt x="4348" y="0"/>
                  </a:moveTo>
                  <a:lnTo>
                    <a:pt x="3716" y="51"/>
                  </a:lnTo>
                  <a:lnTo>
                    <a:pt x="3084" y="102"/>
                  </a:lnTo>
                  <a:lnTo>
                    <a:pt x="2528" y="177"/>
                  </a:lnTo>
                  <a:lnTo>
                    <a:pt x="1997" y="253"/>
                  </a:lnTo>
                  <a:lnTo>
                    <a:pt x="1567" y="354"/>
                  </a:lnTo>
                  <a:lnTo>
                    <a:pt x="1213" y="455"/>
                  </a:lnTo>
                  <a:lnTo>
                    <a:pt x="961" y="557"/>
                  </a:lnTo>
                  <a:lnTo>
                    <a:pt x="834" y="658"/>
                  </a:lnTo>
                  <a:lnTo>
                    <a:pt x="708" y="784"/>
                  </a:lnTo>
                  <a:lnTo>
                    <a:pt x="607" y="936"/>
                  </a:lnTo>
                  <a:lnTo>
                    <a:pt x="506" y="1138"/>
                  </a:lnTo>
                  <a:lnTo>
                    <a:pt x="404" y="1365"/>
                  </a:lnTo>
                  <a:lnTo>
                    <a:pt x="303" y="1618"/>
                  </a:lnTo>
                  <a:lnTo>
                    <a:pt x="152" y="2200"/>
                  </a:lnTo>
                  <a:lnTo>
                    <a:pt x="51" y="2806"/>
                  </a:lnTo>
                  <a:lnTo>
                    <a:pt x="0" y="3464"/>
                  </a:lnTo>
                  <a:lnTo>
                    <a:pt x="0" y="3792"/>
                  </a:lnTo>
                  <a:lnTo>
                    <a:pt x="0" y="4121"/>
                  </a:lnTo>
                  <a:lnTo>
                    <a:pt x="25" y="4424"/>
                  </a:lnTo>
                  <a:lnTo>
                    <a:pt x="76" y="4728"/>
                  </a:lnTo>
                  <a:lnTo>
                    <a:pt x="126" y="4955"/>
                  </a:lnTo>
                  <a:lnTo>
                    <a:pt x="202" y="5208"/>
                  </a:lnTo>
                  <a:lnTo>
                    <a:pt x="278" y="5435"/>
                  </a:lnTo>
                  <a:lnTo>
                    <a:pt x="404" y="5663"/>
                  </a:lnTo>
                  <a:lnTo>
                    <a:pt x="556" y="5865"/>
                  </a:lnTo>
                  <a:lnTo>
                    <a:pt x="708" y="6017"/>
                  </a:lnTo>
                  <a:lnTo>
                    <a:pt x="809" y="6067"/>
                  </a:lnTo>
                  <a:lnTo>
                    <a:pt x="935" y="6118"/>
                  </a:lnTo>
                  <a:lnTo>
                    <a:pt x="1036" y="6168"/>
                  </a:lnTo>
                  <a:lnTo>
                    <a:pt x="1163" y="6168"/>
                  </a:lnTo>
                  <a:lnTo>
                    <a:pt x="1871" y="6219"/>
                  </a:lnTo>
                  <a:lnTo>
                    <a:pt x="2578" y="6244"/>
                  </a:lnTo>
                  <a:lnTo>
                    <a:pt x="2629" y="6244"/>
                  </a:lnTo>
                  <a:lnTo>
                    <a:pt x="2528" y="5941"/>
                  </a:lnTo>
                  <a:lnTo>
                    <a:pt x="2452" y="5612"/>
                  </a:lnTo>
                  <a:lnTo>
                    <a:pt x="2477" y="5284"/>
                  </a:lnTo>
                  <a:lnTo>
                    <a:pt x="2477" y="5132"/>
                  </a:lnTo>
                  <a:lnTo>
                    <a:pt x="2528" y="4980"/>
                  </a:lnTo>
                  <a:lnTo>
                    <a:pt x="2629" y="4728"/>
                  </a:lnTo>
                  <a:lnTo>
                    <a:pt x="2755" y="4475"/>
                  </a:lnTo>
                  <a:lnTo>
                    <a:pt x="2932" y="4247"/>
                  </a:lnTo>
                  <a:lnTo>
                    <a:pt x="3109" y="4020"/>
                  </a:lnTo>
                  <a:lnTo>
                    <a:pt x="3312" y="3817"/>
                  </a:lnTo>
                  <a:lnTo>
                    <a:pt x="3514" y="3641"/>
                  </a:lnTo>
                  <a:lnTo>
                    <a:pt x="3741" y="3489"/>
                  </a:lnTo>
                  <a:lnTo>
                    <a:pt x="3994" y="3337"/>
                  </a:lnTo>
                  <a:lnTo>
                    <a:pt x="4297" y="3135"/>
                  </a:lnTo>
                  <a:lnTo>
                    <a:pt x="4626" y="2958"/>
                  </a:lnTo>
                  <a:lnTo>
                    <a:pt x="4955" y="2806"/>
                  </a:lnTo>
                  <a:lnTo>
                    <a:pt x="5309" y="2680"/>
                  </a:lnTo>
                  <a:lnTo>
                    <a:pt x="5637" y="2554"/>
                  </a:lnTo>
                  <a:lnTo>
                    <a:pt x="5991" y="2452"/>
                  </a:lnTo>
                  <a:lnTo>
                    <a:pt x="6345" y="2377"/>
                  </a:lnTo>
                  <a:lnTo>
                    <a:pt x="6699" y="2326"/>
                  </a:lnTo>
                  <a:lnTo>
                    <a:pt x="7078" y="2276"/>
                  </a:lnTo>
                  <a:lnTo>
                    <a:pt x="7432" y="2225"/>
                  </a:lnTo>
                  <a:lnTo>
                    <a:pt x="8165" y="2225"/>
                  </a:lnTo>
                  <a:lnTo>
                    <a:pt x="8519" y="2250"/>
                  </a:lnTo>
                  <a:lnTo>
                    <a:pt x="8873" y="2276"/>
                  </a:lnTo>
                  <a:lnTo>
                    <a:pt x="9227" y="2326"/>
                  </a:lnTo>
                  <a:lnTo>
                    <a:pt x="9581" y="2402"/>
                  </a:lnTo>
                  <a:lnTo>
                    <a:pt x="9606" y="2174"/>
                  </a:lnTo>
                  <a:lnTo>
                    <a:pt x="9581" y="1947"/>
                  </a:lnTo>
                  <a:lnTo>
                    <a:pt x="9555" y="1719"/>
                  </a:lnTo>
                  <a:lnTo>
                    <a:pt x="9480" y="1492"/>
                  </a:lnTo>
                  <a:lnTo>
                    <a:pt x="9404" y="1315"/>
                  </a:lnTo>
                  <a:lnTo>
                    <a:pt x="9303" y="1163"/>
                  </a:lnTo>
                  <a:lnTo>
                    <a:pt x="9176" y="1012"/>
                  </a:lnTo>
                  <a:lnTo>
                    <a:pt x="8999" y="860"/>
                  </a:lnTo>
                  <a:lnTo>
                    <a:pt x="8822" y="734"/>
                  </a:lnTo>
                  <a:lnTo>
                    <a:pt x="8595" y="607"/>
                  </a:lnTo>
                  <a:lnTo>
                    <a:pt x="8342" y="481"/>
                  </a:lnTo>
                  <a:lnTo>
                    <a:pt x="8089" y="380"/>
                  </a:lnTo>
                  <a:lnTo>
                    <a:pt x="7786" y="304"/>
                  </a:lnTo>
                  <a:lnTo>
                    <a:pt x="7457" y="228"/>
                  </a:lnTo>
                  <a:lnTo>
                    <a:pt x="7103" y="152"/>
                  </a:lnTo>
                  <a:lnTo>
                    <a:pt x="6724" y="102"/>
                  </a:lnTo>
                  <a:lnTo>
                    <a:pt x="5915" y="26"/>
                  </a:lnTo>
                  <a:lnTo>
                    <a:pt x="5005"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39"/>
            <p:cNvSpPr/>
            <p:nvPr/>
          </p:nvSpPr>
          <p:spPr>
            <a:xfrm>
              <a:off x="1049814" y="1878061"/>
              <a:ext cx="213794" cy="207608"/>
            </a:xfrm>
            <a:custGeom>
              <a:rect b="b" l="l" r="r" t="t"/>
              <a:pathLst>
                <a:path extrusionOk="0" h="5941" w="6118">
                  <a:moveTo>
                    <a:pt x="5991" y="0"/>
                  </a:moveTo>
                  <a:lnTo>
                    <a:pt x="5562" y="304"/>
                  </a:lnTo>
                  <a:lnTo>
                    <a:pt x="5157" y="658"/>
                  </a:lnTo>
                  <a:lnTo>
                    <a:pt x="4753" y="1037"/>
                  </a:lnTo>
                  <a:lnTo>
                    <a:pt x="4374" y="1416"/>
                  </a:lnTo>
                  <a:lnTo>
                    <a:pt x="3640" y="2250"/>
                  </a:lnTo>
                  <a:lnTo>
                    <a:pt x="2958" y="3059"/>
                  </a:lnTo>
                  <a:lnTo>
                    <a:pt x="2275" y="3843"/>
                  </a:lnTo>
                  <a:lnTo>
                    <a:pt x="1947" y="4247"/>
                  </a:lnTo>
                  <a:lnTo>
                    <a:pt x="1593" y="4601"/>
                  </a:lnTo>
                  <a:lnTo>
                    <a:pt x="1239" y="4955"/>
                  </a:lnTo>
                  <a:lnTo>
                    <a:pt x="860" y="5284"/>
                  </a:lnTo>
                  <a:lnTo>
                    <a:pt x="455" y="5612"/>
                  </a:lnTo>
                  <a:lnTo>
                    <a:pt x="26" y="5890"/>
                  </a:lnTo>
                  <a:lnTo>
                    <a:pt x="0" y="5890"/>
                  </a:lnTo>
                  <a:lnTo>
                    <a:pt x="0" y="5916"/>
                  </a:lnTo>
                  <a:lnTo>
                    <a:pt x="26" y="5941"/>
                  </a:lnTo>
                  <a:lnTo>
                    <a:pt x="51" y="5941"/>
                  </a:lnTo>
                  <a:lnTo>
                    <a:pt x="278" y="5916"/>
                  </a:lnTo>
                  <a:lnTo>
                    <a:pt x="481" y="5840"/>
                  </a:lnTo>
                  <a:lnTo>
                    <a:pt x="708" y="5764"/>
                  </a:lnTo>
                  <a:lnTo>
                    <a:pt x="910" y="5663"/>
                  </a:lnTo>
                  <a:lnTo>
                    <a:pt x="1113" y="5536"/>
                  </a:lnTo>
                  <a:lnTo>
                    <a:pt x="1315" y="5410"/>
                  </a:lnTo>
                  <a:lnTo>
                    <a:pt x="1694" y="5081"/>
                  </a:lnTo>
                  <a:lnTo>
                    <a:pt x="2073" y="4753"/>
                  </a:lnTo>
                  <a:lnTo>
                    <a:pt x="2402" y="4399"/>
                  </a:lnTo>
                  <a:lnTo>
                    <a:pt x="3059" y="3691"/>
                  </a:lnTo>
                  <a:lnTo>
                    <a:pt x="3868" y="2882"/>
                  </a:lnTo>
                  <a:lnTo>
                    <a:pt x="4702" y="2023"/>
                  </a:lnTo>
                  <a:lnTo>
                    <a:pt x="5107" y="1568"/>
                  </a:lnTo>
                  <a:lnTo>
                    <a:pt x="5460" y="1113"/>
                  </a:lnTo>
                  <a:lnTo>
                    <a:pt x="5814" y="632"/>
                  </a:lnTo>
                  <a:lnTo>
                    <a:pt x="6092" y="127"/>
                  </a:lnTo>
                  <a:lnTo>
                    <a:pt x="6118" y="76"/>
                  </a:lnTo>
                  <a:lnTo>
                    <a:pt x="6092" y="26"/>
                  </a:lnTo>
                  <a:lnTo>
                    <a:pt x="604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39"/>
            <p:cNvSpPr/>
            <p:nvPr/>
          </p:nvSpPr>
          <p:spPr>
            <a:xfrm>
              <a:off x="1275069" y="1788846"/>
              <a:ext cx="51264" cy="67164"/>
            </a:xfrm>
            <a:custGeom>
              <a:rect b="b" l="l" r="r" t="t"/>
              <a:pathLst>
                <a:path extrusionOk="0" h="1922" w="1467">
                  <a:moveTo>
                    <a:pt x="1340" y="0"/>
                  </a:moveTo>
                  <a:lnTo>
                    <a:pt x="1290" y="25"/>
                  </a:lnTo>
                  <a:lnTo>
                    <a:pt x="1113" y="228"/>
                  </a:lnTo>
                  <a:lnTo>
                    <a:pt x="986" y="430"/>
                  </a:lnTo>
                  <a:lnTo>
                    <a:pt x="708" y="860"/>
                  </a:lnTo>
                  <a:lnTo>
                    <a:pt x="556" y="1087"/>
                  </a:lnTo>
                  <a:lnTo>
                    <a:pt x="380" y="1315"/>
                  </a:lnTo>
                  <a:lnTo>
                    <a:pt x="26" y="1744"/>
                  </a:lnTo>
                  <a:lnTo>
                    <a:pt x="0" y="1820"/>
                  </a:lnTo>
                  <a:lnTo>
                    <a:pt x="26" y="1896"/>
                  </a:lnTo>
                  <a:lnTo>
                    <a:pt x="76" y="1921"/>
                  </a:lnTo>
                  <a:lnTo>
                    <a:pt x="152" y="1921"/>
                  </a:lnTo>
                  <a:lnTo>
                    <a:pt x="380" y="1795"/>
                  </a:lnTo>
                  <a:lnTo>
                    <a:pt x="632" y="1618"/>
                  </a:lnTo>
                  <a:lnTo>
                    <a:pt x="835" y="1416"/>
                  </a:lnTo>
                  <a:lnTo>
                    <a:pt x="1037" y="1188"/>
                  </a:lnTo>
                  <a:lnTo>
                    <a:pt x="1214" y="935"/>
                  </a:lnTo>
                  <a:lnTo>
                    <a:pt x="1340" y="683"/>
                  </a:lnTo>
                  <a:lnTo>
                    <a:pt x="1441" y="405"/>
                  </a:lnTo>
                  <a:lnTo>
                    <a:pt x="1467" y="127"/>
                  </a:lnTo>
                  <a:lnTo>
                    <a:pt x="1467" y="51"/>
                  </a:lnTo>
                  <a:lnTo>
                    <a:pt x="141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39"/>
            <p:cNvSpPr/>
            <p:nvPr/>
          </p:nvSpPr>
          <p:spPr>
            <a:xfrm>
              <a:off x="1749413" y="642231"/>
              <a:ext cx="140514" cy="358675"/>
            </a:xfrm>
            <a:custGeom>
              <a:rect b="b" l="l" r="r" t="t"/>
              <a:pathLst>
                <a:path extrusionOk="0" h="10264" w="4021">
                  <a:moveTo>
                    <a:pt x="3843" y="1"/>
                  </a:moveTo>
                  <a:lnTo>
                    <a:pt x="3793" y="26"/>
                  </a:lnTo>
                  <a:lnTo>
                    <a:pt x="3768" y="51"/>
                  </a:lnTo>
                  <a:lnTo>
                    <a:pt x="3616" y="329"/>
                  </a:lnTo>
                  <a:lnTo>
                    <a:pt x="3489" y="633"/>
                  </a:lnTo>
                  <a:lnTo>
                    <a:pt x="3287" y="1239"/>
                  </a:lnTo>
                  <a:lnTo>
                    <a:pt x="3110" y="1846"/>
                  </a:lnTo>
                  <a:lnTo>
                    <a:pt x="2908" y="2478"/>
                  </a:lnTo>
                  <a:lnTo>
                    <a:pt x="2453" y="3818"/>
                  </a:lnTo>
                  <a:lnTo>
                    <a:pt x="1973" y="5157"/>
                  </a:lnTo>
                  <a:lnTo>
                    <a:pt x="1467" y="6396"/>
                  </a:lnTo>
                  <a:lnTo>
                    <a:pt x="936" y="7635"/>
                  </a:lnTo>
                  <a:lnTo>
                    <a:pt x="456" y="8873"/>
                  </a:lnTo>
                  <a:lnTo>
                    <a:pt x="203" y="9505"/>
                  </a:lnTo>
                  <a:lnTo>
                    <a:pt x="1" y="10137"/>
                  </a:lnTo>
                  <a:lnTo>
                    <a:pt x="1" y="10188"/>
                  </a:lnTo>
                  <a:lnTo>
                    <a:pt x="26" y="10213"/>
                  </a:lnTo>
                  <a:lnTo>
                    <a:pt x="77" y="10264"/>
                  </a:lnTo>
                  <a:lnTo>
                    <a:pt x="127" y="10264"/>
                  </a:lnTo>
                  <a:lnTo>
                    <a:pt x="203" y="10213"/>
                  </a:lnTo>
                  <a:lnTo>
                    <a:pt x="557" y="9657"/>
                  </a:lnTo>
                  <a:lnTo>
                    <a:pt x="886" y="9076"/>
                  </a:lnTo>
                  <a:lnTo>
                    <a:pt x="1189" y="8469"/>
                  </a:lnTo>
                  <a:lnTo>
                    <a:pt x="1467" y="7837"/>
                  </a:lnTo>
                  <a:lnTo>
                    <a:pt x="1720" y="7205"/>
                  </a:lnTo>
                  <a:lnTo>
                    <a:pt x="1973" y="6573"/>
                  </a:lnTo>
                  <a:lnTo>
                    <a:pt x="2453" y="5309"/>
                  </a:lnTo>
                  <a:lnTo>
                    <a:pt x="2933" y="3969"/>
                  </a:lnTo>
                  <a:lnTo>
                    <a:pt x="3388" y="2604"/>
                  </a:lnTo>
                  <a:lnTo>
                    <a:pt x="3591" y="1998"/>
                  </a:lnTo>
                  <a:lnTo>
                    <a:pt x="3793" y="1391"/>
                  </a:lnTo>
                  <a:lnTo>
                    <a:pt x="3869" y="1088"/>
                  </a:lnTo>
                  <a:lnTo>
                    <a:pt x="3944" y="759"/>
                  </a:lnTo>
                  <a:lnTo>
                    <a:pt x="3995" y="456"/>
                  </a:lnTo>
                  <a:lnTo>
                    <a:pt x="4020" y="127"/>
                  </a:lnTo>
                  <a:lnTo>
                    <a:pt x="4020" y="76"/>
                  </a:lnTo>
                  <a:lnTo>
                    <a:pt x="3995" y="51"/>
                  </a:lnTo>
                  <a:lnTo>
                    <a:pt x="3919"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39"/>
            <p:cNvSpPr/>
            <p:nvPr/>
          </p:nvSpPr>
          <p:spPr>
            <a:xfrm>
              <a:off x="1900480" y="467331"/>
              <a:ext cx="50391" cy="134294"/>
            </a:xfrm>
            <a:custGeom>
              <a:rect b="b" l="l" r="r" t="t"/>
              <a:pathLst>
                <a:path extrusionOk="0" h="3843" w="1442">
                  <a:moveTo>
                    <a:pt x="1214" y="0"/>
                  </a:moveTo>
                  <a:lnTo>
                    <a:pt x="1138" y="51"/>
                  </a:lnTo>
                  <a:lnTo>
                    <a:pt x="1012" y="203"/>
                  </a:lnTo>
                  <a:lnTo>
                    <a:pt x="911" y="405"/>
                  </a:lnTo>
                  <a:lnTo>
                    <a:pt x="835" y="582"/>
                  </a:lnTo>
                  <a:lnTo>
                    <a:pt x="784" y="784"/>
                  </a:lnTo>
                  <a:lnTo>
                    <a:pt x="683" y="1214"/>
                  </a:lnTo>
                  <a:lnTo>
                    <a:pt x="582" y="1618"/>
                  </a:lnTo>
                  <a:lnTo>
                    <a:pt x="304" y="2655"/>
                  </a:lnTo>
                  <a:lnTo>
                    <a:pt x="178" y="3160"/>
                  </a:lnTo>
                  <a:lnTo>
                    <a:pt x="1" y="3641"/>
                  </a:lnTo>
                  <a:lnTo>
                    <a:pt x="1" y="3716"/>
                  </a:lnTo>
                  <a:lnTo>
                    <a:pt x="1" y="3767"/>
                  </a:lnTo>
                  <a:lnTo>
                    <a:pt x="51" y="3817"/>
                  </a:lnTo>
                  <a:lnTo>
                    <a:pt x="102" y="3843"/>
                  </a:lnTo>
                  <a:lnTo>
                    <a:pt x="203" y="3843"/>
                  </a:lnTo>
                  <a:lnTo>
                    <a:pt x="228" y="3817"/>
                  </a:lnTo>
                  <a:lnTo>
                    <a:pt x="279" y="3767"/>
                  </a:lnTo>
                  <a:lnTo>
                    <a:pt x="708" y="2781"/>
                  </a:lnTo>
                  <a:lnTo>
                    <a:pt x="911" y="2275"/>
                  </a:lnTo>
                  <a:lnTo>
                    <a:pt x="1113" y="1770"/>
                  </a:lnTo>
                  <a:lnTo>
                    <a:pt x="1239" y="1365"/>
                  </a:lnTo>
                  <a:lnTo>
                    <a:pt x="1366" y="961"/>
                  </a:lnTo>
                  <a:lnTo>
                    <a:pt x="1416" y="759"/>
                  </a:lnTo>
                  <a:lnTo>
                    <a:pt x="1442" y="531"/>
                  </a:lnTo>
                  <a:lnTo>
                    <a:pt x="1442" y="329"/>
                  </a:lnTo>
                  <a:lnTo>
                    <a:pt x="1416" y="101"/>
                  </a:lnTo>
                  <a:lnTo>
                    <a:pt x="1366" y="26"/>
                  </a:lnTo>
                  <a:lnTo>
                    <a:pt x="129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39"/>
            <p:cNvSpPr/>
            <p:nvPr/>
          </p:nvSpPr>
          <p:spPr>
            <a:xfrm>
              <a:off x="548073" y="2294116"/>
              <a:ext cx="1542367" cy="3373590"/>
            </a:xfrm>
            <a:custGeom>
              <a:rect b="b" l="l" r="r" t="t"/>
              <a:pathLst>
                <a:path extrusionOk="0" h="96540" w="44137">
                  <a:moveTo>
                    <a:pt x="8216" y="15168"/>
                  </a:moveTo>
                  <a:lnTo>
                    <a:pt x="8266" y="15193"/>
                  </a:lnTo>
                  <a:lnTo>
                    <a:pt x="8317" y="15218"/>
                  </a:lnTo>
                  <a:lnTo>
                    <a:pt x="8367" y="15294"/>
                  </a:lnTo>
                  <a:lnTo>
                    <a:pt x="8393" y="15345"/>
                  </a:lnTo>
                  <a:lnTo>
                    <a:pt x="8620" y="19162"/>
                  </a:lnTo>
                  <a:lnTo>
                    <a:pt x="8822" y="22954"/>
                  </a:lnTo>
                  <a:lnTo>
                    <a:pt x="8999" y="26695"/>
                  </a:lnTo>
                  <a:lnTo>
                    <a:pt x="9151" y="30411"/>
                  </a:lnTo>
                  <a:lnTo>
                    <a:pt x="9303" y="34101"/>
                  </a:lnTo>
                  <a:lnTo>
                    <a:pt x="9429" y="37716"/>
                  </a:lnTo>
                  <a:lnTo>
                    <a:pt x="9631" y="44794"/>
                  </a:lnTo>
                  <a:lnTo>
                    <a:pt x="9758" y="51594"/>
                  </a:lnTo>
                  <a:lnTo>
                    <a:pt x="9833" y="58091"/>
                  </a:lnTo>
                  <a:lnTo>
                    <a:pt x="9884" y="64183"/>
                  </a:lnTo>
                  <a:lnTo>
                    <a:pt x="9884" y="69871"/>
                  </a:lnTo>
                  <a:lnTo>
                    <a:pt x="9833" y="75103"/>
                  </a:lnTo>
                  <a:lnTo>
                    <a:pt x="9783" y="79805"/>
                  </a:lnTo>
                  <a:lnTo>
                    <a:pt x="9707" y="83926"/>
                  </a:lnTo>
                  <a:lnTo>
                    <a:pt x="9631" y="87414"/>
                  </a:lnTo>
                  <a:lnTo>
                    <a:pt x="9505" y="92343"/>
                  </a:lnTo>
                  <a:lnTo>
                    <a:pt x="9454" y="94163"/>
                  </a:lnTo>
                  <a:lnTo>
                    <a:pt x="9429" y="94239"/>
                  </a:lnTo>
                  <a:lnTo>
                    <a:pt x="9378" y="94290"/>
                  </a:lnTo>
                  <a:lnTo>
                    <a:pt x="9328" y="94340"/>
                  </a:lnTo>
                  <a:lnTo>
                    <a:pt x="9252" y="94340"/>
                  </a:lnTo>
                  <a:lnTo>
                    <a:pt x="9176" y="94315"/>
                  </a:lnTo>
                  <a:lnTo>
                    <a:pt x="9126" y="94290"/>
                  </a:lnTo>
                  <a:lnTo>
                    <a:pt x="9100" y="94214"/>
                  </a:lnTo>
                  <a:lnTo>
                    <a:pt x="9075" y="94138"/>
                  </a:lnTo>
                  <a:lnTo>
                    <a:pt x="9151" y="92318"/>
                  </a:lnTo>
                  <a:lnTo>
                    <a:pt x="9277" y="87389"/>
                  </a:lnTo>
                  <a:lnTo>
                    <a:pt x="9353" y="83900"/>
                  </a:lnTo>
                  <a:lnTo>
                    <a:pt x="9429" y="79780"/>
                  </a:lnTo>
                  <a:lnTo>
                    <a:pt x="9480" y="75103"/>
                  </a:lnTo>
                  <a:lnTo>
                    <a:pt x="9505" y="69871"/>
                  </a:lnTo>
                  <a:lnTo>
                    <a:pt x="9505" y="64183"/>
                  </a:lnTo>
                  <a:lnTo>
                    <a:pt x="9480" y="58091"/>
                  </a:lnTo>
                  <a:lnTo>
                    <a:pt x="9404" y="51594"/>
                  </a:lnTo>
                  <a:lnTo>
                    <a:pt x="9252" y="44794"/>
                  </a:lnTo>
                  <a:lnTo>
                    <a:pt x="9075" y="37716"/>
                  </a:lnTo>
                  <a:lnTo>
                    <a:pt x="8949" y="34101"/>
                  </a:lnTo>
                  <a:lnTo>
                    <a:pt x="8797" y="30436"/>
                  </a:lnTo>
                  <a:lnTo>
                    <a:pt x="8645" y="26720"/>
                  </a:lnTo>
                  <a:lnTo>
                    <a:pt x="8443" y="22979"/>
                  </a:lnTo>
                  <a:lnTo>
                    <a:pt x="8241" y="19187"/>
                  </a:lnTo>
                  <a:lnTo>
                    <a:pt x="8013" y="15370"/>
                  </a:lnTo>
                  <a:lnTo>
                    <a:pt x="8039" y="15294"/>
                  </a:lnTo>
                  <a:lnTo>
                    <a:pt x="8064" y="15244"/>
                  </a:lnTo>
                  <a:lnTo>
                    <a:pt x="8114" y="15193"/>
                  </a:lnTo>
                  <a:lnTo>
                    <a:pt x="8190" y="15168"/>
                  </a:lnTo>
                  <a:close/>
                  <a:moveTo>
                    <a:pt x="23838" y="43328"/>
                  </a:moveTo>
                  <a:lnTo>
                    <a:pt x="23888" y="43379"/>
                  </a:lnTo>
                  <a:lnTo>
                    <a:pt x="23939" y="43404"/>
                  </a:lnTo>
                  <a:lnTo>
                    <a:pt x="23964" y="43480"/>
                  </a:lnTo>
                  <a:lnTo>
                    <a:pt x="24343" y="45350"/>
                  </a:lnTo>
                  <a:lnTo>
                    <a:pt x="24672" y="47272"/>
                  </a:lnTo>
                  <a:lnTo>
                    <a:pt x="24975" y="49294"/>
                  </a:lnTo>
                  <a:lnTo>
                    <a:pt x="25279" y="51341"/>
                  </a:lnTo>
                  <a:lnTo>
                    <a:pt x="25531" y="53440"/>
                  </a:lnTo>
                  <a:lnTo>
                    <a:pt x="25759" y="55563"/>
                  </a:lnTo>
                  <a:lnTo>
                    <a:pt x="25961" y="57712"/>
                  </a:lnTo>
                  <a:lnTo>
                    <a:pt x="26138" y="59886"/>
                  </a:lnTo>
                  <a:lnTo>
                    <a:pt x="26290" y="62085"/>
                  </a:lnTo>
                  <a:lnTo>
                    <a:pt x="26416" y="64259"/>
                  </a:lnTo>
                  <a:lnTo>
                    <a:pt x="26517" y="66458"/>
                  </a:lnTo>
                  <a:lnTo>
                    <a:pt x="26618" y="68607"/>
                  </a:lnTo>
                  <a:lnTo>
                    <a:pt x="26694" y="70755"/>
                  </a:lnTo>
                  <a:lnTo>
                    <a:pt x="26745" y="72879"/>
                  </a:lnTo>
                  <a:lnTo>
                    <a:pt x="26821" y="76974"/>
                  </a:lnTo>
                  <a:lnTo>
                    <a:pt x="26846" y="80842"/>
                  </a:lnTo>
                  <a:lnTo>
                    <a:pt x="26821" y="84431"/>
                  </a:lnTo>
                  <a:lnTo>
                    <a:pt x="26795" y="87641"/>
                  </a:lnTo>
                  <a:lnTo>
                    <a:pt x="26720" y="90447"/>
                  </a:lnTo>
                  <a:lnTo>
                    <a:pt x="26669" y="92748"/>
                  </a:lnTo>
                  <a:lnTo>
                    <a:pt x="26593" y="94492"/>
                  </a:lnTo>
                  <a:lnTo>
                    <a:pt x="26517" y="96059"/>
                  </a:lnTo>
                  <a:lnTo>
                    <a:pt x="26517" y="96135"/>
                  </a:lnTo>
                  <a:lnTo>
                    <a:pt x="26467" y="96186"/>
                  </a:lnTo>
                  <a:lnTo>
                    <a:pt x="26416" y="96211"/>
                  </a:lnTo>
                  <a:lnTo>
                    <a:pt x="26340" y="96236"/>
                  </a:lnTo>
                  <a:lnTo>
                    <a:pt x="26265" y="96211"/>
                  </a:lnTo>
                  <a:lnTo>
                    <a:pt x="26214" y="96160"/>
                  </a:lnTo>
                  <a:lnTo>
                    <a:pt x="26189" y="96110"/>
                  </a:lnTo>
                  <a:lnTo>
                    <a:pt x="26163" y="96034"/>
                  </a:lnTo>
                  <a:lnTo>
                    <a:pt x="26239" y="94467"/>
                  </a:lnTo>
                  <a:lnTo>
                    <a:pt x="26290" y="92722"/>
                  </a:lnTo>
                  <a:lnTo>
                    <a:pt x="26366" y="90422"/>
                  </a:lnTo>
                  <a:lnTo>
                    <a:pt x="26416" y="87641"/>
                  </a:lnTo>
                  <a:lnTo>
                    <a:pt x="26467" y="84431"/>
                  </a:lnTo>
                  <a:lnTo>
                    <a:pt x="26492" y="80842"/>
                  </a:lnTo>
                  <a:lnTo>
                    <a:pt x="26467" y="76974"/>
                  </a:lnTo>
                  <a:lnTo>
                    <a:pt x="26391" y="72904"/>
                  </a:lnTo>
                  <a:lnTo>
                    <a:pt x="26315" y="70781"/>
                  </a:lnTo>
                  <a:lnTo>
                    <a:pt x="26265" y="68632"/>
                  </a:lnTo>
                  <a:lnTo>
                    <a:pt x="26163" y="66483"/>
                  </a:lnTo>
                  <a:lnTo>
                    <a:pt x="26062" y="64309"/>
                  </a:lnTo>
                  <a:lnTo>
                    <a:pt x="25911" y="62110"/>
                  </a:lnTo>
                  <a:lnTo>
                    <a:pt x="25759" y="59936"/>
                  </a:lnTo>
                  <a:lnTo>
                    <a:pt x="25582" y="57762"/>
                  </a:lnTo>
                  <a:lnTo>
                    <a:pt x="25380" y="55613"/>
                  </a:lnTo>
                  <a:lnTo>
                    <a:pt x="25152" y="53490"/>
                  </a:lnTo>
                  <a:lnTo>
                    <a:pt x="24899" y="51392"/>
                  </a:lnTo>
                  <a:lnTo>
                    <a:pt x="24621" y="49344"/>
                  </a:lnTo>
                  <a:lnTo>
                    <a:pt x="24318" y="47373"/>
                  </a:lnTo>
                  <a:lnTo>
                    <a:pt x="23964" y="45426"/>
                  </a:lnTo>
                  <a:lnTo>
                    <a:pt x="23610" y="43556"/>
                  </a:lnTo>
                  <a:lnTo>
                    <a:pt x="23610" y="43480"/>
                  </a:lnTo>
                  <a:lnTo>
                    <a:pt x="23636" y="43404"/>
                  </a:lnTo>
                  <a:lnTo>
                    <a:pt x="23661" y="43353"/>
                  </a:lnTo>
                  <a:lnTo>
                    <a:pt x="23737" y="43328"/>
                  </a:lnTo>
                  <a:close/>
                  <a:moveTo>
                    <a:pt x="11274" y="1"/>
                  </a:moveTo>
                  <a:lnTo>
                    <a:pt x="10946" y="228"/>
                  </a:lnTo>
                  <a:lnTo>
                    <a:pt x="10592" y="430"/>
                  </a:lnTo>
                  <a:lnTo>
                    <a:pt x="10213" y="607"/>
                  </a:lnTo>
                  <a:lnTo>
                    <a:pt x="9808" y="784"/>
                  </a:lnTo>
                  <a:lnTo>
                    <a:pt x="10288" y="2301"/>
                  </a:lnTo>
                  <a:lnTo>
                    <a:pt x="10693" y="3615"/>
                  </a:lnTo>
                  <a:lnTo>
                    <a:pt x="11198" y="5258"/>
                  </a:lnTo>
                  <a:lnTo>
                    <a:pt x="11755" y="7256"/>
                  </a:lnTo>
                  <a:lnTo>
                    <a:pt x="12361" y="9556"/>
                  </a:lnTo>
                  <a:lnTo>
                    <a:pt x="13019" y="12160"/>
                  </a:lnTo>
                  <a:lnTo>
                    <a:pt x="13676" y="15016"/>
                  </a:lnTo>
                  <a:lnTo>
                    <a:pt x="14358" y="18151"/>
                  </a:lnTo>
                  <a:lnTo>
                    <a:pt x="14687" y="19794"/>
                  </a:lnTo>
                  <a:lnTo>
                    <a:pt x="15016" y="21513"/>
                  </a:lnTo>
                  <a:lnTo>
                    <a:pt x="15344" y="23282"/>
                  </a:lnTo>
                  <a:lnTo>
                    <a:pt x="15673" y="25102"/>
                  </a:lnTo>
                  <a:lnTo>
                    <a:pt x="15976" y="26973"/>
                  </a:lnTo>
                  <a:lnTo>
                    <a:pt x="16254" y="28894"/>
                  </a:lnTo>
                  <a:lnTo>
                    <a:pt x="16532" y="30866"/>
                  </a:lnTo>
                  <a:lnTo>
                    <a:pt x="16810" y="32888"/>
                  </a:lnTo>
                  <a:lnTo>
                    <a:pt x="17038" y="34961"/>
                  </a:lnTo>
                  <a:lnTo>
                    <a:pt x="17265" y="37059"/>
                  </a:lnTo>
                  <a:lnTo>
                    <a:pt x="17468" y="39182"/>
                  </a:lnTo>
                  <a:lnTo>
                    <a:pt x="17645" y="41356"/>
                  </a:lnTo>
                  <a:lnTo>
                    <a:pt x="17796" y="43581"/>
                  </a:lnTo>
                  <a:lnTo>
                    <a:pt x="17923" y="45831"/>
                  </a:lnTo>
                  <a:lnTo>
                    <a:pt x="17897" y="45906"/>
                  </a:lnTo>
                  <a:lnTo>
                    <a:pt x="17872" y="45957"/>
                  </a:lnTo>
                  <a:lnTo>
                    <a:pt x="17821" y="46008"/>
                  </a:lnTo>
                  <a:lnTo>
                    <a:pt x="17746" y="46033"/>
                  </a:lnTo>
                  <a:lnTo>
                    <a:pt x="17670" y="46008"/>
                  </a:lnTo>
                  <a:lnTo>
                    <a:pt x="17619" y="45982"/>
                  </a:lnTo>
                  <a:lnTo>
                    <a:pt x="17569" y="45906"/>
                  </a:lnTo>
                  <a:lnTo>
                    <a:pt x="17543" y="45831"/>
                  </a:lnTo>
                  <a:lnTo>
                    <a:pt x="17417" y="43606"/>
                  </a:lnTo>
                  <a:lnTo>
                    <a:pt x="17265" y="41382"/>
                  </a:lnTo>
                  <a:lnTo>
                    <a:pt x="17114" y="39208"/>
                  </a:lnTo>
                  <a:lnTo>
                    <a:pt x="16911" y="37059"/>
                  </a:lnTo>
                  <a:lnTo>
                    <a:pt x="16684" y="34961"/>
                  </a:lnTo>
                  <a:lnTo>
                    <a:pt x="16431" y="32913"/>
                  </a:lnTo>
                  <a:lnTo>
                    <a:pt x="16178" y="30891"/>
                  </a:lnTo>
                  <a:lnTo>
                    <a:pt x="15900" y="28919"/>
                  </a:lnTo>
                  <a:lnTo>
                    <a:pt x="15597" y="26998"/>
                  </a:lnTo>
                  <a:lnTo>
                    <a:pt x="15294" y="25127"/>
                  </a:lnTo>
                  <a:lnTo>
                    <a:pt x="14990" y="23307"/>
                  </a:lnTo>
                  <a:lnTo>
                    <a:pt x="14662" y="21538"/>
                  </a:lnTo>
                  <a:lnTo>
                    <a:pt x="14333" y="19819"/>
                  </a:lnTo>
                  <a:lnTo>
                    <a:pt x="14004" y="18176"/>
                  </a:lnTo>
                  <a:lnTo>
                    <a:pt x="13322" y="15041"/>
                  </a:lnTo>
                  <a:lnTo>
                    <a:pt x="12639" y="12185"/>
                  </a:lnTo>
                  <a:lnTo>
                    <a:pt x="12007" y="9606"/>
                  </a:lnTo>
                  <a:lnTo>
                    <a:pt x="11401" y="7306"/>
                  </a:lnTo>
                  <a:lnTo>
                    <a:pt x="10845" y="5334"/>
                  </a:lnTo>
                  <a:lnTo>
                    <a:pt x="10339" y="3691"/>
                  </a:lnTo>
                  <a:lnTo>
                    <a:pt x="9935" y="2377"/>
                  </a:lnTo>
                  <a:lnTo>
                    <a:pt x="9454" y="885"/>
                  </a:lnTo>
                  <a:lnTo>
                    <a:pt x="8898" y="1062"/>
                  </a:lnTo>
                  <a:lnTo>
                    <a:pt x="8342" y="1189"/>
                  </a:lnTo>
                  <a:lnTo>
                    <a:pt x="7735" y="1290"/>
                  </a:lnTo>
                  <a:lnTo>
                    <a:pt x="7103" y="1366"/>
                  </a:lnTo>
                  <a:lnTo>
                    <a:pt x="6446" y="1416"/>
                  </a:lnTo>
                  <a:lnTo>
                    <a:pt x="5764" y="1441"/>
                  </a:lnTo>
                  <a:lnTo>
                    <a:pt x="5056" y="1416"/>
                  </a:lnTo>
                  <a:lnTo>
                    <a:pt x="4323" y="1391"/>
                  </a:lnTo>
                  <a:lnTo>
                    <a:pt x="3893" y="9025"/>
                  </a:lnTo>
                  <a:lnTo>
                    <a:pt x="3236" y="19768"/>
                  </a:lnTo>
                  <a:lnTo>
                    <a:pt x="2578" y="30537"/>
                  </a:lnTo>
                  <a:lnTo>
                    <a:pt x="1896" y="41988"/>
                  </a:lnTo>
                  <a:lnTo>
                    <a:pt x="1264" y="53515"/>
                  </a:lnTo>
                  <a:lnTo>
                    <a:pt x="961" y="59127"/>
                  </a:lnTo>
                  <a:lnTo>
                    <a:pt x="683" y="64512"/>
                  </a:lnTo>
                  <a:lnTo>
                    <a:pt x="379" y="71438"/>
                  </a:lnTo>
                  <a:lnTo>
                    <a:pt x="177" y="77024"/>
                  </a:lnTo>
                  <a:lnTo>
                    <a:pt x="51" y="81398"/>
                  </a:lnTo>
                  <a:lnTo>
                    <a:pt x="0" y="84734"/>
                  </a:lnTo>
                  <a:lnTo>
                    <a:pt x="0" y="86049"/>
                  </a:lnTo>
                  <a:lnTo>
                    <a:pt x="0" y="87136"/>
                  </a:lnTo>
                  <a:lnTo>
                    <a:pt x="25" y="88021"/>
                  </a:lnTo>
                  <a:lnTo>
                    <a:pt x="76" y="88703"/>
                  </a:lnTo>
                  <a:lnTo>
                    <a:pt x="126" y="89234"/>
                  </a:lnTo>
                  <a:lnTo>
                    <a:pt x="177" y="89638"/>
                  </a:lnTo>
                  <a:lnTo>
                    <a:pt x="228" y="89866"/>
                  </a:lnTo>
                  <a:lnTo>
                    <a:pt x="303" y="89992"/>
                  </a:lnTo>
                  <a:lnTo>
                    <a:pt x="809" y="90397"/>
                  </a:lnTo>
                  <a:lnTo>
                    <a:pt x="1315" y="90801"/>
                  </a:lnTo>
                  <a:lnTo>
                    <a:pt x="1845" y="91180"/>
                  </a:lnTo>
                  <a:lnTo>
                    <a:pt x="2376" y="91534"/>
                  </a:lnTo>
                  <a:lnTo>
                    <a:pt x="2932" y="91888"/>
                  </a:lnTo>
                  <a:lnTo>
                    <a:pt x="3514" y="92217"/>
                  </a:lnTo>
                  <a:lnTo>
                    <a:pt x="4095" y="92546"/>
                  </a:lnTo>
                  <a:lnTo>
                    <a:pt x="4727" y="92849"/>
                  </a:lnTo>
                  <a:lnTo>
                    <a:pt x="5334" y="93152"/>
                  </a:lnTo>
                  <a:lnTo>
                    <a:pt x="5991" y="93456"/>
                  </a:lnTo>
                  <a:lnTo>
                    <a:pt x="6648" y="93708"/>
                  </a:lnTo>
                  <a:lnTo>
                    <a:pt x="7306" y="93986"/>
                  </a:lnTo>
                  <a:lnTo>
                    <a:pt x="8013" y="94239"/>
                  </a:lnTo>
                  <a:lnTo>
                    <a:pt x="8721" y="94467"/>
                  </a:lnTo>
                  <a:lnTo>
                    <a:pt x="9429" y="94694"/>
                  </a:lnTo>
                  <a:lnTo>
                    <a:pt x="10187" y="94896"/>
                  </a:lnTo>
                  <a:lnTo>
                    <a:pt x="10946" y="95099"/>
                  </a:lnTo>
                  <a:lnTo>
                    <a:pt x="11704" y="95276"/>
                  </a:lnTo>
                  <a:lnTo>
                    <a:pt x="12488" y="95453"/>
                  </a:lnTo>
                  <a:lnTo>
                    <a:pt x="13297" y="95630"/>
                  </a:lnTo>
                  <a:lnTo>
                    <a:pt x="14106" y="95781"/>
                  </a:lnTo>
                  <a:lnTo>
                    <a:pt x="14940" y="95908"/>
                  </a:lnTo>
                  <a:lnTo>
                    <a:pt x="16659" y="96135"/>
                  </a:lnTo>
                  <a:lnTo>
                    <a:pt x="18453" y="96312"/>
                  </a:lnTo>
                  <a:lnTo>
                    <a:pt x="20299" y="96438"/>
                  </a:lnTo>
                  <a:lnTo>
                    <a:pt x="22195" y="96514"/>
                  </a:lnTo>
                  <a:lnTo>
                    <a:pt x="24166" y="96540"/>
                  </a:lnTo>
                  <a:lnTo>
                    <a:pt x="25329" y="96540"/>
                  </a:lnTo>
                  <a:lnTo>
                    <a:pt x="26492" y="96514"/>
                  </a:lnTo>
                  <a:lnTo>
                    <a:pt x="27655" y="96464"/>
                  </a:lnTo>
                  <a:lnTo>
                    <a:pt x="28792" y="96413"/>
                  </a:lnTo>
                  <a:lnTo>
                    <a:pt x="31067" y="96261"/>
                  </a:lnTo>
                  <a:lnTo>
                    <a:pt x="33267" y="96059"/>
                  </a:lnTo>
                  <a:lnTo>
                    <a:pt x="35415" y="95832"/>
                  </a:lnTo>
                  <a:lnTo>
                    <a:pt x="37463" y="95579"/>
                  </a:lnTo>
                  <a:lnTo>
                    <a:pt x="39435" y="95276"/>
                  </a:lnTo>
                  <a:lnTo>
                    <a:pt x="41280" y="94972"/>
                  </a:lnTo>
                  <a:lnTo>
                    <a:pt x="41230" y="94062"/>
                  </a:lnTo>
                  <a:lnTo>
                    <a:pt x="41078" y="91863"/>
                  </a:lnTo>
                  <a:lnTo>
                    <a:pt x="40850" y="88703"/>
                  </a:lnTo>
                  <a:lnTo>
                    <a:pt x="40673" y="86858"/>
                  </a:lnTo>
                  <a:lnTo>
                    <a:pt x="40496" y="84861"/>
                  </a:lnTo>
                  <a:lnTo>
                    <a:pt x="40294" y="82763"/>
                  </a:lnTo>
                  <a:lnTo>
                    <a:pt x="40041" y="80614"/>
                  </a:lnTo>
                  <a:lnTo>
                    <a:pt x="39789" y="78415"/>
                  </a:lnTo>
                  <a:lnTo>
                    <a:pt x="39485" y="76241"/>
                  </a:lnTo>
                  <a:lnTo>
                    <a:pt x="39157" y="74117"/>
                  </a:lnTo>
                  <a:lnTo>
                    <a:pt x="38777" y="72070"/>
                  </a:lnTo>
                  <a:lnTo>
                    <a:pt x="38398" y="70149"/>
                  </a:lnTo>
                  <a:lnTo>
                    <a:pt x="38171" y="69239"/>
                  </a:lnTo>
                  <a:lnTo>
                    <a:pt x="37969" y="68354"/>
                  </a:lnTo>
                  <a:lnTo>
                    <a:pt x="37969" y="68278"/>
                  </a:lnTo>
                  <a:lnTo>
                    <a:pt x="37994" y="68202"/>
                  </a:lnTo>
                  <a:lnTo>
                    <a:pt x="38019" y="68152"/>
                  </a:lnTo>
                  <a:lnTo>
                    <a:pt x="38095" y="68126"/>
                  </a:lnTo>
                  <a:lnTo>
                    <a:pt x="38196" y="68126"/>
                  </a:lnTo>
                  <a:lnTo>
                    <a:pt x="38247" y="68152"/>
                  </a:lnTo>
                  <a:lnTo>
                    <a:pt x="38297" y="68202"/>
                  </a:lnTo>
                  <a:lnTo>
                    <a:pt x="38322" y="68253"/>
                  </a:lnTo>
                  <a:lnTo>
                    <a:pt x="38525" y="69112"/>
                  </a:lnTo>
                  <a:lnTo>
                    <a:pt x="38727" y="70022"/>
                  </a:lnTo>
                  <a:lnTo>
                    <a:pt x="39131" y="71918"/>
                  </a:lnTo>
                  <a:lnTo>
                    <a:pt x="39485" y="73940"/>
                  </a:lnTo>
                  <a:lnTo>
                    <a:pt x="39814" y="76039"/>
                  </a:lnTo>
                  <a:lnTo>
                    <a:pt x="40117" y="78187"/>
                  </a:lnTo>
                  <a:lnTo>
                    <a:pt x="40370" y="80336"/>
                  </a:lnTo>
                  <a:lnTo>
                    <a:pt x="40623" y="82459"/>
                  </a:lnTo>
                  <a:lnTo>
                    <a:pt x="40825" y="84532"/>
                  </a:lnTo>
                  <a:lnTo>
                    <a:pt x="41027" y="86529"/>
                  </a:lnTo>
                  <a:lnTo>
                    <a:pt x="41179" y="88375"/>
                  </a:lnTo>
                  <a:lnTo>
                    <a:pt x="41432" y="91560"/>
                  </a:lnTo>
                  <a:lnTo>
                    <a:pt x="41583" y="93835"/>
                  </a:lnTo>
                  <a:lnTo>
                    <a:pt x="41634" y="94922"/>
                  </a:lnTo>
                  <a:lnTo>
                    <a:pt x="43682" y="94568"/>
                  </a:lnTo>
                  <a:lnTo>
                    <a:pt x="43833" y="93557"/>
                  </a:lnTo>
                  <a:lnTo>
                    <a:pt x="43960" y="92546"/>
                  </a:lnTo>
                  <a:lnTo>
                    <a:pt x="44061" y="91484"/>
                  </a:lnTo>
                  <a:lnTo>
                    <a:pt x="44111" y="90422"/>
                  </a:lnTo>
                  <a:lnTo>
                    <a:pt x="44137" y="89310"/>
                  </a:lnTo>
                  <a:lnTo>
                    <a:pt x="44111" y="88198"/>
                  </a:lnTo>
                  <a:lnTo>
                    <a:pt x="44061" y="87060"/>
                  </a:lnTo>
                  <a:lnTo>
                    <a:pt x="43960" y="85872"/>
                  </a:lnTo>
                  <a:lnTo>
                    <a:pt x="43757" y="83926"/>
                  </a:lnTo>
                  <a:lnTo>
                    <a:pt x="43505" y="82055"/>
                  </a:lnTo>
                  <a:lnTo>
                    <a:pt x="43227" y="80311"/>
                  </a:lnTo>
                  <a:lnTo>
                    <a:pt x="42948" y="78668"/>
                  </a:lnTo>
                  <a:lnTo>
                    <a:pt x="42645" y="77126"/>
                  </a:lnTo>
                  <a:lnTo>
                    <a:pt x="42316" y="75685"/>
                  </a:lnTo>
                  <a:lnTo>
                    <a:pt x="41963" y="74345"/>
                  </a:lnTo>
                  <a:lnTo>
                    <a:pt x="41609" y="73106"/>
                  </a:lnTo>
                  <a:lnTo>
                    <a:pt x="41255" y="71943"/>
                  </a:lnTo>
                  <a:lnTo>
                    <a:pt x="40876" y="70882"/>
                  </a:lnTo>
                  <a:lnTo>
                    <a:pt x="40496" y="69921"/>
                  </a:lnTo>
                  <a:lnTo>
                    <a:pt x="40117" y="69036"/>
                  </a:lnTo>
                  <a:lnTo>
                    <a:pt x="39763" y="68253"/>
                  </a:lnTo>
                  <a:lnTo>
                    <a:pt x="39384" y="67520"/>
                  </a:lnTo>
                  <a:lnTo>
                    <a:pt x="39005" y="66913"/>
                  </a:lnTo>
                  <a:lnTo>
                    <a:pt x="38651" y="66357"/>
                  </a:lnTo>
                  <a:lnTo>
                    <a:pt x="38297" y="65877"/>
                  </a:lnTo>
                  <a:lnTo>
                    <a:pt x="37943" y="65472"/>
                  </a:lnTo>
                  <a:lnTo>
                    <a:pt x="37615" y="65169"/>
                  </a:lnTo>
                  <a:lnTo>
                    <a:pt x="37311" y="64916"/>
                  </a:lnTo>
                  <a:lnTo>
                    <a:pt x="37033" y="64714"/>
                  </a:lnTo>
                  <a:lnTo>
                    <a:pt x="36755" y="64613"/>
                  </a:lnTo>
                  <a:lnTo>
                    <a:pt x="36502" y="64562"/>
                  </a:lnTo>
                  <a:lnTo>
                    <a:pt x="36300" y="64562"/>
                  </a:lnTo>
                  <a:lnTo>
                    <a:pt x="36199" y="64587"/>
                  </a:lnTo>
                  <a:lnTo>
                    <a:pt x="36098" y="64638"/>
                  </a:lnTo>
                  <a:lnTo>
                    <a:pt x="36022" y="64688"/>
                  </a:lnTo>
                  <a:lnTo>
                    <a:pt x="35946" y="64764"/>
                  </a:lnTo>
                  <a:lnTo>
                    <a:pt x="35820" y="64967"/>
                  </a:lnTo>
                  <a:lnTo>
                    <a:pt x="35719" y="65194"/>
                  </a:lnTo>
                  <a:lnTo>
                    <a:pt x="35668" y="65497"/>
                  </a:lnTo>
                  <a:lnTo>
                    <a:pt x="35668" y="65851"/>
                  </a:lnTo>
                  <a:lnTo>
                    <a:pt x="35693" y="66230"/>
                  </a:lnTo>
                  <a:lnTo>
                    <a:pt x="35769" y="66686"/>
                  </a:lnTo>
                  <a:lnTo>
                    <a:pt x="35870" y="67191"/>
                  </a:lnTo>
                  <a:lnTo>
                    <a:pt x="35972" y="67747"/>
                  </a:lnTo>
                  <a:lnTo>
                    <a:pt x="36123" y="69087"/>
                  </a:lnTo>
                  <a:lnTo>
                    <a:pt x="36275" y="70629"/>
                  </a:lnTo>
                  <a:lnTo>
                    <a:pt x="36376" y="72323"/>
                  </a:lnTo>
                  <a:lnTo>
                    <a:pt x="36427" y="74117"/>
                  </a:lnTo>
                  <a:lnTo>
                    <a:pt x="36452" y="76013"/>
                  </a:lnTo>
                  <a:lnTo>
                    <a:pt x="36452" y="77884"/>
                  </a:lnTo>
                  <a:lnTo>
                    <a:pt x="36401" y="79729"/>
                  </a:lnTo>
                  <a:lnTo>
                    <a:pt x="36300" y="81499"/>
                  </a:lnTo>
                  <a:lnTo>
                    <a:pt x="36224" y="82333"/>
                  </a:lnTo>
                  <a:lnTo>
                    <a:pt x="36149" y="83117"/>
                  </a:lnTo>
                  <a:lnTo>
                    <a:pt x="36047" y="83875"/>
                  </a:lnTo>
                  <a:lnTo>
                    <a:pt x="35946" y="84557"/>
                  </a:lnTo>
                  <a:lnTo>
                    <a:pt x="35820" y="85215"/>
                  </a:lnTo>
                  <a:lnTo>
                    <a:pt x="35693" y="85771"/>
                  </a:lnTo>
                  <a:lnTo>
                    <a:pt x="35567" y="86276"/>
                  </a:lnTo>
                  <a:lnTo>
                    <a:pt x="35390" y="86706"/>
                  </a:lnTo>
                  <a:lnTo>
                    <a:pt x="35238" y="87060"/>
                  </a:lnTo>
                  <a:lnTo>
                    <a:pt x="35137" y="87212"/>
                  </a:lnTo>
                  <a:lnTo>
                    <a:pt x="35036" y="87313"/>
                  </a:lnTo>
                  <a:lnTo>
                    <a:pt x="34935" y="87414"/>
                  </a:lnTo>
                  <a:lnTo>
                    <a:pt x="34834" y="87490"/>
                  </a:lnTo>
                  <a:lnTo>
                    <a:pt x="34733" y="87515"/>
                  </a:lnTo>
                  <a:lnTo>
                    <a:pt x="34632" y="87540"/>
                  </a:lnTo>
                  <a:lnTo>
                    <a:pt x="34505" y="87540"/>
                  </a:lnTo>
                  <a:lnTo>
                    <a:pt x="34379" y="87490"/>
                  </a:lnTo>
                  <a:lnTo>
                    <a:pt x="34278" y="87439"/>
                  </a:lnTo>
                  <a:lnTo>
                    <a:pt x="34151" y="87338"/>
                  </a:lnTo>
                  <a:lnTo>
                    <a:pt x="33899" y="87085"/>
                  </a:lnTo>
                  <a:lnTo>
                    <a:pt x="33671" y="86833"/>
                  </a:lnTo>
                  <a:lnTo>
                    <a:pt x="33444" y="86504"/>
                  </a:lnTo>
                  <a:lnTo>
                    <a:pt x="33267" y="86175"/>
                  </a:lnTo>
                  <a:lnTo>
                    <a:pt x="33090" y="85771"/>
                  </a:lnTo>
                  <a:lnTo>
                    <a:pt x="32913" y="85366"/>
                  </a:lnTo>
                  <a:lnTo>
                    <a:pt x="32761" y="84911"/>
                  </a:lnTo>
                  <a:lnTo>
                    <a:pt x="32635" y="84431"/>
                  </a:lnTo>
                  <a:lnTo>
                    <a:pt x="32508" y="83900"/>
                  </a:lnTo>
                  <a:lnTo>
                    <a:pt x="32382" y="83344"/>
                  </a:lnTo>
                  <a:lnTo>
                    <a:pt x="32180" y="82131"/>
                  </a:lnTo>
                  <a:lnTo>
                    <a:pt x="32003" y="80791"/>
                  </a:lnTo>
                  <a:lnTo>
                    <a:pt x="31851" y="79325"/>
                  </a:lnTo>
                  <a:lnTo>
                    <a:pt x="31725" y="77758"/>
                  </a:lnTo>
                  <a:lnTo>
                    <a:pt x="31598" y="76039"/>
                  </a:lnTo>
                  <a:lnTo>
                    <a:pt x="31346" y="72272"/>
                  </a:lnTo>
                  <a:lnTo>
                    <a:pt x="31194" y="70225"/>
                  </a:lnTo>
                  <a:lnTo>
                    <a:pt x="31017" y="68076"/>
                  </a:lnTo>
                  <a:lnTo>
                    <a:pt x="30815" y="65826"/>
                  </a:lnTo>
                  <a:lnTo>
                    <a:pt x="30587" y="63475"/>
                  </a:lnTo>
                  <a:lnTo>
                    <a:pt x="30436" y="62287"/>
                  </a:lnTo>
                  <a:lnTo>
                    <a:pt x="30259" y="61074"/>
                  </a:lnTo>
                  <a:lnTo>
                    <a:pt x="30056" y="59860"/>
                  </a:lnTo>
                  <a:lnTo>
                    <a:pt x="29829" y="58647"/>
                  </a:lnTo>
                  <a:lnTo>
                    <a:pt x="29576" y="57434"/>
                  </a:lnTo>
                  <a:lnTo>
                    <a:pt x="29273" y="56220"/>
                  </a:lnTo>
                  <a:lnTo>
                    <a:pt x="28969" y="55057"/>
                  </a:lnTo>
                  <a:lnTo>
                    <a:pt x="28666" y="53869"/>
                  </a:lnTo>
                  <a:lnTo>
                    <a:pt x="28312" y="52732"/>
                  </a:lnTo>
                  <a:lnTo>
                    <a:pt x="27958" y="51594"/>
                  </a:lnTo>
                  <a:lnTo>
                    <a:pt x="27604" y="50507"/>
                  </a:lnTo>
                  <a:lnTo>
                    <a:pt x="27250" y="49420"/>
                  </a:lnTo>
                  <a:lnTo>
                    <a:pt x="26871" y="48409"/>
                  </a:lnTo>
                  <a:lnTo>
                    <a:pt x="26492" y="47398"/>
                  </a:lnTo>
                  <a:lnTo>
                    <a:pt x="26113" y="46463"/>
                  </a:lnTo>
                  <a:lnTo>
                    <a:pt x="25734" y="45553"/>
                  </a:lnTo>
                  <a:lnTo>
                    <a:pt x="25380" y="44693"/>
                  </a:lnTo>
                  <a:lnTo>
                    <a:pt x="25026" y="43909"/>
                  </a:lnTo>
                  <a:lnTo>
                    <a:pt x="24672" y="43151"/>
                  </a:lnTo>
                  <a:lnTo>
                    <a:pt x="24318" y="42469"/>
                  </a:lnTo>
                  <a:lnTo>
                    <a:pt x="24015" y="41862"/>
                  </a:lnTo>
                  <a:lnTo>
                    <a:pt x="23686" y="41306"/>
                  </a:lnTo>
                  <a:lnTo>
                    <a:pt x="23408" y="40851"/>
                  </a:lnTo>
                  <a:lnTo>
                    <a:pt x="23155" y="40446"/>
                  </a:lnTo>
                  <a:lnTo>
                    <a:pt x="22902" y="40143"/>
                  </a:lnTo>
                  <a:lnTo>
                    <a:pt x="22700" y="39890"/>
                  </a:lnTo>
                  <a:lnTo>
                    <a:pt x="22498" y="39764"/>
                  </a:lnTo>
                  <a:lnTo>
                    <a:pt x="22422" y="39713"/>
                  </a:lnTo>
                  <a:lnTo>
                    <a:pt x="22296" y="39713"/>
                  </a:lnTo>
                  <a:lnTo>
                    <a:pt x="22245" y="39764"/>
                  </a:lnTo>
                  <a:lnTo>
                    <a:pt x="22195" y="39814"/>
                  </a:lnTo>
                  <a:lnTo>
                    <a:pt x="22169" y="39890"/>
                  </a:lnTo>
                  <a:lnTo>
                    <a:pt x="22119" y="40143"/>
                  </a:lnTo>
                  <a:lnTo>
                    <a:pt x="22119" y="40497"/>
                  </a:lnTo>
                  <a:lnTo>
                    <a:pt x="22271" y="43379"/>
                  </a:lnTo>
                  <a:lnTo>
                    <a:pt x="22498" y="48359"/>
                  </a:lnTo>
                  <a:lnTo>
                    <a:pt x="22751" y="54754"/>
                  </a:lnTo>
                  <a:lnTo>
                    <a:pt x="22978" y="61908"/>
                  </a:lnTo>
                  <a:lnTo>
                    <a:pt x="23181" y="69213"/>
                  </a:lnTo>
                  <a:lnTo>
                    <a:pt x="23256" y="72702"/>
                  </a:lnTo>
                  <a:lnTo>
                    <a:pt x="23307" y="75963"/>
                  </a:lnTo>
                  <a:lnTo>
                    <a:pt x="23357" y="78946"/>
                  </a:lnTo>
                  <a:lnTo>
                    <a:pt x="23332" y="81549"/>
                  </a:lnTo>
                  <a:lnTo>
                    <a:pt x="23307" y="83698"/>
                  </a:lnTo>
                  <a:lnTo>
                    <a:pt x="23256" y="84557"/>
                  </a:lnTo>
                  <a:lnTo>
                    <a:pt x="23231" y="85291"/>
                  </a:lnTo>
                  <a:lnTo>
                    <a:pt x="23155" y="85948"/>
                  </a:lnTo>
                  <a:lnTo>
                    <a:pt x="23054" y="86554"/>
                  </a:lnTo>
                  <a:lnTo>
                    <a:pt x="22928" y="87111"/>
                  </a:lnTo>
                  <a:lnTo>
                    <a:pt x="22751" y="87667"/>
                  </a:lnTo>
                  <a:lnTo>
                    <a:pt x="22574" y="88172"/>
                  </a:lnTo>
                  <a:lnTo>
                    <a:pt x="22346" y="88653"/>
                  </a:lnTo>
                  <a:lnTo>
                    <a:pt x="22119" y="89082"/>
                  </a:lnTo>
                  <a:lnTo>
                    <a:pt x="21866" y="89462"/>
                  </a:lnTo>
                  <a:lnTo>
                    <a:pt x="21588" y="89815"/>
                  </a:lnTo>
                  <a:lnTo>
                    <a:pt x="21285" y="90119"/>
                  </a:lnTo>
                  <a:lnTo>
                    <a:pt x="20981" y="90372"/>
                  </a:lnTo>
                  <a:lnTo>
                    <a:pt x="20653" y="90599"/>
                  </a:lnTo>
                  <a:lnTo>
                    <a:pt x="20324" y="90751"/>
                  </a:lnTo>
                  <a:lnTo>
                    <a:pt x="19970" y="90877"/>
                  </a:lnTo>
                  <a:lnTo>
                    <a:pt x="19616" y="90928"/>
                  </a:lnTo>
                  <a:lnTo>
                    <a:pt x="19262" y="90928"/>
                  </a:lnTo>
                  <a:lnTo>
                    <a:pt x="18908" y="90877"/>
                  </a:lnTo>
                  <a:lnTo>
                    <a:pt x="18555" y="90776"/>
                  </a:lnTo>
                  <a:lnTo>
                    <a:pt x="18175" y="90624"/>
                  </a:lnTo>
                  <a:lnTo>
                    <a:pt x="17821" y="90397"/>
                  </a:lnTo>
                  <a:lnTo>
                    <a:pt x="17468" y="90093"/>
                  </a:lnTo>
                  <a:lnTo>
                    <a:pt x="17139" y="89765"/>
                  </a:lnTo>
                  <a:lnTo>
                    <a:pt x="16785" y="89335"/>
                  </a:lnTo>
                  <a:lnTo>
                    <a:pt x="16456" y="88855"/>
                  </a:lnTo>
                  <a:lnTo>
                    <a:pt x="16153" y="88299"/>
                  </a:lnTo>
                  <a:lnTo>
                    <a:pt x="15850" y="87692"/>
                  </a:lnTo>
                  <a:lnTo>
                    <a:pt x="15572" y="86984"/>
                  </a:lnTo>
                  <a:lnTo>
                    <a:pt x="15319" y="86226"/>
                  </a:lnTo>
                  <a:lnTo>
                    <a:pt x="15066" y="85392"/>
                  </a:lnTo>
                  <a:lnTo>
                    <a:pt x="14839" y="84456"/>
                  </a:lnTo>
                  <a:lnTo>
                    <a:pt x="14662" y="83471"/>
                  </a:lnTo>
                  <a:lnTo>
                    <a:pt x="14485" y="82384"/>
                  </a:lnTo>
                  <a:lnTo>
                    <a:pt x="14333" y="81221"/>
                  </a:lnTo>
                  <a:lnTo>
                    <a:pt x="14207" y="79982"/>
                  </a:lnTo>
                  <a:lnTo>
                    <a:pt x="14106" y="78642"/>
                  </a:lnTo>
                  <a:lnTo>
                    <a:pt x="14004" y="77252"/>
                  </a:lnTo>
                  <a:lnTo>
                    <a:pt x="13954" y="75811"/>
                  </a:lnTo>
                  <a:lnTo>
                    <a:pt x="13878" y="74294"/>
                  </a:lnTo>
                  <a:lnTo>
                    <a:pt x="13802" y="71210"/>
                  </a:lnTo>
                  <a:lnTo>
                    <a:pt x="13777" y="68025"/>
                  </a:lnTo>
                  <a:lnTo>
                    <a:pt x="13802" y="64840"/>
                  </a:lnTo>
                  <a:lnTo>
                    <a:pt x="13878" y="61731"/>
                  </a:lnTo>
                  <a:lnTo>
                    <a:pt x="13979" y="58799"/>
                  </a:lnTo>
                  <a:lnTo>
                    <a:pt x="14106" y="56068"/>
                  </a:lnTo>
                  <a:lnTo>
                    <a:pt x="14257" y="53642"/>
                  </a:lnTo>
                  <a:lnTo>
                    <a:pt x="14434" y="51619"/>
                  </a:lnTo>
                  <a:lnTo>
                    <a:pt x="14510" y="50760"/>
                  </a:lnTo>
                  <a:lnTo>
                    <a:pt x="14611" y="50027"/>
                  </a:lnTo>
                  <a:lnTo>
                    <a:pt x="14687" y="49445"/>
                  </a:lnTo>
                  <a:lnTo>
                    <a:pt x="14788" y="48990"/>
                  </a:lnTo>
                  <a:lnTo>
                    <a:pt x="14864" y="48687"/>
                  </a:lnTo>
                  <a:lnTo>
                    <a:pt x="14914" y="48586"/>
                  </a:lnTo>
                  <a:lnTo>
                    <a:pt x="14965" y="48535"/>
                  </a:lnTo>
                  <a:lnTo>
                    <a:pt x="15016" y="48535"/>
                  </a:lnTo>
                  <a:lnTo>
                    <a:pt x="15066" y="48586"/>
                  </a:lnTo>
                  <a:lnTo>
                    <a:pt x="15091" y="48662"/>
                  </a:lnTo>
                  <a:lnTo>
                    <a:pt x="15142" y="48788"/>
                  </a:lnTo>
                  <a:lnTo>
                    <a:pt x="15218" y="49193"/>
                  </a:lnTo>
                  <a:lnTo>
                    <a:pt x="15294" y="49799"/>
                  </a:lnTo>
                  <a:lnTo>
                    <a:pt x="15471" y="51190"/>
                  </a:lnTo>
                  <a:lnTo>
                    <a:pt x="15698" y="52479"/>
                  </a:lnTo>
                  <a:lnTo>
                    <a:pt x="15824" y="53111"/>
                  </a:lnTo>
                  <a:lnTo>
                    <a:pt x="15976" y="53692"/>
                  </a:lnTo>
                  <a:lnTo>
                    <a:pt x="16103" y="54223"/>
                  </a:lnTo>
                  <a:lnTo>
                    <a:pt x="16254" y="54754"/>
                  </a:lnTo>
                  <a:lnTo>
                    <a:pt x="16431" y="55209"/>
                  </a:lnTo>
                  <a:lnTo>
                    <a:pt x="16583" y="55639"/>
                  </a:lnTo>
                  <a:lnTo>
                    <a:pt x="16760" y="56043"/>
                  </a:lnTo>
                  <a:lnTo>
                    <a:pt x="16937" y="56372"/>
                  </a:lnTo>
                  <a:lnTo>
                    <a:pt x="17114" y="56675"/>
                  </a:lnTo>
                  <a:lnTo>
                    <a:pt x="17291" y="56903"/>
                  </a:lnTo>
                  <a:lnTo>
                    <a:pt x="17468" y="57105"/>
                  </a:lnTo>
                  <a:lnTo>
                    <a:pt x="17670" y="57231"/>
                  </a:lnTo>
                  <a:lnTo>
                    <a:pt x="17847" y="57282"/>
                  </a:lnTo>
                  <a:lnTo>
                    <a:pt x="17948" y="57307"/>
                  </a:lnTo>
                  <a:lnTo>
                    <a:pt x="18024" y="57282"/>
                  </a:lnTo>
                  <a:lnTo>
                    <a:pt x="18125" y="57257"/>
                  </a:lnTo>
                  <a:lnTo>
                    <a:pt x="18226" y="57231"/>
                  </a:lnTo>
                  <a:lnTo>
                    <a:pt x="18403" y="57080"/>
                  </a:lnTo>
                  <a:lnTo>
                    <a:pt x="18580" y="56877"/>
                  </a:lnTo>
                  <a:lnTo>
                    <a:pt x="18757" y="56599"/>
                  </a:lnTo>
                  <a:lnTo>
                    <a:pt x="18934" y="56220"/>
                  </a:lnTo>
                  <a:lnTo>
                    <a:pt x="19111" y="55790"/>
                  </a:lnTo>
                  <a:lnTo>
                    <a:pt x="19262" y="55260"/>
                  </a:lnTo>
                  <a:lnTo>
                    <a:pt x="19439" y="54628"/>
                  </a:lnTo>
                  <a:lnTo>
                    <a:pt x="19591" y="53920"/>
                  </a:lnTo>
                  <a:lnTo>
                    <a:pt x="19717" y="53136"/>
                  </a:lnTo>
                  <a:lnTo>
                    <a:pt x="19869" y="52226"/>
                  </a:lnTo>
                  <a:lnTo>
                    <a:pt x="19995" y="51240"/>
                  </a:lnTo>
                  <a:lnTo>
                    <a:pt x="20122" y="50128"/>
                  </a:lnTo>
                  <a:lnTo>
                    <a:pt x="20223" y="48940"/>
                  </a:lnTo>
                  <a:lnTo>
                    <a:pt x="20349" y="46867"/>
                  </a:lnTo>
                  <a:lnTo>
                    <a:pt x="20450" y="44794"/>
                  </a:lnTo>
                  <a:lnTo>
                    <a:pt x="20476" y="42747"/>
                  </a:lnTo>
                  <a:lnTo>
                    <a:pt x="20476" y="40724"/>
                  </a:lnTo>
                  <a:lnTo>
                    <a:pt x="20400" y="38702"/>
                  </a:lnTo>
                  <a:lnTo>
                    <a:pt x="20299" y="36705"/>
                  </a:lnTo>
                  <a:lnTo>
                    <a:pt x="20172" y="34733"/>
                  </a:lnTo>
                  <a:lnTo>
                    <a:pt x="19970" y="32787"/>
                  </a:lnTo>
                  <a:lnTo>
                    <a:pt x="19768" y="30866"/>
                  </a:lnTo>
                  <a:lnTo>
                    <a:pt x="19515" y="28970"/>
                  </a:lnTo>
                  <a:lnTo>
                    <a:pt x="19237" y="27099"/>
                  </a:lnTo>
                  <a:lnTo>
                    <a:pt x="18934" y="25279"/>
                  </a:lnTo>
                  <a:lnTo>
                    <a:pt x="18580" y="23510"/>
                  </a:lnTo>
                  <a:lnTo>
                    <a:pt x="18251" y="21765"/>
                  </a:lnTo>
                  <a:lnTo>
                    <a:pt x="17872" y="20046"/>
                  </a:lnTo>
                  <a:lnTo>
                    <a:pt x="17468" y="18403"/>
                  </a:lnTo>
                  <a:lnTo>
                    <a:pt x="17088" y="16786"/>
                  </a:lnTo>
                  <a:lnTo>
                    <a:pt x="16659" y="15218"/>
                  </a:lnTo>
                  <a:lnTo>
                    <a:pt x="16254" y="13727"/>
                  </a:lnTo>
                  <a:lnTo>
                    <a:pt x="15824" y="12261"/>
                  </a:lnTo>
                  <a:lnTo>
                    <a:pt x="15395" y="10870"/>
                  </a:lnTo>
                  <a:lnTo>
                    <a:pt x="14965" y="9531"/>
                  </a:lnTo>
                  <a:lnTo>
                    <a:pt x="14535" y="8267"/>
                  </a:lnTo>
                  <a:lnTo>
                    <a:pt x="14106" y="7053"/>
                  </a:lnTo>
                  <a:lnTo>
                    <a:pt x="13297" y="4829"/>
                  </a:lnTo>
                  <a:lnTo>
                    <a:pt x="12538" y="2908"/>
                  </a:lnTo>
                  <a:lnTo>
                    <a:pt x="11856" y="1290"/>
                  </a:lnTo>
                  <a:lnTo>
                    <a:pt x="1127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39"/>
            <p:cNvSpPr/>
            <p:nvPr/>
          </p:nvSpPr>
          <p:spPr>
            <a:xfrm>
              <a:off x="1190258" y="2794983"/>
              <a:ext cx="629884" cy="1615717"/>
            </a:xfrm>
            <a:custGeom>
              <a:rect b="b" l="l" r="r" t="t"/>
              <a:pathLst>
                <a:path extrusionOk="0" h="46236" w="18025">
                  <a:moveTo>
                    <a:pt x="1113" y="1062"/>
                  </a:moveTo>
                  <a:lnTo>
                    <a:pt x="1163" y="1138"/>
                  </a:lnTo>
                  <a:lnTo>
                    <a:pt x="1669" y="1998"/>
                  </a:lnTo>
                  <a:lnTo>
                    <a:pt x="2250" y="3009"/>
                  </a:lnTo>
                  <a:lnTo>
                    <a:pt x="2983" y="4399"/>
                  </a:lnTo>
                  <a:lnTo>
                    <a:pt x="3894" y="6118"/>
                  </a:lnTo>
                  <a:lnTo>
                    <a:pt x="4930" y="8166"/>
                  </a:lnTo>
                  <a:lnTo>
                    <a:pt x="6067" y="10516"/>
                  </a:lnTo>
                  <a:lnTo>
                    <a:pt x="7306" y="13171"/>
                  </a:lnTo>
                  <a:lnTo>
                    <a:pt x="7963" y="14612"/>
                  </a:lnTo>
                  <a:lnTo>
                    <a:pt x="8595" y="16103"/>
                  </a:lnTo>
                  <a:lnTo>
                    <a:pt x="9278" y="17670"/>
                  </a:lnTo>
                  <a:lnTo>
                    <a:pt x="9935" y="19288"/>
                  </a:lnTo>
                  <a:lnTo>
                    <a:pt x="10618" y="20982"/>
                  </a:lnTo>
                  <a:lnTo>
                    <a:pt x="11300" y="22726"/>
                  </a:lnTo>
                  <a:lnTo>
                    <a:pt x="11983" y="24546"/>
                  </a:lnTo>
                  <a:lnTo>
                    <a:pt x="12640" y="26391"/>
                  </a:lnTo>
                  <a:lnTo>
                    <a:pt x="13322" y="28313"/>
                  </a:lnTo>
                  <a:lnTo>
                    <a:pt x="13954" y="30284"/>
                  </a:lnTo>
                  <a:lnTo>
                    <a:pt x="14612" y="32281"/>
                  </a:lnTo>
                  <a:lnTo>
                    <a:pt x="15244" y="34354"/>
                  </a:lnTo>
                  <a:lnTo>
                    <a:pt x="15850" y="36452"/>
                  </a:lnTo>
                  <a:lnTo>
                    <a:pt x="16432" y="38601"/>
                  </a:lnTo>
                  <a:lnTo>
                    <a:pt x="16988" y="40775"/>
                  </a:lnTo>
                  <a:lnTo>
                    <a:pt x="17519" y="42999"/>
                  </a:lnTo>
                  <a:lnTo>
                    <a:pt x="17519" y="43075"/>
                  </a:lnTo>
                  <a:lnTo>
                    <a:pt x="17493" y="43151"/>
                  </a:lnTo>
                  <a:lnTo>
                    <a:pt x="17443" y="43202"/>
                  </a:lnTo>
                  <a:lnTo>
                    <a:pt x="17392" y="43227"/>
                  </a:lnTo>
                  <a:lnTo>
                    <a:pt x="17316" y="43252"/>
                  </a:lnTo>
                  <a:lnTo>
                    <a:pt x="17241" y="43227"/>
                  </a:lnTo>
                  <a:lnTo>
                    <a:pt x="17190" y="43176"/>
                  </a:lnTo>
                  <a:lnTo>
                    <a:pt x="17165" y="43101"/>
                  </a:lnTo>
                  <a:lnTo>
                    <a:pt x="16634" y="40876"/>
                  </a:lnTo>
                  <a:lnTo>
                    <a:pt x="16078" y="38702"/>
                  </a:lnTo>
                  <a:lnTo>
                    <a:pt x="15496" y="36553"/>
                  </a:lnTo>
                  <a:lnTo>
                    <a:pt x="14890" y="34455"/>
                  </a:lnTo>
                  <a:lnTo>
                    <a:pt x="14258" y="32408"/>
                  </a:lnTo>
                  <a:lnTo>
                    <a:pt x="13626" y="30411"/>
                  </a:lnTo>
                  <a:lnTo>
                    <a:pt x="12969" y="28439"/>
                  </a:lnTo>
                  <a:lnTo>
                    <a:pt x="12311" y="26543"/>
                  </a:lnTo>
                  <a:lnTo>
                    <a:pt x="11629" y="24672"/>
                  </a:lnTo>
                  <a:lnTo>
                    <a:pt x="10972" y="22878"/>
                  </a:lnTo>
                  <a:lnTo>
                    <a:pt x="10289" y="21133"/>
                  </a:lnTo>
                  <a:lnTo>
                    <a:pt x="9606" y="19465"/>
                  </a:lnTo>
                  <a:lnTo>
                    <a:pt x="8949" y="17822"/>
                  </a:lnTo>
                  <a:lnTo>
                    <a:pt x="8267" y="16280"/>
                  </a:lnTo>
                  <a:lnTo>
                    <a:pt x="7635" y="14763"/>
                  </a:lnTo>
                  <a:lnTo>
                    <a:pt x="6978" y="13348"/>
                  </a:lnTo>
                  <a:lnTo>
                    <a:pt x="5764" y="10693"/>
                  </a:lnTo>
                  <a:lnTo>
                    <a:pt x="4601" y="8342"/>
                  </a:lnTo>
                  <a:lnTo>
                    <a:pt x="3590" y="6320"/>
                  </a:lnTo>
                  <a:lnTo>
                    <a:pt x="2680" y="4601"/>
                  </a:lnTo>
                  <a:lnTo>
                    <a:pt x="1947" y="3236"/>
                  </a:lnTo>
                  <a:lnTo>
                    <a:pt x="1366" y="2225"/>
                  </a:lnTo>
                  <a:lnTo>
                    <a:pt x="860" y="1340"/>
                  </a:lnTo>
                  <a:lnTo>
                    <a:pt x="835" y="1290"/>
                  </a:lnTo>
                  <a:lnTo>
                    <a:pt x="835" y="1214"/>
                  </a:lnTo>
                  <a:lnTo>
                    <a:pt x="860" y="1138"/>
                  </a:lnTo>
                  <a:lnTo>
                    <a:pt x="911" y="1087"/>
                  </a:lnTo>
                  <a:lnTo>
                    <a:pt x="961" y="1062"/>
                  </a:lnTo>
                  <a:close/>
                  <a:moveTo>
                    <a:pt x="152" y="1"/>
                  </a:moveTo>
                  <a:lnTo>
                    <a:pt x="76" y="26"/>
                  </a:lnTo>
                  <a:lnTo>
                    <a:pt x="26" y="76"/>
                  </a:lnTo>
                  <a:lnTo>
                    <a:pt x="1" y="177"/>
                  </a:lnTo>
                  <a:lnTo>
                    <a:pt x="1" y="304"/>
                  </a:lnTo>
                  <a:lnTo>
                    <a:pt x="26" y="481"/>
                  </a:lnTo>
                  <a:lnTo>
                    <a:pt x="178" y="936"/>
                  </a:lnTo>
                  <a:lnTo>
                    <a:pt x="405" y="1593"/>
                  </a:lnTo>
                  <a:lnTo>
                    <a:pt x="708" y="2377"/>
                  </a:lnTo>
                  <a:lnTo>
                    <a:pt x="1568" y="4374"/>
                  </a:lnTo>
                  <a:lnTo>
                    <a:pt x="2705" y="6876"/>
                  </a:lnTo>
                  <a:lnTo>
                    <a:pt x="4045" y="9809"/>
                  </a:lnTo>
                  <a:lnTo>
                    <a:pt x="5562" y="13145"/>
                  </a:lnTo>
                  <a:lnTo>
                    <a:pt x="7154" y="16760"/>
                  </a:lnTo>
                  <a:lnTo>
                    <a:pt x="7989" y="18681"/>
                  </a:lnTo>
                  <a:lnTo>
                    <a:pt x="8823" y="20628"/>
                  </a:lnTo>
                  <a:lnTo>
                    <a:pt x="9253" y="21639"/>
                  </a:lnTo>
                  <a:lnTo>
                    <a:pt x="9657" y="22650"/>
                  </a:lnTo>
                  <a:lnTo>
                    <a:pt x="10441" y="24774"/>
                  </a:lnTo>
                  <a:lnTo>
                    <a:pt x="11174" y="26922"/>
                  </a:lnTo>
                  <a:lnTo>
                    <a:pt x="11907" y="29096"/>
                  </a:lnTo>
                  <a:lnTo>
                    <a:pt x="12589" y="31270"/>
                  </a:lnTo>
                  <a:lnTo>
                    <a:pt x="13221" y="33394"/>
                  </a:lnTo>
                  <a:lnTo>
                    <a:pt x="13803" y="35466"/>
                  </a:lnTo>
                  <a:lnTo>
                    <a:pt x="14359" y="37413"/>
                  </a:lnTo>
                  <a:lnTo>
                    <a:pt x="15345" y="40952"/>
                  </a:lnTo>
                  <a:lnTo>
                    <a:pt x="16128" y="43758"/>
                  </a:lnTo>
                  <a:lnTo>
                    <a:pt x="16457" y="44794"/>
                  </a:lnTo>
                  <a:lnTo>
                    <a:pt x="16735" y="45578"/>
                  </a:lnTo>
                  <a:lnTo>
                    <a:pt x="16836" y="45856"/>
                  </a:lnTo>
                  <a:lnTo>
                    <a:pt x="16937" y="46083"/>
                  </a:lnTo>
                  <a:lnTo>
                    <a:pt x="17038" y="46185"/>
                  </a:lnTo>
                  <a:lnTo>
                    <a:pt x="17064" y="46210"/>
                  </a:lnTo>
                  <a:lnTo>
                    <a:pt x="17114" y="46235"/>
                  </a:lnTo>
                  <a:lnTo>
                    <a:pt x="17190" y="46210"/>
                  </a:lnTo>
                  <a:lnTo>
                    <a:pt x="17266" y="46185"/>
                  </a:lnTo>
                  <a:lnTo>
                    <a:pt x="17418" y="46058"/>
                  </a:lnTo>
                  <a:lnTo>
                    <a:pt x="17544" y="45881"/>
                  </a:lnTo>
                  <a:lnTo>
                    <a:pt x="17645" y="45628"/>
                  </a:lnTo>
                  <a:lnTo>
                    <a:pt x="17746" y="45300"/>
                  </a:lnTo>
                  <a:lnTo>
                    <a:pt x="17847" y="44946"/>
                  </a:lnTo>
                  <a:lnTo>
                    <a:pt x="17923" y="44516"/>
                  </a:lnTo>
                  <a:lnTo>
                    <a:pt x="17974" y="44011"/>
                  </a:lnTo>
                  <a:lnTo>
                    <a:pt x="17999" y="43480"/>
                  </a:lnTo>
                  <a:lnTo>
                    <a:pt x="18024" y="42873"/>
                  </a:lnTo>
                  <a:lnTo>
                    <a:pt x="17999" y="42216"/>
                  </a:lnTo>
                  <a:lnTo>
                    <a:pt x="17974" y="41533"/>
                  </a:lnTo>
                  <a:lnTo>
                    <a:pt x="17948" y="40775"/>
                  </a:lnTo>
                  <a:lnTo>
                    <a:pt x="17873" y="39966"/>
                  </a:lnTo>
                  <a:lnTo>
                    <a:pt x="17772" y="39132"/>
                  </a:lnTo>
                  <a:lnTo>
                    <a:pt x="17670" y="38222"/>
                  </a:lnTo>
                  <a:lnTo>
                    <a:pt x="17519" y="37286"/>
                  </a:lnTo>
                  <a:lnTo>
                    <a:pt x="17367" y="36326"/>
                  </a:lnTo>
                  <a:lnTo>
                    <a:pt x="17165" y="35289"/>
                  </a:lnTo>
                  <a:lnTo>
                    <a:pt x="16963" y="34253"/>
                  </a:lnTo>
                  <a:lnTo>
                    <a:pt x="16710" y="33166"/>
                  </a:lnTo>
                  <a:lnTo>
                    <a:pt x="16457" y="32029"/>
                  </a:lnTo>
                  <a:lnTo>
                    <a:pt x="16154" y="30866"/>
                  </a:lnTo>
                  <a:lnTo>
                    <a:pt x="15825" y="29678"/>
                  </a:lnTo>
                  <a:lnTo>
                    <a:pt x="15446" y="28464"/>
                  </a:lnTo>
                  <a:lnTo>
                    <a:pt x="15067" y="27200"/>
                  </a:lnTo>
                  <a:lnTo>
                    <a:pt x="14637" y="25911"/>
                  </a:lnTo>
                  <a:lnTo>
                    <a:pt x="14182" y="24622"/>
                  </a:lnTo>
                  <a:lnTo>
                    <a:pt x="13702" y="23282"/>
                  </a:lnTo>
                  <a:lnTo>
                    <a:pt x="13171" y="21942"/>
                  </a:lnTo>
                  <a:lnTo>
                    <a:pt x="12615" y="20577"/>
                  </a:lnTo>
                  <a:lnTo>
                    <a:pt x="12008" y="19187"/>
                  </a:lnTo>
                  <a:lnTo>
                    <a:pt x="11401" y="17797"/>
                  </a:lnTo>
                  <a:lnTo>
                    <a:pt x="10795" y="16482"/>
                  </a:lnTo>
                  <a:lnTo>
                    <a:pt x="10213" y="15218"/>
                  </a:lnTo>
                  <a:lnTo>
                    <a:pt x="9632" y="14030"/>
                  </a:lnTo>
                  <a:lnTo>
                    <a:pt x="8469" y="11780"/>
                  </a:lnTo>
                  <a:lnTo>
                    <a:pt x="7382" y="9733"/>
                  </a:lnTo>
                  <a:lnTo>
                    <a:pt x="6346" y="7913"/>
                  </a:lnTo>
                  <a:lnTo>
                    <a:pt x="5360" y="6295"/>
                  </a:lnTo>
                  <a:lnTo>
                    <a:pt x="4424" y="4854"/>
                  </a:lnTo>
                  <a:lnTo>
                    <a:pt x="3590" y="3641"/>
                  </a:lnTo>
                  <a:lnTo>
                    <a:pt x="2807" y="2604"/>
                  </a:lnTo>
                  <a:lnTo>
                    <a:pt x="2124" y="1745"/>
                  </a:lnTo>
                  <a:lnTo>
                    <a:pt x="1517" y="1062"/>
                  </a:lnTo>
                  <a:lnTo>
                    <a:pt x="986" y="557"/>
                  </a:lnTo>
                  <a:lnTo>
                    <a:pt x="784" y="354"/>
                  </a:lnTo>
                  <a:lnTo>
                    <a:pt x="582" y="203"/>
                  </a:lnTo>
                  <a:lnTo>
                    <a:pt x="405" y="102"/>
                  </a:lnTo>
                  <a:lnTo>
                    <a:pt x="279" y="26"/>
                  </a:lnTo>
                  <a:lnTo>
                    <a:pt x="15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39"/>
            <p:cNvSpPr/>
            <p:nvPr/>
          </p:nvSpPr>
          <p:spPr>
            <a:xfrm>
              <a:off x="1128440" y="2484916"/>
              <a:ext cx="298605" cy="440831"/>
            </a:xfrm>
            <a:custGeom>
              <a:rect b="b" l="l" r="r" t="t"/>
              <a:pathLst>
                <a:path extrusionOk="0" h="12615" w="8545">
                  <a:moveTo>
                    <a:pt x="0" y="1"/>
                  </a:moveTo>
                  <a:lnTo>
                    <a:pt x="0" y="26"/>
                  </a:lnTo>
                  <a:lnTo>
                    <a:pt x="228" y="481"/>
                  </a:lnTo>
                  <a:lnTo>
                    <a:pt x="480" y="911"/>
                  </a:lnTo>
                  <a:lnTo>
                    <a:pt x="1037" y="1745"/>
                  </a:lnTo>
                  <a:lnTo>
                    <a:pt x="1593" y="2579"/>
                  </a:lnTo>
                  <a:lnTo>
                    <a:pt x="2124" y="3413"/>
                  </a:lnTo>
                  <a:lnTo>
                    <a:pt x="3210" y="5107"/>
                  </a:lnTo>
                  <a:lnTo>
                    <a:pt x="4272" y="6801"/>
                  </a:lnTo>
                  <a:lnTo>
                    <a:pt x="6446" y="10163"/>
                  </a:lnTo>
                  <a:lnTo>
                    <a:pt x="6851" y="10820"/>
                  </a:lnTo>
                  <a:lnTo>
                    <a:pt x="7255" y="11477"/>
                  </a:lnTo>
                  <a:lnTo>
                    <a:pt x="7483" y="11781"/>
                  </a:lnTo>
                  <a:lnTo>
                    <a:pt x="7735" y="12084"/>
                  </a:lnTo>
                  <a:lnTo>
                    <a:pt x="7988" y="12337"/>
                  </a:lnTo>
                  <a:lnTo>
                    <a:pt x="8266" y="12589"/>
                  </a:lnTo>
                  <a:lnTo>
                    <a:pt x="8317" y="12615"/>
                  </a:lnTo>
                  <a:lnTo>
                    <a:pt x="8418" y="12615"/>
                  </a:lnTo>
                  <a:lnTo>
                    <a:pt x="8468" y="12564"/>
                  </a:lnTo>
                  <a:lnTo>
                    <a:pt x="8519" y="12488"/>
                  </a:lnTo>
                  <a:lnTo>
                    <a:pt x="8544" y="12438"/>
                  </a:lnTo>
                  <a:lnTo>
                    <a:pt x="8519" y="12362"/>
                  </a:lnTo>
                  <a:lnTo>
                    <a:pt x="8393" y="11932"/>
                  </a:lnTo>
                  <a:lnTo>
                    <a:pt x="8216" y="11502"/>
                  </a:lnTo>
                  <a:lnTo>
                    <a:pt x="7988" y="11098"/>
                  </a:lnTo>
                  <a:lnTo>
                    <a:pt x="7735" y="10694"/>
                  </a:lnTo>
                  <a:lnTo>
                    <a:pt x="7205" y="9910"/>
                  </a:lnTo>
                  <a:lnTo>
                    <a:pt x="6674" y="9177"/>
                  </a:lnTo>
                  <a:lnTo>
                    <a:pt x="4424" y="5865"/>
                  </a:lnTo>
                  <a:lnTo>
                    <a:pt x="3842" y="5031"/>
                  </a:lnTo>
                  <a:lnTo>
                    <a:pt x="3261" y="4222"/>
                  </a:lnTo>
                  <a:lnTo>
                    <a:pt x="2073" y="2604"/>
                  </a:lnTo>
                  <a:lnTo>
                    <a:pt x="1593" y="1922"/>
                  </a:lnTo>
                  <a:lnTo>
                    <a:pt x="1112" y="1265"/>
                  </a:lnTo>
                  <a:lnTo>
                    <a:pt x="582" y="607"/>
                  </a:lnTo>
                  <a:lnTo>
                    <a:pt x="329" y="304"/>
                  </a:lnTo>
                  <a:lnTo>
                    <a:pt x="2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39"/>
            <p:cNvSpPr/>
            <p:nvPr/>
          </p:nvSpPr>
          <p:spPr>
            <a:xfrm>
              <a:off x="1450842" y="2963697"/>
              <a:ext cx="65417" cy="117520"/>
            </a:xfrm>
            <a:custGeom>
              <a:rect b="b" l="l" r="r" t="t"/>
              <a:pathLst>
                <a:path extrusionOk="0" h="3363" w="1872">
                  <a:moveTo>
                    <a:pt x="127" y="1"/>
                  </a:moveTo>
                  <a:lnTo>
                    <a:pt x="77" y="51"/>
                  </a:lnTo>
                  <a:lnTo>
                    <a:pt x="26" y="102"/>
                  </a:lnTo>
                  <a:lnTo>
                    <a:pt x="1" y="152"/>
                  </a:lnTo>
                  <a:lnTo>
                    <a:pt x="1" y="228"/>
                  </a:lnTo>
                  <a:lnTo>
                    <a:pt x="51" y="481"/>
                  </a:lnTo>
                  <a:lnTo>
                    <a:pt x="127" y="734"/>
                  </a:lnTo>
                  <a:lnTo>
                    <a:pt x="279" y="1214"/>
                  </a:lnTo>
                  <a:lnTo>
                    <a:pt x="481" y="1669"/>
                  </a:lnTo>
                  <a:lnTo>
                    <a:pt x="683" y="2124"/>
                  </a:lnTo>
                  <a:lnTo>
                    <a:pt x="886" y="2478"/>
                  </a:lnTo>
                  <a:lnTo>
                    <a:pt x="1088" y="2807"/>
                  </a:lnTo>
                  <a:lnTo>
                    <a:pt x="1189" y="2958"/>
                  </a:lnTo>
                  <a:lnTo>
                    <a:pt x="1341" y="3085"/>
                  </a:lnTo>
                  <a:lnTo>
                    <a:pt x="1467" y="3236"/>
                  </a:lnTo>
                  <a:lnTo>
                    <a:pt x="1644" y="3338"/>
                  </a:lnTo>
                  <a:lnTo>
                    <a:pt x="1694" y="3363"/>
                  </a:lnTo>
                  <a:lnTo>
                    <a:pt x="1745" y="3363"/>
                  </a:lnTo>
                  <a:lnTo>
                    <a:pt x="1821" y="3338"/>
                  </a:lnTo>
                  <a:lnTo>
                    <a:pt x="1871" y="3262"/>
                  </a:lnTo>
                  <a:lnTo>
                    <a:pt x="1871" y="3161"/>
                  </a:lnTo>
                  <a:lnTo>
                    <a:pt x="1821" y="2933"/>
                  </a:lnTo>
                  <a:lnTo>
                    <a:pt x="1770" y="2731"/>
                  </a:lnTo>
                  <a:lnTo>
                    <a:pt x="1593" y="2326"/>
                  </a:lnTo>
                  <a:lnTo>
                    <a:pt x="1391" y="1947"/>
                  </a:lnTo>
                  <a:lnTo>
                    <a:pt x="1164" y="1568"/>
                  </a:lnTo>
                  <a:lnTo>
                    <a:pt x="961" y="1189"/>
                  </a:lnTo>
                  <a:lnTo>
                    <a:pt x="759" y="810"/>
                  </a:lnTo>
                  <a:lnTo>
                    <a:pt x="557" y="456"/>
                  </a:lnTo>
                  <a:lnTo>
                    <a:pt x="355" y="77"/>
                  </a:lnTo>
                  <a:lnTo>
                    <a:pt x="304" y="26"/>
                  </a:lnTo>
                  <a:lnTo>
                    <a:pt x="228"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39"/>
            <p:cNvSpPr/>
            <p:nvPr/>
          </p:nvSpPr>
          <p:spPr>
            <a:xfrm>
              <a:off x="1328954" y="3314405"/>
              <a:ext cx="172279" cy="312723"/>
            </a:xfrm>
            <a:custGeom>
              <a:rect b="b" l="l" r="r" t="t"/>
              <a:pathLst>
                <a:path extrusionOk="0" h="8949" w="4930">
                  <a:moveTo>
                    <a:pt x="253" y="0"/>
                  </a:moveTo>
                  <a:lnTo>
                    <a:pt x="152" y="26"/>
                  </a:lnTo>
                  <a:lnTo>
                    <a:pt x="76" y="101"/>
                  </a:lnTo>
                  <a:lnTo>
                    <a:pt x="26" y="203"/>
                  </a:lnTo>
                  <a:lnTo>
                    <a:pt x="0" y="329"/>
                  </a:lnTo>
                  <a:lnTo>
                    <a:pt x="51" y="455"/>
                  </a:lnTo>
                  <a:lnTo>
                    <a:pt x="304" y="1062"/>
                  </a:lnTo>
                  <a:lnTo>
                    <a:pt x="582" y="1643"/>
                  </a:lnTo>
                  <a:lnTo>
                    <a:pt x="1163" y="2781"/>
                  </a:lnTo>
                  <a:lnTo>
                    <a:pt x="2377" y="5081"/>
                  </a:lnTo>
                  <a:lnTo>
                    <a:pt x="2857" y="6092"/>
                  </a:lnTo>
                  <a:lnTo>
                    <a:pt x="3362" y="7104"/>
                  </a:lnTo>
                  <a:lnTo>
                    <a:pt x="3640" y="7609"/>
                  </a:lnTo>
                  <a:lnTo>
                    <a:pt x="3919" y="8064"/>
                  </a:lnTo>
                  <a:lnTo>
                    <a:pt x="4247" y="8519"/>
                  </a:lnTo>
                  <a:lnTo>
                    <a:pt x="4449" y="8721"/>
                  </a:lnTo>
                  <a:lnTo>
                    <a:pt x="4626" y="8924"/>
                  </a:lnTo>
                  <a:lnTo>
                    <a:pt x="4677" y="8949"/>
                  </a:lnTo>
                  <a:lnTo>
                    <a:pt x="4829" y="8949"/>
                  </a:lnTo>
                  <a:lnTo>
                    <a:pt x="4879" y="8924"/>
                  </a:lnTo>
                  <a:lnTo>
                    <a:pt x="4904" y="8898"/>
                  </a:lnTo>
                  <a:lnTo>
                    <a:pt x="4930" y="8848"/>
                  </a:lnTo>
                  <a:lnTo>
                    <a:pt x="4930" y="8772"/>
                  </a:lnTo>
                  <a:lnTo>
                    <a:pt x="4904" y="8494"/>
                  </a:lnTo>
                  <a:lnTo>
                    <a:pt x="4854" y="8216"/>
                  </a:lnTo>
                  <a:lnTo>
                    <a:pt x="4702" y="7660"/>
                  </a:lnTo>
                  <a:lnTo>
                    <a:pt x="4500" y="7129"/>
                  </a:lnTo>
                  <a:lnTo>
                    <a:pt x="4272" y="6598"/>
                  </a:lnTo>
                  <a:lnTo>
                    <a:pt x="3994" y="6067"/>
                  </a:lnTo>
                  <a:lnTo>
                    <a:pt x="3742" y="5562"/>
                  </a:lnTo>
                  <a:lnTo>
                    <a:pt x="3185" y="4576"/>
                  </a:lnTo>
                  <a:lnTo>
                    <a:pt x="2579" y="3438"/>
                  </a:lnTo>
                  <a:lnTo>
                    <a:pt x="1947" y="2301"/>
                  </a:lnTo>
                  <a:lnTo>
                    <a:pt x="1290" y="1188"/>
                  </a:lnTo>
                  <a:lnTo>
                    <a:pt x="936" y="658"/>
                  </a:lnTo>
                  <a:lnTo>
                    <a:pt x="582" y="127"/>
                  </a:lnTo>
                  <a:lnTo>
                    <a:pt x="481" y="51"/>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39"/>
            <p:cNvSpPr/>
            <p:nvPr/>
          </p:nvSpPr>
          <p:spPr>
            <a:xfrm>
              <a:off x="1488828" y="3684543"/>
              <a:ext cx="58358" cy="150194"/>
            </a:xfrm>
            <a:custGeom>
              <a:rect b="b" l="l" r="r" t="t"/>
              <a:pathLst>
                <a:path extrusionOk="0" h="4298" w="1670">
                  <a:moveTo>
                    <a:pt x="329" y="0"/>
                  </a:moveTo>
                  <a:lnTo>
                    <a:pt x="228" y="25"/>
                  </a:lnTo>
                  <a:lnTo>
                    <a:pt x="127" y="76"/>
                  </a:lnTo>
                  <a:lnTo>
                    <a:pt x="51" y="152"/>
                  </a:lnTo>
                  <a:lnTo>
                    <a:pt x="1" y="278"/>
                  </a:lnTo>
                  <a:lnTo>
                    <a:pt x="1" y="430"/>
                  </a:lnTo>
                  <a:lnTo>
                    <a:pt x="203" y="1365"/>
                  </a:lnTo>
                  <a:lnTo>
                    <a:pt x="304" y="1871"/>
                  </a:lnTo>
                  <a:lnTo>
                    <a:pt x="431" y="2351"/>
                  </a:lnTo>
                  <a:lnTo>
                    <a:pt x="582" y="2831"/>
                  </a:lnTo>
                  <a:lnTo>
                    <a:pt x="759" y="3312"/>
                  </a:lnTo>
                  <a:lnTo>
                    <a:pt x="936" y="3741"/>
                  </a:lnTo>
                  <a:lnTo>
                    <a:pt x="1189" y="4171"/>
                  </a:lnTo>
                  <a:lnTo>
                    <a:pt x="1239" y="4222"/>
                  </a:lnTo>
                  <a:lnTo>
                    <a:pt x="1315" y="4272"/>
                  </a:lnTo>
                  <a:lnTo>
                    <a:pt x="1391" y="4297"/>
                  </a:lnTo>
                  <a:lnTo>
                    <a:pt x="1467" y="4272"/>
                  </a:lnTo>
                  <a:lnTo>
                    <a:pt x="1543" y="4247"/>
                  </a:lnTo>
                  <a:lnTo>
                    <a:pt x="1619" y="4196"/>
                  </a:lnTo>
                  <a:lnTo>
                    <a:pt x="1644" y="4120"/>
                  </a:lnTo>
                  <a:lnTo>
                    <a:pt x="1669" y="4019"/>
                  </a:lnTo>
                  <a:lnTo>
                    <a:pt x="1644" y="3539"/>
                  </a:lnTo>
                  <a:lnTo>
                    <a:pt x="1568" y="3059"/>
                  </a:lnTo>
                  <a:lnTo>
                    <a:pt x="1442" y="2578"/>
                  </a:lnTo>
                  <a:lnTo>
                    <a:pt x="1315" y="2098"/>
                  </a:lnTo>
                  <a:lnTo>
                    <a:pt x="1138" y="1618"/>
                  </a:lnTo>
                  <a:lnTo>
                    <a:pt x="961" y="1138"/>
                  </a:lnTo>
                  <a:lnTo>
                    <a:pt x="633" y="253"/>
                  </a:lnTo>
                  <a:lnTo>
                    <a:pt x="557" y="126"/>
                  </a:lnTo>
                  <a:lnTo>
                    <a:pt x="456" y="51"/>
                  </a:lnTo>
                  <a:lnTo>
                    <a:pt x="32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39"/>
            <p:cNvSpPr/>
            <p:nvPr/>
          </p:nvSpPr>
          <p:spPr>
            <a:xfrm>
              <a:off x="1112540" y="821569"/>
              <a:ext cx="83938" cy="429334"/>
            </a:xfrm>
            <a:custGeom>
              <a:rect b="b" l="l" r="r" t="t"/>
              <a:pathLst>
                <a:path extrusionOk="0" h="12286" w="2402">
                  <a:moveTo>
                    <a:pt x="2199" y="0"/>
                  </a:moveTo>
                  <a:lnTo>
                    <a:pt x="2098" y="25"/>
                  </a:lnTo>
                  <a:lnTo>
                    <a:pt x="2048" y="51"/>
                  </a:lnTo>
                  <a:lnTo>
                    <a:pt x="1997" y="101"/>
                  </a:lnTo>
                  <a:lnTo>
                    <a:pt x="1845" y="430"/>
                  </a:lnTo>
                  <a:lnTo>
                    <a:pt x="1744" y="784"/>
                  </a:lnTo>
                  <a:lnTo>
                    <a:pt x="1643" y="1163"/>
                  </a:lnTo>
                  <a:lnTo>
                    <a:pt x="1567" y="1542"/>
                  </a:lnTo>
                  <a:lnTo>
                    <a:pt x="1466" y="2300"/>
                  </a:lnTo>
                  <a:lnTo>
                    <a:pt x="1365" y="3059"/>
                  </a:lnTo>
                  <a:lnTo>
                    <a:pt x="935" y="6016"/>
                  </a:lnTo>
                  <a:lnTo>
                    <a:pt x="683" y="7533"/>
                  </a:lnTo>
                  <a:lnTo>
                    <a:pt x="430" y="9025"/>
                  </a:lnTo>
                  <a:lnTo>
                    <a:pt x="202" y="10541"/>
                  </a:lnTo>
                  <a:lnTo>
                    <a:pt x="0" y="12033"/>
                  </a:lnTo>
                  <a:lnTo>
                    <a:pt x="0" y="12134"/>
                  </a:lnTo>
                  <a:lnTo>
                    <a:pt x="51" y="12210"/>
                  </a:lnTo>
                  <a:lnTo>
                    <a:pt x="126" y="12260"/>
                  </a:lnTo>
                  <a:lnTo>
                    <a:pt x="202" y="12286"/>
                  </a:lnTo>
                  <a:lnTo>
                    <a:pt x="303" y="12286"/>
                  </a:lnTo>
                  <a:lnTo>
                    <a:pt x="379" y="12260"/>
                  </a:lnTo>
                  <a:lnTo>
                    <a:pt x="455" y="12210"/>
                  </a:lnTo>
                  <a:lnTo>
                    <a:pt x="506" y="12109"/>
                  </a:lnTo>
                  <a:lnTo>
                    <a:pt x="683" y="11350"/>
                  </a:lnTo>
                  <a:lnTo>
                    <a:pt x="860" y="10567"/>
                  </a:lnTo>
                  <a:lnTo>
                    <a:pt x="1188" y="8999"/>
                  </a:lnTo>
                  <a:lnTo>
                    <a:pt x="1441" y="7432"/>
                  </a:lnTo>
                  <a:lnTo>
                    <a:pt x="1719" y="5865"/>
                  </a:lnTo>
                  <a:lnTo>
                    <a:pt x="1972" y="4196"/>
                  </a:lnTo>
                  <a:lnTo>
                    <a:pt x="2225" y="2528"/>
                  </a:lnTo>
                  <a:lnTo>
                    <a:pt x="2326" y="1947"/>
                  </a:lnTo>
                  <a:lnTo>
                    <a:pt x="2402" y="1340"/>
                  </a:lnTo>
                  <a:lnTo>
                    <a:pt x="2402" y="1037"/>
                  </a:lnTo>
                  <a:lnTo>
                    <a:pt x="2402" y="733"/>
                  </a:lnTo>
                  <a:lnTo>
                    <a:pt x="2376" y="430"/>
                  </a:lnTo>
                  <a:lnTo>
                    <a:pt x="2351" y="152"/>
                  </a:lnTo>
                  <a:lnTo>
                    <a:pt x="2326" y="76"/>
                  </a:lnTo>
                  <a:lnTo>
                    <a:pt x="2275" y="51"/>
                  </a:lnTo>
                  <a:lnTo>
                    <a:pt x="2250" y="25"/>
                  </a:lnTo>
                  <a:lnTo>
                    <a:pt x="219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39"/>
            <p:cNvSpPr/>
            <p:nvPr/>
          </p:nvSpPr>
          <p:spPr>
            <a:xfrm>
              <a:off x="1180543" y="633390"/>
              <a:ext cx="28305" cy="116646"/>
            </a:xfrm>
            <a:custGeom>
              <a:rect b="b" l="l" r="r" t="t"/>
              <a:pathLst>
                <a:path extrusionOk="0" h="3338" w="810">
                  <a:moveTo>
                    <a:pt x="405" y="1"/>
                  </a:moveTo>
                  <a:lnTo>
                    <a:pt x="354" y="26"/>
                  </a:lnTo>
                  <a:lnTo>
                    <a:pt x="329" y="51"/>
                  </a:lnTo>
                  <a:lnTo>
                    <a:pt x="304" y="102"/>
                  </a:lnTo>
                  <a:lnTo>
                    <a:pt x="228" y="481"/>
                  </a:lnTo>
                  <a:lnTo>
                    <a:pt x="203" y="835"/>
                  </a:lnTo>
                  <a:lnTo>
                    <a:pt x="152" y="1543"/>
                  </a:lnTo>
                  <a:lnTo>
                    <a:pt x="102" y="2276"/>
                  </a:lnTo>
                  <a:lnTo>
                    <a:pt x="51" y="2630"/>
                  </a:lnTo>
                  <a:lnTo>
                    <a:pt x="1" y="2984"/>
                  </a:lnTo>
                  <a:lnTo>
                    <a:pt x="1" y="3110"/>
                  </a:lnTo>
                  <a:lnTo>
                    <a:pt x="51" y="3211"/>
                  </a:lnTo>
                  <a:lnTo>
                    <a:pt x="102" y="3287"/>
                  </a:lnTo>
                  <a:lnTo>
                    <a:pt x="203" y="3312"/>
                  </a:lnTo>
                  <a:lnTo>
                    <a:pt x="304" y="3338"/>
                  </a:lnTo>
                  <a:lnTo>
                    <a:pt x="380" y="3312"/>
                  </a:lnTo>
                  <a:lnTo>
                    <a:pt x="456" y="3236"/>
                  </a:lnTo>
                  <a:lnTo>
                    <a:pt x="506" y="3135"/>
                  </a:lnTo>
                  <a:lnTo>
                    <a:pt x="683" y="2377"/>
                  </a:lnTo>
                  <a:lnTo>
                    <a:pt x="759" y="1998"/>
                  </a:lnTo>
                  <a:lnTo>
                    <a:pt x="809" y="1619"/>
                  </a:lnTo>
                  <a:lnTo>
                    <a:pt x="809" y="1239"/>
                  </a:lnTo>
                  <a:lnTo>
                    <a:pt x="784" y="860"/>
                  </a:lnTo>
                  <a:lnTo>
                    <a:pt x="734" y="506"/>
                  </a:lnTo>
                  <a:lnTo>
                    <a:pt x="607" y="102"/>
                  </a:lnTo>
                  <a:lnTo>
                    <a:pt x="582" y="77"/>
                  </a:lnTo>
                  <a:lnTo>
                    <a:pt x="531" y="26"/>
                  </a:lnTo>
                  <a:lnTo>
                    <a:pt x="45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39"/>
            <p:cNvSpPr/>
            <p:nvPr/>
          </p:nvSpPr>
          <p:spPr>
            <a:xfrm>
              <a:off x="1231772" y="1418709"/>
              <a:ext cx="70694" cy="162564"/>
            </a:xfrm>
            <a:custGeom>
              <a:rect b="b" l="l" r="r" t="t"/>
              <a:pathLst>
                <a:path extrusionOk="0" h="4652" w="2023">
                  <a:moveTo>
                    <a:pt x="1821" y="0"/>
                  </a:moveTo>
                  <a:lnTo>
                    <a:pt x="1770" y="51"/>
                  </a:lnTo>
                  <a:lnTo>
                    <a:pt x="1720" y="76"/>
                  </a:lnTo>
                  <a:lnTo>
                    <a:pt x="1593" y="329"/>
                  </a:lnTo>
                  <a:lnTo>
                    <a:pt x="1467" y="582"/>
                  </a:lnTo>
                  <a:lnTo>
                    <a:pt x="1265" y="1087"/>
                  </a:lnTo>
                  <a:lnTo>
                    <a:pt x="885" y="2149"/>
                  </a:lnTo>
                  <a:lnTo>
                    <a:pt x="658" y="2705"/>
                  </a:lnTo>
                  <a:lnTo>
                    <a:pt x="430" y="3287"/>
                  </a:lnTo>
                  <a:lnTo>
                    <a:pt x="203" y="3868"/>
                  </a:lnTo>
                  <a:lnTo>
                    <a:pt x="26" y="4449"/>
                  </a:lnTo>
                  <a:lnTo>
                    <a:pt x="1" y="4500"/>
                  </a:lnTo>
                  <a:lnTo>
                    <a:pt x="26" y="4576"/>
                  </a:lnTo>
                  <a:lnTo>
                    <a:pt x="51" y="4601"/>
                  </a:lnTo>
                  <a:lnTo>
                    <a:pt x="102" y="4626"/>
                  </a:lnTo>
                  <a:lnTo>
                    <a:pt x="152" y="4652"/>
                  </a:lnTo>
                  <a:lnTo>
                    <a:pt x="203" y="4626"/>
                  </a:lnTo>
                  <a:lnTo>
                    <a:pt x="253" y="4601"/>
                  </a:lnTo>
                  <a:lnTo>
                    <a:pt x="304" y="4576"/>
                  </a:lnTo>
                  <a:lnTo>
                    <a:pt x="607" y="4121"/>
                  </a:lnTo>
                  <a:lnTo>
                    <a:pt x="885" y="3615"/>
                  </a:lnTo>
                  <a:lnTo>
                    <a:pt x="1164" y="3059"/>
                  </a:lnTo>
                  <a:lnTo>
                    <a:pt x="1416" y="2478"/>
                  </a:lnTo>
                  <a:lnTo>
                    <a:pt x="1644" y="1896"/>
                  </a:lnTo>
                  <a:lnTo>
                    <a:pt x="1821" y="1315"/>
                  </a:lnTo>
                  <a:lnTo>
                    <a:pt x="1947" y="734"/>
                  </a:lnTo>
                  <a:lnTo>
                    <a:pt x="2023" y="177"/>
                  </a:lnTo>
                  <a:lnTo>
                    <a:pt x="2023" y="102"/>
                  </a:lnTo>
                  <a:lnTo>
                    <a:pt x="1998" y="51"/>
                  </a:lnTo>
                  <a:lnTo>
                    <a:pt x="1947" y="26"/>
                  </a:lnTo>
                  <a:lnTo>
                    <a:pt x="192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39"/>
            <p:cNvSpPr/>
            <p:nvPr/>
          </p:nvSpPr>
          <p:spPr>
            <a:xfrm>
              <a:off x="1565707" y="456743"/>
              <a:ext cx="37112" cy="170497"/>
            </a:xfrm>
            <a:custGeom>
              <a:rect b="b" l="l" r="r" t="t"/>
              <a:pathLst>
                <a:path extrusionOk="0" h="4879" w="1062">
                  <a:moveTo>
                    <a:pt x="379" y="0"/>
                  </a:moveTo>
                  <a:lnTo>
                    <a:pt x="303" y="51"/>
                  </a:lnTo>
                  <a:lnTo>
                    <a:pt x="278" y="101"/>
                  </a:lnTo>
                  <a:lnTo>
                    <a:pt x="278" y="152"/>
                  </a:lnTo>
                  <a:lnTo>
                    <a:pt x="228" y="708"/>
                  </a:lnTo>
                  <a:lnTo>
                    <a:pt x="228" y="1264"/>
                  </a:lnTo>
                  <a:lnTo>
                    <a:pt x="228" y="2326"/>
                  </a:lnTo>
                  <a:lnTo>
                    <a:pt x="228" y="2882"/>
                  </a:lnTo>
                  <a:lnTo>
                    <a:pt x="177" y="3413"/>
                  </a:lnTo>
                  <a:lnTo>
                    <a:pt x="126" y="3969"/>
                  </a:lnTo>
                  <a:lnTo>
                    <a:pt x="25" y="4525"/>
                  </a:lnTo>
                  <a:lnTo>
                    <a:pt x="0" y="4651"/>
                  </a:lnTo>
                  <a:lnTo>
                    <a:pt x="51" y="4752"/>
                  </a:lnTo>
                  <a:lnTo>
                    <a:pt x="101" y="4828"/>
                  </a:lnTo>
                  <a:lnTo>
                    <a:pt x="202" y="4854"/>
                  </a:lnTo>
                  <a:lnTo>
                    <a:pt x="303" y="4879"/>
                  </a:lnTo>
                  <a:lnTo>
                    <a:pt x="404" y="4854"/>
                  </a:lnTo>
                  <a:lnTo>
                    <a:pt x="480" y="4778"/>
                  </a:lnTo>
                  <a:lnTo>
                    <a:pt x="531" y="4677"/>
                  </a:lnTo>
                  <a:lnTo>
                    <a:pt x="733" y="4120"/>
                  </a:lnTo>
                  <a:lnTo>
                    <a:pt x="885" y="3539"/>
                  </a:lnTo>
                  <a:lnTo>
                    <a:pt x="986" y="2958"/>
                  </a:lnTo>
                  <a:lnTo>
                    <a:pt x="1036" y="2654"/>
                  </a:lnTo>
                  <a:lnTo>
                    <a:pt x="1062" y="2351"/>
                  </a:lnTo>
                  <a:lnTo>
                    <a:pt x="1062" y="2048"/>
                  </a:lnTo>
                  <a:lnTo>
                    <a:pt x="1062" y="1744"/>
                  </a:lnTo>
                  <a:lnTo>
                    <a:pt x="1011" y="1441"/>
                  </a:lnTo>
                  <a:lnTo>
                    <a:pt x="961" y="1163"/>
                  </a:lnTo>
                  <a:lnTo>
                    <a:pt x="885" y="885"/>
                  </a:lnTo>
                  <a:lnTo>
                    <a:pt x="809" y="607"/>
                  </a:lnTo>
                  <a:lnTo>
                    <a:pt x="683" y="329"/>
                  </a:lnTo>
                  <a:lnTo>
                    <a:pt x="531" y="76"/>
                  </a:lnTo>
                  <a:lnTo>
                    <a:pt x="506" y="25"/>
                  </a:lnTo>
                  <a:lnTo>
                    <a:pt x="455" y="25"/>
                  </a:lnTo>
                  <a:lnTo>
                    <a:pt x="37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39"/>
            <p:cNvSpPr/>
            <p:nvPr/>
          </p:nvSpPr>
          <p:spPr>
            <a:xfrm>
              <a:off x="1521536" y="334820"/>
              <a:ext cx="52138" cy="77788"/>
            </a:xfrm>
            <a:custGeom>
              <a:rect b="b" l="l" r="r" t="t"/>
              <a:pathLst>
                <a:path extrusionOk="0" h="2226" w="1492">
                  <a:moveTo>
                    <a:pt x="177" y="1"/>
                  </a:moveTo>
                  <a:lnTo>
                    <a:pt x="76" y="26"/>
                  </a:lnTo>
                  <a:lnTo>
                    <a:pt x="25" y="76"/>
                  </a:lnTo>
                  <a:lnTo>
                    <a:pt x="0" y="127"/>
                  </a:lnTo>
                  <a:lnTo>
                    <a:pt x="0" y="178"/>
                  </a:lnTo>
                  <a:lnTo>
                    <a:pt x="51" y="430"/>
                  </a:lnTo>
                  <a:lnTo>
                    <a:pt x="126" y="708"/>
                  </a:lnTo>
                  <a:lnTo>
                    <a:pt x="228" y="936"/>
                  </a:lnTo>
                  <a:lnTo>
                    <a:pt x="354" y="1189"/>
                  </a:lnTo>
                  <a:lnTo>
                    <a:pt x="657" y="1694"/>
                  </a:lnTo>
                  <a:lnTo>
                    <a:pt x="809" y="1947"/>
                  </a:lnTo>
                  <a:lnTo>
                    <a:pt x="1011" y="2149"/>
                  </a:lnTo>
                  <a:lnTo>
                    <a:pt x="1112" y="2200"/>
                  </a:lnTo>
                  <a:lnTo>
                    <a:pt x="1188" y="2225"/>
                  </a:lnTo>
                  <a:lnTo>
                    <a:pt x="1264" y="2225"/>
                  </a:lnTo>
                  <a:lnTo>
                    <a:pt x="1365" y="2200"/>
                  </a:lnTo>
                  <a:lnTo>
                    <a:pt x="1416" y="2149"/>
                  </a:lnTo>
                  <a:lnTo>
                    <a:pt x="1466" y="2073"/>
                  </a:lnTo>
                  <a:lnTo>
                    <a:pt x="1492" y="1972"/>
                  </a:lnTo>
                  <a:lnTo>
                    <a:pt x="1492" y="1871"/>
                  </a:lnTo>
                  <a:lnTo>
                    <a:pt x="1390" y="1593"/>
                  </a:lnTo>
                  <a:lnTo>
                    <a:pt x="1264" y="1315"/>
                  </a:lnTo>
                  <a:lnTo>
                    <a:pt x="961" y="810"/>
                  </a:lnTo>
                  <a:lnTo>
                    <a:pt x="809" y="582"/>
                  </a:lnTo>
                  <a:lnTo>
                    <a:pt x="657" y="354"/>
                  </a:lnTo>
                  <a:lnTo>
                    <a:pt x="455" y="178"/>
                  </a:lnTo>
                  <a:lnTo>
                    <a:pt x="25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39"/>
            <p:cNvSpPr/>
            <p:nvPr/>
          </p:nvSpPr>
          <p:spPr>
            <a:xfrm>
              <a:off x="810405" y="2274687"/>
              <a:ext cx="93688" cy="34491"/>
            </a:xfrm>
            <a:custGeom>
              <a:rect b="b" l="l" r="r" t="t"/>
              <a:pathLst>
                <a:path extrusionOk="0" h="987" w="2681">
                  <a:moveTo>
                    <a:pt x="2579" y="0"/>
                  </a:moveTo>
                  <a:lnTo>
                    <a:pt x="2276" y="127"/>
                  </a:lnTo>
                  <a:lnTo>
                    <a:pt x="1947" y="203"/>
                  </a:lnTo>
                  <a:lnTo>
                    <a:pt x="1315" y="354"/>
                  </a:lnTo>
                  <a:lnTo>
                    <a:pt x="683" y="506"/>
                  </a:lnTo>
                  <a:lnTo>
                    <a:pt x="380" y="607"/>
                  </a:lnTo>
                  <a:lnTo>
                    <a:pt x="77" y="733"/>
                  </a:lnTo>
                  <a:lnTo>
                    <a:pt x="26" y="759"/>
                  </a:lnTo>
                  <a:lnTo>
                    <a:pt x="1" y="809"/>
                  </a:lnTo>
                  <a:lnTo>
                    <a:pt x="26" y="860"/>
                  </a:lnTo>
                  <a:lnTo>
                    <a:pt x="77" y="885"/>
                  </a:lnTo>
                  <a:lnTo>
                    <a:pt x="380" y="961"/>
                  </a:lnTo>
                  <a:lnTo>
                    <a:pt x="734" y="986"/>
                  </a:lnTo>
                  <a:lnTo>
                    <a:pt x="1113" y="961"/>
                  </a:lnTo>
                  <a:lnTo>
                    <a:pt x="1492" y="910"/>
                  </a:lnTo>
                  <a:lnTo>
                    <a:pt x="1871" y="784"/>
                  </a:lnTo>
                  <a:lnTo>
                    <a:pt x="2048" y="708"/>
                  </a:lnTo>
                  <a:lnTo>
                    <a:pt x="2200" y="632"/>
                  </a:lnTo>
                  <a:lnTo>
                    <a:pt x="2352" y="531"/>
                  </a:lnTo>
                  <a:lnTo>
                    <a:pt x="2478" y="405"/>
                  </a:lnTo>
                  <a:lnTo>
                    <a:pt x="2579" y="278"/>
                  </a:lnTo>
                  <a:lnTo>
                    <a:pt x="2655" y="127"/>
                  </a:lnTo>
                  <a:lnTo>
                    <a:pt x="2680" y="76"/>
                  </a:lnTo>
                  <a:lnTo>
                    <a:pt x="2655" y="26"/>
                  </a:lnTo>
                  <a:lnTo>
                    <a:pt x="2630" y="0"/>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39"/>
            <p:cNvSpPr/>
            <p:nvPr/>
          </p:nvSpPr>
          <p:spPr>
            <a:xfrm>
              <a:off x="919084" y="2240231"/>
              <a:ext cx="38020" cy="29179"/>
            </a:xfrm>
            <a:custGeom>
              <a:rect b="b" l="l" r="r" t="t"/>
              <a:pathLst>
                <a:path extrusionOk="0" h="835" w="1088">
                  <a:moveTo>
                    <a:pt x="910" y="1"/>
                  </a:moveTo>
                  <a:lnTo>
                    <a:pt x="860" y="26"/>
                  </a:lnTo>
                  <a:lnTo>
                    <a:pt x="708" y="76"/>
                  </a:lnTo>
                  <a:lnTo>
                    <a:pt x="581" y="152"/>
                  </a:lnTo>
                  <a:lnTo>
                    <a:pt x="354" y="329"/>
                  </a:lnTo>
                  <a:lnTo>
                    <a:pt x="177" y="481"/>
                  </a:lnTo>
                  <a:lnTo>
                    <a:pt x="76" y="557"/>
                  </a:lnTo>
                  <a:lnTo>
                    <a:pt x="0" y="658"/>
                  </a:lnTo>
                  <a:lnTo>
                    <a:pt x="0" y="708"/>
                  </a:lnTo>
                  <a:lnTo>
                    <a:pt x="0" y="784"/>
                  </a:lnTo>
                  <a:lnTo>
                    <a:pt x="51" y="835"/>
                  </a:lnTo>
                  <a:lnTo>
                    <a:pt x="101" y="835"/>
                  </a:lnTo>
                  <a:lnTo>
                    <a:pt x="228" y="809"/>
                  </a:lnTo>
                  <a:lnTo>
                    <a:pt x="354" y="759"/>
                  </a:lnTo>
                  <a:lnTo>
                    <a:pt x="607" y="633"/>
                  </a:lnTo>
                  <a:lnTo>
                    <a:pt x="834" y="506"/>
                  </a:lnTo>
                  <a:lnTo>
                    <a:pt x="935" y="430"/>
                  </a:lnTo>
                  <a:lnTo>
                    <a:pt x="1036" y="354"/>
                  </a:lnTo>
                  <a:lnTo>
                    <a:pt x="1062" y="304"/>
                  </a:lnTo>
                  <a:lnTo>
                    <a:pt x="1087" y="228"/>
                  </a:lnTo>
                  <a:lnTo>
                    <a:pt x="1087" y="177"/>
                  </a:lnTo>
                  <a:lnTo>
                    <a:pt x="1062" y="102"/>
                  </a:lnTo>
                  <a:lnTo>
                    <a:pt x="1011" y="51"/>
                  </a:lnTo>
                  <a:lnTo>
                    <a:pt x="961" y="26"/>
                  </a:lnTo>
                  <a:lnTo>
                    <a:pt x="910"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39"/>
          <p:cNvGrpSpPr/>
          <p:nvPr/>
        </p:nvGrpSpPr>
        <p:grpSpPr>
          <a:xfrm>
            <a:off x="-420767" y="3863157"/>
            <a:ext cx="9985534" cy="1659853"/>
            <a:chOff x="-238119" y="4091757"/>
            <a:chExt cx="9985534" cy="1659853"/>
          </a:xfrm>
        </p:grpSpPr>
        <p:sp>
          <p:nvSpPr>
            <p:cNvPr id="7112" name="Google Shape;7112;p39"/>
            <p:cNvSpPr/>
            <p:nvPr/>
          </p:nvSpPr>
          <p:spPr>
            <a:xfrm>
              <a:off x="7216558" y="4954793"/>
              <a:ext cx="80408" cy="485002"/>
            </a:xfrm>
            <a:custGeom>
              <a:rect b="b" l="l" r="r" t="t"/>
              <a:pathLst>
                <a:path extrusionOk="0" h="13879" w="2301">
                  <a:moveTo>
                    <a:pt x="2073" y="1"/>
                  </a:moveTo>
                  <a:lnTo>
                    <a:pt x="2048" y="26"/>
                  </a:lnTo>
                  <a:lnTo>
                    <a:pt x="1998" y="77"/>
                  </a:lnTo>
                  <a:lnTo>
                    <a:pt x="1795" y="456"/>
                  </a:lnTo>
                  <a:lnTo>
                    <a:pt x="1644" y="835"/>
                  </a:lnTo>
                  <a:lnTo>
                    <a:pt x="1517" y="1239"/>
                  </a:lnTo>
                  <a:lnTo>
                    <a:pt x="1391" y="1644"/>
                  </a:lnTo>
                  <a:lnTo>
                    <a:pt x="1189" y="2478"/>
                  </a:lnTo>
                  <a:lnTo>
                    <a:pt x="1037" y="3312"/>
                  </a:lnTo>
                  <a:lnTo>
                    <a:pt x="860" y="4222"/>
                  </a:lnTo>
                  <a:lnTo>
                    <a:pt x="683" y="5132"/>
                  </a:lnTo>
                  <a:lnTo>
                    <a:pt x="557" y="6042"/>
                  </a:lnTo>
                  <a:lnTo>
                    <a:pt x="430" y="6952"/>
                  </a:lnTo>
                  <a:lnTo>
                    <a:pt x="203" y="8646"/>
                  </a:lnTo>
                  <a:lnTo>
                    <a:pt x="127" y="9505"/>
                  </a:lnTo>
                  <a:lnTo>
                    <a:pt x="51" y="10365"/>
                  </a:lnTo>
                  <a:lnTo>
                    <a:pt x="26" y="11224"/>
                  </a:lnTo>
                  <a:lnTo>
                    <a:pt x="1" y="12084"/>
                  </a:lnTo>
                  <a:lnTo>
                    <a:pt x="51" y="12918"/>
                  </a:lnTo>
                  <a:lnTo>
                    <a:pt x="127" y="13752"/>
                  </a:lnTo>
                  <a:lnTo>
                    <a:pt x="152" y="13803"/>
                  </a:lnTo>
                  <a:lnTo>
                    <a:pt x="203" y="13853"/>
                  </a:lnTo>
                  <a:lnTo>
                    <a:pt x="253" y="13879"/>
                  </a:lnTo>
                  <a:lnTo>
                    <a:pt x="355" y="13879"/>
                  </a:lnTo>
                  <a:lnTo>
                    <a:pt x="405" y="13853"/>
                  </a:lnTo>
                  <a:lnTo>
                    <a:pt x="430" y="13803"/>
                  </a:lnTo>
                  <a:lnTo>
                    <a:pt x="456" y="13752"/>
                  </a:lnTo>
                  <a:lnTo>
                    <a:pt x="557" y="12893"/>
                  </a:lnTo>
                  <a:lnTo>
                    <a:pt x="633" y="12008"/>
                  </a:lnTo>
                  <a:lnTo>
                    <a:pt x="759" y="10264"/>
                  </a:lnTo>
                  <a:lnTo>
                    <a:pt x="860" y="8520"/>
                  </a:lnTo>
                  <a:lnTo>
                    <a:pt x="936" y="7635"/>
                  </a:lnTo>
                  <a:lnTo>
                    <a:pt x="1062" y="6775"/>
                  </a:lnTo>
                  <a:lnTo>
                    <a:pt x="1189" y="5941"/>
                  </a:lnTo>
                  <a:lnTo>
                    <a:pt x="1315" y="5107"/>
                  </a:lnTo>
                  <a:lnTo>
                    <a:pt x="1644" y="3489"/>
                  </a:lnTo>
                  <a:lnTo>
                    <a:pt x="1846" y="2655"/>
                  </a:lnTo>
                  <a:lnTo>
                    <a:pt x="2048" y="1846"/>
                  </a:lnTo>
                  <a:lnTo>
                    <a:pt x="2149" y="1416"/>
                  </a:lnTo>
                  <a:lnTo>
                    <a:pt x="2225" y="1012"/>
                  </a:lnTo>
                  <a:lnTo>
                    <a:pt x="2276" y="582"/>
                  </a:lnTo>
                  <a:lnTo>
                    <a:pt x="2301" y="152"/>
                  </a:lnTo>
                  <a:lnTo>
                    <a:pt x="2276" y="102"/>
                  </a:lnTo>
                  <a:lnTo>
                    <a:pt x="2250" y="51"/>
                  </a:lnTo>
                  <a:lnTo>
                    <a:pt x="2225" y="26"/>
                  </a:lnTo>
                  <a:lnTo>
                    <a:pt x="217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39"/>
            <p:cNvSpPr/>
            <p:nvPr/>
          </p:nvSpPr>
          <p:spPr>
            <a:xfrm>
              <a:off x="7303117" y="4760464"/>
              <a:ext cx="47735" cy="148446"/>
            </a:xfrm>
            <a:custGeom>
              <a:rect b="b" l="l" r="r" t="t"/>
              <a:pathLst>
                <a:path extrusionOk="0" h="4248" w="1366">
                  <a:moveTo>
                    <a:pt x="1164" y="0"/>
                  </a:moveTo>
                  <a:lnTo>
                    <a:pt x="1088" y="51"/>
                  </a:lnTo>
                  <a:lnTo>
                    <a:pt x="936" y="203"/>
                  </a:lnTo>
                  <a:lnTo>
                    <a:pt x="810" y="405"/>
                  </a:lnTo>
                  <a:lnTo>
                    <a:pt x="683" y="582"/>
                  </a:lnTo>
                  <a:lnTo>
                    <a:pt x="582" y="809"/>
                  </a:lnTo>
                  <a:lnTo>
                    <a:pt x="456" y="1239"/>
                  </a:lnTo>
                  <a:lnTo>
                    <a:pt x="330" y="1694"/>
                  </a:lnTo>
                  <a:lnTo>
                    <a:pt x="178" y="2275"/>
                  </a:lnTo>
                  <a:lnTo>
                    <a:pt x="77" y="2857"/>
                  </a:lnTo>
                  <a:lnTo>
                    <a:pt x="26" y="3438"/>
                  </a:lnTo>
                  <a:lnTo>
                    <a:pt x="1" y="4045"/>
                  </a:lnTo>
                  <a:lnTo>
                    <a:pt x="26" y="4121"/>
                  </a:lnTo>
                  <a:lnTo>
                    <a:pt x="52" y="4171"/>
                  </a:lnTo>
                  <a:lnTo>
                    <a:pt x="102" y="4222"/>
                  </a:lnTo>
                  <a:lnTo>
                    <a:pt x="178" y="4247"/>
                  </a:lnTo>
                  <a:lnTo>
                    <a:pt x="228" y="4247"/>
                  </a:lnTo>
                  <a:lnTo>
                    <a:pt x="279" y="4222"/>
                  </a:lnTo>
                  <a:lnTo>
                    <a:pt x="330" y="4171"/>
                  </a:lnTo>
                  <a:lnTo>
                    <a:pt x="380" y="4096"/>
                  </a:lnTo>
                  <a:lnTo>
                    <a:pt x="911" y="2174"/>
                  </a:lnTo>
                  <a:lnTo>
                    <a:pt x="1063" y="1669"/>
                  </a:lnTo>
                  <a:lnTo>
                    <a:pt x="1214" y="1189"/>
                  </a:lnTo>
                  <a:lnTo>
                    <a:pt x="1290" y="936"/>
                  </a:lnTo>
                  <a:lnTo>
                    <a:pt x="1341" y="683"/>
                  </a:lnTo>
                  <a:lnTo>
                    <a:pt x="1366" y="430"/>
                  </a:lnTo>
                  <a:lnTo>
                    <a:pt x="1366" y="152"/>
                  </a:lnTo>
                  <a:lnTo>
                    <a:pt x="1315" y="76"/>
                  </a:lnTo>
                  <a:lnTo>
                    <a:pt x="126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39"/>
            <p:cNvSpPr/>
            <p:nvPr/>
          </p:nvSpPr>
          <p:spPr>
            <a:xfrm>
              <a:off x="8179432" y="4609397"/>
              <a:ext cx="49482" cy="447016"/>
            </a:xfrm>
            <a:custGeom>
              <a:rect b="b" l="l" r="r" t="t"/>
              <a:pathLst>
                <a:path extrusionOk="0" h="12792" w="1416">
                  <a:moveTo>
                    <a:pt x="986" y="1"/>
                  </a:moveTo>
                  <a:lnTo>
                    <a:pt x="936" y="26"/>
                  </a:lnTo>
                  <a:lnTo>
                    <a:pt x="860" y="51"/>
                  </a:lnTo>
                  <a:lnTo>
                    <a:pt x="809" y="127"/>
                  </a:lnTo>
                  <a:lnTo>
                    <a:pt x="632" y="431"/>
                  </a:lnTo>
                  <a:lnTo>
                    <a:pt x="506" y="734"/>
                  </a:lnTo>
                  <a:lnTo>
                    <a:pt x="405" y="1062"/>
                  </a:lnTo>
                  <a:lnTo>
                    <a:pt x="329" y="1416"/>
                  </a:lnTo>
                  <a:lnTo>
                    <a:pt x="278" y="1770"/>
                  </a:lnTo>
                  <a:lnTo>
                    <a:pt x="253" y="2124"/>
                  </a:lnTo>
                  <a:lnTo>
                    <a:pt x="177" y="2832"/>
                  </a:lnTo>
                  <a:lnTo>
                    <a:pt x="127" y="3666"/>
                  </a:lnTo>
                  <a:lnTo>
                    <a:pt x="76" y="4500"/>
                  </a:lnTo>
                  <a:lnTo>
                    <a:pt x="26" y="6143"/>
                  </a:lnTo>
                  <a:lnTo>
                    <a:pt x="0" y="7761"/>
                  </a:lnTo>
                  <a:lnTo>
                    <a:pt x="26" y="8570"/>
                  </a:lnTo>
                  <a:lnTo>
                    <a:pt x="51" y="9379"/>
                  </a:lnTo>
                  <a:lnTo>
                    <a:pt x="101" y="10163"/>
                  </a:lnTo>
                  <a:lnTo>
                    <a:pt x="203" y="10972"/>
                  </a:lnTo>
                  <a:lnTo>
                    <a:pt x="304" y="11781"/>
                  </a:lnTo>
                  <a:lnTo>
                    <a:pt x="430" y="12539"/>
                  </a:lnTo>
                  <a:lnTo>
                    <a:pt x="506" y="12665"/>
                  </a:lnTo>
                  <a:lnTo>
                    <a:pt x="582" y="12766"/>
                  </a:lnTo>
                  <a:lnTo>
                    <a:pt x="683" y="12792"/>
                  </a:lnTo>
                  <a:lnTo>
                    <a:pt x="809" y="12792"/>
                  </a:lnTo>
                  <a:lnTo>
                    <a:pt x="910" y="12766"/>
                  </a:lnTo>
                  <a:lnTo>
                    <a:pt x="1012" y="12691"/>
                  </a:lnTo>
                  <a:lnTo>
                    <a:pt x="1062" y="12590"/>
                  </a:lnTo>
                  <a:lnTo>
                    <a:pt x="1087" y="12463"/>
                  </a:lnTo>
                  <a:lnTo>
                    <a:pt x="1087" y="10871"/>
                  </a:lnTo>
                  <a:lnTo>
                    <a:pt x="1062" y="9303"/>
                  </a:lnTo>
                  <a:lnTo>
                    <a:pt x="1037" y="7736"/>
                  </a:lnTo>
                  <a:lnTo>
                    <a:pt x="1037" y="6952"/>
                  </a:lnTo>
                  <a:lnTo>
                    <a:pt x="1037" y="6143"/>
                  </a:lnTo>
                  <a:lnTo>
                    <a:pt x="1113" y="4677"/>
                  </a:lnTo>
                  <a:lnTo>
                    <a:pt x="1214" y="3186"/>
                  </a:lnTo>
                  <a:lnTo>
                    <a:pt x="1315" y="2428"/>
                  </a:lnTo>
                  <a:lnTo>
                    <a:pt x="1391" y="1669"/>
                  </a:lnTo>
                  <a:lnTo>
                    <a:pt x="1416" y="1290"/>
                  </a:lnTo>
                  <a:lnTo>
                    <a:pt x="1391" y="911"/>
                  </a:lnTo>
                  <a:lnTo>
                    <a:pt x="1340" y="557"/>
                  </a:lnTo>
                  <a:lnTo>
                    <a:pt x="1264" y="178"/>
                  </a:lnTo>
                  <a:lnTo>
                    <a:pt x="1214" y="102"/>
                  </a:lnTo>
                  <a:lnTo>
                    <a:pt x="1163" y="51"/>
                  </a:lnTo>
                  <a:lnTo>
                    <a:pt x="1113" y="26"/>
                  </a:lnTo>
                  <a:lnTo>
                    <a:pt x="106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39"/>
            <p:cNvSpPr/>
            <p:nvPr/>
          </p:nvSpPr>
          <p:spPr>
            <a:xfrm>
              <a:off x="8203265" y="4433624"/>
              <a:ext cx="30088" cy="93653"/>
            </a:xfrm>
            <a:custGeom>
              <a:rect b="b" l="l" r="r" t="t"/>
              <a:pathLst>
                <a:path extrusionOk="0" h="2680" w="861">
                  <a:moveTo>
                    <a:pt x="304" y="0"/>
                  </a:moveTo>
                  <a:lnTo>
                    <a:pt x="254" y="26"/>
                  </a:lnTo>
                  <a:lnTo>
                    <a:pt x="178" y="51"/>
                  </a:lnTo>
                  <a:lnTo>
                    <a:pt x="102" y="177"/>
                  </a:lnTo>
                  <a:lnTo>
                    <a:pt x="51" y="278"/>
                  </a:lnTo>
                  <a:lnTo>
                    <a:pt x="26" y="405"/>
                  </a:lnTo>
                  <a:lnTo>
                    <a:pt x="1" y="531"/>
                  </a:lnTo>
                  <a:lnTo>
                    <a:pt x="1" y="784"/>
                  </a:lnTo>
                  <a:lnTo>
                    <a:pt x="26" y="1037"/>
                  </a:lnTo>
                  <a:lnTo>
                    <a:pt x="77" y="1745"/>
                  </a:lnTo>
                  <a:lnTo>
                    <a:pt x="127" y="2098"/>
                  </a:lnTo>
                  <a:lnTo>
                    <a:pt x="228" y="2427"/>
                  </a:lnTo>
                  <a:lnTo>
                    <a:pt x="279" y="2528"/>
                  </a:lnTo>
                  <a:lnTo>
                    <a:pt x="355" y="2604"/>
                  </a:lnTo>
                  <a:lnTo>
                    <a:pt x="456" y="2655"/>
                  </a:lnTo>
                  <a:lnTo>
                    <a:pt x="557" y="2680"/>
                  </a:lnTo>
                  <a:lnTo>
                    <a:pt x="658" y="2680"/>
                  </a:lnTo>
                  <a:lnTo>
                    <a:pt x="734" y="2629"/>
                  </a:lnTo>
                  <a:lnTo>
                    <a:pt x="810" y="2553"/>
                  </a:lnTo>
                  <a:lnTo>
                    <a:pt x="835" y="2427"/>
                  </a:lnTo>
                  <a:lnTo>
                    <a:pt x="860" y="2098"/>
                  </a:lnTo>
                  <a:lnTo>
                    <a:pt x="860" y="1745"/>
                  </a:lnTo>
                  <a:lnTo>
                    <a:pt x="810" y="1037"/>
                  </a:lnTo>
                  <a:lnTo>
                    <a:pt x="785" y="759"/>
                  </a:lnTo>
                  <a:lnTo>
                    <a:pt x="734" y="481"/>
                  </a:lnTo>
                  <a:lnTo>
                    <a:pt x="683" y="354"/>
                  </a:lnTo>
                  <a:lnTo>
                    <a:pt x="608" y="228"/>
                  </a:lnTo>
                  <a:lnTo>
                    <a:pt x="532" y="127"/>
                  </a:lnTo>
                  <a:lnTo>
                    <a:pt x="431" y="26"/>
                  </a:lnTo>
                  <a:lnTo>
                    <a:pt x="3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39"/>
            <p:cNvSpPr/>
            <p:nvPr/>
          </p:nvSpPr>
          <p:spPr>
            <a:xfrm>
              <a:off x="2199050" y="4954793"/>
              <a:ext cx="79535" cy="485002"/>
            </a:xfrm>
            <a:custGeom>
              <a:rect b="b" l="l" r="r" t="t"/>
              <a:pathLst>
                <a:path extrusionOk="0" h="13879" w="2276">
                  <a:moveTo>
                    <a:pt x="127" y="1"/>
                  </a:moveTo>
                  <a:lnTo>
                    <a:pt x="77" y="26"/>
                  </a:lnTo>
                  <a:lnTo>
                    <a:pt x="26" y="51"/>
                  </a:lnTo>
                  <a:lnTo>
                    <a:pt x="1" y="102"/>
                  </a:lnTo>
                  <a:lnTo>
                    <a:pt x="1" y="152"/>
                  </a:lnTo>
                  <a:lnTo>
                    <a:pt x="26" y="582"/>
                  </a:lnTo>
                  <a:lnTo>
                    <a:pt x="77" y="1012"/>
                  </a:lnTo>
                  <a:lnTo>
                    <a:pt x="153" y="1416"/>
                  </a:lnTo>
                  <a:lnTo>
                    <a:pt x="254" y="1846"/>
                  </a:lnTo>
                  <a:lnTo>
                    <a:pt x="456" y="2655"/>
                  </a:lnTo>
                  <a:lnTo>
                    <a:pt x="658" y="3489"/>
                  </a:lnTo>
                  <a:lnTo>
                    <a:pt x="987" y="5107"/>
                  </a:lnTo>
                  <a:lnTo>
                    <a:pt x="1113" y="5941"/>
                  </a:lnTo>
                  <a:lnTo>
                    <a:pt x="1239" y="6775"/>
                  </a:lnTo>
                  <a:lnTo>
                    <a:pt x="1341" y="7635"/>
                  </a:lnTo>
                  <a:lnTo>
                    <a:pt x="1442" y="8520"/>
                  </a:lnTo>
                  <a:lnTo>
                    <a:pt x="1543" y="10264"/>
                  </a:lnTo>
                  <a:lnTo>
                    <a:pt x="1669" y="12008"/>
                  </a:lnTo>
                  <a:lnTo>
                    <a:pt x="1745" y="12893"/>
                  </a:lnTo>
                  <a:lnTo>
                    <a:pt x="1846" y="13752"/>
                  </a:lnTo>
                  <a:lnTo>
                    <a:pt x="1871" y="13803"/>
                  </a:lnTo>
                  <a:lnTo>
                    <a:pt x="1897" y="13853"/>
                  </a:lnTo>
                  <a:lnTo>
                    <a:pt x="1947" y="13879"/>
                  </a:lnTo>
                  <a:lnTo>
                    <a:pt x="2048" y="13879"/>
                  </a:lnTo>
                  <a:lnTo>
                    <a:pt x="2099" y="13853"/>
                  </a:lnTo>
                  <a:lnTo>
                    <a:pt x="2150" y="13803"/>
                  </a:lnTo>
                  <a:lnTo>
                    <a:pt x="2175" y="13752"/>
                  </a:lnTo>
                  <a:lnTo>
                    <a:pt x="2251" y="12918"/>
                  </a:lnTo>
                  <a:lnTo>
                    <a:pt x="2276" y="12084"/>
                  </a:lnTo>
                  <a:lnTo>
                    <a:pt x="2276" y="11224"/>
                  </a:lnTo>
                  <a:lnTo>
                    <a:pt x="2251" y="10365"/>
                  </a:lnTo>
                  <a:lnTo>
                    <a:pt x="2175" y="9505"/>
                  </a:lnTo>
                  <a:lnTo>
                    <a:pt x="2074" y="8646"/>
                  </a:lnTo>
                  <a:lnTo>
                    <a:pt x="1871" y="6952"/>
                  </a:lnTo>
                  <a:lnTo>
                    <a:pt x="1745" y="6042"/>
                  </a:lnTo>
                  <a:lnTo>
                    <a:pt x="1593" y="5132"/>
                  </a:lnTo>
                  <a:lnTo>
                    <a:pt x="1442" y="4222"/>
                  </a:lnTo>
                  <a:lnTo>
                    <a:pt x="1265" y="3312"/>
                  </a:lnTo>
                  <a:lnTo>
                    <a:pt x="1088" y="2478"/>
                  </a:lnTo>
                  <a:lnTo>
                    <a:pt x="911" y="1644"/>
                  </a:lnTo>
                  <a:lnTo>
                    <a:pt x="784" y="1239"/>
                  </a:lnTo>
                  <a:lnTo>
                    <a:pt x="658" y="835"/>
                  </a:lnTo>
                  <a:lnTo>
                    <a:pt x="481" y="456"/>
                  </a:lnTo>
                  <a:lnTo>
                    <a:pt x="304" y="77"/>
                  </a:lnTo>
                  <a:lnTo>
                    <a:pt x="254" y="26"/>
                  </a:lnTo>
                  <a:lnTo>
                    <a:pt x="20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39"/>
            <p:cNvSpPr/>
            <p:nvPr/>
          </p:nvSpPr>
          <p:spPr>
            <a:xfrm>
              <a:off x="2145165" y="4760464"/>
              <a:ext cx="47735" cy="148446"/>
            </a:xfrm>
            <a:custGeom>
              <a:rect b="b" l="l" r="r" t="t"/>
              <a:pathLst>
                <a:path extrusionOk="0" h="4248" w="1366">
                  <a:moveTo>
                    <a:pt x="102" y="0"/>
                  </a:moveTo>
                  <a:lnTo>
                    <a:pt x="26" y="76"/>
                  </a:lnTo>
                  <a:lnTo>
                    <a:pt x="1" y="152"/>
                  </a:lnTo>
                  <a:lnTo>
                    <a:pt x="1" y="430"/>
                  </a:lnTo>
                  <a:lnTo>
                    <a:pt x="26" y="683"/>
                  </a:lnTo>
                  <a:lnTo>
                    <a:pt x="77" y="936"/>
                  </a:lnTo>
                  <a:lnTo>
                    <a:pt x="153" y="1189"/>
                  </a:lnTo>
                  <a:lnTo>
                    <a:pt x="304" y="1669"/>
                  </a:lnTo>
                  <a:lnTo>
                    <a:pt x="456" y="2174"/>
                  </a:lnTo>
                  <a:lnTo>
                    <a:pt x="987" y="4096"/>
                  </a:lnTo>
                  <a:lnTo>
                    <a:pt x="1012" y="4171"/>
                  </a:lnTo>
                  <a:lnTo>
                    <a:pt x="1063" y="4222"/>
                  </a:lnTo>
                  <a:lnTo>
                    <a:pt x="1138" y="4247"/>
                  </a:lnTo>
                  <a:lnTo>
                    <a:pt x="1189" y="4247"/>
                  </a:lnTo>
                  <a:lnTo>
                    <a:pt x="1265" y="4222"/>
                  </a:lnTo>
                  <a:lnTo>
                    <a:pt x="1315" y="4171"/>
                  </a:lnTo>
                  <a:lnTo>
                    <a:pt x="1341" y="4121"/>
                  </a:lnTo>
                  <a:lnTo>
                    <a:pt x="1366" y="4045"/>
                  </a:lnTo>
                  <a:lnTo>
                    <a:pt x="1341" y="3438"/>
                  </a:lnTo>
                  <a:lnTo>
                    <a:pt x="1290" y="2857"/>
                  </a:lnTo>
                  <a:lnTo>
                    <a:pt x="1189" y="2275"/>
                  </a:lnTo>
                  <a:lnTo>
                    <a:pt x="1037" y="1694"/>
                  </a:lnTo>
                  <a:lnTo>
                    <a:pt x="911" y="1239"/>
                  </a:lnTo>
                  <a:lnTo>
                    <a:pt x="759" y="809"/>
                  </a:lnTo>
                  <a:lnTo>
                    <a:pt x="683" y="582"/>
                  </a:lnTo>
                  <a:lnTo>
                    <a:pt x="557" y="405"/>
                  </a:lnTo>
                  <a:lnTo>
                    <a:pt x="431" y="203"/>
                  </a:lnTo>
                  <a:lnTo>
                    <a:pt x="279" y="51"/>
                  </a:lnTo>
                  <a:lnTo>
                    <a:pt x="17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39"/>
            <p:cNvSpPr/>
            <p:nvPr/>
          </p:nvSpPr>
          <p:spPr>
            <a:xfrm>
              <a:off x="1267102" y="4609397"/>
              <a:ext cx="49517" cy="447016"/>
            </a:xfrm>
            <a:custGeom>
              <a:rect b="b" l="l" r="r" t="t"/>
              <a:pathLst>
                <a:path extrusionOk="0" h="12792" w="1417">
                  <a:moveTo>
                    <a:pt x="355" y="1"/>
                  </a:moveTo>
                  <a:lnTo>
                    <a:pt x="304" y="26"/>
                  </a:lnTo>
                  <a:lnTo>
                    <a:pt x="228" y="51"/>
                  </a:lnTo>
                  <a:lnTo>
                    <a:pt x="203" y="102"/>
                  </a:lnTo>
                  <a:lnTo>
                    <a:pt x="153" y="178"/>
                  </a:lnTo>
                  <a:lnTo>
                    <a:pt x="51" y="557"/>
                  </a:lnTo>
                  <a:lnTo>
                    <a:pt x="26" y="911"/>
                  </a:lnTo>
                  <a:lnTo>
                    <a:pt x="1" y="1290"/>
                  </a:lnTo>
                  <a:lnTo>
                    <a:pt x="26" y="1669"/>
                  </a:lnTo>
                  <a:lnTo>
                    <a:pt x="102" y="2428"/>
                  </a:lnTo>
                  <a:lnTo>
                    <a:pt x="203" y="3186"/>
                  </a:lnTo>
                  <a:lnTo>
                    <a:pt x="304" y="4677"/>
                  </a:lnTo>
                  <a:lnTo>
                    <a:pt x="380" y="6143"/>
                  </a:lnTo>
                  <a:lnTo>
                    <a:pt x="380" y="6952"/>
                  </a:lnTo>
                  <a:lnTo>
                    <a:pt x="380" y="7736"/>
                  </a:lnTo>
                  <a:lnTo>
                    <a:pt x="355" y="9303"/>
                  </a:lnTo>
                  <a:lnTo>
                    <a:pt x="329" y="10871"/>
                  </a:lnTo>
                  <a:lnTo>
                    <a:pt x="304" y="12463"/>
                  </a:lnTo>
                  <a:lnTo>
                    <a:pt x="329" y="12590"/>
                  </a:lnTo>
                  <a:lnTo>
                    <a:pt x="405" y="12691"/>
                  </a:lnTo>
                  <a:lnTo>
                    <a:pt x="506" y="12766"/>
                  </a:lnTo>
                  <a:lnTo>
                    <a:pt x="608" y="12792"/>
                  </a:lnTo>
                  <a:lnTo>
                    <a:pt x="734" y="12792"/>
                  </a:lnTo>
                  <a:lnTo>
                    <a:pt x="835" y="12766"/>
                  </a:lnTo>
                  <a:lnTo>
                    <a:pt x="911" y="12665"/>
                  </a:lnTo>
                  <a:lnTo>
                    <a:pt x="961" y="12539"/>
                  </a:lnTo>
                  <a:lnTo>
                    <a:pt x="1113" y="11781"/>
                  </a:lnTo>
                  <a:lnTo>
                    <a:pt x="1214" y="10972"/>
                  </a:lnTo>
                  <a:lnTo>
                    <a:pt x="1315" y="10163"/>
                  </a:lnTo>
                  <a:lnTo>
                    <a:pt x="1366" y="9379"/>
                  </a:lnTo>
                  <a:lnTo>
                    <a:pt x="1391" y="8570"/>
                  </a:lnTo>
                  <a:lnTo>
                    <a:pt x="1416" y="7761"/>
                  </a:lnTo>
                  <a:lnTo>
                    <a:pt x="1391" y="6143"/>
                  </a:lnTo>
                  <a:lnTo>
                    <a:pt x="1341" y="4500"/>
                  </a:lnTo>
                  <a:lnTo>
                    <a:pt x="1290" y="3666"/>
                  </a:lnTo>
                  <a:lnTo>
                    <a:pt x="1214" y="2832"/>
                  </a:lnTo>
                  <a:lnTo>
                    <a:pt x="1164" y="2124"/>
                  </a:lnTo>
                  <a:lnTo>
                    <a:pt x="1138" y="1770"/>
                  </a:lnTo>
                  <a:lnTo>
                    <a:pt x="1088" y="1416"/>
                  </a:lnTo>
                  <a:lnTo>
                    <a:pt x="1012" y="1062"/>
                  </a:lnTo>
                  <a:lnTo>
                    <a:pt x="911" y="734"/>
                  </a:lnTo>
                  <a:lnTo>
                    <a:pt x="784" y="431"/>
                  </a:lnTo>
                  <a:lnTo>
                    <a:pt x="582" y="127"/>
                  </a:lnTo>
                  <a:lnTo>
                    <a:pt x="532" y="51"/>
                  </a:lnTo>
                  <a:lnTo>
                    <a:pt x="481" y="26"/>
                  </a:lnTo>
                  <a:lnTo>
                    <a:pt x="431"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39"/>
            <p:cNvSpPr/>
            <p:nvPr/>
          </p:nvSpPr>
          <p:spPr>
            <a:xfrm>
              <a:off x="1262699" y="4433624"/>
              <a:ext cx="30053" cy="93653"/>
            </a:xfrm>
            <a:custGeom>
              <a:rect b="b" l="l" r="r" t="t"/>
              <a:pathLst>
                <a:path extrusionOk="0" h="2680" w="860">
                  <a:moveTo>
                    <a:pt x="481" y="0"/>
                  </a:moveTo>
                  <a:lnTo>
                    <a:pt x="430" y="26"/>
                  </a:lnTo>
                  <a:lnTo>
                    <a:pt x="329" y="127"/>
                  </a:lnTo>
                  <a:lnTo>
                    <a:pt x="228" y="228"/>
                  </a:lnTo>
                  <a:lnTo>
                    <a:pt x="177" y="354"/>
                  </a:lnTo>
                  <a:lnTo>
                    <a:pt x="127" y="481"/>
                  </a:lnTo>
                  <a:lnTo>
                    <a:pt x="76" y="759"/>
                  </a:lnTo>
                  <a:lnTo>
                    <a:pt x="51" y="1037"/>
                  </a:lnTo>
                  <a:lnTo>
                    <a:pt x="0" y="1745"/>
                  </a:lnTo>
                  <a:lnTo>
                    <a:pt x="0" y="2098"/>
                  </a:lnTo>
                  <a:lnTo>
                    <a:pt x="26" y="2427"/>
                  </a:lnTo>
                  <a:lnTo>
                    <a:pt x="51" y="2553"/>
                  </a:lnTo>
                  <a:lnTo>
                    <a:pt x="127" y="2629"/>
                  </a:lnTo>
                  <a:lnTo>
                    <a:pt x="203" y="2680"/>
                  </a:lnTo>
                  <a:lnTo>
                    <a:pt x="304" y="2680"/>
                  </a:lnTo>
                  <a:lnTo>
                    <a:pt x="405" y="2655"/>
                  </a:lnTo>
                  <a:lnTo>
                    <a:pt x="506" y="2604"/>
                  </a:lnTo>
                  <a:lnTo>
                    <a:pt x="582" y="2528"/>
                  </a:lnTo>
                  <a:lnTo>
                    <a:pt x="632" y="2427"/>
                  </a:lnTo>
                  <a:lnTo>
                    <a:pt x="734" y="2098"/>
                  </a:lnTo>
                  <a:lnTo>
                    <a:pt x="784" y="1745"/>
                  </a:lnTo>
                  <a:lnTo>
                    <a:pt x="835" y="1037"/>
                  </a:lnTo>
                  <a:lnTo>
                    <a:pt x="860" y="784"/>
                  </a:lnTo>
                  <a:lnTo>
                    <a:pt x="860" y="531"/>
                  </a:lnTo>
                  <a:lnTo>
                    <a:pt x="835" y="405"/>
                  </a:lnTo>
                  <a:lnTo>
                    <a:pt x="809" y="278"/>
                  </a:lnTo>
                  <a:lnTo>
                    <a:pt x="734" y="177"/>
                  </a:lnTo>
                  <a:lnTo>
                    <a:pt x="658" y="51"/>
                  </a:lnTo>
                  <a:lnTo>
                    <a:pt x="607" y="26"/>
                  </a:lnTo>
                  <a:lnTo>
                    <a:pt x="55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39"/>
            <p:cNvSpPr/>
            <p:nvPr/>
          </p:nvSpPr>
          <p:spPr>
            <a:xfrm>
              <a:off x="2388976" y="4260471"/>
              <a:ext cx="4743714" cy="1345417"/>
            </a:xfrm>
            <a:custGeom>
              <a:rect b="b" l="l" r="r" t="t"/>
              <a:pathLst>
                <a:path extrusionOk="0" h="38501" w="135748">
                  <a:moveTo>
                    <a:pt x="1" y="1"/>
                  </a:moveTo>
                  <a:lnTo>
                    <a:pt x="1" y="38500"/>
                  </a:lnTo>
                  <a:lnTo>
                    <a:pt x="135747" y="38500"/>
                  </a:lnTo>
                  <a:lnTo>
                    <a:pt x="135747"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39"/>
            <p:cNvSpPr/>
            <p:nvPr/>
          </p:nvSpPr>
          <p:spPr>
            <a:xfrm>
              <a:off x="-238119" y="4091757"/>
              <a:ext cx="9985534" cy="1659853"/>
            </a:xfrm>
            <a:custGeom>
              <a:rect b="b" l="l" r="r" t="t"/>
              <a:pathLst>
                <a:path extrusionOk="0" h="47499" w="285750">
                  <a:moveTo>
                    <a:pt x="13094" y="1"/>
                  </a:moveTo>
                  <a:lnTo>
                    <a:pt x="11148" y="26"/>
                  </a:lnTo>
                  <a:lnTo>
                    <a:pt x="9050" y="102"/>
                  </a:lnTo>
                  <a:lnTo>
                    <a:pt x="6876" y="203"/>
                  </a:lnTo>
                  <a:lnTo>
                    <a:pt x="5839" y="279"/>
                  </a:lnTo>
                  <a:lnTo>
                    <a:pt x="4854" y="354"/>
                  </a:lnTo>
                  <a:lnTo>
                    <a:pt x="3918" y="481"/>
                  </a:lnTo>
                  <a:lnTo>
                    <a:pt x="3084" y="582"/>
                  </a:lnTo>
                  <a:lnTo>
                    <a:pt x="2326" y="734"/>
                  </a:lnTo>
                  <a:lnTo>
                    <a:pt x="1694" y="911"/>
                  </a:lnTo>
                  <a:lnTo>
                    <a:pt x="1441" y="986"/>
                  </a:lnTo>
                  <a:lnTo>
                    <a:pt x="1213" y="1087"/>
                  </a:lnTo>
                  <a:lnTo>
                    <a:pt x="1036" y="1189"/>
                  </a:lnTo>
                  <a:lnTo>
                    <a:pt x="885" y="1290"/>
                  </a:lnTo>
                  <a:lnTo>
                    <a:pt x="733" y="1441"/>
                  </a:lnTo>
                  <a:lnTo>
                    <a:pt x="607" y="1644"/>
                  </a:lnTo>
                  <a:lnTo>
                    <a:pt x="480" y="1871"/>
                  </a:lnTo>
                  <a:lnTo>
                    <a:pt x="379" y="2099"/>
                  </a:lnTo>
                  <a:lnTo>
                    <a:pt x="278" y="2377"/>
                  </a:lnTo>
                  <a:lnTo>
                    <a:pt x="202" y="2680"/>
                  </a:lnTo>
                  <a:lnTo>
                    <a:pt x="152" y="3009"/>
                  </a:lnTo>
                  <a:lnTo>
                    <a:pt x="101" y="3337"/>
                  </a:lnTo>
                  <a:lnTo>
                    <a:pt x="25" y="4096"/>
                  </a:lnTo>
                  <a:lnTo>
                    <a:pt x="0" y="4905"/>
                  </a:lnTo>
                  <a:lnTo>
                    <a:pt x="25" y="5789"/>
                  </a:lnTo>
                  <a:lnTo>
                    <a:pt x="76" y="6699"/>
                  </a:lnTo>
                  <a:lnTo>
                    <a:pt x="152" y="7660"/>
                  </a:lnTo>
                  <a:lnTo>
                    <a:pt x="253" y="8646"/>
                  </a:lnTo>
                  <a:lnTo>
                    <a:pt x="354" y="9657"/>
                  </a:lnTo>
                  <a:lnTo>
                    <a:pt x="506" y="10668"/>
                  </a:lnTo>
                  <a:lnTo>
                    <a:pt x="784" y="12615"/>
                  </a:lnTo>
                  <a:lnTo>
                    <a:pt x="1087" y="14460"/>
                  </a:lnTo>
                  <a:lnTo>
                    <a:pt x="1390" y="16381"/>
                  </a:lnTo>
                  <a:lnTo>
                    <a:pt x="1491" y="17114"/>
                  </a:lnTo>
                  <a:lnTo>
                    <a:pt x="1542" y="17645"/>
                  </a:lnTo>
                  <a:lnTo>
                    <a:pt x="1542" y="17721"/>
                  </a:lnTo>
                  <a:lnTo>
                    <a:pt x="1567" y="17822"/>
                  </a:lnTo>
                  <a:lnTo>
                    <a:pt x="1618" y="17923"/>
                  </a:lnTo>
                  <a:lnTo>
                    <a:pt x="1744" y="18049"/>
                  </a:lnTo>
                  <a:lnTo>
                    <a:pt x="1896" y="18176"/>
                  </a:lnTo>
                  <a:lnTo>
                    <a:pt x="2174" y="18302"/>
                  </a:lnTo>
                  <a:lnTo>
                    <a:pt x="2528" y="18429"/>
                  </a:lnTo>
                  <a:lnTo>
                    <a:pt x="3008" y="18555"/>
                  </a:lnTo>
                  <a:lnTo>
                    <a:pt x="3615" y="18681"/>
                  </a:lnTo>
                  <a:lnTo>
                    <a:pt x="4373" y="18808"/>
                  </a:lnTo>
                  <a:lnTo>
                    <a:pt x="5283" y="18909"/>
                  </a:lnTo>
                  <a:lnTo>
                    <a:pt x="6396" y="19010"/>
                  </a:lnTo>
                  <a:lnTo>
                    <a:pt x="7710" y="19086"/>
                  </a:lnTo>
                  <a:lnTo>
                    <a:pt x="9227" y="19136"/>
                  </a:lnTo>
                  <a:lnTo>
                    <a:pt x="10971" y="19187"/>
                  </a:lnTo>
                  <a:lnTo>
                    <a:pt x="15597" y="19187"/>
                  </a:lnTo>
                  <a:lnTo>
                    <a:pt x="18302" y="19111"/>
                  </a:lnTo>
                  <a:lnTo>
                    <a:pt x="21032" y="19035"/>
                  </a:lnTo>
                  <a:lnTo>
                    <a:pt x="23711" y="18909"/>
                  </a:lnTo>
                  <a:lnTo>
                    <a:pt x="23711" y="18909"/>
                  </a:lnTo>
                  <a:lnTo>
                    <a:pt x="22372" y="19061"/>
                  </a:lnTo>
                  <a:lnTo>
                    <a:pt x="21765" y="19162"/>
                  </a:lnTo>
                  <a:lnTo>
                    <a:pt x="21234" y="19263"/>
                  </a:lnTo>
                  <a:lnTo>
                    <a:pt x="20754" y="19364"/>
                  </a:lnTo>
                  <a:lnTo>
                    <a:pt x="20349" y="19490"/>
                  </a:lnTo>
                  <a:lnTo>
                    <a:pt x="20021" y="19642"/>
                  </a:lnTo>
                  <a:lnTo>
                    <a:pt x="19793" y="19768"/>
                  </a:lnTo>
                  <a:lnTo>
                    <a:pt x="19667" y="19895"/>
                  </a:lnTo>
                  <a:lnTo>
                    <a:pt x="19566" y="20021"/>
                  </a:lnTo>
                  <a:lnTo>
                    <a:pt x="19465" y="20148"/>
                  </a:lnTo>
                  <a:lnTo>
                    <a:pt x="19363" y="20325"/>
                  </a:lnTo>
                  <a:lnTo>
                    <a:pt x="19187" y="20678"/>
                  </a:lnTo>
                  <a:lnTo>
                    <a:pt x="19060" y="21083"/>
                  </a:lnTo>
                  <a:lnTo>
                    <a:pt x="18959" y="21538"/>
                  </a:lnTo>
                  <a:lnTo>
                    <a:pt x="18883" y="22043"/>
                  </a:lnTo>
                  <a:lnTo>
                    <a:pt x="18833" y="22600"/>
                  </a:lnTo>
                  <a:lnTo>
                    <a:pt x="18807" y="23156"/>
                  </a:lnTo>
                  <a:lnTo>
                    <a:pt x="18807" y="23788"/>
                  </a:lnTo>
                  <a:lnTo>
                    <a:pt x="18833" y="24420"/>
                  </a:lnTo>
                  <a:lnTo>
                    <a:pt x="18883" y="25077"/>
                  </a:lnTo>
                  <a:lnTo>
                    <a:pt x="18934" y="25759"/>
                  </a:lnTo>
                  <a:lnTo>
                    <a:pt x="19085" y="27175"/>
                  </a:lnTo>
                  <a:lnTo>
                    <a:pt x="19288" y="28616"/>
                  </a:lnTo>
                  <a:lnTo>
                    <a:pt x="18327" y="28692"/>
                  </a:lnTo>
                  <a:lnTo>
                    <a:pt x="17442" y="28768"/>
                  </a:lnTo>
                  <a:lnTo>
                    <a:pt x="16608" y="28869"/>
                  </a:lnTo>
                  <a:lnTo>
                    <a:pt x="15850" y="28995"/>
                  </a:lnTo>
                  <a:lnTo>
                    <a:pt x="15192" y="29121"/>
                  </a:lnTo>
                  <a:lnTo>
                    <a:pt x="14636" y="29273"/>
                  </a:lnTo>
                  <a:lnTo>
                    <a:pt x="14207" y="29425"/>
                  </a:lnTo>
                  <a:lnTo>
                    <a:pt x="14030" y="29501"/>
                  </a:lnTo>
                  <a:lnTo>
                    <a:pt x="13903" y="29602"/>
                  </a:lnTo>
                  <a:lnTo>
                    <a:pt x="13726" y="29753"/>
                  </a:lnTo>
                  <a:lnTo>
                    <a:pt x="13549" y="29956"/>
                  </a:lnTo>
                  <a:lnTo>
                    <a:pt x="13423" y="30158"/>
                  </a:lnTo>
                  <a:lnTo>
                    <a:pt x="13297" y="30411"/>
                  </a:lnTo>
                  <a:lnTo>
                    <a:pt x="13195" y="30689"/>
                  </a:lnTo>
                  <a:lnTo>
                    <a:pt x="13094" y="30992"/>
                  </a:lnTo>
                  <a:lnTo>
                    <a:pt x="13044" y="31295"/>
                  </a:lnTo>
                  <a:lnTo>
                    <a:pt x="12968" y="31649"/>
                  </a:lnTo>
                  <a:lnTo>
                    <a:pt x="12917" y="32003"/>
                  </a:lnTo>
                  <a:lnTo>
                    <a:pt x="12892" y="32382"/>
                  </a:lnTo>
                  <a:lnTo>
                    <a:pt x="12867" y="33217"/>
                  </a:lnTo>
                  <a:lnTo>
                    <a:pt x="12892" y="34101"/>
                  </a:lnTo>
                  <a:lnTo>
                    <a:pt x="12943" y="35011"/>
                  </a:lnTo>
                  <a:lnTo>
                    <a:pt x="13019" y="35972"/>
                  </a:lnTo>
                  <a:lnTo>
                    <a:pt x="13145" y="36958"/>
                  </a:lnTo>
                  <a:lnTo>
                    <a:pt x="13297" y="37969"/>
                  </a:lnTo>
                  <a:lnTo>
                    <a:pt x="13448" y="38955"/>
                  </a:lnTo>
                  <a:lnTo>
                    <a:pt x="13777" y="40927"/>
                  </a:lnTo>
                  <a:lnTo>
                    <a:pt x="14131" y="42772"/>
                  </a:lnTo>
                  <a:lnTo>
                    <a:pt x="14485" y="44693"/>
                  </a:lnTo>
                  <a:lnTo>
                    <a:pt x="14611" y="45426"/>
                  </a:lnTo>
                  <a:lnTo>
                    <a:pt x="14662" y="45957"/>
                  </a:lnTo>
                  <a:lnTo>
                    <a:pt x="14662" y="46033"/>
                  </a:lnTo>
                  <a:lnTo>
                    <a:pt x="14687" y="46134"/>
                  </a:lnTo>
                  <a:lnTo>
                    <a:pt x="14763" y="46235"/>
                  </a:lnTo>
                  <a:lnTo>
                    <a:pt x="14889" y="46361"/>
                  </a:lnTo>
                  <a:lnTo>
                    <a:pt x="15091" y="46488"/>
                  </a:lnTo>
                  <a:lnTo>
                    <a:pt x="15395" y="46614"/>
                  </a:lnTo>
                  <a:lnTo>
                    <a:pt x="15799" y="46741"/>
                  </a:lnTo>
                  <a:lnTo>
                    <a:pt x="16355" y="46867"/>
                  </a:lnTo>
                  <a:lnTo>
                    <a:pt x="17088" y="46993"/>
                  </a:lnTo>
                  <a:lnTo>
                    <a:pt x="17973" y="47120"/>
                  </a:lnTo>
                  <a:lnTo>
                    <a:pt x="19035" y="47221"/>
                  </a:lnTo>
                  <a:lnTo>
                    <a:pt x="20324" y="47322"/>
                  </a:lnTo>
                  <a:lnTo>
                    <a:pt x="21866" y="47398"/>
                  </a:lnTo>
                  <a:lnTo>
                    <a:pt x="23636" y="47448"/>
                  </a:lnTo>
                  <a:lnTo>
                    <a:pt x="25683" y="47499"/>
                  </a:lnTo>
                  <a:lnTo>
                    <a:pt x="28034" y="47499"/>
                  </a:lnTo>
                  <a:lnTo>
                    <a:pt x="31320" y="47474"/>
                  </a:lnTo>
                  <a:lnTo>
                    <a:pt x="34733" y="47423"/>
                  </a:lnTo>
                  <a:lnTo>
                    <a:pt x="38171" y="47297"/>
                  </a:lnTo>
                  <a:lnTo>
                    <a:pt x="41482" y="47170"/>
                  </a:lnTo>
                  <a:lnTo>
                    <a:pt x="43707" y="47044"/>
                  </a:lnTo>
                  <a:lnTo>
                    <a:pt x="45375" y="46918"/>
                  </a:lnTo>
                  <a:lnTo>
                    <a:pt x="46589" y="46816"/>
                  </a:lnTo>
                  <a:lnTo>
                    <a:pt x="47397" y="46715"/>
                  </a:lnTo>
                  <a:lnTo>
                    <a:pt x="47928" y="46614"/>
                  </a:lnTo>
                  <a:lnTo>
                    <a:pt x="48206" y="46538"/>
                  </a:lnTo>
                  <a:lnTo>
                    <a:pt x="48333" y="46463"/>
                  </a:lnTo>
                  <a:lnTo>
                    <a:pt x="48383" y="46412"/>
                  </a:lnTo>
                  <a:lnTo>
                    <a:pt x="48484" y="46109"/>
                  </a:lnTo>
                  <a:lnTo>
                    <a:pt x="48636" y="45527"/>
                  </a:lnTo>
                  <a:lnTo>
                    <a:pt x="48864" y="44668"/>
                  </a:lnTo>
                  <a:lnTo>
                    <a:pt x="49091" y="43606"/>
                  </a:lnTo>
                  <a:lnTo>
                    <a:pt x="49344" y="42393"/>
                  </a:lnTo>
                  <a:lnTo>
                    <a:pt x="49597" y="41053"/>
                  </a:lnTo>
                  <a:lnTo>
                    <a:pt x="49824" y="39612"/>
                  </a:lnTo>
                  <a:lnTo>
                    <a:pt x="50052" y="38146"/>
                  </a:lnTo>
                  <a:lnTo>
                    <a:pt x="50203" y="37059"/>
                  </a:lnTo>
                  <a:lnTo>
                    <a:pt x="50532" y="37034"/>
                  </a:lnTo>
                  <a:lnTo>
                    <a:pt x="50760" y="38525"/>
                  </a:lnTo>
                  <a:lnTo>
                    <a:pt x="50987" y="39991"/>
                  </a:lnTo>
                  <a:lnTo>
                    <a:pt x="51518" y="42772"/>
                  </a:lnTo>
                  <a:lnTo>
                    <a:pt x="51872" y="44693"/>
                  </a:lnTo>
                  <a:lnTo>
                    <a:pt x="51973" y="45426"/>
                  </a:lnTo>
                  <a:lnTo>
                    <a:pt x="52049" y="45957"/>
                  </a:lnTo>
                  <a:lnTo>
                    <a:pt x="52049" y="46033"/>
                  </a:lnTo>
                  <a:lnTo>
                    <a:pt x="52074" y="46134"/>
                  </a:lnTo>
                  <a:lnTo>
                    <a:pt x="52150" y="46235"/>
                  </a:lnTo>
                  <a:lnTo>
                    <a:pt x="52276" y="46361"/>
                  </a:lnTo>
                  <a:lnTo>
                    <a:pt x="52479" y="46488"/>
                  </a:lnTo>
                  <a:lnTo>
                    <a:pt x="52782" y="46614"/>
                  </a:lnTo>
                  <a:lnTo>
                    <a:pt x="53186" y="46741"/>
                  </a:lnTo>
                  <a:lnTo>
                    <a:pt x="53742" y="46867"/>
                  </a:lnTo>
                  <a:lnTo>
                    <a:pt x="54450" y="46993"/>
                  </a:lnTo>
                  <a:lnTo>
                    <a:pt x="55335" y="47120"/>
                  </a:lnTo>
                  <a:lnTo>
                    <a:pt x="56422" y="47221"/>
                  </a:lnTo>
                  <a:lnTo>
                    <a:pt x="57711" y="47322"/>
                  </a:lnTo>
                  <a:lnTo>
                    <a:pt x="59253" y="47398"/>
                  </a:lnTo>
                  <a:lnTo>
                    <a:pt x="61023" y="47448"/>
                  </a:lnTo>
                  <a:lnTo>
                    <a:pt x="63070" y="47499"/>
                  </a:lnTo>
                  <a:lnTo>
                    <a:pt x="65421" y="47499"/>
                  </a:lnTo>
                  <a:lnTo>
                    <a:pt x="68707" y="47474"/>
                  </a:lnTo>
                  <a:lnTo>
                    <a:pt x="72120" y="47423"/>
                  </a:lnTo>
                  <a:lnTo>
                    <a:pt x="75558" y="47297"/>
                  </a:lnTo>
                  <a:lnTo>
                    <a:pt x="78869" y="47170"/>
                  </a:lnTo>
                  <a:lnTo>
                    <a:pt x="81069" y="47044"/>
                  </a:lnTo>
                  <a:lnTo>
                    <a:pt x="82762" y="46918"/>
                  </a:lnTo>
                  <a:lnTo>
                    <a:pt x="83950" y="46816"/>
                  </a:lnTo>
                  <a:lnTo>
                    <a:pt x="84785" y="46715"/>
                  </a:lnTo>
                  <a:lnTo>
                    <a:pt x="85315" y="46614"/>
                  </a:lnTo>
                  <a:lnTo>
                    <a:pt x="85594" y="46538"/>
                  </a:lnTo>
                  <a:lnTo>
                    <a:pt x="85720" y="46463"/>
                  </a:lnTo>
                  <a:lnTo>
                    <a:pt x="85745" y="46412"/>
                  </a:lnTo>
                  <a:lnTo>
                    <a:pt x="85872" y="46109"/>
                  </a:lnTo>
                  <a:lnTo>
                    <a:pt x="86023" y="45527"/>
                  </a:lnTo>
                  <a:lnTo>
                    <a:pt x="86226" y="44668"/>
                  </a:lnTo>
                  <a:lnTo>
                    <a:pt x="86478" y="43606"/>
                  </a:lnTo>
                  <a:lnTo>
                    <a:pt x="86706" y="42393"/>
                  </a:lnTo>
                  <a:lnTo>
                    <a:pt x="86984" y="41053"/>
                  </a:lnTo>
                  <a:lnTo>
                    <a:pt x="87211" y="39612"/>
                  </a:lnTo>
                  <a:lnTo>
                    <a:pt x="87439" y="38146"/>
                  </a:lnTo>
                  <a:lnTo>
                    <a:pt x="87591" y="37059"/>
                  </a:lnTo>
                  <a:lnTo>
                    <a:pt x="87793" y="38525"/>
                  </a:lnTo>
                  <a:lnTo>
                    <a:pt x="88046" y="39991"/>
                  </a:lnTo>
                  <a:lnTo>
                    <a:pt x="88551" y="42772"/>
                  </a:lnTo>
                  <a:lnTo>
                    <a:pt x="88905" y="44693"/>
                  </a:lnTo>
                  <a:lnTo>
                    <a:pt x="89031" y="45426"/>
                  </a:lnTo>
                  <a:lnTo>
                    <a:pt x="89082" y="45957"/>
                  </a:lnTo>
                  <a:lnTo>
                    <a:pt x="89082" y="46033"/>
                  </a:lnTo>
                  <a:lnTo>
                    <a:pt x="89107" y="46134"/>
                  </a:lnTo>
                  <a:lnTo>
                    <a:pt x="89183" y="46235"/>
                  </a:lnTo>
                  <a:lnTo>
                    <a:pt x="89310" y="46361"/>
                  </a:lnTo>
                  <a:lnTo>
                    <a:pt x="89512" y="46488"/>
                  </a:lnTo>
                  <a:lnTo>
                    <a:pt x="89815" y="46614"/>
                  </a:lnTo>
                  <a:lnTo>
                    <a:pt x="90220" y="46741"/>
                  </a:lnTo>
                  <a:lnTo>
                    <a:pt x="90776" y="46867"/>
                  </a:lnTo>
                  <a:lnTo>
                    <a:pt x="91509" y="46993"/>
                  </a:lnTo>
                  <a:lnTo>
                    <a:pt x="92394" y="47120"/>
                  </a:lnTo>
                  <a:lnTo>
                    <a:pt x="93455" y="47221"/>
                  </a:lnTo>
                  <a:lnTo>
                    <a:pt x="94744" y="47322"/>
                  </a:lnTo>
                  <a:lnTo>
                    <a:pt x="96286" y="47398"/>
                  </a:lnTo>
                  <a:lnTo>
                    <a:pt x="98056" y="47448"/>
                  </a:lnTo>
                  <a:lnTo>
                    <a:pt x="100104" y="47499"/>
                  </a:lnTo>
                  <a:lnTo>
                    <a:pt x="102454" y="47499"/>
                  </a:lnTo>
                  <a:lnTo>
                    <a:pt x="105741" y="47474"/>
                  </a:lnTo>
                  <a:lnTo>
                    <a:pt x="109153" y="47423"/>
                  </a:lnTo>
                  <a:lnTo>
                    <a:pt x="112591" y="47297"/>
                  </a:lnTo>
                  <a:lnTo>
                    <a:pt x="115903" y="47170"/>
                  </a:lnTo>
                  <a:lnTo>
                    <a:pt x="118127" y="47044"/>
                  </a:lnTo>
                  <a:lnTo>
                    <a:pt x="119796" y="46918"/>
                  </a:lnTo>
                  <a:lnTo>
                    <a:pt x="121009" y="46816"/>
                  </a:lnTo>
                  <a:lnTo>
                    <a:pt x="121818" y="46715"/>
                  </a:lnTo>
                  <a:lnTo>
                    <a:pt x="122349" y="46614"/>
                  </a:lnTo>
                  <a:lnTo>
                    <a:pt x="122627" y="46538"/>
                  </a:lnTo>
                  <a:lnTo>
                    <a:pt x="122753" y="46463"/>
                  </a:lnTo>
                  <a:lnTo>
                    <a:pt x="122804" y="46412"/>
                  </a:lnTo>
                  <a:lnTo>
                    <a:pt x="122905" y="46109"/>
                  </a:lnTo>
                  <a:lnTo>
                    <a:pt x="123057" y="45527"/>
                  </a:lnTo>
                  <a:lnTo>
                    <a:pt x="123284" y="44668"/>
                  </a:lnTo>
                  <a:lnTo>
                    <a:pt x="123512" y="43606"/>
                  </a:lnTo>
                  <a:lnTo>
                    <a:pt x="123764" y="42393"/>
                  </a:lnTo>
                  <a:lnTo>
                    <a:pt x="124017" y="41053"/>
                  </a:lnTo>
                  <a:lnTo>
                    <a:pt x="124245" y="39612"/>
                  </a:lnTo>
                  <a:lnTo>
                    <a:pt x="124472" y="38146"/>
                  </a:lnTo>
                  <a:lnTo>
                    <a:pt x="124497" y="37893"/>
                  </a:lnTo>
                  <a:lnTo>
                    <a:pt x="124700" y="39157"/>
                  </a:lnTo>
                  <a:lnTo>
                    <a:pt x="124927" y="40421"/>
                  </a:lnTo>
                  <a:lnTo>
                    <a:pt x="125357" y="42772"/>
                  </a:lnTo>
                  <a:lnTo>
                    <a:pt x="125711" y="44693"/>
                  </a:lnTo>
                  <a:lnTo>
                    <a:pt x="125837" y="45426"/>
                  </a:lnTo>
                  <a:lnTo>
                    <a:pt x="125888" y="45957"/>
                  </a:lnTo>
                  <a:lnTo>
                    <a:pt x="125888" y="46033"/>
                  </a:lnTo>
                  <a:lnTo>
                    <a:pt x="125938" y="46134"/>
                  </a:lnTo>
                  <a:lnTo>
                    <a:pt x="125989" y="46235"/>
                  </a:lnTo>
                  <a:lnTo>
                    <a:pt x="126115" y="46361"/>
                  </a:lnTo>
                  <a:lnTo>
                    <a:pt x="126317" y="46488"/>
                  </a:lnTo>
                  <a:lnTo>
                    <a:pt x="126621" y="46614"/>
                  </a:lnTo>
                  <a:lnTo>
                    <a:pt x="127051" y="46741"/>
                  </a:lnTo>
                  <a:lnTo>
                    <a:pt x="127607" y="46867"/>
                  </a:lnTo>
                  <a:lnTo>
                    <a:pt x="128314" y="46993"/>
                  </a:lnTo>
                  <a:lnTo>
                    <a:pt x="129199" y="47120"/>
                  </a:lnTo>
                  <a:lnTo>
                    <a:pt x="130286" y="47221"/>
                  </a:lnTo>
                  <a:lnTo>
                    <a:pt x="131575" y="47322"/>
                  </a:lnTo>
                  <a:lnTo>
                    <a:pt x="133092" y="47398"/>
                  </a:lnTo>
                  <a:lnTo>
                    <a:pt x="134862" y="47448"/>
                  </a:lnTo>
                  <a:lnTo>
                    <a:pt x="136935" y="47499"/>
                  </a:lnTo>
                  <a:lnTo>
                    <a:pt x="139260" y="47499"/>
                  </a:lnTo>
                  <a:lnTo>
                    <a:pt x="142546" y="47474"/>
                  </a:lnTo>
                  <a:lnTo>
                    <a:pt x="145959" y="47423"/>
                  </a:lnTo>
                  <a:lnTo>
                    <a:pt x="149397" y="47297"/>
                  </a:lnTo>
                  <a:lnTo>
                    <a:pt x="152734" y="47170"/>
                  </a:lnTo>
                  <a:lnTo>
                    <a:pt x="154933" y="47044"/>
                  </a:lnTo>
                  <a:lnTo>
                    <a:pt x="156601" y="46918"/>
                  </a:lnTo>
                  <a:lnTo>
                    <a:pt x="157815" y="46816"/>
                  </a:lnTo>
                  <a:lnTo>
                    <a:pt x="158649" y="46715"/>
                  </a:lnTo>
                  <a:lnTo>
                    <a:pt x="159154" y="46614"/>
                  </a:lnTo>
                  <a:lnTo>
                    <a:pt x="159433" y="46538"/>
                  </a:lnTo>
                  <a:lnTo>
                    <a:pt x="159559" y="46463"/>
                  </a:lnTo>
                  <a:lnTo>
                    <a:pt x="159609" y="46412"/>
                  </a:lnTo>
                  <a:lnTo>
                    <a:pt x="159711" y="46109"/>
                  </a:lnTo>
                  <a:lnTo>
                    <a:pt x="159888" y="45527"/>
                  </a:lnTo>
                  <a:lnTo>
                    <a:pt x="160090" y="44668"/>
                  </a:lnTo>
                  <a:lnTo>
                    <a:pt x="160317" y="43606"/>
                  </a:lnTo>
                  <a:lnTo>
                    <a:pt x="160570" y="42393"/>
                  </a:lnTo>
                  <a:lnTo>
                    <a:pt x="160823" y="41053"/>
                  </a:lnTo>
                  <a:lnTo>
                    <a:pt x="161076" y="39612"/>
                  </a:lnTo>
                  <a:lnTo>
                    <a:pt x="161278" y="38146"/>
                  </a:lnTo>
                  <a:lnTo>
                    <a:pt x="161430" y="37059"/>
                  </a:lnTo>
                  <a:lnTo>
                    <a:pt x="161657" y="38525"/>
                  </a:lnTo>
                  <a:lnTo>
                    <a:pt x="161885" y="39991"/>
                  </a:lnTo>
                  <a:lnTo>
                    <a:pt x="162390" y="42772"/>
                  </a:lnTo>
                  <a:lnTo>
                    <a:pt x="162769" y="44693"/>
                  </a:lnTo>
                  <a:lnTo>
                    <a:pt x="162870" y="45426"/>
                  </a:lnTo>
                  <a:lnTo>
                    <a:pt x="162921" y="45957"/>
                  </a:lnTo>
                  <a:lnTo>
                    <a:pt x="162946" y="46033"/>
                  </a:lnTo>
                  <a:lnTo>
                    <a:pt x="162972" y="46134"/>
                  </a:lnTo>
                  <a:lnTo>
                    <a:pt x="163022" y="46235"/>
                  </a:lnTo>
                  <a:lnTo>
                    <a:pt x="163148" y="46361"/>
                  </a:lnTo>
                  <a:lnTo>
                    <a:pt x="163351" y="46488"/>
                  </a:lnTo>
                  <a:lnTo>
                    <a:pt x="163654" y="46614"/>
                  </a:lnTo>
                  <a:lnTo>
                    <a:pt x="164084" y="46741"/>
                  </a:lnTo>
                  <a:lnTo>
                    <a:pt x="164640" y="46867"/>
                  </a:lnTo>
                  <a:lnTo>
                    <a:pt x="165348" y="46993"/>
                  </a:lnTo>
                  <a:lnTo>
                    <a:pt x="166232" y="47120"/>
                  </a:lnTo>
                  <a:lnTo>
                    <a:pt x="167319" y="47221"/>
                  </a:lnTo>
                  <a:lnTo>
                    <a:pt x="168609" y="47322"/>
                  </a:lnTo>
                  <a:lnTo>
                    <a:pt x="170125" y="47398"/>
                  </a:lnTo>
                  <a:lnTo>
                    <a:pt x="171920" y="47448"/>
                  </a:lnTo>
                  <a:lnTo>
                    <a:pt x="173968" y="47499"/>
                  </a:lnTo>
                  <a:lnTo>
                    <a:pt x="176293" y="47499"/>
                  </a:lnTo>
                  <a:lnTo>
                    <a:pt x="179580" y="47474"/>
                  </a:lnTo>
                  <a:lnTo>
                    <a:pt x="183018" y="47423"/>
                  </a:lnTo>
                  <a:lnTo>
                    <a:pt x="186430" y="47297"/>
                  </a:lnTo>
                  <a:lnTo>
                    <a:pt x="189767" y="47170"/>
                  </a:lnTo>
                  <a:lnTo>
                    <a:pt x="191966" y="47044"/>
                  </a:lnTo>
                  <a:lnTo>
                    <a:pt x="193635" y="46918"/>
                  </a:lnTo>
                  <a:lnTo>
                    <a:pt x="194848" y="46816"/>
                  </a:lnTo>
                  <a:lnTo>
                    <a:pt x="195682" y="46715"/>
                  </a:lnTo>
                  <a:lnTo>
                    <a:pt x="196188" y="46614"/>
                  </a:lnTo>
                  <a:lnTo>
                    <a:pt x="196491" y="46538"/>
                  </a:lnTo>
                  <a:lnTo>
                    <a:pt x="196617" y="46463"/>
                  </a:lnTo>
                  <a:lnTo>
                    <a:pt x="196643" y="46412"/>
                  </a:lnTo>
                  <a:lnTo>
                    <a:pt x="196744" y="46109"/>
                  </a:lnTo>
                  <a:lnTo>
                    <a:pt x="196921" y="45527"/>
                  </a:lnTo>
                  <a:lnTo>
                    <a:pt x="197123" y="44668"/>
                  </a:lnTo>
                  <a:lnTo>
                    <a:pt x="197351" y="43606"/>
                  </a:lnTo>
                  <a:lnTo>
                    <a:pt x="197603" y="42393"/>
                  </a:lnTo>
                  <a:lnTo>
                    <a:pt x="197856" y="41053"/>
                  </a:lnTo>
                  <a:lnTo>
                    <a:pt x="198109" y="39612"/>
                  </a:lnTo>
                  <a:lnTo>
                    <a:pt x="198336" y="38146"/>
                  </a:lnTo>
                  <a:lnTo>
                    <a:pt x="198463" y="37059"/>
                  </a:lnTo>
                  <a:lnTo>
                    <a:pt x="198690" y="38525"/>
                  </a:lnTo>
                  <a:lnTo>
                    <a:pt x="198943" y="39991"/>
                  </a:lnTo>
                  <a:lnTo>
                    <a:pt x="199449" y="42772"/>
                  </a:lnTo>
                  <a:lnTo>
                    <a:pt x="199803" y="44693"/>
                  </a:lnTo>
                  <a:lnTo>
                    <a:pt x="199904" y="45426"/>
                  </a:lnTo>
                  <a:lnTo>
                    <a:pt x="199980" y="45957"/>
                  </a:lnTo>
                  <a:lnTo>
                    <a:pt x="199980" y="46033"/>
                  </a:lnTo>
                  <a:lnTo>
                    <a:pt x="200005" y="46134"/>
                  </a:lnTo>
                  <a:lnTo>
                    <a:pt x="200081" y="46235"/>
                  </a:lnTo>
                  <a:lnTo>
                    <a:pt x="200207" y="46361"/>
                  </a:lnTo>
                  <a:lnTo>
                    <a:pt x="200409" y="46488"/>
                  </a:lnTo>
                  <a:lnTo>
                    <a:pt x="200713" y="46614"/>
                  </a:lnTo>
                  <a:lnTo>
                    <a:pt x="201117" y="46741"/>
                  </a:lnTo>
                  <a:lnTo>
                    <a:pt x="201673" y="46867"/>
                  </a:lnTo>
                  <a:lnTo>
                    <a:pt x="202381" y="46993"/>
                  </a:lnTo>
                  <a:lnTo>
                    <a:pt x="203266" y="47120"/>
                  </a:lnTo>
                  <a:lnTo>
                    <a:pt x="204353" y="47221"/>
                  </a:lnTo>
                  <a:lnTo>
                    <a:pt x="205642" y="47322"/>
                  </a:lnTo>
                  <a:lnTo>
                    <a:pt x="207184" y="47398"/>
                  </a:lnTo>
                  <a:lnTo>
                    <a:pt x="208953" y="47448"/>
                  </a:lnTo>
                  <a:lnTo>
                    <a:pt x="211001" y="47499"/>
                  </a:lnTo>
                  <a:lnTo>
                    <a:pt x="213352" y="47499"/>
                  </a:lnTo>
                  <a:lnTo>
                    <a:pt x="216638" y="47474"/>
                  </a:lnTo>
                  <a:lnTo>
                    <a:pt x="220051" y="47423"/>
                  </a:lnTo>
                  <a:lnTo>
                    <a:pt x="223489" y="47297"/>
                  </a:lnTo>
                  <a:lnTo>
                    <a:pt x="226800" y="47170"/>
                  </a:lnTo>
                  <a:lnTo>
                    <a:pt x="228999" y="47044"/>
                  </a:lnTo>
                  <a:lnTo>
                    <a:pt x="230693" y="46918"/>
                  </a:lnTo>
                  <a:lnTo>
                    <a:pt x="231881" y="46816"/>
                  </a:lnTo>
                  <a:lnTo>
                    <a:pt x="232715" y="46715"/>
                  </a:lnTo>
                  <a:lnTo>
                    <a:pt x="233246" y="46614"/>
                  </a:lnTo>
                  <a:lnTo>
                    <a:pt x="233524" y="46538"/>
                  </a:lnTo>
                  <a:lnTo>
                    <a:pt x="233651" y="46463"/>
                  </a:lnTo>
                  <a:lnTo>
                    <a:pt x="233676" y="46412"/>
                  </a:lnTo>
                  <a:lnTo>
                    <a:pt x="233802" y="46109"/>
                  </a:lnTo>
                  <a:lnTo>
                    <a:pt x="233954" y="45527"/>
                  </a:lnTo>
                  <a:lnTo>
                    <a:pt x="234156" y="44668"/>
                  </a:lnTo>
                  <a:lnTo>
                    <a:pt x="234409" y="43606"/>
                  </a:lnTo>
                  <a:lnTo>
                    <a:pt x="234637" y="42393"/>
                  </a:lnTo>
                  <a:lnTo>
                    <a:pt x="234889" y="41053"/>
                  </a:lnTo>
                  <a:lnTo>
                    <a:pt x="235142" y="39612"/>
                  </a:lnTo>
                  <a:lnTo>
                    <a:pt x="235370" y="38146"/>
                  </a:lnTo>
                  <a:lnTo>
                    <a:pt x="235496" y="37160"/>
                  </a:lnTo>
                  <a:lnTo>
                    <a:pt x="235875" y="37211"/>
                  </a:lnTo>
                  <a:lnTo>
                    <a:pt x="236077" y="38651"/>
                  </a:lnTo>
                  <a:lnTo>
                    <a:pt x="236330" y="40092"/>
                  </a:lnTo>
                  <a:lnTo>
                    <a:pt x="236811" y="42772"/>
                  </a:lnTo>
                  <a:lnTo>
                    <a:pt x="237190" y="44693"/>
                  </a:lnTo>
                  <a:lnTo>
                    <a:pt x="237291" y="45426"/>
                  </a:lnTo>
                  <a:lnTo>
                    <a:pt x="237341" y="45957"/>
                  </a:lnTo>
                  <a:lnTo>
                    <a:pt x="237367" y="46033"/>
                  </a:lnTo>
                  <a:lnTo>
                    <a:pt x="237392" y="46134"/>
                  </a:lnTo>
                  <a:lnTo>
                    <a:pt x="237442" y="46235"/>
                  </a:lnTo>
                  <a:lnTo>
                    <a:pt x="237569" y="46361"/>
                  </a:lnTo>
                  <a:lnTo>
                    <a:pt x="237771" y="46488"/>
                  </a:lnTo>
                  <a:lnTo>
                    <a:pt x="238074" y="46614"/>
                  </a:lnTo>
                  <a:lnTo>
                    <a:pt x="238504" y="46741"/>
                  </a:lnTo>
                  <a:lnTo>
                    <a:pt x="239060" y="46867"/>
                  </a:lnTo>
                  <a:lnTo>
                    <a:pt x="239768" y="46993"/>
                  </a:lnTo>
                  <a:lnTo>
                    <a:pt x="240653" y="47120"/>
                  </a:lnTo>
                  <a:lnTo>
                    <a:pt x="241740" y="47221"/>
                  </a:lnTo>
                  <a:lnTo>
                    <a:pt x="243029" y="47322"/>
                  </a:lnTo>
                  <a:lnTo>
                    <a:pt x="244546" y="47398"/>
                  </a:lnTo>
                  <a:lnTo>
                    <a:pt x="246341" y="47448"/>
                  </a:lnTo>
                  <a:lnTo>
                    <a:pt x="248388" y="47499"/>
                  </a:lnTo>
                  <a:lnTo>
                    <a:pt x="250714" y="47499"/>
                  </a:lnTo>
                  <a:lnTo>
                    <a:pt x="254000" y="47474"/>
                  </a:lnTo>
                  <a:lnTo>
                    <a:pt x="257438" y="47423"/>
                  </a:lnTo>
                  <a:lnTo>
                    <a:pt x="260851" y="47297"/>
                  </a:lnTo>
                  <a:lnTo>
                    <a:pt x="264187" y="47170"/>
                  </a:lnTo>
                  <a:lnTo>
                    <a:pt x="266387" y="47044"/>
                  </a:lnTo>
                  <a:lnTo>
                    <a:pt x="268055" y="46918"/>
                  </a:lnTo>
                  <a:lnTo>
                    <a:pt x="269268" y="46816"/>
                  </a:lnTo>
                  <a:lnTo>
                    <a:pt x="270103" y="46715"/>
                  </a:lnTo>
                  <a:lnTo>
                    <a:pt x="270608" y="46614"/>
                  </a:lnTo>
                  <a:lnTo>
                    <a:pt x="270911" y="46538"/>
                  </a:lnTo>
                  <a:lnTo>
                    <a:pt x="271013" y="46463"/>
                  </a:lnTo>
                  <a:lnTo>
                    <a:pt x="271063" y="46412"/>
                  </a:lnTo>
                  <a:lnTo>
                    <a:pt x="271164" y="46109"/>
                  </a:lnTo>
                  <a:lnTo>
                    <a:pt x="271341" y="45527"/>
                  </a:lnTo>
                  <a:lnTo>
                    <a:pt x="271543" y="44668"/>
                  </a:lnTo>
                  <a:lnTo>
                    <a:pt x="271771" y="43606"/>
                  </a:lnTo>
                  <a:lnTo>
                    <a:pt x="272024" y="42393"/>
                  </a:lnTo>
                  <a:lnTo>
                    <a:pt x="272276" y="41053"/>
                  </a:lnTo>
                  <a:lnTo>
                    <a:pt x="272529" y="39612"/>
                  </a:lnTo>
                  <a:lnTo>
                    <a:pt x="272757" y="38146"/>
                  </a:lnTo>
                  <a:lnTo>
                    <a:pt x="272883" y="37185"/>
                  </a:lnTo>
                  <a:lnTo>
                    <a:pt x="272984" y="36250"/>
                  </a:lnTo>
                  <a:lnTo>
                    <a:pt x="273060" y="35416"/>
                  </a:lnTo>
                  <a:lnTo>
                    <a:pt x="273111" y="34607"/>
                  </a:lnTo>
                  <a:lnTo>
                    <a:pt x="273161" y="33874"/>
                  </a:lnTo>
                  <a:lnTo>
                    <a:pt x="273161" y="33166"/>
                  </a:lnTo>
                  <a:lnTo>
                    <a:pt x="273161" y="32534"/>
                  </a:lnTo>
                  <a:lnTo>
                    <a:pt x="273136" y="31953"/>
                  </a:lnTo>
                  <a:lnTo>
                    <a:pt x="273060" y="31447"/>
                  </a:lnTo>
                  <a:lnTo>
                    <a:pt x="272984" y="30967"/>
                  </a:lnTo>
                  <a:lnTo>
                    <a:pt x="272883" y="30562"/>
                  </a:lnTo>
                  <a:lnTo>
                    <a:pt x="272757" y="30208"/>
                  </a:lnTo>
                  <a:lnTo>
                    <a:pt x="272630" y="29930"/>
                  </a:lnTo>
                  <a:lnTo>
                    <a:pt x="272453" y="29678"/>
                  </a:lnTo>
                  <a:lnTo>
                    <a:pt x="272251" y="29501"/>
                  </a:lnTo>
                  <a:lnTo>
                    <a:pt x="272049" y="29374"/>
                  </a:lnTo>
                  <a:lnTo>
                    <a:pt x="271746" y="29273"/>
                  </a:lnTo>
                  <a:lnTo>
                    <a:pt x="271341" y="29172"/>
                  </a:lnTo>
                  <a:lnTo>
                    <a:pt x="270836" y="29096"/>
                  </a:lnTo>
                  <a:lnTo>
                    <a:pt x="270254" y="29020"/>
                  </a:lnTo>
                  <a:lnTo>
                    <a:pt x="268763" y="28843"/>
                  </a:lnTo>
                  <a:lnTo>
                    <a:pt x="266993" y="28717"/>
                  </a:lnTo>
                  <a:lnTo>
                    <a:pt x="267044" y="28313"/>
                  </a:lnTo>
                  <a:lnTo>
                    <a:pt x="267170" y="27352"/>
                  </a:lnTo>
                  <a:lnTo>
                    <a:pt x="267271" y="26442"/>
                  </a:lnTo>
                  <a:lnTo>
                    <a:pt x="267347" y="25582"/>
                  </a:lnTo>
                  <a:lnTo>
                    <a:pt x="267398" y="24799"/>
                  </a:lnTo>
                  <a:lnTo>
                    <a:pt x="267423" y="24040"/>
                  </a:lnTo>
                  <a:lnTo>
                    <a:pt x="267448" y="23358"/>
                  </a:lnTo>
                  <a:lnTo>
                    <a:pt x="267423" y="22726"/>
                  </a:lnTo>
                  <a:lnTo>
                    <a:pt x="267398" y="22145"/>
                  </a:lnTo>
                  <a:lnTo>
                    <a:pt x="267347" y="21614"/>
                  </a:lnTo>
                  <a:lnTo>
                    <a:pt x="267271" y="21159"/>
                  </a:lnTo>
                  <a:lnTo>
                    <a:pt x="267170" y="20754"/>
                  </a:lnTo>
                  <a:lnTo>
                    <a:pt x="267044" y="20400"/>
                  </a:lnTo>
                  <a:lnTo>
                    <a:pt x="266917" y="20097"/>
                  </a:lnTo>
                  <a:lnTo>
                    <a:pt x="266766" y="19869"/>
                  </a:lnTo>
                  <a:lnTo>
                    <a:pt x="266564" y="19667"/>
                  </a:lnTo>
                  <a:lnTo>
                    <a:pt x="266361" y="19541"/>
                  </a:lnTo>
                  <a:lnTo>
                    <a:pt x="266083" y="19465"/>
                  </a:lnTo>
                  <a:lnTo>
                    <a:pt x="265704" y="19364"/>
                  </a:lnTo>
                  <a:lnTo>
                    <a:pt x="265224" y="19263"/>
                  </a:lnTo>
                  <a:lnTo>
                    <a:pt x="264642" y="19187"/>
                  </a:lnTo>
                  <a:lnTo>
                    <a:pt x="269369" y="19187"/>
                  </a:lnTo>
                  <a:lnTo>
                    <a:pt x="272276" y="19111"/>
                  </a:lnTo>
                  <a:lnTo>
                    <a:pt x="275209" y="19010"/>
                  </a:lnTo>
                  <a:lnTo>
                    <a:pt x="278065" y="18858"/>
                  </a:lnTo>
                  <a:lnTo>
                    <a:pt x="279961" y="18732"/>
                  </a:lnTo>
                  <a:lnTo>
                    <a:pt x="281377" y="18606"/>
                  </a:lnTo>
                  <a:lnTo>
                    <a:pt x="282413" y="18504"/>
                  </a:lnTo>
                  <a:lnTo>
                    <a:pt x="283121" y="18403"/>
                  </a:lnTo>
                  <a:lnTo>
                    <a:pt x="283551" y="18327"/>
                  </a:lnTo>
                  <a:lnTo>
                    <a:pt x="283804" y="18226"/>
                  </a:lnTo>
                  <a:lnTo>
                    <a:pt x="283905" y="18176"/>
                  </a:lnTo>
                  <a:lnTo>
                    <a:pt x="283955" y="18100"/>
                  </a:lnTo>
                  <a:lnTo>
                    <a:pt x="284031" y="17797"/>
                  </a:lnTo>
                  <a:lnTo>
                    <a:pt x="284183" y="17215"/>
                  </a:lnTo>
                  <a:lnTo>
                    <a:pt x="284360" y="16356"/>
                  </a:lnTo>
                  <a:lnTo>
                    <a:pt x="284562" y="15319"/>
                  </a:lnTo>
                  <a:lnTo>
                    <a:pt x="284764" y="14081"/>
                  </a:lnTo>
                  <a:lnTo>
                    <a:pt x="284992" y="12741"/>
                  </a:lnTo>
                  <a:lnTo>
                    <a:pt x="285194" y="11300"/>
                  </a:lnTo>
                  <a:lnTo>
                    <a:pt x="285396" y="9834"/>
                  </a:lnTo>
                  <a:lnTo>
                    <a:pt x="285573" y="7963"/>
                  </a:lnTo>
                  <a:lnTo>
                    <a:pt x="285649" y="7104"/>
                  </a:lnTo>
                  <a:lnTo>
                    <a:pt x="285699" y="6295"/>
                  </a:lnTo>
                  <a:lnTo>
                    <a:pt x="285725" y="5562"/>
                  </a:lnTo>
                  <a:lnTo>
                    <a:pt x="285750" y="4879"/>
                  </a:lnTo>
                  <a:lnTo>
                    <a:pt x="285725" y="4222"/>
                  </a:lnTo>
                  <a:lnTo>
                    <a:pt x="285699" y="3666"/>
                  </a:lnTo>
                  <a:lnTo>
                    <a:pt x="285649" y="3135"/>
                  </a:lnTo>
                  <a:lnTo>
                    <a:pt x="285598" y="2680"/>
                  </a:lnTo>
                  <a:lnTo>
                    <a:pt x="285497" y="2250"/>
                  </a:lnTo>
                  <a:lnTo>
                    <a:pt x="285396" y="1922"/>
                  </a:lnTo>
                  <a:lnTo>
                    <a:pt x="285270" y="1618"/>
                  </a:lnTo>
                  <a:lnTo>
                    <a:pt x="285118" y="1366"/>
                  </a:lnTo>
                  <a:lnTo>
                    <a:pt x="284966" y="1189"/>
                  </a:lnTo>
                  <a:lnTo>
                    <a:pt x="284789" y="1062"/>
                  </a:lnTo>
                  <a:lnTo>
                    <a:pt x="284638" y="1012"/>
                  </a:lnTo>
                  <a:lnTo>
                    <a:pt x="284461" y="936"/>
                  </a:lnTo>
                  <a:lnTo>
                    <a:pt x="283981" y="835"/>
                  </a:lnTo>
                  <a:lnTo>
                    <a:pt x="283349" y="708"/>
                  </a:lnTo>
                  <a:lnTo>
                    <a:pt x="282615" y="607"/>
                  </a:lnTo>
                  <a:lnTo>
                    <a:pt x="281756" y="531"/>
                  </a:lnTo>
                  <a:lnTo>
                    <a:pt x="280795" y="430"/>
                  </a:lnTo>
                  <a:lnTo>
                    <a:pt x="278621" y="279"/>
                  </a:lnTo>
                  <a:lnTo>
                    <a:pt x="276195" y="152"/>
                  </a:lnTo>
                  <a:lnTo>
                    <a:pt x="273566" y="76"/>
                  </a:lnTo>
                  <a:lnTo>
                    <a:pt x="270911" y="1"/>
                  </a:lnTo>
                  <a:lnTo>
                    <a:pt x="266665" y="1"/>
                  </a:lnTo>
                  <a:lnTo>
                    <a:pt x="264718" y="26"/>
                  </a:lnTo>
                  <a:lnTo>
                    <a:pt x="262620" y="102"/>
                  </a:lnTo>
                  <a:lnTo>
                    <a:pt x="260446" y="203"/>
                  </a:lnTo>
                  <a:lnTo>
                    <a:pt x="259410" y="279"/>
                  </a:lnTo>
                  <a:lnTo>
                    <a:pt x="258424" y="354"/>
                  </a:lnTo>
                  <a:lnTo>
                    <a:pt x="257488" y="481"/>
                  </a:lnTo>
                  <a:lnTo>
                    <a:pt x="256654" y="582"/>
                  </a:lnTo>
                  <a:lnTo>
                    <a:pt x="255896" y="734"/>
                  </a:lnTo>
                  <a:lnTo>
                    <a:pt x="255264" y="911"/>
                  </a:lnTo>
                  <a:lnTo>
                    <a:pt x="255011" y="986"/>
                  </a:lnTo>
                  <a:lnTo>
                    <a:pt x="254784" y="1087"/>
                  </a:lnTo>
                  <a:lnTo>
                    <a:pt x="254607" y="1189"/>
                  </a:lnTo>
                  <a:lnTo>
                    <a:pt x="254455" y="1290"/>
                  </a:lnTo>
                  <a:lnTo>
                    <a:pt x="254278" y="1492"/>
                  </a:lnTo>
                  <a:lnTo>
                    <a:pt x="254101" y="1745"/>
                  </a:lnTo>
                  <a:lnTo>
                    <a:pt x="253975" y="2048"/>
                  </a:lnTo>
                  <a:lnTo>
                    <a:pt x="253848" y="2377"/>
                  </a:lnTo>
                  <a:lnTo>
                    <a:pt x="253722" y="1896"/>
                  </a:lnTo>
                  <a:lnTo>
                    <a:pt x="253646" y="1694"/>
                  </a:lnTo>
                  <a:lnTo>
                    <a:pt x="253545" y="1517"/>
                  </a:lnTo>
                  <a:lnTo>
                    <a:pt x="253444" y="1366"/>
                  </a:lnTo>
                  <a:lnTo>
                    <a:pt x="253343" y="1239"/>
                  </a:lnTo>
                  <a:lnTo>
                    <a:pt x="253216" y="1138"/>
                  </a:lnTo>
                  <a:lnTo>
                    <a:pt x="253090" y="1062"/>
                  </a:lnTo>
                  <a:lnTo>
                    <a:pt x="252964" y="1012"/>
                  </a:lnTo>
                  <a:lnTo>
                    <a:pt x="252761" y="936"/>
                  </a:lnTo>
                  <a:lnTo>
                    <a:pt x="252306" y="835"/>
                  </a:lnTo>
                  <a:lnTo>
                    <a:pt x="251674" y="708"/>
                  </a:lnTo>
                  <a:lnTo>
                    <a:pt x="250941" y="607"/>
                  </a:lnTo>
                  <a:lnTo>
                    <a:pt x="250082" y="531"/>
                  </a:lnTo>
                  <a:lnTo>
                    <a:pt x="249121" y="430"/>
                  </a:lnTo>
                  <a:lnTo>
                    <a:pt x="246947" y="279"/>
                  </a:lnTo>
                  <a:lnTo>
                    <a:pt x="244495" y="152"/>
                  </a:lnTo>
                  <a:lnTo>
                    <a:pt x="241892" y="76"/>
                  </a:lnTo>
                  <a:lnTo>
                    <a:pt x="239212" y="1"/>
                  </a:lnTo>
                  <a:lnTo>
                    <a:pt x="234965" y="1"/>
                  </a:lnTo>
                  <a:lnTo>
                    <a:pt x="233044" y="26"/>
                  </a:lnTo>
                  <a:lnTo>
                    <a:pt x="230921" y="102"/>
                  </a:lnTo>
                  <a:lnTo>
                    <a:pt x="228772" y="203"/>
                  </a:lnTo>
                  <a:lnTo>
                    <a:pt x="227735" y="279"/>
                  </a:lnTo>
                  <a:lnTo>
                    <a:pt x="226750" y="354"/>
                  </a:lnTo>
                  <a:lnTo>
                    <a:pt x="225814" y="481"/>
                  </a:lnTo>
                  <a:lnTo>
                    <a:pt x="224955" y="582"/>
                  </a:lnTo>
                  <a:lnTo>
                    <a:pt x="224222" y="734"/>
                  </a:lnTo>
                  <a:lnTo>
                    <a:pt x="223590" y="911"/>
                  </a:lnTo>
                  <a:lnTo>
                    <a:pt x="223337" y="986"/>
                  </a:lnTo>
                  <a:lnTo>
                    <a:pt x="223109" y="1087"/>
                  </a:lnTo>
                  <a:lnTo>
                    <a:pt x="222907" y="1189"/>
                  </a:lnTo>
                  <a:lnTo>
                    <a:pt x="222781" y="1290"/>
                  </a:lnTo>
                  <a:lnTo>
                    <a:pt x="222579" y="1492"/>
                  </a:lnTo>
                  <a:lnTo>
                    <a:pt x="222427" y="1770"/>
                  </a:lnTo>
                  <a:lnTo>
                    <a:pt x="222275" y="2073"/>
                  </a:lnTo>
                  <a:lnTo>
                    <a:pt x="222174" y="2402"/>
                  </a:lnTo>
                  <a:lnTo>
                    <a:pt x="222098" y="2149"/>
                  </a:lnTo>
                  <a:lnTo>
                    <a:pt x="222022" y="1922"/>
                  </a:lnTo>
                  <a:lnTo>
                    <a:pt x="221947" y="1719"/>
                  </a:lnTo>
                  <a:lnTo>
                    <a:pt x="221846" y="1543"/>
                  </a:lnTo>
                  <a:lnTo>
                    <a:pt x="221770" y="1366"/>
                  </a:lnTo>
                  <a:lnTo>
                    <a:pt x="221643" y="1239"/>
                  </a:lnTo>
                  <a:lnTo>
                    <a:pt x="221542" y="1138"/>
                  </a:lnTo>
                  <a:lnTo>
                    <a:pt x="221416" y="1062"/>
                  </a:lnTo>
                  <a:lnTo>
                    <a:pt x="221264" y="1012"/>
                  </a:lnTo>
                  <a:lnTo>
                    <a:pt x="221087" y="936"/>
                  </a:lnTo>
                  <a:lnTo>
                    <a:pt x="220607" y="835"/>
                  </a:lnTo>
                  <a:lnTo>
                    <a:pt x="219975" y="708"/>
                  </a:lnTo>
                  <a:lnTo>
                    <a:pt x="219242" y="607"/>
                  </a:lnTo>
                  <a:lnTo>
                    <a:pt x="218382" y="531"/>
                  </a:lnTo>
                  <a:lnTo>
                    <a:pt x="217422" y="430"/>
                  </a:lnTo>
                  <a:lnTo>
                    <a:pt x="215248" y="279"/>
                  </a:lnTo>
                  <a:lnTo>
                    <a:pt x="212796" y="152"/>
                  </a:lnTo>
                  <a:lnTo>
                    <a:pt x="210192" y="76"/>
                  </a:lnTo>
                  <a:lnTo>
                    <a:pt x="207538" y="1"/>
                  </a:lnTo>
                  <a:lnTo>
                    <a:pt x="203291" y="1"/>
                  </a:lnTo>
                  <a:lnTo>
                    <a:pt x="201345" y="26"/>
                  </a:lnTo>
                  <a:lnTo>
                    <a:pt x="199221" y="102"/>
                  </a:lnTo>
                  <a:lnTo>
                    <a:pt x="197072" y="203"/>
                  </a:lnTo>
                  <a:lnTo>
                    <a:pt x="196036" y="279"/>
                  </a:lnTo>
                  <a:lnTo>
                    <a:pt x="195050" y="354"/>
                  </a:lnTo>
                  <a:lnTo>
                    <a:pt x="194115" y="481"/>
                  </a:lnTo>
                  <a:lnTo>
                    <a:pt x="193281" y="582"/>
                  </a:lnTo>
                  <a:lnTo>
                    <a:pt x="192522" y="734"/>
                  </a:lnTo>
                  <a:lnTo>
                    <a:pt x="191890" y="911"/>
                  </a:lnTo>
                  <a:lnTo>
                    <a:pt x="191638" y="986"/>
                  </a:lnTo>
                  <a:lnTo>
                    <a:pt x="191410" y="1087"/>
                  </a:lnTo>
                  <a:lnTo>
                    <a:pt x="191233" y="1189"/>
                  </a:lnTo>
                  <a:lnTo>
                    <a:pt x="191081" y="1290"/>
                  </a:lnTo>
                  <a:lnTo>
                    <a:pt x="190904" y="1492"/>
                  </a:lnTo>
                  <a:lnTo>
                    <a:pt x="190728" y="1745"/>
                  </a:lnTo>
                  <a:lnTo>
                    <a:pt x="190601" y="2048"/>
                  </a:lnTo>
                  <a:lnTo>
                    <a:pt x="190475" y="2377"/>
                  </a:lnTo>
                  <a:lnTo>
                    <a:pt x="190348" y="1896"/>
                  </a:lnTo>
                  <a:lnTo>
                    <a:pt x="190272" y="1694"/>
                  </a:lnTo>
                  <a:lnTo>
                    <a:pt x="190171" y="1517"/>
                  </a:lnTo>
                  <a:lnTo>
                    <a:pt x="190070" y="1366"/>
                  </a:lnTo>
                  <a:lnTo>
                    <a:pt x="189969" y="1239"/>
                  </a:lnTo>
                  <a:lnTo>
                    <a:pt x="189843" y="1138"/>
                  </a:lnTo>
                  <a:lnTo>
                    <a:pt x="189716" y="1062"/>
                  </a:lnTo>
                  <a:lnTo>
                    <a:pt x="189590" y="1012"/>
                  </a:lnTo>
                  <a:lnTo>
                    <a:pt x="189388" y="936"/>
                  </a:lnTo>
                  <a:lnTo>
                    <a:pt x="188907" y="835"/>
                  </a:lnTo>
                  <a:lnTo>
                    <a:pt x="188301" y="708"/>
                  </a:lnTo>
                  <a:lnTo>
                    <a:pt x="187568" y="607"/>
                  </a:lnTo>
                  <a:lnTo>
                    <a:pt x="186708" y="531"/>
                  </a:lnTo>
                  <a:lnTo>
                    <a:pt x="185748" y="430"/>
                  </a:lnTo>
                  <a:lnTo>
                    <a:pt x="183574" y="279"/>
                  </a:lnTo>
                  <a:lnTo>
                    <a:pt x="181122" y="152"/>
                  </a:lnTo>
                  <a:lnTo>
                    <a:pt x="178518" y="76"/>
                  </a:lnTo>
                  <a:lnTo>
                    <a:pt x="175838" y="1"/>
                  </a:lnTo>
                  <a:lnTo>
                    <a:pt x="171592" y="1"/>
                  </a:lnTo>
                  <a:lnTo>
                    <a:pt x="169670" y="26"/>
                  </a:lnTo>
                  <a:lnTo>
                    <a:pt x="167547" y="102"/>
                  </a:lnTo>
                  <a:lnTo>
                    <a:pt x="165398" y="203"/>
                  </a:lnTo>
                  <a:lnTo>
                    <a:pt x="164362" y="279"/>
                  </a:lnTo>
                  <a:lnTo>
                    <a:pt x="163351" y="354"/>
                  </a:lnTo>
                  <a:lnTo>
                    <a:pt x="162441" y="481"/>
                  </a:lnTo>
                  <a:lnTo>
                    <a:pt x="161581" y="582"/>
                  </a:lnTo>
                  <a:lnTo>
                    <a:pt x="160848" y="734"/>
                  </a:lnTo>
                  <a:lnTo>
                    <a:pt x="160216" y="911"/>
                  </a:lnTo>
                  <a:lnTo>
                    <a:pt x="159963" y="986"/>
                  </a:lnTo>
                  <a:lnTo>
                    <a:pt x="159736" y="1087"/>
                  </a:lnTo>
                  <a:lnTo>
                    <a:pt x="159534" y="1189"/>
                  </a:lnTo>
                  <a:lnTo>
                    <a:pt x="159407" y="1290"/>
                  </a:lnTo>
                  <a:lnTo>
                    <a:pt x="159205" y="1492"/>
                  </a:lnTo>
                  <a:lnTo>
                    <a:pt x="159053" y="1745"/>
                  </a:lnTo>
                  <a:lnTo>
                    <a:pt x="158902" y="2048"/>
                  </a:lnTo>
                  <a:lnTo>
                    <a:pt x="158801" y="2377"/>
                  </a:lnTo>
                  <a:lnTo>
                    <a:pt x="158649" y="1896"/>
                  </a:lnTo>
                  <a:lnTo>
                    <a:pt x="158573" y="1694"/>
                  </a:lnTo>
                  <a:lnTo>
                    <a:pt x="158497" y="1517"/>
                  </a:lnTo>
                  <a:lnTo>
                    <a:pt x="158396" y="1366"/>
                  </a:lnTo>
                  <a:lnTo>
                    <a:pt x="158295" y="1239"/>
                  </a:lnTo>
                  <a:lnTo>
                    <a:pt x="158169" y="1138"/>
                  </a:lnTo>
                  <a:lnTo>
                    <a:pt x="158042" y="1062"/>
                  </a:lnTo>
                  <a:lnTo>
                    <a:pt x="157891" y="1012"/>
                  </a:lnTo>
                  <a:lnTo>
                    <a:pt x="157714" y="936"/>
                  </a:lnTo>
                  <a:lnTo>
                    <a:pt x="157233" y="835"/>
                  </a:lnTo>
                  <a:lnTo>
                    <a:pt x="156627" y="708"/>
                  </a:lnTo>
                  <a:lnTo>
                    <a:pt x="155868" y="607"/>
                  </a:lnTo>
                  <a:lnTo>
                    <a:pt x="155009" y="531"/>
                  </a:lnTo>
                  <a:lnTo>
                    <a:pt x="154048" y="430"/>
                  </a:lnTo>
                  <a:lnTo>
                    <a:pt x="151874" y="279"/>
                  </a:lnTo>
                  <a:lnTo>
                    <a:pt x="149447" y="152"/>
                  </a:lnTo>
                  <a:lnTo>
                    <a:pt x="146844" y="76"/>
                  </a:lnTo>
                  <a:lnTo>
                    <a:pt x="144164" y="1"/>
                  </a:lnTo>
                  <a:lnTo>
                    <a:pt x="139917" y="1"/>
                  </a:lnTo>
                  <a:lnTo>
                    <a:pt x="137996" y="26"/>
                  </a:lnTo>
                  <a:lnTo>
                    <a:pt x="135873" y="102"/>
                  </a:lnTo>
                  <a:lnTo>
                    <a:pt x="133724" y="203"/>
                  </a:lnTo>
                  <a:lnTo>
                    <a:pt x="132688" y="279"/>
                  </a:lnTo>
                  <a:lnTo>
                    <a:pt x="131677" y="354"/>
                  </a:lnTo>
                  <a:lnTo>
                    <a:pt x="130741" y="481"/>
                  </a:lnTo>
                  <a:lnTo>
                    <a:pt x="129907" y="582"/>
                  </a:lnTo>
                  <a:lnTo>
                    <a:pt x="129149" y="734"/>
                  </a:lnTo>
                  <a:lnTo>
                    <a:pt x="128542" y="911"/>
                  </a:lnTo>
                  <a:lnTo>
                    <a:pt x="128264" y="986"/>
                  </a:lnTo>
                  <a:lnTo>
                    <a:pt x="128036" y="1087"/>
                  </a:lnTo>
                  <a:lnTo>
                    <a:pt x="127859" y="1189"/>
                  </a:lnTo>
                  <a:lnTo>
                    <a:pt x="127708" y="1290"/>
                  </a:lnTo>
                  <a:lnTo>
                    <a:pt x="127581" y="1441"/>
                  </a:lnTo>
                  <a:lnTo>
                    <a:pt x="127430" y="1618"/>
                  </a:lnTo>
                  <a:lnTo>
                    <a:pt x="127329" y="1846"/>
                  </a:lnTo>
                  <a:lnTo>
                    <a:pt x="127228" y="2073"/>
                  </a:lnTo>
                  <a:lnTo>
                    <a:pt x="127101" y="1719"/>
                  </a:lnTo>
                  <a:lnTo>
                    <a:pt x="126949" y="1416"/>
                  </a:lnTo>
                  <a:lnTo>
                    <a:pt x="126848" y="1315"/>
                  </a:lnTo>
                  <a:lnTo>
                    <a:pt x="126747" y="1214"/>
                  </a:lnTo>
                  <a:lnTo>
                    <a:pt x="126646" y="1138"/>
                  </a:lnTo>
                  <a:lnTo>
                    <a:pt x="126545" y="1062"/>
                  </a:lnTo>
                  <a:lnTo>
                    <a:pt x="126419" y="1012"/>
                  </a:lnTo>
                  <a:lnTo>
                    <a:pt x="126216" y="936"/>
                  </a:lnTo>
                  <a:lnTo>
                    <a:pt x="125736" y="835"/>
                  </a:lnTo>
                  <a:lnTo>
                    <a:pt x="125129" y="708"/>
                  </a:lnTo>
                  <a:lnTo>
                    <a:pt x="124396" y="607"/>
                  </a:lnTo>
                  <a:lnTo>
                    <a:pt x="123537" y="531"/>
                  </a:lnTo>
                  <a:lnTo>
                    <a:pt x="122576" y="430"/>
                  </a:lnTo>
                  <a:lnTo>
                    <a:pt x="120402" y="279"/>
                  </a:lnTo>
                  <a:lnTo>
                    <a:pt x="117950" y="152"/>
                  </a:lnTo>
                  <a:lnTo>
                    <a:pt x="115347" y="76"/>
                  </a:lnTo>
                  <a:lnTo>
                    <a:pt x="112667" y="1"/>
                  </a:lnTo>
                  <a:lnTo>
                    <a:pt x="108420" y="1"/>
                  </a:lnTo>
                  <a:lnTo>
                    <a:pt x="106499" y="26"/>
                  </a:lnTo>
                  <a:lnTo>
                    <a:pt x="104376" y="102"/>
                  </a:lnTo>
                  <a:lnTo>
                    <a:pt x="102227" y="203"/>
                  </a:lnTo>
                  <a:lnTo>
                    <a:pt x="101190" y="279"/>
                  </a:lnTo>
                  <a:lnTo>
                    <a:pt x="100179" y="354"/>
                  </a:lnTo>
                  <a:lnTo>
                    <a:pt x="99269" y="481"/>
                  </a:lnTo>
                  <a:lnTo>
                    <a:pt x="98410" y="582"/>
                  </a:lnTo>
                  <a:lnTo>
                    <a:pt x="97677" y="734"/>
                  </a:lnTo>
                  <a:lnTo>
                    <a:pt x="97045" y="911"/>
                  </a:lnTo>
                  <a:lnTo>
                    <a:pt x="96792" y="986"/>
                  </a:lnTo>
                  <a:lnTo>
                    <a:pt x="96564" y="1087"/>
                  </a:lnTo>
                  <a:lnTo>
                    <a:pt x="96362" y="1189"/>
                  </a:lnTo>
                  <a:lnTo>
                    <a:pt x="96236" y="1290"/>
                  </a:lnTo>
                  <a:lnTo>
                    <a:pt x="96034" y="1492"/>
                  </a:lnTo>
                  <a:lnTo>
                    <a:pt x="95882" y="1745"/>
                  </a:lnTo>
                  <a:lnTo>
                    <a:pt x="95730" y="2048"/>
                  </a:lnTo>
                  <a:lnTo>
                    <a:pt x="95629" y="2377"/>
                  </a:lnTo>
                  <a:lnTo>
                    <a:pt x="95478" y="1896"/>
                  </a:lnTo>
                  <a:lnTo>
                    <a:pt x="95402" y="1694"/>
                  </a:lnTo>
                  <a:lnTo>
                    <a:pt x="95326" y="1517"/>
                  </a:lnTo>
                  <a:lnTo>
                    <a:pt x="95225" y="1366"/>
                  </a:lnTo>
                  <a:lnTo>
                    <a:pt x="95098" y="1239"/>
                  </a:lnTo>
                  <a:lnTo>
                    <a:pt x="94997" y="1138"/>
                  </a:lnTo>
                  <a:lnTo>
                    <a:pt x="94871" y="1062"/>
                  </a:lnTo>
                  <a:lnTo>
                    <a:pt x="94719" y="1012"/>
                  </a:lnTo>
                  <a:lnTo>
                    <a:pt x="94542" y="936"/>
                  </a:lnTo>
                  <a:lnTo>
                    <a:pt x="94062" y="835"/>
                  </a:lnTo>
                  <a:lnTo>
                    <a:pt x="93455" y="708"/>
                  </a:lnTo>
                  <a:lnTo>
                    <a:pt x="92697" y="607"/>
                  </a:lnTo>
                  <a:lnTo>
                    <a:pt x="91837" y="531"/>
                  </a:lnTo>
                  <a:lnTo>
                    <a:pt x="90877" y="430"/>
                  </a:lnTo>
                  <a:lnTo>
                    <a:pt x="88703" y="279"/>
                  </a:lnTo>
                  <a:lnTo>
                    <a:pt x="86276" y="152"/>
                  </a:lnTo>
                  <a:lnTo>
                    <a:pt x="83672" y="76"/>
                  </a:lnTo>
                  <a:lnTo>
                    <a:pt x="80993" y="1"/>
                  </a:lnTo>
                  <a:lnTo>
                    <a:pt x="76746" y="1"/>
                  </a:lnTo>
                  <a:lnTo>
                    <a:pt x="74825" y="26"/>
                  </a:lnTo>
                  <a:lnTo>
                    <a:pt x="72701" y="102"/>
                  </a:lnTo>
                  <a:lnTo>
                    <a:pt x="70553" y="203"/>
                  </a:lnTo>
                  <a:lnTo>
                    <a:pt x="69516" y="279"/>
                  </a:lnTo>
                  <a:lnTo>
                    <a:pt x="68505" y="354"/>
                  </a:lnTo>
                  <a:lnTo>
                    <a:pt x="67570" y="481"/>
                  </a:lnTo>
                  <a:lnTo>
                    <a:pt x="66736" y="582"/>
                  </a:lnTo>
                  <a:lnTo>
                    <a:pt x="65977" y="734"/>
                  </a:lnTo>
                  <a:lnTo>
                    <a:pt x="65371" y="911"/>
                  </a:lnTo>
                  <a:lnTo>
                    <a:pt x="65093" y="986"/>
                  </a:lnTo>
                  <a:lnTo>
                    <a:pt x="64865" y="1087"/>
                  </a:lnTo>
                  <a:lnTo>
                    <a:pt x="64688" y="1189"/>
                  </a:lnTo>
                  <a:lnTo>
                    <a:pt x="64536" y="1290"/>
                  </a:lnTo>
                  <a:lnTo>
                    <a:pt x="64410" y="1441"/>
                  </a:lnTo>
                  <a:lnTo>
                    <a:pt x="64284" y="1618"/>
                  </a:lnTo>
                  <a:lnTo>
                    <a:pt x="64157" y="1821"/>
                  </a:lnTo>
                  <a:lnTo>
                    <a:pt x="64056" y="2048"/>
                  </a:lnTo>
                  <a:lnTo>
                    <a:pt x="63980" y="2301"/>
                  </a:lnTo>
                  <a:lnTo>
                    <a:pt x="63904" y="2579"/>
                  </a:lnTo>
                  <a:lnTo>
                    <a:pt x="63778" y="3186"/>
                  </a:lnTo>
                  <a:lnTo>
                    <a:pt x="63728" y="2756"/>
                  </a:lnTo>
                  <a:lnTo>
                    <a:pt x="63652" y="2377"/>
                  </a:lnTo>
                  <a:lnTo>
                    <a:pt x="63551" y="2048"/>
                  </a:lnTo>
                  <a:lnTo>
                    <a:pt x="63449" y="1770"/>
                  </a:lnTo>
                  <a:lnTo>
                    <a:pt x="63348" y="1517"/>
                  </a:lnTo>
                  <a:lnTo>
                    <a:pt x="63197" y="1315"/>
                  </a:lnTo>
                  <a:lnTo>
                    <a:pt x="63070" y="1163"/>
                  </a:lnTo>
                  <a:lnTo>
                    <a:pt x="62893" y="1062"/>
                  </a:lnTo>
                  <a:lnTo>
                    <a:pt x="62742" y="1012"/>
                  </a:lnTo>
                  <a:lnTo>
                    <a:pt x="62565" y="936"/>
                  </a:lnTo>
                  <a:lnTo>
                    <a:pt x="62084" y="835"/>
                  </a:lnTo>
                  <a:lnTo>
                    <a:pt x="61478" y="708"/>
                  </a:lnTo>
                  <a:lnTo>
                    <a:pt x="60719" y="607"/>
                  </a:lnTo>
                  <a:lnTo>
                    <a:pt x="59860" y="531"/>
                  </a:lnTo>
                  <a:lnTo>
                    <a:pt x="58925" y="430"/>
                  </a:lnTo>
                  <a:lnTo>
                    <a:pt x="56725" y="279"/>
                  </a:lnTo>
                  <a:lnTo>
                    <a:pt x="54299" y="152"/>
                  </a:lnTo>
                  <a:lnTo>
                    <a:pt x="51695" y="76"/>
                  </a:lnTo>
                  <a:lnTo>
                    <a:pt x="49015" y="1"/>
                  </a:lnTo>
                  <a:lnTo>
                    <a:pt x="44769" y="1"/>
                  </a:lnTo>
                  <a:lnTo>
                    <a:pt x="42847" y="26"/>
                  </a:lnTo>
                  <a:lnTo>
                    <a:pt x="40724" y="102"/>
                  </a:lnTo>
                  <a:lnTo>
                    <a:pt x="38575" y="203"/>
                  </a:lnTo>
                  <a:lnTo>
                    <a:pt x="37539" y="279"/>
                  </a:lnTo>
                  <a:lnTo>
                    <a:pt x="36528" y="354"/>
                  </a:lnTo>
                  <a:lnTo>
                    <a:pt x="35592" y="481"/>
                  </a:lnTo>
                  <a:lnTo>
                    <a:pt x="34758" y="582"/>
                  </a:lnTo>
                  <a:lnTo>
                    <a:pt x="34000" y="734"/>
                  </a:lnTo>
                  <a:lnTo>
                    <a:pt x="33393" y="911"/>
                  </a:lnTo>
                  <a:lnTo>
                    <a:pt x="33115" y="986"/>
                  </a:lnTo>
                  <a:lnTo>
                    <a:pt x="32888" y="1087"/>
                  </a:lnTo>
                  <a:lnTo>
                    <a:pt x="32711" y="1189"/>
                  </a:lnTo>
                  <a:lnTo>
                    <a:pt x="32559" y="1290"/>
                  </a:lnTo>
                  <a:lnTo>
                    <a:pt x="32382" y="1492"/>
                  </a:lnTo>
                  <a:lnTo>
                    <a:pt x="32230" y="1745"/>
                  </a:lnTo>
                  <a:lnTo>
                    <a:pt x="32079" y="2048"/>
                  </a:lnTo>
                  <a:lnTo>
                    <a:pt x="31978" y="2377"/>
                  </a:lnTo>
                  <a:lnTo>
                    <a:pt x="31826" y="1896"/>
                  </a:lnTo>
                  <a:lnTo>
                    <a:pt x="31750" y="1694"/>
                  </a:lnTo>
                  <a:lnTo>
                    <a:pt x="31649" y="1517"/>
                  </a:lnTo>
                  <a:lnTo>
                    <a:pt x="31548" y="1366"/>
                  </a:lnTo>
                  <a:lnTo>
                    <a:pt x="31447" y="1239"/>
                  </a:lnTo>
                  <a:lnTo>
                    <a:pt x="31346" y="1138"/>
                  </a:lnTo>
                  <a:lnTo>
                    <a:pt x="31219" y="1062"/>
                  </a:lnTo>
                  <a:lnTo>
                    <a:pt x="31067" y="1012"/>
                  </a:lnTo>
                  <a:lnTo>
                    <a:pt x="30891" y="936"/>
                  </a:lnTo>
                  <a:lnTo>
                    <a:pt x="30410" y="835"/>
                  </a:lnTo>
                  <a:lnTo>
                    <a:pt x="29778" y="708"/>
                  </a:lnTo>
                  <a:lnTo>
                    <a:pt x="29045" y="607"/>
                  </a:lnTo>
                  <a:lnTo>
                    <a:pt x="28186" y="531"/>
                  </a:lnTo>
                  <a:lnTo>
                    <a:pt x="27225" y="430"/>
                  </a:lnTo>
                  <a:lnTo>
                    <a:pt x="25051" y="279"/>
                  </a:lnTo>
                  <a:lnTo>
                    <a:pt x="22624" y="152"/>
                  </a:lnTo>
                  <a:lnTo>
                    <a:pt x="19995" y="76"/>
                  </a:lnTo>
                  <a:lnTo>
                    <a:pt x="1734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39"/>
            <p:cNvSpPr/>
            <p:nvPr/>
          </p:nvSpPr>
          <p:spPr>
            <a:xfrm>
              <a:off x="4200769" y="4097942"/>
              <a:ext cx="1110412" cy="658154"/>
            </a:xfrm>
            <a:custGeom>
              <a:rect b="b" l="l" r="r" t="t"/>
              <a:pathLst>
                <a:path extrusionOk="0" h="18834" w="31776">
                  <a:moveTo>
                    <a:pt x="13221" y="0"/>
                  </a:moveTo>
                  <a:lnTo>
                    <a:pt x="10693" y="51"/>
                  </a:lnTo>
                  <a:lnTo>
                    <a:pt x="8292" y="127"/>
                  </a:lnTo>
                  <a:lnTo>
                    <a:pt x="7179" y="177"/>
                  </a:lnTo>
                  <a:lnTo>
                    <a:pt x="6118" y="253"/>
                  </a:lnTo>
                  <a:lnTo>
                    <a:pt x="5132" y="329"/>
                  </a:lnTo>
                  <a:lnTo>
                    <a:pt x="4197" y="430"/>
                  </a:lnTo>
                  <a:lnTo>
                    <a:pt x="3362" y="531"/>
                  </a:lnTo>
                  <a:lnTo>
                    <a:pt x="2629" y="658"/>
                  </a:lnTo>
                  <a:lnTo>
                    <a:pt x="1997" y="784"/>
                  </a:lnTo>
                  <a:lnTo>
                    <a:pt x="1492" y="936"/>
                  </a:lnTo>
                  <a:lnTo>
                    <a:pt x="1087" y="1087"/>
                  </a:lnTo>
                  <a:lnTo>
                    <a:pt x="936" y="1163"/>
                  </a:lnTo>
                  <a:lnTo>
                    <a:pt x="809" y="1264"/>
                  </a:lnTo>
                  <a:lnTo>
                    <a:pt x="632" y="1467"/>
                  </a:lnTo>
                  <a:lnTo>
                    <a:pt x="481" y="1745"/>
                  </a:lnTo>
                  <a:lnTo>
                    <a:pt x="329" y="2048"/>
                  </a:lnTo>
                  <a:lnTo>
                    <a:pt x="228" y="2427"/>
                  </a:lnTo>
                  <a:lnTo>
                    <a:pt x="152" y="2832"/>
                  </a:lnTo>
                  <a:lnTo>
                    <a:pt x="76" y="3287"/>
                  </a:lnTo>
                  <a:lnTo>
                    <a:pt x="26" y="3767"/>
                  </a:lnTo>
                  <a:lnTo>
                    <a:pt x="0" y="4298"/>
                  </a:lnTo>
                  <a:lnTo>
                    <a:pt x="0" y="4829"/>
                  </a:lnTo>
                  <a:lnTo>
                    <a:pt x="26" y="5410"/>
                  </a:lnTo>
                  <a:lnTo>
                    <a:pt x="76" y="6623"/>
                  </a:lnTo>
                  <a:lnTo>
                    <a:pt x="177" y="7913"/>
                  </a:lnTo>
                  <a:lnTo>
                    <a:pt x="329" y="9227"/>
                  </a:lnTo>
                  <a:lnTo>
                    <a:pt x="506" y="10542"/>
                  </a:lnTo>
                  <a:lnTo>
                    <a:pt x="708" y="11831"/>
                  </a:lnTo>
                  <a:lnTo>
                    <a:pt x="1087" y="14232"/>
                  </a:lnTo>
                  <a:lnTo>
                    <a:pt x="1391" y="16179"/>
                  </a:lnTo>
                  <a:lnTo>
                    <a:pt x="1492" y="16912"/>
                  </a:lnTo>
                  <a:lnTo>
                    <a:pt x="1542" y="17443"/>
                  </a:lnTo>
                  <a:lnTo>
                    <a:pt x="1568" y="17569"/>
                  </a:lnTo>
                  <a:lnTo>
                    <a:pt x="1618" y="17670"/>
                  </a:lnTo>
                  <a:lnTo>
                    <a:pt x="1719" y="17771"/>
                  </a:lnTo>
                  <a:lnTo>
                    <a:pt x="1871" y="17872"/>
                  </a:lnTo>
                  <a:lnTo>
                    <a:pt x="2048" y="17948"/>
                  </a:lnTo>
                  <a:lnTo>
                    <a:pt x="2250" y="18024"/>
                  </a:lnTo>
                  <a:lnTo>
                    <a:pt x="2781" y="18201"/>
                  </a:lnTo>
                  <a:lnTo>
                    <a:pt x="3413" y="18327"/>
                  </a:lnTo>
                  <a:lnTo>
                    <a:pt x="4171" y="18429"/>
                  </a:lnTo>
                  <a:lnTo>
                    <a:pt x="5031" y="18530"/>
                  </a:lnTo>
                  <a:lnTo>
                    <a:pt x="5991" y="18631"/>
                  </a:lnTo>
                  <a:lnTo>
                    <a:pt x="7028" y="18681"/>
                  </a:lnTo>
                  <a:lnTo>
                    <a:pt x="8115" y="18757"/>
                  </a:lnTo>
                  <a:lnTo>
                    <a:pt x="10516" y="18808"/>
                  </a:lnTo>
                  <a:lnTo>
                    <a:pt x="13069" y="18833"/>
                  </a:lnTo>
                  <a:lnTo>
                    <a:pt x="15698" y="18808"/>
                  </a:lnTo>
                  <a:lnTo>
                    <a:pt x="18327" y="18732"/>
                  </a:lnTo>
                  <a:lnTo>
                    <a:pt x="20880" y="18656"/>
                  </a:lnTo>
                  <a:lnTo>
                    <a:pt x="23282" y="18530"/>
                  </a:lnTo>
                  <a:lnTo>
                    <a:pt x="25456" y="18403"/>
                  </a:lnTo>
                  <a:lnTo>
                    <a:pt x="27276" y="18277"/>
                  </a:lnTo>
                  <a:lnTo>
                    <a:pt x="28692" y="18125"/>
                  </a:lnTo>
                  <a:lnTo>
                    <a:pt x="29248" y="18049"/>
                  </a:lnTo>
                  <a:lnTo>
                    <a:pt x="29627" y="17999"/>
                  </a:lnTo>
                  <a:lnTo>
                    <a:pt x="29905" y="17923"/>
                  </a:lnTo>
                  <a:lnTo>
                    <a:pt x="29981" y="17898"/>
                  </a:lnTo>
                  <a:lnTo>
                    <a:pt x="30006" y="17847"/>
                  </a:lnTo>
                  <a:lnTo>
                    <a:pt x="30082" y="17569"/>
                  </a:lnTo>
                  <a:lnTo>
                    <a:pt x="30234" y="16988"/>
                  </a:lnTo>
                  <a:lnTo>
                    <a:pt x="30411" y="16153"/>
                  </a:lnTo>
                  <a:lnTo>
                    <a:pt x="30587" y="15117"/>
                  </a:lnTo>
                  <a:lnTo>
                    <a:pt x="30815" y="13904"/>
                  </a:lnTo>
                  <a:lnTo>
                    <a:pt x="31017" y="12539"/>
                  </a:lnTo>
                  <a:lnTo>
                    <a:pt x="31245" y="11123"/>
                  </a:lnTo>
                  <a:lnTo>
                    <a:pt x="31422" y="9632"/>
                  </a:lnTo>
                  <a:lnTo>
                    <a:pt x="31599" y="8140"/>
                  </a:lnTo>
                  <a:lnTo>
                    <a:pt x="31700" y="6699"/>
                  </a:lnTo>
                  <a:lnTo>
                    <a:pt x="31776" y="5334"/>
                  </a:lnTo>
                  <a:lnTo>
                    <a:pt x="31776" y="4677"/>
                  </a:lnTo>
                  <a:lnTo>
                    <a:pt x="31776" y="4070"/>
                  </a:lnTo>
                  <a:lnTo>
                    <a:pt x="31750" y="3489"/>
                  </a:lnTo>
                  <a:lnTo>
                    <a:pt x="31700" y="2983"/>
                  </a:lnTo>
                  <a:lnTo>
                    <a:pt x="31649" y="2503"/>
                  </a:lnTo>
                  <a:lnTo>
                    <a:pt x="31548" y="2073"/>
                  </a:lnTo>
                  <a:lnTo>
                    <a:pt x="31447" y="1719"/>
                  </a:lnTo>
                  <a:lnTo>
                    <a:pt x="31295" y="1416"/>
                  </a:lnTo>
                  <a:lnTo>
                    <a:pt x="31219" y="1315"/>
                  </a:lnTo>
                  <a:lnTo>
                    <a:pt x="31118" y="1214"/>
                  </a:lnTo>
                  <a:lnTo>
                    <a:pt x="31042" y="1113"/>
                  </a:lnTo>
                  <a:lnTo>
                    <a:pt x="30941" y="1062"/>
                  </a:lnTo>
                  <a:lnTo>
                    <a:pt x="30663" y="961"/>
                  </a:lnTo>
                  <a:lnTo>
                    <a:pt x="30234" y="860"/>
                  </a:lnTo>
                  <a:lnTo>
                    <a:pt x="29728" y="759"/>
                  </a:lnTo>
                  <a:lnTo>
                    <a:pt x="29071" y="658"/>
                  </a:lnTo>
                  <a:lnTo>
                    <a:pt x="28338" y="582"/>
                  </a:lnTo>
                  <a:lnTo>
                    <a:pt x="27503" y="481"/>
                  </a:lnTo>
                  <a:lnTo>
                    <a:pt x="25582" y="329"/>
                  </a:lnTo>
                  <a:lnTo>
                    <a:pt x="23383" y="203"/>
                  </a:lnTo>
                  <a:lnTo>
                    <a:pt x="20982" y="127"/>
                  </a:lnTo>
                  <a:lnTo>
                    <a:pt x="18454" y="51"/>
                  </a:lnTo>
                  <a:lnTo>
                    <a:pt x="1582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39"/>
            <p:cNvSpPr/>
            <p:nvPr/>
          </p:nvSpPr>
          <p:spPr>
            <a:xfrm>
              <a:off x="4194584" y="4091757"/>
              <a:ext cx="1123656" cy="670490"/>
            </a:xfrm>
            <a:custGeom>
              <a:rect b="b" l="l" r="r" t="t"/>
              <a:pathLst>
                <a:path extrusionOk="0" h="19187" w="32155">
                  <a:moveTo>
                    <a:pt x="14687" y="380"/>
                  </a:moveTo>
                  <a:lnTo>
                    <a:pt x="17569" y="405"/>
                  </a:lnTo>
                  <a:lnTo>
                    <a:pt x="20350" y="456"/>
                  </a:lnTo>
                  <a:lnTo>
                    <a:pt x="22953" y="557"/>
                  </a:lnTo>
                  <a:lnTo>
                    <a:pt x="25330" y="683"/>
                  </a:lnTo>
                  <a:lnTo>
                    <a:pt x="27402" y="835"/>
                  </a:lnTo>
                  <a:lnTo>
                    <a:pt x="28287" y="911"/>
                  </a:lnTo>
                  <a:lnTo>
                    <a:pt x="29096" y="1012"/>
                  </a:lnTo>
                  <a:lnTo>
                    <a:pt x="29753" y="1113"/>
                  </a:lnTo>
                  <a:lnTo>
                    <a:pt x="30309" y="1214"/>
                  </a:lnTo>
                  <a:lnTo>
                    <a:pt x="30739" y="1315"/>
                  </a:lnTo>
                  <a:lnTo>
                    <a:pt x="31017" y="1416"/>
                  </a:lnTo>
                  <a:lnTo>
                    <a:pt x="31118" y="1467"/>
                  </a:lnTo>
                  <a:lnTo>
                    <a:pt x="31194" y="1543"/>
                  </a:lnTo>
                  <a:lnTo>
                    <a:pt x="31270" y="1644"/>
                  </a:lnTo>
                  <a:lnTo>
                    <a:pt x="31346" y="1745"/>
                  </a:lnTo>
                  <a:lnTo>
                    <a:pt x="31472" y="2023"/>
                  </a:lnTo>
                  <a:lnTo>
                    <a:pt x="31573" y="2351"/>
                  </a:lnTo>
                  <a:lnTo>
                    <a:pt x="31649" y="2756"/>
                  </a:lnTo>
                  <a:lnTo>
                    <a:pt x="31700" y="3211"/>
                  </a:lnTo>
                  <a:lnTo>
                    <a:pt x="31750" y="3716"/>
                  </a:lnTo>
                  <a:lnTo>
                    <a:pt x="31776" y="4247"/>
                  </a:lnTo>
                  <a:lnTo>
                    <a:pt x="31776" y="4829"/>
                  </a:lnTo>
                  <a:lnTo>
                    <a:pt x="31776" y="5435"/>
                  </a:lnTo>
                  <a:lnTo>
                    <a:pt x="31700" y="6775"/>
                  </a:lnTo>
                  <a:lnTo>
                    <a:pt x="31599" y="8165"/>
                  </a:lnTo>
                  <a:lnTo>
                    <a:pt x="31447" y="9606"/>
                  </a:lnTo>
                  <a:lnTo>
                    <a:pt x="31270" y="11047"/>
                  </a:lnTo>
                  <a:lnTo>
                    <a:pt x="31068" y="12438"/>
                  </a:lnTo>
                  <a:lnTo>
                    <a:pt x="30840" y="13777"/>
                  </a:lnTo>
                  <a:lnTo>
                    <a:pt x="30638" y="14991"/>
                  </a:lnTo>
                  <a:lnTo>
                    <a:pt x="30461" y="16027"/>
                  </a:lnTo>
                  <a:lnTo>
                    <a:pt x="30284" y="16912"/>
                  </a:lnTo>
                  <a:lnTo>
                    <a:pt x="30133" y="17544"/>
                  </a:lnTo>
                  <a:lnTo>
                    <a:pt x="30031" y="17923"/>
                  </a:lnTo>
                  <a:lnTo>
                    <a:pt x="29804" y="17974"/>
                  </a:lnTo>
                  <a:lnTo>
                    <a:pt x="29399" y="18049"/>
                  </a:lnTo>
                  <a:lnTo>
                    <a:pt x="28135" y="18201"/>
                  </a:lnTo>
                  <a:lnTo>
                    <a:pt x="26341" y="18353"/>
                  </a:lnTo>
                  <a:lnTo>
                    <a:pt x="24116" y="18479"/>
                  </a:lnTo>
                  <a:lnTo>
                    <a:pt x="21588" y="18606"/>
                  </a:lnTo>
                  <a:lnTo>
                    <a:pt x="18808" y="18732"/>
                  </a:lnTo>
                  <a:lnTo>
                    <a:pt x="15901" y="18783"/>
                  </a:lnTo>
                  <a:lnTo>
                    <a:pt x="12968" y="18808"/>
                  </a:lnTo>
                  <a:lnTo>
                    <a:pt x="11098" y="18808"/>
                  </a:lnTo>
                  <a:lnTo>
                    <a:pt x="9480" y="18783"/>
                  </a:lnTo>
                  <a:lnTo>
                    <a:pt x="8039" y="18732"/>
                  </a:lnTo>
                  <a:lnTo>
                    <a:pt x="6826" y="18656"/>
                  </a:lnTo>
                  <a:lnTo>
                    <a:pt x="5764" y="18580"/>
                  </a:lnTo>
                  <a:lnTo>
                    <a:pt x="4854" y="18479"/>
                  </a:lnTo>
                  <a:lnTo>
                    <a:pt x="4121" y="18403"/>
                  </a:lnTo>
                  <a:lnTo>
                    <a:pt x="3514" y="18302"/>
                  </a:lnTo>
                  <a:lnTo>
                    <a:pt x="3034" y="18201"/>
                  </a:lnTo>
                  <a:lnTo>
                    <a:pt x="2655" y="18100"/>
                  </a:lnTo>
                  <a:lnTo>
                    <a:pt x="2377" y="17999"/>
                  </a:lnTo>
                  <a:lnTo>
                    <a:pt x="2174" y="17898"/>
                  </a:lnTo>
                  <a:lnTo>
                    <a:pt x="2023" y="17797"/>
                  </a:lnTo>
                  <a:lnTo>
                    <a:pt x="1947" y="17721"/>
                  </a:lnTo>
                  <a:lnTo>
                    <a:pt x="1922" y="17670"/>
                  </a:lnTo>
                  <a:lnTo>
                    <a:pt x="1896" y="17620"/>
                  </a:lnTo>
                  <a:lnTo>
                    <a:pt x="1871" y="17089"/>
                  </a:lnTo>
                  <a:lnTo>
                    <a:pt x="1770" y="16356"/>
                  </a:lnTo>
                  <a:lnTo>
                    <a:pt x="1441" y="14384"/>
                  </a:lnTo>
                  <a:lnTo>
                    <a:pt x="1163" y="12665"/>
                  </a:lnTo>
                  <a:lnTo>
                    <a:pt x="885" y="10794"/>
                  </a:lnTo>
                  <a:lnTo>
                    <a:pt x="632" y="8823"/>
                  </a:lnTo>
                  <a:lnTo>
                    <a:pt x="531" y="7862"/>
                  </a:lnTo>
                  <a:lnTo>
                    <a:pt x="455" y="6902"/>
                  </a:lnTo>
                  <a:lnTo>
                    <a:pt x="405" y="5992"/>
                  </a:lnTo>
                  <a:lnTo>
                    <a:pt x="380" y="5107"/>
                  </a:lnTo>
                  <a:lnTo>
                    <a:pt x="380" y="4298"/>
                  </a:lnTo>
                  <a:lnTo>
                    <a:pt x="430" y="3565"/>
                  </a:lnTo>
                  <a:lnTo>
                    <a:pt x="481" y="3236"/>
                  </a:lnTo>
                  <a:lnTo>
                    <a:pt x="531" y="2908"/>
                  </a:lnTo>
                  <a:lnTo>
                    <a:pt x="582" y="2629"/>
                  </a:lnTo>
                  <a:lnTo>
                    <a:pt x="683" y="2351"/>
                  </a:lnTo>
                  <a:lnTo>
                    <a:pt x="759" y="2124"/>
                  </a:lnTo>
                  <a:lnTo>
                    <a:pt x="860" y="1896"/>
                  </a:lnTo>
                  <a:lnTo>
                    <a:pt x="986" y="1719"/>
                  </a:lnTo>
                  <a:lnTo>
                    <a:pt x="1138" y="1568"/>
                  </a:lnTo>
                  <a:lnTo>
                    <a:pt x="1214" y="1517"/>
                  </a:lnTo>
                  <a:lnTo>
                    <a:pt x="1340" y="1441"/>
                  </a:lnTo>
                  <a:lnTo>
                    <a:pt x="1643" y="1315"/>
                  </a:lnTo>
                  <a:lnTo>
                    <a:pt x="2048" y="1189"/>
                  </a:lnTo>
                  <a:lnTo>
                    <a:pt x="2528" y="1087"/>
                  </a:lnTo>
                  <a:lnTo>
                    <a:pt x="3110" y="961"/>
                  </a:lnTo>
                  <a:lnTo>
                    <a:pt x="3792" y="860"/>
                  </a:lnTo>
                  <a:lnTo>
                    <a:pt x="4550" y="784"/>
                  </a:lnTo>
                  <a:lnTo>
                    <a:pt x="5385" y="708"/>
                  </a:lnTo>
                  <a:lnTo>
                    <a:pt x="7306" y="557"/>
                  </a:lnTo>
                  <a:lnTo>
                    <a:pt x="9505" y="456"/>
                  </a:lnTo>
                  <a:lnTo>
                    <a:pt x="11957" y="405"/>
                  </a:lnTo>
                  <a:lnTo>
                    <a:pt x="14687" y="380"/>
                  </a:lnTo>
                  <a:close/>
                  <a:moveTo>
                    <a:pt x="13069" y="1"/>
                  </a:moveTo>
                  <a:lnTo>
                    <a:pt x="11148" y="26"/>
                  </a:lnTo>
                  <a:lnTo>
                    <a:pt x="9025" y="102"/>
                  </a:lnTo>
                  <a:lnTo>
                    <a:pt x="6876" y="203"/>
                  </a:lnTo>
                  <a:lnTo>
                    <a:pt x="5840" y="279"/>
                  </a:lnTo>
                  <a:lnTo>
                    <a:pt x="4829" y="354"/>
                  </a:lnTo>
                  <a:lnTo>
                    <a:pt x="3893" y="481"/>
                  </a:lnTo>
                  <a:lnTo>
                    <a:pt x="3059" y="582"/>
                  </a:lnTo>
                  <a:lnTo>
                    <a:pt x="2301" y="734"/>
                  </a:lnTo>
                  <a:lnTo>
                    <a:pt x="1694" y="911"/>
                  </a:lnTo>
                  <a:lnTo>
                    <a:pt x="1416" y="986"/>
                  </a:lnTo>
                  <a:lnTo>
                    <a:pt x="1188" y="1087"/>
                  </a:lnTo>
                  <a:lnTo>
                    <a:pt x="1011" y="1189"/>
                  </a:lnTo>
                  <a:lnTo>
                    <a:pt x="860" y="1290"/>
                  </a:lnTo>
                  <a:lnTo>
                    <a:pt x="708" y="1441"/>
                  </a:lnTo>
                  <a:lnTo>
                    <a:pt x="582" y="1644"/>
                  </a:lnTo>
                  <a:lnTo>
                    <a:pt x="455" y="1871"/>
                  </a:lnTo>
                  <a:lnTo>
                    <a:pt x="354" y="2099"/>
                  </a:lnTo>
                  <a:lnTo>
                    <a:pt x="278" y="2377"/>
                  </a:lnTo>
                  <a:lnTo>
                    <a:pt x="203" y="2680"/>
                  </a:lnTo>
                  <a:lnTo>
                    <a:pt x="127" y="3009"/>
                  </a:lnTo>
                  <a:lnTo>
                    <a:pt x="76" y="3337"/>
                  </a:lnTo>
                  <a:lnTo>
                    <a:pt x="0" y="4096"/>
                  </a:lnTo>
                  <a:lnTo>
                    <a:pt x="0" y="4905"/>
                  </a:lnTo>
                  <a:lnTo>
                    <a:pt x="0" y="5789"/>
                  </a:lnTo>
                  <a:lnTo>
                    <a:pt x="51" y="6699"/>
                  </a:lnTo>
                  <a:lnTo>
                    <a:pt x="127" y="7660"/>
                  </a:lnTo>
                  <a:lnTo>
                    <a:pt x="228" y="8646"/>
                  </a:lnTo>
                  <a:lnTo>
                    <a:pt x="354" y="9657"/>
                  </a:lnTo>
                  <a:lnTo>
                    <a:pt x="481" y="10668"/>
                  </a:lnTo>
                  <a:lnTo>
                    <a:pt x="784" y="12615"/>
                  </a:lnTo>
                  <a:lnTo>
                    <a:pt x="1062" y="14460"/>
                  </a:lnTo>
                  <a:lnTo>
                    <a:pt x="1365" y="16381"/>
                  </a:lnTo>
                  <a:lnTo>
                    <a:pt x="1466" y="17114"/>
                  </a:lnTo>
                  <a:lnTo>
                    <a:pt x="1517" y="17645"/>
                  </a:lnTo>
                  <a:lnTo>
                    <a:pt x="1517" y="17721"/>
                  </a:lnTo>
                  <a:lnTo>
                    <a:pt x="1542" y="17822"/>
                  </a:lnTo>
                  <a:lnTo>
                    <a:pt x="1618" y="17923"/>
                  </a:lnTo>
                  <a:lnTo>
                    <a:pt x="1719" y="18049"/>
                  </a:lnTo>
                  <a:lnTo>
                    <a:pt x="1896" y="18176"/>
                  </a:lnTo>
                  <a:lnTo>
                    <a:pt x="2149" y="18302"/>
                  </a:lnTo>
                  <a:lnTo>
                    <a:pt x="2503" y="18429"/>
                  </a:lnTo>
                  <a:lnTo>
                    <a:pt x="2983" y="18555"/>
                  </a:lnTo>
                  <a:lnTo>
                    <a:pt x="3590" y="18681"/>
                  </a:lnTo>
                  <a:lnTo>
                    <a:pt x="4348" y="18808"/>
                  </a:lnTo>
                  <a:lnTo>
                    <a:pt x="5258" y="18909"/>
                  </a:lnTo>
                  <a:lnTo>
                    <a:pt x="6371" y="19010"/>
                  </a:lnTo>
                  <a:lnTo>
                    <a:pt x="7685" y="19086"/>
                  </a:lnTo>
                  <a:lnTo>
                    <a:pt x="9202" y="19136"/>
                  </a:lnTo>
                  <a:lnTo>
                    <a:pt x="10946" y="19187"/>
                  </a:lnTo>
                  <a:lnTo>
                    <a:pt x="15774" y="19187"/>
                  </a:lnTo>
                  <a:lnTo>
                    <a:pt x="18681" y="19111"/>
                  </a:lnTo>
                  <a:lnTo>
                    <a:pt x="21639" y="19010"/>
                  </a:lnTo>
                  <a:lnTo>
                    <a:pt x="24470" y="18858"/>
                  </a:lnTo>
                  <a:lnTo>
                    <a:pt x="26366" y="18732"/>
                  </a:lnTo>
                  <a:lnTo>
                    <a:pt x="27782" y="18606"/>
                  </a:lnTo>
                  <a:lnTo>
                    <a:pt x="28818" y="18504"/>
                  </a:lnTo>
                  <a:lnTo>
                    <a:pt x="29526" y="18403"/>
                  </a:lnTo>
                  <a:lnTo>
                    <a:pt x="29981" y="18327"/>
                  </a:lnTo>
                  <a:lnTo>
                    <a:pt x="30208" y="18226"/>
                  </a:lnTo>
                  <a:lnTo>
                    <a:pt x="30335" y="18176"/>
                  </a:lnTo>
                  <a:lnTo>
                    <a:pt x="30360" y="18100"/>
                  </a:lnTo>
                  <a:lnTo>
                    <a:pt x="30461" y="17797"/>
                  </a:lnTo>
                  <a:lnTo>
                    <a:pt x="30588" y="17215"/>
                  </a:lnTo>
                  <a:lnTo>
                    <a:pt x="30764" y="16356"/>
                  </a:lnTo>
                  <a:lnTo>
                    <a:pt x="30967" y="15319"/>
                  </a:lnTo>
                  <a:lnTo>
                    <a:pt x="31194" y="14081"/>
                  </a:lnTo>
                  <a:lnTo>
                    <a:pt x="31396" y="12741"/>
                  </a:lnTo>
                  <a:lnTo>
                    <a:pt x="31599" y="11300"/>
                  </a:lnTo>
                  <a:lnTo>
                    <a:pt x="31801" y="9834"/>
                  </a:lnTo>
                  <a:lnTo>
                    <a:pt x="32003" y="7963"/>
                  </a:lnTo>
                  <a:lnTo>
                    <a:pt x="32054" y="7104"/>
                  </a:lnTo>
                  <a:lnTo>
                    <a:pt x="32104" y="6295"/>
                  </a:lnTo>
                  <a:lnTo>
                    <a:pt x="32155" y="5562"/>
                  </a:lnTo>
                  <a:lnTo>
                    <a:pt x="32155" y="4879"/>
                  </a:lnTo>
                  <a:lnTo>
                    <a:pt x="32155" y="4222"/>
                  </a:lnTo>
                  <a:lnTo>
                    <a:pt x="32130" y="3666"/>
                  </a:lnTo>
                  <a:lnTo>
                    <a:pt x="32079" y="3135"/>
                  </a:lnTo>
                  <a:lnTo>
                    <a:pt x="32003" y="2680"/>
                  </a:lnTo>
                  <a:lnTo>
                    <a:pt x="31927" y="2250"/>
                  </a:lnTo>
                  <a:lnTo>
                    <a:pt x="31801" y="1922"/>
                  </a:lnTo>
                  <a:lnTo>
                    <a:pt x="31700" y="1618"/>
                  </a:lnTo>
                  <a:lnTo>
                    <a:pt x="31548" y="1366"/>
                  </a:lnTo>
                  <a:lnTo>
                    <a:pt x="31371" y="1189"/>
                  </a:lnTo>
                  <a:lnTo>
                    <a:pt x="31194" y="1062"/>
                  </a:lnTo>
                  <a:lnTo>
                    <a:pt x="31043" y="1012"/>
                  </a:lnTo>
                  <a:lnTo>
                    <a:pt x="30866" y="936"/>
                  </a:lnTo>
                  <a:lnTo>
                    <a:pt x="30385" y="835"/>
                  </a:lnTo>
                  <a:lnTo>
                    <a:pt x="29779" y="708"/>
                  </a:lnTo>
                  <a:lnTo>
                    <a:pt x="29020" y="607"/>
                  </a:lnTo>
                  <a:lnTo>
                    <a:pt x="28161" y="531"/>
                  </a:lnTo>
                  <a:lnTo>
                    <a:pt x="27200" y="430"/>
                  </a:lnTo>
                  <a:lnTo>
                    <a:pt x="25026" y="279"/>
                  </a:lnTo>
                  <a:lnTo>
                    <a:pt x="22599" y="152"/>
                  </a:lnTo>
                  <a:lnTo>
                    <a:pt x="19996" y="76"/>
                  </a:lnTo>
                  <a:lnTo>
                    <a:pt x="1731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39"/>
            <p:cNvSpPr/>
            <p:nvPr/>
          </p:nvSpPr>
          <p:spPr>
            <a:xfrm>
              <a:off x="4200769" y="4097942"/>
              <a:ext cx="1110412" cy="658154"/>
            </a:xfrm>
            <a:custGeom>
              <a:rect b="b" l="l" r="r" t="t"/>
              <a:pathLst>
                <a:path extrusionOk="0" h="18834" w="31776">
                  <a:moveTo>
                    <a:pt x="13221" y="0"/>
                  </a:moveTo>
                  <a:lnTo>
                    <a:pt x="10693" y="51"/>
                  </a:lnTo>
                  <a:lnTo>
                    <a:pt x="8292" y="127"/>
                  </a:lnTo>
                  <a:lnTo>
                    <a:pt x="7179" y="177"/>
                  </a:lnTo>
                  <a:lnTo>
                    <a:pt x="6118" y="253"/>
                  </a:lnTo>
                  <a:lnTo>
                    <a:pt x="5132" y="329"/>
                  </a:lnTo>
                  <a:lnTo>
                    <a:pt x="4197" y="430"/>
                  </a:lnTo>
                  <a:lnTo>
                    <a:pt x="3362" y="531"/>
                  </a:lnTo>
                  <a:lnTo>
                    <a:pt x="2629" y="658"/>
                  </a:lnTo>
                  <a:lnTo>
                    <a:pt x="1997" y="784"/>
                  </a:lnTo>
                  <a:lnTo>
                    <a:pt x="1492" y="936"/>
                  </a:lnTo>
                  <a:lnTo>
                    <a:pt x="1087" y="1087"/>
                  </a:lnTo>
                  <a:lnTo>
                    <a:pt x="936" y="1163"/>
                  </a:lnTo>
                  <a:lnTo>
                    <a:pt x="809" y="1264"/>
                  </a:lnTo>
                  <a:lnTo>
                    <a:pt x="632" y="1467"/>
                  </a:lnTo>
                  <a:lnTo>
                    <a:pt x="481" y="1745"/>
                  </a:lnTo>
                  <a:lnTo>
                    <a:pt x="329" y="2048"/>
                  </a:lnTo>
                  <a:lnTo>
                    <a:pt x="228" y="2427"/>
                  </a:lnTo>
                  <a:lnTo>
                    <a:pt x="152" y="2832"/>
                  </a:lnTo>
                  <a:lnTo>
                    <a:pt x="76" y="3287"/>
                  </a:lnTo>
                  <a:lnTo>
                    <a:pt x="26" y="3767"/>
                  </a:lnTo>
                  <a:lnTo>
                    <a:pt x="0" y="4298"/>
                  </a:lnTo>
                  <a:lnTo>
                    <a:pt x="0" y="4829"/>
                  </a:lnTo>
                  <a:lnTo>
                    <a:pt x="26" y="5410"/>
                  </a:lnTo>
                  <a:lnTo>
                    <a:pt x="76" y="6623"/>
                  </a:lnTo>
                  <a:lnTo>
                    <a:pt x="177" y="7913"/>
                  </a:lnTo>
                  <a:lnTo>
                    <a:pt x="329" y="9227"/>
                  </a:lnTo>
                  <a:lnTo>
                    <a:pt x="506" y="10542"/>
                  </a:lnTo>
                  <a:lnTo>
                    <a:pt x="708" y="11831"/>
                  </a:lnTo>
                  <a:lnTo>
                    <a:pt x="1087" y="14232"/>
                  </a:lnTo>
                  <a:lnTo>
                    <a:pt x="1391" y="16179"/>
                  </a:lnTo>
                  <a:lnTo>
                    <a:pt x="1492" y="16912"/>
                  </a:lnTo>
                  <a:lnTo>
                    <a:pt x="1542" y="17443"/>
                  </a:lnTo>
                  <a:lnTo>
                    <a:pt x="1568" y="17569"/>
                  </a:lnTo>
                  <a:lnTo>
                    <a:pt x="1618" y="17670"/>
                  </a:lnTo>
                  <a:lnTo>
                    <a:pt x="1719" y="17771"/>
                  </a:lnTo>
                  <a:lnTo>
                    <a:pt x="1871" y="17872"/>
                  </a:lnTo>
                  <a:lnTo>
                    <a:pt x="2048" y="17948"/>
                  </a:lnTo>
                  <a:lnTo>
                    <a:pt x="2250" y="18024"/>
                  </a:lnTo>
                  <a:lnTo>
                    <a:pt x="2781" y="18201"/>
                  </a:lnTo>
                  <a:lnTo>
                    <a:pt x="3413" y="18327"/>
                  </a:lnTo>
                  <a:lnTo>
                    <a:pt x="4171" y="18429"/>
                  </a:lnTo>
                  <a:lnTo>
                    <a:pt x="5031" y="18530"/>
                  </a:lnTo>
                  <a:lnTo>
                    <a:pt x="5991" y="18631"/>
                  </a:lnTo>
                  <a:lnTo>
                    <a:pt x="7028" y="18681"/>
                  </a:lnTo>
                  <a:lnTo>
                    <a:pt x="8115" y="18757"/>
                  </a:lnTo>
                  <a:lnTo>
                    <a:pt x="10516" y="18808"/>
                  </a:lnTo>
                  <a:lnTo>
                    <a:pt x="13069" y="18833"/>
                  </a:lnTo>
                  <a:lnTo>
                    <a:pt x="15698" y="18808"/>
                  </a:lnTo>
                  <a:lnTo>
                    <a:pt x="18327" y="18732"/>
                  </a:lnTo>
                  <a:lnTo>
                    <a:pt x="20880" y="18656"/>
                  </a:lnTo>
                  <a:lnTo>
                    <a:pt x="23282" y="18530"/>
                  </a:lnTo>
                  <a:lnTo>
                    <a:pt x="25456" y="18403"/>
                  </a:lnTo>
                  <a:lnTo>
                    <a:pt x="27276" y="18277"/>
                  </a:lnTo>
                  <a:lnTo>
                    <a:pt x="28692" y="18125"/>
                  </a:lnTo>
                  <a:lnTo>
                    <a:pt x="29248" y="18049"/>
                  </a:lnTo>
                  <a:lnTo>
                    <a:pt x="29627" y="17999"/>
                  </a:lnTo>
                  <a:lnTo>
                    <a:pt x="29905" y="17923"/>
                  </a:lnTo>
                  <a:lnTo>
                    <a:pt x="29981" y="17898"/>
                  </a:lnTo>
                  <a:lnTo>
                    <a:pt x="30006" y="17847"/>
                  </a:lnTo>
                  <a:lnTo>
                    <a:pt x="30082" y="17569"/>
                  </a:lnTo>
                  <a:lnTo>
                    <a:pt x="30234" y="16988"/>
                  </a:lnTo>
                  <a:lnTo>
                    <a:pt x="30411" y="16153"/>
                  </a:lnTo>
                  <a:lnTo>
                    <a:pt x="30587" y="15117"/>
                  </a:lnTo>
                  <a:lnTo>
                    <a:pt x="30815" y="13904"/>
                  </a:lnTo>
                  <a:lnTo>
                    <a:pt x="31017" y="12539"/>
                  </a:lnTo>
                  <a:lnTo>
                    <a:pt x="31245" y="11123"/>
                  </a:lnTo>
                  <a:lnTo>
                    <a:pt x="31422" y="9632"/>
                  </a:lnTo>
                  <a:lnTo>
                    <a:pt x="31599" y="8140"/>
                  </a:lnTo>
                  <a:lnTo>
                    <a:pt x="31700" y="6699"/>
                  </a:lnTo>
                  <a:lnTo>
                    <a:pt x="31776" y="5334"/>
                  </a:lnTo>
                  <a:lnTo>
                    <a:pt x="31776" y="4677"/>
                  </a:lnTo>
                  <a:lnTo>
                    <a:pt x="31776" y="4070"/>
                  </a:lnTo>
                  <a:lnTo>
                    <a:pt x="31750" y="3489"/>
                  </a:lnTo>
                  <a:lnTo>
                    <a:pt x="31700" y="2983"/>
                  </a:lnTo>
                  <a:lnTo>
                    <a:pt x="31649" y="2503"/>
                  </a:lnTo>
                  <a:lnTo>
                    <a:pt x="31548" y="2073"/>
                  </a:lnTo>
                  <a:lnTo>
                    <a:pt x="31447" y="1719"/>
                  </a:lnTo>
                  <a:lnTo>
                    <a:pt x="31295" y="1416"/>
                  </a:lnTo>
                  <a:lnTo>
                    <a:pt x="31219" y="1315"/>
                  </a:lnTo>
                  <a:lnTo>
                    <a:pt x="31118" y="1214"/>
                  </a:lnTo>
                  <a:lnTo>
                    <a:pt x="31042" y="1113"/>
                  </a:lnTo>
                  <a:lnTo>
                    <a:pt x="30941" y="1062"/>
                  </a:lnTo>
                  <a:lnTo>
                    <a:pt x="30663" y="961"/>
                  </a:lnTo>
                  <a:lnTo>
                    <a:pt x="30234" y="860"/>
                  </a:lnTo>
                  <a:lnTo>
                    <a:pt x="29728" y="759"/>
                  </a:lnTo>
                  <a:lnTo>
                    <a:pt x="29071" y="658"/>
                  </a:lnTo>
                  <a:lnTo>
                    <a:pt x="28338" y="582"/>
                  </a:lnTo>
                  <a:lnTo>
                    <a:pt x="27503" y="481"/>
                  </a:lnTo>
                  <a:lnTo>
                    <a:pt x="25582" y="329"/>
                  </a:lnTo>
                  <a:lnTo>
                    <a:pt x="23383" y="203"/>
                  </a:lnTo>
                  <a:lnTo>
                    <a:pt x="20982" y="127"/>
                  </a:lnTo>
                  <a:lnTo>
                    <a:pt x="18454"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39"/>
            <p:cNvSpPr/>
            <p:nvPr/>
          </p:nvSpPr>
          <p:spPr>
            <a:xfrm>
              <a:off x="4200769" y="4166854"/>
              <a:ext cx="1110412" cy="570687"/>
            </a:xfrm>
            <a:custGeom>
              <a:rect b="b" l="l" r="r" t="t"/>
              <a:pathLst>
                <a:path extrusionOk="0" h="16331" w="31776">
                  <a:moveTo>
                    <a:pt x="379" y="0"/>
                  </a:moveTo>
                  <a:lnTo>
                    <a:pt x="278" y="278"/>
                  </a:lnTo>
                  <a:lnTo>
                    <a:pt x="203" y="582"/>
                  </a:lnTo>
                  <a:lnTo>
                    <a:pt x="127" y="910"/>
                  </a:lnTo>
                  <a:lnTo>
                    <a:pt x="76" y="1264"/>
                  </a:lnTo>
                  <a:lnTo>
                    <a:pt x="26" y="2022"/>
                  </a:lnTo>
                  <a:lnTo>
                    <a:pt x="0" y="2882"/>
                  </a:lnTo>
                  <a:lnTo>
                    <a:pt x="26" y="3817"/>
                  </a:lnTo>
                  <a:lnTo>
                    <a:pt x="76" y="4778"/>
                  </a:lnTo>
                  <a:lnTo>
                    <a:pt x="177" y="5789"/>
                  </a:lnTo>
                  <a:lnTo>
                    <a:pt x="278" y="6825"/>
                  </a:lnTo>
                  <a:lnTo>
                    <a:pt x="556" y="8898"/>
                  </a:lnTo>
                  <a:lnTo>
                    <a:pt x="860" y="10895"/>
                  </a:lnTo>
                  <a:lnTo>
                    <a:pt x="1163" y="12690"/>
                  </a:lnTo>
                  <a:lnTo>
                    <a:pt x="1391" y="14181"/>
                  </a:lnTo>
                  <a:lnTo>
                    <a:pt x="1820" y="14434"/>
                  </a:lnTo>
                  <a:lnTo>
                    <a:pt x="2250" y="14662"/>
                  </a:lnTo>
                  <a:lnTo>
                    <a:pt x="2680" y="14864"/>
                  </a:lnTo>
                  <a:lnTo>
                    <a:pt x="3135" y="15066"/>
                  </a:lnTo>
                  <a:lnTo>
                    <a:pt x="3590" y="15243"/>
                  </a:lnTo>
                  <a:lnTo>
                    <a:pt x="4045" y="15420"/>
                  </a:lnTo>
                  <a:lnTo>
                    <a:pt x="4500" y="15547"/>
                  </a:lnTo>
                  <a:lnTo>
                    <a:pt x="4980" y="15698"/>
                  </a:lnTo>
                  <a:lnTo>
                    <a:pt x="5789" y="15875"/>
                  </a:lnTo>
                  <a:lnTo>
                    <a:pt x="6573" y="16027"/>
                  </a:lnTo>
                  <a:lnTo>
                    <a:pt x="7407" y="16153"/>
                  </a:lnTo>
                  <a:lnTo>
                    <a:pt x="8216" y="16229"/>
                  </a:lnTo>
                  <a:lnTo>
                    <a:pt x="9050" y="16305"/>
                  </a:lnTo>
                  <a:lnTo>
                    <a:pt x="9859" y="16330"/>
                  </a:lnTo>
                  <a:lnTo>
                    <a:pt x="10693" y="16330"/>
                  </a:lnTo>
                  <a:lnTo>
                    <a:pt x="11527" y="16305"/>
                  </a:lnTo>
                  <a:lnTo>
                    <a:pt x="12614" y="16254"/>
                  </a:lnTo>
                  <a:lnTo>
                    <a:pt x="13701" y="16204"/>
                  </a:lnTo>
                  <a:lnTo>
                    <a:pt x="14814" y="16077"/>
                  </a:lnTo>
                  <a:lnTo>
                    <a:pt x="15901" y="15951"/>
                  </a:lnTo>
                  <a:lnTo>
                    <a:pt x="16988" y="15799"/>
                  </a:lnTo>
                  <a:lnTo>
                    <a:pt x="18049" y="15597"/>
                  </a:lnTo>
                  <a:lnTo>
                    <a:pt x="19136" y="15395"/>
                  </a:lnTo>
                  <a:lnTo>
                    <a:pt x="20198" y="15142"/>
                  </a:lnTo>
                  <a:lnTo>
                    <a:pt x="21260" y="14864"/>
                  </a:lnTo>
                  <a:lnTo>
                    <a:pt x="22321" y="14561"/>
                  </a:lnTo>
                  <a:lnTo>
                    <a:pt x="23358" y="14257"/>
                  </a:lnTo>
                  <a:lnTo>
                    <a:pt x="24419" y="13903"/>
                  </a:lnTo>
                  <a:lnTo>
                    <a:pt x="25431" y="13499"/>
                  </a:lnTo>
                  <a:lnTo>
                    <a:pt x="26442" y="13095"/>
                  </a:lnTo>
                  <a:lnTo>
                    <a:pt x="27453" y="12665"/>
                  </a:lnTo>
                  <a:lnTo>
                    <a:pt x="28464" y="12210"/>
                  </a:lnTo>
                  <a:lnTo>
                    <a:pt x="29096" y="11881"/>
                  </a:lnTo>
                  <a:lnTo>
                    <a:pt x="29753" y="11553"/>
                  </a:lnTo>
                  <a:lnTo>
                    <a:pt x="30385" y="11199"/>
                  </a:lnTo>
                  <a:lnTo>
                    <a:pt x="30992" y="10794"/>
                  </a:lnTo>
                  <a:lnTo>
                    <a:pt x="31169" y="9631"/>
                  </a:lnTo>
                  <a:lnTo>
                    <a:pt x="31321" y="8443"/>
                  </a:lnTo>
                  <a:lnTo>
                    <a:pt x="31472" y="7230"/>
                  </a:lnTo>
                  <a:lnTo>
                    <a:pt x="31599" y="6016"/>
                  </a:lnTo>
                  <a:lnTo>
                    <a:pt x="31700" y="4828"/>
                  </a:lnTo>
                  <a:lnTo>
                    <a:pt x="31776" y="3691"/>
                  </a:lnTo>
                  <a:lnTo>
                    <a:pt x="31776" y="2629"/>
                  </a:lnTo>
                  <a:lnTo>
                    <a:pt x="31750" y="1643"/>
                  </a:lnTo>
                  <a:lnTo>
                    <a:pt x="30992" y="2124"/>
                  </a:lnTo>
                  <a:lnTo>
                    <a:pt x="30234" y="2579"/>
                  </a:lnTo>
                  <a:lnTo>
                    <a:pt x="29450" y="3008"/>
                  </a:lnTo>
                  <a:lnTo>
                    <a:pt x="28641" y="3388"/>
                  </a:lnTo>
                  <a:lnTo>
                    <a:pt x="27832" y="3767"/>
                  </a:lnTo>
                  <a:lnTo>
                    <a:pt x="26998" y="4095"/>
                  </a:lnTo>
                  <a:lnTo>
                    <a:pt x="26164" y="4373"/>
                  </a:lnTo>
                  <a:lnTo>
                    <a:pt x="25304" y="4626"/>
                  </a:lnTo>
                  <a:lnTo>
                    <a:pt x="24445" y="4803"/>
                  </a:lnTo>
                  <a:lnTo>
                    <a:pt x="23560" y="4980"/>
                  </a:lnTo>
                  <a:lnTo>
                    <a:pt x="22675" y="5081"/>
                  </a:lnTo>
                  <a:lnTo>
                    <a:pt x="21765" y="5182"/>
                  </a:lnTo>
                  <a:lnTo>
                    <a:pt x="20880" y="5233"/>
                  </a:lnTo>
                  <a:lnTo>
                    <a:pt x="19970" y="5283"/>
                  </a:lnTo>
                  <a:lnTo>
                    <a:pt x="18176" y="5334"/>
                  </a:lnTo>
                  <a:lnTo>
                    <a:pt x="15395" y="5385"/>
                  </a:lnTo>
                  <a:lnTo>
                    <a:pt x="13979" y="5385"/>
                  </a:lnTo>
                  <a:lnTo>
                    <a:pt x="12589" y="5359"/>
                  </a:lnTo>
                  <a:lnTo>
                    <a:pt x="11199" y="5309"/>
                  </a:lnTo>
                  <a:lnTo>
                    <a:pt x="9808" y="5208"/>
                  </a:lnTo>
                  <a:lnTo>
                    <a:pt x="8418" y="5056"/>
                  </a:lnTo>
                  <a:lnTo>
                    <a:pt x="7736" y="4955"/>
                  </a:lnTo>
                  <a:lnTo>
                    <a:pt x="7053" y="4854"/>
                  </a:lnTo>
                  <a:lnTo>
                    <a:pt x="6345" y="4727"/>
                  </a:lnTo>
                  <a:lnTo>
                    <a:pt x="5637" y="4550"/>
                  </a:lnTo>
                  <a:lnTo>
                    <a:pt x="4930" y="4373"/>
                  </a:lnTo>
                  <a:lnTo>
                    <a:pt x="4272" y="4121"/>
                  </a:lnTo>
                  <a:lnTo>
                    <a:pt x="3615" y="3843"/>
                  </a:lnTo>
                  <a:lnTo>
                    <a:pt x="3287" y="3691"/>
                  </a:lnTo>
                  <a:lnTo>
                    <a:pt x="2983" y="3514"/>
                  </a:lnTo>
                  <a:lnTo>
                    <a:pt x="2705" y="3337"/>
                  </a:lnTo>
                  <a:lnTo>
                    <a:pt x="2402" y="3135"/>
                  </a:lnTo>
                  <a:lnTo>
                    <a:pt x="2124" y="2907"/>
                  </a:lnTo>
                  <a:lnTo>
                    <a:pt x="1871" y="2654"/>
                  </a:lnTo>
                  <a:lnTo>
                    <a:pt x="1618" y="2376"/>
                  </a:lnTo>
                  <a:lnTo>
                    <a:pt x="1365" y="2073"/>
                  </a:lnTo>
                  <a:lnTo>
                    <a:pt x="1138" y="1770"/>
                  </a:lnTo>
                  <a:lnTo>
                    <a:pt x="936" y="1441"/>
                  </a:lnTo>
                  <a:lnTo>
                    <a:pt x="759" y="1087"/>
                  </a:lnTo>
                  <a:lnTo>
                    <a:pt x="607" y="733"/>
                  </a:lnTo>
                  <a:lnTo>
                    <a:pt x="481" y="379"/>
                  </a:lnTo>
                  <a:lnTo>
                    <a:pt x="37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39"/>
            <p:cNvSpPr/>
            <p:nvPr/>
          </p:nvSpPr>
          <p:spPr>
            <a:xfrm>
              <a:off x="4194584" y="4091757"/>
              <a:ext cx="1123656" cy="670490"/>
            </a:xfrm>
            <a:custGeom>
              <a:rect b="b" l="l" r="r" t="t"/>
              <a:pathLst>
                <a:path extrusionOk="0" h="19187" w="32155">
                  <a:moveTo>
                    <a:pt x="14687" y="380"/>
                  </a:moveTo>
                  <a:lnTo>
                    <a:pt x="17569" y="405"/>
                  </a:lnTo>
                  <a:lnTo>
                    <a:pt x="20350" y="456"/>
                  </a:lnTo>
                  <a:lnTo>
                    <a:pt x="22953" y="557"/>
                  </a:lnTo>
                  <a:lnTo>
                    <a:pt x="25330" y="683"/>
                  </a:lnTo>
                  <a:lnTo>
                    <a:pt x="27402" y="835"/>
                  </a:lnTo>
                  <a:lnTo>
                    <a:pt x="28287" y="911"/>
                  </a:lnTo>
                  <a:lnTo>
                    <a:pt x="29096" y="1012"/>
                  </a:lnTo>
                  <a:lnTo>
                    <a:pt x="29753" y="1113"/>
                  </a:lnTo>
                  <a:lnTo>
                    <a:pt x="30309" y="1214"/>
                  </a:lnTo>
                  <a:lnTo>
                    <a:pt x="30739" y="1315"/>
                  </a:lnTo>
                  <a:lnTo>
                    <a:pt x="31017" y="1416"/>
                  </a:lnTo>
                  <a:lnTo>
                    <a:pt x="31118" y="1467"/>
                  </a:lnTo>
                  <a:lnTo>
                    <a:pt x="31194" y="1543"/>
                  </a:lnTo>
                  <a:lnTo>
                    <a:pt x="31270" y="1644"/>
                  </a:lnTo>
                  <a:lnTo>
                    <a:pt x="31346" y="1745"/>
                  </a:lnTo>
                  <a:lnTo>
                    <a:pt x="31472" y="2023"/>
                  </a:lnTo>
                  <a:lnTo>
                    <a:pt x="31573" y="2351"/>
                  </a:lnTo>
                  <a:lnTo>
                    <a:pt x="31649" y="2756"/>
                  </a:lnTo>
                  <a:lnTo>
                    <a:pt x="31700" y="3211"/>
                  </a:lnTo>
                  <a:lnTo>
                    <a:pt x="31750" y="3716"/>
                  </a:lnTo>
                  <a:lnTo>
                    <a:pt x="31776" y="4247"/>
                  </a:lnTo>
                  <a:lnTo>
                    <a:pt x="31776" y="4829"/>
                  </a:lnTo>
                  <a:lnTo>
                    <a:pt x="31776" y="5435"/>
                  </a:lnTo>
                  <a:lnTo>
                    <a:pt x="31700" y="6775"/>
                  </a:lnTo>
                  <a:lnTo>
                    <a:pt x="31599" y="8165"/>
                  </a:lnTo>
                  <a:lnTo>
                    <a:pt x="31447" y="9606"/>
                  </a:lnTo>
                  <a:lnTo>
                    <a:pt x="31270" y="11047"/>
                  </a:lnTo>
                  <a:lnTo>
                    <a:pt x="31068" y="12438"/>
                  </a:lnTo>
                  <a:lnTo>
                    <a:pt x="30840" y="13777"/>
                  </a:lnTo>
                  <a:lnTo>
                    <a:pt x="30638" y="14991"/>
                  </a:lnTo>
                  <a:lnTo>
                    <a:pt x="30461" y="16027"/>
                  </a:lnTo>
                  <a:lnTo>
                    <a:pt x="30284" y="16912"/>
                  </a:lnTo>
                  <a:lnTo>
                    <a:pt x="30133" y="17544"/>
                  </a:lnTo>
                  <a:lnTo>
                    <a:pt x="30031" y="17923"/>
                  </a:lnTo>
                  <a:lnTo>
                    <a:pt x="29804" y="17974"/>
                  </a:lnTo>
                  <a:lnTo>
                    <a:pt x="29399" y="18049"/>
                  </a:lnTo>
                  <a:lnTo>
                    <a:pt x="28135" y="18201"/>
                  </a:lnTo>
                  <a:lnTo>
                    <a:pt x="26341" y="18353"/>
                  </a:lnTo>
                  <a:lnTo>
                    <a:pt x="24116" y="18479"/>
                  </a:lnTo>
                  <a:lnTo>
                    <a:pt x="21588" y="18606"/>
                  </a:lnTo>
                  <a:lnTo>
                    <a:pt x="18808" y="18732"/>
                  </a:lnTo>
                  <a:lnTo>
                    <a:pt x="15901" y="18783"/>
                  </a:lnTo>
                  <a:lnTo>
                    <a:pt x="12968" y="18808"/>
                  </a:lnTo>
                  <a:lnTo>
                    <a:pt x="11098" y="18808"/>
                  </a:lnTo>
                  <a:lnTo>
                    <a:pt x="9480" y="18783"/>
                  </a:lnTo>
                  <a:lnTo>
                    <a:pt x="8039" y="18732"/>
                  </a:lnTo>
                  <a:lnTo>
                    <a:pt x="6826" y="18656"/>
                  </a:lnTo>
                  <a:lnTo>
                    <a:pt x="5764" y="18580"/>
                  </a:lnTo>
                  <a:lnTo>
                    <a:pt x="4854" y="18479"/>
                  </a:lnTo>
                  <a:lnTo>
                    <a:pt x="4121" y="18403"/>
                  </a:lnTo>
                  <a:lnTo>
                    <a:pt x="3514" y="18302"/>
                  </a:lnTo>
                  <a:lnTo>
                    <a:pt x="3034" y="18201"/>
                  </a:lnTo>
                  <a:lnTo>
                    <a:pt x="2655" y="18100"/>
                  </a:lnTo>
                  <a:lnTo>
                    <a:pt x="2377" y="17999"/>
                  </a:lnTo>
                  <a:lnTo>
                    <a:pt x="2174" y="17898"/>
                  </a:lnTo>
                  <a:lnTo>
                    <a:pt x="2023" y="17797"/>
                  </a:lnTo>
                  <a:lnTo>
                    <a:pt x="1947" y="17721"/>
                  </a:lnTo>
                  <a:lnTo>
                    <a:pt x="1922" y="17670"/>
                  </a:lnTo>
                  <a:lnTo>
                    <a:pt x="1896" y="17620"/>
                  </a:lnTo>
                  <a:lnTo>
                    <a:pt x="1871" y="17089"/>
                  </a:lnTo>
                  <a:lnTo>
                    <a:pt x="1770" y="16356"/>
                  </a:lnTo>
                  <a:lnTo>
                    <a:pt x="1441" y="14384"/>
                  </a:lnTo>
                  <a:lnTo>
                    <a:pt x="1163" y="12665"/>
                  </a:lnTo>
                  <a:lnTo>
                    <a:pt x="885" y="10794"/>
                  </a:lnTo>
                  <a:lnTo>
                    <a:pt x="632" y="8823"/>
                  </a:lnTo>
                  <a:lnTo>
                    <a:pt x="531" y="7862"/>
                  </a:lnTo>
                  <a:lnTo>
                    <a:pt x="455" y="6902"/>
                  </a:lnTo>
                  <a:lnTo>
                    <a:pt x="405" y="5992"/>
                  </a:lnTo>
                  <a:lnTo>
                    <a:pt x="380" y="5107"/>
                  </a:lnTo>
                  <a:lnTo>
                    <a:pt x="380" y="4298"/>
                  </a:lnTo>
                  <a:lnTo>
                    <a:pt x="430" y="3565"/>
                  </a:lnTo>
                  <a:lnTo>
                    <a:pt x="481" y="3236"/>
                  </a:lnTo>
                  <a:lnTo>
                    <a:pt x="531" y="2908"/>
                  </a:lnTo>
                  <a:lnTo>
                    <a:pt x="582" y="2629"/>
                  </a:lnTo>
                  <a:lnTo>
                    <a:pt x="683" y="2351"/>
                  </a:lnTo>
                  <a:lnTo>
                    <a:pt x="759" y="2124"/>
                  </a:lnTo>
                  <a:lnTo>
                    <a:pt x="860" y="1896"/>
                  </a:lnTo>
                  <a:lnTo>
                    <a:pt x="986" y="1719"/>
                  </a:lnTo>
                  <a:lnTo>
                    <a:pt x="1138" y="1568"/>
                  </a:lnTo>
                  <a:lnTo>
                    <a:pt x="1214" y="1517"/>
                  </a:lnTo>
                  <a:lnTo>
                    <a:pt x="1340" y="1441"/>
                  </a:lnTo>
                  <a:lnTo>
                    <a:pt x="1643" y="1315"/>
                  </a:lnTo>
                  <a:lnTo>
                    <a:pt x="2048" y="1189"/>
                  </a:lnTo>
                  <a:lnTo>
                    <a:pt x="2528" y="1087"/>
                  </a:lnTo>
                  <a:lnTo>
                    <a:pt x="3110" y="961"/>
                  </a:lnTo>
                  <a:lnTo>
                    <a:pt x="3792" y="860"/>
                  </a:lnTo>
                  <a:lnTo>
                    <a:pt x="4550" y="784"/>
                  </a:lnTo>
                  <a:lnTo>
                    <a:pt x="5385" y="708"/>
                  </a:lnTo>
                  <a:lnTo>
                    <a:pt x="7306" y="557"/>
                  </a:lnTo>
                  <a:lnTo>
                    <a:pt x="9505" y="456"/>
                  </a:lnTo>
                  <a:lnTo>
                    <a:pt x="11957" y="405"/>
                  </a:lnTo>
                  <a:lnTo>
                    <a:pt x="14687" y="380"/>
                  </a:lnTo>
                  <a:close/>
                  <a:moveTo>
                    <a:pt x="13069" y="1"/>
                  </a:moveTo>
                  <a:lnTo>
                    <a:pt x="11148" y="26"/>
                  </a:lnTo>
                  <a:lnTo>
                    <a:pt x="9025" y="102"/>
                  </a:lnTo>
                  <a:lnTo>
                    <a:pt x="6876" y="203"/>
                  </a:lnTo>
                  <a:lnTo>
                    <a:pt x="5840" y="279"/>
                  </a:lnTo>
                  <a:lnTo>
                    <a:pt x="4829" y="354"/>
                  </a:lnTo>
                  <a:lnTo>
                    <a:pt x="3893" y="481"/>
                  </a:lnTo>
                  <a:lnTo>
                    <a:pt x="3059" y="582"/>
                  </a:lnTo>
                  <a:lnTo>
                    <a:pt x="2301" y="734"/>
                  </a:lnTo>
                  <a:lnTo>
                    <a:pt x="1694" y="911"/>
                  </a:lnTo>
                  <a:lnTo>
                    <a:pt x="1416" y="986"/>
                  </a:lnTo>
                  <a:lnTo>
                    <a:pt x="1188" y="1087"/>
                  </a:lnTo>
                  <a:lnTo>
                    <a:pt x="1011" y="1189"/>
                  </a:lnTo>
                  <a:lnTo>
                    <a:pt x="860" y="1290"/>
                  </a:lnTo>
                  <a:lnTo>
                    <a:pt x="708" y="1441"/>
                  </a:lnTo>
                  <a:lnTo>
                    <a:pt x="582" y="1644"/>
                  </a:lnTo>
                  <a:lnTo>
                    <a:pt x="455" y="1871"/>
                  </a:lnTo>
                  <a:lnTo>
                    <a:pt x="354" y="2099"/>
                  </a:lnTo>
                  <a:lnTo>
                    <a:pt x="278" y="2377"/>
                  </a:lnTo>
                  <a:lnTo>
                    <a:pt x="203" y="2680"/>
                  </a:lnTo>
                  <a:lnTo>
                    <a:pt x="127" y="3009"/>
                  </a:lnTo>
                  <a:lnTo>
                    <a:pt x="76" y="3337"/>
                  </a:lnTo>
                  <a:lnTo>
                    <a:pt x="0" y="4096"/>
                  </a:lnTo>
                  <a:lnTo>
                    <a:pt x="0" y="4905"/>
                  </a:lnTo>
                  <a:lnTo>
                    <a:pt x="0" y="5789"/>
                  </a:lnTo>
                  <a:lnTo>
                    <a:pt x="51" y="6699"/>
                  </a:lnTo>
                  <a:lnTo>
                    <a:pt x="127" y="7660"/>
                  </a:lnTo>
                  <a:lnTo>
                    <a:pt x="228" y="8646"/>
                  </a:lnTo>
                  <a:lnTo>
                    <a:pt x="354" y="9657"/>
                  </a:lnTo>
                  <a:lnTo>
                    <a:pt x="481" y="10668"/>
                  </a:lnTo>
                  <a:lnTo>
                    <a:pt x="784" y="12615"/>
                  </a:lnTo>
                  <a:lnTo>
                    <a:pt x="1062" y="14460"/>
                  </a:lnTo>
                  <a:lnTo>
                    <a:pt x="1365" y="16381"/>
                  </a:lnTo>
                  <a:lnTo>
                    <a:pt x="1466" y="17114"/>
                  </a:lnTo>
                  <a:lnTo>
                    <a:pt x="1517" y="17645"/>
                  </a:lnTo>
                  <a:lnTo>
                    <a:pt x="1517" y="17721"/>
                  </a:lnTo>
                  <a:lnTo>
                    <a:pt x="1542" y="17822"/>
                  </a:lnTo>
                  <a:lnTo>
                    <a:pt x="1618" y="17923"/>
                  </a:lnTo>
                  <a:lnTo>
                    <a:pt x="1719" y="18049"/>
                  </a:lnTo>
                  <a:lnTo>
                    <a:pt x="1896" y="18176"/>
                  </a:lnTo>
                  <a:lnTo>
                    <a:pt x="2149" y="18302"/>
                  </a:lnTo>
                  <a:lnTo>
                    <a:pt x="2503" y="18429"/>
                  </a:lnTo>
                  <a:lnTo>
                    <a:pt x="2983" y="18555"/>
                  </a:lnTo>
                  <a:lnTo>
                    <a:pt x="3590" y="18681"/>
                  </a:lnTo>
                  <a:lnTo>
                    <a:pt x="4348" y="18808"/>
                  </a:lnTo>
                  <a:lnTo>
                    <a:pt x="5258" y="18909"/>
                  </a:lnTo>
                  <a:lnTo>
                    <a:pt x="6371" y="19010"/>
                  </a:lnTo>
                  <a:lnTo>
                    <a:pt x="7685" y="19086"/>
                  </a:lnTo>
                  <a:lnTo>
                    <a:pt x="9202" y="19136"/>
                  </a:lnTo>
                  <a:lnTo>
                    <a:pt x="10946" y="19187"/>
                  </a:lnTo>
                  <a:lnTo>
                    <a:pt x="15774" y="19187"/>
                  </a:lnTo>
                  <a:lnTo>
                    <a:pt x="18681" y="19111"/>
                  </a:lnTo>
                  <a:lnTo>
                    <a:pt x="21639" y="19010"/>
                  </a:lnTo>
                  <a:lnTo>
                    <a:pt x="24470" y="18858"/>
                  </a:lnTo>
                  <a:lnTo>
                    <a:pt x="26366" y="18732"/>
                  </a:lnTo>
                  <a:lnTo>
                    <a:pt x="27782" y="18606"/>
                  </a:lnTo>
                  <a:lnTo>
                    <a:pt x="28818" y="18504"/>
                  </a:lnTo>
                  <a:lnTo>
                    <a:pt x="29526" y="18403"/>
                  </a:lnTo>
                  <a:lnTo>
                    <a:pt x="29981" y="18327"/>
                  </a:lnTo>
                  <a:lnTo>
                    <a:pt x="30208" y="18226"/>
                  </a:lnTo>
                  <a:lnTo>
                    <a:pt x="30335" y="18176"/>
                  </a:lnTo>
                  <a:lnTo>
                    <a:pt x="30360" y="18100"/>
                  </a:lnTo>
                  <a:lnTo>
                    <a:pt x="30461" y="17797"/>
                  </a:lnTo>
                  <a:lnTo>
                    <a:pt x="30588" y="17215"/>
                  </a:lnTo>
                  <a:lnTo>
                    <a:pt x="30764" y="16356"/>
                  </a:lnTo>
                  <a:lnTo>
                    <a:pt x="30967" y="15319"/>
                  </a:lnTo>
                  <a:lnTo>
                    <a:pt x="31194" y="14081"/>
                  </a:lnTo>
                  <a:lnTo>
                    <a:pt x="31396" y="12741"/>
                  </a:lnTo>
                  <a:lnTo>
                    <a:pt x="31599" y="11300"/>
                  </a:lnTo>
                  <a:lnTo>
                    <a:pt x="31801" y="9834"/>
                  </a:lnTo>
                  <a:lnTo>
                    <a:pt x="32003" y="7963"/>
                  </a:lnTo>
                  <a:lnTo>
                    <a:pt x="32054" y="7104"/>
                  </a:lnTo>
                  <a:lnTo>
                    <a:pt x="32104" y="6295"/>
                  </a:lnTo>
                  <a:lnTo>
                    <a:pt x="32155" y="5562"/>
                  </a:lnTo>
                  <a:lnTo>
                    <a:pt x="32155" y="4879"/>
                  </a:lnTo>
                  <a:lnTo>
                    <a:pt x="32155" y="4222"/>
                  </a:lnTo>
                  <a:lnTo>
                    <a:pt x="32130" y="3666"/>
                  </a:lnTo>
                  <a:lnTo>
                    <a:pt x="32079" y="3135"/>
                  </a:lnTo>
                  <a:lnTo>
                    <a:pt x="32003" y="2680"/>
                  </a:lnTo>
                  <a:lnTo>
                    <a:pt x="31927" y="2250"/>
                  </a:lnTo>
                  <a:lnTo>
                    <a:pt x="31801" y="1922"/>
                  </a:lnTo>
                  <a:lnTo>
                    <a:pt x="31700" y="1618"/>
                  </a:lnTo>
                  <a:lnTo>
                    <a:pt x="31548" y="1366"/>
                  </a:lnTo>
                  <a:lnTo>
                    <a:pt x="31371" y="1189"/>
                  </a:lnTo>
                  <a:lnTo>
                    <a:pt x="31194" y="1062"/>
                  </a:lnTo>
                  <a:lnTo>
                    <a:pt x="31043" y="1012"/>
                  </a:lnTo>
                  <a:lnTo>
                    <a:pt x="30866" y="936"/>
                  </a:lnTo>
                  <a:lnTo>
                    <a:pt x="30385" y="835"/>
                  </a:lnTo>
                  <a:lnTo>
                    <a:pt x="29779" y="708"/>
                  </a:lnTo>
                  <a:lnTo>
                    <a:pt x="29020" y="607"/>
                  </a:lnTo>
                  <a:lnTo>
                    <a:pt x="28161" y="531"/>
                  </a:lnTo>
                  <a:lnTo>
                    <a:pt x="27200" y="430"/>
                  </a:lnTo>
                  <a:lnTo>
                    <a:pt x="25026" y="279"/>
                  </a:lnTo>
                  <a:lnTo>
                    <a:pt x="22599" y="152"/>
                  </a:lnTo>
                  <a:lnTo>
                    <a:pt x="19996" y="76"/>
                  </a:lnTo>
                  <a:lnTo>
                    <a:pt x="1731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39"/>
            <p:cNvSpPr/>
            <p:nvPr/>
          </p:nvSpPr>
          <p:spPr>
            <a:xfrm>
              <a:off x="4812936" y="4131524"/>
              <a:ext cx="329531" cy="32709"/>
            </a:xfrm>
            <a:custGeom>
              <a:rect b="b" l="l" r="r" t="t"/>
              <a:pathLst>
                <a:path extrusionOk="0" h="936" w="9430">
                  <a:moveTo>
                    <a:pt x="1896" y="0"/>
                  </a:moveTo>
                  <a:lnTo>
                    <a:pt x="1264" y="25"/>
                  </a:lnTo>
                  <a:lnTo>
                    <a:pt x="632" y="76"/>
                  </a:lnTo>
                  <a:lnTo>
                    <a:pt x="26" y="177"/>
                  </a:lnTo>
                  <a:lnTo>
                    <a:pt x="0" y="177"/>
                  </a:lnTo>
                  <a:lnTo>
                    <a:pt x="0" y="202"/>
                  </a:lnTo>
                  <a:lnTo>
                    <a:pt x="0" y="228"/>
                  </a:lnTo>
                  <a:lnTo>
                    <a:pt x="26" y="228"/>
                  </a:lnTo>
                  <a:lnTo>
                    <a:pt x="582" y="354"/>
                  </a:lnTo>
                  <a:lnTo>
                    <a:pt x="1163" y="455"/>
                  </a:lnTo>
                  <a:lnTo>
                    <a:pt x="1745" y="531"/>
                  </a:lnTo>
                  <a:lnTo>
                    <a:pt x="2326" y="581"/>
                  </a:lnTo>
                  <a:lnTo>
                    <a:pt x="3489" y="632"/>
                  </a:lnTo>
                  <a:lnTo>
                    <a:pt x="4652" y="708"/>
                  </a:lnTo>
                  <a:lnTo>
                    <a:pt x="5814" y="784"/>
                  </a:lnTo>
                  <a:lnTo>
                    <a:pt x="6952" y="860"/>
                  </a:lnTo>
                  <a:lnTo>
                    <a:pt x="7559" y="885"/>
                  </a:lnTo>
                  <a:lnTo>
                    <a:pt x="8165" y="935"/>
                  </a:lnTo>
                  <a:lnTo>
                    <a:pt x="8443" y="935"/>
                  </a:lnTo>
                  <a:lnTo>
                    <a:pt x="8747" y="910"/>
                  </a:lnTo>
                  <a:lnTo>
                    <a:pt x="9025" y="860"/>
                  </a:lnTo>
                  <a:lnTo>
                    <a:pt x="9303" y="758"/>
                  </a:lnTo>
                  <a:lnTo>
                    <a:pt x="9404" y="708"/>
                  </a:lnTo>
                  <a:lnTo>
                    <a:pt x="9429" y="632"/>
                  </a:lnTo>
                  <a:lnTo>
                    <a:pt x="9429" y="531"/>
                  </a:lnTo>
                  <a:lnTo>
                    <a:pt x="9404" y="506"/>
                  </a:lnTo>
                  <a:lnTo>
                    <a:pt x="9354" y="455"/>
                  </a:lnTo>
                  <a:lnTo>
                    <a:pt x="9151" y="379"/>
                  </a:lnTo>
                  <a:lnTo>
                    <a:pt x="8974" y="303"/>
                  </a:lnTo>
                  <a:lnTo>
                    <a:pt x="8772" y="253"/>
                  </a:lnTo>
                  <a:lnTo>
                    <a:pt x="8570" y="228"/>
                  </a:lnTo>
                  <a:lnTo>
                    <a:pt x="8165" y="202"/>
                  </a:lnTo>
                  <a:lnTo>
                    <a:pt x="7736" y="177"/>
                  </a:lnTo>
                  <a:lnTo>
                    <a:pt x="6396" y="76"/>
                  </a:lnTo>
                  <a:lnTo>
                    <a:pt x="5031"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39"/>
            <p:cNvSpPr/>
            <p:nvPr/>
          </p:nvSpPr>
          <p:spPr>
            <a:xfrm>
              <a:off x="5177762" y="4151827"/>
              <a:ext cx="71602" cy="25650"/>
            </a:xfrm>
            <a:custGeom>
              <a:rect b="b" l="l" r="r" t="t"/>
              <a:pathLst>
                <a:path extrusionOk="0" h="734" w="2049">
                  <a:moveTo>
                    <a:pt x="430" y="0"/>
                  </a:moveTo>
                  <a:lnTo>
                    <a:pt x="304" y="26"/>
                  </a:lnTo>
                  <a:lnTo>
                    <a:pt x="152" y="76"/>
                  </a:lnTo>
                  <a:lnTo>
                    <a:pt x="51" y="152"/>
                  </a:lnTo>
                  <a:lnTo>
                    <a:pt x="26" y="203"/>
                  </a:lnTo>
                  <a:lnTo>
                    <a:pt x="0" y="228"/>
                  </a:lnTo>
                  <a:lnTo>
                    <a:pt x="26" y="279"/>
                  </a:lnTo>
                  <a:lnTo>
                    <a:pt x="51" y="329"/>
                  </a:lnTo>
                  <a:lnTo>
                    <a:pt x="152" y="405"/>
                  </a:lnTo>
                  <a:lnTo>
                    <a:pt x="279" y="481"/>
                  </a:lnTo>
                  <a:lnTo>
                    <a:pt x="430" y="531"/>
                  </a:lnTo>
                  <a:lnTo>
                    <a:pt x="582" y="557"/>
                  </a:lnTo>
                  <a:lnTo>
                    <a:pt x="911" y="582"/>
                  </a:lnTo>
                  <a:lnTo>
                    <a:pt x="1189" y="632"/>
                  </a:lnTo>
                  <a:lnTo>
                    <a:pt x="1416" y="683"/>
                  </a:lnTo>
                  <a:lnTo>
                    <a:pt x="1694" y="734"/>
                  </a:lnTo>
                  <a:lnTo>
                    <a:pt x="1821" y="734"/>
                  </a:lnTo>
                  <a:lnTo>
                    <a:pt x="1947" y="683"/>
                  </a:lnTo>
                  <a:lnTo>
                    <a:pt x="1998" y="658"/>
                  </a:lnTo>
                  <a:lnTo>
                    <a:pt x="2023" y="607"/>
                  </a:lnTo>
                  <a:lnTo>
                    <a:pt x="2048" y="557"/>
                  </a:lnTo>
                  <a:lnTo>
                    <a:pt x="2048" y="481"/>
                  </a:lnTo>
                  <a:lnTo>
                    <a:pt x="2023" y="354"/>
                  </a:lnTo>
                  <a:lnTo>
                    <a:pt x="1972" y="279"/>
                  </a:lnTo>
                  <a:lnTo>
                    <a:pt x="1871" y="203"/>
                  </a:lnTo>
                  <a:lnTo>
                    <a:pt x="1745" y="152"/>
                  </a:lnTo>
                  <a:lnTo>
                    <a:pt x="1467" y="102"/>
                  </a:lnTo>
                  <a:lnTo>
                    <a:pt x="1214" y="76"/>
                  </a:lnTo>
                  <a:lnTo>
                    <a:pt x="936"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39"/>
            <p:cNvSpPr/>
            <p:nvPr/>
          </p:nvSpPr>
          <p:spPr>
            <a:xfrm>
              <a:off x="5307617" y="4097942"/>
              <a:ext cx="1111286" cy="658154"/>
            </a:xfrm>
            <a:custGeom>
              <a:rect b="b" l="l" r="r" t="t"/>
              <a:pathLst>
                <a:path extrusionOk="0" h="18834" w="31801">
                  <a:moveTo>
                    <a:pt x="13246" y="0"/>
                  </a:moveTo>
                  <a:lnTo>
                    <a:pt x="10719" y="51"/>
                  </a:lnTo>
                  <a:lnTo>
                    <a:pt x="8317" y="127"/>
                  </a:lnTo>
                  <a:lnTo>
                    <a:pt x="7180" y="177"/>
                  </a:lnTo>
                  <a:lnTo>
                    <a:pt x="6118" y="253"/>
                  </a:lnTo>
                  <a:lnTo>
                    <a:pt x="5132" y="329"/>
                  </a:lnTo>
                  <a:lnTo>
                    <a:pt x="4222" y="430"/>
                  </a:lnTo>
                  <a:lnTo>
                    <a:pt x="3388" y="531"/>
                  </a:lnTo>
                  <a:lnTo>
                    <a:pt x="2655" y="658"/>
                  </a:lnTo>
                  <a:lnTo>
                    <a:pt x="2023" y="784"/>
                  </a:lnTo>
                  <a:lnTo>
                    <a:pt x="1492" y="936"/>
                  </a:lnTo>
                  <a:lnTo>
                    <a:pt x="1087" y="1087"/>
                  </a:lnTo>
                  <a:lnTo>
                    <a:pt x="936" y="1163"/>
                  </a:lnTo>
                  <a:lnTo>
                    <a:pt x="835" y="1264"/>
                  </a:lnTo>
                  <a:lnTo>
                    <a:pt x="632" y="1467"/>
                  </a:lnTo>
                  <a:lnTo>
                    <a:pt x="481" y="1745"/>
                  </a:lnTo>
                  <a:lnTo>
                    <a:pt x="354" y="2048"/>
                  </a:lnTo>
                  <a:lnTo>
                    <a:pt x="228" y="2427"/>
                  </a:lnTo>
                  <a:lnTo>
                    <a:pt x="152" y="2832"/>
                  </a:lnTo>
                  <a:lnTo>
                    <a:pt x="76" y="3287"/>
                  </a:lnTo>
                  <a:lnTo>
                    <a:pt x="51" y="3767"/>
                  </a:lnTo>
                  <a:lnTo>
                    <a:pt x="26" y="4298"/>
                  </a:lnTo>
                  <a:lnTo>
                    <a:pt x="0" y="4829"/>
                  </a:lnTo>
                  <a:lnTo>
                    <a:pt x="26" y="5410"/>
                  </a:lnTo>
                  <a:lnTo>
                    <a:pt x="76" y="6623"/>
                  </a:lnTo>
                  <a:lnTo>
                    <a:pt x="203" y="7913"/>
                  </a:lnTo>
                  <a:lnTo>
                    <a:pt x="354" y="9227"/>
                  </a:lnTo>
                  <a:lnTo>
                    <a:pt x="531" y="10542"/>
                  </a:lnTo>
                  <a:lnTo>
                    <a:pt x="708" y="11831"/>
                  </a:lnTo>
                  <a:lnTo>
                    <a:pt x="1087" y="14232"/>
                  </a:lnTo>
                  <a:lnTo>
                    <a:pt x="1391" y="16179"/>
                  </a:lnTo>
                  <a:lnTo>
                    <a:pt x="1492" y="16912"/>
                  </a:lnTo>
                  <a:lnTo>
                    <a:pt x="1542" y="17443"/>
                  </a:lnTo>
                  <a:lnTo>
                    <a:pt x="1568" y="17569"/>
                  </a:lnTo>
                  <a:lnTo>
                    <a:pt x="1644" y="17670"/>
                  </a:lnTo>
                  <a:lnTo>
                    <a:pt x="1745" y="17771"/>
                  </a:lnTo>
                  <a:lnTo>
                    <a:pt x="1871" y="17872"/>
                  </a:lnTo>
                  <a:lnTo>
                    <a:pt x="2048" y="17948"/>
                  </a:lnTo>
                  <a:lnTo>
                    <a:pt x="2276" y="18024"/>
                  </a:lnTo>
                  <a:lnTo>
                    <a:pt x="2781" y="18201"/>
                  </a:lnTo>
                  <a:lnTo>
                    <a:pt x="3438" y="18327"/>
                  </a:lnTo>
                  <a:lnTo>
                    <a:pt x="4197" y="18429"/>
                  </a:lnTo>
                  <a:lnTo>
                    <a:pt x="5031" y="18530"/>
                  </a:lnTo>
                  <a:lnTo>
                    <a:pt x="5991" y="18631"/>
                  </a:lnTo>
                  <a:lnTo>
                    <a:pt x="7028" y="18681"/>
                  </a:lnTo>
                  <a:lnTo>
                    <a:pt x="8140" y="18757"/>
                  </a:lnTo>
                  <a:lnTo>
                    <a:pt x="10516" y="18808"/>
                  </a:lnTo>
                  <a:lnTo>
                    <a:pt x="13070" y="18833"/>
                  </a:lnTo>
                  <a:lnTo>
                    <a:pt x="15698" y="18808"/>
                  </a:lnTo>
                  <a:lnTo>
                    <a:pt x="18353" y="18732"/>
                  </a:lnTo>
                  <a:lnTo>
                    <a:pt x="20906" y="18656"/>
                  </a:lnTo>
                  <a:lnTo>
                    <a:pt x="23307" y="18530"/>
                  </a:lnTo>
                  <a:lnTo>
                    <a:pt x="25456" y="18403"/>
                  </a:lnTo>
                  <a:lnTo>
                    <a:pt x="27276" y="18277"/>
                  </a:lnTo>
                  <a:lnTo>
                    <a:pt x="28717" y="18125"/>
                  </a:lnTo>
                  <a:lnTo>
                    <a:pt x="29248" y="18049"/>
                  </a:lnTo>
                  <a:lnTo>
                    <a:pt x="29652" y="17999"/>
                  </a:lnTo>
                  <a:lnTo>
                    <a:pt x="29905" y="17923"/>
                  </a:lnTo>
                  <a:lnTo>
                    <a:pt x="29981" y="17898"/>
                  </a:lnTo>
                  <a:lnTo>
                    <a:pt x="30006" y="17847"/>
                  </a:lnTo>
                  <a:lnTo>
                    <a:pt x="30107" y="17569"/>
                  </a:lnTo>
                  <a:lnTo>
                    <a:pt x="30234" y="16988"/>
                  </a:lnTo>
                  <a:lnTo>
                    <a:pt x="30411" y="16153"/>
                  </a:lnTo>
                  <a:lnTo>
                    <a:pt x="30613" y="15117"/>
                  </a:lnTo>
                  <a:lnTo>
                    <a:pt x="30815" y="13904"/>
                  </a:lnTo>
                  <a:lnTo>
                    <a:pt x="31043" y="12539"/>
                  </a:lnTo>
                  <a:lnTo>
                    <a:pt x="31245" y="11123"/>
                  </a:lnTo>
                  <a:lnTo>
                    <a:pt x="31447" y="9632"/>
                  </a:lnTo>
                  <a:lnTo>
                    <a:pt x="31599" y="8140"/>
                  </a:lnTo>
                  <a:lnTo>
                    <a:pt x="31725" y="6699"/>
                  </a:lnTo>
                  <a:lnTo>
                    <a:pt x="31776" y="5334"/>
                  </a:lnTo>
                  <a:lnTo>
                    <a:pt x="31801" y="4677"/>
                  </a:lnTo>
                  <a:lnTo>
                    <a:pt x="31776" y="4070"/>
                  </a:lnTo>
                  <a:lnTo>
                    <a:pt x="31750" y="3489"/>
                  </a:lnTo>
                  <a:lnTo>
                    <a:pt x="31725" y="2983"/>
                  </a:lnTo>
                  <a:lnTo>
                    <a:pt x="31649" y="2503"/>
                  </a:lnTo>
                  <a:lnTo>
                    <a:pt x="31548" y="2073"/>
                  </a:lnTo>
                  <a:lnTo>
                    <a:pt x="31447" y="1719"/>
                  </a:lnTo>
                  <a:lnTo>
                    <a:pt x="31295" y="1416"/>
                  </a:lnTo>
                  <a:lnTo>
                    <a:pt x="31220" y="1315"/>
                  </a:lnTo>
                  <a:lnTo>
                    <a:pt x="31144" y="1214"/>
                  </a:lnTo>
                  <a:lnTo>
                    <a:pt x="31043" y="1113"/>
                  </a:lnTo>
                  <a:lnTo>
                    <a:pt x="30942" y="1062"/>
                  </a:lnTo>
                  <a:lnTo>
                    <a:pt x="30663" y="961"/>
                  </a:lnTo>
                  <a:lnTo>
                    <a:pt x="30259" y="860"/>
                  </a:lnTo>
                  <a:lnTo>
                    <a:pt x="29728" y="759"/>
                  </a:lnTo>
                  <a:lnTo>
                    <a:pt x="29096" y="658"/>
                  </a:lnTo>
                  <a:lnTo>
                    <a:pt x="28338" y="582"/>
                  </a:lnTo>
                  <a:lnTo>
                    <a:pt x="27504" y="481"/>
                  </a:lnTo>
                  <a:lnTo>
                    <a:pt x="25582" y="329"/>
                  </a:lnTo>
                  <a:lnTo>
                    <a:pt x="23383" y="203"/>
                  </a:lnTo>
                  <a:lnTo>
                    <a:pt x="20982" y="127"/>
                  </a:lnTo>
                  <a:lnTo>
                    <a:pt x="18454" y="51"/>
                  </a:lnTo>
                  <a:lnTo>
                    <a:pt x="1585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39"/>
            <p:cNvSpPr/>
            <p:nvPr/>
          </p:nvSpPr>
          <p:spPr>
            <a:xfrm>
              <a:off x="5308491" y="4166854"/>
              <a:ext cx="1110412" cy="570687"/>
            </a:xfrm>
            <a:custGeom>
              <a:rect b="b" l="l" r="r" t="t"/>
              <a:pathLst>
                <a:path extrusionOk="0" h="16331" w="31776">
                  <a:moveTo>
                    <a:pt x="355" y="0"/>
                  </a:moveTo>
                  <a:lnTo>
                    <a:pt x="254" y="278"/>
                  </a:lnTo>
                  <a:lnTo>
                    <a:pt x="178" y="582"/>
                  </a:lnTo>
                  <a:lnTo>
                    <a:pt x="127" y="910"/>
                  </a:lnTo>
                  <a:lnTo>
                    <a:pt x="77" y="1264"/>
                  </a:lnTo>
                  <a:lnTo>
                    <a:pt x="1" y="2022"/>
                  </a:lnTo>
                  <a:lnTo>
                    <a:pt x="1" y="2882"/>
                  </a:lnTo>
                  <a:lnTo>
                    <a:pt x="1" y="3817"/>
                  </a:lnTo>
                  <a:lnTo>
                    <a:pt x="77" y="4778"/>
                  </a:lnTo>
                  <a:lnTo>
                    <a:pt x="152" y="5789"/>
                  </a:lnTo>
                  <a:lnTo>
                    <a:pt x="279" y="6825"/>
                  </a:lnTo>
                  <a:lnTo>
                    <a:pt x="532" y="8898"/>
                  </a:lnTo>
                  <a:lnTo>
                    <a:pt x="835" y="10895"/>
                  </a:lnTo>
                  <a:lnTo>
                    <a:pt x="1138" y="12690"/>
                  </a:lnTo>
                  <a:lnTo>
                    <a:pt x="1366" y="14181"/>
                  </a:lnTo>
                  <a:lnTo>
                    <a:pt x="1796" y="14434"/>
                  </a:lnTo>
                  <a:lnTo>
                    <a:pt x="2225" y="14662"/>
                  </a:lnTo>
                  <a:lnTo>
                    <a:pt x="2680" y="14864"/>
                  </a:lnTo>
                  <a:lnTo>
                    <a:pt x="3110" y="15066"/>
                  </a:lnTo>
                  <a:lnTo>
                    <a:pt x="3565" y="15243"/>
                  </a:lnTo>
                  <a:lnTo>
                    <a:pt x="4020" y="15420"/>
                  </a:lnTo>
                  <a:lnTo>
                    <a:pt x="4500" y="15547"/>
                  </a:lnTo>
                  <a:lnTo>
                    <a:pt x="4955" y="15698"/>
                  </a:lnTo>
                  <a:lnTo>
                    <a:pt x="5764" y="15875"/>
                  </a:lnTo>
                  <a:lnTo>
                    <a:pt x="6573" y="16027"/>
                  </a:lnTo>
                  <a:lnTo>
                    <a:pt x="7382" y="16153"/>
                  </a:lnTo>
                  <a:lnTo>
                    <a:pt x="8191" y="16229"/>
                  </a:lnTo>
                  <a:lnTo>
                    <a:pt x="9025" y="16305"/>
                  </a:lnTo>
                  <a:lnTo>
                    <a:pt x="9859" y="16330"/>
                  </a:lnTo>
                  <a:lnTo>
                    <a:pt x="10668" y="16330"/>
                  </a:lnTo>
                  <a:lnTo>
                    <a:pt x="11503" y="16305"/>
                  </a:lnTo>
                  <a:lnTo>
                    <a:pt x="12590" y="16254"/>
                  </a:lnTo>
                  <a:lnTo>
                    <a:pt x="13702" y="16204"/>
                  </a:lnTo>
                  <a:lnTo>
                    <a:pt x="14789" y="16077"/>
                  </a:lnTo>
                  <a:lnTo>
                    <a:pt x="15876" y="15951"/>
                  </a:lnTo>
                  <a:lnTo>
                    <a:pt x="16963" y="15799"/>
                  </a:lnTo>
                  <a:lnTo>
                    <a:pt x="18050" y="15597"/>
                  </a:lnTo>
                  <a:lnTo>
                    <a:pt x="19111" y="15395"/>
                  </a:lnTo>
                  <a:lnTo>
                    <a:pt x="20198" y="15142"/>
                  </a:lnTo>
                  <a:lnTo>
                    <a:pt x="21260" y="14864"/>
                  </a:lnTo>
                  <a:lnTo>
                    <a:pt x="22297" y="14561"/>
                  </a:lnTo>
                  <a:lnTo>
                    <a:pt x="23358" y="14257"/>
                  </a:lnTo>
                  <a:lnTo>
                    <a:pt x="24395" y="13903"/>
                  </a:lnTo>
                  <a:lnTo>
                    <a:pt x="25431" y="13499"/>
                  </a:lnTo>
                  <a:lnTo>
                    <a:pt x="26442" y="13095"/>
                  </a:lnTo>
                  <a:lnTo>
                    <a:pt x="27453" y="12665"/>
                  </a:lnTo>
                  <a:lnTo>
                    <a:pt x="28439" y="12210"/>
                  </a:lnTo>
                  <a:lnTo>
                    <a:pt x="29096" y="11881"/>
                  </a:lnTo>
                  <a:lnTo>
                    <a:pt x="29728" y="11553"/>
                  </a:lnTo>
                  <a:lnTo>
                    <a:pt x="30360" y="11199"/>
                  </a:lnTo>
                  <a:lnTo>
                    <a:pt x="30967" y="10794"/>
                  </a:lnTo>
                  <a:lnTo>
                    <a:pt x="31144" y="9631"/>
                  </a:lnTo>
                  <a:lnTo>
                    <a:pt x="31321" y="8443"/>
                  </a:lnTo>
                  <a:lnTo>
                    <a:pt x="31473" y="7230"/>
                  </a:lnTo>
                  <a:lnTo>
                    <a:pt x="31599" y="6016"/>
                  </a:lnTo>
                  <a:lnTo>
                    <a:pt x="31675" y="4828"/>
                  </a:lnTo>
                  <a:lnTo>
                    <a:pt x="31751" y="3691"/>
                  </a:lnTo>
                  <a:lnTo>
                    <a:pt x="31776" y="2629"/>
                  </a:lnTo>
                  <a:lnTo>
                    <a:pt x="31751" y="1643"/>
                  </a:lnTo>
                  <a:lnTo>
                    <a:pt x="30992" y="2124"/>
                  </a:lnTo>
                  <a:lnTo>
                    <a:pt x="30209" y="2579"/>
                  </a:lnTo>
                  <a:lnTo>
                    <a:pt x="29425" y="3008"/>
                  </a:lnTo>
                  <a:lnTo>
                    <a:pt x="28641" y="3388"/>
                  </a:lnTo>
                  <a:lnTo>
                    <a:pt x="27807" y="3767"/>
                  </a:lnTo>
                  <a:lnTo>
                    <a:pt x="26998" y="4095"/>
                  </a:lnTo>
                  <a:lnTo>
                    <a:pt x="26139" y="4373"/>
                  </a:lnTo>
                  <a:lnTo>
                    <a:pt x="25279" y="4626"/>
                  </a:lnTo>
                  <a:lnTo>
                    <a:pt x="24420" y="4803"/>
                  </a:lnTo>
                  <a:lnTo>
                    <a:pt x="23535" y="4980"/>
                  </a:lnTo>
                  <a:lnTo>
                    <a:pt x="22650" y="5081"/>
                  </a:lnTo>
                  <a:lnTo>
                    <a:pt x="21766" y="5182"/>
                  </a:lnTo>
                  <a:lnTo>
                    <a:pt x="20856" y="5233"/>
                  </a:lnTo>
                  <a:lnTo>
                    <a:pt x="19971" y="5283"/>
                  </a:lnTo>
                  <a:lnTo>
                    <a:pt x="18151" y="5334"/>
                  </a:lnTo>
                  <a:lnTo>
                    <a:pt x="15370" y="5385"/>
                  </a:lnTo>
                  <a:lnTo>
                    <a:pt x="13980" y="5385"/>
                  </a:lnTo>
                  <a:lnTo>
                    <a:pt x="12564" y="5359"/>
                  </a:lnTo>
                  <a:lnTo>
                    <a:pt x="11174" y="5309"/>
                  </a:lnTo>
                  <a:lnTo>
                    <a:pt x="9784" y="5208"/>
                  </a:lnTo>
                  <a:lnTo>
                    <a:pt x="8393" y="5056"/>
                  </a:lnTo>
                  <a:lnTo>
                    <a:pt x="7711" y="4955"/>
                  </a:lnTo>
                  <a:lnTo>
                    <a:pt x="7028" y="4854"/>
                  </a:lnTo>
                  <a:lnTo>
                    <a:pt x="6320" y="4727"/>
                  </a:lnTo>
                  <a:lnTo>
                    <a:pt x="5613" y="4550"/>
                  </a:lnTo>
                  <a:lnTo>
                    <a:pt x="4930" y="4373"/>
                  </a:lnTo>
                  <a:lnTo>
                    <a:pt x="4248" y="4121"/>
                  </a:lnTo>
                  <a:lnTo>
                    <a:pt x="3590" y="3843"/>
                  </a:lnTo>
                  <a:lnTo>
                    <a:pt x="3287" y="3691"/>
                  </a:lnTo>
                  <a:lnTo>
                    <a:pt x="2984" y="3514"/>
                  </a:lnTo>
                  <a:lnTo>
                    <a:pt x="2680" y="3337"/>
                  </a:lnTo>
                  <a:lnTo>
                    <a:pt x="2402" y="3135"/>
                  </a:lnTo>
                  <a:lnTo>
                    <a:pt x="2124" y="2907"/>
                  </a:lnTo>
                  <a:lnTo>
                    <a:pt x="1871" y="2654"/>
                  </a:lnTo>
                  <a:lnTo>
                    <a:pt x="1593" y="2376"/>
                  </a:lnTo>
                  <a:lnTo>
                    <a:pt x="1340" y="2073"/>
                  </a:lnTo>
                  <a:lnTo>
                    <a:pt x="1113" y="1770"/>
                  </a:lnTo>
                  <a:lnTo>
                    <a:pt x="911" y="1441"/>
                  </a:lnTo>
                  <a:lnTo>
                    <a:pt x="734" y="1087"/>
                  </a:lnTo>
                  <a:lnTo>
                    <a:pt x="582" y="733"/>
                  </a:lnTo>
                  <a:lnTo>
                    <a:pt x="456" y="379"/>
                  </a:lnTo>
                  <a:lnTo>
                    <a:pt x="35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39"/>
            <p:cNvSpPr/>
            <p:nvPr/>
          </p:nvSpPr>
          <p:spPr>
            <a:xfrm>
              <a:off x="5301432" y="4091757"/>
              <a:ext cx="1123656" cy="670490"/>
            </a:xfrm>
            <a:custGeom>
              <a:rect b="b" l="l" r="r" t="t"/>
              <a:pathLst>
                <a:path extrusionOk="0" h="19187" w="32155">
                  <a:moveTo>
                    <a:pt x="14687" y="380"/>
                  </a:moveTo>
                  <a:lnTo>
                    <a:pt x="17569" y="405"/>
                  </a:lnTo>
                  <a:lnTo>
                    <a:pt x="20350" y="456"/>
                  </a:lnTo>
                  <a:lnTo>
                    <a:pt x="22979" y="557"/>
                  </a:lnTo>
                  <a:lnTo>
                    <a:pt x="25355" y="683"/>
                  </a:lnTo>
                  <a:lnTo>
                    <a:pt x="27403" y="835"/>
                  </a:lnTo>
                  <a:lnTo>
                    <a:pt x="28313" y="911"/>
                  </a:lnTo>
                  <a:lnTo>
                    <a:pt x="29096" y="1012"/>
                  </a:lnTo>
                  <a:lnTo>
                    <a:pt x="29779" y="1113"/>
                  </a:lnTo>
                  <a:lnTo>
                    <a:pt x="30335" y="1214"/>
                  </a:lnTo>
                  <a:lnTo>
                    <a:pt x="30739" y="1315"/>
                  </a:lnTo>
                  <a:lnTo>
                    <a:pt x="31017" y="1416"/>
                  </a:lnTo>
                  <a:lnTo>
                    <a:pt x="31119" y="1467"/>
                  </a:lnTo>
                  <a:lnTo>
                    <a:pt x="31194" y="1543"/>
                  </a:lnTo>
                  <a:lnTo>
                    <a:pt x="31270" y="1644"/>
                  </a:lnTo>
                  <a:lnTo>
                    <a:pt x="31346" y="1745"/>
                  </a:lnTo>
                  <a:lnTo>
                    <a:pt x="31472" y="2023"/>
                  </a:lnTo>
                  <a:lnTo>
                    <a:pt x="31574" y="2351"/>
                  </a:lnTo>
                  <a:lnTo>
                    <a:pt x="31649" y="2756"/>
                  </a:lnTo>
                  <a:lnTo>
                    <a:pt x="31725" y="3211"/>
                  </a:lnTo>
                  <a:lnTo>
                    <a:pt x="31750" y="3716"/>
                  </a:lnTo>
                  <a:lnTo>
                    <a:pt x="31776" y="4247"/>
                  </a:lnTo>
                  <a:lnTo>
                    <a:pt x="31776" y="4829"/>
                  </a:lnTo>
                  <a:lnTo>
                    <a:pt x="31776" y="5435"/>
                  </a:lnTo>
                  <a:lnTo>
                    <a:pt x="31700" y="6775"/>
                  </a:lnTo>
                  <a:lnTo>
                    <a:pt x="31599" y="8165"/>
                  </a:lnTo>
                  <a:lnTo>
                    <a:pt x="31447" y="9606"/>
                  </a:lnTo>
                  <a:lnTo>
                    <a:pt x="31270" y="11047"/>
                  </a:lnTo>
                  <a:lnTo>
                    <a:pt x="31068" y="12438"/>
                  </a:lnTo>
                  <a:lnTo>
                    <a:pt x="30866" y="13777"/>
                  </a:lnTo>
                  <a:lnTo>
                    <a:pt x="30664" y="14991"/>
                  </a:lnTo>
                  <a:lnTo>
                    <a:pt x="30461" y="16027"/>
                  </a:lnTo>
                  <a:lnTo>
                    <a:pt x="30284" y="16912"/>
                  </a:lnTo>
                  <a:lnTo>
                    <a:pt x="30133" y="17544"/>
                  </a:lnTo>
                  <a:lnTo>
                    <a:pt x="30032" y="17923"/>
                  </a:lnTo>
                  <a:lnTo>
                    <a:pt x="29804" y="17974"/>
                  </a:lnTo>
                  <a:lnTo>
                    <a:pt x="29400" y="18049"/>
                  </a:lnTo>
                  <a:lnTo>
                    <a:pt x="28136" y="18201"/>
                  </a:lnTo>
                  <a:lnTo>
                    <a:pt x="26341" y="18353"/>
                  </a:lnTo>
                  <a:lnTo>
                    <a:pt x="24142" y="18479"/>
                  </a:lnTo>
                  <a:lnTo>
                    <a:pt x="21588" y="18606"/>
                  </a:lnTo>
                  <a:lnTo>
                    <a:pt x="18808" y="18732"/>
                  </a:lnTo>
                  <a:lnTo>
                    <a:pt x="15901" y="18783"/>
                  </a:lnTo>
                  <a:lnTo>
                    <a:pt x="12968" y="18808"/>
                  </a:lnTo>
                  <a:lnTo>
                    <a:pt x="11123" y="18808"/>
                  </a:lnTo>
                  <a:lnTo>
                    <a:pt x="9480" y="18783"/>
                  </a:lnTo>
                  <a:lnTo>
                    <a:pt x="8064" y="18732"/>
                  </a:lnTo>
                  <a:lnTo>
                    <a:pt x="6826" y="18656"/>
                  </a:lnTo>
                  <a:lnTo>
                    <a:pt x="5764" y="18580"/>
                  </a:lnTo>
                  <a:lnTo>
                    <a:pt x="4879" y="18479"/>
                  </a:lnTo>
                  <a:lnTo>
                    <a:pt x="4121" y="18403"/>
                  </a:lnTo>
                  <a:lnTo>
                    <a:pt x="3514" y="18302"/>
                  </a:lnTo>
                  <a:lnTo>
                    <a:pt x="3034" y="18201"/>
                  </a:lnTo>
                  <a:lnTo>
                    <a:pt x="2655" y="18100"/>
                  </a:lnTo>
                  <a:lnTo>
                    <a:pt x="2377" y="17999"/>
                  </a:lnTo>
                  <a:lnTo>
                    <a:pt x="2174" y="17898"/>
                  </a:lnTo>
                  <a:lnTo>
                    <a:pt x="2048" y="17797"/>
                  </a:lnTo>
                  <a:lnTo>
                    <a:pt x="1972" y="17721"/>
                  </a:lnTo>
                  <a:lnTo>
                    <a:pt x="1922" y="17670"/>
                  </a:lnTo>
                  <a:lnTo>
                    <a:pt x="1922" y="17620"/>
                  </a:lnTo>
                  <a:lnTo>
                    <a:pt x="1871" y="17089"/>
                  </a:lnTo>
                  <a:lnTo>
                    <a:pt x="1770" y="16356"/>
                  </a:lnTo>
                  <a:lnTo>
                    <a:pt x="1467" y="14384"/>
                  </a:lnTo>
                  <a:lnTo>
                    <a:pt x="1189" y="12665"/>
                  </a:lnTo>
                  <a:lnTo>
                    <a:pt x="911" y="10794"/>
                  </a:lnTo>
                  <a:lnTo>
                    <a:pt x="658" y="8823"/>
                  </a:lnTo>
                  <a:lnTo>
                    <a:pt x="531" y="7862"/>
                  </a:lnTo>
                  <a:lnTo>
                    <a:pt x="456" y="6902"/>
                  </a:lnTo>
                  <a:lnTo>
                    <a:pt x="405" y="5992"/>
                  </a:lnTo>
                  <a:lnTo>
                    <a:pt x="380" y="5107"/>
                  </a:lnTo>
                  <a:lnTo>
                    <a:pt x="380" y="4298"/>
                  </a:lnTo>
                  <a:lnTo>
                    <a:pt x="430" y="3565"/>
                  </a:lnTo>
                  <a:lnTo>
                    <a:pt x="481" y="3236"/>
                  </a:lnTo>
                  <a:lnTo>
                    <a:pt x="531" y="2908"/>
                  </a:lnTo>
                  <a:lnTo>
                    <a:pt x="607" y="2629"/>
                  </a:lnTo>
                  <a:lnTo>
                    <a:pt x="683" y="2351"/>
                  </a:lnTo>
                  <a:lnTo>
                    <a:pt x="784" y="2124"/>
                  </a:lnTo>
                  <a:lnTo>
                    <a:pt x="885" y="1896"/>
                  </a:lnTo>
                  <a:lnTo>
                    <a:pt x="1012" y="1719"/>
                  </a:lnTo>
                  <a:lnTo>
                    <a:pt x="1138" y="1568"/>
                  </a:lnTo>
                  <a:lnTo>
                    <a:pt x="1214" y="1517"/>
                  </a:lnTo>
                  <a:lnTo>
                    <a:pt x="1340" y="1441"/>
                  </a:lnTo>
                  <a:lnTo>
                    <a:pt x="1644" y="1315"/>
                  </a:lnTo>
                  <a:lnTo>
                    <a:pt x="2048" y="1189"/>
                  </a:lnTo>
                  <a:lnTo>
                    <a:pt x="2554" y="1087"/>
                  </a:lnTo>
                  <a:lnTo>
                    <a:pt x="3135" y="961"/>
                  </a:lnTo>
                  <a:lnTo>
                    <a:pt x="3792" y="860"/>
                  </a:lnTo>
                  <a:lnTo>
                    <a:pt x="4551" y="784"/>
                  </a:lnTo>
                  <a:lnTo>
                    <a:pt x="5385" y="708"/>
                  </a:lnTo>
                  <a:lnTo>
                    <a:pt x="7306" y="557"/>
                  </a:lnTo>
                  <a:lnTo>
                    <a:pt x="9505" y="456"/>
                  </a:lnTo>
                  <a:lnTo>
                    <a:pt x="11983" y="405"/>
                  </a:lnTo>
                  <a:lnTo>
                    <a:pt x="14687" y="380"/>
                  </a:lnTo>
                  <a:close/>
                  <a:moveTo>
                    <a:pt x="13070" y="1"/>
                  </a:moveTo>
                  <a:lnTo>
                    <a:pt x="11148" y="26"/>
                  </a:lnTo>
                  <a:lnTo>
                    <a:pt x="9025" y="102"/>
                  </a:lnTo>
                  <a:lnTo>
                    <a:pt x="6876" y="203"/>
                  </a:lnTo>
                  <a:lnTo>
                    <a:pt x="5840" y="279"/>
                  </a:lnTo>
                  <a:lnTo>
                    <a:pt x="4829" y="354"/>
                  </a:lnTo>
                  <a:lnTo>
                    <a:pt x="3919" y="481"/>
                  </a:lnTo>
                  <a:lnTo>
                    <a:pt x="3059" y="582"/>
                  </a:lnTo>
                  <a:lnTo>
                    <a:pt x="2326" y="734"/>
                  </a:lnTo>
                  <a:lnTo>
                    <a:pt x="1694" y="911"/>
                  </a:lnTo>
                  <a:lnTo>
                    <a:pt x="1441" y="986"/>
                  </a:lnTo>
                  <a:lnTo>
                    <a:pt x="1214" y="1087"/>
                  </a:lnTo>
                  <a:lnTo>
                    <a:pt x="1012" y="1189"/>
                  </a:lnTo>
                  <a:lnTo>
                    <a:pt x="885" y="1290"/>
                  </a:lnTo>
                  <a:lnTo>
                    <a:pt x="734" y="1441"/>
                  </a:lnTo>
                  <a:lnTo>
                    <a:pt x="582" y="1644"/>
                  </a:lnTo>
                  <a:lnTo>
                    <a:pt x="481" y="1871"/>
                  </a:lnTo>
                  <a:lnTo>
                    <a:pt x="380" y="2099"/>
                  </a:lnTo>
                  <a:lnTo>
                    <a:pt x="279" y="2377"/>
                  </a:lnTo>
                  <a:lnTo>
                    <a:pt x="203" y="2680"/>
                  </a:lnTo>
                  <a:lnTo>
                    <a:pt x="127" y="3009"/>
                  </a:lnTo>
                  <a:lnTo>
                    <a:pt x="76" y="3337"/>
                  </a:lnTo>
                  <a:lnTo>
                    <a:pt x="26" y="4096"/>
                  </a:lnTo>
                  <a:lnTo>
                    <a:pt x="0" y="4905"/>
                  </a:lnTo>
                  <a:lnTo>
                    <a:pt x="0" y="5789"/>
                  </a:lnTo>
                  <a:lnTo>
                    <a:pt x="51" y="6699"/>
                  </a:lnTo>
                  <a:lnTo>
                    <a:pt x="127" y="7660"/>
                  </a:lnTo>
                  <a:lnTo>
                    <a:pt x="228" y="8646"/>
                  </a:lnTo>
                  <a:lnTo>
                    <a:pt x="354" y="9657"/>
                  </a:lnTo>
                  <a:lnTo>
                    <a:pt x="481" y="10668"/>
                  </a:lnTo>
                  <a:lnTo>
                    <a:pt x="784" y="12615"/>
                  </a:lnTo>
                  <a:lnTo>
                    <a:pt x="1087" y="14460"/>
                  </a:lnTo>
                  <a:lnTo>
                    <a:pt x="1391" y="16381"/>
                  </a:lnTo>
                  <a:lnTo>
                    <a:pt x="1492" y="17114"/>
                  </a:lnTo>
                  <a:lnTo>
                    <a:pt x="1517" y="17645"/>
                  </a:lnTo>
                  <a:lnTo>
                    <a:pt x="1542" y="17721"/>
                  </a:lnTo>
                  <a:lnTo>
                    <a:pt x="1568" y="17822"/>
                  </a:lnTo>
                  <a:lnTo>
                    <a:pt x="1618" y="17923"/>
                  </a:lnTo>
                  <a:lnTo>
                    <a:pt x="1719" y="18049"/>
                  </a:lnTo>
                  <a:lnTo>
                    <a:pt x="1896" y="18176"/>
                  </a:lnTo>
                  <a:lnTo>
                    <a:pt x="2149" y="18302"/>
                  </a:lnTo>
                  <a:lnTo>
                    <a:pt x="2503" y="18429"/>
                  </a:lnTo>
                  <a:lnTo>
                    <a:pt x="2983" y="18555"/>
                  </a:lnTo>
                  <a:lnTo>
                    <a:pt x="3590" y="18681"/>
                  </a:lnTo>
                  <a:lnTo>
                    <a:pt x="4348" y="18808"/>
                  </a:lnTo>
                  <a:lnTo>
                    <a:pt x="5284" y="18909"/>
                  </a:lnTo>
                  <a:lnTo>
                    <a:pt x="6396" y="19010"/>
                  </a:lnTo>
                  <a:lnTo>
                    <a:pt x="7685" y="19086"/>
                  </a:lnTo>
                  <a:lnTo>
                    <a:pt x="9202" y="19136"/>
                  </a:lnTo>
                  <a:lnTo>
                    <a:pt x="10971" y="19187"/>
                  </a:lnTo>
                  <a:lnTo>
                    <a:pt x="15774" y="19187"/>
                  </a:lnTo>
                  <a:lnTo>
                    <a:pt x="18707" y="19111"/>
                  </a:lnTo>
                  <a:lnTo>
                    <a:pt x="21639" y="19010"/>
                  </a:lnTo>
                  <a:lnTo>
                    <a:pt x="24470" y="18858"/>
                  </a:lnTo>
                  <a:lnTo>
                    <a:pt x="26366" y="18732"/>
                  </a:lnTo>
                  <a:lnTo>
                    <a:pt x="27807" y="18606"/>
                  </a:lnTo>
                  <a:lnTo>
                    <a:pt x="28843" y="18504"/>
                  </a:lnTo>
                  <a:lnTo>
                    <a:pt x="29551" y="18403"/>
                  </a:lnTo>
                  <a:lnTo>
                    <a:pt x="29981" y="18327"/>
                  </a:lnTo>
                  <a:lnTo>
                    <a:pt x="30234" y="18226"/>
                  </a:lnTo>
                  <a:lnTo>
                    <a:pt x="30335" y="18176"/>
                  </a:lnTo>
                  <a:lnTo>
                    <a:pt x="30360" y="18100"/>
                  </a:lnTo>
                  <a:lnTo>
                    <a:pt x="30461" y="17797"/>
                  </a:lnTo>
                  <a:lnTo>
                    <a:pt x="30613" y="17215"/>
                  </a:lnTo>
                  <a:lnTo>
                    <a:pt x="30790" y="16356"/>
                  </a:lnTo>
                  <a:lnTo>
                    <a:pt x="30967" y="15319"/>
                  </a:lnTo>
                  <a:lnTo>
                    <a:pt x="31194" y="14081"/>
                  </a:lnTo>
                  <a:lnTo>
                    <a:pt x="31397" y="12741"/>
                  </a:lnTo>
                  <a:lnTo>
                    <a:pt x="31624" y="11300"/>
                  </a:lnTo>
                  <a:lnTo>
                    <a:pt x="31801" y="9834"/>
                  </a:lnTo>
                  <a:lnTo>
                    <a:pt x="32003" y="7963"/>
                  </a:lnTo>
                  <a:lnTo>
                    <a:pt x="32079" y="7104"/>
                  </a:lnTo>
                  <a:lnTo>
                    <a:pt x="32130" y="6295"/>
                  </a:lnTo>
                  <a:lnTo>
                    <a:pt x="32155" y="5562"/>
                  </a:lnTo>
                  <a:lnTo>
                    <a:pt x="32155" y="4879"/>
                  </a:lnTo>
                  <a:lnTo>
                    <a:pt x="32155" y="4222"/>
                  </a:lnTo>
                  <a:lnTo>
                    <a:pt x="32130" y="3666"/>
                  </a:lnTo>
                  <a:lnTo>
                    <a:pt x="32079" y="3135"/>
                  </a:lnTo>
                  <a:lnTo>
                    <a:pt x="32003" y="2680"/>
                  </a:lnTo>
                  <a:lnTo>
                    <a:pt x="31927" y="2250"/>
                  </a:lnTo>
                  <a:lnTo>
                    <a:pt x="31826" y="1922"/>
                  </a:lnTo>
                  <a:lnTo>
                    <a:pt x="31700" y="1618"/>
                  </a:lnTo>
                  <a:lnTo>
                    <a:pt x="31548" y="1366"/>
                  </a:lnTo>
                  <a:lnTo>
                    <a:pt x="31397" y="1189"/>
                  </a:lnTo>
                  <a:lnTo>
                    <a:pt x="31194" y="1062"/>
                  </a:lnTo>
                  <a:lnTo>
                    <a:pt x="31068" y="1012"/>
                  </a:lnTo>
                  <a:lnTo>
                    <a:pt x="30866" y="936"/>
                  </a:lnTo>
                  <a:lnTo>
                    <a:pt x="30385" y="835"/>
                  </a:lnTo>
                  <a:lnTo>
                    <a:pt x="29779" y="708"/>
                  </a:lnTo>
                  <a:lnTo>
                    <a:pt x="29046" y="607"/>
                  </a:lnTo>
                  <a:lnTo>
                    <a:pt x="28186" y="531"/>
                  </a:lnTo>
                  <a:lnTo>
                    <a:pt x="27226" y="430"/>
                  </a:lnTo>
                  <a:lnTo>
                    <a:pt x="25052" y="279"/>
                  </a:lnTo>
                  <a:lnTo>
                    <a:pt x="22600" y="152"/>
                  </a:lnTo>
                  <a:lnTo>
                    <a:pt x="19996" y="76"/>
                  </a:lnTo>
                  <a:lnTo>
                    <a:pt x="1731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39"/>
            <p:cNvSpPr/>
            <p:nvPr/>
          </p:nvSpPr>
          <p:spPr>
            <a:xfrm>
              <a:off x="5919784" y="4131524"/>
              <a:ext cx="330405" cy="32709"/>
            </a:xfrm>
            <a:custGeom>
              <a:rect b="b" l="l" r="r" t="t"/>
              <a:pathLst>
                <a:path extrusionOk="0" h="936" w="9455">
                  <a:moveTo>
                    <a:pt x="1896" y="0"/>
                  </a:moveTo>
                  <a:lnTo>
                    <a:pt x="1264" y="25"/>
                  </a:lnTo>
                  <a:lnTo>
                    <a:pt x="633" y="76"/>
                  </a:lnTo>
                  <a:lnTo>
                    <a:pt x="26" y="177"/>
                  </a:lnTo>
                  <a:lnTo>
                    <a:pt x="1" y="177"/>
                  </a:lnTo>
                  <a:lnTo>
                    <a:pt x="1" y="202"/>
                  </a:lnTo>
                  <a:lnTo>
                    <a:pt x="1" y="228"/>
                  </a:lnTo>
                  <a:lnTo>
                    <a:pt x="26" y="228"/>
                  </a:lnTo>
                  <a:lnTo>
                    <a:pt x="582" y="354"/>
                  </a:lnTo>
                  <a:lnTo>
                    <a:pt x="1163" y="455"/>
                  </a:lnTo>
                  <a:lnTo>
                    <a:pt x="1745" y="531"/>
                  </a:lnTo>
                  <a:lnTo>
                    <a:pt x="2326" y="581"/>
                  </a:lnTo>
                  <a:lnTo>
                    <a:pt x="3514" y="632"/>
                  </a:lnTo>
                  <a:lnTo>
                    <a:pt x="4652" y="708"/>
                  </a:lnTo>
                  <a:lnTo>
                    <a:pt x="5815" y="784"/>
                  </a:lnTo>
                  <a:lnTo>
                    <a:pt x="6977" y="860"/>
                  </a:lnTo>
                  <a:lnTo>
                    <a:pt x="7559" y="885"/>
                  </a:lnTo>
                  <a:lnTo>
                    <a:pt x="8166" y="935"/>
                  </a:lnTo>
                  <a:lnTo>
                    <a:pt x="8469" y="935"/>
                  </a:lnTo>
                  <a:lnTo>
                    <a:pt x="8747" y="910"/>
                  </a:lnTo>
                  <a:lnTo>
                    <a:pt x="9050" y="860"/>
                  </a:lnTo>
                  <a:lnTo>
                    <a:pt x="9328" y="758"/>
                  </a:lnTo>
                  <a:lnTo>
                    <a:pt x="9404" y="708"/>
                  </a:lnTo>
                  <a:lnTo>
                    <a:pt x="9455" y="632"/>
                  </a:lnTo>
                  <a:lnTo>
                    <a:pt x="9430" y="531"/>
                  </a:lnTo>
                  <a:lnTo>
                    <a:pt x="9404" y="506"/>
                  </a:lnTo>
                  <a:lnTo>
                    <a:pt x="9354" y="455"/>
                  </a:lnTo>
                  <a:lnTo>
                    <a:pt x="9177" y="379"/>
                  </a:lnTo>
                  <a:lnTo>
                    <a:pt x="8974" y="303"/>
                  </a:lnTo>
                  <a:lnTo>
                    <a:pt x="8772" y="253"/>
                  </a:lnTo>
                  <a:lnTo>
                    <a:pt x="8570" y="228"/>
                  </a:lnTo>
                  <a:lnTo>
                    <a:pt x="8166" y="202"/>
                  </a:lnTo>
                  <a:lnTo>
                    <a:pt x="7736" y="177"/>
                  </a:lnTo>
                  <a:lnTo>
                    <a:pt x="6396" y="76"/>
                  </a:lnTo>
                  <a:lnTo>
                    <a:pt x="5056"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39"/>
            <p:cNvSpPr/>
            <p:nvPr/>
          </p:nvSpPr>
          <p:spPr>
            <a:xfrm>
              <a:off x="6285483" y="4151827"/>
              <a:ext cx="71602" cy="25650"/>
            </a:xfrm>
            <a:custGeom>
              <a:rect b="b" l="l" r="r" t="t"/>
              <a:pathLst>
                <a:path extrusionOk="0" h="734" w="2049">
                  <a:moveTo>
                    <a:pt x="431" y="0"/>
                  </a:moveTo>
                  <a:lnTo>
                    <a:pt x="279" y="26"/>
                  </a:lnTo>
                  <a:lnTo>
                    <a:pt x="153" y="76"/>
                  </a:lnTo>
                  <a:lnTo>
                    <a:pt x="26" y="152"/>
                  </a:lnTo>
                  <a:lnTo>
                    <a:pt x="1" y="203"/>
                  </a:lnTo>
                  <a:lnTo>
                    <a:pt x="1" y="228"/>
                  </a:lnTo>
                  <a:lnTo>
                    <a:pt x="1" y="279"/>
                  </a:lnTo>
                  <a:lnTo>
                    <a:pt x="26" y="329"/>
                  </a:lnTo>
                  <a:lnTo>
                    <a:pt x="127" y="405"/>
                  </a:lnTo>
                  <a:lnTo>
                    <a:pt x="254" y="481"/>
                  </a:lnTo>
                  <a:lnTo>
                    <a:pt x="405" y="531"/>
                  </a:lnTo>
                  <a:lnTo>
                    <a:pt x="557" y="557"/>
                  </a:lnTo>
                  <a:lnTo>
                    <a:pt x="886" y="582"/>
                  </a:lnTo>
                  <a:lnTo>
                    <a:pt x="1164" y="632"/>
                  </a:lnTo>
                  <a:lnTo>
                    <a:pt x="1391" y="683"/>
                  </a:lnTo>
                  <a:lnTo>
                    <a:pt x="1669" y="734"/>
                  </a:lnTo>
                  <a:lnTo>
                    <a:pt x="1821" y="734"/>
                  </a:lnTo>
                  <a:lnTo>
                    <a:pt x="1922" y="683"/>
                  </a:lnTo>
                  <a:lnTo>
                    <a:pt x="1973" y="658"/>
                  </a:lnTo>
                  <a:lnTo>
                    <a:pt x="1998" y="607"/>
                  </a:lnTo>
                  <a:lnTo>
                    <a:pt x="2023" y="557"/>
                  </a:lnTo>
                  <a:lnTo>
                    <a:pt x="2049" y="481"/>
                  </a:lnTo>
                  <a:lnTo>
                    <a:pt x="2023" y="354"/>
                  </a:lnTo>
                  <a:lnTo>
                    <a:pt x="1947" y="279"/>
                  </a:lnTo>
                  <a:lnTo>
                    <a:pt x="1846" y="203"/>
                  </a:lnTo>
                  <a:lnTo>
                    <a:pt x="1720" y="152"/>
                  </a:lnTo>
                  <a:lnTo>
                    <a:pt x="1442" y="102"/>
                  </a:lnTo>
                  <a:lnTo>
                    <a:pt x="1189" y="76"/>
                  </a:lnTo>
                  <a:lnTo>
                    <a:pt x="911" y="26"/>
                  </a:lnTo>
                  <a:lnTo>
                    <a:pt x="58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39"/>
            <p:cNvSpPr/>
            <p:nvPr/>
          </p:nvSpPr>
          <p:spPr>
            <a:xfrm>
              <a:off x="6415339" y="4097942"/>
              <a:ext cx="1110447" cy="658154"/>
            </a:xfrm>
            <a:custGeom>
              <a:rect b="b" l="l" r="r" t="t"/>
              <a:pathLst>
                <a:path extrusionOk="0" h="18834" w="31777">
                  <a:moveTo>
                    <a:pt x="13222" y="0"/>
                  </a:moveTo>
                  <a:lnTo>
                    <a:pt x="10694" y="51"/>
                  </a:lnTo>
                  <a:lnTo>
                    <a:pt x="8292" y="127"/>
                  </a:lnTo>
                  <a:lnTo>
                    <a:pt x="7180" y="177"/>
                  </a:lnTo>
                  <a:lnTo>
                    <a:pt x="6118" y="253"/>
                  </a:lnTo>
                  <a:lnTo>
                    <a:pt x="5107" y="329"/>
                  </a:lnTo>
                  <a:lnTo>
                    <a:pt x="4197" y="430"/>
                  </a:lnTo>
                  <a:lnTo>
                    <a:pt x="3363" y="531"/>
                  </a:lnTo>
                  <a:lnTo>
                    <a:pt x="2630" y="658"/>
                  </a:lnTo>
                  <a:lnTo>
                    <a:pt x="1998" y="784"/>
                  </a:lnTo>
                  <a:lnTo>
                    <a:pt x="1492" y="936"/>
                  </a:lnTo>
                  <a:lnTo>
                    <a:pt x="1088" y="1087"/>
                  </a:lnTo>
                  <a:lnTo>
                    <a:pt x="936" y="1163"/>
                  </a:lnTo>
                  <a:lnTo>
                    <a:pt x="810" y="1264"/>
                  </a:lnTo>
                  <a:lnTo>
                    <a:pt x="633" y="1467"/>
                  </a:lnTo>
                  <a:lnTo>
                    <a:pt x="456" y="1745"/>
                  </a:lnTo>
                  <a:lnTo>
                    <a:pt x="330" y="2048"/>
                  </a:lnTo>
                  <a:lnTo>
                    <a:pt x="228" y="2427"/>
                  </a:lnTo>
                  <a:lnTo>
                    <a:pt x="127" y="2832"/>
                  </a:lnTo>
                  <a:lnTo>
                    <a:pt x="77" y="3287"/>
                  </a:lnTo>
                  <a:lnTo>
                    <a:pt x="26" y="3767"/>
                  </a:lnTo>
                  <a:lnTo>
                    <a:pt x="1" y="4298"/>
                  </a:lnTo>
                  <a:lnTo>
                    <a:pt x="1" y="4829"/>
                  </a:lnTo>
                  <a:lnTo>
                    <a:pt x="1" y="5410"/>
                  </a:lnTo>
                  <a:lnTo>
                    <a:pt x="77" y="6623"/>
                  </a:lnTo>
                  <a:lnTo>
                    <a:pt x="178" y="7913"/>
                  </a:lnTo>
                  <a:lnTo>
                    <a:pt x="330" y="9227"/>
                  </a:lnTo>
                  <a:lnTo>
                    <a:pt x="506" y="10542"/>
                  </a:lnTo>
                  <a:lnTo>
                    <a:pt x="683" y="11831"/>
                  </a:lnTo>
                  <a:lnTo>
                    <a:pt x="1063" y="14232"/>
                  </a:lnTo>
                  <a:lnTo>
                    <a:pt x="1391" y="16179"/>
                  </a:lnTo>
                  <a:lnTo>
                    <a:pt x="1492" y="16912"/>
                  </a:lnTo>
                  <a:lnTo>
                    <a:pt x="1518" y="17443"/>
                  </a:lnTo>
                  <a:lnTo>
                    <a:pt x="1543" y="17569"/>
                  </a:lnTo>
                  <a:lnTo>
                    <a:pt x="1619" y="17670"/>
                  </a:lnTo>
                  <a:lnTo>
                    <a:pt x="1720" y="17771"/>
                  </a:lnTo>
                  <a:lnTo>
                    <a:pt x="1872" y="17872"/>
                  </a:lnTo>
                  <a:lnTo>
                    <a:pt x="2048" y="17948"/>
                  </a:lnTo>
                  <a:lnTo>
                    <a:pt x="2251" y="18024"/>
                  </a:lnTo>
                  <a:lnTo>
                    <a:pt x="2782" y="18201"/>
                  </a:lnTo>
                  <a:lnTo>
                    <a:pt x="3414" y="18327"/>
                  </a:lnTo>
                  <a:lnTo>
                    <a:pt x="4172" y="18429"/>
                  </a:lnTo>
                  <a:lnTo>
                    <a:pt x="5031" y="18530"/>
                  </a:lnTo>
                  <a:lnTo>
                    <a:pt x="5967" y="18631"/>
                  </a:lnTo>
                  <a:lnTo>
                    <a:pt x="7003" y="18681"/>
                  </a:lnTo>
                  <a:lnTo>
                    <a:pt x="8115" y="18757"/>
                  </a:lnTo>
                  <a:lnTo>
                    <a:pt x="10492" y="18808"/>
                  </a:lnTo>
                  <a:lnTo>
                    <a:pt x="13045" y="18833"/>
                  </a:lnTo>
                  <a:lnTo>
                    <a:pt x="15699" y="18808"/>
                  </a:lnTo>
                  <a:lnTo>
                    <a:pt x="18328" y="18732"/>
                  </a:lnTo>
                  <a:lnTo>
                    <a:pt x="20881" y="18656"/>
                  </a:lnTo>
                  <a:lnTo>
                    <a:pt x="23283" y="18530"/>
                  </a:lnTo>
                  <a:lnTo>
                    <a:pt x="25431" y="18403"/>
                  </a:lnTo>
                  <a:lnTo>
                    <a:pt x="27277" y="18277"/>
                  </a:lnTo>
                  <a:lnTo>
                    <a:pt x="28692" y="18125"/>
                  </a:lnTo>
                  <a:lnTo>
                    <a:pt x="29223" y="18049"/>
                  </a:lnTo>
                  <a:lnTo>
                    <a:pt x="29627" y="17999"/>
                  </a:lnTo>
                  <a:lnTo>
                    <a:pt x="29880" y="17923"/>
                  </a:lnTo>
                  <a:lnTo>
                    <a:pt x="29956" y="17898"/>
                  </a:lnTo>
                  <a:lnTo>
                    <a:pt x="30007" y="17847"/>
                  </a:lnTo>
                  <a:lnTo>
                    <a:pt x="30083" y="17569"/>
                  </a:lnTo>
                  <a:lnTo>
                    <a:pt x="30209" y="16988"/>
                  </a:lnTo>
                  <a:lnTo>
                    <a:pt x="30386" y="16153"/>
                  </a:lnTo>
                  <a:lnTo>
                    <a:pt x="30588" y="15117"/>
                  </a:lnTo>
                  <a:lnTo>
                    <a:pt x="30816" y="13904"/>
                  </a:lnTo>
                  <a:lnTo>
                    <a:pt x="31018" y="12539"/>
                  </a:lnTo>
                  <a:lnTo>
                    <a:pt x="31220" y="11123"/>
                  </a:lnTo>
                  <a:lnTo>
                    <a:pt x="31422" y="9632"/>
                  </a:lnTo>
                  <a:lnTo>
                    <a:pt x="31574" y="8140"/>
                  </a:lnTo>
                  <a:lnTo>
                    <a:pt x="31700" y="6699"/>
                  </a:lnTo>
                  <a:lnTo>
                    <a:pt x="31776" y="5334"/>
                  </a:lnTo>
                  <a:lnTo>
                    <a:pt x="31776" y="4677"/>
                  </a:lnTo>
                  <a:lnTo>
                    <a:pt x="31776" y="4070"/>
                  </a:lnTo>
                  <a:lnTo>
                    <a:pt x="31751" y="3489"/>
                  </a:lnTo>
                  <a:lnTo>
                    <a:pt x="31700" y="2983"/>
                  </a:lnTo>
                  <a:lnTo>
                    <a:pt x="31624" y="2503"/>
                  </a:lnTo>
                  <a:lnTo>
                    <a:pt x="31549" y="2073"/>
                  </a:lnTo>
                  <a:lnTo>
                    <a:pt x="31422" y="1719"/>
                  </a:lnTo>
                  <a:lnTo>
                    <a:pt x="31296" y="1416"/>
                  </a:lnTo>
                  <a:lnTo>
                    <a:pt x="31195" y="1315"/>
                  </a:lnTo>
                  <a:lnTo>
                    <a:pt x="31119" y="1214"/>
                  </a:lnTo>
                  <a:lnTo>
                    <a:pt x="31018" y="1113"/>
                  </a:lnTo>
                  <a:lnTo>
                    <a:pt x="30917" y="1062"/>
                  </a:lnTo>
                  <a:lnTo>
                    <a:pt x="30639" y="961"/>
                  </a:lnTo>
                  <a:lnTo>
                    <a:pt x="30234" y="860"/>
                  </a:lnTo>
                  <a:lnTo>
                    <a:pt x="29703" y="759"/>
                  </a:lnTo>
                  <a:lnTo>
                    <a:pt x="29071" y="658"/>
                  </a:lnTo>
                  <a:lnTo>
                    <a:pt x="28338" y="582"/>
                  </a:lnTo>
                  <a:lnTo>
                    <a:pt x="27479" y="481"/>
                  </a:lnTo>
                  <a:lnTo>
                    <a:pt x="25558" y="329"/>
                  </a:lnTo>
                  <a:lnTo>
                    <a:pt x="23384" y="203"/>
                  </a:lnTo>
                  <a:lnTo>
                    <a:pt x="20982" y="127"/>
                  </a:lnTo>
                  <a:lnTo>
                    <a:pt x="18429"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39"/>
            <p:cNvSpPr/>
            <p:nvPr/>
          </p:nvSpPr>
          <p:spPr>
            <a:xfrm>
              <a:off x="6415339" y="4166854"/>
              <a:ext cx="1110447" cy="570687"/>
            </a:xfrm>
            <a:custGeom>
              <a:rect b="b" l="l" r="r" t="t"/>
              <a:pathLst>
                <a:path extrusionOk="0" h="16331" w="31777">
                  <a:moveTo>
                    <a:pt x="355" y="0"/>
                  </a:moveTo>
                  <a:lnTo>
                    <a:pt x="279" y="278"/>
                  </a:lnTo>
                  <a:lnTo>
                    <a:pt x="203" y="582"/>
                  </a:lnTo>
                  <a:lnTo>
                    <a:pt x="127" y="910"/>
                  </a:lnTo>
                  <a:lnTo>
                    <a:pt x="77" y="1264"/>
                  </a:lnTo>
                  <a:lnTo>
                    <a:pt x="26" y="2022"/>
                  </a:lnTo>
                  <a:lnTo>
                    <a:pt x="1" y="2882"/>
                  </a:lnTo>
                  <a:lnTo>
                    <a:pt x="26" y="3817"/>
                  </a:lnTo>
                  <a:lnTo>
                    <a:pt x="77" y="4778"/>
                  </a:lnTo>
                  <a:lnTo>
                    <a:pt x="153" y="5789"/>
                  </a:lnTo>
                  <a:lnTo>
                    <a:pt x="279" y="6825"/>
                  </a:lnTo>
                  <a:lnTo>
                    <a:pt x="557" y="8898"/>
                  </a:lnTo>
                  <a:lnTo>
                    <a:pt x="860" y="10895"/>
                  </a:lnTo>
                  <a:lnTo>
                    <a:pt x="1138" y="12690"/>
                  </a:lnTo>
                  <a:lnTo>
                    <a:pt x="1391" y="14181"/>
                  </a:lnTo>
                  <a:lnTo>
                    <a:pt x="1796" y="14434"/>
                  </a:lnTo>
                  <a:lnTo>
                    <a:pt x="2251" y="14662"/>
                  </a:lnTo>
                  <a:lnTo>
                    <a:pt x="2680" y="14864"/>
                  </a:lnTo>
                  <a:lnTo>
                    <a:pt x="3135" y="15066"/>
                  </a:lnTo>
                  <a:lnTo>
                    <a:pt x="3590" y="15243"/>
                  </a:lnTo>
                  <a:lnTo>
                    <a:pt x="4045" y="15420"/>
                  </a:lnTo>
                  <a:lnTo>
                    <a:pt x="4500" y="15547"/>
                  </a:lnTo>
                  <a:lnTo>
                    <a:pt x="4981" y="15698"/>
                  </a:lnTo>
                  <a:lnTo>
                    <a:pt x="5764" y="15875"/>
                  </a:lnTo>
                  <a:lnTo>
                    <a:pt x="6573" y="16027"/>
                  </a:lnTo>
                  <a:lnTo>
                    <a:pt x="7382" y="16153"/>
                  </a:lnTo>
                  <a:lnTo>
                    <a:pt x="8216" y="16229"/>
                  </a:lnTo>
                  <a:lnTo>
                    <a:pt x="9025" y="16305"/>
                  </a:lnTo>
                  <a:lnTo>
                    <a:pt x="9860" y="16330"/>
                  </a:lnTo>
                  <a:lnTo>
                    <a:pt x="10694" y="16330"/>
                  </a:lnTo>
                  <a:lnTo>
                    <a:pt x="11503" y="16305"/>
                  </a:lnTo>
                  <a:lnTo>
                    <a:pt x="12615" y="16254"/>
                  </a:lnTo>
                  <a:lnTo>
                    <a:pt x="13702" y="16204"/>
                  </a:lnTo>
                  <a:lnTo>
                    <a:pt x="14789" y="16077"/>
                  </a:lnTo>
                  <a:lnTo>
                    <a:pt x="15876" y="15951"/>
                  </a:lnTo>
                  <a:lnTo>
                    <a:pt x="16963" y="15799"/>
                  </a:lnTo>
                  <a:lnTo>
                    <a:pt x="18050" y="15597"/>
                  </a:lnTo>
                  <a:lnTo>
                    <a:pt x="19137" y="15395"/>
                  </a:lnTo>
                  <a:lnTo>
                    <a:pt x="20199" y="15142"/>
                  </a:lnTo>
                  <a:lnTo>
                    <a:pt x="21260" y="14864"/>
                  </a:lnTo>
                  <a:lnTo>
                    <a:pt x="22322" y="14561"/>
                  </a:lnTo>
                  <a:lnTo>
                    <a:pt x="23358" y="14257"/>
                  </a:lnTo>
                  <a:lnTo>
                    <a:pt x="24395" y="13903"/>
                  </a:lnTo>
                  <a:lnTo>
                    <a:pt x="25431" y="13499"/>
                  </a:lnTo>
                  <a:lnTo>
                    <a:pt x="26442" y="13095"/>
                  </a:lnTo>
                  <a:lnTo>
                    <a:pt x="27454" y="12665"/>
                  </a:lnTo>
                  <a:lnTo>
                    <a:pt x="28439" y="12210"/>
                  </a:lnTo>
                  <a:lnTo>
                    <a:pt x="29097" y="11881"/>
                  </a:lnTo>
                  <a:lnTo>
                    <a:pt x="29754" y="11553"/>
                  </a:lnTo>
                  <a:lnTo>
                    <a:pt x="30361" y="11199"/>
                  </a:lnTo>
                  <a:lnTo>
                    <a:pt x="30993" y="10794"/>
                  </a:lnTo>
                  <a:lnTo>
                    <a:pt x="31169" y="9631"/>
                  </a:lnTo>
                  <a:lnTo>
                    <a:pt x="31321" y="8443"/>
                  </a:lnTo>
                  <a:lnTo>
                    <a:pt x="31473" y="7230"/>
                  </a:lnTo>
                  <a:lnTo>
                    <a:pt x="31599" y="6016"/>
                  </a:lnTo>
                  <a:lnTo>
                    <a:pt x="31700" y="4828"/>
                  </a:lnTo>
                  <a:lnTo>
                    <a:pt x="31751" y="3691"/>
                  </a:lnTo>
                  <a:lnTo>
                    <a:pt x="31776" y="2629"/>
                  </a:lnTo>
                  <a:lnTo>
                    <a:pt x="31751" y="1643"/>
                  </a:lnTo>
                  <a:lnTo>
                    <a:pt x="30993" y="2124"/>
                  </a:lnTo>
                  <a:lnTo>
                    <a:pt x="30234" y="2579"/>
                  </a:lnTo>
                  <a:lnTo>
                    <a:pt x="29451" y="3008"/>
                  </a:lnTo>
                  <a:lnTo>
                    <a:pt x="28642" y="3388"/>
                  </a:lnTo>
                  <a:lnTo>
                    <a:pt x="27833" y="3767"/>
                  </a:lnTo>
                  <a:lnTo>
                    <a:pt x="26999" y="4095"/>
                  </a:lnTo>
                  <a:lnTo>
                    <a:pt x="26164" y="4373"/>
                  </a:lnTo>
                  <a:lnTo>
                    <a:pt x="25305" y="4626"/>
                  </a:lnTo>
                  <a:lnTo>
                    <a:pt x="24420" y="4803"/>
                  </a:lnTo>
                  <a:lnTo>
                    <a:pt x="23535" y="4980"/>
                  </a:lnTo>
                  <a:lnTo>
                    <a:pt x="22651" y="5081"/>
                  </a:lnTo>
                  <a:lnTo>
                    <a:pt x="21766" y="5182"/>
                  </a:lnTo>
                  <a:lnTo>
                    <a:pt x="20856" y="5233"/>
                  </a:lnTo>
                  <a:lnTo>
                    <a:pt x="19971" y="5283"/>
                  </a:lnTo>
                  <a:lnTo>
                    <a:pt x="18176" y="5334"/>
                  </a:lnTo>
                  <a:lnTo>
                    <a:pt x="15370" y="5385"/>
                  </a:lnTo>
                  <a:lnTo>
                    <a:pt x="13980" y="5385"/>
                  </a:lnTo>
                  <a:lnTo>
                    <a:pt x="12590" y="5359"/>
                  </a:lnTo>
                  <a:lnTo>
                    <a:pt x="11199" y="5309"/>
                  </a:lnTo>
                  <a:lnTo>
                    <a:pt x="9809" y="5208"/>
                  </a:lnTo>
                  <a:lnTo>
                    <a:pt x="8419" y="5056"/>
                  </a:lnTo>
                  <a:lnTo>
                    <a:pt x="7736" y="4955"/>
                  </a:lnTo>
                  <a:lnTo>
                    <a:pt x="7028" y="4854"/>
                  </a:lnTo>
                  <a:lnTo>
                    <a:pt x="6321" y="4727"/>
                  </a:lnTo>
                  <a:lnTo>
                    <a:pt x="5638" y="4550"/>
                  </a:lnTo>
                  <a:lnTo>
                    <a:pt x="4930" y="4373"/>
                  </a:lnTo>
                  <a:lnTo>
                    <a:pt x="4248" y="4121"/>
                  </a:lnTo>
                  <a:lnTo>
                    <a:pt x="3616" y="3843"/>
                  </a:lnTo>
                  <a:lnTo>
                    <a:pt x="3287" y="3691"/>
                  </a:lnTo>
                  <a:lnTo>
                    <a:pt x="2984" y="3514"/>
                  </a:lnTo>
                  <a:lnTo>
                    <a:pt x="2680" y="3337"/>
                  </a:lnTo>
                  <a:lnTo>
                    <a:pt x="2402" y="3135"/>
                  </a:lnTo>
                  <a:lnTo>
                    <a:pt x="2124" y="2907"/>
                  </a:lnTo>
                  <a:lnTo>
                    <a:pt x="1872" y="2654"/>
                  </a:lnTo>
                  <a:lnTo>
                    <a:pt x="1593" y="2376"/>
                  </a:lnTo>
                  <a:lnTo>
                    <a:pt x="1366" y="2073"/>
                  </a:lnTo>
                  <a:lnTo>
                    <a:pt x="1138" y="1770"/>
                  </a:lnTo>
                  <a:lnTo>
                    <a:pt x="936" y="1441"/>
                  </a:lnTo>
                  <a:lnTo>
                    <a:pt x="759" y="1087"/>
                  </a:lnTo>
                  <a:lnTo>
                    <a:pt x="608" y="733"/>
                  </a:lnTo>
                  <a:lnTo>
                    <a:pt x="456" y="379"/>
                  </a:lnTo>
                  <a:lnTo>
                    <a:pt x="35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39"/>
            <p:cNvSpPr/>
            <p:nvPr/>
          </p:nvSpPr>
          <p:spPr>
            <a:xfrm>
              <a:off x="6408280" y="4091757"/>
              <a:ext cx="1124565" cy="670490"/>
            </a:xfrm>
            <a:custGeom>
              <a:rect b="b" l="l" r="r" t="t"/>
              <a:pathLst>
                <a:path extrusionOk="0" h="19187" w="32181">
                  <a:moveTo>
                    <a:pt x="14688" y="380"/>
                  </a:moveTo>
                  <a:lnTo>
                    <a:pt x="17569" y="405"/>
                  </a:lnTo>
                  <a:lnTo>
                    <a:pt x="20350" y="456"/>
                  </a:lnTo>
                  <a:lnTo>
                    <a:pt x="22979" y="557"/>
                  </a:lnTo>
                  <a:lnTo>
                    <a:pt x="25355" y="683"/>
                  </a:lnTo>
                  <a:lnTo>
                    <a:pt x="27428" y="835"/>
                  </a:lnTo>
                  <a:lnTo>
                    <a:pt x="28313" y="911"/>
                  </a:lnTo>
                  <a:lnTo>
                    <a:pt x="29096" y="1012"/>
                  </a:lnTo>
                  <a:lnTo>
                    <a:pt x="29779" y="1113"/>
                  </a:lnTo>
                  <a:lnTo>
                    <a:pt x="30335" y="1214"/>
                  </a:lnTo>
                  <a:lnTo>
                    <a:pt x="30765" y="1315"/>
                  </a:lnTo>
                  <a:lnTo>
                    <a:pt x="31043" y="1416"/>
                  </a:lnTo>
                  <a:lnTo>
                    <a:pt x="31119" y="1467"/>
                  </a:lnTo>
                  <a:lnTo>
                    <a:pt x="31220" y="1543"/>
                  </a:lnTo>
                  <a:lnTo>
                    <a:pt x="31296" y="1644"/>
                  </a:lnTo>
                  <a:lnTo>
                    <a:pt x="31371" y="1745"/>
                  </a:lnTo>
                  <a:lnTo>
                    <a:pt x="31498" y="2023"/>
                  </a:lnTo>
                  <a:lnTo>
                    <a:pt x="31599" y="2351"/>
                  </a:lnTo>
                  <a:lnTo>
                    <a:pt x="31675" y="2756"/>
                  </a:lnTo>
                  <a:lnTo>
                    <a:pt x="31725" y="3211"/>
                  </a:lnTo>
                  <a:lnTo>
                    <a:pt x="31776" y="3716"/>
                  </a:lnTo>
                  <a:lnTo>
                    <a:pt x="31776" y="4247"/>
                  </a:lnTo>
                  <a:lnTo>
                    <a:pt x="31801" y="4829"/>
                  </a:lnTo>
                  <a:lnTo>
                    <a:pt x="31776" y="5435"/>
                  </a:lnTo>
                  <a:lnTo>
                    <a:pt x="31725" y="6775"/>
                  </a:lnTo>
                  <a:lnTo>
                    <a:pt x="31599" y="8165"/>
                  </a:lnTo>
                  <a:lnTo>
                    <a:pt x="31447" y="9606"/>
                  </a:lnTo>
                  <a:lnTo>
                    <a:pt x="31270" y="11047"/>
                  </a:lnTo>
                  <a:lnTo>
                    <a:pt x="31068" y="12438"/>
                  </a:lnTo>
                  <a:lnTo>
                    <a:pt x="30866" y="13777"/>
                  </a:lnTo>
                  <a:lnTo>
                    <a:pt x="30664" y="14991"/>
                  </a:lnTo>
                  <a:lnTo>
                    <a:pt x="30461" y="16027"/>
                  </a:lnTo>
                  <a:lnTo>
                    <a:pt x="30285" y="16912"/>
                  </a:lnTo>
                  <a:lnTo>
                    <a:pt x="30158" y="17544"/>
                  </a:lnTo>
                  <a:lnTo>
                    <a:pt x="30032" y="17923"/>
                  </a:lnTo>
                  <a:lnTo>
                    <a:pt x="29804" y="17974"/>
                  </a:lnTo>
                  <a:lnTo>
                    <a:pt x="29400" y="18049"/>
                  </a:lnTo>
                  <a:lnTo>
                    <a:pt x="28161" y="18201"/>
                  </a:lnTo>
                  <a:lnTo>
                    <a:pt x="26366" y="18353"/>
                  </a:lnTo>
                  <a:lnTo>
                    <a:pt x="24142" y="18479"/>
                  </a:lnTo>
                  <a:lnTo>
                    <a:pt x="21589" y="18606"/>
                  </a:lnTo>
                  <a:lnTo>
                    <a:pt x="18808" y="18732"/>
                  </a:lnTo>
                  <a:lnTo>
                    <a:pt x="15901" y="18783"/>
                  </a:lnTo>
                  <a:lnTo>
                    <a:pt x="12969" y="18808"/>
                  </a:lnTo>
                  <a:lnTo>
                    <a:pt x="11123" y="18808"/>
                  </a:lnTo>
                  <a:lnTo>
                    <a:pt x="9505" y="18783"/>
                  </a:lnTo>
                  <a:lnTo>
                    <a:pt x="8065" y="18732"/>
                  </a:lnTo>
                  <a:lnTo>
                    <a:pt x="6826" y="18656"/>
                  </a:lnTo>
                  <a:lnTo>
                    <a:pt x="5764" y="18580"/>
                  </a:lnTo>
                  <a:lnTo>
                    <a:pt x="4879" y="18479"/>
                  </a:lnTo>
                  <a:lnTo>
                    <a:pt x="4146" y="18403"/>
                  </a:lnTo>
                  <a:lnTo>
                    <a:pt x="3540" y="18302"/>
                  </a:lnTo>
                  <a:lnTo>
                    <a:pt x="3034" y="18201"/>
                  </a:lnTo>
                  <a:lnTo>
                    <a:pt x="2655" y="18100"/>
                  </a:lnTo>
                  <a:lnTo>
                    <a:pt x="2377" y="17999"/>
                  </a:lnTo>
                  <a:lnTo>
                    <a:pt x="2175" y="17898"/>
                  </a:lnTo>
                  <a:lnTo>
                    <a:pt x="2048" y="17797"/>
                  </a:lnTo>
                  <a:lnTo>
                    <a:pt x="1972" y="17721"/>
                  </a:lnTo>
                  <a:lnTo>
                    <a:pt x="1947" y="17670"/>
                  </a:lnTo>
                  <a:lnTo>
                    <a:pt x="1922" y="17620"/>
                  </a:lnTo>
                  <a:lnTo>
                    <a:pt x="1871" y="17089"/>
                  </a:lnTo>
                  <a:lnTo>
                    <a:pt x="1770" y="16356"/>
                  </a:lnTo>
                  <a:lnTo>
                    <a:pt x="1467" y="14384"/>
                  </a:lnTo>
                  <a:lnTo>
                    <a:pt x="1189" y="12665"/>
                  </a:lnTo>
                  <a:lnTo>
                    <a:pt x="911" y="10794"/>
                  </a:lnTo>
                  <a:lnTo>
                    <a:pt x="658" y="8823"/>
                  </a:lnTo>
                  <a:lnTo>
                    <a:pt x="557" y="7862"/>
                  </a:lnTo>
                  <a:lnTo>
                    <a:pt x="481" y="6902"/>
                  </a:lnTo>
                  <a:lnTo>
                    <a:pt x="405" y="5992"/>
                  </a:lnTo>
                  <a:lnTo>
                    <a:pt x="380" y="5107"/>
                  </a:lnTo>
                  <a:lnTo>
                    <a:pt x="405" y="4298"/>
                  </a:lnTo>
                  <a:lnTo>
                    <a:pt x="456" y="3565"/>
                  </a:lnTo>
                  <a:lnTo>
                    <a:pt x="481" y="3236"/>
                  </a:lnTo>
                  <a:lnTo>
                    <a:pt x="557" y="2908"/>
                  </a:lnTo>
                  <a:lnTo>
                    <a:pt x="607" y="2629"/>
                  </a:lnTo>
                  <a:lnTo>
                    <a:pt x="683" y="2351"/>
                  </a:lnTo>
                  <a:lnTo>
                    <a:pt x="784" y="2124"/>
                  </a:lnTo>
                  <a:lnTo>
                    <a:pt x="885" y="1896"/>
                  </a:lnTo>
                  <a:lnTo>
                    <a:pt x="1012" y="1719"/>
                  </a:lnTo>
                  <a:lnTo>
                    <a:pt x="1138" y="1568"/>
                  </a:lnTo>
                  <a:lnTo>
                    <a:pt x="1239" y="1517"/>
                  </a:lnTo>
                  <a:lnTo>
                    <a:pt x="1340" y="1441"/>
                  </a:lnTo>
                  <a:lnTo>
                    <a:pt x="1644" y="1315"/>
                  </a:lnTo>
                  <a:lnTo>
                    <a:pt x="2048" y="1189"/>
                  </a:lnTo>
                  <a:lnTo>
                    <a:pt x="2554" y="1087"/>
                  </a:lnTo>
                  <a:lnTo>
                    <a:pt x="3135" y="961"/>
                  </a:lnTo>
                  <a:lnTo>
                    <a:pt x="3818" y="860"/>
                  </a:lnTo>
                  <a:lnTo>
                    <a:pt x="4576" y="784"/>
                  </a:lnTo>
                  <a:lnTo>
                    <a:pt x="5410" y="708"/>
                  </a:lnTo>
                  <a:lnTo>
                    <a:pt x="7306" y="557"/>
                  </a:lnTo>
                  <a:lnTo>
                    <a:pt x="9505" y="456"/>
                  </a:lnTo>
                  <a:lnTo>
                    <a:pt x="11983" y="405"/>
                  </a:lnTo>
                  <a:lnTo>
                    <a:pt x="14688" y="380"/>
                  </a:lnTo>
                  <a:close/>
                  <a:moveTo>
                    <a:pt x="13095" y="1"/>
                  </a:moveTo>
                  <a:lnTo>
                    <a:pt x="11149" y="26"/>
                  </a:lnTo>
                  <a:lnTo>
                    <a:pt x="9025" y="102"/>
                  </a:lnTo>
                  <a:lnTo>
                    <a:pt x="6876" y="203"/>
                  </a:lnTo>
                  <a:lnTo>
                    <a:pt x="5840" y="279"/>
                  </a:lnTo>
                  <a:lnTo>
                    <a:pt x="4854" y="354"/>
                  </a:lnTo>
                  <a:lnTo>
                    <a:pt x="3919" y="481"/>
                  </a:lnTo>
                  <a:lnTo>
                    <a:pt x="3085" y="582"/>
                  </a:lnTo>
                  <a:lnTo>
                    <a:pt x="2326" y="734"/>
                  </a:lnTo>
                  <a:lnTo>
                    <a:pt x="1694" y="911"/>
                  </a:lnTo>
                  <a:lnTo>
                    <a:pt x="1442" y="986"/>
                  </a:lnTo>
                  <a:lnTo>
                    <a:pt x="1214" y="1087"/>
                  </a:lnTo>
                  <a:lnTo>
                    <a:pt x="1037" y="1189"/>
                  </a:lnTo>
                  <a:lnTo>
                    <a:pt x="885" y="1290"/>
                  </a:lnTo>
                  <a:lnTo>
                    <a:pt x="734" y="1441"/>
                  </a:lnTo>
                  <a:lnTo>
                    <a:pt x="607" y="1644"/>
                  </a:lnTo>
                  <a:lnTo>
                    <a:pt x="481" y="1871"/>
                  </a:lnTo>
                  <a:lnTo>
                    <a:pt x="380" y="2099"/>
                  </a:lnTo>
                  <a:lnTo>
                    <a:pt x="279" y="2377"/>
                  </a:lnTo>
                  <a:lnTo>
                    <a:pt x="203" y="2680"/>
                  </a:lnTo>
                  <a:lnTo>
                    <a:pt x="152" y="3009"/>
                  </a:lnTo>
                  <a:lnTo>
                    <a:pt x="102" y="3337"/>
                  </a:lnTo>
                  <a:lnTo>
                    <a:pt x="26" y="4096"/>
                  </a:lnTo>
                  <a:lnTo>
                    <a:pt x="1" y="4905"/>
                  </a:lnTo>
                  <a:lnTo>
                    <a:pt x="26" y="5789"/>
                  </a:lnTo>
                  <a:lnTo>
                    <a:pt x="76" y="6699"/>
                  </a:lnTo>
                  <a:lnTo>
                    <a:pt x="152" y="7660"/>
                  </a:lnTo>
                  <a:lnTo>
                    <a:pt x="253" y="8646"/>
                  </a:lnTo>
                  <a:lnTo>
                    <a:pt x="355" y="9657"/>
                  </a:lnTo>
                  <a:lnTo>
                    <a:pt x="506" y="10668"/>
                  </a:lnTo>
                  <a:lnTo>
                    <a:pt x="784" y="12615"/>
                  </a:lnTo>
                  <a:lnTo>
                    <a:pt x="1088" y="14460"/>
                  </a:lnTo>
                  <a:lnTo>
                    <a:pt x="1391" y="16381"/>
                  </a:lnTo>
                  <a:lnTo>
                    <a:pt x="1492" y="17114"/>
                  </a:lnTo>
                  <a:lnTo>
                    <a:pt x="1543" y="17645"/>
                  </a:lnTo>
                  <a:lnTo>
                    <a:pt x="1543" y="17721"/>
                  </a:lnTo>
                  <a:lnTo>
                    <a:pt x="1568" y="17822"/>
                  </a:lnTo>
                  <a:lnTo>
                    <a:pt x="1618" y="17923"/>
                  </a:lnTo>
                  <a:lnTo>
                    <a:pt x="1745" y="18049"/>
                  </a:lnTo>
                  <a:lnTo>
                    <a:pt x="1897" y="18176"/>
                  </a:lnTo>
                  <a:lnTo>
                    <a:pt x="2175" y="18302"/>
                  </a:lnTo>
                  <a:lnTo>
                    <a:pt x="2529" y="18429"/>
                  </a:lnTo>
                  <a:lnTo>
                    <a:pt x="3009" y="18555"/>
                  </a:lnTo>
                  <a:lnTo>
                    <a:pt x="3616" y="18681"/>
                  </a:lnTo>
                  <a:lnTo>
                    <a:pt x="4374" y="18808"/>
                  </a:lnTo>
                  <a:lnTo>
                    <a:pt x="5284" y="18909"/>
                  </a:lnTo>
                  <a:lnTo>
                    <a:pt x="6396" y="19010"/>
                  </a:lnTo>
                  <a:lnTo>
                    <a:pt x="7711" y="19086"/>
                  </a:lnTo>
                  <a:lnTo>
                    <a:pt x="9227" y="19136"/>
                  </a:lnTo>
                  <a:lnTo>
                    <a:pt x="10972" y="19187"/>
                  </a:lnTo>
                  <a:lnTo>
                    <a:pt x="15775" y="19187"/>
                  </a:lnTo>
                  <a:lnTo>
                    <a:pt x="18707" y="19111"/>
                  </a:lnTo>
                  <a:lnTo>
                    <a:pt x="21639" y="19010"/>
                  </a:lnTo>
                  <a:lnTo>
                    <a:pt x="24496" y="18858"/>
                  </a:lnTo>
                  <a:lnTo>
                    <a:pt x="26392" y="18732"/>
                  </a:lnTo>
                  <a:lnTo>
                    <a:pt x="27807" y="18606"/>
                  </a:lnTo>
                  <a:lnTo>
                    <a:pt x="28844" y="18504"/>
                  </a:lnTo>
                  <a:lnTo>
                    <a:pt x="29551" y="18403"/>
                  </a:lnTo>
                  <a:lnTo>
                    <a:pt x="29981" y="18327"/>
                  </a:lnTo>
                  <a:lnTo>
                    <a:pt x="30234" y="18226"/>
                  </a:lnTo>
                  <a:lnTo>
                    <a:pt x="30335" y="18176"/>
                  </a:lnTo>
                  <a:lnTo>
                    <a:pt x="30386" y="18100"/>
                  </a:lnTo>
                  <a:lnTo>
                    <a:pt x="30461" y="17797"/>
                  </a:lnTo>
                  <a:lnTo>
                    <a:pt x="30613" y="17215"/>
                  </a:lnTo>
                  <a:lnTo>
                    <a:pt x="30790" y="16356"/>
                  </a:lnTo>
                  <a:lnTo>
                    <a:pt x="30992" y="15319"/>
                  </a:lnTo>
                  <a:lnTo>
                    <a:pt x="31195" y="14081"/>
                  </a:lnTo>
                  <a:lnTo>
                    <a:pt x="31422" y="12741"/>
                  </a:lnTo>
                  <a:lnTo>
                    <a:pt x="31624" y="11300"/>
                  </a:lnTo>
                  <a:lnTo>
                    <a:pt x="31826" y="9834"/>
                  </a:lnTo>
                  <a:lnTo>
                    <a:pt x="32003" y="7963"/>
                  </a:lnTo>
                  <a:lnTo>
                    <a:pt x="32079" y="7104"/>
                  </a:lnTo>
                  <a:lnTo>
                    <a:pt x="32130" y="6295"/>
                  </a:lnTo>
                  <a:lnTo>
                    <a:pt x="32155" y="5562"/>
                  </a:lnTo>
                  <a:lnTo>
                    <a:pt x="32180" y="4879"/>
                  </a:lnTo>
                  <a:lnTo>
                    <a:pt x="32155" y="4222"/>
                  </a:lnTo>
                  <a:lnTo>
                    <a:pt x="32130" y="3666"/>
                  </a:lnTo>
                  <a:lnTo>
                    <a:pt x="32079" y="3135"/>
                  </a:lnTo>
                  <a:lnTo>
                    <a:pt x="32029" y="2680"/>
                  </a:lnTo>
                  <a:lnTo>
                    <a:pt x="31928" y="2250"/>
                  </a:lnTo>
                  <a:lnTo>
                    <a:pt x="31826" y="1922"/>
                  </a:lnTo>
                  <a:lnTo>
                    <a:pt x="31700" y="1618"/>
                  </a:lnTo>
                  <a:lnTo>
                    <a:pt x="31548" y="1366"/>
                  </a:lnTo>
                  <a:lnTo>
                    <a:pt x="31397" y="1189"/>
                  </a:lnTo>
                  <a:lnTo>
                    <a:pt x="31220" y="1062"/>
                  </a:lnTo>
                  <a:lnTo>
                    <a:pt x="31068" y="1012"/>
                  </a:lnTo>
                  <a:lnTo>
                    <a:pt x="30891" y="936"/>
                  </a:lnTo>
                  <a:lnTo>
                    <a:pt x="30411" y="835"/>
                  </a:lnTo>
                  <a:lnTo>
                    <a:pt x="29779" y="708"/>
                  </a:lnTo>
                  <a:lnTo>
                    <a:pt x="29046" y="607"/>
                  </a:lnTo>
                  <a:lnTo>
                    <a:pt x="28186" y="531"/>
                  </a:lnTo>
                  <a:lnTo>
                    <a:pt x="27226" y="430"/>
                  </a:lnTo>
                  <a:lnTo>
                    <a:pt x="25052" y="279"/>
                  </a:lnTo>
                  <a:lnTo>
                    <a:pt x="22600" y="152"/>
                  </a:lnTo>
                  <a:lnTo>
                    <a:pt x="19996" y="76"/>
                  </a:lnTo>
                  <a:lnTo>
                    <a:pt x="17342"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39"/>
            <p:cNvSpPr/>
            <p:nvPr/>
          </p:nvSpPr>
          <p:spPr>
            <a:xfrm>
              <a:off x="7027540" y="4131524"/>
              <a:ext cx="329496" cy="32709"/>
            </a:xfrm>
            <a:custGeom>
              <a:rect b="b" l="l" r="r" t="t"/>
              <a:pathLst>
                <a:path extrusionOk="0" h="936" w="9429">
                  <a:moveTo>
                    <a:pt x="1871" y="0"/>
                  </a:moveTo>
                  <a:lnTo>
                    <a:pt x="1239" y="25"/>
                  </a:lnTo>
                  <a:lnTo>
                    <a:pt x="632" y="76"/>
                  </a:lnTo>
                  <a:lnTo>
                    <a:pt x="25" y="177"/>
                  </a:lnTo>
                  <a:lnTo>
                    <a:pt x="0" y="177"/>
                  </a:lnTo>
                  <a:lnTo>
                    <a:pt x="0" y="202"/>
                  </a:lnTo>
                  <a:lnTo>
                    <a:pt x="0" y="228"/>
                  </a:lnTo>
                  <a:lnTo>
                    <a:pt x="25" y="228"/>
                  </a:lnTo>
                  <a:lnTo>
                    <a:pt x="581" y="354"/>
                  </a:lnTo>
                  <a:lnTo>
                    <a:pt x="1138" y="455"/>
                  </a:lnTo>
                  <a:lnTo>
                    <a:pt x="1719" y="531"/>
                  </a:lnTo>
                  <a:lnTo>
                    <a:pt x="2326" y="581"/>
                  </a:lnTo>
                  <a:lnTo>
                    <a:pt x="3488" y="632"/>
                  </a:lnTo>
                  <a:lnTo>
                    <a:pt x="4651" y="708"/>
                  </a:lnTo>
                  <a:lnTo>
                    <a:pt x="5789" y="784"/>
                  </a:lnTo>
                  <a:lnTo>
                    <a:pt x="6952" y="860"/>
                  </a:lnTo>
                  <a:lnTo>
                    <a:pt x="7533" y="885"/>
                  </a:lnTo>
                  <a:lnTo>
                    <a:pt x="8140" y="935"/>
                  </a:lnTo>
                  <a:lnTo>
                    <a:pt x="8443" y="935"/>
                  </a:lnTo>
                  <a:lnTo>
                    <a:pt x="8746" y="910"/>
                  </a:lnTo>
                  <a:lnTo>
                    <a:pt x="9024" y="860"/>
                  </a:lnTo>
                  <a:lnTo>
                    <a:pt x="9303" y="758"/>
                  </a:lnTo>
                  <a:lnTo>
                    <a:pt x="9378" y="708"/>
                  </a:lnTo>
                  <a:lnTo>
                    <a:pt x="9429" y="632"/>
                  </a:lnTo>
                  <a:lnTo>
                    <a:pt x="9404" y="531"/>
                  </a:lnTo>
                  <a:lnTo>
                    <a:pt x="9378" y="506"/>
                  </a:lnTo>
                  <a:lnTo>
                    <a:pt x="9353" y="455"/>
                  </a:lnTo>
                  <a:lnTo>
                    <a:pt x="9151" y="379"/>
                  </a:lnTo>
                  <a:lnTo>
                    <a:pt x="8949" y="303"/>
                  </a:lnTo>
                  <a:lnTo>
                    <a:pt x="8746" y="253"/>
                  </a:lnTo>
                  <a:lnTo>
                    <a:pt x="8569" y="228"/>
                  </a:lnTo>
                  <a:lnTo>
                    <a:pt x="8140" y="202"/>
                  </a:lnTo>
                  <a:lnTo>
                    <a:pt x="7735" y="177"/>
                  </a:lnTo>
                  <a:lnTo>
                    <a:pt x="6370" y="76"/>
                  </a:lnTo>
                  <a:lnTo>
                    <a:pt x="5030" y="51"/>
                  </a:lnTo>
                  <a:lnTo>
                    <a:pt x="3792" y="25"/>
                  </a:lnTo>
                  <a:lnTo>
                    <a:pt x="250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39"/>
            <p:cNvSpPr/>
            <p:nvPr/>
          </p:nvSpPr>
          <p:spPr>
            <a:xfrm>
              <a:off x="7392366" y="4151827"/>
              <a:ext cx="71567" cy="25650"/>
            </a:xfrm>
            <a:custGeom>
              <a:rect b="b" l="l" r="r" t="t"/>
              <a:pathLst>
                <a:path extrusionOk="0" h="734" w="2048">
                  <a:moveTo>
                    <a:pt x="430" y="0"/>
                  </a:moveTo>
                  <a:lnTo>
                    <a:pt x="278" y="26"/>
                  </a:lnTo>
                  <a:lnTo>
                    <a:pt x="152" y="76"/>
                  </a:lnTo>
                  <a:lnTo>
                    <a:pt x="25" y="152"/>
                  </a:lnTo>
                  <a:lnTo>
                    <a:pt x="0" y="203"/>
                  </a:lnTo>
                  <a:lnTo>
                    <a:pt x="0" y="228"/>
                  </a:lnTo>
                  <a:lnTo>
                    <a:pt x="0" y="279"/>
                  </a:lnTo>
                  <a:lnTo>
                    <a:pt x="25" y="329"/>
                  </a:lnTo>
                  <a:lnTo>
                    <a:pt x="126" y="405"/>
                  </a:lnTo>
                  <a:lnTo>
                    <a:pt x="253" y="481"/>
                  </a:lnTo>
                  <a:lnTo>
                    <a:pt x="405" y="531"/>
                  </a:lnTo>
                  <a:lnTo>
                    <a:pt x="582" y="557"/>
                  </a:lnTo>
                  <a:lnTo>
                    <a:pt x="885" y="582"/>
                  </a:lnTo>
                  <a:lnTo>
                    <a:pt x="1188" y="632"/>
                  </a:lnTo>
                  <a:lnTo>
                    <a:pt x="1390" y="683"/>
                  </a:lnTo>
                  <a:lnTo>
                    <a:pt x="1694" y="734"/>
                  </a:lnTo>
                  <a:lnTo>
                    <a:pt x="1820" y="734"/>
                  </a:lnTo>
                  <a:lnTo>
                    <a:pt x="1947" y="683"/>
                  </a:lnTo>
                  <a:lnTo>
                    <a:pt x="1972" y="658"/>
                  </a:lnTo>
                  <a:lnTo>
                    <a:pt x="2022" y="607"/>
                  </a:lnTo>
                  <a:lnTo>
                    <a:pt x="2048" y="557"/>
                  </a:lnTo>
                  <a:lnTo>
                    <a:pt x="2048" y="481"/>
                  </a:lnTo>
                  <a:lnTo>
                    <a:pt x="2022" y="354"/>
                  </a:lnTo>
                  <a:lnTo>
                    <a:pt x="1947" y="279"/>
                  </a:lnTo>
                  <a:lnTo>
                    <a:pt x="1845" y="203"/>
                  </a:lnTo>
                  <a:lnTo>
                    <a:pt x="1719" y="152"/>
                  </a:lnTo>
                  <a:lnTo>
                    <a:pt x="1441" y="102"/>
                  </a:lnTo>
                  <a:lnTo>
                    <a:pt x="1213" y="76"/>
                  </a:lnTo>
                  <a:lnTo>
                    <a:pt x="910" y="26"/>
                  </a:lnTo>
                  <a:lnTo>
                    <a:pt x="58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39"/>
            <p:cNvSpPr/>
            <p:nvPr/>
          </p:nvSpPr>
          <p:spPr>
            <a:xfrm>
              <a:off x="1993224" y="4097942"/>
              <a:ext cx="1110447" cy="658154"/>
            </a:xfrm>
            <a:custGeom>
              <a:rect b="b" l="l" r="r" t="t"/>
              <a:pathLst>
                <a:path extrusionOk="0" h="18834" w="31777">
                  <a:moveTo>
                    <a:pt x="13222" y="0"/>
                  </a:moveTo>
                  <a:lnTo>
                    <a:pt x="10694" y="51"/>
                  </a:lnTo>
                  <a:lnTo>
                    <a:pt x="8292" y="127"/>
                  </a:lnTo>
                  <a:lnTo>
                    <a:pt x="7180" y="177"/>
                  </a:lnTo>
                  <a:lnTo>
                    <a:pt x="6118" y="253"/>
                  </a:lnTo>
                  <a:lnTo>
                    <a:pt x="5132" y="329"/>
                  </a:lnTo>
                  <a:lnTo>
                    <a:pt x="4197" y="430"/>
                  </a:lnTo>
                  <a:lnTo>
                    <a:pt x="3363" y="531"/>
                  </a:lnTo>
                  <a:lnTo>
                    <a:pt x="2630" y="658"/>
                  </a:lnTo>
                  <a:lnTo>
                    <a:pt x="1998" y="784"/>
                  </a:lnTo>
                  <a:lnTo>
                    <a:pt x="1492" y="936"/>
                  </a:lnTo>
                  <a:lnTo>
                    <a:pt x="1088" y="1087"/>
                  </a:lnTo>
                  <a:lnTo>
                    <a:pt x="936" y="1163"/>
                  </a:lnTo>
                  <a:lnTo>
                    <a:pt x="810" y="1264"/>
                  </a:lnTo>
                  <a:lnTo>
                    <a:pt x="633" y="1467"/>
                  </a:lnTo>
                  <a:lnTo>
                    <a:pt x="481" y="1745"/>
                  </a:lnTo>
                  <a:lnTo>
                    <a:pt x="330" y="2048"/>
                  </a:lnTo>
                  <a:lnTo>
                    <a:pt x="228" y="2427"/>
                  </a:lnTo>
                  <a:lnTo>
                    <a:pt x="153" y="2832"/>
                  </a:lnTo>
                  <a:lnTo>
                    <a:pt x="77" y="3287"/>
                  </a:lnTo>
                  <a:lnTo>
                    <a:pt x="26" y="3767"/>
                  </a:lnTo>
                  <a:lnTo>
                    <a:pt x="1" y="4298"/>
                  </a:lnTo>
                  <a:lnTo>
                    <a:pt x="1" y="4829"/>
                  </a:lnTo>
                  <a:lnTo>
                    <a:pt x="26" y="5410"/>
                  </a:lnTo>
                  <a:lnTo>
                    <a:pt x="77" y="6623"/>
                  </a:lnTo>
                  <a:lnTo>
                    <a:pt x="178" y="7913"/>
                  </a:lnTo>
                  <a:lnTo>
                    <a:pt x="330" y="9227"/>
                  </a:lnTo>
                  <a:lnTo>
                    <a:pt x="506" y="10542"/>
                  </a:lnTo>
                  <a:lnTo>
                    <a:pt x="709" y="11831"/>
                  </a:lnTo>
                  <a:lnTo>
                    <a:pt x="1088" y="14232"/>
                  </a:lnTo>
                  <a:lnTo>
                    <a:pt x="1391" y="16179"/>
                  </a:lnTo>
                  <a:lnTo>
                    <a:pt x="1492" y="16912"/>
                  </a:lnTo>
                  <a:lnTo>
                    <a:pt x="1543" y="17443"/>
                  </a:lnTo>
                  <a:lnTo>
                    <a:pt x="1568" y="17569"/>
                  </a:lnTo>
                  <a:lnTo>
                    <a:pt x="1619" y="17670"/>
                  </a:lnTo>
                  <a:lnTo>
                    <a:pt x="1720" y="17771"/>
                  </a:lnTo>
                  <a:lnTo>
                    <a:pt x="1872" y="17872"/>
                  </a:lnTo>
                  <a:lnTo>
                    <a:pt x="2048" y="17948"/>
                  </a:lnTo>
                  <a:lnTo>
                    <a:pt x="2251" y="18024"/>
                  </a:lnTo>
                  <a:lnTo>
                    <a:pt x="2782" y="18201"/>
                  </a:lnTo>
                  <a:lnTo>
                    <a:pt x="3414" y="18327"/>
                  </a:lnTo>
                  <a:lnTo>
                    <a:pt x="4172" y="18429"/>
                  </a:lnTo>
                  <a:lnTo>
                    <a:pt x="5031" y="18530"/>
                  </a:lnTo>
                  <a:lnTo>
                    <a:pt x="5992" y="18631"/>
                  </a:lnTo>
                  <a:lnTo>
                    <a:pt x="7028" y="18681"/>
                  </a:lnTo>
                  <a:lnTo>
                    <a:pt x="8115" y="18757"/>
                  </a:lnTo>
                  <a:lnTo>
                    <a:pt x="10517" y="18808"/>
                  </a:lnTo>
                  <a:lnTo>
                    <a:pt x="13070" y="18833"/>
                  </a:lnTo>
                  <a:lnTo>
                    <a:pt x="15699" y="18808"/>
                  </a:lnTo>
                  <a:lnTo>
                    <a:pt x="18328" y="18732"/>
                  </a:lnTo>
                  <a:lnTo>
                    <a:pt x="20881" y="18656"/>
                  </a:lnTo>
                  <a:lnTo>
                    <a:pt x="23283" y="18530"/>
                  </a:lnTo>
                  <a:lnTo>
                    <a:pt x="25457" y="18403"/>
                  </a:lnTo>
                  <a:lnTo>
                    <a:pt x="27277" y="18277"/>
                  </a:lnTo>
                  <a:lnTo>
                    <a:pt x="28692" y="18125"/>
                  </a:lnTo>
                  <a:lnTo>
                    <a:pt x="29248" y="18049"/>
                  </a:lnTo>
                  <a:lnTo>
                    <a:pt x="29627" y="17999"/>
                  </a:lnTo>
                  <a:lnTo>
                    <a:pt x="29906" y="17923"/>
                  </a:lnTo>
                  <a:lnTo>
                    <a:pt x="29981" y="17898"/>
                  </a:lnTo>
                  <a:lnTo>
                    <a:pt x="30007" y="17847"/>
                  </a:lnTo>
                  <a:lnTo>
                    <a:pt x="30083" y="17569"/>
                  </a:lnTo>
                  <a:lnTo>
                    <a:pt x="30234" y="16988"/>
                  </a:lnTo>
                  <a:lnTo>
                    <a:pt x="30411" y="16153"/>
                  </a:lnTo>
                  <a:lnTo>
                    <a:pt x="30588" y="15117"/>
                  </a:lnTo>
                  <a:lnTo>
                    <a:pt x="30816" y="13904"/>
                  </a:lnTo>
                  <a:lnTo>
                    <a:pt x="31018" y="12539"/>
                  </a:lnTo>
                  <a:lnTo>
                    <a:pt x="31245" y="11123"/>
                  </a:lnTo>
                  <a:lnTo>
                    <a:pt x="31422" y="9632"/>
                  </a:lnTo>
                  <a:lnTo>
                    <a:pt x="31599" y="8140"/>
                  </a:lnTo>
                  <a:lnTo>
                    <a:pt x="31700" y="6699"/>
                  </a:lnTo>
                  <a:lnTo>
                    <a:pt x="31776" y="5334"/>
                  </a:lnTo>
                  <a:lnTo>
                    <a:pt x="31776" y="4677"/>
                  </a:lnTo>
                  <a:lnTo>
                    <a:pt x="31776" y="4070"/>
                  </a:lnTo>
                  <a:lnTo>
                    <a:pt x="31751" y="3489"/>
                  </a:lnTo>
                  <a:lnTo>
                    <a:pt x="31700" y="2983"/>
                  </a:lnTo>
                  <a:lnTo>
                    <a:pt x="31650" y="2503"/>
                  </a:lnTo>
                  <a:lnTo>
                    <a:pt x="31549" y="2073"/>
                  </a:lnTo>
                  <a:lnTo>
                    <a:pt x="31422" y="1719"/>
                  </a:lnTo>
                  <a:lnTo>
                    <a:pt x="31296" y="1416"/>
                  </a:lnTo>
                  <a:lnTo>
                    <a:pt x="31220" y="1315"/>
                  </a:lnTo>
                  <a:lnTo>
                    <a:pt x="31119" y="1214"/>
                  </a:lnTo>
                  <a:lnTo>
                    <a:pt x="31043" y="1113"/>
                  </a:lnTo>
                  <a:lnTo>
                    <a:pt x="30942" y="1062"/>
                  </a:lnTo>
                  <a:lnTo>
                    <a:pt x="30664" y="961"/>
                  </a:lnTo>
                  <a:lnTo>
                    <a:pt x="30234" y="860"/>
                  </a:lnTo>
                  <a:lnTo>
                    <a:pt x="29729" y="759"/>
                  </a:lnTo>
                  <a:lnTo>
                    <a:pt x="29071" y="658"/>
                  </a:lnTo>
                  <a:lnTo>
                    <a:pt x="28338" y="582"/>
                  </a:lnTo>
                  <a:lnTo>
                    <a:pt x="27504" y="481"/>
                  </a:lnTo>
                  <a:lnTo>
                    <a:pt x="25583" y="329"/>
                  </a:lnTo>
                  <a:lnTo>
                    <a:pt x="23384" y="203"/>
                  </a:lnTo>
                  <a:lnTo>
                    <a:pt x="20982" y="127"/>
                  </a:lnTo>
                  <a:lnTo>
                    <a:pt x="18454"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39"/>
            <p:cNvSpPr/>
            <p:nvPr/>
          </p:nvSpPr>
          <p:spPr>
            <a:xfrm>
              <a:off x="1993224" y="4166854"/>
              <a:ext cx="1110447" cy="570687"/>
            </a:xfrm>
            <a:custGeom>
              <a:rect b="b" l="l" r="r" t="t"/>
              <a:pathLst>
                <a:path extrusionOk="0" h="16331" w="31777">
                  <a:moveTo>
                    <a:pt x="380" y="0"/>
                  </a:moveTo>
                  <a:lnTo>
                    <a:pt x="279" y="278"/>
                  </a:lnTo>
                  <a:lnTo>
                    <a:pt x="203" y="582"/>
                  </a:lnTo>
                  <a:lnTo>
                    <a:pt x="127" y="910"/>
                  </a:lnTo>
                  <a:lnTo>
                    <a:pt x="77" y="1264"/>
                  </a:lnTo>
                  <a:lnTo>
                    <a:pt x="26" y="2022"/>
                  </a:lnTo>
                  <a:lnTo>
                    <a:pt x="1" y="2882"/>
                  </a:lnTo>
                  <a:lnTo>
                    <a:pt x="26" y="3817"/>
                  </a:lnTo>
                  <a:lnTo>
                    <a:pt x="77" y="4778"/>
                  </a:lnTo>
                  <a:lnTo>
                    <a:pt x="178" y="5789"/>
                  </a:lnTo>
                  <a:lnTo>
                    <a:pt x="279" y="6825"/>
                  </a:lnTo>
                  <a:lnTo>
                    <a:pt x="557" y="8898"/>
                  </a:lnTo>
                  <a:lnTo>
                    <a:pt x="860" y="10895"/>
                  </a:lnTo>
                  <a:lnTo>
                    <a:pt x="1164" y="12690"/>
                  </a:lnTo>
                  <a:lnTo>
                    <a:pt x="1391" y="14181"/>
                  </a:lnTo>
                  <a:lnTo>
                    <a:pt x="1821" y="14434"/>
                  </a:lnTo>
                  <a:lnTo>
                    <a:pt x="2251" y="14662"/>
                  </a:lnTo>
                  <a:lnTo>
                    <a:pt x="2680" y="14864"/>
                  </a:lnTo>
                  <a:lnTo>
                    <a:pt x="3135" y="15066"/>
                  </a:lnTo>
                  <a:lnTo>
                    <a:pt x="3590" y="15243"/>
                  </a:lnTo>
                  <a:lnTo>
                    <a:pt x="4045" y="15420"/>
                  </a:lnTo>
                  <a:lnTo>
                    <a:pt x="4501" y="15547"/>
                  </a:lnTo>
                  <a:lnTo>
                    <a:pt x="4981" y="15698"/>
                  </a:lnTo>
                  <a:lnTo>
                    <a:pt x="5790" y="15875"/>
                  </a:lnTo>
                  <a:lnTo>
                    <a:pt x="6573" y="16027"/>
                  </a:lnTo>
                  <a:lnTo>
                    <a:pt x="7408" y="16153"/>
                  </a:lnTo>
                  <a:lnTo>
                    <a:pt x="8216" y="16229"/>
                  </a:lnTo>
                  <a:lnTo>
                    <a:pt x="9051" y="16305"/>
                  </a:lnTo>
                  <a:lnTo>
                    <a:pt x="9860" y="16330"/>
                  </a:lnTo>
                  <a:lnTo>
                    <a:pt x="10694" y="16330"/>
                  </a:lnTo>
                  <a:lnTo>
                    <a:pt x="11528" y="16305"/>
                  </a:lnTo>
                  <a:lnTo>
                    <a:pt x="12615" y="16254"/>
                  </a:lnTo>
                  <a:lnTo>
                    <a:pt x="13702" y="16204"/>
                  </a:lnTo>
                  <a:lnTo>
                    <a:pt x="14814" y="16077"/>
                  </a:lnTo>
                  <a:lnTo>
                    <a:pt x="15901" y="15951"/>
                  </a:lnTo>
                  <a:lnTo>
                    <a:pt x="16988" y="15799"/>
                  </a:lnTo>
                  <a:lnTo>
                    <a:pt x="18050" y="15597"/>
                  </a:lnTo>
                  <a:lnTo>
                    <a:pt x="19137" y="15395"/>
                  </a:lnTo>
                  <a:lnTo>
                    <a:pt x="20199" y="15142"/>
                  </a:lnTo>
                  <a:lnTo>
                    <a:pt x="21260" y="14864"/>
                  </a:lnTo>
                  <a:lnTo>
                    <a:pt x="22322" y="14561"/>
                  </a:lnTo>
                  <a:lnTo>
                    <a:pt x="23358" y="14257"/>
                  </a:lnTo>
                  <a:lnTo>
                    <a:pt x="24395" y="13903"/>
                  </a:lnTo>
                  <a:lnTo>
                    <a:pt x="25431" y="13499"/>
                  </a:lnTo>
                  <a:lnTo>
                    <a:pt x="26442" y="13095"/>
                  </a:lnTo>
                  <a:lnTo>
                    <a:pt x="27454" y="12665"/>
                  </a:lnTo>
                  <a:lnTo>
                    <a:pt x="28465" y="12210"/>
                  </a:lnTo>
                  <a:lnTo>
                    <a:pt x="29097" y="11881"/>
                  </a:lnTo>
                  <a:lnTo>
                    <a:pt x="29754" y="11553"/>
                  </a:lnTo>
                  <a:lnTo>
                    <a:pt x="30386" y="11199"/>
                  </a:lnTo>
                  <a:lnTo>
                    <a:pt x="30993" y="10794"/>
                  </a:lnTo>
                  <a:lnTo>
                    <a:pt x="31169" y="9631"/>
                  </a:lnTo>
                  <a:lnTo>
                    <a:pt x="31321" y="8443"/>
                  </a:lnTo>
                  <a:lnTo>
                    <a:pt x="31473" y="7230"/>
                  </a:lnTo>
                  <a:lnTo>
                    <a:pt x="31599" y="6016"/>
                  </a:lnTo>
                  <a:lnTo>
                    <a:pt x="31700" y="4828"/>
                  </a:lnTo>
                  <a:lnTo>
                    <a:pt x="31776" y="3691"/>
                  </a:lnTo>
                  <a:lnTo>
                    <a:pt x="31776" y="2629"/>
                  </a:lnTo>
                  <a:lnTo>
                    <a:pt x="31751" y="1643"/>
                  </a:lnTo>
                  <a:lnTo>
                    <a:pt x="30993" y="2124"/>
                  </a:lnTo>
                  <a:lnTo>
                    <a:pt x="30234" y="2579"/>
                  </a:lnTo>
                  <a:lnTo>
                    <a:pt x="29451" y="3008"/>
                  </a:lnTo>
                  <a:lnTo>
                    <a:pt x="28642" y="3388"/>
                  </a:lnTo>
                  <a:lnTo>
                    <a:pt x="27833" y="3767"/>
                  </a:lnTo>
                  <a:lnTo>
                    <a:pt x="26999" y="4095"/>
                  </a:lnTo>
                  <a:lnTo>
                    <a:pt x="26164" y="4373"/>
                  </a:lnTo>
                  <a:lnTo>
                    <a:pt x="25305" y="4626"/>
                  </a:lnTo>
                  <a:lnTo>
                    <a:pt x="24445" y="4803"/>
                  </a:lnTo>
                  <a:lnTo>
                    <a:pt x="23561" y="4980"/>
                  </a:lnTo>
                  <a:lnTo>
                    <a:pt x="22676" y="5081"/>
                  </a:lnTo>
                  <a:lnTo>
                    <a:pt x="21766" y="5182"/>
                  </a:lnTo>
                  <a:lnTo>
                    <a:pt x="20881" y="5233"/>
                  </a:lnTo>
                  <a:lnTo>
                    <a:pt x="19971" y="5283"/>
                  </a:lnTo>
                  <a:lnTo>
                    <a:pt x="18176" y="5334"/>
                  </a:lnTo>
                  <a:lnTo>
                    <a:pt x="15396" y="5385"/>
                  </a:lnTo>
                  <a:lnTo>
                    <a:pt x="13980" y="5385"/>
                  </a:lnTo>
                  <a:lnTo>
                    <a:pt x="12590" y="5359"/>
                  </a:lnTo>
                  <a:lnTo>
                    <a:pt x="11199" y="5309"/>
                  </a:lnTo>
                  <a:lnTo>
                    <a:pt x="9809" y="5208"/>
                  </a:lnTo>
                  <a:lnTo>
                    <a:pt x="8419" y="5056"/>
                  </a:lnTo>
                  <a:lnTo>
                    <a:pt x="7736" y="4955"/>
                  </a:lnTo>
                  <a:lnTo>
                    <a:pt x="7054" y="4854"/>
                  </a:lnTo>
                  <a:lnTo>
                    <a:pt x="6346" y="4727"/>
                  </a:lnTo>
                  <a:lnTo>
                    <a:pt x="5638" y="4550"/>
                  </a:lnTo>
                  <a:lnTo>
                    <a:pt x="4930" y="4373"/>
                  </a:lnTo>
                  <a:lnTo>
                    <a:pt x="4273" y="4121"/>
                  </a:lnTo>
                  <a:lnTo>
                    <a:pt x="3616" y="3843"/>
                  </a:lnTo>
                  <a:lnTo>
                    <a:pt x="3287" y="3691"/>
                  </a:lnTo>
                  <a:lnTo>
                    <a:pt x="2984" y="3514"/>
                  </a:lnTo>
                  <a:lnTo>
                    <a:pt x="2706" y="3337"/>
                  </a:lnTo>
                  <a:lnTo>
                    <a:pt x="2402" y="3135"/>
                  </a:lnTo>
                  <a:lnTo>
                    <a:pt x="2124" y="2907"/>
                  </a:lnTo>
                  <a:lnTo>
                    <a:pt x="1872" y="2654"/>
                  </a:lnTo>
                  <a:lnTo>
                    <a:pt x="1619" y="2376"/>
                  </a:lnTo>
                  <a:lnTo>
                    <a:pt x="1366" y="2073"/>
                  </a:lnTo>
                  <a:lnTo>
                    <a:pt x="1138" y="1770"/>
                  </a:lnTo>
                  <a:lnTo>
                    <a:pt x="936" y="1441"/>
                  </a:lnTo>
                  <a:lnTo>
                    <a:pt x="759" y="1087"/>
                  </a:lnTo>
                  <a:lnTo>
                    <a:pt x="608" y="733"/>
                  </a:lnTo>
                  <a:lnTo>
                    <a:pt x="481" y="379"/>
                  </a:lnTo>
                  <a:lnTo>
                    <a:pt x="3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39"/>
            <p:cNvSpPr/>
            <p:nvPr/>
          </p:nvSpPr>
          <p:spPr>
            <a:xfrm>
              <a:off x="1986165" y="4091757"/>
              <a:ext cx="1124565" cy="670490"/>
            </a:xfrm>
            <a:custGeom>
              <a:rect b="b" l="l" r="r" t="t"/>
              <a:pathLst>
                <a:path extrusionOk="0" h="19187" w="32181">
                  <a:moveTo>
                    <a:pt x="14713" y="380"/>
                  </a:moveTo>
                  <a:lnTo>
                    <a:pt x="17595" y="405"/>
                  </a:lnTo>
                  <a:lnTo>
                    <a:pt x="20375" y="456"/>
                  </a:lnTo>
                  <a:lnTo>
                    <a:pt x="22979" y="557"/>
                  </a:lnTo>
                  <a:lnTo>
                    <a:pt x="25355" y="683"/>
                  </a:lnTo>
                  <a:lnTo>
                    <a:pt x="27428" y="835"/>
                  </a:lnTo>
                  <a:lnTo>
                    <a:pt x="28313" y="911"/>
                  </a:lnTo>
                  <a:lnTo>
                    <a:pt x="29122" y="1012"/>
                  </a:lnTo>
                  <a:lnTo>
                    <a:pt x="29779" y="1113"/>
                  </a:lnTo>
                  <a:lnTo>
                    <a:pt x="30335" y="1214"/>
                  </a:lnTo>
                  <a:lnTo>
                    <a:pt x="30765" y="1315"/>
                  </a:lnTo>
                  <a:lnTo>
                    <a:pt x="31043" y="1416"/>
                  </a:lnTo>
                  <a:lnTo>
                    <a:pt x="31144" y="1467"/>
                  </a:lnTo>
                  <a:lnTo>
                    <a:pt x="31220" y="1543"/>
                  </a:lnTo>
                  <a:lnTo>
                    <a:pt x="31296" y="1644"/>
                  </a:lnTo>
                  <a:lnTo>
                    <a:pt x="31371" y="1745"/>
                  </a:lnTo>
                  <a:lnTo>
                    <a:pt x="31498" y="2023"/>
                  </a:lnTo>
                  <a:lnTo>
                    <a:pt x="31599" y="2351"/>
                  </a:lnTo>
                  <a:lnTo>
                    <a:pt x="31675" y="2756"/>
                  </a:lnTo>
                  <a:lnTo>
                    <a:pt x="31725" y="3211"/>
                  </a:lnTo>
                  <a:lnTo>
                    <a:pt x="31776" y="3716"/>
                  </a:lnTo>
                  <a:lnTo>
                    <a:pt x="31801" y="4247"/>
                  </a:lnTo>
                  <a:lnTo>
                    <a:pt x="31801" y="4829"/>
                  </a:lnTo>
                  <a:lnTo>
                    <a:pt x="31801" y="5435"/>
                  </a:lnTo>
                  <a:lnTo>
                    <a:pt x="31725" y="6775"/>
                  </a:lnTo>
                  <a:lnTo>
                    <a:pt x="31624" y="8165"/>
                  </a:lnTo>
                  <a:lnTo>
                    <a:pt x="31473" y="9606"/>
                  </a:lnTo>
                  <a:lnTo>
                    <a:pt x="31270" y="11047"/>
                  </a:lnTo>
                  <a:lnTo>
                    <a:pt x="31093" y="12438"/>
                  </a:lnTo>
                  <a:lnTo>
                    <a:pt x="30866" y="13777"/>
                  </a:lnTo>
                  <a:lnTo>
                    <a:pt x="30664" y="14991"/>
                  </a:lnTo>
                  <a:lnTo>
                    <a:pt x="30487" y="16027"/>
                  </a:lnTo>
                  <a:lnTo>
                    <a:pt x="30310" y="16912"/>
                  </a:lnTo>
                  <a:lnTo>
                    <a:pt x="30158" y="17544"/>
                  </a:lnTo>
                  <a:lnTo>
                    <a:pt x="30057" y="17923"/>
                  </a:lnTo>
                  <a:lnTo>
                    <a:pt x="29829" y="17974"/>
                  </a:lnTo>
                  <a:lnTo>
                    <a:pt x="29425" y="18049"/>
                  </a:lnTo>
                  <a:lnTo>
                    <a:pt x="28161" y="18201"/>
                  </a:lnTo>
                  <a:lnTo>
                    <a:pt x="26366" y="18353"/>
                  </a:lnTo>
                  <a:lnTo>
                    <a:pt x="24142" y="18479"/>
                  </a:lnTo>
                  <a:lnTo>
                    <a:pt x="21614" y="18606"/>
                  </a:lnTo>
                  <a:lnTo>
                    <a:pt x="18833" y="18732"/>
                  </a:lnTo>
                  <a:lnTo>
                    <a:pt x="15926" y="18783"/>
                  </a:lnTo>
                  <a:lnTo>
                    <a:pt x="12994" y="18808"/>
                  </a:lnTo>
                  <a:lnTo>
                    <a:pt x="11123" y="18808"/>
                  </a:lnTo>
                  <a:lnTo>
                    <a:pt x="9505" y="18783"/>
                  </a:lnTo>
                  <a:lnTo>
                    <a:pt x="8065" y="18732"/>
                  </a:lnTo>
                  <a:lnTo>
                    <a:pt x="6851" y="18656"/>
                  </a:lnTo>
                  <a:lnTo>
                    <a:pt x="5789" y="18580"/>
                  </a:lnTo>
                  <a:lnTo>
                    <a:pt x="4879" y="18479"/>
                  </a:lnTo>
                  <a:lnTo>
                    <a:pt x="4146" y="18403"/>
                  </a:lnTo>
                  <a:lnTo>
                    <a:pt x="3540" y="18302"/>
                  </a:lnTo>
                  <a:lnTo>
                    <a:pt x="3059" y="18201"/>
                  </a:lnTo>
                  <a:lnTo>
                    <a:pt x="2680" y="18100"/>
                  </a:lnTo>
                  <a:lnTo>
                    <a:pt x="2402" y="17999"/>
                  </a:lnTo>
                  <a:lnTo>
                    <a:pt x="2200" y="17898"/>
                  </a:lnTo>
                  <a:lnTo>
                    <a:pt x="2048" y="17797"/>
                  </a:lnTo>
                  <a:lnTo>
                    <a:pt x="1972" y="17721"/>
                  </a:lnTo>
                  <a:lnTo>
                    <a:pt x="1947" y="17670"/>
                  </a:lnTo>
                  <a:lnTo>
                    <a:pt x="1922" y="17620"/>
                  </a:lnTo>
                  <a:lnTo>
                    <a:pt x="1897" y="17089"/>
                  </a:lnTo>
                  <a:lnTo>
                    <a:pt x="1795" y="16356"/>
                  </a:lnTo>
                  <a:lnTo>
                    <a:pt x="1467" y="14384"/>
                  </a:lnTo>
                  <a:lnTo>
                    <a:pt x="1189" y="12665"/>
                  </a:lnTo>
                  <a:lnTo>
                    <a:pt x="911" y="10794"/>
                  </a:lnTo>
                  <a:lnTo>
                    <a:pt x="658" y="8823"/>
                  </a:lnTo>
                  <a:lnTo>
                    <a:pt x="557" y="7862"/>
                  </a:lnTo>
                  <a:lnTo>
                    <a:pt x="481" y="6902"/>
                  </a:lnTo>
                  <a:lnTo>
                    <a:pt x="430" y="5992"/>
                  </a:lnTo>
                  <a:lnTo>
                    <a:pt x="405" y="5107"/>
                  </a:lnTo>
                  <a:lnTo>
                    <a:pt x="405" y="4298"/>
                  </a:lnTo>
                  <a:lnTo>
                    <a:pt x="456" y="3565"/>
                  </a:lnTo>
                  <a:lnTo>
                    <a:pt x="506" y="3236"/>
                  </a:lnTo>
                  <a:lnTo>
                    <a:pt x="557" y="2908"/>
                  </a:lnTo>
                  <a:lnTo>
                    <a:pt x="607" y="2629"/>
                  </a:lnTo>
                  <a:lnTo>
                    <a:pt x="708" y="2351"/>
                  </a:lnTo>
                  <a:lnTo>
                    <a:pt x="784" y="2124"/>
                  </a:lnTo>
                  <a:lnTo>
                    <a:pt x="885" y="1896"/>
                  </a:lnTo>
                  <a:lnTo>
                    <a:pt x="1012" y="1719"/>
                  </a:lnTo>
                  <a:lnTo>
                    <a:pt x="1163" y="1568"/>
                  </a:lnTo>
                  <a:lnTo>
                    <a:pt x="1239" y="1517"/>
                  </a:lnTo>
                  <a:lnTo>
                    <a:pt x="1366" y="1441"/>
                  </a:lnTo>
                  <a:lnTo>
                    <a:pt x="1669" y="1315"/>
                  </a:lnTo>
                  <a:lnTo>
                    <a:pt x="2074" y="1189"/>
                  </a:lnTo>
                  <a:lnTo>
                    <a:pt x="2554" y="1087"/>
                  </a:lnTo>
                  <a:lnTo>
                    <a:pt x="3135" y="961"/>
                  </a:lnTo>
                  <a:lnTo>
                    <a:pt x="3818" y="860"/>
                  </a:lnTo>
                  <a:lnTo>
                    <a:pt x="4576" y="784"/>
                  </a:lnTo>
                  <a:lnTo>
                    <a:pt x="5410" y="708"/>
                  </a:lnTo>
                  <a:lnTo>
                    <a:pt x="7331" y="557"/>
                  </a:lnTo>
                  <a:lnTo>
                    <a:pt x="9531" y="456"/>
                  </a:lnTo>
                  <a:lnTo>
                    <a:pt x="11983" y="405"/>
                  </a:lnTo>
                  <a:lnTo>
                    <a:pt x="14713" y="380"/>
                  </a:lnTo>
                  <a:close/>
                  <a:moveTo>
                    <a:pt x="13095" y="1"/>
                  </a:moveTo>
                  <a:lnTo>
                    <a:pt x="11174" y="26"/>
                  </a:lnTo>
                  <a:lnTo>
                    <a:pt x="9050" y="102"/>
                  </a:lnTo>
                  <a:lnTo>
                    <a:pt x="6902" y="203"/>
                  </a:lnTo>
                  <a:lnTo>
                    <a:pt x="5865" y="279"/>
                  </a:lnTo>
                  <a:lnTo>
                    <a:pt x="4854" y="354"/>
                  </a:lnTo>
                  <a:lnTo>
                    <a:pt x="3919" y="481"/>
                  </a:lnTo>
                  <a:lnTo>
                    <a:pt x="3085" y="582"/>
                  </a:lnTo>
                  <a:lnTo>
                    <a:pt x="2326" y="734"/>
                  </a:lnTo>
                  <a:lnTo>
                    <a:pt x="1720" y="911"/>
                  </a:lnTo>
                  <a:lnTo>
                    <a:pt x="1442" y="986"/>
                  </a:lnTo>
                  <a:lnTo>
                    <a:pt x="1214" y="1087"/>
                  </a:lnTo>
                  <a:lnTo>
                    <a:pt x="1037" y="1189"/>
                  </a:lnTo>
                  <a:lnTo>
                    <a:pt x="885" y="1290"/>
                  </a:lnTo>
                  <a:lnTo>
                    <a:pt x="734" y="1441"/>
                  </a:lnTo>
                  <a:lnTo>
                    <a:pt x="607" y="1644"/>
                  </a:lnTo>
                  <a:lnTo>
                    <a:pt x="481" y="1871"/>
                  </a:lnTo>
                  <a:lnTo>
                    <a:pt x="380" y="2099"/>
                  </a:lnTo>
                  <a:lnTo>
                    <a:pt x="304" y="2377"/>
                  </a:lnTo>
                  <a:lnTo>
                    <a:pt x="228" y="2680"/>
                  </a:lnTo>
                  <a:lnTo>
                    <a:pt x="152" y="3009"/>
                  </a:lnTo>
                  <a:lnTo>
                    <a:pt x="102" y="3337"/>
                  </a:lnTo>
                  <a:lnTo>
                    <a:pt x="26" y="4096"/>
                  </a:lnTo>
                  <a:lnTo>
                    <a:pt x="1" y="4905"/>
                  </a:lnTo>
                  <a:lnTo>
                    <a:pt x="26" y="5789"/>
                  </a:lnTo>
                  <a:lnTo>
                    <a:pt x="77" y="6699"/>
                  </a:lnTo>
                  <a:lnTo>
                    <a:pt x="152" y="7660"/>
                  </a:lnTo>
                  <a:lnTo>
                    <a:pt x="253" y="8646"/>
                  </a:lnTo>
                  <a:lnTo>
                    <a:pt x="380" y="9657"/>
                  </a:lnTo>
                  <a:lnTo>
                    <a:pt x="506" y="10668"/>
                  </a:lnTo>
                  <a:lnTo>
                    <a:pt x="810" y="12615"/>
                  </a:lnTo>
                  <a:lnTo>
                    <a:pt x="1088" y="14460"/>
                  </a:lnTo>
                  <a:lnTo>
                    <a:pt x="1391" y="16381"/>
                  </a:lnTo>
                  <a:lnTo>
                    <a:pt x="1492" y="17114"/>
                  </a:lnTo>
                  <a:lnTo>
                    <a:pt x="1543" y="17645"/>
                  </a:lnTo>
                  <a:lnTo>
                    <a:pt x="1543" y="17721"/>
                  </a:lnTo>
                  <a:lnTo>
                    <a:pt x="1568" y="17822"/>
                  </a:lnTo>
                  <a:lnTo>
                    <a:pt x="1644" y="17923"/>
                  </a:lnTo>
                  <a:lnTo>
                    <a:pt x="1745" y="18049"/>
                  </a:lnTo>
                  <a:lnTo>
                    <a:pt x="1922" y="18176"/>
                  </a:lnTo>
                  <a:lnTo>
                    <a:pt x="2175" y="18302"/>
                  </a:lnTo>
                  <a:lnTo>
                    <a:pt x="2529" y="18429"/>
                  </a:lnTo>
                  <a:lnTo>
                    <a:pt x="3009" y="18555"/>
                  </a:lnTo>
                  <a:lnTo>
                    <a:pt x="3616" y="18681"/>
                  </a:lnTo>
                  <a:lnTo>
                    <a:pt x="4374" y="18808"/>
                  </a:lnTo>
                  <a:lnTo>
                    <a:pt x="5284" y="18909"/>
                  </a:lnTo>
                  <a:lnTo>
                    <a:pt x="6396" y="19010"/>
                  </a:lnTo>
                  <a:lnTo>
                    <a:pt x="7711" y="19086"/>
                  </a:lnTo>
                  <a:lnTo>
                    <a:pt x="9227" y="19136"/>
                  </a:lnTo>
                  <a:lnTo>
                    <a:pt x="10972" y="19187"/>
                  </a:lnTo>
                  <a:lnTo>
                    <a:pt x="15800" y="19187"/>
                  </a:lnTo>
                  <a:lnTo>
                    <a:pt x="18707" y="19111"/>
                  </a:lnTo>
                  <a:lnTo>
                    <a:pt x="21664" y="19010"/>
                  </a:lnTo>
                  <a:lnTo>
                    <a:pt x="24496" y="18858"/>
                  </a:lnTo>
                  <a:lnTo>
                    <a:pt x="26392" y="18732"/>
                  </a:lnTo>
                  <a:lnTo>
                    <a:pt x="27807" y="18606"/>
                  </a:lnTo>
                  <a:lnTo>
                    <a:pt x="28844" y="18504"/>
                  </a:lnTo>
                  <a:lnTo>
                    <a:pt x="29551" y="18403"/>
                  </a:lnTo>
                  <a:lnTo>
                    <a:pt x="30006" y="18327"/>
                  </a:lnTo>
                  <a:lnTo>
                    <a:pt x="30234" y="18226"/>
                  </a:lnTo>
                  <a:lnTo>
                    <a:pt x="30360" y="18176"/>
                  </a:lnTo>
                  <a:lnTo>
                    <a:pt x="30386" y="18100"/>
                  </a:lnTo>
                  <a:lnTo>
                    <a:pt x="30487" y="17797"/>
                  </a:lnTo>
                  <a:lnTo>
                    <a:pt x="30613" y="17215"/>
                  </a:lnTo>
                  <a:lnTo>
                    <a:pt x="30790" y="16356"/>
                  </a:lnTo>
                  <a:lnTo>
                    <a:pt x="30992" y="15319"/>
                  </a:lnTo>
                  <a:lnTo>
                    <a:pt x="31220" y="14081"/>
                  </a:lnTo>
                  <a:lnTo>
                    <a:pt x="31422" y="12741"/>
                  </a:lnTo>
                  <a:lnTo>
                    <a:pt x="31624" y="11300"/>
                  </a:lnTo>
                  <a:lnTo>
                    <a:pt x="31827" y="9834"/>
                  </a:lnTo>
                  <a:lnTo>
                    <a:pt x="32029" y="7963"/>
                  </a:lnTo>
                  <a:lnTo>
                    <a:pt x="32079" y="7104"/>
                  </a:lnTo>
                  <a:lnTo>
                    <a:pt x="32130" y="6295"/>
                  </a:lnTo>
                  <a:lnTo>
                    <a:pt x="32180" y="5562"/>
                  </a:lnTo>
                  <a:lnTo>
                    <a:pt x="32180" y="4879"/>
                  </a:lnTo>
                  <a:lnTo>
                    <a:pt x="32180" y="4222"/>
                  </a:lnTo>
                  <a:lnTo>
                    <a:pt x="32155" y="3666"/>
                  </a:lnTo>
                  <a:lnTo>
                    <a:pt x="32105" y="3135"/>
                  </a:lnTo>
                  <a:lnTo>
                    <a:pt x="32029" y="2680"/>
                  </a:lnTo>
                  <a:lnTo>
                    <a:pt x="31953" y="2250"/>
                  </a:lnTo>
                  <a:lnTo>
                    <a:pt x="31827" y="1922"/>
                  </a:lnTo>
                  <a:lnTo>
                    <a:pt x="31725" y="1618"/>
                  </a:lnTo>
                  <a:lnTo>
                    <a:pt x="31574" y="1366"/>
                  </a:lnTo>
                  <a:lnTo>
                    <a:pt x="31397" y="1189"/>
                  </a:lnTo>
                  <a:lnTo>
                    <a:pt x="31220" y="1062"/>
                  </a:lnTo>
                  <a:lnTo>
                    <a:pt x="31068" y="1012"/>
                  </a:lnTo>
                  <a:lnTo>
                    <a:pt x="30891" y="936"/>
                  </a:lnTo>
                  <a:lnTo>
                    <a:pt x="30411" y="835"/>
                  </a:lnTo>
                  <a:lnTo>
                    <a:pt x="29804" y="708"/>
                  </a:lnTo>
                  <a:lnTo>
                    <a:pt x="29046" y="607"/>
                  </a:lnTo>
                  <a:lnTo>
                    <a:pt x="28186" y="531"/>
                  </a:lnTo>
                  <a:lnTo>
                    <a:pt x="27226" y="430"/>
                  </a:lnTo>
                  <a:lnTo>
                    <a:pt x="25052" y="279"/>
                  </a:lnTo>
                  <a:lnTo>
                    <a:pt x="22625" y="152"/>
                  </a:lnTo>
                  <a:lnTo>
                    <a:pt x="20021" y="76"/>
                  </a:lnTo>
                  <a:lnTo>
                    <a:pt x="17342"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39"/>
            <p:cNvSpPr/>
            <p:nvPr/>
          </p:nvSpPr>
          <p:spPr>
            <a:xfrm>
              <a:off x="2605425" y="4131524"/>
              <a:ext cx="329496" cy="32709"/>
            </a:xfrm>
            <a:custGeom>
              <a:rect b="b" l="l" r="r" t="t"/>
              <a:pathLst>
                <a:path extrusionOk="0" h="936" w="9429">
                  <a:moveTo>
                    <a:pt x="1896" y="0"/>
                  </a:moveTo>
                  <a:lnTo>
                    <a:pt x="1264" y="25"/>
                  </a:lnTo>
                  <a:lnTo>
                    <a:pt x="632" y="76"/>
                  </a:lnTo>
                  <a:lnTo>
                    <a:pt x="25" y="177"/>
                  </a:lnTo>
                  <a:lnTo>
                    <a:pt x="0" y="177"/>
                  </a:lnTo>
                  <a:lnTo>
                    <a:pt x="0" y="202"/>
                  </a:lnTo>
                  <a:lnTo>
                    <a:pt x="0" y="228"/>
                  </a:lnTo>
                  <a:lnTo>
                    <a:pt x="25" y="228"/>
                  </a:lnTo>
                  <a:lnTo>
                    <a:pt x="581" y="354"/>
                  </a:lnTo>
                  <a:lnTo>
                    <a:pt x="1163" y="455"/>
                  </a:lnTo>
                  <a:lnTo>
                    <a:pt x="1744" y="531"/>
                  </a:lnTo>
                  <a:lnTo>
                    <a:pt x="2326" y="581"/>
                  </a:lnTo>
                  <a:lnTo>
                    <a:pt x="3488" y="632"/>
                  </a:lnTo>
                  <a:lnTo>
                    <a:pt x="4651" y="708"/>
                  </a:lnTo>
                  <a:lnTo>
                    <a:pt x="5814" y="784"/>
                  </a:lnTo>
                  <a:lnTo>
                    <a:pt x="6952" y="860"/>
                  </a:lnTo>
                  <a:lnTo>
                    <a:pt x="7558" y="885"/>
                  </a:lnTo>
                  <a:lnTo>
                    <a:pt x="8165" y="935"/>
                  </a:lnTo>
                  <a:lnTo>
                    <a:pt x="8443" y="935"/>
                  </a:lnTo>
                  <a:lnTo>
                    <a:pt x="8746" y="910"/>
                  </a:lnTo>
                  <a:lnTo>
                    <a:pt x="9025" y="860"/>
                  </a:lnTo>
                  <a:lnTo>
                    <a:pt x="9303" y="758"/>
                  </a:lnTo>
                  <a:lnTo>
                    <a:pt x="9404" y="708"/>
                  </a:lnTo>
                  <a:lnTo>
                    <a:pt x="9429" y="632"/>
                  </a:lnTo>
                  <a:lnTo>
                    <a:pt x="9429" y="531"/>
                  </a:lnTo>
                  <a:lnTo>
                    <a:pt x="9404" y="506"/>
                  </a:lnTo>
                  <a:lnTo>
                    <a:pt x="9353" y="455"/>
                  </a:lnTo>
                  <a:lnTo>
                    <a:pt x="9151" y="379"/>
                  </a:lnTo>
                  <a:lnTo>
                    <a:pt x="8974" y="303"/>
                  </a:lnTo>
                  <a:lnTo>
                    <a:pt x="8772" y="253"/>
                  </a:lnTo>
                  <a:lnTo>
                    <a:pt x="8569" y="228"/>
                  </a:lnTo>
                  <a:lnTo>
                    <a:pt x="8165" y="202"/>
                  </a:lnTo>
                  <a:lnTo>
                    <a:pt x="7735" y="177"/>
                  </a:lnTo>
                  <a:lnTo>
                    <a:pt x="6396" y="76"/>
                  </a:lnTo>
                  <a:lnTo>
                    <a:pt x="5030"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39"/>
            <p:cNvSpPr/>
            <p:nvPr/>
          </p:nvSpPr>
          <p:spPr>
            <a:xfrm>
              <a:off x="2970251" y="4151827"/>
              <a:ext cx="71567" cy="25650"/>
            </a:xfrm>
            <a:custGeom>
              <a:rect b="b" l="l" r="r" t="t"/>
              <a:pathLst>
                <a:path extrusionOk="0" h="734" w="2048">
                  <a:moveTo>
                    <a:pt x="430" y="0"/>
                  </a:moveTo>
                  <a:lnTo>
                    <a:pt x="303" y="26"/>
                  </a:lnTo>
                  <a:lnTo>
                    <a:pt x="152" y="76"/>
                  </a:lnTo>
                  <a:lnTo>
                    <a:pt x="51" y="152"/>
                  </a:lnTo>
                  <a:lnTo>
                    <a:pt x="25" y="203"/>
                  </a:lnTo>
                  <a:lnTo>
                    <a:pt x="0" y="228"/>
                  </a:lnTo>
                  <a:lnTo>
                    <a:pt x="25" y="279"/>
                  </a:lnTo>
                  <a:lnTo>
                    <a:pt x="51" y="329"/>
                  </a:lnTo>
                  <a:lnTo>
                    <a:pt x="152" y="405"/>
                  </a:lnTo>
                  <a:lnTo>
                    <a:pt x="278" y="481"/>
                  </a:lnTo>
                  <a:lnTo>
                    <a:pt x="430" y="531"/>
                  </a:lnTo>
                  <a:lnTo>
                    <a:pt x="582" y="557"/>
                  </a:lnTo>
                  <a:lnTo>
                    <a:pt x="910" y="582"/>
                  </a:lnTo>
                  <a:lnTo>
                    <a:pt x="1188" y="632"/>
                  </a:lnTo>
                  <a:lnTo>
                    <a:pt x="1416" y="683"/>
                  </a:lnTo>
                  <a:lnTo>
                    <a:pt x="1694" y="734"/>
                  </a:lnTo>
                  <a:lnTo>
                    <a:pt x="1820" y="734"/>
                  </a:lnTo>
                  <a:lnTo>
                    <a:pt x="1947" y="683"/>
                  </a:lnTo>
                  <a:lnTo>
                    <a:pt x="1997" y="658"/>
                  </a:lnTo>
                  <a:lnTo>
                    <a:pt x="2022" y="607"/>
                  </a:lnTo>
                  <a:lnTo>
                    <a:pt x="2048" y="557"/>
                  </a:lnTo>
                  <a:lnTo>
                    <a:pt x="2048" y="481"/>
                  </a:lnTo>
                  <a:lnTo>
                    <a:pt x="2022" y="354"/>
                  </a:lnTo>
                  <a:lnTo>
                    <a:pt x="1972" y="279"/>
                  </a:lnTo>
                  <a:lnTo>
                    <a:pt x="1845" y="203"/>
                  </a:lnTo>
                  <a:lnTo>
                    <a:pt x="1744" y="152"/>
                  </a:lnTo>
                  <a:lnTo>
                    <a:pt x="1466" y="102"/>
                  </a:lnTo>
                  <a:lnTo>
                    <a:pt x="1213" y="76"/>
                  </a:lnTo>
                  <a:lnTo>
                    <a:pt x="935"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39"/>
            <p:cNvSpPr/>
            <p:nvPr/>
          </p:nvSpPr>
          <p:spPr>
            <a:xfrm>
              <a:off x="3100107" y="4097942"/>
              <a:ext cx="1111286" cy="658154"/>
            </a:xfrm>
            <a:custGeom>
              <a:rect b="b" l="l" r="r" t="t"/>
              <a:pathLst>
                <a:path extrusionOk="0" h="18834" w="31801">
                  <a:moveTo>
                    <a:pt x="13246" y="0"/>
                  </a:moveTo>
                  <a:lnTo>
                    <a:pt x="10718" y="51"/>
                  </a:lnTo>
                  <a:lnTo>
                    <a:pt x="8317" y="127"/>
                  </a:lnTo>
                  <a:lnTo>
                    <a:pt x="7179" y="177"/>
                  </a:lnTo>
                  <a:lnTo>
                    <a:pt x="6118" y="253"/>
                  </a:lnTo>
                  <a:lnTo>
                    <a:pt x="5132" y="329"/>
                  </a:lnTo>
                  <a:lnTo>
                    <a:pt x="4222" y="430"/>
                  </a:lnTo>
                  <a:lnTo>
                    <a:pt x="3387" y="531"/>
                  </a:lnTo>
                  <a:lnTo>
                    <a:pt x="2654" y="658"/>
                  </a:lnTo>
                  <a:lnTo>
                    <a:pt x="2022" y="784"/>
                  </a:lnTo>
                  <a:lnTo>
                    <a:pt x="1492" y="936"/>
                  </a:lnTo>
                  <a:lnTo>
                    <a:pt x="1087" y="1087"/>
                  </a:lnTo>
                  <a:lnTo>
                    <a:pt x="935" y="1163"/>
                  </a:lnTo>
                  <a:lnTo>
                    <a:pt x="834" y="1264"/>
                  </a:lnTo>
                  <a:lnTo>
                    <a:pt x="632" y="1467"/>
                  </a:lnTo>
                  <a:lnTo>
                    <a:pt x="480" y="1745"/>
                  </a:lnTo>
                  <a:lnTo>
                    <a:pt x="354" y="2048"/>
                  </a:lnTo>
                  <a:lnTo>
                    <a:pt x="228" y="2427"/>
                  </a:lnTo>
                  <a:lnTo>
                    <a:pt x="152" y="2832"/>
                  </a:lnTo>
                  <a:lnTo>
                    <a:pt x="76" y="3287"/>
                  </a:lnTo>
                  <a:lnTo>
                    <a:pt x="51" y="3767"/>
                  </a:lnTo>
                  <a:lnTo>
                    <a:pt x="25" y="4298"/>
                  </a:lnTo>
                  <a:lnTo>
                    <a:pt x="0" y="4829"/>
                  </a:lnTo>
                  <a:lnTo>
                    <a:pt x="25" y="5410"/>
                  </a:lnTo>
                  <a:lnTo>
                    <a:pt x="76" y="6623"/>
                  </a:lnTo>
                  <a:lnTo>
                    <a:pt x="202" y="7913"/>
                  </a:lnTo>
                  <a:lnTo>
                    <a:pt x="354" y="9227"/>
                  </a:lnTo>
                  <a:lnTo>
                    <a:pt x="506" y="10542"/>
                  </a:lnTo>
                  <a:lnTo>
                    <a:pt x="708" y="11831"/>
                  </a:lnTo>
                  <a:lnTo>
                    <a:pt x="1087" y="14232"/>
                  </a:lnTo>
                  <a:lnTo>
                    <a:pt x="1390" y="16179"/>
                  </a:lnTo>
                  <a:lnTo>
                    <a:pt x="1492" y="16912"/>
                  </a:lnTo>
                  <a:lnTo>
                    <a:pt x="1542" y="17443"/>
                  </a:lnTo>
                  <a:lnTo>
                    <a:pt x="1567" y="17569"/>
                  </a:lnTo>
                  <a:lnTo>
                    <a:pt x="1643" y="17670"/>
                  </a:lnTo>
                  <a:lnTo>
                    <a:pt x="1744" y="17771"/>
                  </a:lnTo>
                  <a:lnTo>
                    <a:pt x="1871" y="17872"/>
                  </a:lnTo>
                  <a:lnTo>
                    <a:pt x="2048" y="17948"/>
                  </a:lnTo>
                  <a:lnTo>
                    <a:pt x="2275" y="18024"/>
                  </a:lnTo>
                  <a:lnTo>
                    <a:pt x="2781" y="18201"/>
                  </a:lnTo>
                  <a:lnTo>
                    <a:pt x="3438" y="18327"/>
                  </a:lnTo>
                  <a:lnTo>
                    <a:pt x="4196" y="18429"/>
                  </a:lnTo>
                  <a:lnTo>
                    <a:pt x="5031" y="18530"/>
                  </a:lnTo>
                  <a:lnTo>
                    <a:pt x="5991" y="18631"/>
                  </a:lnTo>
                  <a:lnTo>
                    <a:pt x="7028" y="18681"/>
                  </a:lnTo>
                  <a:lnTo>
                    <a:pt x="8140" y="18757"/>
                  </a:lnTo>
                  <a:lnTo>
                    <a:pt x="10516" y="18808"/>
                  </a:lnTo>
                  <a:lnTo>
                    <a:pt x="13069" y="18833"/>
                  </a:lnTo>
                  <a:lnTo>
                    <a:pt x="15698" y="18808"/>
                  </a:lnTo>
                  <a:lnTo>
                    <a:pt x="18352" y="18732"/>
                  </a:lnTo>
                  <a:lnTo>
                    <a:pt x="20906" y="18656"/>
                  </a:lnTo>
                  <a:lnTo>
                    <a:pt x="23307" y="18530"/>
                  </a:lnTo>
                  <a:lnTo>
                    <a:pt x="25456" y="18403"/>
                  </a:lnTo>
                  <a:lnTo>
                    <a:pt x="27276" y="18277"/>
                  </a:lnTo>
                  <a:lnTo>
                    <a:pt x="28717" y="18125"/>
                  </a:lnTo>
                  <a:lnTo>
                    <a:pt x="29247" y="18049"/>
                  </a:lnTo>
                  <a:lnTo>
                    <a:pt x="29652" y="17999"/>
                  </a:lnTo>
                  <a:lnTo>
                    <a:pt x="29905" y="17923"/>
                  </a:lnTo>
                  <a:lnTo>
                    <a:pt x="29981" y="17898"/>
                  </a:lnTo>
                  <a:lnTo>
                    <a:pt x="30006" y="17847"/>
                  </a:lnTo>
                  <a:lnTo>
                    <a:pt x="30107" y="17569"/>
                  </a:lnTo>
                  <a:lnTo>
                    <a:pt x="30233" y="16988"/>
                  </a:lnTo>
                  <a:lnTo>
                    <a:pt x="30410" y="16153"/>
                  </a:lnTo>
                  <a:lnTo>
                    <a:pt x="30613" y="15117"/>
                  </a:lnTo>
                  <a:lnTo>
                    <a:pt x="30815" y="13904"/>
                  </a:lnTo>
                  <a:lnTo>
                    <a:pt x="31042" y="12539"/>
                  </a:lnTo>
                  <a:lnTo>
                    <a:pt x="31244" y="11123"/>
                  </a:lnTo>
                  <a:lnTo>
                    <a:pt x="31447" y="9632"/>
                  </a:lnTo>
                  <a:lnTo>
                    <a:pt x="31598" y="8140"/>
                  </a:lnTo>
                  <a:lnTo>
                    <a:pt x="31725" y="6699"/>
                  </a:lnTo>
                  <a:lnTo>
                    <a:pt x="31775" y="5334"/>
                  </a:lnTo>
                  <a:lnTo>
                    <a:pt x="31801" y="4677"/>
                  </a:lnTo>
                  <a:lnTo>
                    <a:pt x="31775" y="4070"/>
                  </a:lnTo>
                  <a:lnTo>
                    <a:pt x="31750" y="3489"/>
                  </a:lnTo>
                  <a:lnTo>
                    <a:pt x="31725" y="2983"/>
                  </a:lnTo>
                  <a:lnTo>
                    <a:pt x="31649" y="2503"/>
                  </a:lnTo>
                  <a:lnTo>
                    <a:pt x="31548" y="2073"/>
                  </a:lnTo>
                  <a:lnTo>
                    <a:pt x="31447" y="1719"/>
                  </a:lnTo>
                  <a:lnTo>
                    <a:pt x="31295" y="1416"/>
                  </a:lnTo>
                  <a:lnTo>
                    <a:pt x="31219" y="1315"/>
                  </a:lnTo>
                  <a:lnTo>
                    <a:pt x="31143" y="1214"/>
                  </a:lnTo>
                  <a:lnTo>
                    <a:pt x="31042" y="1113"/>
                  </a:lnTo>
                  <a:lnTo>
                    <a:pt x="30941" y="1062"/>
                  </a:lnTo>
                  <a:lnTo>
                    <a:pt x="30663" y="961"/>
                  </a:lnTo>
                  <a:lnTo>
                    <a:pt x="30259" y="860"/>
                  </a:lnTo>
                  <a:lnTo>
                    <a:pt x="29728" y="759"/>
                  </a:lnTo>
                  <a:lnTo>
                    <a:pt x="29096" y="658"/>
                  </a:lnTo>
                  <a:lnTo>
                    <a:pt x="28337" y="582"/>
                  </a:lnTo>
                  <a:lnTo>
                    <a:pt x="27503" y="481"/>
                  </a:lnTo>
                  <a:lnTo>
                    <a:pt x="25582" y="329"/>
                  </a:lnTo>
                  <a:lnTo>
                    <a:pt x="23383" y="203"/>
                  </a:lnTo>
                  <a:lnTo>
                    <a:pt x="20981" y="127"/>
                  </a:lnTo>
                  <a:lnTo>
                    <a:pt x="18453" y="51"/>
                  </a:lnTo>
                  <a:lnTo>
                    <a:pt x="1585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39"/>
            <p:cNvSpPr/>
            <p:nvPr/>
          </p:nvSpPr>
          <p:spPr>
            <a:xfrm>
              <a:off x="3100980" y="4166854"/>
              <a:ext cx="1110412" cy="570687"/>
            </a:xfrm>
            <a:custGeom>
              <a:rect b="b" l="l" r="r" t="t"/>
              <a:pathLst>
                <a:path extrusionOk="0" h="16331" w="31776">
                  <a:moveTo>
                    <a:pt x="354" y="0"/>
                  </a:moveTo>
                  <a:lnTo>
                    <a:pt x="253" y="278"/>
                  </a:lnTo>
                  <a:lnTo>
                    <a:pt x="177" y="582"/>
                  </a:lnTo>
                  <a:lnTo>
                    <a:pt x="127" y="910"/>
                  </a:lnTo>
                  <a:lnTo>
                    <a:pt x="76" y="1264"/>
                  </a:lnTo>
                  <a:lnTo>
                    <a:pt x="0" y="2022"/>
                  </a:lnTo>
                  <a:lnTo>
                    <a:pt x="0" y="2882"/>
                  </a:lnTo>
                  <a:lnTo>
                    <a:pt x="0" y="3817"/>
                  </a:lnTo>
                  <a:lnTo>
                    <a:pt x="76" y="4778"/>
                  </a:lnTo>
                  <a:lnTo>
                    <a:pt x="152" y="5789"/>
                  </a:lnTo>
                  <a:lnTo>
                    <a:pt x="278" y="6825"/>
                  </a:lnTo>
                  <a:lnTo>
                    <a:pt x="531" y="8898"/>
                  </a:lnTo>
                  <a:lnTo>
                    <a:pt x="835" y="10895"/>
                  </a:lnTo>
                  <a:lnTo>
                    <a:pt x="1138" y="12690"/>
                  </a:lnTo>
                  <a:lnTo>
                    <a:pt x="1365" y="14181"/>
                  </a:lnTo>
                  <a:lnTo>
                    <a:pt x="1795" y="14434"/>
                  </a:lnTo>
                  <a:lnTo>
                    <a:pt x="2225" y="14662"/>
                  </a:lnTo>
                  <a:lnTo>
                    <a:pt x="2680" y="14864"/>
                  </a:lnTo>
                  <a:lnTo>
                    <a:pt x="3110" y="15066"/>
                  </a:lnTo>
                  <a:lnTo>
                    <a:pt x="3565" y="15243"/>
                  </a:lnTo>
                  <a:lnTo>
                    <a:pt x="4020" y="15420"/>
                  </a:lnTo>
                  <a:lnTo>
                    <a:pt x="4500" y="15547"/>
                  </a:lnTo>
                  <a:lnTo>
                    <a:pt x="4955" y="15698"/>
                  </a:lnTo>
                  <a:lnTo>
                    <a:pt x="5764" y="15875"/>
                  </a:lnTo>
                  <a:lnTo>
                    <a:pt x="6573" y="16027"/>
                  </a:lnTo>
                  <a:lnTo>
                    <a:pt x="7382" y="16153"/>
                  </a:lnTo>
                  <a:lnTo>
                    <a:pt x="8191" y="16229"/>
                  </a:lnTo>
                  <a:lnTo>
                    <a:pt x="9025" y="16305"/>
                  </a:lnTo>
                  <a:lnTo>
                    <a:pt x="9859" y="16330"/>
                  </a:lnTo>
                  <a:lnTo>
                    <a:pt x="10668" y="16330"/>
                  </a:lnTo>
                  <a:lnTo>
                    <a:pt x="11502" y="16305"/>
                  </a:lnTo>
                  <a:lnTo>
                    <a:pt x="12589" y="16254"/>
                  </a:lnTo>
                  <a:lnTo>
                    <a:pt x="13701" y="16204"/>
                  </a:lnTo>
                  <a:lnTo>
                    <a:pt x="14788" y="16077"/>
                  </a:lnTo>
                  <a:lnTo>
                    <a:pt x="15875" y="15951"/>
                  </a:lnTo>
                  <a:lnTo>
                    <a:pt x="16962" y="15799"/>
                  </a:lnTo>
                  <a:lnTo>
                    <a:pt x="18049" y="15597"/>
                  </a:lnTo>
                  <a:lnTo>
                    <a:pt x="19111" y="15395"/>
                  </a:lnTo>
                  <a:lnTo>
                    <a:pt x="20198" y="15142"/>
                  </a:lnTo>
                  <a:lnTo>
                    <a:pt x="21260" y="14864"/>
                  </a:lnTo>
                  <a:lnTo>
                    <a:pt x="22296" y="14561"/>
                  </a:lnTo>
                  <a:lnTo>
                    <a:pt x="23358" y="14257"/>
                  </a:lnTo>
                  <a:lnTo>
                    <a:pt x="24394" y="13903"/>
                  </a:lnTo>
                  <a:lnTo>
                    <a:pt x="25431" y="13499"/>
                  </a:lnTo>
                  <a:lnTo>
                    <a:pt x="26442" y="13095"/>
                  </a:lnTo>
                  <a:lnTo>
                    <a:pt x="27453" y="12665"/>
                  </a:lnTo>
                  <a:lnTo>
                    <a:pt x="28439" y="12210"/>
                  </a:lnTo>
                  <a:lnTo>
                    <a:pt x="29096" y="11881"/>
                  </a:lnTo>
                  <a:lnTo>
                    <a:pt x="29728" y="11553"/>
                  </a:lnTo>
                  <a:lnTo>
                    <a:pt x="30360" y="11199"/>
                  </a:lnTo>
                  <a:lnTo>
                    <a:pt x="30967" y="10794"/>
                  </a:lnTo>
                  <a:lnTo>
                    <a:pt x="31144" y="9631"/>
                  </a:lnTo>
                  <a:lnTo>
                    <a:pt x="31321" y="8443"/>
                  </a:lnTo>
                  <a:lnTo>
                    <a:pt x="31472" y="7230"/>
                  </a:lnTo>
                  <a:lnTo>
                    <a:pt x="31599" y="6016"/>
                  </a:lnTo>
                  <a:lnTo>
                    <a:pt x="31675" y="4828"/>
                  </a:lnTo>
                  <a:lnTo>
                    <a:pt x="31750" y="3691"/>
                  </a:lnTo>
                  <a:lnTo>
                    <a:pt x="31776" y="2629"/>
                  </a:lnTo>
                  <a:lnTo>
                    <a:pt x="31750" y="1643"/>
                  </a:lnTo>
                  <a:lnTo>
                    <a:pt x="30992" y="2124"/>
                  </a:lnTo>
                  <a:lnTo>
                    <a:pt x="30208" y="2579"/>
                  </a:lnTo>
                  <a:lnTo>
                    <a:pt x="29425" y="3008"/>
                  </a:lnTo>
                  <a:lnTo>
                    <a:pt x="28641" y="3388"/>
                  </a:lnTo>
                  <a:lnTo>
                    <a:pt x="27807" y="3767"/>
                  </a:lnTo>
                  <a:lnTo>
                    <a:pt x="26998" y="4095"/>
                  </a:lnTo>
                  <a:lnTo>
                    <a:pt x="26138" y="4373"/>
                  </a:lnTo>
                  <a:lnTo>
                    <a:pt x="25279" y="4626"/>
                  </a:lnTo>
                  <a:lnTo>
                    <a:pt x="24420" y="4803"/>
                  </a:lnTo>
                  <a:lnTo>
                    <a:pt x="23535" y="4980"/>
                  </a:lnTo>
                  <a:lnTo>
                    <a:pt x="22650" y="5081"/>
                  </a:lnTo>
                  <a:lnTo>
                    <a:pt x="21765" y="5182"/>
                  </a:lnTo>
                  <a:lnTo>
                    <a:pt x="20855" y="5233"/>
                  </a:lnTo>
                  <a:lnTo>
                    <a:pt x="19970" y="5283"/>
                  </a:lnTo>
                  <a:lnTo>
                    <a:pt x="18150" y="5334"/>
                  </a:lnTo>
                  <a:lnTo>
                    <a:pt x="15370" y="5385"/>
                  </a:lnTo>
                  <a:lnTo>
                    <a:pt x="13979" y="5385"/>
                  </a:lnTo>
                  <a:lnTo>
                    <a:pt x="12564" y="5359"/>
                  </a:lnTo>
                  <a:lnTo>
                    <a:pt x="11174" y="5309"/>
                  </a:lnTo>
                  <a:lnTo>
                    <a:pt x="9783" y="5208"/>
                  </a:lnTo>
                  <a:lnTo>
                    <a:pt x="8393" y="5056"/>
                  </a:lnTo>
                  <a:lnTo>
                    <a:pt x="7710" y="4955"/>
                  </a:lnTo>
                  <a:lnTo>
                    <a:pt x="7028" y="4854"/>
                  </a:lnTo>
                  <a:lnTo>
                    <a:pt x="6320" y="4727"/>
                  </a:lnTo>
                  <a:lnTo>
                    <a:pt x="5612" y="4550"/>
                  </a:lnTo>
                  <a:lnTo>
                    <a:pt x="4930" y="4373"/>
                  </a:lnTo>
                  <a:lnTo>
                    <a:pt x="4247" y="4121"/>
                  </a:lnTo>
                  <a:lnTo>
                    <a:pt x="3590" y="3843"/>
                  </a:lnTo>
                  <a:lnTo>
                    <a:pt x="3287" y="3691"/>
                  </a:lnTo>
                  <a:lnTo>
                    <a:pt x="2983" y="3514"/>
                  </a:lnTo>
                  <a:lnTo>
                    <a:pt x="2680" y="3337"/>
                  </a:lnTo>
                  <a:lnTo>
                    <a:pt x="2402" y="3135"/>
                  </a:lnTo>
                  <a:lnTo>
                    <a:pt x="2124" y="2907"/>
                  </a:lnTo>
                  <a:lnTo>
                    <a:pt x="1846" y="2654"/>
                  </a:lnTo>
                  <a:lnTo>
                    <a:pt x="1593" y="2376"/>
                  </a:lnTo>
                  <a:lnTo>
                    <a:pt x="1340" y="2073"/>
                  </a:lnTo>
                  <a:lnTo>
                    <a:pt x="1113" y="1770"/>
                  </a:lnTo>
                  <a:lnTo>
                    <a:pt x="910" y="1441"/>
                  </a:lnTo>
                  <a:lnTo>
                    <a:pt x="733" y="1087"/>
                  </a:lnTo>
                  <a:lnTo>
                    <a:pt x="582" y="733"/>
                  </a:lnTo>
                  <a:lnTo>
                    <a:pt x="455" y="379"/>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39"/>
            <p:cNvSpPr/>
            <p:nvPr/>
          </p:nvSpPr>
          <p:spPr>
            <a:xfrm>
              <a:off x="3093921" y="4091757"/>
              <a:ext cx="1123656" cy="670490"/>
            </a:xfrm>
            <a:custGeom>
              <a:rect b="b" l="l" r="r" t="t"/>
              <a:pathLst>
                <a:path extrusionOk="0" h="19187" w="32155">
                  <a:moveTo>
                    <a:pt x="14687" y="380"/>
                  </a:moveTo>
                  <a:lnTo>
                    <a:pt x="17569" y="405"/>
                  </a:lnTo>
                  <a:lnTo>
                    <a:pt x="20349" y="456"/>
                  </a:lnTo>
                  <a:lnTo>
                    <a:pt x="22953" y="557"/>
                  </a:lnTo>
                  <a:lnTo>
                    <a:pt x="25355" y="683"/>
                  </a:lnTo>
                  <a:lnTo>
                    <a:pt x="27402" y="835"/>
                  </a:lnTo>
                  <a:lnTo>
                    <a:pt x="28312" y="911"/>
                  </a:lnTo>
                  <a:lnTo>
                    <a:pt x="29096" y="1012"/>
                  </a:lnTo>
                  <a:lnTo>
                    <a:pt x="29778" y="1113"/>
                  </a:lnTo>
                  <a:lnTo>
                    <a:pt x="30335" y="1214"/>
                  </a:lnTo>
                  <a:lnTo>
                    <a:pt x="30739" y="1315"/>
                  </a:lnTo>
                  <a:lnTo>
                    <a:pt x="31017" y="1416"/>
                  </a:lnTo>
                  <a:lnTo>
                    <a:pt x="31118" y="1467"/>
                  </a:lnTo>
                  <a:lnTo>
                    <a:pt x="31194" y="1543"/>
                  </a:lnTo>
                  <a:lnTo>
                    <a:pt x="31270" y="1644"/>
                  </a:lnTo>
                  <a:lnTo>
                    <a:pt x="31346" y="1745"/>
                  </a:lnTo>
                  <a:lnTo>
                    <a:pt x="31472" y="2023"/>
                  </a:lnTo>
                  <a:lnTo>
                    <a:pt x="31573" y="2351"/>
                  </a:lnTo>
                  <a:lnTo>
                    <a:pt x="31649" y="2756"/>
                  </a:lnTo>
                  <a:lnTo>
                    <a:pt x="31725" y="3211"/>
                  </a:lnTo>
                  <a:lnTo>
                    <a:pt x="31750" y="3716"/>
                  </a:lnTo>
                  <a:lnTo>
                    <a:pt x="31775" y="4247"/>
                  </a:lnTo>
                  <a:lnTo>
                    <a:pt x="31775" y="4829"/>
                  </a:lnTo>
                  <a:lnTo>
                    <a:pt x="31775" y="5435"/>
                  </a:lnTo>
                  <a:lnTo>
                    <a:pt x="31700" y="6775"/>
                  </a:lnTo>
                  <a:lnTo>
                    <a:pt x="31598" y="8165"/>
                  </a:lnTo>
                  <a:lnTo>
                    <a:pt x="31447" y="9606"/>
                  </a:lnTo>
                  <a:lnTo>
                    <a:pt x="31270" y="11047"/>
                  </a:lnTo>
                  <a:lnTo>
                    <a:pt x="31068" y="12438"/>
                  </a:lnTo>
                  <a:lnTo>
                    <a:pt x="30865" y="13777"/>
                  </a:lnTo>
                  <a:lnTo>
                    <a:pt x="30663" y="14991"/>
                  </a:lnTo>
                  <a:lnTo>
                    <a:pt x="30461" y="16027"/>
                  </a:lnTo>
                  <a:lnTo>
                    <a:pt x="30284" y="16912"/>
                  </a:lnTo>
                  <a:lnTo>
                    <a:pt x="30132" y="17544"/>
                  </a:lnTo>
                  <a:lnTo>
                    <a:pt x="30031" y="17923"/>
                  </a:lnTo>
                  <a:lnTo>
                    <a:pt x="29804" y="17974"/>
                  </a:lnTo>
                  <a:lnTo>
                    <a:pt x="29399" y="18049"/>
                  </a:lnTo>
                  <a:lnTo>
                    <a:pt x="28135" y="18201"/>
                  </a:lnTo>
                  <a:lnTo>
                    <a:pt x="26340" y="18353"/>
                  </a:lnTo>
                  <a:lnTo>
                    <a:pt x="24141" y="18479"/>
                  </a:lnTo>
                  <a:lnTo>
                    <a:pt x="21588" y="18606"/>
                  </a:lnTo>
                  <a:lnTo>
                    <a:pt x="18807" y="18732"/>
                  </a:lnTo>
                  <a:lnTo>
                    <a:pt x="15900" y="18783"/>
                  </a:lnTo>
                  <a:lnTo>
                    <a:pt x="12968" y="18808"/>
                  </a:lnTo>
                  <a:lnTo>
                    <a:pt x="11123" y="18808"/>
                  </a:lnTo>
                  <a:lnTo>
                    <a:pt x="9480" y="18783"/>
                  </a:lnTo>
                  <a:lnTo>
                    <a:pt x="8064" y="18732"/>
                  </a:lnTo>
                  <a:lnTo>
                    <a:pt x="6825" y="18656"/>
                  </a:lnTo>
                  <a:lnTo>
                    <a:pt x="5764" y="18580"/>
                  </a:lnTo>
                  <a:lnTo>
                    <a:pt x="4879" y="18479"/>
                  </a:lnTo>
                  <a:lnTo>
                    <a:pt x="4121" y="18403"/>
                  </a:lnTo>
                  <a:lnTo>
                    <a:pt x="3514" y="18302"/>
                  </a:lnTo>
                  <a:lnTo>
                    <a:pt x="3034" y="18201"/>
                  </a:lnTo>
                  <a:lnTo>
                    <a:pt x="2654" y="18100"/>
                  </a:lnTo>
                  <a:lnTo>
                    <a:pt x="2376" y="17999"/>
                  </a:lnTo>
                  <a:lnTo>
                    <a:pt x="2174" y="17898"/>
                  </a:lnTo>
                  <a:lnTo>
                    <a:pt x="2048" y="17797"/>
                  </a:lnTo>
                  <a:lnTo>
                    <a:pt x="1972" y="17721"/>
                  </a:lnTo>
                  <a:lnTo>
                    <a:pt x="1921" y="17670"/>
                  </a:lnTo>
                  <a:lnTo>
                    <a:pt x="1921" y="17620"/>
                  </a:lnTo>
                  <a:lnTo>
                    <a:pt x="1871" y="17089"/>
                  </a:lnTo>
                  <a:lnTo>
                    <a:pt x="1770" y="16356"/>
                  </a:lnTo>
                  <a:lnTo>
                    <a:pt x="1466" y="14384"/>
                  </a:lnTo>
                  <a:lnTo>
                    <a:pt x="1188" y="12665"/>
                  </a:lnTo>
                  <a:lnTo>
                    <a:pt x="910" y="10794"/>
                  </a:lnTo>
                  <a:lnTo>
                    <a:pt x="657" y="8823"/>
                  </a:lnTo>
                  <a:lnTo>
                    <a:pt x="531" y="7862"/>
                  </a:lnTo>
                  <a:lnTo>
                    <a:pt x="455" y="6902"/>
                  </a:lnTo>
                  <a:lnTo>
                    <a:pt x="405" y="5992"/>
                  </a:lnTo>
                  <a:lnTo>
                    <a:pt x="379" y="5107"/>
                  </a:lnTo>
                  <a:lnTo>
                    <a:pt x="379" y="4298"/>
                  </a:lnTo>
                  <a:lnTo>
                    <a:pt x="430" y="3565"/>
                  </a:lnTo>
                  <a:lnTo>
                    <a:pt x="480" y="3236"/>
                  </a:lnTo>
                  <a:lnTo>
                    <a:pt x="531" y="2908"/>
                  </a:lnTo>
                  <a:lnTo>
                    <a:pt x="607" y="2629"/>
                  </a:lnTo>
                  <a:lnTo>
                    <a:pt x="683" y="2351"/>
                  </a:lnTo>
                  <a:lnTo>
                    <a:pt x="784" y="2124"/>
                  </a:lnTo>
                  <a:lnTo>
                    <a:pt x="885" y="1896"/>
                  </a:lnTo>
                  <a:lnTo>
                    <a:pt x="1011" y="1719"/>
                  </a:lnTo>
                  <a:lnTo>
                    <a:pt x="1138" y="1568"/>
                  </a:lnTo>
                  <a:lnTo>
                    <a:pt x="1213" y="1517"/>
                  </a:lnTo>
                  <a:lnTo>
                    <a:pt x="1340" y="1441"/>
                  </a:lnTo>
                  <a:lnTo>
                    <a:pt x="1643" y="1315"/>
                  </a:lnTo>
                  <a:lnTo>
                    <a:pt x="2048" y="1189"/>
                  </a:lnTo>
                  <a:lnTo>
                    <a:pt x="2553" y="1087"/>
                  </a:lnTo>
                  <a:lnTo>
                    <a:pt x="3135" y="961"/>
                  </a:lnTo>
                  <a:lnTo>
                    <a:pt x="3792" y="860"/>
                  </a:lnTo>
                  <a:lnTo>
                    <a:pt x="4550" y="784"/>
                  </a:lnTo>
                  <a:lnTo>
                    <a:pt x="5384" y="708"/>
                  </a:lnTo>
                  <a:lnTo>
                    <a:pt x="7306" y="557"/>
                  </a:lnTo>
                  <a:lnTo>
                    <a:pt x="9505" y="456"/>
                  </a:lnTo>
                  <a:lnTo>
                    <a:pt x="11982" y="405"/>
                  </a:lnTo>
                  <a:lnTo>
                    <a:pt x="14687" y="380"/>
                  </a:lnTo>
                  <a:close/>
                  <a:moveTo>
                    <a:pt x="13069" y="1"/>
                  </a:moveTo>
                  <a:lnTo>
                    <a:pt x="11148" y="26"/>
                  </a:lnTo>
                  <a:lnTo>
                    <a:pt x="9025" y="102"/>
                  </a:lnTo>
                  <a:lnTo>
                    <a:pt x="6876" y="203"/>
                  </a:lnTo>
                  <a:lnTo>
                    <a:pt x="5839" y="279"/>
                  </a:lnTo>
                  <a:lnTo>
                    <a:pt x="4828" y="354"/>
                  </a:lnTo>
                  <a:lnTo>
                    <a:pt x="3918" y="481"/>
                  </a:lnTo>
                  <a:lnTo>
                    <a:pt x="3059" y="582"/>
                  </a:lnTo>
                  <a:lnTo>
                    <a:pt x="2326" y="734"/>
                  </a:lnTo>
                  <a:lnTo>
                    <a:pt x="1694" y="911"/>
                  </a:lnTo>
                  <a:lnTo>
                    <a:pt x="1441" y="986"/>
                  </a:lnTo>
                  <a:lnTo>
                    <a:pt x="1213" y="1087"/>
                  </a:lnTo>
                  <a:lnTo>
                    <a:pt x="1011" y="1189"/>
                  </a:lnTo>
                  <a:lnTo>
                    <a:pt x="885" y="1290"/>
                  </a:lnTo>
                  <a:lnTo>
                    <a:pt x="733" y="1441"/>
                  </a:lnTo>
                  <a:lnTo>
                    <a:pt x="582" y="1644"/>
                  </a:lnTo>
                  <a:lnTo>
                    <a:pt x="480" y="1871"/>
                  </a:lnTo>
                  <a:lnTo>
                    <a:pt x="354" y="2099"/>
                  </a:lnTo>
                  <a:lnTo>
                    <a:pt x="278" y="2377"/>
                  </a:lnTo>
                  <a:lnTo>
                    <a:pt x="202" y="2680"/>
                  </a:lnTo>
                  <a:lnTo>
                    <a:pt x="127" y="3009"/>
                  </a:lnTo>
                  <a:lnTo>
                    <a:pt x="76" y="3337"/>
                  </a:lnTo>
                  <a:lnTo>
                    <a:pt x="25" y="4096"/>
                  </a:lnTo>
                  <a:lnTo>
                    <a:pt x="0" y="4905"/>
                  </a:lnTo>
                  <a:lnTo>
                    <a:pt x="0" y="5789"/>
                  </a:lnTo>
                  <a:lnTo>
                    <a:pt x="51" y="6699"/>
                  </a:lnTo>
                  <a:lnTo>
                    <a:pt x="127" y="7660"/>
                  </a:lnTo>
                  <a:lnTo>
                    <a:pt x="228" y="8646"/>
                  </a:lnTo>
                  <a:lnTo>
                    <a:pt x="354" y="9657"/>
                  </a:lnTo>
                  <a:lnTo>
                    <a:pt x="480" y="10668"/>
                  </a:lnTo>
                  <a:lnTo>
                    <a:pt x="784" y="12615"/>
                  </a:lnTo>
                  <a:lnTo>
                    <a:pt x="1087" y="14460"/>
                  </a:lnTo>
                  <a:lnTo>
                    <a:pt x="1390" y="16381"/>
                  </a:lnTo>
                  <a:lnTo>
                    <a:pt x="1492" y="17114"/>
                  </a:lnTo>
                  <a:lnTo>
                    <a:pt x="1517" y="17645"/>
                  </a:lnTo>
                  <a:lnTo>
                    <a:pt x="1542" y="17721"/>
                  </a:lnTo>
                  <a:lnTo>
                    <a:pt x="1567" y="17822"/>
                  </a:lnTo>
                  <a:lnTo>
                    <a:pt x="1618" y="17923"/>
                  </a:lnTo>
                  <a:lnTo>
                    <a:pt x="1719" y="18049"/>
                  </a:lnTo>
                  <a:lnTo>
                    <a:pt x="1896" y="18176"/>
                  </a:lnTo>
                  <a:lnTo>
                    <a:pt x="2149" y="18302"/>
                  </a:lnTo>
                  <a:lnTo>
                    <a:pt x="2503" y="18429"/>
                  </a:lnTo>
                  <a:lnTo>
                    <a:pt x="2983" y="18555"/>
                  </a:lnTo>
                  <a:lnTo>
                    <a:pt x="3590" y="18681"/>
                  </a:lnTo>
                  <a:lnTo>
                    <a:pt x="4348" y="18808"/>
                  </a:lnTo>
                  <a:lnTo>
                    <a:pt x="5283" y="18909"/>
                  </a:lnTo>
                  <a:lnTo>
                    <a:pt x="6396" y="19010"/>
                  </a:lnTo>
                  <a:lnTo>
                    <a:pt x="7685" y="19086"/>
                  </a:lnTo>
                  <a:lnTo>
                    <a:pt x="9202" y="19136"/>
                  </a:lnTo>
                  <a:lnTo>
                    <a:pt x="10971" y="19187"/>
                  </a:lnTo>
                  <a:lnTo>
                    <a:pt x="15774" y="19187"/>
                  </a:lnTo>
                  <a:lnTo>
                    <a:pt x="18706" y="19111"/>
                  </a:lnTo>
                  <a:lnTo>
                    <a:pt x="21639" y="19010"/>
                  </a:lnTo>
                  <a:lnTo>
                    <a:pt x="24470" y="18858"/>
                  </a:lnTo>
                  <a:lnTo>
                    <a:pt x="26366" y="18732"/>
                  </a:lnTo>
                  <a:lnTo>
                    <a:pt x="27807" y="18606"/>
                  </a:lnTo>
                  <a:lnTo>
                    <a:pt x="28843" y="18504"/>
                  </a:lnTo>
                  <a:lnTo>
                    <a:pt x="29551" y="18403"/>
                  </a:lnTo>
                  <a:lnTo>
                    <a:pt x="29981" y="18327"/>
                  </a:lnTo>
                  <a:lnTo>
                    <a:pt x="30233" y="18226"/>
                  </a:lnTo>
                  <a:lnTo>
                    <a:pt x="30335" y="18176"/>
                  </a:lnTo>
                  <a:lnTo>
                    <a:pt x="30360" y="18100"/>
                  </a:lnTo>
                  <a:lnTo>
                    <a:pt x="30461" y="17797"/>
                  </a:lnTo>
                  <a:lnTo>
                    <a:pt x="30613" y="17215"/>
                  </a:lnTo>
                  <a:lnTo>
                    <a:pt x="30790" y="16356"/>
                  </a:lnTo>
                  <a:lnTo>
                    <a:pt x="30966" y="15319"/>
                  </a:lnTo>
                  <a:lnTo>
                    <a:pt x="31194" y="14081"/>
                  </a:lnTo>
                  <a:lnTo>
                    <a:pt x="31396" y="12741"/>
                  </a:lnTo>
                  <a:lnTo>
                    <a:pt x="31624" y="11300"/>
                  </a:lnTo>
                  <a:lnTo>
                    <a:pt x="31801" y="9834"/>
                  </a:lnTo>
                  <a:lnTo>
                    <a:pt x="32003" y="7963"/>
                  </a:lnTo>
                  <a:lnTo>
                    <a:pt x="32079" y="7104"/>
                  </a:lnTo>
                  <a:lnTo>
                    <a:pt x="32129" y="6295"/>
                  </a:lnTo>
                  <a:lnTo>
                    <a:pt x="32155" y="5562"/>
                  </a:lnTo>
                  <a:lnTo>
                    <a:pt x="32155" y="4879"/>
                  </a:lnTo>
                  <a:lnTo>
                    <a:pt x="32155" y="4222"/>
                  </a:lnTo>
                  <a:lnTo>
                    <a:pt x="32129" y="3666"/>
                  </a:lnTo>
                  <a:lnTo>
                    <a:pt x="32079" y="3135"/>
                  </a:lnTo>
                  <a:lnTo>
                    <a:pt x="32003" y="2680"/>
                  </a:lnTo>
                  <a:lnTo>
                    <a:pt x="31927" y="2250"/>
                  </a:lnTo>
                  <a:lnTo>
                    <a:pt x="31826" y="1922"/>
                  </a:lnTo>
                  <a:lnTo>
                    <a:pt x="31700" y="1618"/>
                  </a:lnTo>
                  <a:lnTo>
                    <a:pt x="31548" y="1366"/>
                  </a:lnTo>
                  <a:lnTo>
                    <a:pt x="31396" y="1189"/>
                  </a:lnTo>
                  <a:lnTo>
                    <a:pt x="31194" y="1062"/>
                  </a:lnTo>
                  <a:lnTo>
                    <a:pt x="31068" y="1012"/>
                  </a:lnTo>
                  <a:lnTo>
                    <a:pt x="30865" y="936"/>
                  </a:lnTo>
                  <a:lnTo>
                    <a:pt x="30385" y="835"/>
                  </a:lnTo>
                  <a:lnTo>
                    <a:pt x="29778" y="708"/>
                  </a:lnTo>
                  <a:lnTo>
                    <a:pt x="29045" y="607"/>
                  </a:lnTo>
                  <a:lnTo>
                    <a:pt x="28186" y="531"/>
                  </a:lnTo>
                  <a:lnTo>
                    <a:pt x="27225" y="430"/>
                  </a:lnTo>
                  <a:lnTo>
                    <a:pt x="25051" y="279"/>
                  </a:lnTo>
                  <a:lnTo>
                    <a:pt x="22599" y="152"/>
                  </a:lnTo>
                  <a:lnTo>
                    <a:pt x="19996" y="76"/>
                  </a:lnTo>
                  <a:lnTo>
                    <a:pt x="1731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39"/>
            <p:cNvSpPr/>
            <p:nvPr/>
          </p:nvSpPr>
          <p:spPr>
            <a:xfrm>
              <a:off x="3712273" y="4131524"/>
              <a:ext cx="329531" cy="32709"/>
            </a:xfrm>
            <a:custGeom>
              <a:rect b="b" l="l" r="r" t="t"/>
              <a:pathLst>
                <a:path extrusionOk="0" h="936" w="9430">
                  <a:moveTo>
                    <a:pt x="1896" y="0"/>
                  </a:moveTo>
                  <a:lnTo>
                    <a:pt x="1264" y="25"/>
                  </a:lnTo>
                  <a:lnTo>
                    <a:pt x="632" y="76"/>
                  </a:lnTo>
                  <a:lnTo>
                    <a:pt x="25" y="177"/>
                  </a:lnTo>
                  <a:lnTo>
                    <a:pt x="0" y="177"/>
                  </a:lnTo>
                  <a:lnTo>
                    <a:pt x="0" y="202"/>
                  </a:lnTo>
                  <a:lnTo>
                    <a:pt x="0" y="228"/>
                  </a:lnTo>
                  <a:lnTo>
                    <a:pt x="25" y="228"/>
                  </a:lnTo>
                  <a:lnTo>
                    <a:pt x="582" y="354"/>
                  </a:lnTo>
                  <a:lnTo>
                    <a:pt x="1163" y="455"/>
                  </a:lnTo>
                  <a:lnTo>
                    <a:pt x="1744" y="531"/>
                  </a:lnTo>
                  <a:lnTo>
                    <a:pt x="2326" y="581"/>
                  </a:lnTo>
                  <a:lnTo>
                    <a:pt x="3514" y="632"/>
                  </a:lnTo>
                  <a:lnTo>
                    <a:pt x="4651" y="708"/>
                  </a:lnTo>
                  <a:lnTo>
                    <a:pt x="5814" y="784"/>
                  </a:lnTo>
                  <a:lnTo>
                    <a:pt x="6977" y="860"/>
                  </a:lnTo>
                  <a:lnTo>
                    <a:pt x="7559" y="885"/>
                  </a:lnTo>
                  <a:lnTo>
                    <a:pt x="8165" y="935"/>
                  </a:lnTo>
                  <a:lnTo>
                    <a:pt x="8469" y="935"/>
                  </a:lnTo>
                  <a:lnTo>
                    <a:pt x="8747" y="910"/>
                  </a:lnTo>
                  <a:lnTo>
                    <a:pt x="9050" y="860"/>
                  </a:lnTo>
                  <a:lnTo>
                    <a:pt x="9328" y="758"/>
                  </a:lnTo>
                  <a:lnTo>
                    <a:pt x="9404" y="708"/>
                  </a:lnTo>
                  <a:lnTo>
                    <a:pt x="9429" y="632"/>
                  </a:lnTo>
                  <a:lnTo>
                    <a:pt x="9429" y="531"/>
                  </a:lnTo>
                  <a:lnTo>
                    <a:pt x="9404" y="506"/>
                  </a:lnTo>
                  <a:lnTo>
                    <a:pt x="9353" y="455"/>
                  </a:lnTo>
                  <a:lnTo>
                    <a:pt x="9176" y="379"/>
                  </a:lnTo>
                  <a:lnTo>
                    <a:pt x="8974" y="303"/>
                  </a:lnTo>
                  <a:lnTo>
                    <a:pt x="8772" y="253"/>
                  </a:lnTo>
                  <a:lnTo>
                    <a:pt x="8570" y="228"/>
                  </a:lnTo>
                  <a:lnTo>
                    <a:pt x="8165" y="202"/>
                  </a:lnTo>
                  <a:lnTo>
                    <a:pt x="7735" y="177"/>
                  </a:lnTo>
                  <a:lnTo>
                    <a:pt x="6396" y="76"/>
                  </a:lnTo>
                  <a:lnTo>
                    <a:pt x="5056"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39"/>
            <p:cNvSpPr/>
            <p:nvPr/>
          </p:nvSpPr>
          <p:spPr>
            <a:xfrm>
              <a:off x="4077973" y="4151827"/>
              <a:ext cx="71602" cy="25650"/>
            </a:xfrm>
            <a:custGeom>
              <a:rect b="b" l="l" r="r" t="t"/>
              <a:pathLst>
                <a:path extrusionOk="0" h="734" w="2049">
                  <a:moveTo>
                    <a:pt x="430" y="0"/>
                  </a:moveTo>
                  <a:lnTo>
                    <a:pt x="279" y="26"/>
                  </a:lnTo>
                  <a:lnTo>
                    <a:pt x="152" y="76"/>
                  </a:lnTo>
                  <a:lnTo>
                    <a:pt x="26" y="152"/>
                  </a:lnTo>
                  <a:lnTo>
                    <a:pt x="1" y="203"/>
                  </a:lnTo>
                  <a:lnTo>
                    <a:pt x="1" y="228"/>
                  </a:lnTo>
                  <a:lnTo>
                    <a:pt x="1" y="279"/>
                  </a:lnTo>
                  <a:lnTo>
                    <a:pt x="26" y="329"/>
                  </a:lnTo>
                  <a:lnTo>
                    <a:pt x="127" y="405"/>
                  </a:lnTo>
                  <a:lnTo>
                    <a:pt x="253" y="481"/>
                  </a:lnTo>
                  <a:lnTo>
                    <a:pt x="405" y="531"/>
                  </a:lnTo>
                  <a:lnTo>
                    <a:pt x="557" y="557"/>
                  </a:lnTo>
                  <a:lnTo>
                    <a:pt x="885" y="582"/>
                  </a:lnTo>
                  <a:lnTo>
                    <a:pt x="1163" y="632"/>
                  </a:lnTo>
                  <a:lnTo>
                    <a:pt x="1391" y="683"/>
                  </a:lnTo>
                  <a:lnTo>
                    <a:pt x="1669" y="734"/>
                  </a:lnTo>
                  <a:lnTo>
                    <a:pt x="1821" y="734"/>
                  </a:lnTo>
                  <a:lnTo>
                    <a:pt x="1922" y="683"/>
                  </a:lnTo>
                  <a:lnTo>
                    <a:pt x="1972" y="658"/>
                  </a:lnTo>
                  <a:lnTo>
                    <a:pt x="1998" y="607"/>
                  </a:lnTo>
                  <a:lnTo>
                    <a:pt x="2023" y="557"/>
                  </a:lnTo>
                  <a:lnTo>
                    <a:pt x="2048" y="481"/>
                  </a:lnTo>
                  <a:lnTo>
                    <a:pt x="2023" y="354"/>
                  </a:lnTo>
                  <a:lnTo>
                    <a:pt x="1947" y="279"/>
                  </a:lnTo>
                  <a:lnTo>
                    <a:pt x="1846" y="203"/>
                  </a:lnTo>
                  <a:lnTo>
                    <a:pt x="1720" y="152"/>
                  </a:lnTo>
                  <a:lnTo>
                    <a:pt x="1441" y="102"/>
                  </a:lnTo>
                  <a:lnTo>
                    <a:pt x="1189" y="76"/>
                  </a:lnTo>
                  <a:lnTo>
                    <a:pt x="911" y="26"/>
                  </a:lnTo>
                  <a:lnTo>
                    <a:pt x="58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39"/>
            <p:cNvSpPr/>
            <p:nvPr/>
          </p:nvSpPr>
          <p:spPr>
            <a:xfrm>
              <a:off x="-231060" y="4097942"/>
              <a:ext cx="1110412" cy="658154"/>
            </a:xfrm>
            <a:custGeom>
              <a:rect b="b" l="l" r="r" t="t"/>
              <a:pathLst>
                <a:path extrusionOk="0" h="18834" w="31776">
                  <a:moveTo>
                    <a:pt x="13221" y="0"/>
                  </a:moveTo>
                  <a:lnTo>
                    <a:pt x="10693" y="51"/>
                  </a:lnTo>
                  <a:lnTo>
                    <a:pt x="8292" y="127"/>
                  </a:lnTo>
                  <a:lnTo>
                    <a:pt x="7179" y="177"/>
                  </a:lnTo>
                  <a:lnTo>
                    <a:pt x="6118" y="253"/>
                  </a:lnTo>
                  <a:lnTo>
                    <a:pt x="5107" y="329"/>
                  </a:lnTo>
                  <a:lnTo>
                    <a:pt x="4196" y="430"/>
                  </a:lnTo>
                  <a:lnTo>
                    <a:pt x="3362" y="531"/>
                  </a:lnTo>
                  <a:lnTo>
                    <a:pt x="2629" y="658"/>
                  </a:lnTo>
                  <a:lnTo>
                    <a:pt x="1997" y="784"/>
                  </a:lnTo>
                  <a:lnTo>
                    <a:pt x="1492" y="936"/>
                  </a:lnTo>
                  <a:lnTo>
                    <a:pt x="1087" y="1087"/>
                  </a:lnTo>
                  <a:lnTo>
                    <a:pt x="936" y="1163"/>
                  </a:lnTo>
                  <a:lnTo>
                    <a:pt x="809" y="1264"/>
                  </a:lnTo>
                  <a:lnTo>
                    <a:pt x="632" y="1467"/>
                  </a:lnTo>
                  <a:lnTo>
                    <a:pt x="455" y="1745"/>
                  </a:lnTo>
                  <a:lnTo>
                    <a:pt x="329" y="2048"/>
                  </a:lnTo>
                  <a:lnTo>
                    <a:pt x="228" y="2427"/>
                  </a:lnTo>
                  <a:lnTo>
                    <a:pt x="127" y="2832"/>
                  </a:lnTo>
                  <a:lnTo>
                    <a:pt x="76" y="3287"/>
                  </a:lnTo>
                  <a:lnTo>
                    <a:pt x="26" y="3767"/>
                  </a:lnTo>
                  <a:lnTo>
                    <a:pt x="0" y="4298"/>
                  </a:lnTo>
                  <a:lnTo>
                    <a:pt x="0" y="4829"/>
                  </a:lnTo>
                  <a:lnTo>
                    <a:pt x="0" y="5410"/>
                  </a:lnTo>
                  <a:lnTo>
                    <a:pt x="76" y="6623"/>
                  </a:lnTo>
                  <a:lnTo>
                    <a:pt x="177" y="7913"/>
                  </a:lnTo>
                  <a:lnTo>
                    <a:pt x="329" y="9227"/>
                  </a:lnTo>
                  <a:lnTo>
                    <a:pt x="506" y="10542"/>
                  </a:lnTo>
                  <a:lnTo>
                    <a:pt x="683" y="11831"/>
                  </a:lnTo>
                  <a:lnTo>
                    <a:pt x="1062" y="14232"/>
                  </a:lnTo>
                  <a:lnTo>
                    <a:pt x="1391" y="16179"/>
                  </a:lnTo>
                  <a:lnTo>
                    <a:pt x="1492" y="16912"/>
                  </a:lnTo>
                  <a:lnTo>
                    <a:pt x="1542" y="17443"/>
                  </a:lnTo>
                  <a:lnTo>
                    <a:pt x="1542" y="17569"/>
                  </a:lnTo>
                  <a:lnTo>
                    <a:pt x="1618" y="17670"/>
                  </a:lnTo>
                  <a:lnTo>
                    <a:pt x="1719" y="17771"/>
                  </a:lnTo>
                  <a:lnTo>
                    <a:pt x="1871" y="17872"/>
                  </a:lnTo>
                  <a:lnTo>
                    <a:pt x="2048" y="17948"/>
                  </a:lnTo>
                  <a:lnTo>
                    <a:pt x="2250" y="18024"/>
                  </a:lnTo>
                  <a:lnTo>
                    <a:pt x="2781" y="18201"/>
                  </a:lnTo>
                  <a:lnTo>
                    <a:pt x="3413" y="18327"/>
                  </a:lnTo>
                  <a:lnTo>
                    <a:pt x="4171" y="18429"/>
                  </a:lnTo>
                  <a:lnTo>
                    <a:pt x="5031" y="18530"/>
                  </a:lnTo>
                  <a:lnTo>
                    <a:pt x="5966" y="18631"/>
                  </a:lnTo>
                  <a:lnTo>
                    <a:pt x="7002" y="18681"/>
                  </a:lnTo>
                  <a:lnTo>
                    <a:pt x="8115" y="18757"/>
                  </a:lnTo>
                  <a:lnTo>
                    <a:pt x="10491" y="18808"/>
                  </a:lnTo>
                  <a:lnTo>
                    <a:pt x="13044" y="18833"/>
                  </a:lnTo>
                  <a:lnTo>
                    <a:pt x="15698" y="18808"/>
                  </a:lnTo>
                  <a:lnTo>
                    <a:pt x="18327" y="18732"/>
                  </a:lnTo>
                  <a:lnTo>
                    <a:pt x="20880" y="18656"/>
                  </a:lnTo>
                  <a:lnTo>
                    <a:pt x="23282" y="18530"/>
                  </a:lnTo>
                  <a:lnTo>
                    <a:pt x="25431" y="18403"/>
                  </a:lnTo>
                  <a:lnTo>
                    <a:pt x="27276" y="18277"/>
                  </a:lnTo>
                  <a:lnTo>
                    <a:pt x="28692" y="18125"/>
                  </a:lnTo>
                  <a:lnTo>
                    <a:pt x="29222" y="18049"/>
                  </a:lnTo>
                  <a:lnTo>
                    <a:pt x="29627" y="17999"/>
                  </a:lnTo>
                  <a:lnTo>
                    <a:pt x="29905" y="17923"/>
                  </a:lnTo>
                  <a:lnTo>
                    <a:pt x="29955" y="17898"/>
                  </a:lnTo>
                  <a:lnTo>
                    <a:pt x="30006" y="17847"/>
                  </a:lnTo>
                  <a:lnTo>
                    <a:pt x="30082" y="17569"/>
                  </a:lnTo>
                  <a:lnTo>
                    <a:pt x="30234" y="16988"/>
                  </a:lnTo>
                  <a:lnTo>
                    <a:pt x="30385" y="16153"/>
                  </a:lnTo>
                  <a:lnTo>
                    <a:pt x="30587" y="15117"/>
                  </a:lnTo>
                  <a:lnTo>
                    <a:pt x="30815" y="13904"/>
                  </a:lnTo>
                  <a:lnTo>
                    <a:pt x="31017" y="12539"/>
                  </a:lnTo>
                  <a:lnTo>
                    <a:pt x="31219" y="11123"/>
                  </a:lnTo>
                  <a:lnTo>
                    <a:pt x="31422" y="9632"/>
                  </a:lnTo>
                  <a:lnTo>
                    <a:pt x="31573" y="8140"/>
                  </a:lnTo>
                  <a:lnTo>
                    <a:pt x="31700" y="6699"/>
                  </a:lnTo>
                  <a:lnTo>
                    <a:pt x="31776" y="5334"/>
                  </a:lnTo>
                  <a:lnTo>
                    <a:pt x="31776" y="4677"/>
                  </a:lnTo>
                  <a:lnTo>
                    <a:pt x="31776" y="4070"/>
                  </a:lnTo>
                  <a:lnTo>
                    <a:pt x="31750" y="3489"/>
                  </a:lnTo>
                  <a:lnTo>
                    <a:pt x="31700" y="2983"/>
                  </a:lnTo>
                  <a:lnTo>
                    <a:pt x="31624" y="2503"/>
                  </a:lnTo>
                  <a:lnTo>
                    <a:pt x="31548" y="2073"/>
                  </a:lnTo>
                  <a:lnTo>
                    <a:pt x="31422" y="1719"/>
                  </a:lnTo>
                  <a:lnTo>
                    <a:pt x="31295" y="1416"/>
                  </a:lnTo>
                  <a:lnTo>
                    <a:pt x="31194" y="1315"/>
                  </a:lnTo>
                  <a:lnTo>
                    <a:pt x="31118" y="1214"/>
                  </a:lnTo>
                  <a:lnTo>
                    <a:pt x="31017" y="1113"/>
                  </a:lnTo>
                  <a:lnTo>
                    <a:pt x="30916" y="1062"/>
                  </a:lnTo>
                  <a:lnTo>
                    <a:pt x="30638" y="961"/>
                  </a:lnTo>
                  <a:lnTo>
                    <a:pt x="30234" y="860"/>
                  </a:lnTo>
                  <a:lnTo>
                    <a:pt x="29703" y="759"/>
                  </a:lnTo>
                  <a:lnTo>
                    <a:pt x="29071" y="658"/>
                  </a:lnTo>
                  <a:lnTo>
                    <a:pt x="28338" y="582"/>
                  </a:lnTo>
                  <a:lnTo>
                    <a:pt x="27503" y="481"/>
                  </a:lnTo>
                  <a:lnTo>
                    <a:pt x="25582" y="329"/>
                  </a:lnTo>
                  <a:lnTo>
                    <a:pt x="23383" y="203"/>
                  </a:lnTo>
                  <a:lnTo>
                    <a:pt x="20982" y="127"/>
                  </a:lnTo>
                  <a:lnTo>
                    <a:pt x="18428"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39"/>
            <p:cNvSpPr/>
            <p:nvPr/>
          </p:nvSpPr>
          <p:spPr>
            <a:xfrm>
              <a:off x="-231060" y="4166854"/>
              <a:ext cx="1110412" cy="570687"/>
            </a:xfrm>
            <a:custGeom>
              <a:rect b="b" l="l" r="r" t="t"/>
              <a:pathLst>
                <a:path extrusionOk="0" h="16331" w="31776">
                  <a:moveTo>
                    <a:pt x="354" y="0"/>
                  </a:moveTo>
                  <a:lnTo>
                    <a:pt x="278" y="278"/>
                  </a:lnTo>
                  <a:lnTo>
                    <a:pt x="202" y="582"/>
                  </a:lnTo>
                  <a:lnTo>
                    <a:pt x="127" y="910"/>
                  </a:lnTo>
                  <a:lnTo>
                    <a:pt x="76" y="1264"/>
                  </a:lnTo>
                  <a:lnTo>
                    <a:pt x="26" y="2022"/>
                  </a:lnTo>
                  <a:lnTo>
                    <a:pt x="0" y="2882"/>
                  </a:lnTo>
                  <a:lnTo>
                    <a:pt x="26" y="3817"/>
                  </a:lnTo>
                  <a:lnTo>
                    <a:pt x="76" y="4778"/>
                  </a:lnTo>
                  <a:lnTo>
                    <a:pt x="177" y="5789"/>
                  </a:lnTo>
                  <a:lnTo>
                    <a:pt x="278" y="6825"/>
                  </a:lnTo>
                  <a:lnTo>
                    <a:pt x="556" y="8898"/>
                  </a:lnTo>
                  <a:lnTo>
                    <a:pt x="860" y="10895"/>
                  </a:lnTo>
                  <a:lnTo>
                    <a:pt x="1138" y="12690"/>
                  </a:lnTo>
                  <a:lnTo>
                    <a:pt x="1391" y="14181"/>
                  </a:lnTo>
                  <a:lnTo>
                    <a:pt x="1795" y="14434"/>
                  </a:lnTo>
                  <a:lnTo>
                    <a:pt x="2250" y="14662"/>
                  </a:lnTo>
                  <a:lnTo>
                    <a:pt x="2680" y="14864"/>
                  </a:lnTo>
                  <a:lnTo>
                    <a:pt x="3135" y="15066"/>
                  </a:lnTo>
                  <a:lnTo>
                    <a:pt x="3590" y="15243"/>
                  </a:lnTo>
                  <a:lnTo>
                    <a:pt x="4045" y="15420"/>
                  </a:lnTo>
                  <a:lnTo>
                    <a:pt x="4500" y="15547"/>
                  </a:lnTo>
                  <a:lnTo>
                    <a:pt x="4980" y="15698"/>
                  </a:lnTo>
                  <a:lnTo>
                    <a:pt x="5764" y="15875"/>
                  </a:lnTo>
                  <a:lnTo>
                    <a:pt x="6573" y="16027"/>
                  </a:lnTo>
                  <a:lnTo>
                    <a:pt x="7382" y="16153"/>
                  </a:lnTo>
                  <a:lnTo>
                    <a:pt x="8216" y="16229"/>
                  </a:lnTo>
                  <a:lnTo>
                    <a:pt x="9025" y="16305"/>
                  </a:lnTo>
                  <a:lnTo>
                    <a:pt x="9859" y="16330"/>
                  </a:lnTo>
                  <a:lnTo>
                    <a:pt x="10693" y="16330"/>
                  </a:lnTo>
                  <a:lnTo>
                    <a:pt x="11502" y="16305"/>
                  </a:lnTo>
                  <a:lnTo>
                    <a:pt x="12614" y="16254"/>
                  </a:lnTo>
                  <a:lnTo>
                    <a:pt x="13701" y="16204"/>
                  </a:lnTo>
                  <a:lnTo>
                    <a:pt x="14788" y="16077"/>
                  </a:lnTo>
                  <a:lnTo>
                    <a:pt x="15875" y="15951"/>
                  </a:lnTo>
                  <a:lnTo>
                    <a:pt x="16962" y="15799"/>
                  </a:lnTo>
                  <a:lnTo>
                    <a:pt x="18049" y="15597"/>
                  </a:lnTo>
                  <a:lnTo>
                    <a:pt x="19136" y="15395"/>
                  </a:lnTo>
                  <a:lnTo>
                    <a:pt x="20198" y="15142"/>
                  </a:lnTo>
                  <a:lnTo>
                    <a:pt x="21260" y="14864"/>
                  </a:lnTo>
                  <a:lnTo>
                    <a:pt x="22321" y="14561"/>
                  </a:lnTo>
                  <a:lnTo>
                    <a:pt x="23358" y="14257"/>
                  </a:lnTo>
                  <a:lnTo>
                    <a:pt x="24394" y="13903"/>
                  </a:lnTo>
                  <a:lnTo>
                    <a:pt x="25431" y="13499"/>
                  </a:lnTo>
                  <a:lnTo>
                    <a:pt x="26442" y="13095"/>
                  </a:lnTo>
                  <a:lnTo>
                    <a:pt x="27453" y="12665"/>
                  </a:lnTo>
                  <a:lnTo>
                    <a:pt x="28439" y="12210"/>
                  </a:lnTo>
                  <a:lnTo>
                    <a:pt x="29096" y="11881"/>
                  </a:lnTo>
                  <a:lnTo>
                    <a:pt x="29753" y="11553"/>
                  </a:lnTo>
                  <a:lnTo>
                    <a:pt x="30360" y="11199"/>
                  </a:lnTo>
                  <a:lnTo>
                    <a:pt x="30992" y="10794"/>
                  </a:lnTo>
                  <a:lnTo>
                    <a:pt x="31169" y="9631"/>
                  </a:lnTo>
                  <a:lnTo>
                    <a:pt x="31320" y="8443"/>
                  </a:lnTo>
                  <a:lnTo>
                    <a:pt x="31472" y="7230"/>
                  </a:lnTo>
                  <a:lnTo>
                    <a:pt x="31599" y="6016"/>
                  </a:lnTo>
                  <a:lnTo>
                    <a:pt x="31700" y="4828"/>
                  </a:lnTo>
                  <a:lnTo>
                    <a:pt x="31750" y="3691"/>
                  </a:lnTo>
                  <a:lnTo>
                    <a:pt x="31776" y="2629"/>
                  </a:lnTo>
                  <a:lnTo>
                    <a:pt x="31750" y="1643"/>
                  </a:lnTo>
                  <a:lnTo>
                    <a:pt x="30992" y="2124"/>
                  </a:lnTo>
                  <a:lnTo>
                    <a:pt x="30234" y="2579"/>
                  </a:lnTo>
                  <a:lnTo>
                    <a:pt x="29450" y="3008"/>
                  </a:lnTo>
                  <a:lnTo>
                    <a:pt x="28641" y="3388"/>
                  </a:lnTo>
                  <a:lnTo>
                    <a:pt x="27832" y="3767"/>
                  </a:lnTo>
                  <a:lnTo>
                    <a:pt x="26998" y="4095"/>
                  </a:lnTo>
                  <a:lnTo>
                    <a:pt x="26164" y="4373"/>
                  </a:lnTo>
                  <a:lnTo>
                    <a:pt x="25304" y="4626"/>
                  </a:lnTo>
                  <a:lnTo>
                    <a:pt x="24419" y="4803"/>
                  </a:lnTo>
                  <a:lnTo>
                    <a:pt x="23535" y="4980"/>
                  </a:lnTo>
                  <a:lnTo>
                    <a:pt x="22650" y="5081"/>
                  </a:lnTo>
                  <a:lnTo>
                    <a:pt x="21765" y="5182"/>
                  </a:lnTo>
                  <a:lnTo>
                    <a:pt x="20880" y="5233"/>
                  </a:lnTo>
                  <a:lnTo>
                    <a:pt x="19970" y="5283"/>
                  </a:lnTo>
                  <a:lnTo>
                    <a:pt x="18176" y="5334"/>
                  </a:lnTo>
                  <a:lnTo>
                    <a:pt x="15370" y="5385"/>
                  </a:lnTo>
                  <a:lnTo>
                    <a:pt x="13979" y="5385"/>
                  </a:lnTo>
                  <a:lnTo>
                    <a:pt x="12589" y="5359"/>
                  </a:lnTo>
                  <a:lnTo>
                    <a:pt x="11199" y="5309"/>
                  </a:lnTo>
                  <a:lnTo>
                    <a:pt x="9808" y="5208"/>
                  </a:lnTo>
                  <a:lnTo>
                    <a:pt x="8418" y="5056"/>
                  </a:lnTo>
                  <a:lnTo>
                    <a:pt x="7736" y="4955"/>
                  </a:lnTo>
                  <a:lnTo>
                    <a:pt x="7028" y="4854"/>
                  </a:lnTo>
                  <a:lnTo>
                    <a:pt x="6320" y="4727"/>
                  </a:lnTo>
                  <a:lnTo>
                    <a:pt x="5637" y="4550"/>
                  </a:lnTo>
                  <a:lnTo>
                    <a:pt x="4930" y="4373"/>
                  </a:lnTo>
                  <a:lnTo>
                    <a:pt x="4247" y="4121"/>
                  </a:lnTo>
                  <a:lnTo>
                    <a:pt x="3615" y="3843"/>
                  </a:lnTo>
                  <a:lnTo>
                    <a:pt x="3286" y="3691"/>
                  </a:lnTo>
                  <a:lnTo>
                    <a:pt x="2983" y="3514"/>
                  </a:lnTo>
                  <a:lnTo>
                    <a:pt x="2680" y="3337"/>
                  </a:lnTo>
                  <a:lnTo>
                    <a:pt x="2402" y="3135"/>
                  </a:lnTo>
                  <a:lnTo>
                    <a:pt x="2124" y="2907"/>
                  </a:lnTo>
                  <a:lnTo>
                    <a:pt x="1871" y="2654"/>
                  </a:lnTo>
                  <a:lnTo>
                    <a:pt x="1593" y="2376"/>
                  </a:lnTo>
                  <a:lnTo>
                    <a:pt x="1365" y="2073"/>
                  </a:lnTo>
                  <a:lnTo>
                    <a:pt x="1138" y="1770"/>
                  </a:lnTo>
                  <a:lnTo>
                    <a:pt x="936" y="1441"/>
                  </a:lnTo>
                  <a:lnTo>
                    <a:pt x="759" y="1087"/>
                  </a:lnTo>
                  <a:lnTo>
                    <a:pt x="607" y="733"/>
                  </a:lnTo>
                  <a:lnTo>
                    <a:pt x="481" y="379"/>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39"/>
            <p:cNvSpPr/>
            <p:nvPr/>
          </p:nvSpPr>
          <p:spPr>
            <a:xfrm>
              <a:off x="-238119" y="4091757"/>
              <a:ext cx="1124530" cy="670490"/>
            </a:xfrm>
            <a:custGeom>
              <a:rect b="b" l="l" r="r" t="t"/>
              <a:pathLst>
                <a:path extrusionOk="0" h="19187" w="32180">
                  <a:moveTo>
                    <a:pt x="14687" y="380"/>
                  </a:moveTo>
                  <a:lnTo>
                    <a:pt x="17569" y="405"/>
                  </a:lnTo>
                  <a:lnTo>
                    <a:pt x="20349" y="456"/>
                  </a:lnTo>
                  <a:lnTo>
                    <a:pt x="22978" y="557"/>
                  </a:lnTo>
                  <a:lnTo>
                    <a:pt x="25355" y="683"/>
                  </a:lnTo>
                  <a:lnTo>
                    <a:pt x="27427" y="835"/>
                  </a:lnTo>
                  <a:lnTo>
                    <a:pt x="28312" y="911"/>
                  </a:lnTo>
                  <a:lnTo>
                    <a:pt x="29096" y="1012"/>
                  </a:lnTo>
                  <a:lnTo>
                    <a:pt x="29778" y="1113"/>
                  </a:lnTo>
                  <a:lnTo>
                    <a:pt x="30334" y="1214"/>
                  </a:lnTo>
                  <a:lnTo>
                    <a:pt x="30764" y="1315"/>
                  </a:lnTo>
                  <a:lnTo>
                    <a:pt x="31042" y="1416"/>
                  </a:lnTo>
                  <a:lnTo>
                    <a:pt x="31118" y="1467"/>
                  </a:lnTo>
                  <a:lnTo>
                    <a:pt x="31219" y="1543"/>
                  </a:lnTo>
                  <a:lnTo>
                    <a:pt x="31295" y="1644"/>
                  </a:lnTo>
                  <a:lnTo>
                    <a:pt x="31371" y="1745"/>
                  </a:lnTo>
                  <a:lnTo>
                    <a:pt x="31497" y="2023"/>
                  </a:lnTo>
                  <a:lnTo>
                    <a:pt x="31598" y="2351"/>
                  </a:lnTo>
                  <a:lnTo>
                    <a:pt x="31674" y="2756"/>
                  </a:lnTo>
                  <a:lnTo>
                    <a:pt x="31725" y="3211"/>
                  </a:lnTo>
                  <a:lnTo>
                    <a:pt x="31775" y="3716"/>
                  </a:lnTo>
                  <a:lnTo>
                    <a:pt x="31801" y="4247"/>
                  </a:lnTo>
                  <a:lnTo>
                    <a:pt x="31801" y="4829"/>
                  </a:lnTo>
                  <a:lnTo>
                    <a:pt x="31775" y="5435"/>
                  </a:lnTo>
                  <a:lnTo>
                    <a:pt x="31725" y="6775"/>
                  </a:lnTo>
                  <a:lnTo>
                    <a:pt x="31598" y="8165"/>
                  </a:lnTo>
                  <a:lnTo>
                    <a:pt x="31447" y="9606"/>
                  </a:lnTo>
                  <a:lnTo>
                    <a:pt x="31270" y="11047"/>
                  </a:lnTo>
                  <a:lnTo>
                    <a:pt x="31067" y="12438"/>
                  </a:lnTo>
                  <a:lnTo>
                    <a:pt x="30865" y="13777"/>
                  </a:lnTo>
                  <a:lnTo>
                    <a:pt x="30663" y="14991"/>
                  </a:lnTo>
                  <a:lnTo>
                    <a:pt x="30461" y="16027"/>
                  </a:lnTo>
                  <a:lnTo>
                    <a:pt x="30284" y="16912"/>
                  </a:lnTo>
                  <a:lnTo>
                    <a:pt x="30157" y="17544"/>
                  </a:lnTo>
                  <a:lnTo>
                    <a:pt x="30031" y="17923"/>
                  </a:lnTo>
                  <a:lnTo>
                    <a:pt x="29804" y="17974"/>
                  </a:lnTo>
                  <a:lnTo>
                    <a:pt x="29399" y="18049"/>
                  </a:lnTo>
                  <a:lnTo>
                    <a:pt x="28160" y="18201"/>
                  </a:lnTo>
                  <a:lnTo>
                    <a:pt x="26366" y="18353"/>
                  </a:lnTo>
                  <a:lnTo>
                    <a:pt x="24141" y="18479"/>
                  </a:lnTo>
                  <a:lnTo>
                    <a:pt x="21588" y="18606"/>
                  </a:lnTo>
                  <a:lnTo>
                    <a:pt x="18807" y="18732"/>
                  </a:lnTo>
                  <a:lnTo>
                    <a:pt x="15900" y="18783"/>
                  </a:lnTo>
                  <a:lnTo>
                    <a:pt x="12968" y="18808"/>
                  </a:lnTo>
                  <a:lnTo>
                    <a:pt x="11123" y="18808"/>
                  </a:lnTo>
                  <a:lnTo>
                    <a:pt x="9505" y="18783"/>
                  </a:lnTo>
                  <a:lnTo>
                    <a:pt x="8064" y="18732"/>
                  </a:lnTo>
                  <a:lnTo>
                    <a:pt x="6825" y="18656"/>
                  </a:lnTo>
                  <a:lnTo>
                    <a:pt x="5764" y="18580"/>
                  </a:lnTo>
                  <a:lnTo>
                    <a:pt x="4879" y="18479"/>
                  </a:lnTo>
                  <a:lnTo>
                    <a:pt x="4146" y="18403"/>
                  </a:lnTo>
                  <a:lnTo>
                    <a:pt x="3539" y="18302"/>
                  </a:lnTo>
                  <a:lnTo>
                    <a:pt x="3033" y="18201"/>
                  </a:lnTo>
                  <a:lnTo>
                    <a:pt x="2654" y="18100"/>
                  </a:lnTo>
                  <a:lnTo>
                    <a:pt x="2376" y="17999"/>
                  </a:lnTo>
                  <a:lnTo>
                    <a:pt x="2174" y="17898"/>
                  </a:lnTo>
                  <a:lnTo>
                    <a:pt x="2048" y="17797"/>
                  </a:lnTo>
                  <a:lnTo>
                    <a:pt x="1972" y="17721"/>
                  </a:lnTo>
                  <a:lnTo>
                    <a:pt x="1946" y="17670"/>
                  </a:lnTo>
                  <a:lnTo>
                    <a:pt x="1921" y="17620"/>
                  </a:lnTo>
                  <a:lnTo>
                    <a:pt x="1871" y="17089"/>
                  </a:lnTo>
                  <a:lnTo>
                    <a:pt x="1770" y="16356"/>
                  </a:lnTo>
                  <a:lnTo>
                    <a:pt x="1466" y="14384"/>
                  </a:lnTo>
                  <a:lnTo>
                    <a:pt x="1188" y="12665"/>
                  </a:lnTo>
                  <a:lnTo>
                    <a:pt x="910" y="10794"/>
                  </a:lnTo>
                  <a:lnTo>
                    <a:pt x="657" y="8823"/>
                  </a:lnTo>
                  <a:lnTo>
                    <a:pt x="556" y="7862"/>
                  </a:lnTo>
                  <a:lnTo>
                    <a:pt x="480" y="6902"/>
                  </a:lnTo>
                  <a:lnTo>
                    <a:pt x="404" y="5992"/>
                  </a:lnTo>
                  <a:lnTo>
                    <a:pt x="379" y="5107"/>
                  </a:lnTo>
                  <a:lnTo>
                    <a:pt x="404" y="4298"/>
                  </a:lnTo>
                  <a:lnTo>
                    <a:pt x="455" y="3565"/>
                  </a:lnTo>
                  <a:lnTo>
                    <a:pt x="480" y="3236"/>
                  </a:lnTo>
                  <a:lnTo>
                    <a:pt x="556" y="2908"/>
                  </a:lnTo>
                  <a:lnTo>
                    <a:pt x="607" y="2629"/>
                  </a:lnTo>
                  <a:lnTo>
                    <a:pt x="683" y="2351"/>
                  </a:lnTo>
                  <a:lnTo>
                    <a:pt x="784" y="2124"/>
                  </a:lnTo>
                  <a:lnTo>
                    <a:pt x="885" y="1896"/>
                  </a:lnTo>
                  <a:lnTo>
                    <a:pt x="1011" y="1719"/>
                  </a:lnTo>
                  <a:lnTo>
                    <a:pt x="1138" y="1568"/>
                  </a:lnTo>
                  <a:lnTo>
                    <a:pt x="1239" y="1517"/>
                  </a:lnTo>
                  <a:lnTo>
                    <a:pt x="1340" y="1441"/>
                  </a:lnTo>
                  <a:lnTo>
                    <a:pt x="1643" y="1315"/>
                  </a:lnTo>
                  <a:lnTo>
                    <a:pt x="2048" y="1189"/>
                  </a:lnTo>
                  <a:lnTo>
                    <a:pt x="2553" y="1087"/>
                  </a:lnTo>
                  <a:lnTo>
                    <a:pt x="3135" y="961"/>
                  </a:lnTo>
                  <a:lnTo>
                    <a:pt x="3817" y="860"/>
                  </a:lnTo>
                  <a:lnTo>
                    <a:pt x="4575" y="784"/>
                  </a:lnTo>
                  <a:lnTo>
                    <a:pt x="5410" y="708"/>
                  </a:lnTo>
                  <a:lnTo>
                    <a:pt x="7306" y="557"/>
                  </a:lnTo>
                  <a:lnTo>
                    <a:pt x="9505" y="456"/>
                  </a:lnTo>
                  <a:lnTo>
                    <a:pt x="11982" y="405"/>
                  </a:lnTo>
                  <a:lnTo>
                    <a:pt x="14687" y="380"/>
                  </a:lnTo>
                  <a:close/>
                  <a:moveTo>
                    <a:pt x="13094" y="1"/>
                  </a:moveTo>
                  <a:lnTo>
                    <a:pt x="11148" y="26"/>
                  </a:lnTo>
                  <a:lnTo>
                    <a:pt x="9050" y="102"/>
                  </a:lnTo>
                  <a:lnTo>
                    <a:pt x="6876" y="203"/>
                  </a:lnTo>
                  <a:lnTo>
                    <a:pt x="5839" y="279"/>
                  </a:lnTo>
                  <a:lnTo>
                    <a:pt x="4854" y="354"/>
                  </a:lnTo>
                  <a:lnTo>
                    <a:pt x="3918" y="481"/>
                  </a:lnTo>
                  <a:lnTo>
                    <a:pt x="3084" y="582"/>
                  </a:lnTo>
                  <a:lnTo>
                    <a:pt x="2326" y="734"/>
                  </a:lnTo>
                  <a:lnTo>
                    <a:pt x="1694" y="911"/>
                  </a:lnTo>
                  <a:lnTo>
                    <a:pt x="1441" y="986"/>
                  </a:lnTo>
                  <a:lnTo>
                    <a:pt x="1213" y="1087"/>
                  </a:lnTo>
                  <a:lnTo>
                    <a:pt x="1036" y="1189"/>
                  </a:lnTo>
                  <a:lnTo>
                    <a:pt x="885" y="1290"/>
                  </a:lnTo>
                  <a:lnTo>
                    <a:pt x="733" y="1441"/>
                  </a:lnTo>
                  <a:lnTo>
                    <a:pt x="607" y="1644"/>
                  </a:lnTo>
                  <a:lnTo>
                    <a:pt x="480" y="1871"/>
                  </a:lnTo>
                  <a:lnTo>
                    <a:pt x="379" y="2099"/>
                  </a:lnTo>
                  <a:lnTo>
                    <a:pt x="278" y="2377"/>
                  </a:lnTo>
                  <a:lnTo>
                    <a:pt x="202" y="2680"/>
                  </a:lnTo>
                  <a:lnTo>
                    <a:pt x="152" y="3009"/>
                  </a:lnTo>
                  <a:lnTo>
                    <a:pt x="101" y="3337"/>
                  </a:lnTo>
                  <a:lnTo>
                    <a:pt x="25" y="4096"/>
                  </a:lnTo>
                  <a:lnTo>
                    <a:pt x="0" y="4905"/>
                  </a:lnTo>
                  <a:lnTo>
                    <a:pt x="25" y="5789"/>
                  </a:lnTo>
                  <a:lnTo>
                    <a:pt x="76" y="6699"/>
                  </a:lnTo>
                  <a:lnTo>
                    <a:pt x="152" y="7660"/>
                  </a:lnTo>
                  <a:lnTo>
                    <a:pt x="253" y="8646"/>
                  </a:lnTo>
                  <a:lnTo>
                    <a:pt x="354" y="9657"/>
                  </a:lnTo>
                  <a:lnTo>
                    <a:pt x="506" y="10668"/>
                  </a:lnTo>
                  <a:lnTo>
                    <a:pt x="784" y="12615"/>
                  </a:lnTo>
                  <a:lnTo>
                    <a:pt x="1087" y="14460"/>
                  </a:lnTo>
                  <a:lnTo>
                    <a:pt x="1390" y="16381"/>
                  </a:lnTo>
                  <a:lnTo>
                    <a:pt x="1491" y="17114"/>
                  </a:lnTo>
                  <a:lnTo>
                    <a:pt x="1542" y="17645"/>
                  </a:lnTo>
                  <a:lnTo>
                    <a:pt x="1542" y="17721"/>
                  </a:lnTo>
                  <a:lnTo>
                    <a:pt x="1567" y="17822"/>
                  </a:lnTo>
                  <a:lnTo>
                    <a:pt x="1618" y="17923"/>
                  </a:lnTo>
                  <a:lnTo>
                    <a:pt x="1744" y="18049"/>
                  </a:lnTo>
                  <a:lnTo>
                    <a:pt x="1896" y="18176"/>
                  </a:lnTo>
                  <a:lnTo>
                    <a:pt x="2174" y="18302"/>
                  </a:lnTo>
                  <a:lnTo>
                    <a:pt x="2528" y="18429"/>
                  </a:lnTo>
                  <a:lnTo>
                    <a:pt x="3008" y="18555"/>
                  </a:lnTo>
                  <a:lnTo>
                    <a:pt x="3615" y="18681"/>
                  </a:lnTo>
                  <a:lnTo>
                    <a:pt x="4373" y="18808"/>
                  </a:lnTo>
                  <a:lnTo>
                    <a:pt x="5283" y="18909"/>
                  </a:lnTo>
                  <a:lnTo>
                    <a:pt x="6396" y="19010"/>
                  </a:lnTo>
                  <a:lnTo>
                    <a:pt x="7710" y="19086"/>
                  </a:lnTo>
                  <a:lnTo>
                    <a:pt x="9227" y="19136"/>
                  </a:lnTo>
                  <a:lnTo>
                    <a:pt x="10971" y="19187"/>
                  </a:lnTo>
                  <a:lnTo>
                    <a:pt x="15799" y="19187"/>
                  </a:lnTo>
                  <a:lnTo>
                    <a:pt x="18706" y="19111"/>
                  </a:lnTo>
                  <a:lnTo>
                    <a:pt x="21639" y="19010"/>
                  </a:lnTo>
                  <a:lnTo>
                    <a:pt x="24495" y="18858"/>
                  </a:lnTo>
                  <a:lnTo>
                    <a:pt x="26391" y="18732"/>
                  </a:lnTo>
                  <a:lnTo>
                    <a:pt x="27807" y="18606"/>
                  </a:lnTo>
                  <a:lnTo>
                    <a:pt x="28843" y="18504"/>
                  </a:lnTo>
                  <a:lnTo>
                    <a:pt x="29551" y="18403"/>
                  </a:lnTo>
                  <a:lnTo>
                    <a:pt x="30006" y="18327"/>
                  </a:lnTo>
                  <a:lnTo>
                    <a:pt x="30233" y="18226"/>
                  </a:lnTo>
                  <a:lnTo>
                    <a:pt x="30334" y="18176"/>
                  </a:lnTo>
                  <a:lnTo>
                    <a:pt x="30385" y="18100"/>
                  </a:lnTo>
                  <a:lnTo>
                    <a:pt x="30461" y="17797"/>
                  </a:lnTo>
                  <a:lnTo>
                    <a:pt x="30612" y="17215"/>
                  </a:lnTo>
                  <a:lnTo>
                    <a:pt x="30789" y="16356"/>
                  </a:lnTo>
                  <a:lnTo>
                    <a:pt x="30992" y="15319"/>
                  </a:lnTo>
                  <a:lnTo>
                    <a:pt x="31194" y="14081"/>
                  </a:lnTo>
                  <a:lnTo>
                    <a:pt x="31421" y="12741"/>
                  </a:lnTo>
                  <a:lnTo>
                    <a:pt x="31624" y="11300"/>
                  </a:lnTo>
                  <a:lnTo>
                    <a:pt x="31826" y="9834"/>
                  </a:lnTo>
                  <a:lnTo>
                    <a:pt x="32003" y="7963"/>
                  </a:lnTo>
                  <a:lnTo>
                    <a:pt x="32079" y="7104"/>
                  </a:lnTo>
                  <a:lnTo>
                    <a:pt x="32129" y="6295"/>
                  </a:lnTo>
                  <a:lnTo>
                    <a:pt x="32154" y="5562"/>
                  </a:lnTo>
                  <a:lnTo>
                    <a:pt x="32180" y="4879"/>
                  </a:lnTo>
                  <a:lnTo>
                    <a:pt x="32154" y="4222"/>
                  </a:lnTo>
                  <a:lnTo>
                    <a:pt x="32129" y="3666"/>
                  </a:lnTo>
                  <a:lnTo>
                    <a:pt x="32079" y="3135"/>
                  </a:lnTo>
                  <a:lnTo>
                    <a:pt x="32028" y="2680"/>
                  </a:lnTo>
                  <a:lnTo>
                    <a:pt x="31927" y="2250"/>
                  </a:lnTo>
                  <a:lnTo>
                    <a:pt x="31826" y="1922"/>
                  </a:lnTo>
                  <a:lnTo>
                    <a:pt x="31699" y="1618"/>
                  </a:lnTo>
                  <a:lnTo>
                    <a:pt x="31573" y="1366"/>
                  </a:lnTo>
                  <a:lnTo>
                    <a:pt x="31396" y="1189"/>
                  </a:lnTo>
                  <a:lnTo>
                    <a:pt x="31219" y="1062"/>
                  </a:lnTo>
                  <a:lnTo>
                    <a:pt x="31067" y="1012"/>
                  </a:lnTo>
                  <a:lnTo>
                    <a:pt x="30891" y="936"/>
                  </a:lnTo>
                  <a:lnTo>
                    <a:pt x="30410" y="835"/>
                  </a:lnTo>
                  <a:lnTo>
                    <a:pt x="29778" y="708"/>
                  </a:lnTo>
                  <a:lnTo>
                    <a:pt x="29045" y="607"/>
                  </a:lnTo>
                  <a:lnTo>
                    <a:pt x="28186" y="531"/>
                  </a:lnTo>
                  <a:lnTo>
                    <a:pt x="27225" y="430"/>
                  </a:lnTo>
                  <a:lnTo>
                    <a:pt x="25051" y="279"/>
                  </a:lnTo>
                  <a:lnTo>
                    <a:pt x="22624" y="152"/>
                  </a:lnTo>
                  <a:lnTo>
                    <a:pt x="19995" y="76"/>
                  </a:lnTo>
                  <a:lnTo>
                    <a:pt x="1734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39"/>
            <p:cNvSpPr/>
            <p:nvPr/>
          </p:nvSpPr>
          <p:spPr>
            <a:xfrm>
              <a:off x="381106" y="4131524"/>
              <a:ext cx="329531" cy="32709"/>
            </a:xfrm>
            <a:custGeom>
              <a:rect b="b" l="l" r="r" t="t"/>
              <a:pathLst>
                <a:path extrusionOk="0" h="936" w="9430">
                  <a:moveTo>
                    <a:pt x="1871" y="0"/>
                  </a:moveTo>
                  <a:lnTo>
                    <a:pt x="1239" y="25"/>
                  </a:lnTo>
                  <a:lnTo>
                    <a:pt x="632" y="76"/>
                  </a:lnTo>
                  <a:lnTo>
                    <a:pt x="26" y="177"/>
                  </a:lnTo>
                  <a:lnTo>
                    <a:pt x="0" y="177"/>
                  </a:lnTo>
                  <a:lnTo>
                    <a:pt x="0" y="202"/>
                  </a:lnTo>
                  <a:lnTo>
                    <a:pt x="0" y="228"/>
                  </a:lnTo>
                  <a:lnTo>
                    <a:pt x="26" y="228"/>
                  </a:lnTo>
                  <a:lnTo>
                    <a:pt x="582" y="354"/>
                  </a:lnTo>
                  <a:lnTo>
                    <a:pt x="1138" y="455"/>
                  </a:lnTo>
                  <a:lnTo>
                    <a:pt x="1719" y="531"/>
                  </a:lnTo>
                  <a:lnTo>
                    <a:pt x="2326" y="581"/>
                  </a:lnTo>
                  <a:lnTo>
                    <a:pt x="3489" y="632"/>
                  </a:lnTo>
                  <a:lnTo>
                    <a:pt x="4652" y="708"/>
                  </a:lnTo>
                  <a:lnTo>
                    <a:pt x="5789" y="784"/>
                  </a:lnTo>
                  <a:lnTo>
                    <a:pt x="6952" y="860"/>
                  </a:lnTo>
                  <a:lnTo>
                    <a:pt x="7533" y="885"/>
                  </a:lnTo>
                  <a:lnTo>
                    <a:pt x="8140" y="935"/>
                  </a:lnTo>
                  <a:lnTo>
                    <a:pt x="8443" y="935"/>
                  </a:lnTo>
                  <a:lnTo>
                    <a:pt x="8747" y="910"/>
                  </a:lnTo>
                  <a:lnTo>
                    <a:pt x="9025" y="860"/>
                  </a:lnTo>
                  <a:lnTo>
                    <a:pt x="9303" y="758"/>
                  </a:lnTo>
                  <a:lnTo>
                    <a:pt x="9379" y="708"/>
                  </a:lnTo>
                  <a:lnTo>
                    <a:pt x="9429" y="632"/>
                  </a:lnTo>
                  <a:lnTo>
                    <a:pt x="9429" y="531"/>
                  </a:lnTo>
                  <a:lnTo>
                    <a:pt x="9379" y="506"/>
                  </a:lnTo>
                  <a:lnTo>
                    <a:pt x="9353" y="455"/>
                  </a:lnTo>
                  <a:lnTo>
                    <a:pt x="9151" y="379"/>
                  </a:lnTo>
                  <a:lnTo>
                    <a:pt x="8949" y="303"/>
                  </a:lnTo>
                  <a:lnTo>
                    <a:pt x="8772" y="253"/>
                  </a:lnTo>
                  <a:lnTo>
                    <a:pt x="8570" y="228"/>
                  </a:lnTo>
                  <a:lnTo>
                    <a:pt x="8165" y="202"/>
                  </a:lnTo>
                  <a:lnTo>
                    <a:pt x="7736" y="177"/>
                  </a:lnTo>
                  <a:lnTo>
                    <a:pt x="6371" y="76"/>
                  </a:lnTo>
                  <a:lnTo>
                    <a:pt x="5031" y="51"/>
                  </a:lnTo>
                  <a:lnTo>
                    <a:pt x="3792" y="25"/>
                  </a:lnTo>
                  <a:lnTo>
                    <a:pt x="250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39"/>
            <p:cNvSpPr/>
            <p:nvPr/>
          </p:nvSpPr>
          <p:spPr>
            <a:xfrm>
              <a:off x="745932" y="4151827"/>
              <a:ext cx="71567" cy="25650"/>
            </a:xfrm>
            <a:custGeom>
              <a:rect b="b" l="l" r="r" t="t"/>
              <a:pathLst>
                <a:path extrusionOk="0" h="734" w="2048">
                  <a:moveTo>
                    <a:pt x="430" y="0"/>
                  </a:moveTo>
                  <a:lnTo>
                    <a:pt x="278" y="26"/>
                  </a:lnTo>
                  <a:lnTo>
                    <a:pt x="152" y="76"/>
                  </a:lnTo>
                  <a:lnTo>
                    <a:pt x="26" y="152"/>
                  </a:lnTo>
                  <a:lnTo>
                    <a:pt x="0" y="203"/>
                  </a:lnTo>
                  <a:lnTo>
                    <a:pt x="0" y="228"/>
                  </a:lnTo>
                  <a:lnTo>
                    <a:pt x="0" y="279"/>
                  </a:lnTo>
                  <a:lnTo>
                    <a:pt x="26" y="329"/>
                  </a:lnTo>
                  <a:lnTo>
                    <a:pt x="127" y="405"/>
                  </a:lnTo>
                  <a:lnTo>
                    <a:pt x="278" y="481"/>
                  </a:lnTo>
                  <a:lnTo>
                    <a:pt x="405" y="531"/>
                  </a:lnTo>
                  <a:lnTo>
                    <a:pt x="582" y="557"/>
                  </a:lnTo>
                  <a:lnTo>
                    <a:pt x="885" y="582"/>
                  </a:lnTo>
                  <a:lnTo>
                    <a:pt x="1189" y="632"/>
                  </a:lnTo>
                  <a:lnTo>
                    <a:pt x="1391" y="683"/>
                  </a:lnTo>
                  <a:lnTo>
                    <a:pt x="1694" y="734"/>
                  </a:lnTo>
                  <a:lnTo>
                    <a:pt x="1820" y="734"/>
                  </a:lnTo>
                  <a:lnTo>
                    <a:pt x="1947" y="683"/>
                  </a:lnTo>
                  <a:lnTo>
                    <a:pt x="1972" y="658"/>
                  </a:lnTo>
                  <a:lnTo>
                    <a:pt x="2023" y="607"/>
                  </a:lnTo>
                  <a:lnTo>
                    <a:pt x="2048" y="557"/>
                  </a:lnTo>
                  <a:lnTo>
                    <a:pt x="2048" y="481"/>
                  </a:lnTo>
                  <a:lnTo>
                    <a:pt x="2023" y="354"/>
                  </a:lnTo>
                  <a:lnTo>
                    <a:pt x="1947" y="279"/>
                  </a:lnTo>
                  <a:lnTo>
                    <a:pt x="1846" y="203"/>
                  </a:lnTo>
                  <a:lnTo>
                    <a:pt x="1719" y="152"/>
                  </a:lnTo>
                  <a:lnTo>
                    <a:pt x="1441" y="102"/>
                  </a:lnTo>
                  <a:lnTo>
                    <a:pt x="1214" y="76"/>
                  </a:lnTo>
                  <a:lnTo>
                    <a:pt x="910"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39"/>
            <p:cNvSpPr/>
            <p:nvPr/>
          </p:nvSpPr>
          <p:spPr>
            <a:xfrm>
              <a:off x="875788" y="4097942"/>
              <a:ext cx="1110412" cy="658154"/>
            </a:xfrm>
            <a:custGeom>
              <a:rect b="b" l="l" r="r" t="t"/>
              <a:pathLst>
                <a:path extrusionOk="0" h="18834" w="31776">
                  <a:moveTo>
                    <a:pt x="13246" y="0"/>
                  </a:moveTo>
                  <a:lnTo>
                    <a:pt x="10693" y="51"/>
                  </a:lnTo>
                  <a:lnTo>
                    <a:pt x="8292" y="127"/>
                  </a:lnTo>
                  <a:lnTo>
                    <a:pt x="7180" y="177"/>
                  </a:lnTo>
                  <a:lnTo>
                    <a:pt x="6118" y="253"/>
                  </a:lnTo>
                  <a:lnTo>
                    <a:pt x="5132" y="329"/>
                  </a:lnTo>
                  <a:lnTo>
                    <a:pt x="4197" y="430"/>
                  </a:lnTo>
                  <a:lnTo>
                    <a:pt x="3388" y="531"/>
                  </a:lnTo>
                  <a:lnTo>
                    <a:pt x="2629" y="658"/>
                  </a:lnTo>
                  <a:lnTo>
                    <a:pt x="1997" y="784"/>
                  </a:lnTo>
                  <a:lnTo>
                    <a:pt x="1492" y="936"/>
                  </a:lnTo>
                  <a:lnTo>
                    <a:pt x="1087" y="1087"/>
                  </a:lnTo>
                  <a:lnTo>
                    <a:pt x="936" y="1163"/>
                  </a:lnTo>
                  <a:lnTo>
                    <a:pt x="809" y="1264"/>
                  </a:lnTo>
                  <a:lnTo>
                    <a:pt x="632" y="1467"/>
                  </a:lnTo>
                  <a:lnTo>
                    <a:pt x="481" y="1745"/>
                  </a:lnTo>
                  <a:lnTo>
                    <a:pt x="329" y="2048"/>
                  </a:lnTo>
                  <a:lnTo>
                    <a:pt x="228" y="2427"/>
                  </a:lnTo>
                  <a:lnTo>
                    <a:pt x="152" y="2832"/>
                  </a:lnTo>
                  <a:lnTo>
                    <a:pt x="76" y="3287"/>
                  </a:lnTo>
                  <a:lnTo>
                    <a:pt x="26" y="3767"/>
                  </a:lnTo>
                  <a:lnTo>
                    <a:pt x="0" y="4298"/>
                  </a:lnTo>
                  <a:lnTo>
                    <a:pt x="0" y="4829"/>
                  </a:lnTo>
                  <a:lnTo>
                    <a:pt x="26" y="5410"/>
                  </a:lnTo>
                  <a:lnTo>
                    <a:pt x="76" y="6623"/>
                  </a:lnTo>
                  <a:lnTo>
                    <a:pt x="177" y="7913"/>
                  </a:lnTo>
                  <a:lnTo>
                    <a:pt x="329" y="9227"/>
                  </a:lnTo>
                  <a:lnTo>
                    <a:pt x="506" y="10542"/>
                  </a:lnTo>
                  <a:lnTo>
                    <a:pt x="708" y="11831"/>
                  </a:lnTo>
                  <a:lnTo>
                    <a:pt x="1087" y="14232"/>
                  </a:lnTo>
                  <a:lnTo>
                    <a:pt x="1391" y="16179"/>
                  </a:lnTo>
                  <a:lnTo>
                    <a:pt x="1492" y="16912"/>
                  </a:lnTo>
                  <a:lnTo>
                    <a:pt x="1542" y="17443"/>
                  </a:lnTo>
                  <a:lnTo>
                    <a:pt x="1568" y="17569"/>
                  </a:lnTo>
                  <a:lnTo>
                    <a:pt x="1618" y="17670"/>
                  </a:lnTo>
                  <a:lnTo>
                    <a:pt x="1719" y="17771"/>
                  </a:lnTo>
                  <a:lnTo>
                    <a:pt x="1871" y="17872"/>
                  </a:lnTo>
                  <a:lnTo>
                    <a:pt x="2048" y="17948"/>
                  </a:lnTo>
                  <a:lnTo>
                    <a:pt x="2250" y="18024"/>
                  </a:lnTo>
                  <a:lnTo>
                    <a:pt x="2781" y="18201"/>
                  </a:lnTo>
                  <a:lnTo>
                    <a:pt x="3413" y="18327"/>
                  </a:lnTo>
                  <a:lnTo>
                    <a:pt x="4171" y="18429"/>
                  </a:lnTo>
                  <a:lnTo>
                    <a:pt x="5031" y="18530"/>
                  </a:lnTo>
                  <a:lnTo>
                    <a:pt x="5991" y="18631"/>
                  </a:lnTo>
                  <a:lnTo>
                    <a:pt x="7028" y="18681"/>
                  </a:lnTo>
                  <a:lnTo>
                    <a:pt x="8115" y="18757"/>
                  </a:lnTo>
                  <a:lnTo>
                    <a:pt x="10516" y="18808"/>
                  </a:lnTo>
                  <a:lnTo>
                    <a:pt x="13069" y="18833"/>
                  </a:lnTo>
                  <a:lnTo>
                    <a:pt x="15698" y="18808"/>
                  </a:lnTo>
                  <a:lnTo>
                    <a:pt x="18327" y="18732"/>
                  </a:lnTo>
                  <a:lnTo>
                    <a:pt x="20881" y="18656"/>
                  </a:lnTo>
                  <a:lnTo>
                    <a:pt x="23282" y="18530"/>
                  </a:lnTo>
                  <a:lnTo>
                    <a:pt x="25456" y="18403"/>
                  </a:lnTo>
                  <a:lnTo>
                    <a:pt x="27276" y="18277"/>
                  </a:lnTo>
                  <a:lnTo>
                    <a:pt x="28692" y="18125"/>
                  </a:lnTo>
                  <a:lnTo>
                    <a:pt x="29248" y="18049"/>
                  </a:lnTo>
                  <a:lnTo>
                    <a:pt x="29652" y="17999"/>
                  </a:lnTo>
                  <a:lnTo>
                    <a:pt x="29905" y="17923"/>
                  </a:lnTo>
                  <a:lnTo>
                    <a:pt x="29981" y="17898"/>
                  </a:lnTo>
                  <a:lnTo>
                    <a:pt x="30006" y="17847"/>
                  </a:lnTo>
                  <a:lnTo>
                    <a:pt x="30107" y="17569"/>
                  </a:lnTo>
                  <a:lnTo>
                    <a:pt x="30234" y="16988"/>
                  </a:lnTo>
                  <a:lnTo>
                    <a:pt x="30411" y="16153"/>
                  </a:lnTo>
                  <a:lnTo>
                    <a:pt x="30588" y="15117"/>
                  </a:lnTo>
                  <a:lnTo>
                    <a:pt x="30815" y="13904"/>
                  </a:lnTo>
                  <a:lnTo>
                    <a:pt x="31043" y="12539"/>
                  </a:lnTo>
                  <a:lnTo>
                    <a:pt x="31245" y="11123"/>
                  </a:lnTo>
                  <a:lnTo>
                    <a:pt x="31422" y="9632"/>
                  </a:lnTo>
                  <a:lnTo>
                    <a:pt x="31599" y="8140"/>
                  </a:lnTo>
                  <a:lnTo>
                    <a:pt x="31700" y="6699"/>
                  </a:lnTo>
                  <a:lnTo>
                    <a:pt x="31776" y="5334"/>
                  </a:lnTo>
                  <a:lnTo>
                    <a:pt x="31776" y="4677"/>
                  </a:lnTo>
                  <a:lnTo>
                    <a:pt x="31776" y="4070"/>
                  </a:lnTo>
                  <a:lnTo>
                    <a:pt x="31750" y="3489"/>
                  </a:lnTo>
                  <a:lnTo>
                    <a:pt x="31700" y="2983"/>
                  </a:lnTo>
                  <a:lnTo>
                    <a:pt x="31649" y="2503"/>
                  </a:lnTo>
                  <a:lnTo>
                    <a:pt x="31548" y="2073"/>
                  </a:lnTo>
                  <a:lnTo>
                    <a:pt x="31447" y="1719"/>
                  </a:lnTo>
                  <a:lnTo>
                    <a:pt x="31295" y="1416"/>
                  </a:lnTo>
                  <a:lnTo>
                    <a:pt x="31220" y="1315"/>
                  </a:lnTo>
                  <a:lnTo>
                    <a:pt x="31118" y="1214"/>
                  </a:lnTo>
                  <a:lnTo>
                    <a:pt x="31043" y="1113"/>
                  </a:lnTo>
                  <a:lnTo>
                    <a:pt x="30941" y="1062"/>
                  </a:lnTo>
                  <a:lnTo>
                    <a:pt x="30663" y="961"/>
                  </a:lnTo>
                  <a:lnTo>
                    <a:pt x="30234" y="860"/>
                  </a:lnTo>
                  <a:lnTo>
                    <a:pt x="29728" y="759"/>
                  </a:lnTo>
                  <a:lnTo>
                    <a:pt x="29071" y="658"/>
                  </a:lnTo>
                  <a:lnTo>
                    <a:pt x="28338" y="582"/>
                  </a:lnTo>
                  <a:lnTo>
                    <a:pt x="27504" y="481"/>
                  </a:lnTo>
                  <a:lnTo>
                    <a:pt x="25582" y="329"/>
                  </a:lnTo>
                  <a:lnTo>
                    <a:pt x="23383" y="203"/>
                  </a:lnTo>
                  <a:lnTo>
                    <a:pt x="20982" y="127"/>
                  </a:lnTo>
                  <a:lnTo>
                    <a:pt x="18454" y="51"/>
                  </a:lnTo>
                  <a:lnTo>
                    <a:pt x="1585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39"/>
            <p:cNvSpPr/>
            <p:nvPr/>
          </p:nvSpPr>
          <p:spPr>
            <a:xfrm>
              <a:off x="875788" y="4166854"/>
              <a:ext cx="1110412" cy="570687"/>
            </a:xfrm>
            <a:custGeom>
              <a:rect b="b" l="l" r="r" t="t"/>
              <a:pathLst>
                <a:path extrusionOk="0" h="16331" w="31776">
                  <a:moveTo>
                    <a:pt x="380" y="0"/>
                  </a:moveTo>
                  <a:lnTo>
                    <a:pt x="278" y="278"/>
                  </a:lnTo>
                  <a:lnTo>
                    <a:pt x="203" y="582"/>
                  </a:lnTo>
                  <a:lnTo>
                    <a:pt x="127" y="910"/>
                  </a:lnTo>
                  <a:lnTo>
                    <a:pt x="76" y="1264"/>
                  </a:lnTo>
                  <a:lnTo>
                    <a:pt x="26" y="2022"/>
                  </a:lnTo>
                  <a:lnTo>
                    <a:pt x="0" y="2882"/>
                  </a:lnTo>
                  <a:lnTo>
                    <a:pt x="26" y="3817"/>
                  </a:lnTo>
                  <a:lnTo>
                    <a:pt x="76" y="4778"/>
                  </a:lnTo>
                  <a:lnTo>
                    <a:pt x="177" y="5789"/>
                  </a:lnTo>
                  <a:lnTo>
                    <a:pt x="278" y="6825"/>
                  </a:lnTo>
                  <a:lnTo>
                    <a:pt x="557" y="8898"/>
                  </a:lnTo>
                  <a:lnTo>
                    <a:pt x="860" y="10895"/>
                  </a:lnTo>
                  <a:lnTo>
                    <a:pt x="1163" y="12690"/>
                  </a:lnTo>
                  <a:lnTo>
                    <a:pt x="1391" y="14181"/>
                  </a:lnTo>
                  <a:lnTo>
                    <a:pt x="1820" y="14434"/>
                  </a:lnTo>
                  <a:lnTo>
                    <a:pt x="2250" y="14662"/>
                  </a:lnTo>
                  <a:lnTo>
                    <a:pt x="2680" y="14864"/>
                  </a:lnTo>
                  <a:lnTo>
                    <a:pt x="3135" y="15066"/>
                  </a:lnTo>
                  <a:lnTo>
                    <a:pt x="3590" y="15243"/>
                  </a:lnTo>
                  <a:lnTo>
                    <a:pt x="4045" y="15420"/>
                  </a:lnTo>
                  <a:lnTo>
                    <a:pt x="4500" y="15547"/>
                  </a:lnTo>
                  <a:lnTo>
                    <a:pt x="4980" y="15698"/>
                  </a:lnTo>
                  <a:lnTo>
                    <a:pt x="5789" y="15875"/>
                  </a:lnTo>
                  <a:lnTo>
                    <a:pt x="6598" y="16027"/>
                  </a:lnTo>
                  <a:lnTo>
                    <a:pt x="7407" y="16153"/>
                  </a:lnTo>
                  <a:lnTo>
                    <a:pt x="8216" y="16229"/>
                  </a:lnTo>
                  <a:lnTo>
                    <a:pt x="9050" y="16305"/>
                  </a:lnTo>
                  <a:lnTo>
                    <a:pt x="9859" y="16330"/>
                  </a:lnTo>
                  <a:lnTo>
                    <a:pt x="10693" y="16330"/>
                  </a:lnTo>
                  <a:lnTo>
                    <a:pt x="11527" y="16305"/>
                  </a:lnTo>
                  <a:lnTo>
                    <a:pt x="12614" y="16254"/>
                  </a:lnTo>
                  <a:lnTo>
                    <a:pt x="13701" y="16204"/>
                  </a:lnTo>
                  <a:lnTo>
                    <a:pt x="14814" y="16077"/>
                  </a:lnTo>
                  <a:lnTo>
                    <a:pt x="15901" y="15951"/>
                  </a:lnTo>
                  <a:lnTo>
                    <a:pt x="16988" y="15799"/>
                  </a:lnTo>
                  <a:lnTo>
                    <a:pt x="18049" y="15597"/>
                  </a:lnTo>
                  <a:lnTo>
                    <a:pt x="19136" y="15395"/>
                  </a:lnTo>
                  <a:lnTo>
                    <a:pt x="20198" y="15142"/>
                  </a:lnTo>
                  <a:lnTo>
                    <a:pt x="21260" y="14864"/>
                  </a:lnTo>
                  <a:lnTo>
                    <a:pt x="22321" y="14561"/>
                  </a:lnTo>
                  <a:lnTo>
                    <a:pt x="23383" y="14257"/>
                  </a:lnTo>
                  <a:lnTo>
                    <a:pt x="24420" y="13903"/>
                  </a:lnTo>
                  <a:lnTo>
                    <a:pt x="25431" y="13499"/>
                  </a:lnTo>
                  <a:lnTo>
                    <a:pt x="26467" y="13095"/>
                  </a:lnTo>
                  <a:lnTo>
                    <a:pt x="27453" y="12665"/>
                  </a:lnTo>
                  <a:lnTo>
                    <a:pt x="28464" y="12210"/>
                  </a:lnTo>
                  <a:lnTo>
                    <a:pt x="29096" y="11881"/>
                  </a:lnTo>
                  <a:lnTo>
                    <a:pt x="29753" y="11553"/>
                  </a:lnTo>
                  <a:lnTo>
                    <a:pt x="30385" y="11199"/>
                  </a:lnTo>
                  <a:lnTo>
                    <a:pt x="30992" y="10794"/>
                  </a:lnTo>
                  <a:lnTo>
                    <a:pt x="31169" y="9631"/>
                  </a:lnTo>
                  <a:lnTo>
                    <a:pt x="31321" y="8443"/>
                  </a:lnTo>
                  <a:lnTo>
                    <a:pt x="31472" y="7230"/>
                  </a:lnTo>
                  <a:lnTo>
                    <a:pt x="31599" y="6016"/>
                  </a:lnTo>
                  <a:lnTo>
                    <a:pt x="31700" y="4828"/>
                  </a:lnTo>
                  <a:lnTo>
                    <a:pt x="31776" y="3691"/>
                  </a:lnTo>
                  <a:lnTo>
                    <a:pt x="31776" y="2629"/>
                  </a:lnTo>
                  <a:lnTo>
                    <a:pt x="31750" y="1643"/>
                  </a:lnTo>
                  <a:lnTo>
                    <a:pt x="30992" y="2124"/>
                  </a:lnTo>
                  <a:lnTo>
                    <a:pt x="30234" y="2579"/>
                  </a:lnTo>
                  <a:lnTo>
                    <a:pt x="29450" y="3008"/>
                  </a:lnTo>
                  <a:lnTo>
                    <a:pt x="28641" y="3388"/>
                  </a:lnTo>
                  <a:lnTo>
                    <a:pt x="27832" y="3767"/>
                  </a:lnTo>
                  <a:lnTo>
                    <a:pt x="26998" y="4095"/>
                  </a:lnTo>
                  <a:lnTo>
                    <a:pt x="26164" y="4373"/>
                  </a:lnTo>
                  <a:lnTo>
                    <a:pt x="25304" y="4626"/>
                  </a:lnTo>
                  <a:lnTo>
                    <a:pt x="24445" y="4803"/>
                  </a:lnTo>
                  <a:lnTo>
                    <a:pt x="23560" y="4980"/>
                  </a:lnTo>
                  <a:lnTo>
                    <a:pt x="22675" y="5081"/>
                  </a:lnTo>
                  <a:lnTo>
                    <a:pt x="21765" y="5182"/>
                  </a:lnTo>
                  <a:lnTo>
                    <a:pt x="20881" y="5233"/>
                  </a:lnTo>
                  <a:lnTo>
                    <a:pt x="19971" y="5283"/>
                  </a:lnTo>
                  <a:lnTo>
                    <a:pt x="18176" y="5334"/>
                  </a:lnTo>
                  <a:lnTo>
                    <a:pt x="15395" y="5385"/>
                  </a:lnTo>
                  <a:lnTo>
                    <a:pt x="13979" y="5385"/>
                  </a:lnTo>
                  <a:lnTo>
                    <a:pt x="12589" y="5359"/>
                  </a:lnTo>
                  <a:lnTo>
                    <a:pt x="11199" y="5309"/>
                  </a:lnTo>
                  <a:lnTo>
                    <a:pt x="9809" y="5208"/>
                  </a:lnTo>
                  <a:lnTo>
                    <a:pt x="8418" y="5056"/>
                  </a:lnTo>
                  <a:lnTo>
                    <a:pt x="7736" y="4955"/>
                  </a:lnTo>
                  <a:lnTo>
                    <a:pt x="7053" y="4854"/>
                  </a:lnTo>
                  <a:lnTo>
                    <a:pt x="6345" y="4727"/>
                  </a:lnTo>
                  <a:lnTo>
                    <a:pt x="5638" y="4550"/>
                  </a:lnTo>
                  <a:lnTo>
                    <a:pt x="4955" y="4373"/>
                  </a:lnTo>
                  <a:lnTo>
                    <a:pt x="4272" y="4121"/>
                  </a:lnTo>
                  <a:lnTo>
                    <a:pt x="3615" y="3843"/>
                  </a:lnTo>
                  <a:lnTo>
                    <a:pt x="3287" y="3691"/>
                  </a:lnTo>
                  <a:lnTo>
                    <a:pt x="2983" y="3514"/>
                  </a:lnTo>
                  <a:lnTo>
                    <a:pt x="2705" y="3337"/>
                  </a:lnTo>
                  <a:lnTo>
                    <a:pt x="2402" y="3135"/>
                  </a:lnTo>
                  <a:lnTo>
                    <a:pt x="2149" y="2907"/>
                  </a:lnTo>
                  <a:lnTo>
                    <a:pt x="1871" y="2654"/>
                  </a:lnTo>
                  <a:lnTo>
                    <a:pt x="1618" y="2376"/>
                  </a:lnTo>
                  <a:lnTo>
                    <a:pt x="1365" y="2073"/>
                  </a:lnTo>
                  <a:lnTo>
                    <a:pt x="1138" y="1770"/>
                  </a:lnTo>
                  <a:lnTo>
                    <a:pt x="936" y="1441"/>
                  </a:lnTo>
                  <a:lnTo>
                    <a:pt x="759" y="1087"/>
                  </a:lnTo>
                  <a:lnTo>
                    <a:pt x="607" y="733"/>
                  </a:lnTo>
                  <a:lnTo>
                    <a:pt x="481" y="379"/>
                  </a:lnTo>
                  <a:lnTo>
                    <a:pt x="3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39"/>
            <p:cNvSpPr/>
            <p:nvPr/>
          </p:nvSpPr>
          <p:spPr>
            <a:xfrm>
              <a:off x="869602" y="4091757"/>
              <a:ext cx="1123656" cy="670490"/>
            </a:xfrm>
            <a:custGeom>
              <a:rect b="b" l="l" r="r" t="t"/>
              <a:pathLst>
                <a:path extrusionOk="0" h="19187" w="32155">
                  <a:moveTo>
                    <a:pt x="14687" y="380"/>
                  </a:moveTo>
                  <a:lnTo>
                    <a:pt x="17569" y="405"/>
                  </a:lnTo>
                  <a:lnTo>
                    <a:pt x="20350" y="456"/>
                  </a:lnTo>
                  <a:lnTo>
                    <a:pt x="22953" y="557"/>
                  </a:lnTo>
                  <a:lnTo>
                    <a:pt x="25330" y="683"/>
                  </a:lnTo>
                  <a:lnTo>
                    <a:pt x="27403" y="835"/>
                  </a:lnTo>
                  <a:lnTo>
                    <a:pt x="28287" y="911"/>
                  </a:lnTo>
                  <a:lnTo>
                    <a:pt x="29096" y="1012"/>
                  </a:lnTo>
                  <a:lnTo>
                    <a:pt x="29753" y="1113"/>
                  </a:lnTo>
                  <a:lnTo>
                    <a:pt x="30310" y="1214"/>
                  </a:lnTo>
                  <a:lnTo>
                    <a:pt x="30739" y="1315"/>
                  </a:lnTo>
                  <a:lnTo>
                    <a:pt x="31017" y="1416"/>
                  </a:lnTo>
                  <a:lnTo>
                    <a:pt x="31118" y="1467"/>
                  </a:lnTo>
                  <a:lnTo>
                    <a:pt x="31194" y="1543"/>
                  </a:lnTo>
                  <a:lnTo>
                    <a:pt x="31270" y="1644"/>
                  </a:lnTo>
                  <a:lnTo>
                    <a:pt x="31346" y="1745"/>
                  </a:lnTo>
                  <a:lnTo>
                    <a:pt x="31472" y="2023"/>
                  </a:lnTo>
                  <a:lnTo>
                    <a:pt x="31573" y="2351"/>
                  </a:lnTo>
                  <a:lnTo>
                    <a:pt x="31649" y="2756"/>
                  </a:lnTo>
                  <a:lnTo>
                    <a:pt x="31700" y="3211"/>
                  </a:lnTo>
                  <a:lnTo>
                    <a:pt x="31750" y="3716"/>
                  </a:lnTo>
                  <a:lnTo>
                    <a:pt x="31776" y="4247"/>
                  </a:lnTo>
                  <a:lnTo>
                    <a:pt x="31776" y="4829"/>
                  </a:lnTo>
                  <a:lnTo>
                    <a:pt x="31776" y="5435"/>
                  </a:lnTo>
                  <a:lnTo>
                    <a:pt x="31700" y="6775"/>
                  </a:lnTo>
                  <a:lnTo>
                    <a:pt x="31599" y="8165"/>
                  </a:lnTo>
                  <a:lnTo>
                    <a:pt x="31447" y="9606"/>
                  </a:lnTo>
                  <a:lnTo>
                    <a:pt x="31270" y="11047"/>
                  </a:lnTo>
                  <a:lnTo>
                    <a:pt x="31068" y="12438"/>
                  </a:lnTo>
                  <a:lnTo>
                    <a:pt x="30866" y="13777"/>
                  </a:lnTo>
                  <a:lnTo>
                    <a:pt x="30638" y="14991"/>
                  </a:lnTo>
                  <a:lnTo>
                    <a:pt x="30461" y="16027"/>
                  </a:lnTo>
                  <a:lnTo>
                    <a:pt x="30284" y="16912"/>
                  </a:lnTo>
                  <a:lnTo>
                    <a:pt x="30133" y="17544"/>
                  </a:lnTo>
                  <a:lnTo>
                    <a:pt x="30031" y="17923"/>
                  </a:lnTo>
                  <a:lnTo>
                    <a:pt x="29804" y="17974"/>
                  </a:lnTo>
                  <a:lnTo>
                    <a:pt x="29400" y="18049"/>
                  </a:lnTo>
                  <a:lnTo>
                    <a:pt x="28136" y="18201"/>
                  </a:lnTo>
                  <a:lnTo>
                    <a:pt x="26341" y="18353"/>
                  </a:lnTo>
                  <a:lnTo>
                    <a:pt x="24116" y="18479"/>
                  </a:lnTo>
                  <a:lnTo>
                    <a:pt x="21588" y="18606"/>
                  </a:lnTo>
                  <a:lnTo>
                    <a:pt x="18808" y="18732"/>
                  </a:lnTo>
                  <a:lnTo>
                    <a:pt x="15901" y="18783"/>
                  </a:lnTo>
                  <a:lnTo>
                    <a:pt x="12968" y="18808"/>
                  </a:lnTo>
                  <a:lnTo>
                    <a:pt x="11123" y="18808"/>
                  </a:lnTo>
                  <a:lnTo>
                    <a:pt x="9480" y="18783"/>
                  </a:lnTo>
                  <a:lnTo>
                    <a:pt x="8064" y="18732"/>
                  </a:lnTo>
                  <a:lnTo>
                    <a:pt x="6826" y="18656"/>
                  </a:lnTo>
                  <a:lnTo>
                    <a:pt x="5764" y="18580"/>
                  </a:lnTo>
                  <a:lnTo>
                    <a:pt x="4854" y="18479"/>
                  </a:lnTo>
                  <a:lnTo>
                    <a:pt x="4121" y="18403"/>
                  </a:lnTo>
                  <a:lnTo>
                    <a:pt x="3514" y="18302"/>
                  </a:lnTo>
                  <a:lnTo>
                    <a:pt x="3034" y="18201"/>
                  </a:lnTo>
                  <a:lnTo>
                    <a:pt x="2655" y="18100"/>
                  </a:lnTo>
                  <a:lnTo>
                    <a:pt x="2377" y="17999"/>
                  </a:lnTo>
                  <a:lnTo>
                    <a:pt x="2174" y="17898"/>
                  </a:lnTo>
                  <a:lnTo>
                    <a:pt x="2023" y="17797"/>
                  </a:lnTo>
                  <a:lnTo>
                    <a:pt x="1947" y="17721"/>
                  </a:lnTo>
                  <a:lnTo>
                    <a:pt x="1922" y="17670"/>
                  </a:lnTo>
                  <a:lnTo>
                    <a:pt x="1922" y="17620"/>
                  </a:lnTo>
                  <a:lnTo>
                    <a:pt x="1871" y="17089"/>
                  </a:lnTo>
                  <a:lnTo>
                    <a:pt x="1770" y="16356"/>
                  </a:lnTo>
                  <a:lnTo>
                    <a:pt x="1441" y="14384"/>
                  </a:lnTo>
                  <a:lnTo>
                    <a:pt x="1189" y="12665"/>
                  </a:lnTo>
                  <a:lnTo>
                    <a:pt x="885" y="10794"/>
                  </a:lnTo>
                  <a:lnTo>
                    <a:pt x="632" y="8823"/>
                  </a:lnTo>
                  <a:lnTo>
                    <a:pt x="531" y="7862"/>
                  </a:lnTo>
                  <a:lnTo>
                    <a:pt x="455" y="6902"/>
                  </a:lnTo>
                  <a:lnTo>
                    <a:pt x="405" y="5992"/>
                  </a:lnTo>
                  <a:lnTo>
                    <a:pt x="380" y="5107"/>
                  </a:lnTo>
                  <a:lnTo>
                    <a:pt x="380" y="4298"/>
                  </a:lnTo>
                  <a:lnTo>
                    <a:pt x="430" y="3565"/>
                  </a:lnTo>
                  <a:lnTo>
                    <a:pt x="481" y="3236"/>
                  </a:lnTo>
                  <a:lnTo>
                    <a:pt x="531" y="2908"/>
                  </a:lnTo>
                  <a:lnTo>
                    <a:pt x="582" y="2629"/>
                  </a:lnTo>
                  <a:lnTo>
                    <a:pt x="683" y="2351"/>
                  </a:lnTo>
                  <a:lnTo>
                    <a:pt x="759" y="2124"/>
                  </a:lnTo>
                  <a:lnTo>
                    <a:pt x="860" y="1896"/>
                  </a:lnTo>
                  <a:lnTo>
                    <a:pt x="986" y="1719"/>
                  </a:lnTo>
                  <a:lnTo>
                    <a:pt x="1138" y="1568"/>
                  </a:lnTo>
                  <a:lnTo>
                    <a:pt x="1214" y="1517"/>
                  </a:lnTo>
                  <a:lnTo>
                    <a:pt x="1340" y="1441"/>
                  </a:lnTo>
                  <a:lnTo>
                    <a:pt x="1644" y="1315"/>
                  </a:lnTo>
                  <a:lnTo>
                    <a:pt x="2048" y="1189"/>
                  </a:lnTo>
                  <a:lnTo>
                    <a:pt x="2528" y="1087"/>
                  </a:lnTo>
                  <a:lnTo>
                    <a:pt x="3110" y="961"/>
                  </a:lnTo>
                  <a:lnTo>
                    <a:pt x="3792" y="860"/>
                  </a:lnTo>
                  <a:lnTo>
                    <a:pt x="4551" y="784"/>
                  </a:lnTo>
                  <a:lnTo>
                    <a:pt x="5385" y="708"/>
                  </a:lnTo>
                  <a:lnTo>
                    <a:pt x="7306" y="557"/>
                  </a:lnTo>
                  <a:lnTo>
                    <a:pt x="9505" y="456"/>
                  </a:lnTo>
                  <a:lnTo>
                    <a:pt x="11957" y="405"/>
                  </a:lnTo>
                  <a:lnTo>
                    <a:pt x="14687" y="380"/>
                  </a:lnTo>
                  <a:close/>
                  <a:moveTo>
                    <a:pt x="13070" y="1"/>
                  </a:moveTo>
                  <a:lnTo>
                    <a:pt x="11148" y="26"/>
                  </a:lnTo>
                  <a:lnTo>
                    <a:pt x="9025" y="102"/>
                  </a:lnTo>
                  <a:lnTo>
                    <a:pt x="6876" y="203"/>
                  </a:lnTo>
                  <a:lnTo>
                    <a:pt x="5840" y="279"/>
                  </a:lnTo>
                  <a:lnTo>
                    <a:pt x="4829" y="354"/>
                  </a:lnTo>
                  <a:lnTo>
                    <a:pt x="3893" y="481"/>
                  </a:lnTo>
                  <a:lnTo>
                    <a:pt x="3059" y="582"/>
                  </a:lnTo>
                  <a:lnTo>
                    <a:pt x="2301" y="734"/>
                  </a:lnTo>
                  <a:lnTo>
                    <a:pt x="1694" y="911"/>
                  </a:lnTo>
                  <a:lnTo>
                    <a:pt x="1416" y="986"/>
                  </a:lnTo>
                  <a:lnTo>
                    <a:pt x="1189" y="1087"/>
                  </a:lnTo>
                  <a:lnTo>
                    <a:pt x="1012" y="1189"/>
                  </a:lnTo>
                  <a:lnTo>
                    <a:pt x="860" y="1290"/>
                  </a:lnTo>
                  <a:lnTo>
                    <a:pt x="708" y="1441"/>
                  </a:lnTo>
                  <a:lnTo>
                    <a:pt x="582" y="1644"/>
                  </a:lnTo>
                  <a:lnTo>
                    <a:pt x="455" y="1871"/>
                  </a:lnTo>
                  <a:lnTo>
                    <a:pt x="354" y="2099"/>
                  </a:lnTo>
                  <a:lnTo>
                    <a:pt x="279" y="2377"/>
                  </a:lnTo>
                  <a:lnTo>
                    <a:pt x="203" y="2680"/>
                  </a:lnTo>
                  <a:lnTo>
                    <a:pt x="127" y="3009"/>
                  </a:lnTo>
                  <a:lnTo>
                    <a:pt x="76" y="3337"/>
                  </a:lnTo>
                  <a:lnTo>
                    <a:pt x="26" y="4096"/>
                  </a:lnTo>
                  <a:lnTo>
                    <a:pt x="0" y="4905"/>
                  </a:lnTo>
                  <a:lnTo>
                    <a:pt x="0" y="5789"/>
                  </a:lnTo>
                  <a:lnTo>
                    <a:pt x="51" y="6699"/>
                  </a:lnTo>
                  <a:lnTo>
                    <a:pt x="127" y="7660"/>
                  </a:lnTo>
                  <a:lnTo>
                    <a:pt x="228" y="8646"/>
                  </a:lnTo>
                  <a:lnTo>
                    <a:pt x="354" y="9657"/>
                  </a:lnTo>
                  <a:lnTo>
                    <a:pt x="481" y="10668"/>
                  </a:lnTo>
                  <a:lnTo>
                    <a:pt x="784" y="12615"/>
                  </a:lnTo>
                  <a:lnTo>
                    <a:pt x="1062" y="14460"/>
                  </a:lnTo>
                  <a:lnTo>
                    <a:pt x="1365" y="16381"/>
                  </a:lnTo>
                  <a:lnTo>
                    <a:pt x="1467" y="17114"/>
                  </a:lnTo>
                  <a:lnTo>
                    <a:pt x="1517" y="17645"/>
                  </a:lnTo>
                  <a:lnTo>
                    <a:pt x="1517" y="17721"/>
                  </a:lnTo>
                  <a:lnTo>
                    <a:pt x="1542" y="17822"/>
                  </a:lnTo>
                  <a:lnTo>
                    <a:pt x="1618" y="17923"/>
                  </a:lnTo>
                  <a:lnTo>
                    <a:pt x="1719" y="18049"/>
                  </a:lnTo>
                  <a:lnTo>
                    <a:pt x="1896" y="18176"/>
                  </a:lnTo>
                  <a:lnTo>
                    <a:pt x="2149" y="18302"/>
                  </a:lnTo>
                  <a:lnTo>
                    <a:pt x="2503" y="18429"/>
                  </a:lnTo>
                  <a:lnTo>
                    <a:pt x="2983" y="18555"/>
                  </a:lnTo>
                  <a:lnTo>
                    <a:pt x="3590" y="18681"/>
                  </a:lnTo>
                  <a:lnTo>
                    <a:pt x="4348" y="18808"/>
                  </a:lnTo>
                  <a:lnTo>
                    <a:pt x="5284" y="18909"/>
                  </a:lnTo>
                  <a:lnTo>
                    <a:pt x="6371" y="19010"/>
                  </a:lnTo>
                  <a:lnTo>
                    <a:pt x="7685" y="19086"/>
                  </a:lnTo>
                  <a:lnTo>
                    <a:pt x="9202" y="19136"/>
                  </a:lnTo>
                  <a:lnTo>
                    <a:pt x="10946" y="19187"/>
                  </a:lnTo>
                  <a:lnTo>
                    <a:pt x="15774" y="19187"/>
                  </a:lnTo>
                  <a:lnTo>
                    <a:pt x="18707" y="19111"/>
                  </a:lnTo>
                  <a:lnTo>
                    <a:pt x="21639" y="19010"/>
                  </a:lnTo>
                  <a:lnTo>
                    <a:pt x="24470" y="18858"/>
                  </a:lnTo>
                  <a:lnTo>
                    <a:pt x="26366" y="18732"/>
                  </a:lnTo>
                  <a:lnTo>
                    <a:pt x="27782" y="18606"/>
                  </a:lnTo>
                  <a:lnTo>
                    <a:pt x="28818" y="18504"/>
                  </a:lnTo>
                  <a:lnTo>
                    <a:pt x="29526" y="18403"/>
                  </a:lnTo>
                  <a:lnTo>
                    <a:pt x="29981" y="18327"/>
                  </a:lnTo>
                  <a:lnTo>
                    <a:pt x="30208" y="18226"/>
                  </a:lnTo>
                  <a:lnTo>
                    <a:pt x="30335" y="18176"/>
                  </a:lnTo>
                  <a:lnTo>
                    <a:pt x="30360" y="18100"/>
                  </a:lnTo>
                  <a:lnTo>
                    <a:pt x="30461" y="17797"/>
                  </a:lnTo>
                  <a:lnTo>
                    <a:pt x="30588" y="17215"/>
                  </a:lnTo>
                  <a:lnTo>
                    <a:pt x="30765" y="16356"/>
                  </a:lnTo>
                  <a:lnTo>
                    <a:pt x="30967" y="15319"/>
                  </a:lnTo>
                  <a:lnTo>
                    <a:pt x="31194" y="14081"/>
                  </a:lnTo>
                  <a:lnTo>
                    <a:pt x="31397" y="12741"/>
                  </a:lnTo>
                  <a:lnTo>
                    <a:pt x="31599" y="11300"/>
                  </a:lnTo>
                  <a:lnTo>
                    <a:pt x="31801" y="9834"/>
                  </a:lnTo>
                  <a:lnTo>
                    <a:pt x="32003" y="7963"/>
                  </a:lnTo>
                  <a:lnTo>
                    <a:pt x="32079" y="7104"/>
                  </a:lnTo>
                  <a:lnTo>
                    <a:pt x="32130" y="6295"/>
                  </a:lnTo>
                  <a:lnTo>
                    <a:pt x="32155" y="5562"/>
                  </a:lnTo>
                  <a:lnTo>
                    <a:pt x="32155" y="4879"/>
                  </a:lnTo>
                  <a:lnTo>
                    <a:pt x="32155" y="4222"/>
                  </a:lnTo>
                  <a:lnTo>
                    <a:pt x="32130" y="3666"/>
                  </a:lnTo>
                  <a:lnTo>
                    <a:pt x="32079" y="3135"/>
                  </a:lnTo>
                  <a:lnTo>
                    <a:pt x="32003" y="2680"/>
                  </a:lnTo>
                  <a:lnTo>
                    <a:pt x="31927" y="2250"/>
                  </a:lnTo>
                  <a:lnTo>
                    <a:pt x="31826" y="1922"/>
                  </a:lnTo>
                  <a:lnTo>
                    <a:pt x="31700" y="1618"/>
                  </a:lnTo>
                  <a:lnTo>
                    <a:pt x="31548" y="1366"/>
                  </a:lnTo>
                  <a:lnTo>
                    <a:pt x="31371" y="1189"/>
                  </a:lnTo>
                  <a:lnTo>
                    <a:pt x="31194" y="1062"/>
                  </a:lnTo>
                  <a:lnTo>
                    <a:pt x="31043" y="1012"/>
                  </a:lnTo>
                  <a:lnTo>
                    <a:pt x="30866" y="936"/>
                  </a:lnTo>
                  <a:lnTo>
                    <a:pt x="30385" y="835"/>
                  </a:lnTo>
                  <a:lnTo>
                    <a:pt x="29779" y="708"/>
                  </a:lnTo>
                  <a:lnTo>
                    <a:pt x="29020" y="607"/>
                  </a:lnTo>
                  <a:lnTo>
                    <a:pt x="28161" y="531"/>
                  </a:lnTo>
                  <a:lnTo>
                    <a:pt x="27226" y="430"/>
                  </a:lnTo>
                  <a:lnTo>
                    <a:pt x="25026" y="279"/>
                  </a:lnTo>
                  <a:lnTo>
                    <a:pt x="22600" y="152"/>
                  </a:lnTo>
                  <a:lnTo>
                    <a:pt x="19996" y="76"/>
                  </a:lnTo>
                  <a:lnTo>
                    <a:pt x="1731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39"/>
            <p:cNvSpPr/>
            <p:nvPr/>
          </p:nvSpPr>
          <p:spPr>
            <a:xfrm>
              <a:off x="1487954" y="4131524"/>
              <a:ext cx="329531" cy="32709"/>
            </a:xfrm>
            <a:custGeom>
              <a:rect b="b" l="l" r="r" t="t"/>
              <a:pathLst>
                <a:path extrusionOk="0" h="936" w="9430">
                  <a:moveTo>
                    <a:pt x="1896" y="0"/>
                  </a:moveTo>
                  <a:lnTo>
                    <a:pt x="1264" y="25"/>
                  </a:lnTo>
                  <a:lnTo>
                    <a:pt x="632" y="76"/>
                  </a:lnTo>
                  <a:lnTo>
                    <a:pt x="26" y="177"/>
                  </a:lnTo>
                  <a:lnTo>
                    <a:pt x="1" y="177"/>
                  </a:lnTo>
                  <a:lnTo>
                    <a:pt x="1" y="202"/>
                  </a:lnTo>
                  <a:lnTo>
                    <a:pt x="1" y="228"/>
                  </a:lnTo>
                  <a:lnTo>
                    <a:pt x="26" y="228"/>
                  </a:lnTo>
                  <a:lnTo>
                    <a:pt x="582" y="354"/>
                  </a:lnTo>
                  <a:lnTo>
                    <a:pt x="1163" y="455"/>
                  </a:lnTo>
                  <a:lnTo>
                    <a:pt x="1745" y="531"/>
                  </a:lnTo>
                  <a:lnTo>
                    <a:pt x="2326" y="581"/>
                  </a:lnTo>
                  <a:lnTo>
                    <a:pt x="3489" y="632"/>
                  </a:lnTo>
                  <a:lnTo>
                    <a:pt x="4652" y="708"/>
                  </a:lnTo>
                  <a:lnTo>
                    <a:pt x="5815" y="784"/>
                  </a:lnTo>
                  <a:lnTo>
                    <a:pt x="6952" y="860"/>
                  </a:lnTo>
                  <a:lnTo>
                    <a:pt x="7559" y="885"/>
                  </a:lnTo>
                  <a:lnTo>
                    <a:pt x="8166" y="935"/>
                  </a:lnTo>
                  <a:lnTo>
                    <a:pt x="8444" y="935"/>
                  </a:lnTo>
                  <a:lnTo>
                    <a:pt x="8747" y="910"/>
                  </a:lnTo>
                  <a:lnTo>
                    <a:pt x="9050" y="860"/>
                  </a:lnTo>
                  <a:lnTo>
                    <a:pt x="9328" y="758"/>
                  </a:lnTo>
                  <a:lnTo>
                    <a:pt x="9404" y="708"/>
                  </a:lnTo>
                  <a:lnTo>
                    <a:pt x="9429" y="632"/>
                  </a:lnTo>
                  <a:lnTo>
                    <a:pt x="9429" y="531"/>
                  </a:lnTo>
                  <a:lnTo>
                    <a:pt x="9404" y="506"/>
                  </a:lnTo>
                  <a:lnTo>
                    <a:pt x="9354" y="455"/>
                  </a:lnTo>
                  <a:lnTo>
                    <a:pt x="9151" y="379"/>
                  </a:lnTo>
                  <a:lnTo>
                    <a:pt x="8974" y="303"/>
                  </a:lnTo>
                  <a:lnTo>
                    <a:pt x="8772" y="253"/>
                  </a:lnTo>
                  <a:lnTo>
                    <a:pt x="8570" y="228"/>
                  </a:lnTo>
                  <a:lnTo>
                    <a:pt x="8166" y="202"/>
                  </a:lnTo>
                  <a:lnTo>
                    <a:pt x="7736" y="177"/>
                  </a:lnTo>
                  <a:lnTo>
                    <a:pt x="6396" y="76"/>
                  </a:lnTo>
                  <a:lnTo>
                    <a:pt x="5031"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39"/>
            <p:cNvSpPr/>
            <p:nvPr/>
          </p:nvSpPr>
          <p:spPr>
            <a:xfrm>
              <a:off x="1852780" y="4151827"/>
              <a:ext cx="71602" cy="25650"/>
            </a:xfrm>
            <a:custGeom>
              <a:rect b="b" l="l" r="r" t="t"/>
              <a:pathLst>
                <a:path extrusionOk="0" h="734" w="2049">
                  <a:moveTo>
                    <a:pt x="456" y="0"/>
                  </a:moveTo>
                  <a:lnTo>
                    <a:pt x="304" y="26"/>
                  </a:lnTo>
                  <a:lnTo>
                    <a:pt x="152" y="76"/>
                  </a:lnTo>
                  <a:lnTo>
                    <a:pt x="51" y="152"/>
                  </a:lnTo>
                  <a:lnTo>
                    <a:pt x="26" y="203"/>
                  </a:lnTo>
                  <a:lnTo>
                    <a:pt x="1" y="228"/>
                  </a:lnTo>
                  <a:lnTo>
                    <a:pt x="26" y="279"/>
                  </a:lnTo>
                  <a:lnTo>
                    <a:pt x="51" y="329"/>
                  </a:lnTo>
                  <a:lnTo>
                    <a:pt x="152" y="405"/>
                  </a:lnTo>
                  <a:lnTo>
                    <a:pt x="279" y="481"/>
                  </a:lnTo>
                  <a:lnTo>
                    <a:pt x="430" y="531"/>
                  </a:lnTo>
                  <a:lnTo>
                    <a:pt x="582" y="557"/>
                  </a:lnTo>
                  <a:lnTo>
                    <a:pt x="911" y="582"/>
                  </a:lnTo>
                  <a:lnTo>
                    <a:pt x="1189" y="632"/>
                  </a:lnTo>
                  <a:lnTo>
                    <a:pt x="1416" y="683"/>
                  </a:lnTo>
                  <a:lnTo>
                    <a:pt x="1694" y="734"/>
                  </a:lnTo>
                  <a:lnTo>
                    <a:pt x="1821" y="734"/>
                  </a:lnTo>
                  <a:lnTo>
                    <a:pt x="1947" y="683"/>
                  </a:lnTo>
                  <a:lnTo>
                    <a:pt x="1998" y="658"/>
                  </a:lnTo>
                  <a:lnTo>
                    <a:pt x="2023" y="607"/>
                  </a:lnTo>
                  <a:lnTo>
                    <a:pt x="2048" y="557"/>
                  </a:lnTo>
                  <a:lnTo>
                    <a:pt x="2048" y="481"/>
                  </a:lnTo>
                  <a:lnTo>
                    <a:pt x="2023" y="354"/>
                  </a:lnTo>
                  <a:lnTo>
                    <a:pt x="1972" y="279"/>
                  </a:lnTo>
                  <a:lnTo>
                    <a:pt x="1871" y="203"/>
                  </a:lnTo>
                  <a:lnTo>
                    <a:pt x="1745" y="152"/>
                  </a:lnTo>
                  <a:lnTo>
                    <a:pt x="1467" y="102"/>
                  </a:lnTo>
                  <a:lnTo>
                    <a:pt x="1214" y="76"/>
                  </a:lnTo>
                  <a:lnTo>
                    <a:pt x="936"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39"/>
            <p:cNvSpPr/>
            <p:nvPr/>
          </p:nvSpPr>
          <p:spPr>
            <a:xfrm>
              <a:off x="7523095" y="4097942"/>
              <a:ext cx="1110412" cy="658154"/>
            </a:xfrm>
            <a:custGeom>
              <a:rect b="b" l="l" r="r" t="t"/>
              <a:pathLst>
                <a:path extrusionOk="0" h="18834" w="31776">
                  <a:moveTo>
                    <a:pt x="13221" y="0"/>
                  </a:moveTo>
                  <a:lnTo>
                    <a:pt x="10693" y="51"/>
                  </a:lnTo>
                  <a:lnTo>
                    <a:pt x="8292" y="127"/>
                  </a:lnTo>
                  <a:lnTo>
                    <a:pt x="7154" y="177"/>
                  </a:lnTo>
                  <a:lnTo>
                    <a:pt x="6092" y="253"/>
                  </a:lnTo>
                  <a:lnTo>
                    <a:pt x="5107" y="329"/>
                  </a:lnTo>
                  <a:lnTo>
                    <a:pt x="4197" y="430"/>
                  </a:lnTo>
                  <a:lnTo>
                    <a:pt x="3362" y="531"/>
                  </a:lnTo>
                  <a:lnTo>
                    <a:pt x="2629" y="658"/>
                  </a:lnTo>
                  <a:lnTo>
                    <a:pt x="1997" y="784"/>
                  </a:lnTo>
                  <a:lnTo>
                    <a:pt x="1466" y="936"/>
                  </a:lnTo>
                  <a:lnTo>
                    <a:pt x="1062" y="1087"/>
                  </a:lnTo>
                  <a:lnTo>
                    <a:pt x="910" y="1163"/>
                  </a:lnTo>
                  <a:lnTo>
                    <a:pt x="809" y="1264"/>
                  </a:lnTo>
                  <a:lnTo>
                    <a:pt x="607" y="1467"/>
                  </a:lnTo>
                  <a:lnTo>
                    <a:pt x="455" y="1745"/>
                  </a:lnTo>
                  <a:lnTo>
                    <a:pt x="329" y="2048"/>
                  </a:lnTo>
                  <a:lnTo>
                    <a:pt x="203" y="2427"/>
                  </a:lnTo>
                  <a:lnTo>
                    <a:pt x="127" y="2832"/>
                  </a:lnTo>
                  <a:lnTo>
                    <a:pt x="51" y="3287"/>
                  </a:lnTo>
                  <a:lnTo>
                    <a:pt x="26" y="3767"/>
                  </a:lnTo>
                  <a:lnTo>
                    <a:pt x="0" y="4298"/>
                  </a:lnTo>
                  <a:lnTo>
                    <a:pt x="0" y="4829"/>
                  </a:lnTo>
                  <a:lnTo>
                    <a:pt x="0" y="5410"/>
                  </a:lnTo>
                  <a:lnTo>
                    <a:pt x="51" y="6623"/>
                  </a:lnTo>
                  <a:lnTo>
                    <a:pt x="177" y="7913"/>
                  </a:lnTo>
                  <a:lnTo>
                    <a:pt x="329" y="9227"/>
                  </a:lnTo>
                  <a:lnTo>
                    <a:pt x="506" y="10542"/>
                  </a:lnTo>
                  <a:lnTo>
                    <a:pt x="683" y="11831"/>
                  </a:lnTo>
                  <a:lnTo>
                    <a:pt x="1062" y="14232"/>
                  </a:lnTo>
                  <a:lnTo>
                    <a:pt x="1365" y="16179"/>
                  </a:lnTo>
                  <a:lnTo>
                    <a:pt x="1466" y="16912"/>
                  </a:lnTo>
                  <a:lnTo>
                    <a:pt x="1517" y="17443"/>
                  </a:lnTo>
                  <a:lnTo>
                    <a:pt x="1542" y="17569"/>
                  </a:lnTo>
                  <a:lnTo>
                    <a:pt x="1618" y="17670"/>
                  </a:lnTo>
                  <a:lnTo>
                    <a:pt x="1719" y="17771"/>
                  </a:lnTo>
                  <a:lnTo>
                    <a:pt x="1846" y="17872"/>
                  </a:lnTo>
                  <a:lnTo>
                    <a:pt x="2023" y="17948"/>
                  </a:lnTo>
                  <a:lnTo>
                    <a:pt x="2250" y="18024"/>
                  </a:lnTo>
                  <a:lnTo>
                    <a:pt x="2756" y="18201"/>
                  </a:lnTo>
                  <a:lnTo>
                    <a:pt x="3413" y="18327"/>
                  </a:lnTo>
                  <a:lnTo>
                    <a:pt x="4171" y="18429"/>
                  </a:lnTo>
                  <a:lnTo>
                    <a:pt x="5031" y="18530"/>
                  </a:lnTo>
                  <a:lnTo>
                    <a:pt x="5966" y="18631"/>
                  </a:lnTo>
                  <a:lnTo>
                    <a:pt x="7003" y="18681"/>
                  </a:lnTo>
                  <a:lnTo>
                    <a:pt x="8115" y="18757"/>
                  </a:lnTo>
                  <a:lnTo>
                    <a:pt x="10491" y="18808"/>
                  </a:lnTo>
                  <a:lnTo>
                    <a:pt x="13044" y="18833"/>
                  </a:lnTo>
                  <a:lnTo>
                    <a:pt x="15673" y="18808"/>
                  </a:lnTo>
                  <a:lnTo>
                    <a:pt x="18327" y="18732"/>
                  </a:lnTo>
                  <a:lnTo>
                    <a:pt x="20881" y="18656"/>
                  </a:lnTo>
                  <a:lnTo>
                    <a:pt x="23282" y="18530"/>
                  </a:lnTo>
                  <a:lnTo>
                    <a:pt x="25431" y="18403"/>
                  </a:lnTo>
                  <a:lnTo>
                    <a:pt x="27251" y="18277"/>
                  </a:lnTo>
                  <a:lnTo>
                    <a:pt x="28692" y="18125"/>
                  </a:lnTo>
                  <a:lnTo>
                    <a:pt x="29222" y="18049"/>
                  </a:lnTo>
                  <a:lnTo>
                    <a:pt x="29627" y="17999"/>
                  </a:lnTo>
                  <a:lnTo>
                    <a:pt x="29880" y="17923"/>
                  </a:lnTo>
                  <a:lnTo>
                    <a:pt x="29956" y="17898"/>
                  </a:lnTo>
                  <a:lnTo>
                    <a:pt x="29981" y="17847"/>
                  </a:lnTo>
                  <a:lnTo>
                    <a:pt x="30082" y="17569"/>
                  </a:lnTo>
                  <a:lnTo>
                    <a:pt x="30208" y="16988"/>
                  </a:lnTo>
                  <a:lnTo>
                    <a:pt x="30385" y="16153"/>
                  </a:lnTo>
                  <a:lnTo>
                    <a:pt x="30588" y="15117"/>
                  </a:lnTo>
                  <a:lnTo>
                    <a:pt x="30790" y="13904"/>
                  </a:lnTo>
                  <a:lnTo>
                    <a:pt x="31017" y="12539"/>
                  </a:lnTo>
                  <a:lnTo>
                    <a:pt x="31219" y="11123"/>
                  </a:lnTo>
                  <a:lnTo>
                    <a:pt x="31422" y="9632"/>
                  </a:lnTo>
                  <a:lnTo>
                    <a:pt x="31573" y="8140"/>
                  </a:lnTo>
                  <a:lnTo>
                    <a:pt x="31700" y="6699"/>
                  </a:lnTo>
                  <a:lnTo>
                    <a:pt x="31750" y="5334"/>
                  </a:lnTo>
                  <a:lnTo>
                    <a:pt x="31776" y="4677"/>
                  </a:lnTo>
                  <a:lnTo>
                    <a:pt x="31776" y="4070"/>
                  </a:lnTo>
                  <a:lnTo>
                    <a:pt x="31725" y="3489"/>
                  </a:lnTo>
                  <a:lnTo>
                    <a:pt x="31700" y="2983"/>
                  </a:lnTo>
                  <a:lnTo>
                    <a:pt x="31624" y="2503"/>
                  </a:lnTo>
                  <a:lnTo>
                    <a:pt x="31523" y="2073"/>
                  </a:lnTo>
                  <a:lnTo>
                    <a:pt x="31422" y="1719"/>
                  </a:lnTo>
                  <a:lnTo>
                    <a:pt x="31270" y="1416"/>
                  </a:lnTo>
                  <a:lnTo>
                    <a:pt x="31194" y="1315"/>
                  </a:lnTo>
                  <a:lnTo>
                    <a:pt x="31118" y="1214"/>
                  </a:lnTo>
                  <a:lnTo>
                    <a:pt x="31017" y="1113"/>
                  </a:lnTo>
                  <a:lnTo>
                    <a:pt x="30916" y="1062"/>
                  </a:lnTo>
                  <a:lnTo>
                    <a:pt x="30638" y="961"/>
                  </a:lnTo>
                  <a:lnTo>
                    <a:pt x="30234" y="860"/>
                  </a:lnTo>
                  <a:lnTo>
                    <a:pt x="29703" y="759"/>
                  </a:lnTo>
                  <a:lnTo>
                    <a:pt x="29071" y="658"/>
                  </a:lnTo>
                  <a:lnTo>
                    <a:pt x="28312" y="582"/>
                  </a:lnTo>
                  <a:lnTo>
                    <a:pt x="27478" y="481"/>
                  </a:lnTo>
                  <a:lnTo>
                    <a:pt x="25557" y="329"/>
                  </a:lnTo>
                  <a:lnTo>
                    <a:pt x="23358" y="203"/>
                  </a:lnTo>
                  <a:lnTo>
                    <a:pt x="20956" y="127"/>
                  </a:lnTo>
                  <a:lnTo>
                    <a:pt x="18428"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39"/>
            <p:cNvSpPr/>
            <p:nvPr/>
          </p:nvSpPr>
          <p:spPr>
            <a:xfrm>
              <a:off x="7523095" y="4166854"/>
              <a:ext cx="1110412" cy="570687"/>
            </a:xfrm>
            <a:custGeom>
              <a:rect b="b" l="l" r="r" t="t"/>
              <a:pathLst>
                <a:path extrusionOk="0" h="16331" w="31776">
                  <a:moveTo>
                    <a:pt x="354" y="0"/>
                  </a:moveTo>
                  <a:lnTo>
                    <a:pt x="253" y="278"/>
                  </a:lnTo>
                  <a:lnTo>
                    <a:pt x="177" y="582"/>
                  </a:lnTo>
                  <a:lnTo>
                    <a:pt x="127" y="910"/>
                  </a:lnTo>
                  <a:lnTo>
                    <a:pt x="76" y="1264"/>
                  </a:lnTo>
                  <a:lnTo>
                    <a:pt x="0" y="2022"/>
                  </a:lnTo>
                  <a:lnTo>
                    <a:pt x="0" y="2882"/>
                  </a:lnTo>
                  <a:lnTo>
                    <a:pt x="0" y="3817"/>
                  </a:lnTo>
                  <a:lnTo>
                    <a:pt x="76" y="4778"/>
                  </a:lnTo>
                  <a:lnTo>
                    <a:pt x="152" y="5789"/>
                  </a:lnTo>
                  <a:lnTo>
                    <a:pt x="278" y="6825"/>
                  </a:lnTo>
                  <a:lnTo>
                    <a:pt x="531" y="8898"/>
                  </a:lnTo>
                  <a:lnTo>
                    <a:pt x="835" y="10895"/>
                  </a:lnTo>
                  <a:lnTo>
                    <a:pt x="1138" y="12690"/>
                  </a:lnTo>
                  <a:lnTo>
                    <a:pt x="1365" y="14181"/>
                  </a:lnTo>
                  <a:lnTo>
                    <a:pt x="1795" y="14434"/>
                  </a:lnTo>
                  <a:lnTo>
                    <a:pt x="2225" y="14662"/>
                  </a:lnTo>
                  <a:lnTo>
                    <a:pt x="2680" y="14864"/>
                  </a:lnTo>
                  <a:lnTo>
                    <a:pt x="3110" y="15066"/>
                  </a:lnTo>
                  <a:lnTo>
                    <a:pt x="3565" y="15243"/>
                  </a:lnTo>
                  <a:lnTo>
                    <a:pt x="4020" y="15420"/>
                  </a:lnTo>
                  <a:lnTo>
                    <a:pt x="4500" y="15547"/>
                  </a:lnTo>
                  <a:lnTo>
                    <a:pt x="4955" y="15698"/>
                  </a:lnTo>
                  <a:lnTo>
                    <a:pt x="5764" y="15875"/>
                  </a:lnTo>
                  <a:lnTo>
                    <a:pt x="6573" y="16027"/>
                  </a:lnTo>
                  <a:lnTo>
                    <a:pt x="7382" y="16153"/>
                  </a:lnTo>
                  <a:lnTo>
                    <a:pt x="8191" y="16229"/>
                  </a:lnTo>
                  <a:lnTo>
                    <a:pt x="9025" y="16305"/>
                  </a:lnTo>
                  <a:lnTo>
                    <a:pt x="9859" y="16330"/>
                  </a:lnTo>
                  <a:lnTo>
                    <a:pt x="10668" y="16330"/>
                  </a:lnTo>
                  <a:lnTo>
                    <a:pt x="11502" y="16305"/>
                  </a:lnTo>
                  <a:lnTo>
                    <a:pt x="12589" y="16254"/>
                  </a:lnTo>
                  <a:lnTo>
                    <a:pt x="13701" y="16204"/>
                  </a:lnTo>
                  <a:lnTo>
                    <a:pt x="14788" y="16077"/>
                  </a:lnTo>
                  <a:lnTo>
                    <a:pt x="15875" y="15951"/>
                  </a:lnTo>
                  <a:lnTo>
                    <a:pt x="16962" y="15799"/>
                  </a:lnTo>
                  <a:lnTo>
                    <a:pt x="18049" y="15597"/>
                  </a:lnTo>
                  <a:lnTo>
                    <a:pt x="19111" y="15395"/>
                  </a:lnTo>
                  <a:lnTo>
                    <a:pt x="20198" y="15142"/>
                  </a:lnTo>
                  <a:lnTo>
                    <a:pt x="21260" y="14864"/>
                  </a:lnTo>
                  <a:lnTo>
                    <a:pt x="22296" y="14561"/>
                  </a:lnTo>
                  <a:lnTo>
                    <a:pt x="23358" y="14257"/>
                  </a:lnTo>
                  <a:lnTo>
                    <a:pt x="24394" y="13903"/>
                  </a:lnTo>
                  <a:lnTo>
                    <a:pt x="25431" y="13499"/>
                  </a:lnTo>
                  <a:lnTo>
                    <a:pt x="26442" y="13095"/>
                  </a:lnTo>
                  <a:lnTo>
                    <a:pt x="27453" y="12665"/>
                  </a:lnTo>
                  <a:lnTo>
                    <a:pt x="28439" y="12210"/>
                  </a:lnTo>
                  <a:lnTo>
                    <a:pt x="29096" y="11881"/>
                  </a:lnTo>
                  <a:lnTo>
                    <a:pt x="29728" y="11553"/>
                  </a:lnTo>
                  <a:lnTo>
                    <a:pt x="30360" y="11199"/>
                  </a:lnTo>
                  <a:lnTo>
                    <a:pt x="30967" y="10794"/>
                  </a:lnTo>
                  <a:lnTo>
                    <a:pt x="31144" y="9631"/>
                  </a:lnTo>
                  <a:lnTo>
                    <a:pt x="31321" y="8443"/>
                  </a:lnTo>
                  <a:lnTo>
                    <a:pt x="31472" y="7230"/>
                  </a:lnTo>
                  <a:lnTo>
                    <a:pt x="31599" y="6016"/>
                  </a:lnTo>
                  <a:lnTo>
                    <a:pt x="31675" y="4828"/>
                  </a:lnTo>
                  <a:lnTo>
                    <a:pt x="31750" y="3691"/>
                  </a:lnTo>
                  <a:lnTo>
                    <a:pt x="31776" y="2629"/>
                  </a:lnTo>
                  <a:lnTo>
                    <a:pt x="31750" y="1643"/>
                  </a:lnTo>
                  <a:lnTo>
                    <a:pt x="30992" y="2124"/>
                  </a:lnTo>
                  <a:lnTo>
                    <a:pt x="30208" y="2579"/>
                  </a:lnTo>
                  <a:lnTo>
                    <a:pt x="29425" y="3008"/>
                  </a:lnTo>
                  <a:lnTo>
                    <a:pt x="28641" y="3388"/>
                  </a:lnTo>
                  <a:lnTo>
                    <a:pt x="27807" y="3767"/>
                  </a:lnTo>
                  <a:lnTo>
                    <a:pt x="26998" y="4095"/>
                  </a:lnTo>
                  <a:lnTo>
                    <a:pt x="26138" y="4373"/>
                  </a:lnTo>
                  <a:lnTo>
                    <a:pt x="25304" y="4626"/>
                  </a:lnTo>
                  <a:lnTo>
                    <a:pt x="24420" y="4803"/>
                  </a:lnTo>
                  <a:lnTo>
                    <a:pt x="23535" y="4980"/>
                  </a:lnTo>
                  <a:lnTo>
                    <a:pt x="22650" y="5081"/>
                  </a:lnTo>
                  <a:lnTo>
                    <a:pt x="21765" y="5182"/>
                  </a:lnTo>
                  <a:lnTo>
                    <a:pt x="20855" y="5233"/>
                  </a:lnTo>
                  <a:lnTo>
                    <a:pt x="19970" y="5283"/>
                  </a:lnTo>
                  <a:lnTo>
                    <a:pt x="18150" y="5334"/>
                  </a:lnTo>
                  <a:lnTo>
                    <a:pt x="15370" y="5385"/>
                  </a:lnTo>
                  <a:lnTo>
                    <a:pt x="13979" y="5385"/>
                  </a:lnTo>
                  <a:lnTo>
                    <a:pt x="12564" y="5359"/>
                  </a:lnTo>
                  <a:lnTo>
                    <a:pt x="11174" y="5309"/>
                  </a:lnTo>
                  <a:lnTo>
                    <a:pt x="9783" y="5208"/>
                  </a:lnTo>
                  <a:lnTo>
                    <a:pt x="8418" y="5056"/>
                  </a:lnTo>
                  <a:lnTo>
                    <a:pt x="7710" y="4955"/>
                  </a:lnTo>
                  <a:lnTo>
                    <a:pt x="7028" y="4854"/>
                  </a:lnTo>
                  <a:lnTo>
                    <a:pt x="6320" y="4727"/>
                  </a:lnTo>
                  <a:lnTo>
                    <a:pt x="5612" y="4550"/>
                  </a:lnTo>
                  <a:lnTo>
                    <a:pt x="4930" y="4373"/>
                  </a:lnTo>
                  <a:lnTo>
                    <a:pt x="4247" y="4121"/>
                  </a:lnTo>
                  <a:lnTo>
                    <a:pt x="3590" y="3843"/>
                  </a:lnTo>
                  <a:lnTo>
                    <a:pt x="3287" y="3691"/>
                  </a:lnTo>
                  <a:lnTo>
                    <a:pt x="2983" y="3514"/>
                  </a:lnTo>
                  <a:lnTo>
                    <a:pt x="2680" y="3337"/>
                  </a:lnTo>
                  <a:lnTo>
                    <a:pt x="2402" y="3135"/>
                  </a:lnTo>
                  <a:lnTo>
                    <a:pt x="2124" y="2907"/>
                  </a:lnTo>
                  <a:lnTo>
                    <a:pt x="1871" y="2654"/>
                  </a:lnTo>
                  <a:lnTo>
                    <a:pt x="1593" y="2376"/>
                  </a:lnTo>
                  <a:lnTo>
                    <a:pt x="1340" y="2073"/>
                  </a:lnTo>
                  <a:lnTo>
                    <a:pt x="1113" y="1770"/>
                  </a:lnTo>
                  <a:lnTo>
                    <a:pt x="910" y="1441"/>
                  </a:lnTo>
                  <a:lnTo>
                    <a:pt x="733" y="1087"/>
                  </a:lnTo>
                  <a:lnTo>
                    <a:pt x="582" y="733"/>
                  </a:lnTo>
                  <a:lnTo>
                    <a:pt x="455" y="379"/>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39"/>
            <p:cNvSpPr/>
            <p:nvPr/>
          </p:nvSpPr>
          <p:spPr>
            <a:xfrm>
              <a:off x="7516036" y="4091757"/>
              <a:ext cx="1123656" cy="670490"/>
            </a:xfrm>
            <a:custGeom>
              <a:rect b="b" l="l" r="r" t="t"/>
              <a:pathLst>
                <a:path extrusionOk="0" h="19187" w="32155">
                  <a:moveTo>
                    <a:pt x="14687" y="380"/>
                  </a:moveTo>
                  <a:lnTo>
                    <a:pt x="17569" y="405"/>
                  </a:lnTo>
                  <a:lnTo>
                    <a:pt x="20349" y="456"/>
                  </a:lnTo>
                  <a:lnTo>
                    <a:pt x="22978" y="557"/>
                  </a:lnTo>
                  <a:lnTo>
                    <a:pt x="25355" y="683"/>
                  </a:lnTo>
                  <a:lnTo>
                    <a:pt x="27402" y="835"/>
                  </a:lnTo>
                  <a:lnTo>
                    <a:pt x="28312" y="911"/>
                  </a:lnTo>
                  <a:lnTo>
                    <a:pt x="29096" y="1012"/>
                  </a:lnTo>
                  <a:lnTo>
                    <a:pt x="29778" y="1113"/>
                  </a:lnTo>
                  <a:lnTo>
                    <a:pt x="30335" y="1214"/>
                  </a:lnTo>
                  <a:lnTo>
                    <a:pt x="30739" y="1315"/>
                  </a:lnTo>
                  <a:lnTo>
                    <a:pt x="31017" y="1416"/>
                  </a:lnTo>
                  <a:lnTo>
                    <a:pt x="31118" y="1467"/>
                  </a:lnTo>
                  <a:lnTo>
                    <a:pt x="31194" y="1543"/>
                  </a:lnTo>
                  <a:lnTo>
                    <a:pt x="31270" y="1644"/>
                  </a:lnTo>
                  <a:lnTo>
                    <a:pt x="31346" y="1745"/>
                  </a:lnTo>
                  <a:lnTo>
                    <a:pt x="31472" y="2023"/>
                  </a:lnTo>
                  <a:lnTo>
                    <a:pt x="31573" y="2351"/>
                  </a:lnTo>
                  <a:lnTo>
                    <a:pt x="31649" y="2756"/>
                  </a:lnTo>
                  <a:lnTo>
                    <a:pt x="31725" y="3211"/>
                  </a:lnTo>
                  <a:lnTo>
                    <a:pt x="31750" y="3716"/>
                  </a:lnTo>
                  <a:lnTo>
                    <a:pt x="31775" y="4247"/>
                  </a:lnTo>
                  <a:lnTo>
                    <a:pt x="31775" y="4829"/>
                  </a:lnTo>
                  <a:lnTo>
                    <a:pt x="31775" y="5435"/>
                  </a:lnTo>
                  <a:lnTo>
                    <a:pt x="31700" y="6775"/>
                  </a:lnTo>
                  <a:lnTo>
                    <a:pt x="31598" y="8165"/>
                  </a:lnTo>
                  <a:lnTo>
                    <a:pt x="31447" y="9606"/>
                  </a:lnTo>
                  <a:lnTo>
                    <a:pt x="31270" y="11047"/>
                  </a:lnTo>
                  <a:lnTo>
                    <a:pt x="31068" y="12438"/>
                  </a:lnTo>
                  <a:lnTo>
                    <a:pt x="30865" y="13777"/>
                  </a:lnTo>
                  <a:lnTo>
                    <a:pt x="30663" y="14991"/>
                  </a:lnTo>
                  <a:lnTo>
                    <a:pt x="30461" y="16027"/>
                  </a:lnTo>
                  <a:lnTo>
                    <a:pt x="30284" y="16912"/>
                  </a:lnTo>
                  <a:lnTo>
                    <a:pt x="30132" y="17544"/>
                  </a:lnTo>
                  <a:lnTo>
                    <a:pt x="30031" y="17923"/>
                  </a:lnTo>
                  <a:lnTo>
                    <a:pt x="29804" y="17974"/>
                  </a:lnTo>
                  <a:lnTo>
                    <a:pt x="29399" y="18049"/>
                  </a:lnTo>
                  <a:lnTo>
                    <a:pt x="28135" y="18201"/>
                  </a:lnTo>
                  <a:lnTo>
                    <a:pt x="26340" y="18353"/>
                  </a:lnTo>
                  <a:lnTo>
                    <a:pt x="24141" y="18479"/>
                  </a:lnTo>
                  <a:lnTo>
                    <a:pt x="21588" y="18606"/>
                  </a:lnTo>
                  <a:lnTo>
                    <a:pt x="18807" y="18732"/>
                  </a:lnTo>
                  <a:lnTo>
                    <a:pt x="15900" y="18783"/>
                  </a:lnTo>
                  <a:lnTo>
                    <a:pt x="12968" y="18808"/>
                  </a:lnTo>
                  <a:lnTo>
                    <a:pt x="11123" y="18808"/>
                  </a:lnTo>
                  <a:lnTo>
                    <a:pt x="9480" y="18783"/>
                  </a:lnTo>
                  <a:lnTo>
                    <a:pt x="8064" y="18732"/>
                  </a:lnTo>
                  <a:lnTo>
                    <a:pt x="6825" y="18656"/>
                  </a:lnTo>
                  <a:lnTo>
                    <a:pt x="5764" y="18580"/>
                  </a:lnTo>
                  <a:lnTo>
                    <a:pt x="4879" y="18479"/>
                  </a:lnTo>
                  <a:lnTo>
                    <a:pt x="4121" y="18403"/>
                  </a:lnTo>
                  <a:lnTo>
                    <a:pt x="3514" y="18302"/>
                  </a:lnTo>
                  <a:lnTo>
                    <a:pt x="3034" y="18201"/>
                  </a:lnTo>
                  <a:lnTo>
                    <a:pt x="2654" y="18100"/>
                  </a:lnTo>
                  <a:lnTo>
                    <a:pt x="2376" y="17999"/>
                  </a:lnTo>
                  <a:lnTo>
                    <a:pt x="2174" y="17898"/>
                  </a:lnTo>
                  <a:lnTo>
                    <a:pt x="2048" y="17797"/>
                  </a:lnTo>
                  <a:lnTo>
                    <a:pt x="1972" y="17721"/>
                  </a:lnTo>
                  <a:lnTo>
                    <a:pt x="1921" y="17670"/>
                  </a:lnTo>
                  <a:lnTo>
                    <a:pt x="1921" y="17620"/>
                  </a:lnTo>
                  <a:lnTo>
                    <a:pt x="1871" y="17089"/>
                  </a:lnTo>
                  <a:lnTo>
                    <a:pt x="1770" y="16356"/>
                  </a:lnTo>
                  <a:lnTo>
                    <a:pt x="1466" y="14384"/>
                  </a:lnTo>
                  <a:lnTo>
                    <a:pt x="1188" y="12665"/>
                  </a:lnTo>
                  <a:lnTo>
                    <a:pt x="910" y="10794"/>
                  </a:lnTo>
                  <a:lnTo>
                    <a:pt x="657" y="8823"/>
                  </a:lnTo>
                  <a:lnTo>
                    <a:pt x="531" y="7862"/>
                  </a:lnTo>
                  <a:lnTo>
                    <a:pt x="455" y="6902"/>
                  </a:lnTo>
                  <a:lnTo>
                    <a:pt x="405" y="5992"/>
                  </a:lnTo>
                  <a:lnTo>
                    <a:pt x="379" y="5107"/>
                  </a:lnTo>
                  <a:lnTo>
                    <a:pt x="379" y="4298"/>
                  </a:lnTo>
                  <a:lnTo>
                    <a:pt x="430" y="3565"/>
                  </a:lnTo>
                  <a:lnTo>
                    <a:pt x="480" y="3236"/>
                  </a:lnTo>
                  <a:lnTo>
                    <a:pt x="531" y="2908"/>
                  </a:lnTo>
                  <a:lnTo>
                    <a:pt x="607" y="2629"/>
                  </a:lnTo>
                  <a:lnTo>
                    <a:pt x="683" y="2351"/>
                  </a:lnTo>
                  <a:lnTo>
                    <a:pt x="784" y="2124"/>
                  </a:lnTo>
                  <a:lnTo>
                    <a:pt x="885" y="1896"/>
                  </a:lnTo>
                  <a:lnTo>
                    <a:pt x="1011" y="1719"/>
                  </a:lnTo>
                  <a:lnTo>
                    <a:pt x="1138" y="1568"/>
                  </a:lnTo>
                  <a:lnTo>
                    <a:pt x="1239" y="1517"/>
                  </a:lnTo>
                  <a:lnTo>
                    <a:pt x="1340" y="1441"/>
                  </a:lnTo>
                  <a:lnTo>
                    <a:pt x="1643" y="1315"/>
                  </a:lnTo>
                  <a:lnTo>
                    <a:pt x="2048" y="1189"/>
                  </a:lnTo>
                  <a:lnTo>
                    <a:pt x="2553" y="1087"/>
                  </a:lnTo>
                  <a:lnTo>
                    <a:pt x="3135" y="961"/>
                  </a:lnTo>
                  <a:lnTo>
                    <a:pt x="3792" y="860"/>
                  </a:lnTo>
                  <a:lnTo>
                    <a:pt x="4550" y="784"/>
                  </a:lnTo>
                  <a:lnTo>
                    <a:pt x="5410" y="708"/>
                  </a:lnTo>
                  <a:lnTo>
                    <a:pt x="7306" y="557"/>
                  </a:lnTo>
                  <a:lnTo>
                    <a:pt x="9505" y="456"/>
                  </a:lnTo>
                  <a:lnTo>
                    <a:pt x="11982" y="405"/>
                  </a:lnTo>
                  <a:lnTo>
                    <a:pt x="14687" y="380"/>
                  </a:lnTo>
                  <a:close/>
                  <a:moveTo>
                    <a:pt x="13069" y="1"/>
                  </a:moveTo>
                  <a:lnTo>
                    <a:pt x="11148" y="26"/>
                  </a:lnTo>
                  <a:lnTo>
                    <a:pt x="9025" y="102"/>
                  </a:lnTo>
                  <a:lnTo>
                    <a:pt x="6876" y="203"/>
                  </a:lnTo>
                  <a:lnTo>
                    <a:pt x="5839" y="279"/>
                  </a:lnTo>
                  <a:lnTo>
                    <a:pt x="4854" y="354"/>
                  </a:lnTo>
                  <a:lnTo>
                    <a:pt x="3918" y="481"/>
                  </a:lnTo>
                  <a:lnTo>
                    <a:pt x="3059" y="582"/>
                  </a:lnTo>
                  <a:lnTo>
                    <a:pt x="2326" y="734"/>
                  </a:lnTo>
                  <a:lnTo>
                    <a:pt x="1694" y="911"/>
                  </a:lnTo>
                  <a:lnTo>
                    <a:pt x="1441" y="986"/>
                  </a:lnTo>
                  <a:lnTo>
                    <a:pt x="1213" y="1087"/>
                  </a:lnTo>
                  <a:lnTo>
                    <a:pt x="1011" y="1189"/>
                  </a:lnTo>
                  <a:lnTo>
                    <a:pt x="885" y="1290"/>
                  </a:lnTo>
                  <a:lnTo>
                    <a:pt x="733" y="1441"/>
                  </a:lnTo>
                  <a:lnTo>
                    <a:pt x="582" y="1644"/>
                  </a:lnTo>
                  <a:lnTo>
                    <a:pt x="480" y="1871"/>
                  </a:lnTo>
                  <a:lnTo>
                    <a:pt x="379" y="2099"/>
                  </a:lnTo>
                  <a:lnTo>
                    <a:pt x="278" y="2377"/>
                  </a:lnTo>
                  <a:lnTo>
                    <a:pt x="202" y="2680"/>
                  </a:lnTo>
                  <a:lnTo>
                    <a:pt x="126" y="3009"/>
                  </a:lnTo>
                  <a:lnTo>
                    <a:pt x="76" y="3337"/>
                  </a:lnTo>
                  <a:lnTo>
                    <a:pt x="25" y="4096"/>
                  </a:lnTo>
                  <a:lnTo>
                    <a:pt x="0" y="4905"/>
                  </a:lnTo>
                  <a:lnTo>
                    <a:pt x="0" y="5789"/>
                  </a:lnTo>
                  <a:lnTo>
                    <a:pt x="51" y="6699"/>
                  </a:lnTo>
                  <a:lnTo>
                    <a:pt x="126" y="7660"/>
                  </a:lnTo>
                  <a:lnTo>
                    <a:pt x="228" y="8646"/>
                  </a:lnTo>
                  <a:lnTo>
                    <a:pt x="354" y="9657"/>
                  </a:lnTo>
                  <a:lnTo>
                    <a:pt x="480" y="10668"/>
                  </a:lnTo>
                  <a:lnTo>
                    <a:pt x="784" y="12615"/>
                  </a:lnTo>
                  <a:lnTo>
                    <a:pt x="1087" y="14460"/>
                  </a:lnTo>
                  <a:lnTo>
                    <a:pt x="1390" y="16381"/>
                  </a:lnTo>
                  <a:lnTo>
                    <a:pt x="1492" y="17114"/>
                  </a:lnTo>
                  <a:lnTo>
                    <a:pt x="1517" y="17645"/>
                  </a:lnTo>
                  <a:lnTo>
                    <a:pt x="1542" y="17721"/>
                  </a:lnTo>
                  <a:lnTo>
                    <a:pt x="1567" y="17822"/>
                  </a:lnTo>
                  <a:lnTo>
                    <a:pt x="1618" y="17923"/>
                  </a:lnTo>
                  <a:lnTo>
                    <a:pt x="1719" y="18049"/>
                  </a:lnTo>
                  <a:lnTo>
                    <a:pt x="1896" y="18176"/>
                  </a:lnTo>
                  <a:lnTo>
                    <a:pt x="2149" y="18302"/>
                  </a:lnTo>
                  <a:lnTo>
                    <a:pt x="2503" y="18429"/>
                  </a:lnTo>
                  <a:lnTo>
                    <a:pt x="2983" y="18555"/>
                  </a:lnTo>
                  <a:lnTo>
                    <a:pt x="3590" y="18681"/>
                  </a:lnTo>
                  <a:lnTo>
                    <a:pt x="4348" y="18808"/>
                  </a:lnTo>
                  <a:lnTo>
                    <a:pt x="5283" y="18909"/>
                  </a:lnTo>
                  <a:lnTo>
                    <a:pt x="6396" y="19010"/>
                  </a:lnTo>
                  <a:lnTo>
                    <a:pt x="7685" y="19086"/>
                  </a:lnTo>
                  <a:lnTo>
                    <a:pt x="9202" y="19136"/>
                  </a:lnTo>
                  <a:lnTo>
                    <a:pt x="10971" y="19187"/>
                  </a:lnTo>
                  <a:lnTo>
                    <a:pt x="15774" y="19187"/>
                  </a:lnTo>
                  <a:lnTo>
                    <a:pt x="18706" y="19111"/>
                  </a:lnTo>
                  <a:lnTo>
                    <a:pt x="21639" y="19010"/>
                  </a:lnTo>
                  <a:lnTo>
                    <a:pt x="24495" y="18858"/>
                  </a:lnTo>
                  <a:lnTo>
                    <a:pt x="26366" y="18732"/>
                  </a:lnTo>
                  <a:lnTo>
                    <a:pt x="27807" y="18606"/>
                  </a:lnTo>
                  <a:lnTo>
                    <a:pt x="28843" y="18504"/>
                  </a:lnTo>
                  <a:lnTo>
                    <a:pt x="29551" y="18403"/>
                  </a:lnTo>
                  <a:lnTo>
                    <a:pt x="29981" y="18327"/>
                  </a:lnTo>
                  <a:lnTo>
                    <a:pt x="30233" y="18226"/>
                  </a:lnTo>
                  <a:lnTo>
                    <a:pt x="30335" y="18176"/>
                  </a:lnTo>
                  <a:lnTo>
                    <a:pt x="30360" y="18100"/>
                  </a:lnTo>
                  <a:lnTo>
                    <a:pt x="30461" y="17797"/>
                  </a:lnTo>
                  <a:lnTo>
                    <a:pt x="30613" y="17215"/>
                  </a:lnTo>
                  <a:lnTo>
                    <a:pt x="30790" y="16356"/>
                  </a:lnTo>
                  <a:lnTo>
                    <a:pt x="30966" y="15319"/>
                  </a:lnTo>
                  <a:lnTo>
                    <a:pt x="31194" y="14081"/>
                  </a:lnTo>
                  <a:lnTo>
                    <a:pt x="31421" y="12741"/>
                  </a:lnTo>
                  <a:lnTo>
                    <a:pt x="31624" y="11300"/>
                  </a:lnTo>
                  <a:lnTo>
                    <a:pt x="31801" y="9834"/>
                  </a:lnTo>
                  <a:lnTo>
                    <a:pt x="32003" y="7963"/>
                  </a:lnTo>
                  <a:lnTo>
                    <a:pt x="32079" y="7104"/>
                  </a:lnTo>
                  <a:lnTo>
                    <a:pt x="32129" y="6295"/>
                  </a:lnTo>
                  <a:lnTo>
                    <a:pt x="32155" y="5562"/>
                  </a:lnTo>
                  <a:lnTo>
                    <a:pt x="32155" y="4879"/>
                  </a:lnTo>
                  <a:lnTo>
                    <a:pt x="32155" y="4222"/>
                  </a:lnTo>
                  <a:lnTo>
                    <a:pt x="32129" y="3666"/>
                  </a:lnTo>
                  <a:lnTo>
                    <a:pt x="32079" y="3135"/>
                  </a:lnTo>
                  <a:lnTo>
                    <a:pt x="32003" y="2680"/>
                  </a:lnTo>
                  <a:lnTo>
                    <a:pt x="31927" y="2250"/>
                  </a:lnTo>
                  <a:lnTo>
                    <a:pt x="31826" y="1922"/>
                  </a:lnTo>
                  <a:lnTo>
                    <a:pt x="31700" y="1618"/>
                  </a:lnTo>
                  <a:lnTo>
                    <a:pt x="31548" y="1366"/>
                  </a:lnTo>
                  <a:lnTo>
                    <a:pt x="31396" y="1189"/>
                  </a:lnTo>
                  <a:lnTo>
                    <a:pt x="31194" y="1062"/>
                  </a:lnTo>
                  <a:lnTo>
                    <a:pt x="31068" y="1012"/>
                  </a:lnTo>
                  <a:lnTo>
                    <a:pt x="30865" y="936"/>
                  </a:lnTo>
                  <a:lnTo>
                    <a:pt x="30410" y="835"/>
                  </a:lnTo>
                  <a:lnTo>
                    <a:pt x="29778" y="708"/>
                  </a:lnTo>
                  <a:lnTo>
                    <a:pt x="29045" y="607"/>
                  </a:lnTo>
                  <a:lnTo>
                    <a:pt x="28186" y="531"/>
                  </a:lnTo>
                  <a:lnTo>
                    <a:pt x="27225" y="430"/>
                  </a:lnTo>
                  <a:lnTo>
                    <a:pt x="25051" y="279"/>
                  </a:lnTo>
                  <a:lnTo>
                    <a:pt x="22599" y="152"/>
                  </a:lnTo>
                  <a:lnTo>
                    <a:pt x="19996" y="76"/>
                  </a:lnTo>
                  <a:lnTo>
                    <a:pt x="17316"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39"/>
            <p:cNvSpPr/>
            <p:nvPr/>
          </p:nvSpPr>
          <p:spPr>
            <a:xfrm>
              <a:off x="8134388" y="4131524"/>
              <a:ext cx="330405" cy="32709"/>
            </a:xfrm>
            <a:custGeom>
              <a:rect b="b" l="l" r="r" t="t"/>
              <a:pathLst>
                <a:path extrusionOk="0" h="936" w="9455">
                  <a:moveTo>
                    <a:pt x="1896" y="0"/>
                  </a:moveTo>
                  <a:lnTo>
                    <a:pt x="1264" y="25"/>
                  </a:lnTo>
                  <a:lnTo>
                    <a:pt x="632" y="76"/>
                  </a:lnTo>
                  <a:lnTo>
                    <a:pt x="25" y="177"/>
                  </a:lnTo>
                  <a:lnTo>
                    <a:pt x="0" y="177"/>
                  </a:lnTo>
                  <a:lnTo>
                    <a:pt x="0" y="202"/>
                  </a:lnTo>
                  <a:lnTo>
                    <a:pt x="0" y="228"/>
                  </a:lnTo>
                  <a:lnTo>
                    <a:pt x="25" y="228"/>
                  </a:lnTo>
                  <a:lnTo>
                    <a:pt x="582" y="354"/>
                  </a:lnTo>
                  <a:lnTo>
                    <a:pt x="1163" y="455"/>
                  </a:lnTo>
                  <a:lnTo>
                    <a:pt x="1744" y="531"/>
                  </a:lnTo>
                  <a:lnTo>
                    <a:pt x="2326" y="581"/>
                  </a:lnTo>
                  <a:lnTo>
                    <a:pt x="3514" y="632"/>
                  </a:lnTo>
                  <a:lnTo>
                    <a:pt x="4651" y="708"/>
                  </a:lnTo>
                  <a:lnTo>
                    <a:pt x="5814" y="784"/>
                  </a:lnTo>
                  <a:lnTo>
                    <a:pt x="6977" y="860"/>
                  </a:lnTo>
                  <a:lnTo>
                    <a:pt x="7558" y="885"/>
                  </a:lnTo>
                  <a:lnTo>
                    <a:pt x="8165" y="935"/>
                  </a:lnTo>
                  <a:lnTo>
                    <a:pt x="8469" y="935"/>
                  </a:lnTo>
                  <a:lnTo>
                    <a:pt x="8747" y="910"/>
                  </a:lnTo>
                  <a:lnTo>
                    <a:pt x="9050" y="860"/>
                  </a:lnTo>
                  <a:lnTo>
                    <a:pt x="9328" y="758"/>
                  </a:lnTo>
                  <a:lnTo>
                    <a:pt x="9404" y="708"/>
                  </a:lnTo>
                  <a:lnTo>
                    <a:pt x="9454" y="632"/>
                  </a:lnTo>
                  <a:lnTo>
                    <a:pt x="9429" y="531"/>
                  </a:lnTo>
                  <a:lnTo>
                    <a:pt x="9404" y="506"/>
                  </a:lnTo>
                  <a:lnTo>
                    <a:pt x="9353" y="455"/>
                  </a:lnTo>
                  <a:lnTo>
                    <a:pt x="9176" y="379"/>
                  </a:lnTo>
                  <a:lnTo>
                    <a:pt x="8974" y="303"/>
                  </a:lnTo>
                  <a:lnTo>
                    <a:pt x="8772" y="253"/>
                  </a:lnTo>
                  <a:lnTo>
                    <a:pt x="8570" y="228"/>
                  </a:lnTo>
                  <a:lnTo>
                    <a:pt x="8165" y="202"/>
                  </a:lnTo>
                  <a:lnTo>
                    <a:pt x="7735" y="177"/>
                  </a:lnTo>
                  <a:lnTo>
                    <a:pt x="6396" y="76"/>
                  </a:lnTo>
                  <a:lnTo>
                    <a:pt x="5056" y="51"/>
                  </a:lnTo>
                  <a:lnTo>
                    <a:pt x="3792" y="25"/>
                  </a:lnTo>
                  <a:lnTo>
                    <a:pt x="252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39"/>
            <p:cNvSpPr/>
            <p:nvPr/>
          </p:nvSpPr>
          <p:spPr>
            <a:xfrm>
              <a:off x="8500088" y="4151827"/>
              <a:ext cx="71602" cy="25650"/>
            </a:xfrm>
            <a:custGeom>
              <a:rect b="b" l="l" r="r" t="t"/>
              <a:pathLst>
                <a:path extrusionOk="0" h="734" w="2049">
                  <a:moveTo>
                    <a:pt x="430" y="0"/>
                  </a:moveTo>
                  <a:lnTo>
                    <a:pt x="279" y="26"/>
                  </a:lnTo>
                  <a:lnTo>
                    <a:pt x="152" y="76"/>
                  </a:lnTo>
                  <a:lnTo>
                    <a:pt x="26" y="152"/>
                  </a:lnTo>
                  <a:lnTo>
                    <a:pt x="1" y="203"/>
                  </a:lnTo>
                  <a:lnTo>
                    <a:pt x="1" y="228"/>
                  </a:lnTo>
                  <a:lnTo>
                    <a:pt x="1" y="279"/>
                  </a:lnTo>
                  <a:lnTo>
                    <a:pt x="26" y="329"/>
                  </a:lnTo>
                  <a:lnTo>
                    <a:pt x="127" y="405"/>
                  </a:lnTo>
                  <a:lnTo>
                    <a:pt x="253" y="481"/>
                  </a:lnTo>
                  <a:lnTo>
                    <a:pt x="405" y="531"/>
                  </a:lnTo>
                  <a:lnTo>
                    <a:pt x="557" y="557"/>
                  </a:lnTo>
                  <a:lnTo>
                    <a:pt x="885" y="582"/>
                  </a:lnTo>
                  <a:lnTo>
                    <a:pt x="1163" y="632"/>
                  </a:lnTo>
                  <a:lnTo>
                    <a:pt x="1391" y="683"/>
                  </a:lnTo>
                  <a:lnTo>
                    <a:pt x="1669" y="734"/>
                  </a:lnTo>
                  <a:lnTo>
                    <a:pt x="1821" y="734"/>
                  </a:lnTo>
                  <a:lnTo>
                    <a:pt x="1922" y="683"/>
                  </a:lnTo>
                  <a:lnTo>
                    <a:pt x="1972" y="658"/>
                  </a:lnTo>
                  <a:lnTo>
                    <a:pt x="1998" y="607"/>
                  </a:lnTo>
                  <a:lnTo>
                    <a:pt x="2023" y="557"/>
                  </a:lnTo>
                  <a:lnTo>
                    <a:pt x="2048" y="481"/>
                  </a:lnTo>
                  <a:lnTo>
                    <a:pt x="2023" y="354"/>
                  </a:lnTo>
                  <a:lnTo>
                    <a:pt x="1947" y="279"/>
                  </a:lnTo>
                  <a:lnTo>
                    <a:pt x="1846" y="203"/>
                  </a:lnTo>
                  <a:lnTo>
                    <a:pt x="1719" y="152"/>
                  </a:lnTo>
                  <a:lnTo>
                    <a:pt x="1441" y="102"/>
                  </a:lnTo>
                  <a:lnTo>
                    <a:pt x="1189" y="76"/>
                  </a:lnTo>
                  <a:lnTo>
                    <a:pt x="911" y="26"/>
                  </a:lnTo>
                  <a:lnTo>
                    <a:pt x="58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39"/>
            <p:cNvSpPr/>
            <p:nvPr/>
          </p:nvSpPr>
          <p:spPr>
            <a:xfrm>
              <a:off x="8629943" y="4097942"/>
              <a:ext cx="1110412" cy="658154"/>
            </a:xfrm>
            <a:custGeom>
              <a:rect b="b" l="l" r="r" t="t"/>
              <a:pathLst>
                <a:path extrusionOk="0" h="18834" w="31776">
                  <a:moveTo>
                    <a:pt x="13221" y="0"/>
                  </a:moveTo>
                  <a:lnTo>
                    <a:pt x="10693" y="51"/>
                  </a:lnTo>
                  <a:lnTo>
                    <a:pt x="8292" y="127"/>
                  </a:lnTo>
                  <a:lnTo>
                    <a:pt x="7180" y="177"/>
                  </a:lnTo>
                  <a:lnTo>
                    <a:pt x="6118" y="253"/>
                  </a:lnTo>
                  <a:lnTo>
                    <a:pt x="5107" y="329"/>
                  </a:lnTo>
                  <a:lnTo>
                    <a:pt x="4197" y="430"/>
                  </a:lnTo>
                  <a:lnTo>
                    <a:pt x="3363" y="531"/>
                  </a:lnTo>
                  <a:lnTo>
                    <a:pt x="2629" y="658"/>
                  </a:lnTo>
                  <a:lnTo>
                    <a:pt x="1998" y="784"/>
                  </a:lnTo>
                  <a:lnTo>
                    <a:pt x="1492" y="936"/>
                  </a:lnTo>
                  <a:lnTo>
                    <a:pt x="1087" y="1087"/>
                  </a:lnTo>
                  <a:lnTo>
                    <a:pt x="936" y="1163"/>
                  </a:lnTo>
                  <a:lnTo>
                    <a:pt x="809" y="1264"/>
                  </a:lnTo>
                  <a:lnTo>
                    <a:pt x="632" y="1467"/>
                  </a:lnTo>
                  <a:lnTo>
                    <a:pt x="456" y="1745"/>
                  </a:lnTo>
                  <a:lnTo>
                    <a:pt x="329" y="2048"/>
                  </a:lnTo>
                  <a:lnTo>
                    <a:pt x="228" y="2427"/>
                  </a:lnTo>
                  <a:lnTo>
                    <a:pt x="127" y="2832"/>
                  </a:lnTo>
                  <a:lnTo>
                    <a:pt x="76" y="3287"/>
                  </a:lnTo>
                  <a:lnTo>
                    <a:pt x="26" y="3767"/>
                  </a:lnTo>
                  <a:lnTo>
                    <a:pt x="1" y="4298"/>
                  </a:lnTo>
                  <a:lnTo>
                    <a:pt x="1" y="4829"/>
                  </a:lnTo>
                  <a:lnTo>
                    <a:pt x="1" y="5410"/>
                  </a:lnTo>
                  <a:lnTo>
                    <a:pt x="76" y="6623"/>
                  </a:lnTo>
                  <a:lnTo>
                    <a:pt x="177" y="7913"/>
                  </a:lnTo>
                  <a:lnTo>
                    <a:pt x="329" y="9227"/>
                  </a:lnTo>
                  <a:lnTo>
                    <a:pt x="506" y="10542"/>
                  </a:lnTo>
                  <a:lnTo>
                    <a:pt x="683" y="11831"/>
                  </a:lnTo>
                  <a:lnTo>
                    <a:pt x="1062" y="14232"/>
                  </a:lnTo>
                  <a:lnTo>
                    <a:pt x="1391" y="16179"/>
                  </a:lnTo>
                  <a:lnTo>
                    <a:pt x="1492" y="16912"/>
                  </a:lnTo>
                  <a:lnTo>
                    <a:pt x="1517" y="17443"/>
                  </a:lnTo>
                  <a:lnTo>
                    <a:pt x="1543" y="17569"/>
                  </a:lnTo>
                  <a:lnTo>
                    <a:pt x="1618" y="17670"/>
                  </a:lnTo>
                  <a:lnTo>
                    <a:pt x="1719" y="17771"/>
                  </a:lnTo>
                  <a:lnTo>
                    <a:pt x="1871" y="17872"/>
                  </a:lnTo>
                  <a:lnTo>
                    <a:pt x="2048" y="17948"/>
                  </a:lnTo>
                  <a:lnTo>
                    <a:pt x="2250" y="18024"/>
                  </a:lnTo>
                  <a:lnTo>
                    <a:pt x="2781" y="18201"/>
                  </a:lnTo>
                  <a:lnTo>
                    <a:pt x="3413" y="18327"/>
                  </a:lnTo>
                  <a:lnTo>
                    <a:pt x="4171" y="18429"/>
                  </a:lnTo>
                  <a:lnTo>
                    <a:pt x="5031" y="18530"/>
                  </a:lnTo>
                  <a:lnTo>
                    <a:pt x="5966" y="18631"/>
                  </a:lnTo>
                  <a:lnTo>
                    <a:pt x="7003" y="18681"/>
                  </a:lnTo>
                  <a:lnTo>
                    <a:pt x="8115" y="18757"/>
                  </a:lnTo>
                  <a:lnTo>
                    <a:pt x="10491" y="18808"/>
                  </a:lnTo>
                  <a:lnTo>
                    <a:pt x="13044" y="18833"/>
                  </a:lnTo>
                  <a:lnTo>
                    <a:pt x="15699" y="18808"/>
                  </a:lnTo>
                  <a:lnTo>
                    <a:pt x="18328" y="18732"/>
                  </a:lnTo>
                  <a:lnTo>
                    <a:pt x="20881" y="18656"/>
                  </a:lnTo>
                  <a:lnTo>
                    <a:pt x="23282" y="18530"/>
                  </a:lnTo>
                  <a:lnTo>
                    <a:pt x="25431" y="18403"/>
                  </a:lnTo>
                  <a:lnTo>
                    <a:pt x="27276" y="18277"/>
                  </a:lnTo>
                  <a:lnTo>
                    <a:pt x="28692" y="18125"/>
                  </a:lnTo>
                  <a:lnTo>
                    <a:pt x="29223" y="18049"/>
                  </a:lnTo>
                  <a:lnTo>
                    <a:pt x="29627" y="17999"/>
                  </a:lnTo>
                  <a:lnTo>
                    <a:pt x="29880" y="17923"/>
                  </a:lnTo>
                  <a:lnTo>
                    <a:pt x="29956" y="17898"/>
                  </a:lnTo>
                  <a:lnTo>
                    <a:pt x="30006" y="17847"/>
                  </a:lnTo>
                  <a:lnTo>
                    <a:pt x="30082" y="17569"/>
                  </a:lnTo>
                  <a:lnTo>
                    <a:pt x="30209" y="16988"/>
                  </a:lnTo>
                  <a:lnTo>
                    <a:pt x="30385" y="16153"/>
                  </a:lnTo>
                  <a:lnTo>
                    <a:pt x="30588" y="15117"/>
                  </a:lnTo>
                  <a:lnTo>
                    <a:pt x="30815" y="13904"/>
                  </a:lnTo>
                  <a:lnTo>
                    <a:pt x="31017" y="12539"/>
                  </a:lnTo>
                  <a:lnTo>
                    <a:pt x="31220" y="11123"/>
                  </a:lnTo>
                  <a:lnTo>
                    <a:pt x="31422" y="9632"/>
                  </a:lnTo>
                  <a:lnTo>
                    <a:pt x="31574" y="8140"/>
                  </a:lnTo>
                  <a:lnTo>
                    <a:pt x="31700" y="6699"/>
                  </a:lnTo>
                  <a:lnTo>
                    <a:pt x="31776" y="5334"/>
                  </a:lnTo>
                  <a:lnTo>
                    <a:pt x="31776" y="4677"/>
                  </a:lnTo>
                  <a:lnTo>
                    <a:pt x="31776" y="4070"/>
                  </a:lnTo>
                  <a:lnTo>
                    <a:pt x="31751" y="3489"/>
                  </a:lnTo>
                  <a:lnTo>
                    <a:pt x="31700" y="2983"/>
                  </a:lnTo>
                  <a:lnTo>
                    <a:pt x="31624" y="2503"/>
                  </a:lnTo>
                  <a:lnTo>
                    <a:pt x="31548" y="2073"/>
                  </a:lnTo>
                  <a:lnTo>
                    <a:pt x="31422" y="1719"/>
                  </a:lnTo>
                  <a:lnTo>
                    <a:pt x="31295" y="1416"/>
                  </a:lnTo>
                  <a:lnTo>
                    <a:pt x="31194" y="1315"/>
                  </a:lnTo>
                  <a:lnTo>
                    <a:pt x="31119" y="1214"/>
                  </a:lnTo>
                  <a:lnTo>
                    <a:pt x="31017" y="1113"/>
                  </a:lnTo>
                  <a:lnTo>
                    <a:pt x="30916" y="1062"/>
                  </a:lnTo>
                  <a:lnTo>
                    <a:pt x="30638" y="961"/>
                  </a:lnTo>
                  <a:lnTo>
                    <a:pt x="30234" y="860"/>
                  </a:lnTo>
                  <a:lnTo>
                    <a:pt x="29703" y="759"/>
                  </a:lnTo>
                  <a:lnTo>
                    <a:pt x="29071" y="658"/>
                  </a:lnTo>
                  <a:lnTo>
                    <a:pt x="28338" y="582"/>
                  </a:lnTo>
                  <a:lnTo>
                    <a:pt x="27504" y="481"/>
                  </a:lnTo>
                  <a:lnTo>
                    <a:pt x="25557" y="329"/>
                  </a:lnTo>
                  <a:lnTo>
                    <a:pt x="23383" y="203"/>
                  </a:lnTo>
                  <a:lnTo>
                    <a:pt x="20982" y="127"/>
                  </a:lnTo>
                  <a:lnTo>
                    <a:pt x="18429" y="51"/>
                  </a:lnTo>
                  <a:lnTo>
                    <a:pt x="1582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39"/>
            <p:cNvSpPr/>
            <p:nvPr/>
          </p:nvSpPr>
          <p:spPr>
            <a:xfrm>
              <a:off x="8629943" y="4166854"/>
              <a:ext cx="1110412" cy="570687"/>
            </a:xfrm>
            <a:custGeom>
              <a:rect b="b" l="l" r="r" t="t"/>
              <a:pathLst>
                <a:path extrusionOk="0" h="16331" w="31776">
                  <a:moveTo>
                    <a:pt x="354" y="0"/>
                  </a:moveTo>
                  <a:lnTo>
                    <a:pt x="279" y="278"/>
                  </a:lnTo>
                  <a:lnTo>
                    <a:pt x="203" y="582"/>
                  </a:lnTo>
                  <a:lnTo>
                    <a:pt x="127" y="910"/>
                  </a:lnTo>
                  <a:lnTo>
                    <a:pt x="76" y="1264"/>
                  </a:lnTo>
                  <a:lnTo>
                    <a:pt x="26" y="2022"/>
                  </a:lnTo>
                  <a:lnTo>
                    <a:pt x="1" y="2882"/>
                  </a:lnTo>
                  <a:lnTo>
                    <a:pt x="26" y="3817"/>
                  </a:lnTo>
                  <a:lnTo>
                    <a:pt x="76" y="4778"/>
                  </a:lnTo>
                  <a:lnTo>
                    <a:pt x="177" y="5789"/>
                  </a:lnTo>
                  <a:lnTo>
                    <a:pt x="279" y="6825"/>
                  </a:lnTo>
                  <a:lnTo>
                    <a:pt x="557" y="8898"/>
                  </a:lnTo>
                  <a:lnTo>
                    <a:pt x="860" y="10895"/>
                  </a:lnTo>
                  <a:lnTo>
                    <a:pt x="1138" y="12690"/>
                  </a:lnTo>
                  <a:lnTo>
                    <a:pt x="1391" y="14181"/>
                  </a:lnTo>
                  <a:lnTo>
                    <a:pt x="1795" y="14434"/>
                  </a:lnTo>
                  <a:lnTo>
                    <a:pt x="2250" y="14662"/>
                  </a:lnTo>
                  <a:lnTo>
                    <a:pt x="2680" y="14864"/>
                  </a:lnTo>
                  <a:lnTo>
                    <a:pt x="3135" y="15066"/>
                  </a:lnTo>
                  <a:lnTo>
                    <a:pt x="3590" y="15243"/>
                  </a:lnTo>
                  <a:lnTo>
                    <a:pt x="4045" y="15420"/>
                  </a:lnTo>
                  <a:lnTo>
                    <a:pt x="4500" y="15547"/>
                  </a:lnTo>
                  <a:lnTo>
                    <a:pt x="4980" y="15698"/>
                  </a:lnTo>
                  <a:lnTo>
                    <a:pt x="5764" y="15875"/>
                  </a:lnTo>
                  <a:lnTo>
                    <a:pt x="6573" y="16027"/>
                  </a:lnTo>
                  <a:lnTo>
                    <a:pt x="7382" y="16153"/>
                  </a:lnTo>
                  <a:lnTo>
                    <a:pt x="8216" y="16229"/>
                  </a:lnTo>
                  <a:lnTo>
                    <a:pt x="9025" y="16305"/>
                  </a:lnTo>
                  <a:lnTo>
                    <a:pt x="9859" y="16330"/>
                  </a:lnTo>
                  <a:lnTo>
                    <a:pt x="10693" y="16330"/>
                  </a:lnTo>
                  <a:lnTo>
                    <a:pt x="11502" y="16305"/>
                  </a:lnTo>
                  <a:lnTo>
                    <a:pt x="12615" y="16254"/>
                  </a:lnTo>
                  <a:lnTo>
                    <a:pt x="13702" y="16204"/>
                  </a:lnTo>
                  <a:lnTo>
                    <a:pt x="14789" y="16077"/>
                  </a:lnTo>
                  <a:lnTo>
                    <a:pt x="15876" y="15951"/>
                  </a:lnTo>
                  <a:lnTo>
                    <a:pt x="16962" y="15799"/>
                  </a:lnTo>
                  <a:lnTo>
                    <a:pt x="18049" y="15597"/>
                  </a:lnTo>
                  <a:lnTo>
                    <a:pt x="19136" y="15395"/>
                  </a:lnTo>
                  <a:lnTo>
                    <a:pt x="20198" y="15142"/>
                  </a:lnTo>
                  <a:lnTo>
                    <a:pt x="21260" y="14864"/>
                  </a:lnTo>
                  <a:lnTo>
                    <a:pt x="22322" y="14561"/>
                  </a:lnTo>
                  <a:lnTo>
                    <a:pt x="23358" y="14257"/>
                  </a:lnTo>
                  <a:lnTo>
                    <a:pt x="24394" y="13903"/>
                  </a:lnTo>
                  <a:lnTo>
                    <a:pt x="25431" y="13499"/>
                  </a:lnTo>
                  <a:lnTo>
                    <a:pt x="26442" y="13095"/>
                  </a:lnTo>
                  <a:lnTo>
                    <a:pt x="27453" y="12665"/>
                  </a:lnTo>
                  <a:lnTo>
                    <a:pt x="28439" y="12210"/>
                  </a:lnTo>
                  <a:lnTo>
                    <a:pt x="29096" y="11881"/>
                  </a:lnTo>
                  <a:lnTo>
                    <a:pt x="29753" y="11553"/>
                  </a:lnTo>
                  <a:lnTo>
                    <a:pt x="30360" y="11199"/>
                  </a:lnTo>
                  <a:lnTo>
                    <a:pt x="30992" y="10794"/>
                  </a:lnTo>
                  <a:lnTo>
                    <a:pt x="31169" y="9631"/>
                  </a:lnTo>
                  <a:lnTo>
                    <a:pt x="31321" y="8443"/>
                  </a:lnTo>
                  <a:lnTo>
                    <a:pt x="31472" y="7230"/>
                  </a:lnTo>
                  <a:lnTo>
                    <a:pt x="31599" y="6016"/>
                  </a:lnTo>
                  <a:lnTo>
                    <a:pt x="31700" y="4828"/>
                  </a:lnTo>
                  <a:lnTo>
                    <a:pt x="31751" y="3691"/>
                  </a:lnTo>
                  <a:lnTo>
                    <a:pt x="31776" y="2629"/>
                  </a:lnTo>
                  <a:lnTo>
                    <a:pt x="31751" y="1643"/>
                  </a:lnTo>
                  <a:lnTo>
                    <a:pt x="30992" y="2124"/>
                  </a:lnTo>
                  <a:lnTo>
                    <a:pt x="30234" y="2579"/>
                  </a:lnTo>
                  <a:lnTo>
                    <a:pt x="29450" y="3008"/>
                  </a:lnTo>
                  <a:lnTo>
                    <a:pt x="28641" y="3388"/>
                  </a:lnTo>
                  <a:lnTo>
                    <a:pt x="27832" y="3767"/>
                  </a:lnTo>
                  <a:lnTo>
                    <a:pt x="26998" y="4095"/>
                  </a:lnTo>
                  <a:lnTo>
                    <a:pt x="26164" y="4373"/>
                  </a:lnTo>
                  <a:lnTo>
                    <a:pt x="25304" y="4626"/>
                  </a:lnTo>
                  <a:lnTo>
                    <a:pt x="24420" y="4803"/>
                  </a:lnTo>
                  <a:lnTo>
                    <a:pt x="23535" y="4980"/>
                  </a:lnTo>
                  <a:lnTo>
                    <a:pt x="22650" y="5081"/>
                  </a:lnTo>
                  <a:lnTo>
                    <a:pt x="21765" y="5182"/>
                  </a:lnTo>
                  <a:lnTo>
                    <a:pt x="20855" y="5233"/>
                  </a:lnTo>
                  <a:lnTo>
                    <a:pt x="19971" y="5283"/>
                  </a:lnTo>
                  <a:lnTo>
                    <a:pt x="18176" y="5334"/>
                  </a:lnTo>
                  <a:lnTo>
                    <a:pt x="15370" y="5385"/>
                  </a:lnTo>
                  <a:lnTo>
                    <a:pt x="13980" y="5385"/>
                  </a:lnTo>
                  <a:lnTo>
                    <a:pt x="12589" y="5359"/>
                  </a:lnTo>
                  <a:lnTo>
                    <a:pt x="11199" y="5309"/>
                  </a:lnTo>
                  <a:lnTo>
                    <a:pt x="9809" y="5208"/>
                  </a:lnTo>
                  <a:lnTo>
                    <a:pt x="8418" y="5056"/>
                  </a:lnTo>
                  <a:lnTo>
                    <a:pt x="7736" y="4955"/>
                  </a:lnTo>
                  <a:lnTo>
                    <a:pt x="7028" y="4854"/>
                  </a:lnTo>
                  <a:lnTo>
                    <a:pt x="6320" y="4727"/>
                  </a:lnTo>
                  <a:lnTo>
                    <a:pt x="5638" y="4550"/>
                  </a:lnTo>
                  <a:lnTo>
                    <a:pt x="4930" y="4373"/>
                  </a:lnTo>
                  <a:lnTo>
                    <a:pt x="4247" y="4121"/>
                  </a:lnTo>
                  <a:lnTo>
                    <a:pt x="3615" y="3843"/>
                  </a:lnTo>
                  <a:lnTo>
                    <a:pt x="3287" y="3691"/>
                  </a:lnTo>
                  <a:lnTo>
                    <a:pt x="2983" y="3514"/>
                  </a:lnTo>
                  <a:lnTo>
                    <a:pt x="2680" y="3337"/>
                  </a:lnTo>
                  <a:lnTo>
                    <a:pt x="2402" y="3135"/>
                  </a:lnTo>
                  <a:lnTo>
                    <a:pt x="2124" y="2907"/>
                  </a:lnTo>
                  <a:lnTo>
                    <a:pt x="1871" y="2654"/>
                  </a:lnTo>
                  <a:lnTo>
                    <a:pt x="1593" y="2376"/>
                  </a:lnTo>
                  <a:lnTo>
                    <a:pt x="1366" y="2073"/>
                  </a:lnTo>
                  <a:lnTo>
                    <a:pt x="1138" y="1770"/>
                  </a:lnTo>
                  <a:lnTo>
                    <a:pt x="936" y="1441"/>
                  </a:lnTo>
                  <a:lnTo>
                    <a:pt x="759" y="1087"/>
                  </a:lnTo>
                  <a:lnTo>
                    <a:pt x="607" y="733"/>
                  </a:lnTo>
                  <a:lnTo>
                    <a:pt x="456" y="379"/>
                  </a:lnTo>
                  <a:lnTo>
                    <a:pt x="35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39"/>
            <p:cNvSpPr/>
            <p:nvPr/>
          </p:nvSpPr>
          <p:spPr>
            <a:xfrm>
              <a:off x="8622884" y="4091757"/>
              <a:ext cx="1124530" cy="670490"/>
            </a:xfrm>
            <a:custGeom>
              <a:rect b="b" l="l" r="r" t="t"/>
              <a:pathLst>
                <a:path extrusionOk="0" h="19187" w="32180">
                  <a:moveTo>
                    <a:pt x="14687" y="380"/>
                  </a:moveTo>
                  <a:lnTo>
                    <a:pt x="17569" y="405"/>
                  </a:lnTo>
                  <a:lnTo>
                    <a:pt x="20350" y="456"/>
                  </a:lnTo>
                  <a:lnTo>
                    <a:pt x="22979" y="557"/>
                  </a:lnTo>
                  <a:lnTo>
                    <a:pt x="25355" y="683"/>
                  </a:lnTo>
                  <a:lnTo>
                    <a:pt x="27428" y="835"/>
                  </a:lnTo>
                  <a:lnTo>
                    <a:pt x="28312" y="911"/>
                  </a:lnTo>
                  <a:lnTo>
                    <a:pt x="29096" y="1012"/>
                  </a:lnTo>
                  <a:lnTo>
                    <a:pt x="29779" y="1113"/>
                  </a:lnTo>
                  <a:lnTo>
                    <a:pt x="30335" y="1214"/>
                  </a:lnTo>
                  <a:lnTo>
                    <a:pt x="30764" y="1315"/>
                  </a:lnTo>
                  <a:lnTo>
                    <a:pt x="31042" y="1416"/>
                  </a:lnTo>
                  <a:lnTo>
                    <a:pt x="31118" y="1467"/>
                  </a:lnTo>
                  <a:lnTo>
                    <a:pt x="31219" y="1543"/>
                  </a:lnTo>
                  <a:lnTo>
                    <a:pt x="31295" y="1644"/>
                  </a:lnTo>
                  <a:lnTo>
                    <a:pt x="31371" y="1745"/>
                  </a:lnTo>
                  <a:lnTo>
                    <a:pt x="31497" y="2023"/>
                  </a:lnTo>
                  <a:lnTo>
                    <a:pt x="31599" y="2351"/>
                  </a:lnTo>
                  <a:lnTo>
                    <a:pt x="31674" y="2756"/>
                  </a:lnTo>
                  <a:lnTo>
                    <a:pt x="31725" y="3211"/>
                  </a:lnTo>
                  <a:lnTo>
                    <a:pt x="31776" y="3716"/>
                  </a:lnTo>
                  <a:lnTo>
                    <a:pt x="31801" y="4247"/>
                  </a:lnTo>
                  <a:lnTo>
                    <a:pt x="31801" y="4829"/>
                  </a:lnTo>
                  <a:lnTo>
                    <a:pt x="31776" y="5435"/>
                  </a:lnTo>
                  <a:lnTo>
                    <a:pt x="31725" y="6775"/>
                  </a:lnTo>
                  <a:lnTo>
                    <a:pt x="31599" y="8165"/>
                  </a:lnTo>
                  <a:lnTo>
                    <a:pt x="31447" y="9606"/>
                  </a:lnTo>
                  <a:lnTo>
                    <a:pt x="31270" y="11047"/>
                  </a:lnTo>
                  <a:lnTo>
                    <a:pt x="31068" y="12438"/>
                  </a:lnTo>
                  <a:lnTo>
                    <a:pt x="30866" y="13777"/>
                  </a:lnTo>
                  <a:lnTo>
                    <a:pt x="30663" y="14991"/>
                  </a:lnTo>
                  <a:lnTo>
                    <a:pt x="30461" y="16027"/>
                  </a:lnTo>
                  <a:lnTo>
                    <a:pt x="30284" y="16912"/>
                  </a:lnTo>
                  <a:lnTo>
                    <a:pt x="30158" y="17544"/>
                  </a:lnTo>
                  <a:lnTo>
                    <a:pt x="30031" y="17923"/>
                  </a:lnTo>
                  <a:lnTo>
                    <a:pt x="29804" y="17974"/>
                  </a:lnTo>
                  <a:lnTo>
                    <a:pt x="29399" y="18049"/>
                  </a:lnTo>
                  <a:lnTo>
                    <a:pt x="28161" y="18201"/>
                  </a:lnTo>
                  <a:lnTo>
                    <a:pt x="26366" y="18353"/>
                  </a:lnTo>
                  <a:lnTo>
                    <a:pt x="24141" y="18479"/>
                  </a:lnTo>
                  <a:lnTo>
                    <a:pt x="21588" y="18606"/>
                  </a:lnTo>
                  <a:lnTo>
                    <a:pt x="18808" y="18732"/>
                  </a:lnTo>
                  <a:lnTo>
                    <a:pt x="15901" y="18783"/>
                  </a:lnTo>
                  <a:lnTo>
                    <a:pt x="12968" y="18808"/>
                  </a:lnTo>
                  <a:lnTo>
                    <a:pt x="11123" y="18808"/>
                  </a:lnTo>
                  <a:lnTo>
                    <a:pt x="9505" y="18783"/>
                  </a:lnTo>
                  <a:lnTo>
                    <a:pt x="8064" y="18732"/>
                  </a:lnTo>
                  <a:lnTo>
                    <a:pt x="6826" y="18656"/>
                  </a:lnTo>
                  <a:lnTo>
                    <a:pt x="5764" y="18580"/>
                  </a:lnTo>
                  <a:lnTo>
                    <a:pt x="4879" y="18479"/>
                  </a:lnTo>
                  <a:lnTo>
                    <a:pt x="4146" y="18403"/>
                  </a:lnTo>
                  <a:lnTo>
                    <a:pt x="3539" y="18302"/>
                  </a:lnTo>
                  <a:lnTo>
                    <a:pt x="3034" y="18201"/>
                  </a:lnTo>
                  <a:lnTo>
                    <a:pt x="2655" y="18100"/>
                  </a:lnTo>
                  <a:lnTo>
                    <a:pt x="2376" y="17999"/>
                  </a:lnTo>
                  <a:lnTo>
                    <a:pt x="2174" y="17898"/>
                  </a:lnTo>
                  <a:lnTo>
                    <a:pt x="2048" y="17797"/>
                  </a:lnTo>
                  <a:lnTo>
                    <a:pt x="1972" y="17721"/>
                  </a:lnTo>
                  <a:lnTo>
                    <a:pt x="1947" y="17670"/>
                  </a:lnTo>
                  <a:lnTo>
                    <a:pt x="1921" y="17620"/>
                  </a:lnTo>
                  <a:lnTo>
                    <a:pt x="1871" y="17089"/>
                  </a:lnTo>
                  <a:lnTo>
                    <a:pt x="1770" y="16356"/>
                  </a:lnTo>
                  <a:lnTo>
                    <a:pt x="1466" y="14384"/>
                  </a:lnTo>
                  <a:lnTo>
                    <a:pt x="1188" y="12665"/>
                  </a:lnTo>
                  <a:lnTo>
                    <a:pt x="910" y="10794"/>
                  </a:lnTo>
                  <a:lnTo>
                    <a:pt x="658" y="8823"/>
                  </a:lnTo>
                  <a:lnTo>
                    <a:pt x="556" y="7862"/>
                  </a:lnTo>
                  <a:lnTo>
                    <a:pt x="481" y="6902"/>
                  </a:lnTo>
                  <a:lnTo>
                    <a:pt x="405" y="5992"/>
                  </a:lnTo>
                  <a:lnTo>
                    <a:pt x="379" y="5107"/>
                  </a:lnTo>
                  <a:lnTo>
                    <a:pt x="405" y="4298"/>
                  </a:lnTo>
                  <a:lnTo>
                    <a:pt x="455" y="3565"/>
                  </a:lnTo>
                  <a:lnTo>
                    <a:pt x="481" y="3236"/>
                  </a:lnTo>
                  <a:lnTo>
                    <a:pt x="556" y="2908"/>
                  </a:lnTo>
                  <a:lnTo>
                    <a:pt x="607" y="2629"/>
                  </a:lnTo>
                  <a:lnTo>
                    <a:pt x="683" y="2351"/>
                  </a:lnTo>
                  <a:lnTo>
                    <a:pt x="784" y="2124"/>
                  </a:lnTo>
                  <a:lnTo>
                    <a:pt x="885" y="1896"/>
                  </a:lnTo>
                  <a:lnTo>
                    <a:pt x="1011" y="1719"/>
                  </a:lnTo>
                  <a:lnTo>
                    <a:pt x="1138" y="1568"/>
                  </a:lnTo>
                  <a:lnTo>
                    <a:pt x="1239" y="1517"/>
                  </a:lnTo>
                  <a:lnTo>
                    <a:pt x="1340" y="1441"/>
                  </a:lnTo>
                  <a:lnTo>
                    <a:pt x="1643" y="1315"/>
                  </a:lnTo>
                  <a:lnTo>
                    <a:pt x="2048" y="1189"/>
                  </a:lnTo>
                  <a:lnTo>
                    <a:pt x="2553" y="1087"/>
                  </a:lnTo>
                  <a:lnTo>
                    <a:pt x="3135" y="961"/>
                  </a:lnTo>
                  <a:lnTo>
                    <a:pt x="3817" y="860"/>
                  </a:lnTo>
                  <a:lnTo>
                    <a:pt x="4576" y="784"/>
                  </a:lnTo>
                  <a:lnTo>
                    <a:pt x="5410" y="708"/>
                  </a:lnTo>
                  <a:lnTo>
                    <a:pt x="7306" y="557"/>
                  </a:lnTo>
                  <a:lnTo>
                    <a:pt x="9505" y="456"/>
                  </a:lnTo>
                  <a:lnTo>
                    <a:pt x="11982" y="405"/>
                  </a:lnTo>
                  <a:lnTo>
                    <a:pt x="14687" y="380"/>
                  </a:lnTo>
                  <a:close/>
                  <a:moveTo>
                    <a:pt x="13095" y="1"/>
                  </a:moveTo>
                  <a:lnTo>
                    <a:pt x="11148" y="26"/>
                  </a:lnTo>
                  <a:lnTo>
                    <a:pt x="9050" y="102"/>
                  </a:lnTo>
                  <a:lnTo>
                    <a:pt x="6876" y="203"/>
                  </a:lnTo>
                  <a:lnTo>
                    <a:pt x="5840" y="279"/>
                  </a:lnTo>
                  <a:lnTo>
                    <a:pt x="4854" y="354"/>
                  </a:lnTo>
                  <a:lnTo>
                    <a:pt x="3918" y="481"/>
                  </a:lnTo>
                  <a:lnTo>
                    <a:pt x="3084" y="582"/>
                  </a:lnTo>
                  <a:lnTo>
                    <a:pt x="2326" y="734"/>
                  </a:lnTo>
                  <a:lnTo>
                    <a:pt x="1694" y="911"/>
                  </a:lnTo>
                  <a:lnTo>
                    <a:pt x="1441" y="986"/>
                  </a:lnTo>
                  <a:lnTo>
                    <a:pt x="1214" y="1087"/>
                  </a:lnTo>
                  <a:lnTo>
                    <a:pt x="1037" y="1189"/>
                  </a:lnTo>
                  <a:lnTo>
                    <a:pt x="885" y="1290"/>
                  </a:lnTo>
                  <a:lnTo>
                    <a:pt x="733" y="1441"/>
                  </a:lnTo>
                  <a:lnTo>
                    <a:pt x="607" y="1644"/>
                  </a:lnTo>
                  <a:lnTo>
                    <a:pt x="481" y="1871"/>
                  </a:lnTo>
                  <a:lnTo>
                    <a:pt x="379" y="2099"/>
                  </a:lnTo>
                  <a:lnTo>
                    <a:pt x="278" y="2377"/>
                  </a:lnTo>
                  <a:lnTo>
                    <a:pt x="203" y="2680"/>
                  </a:lnTo>
                  <a:lnTo>
                    <a:pt x="152" y="3009"/>
                  </a:lnTo>
                  <a:lnTo>
                    <a:pt x="101" y="3337"/>
                  </a:lnTo>
                  <a:lnTo>
                    <a:pt x="26" y="4096"/>
                  </a:lnTo>
                  <a:lnTo>
                    <a:pt x="0" y="4905"/>
                  </a:lnTo>
                  <a:lnTo>
                    <a:pt x="26" y="5789"/>
                  </a:lnTo>
                  <a:lnTo>
                    <a:pt x="76" y="6699"/>
                  </a:lnTo>
                  <a:lnTo>
                    <a:pt x="152" y="7660"/>
                  </a:lnTo>
                  <a:lnTo>
                    <a:pt x="253" y="8646"/>
                  </a:lnTo>
                  <a:lnTo>
                    <a:pt x="354" y="9657"/>
                  </a:lnTo>
                  <a:lnTo>
                    <a:pt x="506" y="10668"/>
                  </a:lnTo>
                  <a:lnTo>
                    <a:pt x="784" y="12615"/>
                  </a:lnTo>
                  <a:lnTo>
                    <a:pt x="1087" y="14460"/>
                  </a:lnTo>
                  <a:lnTo>
                    <a:pt x="1391" y="16381"/>
                  </a:lnTo>
                  <a:lnTo>
                    <a:pt x="1492" y="17114"/>
                  </a:lnTo>
                  <a:lnTo>
                    <a:pt x="1542" y="17645"/>
                  </a:lnTo>
                  <a:lnTo>
                    <a:pt x="1542" y="17721"/>
                  </a:lnTo>
                  <a:lnTo>
                    <a:pt x="1568" y="17822"/>
                  </a:lnTo>
                  <a:lnTo>
                    <a:pt x="1618" y="17923"/>
                  </a:lnTo>
                  <a:lnTo>
                    <a:pt x="1745" y="18049"/>
                  </a:lnTo>
                  <a:lnTo>
                    <a:pt x="1896" y="18176"/>
                  </a:lnTo>
                  <a:lnTo>
                    <a:pt x="2174" y="18302"/>
                  </a:lnTo>
                  <a:lnTo>
                    <a:pt x="2528" y="18429"/>
                  </a:lnTo>
                  <a:lnTo>
                    <a:pt x="3008" y="18555"/>
                  </a:lnTo>
                  <a:lnTo>
                    <a:pt x="3615" y="18681"/>
                  </a:lnTo>
                  <a:lnTo>
                    <a:pt x="4373" y="18808"/>
                  </a:lnTo>
                  <a:lnTo>
                    <a:pt x="5284" y="18909"/>
                  </a:lnTo>
                  <a:lnTo>
                    <a:pt x="6396" y="19010"/>
                  </a:lnTo>
                  <a:lnTo>
                    <a:pt x="7710" y="19086"/>
                  </a:lnTo>
                  <a:lnTo>
                    <a:pt x="9227" y="19136"/>
                  </a:lnTo>
                  <a:lnTo>
                    <a:pt x="10971" y="19187"/>
                  </a:lnTo>
                  <a:lnTo>
                    <a:pt x="15799" y="19187"/>
                  </a:lnTo>
                  <a:lnTo>
                    <a:pt x="18706" y="19111"/>
                  </a:lnTo>
                  <a:lnTo>
                    <a:pt x="21639" y="19010"/>
                  </a:lnTo>
                  <a:lnTo>
                    <a:pt x="24495" y="18858"/>
                  </a:lnTo>
                  <a:lnTo>
                    <a:pt x="26391" y="18732"/>
                  </a:lnTo>
                  <a:lnTo>
                    <a:pt x="27807" y="18606"/>
                  </a:lnTo>
                  <a:lnTo>
                    <a:pt x="28843" y="18504"/>
                  </a:lnTo>
                  <a:lnTo>
                    <a:pt x="29551" y="18403"/>
                  </a:lnTo>
                  <a:lnTo>
                    <a:pt x="29981" y="18327"/>
                  </a:lnTo>
                  <a:lnTo>
                    <a:pt x="30234" y="18226"/>
                  </a:lnTo>
                  <a:lnTo>
                    <a:pt x="30335" y="18176"/>
                  </a:lnTo>
                  <a:lnTo>
                    <a:pt x="30385" y="18100"/>
                  </a:lnTo>
                  <a:lnTo>
                    <a:pt x="30461" y="17797"/>
                  </a:lnTo>
                  <a:lnTo>
                    <a:pt x="30613" y="17215"/>
                  </a:lnTo>
                  <a:lnTo>
                    <a:pt x="30790" y="16356"/>
                  </a:lnTo>
                  <a:lnTo>
                    <a:pt x="30992" y="15319"/>
                  </a:lnTo>
                  <a:lnTo>
                    <a:pt x="31194" y="14081"/>
                  </a:lnTo>
                  <a:lnTo>
                    <a:pt x="31422" y="12741"/>
                  </a:lnTo>
                  <a:lnTo>
                    <a:pt x="31624" y="11300"/>
                  </a:lnTo>
                  <a:lnTo>
                    <a:pt x="31826" y="9834"/>
                  </a:lnTo>
                  <a:lnTo>
                    <a:pt x="32003" y="7963"/>
                  </a:lnTo>
                  <a:lnTo>
                    <a:pt x="32079" y="7104"/>
                  </a:lnTo>
                  <a:lnTo>
                    <a:pt x="32129" y="6295"/>
                  </a:lnTo>
                  <a:lnTo>
                    <a:pt x="32155" y="5562"/>
                  </a:lnTo>
                  <a:lnTo>
                    <a:pt x="32180" y="4879"/>
                  </a:lnTo>
                  <a:lnTo>
                    <a:pt x="32155" y="4222"/>
                  </a:lnTo>
                  <a:lnTo>
                    <a:pt x="32129" y="3666"/>
                  </a:lnTo>
                  <a:lnTo>
                    <a:pt x="32079" y="3135"/>
                  </a:lnTo>
                  <a:lnTo>
                    <a:pt x="32028" y="2680"/>
                  </a:lnTo>
                  <a:lnTo>
                    <a:pt x="31927" y="2250"/>
                  </a:lnTo>
                  <a:lnTo>
                    <a:pt x="31826" y="1922"/>
                  </a:lnTo>
                  <a:lnTo>
                    <a:pt x="31700" y="1618"/>
                  </a:lnTo>
                  <a:lnTo>
                    <a:pt x="31548" y="1366"/>
                  </a:lnTo>
                  <a:lnTo>
                    <a:pt x="31396" y="1189"/>
                  </a:lnTo>
                  <a:lnTo>
                    <a:pt x="31219" y="1062"/>
                  </a:lnTo>
                  <a:lnTo>
                    <a:pt x="31068" y="1012"/>
                  </a:lnTo>
                  <a:lnTo>
                    <a:pt x="30891" y="936"/>
                  </a:lnTo>
                  <a:lnTo>
                    <a:pt x="30411" y="835"/>
                  </a:lnTo>
                  <a:lnTo>
                    <a:pt x="29779" y="708"/>
                  </a:lnTo>
                  <a:lnTo>
                    <a:pt x="29045" y="607"/>
                  </a:lnTo>
                  <a:lnTo>
                    <a:pt x="28186" y="531"/>
                  </a:lnTo>
                  <a:lnTo>
                    <a:pt x="27225" y="430"/>
                  </a:lnTo>
                  <a:lnTo>
                    <a:pt x="25051" y="279"/>
                  </a:lnTo>
                  <a:lnTo>
                    <a:pt x="22625" y="152"/>
                  </a:lnTo>
                  <a:lnTo>
                    <a:pt x="19996" y="76"/>
                  </a:lnTo>
                  <a:lnTo>
                    <a:pt x="17341"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39"/>
            <p:cNvSpPr/>
            <p:nvPr/>
          </p:nvSpPr>
          <p:spPr>
            <a:xfrm>
              <a:off x="9242110" y="4131524"/>
              <a:ext cx="329531" cy="32709"/>
            </a:xfrm>
            <a:custGeom>
              <a:rect b="b" l="l" r="r" t="t"/>
              <a:pathLst>
                <a:path extrusionOk="0" h="936" w="9430">
                  <a:moveTo>
                    <a:pt x="1871" y="0"/>
                  </a:moveTo>
                  <a:lnTo>
                    <a:pt x="1239" y="25"/>
                  </a:lnTo>
                  <a:lnTo>
                    <a:pt x="633" y="76"/>
                  </a:lnTo>
                  <a:lnTo>
                    <a:pt x="26" y="177"/>
                  </a:lnTo>
                  <a:lnTo>
                    <a:pt x="1" y="177"/>
                  </a:lnTo>
                  <a:lnTo>
                    <a:pt x="1" y="202"/>
                  </a:lnTo>
                  <a:lnTo>
                    <a:pt x="1" y="228"/>
                  </a:lnTo>
                  <a:lnTo>
                    <a:pt x="26" y="228"/>
                  </a:lnTo>
                  <a:lnTo>
                    <a:pt x="582" y="354"/>
                  </a:lnTo>
                  <a:lnTo>
                    <a:pt x="1138" y="455"/>
                  </a:lnTo>
                  <a:lnTo>
                    <a:pt x="1720" y="531"/>
                  </a:lnTo>
                  <a:lnTo>
                    <a:pt x="2326" y="581"/>
                  </a:lnTo>
                  <a:lnTo>
                    <a:pt x="3489" y="632"/>
                  </a:lnTo>
                  <a:lnTo>
                    <a:pt x="4652" y="708"/>
                  </a:lnTo>
                  <a:lnTo>
                    <a:pt x="5789" y="784"/>
                  </a:lnTo>
                  <a:lnTo>
                    <a:pt x="6952" y="860"/>
                  </a:lnTo>
                  <a:lnTo>
                    <a:pt x="7534" y="885"/>
                  </a:lnTo>
                  <a:lnTo>
                    <a:pt x="8140" y="935"/>
                  </a:lnTo>
                  <a:lnTo>
                    <a:pt x="8444" y="935"/>
                  </a:lnTo>
                  <a:lnTo>
                    <a:pt x="8747" y="910"/>
                  </a:lnTo>
                  <a:lnTo>
                    <a:pt x="9025" y="860"/>
                  </a:lnTo>
                  <a:lnTo>
                    <a:pt x="9303" y="758"/>
                  </a:lnTo>
                  <a:lnTo>
                    <a:pt x="9379" y="708"/>
                  </a:lnTo>
                  <a:lnTo>
                    <a:pt x="9430" y="632"/>
                  </a:lnTo>
                  <a:lnTo>
                    <a:pt x="9430" y="531"/>
                  </a:lnTo>
                  <a:lnTo>
                    <a:pt x="9379" y="506"/>
                  </a:lnTo>
                  <a:lnTo>
                    <a:pt x="9354" y="455"/>
                  </a:lnTo>
                  <a:lnTo>
                    <a:pt x="9151" y="379"/>
                  </a:lnTo>
                  <a:lnTo>
                    <a:pt x="8949" y="303"/>
                  </a:lnTo>
                  <a:lnTo>
                    <a:pt x="8747" y="253"/>
                  </a:lnTo>
                  <a:lnTo>
                    <a:pt x="8570" y="228"/>
                  </a:lnTo>
                  <a:lnTo>
                    <a:pt x="8140" y="202"/>
                  </a:lnTo>
                  <a:lnTo>
                    <a:pt x="7736" y="177"/>
                  </a:lnTo>
                  <a:lnTo>
                    <a:pt x="6371" y="76"/>
                  </a:lnTo>
                  <a:lnTo>
                    <a:pt x="5031" y="51"/>
                  </a:lnTo>
                  <a:lnTo>
                    <a:pt x="3792" y="25"/>
                  </a:lnTo>
                  <a:lnTo>
                    <a:pt x="250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39"/>
            <p:cNvSpPr/>
            <p:nvPr/>
          </p:nvSpPr>
          <p:spPr>
            <a:xfrm>
              <a:off x="9606936" y="4151827"/>
              <a:ext cx="71602" cy="25650"/>
            </a:xfrm>
            <a:custGeom>
              <a:rect b="b" l="l" r="r" t="t"/>
              <a:pathLst>
                <a:path extrusionOk="0" h="734" w="2049">
                  <a:moveTo>
                    <a:pt x="430" y="0"/>
                  </a:moveTo>
                  <a:lnTo>
                    <a:pt x="279" y="26"/>
                  </a:lnTo>
                  <a:lnTo>
                    <a:pt x="152" y="76"/>
                  </a:lnTo>
                  <a:lnTo>
                    <a:pt x="26" y="152"/>
                  </a:lnTo>
                  <a:lnTo>
                    <a:pt x="1" y="203"/>
                  </a:lnTo>
                  <a:lnTo>
                    <a:pt x="1" y="228"/>
                  </a:lnTo>
                  <a:lnTo>
                    <a:pt x="1" y="279"/>
                  </a:lnTo>
                  <a:lnTo>
                    <a:pt x="26" y="329"/>
                  </a:lnTo>
                  <a:lnTo>
                    <a:pt x="127" y="405"/>
                  </a:lnTo>
                  <a:lnTo>
                    <a:pt x="279" y="481"/>
                  </a:lnTo>
                  <a:lnTo>
                    <a:pt x="405" y="531"/>
                  </a:lnTo>
                  <a:lnTo>
                    <a:pt x="582" y="557"/>
                  </a:lnTo>
                  <a:lnTo>
                    <a:pt x="885" y="582"/>
                  </a:lnTo>
                  <a:lnTo>
                    <a:pt x="1189" y="632"/>
                  </a:lnTo>
                  <a:lnTo>
                    <a:pt x="1391" y="683"/>
                  </a:lnTo>
                  <a:lnTo>
                    <a:pt x="1694" y="734"/>
                  </a:lnTo>
                  <a:lnTo>
                    <a:pt x="1821" y="734"/>
                  </a:lnTo>
                  <a:lnTo>
                    <a:pt x="1947" y="683"/>
                  </a:lnTo>
                  <a:lnTo>
                    <a:pt x="1972" y="658"/>
                  </a:lnTo>
                  <a:lnTo>
                    <a:pt x="2023" y="607"/>
                  </a:lnTo>
                  <a:lnTo>
                    <a:pt x="2048" y="557"/>
                  </a:lnTo>
                  <a:lnTo>
                    <a:pt x="2048" y="481"/>
                  </a:lnTo>
                  <a:lnTo>
                    <a:pt x="2023" y="354"/>
                  </a:lnTo>
                  <a:lnTo>
                    <a:pt x="1947" y="279"/>
                  </a:lnTo>
                  <a:lnTo>
                    <a:pt x="1846" y="203"/>
                  </a:lnTo>
                  <a:lnTo>
                    <a:pt x="1720" y="152"/>
                  </a:lnTo>
                  <a:lnTo>
                    <a:pt x="1442" y="102"/>
                  </a:lnTo>
                  <a:lnTo>
                    <a:pt x="1214" y="76"/>
                  </a:lnTo>
                  <a:lnTo>
                    <a:pt x="911"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39"/>
            <p:cNvSpPr/>
            <p:nvPr/>
          </p:nvSpPr>
          <p:spPr>
            <a:xfrm>
              <a:off x="4169843" y="4412412"/>
              <a:ext cx="1172265" cy="657246"/>
            </a:xfrm>
            <a:custGeom>
              <a:rect b="b" l="l" r="r" t="t"/>
              <a:pathLst>
                <a:path extrusionOk="0" h="18808" w="33546">
                  <a:moveTo>
                    <a:pt x="13954" y="1"/>
                  </a:moveTo>
                  <a:lnTo>
                    <a:pt x="11300" y="26"/>
                  </a:lnTo>
                  <a:lnTo>
                    <a:pt x="8772" y="127"/>
                  </a:lnTo>
                  <a:lnTo>
                    <a:pt x="7584" y="178"/>
                  </a:lnTo>
                  <a:lnTo>
                    <a:pt x="6447" y="253"/>
                  </a:lnTo>
                  <a:lnTo>
                    <a:pt x="5410" y="329"/>
                  </a:lnTo>
                  <a:lnTo>
                    <a:pt x="4450" y="405"/>
                  </a:lnTo>
                  <a:lnTo>
                    <a:pt x="3565" y="531"/>
                  </a:lnTo>
                  <a:lnTo>
                    <a:pt x="2781" y="633"/>
                  </a:lnTo>
                  <a:lnTo>
                    <a:pt x="2124" y="759"/>
                  </a:lnTo>
                  <a:lnTo>
                    <a:pt x="1568" y="911"/>
                  </a:lnTo>
                  <a:lnTo>
                    <a:pt x="1340" y="987"/>
                  </a:lnTo>
                  <a:lnTo>
                    <a:pt x="1163" y="1062"/>
                  </a:lnTo>
                  <a:lnTo>
                    <a:pt x="986" y="1163"/>
                  </a:lnTo>
                  <a:lnTo>
                    <a:pt x="860" y="1239"/>
                  </a:lnTo>
                  <a:lnTo>
                    <a:pt x="759" y="1340"/>
                  </a:lnTo>
                  <a:lnTo>
                    <a:pt x="683" y="1467"/>
                  </a:lnTo>
                  <a:lnTo>
                    <a:pt x="506" y="1720"/>
                  </a:lnTo>
                  <a:lnTo>
                    <a:pt x="354" y="2048"/>
                  </a:lnTo>
                  <a:lnTo>
                    <a:pt x="253" y="2402"/>
                  </a:lnTo>
                  <a:lnTo>
                    <a:pt x="152" y="2807"/>
                  </a:lnTo>
                  <a:lnTo>
                    <a:pt x="76" y="3262"/>
                  </a:lnTo>
                  <a:lnTo>
                    <a:pt x="51" y="3742"/>
                  </a:lnTo>
                  <a:lnTo>
                    <a:pt x="26" y="4273"/>
                  </a:lnTo>
                  <a:lnTo>
                    <a:pt x="1" y="4829"/>
                  </a:lnTo>
                  <a:lnTo>
                    <a:pt x="26" y="5410"/>
                  </a:lnTo>
                  <a:lnTo>
                    <a:pt x="76" y="6624"/>
                  </a:lnTo>
                  <a:lnTo>
                    <a:pt x="203" y="7913"/>
                  </a:lnTo>
                  <a:lnTo>
                    <a:pt x="354" y="9227"/>
                  </a:lnTo>
                  <a:lnTo>
                    <a:pt x="531" y="10542"/>
                  </a:lnTo>
                  <a:lnTo>
                    <a:pt x="734" y="11831"/>
                  </a:lnTo>
                  <a:lnTo>
                    <a:pt x="1138" y="14232"/>
                  </a:lnTo>
                  <a:lnTo>
                    <a:pt x="1467" y="16179"/>
                  </a:lnTo>
                  <a:lnTo>
                    <a:pt x="1568" y="16912"/>
                  </a:lnTo>
                  <a:lnTo>
                    <a:pt x="1618" y="17443"/>
                  </a:lnTo>
                  <a:lnTo>
                    <a:pt x="1644" y="17544"/>
                  </a:lnTo>
                  <a:lnTo>
                    <a:pt x="1719" y="17645"/>
                  </a:lnTo>
                  <a:lnTo>
                    <a:pt x="1821" y="17746"/>
                  </a:lnTo>
                  <a:lnTo>
                    <a:pt x="1972" y="17847"/>
                  </a:lnTo>
                  <a:lnTo>
                    <a:pt x="2174" y="17948"/>
                  </a:lnTo>
                  <a:lnTo>
                    <a:pt x="2377" y="18024"/>
                  </a:lnTo>
                  <a:lnTo>
                    <a:pt x="2933" y="18176"/>
                  </a:lnTo>
                  <a:lnTo>
                    <a:pt x="3615" y="18302"/>
                  </a:lnTo>
                  <a:lnTo>
                    <a:pt x="4399" y="18429"/>
                  </a:lnTo>
                  <a:lnTo>
                    <a:pt x="5309" y="18530"/>
                  </a:lnTo>
                  <a:lnTo>
                    <a:pt x="6320" y="18606"/>
                  </a:lnTo>
                  <a:lnTo>
                    <a:pt x="7407" y="18682"/>
                  </a:lnTo>
                  <a:lnTo>
                    <a:pt x="8570" y="18732"/>
                  </a:lnTo>
                  <a:lnTo>
                    <a:pt x="11098" y="18808"/>
                  </a:lnTo>
                  <a:lnTo>
                    <a:pt x="13777" y="18808"/>
                  </a:lnTo>
                  <a:lnTo>
                    <a:pt x="16558" y="18783"/>
                  </a:lnTo>
                  <a:lnTo>
                    <a:pt x="19339" y="18732"/>
                  </a:lnTo>
                  <a:lnTo>
                    <a:pt x="22044" y="18631"/>
                  </a:lnTo>
                  <a:lnTo>
                    <a:pt x="24571" y="18530"/>
                  </a:lnTo>
                  <a:lnTo>
                    <a:pt x="26846" y="18403"/>
                  </a:lnTo>
                  <a:lnTo>
                    <a:pt x="28793" y="18252"/>
                  </a:lnTo>
                  <a:lnTo>
                    <a:pt x="30284" y="18125"/>
                  </a:lnTo>
                  <a:lnTo>
                    <a:pt x="30841" y="18050"/>
                  </a:lnTo>
                  <a:lnTo>
                    <a:pt x="31270" y="17974"/>
                  </a:lnTo>
                  <a:lnTo>
                    <a:pt x="31548" y="17898"/>
                  </a:lnTo>
                  <a:lnTo>
                    <a:pt x="31624" y="17873"/>
                  </a:lnTo>
                  <a:lnTo>
                    <a:pt x="31675" y="17847"/>
                  </a:lnTo>
                  <a:lnTo>
                    <a:pt x="31751" y="17544"/>
                  </a:lnTo>
                  <a:lnTo>
                    <a:pt x="31902" y="16988"/>
                  </a:lnTo>
                  <a:lnTo>
                    <a:pt x="32079" y="16154"/>
                  </a:lnTo>
                  <a:lnTo>
                    <a:pt x="32281" y="15092"/>
                  </a:lnTo>
                  <a:lnTo>
                    <a:pt x="32509" y="13879"/>
                  </a:lnTo>
                  <a:lnTo>
                    <a:pt x="32736" y="12539"/>
                  </a:lnTo>
                  <a:lnTo>
                    <a:pt x="32964" y="11098"/>
                  </a:lnTo>
                  <a:lnTo>
                    <a:pt x="33166" y="9632"/>
                  </a:lnTo>
                  <a:lnTo>
                    <a:pt x="33343" y="8140"/>
                  </a:lnTo>
                  <a:lnTo>
                    <a:pt x="33469" y="6674"/>
                  </a:lnTo>
                  <a:lnTo>
                    <a:pt x="33520" y="5309"/>
                  </a:lnTo>
                  <a:lnTo>
                    <a:pt x="33545" y="4677"/>
                  </a:lnTo>
                  <a:lnTo>
                    <a:pt x="33520" y="4045"/>
                  </a:lnTo>
                  <a:lnTo>
                    <a:pt x="33495" y="3489"/>
                  </a:lnTo>
                  <a:lnTo>
                    <a:pt x="33469" y="2958"/>
                  </a:lnTo>
                  <a:lnTo>
                    <a:pt x="33394" y="2478"/>
                  </a:lnTo>
                  <a:lnTo>
                    <a:pt x="33293" y="2073"/>
                  </a:lnTo>
                  <a:lnTo>
                    <a:pt x="33166" y="1720"/>
                  </a:lnTo>
                  <a:lnTo>
                    <a:pt x="33014" y="1416"/>
                  </a:lnTo>
                  <a:lnTo>
                    <a:pt x="32939" y="1290"/>
                  </a:lnTo>
                  <a:lnTo>
                    <a:pt x="32838" y="1189"/>
                  </a:lnTo>
                  <a:lnTo>
                    <a:pt x="32736" y="1113"/>
                  </a:lnTo>
                  <a:lnTo>
                    <a:pt x="32635" y="1037"/>
                  </a:lnTo>
                  <a:lnTo>
                    <a:pt x="32332" y="936"/>
                  </a:lnTo>
                  <a:lnTo>
                    <a:pt x="31902" y="835"/>
                  </a:lnTo>
                  <a:lnTo>
                    <a:pt x="31346" y="734"/>
                  </a:lnTo>
                  <a:lnTo>
                    <a:pt x="30689" y="658"/>
                  </a:lnTo>
                  <a:lnTo>
                    <a:pt x="29905" y="557"/>
                  </a:lnTo>
                  <a:lnTo>
                    <a:pt x="29020" y="481"/>
                  </a:lnTo>
                  <a:lnTo>
                    <a:pt x="26998" y="329"/>
                  </a:lnTo>
                  <a:lnTo>
                    <a:pt x="24673" y="203"/>
                  </a:lnTo>
                  <a:lnTo>
                    <a:pt x="22145" y="102"/>
                  </a:lnTo>
                  <a:lnTo>
                    <a:pt x="19465" y="26"/>
                  </a:lnTo>
                  <a:lnTo>
                    <a:pt x="1671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39"/>
            <p:cNvSpPr/>
            <p:nvPr/>
          </p:nvSpPr>
          <p:spPr>
            <a:xfrm>
              <a:off x="4162784" y="4405353"/>
              <a:ext cx="1186383" cy="671398"/>
            </a:xfrm>
            <a:custGeom>
              <a:rect b="b" l="l" r="r" t="t"/>
              <a:pathLst>
                <a:path extrusionOk="0" h="19213" w="33950">
                  <a:moveTo>
                    <a:pt x="15496" y="380"/>
                  </a:moveTo>
                  <a:lnTo>
                    <a:pt x="18555" y="405"/>
                  </a:lnTo>
                  <a:lnTo>
                    <a:pt x="21487" y="481"/>
                  </a:lnTo>
                  <a:lnTo>
                    <a:pt x="24243" y="557"/>
                  </a:lnTo>
                  <a:lnTo>
                    <a:pt x="26745" y="683"/>
                  </a:lnTo>
                  <a:lnTo>
                    <a:pt x="28919" y="860"/>
                  </a:lnTo>
                  <a:lnTo>
                    <a:pt x="29880" y="936"/>
                  </a:lnTo>
                  <a:lnTo>
                    <a:pt x="30714" y="1012"/>
                  </a:lnTo>
                  <a:lnTo>
                    <a:pt x="31422" y="1113"/>
                  </a:lnTo>
                  <a:lnTo>
                    <a:pt x="32003" y="1214"/>
                  </a:lnTo>
                  <a:lnTo>
                    <a:pt x="32458" y="1315"/>
                  </a:lnTo>
                  <a:lnTo>
                    <a:pt x="32736" y="1416"/>
                  </a:lnTo>
                  <a:lnTo>
                    <a:pt x="32837" y="1467"/>
                  </a:lnTo>
                  <a:lnTo>
                    <a:pt x="32938" y="1542"/>
                  </a:lnTo>
                  <a:lnTo>
                    <a:pt x="33014" y="1644"/>
                  </a:lnTo>
                  <a:lnTo>
                    <a:pt x="33090" y="1770"/>
                  </a:lnTo>
                  <a:lnTo>
                    <a:pt x="33216" y="2023"/>
                  </a:lnTo>
                  <a:lnTo>
                    <a:pt x="33318" y="2377"/>
                  </a:lnTo>
                  <a:lnTo>
                    <a:pt x="33419" y="2756"/>
                  </a:lnTo>
                  <a:lnTo>
                    <a:pt x="33469" y="3211"/>
                  </a:lnTo>
                  <a:lnTo>
                    <a:pt x="33520" y="3716"/>
                  </a:lnTo>
                  <a:lnTo>
                    <a:pt x="33545" y="4247"/>
                  </a:lnTo>
                  <a:lnTo>
                    <a:pt x="33545" y="4854"/>
                  </a:lnTo>
                  <a:lnTo>
                    <a:pt x="33520" y="5461"/>
                  </a:lnTo>
                  <a:lnTo>
                    <a:pt x="33469" y="6775"/>
                  </a:lnTo>
                  <a:lnTo>
                    <a:pt x="33343" y="8165"/>
                  </a:lnTo>
                  <a:lnTo>
                    <a:pt x="33191" y="9606"/>
                  </a:lnTo>
                  <a:lnTo>
                    <a:pt x="32989" y="11047"/>
                  </a:lnTo>
                  <a:lnTo>
                    <a:pt x="32787" y="12463"/>
                  </a:lnTo>
                  <a:lnTo>
                    <a:pt x="32559" y="13777"/>
                  </a:lnTo>
                  <a:lnTo>
                    <a:pt x="32357" y="14991"/>
                  </a:lnTo>
                  <a:lnTo>
                    <a:pt x="32155" y="16052"/>
                  </a:lnTo>
                  <a:lnTo>
                    <a:pt x="31953" y="16912"/>
                  </a:lnTo>
                  <a:lnTo>
                    <a:pt x="31801" y="17544"/>
                  </a:lnTo>
                  <a:lnTo>
                    <a:pt x="31700" y="17923"/>
                  </a:lnTo>
                  <a:lnTo>
                    <a:pt x="31447" y="17999"/>
                  </a:lnTo>
                  <a:lnTo>
                    <a:pt x="31043" y="18049"/>
                  </a:lnTo>
                  <a:lnTo>
                    <a:pt x="29703" y="18201"/>
                  </a:lnTo>
                  <a:lnTo>
                    <a:pt x="27807" y="18353"/>
                  </a:lnTo>
                  <a:lnTo>
                    <a:pt x="25481" y="18504"/>
                  </a:lnTo>
                  <a:lnTo>
                    <a:pt x="22776" y="18631"/>
                  </a:lnTo>
                  <a:lnTo>
                    <a:pt x="19844" y="18732"/>
                  </a:lnTo>
                  <a:lnTo>
                    <a:pt x="16785" y="18808"/>
                  </a:lnTo>
                  <a:lnTo>
                    <a:pt x="13701" y="18833"/>
                  </a:lnTo>
                  <a:lnTo>
                    <a:pt x="11730" y="18808"/>
                  </a:lnTo>
                  <a:lnTo>
                    <a:pt x="10011" y="18782"/>
                  </a:lnTo>
                  <a:lnTo>
                    <a:pt x="8519" y="18732"/>
                  </a:lnTo>
                  <a:lnTo>
                    <a:pt x="7205" y="18656"/>
                  </a:lnTo>
                  <a:lnTo>
                    <a:pt x="6092" y="18580"/>
                  </a:lnTo>
                  <a:lnTo>
                    <a:pt x="5157" y="18504"/>
                  </a:lnTo>
                  <a:lnTo>
                    <a:pt x="4374" y="18403"/>
                  </a:lnTo>
                  <a:lnTo>
                    <a:pt x="3716" y="18302"/>
                  </a:lnTo>
                  <a:lnTo>
                    <a:pt x="3211" y="18201"/>
                  </a:lnTo>
                  <a:lnTo>
                    <a:pt x="2806" y="18100"/>
                  </a:lnTo>
                  <a:lnTo>
                    <a:pt x="2528" y="17999"/>
                  </a:lnTo>
                  <a:lnTo>
                    <a:pt x="2301" y="17898"/>
                  </a:lnTo>
                  <a:lnTo>
                    <a:pt x="2174" y="17822"/>
                  </a:lnTo>
                  <a:lnTo>
                    <a:pt x="2073" y="17746"/>
                  </a:lnTo>
                  <a:lnTo>
                    <a:pt x="2048" y="17670"/>
                  </a:lnTo>
                  <a:lnTo>
                    <a:pt x="2023" y="17645"/>
                  </a:lnTo>
                  <a:lnTo>
                    <a:pt x="1972" y="17089"/>
                  </a:lnTo>
                  <a:lnTo>
                    <a:pt x="1871" y="16356"/>
                  </a:lnTo>
                  <a:lnTo>
                    <a:pt x="1542" y="14409"/>
                  </a:lnTo>
                  <a:lnTo>
                    <a:pt x="1264" y="12690"/>
                  </a:lnTo>
                  <a:lnTo>
                    <a:pt x="961" y="10794"/>
                  </a:lnTo>
                  <a:lnTo>
                    <a:pt x="683" y="8848"/>
                  </a:lnTo>
                  <a:lnTo>
                    <a:pt x="582" y="7862"/>
                  </a:lnTo>
                  <a:lnTo>
                    <a:pt x="506" y="6901"/>
                  </a:lnTo>
                  <a:lnTo>
                    <a:pt x="430" y="5991"/>
                  </a:lnTo>
                  <a:lnTo>
                    <a:pt x="405" y="5132"/>
                  </a:lnTo>
                  <a:lnTo>
                    <a:pt x="430" y="4323"/>
                  </a:lnTo>
                  <a:lnTo>
                    <a:pt x="481" y="3565"/>
                  </a:lnTo>
                  <a:lnTo>
                    <a:pt x="531" y="3236"/>
                  </a:lnTo>
                  <a:lnTo>
                    <a:pt x="582" y="2933"/>
                  </a:lnTo>
                  <a:lnTo>
                    <a:pt x="658" y="2629"/>
                  </a:lnTo>
                  <a:lnTo>
                    <a:pt x="733" y="2351"/>
                  </a:lnTo>
                  <a:lnTo>
                    <a:pt x="834" y="2124"/>
                  </a:lnTo>
                  <a:lnTo>
                    <a:pt x="936" y="1922"/>
                  </a:lnTo>
                  <a:lnTo>
                    <a:pt x="1062" y="1745"/>
                  </a:lnTo>
                  <a:lnTo>
                    <a:pt x="1214" y="1593"/>
                  </a:lnTo>
                  <a:lnTo>
                    <a:pt x="1315" y="1517"/>
                  </a:lnTo>
                  <a:lnTo>
                    <a:pt x="1416" y="1467"/>
                  </a:lnTo>
                  <a:lnTo>
                    <a:pt x="1745" y="1315"/>
                  </a:lnTo>
                  <a:lnTo>
                    <a:pt x="2174" y="1214"/>
                  </a:lnTo>
                  <a:lnTo>
                    <a:pt x="2705" y="1087"/>
                  </a:lnTo>
                  <a:lnTo>
                    <a:pt x="3312" y="986"/>
                  </a:lnTo>
                  <a:lnTo>
                    <a:pt x="4020" y="885"/>
                  </a:lnTo>
                  <a:lnTo>
                    <a:pt x="4829" y="784"/>
                  </a:lnTo>
                  <a:lnTo>
                    <a:pt x="5713" y="708"/>
                  </a:lnTo>
                  <a:lnTo>
                    <a:pt x="7710" y="582"/>
                  </a:lnTo>
                  <a:lnTo>
                    <a:pt x="10036" y="481"/>
                  </a:lnTo>
                  <a:lnTo>
                    <a:pt x="12640" y="405"/>
                  </a:lnTo>
                  <a:lnTo>
                    <a:pt x="15496" y="380"/>
                  </a:lnTo>
                  <a:close/>
                  <a:moveTo>
                    <a:pt x="13802" y="0"/>
                  </a:moveTo>
                  <a:lnTo>
                    <a:pt x="11780" y="51"/>
                  </a:lnTo>
                  <a:lnTo>
                    <a:pt x="9530" y="102"/>
                  </a:lnTo>
                  <a:lnTo>
                    <a:pt x="7281" y="203"/>
                  </a:lnTo>
                  <a:lnTo>
                    <a:pt x="6168" y="278"/>
                  </a:lnTo>
                  <a:lnTo>
                    <a:pt x="5107" y="380"/>
                  </a:lnTo>
                  <a:lnTo>
                    <a:pt x="4146" y="481"/>
                  </a:lnTo>
                  <a:lnTo>
                    <a:pt x="3236" y="607"/>
                  </a:lnTo>
                  <a:lnTo>
                    <a:pt x="2452" y="759"/>
                  </a:lnTo>
                  <a:lnTo>
                    <a:pt x="1795" y="910"/>
                  </a:lnTo>
                  <a:lnTo>
                    <a:pt x="1517" y="1012"/>
                  </a:lnTo>
                  <a:lnTo>
                    <a:pt x="1290" y="1087"/>
                  </a:lnTo>
                  <a:lnTo>
                    <a:pt x="1087" y="1189"/>
                  </a:lnTo>
                  <a:lnTo>
                    <a:pt x="936" y="1315"/>
                  </a:lnTo>
                  <a:lnTo>
                    <a:pt x="784" y="1467"/>
                  </a:lnTo>
                  <a:lnTo>
                    <a:pt x="632" y="1644"/>
                  </a:lnTo>
                  <a:lnTo>
                    <a:pt x="506" y="1871"/>
                  </a:lnTo>
                  <a:lnTo>
                    <a:pt x="405" y="2124"/>
                  </a:lnTo>
                  <a:lnTo>
                    <a:pt x="304" y="2402"/>
                  </a:lnTo>
                  <a:lnTo>
                    <a:pt x="228" y="2680"/>
                  </a:lnTo>
                  <a:lnTo>
                    <a:pt x="152" y="3009"/>
                  </a:lnTo>
                  <a:lnTo>
                    <a:pt x="101" y="3362"/>
                  </a:lnTo>
                  <a:lnTo>
                    <a:pt x="26" y="4096"/>
                  </a:lnTo>
                  <a:lnTo>
                    <a:pt x="0" y="4930"/>
                  </a:lnTo>
                  <a:lnTo>
                    <a:pt x="26" y="5789"/>
                  </a:lnTo>
                  <a:lnTo>
                    <a:pt x="76" y="6725"/>
                  </a:lnTo>
                  <a:lnTo>
                    <a:pt x="152" y="7685"/>
                  </a:lnTo>
                  <a:lnTo>
                    <a:pt x="253" y="8671"/>
                  </a:lnTo>
                  <a:lnTo>
                    <a:pt x="379" y="9657"/>
                  </a:lnTo>
                  <a:lnTo>
                    <a:pt x="531" y="10668"/>
                  </a:lnTo>
                  <a:lnTo>
                    <a:pt x="834" y="12640"/>
                  </a:lnTo>
                  <a:lnTo>
                    <a:pt x="1138" y="14460"/>
                  </a:lnTo>
                  <a:lnTo>
                    <a:pt x="1466" y="16406"/>
                  </a:lnTo>
                  <a:lnTo>
                    <a:pt x="1568" y="17139"/>
                  </a:lnTo>
                  <a:lnTo>
                    <a:pt x="1618" y="17645"/>
                  </a:lnTo>
                  <a:lnTo>
                    <a:pt x="1618" y="17746"/>
                  </a:lnTo>
                  <a:lnTo>
                    <a:pt x="1643" y="17822"/>
                  </a:lnTo>
                  <a:lnTo>
                    <a:pt x="1719" y="17948"/>
                  </a:lnTo>
                  <a:lnTo>
                    <a:pt x="1820" y="18049"/>
                  </a:lnTo>
                  <a:lnTo>
                    <a:pt x="2023" y="18176"/>
                  </a:lnTo>
                  <a:lnTo>
                    <a:pt x="2275" y="18327"/>
                  </a:lnTo>
                  <a:lnTo>
                    <a:pt x="2655" y="18454"/>
                  </a:lnTo>
                  <a:lnTo>
                    <a:pt x="3160" y="18580"/>
                  </a:lnTo>
                  <a:lnTo>
                    <a:pt x="3817" y="18707"/>
                  </a:lnTo>
                  <a:lnTo>
                    <a:pt x="4601" y="18808"/>
                  </a:lnTo>
                  <a:lnTo>
                    <a:pt x="5587" y="18934"/>
                  </a:lnTo>
                  <a:lnTo>
                    <a:pt x="6750" y="19010"/>
                  </a:lnTo>
                  <a:lnTo>
                    <a:pt x="8115" y="19111"/>
                  </a:lnTo>
                  <a:lnTo>
                    <a:pt x="9733" y="19162"/>
                  </a:lnTo>
                  <a:lnTo>
                    <a:pt x="11578" y="19187"/>
                  </a:lnTo>
                  <a:lnTo>
                    <a:pt x="13701" y="19212"/>
                  </a:lnTo>
                  <a:lnTo>
                    <a:pt x="16659" y="19187"/>
                  </a:lnTo>
                  <a:lnTo>
                    <a:pt x="19743" y="19111"/>
                  </a:lnTo>
                  <a:lnTo>
                    <a:pt x="22827" y="19010"/>
                  </a:lnTo>
                  <a:lnTo>
                    <a:pt x="25835" y="18858"/>
                  </a:lnTo>
                  <a:lnTo>
                    <a:pt x="27832" y="18732"/>
                  </a:lnTo>
                  <a:lnTo>
                    <a:pt x="29349" y="18631"/>
                  </a:lnTo>
                  <a:lnTo>
                    <a:pt x="30436" y="18504"/>
                  </a:lnTo>
                  <a:lnTo>
                    <a:pt x="31169" y="18429"/>
                  </a:lnTo>
                  <a:lnTo>
                    <a:pt x="31649" y="18327"/>
                  </a:lnTo>
                  <a:lnTo>
                    <a:pt x="31902" y="18252"/>
                  </a:lnTo>
                  <a:lnTo>
                    <a:pt x="32003" y="18176"/>
                  </a:lnTo>
                  <a:lnTo>
                    <a:pt x="32054" y="18125"/>
                  </a:lnTo>
                  <a:lnTo>
                    <a:pt x="32155" y="17822"/>
                  </a:lnTo>
                  <a:lnTo>
                    <a:pt x="32306" y="17215"/>
                  </a:lnTo>
                  <a:lnTo>
                    <a:pt x="32483" y="16381"/>
                  </a:lnTo>
                  <a:lnTo>
                    <a:pt x="32686" y="15319"/>
                  </a:lnTo>
                  <a:lnTo>
                    <a:pt x="32913" y="14106"/>
                  </a:lnTo>
                  <a:lnTo>
                    <a:pt x="33141" y="12741"/>
                  </a:lnTo>
                  <a:lnTo>
                    <a:pt x="33368" y="11325"/>
                  </a:lnTo>
                  <a:lnTo>
                    <a:pt x="33570" y="9834"/>
                  </a:lnTo>
                  <a:lnTo>
                    <a:pt x="33773" y="7963"/>
                  </a:lnTo>
                  <a:lnTo>
                    <a:pt x="33848" y="7104"/>
                  </a:lnTo>
                  <a:lnTo>
                    <a:pt x="33899" y="6320"/>
                  </a:lnTo>
                  <a:lnTo>
                    <a:pt x="33924" y="5562"/>
                  </a:lnTo>
                  <a:lnTo>
                    <a:pt x="33950" y="4879"/>
                  </a:lnTo>
                  <a:lnTo>
                    <a:pt x="33950" y="4247"/>
                  </a:lnTo>
                  <a:lnTo>
                    <a:pt x="33899" y="3666"/>
                  </a:lnTo>
                  <a:lnTo>
                    <a:pt x="33848" y="3160"/>
                  </a:lnTo>
                  <a:lnTo>
                    <a:pt x="33798" y="2680"/>
                  </a:lnTo>
                  <a:lnTo>
                    <a:pt x="33697" y="2275"/>
                  </a:lnTo>
                  <a:lnTo>
                    <a:pt x="33596" y="1922"/>
                  </a:lnTo>
                  <a:lnTo>
                    <a:pt x="33444" y="1618"/>
                  </a:lnTo>
                  <a:lnTo>
                    <a:pt x="33292" y="1391"/>
                  </a:lnTo>
                  <a:lnTo>
                    <a:pt x="33115" y="1214"/>
                  </a:lnTo>
                  <a:lnTo>
                    <a:pt x="32938" y="1087"/>
                  </a:lnTo>
                  <a:lnTo>
                    <a:pt x="32787" y="1012"/>
                  </a:lnTo>
                  <a:lnTo>
                    <a:pt x="32584" y="961"/>
                  </a:lnTo>
                  <a:lnTo>
                    <a:pt x="32079" y="835"/>
                  </a:lnTo>
                  <a:lnTo>
                    <a:pt x="31422" y="733"/>
                  </a:lnTo>
                  <a:lnTo>
                    <a:pt x="30638" y="632"/>
                  </a:lnTo>
                  <a:lnTo>
                    <a:pt x="29753" y="531"/>
                  </a:lnTo>
                  <a:lnTo>
                    <a:pt x="28717" y="455"/>
                  </a:lnTo>
                  <a:lnTo>
                    <a:pt x="26442" y="278"/>
                  </a:lnTo>
                  <a:lnTo>
                    <a:pt x="23863" y="177"/>
                  </a:lnTo>
                  <a:lnTo>
                    <a:pt x="21108" y="76"/>
                  </a:lnTo>
                  <a:lnTo>
                    <a:pt x="18302" y="26"/>
                  </a:lnTo>
                  <a:lnTo>
                    <a:pt x="1549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39"/>
            <p:cNvSpPr/>
            <p:nvPr/>
          </p:nvSpPr>
          <p:spPr>
            <a:xfrm>
              <a:off x="4169843" y="4412412"/>
              <a:ext cx="1172265" cy="657246"/>
            </a:xfrm>
            <a:custGeom>
              <a:rect b="b" l="l" r="r" t="t"/>
              <a:pathLst>
                <a:path extrusionOk="0" h="18808" w="33546">
                  <a:moveTo>
                    <a:pt x="13954" y="1"/>
                  </a:moveTo>
                  <a:lnTo>
                    <a:pt x="11300" y="26"/>
                  </a:lnTo>
                  <a:lnTo>
                    <a:pt x="8772" y="127"/>
                  </a:lnTo>
                  <a:lnTo>
                    <a:pt x="7584" y="178"/>
                  </a:lnTo>
                  <a:lnTo>
                    <a:pt x="6447" y="253"/>
                  </a:lnTo>
                  <a:lnTo>
                    <a:pt x="5410" y="329"/>
                  </a:lnTo>
                  <a:lnTo>
                    <a:pt x="4450" y="405"/>
                  </a:lnTo>
                  <a:lnTo>
                    <a:pt x="3565" y="531"/>
                  </a:lnTo>
                  <a:lnTo>
                    <a:pt x="2781" y="633"/>
                  </a:lnTo>
                  <a:lnTo>
                    <a:pt x="2124" y="759"/>
                  </a:lnTo>
                  <a:lnTo>
                    <a:pt x="1568" y="911"/>
                  </a:lnTo>
                  <a:lnTo>
                    <a:pt x="1340" y="987"/>
                  </a:lnTo>
                  <a:lnTo>
                    <a:pt x="1163" y="1062"/>
                  </a:lnTo>
                  <a:lnTo>
                    <a:pt x="986" y="1163"/>
                  </a:lnTo>
                  <a:lnTo>
                    <a:pt x="860" y="1239"/>
                  </a:lnTo>
                  <a:lnTo>
                    <a:pt x="759" y="1340"/>
                  </a:lnTo>
                  <a:lnTo>
                    <a:pt x="683" y="1467"/>
                  </a:lnTo>
                  <a:lnTo>
                    <a:pt x="506" y="1720"/>
                  </a:lnTo>
                  <a:lnTo>
                    <a:pt x="354" y="2048"/>
                  </a:lnTo>
                  <a:lnTo>
                    <a:pt x="253" y="2402"/>
                  </a:lnTo>
                  <a:lnTo>
                    <a:pt x="152" y="2807"/>
                  </a:lnTo>
                  <a:lnTo>
                    <a:pt x="76" y="3262"/>
                  </a:lnTo>
                  <a:lnTo>
                    <a:pt x="51" y="3742"/>
                  </a:lnTo>
                  <a:lnTo>
                    <a:pt x="26" y="4273"/>
                  </a:lnTo>
                  <a:lnTo>
                    <a:pt x="1" y="4829"/>
                  </a:lnTo>
                  <a:lnTo>
                    <a:pt x="26" y="5410"/>
                  </a:lnTo>
                  <a:lnTo>
                    <a:pt x="76" y="6624"/>
                  </a:lnTo>
                  <a:lnTo>
                    <a:pt x="203" y="7913"/>
                  </a:lnTo>
                  <a:lnTo>
                    <a:pt x="354" y="9227"/>
                  </a:lnTo>
                  <a:lnTo>
                    <a:pt x="531" y="10542"/>
                  </a:lnTo>
                  <a:lnTo>
                    <a:pt x="734" y="11831"/>
                  </a:lnTo>
                  <a:lnTo>
                    <a:pt x="1138" y="14232"/>
                  </a:lnTo>
                  <a:lnTo>
                    <a:pt x="1467" y="16179"/>
                  </a:lnTo>
                  <a:lnTo>
                    <a:pt x="1568" y="16912"/>
                  </a:lnTo>
                  <a:lnTo>
                    <a:pt x="1618" y="17443"/>
                  </a:lnTo>
                  <a:lnTo>
                    <a:pt x="1644" y="17544"/>
                  </a:lnTo>
                  <a:lnTo>
                    <a:pt x="1719" y="17645"/>
                  </a:lnTo>
                  <a:lnTo>
                    <a:pt x="1821" y="17746"/>
                  </a:lnTo>
                  <a:lnTo>
                    <a:pt x="1972" y="17847"/>
                  </a:lnTo>
                  <a:lnTo>
                    <a:pt x="2174" y="17948"/>
                  </a:lnTo>
                  <a:lnTo>
                    <a:pt x="2377" y="18024"/>
                  </a:lnTo>
                  <a:lnTo>
                    <a:pt x="2933" y="18176"/>
                  </a:lnTo>
                  <a:lnTo>
                    <a:pt x="3615" y="18302"/>
                  </a:lnTo>
                  <a:lnTo>
                    <a:pt x="4399" y="18429"/>
                  </a:lnTo>
                  <a:lnTo>
                    <a:pt x="5309" y="18530"/>
                  </a:lnTo>
                  <a:lnTo>
                    <a:pt x="6320" y="18606"/>
                  </a:lnTo>
                  <a:lnTo>
                    <a:pt x="7407" y="18682"/>
                  </a:lnTo>
                  <a:lnTo>
                    <a:pt x="8570" y="18732"/>
                  </a:lnTo>
                  <a:lnTo>
                    <a:pt x="11098" y="18808"/>
                  </a:lnTo>
                  <a:lnTo>
                    <a:pt x="13777" y="18808"/>
                  </a:lnTo>
                  <a:lnTo>
                    <a:pt x="16558" y="18783"/>
                  </a:lnTo>
                  <a:lnTo>
                    <a:pt x="19339" y="18732"/>
                  </a:lnTo>
                  <a:lnTo>
                    <a:pt x="22044" y="18631"/>
                  </a:lnTo>
                  <a:lnTo>
                    <a:pt x="24571" y="18530"/>
                  </a:lnTo>
                  <a:lnTo>
                    <a:pt x="26846" y="18403"/>
                  </a:lnTo>
                  <a:lnTo>
                    <a:pt x="28793" y="18252"/>
                  </a:lnTo>
                  <a:lnTo>
                    <a:pt x="30284" y="18125"/>
                  </a:lnTo>
                  <a:lnTo>
                    <a:pt x="30841" y="18050"/>
                  </a:lnTo>
                  <a:lnTo>
                    <a:pt x="31270" y="17974"/>
                  </a:lnTo>
                  <a:lnTo>
                    <a:pt x="31548" y="17898"/>
                  </a:lnTo>
                  <a:lnTo>
                    <a:pt x="31624" y="17873"/>
                  </a:lnTo>
                  <a:lnTo>
                    <a:pt x="31675" y="17847"/>
                  </a:lnTo>
                  <a:lnTo>
                    <a:pt x="31751" y="17544"/>
                  </a:lnTo>
                  <a:lnTo>
                    <a:pt x="31902" y="16988"/>
                  </a:lnTo>
                  <a:lnTo>
                    <a:pt x="32079" y="16154"/>
                  </a:lnTo>
                  <a:lnTo>
                    <a:pt x="32281" y="15092"/>
                  </a:lnTo>
                  <a:lnTo>
                    <a:pt x="32509" y="13879"/>
                  </a:lnTo>
                  <a:lnTo>
                    <a:pt x="32736" y="12539"/>
                  </a:lnTo>
                  <a:lnTo>
                    <a:pt x="32964" y="11098"/>
                  </a:lnTo>
                  <a:lnTo>
                    <a:pt x="33166" y="9632"/>
                  </a:lnTo>
                  <a:lnTo>
                    <a:pt x="33343" y="8140"/>
                  </a:lnTo>
                  <a:lnTo>
                    <a:pt x="33469" y="6674"/>
                  </a:lnTo>
                  <a:lnTo>
                    <a:pt x="33520" y="5309"/>
                  </a:lnTo>
                  <a:lnTo>
                    <a:pt x="33545" y="4677"/>
                  </a:lnTo>
                  <a:lnTo>
                    <a:pt x="33520" y="4045"/>
                  </a:lnTo>
                  <a:lnTo>
                    <a:pt x="33495" y="3489"/>
                  </a:lnTo>
                  <a:lnTo>
                    <a:pt x="33469" y="2958"/>
                  </a:lnTo>
                  <a:lnTo>
                    <a:pt x="33394" y="2478"/>
                  </a:lnTo>
                  <a:lnTo>
                    <a:pt x="33293" y="2073"/>
                  </a:lnTo>
                  <a:lnTo>
                    <a:pt x="33166" y="1720"/>
                  </a:lnTo>
                  <a:lnTo>
                    <a:pt x="33014" y="1416"/>
                  </a:lnTo>
                  <a:lnTo>
                    <a:pt x="32939" y="1290"/>
                  </a:lnTo>
                  <a:lnTo>
                    <a:pt x="32838" y="1189"/>
                  </a:lnTo>
                  <a:lnTo>
                    <a:pt x="32736" y="1113"/>
                  </a:lnTo>
                  <a:lnTo>
                    <a:pt x="32635" y="1037"/>
                  </a:lnTo>
                  <a:lnTo>
                    <a:pt x="32332" y="936"/>
                  </a:lnTo>
                  <a:lnTo>
                    <a:pt x="31902" y="835"/>
                  </a:lnTo>
                  <a:lnTo>
                    <a:pt x="31346" y="734"/>
                  </a:lnTo>
                  <a:lnTo>
                    <a:pt x="30689" y="658"/>
                  </a:lnTo>
                  <a:lnTo>
                    <a:pt x="29905" y="557"/>
                  </a:lnTo>
                  <a:lnTo>
                    <a:pt x="29020" y="481"/>
                  </a:lnTo>
                  <a:lnTo>
                    <a:pt x="26998" y="329"/>
                  </a:lnTo>
                  <a:lnTo>
                    <a:pt x="24673" y="203"/>
                  </a:lnTo>
                  <a:lnTo>
                    <a:pt x="22145" y="102"/>
                  </a:lnTo>
                  <a:lnTo>
                    <a:pt x="19465"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39"/>
            <p:cNvSpPr/>
            <p:nvPr/>
          </p:nvSpPr>
          <p:spPr>
            <a:xfrm>
              <a:off x="4169843" y="4480450"/>
              <a:ext cx="1172265" cy="570687"/>
            </a:xfrm>
            <a:custGeom>
              <a:rect b="b" l="l" r="r" t="t"/>
              <a:pathLst>
                <a:path extrusionOk="0" h="16331" w="33546">
                  <a:moveTo>
                    <a:pt x="405" y="0"/>
                  </a:moveTo>
                  <a:lnTo>
                    <a:pt x="304" y="278"/>
                  </a:lnTo>
                  <a:lnTo>
                    <a:pt x="228" y="582"/>
                  </a:lnTo>
                  <a:lnTo>
                    <a:pt x="152" y="910"/>
                  </a:lnTo>
                  <a:lnTo>
                    <a:pt x="102" y="1264"/>
                  </a:lnTo>
                  <a:lnTo>
                    <a:pt x="26" y="2048"/>
                  </a:lnTo>
                  <a:lnTo>
                    <a:pt x="1" y="2907"/>
                  </a:lnTo>
                  <a:lnTo>
                    <a:pt x="26" y="3817"/>
                  </a:lnTo>
                  <a:lnTo>
                    <a:pt x="102" y="4803"/>
                  </a:lnTo>
                  <a:lnTo>
                    <a:pt x="177" y="5814"/>
                  </a:lnTo>
                  <a:lnTo>
                    <a:pt x="304" y="6851"/>
                  </a:lnTo>
                  <a:lnTo>
                    <a:pt x="430" y="7887"/>
                  </a:lnTo>
                  <a:lnTo>
                    <a:pt x="582" y="8923"/>
                  </a:lnTo>
                  <a:lnTo>
                    <a:pt x="911" y="10920"/>
                  </a:lnTo>
                  <a:lnTo>
                    <a:pt x="1214" y="12715"/>
                  </a:lnTo>
                  <a:lnTo>
                    <a:pt x="1467" y="14207"/>
                  </a:lnTo>
                  <a:lnTo>
                    <a:pt x="1922" y="14434"/>
                  </a:lnTo>
                  <a:lnTo>
                    <a:pt x="2377" y="14662"/>
                  </a:lnTo>
                  <a:lnTo>
                    <a:pt x="2832" y="14889"/>
                  </a:lnTo>
                  <a:lnTo>
                    <a:pt x="3312" y="15066"/>
                  </a:lnTo>
                  <a:lnTo>
                    <a:pt x="3792" y="15243"/>
                  </a:lnTo>
                  <a:lnTo>
                    <a:pt x="4273" y="15420"/>
                  </a:lnTo>
                  <a:lnTo>
                    <a:pt x="4753" y="15572"/>
                  </a:lnTo>
                  <a:lnTo>
                    <a:pt x="5258" y="15698"/>
                  </a:lnTo>
                  <a:lnTo>
                    <a:pt x="6093" y="15900"/>
                  </a:lnTo>
                  <a:lnTo>
                    <a:pt x="6952" y="16052"/>
                  </a:lnTo>
                  <a:lnTo>
                    <a:pt x="7812" y="16178"/>
                  </a:lnTo>
                  <a:lnTo>
                    <a:pt x="8671" y="16254"/>
                  </a:lnTo>
                  <a:lnTo>
                    <a:pt x="9556" y="16305"/>
                  </a:lnTo>
                  <a:lnTo>
                    <a:pt x="10415" y="16330"/>
                  </a:lnTo>
                  <a:lnTo>
                    <a:pt x="12160" y="16330"/>
                  </a:lnTo>
                  <a:lnTo>
                    <a:pt x="13322" y="16280"/>
                  </a:lnTo>
                  <a:lnTo>
                    <a:pt x="14460" y="16204"/>
                  </a:lnTo>
                  <a:lnTo>
                    <a:pt x="15623" y="16103"/>
                  </a:lnTo>
                  <a:lnTo>
                    <a:pt x="16760" y="15976"/>
                  </a:lnTo>
                  <a:lnTo>
                    <a:pt x="17923" y="15799"/>
                  </a:lnTo>
                  <a:lnTo>
                    <a:pt x="19061" y="15622"/>
                  </a:lnTo>
                  <a:lnTo>
                    <a:pt x="20198" y="15395"/>
                  </a:lnTo>
                  <a:lnTo>
                    <a:pt x="21310" y="15167"/>
                  </a:lnTo>
                  <a:lnTo>
                    <a:pt x="22448" y="14889"/>
                  </a:lnTo>
                  <a:lnTo>
                    <a:pt x="23560" y="14586"/>
                  </a:lnTo>
                  <a:lnTo>
                    <a:pt x="24647" y="14257"/>
                  </a:lnTo>
                  <a:lnTo>
                    <a:pt x="25759" y="13903"/>
                  </a:lnTo>
                  <a:lnTo>
                    <a:pt x="26846" y="13524"/>
                  </a:lnTo>
                  <a:lnTo>
                    <a:pt x="27908" y="13120"/>
                  </a:lnTo>
                  <a:lnTo>
                    <a:pt x="28970" y="12690"/>
                  </a:lnTo>
                  <a:lnTo>
                    <a:pt x="30032" y="12210"/>
                  </a:lnTo>
                  <a:lnTo>
                    <a:pt x="30714" y="11906"/>
                  </a:lnTo>
                  <a:lnTo>
                    <a:pt x="31397" y="11552"/>
                  </a:lnTo>
                  <a:lnTo>
                    <a:pt x="32054" y="11199"/>
                  </a:lnTo>
                  <a:lnTo>
                    <a:pt x="32711" y="10819"/>
                  </a:lnTo>
                  <a:lnTo>
                    <a:pt x="32888" y="9657"/>
                  </a:lnTo>
                  <a:lnTo>
                    <a:pt x="33065" y="8443"/>
                  </a:lnTo>
                  <a:lnTo>
                    <a:pt x="33217" y="7230"/>
                  </a:lnTo>
                  <a:lnTo>
                    <a:pt x="33343" y="6016"/>
                  </a:lnTo>
                  <a:lnTo>
                    <a:pt x="33444" y="4828"/>
                  </a:lnTo>
                  <a:lnTo>
                    <a:pt x="33520" y="3691"/>
                  </a:lnTo>
                  <a:lnTo>
                    <a:pt x="33545" y="2629"/>
                  </a:lnTo>
                  <a:lnTo>
                    <a:pt x="33520" y="1668"/>
                  </a:lnTo>
                  <a:lnTo>
                    <a:pt x="32711" y="2123"/>
                  </a:lnTo>
                  <a:lnTo>
                    <a:pt x="31902" y="2579"/>
                  </a:lnTo>
                  <a:lnTo>
                    <a:pt x="31068" y="3008"/>
                  </a:lnTo>
                  <a:lnTo>
                    <a:pt x="30234" y="3413"/>
                  </a:lnTo>
                  <a:lnTo>
                    <a:pt x="29374" y="3767"/>
                  </a:lnTo>
                  <a:lnTo>
                    <a:pt x="28490" y="4095"/>
                  </a:lnTo>
                  <a:lnTo>
                    <a:pt x="27605" y="4373"/>
                  </a:lnTo>
                  <a:lnTo>
                    <a:pt x="26695" y="4626"/>
                  </a:lnTo>
                  <a:lnTo>
                    <a:pt x="25785" y="4828"/>
                  </a:lnTo>
                  <a:lnTo>
                    <a:pt x="24849" y="4980"/>
                  </a:lnTo>
                  <a:lnTo>
                    <a:pt x="23914" y="5106"/>
                  </a:lnTo>
                  <a:lnTo>
                    <a:pt x="22979" y="5182"/>
                  </a:lnTo>
                  <a:lnTo>
                    <a:pt x="22018" y="5258"/>
                  </a:lnTo>
                  <a:lnTo>
                    <a:pt x="21083" y="5309"/>
                  </a:lnTo>
                  <a:lnTo>
                    <a:pt x="19187" y="5359"/>
                  </a:lnTo>
                  <a:lnTo>
                    <a:pt x="16229" y="5410"/>
                  </a:lnTo>
                  <a:lnTo>
                    <a:pt x="14763" y="5410"/>
                  </a:lnTo>
                  <a:lnTo>
                    <a:pt x="13297" y="5384"/>
                  </a:lnTo>
                  <a:lnTo>
                    <a:pt x="11831" y="5309"/>
                  </a:lnTo>
                  <a:lnTo>
                    <a:pt x="10340" y="5207"/>
                  </a:lnTo>
                  <a:lnTo>
                    <a:pt x="8899" y="5056"/>
                  </a:lnTo>
                  <a:lnTo>
                    <a:pt x="8166" y="4980"/>
                  </a:lnTo>
                  <a:lnTo>
                    <a:pt x="7432" y="4854"/>
                  </a:lnTo>
                  <a:lnTo>
                    <a:pt x="6699" y="4727"/>
                  </a:lnTo>
                  <a:lnTo>
                    <a:pt x="5941" y="4576"/>
                  </a:lnTo>
                  <a:lnTo>
                    <a:pt x="5208" y="4373"/>
                  </a:lnTo>
                  <a:lnTo>
                    <a:pt x="4500" y="4146"/>
                  </a:lnTo>
                  <a:lnTo>
                    <a:pt x="3818" y="3868"/>
                  </a:lnTo>
                  <a:lnTo>
                    <a:pt x="3489" y="3716"/>
                  </a:lnTo>
                  <a:lnTo>
                    <a:pt x="3160" y="3539"/>
                  </a:lnTo>
                  <a:lnTo>
                    <a:pt x="2857" y="3337"/>
                  </a:lnTo>
                  <a:lnTo>
                    <a:pt x="2554" y="3135"/>
                  </a:lnTo>
                  <a:lnTo>
                    <a:pt x="2250" y="2907"/>
                  </a:lnTo>
                  <a:lnTo>
                    <a:pt x="1972" y="2680"/>
                  </a:lnTo>
                  <a:lnTo>
                    <a:pt x="1694" y="2402"/>
                  </a:lnTo>
                  <a:lnTo>
                    <a:pt x="1441" y="2098"/>
                  </a:lnTo>
                  <a:lnTo>
                    <a:pt x="1214" y="1770"/>
                  </a:lnTo>
                  <a:lnTo>
                    <a:pt x="986" y="1441"/>
                  </a:lnTo>
                  <a:lnTo>
                    <a:pt x="809" y="1112"/>
                  </a:lnTo>
                  <a:lnTo>
                    <a:pt x="632" y="733"/>
                  </a:lnTo>
                  <a:lnTo>
                    <a:pt x="506" y="379"/>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39"/>
            <p:cNvSpPr/>
            <p:nvPr/>
          </p:nvSpPr>
          <p:spPr>
            <a:xfrm>
              <a:off x="4162784" y="4405353"/>
              <a:ext cx="1186383" cy="671398"/>
            </a:xfrm>
            <a:custGeom>
              <a:rect b="b" l="l" r="r" t="t"/>
              <a:pathLst>
                <a:path extrusionOk="0" h="19213" w="33950">
                  <a:moveTo>
                    <a:pt x="15496" y="380"/>
                  </a:moveTo>
                  <a:lnTo>
                    <a:pt x="18555" y="405"/>
                  </a:lnTo>
                  <a:lnTo>
                    <a:pt x="21487" y="481"/>
                  </a:lnTo>
                  <a:lnTo>
                    <a:pt x="24243" y="557"/>
                  </a:lnTo>
                  <a:lnTo>
                    <a:pt x="26745" y="683"/>
                  </a:lnTo>
                  <a:lnTo>
                    <a:pt x="28919" y="860"/>
                  </a:lnTo>
                  <a:lnTo>
                    <a:pt x="29880" y="936"/>
                  </a:lnTo>
                  <a:lnTo>
                    <a:pt x="30714" y="1012"/>
                  </a:lnTo>
                  <a:lnTo>
                    <a:pt x="31422" y="1113"/>
                  </a:lnTo>
                  <a:lnTo>
                    <a:pt x="32003" y="1214"/>
                  </a:lnTo>
                  <a:lnTo>
                    <a:pt x="32458" y="1315"/>
                  </a:lnTo>
                  <a:lnTo>
                    <a:pt x="32736" y="1416"/>
                  </a:lnTo>
                  <a:lnTo>
                    <a:pt x="32837" y="1467"/>
                  </a:lnTo>
                  <a:lnTo>
                    <a:pt x="32938" y="1542"/>
                  </a:lnTo>
                  <a:lnTo>
                    <a:pt x="33014" y="1644"/>
                  </a:lnTo>
                  <a:lnTo>
                    <a:pt x="33090" y="1770"/>
                  </a:lnTo>
                  <a:lnTo>
                    <a:pt x="33216" y="2023"/>
                  </a:lnTo>
                  <a:lnTo>
                    <a:pt x="33318" y="2377"/>
                  </a:lnTo>
                  <a:lnTo>
                    <a:pt x="33419" y="2756"/>
                  </a:lnTo>
                  <a:lnTo>
                    <a:pt x="33469" y="3211"/>
                  </a:lnTo>
                  <a:lnTo>
                    <a:pt x="33520" y="3716"/>
                  </a:lnTo>
                  <a:lnTo>
                    <a:pt x="33545" y="4247"/>
                  </a:lnTo>
                  <a:lnTo>
                    <a:pt x="33545" y="4854"/>
                  </a:lnTo>
                  <a:lnTo>
                    <a:pt x="33520" y="5461"/>
                  </a:lnTo>
                  <a:lnTo>
                    <a:pt x="33469" y="6775"/>
                  </a:lnTo>
                  <a:lnTo>
                    <a:pt x="33343" y="8165"/>
                  </a:lnTo>
                  <a:lnTo>
                    <a:pt x="33191" y="9606"/>
                  </a:lnTo>
                  <a:lnTo>
                    <a:pt x="32989" y="11047"/>
                  </a:lnTo>
                  <a:lnTo>
                    <a:pt x="32787" y="12463"/>
                  </a:lnTo>
                  <a:lnTo>
                    <a:pt x="32559" y="13777"/>
                  </a:lnTo>
                  <a:lnTo>
                    <a:pt x="32357" y="14991"/>
                  </a:lnTo>
                  <a:lnTo>
                    <a:pt x="32155" y="16052"/>
                  </a:lnTo>
                  <a:lnTo>
                    <a:pt x="31953" y="16912"/>
                  </a:lnTo>
                  <a:lnTo>
                    <a:pt x="31801" y="17544"/>
                  </a:lnTo>
                  <a:lnTo>
                    <a:pt x="31700" y="17923"/>
                  </a:lnTo>
                  <a:lnTo>
                    <a:pt x="31447" y="17999"/>
                  </a:lnTo>
                  <a:lnTo>
                    <a:pt x="31043" y="18049"/>
                  </a:lnTo>
                  <a:lnTo>
                    <a:pt x="29703" y="18201"/>
                  </a:lnTo>
                  <a:lnTo>
                    <a:pt x="27807" y="18353"/>
                  </a:lnTo>
                  <a:lnTo>
                    <a:pt x="25481" y="18504"/>
                  </a:lnTo>
                  <a:lnTo>
                    <a:pt x="22776" y="18631"/>
                  </a:lnTo>
                  <a:lnTo>
                    <a:pt x="19844" y="18732"/>
                  </a:lnTo>
                  <a:lnTo>
                    <a:pt x="16785" y="18808"/>
                  </a:lnTo>
                  <a:lnTo>
                    <a:pt x="13701" y="18833"/>
                  </a:lnTo>
                  <a:lnTo>
                    <a:pt x="11730" y="18808"/>
                  </a:lnTo>
                  <a:lnTo>
                    <a:pt x="10011" y="18782"/>
                  </a:lnTo>
                  <a:lnTo>
                    <a:pt x="8519" y="18732"/>
                  </a:lnTo>
                  <a:lnTo>
                    <a:pt x="7205" y="18656"/>
                  </a:lnTo>
                  <a:lnTo>
                    <a:pt x="6092" y="18580"/>
                  </a:lnTo>
                  <a:lnTo>
                    <a:pt x="5157" y="18504"/>
                  </a:lnTo>
                  <a:lnTo>
                    <a:pt x="4374" y="18403"/>
                  </a:lnTo>
                  <a:lnTo>
                    <a:pt x="3716" y="18302"/>
                  </a:lnTo>
                  <a:lnTo>
                    <a:pt x="3211" y="18201"/>
                  </a:lnTo>
                  <a:lnTo>
                    <a:pt x="2806" y="18100"/>
                  </a:lnTo>
                  <a:lnTo>
                    <a:pt x="2528" y="17999"/>
                  </a:lnTo>
                  <a:lnTo>
                    <a:pt x="2301" y="17898"/>
                  </a:lnTo>
                  <a:lnTo>
                    <a:pt x="2174" y="17822"/>
                  </a:lnTo>
                  <a:lnTo>
                    <a:pt x="2073" y="17746"/>
                  </a:lnTo>
                  <a:lnTo>
                    <a:pt x="2048" y="17670"/>
                  </a:lnTo>
                  <a:lnTo>
                    <a:pt x="2023" y="17645"/>
                  </a:lnTo>
                  <a:lnTo>
                    <a:pt x="1972" y="17089"/>
                  </a:lnTo>
                  <a:lnTo>
                    <a:pt x="1871" y="16356"/>
                  </a:lnTo>
                  <a:lnTo>
                    <a:pt x="1542" y="14409"/>
                  </a:lnTo>
                  <a:lnTo>
                    <a:pt x="1264" y="12690"/>
                  </a:lnTo>
                  <a:lnTo>
                    <a:pt x="961" y="10794"/>
                  </a:lnTo>
                  <a:lnTo>
                    <a:pt x="683" y="8848"/>
                  </a:lnTo>
                  <a:lnTo>
                    <a:pt x="582" y="7862"/>
                  </a:lnTo>
                  <a:lnTo>
                    <a:pt x="506" y="6901"/>
                  </a:lnTo>
                  <a:lnTo>
                    <a:pt x="430" y="5991"/>
                  </a:lnTo>
                  <a:lnTo>
                    <a:pt x="405" y="5132"/>
                  </a:lnTo>
                  <a:lnTo>
                    <a:pt x="430" y="4323"/>
                  </a:lnTo>
                  <a:lnTo>
                    <a:pt x="481" y="3565"/>
                  </a:lnTo>
                  <a:lnTo>
                    <a:pt x="531" y="3236"/>
                  </a:lnTo>
                  <a:lnTo>
                    <a:pt x="582" y="2933"/>
                  </a:lnTo>
                  <a:lnTo>
                    <a:pt x="658" y="2629"/>
                  </a:lnTo>
                  <a:lnTo>
                    <a:pt x="733" y="2351"/>
                  </a:lnTo>
                  <a:lnTo>
                    <a:pt x="834" y="2124"/>
                  </a:lnTo>
                  <a:lnTo>
                    <a:pt x="936" y="1922"/>
                  </a:lnTo>
                  <a:lnTo>
                    <a:pt x="1062" y="1745"/>
                  </a:lnTo>
                  <a:lnTo>
                    <a:pt x="1214" y="1593"/>
                  </a:lnTo>
                  <a:lnTo>
                    <a:pt x="1315" y="1517"/>
                  </a:lnTo>
                  <a:lnTo>
                    <a:pt x="1416" y="1467"/>
                  </a:lnTo>
                  <a:lnTo>
                    <a:pt x="1745" y="1315"/>
                  </a:lnTo>
                  <a:lnTo>
                    <a:pt x="2174" y="1214"/>
                  </a:lnTo>
                  <a:lnTo>
                    <a:pt x="2705" y="1087"/>
                  </a:lnTo>
                  <a:lnTo>
                    <a:pt x="3312" y="986"/>
                  </a:lnTo>
                  <a:lnTo>
                    <a:pt x="4020" y="885"/>
                  </a:lnTo>
                  <a:lnTo>
                    <a:pt x="4829" y="784"/>
                  </a:lnTo>
                  <a:lnTo>
                    <a:pt x="5713" y="708"/>
                  </a:lnTo>
                  <a:lnTo>
                    <a:pt x="7710" y="582"/>
                  </a:lnTo>
                  <a:lnTo>
                    <a:pt x="10036" y="481"/>
                  </a:lnTo>
                  <a:lnTo>
                    <a:pt x="12640" y="405"/>
                  </a:lnTo>
                  <a:lnTo>
                    <a:pt x="15496" y="380"/>
                  </a:lnTo>
                  <a:close/>
                  <a:moveTo>
                    <a:pt x="13802" y="0"/>
                  </a:moveTo>
                  <a:lnTo>
                    <a:pt x="11780" y="51"/>
                  </a:lnTo>
                  <a:lnTo>
                    <a:pt x="9530" y="102"/>
                  </a:lnTo>
                  <a:lnTo>
                    <a:pt x="7281" y="203"/>
                  </a:lnTo>
                  <a:lnTo>
                    <a:pt x="6168" y="278"/>
                  </a:lnTo>
                  <a:lnTo>
                    <a:pt x="5107" y="380"/>
                  </a:lnTo>
                  <a:lnTo>
                    <a:pt x="4146" y="481"/>
                  </a:lnTo>
                  <a:lnTo>
                    <a:pt x="3236" y="607"/>
                  </a:lnTo>
                  <a:lnTo>
                    <a:pt x="2452" y="759"/>
                  </a:lnTo>
                  <a:lnTo>
                    <a:pt x="1795" y="910"/>
                  </a:lnTo>
                  <a:lnTo>
                    <a:pt x="1517" y="1012"/>
                  </a:lnTo>
                  <a:lnTo>
                    <a:pt x="1290" y="1087"/>
                  </a:lnTo>
                  <a:lnTo>
                    <a:pt x="1087" y="1189"/>
                  </a:lnTo>
                  <a:lnTo>
                    <a:pt x="936" y="1315"/>
                  </a:lnTo>
                  <a:lnTo>
                    <a:pt x="784" y="1467"/>
                  </a:lnTo>
                  <a:lnTo>
                    <a:pt x="632" y="1644"/>
                  </a:lnTo>
                  <a:lnTo>
                    <a:pt x="506" y="1871"/>
                  </a:lnTo>
                  <a:lnTo>
                    <a:pt x="405" y="2124"/>
                  </a:lnTo>
                  <a:lnTo>
                    <a:pt x="304" y="2402"/>
                  </a:lnTo>
                  <a:lnTo>
                    <a:pt x="228" y="2680"/>
                  </a:lnTo>
                  <a:lnTo>
                    <a:pt x="152" y="3009"/>
                  </a:lnTo>
                  <a:lnTo>
                    <a:pt x="101" y="3362"/>
                  </a:lnTo>
                  <a:lnTo>
                    <a:pt x="26" y="4096"/>
                  </a:lnTo>
                  <a:lnTo>
                    <a:pt x="0" y="4930"/>
                  </a:lnTo>
                  <a:lnTo>
                    <a:pt x="26" y="5789"/>
                  </a:lnTo>
                  <a:lnTo>
                    <a:pt x="76" y="6725"/>
                  </a:lnTo>
                  <a:lnTo>
                    <a:pt x="152" y="7685"/>
                  </a:lnTo>
                  <a:lnTo>
                    <a:pt x="253" y="8671"/>
                  </a:lnTo>
                  <a:lnTo>
                    <a:pt x="379" y="9657"/>
                  </a:lnTo>
                  <a:lnTo>
                    <a:pt x="531" y="10668"/>
                  </a:lnTo>
                  <a:lnTo>
                    <a:pt x="834" y="12640"/>
                  </a:lnTo>
                  <a:lnTo>
                    <a:pt x="1138" y="14460"/>
                  </a:lnTo>
                  <a:lnTo>
                    <a:pt x="1466" y="16406"/>
                  </a:lnTo>
                  <a:lnTo>
                    <a:pt x="1568" y="17139"/>
                  </a:lnTo>
                  <a:lnTo>
                    <a:pt x="1618" y="17645"/>
                  </a:lnTo>
                  <a:lnTo>
                    <a:pt x="1618" y="17746"/>
                  </a:lnTo>
                  <a:lnTo>
                    <a:pt x="1643" y="17822"/>
                  </a:lnTo>
                  <a:lnTo>
                    <a:pt x="1719" y="17948"/>
                  </a:lnTo>
                  <a:lnTo>
                    <a:pt x="1820" y="18049"/>
                  </a:lnTo>
                  <a:lnTo>
                    <a:pt x="2023" y="18176"/>
                  </a:lnTo>
                  <a:lnTo>
                    <a:pt x="2275" y="18327"/>
                  </a:lnTo>
                  <a:lnTo>
                    <a:pt x="2655" y="18454"/>
                  </a:lnTo>
                  <a:lnTo>
                    <a:pt x="3160" y="18580"/>
                  </a:lnTo>
                  <a:lnTo>
                    <a:pt x="3817" y="18707"/>
                  </a:lnTo>
                  <a:lnTo>
                    <a:pt x="4601" y="18808"/>
                  </a:lnTo>
                  <a:lnTo>
                    <a:pt x="5587" y="18934"/>
                  </a:lnTo>
                  <a:lnTo>
                    <a:pt x="6750" y="19010"/>
                  </a:lnTo>
                  <a:lnTo>
                    <a:pt x="8115" y="19111"/>
                  </a:lnTo>
                  <a:lnTo>
                    <a:pt x="9733" y="19162"/>
                  </a:lnTo>
                  <a:lnTo>
                    <a:pt x="11578" y="19187"/>
                  </a:lnTo>
                  <a:lnTo>
                    <a:pt x="13701" y="19212"/>
                  </a:lnTo>
                  <a:lnTo>
                    <a:pt x="16659" y="19187"/>
                  </a:lnTo>
                  <a:lnTo>
                    <a:pt x="19743" y="19111"/>
                  </a:lnTo>
                  <a:lnTo>
                    <a:pt x="22827" y="19010"/>
                  </a:lnTo>
                  <a:lnTo>
                    <a:pt x="25835" y="18858"/>
                  </a:lnTo>
                  <a:lnTo>
                    <a:pt x="27832" y="18732"/>
                  </a:lnTo>
                  <a:lnTo>
                    <a:pt x="29349" y="18631"/>
                  </a:lnTo>
                  <a:lnTo>
                    <a:pt x="30436" y="18504"/>
                  </a:lnTo>
                  <a:lnTo>
                    <a:pt x="31169" y="18429"/>
                  </a:lnTo>
                  <a:lnTo>
                    <a:pt x="31649" y="18327"/>
                  </a:lnTo>
                  <a:lnTo>
                    <a:pt x="31902" y="18252"/>
                  </a:lnTo>
                  <a:lnTo>
                    <a:pt x="32003" y="18176"/>
                  </a:lnTo>
                  <a:lnTo>
                    <a:pt x="32054" y="18125"/>
                  </a:lnTo>
                  <a:lnTo>
                    <a:pt x="32155" y="17822"/>
                  </a:lnTo>
                  <a:lnTo>
                    <a:pt x="32306" y="17215"/>
                  </a:lnTo>
                  <a:lnTo>
                    <a:pt x="32483" y="16381"/>
                  </a:lnTo>
                  <a:lnTo>
                    <a:pt x="32686" y="15319"/>
                  </a:lnTo>
                  <a:lnTo>
                    <a:pt x="32913" y="14106"/>
                  </a:lnTo>
                  <a:lnTo>
                    <a:pt x="33141" y="12741"/>
                  </a:lnTo>
                  <a:lnTo>
                    <a:pt x="33368" y="11325"/>
                  </a:lnTo>
                  <a:lnTo>
                    <a:pt x="33570" y="9834"/>
                  </a:lnTo>
                  <a:lnTo>
                    <a:pt x="33773" y="7963"/>
                  </a:lnTo>
                  <a:lnTo>
                    <a:pt x="33848" y="7104"/>
                  </a:lnTo>
                  <a:lnTo>
                    <a:pt x="33899" y="6320"/>
                  </a:lnTo>
                  <a:lnTo>
                    <a:pt x="33924" y="5562"/>
                  </a:lnTo>
                  <a:lnTo>
                    <a:pt x="33950" y="4879"/>
                  </a:lnTo>
                  <a:lnTo>
                    <a:pt x="33950" y="4247"/>
                  </a:lnTo>
                  <a:lnTo>
                    <a:pt x="33899" y="3666"/>
                  </a:lnTo>
                  <a:lnTo>
                    <a:pt x="33848" y="3160"/>
                  </a:lnTo>
                  <a:lnTo>
                    <a:pt x="33798" y="2680"/>
                  </a:lnTo>
                  <a:lnTo>
                    <a:pt x="33697" y="2275"/>
                  </a:lnTo>
                  <a:lnTo>
                    <a:pt x="33596" y="1922"/>
                  </a:lnTo>
                  <a:lnTo>
                    <a:pt x="33444" y="1618"/>
                  </a:lnTo>
                  <a:lnTo>
                    <a:pt x="33292" y="1391"/>
                  </a:lnTo>
                  <a:lnTo>
                    <a:pt x="33115" y="1214"/>
                  </a:lnTo>
                  <a:lnTo>
                    <a:pt x="32938" y="1087"/>
                  </a:lnTo>
                  <a:lnTo>
                    <a:pt x="32787" y="1012"/>
                  </a:lnTo>
                  <a:lnTo>
                    <a:pt x="32584" y="961"/>
                  </a:lnTo>
                  <a:lnTo>
                    <a:pt x="32079" y="835"/>
                  </a:lnTo>
                  <a:lnTo>
                    <a:pt x="31422" y="733"/>
                  </a:lnTo>
                  <a:lnTo>
                    <a:pt x="30638" y="632"/>
                  </a:lnTo>
                  <a:lnTo>
                    <a:pt x="29753" y="531"/>
                  </a:lnTo>
                  <a:lnTo>
                    <a:pt x="28717" y="455"/>
                  </a:lnTo>
                  <a:lnTo>
                    <a:pt x="26442" y="278"/>
                  </a:lnTo>
                  <a:lnTo>
                    <a:pt x="23863" y="177"/>
                  </a:lnTo>
                  <a:lnTo>
                    <a:pt x="21108" y="76"/>
                  </a:lnTo>
                  <a:lnTo>
                    <a:pt x="18302" y="26"/>
                  </a:lnTo>
                  <a:lnTo>
                    <a:pt x="1549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39"/>
            <p:cNvSpPr/>
            <p:nvPr/>
          </p:nvSpPr>
          <p:spPr>
            <a:xfrm>
              <a:off x="4815592" y="4445086"/>
              <a:ext cx="348087" cy="32743"/>
            </a:xfrm>
            <a:custGeom>
              <a:rect b="b" l="l" r="r" t="t"/>
              <a:pathLst>
                <a:path extrusionOk="0" h="937" w="9961">
                  <a:moveTo>
                    <a:pt x="1997" y="1"/>
                  </a:moveTo>
                  <a:lnTo>
                    <a:pt x="1340" y="26"/>
                  </a:lnTo>
                  <a:lnTo>
                    <a:pt x="683" y="102"/>
                  </a:lnTo>
                  <a:lnTo>
                    <a:pt x="26" y="178"/>
                  </a:lnTo>
                  <a:lnTo>
                    <a:pt x="0" y="203"/>
                  </a:lnTo>
                  <a:lnTo>
                    <a:pt x="0" y="228"/>
                  </a:lnTo>
                  <a:lnTo>
                    <a:pt x="26" y="254"/>
                  </a:lnTo>
                  <a:lnTo>
                    <a:pt x="632" y="380"/>
                  </a:lnTo>
                  <a:lnTo>
                    <a:pt x="1239" y="481"/>
                  </a:lnTo>
                  <a:lnTo>
                    <a:pt x="1846" y="532"/>
                  </a:lnTo>
                  <a:lnTo>
                    <a:pt x="2452" y="582"/>
                  </a:lnTo>
                  <a:lnTo>
                    <a:pt x="3691" y="658"/>
                  </a:lnTo>
                  <a:lnTo>
                    <a:pt x="4904" y="709"/>
                  </a:lnTo>
                  <a:lnTo>
                    <a:pt x="6143" y="785"/>
                  </a:lnTo>
                  <a:lnTo>
                    <a:pt x="7356" y="860"/>
                  </a:lnTo>
                  <a:lnTo>
                    <a:pt x="7963" y="911"/>
                  </a:lnTo>
                  <a:lnTo>
                    <a:pt x="8620" y="936"/>
                  </a:lnTo>
                  <a:lnTo>
                    <a:pt x="8924" y="936"/>
                  </a:lnTo>
                  <a:lnTo>
                    <a:pt x="9227" y="911"/>
                  </a:lnTo>
                  <a:lnTo>
                    <a:pt x="9530" y="860"/>
                  </a:lnTo>
                  <a:lnTo>
                    <a:pt x="9834" y="785"/>
                  </a:lnTo>
                  <a:lnTo>
                    <a:pt x="9909" y="734"/>
                  </a:lnTo>
                  <a:lnTo>
                    <a:pt x="9960" y="633"/>
                  </a:lnTo>
                  <a:lnTo>
                    <a:pt x="9960" y="582"/>
                  </a:lnTo>
                  <a:lnTo>
                    <a:pt x="9960" y="557"/>
                  </a:lnTo>
                  <a:lnTo>
                    <a:pt x="9935" y="507"/>
                  </a:lnTo>
                  <a:lnTo>
                    <a:pt x="9884" y="481"/>
                  </a:lnTo>
                  <a:lnTo>
                    <a:pt x="9682" y="380"/>
                  </a:lnTo>
                  <a:lnTo>
                    <a:pt x="9454" y="330"/>
                  </a:lnTo>
                  <a:lnTo>
                    <a:pt x="9252" y="279"/>
                  </a:lnTo>
                  <a:lnTo>
                    <a:pt x="9050" y="254"/>
                  </a:lnTo>
                  <a:lnTo>
                    <a:pt x="8620" y="203"/>
                  </a:lnTo>
                  <a:lnTo>
                    <a:pt x="8165" y="178"/>
                  </a:lnTo>
                  <a:lnTo>
                    <a:pt x="6750" y="102"/>
                  </a:lnTo>
                  <a:lnTo>
                    <a:pt x="5334" y="52"/>
                  </a:lnTo>
                  <a:lnTo>
                    <a:pt x="3994" y="26"/>
                  </a:lnTo>
                  <a:lnTo>
                    <a:pt x="265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39"/>
            <p:cNvSpPr/>
            <p:nvPr/>
          </p:nvSpPr>
          <p:spPr>
            <a:xfrm>
              <a:off x="5200720" y="4465424"/>
              <a:ext cx="76005" cy="25650"/>
            </a:xfrm>
            <a:custGeom>
              <a:rect b="b" l="l" r="r" t="t"/>
              <a:pathLst>
                <a:path extrusionOk="0" h="734" w="2175">
                  <a:moveTo>
                    <a:pt x="456" y="0"/>
                  </a:moveTo>
                  <a:lnTo>
                    <a:pt x="304" y="26"/>
                  </a:lnTo>
                  <a:lnTo>
                    <a:pt x="178" y="76"/>
                  </a:lnTo>
                  <a:lnTo>
                    <a:pt x="51" y="152"/>
                  </a:lnTo>
                  <a:lnTo>
                    <a:pt x="26" y="203"/>
                  </a:lnTo>
                  <a:lnTo>
                    <a:pt x="1" y="253"/>
                  </a:lnTo>
                  <a:lnTo>
                    <a:pt x="26" y="304"/>
                  </a:lnTo>
                  <a:lnTo>
                    <a:pt x="51" y="329"/>
                  </a:lnTo>
                  <a:lnTo>
                    <a:pt x="152" y="430"/>
                  </a:lnTo>
                  <a:lnTo>
                    <a:pt x="279" y="481"/>
                  </a:lnTo>
                  <a:lnTo>
                    <a:pt x="456" y="531"/>
                  </a:lnTo>
                  <a:lnTo>
                    <a:pt x="607" y="556"/>
                  </a:lnTo>
                  <a:lnTo>
                    <a:pt x="961" y="607"/>
                  </a:lnTo>
                  <a:lnTo>
                    <a:pt x="1265" y="632"/>
                  </a:lnTo>
                  <a:lnTo>
                    <a:pt x="1492" y="683"/>
                  </a:lnTo>
                  <a:lnTo>
                    <a:pt x="1796" y="733"/>
                  </a:lnTo>
                  <a:lnTo>
                    <a:pt x="1922" y="733"/>
                  </a:lnTo>
                  <a:lnTo>
                    <a:pt x="2048" y="708"/>
                  </a:lnTo>
                  <a:lnTo>
                    <a:pt x="2099" y="683"/>
                  </a:lnTo>
                  <a:lnTo>
                    <a:pt x="2149" y="632"/>
                  </a:lnTo>
                  <a:lnTo>
                    <a:pt x="2149" y="582"/>
                  </a:lnTo>
                  <a:lnTo>
                    <a:pt x="2175" y="506"/>
                  </a:lnTo>
                  <a:lnTo>
                    <a:pt x="2149" y="380"/>
                  </a:lnTo>
                  <a:lnTo>
                    <a:pt x="2074" y="278"/>
                  </a:lnTo>
                  <a:lnTo>
                    <a:pt x="1972" y="203"/>
                  </a:lnTo>
                  <a:lnTo>
                    <a:pt x="1821" y="152"/>
                  </a:lnTo>
                  <a:lnTo>
                    <a:pt x="1543" y="101"/>
                  </a:lnTo>
                  <a:lnTo>
                    <a:pt x="1290" y="76"/>
                  </a:lnTo>
                  <a:lnTo>
                    <a:pt x="987" y="26"/>
                  </a:lnTo>
                  <a:lnTo>
                    <a:pt x="63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39"/>
            <p:cNvSpPr/>
            <p:nvPr/>
          </p:nvSpPr>
          <p:spPr>
            <a:xfrm>
              <a:off x="5338544" y="4412412"/>
              <a:ext cx="1171356" cy="657246"/>
            </a:xfrm>
            <a:custGeom>
              <a:rect b="b" l="l" r="r" t="t"/>
              <a:pathLst>
                <a:path extrusionOk="0" h="18808" w="33520">
                  <a:moveTo>
                    <a:pt x="13954" y="1"/>
                  </a:moveTo>
                  <a:lnTo>
                    <a:pt x="11274" y="26"/>
                  </a:lnTo>
                  <a:lnTo>
                    <a:pt x="8747" y="127"/>
                  </a:lnTo>
                  <a:lnTo>
                    <a:pt x="7559" y="178"/>
                  </a:lnTo>
                  <a:lnTo>
                    <a:pt x="6446" y="253"/>
                  </a:lnTo>
                  <a:lnTo>
                    <a:pt x="5385" y="329"/>
                  </a:lnTo>
                  <a:lnTo>
                    <a:pt x="4424" y="405"/>
                  </a:lnTo>
                  <a:lnTo>
                    <a:pt x="3539" y="531"/>
                  </a:lnTo>
                  <a:lnTo>
                    <a:pt x="2781" y="633"/>
                  </a:lnTo>
                  <a:lnTo>
                    <a:pt x="2098" y="759"/>
                  </a:lnTo>
                  <a:lnTo>
                    <a:pt x="1567" y="911"/>
                  </a:lnTo>
                  <a:lnTo>
                    <a:pt x="1340" y="987"/>
                  </a:lnTo>
                  <a:lnTo>
                    <a:pt x="1138" y="1062"/>
                  </a:lnTo>
                  <a:lnTo>
                    <a:pt x="986" y="1163"/>
                  </a:lnTo>
                  <a:lnTo>
                    <a:pt x="860" y="1239"/>
                  </a:lnTo>
                  <a:lnTo>
                    <a:pt x="759" y="1340"/>
                  </a:lnTo>
                  <a:lnTo>
                    <a:pt x="657" y="1467"/>
                  </a:lnTo>
                  <a:lnTo>
                    <a:pt x="480" y="1720"/>
                  </a:lnTo>
                  <a:lnTo>
                    <a:pt x="354" y="2048"/>
                  </a:lnTo>
                  <a:lnTo>
                    <a:pt x="228" y="2402"/>
                  </a:lnTo>
                  <a:lnTo>
                    <a:pt x="127" y="2807"/>
                  </a:lnTo>
                  <a:lnTo>
                    <a:pt x="76" y="3262"/>
                  </a:lnTo>
                  <a:lnTo>
                    <a:pt x="25" y="3742"/>
                  </a:lnTo>
                  <a:lnTo>
                    <a:pt x="0" y="4273"/>
                  </a:lnTo>
                  <a:lnTo>
                    <a:pt x="0" y="4829"/>
                  </a:lnTo>
                  <a:lnTo>
                    <a:pt x="0" y="5410"/>
                  </a:lnTo>
                  <a:lnTo>
                    <a:pt x="76" y="6624"/>
                  </a:lnTo>
                  <a:lnTo>
                    <a:pt x="177" y="7913"/>
                  </a:lnTo>
                  <a:lnTo>
                    <a:pt x="329" y="9227"/>
                  </a:lnTo>
                  <a:lnTo>
                    <a:pt x="531" y="10542"/>
                  </a:lnTo>
                  <a:lnTo>
                    <a:pt x="733" y="11831"/>
                  </a:lnTo>
                  <a:lnTo>
                    <a:pt x="1138" y="14232"/>
                  </a:lnTo>
                  <a:lnTo>
                    <a:pt x="1441" y="16179"/>
                  </a:lnTo>
                  <a:lnTo>
                    <a:pt x="1567" y="16912"/>
                  </a:lnTo>
                  <a:lnTo>
                    <a:pt x="1618" y="17443"/>
                  </a:lnTo>
                  <a:lnTo>
                    <a:pt x="1643" y="17544"/>
                  </a:lnTo>
                  <a:lnTo>
                    <a:pt x="1694" y="17645"/>
                  </a:lnTo>
                  <a:lnTo>
                    <a:pt x="1820" y="17746"/>
                  </a:lnTo>
                  <a:lnTo>
                    <a:pt x="1972" y="17847"/>
                  </a:lnTo>
                  <a:lnTo>
                    <a:pt x="2149" y="17948"/>
                  </a:lnTo>
                  <a:lnTo>
                    <a:pt x="2376" y="18024"/>
                  </a:lnTo>
                  <a:lnTo>
                    <a:pt x="2907" y="18176"/>
                  </a:lnTo>
                  <a:lnTo>
                    <a:pt x="3590" y="18302"/>
                  </a:lnTo>
                  <a:lnTo>
                    <a:pt x="4399" y="18429"/>
                  </a:lnTo>
                  <a:lnTo>
                    <a:pt x="5309" y="18530"/>
                  </a:lnTo>
                  <a:lnTo>
                    <a:pt x="6295" y="18606"/>
                  </a:lnTo>
                  <a:lnTo>
                    <a:pt x="7382" y="18682"/>
                  </a:lnTo>
                  <a:lnTo>
                    <a:pt x="8570" y="18732"/>
                  </a:lnTo>
                  <a:lnTo>
                    <a:pt x="11072" y="18808"/>
                  </a:lnTo>
                  <a:lnTo>
                    <a:pt x="13777" y="18808"/>
                  </a:lnTo>
                  <a:lnTo>
                    <a:pt x="16558" y="18783"/>
                  </a:lnTo>
                  <a:lnTo>
                    <a:pt x="19338" y="18732"/>
                  </a:lnTo>
                  <a:lnTo>
                    <a:pt x="22018" y="18631"/>
                  </a:lnTo>
                  <a:lnTo>
                    <a:pt x="24546" y="18530"/>
                  </a:lnTo>
                  <a:lnTo>
                    <a:pt x="26821" y="18403"/>
                  </a:lnTo>
                  <a:lnTo>
                    <a:pt x="28767" y="18252"/>
                  </a:lnTo>
                  <a:lnTo>
                    <a:pt x="30259" y="18125"/>
                  </a:lnTo>
                  <a:lnTo>
                    <a:pt x="30840" y="18050"/>
                  </a:lnTo>
                  <a:lnTo>
                    <a:pt x="31245" y="17974"/>
                  </a:lnTo>
                  <a:lnTo>
                    <a:pt x="31523" y="17898"/>
                  </a:lnTo>
                  <a:lnTo>
                    <a:pt x="31599" y="17873"/>
                  </a:lnTo>
                  <a:lnTo>
                    <a:pt x="31649" y="17847"/>
                  </a:lnTo>
                  <a:lnTo>
                    <a:pt x="31725" y="17544"/>
                  </a:lnTo>
                  <a:lnTo>
                    <a:pt x="31877" y="16988"/>
                  </a:lnTo>
                  <a:lnTo>
                    <a:pt x="32054" y="16154"/>
                  </a:lnTo>
                  <a:lnTo>
                    <a:pt x="32256" y="15092"/>
                  </a:lnTo>
                  <a:lnTo>
                    <a:pt x="32483" y="13879"/>
                  </a:lnTo>
                  <a:lnTo>
                    <a:pt x="32711" y="12539"/>
                  </a:lnTo>
                  <a:lnTo>
                    <a:pt x="32938" y="11098"/>
                  </a:lnTo>
                  <a:lnTo>
                    <a:pt x="33141" y="9632"/>
                  </a:lnTo>
                  <a:lnTo>
                    <a:pt x="33317" y="8140"/>
                  </a:lnTo>
                  <a:lnTo>
                    <a:pt x="33444" y="6674"/>
                  </a:lnTo>
                  <a:lnTo>
                    <a:pt x="33520" y="5309"/>
                  </a:lnTo>
                  <a:lnTo>
                    <a:pt x="33520" y="4677"/>
                  </a:lnTo>
                  <a:lnTo>
                    <a:pt x="33520" y="4045"/>
                  </a:lnTo>
                  <a:lnTo>
                    <a:pt x="33494" y="3489"/>
                  </a:lnTo>
                  <a:lnTo>
                    <a:pt x="33444" y="2958"/>
                  </a:lnTo>
                  <a:lnTo>
                    <a:pt x="33368" y="2478"/>
                  </a:lnTo>
                  <a:lnTo>
                    <a:pt x="33267" y="2073"/>
                  </a:lnTo>
                  <a:lnTo>
                    <a:pt x="33141" y="1720"/>
                  </a:lnTo>
                  <a:lnTo>
                    <a:pt x="33014" y="1416"/>
                  </a:lnTo>
                  <a:lnTo>
                    <a:pt x="32913" y="1290"/>
                  </a:lnTo>
                  <a:lnTo>
                    <a:pt x="32837" y="1189"/>
                  </a:lnTo>
                  <a:lnTo>
                    <a:pt x="32736" y="1113"/>
                  </a:lnTo>
                  <a:lnTo>
                    <a:pt x="32610" y="1037"/>
                  </a:lnTo>
                  <a:lnTo>
                    <a:pt x="32332" y="936"/>
                  </a:lnTo>
                  <a:lnTo>
                    <a:pt x="31902" y="835"/>
                  </a:lnTo>
                  <a:lnTo>
                    <a:pt x="31346" y="734"/>
                  </a:lnTo>
                  <a:lnTo>
                    <a:pt x="30663" y="658"/>
                  </a:lnTo>
                  <a:lnTo>
                    <a:pt x="29880" y="557"/>
                  </a:lnTo>
                  <a:lnTo>
                    <a:pt x="28995" y="481"/>
                  </a:lnTo>
                  <a:lnTo>
                    <a:pt x="26973" y="329"/>
                  </a:lnTo>
                  <a:lnTo>
                    <a:pt x="24647" y="203"/>
                  </a:lnTo>
                  <a:lnTo>
                    <a:pt x="22119" y="102"/>
                  </a:lnTo>
                  <a:lnTo>
                    <a:pt x="19439" y="26"/>
                  </a:lnTo>
                  <a:lnTo>
                    <a:pt x="16684"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39"/>
            <p:cNvSpPr/>
            <p:nvPr/>
          </p:nvSpPr>
          <p:spPr>
            <a:xfrm>
              <a:off x="5338544" y="4480450"/>
              <a:ext cx="1171356" cy="570687"/>
            </a:xfrm>
            <a:custGeom>
              <a:rect b="b" l="l" r="r" t="t"/>
              <a:pathLst>
                <a:path extrusionOk="0" h="16331" w="33520">
                  <a:moveTo>
                    <a:pt x="379" y="0"/>
                  </a:moveTo>
                  <a:lnTo>
                    <a:pt x="278" y="278"/>
                  </a:lnTo>
                  <a:lnTo>
                    <a:pt x="202" y="582"/>
                  </a:lnTo>
                  <a:lnTo>
                    <a:pt x="127" y="910"/>
                  </a:lnTo>
                  <a:lnTo>
                    <a:pt x="76" y="1264"/>
                  </a:lnTo>
                  <a:lnTo>
                    <a:pt x="0" y="2048"/>
                  </a:lnTo>
                  <a:lnTo>
                    <a:pt x="0" y="2907"/>
                  </a:lnTo>
                  <a:lnTo>
                    <a:pt x="25" y="3817"/>
                  </a:lnTo>
                  <a:lnTo>
                    <a:pt x="76" y="4803"/>
                  </a:lnTo>
                  <a:lnTo>
                    <a:pt x="177" y="5814"/>
                  </a:lnTo>
                  <a:lnTo>
                    <a:pt x="278" y="6851"/>
                  </a:lnTo>
                  <a:lnTo>
                    <a:pt x="430" y="7887"/>
                  </a:lnTo>
                  <a:lnTo>
                    <a:pt x="582" y="8923"/>
                  </a:lnTo>
                  <a:lnTo>
                    <a:pt x="885" y="10920"/>
                  </a:lnTo>
                  <a:lnTo>
                    <a:pt x="1214" y="12715"/>
                  </a:lnTo>
                  <a:lnTo>
                    <a:pt x="1441" y="14207"/>
                  </a:lnTo>
                  <a:lnTo>
                    <a:pt x="1896" y="14434"/>
                  </a:lnTo>
                  <a:lnTo>
                    <a:pt x="2351" y="14662"/>
                  </a:lnTo>
                  <a:lnTo>
                    <a:pt x="2831" y="14889"/>
                  </a:lnTo>
                  <a:lnTo>
                    <a:pt x="3286" y="15066"/>
                  </a:lnTo>
                  <a:lnTo>
                    <a:pt x="3767" y="15243"/>
                  </a:lnTo>
                  <a:lnTo>
                    <a:pt x="4247" y="15420"/>
                  </a:lnTo>
                  <a:lnTo>
                    <a:pt x="4753" y="15572"/>
                  </a:lnTo>
                  <a:lnTo>
                    <a:pt x="5233" y="15698"/>
                  </a:lnTo>
                  <a:lnTo>
                    <a:pt x="6092" y="15900"/>
                  </a:lnTo>
                  <a:lnTo>
                    <a:pt x="6927" y="16052"/>
                  </a:lnTo>
                  <a:lnTo>
                    <a:pt x="7786" y="16178"/>
                  </a:lnTo>
                  <a:lnTo>
                    <a:pt x="8646" y="16254"/>
                  </a:lnTo>
                  <a:lnTo>
                    <a:pt x="9530" y="16305"/>
                  </a:lnTo>
                  <a:lnTo>
                    <a:pt x="10390" y="16330"/>
                  </a:lnTo>
                  <a:lnTo>
                    <a:pt x="12134" y="16330"/>
                  </a:lnTo>
                  <a:lnTo>
                    <a:pt x="13297" y="16280"/>
                  </a:lnTo>
                  <a:lnTo>
                    <a:pt x="14460" y="16204"/>
                  </a:lnTo>
                  <a:lnTo>
                    <a:pt x="15597" y="16103"/>
                  </a:lnTo>
                  <a:lnTo>
                    <a:pt x="16760" y="15976"/>
                  </a:lnTo>
                  <a:lnTo>
                    <a:pt x="17897" y="15799"/>
                  </a:lnTo>
                  <a:lnTo>
                    <a:pt x="19035" y="15622"/>
                  </a:lnTo>
                  <a:lnTo>
                    <a:pt x="20173" y="15395"/>
                  </a:lnTo>
                  <a:lnTo>
                    <a:pt x="21310" y="15167"/>
                  </a:lnTo>
                  <a:lnTo>
                    <a:pt x="22422" y="14889"/>
                  </a:lnTo>
                  <a:lnTo>
                    <a:pt x="23535" y="14586"/>
                  </a:lnTo>
                  <a:lnTo>
                    <a:pt x="24647" y="14257"/>
                  </a:lnTo>
                  <a:lnTo>
                    <a:pt x="25734" y="13903"/>
                  </a:lnTo>
                  <a:lnTo>
                    <a:pt x="26821" y="13524"/>
                  </a:lnTo>
                  <a:lnTo>
                    <a:pt x="27908" y="13120"/>
                  </a:lnTo>
                  <a:lnTo>
                    <a:pt x="28970" y="12690"/>
                  </a:lnTo>
                  <a:lnTo>
                    <a:pt x="30006" y="12210"/>
                  </a:lnTo>
                  <a:lnTo>
                    <a:pt x="30688" y="11906"/>
                  </a:lnTo>
                  <a:lnTo>
                    <a:pt x="31371" y="11552"/>
                  </a:lnTo>
                  <a:lnTo>
                    <a:pt x="32028" y="11199"/>
                  </a:lnTo>
                  <a:lnTo>
                    <a:pt x="32686" y="10819"/>
                  </a:lnTo>
                  <a:lnTo>
                    <a:pt x="32862" y="9657"/>
                  </a:lnTo>
                  <a:lnTo>
                    <a:pt x="33039" y="8443"/>
                  </a:lnTo>
                  <a:lnTo>
                    <a:pt x="33191" y="7230"/>
                  </a:lnTo>
                  <a:lnTo>
                    <a:pt x="33343" y="6016"/>
                  </a:lnTo>
                  <a:lnTo>
                    <a:pt x="33444" y="4828"/>
                  </a:lnTo>
                  <a:lnTo>
                    <a:pt x="33494" y="3691"/>
                  </a:lnTo>
                  <a:lnTo>
                    <a:pt x="33520" y="2629"/>
                  </a:lnTo>
                  <a:lnTo>
                    <a:pt x="33494" y="1668"/>
                  </a:lnTo>
                  <a:lnTo>
                    <a:pt x="32686" y="2123"/>
                  </a:lnTo>
                  <a:lnTo>
                    <a:pt x="31877" y="2579"/>
                  </a:lnTo>
                  <a:lnTo>
                    <a:pt x="31042" y="3008"/>
                  </a:lnTo>
                  <a:lnTo>
                    <a:pt x="30208" y="3413"/>
                  </a:lnTo>
                  <a:lnTo>
                    <a:pt x="29349" y="3767"/>
                  </a:lnTo>
                  <a:lnTo>
                    <a:pt x="28489" y="4095"/>
                  </a:lnTo>
                  <a:lnTo>
                    <a:pt x="27605" y="4373"/>
                  </a:lnTo>
                  <a:lnTo>
                    <a:pt x="26694" y="4626"/>
                  </a:lnTo>
                  <a:lnTo>
                    <a:pt x="25759" y="4828"/>
                  </a:lnTo>
                  <a:lnTo>
                    <a:pt x="24824" y="4980"/>
                  </a:lnTo>
                  <a:lnTo>
                    <a:pt x="23889" y="5106"/>
                  </a:lnTo>
                  <a:lnTo>
                    <a:pt x="22953" y="5182"/>
                  </a:lnTo>
                  <a:lnTo>
                    <a:pt x="22018" y="5258"/>
                  </a:lnTo>
                  <a:lnTo>
                    <a:pt x="21057" y="5309"/>
                  </a:lnTo>
                  <a:lnTo>
                    <a:pt x="19161" y="5359"/>
                  </a:lnTo>
                  <a:lnTo>
                    <a:pt x="16229" y="5410"/>
                  </a:lnTo>
                  <a:lnTo>
                    <a:pt x="14738" y="5410"/>
                  </a:lnTo>
                  <a:lnTo>
                    <a:pt x="13272" y="5384"/>
                  </a:lnTo>
                  <a:lnTo>
                    <a:pt x="11805" y="5309"/>
                  </a:lnTo>
                  <a:lnTo>
                    <a:pt x="10339" y="5207"/>
                  </a:lnTo>
                  <a:lnTo>
                    <a:pt x="8873" y="5056"/>
                  </a:lnTo>
                  <a:lnTo>
                    <a:pt x="8140" y="4980"/>
                  </a:lnTo>
                  <a:lnTo>
                    <a:pt x="7407" y="4854"/>
                  </a:lnTo>
                  <a:lnTo>
                    <a:pt x="6674" y="4727"/>
                  </a:lnTo>
                  <a:lnTo>
                    <a:pt x="5941" y="4576"/>
                  </a:lnTo>
                  <a:lnTo>
                    <a:pt x="5208" y="4373"/>
                  </a:lnTo>
                  <a:lnTo>
                    <a:pt x="4475" y="4146"/>
                  </a:lnTo>
                  <a:lnTo>
                    <a:pt x="3792" y="3868"/>
                  </a:lnTo>
                  <a:lnTo>
                    <a:pt x="3463" y="3716"/>
                  </a:lnTo>
                  <a:lnTo>
                    <a:pt x="3135" y="3539"/>
                  </a:lnTo>
                  <a:lnTo>
                    <a:pt x="2831" y="3337"/>
                  </a:lnTo>
                  <a:lnTo>
                    <a:pt x="2528" y="3135"/>
                  </a:lnTo>
                  <a:lnTo>
                    <a:pt x="2250" y="2907"/>
                  </a:lnTo>
                  <a:lnTo>
                    <a:pt x="1972" y="2680"/>
                  </a:lnTo>
                  <a:lnTo>
                    <a:pt x="1694" y="2402"/>
                  </a:lnTo>
                  <a:lnTo>
                    <a:pt x="1416" y="2098"/>
                  </a:lnTo>
                  <a:lnTo>
                    <a:pt x="1188" y="1770"/>
                  </a:lnTo>
                  <a:lnTo>
                    <a:pt x="986" y="1441"/>
                  </a:lnTo>
                  <a:lnTo>
                    <a:pt x="784" y="1112"/>
                  </a:lnTo>
                  <a:lnTo>
                    <a:pt x="632" y="733"/>
                  </a:lnTo>
                  <a:lnTo>
                    <a:pt x="480" y="379"/>
                  </a:lnTo>
                  <a:lnTo>
                    <a:pt x="37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39"/>
            <p:cNvSpPr/>
            <p:nvPr/>
          </p:nvSpPr>
          <p:spPr>
            <a:xfrm>
              <a:off x="5331450" y="4405353"/>
              <a:ext cx="1185509" cy="671398"/>
            </a:xfrm>
            <a:custGeom>
              <a:rect b="b" l="l" r="r" t="t"/>
              <a:pathLst>
                <a:path extrusionOk="0" h="19213" w="33925">
                  <a:moveTo>
                    <a:pt x="15497" y="380"/>
                  </a:moveTo>
                  <a:lnTo>
                    <a:pt x="18530" y="405"/>
                  </a:lnTo>
                  <a:lnTo>
                    <a:pt x="21463" y="481"/>
                  </a:lnTo>
                  <a:lnTo>
                    <a:pt x="24218" y="557"/>
                  </a:lnTo>
                  <a:lnTo>
                    <a:pt x="26721" y="683"/>
                  </a:lnTo>
                  <a:lnTo>
                    <a:pt x="28920" y="860"/>
                  </a:lnTo>
                  <a:lnTo>
                    <a:pt x="29855" y="936"/>
                  </a:lnTo>
                  <a:lnTo>
                    <a:pt x="30689" y="1012"/>
                  </a:lnTo>
                  <a:lnTo>
                    <a:pt x="31397" y="1113"/>
                  </a:lnTo>
                  <a:lnTo>
                    <a:pt x="31978" y="1214"/>
                  </a:lnTo>
                  <a:lnTo>
                    <a:pt x="32433" y="1315"/>
                  </a:lnTo>
                  <a:lnTo>
                    <a:pt x="32737" y="1416"/>
                  </a:lnTo>
                  <a:lnTo>
                    <a:pt x="32813" y="1467"/>
                  </a:lnTo>
                  <a:lnTo>
                    <a:pt x="32914" y="1542"/>
                  </a:lnTo>
                  <a:lnTo>
                    <a:pt x="32990" y="1644"/>
                  </a:lnTo>
                  <a:lnTo>
                    <a:pt x="33065" y="1770"/>
                  </a:lnTo>
                  <a:lnTo>
                    <a:pt x="33192" y="2023"/>
                  </a:lnTo>
                  <a:lnTo>
                    <a:pt x="33318" y="2377"/>
                  </a:lnTo>
                  <a:lnTo>
                    <a:pt x="33394" y="2756"/>
                  </a:lnTo>
                  <a:lnTo>
                    <a:pt x="33445" y="3211"/>
                  </a:lnTo>
                  <a:lnTo>
                    <a:pt x="33495" y="3716"/>
                  </a:lnTo>
                  <a:lnTo>
                    <a:pt x="33520" y="4247"/>
                  </a:lnTo>
                  <a:lnTo>
                    <a:pt x="33520" y="4854"/>
                  </a:lnTo>
                  <a:lnTo>
                    <a:pt x="33520" y="5461"/>
                  </a:lnTo>
                  <a:lnTo>
                    <a:pt x="33445" y="6775"/>
                  </a:lnTo>
                  <a:lnTo>
                    <a:pt x="33318" y="8165"/>
                  </a:lnTo>
                  <a:lnTo>
                    <a:pt x="33167" y="9606"/>
                  </a:lnTo>
                  <a:lnTo>
                    <a:pt x="32990" y="11047"/>
                  </a:lnTo>
                  <a:lnTo>
                    <a:pt x="32762" y="12463"/>
                  </a:lnTo>
                  <a:lnTo>
                    <a:pt x="32560" y="13777"/>
                  </a:lnTo>
                  <a:lnTo>
                    <a:pt x="32332" y="14991"/>
                  </a:lnTo>
                  <a:lnTo>
                    <a:pt x="32130" y="16052"/>
                  </a:lnTo>
                  <a:lnTo>
                    <a:pt x="31953" y="16912"/>
                  </a:lnTo>
                  <a:lnTo>
                    <a:pt x="31802" y="17544"/>
                  </a:lnTo>
                  <a:lnTo>
                    <a:pt x="31675" y="17923"/>
                  </a:lnTo>
                  <a:lnTo>
                    <a:pt x="31448" y="17999"/>
                  </a:lnTo>
                  <a:lnTo>
                    <a:pt x="31018" y="18049"/>
                  </a:lnTo>
                  <a:lnTo>
                    <a:pt x="29678" y="18201"/>
                  </a:lnTo>
                  <a:lnTo>
                    <a:pt x="27808" y="18353"/>
                  </a:lnTo>
                  <a:lnTo>
                    <a:pt x="25457" y="18504"/>
                  </a:lnTo>
                  <a:lnTo>
                    <a:pt x="22777" y="18631"/>
                  </a:lnTo>
                  <a:lnTo>
                    <a:pt x="19845" y="18732"/>
                  </a:lnTo>
                  <a:lnTo>
                    <a:pt x="16761" y="18808"/>
                  </a:lnTo>
                  <a:lnTo>
                    <a:pt x="13677" y="18833"/>
                  </a:lnTo>
                  <a:lnTo>
                    <a:pt x="11730" y="18808"/>
                  </a:lnTo>
                  <a:lnTo>
                    <a:pt x="10011" y="18782"/>
                  </a:lnTo>
                  <a:lnTo>
                    <a:pt x="8495" y="18732"/>
                  </a:lnTo>
                  <a:lnTo>
                    <a:pt x="7205" y="18656"/>
                  </a:lnTo>
                  <a:lnTo>
                    <a:pt x="6068" y="18580"/>
                  </a:lnTo>
                  <a:lnTo>
                    <a:pt x="5133" y="18504"/>
                  </a:lnTo>
                  <a:lnTo>
                    <a:pt x="4349" y="18403"/>
                  </a:lnTo>
                  <a:lnTo>
                    <a:pt x="3717" y="18302"/>
                  </a:lnTo>
                  <a:lnTo>
                    <a:pt x="3186" y="18201"/>
                  </a:lnTo>
                  <a:lnTo>
                    <a:pt x="2807" y="18100"/>
                  </a:lnTo>
                  <a:lnTo>
                    <a:pt x="2504" y="17999"/>
                  </a:lnTo>
                  <a:lnTo>
                    <a:pt x="2276" y="17898"/>
                  </a:lnTo>
                  <a:lnTo>
                    <a:pt x="2150" y="17822"/>
                  </a:lnTo>
                  <a:lnTo>
                    <a:pt x="2074" y="17746"/>
                  </a:lnTo>
                  <a:lnTo>
                    <a:pt x="2023" y="17670"/>
                  </a:lnTo>
                  <a:lnTo>
                    <a:pt x="2023" y="17645"/>
                  </a:lnTo>
                  <a:lnTo>
                    <a:pt x="1973" y="17089"/>
                  </a:lnTo>
                  <a:lnTo>
                    <a:pt x="1872" y="16356"/>
                  </a:lnTo>
                  <a:lnTo>
                    <a:pt x="1543" y="14409"/>
                  </a:lnTo>
                  <a:lnTo>
                    <a:pt x="1240" y="12690"/>
                  </a:lnTo>
                  <a:lnTo>
                    <a:pt x="936" y="10794"/>
                  </a:lnTo>
                  <a:lnTo>
                    <a:pt x="683" y="8848"/>
                  </a:lnTo>
                  <a:lnTo>
                    <a:pt x="557" y="7862"/>
                  </a:lnTo>
                  <a:lnTo>
                    <a:pt x="481" y="6901"/>
                  </a:lnTo>
                  <a:lnTo>
                    <a:pt x="431" y="5991"/>
                  </a:lnTo>
                  <a:lnTo>
                    <a:pt x="405" y="5132"/>
                  </a:lnTo>
                  <a:lnTo>
                    <a:pt x="405" y="4323"/>
                  </a:lnTo>
                  <a:lnTo>
                    <a:pt x="456" y="3565"/>
                  </a:lnTo>
                  <a:lnTo>
                    <a:pt x="507" y="3236"/>
                  </a:lnTo>
                  <a:lnTo>
                    <a:pt x="557" y="2933"/>
                  </a:lnTo>
                  <a:lnTo>
                    <a:pt x="633" y="2629"/>
                  </a:lnTo>
                  <a:lnTo>
                    <a:pt x="709" y="2351"/>
                  </a:lnTo>
                  <a:lnTo>
                    <a:pt x="810" y="2124"/>
                  </a:lnTo>
                  <a:lnTo>
                    <a:pt x="911" y="1922"/>
                  </a:lnTo>
                  <a:lnTo>
                    <a:pt x="1037" y="1745"/>
                  </a:lnTo>
                  <a:lnTo>
                    <a:pt x="1189" y="1593"/>
                  </a:lnTo>
                  <a:lnTo>
                    <a:pt x="1290" y="1517"/>
                  </a:lnTo>
                  <a:lnTo>
                    <a:pt x="1417" y="1467"/>
                  </a:lnTo>
                  <a:lnTo>
                    <a:pt x="1720" y="1315"/>
                  </a:lnTo>
                  <a:lnTo>
                    <a:pt x="2150" y="1214"/>
                  </a:lnTo>
                  <a:lnTo>
                    <a:pt x="2681" y="1087"/>
                  </a:lnTo>
                  <a:lnTo>
                    <a:pt x="3287" y="986"/>
                  </a:lnTo>
                  <a:lnTo>
                    <a:pt x="3995" y="885"/>
                  </a:lnTo>
                  <a:lnTo>
                    <a:pt x="4804" y="784"/>
                  </a:lnTo>
                  <a:lnTo>
                    <a:pt x="5689" y="708"/>
                  </a:lnTo>
                  <a:lnTo>
                    <a:pt x="7711" y="582"/>
                  </a:lnTo>
                  <a:lnTo>
                    <a:pt x="10037" y="481"/>
                  </a:lnTo>
                  <a:lnTo>
                    <a:pt x="12640" y="405"/>
                  </a:lnTo>
                  <a:lnTo>
                    <a:pt x="15497" y="380"/>
                  </a:lnTo>
                  <a:close/>
                  <a:moveTo>
                    <a:pt x="13803" y="0"/>
                  </a:moveTo>
                  <a:lnTo>
                    <a:pt x="11756" y="51"/>
                  </a:lnTo>
                  <a:lnTo>
                    <a:pt x="9531" y="102"/>
                  </a:lnTo>
                  <a:lnTo>
                    <a:pt x="7256" y="203"/>
                  </a:lnTo>
                  <a:lnTo>
                    <a:pt x="6144" y="278"/>
                  </a:lnTo>
                  <a:lnTo>
                    <a:pt x="5107" y="380"/>
                  </a:lnTo>
                  <a:lnTo>
                    <a:pt x="4121" y="481"/>
                  </a:lnTo>
                  <a:lnTo>
                    <a:pt x="3237" y="607"/>
                  </a:lnTo>
                  <a:lnTo>
                    <a:pt x="2428" y="759"/>
                  </a:lnTo>
                  <a:lnTo>
                    <a:pt x="1770" y="910"/>
                  </a:lnTo>
                  <a:lnTo>
                    <a:pt x="1492" y="1012"/>
                  </a:lnTo>
                  <a:lnTo>
                    <a:pt x="1265" y="1087"/>
                  </a:lnTo>
                  <a:lnTo>
                    <a:pt x="1063" y="1189"/>
                  </a:lnTo>
                  <a:lnTo>
                    <a:pt x="911" y="1315"/>
                  </a:lnTo>
                  <a:lnTo>
                    <a:pt x="759" y="1467"/>
                  </a:lnTo>
                  <a:lnTo>
                    <a:pt x="608" y="1644"/>
                  </a:lnTo>
                  <a:lnTo>
                    <a:pt x="481" y="1871"/>
                  </a:lnTo>
                  <a:lnTo>
                    <a:pt x="380" y="2124"/>
                  </a:lnTo>
                  <a:lnTo>
                    <a:pt x="279" y="2402"/>
                  </a:lnTo>
                  <a:lnTo>
                    <a:pt x="203" y="2680"/>
                  </a:lnTo>
                  <a:lnTo>
                    <a:pt x="127" y="3009"/>
                  </a:lnTo>
                  <a:lnTo>
                    <a:pt x="77" y="3362"/>
                  </a:lnTo>
                  <a:lnTo>
                    <a:pt x="26" y="4096"/>
                  </a:lnTo>
                  <a:lnTo>
                    <a:pt x="1" y="4930"/>
                  </a:lnTo>
                  <a:lnTo>
                    <a:pt x="1" y="5789"/>
                  </a:lnTo>
                  <a:lnTo>
                    <a:pt x="52" y="6725"/>
                  </a:lnTo>
                  <a:lnTo>
                    <a:pt x="127" y="7685"/>
                  </a:lnTo>
                  <a:lnTo>
                    <a:pt x="254" y="8671"/>
                  </a:lnTo>
                  <a:lnTo>
                    <a:pt x="380" y="9657"/>
                  </a:lnTo>
                  <a:lnTo>
                    <a:pt x="507" y="10668"/>
                  </a:lnTo>
                  <a:lnTo>
                    <a:pt x="810" y="12640"/>
                  </a:lnTo>
                  <a:lnTo>
                    <a:pt x="1139" y="14460"/>
                  </a:lnTo>
                  <a:lnTo>
                    <a:pt x="1442" y="16406"/>
                  </a:lnTo>
                  <a:lnTo>
                    <a:pt x="1568" y="17139"/>
                  </a:lnTo>
                  <a:lnTo>
                    <a:pt x="1619" y="17645"/>
                  </a:lnTo>
                  <a:lnTo>
                    <a:pt x="1619" y="17746"/>
                  </a:lnTo>
                  <a:lnTo>
                    <a:pt x="1644" y="17822"/>
                  </a:lnTo>
                  <a:lnTo>
                    <a:pt x="1695" y="17948"/>
                  </a:lnTo>
                  <a:lnTo>
                    <a:pt x="1821" y="18049"/>
                  </a:lnTo>
                  <a:lnTo>
                    <a:pt x="1998" y="18176"/>
                  </a:lnTo>
                  <a:lnTo>
                    <a:pt x="2276" y="18327"/>
                  </a:lnTo>
                  <a:lnTo>
                    <a:pt x="2655" y="18454"/>
                  </a:lnTo>
                  <a:lnTo>
                    <a:pt x="3136" y="18580"/>
                  </a:lnTo>
                  <a:lnTo>
                    <a:pt x="3793" y="18707"/>
                  </a:lnTo>
                  <a:lnTo>
                    <a:pt x="4576" y="18808"/>
                  </a:lnTo>
                  <a:lnTo>
                    <a:pt x="5562" y="18934"/>
                  </a:lnTo>
                  <a:lnTo>
                    <a:pt x="6725" y="19010"/>
                  </a:lnTo>
                  <a:lnTo>
                    <a:pt x="8115" y="19111"/>
                  </a:lnTo>
                  <a:lnTo>
                    <a:pt x="9708" y="19162"/>
                  </a:lnTo>
                  <a:lnTo>
                    <a:pt x="11553" y="19187"/>
                  </a:lnTo>
                  <a:lnTo>
                    <a:pt x="13677" y="19212"/>
                  </a:lnTo>
                  <a:lnTo>
                    <a:pt x="16634" y="19187"/>
                  </a:lnTo>
                  <a:lnTo>
                    <a:pt x="19718" y="19111"/>
                  </a:lnTo>
                  <a:lnTo>
                    <a:pt x="22828" y="19010"/>
                  </a:lnTo>
                  <a:lnTo>
                    <a:pt x="25836" y="18858"/>
                  </a:lnTo>
                  <a:lnTo>
                    <a:pt x="27808" y="18732"/>
                  </a:lnTo>
                  <a:lnTo>
                    <a:pt x="29324" y="18631"/>
                  </a:lnTo>
                  <a:lnTo>
                    <a:pt x="30411" y="18504"/>
                  </a:lnTo>
                  <a:lnTo>
                    <a:pt x="31170" y="18429"/>
                  </a:lnTo>
                  <a:lnTo>
                    <a:pt x="31625" y="18327"/>
                  </a:lnTo>
                  <a:lnTo>
                    <a:pt x="31877" y="18252"/>
                  </a:lnTo>
                  <a:lnTo>
                    <a:pt x="32004" y="18176"/>
                  </a:lnTo>
                  <a:lnTo>
                    <a:pt x="32029" y="18125"/>
                  </a:lnTo>
                  <a:lnTo>
                    <a:pt x="32130" y="17822"/>
                  </a:lnTo>
                  <a:lnTo>
                    <a:pt x="32282" y="17215"/>
                  </a:lnTo>
                  <a:lnTo>
                    <a:pt x="32459" y="16381"/>
                  </a:lnTo>
                  <a:lnTo>
                    <a:pt x="32686" y="15319"/>
                  </a:lnTo>
                  <a:lnTo>
                    <a:pt x="32914" y="14106"/>
                  </a:lnTo>
                  <a:lnTo>
                    <a:pt x="33141" y="12741"/>
                  </a:lnTo>
                  <a:lnTo>
                    <a:pt x="33344" y="11325"/>
                  </a:lnTo>
                  <a:lnTo>
                    <a:pt x="33546" y="9834"/>
                  </a:lnTo>
                  <a:lnTo>
                    <a:pt x="33748" y="7963"/>
                  </a:lnTo>
                  <a:lnTo>
                    <a:pt x="33824" y="7104"/>
                  </a:lnTo>
                  <a:lnTo>
                    <a:pt x="33874" y="6320"/>
                  </a:lnTo>
                  <a:lnTo>
                    <a:pt x="33925" y="5562"/>
                  </a:lnTo>
                  <a:lnTo>
                    <a:pt x="33925" y="4879"/>
                  </a:lnTo>
                  <a:lnTo>
                    <a:pt x="33925" y="4247"/>
                  </a:lnTo>
                  <a:lnTo>
                    <a:pt x="33900" y="3666"/>
                  </a:lnTo>
                  <a:lnTo>
                    <a:pt x="33849" y="3160"/>
                  </a:lnTo>
                  <a:lnTo>
                    <a:pt x="33773" y="2680"/>
                  </a:lnTo>
                  <a:lnTo>
                    <a:pt x="33672" y="2275"/>
                  </a:lnTo>
                  <a:lnTo>
                    <a:pt x="33571" y="1922"/>
                  </a:lnTo>
                  <a:lnTo>
                    <a:pt x="33445" y="1618"/>
                  </a:lnTo>
                  <a:lnTo>
                    <a:pt x="33293" y="1391"/>
                  </a:lnTo>
                  <a:lnTo>
                    <a:pt x="33116" y="1214"/>
                  </a:lnTo>
                  <a:lnTo>
                    <a:pt x="32914" y="1087"/>
                  </a:lnTo>
                  <a:lnTo>
                    <a:pt x="32762" y="1012"/>
                  </a:lnTo>
                  <a:lnTo>
                    <a:pt x="32560" y="961"/>
                  </a:lnTo>
                  <a:lnTo>
                    <a:pt x="32054" y="835"/>
                  </a:lnTo>
                  <a:lnTo>
                    <a:pt x="31422" y="733"/>
                  </a:lnTo>
                  <a:lnTo>
                    <a:pt x="30639" y="632"/>
                  </a:lnTo>
                  <a:lnTo>
                    <a:pt x="29729" y="531"/>
                  </a:lnTo>
                  <a:lnTo>
                    <a:pt x="28718" y="455"/>
                  </a:lnTo>
                  <a:lnTo>
                    <a:pt x="26417" y="278"/>
                  </a:lnTo>
                  <a:lnTo>
                    <a:pt x="23839" y="177"/>
                  </a:lnTo>
                  <a:lnTo>
                    <a:pt x="21083" y="76"/>
                  </a:lnTo>
                  <a:lnTo>
                    <a:pt x="18277" y="26"/>
                  </a:lnTo>
                  <a:lnTo>
                    <a:pt x="1549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39"/>
            <p:cNvSpPr/>
            <p:nvPr/>
          </p:nvSpPr>
          <p:spPr>
            <a:xfrm>
              <a:off x="5983384" y="4445086"/>
              <a:ext cx="348087" cy="32743"/>
            </a:xfrm>
            <a:custGeom>
              <a:rect b="b" l="l" r="r" t="t"/>
              <a:pathLst>
                <a:path extrusionOk="0" h="937" w="9961">
                  <a:moveTo>
                    <a:pt x="1998" y="1"/>
                  </a:moveTo>
                  <a:lnTo>
                    <a:pt x="1340" y="26"/>
                  </a:lnTo>
                  <a:lnTo>
                    <a:pt x="683" y="102"/>
                  </a:lnTo>
                  <a:lnTo>
                    <a:pt x="26" y="178"/>
                  </a:lnTo>
                  <a:lnTo>
                    <a:pt x="26" y="203"/>
                  </a:lnTo>
                  <a:lnTo>
                    <a:pt x="1" y="228"/>
                  </a:lnTo>
                  <a:lnTo>
                    <a:pt x="26" y="228"/>
                  </a:lnTo>
                  <a:lnTo>
                    <a:pt x="26" y="254"/>
                  </a:lnTo>
                  <a:lnTo>
                    <a:pt x="633" y="380"/>
                  </a:lnTo>
                  <a:lnTo>
                    <a:pt x="1239" y="481"/>
                  </a:lnTo>
                  <a:lnTo>
                    <a:pt x="1846" y="532"/>
                  </a:lnTo>
                  <a:lnTo>
                    <a:pt x="2453" y="582"/>
                  </a:lnTo>
                  <a:lnTo>
                    <a:pt x="3691" y="658"/>
                  </a:lnTo>
                  <a:lnTo>
                    <a:pt x="4930" y="709"/>
                  </a:lnTo>
                  <a:lnTo>
                    <a:pt x="6143" y="785"/>
                  </a:lnTo>
                  <a:lnTo>
                    <a:pt x="7357" y="860"/>
                  </a:lnTo>
                  <a:lnTo>
                    <a:pt x="7989" y="911"/>
                  </a:lnTo>
                  <a:lnTo>
                    <a:pt x="8621" y="936"/>
                  </a:lnTo>
                  <a:lnTo>
                    <a:pt x="8924" y="936"/>
                  </a:lnTo>
                  <a:lnTo>
                    <a:pt x="9253" y="911"/>
                  </a:lnTo>
                  <a:lnTo>
                    <a:pt x="9556" y="860"/>
                  </a:lnTo>
                  <a:lnTo>
                    <a:pt x="9834" y="785"/>
                  </a:lnTo>
                  <a:lnTo>
                    <a:pt x="9935" y="734"/>
                  </a:lnTo>
                  <a:lnTo>
                    <a:pt x="9960" y="633"/>
                  </a:lnTo>
                  <a:lnTo>
                    <a:pt x="9960" y="582"/>
                  </a:lnTo>
                  <a:lnTo>
                    <a:pt x="9960" y="557"/>
                  </a:lnTo>
                  <a:lnTo>
                    <a:pt x="9935" y="507"/>
                  </a:lnTo>
                  <a:lnTo>
                    <a:pt x="9885" y="481"/>
                  </a:lnTo>
                  <a:lnTo>
                    <a:pt x="9682" y="380"/>
                  </a:lnTo>
                  <a:lnTo>
                    <a:pt x="9480" y="330"/>
                  </a:lnTo>
                  <a:lnTo>
                    <a:pt x="9253" y="279"/>
                  </a:lnTo>
                  <a:lnTo>
                    <a:pt x="9050" y="254"/>
                  </a:lnTo>
                  <a:lnTo>
                    <a:pt x="8621" y="203"/>
                  </a:lnTo>
                  <a:lnTo>
                    <a:pt x="8166" y="178"/>
                  </a:lnTo>
                  <a:lnTo>
                    <a:pt x="6750" y="102"/>
                  </a:lnTo>
                  <a:lnTo>
                    <a:pt x="5334" y="52"/>
                  </a:lnTo>
                  <a:lnTo>
                    <a:pt x="4020" y="26"/>
                  </a:lnTo>
                  <a:lnTo>
                    <a:pt x="268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39"/>
            <p:cNvSpPr/>
            <p:nvPr/>
          </p:nvSpPr>
          <p:spPr>
            <a:xfrm>
              <a:off x="6369421" y="4465424"/>
              <a:ext cx="75132" cy="25650"/>
            </a:xfrm>
            <a:custGeom>
              <a:rect b="b" l="l" r="r" t="t"/>
              <a:pathLst>
                <a:path extrusionOk="0" h="734" w="2150">
                  <a:moveTo>
                    <a:pt x="455" y="0"/>
                  </a:moveTo>
                  <a:lnTo>
                    <a:pt x="304" y="26"/>
                  </a:lnTo>
                  <a:lnTo>
                    <a:pt x="152" y="76"/>
                  </a:lnTo>
                  <a:lnTo>
                    <a:pt x="26" y="152"/>
                  </a:lnTo>
                  <a:lnTo>
                    <a:pt x="0" y="203"/>
                  </a:lnTo>
                  <a:lnTo>
                    <a:pt x="0" y="253"/>
                  </a:lnTo>
                  <a:lnTo>
                    <a:pt x="0" y="304"/>
                  </a:lnTo>
                  <a:lnTo>
                    <a:pt x="26" y="329"/>
                  </a:lnTo>
                  <a:lnTo>
                    <a:pt x="127" y="430"/>
                  </a:lnTo>
                  <a:lnTo>
                    <a:pt x="278" y="481"/>
                  </a:lnTo>
                  <a:lnTo>
                    <a:pt x="430" y="531"/>
                  </a:lnTo>
                  <a:lnTo>
                    <a:pt x="582" y="556"/>
                  </a:lnTo>
                  <a:lnTo>
                    <a:pt x="936" y="607"/>
                  </a:lnTo>
                  <a:lnTo>
                    <a:pt x="1239" y="632"/>
                  </a:lnTo>
                  <a:lnTo>
                    <a:pt x="1467" y="683"/>
                  </a:lnTo>
                  <a:lnTo>
                    <a:pt x="1770" y="733"/>
                  </a:lnTo>
                  <a:lnTo>
                    <a:pt x="1922" y="733"/>
                  </a:lnTo>
                  <a:lnTo>
                    <a:pt x="2048" y="708"/>
                  </a:lnTo>
                  <a:lnTo>
                    <a:pt x="2073" y="683"/>
                  </a:lnTo>
                  <a:lnTo>
                    <a:pt x="2124" y="632"/>
                  </a:lnTo>
                  <a:lnTo>
                    <a:pt x="2149" y="582"/>
                  </a:lnTo>
                  <a:lnTo>
                    <a:pt x="2149" y="506"/>
                  </a:lnTo>
                  <a:lnTo>
                    <a:pt x="2124" y="380"/>
                  </a:lnTo>
                  <a:lnTo>
                    <a:pt x="2048" y="278"/>
                  </a:lnTo>
                  <a:lnTo>
                    <a:pt x="1947" y="203"/>
                  </a:lnTo>
                  <a:lnTo>
                    <a:pt x="1820" y="152"/>
                  </a:lnTo>
                  <a:lnTo>
                    <a:pt x="1517" y="101"/>
                  </a:lnTo>
                  <a:lnTo>
                    <a:pt x="1264" y="76"/>
                  </a:lnTo>
                  <a:lnTo>
                    <a:pt x="961" y="26"/>
                  </a:lnTo>
                  <a:lnTo>
                    <a:pt x="60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39"/>
            <p:cNvSpPr/>
            <p:nvPr/>
          </p:nvSpPr>
          <p:spPr>
            <a:xfrm>
              <a:off x="6506336" y="4412412"/>
              <a:ext cx="1171391" cy="657246"/>
            </a:xfrm>
            <a:custGeom>
              <a:rect b="b" l="l" r="r" t="t"/>
              <a:pathLst>
                <a:path extrusionOk="0" h="18808" w="33521">
                  <a:moveTo>
                    <a:pt x="13954" y="1"/>
                  </a:moveTo>
                  <a:lnTo>
                    <a:pt x="11275" y="26"/>
                  </a:lnTo>
                  <a:lnTo>
                    <a:pt x="8747" y="127"/>
                  </a:lnTo>
                  <a:lnTo>
                    <a:pt x="7559" y="178"/>
                  </a:lnTo>
                  <a:lnTo>
                    <a:pt x="6447" y="253"/>
                  </a:lnTo>
                  <a:lnTo>
                    <a:pt x="5385" y="329"/>
                  </a:lnTo>
                  <a:lnTo>
                    <a:pt x="4424" y="405"/>
                  </a:lnTo>
                  <a:lnTo>
                    <a:pt x="3565" y="531"/>
                  </a:lnTo>
                  <a:lnTo>
                    <a:pt x="2781" y="633"/>
                  </a:lnTo>
                  <a:lnTo>
                    <a:pt x="2124" y="759"/>
                  </a:lnTo>
                  <a:lnTo>
                    <a:pt x="1568" y="911"/>
                  </a:lnTo>
                  <a:lnTo>
                    <a:pt x="1340" y="987"/>
                  </a:lnTo>
                  <a:lnTo>
                    <a:pt x="1138" y="1062"/>
                  </a:lnTo>
                  <a:lnTo>
                    <a:pt x="986" y="1163"/>
                  </a:lnTo>
                  <a:lnTo>
                    <a:pt x="860" y="1239"/>
                  </a:lnTo>
                  <a:lnTo>
                    <a:pt x="759" y="1340"/>
                  </a:lnTo>
                  <a:lnTo>
                    <a:pt x="658" y="1467"/>
                  </a:lnTo>
                  <a:lnTo>
                    <a:pt x="481" y="1720"/>
                  </a:lnTo>
                  <a:lnTo>
                    <a:pt x="354" y="2048"/>
                  </a:lnTo>
                  <a:lnTo>
                    <a:pt x="228" y="2402"/>
                  </a:lnTo>
                  <a:lnTo>
                    <a:pt x="152" y="2807"/>
                  </a:lnTo>
                  <a:lnTo>
                    <a:pt x="76" y="3262"/>
                  </a:lnTo>
                  <a:lnTo>
                    <a:pt x="26" y="3742"/>
                  </a:lnTo>
                  <a:lnTo>
                    <a:pt x="1" y="4273"/>
                  </a:lnTo>
                  <a:lnTo>
                    <a:pt x="1" y="4829"/>
                  </a:lnTo>
                  <a:lnTo>
                    <a:pt x="1" y="5410"/>
                  </a:lnTo>
                  <a:lnTo>
                    <a:pt x="76" y="6624"/>
                  </a:lnTo>
                  <a:lnTo>
                    <a:pt x="203" y="7913"/>
                  </a:lnTo>
                  <a:lnTo>
                    <a:pt x="354" y="9227"/>
                  </a:lnTo>
                  <a:lnTo>
                    <a:pt x="531" y="10542"/>
                  </a:lnTo>
                  <a:lnTo>
                    <a:pt x="734" y="11831"/>
                  </a:lnTo>
                  <a:lnTo>
                    <a:pt x="1138" y="14232"/>
                  </a:lnTo>
                  <a:lnTo>
                    <a:pt x="1467" y="16179"/>
                  </a:lnTo>
                  <a:lnTo>
                    <a:pt x="1568" y="16912"/>
                  </a:lnTo>
                  <a:lnTo>
                    <a:pt x="1618" y="17443"/>
                  </a:lnTo>
                  <a:lnTo>
                    <a:pt x="1644" y="17544"/>
                  </a:lnTo>
                  <a:lnTo>
                    <a:pt x="1720" y="17645"/>
                  </a:lnTo>
                  <a:lnTo>
                    <a:pt x="1821" y="17746"/>
                  </a:lnTo>
                  <a:lnTo>
                    <a:pt x="1972" y="17847"/>
                  </a:lnTo>
                  <a:lnTo>
                    <a:pt x="2149" y="17948"/>
                  </a:lnTo>
                  <a:lnTo>
                    <a:pt x="2377" y="18024"/>
                  </a:lnTo>
                  <a:lnTo>
                    <a:pt x="2933" y="18176"/>
                  </a:lnTo>
                  <a:lnTo>
                    <a:pt x="3590" y="18302"/>
                  </a:lnTo>
                  <a:lnTo>
                    <a:pt x="4399" y="18429"/>
                  </a:lnTo>
                  <a:lnTo>
                    <a:pt x="5309" y="18530"/>
                  </a:lnTo>
                  <a:lnTo>
                    <a:pt x="6320" y="18606"/>
                  </a:lnTo>
                  <a:lnTo>
                    <a:pt x="7407" y="18682"/>
                  </a:lnTo>
                  <a:lnTo>
                    <a:pt x="8570" y="18732"/>
                  </a:lnTo>
                  <a:lnTo>
                    <a:pt x="11073" y="18808"/>
                  </a:lnTo>
                  <a:lnTo>
                    <a:pt x="13777" y="18808"/>
                  </a:lnTo>
                  <a:lnTo>
                    <a:pt x="16558" y="18783"/>
                  </a:lnTo>
                  <a:lnTo>
                    <a:pt x="19339" y="18732"/>
                  </a:lnTo>
                  <a:lnTo>
                    <a:pt x="22044" y="18631"/>
                  </a:lnTo>
                  <a:lnTo>
                    <a:pt x="24571" y="18530"/>
                  </a:lnTo>
                  <a:lnTo>
                    <a:pt x="26847" y="18403"/>
                  </a:lnTo>
                  <a:lnTo>
                    <a:pt x="28768" y="18252"/>
                  </a:lnTo>
                  <a:lnTo>
                    <a:pt x="30284" y="18125"/>
                  </a:lnTo>
                  <a:lnTo>
                    <a:pt x="30841" y="18050"/>
                  </a:lnTo>
                  <a:lnTo>
                    <a:pt x="31270" y="17974"/>
                  </a:lnTo>
                  <a:lnTo>
                    <a:pt x="31548" y="17898"/>
                  </a:lnTo>
                  <a:lnTo>
                    <a:pt x="31624" y="17873"/>
                  </a:lnTo>
                  <a:lnTo>
                    <a:pt x="31649" y="17847"/>
                  </a:lnTo>
                  <a:lnTo>
                    <a:pt x="31751" y="17544"/>
                  </a:lnTo>
                  <a:lnTo>
                    <a:pt x="31877" y="16988"/>
                  </a:lnTo>
                  <a:lnTo>
                    <a:pt x="32079" y="16154"/>
                  </a:lnTo>
                  <a:lnTo>
                    <a:pt x="32281" y="15092"/>
                  </a:lnTo>
                  <a:lnTo>
                    <a:pt x="32509" y="13879"/>
                  </a:lnTo>
                  <a:lnTo>
                    <a:pt x="32736" y="12539"/>
                  </a:lnTo>
                  <a:lnTo>
                    <a:pt x="32939" y="11098"/>
                  </a:lnTo>
                  <a:lnTo>
                    <a:pt x="33141" y="9632"/>
                  </a:lnTo>
                  <a:lnTo>
                    <a:pt x="33318" y="8140"/>
                  </a:lnTo>
                  <a:lnTo>
                    <a:pt x="33444" y="6674"/>
                  </a:lnTo>
                  <a:lnTo>
                    <a:pt x="33520" y="5309"/>
                  </a:lnTo>
                  <a:lnTo>
                    <a:pt x="33520" y="4677"/>
                  </a:lnTo>
                  <a:lnTo>
                    <a:pt x="33520" y="4045"/>
                  </a:lnTo>
                  <a:lnTo>
                    <a:pt x="33495" y="3489"/>
                  </a:lnTo>
                  <a:lnTo>
                    <a:pt x="33444" y="2958"/>
                  </a:lnTo>
                  <a:lnTo>
                    <a:pt x="33368" y="2478"/>
                  </a:lnTo>
                  <a:lnTo>
                    <a:pt x="33267" y="2073"/>
                  </a:lnTo>
                  <a:lnTo>
                    <a:pt x="33166" y="1720"/>
                  </a:lnTo>
                  <a:lnTo>
                    <a:pt x="33015" y="1416"/>
                  </a:lnTo>
                  <a:lnTo>
                    <a:pt x="32913" y="1290"/>
                  </a:lnTo>
                  <a:lnTo>
                    <a:pt x="32838" y="1189"/>
                  </a:lnTo>
                  <a:lnTo>
                    <a:pt x="32736" y="1113"/>
                  </a:lnTo>
                  <a:lnTo>
                    <a:pt x="32635" y="1037"/>
                  </a:lnTo>
                  <a:lnTo>
                    <a:pt x="32332" y="936"/>
                  </a:lnTo>
                  <a:lnTo>
                    <a:pt x="31902" y="835"/>
                  </a:lnTo>
                  <a:lnTo>
                    <a:pt x="31346" y="734"/>
                  </a:lnTo>
                  <a:lnTo>
                    <a:pt x="30664" y="658"/>
                  </a:lnTo>
                  <a:lnTo>
                    <a:pt x="29880" y="557"/>
                  </a:lnTo>
                  <a:lnTo>
                    <a:pt x="28995" y="481"/>
                  </a:lnTo>
                  <a:lnTo>
                    <a:pt x="26973" y="329"/>
                  </a:lnTo>
                  <a:lnTo>
                    <a:pt x="24673" y="203"/>
                  </a:lnTo>
                  <a:lnTo>
                    <a:pt x="22119" y="102"/>
                  </a:lnTo>
                  <a:lnTo>
                    <a:pt x="19440"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39"/>
            <p:cNvSpPr/>
            <p:nvPr/>
          </p:nvSpPr>
          <p:spPr>
            <a:xfrm>
              <a:off x="6506336" y="4480450"/>
              <a:ext cx="1171391" cy="570687"/>
            </a:xfrm>
            <a:custGeom>
              <a:rect b="b" l="l" r="r" t="t"/>
              <a:pathLst>
                <a:path extrusionOk="0" h="16331" w="33521">
                  <a:moveTo>
                    <a:pt x="380" y="0"/>
                  </a:moveTo>
                  <a:lnTo>
                    <a:pt x="279" y="278"/>
                  </a:lnTo>
                  <a:lnTo>
                    <a:pt x="203" y="582"/>
                  </a:lnTo>
                  <a:lnTo>
                    <a:pt x="127" y="910"/>
                  </a:lnTo>
                  <a:lnTo>
                    <a:pt x="76" y="1264"/>
                  </a:lnTo>
                  <a:lnTo>
                    <a:pt x="26" y="2048"/>
                  </a:lnTo>
                  <a:lnTo>
                    <a:pt x="1" y="2907"/>
                  </a:lnTo>
                  <a:lnTo>
                    <a:pt x="26" y="3817"/>
                  </a:lnTo>
                  <a:lnTo>
                    <a:pt x="76" y="4803"/>
                  </a:lnTo>
                  <a:lnTo>
                    <a:pt x="178" y="5814"/>
                  </a:lnTo>
                  <a:lnTo>
                    <a:pt x="304" y="6851"/>
                  </a:lnTo>
                  <a:lnTo>
                    <a:pt x="430" y="7887"/>
                  </a:lnTo>
                  <a:lnTo>
                    <a:pt x="582" y="8923"/>
                  </a:lnTo>
                  <a:lnTo>
                    <a:pt x="911" y="10920"/>
                  </a:lnTo>
                  <a:lnTo>
                    <a:pt x="1214" y="12715"/>
                  </a:lnTo>
                  <a:lnTo>
                    <a:pt x="1467" y="14207"/>
                  </a:lnTo>
                  <a:lnTo>
                    <a:pt x="1896" y="14434"/>
                  </a:lnTo>
                  <a:lnTo>
                    <a:pt x="2352" y="14662"/>
                  </a:lnTo>
                  <a:lnTo>
                    <a:pt x="2832" y="14889"/>
                  </a:lnTo>
                  <a:lnTo>
                    <a:pt x="3312" y="15066"/>
                  </a:lnTo>
                  <a:lnTo>
                    <a:pt x="3767" y="15243"/>
                  </a:lnTo>
                  <a:lnTo>
                    <a:pt x="4273" y="15420"/>
                  </a:lnTo>
                  <a:lnTo>
                    <a:pt x="4753" y="15572"/>
                  </a:lnTo>
                  <a:lnTo>
                    <a:pt x="5233" y="15698"/>
                  </a:lnTo>
                  <a:lnTo>
                    <a:pt x="6093" y="15900"/>
                  </a:lnTo>
                  <a:lnTo>
                    <a:pt x="6952" y="16052"/>
                  </a:lnTo>
                  <a:lnTo>
                    <a:pt x="7812" y="16178"/>
                  </a:lnTo>
                  <a:lnTo>
                    <a:pt x="8671" y="16254"/>
                  </a:lnTo>
                  <a:lnTo>
                    <a:pt x="9531" y="16305"/>
                  </a:lnTo>
                  <a:lnTo>
                    <a:pt x="10415" y="16330"/>
                  </a:lnTo>
                  <a:lnTo>
                    <a:pt x="12134" y="16330"/>
                  </a:lnTo>
                  <a:lnTo>
                    <a:pt x="13297" y="16280"/>
                  </a:lnTo>
                  <a:lnTo>
                    <a:pt x="14460" y="16204"/>
                  </a:lnTo>
                  <a:lnTo>
                    <a:pt x="15598" y="16103"/>
                  </a:lnTo>
                  <a:lnTo>
                    <a:pt x="16760" y="15976"/>
                  </a:lnTo>
                  <a:lnTo>
                    <a:pt x="17898" y="15799"/>
                  </a:lnTo>
                  <a:lnTo>
                    <a:pt x="19035" y="15622"/>
                  </a:lnTo>
                  <a:lnTo>
                    <a:pt x="20173" y="15395"/>
                  </a:lnTo>
                  <a:lnTo>
                    <a:pt x="21311" y="15167"/>
                  </a:lnTo>
                  <a:lnTo>
                    <a:pt x="22423" y="14889"/>
                  </a:lnTo>
                  <a:lnTo>
                    <a:pt x="23535" y="14586"/>
                  </a:lnTo>
                  <a:lnTo>
                    <a:pt x="24647" y="14257"/>
                  </a:lnTo>
                  <a:lnTo>
                    <a:pt x="25734" y="13903"/>
                  </a:lnTo>
                  <a:lnTo>
                    <a:pt x="26821" y="13524"/>
                  </a:lnTo>
                  <a:lnTo>
                    <a:pt x="27908" y="13120"/>
                  </a:lnTo>
                  <a:lnTo>
                    <a:pt x="28970" y="12690"/>
                  </a:lnTo>
                  <a:lnTo>
                    <a:pt x="30006" y="12210"/>
                  </a:lnTo>
                  <a:lnTo>
                    <a:pt x="30689" y="11906"/>
                  </a:lnTo>
                  <a:lnTo>
                    <a:pt x="31371" y="11552"/>
                  </a:lnTo>
                  <a:lnTo>
                    <a:pt x="32054" y="11199"/>
                  </a:lnTo>
                  <a:lnTo>
                    <a:pt x="32686" y="10819"/>
                  </a:lnTo>
                  <a:lnTo>
                    <a:pt x="32888" y="9657"/>
                  </a:lnTo>
                  <a:lnTo>
                    <a:pt x="33040" y="8443"/>
                  </a:lnTo>
                  <a:lnTo>
                    <a:pt x="33217" y="7230"/>
                  </a:lnTo>
                  <a:lnTo>
                    <a:pt x="33343" y="6016"/>
                  </a:lnTo>
                  <a:lnTo>
                    <a:pt x="33444" y="4828"/>
                  </a:lnTo>
                  <a:lnTo>
                    <a:pt x="33495" y="3691"/>
                  </a:lnTo>
                  <a:lnTo>
                    <a:pt x="33520" y="2629"/>
                  </a:lnTo>
                  <a:lnTo>
                    <a:pt x="33495" y="1668"/>
                  </a:lnTo>
                  <a:lnTo>
                    <a:pt x="32711" y="2123"/>
                  </a:lnTo>
                  <a:lnTo>
                    <a:pt x="31877" y="2579"/>
                  </a:lnTo>
                  <a:lnTo>
                    <a:pt x="31068" y="3008"/>
                  </a:lnTo>
                  <a:lnTo>
                    <a:pt x="30209" y="3413"/>
                  </a:lnTo>
                  <a:lnTo>
                    <a:pt x="29349" y="3767"/>
                  </a:lnTo>
                  <a:lnTo>
                    <a:pt x="28490" y="4095"/>
                  </a:lnTo>
                  <a:lnTo>
                    <a:pt x="27605" y="4373"/>
                  </a:lnTo>
                  <a:lnTo>
                    <a:pt x="26695" y="4626"/>
                  </a:lnTo>
                  <a:lnTo>
                    <a:pt x="25785" y="4828"/>
                  </a:lnTo>
                  <a:lnTo>
                    <a:pt x="24850" y="4980"/>
                  </a:lnTo>
                  <a:lnTo>
                    <a:pt x="23914" y="5106"/>
                  </a:lnTo>
                  <a:lnTo>
                    <a:pt x="22954" y="5182"/>
                  </a:lnTo>
                  <a:lnTo>
                    <a:pt x="22018" y="5258"/>
                  </a:lnTo>
                  <a:lnTo>
                    <a:pt x="21058" y="5309"/>
                  </a:lnTo>
                  <a:lnTo>
                    <a:pt x="19162" y="5359"/>
                  </a:lnTo>
                  <a:lnTo>
                    <a:pt x="16229" y="5410"/>
                  </a:lnTo>
                  <a:lnTo>
                    <a:pt x="14763" y="5410"/>
                  </a:lnTo>
                  <a:lnTo>
                    <a:pt x="13272" y="5384"/>
                  </a:lnTo>
                  <a:lnTo>
                    <a:pt x="11806" y="5309"/>
                  </a:lnTo>
                  <a:lnTo>
                    <a:pt x="10340" y="5207"/>
                  </a:lnTo>
                  <a:lnTo>
                    <a:pt x="8873" y="5056"/>
                  </a:lnTo>
                  <a:lnTo>
                    <a:pt x="8140" y="4980"/>
                  </a:lnTo>
                  <a:lnTo>
                    <a:pt x="7433" y="4854"/>
                  </a:lnTo>
                  <a:lnTo>
                    <a:pt x="6674" y="4727"/>
                  </a:lnTo>
                  <a:lnTo>
                    <a:pt x="5941" y="4576"/>
                  </a:lnTo>
                  <a:lnTo>
                    <a:pt x="5208" y="4373"/>
                  </a:lnTo>
                  <a:lnTo>
                    <a:pt x="4500" y="4146"/>
                  </a:lnTo>
                  <a:lnTo>
                    <a:pt x="3792" y="3868"/>
                  </a:lnTo>
                  <a:lnTo>
                    <a:pt x="3464" y="3716"/>
                  </a:lnTo>
                  <a:lnTo>
                    <a:pt x="3160" y="3539"/>
                  </a:lnTo>
                  <a:lnTo>
                    <a:pt x="2832" y="3337"/>
                  </a:lnTo>
                  <a:lnTo>
                    <a:pt x="2528" y="3135"/>
                  </a:lnTo>
                  <a:lnTo>
                    <a:pt x="2250" y="2907"/>
                  </a:lnTo>
                  <a:lnTo>
                    <a:pt x="1972" y="2680"/>
                  </a:lnTo>
                  <a:lnTo>
                    <a:pt x="1694" y="2402"/>
                  </a:lnTo>
                  <a:lnTo>
                    <a:pt x="1441" y="2098"/>
                  </a:lnTo>
                  <a:lnTo>
                    <a:pt x="1189" y="1770"/>
                  </a:lnTo>
                  <a:lnTo>
                    <a:pt x="986" y="1441"/>
                  </a:lnTo>
                  <a:lnTo>
                    <a:pt x="784" y="1112"/>
                  </a:lnTo>
                  <a:lnTo>
                    <a:pt x="633" y="733"/>
                  </a:lnTo>
                  <a:lnTo>
                    <a:pt x="506" y="379"/>
                  </a:lnTo>
                  <a:lnTo>
                    <a:pt x="3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39"/>
            <p:cNvSpPr/>
            <p:nvPr/>
          </p:nvSpPr>
          <p:spPr>
            <a:xfrm>
              <a:off x="6499277" y="4405353"/>
              <a:ext cx="1185509" cy="671398"/>
            </a:xfrm>
            <a:custGeom>
              <a:rect b="b" l="l" r="r" t="t"/>
              <a:pathLst>
                <a:path extrusionOk="0" h="19213" w="33925">
                  <a:moveTo>
                    <a:pt x="15496" y="380"/>
                  </a:moveTo>
                  <a:lnTo>
                    <a:pt x="18530" y="405"/>
                  </a:lnTo>
                  <a:lnTo>
                    <a:pt x="21462" y="481"/>
                  </a:lnTo>
                  <a:lnTo>
                    <a:pt x="24217" y="557"/>
                  </a:lnTo>
                  <a:lnTo>
                    <a:pt x="26745" y="683"/>
                  </a:lnTo>
                  <a:lnTo>
                    <a:pt x="28919" y="860"/>
                  </a:lnTo>
                  <a:lnTo>
                    <a:pt x="29854" y="936"/>
                  </a:lnTo>
                  <a:lnTo>
                    <a:pt x="30689" y="1012"/>
                  </a:lnTo>
                  <a:lnTo>
                    <a:pt x="31396" y="1113"/>
                  </a:lnTo>
                  <a:lnTo>
                    <a:pt x="32003" y="1214"/>
                  </a:lnTo>
                  <a:lnTo>
                    <a:pt x="32433" y="1315"/>
                  </a:lnTo>
                  <a:lnTo>
                    <a:pt x="32736" y="1416"/>
                  </a:lnTo>
                  <a:lnTo>
                    <a:pt x="32837" y="1467"/>
                  </a:lnTo>
                  <a:lnTo>
                    <a:pt x="32913" y="1542"/>
                  </a:lnTo>
                  <a:lnTo>
                    <a:pt x="32989" y="1644"/>
                  </a:lnTo>
                  <a:lnTo>
                    <a:pt x="33065" y="1770"/>
                  </a:lnTo>
                  <a:lnTo>
                    <a:pt x="33217" y="2023"/>
                  </a:lnTo>
                  <a:lnTo>
                    <a:pt x="33318" y="2377"/>
                  </a:lnTo>
                  <a:lnTo>
                    <a:pt x="33393" y="2756"/>
                  </a:lnTo>
                  <a:lnTo>
                    <a:pt x="33469" y="3211"/>
                  </a:lnTo>
                  <a:lnTo>
                    <a:pt x="33495" y="3716"/>
                  </a:lnTo>
                  <a:lnTo>
                    <a:pt x="33520" y="4247"/>
                  </a:lnTo>
                  <a:lnTo>
                    <a:pt x="33545" y="4854"/>
                  </a:lnTo>
                  <a:lnTo>
                    <a:pt x="33520" y="5461"/>
                  </a:lnTo>
                  <a:lnTo>
                    <a:pt x="33444" y="6775"/>
                  </a:lnTo>
                  <a:lnTo>
                    <a:pt x="33343" y="8165"/>
                  </a:lnTo>
                  <a:lnTo>
                    <a:pt x="33166" y="9606"/>
                  </a:lnTo>
                  <a:lnTo>
                    <a:pt x="32989" y="11047"/>
                  </a:lnTo>
                  <a:lnTo>
                    <a:pt x="32787" y="12463"/>
                  </a:lnTo>
                  <a:lnTo>
                    <a:pt x="32559" y="13777"/>
                  </a:lnTo>
                  <a:lnTo>
                    <a:pt x="32332" y="14991"/>
                  </a:lnTo>
                  <a:lnTo>
                    <a:pt x="32130" y="16052"/>
                  </a:lnTo>
                  <a:lnTo>
                    <a:pt x="31953" y="16912"/>
                  </a:lnTo>
                  <a:lnTo>
                    <a:pt x="31801" y="17544"/>
                  </a:lnTo>
                  <a:lnTo>
                    <a:pt x="31675" y="17923"/>
                  </a:lnTo>
                  <a:lnTo>
                    <a:pt x="31447" y="17999"/>
                  </a:lnTo>
                  <a:lnTo>
                    <a:pt x="31017" y="18049"/>
                  </a:lnTo>
                  <a:lnTo>
                    <a:pt x="29678" y="18201"/>
                  </a:lnTo>
                  <a:lnTo>
                    <a:pt x="27807" y="18353"/>
                  </a:lnTo>
                  <a:lnTo>
                    <a:pt x="25456" y="18504"/>
                  </a:lnTo>
                  <a:lnTo>
                    <a:pt x="22776" y="18631"/>
                  </a:lnTo>
                  <a:lnTo>
                    <a:pt x="19844" y="18732"/>
                  </a:lnTo>
                  <a:lnTo>
                    <a:pt x="16785" y="18808"/>
                  </a:lnTo>
                  <a:lnTo>
                    <a:pt x="13676" y="18833"/>
                  </a:lnTo>
                  <a:lnTo>
                    <a:pt x="11730" y="18808"/>
                  </a:lnTo>
                  <a:lnTo>
                    <a:pt x="10011" y="18782"/>
                  </a:lnTo>
                  <a:lnTo>
                    <a:pt x="8494" y="18732"/>
                  </a:lnTo>
                  <a:lnTo>
                    <a:pt x="7205" y="18656"/>
                  </a:lnTo>
                  <a:lnTo>
                    <a:pt x="6093" y="18580"/>
                  </a:lnTo>
                  <a:lnTo>
                    <a:pt x="5132" y="18504"/>
                  </a:lnTo>
                  <a:lnTo>
                    <a:pt x="4348" y="18403"/>
                  </a:lnTo>
                  <a:lnTo>
                    <a:pt x="3716" y="18302"/>
                  </a:lnTo>
                  <a:lnTo>
                    <a:pt x="3211" y="18201"/>
                  </a:lnTo>
                  <a:lnTo>
                    <a:pt x="2806" y="18100"/>
                  </a:lnTo>
                  <a:lnTo>
                    <a:pt x="2503" y="17999"/>
                  </a:lnTo>
                  <a:lnTo>
                    <a:pt x="2301" y="17898"/>
                  </a:lnTo>
                  <a:lnTo>
                    <a:pt x="2149" y="17822"/>
                  </a:lnTo>
                  <a:lnTo>
                    <a:pt x="2073" y="17746"/>
                  </a:lnTo>
                  <a:lnTo>
                    <a:pt x="2023" y="17670"/>
                  </a:lnTo>
                  <a:lnTo>
                    <a:pt x="2023" y="17645"/>
                  </a:lnTo>
                  <a:lnTo>
                    <a:pt x="1972" y="17089"/>
                  </a:lnTo>
                  <a:lnTo>
                    <a:pt x="1871" y="16356"/>
                  </a:lnTo>
                  <a:lnTo>
                    <a:pt x="1542" y="14409"/>
                  </a:lnTo>
                  <a:lnTo>
                    <a:pt x="1239" y="12690"/>
                  </a:lnTo>
                  <a:lnTo>
                    <a:pt x="961" y="10794"/>
                  </a:lnTo>
                  <a:lnTo>
                    <a:pt x="683" y="8848"/>
                  </a:lnTo>
                  <a:lnTo>
                    <a:pt x="582" y="7862"/>
                  </a:lnTo>
                  <a:lnTo>
                    <a:pt x="481" y="6901"/>
                  </a:lnTo>
                  <a:lnTo>
                    <a:pt x="430" y="5991"/>
                  </a:lnTo>
                  <a:lnTo>
                    <a:pt x="405" y="5132"/>
                  </a:lnTo>
                  <a:lnTo>
                    <a:pt x="405" y="4323"/>
                  </a:lnTo>
                  <a:lnTo>
                    <a:pt x="455" y="3565"/>
                  </a:lnTo>
                  <a:lnTo>
                    <a:pt x="506" y="3236"/>
                  </a:lnTo>
                  <a:lnTo>
                    <a:pt x="556" y="2933"/>
                  </a:lnTo>
                  <a:lnTo>
                    <a:pt x="632" y="2629"/>
                  </a:lnTo>
                  <a:lnTo>
                    <a:pt x="708" y="2351"/>
                  </a:lnTo>
                  <a:lnTo>
                    <a:pt x="809" y="2124"/>
                  </a:lnTo>
                  <a:lnTo>
                    <a:pt x="936" y="1922"/>
                  </a:lnTo>
                  <a:lnTo>
                    <a:pt x="1062" y="1745"/>
                  </a:lnTo>
                  <a:lnTo>
                    <a:pt x="1188" y="1593"/>
                  </a:lnTo>
                  <a:lnTo>
                    <a:pt x="1290" y="1517"/>
                  </a:lnTo>
                  <a:lnTo>
                    <a:pt x="1416" y="1467"/>
                  </a:lnTo>
                  <a:lnTo>
                    <a:pt x="1745" y="1315"/>
                  </a:lnTo>
                  <a:lnTo>
                    <a:pt x="2149" y="1214"/>
                  </a:lnTo>
                  <a:lnTo>
                    <a:pt x="2680" y="1087"/>
                  </a:lnTo>
                  <a:lnTo>
                    <a:pt x="3312" y="986"/>
                  </a:lnTo>
                  <a:lnTo>
                    <a:pt x="4020" y="885"/>
                  </a:lnTo>
                  <a:lnTo>
                    <a:pt x="4803" y="784"/>
                  </a:lnTo>
                  <a:lnTo>
                    <a:pt x="5688" y="708"/>
                  </a:lnTo>
                  <a:lnTo>
                    <a:pt x="7710" y="582"/>
                  </a:lnTo>
                  <a:lnTo>
                    <a:pt x="10036" y="481"/>
                  </a:lnTo>
                  <a:lnTo>
                    <a:pt x="12640" y="405"/>
                  </a:lnTo>
                  <a:lnTo>
                    <a:pt x="15496" y="380"/>
                  </a:lnTo>
                  <a:close/>
                  <a:moveTo>
                    <a:pt x="13803" y="0"/>
                  </a:moveTo>
                  <a:lnTo>
                    <a:pt x="11755" y="51"/>
                  </a:lnTo>
                  <a:lnTo>
                    <a:pt x="9530" y="102"/>
                  </a:lnTo>
                  <a:lnTo>
                    <a:pt x="7255" y="203"/>
                  </a:lnTo>
                  <a:lnTo>
                    <a:pt x="6168" y="278"/>
                  </a:lnTo>
                  <a:lnTo>
                    <a:pt x="5107" y="380"/>
                  </a:lnTo>
                  <a:lnTo>
                    <a:pt x="4121" y="481"/>
                  </a:lnTo>
                  <a:lnTo>
                    <a:pt x="3236" y="607"/>
                  </a:lnTo>
                  <a:lnTo>
                    <a:pt x="2452" y="759"/>
                  </a:lnTo>
                  <a:lnTo>
                    <a:pt x="1795" y="910"/>
                  </a:lnTo>
                  <a:lnTo>
                    <a:pt x="1517" y="1012"/>
                  </a:lnTo>
                  <a:lnTo>
                    <a:pt x="1264" y="1087"/>
                  </a:lnTo>
                  <a:lnTo>
                    <a:pt x="1087" y="1189"/>
                  </a:lnTo>
                  <a:lnTo>
                    <a:pt x="936" y="1315"/>
                  </a:lnTo>
                  <a:lnTo>
                    <a:pt x="759" y="1467"/>
                  </a:lnTo>
                  <a:lnTo>
                    <a:pt x="632" y="1644"/>
                  </a:lnTo>
                  <a:lnTo>
                    <a:pt x="506" y="1871"/>
                  </a:lnTo>
                  <a:lnTo>
                    <a:pt x="380" y="2124"/>
                  </a:lnTo>
                  <a:lnTo>
                    <a:pt x="304" y="2402"/>
                  </a:lnTo>
                  <a:lnTo>
                    <a:pt x="203" y="2680"/>
                  </a:lnTo>
                  <a:lnTo>
                    <a:pt x="152" y="3009"/>
                  </a:lnTo>
                  <a:lnTo>
                    <a:pt x="101" y="3362"/>
                  </a:lnTo>
                  <a:lnTo>
                    <a:pt x="26" y="4096"/>
                  </a:lnTo>
                  <a:lnTo>
                    <a:pt x="0" y="4930"/>
                  </a:lnTo>
                  <a:lnTo>
                    <a:pt x="0" y="5789"/>
                  </a:lnTo>
                  <a:lnTo>
                    <a:pt x="51" y="6725"/>
                  </a:lnTo>
                  <a:lnTo>
                    <a:pt x="152" y="7685"/>
                  </a:lnTo>
                  <a:lnTo>
                    <a:pt x="253" y="8671"/>
                  </a:lnTo>
                  <a:lnTo>
                    <a:pt x="380" y="9657"/>
                  </a:lnTo>
                  <a:lnTo>
                    <a:pt x="506" y="10668"/>
                  </a:lnTo>
                  <a:lnTo>
                    <a:pt x="835" y="12640"/>
                  </a:lnTo>
                  <a:lnTo>
                    <a:pt x="1138" y="14460"/>
                  </a:lnTo>
                  <a:lnTo>
                    <a:pt x="1467" y="16406"/>
                  </a:lnTo>
                  <a:lnTo>
                    <a:pt x="1568" y="17139"/>
                  </a:lnTo>
                  <a:lnTo>
                    <a:pt x="1618" y="17645"/>
                  </a:lnTo>
                  <a:lnTo>
                    <a:pt x="1618" y="17746"/>
                  </a:lnTo>
                  <a:lnTo>
                    <a:pt x="1643" y="17822"/>
                  </a:lnTo>
                  <a:lnTo>
                    <a:pt x="1694" y="17948"/>
                  </a:lnTo>
                  <a:lnTo>
                    <a:pt x="1820" y="18049"/>
                  </a:lnTo>
                  <a:lnTo>
                    <a:pt x="1997" y="18176"/>
                  </a:lnTo>
                  <a:lnTo>
                    <a:pt x="2275" y="18327"/>
                  </a:lnTo>
                  <a:lnTo>
                    <a:pt x="2655" y="18454"/>
                  </a:lnTo>
                  <a:lnTo>
                    <a:pt x="3160" y="18580"/>
                  </a:lnTo>
                  <a:lnTo>
                    <a:pt x="3792" y="18707"/>
                  </a:lnTo>
                  <a:lnTo>
                    <a:pt x="4601" y="18808"/>
                  </a:lnTo>
                  <a:lnTo>
                    <a:pt x="5562" y="18934"/>
                  </a:lnTo>
                  <a:lnTo>
                    <a:pt x="6724" y="19010"/>
                  </a:lnTo>
                  <a:lnTo>
                    <a:pt x="8115" y="19111"/>
                  </a:lnTo>
                  <a:lnTo>
                    <a:pt x="9707" y="19162"/>
                  </a:lnTo>
                  <a:lnTo>
                    <a:pt x="11578" y="19187"/>
                  </a:lnTo>
                  <a:lnTo>
                    <a:pt x="13676" y="19212"/>
                  </a:lnTo>
                  <a:lnTo>
                    <a:pt x="16634" y="19187"/>
                  </a:lnTo>
                  <a:lnTo>
                    <a:pt x="19743" y="19111"/>
                  </a:lnTo>
                  <a:lnTo>
                    <a:pt x="22827" y="19010"/>
                  </a:lnTo>
                  <a:lnTo>
                    <a:pt x="25835" y="18858"/>
                  </a:lnTo>
                  <a:lnTo>
                    <a:pt x="27832" y="18732"/>
                  </a:lnTo>
                  <a:lnTo>
                    <a:pt x="29324" y="18631"/>
                  </a:lnTo>
                  <a:lnTo>
                    <a:pt x="30411" y="18504"/>
                  </a:lnTo>
                  <a:lnTo>
                    <a:pt x="31169" y="18429"/>
                  </a:lnTo>
                  <a:lnTo>
                    <a:pt x="31624" y="18327"/>
                  </a:lnTo>
                  <a:lnTo>
                    <a:pt x="31877" y="18252"/>
                  </a:lnTo>
                  <a:lnTo>
                    <a:pt x="32003" y="18176"/>
                  </a:lnTo>
                  <a:lnTo>
                    <a:pt x="32028" y="18125"/>
                  </a:lnTo>
                  <a:lnTo>
                    <a:pt x="32130" y="17822"/>
                  </a:lnTo>
                  <a:lnTo>
                    <a:pt x="32281" y="17215"/>
                  </a:lnTo>
                  <a:lnTo>
                    <a:pt x="32483" y="16381"/>
                  </a:lnTo>
                  <a:lnTo>
                    <a:pt x="32686" y="15319"/>
                  </a:lnTo>
                  <a:lnTo>
                    <a:pt x="32913" y="14106"/>
                  </a:lnTo>
                  <a:lnTo>
                    <a:pt x="33141" y="12741"/>
                  </a:lnTo>
                  <a:lnTo>
                    <a:pt x="33368" y="11325"/>
                  </a:lnTo>
                  <a:lnTo>
                    <a:pt x="33545" y="9834"/>
                  </a:lnTo>
                  <a:lnTo>
                    <a:pt x="33773" y="7963"/>
                  </a:lnTo>
                  <a:lnTo>
                    <a:pt x="33848" y="7104"/>
                  </a:lnTo>
                  <a:lnTo>
                    <a:pt x="33899" y="6320"/>
                  </a:lnTo>
                  <a:lnTo>
                    <a:pt x="33924" y="5562"/>
                  </a:lnTo>
                  <a:lnTo>
                    <a:pt x="33924" y="4879"/>
                  </a:lnTo>
                  <a:lnTo>
                    <a:pt x="33924" y="4247"/>
                  </a:lnTo>
                  <a:lnTo>
                    <a:pt x="33899" y="3666"/>
                  </a:lnTo>
                  <a:lnTo>
                    <a:pt x="33848" y="3160"/>
                  </a:lnTo>
                  <a:lnTo>
                    <a:pt x="33773" y="2680"/>
                  </a:lnTo>
                  <a:lnTo>
                    <a:pt x="33697" y="2275"/>
                  </a:lnTo>
                  <a:lnTo>
                    <a:pt x="33570" y="1922"/>
                  </a:lnTo>
                  <a:lnTo>
                    <a:pt x="33444" y="1618"/>
                  </a:lnTo>
                  <a:lnTo>
                    <a:pt x="33292" y="1391"/>
                  </a:lnTo>
                  <a:lnTo>
                    <a:pt x="33115" y="1214"/>
                  </a:lnTo>
                  <a:lnTo>
                    <a:pt x="32913" y="1087"/>
                  </a:lnTo>
                  <a:lnTo>
                    <a:pt x="32762" y="1012"/>
                  </a:lnTo>
                  <a:lnTo>
                    <a:pt x="32585" y="961"/>
                  </a:lnTo>
                  <a:lnTo>
                    <a:pt x="32079" y="835"/>
                  </a:lnTo>
                  <a:lnTo>
                    <a:pt x="31422" y="733"/>
                  </a:lnTo>
                  <a:lnTo>
                    <a:pt x="30638" y="632"/>
                  </a:lnTo>
                  <a:lnTo>
                    <a:pt x="29728" y="531"/>
                  </a:lnTo>
                  <a:lnTo>
                    <a:pt x="28717" y="455"/>
                  </a:lnTo>
                  <a:lnTo>
                    <a:pt x="26417" y="278"/>
                  </a:lnTo>
                  <a:lnTo>
                    <a:pt x="23838" y="177"/>
                  </a:lnTo>
                  <a:lnTo>
                    <a:pt x="21108" y="76"/>
                  </a:lnTo>
                  <a:lnTo>
                    <a:pt x="18277" y="26"/>
                  </a:lnTo>
                  <a:lnTo>
                    <a:pt x="1549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39"/>
            <p:cNvSpPr/>
            <p:nvPr/>
          </p:nvSpPr>
          <p:spPr>
            <a:xfrm>
              <a:off x="7152084" y="4445086"/>
              <a:ext cx="348087" cy="32743"/>
            </a:xfrm>
            <a:custGeom>
              <a:rect b="b" l="l" r="r" t="t"/>
              <a:pathLst>
                <a:path extrusionOk="0" h="937" w="9961">
                  <a:moveTo>
                    <a:pt x="1997" y="1"/>
                  </a:moveTo>
                  <a:lnTo>
                    <a:pt x="1315" y="26"/>
                  </a:lnTo>
                  <a:lnTo>
                    <a:pt x="658" y="102"/>
                  </a:lnTo>
                  <a:lnTo>
                    <a:pt x="26" y="178"/>
                  </a:lnTo>
                  <a:lnTo>
                    <a:pt x="0" y="203"/>
                  </a:lnTo>
                  <a:lnTo>
                    <a:pt x="0" y="228"/>
                  </a:lnTo>
                  <a:lnTo>
                    <a:pt x="26" y="254"/>
                  </a:lnTo>
                  <a:lnTo>
                    <a:pt x="607" y="380"/>
                  </a:lnTo>
                  <a:lnTo>
                    <a:pt x="1214" y="481"/>
                  </a:lnTo>
                  <a:lnTo>
                    <a:pt x="1820" y="532"/>
                  </a:lnTo>
                  <a:lnTo>
                    <a:pt x="2452" y="582"/>
                  </a:lnTo>
                  <a:lnTo>
                    <a:pt x="3691" y="658"/>
                  </a:lnTo>
                  <a:lnTo>
                    <a:pt x="4904" y="709"/>
                  </a:lnTo>
                  <a:lnTo>
                    <a:pt x="6118" y="785"/>
                  </a:lnTo>
                  <a:lnTo>
                    <a:pt x="7331" y="860"/>
                  </a:lnTo>
                  <a:lnTo>
                    <a:pt x="7963" y="911"/>
                  </a:lnTo>
                  <a:lnTo>
                    <a:pt x="8595" y="936"/>
                  </a:lnTo>
                  <a:lnTo>
                    <a:pt x="8924" y="936"/>
                  </a:lnTo>
                  <a:lnTo>
                    <a:pt x="9227" y="911"/>
                  </a:lnTo>
                  <a:lnTo>
                    <a:pt x="9530" y="860"/>
                  </a:lnTo>
                  <a:lnTo>
                    <a:pt x="9834" y="785"/>
                  </a:lnTo>
                  <a:lnTo>
                    <a:pt x="9910" y="734"/>
                  </a:lnTo>
                  <a:lnTo>
                    <a:pt x="9960" y="633"/>
                  </a:lnTo>
                  <a:lnTo>
                    <a:pt x="9960" y="582"/>
                  </a:lnTo>
                  <a:lnTo>
                    <a:pt x="9935" y="557"/>
                  </a:lnTo>
                  <a:lnTo>
                    <a:pt x="9910" y="507"/>
                  </a:lnTo>
                  <a:lnTo>
                    <a:pt x="9859" y="481"/>
                  </a:lnTo>
                  <a:lnTo>
                    <a:pt x="9657" y="380"/>
                  </a:lnTo>
                  <a:lnTo>
                    <a:pt x="9455" y="330"/>
                  </a:lnTo>
                  <a:lnTo>
                    <a:pt x="9252" y="279"/>
                  </a:lnTo>
                  <a:lnTo>
                    <a:pt x="9025" y="254"/>
                  </a:lnTo>
                  <a:lnTo>
                    <a:pt x="8595" y="203"/>
                  </a:lnTo>
                  <a:lnTo>
                    <a:pt x="8165" y="178"/>
                  </a:lnTo>
                  <a:lnTo>
                    <a:pt x="6724" y="102"/>
                  </a:lnTo>
                  <a:lnTo>
                    <a:pt x="5309" y="52"/>
                  </a:lnTo>
                  <a:lnTo>
                    <a:pt x="3994" y="26"/>
                  </a:lnTo>
                  <a:lnTo>
                    <a:pt x="265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39"/>
            <p:cNvSpPr/>
            <p:nvPr/>
          </p:nvSpPr>
          <p:spPr>
            <a:xfrm>
              <a:off x="7537213" y="4465424"/>
              <a:ext cx="75132" cy="25650"/>
            </a:xfrm>
            <a:custGeom>
              <a:rect b="b" l="l" r="r" t="t"/>
              <a:pathLst>
                <a:path extrusionOk="0" h="734" w="2150">
                  <a:moveTo>
                    <a:pt x="456" y="0"/>
                  </a:moveTo>
                  <a:lnTo>
                    <a:pt x="304" y="26"/>
                  </a:lnTo>
                  <a:lnTo>
                    <a:pt x="152" y="76"/>
                  </a:lnTo>
                  <a:lnTo>
                    <a:pt x="26" y="152"/>
                  </a:lnTo>
                  <a:lnTo>
                    <a:pt x="1" y="203"/>
                  </a:lnTo>
                  <a:lnTo>
                    <a:pt x="1" y="253"/>
                  </a:lnTo>
                  <a:lnTo>
                    <a:pt x="1" y="304"/>
                  </a:lnTo>
                  <a:lnTo>
                    <a:pt x="26" y="329"/>
                  </a:lnTo>
                  <a:lnTo>
                    <a:pt x="152" y="430"/>
                  </a:lnTo>
                  <a:lnTo>
                    <a:pt x="279" y="481"/>
                  </a:lnTo>
                  <a:lnTo>
                    <a:pt x="431" y="531"/>
                  </a:lnTo>
                  <a:lnTo>
                    <a:pt x="607" y="556"/>
                  </a:lnTo>
                  <a:lnTo>
                    <a:pt x="936" y="607"/>
                  </a:lnTo>
                  <a:lnTo>
                    <a:pt x="1239" y="632"/>
                  </a:lnTo>
                  <a:lnTo>
                    <a:pt x="1467" y="683"/>
                  </a:lnTo>
                  <a:lnTo>
                    <a:pt x="1770" y="733"/>
                  </a:lnTo>
                  <a:lnTo>
                    <a:pt x="1922" y="733"/>
                  </a:lnTo>
                  <a:lnTo>
                    <a:pt x="2048" y="708"/>
                  </a:lnTo>
                  <a:lnTo>
                    <a:pt x="2099" y="683"/>
                  </a:lnTo>
                  <a:lnTo>
                    <a:pt x="2124" y="632"/>
                  </a:lnTo>
                  <a:lnTo>
                    <a:pt x="2149" y="582"/>
                  </a:lnTo>
                  <a:lnTo>
                    <a:pt x="2149" y="506"/>
                  </a:lnTo>
                  <a:lnTo>
                    <a:pt x="2124" y="380"/>
                  </a:lnTo>
                  <a:lnTo>
                    <a:pt x="2048" y="278"/>
                  </a:lnTo>
                  <a:lnTo>
                    <a:pt x="1947" y="203"/>
                  </a:lnTo>
                  <a:lnTo>
                    <a:pt x="1821" y="152"/>
                  </a:lnTo>
                  <a:lnTo>
                    <a:pt x="1518" y="101"/>
                  </a:lnTo>
                  <a:lnTo>
                    <a:pt x="1265" y="76"/>
                  </a:lnTo>
                  <a:lnTo>
                    <a:pt x="961" y="26"/>
                  </a:lnTo>
                  <a:lnTo>
                    <a:pt x="63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39"/>
            <p:cNvSpPr/>
            <p:nvPr/>
          </p:nvSpPr>
          <p:spPr>
            <a:xfrm>
              <a:off x="7684751" y="4412412"/>
              <a:ext cx="1172265" cy="657246"/>
            </a:xfrm>
            <a:custGeom>
              <a:rect b="b" l="l" r="r" t="t"/>
              <a:pathLst>
                <a:path extrusionOk="0" h="18808" w="33546">
                  <a:moveTo>
                    <a:pt x="13954" y="1"/>
                  </a:moveTo>
                  <a:lnTo>
                    <a:pt x="11300" y="26"/>
                  </a:lnTo>
                  <a:lnTo>
                    <a:pt x="8772" y="127"/>
                  </a:lnTo>
                  <a:lnTo>
                    <a:pt x="7584" y="178"/>
                  </a:lnTo>
                  <a:lnTo>
                    <a:pt x="6446" y="253"/>
                  </a:lnTo>
                  <a:lnTo>
                    <a:pt x="5410" y="329"/>
                  </a:lnTo>
                  <a:lnTo>
                    <a:pt x="4449" y="405"/>
                  </a:lnTo>
                  <a:lnTo>
                    <a:pt x="3565" y="531"/>
                  </a:lnTo>
                  <a:lnTo>
                    <a:pt x="2781" y="633"/>
                  </a:lnTo>
                  <a:lnTo>
                    <a:pt x="2124" y="759"/>
                  </a:lnTo>
                  <a:lnTo>
                    <a:pt x="1568" y="911"/>
                  </a:lnTo>
                  <a:lnTo>
                    <a:pt x="1340" y="987"/>
                  </a:lnTo>
                  <a:lnTo>
                    <a:pt x="1163" y="1062"/>
                  </a:lnTo>
                  <a:lnTo>
                    <a:pt x="986" y="1163"/>
                  </a:lnTo>
                  <a:lnTo>
                    <a:pt x="860" y="1239"/>
                  </a:lnTo>
                  <a:lnTo>
                    <a:pt x="759" y="1340"/>
                  </a:lnTo>
                  <a:lnTo>
                    <a:pt x="683" y="1467"/>
                  </a:lnTo>
                  <a:lnTo>
                    <a:pt x="506" y="1720"/>
                  </a:lnTo>
                  <a:lnTo>
                    <a:pt x="354" y="2048"/>
                  </a:lnTo>
                  <a:lnTo>
                    <a:pt x="253" y="2402"/>
                  </a:lnTo>
                  <a:lnTo>
                    <a:pt x="152" y="2807"/>
                  </a:lnTo>
                  <a:lnTo>
                    <a:pt x="101" y="3262"/>
                  </a:lnTo>
                  <a:lnTo>
                    <a:pt x="51" y="3742"/>
                  </a:lnTo>
                  <a:lnTo>
                    <a:pt x="26" y="4273"/>
                  </a:lnTo>
                  <a:lnTo>
                    <a:pt x="0" y="4829"/>
                  </a:lnTo>
                  <a:lnTo>
                    <a:pt x="26" y="5410"/>
                  </a:lnTo>
                  <a:lnTo>
                    <a:pt x="76" y="6624"/>
                  </a:lnTo>
                  <a:lnTo>
                    <a:pt x="203" y="7913"/>
                  </a:lnTo>
                  <a:lnTo>
                    <a:pt x="354" y="9227"/>
                  </a:lnTo>
                  <a:lnTo>
                    <a:pt x="556" y="10542"/>
                  </a:lnTo>
                  <a:lnTo>
                    <a:pt x="733" y="11831"/>
                  </a:lnTo>
                  <a:lnTo>
                    <a:pt x="1138" y="14232"/>
                  </a:lnTo>
                  <a:lnTo>
                    <a:pt x="1466" y="16179"/>
                  </a:lnTo>
                  <a:lnTo>
                    <a:pt x="1568" y="16912"/>
                  </a:lnTo>
                  <a:lnTo>
                    <a:pt x="1618" y="17443"/>
                  </a:lnTo>
                  <a:lnTo>
                    <a:pt x="1643" y="17544"/>
                  </a:lnTo>
                  <a:lnTo>
                    <a:pt x="1719" y="17645"/>
                  </a:lnTo>
                  <a:lnTo>
                    <a:pt x="1820" y="17746"/>
                  </a:lnTo>
                  <a:lnTo>
                    <a:pt x="1972" y="17847"/>
                  </a:lnTo>
                  <a:lnTo>
                    <a:pt x="2174" y="17948"/>
                  </a:lnTo>
                  <a:lnTo>
                    <a:pt x="2377" y="18024"/>
                  </a:lnTo>
                  <a:lnTo>
                    <a:pt x="2933" y="18176"/>
                  </a:lnTo>
                  <a:lnTo>
                    <a:pt x="3615" y="18302"/>
                  </a:lnTo>
                  <a:lnTo>
                    <a:pt x="4424" y="18429"/>
                  </a:lnTo>
                  <a:lnTo>
                    <a:pt x="5309" y="18530"/>
                  </a:lnTo>
                  <a:lnTo>
                    <a:pt x="6320" y="18606"/>
                  </a:lnTo>
                  <a:lnTo>
                    <a:pt x="7407" y="18682"/>
                  </a:lnTo>
                  <a:lnTo>
                    <a:pt x="8570" y="18732"/>
                  </a:lnTo>
                  <a:lnTo>
                    <a:pt x="11098" y="18808"/>
                  </a:lnTo>
                  <a:lnTo>
                    <a:pt x="13777" y="18808"/>
                  </a:lnTo>
                  <a:lnTo>
                    <a:pt x="16558" y="18783"/>
                  </a:lnTo>
                  <a:lnTo>
                    <a:pt x="19339" y="18732"/>
                  </a:lnTo>
                  <a:lnTo>
                    <a:pt x="22043" y="18631"/>
                  </a:lnTo>
                  <a:lnTo>
                    <a:pt x="24571" y="18530"/>
                  </a:lnTo>
                  <a:lnTo>
                    <a:pt x="26846" y="18403"/>
                  </a:lnTo>
                  <a:lnTo>
                    <a:pt x="28793" y="18252"/>
                  </a:lnTo>
                  <a:lnTo>
                    <a:pt x="30284" y="18125"/>
                  </a:lnTo>
                  <a:lnTo>
                    <a:pt x="30840" y="18050"/>
                  </a:lnTo>
                  <a:lnTo>
                    <a:pt x="31270" y="17974"/>
                  </a:lnTo>
                  <a:lnTo>
                    <a:pt x="31548" y="17898"/>
                  </a:lnTo>
                  <a:lnTo>
                    <a:pt x="31624" y="17873"/>
                  </a:lnTo>
                  <a:lnTo>
                    <a:pt x="31675" y="17847"/>
                  </a:lnTo>
                  <a:lnTo>
                    <a:pt x="31750" y="17544"/>
                  </a:lnTo>
                  <a:lnTo>
                    <a:pt x="31902" y="16988"/>
                  </a:lnTo>
                  <a:lnTo>
                    <a:pt x="32079" y="16154"/>
                  </a:lnTo>
                  <a:lnTo>
                    <a:pt x="32281" y="15092"/>
                  </a:lnTo>
                  <a:lnTo>
                    <a:pt x="32509" y="13879"/>
                  </a:lnTo>
                  <a:lnTo>
                    <a:pt x="32736" y="12539"/>
                  </a:lnTo>
                  <a:lnTo>
                    <a:pt x="32964" y="11098"/>
                  </a:lnTo>
                  <a:lnTo>
                    <a:pt x="33166" y="9632"/>
                  </a:lnTo>
                  <a:lnTo>
                    <a:pt x="33343" y="8140"/>
                  </a:lnTo>
                  <a:lnTo>
                    <a:pt x="33469" y="6674"/>
                  </a:lnTo>
                  <a:lnTo>
                    <a:pt x="33520" y="5309"/>
                  </a:lnTo>
                  <a:lnTo>
                    <a:pt x="33545" y="4677"/>
                  </a:lnTo>
                  <a:lnTo>
                    <a:pt x="33545" y="4045"/>
                  </a:lnTo>
                  <a:lnTo>
                    <a:pt x="33495" y="3489"/>
                  </a:lnTo>
                  <a:lnTo>
                    <a:pt x="33469" y="2958"/>
                  </a:lnTo>
                  <a:lnTo>
                    <a:pt x="33393" y="2478"/>
                  </a:lnTo>
                  <a:lnTo>
                    <a:pt x="33292" y="2073"/>
                  </a:lnTo>
                  <a:lnTo>
                    <a:pt x="33166" y="1720"/>
                  </a:lnTo>
                  <a:lnTo>
                    <a:pt x="33014" y="1416"/>
                  </a:lnTo>
                  <a:lnTo>
                    <a:pt x="32938" y="1290"/>
                  </a:lnTo>
                  <a:lnTo>
                    <a:pt x="32837" y="1189"/>
                  </a:lnTo>
                  <a:lnTo>
                    <a:pt x="32736" y="1113"/>
                  </a:lnTo>
                  <a:lnTo>
                    <a:pt x="32635" y="1037"/>
                  </a:lnTo>
                  <a:lnTo>
                    <a:pt x="32332" y="936"/>
                  </a:lnTo>
                  <a:lnTo>
                    <a:pt x="31902" y="835"/>
                  </a:lnTo>
                  <a:lnTo>
                    <a:pt x="31346" y="734"/>
                  </a:lnTo>
                  <a:lnTo>
                    <a:pt x="30689" y="658"/>
                  </a:lnTo>
                  <a:lnTo>
                    <a:pt x="29905" y="557"/>
                  </a:lnTo>
                  <a:lnTo>
                    <a:pt x="29020" y="481"/>
                  </a:lnTo>
                  <a:lnTo>
                    <a:pt x="26998" y="329"/>
                  </a:lnTo>
                  <a:lnTo>
                    <a:pt x="24672" y="203"/>
                  </a:lnTo>
                  <a:lnTo>
                    <a:pt x="22144" y="102"/>
                  </a:lnTo>
                  <a:lnTo>
                    <a:pt x="19465"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39"/>
            <p:cNvSpPr/>
            <p:nvPr/>
          </p:nvSpPr>
          <p:spPr>
            <a:xfrm>
              <a:off x="7684751" y="4480450"/>
              <a:ext cx="1172265" cy="570687"/>
            </a:xfrm>
            <a:custGeom>
              <a:rect b="b" l="l" r="r" t="t"/>
              <a:pathLst>
                <a:path extrusionOk="0" h="16331" w="33546">
                  <a:moveTo>
                    <a:pt x="405" y="0"/>
                  </a:moveTo>
                  <a:lnTo>
                    <a:pt x="304" y="278"/>
                  </a:lnTo>
                  <a:lnTo>
                    <a:pt x="228" y="582"/>
                  </a:lnTo>
                  <a:lnTo>
                    <a:pt x="152" y="910"/>
                  </a:lnTo>
                  <a:lnTo>
                    <a:pt x="101" y="1264"/>
                  </a:lnTo>
                  <a:lnTo>
                    <a:pt x="26" y="2048"/>
                  </a:lnTo>
                  <a:lnTo>
                    <a:pt x="0" y="2907"/>
                  </a:lnTo>
                  <a:lnTo>
                    <a:pt x="26" y="3817"/>
                  </a:lnTo>
                  <a:lnTo>
                    <a:pt x="101" y="4803"/>
                  </a:lnTo>
                  <a:lnTo>
                    <a:pt x="177" y="5814"/>
                  </a:lnTo>
                  <a:lnTo>
                    <a:pt x="304" y="6851"/>
                  </a:lnTo>
                  <a:lnTo>
                    <a:pt x="430" y="7887"/>
                  </a:lnTo>
                  <a:lnTo>
                    <a:pt x="582" y="8923"/>
                  </a:lnTo>
                  <a:lnTo>
                    <a:pt x="910" y="10920"/>
                  </a:lnTo>
                  <a:lnTo>
                    <a:pt x="1214" y="12715"/>
                  </a:lnTo>
                  <a:lnTo>
                    <a:pt x="1466" y="14207"/>
                  </a:lnTo>
                  <a:lnTo>
                    <a:pt x="1922" y="14434"/>
                  </a:lnTo>
                  <a:lnTo>
                    <a:pt x="2377" y="14662"/>
                  </a:lnTo>
                  <a:lnTo>
                    <a:pt x="2832" y="14889"/>
                  </a:lnTo>
                  <a:lnTo>
                    <a:pt x="3312" y="15066"/>
                  </a:lnTo>
                  <a:lnTo>
                    <a:pt x="3792" y="15243"/>
                  </a:lnTo>
                  <a:lnTo>
                    <a:pt x="4272" y="15420"/>
                  </a:lnTo>
                  <a:lnTo>
                    <a:pt x="4753" y="15572"/>
                  </a:lnTo>
                  <a:lnTo>
                    <a:pt x="5258" y="15698"/>
                  </a:lnTo>
                  <a:lnTo>
                    <a:pt x="6092" y="15900"/>
                  </a:lnTo>
                  <a:lnTo>
                    <a:pt x="6952" y="16052"/>
                  </a:lnTo>
                  <a:lnTo>
                    <a:pt x="7811" y="16178"/>
                  </a:lnTo>
                  <a:lnTo>
                    <a:pt x="8671" y="16254"/>
                  </a:lnTo>
                  <a:lnTo>
                    <a:pt x="9556" y="16305"/>
                  </a:lnTo>
                  <a:lnTo>
                    <a:pt x="10415" y="16330"/>
                  </a:lnTo>
                  <a:lnTo>
                    <a:pt x="12159" y="16330"/>
                  </a:lnTo>
                  <a:lnTo>
                    <a:pt x="13322" y="16280"/>
                  </a:lnTo>
                  <a:lnTo>
                    <a:pt x="14460" y="16204"/>
                  </a:lnTo>
                  <a:lnTo>
                    <a:pt x="15623" y="16103"/>
                  </a:lnTo>
                  <a:lnTo>
                    <a:pt x="16760" y="15976"/>
                  </a:lnTo>
                  <a:lnTo>
                    <a:pt x="17923" y="15799"/>
                  </a:lnTo>
                  <a:lnTo>
                    <a:pt x="19060" y="15622"/>
                  </a:lnTo>
                  <a:lnTo>
                    <a:pt x="20198" y="15395"/>
                  </a:lnTo>
                  <a:lnTo>
                    <a:pt x="21310" y="15167"/>
                  </a:lnTo>
                  <a:lnTo>
                    <a:pt x="22448" y="14889"/>
                  </a:lnTo>
                  <a:lnTo>
                    <a:pt x="23560" y="14586"/>
                  </a:lnTo>
                  <a:lnTo>
                    <a:pt x="24672" y="14257"/>
                  </a:lnTo>
                  <a:lnTo>
                    <a:pt x="25759" y="13903"/>
                  </a:lnTo>
                  <a:lnTo>
                    <a:pt x="26846" y="13524"/>
                  </a:lnTo>
                  <a:lnTo>
                    <a:pt x="27908" y="13120"/>
                  </a:lnTo>
                  <a:lnTo>
                    <a:pt x="28970" y="12690"/>
                  </a:lnTo>
                  <a:lnTo>
                    <a:pt x="30031" y="12210"/>
                  </a:lnTo>
                  <a:lnTo>
                    <a:pt x="30714" y="11906"/>
                  </a:lnTo>
                  <a:lnTo>
                    <a:pt x="31396" y="11552"/>
                  </a:lnTo>
                  <a:lnTo>
                    <a:pt x="32054" y="11199"/>
                  </a:lnTo>
                  <a:lnTo>
                    <a:pt x="32711" y="10819"/>
                  </a:lnTo>
                  <a:lnTo>
                    <a:pt x="32888" y="9657"/>
                  </a:lnTo>
                  <a:lnTo>
                    <a:pt x="33065" y="8443"/>
                  </a:lnTo>
                  <a:lnTo>
                    <a:pt x="33217" y="7230"/>
                  </a:lnTo>
                  <a:lnTo>
                    <a:pt x="33343" y="6016"/>
                  </a:lnTo>
                  <a:lnTo>
                    <a:pt x="33444" y="4828"/>
                  </a:lnTo>
                  <a:lnTo>
                    <a:pt x="33520" y="3691"/>
                  </a:lnTo>
                  <a:lnTo>
                    <a:pt x="33545" y="2629"/>
                  </a:lnTo>
                  <a:lnTo>
                    <a:pt x="33520" y="1668"/>
                  </a:lnTo>
                  <a:lnTo>
                    <a:pt x="32711" y="2123"/>
                  </a:lnTo>
                  <a:lnTo>
                    <a:pt x="31902" y="2579"/>
                  </a:lnTo>
                  <a:lnTo>
                    <a:pt x="31068" y="3008"/>
                  </a:lnTo>
                  <a:lnTo>
                    <a:pt x="30234" y="3413"/>
                  </a:lnTo>
                  <a:lnTo>
                    <a:pt x="29374" y="3767"/>
                  </a:lnTo>
                  <a:lnTo>
                    <a:pt x="28489" y="4095"/>
                  </a:lnTo>
                  <a:lnTo>
                    <a:pt x="27605" y="4373"/>
                  </a:lnTo>
                  <a:lnTo>
                    <a:pt x="26695" y="4626"/>
                  </a:lnTo>
                  <a:lnTo>
                    <a:pt x="25785" y="4828"/>
                  </a:lnTo>
                  <a:lnTo>
                    <a:pt x="24849" y="4980"/>
                  </a:lnTo>
                  <a:lnTo>
                    <a:pt x="23914" y="5106"/>
                  </a:lnTo>
                  <a:lnTo>
                    <a:pt x="22979" y="5182"/>
                  </a:lnTo>
                  <a:lnTo>
                    <a:pt x="22018" y="5258"/>
                  </a:lnTo>
                  <a:lnTo>
                    <a:pt x="21083" y="5309"/>
                  </a:lnTo>
                  <a:lnTo>
                    <a:pt x="19187" y="5359"/>
                  </a:lnTo>
                  <a:lnTo>
                    <a:pt x="16229" y="5410"/>
                  </a:lnTo>
                  <a:lnTo>
                    <a:pt x="14763" y="5410"/>
                  </a:lnTo>
                  <a:lnTo>
                    <a:pt x="13297" y="5384"/>
                  </a:lnTo>
                  <a:lnTo>
                    <a:pt x="11831" y="5309"/>
                  </a:lnTo>
                  <a:lnTo>
                    <a:pt x="10365" y="5207"/>
                  </a:lnTo>
                  <a:lnTo>
                    <a:pt x="8898" y="5056"/>
                  </a:lnTo>
                  <a:lnTo>
                    <a:pt x="8165" y="4980"/>
                  </a:lnTo>
                  <a:lnTo>
                    <a:pt x="7432" y="4854"/>
                  </a:lnTo>
                  <a:lnTo>
                    <a:pt x="6699" y="4727"/>
                  </a:lnTo>
                  <a:lnTo>
                    <a:pt x="5941" y="4576"/>
                  </a:lnTo>
                  <a:lnTo>
                    <a:pt x="5208" y="4373"/>
                  </a:lnTo>
                  <a:lnTo>
                    <a:pt x="4500" y="4146"/>
                  </a:lnTo>
                  <a:lnTo>
                    <a:pt x="3817" y="3868"/>
                  </a:lnTo>
                  <a:lnTo>
                    <a:pt x="3489" y="3716"/>
                  </a:lnTo>
                  <a:lnTo>
                    <a:pt x="3160" y="3539"/>
                  </a:lnTo>
                  <a:lnTo>
                    <a:pt x="2857" y="3337"/>
                  </a:lnTo>
                  <a:lnTo>
                    <a:pt x="2553" y="3135"/>
                  </a:lnTo>
                  <a:lnTo>
                    <a:pt x="2250" y="2907"/>
                  </a:lnTo>
                  <a:lnTo>
                    <a:pt x="1972" y="2680"/>
                  </a:lnTo>
                  <a:lnTo>
                    <a:pt x="1694" y="2402"/>
                  </a:lnTo>
                  <a:lnTo>
                    <a:pt x="1441" y="2098"/>
                  </a:lnTo>
                  <a:lnTo>
                    <a:pt x="1214" y="1770"/>
                  </a:lnTo>
                  <a:lnTo>
                    <a:pt x="986" y="1441"/>
                  </a:lnTo>
                  <a:lnTo>
                    <a:pt x="809" y="1112"/>
                  </a:lnTo>
                  <a:lnTo>
                    <a:pt x="632" y="733"/>
                  </a:lnTo>
                  <a:lnTo>
                    <a:pt x="506" y="379"/>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39"/>
            <p:cNvSpPr/>
            <p:nvPr/>
          </p:nvSpPr>
          <p:spPr>
            <a:xfrm>
              <a:off x="7677692" y="4405353"/>
              <a:ext cx="1186383" cy="671398"/>
            </a:xfrm>
            <a:custGeom>
              <a:rect b="b" l="l" r="r" t="t"/>
              <a:pathLst>
                <a:path extrusionOk="0" h="19213" w="33950">
                  <a:moveTo>
                    <a:pt x="15496" y="380"/>
                  </a:moveTo>
                  <a:lnTo>
                    <a:pt x="18555" y="405"/>
                  </a:lnTo>
                  <a:lnTo>
                    <a:pt x="21487" y="481"/>
                  </a:lnTo>
                  <a:lnTo>
                    <a:pt x="24242" y="557"/>
                  </a:lnTo>
                  <a:lnTo>
                    <a:pt x="26745" y="683"/>
                  </a:lnTo>
                  <a:lnTo>
                    <a:pt x="28919" y="860"/>
                  </a:lnTo>
                  <a:lnTo>
                    <a:pt x="29879" y="936"/>
                  </a:lnTo>
                  <a:lnTo>
                    <a:pt x="30714" y="1012"/>
                  </a:lnTo>
                  <a:lnTo>
                    <a:pt x="31421" y="1113"/>
                  </a:lnTo>
                  <a:lnTo>
                    <a:pt x="32003" y="1214"/>
                  </a:lnTo>
                  <a:lnTo>
                    <a:pt x="32458" y="1315"/>
                  </a:lnTo>
                  <a:lnTo>
                    <a:pt x="32736" y="1416"/>
                  </a:lnTo>
                  <a:lnTo>
                    <a:pt x="32837" y="1467"/>
                  </a:lnTo>
                  <a:lnTo>
                    <a:pt x="32938" y="1542"/>
                  </a:lnTo>
                  <a:lnTo>
                    <a:pt x="33014" y="1644"/>
                  </a:lnTo>
                  <a:lnTo>
                    <a:pt x="33090" y="1770"/>
                  </a:lnTo>
                  <a:lnTo>
                    <a:pt x="33216" y="2023"/>
                  </a:lnTo>
                  <a:lnTo>
                    <a:pt x="33317" y="2377"/>
                  </a:lnTo>
                  <a:lnTo>
                    <a:pt x="33419" y="2756"/>
                  </a:lnTo>
                  <a:lnTo>
                    <a:pt x="33469" y="3211"/>
                  </a:lnTo>
                  <a:lnTo>
                    <a:pt x="33520" y="3716"/>
                  </a:lnTo>
                  <a:lnTo>
                    <a:pt x="33545" y="4247"/>
                  </a:lnTo>
                  <a:lnTo>
                    <a:pt x="33545" y="4854"/>
                  </a:lnTo>
                  <a:lnTo>
                    <a:pt x="33545" y="5461"/>
                  </a:lnTo>
                  <a:lnTo>
                    <a:pt x="33469" y="6775"/>
                  </a:lnTo>
                  <a:lnTo>
                    <a:pt x="33343" y="8165"/>
                  </a:lnTo>
                  <a:lnTo>
                    <a:pt x="33191" y="9606"/>
                  </a:lnTo>
                  <a:lnTo>
                    <a:pt x="32989" y="11047"/>
                  </a:lnTo>
                  <a:lnTo>
                    <a:pt x="32787" y="12463"/>
                  </a:lnTo>
                  <a:lnTo>
                    <a:pt x="32559" y="13777"/>
                  </a:lnTo>
                  <a:lnTo>
                    <a:pt x="32357" y="14991"/>
                  </a:lnTo>
                  <a:lnTo>
                    <a:pt x="32155" y="16052"/>
                  </a:lnTo>
                  <a:lnTo>
                    <a:pt x="31952" y="16912"/>
                  </a:lnTo>
                  <a:lnTo>
                    <a:pt x="31801" y="17544"/>
                  </a:lnTo>
                  <a:lnTo>
                    <a:pt x="31700" y="17923"/>
                  </a:lnTo>
                  <a:lnTo>
                    <a:pt x="31447" y="17999"/>
                  </a:lnTo>
                  <a:lnTo>
                    <a:pt x="31042" y="18049"/>
                  </a:lnTo>
                  <a:lnTo>
                    <a:pt x="29703" y="18201"/>
                  </a:lnTo>
                  <a:lnTo>
                    <a:pt x="27807" y="18353"/>
                  </a:lnTo>
                  <a:lnTo>
                    <a:pt x="25481" y="18504"/>
                  </a:lnTo>
                  <a:lnTo>
                    <a:pt x="22776" y="18631"/>
                  </a:lnTo>
                  <a:lnTo>
                    <a:pt x="19844" y="18732"/>
                  </a:lnTo>
                  <a:lnTo>
                    <a:pt x="16785" y="18808"/>
                  </a:lnTo>
                  <a:lnTo>
                    <a:pt x="13701" y="18833"/>
                  </a:lnTo>
                  <a:lnTo>
                    <a:pt x="11729" y="18808"/>
                  </a:lnTo>
                  <a:lnTo>
                    <a:pt x="10010" y="18782"/>
                  </a:lnTo>
                  <a:lnTo>
                    <a:pt x="8519" y="18732"/>
                  </a:lnTo>
                  <a:lnTo>
                    <a:pt x="7205" y="18656"/>
                  </a:lnTo>
                  <a:lnTo>
                    <a:pt x="6092" y="18580"/>
                  </a:lnTo>
                  <a:lnTo>
                    <a:pt x="5157" y="18504"/>
                  </a:lnTo>
                  <a:lnTo>
                    <a:pt x="4373" y="18403"/>
                  </a:lnTo>
                  <a:lnTo>
                    <a:pt x="3716" y="18302"/>
                  </a:lnTo>
                  <a:lnTo>
                    <a:pt x="3210" y="18201"/>
                  </a:lnTo>
                  <a:lnTo>
                    <a:pt x="2806" y="18100"/>
                  </a:lnTo>
                  <a:lnTo>
                    <a:pt x="2528" y="17999"/>
                  </a:lnTo>
                  <a:lnTo>
                    <a:pt x="2300" y="17898"/>
                  </a:lnTo>
                  <a:lnTo>
                    <a:pt x="2174" y="17822"/>
                  </a:lnTo>
                  <a:lnTo>
                    <a:pt x="2073" y="17746"/>
                  </a:lnTo>
                  <a:lnTo>
                    <a:pt x="2048" y="17670"/>
                  </a:lnTo>
                  <a:lnTo>
                    <a:pt x="2022" y="17645"/>
                  </a:lnTo>
                  <a:lnTo>
                    <a:pt x="1972" y="17089"/>
                  </a:lnTo>
                  <a:lnTo>
                    <a:pt x="1871" y="16356"/>
                  </a:lnTo>
                  <a:lnTo>
                    <a:pt x="1542" y="14409"/>
                  </a:lnTo>
                  <a:lnTo>
                    <a:pt x="1264" y="12690"/>
                  </a:lnTo>
                  <a:lnTo>
                    <a:pt x="961" y="10794"/>
                  </a:lnTo>
                  <a:lnTo>
                    <a:pt x="683" y="8848"/>
                  </a:lnTo>
                  <a:lnTo>
                    <a:pt x="582" y="7862"/>
                  </a:lnTo>
                  <a:lnTo>
                    <a:pt x="506" y="6901"/>
                  </a:lnTo>
                  <a:lnTo>
                    <a:pt x="430" y="5991"/>
                  </a:lnTo>
                  <a:lnTo>
                    <a:pt x="405" y="5132"/>
                  </a:lnTo>
                  <a:lnTo>
                    <a:pt x="430" y="4323"/>
                  </a:lnTo>
                  <a:lnTo>
                    <a:pt x="480" y="3565"/>
                  </a:lnTo>
                  <a:lnTo>
                    <a:pt x="531" y="3236"/>
                  </a:lnTo>
                  <a:lnTo>
                    <a:pt x="582" y="2933"/>
                  </a:lnTo>
                  <a:lnTo>
                    <a:pt x="657" y="2629"/>
                  </a:lnTo>
                  <a:lnTo>
                    <a:pt x="733" y="2351"/>
                  </a:lnTo>
                  <a:lnTo>
                    <a:pt x="834" y="2124"/>
                  </a:lnTo>
                  <a:lnTo>
                    <a:pt x="935" y="1922"/>
                  </a:lnTo>
                  <a:lnTo>
                    <a:pt x="1062" y="1745"/>
                  </a:lnTo>
                  <a:lnTo>
                    <a:pt x="1213" y="1593"/>
                  </a:lnTo>
                  <a:lnTo>
                    <a:pt x="1315" y="1517"/>
                  </a:lnTo>
                  <a:lnTo>
                    <a:pt x="1416" y="1467"/>
                  </a:lnTo>
                  <a:lnTo>
                    <a:pt x="1744" y="1315"/>
                  </a:lnTo>
                  <a:lnTo>
                    <a:pt x="2174" y="1214"/>
                  </a:lnTo>
                  <a:lnTo>
                    <a:pt x="2705" y="1087"/>
                  </a:lnTo>
                  <a:lnTo>
                    <a:pt x="3312" y="986"/>
                  </a:lnTo>
                  <a:lnTo>
                    <a:pt x="4019" y="885"/>
                  </a:lnTo>
                  <a:lnTo>
                    <a:pt x="4828" y="784"/>
                  </a:lnTo>
                  <a:lnTo>
                    <a:pt x="5713" y="708"/>
                  </a:lnTo>
                  <a:lnTo>
                    <a:pt x="7710" y="582"/>
                  </a:lnTo>
                  <a:lnTo>
                    <a:pt x="10036" y="481"/>
                  </a:lnTo>
                  <a:lnTo>
                    <a:pt x="12639" y="405"/>
                  </a:lnTo>
                  <a:lnTo>
                    <a:pt x="15496" y="380"/>
                  </a:lnTo>
                  <a:close/>
                  <a:moveTo>
                    <a:pt x="13802" y="0"/>
                  </a:moveTo>
                  <a:lnTo>
                    <a:pt x="11780" y="51"/>
                  </a:lnTo>
                  <a:lnTo>
                    <a:pt x="9530" y="102"/>
                  </a:lnTo>
                  <a:lnTo>
                    <a:pt x="7280" y="203"/>
                  </a:lnTo>
                  <a:lnTo>
                    <a:pt x="6168" y="278"/>
                  </a:lnTo>
                  <a:lnTo>
                    <a:pt x="5132" y="380"/>
                  </a:lnTo>
                  <a:lnTo>
                    <a:pt x="4146" y="481"/>
                  </a:lnTo>
                  <a:lnTo>
                    <a:pt x="3236" y="607"/>
                  </a:lnTo>
                  <a:lnTo>
                    <a:pt x="2452" y="759"/>
                  </a:lnTo>
                  <a:lnTo>
                    <a:pt x="1795" y="910"/>
                  </a:lnTo>
                  <a:lnTo>
                    <a:pt x="1517" y="1012"/>
                  </a:lnTo>
                  <a:lnTo>
                    <a:pt x="1289" y="1087"/>
                  </a:lnTo>
                  <a:lnTo>
                    <a:pt x="1087" y="1189"/>
                  </a:lnTo>
                  <a:lnTo>
                    <a:pt x="935" y="1315"/>
                  </a:lnTo>
                  <a:lnTo>
                    <a:pt x="784" y="1467"/>
                  </a:lnTo>
                  <a:lnTo>
                    <a:pt x="632" y="1644"/>
                  </a:lnTo>
                  <a:lnTo>
                    <a:pt x="506" y="1871"/>
                  </a:lnTo>
                  <a:lnTo>
                    <a:pt x="405" y="2124"/>
                  </a:lnTo>
                  <a:lnTo>
                    <a:pt x="303" y="2402"/>
                  </a:lnTo>
                  <a:lnTo>
                    <a:pt x="228" y="2680"/>
                  </a:lnTo>
                  <a:lnTo>
                    <a:pt x="152" y="3009"/>
                  </a:lnTo>
                  <a:lnTo>
                    <a:pt x="101" y="3362"/>
                  </a:lnTo>
                  <a:lnTo>
                    <a:pt x="25" y="4096"/>
                  </a:lnTo>
                  <a:lnTo>
                    <a:pt x="0" y="4930"/>
                  </a:lnTo>
                  <a:lnTo>
                    <a:pt x="25" y="5789"/>
                  </a:lnTo>
                  <a:lnTo>
                    <a:pt x="76" y="6725"/>
                  </a:lnTo>
                  <a:lnTo>
                    <a:pt x="152" y="7685"/>
                  </a:lnTo>
                  <a:lnTo>
                    <a:pt x="253" y="8671"/>
                  </a:lnTo>
                  <a:lnTo>
                    <a:pt x="379" y="9657"/>
                  </a:lnTo>
                  <a:lnTo>
                    <a:pt x="531" y="10668"/>
                  </a:lnTo>
                  <a:lnTo>
                    <a:pt x="834" y="12640"/>
                  </a:lnTo>
                  <a:lnTo>
                    <a:pt x="1138" y="14460"/>
                  </a:lnTo>
                  <a:lnTo>
                    <a:pt x="1466" y="16406"/>
                  </a:lnTo>
                  <a:lnTo>
                    <a:pt x="1567" y="17139"/>
                  </a:lnTo>
                  <a:lnTo>
                    <a:pt x="1618" y="17645"/>
                  </a:lnTo>
                  <a:lnTo>
                    <a:pt x="1643" y="17746"/>
                  </a:lnTo>
                  <a:lnTo>
                    <a:pt x="1668" y="17822"/>
                  </a:lnTo>
                  <a:lnTo>
                    <a:pt x="1719" y="17948"/>
                  </a:lnTo>
                  <a:lnTo>
                    <a:pt x="1820" y="18049"/>
                  </a:lnTo>
                  <a:lnTo>
                    <a:pt x="2022" y="18176"/>
                  </a:lnTo>
                  <a:lnTo>
                    <a:pt x="2275" y="18327"/>
                  </a:lnTo>
                  <a:lnTo>
                    <a:pt x="2654" y="18454"/>
                  </a:lnTo>
                  <a:lnTo>
                    <a:pt x="3160" y="18580"/>
                  </a:lnTo>
                  <a:lnTo>
                    <a:pt x="3817" y="18707"/>
                  </a:lnTo>
                  <a:lnTo>
                    <a:pt x="4601" y="18808"/>
                  </a:lnTo>
                  <a:lnTo>
                    <a:pt x="5587" y="18934"/>
                  </a:lnTo>
                  <a:lnTo>
                    <a:pt x="6750" y="19010"/>
                  </a:lnTo>
                  <a:lnTo>
                    <a:pt x="8115" y="19111"/>
                  </a:lnTo>
                  <a:lnTo>
                    <a:pt x="9732" y="19162"/>
                  </a:lnTo>
                  <a:lnTo>
                    <a:pt x="11578" y="19187"/>
                  </a:lnTo>
                  <a:lnTo>
                    <a:pt x="13701" y="19212"/>
                  </a:lnTo>
                  <a:lnTo>
                    <a:pt x="16659" y="19187"/>
                  </a:lnTo>
                  <a:lnTo>
                    <a:pt x="19743" y="19111"/>
                  </a:lnTo>
                  <a:lnTo>
                    <a:pt x="22827" y="19010"/>
                  </a:lnTo>
                  <a:lnTo>
                    <a:pt x="25835" y="18858"/>
                  </a:lnTo>
                  <a:lnTo>
                    <a:pt x="27832" y="18732"/>
                  </a:lnTo>
                  <a:lnTo>
                    <a:pt x="29349" y="18631"/>
                  </a:lnTo>
                  <a:lnTo>
                    <a:pt x="30436" y="18504"/>
                  </a:lnTo>
                  <a:lnTo>
                    <a:pt x="31169" y="18429"/>
                  </a:lnTo>
                  <a:lnTo>
                    <a:pt x="31649" y="18327"/>
                  </a:lnTo>
                  <a:lnTo>
                    <a:pt x="31902" y="18252"/>
                  </a:lnTo>
                  <a:lnTo>
                    <a:pt x="32003" y="18176"/>
                  </a:lnTo>
                  <a:lnTo>
                    <a:pt x="32053" y="18125"/>
                  </a:lnTo>
                  <a:lnTo>
                    <a:pt x="32155" y="17822"/>
                  </a:lnTo>
                  <a:lnTo>
                    <a:pt x="32306" y="17215"/>
                  </a:lnTo>
                  <a:lnTo>
                    <a:pt x="32483" y="16381"/>
                  </a:lnTo>
                  <a:lnTo>
                    <a:pt x="32685" y="15319"/>
                  </a:lnTo>
                  <a:lnTo>
                    <a:pt x="32913" y="14106"/>
                  </a:lnTo>
                  <a:lnTo>
                    <a:pt x="33140" y="12741"/>
                  </a:lnTo>
                  <a:lnTo>
                    <a:pt x="33368" y="11325"/>
                  </a:lnTo>
                  <a:lnTo>
                    <a:pt x="33570" y="9834"/>
                  </a:lnTo>
                  <a:lnTo>
                    <a:pt x="33772" y="7963"/>
                  </a:lnTo>
                  <a:lnTo>
                    <a:pt x="33848" y="7104"/>
                  </a:lnTo>
                  <a:lnTo>
                    <a:pt x="33899" y="6320"/>
                  </a:lnTo>
                  <a:lnTo>
                    <a:pt x="33924" y="5562"/>
                  </a:lnTo>
                  <a:lnTo>
                    <a:pt x="33949" y="4879"/>
                  </a:lnTo>
                  <a:lnTo>
                    <a:pt x="33949" y="4247"/>
                  </a:lnTo>
                  <a:lnTo>
                    <a:pt x="33899" y="3666"/>
                  </a:lnTo>
                  <a:lnTo>
                    <a:pt x="33848" y="3160"/>
                  </a:lnTo>
                  <a:lnTo>
                    <a:pt x="33798" y="2680"/>
                  </a:lnTo>
                  <a:lnTo>
                    <a:pt x="33697" y="2275"/>
                  </a:lnTo>
                  <a:lnTo>
                    <a:pt x="33595" y="1922"/>
                  </a:lnTo>
                  <a:lnTo>
                    <a:pt x="33444" y="1618"/>
                  </a:lnTo>
                  <a:lnTo>
                    <a:pt x="33292" y="1391"/>
                  </a:lnTo>
                  <a:lnTo>
                    <a:pt x="33115" y="1214"/>
                  </a:lnTo>
                  <a:lnTo>
                    <a:pt x="32938" y="1087"/>
                  </a:lnTo>
                  <a:lnTo>
                    <a:pt x="32787" y="1012"/>
                  </a:lnTo>
                  <a:lnTo>
                    <a:pt x="32584" y="961"/>
                  </a:lnTo>
                  <a:lnTo>
                    <a:pt x="32079" y="835"/>
                  </a:lnTo>
                  <a:lnTo>
                    <a:pt x="31421" y="733"/>
                  </a:lnTo>
                  <a:lnTo>
                    <a:pt x="30638" y="632"/>
                  </a:lnTo>
                  <a:lnTo>
                    <a:pt x="29753" y="531"/>
                  </a:lnTo>
                  <a:lnTo>
                    <a:pt x="28742" y="455"/>
                  </a:lnTo>
                  <a:lnTo>
                    <a:pt x="26442" y="278"/>
                  </a:lnTo>
                  <a:lnTo>
                    <a:pt x="23863" y="177"/>
                  </a:lnTo>
                  <a:lnTo>
                    <a:pt x="21108" y="76"/>
                  </a:lnTo>
                  <a:lnTo>
                    <a:pt x="18302" y="26"/>
                  </a:lnTo>
                  <a:lnTo>
                    <a:pt x="1549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39"/>
            <p:cNvSpPr/>
            <p:nvPr/>
          </p:nvSpPr>
          <p:spPr>
            <a:xfrm>
              <a:off x="8330500" y="4445086"/>
              <a:ext cx="348052" cy="32743"/>
            </a:xfrm>
            <a:custGeom>
              <a:rect b="b" l="l" r="r" t="t"/>
              <a:pathLst>
                <a:path extrusionOk="0" h="937" w="9960">
                  <a:moveTo>
                    <a:pt x="1997" y="1"/>
                  </a:moveTo>
                  <a:lnTo>
                    <a:pt x="1340" y="26"/>
                  </a:lnTo>
                  <a:lnTo>
                    <a:pt x="683" y="102"/>
                  </a:lnTo>
                  <a:lnTo>
                    <a:pt x="25" y="178"/>
                  </a:lnTo>
                  <a:lnTo>
                    <a:pt x="0" y="203"/>
                  </a:lnTo>
                  <a:lnTo>
                    <a:pt x="0" y="228"/>
                  </a:lnTo>
                  <a:lnTo>
                    <a:pt x="25" y="254"/>
                  </a:lnTo>
                  <a:lnTo>
                    <a:pt x="632" y="380"/>
                  </a:lnTo>
                  <a:lnTo>
                    <a:pt x="1239" y="481"/>
                  </a:lnTo>
                  <a:lnTo>
                    <a:pt x="1845" y="532"/>
                  </a:lnTo>
                  <a:lnTo>
                    <a:pt x="2452" y="582"/>
                  </a:lnTo>
                  <a:lnTo>
                    <a:pt x="3691" y="658"/>
                  </a:lnTo>
                  <a:lnTo>
                    <a:pt x="4904" y="709"/>
                  </a:lnTo>
                  <a:lnTo>
                    <a:pt x="6143" y="785"/>
                  </a:lnTo>
                  <a:lnTo>
                    <a:pt x="7356" y="860"/>
                  </a:lnTo>
                  <a:lnTo>
                    <a:pt x="7963" y="911"/>
                  </a:lnTo>
                  <a:lnTo>
                    <a:pt x="8620" y="936"/>
                  </a:lnTo>
                  <a:lnTo>
                    <a:pt x="8923" y="936"/>
                  </a:lnTo>
                  <a:lnTo>
                    <a:pt x="9227" y="911"/>
                  </a:lnTo>
                  <a:lnTo>
                    <a:pt x="9530" y="860"/>
                  </a:lnTo>
                  <a:lnTo>
                    <a:pt x="9833" y="785"/>
                  </a:lnTo>
                  <a:lnTo>
                    <a:pt x="9909" y="734"/>
                  </a:lnTo>
                  <a:lnTo>
                    <a:pt x="9960" y="633"/>
                  </a:lnTo>
                  <a:lnTo>
                    <a:pt x="9960" y="582"/>
                  </a:lnTo>
                  <a:lnTo>
                    <a:pt x="9960" y="557"/>
                  </a:lnTo>
                  <a:lnTo>
                    <a:pt x="9935" y="507"/>
                  </a:lnTo>
                  <a:lnTo>
                    <a:pt x="9884" y="481"/>
                  </a:lnTo>
                  <a:lnTo>
                    <a:pt x="9682" y="380"/>
                  </a:lnTo>
                  <a:lnTo>
                    <a:pt x="9454" y="330"/>
                  </a:lnTo>
                  <a:lnTo>
                    <a:pt x="9252" y="279"/>
                  </a:lnTo>
                  <a:lnTo>
                    <a:pt x="9050" y="254"/>
                  </a:lnTo>
                  <a:lnTo>
                    <a:pt x="8620" y="203"/>
                  </a:lnTo>
                  <a:lnTo>
                    <a:pt x="8165" y="178"/>
                  </a:lnTo>
                  <a:lnTo>
                    <a:pt x="6749" y="102"/>
                  </a:lnTo>
                  <a:lnTo>
                    <a:pt x="5334" y="52"/>
                  </a:lnTo>
                  <a:lnTo>
                    <a:pt x="3994" y="26"/>
                  </a:lnTo>
                  <a:lnTo>
                    <a:pt x="268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39"/>
            <p:cNvSpPr/>
            <p:nvPr/>
          </p:nvSpPr>
          <p:spPr>
            <a:xfrm>
              <a:off x="8715628" y="4465424"/>
              <a:ext cx="76005" cy="25650"/>
            </a:xfrm>
            <a:custGeom>
              <a:rect b="b" l="l" r="r" t="t"/>
              <a:pathLst>
                <a:path extrusionOk="0" h="734" w="2175">
                  <a:moveTo>
                    <a:pt x="481" y="0"/>
                  </a:moveTo>
                  <a:lnTo>
                    <a:pt x="304" y="26"/>
                  </a:lnTo>
                  <a:lnTo>
                    <a:pt x="177" y="76"/>
                  </a:lnTo>
                  <a:lnTo>
                    <a:pt x="51" y="152"/>
                  </a:lnTo>
                  <a:lnTo>
                    <a:pt x="26" y="203"/>
                  </a:lnTo>
                  <a:lnTo>
                    <a:pt x="1" y="253"/>
                  </a:lnTo>
                  <a:lnTo>
                    <a:pt x="26" y="304"/>
                  </a:lnTo>
                  <a:lnTo>
                    <a:pt x="51" y="329"/>
                  </a:lnTo>
                  <a:lnTo>
                    <a:pt x="152" y="430"/>
                  </a:lnTo>
                  <a:lnTo>
                    <a:pt x="279" y="481"/>
                  </a:lnTo>
                  <a:lnTo>
                    <a:pt x="456" y="531"/>
                  </a:lnTo>
                  <a:lnTo>
                    <a:pt x="607" y="556"/>
                  </a:lnTo>
                  <a:lnTo>
                    <a:pt x="961" y="607"/>
                  </a:lnTo>
                  <a:lnTo>
                    <a:pt x="1264" y="632"/>
                  </a:lnTo>
                  <a:lnTo>
                    <a:pt x="1492" y="683"/>
                  </a:lnTo>
                  <a:lnTo>
                    <a:pt x="1795" y="733"/>
                  </a:lnTo>
                  <a:lnTo>
                    <a:pt x="1922" y="733"/>
                  </a:lnTo>
                  <a:lnTo>
                    <a:pt x="2048" y="708"/>
                  </a:lnTo>
                  <a:lnTo>
                    <a:pt x="2099" y="683"/>
                  </a:lnTo>
                  <a:lnTo>
                    <a:pt x="2149" y="632"/>
                  </a:lnTo>
                  <a:lnTo>
                    <a:pt x="2175" y="582"/>
                  </a:lnTo>
                  <a:lnTo>
                    <a:pt x="2175" y="506"/>
                  </a:lnTo>
                  <a:lnTo>
                    <a:pt x="2149" y="380"/>
                  </a:lnTo>
                  <a:lnTo>
                    <a:pt x="2073" y="278"/>
                  </a:lnTo>
                  <a:lnTo>
                    <a:pt x="1972" y="203"/>
                  </a:lnTo>
                  <a:lnTo>
                    <a:pt x="1821" y="152"/>
                  </a:lnTo>
                  <a:lnTo>
                    <a:pt x="1543" y="101"/>
                  </a:lnTo>
                  <a:lnTo>
                    <a:pt x="1290" y="76"/>
                  </a:lnTo>
                  <a:lnTo>
                    <a:pt x="986" y="26"/>
                  </a:lnTo>
                  <a:lnTo>
                    <a:pt x="63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39"/>
            <p:cNvSpPr/>
            <p:nvPr/>
          </p:nvSpPr>
          <p:spPr>
            <a:xfrm>
              <a:off x="1841283" y="4412412"/>
              <a:ext cx="1171391" cy="657246"/>
            </a:xfrm>
            <a:custGeom>
              <a:rect b="b" l="l" r="r" t="t"/>
              <a:pathLst>
                <a:path extrusionOk="0" h="18808" w="33521">
                  <a:moveTo>
                    <a:pt x="13955" y="1"/>
                  </a:moveTo>
                  <a:lnTo>
                    <a:pt x="11275" y="26"/>
                  </a:lnTo>
                  <a:lnTo>
                    <a:pt x="8747" y="127"/>
                  </a:lnTo>
                  <a:lnTo>
                    <a:pt x="7559" y="178"/>
                  </a:lnTo>
                  <a:lnTo>
                    <a:pt x="6447" y="253"/>
                  </a:lnTo>
                  <a:lnTo>
                    <a:pt x="5385" y="329"/>
                  </a:lnTo>
                  <a:lnTo>
                    <a:pt x="4425" y="405"/>
                  </a:lnTo>
                  <a:lnTo>
                    <a:pt x="3565" y="531"/>
                  </a:lnTo>
                  <a:lnTo>
                    <a:pt x="2782" y="633"/>
                  </a:lnTo>
                  <a:lnTo>
                    <a:pt x="2099" y="759"/>
                  </a:lnTo>
                  <a:lnTo>
                    <a:pt x="1568" y="911"/>
                  </a:lnTo>
                  <a:lnTo>
                    <a:pt x="1341" y="987"/>
                  </a:lnTo>
                  <a:lnTo>
                    <a:pt x="1139" y="1062"/>
                  </a:lnTo>
                  <a:lnTo>
                    <a:pt x="987" y="1163"/>
                  </a:lnTo>
                  <a:lnTo>
                    <a:pt x="860" y="1239"/>
                  </a:lnTo>
                  <a:lnTo>
                    <a:pt x="759" y="1340"/>
                  </a:lnTo>
                  <a:lnTo>
                    <a:pt x="658" y="1467"/>
                  </a:lnTo>
                  <a:lnTo>
                    <a:pt x="481" y="1720"/>
                  </a:lnTo>
                  <a:lnTo>
                    <a:pt x="355" y="2048"/>
                  </a:lnTo>
                  <a:lnTo>
                    <a:pt x="228" y="2402"/>
                  </a:lnTo>
                  <a:lnTo>
                    <a:pt x="153" y="2807"/>
                  </a:lnTo>
                  <a:lnTo>
                    <a:pt x="77" y="3262"/>
                  </a:lnTo>
                  <a:lnTo>
                    <a:pt x="26" y="3742"/>
                  </a:lnTo>
                  <a:lnTo>
                    <a:pt x="1" y="4273"/>
                  </a:lnTo>
                  <a:lnTo>
                    <a:pt x="1" y="4829"/>
                  </a:lnTo>
                  <a:lnTo>
                    <a:pt x="1" y="5410"/>
                  </a:lnTo>
                  <a:lnTo>
                    <a:pt x="77" y="6624"/>
                  </a:lnTo>
                  <a:lnTo>
                    <a:pt x="203" y="7913"/>
                  </a:lnTo>
                  <a:lnTo>
                    <a:pt x="355" y="9227"/>
                  </a:lnTo>
                  <a:lnTo>
                    <a:pt x="532" y="10542"/>
                  </a:lnTo>
                  <a:lnTo>
                    <a:pt x="734" y="11831"/>
                  </a:lnTo>
                  <a:lnTo>
                    <a:pt x="1139" y="14232"/>
                  </a:lnTo>
                  <a:lnTo>
                    <a:pt x="1467" y="16179"/>
                  </a:lnTo>
                  <a:lnTo>
                    <a:pt x="1568" y="16912"/>
                  </a:lnTo>
                  <a:lnTo>
                    <a:pt x="1619" y="17443"/>
                  </a:lnTo>
                  <a:lnTo>
                    <a:pt x="1644" y="17544"/>
                  </a:lnTo>
                  <a:lnTo>
                    <a:pt x="1720" y="17645"/>
                  </a:lnTo>
                  <a:lnTo>
                    <a:pt x="1821" y="17746"/>
                  </a:lnTo>
                  <a:lnTo>
                    <a:pt x="1973" y="17847"/>
                  </a:lnTo>
                  <a:lnTo>
                    <a:pt x="2150" y="17948"/>
                  </a:lnTo>
                  <a:lnTo>
                    <a:pt x="2377" y="18024"/>
                  </a:lnTo>
                  <a:lnTo>
                    <a:pt x="2933" y="18176"/>
                  </a:lnTo>
                  <a:lnTo>
                    <a:pt x="3591" y="18302"/>
                  </a:lnTo>
                  <a:lnTo>
                    <a:pt x="4399" y="18429"/>
                  </a:lnTo>
                  <a:lnTo>
                    <a:pt x="5309" y="18530"/>
                  </a:lnTo>
                  <a:lnTo>
                    <a:pt x="6321" y="18606"/>
                  </a:lnTo>
                  <a:lnTo>
                    <a:pt x="7408" y="18682"/>
                  </a:lnTo>
                  <a:lnTo>
                    <a:pt x="8570" y="18732"/>
                  </a:lnTo>
                  <a:lnTo>
                    <a:pt x="11073" y="18808"/>
                  </a:lnTo>
                  <a:lnTo>
                    <a:pt x="13778" y="18808"/>
                  </a:lnTo>
                  <a:lnTo>
                    <a:pt x="16558" y="18783"/>
                  </a:lnTo>
                  <a:lnTo>
                    <a:pt x="19339" y="18732"/>
                  </a:lnTo>
                  <a:lnTo>
                    <a:pt x="22044" y="18631"/>
                  </a:lnTo>
                  <a:lnTo>
                    <a:pt x="24572" y="18530"/>
                  </a:lnTo>
                  <a:lnTo>
                    <a:pt x="26847" y="18403"/>
                  </a:lnTo>
                  <a:lnTo>
                    <a:pt x="28768" y="18252"/>
                  </a:lnTo>
                  <a:lnTo>
                    <a:pt x="30285" y="18125"/>
                  </a:lnTo>
                  <a:lnTo>
                    <a:pt x="30841" y="18050"/>
                  </a:lnTo>
                  <a:lnTo>
                    <a:pt x="31271" y="17974"/>
                  </a:lnTo>
                  <a:lnTo>
                    <a:pt x="31549" y="17898"/>
                  </a:lnTo>
                  <a:lnTo>
                    <a:pt x="31625" y="17873"/>
                  </a:lnTo>
                  <a:lnTo>
                    <a:pt x="31650" y="17847"/>
                  </a:lnTo>
                  <a:lnTo>
                    <a:pt x="31751" y="17544"/>
                  </a:lnTo>
                  <a:lnTo>
                    <a:pt x="31877" y="16988"/>
                  </a:lnTo>
                  <a:lnTo>
                    <a:pt x="32054" y="16154"/>
                  </a:lnTo>
                  <a:lnTo>
                    <a:pt x="32282" y="15092"/>
                  </a:lnTo>
                  <a:lnTo>
                    <a:pt x="32509" y="13879"/>
                  </a:lnTo>
                  <a:lnTo>
                    <a:pt x="32737" y="12539"/>
                  </a:lnTo>
                  <a:lnTo>
                    <a:pt x="32939" y="11098"/>
                  </a:lnTo>
                  <a:lnTo>
                    <a:pt x="33141" y="9632"/>
                  </a:lnTo>
                  <a:lnTo>
                    <a:pt x="33318" y="8140"/>
                  </a:lnTo>
                  <a:lnTo>
                    <a:pt x="33445" y="6674"/>
                  </a:lnTo>
                  <a:lnTo>
                    <a:pt x="33520" y="5309"/>
                  </a:lnTo>
                  <a:lnTo>
                    <a:pt x="33520" y="4677"/>
                  </a:lnTo>
                  <a:lnTo>
                    <a:pt x="33520" y="4045"/>
                  </a:lnTo>
                  <a:lnTo>
                    <a:pt x="33495" y="3489"/>
                  </a:lnTo>
                  <a:lnTo>
                    <a:pt x="33445" y="2958"/>
                  </a:lnTo>
                  <a:lnTo>
                    <a:pt x="33369" y="2478"/>
                  </a:lnTo>
                  <a:lnTo>
                    <a:pt x="33268" y="2073"/>
                  </a:lnTo>
                  <a:lnTo>
                    <a:pt x="33167" y="1720"/>
                  </a:lnTo>
                  <a:lnTo>
                    <a:pt x="33015" y="1416"/>
                  </a:lnTo>
                  <a:lnTo>
                    <a:pt x="32914" y="1290"/>
                  </a:lnTo>
                  <a:lnTo>
                    <a:pt x="32838" y="1189"/>
                  </a:lnTo>
                  <a:lnTo>
                    <a:pt x="32737" y="1113"/>
                  </a:lnTo>
                  <a:lnTo>
                    <a:pt x="32636" y="1037"/>
                  </a:lnTo>
                  <a:lnTo>
                    <a:pt x="32332" y="936"/>
                  </a:lnTo>
                  <a:lnTo>
                    <a:pt x="31903" y="835"/>
                  </a:lnTo>
                  <a:lnTo>
                    <a:pt x="31347" y="734"/>
                  </a:lnTo>
                  <a:lnTo>
                    <a:pt x="30664" y="658"/>
                  </a:lnTo>
                  <a:lnTo>
                    <a:pt x="29880" y="557"/>
                  </a:lnTo>
                  <a:lnTo>
                    <a:pt x="28996" y="481"/>
                  </a:lnTo>
                  <a:lnTo>
                    <a:pt x="26973" y="329"/>
                  </a:lnTo>
                  <a:lnTo>
                    <a:pt x="24673" y="203"/>
                  </a:lnTo>
                  <a:lnTo>
                    <a:pt x="22120" y="102"/>
                  </a:lnTo>
                  <a:lnTo>
                    <a:pt x="19440"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39"/>
            <p:cNvSpPr/>
            <p:nvPr/>
          </p:nvSpPr>
          <p:spPr>
            <a:xfrm>
              <a:off x="1841283" y="4480450"/>
              <a:ext cx="1171391" cy="570687"/>
            </a:xfrm>
            <a:custGeom>
              <a:rect b="b" l="l" r="r" t="t"/>
              <a:pathLst>
                <a:path extrusionOk="0" h="16331" w="33521">
                  <a:moveTo>
                    <a:pt x="380" y="0"/>
                  </a:moveTo>
                  <a:lnTo>
                    <a:pt x="279" y="278"/>
                  </a:lnTo>
                  <a:lnTo>
                    <a:pt x="203" y="582"/>
                  </a:lnTo>
                  <a:lnTo>
                    <a:pt x="127" y="910"/>
                  </a:lnTo>
                  <a:lnTo>
                    <a:pt x="77" y="1264"/>
                  </a:lnTo>
                  <a:lnTo>
                    <a:pt x="26" y="2048"/>
                  </a:lnTo>
                  <a:lnTo>
                    <a:pt x="1" y="2907"/>
                  </a:lnTo>
                  <a:lnTo>
                    <a:pt x="26" y="3817"/>
                  </a:lnTo>
                  <a:lnTo>
                    <a:pt x="77" y="4803"/>
                  </a:lnTo>
                  <a:lnTo>
                    <a:pt x="178" y="5814"/>
                  </a:lnTo>
                  <a:lnTo>
                    <a:pt x="304" y="6851"/>
                  </a:lnTo>
                  <a:lnTo>
                    <a:pt x="431" y="7887"/>
                  </a:lnTo>
                  <a:lnTo>
                    <a:pt x="582" y="8923"/>
                  </a:lnTo>
                  <a:lnTo>
                    <a:pt x="911" y="10920"/>
                  </a:lnTo>
                  <a:lnTo>
                    <a:pt x="1214" y="12715"/>
                  </a:lnTo>
                  <a:lnTo>
                    <a:pt x="1467" y="14207"/>
                  </a:lnTo>
                  <a:lnTo>
                    <a:pt x="1897" y="14434"/>
                  </a:lnTo>
                  <a:lnTo>
                    <a:pt x="2352" y="14662"/>
                  </a:lnTo>
                  <a:lnTo>
                    <a:pt x="2832" y="14889"/>
                  </a:lnTo>
                  <a:lnTo>
                    <a:pt x="3287" y="15066"/>
                  </a:lnTo>
                  <a:lnTo>
                    <a:pt x="3767" y="15243"/>
                  </a:lnTo>
                  <a:lnTo>
                    <a:pt x="4273" y="15420"/>
                  </a:lnTo>
                  <a:lnTo>
                    <a:pt x="4753" y="15572"/>
                  </a:lnTo>
                  <a:lnTo>
                    <a:pt x="5234" y="15698"/>
                  </a:lnTo>
                  <a:lnTo>
                    <a:pt x="6093" y="15900"/>
                  </a:lnTo>
                  <a:lnTo>
                    <a:pt x="6953" y="16052"/>
                  </a:lnTo>
                  <a:lnTo>
                    <a:pt x="7812" y="16178"/>
                  </a:lnTo>
                  <a:lnTo>
                    <a:pt x="8672" y="16254"/>
                  </a:lnTo>
                  <a:lnTo>
                    <a:pt x="9531" y="16305"/>
                  </a:lnTo>
                  <a:lnTo>
                    <a:pt x="10416" y="16330"/>
                  </a:lnTo>
                  <a:lnTo>
                    <a:pt x="12135" y="16330"/>
                  </a:lnTo>
                  <a:lnTo>
                    <a:pt x="13298" y="16280"/>
                  </a:lnTo>
                  <a:lnTo>
                    <a:pt x="14460" y="16204"/>
                  </a:lnTo>
                  <a:lnTo>
                    <a:pt x="15598" y="16103"/>
                  </a:lnTo>
                  <a:lnTo>
                    <a:pt x="16761" y="15976"/>
                  </a:lnTo>
                  <a:lnTo>
                    <a:pt x="17898" y="15799"/>
                  </a:lnTo>
                  <a:lnTo>
                    <a:pt x="19036" y="15622"/>
                  </a:lnTo>
                  <a:lnTo>
                    <a:pt x="20173" y="15395"/>
                  </a:lnTo>
                  <a:lnTo>
                    <a:pt x="21311" y="15167"/>
                  </a:lnTo>
                  <a:lnTo>
                    <a:pt x="22423" y="14889"/>
                  </a:lnTo>
                  <a:lnTo>
                    <a:pt x="23535" y="14586"/>
                  </a:lnTo>
                  <a:lnTo>
                    <a:pt x="24648" y="14257"/>
                  </a:lnTo>
                  <a:lnTo>
                    <a:pt x="25735" y="13903"/>
                  </a:lnTo>
                  <a:lnTo>
                    <a:pt x="26822" y="13524"/>
                  </a:lnTo>
                  <a:lnTo>
                    <a:pt x="27909" y="13120"/>
                  </a:lnTo>
                  <a:lnTo>
                    <a:pt x="28970" y="12690"/>
                  </a:lnTo>
                  <a:lnTo>
                    <a:pt x="30007" y="12210"/>
                  </a:lnTo>
                  <a:lnTo>
                    <a:pt x="30689" y="11906"/>
                  </a:lnTo>
                  <a:lnTo>
                    <a:pt x="31372" y="11552"/>
                  </a:lnTo>
                  <a:lnTo>
                    <a:pt x="32054" y="11199"/>
                  </a:lnTo>
                  <a:lnTo>
                    <a:pt x="32686" y="10819"/>
                  </a:lnTo>
                  <a:lnTo>
                    <a:pt x="32863" y="9657"/>
                  </a:lnTo>
                  <a:lnTo>
                    <a:pt x="33040" y="8443"/>
                  </a:lnTo>
                  <a:lnTo>
                    <a:pt x="33217" y="7230"/>
                  </a:lnTo>
                  <a:lnTo>
                    <a:pt x="33344" y="6016"/>
                  </a:lnTo>
                  <a:lnTo>
                    <a:pt x="33445" y="4828"/>
                  </a:lnTo>
                  <a:lnTo>
                    <a:pt x="33495" y="3691"/>
                  </a:lnTo>
                  <a:lnTo>
                    <a:pt x="33520" y="2629"/>
                  </a:lnTo>
                  <a:lnTo>
                    <a:pt x="33495" y="1668"/>
                  </a:lnTo>
                  <a:lnTo>
                    <a:pt x="32712" y="2123"/>
                  </a:lnTo>
                  <a:lnTo>
                    <a:pt x="31877" y="2579"/>
                  </a:lnTo>
                  <a:lnTo>
                    <a:pt x="31068" y="3008"/>
                  </a:lnTo>
                  <a:lnTo>
                    <a:pt x="30209" y="3413"/>
                  </a:lnTo>
                  <a:lnTo>
                    <a:pt x="29350" y="3767"/>
                  </a:lnTo>
                  <a:lnTo>
                    <a:pt x="28490" y="4095"/>
                  </a:lnTo>
                  <a:lnTo>
                    <a:pt x="27605" y="4373"/>
                  </a:lnTo>
                  <a:lnTo>
                    <a:pt x="26695" y="4626"/>
                  </a:lnTo>
                  <a:lnTo>
                    <a:pt x="25760" y="4828"/>
                  </a:lnTo>
                  <a:lnTo>
                    <a:pt x="24850" y="4980"/>
                  </a:lnTo>
                  <a:lnTo>
                    <a:pt x="23915" y="5106"/>
                  </a:lnTo>
                  <a:lnTo>
                    <a:pt x="22954" y="5182"/>
                  </a:lnTo>
                  <a:lnTo>
                    <a:pt x="22019" y="5258"/>
                  </a:lnTo>
                  <a:lnTo>
                    <a:pt x="21058" y="5309"/>
                  </a:lnTo>
                  <a:lnTo>
                    <a:pt x="19162" y="5359"/>
                  </a:lnTo>
                  <a:lnTo>
                    <a:pt x="16230" y="5410"/>
                  </a:lnTo>
                  <a:lnTo>
                    <a:pt x="14738" y="5410"/>
                  </a:lnTo>
                  <a:lnTo>
                    <a:pt x="13272" y="5384"/>
                  </a:lnTo>
                  <a:lnTo>
                    <a:pt x="11806" y="5309"/>
                  </a:lnTo>
                  <a:lnTo>
                    <a:pt x="10340" y="5207"/>
                  </a:lnTo>
                  <a:lnTo>
                    <a:pt x="8874" y="5056"/>
                  </a:lnTo>
                  <a:lnTo>
                    <a:pt x="8141" y="4980"/>
                  </a:lnTo>
                  <a:lnTo>
                    <a:pt x="7433" y="4854"/>
                  </a:lnTo>
                  <a:lnTo>
                    <a:pt x="6675" y="4727"/>
                  </a:lnTo>
                  <a:lnTo>
                    <a:pt x="5941" y="4576"/>
                  </a:lnTo>
                  <a:lnTo>
                    <a:pt x="5208" y="4373"/>
                  </a:lnTo>
                  <a:lnTo>
                    <a:pt x="4501" y="4146"/>
                  </a:lnTo>
                  <a:lnTo>
                    <a:pt x="3793" y="3868"/>
                  </a:lnTo>
                  <a:lnTo>
                    <a:pt x="3464" y="3716"/>
                  </a:lnTo>
                  <a:lnTo>
                    <a:pt x="3161" y="3539"/>
                  </a:lnTo>
                  <a:lnTo>
                    <a:pt x="2832" y="3337"/>
                  </a:lnTo>
                  <a:lnTo>
                    <a:pt x="2529" y="3135"/>
                  </a:lnTo>
                  <a:lnTo>
                    <a:pt x="2251" y="2907"/>
                  </a:lnTo>
                  <a:lnTo>
                    <a:pt x="1973" y="2680"/>
                  </a:lnTo>
                  <a:lnTo>
                    <a:pt x="1695" y="2402"/>
                  </a:lnTo>
                  <a:lnTo>
                    <a:pt x="1442" y="2098"/>
                  </a:lnTo>
                  <a:lnTo>
                    <a:pt x="1189" y="1770"/>
                  </a:lnTo>
                  <a:lnTo>
                    <a:pt x="987" y="1441"/>
                  </a:lnTo>
                  <a:lnTo>
                    <a:pt x="785" y="1112"/>
                  </a:lnTo>
                  <a:lnTo>
                    <a:pt x="633" y="733"/>
                  </a:lnTo>
                  <a:lnTo>
                    <a:pt x="507" y="379"/>
                  </a:lnTo>
                  <a:lnTo>
                    <a:pt x="38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39"/>
            <p:cNvSpPr/>
            <p:nvPr/>
          </p:nvSpPr>
          <p:spPr>
            <a:xfrm>
              <a:off x="1834224" y="4405353"/>
              <a:ext cx="1185509" cy="671398"/>
            </a:xfrm>
            <a:custGeom>
              <a:rect b="b" l="l" r="r" t="t"/>
              <a:pathLst>
                <a:path extrusionOk="0" h="19213" w="33925">
                  <a:moveTo>
                    <a:pt x="15497" y="380"/>
                  </a:moveTo>
                  <a:lnTo>
                    <a:pt x="18530" y="405"/>
                  </a:lnTo>
                  <a:lnTo>
                    <a:pt x="21462" y="481"/>
                  </a:lnTo>
                  <a:lnTo>
                    <a:pt x="24218" y="557"/>
                  </a:lnTo>
                  <a:lnTo>
                    <a:pt x="26746" y="683"/>
                  </a:lnTo>
                  <a:lnTo>
                    <a:pt x="28920" y="860"/>
                  </a:lnTo>
                  <a:lnTo>
                    <a:pt x="29855" y="936"/>
                  </a:lnTo>
                  <a:lnTo>
                    <a:pt x="30689" y="1012"/>
                  </a:lnTo>
                  <a:lnTo>
                    <a:pt x="31397" y="1113"/>
                  </a:lnTo>
                  <a:lnTo>
                    <a:pt x="32004" y="1214"/>
                  </a:lnTo>
                  <a:lnTo>
                    <a:pt x="32433" y="1315"/>
                  </a:lnTo>
                  <a:lnTo>
                    <a:pt x="32737" y="1416"/>
                  </a:lnTo>
                  <a:lnTo>
                    <a:pt x="32838" y="1467"/>
                  </a:lnTo>
                  <a:lnTo>
                    <a:pt x="32914" y="1542"/>
                  </a:lnTo>
                  <a:lnTo>
                    <a:pt x="32989" y="1644"/>
                  </a:lnTo>
                  <a:lnTo>
                    <a:pt x="33065" y="1770"/>
                  </a:lnTo>
                  <a:lnTo>
                    <a:pt x="33217" y="2023"/>
                  </a:lnTo>
                  <a:lnTo>
                    <a:pt x="33318" y="2377"/>
                  </a:lnTo>
                  <a:lnTo>
                    <a:pt x="33394" y="2756"/>
                  </a:lnTo>
                  <a:lnTo>
                    <a:pt x="33470" y="3211"/>
                  </a:lnTo>
                  <a:lnTo>
                    <a:pt x="33495" y="3716"/>
                  </a:lnTo>
                  <a:lnTo>
                    <a:pt x="33520" y="4247"/>
                  </a:lnTo>
                  <a:lnTo>
                    <a:pt x="33520" y="4854"/>
                  </a:lnTo>
                  <a:lnTo>
                    <a:pt x="33520" y="5461"/>
                  </a:lnTo>
                  <a:lnTo>
                    <a:pt x="33444" y="6775"/>
                  </a:lnTo>
                  <a:lnTo>
                    <a:pt x="33343" y="8165"/>
                  </a:lnTo>
                  <a:lnTo>
                    <a:pt x="33166" y="9606"/>
                  </a:lnTo>
                  <a:lnTo>
                    <a:pt x="32989" y="11047"/>
                  </a:lnTo>
                  <a:lnTo>
                    <a:pt x="32787" y="12463"/>
                  </a:lnTo>
                  <a:lnTo>
                    <a:pt x="32560" y="13777"/>
                  </a:lnTo>
                  <a:lnTo>
                    <a:pt x="32332" y="14991"/>
                  </a:lnTo>
                  <a:lnTo>
                    <a:pt x="32130" y="16052"/>
                  </a:lnTo>
                  <a:lnTo>
                    <a:pt x="31953" y="16912"/>
                  </a:lnTo>
                  <a:lnTo>
                    <a:pt x="31801" y="17544"/>
                  </a:lnTo>
                  <a:lnTo>
                    <a:pt x="31675" y="17923"/>
                  </a:lnTo>
                  <a:lnTo>
                    <a:pt x="31447" y="17999"/>
                  </a:lnTo>
                  <a:lnTo>
                    <a:pt x="31018" y="18049"/>
                  </a:lnTo>
                  <a:lnTo>
                    <a:pt x="29678" y="18201"/>
                  </a:lnTo>
                  <a:lnTo>
                    <a:pt x="27807" y="18353"/>
                  </a:lnTo>
                  <a:lnTo>
                    <a:pt x="25456" y="18504"/>
                  </a:lnTo>
                  <a:lnTo>
                    <a:pt x="22777" y="18631"/>
                  </a:lnTo>
                  <a:lnTo>
                    <a:pt x="19844" y="18732"/>
                  </a:lnTo>
                  <a:lnTo>
                    <a:pt x="16786" y="18808"/>
                  </a:lnTo>
                  <a:lnTo>
                    <a:pt x="13677" y="18833"/>
                  </a:lnTo>
                  <a:lnTo>
                    <a:pt x="11730" y="18808"/>
                  </a:lnTo>
                  <a:lnTo>
                    <a:pt x="10011" y="18782"/>
                  </a:lnTo>
                  <a:lnTo>
                    <a:pt x="8494" y="18732"/>
                  </a:lnTo>
                  <a:lnTo>
                    <a:pt x="7205" y="18656"/>
                  </a:lnTo>
                  <a:lnTo>
                    <a:pt x="6093" y="18580"/>
                  </a:lnTo>
                  <a:lnTo>
                    <a:pt x="5132" y="18504"/>
                  </a:lnTo>
                  <a:lnTo>
                    <a:pt x="4349" y="18403"/>
                  </a:lnTo>
                  <a:lnTo>
                    <a:pt x="3717" y="18302"/>
                  </a:lnTo>
                  <a:lnTo>
                    <a:pt x="3211" y="18201"/>
                  </a:lnTo>
                  <a:lnTo>
                    <a:pt x="2807" y="18100"/>
                  </a:lnTo>
                  <a:lnTo>
                    <a:pt x="2503" y="17999"/>
                  </a:lnTo>
                  <a:lnTo>
                    <a:pt x="2301" y="17898"/>
                  </a:lnTo>
                  <a:lnTo>
                    <a:pt x="2149" y="17822"/>
                  </a:lnTo>
                  <a:lnTo>
                    <a:pt x="2074" y="17746"/>
                  </a:lnTo>
                  <a:lnTo>
                    <a:pt x="2023" y="17670"/>
                  </a:lnTo>
                  <a:lnTo>
                    <a:pt x="2023" y="17645"/>
                  </a:lnTo>
                  <a:lnTo>
                    <a:pt x="1972" y="17089"/>
                  </a:lnTo>
                  <a:lnTo>
                    <a:pt x="1871" y="16356"/>
                  </a:lnTo>
                  <a:lnTo>
                    <a:pt x="1543" y="14409"/>
                  </a:lnTo>
                  <a:lnTo>
                    <a:pt x="1239" y="12690"/>
                  </a:lnTo>
                  <a:lnTo>
                    <a:pt x="961" y="10794"/>
                  </a:lnTo>
                  <a:lnTo>
                    <a:pt x="683" y="8848"/>
                  </a:lnTo>
                  <a:lnTo>
                    <a:pt x="582" y="7862"/>
                  </a:lnTo>
                  <a:lnTo>
                    <a:pt x="481" y="6901"/>
                  </a:lnTo>
                  <a:lnTo>
                    <a:pt x="430" y="5991"/>
                  </a:lnTo>
                  <a:lnTo>
                    <a:pt x="405" y="5132"/>
                  </a:lnTo>
                  <a:lnTo>
                    <a:pt x="405" y="4323"/>
                  </a:lnTo>
                  <a:lnTo>
                    <a:pt x="456" y="3565"/>
                  </a:lnTo>
                  <a:lnTo>
                    <a:pt x="506" y="3236"/>
                  </a:lnTo>
                  <a:lnTo>
                    <a:pt x="557" y="2933"/>
                  </a:lnTo>
                  <a:lnTo>
                    <a:pt x="633" y="2629"/>
                  </a:lnTo>
                  <a:lnTo>
                    <a:pt x="709" y="2351"/>
                  </a:lnTo>
                  <a:lnTo>
                    <a:pt x="810" y="2124"/>
                  </a:lnTo>
                  <a:lnTo>
                    <a:pt x="936" y="1922"/>
                  </a:lnTo>
                  <a:lnTo>
                    <a:pt x="1062" y="1745"/>
                  </a:lnTo>
                  <a:lnTo>
                    <a:pt x="1189" y="1593"/>
                  </a:lnTo>
                  <a:lnTo>
                    <a:pt x="1290" y="1517"/>
                  </a:lnTo>
                  <a:lnTo>
                    <a:pt x="1416" y="1467"/>
                  </a:lnTo>
                  <a:lnTo>
                    <a:pt x="1745" y="1315"/>
                  </a:lnTo>
                  <a:lnTo>
                    <a:pt x="2149" y="1214"/>
                  </a:lnTo>
                  <a:lnTo>
                    <a:pt x="2680" y="1087"/>
                  </a:lnTo>
                  <a:lnTo>
                    <a:pt x="3312" y="986"/>
                  </a:lnTo>
                  <a:lnTo>
                    <a:pt x="4020" y="885"/>
                  </a:lnTo>
                  <a:lnTo>
                    <a:pt x="4804" y="784"/>
                  </a:lnTo>
                  <a:lnTo>
                    <a:pt x="5688" y="708"/>
                  </a:lnTo>
                  <a:lnTo>
                    <a:pt x="7711" y="582"/>
                  </a:lnTo>
                  <a:lnTo>
                    <a:pt x="10036" y="481"/>
                  </a:lnTo>
                  <a:lnTo>
                    <a:pt x="12640" y="405"/>
                  </a:lnTo>
                  <a:lnTo>
                    <a:pt x="15497" y="380"/>
                  </a:lnTo>
                  <a:close/>
                  <a:moveTo>
                    <a:pt x="13803" y="0"/>
                  </a:moveTo>
                  <a:lnTo>
                    <a:pt x="11755" y="51"/>
                  </a:lnTo>
                  <a:lnTo>
                    <a:pt x="9531" y="102"/>
                  </a:lnTo>
                  <a:lnTo>
                    <a:pt x="7256" y="203"/>
                  </a:lnTo>
                  <a:lnTo>
                    <a:pt x="6169" y="278"/>
                  </a:lnTo>
                  <a:lnTo>
                    <a:pt x="5107" y="380"/>
                  </a:lnTo>
                  <a:lnTo>
                    <a:pt x="4121" y="481"/>
                  </a:lnTo>
                  <a:lnTo>
                    <a:pt x="3236" y="607"/>
                  </a:lnTo>
                  <a:lnTo>
                    <a:pt x="2453" y="759"/>
                  </a:lnTo>
                  <a:lnTo>
                    <a:pt x="1796" y="910"/>
                  </a:lnTo>
                  <a:lnTo>
                    <a:pt x="1517" y="1012"/>
                  </a:lnTo>
                  <a:lnTo>
                    <a:pt x="1265" y="1087"/>
                  </a:lnTo>
                  <a:lnTo>
                    <a:pt x="1088" y="1189"/>
                  </a:lnTo>
                  <a:lnTo>
                    <a:pt x="936" y="1315"/>
                  </a:lnTo>
                  <a:lnTo>
                    <a:pt x="759" y="1467"/>
                  </a:lnTo>
                  <a:lnTo>
                    <a:pt x="633" y="1644"/>
                  </a:lnTo>
                  <a:lnTo>
                    <a:pt x="506" y="1871"/>
                  </a:lnTo>
                  <a:lnTo>
                    <a:pt x="380" y="2124"/>
                  </a:lnTo>
                  <a:lnTo>
                    <a:pt x="304" y="2402"/>
                  </a:lnTo>
                  <a:lnTo>
                    <a:pt x="203" y="2680"/>
                  </a:lnTo>
                  <a:lnTo>
                    <a:pt x="152" y="3009"/>
                  </a:lnTo>
                  <a:lnTo>
                    <a:pt x="102" y="3362"/>
                  </a:lnTo>
                  <a:lnTo>
                    <a:pt x="26" y="4096"/>
                  </a:lnTo>
                  <a:lnTo>
                    <a:pt x="1" y="4930"/>
                  </a:lnTo>
                  <a:lnTo>
                    <a:pt x="1" y="5789"/>
                  </a:lnTo>
                  <a:lnTo>
                    <a:pt x="51" y="6725"/>
                  </a:lnTo>
                  <a:lnTo>
                    <a:pt x="152" y="7685"/>
                  </a:lnTo>
                  <a:lnTo>
                    <a:pt x="254" y="8671"/>
                  </a:lnTo>
                  <a:lnTo>
                    <a:pt x="380" y="9657"/>
                  </a:lnTo>
                  <a:lnTo>
                    <a:pt x="506" y="10668"/>
                  </a:lnTo>
                  <a:lnTo>
                    <a:pt x="835" y="12640"/>
                  </a:lnTo>
                  <a:lnTo>
                    <a:pt x="1138" y="14460"/>
                  </a:lnTo>
                  <a:lnTo>
                    <a:pt x="1467" y="16406"/>
                  </a:lnTo>
                  <a:lnTo>
                    <a:pt x="1568" y="17139"/>
                  </a:lnTo>
                  <a:lnTo>
                    <a:pt x="1619" y="17645"/>
                  </a:lnTo>
                  <a:lnTo>
                    <a:pt x="1619" y="17746"/>
                  </a:lnTo>
                  <a:lnTo>
                    <a:pt x="1644" y="17822"/>
                  </a:lnTo>
                  <a:lnTo>
                    <a:pt x="1694" y="17948"/>
                  </a:lnTo>
                  <a:lnTo>
                    <a:pt x="1821" y="18049"/>
                  </a:lnTo>
                  <a:lnTo>
                    <a:pt x="1998" y="18176"/>
                  </a:lnTo>
                  <a:lnTo>
                    <a:pt x="2276" y="18327"/>
                  </a:lnTo>
                  <a:lnTo>
                    <a:pt x="2655" y="18454"/>
                  </a:lnTo>
                  <a:lnTo>
                    <a:pt x="3161" y="18580"/>
                  </a:lnTo>
                  <a:lnTo>
                    <a:pt x="3793" y="18707"/>
                  </a:lnTo>
                  <a:lnTo>
                    <a:pt x="4601" y="18808"/>
                  </a:lnTo>
                  <a:lnTo>
                    <a:pt x="5562" y="18934"/>
                  </a:lnTo>
                  <a:lnTo>
                    <a:pt x="6725" y="19010"/>
                  </a:lnTo>
                  <a:lnTo>
                    <a:pt x="8115" y="19111"/>
                  </a:lnTo>
                  <a:lnTo>
                    <a:pt x="9708" y="19162"/>
                  </a:lnTo>
                  <a:lnTo>
                    <a:pt x="11578" y="19187"/>
                  </a:lnTo>
                  <a:lnTo>
                    <a:pt x="13677" y="19212"/>
                  </a:lnTo>
                  <a:lnTo>
                    <a:pt x="16634" y="19187"/>
                  </a:lnTo>
                  <a:lnTo>
                    <a:pt x="19718" y="19111"/>
                  </a:lnTo>
                  <a:lnTo>
                    <a:pt x="22827" y="19010"/>
                  </a:lnTo>
                  <a:lnTo>
                    <a:pt x="25836" y="18858"/>
                  </a:lnTo>
                  <a:lnTo>
                    <a:pt x="27833" y="18732"/>
                  </a:lnTo>
                  <a:lnTo>
                    <a:pt x="29324" y="18631"/>
                  </a:lnTo>
                  <a:lnTo>
                    <a:pt x="30411" y="18504"/>
                  </a:lnTo>
                  <a:lnTo>
                    <a:pt x="31169" y="18429"/>
                  </a:lnTo>
                  <a:lnTo>
                    <a:pt x="31624" y="18327"/>
                  </a:lnTo>
                  <a:lnTo>
                    <a:pt x="31877" y="18252"/>
                  </a:lnTo>
                  <a:lnTo>
                    <a:pt x="32004" y="18176"/>
                  </a:lnTo>
                  <a:lnTo>
                    <a:pt x="32029" y="18125"/>
                  </a:lnTo>
                  <a:lnTo>
                    <a:pt x="32130" y="17822"/>
                  </a:lnTo>
                  <a:lnTo>
                    <a:pt x="32282" y="17215"/>
                  </a:lnTo>
                  <a:lnTo>
                    <a:pt x="32459" y="16381"/>
                  </a:lnTo>
                  <a:lnTo>
                    <a:pt x="32686" y="15319"/>
                  </a:lnTo>
                  <a:lnTo>
                    <a:pt x="32914" y="14106"/>
                  </a:lnTo>
                  <a:lnTo>
                    <a:pt x="33141" y="12741"/>
                  </a:lnTo>
                  <a:lnTo>
                    <a:pt x="33369" y="11325"/>
                  </a:lnTo>
                  <a:lnTo>
                    <a:pt x="33546" y="9834"/>
                  </a:lnTo>
                  <a:lnTo>
                    <a:pt x="33773" y="7963"/>
                  </a:lnTo>
                  <a:lnTo>
                    <a:pt x="33849" y="7104"/>
                  </a:lnTo>
                  <a:lnTo>
                    <a:pt x="33899" y="6320"/>
                  </a:lnTo>
                  <a:lnTo>
                    <a:pt x="33925" y="5562"/>
                  </a:lnTo>
                  <a:lnTo>
                    <a:pt x="33925" y="4879"/>
                  </a:lnTo>
                  <a:lnTo>
                    <a:pt x="33925" y="4247"/>
                  </a:lnTo>
                  <a:lnTo>
                    <a:pt x="33899" y="3666"/>
                  </a:lnTo>
                  <a:lnTo>
                    <a:pt x="33849" y="3160"/>
                  </a:lnTo>
                  <a:lnTo>
                    <a:pt x="33773" y="2680"/>
                  </a:lnTo>
                  <a:lnTo>
                    <a:pt x="33672" y="2275"/>
                  </a:lnTo>
                  <a:lnTo>
                    <a:pt x="33571" y="1922"/>
                  </a:lnTo>
                  <a:lnTo>
                    <a:pt x="33444" y="1618"/>
                  </a:lnTo>
                  <a:lnTo>
                    <a:pt x="33293" y="1391"/>
                  </a:lnTo>
                  <a:lnTo>
                    <a:pt x="33116" y="1214"/>
                  </a:lnTo>
                  <a:lnTo>
                    <a:pt x="32914" y="1087"/>
                  </a:lnTo>
                  <a:lnTo>
                    <a:pt x="32762" y="1012"/>
                  </a:lnTo>
                  <a:lnTo>
                    <a:pt x="32585" y="961"/>
                  </a:lnTo>
                  <a:lnTo>
                    <a:pt x="32079" y="835"/>
                  </a:lnTo>
                  <a:lnTo>
                    <a:pt x="31422" y="733"/>
                  </a:lnTo>
                  <a:lnTo>
                    <a:pt x="30638" y="632"/>
                  </a:lnTo>
                  <a:lnTo>
                    <a:pt x="29728" y="531"/>
                  </a:lnTo>
                  <a:lnTo>
                    <a:pt x="28717" y="455"/>
                  </a:lnTo>
                  <a:lnTo>
                    <a:pt x="26417" y="278"/>
                  </a:lnTo>
                  <a:lnTo>
                    <a:pt x="23839" y="177"/>
                  </a:lnTo>
                  <a:lnTo>
                    <a:pt x="21108" y="76"/>
                  </a:lnTo>
                  <a:lnTo>
                    <a:pt x="18277" y="26"/>
                  </a:lnTo>
                  <a:lnTo>
                    <a:pt x="1549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39"/>
            <p:cNvSpPr/>
            <p:nvPr/>
          </p:nvSpPr>
          <p:spPr>
            <a:xfrm>
              <a:off x="2487032" y="4445086"/>
              <a:ext cx="348087" cy="32743"/>
            </a:xfrm>
            <a:custGeom>
              <a:rect b="b" l="l" r="r" t="t"/>
              <a:pathLst>
                <a:path extrusionOk="0" h="937" w="9961">
                  <a:moveTo>
                    <a:pt x="1998" y="1"/>
                  </a:moveTo>
                  <a:lnTo>
                    <a:pt x="1315" y="26"/>
                  </a:lnTo>
                  <a:lnTo>
                    <a:pt x="658" y="102"/>
                  </a:lnTo>
                  <a:lnTo>
                    <a:pt x="26" y="178"/>
                  </a:lnTo>
                  <a:lnTo>
                    <a:pt x="1" y="203"/>
                  </a:lnTo>
                  <a:lnTo>
                    <a:pt x="1" y="228"/>
                  </a:lnTo>
                  <a:lnTo>
                    <a:pt x="26" y="254"/>
                  </a:lnTo>
                  <a:lnTo>
                    <a:pt x="607" y="380"/>
                  </a:lnTo>
                  <a:lnTo>
                    <a:pt x="1214" y="481"/>
                  </a:lnTo>
                  <a:lnTo>
                    <a:pt x="1821" y="532"/>
                  </a:lnTo>
                  <a:lnTo>
                    <a:pt x="2453" y="582"/>
                  </a:lnTo>
                  <a:lnTo>
                    <a:pt x="3691" y="658"/>
                  </a:lnTo>
                  <a:lnTo>
                    <a:pt x="4905" y="709"/>
                  </a:lnTo>
                  <a:lnTo>
                    <a:pt x="6118" y="785"/>
                  </a:lnTo>
                  <a:lnTo>
                    <a:pt x="7331" y="860"/>
                  </a:lnTo>
                  <a:lnTo>
                    <a:pt x="7963" y="911"/>
                  </a:lnTo>
                  <a:lnTo>
                    <a:pt x="8595" y="936"/>
                  </a:lnTo>
                  <a:lnTo>
                    <a:pt x="8924" y="936"/>
                  </a:lnTo>
                  <a:lnTo>
                    <a:pt x="9227" y="911"/>
                  </a:lnTo>
                  <a:lnTo>
                    <a:pt x="9531" y="860"/>
                  </a:lnTo>
                  <a:lnTo>
                    <a:pt x="9834" y="785"/>
                  </a:lnTo>
                  <a:lnTo>
                    <a:pt x="9910" y="734"/>
                  </a:lnTo>
                  <a:lnTo>
                    <a:pt x="9960" y="633"/>
                  </a:lnTo>
                  <a:lnTo>
                    <a:pt x="9960" y="582"/>
                  </a:lnTo>
                  <a:lnTo>
                    <a:pt x="9935" y="557"/>
                  </a:lnTo>
                  <a:lnTo>
                    <a:pt x="9910" y="507"/>
                  </a:lnTo>
                  <a:lnTo>
                    <a:pt x="9859" y="481"/>
                  </a:lnTo>
                  <a:lnTo>
                    <a:pt x="9657" y="380"/>
                  </a:lnTo>
                  <a:lnTo>
                    <a:pt x="9455" y="330"/>
                  </a:lnTo>
                  <a:lnTo>
                    <a:pt x="9253" y="279"/>
                  </a:lnTo>
                  <a:lnTo>
                    <a:pt x="9025" y="254"/>
                  </a:lnTo>
                  <a:lnTo>
                    <a:pt x="8595" y="203"/>
                  </a:lnTo>
                  <a:lnTo>
                    <a:pt x="8140" y="178"/>
                  </a:lnTo>
                  <a:lnTo>
                    <a:pt x="6725" y="102"/>
                  </a:lnTo>
                  <a:lnTo>
                    <a:pt x="5309" y="52"/>
                  </a:lnTo>
                  <a:lnTo>
                    <a:pt x="3995" y="26"/>
                  </a:lnTo>
                  <a:lnTo>
                    <a:pt x="265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39"/>
            <p:cNvSpPr/>
            <p:nvPr/>
          </p:nvSpPr>
          <p:spPr>
            <a:xfrm>
              <a:off x="2872195" y="4465424"/>
              <a:ext cx="75097" cy="25650"/>
            </a:xfrm>
            <a:custGeom>
              <a:rect b="b" l="l" r="r" t="t"/>
              <a:pathLst>
                <a:path extrusionOk="0" h="734" w="2149">
                  <a:moveTo>
                    <a:pt x="455" y="0"/>
                  </a:moveTo>
                  <a:lnTo>
                    <a:pt x="304" y="26"/>
                  </a:lnTo>
                  <a:lnTo>
                    <a:pt x="152" y="76"/>
                  </a:lnTo>
                  <a:lnTo>
                    <a:pt x="25" y="152"/>
                  </a:lnTo>
                  <a:lnTo>
                    <a:pt x="0" y="203"/>
                  </a:lnTo>
                  <a:lnTo>
                    <a:pt x="0" y="253"/>
                  </a:lnTo>
                  <a:lnTo>
                    <a:pt x="0" y="304"/>
                  </a:lnTo>
                  <a:lnTo>
                    <a:pt x="25" y="329"/>
                  </a:lnTo>
                  <a:lnTo>
                    <a:pt x="152" y="430"/>
                  </a:lnTo>
                  <a:lnTo>
                    <a:pt x="278" y="481"/>
                  </a:lnTo>
                  <a:lnTo>
                    <a:pt x="430" y="531"/>
                  </a:lnTo>
                  <a:lnTo>
                    <a:pt x="607" y="556"/>
                  </a:lnTo>
                  <a:lnTo>
                    <a:pt x="935" y="607"/>
                  </a:lnTo>
                  <a:lnTo>
                    <a:pt x="1239" y="632"/>
                  </a:lnTo>
                  <a:lnTo>
                    <a:pt x="1466" y="683"/>
                  </a:lnTo>
                  <a:lnTo>
                    <a:pt x="1770" y="733"/>
                  </a:lnTo>
                  <a:lnTo>
                    <a:pt x="1921" y="733"/>
                  </a:lnTo>
                  <a:lnTo>
                    <a:pt x="2048" y="708"/>
                  </a:lnTo>
                  <a:lnTo>
                    <a:pt x="2098" y="683"/>
                  </a:lnTo>
                  <a:lnTo>
                    <a:pt x="2124" y="632"/>
                  </a:lnTo>
                  <a:lnTo>
                    <a:pt x="2149" y="582"/>
                  </a:lnTo>
                  <a:lnTo>
                    <a:pt x="2149" y="506"/>
                  </a:lnTo>
                  <a:lnTo>
                    <a:pt x="2124" y="380"/>
                  </a:lnTo>
                  <a:lnTo>
                    <a:pt x="2048" y="278"/>
                  </a:lnTo>
                  <a:lnTo>
                    <a:pt x="1947" y="203"/>
                  </a:lnTo>
                  <a:lnTo>
                    <a:pt x="1820" y="152"/>
                  </a:lnTo>
                  <a:lnTo>
                    <a:pt x="1517" y="101"/>
                  </a:lnTo>
                  <a:lnTo>
                    <a:pt x="1264" y="76"/>
                  </a:lnTo>
                  <a:lnTo>
                    <a:pt x="961" y="26"/>
                  </a:lnTo>
                  <a:lnTo>
                    <a:pt x="632"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39"/>
            <p:cNvSpPr/>
            <p:nvPr/>
          </p:nvSpPr>
          <p:spPr>
            <a:xfrm>
              <a:off x="669961" y="4412412"/>
              <a:ext cx="1172265" cy="657246"/>
            </a:xfrm>
            <a:custGeom>
              <a:rect b="b" l="l" r="r" t="t"/>
              <a:pathLst>
                <a:path extrusionOk="0" h="18808" w="33546">
                  <a:moveTo>
                    <a:pt x="13980" y="1"/>
                  </a:moveTo>
                  <a:lnTo>
                    <a:pt x="11300" y="26"/>
                  </a:lnTo>
                  <a:lnTo>
                    <a:pt x="8772" y="127"/>
                  </a:lnTo>
                  <a:lnTo>
                    <a:pt x="7584" y="178"/>
                  </a:lnTo>
                  <a:lnTo>
                    <a:pt x="6447" y="253"/>
                  </a:lnTo>
                  <a:lnTo>
                    <a:pt x="5410" y="329"/>
                  </a:lnTo>
                  <a:lnTo>
                    <a:pt x="4450" y="405"/>
                  </a:lnTo>
                  <a:lnTo>
                    <a:pt x="3565" y="531"/>
                  </a:lnTo>
                  <a:lnTo>
                    <a:pt x="2781" y="633"/>
                  </a:lnTo>
                  <a:lnTo>
                    <a:pt x="2124" y="759"/>
                  </a:lnTo>
                  <a:lnTo>
                    <a:pt x="1568" y="911"/>
                  </a:lnTo>
                  <a:lnTo>
                    <a:pt x="1340" y="987"/>
                  </a:lnTo>
                  <a:lnTo>
                    <a:pt x="1163" y="1062"/>
                  </a:lnTo>
                  <a:lnTo>
                    <a:pt x="986" y="1163"/>
                  </a:lnTo>
                  <a:lnTo>
                    <a:pt x="860" y="1239"/>
                  </a:lnTo>
                  <a:lnTo>
                    <a:pt x="759" y="1340"/>
                  </a:lnTo>
                  <a:lnTo>
                    <a:pt x="683" y="1467"/>
                  </a:lnTo>
                  <a:lnTo>
                    <a:pt x="506" y="1720"/>
                  </a:lnTo>
                  <a:lnTo>
                    <a:pt x="354" y="2048"/>
                  </a:lnTo>
                  <a:lnTo>
                    <a:pt x="253" y="2402"/>
                  </a:lnTo>
                  <a:lnTo>
                    <a:pt x="152" y="2807"/>
                  </a:lnTo>
                  <a:lnTo>
                    <a:pt x="102" y="3262"/>
                  </a:lnTo>
                  <a:lnTo>
                    <a:pt x="51" y="3742"/>
                  </a:lnTo>
                  <a:lnTo>
                    <a:pt x="26" y="4273"/>
                  </a:lnTo>
                  <a:lnTo>
                    <a:pt x="0" y="4829"/>
                  </a:lnTo>
                  <a:lnTo>
                    <a:pt x="26" y="5410"/>
                  </a:lnTo>
                  <a:lnTo>
                    <a:pt x="76" y="6624"/>
                  </a:lnTo>
                  <a:lnTo>
                    <a:pt x="203" y="7913"/>
                  </a:lnTo>
                  <a:lnTo>
                    <a:pt x="354" y="9227"/>
                  </a:lnTo>
                  <a:lnTo>
                    <a:pt x="557" y="10542"/>
                  </a:lnTo>
                  <a:lnTo>
                    <a:pt x="734" y="11831"/>
                  </a:lnTo>
                  <a:lnTo>
                    <a:pt x="1138" y="14232"/>
                  </a:lnTo>
                  <a:lnTo>
                    <a:pt x="1467" y="16179"/>
                  </a:lnTo>
                  <a:lnTo>
                    <a:pt x="1568" y="16912"/>
                  </a:lnTo>
                  <a:lnTo>
                    <a:pt x="1618" y="17443"/>
                  </a:lnTo>
                  <a:lnTo>
                    <a:pt x="1644" y="17544"/>
                  </a:lnTo>
                  <a:lnTo>
                    <a:pt x="1719" y="17645"/>
                  </a:lnTo>
                  <a:lnTo>
                    <a:pt x="1821" y="17746"/>
                  </a:lnTo>
                  <a:lnTo>
                    <a:pt x="1972" y="17847"/>
                  </a:lnTo>
                  <a:lnTo>
                    <a:pt x="2174" y="17948"/>
                  </a:lnTo>
                  <a:lnTo>
                    <a:pt x="2377" y="18024"/>
                  </a:lnTo>
                  <a:lnTo>
                    <a:pt x="2933" y="18176"/>
                  </a:lnTo>
                  <a:lnTo>
                    <a:pt x="3615" y="18302"/>
                  </a:lnTo>
                  <a:lnTo>
                    <a:pt x="4424" y="18429"/>
                  </a:lnTo>
                  <a:lnTo>
                    <a:pt x="5309" y="18530"/>
                  </a:lnTo>
                  <a:lnTo>
                    <a:pt x="6320" y="18606"/>
                  </a:lnTo>
                  <a:lnTo>
                    <a:pt x="7407" y="18682"/>
                  </a:lnTo>
                  <a:lnTo>
                    <a:pt x="8570" y="18732"/>
                  </a:lnTo>
                  <a:lnTo>
                    <a:pt x="11098" y="18808"/>
                  </a:lnTo>
                  <a:lnTo>
                    <a:pt x="13777" y="18808"/>
                  </a:lnTo>
                  <a:lnTo>
                    <a:pt x="16558" y="18783"/>
                  </a:lnTo>
                  <a:lnTo>
                    <a:pt x="19339" y="18732"/>
                  </a:lnTo>
                  <a:lnTo>
                    <a:pt x="22043" y="18631"/>
                  </a:lnTo>
                  <a:lnTo>
                    <a:pt x="24571" y="18530"/>
                  </a:lnTo>
                  <a:lnTo>
                    <a:pt x="26846" y="18403"/>
                  </a:lnTo>
                  <a:lnTo>
                    <a:pt x="28793" y="18252"/>
                  </a:lnTo>
                  <a:lnTo>
                    <a:pt x="30284" y="18125"/>
                  </a:lnTo>
                  <a:lnTo>
                    <a:pt x="30840" y="18050"/>
                  </a:lnTo>
                  <a:lnTo>
                    <a:pt x="31270" y="17974"/>
                  </a:lnTo>
                  <a:lnTo>
                    <a:pt x="31548" y="17898"/>
                  </a:lnTo>
                  <a:lnTo>
                    <a:pt x="31624" y="17873"/>
                  </a:lnTo>
                  <a:lnTo>
                    <a:pt x="31675" y="17847"/>
                  </a:lnTo>
                  <a:lnTo>
                    <a:pt x="31750" y="17544"/>
                  </a:lnTo>
                  <a:lnTo>
                    <a:pt x="31902" y="16988"/>
                  </a:lnTo>
                  <a:lnTo>
                    <a:pt x="32079" y="16154"/>
                  </a:lnTo>
                  <a:lnTo>
                    <a:pt x="32281" y="15092"/>
                  </a:lnTo>
                  <a:lnTo>
                    <a:pt x="32509" y="13879"/>
                  </a:lnTo>
                  <a:lnTo>
                    <a:pt x="32736" y="12539"/>
                  </a:lnTo>
                  <a:lnTo>
                    <a:pt x="32964" y="11098"/>
                  </a:lnTo>
                  <a:lnTo>
                    <a:pt x="33166" y="9632"/>
                  </a:lnTo>
                  <a:lnTo>
                    <a:pt x="33343" y="8140"/>
                  </a:lnTo>
                  <a:lnTo>
                    <a:pt x="33469" y="6674"/>
                  </a:lnTo>
                  <a:lnTo>
                    <a:pt x="33520" y="5309"/>
                  </a:lnTo>
                  <a:lnTo>
                    <a:pt x="33545" y="4677"/>
                  </a:lnTo>
                  <a:lnTo>
                    <a:pt x="33545" y="4045"/>
                  </a:lnTo>
                  <a:lnTo>
                    <a:pt x="33520" y="3489"/>
                  </a:lnTo>
                  <a:lnTo>
                    <a:pt x="33469" y="2958"/>
                  </a:lnTo>
                  <a:lnTo>
                    <a:pt x="33394" y="2478"/>
                  </a:lnTo>
                  <a:lnTo>
                    <a:pt x="33292" y="2073"/>
                  </a:lnTo>
                  <a:lnTo>
                    <a:pt x="33166" y="1720"/>
                  </a:lnTo>
                  <a:lnTo>
                    <a:pt x="33014" y="1416"/>
                  </a:lnTo>
                  <a:lnTo>
                    <a:pt x="32939" y="1290"/>
                  </a:lnTo>
                  <a:lnTo>
                    <a:pt x="32837" y="1189"/>
                  </a:lnTo>
                  <a:lnTo>
                    <a:pt x="32736" y="1113"/>
                  </a:lnTo>
                  <a:lnTo>
                    <a:pt x="32635" y="1037"/>
                  </a:lnTo>
                  <a:lnTo>
                    <a:pt x="32332" y="936"/>
                  </a:lnTo>
                  <a:lnTo>
                    <a:pt x="31902" y="835"/>
                  </a:lnTo>
                  <a:lnTo>
                    <a:pt x="31346" y="734"/>
                  </a:lnTo>
                  <a:lnTo>
                    <a:pt x="30689" y="658"/>
                  </a:lnTo>
                  <a:lnTo>
                    <a:pt x="29905" y="557"/>
                  </a:lnTo>
                  <a:lnTo>
                    <a:pt x="29020" y="481"/>
                  </a:lnTo>
                  <a:lnTo>
                    <a:pt x="26998" y="329"/>
                  </a:lnTo>
                  <a:lnTo>
                    <a:pt x="24672" y="203"/>
                  </a:lnTo>
                  <a:lnTo>
                    <a:pt x="22145" y="102"/>
                  </a:lnTo>
                  <a:lnTo>
                    <a:pt x="19465"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39"/>
            <p:cNvSpPr/>
            <p:nvPr/>
          </p:nvSpPr>
          <p:spPr>
            <a:xfrm>
              <a:off x="669961" y="4480450"/>
              <a:ext cx="1172265" cy="570687"/>
            </a:xfrm>
            <a:custGeom>
              <a:rect b="b" l="l" r="r" t="t"/>
              <a:pathLst>
                <a:path extrusionOk="0" h="16331" w="33546">
                  <a:moveTo>
                    <a:pt x="405" y="0"/>
                  </a:moveTo>
                  <a:lnTo>
                    <a:pt x="304" y="278"/>
                  </a:lnTo>
                  <a:lnTo>
                    <a:pt x="228" y="582"/>
                  </a:lnTo>
                  <a:lnTo>
                    <a:pt x="152" y="910"/>
                  </a:lnTo>
                  <a:lnTo>
                    <a:pt x="102" y="1264"/>
                  </a:lnTo>
                  <a:lnTo>
                    <a:pt x="26" y="2048"/>
                  </a:lnTo>
                  <a:lnTo>
                    <a:pt x="0" y="2907"/>
                  </a:lnTo>
                  <a:lnTo>
                    <a:pt x="26" y="3817"/>
                  </a:lnTo>
                  <a:lnTo>
                    <a:pt x="102" y="4803"/>
                  </a:lnTo>
                  <a:lnTo>
                    <a:pt x="177" y="5814"/>
                  </a:lnTo>
                  <a:lnTo>
                    <a:pt x="304" y="6851"/>
                  </a:lnTo>
                  <a:lnTo>
                    <a:pt x="455" y="7887"/>
                  </a:lnTo>
                  <a:lnTo>
                    <a:pt x="582" y="8923"/>
                  </a:lnTo>
                  <a:lnTo>
                    <a:pt x="910" y="10920"/>
                  </a:lnTo>
                  <a:lnTo>
                    <a:pt x="1214" y="12715"/>
                  </a:lnTo>
                  <a:lnTo>
                    <a:pt x="1467" y="14207"/>
                  </a:lnTo>
                  <a:lnTo>
                    <a:pt x="1922" y="14434"/>
                  </a:lnTo>
                  <a:lnTo>
                    <a:pt x="2377" y="14662"/>
                  </a:lnTo>
                  <a:lnTo>
                    <a:pt x="2832" y="14889"/>
                  </a:lnTo>
                  <a:lnTo>
                    <a:pt x="3312" y="15066"/>
                  </a:lnTo>
                  <a:lnTo>
                    <a:pt x="3792" y="15243"/>
                  </a:lnTo>
                  <a:lnTo>
                    <a:pt x="4273" y="15420"/>
                  </a:lnTo>
                  <a:lnTo>
                    <a:pt x="4753" y="15572"/>
                  </a:lnTo>
                  <a:lnTo>
                    <a:pt x="5258" y="15698"/>
                  </a:lnTo>
                  <a:lnTo>
                    <a:pt x="6093" y="15900"/>
                  </a:lnTo>
                  <a:lnTo>
                    <a:pt x="6952" y="16052"/>
                  </a:lnTo>
                  <a:lnTo>
                    <a:pt x="7812" y="16178"/>
                  </a:lnTo>
                  <a:lnTo>
                    <a:pt x="8671" y="16254"/>
                  </a:lnTo>
                  <a:lnTo>
                    <a:pt x="9556" y="16305"/>
                  </a:lnTo>
                  <a:lnTo>
                    <a:pt x="10415" y="16330"/>
                  </a:lnTo>
                  <a:lnTo>
                    <a:pt x="12160" y="16330"/>
                  </a:lnTo>
                  <a:lnTo>
                    <a:pt x="13322" y="16280"/>
                  </a:lnTo>
                  <a:lnTo>
                    <a:pt x="14460" y="16204"/>
                  </a:lnTo>
                  <a:lnTo>
                    <a:pt x="15623" y="16103"/>
                  </a:lnTo>
                  <a:lnTo>
                    <a:pt x="16760" y="15976"/>
                  </a:lnTo>
                  <a:lnTo>
                    <a:pt x="17923" y="15799"/>
                  </a:lnTo>
                  <a:lnTo>
                    <a:pt x="19061" y="15622"/>
                  </a:lnTo>
                  <a:lnTo>
                    <a:pt x="20198" y="15395"/>
                  </a:lnTo>
                  <a:lnTo>
                    <a:pt x="21310" y="15167"/>
                  </a:lnTo>
                  <a:lnTo>
                    <a:pt x="22448" y="14889"/>
                  </a:lnTo>
                  <a:lnTo>
                    <a:pt x="23560" y="14586"/>
                  </a:lnTo>
                  <a:lnTo>
                    <a:pt x="24672" y="14257"/>
                  </a:lnTo>
                  <a:lnTo>
                    <a:pt x="25759" y="13903"/>
                  </a:lnTo>
                  <a:lnTo>
                    <a:pt x="26846" y="13524"/>
                  </a:lnTo>
                  <a:lnTo>
                    <a:pt x="27908" y="13120"/>
                  </a:lnTo>
                  <a:lnTo>
                    <a:pt x="28970" y="12690"/>
                  </a:lnTo>
                  <a:lnTo>
                    <a:pt x="30032" y="12210"/>
                  </a:lnTo>
                  <a:lnTo>
                    <a:pt x="30714" y="11906"/>
                  </a:lnTo>
                  <a:lnTo>
                    <a:pt x="31397" y="11552"/>
                  </a:lnTo>
                  <a:lnTo>
                    <a:pt x="32054" y="11199"/>
                  </a:lnTo>
                  <a:lnTo>
                    <a:pt x="32711" y="10819"/>
                  </a:lnTo>
                  <a:lnTo>
                    <a:pt x="32888" y="9657"/>
                  </a:lnTo>
                  <a:lnTo>
                    <a:pt x="33065" y="8443"/>
                  </a:lnTo>
                  <a:lnTo>
                    <a:pt x="33217" y="7230"/>
                  </a:lnTo>
                  <a:lnTo>
                    <a:pt x="33343" y="6016"/>
                  </a:lnTo>
                  <a:lnTo>
                    <a:pt x="33444" y="4828"/>
                  </a:lnTo>
                  <a:lnTo>
                    <a:pt x="33520" y="3691"/>
                  </a:lnTo>
                  <a:lnTo>
                    <a:pt x="33545" y="2629"/>
                  </a:lnTo>
                  <a:lnTo>
                    <a:pt x="33520" y="1668"/>
                  </a:lnTo>
                  <a:lnTo>
                    <a:pt x="32711" y="2123"/>
                  </a:lnTo>
                  <a:lnTo>
                    <a:pt x="31902" y="2579"/>
                  </a:lnTo>
                  <a:lnTo>
                    <a:pt x="31068" y="3008"/>
                  </a:lnTo>
                  <a:lnTo>
                    <a:pt x="30234" y="3413"/>
                  </a:lnTo>
                  <a:lnTo>
                    <a:pt x="29374" y="3767"/>
                  </a:lnTo>
                  <a:lnTo>
                    <a:pt x="28490" y="4095"/>
                  </a:lnTo>
                  <a:lnTo>
                    <a:pt x="27605" y="4373"/>
                  </a:lnTo>
                  <a:lnTo>
                    <a:pt x="26695" y="4626"/>
                  </a:lnTo>
                  <a:lnTo>
                    <a:pt x="25785" y="4828"/>
                  </a:lnTo>
                  <a:lnTo>
                    <a:pt x="24849" y="4980"/>
                  </a:lnTo>
                  <a:lnTo>
                    <a:pt x="23914" y="5106"/>
                  </a:lnTo>
                  <a:lnTo>
                    <a:pt x="22979" y="5182"/>
                  </a:lnTo>
                  <a:lnTo>
                    <a:pt x="22018" y="5258"/>
                  </a:lnTo>
                  <a:lnTo>
                    <a:pt x="21083" y="5309"/>
                  </a:lnTo>
                  <a:lnTo>
                    <a:pt x="19187" y="5359"/>
                  </a:lnTo>
                  <a:lnTo>
                    <a:pt x="16229" y="5410"/>
                  </a:lnTo>
                  <a:lnTo>
                    <a:pt x="14763" y="5410"/>
                  </a:lnTo>
                  <a:lnTo>
                    <a:pt x="13297" y="5384"/>
                  </a:lnTo>
                  <a:lnTo>
                    <a:pt x="11831" y="5309"/>
                  </a:lnTo>
                  <a:lnTo>
                    <a:pt x="10365" y="5207"/>
                  </a:lnTo>
                  <a:lnTo>
                    <a:pt x="8899" y="5056"/>
                  </a:lnTo>
                  <a:lnTo>
                    <a:pt x="8165" y="4980"/>
                  </a:lnTo>
                  <a:lnTo>
                    <a:pt x="7432" y="4854"/>
                  </a:lnTo>
                  <a:lnTo>
                    <a:pt x="6699" y="4727"/>
                  </a:lnTo>
                  <a:lnTo>
                    <a:pt x="5941" y="4576"/>
                  </a:lnTo>
                  <a:lnTo>
                    <a:pt x="5208" y="4373"/>
                  </a:lnTo>
                  <a:lnTo>
                    <a:pt x="4500" y="4146"/>
                  </a:lnTo>
                  <a:lnTo>
                    <a:pt x="3818" y="3868"/>
                  </a:lnTo>
                  <a:lnTo>
                    <a:pt x="3489" y="3716"/>
                  </a:lnTo>
                  <a:lnTo>
                    <a:pt x="3160" y="3539"/>
                  </a:lnTo>
                  <a:lnTo>
                    <a:pt x="2857" y="3337"/>
                  </a:lnTo>
                  <a:lnTo>
                    <a:pt x="2554" y="3135"/>
                  </a:lnTo>
                  <a:lnTo>
                    <a:pt x="2250" y="2907"/>
                  </a:lnTo>
                  <a:lnTo>
                    <a:pt x="1997" y="2680"/>
                  </a:lnTo>
                  <a:lnTo>
                    <a:pt x="1694" y="2402"/>
                  </a:lnTo>
                  <a:lnTo>
                    <a:pt x="1441" y="2098"/>
                  </a:lnTo>
                  <a:lnTo>
                    <a:pt x="1214" y="1770"/>
                  </a:lnTo>
                  <a:lnTo>
                    <a:pt x="986" y="1441"/>
                  </a:lnTo>
                  <a:lnTo>
                    <a:pt x="809" y="1112"/>
                  </a:lnTo>
                  <a:lnTo>
                    <a:pt x="632" y="733"/>
                  </a:lnTo>
                  <a:lnTo>
                    <a:pt x="506" y="379"/>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39"/>
            <p:cNvSpPr/>
            <p:nvPr/>
          </p:nvSpPr>
          <p:spPr>
            <a:xfrm>
              <a:off x="662903" y="4405353"/>
              <a:ext cx="1186383" cy="671398"/>
            </a:xfrm>
            <a:custGeom>
              <a:rect b="b" l="l" r="r" t="t"/>
              <a:pathLst>
                <a:path extrusionOk="0" h="19213" w="33950">
                  <a:moveTo>
                    <a:pt x="15496" y="380"/>
                  </a:moveTo>
                  <a:lnTo>
                    <a:pt x="18555" y="405"/>
                  </a:lnTo>
                  <a:lnTo>
                    <a:pt x="21487" y="481"/>
                  </a:lnTo>
                  <a:lnTo>
                    <a:pt x="24242" y="557"/>
                  </a:lnTo>
                  <a:lnTo>
                    <a:pt x="26745" y="683"/>
                  </a:lnTo>
                  <a:lnTo>
                    <a:pt x="28919" y="860"/>
                  </a:lnTo>
                  <a:lnTo>
                    <a:pt x="29880" y="936"/>
                  </a:lnTo>
                  <a:lnTo>
                    <a:pt x="30714" y="1012"/>
                  </a:lnTo>
                  <a:lnTo>
                    <a:pt x="31422" y="1113"/>
                  </a:lnTo>
                  <a:lnTo>
                    <a:pt x="32003" y="1214"/>
                  </a:lnTo>
                  <a:lnTo>
                    <a:pt x="32458" y="1315"/>
                  </a:lnTo>
                  <a:lnTo>
                    <a:pt x="32736" y="1416"/>
                  </a:lnTo>
                  <a:lnTo>
                    <a:pt x="32837" y="1467"/>
                  </a:lnTo>
                  <a:lnTo>
                    <a:pt x="32938" y="1542"/>
                  </a:lnTo>
                  <a:lnTo>
                    <a:pt x="33014" y="1644"/>
                  </a:lnTo>
                  <a:lnTo>
                    <a:pt x="33090" y="1770"/>
                  </a:lnTo>
                  <a:lnTo>
                    <a:pt x="33216" y="2023"/>
                  </a:lnTo>
                  <a:lnTo>
                    <a:pt x="33318" y="2377"/>
                  </a:lnTo>
                  <a:lnTo>
                    <a:pt x="33419" y="2756"/>
                  </a:lnTo>
                  <a:lnTo>
                    <a:pt x="33469" y="3211"/>
                  </a:lnTo>
                  <a:lnTo>
                    <a:pt x="33520" y="3716"/>
                  </a:lnTo>
                  <a:lnTo>
                    <a:pt x="33545" y="4247"/>
                  </a:lnTo>
                  <a:lnTo>
                    <a:pt x="33545" y="4854"/>
                  </a:lnTo>
                  <a:lnTo>
                    <a:pt x="33545" y="5461"/>
                  </a:lnTo>
                  <a:lnTo>
                    <a:pt x="33469" y="6775"/>
                  </a:lnTo>
                  <a:lnTo>
                    <a:pt x="33343" y="8165"/>
                  </a:lnTo>
                  <a:lnTo>
                    <a:pt x="33191" y="9606"/>
                  </a:lnTo>
                  <a:lnTo>
                    <a:pt x="32989" y="11047"/>
                  </a:lnTo>
                  <a:lnTo>
                    <a:pt x="32787" y="12463"/>
                  </a:lnTo>
                  <a:lnTo>
                    <a:pt x="32584" y="13777"/>
                  </a:lnTo>
                  <a:lnTo>
                    <a:pt x="32357" y="14991"/>
                  </a:lnTo>
                  <a:lnTo>
                    <a:pt x="32155" y="16052"/>
                  </a:lnTo>
                  <a:lnTo>
                    <a:pt x="31952" y="16912"/>
                  </a:lnTo>
                  <a:lnTo>
                    <a:pt x="31801" y="17544"/>
                  </a:lnTo>
                  <a:lnTo>
                    <a:pt x="31700" y="17923"/>
                  </a:lnTo>
                  <a:lnTo>
                    <a:pt x="31447" y="17999"/>
                  </a:lnTo>
                  <a:lnTo>
                    <a:pt x="31042" y="18049"/>
                  </a:lnTo>
                  <a:lnTo>
                    <a:pt x="29703" y="18201"/>
                  </a:lnTo>
                  <a:lnTo>
                    <a:pt x="27807" y="18353"/>
                  </a:lnTo>
                  <a:lnTo>
                    <a:pt x="25481" y="18504"/>
                  </a:lnTo>
                  <a:lnTo>
                    <a:pt x="22776" y="18631"/>
                  </a:lnTo>
                  <a:lnTo>
                    <a:pt x="19869" y="18732"/>
                  </a:lnTo>
                  <a:lnTo>
                    <a:pt x="16785" y="18808"/>
                  </a:lnTo>
                  <a:lnTo>
                    <a:pt x="13701" y="18833"/>
                  </a:lnTo>
                  <a:lnTo>
                    <a:pt x="11755" y="18808"/>
                  </a:lnTo>
                  <a:lnTo>
                    <a:pt x="10011" y="18782"/>
                  </a:lnTo>
                  <a:lnTo>
                    <a:pt x="8519" y="18732"/>
                  </a:lnTo>
                  <a:lnTo>
                    <a:pt x="7205" y="18656"/>
                  </a:lnTo>
                  <a:lnTo>
                    <a:pt x="6092" y="18580"/>
                  </a:lnTo>
                  <a:lnTo>
                    <a:pt x="5157" y="18504"/>
                  </a:lnTo>
                  <a:lnTo>
                    <a:pt x="4373" y="18403"/>
                  </a:lnTo>
                  <a:lnTo>
                    <a:pt x="3716" y="18302"/>
                  </a:lnTo>
                  <a:lnTo>
                    <a:pt x="3211" y="18201"/>
                  </a:lnTo>
                  <a:lnTo>
                    <a:pt x="2806" y="18100"/>
                  </a:lnTo>
                  <a:lnTo>
                    <a:pt x="2528" y="17999"/>
                  </a:lnTo>
                  <a:lnTo>
                    <a:pt x="2301" y="17898"/>
                  </a:lnTo>
                  <a:lnTo>
                    <a:pt x="2174" y="17822"/>
                  </a:lnTo>
                  <a:lnTo>
                    <a:pt x="2073" y="17746"/>
                  </a:lnTo>
                  <a:lnTo>
                    <a:pt x="2048" y="17670"/>
                  </a:lnTo>
                  <a:lnTo>
                    <a:pt x="2023" y="17645"/>
                  </a:lnTo>
                  <a:lnTo>
                    <a:pt x="1972" y="17089"/>
                  </a:lnTo>
                  <a:lnTo>
                    <a:pt x="1871" y="16356"/>
                  </a:lnTo>
                  <a:lnTo>
                    <a:pt x="1542" y="14409"/>
                  </a:lnTo>
                  <a:lnTo>
                    <a:pt x="1264" y="12690"/>
                  </a:lnTo>
                  <a:lnTo>
                    <a:pt x="961" y="10794"/>
                  </a:lnTo>
                  <a:lnTo>
                    <a:pt x="708" y="8848"/>
                  </a:lnTo>
                  <a:lnTo>
                    <a:pt x="582" y="7862"/>
                  </a:lnTo>
                  <a:lnTo>
                    <a:pt x="506" y="6901"/>
                  </a:lnTo>
                  <a:lnTo>
                    <a:pt x="430" y="5991"/>
                  </a:lnTo>
                  <a:lnTo>
                    <a:pt x="405" y="5132"/>
                  </a:lnTo>
                  <a:lnTo>
                    <a:pt x="430" y="4323"/>
                  </a:lnTo>
                  <a:lnTo>
                    <a:pt x="481" y="3565"/>
                  </a:lnTo>
                  <a:lnTo>
                    <a:pt x="531" y="3236"/>
                  </a:lnTo>
                  <a:lnTo>
                    <a:pt x="582" y="2933"/>
                  </a:lnTo>
                  <a:lnTo>
                    <a:pt x="657" y="2629"/>
                  </a:lnTo>
                  <a:lnTo>
                    <a:pt x="733" y="2351"/>
                  </a:lnTo>
                  <a:lnTo>
                    <a:pt x="834" y="2124"/>
                  </a:lnTo>
                  <a:lnTo>
                    <a:pt x="936" y="1922"/>
                  </a:lnTo>
                  <a:lnTo>
                    <a:pt x="1062" y="1745"/>
                  </a:lnTo>
                  <a:lnTo>
                    <a:pt x="1214" y="1593"/>
                  </a:lnTo>
                  <a:lnTo>
                    <a:pt x="1315" y="1517"/>
                  </a:lnTo>
                  <a:lnTo>
                    <a:pt x="1441" y="1467"/>
                  </a:lnTo>
                  <a:lnTo>
                    <a:pt x="1744" y="1315"/>
                  </a:lnTo>
                  <a:lnTo>
                    <a:pt x="2174" y="1214"/>
                  </a:lnTo>
                  <a:lnTo>
                    <a:pt x="2705" y="1087"/>
                  </a:lnTo>
                  <a:lnTo>
                    <a:pt x="3312" y="986"/>
                  </a:lnTo>
                  <a:lnTo>
                    <a:pt x="4020" y="885"/>
                  </a:lnTo>
                  <a:lnTo>
                    <a:pt x="4828" y="784"/>
                  </a:lnTo>
                  <a:lnTo>
                    <a:pt x="5713" y="708"/>
                  </a:lnTo>
                  <a:lnTo>
                    <a:pt x="7710" y="582"/>
                  </a:lnTo>
                  <a:lnTo>
                    <a:pt x="10036" y="481"/>
                  </a:lnTo>
                  <a:lnTo>
                    <a:pt x="12640" y="405"/>
                  </a:lnTo>
                  <a:lnTo>
                    <a:pt x="15496" y="380"/>
                  </a:lnTo>
                  <a:close/>
                  <a:moveTo>
                    <a:pt x="13802" y="0"/>
                  </a:moveTo>
                  <a:lnTo>
                    <a:pt x="11780" y="51"/>
                  </a:lnTo>
                  <a:lnTo>
                    <a:pt x="9530" y="102"/>
                  </a:lnTo>
                  <a:lnTo>
                    <a:pt x="7280" y="203"/>
                  </a:lnTo>
                  <a:lnTo>
                    <a:pt x="6168" y="278"/>
                  </a:lnTo>
                  <a:lnTo>
                    <a:pt x="5132" y="380"/>
                  </a:lnTo>
                  <a:lnTo>
                    <a:pt x="4146" y="481"/>
                  </a:lnTo>
                  <a:lnTo>
                    <a:pt x="3236" y="607"/>
                  </a:lnTo>
                  <a:lnTo>
                    <a:pt x="2452" y="759"/>
                  </a:lnTo>
                  <a:lnTo>
                    <a:pt x="1795" y="910"/>
                  </a:lnTo>
                  <a:lnTo>
                    <a:pt x="1517" y="1012"/>
                  </a:lnTo>
                  <a:lnTo>
                    <a:pt x="1289" y="1087"/>
                  </a:lnTo>
                  <a:lnTo>
                    <a:pt x="1087" y="1189"/>
                  </a:lnTo>
                  <a:lnTo>
                    <a:pt x="936" y="1315"/>
                  </a:lnTo>
                  <a:lnTo>
                    <a:pt x="784" y="1467"/>
                  </a:lnTo>
                  <a:lnTo>
                    <a:pt x="632" y="1644"/>
                  </a:lnTo>
                  <a:lnTo>
                    <a:pt x="506" y="1871"/>
                  </a:lnTo>
                  <a:lnTo>
                    <a:pt x="405" y="2124"/>
                  </a:lnTo>
                  <a:lnTo>
                    <a:pt x="304" y="2402"/>
                  </a:lnTo>
                  <a:lnTo>
                    <a:pt x="228" y="2680"/>
                  </a:lnTo>
                  <a:lnTo>
                    <a:pt x="152" y="3009"/>
                  </a:lnTo>
                  <a:lnTo>
                    <a:pt x="101" y="3362"/>
                  </a:lnTo>
                  <a:lnTo>
                    <a:pt x="26" y="4096"/>
                  </a:lnTo>
                  <a:lnTo>
                    <a:pt x="0" y="4930"/>
                  </a:lnTo>
                  <a:lnTo>
                    <a:pt x="26" y="5789"/>
                  </a:lnTo>
                  <a:lnTo>
                    <a:pt x="76" y="6725"/>
                  </a:lnTo>
                  <a:lnTo>
                    <a:pt x="152" y="7685"/>
                  </a:lnTo>
                  <a:lnTo>
                    <a:pt x="253" y="8671"/>
                  </a:lnTo>
                  <a:lnTo>
                    <a:pt x="379" y="9657"/>
                  </a:lnTo>
                  <a:lnTo>
                    <a:pt x="531" y="10668"/>
                  </a:lnTo>
                  <a:lnTo>
                    <a:pt x="834" y="12640"/>
                  </a:lnTo>
                  <a:lnTo>
                    <a:pt x="1138" y="14460"/>
                  </a:lnTo>
                  <a:lnTo>
                    <a:pt x="1466" y="16406"/>
                  </a:lnTo>
                  <a:lnTo>
                    <a:pt x="1568" y="17139"/>
                  </a:lnTo>
                  <a:lnTo>
                    <a:pt x="1618" y="17645"/>
                  </a:lnTo>
                  <a:lnTo>
                    <a:pt x="1643" y="17746"/>
                  </a:lnTo>
                  <a:lnTo>
                    <a:pt x="1669" y="17822"/>
                  </a:lnTo>
                  <a:lnTo>
                    <a:pt x="1719" y="17948"/>
                  </a:lnTo>
                  <a:lnTo>
                    <a:pt x="1820" y="18049"/>
                  </a:lnTo>
                  <a:lnTo>
                    <a:pt x="2023" y="18176"/>
                  </a:lnTo>
                  <a:lnTo>
                    <a:pt x="2301" y="18327"/>
                  </a:lnTo>
                  <a:lnTo>
                    <a:pt x="2654" y="18454"/>
                  </a:lnTo>
                  <a:lnTo>
                    <a:pt x="3160" y="18580"/>
                  </a:lnTo>
                  <a:lnTo>
                    <a:pt x="3817" y="18707"/>
                  </a:lnTo>
                  <a:lnTo>
                    <a:pt x="4601" y="18808"/>
                  </a:lnTo>
                  <a:lnTo>
                    <a:pt x="5587" y="18934"/>
                  </a:lnTo>
                  <a:lnTo>
                    <a:pt x="6750" y="19010"/>
                  </a:lnTo>
                  <a:lnTo>
                    <a:pt x="8115" y="19111"/>
                  </a:lnTo>
                  <a:lnTo>
                    <a:pt x="9733" y="19162"/>
                  </a:lnTo>
                  <a:lnTo>
                    <a:pt x="11578" y="19187"/>
                  </a:lnTo>
                  <a:lnTo>
                    <a:pt x="13701" y="19212"/>
                  </a:lnTo>
                  <a:lnTo>
                    <a:pt x="16659" y="19187"/>
                  </a:lnTo>
                  <a:lnTo>
                    <a:pt x="19743" y="19111"/>
                  </a:lnTo>
                  <a:lnTo>
                    <a:pt x="22852" y="19010"/>
                  </a:lnTo>
                  <a:lnTo>
                    <a:pt x="25835" y="18858"/>
                  </a:lnTo>
                  <a:lnTo>
                    <a:pt x="27832" y="18732"/>
                  </a:lnTo>
                  <a:lnTo>
                    <a:pt x="29349" y="18631"/>
                  </a:lnTo>
                  <a:lnTo>
                    <a:pt x="30436" y="18504"/>
                  </a:lnTo>
                  <a:lnTo>
                    <a:pt x="31169" y="18429"/>
                  </a:lnTo>
                  <a:lnTo>
                    <a:pt x="31649" y="18327"/>
                  </a:lnTo>
                  <a:lnTo>
                    <a:pt x="31902" y="18252"/>
                  </a:lnTo>
                  <a:lnTo>
                    <a:pt x="32003" y="18176"/>
                  </a:lnTo>
                  <a:lnTo>
                    <a:pt x="32054" y="18125"/>
                  </a:lnTo>
                  <a:lnTo>
                    <a:pt x="32155" y="17822"/>
                  </a:lnTo>
                  <a:lnTo>
                    <a:pt x="32306" y="17215"/>
                  </a:lnTo>
                  <a:lnTo>
                    <a:pt x="32483" y="16381"/>
                  </a:lnTo>
                  <a:lnTo>
                    <a:pt x="32686" y="15319"/>
                  </a:lnTo>
                  <a:lnTo>
                    <a:pt x="32913" y="14106"/>
                  </a:lnTo>
                  <a:lnTo>
                    <a:pt x="33141" y="12741"/>
                  </a:lnTo>
                  <a:lnTo>
                    <a:pt x="33368" y="11325"/>
                  </a:lnTo>
                  <a:lnTo>
                    <a:pt x="33570" y="9834"/>
                  </a:lnTo>
                  <a:lnTo>
                    <a:pt x="33773" y="7963"/>
                  </a:lnTo>
                  <a:lnTo>
                    <a:pt x="33848" y="7104"/>
                  </a:lnTo>
                  <a:lnTo>
                    <a:pt x="33899" y="6320"/>
                  </a:lnTo>
                  <a:lnTo>
                    <a:pt x="33949" y="5562"/>
                  </a:lnTo>
                  <a:lnTo>
                    <a:pt x="33949" y="4879"/>
                  </a:lnTo>
                  <a:lnTo>
                    <a:pt x="33949" y="4247"/>
                  </a:lnTo>
                  <a:lnTo>
                    <a:pt x="33899" y="3666"/>
                  </a:lnTo>
                  <a:lnTo>
                    <a:pt x="33848" y="3160"/>
                  </a:lnTo>
                  <a:lnTo>
                    <a:pt x="33798" y="2680"/>
                  </a:lnTo>
                  <a:lnTo>
                    <a:pt x="33697" y="2275"/>
                  </a:lnTo>
                  <a:lnTo>
                    <a:pt x="33596" y="1922"/>
                  </a:lnTo>
                  <a:lnTo>
                    <a:pt x="33444" y="1618"/>
                  </a:lnTo>
                  <a:lnTo>
                    <a:pt x="33292" y="1391"/>
                  </a:lnTo>
                  <a:lnTo>
                    <a:pt x="33115" y="1214"/>
                  </a:lnTo>
                  <a:lnTo>
                    <a:pt x="32938" y="1087"/>
                  </a:lnTo>
                  <a:lnTo>
                    <a:pt x="32787" y="1012"/>
                  </a:lnTo>
                  <a:lnTo>
                    <a:pt x="32584" y="961"/>
                  </a:lnTo>
                  <a:lnTo>
                    <a:pt x="32079" y="835"/>
                  </a:lnTo>
                  <a:lnTo>
                    <a:pt x="31422" y="733"/>
                  </a:lnTo>
                  <a:lnTo>
                    <a:pt x="30638" y="632"/>
                  </a:lnTo>
                  <a:lnTo>
                    <a:pt x="29753" y="531"/>
                  </a:lnTo>
                  <a:lnTo>
                    <a:pt x="28742" y="455"/>
                  </a:lnTo>
                  <a:lnTo>
                    <a:pt x="26442" y="278"/>
                  </a:lnTo>
                  <a:lnTo>
                    <a:pt x="23863" y="177"/>
                  </a:lnTo>
                  <a:lnTo>
                    <a:pt x="21108" y="76"/>
                  </a:lnTo>
                  <a:lnTo>
                    <a:pt x="18302" y="26"/>
                  </a:lnTo>
                  <a:lnTo>
                    <a:pt x="1549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39"/>
            <p:cNvSpPr/>
            <p:nvPr/>
          </p:nvSpPr>
          <p:spPr>
            <a:xfrm>
              <a:off x="1315710" y="4445086"/>
              <a:ext cx="348052" cy="32743"/>
            </a:xfrm>
            <a:custGeom>
              <a:rect b="b" l="l" r="r" t="t"/>
              <a:pathLst>
                <a:path extrusionOk="0" h="937" w="9960">
                  <a:moveTo>
                    <a:pt x="1997" y="1"/>
                  </a:moveTo>
                  <a:lnTo>
                    <a:pt x="1340" y="26"/>
                  </a:lnTo>
                  <a:lnTo>
                    <a:pt x="683" y="102"/>
                  </a:lnTo>
                  <a:lnTo>
                    <a:pt x="25" y="178"/>
                  </a:lnTo>
                  <a:lnTo>
                    <a:pt x="0" y="203"/>
                  </a:lnTo>
                  <a:lnTo>
                    <a:pt x="0" y="228"/>
                  </a:lnTo>
                  <a:lnTo>
                    <a:pt x="25" y="228"/>
                  </a:lnTo>
                  <a:lnTo>
                    <a:pt x="25" y="254"/>
                  </a:lnTo>
                  <a:lnTo>
                    <a:pt x="632" y="380"/>
                  </a:lnTo>
                  <a:lnTo>
                    <a:pt x="1239" y="481"/>
                  </a:lnTo>
                  <a:lnTo>
                    <a:pt x="1846" y="532"/>
                  </a:lnTo>
                  <a:lnTo>
                    <a:pt x="2452" y="582"/>
                  </a:lnTo>
                  <a:lnTo>
                    <a:pt x="3691" y="658"/>
                  </a:lnTo>
                  <a:lnTo>
                    <a:pt x="4930" y="709"/>
                  </a:lnTo>
                  <a:lnTo>
                    <a:pt x="6143" y="785"/>
                  </a:lnTo>
                  <a:lnTo>
                    <a:pt x="7356" y="860"/>
                  </a:lnTo>
                  <a:lnTo>
                    <a:pt x="7963" y="911"/>
                  </a:lnTo>
                  <a:lnTo>
                    <a:pt x="8620" y="936"/>
                  </a:lnTo>
                  <a:lnTo>
                    <a:pt x="8924" y="936"/>
                  </a:lnTo>
                  <a:lnTo>
                    <a:pt x="9252" y="911"/>
                  </a:lnTo>
                  <a:lnTo>
                    <a:pt x="9556" y="860"/>
                  </a:lnTo>
                  <a:lnTo>
                    <a:pt x="9834" y="785"/>
                  </a:lnTo>
                  <a:lnTo>
                    <a:pt x="9909" y="734"/>
                  </a:lnTo>
                  <a:lnTo>
                    <a:pt x="9960" y="633"/>
                  </a:lnTo>
                  <a:lnTo>
                    <a:pt x="9960" y="582"/>
                  </a:lnTo>
                  <a:lnTo>
                    <a:pt x="9960" y="557"/>
                  </a:lnTo>
                  <a:lnTo>
                    <a:pt x="9935" y="507"/>
                  </a:lnTo>
                  <a:lnTo>
                    <a:pt x="9884" y="481"/>
                  </a:lnTo>
                  <a:lnTo>
                    <a:pt x="9682" y="380"/>
                  </a:lnTo>
                  <a:lnTo>
                    <a:pt x="9454" y="330"/>
                  </a:lnTo>
                  <a:lnTo>
                    <a:pt x="9252" y="279"/>
                  </a:lnTo>
                  <a:lnTo>
                    <a:pt x="9050" y="254"/>
                  </a:lnTo>
                  <a:lnTo>
                    <a:pt x="8620" y="203"/>
                  </a:lnTo>
                  <a:lnTo>
                    <a:pt x="8165" y="178"/>
                  </a:lnTo>
                  <a:lnTo>
                    <a:pt x="6750" y="102"/>
                  </a:lnTo>
                  <a:lnTo>
                    <a:pt x="5334" y="52"/>
                  </a:lnTo>
                  <a:lnTo>
                    <a:pt x="4019" y="26"/>
                  </a:lnTo>
                  <a:lnTo>
                    <a:pt x="268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39"/>
            <p:cNvSpPr/>
            <p:nvPr/>
          </p:nvSpPr>
          <p:spPr>
            <a:xfrm>
              <a:off x="1700839" y="4465424"/>
              <a:ext cx="76005" cy="25650"/>
            </a:xfrm>
            <a:custGeom>
              <a:rect b="b" l="l" r="r" t="t"/>
              <a:pathLst>
                <a:path extrusionOk="0" h="734" w="2175">
                  <a:moveTo>
                    <a:pt x="481" y="0"/>
                  </a:moveTo>
                  <a:lnTo>
                    <a:pt x="304" y="26"/>
                  </a:lnTo>
                  <a:lnTo>
                    <a:pt x="178" y="76"/>
                  </a:lnTo>
                  <a:lnTo>
                    <a:pt x="51" y="152"/>
                  </a:lnTo>
                  <a:lnTo>
                    <a:pt x="26" y="203"/>
                  </a:lnTo>
                  <a:lnTo>
                    <a:pt x="1" y="253"/>
                  </a:lnTo>
                  <a:lnTo>
                    <a:pt x="26" y="304"/>
                  </a:lnTo>
                  <a:lnTo>
                    <a:pt x="51" y="329"/>
                  </a:lnTo>
                  <a:lnTo>
                    <a:pt x="152" y="430"/>
                  </a:lnTo>
                  <a:lnTo>
                    <a:pt x="304" y="481"/>
                  </a:lnTo>
                  <a:lnTo>
                    <a:pt x="456" y="531"/>
                  </a:lnTo>
                  <a:lnTo>
                    <a:pt x="607" y="556"/>
                  </a:lnTo>
                  <a:lnTo>
                    <a:pt x="961" y="607"/>
                  </a:lnTo>
                  <a:lnTo>
                    <a:pt x="1265" y="632"/>
                  </a:lnTo>
                  <a:lnTo>
                    <a:pt x="1492" y="683"/>
                  </a:lnTo>
                  <a:lnTo>
                    <a:pt x="1795" y="733"/>
                  </a:lnTo>
                  <a:lnTo>
                    <a:pt x="1947" y="733"/>
                  </a:lnTo>
                  <a:lnTo>
                    <a:pt x="2048" y="708"/>
                  </a:lnTo>
                  <a:lnTo>
                    <a:pt x="2099" y="683"/>
                  </a:lnTo>
                  <a:lnTo>
                    <a:pt x="2149" y="632"/>
                  </a:lnTo>
                  <a:lnTo>
                    <a:pt x="2175" y="582"/>
                  </a:lnTo>
                  <a:lnTo>
                    <a:pt x="2175" y="506"/>
                  </a:lnTo>
                  <a:lnTo>
                    <a:pt x="2149" y="380"/>
                  </a:lnTo>
                  <a:lnTo>
                    <a:pt x="2074" y="278"/>
                  </a:lnTo>
                  <a:lnTo>
                    <a:pt x="1972" y="203"/>
                  </a:lnTo>
                  <a:lnTo>
                    <a:pt x="1821" y="152"/>
                  </a:lnTo>
                  <a:lnTo>
                    <a:pt x="1543" y="101"/>
                  </a:lnTo>
                  <a:lnTo>
                    <a:pt x="1290" y="76"/>
                  </a:lnTo>
                  <a:lnTo>
                    <a:pt x="987" y="26"/>
                  </a:lnTo>
                  <a:lnTo>
                    <a:pt x="63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39"/>
            <p:cNvSpPr/>
            <p:nvPr/>
          </p:nvSpPr>
          <p:spPr>
            <a:xfrm>
              <a:off x="3009110" y="4412412"/>
              <a:ext cx="1172265" cy="657246"/>
            </a:xfrm>
            <a:custGeom>
              <a:rect b="b" l="l" r="r" t="t"/>
              <a:pathLst>
                <a:path extrusionOk="0" h="18808" w="33546">
                  <a:moveTo>
                    <a:pt x="13954" y="1"/>
                  </a:moveTo>
                  <a:lnTo>
                    <a:pt x="11275" y="26"/>
                  </a:lnTo>
                  <a:lnTo>
                    <a:pt x="8772" y="127"/>
                  </a:lnTo>
                  <a:lnTo>
                    <a:pt x="7584" y="178"/>
                  </a:lnTo>
                  <a:lnTo>
                    <a:pt x="6446" y="253"/>
                  </a:lnTo>
                  <a:lnTo>
                    <a:pt x="5410" y="329"/>
                  </a:lnTo>
                  <a:lnTo>
                    <a:pt x="4424" y="405"/>
                  </a:lnTo>
                  <a:lnTo>
                    <a:pt x="3565" y="531"/>
                  </a:lnTo>
                  <a:lnTo>
                    <a:pt x="2781" y="633"/>
                  </a:lnTo>
                  <a:lnTo>
                    <a:pt x="2124" y="759"/>
                  </a:lnTo>
                  <a:lnTo>
                    <a:pt x="1568" y="911"/>
                  </a:lnTo>
                  <a:lnTo>
                    <a:pt x="1340" y="987"/>
                  </a:lnTo>
                  <a:lnTo>
                    <a:pt x="1138" y="1062"/>
                  </a:lnTo>
                  <a:lnTo>
                    <a:pt x="986" y="1163"/>
                  </a:lnTo>
                  <a:lnTo>
                    <a:pt x="860" y="1239"/>
                  </a:lnTo>
                  <a:lnTo>
                    <a:pt x="759" y="1340"/>
                  </a:lnTo>
                  <a:lnTo>
                    <a:pt x="658" y="1467"/>
                  </a:lnTo>
                  <a:lnTo>
                    <a:pt x="506" y="1720"/>
                  </a:lnTo>
                  <a:lnTo>
                    <a:pt x="354" y="2048"/>
                  </a:lnTo>
                  <a:lnTo>
                    <a:pt x="253" y="2402"/>
                  </a:lnTo>
                  <a:lnTo>
                    <a:pt x="152" y="2807"/>
                  </a:lnTo>
                  <a:lnTo>
                    <a:pt x="76" y="3262"/>
                  </a:lnTo>
                  <a:lnTo>
                    <a:pt x="26" y="3742"/>
                  </a:lnTo>
                  <a:lnTo>
                    <a:pt x="0" y="4273"/>
                  </a:lnTo>
                  <a:lnTo>
                    <a:pt x="0" y="4829"/>
                  </a:lnTo>
                  <a:lnTo>
                    <a:pt x="26" y="5410"/>
                  </a:lnTo>
                  <a:lnTo>
                    <a:pt x="76" y="6624"/>
                  </a:lnTo>
                  <a:lnTo>
                    <a:pt x="203" y="7913"/>
                  </a:lnTo>
                  <a:lnTo>
                    <a:pt x="354" y="9227"/>
                  </a:lnTo>
                  <a:lnTo>
                    <a:pt x="531" y="10542"/>
                  </a:lnTo>
                  <a:lnTo>
                    <a:pt x="733" y="11831"/>
                  </a:lnTo>
                  <a:lnTo>
                    <a:pt x="1138" y="14232"/>
                  </a:lnTo>
                  <a:lnTo>
                    <a:pt x="1467" y="16179"/>
                  </a:lnTo>
                  <a:lnTo>
                    <a:pt x="1568" y="16912"/>
                  </a:lnTo>
                  <a:lnTo>
                    <a:pt x="1618" y="17443"/>
                  </a:lnTo>
                  <a:lnTo>
                    <a:pt x="1643" y="17544"/>
                  </a:lnTo>
                  <a:lnTo>
                    <a:pt x="1719" y="17645"/>
                  </a:lnTo>
                  <a:lnTo>
                    <a:pt x="1820" y="17746"/>
                  </a:lnTo>
                  <a:lnTo>
                    <a:pt x="1972" y="17847"/>
                  </a:lnTo>
                  <a:lnTo>
                    <a:pt x="2149" y="17948"/>
                  </a:lnTo>
                  <a:lnTo>
                    <a:pt x="2377" y="18024"/>
                  </a:lnTo>
                  <a:lnTo>
                    <a:pt x="2933" y="18176"/>
                  </a:lnTo>
                  <a:lnTo>
                    <a:pt x="3615" y="18302"/>
                  </a:lnTo>
                  <a:lnTo>
                    <a:pt x="4399" y="18429"/>
                  </a:lnTo>
                  <a:lnTo>
                    <a:pt x="5309" y="18530"/>
                  </a:lnTo>
                  <a:lnTo>
                    <a:pt x="6320" y="18606"/>
                  </a:lnTo>
                  <a:lnTo>
                    <a:pt x="7407" y="18682"/>
                  </a:lnTo>
                  <a:lnTo>
                    <a:pt x="8570" y="18732"/>
                  </a:lnTo>
                  <a:lnTo>
                    <a:pt x="11098" y="18808"/>
                  </a:lnTo>
                  <a:lnTo>
                    <a:pt x="13777" y="18808"/>
                  </a:lnTo>
                  <a:lnTo>
                    <a:pt x="16558" y="18783"/>
                  </a:lnTo>
                  <a:lnTo>
                    <a:pt x="19339" y="18732"/>
                  </a:lnTo>
                  <a:lnTo>
                    <a:pt x="22043" y="18631"/>
                  </a:lnTo>
                  <a:lnTo>
                    <a:pt x="24571" y="18530"/>
                  </a:lnTo>
                  <a:lnTo>
                    <a:pt x="26846" y="18403"/>
                  </a:lnTo>
                  <a:lnTo>
                    <a:pt x="28767" y="18252"/>
                  </a:lnTo>
                  <a:lnTo>
                    <a:pt x="30284" y="18125"/>
                  </a:lnTo>
                  <a:lnTo>
                    <a:pt x="30840" y="18050"/>
                  </a:lnTo>
                  <a:lnTo>
                    <a:pt x="31270" y="17974"/>
                  </a:lnTo>
                  <a:lnTo>
                    <a:pt x="31548" y="17898"/>
                  </a:lnTo>
                  <a:lnTo>
                    <a:pt x="31624" y="17873"/>
                  </a:lnTo>
                  <a:lnTo>
                    <a:pt x="31649" y="17847"/>
                  </a:lnTo>
                  <a:lnTo>
                    <a:pt x="31750" y="17544"/>
                  </a:lnTo>
                  <a:lnTo>
                    <a:pt x="31902" y="16988"/>
                  </a:lnTo>
                  <a:lnTo>
                    <a:pt x="32079" y="16154"/>
                  </a:lnTo>
                  <a:lnTo>
                    <a:pt x="32281" y="15092"/>
                  </a:lnTo>
                  <a:lnTo>
                    <a:pt x="32509" y="13879"/>
                  </a:lnTo>
                  <a:lnTo>
                    <a:pt x="32736" y="12539"/>
                  </a:lnTo>
                  <a:lnTo>
                    <a:pt x="32964" y="11098"/>
                  </a:lnTo>
                  <a:lnTo>
                    <a:pt x="33166" y="9632"/>
                  </a:lnTo>
                  <a:lnTo>
                    <a:pt x="33318" y="8140"/>
                  </a:lnTo>
                  <a:lnTo>
                    <a:pt x="33444" y="6674"/>
                  </a:lnTo>
                  <a:lnTo>
                    <a:pt x="33520" y="5309"/>
                  </a:lnTo>
                  <a:lnTo>
                    <a:pt x="33545" y="4677"/>
                  </a:lnTo>
                  <a:lnTo>
                    <a:pt x="33520" y="4045"/>
                  </a:lnTo>
                  <a:lnTo>
                    <a:pt x="33495" y="3489"/>
                  </a:lnTo>
                  <a:lnTo>
                    <a:pt x="33444" y="2958"/>
                  </a:lnTo>
                  <a:lnTo>
                    <a:pt x="33368" y="2478"/>
                  </a:lnTo>
                  <a:lnTo>
                    <a:pt x="33292" y="2073"/>
                  </a:lnTo>
                  <a:lnTo>
                    <a:pt x="33166" y="1720"/>
                  </a:lnTo>
                  <a:lnTo>
                    <a:pt x="33014" y="1416"/>
                  </a:lnTo>
                  <a:lnTo>
                    <a:pt x="32938" y="1290"/>
                  </a:lnTo>
                  <a:lnTo>
                    <a:pt x="32837" y="1189"/>
                  </a:lnTo>
                  <a:lnTo>
                    <a:pt x="32736" y="1113"/>
                  </a:lnTo>
                  <a:lnTo>
                    <a:pt x="32635" y="1037"/>
                  </a:lnTo>
                  <a:lnTo>
                    <a:pt x="32332" y="936"/>
                  </a:lnTo>
                  <a:lnTo>
                    <a:pt x="31902" y="835"/>
                  </a:lnTo>
                  <a:lnTo>
                    <a:pt x="31346" y="734"/>
                  </a:lnTo>
                  <a:lnTo>
                    <a:pt x="30689" y="658"/>
                  </a:lnTo>
                  <a:lnTo>
                    <a:pt x="29905" y="557"/>
                  </a:lnTo>
                  <a:lnTo>
                    <a:pt x="29020" y="481"/>
                  </a:lnTo>
                  <a:lnTo>
                    <a:pt x="26973" y="329"/>
                  </a:lnTo>
                  <a:lnTo>
                    <a:pt x="24672" y="203"/>
                  </a:lnTo>
                  <a:lnTo>
                    <a:pt x="22144" y="102"/>
                  </a:lnTo>
                  <a:lnTo>
                    <a:pt x="19465" y="26"/>
                  </a:lnTo>
                  <a:lnTo>
                    <a:pt x="16710" y="1"/>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39"/>
            <p:cNvSpPr/>
            <p:nvPr/>
          </p:nvSpPr>
          <p:spPr>
            <a:xfrm>
              <a:off x="3009110" y="4480450"/>
              <a:ext cx="1172265" cy="570687"/>
            </a:xfrm>
            <a:custGeom>
              <a:rect b="b" l="l" r="r" t="t"/>
              <a:pathLst>
                <a:path extrusionOk="0" h="16331" w="33546">
                  <a:moveTo>
                    <a:pt x="405" y="0"/>
                  </a:moveTo>
                  <a:lnTo>
                    <a:pt x="304" y="278"/>
                  </a:lnTo>
                  <a:lnTo>
                    <a:pt x="203" y="582"/>
                  </a:lnTo>
                  <a:lnTo>
                    <a:pt x="152" y="910"/>
                  </a:lnTo>
                  <a:lnTo>
                    <a:pt x="101" y="1264"/>
                  </a:lnTo>
                  <a:lnTo>
                    <a:pt x="26" y="2048"/>
                  </a:lnTo>
                  <a:lnTo>
                    <a:pt x="0" y="2907"/>
                  </a:lnTo>
                  <a:lnTo>
                    <a:pt x="26" y="3817"/>
                  </a:lnTo>
                  <a:lnTo>
                    <a:pt x="101" y="4803"/>
                  </a:lnTo>
                  <a:lnTo>
                    <a:pt x="177" y="5814"/>
                  </a:lnTo>
                  <a:lnTo>
                    <a:pt x="304" y="6851"/>
                  </a:lnTo>
                  <a:lnTo>
                    <a:pt x="430" y="7887"/>
                  </a:lnTo>
                  <a:lnTo>
                    <a:pt x="582" y="8923"/>
                  </a:lnTo>
                  <a:lnTo>
                    <a:pt x="910" y="10920"/>
                  </a:lnTo>
                  <a:lnTo>
                    <a:pt x="1214" y="12715"/>
                  </a:lnTo>
                  <a:lnTo>
                    <a:pt x="1467" y="14207"/>
                  </a:lnTo>
                  <a:lnTo>
                    <a:pt x="1922" y="14434"/>
                  </a:lnTo>
                  <a:lnTo>
                    <a:pt x="2377" y="14662"/>
                  </a:lnTo>
                  <a:lnTo>
                    <a:pt x="2832" y="14889"/>
                  </a:lnTo>
                  <a:lnTo>
                    <a:pt x="3312" y="15066"/>
                  </a:lnTo>
                  <a:lnTo>
                    <a:pt x="3792" y="15243"/>
                  </a:lnTo>
                  <a:lnTo>
                    <a:pt x="4272" y="15420"/>
                  </a:lnTo>
                  <a:lnTo>
                    <a:pt x="4753" y="15572"/>
                  </a:lnTo>
                  <a:lnTo>
                    <a:pt x="5258" y="15698"/>
                  </a:lnTo>
                  <a:lnTo>
                    <a:pt x="6093" y="15900"/>
                  </a:lnTo>
                  <a:lnTo>
                    <a:pt x="6952" y="16052"/>
                  </a:lnTo>
                  <a:lnTo>
                    <a:pt x="7811" y="16178"/>
                  </a:lnTo>
                  <a:lnTo>
                    <a:pt x="8671" y="16254"/>
                  </a:lnTo>
                  <a:lnTo>
                    <a:pt x="9530" y="16305"/>
                  </a:lnTo>
                  <a:lnTo>
                    <a:pt x="10415" y="16330"/>
                  </a:lnTo>
                  <a:lnTo>
                    <a:pt x="12159" y="16330"/>
                  </a:lnTo>
                  <a:lnTo>
                    <a:pt x="13297" y="16280"/>
                  </a:lnTo>
                  <a:lnTo>
                    <a:pt x="14460" y="16204"/>
                  </a:lnTo>
                  <a:lnTo>
                    <a:pt x="15623" y="16103"/>
                  </a:lnTo>
                  <a:lnTo>
                    <a:pt x="16760" y="15976"/>
                  </a:lnTo>
                  <a:lnTo>
                    <a:pt x="17923" y="15799"/>
                  </a:lnTo>
                  <a:lnTo>
                    <a:pt x="19060" y="15622"/>
                  </a:lnTo>
                  <a:lnTo>
                    <a:pt x="20198" y="15395"/>
                  </a:lnTo>
                  <a:lnTo>
                    <a:pt x="21310" y="15167"/>
                  </a:lnTo>
                  <a:lnTo>
                    <a:pt x="22448" y="14889"/>
                  </a:lnTo>
                  <a:lnTo>
                    <a:pt x="23560" y="14586"/>
                  </a:lnTo>
                  <a:lnTo>
                    <a:pt x="24647" y="14257"/>
                  </a:lnTo>
                  <a:lnTo>
                    <a:pt x="25759" y="13903"/>
                  </a:lnTo>
                  <a:lnTo>
                    <a:pt x="26846" y="13524"/>
                  </a:lnTo>
                  <a:lnTo>
                    <a:pt x="27908" y="13120"/>
                  </a:lnTo>
                  <a:lnTo>
                    <a:pt x="28970" y="12690"/>
                  </a:lnTo>
                  <a:lnTo>
                    <a:pt x="30031" y="12210"/>
                  </a:lnTo>
                  <a:lnTo>
                    <a:pt x="30714" y="11906"/>
                  </a:lnTo>
                  <a:lnTo>
                    <a:pt x="31396" y="11552"/>
                  </a:lnTo>
                  <a:lnTo>
                    <a:pt x="32054" y="11199"/>
                  </a:lnTo>
                  <a:lnTo>
                    <a:pt x="32686" y="10819"/>
                  </a:lnTo>
                  <a:lnTo>
                    <a:pt x="32888" y="9657"/>
                  </a:lnTo>
                  <a:lnTo>
                    <a:pt x="33065" y="8443"/>
                  </a:lnTo>
                  <a:lnTo>
                    <a:pt x="33217" y="7230"/>
                  </a:lnTo>
                  <a:lnTo>
                    <a:pt x="33343" y="6016"/>
                  </a:lnTo>
                  <a:lnTo>
                    <a:pt x="33444" y="4828"/>
                  </a:lnTo>
                  <a:lnTo>
                    <a:pt x="33520" y="3691"/>
                  </a:lnTo>
                  <a:lnTo>
                    <a:pt x="33545" y="2629"/>
                  </a:lnTo>
                  <a:lnTo>
                    <a:pt x="33520" y="1668"/>
                  </a:lnTo>
                  <a:lnTo>
                    <a:pt x="32711" y="2123"/>
                  </a:lnTo>
                  <a:lnTo>
                    <a:pt x="31902" y="2579"/>
                  </a:lnTo>
                  <a:lnTo>
                    <a:pt x="31068" y="3008"/>
                  </a:lnTo>
                  <a:lnTo>
                    <a:pt x="30234" y="3413"/>
                  </a:lnTo>
                  <a:lnTo>
                    <a:pt x="29374" y="3767"/>
                  </a:lnTo>
                  <a:lnTo>
                    <a:pt x="28489" y="4095"/>
                  </a:lnTo>
                  <a:lnTo>
                    <a:pt x="27605" y="4373"/>
                  </a:lnTo>
                  <a:lnTo>
                    <a:pt x="26695" y="4626"/>
                  </a:lnTo>
                  <a:lnTo>
                    <a:pt x="25785" y="4828"/>
                  </a:lnTo>
                  <a:lnTo>
                    <a:pt x="24849" y="4980"/>
                  </a:lnTo>
                  <a:lnTo>
                    <a:pt x="23914" y="5106"/>
                  </a:lnTo>
                  <a:lnTo>
                    <a:pt x="22979" y="5182"/>
                  </a:lnTo>
                  <a:lnTo>
                    <a:pt x="22018" y="5258"/>
                  </a:lnTo>
                  <a:lnTo>
                    <a:pt x="21083" y="5309"/>
                  </a:lnTo>
                  <a:lnTo>
                    <a:pt x="19187" y="5359"/>
                  </a:lnTo>
                  <a:lnTo>
                    <a:pt x="16229" y="5410"/>
                  </a:lnTo>
                  <a:lnTo>
                    <a:pt x="14763" y="5410"/>
                  </a:lnTo>
                  <a:lnTo>
                    <a:pt x="13272" y="5384"/>
                  </a:lnTo>
                  <a:lnTo>
                    <a:pt x="11806" y="5309"/>
                  </a:lnTo>
                  <a:lnTo>
                    <a:pt x="10339" y="5207"/>
                  </a:lnTo>
                  <a:lnTo>
                    <a:pt x="8873" y="5056"/>
                  </a:lnTo>
                  <a:lnTo>
                    <a:pt x="8165" y="4980"/>
                  </a:lnTo>
                  <a:lnTo>
                    <a:pt x="7432" y="4854"/>
                  </a:lnTo>
                  <a:lnTo>
                    <a:pt x="6699" y="4727"/>
                  </a:lnTo>
                  <a:lnTo>
                    <a:pt x="5941" y="4576"/>
                  </a:lnTo>
                  <a:lnTo>
                    <a:pt x="5208" y="4373"/>
                  </a:lnTo>
                  <a:lnTo>
                    <a:pt x="4500" y="4146"/>
                  </a:lnTo>
                  <a:lnTo>
                    <a:pt x="3817" y="3868"/>
                  </a:lnTo>
                  <a:lnTo>
                    <a:pt x="3489" y="3716"/>
                  </a:lnTo>
                  <a:lnTo>
                    <a:pt x="3160" y="3539"/>
                  </a:lnTo>
                  <a:lnTo>
                    <a:pt x="2832" y="3337"/>
                  </a:lnTo>
                  <a:lnTo>
                    <a:pt x="2554" y="3135"/>
                  </a:lnTo>
                  <a:lnTo>
                    <a:pt x="2250" y="2907"/>
                  </a:lnTo>
                  <a:lnTo>
                    <a:pt x="1972" y="2680"/>
                  </a:lnTo>
                  <a:lnTo>
                    <a:pt x="1694" y="2402"/>
                  </a:lnTo>
                  <a:lnTo>
                    <a:pt x="1441" y="2098"/>
                  </a:lnTo>
                  <a:lnTo>
                    <a:pt x="1188" y="1770"/>
                  </a:lnTo>
                  <a:lnTo>
                    <a:pt x="986" y="1441"/>
                  </a:lnTo>
                  <a:lnTo>
                    <a:pt x="809" y="1112"/>
                  </a:lnTo>
                  <a:lnTo>
                    <a:pt x="632" y="733"/>
                  </a:lnTo>
                  <a:lnTo>
                    <a:pt x="506" y="379"/>
                  </a:lnTo>
                  <a:lnTo>
                    <a:pt x="40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39"/>
            <p:cNvSpPr/>
            <p:nvPr/>
          </p:nvSpPr>
          <p:spPr>
            <a:xfrm>
              <a:off x="3002051" y="4405353"/>
              <a:ext cx="1186383" cy="671398"/>
            </a:xfrm>
            <a:custGeom>
              <a:rect b="b" l="l" r="r" t="t"/>
              <a:pathLst>
                <a:path extrusionOk="0" h="19213" w="33950">
                  <a:moveTo>
                    <a:pt x="15496" y="380"/>
                  </a:moveTo>
                  <a:lnTo>
                    <a:pt x="18529" y="405"/>
                  </a:lnTo>
                  <a:lnTo>
                    <a:pt x="21487" y="481"/>
                  </a:lnTo>
                  <a:lnTo>
                    <a:pt x="24242" y="557"/>
                  </a:lnTo>
                  <a:lnTo>
                    <a:pt x="26745" y="683"/>
                  </a:lnTo>
                  <a:lnTo>
                    <a:pt x="28919" y="860"/>
                  </a:lnTo>
                  <a:lnTo>
                    <a:pt x="29854" y="936"/>
                  </a:lnTo>
                  <a:lnTo>
                    <a:pt x="30688" y="1012"/>
                  </a:lnTo>
                  <a:lnTo>
                    <a:pt x="31422" y="1113"/>
                  </a:lnTo>
                  <a:lnTo>
                    <a:pt x="32003" y="1214"/>
                  </a:lnTo>
                  <a:lnTo>
                    <a:pt x="32433" y="1315"/>
                  </a:lnTo>
                  <a:lnTo>
                    <a:pt x="32736" y="1416"/>
                  </a:lnTo>
                  <a:lnTo>
                    <a:pt x="32837" y="1467"/>
                  </a:lnTo>
                  <a:lnTo>
                    <a:pt x="32913" y="1542"/>
                  </a:lnTo>
                  <a:lnTo>
                    <a:pt x="33014" y="1644"/>
                  </a:lnTo>
                  <a:lnTo>
                    <a:pt x="33090" y="1770"/>
                  </a:lnTo>
                  <a:lnTo>
                    <a:pt x="33216" y="2023"/>
                  </a:lnTo>
                  <a:lnTo>
                    <a:pt x="33317" y="2377"/>
                  </a:lnTo>
                  <a:lnTo>
                    <a:pt x="33419" y="2756"/>
                  </a:lnTo>
                  <a:lnTo>
                    <a:pt x="33469" y="3211"/>
                  </a:lnTo>
                  <a:lnTo>
                    <a:pt x="33520" y="3716"/>
                  </a:lnTo>
                  <a:lnTo>
                    <a:pt x="33545" y="4247"/>
                  </a:lnTo>
                  <a:lnTo>
                    <a:pt x="33545" y="4854"/>
                  </a:lnTo>
                  <a:lnTo>
                    <a:pt x="33520" y="5461"/>
                  </a:lnTo>
                  <a:lnTo>
                    <a:pt x="33469" y="6775"/>
                  </a:lnTo>
                  <a:lnTo>
                    <a:pt x="33343" y="8165"/>
                  </a:lnTo>
                  <a:lnTo>
                    <a:pt x="33191" y="9606"/>
                  </a:lnTo>
                  <a:lnTo>
                    <a:pt x="32989" y="11047"/>
                  </a:lnTo>
                  <a:lnTo>
                    <a:pt x="32787" y="12463"/>
                  </a:lnTo>
                  <a:lnTo>
                    <a:pt x="32559" y="13777"/>
                  </a:lnTo>
                  <a:lnTo>
                    <a:pt x="32357" y="14991"/>
                  </a:lnTo>
                  <a:lnTo>
                    <a:pt x="32129" y="16052"/>
                  </a:lnTo>
                  <a:lnTo>
                    <a:pt x="31952" y="16912"/>
                  </a:lnTo>
                  <a:lnTo>
                    <a:pt x="31801" y="17544"/>
                  </a:lnTo>
                  <a:lnTo>
                    <a:pt x="31700" y="17923"/>
                  </a:lnTo>
                  <a:lnTo>
                    <a:pt x="31447" y="17999"/>
                  </a:lnTo>
                  <a:lnTo>
                    <a:pt x="31017" y="18049"/>
                  </a:lnTo>
                  <a:lnTo>
                    <a:pt x="29703" y="18201"/>
                  </a:lnTo>
                  <a:lnTo>
                    <a:pt x="27807" y="18353"/>
                  </a:lnTo>
                  <a:lnTo>
                    <a:pt x="25456" y="18504"/>
                  </a:lnTo>
                  <a:lnTo>
                    <a:pt x="22776" y="18631"/>
                  </a:lnTo>
                  <a:lnTo>
                    <a:pt x="19844" y="18732"/>
                  </a:lnTo>
                  <a:lnTo>
                    <a:pt x="16785" y="18808"/>
                  </a:lnTo>
                  <a:lnTo>
                    <a:pt x="13676" y="18833"/>
                  </a:lnTo>
                  <a:lnTo>
                    <a:pt x="11729" y="18808"/>
                  </a:lnTo>
                  <a:lnTo>
                    <a:pt x="10010" y="18782"/>
                  </a:lnTo>
                  <a:lnTo>
                    <a:pt x="8519" y="18732"/>
                  </a:lnTo>
                  <a:lnTo>
                    <a:pt x="7205" y="18656"/>
                  </a:lnTo>
                  <a:lnTo>
                    <a:pt x="6092" y="18580"/>
                  </a:lnTo>
                  <a:lnTo>
                    <a:pt x="5157" y="18504"/>
                  </a:lnTo>
                  <a:lnTo>
                    <a:pt x="4348" y="18403"/>
                  </a:lnTo>
                  <a:lnTo>
                    <a:pt x="3716" y="18302"/>
                  </a:lnTo>
                  <a:lnTo>
                    <a:pt x="3211" y="18201"/>
                  </a:lnTo>
                  <a:lnTo>
                    <a:pt x="2806" y="18100"/>
                  </a:lnTo>
                  <a:lnTo>
                    <a:pt x="2503" y="17999"/>
                  </a:lnTo>
                  <a:lnTo>
                    <a:pt x="2300" y="17898"/>
                  </a:lnTo>
                  <a:lnTo>
                    <a:pt x="2149" y="17822"/>
                  </a:lnTo>
                  <a:lnTo>
                    <a:pt x="2073" y="17746"/>
                  </a:lnTo>
                  <a:lnTo>
                    <a:pt x="2048" y="17670"/>
                  </a:lnTo>
                  <a:lnTo>
                    <a:pt x="2022" y="17645"/>
                  </a:lnTo>
                  <a:lnTo>
                    <a:pt x="1972" y="17089"/>
                  </a:lnTo>
                  <a:lnTo>
                    <a:pt x="1871" y="16356"/>
                  </a:lnTo>
                  <a:lnTo>
                    <a:pt x="1542" y="14409"/>
                  </a:lnTo>
                  <a:lnTo>
                    <a:pt x="1264" y="12690"/>
                  </a:lnTo>
                  <a:lnTo>
                    <a:pt x="961" y="10794"/>
                  </a:lnTo>
                  <a:lnTo>
                    <a:pt x="683" y="8848"/>
                  </a:lnTo>
                  <a:lnTo>
                    <a:pt x="582" y="7862"/>
                  </a:lnTo>
                  <a:lnTo>
                    <a:pt x="480" y="6901"/>
                  </a:lnTo>
                  <a:lnTo>
                    <a:pt x="430" y="5991"/>
                  </a:lnTo>
                  <a:lnTo>
                    <a:pt x="405" y="5132"/>
                  </a:lnTo>
                  <a:lnTo>
                    <a:pt x="430" y="4323"/>
                  </a:lnTo>
                  <a:lnTo>
                    <a:pt x="480" y="3565"/>
                  </a:lnTo>
                  <a:lnTo>
                    <a:pt x="506" y="3236"/>
                  </a:lnTo>
                  <a:lnTo>
                    <a:pt x="582" y="2933"/>
                  </a:lnTo>
                  <a:lnTo>
                    <a:pt x="632" y="2629"/>
                  </a:lnTo>
                  <a:lnTo>
                    <a:pt x="733" y="2351"/>
                  </a:lnTo>
                  <a:lnTo>
                    <a:pt x="809" y="2124"/>
                  </a:lnTo>
                  <a:lnTo>
                    <a:pt x="935" y="1922"/>
                  </a:lnTo>
                  <a:lnTo>
                    <a:pt x="1062" y="1745"/>
                  </a:lnTo>
                  <a:lnTo>
                    <a:pt x="1214" y="1593"/>
                  </a:lnTo>
                  <a:lnTo>
                    <a:pt x="1289" y="1517"/>
                  </a:lnTo>
                  <a:lnTo>
                    <a:pt x="1416" y="1467"/>
                  </a:lnTo>
                  <a:lnTo>
                    <a:pt x="1744" y="1315"/>
                  </a:lnTo>
                  <a:lnTo>
                    <a:pt x="2174" y="1214"/>
                  </a:lnTo>
                  <a:lnTo>
                    <a:pt x="2680" y="1087"/>
                  </a:lnTo>
                  <a:lnTo>
                    <a:pt x="3312" y="986"/>
                  </a:lnTo>
                  <a:lnTo>
                    <a:pt x="4019" y="885"/>
                  </a:lnTo>
                  <a:lnTo>
                    <a:pt x="4803" y="784"/>
                  </a:lnTo>
                  <a:lnTo>
                    <a:pt x="5688" y="708"/>
                  </a:lnTo>
                  <a:lnTo>
                    <a:pt x="7710" y="582"/>
                  </a:lnTo>
                  <a:lnTo>
                    <a:pt x="10036" y="481"/>
                  </a:lnTo>
                  <a:lnTo>
                    <a:pt x="12639" y="405"/>
                  </a:lnTo>
                  <a:lnTo>
                    <a:pt x="15496" y="380"/>
                  </a:lnTo>
                  <a:close/>
                  <a:moveTo>
                    <a:pt x="13802" y="0"/>
                  </a:moveTo>
                  <a:lnTo>
                    <a:pt x="11755" y="51"/>
                  </a:lnTo>
                  <a:lnTo>
                    <a:pt x="9530" y="102"/>
                  </a:lnTo>
                  <a:lnTo>
                    <a:pt x="7255" y="203"/>
                  </a:lnTo>
                  <a:lnTo>
                    <a:pt x="6168" y="278"/>
                  </a:lnTo>
                  <a:lnTo>
                    <a:pt x="5106" y="380"/>
                  </a:lnTo>
                  <a:lnTo>
                    <a:pt x="4121" y="481"/>
                  </a:lnTo>
                  <a:lnTo>
                    <a:pt x="3236" y="607"/>
                  </a:lnTo>
                  <a:lnTo>
                    <a:pt x="2452" y="759"/>
                  </a:lnTo>
                  <a:lnTo>
                    <a:pt x="1795" y="910"/>
                  </a:lnTo>
                  <a:lnTo>
                    <a:pt x="1517" y="1012"/>
                  </a:lnTo>
                  <a:lnTo>
                    <a:pt x="1289" y="1087"/>
                  </a:lnTo>
                  <a:lnTo>
                    <a:pt x="1087" y="1189"/>
                  </a:lnTo>
                  <a:lnTo>
                    <a:pt x="935" y="1315"/>
                  </a:lnTo>
                  <a:lnTo>
                    <a:pt x="784" y="1467"/>
                  </a:lnTo>
                  <a:lnTo>
                    <a:pt x="632" y="1644"/>
                  </a:lnTo>
                  <a:lnTo>
                    <a:pt x="506" y="1871"/>
                  </a:lnTo>
                  <a:lnTo>
                    <a:pt x="405" y="2124"/>
                  </a:lnTo>
                  <a:lnTo>
                    <a:pt x="303" y="2402"/>
                  </a:lnTo>
                  <a:lnTo>
                    <a:pt x="228" y="2680"/>
                  </a:lnTo>
                  <a:lnTo>
                    <a:pt x="152" y="3009"/>
                  </a:lnTo>
                  <a:lnTo>
                    <a:pt x="101" y="3362"/>
                  </a:lnTo>
                  <a:lnTo>
                    <a:pt x="25" y="4096"/>
                  </a:lnTo>
                  <a:lnTo>
                    <a:pt x="0" y="4930"/>
                  </a:lnTo>
                  <a:lnTo>
                    <a:pt x="25" y="5789"/>
                  </a:lnTo>
                  <a:lnTo>
                    <a:pt x="76" y="6725"/>
                  </a:lnTo>
                  <a:lnTo>
                    <a:pt x="152" y="7685"/>
                  </a:lnTo>
                  <a:lnTo>
                    <a:pt x="253" y="8671"/>
                  </a:lnTo>
                  <a:lnTo>
                    <a:pt x="379" y="9657"/>
                  </a:lnTo>
                  <a:lnTo>
                    <a:pt x="531" y="10668"/>
                  </a:lnTo>
                  <a:lnTo>
                    <a:pt x="834" y="12640"/>
                  </a:lnTo>
                  <a:lnTo>
                    <a:pt x="1138" y="14460"/>
                  </a:lnTo>
                  <a:lnTo>
                    <a:pt x="1466" y="16406"/>
                  </a:lnTo>
                  <a:lnTo>
                    <a:pt x="1567" y="17139"/>
                  </a:lnTo>
                  <a:lnTo>
                    <a:pt x="1618" y="17645"/>
                  </a:lnTo>
                  <a:lnTo>
                    <a:pt x="1618" y="17746"/>
                  </a:lnTo>
                  <a:lnTo>
                    <a:pt x="1643" y="17822"/>
                  </a:lnTo>
                  <a:lnTo>
                    <a:pt x="1719" y="17948"/>
                  </a:lnTo>
                  <a:lnTo>
                    <a:pt x="1820" y="18049"/>
                  </a:lnTo>
                  <a:lnTo>
                    <a:pt x="1997" y="18176"/>
                  </a:lnTo>
                  <a:lnTo>
                    <a:pt x="2275" y="18327"/>
                  </a:lnTo>
                  <a:lnTo>
                    <a:pt x="2654" y="18454"/>
                  </a:lnTo>
                  <a:lnTo>
                    <a:pt x="3160" y="18580"/>
                  </a:lnTo>
                  <a:lnTo>
                    <a:pt x="3792" y="18707"/>
                  </a:lnTo>
                  <a:lnTo>
                    <a:pt x="4601" y="18808"/>
                  </a:lnTo>
                  <a:lnTo>
                    <a:pt x="5587" y="18934"/>
                  </a:lnTo>
                  <a:lnTo>
                    <a:pt x="6750" y="19010"/>
                  </a:lnTo>
                  <a:lnTo>
                    <a:pt x="8115" y="19111"/>
                  </a:lnTo>
                  <a:lnTo>
                    <a:pt x="9732" y="19162"/>
                  </a:lnTo>
                  <a:lnTo>
                    <a:pt x="11578" y="19187"/>
                  </a:lnTo>
                  <a:lnTo>
                    <a:pt x="13676" y="19212"/>
                  </a:lnTo>
                  <a:lnTo>
                    <a:pt x="16659" y="19187"/>
                  </a:lnTo>
                  <a:lnTo>
                    <a:pt x="19743" y="19111"/>
                  </a:lnTo>
                  <a:lnTo>
                    <a:pt x="22827" y="19010"/>
                  </a:lnTo>
                  <a:lnTo>
                    <a:pt x="25835" y="18858"/>
                  </a:lnTo>
                  <a:lnTo>
                    <a:pt x="27832" y="18732"/>
                  </a:lnTo>
                  <a:lnTo>
                    <a:pt x="29323" y="18631"/>
                  </a:lnTo>
                  <a:lnTo>
                    <a:pt x="30436" y="18504"/>
                  </a:lnTo>
                  <a:lnTo>
                    <a:pt x="31169" y="18429"/>
                  </a:lnTo>
                  <a:lnTo>
                    <a:pt x="31649" y="18327"/>
                  </a:lnTo>
                  <a:lnTo>
                    <a:pt x="31902" y="18252"/>
                  </a:lnTo>
                  <a:lnTo>
                    <a:pt x="32003" y="18176"/>
                  </a:lnTo>
                  <a:lnTo>
                    <a:pt x="32053" y="18125"/>
                  </a:lnTo>
                  <a:lnTo>
                    <a:pt x="32155" y="17822"/>
                  </a:lnTo>
                  <a:lnTo>
                    <a:pt x="32281" y="17215"/>
                  </a:lnTo>
                  <a:lnTo>
                    <a:pt x="32483" y="16381"/>
                  </a:lnTo>
                  <a:lnTo>
                    <a:pt x="32685" y="15319"/>
                  </a:lnTo>
                  <a:lnTo>
                    <a:pt x="32913" y="14106"/>
                  </a:lnTo>
                  <a:lnTo>
                    <a:pt x="33140" y="12741"/>
                  </a:lnTo>
                  <a:lnTo>
                    <a:pt x="33368" y="11325"/>
                  </a:lnTo>
                  <a:lnTo>
                    <a:pt x="33570" y="9834"/>
                  </a:lnTo>
                  <a:lnTo>
                    <a:pt x="33772" y="7963"/>
                  </a:lnTo>
                  <a:lnTo>
                    <a:pt x="33848" y="7104"/>
                  </a:lnTo>
                  <a:lnTo>
                    <a:pt x="33899" y="6320"/>
                  </a:lnTo>
                  <a:lnTo>
                    <a:pt x="33924" y="5562"/>
                  </a:lnTo>
                  <a:lnTo>
                    <a:pt x="33949" y="4879"/>
                  </a:lnTo>
                  <a:lnTo>
                    <a:pt x="33924" y="4247"/>
                  </a:lnTo>
                  <a:lnTo>
                    <a:pt x="33899" y="3666"/>
                  </a:lnTo>
                  <a:lnTo>
                    <a:pt x="33848" y="3160"/>
                  </a:lnTo>
                  <a:lnTo>
                    <a:pt x="33772" y="2680"/>
                  </a:lnTo>
                  <a:lnTo>
                    <a:pt x="33697" y="2275"/>
                  </a:lnTo>
                  <a:lnTo>
                    <a:pt x="33570" y="1922"/>
                  </a:lnTo>
                  <a:lnTo>
                    <a:pt x="33444" y="1618"/>
                  </a:lnTo>
                  <a:lnTo>
                    <a:pt x="33292" y="1391"/>
                  </a:lnTo>
                  <a:lnTo>
                    <a:pt x="33115" y="1214"/>
                  </a:lnTo>
                  <a:lnTo>
                    <a:pt x="32938" y="1087"/>
                  </a:lnTo>
                  <a:lnTo>
                    <a:pt x="32761" y="1012"/>
                  </a:lnTo>
                  <a:lnTo>
                    <a:pt x="32584" y="961"/>
                  </a:lnTo>
                  <a:lnTo>
                    <a:pt x="32079" y="835"/>
                  </a:lnTo>
                  <a:lnTo>
                    <a:pt x="31422" y="733"/>
                  </a:lnTo>
                  <a:lnTo>
                    <a:pt x="30638" y="632"/>
                  </a:lnTo>
                  <a:lnTo>
                    <a:pt x="29728" y="531"/>
                  </a:lnTo>
                  <a:lnTo>
                    <a:pt x="28717" y="455"/>
                  </a:lnTo>
                  <a:lnTo>
                    <a:pt x="26416" y="278"/>
                  </a:lnTo>
                  <a:lnTo>
                    <a:pt x="23863" y="177"/>
                  </a:lnTo>
                  <a:lnTo>
                    <a:pt x="21108" y="76"/>
                  </a:lnTo>
                  <a:lnTo>
                    <a:pt x="18277" y="26"/>
                  </a:lnTo>
                  <a:lnTo>
                    <a:pt x="1549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39"/>
            <p:cNvSpPr/>
            <p:nvPr/>
          </p:nvSpPr>
          <p:spPr>
            <a:xfrm>
              <a:off x="3654859" y="4445086"/>
              <a:ext cx="348052" cy="32743"/>
            </a:xfrm>
            <a:custGeom>
              <a:rect b="b" l="l" r="r" t="t"/>
              <a:pathLst>
                <a:path extrusionOk="0" h="937" w="9960">
                  <a:moveTo>
                    <a:pt x="1997" y="1"/>
                  </a:moveTo>
                  <a:lnTo>
                    <a:pt x="1340" y="26"/>
                  </a:lnTo>
                  <a:lnTo>
                    <a:pt x="683" y="102"/>
                  </a:lnTo>
                  <a:lnTo>
                    <a:pt x="25" y="178"/>
                  </a:lnTo>
                  <a:lnTo>
                    <a:pt x="0" y="203"/>
                  </a:lnTo>
                  <a:lnTo>
                    <a:pt x="0" y="228"/>
                  </a:lnTo>
                  <a:lnTo>
                    <a:pt x="25" y="254"/>
                  </a:lnTo>
                  <a:lnTo>
                    <a:pt x="607" y="380"/>
                  </a:lnTo>
                  <a:lnTo>
                    <a:pt x="1213" y="481"/>
                  </a:lnTo>
                  <a:lnTo>
                    <a:pt x="1845" y="532"/>
                  </a:lnTo>
                  <a:lnTo>
                    <a:pt x="2452" y="582"/>
                  </a:lnTo>
                  <a:lnTo>
                    <a:pt x="3691" y="658"/>
                  </a:lnTo>
                  <a:lnTo>
                    <a:pt x="4904" y="709"/>
                  </a:lnTo>
                  <a:lnTo>
                    <a:pt x="6118" y="785"/>
                  </a:lnTo>
                  <a:lnTo>
                    <a:pt x="7356" y="860"/>
                  </a:lnTo>
                  <a:lnTo>
                    <a:pt x="7963" y="911"/>
                  </a:lnTo>
                  <a:lnTo>
                    <a:pt x="8595" y="936"/>
                  </a:lnTo>
                  <a:lnTo>
                    <a:pt x="8923" y="936"/>
                  </a:lnTo>
                  <a:lnTo>
                    <a:pt x="9227" y="911"/>
                  </a:lnTo>
                  <a:lnTo>
                    <a:pt x="9530" y="860"/>
                  </a:lnTo>
                  <a:lnTo>
                    <a:pt x="9833" y="785"/>
                  </a:lnTo>
                  <a:lnTo>
                    <a:pt x="9909" y="734"/>
                  </a:lnTo>
                  <a:lnTo>
                    <a:pt x="9960" y="633"/>
                  </a:lnTo>
                  <a:lnTo>
                    <a:pt x="9960" y="582"/>
                  </a:lnTo>
                  <a:lnTo>
                    <a:pt x="9935" y="557"/>
                  </a:lnTo>
                  <a:lnTo>
                    <a:pt x="9909" y="507"/>
                  </a:lnTo>
                  <a:lnTo>
                    <a:pt x="9884" y="481"/>
                  </a:lnTo>
                  <a:lnTo>
                    <a:pt x="9657" y="380"/>
                  </a:lnTo>
                  <a:lnTo>
                    <a:pt x="9454" y="330"/>
                  </a:lnTo>
                  <a:lnTo>
                    <a:pt x="9252" y="279"/>
                  </a:lnTo>
                  <a:lnTo>
                    <a:pt x="9050" y="254"/>
                  </a:lnTo>
                  <a:lnTo>
                    <a:pt x="8620" y="203"/>
                  </a:lnTo>
                  <a:lnTo>
                    <a:pt x="8165" y="178"/>
                  </a:lnTo>
                  <a:lnTo>
                    <a:pt x="6749" y="102"/>
                  </a:lnTo>
                  <a:lnTo>
                    <a:pt x="5309" y="52"/>
                  </a:lnTo>
                  <a:lnTo>
                    <a:pt x="3994" y="26"/>
                  </a:lnTo>
                  <a:lnTo>
                    <a:pt x="265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39"/>
            <p:cNvSpPr/>
            <p:nvPr/>
          </p:nvSpPr>
          <p:spPr>
            <a:xfrm>
              <a:off x="4039987" y="4465424"/>
              <a:ext cx="76005" cy="25650"/>
            </a:xfrm>
            <a:custGeom>
              <a:rect b="b" l="l" r="r" t="t"/>
              <a:pathLst>
                <a:path extrusionOk="0" h="734" w="2175">
                  <a:moveTo>
                    <a:pt x="456" y="0"/>
                  </a:moveTo>
                  <a:lnTo>
                    <a:pt x="304" y="26"/>
                  </a:lnTo>
                  <a:lnTo>
                    <a:pt x="152" y="76"/>
                  </a:lnTo>
                  <a:lnTo>
                    <a:pt x="51" y="152"/>
                  </a:lnTo>
                  <a:lnTo>
                    <a:pt x="26" y="203"/>
                  </a:lnTo>
                  <a:lnTo>
                    <a:pt x="1" y="253"/>
                  </a:lnTo>
                  <a:lnTo>
                    <a:pt x="26" y="304"/>
                  </a:lnTo>
                  <a:lnTo>
                    <a:pt x="51" y="329"/>
                  </a:lnTo>
                  <a:lnTo>
                    <a:pt x="152" y="430"/>
                  </a:lnTo>
                  <a:lnTo>
                    <a:pt x="279" y="481"/>
                  </a:lnTo>
                  <a:lnTo>
                    <a:pt x="430" y="531"/>
                  </a:lnTo>
                  <a:lnTo>
                    <a:pt x="607" y="556"/>
                  </a:lnTo>
                  <a:lnTo>
                    <a:pt x="961" y="607"/>
                  </a:lnTo>
                  <a:lnTo>
                    <a:pt x="1239" y="632"/>
                  </a:lnTo>
                  <a:lnTo>
                    <a:pt x="1467" y="683"/>
                  </a:lnTo>
                  <a:lnTo>
                    <a:pt x="1770" y="733"/>
                  </a:lnTo>
                  <a:lnTo>
                    <a:pt x="1922" y="733"/>
                  </a:lnTo>
                  <a:lnTo>
                    <a:pt x="2048" y="708"/>
                  </a:lnTo>
                  <a:lnTo>
                    <a:pt x="2099" y="683"/>
                  </a:lnTo>
                  <a:lnTo>
                    <a:pt x="2124" y="632"/>
                  </a:lnTo>
                  <a:lnTo>
                    <a:pt x="2149" y="582"/>
                  </a:lnTo>
                  <a:lnTo>
                    <a:pt x="2175" y="506"/>
                  </a:lnTo>
                  <a:lnTo>
                    <a:pt x="2149" y="380"/>
                  </a:lnTo>
                  <a:lnTo>
                    <a:pt x="2073" y="278"/>
                  </a:lnTo>
                  <a:lnTo>
                    <a:pt x="1947" y="203"/>
                  </a:lnTo>
                  <a:lnTo>
                    <a:pt x="1821" y="152"/>
                  </a:lnTo>
                  <a:lnTo>
                    <a:pt x="1543" y="101"/>
                  </a:lnTo>
                  <a:lnTo>
                    <a:pt x="1265" y="76"/>
                  </a:lnTo>
                  <a:lnTo>
                    <a:pt x="961" y="26"/>
                  </a:lnTo>
                  <a:lnTo>
                    <a:pt x="63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39"/>
            <p:cNvSpPr/>
            <p:nvPr/>
          </p:nvSpPr>
          <p:spPr>
            <a:xfrm>
              <a:off x="4136261" y="4744564"/>
              <a:ext cx="1239394" cy="657246"/>
            </a:xfrm>
            <a:custGeom>
              <a:rect b="b" l="l" r="r" t="t"/>
              <a:pathLst>
                <a:path extrusionOk="0" h="18808" w="35467">
                  <a:moveTo>
                    <a:pt x="14764" y="0"/>
                  </a:moveTo>
                  <a:lnTo>
                    <a:pt x="11932" y="26"/>
                  </a:lnTo>
                  <a:lnTo>
                    <a:pt x="9253" y="102"/>
                  </a:lnTo>
                  <a:lnTo>
                    <a:pt x="8014" y="177"/>
                  </a:lnTo>
                  <a:lnTo>
                    <a:pt x="6826" y="228"/>
                  </a:lnTo>
                  <a:lnTo>
                    <a:pt x="5714" y="329"/>
                  </a:lnTo>
                  <a:lnTo>
                    <a:pt x="4677" y="405"/>
                  </a:lnTo>
                  <a:lnTo>
                    <a:pt x="3767" y="506"/>
                  </a:lnTo>
                  <a:lnTo>
                    <a:pt x="2933" y="632"/>
                  </a:lnTo>
                  <a:lnTo>
                    <a:pt x="2225" y="759"/>
                  </a:lnTo>
                  <a:lnTo>
                    <a:pt x="1644" y="910"/>
                  </a:lnTo>
                  <a:lnTo>
                    <a:pt x="1417" y="986"/>
                  </a:lnTo>
                  <a:lnTo>
                    <a:pt x="1214" y="1062"/>
                  </a:lnTo>
                  <a:lnTo>
                    <a:pt x="1037" y="1163"/>
                  </a:lnTo>
                  <a:lnTo>
                    <a:pt x="911" y="1239"/>
                  </a:lnTo>
                  <a:lnTo>
                    <a:pt x="810" y="1340"/>
                  </a:lnTo>
                  <a:lnTo>
                    <a:pt x="709" y="1441"/>
                  </a:lnTo>
                  <a:lnTo>
                    <a:pt x="532" y="1719"/>
                  </a:lnTo>
                  <a:lnTo>
                    <a:pt x="380" y="2023"/>
                  </a:lnTo>
                  <a:lnTo>
                    <a:pt x="254" y="2402"/>
                  </a:lnTo>
                  <a:lnTo>
                    <a:pt x="153" y="2806"/>
                  </a:lnTo>
                  <a:lnTo>
                    <a:pt x="77" y="3261"/>
                  </a:lnTo>
                  <a:lnTo>
                    <a:pt x="26" y="3742"/>
                  </a:lnTo>
                  <a:lnTo>
                    <a:pt x="1" y="4272"/>
                  </a:lnTo>
                  <a:lnTo>
                    <a:pt x="1" y="4829"/>
                  </a:lnTo>
                  <a:lnTo>
                    <a:pt x="1" y="5410"/>
                  </a:lnTo>
                  <a:lnTo>
                    <a:pt x="77" y="6623"/>
                  </a:lnTo>
                  <a:lnTo>
                    <a:pt x="203" y="7887"/>
                  </a:lnTo>
                  <a:lnTo>
                    <a:pt x="380" y="9202"/>
                  </a:lnTo>
                  <a:lnTo>
                    <a:pt x="557" y="10542"/>
                  </a:lnTo>
                  <a:lnTo>
                    <a:pt x="785" y="11831"/>
                  </a:lnTo>
                  <a:lnTo>
                    <a:pt x="1214" y="14232"/>
                  </a:lnTo>
                  <a:lnTo>
                    <a:pt x="1543" y="16179"/>
                  </a:lnTo>
                  <a:lnTo>
                    <a:pt x="1669" y="16912"/>
                  </a:lnTo>
                  <a:lnTo>
                    <a:pt x="1720" y="17443"/>
                  </a:lnTo>
                  <a:lnTo>
                    <a:pt x="1745" y="17544"/>
                  </a:lnTo>
                  <a:lnTo>
                    <a:pt x="1821" y="17645"/>
                  </a:lnTo>
                  <a:lnTo>
                    <a:pt x="1922" y="17746"/>
                  </a:lnTo>
                  <a:lnTo>
                    <a:pt x="2074" y="17847"/>
                  </a:lnTo>
                  <a:lnTo>
                    <a:pt x="2276" y="17923"/>
                  </a:lnTo>
                  <a:lnTo>
                    <a:pt x="2504" y="18024"/>
                  </a:lnTo>
                  <a:lnTo>
                    <a:pt x="3085" y="18176"/>
                  </a:lnTo>
                  <a:lnTo>
                    <a:pt x="3818" y="18302"/>
                  </a:lnTo>
                  <a:lnTo>
                    <a:pt x="4652" y="18429"/>
                  </a:lnTo>
                  <a:lnTo>
                    <a:pt x="5613" y="18530"/>
                  </a:lnTo>
                  <a:lnTo>
                    <a:pt x="6675" y="18605"/>
                  </a:lnTo>
                  <a:lnTo>
                    <a:pt x="7837" y="18681"/>
                  </a:lnTo>
                  <a:lnTo>
                    <a:pt x="9051" y="18732"/>
                  </a:lnTo>
                  <a:lnTo>
                    <a:pt x="11730" y="18782"/>
                  </a:lnTo>
                  <a:lnTo>
                    <a:pt x="14561" y="18808"/>
                  </a:lnTo>
                  <a:lnTo>
                    <a:pt x="17519" y="18782"/>
                  </a:lnTo>
                  <a:lnTo>
                    <a:pt x="20451" y="18732"/>
                  </a:lnTo>
                  <a:lnTo>
                    <a:pt x="23308" y="18631"/>
                  </a:lnTo>
                  <a:lnTo>
                    <a:pt x="25987" y="18530"/>
                  </a:lnTo>
                  <a:lnTo>
                    <a:pt x="28389" y="18403"/>
                  </a:lnTo>
                  <a:lnTo>
                    <a:pt x="30436" y="18252"/>
                  </a:lnTo>
                  <a:lnTo>
                    <a:pt x="32029" y="18100"/>
                  </a:lnTo>
                  <a:lnTo>
                    <a:pt x="32610" y="18049"/>
                  </a:lnTo>
                  <a:lnTo>
                    <a:pt x="33065" y="17973"/>
                  </a:lnTo>
                  <a:lnTo>
                    <a:pt x="33343" y="17898"/>
                  </a:lnTo>
                  <a:lnTo>
                    <a:pt x="33445" y="17872"/>
                  </a:lnTo>
                  <a:lnTo>
                    <a:pt x="33470" y="17847"/>
                  </a:lnTo>
                  <a:lnTo>
                    <a:pt x="33571" y="17544"/>
                  </a:lnTo>
                  <a:lnTo>
                    <a:pt x="33723" y="16962"/>
                  </a:lnTo>
                  <a:lnTo>
                    <a:pt x="33925" y="16128"/>
                  </a:lnTo>
                  <a:lnTo>
                    <a:pt x="34127" y="15092"/>
                  </a:lnTo>
                  <a:lnTo>
                    <a:pt x="34380" y="13878"/>
                  </a:lnTo>
                  <a:lnTo>
                    <a:pt x="34607" y="12539"/>
                  </a:lnTo>
                  <a:lnTo>
                    <a:pt x="34835" y="11098"/>
                  </a:lnTo>
                  <a:lnTo>
                    <a:pt x="35062" y="9606"/>
                  </a:lnTo>
                  <a:lnTo>
                    <a:pt x="35239" y="8140"/>
                  </a:lnTo>
                  <a:lnTo>
                    <a:pt x="35366" y="6674"/>
                  </a:lnTo>
                  <a:lnTo>
                    <a:pt x="35416" y="5991"/>
                  </a:lnTo>
                  <a:lnTo>
                    <a:pt x="35442" y="5309"/>
                  </a:lnTo>
                  <a:lnTo>
                    <a:pt x="35467" y="4652"/>
                  </a:lnTo>
                  <a:lnTo>
                    <a:pt x="35442" y="4045"/>
                  </a:lnTo>
                  <a:lnTo>
                    <a:pt x="35416" y="3489"/>
                  </a:lnTo>
                  <a:lnTo>
                    <a:pt x="35366" y="2958"/>
                  </a:lnTo>
                  <a:lnTo>
                    <a:pt x="35290" y="2478"/>
                  </a:lnTo>
                  <a:lnTo>
                    <a:pt x="35189" y="2073"/>
                  </a:lnTo>
                  <a:lnTo>
                    <a:pt x="35062" y="1694"/>
                  </a:lnTo>
                  <a:lnTo>
                    <a:pt x="34911" y="1416"/>
                  </a:lnTo>
                  <a:lnTo>
                    <a:pt x="34810" y="1290"/>
                  </a:lnTo>
                  <a:lnTo>
                    <a:pt x="34734" y="1188"/>
                  </a:lnTo>
                  <a:lnTo>
                    <a:pt x="34607" y="1113"/>
                  </a:lnTo>
                  <a:lnTo>
                    <a:pt x="34506" y="1037"/>
                  </a:lnTo>
                  <a:lnTo>
                    <a:pt x="34203" y="936"/>
                  </a:lnTo>
                  <a:lnTo>
                    <a:pt x="33748" y="835"/>
                  </a:lnTo>
                  <a:lnTo>
                    <a:pt x="33141" y="733"/>
                  </a:lnTo>
                  <a:lnTo>
                    <a:pt x="32433" y="658"/>
                  </a:lnTo>
                  <a:lnTo>
                    <a:pt x="31599" y="557"/>
                  </a:lnTo>
                  <a:lnTo>
                    <a:pt x="30664" y="481"/>
                  </a:lnTo>
                  <a:lnTo>
                    <a:pt x="28541" y="329"/>
                  </a:lnTo>
                  <a:lnTo>
                    <a:pt x="26089" y="203"/>
                  </a:lnTo>
                  <a:lnTo>
                    <a:pt x="23409" y="102"/>
                  </a:lnTo>
                  <a:lnTo>
                    <a:pt x="20578" y="26"/>
                  </a:lnTo>
                  <a:lnTo>
                    <a:pt x="17671"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39"/>
            <p:cNvSpPr/>
            <p:nvPr/>
          </p:nvSpPr>
          <p:spPr>
            <a:xfrm>
              <a:off x="4128328" y="4737505"/>
              <a:ext cx="1254421" cy="671363"/>
            </a:xfrm>
            <a:custGeom>
              <a:rect b="b" l="l" r="r" t="t"/>
              <a:pathLst>
                <a:path extrusionOk="0" h="19212" w="35897">
                  <a:moveTo>
                    <a:pt x="16406" y="379"/>
                  </a:moveTo>
                  <a:lnTo>
                    <a:pt x="19617" y="405"/>
                  </a:lnTo>
                  <a:lnTo>
                    <a:pt x="22726" y="455"/>
                  </a:lnTo>
                  <a:lnTo>
                    <a:pt x="25633" y="556"/>
                  </a:lnTo>
                  <a:lnTo>
                    <a:pt x="28287" y="683"/>
                  </a:lnTo>
                  <a:lnTo>
                    <a:pt x="30588" y="834"/>
                  </a:lnTo>
                  <a:lnTo>
                    <a:pt x="31599" y="935"/>
                  </a:lnTo>
                  <a:lnTo>
                    <a:pt x="32484" y="1011"/>
                  </a:lnTo>
                  <a:lnTo>
                    <a:pt x="33217" y="1112"/>
                  </a:lnTo>
                  <a:lnTo>
                    <a:pt x="33849" y="1214"/>
                  </a:lnTo>
                  <a:lnTo>
                    <a:pt x="34329" y="1315"/>
                  </a:lnTo>
                  <a:lnTo>
                    <a:pt x="34632" y="1416"/>
                  </a:lnTo>
                  <a:lnTo>
                    <a:pt x="34733" y="1466"/>
                  </a:lnTo>
                  <a:lnTo>
                    <a:pt x="34834" y="1542"/>
                  </a:lnTo>
                  <a:lnTo>
                    <a:pt x="34910" y="1643"/>
                  </a:lnTo>
                  <a:lnTo>
                    <a:pt x="34986" y="1744"/>
                  </a:lnTo>
                  <a:lnTo>
                    <a:pt x="35138" y="2022"/>
                  </a:lnTo>
                  <a:lnTo>
                    <a:pt x="35239" y="2376"/>
                  </a:lnTo>
                  <a:lnTo>
                    <a:pt x="35340" y="2756"/>
                  </a:lnTo>
                  <a:lnTo>
                    <a:pt x="35391" y="3211"/>
                  </a:lnTo>
                  <a:lnTo>
                    <a:pt x="35441" y="3716"/>
                  </a:lnTo>
                  <a:lnTo>
                    <a:pt x="35466" y="4247"/>
                  </a:lnTo>
                  <a:lnTo>
                    <a:pt x="35466" y="4828"/>
                  </a:lnTo>
                  <a:lnTo>
                    <a:pt x="35466" y="5460"/>
                  </a:lnTo>
                  <a:lnTo>
                    <a:pt x="35391" y="6775"/>
                  </a:lnTo>
                  <a:lnTo>
                    <a:pt x="35264" y="8165"/>
                  </a:lnTo>
                  <a:lnTo>
                    <a:pt x="35087" y="9606"/>
                  </a:lnTo>
                  <a:lnTo>
                    <a:pt x="34910" y="11047"/>
                  </a:lnTo>
                  <a:lnTo>
                    <a:pt x="34683" y="12437"/>
                  </a:lnTo>
                  <a:lnTo>
                    <a:pt x="34455" y="13777"/>
                  </a:lnTo>
                  <a:lnTo>
                    <a:pt x="34228" y="14990"/>
                  </a:lnTo>
                  <a:lnTo>
                    <a:pt x="34000" y="16052"/>
                  </a:lnTo>
                  <a:lnTo>
                    <a:pt x="33798" y="16912"/>
                  </a:lnTo>
                  <a:lnTo>
                    <a:pt x="33646" y="17544"/>
                  </a:lnTo>
                  <a:lnTo>
                    <a:pt x="33520" y="17923"/>
                  </a:lnTo>
                  <a:lnTo>
                    <a:pt x="33267" y="17973"/>
                  </a:lnTo>
                  <a:lnTo>
                    <a:pt x="32812" y="18049"/>
                  </a:lnTo>
                  <a:lnTo>
                    <a:pt x="31422" y="18201"/>
                  </a:lnTo>
                  <a:lnTo>
                    <a:pt x="29425" y="18352"/>
                  </a:lnTo>
                  <a:lnTo>
                    <a:pt x="26947" y="18504"/>
                  </a:lnTo>
                  <a:lnTo>
                    <a:pt x="24091" y="18631"/>
                  </a:lnTo>
                  <a:lnTo>
                    <a:pt x="21007" y="18732"/>
                  </a:lnTo>
                  <a:lnTo>
                    <a:pt x="17746" y="18807"/>
                  </a:lnTo>
                  <a:lnTo>
                    <a:pt x="14485" y="18833"/>
                  </a:lnTo>
                  <a:lnTo>
                    <a:pt x="12412" y="18807"/>
                  </a:lnTo>
                  <a:lnTo>
                    <a:pt x="10592" y="18782"/>
                  </a:lnTo>
                  <a:lnTo>
                    <a:pt x="9000" y="18732"/>
                  </a:lnTo>
                  <a:lnTo>
                    <a:pt x="7635" y="18656"/>
                  </a:lnTo>
                  <a:lnTo>
                    <a:pt x="6446" y="18580"/>
                  </a:lnTo>
                  <a:lnTo>
                    <a:pt x="5461" y="18504"/>
                  </a:lnTo>
                  <a:lnTo>
                    <a:pt x="4626" y="18403"/>
                  </a:lnTo>
                  <a:lnTo>
                    <a:pt x="3944" y="18302"/>
                  </a:lnTo>
                  <a:lnTo>
                    <a:pt x="3388" y="18201"/>
                  </a:lnTo>
                  <a:lnTo>
                    <a:pt x="2983" y="18100"/>
                  </a:lnTo>
                  <a:lnTo>
                    <a:pt x="2655" y="17999"/>
                  </a:lnTo>
                  <a:lnTo>
                    <a:pt x="2452" y="17897"/>
                  </a:lnTo>
                  <a:lnTo>
                    <a:pt x="2301" y="17822"/>
                  </a:lnTo>
                  <a:lnTo>
                    <a:pt x="2200" y="17746"/>
                  </a:lnTo>
                  <a:lnTo>
                    <a:pt x="2174" y="17670"/>
                  </a:lnTo>
                  <a:lnTo>
                    <a:pt x="2149" y="17619"/>
                  </a:lnTo>
                  <a:lnTo>
                    <a:pt x="2099" y="17089"/>
                  </a:lnTo>
                  <a:lnTo>
                    <a:pt x="1997" y="16355"/>
                  </a:lnTo>
                  <a:lnTo>
                    <a:pt x="1644" y="14409"/>
                  </a:lnTo>
                  <a:lnTo>
                    <a:pt x="1340" y="12690"/>
                  </a:lnTo>
                  <a:lnTo>
                    <a:pt x="1012" y="10794"/>
                  </a:lnTo>
                  <a:lnTo>
                    <a:pt x="860" y="9808"/>
                  </a:lnTo>
                  <a:lnTo>
                    <a:pt x="734" y="8822"/>
                  </a:lnTo>
                  <a:lnTo>
                    <a:pt x="632" y="7862"/>
                  </a:lnTo>
                  <a:lnTo>
                    <a:pt x="531" y="6901"/>
                  </a:lnTo>
                  <a:lnTo>
                    <a:pt x="455" y="5991"/>
                  </a:lnTo>
                  <a:lnTo>
                    <a:pt x="430" y="5132"/>
                  </a:lnTo>
                  <a:lnTo>
                    <a:pt x="455" y="4298"/>
                  </a:lnTo>
                  <a:lnTo>
                    <a:pt x="506" y="3564"/>
                  </a:lnTo>
                  <a:lnTo>
                    <a:pt x="557" y="3236"/>
                  </a:lnTo>
                  <a:lnTo>
                    <a:pt x="607" y="2907"/>
                  </a:lnTo>
                  <a:lnTo>
                    <a:pt x="683" y="2629"/>
                  </a:lnTo>
                  <a:lnTo>
                    <a:pt x="784" y="2351"/>
                  </a:lnTo>
                  <a:lnTo>
                    <a:pt x="885" y="2124"/>
                  </a:lnTo>
                  <a:lnTo>
                    <a:pt x="986" y="1921"/>
                  </a:lnTo>
                  <a:lnTo>
                    <a:pt x="1138" y="1744"/>
                  </a:lnTo>
                  <a:lnTo>
                    <a:pt x="1290" y="1593"/>
                  </a:lnTo>
                  <a:lnTo>
                    <a:pt x="1391" y="1517"/>
                  </a:lnTo>
                  <a:lnTo>
                    <a:pt x="1517" y="1441"/>
                  </a:lnTo>
                  <a:lnTo>
                    <a:pt x="1846" y="1315"/>
                  </a:lnTo>
                  <a:lnTo>
                    <a:pt x="2301" y="1188"/>
                  </a:lnTo>
                  <a:lnTo>
                    <a:pt x="2857" y="1087"/>
                  </a:lnTo>
                  <a:lnTo>
                    <a:pt x="3514" y="986"/>
                  </a:lnTo>
                  <a:lnTo>
                    <a:pt x="4247" y="885"/>
                  </a:lnTo>
                  <a:lnTo>
                    <a:pt x="5107" y="784"/>
                  </a:lnTo>
                  <a:lnTo>
                    <a:pt x="6042" y="708"/>
                  </a:lnTo>
                  <a:lnTo>
                    <a:pt x="8165" y="556"/>
                  </a:lnTo>
                  <a:lnTo>
                    <a:pt x="10617" y="455"/>
                  </a:lnTo>
                  <a:lnTo>
                    <a:pt x="13373" y="405"/>
                  </a:lnTo>
                  <a:lnTo>
                    <a:pt x="16406" y="379"/>
                  </a:lnTo>
                  <a:close/>
                  <a:moveTo>
                    <a:pt x="14612" y="0"/>
                  </a:moveTo>
                  <a:lnTo>
                    <a:pt x="12438" y="25"/>
                  </a:lnTo>
                  <a:lnTo>
                    <a:pt x="10087" y="101"/>
                  </a:lnTo>
                  <a:lnTo>
                    <a:pt x="7685" y="202"/>
                  </a:lnTo>
                  <a:lnTo>
                    <a:pt x="6522" y="278"/>
                  </a:lnTo>
                  <a:lnTo>
                    <a:pt x="5410" y="379"/>
                  </a:lnTo>
                  <a:lnTo>
                    <a:pt x="4374" y="480"/>
                  </a:lnTo>
                  <a:lnTo>
                    <a:pt x="3438" y="607"/>
                  </a:lnTo>
                  <a:lnTo>
                    <a:pt x="2604" y="733"/>
                  </a:lnTo>
                  <a:lnTo>
                    <a:pt x="1896" y="910"/>
                  </a:lnTo>
                  <a:lnTo>
                    <a:pt x="1618" y="986"/>
                  </a:lnTo>
                  <a:lnTo>
                    <a:pt x="1365" y="1087"/>
                  </a:lnTo>
                  <a:lnTo>
                    <a:pt x="1163" y="1188"/>
                  </a:lnTo>
                  <a:lnTo>
                    <a:pt x="986" y="1289"/>
                  </a:lnTo>
                  <a:lnTo>
                    <a:pt x="835" y="1466"/>
                  </a:lnTo>
                  <a:lnTo>
                    <a:pt x="683" y="1643"/>
                  </a:lnTo>
                  <a:lnTo>
                    <a:pt x="531" y="1871"/>
                  </a:lnTo>
                  <a:lnTo>
                    <a:pt x="430" y="2124"/>
                  </a:lnTo>
                  <a:lnTo>
                    <a:pt x="329" y="2376"/>
                  </a:lnTo>
                  <a:lnTo>
                    <a:pt x="228" y="2680"/>
                  </a:lnTo>
                  <a:lnTo>
                    <a:pt x="177" y="3008"/>
                  </a:lnTo>
                  <a:lnTo>
                    <a:pt x="102" y="3337"/>
                  </a:lnTo>
                  <a:lnTo>
                    <a:pt x="51" y="4095"/>
                  </a:lnTo>
                  <a:lnTo>
                    <a:pt x="0" y="4904"/>
                  </a:lnTo>
                  <a:lnTo>
                    <a:pt x="26" y="5789"/>
                  </a:lnTo>
                  <a:lnTo>
                    <a:pt x="76" y="6724"/>
                  </a:lnTo>
                  <a:lnTo>
                    <a:pt x="177" y="7685"/>
                  </a:lnTo>
                  <a:lnTo>
                    <a:pt x="279" y="8671"/>
                  </a:lnTo>
                  <a:lnTo>
                    <a:pt x="405" y="9657"/>
                  </a:lnTo>
                  <a:lnTo>
                    <a:pt x="557" y="10668"/>
                  </a:lnTo>
                  <a:lnTo>
                    <a:pt x="885" y="12639"/>
                  </a:lnTo>
                  <a:lnTo>
                    <a:pt x="1214" y="14460"/>
                  </a:lnTo>
                  <a:lnTo>
                    <a:pt x="1568" y="16406"/>
                  </a:lnTo>
                  <a:lnTo>
                    <a:pt x="1669" y="17114"/>
                  </a:lnTo>
                  <a:lnTo>
                    <a:pt x="1719" y="17645"/>
                  </a:lnTo>
                  <a:lnTo>
                    <a:pt x="1719" y="17720"/>
                  </a:lnTo>
                  <a:lnTo>
                    <a:pt x="1745" y="17822"/>
                  </a:lnTo>
                  <a:lnTo>
                    <a:pt x="1820" y="17923"/>
                  </a:lnTo>
                  <a:lnTo>
                    <a:pt x="1947" y="18049"/>
                  </a:lnTo>
                  <a:lnTo>
                    <a:pt x="2124" y="18175"/>
                  </a:lnTo>
                  <a:lnTo>
                    <a:pt x="2427" y="18302"/>
                  </a:lnTo>
                  <a:lnTo>
                    <a:pt x="2832" y="18454"/>
                  </a:lnTo>
                  <a:lnTo>
                    <a:pt x="3362" y="18580"/>
                  </a:lnTo>
                  <a:lnTo>
                    <a:pt x="4020" y="18706"/>
                  </a:lnTo>
                  <a:lnTo>
                    <a:pt x="4879" y="18807"/>
                  </a:lnTo>
                  <a:lnTo>
                    <a:pt x="5916" y="18934"/>
                  </a:lnTo>
                  <a:lnTo>
                    <a:pt x="7129" y="19010"/>
                  </a:lnTo>
                  <a:lnTo>
                    <a:pt x="8595" y="19086"/>
                  </a:lnTo>
                  <a:lnTo>
                    <a:pt x="10289" y="19161"/>
                  </a:lnTo>
                  <a:lnTo>
                    <a:pt x="12261" y="19187"/>
                  </a:lnTo>
                  <a:lnTo>
                    <a:pt x="14485" y="19212"/>
                  </a:lnTo>
                  <a:lnTo>
                    <a:pt x="17620" y="19187"/>
                  </a:lnTo>
                  <a:lnTo>
                    <a:pt x="20881" y="19111"/>
                  </a:lnTo>
                  <a:lnTo>
                    <a:pt x="24167" y="19010"/>
                  </a:lnTo>
                  <a:lnTo>
                    <a:pt x="27327" y="18858"/>
                  </a:lnTo>
                  <a:lnTo>
                    <a:pt x="29425" y="18732"/>
                  </a:lnTo>
                  <a:lnTo>
                    <a:pt x="31043" y="18631"/>
                  </a:lnTo>
                  <a:lnTo>
                    <a:pt x="32180" y="18504"/>
                  </a:lnTo>
                  <a:lnTo>
                    <a:pt x="32964" y="18403"/>
                  </a:lnTo>
                  <a:lnTo>
                    <a:pt x="33469" y="18327"/>
                  </a:lnTo>
                  <a:lnTo>
                    <a:pt x="33747" y="18251"/>
                  </a:lnTo>
                  <a:lnTo>
                    <a:pt x="33849" y="18175"/>
                  </a:lnTo>
                  <a:lnTo>
                    <a:pt x="33899" y="18125"/>
                  </a:lnTo>
                  <a:lnTo>
                    <a:pt x="34000" y="17822"/>
                  </a:lnTo>
                  <a:lnTo>
                    <a:pt x="34152" y="17215"/>
                  </a:lnTo>
                  <a:lnTo>
                    <a:pt x="34354" y="16381"/>
                  </a:lnTo>
                  <a:lnTo>
                    <a:pt x="34582" y="15319"/>
                  </a:lnTo>
                  <a:lnTo>
                    <a:pt x="34809" y="14106"/>
                  </a:lnTo>
                  <a:lnTo>
                    <a:pt x="35062" y="12741"/>
                  </a:lnTo>
                  <a:lnTo>
                    <a:pt x="35289" y="11325"/>
                  </a:lnTo>
                  <a:lnTo>
                    <a:pt x="35492" y="9834"/>
                  </a:lnTo>
                  <a:lnTo>
                    <a:pt x="35618" y="8873"/>
                  </a:lnTo>
                  <a:lnTo>
                    <a:pt x="35719" y="7963"/>
                  </a:lnTo>
                  <a:lnTo>
                    <a:pt x="35795" y="7103"/>
                  </a:lnTo>
                  <a:lnTo>
                    <a:pt x="35846" y="6320"/>
                  </a:lnTo>
                  <a:lnTo>
                    <a:pt x="35896" y="5561"/>
                  </a:lnTo>
                  <a:lnTo>
                    <a:pt x="35896" y="4879"/>
                  </a:lnTo>
                  <a:lnTo>
                    <a:pt x="35896" y="4247"/>
                  </a:lnTo>
                  <a:lnTo>
                    <a:pt x="35871" y="3666"/>
                  </a:lnTo>
                  <a:lnTo>
                    <a:pt x="35820" y="3135"/>
                  </a:lnTo>
                  <a:lnTo>
                    <a:pt x="35744" y="2680"/>
                  </a:lnTo>
                  <a:lnTo>
                    <a:pt x="35643" y="2275"/>
                  </a:lnTo>
                  <a:lnTo>
                    <a:pt x="35517" y="1921"/>
                  </a:lnTo>
                  <a:lnTo>
                    <a:pt x="35391" y="1618"/>
                  </a:lnTo>
                  <a:lnTo>
                    <a:pt x="35214" y="1390"/>
                  </a:lnTo>
                  <a:lnTo>
                    <a:pt x="35037" y="1188"/>
                  </a:lnTo>
                  <a:lnTo>
                    <a:pt x="34834" y="1062"/>
                  </a:lnTo>
                  <a:lnTo>
                    <a:pt x="34657" y="1011"/>
                  </a:lnTo>
                  <a:lnTo>
                    <a:pt x="34455" y="961"/>
                  </a:lnTo>
                  <a:lnTo>
                    <a:pt x="33924" y="834"/>
                  </a:lnTo>
                  <a:lnTo>
                    <a:pt x="33242" y="733"/>
                  </a:lnTo>
                  <a:lnTo>
                    <a:pt x="32408" y="632"/>
                  </a:lnTo>
                  <a:lnTo>
                    <a:pt x="31447" y="531"/>
                  </a:lnTo>
                  <a:lnTo>
                    <a:pt x="30385" y="430"/>
                  </a:lnTo>
                  <a:lnTo>
                    <a:pt x="27959" y="278"/>
                  </a:lnTo>
                  <a:lnTo>
                    <a:pt x="25229" y="152"/>
                  </a:lnTo>
                  <a:lnTo>
                    <a:pt x="22321" y="76"/>
                  </a:lnTo>
                  <a:lnTo>
                    <a:pt x="19339" y="25"/>
                  </a:lnTo>
                  <a:lnTo>
                    <a:pt x="1640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39"/>
            <p:cNvSpPr/>
            <p:nvPr/>
          </p:nvSpPr>
          <p:spPr>
            <a:xfrm>
              <a:off x="4136261" y="4744564"/>
              <a:ext cx="1239394" cy="657246"/>
            </a:xfrm>
            <a:custGeom>
              <a:rect b="b" l="l" r="r" t="t"/>
              <a:pathLst>
                <a:path extrusionOk="0" h="18808" w="35467">
                  <a:moveTo>
                    <a:pt x="14764" y="0"/>
                  </a:moveTo>
                  <a:lnTo>
                    <a:pt x="11932" y="26"/>
                  </a:lnTo>
                  <a:lnTo>
                    <a:pt x="9253" y="102"/>
                  </a:lnTo>
                  <a:lnTo>
                    <a:pt x="8014" y="177"/>
                  </a:lnTo>
                  <a:lnTo>
                    <a:pt x="6826" y="228"/>
                  </a:lnTo>
                  <a:lnTo>
                    <a:pt x="5714" y="329"/>
                  </a:lnTo>
                  <a:lnTo>
                    <a:pt x="4677" y="405"/>
                  </a:lnTo>
                  <a:lnTo>
                    <a:pt x="3767" y="506"/>
                  </a:lnTo>
                  <a:lnTo>
                    <a:pt x="2933" y="632"/>
                  </a:lnTo>
                  <a:lnTo>
                    <a:pt x="2225" y="759"/>
                  </a:lnTo>
                  <a:lnTo>
                    <a:pt x="1644" y="910"/>
                  </a:lnTo>
                  <a:lnTo>
                    <a:pt x="1417" y="986"/>
                  </a:lnTo>
                  <a:lnTo>
                    <a:pt x="1214" y="1062"/>
                  </a:lnTo>
                  <a:lnTo>
                    <a:pt x="1037" y="1163"/>
                  </a:lnTo>
                  <a:lnTo>
                    <a:pt x="911" y="1239"/>
                  </a:lnTo>
                  <a:lnTo>
                    <a:pt x="810" y="1340"/>
                  </a:lnTo>
                  <a:lnTo>
                    <a:pt x="709" y="1441"/>
                  </a:lnTo>
                  <a:lnTo>
                    <a:pt x="532" y="1719"/>
                  </a:lnTo>
                  <a:lnTo>
                    <a:pt x="380" y="2023"/>
                  </a:lnTo>
                  <a:lnTo>
                    <a:pt x="254" y="2402"/>
                  </a:lnTo>
                  <a:lnTo>
                    <a:pt x="153" y="2806"/>
                  </a:lnTo>
                  <a:lnTo>
                    <a:pt x="77" y="3261"/>
                  </a:lnTo>
                  <a:lnTo>
                    <a:pt x="26" y="3742"/>
                  </a:lnTo>
                  <a:lnTo>
                    <a:pt x="1" y="4272"/>
                  </a:lnTo>
                  <a:lnTo>
                    <a:pt x="1" y="4829"/>
                  </a:lnTo>
                  <a:lnTo>
                    <a:pt x="1" y="5410"/>
                  </a:lnTo>
                  <a:lnTo>
                    <a:pt x="77" y="6623"/>
                  </a:lnTo>
                  <a:lnTo>
                    <a:pt x="203" y="7887"/>
                  </a:lnTo>
                  <a:lnTo>
                    <a:pt x="380" y="9202"/>
                  </a:lnTo>
                  <a:lnTo>
                    <a:pt x="557" y="10542"/>
                  </a:lnTo>
                  <a:lnTo>
                    <a:pt x="785" y="11831"/>
                  </a:lnTo>
                  <a:lnTo>
                    <a:pt x="1214" y="14232"/>
                  </a:lnTo>
                  <a:lnTo>
                    <a:pt x="1543" y="16179"/>
                  </a:lnTo>
                  <a:lnTo>
                    <a:pt x="1669" y="16912"/>
                  </a:lnTo>
                  <a:lnTo>
                    <a:pt x="1720" y="17443"/>
                  </a:lnTo>
                  <a:lnTo>
                    <a:pt x="1745" y="17544"/>
                  </a:lnTo>
                  <a:lnTo>
                    <a:pt x="1821" y="17645"/>
                  </a:lnTo>
                  <a:lnTo>
                    <a:pt x="1922" y="17746"/>
                  </a:lnTo>
                  <a:lnTo>
                    <a:pt x="2074" y="17847"/>
                  </a:lnTo>
                  <a:lnTo>
                    <a:pt x="2276" y="17923"/>
                  </a:lnTo>
                  <a:lnTo>
                    <a:pt x="2504" y="18024"/>
                  </a:lnTo>
                  <a:lnTo>
                    <a:pt x="3085" y="18176"/>
                  </a:lnTo>
                  <a:lnTo>
                    <a:pt x="3818" y="18302"/>
                  </a:lnTo>
                  <a:lnTo>
                    <a:pt x="4652" y="18429"/>
                  </a:lnTo>
                  <a:lnTo>
                    <a:pt x="5613" y="18530"/>
                  </a:lnTo>
                  <a:lnTo>
                    <a:pt x="6675" y="18605"/>
                  </a:lnTo>
                  <a:lnTo>
                    <a:pt x="7837" y="18681"/>
                  </a:lnTo>
                  <a:lnTo>
                    <a:pt x="9051" y="18732"/>
                  </a:lnTo>
                  <a:lnTo>
                    <a:pt x="11730" y="18782"/>
                  </a:lnTo>
                  <a:lnTo>
                    <a:pt x="14561" y="18808"/>
                  </a:lnTo>
                  <a:lnTo>
                    <a:pt x="17519" y="18782"/>
                  </a:lnTo>
                  <a:lnTo>
                    <a:pt x="20451" y="18732"/>
                  </a:lnTo>
                  <a:lnTo>
                    <a:pt x="23308" y="18631"/>
                  </a:lnTo>
                  <a:lnTo>
                    <a:pt x="25987" y="18530"/>
                  </a:lnTo>
                  <a:lnTo>
                    <a:pt x="28389" y="18403"/>
                  </a:lnTo>
                  <a:lnTo>
                    <a:pt x="30436" y="18252"/>
                  </a:lnTo>
                  <a:lnTo>
                    <a:pt x="32029" y="18100"/>
                  </a:lnTo>
                  <a:lnTo>
                    <a:pt x="32610" y="18049"/>
                  </a:lnTo>
                  <a:lnTo>
                    <a:pt x="33065" y="17973"/>
                  </a:lnTo>
                  <a:lnTo>
                    <a:pt x="33343" y="17898"/>
                  </a:lnTo>
                  <a:lnTo>
                    <a:pt x="33445" y="17872"/>
                  </a:lnTo>
                  <a:lnTo>
                    <a:pt x="33470" y="17847"/>
                  </a:lnTo>
                  <a:lnTo>
                    <a:pt x="33571" y="17544"/>
                  </a:lnTo>
                  <a:lnTo>
                    <a:pt x="33723" y="16962"/>
                  </a:lnTo>
                  <a:lnTo>
                    <a:pt x="33925" y="16128"/>
                  </a:lnTo>
                  <a:lnTo>
                    <a:pt x="34127" y="15092"/>
                  </a:lnTo>
                  <a:lnTo>
                    <a:pt x="34380" y="13878"/>
                  </a:lnTo>
                  <a:lnTo>
                    <a:pt x="34607" y="12539"/>
                  </a:lnTo>
                  <a:lnTo>
                    <a:pt x="34835" y="11098"/>
                  </a:lnTo>
                  <a:lnTo>
                    <a:pt x="35062" y="9606"/>
                  </a:lnTo>
                  <a:lnTo>
                    <a:pt x="35239" y="8140"/>
                  </a:lnTo>
                  <a:lnTo>
                    <a:pt x="35366" y="6674"/>
                  </a:lnTo>
                  <a:lnTo>
                    <a:pt x="35416" y="5991"/>
                  </a:lnTo>
                  <a:lnTo>
                    <a:pt x="35442" y="5309"/>
                  </a:lnTo>
                  <a:lnTo>
                    <a:pt x="35467" y="4652"/>
                  </a:lnTo>
                  <a:lnTo>
                    <a:pt x="35442" y="4045"/>
                  </a:lnTo>
                  <a:lnTo>
                    <a:pt x="35416" y="3489"/>
                  </a:lnTo>
                  <a:lnTo>
                    <a:pt x="35366" y="2958"/>
                  </a:lnTo>
                  <a:lnTo>
                    <a:pt x="35290" y="2478"/>
                  </a:lnTo>
                  <a:lnTo>
                    <a:pt x="35189" y="2073"/>
                  </a:lnTo>
                  <a:lnTo>
                    <a:pt x="35062" y="1694"/>
                  </a:lnTo>
                  <a:lnTo>
                    <a:pt x="34911" y="1416"/>
                  </a:lnTo>
                  <a:lnTo>
                    <a:pt x="34810" y="1290"/>
                  </a:lnTo>
                  <a:lnTo>
                    <a:pt x="34734" y="1188"/>
                  </a:lnTo>
                  <a:lnTo>
                    <a:pt x="34607" y="1113"/>
                  </a:lnTo>
                  <a:lnTo>
                    <a:pt x="34506" y="1037"/>
                  </a:lnTo>
                  <a:lnTo>
                    <a:pt x="34203" y="936"/>
                  </a:lnTo>
                  <a:lnTo>
                    <a:pt x="33748" y="835"/>
                  </a:lnTo>
                  <a:lnTo>
                    <a:pt x="33141" y="733"/>
                  </a:lnTo>
                  <a:lnTo>
                    <a:pt x="32433" y="658"/>
                  </a:lnTo>
                  <a:lnTo>
                    <a:pt x="31599" y="557"/>
                  </a:lnTo>
                  <a:lnTo>
                    <a:pt x="30664" y="481"/>
                  </a:lnTo>
                  <a:lnTo>
                    <a:pt x="28541" y="329"/>
                  </a:lnTo>
                  <a:lnTo>
                    <a:pt x="26089" y="203"/>
                  </a:lnTo>
                  <a:lnTo>
                    <a:pt x="23409" y="102"/>
                  </a:lnTo>
                  <a:lnTo>
                    <a:pt x="20578" y="26"/>
                  </a:lnTo>
                  <a:lnTo>
                    <a:pt x="17671"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39"/>
            <p:cNvSpPr/>
            <p:nvPr/>
          </p:nvSpPr>
          <p:spPr>
            <a:xfrm>
              <a:off x="4136261" y="4812567"/>
              <a:ext cx="1239394" cy="570687"/>
            </a:xfrm>
            <a:custGeom>
              <a:rect b="b" l="l" r="r" t="t"/>
              <a:pathLst>
                <a:path extrusionOk="0" h="16331" w="35467">
                  <a:moveTo>
                    <a:pt x="405" y="1"/>
                  </a:moveTo>
                  <a:lnTo>
                    <a:pt x="304" y="279"/>
                  </a:lnTo>
                  <a:lnTo>
                    <a:pt x="228" y="582"/>
                  </a:lnTo>
                  <a:lnTo>
                    <a:pt x="153" y="911"/>
                  </a:lnTo>
                  <a:lnTo>
                    <a:pt x="102" y="1265"/>
                  </a:lnTo>
                  <a:lnTo>
                    <a:pt x="52" y="1644"/>
                  </a:lnTo>
                  <a:lnTo>
                    <a:pt x="26" y="2048"/>
                  </a:lnTo>
                  <a:lnTo>
                    <a:pt x="1" y="2908"/>
                  </a:lnTo>
                  <a:lnTo>
                    <a:pt x="26" y="3818"/>
                  </a:lnTo>
                  <a:lnTo>
                    <a:pt x="102" y="4804"/>
                  </a:lnTo>
                  <a:lnTo>
                    <a:pt x="178" y="5815"/>
                  </a:lnTo>
                  <a:lnTo>
                    <a:pt x="304" y="6826"/>
                  </a:lnTo>
                  <a:lnTo>
                    <a:pt x="456" y="7888"/>
                  </a:lnTo>
                  <a:lnTo>
                    <a:pt x="608" y="8899"/>
                  </a:lnTo>
                  <a:lnTo>
                    <a:pt x="962" y="10896"/>
                  </a:lnTo>
                  <a:lnTo>
                    <a:pt x="1290" y="12716"/>
                  </a:lnTo>
                  <a:lnTo>
                    <a:pt x="1543" y="14207"/>
                  </a:lnTo>
                  <a:lnTo>
                    <a:pt x="2023" y="14435"/>
                  </a:lnTo>
                  <a:lnTo>
                    <a:pt x="2504" y="14662"/>
                  </a:lnTo>
                  <a:lnTo>
                    <a:pt x="2984" y="14865"/>
                  </a:lnTo>
                  <a:lnTo>
                    <a:pt x="3489" y="15067"/>
                  </a:lnTo>
                  <a:lnTo>
                    <a:pt x="3995" y="15244"/>
                  </a:lnTo>
                  <a:lnTo>
                    <a:pt x="4501" y="15421"/>
                  </a:lnTo>
                  <a:lnTo>
                    <a:pt x="5031" y="15572"/>
                  </a:lnTo>
                  <a:lnTo>
                    <a:pt x="5537" y="15699"/>
                  </a:lnTo>
                  <a:lnTo>
                    <a:pt x="6447" y="15901"/>
                  </a:lnTo>
                  <a:lnTo>
                    <a:pt x="7332" y="16053"/>
                  </a:lnTo>
                  <a:lnTo>
                    <a:pt x="8242" y="16154"/>
                  </a:lnTo>
                  <a:lnTo>
                    <a:pt x="9177" y="16255"/>
                  </a:lnTo>
                  <a:lnTo>
                    <a:pt x="10087" y="16306"/>
                  </a:lnTo>
                  <a:lnTo>
                    <a:pt x="10997" y="16331"/>
                  </a:lnTo>
                  <a:lnTo>
                    <a:pt x="12843" y="16331"/>
                  </a:lnTo>
                  <a:lnTo>
                    <a:pt x="14081" y="16280"/>
                  </a:lnTo>
                  <a:lnTo>
                    <a:pt x="15295" y="16204"/>
                  </a:lnTo>
                  <a:lnTo>
                    <a:pt x="16508" y="16103"/>
                  </a:lnTo>
                  <a:lnTo>
                    <a:pt x="17721" y="15952"/>
                  </a:lnTo>
                  <a:lnTo>
                    <a:pt x="18935" y="15800"/>
                  </a:lnTo>
                  <a:lnTo>
                    <a:pt x="20148" y="15623"/>
                  </a:lnTo>
                  <a:lnTo>
                    <a:pt x="21336" y="15396"/>
                  </a:lnTo>
                  <a:lnTo>
                    <a:pt x="22524" y="15143"/>
                  </a:lnTo>
                  <a:lnTo>
                    <a:pt x="23712" y="14890"/>
                  </a:lnTo>
                  <a:lnTo>
                    <a:pt x="24900" y="14587"/>
                  </a:lnTo>
                  <a:lnTo>
                    <a:pt x="26063" y="14258"/>
                  </a:lnTo>
                  <a:lnTo>
                    <a:pt x="27226" y="13904"/>
                  </a:lnTo>
                  <a:lnTo>
                    <a:pt x="28364" y="13525"/>
                  </a:lnTo>
                  <a:lnTo>
                    <a:pt x="29501" y="13120"/>
                  </a:lnTo>
                  <a:lnTo>
                    <a:pt x="30639" y="12665"/>
                  </a:lnTo>
                  <a:lnTo>
                    <a:pt x="31751" y="12210"/>
                  </a:lnTo>
                  <a:lnTo>
                    <a:pt x="32459" y="11907"/>
                  </a:lnTo>
                  <a:lnTo>
                    <a:pt x="33192" y="11553"/>
                  </a:lnTo>
                  <a:lnTo>
                    <a:pt x="33900" y="11199"/>
                  </a:lnTo>
                  <a:lnTo>
                    <a:pt x="34582" y="10820"/>
                  </a:lnTo>
                  <a:lnTo>
                    <a:pt x="34759" y="9657"/>
                  </a:lnTo>
                  <a:lnTo>
                    <a:pt x="34961" y="8444"/>
                  </a:lnTo>
                  <a:lnTo>
                    <a:pt x="35113" y="7231"/>
                  </a:lnTo>
                  <a:lnTo>
                    <a:pt x="35265" y="6017"/>
                  </a:lnTo>
                  <a:lnTo>
                    <a:pt x="35366" y="4829"/>
                  </a:lnTo>
                  <a:lnTo>
                    <a:pt x="35442" y="3692"/>
                  </a:lnTo>
                  <a:lnTo>
                    <a:pt x="35467" y="2630"/>
                  </a:lnTo>
                  <a:lnTo>
                    <a:pt x="35442" y="1644"/>
                  </a:lnTo>
                  <a:lnTo>
                    <a:pt x="34582" y="2124"/>
                  </a:lnTo>
                  <a:lnTo>
                    <a:pt x="33723" y="2579"/>
                  </a:lnTo>
                  <a:lnTo>
                    <a:pt x="32838" y="3009"/>
                  </a:lnTo>
                  <a:lnTo>
                    <a:pt x="31953" y="3413"/>
                  </a:lnTo>
                  <a:lnTo>
                    <a:pt x="31043" y="3767"/>
                  </a:lnTo>
                  <a:lnTo>
                    <a:pt x="30133" y="4096"/>
                  </a:lnTo>
                  <a:lnTo>
                    <a:pt x="29198" y="4374"/>
                  </a:lnTo>
                  <a:lnTo>
                    <a:pt x="28237" y="4627"/>
                  </a:lnTo>
                  <a:lnTo>
                    <a:pt x="27251" y="4829"/>
                  </a:lnTo>
                  <a:lnTo>
                    <a:pt x="26265" y="4981"/>
                  </a:lnTo>
                  <a:lnTo>
                    <a:pt x="25280" y="5107"/>
                  </a:lnTo>
                  <a:lnTo>
                    <a:pt x="24294" y="5183"/>
                  </a:lnTo>
                  <a:lnTo>
                    <a:pt x="23283" y="5259"/>
                  </a:lnTo>
                  <a:lnTo>
                    <a:pt x="22271" y="5284"/>
                  </a:lnTo>
                  <a:lnTo>
                    <a:pt x="20274" y="5360"/>
                  </a:lnTo>
                  <a:lnTo>
                    <a:pt x="17165" y="5410"/>
                  </a:lnTo>
                  <a:lnTo>
                    <a:pt x="15598" y="5410"/>
                  </a:lnTo>
                  <a:lnTo>
                    <a:pt x="14056" y="5385"/>
                  </a:lnTo>
                  <a:lnTo>
                    <a:pt x="12489" y="5309"/>
                  </a:lnTo>
                  <a:lnTo>
                    <a:pt x="10947" y="5208"/>
                  </a:lnTo>
                  <a:lnTo>
                    <a:pt x="9405" y="5057"/>
                  </a:lnTo>
                  <a:lnTo>
                    <a:pt x="8621" y="4981"/>
                  </a:lnTo>
                  <a:lnTo>
                    <a:pt x="7863" y="4854"/>
                  </a:lnTo>
                  <a:lnTo>
                    <a:pt x="7079" y="4728"/>
                  </a:lnTo>
                  <a:lnTo>
                    <a:pt x="6270" y="4576"/>
                  </a:lnTo>
                  <a:lnTo>
                    <a:pt x="5512" y="4374"/>
                  </a:lnTo>
                  <a:lnTo>
                    <a:pt x="4753" y="4147"/>
                  </a:lnTo>
                  <a:lnTo>
                    <a:pt x="4020" y="3868"/>
                  </a:lnTo>
                  <a:lnTo>
                    <a:pt x="3666" y="3692"/>
                  </a:lnTo>
                  <a:lnTo>
                    <a:pt x="3338" y="3515"/>
                  </a:lnTo>
                  <a:lnTo>
                    <a:pt x="3009" y="3338"/>
                  </a:lnTo>
                  <a:lnTo>
                    <a:pt x="2680" y="3135"/>
                  </a:lnTo>
                  <a:lnTo>
                    <a:pt x="2377" y="2908"/>
                  </a:lnTo>
                  <a:lnTo>
                    <a:pt x="2099" y="2680"/>
                  </a:lnTo>
                  <a:lnTo>
                    <a:pt x="1796" y="2377"/>
                  </a:lnTo>
                  <a:lnTo>
                    <a:pt x="1518" y="2099"/>
                  </a:lnTo>
                  <a:lnTo>
                    <a:pt x="1265" y="1770"/>
                  </a:lnTo>
                  <a:lnTo>
                    <a:pt x="1037" y="1442"/>
                  </a:lnTo>
                  <a:lnTo>
                    <a:pt x="835" y="1088"/>
                  </a:lnTo>
                  <a:lnTo>
                    <a:pt x="658" y="734"/>
                  </a:lnTo>
                  <a:lnTo>
                    <a:pt x="532" y="380"/>
                  </a:lnTo>
                  <a:lnTo>
                    <a:pt x="40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39"/>
            <p:cNvSpPr/>
            <p:nvPr/>
          </p:nvSpPr>
          <p:spPr>
            <a:xfrm>
              <a:off x="4128328" y="4737505"/>
              <a:ext cx="1254421" cy="671363"/>
            </a:xfrm>
            <a:custGeom>
              <a:rect b="b" l="l" r="r" t="t"/>
              <a:pathLst>
                <a:path extrusionOk="0" h="19212" w="35897">
                  <a:moveTo>
                    <a:pt x="16406" y="379"/>
                  </a:moveTo>
                  <a:lnTo>
                    <a:pt x="19617" y="405"/>
                  </a:lnTo>
                  <a:lnTo>
                    <a:pt x="22726" y="455"/>
                  </a:lnTo>
                  <a:lnTo>
                    <a:pt x="25633" y="556"/>
                  </a:lnTo>
                  <a:lnTo>
                    <a:pt x="28287" y="683"/>
                  </a:lnTo>
                  <a:lnTo>
                    <a:pt x="30588" y="834"/>
                  </a:lnTo>
                  <a:lnTo>
                    <a:pt x="31599" y="935"/>
                  </a:lnTo>
                  <a:lnTo>
                    <a:pt x="32484" y="1011"/>
                  </a:lnTo>
                  <a:lnTo>
                    <a:pt x="33217" y="1112"/>
                  </a:lnTo>
                  <a:lnTo>
                    <a:pt x="33849" y="1214"/>
                  </a:lnTo>
                  <a:lnTo>
                    <a:pt x="34329" y="1315"/>
                  </a:lnTo>
                  <a:lnTo>
                    <a:pt x="34632" y="1416"/>
                  </a:lnTo>
                  <a:lnTo>
                    <a:pt x="34733" y="1466"/>
                  </a:lnTo>
                  <a:lnTo>
                    <a:pt x="34834" y="1542"/>
                  </a:lnTo>
                  <a:lnTo>
                    <a:pt x="34910" y="1643"/>
                  </a:lnTo>
                  <a:lnTo>
                    <a:pt x="34986" y="1744"/>
                  </a:lnTo>
                  <a:lnTo>
                    <a:pt x="35138" y="2022"/>
                  </a:lnTo>
                  <a:lnTo>
                    <a:pt x="35239" y="2376"/>
                  </a:lnTo>
                  <a:lnTo>
                    <a:pt x="35340" y="2756"/>
                  </a:lnTo>
                  <a:lnTo>
                    <a:pt x="35391" y="3211"/>
                  </a:lnTo>
                  <a:lnTo>
                    <a:pt x="35441" y="3716"/>
                  </a:lnTo>
                  <a:lnTo>
                    <a:pt x="35466" y="4247"/>
                  </a:lnTo>
                  <a:lnTo>
                    <a:pt x="35466" y="4828"/>
                  </a:lnTo>
                  <a:lnTo>
                    <a:pt x="35466" y="5460"/>
                  </a:lnTo>
                  <a:lnTo>
                    <a:pt x="35391" y="6775"/>
                  </a:lnTo>
                  <a:lnTo>
                    <a:pt x="35264" y="8165"/>
                  </a:lnTo>
                  <a:lnTo>
                    <a:pt x="35087" y="9606"/>
                  </a:lnTo>
                  <a:lnTo>
                    <a:pt x="34910" y="11047"/>
                  </a:lnTo>
                  <a:lnTo>
                    <a:pt x="34683" y="12437"/>
                  </a:lnTo>
                  <a:lnTo>
                    <a:pt x="34455" y="13777"/>
                  </a:lnTo>
                  <a:lnTo>
                    <a:pt x="34228" y="14990"/>
                  </a:lnTo>
                  <a:lnTo>
                    <a:pt x="34000" y="16052"/>
                  </a:lnTo>
                  <a:lnTo>
                    <a:pt x="33798" y="16912"/>
                  </a:lnTo>
                  <a:lnTo>
                    <a:pt x="33646" y="17544"/>
                  </a:lnTo>
                  <a:lnTo>
                    <a:pt x="33520" y="17923"/>
                  </a:lnTo>
                  <a:lnTo>
                    <a:pt x="33267" y="17973"/>
                  </a:lnTo>
                  <a:lnTo>
                    <a:pt x="32812" y="18049"/>
                  </a:lnTo>
                  <a:lnTo>
                    <a:pt x="31422" y="18201"/>
                  </a:lnTo>
                  <a:lnTo>
                    <a:pt x="29425" y="18352"/>
                  </a:lnTo>
                  <a:lnTo>
                    <a:pt x="26947" y="18504"/>
                  </a:lnTo>
                  <a:lnTo>
                    <a:pt x="24091" y="18631"/>
                  </a:lnTo>
                  <a:lnTo>
                    <a:pt x="21007" y="18732"/>
                  </a:lnTo>
                  <a:lnTo>
                    <a:pt x="17746" y="18807"/>
                  </a:lnTo>
                  <a:lnTo>
                    <a:pt x="14485" y="18833"/>
                  </a:lnTo>
                  <a:lnTo>
                    <a:pt x="12412" y="18807"/>
                  </a:lnTo>
                  <a:lnTo>
                    <a:pt x="10592" y="18782"/>
                  </a:lnTo>
                  <a:lnTo>
                    <a:pt x="9000" y="18732"/>
                  </a:lnTo>
                  <a:lnTo>
                    <a:pt x="7635" y="18656"/>
                  </a:lnTo>
                  <a:lnTo>
                    <a:pt x="6446" y="18580"/>
                  </a:lnTo>
                  <a:lnTo>
                    <a:pt x="5461" y="18504"/>
                  </a:lnTo>
                  <a:lnTo>
                    <a:pt x="4626" y="18403"/>
                  </a:lnTo>
                  <a:lnTo>
                    <a:pt x="3944" y="18302"/>
                  </a:lnTo>
                  <a:lnTo>
                    <a:pt x="3388" y="18201"/>
                  </a:lnTo>
                  <a:lnTo>
                    <a:pt x="2983" y="18100"/>
                  </a:lnTo>
                  <a:lnTo>
                    <a:pt x="2655" y="17999"/>
                  </a:lnTo>
                  <a:lnTo>
                    <a:pt x="2452" y="17897"/>
                  </a:lnTo>
                  <a:lnTo>
                    <a:pt x="2301" y="17822"/>
                  </a:lnTo>
                  <a:lnTo>
                    <a:pt x="2200" y="17746"/>
                  </a:lnTo>
                  <a:lnTo>
                    <a:pt x="2174" y="17670"/>
                  </a:lnTo>
                  <a:lnTo>
                    <a:pt x="2149" y="17619"/>
                  </a:lnTo>
                  <a:lnTo>
                    <a:pt x="2099" y="17089"/>
                  </a:lnTo>
                  <a:lnTo>
                    <a:pt x="1997" y="16355"/>
                  </a:lnTo>
                  <a:lnTo>
                    <a:pt x="1644" y="14409"/>
                  </a:lnTo>
                  <a:lnTo>
                    <a:pt x="1340" y="12690"/>
                  </a:lnTo>
                  <a:lnTo>
                    <a:pt x="1012" y="10794"/>
                  </a:lnTo>
                  <a:lnTo>
                    <a:pt x="860" y="9808"/>
                  </a:lnTo>
                  <a:lnTo>
                    <a:pt x="734" y="8822"/>
                  </a:lnTo>
                  <a:lnTo>
                    <a:pt x="632" y="7862"/>
                  </a:lnTo>
                  <a:lnTo>
                    <a:pt x="531" y="6901"/>
                  </a:lnTo>
                  <a:lnTo>
                    <a:pt x="455" y="5991"/>
                  </a:lnTo>
                  <a:lnTo>
                    <a:pt x="430" y="5132"/>
                  </a:lnTo>
                  <a:lnTo>
                    <a:pt x="455" y="4298"/>
                  </a:lnTo>
                  <a:lnTo>
                    <a:pt x="506" y="3564"/>
                  </a:lnTo>
                  <a:lnTo>
                    <a:pt x="557" y="3236"/>
                  </a:lnTo>
                  <a:lnTo>
                    <a:pt x="607" y="2907"/>
                  </a:lnTo>
                  <a:lnTo>
                    <a:pt x="683" y="2629"/>
                  </a:lnTo>
                  <a:lnTo>
                    <a:pt x="784" y="2351"/>
                  </a:lnTo>
                  <a:lnTo>
                    <a:pt x="885" y="2124"/>
                  </a:lnTo>
                  <a:lnTo>
                    <a:pt x="986" y="1921"/>
                  </a:lnTo>
                  <a:lnTo>
                    <a:pt x="1138" y="1744"/>
                  </a:lnTo>
                  <a:lnTo>
                    <a:pt x="1290" y="1593"/>
                  </a:lnTo>
                  <a:lnTo>
                    <a:pt x="1391" y="1517"/>
                  </a:lnTo>
                  <a:lnTo>
                    <a:pt x="1517" y="1441"/>
                  </a:lnTo>
                  <a:lnTo>
                    <a:pt x="1846" y="1315"/>
                  </a:lnTo>
                  <a:lnTo>
                    <a:pt x="2301" y="1188"/>
                  </a:lnTo>
                  <a:lnTo>
                    <a:pt x="2857" y="1087"/>
                  </a:lnTo>
                  <a:lnTo>
                    <a:pt x="3514" y="986"/>
                  </a:lnTo>
                  <a:lnTo>
                    <a:pt x="4247" y="885"/>
                  </a:lnTo>
                  <a:lnTo>
                    <a:pt x="5107" y="784"/>
                  </a:lnTo>
                  <a:lnTo>
                    <a:pt x="6042" y="708"/>
                  </a:lnTo>
                  <a:lnTo>
                    <a:pt x="8165" y="556"/>
                  </a:lnTo>
                  <a:lnTo>
                    <a:pt x="10617" y="455"/>
                  </a:lnTo>
                  <a:lnTo>
                    <a:pt x="13373" y="405"/>
                  </a:lnTo>
                  <a:lnTo>
                    <a:pt x="16406" y="379"/>
                  </a:lnTo>
                  <a:close/>
                  <a:moveTo>
                    <a:pt x="14612" y="0"/>
                  </a:moveTo>
                  <a:lnTo>
                    <a:pt x="12438" y="25"/>
                  </a:lnTo>
                  <a:lnTo>
                    <a:pt x="10087" y="101"/>
                  </a:lnTo>
                  <a:lnTo>
                    <a:pt x="7685" y="202"/>
                  </a:lnTo>
                  <a:lnTo>
                    <a:pt x="6522" y="278"/>
                  </a:lnTo>
                  <a:lnTo>
                    <a:pt x="5410" y="379"/>
                  </a:lnTo>
                  <a:lnTo>
                    <a:pt x="4374" y="480"/>
                  </a:lnTo>
                  <a:lnTo>
                    <a:pt x="3438" y="607"/>
                  </a:lnTo>
                  <a:lnTo>
                    <a:pt x="2604" y="733"/>
                  </a:lnTo>
                  <a:lnTo>
                    <a:pt x="1896" y="910"/>
                  </a:lnTo>
                  <a:lnTo>
                    <a:pt x="1618" y="986"/>
                  </a:lnTo>
                  <a:lnTo>
                    <a:pt x="1365" y="1087"/>
                  </a:lnTo>
                  <a:lnTo>
                    <a:pt x="1163" y="1188"/>
                  </a:lnTo>
                  <a:lnTo>
                    <a:pt x="986" y="1289"/>
                  </a:lnTo>
                  <a:lnTo>
                    <a:pt x="835" y="1466"/>
                  </a:lnTo>
                  <a:lnTo>
                    <a:pt x="683" y="1643"/>
                  </a:lnTo>
                  <a:lnTo>
                    <a:pt x="531" y="1871"/>
                  </a:lnTo>
                  <a:lnTo>
                    <a:pt x="430" y="2124"/>
                  </a:lnTo>
                  <a:lnTo>
                    <a:pt x="329" y="2376"/>
                  </a:lnTo>
                  <a:lnTo>
                    <a:pt x="228" y="2680"/>
                  </a:lnTo>
                  <a:lnTo>
                    <a:pt x="177" y="3008"/>
                  </a:lnTo>
                  <a:lnTo>
                    <a:pt x="102" y="3337"/>
                  </a:lnTo>
                  <a:lnTo>
                    <a:pt x="51" y="4095"/>
                  </a:lnTo>
                  <a:lnTo>
                    <a:pt x="0" y="4904"/>
                  </a:lnTo>
                  <a:lnTo>
                    <a:pt x="26" y="5789"/>
                  </a:lnTo>
                  <a:lnTo>
                    <a:pt x="76" y="6724"/>
                  </a:lnTo>
                  <a:lnTo>
                    <a:pt x="177" y="7685"/>
                  </a:lnTo>
                  <a:lnTo>
                    <a:pt x="279" y="8671"/>
                  </a:lnTo>
                  <a:lnTo>
                    <a:pt x="405" y="9657"/>
                  </a:lnTo>
                  <a:lnTo>
                    <a:pt x="557" y="10668"/>
                  </a:lnTo>
                  <a:lnTo>
                    <a:pt x="885" y="12639"/>
                  </a:lnTo>
                  <a:lnTo>
                    <a:pt x="1214" y="14460"/>
                  </a:lnTo>
                  <a:lnTo>
                    <a:pt x="1568" y="16406"/>
                  </a:lnTo>
                  <a:lnTo>
                    <a:pt x="1669" y="17114"/>
                  </a:lnTo>
                  <a:lnTo>
                    <a:pt x="1719" y="17645"/>
                  </a:lnTo>
                  <a:lnTo>
                    <a:pt x="1719" y="17720"/>
                  </a:lnTo>
                  <a:lnTo>
                    <a:pt x="1745" y="17822"/>
                  </a:lnTo>
                  <a:lnTo>
                    <a:pt x="1820" y="17923"/>
                  </a:lnTo>
                  <a:lnTo>
                    <a:pt x="1947" y="18049"/>
                  </a:lnTo>
                  <a:lnTo>
                    <a:pt x="2124" y="18175"/>
                  </a:lnTo>
                  <a:lnTo>
                    <a:pt x="2427" y="18302"/>
                  </a:lnTo>
                  <a:lnTo>
                    <a:pt x="2832" y="18454"/>
                  </a:lnTo>
                  <a:lnTo>
                    <a:pt x="3362" y="18580"/>
                  </a:lnTo>
                  <a:lnTo>
                    <a:pt x="4020" y="18706"/>
                  </a:lnTo>
                  <a:lnTo>
                    <a:pt x="4879" y="18807"/>
                  </a:lnTo>
                  <a:lnTo>
                    <a:pt x="5916" y="18934"/>
                  </a:lnTo>
                  <a:lnTo>
                    <a:pt x="7129" y="19010"/>
                  </a:lnTo>
                  <a:lnTo>
                    <a:pt x="8595" y="19086"/>
                  </a:lnTo>
                  <a:lnTo>
                    <a:pt x="10289" y="19161"/>
                  </a:lnTo>
                  <a:lnTo>
                    <a:pt x="12261" y="19187"/>
                  </a:lnTo>
                  <a:lnTo>
                    <a:pt x="14485" y="19212"/>
                  </a:lnTo>
                  <a:lnTo>
                    <a:pt x="17620" y="19187"/>
                  </a:lnTo>
                  <a:lnTo>
                    <a:pt x="20881" y="19111"/>
                  </a:lnTo>
                  <a:lnTo>
                    <a:pt x="24167" y="19010"/>
                  </a:lnTo>
                  <a:lnTo>
                    <a:pt x="27327" y="18858"/>
                  </a:lnTo>
                  <a:lnTo>
                    <a:pt x="29425" y="18732"/>
                  </a:lnTo>
                  <a:lnTo>
                    <a:pt x="31043" y="18631"/>
                  </a:lnTo>
                  <a:lnTo>
                    <a:pt x="32180" y="18504"/>
                  </a:lnTo>
                  <a:lnTo>
                    <a:pt x="32964" y="18403"/>
                  </a:lnTo>
                  <a:lnTo>
                    <a:pt x="33469" y="18327"/>
                  </a:lnTo>
                  <a:lnTo>
                    <a:pt x="33747" y="18251"/>
                  </a:lnTo>
                  <a:lnTo>
                    <a:pt x="33849" y="18175"/>
                  </a:lnTo>
                  <a:lnTo>
                    <a:pt x="33899" y="18125"/>
                  </a:lnTo>
                  <a:lnTo>
                    <a:pt x="34000" y="17822"/>
                  </a:lnTo>
                  <a:lnTo>
                    <a:pt x="34152" y="17215"/>
                  </a:lnTo>
                  <a:lnTo>
                    <a:pt x="34354" y="16381"/>
                  </a:lnTo>
                  <a:lnTo>
                    <a:pt x="34582" y="15319"/>
                  </a:lnTo>
                  <a:lnTo>
                    <a:pt x="34809" y="14106"/>
                  </a:lnTo>
                  <a:lnTo>
                    <a:pt x="35062" y="12741"/>
                  </a:lnTo>
                  <a:lnTo>
                    <a:pt x="35289" y="11325"/>
                  </a:lnTo>
                  <a:lnTo>
                    <a:pt x="35492" y="9834"/>
                  </a:lnTo>
                  <a:lnTo>
                    <a:pt x="35618" y="8873"/>
                  </a:lnTo>
                  <a:lnTo>
                    <a:pt x="35719" y="7963"/>
                  </a:lnTo>
                  <a:lnTo>
                    <a:pt x="35795" y="7103"/>
                  </a:lnTo>
                  <a:lnTo>
                    <a:pt x="35846" y="6320"/>
                  </a:lnTo>
                  <a:lnTo>
                    <a:pt x="35896" y="5561"/>
                  </a:lnTo>
                  <a:lnTo>
                    <a:pt x="35896" y="4879"/>
                  </a:lnTo>
                  <a:lnTo>
                    <a:pt x="35896" y="4247"/>
                  </a:lnTo>
                  <a:lnTo>
                    <a:pt x="35871" y="3666"/>
                  </a:lnTo>
                  <a:lnTo>
                    <a:pt x="35820" y="3135"/>
                  </a:lnTo>
                  <a:lnTo>
                    <a:pt x="35744" y="2680"/>
                  </a:lnTo>
                  <a:lnTo>
                    <a:pt x="35643" y="2275"/>
                  </a:lnTo>
                  <a:lnTo>
                    <a:pt x="35517" y="1921"/>
                  </a:lnTo>
                  <a:lnTo>
                    <a:pt x="35391" y="1618"/>
                  </a:lnTo>
                  <a:lnTo>
                    <a:pt x="35214" y="1390"/>
                  </a:lnTo>
                  <a:lnTo>
                    <a:pt x="35037" y="1188"/>
                  </a:lnTo>
                  <a:lnTo>
                    <a:pt x="34834" y="1062"/>
                  </a:lnTo>
                  <a:lnTo>
                    <a:pt x="34657" y="1011"/>
                  </a:lnTo>
                  <a:lnTo>
                    <a:pt x="34455" y="961"/>
                  </a:lnTo>
                  <a:lnTo>
                    <a:pt x="33924" y="834"/>
                  </a:lnTo>
                  <a:lnTo>
                    <a:pt x="33242" y="733"/>
                  </a:lnTo>
                  <a:lnTo>
                    <a:pt x="32408" y="632"/>
                  </a:lnTo>
                  <a:lnTo>
                    <a:pt x="31447" y="531"/>
                  </a:lnTo>
                  <a:lnTo>
                    <a:pt x="30385" y="430"/>
                  </a:lnTo>
                  <a:lnTo>
                    <a:pt x="27959" y="278"/>
                  </a:lnTo>
                  <a:lnTo>
                    <a:pt x="25229" y="152"/>
                  </a:lnTo>
                  <a:lnTo>
                    <a:pt x="22321" y="76"/>
                  </a:lnTo>
                  <a:lnTo>
                    <a:pt x="19339" y="25"/>
                  </a:lnTo>
                  <a:lnTo>
                    <a:pt x="164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39"/>
            <p:cNvSpPr/>
            <p:nvPr/>
          </p:nvSpPr>
          <p:spPr>
            <a:xfrm>
              <a:off x="4819121" y="4777238"/>
              <a:ext cx="367517" cy="32709"/>
            </a:xfrm>
            <a:custGeom>
              <a:rect b="b" l="l" r="r" t="t"/>
              <a:pathLst>
                <a:path extrusionOk="0" h="936" w="10517">
                  <a:moveTo>
                    <a:pt x="2098" y="1"/>
                  </a:moveTo>
                  <a:lnTo>
                    <a:pt x="1391" y="26"/>
                  </a:lnTo>
                  <a:lnTo>
                    <a:pt x="708" y="77"/>
                  </a:lnTo>
                  <a:lnTo>
                    <a:pt x="26" y="178"/>
                  </a:lnTo>
                  <a:lnTo>
                    <a:pt x="0" y="203"/>
                  </a:lnTo>
                  <a:lnTo>
                    <a:pt x="0" y="228"/>
                  </a:lnTo>
                  <a:lnTo>
                    <a:pt x="26" y="253"/>
                  </a:lnTo>
                  <a:lnTo>
                    <a:pt x="658" y="380"/>
                  </a:lnTo>
                  <a:lnTo>
                    <a:pt x="1290" y="456"/>
                  </a:lnTo>
                  <a:lnTo>
                    <a:pt x="1947" y="532"/>
                  </a:lnTo>
                  <a:lnTo>
                    <a:pt x="2579" y="582"/>
                  </a:lnTo>
                  <a:lnTo>
                    <a:pt x="3893" y="633"/>
                  </a:lnTo>
                  <a:lnTo>
                    <a:pt x="5182" y="709"/>
                  </a:lnTo>
                  <a:lnTo>
                    <a:pt x="6472" y="784"/>
                  </a:lnTo>
                  <a:lnTo>
                    <a:pt x="7761" y="860"/>
                  </a:lnTo>
                  <a:lnTo>
                    <a:pt x="8418" y="911"/>
                  </a:lnTo>
                  <a:lnTo>
                    <a:pt x="9101" y="936"/>
                  </a:lnTo>
                  <a:lnTo>
                    <a:pt x="9429" y="936"/>
                  </a:lnTo>
                  <a:lnTo>
                    <a:pt x="9758" y="911"/>
                  </a:lnTo>
                  <a:lnTo>
                    <a:pt x="10087" y="860"/>
                  </a:lnTo>
                  <a:lnTo>
                    <a:pt x="10390" y="784"/>
                  </a:lnTo>
                  <a:lnTo>
                    <a:pt x="10491" y="709"/>
                  </a:lnTo>
                  <a:lnTo>
                    <a:pt x="10516" y="633"/>
                  </a:lnTo>
                  <a:lnTo>
                    <a:pt x="10516" y="582"/>
                  </a:lnTo>
                  <a:lnTo>
                    <a:pt x="10516" y="557"/>
                  </a:lnTo>
                  <a:lnTo>
                    <a:pt x="10491" y="506"/>
                  </a:lnTo>
                  <a:lnTo>
                    <a:pt x="10440" y="481"/>
                  </a:lnTo>
                  <a:lnTo>
                    <a:pt x="10213" y="380"/>
                  </a:lnTo>
                  <a:lnTo>
                    <a:pt x="10011" y="329"/>
                  </a:lnTo>
                  <a:lnTo>
                    <a:pt x="9783" y="279"/>
                  </a:lnTo>
                  <a:lnTo>
                    <a:pt x="9556" y="228"/>
                  </a:lnTo>
                  <a:lnTo>
                    <a:pt x="9101" y="203"/>
                  </a:lnTo>
                  <a:lnTo>
                    <a:pt x="8620" y="178"/>
                  </a:lnTo>
                  <a:lnTo>
                    <a:pt x="7129" y="102"/>
                  </a:lnTo>
                  <a:lnTo>
                    <a:pt x="5612" y="51"/>
                  </a:lnTo>
                  <a:lnTo>
                    <a:pt x="4222" y="26"/>
                  </a:lnTo>
                  <a:lnTo>
                    <a:pt x="280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39"/>
            <p:cNvSpPr/>
            <p:nvPr/>
          </p:nvSpPr>
          <p:spPr>
            <a:xfrm>
              <a:off x="5226335" y="4797576"/>
              <a:ext cx="79535" cy="25650"/>
            </a:xfrm>
            <a:custGeom>
              <a:rect b="b" l="l" r="r" t="t"/>
              <a:pathLst>
                <a:path extrusionOk="0" h="734" w="2276">
                  <a:moveTo>
                    <a:pt x="481" y="0"/>
                  </a:moveTo>
                  <a:lnTo>
                    <a:pt x="329" y="25"/>
                  </a:lnTo>
                  <a:lnTo>
                    <a:pt x="178" y="76"/>
                  </a:lnTo>
                  <a:lnTo>
                    <a:pt x="51" y="152"/>
                  </a:lnTo>
                  <a:lnTo>
                    <a:pt x="1" y="202"/>
                  </a:lnTo>
                  <a:lnTo>
                    <a:pt x="1" y="253"/>
                  </a:lnTo>
                  <a:lnTo>
                    <a:pt x="26" y="278"/>
                  </a:lnTo>
                  <a:lnTo>
                    <a:pt x="51" y="329"/>
                  </a:lnTo>
                  <a:lnTo>
                    <a:pt x="152" y="430"/>
                  </a:lnTo>
                  <a:lnTo>
                    <a:pt x="304" y="480"/>
                  </a:lnTo>
                  <a:lnTo>
                    <a:pt x="456" y="531"/>
                  </a:lnTo>
                  <a:lnTo>
                    <a:pt x="633" y="556"/>
                  </a:lnTo>
                  <a:lnTo>
                    <a:pt x="1012" y="607"/>
                  </a:lnTo>
                  <a:lnTo>
                    <a:pt x="1315" y="632"/>
                  </a:lnTo>
                  <a:lnTo>
                    <a:pt x="1568" y="683"/>
                  </a:lnTo>
                  <a:lnTo>
                    <a:pt x="1871" y="733"/>
                  </a:lnTo>
                  <a:lnTo>
                    <a:pt x="2048" y="733"/>
                  </a:lnTo>
                  <a:lnTo>
                    <a:pt x="2175" y="708"/>
                  </a:lnTo>
                  <a:lnTo>
                    <a:pt x="2225" y="657"/>
                  </a:lnTo>
                  <a:lnTo>
                    <a:pt x="2251" y="632"/>
                  </a:lnTo>
                  <a:lnTo>
                    <a:pt x="2276" y="556"/>
                  </a:lnTo>
                  <a:lnTo>
                    <a:pt x="2276" y="506"/>
                  </a:lnTo>
                  <a:lnTo>
                    <a:pt x="2276" y="430"/>
                  </a:lnTo>
                  <a:lnTo>
                    <a:pt x="2251" y="379"/>
                  </a:lnTo>
                  <a:lnTo>
                    <a:pt x="2175" y="278"/>
                  </a:lnTo>
                  <a:lnTo>
                    <a:pt x="2074" y="202"/>
                  </a:lnTo>
                  <a:lnTo>
                    <a:pt x="1922" y="152"/>
                  </a:lnTo>
                  <a:lnTo>
                    <a:pt x="1619" y="101"/>
                  </a:lnTo>
                  <a:lnTo>
                    <a:pt x="1341" y="76"/>
                  </a:lnTo>
                  <a:lnTo>
                    <a:pt x="1037" y="25"/>
                  </a:lnTo>
                  <a:lnTo>
                    <a:pt x="65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39"/>
            <p:cNvSpPr/>
            <p:nvPr/>
          </p:nvSpPr>
          <p:spPr>
            <a:xfrm>
              <a:off x="5371217" y="4744564"/>
              <a:ext cx="1239394" cy="657246"/>
            </a:xfrm>
            <a:custGeom>
              <a:rect b="b" l="l" r="r" t="t"/>
              <a:pathLst>
                <a:path extrusionOk="0" h="18808" w="35467">
                  <a:moveTo>
                    <a:pt x="14763" y="0"/>
                  </a:moveTo>
                  <a:lnTo>
                    <a:pt x="11932" y="26"/>
                  </a:lnTo>
                  <a:lnTo>
                    <a:pt x="9278" y="102"/>
                  </a:lnTo>
                  <a:lnTo>
                    <a:pt x="8014" y="177"/>
                  </a:lnTo>
                  <a:lnTo>
                    <a:pt x="6826" y="228"/>
                  </a:lnTo>
                  <a:lnTo>
                    <a:pt x="5713" y="329"/>
                  </a:lnTo>
                  <a:lnTo>
                    <a:pt x="4702" y="405"/>
                  </a:lnTo>
                  <a:lnTo>
                    <a:pt x="3767" y="506"/>
                  </a:lnTo>
                  <a:lnTo>
                    <a:pt x="2958" y="632"/>
                  </a:lnTo>
                  <a:lnTo>
                    <a:pt x="2250" y="759"/>
                  </a:lnTo>
                  <a:lnTo>
                    <a:pt x="1669" y="910"/>
                  </a:lnTo>
                  <a:lnTo>
                    <a:pt x="1416" y="986"/>
                  </a:lnTo>
                  <a:lnTo>
                    <a:pt x="1214" y="1062"/>
                  </a:lnTo>
                  <a:lnTo>
                    <a:pt x="1062" y="1163"/>
                  </a:lnTo>
                  <a:lnTo>
                    <a:pt x="911" y="1239"/>
                  </a:lnTo>
                  <a:lnTo>
                    <a:pt x="809" y="1340"/>
                  </a:lnTo>
                  <a:lnTo>
                    <a:pt x="708" y="1441"/>
                  </a:lnTo>
                  <a:lnTo>
                    <a:pt x="531" y="1719"/>
                  </a:lnTo>
                  <a:lnTo>
                    <a:pt x="380" y="2023"/>
                  </a:lnTo>
                  <a:lnTo>
                    <a:pt x="253" y="2402"/>
                  </a:lnTo>
                  <a:lnTo>
                    <a:pt x="152" y="2806"/>
                  </a:lnTo>
                  <a:lnTo>
                    <a:pt x="102" y="3261"/>
                  </a:lnTo>
                  <a:lnTo>
                    <a:pt x="51" y="3742"/>
                  </a:lnTo>
                  <a:lnTo>
                    <a:pt x="26" y="4272"/>
                  </a:lnTo>
                  <a:lnTo>
                    <a:pt x="1" y="4829"/>
                  </a:lnTo>
                  <a:lnTo>
                    <a:pt x="26" y="5410"/>
                  </a:lnTo>
                  <a:lnTo>
                    <a:pt x="76" y="6623"/>
                  </a:lnTo>
                  <a:lnTo>
                    <a:pt x="203" y="7887"/>
                  </a:lnTo>
                  <a:lnTo>
                    <a:pt x="380" y="9202"/>
                  </a:lnTo>
                  <a:lnTo>
                    <a:pt x="582" y="10542"/>
                  </a:lnTo>
                  <a:lnTo>
                    <a:pt x="784" y="11831"/>
                  </a:lnTo>
                  <a:lnTo>
                    <a:pt x="1214" y="14232"/>
                  </a:lnTo>
                  <a:lnTo>
                    <a:pt x="1543" y="16179"/>
                  </a:lnTo>
                  <a:lnTo>
                    <a:pt x="1669" y="16912"/>
                  </a:lnTo>
                  <a:lnTo>
                    <a:pt x="1719" y="17443"/>
                  </a:lnTo>
                  <a:lnTo>
                    <a:pt x="1745" y="17544"/>
                  </a:lnTo>
                  <a:lnTo>
                    <a:pt x="1821" y="17645"/>
                  </a:lnTo>
                  <a:lnTo>
                    <a:pt x="1922" y="17746"/>
                  </a:lnTo>
                  <a:lnTo>
                    <a:pt x="2099" y="17847"/>
                  </a:lnTo>
                  <a:lnTo>
                    <a:pt x="2276" y="17923"/>
                  </a:lnTo>
                  <a:lnTo>
                    <a:pt x="2528" y="18024"/>
                  </a:lnTo>
                  <a:lnTo>
                    <a:pt x="3110" y="18176"/>
                  </a:lnTo>
                  <a:lnTo>
                    <a:pt x="3818" y="18302"/>
                  </a:lnTo>
                  <a:lnTo>
                    <a:pt x="4652" y="18429"/>
                  </a:lnTo>
                  <a:lnTo>
                    <a:pt x="5612" y="18530"/>
                  </a:lnTo>
                  <a:lnTo>
                    <a:pt x="6674" y="18605"/>
                  </a:lnTo>
                  <a:lnTo>
                    <a:pt x="7837" y="18681"/>
                  </a:lnTo>
                  <a:lnTo>
                    <a:pt x="9076" y="18732"/>
                  </a:lnTo>
                  <a:lnTo>
                    <a:pt x="11730" y="18782"/>
                  </a:lnTo>
                  <a:lnTo>
                    <a:pt x="14586" y="18808"/>
                  </a:lnTo>
                  <a:lnTo>
                    <a:pt x="17519" y="18782"/>
                  </a:lnTo>
                  <a:lnTo>
                    <a:pt x="20451" y="18732"/>
                  </a:lnTo>
                  <a:lnTo>
                    <a:pt x="23307" y="18631"/>
                  </a:lnTo>
                  <a:lnTo>
                    <a:pt x="25987" y="18530"/>
                  </a:lnTo>
                  <a:lnTo>
                    <a:pt x="28388" y="18403"/>
                  </a:lnTo>
                  <a:lnTo>
                    <a:pt x="30436" y="18252"/>
                  </a:lnTo>
                  <a:lnTo>
                    <a:pt x="32029" y="18100"/>
                  </a:lnTo>
                  <a:lnTo>
                    <a:pt x="32610" y="18049"/>
                  </a:lnTo>
                  <a:lnTo>
                    <a:pt x="33065" y="17973"/>
                  </a:lnTo>
                  <a:lnTo>
                    <a:pt x="33368" y="17898"/>
                  </a:lnTo>
                  <a:lnTo>
                    <a:pt x="33444" y="17872"/>
                  </a:lnTo>
                  <a:lnTo>
                    <a:pt x="33495" y="17847"/>
                  </a:lnTo>
                  <a:lnTo>
                    <a:pt x="33571" y="17544"/>
                  </a:lnTo>
                  <a:lnTo>
                    <a:pt x="33722" y="16962"/>
                  </a:lnTo>
                  <a:lnTo>
                    <a:pt x="33924" y="16128"/>
                  </a:lnTo>
                  <a:lnTo>
                    <a:pt x="34152" y="15092"/>
                  </a:lnTo>
                  <a:lnTo>
                    <a:pt x="34379" y="13878"/>
                  </a:lnTo>
                  <a:lnTo>
                    <a:pt x="34632" y="12539"/>
                  </a:lnTo>
                  <a:lnTo>
                    <a:pt x="34860" y="11098"/>
                  </a:lnTo>
                  <a:lnTo>
                    <a:pt x="35062" y="9606"/>
                  </a:lnTo>
                  <a:lnTo>
                    <a:pt x="35239" y="8140"/>
                  </a:lnTo>
                  <a:lnTo>
                    <a:pt x="35391" y="6674"/>
                  </a:lnTo>
                  <a:lnTo>
                    <a:pt x="35416" y="5991"/>
                  </a:lnTo>
                  <a:lnTo>
                    <a:pt x="35466" y="5309"/>
                  </a:lnTo>
                  <a:lnTo>
                    <a:pt x="35466" y="4652"/>
                  </a:lnTo>
                  <a:lnTo>
                    <a:pt x="35466" y="4045"/>
                  </a:lnTo>
                  <a:lnTo>
                    <a:pt x="35441" y="3489"/>
                  </a:lnTo>
                  <a:lnTo>
                    <a:pt x="35391" y="2958"/>
                  </a:lnTo>
                  <a:lnTo>
                    <a:pt x="35315" y="2478"/>
                  </a:lnTo>
                  <a:lnTo>
                    <a:pt x="35214" y="2073"/>
                  </a:lnTo>
                  <a:lnTo>
                    <a:pt x="35062" y="1694"/>
                  </a:lnTo>
                  <a:lnTo>
                    <a:pt x="34910" y="1416"/>
                  </a:lnTo>
                  <a:lnTo>
                    <a:pt x="34835" y="1290"/>
                  </a:lnTo>
                  <a:lnTo>
                    <a:pt x="34733" y="1188"/>
                  </a:lnTo>
                  <a:lnTo>
                    <a:pt x="34632" y="1113"/>
                  </a:lnTo>
                  <a:lnTo>
                    <a:pt x="34506" y="1037"/>
                  </a:lnTo>
                  <a:lnTo>
                    <a:pt x="34203" y="936"/>
                  </a:lnTo>
                  <a:lnTo>
                    <a:pt x="33748" y="835"/>
                  </a:lnTo>
                  <a:lnTo>
                    <a:pt x="33166" y="733"/>
                  </a:lnTo>
                  <a:lnTo>
                    <a:pt x="32433" y="658"/>
                  </a:lnTo>
                  <a:lnTo>
                    <a:pt x="31624" y="557"/>
                  </a:lnTo>
                  <a:lnTo>
                    <a:pt x="30689" y="481"/>
                  </a:lnTo>
                  <a:lnTo>
                    <a:pt x="28540" y="329"/>
                  </a:lnTo>
                  <a:lnTo>
                    <a:pt x="26088" y="203"/>
                  </a:lnTo>
                  <a:lnTo>
                    <a:pt x="23409" y="102"/>
                  </a:lnTo>
                  <a:lnTo>
                    <a:pt x="20577" y="26"/>
                  </a:lnTo>
                  <a:lnTo>
                    <a:pt x="1767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39"/>
            <p:cNvSpPr/>
            <p:nvPr/>
          </p:nvSpPr>
          <p:spPr>
            <a:xfrm>
              <a:off x="5371217" y="4812567"/>
              <a:ext cx="1239394" cy="570687"/>
            </a:xfrm>
            <a:custGeom>
              <a:rect b="b" l="l" r="r" t="t"/>
              <a:pathLst>
                <a:path extrusionOk="0" h="16331" w="35467">
                  <a:moveTo>
                    <a:pt x="430" y="1"/>
                  </a:moveTo>
                  <a:lnTo>
                    <a:pt x="304" y="279"/>
                  </a:lnTo>
                  <a:lnTo>
                    <a:pt x="228" y="582"/>
                  </a:lnTo>
                  <a:lnTo>
                    <a:pt x="152" y="911"/>
                  </a:lnTo>
                  <a:lnTo>
                    <a:pt x="102" y="1265"/>
                  </a:lnTo>
                  <a:lnTo>
                    <a:pt x="51" y="1644"/>
                  </a:lnTo>
                  <a:lnTo>
                    <a:pt x="26" y="2048"/>
                  </a:lnTo>
                  <a:lnTo>
                    <a:pt x="1" y="2908"/>
                  </a:lnTo>
                  <a:lnTo>
                    <a:pt x="26" y="3818"/>
                  </a:lnTo>
                  <a:lnTo>
                    <a:pt x="102" y="4804"/>
                  </a:lnTo>
                  <a:lnTo>
                    <a:pt x="203" y="5815"/>
                  </a:lnTo>
                  <a:lnTo>
                    <a:pt x="329" y="6826"/>
                  </a:lnTo>
                  <a:lnTo>
                    <a:pt x="456" y="7888"/>
                  </a:lnTo>
                  <a:lnTo>
                    <a:pt x="632" y="8899"/>
                  </a:lnTo>
                  <a:lnTo>
                    <a:pt x="961" y="10896"/>
                  </a:lnTo>
                  <a:lnTo>
                    <a:pt x="1290" y="12716"/>
                  </a:lnTo>
                  <a:lnTo>
                    <a:pt x="1543" y="14207"/>
                  </a:lnTo>
                  <a:lnTo>
                    <a:pt x="2023" y="14435"/>
                  </a:lnTo>
                  <a:lnTo>
                    <a:pt x="2503" y="14662"/>
                  </a:lnTo>
                  <a:lnTo>
                    <a:pt x="3009" y="14865"/>
                  </a:lnTo>
                  <a:lnTo>
                    <a:pt x="3489" y="15067"/>
                  </a:lnTo>
                  <a:lnTo>
                    <a:pt x="3995" y="15244"/>
                  </a:lnTo>
                  <a:lnTo>
                    <a:pt x="4525" y="15421"/>
                  </a:lnTo>
                  <a:lnTo>
                    <a:pt x="5031" y="15572"/>
                  </a:lnTo>
                  <a:lnTo>
                    <a:pt x="5562" y="15699"/>
                  </a:lnTo>
                  <a:lnTo>
                    <a:pt x="6447" y="15901"/>
                  </a:lnTo>
                  <a:lnTo>
                    <a:pt x="7357" y="16053"/>
                  </a:lnTo>
                  <a:lnTo>
                    <a:pt x="8267" y="16154"/>
                  </a:lnTo>
                  <a:lnTo>
                    <a:pt x="9177" y="16255"/>
                  </a:lnTo>
                  <a:lnTo>
                    <a:pt x="10087" y="16306"/>
                  </a:lnTo>
                  <a:lnTo>
                    <a:pt x="11022" y="16331"/>
                  </a:lnTo>
                  <a:lnTo>
                    <a:pt x="12842" y="16331"/>
                  </a:lnTo>
                  <a:lnTo>
                    <a:pt x="14081" y="16280"/>
                  </a:lnTo>
                  <a:lnTo>
                    <a:pt x="15294" y="16204"/>
                  </a:lnTo>
                  <a:lnTo>
                    <a:pt x="16507" y="16103"/>
                  </a:lnTo>
                  <a:lnTo>
                    <a:pt x="17721" y="15952"/>
                  </a:lnTo>
                  <a:lnTo>
                    <a:pt x="18934" y="15800"/>
                  </a:lnTo>
                  <a:lnTo>
                    <a:pt x="20148" y="15623"/>
                  </a:lnTo>
                  <a:lnTo>
                    <a:pt x="21361" y="15396"/>
                  </a:lnTo>
                  <a:lnTo>
                    <a:pt x="22549" y="15143"/>
                  </a:lnTo>
                  <a:lnTo>
                    <a:pt x="23737" y="14890"/>
                  </a:lnTo>
                  <a:lnTo>
                    <a:pt x="24900" y="14587"/>
                  </a:lnTo>
                  <a:lnTo>
                    <a:pt x="26088" y="14258"/>
                  </a:lnTo>
                  <a:lnTo>
                    <a:pt x="27226" y="13904"/>
                  </a:lnTo>
                  <a:lnTo>
                    <a:pt x="28388" y="13525"/>
                  </a:lnTo>
                  <a:lnTo>
                    <a:pt x="29526" y="13120"/>
                  </a:lnTo>
                  <a:lnTo>
                    <a:pt x="30638" y="12665"/>
                  </a:lnTo>
                  <a:lnTo>
                    <a:pt x="31751" y="12210"/>
                  </a:lnTo>
                  <a:lnTo>
                    <a:pt x="32484" y="11907"/>
                  </a:lnTo>
                  <a:lnTo>
                    <a:pt x="33191" y="11553"/>
                  </a:lnTo>
                  <a:lnTo>
                    <a:pt x="33899" y="11199"/>
                  </a:lnTo>
                  <a:lnTo>
                    <a:pt x="34582" y="10820"/>
                  </a:lnTo>
                  <a:lnTo>
                    <a:pt x="34784" y="9657"/>
                  </a:lnTo>
                  <a:lnTo>
                    <a:pt x="34961" y="8444"/>
                  </a:lnTo>
                  <a:lnTo>
                    <a:pt x="35113" y="7231"/>
                  </a:lnTo>
                  <a:lnTo>
                    <a:pt x="35264" y="6017"/>
                  </a:lnTo>
                  <a:lnTo>
                    <a:pt x="35365" y="4829"/>
                  </a:lnTo>
                  <a:lnTo>
                    <a:pt x="35441" y="3692"/>
                  </a:lnTo>
                  <a:lnTo>
                    <a:pt x="35466" y="2630"/>
                  </a:lnTo>
                  <a:lnTo>
                    <a:pt x="35441" y="1644"/>
                  </a:lnTo>
                  <a:lnTo>
                    <a:pt x="34582" y="2124"/>
                  </a:lnTo>
                  <a:lnTo>
                    <a:pt x="33722" y="2579"/>
                  </a:lnTo>
                  <a:lnTo>
                    <a:pt x="32863" y="3009"/>
                  </a:lnTo>
                  <a:lnTo>
                    <a:pt x="31953" y="3413"/>
                  </a:lnTo>
                  <a:lnTo>
                    <a:pt x="31068" y="3767"/>
                  </a:lnTo>
                  <a:lnTo>
                    <a:pt x="30133" y="4096"/>
                  </a:lnTo>
                  <a:lnTo>
                    <a:pt x="29197" y="4374"/>
                  </a:lnTo>
                  <a:lnTo>
                    <a:pt x="28237" y="4627"/>
                  </a:lnTo>
                  <a:lnTo>
                    <a:pt x="27276" y="4829"/>
                  </a:lnTo>
                  <a:lnTo>
                    <a:pt x="26290" y="4981"/>
                  </a:lnTo>
                  <a:lnTo>
                    <a:pt x="25279" y="5107"/>
                  </a:lnTo>
                  <a:lnTo>
                    <a:pt x="24293" y="5183"/>
                  </a:lnTo>
                  <a:lnTo>
                    <a:pt x="23282" y="5259"/>
                  </a:lnTo>
                  <a:lnTo>
                    <a:pt x="22296" y="5284"/>
                  </a:lnTo>
                  <a:lnTo>
                    <a:pt x="20274" y="5360"/>
                  </a:lnTo>
                  <a:lnTo>
                    <a:pt x="17165" y="5410"/>
                  </a:lnTo>
                  <a:lnTo>
                    <a:pt x="15597" y="5410"/>
                  </a:lnTo>
                  <a:lnTo>
                    <a:pt x="14055" y="5385"/>
                  </a:lnTo>
                  <a:lnTo>
                    <a:pt x="12488" y="5309"/>
                  </a:lnTo>
                  <a:lnTo>
                    <a:pt x="10946" y="5208"/>
                  </a:lnTo>
                  <a:lnTo>
                    <a:pt x="9404" y="5057"/>
                  </a:lnTo>
                  <a:lnTo>
                    <a:pt x="8621" y="4981"/>
                  </a:lnTo>
                  <a:lnTo>
                    <a:pt x="7862" y="4854"/>
                  </a:lnTo>
                  <a:lnTo>
                    <a:pt x="7079" y="4728"/>
                  </a:lnTo>
                  <a:lnTo>
                    <a:pt x="6295" y="4576"/>
                  </a:lnTo>
                  <a:lnTo>
                    <a:pt x="5511" y="4374"/>
                  </a:lnTo>
                  <a:lnTo>
                    <a:pt x="4753" y="4147"/>
                  </a:lnTo>
                  <a:lnTo>
                    <a:pt x="4045" y="3868"/>
                  </a:lnTo>
                  <a:lnTo>
                    <a:pt x="3691" y="3692"/>
                  </a:lnTo>
                  <a:lnTo>
                    <a:pt x="3337" y="3515"/>
                  </a:lnTo>
                  <a:lnTo>
                    <a:pt x="3009" y="3338"/>
                  </a:lnTo>
                  <a:lnTo>
                    <a:pt x="2680" y="3135"/>
                  </a:lnTo>
                  <a:lnTo>
                    <a:pt x="2377" y="2908"/>
                  </a:lnTo>
                  <a:lnTo>
                    <a:pt x="2099" y="2680"/>
                  </a:lnTo>
                  <a:lnTo>
                    <a:pt x="1795" y="2377"/>
                  </a:lnTo>
                  <a:lnTo>
                    <a:pt x="1517" y="2099"/>
                  </a:lnTo>
                  <a:lnTo>
                    <a:pt x="1264" y="1770"/>
                  </a:lnTo>
                  <a:lnTo>
                    <a:pt x="1037" y="1442"/>
                  </a:lnTo>
                  <a:lnTo>
                    <a:pt x="860" y="1088"/>
                  </a:lnTo>
                  <a:lnTo>
                    <a:pt x="683" y="734"/>
                  </a:lnTo>
                  <a:lnTo>
                    <a:pt x="531" y="380"/>
                  </a:lnTo>
                  <a:lnTo>
                    <a:pt x="430"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39"/>
            <p:cNvSpPr/>
            <p:nvPr/>
          </p:nvSpPr>
          <p:spPr>
            <a:xfrm>
              <a:off x="5364158" y="4737505"/>
              <a:ext cx="1254386" cy="671363"/>
            </a:xfrm>
            <a:custGeom>
              <a:rect b="b" l="l" r="r" t="t"/>
              <a:pathLst>
                <a:path extrusionOk="0" h="19212" w="35896">
                  <a:moveTo>
                    <a:pt x="16381" y="379"/>
                  </a:moveTo>
                  <a:lnTo>
                    <a:pt x="19591" y="405"/>
                  </a:lnTo>
                  <a:lnTo>
                    <a:pt x="22701" y="455"/>
                  </a:lnTo>
                  <a:lnTo>
                    <a:pt x="25633" y="556"/>
                  </a:lnTo>
                  <a:lnTo>
                    <a:pt x="28262" y="683"/>
                  </a:lnTo>
                  <a:lnTo>
                    <a:pt x="30587" y="834"/>
                  </a:lnTo>
                  <a:lnTo>
                    <a:pt x="31573" y="935"/>
                  </a:lnTo>
                  <a:lnTo>
                    <a:pt x="32458" y="1011"/>
                  </a:lnTo>
                  <a:lnTo>
                    <a:pt x="33216" y="1112"/>
                  </a:lnTo>
                  <a:lnTo>
                    <a:pt x="33823" y="1214"/>
                  </a:lnTo>
                  <a:lnTo>
                    <a:pt x="34303" y="1315"/>
                  </a:lnTo>
                  <a:lnTo>
                    <a:pt x="34607" y="1416"/>
                  </a:lnTo>
                  <a:lnTo>
                    <a:pt x="34708" y="1466"/>
                  </a:lnTo>
                  <a:lnTo>
                    <a:pt x="34809" y="1542"/>
                  </a:lnTo>
                  <a:lnTo>
                    <a:pt x="34885" y="1643"/>
                  </a:lnTo>
                  <a:lnTo>
                    <a:pt x="34986" y="1744"/>
                  </a:lnTo>
                  <a:lnTo>
                    <a:pt x="35112" y="2022"/>
                  </a:lnTo>
                  <a:lnTo>
                    <a:pt x="35239" y="2376"/>
                  </a:lnTo>
                  <a:lnTo>
                    <a:pt x="35315" y="2756"/>
                  </a:lnTo>
                  <a:lnTo>
                    <a:pt x="35390" y="3211"/>
                  </a:lnTo>
                  <a:lnTo>
                    <a:pt x="35441" y="3716"/>
                  </a:lnTo>
                  <a:lnTo>
                    <a:pt x="35466" y="4247"/>
                  </a:lnTo>
                  <a:lnTo>
                    <a:pt x="35466" y="4828"/>
                  </a:lnTo>
                  <a:lnTo>
                    <a:pt x="35441" y="5460"/>
                  </a:lnTo>
                  <a:lnTo>
                    <a:pt x="35365" y="6775"/>
                  </a:lnTo>
                  <a:lnTo>
                    <a:pt x="35239" y="8165"/>
                  </a:lnTo>
                  <a:lnTo>
                    <a:pt x="35087" y="9606"/>
                  </a:lnTo>
                  <a:lnTo>
                    <a:pt x="34885" y="11047"/>
                  </a:lnTo>
                  <a:lnTo>
                    <a:pt x="34657" y="12437"/>
                  </a:lnTo>
                  <a:lnTo>
                    <a:pt x="34430" y="13777"/>
                  </a:lnTo>
                  <a:lnTo>
                    <a:pt x="34202" y="14990"/>
                  </a:lnTo>
                  <a:lnTo>
                    <a:pt x="33975" y="16052"/>
                  </a:lnTo>
                  <a:lnTo>
                    <a:pt x="33773" y="16912"/>
                  </a:lnTo>
                  <a:lnTo>
                    <a:pt x="33621" y="17544"/>
                  </a:lnTo>
                  <a:lnTo>
                    <a:pt x="33495" y="17923"/>
                  </a:lnTo>
                  <a:lnTo>
                    <a:pt x="33242" y="17973"/>
                  </a:lnTo>
                  <a:lnTo>
                    <a:pt x="32812" y="18049"/>
                  </a:lnTo>
                  <a:lnTo>
                    <a:pt x="31396" y="18201"/>
                  </a:lnTo>
                  <a:lnTo>
                    <a:pt x="29399" y="18352"/>
                  </a:lnTo>
                  <a:lnTo>
                    <a:pt x="26922" y="18504"/>
                  </a:lnTo>
                  <a:lnTo>
                    <a:pt x="24091" y="18631"/>
                  </a:lnTo>
                  <a:lnTo>
                    <a:pt x="20982" y="18732"/>
                  </a:lnTo>
                  <a:lnTo>
                    <a:pt x="17746" y="18807"/>
                  </a:lnTo>
                  <a:lnTo>
                    <a:pt x="14460" y="18833"/>
                  </a:lnTo>
                  <a:lnTo>
                    <a:pt x="12412" y="18807"/>
                  </a:lnTo>
                  <a:lnTo>
                    <a:pt x="10592" y="18782"/>
                  </a:lnTo>
                  <a:lnTo>
                    <a:pt x="8999" y="18732"/>
                  </a:lnTo>
                  <a:lnTo>
                    <a:pt x="7609" y="18656"/>
                  </a:lnTo>
                  <a:lnTo>
                    <a:pt x="6421" y="18580"/>
                  </a:lnTo>
                  <a:lnTo>
                    <a:pt x="5435" y="18504"/>
                  </a:lnTo>
                  <a:lnTo>
                    <a:pt x="4601" y="18403"/>
                  </a:lnTo>
                  <a:lnTo>
                    <a:pt x="3918" y="18302"/>
                  </a:lnTo>
                  <a:lnTo>
                    <a:pt x="3388" y="18201"/>
                  </a:lnTo>
                  <a:lnTo>
                    <a:pt x="2958" y="18100"/>
                  </a:lnTo>
                  <a:lnTo>
                    <a:pt x="2655" y="17999"/>
                  </a:lnTo>
                  <a:lnTo>
                    <a:pt x="2427" y="17897"/>
                  </a:lnTo>
                  <a:lnTo>
                    <a:pt x="2275" y="17822"/>
                  </a:lnTo>
                  <a:lnTo>
                    <a:pt x="2200" y="17746"/>
                  </a:lnTo>
                  <a:lnTo>
                    <a:pt x="2149" y="17670"/>
                  </a:lnTo>
                  <a:lnTo>
                    <a:pt x="2124" y="17619"/>
                  </a:lnTo>
                  <a:lnTo>
                    <a:pt x="2073" y="17089"/>
                  </a:lnTo>
                  <a:lnTo>
                    <a:pt x="1972" y="16355"/>
                  </a:lnTo>
                  <a:lnTo>
                    <a:pt x="1618" y="14409"/>
                  </a:lnTo>
                  <a:lnTo>
                    <a:pt x="1315" y="12690"/>
                  </a:lnTo>
                  <a:lnTo>
                    <a:pt x="1011" y="10794"/>
                  </a:lnTo>
                  <a:lnTo>
                    <a:pt x="860" y="9808"/>
                  </a:lnTo>
                  <a:lnTo>
                    <a:pt x="708" y="8822"/>
                  </a:lnTo>
                  <a:lnTo>
                    <a:pt x="607" y="7862"/>
                  </a:lnTo>
                  <a:lnTo>
                    <a:pt x="506" y="6901"/>
                  </a:lnTo>
                  <a:lnTo>
                    <a:pt x="455" y="5991"/>
                  </a:lnTo>
                  <a:lnTo>
                    <a:pt x="430" y="5132"/>
                  </a:lnTo>
                  <a:lnTo>
                    <a:pt x="430" y="4298"/>
                  </a:lnTo>
                  <a:lnTo>
                    <a:pt x="481" y="3564"/>
                  </a:lnTo>
                  <a:lnTo>
                    <a:pt x="531" y="3236"/>
                  </a:lnTo>
                  <a:lnTo>
                    <a:pt x="607" y="2907"/>
                  </a:lnTo>
                  <a:lnTo>
                    <a:pt x="658" y="2629"/>
                  </a:lnTo>
                  <a:lnTo>
                    <a:pt x="759" y="2351"/>
                  </a:lnTo>
                  <a:lnTo>
                    <a:pt x="860" y="2124"/>
                  </a:lnTo>
                  <a:lnTo>
                    <a:pt x="986" y="1921"/>
                  </a:lnTo>
                  <a:lnTo>
                    <a:pt x="1113" y="1744"/>
                  </a:lnTo>
                  <a:lnTo>
                    <a:pt x="1264" y="1593"/>
                  </a:lnTo>
                  <a:lnTo>
                    <a:pt x="1365" y="1517"/>
                  </a:lnTo>
                  <a:lnTo>
                    <a:pt x="1492" y="1441"/>
                  </a:lnTo>
                  <a:lnTo>
                    <a:pt x="1846" y="1315"/>
                  </a:lnTo>
                  <a:lnTo>
                    <a:pt x="2275" y="1188"/>
                  </a:lnTo>
                  <a:lnTo>
                    <a:pt x="2831" y="1087"/>
                  </a:lnTo>
                  <a:lnTo>
                    <a:pt x="3489" y="986"/>
                  </a:lnTo>
                  <a:lnTo>
                    <a:pt x="4247" y="885"/>
                  </a:lnTo>
                  <a:lnTo>
                    <a:pt x="5081" y="784"/>
                  </a:lnTo>
                  <a:lnTo>
                    <a:pt x="6017" y="708"/>
                  </a:lnTo>
                  <a:lnTo>
                    <a:pt x="8140" y="556"/>
                  </a:lnTo>
                  <a:lnTo>
                    <a:pt x="10617" y="455"/>
                  </a:lnTo>
                  <a:lnTo>
                    <a:pt x="13347" y="405"/>
                  </a:lnTo>
                  <a:lnTo>
                    <a:pt x="16381" y="379"/>
                  </a:lnTo>
                  <a:close/>
                  <a:moveTo>
                    <a:pt x="14586" y="0"/>
                  </a:moveTo>
                  <a:lnTo>
                    <a:pt x="12437" y="25"/>
                  </a:lnTo>
                  <a:lnTo>
                    <a:pt x="10061" y="101"/>
                  </a:lnTo>
                  <a:lnTo>
                    <a:pt x="7685" y="202"/>
                  </a:lnTo>
                  <a:lnTo>
                    <a:pt x="6522" y="278"/>
                  </a:lnTo>
                  <a:lnTo>
                    <a:pt x="5410" y="379"/>
                  </a:lnTo>
                  <a:lnTo>
                    <a:pt x="4373" y="480"/>
                  </a:lnTo>
                  <a:lnTo>
                    <a:pt x="3413" y="607"/>
                  </a:lnTo>
                  <a:lnTo>
                    <a:pt x="2579" y="733"/>
                  </a:lnTo>
                  <a:lnTo>
                    <a:pt x="1896" y="910"/>
                  </a:lnTo>
                  <a:lnTo>
                    <a:pt x="1593" y="986"/>
                  </a:lnTo>
                  <a:lnTo>
                    <a:pt x="1340" y="1087"/>
                  </a:lnTo>
                  <a:lnTo>
                    <a:pt x="1138" y="1188"/>
                  </a:lnTo>
                  <a:lnTo>
                    <a:pt x="986" y="1289"/>
                  </a:lnTo>
                  <a:lnTo>
                    <a:pt x="809" y="1466"/>
                  </a:lnTo>
                  <a:lnTo>
                    <a:pt x="658" y="1643"/>
                  </a:lnTo>
                  <a:lnTo>
                    <a:pt x="531" y="1871"/>
                  </a:lnTo>
                  <a:lnTo>
                    <a:pt x="405" y="2124"/>
                  </a:lnTo>
                  <a:lnTo>
                    <a:pt x="304" y="2376"/>
                  </a:lnTo>
                  <a:lnTo>
                    <a:pt x="228" y="2680"/>
                  </a:lnTo>
                  <a:lnTo>
                    <a:pt x="152" y="3008"/>
                  </a:lnTo>
                  <a:lnTo>
                    <a:pt x="101" y="3337"/>
                  </a:lnTo>
                  <a:lnTo>
                    <a:pt x="26" y="4095"/>
                  </a:lnTo>
                  <a:lnTo>
                    <a:pt x="0" y="4904"/>
                  </a:lnTo>
                  <a:lnTo>
                    <a:pt x="0" y="5789"/>
                  </a:lnTo>
                  <a:lnTo>
                    <a:pt x="76" y="6724"/>
                  </a:lnTo>
                  <a:lnTo>
                    <a:pt x="152" y="7685"/>
                  </a:lnTo>
                  <a:lnTo>
                    <a:pt x="253" y="8671"/>
                  </a:lnTo>
                  <a:lnTo>
                    <a:pt x="405" y="9657"/>
                  </a:lnTo>
                  <a:lnTo>
                    <a:pt x="556" y="10668"/>
                  </a:lnTo>
                  <a:lnTo>
                    <a:pt x="860" y="12639"/>
                  </a:lnTo>
                  <a:lnTo>
                    <a:pt x="1188" y="14460"/>
                  </a:lnTo>
                  <a:lnTo>
                    <a:pt x="1542" y="16406"/>
                  </a:lnTo>
                  <a:lnTo>
                    <a:pt x="1643" y="17114"/>
                  </a:lnTo>
                  <a:lnTo>
                    <a:pt x="1694" y="17645"/>
                  </a:lnTo>
                  <a:lnTo>
                    <a:pt x="1719" y="17720"/>
                  </a:lnTo>
                  <a:lnTo>
                    <a:pt x="1745" y="17822"/>
                  </a:lnTo>
                  <a:lnTo>
                    <a:pt x="1795" y="17923"/>
                  </a:lnTo>
                  <a:lnTo>
                    <a:pt x="1921" y="18049"/>
                  </a:lnTo>
                  <a:lnTo>
                    <a:pt x="2124" y="18175"/>
                  </a:lnTo>
                  <a:lnTo>
                    <a:pt x="2402" y="18302"/>
                  </a:lnTo>
                  <a:lnTo>
                    <a:pt x="2806" y="18454"/>
                  </a:lnTo>
                  <a:lnTo>
                    <a:pt x="3337" y="18580"/>
                  </a:lnTo>
                  <a:lnTo>
                    <a:pt x="4020" y="18706"/>
                  </a:lnTo>
                  <a:lnTo>
                    <a:pt x="4854" y="18807"/>
                  </a:lnTo>
                  <a:lnTo>
                    <a:pt x="5890" y="18934"/>
                  </a:lnTo>
                  <a:lnTo>
                    <a:pt x="7129" y="19010"/>
                  </a:lnTo>
                  <a:lnTo>
                    <a:pt x="8570" y="19086"/>
                  </a:lnTo>
                  <a:lnTo>
                    <a:pt x="10263" y="19161"/>
                  </a:lnTo>
                  <a:lnTo>
                    <a:pt x="12235" y="19187"/>
                  </a:lnTo>
                  <a:lnTo>
                    <a:pt x="14460" y="19212"/>
                  </a:lnTo>
                  <a:lnTo>
                    <a:pt x="17594" y="19187"/>
                  </a:lnTo>
                  <a:lnTo>
                    <a:pt x="20855" y="19111"/>
                  </a:lnTo>
                  <a:lnTo>
                    <a:pt x="24141" y="19010"/>
                  </a:lnTo>
                  <a:lnTo>
                    <a:pt x="27301" y="18858"/>
                  </a:lnTo>
                  <a:lnTo>
                    <a:pt x="29425" y="18732"/>
                  </a:lnTo>
                  <a:lnTo>
                    <a:pt x="31017" y="18631"/>
                  </a:lnTo>
                  <a:lnTo>
                    <a:pt x="32180" y="18504"/>
                  </a:lnTo>
                  <a:lnTo>
                    <a:pt x="32964" y="18403"/>
                  </a:lnTo>
                  <a:lnTo>
                    <a:pt x="33444" y="18327"/>
                  </a:lnTo>
                  <a:lnTo>
                    <a:pt x="33722" y="18251"/>
                  </a:lnTo>
                  <a:lnTo>
                    <a:pt x="33848" y="18175"/>
                  </a:lnTo>
                  <a:lnTo>
                    <a:pt x="33874" y="18125"/>
                  </a:lnTo>
                  <a:lnTo>
                    <a:pt x="33975" y="17822"/>
                  </a:lnTo>
                  <a:lnTo>
                    <a:pt x="34152" y="17215"/>
                  </a:lnTo>
                  <a:lnTo>
                    <a:pt x="34329" y="16381"/>
                  </a:lnTo>
                  <a:lnTo>
                    <a:pt x="34556" y="15319"/>
                  </a:lnTo>
                  <a:lnTo>
                    <a:pt x="34809" y="14106"/>
                  </a:lnTo>
                  <a:lnTo>
                    <a:pt x="35037" y="12741"/>
                  </a:lnTo>
                  <a:lnTo>
                    <a:pt x="35264" y="11325"/>
                  </a:lnTo>
                  <a:lnTo>
                    <a:pt x="35492" y="9834"/>
                  </a:lnTo>
                  <a:lnTo>
                    <a:pt x="35618" y="8873"/>
                  </a:lnTo>
                  <a:lnTo>
                    <a:pt x="35694" y="7963"/>
                  </a:lnTo>
                  <a:lnTo>
                    <a:pt x="35795" y="7103"/>
                  </a:lnTo>
                  <a:lnTo>
                    <a:pt x="35845" y="6320"/>
                  </a:lnTo>
                  <a:lnTo>
                    <a:pt x="35871" y="5561"/>
                  </a:lnTo>
                  <a:lnTo>
                    <a:pt x="35896" y="4879"/>
                  </a:lnTo>
                  <a:lnTo>
                    <a:pt x="35871" y="4247"/>
                  </a:lnTo>
                  <a:lnTo>
                    <a:pt x="35845" y="3666"/>
                  </a:lnTo>
                  <a:lnTo>
                    <a:pt x="35795" y="3135"/>
                  </a:lnTo>
                  <a:lnTo>
                    <a:pt x="35719" y="2680"/>
                  </a:lnTo>
                  <a:lnTo>
                    <a:pt x="35618" y="2275"/>
                  </a:lnTo>
                  <a:lnTo>
                    <a:pt x="35492" y="1921"/>
                  </a:lnTo>
                  <a:lnTo>
                    <a:pt x="35365" y="1618"/>
                  </a:lnTo>
                  <a:lnTo>
                    <a:pt x="35188" y="1390"/>
                  </a:lnTo>
                  <a:lnTo>
                    <a:pt x="35011" y="1188"/>
                  </a:lnTo>
                  <a:lnTo>
                    <a:pt x="34809" y="1062"/>
                  </a:lnTo>
                  <a:lnTo>
                    <a:pt x="34657" y="1011"/>
                  </a:lnTo>
                  <a:lnTo>
                    <a:pt x="34455" y="961"/>
                  </a:lnTo>
                  <a:lnTo>
                    <a:pt x="33924" y="834"/>
                  </a:lnTo>
                  <a:lnTo>
                    <a:pt x="33216" y="733"/>
                  </a:lnTo>
                  <a:lnTo>
                    <a:pt x="32382" y="632"/>
                  </a:lnTo>
                  <a:lnTo>
                    <a:pt x="31447" y="531"/>
                  </a:lnTo>
                  <a:lnTo>
                    <a:pt x="30360" y="430"/>
                  </a:lnTo>
                  <a:lnTo>
                    <a:pt x="27933" y="278"/>
                  </a:lnTo>
                  <a:lnTo>
                    <a:pt x="25228" y="152"/>
                  </a:lnTo>
                  <a:lnTo>
                    <a:pt x="22321" y="76"/>
                  </a:lnTo>
                  <a:lnTo>
                    <a:pt x="19338" y="25"/>
                  </a:lnTo>
                  <a:lnTo>
                    <a:pt x="163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39"/>
            <p:cNvSpPr/>
            <p:nvPr/>
          </p:nvSpPr>
          <p:spPr>
            <a:xfrm>
              <a:off x="6054042" y="4777238"/>
              <a:ext cx="368425" cy="32709"/>
            </a:xfrm>
            <a:custGeom>
              <a:rect b="b" l="l" r="r" t="t"/>
              <a:pathLst>
                <a:path extrusionOk="0" h="936" w="10543">
                  <a:moveTo>
                    <a:pt x="2124" y="1"/>
                  </a:moveTo>
                  <a:lnTo>
                    <a:pt x="1417" y="26"/>
                  </a:lnTo>
                  <a:lnTo>
                    <a:pt x="709" y="77"/>
                  </a:lnTo>
                  <a:lnTo>
                    <a:pt x="26" y="178"/>
                  </a:lnTo>
                  <a:lnTo>
                    <a:pt x="1" y="203"/>
                  </a:lnTo>
                  <a:lnTo>
                    <a:pt x="1" y="228"/>
                  </a:lnTo>
                  <a:lnTo>
                    <a:pt x="26" y="253"/>
                  </a:lnTo>
                  <a:lnTo>
                    <a:pt x="658" y="380"/>
                  </a:lnTo>
                  <a:lnTo>
                    <a:pt x="1290" y="456"/>
                  </a:lnTo>
                  <a:lnTo>
                    <a:pt x="1947" y="532"/>
                  </a:lnTo>
                  <a:lnTo>
                    <a:pt x="2605" y="582"/>
                  </a:lnTo>
                  <a:lnTo>
                    <a:pt x="3919" y="633"/>
                  </a:lnTo>
                  <a:lnTo>
                    <a:pt x="5208" y="709"/>
                  </a:lnTo>
                  <a:lnTo>
                    <a:pt x="6498" y="784"/>
                  </a:lnTo>
                  <a:lnTo>
                    <a:pt x="7787" y="860"/>
                  </a:lnTo>
                  <a:lnTo>
                    <a:pt x="8444" y="911"/>
                  </a:lnTo>
                  <a:lnTo>
                    <a:pt x="9101" y="936"/>
                  </a:lnTo>
                  <a:lnTo>
                    <a:pt x="9430" y="936"/>
                  </a:lnTo>
                  <a:lnTo>
                    <a:pt x="9758" y="911"/>
                  </a:lnTo>
                  <a:lnTo>
                    <a:pt x="10087" y="860"/>
                  </a:lnTo>
                  <a:lnTo>
                    <a:pt x="10390" y="784"/>
                  </a:lnTo>
                  <a:lnTo>
                    <a:pt x="10492" y="709"/>
                  </a:lnTo>
                  <a:lnTo>
                    <a:pt x="10542" y="633"/>
                  </a:lnTo>
                  <a:lnTo>
                    <a:pt x="10542" y="582"/>
                  </a:lnTo>
                  <a:lnTo>
                    <a:pt x="10517" y="557"/>
                  </a:lnTo>
                  <a:lnTo>
                    <a:pt x="10492" y="506"/>
                  </a:lnTo>
                  <a:lnTo>
                    <a:pt x="10441" y="481"/>
                  </a:lnTo>
                  <a:lnTo>
                    <a:pt x="10239" y="380"/>
                  </a:lnTo>
                  <a:lnTo>
                    <a:pt x="10011" y="329"/>
                  </a:lnTo>
                  <a:lnTo>
                    <a:pt x="9784" y="279"/>
                  </a:lnTo>
                  <a:lnTo>
                    <a:pt x="9556" y="228"/>
                  </a:lnTo>
                  <a:lnTo>
                    <a:pt x="9101" y="203"/>
                  </a:lnTo>
                  <a:lnTo>
                    <a:pt x="8621" y="178"/>
                  </a:lnTo>
                  <a:lnTo>
                    <a:pt x="7130" y="102"/>
                  </a:lnTo>
                  <a:lnTo>
                    <a:pt x="5638" y="51"/>
                  </a:lnTo>
                  <a:lnTo>
                    <a:pt x="4248" y="26"/>
                  </a:lnTo>
                  <a:lnTo>
                    <a:pt x="283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39"/>
            <p:cNvSpPr/>
            <p:nvPr/>
          </p:nvSpPr>
          <p:spPr>
            <a:xfrm>
              <a:off x="6461291" y="4797576"/>
              <a:ext cx="80408" cy="25650"/>
            </a:xfrm>
            <a:custGeom>
              <a:rect b="b" l="l" r="r" t="t"/>
              <a:pathLst>
                <a:path extrusionOk="0" h="734" w="2301">
                  <a:moveTo>
                    <a:pt x="506" y="0"/>
                  </a:moveTo>
                  <a:lnTo>
                    <a:pt x="329" y="25"/>
                  </a:lnTo>
                  <a:lnTo>
                    <a:pt x="177" y="76"/>
                  </a:lnTo>
                  <a:lnTo>
                    <a:pt x="51" y="152"/>
                  </a:lnTo>
                  <a:lnTo>
                    <a:pt x="26" y="202"/>
                  </a:lnTo>
                  <a:lnTo>
                    <a:pt x="0" y="253"/>
                  </a:lnTo>
                  <a:lnTo>
                    <a:pt x="26" y="278"/>
                  </a:lnTo>
                  <a:lnTo>
                    <a:pt x="51" y="329"/>
                  </a:lnTo>
                  <a:lnTo>
                    <a:pt x="152" y="430"/>
                  </a:lnTo>
                  <a:lnTo>
                    <a:pt x="304" y="480"/>
                  </a:lnTo>
                  <a:lnTo>
                    <a:pt x="481" y="531"/>
                  </a:lnTo>
                  <a:lnTo>
                    <a:pt x="658" y="556"/>
                  </a:lnTo>
                  <a:lnTo>
                    <a:pt x="1012" y="607"/>
                  </a:lnTo>
                  <a:lnTo>
                    <a:pt x="1340" y="632"/>
                  </a:lnTo>
                  <a:lnTo>
                    <a:pt x="1568" y="683"/>
                  </a:lnTo>
                  <a:lnTo>
                    <a:pt x="1896" y="733"/>
                  </a:lnTo>
                  <a:lnTo>
                    <a:pt x="2048" y="733"/>
                  </a:lnTo>
                  <a:lnTo>
                    <a:pt x="2174" y="708"/>
                  </a:lnTo>
                  <a:lnTo>
                    <a:pt x="2225" y="657"/>
                  </a:lnTo>
                  <a:lnTo>
                    <a:pt x="2250" y="632"/>
                  </a:lnTo>
                  <a:lnTo>
                    <a:pt x="2275" y="556"/>
                  </a:lnTo>
                  <a:lnTo>
                    <a:pt x="2301" y="506"/>
                  </a:lnTo>
                  <a:lnTo>
                    <a:pt x="2275" y="430"/>
                  </a:lnTo>
                  <a:lnTo>
                    <a:pt x="2275" y="379"/>
                  </a:lnTo>
                  <a:lnTo>
                    <a:pt x="2200" y="278"/>
                  </a:lnTo>
                  <a:lnTo>
                    <a:pt x="2073" y="202"/>
                  </a:lnTo>
                  <a:lnTo>
                    <a:pt x="1947" y="152"/>
                  </a:lnTo>
                  <a:lnTo>
                    <a:pt x="1618" y="101"/>
                  </a:lnTo>
                  <a:lnTo>
                    <a:pt x="1365" y="76"/>
                  </a:lnTo>
                  <a:lnTo>
                    <a:pt x="1037" y="25"/>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39"/>
            <p:cNvSpPr/>
            <p:nvPr/>
          </p:nvSpPr>
          <p:spPr>
            <a:xfrm>
              <a:off x="6607047" y="4744564"/>
              <a:ext cx="1238521" cy="657246"/>
            </a:xfrm>
            <a:custGeom>
              <a:rect b="b" l="l" r="r" t="t"/>
              <a:pathLst>
                <a:path extrusionOk="0" h="18808" w="35442">
                  <a:moveTo>
                    <a:pt x="14738" y="0"/>
                  </a:moveTo>
                  <a:lnTo>
                    <a:pt x="11932" y="26"/>
                  </a:lnTo>
                  <a:lnTo>
                    <a:pt x="9252" y="102"/>
                  </a:lnTo>
                  <a:lnTo>
                    <a:pt x="7988" y="177"/>
                  </a:lnTo>
                  <a:lnTo>
                    <a:pt x="6800" y="228"/>
                  </a:lnTo>
                  <a:lnTo>
                    <a:pt x="5688" y="329"/>
                  </a:lnTo>
                  <a:lnTo>
                    <a:pt x="4677" y="405"/>
                  </a:lnTo>
                  <a:lnTo>
                    <a:pt x="3742" y="506"/>
                  </a:lnTo>
                  <a:lnTo>
                    <a:pt x="2933" y="632"/>
                  </a:lnTo>
                  <a:lnTo>
                    <a:pt x="2225" y="759"/>
                  </a:lnTo>
                  <a:lnTo>
                    <a:pt x="1643" y="910"/>
                  </a:lnTo>
                  <a:lnTo>
                    <a:pt x="1416" y="986"/>
                  </a:lnTo>
                  <a:lnTo>
                    <a:pt x="1214" y="1062"/>
                  </a:lnTo>
                  <a:lnTo>
                    <a:pt x="1037" y="1163"/>
                  </a:lnTo>
                  <a:lnTo>
                    <a:pt x="910" y="1239"/>
                  </a:lnTo>
                  <a:lnTo>
                    <a:pt x="784" y="1340"/>
                  </a:lnTo>
                  <a:lnTo>
                    <a:pt x="683" y="1441"/>
                  </a:lnTo>
                  <a:lnTo>
                    <a:pt x="506" y="1719"/>
                  </a:lnTo>
                  <a:lnTo>
                    <a:pt x="354" y="2023"/>
                  </a:lnTo>
                  <a:lnTo>
                    <a:pt x="253" y="2402"/>
                  </a:lnTo>
                  <a:lnTo>
                    <a:pt x="152" y="2806"/>
                  </a:lnTo>
                  <a:lnTo>
                    <a:pt x="76" y="3261"/>
                  </a:lnTo>
                  <a:lnTo>
                    <a:pt x="26" y="3742"/>
                  </a:lnTo>
                  <a:lnTo>
                    <a:pt x="0" y="4272"/>
                  </a:lnTo>
                  <a:lnTo>
                    <a:pt x="0" y="4829"/>
                  </a:lnTo>
                  <a:lnTo>
                    <a:pt x="0" y="5410"/>
                  </a:lnTo>
                  <a:lnTo>
                    <a:pt x="76" y="6623"/>
                  </a:lnTo>
                  <a:lnTo>
                    <a:pt x="203" y="7887"/>
                  </a:lnTo>
                  <a:lnTo>
                    <a:pt x="354" y="9202"/>
                  </a:lnTo>
                  <a:lnTo>
                    <a:pt x="556" y="10542"/>
                  </a:lnTo>
                  <a:lnTo>
                    <a:pt x="759" y="11831"/>
                  </a:lnTo>
                  <a:lnTo>
                    <a:pt x="1188" y="14232"/>
                  </a:lnTo>
                  <a:lnTo>
                    <a:pt x="1542" y="16179"/>
                  </a:lnTo>
                  <a:lnTo>
                    <a:pt x="1643" y="16912"/>
                  </a:lnTo>
                  <a:lnTo>
                    <a:pt x="1694" y="17443"/>
                  </a:lnTo>
                  <a:lnTo>
                    <a:pt x="1719" y="17544"/>
                  </a:lnTo>
                  <a:lnTo>
                    <a:pt x="1795" y="17645"/>
                  </a:lnTo>
                  <a:lnTo>
                    <a:pt x="1922" y="17746"/>
                  </a:lnTo>
                  <a:lnTo>
                    <a:pt x="2073" y="17847"/>
                  </a:lnTo>
                  <a:lnTo>
                    <a:pt x="2275" y="17923"/>
                  </a:lnTo>
                  <a:lnTo>
                    <a:pt x="2503" y="18024"/>
                  </a:lnTo>
                  <a:lnTo>
                    <a:pt x="3084" y="18176"/>
                  </a:lnTo>
                  <a:lnTo>
                    <a:pt x="3792" y="18302"/>
                  </a:lnTo>
                  <a:lnTo>
                    <a:pt x="4652" y="18429"/>
                  </a:lnTo>
                  <a:lnTo>
                    <a:pt x="5612" y="18530"/>
                  </a:lnTo>
                  <a:lnTo>
                    <a:pt x="6674" y="18605"/>
                  </a:lnTo>
                  <a:lnTo>
                    <a:pt x="7811" y="18681"/>
                  </a:lnTo>
                  <a:lnTo>
                    <a:pt x="9050" y="18732"/>
                  </a:lnTo>
                  <a:lnTo>
                    <a:pt x="11704" y="18782"/>
                  </a:lnTo>
                  <a:lnTo>
                    <a:pt x="14561" y="18808"/>
                  </a:lnTo>
                  <a:lnTo>
                    <a:pt x="17493" y="18782"/>
                  </a:lnTo>
                  <a:lnTo>
                    <a:pt x="20451" y="18732"/>
                  </a:lnTo>
                  <a:lnTo>
                    <a:pt x="23282" y="18631"/>
                  </a:lnTo>
                  <a:lnTo>
                    <a:pt x="25962" y="18530"/>
                  </a:lnTo>
                  <a:lnTo>
                    <a:pt x="28363" y="18403"/>
                  </a:lnTo>
                  <a:lnTo>
                    <a:pt x="30411" y="18252"/>
                  </a:lnTo>
                  <a:lnTo>
                    <a:pt x="32003" y="18100"/>
                  </a:lnTo>
                  <a:lnTo>
                    <a:pt x="32610" y="18049"/>
                  </a:lnTo>
                  <a:lnTo>
                    <a:pt x="33065" y="17973"/>
                  </a:lnTo>
                  <a:lnTo>
                    <a:pt x="33343" y="17898"/>
                  </a:lnTo>
                  <a:lnTo>
                    <a:pt x="33419" y="17872"/>
                  </a:lnTo>
                  <a:lnTo>
                    <a:pt x="33469" y="17847"/>
                  </a:lnTo>
                  <a:lnTo>
                    <a:pt x="33570" y="17544"/>
                  </a:lnTo>
                  <a:lnTo>
                    <a:pt x="33722" y="16962"/>
                  </a:lnTo>
                  <a:lnTo>
                    <a:pt x="33899" y="16128"/>
                  </a:lnTo>
                  <a:lnTo>
                    <a:pt x="34127" y="15092"/>
                  </a:lnTo>
                  <a:lnTo>
                    <a:pt x="34354" y="13878"/>
                  </a:lnTo>
                  <a:lnTo>
                    <a:pt x="34607" y="12539"/>
                  </a:lnTo>
                  <a:lnTo>
                    <a:pt x="34834" y="11098"/>
                  </a:lnTo>
                  <a:lnTo>
                    <a:pt x="35062" y="9606"/>
                  </a:lnTo>
                  <a:lnTo>
                    <a:pt x="35239" y="8140"/>
                  </a:lnTo>
                  <a:lnTo>
                    <a:pt x="35365" y="6674"/>
                  </a:lnTo>
                  <a:lnTo>
                    <a:pt x="35416" y="5991"/>
                  </a:lnTo>
                  <a:lnTo>
                    <a:pt x="35441" y="5309"/>
                  </a:lnTo>
                  <a:lnTo>
                    <a:pt x="35441" y="4652"/>
                  </a:lnTo>
                  <a:lnTo>
                    <a:pt x="35441" y="4045"/>
                  </a:lnTo>
                  <a:lnTo>
                    <a:pt x="35416" y="3489"/>
                  </a:lnTo>
                  <a:lnTo>
                    <a:pt x="35365" y="2958"/>
                  </a:lnTo>
                  <a:lnTo>
                    <a:pt x="35289" y="2478"/>
                  </a:lnTo>
                  <a:lnTo>
                    <a:pt x="35188" y="2073"/>
                  </a:lnTo>
                  <a:lnTo>
                    <a:pt x="35062" y="1694"/>
                  </a:lnTo>
                  <a:lnTo>
                    <a:pt x="34910" y="1416"/>
                  </a:lnTo>
                  <a:lnTo>
                    <a:pt x="34809" y="1290"/>
                  </a:lnTo>
                  <a:lnTo>
                    <a:pt x="34708" y="1188"/>
                  </a:lnTo>
                  <a:lnTo>
                    <a:pt x="34607" y="1113"/>
                  </a:lnTo>
                  <a:lnTo>
                    <a:pt x="34506" y="1037"/>
                  </a:lnTo>
                  <a:lnTo>
                    <a:pt x="34177" y="936"/>
                  </a:lnTo>
                  <a:lnTo>
                    <a:pt x="33722" y="835"/>
                  </a:lnTo>
                  <a:lnTo>
                    <a:pt x="33141" y="733"/>
                  </a:lnTo>
                  <a:lnTo>
                    <a:pt x="32433" y="658"/>
                  </a:lnTo>
                  <a:lnTo>
                    <a:pt x="31599" y="557"/>
                  </a:lnTo>
                  <a:lnTo>
                    <a:pt x="30663" y="481"/>
                  </a:lnTo>
                  <a:lnTo>
                    <a:pt x="28515" y="329"/>
                  </a:lnTo>
                  <a:lnTo>
                    <a:pt x="26063" y="203"/>
                  </a:lnTo>
                  <a:lnTo>
                    <a:pt x="23383" y="102"/>
                  </a:lnTo>
                  <a:lnTo>
                    <a:pt x="20552" y="26"/>
                  </a:lnTo>
                  <a:lnTo>
                    <a:pt x="1764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39"/>
            <p:cNvSpPr/>
            <p:nvPr/>
          </p:nvSpPr>
          <p:spPr>
            <a:xfrm>
              <a:off x="6607047" y="4812567"/>
              <a:ext cx="1238521" cy="570687"/>
            </a:xfrm>
            <a:custGeom>
              <a:rect b="b" l="l" r="r" t="t"/>
              <a:pathLst>
                <a:path extrusionOk="0" h="16331" w="35442">
                  <a:moveTo>
                    <a:pt x="405" y="1"/>
                  </a:moveTo>
                  <a:lnTo>
                    <a:pt x="304" y="279"/>
                  </a:lnTo>
                  <a:lnTo>
                    <a:pt x="203" y="582"/>
                  </a:lnTo>
                  <a:lnTo>
                    <a:pt x="127" y="911"/>
                  </a:lnTo>
                  <a:lnTo>
                    <a:pt x="76" y="1265"/>
                  </a:lnTo>
                  <a:lnTo>
                    <a:pt x="51" y="1644"/>
                  </a:lnTo>
                  <a:lnTo>
                    <a:pt x="0" y="2048"/>
                  </a:lnTo>
                  <a:lnTo>
                    <a:pt x="0" y="2908"/>
                  </a:lnTo>
                  <a:lnTo>
                    <a:pt x="26" y="3818"/>
                  </a:lnTo>
                  <a:lnTo>
                    <a:pt x="76" y="4804"/>
                  </a:lnTo>
                  <a:lnTo>
                    <a:pt x="177" y="5815"/>
                  </a:lnTo>
                  <a:lnTo>
                    <a:pt x="304" y="6826"/>
                  </a:lnTo>
                  <a:lnTo>
                    <a:pt x="455" y="7888"/>
                  </a:lnTo>
                  <a:lnTo>
                    <a:pt x="607" y="8899"/>
                  </a:lnTo>
                  <a:lnTo>
                    <a:pt x="936" y="10896"/>
                  </a:lnTo>
                  <a:lnTo>
                    <a:pt x="1264" y="12716"/>
                  </a:lnTo>
                  <a:lnTo>
                    <a:pt x="1542" y="14207"/>
                  </a:lnTo>
                  <a:lnTo>
                    <a:pt x="1997" y="14435"/>
                  </a:lnTo>
                  <a:lnTo>
                    <a:pt x="2503" y="14662"/>
                  </a:lnTo>
                  <a:lnTo>
                    <a:pt x="2983" y="14865"/>
                  </a:lnTo>
                  <a:lnTo>
                    <a:pt x="3489" y="15067"/>
                  </a:lnTo>
                  <a:lnTo>
                    <a:pt x="3994" y="15244"/>
                  </a:lnTo>
                  <a:lnTo>
                    <a:pt x="4500" y="15421"/>
                  </a:lnTo>
                  <a:lnTo>
                    <a:pt x="5006" y="15572"/>
                  </a:lnTo>
                  <a:lnTo>
                    <a:pt x="5536" y="15699"/>
                  </a:lnTo>
                  <a:lnTo>
                    <a:pt x="6421" y="15901"/>
                  </a:lnTo>
                  <a:lnTo>
                    <a:pt x="7331" y="16053"/>
                  </a:lnTo>
                  <a:lnTo>
                    <a:pt x="8241" y="16154"/>
                  </a:lnTo>
                  <a:lnTo>
                    <a:pt x="9151" y="16255"/>
                  </a:lnTo>
                  <a:lnTo>
                    <a:pt x="10087" y="16306"/>
                  </a:lnTo>
                  <a:lnTo>
                    <a:pt x="10997" y="16331"/>
                  </a:lnTo>
                  <a:lnTo>
                    <a:pt x="12842" y="16331"/>
                  </a:lnTo>
                  <a:lnTo>
                    <a:pt x="14055" y="16280"/>
                  </a:lnTo>
                  <a:lnTo>
                    <a:pt x="15269" y="16204"/>
                  </a:lnTo>
                  <a:lnTo>
                    <a:pt x="16507" y="16103"/>
                  </a:lnTo>
                  <a:lnTo>
                    <a:pt x="17721" y="15952"/>
                  </a:lnTo>
                  <a:lnTo>
                    <a:pt x="18934" y="15800"/>
                  </a:lnTo>
                  <a:lnTo>
                    <a:pt x="20122" y="15623"/>
                  </a:lnTo>
                  <a:lnTo>
                    <a:pt x="21336" y="15396"/>
                  </a:lnTo>
                  <a:lnTo>
                    <a:pt x="22524" y="15143"/>
                  </a:lnTo>
                  <a:lnTo>
                    <a:pt x="23712" y="14890"/>
                  </a:lnTo>
                  <a:lnTo>
                    <a:pt x="24900" y="14587"/>
                  </a:lnTo>
                  <a:lnTo>
                    <a:pt x="26063" y="14258"/>
                  </a:lnTo>
                  <a:lnTo>
                    <a:pt x="27225" y="13904"/>
                  </a:lnTo>
                  <a:lnTo>
                    <a:pt x="28363" y="13525"/>
                  </a:lnTo>
                  <a:lnTo>
                    <a:pt x="29501" y="13120"/>
                  </a:lnTo>
                  <a:lnTo>
                    <a:pt x="30613" y="12665"/>
                  </a:lnTo>
                  <a:lnTo>
                    <a:pt x="31725" y="12210"/>
                  </a:lnTo>
                  <a:lnTo>
                    <a:pt x="32458" y="11907"/>
                  </a:lnTo>
                  <a:lnTo>
                    <a:pt x="33166" y="11553"/>
                  </a:lnTo>
                  <a:lnTo>
                    <a:pt x="33874" y="11199"/>
                  </a:lnTo>
                  <a:lnTo>
                    <a:pt x="34556" y="10820"/>
                  </a:lnTo>
                  <a:lnTo>
                    <a:pt x="34759" y="9657"/>
                  </a:lnTo>
                  <a:lnTo>
                    <a:pt x="34935" y="8444"/>
                  </a:lnTo>
                  <a:lnTo>
                    <a:pt x="35112" y="7231"/>
                  </a:lnTo>
                  <a:lnTo>
                    <a:pt x="35239" y="6017"/>
                  </a:lnTo>
                  <a:lnTo>
                    <a:pt x="35365" y="4829"/>
                  </a:lnTo>
                  <a:lnTo>
                    <a:pt x="35416" y="3692"/>
                  </a:lnTo>
                  <a:lnTo>
                    <a:pt x="35441" y="2630"/>
                  </a:lnTo>
                  <a:lnTo>
                    <a:pt x="35416" y="1644"/>
                  </a:lnTo>
                  <a:lnTo>
                    <a:pt x="34582" y="2124"/>
                  </a:lnTo>
                  <a:lnTo>
                    <a:pt x="33722" y="2579"/>
                  </a:lnTo>
                  <a:lnTo>
                    <a:pt x="32837" y="3009"/>
                  </a:lnTo>
                  <a:lnTo>
                    <a:pt x="31953" y="3413"/>
                  </a:lnTo>
                  <a:lnTo>
                    <a:pt x="31043" y="3767"/>
                  </a:lnTo>
                  <a:lnTo>
                    <a:pt x="30107" y="4096"/>
                  </a:lnTo>
                  <a:lnTo>
                    <a:pt x="29172" y="4374"/>
                  </a:lnTo>
                  <a:lnTo>
                    <a:pt x="28211" y="4627"/>
                  </a:lnTo>
                  <a:lnTo>
                    <a:pt x="27251" y="4829"/>
                  </a:lnTo>
                  <a:lnTo>
                    <a:pt x="26265" y="4981"/>
                  </a:lnTo>
                  <a:lnTo>
                    <a:pt x="25279" y="5107"/>
                  </a:lnTo>
                  <a:lnTo>
                    <a:pt x="24268" y="5183"/>
                  </a:lnTo>
                  <a:lnTo>
                    <a:pt x="23282" y="5259"/>
                  </a:lnTo>
                  <a:lnTo>
                    <a:pt x="22271" y="5284"/>
                  </a:lnTo>
                  <a:lnTo>
                    <a:pt x="20274" y="5360"/>
                  </a:lnTo>
                  <a:lnTo>
                    <a:pt x="17139" y="5410"/>
                  </a:lnTo>
                  <a:lnTo>
                    <a:pt x="15597" y="5410"/>
                  </a:lnTo>
                  <a:lnTo>
                    <a:pt x="14030" y="5385"/>
                  </a:lnTo>
                  <a:lnTo>
                    <a:pt x="12488" y="5309"/>
                  </a:lnTo>
                  <a:lnTo>
                    <a:pt x="10921" y="5208"/>
                  </a:lnTo>
                  <a:lnTo>
                    <a:pt x="9379" y="5057"/>
                  </a:lnTo>
                  <a:lnTo>
                    <a:pt x="8620" y="4981"/>
                  </a:lnTo>
                  <a:lnTo>
                    <a:pt x="7837" y="4854"/>
                  </a:lnTo>
                  <a:lnTo>
                    <a:pt x="7053" y="4728"/>
                  </a:lnTo>
                  <a:lnTo>
                    <a:pt x="6269" y="4576"/>
                  </a:lnTo>
                  <a:lnTo>
                    <a:pt x="5511" y="4374"/>
                  </a:lnTo>
                  <a:lnTo>
                    <a:pt x="4753" y="4147"/>
                  </a:lnTo>
                  <a:lnTo>
                    <a:pt x="4020" y="3868"/>
                  </a:lnTo>
                  <a:lnTo>
                    <a:pt x="3666" y="3692"/>
                  </a:lnTo>
                  <a:lnTo>
                    <a:pt x="3312" y="3515"/>
                  </a:lnTo>
                  <a:lnTo>
                    <a:pt x="2983" y="3338"/>
                  </a:lnTo>
                  <a:lnTo>
                    <a:pt x="2680" y="3135"/>
                  </a:lnTo>
                  <a:lnTo>
                    <a:pt x="2377" y="2908"/>
                  </a:lnTo>
                  <a:lnTo>
                    <a:pt x="2073" y="2680"/>
                  </a:lnTo>
                  <a:lnTo>
                    <a:pt x="1770" y="2377"/>
                  </a:lnTo>
                  <a:lnTo>
                    <a:pt x="1517" y="2099"/>
                  </a:lnTo>
                  <a:lnTo>
                    <a:pt x="1264" y="1770"/>
                  </a:lnTo>
                  <a:lnTo>
                    <a:pt x="1037" y="1442"/>
                  </a:lnTo>
                  <a:lnTo>
                    <a:pt x="835" y="1088"/>
                  </a:lnTo>
                  <a:lnTo>
                    <a:pt x="658" y="734"/>
                  </a:lnTo>
                  <a:lnTo>
                    <a:pt x="506" y="380"/>
                  </a:lnTo>
                  <a:lnTo>
                    <a:pt x="40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39"/>
            <p:cNvSpPr/>
            <p:nvPr/>
          </p:nvSpPr>
          <p:spPr>
            <a:xfrm>
              <a:off x="6599080" y="4737505"/>
              <a:ext cx="1254421" cy="671363"/>
            </a:xfrm>
            <a:custGeom>
              <a:rect b="b" l="l" r="r" t="t"/>
              <a:pathLst>
                <a:path extrusionOk="0" h="19212" w="35897">
                  <a:moveTo>
                    <a:pt x="16381" y="379"/>
                  </a:moveTo>
                  <a:lnTo>
                    <a:pt x="19617" y="405"/>
                  </a:lnTo>
                  <a:lnTo>
                    <a:pt x="22701" y="455"/>
                  </a:lnTo>
                  <a:lnTo>
                    <a:pt x="25633" y="556"/>
                  </a:lnTo>
                  <a:lnTo>
                    <a:pt x="28288" y="683"/>
                  </a:lnTo>
                  <a:lnTo>
                    <a:pt x="30588" y="834"/>
                  </a:lnTo>
                  <a:lnTo>
                    <a:pt x="31574" y="935"/>
                  </a:lnTo>
                  <a:lnTo>
                    <a:pt x="32459" y="1011"/>
                  </a:lnTo>
                  <a:lnTo>
                    <a:pt x="33217" y="1112"/>
                  </a:lnTo>
                  <a:lnTo>
                    <a:pt x="33849" y="1214"/>
                  </a:lnTo>
                  <a:lnTo>
                    <a:pt x="34304" y="1315"/>
                  </a:lnTo>
                  <a:lnTo>
                    <a:pt x="34633" y="1416"/>
                  </a:lnTo>
                  <a:lnTo>
                    <a:pt x="34734" y="1466"/>
                  </a:lnTo>
                  <a:lnTo>
                    <a:pt x="34810" y="1542"/>
                  </a:lnTo>
                  <a:lnTo>
                    <a:pt x="34911" y="1643"/>
                  </a:lnTo>
                  <a:lnTo>
                    <a:pt x="34987" y="1744"/>
                  </a:lnTo>
                  <a:lnTo>
                    <a:pt x="35113" y="2022"/>
                  </a:lnTo>
                  <a:lnTo>
                    <a:pt x="35239" y="2376"/>
                  </a:lnTo>
                  <a:lnTo>
                    <a:pt x="35315" y="2756"/>
                  </a:lnTo>
                  <a:lnTo>
                    <a:pt x="35391" y="3211"/>
                  </a:lnTo>
                  <a:lnTo>
                    <a:pt x="35442" y="3716"/>
                  </a:lnTo>
                  <a:lnTo>
                    <a:pt x="35467" y="4247"/>
                  </a:lnTo>
                  <a:lnTo>
                    <a:pt x="35467" y="4828"/>
                  </a:lnTo>
                  <a:lnTo>
                    <a:pt x="35467" y="5460"/>
                  </a:lnTo>
                  <a:lnTo>
                    <a:pt x="35391" y="6775"/>
                  </a:lnTo>
                  <a:lnTo>
                    <a:pt x="35265" y="8165"/>
                  </a:lnTo>
                  <a:lnTo>
                    <a:pt x="35088" y="9606"/>
                  </a:lnTo>
                  <a:lnTo>
                    <a:pt x="34885" y="11047"/>
                  </a:lnTo>
                  <a:lnTo>
                    <a:pt x="34658" y="12437"/>
                  </a:lnTo>
                  <a:lnTo>
                    <a:pt x="34430" y="13777"/>
                  </a:lnTo>
                  <a:lnTo>
                    <a:pt x="34203" y="14990"/>
                  </a:lnTo>
                  <a:lnTo>
                    <a:pt x="34001" y="16052"/>
                  </a:lnTo>
                  <a:lnTo>
                    <a:pt x="33798" y="16912"/>
                  </a:lnTo>
                  <a:lnTo>
                    <a:pt x="33621" y="17544"/>
                  </a:lnTo>
                  <a:lnTo>
                    <a:pt x="33520" y="17923"/>
                  </a:lnTo>
                  <a:lnTo>
                    <a:pt x="33268" y="17973"/>
                  </a:lnTo>
                  <a:lnTo>
                    <a:pt x="32813" y="18049"/>
                  </a:lnTo>
                  <a:lnTo>
                    <a:pt x="31397" y="18201"/>
                  </a:lnTo>
                  <a:lnTo>
                    <a:pt x="29400" y="18352"/>
                  </a:lnTo>
                  <a:lnTo>
                    <a:pt x="26923" y="18504"/>
                  </a:lnTo>
                  <a:lnTo>
                    <a:pt x="24091" y="18631"/>
                  </a:lnTo>
                  <a:lnTo>
                    <a:pt x="20982" y="18732"/>
                  </a:lnTo>
                  <a:lnTo>
                    <a:pt x="17746" y="18807"/>
                  </a:lnTo>
                  <a:lnTo>
                    <a:pt x="14486" y="18833"/>
                  </a:lnTo>
                  <a:lnTo>
                    <a:pt x="12413" y="18807"/>
                  </a:lnTo>
                  <a:lnTo>
                    <a:pt x="10593" y="18782"/>
                  </a:lnTo>
                  <a:lnTo>
                    <a:pt x="9000" y="18732"/>
                  </a:lnTo>
                  <a:lnTo>
                    <a:pt x="7610" y="18656"/>
                  </a:lnTo>
                  <a:lnTo>
                    <a:pt x="6447" y="18580"/>
                  </a:lnTo>
                  <a:lnTo>
                    <a:pt x="5436" y="18504"/>
                  </a:lnTo>
                  <a:lnTo>
                    <a:pt x="4602" y="18403"/>
                  </a:lnTo>
                  <a:lnTo>
                    <a:pt x="3944" y="18302"/>
                  </a:lnTo>
                  <a:lnTo>
                    <a:pt x="3388" y="18201"/>
                  </a:lnTo>
                  <a:lnTo>
                    <a:pt x="2958" y="18100"/>
                  </a:lnTo>
                  <a:lnTo>
                    <a:pt x="2655" y="17999"/>
                  </a:lnTo>
                  <a:lnTo>
                    <a:pt x="2428" y="17897"/>
                  </a:lnTo>
                  <a:lnTo>
                    <a:pt x="2276" y="17822"/>
                  </a:lnTo>
                  <a:lnTo>
                    <a:pt x="2200" y="17746"/>
                  </a:lnTo>
                  <a:lnTo>
                    <a:pt x="2150" y="17670"/>
                  </a:lnTo>
                  <a:lnTo>
                    <a:pt x="2150" y="17619"/>
                  </a:lnTo>
                  <a:lnTo>
                    <a:pt x="2099" y="17089"/>
                  </a:lnTo>
                  <a:lnTo>
                    <a:pt x="1973" y="16355"/>
                  </a:lnTo>
                  <a:lnTo>
                    <a:pt x="1644" y="14409"/>
                  </a:lnTo>
                  <a:lnTo>
                    <a:pt x="1315" y="12690"/>
                  </a:lnTo>
                  <a:lnTo>
                    <a:pt x="1012" y="10794"/>
                  </a:lnTo>
                  <a:lnTo>
                    <a:pt x="860" y="9808"/>
                  </a:lnTo>
                  <a:lnTo>
                    <a:pt x="734" y="8822"/>
                  </a:lnTo>
                  <a:lnTo>
                    <a:pt x="608" y="7862"/>
                  </a:lnTo>
                  <a:lnTo>
                    <a:pt x="532" y="6901"/>
                  </a:lnTo>
                  <a:lnTo>
                    <a:pt x="456" y="5991"/>
                  </a:lnTo>
                  <a:lnTo>
                    <a:pt x="431" y="5132"/>
                  </a:lnTo>
                  <a:lnTo>
                    <a:pt x="431" y="4298"/>
                  </a:lnTo>
                  <a:lnTo>
                    <a:pt x="506" y="3564"/>
                  </a:lnTo>
                  <a:lnTo>
                    <a:pt x="557" y="3236"/>
                  </a:lnTo>
                  <a:lnTo>
                    <a:pt x="608" y="2907"/>
                  </a:lnTo>
                  <a:lnTo>
                    <a:pt x="683" y="2629"/>
                  </a:lnTo>
                  <a:lnTo>
                    <a:pt x="759" y="2351"/>
                  </a:lnTo>
                  <a:lnTo>
                    <a:pt x="860" y="2124"/>
                  </a:lnTo>
                  <a:lnTo>
                    <a:pt x="987" y="1921"/>
                  </a:lnTo>
                  <a:lnTo>
                    <a:pt x="1113" y="1744"/>
                  </a:lnTo>
                  <a:lnTo>
                    <a:pt x="1265" y="1593"/>
                  </a:lnTo>
                  <a:lnTo>
                    <a:pt x="1366" y="1517"/>
                  </a:lnTo>
                  <a:lnTo>
                    <a:pt x="1492" y="1441"/>
                  </a:lnTo>
                  <a:lnTo>
                    <a:pt x="1846" y="1315"/>
                  </a:lnTo>
                  <a:lnTo>
                    <a:pt x="2301" y="1188"/>
                  </a:lnTo>
                  <a:lnTo>
                    <a:pt x="2832" y="1087"/>
                  </a:lnTo>
                  <a:lnTo>
                    <a:pt x="3489" y="986"/>
                  </a:lnTo>
                  <a:lnTo>
                    <a:pt x="4248" y="885"/>
                  </a:lnTo>
                  <a:lnTo>
                    <a:pt x="5082" y="784"/>
                  </a:lnTo>
                  <a:lnTo>
                    <a:pt x="6017" y="708"/>
                  </a:lnTo>
                  <a:lnTo>
                    <a:pt x="8166" y="556"/>
                  </a:lnTo>
                  <a:lnTo>
                    <a:pt x="10618" y="455"/>
                  </a:lnTo>
                  <a:lnTo>
                    <a:pt x="13373" y="405"/>
                  </a:lnTo>
                  <a:lnTo>
                    <a:pt x="16381" y="379"/>
                  </a:lnTo>
                  <a:close/>
                  <a:moveTo>
                    <a:pt x="14612" y="0"/>
                  </a:moveTo>
                  <a:lnTo>
                    <a:pt x="12438" y="25"/>
                  </a:lnTo>
                  <a:lnTo>
                    <a:pt x="10087" y="101"/>
                  </a:lnTo>
                  <a:lnTo>
                    <a:pt x="7686" y="202"/>
                  </a:lnTo>
                  <a:lnTo>
                    <a:pt x="6523" y="278"/>
                  </a:lnTo>
                  <a:lnTo>
                    <a:pt x="5410" y="379"/>
                  </a:lnTo>
                  <a:lnTo>
                    <a:pt x="4374" y="480"/>
                  </a:lnTo>
                  <a:lnTo>
                    <a:pt x="3413" y="607"/>
                  </a:lnTo>
                  <a:lnTo>
                    <a:pt x="2605" y="733"/>
                  </a:lnTo>
                  <a:lnTo>
                    <a:pt x="1897" y="910"/>
                  </a:lnTo>
                  <a:lnTo>
                    <a:pt x="1593" y="986"/>
                  </a:lnTo>
                  <a:lnTo>
                    <a:pt x="1341" y="1087"/>
                  </a:lnTo>
                  <a:lnTo>
                    <a:pt x="1138" y="1188"/>
                  </a:lnTo>
                  <a:lnTo>
                    <a:pt x="987" y="1289"/>
                  </a:lnTo>
                  <a:lnTo>
                    <a:pt x="810" y="1466"/>
                  </a:lnTo>
                  <a:lnTo>
                    <a:pt x="658" y="1643"/>
                  </a:lnTo>
                  <a:lnTo>
                    <a:pt x="532" y="1871"/>
                  </a:lnTo>
                  <a:lnTo>
                    <a:pt x="405" y="2124"/>
                  </a:lnTo>
                  <a:lnTo>
                    <a:pt x="304" y="2376"/>
                  </a:lnTo>
                  <a:lnTo>
                    <a:pt x="228" y="2680"/>
                  </a:lnTo>
                  <a:lnTo>
                    <a:pt x="153" y="3008"/>
                  </a:lnTo>
                  <a:lnTo>
                    <a:pt x="102" y="3337"/>
                  </a:lnTo>
                  <a:lnTo>
                    <a:pt x="26" y="4095"/>
                  </a:lnTo>
                  <a:lnTo>
                    <a:pt x="1" y="4904"/>
                  </a:lnTo>
                  <a:lnTo>
                    <a:pt x="26" y="5789"/>
                  </a:lnTo>
                  <a:lnTo>
                    <a:pt x="77" y="6724"/>
                  </a:lnTo>
                  <a:lnTo>
                    <a:pt x="153" y="7685"/>
                  </a:lnTo>
                  <a:lnTo>
                    <a:pt x="279" y="8671"/>
                  </a:lnTo>
                  <a:lnTo>
                    <a:pt x="405" y="9657"/>
                  </a:lnTo>
                  <a:lnTo>
                    <a:pt x="557" y="10668"/>
                  </a:lnTo>
                  <a:lnTo>
                    <a:pt x="886" y="12639"/>
                  </a:lnTo>
                  <a:lnTo>
                    <a:pt x="1214" y="14460"/>
                  </a:lnTo>
                  <a:lnTo>
                    <a:pt x="1543" y="16406"/>
                  </a:lnTo>
                  <a:lnTo>
                    <a:pt x="1669" y="17114"/>
                  </a:lnTo>
                  <a:lnTo>
                    <a:pt x="1720" y="17645"/>
                  </a:lnTo>
                  <a:lnTo>
                    <a:pt x="1720" y="17720"/>
                  </a:lnTo>
                  <a:lnTo>
                    <a:pt x="1745" y="17822"/>
                  </a:lnTo>
                  <a:lnTo>
                    <a:pt x="1821" y="17923"/>
                  </a:lnTo>
                  <a:lnTo>
                    <a:pt x="1922" y="18049"/>
                  </a:lnTo>
                  <a:lnTo>
                    <a:pt x="2124" y="18175"/>
                  </a:lnTo>
                  <a:lnTo>
                    <a:pt x="2402" y="18302"/>
                  </a:lnTo>
                  <a:lnTo>
                    <a:pt x="2807" y="18454"/>
                  </a:lnTo>
                  <a:lnTo>
                    <a:pt x="3338" y="18580"/>
                  </a:lnTo>
                  <a:lnTo>
                    <a:pt x="4020" y="18706"/>
                  </a:lnTo>
                  <a:lnTo>
                    <a:pt x="4854" y="18807"/>
                  </a:lnTo>
                  <a:lnTo>
                    <a:pt x="5891" y="18934"/>
                  </a:lnTo>
                  <a:lnTo>
                    <a:pt x="7129" y="19010"/>
                  </a:lnTo>
                  <a:lnTo>
                    <a:pt x="8596" y="19086"/>
                  </a:lnTo>
                  <a:lnTo>
                    <a:pt x="10289" y="19161"/>
                  </a:lnTo>
                  <a:lnTo>
                    <a:pt x="12236" y="19187"/>
                  </a:lnTo>
                  <a:lnTo>
                    <a:pt x="14486" y="19212"/>
                  </a:lnTo>
                  <a:lnTo>
                    <a:pt x="17620" y="19187"/>
                  </a:lnTo>
                  <a:lnTo>
                    <a:pt x="20881" y="19111"/>
                  </a:lnTo>
                  <a:lnTo>
                    <a:pt x="24142" y="19010"/>
                  </a:lnTo>
                  <a:lnTo>
                    <a:pt x="27327" y="18858"/>
                  </a:lnTo>
                  <a:lnTo>
                    <a:pt x="29425" y="18732"/>
                  </a:lnTo>
                  <a:lnTo>
                    <a:pt x="31018" y="18631"/>
                  </a:lnTo>
                  <a:lnTo>
                    <a:pt x="32181" y="18504"/>
                  </a:lnTo>
                  <a:lnTo>
                    <a:pt x="32964" y="18403"/>
                  </a:lnTo>
                  <a:lnTo>
                    <a:pt x="33470" y="18327"/>
                  </a:lnTo>
                  <a:lnTo>
                    <a:pt x="33723" y="18251"/>
                  </a:lnTo>
                  <a:lnTo>
                    <a:pt x="33849" y="18175"/>
                  </a:lnTo>
                  <a:lnTo>
                    <a:pt x="33900" y="18125"/>
                  </a:lnTo>
                  <a:lnTo>
                    <a:pt x="34001" y="17822"/>
                  </a:lnTo>
                  <a:lnTo>
                    <a:pt x="34152" y="17215"/>
                  </a:lnTo>
                  <a:lnTo>
                    <a:pt x="34355" y="16381"/>
                  </a:lnTo>
                  <a:lnTo>
                    <a:pt x="34557" y="15319"/>
                  </a:lnTo>
                  <a:lnTo>
                    <a:pt x="34810" y="14106"/>
                  </a:lnTo>
                  <a:lnTo>
                    <a:pt x="35037" y="12741"/>
                  </a:lnTo>
                  <a:lnTo>
                    <a:pt x="35290" y="11325"/>
                  </a:lnTo>
                  <a:lnTo>
                    <a:pt x="35492" y="9834"/>
                  </a:lnTo>
                  <a:lnTo>
                    <a:pt x="35618" y="8873"/>
                  </a:lnTo>
                  <a:lnTo>
                    <a:pt x="35720" y="7963"/>
                  </a:lnTo>
                  <a:lnTo>
                    <a:pt x="35795" y="7103"/>
                  </a:lnTo>
                  <a:lnTo>
                    <a:pt x="35846" y="6320"/>
                  </a:lnTo>
                  <a:lnTo>
                    <a:pt x="35871" y="5561"/>
                  </a:lnTo>
                  <a:lnTo>
                    <a:pt x="35897" y="4879"/>
                  </a:lnTo>
                  <a:lnTo>
                    <a:pt x="35897" y="4247"/>
                  </a:lnTo>
                  <a:lnTo>
                    <a:pt x="35846" y="3666"/>
                  </a:lnTo>
                  <a:lnTo>
                    <a:pt x="35795" y="3135"/>
                  </a:lnTo>
                  <a:lnTo>
                    <a:pt x="35720" y="2680"/>
                  </a:lnTo>
                  <a:lnTo>
                    <a:pt x="35618" y="2275"/>
                  </a:lnTo>
                  <a:lnTo>
                    <a:pt x="35517" y="1921"/>
                  </a:lnTo>
                  <a:lnTo>
                    <a:pt x="35366" y="1618"/>
                  </a:lnTo>
                  <a:lnTo>
                    <a:pt x="35214" y="1390"/>
                  </a:lnTo>
                  <a:lnTo>
                    <a:pt x="35037" y="1188"/>
                  </a:lnTo>
                  <a:lnTo>
                    <a:pt x="34810" y="1062"/>
                  </a:lnTo>
                  <a:lnTo>
                    <a:pt x="34658" y="1011"/>
                  </a:lnTo>
                  <a:lnTo>
                    <a:pt x="34456" y="961"/>
                  </a:lnTo>
                  <a:lnTo>
                    <a:pt x="33925" y="834"/>
                  </a:lnTo>
                  <a:lnTo>
                    <a:pt x="33242" y="733"/>
                  </a:lnTo>
                  <a:lnTo>
                    <a:pt x="32408" y="632"/>
                  </a:lnTo>
                  <a:lnTo>
                    <a:pt x="31448" y="531"/>
                  </a:lnTo>
                  <a:lnTo>
                    <a:pt x="30386" y="430"/>
                  </a:lnTo>
                  <a:lnTo>
                    <a:pt x="27934" y="278"/>
                  </a:lnTo>
                  <a:lnTo>
                    <a:pt x="25229" y="152"/>
                  </a:lnTo>
                  <a:lnTo>
                    <a:pt x="22322" y="76"/>
                  </a:lnTo>
                  <a:lnTo>
                    <a:pt x="19339" y="25"/>
                  </a:lnTo>
                  <a:lnTo>
                    <a:pt x="163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39"/>
            <p:cNvSpPr/>
            <p:nvPr/>
          </p:nvSpPr>
          <p:spPr>
            <a:xfrm>
              <a:off x="7288999" y="4777238"/>
              <a:ext cx="368390" cy="32709"/>
            </a:xfrm>
            <a:custGeom>
              <a:rect b="b" l="l" r="r" t="t"/>
              <a:pathLst>
                <a:path extrusionOk="0" h="936" w="10542">
                  <a:moveTo>
                    <a:pt x="2124" y="1"/>
                  </a:moveTo>
                  <a:lnTo>
                    <a:pt x="1416" y="26"/>
                  </a:lnTo>
                  <a:lnTo>
                    <a:pt x="734" y="77"/>
                  </a:lnTo>
                  <a:lnTo>
                    <a:pt x="51" y="178"/>
                  </a:lnTo>
                  <a:lnTo>
                    <a:pt x="26" y="203"/>
                  </a:lnTo>
                  <a:lnTo>
                    <a:pt x="0" y="203"/>
                  </a:lnTo>
                  <a:lnTo>
                    <a:pt x="26" y="228"/>
                  </a:lnTo>
                  <a:lnTo>
                    <a:pt x="51" y="253"/>
                  </a:lnTo>
                  <a:lnTo>
                    <a:pt x="658" y="380"/>
                  </a:lnTo>
                  <a:lnTo>
                    <a:pt x="1315" y="456"/>
                  </a:lnTo>
                  <a:lnTo>
                    <a:pt x="1947" y="532"/>
                  </a:lnTo>
                  <a:lnTo>
                    <a:pt x="2604" y="582"/>
                  </a:lnTo>
                  <a:lnTo>
                    <a:pt x="3919" y="633"/>
                  </a:lnTo>
                  <a:lnTo>
                    <a:pt x="5208" y="709"/>
                  </a:lnTo>
                  <a:lnTo>
                    <a:pt x="6497" y="784"/>
                  </a:lnTo>
                  <a:lnTo>
                    <a:pt x="7786" y="860"/>
                  </a:lnTo>
                  <a:lnTo>
                    <a:pt x="8444" y="911"/>
                  </a:lnTo>
                  <a:lnTo>
                    <a:pt x="9101" y="936"/>
                  </a:lnTo>
                  <a:lnTo>
                    <a:pt x="9455" y="936"/>
                  </a:lnTo>
                  <a:lnTo>
                    <a:pt x="9783" y="911"/>
                  </a:lnTo>
                  <a:lnTo>
                    <a:pt x="10087" y="860"/>
                  </a:lnTo>
                  <a:lnTo>
                    <a:pt x="10415" y="784"/>
                  </a:lnTo>
                  <a:lnTo>
                    <a:pt x="10491" y="709"/>
                  </a:lnTo>
                  <a:lnTo>
                    <a:pt x="10542" y="633"/>
                  </a:lnTo>
                  <a:lnTo>
                    <a:pt x="10542" y="582"/>
                  </a:lnTo>
                  <a:lnTo>
                    <a:pt x="10542" y="557"/>
                  </a:lnTo>
                  <a:lnTo>
                    <a:pt x="10491" y="506"/>
                  </a:lnTo>
                  <a:lnTo>
                    <a:pt x="10441" y="481"/>
                  </a:lnTo>
                  <a:lnTo>
                    <a:pt x="10238" y="380"/>
                  </a:lnTo>
                  <a:lnTo>
                    <a:pt x="10011" y="329"/>
                  </a:lnTo>
                  <a:lnTo>
                    <a:pt x="9809" y="279"/>
                  </a:lnTo>
                  <a:lnTo>
                    <a:pt x="9581" y="228"/>
                  </a:lnTo>
                  <a:lnTo>
                    <a:pt x="9126" y="203"/>
                  </a:lnTo>
                  <a:lnTo>
                    <a:pt x="8646" y="178"/>
                  </a:lnTo>
                  <a:lnTo>
                    <a:pt x="7129" y="102"/>
                  </a:lnTo>
                  <a:lnTo>
                    <a:pt x="5638" y="51"/>
                  </a:lnTo>
                  <a:lnTo>
                    <a:pt x="4247" y="26"/>
                  </a:lnTo>
                  <a:lnTo>
                    <a:pt x="283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39"/>
            <p:cNvSpPr/>
            <p:nvPr/>
          </p:nvSpPr>
          <p:spPr>
            <a:xfrm>
              <a:off x="7697121" y="4797576"/>
              <a:ext cx="79535" cy="25650"/>
            </a:xfrm>
            <a:custGeom>
              <a:rect b="b" l="l" r="r" t="t"/>
              <a:pathLst>
                <a:path extrusionOk="0" h="734" w="2276">
                  <a:moveTo>
                    <a:pt x="481" y="0"/>
                  </a:moveTo>
                  <a:lnTo>
                    <a:pt x="304" y="25"/>
                  </a:lnTo>
                  <a:lnTo>
                    <a:pt x="152" y="76"/>
                  </a:lnTo>
                  <a:lnTo>
                    <a:pt x="26" y="152"/>
                  </a:lnTo>
                  <a:lnTo>
                    <a:pt x="0" y="202"/>
                  </a:lnTo>
                  <a:lnTo>
                    <a:pt x="0" y="253"/>
                  </a:lnTo>
                  <a:lnTo>
                    <a:pt x="0" y="278"/>
                  </a:lnTo>
                  <a:lnTo>
                    <a:pt x="26" y="329"/>
                  </a:lnTo>
                  <a:lnTo>
                    <a:pt x="152" y="430"/>
                  </a:lnTo>
                  <a:lnTo>
                    <a:pt x="278" y="480"/>
                  </a:lnTo>
                  <a:lnTo>
                    <a:pt x="455" y="531"/>
                  </a:lnTo>
                  <a:lnTo>
                    <a:pt x="632" y="556"/>
                  </a:lnTo>
                  <a:lnTo>
                    <a:pt x="986" y="607"/>
                  </a:lnTo>
                  <a:lnTo>
                    <a:pt x="1315" y="632"/>
                  </a:lnTo>
                  <a:lnTo>
                    <a:pt x="1542" y="683"/>
                  </a:lnTo>
                  <a:lnTo>
                    <a:pt x="1871" y="733"/>
                  </a:lnTo>
                  <a:lnTo>
                    <a:pt x="2023" y="733"/>
                  </a:lnTo>
                  <a:lnTo>
                    <a:pt x="2149" y="708"/>
                  </a:lnTo>
                  <a:lnTo>
                    <a:pt x="2199" y="657"/>
                  </a:lnTo>
                  <a:lnTo>
                    <a:pt x="2250" y="632"/>
                  </a:lnTo>
                  <a:lnTo>
                    <a:pt x="2275" y="556"/>
                  </a:lnTo>
                  <a:lnTo>
                    <a:pt x="2275" y="506"/>
                  </a:lnTo>
                  <a:lnTo>
                    <a:pt x="2275" y="430"/>
                  </a:lnTo>
                  <a:lnTo>
                    <a:pt x="2250" y="379"/>
                  </a:lnTo>
                  <a:lnTo>
                    <a:pt x="2174" y="278"/>
                  </a:lnTo>
                  <a:lnTo>
                    <a:pt x="2048" y="202"/>
                  </a:lnTo>
                  <a:lnTo>
                    <a:pt x="1921" y="152"/>
                  </a:lnTo>
                  <a:lnTo>
                    <a:pt x="1618" y="101"/>
                  </a:lnTo>
                  <a:lnTo>
                    <a:pt x="1340" y="76"/>
                  </a:lnTo>
                  <a:lnTo>
                    <a:pt x="1011" y="25"/>
                  </a:lnTo>
                  <a:lnTo>
                    <a:pt x="657"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39"/>
            <p:cNvSpPr/>
            <p:nvPr/>
          </p:nvSpPr>
          <p:spPr>
            <a:xfrm>
              <a:off x="7860524" y="4744564"/>
              <a:ext cx="1239394" cy="657246"/>
            </a:xfrm>
            <a:custGeom>
              <a:rect b="b" l="l" r="r" t="t"/>
              <a:pathLst>
                <a:path extrusionOk="0" h="18808" w="35467">
                  <a:moveTo>
                    <a:pt x="14764" y="0"/>
                  </a:moveTo>
                  <a:lnTo>
                    <a:pt x="11932" y="26"/>
                  </a:lnTo>
                  <a:lnTo>
                    <a:pt x="9278" y="102"/>
                  </a:lnTo>
                  <a:lnTo>
                    <a:pt x="8014" y="177"/>
                  </a:lnTo>
                  <a:lnTo>
                    <a:pt x="6826" y="228"/>
                  </a:lnTo>
                  <a:lnTo>
                    <a:pt x="5714" y="329"/>
                  </a:lnTo>
                  <a:lnTo>
                    <a:pt x="4703" y="405"/>
                  </a:lnTo>
                  <a:lnTo>
                    <a:pt x="3767" y="506"/>
                  </a:lnTo>
                  <a:lnTo>
                    <a:pt x="2958" y="632"/>
                  </a:lnTo>
                  <a:lnTo>
                    <a:pt x="2251" y="759"/>
                  </a:lnTo>
                  <a:lnTo>
                    <a:pt x="1669" y="910"/>
                  </a:lnTo>
                  <a:lnTo>
                    <a:pt x="1416" y="986"/>
                  </a:lnTo>
                  <a:lnTo>
                    <a:pt x="1214" y="1062"/>
                  </a:lnTo>
                  <a:lnTo>
                    <a:pt x="1062" y="1163"/>
                  </a:lnTo>
                  <a:lnTo>
                    <a:pt x="911" y="1239"/>
                  </a:lnTo>
                  <a:lnTo>
                    <a:pt x="810" y="1340"/>
                  </a:lnTo>
                  <a:lnTo>
                    <a:pt x="709" y="1441"/>
                  </a:lnTo>
                  <a:lnTo>
                    <a:pt x="532" y="1719"/>
                  </a:lnTo>
                  <a:lnTo>
                    <a:pt x="380" y="2023"/>
                  </a:lnTo>
                  <a:lnTo>
                    <a:pt x="254" y="2402"/>
                  </a:lnTo>
                  <a:lnTo>
                    <a:pt x="178" y="2806"/>
                  </a:lnTo>
                  <a:lnTo>
                    <a:pt x="102" y="3261"/>
                  </a:lnTo>
                  <a:lnTo>
                    <a:pt x="51" y="3742"/>
                  </a:lnTo>
                  <a:lnTo>
                    <a:pt x="26" y="4272"/>
                  </a:lnTo>
                  <a:lnTo>
                    <a:pt x="1" y="4829"/>
                  </a:lnTo>
                  <a:lnTo>
                    <a:pt x="26" y="5410"/>
                  </a:lnTo>
                  <a:lnTo>
                    <a:pt x="102" y="6623"/>
                  </a:lnTo>
                  <a:lnTo>
                    <a:pt x="203" y="7887"/>
                  </a:lnTo>
                  <a:lnTo>
                    <a:pt x="380" y="9202"/>
                  </a:lnTo>
                  <a:lnTo>
                    <a:pt x="582" y="10542"/>
                  </a:lnTo>
                  <a:lnTo>
                    <a:pt x="784" y="11831"/>
                  </a:lnTo>
                  <a:lnTo>
                    <a:pt x="1214" y="14232"/>
                  </a:lnTo>
                  <a:lnTo>
                    <a:pt x="1568" y="16179"/>
                  </a:lnTo>
                  <a:lnTo>
                    <a:pt x="1669" y="16912"/>
                  </a:lnTo>
                  <a:lnTo>
                    <a:pt x="1720" y="17443"/>
                  </a:lnTo>
                  <a:lnTo>
                    <a:pt x="1745" y="17544"/>
                  </a:lnTo>
                  <a:lnTo>
                    <a:pt x="1821" y="17645"/>
                  </a:lnTo>
                  <a:lnTo>
                    <a:pt x="1947" y="17746"/>
                  </a:lnTo>
                  <a:lnTo>
                    <a:pt x="2099" y="17847"/>
                  </a:lnTo>
                  <a:lnTo>
                    <a:pt x="2301" y="17923"/>
                  </a:lnTo>
                  <a:lnTo>
                    <a:pt x="2529" y="18024"/>
                  </a:lnTo>
                  <a:lnTo>
                    <a:pt x="3110" y="18176"/>
                  </a:lnTo>
                  <a:lnTo>
                    <a:pt x="3818" y="18302"/>
                  </a:lnTo>
                  <a:lnTo>
                    <a:pt x="4677" y="18429"/>
                  </a:lnTo>
                  <a:lnTo>
                    <a:pt x="5613" y="18530"/>
                  </a:lnTo>
                  <a:lnTo>
                    <a:pt x="6674" y="18605"/>
                  </a:lnTo>
                  <a:lnTo>
                    <a:pt x="7837" y="18681"/>
                  </a:lnTo>
                  <a:lnTo>
                    <a:pt x="9076" y="18732"/>
                  </a:lnTo>
                  <a:lnTo>
                    <a:pt x="11730" y="18782"/>
                  </a:lnTo>
                  <a:lnTo>
                    <a:pt x="14587" y="18808"/>
                  </a:lnTo>
                  <a:lnTo>
                    <a:pt x="17519" y="18782"/>
                  </a:lnTo>
                  <a:lnTo>
                    <a:pt x="20451" y="18732"/>
                  </a:lnTo>
                  <a:lnTo>
                    <a:pt x="23308" y="18631"/>
                  </a:lnTo>
                  <a:lnTo>
                    <a:pt x="25987" y="18530"/>
                  </a:lnTo>
                  <a:lnTo>
                    <a:pt x="28389" y="18403"/>
                  </a:lnTo>
                  <a:lnTo>
                    <a:pt x="30436" y="18252"/>
                  </a:lnTo>
                  <a:lnTo>
                    <a:pt x="32029" y="18100"/>
                  </a:lnTo>
                  <a:lnTo>
                    <a:pt x="32636" y="18049"/>
                  </a:lnTo>
                  <a:lnTo>
                    <a:pt x="33065" y="17973"/>
                  </a:lnTo>
                  <a:lnTo>
                    <a:pt x="33369" y="17898"/>
                  </a:lnTo>
                  <a:lnTo>
                    <a:pt x="33444" y="17872"/>
                  </a:lnTo>
                  <a:lnTo>
                    <a:pt x="33495" y="17847"/>
                  </a:lnTo>
                  <a:lnTo>
                    <a:pt x="33571" y="17544"/>
                  </a:lnTo>
                  <a:lnTo>
                    <a:pt x="33723" y="16962"/>
                  </a:lnTo>
                  <a:lnTo>
                    <a:pt x="33925" y="16128"/>
                  </a:lnTo>
                  <a:lnTo>
                    <a:pt x="34152" y="15092"/>
                  </a:lnTo>
                  <a:lnTo>
                    <a:pt x="34380" y="13878"/>
                  </a:lnTo>
                  <a:lnTo>
                    <a:pt x="34633" y="12539"/>
                  </a:lnTo>
                  <a:lnTo>
                    <a:pt x="34860" y="11098"/>
                  </a:lnTo>
                  <a:lnTo>
                    <a:pt x="35062" y="9606"/>
                  </a:lnTo>
                  <a:lnTo>
                    <a:pt x="35239" y="8140"/>
                  </a:lnTo>
                  <a:lnTo>
                    <a:pt x="35391" y="6674"/>
                  </a:lnTo>
                  <a:lnTo>
                    <a:pt x="35441" y="5991"/>
                  </a:lnTo>
                  <a:lnTo>
                    <a:pt x="35467" y="5309"/>
                  </a:lnTo>
                  <a:lnTo>
                    <a:pt x="35467" y="4652"/>
                  </a:lnTo>
                  <a:lnTo>
                    <a:pt x="35467" y="4045"/>
                  </a:lnTo>
                  <a:lnTo>
                    <a:pt x="35441" y="3489"/>
                  </a:lnTo>
                  <a:lnTo>
                    <a:pt x="35391" y="2958"/>
                  </a:lnTo>
                  <a:lnTo>
                    <a:pt x="35315" y="2478"/>
                  </a:lnTo>
                  <a:lnTo>
                    <a:pt x="35214" y="2073"/>
                  </a:lnTo>
                  <a:lnTo>
                    <a:pt x="35088" y="1694"/>
                  </a:lnTo>
                  <a:lnTo>
                    <a:pt x="34911" y="1416"/>
                  </a:lnTo>
                  <a:lnTo>
                    <a:pt x="34835" y="1290"/>
                  </a:lnTo>
                  <a:lnTo>
                    <a:pt x="34734" y="1188"/>
                  </a:lnTo>
                  <a:lnTo>
                    <a:pt x="34633" y="1113"/>
                  </a:lnTo>
                  <a:lnTo>
                    <a:pt x="34506" y="1037"/>
                  </a:lnTo>
                  <a:lnTo>
                    <a:pt x="34203" y="936"/>
                  </a:lnTo>
                  <a:lnTo>
                    <a:pt x="33748" y="835"/>
                  </a:lnTo>
                  <a:lnTo>
                    <a:pt x="33166" y="733"/>
                  </a:lnTo>
                  <a:lnTo>
                    <a:pt x="32459" y="658"/>
                  </a:lnTo>
                  <a:lnTo>
                    <a:pt x="31624" y="557"/>
                  </a:lnTo>
                  <a:lnTo>
                    <a:pt x="30689" y="481"/>
                  </a:lnTo>
                  <a:lnTo>
                    <a:pt x="28540" y="329"/>
                  </a:lnTo>
                  <a:lnTo>
                    <a:pt x="26088" y="203"/>
                  </a:lnTo>
                  <a:lnTo>
                    <a:pt x="23409" y="102"/>
                  </a:lnTo>
                  <a:lnTo>
                    <a:pt x="20578" y="26"/>
                  </a:lnTo>
                  <a:lnTo>
                    <a:pt x="17671"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39"/>
            <p:cNvSpPr/>
            <p:nvPr/>
          </p:nvSpPr>
          <p:spPr>
            <a:xfrm>
              <a:off x="7860524" y="4812567"/>
              <a:ext cx="1239394" cy="570687"/>
            </a:xfrm>
            <a:custGeom>
              <a:rect b="b" l="l" r="r" t="t"/>
              <a:pathLst>
                <a:path extrusionOk="0" h="16331" w="35467">
                  <a:moveTo>
                    <a:pt x="431" y="1"/>
                  </a:moveTo>
                  <a:lnTo>
                    <a:pt x="329" y="279"/>
                  </a:lnTo>
                  <a:lnTo>
                    <a:pt x="228" y="582"/>
                  </a:lnTo>
                  <a:lnTo>
                    <a:pt x="152" y="911"/>
                  </a:lnTo>
                  <a:lnTo>
                    <a:pt x="102" y="1265"/>
                  </a:lnTo>
                  <a:lnTo>
                    <a:pt x="51" y="1644"/>
                  </a:lnTo>
                  <a:lnTo>
                    <a:pt x="26" y="2048"/>
                  </a:lnTo>
                  <a:lnTo>
                    <a:pt x="1" y="2908"/>
                  </a:lnTo>
                  <a:lnTo>
                    <a:pt x="26" y="3818"/>
                  </a:lnTo>
                  <a:lnTo>
                    <a:pt x="102" y="4804"/>
                  </a:lnTo>
                  <a:lnTo>
                    <a:pt x="203" y="5815"/>
                  </a:lnTo>
                  <a:lnTo>
                    <a:pt x="329" y="6826"/>
                  </a:lnTo>
                  <a:lnTo>
                    <a:pt x="456" y="7888"/>
                  </a:lnTo>
                  <a:lnTo>
                    <a:pt x="633" y="8899"/>
                  </a:lnTo>
                  <a:lnTo>
                    <a:pt x="961" y="10896"/>
                  </a:lnTo>
                  <a:lnTo>
                    <a:pt x="1290" y="12716"/>
                  </a:lnTo>
                  <a:lnTo>
                    <a:pt x="1543" y="14207"/>
                  </a:lnTo>
                  <a:lnTo>
                    <a:pt x="2023" y="14435"/>
                  </a:lnTo>
                  <a:lnTo>
                    <a:pt x="2503" y="14662"/>
                  </a:lnTo>
                  <a:lnTo>
                    <a:pt x="3009" y="14865"/>
                  </a:lnTo>
                  <a:lnTo>
                    <a:pt x="3515" y="15067"/>
                  </a:lnTo>
                  <a:lnTo>
                    <a:pt x="4020" y="15244"/>
                  </a:lnTo>
                  <a:lnTo>
                    <a:pt x="4526" y="15421"/>
                  </a:lnTo>
                  <a:lnTo>
                    <a:pt x="5031" y="15572"/>
                  </a:lnTo>
                  <a:lnTo>
                    <a:pt x="5562" y="15699"/>
                  </a:lnTo>
                  <a:lnTo>
                    <a:pt x="6447" y="15901"/>
                  </a:lnTo>
                  <a:lnTo>
                    <a:pt x="7357" y="16053"/>
                  </a:lnTo>
                  <a:lnTo>
                    <a:pt x="8267" y="16154"/>
                  </a:lnTo>
                  <a:lnTo>
                    <a:pt x="9177" y="16255"/>
                  </a:lnTo>
                  <a:lnTo>
                    <a:pt x="10087" y="16306"/>
                  </a:lnTo>
                  <a:lnTo>
                    <a:pt x="11022" y="16331"/>
                  </a:lnTo>
                  <a:lnTo>
                    <a:pt x="12868" y="16331"/>
                  </a:lnTo>
                  <a:lnTo>
                    <a:pt x="14081" y="16280"/>
                  </a:lnTo>
                  <a:lnTo>
                    <a:pt x="15294" y="16204"/>
                  </a:lnTo>
                  <a:lnTo>
                    <a:pt x="16508" y="16103"/>
                  </a:lnTo>
                  <a:lnTo>
                    <a:pt x="17746" y="15952"/>
                  </a:lnTo>
                  <a:lnTo>
                    <a:pt x="18960" y="15800"/>
                  </a:lnTo>
                  <a:lnTo>
                    <a:pt x="20148" y="15623"/>
                  </a:lnTo>
                  <a:lnTo>
                    <a:pt x="21361" y="15396"/>
                  </a:lnTo>
                  <a:lnTo>
                    <a:pt x="22549" y="15143"/>
                  </a:lnTo>
                  <a:lnTo>
                    <a:pt x="23737" y="14890"/>
                  </a:lnTo>
                  <a:lnTo>
                    <a:pt x="24900" y="14587"/>
                  </a:lnTo>
                  <a:lnTo>
                    <a:pt x="26088" y="14258"/>
                  </a:lnTo>
                  <a:lnTo>
                    <a:pt x="27226" y="13904"/>
                  </a:lnTo>
                  <a:lnTo>
                    <a:pt x="28389" y="13525"/>
                  </a:lnTo>
                  <a:lnTo>
                    <a:pt x="29526" y="13120"/>
                  </a:lnTo>
                  <a:lnTo>
                    <a:pt x="30639" y="12665"/>
                  </a:lnTo>
                  <a:lnTo>
                    <a:pt x="31751" y="12210"/>
                  </a:lnTo>
                  <a:lnTo>
                    <a:pt x="32484" y="11907"/>
                  </a:lnTo>
                  <a:lnTo>
                    <a:pt x="33192" y="11553"/>
                  </a:lnTo>
                  <a:lnTo>
                    <a:pt x="33899" y="11199"/>
                  </a:lnTo>
                  <a:lnTo>
                    <a:pt x="34582" y="10820"/>
                  </a:lnTo>
                  <a:lnTo>
                    <a:pt x="34784" y="9657"/>
                  </a:lnTo>
                  <a:lnTo>
                    <a:pt x="34961" y="8444"/>
                  </a:lnTo>
                  <a:lnTo>
                    <a:pt x="35138" y="7231"/>
                  </a:lnTo>
                  <a:lnTo>
                    <a:pt x="35265" y="6017"/>
                  </a:lnTo>
                  <a:lnTo>
                    <a:pt x="35366" y="4829"/>
                  </a:lnTo>
                  <a:lnTo>
                    <a:pt x="35441" y="3692"/>
                  </a:lnTo>
                  <a:lnTo>
                    <a:pt x="35467" y="2630"/>
                  </a:lnTo>
                  <a:lnTo>
                    <a:pt x="35441" y="1644"/>
                  </a:lnTo>
                  <a:lnTo>
                    <a:pt x="34582" y="2124"/>
                  </a:lnTo>
                  <a:lnTo>
                    <a:pt x="33723" y="2579"/>
                  </a:lnTo>
                  <a:lnTo>
                    <a:pt x="32863" y="3009"/>
                  </a:lnTo>
                  <a:lnTo>
                    <a:pt x="31978" y="3413"/>
                  </a:lnTo>
                  <a:lnTo>
                    <a:pt x="31068" y="3767"/>
                  </a:lnTo>
                  <a:lnTo>
                    <a:pt x="30133" y="4096"/>
                  </a:lnTo>
                  <a:lnTo>
                    <a:pt x="29198" y="4374"/>
                  </a:lnTo>
                  <a:lnTo>
                    <a:pt x="28237" y="4627"/>
                  </a:lnTo>
                  <a:lnTo>
                    <a:pt x="27276" y="4829"/>
                  </a:lnTo>
                  <a:lnTo>
                    <a:pt x="26291" y="4981"/>
                  </a:lnTo>
                  <a:lnTo>
                    <a:pt x="25305" y="5107"/>
                  </a:lnTo>
                  <a:lnTo>
                    <a:pt x="24294" y="5183"/>
                  </a:lnTo>
                  <a:lnTo>
                    <a:pt x="23308" y="5259"/>
                  </a:lnTo>
                  <a:lnTo>
                    <a:pt x="22297" y="5284"/>
                  </a:lnTo>
                  <a:lnTo>
                    <a:pt x="20300" y="5360"/>
                  </a:lnTo>
                  <a:lnTo>
                    <a:pt x="17165" y="5410"/>
                  </a:lnTo>
                  <a:lnTo>
                    <a:pt x="15623" y="5410"/>
                  </a:lnTo>
                  <a:lnTo>
                    <a:pt x="14056" y="5385"/>
                  </a:lnTo>
                  <a:lnTo>
                    <a:pt x="12488" y="5309"/>
                  </a:lnTo>
                  <a:lnTo>
                    <a:pt x="10946" y="5208"/>
                  </a:lnTo>
                  <a:lnTo>
                    <a:pt x="9404" y="5057"/>
                  </a:lnTo>
                  <a:lnTo>
                    <a:pt x="8621" y="4981"/>
                  </a:lnTo>
                  <a:lnTo>
                    <a:pt x="7862" y="4854"/>
                  </a:lnTo>
                  <a:lnTo>
                    <a:pt x="7079" y="4728"/>
                  </a:lnTo>
                  <a:lnTo>
                    <a:pt x="6295" y="4576"/>
                  </a:lnTo>
                  <a:lnTo>
                    <a:pt x="5512" y="4374"/>
                  </a:lnTo>
                  <a:lnTo>
                    <a:pt x="4753" y="4147"/>
                  </a:lnTo>
                  <a:lnTo>
                    <a:pt x="4045" y="3868"/>
                  </a:lnTo>
                  <a:lnTo>
                    <a:pt x="3691" y="3692"/>
                  </a:lnTo>
                  <a:lnTo>
                    <a:pt x="3338" y="3515"/>
                  </a:lnTo>
                  <a:lnTo>
                    <a:pt x="3009" y="3338"/>
                  </a:lnTo>
                  <a:lnTo>
                    <a:pt x="2706" y="3135"/>
                  </a:lnTo>
                  <a:lnTo>
                    <a:pt x="2402" y="2908"/>
                  </a:lnTo>
                  <a:lnTo>
                    <a:pt x="2099" y="2680"/>
                  </a:lnTo>
                  <a:lnTo>
                    <a:pt x="1796" y="2377"/>
                  </a:lnTo>
                  <a:lnTo>
                    <a:pt x="1518" y="2099"/>
                  </a:lnTo>
                  <a:lnTo>
                    <a:pt x="1265" y="1770"/>
                  </a:lnTo>
                  <a:lnTo>
                    <a:pt x="1062" y="1442"/>
                  </a:lnTo>
                  <a:lnTo>
                    <a:pt x="860" y="1088"/>
                  </a:lnTo>
                  <a:lnTo>
                    <a:pt x="683" y="734"/>
                  </a:lnTo>
                  <a:lnTo>
                    <a:pt x="532" y="380"/>
                  </a:lnTo>
                  <a:lnTo>
                    <a:pt x="431"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39"/>
            <p:cNvSpPr/>
            <p:nvPr/>
          </p:nvSpPr>
          <p:spPr>
            <a:xfrm>
              <a:off x="7853465" y="4737505"/>
              <a:ext cx="1254421" cy="671363"/>
            </a:xfrm>
            <a:custGeom>
              <a:rect b="b" l="l" r="r" t="t"/>
              <a:pathLst>
                <a:path extrusionOk="0" h="19212" w="35897">
                  <a:moveTo>
                    <a:pt x="16381" y="379"/>
                  </a:moveTo>
                  <a:lnTo>
                    <a:pt x="19592" y="405"/>
                  </a:lnTo>
                  <a:lnTo>
                    <a:pt x="22701" y="455"/>
                  </a:lnTo>
                  <a:lnTo>
                    <a:pt x="25633" y="556"/>
                  </a:lnTo>
                  <a:lnTo>
                    <a:pt x="28287" y="683"/>
                  </a:lnTo>
                  <a:lnTo>
                    <a:pt x="30588" y="834"/>
                  </a:lnTo>
                  <a:lnTo>
                    <a:pt x="31574" y="935"/>
                  </a:lnTo>
                  <a:lnTo>
                    <a:pt x="32458" y="1011"/>
                  </a:lnTo>
                  <a:lnTo>
                    <a:pt x="33217" y="1112"/>
                  </a:lnTo>
                  <a:lnTo>
                    <a:pt x="33823" y="1214"/>
                  </a:lnTo>
                  <a:lnTo>
                    <a:pt x="34304" y="1315"/>
                  </a:lnTo>
                  <a:lnTo>
                    <a:pt x="34607" y="1416"/>
                  </a:lnTo>
                  <a:lnTo>
                    <a:pt x="34708" y="1466"/>
                  </a:lnTo>
                  <a:lnTo>
                    <a:pt x="34809" y="1542"/>
                  </a:lnTo>
                  <a:lnTo>
                    <a:pt x="34910" y="1643"/>
                  </a:lnTo>
                  <a:lnTo>
                    <a:pt x="34986" y="1744"/>
                  </a:lnTo>
                  <a:lnTo>
                    <a:pt x="35113" y="2022"/>
                  </a:lnTo>
                  <a:lnTo>
                    <a:pt x="35239" y="2376"/>
                  </a:lnTo>
                  <a:lnTo>
                    <a:pt x="35315" y="2756"/>
                  </a:lnTo>
                  <a:lnTo>
                    <a:pt x="35391" y="3211"/>
                  </a:lnTo>
                  <a:lnTo>
                    <a:pt x="35441" y="3716"/>
                  </a:lnTo>
                  <a:lnTo>
                    <a:pt x="35467" y="4247"/>
                  </a:lnTo>
                  <a:lnTo>
                    <a:pt x="35467" y="4828"/>
                  </a:lnTo>
                  <a:lnTo>
                    <a:pt x="35441" y="5460"/>
                  </a:lnTo>
                  <a:lnTo>
                    <a:pt x="35391" y="6775"/>
                  </a:lnTo>
                  <a:lnTo>
                    <a:pt x="35264" y="8165"/>
                  </a:lnTo>
                  <a:lnTo>
                    <a:pt x="35087" y="9606"/>
                  </a:lnTo>
                  <a:lnTo>
                    <a:pt x="34885" y="11047"/>
                  </a:lnTo>
                  <a:lnTo>
                    <a:pt x="34658" y="12437"/>
                  </a:lnTo>
                  <a:lnTo>
                    <a:pt x="34430" y="13777"/>
                  </a:lnTo>
                  <a:lnTo>
                    <a:pt x="34203" y="14990"/>
                  </a:lnTo>
                  <a:lnTo>
                    <a:pt x="33975" y="16052"/>
                  </a:lnTo>
                  <a:lnTo>
                    <a:pt x="33798" y="16912"/>
                  </a:lnTo>
                  <a:lnTo>
                    <a:pt x="33621" y="17544"/>
                  </a:lnTo>
                  <a:lnTo>
                    <a:pt x="33520" y="17923"/>
                  </a:lnTo>
                  <a:lnTo>
                    <a:pt x="33242" y="17973"/>
                  </a:lnTo>
                  <a:lnTo>
                    <a:pt x="32812" y="18049"/>
                  </a:lnTo>
                  <a:lnTo>
                    <a:pt x="31397" y="18201"/>
                  </a:lnTo>
                  <a:lnTo>
                    <a:pt x="29400" y="18352"/>
                  </a:lnTo>
                  <a:lnTo>
                    <a:pt x="26922" y="18504"/>
                  </a:lnTo>
                  <a:lnTo>
                    <a:pt x="24091" y="18631"/>
                  </a:lnTo>
                  <a:lnTo>
                    <a:pt x="20982" y="18732"/>
                  </a:lnTo>
                  <a:lnTo>
                    <a:pt x="17746" y="18807"/>
                  </a:lnTo>
                  <a:lnTo>
                    <a:pt x="14460" y="18833"/>
                  </a:lnTo>
                  <a:lnTo>
                    <a:pt x="12412" y="18807"/>
                  </a:lnTo>
                  <a:lnTo>
                    <a:pt x="10592" y="18782"/>
                  </a:lnTo>
                  <a:lnTo>
                    <a:pt x="9000" y="18732"/>
                  </a:lnTo>
                  <a:lnTo>
                    <a:pt x="7609" y="18656"/>
                  </a:lnTo>
                  <a:lnTo>
                    <a:pt x="6447" y="18580"/>
                  </a:lnTo>
                  <a:lnTo>
                    <a:pt x="5435" y="18504"/>
                  </a:lnTo>
                  <a:lnTo>
                    <a:pt x="4601" y="18403"/>
                  </a:lnTo>
                  <a:lnTo>
                    <a:pt x="3919" y="18302"/>
                  </a:lnTo>
                  <a:lnTo>
                    <a:pt x="3388" y="18201"/>
                  </a:lnTo>
                  <a:lnTo>
                    <a:pt x="2958" y="18100"/>
                  </a:lnTo>
                  <a:lnTo>
                    <a:pt x="2655" y="17999"/>
                  </a:lnTo>
                  <a:lnTo>
                    <a:pt x="2427" y="17897"/>
                  </a:lnTo>
                  <a:lnTo>
                    <a:pt x="2276" y="17822"/>
                  </a:lnTo>
                  <a:lnTo>
                    <a:pt x="2200" y="17746"/>
                  </a:lnTo>
                  <a:lnTo>
                    <a:pt x="2149" y="17670"/>
                  </a:lnTo>
                  <a:lnTo>
                    <a:pt x="2149" y="17619"/>
                  </a:lnTo>
                  <a:lnTo>
                    <a:pt x="2099" y="17089"/>
                  </a:lnTo>
                  <a:lnTo>
                    <a:pt x="1972" y="16355"/>
                  </a:lnTo>
                  <a:lnTo>
                    <a:pt x="1618" y="14409"/>
                  </a:lnTo>
                  <a:lnTo>
                    <a:pt x="1315" y="12690"/>
                  </a:lnTo>
                  <a:lnTo>
                    <a:pt x="1012" y="10794"/>
                  </a:lnTo>
                  <a:lnTo>
                    <a:pt x="860" y="9808"/>
                  </a:lnTo>
                  <a:lnTo>
                    <a:pt x="734" y="8822"/>
                  </a:lnTo>
                  <a:lnTo>
                    <a:pt x="607" y="7862"/>
                  </a:lnTo>
                  <a:lnTo>
                    <a:pt x="506" y="6901"/>
                  </a:lnTo>
                  <a:lnTo>
                    <a:pt x="456" y="5991"/>
                  </a:lnTo>
                  <a:lnTo>
                    <a:pt x="430" y="5132"/>
                  </a:lnTo>
                  <a:lnTo>
                    <a:pt x="430" y="4298"/>
                  </a:lnTo>
                  <a:lnTo>
                    <a:pt x="481" y="3564"/>
                  </a:lnTo>
                  <a:lnTo>
                    <a:pt x="531" y="3236"/>
                  </a:lnTo>
                  <a:lnTo>
                    <a:pt x="607" y="2907"/>
                  </a:lnTo>
                  <a:lnTo>
                    <a:pt x="683" y="2629"/>
                  </a:lnTo>
                  <a:lnTo>
                    <a:pt x="759" y="2351"/>
                  </a:lnTo>
                  <a:lnTo>
                    <a:pt x="860" y="2124"/>
                  </a:lnTo>
                  <a:lnTo>
                    <a:pt x="986" y="1921"/>
                  </a:lnTo>
                  <a:lnTo>
                    <a:pt x="1113" y="1744"/>
                  </a:lnTo>
                  <a:lnTo>
                    <a:pt x="1264" y="1593"/>
                  </a:lnTo>
                  <a:lnTo>
                    <a:pt x="1366" y="1517"/>
                  </a:lnTo>
                  <a:lnTo>
                    <a:pt x="1492" y="1441"/>
                  </a:lnTo>
                  <a:lnTo>
                    <a:pt x="1846" y="1315"/>
                  </a:lnTo>
                  <a:lnTo>
                    <a:pt x="2276" y="1188"/>
                  </a:lnTo>
                  <a:lnTo>
                    <a:pt x="2832" y="1087"/>
                  </a:lnTo>
                  <a:lnTo>
                    <a:pt x="3489" y="986"/>
                  </a:lnTo>
                  <a:lnTo>
                    <a:pt x="4247" y="885"/>
                  </a:lnTo>
                  <a:lnTo>
                    <a:pt x="5082" y="784"/>
                  </a:lnTo>
                  <a:lnTo>
                    <a:pt x="6017" y="708"/>
                  </a:lnTo>
                  <a:lnTo>
                    <a:pt x="8166" y="556"/>
                  </a:lnTo>
                  <a:lnTo>
                    <a:pt x="10618" y="455"/>
                  </a:lnTo>
                  <a:lnTo>
                    <a:pt x="13373" y="405"/>
                  </a:lnTo>
                  <a:lnTo>
                    <a:pt x="16381" y="379"/>
                  </a:lnTo>
                  <a:close/>
                  <a:moveTo>
                    <a:pt x="14586" y="0"/>
                  </a:moveTo>
                  <a:lnTo>
                    <a:pt x="12438" y="25"/>
                  </a:lnTo>
                  <a:lnTo>
                    <a:pt x="10087" y="101"/>
                  </a:lnTo>
                  <a:lnTo>
                    <a:pt x="7685" y="202"/>
                  </a:lnTo>
                  <a:lnTo>
                    <a:pt x="6522" y="278"/>
                  </a:lnTo>
                  <a:lnTo>
                    <a:pt x="5410" y="379"/>
                  </a:lnTo>
                  <a:lnTo>
                    <a:pt x="4374" y="480"/>
                  </a:lnTo>
                  <a:lnTo>
                    <a:pt x="3413" y="607"/>
                  </a:lnTo>
                  <a:lnTo>
                    <a:pt x="2579" y="733"/>
                  </a:lnTo>
                  <a:lnTo>
                    <a:pt x="1896" y="910"/>
                  </a:lnTo>
                  <a:lnTo>
                    <a:pt x="1593" y="986"/>
                  </a:lnTo>
                  <a:lnTo>
                    <a:pt x="1340" y="1087"/>
                  </a:lnTo>
                  <a:lnTo>
                    <a:pt x="1138" y="1188"/>
                  </a:lnTo>
                  <a:lnTo>
                    <a:pt x="986" y="1289"/>
                  </a:lnTo>
                  <a:lnTo>
                    <a:pt x="809" y="1466"/>
                  </a:lnTo>
                  <a:lnTo>
                    <a:pt x="658" y="1643"/>
                  </a:lnTo>
                  <a:lnTo>
                    <a:pt x="531" y="1871"/>
                  </a:lnTo>
                  <a:lnTo>
                    <a:pt x="405" y="2124"/>
                  </a:lnTo>
                  <a:lnTo>
                    <a:pt x="304" y="2376"/>
                  </a:lnTo>
                  <a:lnTo>
                    <a:pt x="228" y="2680"/>
                  </a:lnTo>
                  <a:lnTo>
                    <a:pt x="152" y="3008"/>
                  </a:lnTo>
                  <a:lnTo>
                    <a:pt x="102" y="3337"/>
                  </a:lnTo>
                  <a:lnTo>
                    <a:pt x="26" y="4095"/>
                  </a:lnTo>
                  <a:lnTo>
                    <a:pt x="1" y="4904"/>
                  </a:lnTo>
                  <a:lnTo>
                    <a:pt x="26" y="5789"/>
                  </a:lnTo>
                  <a:lnTo>
                    <a:pt x="76" y="6724"/>
                  </a:lnTo>
                  <a:lnTo>
                    <a:pt x="152" y="7685"/>
                  </a:lnTo>
                  <a:lnTo>
                    <a:pt x="253" y="8671"/>
                  </a:lnTo>
                  <a:lnTo>
                    <a:pt x="405" y="9657"/>
                  </a:lnTo>
                  <a:lnTo>
                    <a:pt x="557" y="10668"/>
                  </a:lnTo>
                  <a:lnTo>
                    <a:pt x="885" y="12639"/>
                  </a:lnTo>
                  <a:lnTo>
                    <a:pt x="1214" y="14460"/>
                  </a:lnTo>
                  <a:lnTo>
                    <a:pt x="1543" y="16406"/>
                  </a:lnTo>
                  <a:lnTo>
                    <a:pt x="1644" y="17114"/>
                  </a:lnTo>
                  <a:lnTo>
                    <a:pt x="1720" y="17645"/>
                  </a:lnTo>
                  <a:lnTo>
                    <a:pt x="1720" y="17720"/>
                  </a:lnTo>
                  <a:lnTo>
                    <a:pt x="1745" y="17822"/>
                  </a:lnTo>
                  <a:lnTo>
                    <a:pt x="1795" y="17923"/>
                  </a:lnTo>
                  <a:lnTo>
                    <a:pt x="1922" y="18049"/>
                  </a:lnTo>
                  <a:lnTo>
                    <a:pt x="2124" y="18175"/>
                  </a:lnTo>
                  <a:lnTo>
                    <a:pt x="2402" y="18302"/>
                  </a:lnTo>
                  <a:lnTo>
                    <a:pt x="2806" y="18454"/>
                  </a:lnTo>
                  <a:lnTo>
                    <a:pt x="3337" y="18580"/>
                  </a:lnTo>
                  <a:lnTo>
                    <a:pt x="4020" y="18706"/>
                  </a:lnTo>
                  <a:lnTo>
                    <a:pt x="4854" y="18807"/>
                  </a:lnTo>
                  <a:lnTo>
                    <a:pt x="5890" y="18934"/>
                  </a:lnTo>
                  <a:lnTo>
                    <a:pt x="7129" y="19010"/>
                  </a:lnTo>
                  <a:lnTo>
                    <a:pt x="8570" y="19086"/>
                  </a:lnTo>
                  <a:lnTo>
                    <a:pt x="10289" y="19161"/>
                  </a:lnTo>
                  <a:lnTo>
                    <a:pt x="12235" y="19187"/>
                  </a:lnTo>
                  <a:lnTo>
                    <a:pt x="14460" y="19212"/>
                  </a:lnTo>
                  <a:lnTo>
                    <a:pt x="17595" y="19187"/>
                  </a:lnTo>
                  <a:lnTo>
                    <a:pt x="20855" y="19111"/>
                  </a:lnTo>
                  <a:lnTo>
                    <a:pt x="24142" y="19010"/>
                  </a:lnTo>
                  <a:lnTo>
                    <a:pt x="27327" y="18858"/>
                  </a:lnTo>
                  <a:lnTo>
                    <a:pt x="29425" y="18732"/>
                  </a:lnTo>
                  <a:lnTo>
                    <a:pt x="31017" y="18631"/>
                  </a:lnTo>
                  <a:lnTo>
                    <a:pt x="32180" y="18504"/>
                  </a:lnTo>
                  <a:lnTo>
                    <a:pt x="32964" y="18403"/>
                  </a:lnTo>
                  <a:lnTo>
                    <a:pt x="33444" y="18327"/>
                  </a:lnTo>
                  <a:lnTo>
                    <a:pt x="33722" y="18251"/>
                  </a:lnTo>
                  <a:lnTo>
                    <a:pt x="33849" y="18175"/>
                  </a:lnTo>
                  <a:lnTo>
                    <a:pt x="33874" y="18125"/>
                  </a:lnTo>
                  <a:lnTo>
                    <a:pt x="34000" y="17822"/>
                  </a:lnTo>
                  <a:lnTo>
                    <a:pt x="34152" y="17215"/>
                  </a:lnTo>
                  <a:lnTo>
                    <a:pt x="34329" y="16381"/>
                  </a:lnTo>
                  <a:lnTo>
                    <a:pt x="34556" y="15319"/>
                  </a:lnTo>
                  <a:lnTo>
                    <a:pt x="34809" y="14106"/>
                  </a:lnTo>
                  <a:lnTo>
                    <a:pt x="35037" y="12741"/>
                  </a:lnTo>
                  <a:lnTo>
                    <a:pt x="35264" y="11325"/>
                  </a:lnTo>
                  <a:lnTo>
                    <a:pt x="35492" y="9834"/>
                  </a:lnTo>
                  <a:lnTo>
                    <a:pt x="35618" y="8873"/>
                  </a:lnTo>
                  <a:lnTo>
                    <a:pt x="35719" y="7963"/>
                  </a:lnTo>
                  <a:lnTo>
                    <a:pt x="35795" y="7103"/>
                  </a:lnTo>
                  <a:lnTo>
                    <a:pt x="35846" y="6320"/>
                  </a:lnTo>
                  <a:lnTo>
                    <a:pt x="35871" y="5561"/>
                  </a:lnTo>
                  <a:lnTo>
                    <a:pt x="35896" y="4879"/>
                  </a:lnTo>
                  <a:lnTo>
                    <a:pt x="35871" y="4247"/>
                  </a:lnTo>
                  <a:lnTo>
                    <a:pt x="35846" y="3666"/>
                  </a:lnTo>
                  <a:lnTo>
                    <a:pt x="35795" y="3135"/>
                  </a:lnTo>
                  <a:lnTo>
                    <a:pt x="35719" y="2680"/>
                  </a:lnTo>
                  <a:lnTo>
                    <a:pt x="35618" y="2275"/>
                  </a:lnTo>
                  <a:lnTo>
                    <a:pt x="35492" y="1921"/>
                  </a:lnTo>
                  <a:lnTo>
                    <a:pt x="35365" y="1618"/>
                  </a:lnTo>
                  <a:lnTo>
                    <a:pt x="35214" y="1390"/>
                  </a:lnTo>
                  <a:lnTo>
                    <a:pt x="35012" y="1188"/>
                  </a:lnTo>
                  <a:lnTo>
                    <a:pt x="34809" y="1062"/>
                  </a:lnTo>
                  <a:lnTo>
                    <a:pt x="34658" y="1011"/>
                  </a:lnTo>
                  <a:lnTo>
                    <a:pt x="34455" y="961"/>
                  </a:lnTo>
                  <a:lnTo>
                    <a:pt x="33925" y="834"/>
                  </a:lnTo>
                  <a:lnTo>
                    <a:pt x="33217" y="733"/>
                  </a:lnTo>
                  <a:lnTo>
                    <a:pt x="32408" y="632"/>
                  </a:lnTo>
                  <a:lnTo>
                    <a:pt x="31447" y="531"/>
                  </a:lnTo>
                  <a:lnTo>
                    <a:pt x="30360" y="430"/>
                  </a:lnTo>
                  <a:lnTo>
                    <a:pt x="27933" y="278"/>
                  </a:lnTo>
                  <a:lnTo>
                    <a:pt x="25229" y="152"/>
                  </a:lnTo>
                  <a:lnTo>
                    <a:pt x="22322" y="76"/>
                  </a:lnTo>
                  <a:lnTo>
                    <a:pt x="19339" y="25"/>
                  </a:lnTo>
                  <a:lnTo>
                    <a:pt x="163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39"/>
            <p:cNvSpPr/>
            <p:nvPr/>
          </p:nvSpPr>
          <p:spPr>
            <a:xfrm>
              <a:off x="8543384" y="4777238"/>
              <a:ext cx="368390" cy="32709"/>
            </a:xfrm>
            <a:custGeom>
              <a:rect b="b" l="l" r="r" t="t"/>
              <a:pathLst>
                <a:path extrusionOk="0" h="936" w="10542">
                  <a:moveTo>
                    <a:pt x="2124" y="1"/>
                  </a:moveTo>
                  <a:lnTo>
                    <a:pt x="1416" y="26"/>
                  </a:lnTo>
                  <a:lnTo>
                    <a:pt x="708" y="77"/>
                  </a:lnTo>
                  <a:lnTo>
                    <a:pt x="25" y="178"/>
                  </a:lnTo>
                  <a:lnTo>
                    <a:pt x="25" y="203"/>
                  </a:lnTo>
                  <a:lnTo>
                    <a:pt x="0" y="203"/>
                  </a:lnTo>
                  <a:lnTo>
                    <a:pt x="25" y="228"/>
                  </a:lnTo>
                  <a:lnTo>
                    <a:pt x="25" y="253"/>
                  </a:lnTo>
                  <a:lnTo>
                    <a:pt x="657" y="380"/>
                  </a:lnTo>
                  <a:lnTo>
                    <a:pt x="1289" y="456"/>
                  </a:lnTo>
                  <a:lnTo>
                    <a:pt x="1947" y="532"/>
                  </a:lnTo>
                  <a:lnTo>
                    <a:pt x="2604" y="582"/>
                  </a:lnTo>
                  <a:lnTo>
                    <a:pt x="3918" y="633"/>
                  </a:lnTo>
                  <a:lnTo>
                    <a:pt x="5208" y="709"/>
                  </a:lnTo>
                  <a:lnTo>
                    <a:pt x="6497" y="784"/>
                  </a:lnTo>
                  <a:lnTo>
                    <a:pt x="7786" y="860"/>
                  </a:lnTo>
                  <a:lnTo>
                    <a:pt x="8443" y="911"/>
                  </a:lnTo>
                  <a:lnTo>
                    <a:pt x="9101" y="936"/>
                  </a:lnTo>
                  <a:lnTo>
                    <a:pt x="9429" y="936"/>
                  </a:lnTo>
                  <a:lnTo>
                    <a:pt x="9783" y="911"/>
                  </a:lnTo>
                  <a:lnTo>
                    <a:pt x="10086" y="860"/>
                  </a:lnTo>
                  <a:lnTo>
                    <a:pt x="10390" y="784"/>
                  </a:lnTo>
                  <a:lnTo>
                    <a:pt x="10491" y="709"/>
                  </a:lnTo>
                  <a:lnTo>
                    <a:pt x="10541" y="633"/>
                  </a:lnTo>
                  <a:lnTo>
                    <a:pt x="10541" y="582"/>
                  </a:lnTo>
                  <a:lnTo>
                    <a:pt x="10516" y="557"/>
                  </a:lnTo>
                  <a:lnTo>
                    <a:pt x="10491" y="506"/>
                  </a:lnTo>
                  <a:lnTo>
                    <a:pt x="10440" y="481"/>
                  </a:lnTo>
                  <a:lnTo>
                    <a:pt x="10238" y="380"/>
                  </a:lnTo>
                  <a:lnTo>
                    <a:pt x="10011" y="329"/>
                  </a:lnTo>
                  <a:lnTo>
                    <a:pt x="9783" y="279"/>
                  </a:lnTo>
                  <a:lnTo>
                    <a:pt x="9581" y="228"/>
                  </a:lnTo>
                  <a:lnTo>
                    <a:pt x="9126" y="203"/>
                  </a:lnTo>
                  <a:lnTo>
                    <a:pt x="8646" y="178"/>
                  </a:lnTo>
                  <a:lnTo>
                    <a:pt x="7129" y="102"/>
                  </a:lnTo>
                  <a:lnTo>
                    <a:pt x="5637" y="51"/>
                  </a:lnTo>
                  <a:lnTo>
                    <a:pt x="4247" y="26"/>
                  </a:lnTo>
                  <a:lnTo>
                    <a:pt x="2831"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39"/>
            <p:cNvSpPr/>
            <p:nvPr/>
          </p:nvSpPr>
          <p:spPr>
            <a:xfrm>
              <a:off x="8951472" y="4797576"/>
              <a:ext cx="79535" cy="25650"/>
            </a:xfrm>
            <a:custGeom>
              <a:rect b="b" l="l" r="r" t="t"/>
              <a:pathLst>
                <a:path extrusionOk="0" h="734" w="2276">
                  <a:moveTo>
                    <a:pt x="481" y="0"/>
                  </a:moveTo>
                  <a:lnTo>
                    <a:pt x="304" y="25"/>
                  </a:lnTo>
                  <a:lnTo>
                    <a:pt x="153" y="76"/>
                  </a:lnTo>
                  <a:lnTo>
                    <a:pt x="26" y="152"/>
                  </a:lnTo>
                  <a:lnTo>
                    <a:pt x="1" y="202"/>
                  </a:lnTo>
                  <a:lnTo>
                    <a:pt x="1" y="253"/>
                  </a:lnTo>
                  <a:lnTo>
                    <a:pt x="1" y="278"/>
                  </a:lnTo>
                  <a:lnTo>
                    <a:pt x="26" y="329"/>
                  </a:lnTo>
                  <a:lnTo>
                    <a:pt x="153" y="430"/>
                  </a:lnTo>
                  <a:lnTo>
                    <a:pt x="279" y="480"/>
                  </a:lnTo>
                  <a:lnTo>
                    <a:pt x="456" y="531"/>
                  </a:lnTo>
                  <a:lnTo>
                    <a:pt x="633" y="556"/>
                  </a:lnTo>
                  <a:lnTo>
                    <a:pt x="987" y="607"/>
                  </a:lnTo>
                  <a:lnTo>
                    <a:pt x="1315" y="632"/>
                  </a:lnTo>
                  <a:lnTo>
                    <a:pt x="1543" y="683"/>
                  </a:lnTo>
                  <a:lnTo>
                    <a:pt x="1872" y="733"/>
                  </a:lnTo>
                  <a:lnTo>
                    <a:pt x="2023" y="733"/>
                  </a:lnTo>
                  <a:lnTo>
                    <a:pt x="2150" y="708"/>
                  </a:lnTo>
                  <a:lnTo>
                    <a:pt x="2200" y="657"/>
                  </a:lnTo>
                  <a:lnTo>
                    <a:pt x="2251" y="632"/>
                  </a:lnTo>
                  <a:lnTo>
                    <a:pt x="2276" y="556"/>
                  </a:lnTo>
                  <a:lnTo>
                    <a:pt x="2276" y="506"/>
                  </a:lnTo>
                  <a:lnTo>
                    <a:pt x="2276" y="430"/>
                  </a:lnTo>
                  <a:lnTo>
                    <a:pt x="2251" y="379"/>
                  </a:lnTo>
                  <a:lnTo>
                    <a:pt x="2175" y="278"/>
                  </a:lnTo>
                  <a:lnTo>
                    <a:pt x="2049" y="202"/>
                  </a:lnTo>
                  <a:lnTo>
                    <a:pt x="1922" y="152"/>
                  </a:lnTo>
                  <a:lnTo>
                    <a:pt x="1593" y="101"/>
                  </a:lnTo>
                  <a:lnTo>
                    <a:pt x="1341" y="76"/>
                  </a:lnTo>
                  <a:lnTo>
                    <a:pt x="1012" y="25"/>
                  </a:lnTo>
                  <a:lnTo>
                    <a:pt x="65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39"/>
            <p:cNvSpPr/>
            <p:nvPr/>
          </p:nvSpPr>
          <p:spPr>
            <a:xfrm>
              <a:off x="1673477" y="4744564"/>
              <a:ext cx="1239359" cy="657246"/>
            </a:xfrm>
            <a:custGeom>
              <a:rect b="b" l="l" r="r" t="t"/>
              <a:pathLst>
                <a:path extrusionOk="0" h="18808" w="35466">
                  <a:moveTo>
                    <a:pt x="14763" y="0"/>
                  </a:moveTo>
                  <a:lnTo>
                    <a:pt x="11932" y="26"/>
                  </a:lnTo>
                  <a:lnTo>
                    <a:pt x="9252" y="102"/>
                  </a:lnTo>
                  <a:lnTo>
                    <a:pt x="8013" y="177"/>
                  </a:lnTo>
                  <a:lnTo>
                    <a:pt x="6825" y="228"/>
                  </a:lnTo>
                  <a:lnTo>
                    <a:pt x="5713" y="329"/>
                  </a:lnTo>
                  <a:lnTo>
                    <a:pt x="4677" y="405"/>
                  </a:lnTo>
                  <a:lnTo>
                    <a:pt x="3767" y="506"/>
                  </a:lnTo>
                  <a:lnTo>
                    <a:pt x="2932" y="632"/>
                  </a:lnTo>
                  <a:lnTo>
                    <a:pt x="2225" y="759"/>
                  </a:lnTo>
                  <a:lnTo>
                    <a:pt x="1643" y="910"/>
                  </a:lnTo>
                  <a:lnTo>
                    <a:pt x="1416" y="986"/>
                  </a:lnTo>
                  <a:lnTo>
                    <a:pt x="1213" y="1062"/>
                  </a:lnTo>
                  <a:lnTo>
                    <a:pt x="1036" y="1163"/>
                  </a:lnTo>
                  <a:lnTo>
                    <a:pt x="910" y="1239"/>
                  </a:lnTo>
                  <a:lnTo>
                    <a:pt x="809" y="1340"/>
                  </a:lnTo>
                  <a:lnTo>
                    <a:pt x="708" y="1441"/>
                  </a:lnTo>
                  <a:lnTo>
                    <a:pt x="531" y="1719"/>
                  </a:lnTo>
                  <a:lnTo>
                    <a:pt x="379" y="2023"/>
                  </a:lnTo>
                  <a:lnTo>
                    <a:pt x="253" y="2402"/>
                  </a:lnTo>
                  <a:lnTo>
                    <a:pt x="152" y="2806"/>
                  </a:lnTo>
                  <a:lnTo>
                    <a:pt x="76" y="3261"/>
                  </a:lnTo>
                  <a:lnTo>
                    <a:pt x="25" y="3742"/>
                  </a:lnTo>
                  <a:lnTo>
                    <a:pt x="0" y="4272"/>
                  </a:lnTo>
                  <a:lnTo>
                    <a:pt x="0" y="4829"/>
                  </a:lnTo>
                  <a:lnTo>
                    <a:pt x="0" y="5410"/>
                  </a:lnTo>
                  <a:lnTo>
                    <a:pt x="76" y="6623"/>
                  </a:lnTo>
                  <a:lnTo>
                    <a:pt x="202" y="7887"/>
                  </a:lnTo>
                  <a:lnTo>
                    <a:pt x="379" y="9202"/>
                  </a:lnTo>
                  <a:lnTo>
                    <a:pt x="556" y="10542"/>
                  </a:lnTo>
                  <a:lnTo>
                    <a:pt x="784" y="11831"/>
                  </a:lnTo>
                  <a:lnTo>
                    <a:pt x="1188" y="14232"/>
                  </a:lnTo>
                  <a:lnTo>
                    <a:pt x="1542" y="16179"/>
                  </a:lnTo>
                  <a:lnTo>
                    <a:pt x="1643" y="16912"/>
                  </a:lnTo>
                  <a:lnTo>
                    <a:pt x="1719" y="17443"/>
                  </a:lnTo>
                  <a:lnTo>
                    <a:pt x="1744" y="17544"/>
                  </a:lnTo>
                  <a:lnTo>
                    <a:pt x="1820" y="17645"/>
                  </a:lnTo>
                  <a:lnTo>
                    <a:pt x="1921" y="17746"/>
                  </a:lnTo>
                  <a:lnTo>
                    <a:pt x="2073" y="17847"/>
                  </a:lnTo>
                  <a:lnTo>
                    <a:pt x="2275" y="17923"/>
                  </a:lnTo>
                  <a:lnTo>
                    <a:pt x="2503" y="18024"/>
                  </a:lnTo>
                  <a:lnTo>
                    <a:pt x="3084" y="18176"/>
                  </a:lnTo>
                  <a:lnTo>
                    <a:pt x="3817" y="18302"/>
                  </a:lnTo>
                  <a:lnTo>
                    <a:pt x="4651" y="18429"/>
                  </a:lnTo>
                  <a:lnTo>
                    <a:pt x="5612" y="18530"/>
                  </a:lnTo>
                  <a:lnTo>
                    <a:pt x="6674" y="18605"/>
                  </a:lnTo>
                  <a:lnTo>
                    <a:pt x="7811" y="18681"/>
                  </a:lnTo>
                  <a:lnTo>
                    <a:pt x="9050" y="18732"/>
                  </a:lnTo>
                  <a:lnTo>
                    <a:pt x="11729" y="18782"/>
                  </a:lnTo>
                  <a:lnTo>
                    <a:pt x="14561" y="18808"/>
                  </a:lnTo>
                  <a:lnTo>
                    <a:pt x="17493" y="18782"/>
                  </a:lnTo>
                  <a:lnTo>
                    <a:pt x="20450" y="18732"/>
                  </a:lnTo>
                  <a:lnTo>
                    <a:pt x="23307" y="18631"/>
                  </a:lnTo>
                  <a:lnTo>
                    <a:pt x="25986" y="18530"/>
                  </a:lnTo>
                  <a:lnTo>
                    <a:pt x="28388" y="18403"/>
                  </a:lnTo>
                  <a:lnTo>
                    <a:pt x="30436" y="18252"/>
                  </a:lnTo>
                  <a:lnTo>
                    <a:pt x="32003" y="18100"/>
                  </a:lnTo>
                  <a:lnTo>
                    <a:pt x="32610" y="18049"/>
                  </a:lnTo>
                  <a:lnTo>
                    <a:pt x="33065" y="17973"/>
                  </a:lnTo>
                  <a:lnTo>
                    <a:pt x="33343" y="17898"/>
                  </a:lnTo>
                  <a:lnTo>
                    <a:pt x="33444" y="17872"/>
                  </a:lnTo>
                  <a:lnTo>
                    <a:pt x="33469" y="17847"/>
                  </a:lnTo>
                  <a:lnTo>
                    <a:pt x="33570" y="17544"/>
                  </a:lnTo>
                  <a:lnTo>
                    <a:pt x="33722" y="16962"/>
                  </a:lnTo>
                  <a:lnTo>
                    <a:pt x="33899" y="16128"/>
                  </a:lnTo>
                  <a:lnTo>
                    <a:pt x="34126" y="15092"/>
                  </a:lnTo>
                  <a:lnTo>
                    <a:pt x="34379" y="13878"/>
                  </a:lnTo>
                  <a:lnTo>
                    <a:pt x="34607" y="12539"/>
                  </a:lnTo>
                  <a:lnTo>
                    <a:pt x="34834" y="11098"/>
                  </a:lnTo>
                  <a:lnTo>
                    <a:pt x="35062" y="9606"/>
                  </a:lnTo>
                  <a:lnTo>
                    <a:pt x="35238" y="8140"/>
                  </a:lnTo>
                  <a:lnTo>
                    <a:pt x="35365" y="6674"/>
                  </a:lnTo>
                  <a:lnTo>
                    <a:pt x="35415" y="5991"/>
                  </a:lnTo>
                  <a:lnTo>
                    <a:pt x="35441" y="5309"/>
                  </a:lnTo>
                  <a:lnTo>
                    <a:pt x="35466" y="4652"/>
                  </a:lnTo>
                  <a:lnTo>
                    <a:pt x="35441" y="4045"/>
                  </a:lnTo>
                  <a:lnTo>
                    <a:pt x="35415" y="3489"/>
                  </a:lnTo>
                  <a:lnTo>
                    <a:pt x="35365" y="2958"/>
                  </a:lnTo>
                  <a:lnTo>
                    <a:pt x="35289" y="2478"/>
                  </a:lnTo>
                  <a:lnTo>
                    <a:pt x="35188" y="2073"/>
                  </a:lnTo>
                  <a:lnTo>
                    <a:pt x="35062" y="1694"/>
                  </a:lnTo>
                  <a:lnTo>
                    <a:pt x="34910" y="1416"/>
                  </a:lnTo>
                  <a:lnTo>
                    <a:pt x="34809" y="1290"/>
                  </a:lnTo>
                  <a:lnTo>
                    <a:pt x="34708" y="1188"/>
                  </a:lnTo>
                  <a:lnTo>
                    <a:pt x="34607" y="1113"/>
                  </a:lnTo>
                  <a:lnTo>
                    <a:pt x="34505" y="1037"/>
                  </a:lnTo>
                  <a:lnTo>
                    <a:pt x="34202" y="936"/>
                  </a:lnTo>
                  <a:lnTo>
                    <a:pt x="33747" y="835"/>
                  </a:lnTo>
                  <a:lnTo>
                    <a:pt x="33140" y="733"/>
                  </a:lnTo>
                  <a:lnTo>
                    <a:pt x="32433" y="658"/>
                  </a:lnTo>
                  <a:lnTo>
                    <a:pt x="31598" y="557"/>
                  </a:lnTo>
                  <a:lnTo>
                    <a:pt x="30663" y="481"/>
                  </a:lnTo>
                  <a:lnTo>
                    <a:pt x="28540" y="329"/>
                  </a:lnTo>
                  <a:lnTo>
                    <a:pt x="26088" y="203"/>
                  </a:lnTo>
                  <a:lnTo>
                    <a:pt x="23408" y="102"/>
                  </a:lnTo>
                  <a:lnTo>
                    <a:pt x="20577" y="26"/>
                  </a:lnTo>
                  <a:lnTo>
                    <a:pt x="1767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39"/>
            <p:cNvSpPr/>
            <p:nvPr/>
          </p:nvSpPr>
          <p:spPr>
            <a:xfrm>
              <a:off x="1673477" y="4812567"/>
              <a:ext cx="1239359" cy="570687"/>
            </a:xfrm>
            <a:custGeom>
              <a:rect b="b" l="l" r="r" t="t"/>
              <a:pathLst>
                <a:path extrusionOk="0" h="16331" w="35466">
                  <a:moveTo>
                    <a:pt x="404" y="1"/>
                  </a:moveTo>
                  <a:lnTo>
                    <a:pt x="303" y="279"/>
                  </a:lnTo>
                  <a:lnTo>
                    <a:pt x="228" y="582"/>
                  </a:lnTo>
                  <a:lnTo>
                    <a:pt x="152" y="911"/>
                  </a:lnTo>
                  <a:lnTo>
                    <a:pt x="101" y="1265"/>
                  </a:lnTo>
                  <a:lnTo>
                    <a:pt x="51" y="1644"/>
                  </a:lnTo>
                  <a:lnTo>
                    <a:pt x="25" y="2048"/>
                  </a:lnTo>
                  <a:lnTo>
                    <a:pt x="0" y="2908"/>
                  </a:lnTo>
                  <a:lnTo>
                    <a:pt x="25" y="3818"/>
                  </a:lnTo>
                  <a:lnTo>
                    <a:pt x="76" y="4804"/>
                  </a:lnTo>
                  <a:lnTo>
                    <a:pt x="177" y="5815"/>
                  </a:lnTo>
                  <a:lnTo>
                    <a:pt x="303" y="6826"/>
                  </a:lnTo>
                  <a:lnTo>
                    <a:pt x="455" y="7888"/>
                  </a:lnTo>
                  <a:lnTo>
                    <a:pt x="607" y="8899"/>
                  </a:lnTo>
                  <a:lnTo>
                    <a:pt x="961" y="10896"/>
                  </a:lnTo>
                  <a:lnTo>
                    <a:pt x="1289" y="12716"/>
                  </a:lnTo>
                  <a:lnTo>
                    <a:pt x="1542" y="14207"/>
                  </a:lnTo>
                  <a:lnTo>
                    <a:pt x="2022" y="14435"/>
                  </a:lnTo>
                  <a:lnTo>
                    <a:pt x="2503" y="14662"/>
                  </a:lnTo>
                  <a:lnTo>
                    <a:pt x="2983" y="14865"/>
                  </a:lnTo>
                  <a:lnTo>
                    <a:pt x="3488" y="15067"/>
                  </a:lnTo>
                  <a:lnTo>
                    <a:pt x="3994" y="15244"/>
                  </a:lnTo>
                  <a:lnTo>
                    <a:pt x="4500" y="15421"/>
                  </a:lnTo>
                  <a:lnTo>
                    <a:pt x="5030" y="15572"/>
                  </a:lnTo>
                  <a:lnTo>
                    <a:pt x="5536" y="15699"/>
                  </a:lnTo>
                  <a:lnTo>
                    <a:pt x="6446" y="15901"/>
                  </a:lnTo>
                  <a:lnTo>
                    <a:pt x="7331" y="16053"/>
                  </a:lnTo>
                  <a:lnTo>
                    <a:pt x="8241" y="16154"/>
                  </a:lnTo>
                  <a:lnTo>
                    <a:pt x="9151" y="16255"/>
                  </a:lnTo>
                  <a:lnTo>
                    <a:pt x="10086" y="16306"/>
                  </a:lnTo>
                  <a:lnTo>
                    <a:pt x="10996" y="16331"/>
                  </a:lnTo>
                  <a:lnTo>
                    <a:pt x="12842" y="16331"/>
                  </a:lnTo>
                  <a:lnTo>
                    <a:pt x="14055" y="16280"/>
                  </a:lnTo>
                  <a:lnTo>
                    <a:pt x="15294" y="16204"/>
                  </a:lnTo>
                  <a:lnTo>
                    <a:pt x="16507" y="16103"/>
                  </a:lnTo>
                  <a:lnTo>
                    <a:pt x="17720" y="15952"/>
                  </a:lnTo>
                  <a:lnTo>
                    <a:pt x="18934" y="15800"/>
                  </a:lnTo>
                  <a:lnTo>
                    <a:pt x="20147" y="15623"/>
                  </a:lnTo>
                  <a:lnTo>
                    <a:pt x="21335" y="15396"/>
                  </a:lnTo>
                  <a:lnTo>
                    <a:pt x="22523" y="15143"/>
                  </a:lnTo>
                  <a:lnTo>
                    <a:pt x="23711" y="14890"/>
                  </a:lnTo>
                  <a:lnTo>
                    <a:pt x="24900" y="14587"/>
                  </a:lnTo>
                  <a:lnTo>
                    <a:pt x="26062" y="14258"/>
                  </a:lnTo>
                  <a:lnTo>
                    <a:pt x="27225" y="13904"/>
                  </a:lnTo>
                  <a:lnTo>
                    <a:pt x="28363" y="13525"/>
                  </a:lnTo>
                  <a:lnTo>
                    <a:pt x="29500" y="13120"/>
                  </a:lnTo>
                  <a:lnTo>
                    <a:pt x="30638" y="12665"/>
                  </a:lnTo>
                  <a:lnTo>
                    <a:pt x="31750" y="12210"/>
                  </a:lnTo>
                  <a:lnTo>
                    <a:pt x="32458" y="11907"/>
                  </a:lnTo>
                  <a:lnTo>
                    <a:pt x="33191" y="11553"/>
                  </a:lnTo>
                  <a:lnTo>
                    <a:pt x="33899" y="11199"/>
                  </a:lnTo>
                  <a:lnTo>
                    <a:pt x="34581" y="10820"/>
                  </a:lnTo>
                  <a:lnTo>
                    <a:pt x="34758" y="9657"/>
                  </a:lnTo>
                  <a:lnTo>
                    <a:pt x="34960" y="8444"/>
                  </a:lnTo>
                  <a:lnTo>
                    <a:pt x="35112" y="7231"/>
                  </a:lnTo>
                  <a:lnTo>
                    <a:pt x="35264" y="6017"/>
                  </a:lnTo>
                  <a:lnTo>
                    <a:pt x="35365" y="4829"/>
                  </a:lnTo>
                  <a:lnTo>
                    <a:pt x="35441" y="3692"/>
                  </a:lnTo>
                  <a:lnTo>
                    <a:pt x="35466" y="2630"/>
                  </a:lnTo>
                  <a:lnTo>
                    <a:pt x="35415" y="1644"/>
                  </a:lnTo>
                  <a:lnTo>
                    <a:pt x="34581" y="2124"/>
                  </a:lnTo>
                  <a:lnTo>
                    <a:pt x="33722" y="2579"/>
                  </a:lnTo>
                  <a:lnTo>
                    <a:pt x="32837" y="3009"/>
                  </a:lnTo>
                  <a:lnTo>
                    <a:pt x="31952" y="3413"/>
                  </a:lnTo>
                  <a:lnTo>
                    <a:pt x="31042" y="3767"/>
                  </a:lnTo>
                  <a:lnTo>
                    <a:pt x="30132" y="4096"/>
                  </a:lnTo>
                  <a:lnTo>
                    <a:pt x="29197" y="4374"/>
                  </a:lnTo>
                  <a:lnTo>
                    <a:pt x="28236" y="4627"/>
                  </a:lnTo>
                  <a:lnTo>
                    <a:pt x="27250" y="4829"/>
                  </a:lnTo>
                  <a:lnTo>
                    <a:pt x="26265" y="4981"/>
                  </a:lnTo>
                  <a:lnTo>
                    <a:pt x="25279" y="5107"/>
                  </a:lnTo>
                  <a:lnTo>
                    <a:pt x="24293" y="5183"/>
                  </a:lnTo>
                  <a:lnTo>
                    <a:pt x="23282" y="5259"/>
                  </a:lnTo>
                  <a:lnTo>
                    <a:pt x="22271" y="5284"/>
                  </a:lnTo>
                  <a:lnTo>
                    <a:pt x="20274" y="5360"/>
                  </a:lnTo>
                  <a:lnTo>
                    <a:pt x="17164" y="5410"/>
                  </a:lnTo>
                  <a:lnTo>
                    <a:pt x="15597" y="5410"/>
                  </a:lnTo>
                  <a:lnTo>
                    <a:pt x="14030" y="5385"/>
                  </a:lnTo>
                  <a:lnTo>
                    <a:pt x="12488" y="5309"/>
                  </a:lnTo>
                  <a:lnTo>
                    <a:pt x="10946" y="5208"/>
                  </a:lnTo>
                  <a:lnTo>
                    <a:pt x="9378" y="5057"/>
                  </a:lnTo>
                  <a:lnTo>
                    <a:pt x="8620" y="4981"/>
                  </a:lnTo>
                  <a:lnTo>
                    <a:pt x="7862" y="4854"/>
                  </a:lnTo>
                  <a:lnTo>
                    <a:pt x="7053" y="4728"/>
                  </a:lnTo>
                  <a:lnTo>
                    <a:pt x="6269" y="4576"/>
                  </a:lnTo>
                  <a:lnTo>
                    <a:pt x="5511" y="4374"/>
                  </a:lnTo>
                  <a:lnTo>
                    <a:pt x="4752" y="4147"/>
                  </a:lnTo>
                  <a:lnTo>
                    <a:pt x="4019" y="3868"/>
                  </a:lnTo>
                  <a:lnTo>
                    <a:pt x="3665" y="3692"/>
                  </a:lnTo>
                  <a:lnTo>
                    <a:pt x="3337" y="3515"/>
                  </a:lnTo>
                  <a:lnTo>
                    <a:pt x="3008" y="3338"/>
                  </a:lnTo>
                  <a:lnTo>
                    <a:pt x="2680" y="3135"/>
                  </a:lnTo>
                  <a:lnTo>
                    <a:pt x="2376" y="2908"/>
                  </a:lnTo>
                  <a:lnTo>
                    <a:pt x="2073" y="2680"/>
                  </a:lnTo>
                  <a:lnTo>
                    <a:pt x="1795" y="2377"/>
                  </a:lnTo>
                  <a:lnTo>
                    <a:pt x="1517" y="2099"/>
                  </a:lnTo>
                  <a:lnTo>
                    <a:pt x="1264" y="1770"/>
                  </a:lnTo>
                  <a:lnTo>
                    <a:pt x="1036" y="1442"/>
                  </a:lnTo>
                  <a:lnTo>
                    <a:pt x="834" y="1088"/>
                  </a:lnTo>
                  <a:lnTo>
                    <a:pt x="657" y="734"/>
                  </a:lnTo>
                  <a:lnTo>
                    <a:pt x="531" y="380"/>
                  </a:lnTo>
                  <a:lnTo>
                    <a:pt x="404"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39"/>
            <p:cNvSpPr/>
            <p:nvPr/>
          </p:nvSpPr>
          <p:spPr>
            <a:xfrm>
              <a:off x="1665510" y="4737505"/>
              <a:ext cx="1254421" cy="671363"/>
            </a:xfrm>
            <a:custGeom>
              <a:rect b="b" l="l" r="r" t="t"/>
              <a:pathLst>
                <a:path extrusionOk="0" h="19212" w="35897">
                  <a:moveTo>
                    <a:pt x="16406" y="379"/>
                  </a:moveTo>
                  <a:lnTo>
                    <a:pt x="19617" y="405"/>
                  </a:lnTo>
                  <a:lnTo>
                    <a:pt x="22726" y="455"/>
                  </a:lnTo>
                  <a:lnTo>
                    <a:pt x="25633" y="556"/>
                  </a:lnTo>
                  <a:lnTo>
                    <a:pt x="28287" y="683"/>
                  </a:lnTo>
                  <a:lnTo>
                    <a:pt x="30588" y="834"/>
                  </a:lnTo>
                  <a:lnTo>
                    <a:pt x="31599" y="935"/>
                  </a:lnTo>
                  <a:lnTo>
                    <a:pt x="32484" y="1011"/>
                  </a:lnTo>
                  <a:lnTo>
                    <a:pt x="33217" y="1112"/>
                  </a:lnTo>
                  <a:lnTo>
                    <a:pt x="33849" y="1214"/>
                  </a:lnTo>
                  <a:lnTo>
                    <a:pt x="34304" y="1315"/>
                  </a:lnTo>
                  <a:lnTo>
                    <a:pt x="34632" y="1416"/>
                  </a:lnTo>
                  <a:lnTo>
                    <a:pt x="34733" y="1466"/>
                  </a:lnTo>
                  <a:lnTo>
                    <a:pt x="34835" y="1542"/>
                  </a:lnTo>
                  <a:lnTo>
                    <a:pt x="34910" y="1643"/>
                  </a:lnTo>
                  <a:lnTo>
                    <a:pt x="34986" y="1744"/>
                  </a:lnTo>
                  <a:lnTo>
                    <a:pt x="35138" y="2022"/>
                  </a:lnTo>
                  <a:lnTo>
                    <a:pt x="35239" y="2376"/>
                  </a:lnTo>
                  <a:lnTo>
                    <a:pt x="35340" y="2756"/>
                  </a:lnTo>
                  <a:lnTo>
                    <a:pt x="35391" y="3211"/>
                  </a:lnTo>
                  <a:lnTo>
                    <a:pt x="35441" y="3716"/>
                  </a:lnTo>
                  <a:lnTo>
                    <a:pt x="35466" y="4247"/>
                  </a:lnTo>
                  <a:lnTo>
                    <a:pt x="35466" y="4828"/>
                  </a:lnTo>
                  <a:lnTo>
                    <a:pt x="35466" y="5460"/>
                  </a:lnTo>
                  <a:lnTo>
                    <a:pt x="35391" y="6775"/>
                  </a:lnTo>
                  <a:lnTo>
                    <a:pt x="35264" y="8165"/>
                  </a:lnTo>
                  <a:lnTo>
                    <a:pt x="35087" y="9606"/>
                  </a:lnTo>
                  <a:lnTo>
                    <a:pt x="34885" y="11047"/>
                  </a:lnTo>
                  <a:lnTo>
                    <a:pt x="34683" y="12437"/>
                  </a:lnTo>
                  <a:lnTo>
                    <a:pt x="34455" y="13777"/>
                  </a:lnTo>
                  <a:lnTo>
                    <a:pt x="34203" y="14990"/>
                  </a:lnTo>
                  <a:lnTo>
                    <a:pt x="34000" y="16052"/>
                  </a:lnTo>
                  <a:lnTo>
                    <a:pt x="33798" y="16912"/>
                  </a:lnTo>
                  <a:lnTo>
                    <a:pt x="33646" y="17544"/>
                  </a:lnTo>
                  <a:lnTo>
                    <a:pt x="33520" y="17923"/>
                  </a:lnTo>
                  <a:lnTo>
                    <a:pt x="33267" y="17973"/>
                  </a:lnTo>
                  <a:lnTo>
                    <a:pt x="32812" y="18049"/>
                  </a:lnTo>
                  <a:lnTo>
                    <a:pt x="31422" y="18201"/>
                  </a:lnTo>
                  <a:lnTo>
                    <a:pt x="29425" y="18352"/>
                  </a:lnTo>
                  <a:lnTo>
                    <a:pt x="26948" y="18504"/>
                  </a:lnTo>
                  <a:lnTo>
                    <a:pt x="24091" y="18631"/>
                  </a:lnTo>
                  <a:lnTo>
                    <a:pt x="21007" y="18732"/>
                  </a:lnTo>
                  <a:lnTo>
                    <a:pt x="17746" y="18807"/>
                  </a:lnTo>
                  <a:lnTo>
                    <a:pt x="14485" y="18833"/>
                  </a:lnTo>
                  <a:lnTo>
                    <a:pt x="12412" y="18807"/>
                  </a:lnTo>
                  <a:lnTo>
                    <a:pt x="10592" y="18782"/>
                  </a:lnTo>
                  <a:lnTo>
                    <a:pt x="9000" y="18732"/>
                  </a:lnTo>
                  <a:lnTo>
                    <a:pt x="7635" y="18656"/>
                  </a:lnTo>
                  <a:lnTo>
                    <a:pt x="6447" y="18580"/>
                  </a:lnTo>
                  <a:lnTo>
                    <a:pt x="5461" y="18504"/>
                  </a:lnTo>
                  <a:lnTo>
                    <a:pt x="4627" y="18403"/>
                  </a:lnTo>
                  <a:lnTo>
                    <a:pt x="3944" y="18302"/>
                  </a:lnTo>
                  <a:lnTo>
                    <a:pt x="3388" y="18201"/>
                  </a:lnTo>
                  <a:lnTo>
                    <a:pt x="2983" y="18100"/>
                  </a:lnTo>
                  <a:lnTo>
                    <a:pt x="2655" y="17999"/>
                  </a:lnTo>
                  <a:lnTo>
                    <a:pt x="2427" y="17897"/>
                  </a:lnTo>
                  <a:lnTo>
                    <a:pt x="2301" y="17822"/>
                  </a:lnTo>
                  <a:lnTo>
                    <a:pt x="2200" y="17746"/>
                  </a:lnTo>
                  <a:lnTo>
                    <a:pt x="2174" y="17670"/>
                  </a:lnTo>
                  <a:lnTo>
                    <a:pt x="2149" y="17619"/>
                  </a:lnTo>
                  <a:lnTo>
                    <a:pt x="2099" y="17089"/>
                  </a:lnTo>
                  <a:lnTo>
                    <a:pt x="1998" y="16355"/>
                  </a:lnTo>
                  <a:lnTo>
                    <a:pt x="1644" y="14409"/>
                  </a:lnTo>
                  <a:lnTo>
                    <a:pt x="1340" y="12690"/>
                  </a:lnTo>
                  <a:lnTo>
                    <a:pt x="1012" y="10794"/>
                  </a:lnTo>
                  <a:lnTo>
                    <a:pt x="860" y="9808"/>
                  </a:lnTo>
                  <a:lnTo>
                    <a:pt x="734" y="8822"/>
                  </a:lnTo>
                  <a:lnTo>
                    <a:pt x="632" y="7862"/>
                  </a:lnTo>
                  <a:lnTo>
                    <a:pt x="531" y="6901"/>
                  </a:lnTo>
                  <a:lnTo>
                    <a:pt x="456" y="5991"/>
                  </a:lnTo>
                  <a:lnTo>
                    <a:pt x="430" y="5132"/>
                  </a:lnTo>
                  <a:lnTo>
                    <a:pt x="456" y="4298"/>
                  </a:lnTo>
                  <a:lnTo>
                    <a:pt x="506" y="3564"/>
                  </a:lnTo>
                  <a:lnTo>
                    <a:pt x="557" y="3236"/>
                  </a:lnTo>
                  <a:lnTo>
                    <a:pt x="607" y="2907"/>
                  </a:lnTo>
                  <a:lnTo>
                    <a:pt x="683" y="2629"/>
                  </a:lnTo>
                  <a:lnTo>
                    <a:pt x="784" y="2351"/>
                  </a:lnTo>
                  <a:lnTo>
                    <a:pt x="885" y="2124"/>
                  </a:lnTo>
                  <a:lnTo>
                    <a:pt x="986" y="1921"/>
                  </a:lnTo>
                  <a:lnTo>
                    <a:pt x="1138" y="1744"/>
                  </a:lnTo>
                  <a:lnTo>
                    <a:pt x="1290" y="1593"/>
                  </a:lnTo>
                  <a:lnTo>
                    <a:pt x="1391" y="1517"/>
                  </a:lnTo>
                  <a:lnTo>
                    <a:pt x="1517" y="1441"/>
                  </a:lnTo>
                  <a:lnTo>
                    <a:pt x="1846" y="1315"/>
                  </a:lnTo>
                  <a:lnTo>
                    <a:pt x="2301" y="1188"/>
                  </a:lnTo>
                  <a:lnTo>
                    <a:pt x="2857" y="1087"/>
                  </a:lnTo>
                  <a:lnTo>
                    <a:pt x="3514" y="986"/>
                  </a:lnTo>
                  <a:lnTo>
                    <a:pt x="4247" y="885"/>
                  </a:lnTo>
                  <a:lnTo>
                    <a:pt x="5107" y="784"/>
                  </a:lnTo>
                  <a:lnTo>
                    <a:pt x="6042" y="708"/>
                  </a:lnTo>
                  <a:lnTo>
                    <a:pt x="8166" y="556"/>
                  </a:lnTo>
                  <a:lnTo>
                    <a:pt x="10618" y="455"/>
                  </a:lnTo>
                  <a:lnTo>
                    <a:pt x="13373" y="405"/>
                  </a:lnTo>
                  <a:lnTo>
                    <a:pt x="16406" y="379"/>
                  </a:lnTo>
                  <a:close/>
                  <a:moveTo>
                    <a:pt x="14612" y="0"/>
                  </a:moveTo>
                  <a:lnTo>
                    <a:pt x="12438" y="25"/>
                  </a:lnTo>
                  <a:lnTo>
                    <a:pt x="10087" y="101"/>
                  </a:lnTo>
                  <a:lnTo>
                    <a:pt x="7685" y="202"/>
                  </a:lnTo>
                  <a:lnTo>
                    <a:pt x="6522" y="278"/>
                  </a:lnTo>
                  <a:lnTo>
                    <a:pt x="5410" y="379"/>
                  </a:lnTo>
                  <a:lnTo>
                    <a:pt x="4374" y="480"/>
                  </a:lnTo>
                  <a:lnTo>
                    <a:pt x="3438" y="607"/>
                  </a:lnTo>
                  <a:lnTo>
                    <a:pt x="2604" y="733"/>
                  </a:lnTo>
                  <a:lnTo>
                    <a:pt x="1896" y="910"/>
                  </a:lnTo>
                  <a:lnTo>
                    <a:pt x="1618" y="986"/>
                  </a:lnTo>
                  <a:lnTo>
                    <a:pt x="1366" y="1087"/>
                  </a:lnTo>
                  <a:lnTo>
                    <a:pt x="1163" y="1188"/>
                  </a:lnTo>
                  <a:lnTo>
                    <a:pt x="986" y="1289"/>
                  </a:lnTo>
                  <a:lnTo>
                    <a:pt x="835" y="1466"/>
                  </a:lnTo>
                  <a:lnTo>
                    <a:pt x="683" y="1643"/>
                  </a:lnTo>
                  <a:lnTo>
                    <a:pt x="531" y="1871"/>
                  </a:lnTo>
                  <a:lnTo>
                    <a:pt x="430" y="2124"/>
                  </a:lnTo>
                  <a:lnTo>
                    <a:pt x="329" y="2376"/>
                  </a:lnTo>
                  <a:lnTo>
                    <a:pt x="228" y="2680"/>
                  </a:lnTo>
                  <a:lnTo>
                    <a:pt x="177" y="3008"/>
                  </a:lnTo>
                  <a:lnTo>
                    <a:pt x="102" y="3337"/>
                  </a:lnTo>
                  <a:lnTo>
                    <a:pt x="26" y="4095"/>
                  </a:lnTo>
                  <a:lnTo>
                    <a:pt x="1" y="4904"/>
                  </a:lnTo>
                  <a:lnTo>
                    <a:pt x="26" y="5789"/>
                  </a:lnTo>
                  <a:lnTo>
                    <a:pt x="76" y="6724"/>
                  </a:lnTo>
                  <a:lnTo>
                    <a:pt x="177" y="7685"/>
                  </a:lnTo>
                  <a:lnTo>
                    <a:pt x="279" y="8671"/>
                  </a:lnTo>
                  <a:lnTo>
                    <a:pt x="405" y="9657"/>
                  </a:lnTo>
                  <a:lnTo>
                    <a:pt x="557" y="10668"/>
                  </a:lnTo>
                  <a:lnTo>
                    <a:pt x="885" y="12639"/>
                  </a:lnTo>
                  <a:lnTo>
                    <a:pt x="1214" y="14460"/>
                  </a:lnTo>
                  <a:lnTo>
                    <a:pt x="1568" y="16406"/>
                  </a:lnTo>
                  <a:lnTo>
                    <a:pt x="1669" y="17114"/>
                  </a:lnTo>
                  <a:lnTo>
                    <a:pt x="1719" y="17645"/>
                  </a:lnTo>
                  <a:lnTo>
                    <a:pt x="1719" y="17720"/>
                  </a:lnTo>
                  <a:lnTo>
                    <a:pt x="1745" y="17822"/>
                  </a:lnTo>
                  <a:lnTo>
                    <a:pt x="1821" y="17923"/>
                  </a:lnTo>
                  <a:lnTo>
                    <a:pt x="1947" y="18049"/>
                  </a:lnTo>
                  <a:lnTo>
                    <a:pt x="2124" y="18175"/>
                  </a:lnTo>
                  <a:lnTo>
                    <a:pt x="2427" y="18302"/>
                  </a:lnTo>
                  <a:lnTo>
                    <a:pt x="2832" y="18454"/>
                  </a:lnTo>
                  <a:lnTo>
                    <a:pt x="3337" y="18580"/>
                  </a:lnTo>
                  <a:lnTo>
                    <a:pt x="4020" y="18706"/>
                  </a:lnTo>
                  <a:lnTo>
                    <a:pt x="4879" y="18807"/>
                  </a:lnTo>
                  <a:lnTo>
                    <a:pt x="5890" y="18934"/>
                  </a:lnTo>
                  <a:lnTo>
                    <a:pt x="7129" y="19010"/>
                  </a:lnTo>
                  <a:lnTo>
                    <a:pt x="8595" y="19086"/>
                  </a:lnTo>
                  <a:lnTo>
                    <a:pt x="10289" y="19161"/>
                  </a:lnTo>
                  <a:lnTo>
                    <a:pt x="12235" y="19187"/>
                  </a:lnTo>
                  <a:lnTo>
                    <a:pt x="14485" y="19212"/>
                  </a:lnTo>
                  <a:lnTo>
                    <a:pt x="17620" y="19187"/>
                  </a:lnTo>
                  <a:lnTo>
                    <a:pt x="20881" y="19111"/>
                  </a:lnTo>
                  <a:lnTo>
                    <a:pt x="24142" y="19010"/>
                  </a:lnTo>
                  <a:lnTo>
                    <a:pt x="27327" y="18858"/>
                  </a:lnTo>
                  <a:lnTo>
                    <a:pt x="29425" y="18732"/>
                  </a:lnTo>
                  <a:lnTo>
                    <a:pt x="31017" y="18631"/>
                  </a:lnTo>
                  <a:lnTo>
                    <a:pt x="32180" y="18504"/>
                  </a:lnTo>
                  <a:lnTo>
                    <a:pt x="32964" y="18403"/>
                  </a:lnTo>
                  <a:lnTo>
                    <a:pt x="33469" y="18327"/>
                  </a:lnTo>
                  <a:lnTo>
                    <a:pt x="33748" y="18251"/>
                  </a:lnTo>
                  <a:lnTo>
                    <a:pt x="33849" y="18175"/>
                  </a:lnTo>
                  <a:lnTo>
                    <a:pt x="33899" y="18125"/>
                  </a:lnTo>
                  <a:lnTo>
                    <a:pt x="34000" y="17822"/>
                  </a:lnTo>
                  <a:lnTo>
                    <a:pt x="34152" y="17215"/>
                  </a:lnTo>
                  <a:lnTo>
                    <a:pt x="34354" y="16381"/>
                  </a:lnTo>
                  <a:lnTo>
                    <a:pt x="34582" y="15319"/>
                  </a:lnTo>
                  <a:lnTo>
                    <a:pt x="34809" y="14106"/>
                  </a:lnTo>
                  <a:lnTo>
                    <a:pt x="35062" y="12741"/>
                  </a:lnTo>
                  <a:lnTo>
                    <a:pt x="35290" y="11325"/>
                  </a:lnTo>
                  <a:lnTo>
                    <a:pt x="35492" y="9834"/>
                  </a:lnTo>
                  <a:lnTo>
                    <a:pt x="35618" y="8873"/>
                  </a:lnTo>
                  <a:lnTo>
                    <a:pt x="35719" y="7963"/>
                  </a:lnTo>
                  <a:lnTo>
                    <a:pt x="35795" y="7103"/>
                  </a:lnTo>
                  <a:lnTo>
                    <a:pt x="35846" y="6320"/>
                  </a:lnTo>
                  <a:lnTo>
                    <a:pt x="35896" y="5561"/>
                  </a:lnTo>
                  <a:lnTo>
                    <a:pt x="35896" y="4879"/>
                  </a:lnTo>
                  <a:lnTo>
                    <a:pt x="35896" y="4247"/>
                  </a:lnTo>
                  <a:lnTo>
                    <a:pt x="35871" y="3666"/>
                  </a:lnTo>
                  <a:lnTo>
                    <a:pt x="35795" y="3135"/>
                  </a:lnTo>
                  <a:lnTo>
                    <a:pt x="35719" y="2680"/>
                  </a:lnTo>
                  <a:lnTo>
                    <a:pt x="35643" y="2275"/>
                  </a:lnTo>
                  <a:lnTo>
                    <a:pt x="35517" y="1921"/>
                  </a:lnTo>
                  <a:lnTo>
                    <a:pt x="35365" y="1618"/>
                  </a:lnTo>
                  <a:lnTo>
                    <a:pt x="35214" y="1390"/>
                  </a:lnTo>
                  <a:lnTo>
                    <a:pt x="35037" y="1188"/>
                  </a:lnTo>
                  <a:lnTo>
                    <a:pt x="34835" y="1062"/>
                  </a:lnTo>
                  <a:lnTo>
                    <a:pt x="34658" y="1011"/>
                  </a:lnTo>
                  <a:lnTo>
                    <a:pt x="34455" y="961"/>
                  </a:lnTo>
                  <a:lnTo>
                    <a:pt x="33924" y="834"/>
                  </a:lnTo>
                  <a:lnTo>
                    <a:pt x="33242" y="733"/>
                  </a:lnTo>
                  <a:lnTo>
                    <a:pt x="32408" y="632"/>
                  </a:lnTo>
                  <a:lnTo>
                    <a:pt x="31447" y="531"/>
                  </a:lnTo>
                  <a:lnTo>
                    <a:pt x="30385" y="430"/>
                  </a:lnTo>
                  <a:lnTo>
                    <a:pt x="27959" y="278"/>
                  </a:lnTo>
                  <a:lnTo>
                    <a:pt x="25229" y="152"/>
                  </a:lnTo>
                  <a:lnTo>
                    <a:pt x="22322" y="76"/>
                  </a:lnTo>
                  <a:lnTo>
                    <a:pt x="19339" y="25"/>
                  </a:lnTo>
                  <a:lnTo>
                    <a:pt x="1640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39"/>
            <p:cNvSpPr/>
            <p:nvPr/>
          </p:nvSpPr>
          <p:spPr>
            <a:xfrm>
              <a:off x="2356302" y="4777238"/>
              <a:ext cx="367517" cy="32709"/>
            </a:xfrm>
            <a:custGeom>
              <a:rect b="b" l="l" r="r" t="t"/>
              <a:pathLst>
                <a:path extrusionOk="0" h="936" w="10517">
                  <a:moveTo>
                    <a:pt x="2099" y="1"/>
                  </a:moveTo>
                  <a:lnTo>
                    <a:pt x="1391" y="26"/>
                  </a:lnTo>
                  <a:lnTo>
                    <a:pt x="708" y="77"/>
                  </a:lnTo>
                  <a:lnTo>
                    <a:pt x="26" y="178"/>
                  </a:lnTo>
                  <a:lnTo>
                    <a:pt x="0" y="203"/>
                  </a:lnTo>
                  <a:lnTo>
                    <a:pt x="0" y="228"/>
                  </a:lnTo>
                  <a:lnTo>
                    <a:pt x="26" y="253"/>
                  </a:lnTo>
                  <a:lnTo>
                    <a:pt x="658" y="380"/>
                  </a:lnTo>
                  <a:lnTo>
                    <a:pt x="1290" y="456"/>
                  </a:lnTo>
                  <a:lnTo>
                    <a:pt x="1947" y="532"/>
                  </a:lnTo>
                  <a:lnTo>
                    <a:pt x="2579" y="582"/>
                  </a:lnTo>
                  <a:lnTo>
                    <a:pt x="3893" y="633"/>
                  </a:lnTo>
                  <a:lnTo>
                    <a:pt x="5183" y="709"/>
                  </a:lnTo>
                  <a:lnTo>
                    <a:pt x="6472" y="784"/>
                  </a:lnTo>
                  <a:lnTo>
                    <a:pt x="7761" y="860"/>
                  </a:lnTo>
                  <a:lnTo>
                    <a:pt x="8418" y="911"/>
                  </a:lnTo>
                  <a:lnTo>
                    <a:pt x="9101" y="936"/>
                  </a:lnTo>
                  <a:lnTo>
                    <a:pt x="9429" y="936"/>
                  </a:lnTo>
                  <a:lnTo>
                    <a:pt x="9758" y="911"/>
                  </a:lnTo>
                  <a:lnTo>
                    <a:pt x="10087" y="860"/>
                  </a:lnTo>
                  <a:lnTo>
                    <a:pt x="10390" y="784"/>
                  </a:lnTo>
                  <a:lnTo>
                    <a:pt x="10466" y="709"/>
                  </a:lnTo>
                  <a:lnTo>
                    <a:pt x="10516" y="633"/>
                  </a:lnTo>
                  <a:lnTo>
                    <a:pt x="10516" y="582"/>
                  </a:lnTo>
                  <a:lnTo>
                    <a:pt x="10516" y="557"/>
                  </a:lnTo>
                  <a:lnTo>
                    <a:pt x="10491" y="506"/>
                  </a:lnTo>
                  <a:lnTo>
                    <a:pt x="10441" y="481"/>
                  </a:lnTo>
                  <a:lnTo>
                    <a:pt x="10213" y="380"/>
                  </a:lnTo>
                  <a:lnTo>
                    <a:pt x="9986" y="329"/>
                  </a:lnTo>
                  <a:lnTo>
                    <a:pt x="9783" y="279"/>
                  </a:lnTo>
                  <a:lnTo>
                    <a:pt x="9556" y="228"/>
                  </a:lnTo>
                  <a:lnTo>
                    <a:pt x="9101" y="203"/>
                  </a:lnTo>
                  <a:lnTo>
                    <a:pt x="8620" y="178"/>
                  </a:lnTo>
                  <a:lnTo>
                    <a:pt x="7129" y="102"/>
                  </a:lnTo>
                  <a:lnTo>
                    <a:pt x="5612" y="51"/>
                  </a:lnTo>
                  <a:lnTo>
                    <a:pt x="4222" y="26"/>
                  </a:lnTo>
                  <a:lnTo>
                    <a:pt x="280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39"/>
            <p:cNvSpPr/>
            <p:nvPr/>
          </p:nvSpPr>
          <p:spPr>
            <a:xfrm>
              <a:off x="2763516" y="4797576"/>
              <a:ext cx="79535" cy="25650"/>
            </a:xfrm>
            <a:custGeom>
              <a:rect b="b" l="l" r="r" t="t"/>
              <a:pathLst>
                <a:path extrusionOk="0" h="734" w="2276">
                  <a:moveTo>
                    <a:pt x="481" y="0"/>
                  </a:moveTo>
                  <a:lnTo>
                    <a:pt x="330" y="25"/>
                  </a:lnTo>
                  <a:lnTo>
                    <a:pt x="178" y="76"/>
                  </a:lnTo>
                  <a:lnTo>
                    <a:pt x="51" y="152"/>
                  </a:lnTo>
                  <a:lnTo>
                    <a:pt x="1" y="202"/>
                  </a:lnTo>
                  <a:lnTo>
                    <a:pt x="1" y="253"/>
                  </a:lnTo>
                  <a:lnTo>
                    <a:pt x="1" y="278"/>
                  </a:lnTo>
                  <a:lnTo>
                    <a:pt x="51" y="329"/>
                  </a:lnTo>
                  <a:lnTo>
                    <a:pt x="153" y="430"/>
                  </a:lnTo>
                  <a:lnTo>
                    <a:pt x="304" y="480"/>
                  </a:lnTo>
                  <a:lnTo>
                    <a:pt x="456" y="531"/>
                  </a:lnTo>
                  <a:lnTo>
                    <a:pt x="633" y="556"/>
                  </a:lnTo>
                  <a:lnTo>
                    <a:pt x="1012" y="607"/>
                  </a:lnTo>
                  <a:lnTo>
                    <a:pt x="1315" y="632"/>
                  </a:lnTo>
                  <a:lnTo>
                    <a:pt x="1568" y="683"/>
                  </a:lnTo>
                  <a:lnTo>
                    <a:pt x="1872" y="733"/>
                  </a:lnTo>
                  <a:lnTo>
                    <a:pt x="2023" y="733"/>
                  </a:lnTo>
                  <a:lnTo>
                    <a:pt x="2175" y="708"/>
                  </a:lnTo>
                  <a:lnTo>
                    <a:pt x="2225" y="657"/>
                  </a:lnTo>
                  <a:lnTo>
                    <a:pt x="2251" y="632"/>
                  </a:lnTo>
                  <a:lnTo>
                    <a:pt x="2276" y="556"/>
                  </a:lnTo>
                  <a:lnTo>
                    <a:pt x="2276" y="506"/>
                  </a:lnTo>
                  <a:lnTo>
                    <a:pt x="2276" y="430"/>
                  </a:lnTo>
                  <a:lnTo>
                    <a:pt x="2251" y="379"/>
                  </a:lnTo>
                  <a:lnTo>
                    <a:pt x="2175" y="278"/>
                  </a:lnTo>
                  <a:lnTo>
                    <a:pt x="2074" y="202"/>
                  </a:lnTo>
                  <a:lnTo>
                    <a:pt x="1922" y="152"/>
                  </a:lnTo>
                  <a:lnTo>
                    <a:pt x="1619" y="101"/>
                  </a:lnTo>
                  <a:lnTo>
                    <a:pt x="1341" y="76"/>
                  </a:lnTo>
                  <a:lnTo>
                    <a:pt x="1012" y="25"/>
                  </a:lnTo>
                  <a:lnTo>
                    <a:pt x="65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39"/>
            <p:cNvSpPr/>
            <p:nvPr/>
          </p:nvSpPr>
          <p:spPr>
            <a:xfrm>
              <a:off x="427024" y="4744564"/>
              <a:ext cx="1238521" cy="657246"/>
            </a:xfrm>
            <a:custGeom>
              <a:rect b="b" l="l" r="r" t="t"/>
              <a:pathLst>
                <a:path extrusionOk="0" h="18808" w="35442">
                  <a:moveTo>
                    <a:pt x="14738" y="0"/>
                  </a:moveTo>
                  <a:lnTo>
                    <a:pt x="11932" y="26"/>
                  </a:lnTo>
                  <a:lnTo>
                    <a:pt x="9253" y="102"/>
                  </a:lnTo>
                  <a:lnTo>
                    <a:pt x="7989" y="177"/>
                  </a:lnTo>
                  <a:lnTo>
                    <a:pt x="6801" y="228"/>
                  </a:lnTo>
                  <a:lnTo>
                    <a:pt x="5689" y="329"/>
                  </a:lnTo>
                  <a:lnTo>
                    <a:pt x="4677" y="405"/>
                  </a:lnTo>
                  <a:lnTo>
                    <a:pt x="3742" y="506"/>
                  </a:lnTo>
                  <a:lnTo>
                    <a:pt x="2933" y="632"/>
                  </a:lnTo>
                  <a:lnTo>
                    <a:pt x="2225" y="759"/>
                  </a:lnTo>
                  <a:lnTo>
                    <a:pt x="1644" y="910"/>
                  </a:lnTo>
                  <a:lnTo>
                    <a:pt x="1416" y="986"/>
                  </a:lnTo>
                  <a:lnTo>
                    <a:pt x="1214" y="1062"/>
                  </a:lnTo>
                  <a:lnTo>
                    <a:pt x="1037" y="1163"/>
                  </a:lnTo>
                  <a:lnTo>
                    <a:pt x="911" y="1239"/>
                  </a:lnTo>
                  <a:lnTo>
                    <a:pt x="784" y="1340"/>
                  </a:lnTo>
                  <a:lnTo>
                    <a:pt x="683" y="1441"/>
                  </a:lnTo>
                  <a:lnTo>
                    <a:pt x="506" y="1719"/>
                  </a:lnTo>
                  <a:lnTo>
                    <a:pt x="355" y="2023"/>
                  </a:lnTo>
                  <a:lnTo>
                    <a:pt x="254" y="2402"/>
                  </a:lnTo>
                  <a:lnTo>
                    <a:pt x="153" y="2806"/>
                  </a:lnTo>
                  <a:lnTo>
                    <a:pt x="77" y="3261"/>
                  </a:lnTo>
                  <a:lnTo>
                    <a:pt x="26" y="3742"/>
                  </a:lnTo>
                  <a:lnTo>
                    <a:pt x="1" y="4272"/>
                  </a:lnTo>
                  <a:lnTo>
                    <a:pt x="1" y="4829"/>
                  </a:lnTo>
                  <a:lnTo>
                    <a:pt x="1" y="5410"/>
                  </a:lnTo>
                  <a:lnTo>
                    <a:pt x="77" y="6623"/>
                  </a:lnTo>
                  <a:lnTo>
                    <a:pt x="203" y="7887"/>
                  </a:lnTo>
                  <a:lnTo>
                    <a:pt x="355" y="9202"/>
                  </a:lnTo>
                  <a:lnTo>
                    <a:pt x="557" y="10542"/>
                  </a:lnTo>
                  <a:lnTo>
                    <a:pt x="759" y="11831"/>
                  </a:lnTo>
                  <a:lnTo>
                    <a:pt x="1189" y="14232"/>
                  </a:lnTo>
                  <a:lnTo>
                    <a:pt x="1543" y="16179"/>
                  </a:lnTo>
                  <a:lnTo>
                    <a:pt x="1644" y="16912"/>
                  </a:lnTo>
                  <a:lnTo>
                    <a:pt x="1695" y="17443"/>
                  </a:lnTo>
                  <a:lnTo>
                    <a:pt x="1720" y="17544"/>
                  </a:lnTo>
                  <a:lnTo>
                    <a:pt x="1796" y="17645"/>
                  </a:lnTo>
                  <a:lnTo>
                    <a:pt x="1922" y="17746"/>
                  </a:lnTo>
                  <a:lnTo>
                    <a:pt x="2074" y="17847"/>
                  </a:lnTo>
                  <a:lnTo>
                    <a:pt x="2276" y="17923"/>
                  </a:lnTo>
                  <a:lnTo>
                    <a:pt x="2503" y="18024"/>
                  </a:lnTo>
                  <a:lnTo>
                    <a:pt x="3085" y="18176"/>
                  </a:lnTo>
                  <a:lnTo>
                    <a:pt x="3793" y="18302"/>
                  </a:lnTo>
                  <a:lnTo>
                    <a:pt x="4652" y="18429"/>
                  </a:lnTo>
                  <a:lnTo>
                    <a:pt x="5613" y="18530"/>
                  </a:lnTo>
                  <a:lnTo>
                    <a:pt x="6674" y="18605"/>
                  </a:lnTo>
                  <a:lnTo>
                    <a:pt x="7812" y="18681"/>
                  </a:lnTo>
                  <a:lnTo>
                    <a:pt x="9051" y="18732"/>
                  </a:lnTo>
                  <a:lnTo>
                    <a:pt x="11705" y="18782"/>
                  </a:lnTo>
                  <a:lnTo>
                    <a:pt x="14561" y="18808"/>
                  </a:lnTo>
                  <a:lnTo>
                    <a:pt x="17494" y="18782"/>
                  </a:lnTo>
                  <a:lnTo>
                    <a:pt x="20451" y="18732"/>
                  </a:lnTo>
                  <a:lnTo>
                    <a:pt x="23308" y="18631"/>
                  </a:lnTo>
                  <a:lnTo>
                    <a:pt x="25962" y="18530"/>
                  </a:lnTo>
                  <a:lnTo>
                    <a:pt x="28363" y="18403"/>
                  </a:lnTo>
                  <a:lnTo>
                    <a:pt x="30411" y="18252"/>
                  </a:lnTo>
                  <a:lnTo>
                    <a:pt x="32004" y="18100"/>
                  </a:lnTo>
                  <a:lnTo>
                    <a:pt x="32610" y="18049"/>
                  </a:lnTo>
                  <a:lnTo>
                    <a:pt x="33065" y="17973"/>
                  </a:lnTo>
                  <a:lnTo>
                    <a:pt x="33343" y="17898"/>
                  </a:lnTo>
                  <a:lnTo>
                    <a:pt x="33419" y="17872"/>
                  </a:lnTo>
                  <a:lnTo>
                    <a:pt x="33470" y="17847"/>
                  </a:lnTo>
                  <a:lnTo>
                    <a:pt x="33571" y="17544"/>
                  </a:lnTo>
                  <a:lnTo>
                    <a:pt x="33723" y="16962"/>
                  </a:lnTo>
                  <a:lnTo>
                    <a:pt x="33900" y="16128"/>
                  </a:lnTo>
                  <a:lnTo>
                    <a:pt x="34127" y="15092"/>
                  </a:lnTo>
                  <a:lnTo>
                    <a:pt x="34355" y="13878"/>
                  </a:lnTo>
                  <a:lnTo>
                    <a:pt x="34607" y="12539"/>
                  </a:lnTo>
                  <a:lnTo>
                    <a:pt x="34835" y="11098"/>
                  </a:lnTo>
                  <a:lnTo>
                    <a:pt x="35062" y="9606"/>
                  </a:lnTo>
                  <a:lnTo>
                    <a:pt x="35239" y="8140"/>
                  </a:lnTo>
                  <a:lnTo>
                    <a:pt x="35366" y="6674"/>
                  </a:lnTo>
                  <a:lnTo>
                    <a:pt x="35416" y="5991"/>
                  </a:lnTo>
                  <a:lnTo>
                    <a:pt x="35442" y="5309"/>
                  </a:lnTo>
                  <a:lnTo>
                    <a:pt x="35442" y="4652"/>
                  </a:lnTo>
                  <a:lnTo>
                    <a:pt x="35442" y="4045"/>
                  </a:lnTo>
                  <a:lnTo>
                    <a:pt x="35416" y="3489"/>
                  </a:lnTo>
                  <a:lnTo>
                    <a:pt x="35366" y="2958"/>
                  </a:lnTo>
                  <a:lnTo>
                    <a:pt x="35290" y="2478"/>
                  </a:lnTo>
                  <a:lnTo>
                    <a:pt x="35189" y="2073"/>
                  </a:lnTo>
                  <a:lnTo>
                    <a:pt x="35062" y="1694"/>
                  </a:lnTo>
                  <a:lnTo>
                    <a:pt x="34911" y="1416"/>
                  </a:lnTo>
                  <a:lnTo>
                    <a:pt x="34810" y="1290"/>
                  </a:lnTo>
                  <a:lnTo>
                    <a:pt x="34708" y="1188"/>
                  </a:lnTo>
                  <a:lnTo>
                    <a:pt x="34607" y="1113"/>
                  </a:lnTo>
                  <a:lnTo>
                    <a:pt x="34506" y="1037"/>
                  </a:lnTo>
                  <a:lnTo>
                    <a:pt x="34178" y="936"/>
                  </a:lnTo>
                  <a:lnTo>
                    <a:pt x="33723" y="835"/>
                  </a:lnTo>
                  <a:lnTo>
                    <a:pt x="33141" y="733"/>
                  </a:lnTo>
                  <a:lnTo>
                    <a:pt x="32433" y="658"/>
                  </a:lnTo>
                  <a:lnTo>
                    <a:pt x="31599" y="557"/>
                  </a:lnTo>
                  <a:lnTo>
                    <a:pt x="30664" y="481"/>
                  </a:lnTo>
                  <a:lnTo>
                    <a:pt x="28515" y="329"/>
                  </a:lnTo>
                  <a:lnTo>
                    <a:pt x="26063" y="203"/>
                  </a:lnTo>
                  <a:lnTo>
                    <a:pt x="23384" y="102"/>
                  </a:lnTo>
                  <a:lnTo>
                    <a:pt x="20552" y="26"/>
                  </a:lnTo>
                  <a:lnTo>
                    <a:pt x="1764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39"/>
            <p:cNvSpPr/>
            <p:nvPr/>
          </p:nvSpPr>
          <p:spPr>
            <a:xfrm>
              <a:off x="427024" y="4812567"/>
              <a:ext cx="1238521" cy="570687"/>
            </a:xfrm>
            <a:custGeom>
              <a:rect b="b" l="l" r="r" t="t"/>
              <a:pathLst>
                <a:path extrusionOk="0" h="16331" w="35442">
                  <a:moveTo>
                    <a:pt x="405" y="1"/>
                  </a:moveTo>
                  <a:lnTo>
                    <a:pt x="304" y="279"/>
                  </a:lnTo>
                  <a:lnTo>
                    <a:pt x="203" y="582"/>
                  </a:lnTo>
                  <a:lnTo>
                    <a:pt x="153" y="911"/>
                  </a:lnTo>
                  <a:lnTo>
                    <a:pt x="77" y="1265"/>
                  </a:lnTo>
                  <a:lnTo>
                    <a:pt x="51" y="1644"/>
                  </a:lnTo>
                  <a:lnTo>
                    <a:pt x="1" y="2048"/>
                  </a:lnTo>
                  <a:lnTo>
                    <a:pt x="1" y="2908"/>
                  </a:lnTo>
                  <a:lnTo>
                    <a:pt x="26" y="3818"/>
                  </a:lnTo>
                  <a:lnTo>
                    <a:pt x="77" y="4804"/>
                  </a:lnTo>
                  <a:lnTo>
                    <a:pt x="178" y="5815"/>
                  </a:lnTo>
                  <a:lnTo>
                    <a:pt x="304" y="6826"/>
                  </a:lnTo>
                  <a:lnTo>
                    <a:pt x="456" y="7888"/>
                  </a:lnTo>
                  <a:lnTo>
                    <a:pt x="608" y="8899"/>
                  </a:lnTo>
                  <a:lnTo>
                    <a:pt x="936" y="10896"/>
                  </a:lnTo>
                  <a:lnTo>
                    <a:pt x="1265" y="12716"/>
                  </a:lnTo>
                  <a:lnTo>
                    <a:pt x="1543" y="14207"/>
                  </a:lnTo>
                  <a:lnTo>
                    <a:pt x="1998" y="14435"/>
                  </a:lnTo>
                  <a:lnTo>
                    <a:pt x="2503" y="14662"/>
                  </a:lnTo>
                  <a:lnTo>
                    <a:pt x="2984" y="14865"/>
                  </a:lnTo>
                  <a:lnTo>
                    <a:pt x="3489" y="15067"/>
                  </a:lnTo>
                  <a:lnTo>
                    <a:pt x="3995" y="15244"/>
                  </a:lnTo>
                  <a:lnTo>
                    <a:pt x="4500" y="15421"/>
                  </a:lnTo>
                  <a:lnTo>
                    <a:pt x="5006" y="15572"/>
                  </a:lnTo>
                  <a:lnTo>
                    <a:pt x="5537" y="15699"/>
                  </a:lnTo>
                  <a:lnTo>
                    <a:pt x="6422" y="15901"/>
                  </a:lnTo>
                  <a:lnTo>
                    <a:pt x="7332" y="16053"/>
                  </a:lnTo>
                  <a:lnTo>
                    <a:pt x="8242" y="16154"/>
                  </a:lnTo>
                  <a:lnTo>
                    <a:pt x="9152" y="16255"/>
                  </a:lnTo>
                  <a:lnTo>
                    <a:pt x="10087" y="16306"/>
                  </a:lnTo>
                  <a:lnTo>
                    <a:pt x="10997" y="16331"/>
                  </a:lnTo>
                  <a:lnTo>
                    <a:pt x="12842" y="16331"/>
                  </a:lnTo>
                  <a:lnTo>
                    <a:pt x="14056" y="16280"/>
                  </a:lnTo>
                  <a:lnTo>
                    <a:pt x="15294" y="16204"/>
                  </a:lnTo>
                  <a:lnTo>
                    <a:pt x="16508" y="16103"/>
                  </a:lnTo>
                  <a:lnTo>
                    <a:pt x="17721" y="15952"/>
                  </a:lnTo>
                  <a:lnTo>
                    <a:pt x="18935" y="15800"/>
                  </a:lnTo>
                  <a:lnTo>
                    <a:pt x="20123" y="15623"/>
                  </a:lnTo>
                  <a:lnTo>
                    <a:pt x="21336" y="15396"/>
                  </a:lnTo>
                  <a:lnTo>
                    <a:pt x="22524" y="15143"/>
                  </a:lnTo>
                  <a:lnTo>
                    <a:pt x="23712" y="14890"/>
                  </a:lnTo>
                  <a:lnTo>
                    <a:pt x="24900" y="14587"/>
                  </a:lnTo>
                  <a:lnTo>
                    <a:pt x="26063" y="14258"/>
                  </a:lnTo>
                  <a:lnTo>
                    <a:pt x="27226" y="13904"/>
                  </a:lnTo>
                  <a:lnTo>
                    <a:pt x="28363" y="13525"/>
                  </a:lnTo>
                  <a:lnTo>
                    <a:pt x="29501" y="13120"/>
                  </a:lnTo>
                  <a:lnTo>
                    <a:pt x="30613" y="12665"/>
                  </a:lnTo>
                  <a:lnTo>
                    <a:pt x="31726" y="12210"/>
                  </a:lnTo>
                  <a:lnTo>
                    <a:pt x="32459" y="11907"/>
                  </a:lnTo>
                  <a:lnTo>
                    <a:pt x="33166" y="11553"/>
                  </a:lnTo>
                  <a:lnTo>
                    <a:pt x="33874" y="11199"/>
                  </a:lnTo>
                  <a:lnTo>
                    <a:pt x="34557" y="10820"/>
                  </a:lnTo>
                  <a:lnTo>
                    <a:pt x="34759" y="9657"/>
                  </a:lnTo>
                  <a:lnTo>
                    <a:pt x="34936" y="8444"/>
                  </a:lnTo>
                  <a:lnTo>
                    <a:pt x="35113" y="7231"/>
                  </a:lnTo>
                  <a:lnTo>
                    <a:pt x="35239" y="6017"/>
                  </a:lnTo>
                  <a:lnTo>
                    <a:pt x="35366" y="4829"/>
                  </a:lnTo>
                  <a:lnTo>
                    <a:pt x="35416" y="3692"/>
                  </a:lnTo>
                  <a:lnTo>
                    <a:pt x="35442" y="2630"/>
                  </a:lnTo>
                  <a:lnTo>
                    <a:pt x="35416" y="1644"/>
                  </a:lnTo>
                  <a:lnTo>
                    <a:pt x="34582" y="2124"/>
                  </a:lnTo>
                  <a:lnTo>
                    <a:pt x="33723" y="2579"/>
                  </a:lnTo>
                  <a:lnTo>
                    <a:pt x="32838" y="3009"/>
                  </a:lnTo>
                  <a:lnTo>
                    <a:pt x="31953" y="3413"/>
                  </a:lnTo>
                  <a:lnTo>
                    <a:pt x="31043" y="3767"/>
                  </a:lnTo>
                  <a:lnTo>
                    <a:pt x="30133" y="4096"/>
                  </a:lnTo>
                  <a:lnTo>
                    <a:pt x="29172" y="4374"/>
                  </a:lnTo>
                  <a:lnTo>
                    <a:pt x="28212" y="4627"/>
                  </a:lnTo>
                  <a:lnTo>
                    <a:pt x="27251" y="4829"/>
                  </a:lnTo>
                  <a:lnTo>
                    <a:pt x="26265" y="4981"/>
                  </a:lnTo>
                  <a:lnTo>
                    <a:pt x="25279" y="5107"/>
                  </a:lnTo>
                  <a:lnTo>
                    <a:pt x="24268" y="5183"/>
                  </a:lnTo>
                  <a:lnTo>
                    <a:pt x="23282" y="5259"/>
                  </a:lnTo>
                  <a:lnTo>
                    <a:pt x="22271" y="5284"/>
                  </a:lnTo>
                  <a:lnTo>
                    <a:pt x="20274" y="5360"/>
                  </a:lnTo>
                  <a:lnTo>
                    <a:pt x="17165" y="5410"/>
                  </a:lnTo>
                  <a:lnTo>
                    <a:pt x="15598" y="5410"/>
                  </a:lnTo>
                  <a:lnTo>
                    <a:pt x="14030" y="5385"/>
                  </a:lnTo>
                  <a:lnTo>
                    <a:pt x="12488" y="5309"/>
                  </a:lnTo>
                  <a:lnTo>
                    <a:pt x="10921" y="5208"/>
                  </a:lnTo>
                  <a:lnTo>
                    <a:pt x="9379" y="5057"/>
                  </a:lnTo>
                  <a:lnTo>
                    <a:pt x="8621" y="4981"/>
                  </a:lnTo>
                  <a:lnTo>
                    <a:pt x="7837" y="4854"/>
                  </a:lnTo>
                  <a:lnTo>
                    <a:pt x="7054" y="4728"/>
                  </a:lnTo>
                  <a:lnTo>
                    <a:pt x="6270" y="4576"/>
                  </a:lnTo>
                  <a:lnTo>
                    <a:pt x="5512" y="4374"/>
                  </a:lnTo>
                  <a:lnTo>
                    <a:pt x="4753" y="4147"/>
                  </a:lnTo>
                  <a:lnTo>
                    <a:pt x="4020" y="3868"/>
                  </a:lnTo>
                  <a:lnTo>
                    <a:pt x="3666" y="3692"/>
                  </a:lnTo>
                  <a:lnTo>
                    <a:pt x="3312" y="3515"/>
                  </a:lnTo>
                  <a:lnTo>
                    <a:pt x="2984" y="3338"/>
                  </a:lnTo>
                  <a:lnTo>
                    <a:pt x="2680" y="3135"/>
                  </a:lnTo>
                  <a:lnTo>
                    <a:pt x="2377" y="2908"/>
                  </a:lnTo>
                  <a:lnTo>
                    <a:pt x="2074" y="2680"/>
                  </a:lnTo>
                  <a:lnTo>
                    <a:pt x="1770" y="2377"/>
                  </a:lnTo>
                  <a:lnTo>
                    <a:pt x="1518" y="2099"/>
                  </a:lnTo>
                  <a:lnTo>
                    <a:pt x="1265" y="1770"/>
                  </a:lnTo>
                  <a:lnTo>
                    <a:pt x="1037" y="1442"/>
                  </a:lnTo>
                  <a:lnTo>
                    <a:pt x="835" y="1088"/>
                  </a:lnTo>
                  <a:lnTo>
                    <a:pt x="658" y="734"/>
                  </a:lnTo>
                  <a:lnTo>
                    <a:pt x="506" y="380"/>
                  </a:lnTo>
                  <a:lnTo>
                    <a:pt x="40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39"/>
            <p:cNvSpPr/>
            <p:nvPr/>
          </p:nvSpPr>
          <p:spPr>
            <a:xfrm>
              <a:off x="419091" y="4737505"/>
              <a:ext cx="1254421" cy="671363"/>
            </a:xfrm>
            <a:custGeom>
              <a:rect b="b" l="l" r="r" t="t"/>
              <a:pathLst>
                <a:path extrusionOk="0" h="19212" w="35897">
                  <a:moveTo>
                    <a:pt x="16381" y="379"/>
                  </a:moveTo>
                  <a:lnTo>
                    <a:pt x="19617" y="405"/>
                  </a:lnTo>
                  <a:lnTo>
                    <a:pt x="22701" y="455"/>
                  </a:lnTo>
                  <a:lnTo>
                    <a:pt x="25633" y="556"/>
                  </a:lnTo>
                  <a:lnTo>
                    <a:pt x="28287" y="683"/>
                  </a:lnTo>
                  <a:lnTo>
                    <a:pt x="30588" y="834"/>
                  </a:lnTo>
                  <a:lnTo>
                    <a:pt x="31573" y="935"/>
                  </a:lnTo>
                  <a:lnTo>
                    <a:pt x="32458" y="1011"/>
                  </a:lnTo>
                  <a:lnTo>
                    <a:pt x="33216" y="1112"/>
                  </a:lnTo>
                  <a:lnTo>
                    <a:pt x="33848" y="1214"/>
                  </a:lnTo>
                  <a:lnTo>
                    <a:pt x="34303" y="1315"/>
                  </a:lnTo>
                  <a:lnTo>
                    <a:pt x="34632" y="1416"/>
                  </a:lnTo>
                  <a:lnTo>
                    <a:pt x="34733" y="1466"/>
                  </a:lnTo>
                  <a:lnTo>
                    <a:pt x="34809" y="1542"/>
                  </a:lnTo>
                  <a:lnTo>
                    <a:pt x="34910" y="1643"/>
                  </a:lnTo>
                  <a:lnTo>
                    <a:pt x="34986" y="1744"/>
                  </a:lnTo>
                  <a:lnTo>
                    <a:pt x="35138" y="2022"/>
                  </a:lnTo>
                  <a:lnTo>
                    <a:pt x="35239" y="2376"/>
                  </a:lnTo>
                  <a:lnTo>
                    <a:pt x="35340" y="2756"/>
                  </a:lnTo>
                  <a:lnTo>
                    <a:pt x="35390" y="3211"/>
                  </a:lnTo>
                  <a:lnTo>
                    <a:pt x="35441" y="3716"/>
                  </a:lnTo>
                  <a:lnTo>
                    <a:pt x="35466" y="4247"/>
                  </a:lnTo>
                  <a:lnTo>
                    <a:pt x="35466" y="4828"/>
                  </a:lnTo>
                  <a:lnTo>
                    <a:pt x="35466" y="5460"/>
                  </a:lnTo>
                  <a:lnTo>
                    <a:pt x="35390" y="6775"/>
                  </a:lnTo>
                  <a:lnTo>
                    <a:pt x="35264" y="8165"/>
                  </a:lnTo>
                  <a:lnTo>
                    <a:pt x="35087" y="9606"/>
                  </a:lnTo>
                  <a:lnTo>
                    <a:pt x="34885" y="11047"/>
                  </a:lnTo>
                  <a:lnTo>
                    <a:pt x="34657" y="12437"/>
                  </a:lnTo>
                  <a:lnTo>
                    <a:pt x="34430" y="13777"/>
                  </a:lnTo>
                  <a:lnTo>
                    <a:pt x="34202" y="14990"/>
                  </a:lnTo>
                  <a:lnTo>
                    <a:pt x="34000" y="16052"/>
                  </a:lnTo>
                  <a:lnTo>
                    <a:pt x="33798" y="16912"/>
                  </a:lnTo>
                  <a:lnTo>
                    <a:pt x="33621" y="17544"/>
                  </a:lnTo>
                  <a:lnTo>
                    <a:pt x="33520" y="17923"/>
                  </a:lnTo>
                  <a:lnTo>
                    <a:pt x="33267" y="17973"/>
                  </a:lnTo>
                  <a:lnTo>
                    <a:pt x="32812" y="18049"/>
                  </a:lnTo>
                  <a:lnTo>
                    <a:pt x="31396" y="18201"/>
                  </a:lnTo>
                  <a:lnTo>
                    <a:pt x="29399" y="18352"/>
                  </a:lnTo>
                  <a:lnTo>
                    <a:pt x="26922" y="18504"/>
                  </a:lnTo>
                  <a:lnTo>
                    <a:pt x="24091" y="18631"/>
                  </a:lnTo>
                  <a:lnTo>
                    <a:pt x="20982" y="18732"/>
                  </a:lnTo>
                  <a:lnTo>
                    <a:pt x="17746" y="18807"/>
                  </a:lnTo>
                  <a:lnTo>
                    <a:pt x="14485" y="18833"/>
                  </a:lnTo>
                  <a:lnTo>
                    <a:pt x="12412" y="18807"/>
                  </a:lnTo>
                  <a:lnTo>
                    <a:pt x="10592" y="18782"/>
                  </a:lnTo>
                  <a:lnTo>
                    <a:pt x="9000" y="18732"/>
                  </a:lnTo>
                  <a:lnTo>
                    <a:pt x="7634" y="18656"/>
                  </a:lnTo>
                  <a:lnTo>
                    <a:pt x="6446" y="18580"/>
                  </a:lnTo>
                  <a:lnTo>
                    <a:pt x="5435" y="18504"/>
                  </a:lnTo>
                  <a:lnTo>
                    <a:pt x="4601" y="18403"/>
                  </a:lnTo>
                  <a:lnTo>
                    <a:pt x="3944" y="18302"/>
                  </a:lnTo>
                  <a:lnTo>
                    <a:pt x="3388" y="18201"/>
                  </a:lnTo>
                  <a:lnTo>
                    <a:pt x="2983" y="18100"/>
                  </a:lnTo>
                  <a:lnTo>
                    <a:pt x="2655" y="17999"/>
                  </a:lnTo>
                  <a:lnTo>
                    <a:pt x="2427" y="17897"/>
                  </a:lnTo>
                  <a:lnTo>
                    <a:pt x="2275" y="17822"/>
                  </a:lnTo>
                  <a:lnTo>
                    <a:pt x="2200" y="17746"/>
                  </a:lnTo>
                  <a:lnTo>
                    <a:pt x="2149" y="17670"/>
                  </a:lnTo>
                  <a:lnTo>
                    <a:pt x="2149" y="17619"/>
                  </a:lnTo>
                  <a:lnTo>
                    <a:pt x="2098" y="17089"/>
                  </a:lnTo>
                  <a:lnTo>
                    <a:pt x="1972" y="16355"/>
                  </a:lnTo>
                  <a:lnTo>
                    <a:pt x="1643" y="14409"/>
                  </a:lnTo>
                  <a:lnTo>
                    <a:pt x="1340" y="12690"/>
                  </a:lnTo>
                  <a:lnTo>
                    <a:pt x="1011" y="10794"/>
                  </a:lnTo>
                  <a:lnTo>
                    <a:pt x="860" y="9808"/>
                  </a:lnTo>
                  <a:lnTo>
                    <a:pt x="733" y="8822"/>
                  </a:lnTo>
                  <a:lnTo>
                    <a:pt x="607" y="7862"/>
                  </a:lnTo>
                  <a:lnTo>
                    <a:pt x="531" y="6901"/>
                  </a:lnTo>
                  <a:lnTo>
                    <a:pt x="455" y="5991"/>
                  </a:lnTo>
                  <a:lnTo>
                    <a:pt x="430" y="5132"/>
                  </a:lnTo>
                  <a:lnTo>
                    <a:pt x="455" y="4298"/>
                  </a:lnTo>
                  <a:lnTo>
                    <a:pt x="506" y="3564"/>
                  </a:lnTo>
                  <a:lnTo>
                    <a:pt x="556" y="3236"/>
                  </a:lnTo>
                  <a:lnTo>
                    <a:pt x="607" y="2907"/>
                  </a:lnTo>
                  <a:lnTo>
                    <a:pt x="683" y="2629"/>
                  </a:lnTo>
                  <a:lnTo>
                    <a:pt x="759" y="2351"/>
                  </a:lnTo>
                  <a:lnTo>
                    <a:pt x="860" y="2124"/>
                  </a:lnTo>
                  <a:lnTo>
                    <a:pt x="986" y="1921"/>
                  </a:lnTo>
                  <a:lnTo>
                    <a:pt x="1113" y="1744"/>
                  </a:lnTo>
                  <a:lnTo>
                    <a:pt x="1264" y="1593"/>
                  </a:lnTo>
                  <a:lnTo>
                    <a:pt x="1365" y="1517"/>
                  </a:lnTo>
                  <a:lnTo>
                    <a:pt x="1517" y="1441"/>
                  </a:lnTo>
                  <a:lnTo>
                    <a:pt x="1846" y="1315"/>
                  </a:lnTo>
                  <a:lnTo>
                    <a:pt x="2301" y="1188"/>
                  </a:lnTo>
                  <a:lnTo>
                    <a:pt x="2857" y="1087"/>
                  </a:lnTo>
                  <a:lnTo>
                    <a:pt x="3489" y="986"/>
                  </a:lnTo>
                  <a:lnTo>
                    <a:pt x="4247" y="885"/>
                  </a:lnTo>
                  <a:lnTo>
                    <a:pt x="5081" y="784"/>
                  </a:lnTo>
                  <a:lnTo>
                    <a:pt x="6017" y="708"/>
                  </a:lnTo>
                  <a:lnTo>
                    <a:pt x="8165" y="556"/>
                  </a:lnTo>
                  <a:lnTo>
                    <a:pt x="10617" y="455"/>
                  </a:lnTo>
                  <a:lnTo>
                    <a:pt x="13373" y="405"/>
                  </a:lnTo>
                  <a:lnTo>
                    <a:pt x="16381" y="379"/>
                  </a:lnTo>
                  <a:close/>
                  <a:moveTo>
                    <a:pt x="14611" y="0"/>
                  </a:moveTo>
                  <a:lnTo>
                    <a:pt x="12437" y="25"/>
                  </a:lnTo>
                  <a:lnTo>
                    <a:pt x="10087" y="101"/>
                  </a:lnTo>
                  <a:lnTo>
                    <a:pt x="7685" y="202"/>
                  </a:lnTo>
                  <a:lnTo>
                    <a:pt x="6522" y="278"/>
                  </a:lnTo>
                  <a:lnTo>
                    <a:pt x="5410" y="379"/>
                  </a:lnTo>
                  <a:lnTo>
                    <a:pt x="4374" y="480"/>
                  </a:lnTo>
                  <a:lnTo>
                    <a:pt x="3438" y="607"/>
                  </a:lnTo>
                  <a:lnTo>
                    <a:pt x="2604" y="733"/>
                  </a:lnTo>
                  <a:lnTo>
                    <a:pt x="1896" y="910"/>
                  </a:lnTo>
                  <a:lnTo>
                    <a:pt x="1593" y="986"/>
                  </a:lnTo>
                  <a:lnTo>
                    <a:pt x="1365" y="1087"/>
                  </a:lnTo>
                  <a:lnTo>
                    <a:pt x="1138" y="1188"/>
                  </a:lnTo>
                  <a:lnTo>
                    <a:pt x="986" y="1289"/>
                  </a:lnTo>
                  <a:lnTo>
                    <a:pt x="809" y="1466"/>
                  </a:lnTo>
                  <a:lnTo>
                    <a:pt x="658" y="1643"/>
                  </a:lnTo>
                  <a:lnTo>
                    <a:pt x="531" y="1871"/>
                  </a:lnTo>
                  <a:lnTo>
                    <a:pt x="430" y="2124"/>
                  </a:lnTo>
                  <a:lnTo>
                    <a:pt x="329" y="2376"/>
                  </a:lnTo>
                  <a:lnTo>
                    <a:pt x="228" y="2680"/>
                  </a:lnTo>
                  <a:lnTo>
                    <a:pt x="152" y="3008"/>
                  </a:lnTo>
                  <a:lnTo>
                    <a:pt x="101" y="3337"/>
                  </a:lnTo>
                  <a:lnTo>
                    <a:pt x="26" y="4095"/>
                  </a:lnTo>
                  <a:lnTo>
                    <a:pt x="0" y="4904"/>
                  </a:lnTo>
                  <a:lnTo>
                    <a:pt x="26" y="5789"/>
                  </a:lnTo>
                  <a:lnTo>
                    <a:pt x="76" y="6724"/>
                  </a:lnTo>
                  <a:lnTo>
                    <a:pt x="152" y="7685"/>
                  </a:lnTo>
                  <a:lnTo>
                    <a:pt x="278" y="8671"/>
                  </a:lnTo>
                  <a:lnTo>
                    <a:pt x="405" y="9657"/>
                  </a:lnTo>
                  <a:lnTo>
                    <a:pt x="556" y="10668"/>
                  </a:lnTo>
                  <a:lnTo>
                    <a:pt x="885" y="12639"/>
                  </a:lnTo>
                  <a:lnTo>
                    <a:pt x="1214" y="14460"/>
                  </a:lnTo>
                  <a:lnTo>
                    <a:pt x="1542" y="16406"/>
                  </a:lnTo>
                  <a:lnTo>
                    <a:pt x="1669" y="17114"/>
                  </a:lnTo>
                  <a:lnTo>
                    <a:pt x="1719" y="17645"/>
                  </a:lnTo>
                  <a:lnTo>
                    <a:pt x="1719" y="17720"/>
                  </a:lnTo>
                  <a:lnTo>
                    <a:pt x="1745" y="17822"/>
                  </a:lnTo>
                  <a:lnTo>
                    <a:pt x="1820" y="17923"/>
                  </a:lnTo>
                  <a:lnTo>
                    <a:pt x="1922" y="18049"/>
                  </a:lnTo>
                  <a:lnTo>
                    <a:pt x="2124" y="18175"/>
                  </a:lnTo>
                  <a:lnTo>
                    <a:pt x="2402" y="18302"/>
                  </a:lnTo>
                  <a:lnTo>
                    <a:pt x="2806" y="18454"/>
                  </a:lnTo>
                  <a:lnTo>
                    <a:pt x="3337" y="18580"/>
                  </a:lnTo>
                  <a:lnTo>
                    <a:pt x="4020" y="18706"/>
                  </a:lnTo>
                  <a:lnTo>
                    <a:pt x="4854" y="18807"/>
                  </a:lnTo>
                  <a:lnTo>
                    <a:pt x="5890" y="18934"/>
                  </a:lnTo>
                  <a:lnTo>
                    <a:pt x="7129" y="19010"/>
                  </a:lnTo>
                  <a:lnTo>
                    <a:pt x="8595" y="19086"/>
                  </a:lnTo>
                  <a:lnTo>
                    <a:pt x="10289" y="19161"/>
                  </a:lnTo>
                  <a:lnTo>
                    <a:pt x="12235" y="19187"/>
                  </a:lnTo>
                  <a:lnTo>
                    <a:pt x="14485" y="19212"/>
                  </a:lnTo>
                  <a:lnTo>
                    <a:pt x="17620" y="19187"/>
                  </a:lnTo>
                  <a:lnTo>
                    <a:pt x="20881" y="19111"/>
                  </a:lnTo>
                  <a:lnTo>
                    <a:pt x="24141" y="19010"/>
                  </a:lnTo>
                  <a:lnTo>
                    <a:pt x="27327" y="18858"/>
                  </a:lnTo>
                  <a:lnTo>
                    <a:pt x="29425" y="18732"/>
                  </a:lnTo>
                  <a:lnTo>
                    <a:pt x="31017" y="18631"/>
                  </a:lnTo>
                  <a:lnTo>
                    <a:pt x="32180" y="18504"/>
                  </a:lnTo>
                  <a:lnTo>
                    <a:pt x="32964" y="18403"/>
                  </a:lnTo>
                  <a:lnTo>
                    <a:pt x="33469" y="18327"/>
                  </a:lnTo>
                  <a:lnTo>
                    <a:pt x="33722" y="18251"/>
                  </a:lnTo>
                  <a:lnTo>
                    <a:pt x="33848" y="18175"/>
                  </a:lnTo>
                  <a:lnTo>
                    <a:pt x="33899" y="18125"/>
                  </a:lnTo>
                  <a:lnTo>
                    <a:pt x="34000" y="17822"/>
                  </a:lnTo>
                  <a:lnTo>
                    <a:pt x="34152" y="17215"/>
                  </a:lnTo>
                  <a:lnTo>
                    <a:pt x="34354" y="16381"/>
                  </a:lnTo>
                  <a:lnTo>
                    <a:pt x="34582" y="15319"/>
                  </a:lnTo>
                  <a:lnTo>
                    <a:pt x="34809" y="14106"/>
                  </a:lnTo>
                  <a:lnTo>
                    <a:pt x="35062" y="12741"/>
                  </a:lnTo>
                  <a:lnTo>
                    <a:pt x="35289" y="11325"/>
                  </a:lnTo>
                  <a:lnTo>
                    <a:pt x="35492" y="9834"/>
                  </a:lnTo>
                  <a:lnTo>
                    <a:pt x="35618" y="8873"/>
                  </a:lnTo>
                  <a:lnTo>
                    <a:pt x="35719" y="7963"/>
                  </a:lnTo>
                  <a:lnTo>
                    <a:pt x="35795" y="7103"/>
                  </a:lnTo>
                  <a:lnTo>
                    <a:pt x="35845" y="6320"/>
                  </a:lnTo>
                  <a:lnTo>
                    <a:pt x="35871" y="5561"/>
                  </a:lnTo>
                  <a:lnTo>
                    <a:pt x="35896" y="4879"/>
                  </a:lnTo>
                  <a:lnTo>
                    <a:pt x="35896" y="4247"/>
                  </a:lnTo>
                  <a:lnTo>
                    <a:pt x="35845" y="3666"/>
                  </a:lnTo>
                  <a:lnTo>
                    <a:pt x="35795" y="3135"/>
                  </a:lnTo>
                  <a:lnTo>
                    <a:pt x="35719" y="2680"/>
                  </a:lnTo>
                  <a:lnTo>
                    <a:pt x="35618" y="2275"/>
                  </a:lnTo>
                  <a:lnTo>
                    <a:pt x="35517" y="1921"/>
                  </a:lnTo>
                  <a:lnTo>
                    <a:pt x="35365" y="1618"/>
                  </a:lnTo>
                  <a:lnTo>
                    <a:pt x="35214" y="1390"/>
                  </a:lnTo>
                  <a:lnTo>
                    <a:pt x="35037" y="1188"/>
                  </a:lnTo>
                  <a:lnTo>
                    <a:pt x="34809" y="1062"/>
                  </a:lnTo>
                  <a:lnTo>
                    <a:pt x="34657" y="1011"/>
                  </a:lnTo>
                  <a:lnTo>
                    <a:pt x="34455" y="961"/>
                  </a:lnTo>
                  <a:lnTo>
                    <a:pt x="33924" y="834"/>
                  </a:lnTo>
                  <a:lnTo>
                    <a:pt x="33242" y="733"/>
                  </a:lnTo>
                  <a:lnTo>
                    <a:pt x="32408" y="632"/>
                  </a:lnTo>
                  <a:lnTo>
                    <a:pt x="31447" y="531"/>
                  </a:lnTo>
                  <a:lnTo>
                    <a:pt x="30385" y="430"/>
                  </a:lnTo>
                  <a:lnTo>
                    <a:pt x="27959" y="278"/>
                  </a:lnTo>
                  <a:lnTo>
                    <a:pt x="25228" y="152"/>
                  </a:lnTo>
                  <a:lnTo>
                    <a:pt x="22321" y="76"/>
                  </a:lnTo>
                  <a:lnTo>
                    <a:pt x="19339" y="25"/>
                  </a:lnTo>
                  <a:lnTo>
                    <a:pt x="163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39"/>
            <p:cNvSpPr/>
            <p:nvPr/>
          </p:nvSpPr>
          <p:spPr>
            <a:xfrm>
              <a:off x="1109884" y="4777238"/>
              <a:ext cx="367517" cy="32709"/>
            </a:xfrm>
            <a:custGeom>
              <a:rect b="b" l="l" r="r" t="t"/>
              <a:pathLst>
                <a:path extrusionOk="0" h="936" w="10517">
                  <a:moveTo>
                    <a:pt x="2098" y="1"/>
                  </a:moveTo>
                  <a:lnTo>
                    <a:pt x="1391" y="26"/>
                  </a:lnTo>
                  <a:lnTo>
                    <a:pt x="708" y="77"/>
                  </a:lnTo>
                  <a:lnTo>
                    <a:pt x="26" y="178"/>
                  </a:lnTo>
                  <a:lnTo>
                    <a:pt x="0" y="203"/>
                  </a:lnTo>
                  <a:lnTo>
                    <a:pt x="0" y="228"/>
                  </a:lnTo>
                  <a:lnTo>
                    <a:pt x="26" y="253"/>
                  </a:lnTo>
                  <a:lnTo>
                    <a:pt x="632" y="380"/>
                  </a:lnTo>
                  <a:lnTo>
                    <a:pt x="1289" y="456"/>
                  </a:lnTo>
                  <a:lnTo>
                    <a:pt x="1921" y="532"/>
                  </a:lnTo>
                  <a:lnTo>
                    <a:pt x="2579" y="582"/>
                  </a:lnTo>
                  <a:lnTo>
                    <a:pt x="3893" y="633"/>
                  </a:lnTo>
                  <a:lnTo>
                    <a:pt x="5182" y="709"/>
                  </a:lnTo>
                  <a:lnTo>
                    <a:pt x="6472" y="784"/>
                  </a:lnTo>
                  <a:lnTo>
                    <a:pt x="7761" y="860"/>
                  </a:lnTo>
                  <a:lnTo>
                    <a:pt x="8418" y="911"/>
                  </a:lnTo>
                  <a:lnTo>
                    <a:pt x="9075" y="936"/>
                  </a:lnTo>
                  <a:lnTo>
                    <a:pt x="9429" y="936"/>
                  </a:lnTo>
                  <a:lnTo>
                    <a:pt x="9758" y="911"/>
                  </a:lnTo>
                  <a:lnTo>
                    <a:pt x="10061" y="860"/>
                  </a:lnTo>
                  <a:lnTo>
                    <a:pt x="10390" y="784"/>
                  </a:lnTo>
                  <a:lnTo>
                    <a:pt x="10466" y="709"/>
                  </a:lnTo>
                  <a:lnTo>
                    <a:pt x="10516" y="633"/>
                  </a:lnTo>
                  <a:lnTo>
                    <a:pt x="10516" y="582"/>
                  </a:lnTo>
                  <a:lnTo>
                    <a:pt x="10516" y="557"/>
                  </a:lnTo>
                  <a:lnTo>
                    <a:pt x="10466" y="506"/>
                  </a:lnTo>
                  <a:lnTo>
                    <a:pt x="10440" y="481"/>
                  </a:lnTo>
                  <a:lnTo>
                    <a:pt x="10213" y="380"/>
                  </a:lnTo>
                  <a:lnTo>
                    <a:pt x="9985" y="329"/>
                  </a:lnTo>
                  <a:lnTo>
                    <a:pt x="9783" y="279"/>
                  </a:lnTo>
                  <a:lnTo>
                    <a:pt x="9556" y="228"/>
                  </a:lnTo>
                  <a:lnTo>
                    <a:pt x="9101" y="203"/>
                  </a:lnTo>
                  <a:lnTo>
                    <a:pt x="8620" y="178"/>
                  </a:lnTo>
                  <a:lnTo>
                    <a:pt x="7104" y="102"/>
                  </a:lnTo>
                  <a:lnTo>
                    <a:pt x="5612" y="51"/>
                  </a:lnTo>
                  <a:lnTo>
                    <a:pt x="4222" y="26"/>
                  </a:lnTo>
                  <a:lnTo>
                    <a:pt x="280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39"/>
            <p:cNvSpPr/>
            <p:nvPr/>
          </p:nvSpPr>
          <p:spPr>
            <a:xfrm>
              <a:off x="1517098" y="4797576"/>
              <a:ext cx="79535" cy="25650"/>
            </a:xfrm>
            <a:custGeom>
              <a:rect b="b" l="l" r="r" t="t"/>
              <a:pathLst>
                <a:path extrusionOk="0" h="734" w="2276">
                  <a:moveTo>
                    <a:pt x="481" y="0"/>
                  </a:moveTo>
                  <a:lnTo>
                    <a:pt x="304" y="25"/>
                  </a:lnTo>
                  <a:lnTo>
                    <a:pt x="152" y="76"/>
                  </a:lnTo>
                  <a:lnTo>
                    <a:pt x="26" y="152"/>
                  </a:lnTo>
                  <a:lnTo>
                    <a:pt x="1" y="202"/>
                  </a:lnTo>
                  <a:lnTo>
                    <a:pt x="1" y="253"/>
                  </a:lnTo>
                  <a:lnTo>
                    <a:pt x="1" y="278"/>
                  </a:lnTo>
                  <a:lnTo>
                    <a:pt x="26" y="329"/>
                  </a:lnTo>
                  <a:lnTo>
                    <a:pt x="152" y="430"/>
                  </a:lnTo>
                  <a:lnTo>
                    <a:pt x="279" y="480"/>
                  </a:lnTo>
                  <a:lnTo>
                    <a:pt x="456" y="531"/>
                  </a:lnTo>
                  <a:lnTo>
                    <a:pt x="633" y="556"/>
                  </a:lnTo>
                  <a:lnTo>
                    <a:pt x="987" y="607"/>
                  </a:lnTo>
                  <a:lnTo>
                    <a:pt x="1315" y="632"/>
                  </a:lnTo>
                  <a:lnTo>
                    <a:pt x="1543" y="683"/>
                  </a:lnTo>
                  <a:lnTo>
                    <a:pt x="1871" y="733"/>
                  </a:lnTo>
                  <a:lnTo>
                    <a:pt x="2023" y="733"/>
                  </a:lnTo>
                  <a:lnTo>
                    <a:pt x="2149" y="708"/>
                  </a:lnTo>
                  <a:lnTo>
                    <a:pt x="2200" y="657"/>
                  </a:lnTo>
                  <a:lnTo>
                    <a:pt x="2251" y="632"/>
                  </a:lnTo>
                  <a:lnTo>
                    <a:pt x="2276" y="556"/>
                  </a:lnTo>
                  <a:lnTo>
                    <a:pt x="2276" y="506"/>
                  </a:lnTo>
                  <a:lnTo>
                    <a:pt x="2276" y="430"/>
                  </a:lnTo>
                  <a:lnTo>
                    <a:pt x="2251" y="379"/>
                  </a:lnTo>
                  <a:lnTo>
                    <a:pt x="2175" y="278"/>
                  </a:lnTo>
                  <a:lnTo>
                    <a:pt x="2048" y="202"/>
                  </a:lnTo>
                  <a:lnTo>
                    <a:pt x="1922" y="152"/>
                  </a:lnTo>
                  <a:lnTo>
                    <a:pt x="1619" y="101"/>
                  </a:lnTo>
                  <a:lnTo>
                    <a:pt x="1340" y="76"/>
                  </a:lnTo>
                  <a:lnTo>
                    <a:pt x="1012" y="25"/>
                  </a:lnTo>
                  <a:lnTo>
                    <a:pt x="65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39"/>
            <p:cNvSpPr/>
            <p:nvPr/>
          </p:nvSpPr>
          <p:spPr>
            <a:xfrm>
              <a:off x="2908398" y="4744564"/>
              <a:ext cx="1239394" cy="657246"/>
            </a:xfrm>
            <a:custGeom>
              <a:rect b="b" l="l" r="r" t="t"/>
              <a:pathLst>
                <a:path extrusionOk="0" h="18808" w="35467">
                  <a:moveTo>
                    <a:pt x="14763" y="0"/>
                  </a:moveTo>
                  <a:lnTo>
                    <a:pt x="11932" y="26"/>
                  </a:lnTo>
                  <a:lnTo>
                    <a:pt x="9253" y="102"/>
                  </a:lnTo>
                  <a:lnTo>
                    <a:pt x="8014" y="177"/>
                  </a:lnTo>
                  <a:lnTo>
                    <a:pt x="6826" y="228"/>
                  </a:lnTo>
                  <a:lnTo>
                    <a:pt x="5714" y="329"/>
                  </a:lnTo>
                  <a:lnTo>
                    <a:pt x="4702" y="405"/>
                  </a:lnTo>
                  <a:lnTo>
                    <a:pt x="3767" y="506"/>
                  </a:lnTo>
                  <a:lnTo>
                    <a:pt x="2958" y="632"/>
                  </a:lnTo>
                  <a:lnTo>
                    <a:pt x="2250" y="759"/>
                  </a:lnTo>
                  <a:lnTo>
                    <a:pt x="1669" y="910"/>
                  </a:lnTo>
                  <a:lnTo>
                    <a:pt x="1416" y="986"/>
                  </a:lnTo>
                  <a:lnTo>
                    <a:pt x="1214" y="1062"/>
                  </a:lnTo>
                  <a:lnTo>
                    <a:pt x="1037" y="1163"/>
                  </a:lnTo>
                  <a:lnTo>
                    <a:pt x="911" y="1239"/>
                  </a:lnTo>
                  <a:lnTo>
                    <a:pt x="810" y="1340"/>
                  </a:lnTo>
                  <a:lnTo>
                    <a:pt x="708" y="1441"/>
                  </a:lnTo>
                  <a:lnTo>
                    <a:pt x="531" y="1719"/>
                  </a:lnTo>
                  <a:lnTo>
                    <a:pt x="380" y="2023"/>
                  </a:lnTo>
                  <a:lnTo>
                    <a:pt x="253" y="2402"/>
                  </a:lnTo>
                  <a:lnTo>
                    <a:pt x="152" y="2806"/>
                  </a:lnTo>
                  <a:lnTo>
                    <a:pt x="102" y="3261"/>
                  </a:lnTo>
                  <a:lnTo>
                    <a:pt x="51" y="3742"/>
                  </a:lnTo>
                  <a:lnTo>
                    <a:pt x="26" y="4272"/>
                  </a:lnTo>
                  <a:lnTo>
                    <a:pt x="1" y="4829"/>
                  </a:lnTo>
                  <a:lnTo>
                    <a:pt x="26" y="5410"/>
                  </a:lnTo>
                  <a:lnTo>
                    <a:pt x="76" y="6623"/>
                  </a:lnTo>
                  <a:lnTo>
                    <a:pt x="203" y="7887"/>
                  </a:lnTo>
                  <a:lnTo>
                    <a:pt x="380" y="9202"/>
                  </a:lnTo>
                  <a:lnTo>
                    <a:pt x="582" y="10542"/>
                  </a:lnTo>
                  <a:lnTo>
                    <a:pt x="784" y="11831"/>
                  </a:lnTo>
                  <a:lnTo>
                    <a:pt x="1214" y="14232"/>
                  </a:lnTo>
                  <a:lnTo>
                    <a:pt x="1543" y="16179"/>
                  </a:lnTo>
                  <a:lnTo>
                    <a:pt x="1669" y="16912"/>
                  </a:lnTo>
                  <a:lnTo>
                    <a:pt x="1720" y="17443"/>
                  </a:lnTo>
                  <a:lnTo>
                    <a:pt x="1745" y="17544"/>
                  </a:lnTo>
                  <a:lnTo>
                    <a:pt x="1821" y="17645"/>
                  </a:lnTo>
                  <a:lnTo>
                    <a:pt x="1922" y="17746"/>
                  </a:lnTo>
                  <a:lnTo>
                    <a:pt x="2099" y="17847"/>
                  </a:lnTo>
                  <a:lnTo>
                    <a:pt x="2276" y="17923"/>
                  </a:lnTo>
                  <a:lnTo>
                    <a:pt x="2528" y="18024"/>
                  </a:lnTo>
                  <a:lnTo>
                    <a:pt x="3110" y="18176"/>
                  </a:lnTo>
                  <a:lnTo>
                    <a:pt x="3818" y="18302"/>
                  </a:lnTo>
                  <a:lnTo>
                    <a:pt x="4652" y="18429"/>
                  </a:lnTo>
                  <a:lnTo>
                    <a:pt x="5612" y="18530"/>
                  </a:lnTo>
                  <a:lnTo>
                    <a:pt x="6674" y="18605"/>
                  </a:lnTo>
                  <a:lnTo>
                    <a:pt x="7837" y="18681"/>
                  </a:lnTo>
                  <a:lnTo>
                    <a:pt x="9076" y="18732"/>
                  </a:lnTo>
                  <a:lnTo>
                    <a:pt x="11730" y="18782"/>
                  </a:lnTo>
                  <a:lnTo>
                    <a:pt x="14561" y="18808"/>
                  </a:lnTo>
                  <a:lnTo>
                    <a:pt x="17519" y="18782"/>
                  </a:lnTo>
                  <a:lnTo>
                    <a:pt x="20451" y="18732"/>
                  </a:lnTo>
                  <a:lnTo>
                    <a:pt x="23308" y="18631"/>
                  </a:lnTo>
                  <a:lnTo>
                    <a:pt x="25987" y="18530"/>
                  </a:lnTo>
                  <a:lnTo>
                    <a:pt x="28389" y="18403"/>
                  </a:lnTo>
                  <a:lnTo>
                    <a:pt x="30436" y="18252"/>
                  </a:lnTo>
                  <a:lnTo>
                    <a:pt x="32029" y="18100"/>
                  </a:lnTo>
                  <a:lnTo>
                    <a:pt x="32610" y="18049"/>
                  </a:lnTo>
                  <a:lnTo>
                    <a:pt x="33065" y="17973"/>
                  </a:lnTo>
                  <a:lnTo>
                    <a:pt x="33368" y="17898"/>
                  </a:lnTo>
                  <a:lnTo>
                    <a:pt x="33444" y="17872"/>
                  </a:lnTo>
                  <a:lnTo>
                    <a:pt x="33470" y="17847"/>
                  </a:lnTo>
                  <a:lnTo>
                    <a:pt x="33571" y="17544"/>
                  </a:lnTo>
                  <a:lnTo>
                    <a:pt x="33722" y="16962"/>
                  </a:lnTo>
                  <a:lnTo>
                    <a:pt x="33925" y="16128"/>
                  </a:lnTo>
                  <a:lnTo>
                    <a:pt x="34152" y="15092"/>
                  </a:lnTo>
                  <a:lnTo>
                    <a:pt x="34380" y="13878"/>
                  </a:lnTo>
                  <a:lnTo>
                    <a:pt x="34607" y="12539"/>
                  </a:lnTo>
                  <a:lnTo>
                    <a:pt x="34860" y="11098"/>
                  </a:lnTo>
                  <a:lnTo>
                    <a:pt x="35062" y="9606"/>
                  </a:lnTo>
                  <a:lnTo>
                    <a:pt x="35239" y="8140"/>
                  </a:lnTo>
                  <a:lnTo>
                    <a:pt x="35391" y="6674"/>
                  </a:lnTo>
                  <a:lnTo>
                    <a:pt x="35416" y="5991"/>
                  </a:lnTo>
                  <a:lnTo>
                    <a:pt x="35441" y="5309"/>
                  </a:lnTo>
                  <a:lnTo>
                    <a:pt x="35467" y="4652"/>
                  </a:lnTo>
                  <a:lnTo>
                    <a:pt x="35467" y="4045"/>
                  </a:lnTo>
                  <a:lnTo>
                    <a:pt x="35416" y="3489"/>
                  </a:lnTo>
                  <a:lnTo>
                    <a:pt x="35365" y="2958"/>
                  </a:lnTo>
                  <a:lnTo>
                    <a:pt x="35290" y="2478"/>
                  </a:lnTo>
                  <a:lnTo>
                    <a:pt x="35189" y="2073"/>
                  </a:lnTo>
                  <a:lnTo>
                    <a:pt x="35062" y="1694"/>
                  </a:lnTo>
                  <a:lnTo>
                    <a:pt x="34910" y="1416"/>
                  </a:lnTo>
                  <a:lnTo>
                    <a:pt x="34835" y="1290"/>
                  </a:lnTo>
                  <a:lnTo>
                    <a:pt x="34733" y="1188"/>
                  </a:lnTo>
                  <a:lnTo>
                    <a:pt x="34632" y="1113"/>
                  </a:lnTo>
                  <a:lnTo>
                    <a:pt x="34506" y="1037"/>
                  </a:lnTo>
                  <a:lnTo>
                    <a:pt x="34203" y="936"/>
                  </a:lnTo>
                  <a:lnTo>
                    <a:pt x="33748" y="835"/>
                  </a:lnTo>
                  <a:lnTo>
                    <a:pt x="33166" y="733"/>
                  </a:lnTo>
                  <a:lnTo>
                    <a:pt x="32433" y="658"/>
                  </a:lnTo>
                  <a:lnTo>
                    <a:pt x="31624" y="557"/>
                  </a:lnTo>
                  <a:lnTo>
                    <a:pt x="30689" y="481"/>
                  </a:lnTo>
                  <a:lnTo>
                    <a:pt x="28540" y="329"/>
                  </a:lnTo>
                  <a:lnTo>
                    <a:pt x="26088" y="203"/>
                  </a:lnTo>
                  <a:lnTo>
                    <a:pt x="23409" y="102"/>
                  </a:lnTo>
                  <a:lnTo>
                    <a:pt x="20577" y="26"/>
                  </a:lnTo>
                  <a:lnTo>
                    <a:pt x="1767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39"/>
            <p:cNvSpPr/>
            <p:nvPr/>
          </p:nvSpPr>
          <p:spPr>
            <a:xfrm>
              <a:off x="2908398" y="4812567"/>
              <a:ext cx="1239394" cy="570687"/>
            </a:xfrm>
            <a:custGeom>
              <a:rect b="b" l="l" r="r" t="t"/>
              <a:pathLst>
                <a:path extrusionOk="0" h="16331" w="35467">
                  <a:moveTo>
                    <a:pt x="405" y="1"/>
                  </a:moveTo>
                  <a:lnTo>
                    <a:pt x="304" y="279"/>
                  </a:lnTo>
                  <a:lnTo>
                    <a:pt x="228" y="582"/>
                  </a:lnTo>
                  <a:lnTo>
                    <a:pt x="152" y="911"/>
                  </a:lnTo>
                  <a:lnTo>
                    <a:pt x="102" y="1265"/>
                  </a:lnTo>
                  <a:lnTo>
                    <a:pt x="51" y="1644"/>
                  </a:lnTo>
                  <a:lnTo>
                    <a:pt x="26" y="2048"/>
                  </a:lnTo>
                  <a:lnTo>
                    <a:pt x="1" y="2908"/>
                  </a:lnTo>
                  <a:lnTo>
                    <a:pt x="26" y="3818"/>
                  </a:lnTo>
                  <a:lnTo>
                    <a:pt x="102" y="4804"/>
                  </a:lnTo>
                  <a:lnTo>
                    <a:pt x="203" y="5815"/>
                  </a:lnTo>
                  <a:lnTo>
                    <a:pt x="329" y="6826"/>
                  </a:lnTo>
                  <a:lnTo>
                    <a:pt x="456" y="7888"/>
                  </a:lnTo>
                  <a:lnTo>
                    <a:pt x="633" y="8899"/>
                  </a:lnTo>
                  <a:lnTo>
                    <a:pt x="961" y="10896"/>
                  </a:lnTo>
                  <a:lnTo>
                    <a:pt x="1290" y="12716"/>
                  </a:lnTo>
                  <a:lnTo>
                    <a:pt x="1543" y="14207"/>
                  </a:lnTo>
                  <a:lnTo>
                    <a:pt x="2023" y="14435"/>
                  </a:lnTo>
                  <a:lnTo>
                    <a:pt x="2503" y="14662"/>
                  </a:lnTo>
                  <a:lnTo>
                    <a:pt x="3009" y="14865"/>
                  </a:lnTo>
                  <a:lnTo>
                    <a:pt x="3489" y="15067"/>
                  </a:lnTo>
                  <a:lnTo>
                    <a:pt x="3995" y="15244"/>
                  </a:lnTo>
                  <a:lnTo>
                    <a:pt x="4525" y="15421"/>
                  </a:lnTo>
                  <a:lnTo>
                    <a:pt x="5031" y="15572"/>
                  </a:lnTo>
                  <a:lnTo>
                    <a:pt x="5562" y="15699"/>
                  </a:lnTo>
                  <a:lnTo>
                    <a:pt x="6447" y="15901"/>
                  </a:lnTo>
                  <a:lnTo>
                    <a:pt x="7357" y="16053"/>
                  </a:lnTo>
                  <a:lnTo>
                    <a:pt x="8267" y="16154"/>
                  </a:lnTo>
                  <a:lnTo>
                    <a:pt x="9177" y="16255"/>
                  </a:lnTo>
                  <a:lnTo>
                    <a:pt x="10087" y="16306"/>
                  </a:lnTo>
                  <a:lnTo>
                    <a:pt x="11022" y="16331"/>
                  </a:lnTo>
                  <a:lnTo>
                    <a:pt x="12842" y="16331"/>
                  </a:lnTo>
                  <a:lnTo>
                    <a:pt x="14081" y="16280"/>
                  </a:lnTo>
                  <a:lnTo>
                    <a:pt x="15294" y="16204"/>
                  </a:lnTo>
                  <a:lnTo>
                    <a:pt x="16508" y="16103"/>
                  </a:lnTo>
                  <a:lnTo>
                    <a:pt x="17721" y="15952"/>
                  </a:lnTo>
                  <a:lnTo>
                    <a:pt x="18934" y="15800"/>
                  </a:lnTo>
                  <a:lnTo>
                    <a:pt x="20148" y="15623"/>
                  </a:lnTo>
                  <a:lnTo>
                    <a:pt x="21361" y="15396"/>
                  </a:lnTo>
                  <a:lnTo>
                    <a:pt x="22549" y="15143"/>
                  </a:lnTo>
                  <a:lnTo>
                    <a:pt x="23737" y="14890"/>
                  </a:lnTo>
                  <a:lnTo>
                    <a:pt x="24900" y="14587"/>
                  </a:lnTo>
                  <a:lnTo>
                    <a:pt x="26063" y="14258"/>
                  </a:lnTo>
                  <a:lnTo>
                    <a:pt x="27226" y="13904"/>
                  </a:lnTo>
                  <a:lnTo>
                    <a:pt x="28389" y="13525"/>
                  </a:lnTo>
                  <a:lnTo>
                    <a:pt x="29526" y="13120"/>
                  </a:lnTo>
                  <a:lnTo>
                    <a:pt x="30638" y="12665"/>
                  </a:lnTo>
                  <a:lnTo>
                    <a:pt x="31751" y="12210"/>
                  </a:lnTo>
                  <a:lnTo>
                    <a:pt x="32484" y="11907"/>
                  </a:lnTo>
                  <a:lnTo>
                    <a:pt x="33191" y="11553"/>
                  </a:lnTo>
                  <a:lnTo>
                    <a:pt x="33899" y="11199"/>
                  </a:lnTo>
                  <a:lnTo>
                    <a:pt x="34582" y="10820"/>
                  </a:lnTo>
                  <a:lnTo>
                    <a:pt x="34784" y="9657"/>
                  </a:lnTo>
                  <a:lnTo>
                    <a:pt x="34961" y="8444"/>
                  </a:lnTo>
                  <a:lnTo>
                    <a:pt x="35113" y="7231"/>
                  </a:lnTo>
                  <a:lnTo>
                    <a:pt x="35264" y="6017"/>
                  </a:lnTo>
                  <a:lnTo>
                    <a:pt x="35365" y="4829"/>
                  </a:lnTo>
                  <a:lnTo>
                    <a:pt x="35441" y="3692"/>
                  </a:lnTo>
                  <a:lnTo>
                    <a:pt x="35467" y="2630"/>
                  </a:lnTo>
                  <a:lnTo>
                    <a:pt x="35441" y="1644"/>
                  </a:lnTo>
                  <a:lnTo>
                    <a:pt x="34582" y="2124"/>
                  </a:lnTo>
                  <a:lnTo>
                    <a:pt x="33722" y="2579"/>
                  </a:lnTo>
                  <a:lnTo>
                    <a:pt x="32863" y="3009"/>
                  </a:lnTo>
                  <a:lnTo>
                    <a:pt x="31953" y="3413"/>
                  </a:lnTo>
                  <a:lnTo>
                    <a:pt x="31068" y="3767"/>
                  </a:lnTo>
                  <a:lnTo>
                    <a:pt x="30133" y="4096"/>
                  </a:lnTo>
                  <a:lnTo>
                    <a:pt x="29197" y="4374"/>
                  </a:lnTo>
                  <a:lnTo>
                    <a:pt x="28237" y="4627"/>
                  </a:lnTo>
                  <a:lnTo>
                    <a:pt x="27251" y="4829"/>
                  </a:lnTo>
                  <a:lnTo>
                    <a:pt x="26290" y="4981"/>
                  </a:lnTo>
                  <a:lnTo>
                    <a:pt x="25279" y="5107"/>
                  </a:lnTo>
                  <a:lnTo>
                    <a:pt x="24293" y="5183"/>
                  </a:lnTo>
                  <a:lnTo>
                    <a:pt x="23282" y="5259"/>
                  </a:lnTo>
                  <a:lnTo>
                    <a:pt x="22296" y="5284"/>
                  </a:lnTo>
                  <a:lnTo>
                    <a:pt x="20274" y="5360"/>
                  </a:lnTo>
                  <a:lnTo>
                    <a:pt x="17165" y="5410"/>
                  </a:lnTo>
                  <a:lnTo>
                    <a:pt x="15598" y="5410"/>
                  </a:lnTo>
                  <a:lnTo>
                    <a:pt x="14056" y="5385"/>
                  </a:lnTo>
                  <a:lnTo>
                    <a:pt x="12488" y="5309"/>
                  </a:lnTo>
                  <a:lnTo>
                    <a:pt x="10946" y="5208"/>
                  </a:lnTo>
                  <a:lnTo>
                    <a:pt x="9404" y="5057"/>
                  </a:lnTo>
                  <a:lnTo>
                    <a:pt x="8621" y="4981"/>
                  </a:lnTo>
                  <a:lnTo>
                    <a:pt x="7862" y="4854"/>
                  </a:lnTo>
                  <a:lnTo>
                    <a:pt x="7079" y="4728"/>
                  </a:lnTo>
                  <a:lnTo>
                    <a:pt x="6295" y="4576"/>
                  </a:lnTo>
                  <a:lnTo>
                    <a:pt x="5511" y="4374"/>
                  </a:lnTo>
                  <a:lnTo>
                    <a:pt x="4753" y="4147"/>
                  </a:lnTo>
                  <a:lnTo>
                    <a:pt x="4020" y="3868"/>
                  </a:lnTo>
                  <a:lnTo>
                    <a:pt x="3691" y="3692"/>
                  </a:lnTo>
                  <a:lnTo>
                    <a:pt x="3337" y="3515"/>
                  </a:lnTo>
                  <a:lnTo>
                    <a:pt x="3009" y="3338"/>
                  </a:lnTo>
                  <a:lnTo>
                    <a:pt x="2680" y="3135"/>
                  </a:lnTo>
                  <a:lnTo>
                    <a:pt x="2377" y="2908"/>
                  </a:lnTo>
                  <a:lnTo>
                    <a:pt x="2099" y="2680"/>
                  </a:lnTo>
                  <a:lnTo>
                    <a:pt x="1795" y="2377"/>
                  </a:lnTo>
                  <a:lnTo>
                    <a:pt x="1517" y="2099"/>
                  </a:lnTo>
                  <a:lnTo>
                    <a:pt x="1265" y="1770"/>
                  </a:lnTo>
                  <a:lnTo>
                    <a:pt x="1037" y="1442"/>
                  </a:lnTo>
                  <a:lnTo>
                    <a:pt x="860" y="1088"/>
                  </a:lnTo>
                  <a:lnTo>
                    <a:pt x="683" y="734"/>
                  </a:lnTo>
                  <a:lnTo>
                    <a:pt x="531" y="380"/>
                  </a:lnTo>
                  <a:lnTo>
                    <a:pt x="405"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39"/>
            <p:cNvSpPr/>
            <p:nvPr/>
          </p:nvSpPr>
          <p:spPr>
            <a:xfrm>
              <a:off x="2901339" y="4737505"/>
              <a:ext cx="1253512" cy="671363"/>
            </a:xfrm>
            <a:custGeom>
              <a:rect b="b" l="l" r="r" t="t"/>
              <a:pathLst>
                <a:path extrusionOk="0" h="19212" w="35871">
                  <a:moveTo>
                    <a:pt x="16381" y="379"/>
                  </a:moveTo>
                  <a:lnTo>
                    <a:pt x="19591" y="405"/>
                  </a:lnTo>
                  <a:lnTo>
                    <a:pt x="22701" y="455"/>
                  </a:lnTo>
                  <a:lnTo>
                    <a:pt x="25608" y="556"/>
                  </a:lnTo>
                  <a:lnTo>
                    <a:pt x="28262" y="683"/>
                  </a:lnTo>
                  <a:lnTo>
                    <a:pt x="30588" y="834"/>
                  </a:lnTo>
                  <a:lnTo>
                    <a:pt x="31573" y="935"/>
                  </a:lnTo>
                  <a:lnTo>
                    <a:pt x="32458" y="1011"/>
                  </a:lnTo>
                  <a:lnTo>
                    <a:pt x="33217" y="1112"/>
                  </a:lnTo>
                  <a:lnTo>
                    <a:pt x="33823" y="1214"/>
                  </a:lnTo>
                  <a:lnTo>
                    <a:pt x="34304" y="1315"/>
                  </a:lnTo>
                  <a:lnTo>
                    <a:pt x="34607" y="1416"/>
                  </a:lnTo>
                  <a:lnTo>
                    <a:pt x="34708" y="1466"/>
                  </a:lnTo>
                  <a:lnTo>
                    <a:pt x="34809" y="1542"/>
                  </a:lnTo>
                  <a:lnTo>
                    <a:pt x="34885" y="1643"/>
                  </a:lnTo>
                  <a:lnTo>
                    <a:pt x="34986" y="1744"/>
                  </a:lnTo>
                  <a:lnTo>
                    <a:pt x="35112" y="2022"/>
                  </a:lnTo>
                  <a:lnTo>
                    <a:pt x="35239" y="2376"/>
                  </a:lnTo>
                  <a:lnTo>
                    <a:pt x="35315" y="2756"/>
                  </a:lnTo>
                  <a:lnTo>
                    <a:pt x="35391" y="3211"/>
                  </a:lnTo>
                  <a:lnTo>
                    <a:pt x="35416" y="3716"/>
                  </a:lnTo>
                  <a:lnTo>
                    <a:pt x="35441" y="4247"/>
                  </a:lnTo>
                  <a:lnTo>
                    <a:pt x="35466" y="4828"/>
                  </a:lnTo>
                  <a:lnTo>
                    <a:pt x="35441" y="5460"/>
                  </a:lnTo>
                  <a:lnTo>
                    <a:pt x="35365" y="6775"/>
                  </a:lnTo>
                  <a:lnTo>
                    <a:pt x="35239" y="8165"/>
                  </a:lnTo>
                  <a:lnTo>
                    <a:pt x="35087" y="9606"/>
                  </a:lnTo>
                  <a:lnTo>
                    <a:pt x="34885" y="11047"/>
                  </a:lnTo>
                  <a:lnTo>
                    <a:pt x="34657" y="12437"/>
                  </a:lnTo>
                  <a:lnTo>
                    <a:pt x="34430" y="13777"/>
                  </a:lnTo>
                  <a:lnTo>
                    <a:pt x="34202" y="14990"/>
                  </a:lnTo>
                  <a:lnTo>
                    <a:pt x="33975" y="16052"/>
                  </a:lnTo>
                  <a:lnTo>
                    <a:pt x="33773" y="16912"/>
                  </a:lnTo>
                  <a:lnTo>
                    <a:pt x="33621" y="17544"/>
                  </a:lnTo>
                  <a:lnTo>
                    <a:pt x="33495" y="17923"/>
                  </a:lnTo>
                  <a:lnTo>
                    <a:pt x="33242" y="17973"/>
                  </a:lnTo>
                  <a:lnTo>
                    <a:pt x="32787" y="18049"/>
                  </a:lnTo>
                  <a:lnTo>
                    <a:pt x="31396" y="18201"/>
                  </a:lnTo>
                  <a:lnTo>
                    <a:pt x="29399" y="18352"/>
                  </a:lnTo>
                  <a:lnTo>
                    <a:pt x="26922" y="18504"/>
                  </a:lnTo>
                  <a:lnTo>
                    <a:pt x="24091" y="18631"/>
                  </a:lnTo>
                  <a:lnTo>
                    <a:pt x="20982" y="18732"/>
                  </a:lnTo>
                  <a:lnTo>
                    <a:pt x="17746" y="18807"/>
                  </a:lnTo>
                  <a:lnTo>
                    <a:pt x="14460" y="18833"/>
                  </a:lnTo>
                  <a:lnTo>
                    <a:pt x="12412" y="18807"/>
                  </a:lnTo>
                  <a:lnTo>
                    <a:pt x="10592" y="18782"/>
                  </a:lnTo>
                  <a:lnTo>
                    <a:pt x="9000" y="18732"/>
                  </a:lnTo>
                  <a:lnTo>
                    <a:pt x="7609" y="18656"/>
                  </a:lnTo>
                  <a:lnTo>
                    <a:pt x="6421" y="18580"/>
                  </a:lnTo>
                  <a:lnTo>
                    <a:pt x="5435" y="18504"/>
                  </a:lnTo>
                  <a:lnTo>
                    <a:pt x="4601" y="18403"/>
                  </a:lnTo>
                  <a:lnTo>
                    <a:pt x="3919" y="18302"/>
                  </a:lnTo>
                  <a:lnTo>
                    <a:pt x="3388" y="18201"/>
                  </a:lnTo>
                  <a:lnTo>
                    <a:pt x="2958" y="18100"/>
                  </a:lnTo>
                  <a:lnTo>
                    <a:pt x="2655" y="17999"/>
                  </a:lnTo>
                  <a:lnTo>
                    <a:pt x="2427" y="17897"/>
                  </a:lnTo>
                  <a:lnTo>
                    <a:pt x="2275" y="17822"/>
                  </a:lnTo>
                  <a:lnTo>
                    <a:pt x="2200" y="17746"/>
                  </a:lnTo>
                  <a:lnTo>
                    <a:pt x="2149" y="17670"/>
                  </a:lnTo>
                  <a:lnTo>
                    <a:pt x="2124" y="17619"/>
                  </a:lnTo>
                  <a:lnTo>
                    <a:pt x="2073" y="17089"/>
                  </a:lnTo>
                  <a:lnTo>
                    <a:pt x="1972" y="16355"/>
                  </a:lnTo>
                  <a:lnTo>
                    <a:pt x="1618" y="14409"/>
                  </a:lnTo>
                  <a:lnTo>
                    <a:pt x="1315" y="12690"/>
                  </a:lnTo>
                  <a:lnTo>
                    <a:pt x="1012" y="10794"/>
                  </a:lnTo>
                  <a:lnTo>
                    <a:pt x="860" y="9808"/>
                  </a:lnTo>
                  <a:lnTo>
                    <a:pt x="708" y="8822"/>
                  </a:lnTo>
                  <a:lnTo>
                    <a:pt x="607" y="7862"/>
                  </a:lnTo>
                  <a:lnTo>
                    <a:pt x="506" y="6901"/>
                  </a:lnTo>
                  <a:lnTo>
                    <a:pt x="455" y="5991"/>
                  </a:lnTo>
                  <a:lnTo>
                    <a:pt x="430" y="5132"/>
                  </a:lnTo>
                  <a:lnTo>
                    <a:pt x="430" y="4298"/>
                  </a:lnTo>
                  <a:lnTo>
                    <a:pt x="481" y="3564"/>
                  </a:lnTo>
                  <a:lnTo>
                    <a:pt x="531" y="3236"/>
                  </a:lnTo>
                  <a:lnTo>
                    <a:pt x="582" y="2907"/>
                  </a:lnTo>
                  <a:lnTo>
                    <a:pt x="658" y="2629"/>
                  </a:lnTo>
                  <a:lnTo>
                    <a:pt x="759" y="2351"/>
                  </a:lnTo>
                  <a:lnTo>
                    <a:pt x="860" y="2124"/>
                  </a:lnTo>
                  <a:lnTo>
                    <a:pt x="986" y="1921"/>
                  </a:lnTo>
                  <a:lnTo>
                    <a:pt x="1113" y="1744"/>
                  </a:lnTo>
                  <a:lnTo>
                    <a:pt x="1264" y="1593"/>
                  </a:lnTo>
                  <a:lnTo>
                    <a:pt x="1365" y="1517"/>
                  </a:lnTo>
                  <a:lnTo>
                    <a:pt x="1492" y="1441"/>
                  </a:lnTo>
                  <a:lnTo>
                    <a:pt x="1846" y="1315"/>
                  </a:lnTo>
                  <a:lnTo>
                    <a:pt x="2275" y="1188"/>
                  </a:lnTo>
                  <a:lnTo>
                    <a:pt x="2832" y="1087"/>
                  </a:lnTo>
                  <a:lnTo>
                    <a:pt x="3489" y="986"/>
                  </a:lnTo>
                  <a:lnTo>
                    <a:pt x="4247" y="885"/>
                  </a:lnTo>
                  <a:lnTo>
                    <a:pt x="5081" y="784"/>
                  </a:lnTo>
                  <a:lnTo>
                    <a:pt x="6017" y="708"/>
                  </a:lnTo>
                  <a:lnTo>
                    <a:pt x="8140" y="556"/>
                  </a:lnTo>
                  <a:lnTo>
                    <a:pt x="10592" y="455"/>
                  </a:lnTo>
                  <a:lnTo>
                    <a:pt x="13348" y="405"/>
                  </a:lnTo>
                  <a:lnTo>
                    <a:pt x="16381" y="379"/>
                  </a:lnTo>
                  <a:close/>
                  <a:moveTo>
                    <a:pt x="14586" y="0"/>
                  </a:moveTo>
                  <a:lnTo>
                    <a:pt x="12437" y="25"/>
                  </a:lnTo>
                  <a:lnTo>
                    <a:pt x="10061" y="101"/>
                  </a:lnTo>
                  <a:lnTo>
                    <a:pt x="7660" y="202"/>
                  </a:lnTo>
                  <a:lnTo>
                    <a:pt x="6497" y="278"/>
                  </a:lnTo>
                  <a:lnTo>
                    <a:pt x="5410" y="379"/>
                  </a:lnTo>
                  <a:lnTo>
                    <a:pt x="4348" y="480"/>
                  </a:lnTo>
                  <a:lnTo>
                    <a:pt x="3413" y="607"/>
                  </a:lnTo>
                  <a:lnTo>
                    <a:pt x="2579" y="733"/>
                  </a:lnTo>
                  <a:lnTo>
                    <a:pt x="1896" y="910"/>
                  </a:lnTo>
                  <a:lnTo>
                    <a:pt x="1593" y="986"/>
                  </a:lnTo>
                  <a:lnTo>
                    <a:pt x="1340" y="1087"/>
                  </a:lnTo>
                  <a:lnTo>
                    <a:pt x="1138" y="1188"/>
                  </a:lnTo>
                  <a:lnTo>
                    <a:pt x="961" y="1289"/>
                  </a:lnTo>
                  <a:lnTo>
                    <a:pt x="809" y="1466"/>
                  </a:lnTo>
                  <a:lnTo>
                    <a:pt x="658" y="1643"/>
                  </a:lnTo>
                  <a:lnTo>
                    <a:pt x="531" y="1871"/>
                  </a:lnTo>
                  <a:lnTo>
                    <a:pt x="405" y="2124"/>
                  </a:lnTo>
                  <a:lnTo>
                    <a:pt x="304" y="2376"/>
                  </a:lnTo>
                  <a:lnTo>
                    <a:pt x="228" y="2680"/>
                  </a:lnTo>
                  <a:lnTo>
                    <a:pt x="152" y="3008"/>
                  </a:lnTo>
                  <a:lnTo>
                    <a:pt x="101" y="3337"/>
                  </a:lnTo>
                  <a:lnTo>
                    <a:pt x="26" y="4095"/>
                  </a:lnTo>
                  <a:lnTo>
                    <a:pt x="0" y="4904"/>
                  </a:lnTo>
                  <a:lnTo>
                    <a:pt x="0" y="5789"/>
                  </a:lnTo>
                  <a:lnTo>
                    <a:pt x="51" y="6724"/>
                  </a:lnTo>
                  <a:lnTo>
                    <a:pt x="152" y="7685"/>
                  </a:lnTo>
                  <a:lnTo>
                    <a:pt x="253" y="8671"/>
                  </a:lnTo>
                  <a:lnTo>
                    <a:pt x="405" y="9657"/>
                  </a:lnTo>
                  <a:lnTo>
                    <a:pt x="531" y="10668"/>
                  </a:lnTo>
                  <a:lnTo>
                    <a:pt x="860" y="12639"/>
                  </a:lnTo>
                  <a:lnTo>
                    <a:pt x="1188" y="14460"/>
                  </a:lnTo>
                  <a:lnTo>
                    <a:pt x="1542" y="16406"/>
                  </a:lnTo>
                  <a:lnTo>
                    <a:pt x="1643" y="17114"/>
                  </a:lnTo>
                  <a:lnTo>
                    <a:pt x="1694" y="17645"/>
                  </a:lnTo>
                  <a:lnTo>
                    <a:pt x="1719" y="17720"/>
                  </a:lnTo>
                  <a:lnTo>
                    <a:pt x="1745" y="17822"/>
                  </a:lnTo>
                  <a:lnTo>
                    <a:pt x="1795" y="17923"/>
                  </a:lnTo>
                  <a:lnTo>
                    <a:pt x="1922" y="18049"/>
                  </a:lnTo>
                  <a:lnTo>
                    <a:pt x="2124" y="18175"/>
                  </a:lnTo>
                  <a:lnTo>
                    <a:pt x="2402" y="18302"/>
                  </a:lnTo>
                  <a:lnTo>
                    <a:pt x="2806" y="18454"/>
                  </a:lnTo>
                  <a:lnTo>
                    <a:pt x="3337" y="18580"/>
                  </a:lnTo>
                  <a:lnTo>
                    <a:pt x="4020" y="18706"/>
                  </a:lnTo>
                  <a:lnTo>
                    <a:pt x="4854" y="18807"/>
                  </a:lnTo>
                  <a:lnTo>
                    <a:pt x="5890" y="18934"/>
                  </a:lnTo>
                  <a:lnTo>
                    <a:pt x="7129" y="19010"/>
                  </a:lnTo>
                  <a:lnTo>
                    <a:pt x="8570" y="19086"/>
                  </a:lnTo>
                  <a:lnTo>
                    <a:pt x="10264" y="19161"/>
                  </a:lnTo>
                  <a:lnTo>
                    <a:pt x="12235" y="19187"/>
                  </a:lnTo>
                  <a:lnTo>
                    <a:pt x="14460" y="19212"/>
                  </a:lnTo>
                  <a:lnTo>
                    <a:pt x="17594" y="19187"/>
                  </a:lnTo>
                  <a:lnTo>
                    <a:pt x="20855" y="19111"/>
                  </a:lnTo>
                  <a:lnTo>
                    <a:pt x="24141" y="19010"/>
                  </a:lnTo>
                  <a:lnTo>
                    <a:pt x="27301" y="18858"/>
                  </a:lnTo>
                  <a:lnTo>
                    <a:pt x="29425" y="18732"/>
                  </a:lnTo>
                  <a:lnTo>
                    <a:pt x="31017" y="18631"/>
                  </a:lnTo>
                  <a:lnTo>
                    <a:pt x="32155" y="18504"/>
                  </a:lnTo>
                  <a:lnTo>
                    <a:pt x="32964" y="18403"/>
                  </a:lnTo>
                  <a:lnTo>
                    <a:pt x="33444" y="18327"/>
                  </a:lnTo>
                  <a:lnTo>
                    <a:pt x="33722" y="18251"/>
                  </a:lnTo>
                  <a:lnTo>
                    <a:pt x="33849" y="18175"/>
                  </a:lnTo>
                  <a:lnTo>
                    <a:pt x="33874" y="18125"/>
                  </a:lnTo>
                  <a:lnTo>
                    <a:pt x="33975" y="17822"/>
                  </a:lnTo>
                  <a:lnTo>
                    <a:pt x="34127" y="17215"/>
                  </a:lnTo>
                  <a:lnTo>
                    <a:pt x="34329" y="16381"/>
                  </a:lnTo>
                  <a:lnTo>
                    <a:pt x="34556" y="15319"/>
                  </a:lnTo>
                  <a:lnTo>
                    <a:pt x="34809" y="14106"/>
                  </a:lnTo>
                  <a:lnTo>
                    <a:pt x="35037" y="12741"/>
                  </a:lnTo>
                  <a:lnTo>
                    <a:pt x="35264" y="11325"/>
                  </a:lnTo>
                  <a:lnTo>
                    <a:pt x="35492" y="9834"/>
                  </a:lnTo>
                  <a:lnTo>
                    <a:pt x="35593" y="8873"/>
                  </a:lnTo>
                  <a:lnTo>
                    <a:pt x="35694" y="7963"/>
                  </a:lnTo>
                  <a:lnTo>
                    <a:pt x="35770" y="7103"/>
                  </a:lnTo>
                  <a:lnTo>
                    <a:pt x="35846" y="6320"/>
                  </a:lnTo>
                  <a:lnTo>
                    <a:pt x="35871" y="5561"/>
                  </a:lnTo>
                  <a:lnTo>
                    <a:pt x="35871" y="4879"/>
                  </a:lnTo>
                  <a:lnTo>
                    <a:pt x="35871" y="4247"/>
                  </a:lnTo>
                  <a:lnTo>
                    <a:pt x="35846" y="3666"/>
                  </a:lnTo>
                  <a:lnTo>
                    <a:pt x="35795" y="3135"/>
                  </a:lnTo>
                  <a:lnTo>
                    <a:pt x="35719" y="2680"/>
                  </a:lnTo>
                  <a:lnTo>
                    <a:pt x="35618" y="2275"/>
                  </a:lnTo>
                  <a:lnTo>
                    <a:pt x="35492" y="1921"/>
                  </a:lnTo>
                  <a:lnTo>
                    <a:pt x="35365" y="1618"/>
                  </a:lnTo>
                  <a:lnTo>
                    <a:pt x="35188" y="1390"/>
                  </a:lnTo>
                  <a:lnTo>
                    <a:pt x="35011" y="1188"/>
                  </a:lnTo>
                  <a:lnTo>
                    <a:pt x="34809" y="1062"/>
                  </a:lnTo>
                  <a:lnTo>
                    <a:pt x="34657" y="1011"/>
                  </a:lnTo>
                  <a:lnTo>
                    <a:pt x="34455" y="961"/>
                  </a:lnTo>
                  <a:lnTo>
                    <a:pt x="33899" y="834"/>
                  </a:lnTo>
                  <a:lnTo>
                    <a:pt x="33217" y="733"/>
                  </a:lnTo>
                  <a:lnTo>
                    <a:pt x="32382" y="632"/>
                  </a:lnTo>
                  <a:lnTo>
                    <a:pt x="31447" y="531"/>
                  </a:lnTo>
                  <a:lnTo>
                    <a:pt x="30360" y="430"/>
                  </a:lnTo>
                  <a:lnTo>
                    <a:pt x="27933" y="278"/>
                  </a:lnTo>
                  <a:lnTo>
                    <a:pt x="25203" y="152"/>
                  </a:lnTo>
                  <a:lnTo>
                    <a:pt x="22296" y="76"/>
                  </a:lnTo>
                  <a:lnTo>
                    <a:pt x="19339" y="25"/>
                  </a:lnTo>
                  <a:lnTo>
                    <a:pt x="1638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39"/>
            <p:cNvSpPr/>
            <p:nvPr/>
          </p:nvSpPr>
          <p:spPr>
            <a:xfrm>
              <a:off x="3591259" y="4777238"/>
              <a:ext cx="368390" cy="32709"/>
            </a:xfrm>
            <a:custGeom>
              <a:rect b="b" l="l" r="r" t="t"/>
              <a:pathLst>
                <a:path extrusionOk="0" h="936" w="10542">
                  <a:moveTo>
                    <a:pt x="2098" y="1"/>
                  </a:moveTo>
                  <a:lnTo>
                    <a:pt x="1416" y="26"/>
                  </a:lnTo>
                  <a:lnTo>
                    <a:pt x="708" y="77"/>
                  </a:lnTo>
                  <a:lnTo>
                    <a:pt x="25" y="178"/>
                  </a:lnTo>
                  <a:lnTo>
                    <a:pt x="0" y="203"/>
                  </a:lnTo>
                  <a:lnTo>
                    <a:pt x="0" y="228"/>
                  </a:lnTo>
                  <a:lnTo>
                    <a:pt x="25" y="253"/>
                  </a:lnTo>
                  <a:lnTo>
                    <a:pt x="657" y="380"/>
                  </a:lnTo>
                  <a:lnTo>
                    <a:pt x="1289" y="456"/>
                  </a:lnTo>
                  <a:lnTo>
                    <a:pt x="1946" y="532"/>
                  </a:lnTo>
                  <a:lnTo>
                    <a:pt x="2604" y="582"/>
                  </a:lnTo>
                  <a:lnTo>
                    <a:pt x="3893" y="633"/>
                  </a:lnTo>
                  <a:lnTo>
                    <a:pt x="5207" y="709"/>
                  </a:lnTo>
                  <a:lnTo>
                    <a:pt x="6471" y="784"/>
                  </a:lnTo>
                  <a:lnTo>
                    <a:pt x="7761" y="860"/>
                  </a:lnTo>
                  <a:lnTo>
                    <a:pt x="8418" y="911"/>
                  </a:lnTo>
                  <a:lnTo>
                    <a:pt x="9100" y="936"/>
                  </a:lnTo>
                  <a:lnTo>
                    <a:pt x="9429" y="936"/>
                  </a:lnTo>
                  <a:lnTo>
                    <a:pt x="9758" y="911"/>
                  </a:lnTo>
                  <a:lnTo>
                    <a:pt x="10086" y="860"/>
                  </a:lnTo>
                  <a:lnTo>
                    <a:pt x="10390" y="784"/>
                  </a:lnTo>
                  <a:lnTo>
                    <a:pt x="10491" y="709"/>
                  </a:lnTo>
                  <a:lnTo>
                    <a:pt x="10541" y="633"/>
                  </a:lnTo>
                  <a:lnTo>
                    <a:pt x="10541" y="582"/>
                  </a:lnTo>
                  <a:lnTo>
                    <a:pt x="10516" y="557"/>
                  </a:lnTo>
                  <a:lnTo>
                    <a:pt x="10491" y="506"/>
                  </a:lnTo>
                  <a:lnTo>
                    <a:pt x="10440" y="481"/>
                  </a:lnTo>
                  <a:lnTo>
                    <a:pt x="10213" y="380"/>
                  </a:lnTo>
                  <a:lnTo>
                    <a:pt x="10010" y="329"/>
                  </a:lnTo>
                  <a:lnTo>
                    <a:pt x="9783" y="279"/>
                  </a:lnTo>
                  <a:lnTo>
                    <a:pt x="9555" y="228"/>
                  </a:lnTo>
                  <a:lnTo>
                    <a:pt x="9100" y="203"/>
                  </a:lnTo>
                  <a:lnTo>
                    <a:pt x="8620" y="178"/>
                  </a:lnTo>
                  <a:lnTo>
                    <a:pt x="7129" y="102"/>
                  </a:lnTo>
                  <a:lnTo>
                    <a:pt x="5637" y="51"/>
                  </a:lnTo>
                  <a:lnTo>
                    <a:pt x="4222" y="26"/>
                  </a:lnTo>
                  <a:lnTo>
                    <a:pt x="2806"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39"/>
            <p:cNvSpPr/>
            <p:nvPr/>
          </p:nvSpPr>
          <p:spPr>
            <a:xfrm>
              <a:off x="3998473" y="4797576"/>
              <a:ext cx="80408" cy="25650"/>
            </a:xfrm>
            <a:custGeom>
              <a:rect b="b" l="l" r="r" t="t"/>
              <a:pathLst>
                <a:path extrusionOk="0" h="734" w="2301">
                  <a:moveTo>
                    <a:pt x="506" y="0"/>
                  </a:moveTo>
                  <a:lnTo>
                    <a:pt x="329" y="25"/>
                  </a:lnTo>
                  <a:lnTo>
                    <a:pt x="177" y="76"/>
                  </a:lnTo>
                  <a:lnTo>
                    <a:pt x="51" y="152"/>
                  </a:lnTo>
                  <a:lnTo>
                    <a:pt x="26" y="202"/>
                  </a:lnTo>
                  <a:lnTo>
                    <a:pt x="0" y="253"/>
                  </a:lnTo>
                  <a:lnTo>
                    <a:pt x="26" y="278"/>
                  </a:lnTo>
                  <a:lnTo>
                    <a:pt x="51" y="329"/>
                  </a:lnTo>
                  <a:lnTo>
                    <a:pt x="152" y="430"/>
                  </a:lnTo>
                  <a:lnTo>
                    <a:pt x="304" y="480"/>
                  </a:lnTo>
                  <a:lnTo>
                    <a:pt x="481" y="531"/>
                  </a:lnTo>
                  <a:lnTo>
                    <a:pt x="658" y="556"/>
                  </a:lnTo>
                  <a:lnTo>
                    <a:pt x="1012" y="607"/>
                  </a:lnTo>
                  <a:lnTo>
                    <a:pt x="1315" y="632"/>
                  </a:lnTo>
                  <a:lnTo>
                    <a:pt x="1568" y="683"/>
                  </a:lnTo>
                  <a:lnTo>
                    <a:pt x="1896" y="733"/>
                  </a:lnTo>
                  <a:lnTo>
                    <a:pt x="2048" y="733"/>
                  </a:lnTo>
                  <a:lnTo>
                    <a:pt x="2174" y="708"/>
                  </a:lnTo>
                  <a:lnTo>
                    <a:pt x="2225" y="657"/>
                  </a:lnTo>
                  <a:lnTo>
                    <a:pt x="2250" y="632"/>
                  </a:lnTo>
                  <a:lnTo>
                    <a:pt x="2276" y="556"/>
                  </a:lnTo>
                  <a:lnTo>
                    <a:pt x="2301" y="506"/>
                  </a:lnTo>
                  <a:lnTo>
                    <a:pt x="2276" y="430"/>
                  </a:lnTo>
                  <a:lnTo>
                    <a:pt x="2276" y="379"/>
                  </a:lnTo>
                  <a:lnTo>
                    <a:pt x="2200" y="278"/>
                  </a:lnTo>
                  <a:lnTo>
                    <a:pt x="2073" y="202"/>
                  </a:lnTo>
                  <a:lnTo>
                    <a:pt x="1922" y="152"/>
                  </a:lnTo>
                  <a:lnTo>
                    <a:pt x="1618" y="101"/>
                  </a:lnTo>
                  <a:lnTo>
                    <a:pt x="1366" y="76"/>
                  </a:lnTo>
                  <a:lnTo>
                    <a:pt x="1037" y="25"/>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39"/>
            <p:cNvSpPr/>
            <p:nvPr/>
          </p:nvSpPr>
          <p:spPr>
            <a:xfrm>
              <a:off x="4106243" y="5087305"/>
              <a:ext cx="1298591" cy="658154"/>
            </a:xfrm>
            <a:custGeom>
              <a:rect b="b" l="l" r="r" t="t"/>
              <a:pathLst>
                <a:path extrusionOk="0" h="18834" w="37161">
                  <a:moveTo>
                    <a:pt x="15471" y="0"/>
                  </a:moveTo>
                  <a:lnTo>
                    <a:pt x="12513" y="51"/>
                  </a:lnTo>
                  <a:lnTo>
                    <a:pt x="9707" y="127"/>
                  </a:lnTo>
                  <a:lnTo>
                    <a:pt x="8393" y="177"/>
                  </a:lnTo>
                  <a:lnTo>
                    <a:pt x="7154" y="253"/>
                  </a:lnTo>
                  <a:lnTo>
                    <a:pt x="5992" y="329"/>
                  </a:lnTo>
                  <a:lnTo>
                    <a:pt x="4905" y="430"/>
                  </a:lnTo>
                  <a:lnTo>
                    <a:pt x="3944" y="531"/>
                  </a:lnTo>
                  <a:lnTo>
                    <a:pt x="3084" y="632"/>
                  </a:lnTo>
                  <a:lnTo>
                    <a:pt x="2351" y="784"/>
                  </a:lnTo>
                  <a:lnTo>
                    <a:pt x="1745" y="911"/>
                  </a:lnTo>
                  <a:lnTo>
                    <a:pt x="1492" y="1012"/>
                  </a:lnTo>
                  <a:lnTo>
                    <a:pt x="1264" y="1087"/>
                  </a:lnTo>
                  <a:lnTo>
                    <a:pt x="1087" y="1163"/>
                  </a:lnTo>
                  <a:lnTo>
                    <a:pt x="961" y="1264"/>
                  </a:lnTo>
                  <a:lnTo>
                    <a:pt x="835" y="1366"/>
                  </a:lnTo>
                  <a:lnTo>
                    <a:pt x="734" y="1467"/>
                  </a:lnTo>
                  <a:lnTo>
                    <a:pt x="557" y="1719"/>
                  </a:lnTo>
                  <a:lnTo>
                    <a:pt x="405" y="2048"/>
                  </a:lnTo>
                  <a:lnTo>
                    <a:pt x="279" y="2402"/>
                  </a:lnTo>
                  <a:lnTo>
                    <a:pt x="177" y="2832"/>
                  </a:lnTo>
                  <a:lnTo>
                    <a:pt x="102" y="3261"/>
                  </a:lnTo>
                  <a:lnTo>
                    <a:pt x="51" y="3767"/>
                  </a:lnTo>
                  <a:lnTo>
                    <a:pt x="26" y="4273"/>
                  </a:lnTo>
                  <a:lnTo>
                    <a:pt x="0" y="4829"/>
                  </a:lnTo>
                  <a:lnTo>
                    <a:pt x="26" y="5410"/>
                  </a:lnTo>
                  <a:lnTo>
                    <a:pt x="102" y="6623"/>
                  </a:lnTo>
                  <a:lnTo>
                    <a:pt x="228" y="7913"/>
                  </a:lnTo>
                  <a:lnTo>
                    <a:pt x="405" y="9227"/>
                  </a:lnTo>
                  <a:lnTo>
                    <a:pt x="607" y="10542"/>
                  </a:lnTo>
                  <a:lnTo>
                    <a:pt x="809" y="11831"/>
                  </a:lnTo>
                  <a:lnTo>
                    <a:pt x="1264" y="14232"/>
                  </a:lnTo>
                  <a:lnTo>
                    <a:pt x="1618" y="16179"/>
                  </a:lnTo>
                  <a:lnTo>
                    <a:pt x="1745" y="16912"/>
                  </a:lnTo>
                  <a:lnTo>
                    <a:pt x="1795" y="17443"/>
                  </a:lnTo>
                  <a:lnTo>
                    <a:pt x="1821" y="17569"/>
                  </a:lnTo>
                  <a:lnTo>
                    <a:pt x="1896" y="17670"/>
                  </a:lnTo>
                  <a:lnTo>
                    <a:pt x="2023" y="17771"/>
                  </a:lnTo>
                  <a:lnTo>
                    <a:pt x="2200" y="17847"/>
                  </a:lnTo>
                  <a:lnTo>
                    <a:pt x="2402" y="17948"/>
                  </a:lnTo>
                  <a:lnTo>
                    <a:pt x="2629" y="18024"/>
                  </a:lnTo>
                  <a:lnTo>
                    <a:pt x="3236" y="18176"/>
                  </a:lnTo>
                  <a:lnTo>
                    <a:pt x="3994" y="18327"/>
                  </a:lnTo>
                  <a:lnTo>
                    <a:pt x="4879" y="18429"/>
                  </a:lnTo>
                  <a:lnTo>
                    <a:pt x="5890" y="18530"/>
                  </a:lnTo>
                  <a:lnTo>
                    <a:pt x="7003" y="18631"/>
                  </a:lnTo>
                  <a:lnTo>
                    <a:pt x="8216" y="18681"/>
                  </a:lnTo>
                  <a:lnTo>
                    <a:pt x="9505" y="18732"/>
                  </a:lnTo>
                  <a:lnTo>
                    <a:pt x="12286" y="18808"/>
                  </a:lnTo>
                  <a:lnTo>
                    <a:pt x="15269" y="18833"/>
                  </a:lnTo>
                  <a:lnTo>
                    <a:pt x="18353" y="18808"/>
                  </a:lnTo>
                  <a:lnTo>
                    <a:pt x="21437" y="18732"/>
                  </a:lnTo>
                  <a:lnTo>
                    <a:pt x="24420" y="18656"/>
                  </a:lnTo>
                  <a:lnTo>
                    <a:pt x="27226" y="18530"/>
                  </a:lnTo>
                  <a:lnTo>
                    <a:pt x="29753" y="18403"/>
                  </a:lnTo>
                  <a:lnTo>
                    <a:pt x="31877" y="18277"/>
                  </a:lnTo>
                  <a:lnTo>
                    <a:pt x="33545" y="18125"/>
                  </a:lnTo>
                  <a:lnTo>
                    <a:pt x="34177" y="18049"/>
                  </a:lnTo>
                  <a:lnTo>
                    <a:pt x="34658" y="17974"/>
                  </a:lnTo>
                  <a:lnTo>
                    <a:pt x="34961" y="17923"/>
                  </a:lnTo>
                  <a:lnTo>
                    <a:pt x="35037" y="17872"/>
                  </a:lnTo>
                  <a:lnTo>
                    <a:pt x="35087" y="17847"/>
                  </a:lnTo>
                  <a:lnTo>
                    <a:pt x="35188" y="17569"/>
                  </a:lnTo>
                  <a:lnTo>
                    <a:pt x="35340" y="16988"/>
                  </a:lnTo>
                  <a:lnTo>
                    <a:pt x="35542" y="16154"/>
                  </a:lnTo>
                  <a:lnTo>
                    <a:pt x="35770" y="15092"/>
                  </a:lnTo>
                  <a:lnTo>
                    <a:pt x="36023" y="13878"/>
                  </a:lnTo>
                  <a:lnTo>
                    <a:pt x="36275" y="12539"/>
                  </a:lnTo>
                  <a:lnTo>
                    <a:pt x="36528" y="11098"/>
                  </a:lnTo>
                  <a:lnTo>
                    <a:pt x="36756" y="9632"/>
                  </a:lnTo>
                  <a:lnTo>
                    <a:pt x="36933" y="8140"/>
                  </a:lnTo>
                  <a:lnTo>
                    <a:pt x="37059" y="6699"/>
                  </a:lnTo>
                  <a:lnTo>
                    <a:pt x="37110" y="5992"/>
                  </a:lnTo>
                  <a:lnTo>
                    <a:pt x="37160" y="5309"/>
                  </a:lnTo>
                  <a:lnTo>
                    <a:pt x="37160" y="4677"/>
                  </a:lnTo>
                  <a:lnTo>
                    <a:pt x="37160" y="4070"/>
                  </a:lnTo>
                  <a:lnTo>
                    <a:pt x="37135" y="3489"/>
                  </a:lnTo>
                  <a:lnTo>
                    <a:pt x="37059" y="2958"/>
                  </a:lnTo>
                  <a:lnTo>
                    <a:pt x="36983" y="2503"/>
                  </a:lnTo>
                  <a:lnTo>
                    <a:pt x="36882" y="2073"/>
                  </a:lnTo>
                  <a:lnTo>
                    <a:pt x="36756" y="1719"/>
                  </a:lnTo>
                  <a:lnTo>
                    <a:pt x="36680" y="1568"/>
                  </a:lnTo>
                  <a:lnTo>
                    <a:pt x="36579" y="1416"/>
                  </a:lnTo>
                  <a:lnTo>
                    <a:pt x="36503" y="1315"/>
                  </a:lnTo>
                  <a:lnTo>
                    <a:pt x="36402" y="1189"/>
                  </a:lnTo>
                  <a:lnTo>
                    <a:pt x="36275" y="1113"/>
                  </a:lnTo>
                  <a:lnTo>
                    <a:pt x="36149" y="1062"/>
                  </a:lnTo>
                  <a:lnTo>
                    <a:pt x="35846" y="961"/>
                  </a:lnTo>
                  <a:lnTo>
                    <a:pt x="35365" y="860"/>
                  </a:lnTo>
                  <a:lnTo>
                    <a:pt x="34733" y="759"/>
                  </a:lnTo>
                  <a:lnTo>
                    <a:pt x="34000" y="658"/>
                  </a:lnTo>
                  <a:lnTo>
                    <a:pt x="33116" y="582"/>
                  </a:lnTo>
                  <a:lnTo>
                    <a:pt x="32155" y="481"/>
                  </a:lnTo>
                  <a:lnTo>
                    <a:pt x="29905" y="329"/>
                  </a:lnTo>
                  <a:lnTo>
                    <a:pt x="27327" y="203"/>
                  </a:lnTo>
                  <a:lnTo>
                    <a:pt x="24521" y="102"/>
                  </a:lnTo>
                  <a:lnTo>
                    <a:pt x="21563" y="51"/>
                  </a:lnTo>
                  <a:lnTo>
                    <a:pt x="18504"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39"/>
            <p:cNvSpPr/>
            <p:nvPr/>
          </p:nvSpPr>
          <p:spPr>
            <a:xfrm>
              <a:off x="4098276" y="5080246"/>
              <a:ext cx="1314491" cy="671363"/>
            </a:xfrm>
            <a:custGeom>
              <a:rect b="b" l="l" r="r" t="t"/>
              <a:pathLst>
                <a:path extrusionOk="0" h="19212" w="37616">
                  <a:moveTo>
                    <a:pt x="20553" y="405"/>
                  </a:moveTo>
                  <a:lnTo>
                    <a:pt x="23813" y="481"/>
                  </a:lnTo>
                  <a:lnTo>
                    <a:pt x="26872" y="582"/>
                  </a:lnTo>
                  <a:lnTo>
                    <a:pt x="29628" y="708"/>
                  </a:lnTo>
                  <a:lnTo>
                    <a:pt x="32054" y="860"/>
                  </a:lnTo>
                  <a:lnTo>
                    <a:pt x="33091" y="936"/>
                  </a:lnTo>
                  <a:lnTo>
                    <a:pt x="34026" y="1037"/>
                  </a:lnTo>
                  <a:lnTo>
                    <a:pt x="34810" y="1138"/>
                  </a:lnTo>
                  <a:lnTo>
                    <a:pt x="35467" y="1214"/>
                  </a:lnTo>
                  <a:lnTo>
                    <a:pt x="35947" y="1315"/>
                  </a:lnTo>
                  <a:lnTo>
                    <a:pt x="36276" y="1441"/>
                  </a:lnTo>
                  <a:lnTo>
                    <a:pt x="36402" y="1492"/>
                  </a:lnTo>
                  <a:lnTo>
                    <a:pt x="36478" y="1568"/>
                  </a:lnTo>
                  <a:lnTo>
                    <a:pt x="36579" y="1643"/>
                  </a:lnTo>
                  <a:lnTo>
                    <a:pt x="36655" y="1770"/>
                  </a:lnTo>
                  <a:lnTo>
                    <a:pt x="36807" y="2048"/>
                  </a:lnTo>
                  <a:lnTo>
                    <a:pt x="36933" y="2376"/>
                  </a:lnTo>
                  <a:lnTo>
                    <a:pt x="37034" y="2781"/>
                  </a:lnTo>
                  <a:lnTo>
                    <a:pt x="37085" y="3236"/>
                  </a:lnTo>
                  <a:lnTo>
                    <a:pt x="37135" y="3716"/>
                  </a:lnTo>
                  <a:lnTo>
                    <a:pt x="37161" y="4272"/>
                  </a:lnTo>
                  <a:lnTo>
                    <a:pt x="37161" y="4854"/>
                  </a:lnTo>
                  <a:lnTo>
                    <a:pt x="37161" y="5460"/>
                  </a:lnTo>
                  <a:lnTo>
                    <a:pt x="37085" y="6775"/>
                  </a:lnTo>
                  <a:lnTo>
                    <a:pt x="36958" y="8191"/>
                  </a:lnTo>
                  <a:lnTo>
                    <a:pt x="36781" y="9606"/>
                  </a:lnTo>
                  <a:lnTo>
                    <a:pt x="36554" y="11047"/>
                  </a:lnTo>
                  <a:lnTo>
                    <a:pt x="36326" y="12463"/>
                  </a:lnTo>
                  <a:lnTo>
                    <a:pt x="36099" y="13777"/>
                  </a:lnTo>
                  <a:lnTo>
                    <a:pt x="35846" y="14990"/>
                  </a:lnTo>
                  <a:lnTo>
                    <a:pt x="35619" y="16052"/>
                  </a:lnTo>
                  <a:lnTo>
                    <a:pt x="35416" y="16937"/>
                  </a:lnTo>
                  <a:lnTo>
                    <a:pt x="35239" y="17569"/>
                  </a:lnTo>
                  <a:lnTo>
                    <a:pt x="35113" y="17923"/>
                  </a:lnTo>
                  <a:lnTo>
                    <a:pt x="34860" y="17999"/>
                  </a:lnTo>
                  <a:lnTo>
                    <a:pt x="34380" y="18074"/>
                  </a:lnTo>
                  <a:lnTo>
                    <a:pt x="32914" y="18226"/>
                  </a:lnTo>
                  <a:lnTo>
                    <a:pt x="30816" y="18378"/>
                  </a:lnTo>
                  <a:lnTo>
                    <a:pt x="28237" y="18504"/>
                  </a:lnTo>
                  <a:lnTo>
                    <a:pt x="25254" y="18631"/>
                  </a:lnTo>
                  <a:lnTo>
                    <a:pt x="21993" y="18732"/>
                  </a:lnTo>
                  <a:lnTo>
                    <a:pt x="18606" y="18808"/>
                  </a:lnTo>
                  <a:lnTo>
                    <a:pt x="15168" y="18833"/>
                  </a:lnTo>
                  <a:lnTo>
                    <a:pt x="13019" y="18833"/>
                  </a:lnTo>
                  <a:lnTo>
                    <a:pt x="11098" y="18782"/>
                  </a:lnTo>
                  <a:lnTo>
                    <a:pt x="9430" y="18732"/>
                  </a:lnTo>
                  <a:lnTo>
                    <a:pt x="7989" y="18681"/>
                  </a:lnTo>
                  <a:lnTo>
                    <a:pt x="6750" y="18605"/>
                  </a:lnTo>
                  <a:lnTo>
                    <a:pt x="5714" y="18504"/>
                  </a:lnTo>
                  <a:lnTo>
                    <a:pt x="4829" y="18403"/>
                  </a:lnTo>
                  <a:lnTo>
                    <a:pt x="4121" y="18302"/>
                  </a:lnTo>
                  <a:lnTo>
                    <a:pt x="3565" y="18201"/>
                  </a:lnTo>
                  <a:lnTo>
                    <a:pt x="3110" y="18100"/>
                  </a:lnTo>
                  <a:lnTo>
                    <a:pt x="2782" y="17999"/>
                  </a:lnTo>
                  <a:lnTo>
                    <a:pt x="2554" y="17923"/>
                  </a:lnTo>
                  <a:lnTo>
                    <a:pt x="2402" y="17822"/>
                  </a:lnTo>
                  <a:lnTo>
                    <a:pt x="2301" y="17746"/>
                  </a:lnTo>
                  <a:lnTo>
                    <a:pt x="2276" y="17695"/>
                  </a:lnTo>
                  <a:lnTo>
                    <a:pt x="2251" y="17645"/>
                  </a:lnTo>
                  <a:lnTo>
                    <a:pt x="2200" y="17114"/>
                  </a:lnTo>
                  <a:lnTo>
                    <a:pt x="2074" y="16381"/>
                  </a:lnTo>
                  <a:lnTo>
                    <a:pt x="1720" y="14409"/>
                  </a:lnTo>
                  <a:lnTo>
                    <a:pt x="1391" y="12690"/>
                  </a:lnTo>
                  <a:lnTo>
                    <a:pt x="1063" y="10794"/>
                  </a:lnTo>
                  <a:lnTo>
                    <a:pt x="911" y="9834"/>
                  </a:lnTo>
                  <a:lnTo>
                    <a:pt x="759" y="8848"/>
                  </a:lnTo>
                  <a:lnTo>
                    <a:pt x="658" y="7862"/>
                  </a:lnTo>
                  <a:lnTo>
                    <a:pt x="557" y="6927"/>
                  </a:lnTo>
                  <a:lnTo>
                    <a:pt x="481" y="6017"/>
                  </a:lnTo>
                  <a:lnTo>
                    <a:pt x="456" y="5132"/>
                  </a:lnTo>
                  <a:lnTo>
                    <a:pt x="456" y="4323"/>
                  </a:lnTo>
                  <a:lnTo>
                    <a:pt x="532" y="3590"/>
                  </a:lnTo>
                  <a:lnTo>
                    <a:pt x="582" y="3236"/>
                  </a:lnTo>
                  <a:lnTo>
                    <a:pt x="633" y="2933"/>
                  </a:lnTo>
                  <a:lnTo>
                    <a:pt x="709" y="2629"/>
                  </a:lnTo>
                  <a:lnTo>
                    <a:pt x="810" y="2376"/>
                  </a:lnTo>
                  <a:lnTo>
                    <a:pt x="911" y="2124"/>
                  </a:lnTo>
                  <a:lnTo>
                    <a:pt x="1037" y="1921"/>
                  </a:lnTo>
                  <a:lnTo>
                    <a:pt x="1189" y="1744"/>
                  </a:lnTo>
                  <a:lnTo>
                    <a:pt x="1341" y="1593"/>
                  </a:lnTo>
                  <a:lnTo>
                    <a:pt x="1442" y="1542"/>
                  </a:lnTo>
                  <a:lnTo>
                    <a:pt x="1568" y="1466"/>
                  </a:lnTo>
                  <a:lnTo>
                    <a:pt x="1947" y="1340"/>
                  </a:lnTo>
                  <a:lnTo>
                    <a:pt x="2402" y="1214"/>
                  </a:lnTo>
                  <a:lnTo>
                    <a:pt x="2984" y="1087"/>
                  </a:lnTo>
                  <a:lnTo>
                    <a:pt x="3666" y="986"/>
                  </a:lnTo>
                  <a:lnTo>
                    <a:pt x="4450" y="885"/>
                  </a:lnTo>
                  <a:lnTo>
                    <a:pt x="5335" y="809"/>
                  </a:lnTo>
                  <a:lnTo>
                    <a:pt x="6321" y="708"/>
                  </a:lnTo>
                  <a:lnTo>
                    <a:pt x="8545" y="582"/>
                  </a:lnTo>
                  <a:lnTo>
                    <a:pt x="11124" y="481"/>
                  </a:lnTo>
                  <a:lnTo>
                    <a:pt x="14005" y="405"/>
                  </a:lnTo>
                  <a:close/>
                  <a:moveTo>
                    <a:pt x="17190" y="0"/>
                  </a:moveTo>
                  <a:lnTo>
                    <a:pt x="15295" y="26"/>
                  </a:lnTo>
                  <a:lnTo>
                    <a:pt x="13045" y="51"/>
                  </a:lnTo>
                  <a:lnTo>
                    <a:pt x="10567" y="101"/>
                  </a:lnTo>
                  <a:lnTo>
                    <a:pt x="8065" y="228"/>
                  </a:lnTo>
                  <a:lnTo>
                    <a:pt x="6826" y="304"/>
                  </a:lnTo>
                  <a:lnTo>
                    <a:pt x="5663" y="379"/>
                  </a:lnTo>
                  <a:lnTo>
                    <a:pt x="4576" y="481"/>
                  </a:lnTo>
                  <a:lnTo>
                    <a:pt x="3591" y="607"/>
                  </a:lnTo>
                  <a:lnTo>
                    <a:pt x="2731" y="759"/>
                  </a:lnTo>
                  <a:lnTo>
                    <a:pt x="1998" y="910"/>
                  </a:lnTo>
                  <a:lnTo>
                    <a:pt x="1695" y="1011"/>
                  </a:lnTo>
                  <a:lnTo>
                    <a:pt x="1417" y="1113"/>
                  </a:lnTo>
                  <a:lnTo>
                    <a:pt x="1214" y="1214"/>
                  </a:lnTo>
                  <a:lnTo>
                    <a:pt x="1037" y="1315"/>
                  </a:lnTo>
                  <a:lnTo>
                    <a:pt x="860" y="1466"/>
                  </a:lnTo>
                  <a:lnTo>
                    <a:pt x="709" y="1669"/>
                  </a:lnTo>
                  <a:lnTo>
                    <a:pt x="557" y="1871"/>
                  </a:lnTo>
                  <a:lnTo>
                    <a:pt x="431" y="2124"/>
                  </a:lnTo>
                  <a:lnTo>
                    <a:pt x="330" y="2402"/>
                  </a:lnTo>
                  <a:lnTo>
                    <a:pt x="254" y="2705"/>
                  </a:lnTo>
                  <a:lnTo>
                    <a:pt x="178" y="3008"/>
                  </a:lnTo>
                  <a:lnTo>
                    <a:pt x="102" y="3362"/>
                  </a:lnTo>
                  <a:lnTo>
                    <a:pt x="77" y="3716"/>
                  </a:lnTo>
                  <a:lnTo>
                    <a:pt x="26" y="4095"/>
                  </a:lnTo>
                  <a:lnTo>
                    <a:pt x="1" y="4930"/>
                  </a:lnTo>
                  <a:lnTo>
                    <a:pt x="26" y="5814"/>
                  </a:lnTo>
                  <a:lnTo>
                    <a:pt x="77" y="6724"/>
                  </a:lnTo>
                  <a:lnTo>
                    <a:pt x="178" y="7685"/>
                  </a:lnTo>
                  <a:lnTo>
                    <a:pt x="279" y="8671"/>
                  </a:lnTo>
                  <a:lnTo>
                    <a:pt x="431" y="9682"/>
                  </a:lnTo>
                  <a:lnTo>
                    <a:pt x="582" y="10668"/>
                  </a:lnTo>
                  <a:lnTo>
                    <a:pt x="936" y="12640"/>
                  </a:lnTo>
                  <a:lnTo>
                    <a:pt x="1265" y="14485"/>
                  </a:lnTo>
                  <a:lnTo>
                    <a:pt x="1619" y="16406"/>
                  </a:lnTo>
                  <a:lnTo>
                    <a:pt x="1745" y="17139"/>
                  </a:lnTo>
                  <a:lnTo>
                    <a:pt x="1796" y="17670"/>
                  </a:lnTo>
                  <a:lnTo>
                    <a:pt x="1796" y="17746"/>
                  </a:lnTo>
                  <a:lnTo>
                    <a:pt x="1846" y="17847"/>
                  </a:lnTo>
                  <a:lnTo>
                    <a:pt x="1897" y="17948"/>
                  </a:lnTo>
                  <a:lnTo>
                    <a:pt x="2023" y="18074"/>
                  </a:lnTo>
                  <a:lnTo>
                    <a:pt x="2225" y="18201"/>
                  </a:lnTo>
                  <a:lnTo>
                    <a:pt x="2529" y="18327"/>
                  </a:lnTo>
                  <a:lnTo>
                    <a:pt x="2959" y="18454"/>
                  </a:lnTo>
                  <a:lnTo>
                    <a:pt x="3515" y="18580"/>
                  </a:lnTo>
                  <a:lnTo>
                    <a:pt x="4222" y="18706"/>
                  </a:lnTo>
                  <a:lnTo>
                    <a:pt x="5107" y="18833"/>
                  </a:lnTo>
                  <a:lnTo>
                    <a:pt x="6194" y="18934"/>
                  </a:lnTo>
                  <a:lnTo>
                    <a:pt x="7483" y="19035"/>
                  </a:lnTo>
                  <a:lnTo>
                    <a:pt x="9000" y="19111"/>
                  </a:lnTo>
                  <a:lnTo>
                    <a:pt x="10770" y="19161"/>
                  </a:lnTo>
                  <a:lnTo>
                    <a:pt x="12843" y="19212"/>
                  </a:lnTo>
                  <a:lnTo>
                    <a:pt x="15168" y="19212"/>
                  </a:lnTo>
                  <a:lnTo>
                    <a:pt x="18454" y="19187"/>
                  </a:lnTo>
                  <a:lnTo>
                    <a:pt x="21867" y="19136"/>
                  </a:lnTo>
                  <a:lnTo>
                    <a:pt x="25305" y="19010"/>
                  </a:lnTo>
                  <a:lnTo>
                    <a:pt x="28642" y="18883"/>
                  </a:lnTo>
                  <a:lnTo>
                    <a:pt x="30841" y="18757"/>
                  </a:lnTo>
                  <a:lnTo>
                    <a:pt x="32509" y="18631"/>
                  </a:lnTo>
                  <a:lnTo>
                    <a:pt x="33723" y="18529"/>
                  </a:lnTo>
                  <a:lnTo>
                    <a:pt x="34557" y="18428"/>
                  </a:lnTo>
                  <a:lnTo>
                    <a:pt x="35062" y="18327"/>
                  </a:lnTo>
                  <a:lnTo>
                    <a:pt x="35341" y="18251"/>
                  </a:lnTo>
                  <a:lnTo>
                    <a:pt x="35467" y="18176"/>
                  </a:lnTo>
                  <a:lnTo>
                    <a:pt x="35517" y="18125"/>
                  </a:lnTo>
                  <a:lnTo>
                    <a:pt x="35619" y="17822"/>
                  </a:lnTo>
                  <a:lnTo>
                    <a:pt x="35796" y="17240"/>
                  </a:lnTo>
                  <a:lnTo>
                    <a:pt x="35998" y="16381"/>
                  </a:lnTo>
                  <a:lnTo>
                    <a:pt x="36225" y="15319"/>
                  </a:lnTo>
                  <a:lnTo>
                    <a:pt x="36478" y="14106"/>
                  </a:lnTo>
                  <a:lnTo>
                    <a:pt x="36731" y="12766"/>
                  </a:lnTo>
                  <a:lnTo>
                    <a:pt x="36984" y="11325"/>
                  </a:lnTo>
                  <a:lnTo>
                    <a:pt x="37186" y="9859"/>
                  </a:lnTo>
                  <a:lnTo>
                    <a:pt x="37312" y="8898"/>
                  </a:lnTo>
                  <a:lnTo>
                    <a:pt x="37439" y="7963"/>
                  </a:lnTo>
                  <a:lnTo>
                    <a:pt x="37514" y="7129"/>
                  </a:lnTo>
                  <a:lnTo>
                    <a:pt x="37565" y="6320"/>
                  </a:lnTo>
                  <a:lnTo>
                    <a:pt x="37616" y="5587"/>
                  </a:lnTo>
                  <a:lnTo>
                    <a:pt x="37616" y="4879"/>
                  </a:lnTo>
                  <a:lnTo>
                    <a:pt x="37616" y="4247"/>
                  </a:lnTo>
                  <a:lnTo>
                    <a:pt x="37565" y="3666"/>
                  </a:lnTo>
                  <a:lnTo>
                    <a:pt x="37514" y="3160"/>
                  </a:lnTo>
                  <a:lnTo>
                    <a:pt x="37439" y="2680"/>
                  </a:lnTo>
                  <a:lnTo>
                    <a:pt x="37338" y="2275"/>
                  </a:lnTo>
                  <a:lnTo>
                    <a:pt x="37211" y="1921"/>
                  </a:lnTo>
                  <a:lnTo>
                    <a:pt x="37059" y="1643"/>
                  </a:lnTo>
                  <a:lnTo>
                    <a:pt x="36908" y="1391"/>
                  </a:lnTo>
                  <a:lnTo>
                    <a:pt x="36706" y="1214"/>
                  </a:lnTo>
                  <a:lnTo>
                    <a:pt x="36478" y="1087"/>
                  </a:lnTo>
                  <a:lnTo>
                    <a:pt x="36326" y="1011"/>
                  </a:lnTo>
                  <a:lnTo>
                    <a:pt x="36099" y="961"/>
                  </a:lnTo>
                  <a:lnTo>
                    <a:pt x="35543" y="860"/>
                  </a:lnTo>
                  <a:lnTo>
                    <a:pt x="34835" y="733"/>
                  </a:lnTo>
                  <a:lnTo>
                    <a:pt x="33950" y="632"/>
                  </a:lnTo>
                  <a:lnTo>
                    <a:pt x="32964" y="531"/>
                  </a:lnTo>
                  <a:lnTo>
                    <a:pt x="31827" y="455"/>
                  </a:lnTo>
                  <a:lnTo>
                    <a:pt x="29299" y="304"/>
                  </a:lnTo>
                  <a:lnTo>
                    <a:pt x="26442" y="177"/>
                  </a:lnTo>
                  <a:lnTo>
                    <a:pt x="23384" y="76"/>
                  </a:lnTo>
                  <a:lnTo>
                    <a:pt x="20274" y="26"/>
                  </a:lnTo>
                  <a:lnTo>
                    <a:pt x="1719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39"/>
            <p:cNvSpPr/>
            <p:nvPr/>
          </p:nvSpPr>
          <p:spPr>
            <a:xfrm>
              <a:off x="4106243" y="5087305"/>
              <a:ext cx="1298591" cy="658154"/>
            </a:xfrm>
            <a:custGeom>
              <a:rect b="b" l="l" r="r" t="t"/>
              <a:pathLst>
                <a:path extrusionOk="0" h="18834" w="37161">
                  <a:moveTo>
                    <a:pt x="15471" y="0"/>
                  </a:moveTo>
                  <a:lnTo>
                    <a:pt x="12513" y="51"/>
                  </a:lnTo>
                  <a:lnTo>
                    <a:pt x="9707" y="127"/>
                  </a:lnTo>
                  <a:lnTo>
                    <a:pt x="8393" y="177"/>
                  </a:lnTo>
                  <a:lnTo>
                    <a:pt x="7154" y="253"/>
                  </a:lnTo>
                  <a:lnTo>
                    <a:pt x="5992" y="329"/>
                  </a:lnTo>
                  <a:lnTo>
                    <a:pt x="4905" y="430"/>
                  </a:lnTo>
                  <a:lnTo>
                    <a:pt x="3944" y="531"/>
                  </a:lnTo>
                  <a:lnTo>
                    <a:pt x="3084" y="632"/>
                  </a:lnTo>
                  <a:lnTo>
                    <a:pt x="2351" y="784"/>
                  </a:lnTo>
                  <a:lnTo>
                    <a:pt x="1745" y="911"/>
                  </a:lnTo>
                  <a:lnTo>
                    <a:pt x="1492" y="1012"/>
                  </a:lnTo>
                  <a:lnTo>
                    <a:pt x="1264" y="1087"/>
                  </a:lnTo>
                  <a:lnTo>
                    <a:pt x="1087" y="1163"/>
                  </a:lnTo>
                  <a:lnTo>
                    <a:pt x="961" y="1264"/>
                  </a:lnTo>
                  <a:lnTo>
                    <a:pt x="835" y="1366"/>
                  </a:lnTo>
                  <a:lnTo>
                    <a:pt x="734" y="1467"/>
                  </a:lnTo>
                  <a:lnTo>
                    <a:pt x="557" y="1719"/>
                  </a:lnTo>
                  <a:lnTo>
                    <a:pt x="405" y="2048"/>
                  </a:lnTo>
                  <a:lnTo>
                    <a:pt x="279" y="2402"/>
                  </a:lnTo>
                  <a:lnTo>
                    <a:pt x="177" y="2832"/>
                  </a:lnTo>
                  <a:lnTo>
                    <a:pt x="102" y="3261"/>
                  </a:lnTo>
                  <a:lnTo>
                    <a:pt x="51" y="3767"/>
                  </a:lnTo>
                  <a:lnTo>
                    <a:pt x="26" y="4273"/>
                  </a:lnTo>
                  <a:lnTo>
                    <a:pt x="0" y="4829"/>
                  </a:lnTo>
                  <a:lnTo>
                    <a:pt x="26" y="5410"/>
                  </a:lnTo>
                  <a:lnTo>
                    <a:pt x="102" y="6623"/>
                  </a:lnTo>
                  <a:lnTo>
                    <a:pt x="228" y="7913"/>
                  </a:lnTo>
                  <a:lnTo>
                    <a:pt x="405" y="9227"/>
                  </a:lnTo>
                  <a:lnTo>
                    <a:pt x="607" y="10542"/>
                  </a:lnTo>
                  <a:lnTo>
                    <a:pt x="809" y="11831"/>
                  </a:lnTo>
                  <a:lnTo>
                    <a:pt x="1264" y="14232"/>
                  </a:lnTo>
                  <a:lnTo>
                    <a:pt x="1618" y="16179"/>
                  </a:lnTo>
                  <a:lnTo>
                    <a:pt x="1745" y="16912"/>
                  </a:lnTo>
                  <a:lnTo>
                    <a:pt x="1795" y="17443"/>
                  </a:lnTo>
                  <a:lnTo>
                    <a:pt x="1821" y="17569"/>
                  </a:lnTo>
                  <a:lnTo>
                    <a:pt x="1896" y="17670"/>
                  </a:lnTo>
                  <a:lnTo>
                    <a:pt x="2023" y="17771"/>
                  </a:lnTo>
                  <a:lnTo>
                    <a:pt x="2200" y="17847"/>
                  </a:lnTo>
                  <a:lnTo>
                    <a:pt x="2402" y="17948"/>
                  </a:lnTo>
                  <a:lnTo>
                    <a:pt x="2629" y="18024"/>
                  </a:lnTo>
                  <a:lnTo>
                    <a:pt x="3236" y="18176"/>
                  </a:lnTo>
                  <a:lnTo>
                    <a:pt x="3994" y="18327"/>
                  </a:lnTo>
                  <a:lnTo>
                    <a:pt x="4879" y="18429"/>
                  </a:lnTo>
                  <a:lnTo>
                    <a:pt x="5890" y="18530"/>
                  </a:lnTo>
                  <a:lnTo>
                    <a:pt x="7003" y="18631"/>
                  </a:lnTo>
                  <a:lnTo>
                    <a:pt x="8216" y="18681"/>
                  </a:lnTo>
                  <a:lnTo>
                    <a:pt x="9505" y="18732"/>
                  </a:lnTo>
                  <a:lnTo>
                    <a:pt x="12286" y="18808"/>
                  </a:lnTo>
                  <a:lnTo>
                    <a:pt x="15269" y="18833"/>
                  </a:lnTo>
                  <a:lnTo>
                    <a:pt x="18353" y="18808"/>
                  </a:lnTo>
                  <a:lnTo>
                    <a:pt x="21437" y="18732"/>
                  </a:lnTo>
                  <a:lnTo>
                    <a:pt x="24420" y="18656"/>
                  </a:lnTo>
                  <a:lnTo>
                    <a:pt x="27226" y="18530"/>
                  </a:lnTo>
                  <a:lnTo>
                    <a:pt x="29753" y="18403"/>
                  </a:lnTo>
                  <a:lnTo>
                    <a:pt x="31877" y="18277"/>
                  </a:lnTo>
                  <a:lnTo>
                    <a:pt x="33545" y="18125"/>
                  </a:lnTo>
                  <a:lnTo>
                    <a:pt x="34177" y="18049"/>
                  </a:lnTo>
                  <a:lnTo>
                    <a:pt x="34658" y="17974"/>
                  </a:lnTo>
                  <a:lnTo>
                    <a:pt x="34961" y="17923"/>
                  </a:lnTo>
                  <a:lnTo>
                    <a:pt x="35037" y="17872"/>
                  </a:lnTo>
                  <a:lnTo>
                    <a:pt x="35087" y="17847"/>
                  </a:lnTo>
                  <a:lnTo>
                    <a:pt x="35188" y="17569"/>
                  </a:lnTo>
                  <a:lnTo>
                    <a:pt x="35340" y="16988"/>
                  </a:lnTo>
                  <a:lnTo>
                    <a:pt x="35542" y="16154"/>
                  </a:lnTo>
                  <a:lnTo>
                    <a:pt x="35770" y="15092"/>
                  </a:lnTo>
                  <a:lnTo>
                    <a:pt x="36023" y="13878"/>
                  </a:lnTo>
                  <a:lnTo>
                    <a:pt x="36275" y="12539"/>
                  </a:lnTo>
                  <a:lnTo>
                    <a:pt x="36528" y="11098"/>
                  </a:lnTo>
                  <a:lnTo>
                    <a:pt x="36756" y="9632"/>
                  </a:lnTo>
                  <a:lnTo>
                    <a:pt x="36933" y="8140"/>
                  </a:lnTo>
                  <a:lnTo>
                    <a:pt x="37059" y="6699"/>
                  </a:lnTo>
                  <a:lnTo>
                    <a:pt x="37110" y="5992"/>
                  </a:lnTo>
                  <a:lnTo>
                    <a:pt x="37160" y="5309"/>
                  </a:lnTo>
                  <a:lnTo>
                    <a:pt x="37160" y="4677"/>
                  </a:lnTo>
                  <a:lnTo>
                    <a:pt x="37160" y="4070"/>
                  </a:lnTo>
                  <a:lnTo>
                    <a:pt x="37135" y="3489"/>
                  </a:lnTo>
                  <a:lnTo>
                    <a:pt x="37059" y="2958"/>
                  </a:lnTo>
                  <a:lnTo>
                    <a:pt x="36983" y="2503"/>
                  </a:lnTo>
                  <a:lnTo>
                    <a:pt x="36882" y="2073"/>
                  </a:lnTo>
                  <a:lnTo>
                    <a:pt x="36756" y="1719"/>
                  </a:lnTo>
                  <a:lnTo>
                    <a:pt x="36680" y="1568"/>
                  </a:lnTo>
                  <a:lnTo>
                    <a:pt x="36579" y="1416"/>
                  </a:lnTo>
                  <a:lnTo>
                    <a:pt x="36503" y="1315"/>
                  </a:lnTo>
                  <a:lnTo>
                    <a:pt x="36402" y="1189"/>
                  </a:lnTo>
                  <a:lnTo>
                    <a:pt x="36275" y="1113"/>
                  </a:lnTo>
                  <a:lnTo>
                    <a:pt x="36149" y="1062"/>
                  </a:lnTo>
                  <a:lnTo>
                    <a:pt x="35846" y="961"/>
                  </a:lnTo>
                  <a:lnTo>
                    <a:pt x="35365" y="860"/>
                  </a:lnTo>
                  <a:lnTo>
                    <a:pt x="34733" y="759"/>
                  </a:lnTo>
                  <a:lnTo>
                    <a:pt x="34000" y="658"/>
                  </a:lnTo>
                  <a:lnTo>
                    <a:pt x="33116" y="582"/>
                  </a:lnTo>
                  <a:lnTo>
                    <a:pt x="32155" y="481"/>
                  </a:lnTo>
                  <a:lnTo>
                    <a:pt x="29905" y="329"/>
                  </a:lnTo>
                  <a:lnTo>
                    <a:pt x="27327" y="203"/>
                  </a:lnTo>
                  <a:lnTo>
                    <a:pt x="24521" y="102"/>
                  </a:lnTo>
                  <a:lnTo>
                    <a:pt x="21563" y="51"/>
                  </a:lnTo>
                  <a:lnTo>
                    <a:pt x="18504"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39"/>
            <p:cNvSpPr/>
            <p:nvPr/>
          </p:nvSpPr>
          <p:spPr>
            <a:xfrm>
              <a:off x="4106243" y="5156216"/>
              <a:ext cx="1298591" cy="570687"/>
            </a:xfrm>
            <a:custGeom>
              <a:rect b="b" l="l" r="r" t="t"/>
              <a:pathLst>
                <a:path extrusionOk="0" h="16331" w="37161">
                  <a:moveTo>
                    <a:pt x="430" y="0"/>
                  </a:moveTo>
                  <a:lnTo>
                    <a:pt x="329" y="253"/>
                  </a:lnTo>
                  <a:lnTo>
                    <a:pt x="228" y="556"/>
                  </a:lnTo>
                  <a:lnTo>
                    <a:pt x="152" y="885"/>
                  </a:lnTo>
                  <a:lnTo>
                    <a:pt x="102" y="1239"/>
                  </a:lnTo>
                  <a:lnTo>
                    <a:pt x="51" y="1618"/>
                  </a:lnTo>
                  <a:lnTo>
                    <a:pt x="26" y="2023"/>
                  </a:lnTo>
                  <a:lnTo>
                    <a:pt x="0" y="2882"/>
                  </a:lnTo>
                  <a:lnTo>
                    <a:pt x="26" y="3817"/>
                  </a:lnTo>
                  <a:lnTo>
                    <a:pt x="102" y="4778"/>
                  </a:lnTo>
                  <a:lnTo>
                    <a:pt x="203" y="5789"/>
                  </a:lnTo>
                  <a:lnTo>
                    <a:pt x="329" y="6825"/>
                  </a:lnTo>
                  <a:lnTo>
                    <a:pt x="481" y="7862"/>
                  </a:lnTo>
                  <a:lnTo>
                    <a:pt x="658" y="8898"/>
                  </a:lnTo>
                  <a:lnTo>
                    <a:pt x="1012" y="10895"/>
                  </a:lnTo>
                  <a:lnTo>
                    <a:pt x="1340" y="12690"/>
                  </a:lnTo>
                  <a:lnTo>
                    <a:pt x="1618" y="14182"/>
                  </a:lnTo>
                  <a:lnTo>
                    <a:pt x="2124" y="14434"/>
                  </a:lnTo>
                  <a:lnTo>
                    <a:pt x="2629" y="14662"/>
                  </a:lnTo>
                  <a:lnTo>
                    <a:pt x="3135" y="14864"/>
                  </a:lnTo>
                  <a:lnTo>
                    <a:pt x="3666" y="15066"/>
                  </a:lnTo>
                  <a:lnTo>
                    <a:pt x="4197" y="15243"/>
                  </a:lnTo>
                  <a:lnTo>
                    <a:pt x="4728" y="15395"/>
                  </a:lnTo>
                  <a:lnTo>
                    <a:pt x="5284" y="15547"/>
                  </a:lnTo>
                  <a:lnTo>
                    <a:pt x="5815" y="15698"/>
                  </a:lnTo>
                  <a:lnTo>
                    <a:pt x="6750" y="15875"/>
                  </a:lnTo>
                  <a:lnTo>
                    <a:pt x="7710" y="16027"/>
                  </a:lnTo>
                  <a:lnTo>
                    <a:pt x="8646" y="16153"/>
                  </a:lnTo>
                  <a:lnTo>
                    <a:pt x="9606" y="16229"/>
                  </a:lnTo>
                  <a:lnTo>
                    <a:pt x="10567" y="16280"/>
                  </a:lnTo>
                  <a:lnTo>
                    <a:pt x="11528" y="16305"/>
                  </a:lnTo>
                  <a:lnTo>
                    <a:pt x="12513" y="16330"/>
                  </a:lnTo>
                  <a:lnTo>
                    <a:pt x="13474" y="16305"/>
                  </a:lnTo>
                  <a:lnTo>
                    <a:pt x="14738" y="16254"/>
                  </a:lnTo>
                  <a:lnTo>
                    <a:pt x="16027" y="16179"/>
                  </a:lnTo>
                  <a:lnTo>
                    <a:pt x="17316" y="16077"/>
                  </a:lnTo>
                  <a:lnTo>
                    <a:pt x="18580" y="15951"/>
                  </a:lnTo>
                  <a:lnTo>
                    <a:pt x="19844" y="15799"/>
                  </a:lnTo>
                  <a:lnTo>
                    <a:pt x="21108" y="15597"/>
                  </a:lnTo>
                  <a:lnTo>
                    <a:pt x="22372" y="15395"/>
                  </a:lnTo>
                  <a:lnTo>
                    <a:pt x="23611" y="15142"/>
                  </a:lnTo>
                  <a:lnTo>
                    <a:pt x="24875" y="14864"/>
                  </a:lnTo>
                  <a:lnTo>
                    <a:pt x="26088" y="14561"/>
                  </a:lnTo>
                  <a:lnTo>
                    <a:pt x="27327" y="14232"/>
                  </a:lnTo>
                  <a:lnTo>
                    <a:pt x="28540" y="13878"/>
                  </a:lnTo>
                  <a:lnTo>
                    <a:pt x="29728" y="13499"/>
                  </a:lnTo>
                  <a:lnTo>
                    <a:pt x="30916" y="13095"/>
                  </a:lnTo>
                  <a:lnTo>
                    <a:pt x="32104" y="12665"/>
                  </a:lnTo>
                  <a:lnTo>
                    <a:pt x="33267" y="12210"/>
                  </a:lnTo>
                  <a:lnTo>
                    <a:pt x="34026" y="11881"/>
                  </a:lnTo>
                  <a:lnTo>
                    <a:pt x="34784" y="11553"/>
                  </a:lnTo>
                  <a:lnTo>
                    <a:pt x="35517" y="11173"/>
                  </a:lnTo>
                  <a:lnTo>
                    <a:pt x="36225" y="10794"/>
                  </a:lnTo>
                  <a:lnTo>
                    <a:pt x="36427" y="9631"/>
                  </a:lnTo>
                  <a:lnTo>
                    <a:pt x="36629" y="8443"/>
                  </a:lnTo>
                  <a:lnTo>
                    <a:pt x="36806" y="7230"/>
                  </a:lnTo>
                  <a:lnTo>
                    <a:pt x="36958" y="5991"/>
                  </a:lnTo>
                  <a:lnTo>
                    <a:pt x="37059" y="4803"/>
                  </a:lnTo>
                  <a:lnTo>
                    <a:pt x="37135" y="3666"/>
                  </a:lnTo>
                  <a:lnTo>
                    <a:pt x="37160" y="2604"/>
                  </a:lnTo>
                  <a:lnTo>
                    <a:pt x="37160" y="2124"/>
                  </a:lnTo>
                  <a:lnTo>
                    <a:pt x="37135" y="1643"/>
                  </a:lnTo>
                  <a:lnTo>
                    <a:pt x="36250" y="2124"/>
                  </a:lnTo>
                  <a:lnTo>
                    <a:pt x="35340" y="2579"/>
                  </a:lnTo>
                  <a:lnTo>
                    <a:pt x="34430" y="2983"/>
                  </a:lnTo>
                  <a:lnTo>
                    <a:pt x="33495" y="3388"/>
                  </a:lnTo>
                  <a:lnTo>
                    <a:pt x="32534" y="3741"/>
                  </a:lnTo>
                  <a:lnTo>
                    <a:pt x="31574" y="4070"/>
                  </a:lnTo>
                  <a:lnTo>
                    <a:pt x="30588" y="4373"/>
                  </a:lnTo>
                  <a:lnTo>
                    <a:pt x="29577" y="4601"/>
                  </a:lnTo>
                  <a:lnTo>
                    <a:pt x="28565" y="4803"/>
                  </a:lnTo>
                  <a:lnTo>
                    <a:pt x="27529" y="4955"/>
                  </a:lnTo>
                  <a:lnTo>
                    <a:pt x="26493" y="5081"/>
                  </a:lnTo>
                  <a:lnTo>
                    <a:pt x="25456" y="5182"/>
                  </a:lnTo>
                  <a:lnTo>
                    <a:pt x="24394" y="5233"/>
                  </a:lnTo>
                  <a:lnTo>
                    <a:pt x="23358" y="5283"/>
                  </a:lnTo>
                  <a:lnTo>
                    <a:pt x="21260" y="5334"/>
                  </a:lnTo>
                  <a:lnTo>
                    <a:pt x="17999" y="5385"/>
                  </a:lnTo>
                  <a:lnTo>
                    <a:pt x="16356" y="5385"/>
                  </a:lnTo>
                  <a:lnTo>
                    <a:pt x="14713" y="5359"/>
                  </a:lnTo>
                  <a:lnTo>
                    <a:pt x="13095" y="5309"/>
                  </a:lnTo>
                  <a:lnTo>
                    <a:pt x="11477" y="5208"/>
                  </a:lnTo>
                  <a:lnTo>
                    <a:pt x="9859" y="5056"/>
                  </a:lnTo>
                  <a:lnTo>
                    <a:pt x="9050" y="4955"/>
                  </a:lnTo>
                  <a:lnTo>
                    <a:pt x="8241" y="4854"/>
                  </a:lnTo>
                  <a:lnTo>
                    <a:pt x="7407" y="4702"/>
                  </a:lnTo>
                  <a:lnTo>
                    <a:pt x="6598" y="4550"/>
                  </a:lnTo>
                  <a:lnTo>
                    <a:pt x="5789" y="4373"/>
                  </a:lnTo>
                  <a:lnTo>
                    <a:pt x="4980" y="4121"/>
                  </a:lnTo>
                  <a:lnTo>
                    <a:pt x="4222" y="3843"/>
                  </a:lnTo>
                  <a:lnTo>
                    <a:pt x="3843" y="3691"/>
                  </a:lnTo>
                  <a:lnTo>
                    <a:pt x="3489" y="3514"/>
                  </a:lnTo>
                  <a:lnTo>
                    <a:pt x="3160" y="3312"/>
                  </a:lnTo>
                  <a:lnTo>
                    <a:pt x="2806" y="3109"/>
                  </a:lnTo>
                  <a:lnTo>
                    <a:pt x="2503" y="2907"/>
                  </a:lnTo>
                  <a:lnTo>
                    <a:pt x="2200" y="2654"/>
                  </a:lnTo>
                  <a:lnTo>
                    <a:pt x="1871" y="2376"/>
                  </a:lnTo>
                  <a:lnTo>
                    <a:pt x="1593" y="2073"/>
                  </a:lnTo>
                  <a:lnTo>
                    <a:pt x="1340" y="1770"/>
                  </a:lnTo>
                  <a:lnTo>
                    <a:pt x="1087" y="1416"/>
                  </a:lnTo>
                  <a:lnTo>
                    <a:pt x="885" y="1087"/>
                  </a:lnTo>
                  <a:lnTo>
                    <a:pt x="708" y="733"/>
                  </a:lnTo>
                  <a:lnTo>
                    <a:pt x="557"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39"/>
            <p:cNvSpPr/>
            <p:nvPr/>
          </p:nvSpPr>
          <p:spPr>
            <a:xfrm>
              <a:off x="4098276" y="5080246"/>
              <a:ext cx="1314491" cy="671363"/>
            </a:xfrm>
            <a:custGeom>
              <a:rect b="b" l="l" r="r" t="t"/>
              <a:pathLst>
                <a:path extrusionOk="0" h="19212" w="37616">
                  <a:moveTo>
                    <a:pt x="20553" y="405"/>
                  </a:moveTo>
                  <a:lnTo>
                    <a:pt x="23813" y="481"/>
                  </a:lnTo>
                  <a:lnTo>
                    <a:pt x="26872" y="582"/>
                  </a:lnTo>
                  <a:lnTo>
                    <a:pt x="29628" y="708"/>
                  </a:lnTo>
                  <a:lnTo>
                    <a:pt x="32054" y="860"/>
                  </a:lnTo>
                  <a:lnTo>
                    <a:pt x="33091" y="936"/>
                  </a:lnTo>
                  <a:lnTo>
                    <a:pt x="34026" y="1037"/>
                  </a:lnTo>
                  <a:lnTo>
                    <a:pt x="34810" y="1138"/>
                  </a:lnTo>
                  <a:lnTo>
                    <a:pt x="35467" y="1214"/>
                  </a:lnTo>
                  <a:lnTo>
                    <a:pt x="35947" y="1315"/>
                  </a:lnTo>
                  <a:lnTo>
                    <a:pt x="36276" y="1441"/>
                  </a:lnTo>
                  <a:lnTo>
                    <a:pt x="36402" y="1492"/>
                  </a:lnTo>
                  <a:lnTo>
                    <a:pt x="36478" y="1568"/>
                  </a:lnTo>
                  <a:lnTo>
                    <a:pt x="36579" y="1643"/>
                  </a:lnTo>
                  <a:lnTo>
                    <a:pt x="36655" y="1770"/>
                  </a:lnTo>
                  <a:lnTo>
                    <a:pt x="36807" y="2048"/>
                  </a:lnTo>
                  <a:lnTo>
                    <a:pt x="36933" y="2376"/>
                  </a:lnTo>
                  <a:lnTo>
                    <a:pt x="37034" y="2781"/>
                  </a:lnTo>
                  <a:lnTo>
                    <a:pt x="37085" y="3236"/>
                  </a:lnTo>
                  <a:lnTo>
                    <a:pt x="37135" y="3716"/>
                  </a:lnTo>
                  <a:lnTo>
                    <a:pt x="37161" y="4272"/>
                  </a:lnTo>
                  <a:lnTo>
                    <a:pt x="37161" y="4854"/>
                  </a:lnTo>
                  <a:lnTo>
                    <a:pt x="37161" y="5460"/>
                  </a:lnTo>
                  <a:lnTo>
                    <a:pt x="37085" y="6775"/>
                  </a:lnTo>
                  <a:lnTo>
                    <a:pt x="36958" y="8191"/>
                  </a:lnTo>
                  <a:lnTo>
                    <a:pt x="36781" y="9606"/>
                  </a:lnTo>
                  <a:lnTo>
                    <a:pt x="36554" y="11047"/>
                  </a:lnTo>
                  <a:lnTo>
                    <a:pt x="36326" y="12463"/>
                  </a:lnTo>
                  <a:lnTo>
                    <a:pt x="36099" y="13777"/>
                  </a:lnTo>
                  <a:lnTo>
                    <a:pt x="35846" y="14990"/>
                  </a:lnTo>
                  <a:lnTo>
                    <a:pt x="35619" y="16052"/>
                  </a:lnTo>
                  <a:lnTo>
                    <a:pt x="35416" y="16937"/>
                  </a:lnTo>
                  <a:lnTo>
                    <a:pt x="35239" y="17569"/>
                  </a:lnTo>
                  <a:lnTo>
                    <a:pt x="35113" y="17923"/>
                  </a:lnTo>
                  <a:lnTo>
                    <a:pt x="34860" y="17999"/>
                  </a:lnTo>
                  <a:lnTo>
                    <a:pt x="34380" y="18074"/>
                  </a:lnTo>
                  <a:lnTo>
                    <a:pt x="32914" y="18226"/>
                  </a:lnTo>
                  <a:lnTo>
                    <a:pt x="30816" y="18378"/>
                  </a:lnTo>
                  <a:lnTo>
                    <a:pt x="28237" y="18504"/>
                  </a:lnTo>
                  <a:lnTo>
                    <a:pt x="25254" y="18631"/>
                  </a:lnTo>
                  <a:lnTo>
                    <a:pt x="21993" y="18732"/>
                  </a:lnTo>
                  <a:lnTo>
                    <a:pt x="18606" y="18808"/>
                  </a:lnTo>
                  <a:lnTo>
                    <a:pt x="15168" y="18833"/>
                  </a:lnTo>
                  <a:lnTo>
                    <a:pt x="13019" y="18833"/>
                  </a:lnTo>
                  <a:lnTo>
                    <a:pt x="11098" y="18782"/>
                  </a:lnTo>
                  <a:lnTo>
                    <a:pt x="9430" y="18732"/>
                  </a:lnTo>
                  <a:lnTo>
                    <a:pt x="7989" y="18681"/>
                  </a:lnTo>
                  <a:lnTo>
                    <a:pt x="6750" y="18605"/>
                  </a:lnTo>
                  <a:lnTo>
                    <a:pt x="5714" y="18504"/>
                  </a:lnTo>
                  <a:lnTo>
                    <a:pt x="4829" y="18403"/>
                  </a:lnTo>
                  <a:lnTo>
                    <a:pt x="4121" y="18302"/>
                  </a:lnTo>
                  <a:lnTo>
                    <a:pt x="3565" y="18201"/>
                  </a:lnTo>
                  <a:lnTo>
                    <a:pt x="3110" y="18100"/>
                  </a:lnTo>
                  <a:lnTo>
                    <a:pt x="2782" y="17999"/>
                  </a:lnTo>
                  <a:lnTo>
                    <a:pt x="2554" y="17923"/>
                  </a:lnTo>
                  <a:lnTo>
                    <a:pt x="2402" y="17822"/>
                  </a:lnTo>
                  <a:lnTo>
                    <a:pt x="2301" y="17746"/>
                  </a:lnTo>
                  <a:lnTo>
                    <a:pt x="2276" y="17695"/>
                  </a:lnTo>
                  <a:lnTo>
                    <a:pt x="2251" y="17645"/>
                  </a:lnTo>
                  <a:lnTo>
                    <a:pt x="2200" y="17114"/>
                  </a:lnTo>
                  <a:lnTo>
                    <a:pt x="2074" y="16381"/>
                  </a:lnTo>
                  <a:lnTo>
                    <a:pt x="1720" y="14409"/>
                  </a:lnTo>
                  <a:lnTo>
                    <a:pt x="1391" y="12690"/>
                  </a:lnTo>
                  <a:lnTo>
                    <a:pt x="1063" y="10794"/>
                  </a:lnTo>
                  <a:lnTo>
                    <a:pt x="911" y="9834"/>
                  </a:lnTo>
                  <a:lnTo>
                    <a:pt x="759" y="8848"/>
                  </a:lnTo>
                  <a:lnTo>
                    <a:pt x="658" y="7862"/>
                  </a:lnTo>
                  <a:lnTo>
                    <a:pt x="557" y="6927"/>
                  </a:lnTo>
                  <a:lnTo>
                    <a:pt x="481" y="6017"/>
                  </a:lnTo>
                  <a:lnTo>
                    <a:pt x="456" y="5132"/>
                  </a:lnTo>
                  <a:lnTo>
                    <a:pt x="456" y="4323"/>
                  </a:lnTo>
                  <a:lnTo>
                    <a:pt x="532" y="3590"/>
                  </a:lnTo>
                  <a:lnTo>
                    <a:pt x="582" y="3236"/>
                  </a:lnTo>
                  <a:lnTo>
                    <a:pt x="633" y="2933"/>
                  </a:lnTo>
                  <a:lnTo>
                    <a:pt x="709" y="2629"/>
                  </a:lnTo>
                  <a:lnTo>
                    <a:pt x="810" y="2376"/>
                  </a:lnTo>
                  <a:lnTo>
                    <a:pt x="911" y="2124"/>
                  </a:lnTo>
                  <a:lnTo>
                    <a:pt x="1037" y="1921"/>
                  </a:lnTo>
                  <a:lnTo>
                    <a:pt x="1189" y="1744"/>
                  </a:lnTo>
                  <a:lnTo>
                    <a:pt x="1341" y="1593"/>
                  </a:lnTo>
                  <a:lnTo>
                    <a:pt x="1442" y="1542"/>
                  </a:lnTo>
                  <a:lnTo>
                    <a:pt x="1568" y="1466"/>
                  </a:lnTo>
                  <a:lnTo>
                    <a:pt x="1947" y="1340"/>
                  </a:lnTo>
                  <a:lnTo>
                    <a:pt x="2402" y="1214"/>
                  </a:lnTo>
                  <a:lnTo>
                    <a:pt x="2984" y="1087"/>
                  </a:lnTo>
                  <a:lnTo>
                    <a:pt x="3666" y="986"/>
                  </a:lnTo>
                  <a:lnTo>
                    <a:pt x="4450" y="885"/>
                  </a:lnTo>
                  <a:lnTo>
                    <a:pt x="5335" y="809"/>
                  </a:lnTo>
                  <a:lnTo>
                    <a:pt x="6321" y="708"/>
                  </a:lnTo>
                  <a:lnTo>
                    <a:pt x="8545" y="582"/>
                  </a:lnTo>
                  <a:lnTo>
                    <a:pt x="11124" y="481"/>
                  </a:lnTo>
                  <a:lnTo>
                    <a:pt x="14005" y="405"/>
                  </a:lnTo>
                  <a:close/>
                  <a:moveTo>
                    <a:pt x="17190" y="0"/>
                  </a:moveTo>
                  <a:lnTo>
                    <a:pt x="15295" y="26"/>
                  </a:lnTo>
                  <a:lnTo>
                    <a:pt x="13045" y="51"/>
                  </a:lnTo>
                  <a:lnTo>
                    <a:pt x="10567" y="101"/>
                  </a:lnTo>
                  <a:lnTo>
                    <a:pt x="8065" y="228"/>
                  </a:lnTo>
                  <a:lnTo>
                    <a:pt x="6826" y="304"/>
                  </a:lnTo>
                  <a:lnTo>
                    <a:pt x="5663" y="379"/>
                  </a:lnTo>
                  <a:lnTo>
                    <a:pt x="4576" y="481"/>
                  </a:lnTo>
                  <a:lnTo>
                    <a:pt x="3591" y="607"/>
                  </a:lnTo>
                  <a:lnTo>
                    <a:pt x="2731" y="759"/>
                  </a:lnTo>
                  <a:lnTo>
                    <a:pt x="1998" y="910"/>
                  </a:lnTo>
                  <a:lnTo>
                    <a:pt x="1695" y="1011"/>
                  </a:lnTo>
                  <a:lnTo>
                    <a:pt x="1417" y="1113"/>
                  </a:lnTo>
                  <a:lnTo>
                    <a:pt x="1214" y="1214"/>
                  </a:lnTo>
                  <a:lnTo>
                    <a:pt x="1037" y="1315"/>
                  </a:lnTo>
                  <a:lnTo>
                    <a:pt x="860" y="1466"/>
                  </a:lnTo>
                  <a:lnTo>
                    <a:pt x="709" y="1669"/>
                  </a:lnTo>
                  <a:lnTo>
                    <a:pt x="557" y="1871"/>
                  </a:lnTo>
                  <a:lnTo>
                    <a:pt x="431" y="2124"/>
                  </a:lnTo>
                  <a:lnTo>
                    <a:pt x="330" y="2402"/>
                  </a:lnTo>
                  <a:lnTo>
                    <a:pt x="254" y="2705"/>
                  </a:lnTo>
                  <a:lnTo>
                    <a:pt x="178" y="3008"/>
                  </a:lnTo>
                  <a:lnTo>
                    <a:pt x="102" y="3362"/>
                  </a:lnTo>
                  <a:lnTo>
                    <a:pt x="77" y="3716"/>
                  </a:lnTo>
                  <a:lnTo>
                    <a:pt x="26" y="4095"/>
                  </a:lnTo>
                  <a:lnTo>
                    <a:pt x="1" y="4930"/>
                  </a:lnTo>
                  <a:lnTo>
                    <a:pt x="26" y="5814"/>
                  </a:lnTo>
                  <a:lnTo>
                    <a:pt x="77" y="6724"/>
                  </a:lnTo>
                  <a:lnTo>
                    <a:pt x="178" y="7685"/>
                  </a:lnTo>
                  <a:lnTo>
                    <a:pt x="279" y="8671"/>
                  </a:lnTo>
                  <a:lnTo>
                    <a:pt x="431" y="9682"/>
                  </a:lnTo>
                  <a:lnTo>
                    <a:pt x="582" y="10668"/>
                  </a:lnTo>
                  <a:lnTo>
                    <a:pt x="936" y="12640"/>
                  </a:lnTo>
                  <a:lnTo>
                    <a:pt x="1265" y="14485"/>
                  </a:lnTo>
                  <a:lnTo>
                    <a:pt x="1619" y="16406"/>
                  </a:lnTo>
                  <a:lnTo>
                    <a:pt x="1745" y="17139"/>
                  </a:lnTo>
                  <a:lnTo>
                    <a:pt x="1796" y="17670"/>
                  </a:lnTo>
                  <a:lnTo>
                    <a:pt x="1796" y="17746"/>
                  </a:lnTo>
                  <a:lnTo>
                    <a:pt x="1846" y="17847"/>
                  </a:lnTo>
                  <a:lnTo>
                    <a:pt x="1897" y="17948"/>
                  </a:lnTo>
                  <a:lnTo>
                    <a:pt x="2023" y="18074"/>
                  </a:lnTo>
                  <a:lnTo>
                    <a:pt x="2225" y="18201"/>
                  </a:lnTo>
                  <a:lnTo>
                    <a:pt x="2529" y="18327"/>
                  </a:lnTo>
                  <a:lnTo>
                    <a:pt x="2959" y="18454"/>
                  </a:lnTo>
                  <a:lnTo>
                    <a:pt x="3515" y="18580"/>
                  </a:lnTo>
                  <a:lnTo>
                    <a:pt x="4222" y="18706"/>
                  </a:lnTo>
                  <a:lnTo>
                    <a:pt x="5107" y="18833"/>
                  </a:lnTo>
                  <a:lnTo>
                    <a:pt x="6194" y="18934"/>
                  </a:lnTo>
                  <a:lnTo>
                    <a:pt x="7483" y="19035"/>
                  </a:lnTo>
                  <a:lnTo>
                    <a:pt x="9000" y="19111"/>
                  </a:lnTo>
                  <a:lnTo>
                    <a:pt x="10770" y="19161"/>
                  </a:lnTo>
                  <a:lnTo>
                    <a:pt x="12843" y="19212"/>
                  </a:lnTo>
                  <a:lnTo>
                    <a:pt x="15168" y="19212"/>
                  </a:lnTo>
                  <a:lnTo>
                    <a:pt x="18454" y="19187"/>
                  </a:lnTo>
                  <a:lnTo>
                    <a:pt x="21867" y="19136"/>
                  </a:lnTo>
                  <a:lnTo>
                    <a:pt x="25305" y="19010"/>
                  </a:lnTo>
                  <a:lnTo>
                    <a:pt x="28642" y="18883"/>
                  </a:lnTo>
                  <a:lnTo>
                    <a:pt x="30841" y="18757"/>
                  </a:lnTo>
                  <a:lnTo>
                    <a:pt x="32509" y="18631"/>
                  </a:lnTo>
                  <a:lnTo>
                    <a:pt x="33723" y="18529"/>
                  </a:lnTo>
                  <a:lnTo>
                    <a:pt x="34557" y="18428"/>
                  </a:lnTo>
                  <a:lnTo>
                    <a:pt x="35062" y="18327"/>
                  </a:lnTo>
                  <a:lnTo>
                    <a:pt x="35341" y="18251"/>
                  </a:lnTo>
                  <a:lnTo>
                    <a:pt x="35467" y="18176"/>
                  </a:lnTo>
                  <a:lnTo>
                    <a:pt x="35517" y="18125"/>
                  </a:lnTo>
                  <a:lnTo>
                    <a:pt x="35619" y="17822"/>
                  </a:lnTo>
                  <a:lnTo>
                    <a:pt x="35796" y="17240"/>
                  </a:lnTo>
                  <a:lnTo>
                    <a:pt x="35998" y="16381"/>
                  </a:lnTo>
                  <a:lnTo>
                    <a:pt x="36225" y="15319"/>
                  </a:lnTo>
                  <a:lnTo>
                    <a:pt x="36478" y="14106"/>
                  </a:lnTo>
                  <a:lnTo>
                    <a:pt x="36731" y="12766"/>
                  </a:lnTo>
                  <a:lnTo>
                    <a:pt x="36984" y="11325"/>
                  </a:lnTo>
                  <a:lnTo>
                    <a:pt x="37186" y="9859"/>
                  </a:lnTo>
                  <a:lnTo>
                    <a:pt x="37312" y="8898"/>
                  </a:lnTo>
                  <a:lnTo>
                    <a:pt x="37439" y="7963"/>
                  </a:lnTo>
                  <a:lnTo>
                    <a:pt x="37514" y="7129"/>
                  </a:lnTo>
                  <a:lnTo>
                    <a:pt x="37565" y="6320"/>
                  </a:lnTo>
                  <a:lnTo>
                    <a:pt x="37616" y="5587"/>
                  </a:lnTo>
                  <a:lnTo>
                    <a:pt x="37616" y="4879"/>
                  </a:lnTo>
                  <a:lnTo>
                    <a:pt x="37616" y="4247"/>
                  </a:lnTo>
                  <a:lnTo>
                    <a:pt x="37565" y="3666"/>
                  </a:lnTo>
                  <a:lnTo>
                    <a:pt x="37514" y="3160"/>
                  </a:lnTo>
                  <a:lnTo>
                    <a:pt x="37439" y="2680"/>
                  </a:lnTo>
                  <a:lnTo>
                    <a:pt x="37338" y="2275"/>
                  </a:lnTo>
                  <a:lnTo>
                    <a:pt x="37211" y="1921"/>
                  </a:lnTo>
                  <a:lnTo>
                    <a:pt x="37059" y="1643"/>
                  </a:lnTo>
                  <a:lnTo>
                    <a:pt x="36908" y="1391"/>
                  </a:lnTo>
                  <a:lnTo>
                    <a:pt x="36706" y="1214"/>
                  </a:lnTo>
                  <a:lnTo>
                    <a:pt x="36478" y="1087"/>
                  </a:lnTo>
                  <a:lnTo>
                    <a:pt x="36326" y="1011"/>
                  </a:lnTo>
                  <a:lnTo>
                    <a:pt x="36099" y="961"/>
                  </a:lnTo>
                  <a:lnTo>
                    <a:pt x="35543" y="860"/>
                  </a:lnTo>
                  <a:lnTo>
                    <a:pt x="34835" y="733"/>
                  </a:lnTo>
                  <a:lnTo>
                    <a:pt x="33950" y="632"/>
                  </a:lnTo>
                  <a:lnTo>
                    <a:pt x="32964" y="531"/>
                  </a:lnTo>
                  <a:lnTo>
                    <a:pt x="31827" y="455"/>
                  </a:lnTo>
                  <a:lnTo>
                    <a:pt x="29299" y="304"/>
                  </a:lnTo>
                  <a:lnTo>
                    <a:pt x="26442" y="177"/>
                  </a:lnTo>
                  <a:lnTo>
                    <a:pt x="23384" y="76"/>
                  </a:lnTo>
                  <a:lnTo>
                    <a:pt x="20274" y="26"/>
                  </a:lnTo>
                  <a:lnTo>
                    <a:pt x="17190"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39"/>
            <p:cNvSpPr/>
            <p:nvPr/>
          </p:nvSpPr>
          <p:spPr>
            <a:xfrm>
              <a:off x="4821777" y="5119978"/>
              <a:ext cx="386037" cy="32743"/>
            </a:xfrm>
            <a:custGeom>
              <a:rect b="b" l="l" r="r" t="t"/>
              <a:pathLst>
                <a:path extrusionOk="0" h="937" w="11047">
                  <a:moveTo>
                    <a:pt x="2958" y="1"/>
                  </a:moveTo>
                  <a:lnTo>
                    <a:pt x="2199" y="26"/>
                  </a:lnTo>
                  <a:lnTo>
                    <a:pt x="1466" y="51"/>
                  </a:lnTo>
                  <a:lnTo>
                    <a:pt x="733" y="102"/>
                  </a:lnTo>
                  <a:lnTo>
                    <a:pt x="25" y="203"/>
                  </a:lnTo>
                  <a:lnTo>
                    <a:pt x="0" y="203"/>
                  </a:lnTo>
                  <a:lnTo>
                    <a:pt x="0" y="228"/>
                  </a:lnTo>
                  <a:lnTo>
                    <a:pt x="0" y="254"/>
                  </a:lnTo>
                  <a:lnTo>
                    <a:pt x="25" y="254"/>
                  </a:lnTo>
                  <a:lnTo>
                    <a:pt x="683" y="380"/>
                  </a:lnTo>
                  <a:lnTo>
                    <a:pt x="1365" y="481"/>
                  </a:lnTo>
                  <a:lnTo>
                    <a:pt x="2048" y="532"/>
                  </a:lnTo>
                  <a:lnTo>
                    <a:pt x="2730" y="582"/>
                  </a:lnTo>
                  <a:lnTo>
                    <a:pt x="4095" y="658"/>
                  </a:lnTo>
                  <a:lnTo>
                    <a:pt x="5435" y="734"/>
                  </a:lnTo>
                  <a:lnTo>
                    <a:pt x="6800" y="810"/>
                  </a:lnTo>
                  <a:lnTo>
                    <a:pt x="8140" y="860"/>
                  </a:lnTo>
                  <a:lnTo>
                    <a:pt x="8822" y="911"/>
                  </a:lnTo>
                  <a:lnTo>
                    <a:pt x="9530" y="936"/>
                  </a:lnTo>
                  <a:lnTo>
                    <a:pt x="10238" y="936"/>
                  </a:lnTo>
                  <a:lnTo>
                    <a:pt x="10567" y="886"/>
                  </a:lnTo>
                  <a:lnTo>
                    <a:pt x="10895" y="784"/>
                  </a:lnTo>
                  <a:lnTo>
                    <a:pt x="10996" y="734"/>
                  </a:lnTo>
                  <a:lnTo>
                    <a:pt x="11022" y="658"/>
                  </a:lnTo>
                  <a:lnTo>
                    <a:pt x="11047" y="607"/>
                  </a:lnTo>
                  <a:lnTo>
                    <a:pt x="11022" y="557"/>
                  </a:lnTo>
                  <a:lnTo>
                    <a:pt x="10996" y="506"/>
                  </a:lnTo>
                  <a:lnTo>
                    <a:pt x="10946" y="481"/>
                  </a:lnTo>
                  <a:lnTo>
                    <a:pt x="10718" y="405"/>
                  </a:lnTo>
                  <a:lnTo>
                    <a:pt x="10491" y="329"/>
                  </a:lnTo>
                  <a:lnTo>
                    <a:pt x="10263" y="279"/>
                  </a:lnTo>
                  <a:lnTo>
                    <a:pt x="10011" y="254"/>
                  </a:lnTo>
                  <a:lnTo>
                    <a:pt x="9556" y="203"/>
                  </a:lnTo>
                  <a:lnTo>
                    <a:pt x="9050" y="178"/>
                  </a:lnTo>
                  <a:lnTo>
                    <a:pt x="7457" y="102"/>
                  </a:lnTo>
                  <a:lnTo>
                    <a:pt x="5890" y="77"/>
                  </a:lnTo>
                  <a:lnTo>
                    <a:pt x="4424" y="51"/>
                  </a:lnTo>
                  <a:lnTo>
                    <a:pt x="2958"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39"/>
            <p:cNvSpPr/>
            <p:nvPr/>
          </p:nvSpPr>
          <p:spPr>
            <a:xfrm>
              <a:off x="5248420" y="5140316"/>
              <a:ext cx="83973" cy="26523"/>
            </a:xfrm>
            <a:custGeom>
              <a:rect b="b" l="l" r="r" t="t"/>
              <a:pathLst>
                <a:path extrusionOk="0" h="759" w="2403">
                  <a:moveTo>
                    <a:pt x="709" y="0"/>
                  </a:moveTo>
                  <a:lnTo>
                    <a:pt x="506" y="25"/>
                  </a:lnTo>
                  <a:lnTo>
                    <a:pt x="355" y="25"/>
                  </a:lnTo>
                  <a:lnTo>
                    <a:pt x="178" y="76"/>
                  </a:lnTo>
                  <a:lnTo>
                    <a:pt x="51" y="177"/>
                  </a:lnTo>
                  <a:lnTo>
                    <a:pt x="26" y="202"/>
                  </a:lnTo>
                  <a:lnTo>
                    <a:pt x="1" y="253"/>
                  </a:lnTo>
                  <a:lnTo>
                    <a:pt x="26" y="304"/>
                  </a:lnTo>
                  <a:lnTo>
                    <a:pt x="51" y="329"/>
                  </a:lnTo>
                  <a:lnTo>
                    <a:pt x="178" y="430"/>
                  </a:lnTo>
                  <a:lnTo>
                    <a:pt x="329" y="506"/>
                  </a:lnTo>
                  <a:lnTo>
                    <a:pt x="481" y="531"/>
                  </a:lnTo>
                  <a:lnTo>
                    <a:pt x="683" y="582"/>
                  </a:lnTo>
                  <a:lnTo>
                    <a:pt x="1062" y="607"/>
                  </a:lnTo>
                  <a:lnTo>
                    <a:pt x="1391" y="657"/>
                  </a:lnTo>
                  <a:lnTo>
                    <a:pt x="1644" y="708"/>
                  </a:lnTo>
                  <a:lnTo>
                    <a:pt x="1973" y="759"/>
                  </a:lnTo>
                  <a:lnTo>
                    <a:pt x="2149" y="733"/>
                  </a:lnTo>
                  <a:lnTo>
                    <a:pt x="2276" y="708"/>
                  </a:lnTo>
                  <a:lnTo>
                    <a:pt x="2326" y="683"/>
                  </a:lnTo>
                  <a:lnTo>
                    <a:pt x="2377" y="632"/>
                  </a:lnTo>
                  <a:lnTo>
                    <a:pt x="2402" y="582"/>
                  </a:lnTo>
                  <a:lnTo>
                    <a:pt x="2402" y="506"/>
                  </a:lnTo>
                  <a:lnTo>
                    <a:pt x="2402" y="455"/>
                  </a:lnTo>
                  <a:lnTo>
                    <a:pt x="2377" y="379"/>
                  </a:lnTo>
                  <a:lnTo>
                    <a:pt x="2301" y="278"/>
                  </a:lnTo>
                  <a:lnTo>
                    <a:pt x="2175" y="228"/>
                  </a:lnTo>
                  <a:lnTo>
                    <a:pt x="2023" y="177"/>
                  </a:lnTo>
                  <a:lnTo>
                    <a:pt x="1694" y="127"/>
                  </a:lnTo>
                  <a:lnTo>
                    <a:pt x="1416" y="101"/>
                  </a:lnTo>
                  <a:lnTo>
                    <a:pt x="1088" y="51"/>
                  </a:lnTo>
                  <a:lnTo>
                    <a:pt x="70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39"/>
            <p:cNvSpPr/>
            <p:nvPr/>
          </p:nvSpPr>
          <p:spPr>
            <a:xfrm>
              <a:off x="5400361" y="5087305"/>
              <a:ext cx="1298591" cy="658154"/>
            </a:xfrm>
            <a:custGeom>
              <a:rect b="b" l="l" r="r" t="t"/>
              <a:pathLst>
                <a:path extrusionOk="0" h="18834" w="37161">
                  <a:moveTo>
                    <a:pt x="15471" y="0"/>
                  </a:moveTo>
                  <a:lnTo>
                    <a:pt x="12514" y="51"/>
                  </a:lnTo>
                  <a:lnTo>
                    <a:pt x="9708" y="127"/>
                  </a:lnTo>
                  <a:lnTo>
                    <a:pt x="8393" y="177"/>
                  </a:lnTo>
                  <a:lnTo>
                    <a:pt x="7155" y="253"/>
                  </a:lnTo>
                  <a:lnTo>
                    <a:pt x="5992" y="329"/>
                  </a:lnTo>
                  <a:lnTo>
                    <a:pt x="4930" y="430"/>
                  </a:lnTo>
                  <a:lnTo>
                    <a:pt x="3944" y="531"/>
                  </a:lnTo>
                  <a:lnTo>
                    <a:pt x="3085" y="632"/>
                  </a:lnTo>
                  <a:lnTo>
                    <a:pt x="2352" y="784"/>
                  </a:lnTo>
                  <a:lnTo>
                    <a:pt x="1745" y="911"/>
                  </a:lnTo>
                  <a:lnTo>
                    <a:pt x="1492" y="1012"/>
                  </a:lnTo>
                  <a:lnTo>
                    <a:pt x="1290" y="1087"/>
                  </a:lnTo>
                  <a:lnTo>
                    <a:pt x="1113" y="1163"/>
                  </a:lnTo>
                  <a:lnTo>
                    <a:pt x="961" y="1264"/>
                  </a:lnTo>
                  <a:lnTo>
                    <a:pt x="860" y="1366"/>
                  </a:lnTo>
                  <a:lnTo>
                    <a:pt x="759" y="1467"/>
                  </a:lnTo>
                  <a:lnTo>
                    <a:pt x="557" y="1719"/>
                  </a:lnTo>
                  <a:lnTo>
                    <a:pt x="405" y="2048"/>
                  </a:lnTo>
                  <a:lnTo>
                    <a:pt x="279" y="2402"/>
                  </a:lnTo>
                  <a:lnTo>
                    <a:pt x="178" y="2832"/>
                  </a:lnTo>
                  <a:lnTo>
                    <a:pt x="102" y="3261"/>
                  </a:lnTo>
                  <a:lnTo>
                    <a:pt x="51" y="3767"/>
                  </a:lnTo>
                  <a:lnTo>
                    <a:pt x="26" y="4273"/>
                  </a:lnTo>
                  <a:lnTo>
                    <a:pt x="1" y="4829"/>
                  </a:lnTo>
                  <a:lnTo>
                    <a:pt x="26" y="5410"/>
                  </a:lnTo>
                  <a:lnTo>
                    <a:pt x="102" y="6623"/>
                  </a:lnTo>
                  <a:lnTo>
                    <a:pt x="228" y="7913"/>
                  </a:lnTo>
                  <a:lnTo>
                    <a:pt x="405" y="9227"/>
                  </a:lnTo>
                  <a:lnTo>
                    <a:pt x="607" y="10542"/>
                  </a:lnTo>
                  <a:lnTo>
                    <a:pt x="835" y="11831"/>
                  </a:lnTo>
                  <a:lnTo>
                    <a:pt x="1265" y="14232"/>
                  </a:lnTo>
                  <a:lnTo>
                    <a:pt x="1644" y="16179"/>
                  </a:lnTo>
                  <a:lnTo>
                    <a:pt x="1745" y="16912"/>
                  </a:lnTo>
                  <a:lnTo>
                    <a:pt x="1795" y="17443"/>
                  </a:lnTo>
                  <a:lnTo>
                    <a:pt x="1821" y="17569"/>
                  </a:lnTo>
                  <a:lnTo>
                    <a:pt x="1897" y="17670"/>
                  </a:lnTo>
                  <a:lnTo>
                    <a:pt x="2023" y="17771"/>
                  </a:lnTo>
                  <a:lnTo>
                    <a:pt x="2200" y="17847"/>
                  </a:lnTo>
                  <a:lnTo>
                    <a:pt x="2402" y="17948"/>
                  </a:lnTo>
                  <a:lnTo>
                    <a:pt x="2655" y="18024"/>
                  </a:lnTo>
                  <a:lnTo>
                    <a:pt x="3262" y="18176"/>
                  </a:lnTo>
                  <a:lnTo>
                    <a:pt x="3995" y="18327"/>
                  </a:lnTo>
                  <a:lnTo>
                    <a:pt x="4879" y="18429"/>
                  </a:lnTo>
                  <a:lnTo>
                    <a:pt x="5891" y="18530"/>
                  </a:lnTo>
                  <a:lnTo>
                    <a:pt x="7003" y="18631"/>
                  </a:lnTo>
                  <a:lnTo>
                    <a:pt x="8216" y="18681"/>
                  </a:lnTo>
                  <a:lnTo>
                    <a:pt x="9505" y="18732"/>
                  </a:lnTo>
                  <a:lnTo>
                    <a:pt x="12286" y="18808"/>
                  </a:lnTo>
                  <a:lnTo>
                    <a:pt x="15269" y="18833"/>
                  </a:lnTo>
                  <a:lnTo>
                    <a:pt x="18353" y="18808"/>
                  </a:lnTo>
                  <a:lnTo>
                    <a:pt x="21437" y="18732"/>
                  </a:lnTo>
                  <a:lnTo>
                    <a:pt x="24420" y="18656"/>
                  </a:lnTo>
                  <a:lnTo>
                    <a:pt x="27226" y="18530"/>
                  </a:lnTo>
                  <a:lnTo>
                    <a:pt x="29754" y="18403"/>
                  </a:lnTo>
                  <a:lnTo>
                    <a:pt x="31902" y="18277"/>
                  </a:lnTo>
                  <a:lnTo>
                    <a:pt x="33571" y="18125"/>
                  </a:lnTo>
                  <a:lnTo>
                    <a:pt x="34177" y="18049"/>
                  </a:lnTo>
                  <a:lnTo>
                    <a:pt x="34658" y="17974"/>
                  </a:lnTo>
                  <a:lnTo>
                    <a:pt x="34961" y="17923"/>
                  </a:lnTo>
                  <a:lnTo>
                    <a:pt x="35037" y="17872"/>
                  </a:lnTo>
                  <a:lnTo>
                    <a:pt x="35087" y="17847"/>
                  </a:lnTo>
                  <a:lnTo>
                    <a:pt x="35189" y="17569"/>
                  </a:lnTo>
                  <a:lnTo>
                    <a:pt x="35340" y="16988"/>
                  </a:lnTo>
                  <a:lnTo>
                    <a:pt x="35543" y="16154"/>
                  </a:lnTo>
                  <a:lnTo>
                    <a:pt x="35770" y="15092"/>
                  </a:lnTo>
                  <a:lnTo>
                    <a:pt x="36023" y="13878"/>
                  </a:lnTo>
                  <a:lnTo>
                    <a:pt x="36276" y="12539"/>
                  </a:lnTo>
                  <a:lnTo>
                    <a:pt x="36528" y="11098"/>
                  </a:lnTo>
                  <a:lnTo>
                    <a:pt x="36756" y="9632"/>
                  </a:lnTo>
                  <a:lnTo>
                    <a:pt x="36933" y="8140"/>
                  </a:lnTo>
                  <a:lnTo>
                    <a:pt x="37085" y="6699"/>
                  </a:lnTo>
                  <a:lnTo>
                    <a:pt x="37135" y="5992"/>
                  </a:lnTo>
                  <a:lnTo>
                    <a:pt x="37160" y="5309"/>
                  </a:lnTo>
                  <a:lnTo>
                    <a:pt x="37160" y="4677"/>
                  </a:lnTo>
                  <a:lnTo>
                    <a:pt x="37160" y="4070"/>
                  </a:lnTo>
                  <a:lnTo>
                    <a:pt x="37135" y="3489"/>
                  </a:lnTo>
                  <a:lnTo>
                    <a:pt x="37085" y="2958"/>
                  </a:lnTo>
                  <a:lnTo>
                    <a:pt x="37009" y="2503"/>
                  </a:lnTo>
                  <a:lnTo>
                    <a:pt x="36882" y="2073"/>
                  </a:lnTo>
                  <a:lnTo>
                    <a:pt x="36756" y="1719"/>
                  </a:lnTo>
                  <a:lnTo>
                    <a:pt x="36680" y="1568"/>
                  </a:lnTo>
                  <a:lnTo>
                    <a:pt x="36604" y="1416"/>
                  </a:lnTo>
                  <a:lnTo>
                    <a:pt x="36503" y="1315"/>
                  </a:lnTo>
                  <a:lnTo>
                    <a:pt x="36402" y="1189"/>
                  </a:lnTo>
                  <a:lnTo>
                    <a:pt x="36276" y="1113"/>
                  </a:lnTo>
                  <a:lnTo>
                    <a:pt x="36174" y="1062"/>
                  </a:lnTo>
                  <a:lnTo>
                    <a:pt x="35846" y="961"/>
                  </a:lnTo>
                  <a:lnTo>
                    <a:pt x="35366" y="860"/>
                  </a:lnTo>
                  <a:lnTo>
                    <a:pt x="34759" y="759"/>
                  </a:lnTo>
                  <a:lnTo>
                    <a:pt x="34001" y="658"/>
                  </a:lnTo>
                  <a:lnTo>
                    <a:pt x="33141" y="582"/>
                  </a:lnTo>
                  <a:lnTo>
                    <a:pt x="32155" y="481"/>
                  </a:lnTo>
                  <a:lnTo>
                    <a:pt x="29905" y="329"/>
                  </a:lnTo>
                  <a:lnTo>
                    <a:pt x="27352" y="203"/>
                  </a:lnTo>
                  <a:lnTo>
                    <a:pt x="24546" y="102"/>
                  </a:lnTo>
                  <a:lnTo>
                    <a:pt x="21563" y="51"/>
                  </a:lnTo>
                  <a:lnTo>
                    <a:pt x="18530"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39"/>
            <p:cNvSpPr/>
            <p:nvPr/>
          </p:nvSpPr>
          <p:spPr>
            <a:xfrm>
              <a:off x="5400361" y="5156216"/>
              <a:ext cx="1298591" cy="570687"/>
            </a:xfrm>
            <a:custGeom>
              <a:rect b="b" l="l" r="r" t="t"/>
              <a:pathLst>
                <a:path extrusionOk="0" h="16331" w="37161">
                  <a:moveTo>
                    <a:pt x="430" y="0"/>
                  </a:moveTo>
                  <a:lnTo>
                    <a:pt x="329" y="253"/>
                  </a:lnTo>
                  <a:lnTo>
                    <a:pt x="253" y="556"/>
                  </a:lnTo>
                  <a:lnTo>
                    <a:pt x="178" y="885"/>
                  </a:lnTo>
                  <a:lnTo>
                    <a:pt x="102" y="1239"/>
                  </a:lnTo>
                  <a:lnTo>
                    <a:pt x="51" y="1618"/>
                  </a:lnTo>
                  <a:lnTo>
                    <a:pt x="26" y="2023"/>
                  </a:lnTo>
                  <a:lnTo>
                    <a:pt x="1" y="2882"/>
                  </a:lnTo>
                  <a:lnTo>
                    <a:pt x="51" y="3817"/>
                  </a:lnTo>
                  <a:lnTo>
                    <a:pt x="102" y="4778"/>
                  </a:lnTo>
                  <a:lnTo>
                    <a:pt x="203" y="5789"/>
                  </a:lnTo>
                  <a:lnTo>
                    <a:pt x="329" y="6825"/>
                  </a:lnTo>
                  <a:lnTo>
                    <a:pt x="481" y="7862"/>
                  </a:lnTo>
                  <a:lnTo>
                    <a:pt x="658" y="8898"/>
                  </a:lnTo>
                  <a:lnTo>
                    <a:pt x="1012" y="10895"/>
                  </a:lnTo>
                  <a:lnTo>
                    <a:pt x="1366" y="12690"/>
                  </a:lnTo>
                  <a:lnTo>
                    <a:pt x="1619" y="14182"/>
                  </a:lnTo>
                  <a:lnTo>
                    <a:pt x="2124" y="14434"/>
                  </a:lnTo>
                  <a:lnTo>
                    <a:pt x="2630" y="14662"/>
                  </a:lnTo>
                  <a:lnTo>
                    <a:pt x="3135" y="14864"/>
                  </a:lnTo>
                  <a:lnTo>
                    <a:pt x="3666" y="15066"/>
                  </a:lnTo>
                  <a:lnTo>
                    <a:pt x="4197" y="15243"/>
                  </a:lnTo>
                  <a:lnTo>
                    <a:pt x="4728" y="15395"/>
                  </a:lnTo>
                  <a:lnTo>
                    <a:pt x="5284" y="15547"/>
                  </a:lnTo>
                  <a:lnTo>
                    <a:pt x="5815" y="15698"/>
                  </a:lnTo>
                  <a:lnTo>
                    <a:pt x="6750" y="15875"/>
                  </a:lnTo>
                  <a:lnTo>
                    <a:pt x="7711" y="16027"/>
                  </a:lnTo>
                  <a:lnTo>
                    <a:pt x="8646" y="16153"/>
                  </a:lnTo>
                  <a:lnTo>
                    <a:pt x="9607" y="16229"/>
                  </a:lnTo>
                  <a:lnTo>
                    <a:pt x="10567" y="16280"/>
                  </a:lnTo>
                  <a:lnTo>
                    <a:pt x="11553" y="16305"/>
                  </a:lnTo>
                  <a:lnTo>
                    <a:pt x="12514" y="16330"/>
                  </a:lnTo>
                  <a:lnTo>
                    <a:pt x="13474" y="16305"/>
                  </a:lnTo>
                  <a:lnTo>
                    <a:pt x="14763" y="16254"/>
                  </a:lnTo>
                  <a:lnTo>
                    <a:pt x="16027" y="16179"/>
                  </a:lnTo>
                  <a:lnTo>
                    <a:pt x="17317" y="16077"/>
                  </a:lnTo>
                  <a:lnTo>
                    <a:pt x="18581" y="15951"/>
                  </a:lnTo>
                  <a:lnTo>
                    <a:pt x="19844" y="15799"/>
                  </a:lnTo>
                  <a:lnTo>
                    <a:pt x="21108" y="15597"/>
                  </a:lnTo>
                  <a:lnTo>
                    <a:pt x="22372" y="15395"/>
                  </a:lnTo>
                  <a:lnTo>
                    <a:pt x="23636" y="15142"/>
                  </a:lnTo>
                  <a:lnTo>
                    <a:pt x="24875" y="14864"/>
                  </a:lnTo>
                  <a:lnTo>
                    <a:pt x="26114" y="14561"/>
                  </a:lnTo>
                  <a:lnTo>
                    <a:pt x="27327" y="14232"/>
                  </a:lnTo>
                  <a:lnTo>
                    <a:pt x="28540" y="13878"/>
                  </a:lnTo>
                  <a:lnTo>
                    <a:pt x="29754" y="13499"/>
                  </a:lnTo>
                  <a:lnTo>
                    <a:pt x="30942" y="13095"/>
                  </a:lnTo>
                  <a:lnTo>
                    <a:pt x="32105" y="12665"/>
                  </a:lnTo>
                  <a:lnTo>
                    <a:pt x="33267" y="12210"/>
                  </a:lnTo>
                  <a:lnTo>
                    <a:pt x="34026" y="11881"/>
                  </a:lnTo>
                  <a:lnTo>
                    <a:pt x="34784" y="11553"/>
                  </a:lnTo>
                  <a:lnTo>
                    <a:pt x="35517" y="11173"/>
                  </a:lnTo>
                  <a:lnTo>
                    <a:pt x="36250" y="10794"/>
                  </a:lnTo>
                  <a:lnTo>
                    <a:pt x="36453" y="9631"/>
                  </a:lnTo>
                  <a:lnTo>
                    <a:pt x="36629" y="8443"/>
                  </a:lnTo>
                  <a:lnTo>
                    <a:pt x="36806" y="7230"/>
                  </a:lnTo>
                  <a:lnTo>
                    <a:pt x="36958" y="5991"/>
                  </a:lnTo>
                  <a:lnTo>
                    <a:pt x="37059" y="4803"/>
                  </a:lnTo>
                  <a:lnTo>
                    <a:pt x="37135" y="3666"/>
                  </a:lnTo>
                  <a:lnTo>
                    <a:pt x="37160" y="2604"/>
                  </a:lnTo>
                  <a:lnTo>
                    <a:pt x="37160" y="2124"/>
                  </a:lnTo>
                  <a:lnTo>
                    <a:pt x="37135" y="1643"/>
                  </a:lnTo>
                  <a:lnTo>
                    <a:pt x="36250" y="2124"/>
                  </a:lnTo>
                  <a:lnTo>
                    <a:pt x="35340" y="2579"/>
                  </a:lnTo>
                  <a:lnTo>
                    <a:pt x="34430" y="2983"/>
                  </a:lnTo>
                  <a:lnTo>
                    <a:pt x="33495" y="3388"/>
                  </a:lnTo>
                  <a:lnTo>
                    <a:pt x="32560" y="3741"/>
                  </a:lnTo>
                  <a:lnTo>
                    <a:pt x="31574" y="4070"/>
                  </a:lnTo>
                  <a:lnTo>
                    <a:pt x="30588" y="4373"/>
                  </a:lnTo>
                  <a:lnTo>
                    <a:pt x="29602" y="4601"/>
                  </a:lnTo>
                  <a:lnTo>
                    <a:pt x="28566" y="4803"/>
                  </a:lnTo>
                  <a:lnTo>
                    <a:pt x="27529" y="4955"/>
                  </a:lnTo>
                  <a:lnTo>
                    <a:pt x="26493" y="5081"/>
                  </a:lnTo>
                  <a:lnTo>
                    <a:pt x="25456" y="5182"/>
                  </a:lnTo>
                  <a:lnTo>
                    <a:pt x="24420" y="5233"/>
                  </a:lnTo>
                  <a:lnTo>
                    <a:pt x="23358" y="5283"/>
                  </a:lnTo>
                  <a:lnTo>
                    <a:pt x="21260" y="5334"/>
                  </a:lnTo>
                  <a:lnTo>
                    <a:pt x="17999" y="5385"/>
                  </a:lnTo>
                  <a:lnTo>
                    <a:pt x="16356" y="5385"/>
                  </a:lnTo>
                  <a:lnTo>
                    <a:pt x="14738" y="5359"/>
                  </a:lnTo>
                  <a:lnTo>
                    <a:pt x="13095" y="5309"/>
                  </a:lnTo>
                  <a:lnTo>
                    <a:pt x="11477" y="5208"/>
                  </a:lnTo>
                  <a:lnTo>
                    <a:pt x="9859" y="5056"/>
                  </a:lnTo>
                  <a:lnTo>
                    <a:pt x="9050" y="4955"/>
                  </a:lnTo>
                  <a:lnTo>
                    <a:pt x="8242" y="4854"/>
                  </a:lnTo>
                  <a:lnTo>
                    <a:pt x="7407" y="4702"/>
                  </a:lnTo>
                  <a:lnTo>
                    <a:pt x="6598" y="4550"/>
                  </a:lnTo>
                  <a:lnTo>
                    <a:pt x="5790" y="4373"/>
                  </a:lnTo>
                  <a:lnTo>
                    <a:pt x="4981" y="4121"/>
                  </a:lnTo>
                  <a:lnTo>
                    <a:pt x="4222" y="3843"/>
                  </a:lnTo>
                  <a:lnTo>
                    <a:pt x="3868" y="3691"/>
                  </a:lnTo>
                  <a:lnTo>
                    <a:pt x="3514" y="3514"/>
                  </a:lnTo>
                  <a:lnTo>
                    <a:pt x="3161" y="3312"/>
                  </a:lnTo>
                  <a:lnTo>
                    <a:pt x="2832" y="3109"/>
                  </a:lnTo>
                  <a:lnTo>
                    <a:pt x="2503" y="2907"/>
                  </a:lnTo>
                  <a:lnTo>
                    <a:pt x="2200" y="2654"/>
                  </a:lnTo>
                  <a:lnTo>
                    <a:pt x="1897" y="2376"/>
                  </a:lnTo>
                  <a:lnTo>
                    <a:pt x="1593" y="2073"/>
                  </a:lnTo>
                  <a:lnTo>
                    <a:pt x="1340" y="1770"/>
                  </a:lnTo>
                  <a:lnTo>
                    <a:pt x="1113" y="1416"/>
                  </a:lnTo>
                  <a:lnTo>
                    <a:pt x="885" y="1087"/>
                  </a:lnTo>
                  <a:lnTo>
                    <a:pt x="709" y="733"/>
                  </a:lnTo>
                  <a:lnTo>
                    <a:pt x="557"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39"/>
            <p:cNvSpPr/>
            <p:nvPr/>
          </p:nvSpPr>
          <p:spPr>
            <a:xfrm>
              <a:off x="5393302" y="5080246"/>
              <a:ext cx="1313583" cy="671363"/>
            </a:xfrm>
            <a:custGeom>
              <a:rect b="b" l="l" r="r" t="t"/>
              <a:pathLst>
                <a:path extrusionOk="0" h="19212" w="37590">
                  <a:moveTo>
                    <a:pt x="20527" y="405"/>
                  </a:moveTo>
                  <a:lnTo>
                    <a:pt x="23788" y="481"/>
                  </a:lnTo>
                  <a:lnTo>
                    <a:pt x="26846" y="582"/>
                  </a:lnTo>
                  <a:lnTo>
                    <a:pt x="29627" y="708"/>
                  </a:lnTo>
                  <a:lnTo>
                    <a:pt x="32029" y="860"/>
                  </a:lnTo>
                  <a:lnTo>
                    <a:pt x="33090" y="936"/>
                  </a:lnTo>
                  <a:lnTo>
                    <a:pt x="34000" y="1037"/>
                  </a:lnTo>
                  <a:lnTo>
                    <a:pt x="34784" y="1138"/>
                  </a:lnTo>
                  <a:lnTo>
                    <a:pt x="35441" y="1214"/>
                  </a:lnTo>
                  <a:lnTo>
                    <a:pt x="35947" y="1315"/>
                  </a:lnTo>
                  <a:lnTo>
                    <a:pt x="36275" y="1441"/>
                  </a:lnTo>
                  <a:lnTo>
                    <a:pt x="36376" y="1492"/>
                  </a:lnTo>
                  <a:lnTo>
                    <a:pt x="36478" y="1568"/>
                  </a:lnTo>
                  <a:lnTo>
                    <a:pt x="36553" y="1643"/>
                  </a:lnTo>
                  <a:lnTo>
                    <a:pt x="36655" y="1770"/>
                  </a:lnTo>
                  <a:lnTo>
                    <a:pt x="36781" y="2048"/>
                  </a:lnTo>
                  <a:lnTo>
                    <a:pt x="36907" y="2376"/>
                  </a:lnTo>
                  <a:lnTo>
                    <a:pt x="37008" y="2781"/>
                  </a:lnTo>
                  <a:lnTo>
                    <a:pt x="37084" y="3236"/>
                  </a:lnTo>
                  <a:lnTo>
                    <a:pt x="37110" y="3716"/>
                  </a:lnTo>
                  <a:lnTo>
                    <a:pt x="37135" y="4272"/>
                  </a:lnTo>
                  <a:lnTo>
                    <a:pt x="37160" y="4854"/>
                  </a:lnTo>
                  <a:lnTo>
                    <a:pt x="37135" y="5460"/>
                  </a:lnTo>
                  <a:lnTo>
                    <a:pt x="37059" y="6775"/>
                  </a:lnTo>
                  <a:lnTo>
                    <a:pt x="36933" y="8191"/>
                  </a:lnTo>
                  <a:lnTo>
                    <a:pt x="36756" y="9606"/>
                  </a:lnTo>
                  <a:lnTo>
                    <a:pt x="36553" y="11047"/>
                  </a:lnTo>
                  <a:lnTo>
                    <a:pt x="36301" y="12463"/>
                  </a:lnTo>
                  <a:lnTo>
                    <a:pt x="36073" y="13777"/>
                  </a:lnTo>
                  <a:lnTo>
                    <a:pt x="35820" y="14990"/>
                  </a:lnTo>
                  <a:lnTo>
                    <a:pt x="35593" y="16052"/>
                  </a:lnTo>
                  <a:lnTo>
                    <a:pt x="35391" y="16937"/>
                  </a:lnTo>
                  <a:lnTo>
                    <a:pt x="35214" y="17569"/>
                  </a:lnTo>
                  <a:lnTo>
                    <a:pt x="35113" y="17923"/>
                  </a:lnTo>
                  <a:lnTo>
                    <a:pt x="34834" y="17999"/>
                  </a:lnTo>
                  <a:lnTo>
                    <a:pt x="34354" y="18074"/>
                  </a:lnTo>
                  <a:lnTo>
                    <a:pt x="32888" y="18226"/>
                  </a:lnTo>
                  <a:lnTo>
                    <a:pt x="30790" y="18378"/>
                  </a:lnTo>
                  <a:lnTo>
                    <a:pt x="28211" y="18504"/>
                  </a:lnTo>
                  <a:lnTo>
                    <a:pt x="25229" y="18631"/>
                  </a:lnTo>
                  <a:lnTo>
                    <a:pt x="21993" y="18732"/>
                  </a:lnTo>
                  <a:lnTo>
                    <a:pt x="18580" y="18808"/>
                  </a:lnTo>
                  <a:lnTo>
                    <a:pt x="15142" y="18833"/>
                  </a:lnTo>
                  <a:lnTo>
                    <a:pt x="12994" y="18833"/>
                  </a:lnTo>
                  <a:lnTo>
                    <a:pt x="11073" y="18782"/>
                  </a:lnTo>
                  <a:lnTo>
                    <a:pt x="9404" y="18732"/>
                  </a:lnTo>
                  <a:lnTo>
                    <a:pt x="7963" y="18681"/>
                  </a:lnTo>
                  <a:lnTo>
                    <a:pt x="6725" y="18605"/>
                  </a:lnTo>
                  <a:lnTo>
                    <a:pt x="5688" y="18504"/>
                  </a:lnTo>
                  <a:lnTo>
                    <a:pt x="4829" y="18403"/>
                  </a:lnTo>
                  <a:lnTo>
                    <a:pt x="4096" y="18302"/>
                  </a:lnTo>
                  <a:lnTo>
                    <a:pt x="3539" y="18201"/>
                  </a:lnTo>
                  <a:lnTo>
                    <a:pt x="3110" y="18100"/>
                  </a:lnTo>
                  <a:lnTo>
                    <a:pt x="2756" y="17999"/>
                  </a:lnTo>
                  <a:lnTo>
                    <a:pt x="2528" y="17923"/>
                  </a:lnTo>
                  <a:lnTo>
                    <a:pt x="2377" y="17822"/>
                  </a:lnTo>
                  <a:lnTo>
                    <a:pt x="2301" y="17746"/>
                  </a:lnTo>
                  <a:lnTo>
                    <a:pt x="2250" y="17695"/>
                  </a:lnTo>
                  <a:lnTo>
                    <a:pt x="2225" y="17645"/>
                  </a:lnTo>
                  <a:lnTo>
                    <a:pt x="2174" y="17114"/>
                  </a:lnTo>
                  <a:lnTo>
                    <a:pt x="2073" y="16381"/>
                  </a:lnTo>
                  <a:lnTo>
                    <a:pt x="1694" y="14409"/>
                  </a:lnTo>
                  <a:lnTo>
                    <a:pt x="1366" y="12690"/>
                  </a:lnTo>
                  <a:lnTo>
                    <a:pt x="1037" y="10794"/>
                  </a:lnTo>
                  <a:lnTo>
                    <a:pt x="885" y="9834"/>
                  </a:lnTo>
                  <a:lnTo>
                    <a:pt x="759" y="8848"/>
                  </a:lnTo>
                  <a:lnTo>
                    <a:pt x="632" y="7862"/>
                  </a:lnTo>
                  <a:lnTo>
                    <a:pt x="531" y="6927"/>
                  </a:lnTo>
                  <a:lnTo>
                    <a:pt x="455" y="6017"/>
                  </a:lnTo>
                  <a:lnTo>
                    <a:pt x="430" y="5132"/>
                  </a:lnTo>
                  <a:lnTo>
                    <a:pt x="455" y="4323"/>
                  </a:lnTo>
                  <a:lnTo>
                    <a:pt x="506" y="3590"/>
                  </a:lnTo>
                  <a:lnTo>
                    <a:pt x="557" y="3236"/>
                  </a:lnTo>
                  <a:lnTo>
                    <a:pt x="607" y="2933"/>
                  </a:lnTo>
                  <a:lnTo>
                    <a:pt x="683" y="2629"/>
                  </a:lnTo>
                  <a:lnTo>
                    <a:pt x="784" y="2376"/>
                  </a:lnTo>
                  <a:lnTo>
                    <a:pt x="885" y="2124"/>
                  </a:lnTo>
                  <a:lnTo>
                    <a:pt x="1012" y="1921"/>
                  </a:lnTo>
                  <a:lnTo>
                    <a:pt x="1163" y="1744"/>
                  </a:lnTo>
                  <a:lnTo>
                    <a:pt x="1315" y="1593"/>
                  </a:lnTo>
                  <a:lnTo>
                    <a:pt x="1416" y="1542"/>
                  </a:lnTo>
                  <a:lnTo>
                    <a:pt x="1568" y="1466"/>
                  </a:lnTo>
                  <a:lnTo>
                    <a:pt x="1922" y="1340"/>
                  </a:lnTo>
                  <a:lnTo>
                    <a:pt x="2377" y="1214"/>
                  </a:lnTo>
                  <a:lnTo>
                    <a:pt x="2958" y="1087"/>
                  </a:lnTo>
                  <a:lnTo>
                    <a:pt x="3641" y="986"/>
                  </a:lnTo>
                  <a:lnTo>
                    <a:pt x="4424" y="885"/>
                  </a:lnTo>
                  <a:lnTo>
                    <a:pt x="5309" y="809"/>
                  </a:lnTo>
                  <a:lnTo>
                    <a:pt x="6295" y="708"/>
                  </a:lnTo>
                  <a:lnTo>
                    <a:pt x="8545" y="582"/>
                  </a:lnTo>
                  <a:lnTo>
                    <a:pt x="11098" y="481"/>
                  </a:lnTo>
                  <a:lnTo>
                    <a:pt x="14005" y="405"/>
                  </a:lnTo>
                  <a:close/>
                  <a:moveTo>
                    <a:pt x="17165" y="0"/>
                  </a:moveTo>
                  <a:lnTo>
                    <a:pt x="15294" y="26"/>
                  </a:lnTo>
                  <a:lnTo>
                    <a:pt x="13019" y="51"/>
                  </a:lnTo>
                  <a:lnTo>
                    <a:pt x="10542" y="101"/>
                  </a:lnTo>
                  <a:lnTo>
                    <a:pt x="8039" y="228"/>
                  </a:lnTo>
                  <a:lnTo>
                    <a:pt x="6826" y="304"/>
                  </a:lnTo>
                  <a:lnTo>
                    <a:pt x="5663" y="379"/>
                  </a:lnTo>
                  <a:lnTo>
                    <a:pt x="4576" y="481"/>
                  </a:lnTo>
                  <a:lnTo>
                    <a:pt x="3565" y="607"/>
                  </a:lnTo>
                  <a:lnTo>
                    <a:pt x="2705" y="759"/>
                  </a:lnTo>
                  <a:lnTo>
                    <a:pt x="1972" y="910"/>
                  </a:lnTo>
                  <a:lnTo>
                    <a:pt x="1669" y="1011"/>
                  </a:lnTo>
                  <a:lnTo>
                    <a:pt x="1391" y="1113"/>
                  </a:lnTo>
                  <a:lnTo>
                    <a:pt x="1189" y="1214"/>
                  </a:lnTo>
                  <a:lnTo>
                    <a:pt x="1012" y="1315"/>
                  </a:lnTo>
                  <a:lnTo>
                    <a:pt x="835" y="1466"/>
                  </a:lnTo>
                  <a:lnTo>
                    <a:pt x="683" y="1669"/>
                  </a:lnTo>
                  <a:lnTo>
                    <a:pt x="531" y="1871"/>
                  </a:lnTo>
                  <a:lnTo>
                    <a:pt x="430" y="2124"/>
                  </a:lnTo>
                  <a:lnTo>
                    <a:pt x="304" y="2402"/>
                  </a:lnTo>
                  <a:lnTo>
                    <a:pt x="228" y="2705"/>
                  </a:lnTo>
                  <a:lnTo>
                    <a:pt x="152" y="3008"/>
                  </a:lnTo>
                  <a:lnTo>
                    <a:pt x="102" y="3362"/>
                  </a:lnTo>
                  <a:lnTo>
                    <a:pt x="51" y="3716"/>
                  </a:lnTo>
                  <a:lnTo>
                    <a:pt x="26" y="4095"/>
                  </a:lnTo>
                  <a:lnTo>
                    <a:pt x="0" y="4930"/>
                  </a:lnTo>
                  <a:lnTo>
                    <a:pt x="0" y="5814"/>
                  </a:lnTo>
                  <a:lnTo>
                    <a:pt x="51" y="6724"/>
                  </a:lnTo>
                  <a:lnTo>
                    <a:pt x="152" y="7685"/>
                  </a:lnTo>
                  <a:lnTo>
                    <a:pt x="279" y="8671"/>
                  </a:lnTo>
                  <a:lnTo>
                    <a:pt x="405" y="9682"/>
                  </a:lnTo>
                  <a:lnTo>
                    <a:pt x="557" y="10668"/>
                  </a:lnTo>
                  <a:lnTo>
                    <a:pt x="911" y="12640"/>
                  </a:lnTo>
                  <a:lnTo>
                    <a:pt x="1239" y="14485"/>
                  </a:lnTo>
                  <a:lnTo>
                    <a:pt x="1618" y="16406"/>
                  </a:lnTo>
                  <a:lnTo>
                    <a:pt x="1719" y="17139"/>
                  </a:lnTo>
                  <a:lnTo>
                    <a:pt x="1770" y="17670"/>
                  </a:lnTo>
                  <a:lnTo>
                    <a:pt x="1795" y="17746"/>
                  </a:lnTo>
                  <a:lnTo>
                    <a:pt x="1821" y="17847"/>
                  </a:lnTo>
                  <a:lnTo>
                    <a:pt x="1871" y="17948"/>
                  </a:lnTo>
                  <a:lnTo>
                    <a:pt x="1997" y="18074"/>
                  </a:lnTo>
                  <a:lnTo>
                    <a:pt x="2200" y="18201"/>
                  </a:lnTo>
                  <a:lnTo>
                    <a:pt x="2503" y="18327"/>
                  </a:lnTo>
                  <a:lnTo>
                    <a:pt x="2933" y="18454"/>
                  </a:lnTo>
                  <a:lnTo>
                    <a:pt x="3489" y="18580"/>
                  </a:lnTo>
                  <a:lnTo>
                    <a:pt x="4197" y="18706"/>
                  </a:lnTo>
                  <a:lnTo>
                    <a:pt x="5081" y="18833"/>
                  </a:lnTo>
                  <a:lnTo>
                    <a:pt x="6168" y="18934"/>
                  </a:lnTo>
                  <a:lnTo>
                    <a:pt x="7458" y="19035"/>
                  </a:lnTo>
                  <a:lnTo>
                    <a:pt x="8974" y="19111"/>
                  </a:lnTo>
                  <a:lnTo>
                    <a:pt x="10769" y="19161"/>
                  </a:lnTo>
                  <a:lnTo>
                    <a:pt x="12817" y="19212"/>
                  </a:lnTo>
                  <a:lnTo>
                    <a:pt x="15142" y="19212"/>
                  </a:lnTo>
                  <a:lnTo>
                    <a:pt x="18429" y="19187"/>
                  </a:lnTo>
                  <a:lnTo>
                    <a:pt x="21867" y="19136"/>
                  </a:lnTo>
                  <a:lnTo>
                    <a:pt x="25279" y="19010"/>
                  </a:lnTo>
                  <a:lnTo>
                    <a:pt x="28616" y="18883"/>
                  </a:lnTo>
                  <a:lnTo>
                    <a:pt x="30815" y="18757"/>
                  </a:lnTo>
                  <a:lnTo>
                    <a:pt x="32484" y="18631"/>
                  </a:lnTo>
                  <a:lnTo>
                    <a:pt x="33697" y="18529"/>
                  </a:lnTo>
                  <a:lnTo>
                    <a:pt x="34531" y="18428"/>
                  </a:lnTo>
                  <a:lnTo>
                    <a:pt x="35037" y="18327"/>
                  </a:lnTo>
                  <a:lnTo>
                    <a:pt x="35340" y="18251"/>
                  </a:lnTo>
                  <a:lnTo>
                    <a:pt x="35466" y="18176"/>
                  </a:lnTo>
                  <a:lnTo>
                    <a:pt x="35492" y="18125"/>
                  </a:lnTo>
                  <a:lnTo>
                    <a:pt x="35593" y="17822"/>
                  </a:lnTo>
                  <a:lnTo>
                    <a:pt x="35770" y="17240"/>
                  </a:lnTo>
                  <a:lnTo>
                    <a:pt x="35972" y="16381"/>
                  </a:lnTo>
                  <a:lnTo>
                    <a:pt x="36200" y="15319"/>
                  </a:lnTo>
                  <a:lnTo>
                    <a:pt x="36452" y="14106"/>
                  </a:lnTo>
                  <a:lnTo>
                    <a:pt x="36705" y="12766"/>
                  </a:lnTo>
                  <a:lnTo>
                    <a:pt x="36958" y="11325"/>
                  </a:lnTo>
                  <a:lnTo>
                    <a:pt x="37185" y="9859"/>
                  </a:lnTo>
                  <a:lnTo>
                    <a:pt x="37312" y="8898"/>
                  </a:lnTo>
                  <a:lnTo>
                    <a:pt x="37413" y="7963"/>
                  </a:lnTo>
                  <a:lnTo>
                    <a:pt x="37489" y="7129"/>
                  </a:lnTo>
                  <a:lnTo>
                    <a:pt x="37539" y="6320"/>
                  </a:lnTo>
                  <a:lnTo>
                    <a:pt x="37590" y="5587"/>
                  </a:lnTo>
                  <a:lnTo>
                    <a:pt x="37590" y="4879"/>
                  </a:lnTo>
                  <a:lnTo>
                    <a:pt x="37590" y="4247"/>
                  </a:lnTo>
                  <a:lnTo>
                    <a:pt x="37565" y="3666"/>
                  </a:lnTo>
                  <a:lnTo>
                    <a:pt x="37489" y="3160"/>
                  </a:lnTo>
                  <a:lnTo>
                    <a:pt x="37413" y="2680"/>
                  </a:lnTo>
                  <a:lnTo>
                    <a:pt x="37312" y="2275"/>
                  </a:lnTo>
                  <a:lnTo>
                    <a:pt x="37185" y="1921"/>
                  </a:lnTo>
                  <a:lnTo>
                    <a:pt x="37059" y="1643"/>
                  </a:lnTo>
                  <a:lnTo>
                    <a:pt x="36882" y="1391"/>
                  </a:lnTo>
                  <a:lnTo>
                    <a:pt x="36680" y="1214"/>
                  </a:lnTo>
                  <a:lnTo>
                    <a:pt x="36478" y="1087"/>
                  </a:lnTo>
                  <a:lnTo>
                    <a:pt x="36301" y="1011"/>
                  </a:lnTo>
                  <a:lnTo>
                    <a:pt x="36098" y="961"/>
                  </a:lnTo>
                  <a:lnTo>
                    <a:pt x="35517" y="860"/>
                  </a:lnTo>
                  <a:lnTo>
                    <a:pt x="34809" y="733"/>
                  </a:lnTo>
                  <a:lnTo>
                    <a:pt x="33950" y="632"/>
                  </a:lnTo>
                  <a:lnTo>
                    <a:pt x="32939" y="531"/>
                  </a:lnTo>
                  <a:lnTo>
                    <a:pt x="31826" y="455"/>
                  </a:lnTo>
                  <a:lnTo>
                    <a:pt x="29273" y="304"/>
                  </a:lnTo>
                  <a:lnTo>
                    <a:pt x="26417" y="177"/>
                  </a:lnTo>
                  <a:lnTo>
                    <a:pt x="23383" y="76"/>
                  </a:lnTo>
                  <a:lnTo>
                    <a:pt x="20249" y="26"/>
                  </a:lnTo>
                  <a:lnTo>
                    <a:pt x="1716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39"/>
            <p:cNvSpPr/>
            <p:nvPr/>
          </p:nvSpPr>
          <p:spPr>
            <a:xfrm>
              <a:off x="6115895" y="5119978"/>
              <a:ext cx="386072" cy="32743"/>
            </a:xfrm>
            <a:custGeom>
              <a:rect b="b" l="l" r="r" t="t"/>
              <a:pathLst>
                <a:path extrusionOk="0" h="937" w="11048">
                  <a:moveTo>
                    <a:pt x="2958" y="1"/>
                  </a:moveTo>
                  <a:lnTo>
                    <a:pt x="2225" y="26"/>
                  </a:lnTo>
                  <a:lnTo>
                    <a:pt x="1492" y="51"/>
                  </a:lnTo>
                  <a:lnTo>
                    <a:pt x="759" y="102"/>
                  </a:lnTo>
                  <a:lnTo>
                    <a:pt x="26" y="203"/>
                  </a:lnTo>
                  <a:lnTo>
                    <a:pt x="0" y="228"/>
                  </a:lnTo>
                  <a:lnTo>
                    <a:pt x="26" y="254"/>
                  </a:lnTo>
                  <a:lnTo>
                    <a:pt x="683" y="380"/>
                  </a:lnTo>
                  <a:lnTo>
                    <a:pt x="1365" y="481"/>
                  </a:lnTo>
                  <a:lnTo>
                    <a:pt x="2048" y="532"/>
                  </a:lnTo>
                  <a:lnTo>
                    <a:pt x="2731" y="582"/>
                  </a:lnTo>
                  <a:lnTo>
                    <a:pt x="4096" y="658"/>
                  </a:lnTo>
                  <a:lnTo>
                    <a:pt x="5461" y="734"/>
                  </a:lnTo>
                  <a:lnTo>
                    <a:pt x="6800" y="810"/>
                  </a:lnTo>
                  <a:lnTo>
                    <a:pt x="8140" y="860"/>
                  </a:lnTo>
                  <a:lnTo>
                    <a:pt x="8848" y="911"/>
                  </a:lnTo>
                  <a:lnTo>
                    <a:pt x="9530" y="936"/>
                  </a:lnTo>
                  <a:lnTo>
                    <a:pt x="10238" y="936"/>
                  </a:lnTo>
                  <a:lnTo>
                    <a:pt x="10567" y="886"/>
                  </a:lnTo>
                  <a:lnTo>
                    <a:pt x="10896" y="784"/>
                  </a:lnTo>
                  <a:lnTo>
                    <a:pt x="10997" y="734"/>
                  </a:lnTo>
                  <a:lnTo>
                    <a:pt x="11047" y="658"/>
                  </a:lnTo>
                  <a:lnTo>
                    <a:pt x="11047" y="607"/>
                  </a:lnTo>
                  <a:lnTo>
                    <a:pt x="11022" y="557"/>
                  </a:lnTo>
                  <a:lnTo>
                    <a:pt x="10997" y="506"/>
                  </a:lnTo>
                  <a:lnTo>
                    <a:pt x="10946" y="481"/>
                  </a:lnTo>
                  <a:lnTo>
                    <a:pt x="10719" y="405"/>
                  </a:lnTo>
                  <a:lnTo>
                    <a:pt x="10491" y="329"/>
                  </a:lnTo>
                  <a:lnTo>
                    <a:pt x="10264" y="279"/>
                  </a:lnTo>
                  <a:lnTo>
                    <a:pt x="10036" y="254"/>
                  </a:lnTo>
                  <a:lnTo>
                    <a:pt x="9556" y="203"/>
                  </a:lnTo>
                  <a:lnTo>
                    <a:pt x="9050" y="178"/>
                  </a:lnTo>
                  <a:lnTo>
                    <a:pt x="7483" y="102"/>
                  </a:lnTo>
                  <a:lnTo>
                    <a:pt x="5890" y="77"/>
                  </a:lnTo>
                  <a:lnTo>
                    <a:pt x="4449" y="51"/>
                  </a:lnTo>
                  <a:lnTo>
                    <a:pt x="2958"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39"/>
            <p:cNvSpPr/>
            <p:nvPr/>
          </p:nvSpPr>
          <p:spPr>
            <a:xfrm>
              <a:off x="6543447" y="5140316"/>
              <a:ext cx="83064" cy="26523"/>
            </a:xfrm>
            <a:custGeom>
              <a:rect b="b" l="l" r="r" t="t"/>
              <a:pathLst>
                <a:path extrusionOk="0" h="759" w="2377">
                  <a:moveTo>
                    <a:pt x="683" y="0"/>
                  </a:moveTo>
                  <a:lnTo>
                    <a:pt x="506" y="25"/>
                  </a:lnTo>
                  <a:lnTo>
                    <a:pt x="329" y="25"/>
                  </a:lnTo>
                  <a:lnTo>
                    <a:pt x="177" y="76"/>
                  </a:lnTo>
                  <a:lnTo>
                    <a:pt x="26" y="177"/>
                  </a:lnTo>
                  <a:lnTo>
                    <a:pt x="0" y="202"/>
                  </a:lnTo>
                  <a:lnTo>
                    <a:pt x="0" y="253"/>
                  </a:lnTo>
                  <a:lnTo>
                    <a:pt x="0" y="304"/>
                  </a:lnTo>
                  <a:lnTo>
                    <a:pt x="26" y="329"/>
                  </a:lnTo>
                  <a:lnTo>
                    <a:pt x="152" y="430"/>
                  </a:lnTo>
                  <a:lnTo>
                    <a:pt x="304" y="506"/>
                  </a:lnTo>
                  <a:lnTo>
                    <a:pt x="481" y="531"/>
                  </a:lnTo>
                  <a:lnTo>
                    <a:pt x="658" y="582"/>
                  </a:lnTo>
                  <a:lnTo>
                    <a:pt x="1037" y="607"/>
                  </a:lnTo>
                  <a:lnTo>
                    <a:pt x="1365" y="657"/>
                  </a:lnTo>
                  <a:lnTo>
                    <a:pt x="1618" y="708"/>
                  </a:lnTo>
                  <a:lnTo>
                    <a:pt x="1972" y="759"/>
                  </a:lnTo>
                  <a:lnTo>
                    <a:pt x="2124" y="733"/>
                  </a:lnTo>
                  <a:lnTo>
                    <a:pt x="2250" y="708"/>
                  </a:lnTo>
                  <a:lnTo>
                    <a:pt x="2301" y="683"/>
                  </a:lnTo>
                  <a:lnTo>
                    <a:pt x="2351" y="632"/>
                  </a:lnTo>
                  <a:lnTo>
                    <a:pt x="2376" y="582"/>
                  </a:lnTo>
                  <a:lnTo>
                    <a:pt x="2376" y="506"/>
                  </a:lnTo>
                  <a:lnTo>
                    <a:pt x="2376" y="455"/>
                  </a:lnTo>
                  <a:lnTo>
                    <a:pt x="2351" y="379"/>
                  </a:lnTo>
                  <a:lnTo>
                    <a:pt x="2275" y="278"/>
                  </a:lnTo>
                  <a:lnTo>
                    <a:pt x="2149" y="228"/>
                  </a:lnTo>
                  <a:lnTo>
                    <a:pt x="1997" y="177"/>
                  </a:lnTo>
                  <a:lnTo>
                    <a:pt x="1694" y="127"/>
                  </a:lnTo>
                  <a:lnTo>
                    <a:pt x="1391" y="101"/>
                  </a:lnTo>
                  <a:lnTo>
                    <a:pt x="1062" y="51"/>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39"/>
            <p:cNvSpPr/>
            <p:nvPr/>
          </p:nvSpPr>
          <p:spPr>
            <a:xfrm>
              <a:off x="6695388" y="5087305"/>
              <a:ext cx="1298556" cy="658154"/>
            </a:xfrm>
            <a:custGeom>
              <a:rect b="b" l="l" r="r" t="t"/>
              <a:pathLst>
                <a:path extrusionOk="0" h="18834" w="37160">
                  <a:moveTo>
                    <a:pt x="15445" y="0"/>
                  </a:moveTo>
                  <a:lnTo>
                    <a:pt x="12488" y="51"/>
                  </a:lnTo>
                  <a:lnTo>
                    <a:pt x="9682" y="127"/>
                  </a:lnTo>
                  <a:lnTo>
                    <a:pt x="8367" y="177"/>
                  </a:lnTo>
                  <a:lnTo>
                    <a:pt x="7129" y="253"/>
                  </a:lnTo>
                  <a:lnTo>
                    <a:pt x="5966" y="329"/>
                  </a:lnTo>
                  <a:lnTo>
                    <a:pt x="4904" y="430"/>
                  </a:lnTo>
                  <a:lnTo>
                    <a:pt x="3944" y="531"/>
                  </a:lnTo>
                  <a:lnTo>
                    <a:pt x="3084" y="632"/>
                  </a:lnTo>
                  <a:lnTo>
                    <a:pt x="2326" y="784"/>
                  </a:lnTo>
                  <a:lnTo>
                    <a:pt x="1719" y="911"/>
                  </a:lnTo>
                  <a:lnTo>
                    <a:pt x="1466" y="1012"/>
                  </a:lnTo>
                  <a:lnTo>
                    <a:pt x="1264" y="1087"/>
                  </a:lnTo>
                  <a:lnTo>
                    <a:pt x="1087" y="1163"/>
                  </a:lnTo>
                  <a:lnTo>
                    <a:pt x="936" y="1264"/>
                  </a:lnTo>
                  <a:lnTo>
                    <a:pt x="834" y="1366"/>
                  </a:lnTo>
                  <a:lnTo>
                    <a:pt x="733" y="1467"/>
                  </a:lnTo>
                  <a:lnTo>
                    <a:pt x="531" y="1719"/>
                  </a:lnTo>
                  <a:lnTo>
                    <a:pt x="379" y="2048"/>
                  </a:lnTo>
                  <a:lnTo>
                    <a:pt x="253" y="2402"/>
                  </a:lnTo>
                  <a:lnTo>
                    <a:pt x="152" y="2832"/>
                  </a:lnTo>
                  <a:lnTo>
                    <a:pt x="76" y="3261"/>
                  </a:lnTo>
                  <a:lnTo>
                    <a:pt x="26" y="3767"/>
                  </a:lnTo>
                  <a:lnTo>
                    <a:pt x="0" y="4273"/>
                  </a:lnTo>
                  <a:lnTo>
                    <a:pt x="0" y="4829"/>
                  </a:lnTo>
                  <a:lnTo>
                    <a:pt x="0" y="5410"/>
                  </a:lnTo>
                  <a:lnTo>
                    <a:pt x="76" y="6623"/>
                  </a:lnTo>
                  <a:lnTo>
                    <a:pt x="202" y="7913"/>
                  </a:lnTo>
                  <a:lnTo>
                    <a:pt x="379" y="9227"/>
                  </a:lnTo>
                  <a:lnTo>
                    <a:pt x="582" y="10542"/>
                  </a:lnTo>
                  <a:lnTo>
                    <a:pt x="809" y="11831"/>
                  </a:lnTo>
                  <a:lnTo>
                    <a:pt x="1264" y="14232"/>
                  </a:lnTo>
                  <a:lnTo>
                    <a:pt x="1618" y="16179"/>
                  </a:lnTo>
                  <a:lnTo>
                    <a:pt x="1719" y="16912"/>
                  </a:lnTo>
                  <a:lnTo>
                    <a:pt x="1795" y="17443"/>
                  </a:lnTo>
                  <a:lnTo>
                    <a:pt x="1820" y="17569"/>
                  </a:lnTo>
                  <a:lnTo>
                    <a:pt x="1896" y="17670"/>
                  </a:lnTo>
                  <a:lnTo>
                    <a:pt x="1997" y="17771"/>
                  </a:lnTo>
                  <a:lnTo>
                    <a:pt x="2174" y="17847"/>
                  </a:lnTo>
                  <a:lnTo>
                    <a:pt x="2376" y="17948"/>
                  </a:lnTo>
                  <a:lnTo>
                    <a:pt x="2629" y="18024"/>
                  </a:lnTo>
                  <a:lnTo>
                    <a:pt x="3236" y="18176"/>
                  </a:lnTo>
                  <a:lnTo>
                    <a:pt x="3994" y="18327"/>
                  </a:lnTo>
                  <a:lnTo>
                    <a:pt x="4879" y="18429"/>
                  </a:lnTo>
                  <a:lnTo>
                    <a:pt x="5865" y="18530"/>
                  </a:lnTo>
                  <a:lnTo>
                    <a:pt x="6977" y="18631"/>
                  </a:lnTo>
                  <a:lnTo>
                    <a:pt x="8191" y="18681"/>
                  </a:lnTo>
                  <a:lnTo>
                    <a:pt x="9480" y="18732"/>
                  </a:lnTo>
                  <a:lnTo>
                    <a:pt x="12286" y="18808"/>
                  </a:lnTo>
                  <a:lnTo>
                    <a:pt x="15243" y="18833"/>
                  </a:lnTo>
                  <a:lnTo>
                    <a:pt x="18327" y="18808"/>
                  </a:lnTo>
                  <a:lnTo>
                    <a:pt x="21411" y="18732"/>
                  </a:lnTo>
                  <a:lnTo>
                    <a:pt x="24419" y="18656"/>
                  </a:lnTo>
                  <a:lnTo>
                    <a:pt x="27225" y="18530"/>
                  </a:lnTo>
                  <a:lnTo>
                    <a:pt x="29728" y="18403"/>
                  </a:lnTo>
                  <a:lnTo>
                    <a:pt x="31877" y="18277"/>
                  </a:lnTo>
                  <a:lnTo>
                    <a:pt x="33545" y="18125"/>
                  </a:lnTo>
                  <a:lnTo>
                    <a:pt x="34177" y="18049"/>
                  </a:lnTo>
                  <a:lnTo>
                    <a:pt x="34632" y="17974"/>
                  </a:lnTo>
                  <a:lnTo>
                    <a:pt x="34935" y="17923"/>
                  </a:lnTo>
                  <a:lnTo>
                    <a:pt x="35036" y="17872"/>
                  </a:lnTo>
                  <a:lnTo>
                    <a:pt x="35062" y="17847"/>
                  </a:lnTo>
                  <a:lnTo>
                    <a:pt x="35163" y="17569"/>
                  </a:lnTo>
                  <a:lnTo>
                    <a:pt x="35315" y="16988"/>
                  </a:lnTo>
                  <a:lnTo>
                    <a:pt x="35517" y="16154"/>
                  </a:lnTo>
                  <a:lnTo>
                    <a:pt x="35770" y="15092"/>
                  </a:lnTo>
                  <a:lnTo>
                    <a:pt x="35997" y="13878"/>
                  </a:lnTo>
                  <a:lnTo>
                    <a:pt x="36250" y="12539"/>
                  </a:lnTo>
                  <a:lnTo>
                    <a:pt x="36503" y="11098"/>
                  </a:lnTo>
                  <a:lnTo>
                    <a:pt x="36730" y="9632"/>
                  </a:lnTo>
                  <a:lnTo>
                    <a:pt x="36907" y="8140"/>
                  </a:lnTo>
                  <a:lnTo>
                    <a:pt x="37059" y="6699"/>
                  </a:lnTo>
                  <a:lnTo>
                    <a:pt x="37109" y="5992"/>
                  </a:lnTo>
                  <a:lnTo>
                    <a:pt x="37135" y="5309"/>
                  </a:lnTo>
                  <a:lnTo>
                    <a:pt x="37160" y="4677"/>
                  </a:lnTo>
                  <a:lnTo>
                    <a:pt x="37135" y="4070"/>
                  </a:lnTo>
                  <a:lnTo>
                    <a:pt x="37109" y="3489"/>
                  </a:lnTo>
                  <a:lnTo>
                    <a:pt x="37059" y="2958"/>
                  </a:lnTo>
                  <a:lnTo>
                    <a:pt x="36983" y="2503"/>
                  </a:lnTo>
                  <a:lnTo>
                    <a:pt x="36882" y="2073"/>
                  </a:lnTo>
                  <a:lnTo>
                    <a:pt x="36730" y="1719"/>
                  </a:lnTo>
                  <a:lnTo>
                    <a:pt x="36654" y="1568"/>
                  </a:lnTo>
                  <a:lnTo>
                    <a:pt x="36578" y="1416"/>
                  </a:lnTo>
                  <a:lnTo>
                    <a:pt x="36477" y="1315"/>
                  </a:lnTo>
                  <a:lnTo>
                    <a:pt x="36376" y="1189"/>
                  </a:lnTo>
                  <a:lnTo>
                    <a:pt x="36275" y="1113"/>
                  </a:lnTo>
                  <a:lnTo>
                    <a:pt x="36149" y="1062"/>
                  </a:lnTo>
                  <a:lnTo>
                    <a:pt x="35820" y="961"/>
                  </a:lnTo>
                  <a:lnTo>
                    <a:pt x="35340" y="860"/>
                  </a:lnTo>
                  <a:lnTo>
                    <a:pt x="34733" y="759"/>
                  </a:lnTo>
                  <a:lnTo>
                    <a:pt x="33975" y="658"/>
                  </a:lnTo>
                  <a:lnTo>
                    <a:pt x="33115" y="582"/>
                  </a:lnTo>
                  <a:lnTo>
                    <a:pt x="32129" y="481"/>
                  </a:lnTo>
                  <a:lnTo>
                    <a:pt x="29880" y="329"/>
                  </a:lnTo>
                  <a:lnTo>
                    <a:pt x="27326" y="203"/>
                  </a:lnTo>
                  <a:lnTo>
                    <a:pt x="24521" y="102"/>
                  </a:lnTo>
                  <a:lnTo>
                    <a:pt x="21538" y="51"/>
                  </a:lnTo>
                  <a:lnTo>
                    <a:pt x="18504"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39"/>
            <p:cNvSpPr/>
            <p:nvPr/>
          </p:nvSpPr>
          <p:spPr>
            <a:xfrm>
              <a:off x="6695388" y="5156216"/>
              <a:ext cx="1297683" cy="570687"/>
            </a:xfrm>
            <a:custGeom>
              <a:rect b="b" l="l" r="r" t="t"/>
              <a:pathLst>
                <a:path extrusionOk="0" h="16331" w="37135">
                  <a:moveTo>
                    <a:pt x="430" y="0"/>
                  </a:moveTo>
                  <a:lnTo>
                    <a:pt x="304" y="253"/>
                  </a:lnTo>
                  <a:lnTo>
                    <a:pt x="228" y="556"/>
                  </a:lnTo>
                  <a:lnTo>
                    <a:pt x="152" y="885"/>
                  </a:lnTo>
                  <a:lnTo>
                    <a:pt x="76" y="1239"/>
                  </a:lnTo>
                  <a:lnTo>
                    <a:pt x="51" y="1618"/>
                  </a:lnTo>
                  <a:lnTo>
                    <a:pt x="26" y="2023"/>
                  </a:lnTo>
                  <a:lnTo>
                    <a:pt x="0" y="2882"/>
                  </a:lnTo>
                  <a:lnTo>
                    <a:pt x="26" y="3817"/>
                  </a:lnTo>
                  <a:lnTo>
                    <a:pt x="76" y="4778"/>
                  </a:lnTo>
                  <a:lnTo>
                    <a:pt x="177" y="5789"/>
                  </a:lnTo>
                  <a:lnTo>
                    <a:pt x="329" y="6825"/>
                  </a:lnTo>
                  <a:lnTo>
                    <a:pt x="481" y="7862"/>
                  </a:lnTo>
                  <a:lnTo>
                    <a:pt x="632" y="8898"/>
                  </a:lnTo>
                  <a:lnTo>
                    <a:pt x="986" y="10895"/>
                  </a:lnTo>
                  <a:lnTo>
                    <a:pt x="1340" y="12690"/>
                  </a:lnTo>
                  <a:lnTo>
                    <a:pt x="1618" y="14182"/>
                  </a:lnTo>
                  <a:lnTo>
                    <a:pt x="2098" y="14434"/>
                  </a:lnTo>
                  <a:lnTo>
                    <a:pt x="2604" y="14662"/>
                  </a:lnTo>
                  <a:lnTo>
                    <a:pt x="3135" y="14864"/>
                  </a:lnTo>
                  <a:lnTo>
                    <a:pt x="3640" y="15066"/>
                  </a:lnTo>
                  <a:lnTo>
                    <a:pt x="4171" y="15243"/>
                  </a:lnTo>
                  <a:lnTo>
                    <a:pt x="4727" y="15395"/>
                  </a:lnTo>
                  <a:lnTo>
                    <a:pt x="5258" y="15547"/>
                  </a:lnTo>
                  <a:lnTo>
                    <a:pt x="5814" y="15698"/>
                  </a:lnTo>
                  <a:lnTo>
                    <a:pt x="6750" y="15875"/>
                  </a:lnTo>
                  <a:lnTo>
                    <a:pt x="7685" y="16027"/>
                  </a:lnTo>
                  <a:lnTo>
                    <a:pt x="8646" y="16153"/>
                  </a:lnTo>
                  <a:lnTo>
                    <a:pt x="9606" y="16229"/>
                  </a:lnTo>
                  <a:lnTo>
                    <a:pt x="10567" y="16280"/>
                  </a:lnTo>
                  <a:lnTo>
                    <a:pt x="11527" y="16305"/>
                  </a:lnTo>
                  <a:lnTo>
                    <a:pt x="12488" y="16330"/>
                  </a:lnTo>
                  <a:lnTo>
                    <a:pt x="13448" y="16305"/>
                  </a:lnTo>
                  <a:lnTo>
                    <a:pt x="14738" y="16254"/>
                  </a:lnTo>
                  <a:lnTo>
                    <a:pt x="16002" y="16179"/>
                  </a:lnTo>
                  <a:lnTo>
                    <a:pt x="17291" y="16077"/>
                  </a:lnTo>
                  <a:lnTo>
                    <a:pt x="18555" y="15951"/>
                  </a:lnTo>
                  <a:lnTo>
                    <a:pt x="19844" y="15799"/>
                  </a:lnTo>
                  <a:lnTo>
                    <a:pt x="21108" y="15597"/>
                  </a:lnTo>
                  <a:lnTo>
                    <a:pt x="22347" y="15395"/>
                  </a:lnTo>
                  <a:lnTo>
                    <a:pt x="23610" y="15142"/>
                  </a:lnTo>
                  <a:lnTo>
                    <a:pt x="24849" y="14864"/>
                  </a:lnTo>
                  <a:lnTo>
                    <a:pt x="26088" y="14561"/>
                  </a:lnTo>
                  <a:lnTo>
                    <a:pt x="27301" y="14232"/>
                  </a:lnTo>
                  <a:lnTo>
                    <a:pt x="28515" y="13878"/>
                  </a:lnTo>
                  <a:lnTo>
                    <a:pt x="29728" y="13499"/>
                  </a:lnTo>
                  <a:lnTo>
                    <a:pt x="30916" y="13095"/>
                  </a:lnTo>
                  <a:lnTo>
                    <a:pt x="32079" y="12665"/>
                  </a:lnTo>
                  <a:lnTo>
                    <a:pt x="33242" y="12210"/>
                  </a:lnTo>
                  <a:lnTo>
                    <a:pt x="34025" y="11881"/>
                  </a:lnTo>
                  <a:lnTo>
                    <a:pt x="34758" y="11553"/>
                  </a:lnTo>
                  <a:lnTo>
                    <a:pt x="35491" y="11173"/>
                  </a:lnTo>
                  <a:lnTo>
                    <a:pt x="36225" y="10794"/>
                  </a:lnTo>
                  <a:lnTo>
                    <a:pt x="36427" y="9631"/>
                  </a:lnTo>
                  <a:lnTo>
                    <a:pt x="36604" y="8443"/>
                  </a:lnTo>
                  <a:lnTo>
                    <a:pt x="36781" y="7230"/>
                  </a:lnTo>
                  <a:lnTo>
                    <a:pt x="36932" y="5991"/>
                  </a:lnTo>
                  <a:lnTo>
                    <a:pt x="37059" y="4803"/>
                  </a:lnTo>
                  <a:lnTo>
                    <a:pt x="37135" y="3666"/>
                  </a:lnTo>
                  <a:lnTo>
                    <a:pt x="37135" y="2604"/>
                  </a:lnTo>
                  <a:lnTo>
                    <a:pt x="37135" y="2124"/>
                  </a:lnTo>
                  <a:lnTo>
                    <a:pt x="37109" y="1643"/>
                  </a:lnTo>
                  <a:lnTo>
                    <a:pt x="36225" y="2124"/>
                  </a:lnTo>
                  <a:lnTo>
                    <a:pt x="35340" y="2579"/>
                  </a:lnTo>
                  <a:lnTo>
                    <a:pt x="34404" y="2983"/>
                  </a:lnTo>
                  <a:lnTo>
                    <a:pt x="33469" y="3388"/>
                  </a:lnTo>
                  <a:lnTo>
                    <a:pt x="32534" y="3741"/>
                  </a:lnTo>
                  <a:lnTo>
                    <a:pt x="31573" y="4070"/>
                  </a:lnTo>
                  <a:lnTo>
                    <a:pt x="30587" y="4373"/>
                  </a:lnTo>
                  <a:lnTo>
                    <a:pt x="29576" y="4601"/>
                  </a:lnTo>
                  <a:lnTo>
                    <a:pt x="28540" y="4803"/>
                  </a:lnTo>
                  <a:lnTo>
                    <a:pt x="27529" y="4955"/>
                  </a:lnTo>
                  <a:lnTo>
                    <a:pt x="26492" y="5081"/>
                  </a:lnTo>
                  <a:lnTo>
                    <a:pt x="25431" y="5182"/>
                  </a:lnTo>
                  <a:lnTo>
                    <a:pt x="24394" y="5233"/>
                  </a:lnTo>
                  <a:lnTo>
                    <a:pt x="23332" y="5283"/>
                  </a:lnTo>
                  <a:lnTo>
                    <a:pt x="21234" y="5334"/>
                  </a:lnTo>
                  <a:lnTo>
                    <a:pt x="17973" y="5385"/>
                  </a:lnTo>
                  <a:lnTo>
                    <a:pt x="16330" y="5385"/>
                  </a:lnTo>
                  <a:lnTo>
                    <a:pt x="14712" y="5359"/>
                  </a:lnTo>
                  <a:lnTo>
                    <a:pt x="13069" y="5309"/>
                  </a:lnTo>
                  <a:lnTo>
                    <a:pt x="11451" y="5208"/>
                  </a:lnTo>
                  <a:lnTo>
                    <a:pt x="9834" y="5056"/>
                  </a:lnTo>
                  <a:lnTo>
                    <a:pt x="9025" y="4955"/>
                  </a:lnTo>
                  <a:lnTo>
                    <a:pt x="8216" y="4854"/>
                  </a:lnTo>
                  <a:lnTo>
                    <a:pt x="7407" y="4702"/>
                  </a:lnTo>
                  <a:lnTo>
                    <a:pt x="6573" y="4550"/>
                  </a:lnTo>
                  <a:lnTo>
                    <a:pt x="5764" y="4373"/>
                  </a:lnTo>
                  <a:lnTo>
                    <a:pt x="4980" y="4121"/>
                  </a:lnTo>
                  <a:lnTo>
                    <a:pt x="4222" y="3843"/>
                  </a:lnTo>
                  <a:lnTo>
                    <a:pt x="3843" y="3691"/>
                  </a:lnTo>
                  <a:lnTo>
                    <a:pt x="3489" y="3514"/>
                  </a:lnTo>
                  <a:lnTo>
                    <a:pt x="3135" y="3312"/>
                  </a:lnTo>
                  <a:lnTo>
                    <a:pt x="2806" y="3109"/>
                  </a:lnTo>
                  <a:lnTo>
                    <a:pt x="2478" y="2907"/>
                  </a:lnTo>
                  <a:lnTo>
                    <a:pt x="2174" y="2654"/>
                  </a:lnTo>
                  <a:lnTo>
                    <a:pt x="1871" y="2376"/>
                  </a:lnTo>
                  <a:lnTo>
                    <a:pt x="1568" y="2073"/>
                  </a:lnTo>
                  <a:lnTo>
                    <a:pt x="1315" y="1770"/>
                  </a:lnTo>
                  <a:lnTo>
                    <a:pt x="1087" y="1416"/>
                  </a:lnTo>
                  <a:lnTo>
                    <a:pt x="885" y="1087"/>
                  </a:lnTo>
                  <a:lnTo>
                    <a:pt x="683" y="733"/>
                  </a:lnTo>
                  <a:lnTo>
                    <a:pt x="531"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39"/>
            <p:cNvSpPr/>
            <p:nvPr/>
          </p:nvSpPr>
          <p:spPr>
            <a:xfrm>
              <a:off x="6687421" y="5080246"/>
              <a:ext cx="1313617" cy="671363"/>
            </a:xfrm>
            <a:custGeom>
              <a:rect b="b" l="l" r="r" t="t"/>
              <a:pathLst>
                <a:path extrusionOk="0" h="19212" w="37591">
                  <a:moveTo>
                    <a:pt x="20527" y="405"/>
                  </a:moveTo>
                  <a:lnTo>
                    <a:pt x="23788" y="481"/>
                  </a:lnTo>
                  <a:lnTo>
                    <a:pt x="26847" y="582"/>
                  </a:lnTo>
                  <a:lnTo>
                    <a:pt x="29627" y="708"/>
                  </a:lnTo>
                  <a:lnTo>
                    <a:pt x="32054" y="860"/>
                  </a:lnTo>
                  <a:lnTo>
                    <a:pt x="33090" y="936"/>
                  </a:lnTo>
                  <a:lnTo>
                    <a:pt x="34001" y="1037"/>
                  </a:lnTo>
                  <a:lnTo>
                    <a:pt x="34809" y="1138"/>
                  </a:lnTo>
                  <a:lnTo>
                    <a:pt x="35441" y="1214"/>
                  </a:lnTo>
                  <a:lnTo>
                    <a:pt x="35947" y="1315"/>
                  </a:lnTo>
                  <a:lnTo>
                    <a:pt x="36276" y="1441"/>
                  </a:lnTo>
                  <a:lnTo>
                    <a:pt x="36377" y="1492"/>
                  </a:lnTo>
                  <a:lnTo>
                    <a:pt x="36478" y="1568"/>
                  </a:lnTo>
                  <a:lnTo>
                    <a:pt x="36579" y="1643"/>
                  </a:lnTo>
                  <a:lnTo>
                    <a:pt x="36655" y="1770"/>
                  </a:lnTo>
                  <a:lnTo>
                    <a:pt x="36806" y="2048"/>
                  </a:lnTo>
                  <a:lnTo>
                    <a:pt x="36908" y="2376"/>
                  </a:lnTo>
                  <a:lnTo>
                    <a:pt x="37009" y="2781"/>
                  </a:lnTo>
                  <a:lnTo>
                    <a:pt x="37085" y="3236"/>
                  </a:lnTo>
                  <a:lnTo>
                    <a:pt x="37135" y="3716"/>
                  </a:lnTo>
                  <a:lnTo>
                    <a:pt x="37160" y="4272"/>
                  </a:lnTo>
                  <a:lnTo>
                    <a:pt x="37160" y="4854"/>
                  </a:lnTo>
                  <a:lnTo>
                    <a:pt x="37135" y="5460"/>
                  </a:lnTo>
                  <a:lnTo>
                    <a:pt x="37059" y="6775"/>
                  </a:lnTo>
                  <a:lnTo>
                    <a:pt x="36933" y="8191"/>
                  </a:lnTo>
                  <a:lnTo>
                    <a:pt x="36756" y="9606"/>
                  </a:lnTo>
                  <a:lnTo>
                    <a:pt x="36554" y="11047"/>
                  </a:lnTo>
                  <a:lnTo>
                    <a:pt x="36326" y="12463"/>
                  </a:lnTo>
                  <a:lnTo>
                    <a:pt x="36073" y="13777"/>
                  </a:lnTo>
                  <a:lnTo>
                    <a:pt x="35846" y="14990"/>
                  </a:lnTo>
                  <a:lnTo>
                    <a:pt x="35618" y="16052"/>
                  </a:lnTo>
                  <a:lnTo>
                    <a:pt x="35391" y="16937"/>
                  </a:lnTo>
                  <a:lnTo>
                    <a:pt x="35239" y="17569"/>
                  </a:lnTo>
                  <a:lnTo>
                    <a:pt x="35113" y="17923"/>
                  </a:lnTo>
                  <a:lnTo>
                    <a:pt x="34835" y="17999"/>
                  </a:lnTo>
                  <a:lnTo>
                    <a:pt x="34380" y="18074"/>
                  </a:lnTo>
                  <a:lnTo>
                    <a:pt x="32888" y="18226"/>
                  </a:lnTo>
                  <a:lnTo>
                    <a:pt x="30815" y="18378"/>
                  </a:lnTo>
                  <a:lnTo>
                    <a:pt x="28212" y="18504"/>
                  </a:lnTo>
                  <a:lnTo>
                    <a:pt x="25229" y="18631"/>
                  </a:lnTo>
                  <a:lnTo>
                    <a:pt x="21993" y="18732"/>
                  </a:lnTo>
                  <a:lnTo>
                    <a:pt x="18581" y="18808"/>
                  </a:lnTo>
                  <a:lnTo>
                    <a:pt x="15168" y="18833"/>
                  </a:lnTo>
                  <a:lnTo>
                    <a:pt x="12994" y="18833"/>
                  </a:lnTo>
                  <a:lnTo>
                    <a:pt x="11098" y="18782"/>
                  </a:lnTo>
                  <a:lnTo>
                    <a:pt x="9430" y="18732"/>
                  </a:lnTo>
                  <a:lnTo>
                    <a:pt x="7989" y="18681"/>
                  </a:lnTo>
                  <a:lnTo>
                    <a:pt x="6750" y="18605"/>
                  </a:lnTo>
                  <a:lnTo>
                    <a:pt x="5688" y="18504"/>
                  </a:lnTo>
                  <a:lnTo>
                    <a:pt x="4829" y="18403"/>
                  </a:lnTo>
                  <a:lnTo>
                    <a:pt x="4121" y="18302"/>
                  </a:lnTo>
                  <a:lnTo>
                    <a:pt x="3540" y="18201"/>
                  </a:lnTo>
                  <a:lnTo>
                    <a:pt x="3110" y="18100"/>
                  </a:lnTo>
                  <a:lnTo>
                    <a:pt x="2781" y="17999"/>
                  </a:lnTo>
                  <a:lnTo>
                    <a:pt x="2529" y="17923"/>
                  </a:lnTo>
                  <a:lnTo>
                    <a:pt x="2377" y="17822"/>
                  </a:lnTo>
                  <a:lnTo>
                    <a:pt x="2301" y="17746"/>
                  </a:lnTo>
                  <a:lnTo>
                    <a:pt x="2251" y="17695"/>
                  </a:lnTo>
                  <a:lnTo>
                    <a:pt x="2251" y="17645"/>
                  </a:lnTo>
                  <a:lnTo>
                    <a:pt x="2175" y="17114"/>
                  </a:lnTo>
                  <a:lnTo>
                    <a:pt x="2074" y="16381"/>
                  </a:lnTo>
                  <a:lnTo>
                    <a:pt x="1694" y="14409"/>
                  </a:lnTo>
                  <a:lnTo>
                    <a:pt x="1391" y="12690"/>
                  </a:lnTo>
                  <a:lnTo>
                    <a:pt x="1062" y="10794"/>
                  </a:lnTo>
                  <a:lnTo>
                    <a:pt x="885" y="9834"/>
                  </a:lnTo>
                  <a:lnTo>
                    <a:pt x="759" y="8848"/>
                  </a:lnTo>
                  <a:lnTo>
                    <a:pt x="633" y="7862"/>
                  </a:lnTo>
                  <a:lnTo>
                    <a:pt x="532" y="6927"/>
                  </a:lnTo>
                  <a:lnTo>
                    <a:pt x="481" y="6017"/>
                  </a:lnTo>
                  <a:lnTo>
                    <a:pt x="430" y="5132"/>
                  </a:lnTo>
                  <a:lnTo>
                    <a:pt x="456" y="4323"/>
                  </a:lnTo>
                  <a:lnTo>
                    <a:pt x="506" y="3590"/>
                  </a:lnTo>
                  <a:lnTo>
                    <a:pt x="557" y="3236"/>
                  </a:lnTo>
                  <a:lnTo>
                    <a:pt x="633" y="2933"/>
                  </a:lnTo>
                  <a:lnTo>
                    <a:pt x="709" y="2629"/>
                  </a:lnTo>
                  <a:lnTo>
                    <a:pt x="784" y="2376"/>
                  </a:lnTo>
                  <a:lnTo>
                    <a:pt x="911" y="2124"/>
                  </a:lnTo>
                  <a:lnTo>
                    <a:pt x="1037" y="1921"/>
                  </a:lnTo>
                  <a:lnTo>
                    <a:pt x="1164" y="1744"/>
                  </a:lnTo>
                  <a:lnTo>
                    <a:pt x="1315" y="1593"/>
                  </a:lnTo>
                  <a:lnTo>
                    <a:pt x="1442" y="1542"/>
                  </a:lnTo>
                  <a:lnTo>
                    <a:pt x="1568" y="1466"/>
                  </a:lnTo>
                  <a:lnTo>
                    <a:pt x="1922" y="1340"/>
                  </a:lnTo>
                  <a:lnTo>
                    <a:pt x="2402" y="1214"/>
                  </a:lnTo>
                  <a:lnTo>
                    <a:pt x="2958" y="1087"/>
                  </a:lnTo>
                  <a:lnTo>
                    <a:pt x="3666" y="986"/>
                  </a:lnTo>
                  <a:lnTo>
                    <a:pt x="4450" y="885"/>
                  </a:lnTo>
                  <a:lnTo>
                    <a:pt x="5335" y="809"/>
                  </a:lnTo>
                  <a:lnTo>
                    <a:pt x="6295" y="708"/>
                  </a:lnTo>
                  <a:lnTo>
                    <a:pt x="8545" y="582"/>
                  </a:lnTo>
                  <a:lnTo>
                    <a:pt x="11123" y="481"/>
                  </a:lnTo>
                  <a:lnTo>
                    <a:pt x="14005" y="405"/>
                  </a:lnTo>
                  <a:close/>
                  <a:moveTo>
                    <a:pt x="17165" y="0"/>
                  </a:moveTo>
                  <a:lnTo>
                    <a:pt x="15294" y="26"/>
                  </a:lnTo>
                  <a:lnTo>
                    <a:pt x="13019" y="51"/>
                  </a:lnTo>
                  <a:lnTo>
                    <a:pt x="10542" y="101"/>
                  </a:lnTo>
                  <a:lnTo>
                    <a:pt x="8039" y="228"/>
                  </a:lnTo>
                  <a:lnTo>
                    <a:pt x="6826" y="304"/>
                  </a:lnTo>
                  <a:lnTo>
                    <a:pt x="5663" y="379"/>
                  </a:lnTo>
                  <a:lnTo>
                    <a:pt x="4576" y="481"/>
                  </a:lnTo>
                  <a:lnTo>
                    <a:pt x="3590" y="607"/>
                  </a:lnTo>
                  <a:lnTo>
                    <a:pt x="2706" y="759"/>
                  </a:lnTo>
                  <a:lnTo>
                    <a:pt x="1972" y="910"/>
                  </a:lnTo>
                  <a:lnTo>
                    <a:pt x="1669" y="1011"/>
                  </a:lnTo>
                  <a:lnTo>
                    <a:pt x="1416" y="1113"/>
                  </a:lnTo>
                  <a:lnTo>
                    <a:pt x="1189" y="1214"/>
                  </a:lnTo>
                  <a:lnTo>
                    <a:pt x="1012" y="1315"/>
                  </a:lnTo>
                  <a:lnTo>
                    <a:pt x="835" y="1466"/>
                  </a:lnTo>
                  <a:lnTo>
                    <a:pt x="683" y="1669"/>
                  </a:lnTo>
                  <a:lnTo>
                    <a:pt x="557" y="1871"/>
                  </a:lnTo>
                  <a:lnTo>
                    <a:pt x="430" y="2124"/>
                  </a:lnTo>
                  <a:lnTo>
                    <a:pt x="329" y="2402"/>
                  </a:lnTo>
                  <a:lnTo>
                    <a:pt x="228" y="2705"/>
                  </a:lnTo>
                  <a:lnTo>
                    <a:pt x="152" y="3008"/>
                  </a:lnTo>
                  <a:lnTo>
                    <a:pt x="102" y="3362"/>
                  </a:lnTo>
                  <a:lnTo>
                    <a:pt x="51" y="3716"/>
                  </a:lnTo>
                  <a:lnTo>
                    <a:pt x="26" y="4095"/>
                  </a:lnTo>
                  <a:lnTo>
                    <a:pt x="1" y="4930"/>
                  </a:lnTo>
                  <a:lnTo>
                    <a:pt x="1" y="5814"/>
                  </a:lnTo>
                  <a:lnTo>
                    <a:pt x="77" y="6724"/>
                  </a:lnTo>
                  <a:lnTo>
                    <a:pt x="152" y="7685"/>
                  </a:lnTo>
                  <a:lnTo>
                    <a:pt x="279" y="8671"/>
                  </a:lnTo>
                  <a:lnTo>
                    <a:pt x="405" y="9682"/>
                  </a:lnTo>
                  <a:lnTo>
                    <a:pt x="582" y="10668"/>
                  </a:lnTo>
                  <a:lnTo>
                    <a:pt x="911" y="12640"/>
                  </a:lnTo>
                  <a:lnTo>
                    <a:pt x="1265" y="14485"/>
                  </a:lnTo>
                  <a:lnTo>
                    <a:pt x="1619" y="16406"/>
                  </a:lnTo>
                  <a:lnTo>
                    <a:pt x="1720" y="17139"/>
                  </a:lnTo>
                  <a:lnTo>
                    <a:pt x="1796" y="17670"/>
                  </a:lnTo>
                  <a:lnTo>
                    <a:pt x="1796" y="17746"/>
                  </a:lnTo>
                  <a:lnTo>
                    <a:pt x="1821" y="17847"/>
                  </a:lnTo>
                  <a:lnTo>
                    <a:pt x="1897" y="17948"/>
                  </a:lnTo>
                  <a:lnTo>
                    <a:pt x="2023" y="18074"/>
                  </a:lnTo>
                  <a:lnTo>
                    <a:pt x="2225" y="18201"/>
                  </a:lnTo>
                  <a:lnTo>
                    <a:pt x="2529" y="18327"/>
                  </a:lnTo>
                  <a:lnTo>
                    <a:pt x="2933" y="18454"/>
                  </a:lnTo>
                  <a:lnTo>
                    <a:pt x="3489" y="18580"/>
                  </a:lnTo>
                  <a:lnTo>
                    <a:pt x="4197" y="18706"/>
                  </a:lnTo>
                  <a:lnTo>
                    <a:pt x="5082" y="18833"/>
                  </a:lnTo>
                  <a:lnTo>
                    <a:pt x="6169" y="18934"/>
                  </a:lnTo>
                  <a:lnTo>
                    <a:pt x="7458" y="19035"/>
                  </a:lnTo>
                  <a:lnTo>
                    <a:pt x="9000" y="19111"/>
                  </a:lnTo>
                  <a:lnTo>
                    <a:pt x="10769" y="19161"/>
                  </a:lnTo>
                  <a:lnTo>
                    <a:pt x="12817" y="19212"/>
                  </a:lnTo>
                  <a:lnTo>
                    <a:pt x="15168" y="19212"/>
                  </a:lnTo>
                  <a:lnTo>
                    <a:pt x="18454" y="19187"/>
                  </a:lnTo>
                  <a:lnTo>
                    <a:pt x="21867" y="19136"/>
                  </a:lnTo>
                  <a:lnTo>
                    <a:pt x="25305" y="19010"/>
                  </a:lnTo>
                  <a:lnTo>
                    <a:pt x="28616" y="18883"/>
                  </a:lnTo>
                  <a:lnTo>
                    <a:pt x="30815" y="18757"/>
                  </a:lnTo>
                  <a:lnTo>
                    <a:pt x="32509" y="18631"/>
                  </a:lnTo>
                  <a:lnTo>
                    <a:pt x="33697" y="18529"/>
                  </a:lnTo>
                  <a:lnTo>
                    <a:pt x="34531" y="18428"/>
                  </a:lnTo>
                  <a:lnTo>
                    <a:pt x="35062" y="18327"/>
                  </a:lnTo>
                  <a:lnTo>
                    <a:pt x="35340" y="18251"/>
                  </a:lnTo>
                  <a:lnTo>
                    <a:pt x="35467" y="18176"/>
                  </a:lnTo>
                  <a:lnTo>
                    <a:pt x="35492" y="18125"/>
                  </a:lnTo>
                  <a:lnTo>
                    <a:pt x="35618" y="17822"/>
                  </a:lnTo>
                  <a:lnTo>
                    <a:pt x="35770" y="17240"/>
                  </a:lnTo>
                  <a:lnTo>
                    <a:pt x="35972" y="16381"/>
                  </a:lnTo>
                  <a:lnTo>
                    <a:pt x="36225" y="15319"/>
                  </a:lnTo>
                  <a:lnTo>
                    <a:pt x="36453" y="14106"/>
                  </a:lnTo>
                  <a:lnTo>
                    <a:pt x="36705" y="12766"/>
                  </a:lnTo>
                  <a:lnTo>
                    <a:pt x="36958" y="11325"/>
                  </a:lnTo>
                  <a:lnTo>
                    <a:pt x="37186" y="9859"/>
                  </a:lnTo>
                  <a:lnTo>
                    <a:pt x="37312" y="8898"/>
                  </a:lnTo>
                  <a:lnTo>
                    <a:pt x="37413" y="7963"/>
                  </a:lnTo>
                  <a:lnTo>
                    <a:pt x="37489" y="7129"/>
                  </a:lnTo>
                  <a:lnTo>
                    <a:pt x="37565" y="6320"/>
                  </a:lnTo>
                  <a:lnTo>
                    <a:pt x="37590" y="5587"/>
                  </a:lnTo>
                  <a:lnTo>
                    <a:pt x="37590" y="4879"/>
                  </a:lnTo>
                  <a:lnTo>
                    <a:pt x="37590" y="4247"/>
                  </a:lnTo>
                  <a:lnTo>
                    <a:pt x="37565" y="3666"/>
                  </a:lnTo>
                  <a:lnTo>
                    <a:pt x="37514" y="3160"/>
                  </a:lnTo>
                  <a:lnTo>
                    <a:pt x="37413" y="2680"/>
                  </a:lnTo>
                  <a:lnTo>
                    <a:pt x="37312" y="2275"/>
                  </a:lnTo>
                  <a:lnTo>
                    <a:pt x="37211" y="1921"/>
                  </a:lnTo>
                  <a:lnTo>
                    <a:pt x="37059" y="1643"/>
                  </a:lnTo>
                  <a:lnTo>
                    <a:pt x="36882" y="1391"/>
                  </a:lnTo>
                  <a:lnTo>
                    <a:pt x="36680" y="1214"/>
                  </a:lnTo>
                  <a:lnTo>
                    <a:pt x="36478" y="1087"/>
                  </a:lnTo>
                  <a:lnTo>
                    <a:pt x="36301" y="1011"/>
                  </a:lnTo>
                  <a:lnTo>
                    <a:pt x="36099" y="961"/>
                  </a:lnTo>
                  <a:lnTo>
                    <a:pt x="35543" y="860"/>
                  </a:lnTo>
                  <a:lnTo>
                    <a:pt x="34809" y="733"/>
                  </a:lnTo>
                  <a:lnTo>
                    <a:pt x="33950" y="632"/>
                  </a:lnTo>
                  <a:lnTo>
                    <a:pt x="32939" y="531"/>
                  </a:lnTo>
                  <a:lnTo>
                    <a:pt x="31827" y="455"/>
                  </a:lnTo>
                  <a:lnTo>
                    <a:pt x="29273" y="304"/>
                  </a:lnTo>
                  <a:lnTo>
                    <a:pt x="26417" y="177"/>
                  </a:lnTo>
                  <a:lnTo>
                    <a:pt x="23383" y="76"/>
                  </a:lnTo>
                  <a:lnTo>
                    <a:pt x="20249" y="26"/>
                  </a:lnTo>
                  <a:lnTo>
                    <a:pt x="1716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39"/>
            <p:cNvSpPr/>
            <p:nvPr/>
          </p:nvSpPr>
          <p:spPr>
            <a:xfrm>
              <a:off x="7410887" y="5119978"/>
              <a:ext cx="385199" cy="32743"/>
            </a:xfrm>
            <a:custGeom>
              <a:rect b="b" l="l" r="r" t="t"/>
              <a:pathLst>
                <a:path extrusionOk="0" h="937" w="11023">
                  <a:moveTo>
                    <a:pt x="2933" y="1"/>
                  </a:moveTo>
                  <a:lnTo>
                    <a:pt x="2200" y="26"/>
                  </a:lnTo>
                  <a:lnTo>
                    <a:pt x="1467" y="51"/>
                  </a:lnTo>
                  <a:lnTo>
                    <a:pt x="734" y="102"/>
                  </a:lnTo>
                  <a:lnTo>
                    <a:pt x="26" y="203"/>
                  </a:lnTo>
                  <a:lnTo>
                    <a:pt x="1" y="203"/>
                  </a:lnTo>
                  <a:lnTo>
                    <a:pt x="1" y="228"/>
                  </a:lnTo>
                  <a:lnTo>
                    <a:pt x="1" y="254"/>
                  </a:lnTo>
                  <a:lnTo>
                    <a:pt x="26" y="254"/>
                  </a:lnTo>
                  <a:lnTo>
                    <a:pt x="683" y="380"/>
                  </a:lnTo>
                  <a:lnTo>
                    <a:pt x="1341" y="481"/>
                  </a:lnTo>
                  <a:lnTo>
                    <a:pt x="2023" y="532"/>
                  </a:lnTo>
                  <a:lnTo>
                    <a:pt x="2706" y="582"/>
                  </a:lnTo>
                  <a:lnTo>
                    <a:pt x="4071" y="658"/>
                  </a:lnTo>
                  <a:lnTo>
                    <a:pt x="5436" y="734"/>
                  </a:lnTo>
                  <a:lnTo>
                    <a:pt x="6776" y="810"/>
                  </a:lnTo>
                  <a:lnTo>
                    <a:pt x="8141" y="860"/>
                  </a:lnTo>
                  <a:lnTo>
                    <a:pt x="8823" y="911"/>
                  </a:lnTo>
                  <a:lnTo>
                    <a:pt x="9531" y="936"/>
                  </a:lnTo>
                  <a:lnTo>
                    <a:pt x="10214" y="936"/>
                  </a:lnTo>
                  <a:lnTo>
                    <a:pt x="10567" y="886"/>
                  </a:lnTo>
                  <a:lnTo>
                    <a:pt x="10871" y="784"/>
                  </a:lnTo>
                  <a:lnTo>
                    <a:pt x="10972" y="734"/>
                  </a:lnTo>
                  <a:lnTo>
                    <a:pt x="11022" y="658"/>
                  </a:lnTo>
                  <a:lnTo>
                    <a:pt x="11022" y="607"/>
                  </a:lnTo>
                  <a:lnTo>
                    <a:pt x="11022" y="557"/>
                  </a:lnTo>
                  <a:lnTo>
                    <a:pt x="10972" y="506"/>
                  </a:lnTo>
                  <a:lnTo>
                    <a:pt x="10921" y="481"/>
                  </a:lnTo>
                  <a:lnTo>
                    <a:pt x="10694" y="405"/>
                  </a:lnTo>
                  <a:lnTo>
                    <a:pt x="10466" y="329"/>
                  </a:lnTo>
                  <a:lnTo>
                    <a:pt x="10239" y="279"/>
                  </a:lnTo>
                  <a:lnTo>
                    <a:pt x="10011" y="254"/>
                  </a:lnTo>
                  <a:lnTo>
                    <a:pt x="9531" y="203"/>
                  </a:lnTo>
                  <a:lnTo>
                    <a:pt x="9025" y="178"/>
                  </a:lnTo>
                  <a:lnTo>
                    <a:pt x="7458" y="102"/>
                  </a:lnTo>
                  <a:lnTo>
                    <a:pt x="5891" y="77"/>
                  </a:lnTo>
                  <a:lnTo>
                    <a:pt x="4425" y="51"/>
                  </a:lnTo>
                  <a:lnTo>
                    <a:pt x="293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39"/>
            <p:cNvSpPr/>
            <p:nvPr/>
          </p:nvSpPr>
          <p:spPr>
            <a:xfrm>
              <a:off x="7837565" y="5140316"/>
              <a:ext cx="83938" cy="26523"/>
            </a:xfrm>
            <a:custGeom>
              <a:rect b="b" l="l" r="r" t="t"/>
              <a:pathLst>
                <a:path extrusionOk="0" h="759" w="2402">
                  <a:moveTo>
                    <a:pt x="683" y="0"/>
                  </a:moveTo>
                  <a:lnTo>
                    <a:pt x="506" y="25"/>
                  </a:lnTo>
                  <a:lnTo>
                    <a:pt x="329" y="25"/>
                  </a:lnTo>
                  <a:lnTo>
                    <a:pt x="177" y="76"/>
                  </a:lnTo>
                  <a:lnTo>
                    <a:pt x="26" y="177"/>
                  </a:lnTo>
                  <a:lnTo>
                    <a:pt x="1" y="202"/>
                  </a:lnTo>
                  <a:lnTo>
                    <a:pt x="1" y="253"/>
                  </a:lnTo>
                  <a:lnTo>
                    <a:pt x="1" y="304"/>
                  </a:lnTo>
                  <a:lnTo>
                    <a:pt x="26" y="329"/>
                  </a:lnTo>
                  <a:lnTo>
                    <a:pt x="152" y="430"/>
                  </a:lnTo>
                  <a:lnTo>
                    <a:pt x="304" y="506"/>
                  </a:lnTo>
                  <a:lnTo>
                    <a:pt x="481" y="531"/>
                  </a:lnTo>
                  <a:lnTo>
                    <a:pt x="658" y="582"/>
                  </a:lnTo>
                  <a:lnTo>
                    <a:pt x="1037" y="607"/>
                  </a:lnTo>
                  <a:lnTo>
                    <a:pt x="1366" y="657"/>
                  </a:lnTo>
                  <a:lnTo>
                    <a:pt x="1618" y="708"/>
                  </a:lnTo>
                  <a:lnTo>
                    <a:pt x="1972" y="759"/>
                  </a:lnTo>
                  <a:lnTo>
                    <a:pt x="2124" y="733"/>
                  </a:lnTo>
                  <a:lnTo>
                    <a:pt x="2250" y="708"/>
                  </a:lnTo>
                  <a:lnTo>
                    <a:pt x="2326" y="683"/>
                  </a:lnTo>
                  <a:lnTo>
                    <a:pt x="2351" y="632"/>
                  </a:lnTo>
                  <a:lnTo>
                    <a:pt x="2377" y="582"/>
                  </a:lnTo>
                  <a:lnTo>
                    <a:pt x="2402" y="506"/>
                  </a:lnTo>
                  <a:lnTo>
                    <a:pt x="2377" y="455"/>
                  </a:lnTo>
                  <a:lnTo>
                    <a:pt x="2351" y="379"/>
                  </a:lnTo>
                  <a:lnTo>
                    <a:pt x="2276" y="278"/>
                  </a:lnTo>
                  <a:lnTo>
                    <a:pt x="2149" y="228"/>
                  </a:lnTo>
                  <a:lnTo>
                    <a:pt x="2023" y="177"/>
                  </a:lnTo>
                  <a:lnTo>
                    <a:pt x="1694" y="127"/>
                  </a:lnTo>
                  <a:lnTo>
                    <a:pt x="1416" y="101"/>
                  </a:lnTo>
                  <a:lnTo>
                    <a:pt x="1062" y="51"/>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39"/>
            <p:cNvSpPr/>
            <p:nvPr/>
          </p:nvSpPr>
          <p:spPr>
            <a:xfrm>
              <a:off x="8001003" y="5087305"/>
              <a:ext cx="1298556" cy="658154"/>
            </a:xfrm>
            <a:custGeom>
              <a:rect b="b" l="l" r="r" t="t"/>
              <a:pathLst>
                <a:path extrusionOk="0" h="18834" w="37160">
                  <a:moveTo>
                    <a:pt x="15471" y="0"/>
                  </a:moveTo>
                  <a:lnTo>
                    <a:pt x="12513" y="51"/>
                  </a:lnTo>
                  <a:lnTo>
                    <a:pt x="9707" y="127"/>
                  </a:lnTo>
                  <a:lnTo>
                    <a:pt x="8393" y="177"/>
                  </a:lnTo>
                  <a:lnTo>
                    <a:pt x="7154" y="253"/>
                  </a:lnTo>
                  <a:lnTo>
                    <a:pt x="5991" y="329"/>
                  </a:lnTo>
                  <a:lnTo>
                    <a:pt x="4929" y="430"/>
                  </a:lnTo>
                  <a:lnTo>
                    <a:pt x="3944" y="531"/>
                  </a:lnTo>
                  <a:lnTo>
                    <a:pt x="3084" y="632"/>
                  </a:lnTo>
                  <a:lnTo>
                    <a:pt x="2351" y="784"/>
                  </a:lnTo>
                  <a:lnTo>
                    <a:pt x="1744" y="911"/>
                  </a:lnTo>
                  <a:lnTo>
                    <a:pt x="1492" y="1012"/>
                  </a:lnTo>
                  <a:lnTo>
                    <a:pt x="1289" y="1087"/>
                  </a:lnTo>
                  <a:lnTo>
                    <a:pt x="1112" y="1163"/>
                  </a:lnTo>
                  <a:lnTo>
                    <a:pt x="961" y="1264"/>
                  </a:lnTo>
                  <a:lnTo>
                    <a:pt x="860" y="1366"/>
                  </a:lnTo>
                  <a:lnTo>
                    <a:pt x="733" y="1467"/>
                  </a:lnTo>
                  <a:lnTo>
                    <a:pt x="556" y="1719"/>
                  </a:lnTo>
                  <a:lnTo>
                    <a:pt x="405" y="2048"/>
                  </a:lnTo>
                  <a:lnTo>
                    <a:pt x="278" y="2402"/>
                  </a:lnTo>
                  <a:lnTo>
                    <a:pt x="177" y="2832"/>
                  </a:lnTo>
                  <a:lnTo>
                    <a:pt x="101" y="3261"/>
                  </a:lnTo>
                  <a:lnTo>
                    <a:pt x="51" y="3767"/>
                  </a:lnTo>
                  <a:lnTo>
                    <a:pt x="25" y="4273"/>
                  </a:lnTo>
                  <a:lnTo>
                    <a:pt x="0" y="4829"/>
                  </a:lnTo>
                  <a:lnTo>
                    <a:pt x="25" y="5410"/>
                  </a:lnTo>
                  <a:lnTo>
                    <a:pt x="101" y="6623"/>
                  </a:lnTo>
                  <a:lnTo>
                    <a:pt x="228" y="7913"/>
                  </a:lnTo>
                  <a:lnTo>
                    <a:pt x="405" y="9227"/>
                  </a:lnTo>
                  <a:lnTo>
                    <a:pt x="607" y="10542"/>
                  </a:lnTo>
                  <a:lnTo>
                    <a:pt x="834" y="11831"/>
                  </a:lnTo>
                  <a:lnTo>
                    <a:pt x="1264" y="14232"/>
                  </a:lnTo>
                  <a:lnTo>
                    <a:pt x="1643" y="16179"/>
                  </a:lnTo>
                  <a:lnTo>
                    <a:pt x="1744" y="16912"/>
                  </a:lnTo>
                  <a:lnTo>
                    <a:pt x="1795" y="17443"/>
                  </a:lnTo>
                  <a:lnTo>
                    <a:pt x="1820" y="17569"/>
                  </a:lnTo>
                  <a:lnTo>
                    <a:pt x="1896" y="17670"/>
                  </a:lnTo>
                  <a:lnTo>
                    <a:pt x="2022" y="17771"/>
                  </a:lnTo>
                  <a:lnTo>
                    <a:pt x="2199" y="17847"/>
                  </a:lnTo>
                  <a:lnTo>
                    <a:pt x="2402" y="17948"/>
                  </a:lnTo>
                  <a:lnTo>
                    <a:pt x="2654" y="18024"/>
                  </a:lnTo>
                  <a:lnTo>
                    <a:pt x="3261" y="18176"/>
                  </a:lnTo>
                  <a:lnTo>
                    <a:pt x="3994" y="18327"/>
                  </a:lnTo>
                  <a:lnTo>
                    <a:pt x="4879" y="18429"/>
                  </a:lnTo>
                  <a:lnTo>
                    <a:pt x="5890" y="18530"/>
                  </a:lnTo>
                  <a:lnTo>
                    <a:pt x="7002" y="18631"/>
                  </a:lnTo>
                  <a:lnTo>
                    <a:pt x="8216" y="18681"/>
                  </a:lnTo>
                  <a:lnTo>
                    <a:pt x="9505" y="18732"/>
                  </a:lnTo>
                  <a:lnTo>
                    <a:pt x="12286" y="18808"/>
                  </a:lnTo>
                  <a:lnTo>
                    <a:pt x="15268" y="18833"/>
                  </a:lnTo>
                  <a:lnTo>
                    <a:pt x="18352" y="18808"/>
                  </a:lnTo>
                  <a:lnTo>
                    <a:pt x="21436" y="18732"/>
                  </a:lnTo>
                  <a:lnTo>
                    <a:pt x="24419" y="18656"/>
                  </a:lnTo>
                  <a:lnTo>
                    <a:pt x="27225" y="18530"/>
                  </a:lnTo>
                  <a:lnTo>
                    <a:pt x="29753" y="18403"/>
                  </a:lnTo>
                  <a:lnTo>
                    <a:pt x="31902" y="18277"/>
                  </a:lnTo>
                  <a:lnTo>
                    <a:pt x="33570" y="18125"/>
                  </a:lnTo>
                  <a:lnTo>
                    <a:pt x="34177" y="18049"/>
                  </a:lnTo>
                  <a:lnTo>
                    <a:pt x="34657" y="17974"/>
                  </a:lnTo>
                  <a:lnTo>
                    <a:pt x="34960" y="17923"/>
                  </a:lnTo>
                  <a:lnTo>
                    <a:pt x="35036" y="17872"/>
                  </a:lnTo>
                  <a:lnTo>
                    <a:pt x="35087" y="17847"/>
                  </a:lnTo>
                  <a:lnTo>
                    <a:pt x="35188" y="17569"/>
                  </a:lnTo>
                  <a:lnTo>
                    <a:pt x="35340" y="16988"/>
                  </a:lnTo>
                  <a:lnTo>
                    <a:pt x="35542" y="16154"/>
                  </a:lnTo>
                  <a:lnTo>
                    <a:pt x="35769" y="15092"/>
                  </a:lnTo>
                  <a:lnTo>
                    <a:pt x="36022" y="13878"/>
                  </a:lnTo>
                  <a:lnTo>
                    <a:pt x="36275" y="12539"/>
                  </a:lnTo>
                  <a:lnTo>
                    <a:pt x="36528" y="11098"/>
                  </a:lnTo>
                  <a:lnTo>
                    <a:pt x="36755" y="9632"/>
                  </a:lnTo>
                  <a:lnTo>
                    <a:pt x="36932" y="8140"/>
                  </a:lnTo>
                  <a:lnTo>
                    <a:pt x="37084" y="6699"/>
                  </a:lnTo>
                  <a:lnTo>
                    <a:pt x="37134" y="5992"/>
                  </a:lnTo>
                  <a:lnTo>
                    <a:pt x="37160" y="5309"/>
                  </a:lnTo>
                  <a:lnTo>
                    <a:pt x="37160" y="4677"/>
                  </a:lnTo>
                  <a:lnTo>
                    <a:pt x="37160" y="4070"/>
                  </a:lnTo>
                  <a:lnTo>
                    <a:pt x="37134" y="3489"/>
                  </a:lnTo>
                  <a:lnTo>
                    <a:pt x="37084" y="2958"/>
                  </a:lnTo>
                  <a:lnTo>
                    <a:pt x="37008" y="2503"/>
                  </a:lnTo>
                  <a:lnTo>
                    <a:pt x="36882" y="2073"/>
                  </a:lnTo>
                  <a:lnTo>
                    <a:pt x="36755" y="1719"/>
                  </a:lnTo>
                  <a:lnTo>
                    <a:pt x="36679" y="1568"/>
                  </a:lnTo>
                  <a:lnTo>
                    <a:pt x="36604" y="1416"/>
                  </a:lnTo>
                  <a:lnTo>
                    <a:pt x="36502" y="1315"/>
                  </a:lnTo>
                  <a:lnTo>
                    <a:pt x="36401" y="1189"/>
                  </a:lnTo>
                  <a:lnTo>
                    <a:pt x="36275" y="1113"/>
                  </a:lnTo>
                  <a:lnTo>
                    <a:pt x="36174" y="1062"/>
                  </a:lnTo>
                  <a:lnTo>
                    <a:pt x="35845" y="961"/>
                  </a:lnTo>
                  <a:lnTo>
                    <a:pt x="35365" y="860"/>
                  </a:lnTo>
                  <a:lnTo>
                    <a:pt x="34758" y="759"/>
                  </a:lnTo>
                  <a:lnTo>
                    <a:pt x="34000" y="658"/>
                  </a:lnTo>
                  <a:lnTo>
                    <a:pt x="33140" y="582"/>
                  </a:lnTo>
                  <a:lnTo>
                    <a:pt x="32155" y="481"/>
                  </a:lnTo>
                  <a:lnTo>
                    <a:pt x="29905" y="329"/>
                  </a:lnTo>
                  <a:lnTo>
                    <a:pt x="27352" y="203"/>
                  </a:lnTo>
                  <a:lnTo>
                    <a:pt x="24520" y="102"/>
                  </a:lnTo>
                  <a:lnTo>
                    <a:pt x="21563" y="51"/>
                  </a:lnTo>
                  <a:lnTo>
                    <a:pt x="18529"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39"/>
            <p:cNvSpPr/>
            <p:nvPr/>
          </p:nvSpPr>
          <p:spPr>
            <a:xfrm>
              <a:off x="8001003" y="5156216"/>
              <a:ext cx="1298556" cy="570687"/>
            </a:xfrm>
            <a:custGeom>
              <a:rect b="b" l="l" r="r" t="t"/>
              <a:pathLst>
                <a:path extrusionOk="0" h="16331" w="37160">
                  <a:moveTo>
                    <a:pt x="430" y="0"/>
                  </a:moveTo>
                  <a:lnTo>
                    <a:pt x="329" y="253"/>
                  </a:lnTo>
                  <a:lnTo>
                    <a:pt x="253" y="556"/>
                  </a:lnTo>
                  <a:lnTo>
                    <a:pt x="177" y="885"/>
                  </a:lnTo>
                  <a:lnTo>
                    <a:pt x="101" y="1239"/>
                  </a:lnTo>
                  <a:lnTo>
                    <a:pt x="51" y="1618"/>
                  </a:lnTo>
                  <a:lnTo>
                    <a:pt x="25" y="2023"/>
                  </a:lnTo>
                  <a:lnTo>
                    <a:pt x="0" y="2882"/>
                  </a:lnTo>
                  <a:lnTo>
                    <a:pt x="51" y="3817"/>
                  </a:lnTo>
                  <a:lnTo>
                    <a:pt x="101" y="4778"/>
                  </a:lnTo>
                  <a:lnTo>
                    <a:pt x="202" y="5789"/>
                  </a:lnTo>
                  <a:lnTo>
                    <a:pt x="329" y="6825"/>
                  </a:lnTo>
                  <a:lnTo>
                    <a:pt x="480" y="7862"/>
                  </a:lnTo>
                  <a:lnTo>
                    <a:pt x="657" y="8898"/>
                  </a:lnTo>
                  <a:lnTo>
                    <a:pt x="1011" y="10895"/>
                  </a:lnTo>
                  <a:lnTo>
                    <a:pt x="1365" y="12690"/>
                  </a:lnTo>
                  <a:lnTo>
                    <a:pt x="1618" y="14182"/>
                  </a:lnTo>
                  <a:lnTo>
                    <a:pt x="2123" y="14434"/>
                  </a:lnTo>
                  <a:lnTo>
                    <a:pt x="2629" y="14662"/>
                  </a:lnTo>
                  <a:lnTo>
                    <a:pt x="3135" y="14864"/>
                  </a:lnTo>
                  <a:lnTo>
                    <a:pt x="3665" y="15066"/>
                  </a:lnTo>
                  <a:lnTo>
                    <a:pt x="4196" y="15243"/>
                  </a:lnTo>
                  <a:lnTo>
                    <a:pt x="4727" y="15395"/>
                  </a:lnTo>
                  <a:lnTo>
                    <a:pt x="5283" y="15547"/>
                  </a:lnTo>
                  <a:lnTo>
                    <a:pt x="5814" y="15698"/>
                  </a:lnTo>
                  <a:lnTo>
                    <a:pt x="6749" y="15875"/>
                  </a:lnTo>
                  <a:lnTo>
                    <a:pt x="7710" y="16027"/>
                  </a:lnTo>
                  <a:lnTo>
                    <a:pt x="8645" y="16153"/>
                  </a:lnTo>
                  <a:lnTo>
                    <a:pt x="9606" y="16229"/>
                  </a:lnTo>
                  <a:lnTo>
                    <a:pt x="10567" y="16280"/>
                  </a:lnTo>
                  <a:lnTo>
                    <a:pt x="11552" y="16305"/>
                  </a:lnTo>
                  <a:lnTo>
                    <a:pt x="12513" y="16330"/>
                  </a:lnTo>
                  <a:lnTo>
                    <a:pt x="13474" y="16305"/>
                  </a:lnTo>
                  <a:lnTo>
                    <a:pt x="14763" y="16254"/>
                  </a:lnTo>
                  <a:lnTo>
                    <a:pt x="16027" y="16179"/>
                  </a:lnTo>
                  <a:lnTo>
                    <a:pt x="17316" y="16077"/>
                  </a:lnTo>
                  <a:lnTo>
                    <a:pt x="18580" y="15951"/>
                  </a:lnTo>
                  <a:lnTo>
                    <a:pt x="19844" y="15799"/>
                  </a:lnTo>
                  <a:lnTo>
                    <a:pt x="21108" y="15597"/>
                  </a:lnTo>
                  <a:lnTo>
                    <a:pt x="22372" y="15395"/>
                  </a:lnTo>
                  <a:lnTo>
                    <a:pt x="23636" y="15142"/>
                  </a:lnTo>
                  <a:lnTo>
                    <a:pt x="24874" y="14864"/>
                  </a:lnTo>
                  <a:lnTo>
                    <a:pt x="26113" y="14561"/>
                  </a:lnTo>
                  <a:lnTo>
                    <a:pt x="27326" y="14232"/>
                  </a:lnTo>
                  <a:lnTo>
                    <a:pt x="28540" y="13878"/>
                  </a:lnTo>
                  <a:lnTo>
                    <a:pt x="29753" y="13499"/>
                  </a:lnTo>
                  <a:lnTo>
                    <a:pt x="30941" y="13095"/>
                  </a:lnTo>
                  <a:lnTo>
                    <a:pt x="32104" y="12665"/>
                  </a:lnTo>
                  <a:lnTo>
                    <a:pt x="33267" y="12210"/>
                  </a:lnTo>
                  <a:lnTo>
                    <a:pt x="34025" y="11881"/>
                  </a:lnTo>
                  <a:lnTo>
                    <a:pt x="34784" y="11553"/>
                  </a:lnTo>
                  <a:lnTo>
                    <a:pt x="35517" y="11173"/>
                  </a:lnTo>
                  <a:lnTo>
                    <a:pt x="36250" y="10794"/>
                  </a:lnTo>
                  <a:lnTo>
                    <a:pt x="36452" y="9631"/>
                  </a:lnTo>
                  <a:lnTo>
                    <a:pt x="36629" y="8443"/>
                  </a:lnTo>
                  <a:lnTo>
                    <a:pt x="36806" y="7230"/>
                  </a:lnTo>
                  <a:lnTo>
                    <a:pt x="36958" y="5991"/>
                  </a:lnTo>
                  <a:lnTo>
                    <a:pt x="37059" y="4803"/>
                  </a:lnTo>
                  <a:lnTo>
                    <a:pt x="37134" y="3666"/>
                  </a:lnTo>
                  <a:lnTo>
                    <a:pt x="37160" y="2604"/>
                  </a:lnTo>
                  <a:lnTo>
                    <a:pt x="37160" y="2124"/>
                  </a:lnTo>
                  <a:lnTo>
                    <a:pt x="37134" y="1643"/>
                  </a:lnTo>
                  <a:lnTo>
                    <a:pt x="36250" y="2124"/>
                  </a:lnTo>
                  <a:lnTo>
                    <a:pt x="35340" y="2579"/>
                  </a:lnTo>
                  <a:lnTo>
                    <a:pt x="34430" y="2983"/>
                  </a:lnTo>
                  <a:lnTo>
                    <a:pt x="33494" y="3388"/>
                  </a:lnTo>
                  <a:lnTo>
                    <a:pt x="32559" y="3741"/>
                  </a:lnTo>
                  <a:lnTo>
                    <a:pt x="31573" y="4070"/>
                  </a:lnTo>
                  <a:lnTo>
                    <a:pt x="30587" y="4373"/>
                  </a:lnTo>
                  <a:lnTo>
                    <a:pt x="29601" y="4601"/>
                  </a:lnTo>
                  <a:lnTo>
                    <a:pt x="28565" y="4803"/>
                  </a:lnTo>
                  <a:lnTo>
                    <a:pt x="27529" y="4955"/>
                  </a:lnTo>
                  <a:lnTo>
                    <a:pt x="26492" y="5081"/>
                  </a:lnTo>
                  <a:lnTo>
                    <a:pt x="25456" y="5182"/>
                  </a:lnTo>
                  <a:lnTo>
                    <a:pt x="24419" y="5233"/>
                  </a:lnTo>
                  <a:lnTo>
                    <a:pt x="23358" y="5283"/>
                  </a:lnTo>
                  <a:lnTo>
                    <a:pt x="21259" y="5334"/>
                  </a:lnTo>
                  <a:lnTo>
                    <a:pt x="17999" y="5385"/>
                  </a:lnTo>
                  <a:lnTo>
                    <a:pt x="16355" y="5385"/>
                  </a:lnTo>
                  <a:lnTo>
                    <a:pt x="14738" y="5359"/>
                  </a:lnTo>
                  <a:lnTo>
                    <a:pt x="13094" y="5309"/>
                  </a:lnTo>
                  <a:lnTo>
                    <a:pt x="11477" y="5208"/>
                  </a:lnTo>
                  <a:lnTo>
                    <a:pt x="9859" y="5056"/>
                  </a:lnTo>
                  <a:lnTo>
                    <a:pt x="9050" y="4955"/>
                  </a:lnTo>
                  <a:lnTo>
                    <a:pt x="8241" y="4854"/>
                  </a:lnTo>
                  <a:lnTo>
                    <a:pt x="7407" y="4702"/>
                  </a:lnTo>
                  <a:lnTo>
                    <a:pt x="6598" y="4550"/>
                  </a:lnTo>
                  <a:lnTo>
                    <a:pt x="5789" y="4373"/>
                  </a:lnTo>
                  <a:lnTo>
                    <a:pt x="4980" y="4121"/>
                  </a:lnTo>
                  <a:lnTo>
                    <a:pt x="4222" y="3843"/>
                  </a:lnTo>
                  <a:lnTo>
                    <a:pt x="3868" y="3691"/>
                  </a:lnTo>
                  <a:lnTo>
                    <a:pt x="3514" y="3514"/>
                  </a:lnTo>
                  <a:lnTo>
                    <a:pt x="3160" y="3312"/>
                  </a:lnTo>
                  <a:lnTo>
                    <a:pt x="2831" y="3109"/>
                  </a:lnTo>
                  <a:lnTo>
                    <a:pt x="2503" y="2907"/>
                  </a:lnTo>
                  <a:lnTo>
                    <a:pt x="2199" y="2654"/>
                  </a:lnTo>
                  <a:lnTo>
                    <a:pt x="1896" y="2376"/>
                  </a:lnTo>
                  <a:lnTo>
                    <a:pt x="1593" y="2073"/>
                  </a:lnTo>
                  <a:lnTo>
                    <a:pt x="1340" y="1770"/>
                  </a:lnTo>
                  <a:lnTo>
                    <a:pt x="1112" y="1416"/>
                  </a:lnTo>
                  <a:lnTo>
                    <a:pt x="885" y="1087"/>
                  </a:lnTo>
                  <a:lnTo>
                    <a:pt x="708" y="733"/>
                  </a:lnTo>
                  <a:lnTo>
                    <a:pt x="556"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39"/>
            <p:cNvSpPr/>
            <p:nvPr/>
          </p:nvSpPr>
          <p:spPr>
            <a:xfrm>
              <a:off x="7993909" y="5080246"/>
              <a:ext cx="1313617" cy="671363"/>
            </a:xfrm>
            <a:custGeom>
              <a:rect b="b" l="l" r="r" t="t"/>
              <a:pathLst>
                <a:path extrusionOk="0" h="19212" w="37591">
                  <a:moveTo>
                    <a:pt x="20527" y="405"/>
                  </a:moveTo>
                  <a:lnTo>
                    <a:pt x="23788" y="481"/>
                  </a:lnTo>
                  <a:lnTo>
                    <a:pt x="26847" y="582"/>
                  </a:lnTo>
                  <a:lnTo>
                    <a:pt x="29627" y="708"/>
                  </a:lnTo>
                  <a:lnTo>
                    <a:pt x="32029" y="860"/>
                  </a:lnTo>
                  <a:lnTo>
                    <a:pt x="33091" y="936"/>
                  </a:lnTo>
                  <a:lnTo>
                    <a:pt x="34001" y="1037"/>
                  </a:lnTo>
                  <a:lnTo>
                    <a:pt x="34784" y="1138"/>
                  </a:lnTo>
                  <a:lnTo>
                    <a:pt x="35442" y="1214"/>
                  </a:lnTo>
                  <a:lnTo>
                    <a:pt x="35947" y="1315"/>
                  </a:lnTo>
                  <a:lnTo>
                    <a:pt x="36276" y="1441"/>
                  </a:lnTo>
                  <a:lnTo>
                    <a:pt x="36377" y="1492"/>
                  </a:lnTo>
                  <a:lnTo>
                    <a:pt x="36478" y="1568"/>
                  </a:lnTo>
                  <a:lnTo>
                    <a:pt x="36554" y="1643"/>
                  </a:lnTo>
                  <a:lnTo>
                    <a:pt x="36655" y="1770"/>
                  </a:lnTo>
                  <a:lnTo>
                    <a:pt x="36781" y="2048"/>
                  </a:lnTo>
                  <a:lnTo>
                    <a:pt x="36908" y="2376"/>
                  </a:lnTo>
                  <a:lnTo>
                    <a:pt x="37009" y="2781"/>
                  </a:lnTo>
                  <a:lnTo>
                    <a:pt x="37085" y="3236"/>
                  </a:lnTo>
                  <a:lnTo>
                    <a:pt x="37110" y="3716"/>
                  </a:lnTo>
                  <a:lnTo>
                    <a:pt x="37135" y="4272"/>
                  </a:lnTo>
                  <a:lnTo>
                    <a:pt x="37161" y="4854"/>
                  </a:lnTo>
                  <a:lnTo>
                    <a:pt x="37135" y="5460"/>
                  </a:lnTo>
                  <a:lnTo>
                    <a:pt x="37059" y="6775"/>
                  </a:lnTo>
                  <a:lnTo>
                    <a:pt x="36933" y="8191"/>
                  </a:lnTo>
                  <a:lnTo>
                    <a:pt x="36756" y="9606"/>
                  </a:lnTo>
                  <a:lnTo>
                    <a:pt x="36554" y="11047"/>
                  </a:lnTo>
                  <a:lnTo>
                    <a:pt x="36301" y="12463"/>
                  </a:lnTo>
                  <a:lnTo>
                    <a:pt x="36074" y="13777"/>
                  </a:lnTo>
                  <a:lnTo>
                    <a:pt x="35821" y="14990"/>
                  </a:lnTo>
                  <a:lnTo>
                    <a:pt x="35593" y="16052"/>
                  </a:lnTo>
                  <a:lnTo>
                    <a:pt x="35391" y="16937"/>
                  </a:lnTo>
                  <a:lnTo>
                    <a:pt x="35214" y="17569"/>
                  </a:lnTo>
                  <a:lnTo>
                    <a:pt x="35113" y="17923"/>
                  </a:lnTo>
                  <a:lnTo>
                    <a:pt x="34835" y="17999"/>
                  </a:lnTo>
                  <a:lnTo>
                    <a:pt x="34355" y="18074"/>
                  </a:lnTo>
                  <a:lnTo>
                    <a:pt x="32888" y="18226"/>
                  </a:lnTo>
                  <a:lnTo>
                    <a:pt x="30790" y="18378"/>
                  </a:lnTo>
                  <a:lnTo>
                    <a:pt x="28212" y="18504"/>
                  </a:lnTo>
                  <a:lnTo>
                    <a:pt x="25229" y="18631"/>
                  </a:lnTo>
                  <a:lnTo>
                    <a:pt x="21993" y="18732"/>
                  </a:lnTo>
                  <a:lnTo>
                    <a:pt x="18581" y="18808"/>
                  </a:lnTo>
                  <a:lnTo>
                    <a:pt x="15143" y="18833"/>
                  </a:lnTo>
                  <a:lnTo>
                    <a:pt x="12994" y="18833"/>
                  </a:lnTo>
                  <a:lnTo>
                    <a:pt x="11073" y="18782"/>
                  </a:lnTo>
                  <a:lnTo>
                    <a:pt x="9405" y="18732"/>
                  </a:lnTo>
                  <a:lnTo>
                    <a:pt x="7964" y="18681"/>
                  </a:lnTo>
                  <a:lnTo>
                    <a:pt x="6725" y="18605"/>
                  </a:lnTo>
                  <a:lnTo>
                    <a:pt x="5689" y="18504"/>
                  </a:lnTo>
                  <a:lnTo>
                    <a:pt x="4829" y="18403"/>
                  </a:lnTo>
                  <a:lnTo>
                    <a:pt x="4096" y="18302"/>
                  </a:lnTo>
                  <a:lnTo>
                    <a:pt x="3540" y="18201"/>
                  </a:lnTo>
                  <a:lnTo>
                    <a:pt x="3085" y="18100"/>
                  </a:lnTo>
                  <a:lnTo>
                    <a:pt x="2756" y="17999"/>
                  </a:lnTo>
                  <a:lnTo>
                    <a:pt x="2529" y="17923"/>
                  </a:lnTo>
                  <a:lnTo>
                    <a:pt x="2377" y="17822"/>
                  </a:lnTo>
                  <a:lnTo>
                    <a:pt x="2276" y="17746"/>
                  </a:lnTo>
                  <a:lnTo>
                    <a:pt x="2251" y="17695"/>
                  </a:lnTo>
                  <a:lnTo>
                    <a:pt x="2225" y="17645"/>
                  </a:lnTo>
                  <a:lnTo>
                    <a:pt x="2175" y="17114"/>
                  </a:lnTo>
                  <a:lnTo>
                    <a:pt x="2048" y="16381"/>
                  </a:lnTo>
                  <a:lnTo>
                    <a:pt x="1695" y="14409"/>
                  </a:lnTo>
                  <a:lnTo>
                    <a:pt x="1366" y="12690"/>
                  </a:lnTo>
                  <a:lnTo>
                    <a:pt x="1037" y="10794"/>
                  </a:lnTo>
                  <a:lnTo>
                    <a:pt x="886" y="9834"/>
                  </a:lnTo>
                  <a:lnTo>
                    <a:pt x="759" y="8848"/>
                  </a:lnTo>
                  <a:lnTo>
                    <a:pt x="633" y="7862"/>
                  </a:lnTo>
                  <a:lnTo>
                    <a:pt x="532" y="6927"/>
                  </a:lnTo>
                  <a:lnTo>
                    <a:pt x="456" y="6017"/>
                  </a:lnTo>
                  <a:lnTo>
                    <a:pt x="431" y="5132"/>
                  </a:lnTo>
                  <a:lnTo>
                    <a:pt x="456" y="4323"/>
                  </a:lnTo>
                  <a:lnTo>
                    <a:pt x="506" y="3590"/>
                  </a:lnTo>
                  <a:lnTo>
                    <a:pt x="557" y="3236"/>
                  </a:lnTo>
                  <a:lnTo>
                    <a:pt x="608" y="2933"/>
                  </a:lnTo>
                  <a:lnTo>
                    <a:pt x="683" y="2629"/>
                  </a:lnTo>
                  <a:lnTo>
                    <a:pt x="785" y="2376"/>
                  </a:lnTo>
                  <a:lnTo>
                    <a:pt x="886" y="2124"/>
                  </a:lnTo>
                  <a:lnTo>
                    <a:pt x="1012" y="1921"/>
                  </a:lnTo>
                  <a:lnTo>
                    <a:pt x="1164" y="1744"/>
                  </a:lnTo>
                  <a:lnTo>
                    <a:pt x="1315" y="1593"/>
                  </a:lnTo>
                  <a:lnTo>
                    <a:pt x="1416" y="1542"/>
                  </a:lnTo>
                  <a:lnTo>
                    <a:pt x="1568" y="1466"/>
                  </a:lnTo>
                  <a:lnTo>
                    <a:pt x="1922" y="1340"/>
                  </a:lnTo>
                  <a:lnTo>
                    <a:pt x="2377" y="1214"/>
                  </a:lnTo>
                  <a:lnTo>
                    <a:pt x="2958" y="1087"/>
                  </a:lnTo>
                  <a:lnTo>
                    <a:pt x="3641" y="986"/>
                  </a:lnTo>
                  <a:lnTo>
                    <a:pt x="4425" y="885"/>
                  </a:lnTo>
                  <a:lnTo>
                    <a:pt x="5309" y="809"/>
                  </a:lnTo>
                  <a:lnTo>
                    <a:pt x="6295" y="708"/>
                  </a:lnTo>
                  <a:lnTo>
                    <a:pt x="8545" y="582"/>
                  </a:lnTo>
                  <a:lnTo>
                    <a:pt x="11098" y="481"/>
                  </a:lnTo>
                  <a:lnTo>
                    <a:pt x="14005" y="405"/>
                  </a:lnTo>
                  <a:close/>
                  <a:moveTo>
                    <a:pt x="17165" y="0"/>
                  </a:moveTo>
                  <a:lnTo>
                    <a:pt x="15294" y="26"/>
                  </a:lnTo>
                  <a:lnTo>
                    <a:pt x="13019" y="51"/>
                  </a:lnTo>
                  <a:lnTo>
                    <a:pt x="10542" y="101"/>
                  </a:lnTo>
                  <a:lnTo>
                    <a:pt x="8039" y="228"/>
                  </a:lnTo>
                  <a:lnTo>
                    <a:pt x="6826" y="304"/>
                  </a:lnTo>
                  <a:lnTo>
                    <a:pt x="5663" y="379"/>
                  </a:lnTo>
                  <a:lnTo>
                    <a:pt x="4576" y="481"/>
                  </a:lnTo>
                  <a:lnTo>
                    <a:pt x="3565" y="607"/>
                  </a:lnTo>
                  <a:lnTo>
                    <a:pt x="2706" y="759"/>
                  </a:lnTo>
                  <a:lnTo>
                    <a:pt x="1973" y="910"/>
                  </a:lnTo>
                  <a:lnTo>
                    <a:pt x="1669" y="1011"/>
                  </a:lnTo>
                  <a:lnTo>
                    <a:pt x="1391" y="1113"/>
                  </a:lnTo>
                  <a:lnTo>
                    <a:pt x="1189" y="1214"/>
                  </a:lnTo>
                  <a:lnTo>
                    <a:pt x="1012" y="1315"/>
                  </a:lnTo>
                  <a:lnTo>
                    <a:pt x="835" y="1466"/>
                  </a:lnTo>
                  <a:lnTo>
                    <a:pt x="683" y="1669"/>
                  </a:lnTo>
                  <a:lnTo>
                    <a:pt x="532" y="1871"/>
                  </a:lnTo>
                  <a:lnTo>
                    <a:pt x="431" y="2124"/>
                  </a:lnTo>
                  <a:lnTo>
                    <a:pt x="304" y="2402"/>
                  </a:lnTo>
                  <a:lnTo>
                    <a:pt x="228" y="2705"/>
                  </a:lnTo>
                  <a:lnTo>
                    <a:pt x="153" y="3008"/>
                  </a:lnTo>
                  <a:lnTo>
                    <a:pt x="102" y="3362"/>
                  </a:lnTo>
                  <a:lnTo>
                    <a:pt x="51" y="3716"/>
                  </a:lnTo>
                  <a:lnTo>
                    <a:pt x="26" y="4095"/>
                  </a:lnTo>
                  <a:lnTo>
                    <a:pt x="1" y="4930"/>
                  </a:lnTo>
                  <a:lnTo>
                    <a:pt x="1" y="5814"/>
                  </a:lnTo>
                  <a:lnTo>
                    <a:pt x="51" y="6724"/>
                  </a:lnTo>
                  <a:lnTo>
                    <a:pt x="153" y="7685"/>
                  </a:lnTo>
                  <a:lnTo>
                    <a:pt x="279" y="8671"/>
                  </a:lnTo>
                  <a:lnTo>
                    <a:pt x="405" y="9682"/>
                  </a:lnTo>
                  <a:lnTo>
                    <a:pt x="557" y="10668"/>
                  </a:lnTo>
                  <a:lnTo>
                    <a:pt x="911" y="12640"/>
                  </a:lnTo>
                  <a:lnTo>
                    <a:pt x="1240" y="14485"/>
                  </a:lnTo>
                  <a:lnTo>
                    <a:pt x="1619" y="16406"/>
                  </a:lnTo>
                  <a:lnTo>
                    <a:pt x="1720" y="17139"/>
                  </a:lnTo>
                  <a:lnTo>
                    <a:pt x="1770" y="17670"/>
                  </a:lnTo>
                  <a:lnTo>
                    <a:pt x="1796" y="17746"/>
                  </a:lnTo>
                  <a:lnTo>
                    <a:pt x="1821" y="17847"/>
                  </a:lnTo>
                  <a:lnTo>
                    <a:pt x="1871" y="17948"/>
                  </a:lnTo>
                  <a:lnTo>
                    <a:pt x="1998" y="18074"/>
                  </a:lnTo>
                  <a:lnTo>
                    <a:pt x="2200" y="18201"/>
                  </a:lnTo>
                  <a:lnTo>
                    <a:pt x="2503" y="18327"/>
                  </a:lnTo>
                  <a:lnTo>
                    <a:pt x="2933" y="18454"/>
                  </a:lnTo>
                  <a:lnTo>
                    <a:pt x="3489" y="18580"/>
                  </a:lnTo>
                  <a:lnTo>
                    <a:pt x="4197" y="18706"/>
                  </a:lnTo>
                  <a:lnTo>
                    <a:pt x="5082" y="18833"/>
                  </a:lnTo>
                  <a:lnTo>
                    <a:pt x="6169" y="18934"/>
                  </a:lnTo>
                  <a:lnTo>
                    <a:pt x="7458" y="19035"/>
                  </a:lnTo>
                  <a:lnTo>
                    <a:pt x="8975" y="19111"/>
                  </a:lnTo>
                  <a:lnTo>
                    <a:pt x="10770" y="19161"/>
                  </a:lnTo>
                  <a:lnTo>
                    <a:pt x="12817" y="19212"/>
                  </a:lnTo>
                  <a:lnTo>
                    <a:pt x="15143" y="19212"/>
                  </a:lnTo>
                  <a:lnTo>
                    <a:pt x="18429" y="19187"/>
                  </a:lnTo>
                  <a:lnTo>
                    <a:pt x="21867" y="19136"/>
                  </a:lnTo>
                  <a:lnTo>
                    <a:pt x="25280" y="19010"/>
                  </a:lnTo>
                  <a:lnTo>
                    <a:pt x="28616" y="18883"/>
                  </a:lnTo>
                  <a:lnTo>
                    <a:pt x="30816" y="18757"/>
                  </a:lnTo>
                  <a:lnTo>
                    <a:pt x="32484" y="18631"/>
                  </a:lnTo>
                  <a:lnTo>
                    <a:pt x="33697" y="18529"/>
                  </a:lnTo>
                  <a:lnTo>
                    <a:pt x="34532" y="18428"/>
                  </a:lnTo>
                  <a:lnTo>
                    <a:pt x="35037" y="18327"/>
                  </a:lnTo>
                  <a:lnTo>
                    <a:pt x="35340" y="18251"/>
                  </a:lnTo>
                  <a:lnTo>
                    <a:pt x="35442" y="18176"/>
                  </a:lnTo>
                  <a:lnTo>
                    <a:pt x="35492" y="18125"/>
                  </a:lnTo>
                  <a:lnTo>
                    <a:pt x="35593" y="17822"/>
                  </a:lnTo>
                  <a:lnTo>
                    <a:pt x="35770" y="17240"/>
                  </a:lnTo>
                  <a:lnTo>
                    <a:pt x="35972" y="16381"/>
                  </a:lnTo>
                  <a:lnTo>
                    <a:pt x="36200" y="15319"/>
                  </a:lnTo>
                  <a:lnTo>
                    <a:pt x="36453" y="14106"/>
                  </a:lnTo>
                  <a:lnTo>
                    <a:pt x="36705" y="12766"/>
                  </a:lnTo>
                  <a:lnTo>
                    <a:pt x="36958" y="11325"/>
                  </a:lnTo>
                  <a:lnTo>
                    <a:pt x="37186" y="9859"/>
                  </a:lnTo>
                  <a:lnTo>
                    <a:pt x="37312" y="8898"/>
                  </a:lnTo>
                  <a:lnTo>
                    <a:pt x="37413" y="7963"/>
                  </a:lnTo>
                  <a:lnTo>
                    <a:pt x="37489" y="7129"/>
                  </a:lnTo>
                  <a:lnTo>
                    <a:pt x="37540" y="6320"/>
                  </a:lnTo>
                  <a:lnTo>
                    <a:pt x="37590" y="5587"/>
                  </a:lnTo>
                  <a:lnTo>
                    <a:pt x="37590" y="4879"/>
                  </a:lnTo>
                  <a:lnTo>
                    <a:pt x="37590" y="4247"/>
                  </a:lnTo>
                  <a:lnTo>
                    <a:pt x="37565" y="3666"/>
                  </a:lnTo>
                  <a:lnTo>
                    <a:pt x="37489" y="3160"/>
                  </a:lnTo>
                  <a:lnTo>
                    <a:pt x="37413" y="2680"/>
                  </a:lnTo>
                  <a:lnTo>
                    <a:pt x="37312" y="2275"/>
                  </a:lnTo>
                  <a:lnTo>
                    <a:pt x="37186" y="1921"/>
                  </a:lnTo>
                  <a:lnTo>
                    <a:pt x="37059" y="1643"/>
                  </a:lnTo>
                  <a:lnTo>
                    <a:pt x="36882" y="1391"/>
                  </a:lnTo>
                  <a:lnTo>
                    <a:pt x="36680" y="1214"/>
                  </a:lnTo>
                  <a:lnTo>
                    <a:pt x="36478" y="1087"/>
                  </a:lnTo>
                  <a:lnTo>
                    <a:pt x="36301" y="1011"/>
                  </a:lnTo>
                  <a:lnTo>
                    <a:pt x="36099" y="961"/>
                  </a:lnTo>
                  <a:lnTo>
                    <a:pt x="35517" y="860"/>
                  </a:lnTo>
                  <a:lnTo>
                    <a:pt x="34810" y="733"/>
                  </a:lnTo>
                  <a:lnTo>
                    <a:pt x="33950" y="632"/>
                  </a:lnTo>
                  <a:lnTo>
                    <a:pt x="32939" y="531"/>
                  </a:lnTo>
                  <a:lnTo>
                    <a:pt x="31827" y="455"/>
                  </a:lnTo>
                  <a:lnTo>
                    <a:pt x="29274" y="304"/>
                  </a:lnTo>
                  <a:lnTo>
                    <a:pt x="26417" y="177"/>
                  </a:lnTo>
                  <a:lnTo>
                    <a:pt x="23384" y="76"/>
                  </a:lnTo>
                  <a:lnTo>
                    <a:pt x="20249" y="26"/>
                  </a:lnTo>
                  <a:lnTo>
                    <a:pt x="1716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39"/>
            <p:cNvSpPr/>
            <p:nvPr/>
          </p:nvSpPr>
          <p:spPr>
            <a:xfrm>
              <a:off x="8716502" y="5119978"/>
              <a:ext cx="386072" cy="32743"/>
            </a:xfrm>
            <a:custGeom>
              <a:rect b="b" l="l" r="r" t="t"/>
              <a:pathLst>
                <a:path extrusionOk="0" h="937" w="11048">
                  <a:moveTo>
                    <a:pt x="2958" y="1"/>
                  </a:moveTo>
                  <a:lnTo>
                    <a:pt x="2225" y="26"/>
                  </a:lnTo>
                  <a:lnTo>
                    <a:pt x="1492" y="51"/>
                  </a:lnTo>
                  <a:lnTo>
                    <a:pt x="759" y="102"/>
                  </a:lnTo>
                  <a:lnTo>
                    <a:pt x="26" y="203"/>
                  </a:lnTo>
                  <a:lnTo>
                    <a:pt x="1" y="228"/>
                  </a:lnTo>
                  <a:lnTo>
                    <a:pt x="26" y="254"/>
                  </a:lnTo>
                  <a:lnTo>
                    <a:pt x="683" y="380"/>
                  </a:lnTo>
                  <a:lnTo>
                    <a:pt x="1366" y="481"/>
                  </a:lnTo>
                  <a:lnTo>
                    <a:pt x="2048" y="532"/>
                  </a:lnTo>
                  <a:lnTo>
                    <a:pt x="2731" y="582"/>
                  </a:lnTo>
                  <a:lnTo>
                    <a:pt x="4096" y="658"/>
                  </a:lnTo>
                  <a:lnTo>
                    <a:pt x="5461" y="734"/>
                  </a:lnTo>
                  <a:lnTo>
                    <a:pt x="6801" y="810"/>
                  </a:lnTo>
                  <a:lnTo>
                    <a:pt x="8141" y="860"/>
                  </a:lnTo>
                  <a:lnTo>
                    <a:pt x="8848" y="911"/>
                  </a:lnTo>
                  <a:lnTo>
                    <a:pt x="9531" y="936"/>
                  </a:lnTo>
                  <a:lnTo>
                    <a:pt x="10239" y="936"/>
                  </a:lnTo>
                  <a:lnTo>
                    <a:pt x="10567" y="886"/>
                  </a:lnTo>
                  <a:lnTo>
                    <a:pt x="10896" y="784"/>
                  </a:lnTo>
                  <a:lnTo>
                    <a:pt x="10997" y="734"/>
                  </a:lnTo>
                  <a:lnTo>
                    <a:pt x="11048" y="658"/>
                  </a:lnTo>
                  <a:lnTo>
                    <a:pt x="11048" y="607"/>
                  </a:lnTo>
                  <a:lnTo>
                    <a:pt x="11022" y="557"/>
                  </a:lnTo>
                  <a:lnTo>
                    <a:pt x="10997" y="506"/>
                  </a:lnTo>
                  <a:lnTo>
                    <a:pt x="10946" y="481"/>
                  </a:lnTo>
                  <a:lnTo>
                    <a:pt x="10719" y="405"/>
                  </a:lnTo>
                  <a:lnTo>
                    <a:pt x="10491" y="329"/>
                  </a:lnTo>
                  <a:lnTo>
                    <a:pt x="10264" y="279"/>
                  </a:lnTo>
                  <a:lnTo>
                    <a:pt x="10036" y="254"/>
                  </a:lnTo>
                  <a:lnTo>
                    <a:pt x="9556" y="203"/>
                  </a:lnTo>
                  <a:lnTo>
                    <a:pt x="9051" y="178"/>
                  </a:lnTo>
                  <a:lnTo>
                    <a:pt x="7483" y="102"/>
                  </a:lnTo>
                  <a:lnTo>
                    <a:pt x="5891" y="77"/>
                  </a:lnTo>
                  <a:lnTo>
                    <a:pt x="4450" y="51"/>
                  </a:lnTo>
                  <a:lnTo>
                    <a:pt x="2958"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39"/>
            <p:cNvSpPr/>
            <p:nvPr/>
          </p:nvSpPr>
          <p:spPr>
            <a:xfrm>
              <a:off x="9144054" y="5140316"/>
              <a:ext cx="83064" cy="26523"/>
            </a:xfrm>
            <a:custGeom>
              <a:rect b="b" l="l" r="r" t="t"/>
              <a:pathLst>
                <a:path extrusionOk="0" h="759" w="2377">
                  <a:moveTo>
                    <a:pt x="683" y="0"/>
                  </a:moveTo>
                  <a:lnTo>
                    <a:pt x="506" y="25"/>
                  </a:lnTo>
                  <a:lnTo>
                    <a:pt x="329" y="25"/>
                  </a:lnTo>
                  <a:lnTo>
                    <a:pt x="178" y="76"/>
                  </a:lnTo>
                  <a:lnTo>
                    <a:pt x="26" y="177"/>
                  </a:lnTo>
                  <a:lnTo>
                    <a:pt x="1" y="202"/>
                  </a:lnTo>
                  <a:lnTo>
                    <a:pt x="1" y="253"/>
                  </a:lnTo>
                  <a:lnTo>
                    <a:pt x="1" y="304"/>
                  </a:lnTo>
                  <a:lnTo>
                    <a:pt x="26" y="329"/>
                  </a:lnTo>
                  <a:lnTo>
                    <a:pt x="152" y="430"/>
                  </a:lnTo>
                  <a:lnTo>
                    <a:pt x="304" y="506"/>
                  </a:lnTo>
                  <a:lnTo>
                    <a:pt x="481" y="531"/>
                  </a:lnTo>
                  <a:lnTo>
                    <a:pt x="658" y="582"/>
                  </a:lnTo>
                  <a:lnTo>
                    <a:pt x="1037" y="607"/>
                  </a:lnTo>
                  <a:lnTo>
                    <a:pt x="1366" y="657"/>
                  </a:lnTo>
                  <a:lnTo>
                    <a:pt x="1619" y="708"/>
                  </a:lnTo>
                  <a:lnTo>
                    <a:pt x="1972" y="759"/>
                  </a:lnTo>
                  <a:lnTo>
                    <a:pt x="2124" y="733"/>
                  </a:lnTo>
                  <a:lnTo>
                    <a:pt x="2250" y="708"/>
                  </a:lnTo>
                  <a:lnTo>
                    <a:pt x="2301" y="683"/>
                  </a:lnTo>
                  <a:lnTo>
                    <a:pt x="2352" y="632"/>
                  </a:lnTo>
                  <a:lnTo>
                    <a:pt x="2377" y="582"/>
                  </a:lnTo>
                  <a:lnTo>
                    <a:pt x="2377" y="506"/>
                  </a:lnTo>
                  <a:lnTo>
                    <a:pt x="2377" y="455"/>
                  </a:lnTo>
                  <a:lnTo>
                    <a:pt x="2352" y="379"/>
                  </a:lnTo>
                  <a:lnTo>
                    <a:pt x="2276" y="278"/>
                  </a:lnTo>
                  <a:lnTo>
                    <a:pt x="2149" y="228"/>
                  </a:lnTo>
                  <a:lnTo>
                    <a:pt x="1998" y="177"/>
                  </a:lnTo>
                  <a:lnTo>
                    <a:pt x="1694" y="127"/>
                  </a:lnTo>
                  <a:lnTo>
                    <a:pt x="1391" y="101"/>
                  </a:lnTo>
                  <a:lnTo>
                    <a:pt x="1062" y="51"/>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39"/>
            <p:cNvSpPr/>
            <p:nvPr/>
          </p:nvSpPr>
          <p:spPr>
            <a:xfrm>
              <a:off x="1525939" y="5087305"/>
              <a:ext cx="1298591" cy="658154"/>
            </a:xfrm>
            <a:custGeom>
              <a:rect b="b" l="l" r="r" t="t"/>
              <a:pathLst>
                <a:path extrusionOk="0" h="18834" w="37161">
                  <a:moveTo>
                    <a:pt x="15446" y="0"/>
                  </a:moveTo>
                  <a:lnTo>
                    <a:pt x="12488" y="51"/>
                  </a:lnTo>
                  <a:lnTo>
                    <a:pt x="9682" y="127"/>
                  </a:lnTo>
                  <a:lnTo>
                    <a:pt x="8393" y="177"/>
                  </a:lnTo>
                  <a:lnTo>
                    <a:pt x="7129" y="253"/>
                  </a:lnTo>
                  <a:lnTo>
                    <a:pt x="5966" y="329"/>
                  </a:lnTo>
                  <a:lnTo>
                    <a:pt x="4905" y="430"/>
                  </a:lnTo>
                  <a:lnTo>
                    <a:pt x="3944" y="531"/>
                  </a:lnTo>
                  <a:lnTo>
                    <a:pt x="3084" y="632"/>
                  </a:lnTo>
                  <a:lnTo>
                    <a:pt x="2326" y="784"/>
                  </a:lnTo>
                  <a:lnTo>
                    <a:pt x="1719" y="911"/>
                  </a:lnTo>
                  <a:lnTo>
                    <a:pt x="1467" y="1012"/>
                  </a:lnTo>
                  <a:lnTo>
                    <a:pt x="1264" y="1087"/>
                  </a:lnTo>
                  <a:lnTo>
                    <a:pt x="1087" y="1163"/>
                  </a:lnTo>
                  <a:lnTo>
                    <a:pt x="936" y="1264"/>
                  </a:lnTo>
                  <a:lnTo>
                    <a:pt x="835" y="1366"/>
                  </a:lnTo>
                  <a:lnTo>
                    <a:pt x="734" y="1467"/>
                  </a:lnTo>
                  <a:lnTo>
                    <a:pt x="531" y="1719"/>
                  </a:lnTo>
                  <a:lnTo>
                    <a:pt x="380" y="2048"/>
                  </a:lnTo>
                  <a:lnTo>
                    <a:pt x="253" y="2402"/>
                  </a:lnTo>
                  <a:lnTo>
                    <a:pt x="152" y="2832"/>
                  </a:lnTo>
                  <a:lnTo>
                    <a:pt x="76" y="3261"/>
                  </a:lnTo>
                  <a:lnTo>
                    <a:pt x="26" y="3767"/>
                  </a:lnTo>
                  <a:lnTo>
                    <a:pt x="0" y="4273"/>
                  </a:lnTo>
                  <a:lnTo>
                    <a:pt x="0" y="4829"/>
                  </a:lnTo>
                  <a:lnTo>
                    <a:pt x="0" y="5410"/>
                  </a:lnTo>
                  <a:lnTo>
                    <a:pt x="76" y="6623"/>
                  </a:lnTo>
                  <a:lnTo>
                    <a:pt x="203" y="7913"/>
                  </a:lnTo>
                  <a:lnTo>
                    <a:pt x="380" y="9227"/>
                  </a:lnTo>
                  <a:lnTo>
                    <a:pt x="582" y="10542"/>
                  </a:lnTo>
                  <a:lnTo>
                    <a:pt x="809" y="11831"/>
                  </a:lnTo>
                  <a:lnTo>
                    <a:pt x="1264" y="14232"/>
                  </a:lnTo>
                  <a:lnTo>
                    <a:pt x="1618" y="16179"/>
                  </a:lnTo>
                  <a:lnTo>
                    <a:pt x="1719" y="16912"/>
                  </a:lnTo>
                  <a:lnTo>
                    <a:pt x="1795" y="17443"/>
                  </a:lnTo>
                  <a:lnTo>
                    <a:pt x="1821" y="17569"/>
                  </a:lnTo>
                  <a:lnTo>
                    <a:pt x="1896" y="17670"/>
                  </a:lnTo>
                  <a:lnTo>
                    <a:pt x="2023" y="17771"/>
                  </a:lnTo>
                  <a:lnTo>
                    <a:pt x="2174" y="17847"/>
                  </a:lnTo>
                  <a:lnTo>
                    <a:pt x="2377" y="17948"/>
                  </a:lnTo>
                  <a:lnTo>
                    <a:pt x="2629" y="18024"/>
                  </a:lnTo>
                  <a:lnTo>
                    <a:pt x="3236" y="18176"/>
                  </a:lnTo>
                  <a:lnTo>
                    <a:pt x="3995" y="18327"/>
                  </a:lnTo>
                  <a:lnTo>
                    <a:pt x="4879" y="18429"/>
                  </a:lnTo>
                  <a:lnTo>
                    <a:pt x="5865" y="18530"/>
                  </a:lnTo>
                  <a:lnTo>
                    <a:pt x="6977" y="18631"/>
                  </a:lnTo>
                  <a:lnTo>
                    <a:pt x="8191" y="18681"/>
                  </a:lnTo>
                  <a:lnTo>
                    <a:pt x="9480" y="18732"/>
                  </a:lnTo>
                  <a:lnTo>
                    <a:pt x="12286" y="18808"/>
                  </a:lnTo>
                  <a:lnTo>
                    <a:pt x="15269" y="18833"/>
                  </a:lnTo>
                  <a:lnTo>
                    <a:pt x="18328" y="18808"/>
                  </a:lnTo>
                  <a:lnTo>
                    <a:pt x="21412" y="18732"/>
                  </a:lnTo>
                  <a:lnTo>
                    <a:pt x="24420" y="18656"/>
                  </a:lnTo>
                  <a:lnTo>
                    <a:pt x="27226" y="18530"/>
                  </a:lnTo>
                  <a:lnTo>
                    <a:pt x="29728" y="18403"/>
                  </a:lnTo>
                  <a:lnTo>
                    <a:pt x="31877" y="18277"/>
                  </a:lnTo>
                  <a:lnTo>
                    <a:pt x="33545" y="18125"/>
                  </a:lnTo>
                  <a:lnTo>
                    <a:pt x="34177" y="18049"/>
                  </a:lnTo>
                  <a:lnTo>
                    <a:pt x="34632" y="17974"/>
                  </a:lnTo>
                  <a:lnTo>
                    <a:pt x="34936" y="17923"/>
                  </a:lnTo>
                  <a:lnTo>
                    <a:pt x="35037" y="17872"/>
                  </a:lnTo>
                  <a:lnTo>
                    <a:pt x="35062" y="17847"/>
                  </a:lnTo>
                  <a:lnTo>
                    <a:pt x="35163" y="17569"/>
                  </a:lnTo>
                  <a:lnTo>
                    <a:pt x="35315" y="16988"/>
                  </a:lnTo>
                  <a:lnTo>
                    <a:pt x="35517" y="16154"/>
                  </a:lnTo>
                  <a:lnTo>
                    <a:pt x="35770" y="15092"/>
                  </a:lnTo>
                  <a:lnTo>
                    <a:pt x="35997" y="13878"/>
                  </a:lnTo>
                  <a:lnTo>
                    <a:pt x="36275" y="12539"/>
                  </a:lnTo>
                  <a:lnTo>
                    <a:pt x="36503" y="11098"/>
                  </a:lnTo>
                  <a:lnTo>
                    <a:pt x="36730" y="9632"/>
                  </a:lnTo>
                  <a:lnTo>
                    <a:pt x="36907" y="8140"/>
                  </a:lnTo>
                  <a:lnTo>
                    <a:pt x="37059" y="6699"/>
                  </a:lnTo>
                  <a:lnTo>
                    <a:pt x="37110" y="5992"/>
                  </a:lnTo>
                  <a:lnTo>
                    <a:pt x="37135" y="5309"/>
                  </a:lnTo>
                  <a:lnTo>
                    <a:pt x="37160" y="4677"/>
                  </a:lnTo>
                  <a:lnTo>
                    <a:pt x="37135" y="4070"/>
                  </a:lnTo>
                  <a:lnTo>
                    <a:pt x="37110" y="3489"/>
                  </a:lnTo>
                  <a:lnTo>
                    <a:pt x="37059" y="2958"/>
                  </a:lnTo>
                  <a:lnTo>
                    <a:pt x="36983" y="2503"/>
                  </a:lnTo>
                  <a:lnTo>
                    <a:pt x="36882" y="2073"/>
                  </a:lnTo>
                  <a:lnTo>
                    <a:pt x="36730" y="1719"/>
                  </a:lnTo>
                  <a:lnTo>
                    <a:pt x="36655" y="1568"/>
                  </a:lnTo>
                  <a:lnTo>
                    <a:pt x="36579" y="1416"/>
                  </a:lnTo>
                  <a:lnTo>
                    <a:pt x="36478" y="1315"/>
                  </a:lnTo>
                  <a:lnTo>
                    <a:pt x="36376" y="1189"/>
                  </a:lnTo>
                  <a:lnTo>
                    <a:pt x="36275" y="1113"/>
                  </a:lnTo>
                  <a:lnTo>
                    <a:pt x="36149" y="1062"/>
                  </a:lnTo>
                  <a:lnTo>
                    <a:pt x="35820" y="961"/>
                  </a:lnTo>
                  <a:lnTo>
                    <a:pt x="35340" y="860"/>
                  </a:lnTo>
                  <a:lnTo>
                    <a:pt x="34733" y="759"/>
                  </a:lnTo>
                  <a:lnTo>
                    <a:pt x="33975" y="658"/>
                  </a:lnTo>
                  <a:lnTo>
                    <a:pt x="33116" y="582"/>
                  </a:lnTo>
                  <a:lnTo>
                    <a:pt x="32130" y="481"/>
                  </a:lnTo>
                  <a:lnTo>
                    <a:pt x="29880" y="329"/>
                  </a:lnTo>
                  <a:lnTo>
                    <a:pt x="27327" y="203"/>
                  </a:lnTo>
                  <a:lnTo>
                    <a:pt x="24521" y="102"/>
                  </a:lnTo>
                  <a:lnTo>
                    <a:pt x="21538" y="51"/>
                  </a:lnTo>
                  <a:lnTo>
                    <a:pt x="18504"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39"/>
            <p:cNvSpPr/>
            <p:nvPr/>
          </p:nvSpPr>
          <p:spPr>
            <a:xfrm>
              <a:off x="1525939" y="5156216"/>
              <a:ext cx="1298591" cy="570687"/>
            </a:xfrm>
            <a:custGeom>
              <a:rect b="b" l="l" r="r" t="t"/>
              <a:pathLst>
                <a:path extrusionOk="0" h="16331" w="37161">
                  <a:moveTo>
                    <a:pt x="430" y="0"/>
                  </a:moveTo>
                  <a:lnTo>
                    <a:pt x="304" y="253"/>
                  </a:lnTo>
                  <a:lnTo>
                    <a:pt x="228" y="556"/>
                  </a:lnTo>
                  <a:lnTo>
                    <a:pt x="152" y="885"/>
                  </a:lnTo>
                  <a:lnTo>
                    <a:pt x="76" y="1239"/>
                  </a:lnTo>
                  <a:lnTo>
                    <a:pt x="51" y="1618"/>
                  </a:lnTo>
                  <a:lnTo>
                    <a:pt x="26" y="2023"/>
                  </a:lnTo>
                  <a:lnTo>
                    <a:pt x="0" y="2882"/>
                  </a:lnTo>
                  <a:lnTo>
                    <a:pt x="26" y="3817"/>
                  </a:lnTo>
                  <a:lnTo>
                    <a:pt x="76" y="4778"/>
                  </a:lnTo>
                  <a:lnTo>
                    <a:pt x="203" y="5789"/>
                  </a:lnTo>
                  <a:lnTo>
                    <a:pt x="329" y="6825"/>
                  </a:lnTo>
                  <a:lnTo>
                    <a:pt x="481" y="7862"/>
                  </a:lnTo>
                  <a:lnTo>
                    <a:pt x="632" y="8898"/>
                  </a:lnTo>
                  <a:lnTo>
                    <a:pt x="986" y="10895"/>
                  </a:lnTo>
                  <a:lnTo>
                    <a:pt x="1340" y="12690"/>
                  </a:lnTo>
                  <a:lnTo>
                    <a:pt x="1618" y="14182"/>
                  </a:lnTo>
                  <a:lnTo>
                    <a:pt x="2099" y="14434"/>
                  </a:lnTo>
                  <a:lnTo>
                    <a:pt x="2604" y="14662"/>
                  </a:lnTo>
                  <a:lnTo>
                    <a:pt x="3135" y="14864"/>
                  </a:lnTo>
                  <a:lnTo>
                    <a:pt x="3641" y="15066"/>
                  </a:lnTo>
                  <a:lnTo>
                    <a:pt x="4171" y="15243"/>
                  </a:lnTo>
                  <a:lnTo>
                    <a:pt x="4728" y="15395"/>
                  </a:lnTo>
                  <a:lnTo>
                    <a:pt x="5258" y="15547"/>
                  </a:lnTo>
                  <a:lnTo>
                    <a:pt x="5815" y="15698"/>
                  </a:lnTo>
                  <a:lnTo>
                    <a:pt x="6750" y="15875"/>
                  </a:lnTo>
                  <a:lnTo>
                    <a:pt x="7685" y="16027"/>
                  </a:lnTo>
                  <a:lnTo>
                    <a:pt x="8646" y="16153"/>
                  </a:lnTo>
                  <a:lnTo>
                    <a:pt x="9606" y="16229"/>
                  </a:lnTo>
                  <a:lnTo>
                    <a:pt x="10567" y="16280"/>
                  </a:lnTo>
                  <a:lnTo>
                    <a:pt x="11528" y="16305"/>
                  </a:lnTo>
                  <a:lnTo>
                    <a:pt x="12488" y="16330"/>
                  </a:lnTo>
                  <a:lnTo>
                    <a:pt x="13449" y="16305"/>
                  </a:lnTo>
                  <a:lnTo>
                    <a:pt x="14738" y="16254"/>
                  </a:lnTo>
                  <a:lnTo>
                    <a:pt x="16027" y="16179"/>
                  </a:lnTo>
                  <a:lnTo>
                    <a:pt x="17291" y="16077"/>
                  </a:lnTo>
                  <a:lnTo>
                    <a:pt x="18555" y="15951"/>
                  </a:lnTo>
                  <a:lnTo>
                    <a:pt x="19844" y="15799"/>
                  </a:lnTo>
                  <a:lnTo>
                    <a:pt x="21108" y="15597"/>
                  </a:lnTo>
                  <a:lnTo>
                    <a:pt x="22347" y="15395"/>
                  </a:lnTo>
                  <a:lnTo>
                    <a:pt x="23611" y="15142"/>
                  </a:lnTo>
                  <a:lnTo>
                    <a:pt x="24849" y="14864"/>
                  </a:lnTo>
                  <a:lnTo>
                    <a:pt x="26088" y="14561"/>
                  </a:lnTo>
                  <a:lnTo>
                    <a:pt x="27301" y="14232"/>
                  </a:lnTo>
                  <a:lnTo>
                    <a:pt x="28515" y="13878"/>
                  </a:lnTo>
                  <a:lnTo>
                    <a:pt x="29728" y="13499"/>
                  </a:lnTo>
                  <a:lnTo>
                    <a:pt x="30916" y="13095"/>
                  </a:lnTo>
                  <a:lnTo>
                    <a:pt x="32079" y="12665"/>
                  </a:lnTo>
                  <a:lnTo>
                    <a:pt x="33242" y="12210"/>
                  </a:lnTo>
                  <a:lnTo>
                    <a:pt x="34026" y="11881"/>
                  </a:lnTo>
                  <a:lnTo>
                    <a:pt x="34759" y="11553"/>
                  </a:lnTo>
                  <a:lnTo>
                    <a:pt x="35492" y="11173"/>
                  </a:lnTo>
                  <a:lnTo>
                    <a:pt x="36225" y="10794"/>
                  </a:lnTo>
                  <a:lnTo>
                    <a:pt x="36427" y="9631"/>
                  </a:lnTo>
                  <a:lnTo>
                    <a:pt x="36629" y="8443"/>
                  </a:lnTo>
                  <a:lnTo>
                    <a:pt x="36781" y="7230"/>
                  </a:lnTo>
                  <a:lnTo>
                    <a:pt x="36933" y="5991"/>
                  </a:lnTo>
                  <a:lnTo>
                    <a:pt x="37059" y="4803"/>
                  </a:lnTo>
                  <a:lnTo>
                    <a:pt x="37135" y="3666"/>
                  </a:lnTo>
                  <a:lnTo>
                    <a:pt x="37160" y="2604"/>
                  </a:lnTo>
                  <a:lnTo>
                    <a:pt x="37135" y="2124"/>
                  </a:lnTo>
                  <a:lnTo>
                    <a:pt x="37110" y="1643"/>
                  </a:lnTo>
                  <a:lnTo>
                    <a:pt x="36225" y="2124"/>
                  </a:lnTo>
                  <a:lnTo>
                    <a:pt x="35340" y="2579"/>
                  </a:lnTo>
                  <a:lnTo>
                    <a:pt x="34405" y="2983"/>
                  </a:lnTo>
                  <a:lnTo>
                    <a:pt x="33469" y="3388"/>
                  </a:lnTo>
                  <a:lnTo>
                    <a:pt x="32534" y="3741"/>
                  </a:lnTo>
                  <a:lnTo>
                    <a:pt x="31574" y="4070"/>
                  </a:lnTo>
                  <a:lnTo>
                    <a:pt x="30588" y="4373"/>
                  </a:lnTo>
                  <a:lnTo>
                    <a:pt x="29577" y="4601"/>
                  </a:lnTo>
                  <a:lnTo>
                    <a:pt x="28565" y="4803"/>
                  </a:lnTo>
                  <a:lnTo>
                    <a:pt x="27529" y="4955"/>
                  </a:lnTo>
                  <a:lnTo>
                    <a:pt x="26493" y="5081"/>
                  </a:lnTo>
                  <a:lnTo>
                    <a:pt x="25431" y="5182"/>
                  </a:lnTo>
                  <a:lnTo>
                    <a:pt x="24394" y="5233"/>
                  </a:lnTo>
                  <a:lnTo>
                    <a:pt x="23333" y="5283"/>
                  </a:lnTo>
                  <a:lnTo>
                    <a:pt x="21235" y="5334"/>
                  </a:lnTo>
                  <a:lnTo>
                    <a:pt x="17974" y="5385"/>
                  </a:lnTo>
                  <a:lnTo>
                    <a:pt x="16331" y="5385"/>
                  </a:lnTo>
                  <a:lnTo>
                    <a:pt x="14713" y="5359"/>
                  </a:lnTo>
                  <a:lnTo>
                    <a:pt x="13070" y="5309"/>
                  </a:lnTo>
                  <a:lnTo>
                    <a:pt x="11452" y="5208"/>
                  </a:lnTo>
                  <a:lnTo>
                    <a:pt x="9834" y="5056"/>
                  </a:lnTo>
                  <a:lnTo>
                    <a:pt x="9025" y="4955"/>
                  </a:lnTo>
                  <a:lnTo>
                    <a:pt x="8216" y="4854"/>
                  </a:lnTo>
                  <a:lnTo>
                    <a:pt x="7407" y="4702"/>
                  </a:lnTo>
                  <a:lnTo>
                    <a:pt x="6573" y="4550"/>
                  </a:lnTo>
                  <a:lnTo>
                    <a:pt x="5764" y="4373"/>
                  </a:lnTo>
                  <a:lnTo>
                    <a:pt x="4980" y="4121"/>
                  </a:lnTo>
                  <a:lnTo>
                    <a:pt x="4222" y="3843"/>
                  </a:lnTo>
                  <a:lnTo>
                    <a:pt x="3843" y="3691"/>
                  </a:lnTo>
                  <a:lnTo>
                    <a:pt x="3489" y="3514"/>
                  </a:lnTo>
                  <a:lnTo>
                    <a:pt x="3135" y="3312"/>
                  </a:lnTo>
                  <a:lnTo>
                    <a:pt x="2806" y="3109"/>
                  </a:lnTo>
                  <a:lnTo>
                    <a:pt x="2478" y="2907"/>
                  </a:lnTo>
                  <a:lnTo>
                    <a:pt x="2174" y="2654"/>
                  </a:lnTo>
                  <a:lnTo>
                    <a:pt x="1871" y="2376"/>
                  </a:lnTo>
                  <a:lnTo>
                    <a:pt x="1593" y="2073"/>
                  </a:lnTo>
                  <a:lnTo>
                    <a:pt x="1315" y="1770"/>
                  </a:lnTo>
                  <a:lnTo>
                    <a:pt x="1087" y="1416"/>
                  </a:lnTo>
                  <a:lnTo>
                    <a:pt x="885" y="1087"/>
                  </a:lnTo>
                  <a:lnTo>
                    <a:pt x="683" y="733"/>
                  </a:lnTo>
                  <a:lnTo>
                    <a:pt x="557"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39"/>
            <p:cNvSpPr/>
            <p:nvPr/>
          </p:nvSpPr>
          <p:spPr>
            <a:xfrm>
              <a:off x="1517972" y="5080246"/>
              <a:ext cx="1314491" cy="671363"/>
            </a:xfrm>
            <a:custGeom>
              <a:rect b="b" l="l" r="r" t="t"/>
              <a:pathLst>
                <a:path extrusionOk="0" h="19212" w="37616">
                  <a:moveTo>
                    <a:pt x="20527" y="405"/>
                  </a:moveTo>
                  <a:lnTo>
                    <a:pt x="23788" y="481"/>
                  </a:lnTo>
                  <a:lnTo>
                    <a:pt x="26847" y="582"/>
                  </a:lnTo>
                  <a:lnTo>
                    <a:pt x="29628" y="708"/>
                  </a:lnTo>
                  <a:lnTo>
                    <a:pt x="32054" y="860"/>
                  </a:lnTo>
                  <a:lnTo>
                    <a:pt x="33091" y="936"/>
                  </a:lnTo>
                  <a:lnTo>
                    <a:pt x="34001" y="1037"/>
                  </a:lnTo>
                  <a:lnTo>
                    <a:pt x="34810" y="1138"/>
                  </a:lnTo>
                  <a:lnTo>
                    <a:pt x="35442" y="1214"/>
                  </a:lnTo>
                  <a:lnTo>
                    <a:pt x="35947" y="1315"/>
                  </a:lnTo>
                  <a:lnTo>
                    <a:pt x="36276" y="1441"/>
                  </a:lnTo>
                  <a:lnTo>
                    <a:pt x="36377" y="1492"/>
                  </a:lnTo>
                  <a:lnTo>
                    <a:pt x="36478" y="1568"/>
                  </a:lnTo>
                  <a:lnTo>
                    <a:pt x="36579" y="1643"/>
                  </a:lnTo>
                  <a:lnTo>
                    <a:pt x="36655" y="1770"/>
                  </a:lnTo>
                  <a:lnTo>
                    <a:pt x="36807" y="2048"/>
                  </a:lnTo>
                  <a:lnTo>
                    <a:pt x="36908" y="2376"/>
                  </a:lnTo>
                  <a:lnTo>
                    <a:pt x="37009" y="2781"/>
                  </a:lnTo>
                  <a:lnTo>
                    <a:pt x="37085" y="3236"/>
                  </a:lnTo>
                  <a:lnTo>
                    <a:pt x="37135" y="3716"/>
                  </a:lnTo>
                  <a:lnTo>
                    <a:pt x="37161" y="4272"/>
                  </a:lnTo>
                  <a:lnTo>
                    <a:pt x="37161" y="4854"/>
                  </a:lnTo>
                  <a:lnTo>
                    <a:pt x="37135" y="5460"/>
                  </a:lnTo>
                  <a:lnTo>
                    <a:pt x="37060" y="6775"/>
                  </a:lnTo>
                  <a:lnTo>
                    <a:pt x="36933" y="8191"/>
                  </a:lnTo>
                  <a:lnTo>
                    <a:pt x="36756" y="9606"/>
                  </a:lnTo>
                  <a:lnTo>
                    <a:pt x="36554" y="11047"/>
                  </a:lnTo>
                  <a:lnTo>
                    <a:pt x="36326" y="12463"/>
                  </a:lnTo>
                  <a:lnTo>
                    <a:pt x="36074" y="13777"/>
                  </a:lnTo>
                  <a:lnTo>
                    <a:pt x="35846" y="14990"/>
                  </a:lnTo>
                  <a:lnTo>
                    <a:pt x="35619" y="16052"/>
                  </a:lnTo>
                  <a:lnTo>
                    <a:pt x="35391" y="16937"/>
                  </a:lnTo>
                  <a:lnTo>
                    <a:pt x="35239" y="17569"/>
                  </a:lnTo>
                  <a:lnTo>
                    <a:pt x="35113" y="17923"/>
                  </a:lnTo>
                  <a:lnTo>
                    <a:pt x="34835" y="17999"/>
                  </a:lnTo>
                  <a:lnTo>
                    <a:pt x="34380" y="18074"/>
                  </a:lnTo>
                  <a:lnTo>
                    <a:pt x="32889" y="18226"/>
                  </a:lnTo>
                  <a:lnTo>
                    <a:pt x="30816" y="18378"/>
                  </a:lnTo>
                  <a:lnTo>
                    <a:pt x="28212" y="18504"/>
                  </a:lnTo>
                  <a:lnTo>
                    <a:pt x="25229" y="18631"/>
                  </a:lnTo>
                  <a:lnTo>
                    <a:pt x="21993" y="18732"/>
                  </a:lnTo>
                  <a:lnTo>
                    <a:pt x="18581" y="18808"/>
                  </a:lnTo>
                  <a:lnTo>
                    <a:pt x="15168" y="18833"/>
                  </a:lnTo>
                  <a:lnTo>
                    <a:pt x="12994" y="18833"/>
                  </a:lnTo>
                  <a:lnTo>
                    <a:pt x="11098" y="18782"/>
                  </a:lnTo>
                  <a:lnTo>
                    <a:pt x="9430" y="18732"/>
                  </a:lnTo>
                  <a:lnTo>
                    <a:pt x="7989" y="18681"/>
                  </a:lnTo>
                  <a:lnTo>
                    <a:pt x="6750" y="18605"/>
                  </a:lnTo>
                  <a:lnTo>
                    <a:pt x="5689" y="18504"/>
                  </a:lnTo>
                  <a:lnTo>
                    <a:pt x="4829" y="18403"/>
                  </a:lnTo>
                  <a:lnTo>
                    <a:pt x="4121" y="18302"/>
                  </a:lnTo>
                  <a:lnTo>
                    <a:pt x="3540" y="18201"/>
                  </a:lnTo>
                  <a:lnTo>
                    <a:pt x="3110" y="18100"/>
                  </a:lnTo>
                  <a:lnTo>
                    <a:pt x="2782" y="17999"/>
                  </a:lnTo>
                  <a:lnTo>
                    <a:pt x="2529" y="17923"/>
                  </a:lnTo>
                  <a:lnTo>
                    <a:pt x="2377" y="17822"/>
                  </a:lnTo>
                  <a:lnTo>
                    <a:pt x="2301" y="17746"/>
                  </a:lnTo>
                  <a:lnTo>
                    <a:pt x="2251" y="17695"/>
                  </a:lnTo>
                  <a:lnTo>
                    <a:pt x="2251" y="17645"/>
                  </a:lnTo>
                  <a:lnTo>
                    <a:pt x="2175" y="17114"/>
                  </a:lnTo>
                  <a:lnTo>
                    <a:pt x="2074" y="16381"/>
                  </a:lnTo>
                  <a:lnTo>
                    <a:pt x="1695" y="14409"/>
                  </a:lnTo>
                  <a:lnTo>
                    <a:pt x="1391" y="12690"/>
                  </a:lnTo>
                  <a:lnTo>
                    <a:pt x="1063" y="10794"/>
                  </a:lnTo>
                  <a:lnTo>
                    <a:pt x="886" y="9834"/>
                  </a:lnTo>
                  <a:lnTo>
                    <a:pt x="759" y="8848"/>
                  </a:lnTo>
                  <a:lnTo>
                    <a:pt x="633" y="7862"/>
                  </a:lnTo>
                  <a:lnTo>
                    <a:pt x="532" y="6927"/>
                  </a:lnTo>
                  <a:lnTo>
                    <a:pt x="481" y="6017"/>
                  </a:lnTo>
                  <a:lnTo>
                    <a:pt x="456" y="5132"/>
                  </a:lnTo>
                  <a:lnTo>
                    <a:pt x="456" y="4323"/>
                  </a:lnTo>
                  <a:lnTo>
                    <a:pt x="507" y="3590"/>
                  </a:lnTo>
                  <a:lnTo>
                    <a:pt x="557" y="3236"/>
                  </a:lnTo>
                  <a:lnTo>
                    <a:pt x="633" y="2933"/>
                  </a:lnTo>
                  <a:lnTo>
                    <a:pt x="709" y="2629"/>
                  </a:lnTo>
                  <a:lnTo>
                    <a:pt x="785" y="2376"/>
                  </a:lnTo>
                  <a:lnTo>
                    <a:pt x="911" y="2124"/>
                  </a:lnTo>
                  <a:lnTo>
                    <a:pt x="1037" y="1921"/>
                  </a:lnTo>
                  <a:lnTo>
                    <a:pt x="1164" y="1744"/>
                  </a:lnTo>
                  <a:lnTo>
                    <a:pt x="1315" y="1593"/>
                  </a:lnTo>
                  <a:lnTo>
                    <a:pt x="1442" y="1542"/>
                  </a:lnTo>
                  <a:lnTo>
                    <a:pt x="1568" y="1466"/>
                  </a:lnTo>
                  <a:lnTo>
                    <a:pt x="1922" y="1340"/>
                  </a:lnTo>
                  <a:lnTo>
                    <a:pt x="2402" y="1214"/>
                  </a:lnTo>
                  <a:lnTo>
                    <a:pt x="2984" y="1087"/>
                  </a:lnTo>
                  <a:lnTo>
                    <a:pt x="3666" y="986"/>
                  </a:lnTo>
                  <a:lnTo>
                    <a:pt x="4450" y="885"/>
                  </a:lnTo>
                  <a:lnTo>
                    <a:pt x="5335" y="809"/>
                  </a:lnTo>
                  <a:lnTo>
                    <a:pt x="6321" y="708"/>
                  </a:lnTo>
                  <a:lnTo>
                    <a:pt x="8545" y="582"/>
                  </a:lnTo>
                  <a:lnTo>
                    <a:pt x="11124" y="481"/>
                  </a:lnTo>
                  <a:lnTo>
                    <a:pt x="14005" y="405"/>
                  </a:lnTo>
                  <a:close/>
                  <a:moveTo>
                    <a:pt x="17165" y="0"/>
                  </a:moveTo>
                  <a:lnTo>
                    <a:pt x="15295" y="26"/>
                  </a:lnTo>
                  <a:lnTo>
                    <a:pt x="13019" y="51"/>
                  </a:lnTo>
                  <a:lnTo>
                    <a:pt x="10567" y="101"/>
                  </a:lnTo>
                  <a:lnTo>
                    <a:pt x="8040" y="228"/>
                  </a:lnTo>
                  <a:lnTo>
                    <a:pt x="6826" y="304"/>
                  </a:lnTo>
                  <a:lnTo>
                    <a:pt x="5663" y="379"/>
                  </a:lnTo>
                  <a:lnTo>
                    <a:pt x="4576" y="481"/>
                  </a:lnTo>
                  <a:lnTo>
                    <a:pt x="3591" y="607"/>
                  </a:lnTo>
                  <a:lnTo>
                    <a:pt x="2706" y="759"/>
                  </a:lnTo>
                  <a:lnTo>
                    <a:pt x="1973" y="910"/>
                  </a:lnTo>
                  <a:lnTo>
                    <a:pt x="1669" y="1011"/>
                  </a:lnTo>
                  <a:lnTo>
                    <a:pt x="1417" y="1113"/>
                  </a:lnTo>
                  <a:lnTo>
                    <a:pt x="1189" y="1214"/>
                  </a:lnTo>
                  <a:lnTo>
                    <a:pt x="1012" y="1315"/>
                  </a:lnTo>
                  <a:lnTo>
                    <a:pt x="835" y="1466"/>
                  </a:lnTo>
                  <a:lnTo>
                    <a:pt x="684" y="1669"/>
                  </a:lnTo>
                  <a:lnTo>
                    <a:pt x="557" y="1871"/>
                  </a:lnTo>
                  <a:lnTo>
                    <a:pt x="431" y="2124"/>
                  </a:lnTo>
                  <a:lnTo>
                    <a:pt x="330" y="2402"/>
                  </a:lnTo>
                  <a:lnTo>
                    <a:pt x="228" y="2705"/>
                  </a:lnTo>
                  <a:lnTo>
                    <a:pt x="153" y="3008"/>
                  </a:lnTo>
                  <a:lnTo>
                    <a:pt x="102" y="3362"/>
                  </a:lnTo>
                  <a:lnTo>
                    <a:pt x="52" y="3716"/>
                  </a:lnTo>
                  <a:lnTo>
                    <a:pt x="26" y="4095"/>
                  </a:lnTo>
                  <a:lnTo>
                    <a:pt x="1" y="4930"/>
                  </a:lnTo>
                  <a:lnTo>
                    <a:pt x="1" y="5814"/>
                  </a:lnTo>
                  <a:lnTo>
                    <a:pt x="77" y="6724"/>
                  </a:lnTo>
                  <a:lnTo>
                    <a:pt x="153" y="7685"/>
                  </a:lnTo>
                  <a:lnTo>
                    <a:pt x="279" y="8671"/>
                  </a:lnTo>
                  <a:lnTo>
                    <a:pt x="405" y="9682"/>
                  </a:lnTo>
                  <a:lnTo>
                    <a:pt x="582" y="10668"/>
                  </a:lnTo>
                  <a:lnTo>
                    <a:pt x="911" y="12640"/>
                  </a:lnTo>
                  <a:lnTo>
                    <a:pt x="1265" y="14485"/>
                  </a:lnTo>
                  <a:lnTo>
                    <a:pt x="1619" y="16406"/>
                  </a:lnTo>
                  <a:lnTo>
                    <a:pt x="1720" y="17139"/>
                  </a:lnTo>
                  <a:lnTo>
                    <a:pt x="1796" y="17670"/>
                  </a:lnTo>
                  <a:lnTo>
                    <a:pt x="1796" y="17746"/>
                  </a:lnTo>
                  <a:lnTo>
                    <a:pt x="1821" y="17847"/>
                  </a:lnTo>
                  <a:lnTo>
                    <a:pt x="1897" y="17948"/>
                  </a:lnTo>
                  <a:lnTo>
                    <a:pt x="2023" y="18074"/>
                  </a:lnTo>
                  <a:lnTo>
                    <a:pt x="2226" y="18201"/>
                  </a:lnTo>
                  <a:lnTo>
                    <a:pt x="2529" y="18327"/>
                  </a:lnTo>
                  <a:lnTo>
                    <a:pt x="2933" y="18454"/>
                  </a:lnTo>
                  <a:lnTo>
                    <a:pt x="3489" y="18580"/>
                  </a:lnTo>
                  <a:lnTo>
                    <a:pt x="4197" y="18706"/>
                  </a:lnTo>
                  <a:lnTo>
                    <a:pt x="5082" y="18833"/>
                  </a:lnTo>
                  <a:lnTo>
                    <a:pt x="6169" y="18934"/>
                  </a:lnTo>
                  <a:lnTo>
                    <a:pt x="7458" y="19035"/>
                  </a:lnTo>
                  <a:lnTo>
                    <a:pt x="9000" y="19111"/>
                  </a:lnTo>
                  <a:lnTo>
                    <a:pt x="10770" y="19161"/>
                  </a:lnTo>
                  <a:lnTo>
                    <a:pt x="12817" y="19212"/>
                  </a:lnTo>
                  <a:lnTo>
                    <a:pt x="15168" y="19212"/>
                  </a:lnTo>
                  <a:lnTo>
                    <a:pt x="18454" y="19187"/>
                  </a:lnTo>
                  <a:lnTo>
                    <a:pt x="21867" y="19136"/>
                  </a:lnTo>
                  <a:lnTo>
                    <a:pt x="25305" y="19010"/>
                  </a:lnTo>
                  <a:lnTo>
                    <a:pt x="28616" y="18883"/>
                  </a:lnTo>
                  <a:lnTo>
                    <a:pt x="30816" y="18757"/>
                  </a:lnTo>
                  <a:lnTo>
                    <a:pt x="32509" y="18631"/>
                  </a:lnTo>
                  <a:lnTo>
                    <a:pt x="33697" y="18529"/>
                  </a:lnTo>
                  <a:lnTo>
                    <a:pt x="34532" y="18428"/>
                  </a:lnTo>
                  <a:lnTo>
                    <a:pt x="35062" y="18327"/>
                  </a:lnTo>
                  <a:lnTo>
                    <a:pt x="35341" y="18251"/>
                  </a:lnTo>
                  <a:lnTo>
                    <a:pt x="35467" y="18176"/>
                  </a:lnTo>
                  <a:lnTo>
                    <a:pt x="35492" y="18125"/>
                  </a:lnTo>
                  <a:lnTo>
                    <a:pt x="35619" y="17822"/>
                  </a:lnTo>
                  <a:lnTo>
                    <a:pt x="35770" y="17240"/>
                  </a:lnTo>
                  <a:lnTo>
                    <a:pt x="35973" y="16381"/>
                  </a:lnTo>
                  <a:lnTo>
                    <a:pt x="36225" y="15319"/>
                  </a:lnTo>
                  <a:lnTo>
                    <a:pt x="36453" y="14106"/>
                  </a:lnTo>
                  <a:lnTo>
                    <a:pt x="36731" y="12766"/>
                  </a:lnTo>
                  <a:lnTo>
                    <a:pt x="36958" y="11325"/>
                  </a:lnTo>
                  <a:lnTo>
                    <a:pt x="37186" y="9859"/>
                  </a:lnTo>
                  <a:lnTo>
                    <a:pt x="37312" y="8898"/>
                  </a:lnTo>
                  <a:lnTo>
                    <a:pt x="37413" y="7963"/>
                  </a:lnTo>
                  <a:lnTo>
                    <a:pt x="37489" y="7129"/>
                  </a:lnTo>
                  <a:lnTo>
                    <a:pt x="37565" y="6320"/>
                  </a:lnTo>
                  <a:lnTo>
                    <a:pt x="37590" y="5587"/>
                  </a:lnTo>
                  <a:lnTo>
                    <a:pt x="37616" y="4879"/>
                  </a:lnTo>
                  <a:lnTo>
                    <a:pt x="37590" y="4247"/>
                  </a:lnTo>
                  <a:lnTo>
                    <a:pt x="37565" y="3666"/>
                  </a:lnTo>
                  <a:lnTo>
                    <a:pt x="37515" y="3160"/>
                  </a:lnTo>
                  <a:lnTo>
                    <a:pt x="37439" y="2680"/>
                  </a:lnTo>
                  <a:lnTo>
                    <a:pt x="37338" y="2275"/>
                  </a:lnTo>
                  <a:lnTo>
                    <a:pt x="37211" y="1921"/>
                  </a:lnTo>
                  <a:lnTo>
                    <a:pt x="37060" y="1643"/>
                  </a:lnTo>
                  <a:lnTo>
                    <a:pt x="36883" y="1391"/>
                  </a:lnTo>
                  <a:lnTo>
                    <a:pt x="36680" y="1214"/>
                  </a:lnTo>
                  <a:lnTo>
                    <a:pt x="36478" y="1087"/>
                  </a:lnTo>
                  <a:lnTo>
                    <a:pt x="36301" y="1011"/>
                  </a:lnTo>
                  <a:lnTo>
                    <a:pt x="36099" y="961"/>
                  </a:lnTo>
                  <a:lnTo>
                    <a:pt x="35543" y="860"/>
                  </a:lnTo>
                  <a:lnTo>
                    <a:pt x="34810" y="733"/>
                  </a:lnTo>
                  <a:lnTo>
                    <a:pt x="33950" y="632"/>
                  </a:lnTo>
                  <a:lnTo>
                    <a:pt x="32939" y="531"/>
                  </a:lnTo>
                  <a:lnTo>
                    <a:pt x="31827" y="455"/>
                  </a:lnTo>
                  <a:lnTo>
                    <a:pt x="29274" y="304"/>
                  </a:lnTo>
                  <a:lnTo>
                    <a:pt x="26417" y="177"/>
                  </a:lnTo>
                  <a:lnTo>
                    <a:pt x="23384" y="76"/>
                  </a:lnTo>
                  <a:lnTo>
                    <a:pt x="20249" y="26"/>
                  </a:lnTo>
                  <a:lnTo>
                    <a:pt x="1716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39"/>
            <p:cNvSpPr/>
            <p:nvPr/>
          </p:nvSpPr>
          <p:spPr>
            <a:xfrm>
              <a:off x="2241473" y="5119978"/>
              <a:ext cx="385164" cy="32743"/>
            </a:xfrm>
            <a:custGeom>
              <a:rect b="b" l="l" r="r" t="t"/>
              <a:pathLst>
                <a:path extrusionOk="0" h="937" w="11022">
                  <a:moveTo>
                    <a:pt x="2933" y="1"/>
                  </a:moveTo>
                  <a:lnTo>
                    <a:pt x="2199" y="26"/>
                  </a:lnTo>
                  <a:lnTo>
                    <a:pt x="1466" y="51"/>
                  </a:lnTo>
                  <a:lnTo>
                    <a:pt x="733" y="102"/>
                  </a:lnTo>
                  <a:lnTo>
                    <a:pt x="25" y="203"/>
                  </a:lnTo>
                  <a:lnTo>
                    <a:pt x="0" y="203"/>
                  </a:lnTo>
                  <a:lnTo>
                    <a:pt x="0" y="228"/>
                  </a:lnTo>
                  <a:lnTo>
                    <a:pt x="0" y="254"/>
                  </a:lnTo>
                  <a:lnTo>
                    <a:pt x="25" y="254"/>
                  </a:lnTo>
                  <a:lnTo>
                    <a:pt x="683" y="380"/>
                  </a:lnTo>
                  <a:lnTo>
                    <a:pt x="1340" y="481"/>
                  </a:lnTo>
                  <a:lnTo>
                    <a:pt x="2023" y="532"/>
                  </a:lnTo>
                  <a:lnTo>
                    <a:pt x="2705" y="582"/>
                  </a:lnTo>
                  <a:lnTo>
                    <a:pt x="4070" y="658"/>
                  </a:lnTo>
                  <a:lnTo>
                    <a:pt x="5435" y="734"/>
                  </a:lnTo>
                  <a:lnTo>
                    <a:pt x="6775" y="810"/>
                  </a:lnTo>
                  <a:lnTo>
                    <a:pt x="8140" y="860"/>
                  </a:lnTo>
                  <a:lnTo>
                    <a:pt x="8822" y="911"/>
                  </a:lnTo>
                  <a:lnTo>
                    <a:pt x="9530" y="936"/>
                  </a:lnTo>
                  <a:lnTo>
                    <a:pt x="10213" y="936"/>
                  </a:lnTo>
                  <a:lnTo>
                    <a:pt x="10567" y="886"/>
                  </a:lnTo>
                  <a:lnTo>
                    <a:pt x="10870" y="784"/>
                  </a:lnTo>
                  <a:lnTo>
                    <a:pt x="10971" y="734"/>
                  </a:lnTo>
                  <a:lnTo>
                    <a:pt x="11022" y="658"/>
                  </a:lnTo>
                  <a:lnTo>
                    <a:pt x="11022" y="607"/>
                  </a:lnTo>
                  <a:lnTo>
                    <a:pt x="11022" y="557"/>
                  </a:lnTo>
                  <a:lnTo>
                    <a:pt x="10971" y="506"/>
                  </a:lnTo>
                  <a:lnTo>
                    <a:pt x="10921" y="481"/>
                  </a:lnTo>
                  <a:lnTo>
                    <a:pt x="10693" y="405"/>
                  </a:lnTo>
                  <a:lnTo>
                    <a:pt x="10466" y="329"/>
                  </a:lnTo>
                  <a:lnTo>
                    <a:pt x="10238" y="279"/>
                  </a:lnTo>
                  <a:lnTo>
                    <a:pt x="10011" y="254"/>
                  </a:lnTo>
                  <a:lnTo>
                    <a:pt x="9530" y="203"/>
                  </a:lnTo>
                  <a:lnTo>
                    <a:pt x="9025" y="178"/>
                  </a:lnTo>
                  <a:lnTo>
                    <a:pt x="7457" y="102"/>
                  </a:lnTo>
                  <a:lnTo>
                    <a:pt x="5890" y="77"/>
                  </a:lnTo>
                  <a:lnTo>
                    <a:pt x="4424" y="51"/>
                  </a:lnTo>
                  <a:lnTo>
                    <a:pt x="293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39"/>
            <p:cNvSpPr/>
            <p:nvPr/>
          </p:nvSpPr>
          <p:spPr>
            <a:xfrm>
              <a:off x="2668117" y="5140316"/>
              <a:ext cx="83973" cy="26523"/>
            </a:xfrm>
            <a:custGeom>
              <a:rect b="b" l="l" r="r" t="t"/>
              <a:pathLst>
                <a:path extrusionOk="0" h="759" w="2403">
                  <a:moveTo>
                    <a:pt x="683" y="0"/>
                  </a:moveTo>
                  <a:lnTo>
                    <a:pt x="506" y="25"/>
                  </a:lnTo>
                  <a:lnTo>
                    <a:pt x="329" y="25"/>
                  </a:lnTo>
                  <a:lnTo>
                    <a:pt x="178" y="76"/>
                  </a:lnTo>
                  <a:lnTo>
                    <a:pt x="51" y="177"/>
                  </a:lnTo>
                  <a:lnTo>
                    <a:pt x="1" y="202"/>
                  </a:lnTo>
                  <a:lnTo>
                    <a:pt x="1" y="253"/>
                  </a:lnTo>
                  <a:lnTo>
                    <a:pt x="1" y="304"/>
                  </a:lnTo>
                  <a:lnTo>
                    <a:pt x="51" y="329"/>
                  </a:lnTo>
                  <a:lnTo>
                    <a:pt x="152" y="430"/>
                  </a:lnTo>
                  <a:lnTo>
                    <a:pt x="304" y="506"/>
                  </a:lnTo>
                  <a:lnTo>
                    <a:pt x="481" y="531"/>
                  </a:lnTo>
                  <a:lnTo>
                    <a:pt x="658" y="582"/>
                  </a:lnTo>
                  <a:lnTo>
                    <a:pt x="1037" y="607"/>
                  </a:lnTo>
                  <a:lnTo>
                    <a:pt x="1391" y="657"/>
                  </a:lnTo>
                  <a:lnTo>
                    <a:pt x="1619" y="708"/>
                  </a:lnTo>
                  <a:lnTo>
                    <a:pt x="1973" y="759"/>
                  </a:lnTo>
                  <a:lnTo>
                    <a:pt x="2124" y="733"/>
                  </a:lnTo>
                  <a:lnTo>
                    <a:pt x="2276" y="708"/>
                  </a:lnTo>
                  <a:lnTo>
                    <a:pt x="2326" y="683"/>
                  </a:lnTo>
                  <a:lnTo>
                    <a:pt x="2352" y="632"/>
                  </a:lnTo>
                  <a:lnTo>
                    <a:pt x="2377" y="582"/>
                  </a:lnTo>
                  <a:lnTo>
                    <a:pt x="2402" y="506"/>
                  </a:lnTo>
                  <a:lnTo>
                    <a:pt x="2377" y="455"/>
                  </a:lnTo>
                  <a:lnTo>
                    <a:pt x="2352" y="379"/>
                  </a:lnTo>
                  <a:lnTo>
                    <a:pt x="2276" y="278"/>
                  </a:lnTo>
                  <a:lnTo>
                    <a:pt x="2149" y="228"/>
                  </a:lnTo>
                  <a:lnTo>
                    <a:pt x="2023" y="177"/>
                  </a:lnTo>
                  <a:lnTo>
                    <a:pt x="1694" y="127"/>
                  </a:lnTo>
                  <a:lnTo>
                    <a:pt x="1416" y="101"/>
                  </a:lnTo>
                  <a:lnTo>
                    <a:pt x="1063" y="51"/>
                  </a:lnTo>
                  <a:lnTo>
                    <a:pt x="683"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39"/>
            <p:cNvSpPr/>
            <p:nvPr/>
          </p:nvSpPr>
          <p:spPr>
            <a:xfrm>
              <a:off x="219451" y="5087305"/>
              <a:ext cx="1298556" cy="658154"/>
            </a:xfrm>
            <a:custGeom>
              <a:rect b="b" l="l" r="r" t="t"/>
              <a:pathLst>
                <a:path extrusionOk="0" h="18834" w="37160">
                  <a:moveTo>
                    <a:pt x="15471" y="0"/>
                  </a:moveTo>
                  <a:lnTo>
                    <a:pt x="12513" y="51"/>
                  </a:lnTo>
                  <a:lnTo>
                    <a:pt x="9707" y="127"/>
                  </a:lnTo>
                  <a:lnTo>
                    <a:pt x="8393" y="177"/>
                  </a:lnTo>
                  <a:lnTo>
                    <a:pt x="7154" y="253"/>
                  </a:lnTo>
                  <a:lnTo>
                    <a:pt x="5991" y="329"/>
                  </a:lnTo>
                  <a:lnTo>
                    <a:pt x="4904" y="430"/>
                  </a:lnTo>
                  <a:lnTo>
                    <a:pt x="3944" y="531"/>
                  </a:lnTo>
                  <a:lnTo>
                    <a:pt x="3084" y="632"/>
                  </a:lnTo>
                  <a:lnTo>
                    <a:pt x="2351" y="784"/>
                  </a:lnTo>
                  <a:lnTo>
                    <a:pt x="1745" y="911"/>
                  </a:lnTo>
                  <a:lnTo>
                    <a:pt x="1492" y="1012"/>
                  </a:lnTo>
                  <a:lnTo>
                    <a:pt x="1264" y="1087"/>
                  </a:lnTo>
                  <a:lnTo>
                    <a:pt x="1087" y="1163"/>
                  </a:lnTo>
                  <a:lnTo>
                    <a:pt x="961" y="1264"/>
                  </a:lnTo>
                  <a:lnTo>
                    <a:pt x="835" y="1366"/>
                  </a:lnTo>
                  <a:lnTo>
                    <a:pt x="733" y="1467"/>
                  </a:lnTo>
                  <a:lnTo>
                    <a:pt x="556" y="1719"/>
                  </a:lnTo>
                  <a:lnTo>
                    <a:pt x="380" y="2048"/>
                  </a:lnTo>
                  <a:lnTo>
                    <a:pt x="253" y="2402"/>
                  </a:lnTo>
                  <a:lnTo>
                    <a:pt x="152" y="2832"/>
                  </a:lnTo>
                  <a:lnTo>
                    <a:pt x="76" y="3261"/>
                  </a:lnTo>
                  <a:lnTo>
                    <a:pt x="26" y="3767"/>
                  </a:lnTo>
                  <a:lnTo>
                    <a:pt x="0" y="4273"/>
                  </a:lnTo>
                  <a:lnTo>
                    <a:pt x="0" y="4829"/>
                  </a:lnTo>
                  <a:lnTo>
                    <a:pt x="0" y="5410"/>
                  </a:lnTo>
                  <a:lnTo>
                    <a:pt x="76" y="6623"/>
                  </a:lnTo>
                  <a:lnTo>
                    <a:pt x="203" y="7913"/>
                  </a:lnTo>
                  <a:lnTo>
                    <a:pt x="380" y="9227"/>
                  </a:lnTo>
                  <a:lnTo>
                    <a:pt x="582" y="10542"/>
                  </a:lnTo>
                  <a:lnTo>
                    <a:pt x="809" y="11831"/>
                  </a:lnTo>
                  <a:lnTo>
                    <a:pt x="1264" y="14232"/>
                  </a:lnTo>
                  <a:lnTo>
                    <a:pt x="1618" y="16179"/>
                  </a:lnTo>
                  <a:lnTo>
                    <a:pt x="1745" y="16912"/>
                  </a:lnTo>
                  <a:lnTo>
                    <a:pt x="1795" y="17443"/>
                  </a:lnTo>
                  <a:lnTo>
                    <a:pt x="1820" y="17569"/>
                  </a:lnTo>
                  <a:lnTo>
                    <a:pt x="1896" y="17670"/>
                  </a:lnTo>
                  <a:lnTo>
                    <a:pt x="2023" y="17771"/>
                  </a:lnTo>
                  <a:lnTo>
                    <a:pt x="2174" y="17847"/>
                  </a:lnTo>
                  <a:lnTo>
                    <a:pt x="2377" y="17948"/>
                  </a:lnTo>
                  <a:lnTo>
                    <a:pt x="2629" y="18024"/>
                  </a:lnTo>
                  <a:lnTo>
                    <a:pt x="3236" y="18176"/>
                  </a:lnTo>
                  <a:lnTo>
                    <a:pt x="3994" y="18327"/>
                  </a:lnTo>
                  <a:lnTo>
                    <a:pt x="4879" y="18429"/>
                  </a:lnTo>
                  <a:lnTo>
                    <a:pt x="5890" y="18530"/>
                  </a:lnTo>
                  <a:lnTo>
                    <a:pt x="7003" y="18631"/>
                  </a:lnTo>
                  <a:lnTo>
                    <a:pt x="8191" y="18681"/>
                  </a:lnTo>
                  <a:lnTo>
                    <a:pt x="9480" y="18732"/>
                  </a:lnTo>
                  <a:lnTo>
                    <a:pt x="12286" y="18808"/>
                  </a:lnTo>
                  <a:lnTo>
                    <a:pt x="15269" y="18833"/>
                  </a:lnTo>
                  <a:lnTo>
                    <a:pt x="18353" y="18808"/>
                  </a:lnTo>
                  <a:lnTo>
                    <a:pt x="21437" y="18732"/>
                  </a:lnTo>
                  <a:lnTo>
                    <a:pt x="24420" y="18656"/>
                  </a:lnTo>
                  <a:lnTo>
                    <a:pt x="27225" y="18530"/>
                  </a:lnTo>
                  <a:lnTo>
                    <a:pt x="29728" y="18403"/>
                  </a:lnTo>
                  <a:lnTo>
                    <a:pt x="31877" y="18277"/>
                  </a:lnTo>
                  <a:lnTo>
                    <a:pt x="33545" y="18125"/>
                  </a:lnTo>
                  <a:lnTo>
                    <a:pt x="34177" y="18049"/>
                  </a:lnTo>
                  <a:lnTo>
                    <a:pt x="34632" y="17974"/>
                  </a:lnTo>
                  <a:lnTo>
                    <a:pt x="34961" y="17923"/>
                  </a:lnTo>
                  <a:lnTo>
                    <a:pt x="35037" y="17872"/>
                  </a:lnTo>
                  <a:lnTo>
                    <a:pt x="35087" y="17847"/>
                  </a:lnTo>
                  <a:lnTo>
                    <a:pt x="35188" y="17569"/>
                  </a:lnTo>
                  <a:lnTo>
                    <a:pt x="35340" y="16988"/>
                  </a:lnTo>
                  <a:lnTo>
                    <a:pt x="35542" y="16154"/>
                  </a:lnTo>
                  <a:lnTo>
                    <a:pt x="35770" y="15092"/>
                  </a:lnTo>
                  <a:lnTo>
                    <a:pt x="36022" y="13878"/>
                  </a:lnTo>
                  <a:lnTo>
                    <a:pt x="36275" y="12539"/>
                  </a:lnTo>
                  <a:lnTo>
                    <a:pt x="36503" y="11098"/>
                  </a:lnTo>
                  <a:lnTo>
                    <a:pt x="36730" y="9632"/>
                  </a:lnTo>
                  <a:lnTo>
                    <a:pt x="36932" y="8140"/>
                  </a:lnTo>
                  <a:lnTo>
                    <a:pt x="37059" y="6699"/>
                  </a:lnTo>
                  <a:lnTo>
                    <a:pt x="37109" y="5992"/>
                  </a:lnTo>
                  <a:lnTo>
                    <a:pt x="37135" y="5309"/>
                  </a:lnTo>
                  <a:lnTo>
                    <a:pt x="37160" y="4677"/>
                  </a:lnTo>
                  <a:lnTo>
                    <a:pt x="37135" y="4070"/>
                  </a:lnTo>
                  <a:lnTo>
                    <a:pt x="37109" y="3489"/>
                  </a:lnTo>
                  <a:lnTo>
                    <a:pt x="37059" y="2958"/>
                  </a:lnTo>
                  <a:lnTo>
                    <a:pt x="36983" y="2503"/>
                  </a:lnTo>
                  <a:lnTo>
                    <a:pt x="36882" y="2073"/>
                  </a:lnTo>
                  <a:lnTo>
                    <a:pt x="36756" y="1719"/>
                  </a:lnTo>
                  <a:lnTo>
                    <a:pt x="36654" y="1568"/>
                  </a:lnTo>
                  <a:lnTo>
                    <a:pt x="36579" y="1416"/>
                  </a:lnTo>
                  <a:lnTo>
                    <a:pt x="36477" y="1315"/>
                  </a:lnTo>
                  <a:lnTo>
                    <a:pt x="36376" y="1189"/>
                  </a:lnTo>
                  <a:lnTo>
                    <a:pt x="36275" y="1113"/>
                  </a:lnTo>
                  <a:lnTo>
                    <a:pt x="36149" y="1062"/>
                  </a:lnTo>
                  <a:lnTo>
                    <a:pt x="35820" y="961"/>
                  </a:lnTo>
                  <a:lnTo>
                    <a:pt x="35340" y="860"/>
                  </a:lnTo>
                  <a:lnTo>
                    <a:pt x="34733" y="759"/>
                  </a:lnTo>
                  <a:lnTo>
                    <a:pt x="33975" y="658"/>
                  </a:lnTo>
                  <a:lnTo>
                    <a:pt x="33115" y="582"/>
                  </a:lnTo>
                  <a:lnTo>
                    <a:pt x="32130" y="481"/>
                  </a:lnTo>
                  <a:lnTo>
                    <a:pt x="29905" y="329"/>
                  </a:lnTo>
                  <a:lnTo>
                    <a:pt x="27327" y="203"/>
                  </a:lnTo>
                  <a:lnTo>
                    <a:pt x="24521" y="102"/>
                  </a:lnTo>
                  <a:lnTo>
                    <a:pt x="21563" y="51"/>
                  </a:lnTo>
                  <a:lnTo>
                    <a:pt x="18504"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39"/>
            <p:cNvSpPr/>
            <p:nvPr/>
          </p:nvSpPr>
          <p:spPr>
            <a:xfrm>
              <a:off x="219451" y="5156216"/>
              <a:ext cx="1298556" cy="570687"/>
            </a:xfrm>
            <a:custGeom>
              <a:rect b="b" l="l" r="r" t="t"/>
              <a:pathLst>
                <a:path extrusionOk="0" h="16331" w="37160">
                  <a:moveTo>
                    <a:pt x="430" y="0"/>
                  </a:moveTo>
                  <a:lnTo>
                    <a:pt x="329" y="253"/>
                  </a:lnTo>
                  <a:lnTo>
                    <a:pt x="228" y="556"/>
                  </a:lnTo>
                  <a:lnTo>
                    <a:pt x="152" y="885"/>
                  </a:lnTo>
                  <a:lnTo>
                    <a:pt x="101" y="1239"/>
                  </a:lnTo>
                  <a:lnTo>
                    <a:pt x="51" y="1618"/>
                  </a:lnTo>
                  <a:lnTo>
                    <a:pt x="26" y="2023"/>
                  </a:lnTo>
                  <a:lnTo>
                    <a:pt x="0" y="2882"/>
                  </a:lnTo>
                  <a:lnTo>
                    <a:pt x="26" y="3817"/>
                  </a:lnTo>
                  <a:lnTo>
                    <a:pt x="101" y="4778"/>
                  </a:lnTo>
                  <a:lnTo>
                    <a:pt x="203" y="5789"/>
                  </a:lnTo>
                  <a:lnTo>
                    <a:pt x="329" y="6825"/>
                  </a:lnTo>
                  <a:lnTo>
                    <a:pt x="481" y="7862"/>
                  </a:lnTo>
                  <a:lnTo>
                    <a:pt x="658" y="8898"/>
                  </a:lnTo>
                  <a:lnTo>
                    <a:pt x="1011" y="10895"/>
                  </a:lnTo>
                  <a:lnTo>
                    <a:pt x="1340" y="12690"/>
                  </a:lnTo>
                  <a:lnTo>
                    <a:pt x="1618" y="14182"/>
                  </a:lnTo>
                  <a:lnTo>
                    <a:pt x="2124" y="14434"/>
                  </a:lnTo>
                  <a:lnTo>
                    <a:pt x="2629" y="14662"/>
                  </a:lnTo>
                  <a:lnTo>
                    <a:pt x="3135" y="14864"/>
                  </a:lnTo>
                  <a:lnTo>
                    <a:pt x="3666" y="15066"/>
                  </a:lnTo>
                  <a:lnTo>
                    <a:pt x="4197" y="15243"/>
                  </a:lnTo>
                  <a:lnTo>
                    <a:pt x="4727" y="15395"/>
                  </a:lnTo>
                  <a:lnTo>
                    <a:pt x="5258" y="15547"/>
                  </a:lnTo>
                  <a:lnTo>
                    <a:pt x="5814" y="15698"/>
                  </a:lnTo>
                  <a:lnTo>
                    <a:pt x="6750" y="15875"/>
                  </a:lnTo>
                  <a:lnTo>
                    <a:pt x="7685" y="16027"/>
                  </a:lnTo>
                  <a:lnTo>
                    <a:pt x="8646" y="16153"/>
                  </a:lnTo>
                  <a:lnTo>
                    <a:pt x="9606" y="16229"/>
                  </a:lnTo>
                  <a:lnTo>
                    <a:pt x="10567" y="16280"/>
                  </a:lnTo>
                  <a:lnTo>
                    <a:pt x="11527" y="16305"/>
                  </a:lnTo>
                  <a:lnTo>
                    <a:pt x="12488" y="16330"/>
                  </a:lnTo>
                  <a:lnTo>
                    <a:pt x="13449" y="16305"/>
                  </a:lnTo>
                  <a:lnTo>
                    <a:pt x="14738" y="16254"/>
                  </a:lnTo>
                  <a:lnTo>
                    <a:pt x="16027" y="16179"/>
                  </a:lnTo>
                  <a:lnTo>
                    <a:pt x="17291" y="16077"/>
                  </a:lnTo>
                  <a:lnTo>
                    <a:pt x="18580" y="15951"/>
                  </a:lnTo>
                  <a:lnTo>
                    <a:pt x="19844" y="15799"/>
                  </a:lnTo>
                  <a:lnTo>
                    <a:pt x="21108" y="15597"/>
                  </a:lnTo>
                  <a:lnTo>
                    <a:pt x="22372" y="15395"/>
                  </a:lnTo>
                  <a:lnTo>
                    <a:pt x="23611" y="15142"/>
                  </a:lnTo>
                  <a:lnTo>
                    <a:pt x="24849" y="14864"/>
                  </a:lnTo>
                  <a:lnTo>
                    <a:pt x="26088" y="14561"/>
                  </a:lnTo>
                  <a:lnTo>
                    <a:pt x="27327" y="14232"/>
                  </a:lnTo>
                  <a:lnTo>
                    <a:pt x="28540" y="13878"/>
                  </a:lnTo>
                  <a:lnTo>
                    <a:pt x="29728" y="13499"/>
                  </a:lnTo>
                  <a:lnTo>
                    <a:pt x="30916" y="13095"/>
                  </a:lnTo>
                  <a:lnTo>
                    <a:pt x="32104" y="12665"/>
                  </a:lnTo>
                  <a:lnTo>
                    <a:pt x="33267" y="12210"/>
                  </a:lnTo>
                  <a:lnTo>
                    <a:pt x="34025" y="11881"/>
                  </a:lnTo>
                  <a:lnTo>
                    <a:pt x="34784" y="11553"/>
                  </a:lnTo>
                  <a:lnTo>
                    <a:pt x="35517" y="11173"/>
                  </a:lnTo>
                  <a:lnTo>
                    <a:pt x="36225" y="10794"/>
                  </a:lnTo>
                  <a:lnTo>
                    <a:pt x="36427" y="9631"/>
                  </a:lnTo>
                  <a:lnTo>
                    <a:pt x="36629" y="8443"/>
                  </a:lnTo>
                  <a:lnTo>
                    <a:pt x="36806" y="7230"/>
                  </a:lnTo>
                  <a:lnTo>
                    <a:pt x="36932" y="5991"/>
                  </a:lnTo>
                  <a:lnTo>
                    <a:pt x="37059" y="4803"/>
                  </a:lnTo>
                  <a:lnTo>
                    <a:pt x="37135" y="3666"/>
                  </a:lnTo>
                  <a:lnTo>
                    <a:pt x="37160" y="2604"/>
                  </a:lnTo>
                  <a:lnTo>
                    <a:pt x="37135" y="2124"/>
                  </a:lnTo>
                  <a:lnTo>
                    <a:pt x="37135" y="1643"/>
                  </a:lnTo>
                  <a:lnTo>
                    <a:pt x="36250" y="2124"/>
                  </a:lnTo>
                  <a:lnTo>
                    <a:pt x="35340" y="2579"/>
                  </a:lnTo>
                  <a:lnTo>
                    <a:pt x="34430" y="2983"/>
                  </a:lnTo>
                  <a:lnTo>
                    <a:pt x="33495" y="3388"/>
                  </a:lnTo>
                  <a:lnTo>
                    <a:pt x="32534" y="3741"/>
                  </a:lnTo>
                  <a:lnTo>
                    <a:pt x="31573" y="4070"/>
                  </a:lnTo>
                  <a:lnTo>
                    <a:pt x="30588" y="4373"/>
                  </a:lnTo>
                  <a:lnTo>
                    <a:pt x="29576" y="4601"/>
                  </a:lnTo>
                  <a:lnTo>
                    <a:pt x="28565" y="4803"/>
                  </a:lnTo>
                  <a:lnTo>
                    <a:pt x="27529" y="4955"/>
                  </a:lnTo>
                  <a:lnTo>
                    <a:pt x="26492" y="5081"/>
                  </a:lnTo>
                  <a:lnTo>
                    <a:pt x="25456" y="5182"/>
                  </a:lnTo>
                  <a:lnTo>
                    <a:pt x="24394" y="5233"/>
                  </a:lnTo>
                  <a:lnTo>
                    <a:pt x="23358" y="5283"/>
                  </a:lnTo>
                  <a:lnTo>
                    <a:pt x="21234" y="5334"/>
                  </a:lnTo>
                  <a:lnTo>
                    <a:pt x="17973" y="5385"/>
                  </a:lnTo>
                  <a:lnTo>
                    <a:pt x="16356" y="5385"/>
                  </a:lnTo>
                  <a:lnTo>
                    <a:pt x="14713" y="5359"/>
                  </a:lnTo>
                  <a:lnTo>
                    <a:pt x="13095" y="5309"/>
                  </a:lnTo>
                  <a:lnTo>
                    <a:pt x="11452" y="5208"/>
                  </a:lnTo>
                  <a:lnTo>
                    <a:pt x="9834" y="5056"/>
                  </a:lnTo>
                  <a:lnTo>
                    <a:pt x="9025" y="4955"/>
                  </a:lnTo>
                  <a:lnTo>
                    <a:pt x="8216" y="4854"/>
                  </a:lnTo>
                  <a:lnTo>
                    <a:pt x="7407" y="4702"/>
                  </a:lnTo>
                  <a:lnTo>
                    <a:pt x="6573" y="4550"/>
                  </a:lnTo>
                  <a:lnTo>
                    <a:pt x="5764" y="4373"/>
                  </a:lnTo>
                  <a:lnTo>
                    <a:pt x="4980" y="4121"/>
                  </a:lnTo>
                  <a:lnTo>
                    <a:pt x="4222" y="3843"/>
                  </a:lnTo>
                  <a:lnTo>
                    <a:pt x="3843" y="3691"/>
                  </a:lnTo>
                  <a:lnTo>
                    <a:pt x="3489" y="3514"/>
                  </a:lnTo>
                  <a:lnTo>
                    <a:pt x="3135" y="3312"/>
                  </a:lnTo>
                  <a:lnTo>
                    <a:pt x="2806" y="3109"/>
                  </a:lnTo>
                  <a:lnTo>
                    <a:pt x="2503" y="2907"/>
                  </a:lnTo>
                  <a:lnTo>
                    <a:pt x="2174" y="2654"/>
                  </a:lnTo>
                  <a:lnTo>
                    <a:pt x="1871" y="2376"/>
                  </a:lnTo>
                  <a:lnTo>
                    <a:pt x="1593" y="2073"/>
                  </a:lnTo>
                  <a:lnTo>
                    <a:pt x="1315" y="1770"/>
                  </a:lnTo>
                  <a:lnTo>
                    <a:pt x="1087" y="1416"/>
                  </a:lnTo>
                  <a:lnTo>
                    <a:pt x="885" y="1087"/>
                  </a:lnTo>
                  <a:lnTo>
                    <a:pt x="708" y="733"/>
                  </a:lnTo>
                  <a:lnTo>
                    <a:pt x="556"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39"/>
            <p:cNvSpPr/>
            <p:nvPr/>
          </p:nvSpPr>
          <p:spPr>
            <a:xfrm>
              <a:off x="211483" y="5080246"/>
              <a:ext cx="1314491" cy="671363"/>
            </a:xfrm>
            <a:custGeom>
              <a:rect b="b" l="l" r="r" t="t"/>
              <a:pathLst>
                <a:path extrusionOk="0" h="19212" w="37616">
                  <a:moveTo>
                    <a:pt x="20552" y="405"/>
                  </a:moveTo>
                  <a:lnTo>
                    <a:pt x="23788" y="481"/>
                  </a:lnTo>
                  <a:lnTo>
                    <a:pt x="26847" y="582"/>
                  </a:lnTo>
                  <a:lnTo>
                    <a:pt x="29627" y="708"/>
                  </a:lnTo>
                  <a:lnTo>
                    <a:pt x="32054" y="860"/>
                  </a:lnTo>
                  <a:lnTo>
                    <a:pt x="33091" y="936"/>
                  </a:lnTo>
                  <a:lnTo>
                    <a:pt x="34026" y="1037"/>
                  </a:lnTo>
                  <a:lnTo>
                    <a:pt x="34810" y="1138"/>
                  </a:lnTo>
                  <a:lnTo>
                    <a:pt x="35467" y="1214"/>
                  </a:lnTo>
                  <a:lnTo>
                    <a:pt x="35947" y="1315"/>
                  </a:lnTo>
                  <a:lnTo>
                    <a:pt x="36276" y="1441"/>
                  </a:lnTo>
                  <a:lnTo>
                    <a:pt x="36377" y="1492"/>
                  </a:lnTo>
                  <a:lnTo>
                    <a:pt x="36478" y="1568"/>
                  </a:lnTo>
                  <a:lnTo>
                    <a:pt x="36579" y="1643"/>
                  </a:lnTo>
                  <a:lnTo>
                    <a:pt x="36655" y="1770"/>
                  </a:lnTo>
                  <a:lnTo>
                    <a:pt x="36807" y="2048"/>
                  </a:lnTo>
                  <a:lnTo>
                    <a:pt x="36933" y="2376"/>
                  </a:lnTo>
                  <a:lnTo>
                    <a:pt x="37009" y="2781"/>
                  </a:lnTo>
                  <a:lnTo>
                    <a:pt x="37085" y="3236"/>
                  </a:lnTo>
                  <a:lnTo>
                    <a:pt x="37135" y="3716"/>
                  </a:lnTo>
                  <a:lnTo>
                    <a:pt x="37160" y="4272"/>
                  </a:lnTo>
                  <a:lnTo>
                    <a:pt x="37160" y="4854"/>
                  </a:lnTo>
                  <a:lnTo>
                    <a:pt x="37160" y="5460"/>
                  </a:lnTo>
                  <a:lnTo>
                    <a:pt x="37085" y="6775"/>
                  </a:lnTo>
                  <a:lnTo>
                    <a:pt x="36933" y="8191"/>
                  </a:lnTo>
                  <a:lnTo>
                    <a:pt x="36756" y="9606"/>
                  </a:lnTo>
                  <a:lnTo>
                    <a:pt x="36554" y="11047"/>
                  </a:lnTo>
                  <a:lnTo>
                    <a:pt x="36326" y="12463"/>
                  </a:lnTo>
                  <a:lnTo>
                    <a:pt x="36073" y="13777"/>
                  </a:lnTo>
                  <a:lnTo>
                    <a:pt x="35846" y="14990"/>
                  </a:lnTo>
                  <a:lnTo>
                    <a:pt x="35618" y="16052"/>
                  </a:lnTo>
                  <a:lnTo>
                    <a:pt x="35416" y="16937"/>
                  </a:lnTo>
                  <a:lnTo>
                    <a:pt x="35239" y="17569"/>
                  </a:lnTo>
                  <a:lnTo>
                    <a:pt x="35113" y="17923"/>
                  </a:lnTo>
                  <a:lnTo>
                    <a:pt x="34835" y="17999"/>
                  </a:lnTo>
                  <a:lnTo>
                    <a:pt x="34380" y="18074"/>
                  </a:lnTo>
                  <a:lnTo>
                    <a:pt x="32914" y="18226"/>
                  </a:lnTo>
                  <a:lnTo>
                    <a:pt x="30816" y="18378"/>
                  </a:lnTo>
                  <a:lnTo>
                    <a:pt x="28212" y="18504"/>
                  </a:lnTo>
                  <a:lnTo>
                    <a:pt x="25229" y="18631"/>
                  </a:lnTo>
                  <a:lnTo>
                    <a:pt x="21993" y="18732"/>
                  </a:lnTo>
                  <a:lnTo>
                    <a:pt x="18606" y="18808"/>
                  </a:lnTo>
                  <a:lnTo>
                    <a:pt x="15168" y="18833"/>
                  </a:lnTo>
                  <a:lnTo>
                    <a:pt x="12994" y="18833"/>
                  </a:lnTo>
                  <a:lnTo>
                    <a:pt x="11098" y="18782"/>
                  </a:lnTo>
                  <a:lnTo>
                    <a:pt x="9430" y="18732"/>
                  </a:lnTo>
                  <a:lnTo>
                    <a:pt x="7989" y="18681"/>
                  </a:lnTo>
                  <a:lnTo>
                    <a:pt x="6750" y="18605"/>
                  </a:lnTo>
                  <a:lnTo>
                    <a:pt x="5689" y="18504"/>
                  </a:lnTo>
                  <a:lnTo>
                    <a:pt x="4829" y="18403"/>
                  </a:lnTo>
                  <a:lnTo>
                    <a:pt x="4121" y="18302"/>
                  </a:lnTo>
                  <a:lnTo>
                    <a:pt x="3540" y="18201"/>
                  </a:lnTo>
                  <a:lnTo>
                    <a:pt x="3110" y="18100"/>
                  </a:lnTo>
                  <a:lnTo>
                    <a:pt x="2781" y="17999"/>
                  </a:lnTo>
                  <a:lnTo>
                    <a:pt x="2554" y="17923"/>
                  </a:lnTo>
                  <a:lnTo>
                    <a:pt x="2402" y="17822"/>
                  </a:lnTo>
                  <a:lnTo>
                    <a:pt x="2301" y="17746"/>
                  </a:lnTo>
                  <a:lnTo>
                    <a:pt x="2251" y="17695"/>
                  </a:lnTo>
                  <a:lnTo>
                    <a:pt x="2251" y="17645"/>
                  </a:lnTo>
                  <a:lnTo>
                    <a:pt x="2200" y="17114"/>
                  </a:lnTo>
                  <a:lnTo>
                    <a:pt x="2074" y="16381"/>
                  </a:lnTo>
                  <a:lnTo>
                    <a:pt x="1720" y="14409"/>
                  </a:lnTo>
                  <a:lnTo>
                    <a:pt x="1391" y="12690"/>
                  </a:lnTo>
                  <a:lnTo>
                    <a:pt x="1063" y="10794"/>
                  </a:lnTo>
                  <a:lnTo>
                    <a:pt x="911" y="9834"/>
                  </a:lnTo>
                  <a:lnTo>
                    <a:pt x="759" y="8848"/>
                  </a:lnTo>
                  <a:lnTo>
                    <a:pt x="633" y="7862"/>
                  </a:lnTo>
                  <a:lnTo>
                    <a:pt x="532" y="6927"/>
                  </a:lnTo>
                  <a:lnTo>
                    <a:pt x="481" y="6017"/>
                  </a:lnTo>
                  <a:lnTo>
                    <a:pt x="456" y="5132"/>
                  </a:lnTo>
                  <a:lnTo>
                    <a:pt x="456" y="4323"/>
                  </a:lnTo>
                  <a:lnTo>
                    <a:pt x="532" y="3590"/>
                  </a:lnTo>
                  <a:lnTo>
                    <a:pt x="557" y="3236"/>
                  </a:lnTo>
                  <a:lnTo>
                    <a:pt x="633" y="2933"/>
                  </a:lnTo>
                  <a:lnTo>
                    <a:pt x="709" y="2629"/>
                  </a:lnTo>
                  <a:lnTo>
                    <a:pt x="810" y="2376"/>
                  </a:lnTo>
                  <a:lnTo>
                    <a:pt x="911" y="2124"/>
                  </a:lnTo>
                  <a:lnTo>
                    <a:pt x="1037" y="1921"/>
                  </a:lnTo>
                  <a:lnTo>
                    <a:pt x="1164" y="1744"/>
                  </a:lnTo>
                  <a:lnTo>
                    <a:pt x="1341" y="1593"/>
                  </a:lnTo>
                  <a:lnTo>
                    <a:pt x="1442" y="1542"/>
                  </a:lnTo>
                  <a:lnTo>
                    <a:pt x="1568" y="1466"/>
                  </a:lnTo>
                  <a:lnTo>
                    <a:pt x="1922" y="1340"/>
                  </a:lnTo>
                  <a:lnTo>
                    <a:pt x="2402" y="1214"/>
                  </a:lnTo>
                  <a:lnTo>
                    <a:pt x="2984" y="1087"/>
                  </a:lnTo>
                  <a:lnTo>
                    <a:pt x="3666" y="986"/>
                  </a:lnTo>
                  <a:lnTo>
                    <a:pt x="4450" y="885"/>
                  </a:lnTo>
                  <a:lnTo>
                    <a:pt x="5335" y="809"/>
                  </a:lnTo>
                  <a:lnTo>
                    <a:pt x="6321" y="708"/>
                  </a:lnTo>
                  <a:lnTo>
                    <a:pt x="8545" y="582"/>
                  </a:lnTo>
                  <a:lnTo>
                    <a:pt x="11123" y="481"/>
                  </a:lnTo>
                  <a:lnTo>
                    <a:pt x="14005" y="405"/>
                  </a:lnTo>
                  <a:close/>
                  <a:moveTo>
                    <a:pt x="17165" y="0"/>
                  </a:moveTo>
                  <a:lnTo>
                    <a:pt x="15294" y="26"/>
                  </a:lnTo>
                  <a:lnTo>
                    <a:pt x="13045" y="51"/>
                  </a:lnTo>
                  <a:lnTo>
                    <a:pt x="10567" y="101"/>
                  </a:lnTo>
                  <a:lnTo>
                    <a:pt x="8039" y="228"/>
                  </a:lnTo>
                  <a:lnTo>
                    <a:pt x="6826" y="304"/>
                  </a:lnTo>
                  <a:lnTo>
                    <a:pt x="5663" y="379"/>
                  </a:lnTo>
                  <a:lnTo>
                    <a:pt x="4576" y="481"/>
                  </a:lnTo>
                  <a:lnTo>
                    <a:pt x="3590" y="607"/>
                  </a:lnTo>
                  <a:lnTo>
                    <a:pt x="2706" y="759"/>
                  </a:lnTo>
                  <a:lnTo>
                    <a:pt x="1973" y="910"/>
                  </a:lnTo>
                  <a:lnTo>
                    <a:pt x="1669" y="1011"/>
                  </a:lnTo>
                  <a:lnTo>
                    <a:pt x="1416" y="1113"/>
                  </a:lnTo>
                  <a:lnTo>
                    <a:pt x="1189" y="1214"/>
                  </a:lnTo>
                  <a:lnTo>
                    <a:pt x="1037" y="1315"/>
                  </a:lnTo>
                  <a:lnTo>
                    <a:pt x="860" y="1466"/>
                  </a:lnTo>
                  <a:lnTo>
                    <a:pt x="683" y="1669"/>
                  </a:lnTo>
                  <a:lnTo>
                    <a:pt x="557" y="1871"/>
                  </a:lnTo>
                  <a:lnTo>
                    <a:pt x="431" y="2124"/>
                  </a:lnTo>
                  <a:lnTo>
                    <a:pt x="329" y="2402"/>
                  </a:lnTo>
                  <a:lnTo>
                    <a:pt x="228" y="2705"/>
                  </a:lnTo>
                  <a:lnTo>
                    <a:pt x="178" y="3008"/>
                  </a:lnTo>
                  <a:lnTo>
                    <a:pt x="102" y="3362"/>
                  </a:lnTo>
                  <a:lnTo>
                    <a:pt x="51" y="3716"/>
                  </a:lnTo>
                  <a:lnTo>
                    <a:pt x="26" y="4095"/>
                  </a:lnTo>
                  <a:lnTo>
                    <a:pt x="1" y="4930"/>
                  </a:lnTo>
                  <a:lnTo>
                    <a:pt x="26" y="5814"/>
                  </a:lnTo>
                  <a:lnTo>
                    <a:pt x="77" y="6724"/>
                  </a:lnTo>
                  <a:lnTo>
                    <a:pt x="153" y="7685"/>
                  </a:lnTo>
                  <a:lnTo>
                    <a:pt x="279" y="8671"/>
                  </a:lnTo>
                  <a:lnTo>
                    <a:pt x="431" y="9682"/>
                  </a:lnTo>
                  <a:lnTo>
                    <a:pt x="582" y="10668"/>
                  </a:lnTo>
                  <a:lnTo>
                    <a:pt x="911" y="12640"/>
                  </a:lnTo>
                  <a:lnTo>
                    <a:pt x="1265" y="14485"/>
                  </a:lnTo>
                  <a:lnTo>
                    <a:pt x="1619" y="16406"/>
                  </a:lnTo>
                  <a:lnTo>
                    <a:pt x="1745" y="17139"/>
                  </a:lnTo>
                  <a:lnTo>
                    <a:pt x="1796" y="17670"/>
                  </a:lnTo>
                  <a:lnTo>
                    <a:pt x="1796" y="17746"/>
                  </a:lnTo>
                  <a:lnTo>
                    <a:pt x="1821" y="17847"/>
                  </a:lnTo>
                  <a:lnTo>
                    <a:pt x="1897" y="17948"/>
                  </a:lnTo>
                  <a:lnTo>
                    <a:pt x="2023" y="18074"/>
                  </a:lnTo>
                  <a:lnTo>
                    <a:pt x="2225" y="18201"/>
                  </a:lnTo>
                  <a:lnTo>
                    <a:pt x="2529" y="18327"/>
                  </a:lnTo>
                  <a:lnTo>
                    <a:pt x="2933" y="18454"/>
                  </a:lnTo>
                  <a:lnTo>
                    <a:pt x="3489" y="18580"/>
                  </a:lnTo>
                  <a:lnTo>
                    <a:pt x="4222" y="18706"/>
                  </a:lnTo>
                  <a:lnTo>
                    <a:pt x="5107" y="18833"/>
                  </a:lnTo>
                  <a:lnTo>
                    <a:pt x="6169" y="18934"/>
                  </a:lnTo>
                  <a:lnTo>
                    <a:pt x="7458" y="19035"/>
                  </a:lnTo>
                  <a:lnTo>
                    <a:pt x="9000" y="19111"/>
                  </a:lnTo>
                  <a:lnTo>
                    <a:pt x="10770" y="19161"/>
                  </a:lnTo>
                  <a:lnTo>
                    <a:pt x="12817" y="19212"/>
                  </a:lnTo>
                  <a:lnTo>
                    <a:pt x="15168" y="19212"/>
                  </a:lnTo>
                  <a:lnTo>
                    <a:pt x="18454" y="19187"/>
                  </a:lnTo>
                  <a:lnTo>
                    <a:pt x="21867" y="19136"/>
                  </a:lnTo>
                  <a:lnTo>
                    <a:pt x="25305" y="19010"/>
                  </a:lnTo>
                  <a:lnTo>
                    <a:pt x="28616" y="18883"/>
                  </a:lnTo>
                  <a:lnTo>
                    <a:pt x="30841" y="18757"/>
                  </a:lnTo>
                  <a:lnTo>
                    <a:pt x="32509" y="18631"/>
                  </a:lnTo>
                  <a:lnTo>
                    <a:pt x="33723" y="18529"/>
                  </a:lnTo>
                  <a:lnTo>
                    <a:pt x="34531" y="18428"/>
                  </a:lnTo>
                  <a:lnTo>
                    <a:pt x="35062" y="18327"/>
                  </a:lnTo>
                  <a:lnTo>
                    <a:pt x="35340" y="18251"/>
                  </a:lnTo>
                  <a:lnTo>
                    <a:pt x="35467" y="18176"/>
                  </a:lnTo>
                  <a:lnTo>
                    <a:pt x="35517" y="18125"/>
                  </a:lnTo>
                  <a:lnTo>
                    <a:pt x="35618" y="17822"/>
                  </a:lnTo>
                  <a:lnTo>
                    <a:pt x="35770" y="17240"/>
                  </a:lnTo>
                  <a:lnTo>
                    <a:pt x="35998" y="16381"/>
                  </a:lnTo>
                  <a:lnTo>
                    <a:pt x="36225" y="15319"/>
                  </a:lnTo>
                  <a:lnTo>
                    <a:pt x="36478" y="14106"/>
                  </a:lnTo>
                  <a:lnTo>
                    <a:pt x="36731" y="12766"/>
                  </a:lnTo>
                  <a:lnTo>
                    <a:pt x="36958" y="11325"/>
                  </a:lnTo>
                  <a:lnTo>
                    <a:pt x="37186" y="9859"/>
                  </a:lnTo>
                  <a:lnTo>
                    <a:pt x="37312" y="8898"/>
                  </a:lnTo>
                  <a:lnTo>
                    <a:pt x="37413" y="7963"/>
                  </a:lnTo>
                  <a:lnTo>
                    <a:pt x="37514" y="7129"/>
                  </a:lnTo>
                  <a:lnTo>
                    <a:pt x="37565" y="6320"/>
                  </a:lnTo>
                  <a:lnTo>
                    <a:pt x="37590" y="5587"/>
                  </a:lnTo>
                  <a:lnTo>
                    <a:pt x="37615" y="4879"/>
                  </a:lnTo>
                  <a:lnTo>
                    <a:pt x="37590" y="4247"/>
                  </a:lnTo>
                  <a:lnTo>
                    <a:pt x="37565" y="3666"/>
                  </a:lnTo>
                  <a:lnTo>
                    <a:pt x="37514" y="3160"/>
                  </a:lnTo>
                  <a:lnTo>
                    <a:pt x="37439" y="2680"/>
                  </a:lnTo>
                  <a:lnTo>
                    <a:pt x="37337" y="2275"/>
                  </a:lnTo>
                  <a:lnTo>
                    <a:pt x="37211" y="1921"/>
                  </a:lnTo>
                  <a:lnTo>
                    <a:pt x="37059" y="1643"/>
                  </a:lnTo>
                  <a:lnTo>
                    <a:pt x="36882" y="1391"/>
                  </a:lnTo>
                  <a:lnTo>
                    <a:pt x="36705" y="1214"/>
                  </a:lnTo>
                  <a:lnTo>
                    <a:pt x="36478" y="1087"/>
                  </a:lnTo>
                  <a:lnTo>
                    <a:pt x="36326" y="1011"/>
                  </a:lnTo>
                  <a:lnTo>
                    <a:pt x="36099" y="961"/>
                  </a:lnTo>
                  <a:lnTo>
                    <a:pt x="35543" y="860"/>
                  </a:lnTo>
                  <a:lnTo>
                    <a:pt x="34810" y="733"/>
                  </a:lnTo>
                  <a:lnTo>
                    <a:pt x="33950" y="632"/>
                  </a:lnTo>
                  <a:lnTo>
                    <a:pt x="32939" y="531"/>
                  </a:lnTo>
                  <a:lnTo>
                    <a:pt x="31827" y="455"/>
                  </a:lnTo>
                  <a:lnTo>
                    <a:pt x="29274" y="304"/>
                  </a:lnTo>
                  <a:lnTo>
                    <a:pt x="26417" y="177"/>
                  </a:lnTo>
                  <a:lnTo>
                    <a:pt x="23384" y="76"/>
                  </a:lnTo>
                  <a:lnTo>
                    <a:pt x="20274" y="26"/>
                  </a:lnTo>
                  <a:lnTo>
                    <a:pt x="17165"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39"/>
            <p:cNvSpPr/>
            <p:nvPr/>
          </p:nvSpPr>
          <p:spPr>
            <a:xfrm>
              <a:off x="934984" y="5119978"/>
              <a:ext cx="385164" cy="32743"/>
            </a:xfrm>
            <a:custGeom>
              <a:rect b="b" l="l" r="r" t="t"/>
              <a:pathLst>
                <a:path extrusionOk="0" h="937" w="11022">
                  <a:moveTo>
                    <a:pt x="2932" y="1"/>
                  </a:moveTo>
                  <a:lnTo>
                    <a:pt x="2199" y="26"/>
                  </a:lnTo>
                  <a:lnTo>
                    <a:pt x="1466" y="51"/>
                  </a:lnTo>
                  <a:lnTo>
                    <a:pt x="733" y="102"/>
                  </a:lnTo>
                  <a:lnTo>
                    <a:pt x="25" y="203"/>
                  </a:lnTo>
                  <a:lnTo>
                    <a:pt x="0" y="203"/>
                  </a:lnTo>
                  <a:lnTo>
                    <a:pt x="0" y="228"/>
                  </a:lnTo>
                  <a:lnTo>
                    <a:pt x="0" y="254"/>
                  </a:lnTo>
                  <a:lnTo>
                    <a:pt x="25" y="254"/>
                  </a:lnTo>
                  <a:lnTo>
                    <a:pt x="683" y="380"/>
                  </a:lnTo>
                  <a:lnTo>
                    <a:pt x="1340" y="481"/>
                  </a:lnTo>
                  <a:lnTo>
                    <a:pt x="2022" y="532"/>
                  </a:lnTo>
                  <a:lnTo>
                    <a:pt x="2705" y="582"/>
                  </a:lnTo>
                  <a:lnTo>
                    <a:pt x="4095" y="658"/>
                  </a:lnTo>
                  <a:lnTo>
                    <a:pt x="5435" y="734"/>
                  </a:lnTo>
                  <a:lnTo>
                    <a:pt x="6775" y="810"/>
                  </a:lnTo>
                  <a:lnTo>
                    <a:pt x="8140" y="860"/>
                  </a:lnTo>
                  <a:lnTo>
                    <a:pt x="8822" y="911"/>
                  </a:lnTo>
                  <a:lnTo>
                    <a:pt x="9530" y="936"/>
                  </a:lnTo>
                  <a:lnTo>
                    <a:pt x="10238" y="936"/>
                  </a:lnTo>
                  <a:lnTo>
                    <a:pt x="10567" y="886"/>
                  </a:lnTo>
                  <a:lnTo>
                    <a:pt x="10895" y="784"/>
                  </a:lnTo>
                  <a:lnTo>
                    <a:pt x="10971" y="734"/>
                  </a:lnTo>
                  <a:lnTo>
                    <a:pt x="11022" y="658"/>
                  </a:lnTo>
                  <a:lnTo>
                    <a:pt x="11022" y="607"/>
                  </a:lnTo>
                  <a:lnTo>
                    <a:pt x="11022" y="557"/>
                  </a:lnTo>
                  <a:lnTo>
                    <a:pt x="10996" y="506"/>
                  </a:lnTo>
                  <a:lnTo>
                    <a:pt x="10946" y="481"/>
                  </a:lnTo>
                  <a:lnTo>
                    <a:pt x="10693" y="405"/>
                  </a:lnTo>
                  <a:lnTo>
                    <a:pt x="10465" y="329"/>
                  </a:lnTo>
                  <a:lnTo>
                    <a:pt x="10238" y="279"/>
                  </a:lnTo>
                  <a:lnTo>
                    <a:pt x="10010" y="254"/>
                  </a:lnTo>
                  <a:lnTo>
                    <a:pt x="9530" y="203"/>
                  </a:lnTo>
                  <a:lnTo>
                    <a:pt x="9025" y="178"/>
                  </a:lnTo>
                  <a:lnTo>
                    <a:pt x="7457" y="102"/>
                  </a:lnTo>
                  <a:lnTo>
                    <a:pt x="5890" y="77"/>
                  </a:lnTo>
                  <a:lnTo>
                    <a:pt x="4424" y="51"/>
                  </a:lnTo>
                  <a:lnTo>
                    <a:pt x="2932"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39"/>
            <p:cNvSpPr/>
            <p:nvPr/>
          </p:nvSpPr>
          <p:spPr>
            <a:xfrm>
              <a:off x="1361628" y="5140316"/>
              <a:ext cx="83973" cy="26523"/>
            </a:xfrm>
            <a:custGeom>
              <a:rect b="b" l="l" r="r" t="t"/>
              <a:pathLst>
                <a:path extrusionOk="0" h="759" w="2403">
                  <a:moveTo>
                    <a:pt x="708" y="0"/>
                  </a:moveTo>
                  <a:lnTo>
                    <a:pt x="506" y="25"/>
                  </a:lnTo>
                  <a:lnTo>
                    <a:pt x="329" y="25"/>
                  </a:lnTo>
                  <a:lnTo>
                    <a:pt x="178" y="76"/>
                  </a:lnTo>
                  <a:lnTo>
                    <a:pt x="51" y="177"/>
                  </a:lnTo>
                  <a:lnTo>
                    <a:pt x="26" y="202"/>
                  </a:lnTo>
                  <a:lnTo>
                    <a:pt x="1" y="253"/>
                  </a:lnTo>
                  <a:lnTo>
                    <a:pt x="26" y="304"/>
                  </a:lnTo>
                  <a:lnTo>
                    <a:pt x="51" y="329"/>
                  </a:lnTo>
                  <a:lnTo>
                    <a:pt x="152" y="430"/>
                  </a:lnTo>
                  <a:lnTo>
                    <a:pt x="304" y="506"/>
                  </a:lnTo>
                  <a:lnTo>
                    <a:pt x="481" y="531"/>
                  </a:lnTo>
                  <a:lnTo>
                    <a:pt x="683" y="582"/>
                  </a:lnTo>
                  <a:lnTo>
                    <a:pt x="1062" y="607"/>
                  </a:lnTo>
                  <a:lnTo>
                    <a:pt x="1391" y="657"/>
                  </a:lnTo>
                  <a:lnTo>
                    <a:pt x="1644" y="708"/>
                  </a:lnTo>
                  <a:lnTo>
                    <a:pt x="1972" y="759"/>
                  </a:lnTo>
                  <a:lnTo>
                    <a:pt x="2124" y="733"/>
                  </a:lnTo>
                  <a:lnTo>
                    <a:pt x="2276" y="708"/>
                  </a:lnTo>
                  <a:lnTo>
                    <a:pt x="2326" y="683"/>
                  </a:lnTo>
                  <a:lnTo>
                    <a:pt x="2352" y="632"/>
                  </a:lnTo>
                  <a:lnTo>
                    <a:pt x="2377" y="582"/>
                  </a:lnTo>
                  <a:lnTo>
                    <a:pt x="2402" y="506"/>
                  </a:lnTo>
                  <a:lnTo>
                    <a:pt x="2377" y="455"/>
                  </a:lnTo>
                  <a:lnTo>
                    <a:pt x="2377" y="379"/>
                  </a:lnTo>
                  <a:lnTo>
                    <a:pt x="2276" y="278"/>
                  </a:lnTo>
                  <a:lnTo>
                    <a:pt x="2175" y="228"/>
                  </a:lnTo>
                  <a:lnTo>
                    <a:pt x="2023" y="177"/>
                  </a:lnTo>
                  <a:lnTo>
                    <a:pt x="1694" y="127"/>
                  </a:lnTo>
                  <a:lnTo>
                    <a:pt x="1416" y="101"/>
                  </a:lnTo>
                  <a:lnTo>
                    <a:pt x="1062" y="51"/>
                  </a:lnTo>
                  <a:lnTo>
                    <a:pt x="70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39"/>
            <p:cNvSpPr/>
            <p:nvPr/>
          </p:nvSpPr>
          <p:spPr>
            <a:xfrm>
              <a:off x="2820057" y="5087305"/>
              <a:ext cx="1298591" cy="658154"/>
            </a:xfrm>
            <a:custGeom>
              <a:rect b="b" l="l" r="r" t="t"/>
              <a:pathLst>
                <a:path extrusionOk="0" h="18834" w="37161">
                  <a:moveTo>
                    <a:pt x="15471" y="0"/>
                  </a:moveTo>
                  <a:lnTo>
                    <a:pt x="12514" y="51"/>
                  </a:lnTo>
                  <a:lnTo>
                    <a:pt x="9708" y="127"/>
                  </a:lnTo>
                  <a:lnTo>
                    <a:pt x="8393" y="177"/>
                  </a:lnTo>
                  <a:lnTo>
                    <a:pt x="7155" y="253"/>
                  </a:lnTo>
                  <a:lnTo>
                    <a:pt x="5992" y="329"/>
                  </a:lnTo>
                  <a:lnTo>
                    <a:pt x="4905" y="430"/>
                  </a:lnTo>
                  <a:lnTo>
                    <a:pt x="3944" y="531"/>
                  </a:lnTo>
                  <a:lnTo>
                    <a:pt x="3085" y="632"/>
                  </a:lnTo>
                  <a:lnTo>
                    <a:pt x="2352" y="784"/>
                  </a:lnTo>
                  <a:lnTo>
                    <a:pt x="1745" y="911"/>
                  </a:lnTo>
                  <a:lnTo>
                    <a:pt x="1492" y="1012"/>
                  </a:lnTo>
                  <a:lnTo>
                    <a:pt x="1265" y="1087"/>
                  </a:lnTo>
                  <a:lnTo>
                    <a:pt x="1088" y="1163"/>
                  </a:lnTo>
                  <a:lnTo>
                    <a:pt x="961" y="1264"/>
                  </a:lnTo>
                  <a:lnTo>
                    <a:pt x="835" y="1366"/>
                  </a:lnTo>
                  <a:lnTo>
                    <a:pt x="734" y="1467"/>
                  </a:lnTo>
                  <a:lnTo>
                    <a:pt x="557" y="1719"/>
                  </a:lnTo>
                  <a:lnTo>
                    <a:pt x="380" y="2048"/>
                  </a:lnTo>
                  <a:lnTo>
                    <a:pt x="254" y="2402"/>
                  </a:lnTo>
                  <a:lnTo>
                    <a:pt x="152" y="2832"/>
                  </a:lnTo>
                  <a:lnTo>
                    <a:pt x="77" y="3261"/>
                  </a:lnTo>
                  <a:lnTo>
                    <a:pt x="26" y="3767"/>
                  </a:lnTo>
                  <a:lnTo>
                    <a:pt x="1" y="4273"/>
                  </a:lnTo>
                  <a:lnTo>
                    <a:pt x="1" y="4829"/>
                  </a:lnTo>
                  <a:lnTo>
                    <a:pt x="1" y="5410"/>
                  </a:lnTo>
                  <a:lnTo>
                    <a:pt x="77" y="6623"/>
                  </a:lnTo>
                  <a:lnTo>
                    <a:pt x="203" y="7913"/>
                  </a:lnTo>
                  <a:lnTo>
                    <a:pt x="380" y="9227"/>
                  </a:lnTo>
                  <a:lnTo>
                    <a:pt x="582" y="10542"/>
                  </a:lnTo>
                  <a:lnTo>
                    <a:pt x="810" y="11831"/>
                  </a:lnTo>
                  <a:lnTo>
                    <a:pt x="1265" y="14232"/>
                  </a:lnTo>
                  <a:lnTo>
                    <a:pt x="1619" y="16179"/>
                  </a:lnTo>
                  <a:lnTo>
                    <a:pt x="1745" y="16912"/>
                  </a:lnTo>
                  <a:lnTo>
                    <a:pt x="1796" y="17443"/>
                  </a:lnTo>
                  <a:lnTo>
                    <a:pt x="1821" y="17569"/>
                  </a:lnTo>
                  <a:lnTo>
                    <a:pt x="1897" y="17670"/>
                  </a:lnTo>
                  <a:lnTo>
                    <a:pt x="2023" y="17771"/>
                  </a:lnTo>
                  <a:lnTo>
                    <a:pt x="2175" y="17847"/>
                  </a:lnTo>
                  <a:lnTo>
                    <a:pt x="2377" y="17948"/>
                  </a:lnTo>
                  <a:lnTo>
                    <a:pt x="2630" y="18024"/>
                  </a:lnTo>
                  <a:lnTo>
                    <a:pt x="3236" y="18176"/>
                  </a:lnTo>
                  <a:lnTo>
                    <a:pt x="3995" y="18327"/>
                  </a:lnTo>
                  <a:lnTo>
                    <a:pt x="4880" y="18429"/>
                  </a:lnTo>
                  <a:lnTo>
                    <a:pt x="5891" y="18530"/>
                  </a:lnTo>
                  <a:lnTo>
                    <a:pt x="7003" y="18631"/>
                  </a:lnTo>
                  <a:lnTo>
                    <a:pt x="8191" y="18681"/>
                  </a:lnTo>
                  <a:lnTo>
                    <a:pt x="9480" y="18732"/>
                  </a:lnTo>
                  <a:lnTo>
                    <a:pt x="12286" y="18808"/>
                  </a:lnTo>
                  <a:lnTo>
                    <a:pt x="15269" y="18833"/>
                  </a:lnTo>
                  <a:lnTo>
                    <a:pt x="18353" y="18808"/>
                  </a:lnTo>
                  <a:lnTo>
                    <a:pt x="21437" y="18732"/>
                  </a:lnTo>
                  <a:lnTo>
                    <a:pt x="24420" y="18656"/>
                  </a:lnTo>
                  <a:lnTo>
                    <a:pt x="27226" y="18530"/>
                  </a:lnTo>
                  <a:lnTo>
                    <a:pt x="29728" y="18403"/>
                  </a:lnTo>
                  <a:lnTo>
                    <a:pt x="31877" y="18277"/>
                  </a:lnTo>
                  <a:lnTo>
                    <a:pt x="33546" y="18125"/>
                  </a:lnTo>
                  <a:lnTo>
                    <a:pt x="34177" y="18049"/>
                  </a:lnTo>
                  <a:lnTo>
                    <a:pt x="34633" y="17974"/>
                  </a:lnTo>
                  <a:lnTo>
                    <a:pt x="34961" y="17923"/>
                  </a:lnTo>
                  <a:lnTo>
                    <a:pt x="35037" y="17872"/>
                  </a:lnTo>
                  <a:lnTo>
                    <a:pt x="35088" y="17847"/>
                  </a:lnTo>
                  <a:lnTo>
                    <a:pt x="35189" y="17569"/>
                  </a:lnTo>
                  <a:lnTo>
                    <a:pt x="35340" y="16988"/>
                  </a:lnTo>
                  <a:lnTo>
                    <a:pt x="35543" y="16154"/>
                  </a:lnTo>
                  <a:lnTo>
                    <a:pt x="35770" y="15092"/>
                  </a:lnTo>
                  <a:lnTo>
                    <a:pt x="36023" y="13878"/>
                  </a:lnTo>
                  <a:lnTo>
                    <a:pt x="36276" y="12539"/>
                  </a:lnTo>
                  <a:lnTo>
                    <a:pt x="36503" y="11098"/>
                  </a:lnTo>
                  <a:lnTo>
                    <a:pt x="36731" y="9632"/>
                  </a:lnTo>
                  <a:lnTo>
                    <a:pt x="36933" y="8140"/>
                  </a:lnTo>
                  <a:lnTo>
                    <a:pt x="37059" y="6699"/>
                  </a:lnTo>
                  <a:lnTo>
                    <a:pt x="37110" y="5992"/>
                  </a:lnTo>
                  <a:lnTo>
                    <a:pt x="37135" y="5309"/>
                  </a:lnTo>
                  <a:lnTo>
                    <a:pt x="37160" y="4677"/>
                  </a:lnTo>
                  <a:lnTo>
                    <a:pt x="37135" y="4070"/>
                  </a:lnTo>
                  <a:lnTo>
                    <a:pt x="37110" y="3489"/>
                  </a:lnTo>
                  <a:lnTo>
                    <a:pt x="37059" y="2958"/>
                  </a:lnTo>
                  <a:lnTo>
                    <a:pt x="36983" y="2503"/>
                  </a:lnTo>
                  <a:lnTo>
                    <a:pt x="36882" y="2073"/>
                  </a:lnTo>
                  <a:lnTo>
                    <a:pt x="36756" y="1719"/>
                  </a:lnTo>
                  <a:lnTo>
                    <a:pt x="36655" y="1568"/>
                  </a:lnTo>
                  <a:lnTo>
                    <a:pt x="36579" y="1416"/>
                  </a:lnTo>
                  <a:lnTo>
                    <a:pt x="36478" y="1315"/>
                  </a:lnTo>
                  <a:lnTo>
                    <a:pt x="36377" y="1189"/>
                  </a:lnTo>
                  <a:lnTo>
                    <a:pt x="36276" y="1113"/>
                  </a:lnTo>
                  <a:lnTo>
                    <a:pt x="36149" y="1062"/>
                  </a:lnTo>
                  <a:lnTo>
                    <a:pt x="35821" y="961"/>
                  </a:lnTo>
                  <a:lnTo>
                    <a:pt x="35340" y="860"/>
                  </a:lnTo>
                  <a:lnTo>
                    <a:pt x="34734" y="759"/>
                  </a:lnTo>
                  <a:lnTo>
                    <a:pt x="33975" y="658"/>
                  </a:lnTo>
                  <a:lnTo>
                    <a:pt x="33116" y="582"/>
                  </a:lnTo>
                  <a:lnTo>
                    <a:pt x="32130" y="481"/>
                  </a:lnTo>
                  <a:lnTo>
                    <a:pt x="29905" y="329"/>
                  </a:lnTo>
                  <a:lnTo>
                    <a:pt x="27327" y="203"/>
                  </a:lnTo>
                  <a:lnTo>
                    <a:pt x="24521" y="102"/>
                  </a:lnTo>
                  <a:lnTo>
                    <a:pt x="21563" y="51"/>
                  </a:lnTo>
                  <a:lnTo>
                    <a:pt x="18505" y="0"/>
                  </a:lnTo>
                  <a:close/>
                </a:path>
              </a:pathLst>
            </a:custGeom>
            <a:solidFill>
              <a:srgbClr val="D124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39"/>
            <p:cNvSpPr/>
            <p:nvPr/>
          </p:nvSpPr>
          <p:spPr>
            <a:xfrm>
              <a:off x="2820057" y="5156216"/>
              <a:ext cx="1298591" cy="570687"/>
            </a:xfrm>
            <a:custGeom>
              <a:rect b="b" l="l" r="r" t="t"/>
              <a:pathLst>
                <a:path extrusionOk="0" h="16331" w="37161">
                  <a:moveTo>
                    <a:pt x="430" y="0"/>
                  </a:moveTo>
                  <a:lnTo>
                    <a:pt x="329" y="253"/>
                  </a:lnTo>
                  <a:lnTo>
                    <a:pt x="228" y="556"/>
                  </a:lnTo>
                  <a:lnTo>
                    <a:pt x="152" y="885"/>
                  </a:lnTo>
                  <a:lnTo>
                    <a:pt x="102" y="1239"/>
                  </a:lnTo>
                  <a:lnTo>
                    <a:pt x="51" y="1618"/>
                  </a:lnTo>
                  <a:lnTo>
                    <a:pt x="26" y="2023"/>
                  </a:lnTo>
                  <a:lnTo>
                    <a:pt x="1" y="2882"/>
                  </a:lnTo>
                  <a:lnTo>
                    <a:pt x="26" y="3817"/>
                  </a:lnTo>
                  <a:lnTo>
                    <a:pt x="102" y="4778"/>
                  </a:lnTo>
                  <a:lnTo>
                    <a:pt x="203" y="5789"/>
                  </a:lnTo>
                  <a:lnTo>
                    <a:pt x="329" y="6825"/>
                  </a:lnTo>
                  <a:lnTo>
                    <a:pt x="481" y="7862"/>
                  </a:lnTo>
                  <a:lnTo>
                    <a:pt x="658" y="8898"/>
                  </a:lnTo>
                  <a:lnTo>
                    <a:pt x="1012" y="10895"/>
                  </a:lnTo>
                  <a:lnTo>
                    <a:pt x="1341" y="12690"/>
                  </a:lnTo>
                  <a:lnTo>
                    <a:pt x="1619" y="14182"/>
                  </a:lnTo>
                  <a:lnTo>
                    <a:pt x="2124" y="14434"/>
                  </a:lnTo>
                  <a:lnTo>
                    <a:pt x="2630" y="14662"/>
                  </a:lnTo>
                  <a:lnTo>
                    <a:pt x="3135" y="14864"/>
                  </a:lnTo>
                  <a:lnTo>
                    <a:pt x="3666" y="15066"/>
                  </a:lnTo>
                  <a:lnTo>
                    <a:pt x="4197" y="15243"/>
                  </a:lnTo>
                  <a:lnTo>
                    <a:pt x="4728" y="15395"/>
                  </a:lnTo>
                  <a:lnTo>
                    <a:pt x="5259" y="15547"/>
                  </a:lnTo>
                  <a:lnTo>
                    <a:pt x="5815" y="15698"/>
                  </a:lnTo>
                  <a:lnTo>
                    <a:pt x="6750" y="15875"/>
                  </a:lnTo>
                  <a:lnTo>
                    <a:pt x="7685" y="16027"/>
                  </a:lnTo>
                  <a:lnTo>
                    <a:pt x="8646" y="16153"/>
                  </a:lnTo>
                  <a:lnTo>
                    <a:pt x="9607" y="16229"/>
                  </a:lnTo>
                  <a:lnTo>
                    <a:pt x="10567" y="16280"/>
                  </a:lnTo>
                  <a:lnTo>
                    <a:pt x="11528" y="16305"/>
                  </a:lnTo>
                  <a:lnTo>
                    <a:pt x="12488" y="16330"/>
                  </a:lnTo>
                  <a:lnTo>
                    <a:pt x="13449" y="16305"/>
                  </a:lnTo>
                  <a:lnTo>
                    <a:pt x="14738" y="16254"/>
                  </a:lnTo>
                  <a:lnTo>
                    <a:pt x="16027" y="16179"/>
                  </a:lnTo>
                  <a:lnTo>
                    <a:pt x="17291" y="16077"/>
                  </a:lnTo>
                  <a:lnTo>
                    <a:pt x="18581" y="15951"/>
                  </a:lnTo>
                  <a:lnTo>
                    <a:pt x="19844" y="15799"/>
                  </a:lnTo>
                  <a:lnTo>
                    <a:pt x="21108" y="15597"/>
                  </a:lnTo>
                  <a:lnTo>
                    <a:pt x="22372" y="15395"/>
                  </a:lnTo>
                  <a:lnTo>
                    <a:pt x="23611" y="15142"/>
                  </a:lnTo>
                  <a:lnTo>
                    <a:pt x="24850" y="14864"/>
                  </a:lnTo>
                  <a:lnTo>
                    <a:pt x="26088" y="14561"/>
                  </a:lnTo>
                  <a:lnTo>
                    <a:pt x="27327" y="14232"/>
                  </a:lnTo>
                  <a:lnTo>
                    <a:pt x="28540" y="13878"/>
                  </a:lnTo>
                  <a:lnTo>
                    <a:pt x="29728" y="13499"/>
                  </a:lnTo>
                  <a:lnTo>
                    <a:pt x="30917" y="13095"/>
                  </a:lnTo>
                  <a:lnTo>
                    <a:pt x="32105" y="12665"/>
                  </a:lnTo>
                  <a:lnTo>
                    <a:pt x="33267" y="12210"/>
                  </a:lnTo>
                  <a:lnTo>
                    <a:pt x="34026" y="11881"/>
                  </a:lnTo>
                  <a:lnTo>
                    <a:pt x="34784" y="11553"/>
                  </a:lnTo>
                  <a:lnTo>
                    <a:pt x="35517" y="11173"/>
                  </a:lnTo>
                  <a:lnTo>
                    <a:pt x="36225" y="10794"/>
                  </a:lnTo>
                  <a:lnTo>
                    <a:pt x="36427" y="9631"/>
                  </a:lnTo>
                  <a:lnTo>
                    <a:pt x="36630" y="8443"/>
                  </a:lnTo>
                  <a:lnTo>
                    <a:pt x="36806" y="7230"/>
                  </a:lnTo>
                  <a:lnTo>
                    <a:pt x="36933" y="5991"/>
                  </a:lnTo>
                  <a:lnTo>
                    <a:pt x="37059" y="4803"/>
                  </a:lnTo>
                  <a:lnTo>
                    <a:pt x="37135" y="3666"/>
                  </a:lnTo>
                  <a:lnTo>
                    <a:pt x="37160" y="2604"/>
                  </a:lnTo>
                  <a:lnTo>
                    <a:pt x="37135" y="2124"/>
                  </a:lnTo>
                  <a:lnTo>
                    <a:pt x="37135" y="1643"/>
                  </a:lnTo>
                  <a:lnTo>
                    <a:pt x="36250" y="2124"/>
                  </a:lnTo>
                  <a:lnTo>
                    <a:pt x="35340" y="2579"/>
                  </a:lnTo>
                  <a:lnTo>
                    <a:pt x="34430" y="2983"/>
                  </a:lnTo>
                  <a:lnTo>
                    <a:pt x="33495" y="3388"/>
                  </a:lnTo>
                  <a:lnTo>
                    <a:pt x="32534" y="3741"/>
                  </a:lnTo>
                  <a:lnTo>
                    <a:pt x="31574" y="4070"/>
                  </a:lnTo>
                  <a:lnTo>
                    <a:pt x="30588" y="4373"/>
                  </a:lnTo>
                  <a:lnTo>
                    <a:pt x="29577" y="4601"/>
                  </a:lnTo>
                  <a:lnTo>
                    <a:pt x="28566" y="4803"/>
                  </a:lnTo>
                  <a:lnTo>
                    <a:pt x="27529" y="4955"/>
                  </a:lnTo>
                  <a:lnTo>
                    <a:pt x="26493" y="5081"/>
                  </a:lnTo>
                  <a:lnTo>
                    <a:pt x="25456" y="5182"/>
                  </a:lnTo>
                  <a:lnTo>
                    <a:pt x="24395" y="5233"/>
                  </a:lnTo>
                  <a:lnTo>
                    <a:pt x="23358" y="5283"/>
                  </a:lnTo>
                  <a:lnTo>
                    <a:pt x="21235" y="5334"/>
                  </a:lnTo>
                  <a:lnTo>
                    <a:pt x="17974" y="5385"/>
                  </a:lnTo>
                  <a:lnTo>
                    <a:pt x="16356" y="5385"/>
                  </a:lnTo>
                  <a:lnTo>
                    <a:pt x="14713" y="5359"/>
                  </a:lnTo>
                  <a:lnTo>
                    <a:pt x="13095" y="5309"/>
                  </a:lnTo>
                  <a:lnTo>
                    <a:pt x="11452" y="5208"/>
                  </a:lnTo>
                  <a:lnTo>
                    <a:pt x="9834" y="5056"/>
                  </a:lnTo>
                  <a:lnTo>
                    <a:pt x="9025" y="4955"/>
                  </a:lnTo>
                  <a:lnTo>
                    <a:pt x="8216" y="4854"/>
                  </a:lnTo>
                  <a:lnTo>
                    <a:pt x="7407" y="4702"/>
                  </a:lnTo>
                  <a:lnTo>
                    <a:pt x="6573" y="4550"/>
                  </a:lnTo>
                  <a:lnTo>
                    <a:pt x="5764" y="4373"/>
                  </a:lnTo>
                  <a:lnTo>
                    <a:pt x="4981" y="4121"/>
                  </a:lnTo>
                  <a:lnTo>
                    <a:pt x="4222" y="3843"/>
                  </a:lnTo>
                  <a:lnTo>
                    <a:pt x="3843" y="3691"/>
                  </a:lnTo>
                  <a:lnTo>
                    <a:pt x="3489" y="3514"/>
                  </a:lnTo>
                  <a:lnTo>
                    <a:pt x="3135" y="3312"/>
                  </a:lnTo>
                  <a:lnTo>
                    <a:pt x="2807" y="3109"/>
                  </a:lnTo>
                  <a:lnTo>
                    <a:pt x="2503" y="2907"/>
                  </a:lnTo>
                  <a:lnTo>
                    <a:pt x="2175" y="2654"/>
                  </a:lnTo>
                  <a:lnTo>
                    <a:pt x="1871" y="2376"/>
                  </a:lnTo>
                  <a:lnTo>
                    <a:pt x="1593" y="2073"/>
                  </a:lnTo>
                  <a:lnTo>
                    <a:pt x="1315" y="1770"/>
                  </a:lnTo>
                  <a:lnTo>
                    <a:pt x="1088" y="1416"/>
                  </a:lnTo>
                  <a:lnTo>
                    <a:pt x="885" y="1087"/>
                  </a:lnTo>
                  <a:lnTo>
                    <a:pt x="709" y="733"/>
                  </a:lnTo>
                  <a:lnTo>
                    <a:pt x="557" y="354"/>
                  </a:lnTo>
                  <a:lnTo>
                    <a:pt x="43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39"/>
            <p:cNvSpPr/>
            <p:nvPr/>
          </p:nvSpPr>
          <p:spPr>
            <a:xfrm>
              <a:off x="2812125" y="5080246"/>
              <a:ext cx="1314456" cy="671363"/>
            </a:xfrm>
            <a:custGeom>
              <a:rect b="b" l="l" r="r" t="t"/>
              <a:pathLst>
                <a:path extrusionOk="0" h="19212" w="37615">
                  <a:moveTo>
                    <a:pt x="20552" y="405"/>
                  </a:moveTo>
                  <a:lnTo>
                    <a:pt x="23787" y="481"/>
                  </a:lnTo>
                  <a:lnTo>
                    <a:pt x="26846" y="582"/>
                  </a:lnTo>
                  <a:lnTo>
                    <a:pt x="29627" y="708"/>
                  </a:lnTo>
                  <a:lnTo>
                    <a:pt x="32054" y="860"/>
                  </a:lnTo>
                  <a:lnTo>
                    <a:pt x="33090" y="936"/>
                  </a:lnTo>
                  <a:lnTo>
                    <a:pt x="34025" y="1037"/>
                  </a:lnTo>
                  <a:lnTo>
                    <a:pt x="34809" y="1138"/>
                  </a:lnTo>
                  <a:lnTo>
                    <a:pt x="35466" y="1214"/>
                  </a:lnTo>
                  <a:lnTo>
                    <a:pt x="35946" y="1315"/>
                  </a:lnTo>
                  <a:lnTo>
                    <a:pt x="36275" y="1441"/>
                  </a:lnTo>
                  <a:lnTo>
                    <a:pt x="36376" y="1492"/>
                  </a:lnTo>
                  <a:lnTo>
                    <a:pt x="36477" y="1568"/>
                  </a:lnTo>
                  <a:lnTo>
                    <a:pt x="36578" y="1643"/>
                  </a:lnTo>
                  <a:lnTo>
                    <a:pt x="36654" y="1770"/>
                  </a:lnTo>
                  <a:lnTo>
                    <a:pt x="36806" y="2048"/>
                  </a:lnTo>
                  <a:lnTo>
                    <a:pt x="36932" y="2376"/>
                  </a:lnTo>
                  <a:lnTo>
                    <a:pt x="37008" y="2781"/>
                  </a:lnTo>
                  <a:lnTo>
                    <a:pt x="37084" y="3236"/>
                  </a:lnTo>
                  <a:lnTo>
                    <a:pt x="37135" y="3716"/>
                  </a:lnTo>
                  <a:lnTo>
                    <a:pt x="37160" y="4272"/>
                  </a:lnTo>
                  <a:lnTo>
                    <a:pt x="37160" y="4854"/>
                  </a:lnTo>
                  <a:lnTo>
                    <a:pt x="37160" y="5460"/>
                  </a:lnTo>
                  <a:lnTo>
                    <a:pt x="37084" y="6775"/>
                  </a:lnTo>
                  <a:lnTo>
                    <a:pt x="36932" y="8191"/>
                  </a:lnTo>
                  <a:lnTo>
                    <a:pt x="36755" y="9606"/>
                  </a:lnTo>
                  <a:lnTo>
                    <a:pt x="36553" y="11047"/>
                  </a:lnTo>
                  <a:lnTo>
                    <a:pt x="36326" y="12463"/>
                  </a:lnTo>
                  <a:lnTo>
                    <a:pt x="36073" y="13777"/>
                  </a:lnTo>
                  <a:lnTo>
                    <a:pt x="35845" y="14990"/>
                  </a:lnTo>
                  <a:lnTo>
                    <a:pt x="35618" y="16052"/>
                  </a:lnTo>
                  <a:lnTo>
                    <a:pt x="35416" y="16937"/>
                  </a:lnTo>
                  <a:lnTo>
                    <a:pt x="35239" y="17569"/>
                  </a:lnTo>
                  <a:lnTo>
                    <a:pt x="35112" y="17923"/>
                  </a:lnTo>
                  <a:lnTo>
                    <a:pt x="34834" y="17999"/>
                  </a:lnTo>
                  <a:lnTo>
                    <a:pt x="34379" y="18074"/>
                  </a:lnTo>
                  <a:lnTo>
                    <a:pt x="32913" y="18226"/>
                  </a:lnTo>
                  <a:lnTo>
                    <a:pt x="30815" y="18378"/>
                  </a:lnTo>
                  <a:lnTo>
                    <a:pt x="28211" y="18504"/>
                  </a:lnTo>
                  <a:lnTo>
                    <a:pt x="25228" y="18631"/>
                  </a:lnTo>
                  <a:lnTo>
                    <a:pt x="21993" y="18732"/>
                  </a:lnTo>
                  <a:lnTo>
                    <a:pt x="18605" y="18808"/>
                  </a:lnTo>
                  <a:lnTo>
                    <a:pt x="15167" y="18833"/>
                  </a:lnTo>
                  <a:lnTo>
                    <a:pt x="12993" y="18833"/>
                  </a:lnTo>
                  <a:lnTo>
                    <a:pt x="11098" y="18782"/>
                  </a:lnTo>
                  <a:lnTo>
                    <a:pt x="9429" y="18732"/>
                  </a:lnTo>
                  <a:lnTo>
                    <a:pt x="7988" y="18681"/>
                  </a:lnTo>
                  <a:lnTo>
                    <a:pt x="6750" y="18605"/>
                  </a:lnTo>
                  <a:lnTo>
                    <a:pt x="5688" y="18504"/>
                  </a:lnTo>
                  <a:lnTo>
                    <a:pt x="4828" y="18403"/>
                  </a:lnTo>
                  <a:lnTo>
                    <a:pt x="4121" y="18302"/>
                  </a:lnTo>
                  <a:lnTo>
                    <a:pt x="3539" y="18201"/>
                  </a:lnTo>
                  <a:lnTo>
                    <a:pt x="3110" y="18100"/>
                  </a:lnTo>
                  <a:lnTo>
                    <a:pt x="2781" y="17999"/>
                  </a:lnTo>
                  <a:lnTo>
                    <a:pt x="2553" y="17923"/>
                  </a:lnTo>
                  <a:lnTo>
                    <a:pt x="2402" y="17822"/>
                  </a:lnTo>
                  <a:lnTo>
                    <a:pt x="2301" y="17746"/>
                  </a:lnTo>
                  <a:lnTo>
                    <a:pt x="2250" y="17695"/>
                  </a:lnTo>
                  <a:lnTo>
                    <a:pt x="2250" y="17645"/>
                  </a:lnTo>
                  <a:lnTo>
                    <a:pt x="2199" y="17114"/>
                  </a:lnTo>
                  <a:lnTo>
                    <a:pt x="2073" y="16381"/>
                  </a:lnTo>
                  <a:lnTo>
                    <a:pt x="1719" y="14409"/>
                  </a:lnTo>
                  <a:lnTo>
                    <a:pt x="1391" y="12690"/>
                  </a:lnTo>
                  <a:lnTo>
                    <a:pt x="1062" y="10794"/>
                  </a:lnTo>
                  <a:lnTo>
                    <a:pt x="910" y="9834"/>
                  </a:lnTo>
                  <a:lnTo>
                    <a:pt x="759" y="8848"/>
                  </a:lnTo>
                  <a:lnTo>
                    <a:pt x="632" y="7862"/>
                  </a:lnTo>
                  <a:lnTo>
                    <a:pt x="531" y="6927"/>
                  </a:lnTo>
                  <a:lnTo>
                    <a:pt x="481" y="6017"/>
                  </a:lnTo>
                  <a:lnTo>
                    <a:pt x="455" y="5132"/>
                  </a:lnTo>
                  <a:lnTo>
                    <a:pt x="455" y="4323"/>
                  </a:lnTo>
                  <a:lnTo>
                    <a:pt x="531" y="3590"/>
                  </a:lnTo>
                  <a:lnTo>
                    <a:pt x="556" y="3236"/>
                  </a:lnTo>
                  <a:lnTo>
                    <a:pt x="632" y="2933"/>
                  </a:lnTo>
                  <a:lnTo>
                    <a:pt x="708" y="2629"/>
                  </a:lnTo>
                  <a:lnTo>
                    <a:pt x="809" y="2376"/>
                  </a:lnTo>
                  <a:lnTo>
                    <a:pt x="910" y="2124"/>
                  </a:lnTo>
                  <a:lnTo>
                    <a:pt x="1037" y="1921"/>
                  </a:lnTo>
                  <a:lnTo>
                    <a:pt x="1163" y="1744"/>
                  </a:lnTo>
                  <a:lnTo>
                    <a:pt x="1340" y="1593"/>
                  </a:lnTo>
                  <a:lnTo>
                    <a:pt x="1441" y="1542"/>
                  </a:lnTo>
                  <a:lnTo>
                    <a:pt x="1568" y="1466"/>
                  </a:lnTo>
                  <a:lnTo>
                    <a:pt x="1921" y="1340"/>
                  </a:lnTo>
                  <a:lnTo>
                    <a:pt x="2402" y="1214"/>
                  </a:lnTo>
                  <a:lnTo>
                    <a:pt x="2983" y="1087"/>
                  </a:lnTo>
                  <a:lnTo>
                    <a:pt x="3666" y="986"/>
                  </a:lnTo>
                  <a:lnTo>
                    <a:pt x="4449" y="885"/>
                  </a:lnTo>
                  <a:lnTo>
                    <a:pt x="5334" y="809"/>
                  </a:lnTo>
                  <a:lnTo>
                    <a:pt x="6320" y="708"/>
                  </a:lnTo>
                  <a:lnTo>
                    <a:pt x="8544" y="582"/>
                  </a:lnTo>
                  <a:lnTo>
                    <a:pt x="11123" y="481"/>
                  </a:lnTo>
                  <a:lnTo>
                    <a:pt x="14005" y="405"/>
                  </a:lnTo>
                  <a:close/>
                  <a:moveTo>
                    <a:pt x="17164" y="0"/>
                  </a:moveTo>
                  <a:lnTo>
                    <a:pt x="15294" y="26"/>
                  </a:lnTo>
                  <a:lnTo>
                    <a:pt x="13044" y="51"/>
                  </a:lnTo>
                  <a:lnTo>
                    <a:pt x="10567" y="101"/>
                  </a:lnTo>
                  <a:lnTo>
                    <a:pt x="8039" y="228"/>
                  </a:lnTo>
                  <a:lnTo>
                    <a:pt x="6825" y="304"/>
                  </a:lnTo>
                  <a:lnTo>
                    <a:pt x="5663" y="379"/>
                  </a:lnTo>
                  <a:lnTo>
                    <a:pt x="4576" y="481"/>
                  </a:lnTo>
                  <a:lnTo>
                    <a:pt x="3590" y="607"/>
                  </a:lnTo>
                  <a:lnTo>
                    <a:pt x="2705" y="759"/>
                  </a:lnTo>
                  <a:lnTo>
                    <a:pt x="1972" y="910"/>
                  </a:lnTo>
                  <a:lnTo>
                    <a:pt x="1669" y="1011"/>
                  </a:lnTo>
                  <a:lnTo>
                    <a:pt x="1416" y="1113"/>
                  </a:lnTo>
                  <a:lnTo>
                    <a:pt x="1188" y="1214"/>
                  </a:lnTo>
                  <a:lnTo>
                    <a:pt x="1037" y="1315"/>
                  </a:lnTo>
                  <a:lnTo>
                    <a:pt x="860" y="1466"/>
                  </a:lnTo>
                  <a:lnTo>
                    <a:pt x="683" y="1669"/>
                  </a:lnTo>
                  <a:lnTo>
                    <a:pt x="556" y="1871"/>
                  </a:lnTo>
                  <a:lnTo>
                    <a:pt x="430" y="2124"/>
                  </a:lnTo>
                  <a:lnTo>
                    <a:pt x="329" y="2402"/>
                  </a:lnTo>
                  <a:lnTo>
                    <a:pt x="228" y="2705"/>
                  </a:lnTo>
                  <a:lnTo>
                    <a:pt x="177" y="3008"/>
                  </a:lnTo>
                  <a:lnTo>
                    <a:pt x="101" y="3362"/>
                  </a:lnTo>
                  <a:lnTo>
                    <a:pt x="51" y="3716"/>
                  </a:lnTo>
                  <a:lnTo>
                    <a:pt x="26" y="4095"/>
                  </a:lnTo>
                  <a:lnTo>
                    <a:pt x="0" y="4930"/>
                  </a:lnTo>
                  <a:lnTo>
                    <a:pt x="26" y="5814"/>
                  </a:lnTo>
                  <a:lnTo>
                    <a:pt x="76" y="6724"/>
                  </a:lnTo>
                  <a:lnTo>
                    <a:pt x="152" y="7685"/>
                  </a:lnTo>
                  <a:lnTo>
                    <a:pt x="278" y="8671"/>
                  </a:lnTo>
                  <a:lnTo>
                    <a:pt x="430" y="9682"/>
                  </a:lnTo>
                  <a:lnTo>
                    <a:pt x="582" y="10668"/>
                  </a:lnTo>
                  <a:lnTo>
                    <a:pt x="910" y="12640"/>
                  </a:lnTo>
                  <a:lnTo>
                    <a:pt x="1264" y="14485"/>
                  </a:lnTo>
                  <a:lnTo>
                    <a:pt x="1618" y="16406"/>
                  </a:lnTo>
                  <a:lnTo>
                    <a:pt x="1744" y="17139"/>
                  </a:lnTo>
                  <a:lnTo>
                    <a:pt x="1795" y="17670"/>
                  </a:lnTo>
                  <a:lnTo>
                    <a:pt x="1795" y="17746"/>
                  </a:lnTo>
                  <a:lnTo>
                    <a:pt x="1820" y="17847"/>
                  </a:lnTo>
                  <a:lnTo>
                    <a:pt x="1896" y="17948"/>
                  </a:lnTo>
                  <a:lnTo>
                    <a:pt x="2023" y="18074"/>
                  </a:lnTo>
                  <a:lnTo>
                    <a:pt x="2225" y="18201"/>
                  </a:lnTo>
                  <a:lnTo>
                    <a:pt x="2528" y="18327"/>
                  </a:lnTo>
                  <a:lnTo>
                    <a:pt x="2933" y="18454"/>
                  </a:lnTo>
                  <a:lnTo>
                    <a:pt x="3489" y="18580"/>
                  </a:lnTo>
                  <a:lnTo>
                    <a:pt x="4222" y="18706"/>
                  </a:lnTo>
                  <a:lnTo>
                    <a:pt x="5107" y="18833"/>
                  </a:lnTo>
                  <a:lnTo>
                    <a:pt x="6168" y="18934"/>
                  </a:lnTo>
                  <a:lnTo>
                    <a:pt x="7457" y="19035"/>
                  </a:lnTo>
                  <a:lnTo>
                    <a:pt x="8999" y="19111"/>
                  </a:lnTo>
                  <a:lnTo>
                    <a:pt x="10769" y="19161"/>
                  </a:lnTo>
                  <a:lnTo>
                    <a:pt x="12817" y="19212"/>
                  </a:lnTo>
                  <a:lnTo>
                    <a:pt x="15167" y="19212"/>
                  </a:lnTo>
                  <a:lnTo>
                    <a:pt x="18454" y="19187"/>
                  </a:lnTo>
                  <a:lnTo>
                    <a:pt x="21866" y="19136"/>
                  </a:lnTo>
                  <a:lnTo>
                    <a:pt x="25304" y="19010"/>
                  </a:lnTo>
                  <a:lnTo>
                    <a:pt x="28616" y="18883"/>
                  </a:lnTo>
                  <a:lnTo>
                    <a:pt x="30840" y="18757"/>
                  </a:lnTo>
                  <a:lnTo>
                    <a:pt x="32509" y="18631"/>
                  </a:lnTo>
                  <a:lnTo>
                    <a:pt x="33722" y="18529"/>
                  </a:lnTo>
                  <a:lnTo>
                    <a:pt x="34531" y="18428"/>
                  </a:lnTo>
                  <a:lnTo>
                    <a:pt x="35062" y="18327"/>
                  </a:lnTo>
                  <a:lnTo>
                    <a:pt x="35340" y="18251"/>
                  </a:lnTo>
                  <a:lnTo>
                    <a:pt x="35466" y="18176"/>
                  </a:lnTo>
                  <a:lnTo>
                    <a:pt x="35517" y="18125"/>
                  </a:lnTo>
                  <a:lnTo>
                    <a:pt x="35618" y="17822"/>
                  </a:lnTo>
                  <a:lnTo>
                    <a:pt x="35770" y="17240"/>
                  </a:lnTo>
                  <a:lnTo>
                    <a:pt x="35997" y="16381"/>
                  </a:lnTo>
                  <a:lnTo>
                    <a:pt x="36225" y="15319"/>
                  </a:lnTo>
                  <a:lnTo>
                    <a:pt x="36477" y="14106"/>
                  </a:lnTo>
                  <a:lnTo>
                    <a:pt x="36730" y="12766"/>
                  </a:lnTo>
                  <a:lnTo>
                    <a:pt x="36958" y="11325"/>
                  </a:lnTo>
                  <a:lnTo>
                    <a:pt x="37185" y="9859"/>
                  </a:lnTo>
                  <a:lnTo>
                    <a:pt x="37312" y="8898"/>
                  </a:lnTo>
                  <a:lnTo>
                    <a:pt x="37413" y="7963"/>
                  </a:lnTo>
                  <a:lnTo>
                    <a:pt x="37514" y="7129"/>
                  </a:lnTo>
                  <a:lnTo>
                    <a:pt x="37564" y="6320"/>
                  </a:lnTo>
                  <a:lnTo>
                    <a:pt x="37590" y="5587"/>
                  </a:lnTo>
                  <a:lnTo>
                    <a:pt x="37615" y="4879"/>
                  </a:lnTo>
                  <a:lnTo>
                    <a:pt x="37590" y="4247"/>
                  </a:lnTo>
                  <a:lnTo>
                    <a:pt x="37564" y="3666"/>
                  </a:lnTo>
                  <a:lnTo>
                    <a:pt x="37514" y="3160"/>
                  </a:lnTo>
                  <a:lnTo>
                    <a:pt x="37438" y="2680"/>
                  </a:lnTo>
                  <a:lnTo>
                    <a:pt x="37337" y="2275"/>
                  </a:lnTo>
                  <a:lnTo>
                    <a:pt x="37210" y="1921"/>
                  </a:lnTo>
                  <a:lnTo>
                    <a:pt x="37059" y="1643"/>
                  </a:lnTo>
                  <a:lnTo>
                    <a:pt x="36882" y="1391"/>
                  </a:lnTo>
                  <a:lnTo>
                    <a:pt x="36705" y="1214"/>
                  </a:lnTo>
                  <a:lnTo>
                    <a:pt x="36477" y="1087"/>
                  </a:lnTo>
                  <a:lnTo>
                    <a:pt x="36326" y="1011"/>
                  </a:lnTo>
                  <a:lnTo>
                    <a:pt x="36098" y="961"/>
                  </a:lnTo>
                  <a:lnTo>
                    <a:pt x="35542" y="860"/>
                  </a:lnTo>
                  <a:lnTo>
                    <a:pt x="34809" y="733"/>
                  </a:lnTo>
                  <a:lnTo>
                    <a:pt x="33949" y="632"/>
                  </a:lnTo>
                  <a:lnTo>
                    <a:pt x="32938" y="531"/>
                  </a:lnTo>
                  <a:lnTo>
                    <a:pt x="31826" y="455"/>
                  </a:lnTo>
                  <a:lnTo>
                    <a:pt x="29273" y="304"/>
                  </a:lnTo>
                  <a:lnTo>
                    <a:pt x="26416" y="177"/>
                  </a:lnTo>
                  <a:lnTo>
                    <a:pt x="23383" y="76"/>
                  </a:lnTo>
                  <a:lnTo>
                    <a:pt x="20274" y="26"/>
                  </a:lnTo>
                  <a:lnTo>
                    <a:pt x="17164"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39"/>
            <p:cNvSpPr/>
            <p:nvPr/>
          </p:nvSpPr>
          <p:spPr>
            <a:xfrm>
              <a:off x="3535591" y="5119978"/>
              <a:ext cx="385164" cy="32743"/>
            </a:xfrm>
            <a:custGeom>
              <a:rect b="b" l="l" r="r" t="t"/>
              <a:pathLst>
                <a:path extrusionOk="0" h="937" w="11022">
                  <a:moveTo>
                    <a:pt x="2933" y="1"/>
                  </a:moveTo>
                  <a:lnTo>
                    <a:pt x="2200" y="26"/>
                  </a:lnTo>
                  <a:lnTo>
                    <a:pt x="1467" y="51"/>
                  </a:lnTo>
                  <a:lnTo>
                    <a:pt x="734" y="102"/>
                  </a:lnTo>
                  <a:lnTo>
                    <a:pt x="26" y="203"/>
                  </a:lnTo>
                  <a:lnTo>
                    <a:pt x="0" y="203"/>
                  </a:lnTo>
                  <a:lnTo>
                    <a:pt x="0" y="228"/>
                  </a:lnTo>
                  <a:lnTo>
                    <a:pt x="0" y="254"/>
                  </a:lnTo>
                  <a:lnTo>
                    <a:pt x="26" y="254"/>
                  </a:lnTo>
                  <a:lnTo>
                    <a:pt x="683" y="380"/>
                  </a:lnTo>
                  <a:lnTo>
                    <a:pt x="1340" y="481"/>
                  </a:lnTo>
                  <a:lnTo>
                    <a:pt x="2023" y="532"/>
                  </a:lnTo>
                  <a:lnTo>
                    <a:pt x="2705" y="582"/>
                  </a:lnTo>
                  <a:lnTo>
                    <a:pt x="4096" y="658"/>
                  </a:lnTo>
                  <a:lnTo>
                    <a:pt x="5435" y="734"/>
                  </a:lnTo>
                  <a:lnTo>
                    <a:pt x="6775" y="810"/>
                  </a:lnTo>
                  <a:lnTo>
                    <a:pt x="8140" y="860"/>
                  </a:lnTo>
                  <a:lnTo>
                    <a:pt x="8823" y="911"/>
                  </a:lnTo>
                  <a:lnTo>
                    <a:pt x="9531" y="936"/>
                  </a:lnTo>
                  <a:lnTo>
                    <a:pt x="10238" y="936"/>
                  </a:lnTo>
                  <a:lnTo>
                    <a:pt x="10567" y="886"/>
                  </a:lnTo>
                  <a:lnTo>
                    <a:pt x="10896" y="784"/>
                  </a:lnTo>
                  <a:lnTo>
                    <a:pt x="10971" y="734"/>
                  </a:lnTo>
                  <a:lnTo>
                    <a:pt x="11022" y="658"/>
                  </a:lnTo>
                  <a:lnTo>
                    <a:pt x="11022" y="607"/>
                  </a:lnTo>
                  <a:lnTo>
                    <a:pt x="11022" y="557"/>
                  </a:lnTo>
                  <a:lnTo>
                    <a:pt x="10997" y="506"/>
                  </a:lnTo>
                  <a:lnTo>
                    <a:pt x="10946" y="481"/>
                  </a:lnTo>
                  <a:lnTo>
                    <a:pt x="10693" y="405"/>
                  </a:lnTo>
                  <a:lnTo>
                    <a:pt x="10466" y="329"/>
                  </a:lnTo>
                  <a:lnTo>
                    <a:pt x="10238" y="279"/>
                  </a:lnTo>
                  <a:lnTo>
                    <a:pt x="10011" y="254"/>
                  </a:lnTo>
                  <a:lnTo>
                    <a:pt x="9531" y="203"/>
                  </a:lnTo>
                  <a:lnTo>
                    <a:pt x="9025" y="178"/>
                  </a:lnTo>
                  <a:lnTo>
                    <a:pt x="7458" y="102"/>
                  </a:lnTo>
                  <a:lnTo>
                    <a:pt x="5890" y="77"/>
                  </a:lnTo>
                  <a:lnTo>
                    <a:pt x="4424" y="51"/>
                  </a:lnTo>
                  <a:lnTo>
                    <a:pt x="2933" y="1"/>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39"/>
            <p:cNvSpPr/>
            <p:nvPr/>
          </p:nvSpPr>
          <p:spPr>
            <a:xfrm>
              <a:off x="3962270" y="5140316"/>
              <a:ext cx="83938" cy="26523"/>
            </a:xfrm>
            <a:custGeom>
              <a:rect b="b" l="l" r="r" t="t"/>
              <a:pathLst>
                <a:path extrusionOk="0" h="759" w="2402">
                  <a:moveTo>
                    <a:pt x="708" y="0"/>
                  </a:moveTo>
                  <a:lnTo>
                    <a:pt x="506" y="25"/>
                  </a:lnTo>
                  <a:lnTo>
                    <a:pt x="329" y="25"/>
                  </a:lnTo>
                  <a:lnTo>
                    <a:pt x="177" y="76"/>
                  </a:lnTo>
                  <a:lnTo>
                    <a:pt x="51" y="177"/>
                  </a:lnTo>
                  <a:lnTo>
                    <a:pt x="25" y="202"/>
                  </a:lnTo>
                  <a:lnTo>
                    <a:pt x="0" y="253"/>
                  </a:lnTo>
                  <a:lnTo>
                    <a:pt x="25" y="304"/>
                  </a:lnTo>
                  <a:lnTo>
                    <a:pt x="51" y="329"/>
                  </a:lnTo>
                  <a:lnTo>
                    <a:pt x="152" y="430"/>
                  </a:lnTo>
                  <a:lnTo>
                    <a:pt x="303" y="506"/>
                  </a:lnTo>
                  <a:lnTo>
                    <a:pt x="480" y="531"/>
                  </a:lnTo>
                  <a:lnTo>
                    <a:pt x="683" y="582"/>
                  </a:lnTo>
                  <a:lnTo>
                    <a:pt x="1062" y="607"/>
                  </a:lnTo>
                  <a:lnTo>
                    <a:pt x="1390" y="657"/>
                  </a:lnTo>
                  <a:lnTo>
                    <a:pt x="1643" y="708"/>
                  </a:lnTo>
                  <a:lnTo>
                    <a:pt x="1972" y="759"/>
                  </a:lnTo>
                  <a:lnTo>
                    <a:pt x="2123" y="733"/>
                  </a:lnTo>
                  <a:lnTo>
                    <a:pt x="2275" y="708"/>
                  </a:lnTo>
                  <a:lnTo>
                    <a:pt x="2326" y="683"/>
                  </a:lnTo>
                  <a:lnTo>
                    <a:pt x="2351" y="632"/>
                  </a:lnTo>
                  <a:lnTo>
                    <a:pt x="2376" y="582"/>
                  </a:lnTo>
                  <a:lnTo>
                    <a:pt x="2402" y="506"/>
                  </a:lnTo>
                  <a:lnTo>
                    <a:pt x="2376" y="455"/>
                  </a:lnTo>
                  <a:lnTo>
                    <a:pt x="2376" y="379"/>
                  </a:lnTo>
                  <a:lnTo>
                    <a:pt x="2275" y="278"/>
                  </a:lnTo>
                  <a:lnTo>
                    <a:pt x="2174" y="228"/>
                  </a:lnTo>
                  <a:lnTo>
                    <a:pt x="2022" y="177"/>
                  </a:lnTo>
                  <a:lnTo>
                    <a:pt x="1694" y="127"/>
                  </a:lnTo>
                  <a:lnTo>
                    <a:pt x="1416" y="101"/>
                  </a:lnTo>
                  <a:lnTo>
                    <a:pt x="1062" y="51"/>
                  </a:lnTo>
                  <a:lnTo>
                    <a:pt x="708"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39"/>
          <p:cNvGrpSpPr/>
          <p:nvPr/>
        </p:nvGrpSpPr>
        <p:grpSpPr>
          <a:xfrm>
            <a:off x="1131212" y="522251"/>
            <a:ext cx="6881576" cy="2898095"/>
            <a:chOff x="923476" y="827051"/>
            <a:chExt cx="6881576" cy="2898095"/>
          </a:xfrm>
        </p:grpSpPr>
        <p:sp>
          <p:nvSpPr>
            <p:cNvPr id="7281" name="Google Shape;7281;p39"/>
            <p:cNvSpPr/>
            <p:nvPr/>
          </p:nvSpPr>
          <p:spPr>
            <a:xfrm>
              <a:off x="923476" y="827051"/>
              <a:ext cx="6881576" cy="2898085"/>
            </a:xfrm>
            <a:custGeom>
              <a:rect b="b" l="l" r="r" t="t"/>
              <a:pathLst>
                <a:path extrusionOk="0" h="92672" w="220052">
                  <a:moveTo>
                    <a:pt x="123209" y="1"/>
                  </a:moveTo>
                  <a:lnTo>
                    <a:pt x="109811" y="51"/>
                  </a:lnTo>
                  <a:lnTo>
                    <a:pt x="96995" y="102"/>
                  </a:lnTo>
                  <a:lnTo>
                    <a:pt x="85114" y="177"/>
                  </a:lnTo>
                  <a:lnTo>
                    <a:pt x="74522" y="279"/>
                  </a:lnTo>
                  <a:lnTo>
                    <a:pt x="58849" y="430"/>
                  </a:lnTo>
                  <a:lnTo>
                    <a:pt x="52934" y="481"/>
                  </a:lnTo>
                  <a:lnTo>
                    <a:pt x="51468" y="506"/>
                  </a:lnTo>
                  <a:lnTo>
                    <a:pt x="49395" y="531"/>
                  </a:lnTo>
                  <a:lnTo>
                    <a:pt x="46817" y="607"/>
                  </a:lnTo>
                  <a:lnTo>
                    <a:pt x="43808" y="708"/>
                  </a:lnTo>
                  <a:lnTo>
                    <a:pt x="40497" y="809"/>
                  </a:lnTo>
                  <a:lnTo>
                    <a:pt x="36958" y="961"/>
                  </a:lnTo>
                  <a:lnTo>
                    <a:pt x="33267" y="1163"/>
                  </a:lnTo>
                  <a:lnTo>
                    <a:pt x="29551" y="1366"/>
                  </a:lnTo>
                  <a:lnTo>
                    <a:pt x="25886" y="1618"/>
                  </a:lnTo>
                  <a:lnTo>
                    <a:pt x="22347" y="1896"/>
                  </a:lnTo>
                  <a:lnTo>
                    <a:pt x="20678" y="2048"/>
                  </a:lnTo>
                  <a:lnTo>
                    <a:pt x="19061" y="2200"/>
                  </a:lnTo>
                  <a:lnTo>
                    <a:pt x="17544" y="2377"/>
                  </a:lnTo>
                  <a:lnTo>
                    <a:pt x="16103" y="2554"/>
                  </a:lnTo>
                  <a:lnTo>
                    <a:pt x="14763" y="2731"/>
                  </a:lnTo>
                  <a:lnTo>
                    <a:pt x="13575" y="2933"/>
                  </a:lnTo>
                  <a:lnTo>
                    <a:pt x="12488" y="3135"/>
                  </a:lnTo>
                  <a:lnTo>
                    <a:pt x="11553" y="3337"/>
                  </a:lnTo>
                  <a:lnTo>
                    <a:pt x="10769" y="3565"/>
                  </a:lnTo>
                  <a:lnTo>
                    <a:pt x="10415" y="3691"/>
                  </a:lnTo>
                  <a:lnTo>
                    <a:pt x="10137" y="3792"/>
                  </a:lnTo>
                  <a:lnTo>
                    <a:pt x="9884" y="3919"/>
                  </a:lnTo>
                  <a:lnTo>
                    <a:pt x="9682" y="4045"/>
                  </a:lnTo>
                  <a:lnTo>
                    <a:pt x="9530" y="4171"/>
                  </a:lnTo>
                  <a:lnTo>
                    <a:pt x="9429" y="4298"/>
                  </a:lnTo>
                  <a:lnTo>
                    <a:pt x="9328" y="4475"/>
                  </a:lnTo>
                  <a:lnTo>
                    <a:pt x="9227" y="4778"/>
                  </a:lnTo>
                  <a:lnTo>
                    <a:pt x="8974" y="5688"/>
                  </a:lnTo>
                  <a:lnTo>
                    <a:pt x="8646" y="7028"/>
                  </a:lnTo>
                  <a:lnTo>
                    <a:pt x="8267" y="8722"/>
                  </a:lnTo>
                  <a:lnTo>
                    <a:pt x="7862" y="10794"/>
                  </a:lnTo>
                  <a:lnTo>
                    <a:pt x="7407" y="13171"/>
                  </a:lnTo>
                  <a:lnTo>
                    <a:pt x="6902" y="15850"/>
                  </a:lnTo>
                  <a:lnTo>
                    <a:pt x="6396" y="18783"/>
                  </a:lnTo>
                  <a:lnTo>
                    <a:pt x="5865" y="21942"/>
                  </a:lnTo>
                  <a:lnTo>
                    <a:pt x="5309" y="25304"/>
                  </a:lnTo>
                  <a:lnTo>
                    <a:pt x="4753" y="28843"/>
                  </a:lnTo>
                  <a:lnTo>
                    <a:pt x="4222" y="32509"/>
                  </a:lnTo>
                  <a:lnTo>
                    <a:pt x="3666" y="36301"/>
                  </a:lnTo>
                  <a:lnTo>
                    <a:pt x="3135" y="40193"/>
                  </a:lnTo>
                  <a:lnTo>
                    <a:pt x="2629" y="44112"/>
                  </a:lnTo>
                  <a:lnTo>
                    <a:pt x="2149" y="48080"/>
                  </a:lnTo>
                  <a:lnTo>
                    <a:pt x="1694" y="52024"/>
                  </a:lnTo>
                  <a:lnTo>
                    <a:pt x="1264" y="55942"/>
                  </a:lnTo>
                  <a:lnTo>
                    <a:pt x="910" y="59810"/>
                  </a:lnTo>
                  <a:lnTo>
                    <a:pt x="607" y="63551"/>
                  </a:lnTo>
                  <a:lnTo>
                    <a:pt x="354" y="67191"/>
                  </a:lnTo>
                  <a:lnTo>
                    <a:pt x="253" y="68961"/>
                  </a:lnTo>
                  <a:lnTo>
                    <a:pt x="152" y="70679"/>
                  </a:lnTo>
                  <a:lnTo>
                    <a:pt x="76" y="72348"/>
                  </a:lnTo>
                  <a:lnTo>
                    <a:pt x="51" y="73991"/>
                  </a:lnTo>
                  <a:lnTo>
                    <a:pt x="0" y="75558"/>
                  </a:lnTo>
                  <a:lnTo>
                    <a:pt x="0" y="77075"/>
                  </a:lnTo>
                  <a:lnTo>
                    <a:pt x="26" y="78541"/>
                  </a:lnTo>
                  <a:lnTo>
                    <a:pt x="51" y="79931"/>
                  </a:lnTo>
                  <a:lnTo>
                    <a:pt x="102" y="81246"/>
                  </a:lnTo>
                  <a:lnTo>
                    <a:pt x="203" y="82510"/>
                  </a:lnTo>
                  <a:lnTo>
                    <a:pt x="304" y="83698"/>
                  </a:lnTo>
                  <a:lnTo>
                    <a:pt x="430" y="84785"/>
                  </a:lnTo>
                  <a:lnTo>
                    <a:pt x="582" y="85796"/>
                  </a:lnTo>
                  <a:lnTo>
                    <a:pt x="784" y="86731"/>
                  </a:lnTo>
                  <a:lnTo>
                    <a:pt x="986" y="87591"/>
                  </a:lnTo>
                  <a:lnTo>
                    <a:pt x="1239" y="88324"/>
                  </a:lnTo>
                  <a:lnTo>
                    <a:pt x="1365" y="88653"/>
                  </a:lnTo>
                  <a:lnTo>
                    <a:pt x="1517" y="88981"/>
                  </a:lnTo>
                  <a:lnTo>
                    <a:pt x="1644" y="89259"/>
                  </a:lnTo>
                  <a:lnTo>
                    <a:pt x="1795" y="89537"/>
                  </a:lnTo>
                  <a:lnTo>
                    <a:pt x="1972" y="89765"/>
                  </a:lnTo>
                  <a:lnTo>
                    <a:pt x="2149" y="89967"/>
                  </a:lnTo>
                  <a:lnTo>
                    <a:pt x="2326" y="90169"/>
                  </a:lnTo>
                  <a:lnTo>
                    <a:pt x="2503" y="90321"/>
                  </a:lnTo>
                  <a:lnTo>
                    <a:pt x="2705" y="90447"/>
                  </a:lnTo>
                  <a:lnTo>
                    <a:pt x="2907" y="90548"/>
                  </a:lnTo>
                  <a:lnTo>
                    <a:pt x="3110" y="90599"/>
                  </a:lnTo>
                  <a:lnTo>
                    <a:pt x="3337" y="90650"/>
                  </a:lnTo>
                  <a:lnTo>
                    <a:pt x="3919" y="90700"/>
                  </a:lnTo>
                  <a:lnTo>
                    <a:pt x="4778" y="90751"/>
                  </a:lnTo>
                  <a:lnTo>
                    <a:pt x="7255" y="90852"/>
                  </a:lnTo>
                  <a:lnTo>
                    <a:pt x="10719" y="90978"/>
                  </a:lnTo>
                  <a:lnTo>
                    <a:pt x="15067" y="91105"/>
                  </a:lnTo>
                  <a:lnTo>
                    <a:pt x="20249" y="91206"/>
                  </a:lnTo>
                  <a:lnTo>
                    <a:pt x="26189" y="91332"/>
                  </a:lnTo>
                  <a:lnTo>
                    <a:pt x="40092" y="91585"/>
                  </a:lnTo>
                  <a:lnTo>
                    <a:pt x="56170" y="91812"/>
                  </a:lnTo>
                  <a:lnTo>
                    <a:pt x="73890" y="92040"/>
                  </a:lnTo>
                  <a:lnTo>
                    <a:pt x="92697" y="92242"/>
                  </a:lnTo>
                  <a:lnTo>
                    <a:pt x="112010" y="92419"/>
                  </a:lnTo>
                  <a:lnTo>
                    <a:pt x="131247" y="92545"/>
                  </a:lnTo>
                  <a:lnTo>
                    <a:pt x="149903" y="92621"/>
                  </a:lnTo>
                  <a:lnTo>
                    <a:pt x="167370" y="92672"/>
                  </a:lnTo>
                  <a:lnTo>
                    <a:pt x="175485" y="92647"/>
                  </a:lnTo>
                  <a:lnTo>
                    <a:pt x="183094" y="92621"/>
                  </a:lnTo>
                  <a:lnTo>
                    <a:pt x="190147" y="92596"/>
                  </a:lnTo>
                  <a:lnTo>
                    <a:pt x="196542" y="92545"/>
                  </a:lnTo>
                  <a:lnTo>
                    <a:pt x="202204" y="92444"/>
                  </a:lnTo>
                  <a:lnTo>
                    <a:pt x="207109" y="92343"/>
                  </a:lnTo>
                  <a:lnTo>
                    <a:pt x="211128" y="92242"/>
                  </a:lnTo>
                  <a:lnTo>
                    <a:pt x="212822" y="92166"/>
                  </a:lnTo>
                  <a:lnTo>
                    <a:pt x="214237" y="92090"/>
                  </a:lnTo>
                  <a:lnTo>
                    <a:pt x="215425" y="92015"/>
                  </a:lnTo>
                  <a:lnTo>
                    <a:pt x="216361" y="91914"/>
                  </a:lnTo>
                  <a:lnTo>
                    <a:pt x="217018" y="91838"/>
                  </a:lnTo>
                  <a:lnTo>
                    <a:pt x="217245" y="91787"/>
                  </a:lnTo>
                  <a:lnTo>
                    <a:pt x="217397" y="91737"/>
                  </a:lnTo>
                  <a:lnTo>
                    <a:pt x="217523" y="91661"/>
                  </a:lnTo>
                  <a:lnTo>
                    <a:pt x="217650" y="91560"/>
                  </a:lnTo>
                  <a:lnTo>
                    <a:pt x="217751" y="91459"/>
                  </a:lnTo>
                  <a:lnTo>
                    <a:pt x="217877" y="91282"/>
                  </a:lnTo>
                  <a:lnTo>
                    <a:pt x="217978" y="91105"/>
                  </a:lnTo>
                  <a:lnTo>
                    <a:pt x="218105" y="90902"/>
                  </a:lnTo>
                  <a:lnTo>
                    <a:pt x="218307" y="90397"/>
                  </a:lnTo>
                  <a:lnTo>
                    <a:pt x="218509" y="89790"/>
                  </a:lnTo>
                  <a:lnTo>
                    <a:pt x="218686" y="89057"/>
                  </a:lnTo>
                  <a:lnTo>
                    <a:pt x="218863" y="88248"/>
                  </a:lnTo>
                  <a:lnTo>
                    <a:pt x="219015" y="87338"/>
                  </a:lnTo>
                  <a:lnTo>
                    <a:pt x="219166" y="86352"/>
                  </a:lnTo>
                  <a:lnTo>
                    <a:pt x="219318" y="85265"/>
                  </a:lnTo>
                  <a:lnTo>
                    <a:pt x="219445" y="84102"/>
                  </a:lnTo>
                  <a:lnTo>
                    <a:pt x="219571" y="82839"/>
                  </a:lnTo>
                  <a:lnTo>
                    <a:pt x="219672" y="81524"/>
                  </a:lnTo>
                  <a:lnTo>
                    <a:pt x="219748" y="80108"/>
                  </a:lnTo>
                  <a:lnTo>
                    <a:pt x="219849" y="78642"/>
                  </a:lnTo>
                  <a:lnTo>
                    <a:pt x="219900" y="77100"/>
                  </a:lnTo>
                  <a:lnTo>
                    <a:pt x="220001" y="73865"/>
                  </a:lnTo>
                  <a:lnTo>
                    <a:pt x="220051" y="70401"/>
                  </a:lnTo>
                  <a:lnTo>
                    <a:pt x="220051" y="66761"/>
                  </a:lnTo>
                  <a:lnTo>
                    <a:pt x="219975" y="62970"/>
                  </a:lnTo>
                  <a:lnTo>
                    <a:pt x="219849" y="59051"/>
                  </a:lnTo>
                  <a:lnTo>
                    <a:pt x="219672" y="55032"/>
                  </a:lnTo>
                  <a:lnTo>
                    <a:pt x="219445" y="50962"/>
                  </a:lnTo>
                  <a:lnTo>
                    <a:pt x="219141" y="46867"/>
                  </a:lnTo>
                  <a:lnTo>
                    <a:pt x="218964" y="44794"/>
                  </a:lnTo>
                  <a:lnTo>
                    <a:pt x="218787" y="42747"/>
                  </a:lnTo>
                  <a:lnTo>
                    <a:pt x="218585" y="40699"/>
                  </a:lnTo>
                  <a:lnTo>
                    <a:pt x="218358" y="38677"/>
                  </a:lnTo>
                  <a:lnTo>
                    <a:pt x="218130" y="36654"/>
                  </a:lnTo>
                  <a:lnTo>
                    <a:pt x="217877" y="34657"/>
                  </a:lnTo>
                  <a:lnTo>
                    <a:pt x="217624" y="32660"/>
                  </a:lnTo>
                  <a:lnTo>
                    <a:pt x="217346" y="30714"/>
                  </a:lnTo>
                  <a:lnTo>
                    <a:pt x="217043" y="28793"/>
                  </a:lnTo>
                  <a:lnTo>
                    <a:pt x="216714" y="26897"/>
                  </a:lnTo>
                  <a:lnTo>
                    <a:pt x="216386" y="25052"/>
                  </a:lnTo>
                  <a:lnTo>
                    <a:pt x="216032" y="23257"/>
                  </a:lnTo>
                  <a:lnTo>
                    <a:pt x="215678" y="21487"/>
                  </a:lnTo>
                  <a:lnTo>
                    <a:pt x="215299" y="19768"/>
                  </a:lnTo>
                  <a:lnTo>
                    <a:pt x="214894" y="18100"/>
                  </a:lnTo>
                  <a:lnTo>
                    <a:pt x="214465" y="16507"/>
                  </a:lnTo>
                  <a:lnTo>
                    <a:pt x="214035" y="14965"/>
                  </a:lnTo>
                  <a:lnTo>
                    <a:pt x="213580" y="13474"/>
                  </a:lnTo>
                  <a:lnTo>
                    <a:pt x="213100" y="12058"/>
                  </a:lnTo>
                  <a:lnTo>
                    <a:pt x="212619" y="10719"/>
                  </a:lnTo>
                  <a:lnTo>
                    <a:pt x="212088" y="9455"/>
                  </a:lnTo>
                  <a:lnTo>
                    <a:pt x="211583" y="8267"/>
                  </a:lnTo>
                  <a:lnTo>
                    <a:pt x="211027" y="7154"/>
                  </a:lnTo>
                  <a:lnTo>
                    <a:pt x="210445" y="6143"/>
                  </a:lnTo>
                  <a:lnTo>
                    <a:pt x="210167" y="5663"/>
                  </a:lnTo>
                  <a:lnTo>
                    <a:pt x="209864" y="5208"/>
                  </a:lnTo>
                  <a:lnTo>
                    <a:pt x="209561" y="4778"/>
                  </a:lnTo>
                  <a:lnTo>
                    <a:pt x="209257" y="4374"/>
                  </a:lnTo>
                  <a:lnTo>
                    <a:pt x="208954" y="3995"/>
                  </a:lnTo>
                  <a:lnTo>
                    <a:pt x="208651" y="3641"/>
                  </a:lnTo>
                  <a:lnTo>
                    <a:pt x="208322" y="3312"/>
                  </a:lnTo>
                  <a:lnTo>
                    <a:pt x="207993" y="3009"/>
                  </a:lnTo>
                  <a:lnTo>
                    <a:pt x="207665" y="2731"/>
                  </a:lnTo>
                  <a:lnTo>
                    <a:pt x="207336" y="2478"/>
                  </a:lnTo>
                  <a:lnTo>
                    <a:pt x="207007" y="2250"/>
                  </a:lnTo>
                  <a:lnTo>
                    <a:pt x="206654" y="2073"/>
                  </a:lnTo>
                  <a:lnTo>
                    <a:pt x="206300" y="1896"/>
                  </a:lnTo>
                  <a:lnTo>
                    <a:pt x="205946" y="1770"/>
                  </a:lnTo>
                  <a:lnTo>
                    <a:pt x="205592" y="1644"/>
                  </a:lnTo>
                  <a:lnTo>
                    <a:pt x="205213" y="1568"/>
                  </a:lnTo>
                  <a:lnTo>
                    <a:pt x="204404" y="1441"/>
                  </a:lnTo>
                  <a:lnTo>
                    <a:pt x="203418" y="1340"/>
                  </a:lnTo>
                  <a:lnTo>
                    <a:pt x="202255" y="1214"/>
                  </a:lnTo>
                  <a:lnTo>
                    <a:pt x="200941" y="1113"/>
                  </a:lnTo>
                  <a:lnTo>
                    <a:pt x="197831" y="911"/>
                  </a:lnTo>
                  <a:lnTo>
                    <a:pt x="194191" y="734"/>
                  </a:lnTo>
                  <a:lnTo>
                    <a:pt x="189995" y="582"/>
                  </a:lnTo>
                  <a:lnTo>
                    <a:pt x="185344" y="456"/>
                  </a:lnTo>
                  <a:lnTo>
                    <a:pt x="180288" y="354"/>
                  </a:lnTo>
                  <a:lnTo>
                    <a:pt x="174828" y="253"/>
                  </a:lnTo>
                  <a:lnTo>
                    <a:pt x="169039" y="177"/>
                  </a:lnTo>
                  <a:lnTo>
                    <a:pt x="162972" y="127"/>
                  </a:lnTo>
                  <a:lnTo>
                    <a:pt x="150156" y="26"/>
                  </a:lnTo>
                  <a:lnTo>
                    <a:pt x="1367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39"/>
            <p:cNvSpPr/>
            <p:nvPr/>
          </p:nvSpPr>
          <p:spPr>
            <a:xfrm>
              <a:off x="923476" y="1569376"/>
              <a:ext cx="6881576" cy="2155770"/>
            </a:xfrm>
            <a:custGeom>
              <a:rect b="b" l="l" r="r" t="t"/>
              <a:pathLst>
                <a:path extrusionOk="0" h="68935" w="220052">
                  <a:moveTo>
                    <a:pt x="5562" y="0"/>
                  </a:moveTo>
                  <a:lnTo>
                    <a:pt x="4803" y="4904"/>
                  </a:lnTo>
                  <a:lnTo>
                    <a:pt x="4020" y="10112"/>
                  </a:lnTo>
                  <a:lnTo>
                    <a:pt x="3261" y="15496"/>
                  </a:lnTo>
                  <a:lnTo>
                    <a:pt x="2554" y="21007"/>
                  </a:lnTo>
                  <a:lnTo>
                    <a:pt x="2200" y="23787"/>
                  </a:lnTo>
                  <a:lnTo>
                    <a:pt x="1871" y="26568"/>
                  </a:lnTo>
                  <a:lnTo>
                    <a:pt x="1568" y="29323"/>
                  </a:lnTo>
                  <a:lnTo>
                    <a:pt x="1290" y="32079"/>
                  </a:lnTo>
                  <a:lnTo>
                    <a:pt x="1037" y="34783"/>
                  </a:lnTo>
                  <a:lnTo>
                    <a:pt x="784" y="37463"/>
                  </a:lnTo>
                  <a:lnTo>
                    <a:pt x="582" y="40092"/>
                  </a:lnTo>
                  <a:lnTo>
                    <a:pt x="405" y="42645"/>
                  </a:lnTo>
                  <a:lnTo>
                    <a:pt x="253" y="45122"/>
                  </a:lnTo>
                  <a:lnTo>
                    <a:pt x="127" y="47549"/>
                  </a:lnTo>
                  <a:lnTo>
                    <a:pt x="51" y="49850"/>
                  </a:lnTo>
                  <a:lnTo>
                    <a:pt x="0" y="52074"/>
                  </a:lnTo>
                  <a:lnTo>
                    <a:pt x="0" y="54172"/>
                  </a:lnTo>
                  <a:lnTo>
                    <a:pt x="51" y="56144"/>
                  </a:lnTo>
                  <a:lnTo>
                    <a:pt x="127" y="57989"/>
                  </a:lnTo>
                  <a:lnTo>
                    <a:pt x="203" y="58849"/>
                  </a:lnTo>
                  <a:lnTo>
                    <a:pt x="279" y="59683"/>
                  </a:lnTo>
                  <a:lnTo>
                    <a:pt x="354" y="60492"/>
                  </a:lnTo>
                  <a:lnTo>
                    <a:pt x="455" y="61225"/>
                  </a:lnTo>
                  <a:lnTo>
                    <a:pt x="582" y="61958"/>
                  </a:lnTo>
                  <a:lnTo>
                    <a:pt x="683" y="62615"/>
                  </a:lnTo>
                  <a:lnTo>
                    <a:pt x="835" y="63247"/>
                  </a:lnTo>
                  <a:lnTo>
                    <a:pt x="986" y="63829"/>
                  </a:lnTo>
                  <a:lnTo>
                    <a:pt x="1163" y="64359"/>
                  </a:lnTo>
                  <a:lnTo>
                    <a:pt x="1340" y="64865"/>
                  </a:lnTo>
                  <a:lnTo>
                    <a:pt x="1542" y="65295"/>
                  </a:lnTo>
                  <a:lnTo>
                    <a:pt x="1745" y="65674"/>
                  </a:lnTo>
                  <a:lnTo>
                    <a:pt x="1972" y="66028"/>
                  </a:lnTo>
                  <a:lnTo>
                    <a:pt x="2200" y="66306"/>
                  </a:lnTo>
                  <a:lnTo>
                    <a:pt x="2478" y="66533"/>
                  </a:lnTo>
                  <a:lnTo>
                    <a:pt x="2731" y="66736"/>
                  </a:lnTo>
                  <a:lnTo>
                    <a:pt x="3034" y="66837"/>
                  </a:lnTo>
                  <a:lnTo>
                    <a:pt x="3337" y="66913"/>
                  </a:lnTo>
                  <a:lnTo>
                    <a:pt x="3919" y="66963"/>
                  </a:lnTo>
                  <a:lnTo>
                    <a:pt x="4778" y="67014"/>
                  </a:lnTo>
                  <a:lnTo>
                    <a:pt x="7255" y="67115"/>
                  </a:lnTo>
                  <a:lnTo>
                    <a:pt x="10719" y="67241"/>
                  </a:lnTo>
                  <a:lnTo>
                    <a:pt x="15067" y="67368"/>
                  </a:lnTo>
                  <a:lnTo>
                    <a:pt x="20249" y="67469"/>
                  </a:lnTo>
                  <a:lnTo>
                    <a:pt x="26189" y="67595"/>
                  </a:lnTo>
                  <a:lnTo>
                    <a:pt x="40092" y="67848"/>
                  </a:lnTo>
                  <a:lnTo>
                    <a:pt x="56170" y="68075"/>
                  </a:lnTo>
                  <a:lnTo>
                    <a:pt x="73890" y="68303"/>
                  </a:lnTo>
                  <a:lnTo>
                    <a:pt x="92697" y="68505"/>
                  </a:lnTo>
                  <a:lnTo>
                    <a:pt x="112010" y="68682"/>
                  </a:lnTo>
                  <a:lnTo>
                    <a:pt x="131247" y="68808"/>
                  </a:lnTo>
                  <a:lnTo>
                    <a:pt x="149903" y="68884"/>
                  </a:lnTo>
                  <a:lnTo>
                    <a:pt x="167370" y="68935"/>
                  </a:lnTo>
                  <a:lnTo>
                    <a:pt x="175485" y="68910"/>
                  </a:lnTo>
                  <a:lnTo>
                    <a:pt x="183094" y="68884"/>
                  </a:lnTo>
                  <a:lnTo>
                    <a:pt x="190147" y="68859"/>
                  </a:lnTo>
                  <a:lnTo>
                    <a:pt x="196542" y="68808"/>
                  </a:lnTo>
                  <a:lnTo>
                    <a:pt x="202204" y="68707"/>
                  </a:lnTo>
                  <a:lnTo>
                    <a:pt x="207109" y="68606"/>
                  </a:lnTo>
                  <a:lnTo>
                    <a:pt x="211128" y="68505"/>
                  </a:lnTo>
                  <a:lnTo>
                    <a:pt x="212822" y="68429"/>
                  </a:lnTo>
                  <a:lnTo>
                    <a:pt x="214237" y="68353"/>
                  </a:lnTo>
                  <a:lnTo>
                    <a:pt x="215425" y="68278"/>
                  </a:lnTo>
                  <a:lnTo>
                    <a:pt x="216361" y="68177"/>
                  </a:lnTo>
                  <a:lnTo>
                    <a:pt x="217018" y="68101"/>
                  </a:lnTo>
                  <a:lnTo>
                    <a:pt x="217245" y="68050"/>
                  </a:lnTo>
                  <a:lnTo>
                    <a:pt x="217397" y="68000"/>
                  </a:lnTo>
                  <a:lnTo>
                    <a:pt x="217549" y="67924"/>
                  </a:lnTo>
                  <a:lnTo>
                    <a:pt x="217700" y="67772"/>
                  </a:lnTo>
                  <a:lnTo>
                    <a:pt x="217827" y="67620"/>
                  </a:lnTo>
                  <a:lnTo>
                    <a:pt x="217978" y="67393"/>
                  </a:lnTo>
                  <a:lnTo>
                    <a:pt x="218105" y="67140"/>
                  </a:lnTo>
                  <a:lnTo>
                    <a:pt x="218231" y="66837"/>
                  </a:lnTo>
                  <a:lnTo>
                    <a:pt x="218358" y="66483"/>
                  </a:lnTo>
                  <a:lnTo>
                    <a:pt x="218484" y="66104"/>
                  </a:lnTo>
                  <a:lnTo>
                    <a:pt x="218711" y="65244"/>
                  </a:lnTo>
                  <a:lnTo>
                    <a:pt x="218914" y="64208"/>
                  </a:lnTo>
                  <a:lnTo>
                    <a:pt x="219116" y="63045"/>
                  </a:lnTo>
                  <a:lnTo>
                    <a:pt x="219293" y="61756"/>
                  </a:lnTo>
                  <a:lnTo>
                    <a:pt x="219445" y="60340"/>
                  </a:lnTo>
                  <a:lnTo>
                    <a:pt x="219596" y="58798"/>
                  </a:lnTo>
                  <a:lnTo>
                    <a:pt x="219723" y="57130"/>
                  </a:lnTo>
                  <a:lnTo>
                    <a:pt x="219824" y="55386"/>
                  </a:lnTo>
                  <a:lnTo>
                    <a:pt x="219900" y="53515"/>
                  </a:lnTo>
                  <a:lnTo>
                    <a:pt x="219975" y="51568"/>
                  </a:lnTo>
                  <a:lnTo>
                    <a:pt x="220026" y="49521"/>
                  </a:lnTo>
                  <a:lnTo>
                    <a:pt x="220051" y="47423"/>
                  </a:lnTo>
                  <a:lnTo>
                    <a:pt x="220051" y="45224"/>
                  </a:lnTo>
                  <a:lnTo>
                    <a:pt x="220051" y="42974"/>
                  </a:lnTo>
                  <a:lnTo>
                    <a:pt x="220001" y="40673"/>
                  </a:lnTo>
                  <a:lnTo>
                    <a:pt x="219950" y="38322"/>
                  </a:lnTo>
                  <a:lnTo>
                    <a:pt x="219874" y="35921"/>
                  </a:lnTo>
                  <a:lnTo>
                    <a:pt x="219773" y="33469"/>
                  </a:lnTo>
                  <a:lnTo>
                    <a:pt x="219672" y="31017"/>
                  </a:lnTo>
                  <a:lnTo>
                    <a:pt x="219520" y="28514"/>
                  </a:lnTo>
                  <a:lnTo>
                    <a:pt x="219369" y="26012"/>
                  </a:lnTo>
                  <a:lnTo>
                    <a:pt x="219166" y="23509"/>
                  </a:lnTo>
                  <a:lnTo>
                    <a:pt x="218964" y="20981"/>
                  </a:lnTo>
                  <a:lnTo>
                    <a:pt x="218737" y="18479"/>
                  </a:lnTo>
                  <a:lnTo>
                    <a:pt x="218484" y="15976"/>
                  </a:lnTo>
                  <a:lnTo>
                    <a:pt x="218206" y="13499"/>
                  </a:lnTo>
                  <a:lnTo>
                    <a:pt x="217903" y="11047"/>
                  </a:lnTo>
                  <a:lnTo>
                    <a:pt x="217574" y="8620"/>
                  </a:lnTo>
                  <a:lnTo>
                    <a:pt x="216689" y="9050"/>
                  </a:lnTo>
                  <a:lnTo>
                    <a:pt x="215931" y="9378"/>
                  </a:lnTo>
                  <a:lnTo>
                    <a:pt x="208600" y="12538"/>
                  </a:lnTo>
                  <a:lnTo>
                    <a:pt x="201269" y="15698"/>
                  </a:lnTo>
                  <a:lnTo>
                    <a:pt x="197578" y="17265"/>
                  </a:lnTo>
                  <a:lnTo>
                    <a:pt x="193888" y="18833"/>
                  </a:lnTo>
                  <a:lnTo>
                    <a:pt x="190147" y="20349"/>
                  </a:lnTo>
                  <a:lnTo>
                    <a:pt x="186380" y="21866"/>
                  </a:lnTo>
                  <a:lnTo>
                    <a:pt x="183069" y="23130"/>
                  </a:lnTo>
                  <a:lnTo>
                    <a:pt x="179706" y="24394"/>
                  </a:lnTo>
                  <a:lnTo>
                    <a:pt x="176294" y="25633"/>
                  </a:lnTo>
                  <a:lnTo>
                    <a:pt x="172856" y="26821"/>
                  </a:lnTo>
                  <a:lnTo>
                    <a:pt x="169367" y="27984"/>
                  </a:lnTo>
                  <a:lnTo>
                    <a:pt x="165828" y="29096"/>
                  </a:lnTo>
                  <a:lnTo>
                    <a:pt x="164034" y="29627"/>
                  </a:lnTo>
                  <a:lnTo>
                    <a:pt x="162239" y="30132"/>
                  </a:lnTo>
                  <a:lnTo>
                    <a:pt x="160444" y="30663"/>
                  </a:lnTo>
                  <a:lnTo>
                    <a:pt x="158624" y="31143"/>
                  </a:lnTo>
                  <a:lnTo>
                    <a:pt x="156804" y="31624"/>
                  </a:lnTo>
                  <a:lnTo>
                    <a:pt x="154959" y="32104"/>
                  </a:lnTo>
                  <a:lnTo>
                    <a:pt x="153113" y="32559"/>
                  </a:lnTo>
                  <a:lnTo>
                    <a:pt x="151268" y="32989"/>
                  </a:lnTo>
                  <a:lnTo>
                    <a:pt x="149397" y="33393"/>
                  </a:lnTo>
                  <a:lnTo>
                    <a:pt x="147527" y="33798"/>
                  </a:lnTo>
                  <a:lnTo>
                    <a:pt x="145631" y="34177"/>
                  </a:lnTo>
                  <a:lnTo>
                    <a:pt x="143735" y="34556"/>
                  </a:lnTo>
                  <a:lnTo>
                    <a:pt x="141814" y="34885"/>
                  </a:lnTo>
                  <a:lnTo>
                    <a:pt x="139893" y="35213"/>
                  </a:lnTo>
                  <a:lnTo>
                    <a:pt x="137946" y="35517"/>
                  </a:lnTo>
                  <a:lnTo>
                    <a:pt x="136025" y="35795"/>
                  </a:lnTo>
                  <a:lnTo>
                    <a:pt x="134053" y="36073"/>
                  </a:lnTo>
                  <a:lnTo>
                    <a:pt x="132107" y="36300"/>
                  </a:lnTo>
                  <a:lnTo>
                    <a:pt x="130110" y="36528"/>
                  </a:lnTo>
                  <a:lnTo>
                    <a:pt x="128138" y="36730"/>
                  </a:lnTo>
                  <a:lnTo>
                    <a:pt x="125711" y="36932"/>
                  </a:lnTo>
                  <a:lnTo>
                    <a:pt x="123310" y="37084"/>
                  </a:lnTo>
                  <a:lnTo>
                    <a:pt x="120883" y="37210"/>
                  </a:lnTo>
                  <a:lnTo>
                    <a:pt x="118482" y="37311"/>
                  </a:lnTo>
                  <a:lnTo>
                    <a:pt x="116055" y="37387"/>
                  </a:lnTo>
                  <a:lnTo>
                    <a:pt x="113628" y="37412"/>
                  </a:lnTo>
                  <a:lnTo>
                    <a:pt x="111201" y="37412"/>
                  </a:lnTo>
                  <a:lnTo>
                    <a:pt x="108775" y="37362"/>
                  </a:lnTo>
                  <a:lnTo>
                    <a:pt x="106348" y="37286"/>
                  </a:lnTo>
                  <a:lnTo>
                    <a:pt x="103921" y="37185"/>
                  </a:lnTo>
                  <a:lnTo>
                    <a:pt x="101494" y="37059"/>
                  </a:lnTo>
                  <a:lnTo>
                    <a:pt x="99093" y="36882"/>
                  </a:lnTo>
                  <a:lnTo>
                    <a:pt x="96691" y="36705"/>
                  </a:lnTo>
                  <a:lnTo>
                    <a:pt x="94290" y="36452"/>
                  </a:lnTo>
                  <a:lnTo>
                    <a:pt x="91888" y="36199"/>
                  </a:lnTo>
                  <a:lnTo>
                    <a:pt x="89512" y="35921"/>
                  </a:lnTo>
                  <a:lnTo>
                    <a:pt x="87161" y="35592"/>
                  </a:lnTo>
                  <a:lnTo>
                    <a:pt x="84785" y="35239"/>
                  </a:lnTo>
                  <a:lnTo>
                    <a:pt x="82459" y="34859"/>
                  </a:lnTo>
                  <a:lnTo>
                    <a:pt x="80109" y="34455"/>
                  </a:lnTo>
                  <a:lnTo>
                    <a:pt x="77808" y="34025"/>
                  </a:lnTo>
                  <a:lnTo>
                    <a:pt x="75508" y="33570"/>
                  </a:lnTo>
                  <a:lnTo>
                    <a:pt x="73233" y="33090"/>
                  </a:lnTo>
                  <a:lnTo>
                    <a:pt x="70958" y="32559"/>
                  </a:lnTo>
                  <a:lnTo>
                    <a:pt x="68708" y="32028"/>
                  </a:lnTo>
                  <a:lnTo>
                    <a:pt x="66483" y="31472"/>
                  </a:lnTo>
                  <a:lnTo>
                    <a:pt x="64284" y="30865"/>
                  </a:lnTo>
                  <a:lnTo>
                    <a:pt x="62110" y="30259"/>
                  </a:lnTo>
                  <a:lnTo>
                    <a:pt x="59961" y="29601"/>
                  </a:lnTo>
                  <a:lnTo>
                    <a:pt x="57838" y="28944"/>
                  </a:lnTo>
                  <a:lnTo>
                    <a:pt x="55740" y="28262"/>
                  </a:lnTo>
                  <a:lnTo>
                    <a:pt x="53642" y="27554"/>
                  </a:lnTo>
                  <a:lnTo>
                    <a:pt x="51443" y="26745"/>
                  </a:lnTo>
                  <a:lnTo>
                    <a:pt x="49294" y="25936"/>
                  </a:lnTo>
                  <a:lnTo>
                    <a:pt x="47145" y="25102"/>
                  </a:lnTo>
                  <a:lnTo>
                    <a:pt x="45047" y="24242"/>
                  </a:lnTo>
                  <a:lnTo>
                    <a:pt x="42974" y="23358"/>
                  </a:lnTo>
                  <a:lnTo>
                    <a:pt x="40927" y="22448"/>
                  </a:lnTo>
                  <a:lnTo>
                    <a:pt x="38904" y="21512"/>
                  </a:lnTo>
                  <a:lnTo>
                    <a:pt x="36933" y="20552"/>
                  </a:lnTo>
                  <a:lnTo>
                    <a:pt x="34986" y="19566"/>
                  </a:lnTo>
                  <a:lnTo>
                    <a:pt x="33065" y="18580"/>
                  </a:lnTo>
                  <a:lnTo>
                    <a:pt x="31194" y="17569"/>
                  </a:lnTo>
                  <a:lnTo>
                    <a:pt x="29324" y="16532"/>
                  </a:lnTo>
                  <a:lnTo>
                    <a:pt x="27529" y="15496"/>
                  </a:lnTo>
                  <a:lnTo>
                    <a:pt x="25734" y="14434"/>
                  </a:lnTo>
                  <a:lnTo>
                    <a:pt x="23990" y="13347"/>
                  </a:lnTo>
                  <a:lnTo>
                    <a:pt x="22271" y="12235"/>
                  </a:lnTo>
                  <a:lnTo>
                    <a:pt x="20173" y="10870"/>
                  </a:lnTo>
                  <a:lnTo>
                    <a:pt x="18024" y="9429"/>
                  </a:lnTo>
                  <a:lnTo>
                    <a:pt x="15850" y="7963"/>
                  </a:lnTo>
                  <a:lnTo>
                    <a:pt x="13701" y="6421"/>
                  </a:lnTo>
                  <a:lnTo>
                    <a:pt x="11553" y="4879"/>
                  </a:lnTo>
                  <a:lnTo>
                    <a:pt x="10516" y="4070"/>
                  </a:lnTo>
                  <a:lnTo>
                    <a:pt x="9480" y="3261"/>
                  </a:lnTo>
                  <a:lnTo>
                    <a:pt x="8469" y="2452"/>
                  </a:lnTo>
                  <a:lnTo>
                    <a:pt x="7458" y="1643"/>
                  </a:lnTo>
                  <a:lnTo>
                    <a:pt x="6497" y="834"/>
                  </a:lnTo>
                  <a:lnTo>
                    <a:pt x="55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7">
  <p:cSld name="CUSTOM_22_1_1_1_1_1_1_1_1_1_1_1_1_1_1_1_1_1_1_1_1_1_1_1_1_1">
    <p:spTree>
      <p:nvGrpSpPr>
        <p:cNvPr id="7283" name="Shape 7283"/>
        <p:cNvGrpSpPr/>
        <p:nvPr/>
      </p:nvGrpSpPr>
      <p:grpSpPr>
        <a:xfrm>
          <a:off x="0" y="0"/>
          <a:ext cx="0" cy="0"/>
          <a:chOff x="0" y="0"/>
          <a:chExt cx="0" cy="0"/>
        </a:xfrm>
      </p:grpSpPr>
      <p:grpSp>
        <p:nvGrpSpPr>
          <p:cNvPr id="7284" name="Google Shape;7284;p40"/>
          <p:cNvGrpSpPr/>
          <p:nvPr/>
        </p:nvGrpSpPr>
        <p:grpSpPr>
          <a:xfrm>
            <a:off x="1000125" y="1750750"/>
            <a:ext cx="7143750" cy="2823075"/>
            <a:chOff x="1000125" y="1826950"/>
            <a:chExt cx="7143750" cy="2823075"/>
          </a:xfrm>
        </p:grpSpPr>
        <p:sp>
          <p:nvSpPr>
            <p:cNvPr id="7285" name="Google Shape;7285;p40"/>
            <p:cNvSpPr/>
            <p:nvPr/>
          </p:nvSpPr>
          <p:spPr>
            <a:xfrm>
              <a:off x="3237225" y="4279575"/>
              <a:ext cx="305200" cy="216875"/>
            </a:xfrm>
            <a:custGeom>
              <a:rect b="b" l="l" r="r" t="t"/>
              <a:pathLst>
                <a:path extrusionOk="0" h="8675" w="12208">
                  <a:moveTo>
                    <a:pt x="1" y="1"/>
                  </a:moveTo>
                  <a:lnTo>
                    <a:pt x="1" y="8675"/>
                  </a:lnTo>
                  <a:lnTo>
                    <a:pt x="12208" y="8675"/>
                  </a:lnTo>
                  <a:lnTo>
                    <a:pt x="1220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40"/>
            <p:cNvSpPr/>
            <p:nvPr/>
          </p:nvSpPr>
          <p:spPr>
            <a:xfrm>
              <a:off x="3293250" y="3915075"/>
              <a:ext cx="193150" cy="470650"/>
            </a:xfrm>
            <a:custGeom>
              <a:rect b="b" l="l" r="r" t="t"/>
              <a:pathLst>
                <a:path extrusionOk="0" h="18826" w="7726">
                  <a:moveTo>
                    <a:pt x="1" y="1"/>
                  </a:moveTo>
                  <a:lnTo>
                    <a:pt x="1" y="18825"/>
                  </a:lnTo>
                  <a:lnTo>
                    <a:pt x="7726" y="18825"/>
                  </a:lnTo>
                  <a:lnTo>
                    <a:pt x="7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40"/>
            <p:cNvSpPr/>
            <p:nvPr/>
          </p:nvSpPr>
          <p:spPr>
            <a:xfrm>
              <a:off x="3098800" y="4360650"/>
              <a:ext cx="564925" cy="179975"/>
            </a:xfrm>
            <a:custGeom>
              <a:rect b="b" l="l" r="r" t="t"/>
              <a:pathLst>
                <a:path extrusionOk="0" h="7199" w="22597">
                  <a:moveTo>
                    <a:pt x="4430" y="1"/>
                  </a:moveTo>
                  <a:lnTo>
                    <a:pt x="3982" y="27"/>
                  </a:lnTo>
                  <a:lnTo>
                    <a:pt x="3534" y="106"/>
                  </a:lnTo>
                  <a:lnTo>
                    <a:pt x="3112" y="212"/>
                  </a:lnTo>
                  <a:lnTo>
                    <a:pt x="2717" y="370"/>
                  </a:lnTo>
                  <a:lnTo>
                    <a:pt x="2321" y="554"/>
                  </a:lnTo>
                  <a:lnTo>
                    <a:pt x="1952" y="765"/>
                  </a:lnTo>
                  <a:lnTo>
                    <a:pt x="1609" y="1029"/>
                  </a:lnTo>
                  <a:lnTo>
                    <a:pt x="1293" y="1319"/>
                  </a:lnTo>
                  <a:lnTo>
                    <a:pt x="1003" y="1635"/>
                  </a:lnTo>
                  <a:lnTo>
                    <a:pt x="766" y="1978"/>
                  </a:lnTo>
                  <a:lnTo>
                    <a:pt x="528" y="2347"/>
                  </a:lnTo>
                  <a:lnTo>
                    <a:pt x="344" y="2716"/>
                  </a:lnTo>
                  <a:lnTo>
                    <a:pt x="186" y="3138"/>
                  </a:lnTo>
                  <a:lnTo>
                    <a:pt x="80" y="3560"/>
                  </a:lnTo>
                  <a:lnTo>
                    <a:pt x="27" y="4008"/>
                  </a:lnTo>
                  <a:lnTo>
                    <a:pt x="1" y="4456"/>
                  </a:lnTo>
                  <a:lnTo>
                    <a:pt x="1" y="7198"/>
                  </a:lnTo>
                  <a:lnTo>
                    <a:pt x="22596" y="7198"/>
                  </a:lnTo>
                  <a:lnTo>
                    <a:pt x="22596" y="4456"/>
                  </a:lnTo>
                  <a:lnTo>
                    <a:pt x="22570" y="4008"/>
                  </a:lnTo>
                  <a:lnTo>
                    <a:pt x="22491" y="3560"/>
                  </a:lnTo>
                  <a:lnTo>
                    <a:pt x="22385" y="3138"/>
                  </a:lnTo>
                  <a:lnTo>
                    <a:pt x="22227" y="2716"/>
                  </a:lnTo>
                  <a:lnTo>
                    <a:pt x="22043" y="2347"/>
                  </a:lnTo>
                  <a:lnTo>
                    <a:pt x="21832" y="1978"/>
                  </a:lnTo>
                  <a:lnTo>
                    <a:pt x="21568" y="1635"/>
                  </a:lnTo>
                  <a:lnTo>
                    <a:pt x="21278" y="1319"/>
                  </a:lnTo>
                  <a:lnTo>
                    <a:pt x="20962" y="1029"/>
                  </a:lnTo>
                  <a:lnTo>
                    <a:pt x="20619" y="765"/>
                  </a:lnTo>
                  <a:lnTo>
                    <a:pt x="20276" y="554"/>
                  </a:lnTo>
                  <a:lnTo>
                    <a:pt x="19881" y="370"/>
                  </a:lnTo>
                  <a:lnTo>
                    <a:pt x="19459" y="212"/>
                  </a:lnTo>
                  <a:lnTo>
                    <a:pt x="19037" y="106"/>
                  </a:lnTo>
                  <a:lnTo>
                    <a:pt x="18589" y="27"/>
                  </a:lnTo>
                  <a:lnTo>
                    <a:pt x="181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40"/>
            <p:cNvSpPr/>
            <p:nvPr/>
          </p:nvSpPr>
          <p:spPr>
            <a:xfrm>
              <a:off x="4086200" y="4279575"/>
              <a:ext cx="305875" cy="216875"/>
            </a:xfrm>
            <a:custGeom>
              <a:rect b="b" l="l" r="r" t="t"/>
              <a:pathLst>
                <a:path extrusionOk="0" h="8675" w="12235">
                  <a:moveTo>
                    <a:pt x="1" y="1"/>
                  </a:moveTo>
                  <a:lnTo>
                    <a:pt x="1" y="8675"/>
                  </a:lnTo>
                  <a:lnTo>
                    <a:pt x="12234" y="8675"/>
                  </a:lnTo>
                  <a:lnTo>
                    <a:pt x="12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40"/>
            <p:cNvSpPr/>
            <p:nvPr/>
          </p:nvSpPr>
          <p:spPr>
            <a:xfrm>
              <a:off x="4142225" y="3915075"/>
              <a:ext cx="193825" cy="470650"/>
            </a:xfrm>
            <a:custGeom>
              <a:rect b="b" l="l" r="r" t="t"/>
              <a:pathLst>
                <a:path extrusionOk="0" h="18826" w="7753">
                  <a:moveTo>
                    <a:pt x="1" y="1"/>
                  </a:moveTo>
                  <a:lnTo>
                    <a:pt x="1" y="18825"/>
                  </a:lnTo>
                  <a:lnTo>
                    <a:pt x="7752" y="18825"/>
                  </a:lnTo>
                  <a:lnTo>
                    <a:pt x="77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40"/>
            <p:cNvSpPr/>
            <p:nvPr/>
          </p:nvSpPr>
          <p:spPr>
            <a:xfrm>
              <a:off x="3947775" y="4360650"/>
              <a:ext cx="564925" cy="179975"/>
            </a:xfrm>
            <a:custGeom>
              <a:rect b="b" l="l" r="r" t="t"/>
              <a:pathLst>
                <a:path extrusionOk="0" h="7199" w="22597">
                  <a:moveTo>
                    <a:pt x="4457" y="1"/>
                  </a:moveTo>
                  <a:lnTo>
                    <a:pt x="3982" y="27"/>
                  </a:lnTo>
                  <a:lnTo>
                    <a:pt x="3560" y="106"/>
                  </a:lnTo>
                  <a:lnTo>
                    <a:pt x="3138" y="212"/>
                  </a:lnTo>
                  <a:lnTo>
                    <a:pt x="2716" y="370"/>
                  </a:lnTo>
                  <a:lnTo>
                    <a:pt x="2321" y="554"/>
                  </a:lnTo>
                  <a:lnTo>
                    <a:pt x="1952" y="765"/>
                  </a:lnTo>
                  <a:lnTo>
                    <a:pt x="1635" y="1029"/>
                  </a:lnTo>
                  <a:lnTo>
                    <a:pt x="1319" y="1319"/>
                  </a:lnTo>
                  <a:lnTo>
                    <a:pt x="1029" y="1635"/>
                  </a:lnTo>
                  <a:lnTo>
                    <a:pt x="765" y="1978"/>
                  </a:lnTo>
                  <a:lnTo>
                    <a:pt x="554" y="2347"/>
                  </a:lnTo>
                  <a:lnTo>
                    <a:pt x="344" y="2716"/>
                  </a:lnTo>
                  <a:lnTo>
                    <a:pt x="212" y="3138"/>
                  </a:lnTo>
                  <a:lnTo>
                    <a:pt x="106" y="3560"/>
                  </a:lnTo>
                  <a:lnTo>
                    <a:pt x="27" y="4008"/>
                  </a:lnTo>
                  <a:lnTo>
                    <a:pt x="1" y="4456"/>
                  </a:lnTo>
                  <a:lnTo>
                    <a:pt x="1" y="7198"/>
                  </a:lnTo>
                  <a:lnTo>
                    <a:pt x="22596" y="7198"/>
                  </a:lnTo>
                  <a:lnTo>
                    <a:pt x="22596" y="4456"/>
                  </a:lnTo>
                  <a:lnTo>
                    <a:pt x="22570" y="4008"/>
                  </a:lnTo>
                  <a:lnTo>
                    <a:pt x="22517" y="3560"/>
                  </a:lnTo>
                  <a:lnTo>
                    <a:pt x="22385" y="3138"/>
                  </a:lnTo>
                  <a:lnTo>
                    <a:pt x="22253" y="2716"/>
                  </a:lnTo>
                  <a:lnTo>
                    <a:pt x="22069" y="2347"/>
                  </a:lnTo>
                  <a:lnTo>
                    <a:pt x="21832" y="1978"/>
                  </a:lnTo>
                  <a:lnTo>
                    <a:pt x="21594" y="1635"/>
                  </a:lnTo>
                  <a:lnTo>
                    <a:pt x="21304" y="1319"/>
                  </a:lnTo>
                  <a:lnTo>
                    <a:pt x="20988" y="1029"/>
                  </a:lnTo>
                  <a:lnTo>
                    <a:pt x="20645" y="765"/>
                  </a:lnTo>
                  <a:lnTo>
                    <a:pt x="20276" y="554"/>
                  </a:lnTo>
                  <a:lnTo>
                    <a:pt x="19880" y="370"/>
                  </a:lnTo>
                  <a:lnTo>
                    <a:pt x="19485" y="212"/>
                  </a:lnTo>
                  <a:lnTo>
                    <a:pt x="19063" y="106"/>
                  </a:lnTo>
                  <a:lnTo>
                    <a:pt x="18615" y="27"/>
                  </a:lnTo>
                  <a:lnTo>
                    <a:pt x="181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40"/>
            <p:cNvSpPr/>
            <p:nvPr/>
          </p:nvSpPr>
          <p:spPr>
            <a:xfrm>
              <a:off x="3083000" y="3471475"/>
              <a:ext cx="1445500" cy="557650"/>
            </a:xfrm>
            <a:custGeom>
              <a:rect b="b" l="l" r="r" t="t"/>
              <a:pathLst>
                <a:path extrusionOk="0" h="22306" w="57820">
                  <a:moveTo>
                    <a:pt x="4430" y="1"/>
                  </a:moveTo>
                  <a:lnTo>
                    <a:pt x="3981" y="27"/>
                  </a:lnTo>
                  <a:lnTo>
                    <a:pt x="3533" y="80"/>
                  </a:lnTo>
                  <a:lnTo>
                    <a:pt x="3111" y="212"/>
                  </a:lnTo>
                  <a:lnTo>
                    <a:pt x="2716" y="343"/>
                  </a:lnTo>
                  <a:lnTo>
                    <a:pt x="2320" y="528"/>
                  </a:lnTo>
                  <a:lnTo>
                    <a:pt x="1951" y="765"/>
                  </a:lnTo>
                  <a:lnTo>
                    <a:pt x="1608" y="1003"/>
                  </a:lnTo>
                  <a:lnTo>
                    <a:pt x="1292" y="1293"/>
                  </a:lnTo>
                  <a:lnTo>
                    <a:pt x="1002" y="1609"/>
                  </a:lnTo>
                  <a:lnTo>
                    <a:pt x="765" y="1952"/>
                  </a:lnTo>
                  <a:lnTo>
                    <a:pt x="528" y="2321"/>
                  </a:lnTo>
                  <a:lnTo>
                    <a:pt x="343" y="2716"/>
                  </a:lnTo>
                  <a:lnTo>
                    <a:pt x="211" y="3112"/>
                  </a:lnTo>
                  <a:lnTo>
                    <a:pt x="79" y="3534"/>
                  </a:lnTo>
                  <a:lnTo>
                    <a:pt x="27" y="3982"/>
                  </a:lnTo>
                  <a:lnTo>
                    <a:pt x="0" y="4430"/>
                  </a:lnTo>
                  <a:lnTo>
                    <a:pt x="0" y="17850"/>
                  </a:lnTo>
                  <a:lnTo>
                    <a:pt x="27" y="18325"/>
                  </a:lnTo>
                  <a:lnTo>
                    <a:pt x="79" y="18746"/>
                  </a:lnTo>
                  <a:lnTo>
                    <a:pt x="211" y="19168"/>
                  </a:lnTo>
                  <a:lnTo>
                    <a:pt x="343" y="19590"/>
                  </a:lnTo>
                  <a:lnTo>
                    <a:pt x="528" y="19986"/>
                  </a:lnTo>
                  <a:lnTo>
                    <a:pt x="765" y="20328"/>
                  </a:lnTo>
                  <a:lnTo>
                    <a:pt x="1002" y="20671"/>
                  </a:lnTo>
                  <a:lnTo>
                    <a:pt x="1292" y="20988"/>
                  </a:lnTo>
                  <a:lnTo>
                    <a:pt x="1608" y="21278"/>
                  </a:lnTo>
                  <a:lnTo>
                    <a:pt x="1951" y="21541"/>
                  </a:lnTo>
                  <a:lnTo>
                    <a:pt x="2320" y="21752"/>
                  </a:lnTo>
                  <a:lnTo>
                    <a:pt x="2716" y="21937"/>
                  </a:lnTo>
                  <a:lnTo>
                    <a:pt x="3111" y="22095"/>
                  </a:lnTo>
                  <a:lnTo>
                    <a:pt x="3533" y="22200"/>
                  </a:lnTo>
                  <a:lnTo>
                    <a:pt x="3981" y="22279"/>
                  </a:lnTo>
                  <a:lnTo>
                    <a:pt x="4430" y="22306"/>
                  </a:lnTo>
                  <a:lnTo>
                    <a:pt x="53390" y="22306"/>
                  </a:lnTo>
                  <a:lnTo>
                    <a:pt x="53839" y="22279"/>
                  </a:lnTo>
                  <a:lnTo>
                    <a:pt x="54261" y="22200"/>
                  </a:lnTo>
                  <a:lnTo>
                    <a:pt x="54709" y="22095"/>
                  </a:lnTo>
                  <a:lnTo>
                    <a:pt x="55104" y="21937"/>
                  </a:lnTo>
                  <a:lnTo>
                    <a:pt x="55500" y="21752"/>
                  </a:lnTo>
                  <a:lnTo>
                    <a:pt x="55869" y="21541"/>
                  </a:lnTo>
                  <a:lnTo>
                    <a:pt x="56212" y="21278"/>
                  </a:lnTo>
                  <a:lnTo>
                    <a:pt x="56528" y="20988"/>
                  </a:lnTo>
                  <a:lnTo>
                    <a:pt x="56792" y="20671"/>
                  </a:lnTo>
                  <a:lnTo>
                    <a:pt x="57055" y="20328"/>
                  </a:lnTo>
                  <a:lnTo>
                    <a:pt x="57293" y="19986"/>
                  </a:lnTo>
                  <a:lnTo>
                    <a:pt x="57477" y="19590"/>
                  </a:lnTo>
                  <a:lnTo>
                    <a:pt x="57609" y="19168"/>
                  </a:lnTo>
                  <a:lnTo>
                    <a:pt x="57714" y="18746"/>
                  </a:lnTo>
                  <a:lnTo>
                    <a:pt x="57794" y="18325"/>
                  </a:lnTo>
                  <a:lnTo>
                    <a:pt x="57820" y="17850"/>
                  </a:lnTo>
                  <a:lnTo>
                    <a:pt x="57820" y="4430"/>
                  </a:lnTo>
                  <a:lnTo>
                    <a:pt x="57794" y="3982"/>
                  </a:lnTo>
                  <a:lnTo>
                    <a:pt x="57714" y="3534"/>
                  </a:lnTo>
                  <a:lnTo>
                    <a:pt x="57609" y="3112"/>
                  </a:lnTo>
                  <a:lnTo>
                    <a:pt x="57477" y="2716"/>
                  </a:lnTo>
                  <a:lnTo>
                    <a:pt x="57293" y="2321"/>
                  </a:lnTo>
                  <a:lnTo>
                    <a:pt x="57055" y="1952"/>
                  </a:lnTo>
                  <a:lnTo>
                    <a:pt x="56792" y="1609"/>
                  </a:lnTo>
                  <a:lnTo>
                    <a:pt x="56528" y="1293"/>
                  </a:lnTo>
                  <a:lnTo>
                    <a:pt x="56212" y="1003"/>
                  </a:lnTo>
                  <a:lnTo>
                    <a:pt x="55869" y="765"/>
                  </a:lnTo>
                  <a:lnTo>
                    <a:pt x="55500" y="528"/>
                  </a:lnTo>
                  <a:lnTo>
                    <a:pt x="55104" y="343"/>
                  </a:lnTo>
                  <a:lnTo>
                    <a:pt x="54709" y="212"/>
                  </a:lnTo>
                  <a:lnTo>
                    <a:pt x="54261" y="80"/>
                  </a:lnTo>
                  <a:lnTo>
                    <a:pt x="53839" y="27"/>
                  </a:lnTo>
                  <a:lnTo>
                    <a:pt x="533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0"/>
            <p:cNvSpPr/>
            <p:nvPr/>
          </p:nvSpPr>
          <p:spPr>
            <a:xfrm>
              <a:off x="3083000" y="3343600"/>
              <a:ext cx="1445500" cy="557000"/>
            </a:xfrm>
            <a:custGeom>
              <a:rect b="b" l="l" r="r" t="t"/>
              <a:pathLst>
                <a:path extrusionOk="0" h="22280" w="57820">
                  <a:moveTo>
                    <a:pt x="4430" y="1"/>
                  </a:moveTo>
                  <a:lnTo>
                    <a:pt x="3981" y="27"/>
                  </a:lnTo>
                  <a:lnTo>
                    <a:pt x="3533" y="80"/>
                  </a:lnTo>
                  <a:lnTo>
                    <a:pt x="3111" y="185"/>
                  </a:lnTo>
                  <a:lnTo>
                    <a:pt x="2716" y="344"/>
                  </a:lnTo>
                  <a:lnTo>
                    <a:pt x="2320" y="528"/>
                  </a:lnTo>
                  <a:lnTo>
                    <a:pt x="1951" y="739"/>
                  </a:lnTo>
                  <a:lnTo>
                    <a:pt x="1608" y="1003"/>
                  </a:lnTo>
                  <a:lnTo>
                    <a:pt x="1292" y="1293"/>
                  </a:lnTo>
                  <a:lnTo>
                    <a:pt x="1002" y="1609"/>
                  </a:lnTo>
                  <a:lnTo>
                    <a:pt x="765" y="1952"/>
                  </a:lnTo>
                  <a:lnTo>
                    <a:pt x="528" y="2321"/>
                  </a:lnTo>
                  <a:lnTo>
                    <a:pt x="343" y="2716"/>
                  </a:lnTo>
                  <a:lnTo>
                    <a:pt x="211" y="3112"/>
                  </a:lnTo>
                  <a:lnTo>
                    <a:pt x="79" y="3534"/>
                  </a:lnTo>
                  <a:lnTo>
                    <a:pt x="27" y="3982"/>
                  </a:lnTo>
                  <a:lnTo>
                    <a:pt x="0" y="4430"/>
                  </a:lnTo>
                  <a:lnTo>
                    <a:pt x="0" y="17850"/>
                  </a:lnTo>
                  <a:lnTo>
                    <a:pt x="27" y="18298"/>
                  </a:lnTo>
                  <a:lnTo>
                    <a:pt x="79" y="18747"/>
                  </a:lnTo>
                  <a:lnTo>
                    <a:pt x="211" y="19168"/>
                  </a:lnTo>
                  <a:lnTo>
                    <a:pt x="343" y="19590"/>
                  </a:lnTo>
                  <a:lnTo>
                    <a:pt x="528" y="19959"/>
                  </a:lnTo>
                  <a:lnTo>
                    <a:pt x="765" y="20329"/>
                  </a:lnTo>
                  <a:lnTo>
                    <a:pt x="1002" y="20671"/>
                  </a:lnTo>
                  <a:lnTo>
                    <a:pt x="1292" y="20988"/>
                  </a:lnTo>
                  <a:lnTo>
                    <a:pt x="1608" y="21278"/>
                  </a:lnTo>
                  <a:lnTo>
                    <a:pt x="1951" y="21541"/>
                  </a:lnTo>
                  <a:lnTo>
                    <a:pt x="2320" y="21752"/>
                  </a:lnTo>
                  <a:lnTo>
                    <a:pt x="2716" y="21937"/>
                  </a:lnTo>
                  <a:lnTo>
                    <a:pt x="3111" y="22095"/>
                  </a:lnTo>
                  <a:lnTo>
                    <a:pt x="3533" y="22200"/>
                  </a:lnTo>
                  <a:lnTo>
                    <a:pt x="3981" y="22280"/>
                  </a:lnTo>
                  <a:lnTo>
                    <a:pt x="53839" y="22280"/>
                  </a:lnTo>
                  <a:lnTo>
                    <a:pt x="54261" y="22200"/>
                  </a:lnTo>
                  <a:lnTo>
                    <a:pt x="54709" y="22095"/>
                  </a:lnTo>
                  <a:lnTo>
                    <a:pt x="55104" y="21937"/>
                  </a:lnTo>
                  <a:lnTo>
                    <a:pt x="55500" y="21752"/>
                  </a:lnTo>
                  <a:lnTo>
                    <a:pt x="55869" y="21541"/>
                  </a:lnTo>
                  <a:lnTo>
                    <a:pt x="56212" y="21278"/>
                  </a:lnTo>
                  <a:lnTo>
                    <a:pt x="56528" y="20988"/>
                  </a:lnTo>
                  <a:lnTo>
                    <a:pt x="56792" y="20671"/>
                  </a:lnTo>
                  <a:lnTo>
                    <a:pt x="57055" y="20329"/>
                  </a:lnTo>
                  <a:lnTo>
                    <a:pt x="57293" y="19959"/>
                  </a:lnTo>
                  <a:lnTo>
                    <a:pt x="57477" y="19590"/>
                  </a:lnTo>
                  <a:lnTo>
                    <a:pt x="57609" y="19168"/>
                  </a:lnTo>
                  <a:lnTo>
                    <a:pt x="57714" y="18747"/>
                  </a:lnTo>
                  <a:lnTo>
                    <a:pt x="57794" y="18298"/>
                  </a:lnTo>
                  <a:lnTo>
                    <a:pt x="57820" y="17850"/>
                  </a:lnTo>
                  <a:lnTo>
                    <a:pt x="57820" y="4430"/>
                  </a:lnTo>
                  <a:lnTo>
                    <a:pt x="57794" y="3982"/>
                  </a:lnTo>
                  <a:lnTo>
                    <a:pt x="57714" y="3534"/>
                  </a:lnTo>
                  <a:lnTo>
                    <a:pt x="57609" y="3112"/>
                  </a:lnTo>
                  <a:lnTo>
                    <a:pt x="57477" y="2716"/>
                  </a:lnTo>
                  <a:lnTo>
                    <a:pt x="57293" y="2321"/>
                  </a:lnTo>
                  <a:lnTo>
                    <a:pt x="57055" y="1952"/>
                  </a:lnTo>
                  <a:lnTo>
                    <a:pt x="56792" y="1609"/>
                  </a:lnTo>
                  <a:lnTo>
                    <a:pt x="56528" y="1293"/>
                  </a:lnTo>
                  <a:lnTo>
                    <a:pt x="56212" y="1003"/>
                  </a:lnTo>
                  <a:lnTo>
                    <a:pt x="55869" y="739"/>
                  </a:lnTo>
                  <a:lnTo>
                    <a:pt x="55500" y="528"/>
                  </a:lnTo>
                  <a:lnTo>
                    <a:pt x="55104" y="344"/>
                  </a:lnTo>
                  <a:lnTo>
                    <a:pt x="54709" y="185"/>
                  </a:lnTo>
                  <a:lnTo>
                    <a:pt x="54261" y="80"/>
                  </a:lnTo>
                  <a:lnTo>
                    <a:pt x="53839" y="27"/>
                  </a:lnTo>
                  <a:lnTo>
                    <a:pt x="533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40"/>
            <p:cNvSpPr/>
            <p:nvPr/>
          </p:nvSpPr>
          <p:spPr>
            <a:xfrm>
              <a:off x="3191100" y="2621200"/>
              <a:ext cx="1229300" cy="916875"/>
            </a:xfrm>
            <a:custGeom>
              <a:rect b="b" l="l" r="r" t="t"/>
              <a:pathLst>
                <a:path extrusionOk="0" h="36675" w="49172">
                  <a:moveTo>
                    <a:pt x="7303" y="0"/>
                  </a:moveTo>
                  <a:lnTo>
                    <a:pt x="6908" y="27"/>
                  </a:lnTo>
                  <a:lnTo>
                    <a:pt x="6512" y="79"/>
                  </a:lnTo>
                  <a:lnTo>
                    <a:pt x="6143" y="159"/>
                  </a:lnTo>
                  <a:lnTo>
                    <a:pt x="5774" y="238"/>
                  </a:lnTo>
                  <a:lnTo>
                    <a:pt x="5405" y="343"/>
                  </a:lnTo>
                  <a:lnTo>
                    <a:pt x="5062" y="449"/>
                  </a:lnTo>
                  <a:lnTo>
                    <a:pt x="4693" y="607"/>
                  </a:lnTo>
                  <a:lnTo>
                    <a:pt x="4350" y="739"/>
                  </a:lnTo>
                  <a:lnTo>
                    <a:pt x="4034" y="923"/>
                  </a:lnTo>
                  <a:lnTo>
                    <a:pt x="3718" y="1108"/>
                  </a:lnTo>
                  <a:lnTo>
                    <a:pt x="3401" y="1319"/>
                  </a:lnTo>
                  <a:lnTo>
                    <a:pt x="3085" y="1530"/>
                  </a:lnTo>
                  <a:lnTo>
                    <a:pt x="2795" y="1740"/>
                  </a:lnTo>
                  <a:lnTo>
                    <a:pt x="2531" y="1978"/>
                  </a:lnTo>
                  <a:lnTo>
                    <a:pt x="2268" y="2241"/>
                  </a:lnTo>
                  <a:lnTo>
                    <a:pt x="2004" y="2505"/>
                  </a:lnTo>
                  <a:lnTo>
                    <a:pt x="1767" y="2795"/>
                  </a:lnTo>
                  <a:lnTo>
                    <a:pt x="1529" y="3085"/>
                  </a:lnTo>
                  <a:lnTo>
                    <a:pt x="1318" y="3375"/>
                  </a:lnTo>
                  <a:lnTo>
                    <a:pt x="1107" y="3691"/>
                  </a:lnTo>
                  <a:lnTo>
                    <a:pt x="923" y="4008"/>
                  </a:lnTo>
                  <a:lnTo>
                    <a:pt x="765" y="4351"/>
                  </a:lnTo>
                  <a:lnTo>
                    <a:pt x="607" y="4693"/>
                  </a:lnTo>
                  <a:lnTo>
                    <a:pt x="475" y="5036"/>
                  </a:lnTo>
                  <a:lnTo>
                    <a:pt x="343" y="5405"/>
                  </a:lnTo>
                  <a:lnTo>
                    <a:pt x="237" y="5748"/>
                  </a:lnTo>
                  <a:lnTo>
                    <a:pt x="158" y="6143"/>
                  </a:lnTo>
                  <a:lnTo>
                    <a:pt x="106" y="6513"/>
                  </a:lnTo>
                  <a:lnTo>
                    <a:pt x="53" y="6908"/>
                  </a:lnTo>
                  <a:lnTo>
                    <a:pt x="27" y="7277"/>
                  </a:lnTo>
                  <a:lnTo>
                    <a:pt x="0" y="7673"/>
                  </a:lnTo>
                  <a:lnTo>
                    <a:pt x="0" y="29002"/>
                  </a:lnTo>
                  <a:lnTo>
                    <a:pt x="27" y="29398"/>
                  </a:lnTo>
                  <a:lnTo>
                    <a:pt x="53" y="29793"/>
                  </a:lnTo>
                  <a:lnTo>
                    <a:pt x="106" y="30162"/>
                  </a:lnTo>
                  <a:lnTo>
                    <a:pt x="158" y="30558"/>
                  </a:lnTo>
                  <a:lnTo>
                    <a:pt x="237" y="30927"/>
                  </a:lnTo>
                  <a:lnTo>
                    <a:pt x="343" y="31270"/>
                  </a:lnTo>
                  <a:lnTo>
                    <a:pt x="475" y="31639"/>
                  </a:lnTo>
                  <a:lnTo>
                    <a:pt x="607" y="31982"/>
                  </a:lnTo>
                  <a:lnTo>
                    <a:pt x="765" y="32324"/>
                  </a:lnTo>
                  <a:lnTo>
                    <a:pt x="923" y="32667"/>
                  </a:lnTo>
                  <a:lnTo>
                    <a:pt x="1107" y="32983"/>
                  </a:lnTo>
                  <a:lnTo>
                    <a:pt x="1318" y="33300"/>
                  </a:lnTo>
                  <a:lnTo>
                    <a:pt x="1529" y="33590"/>
                  </a:lnTo>
                  <a:lnTo>
                    <a:pt x="1767" y="33880"/>
                  </a:lnTo>
                  <a:lnTo>
                    <a:pt x="2004" y="34170"/>
                  </a:lnTo>
                  <a:lnTo>
                    <a:pt x="2268" y="34434"/>
                  </a:lnTo>
                  <a:lnTo>
                    <a:pt x="2531" y="34697"/>
                  </a:lnTo>
                  <a:lnTo>
                    <a:pt x="2795" y="34934"/>
                  </a:lnTo>
                  <a:lnTo>
                    <a:pt x="3085" y="35145"/>
                  </a:lnTo>
                  <a:lnTo>
                    <a:pt x="3401" y="35383"/>
                  </a:lnTo>
                  <a:lnTo>
                    <a:pt x="3718" y="35567"/>
                  </a:lnTo>
                  <a:lnTo>
                    <a:pt x="4034" y="35752"/>
                  </a:lnTo>
                  <a:lnTo>
                    <a:pt x="4350" y="35936"/>
                  </a:lnTo>
                  <a:lnTo>
                    <a:pt x="4693" y="36068"/>
                  </a:lnTo>
                  <a:lnTo>
                    <a:pt x="5062" y="36226"/>
                  </a:lnTo>
                  <a:lnTo>
                    <a:pt x="5405" y="36332"/>
                  </a:lnTo>
                  <a:lnTo>
                    <a:pt x="5774" y="36437"/>
                  </a:lnTo>
                  <a:lnTo>
                    <a:pt x="6143" y="36516"/>
                  </a:lnTo>
                  <a:lnTo>
                    <a:pt x="6512" y="36595"/>
                  </a:lnTo>
                  <a:lnTo>
                    <a:pt x="6908" y="36648"/>
                  </a:lnTo>
                  <a:lnTo>
                    <a:pt x="7303" y="36675"/>
                  </a:lnTo>
                  <a:lnTo>
                    <a:pt x="41869" y="36675"/>
                  </a:lnTo>
                  <a:lnTo>
                    <a:pt x="42264" y="36648"/>
                  </a:lnTo>
                  <a:lnTo>
                    <a:pt x="42633" y="36595"/>
                  </a:lnTo>
                  <a:lnTo>
                    <a:pt x="43029" y="36516"/>
                  </a:lnTo>
                  <a:lnTo>
                    <a:pt x="43398" y="36437"/>
                  </a:lnTo>
                  <a:lnTo>
                    <a:pt x="43767" y="36332"/>
                  </a:lnTo>
                  <a:lnTo>
                    <a:pt x="44110" y="36226"/>
                  </a:lnTo>
                  <a:lnTo>
                    <a:pt x="44479" y="36068"/>
                  </a:lnTo>
                  <a:lnTo>
                    <a:pt x="44795" y="35936"/>
                  </a:lnTo>
                  <a:lnTo>
                    <a:pt x="45138" y="35752"/>
                  </a:lnTo>
                  <a:lnTo>
                    <a:pt x="45454" y="35567"/>
                  </a:lnTo>
                  <a:lnTo>
                    <a:pt x="45771" y="35383"/>
                  </a:lnTo>
                  <a:lnTo>
                    <a:pt x="46087" y="35145"/>
                  </a:lnTo>
                  <a:lnTo>
                    <a:pt x="46377" y="34934"/>
                  </a:lnTo>
                  <a:lnTo>
                    <a:pt x="46641" y="34697"/>
                  </a:lnTo>
                  <a:lnTo>
                    <a:pt x="46904" y="34434"/>
                  </a:lnTo>
                  <a:lnTo>
                    <a:pt x="47168" y="34170"/>
                  </a:lnTo>
                  <a:lnTo>
                    <a:pt x="47405" y="33880"/>
                  </a:lnTo>
                  <a:lnTo>
                    <a:pt x="47643" y="33590"/>
                  </a:lnTo>
                  <a:lnTo>
                    <a:pt x="47854" y="33300"/>
                  </a:lnTo>
                  <a:lnTo>
                    <a:pt x="48038" y="32983"/>
                  </a:lnTo>
                  <a:lnTo>
                    <a:pt x="48223" y="32667"/>
                  </a:lnTo>
                  <a:lnTo>
                    <a:pt x="48407" y="32324"/>
                  </a:lnTo>
                  <a:lnTo>
                    <a:pt x="48566" y="31982"/>
                  </a:lnTo>
                  <a:lnTo>
                    <a:pt x="48697" y="31639"/>
                  </a:lnTo>
                  <a:lnTo>
                    <a:pt x="48829" y="31270"/>
                  </a:lnTo>
                  <a:lnTo>
                    <a:pt x="48908" y="30927"/>
                  </a:lnTo>
                  <a:lnTo>
                    <a:pt x="49014" y="30558"/>
                  </a:lnTo>
                  <a:lnTo>
                    <a:pt x="49066" y="30162"/>
                  </a:lnTo>
                  <a:lnTo>
                    <a:pt x="49119" y="29793"/>
                  </a:lnTo>
                  <a:lnTo>
                    <a:pt x="49146" y="29398"/>
                  </a:lnTo>
                  <a:lnTo>
                    <a:pt x="49172" y="29002"/>
                  </a:lnTo>
                  <a:lnTo>
                    <a:pt x="49172" y="7673"/>
                  </a:lnTo>
                  <a:lnTo>
                    <a:pt x="49146" y="7277"/>
                  </a:lnTo>
                  <a:lnTo>
                    <a:pt x="49119" y="6908"/>
                  </a:lnTo>
                  <a:lnTo>
                    <a:pt x="49066" y="6513"/>
                  </a:lnTo>
                  <a:lnTo>
                    <a:pt x="49014" y="6143"/>
                  </a:lnTo>
                  <a:lnTo>
                    <a:pt x="48908" y="5748"/>
                  </a:lnTo>
                  <a:lnTo>
                    <a:pt x="48829" y="5405"/>
                  </a:lnTo>
                  <a:lnTo>
                    <a:pt x="48697" y="5036"/>
                  </a:lnTo>
                  <a:lnTo>
                    <a:pt x="48566" y="4693"/>
                  </a:lnTo>
                  <a:lnTo>
                    <a:pt x="48407" y="4351"/>
                  </a:lnTo>
                  <a:lnTo>
                    <a:pt x="48223" y="4008"/>
                  </a:lnTo>
                  <a:lnTo>
                    <a:pt x="48038" y="3691"/>
                  </a:lnTo>
                  <a:lnTo>
                    <a:pt x="47854" y="3375"/>
                  </a:lnTo>
                  <a:lnTo>
                    <a:pt x="47643" y="3085"/>
                  </a:lnTo>
                  <a:lnTo>
                    <a:pt x="47405" y="2795"/>
                  </a:lnTo>
                  <a:lnTo>
                    <a:pt x="47168" y="2505"/>
                  </a:lnTo>
                  <a:lnTo>
                    <a:pt x="46904" y="2241"/>
                  </a:lnTo>
                  <a:lnTo>
                    <a:pt x="46641" y="1978"/>
                  </a:lnTo>
                  <a:lnTo>
                    <a:pt x="46377" y="1740"/>
                  </a:lnTo>
                  <a:lnTo>
                    <a:pt x="46087" y="1530"/>
                  </a:lnTo>
                  <a:lnTo>
                    <a:pt x="45771" y="1319"/>
                  </a:lnTo>
                  <a:lnTo>
                    <a:pt x="45454" y="1108"/>
                  </a:lnTo>
                  <a:lnTo>
                    <a:pt x="45138" y="923"/>
                  </a:lnTo>
                  <a:lnTo>
                    <a:pt x="44795" y="739"/>
                  </a:lnTo>
                  <a:lnTo>
                    <a:pt x="44479" y="607"/>
                  </a:lnTo>
                  <a:lnTo>
                    <a:pt x="44110" y="449"/>
                  </a:lnTo>
                  <a:lnTo>
                    <a:pt x="43767" y="343"/>
                  </a:lnTo>
                  <a:lnTo>
                    <a:pt x="43398" y="238"/>
                  </a:lnTo>
                  <a:lnTo>
                    <a:pt x="43029" y="159"/>
                  </a:lnTo>
                  <a:lnTo>
                    <a:pt x="42633" y="79"/>
                  </a:lnTo>
                  <a:lnTo>
                    <a:pt x="42264" y="27"/>
                  </a:lnTo>
                  <a:lnTo>
                    <a:pt x="41869" y="0"/>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40"/>
            <p:cNvSpPr/>
            <p:nvPr/>
          </p:nvSpPr>
          <p:spPr>
            <a:xfrm>
              <a:off x="3191100" y="1826950"/>
              <a:ext cx="1229300" cy="917525"/>
            </a:xfrm>
            <a:custGeom>
              <a:rect b="b" l="l" r="r" t="t"/>
              <a:pathLst>
                <a:path extrusionOk="0" h="36701" w="49172">
                  <a:moveTo>
                    <a:pt x="7303" y="0"/>
                  </a:moveTo>
                  <a:lnTo>
                    <a:pt x="6908" y="26"/>
                  </a:lnTo>
                  <a:lnTo>
                    <a:pt x="6512" y="79"/>
                  </a:lnTo>
                  <a:lnTo>
                    <a:pt x="6143" y="158"/>
                  </a:lnTo>
                  <a:lnTo>
                    <a:pt x="5774" y="237"/>
                  </a:lnTo>
                  <a:lnTo>
                    <a:pt x="5405" y="343"/>
                  </a:lnTo>
                  <a:lnTo>
                    <a:pt x="5062" y="475"/>
                  </a:lnTo>
                  <a:lnTo>
                    <a:pt x="4693" y="606"/>
                  </a:lnTo>
                  <a:lnTo>
                    <a:pt x="4350" y="765"/>
                  </a:lnTo>
                  <a:lnTo>
                    <a:pt x="4034" y="923"/>
                  </a:lnTo>
                  <a:lnTo>
                    <a:pt x="3718" y="1107"/>
                  </a:lnTo>
                  <a:lnTo>
                    <a:pt x="3401" y="1318"/>
                  </a:lnTo>
                  <a:lnTo>
                    <a:pt x="3085" y="1529"/>
                  </a:lnTo>
                  <a:lnTo>
                    <a:pt x="2795" y="1740"/>
                  </a:lnTo>
                  <a:lnTo>
                    <a:pt x="2531" y="2004"/>
                  </a:lnTo>
                  <a:lnTo>
                    <a:pt x="2268" y="2241"/>
                  </a:lnTo>
                  <a:lnTo>
                    <a:pt x="2004" y="2505"/>
                  </a:lnTo>
                  <a:lnTo>
                    <a:pt x="1767" y="2795"/>
                  </a:lnTo>
                  <a:lnTo>
                    <a:pt x="1529" y="3085"/>
                  </a:lnTo>
                  <a:lnTo>
                    <a:pt x="1318" y="3375"/>
                  </a:lnTo>
                  <a:lnTo>
                    <a:pt x="1107" y="3691"/>
                  </a:lnTo>
                  <a:lnTo>
                    <a:pt x="923" y="4034"/>
                  </a:lnTo>
                  <a:lnTo>
                    <a:pt x="765" y="4350"/>
                  </a:lnTo>
                  <a:lnTo>
                    <a:pt x="607" y="4693"/>
                  </a:lnTo>
                  <a:lnTo>
                    <a:pt x="475" y="5036"/>
                  </a:lnTo>
                  <a:lnTo>
                    <a:pt x="343" y="5405"/>
                  </a:lnTo>
                  <a:lnTo>
                    <a:pt x="237" y="5774"/>
                  </a:lnTo>
                  <a:lnTo>
                    <a:pt x="158" y="6143"/>
                  </a:lnTo>
                  <a:lnTo>
                    <a:pt x="106" y="6512"/>
                  </a:lnTo>
                  <a:lnTo>
                    <a:pt x="53" y="6908"/>
                  </a:lnTo>
                  <a:lnTo>
                    <a:pt x="27" y="7303"/>
                  </a:lnTo>
                  <a:lnTo>
                    <a:pt x="0" y="7699"/>
                  </a:lnTo>
                  <a:lnTo>
                    <a:pt x="0" y="29002"/>
                  </a:lnTo>
                  <a:lnTo>
                    <a:pt x="27" y="29397"/>
                  </a:lnTo>
                  <a:lnTo>
                    <a:pt x="53" y="29793"/>
                  </a:lnTo>
                  <a:lnTo>
                    <a:pt x="106" y="30162"/>
                  </a:lnTo>
                  <a:lnTo>
                    <a:pt x="158" y="30558"/>
                  </a:lnTo>
                  <a:lnTo>
                    <a:pt x="237" y="30927"/>
                  </a:lnTo>
                  <a:lnTo>
                    <a:pt x="343" y="31296"/>
                  </a:lnTo>
                  <a:lnTo>
                    <a:pt x="475" y="31638"/>
                  </a:lnTo>
                  <a:lnTo>
                    <a:pt x="607" y="31981"/>
                  </a:lnTo>
                  <a:lnTo>
                    <a:pt x="765" y="32324"/>
                  </a:lnTo>
                  <a:lnTo>
                    <a:pt x="923" y="32667"/>
                  </a:lnTo>
                  <a:lnTo>
                    <a:pt x="1107" y="32983"/>
                  </a:lnTo>
                  <a:lnTo>
                    <a:pt x="1318" y="33300"/>
                  </a:lnTo>
                  <a:lnTo>
                    <a:pt x="1529" y="33590"/>
                  </a:lnTo>
                  <a:lnTo>
                    <a:pt x="1767" y="33880"/>
                  </a:lnTo>
                  <a:lnTo>
                    <a:pt x="2004" y="34170"/>
                  </a:lnTo>
                  <a:lnTo>
                    <a:pt x="2268" y="34433"/>
                  </a:lnTo>
                  <a:lnTo>
                    <a:pt x="2531" y="34697"/>
                  </a:lnTo>
                  <a:lnTo>
                    <a:pt x="2795" y="34934"/>
                  </a:lnTo>
                  <a:lnTo>
                    <a:pt x="3085" y="35171"/>
                  </a:lnTo>
                  <a:lnTo>
                    <a:pt x="3401" y="35382"/>
                  </a:lnTo>
                  <a:lnTo>
                    <a:pt x="3718" y="35567"/>
                  </a:lnTo>
                  <a:lnTo>
                    <a:pt x="4034" y="35751"/>
                  </a:lnTo>
                  <a:lnTo>
                    <a:pt x="4350" y="35936"/>
                  </a:lnTo>
                  <a:lnTo>
                    <a:pt x="4693" y="36094"/>
                  </a:lnTo>
                  <a:lnTo>
                    <a:pt x="5062" y="36226"/>
                  </a:lnTo>
                  <a:lnTo>
                    <a:pt x="5405" y="36332"/>
                  </a:lnTo>
                  <a:lnTo>
                    <a:pt x="5774" y="36437"/>
                  </a:lnTo>
                  <a:lnTo>
                    <a:pt x="6143" y="36542"/>
                  </a:lnTo>
                  <a:lnTo>
                    <a:pt x="6512" y="36595"/>
                  </a:lnTo>
                  <a:lnTo>
                    <a:pt x="6908" y="36648"/>
                  </a:lnTo>
                  <a:lnTo>
                    <a:pt x="7303" y="36674"/>
                  </a:lnTo>
                  <a:lnTo>
                    <a:pt x="7699" y="36701"/>
                  </a:lnTo>
                  <a:lnTo>
                    <a:pt x="41473" y="36701"/>
                  </a:lnTo>
                  <a:lnTo>
                    <a:pt x="41869" y="36674"/>
                  </a:lnTo>
                  <a:lnTo>
                    <a:pt x="42264" y="36648"/>
                  </a:lnTo>
                  <a:lnTo>
                    <a:pt x="42633" y="36595"/>
                  </a:lnTo>
                  <a:lnTo>
                    <a:pt x="43029" y="36542"/>
                  </a:lnTo>
                  <a:lnTo>
                    <a:pt x="43398" y="36437"/>
                  </a:lnTo>
                  <a:lnTo>
                    <a:pt x="43767" y="36332"/>
                  </a:lnTo>
                  <a:lnTo>
                    <a:pt x="44110" y="36226"/>
                  </a:lnTo>
                  <a:lnTo>
                    <a:pt x="44479" y="36094"/>
                  </a:lnTo>
                  <a:lnTo>
                    <a:pt x="44795" y="35936"/>
                  </a:lnTo>
                  <a:lnTo>
                    <a:pt x="45138" y="35751"/>
                  </a:lnTo>
                  <a:lnTo>
                    <a:pt x="45454" y="35567"/>
                  </a:lnTo>
                  <a:lnTo>
                    <a:pt x="45771" y="35382"/>
                  </a:lnTo>
                  <a:lnTo>
                    <a:pt x="46087" y="35171"/>
                  </a:lnTo>
                  <a:lnTo>
                    <a:pt x="46377" y="34934"/>
                  </a:lnTo>
                  <a:lnTo>
                    <a:pt x="46641" y="34697"/>
                  </a:lnTo>
                  <a:lnTo>
                    <a:pt x="46904" y="34433"/>
                  </a:lnTo>
                  <a:lnTo>
                    <a:pt x="47168" y="34170"/>
                  </a:lnTo>
                  <a:lnTo>
                    <a:pt x="47405" y="33880"/>
                  </a:lnTo>
                  <a:lnTo>
                    <a:pt x="47643" y="33590"/>
                  </a:lnTo>
                  <a:lnTo>
                    <a:pt x="47854" y="33300"/>
                  </a:lnTo>
                  <a:lnTo>
                    <a:pt x="48038" y="32983"/>
                  </a:lnTo>
                  <a:lnTo>
                    <a:pt x="48223" y="32667"/>
                  </a:lnTo>
                  <a:lnTo>
                    <a:pt x="48407" y="32324"/>
                  </a:lnTo>
                  <a:lnTo>
                    <a:pt x="48566" y="31981"/>
                  </a:lnTo>
                  <a:lnTo>
                    <a:pt x="48697" y="31638"/>
                  </a:lnTo>
                  <a:lnTo>
                    <a:pt x="48829" y="31296"/>
                  </a:lnTo>
                  <a:lnTo>
                    <a:pt x="48908" y="30927"/>
                  </a:lnTo>
                  <a:lnTo>
                    <a:pt x="49014" y="30558"/>
                  </a:lnTo>
                  <a:lnTo>
                    <a:pt x="49066" y="30162"/>
                  </a:lnTo>
                  <a:lnTo>
                    <a:pt x="49119" y="29793"/>
                  </a:lnTo>
                  <a:lnTo>
                    <a:pt x="49146" y="29397"/>
                  </a:lnTo>
                  <a:lnTo>
                    <a:pt x="49172" y="29002"/>
                  </a:lnTo>
                  <a:lnTo>
                    <a:pt x="49172" y="7699"/>
                  </a:lnTo>
                  <a:lnTo>
                    <a:pt x="49146" y="7303"/>
                  </a:lnTo>
                  <a:lnTo>
                    <a:pt x="49119" y="6908"/>
                  </a:lnTo>
                  <a:lnTo>
                    <a:pt x="49066" y="6512"/>
                  </a:lnTo>
                  <a:lnTo>
                    <a:pt x="49014" y="6143"/>
                  </a:lnTo>
                  <a:lnTo>
                    <a:pt x="48908" y="5774"/>
                  </a:lnTo>
                  <a:lnTo>
                    <a:pt x="48829" y="5405"/>
                  </a:lnTo>
                  <a:lnTo>
                    <a:pt x="48697" y="5036"/>
                  </a:lnTo>
                  <a:lnTo>
                    <a:pt x="48566" y="4693"/>
                  </a:lnTo>
                  <a:lnTo>
                    <a:pt x="48407" y="4350"/>
                  </a:lnTo>
                  <a:lnTo>
                    <a:pt x="48223" y="4034"/>
                  </a:lnTo>
                  <a:lnTo>
                    <a:pt x="48038" y="3691"/>
                  </a:lnTo>
                  <a:lnTo>
                    <a:pt x="47854" y="3375"/>
                  </a:lnTo>
                  <a:lnTo>
                    <a:pt x="47643" y="3085"/>
                  </a:lnTo>
                  <a:lnTo>
                    <a:pt x="47405" y="2795"/>
                  </a:lnTo>
                  <a:lnTo>
                    <a:pt x="47168" y="2505"/>
                  </a:lnTo>
                  <a:lnTo>
                    <a:pt x="46904" y="2241"/>
                  </a:lnTo>
                  <a:lnTo>
                    <a:pt x="46641" y="2004"/>
                  </a:lnTo>
                  <a:lnTo>
                    <a:pt x="46377" y="1740"/>
                  </a:lnTo>
                  <a:lnTo>
                    <a:pt x="46087" y="1529"/>
                  </a:lnTo>
                  <a:lnTo>
                    <a:pt x="45771" y="1318"/>
                  </a:lnTo>
                  <a:lnTo>
                    <a:pt x="45454" y="1107"/>
                  </a:lnTo>
                  <a:lnTo>
                    <a:pt x="45138" y="923"/>
                  </a:lnTo>
                  <a:lnTo>
                    <a:pt x="44795" y="765"/>
                  </a:lnTo>
                  <a:lnTo>
                    <a:pt x="44479" y="606"/>
                  </a:lnTo>
                  <a:lnTo>
                    <a:pt x="44110" y="475"/>
                  </a:lnTo>
                  <a:lnTo>
                    <a:pt x="43767" y="343"/>
                  </a:lnTo>
                  <a:lnTo>
                    <a:pt x="43398" y="237"/>
                  </a:lnTo>
                  <a:lnTo>
                    <a:pt x="43029" y="158"/>
                  </a:lnTo>
                  <a:lnTo>
                    <a:pt x="42633" y="79"/>
                  </a:lnTo>
                  <a:lnTo>
                    <a:pt x="42264" y="26"/>
                  </a:lnTo>
                  <a:lnTo>
                    <a:pt x="41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40"/>
            <p:cNvSpPr/>
            <p:nvPr/>
          </p:nvSpPr>
          <p:spPr>
            <a:xfrm>
              <a:off x="3272825" y="1908000"/>
              <a:ext cx="1065850" cy="754750"/>
            </a:xfrm>
            <a:custGeom>
              <a:rect b="b" l="l" r="r" t="t"/>
              <a:pathLst>
                <a:path extrusionOk="0" h="30190" w="42634">
                  <a:moveTo>
                    <a:pt x="4430" y="1"/>
                  </a:moveTo>
                  <a:lnTo>
                    <a:pt x="3982" y="27"/>
                  </a:lnTo>
                  <a:lnTo>
                    <a:pt x="3533" y="106"/>
                  </a:lnTo>
                  <a:lnTo>
                    <a:pt x="3112" y="212"/>
                  </a:lnTo>
                  <a:lnTo>
                    <a:pt x="2690" y="370"/>
                  </a:lnTo>
                  <a:lnTo>
                    <a:pt x="2321" y="555"/>
                  </a:lnTo>
                  <a:lnTo>
                    <a:pt x="1952" y="766"/>
                  </a:lnTo>
                  <a:lnTo>
                    <a:pt x="1609" y="1029"/>
                  </a:lnTo>
                  <a:lnTo>
                    <a:pt x="1292" y="1319"/>
                  </a:lnTo>
                  <a:lnTo>
                    <a:pt x="1002" y="1636"/>
                  </a:lnTo>
                  <a:lnTo>
                    <a:pt x="739" y="1978"/>
                  </a:lnTo>
                  <a:lnTo>
                    <a:pt x="528" y="2321"/>
                  </a:lnTo>
                  <a:lnTo>
                    <a:pt x="343" y="2717"/>
                  </a:lnTo>
                  <a:lnTo>
                    <a:pt x="185" y="3138"/>
                  </a:lnTo>
                  <a:lnTo>
                    <a:pt x="80" y="3560"/>
                  </a:lnTo>
                  <a:lnTo>
                    <a:pt x="27" y="3982"/>
                  </a:lnTo>
                  <a:lnTo>
                    <a:pt x="0" y="4457"/>
                  </a:lnTo>
                  <a:lnTo>
                    <a:pt x="0" y="25760"/>
                  </a:lnTo>
                  <a:lnTo>
                    <a:pt x="27" y="26208"/>
                  </a:lnTo>
                  <a:lnTo>
                    <a:pt x="80" y="26656"/>
                  </a:lnTo>
                  <a:lnTo>
                    <a:pt x="185" y="27078"/>
                  </a:lnTo>
                  <a:lnTo>
                    <a:pt x="343" y="27474"/>
                  </a:lnTo>
                  <a:lnTo>
                    <a:pt x="528" y="27869"/>
                  </a:lnTo>
                  <a:lnTo>
                    <a:pt x="739" y="28238"/>
                  </a:lnTo>
                  <a:lnTo>
                    <a:pt x="1002" y="28581"/>
                  </a:lnTo>
                  <a:lnTo>
                    <a:pt x="1292" y="28897"/>
                  </a:lnTo>
                  <a:lnTo>
                    <a:pt x="1609" y="29187"/>
                  </a:lnTo>
                  <a:lnTo>
                    <a:pt x="1952" y="29425"/>
                  </a:lnTo>
                  <a:lnTo>
                    <a:pt x="2321" y="29662"/>
                  </a:lnTo>
                  <a:lnTo>
                    <a:pt x="2690" y="29847"/>
                  </a:lnTo>
                  <a:lnTo>
                    <a:pt x="3112" y="29978"/>
                  </a:lnTo>
                  <a:lnTo>
                    <a:pt x="3533" y="30110"/>
                  </a:lnTo>
                  <a:lnTo>
                    <a:pt x="3982" y="30163"/>
                  </a:lnTo>
                  <a:lnTo>
                    <a:pt x="4430" y="30189"/>
                  </a:lnTo>
                  <a:lnTo>
                    <a:pt x="38204" y="30189"/>
                  </a:lnTo>
                  <a:lnTo>
                    <a:pt x="38652" y="30163"/>
                  </a:lnTo>
                  <a:lnTo>
                    <a:pt x="39101" y="30110"/>
                  </a:lnTo>
                  <a:lnTo>
                    <a:pt x="39522" y="29978"/>
                  </a:lnTo>
                  <a:lnTo>
                    <a:pt x="39918" y="29847"/>
                  </a:lnTo>
                  <a:lnTo>
                    <a:pt x="40313" y="29662"/>
                  </a:lnTo>
                  <a:lnTo>
                    <a:pt x="40683" y="29425"/>
                  </a:lnTo>
                  <a:lnTo>
                    <a:pt x="41025" y="29187"/>
                  </a:lnTo>
                  <a:lnTo>
                    <a:pt x="41342" y="28897"/>
                  </a:lnTo>
                  <a:lnTo>
                    <a:pt x="41632" y="28581"/>
                  </a:lnTo>
                  <a:lnTo>
                    <a:pt x="41869" y="28238"/>
                  </a:lnTo>
                  <a:lnTo>
                    <a:pt x="42106" y="27869"/>
                  </a:lnTo>
                  <a:lnTo>
                    <a:pt x="42291" y="27474"/>
                  </a:lnTo>
                  <a:lnTo>
                    <a:pt x="42449" y="27078"/>
                  </a:lnTo>
                  <a:lnTo>
                    <a:pt x="42555" y="26656"/>
                  </a:lnTo>
                  <a:lnTo>
                    <a:pt x="42607" y="26208"/>
                  </a:lnTo>
                  <a:lnTo>
                    <a:pt x="42634" y="25760"/>
                  </a:lnTo>
                  <a:lnTo>
                    <a:pt x="42634" y="4457"/>
                  </a:lnTo>
                  <a:lnTo>
                    <a:pt x="42607" y="3982"/>
                  </a:lnTo>
                  <a:lnTo>
                    <a:pt x="42555" y="3560"/>
                  </a:lnTo>
                  <a:lnTo>
                    <a:pt x="42449" y="3138"/>
                  </a:lnTo>
                  <a:lnTo>
                    <a:pt x="42291" y="2717"/>
                  </a:lnTo>
                  <a:lnTo>
                    <a:pt x="42106" y="2321"/>
                  </a:lnTo>
                  <a:lnTo>
                    <a:pt x="41869" y="1978"/>
                  </a:lnTo>
                  <a:lnTo>
                    <a:pt x="41632" y="1636"/>
                  </a:lnTo>
                  <a:lnTo>
                    <a:pt x="41342" y="1319"/>
                  </a:lnTo>
                  <a:lnTo>
                    <a:pt x="41025" y="1029"/>
                  </a:lnTo>
                  <a:lnTo>
                    <a:pt x="40683" y="766"/>
                  </a:lnTo>
                  <a:lnTo>
                    <a:pt x="40313" y="555"/>
                  </a:lnTo>
                  <a:lnTo>
                    <a:pt x="39918" y="370"/>
                  </a:lnTo>
                  <a:lnTo>
                    <a:pt x="39522" y="212"/>
                  </a:lnTo>
                  <a:lnTo>
                    <a:pt x="39101" y="106"/>
                  </a:lnTo>
                  <a:lnTo>
                    <a:pt x="38652" y="27"/>
                  </a:lnTo>
                  <a:lnTo>
                    <a:pt x="382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40"/>
            <p:cNvSpPr/>
            <p:nvPr/>
          </p:nvSpPr>
          <p:spPr>
            <a:xfrm>
              <a:off x="3272825" y="2702275"/>
              <a:ext cx="1065850" cy="754725"/>
            </a:xfrm>
            <a:custGeom>
              <a:rect b="b" l="l" r="r" t="t"/>
              <a:pathLst>
                <a:path extrusionOk="0" h="30189" w="42634">
                  <a:moveTo>
                    <a:pt x="4430" y="0"/>
                  </a:moveTo>
                  <a:lnTo>
                    <a:pt x="3982" y="27"/>
                  </a:lnTo>
                  <a:lnTo>
                    <a:pt x="3533" y="106"/>
                  </a:lnTo>
                  <a:lnTo>
                    <a:pt x="3112" y="211"/>
                  </a:lnTo>
                  <a:lnTo>
                    <a:pt x="2690" y="343"/>
                  </a:lnTo>
                  <a:lnTo>
                    <a:pt x="2321" y="554"/>
                  </a:lnTo>
                  <a:lnTo>
                    <a:pt x="1952" y="765"/>
                  </a:lnTo>
                  <a:lnTo>
                    <a:pt x="1609" y="1029"/>
                  </a:lnTo>
                  <a:lnTo>
                    <a:pt x="1292" y="1319"/>
                  </a:lnTo>
                  <a:lnTo>
                    <a:pt x="1002" y="1609"/>
                  </a:lnTo>
                  <a:lnTo>
                    <a:pt x="739" y="1951"/>
                  </a:lnTo>
                  <a:lnTo>
                    <a:pt x="528" y="2320"/>
                  </a:lnTo>
                  <a:lnTo>
                    <a:pt x="343" y="2716"/>
                  </a:lnTo>
                  <a:lnTo>
                    <a:pt x="185" y="3111"/>
                  </a:lnTo>
                  <a:lnTo>
                    <a:pt x="80" y="3560"/>
                  </a:lnTo>
                  <a:lnTo>
                    <a:pt x="27" y="3981"/>
                  </a:lnTo>
                  <a:lnTo>
                    <a:pt x="0" y="4430"/>
                  </a:lnTo>
                  <a:lnTo>
                    <a:pt x="0" y="25759"/>
                  </a:lnTo>
                  <a:lnTo>
                    <a:pt x="27" y="26207"/>
                  </a:lnTo>
                  <a:lnTo>
                    <a:pt x="80" y="26656"/>
                  </a:lnTo>
                  <a:lnTo>
                    <a:pt x="185" y="27078"/>
                  </a:lnTo>
                  <a:lnTo>
                    <a:pt x="343" y="27473"/>
                  </a:lnTo>
                  <a:lnTo>
                    <a:pt x="528" y="27868"/>
                  </a:lnTo>
                  <a:lnTo>
                    <a:pt x="739" y="28238"/>
                  </a:lnTo>
                  <a:lnTo>
                    <a:pt x="1002" y="28580"/>
                  </a:lnTo>
                  <a:lnTo>
                    <a:pt x="1292" y="28897"/>
                  </a:lnTo>
                  <a:lnTo>
                    <a:pt x="1609" y="29160"/>
                  </a:lnTo>
                  <a:lnTo>
                    <a:pt x="1952" y="29424"/>
                  </a:lnTo>
                  <a:lnTo>
                    <a:pt x="2321" y="29661"/>
                  </a:lnTo>
                  <a:lnTo>
                    <a:pt x="2690" y="29846"/>
                  </a:lnTo>
                  <a:lnTo>
                    <a:pt x="3112" y="29978"/>
                  </a:lnTo>
                  <a:lnTo>
                    <a:pt x="3533" y="30083"/>
                  </a:lnTo>
                  <a:lnTo>
                    <a:pt x="3982" y="30162"/>
                  </a:lnTo>
                  <a:lnTo>
                    <a:pt x="4430" y="30189"/>
                  </a:lnTo>
                  <a:lnTo>
                    <a:pt x="38204" y="30189"/>
                  </a:lnTo>
                  <a:lnTo>
                    <a:pt x="38652" y="30162"/>
                  </a:lnTo>
                  <a:lnTo>
                    <a:pt x="39101" y="30083"/>
                  </a:lnTo>
                  <a:lnTo>
                    <a:pt x="39522" y="29978"/>
                  </a:lnTo>
                  <a:lnTo>
                    <a:pt x="39918" y="29846"/>
                  </a:lnTo>
                  <a:lnTo>
                    <a:pt x="40313" y="29661"/>
                  </a:lnTo>
                  <a:lnTo>
                    <a:pt x="40683" y="29424"/>
                  </a:lnTo>
                  <a:lnTo>
                    <a:pt x="41025" y="29160"/>
                  </a:lnTo>
                  <a:lnTo>
                    <a:pt x="41342" y="28897"/>
                  </a:lnTo>
                  <a:lnTo>
                    <a:pt x="41632" y="28580"/>
                  </a:lnTo>
                  <a:lnTo>
                    <a:pt x="41869" y="28238"/>
                  </a:lnTo>
                  <a:lnTo>
                    <a:pt x="42106" y="27868"/>
                  </a:lnTo>
                  <a:lnTo>
                    <a:pt x="42291" y="27473"/>
                  </a:lnTo>
                  <a:lnTo>
                    <a:pt x="42449" y="27078"/>
                  </a:lnTo>
                  <a:lnTo>
                    <a:pt x="42555" y="26656"/>
                  </a:lnTo>
                  <a:lnTo>
                    <a:pt x="42607" y="26207"/>
                  </a:lnTo>
                  <a:lnTo>
                    <a:pt x="42634" y="25759"/>
                  </a:lnTo>
                  <a:lnTo>
                    <a:pt x="42634" y="4430"/>
                  </a:lnTo>
                  <a:lnTo>
                    <a:pt x="42607" y="3981"/>
                  </a:lnTo>
                  <a:lnTo>
                    <a:pt x="42555" y="3560"/>
                  </a:lnTo>
                  <a:lnTo>
                    <a:pt x="42449" y="3111"/>
                  </a:lnTo>
                  <a:lnTo>
                    <a:pt x="42291" y="2716"/>
                  </a:lnTo>
                  <a:lnTo>
                    <a:pt x="42106" y="2320"/>
                  </a:lnTo>
                  <a:lnTo>
                    <a:pt x="41869" y="1951"/>
                  </a:lnTo>
                  <a:lnTo>
                    <a:pt x="41632" y="1609"/>
                  </a:lnTo>
                  <a:lnTo>
                    <a:pt x="41342" y="1319"/>
                  </a:lnTo>
                  <a:lnTo>
                    <a:pt x="41025" y="1029"/>
                  </a:lnTo>
                  <a:lnTo>
                    <a:pt x="40683" y="765"/>
                  </a:lnTo>
                  <a:lnTo>
                    <a:pt x="40313" y="554"/>
                  </a:lnTo>
                  <a:lnTo>
                    <a:pt x="39918" y="343"/>
                  </a:lnTo>
                  <a:lnTo>
                    <a:pt x="39522" y="211"/>
                  </a:lnTo>
                  <a:lnTo>
                    <a:pt x="39101" y="106"/>
                  </a:lnTo>
                  <a:lnTo>
                    <a:pt x="38652" y="27"/>
                  </a:lnTo>
                  <a:lnTo>
                    <a:pt x="382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0"/>
            <p:cNvSpPr/>
            <p:nvPr/>
          </p:nvSpPr>
          <p:spPr>
            <a:xfrm>
              <a:off x="3491000" y="2250100"/>
              <a:ext cx="161525" cy="161525"/>
            </a:xfrm>
            <a:custGeom>
              <a:rect b="b" l="l" r="r" t="t"/>
              <a:pathLst>
                <a:path extrusionOk="0" h="6461" w="6461">
                  <a:moveTo>
                    <a:pt x="2901" y="1"/>
                  </a:moveTo>
                  <a:lnTo>
                    <a:pt x="2584" y="53"/>
                  </a:lnTo>
                  <a:lnTo>
                    <a:pt x="2268" y="132"/>
                  </a:lnTo>
                  <a:lnTo>
                    <a:pt x="1978" y="238"/>
                  </a:lnTo>
                  <a:lnTo>
                    <a:pt x="1688" y="396"/>
                  </a:lnTo>
                  <a:lnTo>
                    <a:pt x="1424" y="554"/>
                  </a:lnTo>
                  <a:lnTo>
                    <a:pt x="1187" y="739"/>
                  </a:lnTo>
                  <a:lnTo>
                    <a:pt x="950" y="950"/>
                  </a:lnTo>
                  <a:lnTo>
                    <a:pt x="739" y="1161"/>
                  </a:lnTo>
                  <a:lnTo>
                    <a:pt x="554" y="1424"/>
                  </a:lnTo>
                  <a:lnTo>
                    <a:pt x="396" y="1688"/>
                  </a:lnTo>
                  <a:lnTo>
                    <a:pt x="264" y="1978"/>
                  </a:lnTo>
                  <a:lnTo>
                    <a:pt x="159" y="2268"/>
                  </a:lnTo>
                  <a:lnTo>
                    <a:pt x="80" y="2584"/>
                  </a:lnTo>
                  <a:lnTo>
                    <a:pt x="27" y="2901"/>
                  </a:lnTo>
                  <a:lnTo>
                    <a:pt x="0" y="3217"/>
                  </a:lnTo>
                  <a:lnTo>
                    <a:pt x="27" y="3560"/>
                  </a:lnTo>
                  <a:lnTo>
                    <a:pt x="80" y="3876"/>
                  </a:lnTo>
                  <a:lnTo>
                    <a:pt x="159" y="4193"/>
                  </a:lnTo>
                  <a:lnTo>
                    <a:pt x="264" y="4483"/>
                  </a:lnTo>
                  <a:lnTo>
                    <a:pt x="396" y="4773"/>
                  </a:lnTo>
                  <a:lnTo>
                    <a:pt x="554" y="5036"/>
                  </a:lnTo>
                  <a:lnTo>
                    <a:pt x="739" y="5274"/>
                  </a:lnTo>
                  <a:lnTo>
                    <a:pt x="950" y="5511"/>
                  </a:lnTo>
                  <a:lnTo>
                    <a:pt x="1187" y="5722"/>
                  </a:lnTo>
                  <a:lnTo>
                    <a:pt x="1424" y="5906"/>
                  </a:lnTo>
                  <a:lnTo>
                    <a:pt x="1688" y="6065"/>
                  </a:lnTo>
                  <a:lnTo>
                    <a:pt x="1978" y="6196"/>
                  </a:lnTo>
                  <a:lnTo>
                    <a:pt x="2268" y="6302"/>
                  </a:lnTo>
                  <a:lnTo>
                    <a:pt x="2584" y="6381"/>
                  </a:lnTo>
                  <a:lnTo>
                    <a:pt x="2901" y="6434"/>
                  </a:lnTo>
                  <a:lnTo>
                    <a:pt x="3243" y="6460"/>
                  </a:lnTo>
                  <a:lnTo>
                    <a:pt x="3560" y="6434"/>
                  </a:lnTo>
                  <a:lnTo>
                    <a:pt x="3876" y="6381"/>
                  </a:lnTo>
                  <a:lnTo>
                    <a:pt x="4193" y="6302"/>
                  </a:lnTo>
                  <a:lnTo>
                    <a:pt x="4483" y="6196"/>
                  </a:lnTo>
                  <a:lnTo>
                    <a:pt x="4773" y="6065"/>
                  </a:lnTo>
                  <a:lnTo>
                    <a:pt x="5036" y="5906"/>
                  </a:lnTo>
                  <a:lnTo>
                    <a:pt x="5300" y="5722"/>
                  </a:lnTo>
                  <a:lnTo>
                    <a:pt x="5511" y="5511"/>
                  </a:lnTo>
                  <a:lnTo>
                    <a:pt x="5722" y="5274"/>
                  </a:lnTo>
                  <a:lnTo>
                    <a:pt x="5906" y="5036"/>
                  </a:lnTo>
                  <a:lnTo>
                    <a:pt x="6065" y="4773"/>
                  </a:lnTo>
                  <a:lnTo>
                    <a:pt x="6196" y="4483"/>
                  </a:lnTo>
                  <a:lnTo>
                    <a:pt x="6328" y="4193"/>
                  </a:lnTo>
                  <a:lnTo>
                    <a:pt x="6407" y="3876"/>
                  </a:lnTo>
                  <a:lnTo>
                    <a:pt x="6434" y="3560"/>
                  </a:lnTo>
                  <a:lnTo>
                    <a:pt x="6460" y="3217"/>
                  </a:lnTo>
                  <a:lnTo>
                    <a:pt x="6434" y="2901"/>
                  </a:lnTo>
                  <a:lnTo>
                    <a:pt x="6407" y="2584"/>
                  </a:lnTo>
                  <a:lnTo>
                    <a:pt x="6328" y="2268"/>
                  </a:lnTo>
                  <a:lnTo>
                    <a:pt x="6196" y="1978"/>
                  </a:lnTo>
                  <a:lnTo>
                    <a:pt x="6065" y="1688"/>
                  </a:lnTo>
                  <a:lnTo>
                    <a:pt x="5906" y="1424"/>
                  </a:lnTo>
                  <a:lnTo>
                    <a:pt x="5722" y="1161"/>
                  </a:lnTo>
                  <a:lnTo>
                    <a:pt x="5511" y="950"/>
                  </a:lnTo>
                  <a:lnTo>
                    <a:pt x="5300" y="739"/>
                  </a:lnTo>
                  <a:lnTo>
                    <a:pt x="5036" y="554"/>
                  </a:lnTo>
                  <a:lnTo>
                    <a:pt x="4773" y="396"/>
                  </a:lnTo>
                  <a:lnTo>
                    <a:pt x="4483" y="238"/>
                  </a:lnTo>
                  <a:lnTo>
                    <a:pt x="4193" y="132"/>
                  </a:lnTo>
                  <a:lnTo>
                    <a:pt x="3876" y="53"/>
                  </a:lnTo>
                  <a:lnTo>
                    <a:pt x="35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0"/>
            <p:cNvSpPr/>
            <p:nvPr/>
          </p:nvSpPr>
          <p:spPr>
            <a:xfrm>
              <a:off x="3959000" y="2250100"/>
              <a:ext cx="161500" cy="161525"/>
            </a:xfrm>
            <a:custGeom>
              <a:rect b="b" l="l" r="r" t="t"/>
              <a:pathLst>
                <a:path extrusionOk="0" h="6461" w="6460">
                  <a:moveTo>
                    <a:pt x="2900" y="1"/>
                  </a:moveTo>
                  <a:lnTo>
                    <a:pt x="2584" y="53"/>
                  </a:lnTo>
                  <a:lnTo>
                    <a:pt x="2267" y="132"/>
                  </a:lnTo>
                  <a:lnTo>
                    <a:pt x="1977" y="238"/>
                  </a:lnTo>
                  <a:lnTo>
                    <a:pt x="1687" y="396"/>
                  </a:lnTo>
                  <a:lnTo>
                    <a:pt x="1424" y="554"/>
                  </a:lnTo>
                  <a:lnTo>
                    <a:pt x="1160" y="739"/>
                  </a:lnTo>
                  <a:lnTo>
                    <a:pt x="949" y="950"/>
                  </a:lnTo>
                  <a:lnTo>
                    <a:pt x="738" y="1161"/>
                  </a:lnTo>
                  <a:lnTo>
                    <a:pt x="554" y="1424"/>
                  </a:lnTo>
                  <a:lnTo>
                    <a:pt x="396" y="1688"/>
                  </a:lnTo>
                  <a:lnTo>
                    <a:pt x="237" y="1978"/>
                  </a:lnTo>
                  <a:lnTo>
                    <a:pt x="132" y="2268"/>
                  </a:lnTo>
                  <a:lnTo>
                    <a:pt x="53" y="2584"/>
                  </a:lnTo>
                  <a:lnTo>
                    <a:pt x="0" y="2901"/>
                  </a:lnTo>
                  <a:lnTo>
                    <a:pt x="0" y="3217"/>
                  </a:lnTo>
                  <a:lnTo>
                    <a:pt x="0" y="3560"/>
                  </a:lnTo>
                  <a:lnTo>
                    <a:pt x="53" y="3876"/>
                  </a:lnTo>
                  <a:lnTo>
                    <a:pt x="132" y="4193"/>
                  </a:lnTo>
                  <a:lnTo>
                    <a:pt x="237" y="4483"/>
                  </a:lnTo>
                  <a:lnTo>
                    <a:pt x="396" y="4773"/>
                  </a:lnTo>
                  <a:lnTo>
                    <a:pt x="554" y="5036"/>
                  </a:lnTo>
                  <a:lnTo>
                    <a:pt x="738" y="5274"/>
                  </a:lnTo>
                  <a:lnTo>
                    <a:pt x="949" y="5511"/>
                  </a:lnTo>
                  <a:lnTo>
                    <a:pt x="1160" y="5722"/>
                  </a:lnTo>
                  <a:lnTo>
                    <a:pt x="1424" y="5906"/>
                  </a:lnTo>
                  <a:lnTo>
                    <a:pt x="1687" y="6065"/>
                  </a:lnTo>
                  <a:lnTo>
                    <a:pt x="1977" y="6196"/>
                  </a:lnTo>
                  <a:lnTo>
                    <a:pt x="2267" y="6302"/>
                  </a:lnTo>
                  <a:lnTo>
                    <a:pt x="2584" y="6381"/>
                  </a:lnTo>
                  <a:lnTo>
                    <a:pt x="2900" y="6434"/>
                  </a:lnTo>
                  <a:lnTo>
                    <a:pt x="3217" y="6460"/>
                  </a:lnTo>
                  <a:lnTo>
                    <a:pt x="3559" y="6434"/>
                  </a:lnTo>
                  <a:lnTo>
                    <a:pt x="3876" y="6381"/>
                  </a:lnTo>
                  <a:lnTo>
                    <a:pt x="4192" y="6302"/>
                  </a:lnTo>
                  <a:lnTo>
                    <a:pt x="4482" y="6196"/>
                  </a:lnTo>
                  <a:lnTo>
                    <a:pt x="4772" y="6065"/>
                  </a:lnTo>
                  <a:lnTo>
                    <a:pt x="5036" y="5906"/>
                  </a:lnTo>
                  <a:lnTo>
                    <a:pt x="5273" y="5722"/>
                  </a:lnTo>
                  <a:lnTo>
                    <a:pt x="5510" y="5511"/>
                  </a:lnTo>
                  <a:lnTo>
                    <a:pt x="5721" y="5274"/>
                  </a:lnTo>
                  <a:lnTo>
                    <a:pt x="5906" y="5036"/>
                  </a:lnTo>
                  <a:lnTo>
                    <a:pt x="6064" y="4773"/>
                  </a:lnTo>
                  <a:lnTo>
                    <a:pt x="6196" y="4483"/>
                  </a:lnTo>
                  <a:lnTo>
                    <a:pt x="6301" y="4193"/>
                  </a:lnTo>
                  <a:lnTo>
                    <a:pt x="6380" y="3876"/>
                  </a:lnTo>
                  <a:lnTo>
                    <a:pt x="6433" y="3560"/>
                  </a:lnTo>
                  <a:lnTo>
                    <a:pt x="6460" y="3217"/>
                  </a:lnTo>
                  <a:lnTo>
                    <a:pt x="6433" y="2901"/>
                  </a:lnTo>
                  <a:lnTo>
                    <a:pt x="6380" y="2584"/>
                  </a:lnTo>
                  <a:lnTo>
                    <a:pt x="6301" y="2268"/>
                  </a:lnTo>
                  <a:lnTo>
                    <a:pt x="6196" y="1978"/>
                  </a:lnTo>
                  <a:lnTo>
                    <a:pt x="6064" y="1688"/>
                  </a:lnTo>
                  <a:lnTo>
                    <a:pt x="5906" y="1424"/>
                  </a:lnTo>
                  <a:lnTo>
                    <a:pt x="5721" y="1161"/>
                  </a:lnTo>
                  <a:lnTo>
                    <a:pt x="5510" y="950"/>
                  </a:lnTo>
                  <a:lnTo>
                    <a:pt x="5273" y="739"/>
                  </a:lnTo>
                  <a:lnTo>
                    <a:pt x="5036" y="554"/>
                  </a:lnTo>
                  <a:lnTo>
                    <a:pt x="4772" y="396"/>
                  </a:lnTo>
                  <a:lnTo>
                    <a:pt x="4482" y="238"/>
                  </a:lnTo>
                  <a:lnTo>
                    <a:pt x="4192" y="132"/>
                  </a:lnTo>
                  <a:lnTo>
                    <a:pt x="3876" y="53"/>
                  </a:lnTo>
                  <a:lnTo>
                    <a:pt x="35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40"/>
            <p:cNvSpPr/>
            <p:nvPr/>
          </p:nvSpPr>
          <p:spPr>
            <a:xfrm>
              <a:off x="3491000" y="3014700"/>
              <a:ext cx="161525" cy="161500"/>
            </a:xfrm>
            <a:custGeom>
              <a:rect b="b" l="l" r="r" t="t"/>
              <a:pathLst>
                <a:path extrusionOk="0" h="6460" w="6461">
                  <a:moveTo>
                    <a:pt x="3243" y="0"/>
                  </a:moveTo>
                  <a:lnTo>
                    <a:pt x="2901" y="27"/>
                  </a:lnTo>
                  <a:lnTo>
                    <a:pt x="2584" y="80"/>
                  </a:lnTo>
                  <a:lnTo>
                    <a:pt x="2268" y="159"/>
                  </a:lnTo>
                  <a:lnTo>
                    <a:pt x="1978" y="264"/>
                  </a:lnTo>
                  <a:lnTo>
                    <a:pt x="1688" y="396"/>
                  </a:lnTo>
                  <a:lnTo>
                    <a:pt x="1424" y="554"/>
                  </a:lnTo>
                  <a:lnTo>
                    <a:pt x="1187" y="739"/>
                  </a:lnTo>
                  <a:lnTo>
                    <a:pt x="950" y="950"/>
                  </a:lnTo>
                  <a:lnTo>
                    <a:pt x="739" y="1187"/>
                  </a:lnTo>
                  <a:lnTo>
                    <a:pt x="554" y="1424"/>
                  </a:lnTo>
                  <a:lnTo>
                    <a:pt x="396" y="1688"/>
                  </a:lnTo>
                  <a:lnTo>
                    <a:pt x="264" y="1978"/>
                  </a:lnTo>
                  <a:lnTo>
                    <a:pt x="159" y="2268"/>
                  </a:lnTo>
                  <a:lnTo>
                    <a:pt x="80" y="2584"/>
                  </a:lnTo>
                  <a:lnTo>
                    <a:pt x="27" y="2901"/>
                  </a:lnTo>
                  <a:lnTo>
                    <a:pt x="0" y="3243"/>
                  </a:lnTo>
                  <a:lnTo>
                    <a:pt x="27" y="3560"/>
                  </a:lnTo>
                  <a:lnTo>
                    <a:pt x="80" y="3903"/>
                  </a:lnTo>
                  <a:lnTo>
                    <a:pt x="159" y="4193"/>
                  </a:lnTo>
                  <a:lnTo>
                    <a:pt x="264" y="4509"/>
                  </a:lnTo>
                  <a:lnTo>
                    <a:pt x="396" y="4773"/>
                  </a:lnTo>
                  <a:lnTo>
                    <a:pt x="554" y="5036"/>
                  </a:lnTo>
                  <a:lnTo>
                    <a:pt x="739" y="5300"/>
                  </a:lnTo>
                  <a:lnTo>
                    <a:pt x="950" y="5511"/>
                  </a:lnTo>
                  <a:lnTo>
                    <a:pt x="1187" y="5722"/>
                  </a:lnTo>
                  <a:lnTo>
                    <a:pt x="1424" y="5906"/>
                  </a:lnTo>
                  <a:lnTo>
                    <a:pt x="1688" y="6091"/>
                  </a:lnTo>
                  <a:lnTo>
                    <a:pt x="1978" y="6223"/>
                  </a:lnTo>
                  <a:lnTo>
                    <a:pt x="2268" y="6328"/>
                  </a:lnTo>
                  <a:lnTo>
                    <a:pt x="2584" y="6407"/>
                  </a:lnTo>
                  <a:lnTo>
                    <a:pt x="2901" y="6460"/>
                  </a:lnTo>
                  <a:lnTo>
                    <a:pt x="3560" y="6460"/>
                  </a:lnTo>
                  <a:lnTo>
                    <a:pt x="3876" y="6407"/>
                  </a:lnTo>
                  <a:lnTo>
                    <a:pt x="4193" y="6328"/>
                  </a:lnTo>
                  <a:lnTo>
                    <a:pt x="4483" y="6223"/>
                  </a:lnTo>
                  <a:lnTo>
                    <a:pt x="4773" y="6091"/>
                  </a:lnTo>
                  <a:lnTo>
                    <a:pt x="5036" y="5906"/>
                  </a:lnTo>
                  <a:lnTo>
                    <a:pt x="5300" y="5722"/>
                  </a:lnTo>
                  <a:lnTo>
                    <a:pt x="5511" y="5511"/>
                  </a:lnTo>
                  <a:lnTo>
                    <a:pt x="5722" y="5300"/>
                  </a:lnTo>
                  <a:lnTo>
                    <a:pt x="5906" y="5036"/>
                  </a:lnTo>
                  <a:lnTo>
                    <a:pt x="6065" y="4773"/>
                  </a:lnTo>
                  <a:lnTo>
                    <a:pt x="6196" y="4509"/>
                  </a:lnTo>
                  <a:lnTo>
                    <a:pt x="6328" y="4193"/>
                  </a:lnTo>
                  <a:lnTo>
                    <a:pt x="6407" y="3903"/>
                  </a:lnTo>
                  <a:lnTo>
                    <a:pt x="6434" y="3560"/>
                  </a:lnTo>
                  <a:lnTo>
                    <a:pt x="6460" y="3243"/>
                  </a:lnTo>
                  <a:lnTo>
                    <a:pt x="6434" y="2901"/>
                  </a:lnTo>
                  <a:lnTo>
                    <a:pt x="6407" y="2584"/>
                  </a:lnTo>
                  <a:lnTo>
                    <a:pt x="6328" y="2268"/>
                  </a:lnTo>
                  <a:lnTo>
                    <a:pt x="6196" y="1978"/>
                  </a:lnTo>
                  <a:lnTo>
                    <a:pt x="6065" y="1688"/>
                  </a:lnTo>
                  <a:lnTo>
                    <a:pt x="5906" y="1424"/>
                  </a:lnTo>
                  <a:lnTo>
                    <a:pt x="5722" y="1187"/>
                  </a:lnTo>
                  <a:lnTo>
                    <a:pt x="5511" y="950"/>
                  </a:lnTo>
                  <a:lnTo>
                    <a:pt x="5300" y="739"/>
                  </a:lnTo>
                  <a:lnTo>
                    <a:pt x="5036" y="554"/>
                  </a:lnTo>
                  <a:lnTo>
                    <a:pt x="4773" y="396"/>
                  </a:lnTo>
                  <a:lnTo>
                    <a:pt x="4483" y="264"/>
                  </a:lnTo>
                  <a:lnTo>
                    <a:pt x="4193" y="159"/>
                  </a:lnTo>
                  <a:lnTo>
                    <a:pt x="3876" y="80"/>
                  </a:lnTo>
                  <a:lnTo>
                    <a:pt x="3560" y="27"/>
                  </a:lnTo>
                  <a:lnTo>
                    <a:pt x="3243" y="0"/>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40"/>
            <p:cNvSpPr/>
            <p:nvPr/>
          </p:nvSpPr>
          <p:spPr>
            <a:xfrm>
              <a:off x="3959000" y="3014700"/>
              <a:ext cx="161500" cy="161500"/>
            </a:xfrm>
            <a:custGeom>
              <a:rect b="b" l="l" r="r" t="t"/>
              <a:pathLst>
                <a:path extrusionOk="0" h="6460" w="6460">
                  <a:moveTo>
                    <a:pt x="3217" y="0"/>
                  </a:moveTo>
                  <a:lnTo>
                    <a:pt x="2900" y="27"/>
                  </a:lnTo>
                  <a:lnTo>
                    <a:pt x="2584" y="80"/>
                  </a:lnTo>
                  <a:lnTo>
                    <a:pt x="2267" y="159"/>
                  </a:lnTo>
                  <a:lnTo>
                    <a:pt x="1977" y="264"/>
                  </a:lnTo>
                  <a:lnTo>
                    <a:pt x="1687" y="396"/>
                  </a:lnTo>
                  <a:lnTo>
                    <a:pt x="1424" y="554"/>
                  </a:lnTo>
                  <a:lnTo>
                    <a:pt x="1160" y="739"/>
                  </a:lnTo>
                  <a:lnTo>
                    <a:pt x="949" y="950"/>
                  </a:lnTo>
                  <a:lnTo>
                    <a:pt x="738" y="1187"/>
                  </a:lnTo>
                  <a:lnTo>
                    <a:pt x="554" y="1424"/>
                  </a:lnTo>
                  <a:lnTo>
                    <a:pt x="396" y="1688"/>
                  </a:lnTo>
                  <a:lnTo>
                    <a:pt x="237" y="1978"/>
                  </a:lnTo>
                  <a:lnTo>
                    <a:pt x="132" y="2268"/>
                  </a:lnTo>
                  <a:lnTo>
                    <a:pt x="53" y="2584"/>
                  </a:lnTo>
                  <a:lnTo>
                    <a:pt x="0" y="2901"/>
                  </a:lnTo>
                  <a:lnTo>
                    <a:pt x="0" y="3243"/>
                  </a:lnTo>
                  <a:lnTo>
                    <a:pt x="0" y="3560"/>
                  </a:lnTo>
                  <a:lnTo>
                    <a:pt x="53" y="3903"/>
                  </a:lnTo>
                  <a:lnTo>
                    <a:pt x="132" y="4193"/>
                  </a:lnTo>
                  <a:lnTo>
                    <a:pt x="237" y="4509"/>
                  </a:lnTo>
                  <a:lnTo>
                    <a:pt x="396" y="4773"/>
                  </a:lnTo>
                  <a:lnTo>
                    <a:pt x="554" y="5036"/>
                  </a:lnTo>
                  <a:lnTo>
                    <a:pt x="738" y="5300"/>
                  </a:lnTo>
                  <a:lnTo>
                    <a:pt x="949" y="5511"/>
                  </a:lnTo>
                  <a:lnTo>
                    <a:pt x="1160" y="5722"/>
                  </a:lnTo>
                  <a:lnTo>
                    <a:pt x="1424" y="5906"/>
                  </a:lnTo>
                  <a:lnTo>
                    <a:pt x="1687" y="6091"/>
                  </a:lnTo>
                  <a:lnTo>
                    <a:pt x="1977" y="6223"/>
                  </a:lnTo>
                  <a:lnTo>
                    <a:pt x="2267" y="6328"/>
                  </a:lnTo>
                  <a:lnTo>
                    <a:pt x="2584" y="6407"/>
                  </a:lnTo>
                  <a:lnTo>
                    <a:pt x="2900" y="6460"/>
                  </a:lnTo>
                  <a:lnTo>
                    <a:pt x="3559" y="6460"/>
                  </a:lnTo>
                  <a:lnTo>
                    <a:pt x="3876" y="6407"/>
                  </a:lnTo>
                  <a:lnTo>
                    <a:pt x="4192" y="6328"/>
                  </a:lnTo>
                  <a:lnTo>
                    <a:pt x="4482" y="6223"/>
                  </a:lnTo>
                  <a:lnTo>
                    <a:pt x="4772" y="6091"/>
                  </a:lnTo>
                  <a:lnTo>
                    <a:pt x="5036" y="5906"/>
                  </a:lnTo>
                  <a:lnTo>
                    <a:pt x="5273" y="5722"/>
                  </a:lnTo>
                  <a:lnTo>
                    <a:pt x="5510" y="5511"/>
                  </a:lnTo>
                  <a:lnTo>
                    <a:pt x="5721" y="5300"/>
                  </a:lnTo>
                  <a:lnTo>
                    <a:pt x="5906" y="5036"/>
                  </a:lnTo>
                  <a:lnTo>
                    <a:pt x="6064" y="4773"/>
                  </a:lnTo>
                  <a:lnTo>
                    <a:pt x="6196" y="4509"/>
                  </a:lnTo>
                  <a:lnTo>
                    <a:pt x="6301" y="4193"/>
                  </a:lnTo>
                  <a:lnTo>
                    <a:pt x="6380" y="3903"/>
                  </a:lnTo>
                  <a:lnTo>
                    <a:pt x="6433" y="3560"/>
                  </a:lnTo>
                  <a:lnTo>
                    <a:pt x="6460" y="3243"/>
                  </a:lnTo>
                  <a:lnTo>
                    <a:pt x="6433" y="2901"/>
                  </a:lnTo>
                  <a:lnTo>
                    <a:pt x="6380" y="2584"/>
                  </a:lnTo>
                  <a:lnTo>
                    <a:pt x="6301" y="2268"/>
                  </a:lnTo>
                  <a:lnTo>
                    <a:pt x="6196" y="1978"/>
                  </a:lnTo>
                  <a:lnTo>
                    <a:pt x="6064" y="1688"/>
                  </a:lnTo>
                  <a:lnTo>
                    <a:pt x="5906" y="1424"/>
                  </a:lnTo>
                  <a:lnTo>
                    <a:pt x="5721" y="1187"/>
                  </a:lnTo>
                  <a:lnTo>
                    <a:pt x="5510" y="950"/>
                  </a:lnTo>
                  <a:lnTo>
                    <a:pt x="5273" y="739"/>
                  </a:lnTo>
                  <a:lnTo>
                    <a:pt x="5036" y="554"/>
                  </a:lnTo>
                  <a:lnTo>
                    <a:pt x="4772" y="396"/>
                  </a:lnTo>
                  <a:lnTo>
                    <a:pt x="4482" y="264"/>
                  </a:lnTo>
                  <a:lnTo>
                    <a:pt x="4192" y="159"/>
                  </a:lnTo>
                  <a:lnTo>
                    <a:pt x="3876" y="80"/>
                  </a:lnTo>
                  <a:lnTo>
                    <a:pt x="3559" y="27"/>
                  </a:lnTo>
                  <a:lnTo>
                    <a:pt x="3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0"/>
            <p:cNvSpPr/>
            <p:nvPr/>
          </p:nvSpPr>
          <p:spPr>
            <a:xfrm>
              <a:off x="3191100" y="3329100"/>
              <a:ext cx="1229300" cy="374425"/>
            </a:xfrm>
            <a:custGeom>
              <a:rect b="b" l="l" r="r" t="t"/>
              <a:pathLst>
                <a:path extrusionOk="0" h="14977" w="49172">
                  <a:moveTo>
                    <a:pt x="0" y="1"/>
                  </a:moveTo>
                  <a:lnTo>
                    <a:pt x="0" y="7278"/>
                  </a:lnTo>
                  <a:lnTo>
                    <a:pt x="27" y="7673"/>
                  </a:lnTo>
                  <a:lnTo>
                    <a:pt x="53" y="8069"/>
                  </a:lnTo>
                  <a:lnTo>
                    <a:pt x="106" y="8464"/>
                  </a:lnTo>
                  <a:lnTo>
                    <a:pt x="158" y="8833"/>
                  </a:lnTo>
                  <a:lnTo>
                    <a:pt x="237" y="9202"/>
                  </a:lnTo>
                  <a:lnTo>
                    <a:pt x="343" y="9571"/>
                  </a:lnTo>
                  <a:lnTo>
                    <a:pt x="475" y="9941"/>
                  </a:lnTo>
                  <a:lnTo>
                    <a:pt x="607" y="10283"/>
                  </a:lnTo>
                  <a:lnTo>
                    <a:pt x="765" y="10626"/>
                  </a:lnTo>
                  <a:lnTo>
                    <a:pt x="923" y="10942"/>
                  </a:lnTo>
                  <a:lnTo>
                    <a:pt x="1107" y="11285"/>
                  </a:lnTo>
                  <a:lnTo>
                    <a:pt x="1318" y="11575"/>
                  </a:lnTo>
                  <a:lnTo>
                    <a:pt x="1529" y="11892"/>
                  </a:lnTo>
                  <a:lnTo>
                    <a:pt x="1767" y="12182"/>
                  </a:lnTo>
                  <a:lnTo>
                    <a:pt x="2004" y="12445"/>
                  </a:lnTo>
                  <a:lnTo>
                    <a:pt x="2268" y="12735"/>
                  </a:lnTo>
                  <a:lnTo>
                    <a:pt x="2531" y="12973"/>
                  </a:lnTo>
                  <a:lnTo>
                    <a:pt x="2795" y="13210"/>
                  </a:lnTo>
                  <a:lnTo>
                    <a:pt x="3085" y="13447"/>
                  </a:lnTo>
                  <a:lnTo>
                    <a:pt x="3401" y="13658"/>
                  </a:lnTo>
                  <a:lnTo>
                    <a:pt x="3718" y="13869"/>
                  </a:lnTo>
                  <a:lnTo>
                    <a:pt x="4034" y="14054"/>
                  </a:lnTo>
                  <a:lnTo>
                    <a:pt x="4350" y="14212"/>
                  </a:lnTo>
                  <a:lnTo>
                    <a:pt x="4693" y="14370"/>
                  </a:lnTo>
                  <a:lnTo>
                    <a:pt x="5062" y="14502"/>
                  </a:lnTo>
                  <a:lnTo>
                    <a:pt x="5405" y="14634"/>
                  </a:lnTo>
                  <a:lnTo>
                    <a:pt x="5774" y="14739"/>
                  </a:lnTo>
                  <a:lnTo>
                    <a:pt x="6143" y="14818"/>
                  </a:lnTo>
                  <a:lnTo>
                    <a:pt x="6512" y="14897"/>
                  </a:lnTo>
                  <a:lnTo>
                    <a:pt x="6908" y="14950"/>
                  </a:lnTo>
                  <a:lnTo>
                    <a:pt x="7303" y="14976"/>
                  </a:lnTo>
                  <a:lnTo>
                    <a:pt x="41869" y="14976"/>
                  </a:lnTo>
                  <a:lnTo>
                    <a:pt x="42264" y="14950"/>
                  </a:lnTo>
                  <a:lnTo>
                    <a:pt x="42633" y="14897"/>
                  </a:lnTo>
                  <a:lnTo>
                    <a:pt x="43029" y="14818"/>
                  </a:lnTo>
                  <a:lnTo>
                    <a:pt x="43398" y="14739"/>
                  </a:lnTo>
                  <a:lnTo>
                    <a:pt x="43767" y="14634"/>
                  </a:lnTo>
                  <a:lnTo>
                    <a:pt x="44110" y="14502"/>
                  </a:lnTo>
                  <a:lnTo>
                    <a:pt x="44479" y="14370"/>
                  </a:lnTo>
                  <a:lnTo>
                    <a:pt x="44795" y="14212"/>
                  </a:lnTo>
                  <a:lnTo>
                    <a:pt x="45138" y="14054"/>
                  </a:lnTo>
                  <a:lnTo>
                    <a:pt x="45454" y="13869"/>
                  </a:lnTo>
                  <a:lnTo>
                    <a:pt x="45771" y="13658"/>
                  </a:lnTo>
                  <a:lnTo>
                    <a:pt x="46087" y="13447"/>
                  </a:lnTo>
                  <a:lnTo>
                    <a:pt x="46377" y="13210"/>
                  </a:lnTo>
                  <a:lnTo>
                    <a:pt x="46641" y="12973"/>
                  </a:lnTo>
                  <a:lnTo>
                    <a:pt x="46904" y="12735"/>
                  </a:lnTo>
                  <a:lnTo>
                    <a:pt x="47168" y="12445"/>
                  </a:lnTo>
                  <a:lnTo>
                    <a:pt x="47405" y="12182"/>
                  </a:lnTo>
                  <a:lnTo>
                    <a:pt x="47643" y="11892"/>
                  </a:lnTo>
                  <a:lnTo>
                    <a:pt x="47854" y="11575"/>
                  </a:lnTo>
                  <a:lnTo>
                    <a:pt x="48038" y="11285"/>
                  </a:lnTo>
                  <a:lnTo>
                    <a:pt x="48223" y="10942"/>
                  </a:lnTo>
                  <a:lnTo>
                    <a:pt x="48407" y="10626"/>
                  </a:lnTo>
                  <a:lnTo>
                    <a:pt x="48566" y="10283"/>
                  </a:lnTo>
                  <a:lnTo>
                    <a:pt x="48697" y="9941"/>
                  </a:lnTo>
                  <a:lnTo>
                    <a:pt x="48829" y="9571"/>
                  </a:lnTo>
                  <a:lnTo>
                    <a:pt x="48908" y="9202"/>
                  </a:lnTo>
                  <a:lnTo>
                    <a:pt x="49014" y="8833"/>
                  </a:lnTo>
                  <a:lnTo>
                    <a:pt x="49066" y="8464"/>
                  </a:lnTo>
                  <a:lnTo>
                    <a:pt x="49119" y="8069"/>
                  </a:lnTo>
                  <a:lnTo>
                    <a:pt x="49146" y="7673"/>
                  </a:lnTo>
                  <a:lnTo>
                    <a:pt x="49172" y="7278"/>
                  </a:lnTo>
                  <a:lnTo>
                    <a:pt x="491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0"/>
            <p:cNvSpPr/>
            <p:nvPr/>
          </p:nvSpPr>
          <p:spPr>
            <a:xfrm>
              <a:off x="3272825" y="3373275"/>
              <a:ext cx="1065850" cy="249175"/>
            </a:xfrm>
            <a:custGeom>
              <a:rect b="b" l="l" r="r" t="t"/>
              <a:pathLst>
                <a:path extrusionOk="0" h="9967" w="42634">
                  <a:moveTo>
                    <a:pt x="0" y="0"/>
                  </a:moveTo>
                  <a:lnTo>
                    <a:pt x="0" y="5511"/>
                  </a:lnTo>
                  <a:lnTo>
                    <a:pt x="27" y="5985"/>
                  </a:lnTo>
                  <a:lnTo>
                    <a:pt x="80" y="6407"/>
                  </a:lnTo>
                  <a:lnTo>
                    <a:pt x="185" y="6829"/>
                  </a:lnTo>
                  <a:lnTo>
                    <a:pt x="343" y="7251"/>
                  </a:lnTo>
                  <a:lnTo>
                    <a:pt x="528" y="7620"/>
                  </a:lnTo>
                  <a:lnTo>
                    <a:pt x="739" y="7989"/>
                  </a:lnTo>
                  <a:lnTo>
                    <a:pt x="1002" y="8332"/>
                  </a:lnTo>
                  <a:lnTo>
                    <a:pt x="1292" y="8648"/>
                  </a:lnTo>
                  <a:lnTo>
                    <a:pt x="1609" y="8938"/>
                  </a:lnTo>
                  <a:lnTo>
                    <a:pt x="1952" y="9202"/>
                  </a:lnTo>
                  <a:lnTo>
                    <a:pt x="2321" y="9413"/>
                  </a:lnTo>
                  <a:lnTo>
                    <a:pt x="2690" y="9597"/>
                  </a:lnTo>
                  <a:lnTo>
                    <a:pt x="3112" y="9755"/>
                  </a:lnTo>
                  <a:lnTo>
                    <a:pt x="3533" y="9861"/>
                  </a:lnTo>
                  <a:lnTo>
                    <a:pt x="3982" y="9940"/>
                  </a:lnTo>
                  <a:lnTo>
                    <a:pt x="4430" y="9966"/>
                  </a:lnTo>
                  <a:lnTo>
                    <a:pt x="38204" y="9966"/>
                  </a:lnTo>
                  <a:lnTo>
                    <a:pt x="38652" y="9940"/>
                  </a:lnTo>
                  <a:lnTo>
                    <a:pt x="39101" y="9861"/>
                  </a:lnTo>
                  <a:lnTo>
                    <a:pt x="39522" y="9755"/>
                  </a:lnTo>
                  <a:lnTo>
                    <a:pt x="39918" y="9597"/>
                  </a:lnTo>
                  <a:lnTo>
                    <a:pt x="40313" y="9413"/>
                  </a:lnTo>
                  <a:lnTo>
                    <a:pt x="40683" y="9202"/>
                  </a:lnTo>
                  <a:lnTo>
                    <a:pt x="41025" y="8938"/>
                  </a:lnTo>
                  <a:lnTo>
                    <a:pt x="41342" y="8648"/>
                  </a:lnTo>
                  <a:lnTo>
                    <a:pt x="41632" y="8332"/>
                  </a:lnTo>
                  <a:lnTo>
                    <a:pt x="41869" y="7989"/>
                  </a:lnTo>
                  <a:lnTo>
                    <a:pt x="42106" y="7620"/>
                  </a:lnTo>
                  <a:lnTo>
                    <a:pt x="42291" y="7251"/>
                  </a:lnTo>
                  <a:lnTo>
                    <a:pt x="42449" y="6829"/>
                  </a:lnTo>
                  <a:lnTo>
                    <a:pt x="42555" y="6407"/>
                  </a:lnTo>
                  <a:lnTo>
                    <a:pt x="42607" y="5985"/>
                  </a:lnTo>
                  <a:lnTo>
                    <a:pt x="42634" y="5511"/>
                  </a:lnTo>
                  <a:lnTo>
                    <a:pt x="42634" y="0"/>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40"/>
            <p:cNvSpPr/>
            <p:nvPr/>
          </p:nvSpPr>
          <p:spPr>
            <a:xfrm>
              <a:off x="4770400" y="4279575"/>
              <a:ext cx="305200" cy="217550"/>
            </a:xfrm>
            <a:custGeom>
              <a:rect b="b" l="l" r="r" t="t"/>
              <a:pathLst>
                <a:path extrusionOk="0" h="8702" w="12208">
                  <a:moveTo>
                    <a:pt x="0" y="1"/>
                  </a:moveTo>
                  <a:lnTo>
                    <a:pt x="0" y="8701"/>
                  </a:lnTo>
                  <a:lnTo>
                    <a:pt x="12207" y="8701"/>
                  </a:lnTo>
                  <a:lnTo>
                    <a:pt x="122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40"/>
            <p:cNvSpPr/>
            <p:nvPr/>
          </p:nvSpPr>
          <p:spPr>
            <a:xfrm>
              <a:off x="4826425" y="3915075"/>
              <a:ext cx="193150" cy="470650"/>
            </a:xfrm>
            <a:custGeom>
              <a:rect b="b" l="l" r="r" t="t"/>
              <a:pathLst>
                <a:path extrusionOk="0" h="18826" w="7726">
                  <a:moveTo>
                    <a:pt x="0" y="1"/>
                  </a:moveTo>
                  <a:lnTo>
                    <a:pt x="0" y="18825"/>
                  </a:lnTo>
                  <a:lnTo>
                    <a:pt x="7725" y="18825"/>
                  </a:lnTo>
                  <a:lnTo>
                    <a:pt x="7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40"/>
            <p:cNvSpPr/>
            <p:nvPr/>
          </p:nvSpPr>
          <p:spPr>
            <a:xfrm>
              <a:off x="4631975" y="4361300"/>
              <a:ext cx="564900" cy="179975"/>
            </a:xfrm>
            <a:custGeom>
              <a:rect b="b" l="l" r="r" t="t"/>
              <a:pathLst>
                <a:path extrusionOk="0" h="7199" w="22596">
                  <a:moveTo>
                    <a:pt x="4430" y="1"/>
                  </a:moveTo>
                  <a:lnTo>
                    <a:pt x="3981" y="27"/>
                  </a:lnTo>
                  <a:lnTo>
                    <a:pt x="3533" y="80"/>
                  </a:lnTo>
                  <a:lnTo>
                    <a:pt x="3111" y="212"/>
                  </a:lnTo>
                  <a:lnTo>
                    <a:pt x="2716" y="344"/>
                  </a:lnTo>
                  <a:lnTo>
                    <a:pt x="2320" y="528"/>
                  </a:lnTo>
                  <a:lnTo>
                    <a:pt x="1951" y="766"/>
                  </a:lnTo>
                  <a:lnTo>
                    <a:pt x="1609" y="1003"/>
                  </a:lnTo>
                  <a:lnTo>
                    <a:pt x="1292" y="1293"/>
                  </a:lnTo>
                  <a:lnTo>
                    <a:pt x="1002" y="1609"/>
                  </a:lnTo>
                  <a:lnTo>
                    <a:pt x="765" y="1952"/>
                  </a:lnTo>
                  <a:lnTo>
                    <a:pt x="528" y="2321"/>
                  </a:lnTo>
                  <a:lnTo>
                    <a:pt x="343" y="2717"/>
                  </a:lnTo>
                  <a:lnTo>
                    <a:pt x="185" y="3112"/>
                  </a:lnTo>
                  <a:lnTo>
                    <a:pt x="79" y="3534"/>
                  </a:lnTo>
                  <a:lnTo>
                    <a:pt x="27" y="3982"/>
                  </a:lnTo>
                  <a:lnTo>
                    <a:pt x="0" y="4430"/>
                  </a:lnTo>
                  <a:lnTo>
                    <a:pt x="0" y="7199"/>
                  </a:lnTo>
                  <a:lnTo>
                    <a:pt x="22596" y="7172"/>
                  </a:lnTo>
                  <a:lnTo>
                    <a:pt x="22596" y="4430"/>
                  </a:lnTo>
                  <a:lnTo>
                    <a:pt x="22569" y="3982"/>
                  </a:lnTo>
                  <a:lnTo>
                    <a:pt x="22490" y="3534"/>
                  </a:lnTo>
                  <a:lnTo>
                    <a:pt x="22385" y="3112"/>
                  </a:lnTo>
                  <a:lnTo>
                    <a:pt x="22226" y="2717"/>
                  </a:lnTo>
                  <a:lnTo>
                    <a:pt x="22042" y="2321"/>
                  </a:lnTo>
                  <a:lnTo>
                    <a:pt x="21831" y="1952"/>
                  </a:lnTo>
                  <a:lnTo>
                    <a:pt x="21567" y="1609"/>
                  </a:lnTo>
                  <a:lnTo>
                    <a:pt x="21277" y="1293"/>
                  </a:lnTo>
                  <a:lnTo>
                    <a:pt x="20961" y="1003"/>
                  </a:lnTo>
                  <a:lnTo>
                    <a:pt x="20618" y="739"/>
                  </a:lnTo>
                  <a:lnTo>
                    <a:pt x="20275" y="528"/>
                  </a:lnTo>
                  <a:lnTo>
                    <a:pt x="19880" y="344"/>
                  </a:lnTo>
                  <a:lnTo>
                    <a:pt x="19458" y="186"/>
                  </a:lnTo>
                  <a:lnTo>
                    <a:pt x="19036" y="80"/>
                  </a:lnTo>
                  <a:lnTo>
                    <a:pt x="18588" y="27"/>
                  </a:lnTo>
                  <a:lnTo>
                    <a:pt x="181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40"/>
            <p:cNvSpPr/>
            <p:nvPr/>
          </p:nvSpPr>
          <p:spPr>
            <a:xfrm>
              <a:off x="5619350" y="4279575"/>
              <a:ext cx="305875" cy="216875"/>
            </a:xfrm>
            <a:custGeom>
              <a:rect b="b" l="l" r="r" t="t"/>
              <a:pathLst>
                <a:path extrusionOk="0" h="8675" w="12235">
                  <a:moveTo>
                    <a:pt x="1" y="1"/>
                  </a:moveTo>
                  <a:lnTo>
                    <a:pt x="1" y="8675"/>
                  </a:lnTo>
                  <a:lnTo>
                    <a:pt x="12235" y="8675"/>
                  </a:lnTo>
                  <a:lnTo>
                    <a:pt x="122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40"/>
            <p:cNvSpPr/>
            <p:nvPr/>
          </p:nvSpPr>
          <p:spPr>
            <a:xfrm>
              <a:off x="5675375" y="3915075"/>
              <a:ext cx="193825" cy="470650"/>
            </a:xfrm>
            <a:custGeom>
              <a:rect b="b" l="l" r="r" t="t"/>
              <a:pathLst>
                <a:path extrusionOk="0" h="18826" w="7753">
                  <a:moveTo>
                    <a:pt x="1" y="1"/>
                  </a:moveTo>
                  <a:lnTo>
                    <a:pt x="1" y="18825"/>
                  </a:lnTo>
                  <a:lnTo>
                    <a:pt x="7752" y="18825"/>
                  </a:lnTo>
                  <a:lnTo>
                    <a:pt x="7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0"/>
            <p:cNvSpPr/>
            <p:nvPr/>
          </p:nvSpPr>
          <p:spPr>
            <a:xfrm>
              <a:off x="5480950" y="4360650"/>
              <a:ext cx="564900" cy="179975"/>
            </a:xfrm>
            <a:custGeom>
              <a:rect b="b" l="l" r="r" t="t"/>
              <a:pathLst>
                <a:path extrusionOk="0" h="7199" w="22596">
                  <a:moveTo>
                    <a:pt x="4456" y="1"/>
                  </a:moveTo>
                  <a:lnTo>
                    <a:pt x="3981" y="27"/>
                  </a:lnTo>
                  <a:lnTo>
                    <a:pt x="3559" y="106"/>
                  </a:lnTo>
                  <a:lnTo>
                    <a:pt x="3138" y="212"/>
                  </a:lnTo>
                  <a:lnTo>
                    <a:pt x="2716" y="370"/>
                  </a:lnTo>
                  <a:lnTo>
                    <a:pt x="2320" y="554"/>
                  </a:lnTo>
                  <a:lnTo>
                    <a:pt x="1951" y="765"/>
                  </a:lnTo>
                  <a:lnTo>
                    <a:pt x="1608" y="1029"/>
                  </a:lnTo>
                  <a:lnTo>
                    <a:pt x="1318" y="1319"/>
                  </a:lnTo>
                  <a:lnTo>
                    <a:pt x="1028" y="1635"/>
                  </a:lnTo>
                  <a:lnTo>
                    <a:pt x="765" y="1978"/>
                  </a:lnTo>
                  <a:lnTo>
                    <a:pt x="554" y="2347"/>
                  </a:lnTo>
                  <a:lnTo>
                    <a:pt x="343" y="2716"/>
                  </a:lnTo>
                  <a:lnTo>
                    <a:pt x="211" y="3138"/>
                  </a:lnTo>
                  <a:lnTo>
                    <a:pt x="106" y="3560"/>
                  </a:lnTo>
                  <a:lnTo>
                    <a:pt x="26" y="4008"/>
                  </a:lnTo>
                  <a:lnTo>
                    <a:pt x="0" y="4456"/>
                  </a:lnTo>
                  <a:lnTo>
                    <a:pt x="0" y="7198"/>
                  </a:lnTo>
                  <a:lnTo>
                    <a:pt x="22595" y="7198"/>
                  </a:lnTo>
                  <a:lnTo>
                    <a:pt x="22595" y="4456"/>
                  </a:lnTo>
                  <a:lnTo>
                    <a:pt x="22569" y="3982"/>
                  </a:lnTo>
                  <a:lnTo>
                    <a:pt x="22516" y="3560"/>
                  </a:lnTo>
                  <a:lnTo>
                    <a:pt x="22384" y="3112"/>
                  </a:lnTo>
                  <a:lnTo>
                    <a:pt x="22253" y="2716"/>
                  </a:lnTo>
                  <a:lnTo>
                    <a:pt x="22068" y="2321"/>
                  </a:lnTo>
                  <a:lnTo>
                    <a:pt x="21831" y="1952"/>
                  </a:lnTo>
                  <a:lnTo>
                    <a:pt x="21594" y="1609"/>
                  </a:lnTo>
                  <a:lnTo>
                    <a:pt x="21303" y="1293"/>
                  </a:lnTo>
                  <a:lnTo>
                    <a:pt x="20987" y="1029"/>
                  </a:lnTo>
                  <a:lnTo>
                    <a:pt x="20644" y="765"/>
                  </a:lnTo>
                  <a:lnTo>
                    <a:pt x="20275" y="528"/>
                  </a:lnTo>
                  <a:lnTo>
                    <a:pt x="19880" y="343"/>
                  </a:lnTo>
                  <a:lnTo>
                    <a:pt x="19484" y="212"/>
                  </a:lnTo>
                  <a:lnTo>
                    <a:pt x="19062" y="106"/>
                  </a:lnTo>
                  <a:lnTo>
                    <a:pt x="18614" y="27"/>
                  </a:lnTo>
                  <a:lnTo>
                    <a:pt x="181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0"/>
            <p:cNvSpPr/>
            <p:nvPr/>
          </p:nvSpPr>
          <p:spPr>
            <a:xfrm>
              <a:off x="4615500" y="3471475"/>
              <a:ext cx="1446175" cy="557650"/>
            </a:xfrm>
            <a:custGeom>
              <a:rect b="b" l="l" r="r" t="t"/>
              <a:pathLst>
                <a:path extrusionOk="0" h="22306" w="57847">
                  <a:moveTo>
                    <a:pt x="4456" y="1"/>
                  </a:moveTo>
                  <a:lnTo>
                    <a:pt x="4008" y="27"/>
                  </a:lnTo>
                  <a:lnTo>
                    <a:pt x="3559" y="106"/>
                  </a:lnTo>
                  <a:lnTo>
                    <a:pt x="3138" y="212"/>
                  </a:lnTo>
                  <a:lnTo>
                    <a:pt x="2716" y="370"/>
                  </a:lnTo>
                  <a:lnTo>
                    <a:pt x="2347" y="554"/>
                  </a:lnTo>
                  <a:lnTo>
                    <a:pt x="1978" y="765"/>
                  </a:lnTo>
                  <a:lnTo>
                    <a:pt x="1635" y="1029"/>
                  </a:lnTo>
                  <a:lnTo>
                    <a:pt x="1318" y="1319"/>
                  </a:lnTo>
                  <a:lnTo>
                    <a:pt x="1028" y="1635"/>
                  </a:lnTo>
                  <a:lnTo>
                    <a:pt x="765" y="1978"/>
                  </a:lnTo>
                  <a:lnTo>
                    <a:pt x="554" y="2347"/>
                  </a:lnTo>
                  <a:lnTo>
                    <a:pt x="369" y="2716"/>
                  </a:lnTo>
                  <a:lnTo>
                    <a:pt x="211" y="3138"/>
                  </a:lnTo>
                  <a:lnTo>
                    <a:pt x="106" y="3560"/>
                  </a:lnTo>
                  <a:lnTo>
                    <a:pt x="27" y="4008"/>
                  </a:lnTo>
                  <a:lnTo>
                    <a:pt x="0" y="4456"/>
                  </a:lnTo>
                  <a:lnTo>
                    <a:pt x="27" y="17876"/>
                  </a:lnTo>
                  <a:lnTo>
                    <a:pt x="53" y="18325"/>
                  </a:lnTo>
                  <a:lnTo>
                    <a:pt x="106" y="18773"/>
                  </a:lnTo>
                  <a:lnTo>
                    <a:pt x="211" y="19195"/>
                  </a:lnTo>
                  <a:lnTo>
                    <a:pt x="369" y="19590"/>
                  </a:lnTo>
                  <a:lnTo>
                    <a:pt x="554" y="19986"/>
                  </a:lnTo>
                  <a:lnTo>
                    <a:pt x="765" y="20355"/>
                  </a:lnTo>
                  <a:lnTo>
                    <a:pt x="1028" y="20698"/>
                  </a:lnTo>
                  <a:lnTo>
                    <a:pt x="1318" y="21014"/>
                  </a:lnTo>
                  <a:lnTo>
                    <a:pt x="1635" y="21304"/>
                  </a:lnTo>
                  <a:lnTo>
                    <a:pt x="1978" y="21541"/>
                  </a:lnTo>
                  <a:lnTo>
                    <a:pt x="2347" y="21778"/>
                  </a:lnTo>
                  <a:lnTo>
                    <a:pt x="2742" y="21963"/>
                  </a:lnTo>
                  <a:lnTo>
                    <a:pt x="3138" y="22121"/>
                  </a:lnTo>
                  <a:lnTo>
                    <a:pt x="3559" y="22227"/>
                  </a:lnTo>
                  <a:lnTo>
                    <a:pt x="4008" y="22279"/>
                  </a:lnTo>
                  <a:lnTo>
                    <a:pt x="4456" y="22306"/>
                  </a:lnTo>
                  <a:lnTo>
                    <a:pt x="53390" y="22279"/>
                  </a:lnTo>
                  <a:lnTo>
                    <a:pt x="53865" y="22279"/>
                  </a:lnTo>
                  <a:lnTo>
                    <a:pt x="54287" y="22200"/>
                  </a:lnTo>
                  <a:lnTo>
                    <a:pt x="54709" y="22095"/>
                  </a:lnTo>
                  <a:lnTo>
                    <a:pt x="55131" y="21937"/>
                  </a:lnTo>
                  <a:lnTo>
                    <a:pt x="55526" y="21752"/>
                  </a:lnTo>
                  <a:lnTo>
                    <a:pt x="55869" y="21541"/>
                  </a:lnTo>
                  <a:lnTo>
                    <a:pt x="56212" y="21278"/>
                  </a:lnTo>
                  <a:lnTo>
                    <a:pt x="56528" y="20988"/>
                  </a:lnTo>
                  <a:lnTo>
                    <a:pt x="56818" y="20671"/>
                  </a:lnTo>
                  <a:lnTo>
                    <a:pt x="57082" y="20328"/>
                  </a:lnTo>
                  <a:lnTo>
                    <a:pt x="57293" y="19959"/>
                  </a:lnTo>
                  <a:lnTo>
                    <a:pt x="57477" y="19590"/>
                  </a:lnTo>
                  <a:lnTo>
                    <a:pt x="57635" y="19168"/>
                  </a:lnTo>
                  <a:lnTo>
                    <a:pt x="57741" y="18746"/>
                  </a:lnTo>
                  <a:lnTo>
                    <a:pt x="57820" y="18298"/>
                  </a:lnTo>
                  <a:lnTo>
                    <a:pt x="57846" y="17850"/>
                  </a:lnTo>
                  <a:lnTo>
                    <a:pt x="57820" y="4430"/>
                  </a:lnTo>
                  <a:lnTo>
                    <a:pt x="57820" y="3982"/>
                  </a:lnTo>
                  <a:lnTo>
                    <a:pt x="57741" y="3534"/>
                  </a:lnTo>
                  <a:lnTo>
                    <a:pt x="57635" y="3112"/>
                  </a:lnTo>
                  <a:lnTo>
                    <a:pt x="57477" y="2690"/>
                  </a:lnTo>
                  <a:lnTo>
                    <a:pt x="57293" y="2321"/>
                  </a:lnTo>
                  <a:lnTo>
                    <a:pt x="57082" y="1952"/>
                  </a:lnTo>
                  <a:lnTo>
                    <a:pt x="56818" y="1609"/>
                  </a:lnTo>
                  <a:lnTo>
                    <a:pt x="56528" y="1293"/>
                  </a:lnTo>
                  <a:lnTo>
                    <a:pt x="56212" y="1003"/>
                  </a:lnTo>
                  <a:lnTo>
                    <a:pt x="55869" y="739"/>
                  </a:lnTo>
                  <a:lnTo>
                    <a:pt x="55500" y="528"/>
                  </a:lnTo>
                  <a:lnTo>
                    <a:pt x="55104" y="343"/>
                  </a:lnTo>
                  <a:lnTo>
                    <a:pt x="54709" y="185"/>
                  </a:lnTo>
                  <a:lnTo>
                    <a:pt x="54287" y="80"/>
                  </a:lnTo>
                  <a:lnTo>
                    <a:pt x="53839" y="27"/>
                  </a:lnTo>
                  <a:lnTo>
                    <a:pt x="533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40"/>
            <p:cNvSpPr/>
            <p:nvPr/>
          </p:nvSpPr>
          <p:spPr>
            <a:xfrm>
              <a:off x="4615500" y="3342950"/>
              <a:ext cx="1446175" cy="558300"/>
            </a:xfrm>
            <a:custGeom>
              <a:rect b="b" l="l" r="r" t="t"/>
              <a:pathLst>
                <a:path extrusionOk="0" h="22332" w="57847">
                  <a:moveTo>
                    <a:pt x="53390" y="0"/>
                  </a:moveTo>
                  <a:lnTo>
                    <a:pt x="4456" y="27"/>
                  </a:lnTo>
                  <a:lnTo>
                    <a:pt x="4008" y="53"/>
                  </a:lnTo>
                  <a:lnTo>
                    <a:pt x="3559" y="132"/>
                  </a:lnTo>
                  <a:lnTo>
                    <a:pt x="3138" y="238"/>
                  </a:lnTo>
                  <a:lnTo>
                    <a:pt x="2716" y="370"/>
                  </a:lnTo>
                  <a:lnTo>
                    <a:pt x="2320" y="580"/>
                  </a:lnTo>
                  <a:lnTo>
                    <a:pt x="1978" y="791"/>
                  </a:lnTo>
                  <a:lnTo>
                    <a:pt x="1635" y="1055"/>
                  </a:lnTo>
                  <a:lnTo>
                    <a:pt x="1318" y="1345"/>
                  </a:lnTo>
                  <a:lnTo>
                    <a:pt x="1028" y="1635"/>
                  </a:lnTo>
                  <a:lnTo>
                    <a:pt x="765" y="1978"/>
                  </a:lnTo>
                  <a:lnTo>
                    <a:pt x="554" y="2347"/>
                  </a:lnTo>
                  <a:lnTo>
                    <a:pt x="369" y="2742"/>
                  </a:lnTo>
                  <a:lnTo>
                    <a:pt x="211" y="3164"/>
                  </a:lnTo>
                  <a:lnTo>
                    <a:pt x="106" y="3586"/>
                  </a:lnTo>
                  <a:lnTo>
                    <a:pt x="27" y="4008"/>
                  </a:lnTo>
                  <a:lnTo>
                    <a:pt x="0" y="4483"/>
                  </a:lnTo>
                  <a:lnTo>
                    <a:pt x="27" y="17903"/>
                  </a:lnTo>
                  <a:lnTo>
                    <a:pt x="27" y="18351"/>
                  </a:lnTo>
                  <a:lnTo>
                    <a:pt x="106" y="18773"/>
                  </a:lnTo>
                  <a:lnTo>
                    <a:pt x="211" y="19221"/>
                  </a:lnTo>
                  <a:lnTo>
                    <a:pt x="369" y="19616"/>
                  </a:lnTo>
                  <a:lnTo>
                    <a:pt x="554" y="20012"/>
                  </a:lnTo>
                  <a:lnTo>
                    <a:pt x="765" y="20381"/>
                  </a:lnTo>
                  <a:lnTo>
                    <a:pt x="1028" y="20724"/>
                  </a:lnTo>
                  <a:lnTo>
                    <a:pt x="1318" y="21040"/>
                  </a:lnTo>
                  <a:lnTo>
                    <a:pt x="1635" y="21304"/>
                  </a:lnTo>
                  <a:lnTo>
                    <a:pt x="1978" y="21567"/>
                  </a:lnTo>
                  <a:lnTo>
                    <a:pt x="2347" y="21805"/>
                  </a:lnTo>
                  <a:lnTo>
                    <a:pt x="2742" y="21989"/>
                  </a:lnTo>
                  <a:lnTo>
                    <a:pt x="3138" y="22121"/>
                  </a:lnTo>
                  <a:lnTo>
                    <a:pt x="3559" y="22226"/>
                  </a:lnTo>
                  <a:lnTo>
                    <a:pt x="4008" y="22306"/>
                  </a:lnTo>
                  <a:lnTo>
                    <a:pt x="4456" y="22332"/>
                  </a:lnTo>
                  <a:lnTo>
                    <a:pt x="53390" y="22306"/>
                  </a:lnTo>
                  <a:lnTo>
                    <a:pt x="53839" y="22279"/>
                  </a:lnTo>
                  <a:lnTo>
                    <a:pt x="54287" y="22226"/>
                  </a:lnTo>
                  <a:lnTo>
                    <a:pt x="54709" y="22121"/>
                  </a:lnTo>
                  <a:lnTo>
                    <a:pt x="55131" y="21963"/>
                  </a:lnTo>
                  <a:lnTo>
                    <a:pt x="55500" y="21778"/>
                  </a:lnTo>
                  <a:lnTo>
                    <a:pt x="55869" y="21541"/>
                  </a:lnTo>
                  <a:lnTo>
                    <a:pt x="56212" y="21304"/>
                  </a:lnTo>
                  <a:lnTo>
                    <a:pt x="56528" y="21014"/>
                  </a:lnTo>
                  <a:lnTo>
                    <a:pt x="56818" y="20697"/>
                  </a:lnTo>
                  <a:lnTo>
                    <a:pt x="57082" y="20355"/>
                  </a:lnTo>
                  <a:lnTo>
                    <a:pt x="57293" y="19985"/>
                  </a:lnTo>
                  <a:lnTo>
                    <a:pt x="57477" y="19590"/>
                  </a:lnTo>
                  <a:lnTo>
                    <a:pt x="57635" y="19194"/>
                  </a:lnTo>
                  <a:lnTo>
                    <a:pt x="57741" y="18773"/>
                  </a:lnTo>
                  <a:lnTo>
                    <a:pt x="57820" y="18324"/>
                  </a:lnTo>
                  <a:lnTo>
                    <a:pt x="57846" y="17876"/>
                  </a:lnTo>
                  <a:lnTo>
                    <a:pt x="57820" y="4456"/>
                  </a:lnTo>
                  <a:lnTo>
                    <a:pt x="57793" y="3982"/>
                  </a:lnTo>
                  <a:lnTo>
                    <a:pt x="57741" y="3560"/>
                  </a:lnTo>
                  <a:lnTo>
                    <a:pt x="57635" y="3138"/>
                  </a:lnTo>
                  <a:lnTo>
                    <a:pt x="57477" y="2716"/>
                  </a:lnTo>
                  <a:lnTo>
                    <a:pt x="57293" y="2321"/>
                  </a:lnTo>
                  <a:lnTo>
                    <a:pt x="57082" y="1978"/>
                  </a:lnTo>
                  <a:lnTo>
                    <a:pt x="56818" y="1635"/>
                  </a:lnTo>
                  <a:lnTo>
                    <a:pt x="56528" y="1319"/>
                  </a:lnTo>
                  <a:lnTo>
                    <a:pt x="56212" y="1029"/>
                  </a:lnTo>
                  <a:lnTo>
                    <a:pt x="55869" y="765"/>
                  </a:lnTo>
                  <a:lnTo>
                    <a:pt x="55500" y="554"/>
                  </a:lnTo>
                  <a:lnTo>
                    <a:pt x="55104" y="370"/>
                  </a:lnTo>
                  <a:lnTo>
                    <a:pt x="54709" y="211"/>
                  </a:lnTo>
                  <a:lnTo>
                    <a:pt x="54287" y="106"/>
                  </a:lnTo>
                  <a:lnTo>
                    <a:pt x="53839" y="27"/>
                  </a:lnTo>
                  <a:lnTo>
                    <a:pt x="533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40"/>
            <p:cNvSpPr/>
            <p:nvPr/>
          </p:nvSpPr>
          <p:spPr>
            <a:xfrm>
              <a:off x="5942350" y="2957350"/>
              <a:ext cx="269600" cy="580725"/>
            </a:xfrm>
            <a:custGeom>
              <a:rect b="b" l="l" r="r" t="t"/>
              <a:pathLst>
                <a:path extrusionOk="0" h="23229" w="10784">
                  <a:moveTo>
                    <a:pt x="0" y="1"/>
                  </a:moveTo>
                  <a:lnTo>
                    <a:pt x="0" y="23229"/>
                  </a:lnTo>
                  <a:lnTo>
                    <a:pt x="10784" y="23229"/>
                  </a:lnTo>
                  <a:lnTo>
                    <a:pt x="10784" y="1"/>
                  </a:lnTo>
                  <a:close/>
                </a:path>
              </a:pathLst>
            </a:custGeom>
            <a:solidFill>
              <a:srgbClr val="3032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0"/>
            <p:cNvSpPr/>
            <p:nvPr/>
          </p:nvSpPr>
          <p:spPr>
            <a:xfrm>
              <a:off x="5946950" y="2981750"/>
              <a:ext cx="371775" cy="114050"/>
            </a:xfrm>
            <a:custGeom>
              <a:rect b="b" l="l" r="r" t="t"/>
              <a:pathLst>
                <a:path extrusionOk="0" h="4562" w="14871">
                  <a:moveTo>
                    <a:pt x="1" y="0"/>
                  </a:moveTo>
                  <a:lnTo>
                    <a:pt x="1" y="2742"/>
                  </a:lnTo>
                  <a:lnTo>
                    <a:pt x="1" y="2927"/>
                  </a:lnTo>
                  <a:lnTo>
                    <a:pt x="27" y="3085"/>
                  </a:lnTo>
                  <a:lnTo>
                    <a:pt x="80" y="3269"/>
                  </a:lnTo>
                  <a:lnTo>
                    <a:pt x="132" y="3428"/>
                  </a:lnTo>
                  <a:lnTo>
                    <a:pt x="212" y="3586"/>
                  </a:lnTo>
                  <a:lnTo>
                    <a:pt x="291" y="3744"/>
                  </a:lnTo>
                  <a:lnTo>
                    <a:pt x="396" y="3876"/>
                  </a:lnTo>
                  <a:lnTo>
                    <a:pt x="528" y="4008"/>
                  </a:lnTo>
                  <a:lnTo>
                    <a:pt x="660" y="4140"/>
                  </a:lnTo>
                  <a:lnTo>
                    <a:pt x="792" y="4245"/>
                  </a:lnTo>
                  <a:lnTo>
                    <a:pt x="950" y="4324"/>
                  </a:lnTo>
                  <a:lnTo>
                    <a:pt x="1108" y="4403"/>
                  </a:lnTo>
                  <a:lnTo>
                    <a:pt x="1266" y="4456"/>
                  </a:lnTo>
                  <a:lnTo>
                    <a:pt x="1451" y="4509"/>
                  </a:lnTo>
                  <a:lnTo>
                    <a:pt x="1635" y="4535"/>
                  </a:lnTo>
                  <a:lnTo>
                    <a:pt x="1820" y="4561"/>
                  </a:lnTo>
                  <a:lnTo>
                    <a:pt x="13052" y="4535"/>
                  </a:lnTo>
                  <a:lnTo>
                    <a:pt x="13236" y="4535"/>
                  </a:lnTo>
                  <a:lnTo>
                    <a:pt x="13421" y="4509"/>
                  </a:lnTo>
                  <a:lnTo>
                    <a:pt x="13579" y="4456"/>
                  </a:lnTo>
                  <a:lnTo>
                    <a:pt x="13763" y="4403"/>
                  </a:lnTo>
                  <a:lnTo>
                    <a:pt x="13922" y="4324"/>
                  </a:lnTo>
                  <a:lnTo>
                    <a:pt x="14080" y="4245"/>
                  </a:lnTo>
                  <a:lnTo>
                    <a:pt x="14212" y="4140"/>
                  </a:lnTo>
                  <a:lnTo>
                    <a:pt x="14343" y="4008"/>
                  </a:lnTo>
                  <a:lnTo>
                    <a:pt x="14449" y="3876"/>
                  </a:lnTo>
                  <a:lnTo>
                    <a:pt x="14554" y="3744"/>
                  </a:lnTo>
                  <a:lnTo>
                    <a:pt x="14660" y="3586"/>
                  </a:lnTo>
                  <a:lnTo>
                    <a:pt x="14739" y="3428"/>
                  </a:lnTo>
                  <a:lnTo>
                    <a:pt x="14792" y="3269"/>
                  </a:lnTo>
                  <a:lnTo>
                    <a:pt x="14844" y="3085"/>
                  </a:lnTo>
                  <a:lnTo>
                    <a:pt x="14871" y="2900"/>
                  </a:lnTo>
                  <a:lnTo>
                    <a:pt x="14871" y="2716"/>
                  </a:lnTo>
                  <a:lnTo>
                    <a:pt x="14871" y="0"/>
                  </a:lnTo>
                  <a:close/>
                </a:path>
              </a:pathLst>
            </a:custGeom>
            <a:solidFill>
              <a:srgbClr val="4D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40"/>
            <p:cNvSpPr/>
            <p:nvPr/>
          </p:nvSpPr>
          <p:spPr>
            <a:xfrm>
              <a:off x="5891575" y="2861775"/>
              <a:ext cx="481875" cy="152300"/>
            </a:xfrm>
            <a:custGeom>
              <a:rect b="b" l="l" r="r" t="t"/>
              <a:pathLst>
                <a:path extrusionOk="0" h="6092" w="19275">
                  <a:moveTo>
                    <a:pt x="1372" y="1"/>
                  </a:moveTo>
                  <a:lnTo>
                    <a:pt x="1214" y="27"/>
                  </a:lnTo>
                  <a:lnTo>
                    <a:pt x="924" y="133"/>
                  </a:lnTo>
                  <a:lnTo>
                    <a:pt x="686" y="264"/>
                  </a:lnTo>
                  <a:lnTo>
                    <a:pt x="449" y="449"/>
                  </a:lnTo>
                  <a:lnTo>
                    <a:pt x="265" y="686"/>
                  </a:lnTo>
                  <a:lnTo>
                    <a:pt x="133" y="950"/>
                  </a:lnTo>
                  <a:lnTo>
                    <a:pt x="27" y="1240"/>
                  </a:lnTo>
                  <a:lnTo>
                    <a:pt x="1" y="1372"/>
                  </a:lnTo>
                  <a:lnTo>
                    <a:pt x="1" y="1530"/>
                  </a:lnTo>
                  <a:lnTo>
                    <a:pt x="1" y="4562"/>
                  </a:lnTo>
                  <a:lnTo>
                    <a:pt x="1" y="4720"/>
                  </a:lnTo>
                  <a:lnTo>
                    <a:pt x="27" y="4852"/>
                  </a:lnTo>
                  <a:lnTo>
                    <a:pt x="133" y="5142"/>
                  </a:lnTo>
                  <a:lnTo>
                    <a:pt x="265" y="5406"/>
                  </a:lnTo>
                  <a:lnTo>
                    <a:pt x="449" y="5643"/>
                  </a:lnTo>
                  <a:lnTo>
                    <a:pt x="686" y="5827"/>
                  </a:lnTo>
                  <a:lnTo>
                    <a:pt x="950" y="5959"/>
                  </a:lnTo>
                  <a:lnTo>
                    <a:pt x="1214" y="6038"/>
                  </a:lnTo>
                  <a:lnTo>
                    <a:pt x="1372" y="6065"/>
                  </a:lnTo>
                  <a:lnTo>
                    <a:pt x="1530" y="6091"/>
                  </a:lnTo>
                  <a:lnTo>
                    <a:pt x="17745" y="6065"/>
                  </a:lnTo>
                  <a:lnTo>
                    <a:pt x="17903" y="6065"/>
                  </a:lnTo>
                  <a:lnTo>
                    <a:pt x="18061" y="6038"/>
                  </a:lnTo>
                  <a:lnTo>
                    <a:pt x="18351" y="5959"/>
                  </a:lnTo>
                  <a:lnTo>
                    <a:pt x="18615" y="5801"/>
                  </a:lnTo>
                  <a:lnTo>
                    <a:pt x="18826" y="5617"/>
                  </a:lnTo>
                  <a:lnTo>
                    <a:pt x="19010" y="5406"/>
                  </a:lnTo>
                  <a:lnTo>
                    <a:pt x="19169" y="5142"/>
                  </a:lnTo>
                  <a:lnTo>
                    <a:pt x="19248" y="4852"/>
                  </a:lnTo>
                  <a:lnTo>
                    <a:pt x="19274" y="4694"/>
                  </a:lnTo>
                  <a:lnTo>
                    <a:pt x="19274" y="4536"/>
                  </a:lnTo>
                  <a:lnTo>
                    <a:pt x="19274" y="1530"/>
                  </a:lnTo>
                  <a:lnTo>
                    <a:pt x="19274" y="1372"/>
                  </a:lnTo>
                  <a:lnTo>
                    <a:pt x="19248" y="1213"/>
                  </a:lnTo>
                  <a:lnTo>
                    <a:pt x="19169" y="923"/>
                  </a:lnTo>
                  <a:lnTo>
                    <a:pt x="19010" y="660"/>
                  </a:lnTo>
                  <a:lnTo>
                    <a:pt x="18826" y="449"/>
                  </a:lnTo>
                  <a:lnTo>
                    <a:pt x="18615" y="264"/>
                  </a:lnTo>
                  <a:lnTo>
                    <a:pt x="18351" y="106"/>
                  </a:lnTo>
                  <a:lnTo>
                    <a:pt x="18061" y="27"/>
                  </a:lnTo>
                  <a:lnTo>
                    <a:pt x="17903" y="1"/>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40"/>
            <p:cNvSpPr/>
            <p:nvPr/>
          </p:nvSpPr>
          <p:spPr>
            <a:xfrm>
              <a:off x="5891575" y="2861775"/>
              <a:ext cx="117350" cy="152300"/>
            </a:xfrm>
            <a:custGeom>
              <a:rect b="b" l="l" r="r" t="t"/>
              <a:pathLst>
                <a:path extrusionOk="0" h="6092" w="4694">
                  <a:moveTo>
                    <a:pt x="1372" y="1"/>
                  </a:moveTo>
                  <a:lnTo>
                    <a:pt x="1214" y="27"/>
                  </a:lnTo>
                  <a:lnTo>
                    <a:pt x="924" y="133"/>
                  </a:lnTo>
                  <a:lnTo>
                    <a:pt x="686" y="264"/>
                  </a:lnTo>
                  <a:lnTo>
                    <a:pt x="449" y="449"/>
                  </a:lnTo>
                  <a:lnTo>
                    <a:pt x="265" y="686"/>
                  </a:lnTo>
                  <a:lnTo>
                    <a:pt x="133" y="950"/>
                  </a:lnTo>
                  <a:lnTo>
                    <a:pt x="27" y="1240"/>
                  </a:lnTo>
                  <a:lnTo>
                    <a:pt x="1" y="1372"/>
                  </a:lnTo>
                  <a:lnTo>
                    <a:pt x="1" y="1530"/>
                  </a:lnTo>
                  <a:lnTo>
                    <a:pt x="1" y="4562"/>
                  </a:lnTo>
                  <a:lnTo>
                    <a:pt x="1" y="4720"/>
                  </a:lnTo>
                  <a:lnTo>
                    <a:pt x="27" y="4852"/>
                  </a:lnTo>
                  <a:lnTo>
                    <a:pt x="133" y="5142"/>
                  </a:lnTo>
                  <a:lnTo>
                    <a:pt x="265" y="5406"/>
                  </a:lnTo>
                  <a:lnTo>
                    <a:pt x="449" y="5643"/>
                  </a:lnTo>
                  <a:lnTo>
                    <a:pt x="686" y="5827"/>
                  </a:lnTo>
                  <a:lnTo>
                    <a:pt x="950" y="5959"/>
                  </a:lnTo>
                  <a:lnTo>
                    <a:pt x="1214" y="6038"/>
                  </a:lnTo>
                  <a:lnTo>
                    <a:pt x="1372" y="6065"/>
                  </a:lnTo>
                  <a:lnTo>
                    <a:pt x="1530" y="6091"/>
                  </a:lnTo>
                  <a:lnTo>
                    <a:pt x="4694" y="6091"/>
                  </a:lnTo>
                  <a:lnTo>
                    <a:pt x="4562" y="6065"/>
                  </a:lnTo>
                  <a:lnTo>
                    <a:pt x="4404" y="6038"/>
                  </a:lnTo>
                  <a:lnTo>
                    <a:pt x="4114" y="5959"/>
                  </a:lnTo>
                  <a:lnTo>
                    <a:pt x="3850" y="5827"/>
                  </a:lnTo>
                  <a:lnTo>
                    <a:pt x="3613" y="5643"/>
                  </a:lnTo>
                  <a:lnTo>
                    <a:pt x="3428" y="5406"/>
                  </a:lnTo>
                  <a:lnTo>
                    <a:pt x="3297" y="5142"/>
                  </a:lnTo>
                  <a:lnTo>
                    <a:pt x="3217" y="4852"/>
                  </a:lnTo>
                  <a:lnTo>
                    <a:pt x="3191" y="4720"/>
                  </a:lnTo>
                  <a:lnTo>
                    <a:pt x="3165" y="4562"/>
                  </a:lnTo>
                  <a:lnTo>
                    <a:pt x="3165" y="1530"/>
                  </a:lnTo>
                  <a:lnTo>
                    <a:pt x="3191" y="1372"/>
                  </a:lnTo>
                  <a:lnTo>
                    <a:pt x="3217" y="1213"/>
                  </a:lnTo>
                  <a:lnTo>
                    <a:pt x="3297" y="950"/>
                  </a:lnTo>
                  <a:lnTo>
                    <a:pt x="3428" y="686"/>
                  </a:lnTo>
                  <a:lnTo>
                    <a:pt x="3613" y="449"/>
                  </a:lnTo>
                  <a:lnTo>
                    <a:pt x="3850" y="264"/>
                  </a:lnTo>
                  <a:lnTo>
                    <a:pt x="4114" y="133"/>
                  </a:lnTo>
                  <a:lnTo>
                    <a:pt x="4404" y="27"/>
                  </a:lnTo>
                  <a:lnTo>
                    <a:pt x="4536"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0"/>
            <p:cNvSpPr/>
            <p:nvPr/>
          </p:nvSpPr>
          <p:spPr>
            <a:xfrm>
              <a:off x="5891575" y="3212450"/>
              <a:ext cx="420575" cy="607075"/>
            </a:xfrm>
            <a:custGeom>
              <a:rect b="b" l="l" r="r" t="t"/>
              <a:pathLst>
                <a:path extrusionOk="0" h="24283" w="16823">
                  <a:moveTo>
                    <a:pt x="4457" y="0"/>
                  </a:moveTo>
                  <a:lnTo>
                    <a:pt x="3982" y="26"/>
                  </a:lnTo>
                  <a:lnTo>
                    <a:pt x="3560" y="106"/>
                  </a:lnTo>
                  <a:lnTo>
                    <a:pt x="3138" y="211"/>
                  </a:lnTo>
                  <a:lnTo>
                    <a:pt x="2717" y="369"/>
                  </a:lnTo>
                  <a:lnTo>
                    <a:pt x="2321" y="554"/>
                  </a:lnTo>
                  <a:lnTo>
                    <a:pt x="1952" y="765"/>
                  </a:lnTo>
                  <a:lnTo>
                    <a:pt x="1636" y="1028"/>
                  </a:lnTo>
                  <a:lnTo>
                    <a:pt x="1319" y="1318"/>
                  </a:lnTo>
                  <a:lnTo>
                    <a:pt x="1029" y="1635"/>
                  </a:lnTo>
                  <a:lnTo>
                    <a:pt x="765" y="1977"/>
                  </a:lnTo>
                  <a:lnTo>
                    <a:pt x="555" y="2320"/>
                  </a:lnTo>
                  <a:lnTo>
                    <a:pt x="370" y="2716"/>
                  </a:lnTo>
                  <a:lnTo>
                    <a:pt x="212" y="3138"/>
                  </a:lnTo>
                  <a:lnTo>
                    <a:pt x="106" y="3559"/>
                  </a:lnTo>
                  <a:lnTo>
                    <a:pt x="27" y="4008"/>
                  </a:lnTo>
                  <a:lnTo>
                    <a:pt x="1" y="4456"/>
                  </a:lnTo>
                  <a:lnTo>
                    <a:pt x="27" y="19827"/>
                  </a:lnTo>
                  <a:lnTo>
                    <a:pt x="27" y="20301"/>
                  </a:lnTo>
                  <a:lnTo>
                    <a:pt x="106" y="20723"/>
                  </a:lnTo>
                  <a:lnTo>
                    <a:pt x="212" y="21145"/>
                  </a:lnTo>
                  <a:lnTo>
                    <a:pt x="370" y="21567"/>
                  </a:lnTo>
                  <a:lnTo>
                    <a:pt x="555" y="21962"/>
                  </a:lnTo>
                  <a:lnTo>
                    <a:pt x="765" y="22332"/>
                  </a:lnTo>
                  <a:lnTo>
                    <a:pt x="1029" y="22648"/>
                  </a:lnTo>
                  <a:lnTo>
                    <a:pt x="1319" y="22964"/>
                  </a:lnTo>
                  <a:lnTo>
                    <a:pt x="1636" y="23254"/>
                  </a:lnTo>
                  <a:lnTo>
                    <a:pt x="1978" y="23518"/>
                  </a:lnTo>
                  <a:lnTo>
                    <a:pt x="2347" y="23729"/>
                  </a:lnTo>
                  <a:lnTo>
                    <a:pt x="2717" y="23940"/>
                  </a:lnTo>
                  <a:lnTo>
                    <a:pt x="3138" y="24072"/>
                  </a:lnTo>
                  <a:lnTo>
                    <a:pt x="3560" y="24177"/>
                  </a:lnTo>
                  <a:lnTo>
                    <a:pt x="4008" y="24256"/>
                  </a:lnTo>
                  <a:lnTo>
                    <a:pt x="4457" y="24283"/>
                  </a:lnTo>
                  <a:lnTo>
                    <a:pt x="12393" y="24283"/>
                  </a:lnTo>
                  <a:lnTo>
                    <a:pt x="12841" y="24256"/>
                  </a:lnTo>
                  <a:lnTo>
                    <a:pt x="13289" y="24177"/>
                  </a:lnTo>
                  <a:lnTo>
                    <a:pt x="13711" y="24072"/>
                  </a:lnTo>
                  <a:lnTo>
                    <a:pt x="14133" y="23913"/>
                  </a:lnTo>
                  <a:lnTo>
                    <a:pt x="14502" y="23729"/>
                  </a:lnTo>
                  <a:lnTo>
                    <a:pt x="14871" y="23518"/>
                  </a:lnTo>
                  <a:lnTo>
                    <a:pt x="15214" y="23254"/>
                  </a:lnTo>
                  <a:lnTo>
                    <a:pt x="15530" y="22964"/>
                  </a:lnTo>
                  <a:lnTo>
                    <a:pt x="15820" y="22648"/>
                  </a:lnTo>
                  <a:lnTo>
                    <a:pt x="16084" y="22305"/>
                  </a:lnTo>
                  <a:lnTo>
                    <a:pt x="16295" y="21936"/>
                  </a:lnTo>
                  <a:lnTo>
                    <a:pt x="16479" y="21567"/>
                  </a:lnTo>
                  <a:lnTo>
                    <a:pt x="16638" y="21145"/>
                  </a:lnTo>
                  <a:lnTo>
                    <a:pt x="16743" y="20723"/>
                  </a:lnTo>
                  <a:lnTo>
                    <a:pt x="16796" y="20275"/>
                  </a:lnTo>
                  <a:lnTo>
                    <a:pt x="16822" y="19827"/>
                  </a:lnTo>
                  <a:lnTo>
                    <a:pt x="16822" y="4429"/>
                  </a:lnTo>
                  <a:lnTo>
                    <a:pt x="16796" y="3981"/>
                  </a:lnTo>
                  <a:lnTo>
                    <a:pt x="16743" y="3559"/>
                  </a:lnTo>
                  <a:lnTo>
                    <a:pt x="16638" y="3111"/>
                  </a:lnTo>
                  <a:lnTo>
                    <a:pt x="16479" y="2716"/>
                  </a:lnTo>
                  <a:lnTo>
                    <a:pt x="16295" y="2320"/>
                  </a:lnTo>
                  <a:lnTo>
                    <a:pt x="16057" y="1951"/>
                  </a:lnTo>
                  <a:lnTo>
                    <a:pt x="15820" y="1608"/>
                  </a:lnTo>
                  <a:lnTo>
                    <a:pt x="15530" y="1292"/>
                  </a:lnTo>
                  <a:lnTo>
                    <a:pt x="15214" y="1028"/>
                  </a:lnTo>
                  <a:lnTo>
                    <a:pt x="14871" y="765"/>
                  </a:lnTo>
                  <a:lnTo>
                    <a:pt x="14502" y="527"/>
                  </a:lnTo>
                  <a:lnTo>
                    <a:pt x="14106" y="343"/>
                  </a:lnTo>
                  <a:lnTo>
                    <a:pt x="13711" y="211"/>
                  </a:lnTo>
                  <a:lnTo>
                    <a:pt x="13289" y="106"/>
                  </a:lnTo>
                  <a:lnTo>
                    <a:pt x="12841" y="26"/>
                  </a:lnTo>
                  <a:lnTo>
                    <a:pt x="12393" y="0"/>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40"/>
            <p:cNvSpPr/>
            <p:nvPr/>
          </p:nvSpPr>
          <p:spPr>
            <a:xfrm>
              <a:off x="5891575" y="3212450"/>
              <a:ext cx="221500" cy="607075"/>
            </a:xfrm>
            <a:custGeom>
              <a:rect b="b" l="l" r="r" t="t"/>
              <a:pathLst>
                <a:path extrusionOk="0" h="24283" w="8860">
                  <a:moveTo>
                    <a:pt x="4457" y="0"/>
                  </a:moveTo>
                  <a:lnTo>
                    <a:pt x="3982" y="26"/>
                  </a:lnTo>
                  <a:lnTo>
                    <a:pt x="3560" y="106"/>
                  </a:lnTo>
                  <a:lnTo>
                    <a:pt x="3138" y="211"/>
                  </a:lnTo>
                  <a:lnTo>
                    <a:pt x="2717" y="369"/>
                  </a:lnTo>
                  <a:lnTo>
                    <a:pt x="2321" y="554"/>
                  </a:lnTo>
                  <a:lnTo>
                    <a:pt x="1952" y="765"/>
                  </a:lnTo>
                  <a:lnTo>
                    <a:pt x="1636" y="1028"/>
                  </a:lnTo>
                  <a:lnTo>
                    <a:pt x="1319" y="1318"/>
                  </a:lnTo>
                  <a:lnTo>
                    <a:pt x="1029" y="1635"/>
                  </a:lnTo>
                  <a:lnTo>
                    <a:pt x="765" y="1977"/>
                  </a:lnTo>
                  <a:lnTo>
                    <a:pt x="555" y="2320"/>
                  </a:lnTo>
                  <a:lnTo>
                    <a:pt x="370" y="2716"/>
                  </a:lnTo>
                  <a:lnTo>
                    <a:pt x="212" y="3138"/>
                  </a:lnTo>
                  <a:lnTo>
                    <a:pt x="106" y="3559"/>
                  </a:lnTo>
                  <a:lnTo>
                    <a:pt x="27" y="4008"/>
                  </a:lnTo>
                  <a:lnTo>
                    <a:pt x="1" y="4456"/>
                  </a:lnTo>
                  <a:lnTo>
                    <a:pt x="27" y="19827"/>
                  </a:lnTo>
                  <a:lnTo>
                    <a:pt x="27" y="20301"/>
                  </a:lnTo>
                  <a:lnTo>
                    <a:pt x="106" y="20723"/>
                  </a:lnTo>
                  <a:lnTo>
                    <a:pt x="212" y="21145"/>
                  </a:lnTo>
                  <a:lnTo>
                    <a:pt x="370" y="21567"/>
                  </a:lnTo>
                  <a:lnTo>
                    <a:pt x="555" y="21962"/>
                  </a:lnTo>
                  <a:lnTo>
                    <a:pt x="765" y="22332"/>
                  </a:lnTo>
                  <a:lnTo>
                    <a:pt x="1029" y="22648"/>
                  </a:lnTo>
                  <a:lnTo>
                    <a:pt x="1319" y="22964"/>
                  </a:lnTo>
                  <a:lnTo>
                    <a:pt x="1636" y="23254"/>
                  </a:lnTo>
                  <a:lnTo>
                    <a:pt x="1978" y="23518"/>
                  </a:lnTo>
                  <a:lnTo>
                    <a:pt x="2347" y="23729"/>
                  </a:lnTo>
                  <a:lnTo>
                    <a:pt x="2717" y="23940"/>
                  </a:lnTo>
                  <a:lnTo>
                    <a:pt x="3138" y="24072"/>
                  </a:lnTo>
                  <a:lnTo>
                    <a:pt x="3560" y="24177"/>
                  </a:lnTo>
                  <a:lnTo>
                    <a:pt x="4008" y="24256"/>
                  </a:lnTo>
                  <a:lnTo>
                    <a:pt x="4457" y="24283"/>
                  </a:lnTo>
                  <a:lnTo>
                    <a:pt x="8860" y="24283"/>
                  </a:lnTo>
                  <a:lnTo>
                    <a:pt x="8411" y="24256"/>
                  </a:lnTo>
                  <a:lnTo>
                    <a:pt x="7963" y="24177"/>
                  </a:lnTo>
                  <a:lnTo>
                    <a:pt x="7541" y="24072"/>
                  </a:lnTo>
                  <a:lnTo>
                    <a:pt x="7120" y="23913"/>
                  </a:lnTo>
                  <a:lnTo>
                    <a:pt x="6750" y="23729"/>
                  </a:lnTo>
                  <a:lnTo>
                    <a:pt x="6381" y="23518"/>
                  </a:lnTo>
                  <a:lnTo>
                    <a:pt x="6039" y="23254"/>
                  </a:lnTo>
                  <a:lnTo>
                    <a:pt x="5722" y="22964"/>
                  </a:lnTo>
                  <a:lnTo>
                    <a:pt x="5432" y="22648"/>
                  </a:lnTo>
                  <a:lnTo>
                    <a:pt x="5169" y="22305"/>
                  </a:lnTo>
                  <a:lnTo>
                    <a:pt x="4958" y="21962"/>
                  </a:lnTo>
                  <a:lnTo>
                    <a:pt x="4773" y="21567"/>
                  </a:lnTo>
                  <a:lnTo>
                    <a:pt x="4615" y="21145"/>
                  </a:lnTo>
                  <a:lnTo>
                    <a:pt x="4509" y="20723"/>
                  </a:lnTo>
                  <a:lnTo>
                    <a:pt x="4430" y="20301"/>
                  </a:lnTo>
                  <a:lnTo>
                    <a:pt x="4430" y="19827"/>
                  </a:lnTo>
                  <a:lnTo>
                    <a:pt x="4404" y="4456"/>
                  </a:lnTo>
                  <a:lnTo>
                    <a:pt x="4430" y="3981"/>
                  </a:lnTo>
                  <a:lnTo>
                    <a:pt x="4509" y="3559"/>
                  </a:lnTo>
                  <a:lnTo>
                    <a:pt x="4615" y="3138"/>
                  </a:lnTo>
                  <a:lnTo>
                    <a:pt x="4773" y="2716"/>
                  </a:lnTo>
                  <a:lnTo>
                    <a:pt x="4958" y="2320"/>
                  </a:lnTo>
                  <a:lnTo>
                    <a:pt x="5169" y="1977"/>
                  </a:lnTo>
                  <a:lnTo>
                    <a:pt x="5432" y="1635"/>
                  </a:lnTo>
                  <a:lnTo>
                    <a:pt x="5722" y="1318"/>
                  </a:lnTo>
                  <a:lnTo>
                    <a:pt x="6039" y="1028"/>
                  </a:lnTo>
                  <a:lnTo>
                    <a:pt x="6381" y="765"/>
                  </a:lnTo>
                  <a:lnTo>
                    <a:pt x="6724" y="554"/>
                  </a:lnTo>
                  <a:lnTo>
                    <a:pt x="7120" y="343"/>
                  </a:lnTo>
                  <a:lnTo>
                    <a:pt x="7541" y="211"/>
                  </a:lnTo>
                  <a:lnTo>
                    <a:pt x="7963" y="106"/>
                  </a:lnTo>
                  <a:lnTo>
                    <a:pt x="8385" y="26"/>
                  </a:lnTo>
                  <a:lnTo>
                    <a:pt x="8860" y="0"/>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40"/>
            <p:cNvSpPr/>
            <p:nvPr/>
          </p:nvSpPr>
          <p:spPr>
            <a:xfrm>
              <a:off x="4723600" y="2621200"/>
              <a:ext cx="1229300" cy="917525"/>
            </a:xfrm>
            <a:custGeom>
              <a:rect b="b" l="l" r="r" t="t"/>
              <a:pathLst>
                <a:path extrusionOk="0" h="36701" w="49172">
                  <a:moveTo>
                    <a:pt x="7303" y="0"/>
                  </a:moveTo>
                  <a:lnTo>
                    <a:pt x="6908" y="53"/>
                  </a:lnTo>
                  <a:lnTo>
                    <a:pt x="6512" y="79"/>
                  </a:lnTo>
                  <a:lnTo>
                    <a:pt x="6143" y="159"/>
                  </a:lnTo>
                  <a:lnTo>
                    <a:pt x="5774" y="238"/>
                  </a:lnTo>
                  <a:lnTo>
                    <a:pt x="5405" y="343"/>
                  </a:lnTo>
                  <a:lnTo>
                    <a:pt x="5062" y="475"/>
                  </a:lnTo>
                  <a:lnTo>
                    <a:pt x="4693" y="607"/>
                  </a:lnTo>
                  <a:lnTo>
                    <a:pt x="4350" y="765"/>
                  </a:lnTo>
                  <a:lnTo>
                    <a:pt x="4034" y="923"/>
                  </a:lnTo>
                  <a:lnTo>
                    <a:pt x="3718" y="1108"/>
                  </a:lnTo>
                  <a:lnTo>
                    <a:pt x="3401" y="1319"/>
                  </a:lnTo>
                  <a:lnTo>
                    <a:pt x="3085" y="1530"/>
                  </a:lnTo>
                  <a:lnTo>
                    <a:pt x="2795" y="1767"/>
                  </a:lnTo>
                  <a:lnTo>
                    <a:pt x="2531" y="2004"/>
                  </a:lnTo>
                  <a:lnTo>
                    <a:pt x="2268" y="2268"/>
                  </a:lnTo>
                  <a:lnTo>
                    <a:pt x="2004" y="2531"/>
                  </a:lnTo>
                  <a:lnTo>
                    <a:pt x="1767" y="2795"/>
                  </a:lnTo>
                  <a:lnTo>
                    <a:pt x="1529" y="3085"/>
                  </a:lnTo>
                  <a:lnTo>
                    <a:pt x="1318" y="3401"/>
                  </a:lnTo>
                  <a:lnTo>
                    <a:pt x="1107" y="3718"/>
                  </a:lnTo>
                  <a:lnTo>
                    <a:pt x="923" y="4034"/>
                  </a:lnTo>
                  <a:lnTo>
                    <a:pt x="765" y="4351"/>
                  </a:lnTo>
                  <a:lnTo>
                    <a:pt x="606" y="4693"/>
                  </a:lnTo>
                  <a:lnTo>
                    <a:pt x="475" y="5062"/>
                  </a:lnTo>
                  <a:lnTo>
                    <a:pt x="343" y="5405"/>
                  </a:lnTo>
                  <a:lnTo>
                    <a:pt x="237" y="5774"/>
                  </a:lnTo>
                  <a:lnTo>
                    <a:pt x="158" y="6143"/>
                  </a:lnTo>
                  <a:lnTo>
                    <a:pt x="106" y="6513"/>
                  </a:lnTo>
                  <a:lnTo>
                    <a:pt x="53" y="6908"/>
                  </a:lnTo>
                  <a:lnTo>
                    <a:pt x="26" y="7304"/>
                  </a:lnTo>
                  <a:lnTo>
                    <a:pt x="0" y="7699"/>
                  </a:lnTo>
                  <a:lnTo>
                    <a:pt x="26" y="29002"/>
                  </a:lnTo>
                  <a:lnTo>
                    <a:pt x="26" y="29398"/>
                  </a:lnTo>
                  <a:lnTo>
                    <a:pt x="53" y="29793"/>
                  </a:lnTo>
                  <a:lnTo>
                    <a:pt x="106" y="30189"/>
                  </a:lnTo>
                  <a:lnTo>
                    <a:pt x="185" y="30558"/>
                  </a:lnTo>
                  <a:lnTo>
                    <a:pt x="264" y="30927"/>
                  </a:lnTo>
                  <a:lnTo>
                    <a:pt x="369" y="31296"/>
                  </a:lnTo>
                  <a:lnTo>
                    <a:pt x="475" y="31639"/>
                  </a:lnTo>
                  <a:lnTo>
                    <a:pt x="633" y="32008"/>
                  </a:lnTo>
                  <a:lnTo>
                    <a:pt x="765" y="32351"/>
                  </a:lnTo>
                  <a:lnTo>
                    <a:pt x="949" y="32667"/>
                  </a:lnTo>
                  <a:lnTo>
                    <a:pt x="1134" y="32983"/>
                  </a:lnTo>
                  <a:lnTo>
                    <a:pt x="1318" y="33300"/>
                  </a:lnTo>
                  <a:lnTo>
                    <a:pt x="1556" y="33616"/>
                  </a:lnTo>
                  <a:lnTo>
                    <a:pt x="1767" y="33906"/>
                  </a:lnTo>
                  <a:lnTo>
                    <a:pt x="2004" y="34170"/>
                  </a:lnTo>
                  <a:lnTo>
                    <a:pt x="2268" y="34434"/>
                  </a:lnTo>
                  <a:lnTo>
                    <a:pt x="2531" y="34697"/>
                  </a:lnTo>
                  <a:lnTo>
                    <a:pt x="2821" y="34934"/>
                  </a:lnTo>
                  <a:lnTo>
                    <a:pt x="3111" y="35172"/>
                  </a:lnTo>
                  <a:lnTo>
                    <a:pt x="3401" y="35383"/>
                  </a:lnTo>
                  <a:lnTo>
                    <a:pt x="3718" y="35594"/>
                  </a:lnTo>
                  <a:lnTo>
                    <a:pt x="4034" y="35778"/>
                  </a:lnTo>
                  <a:lnTo>
                    <a:pt x="4377" y="35936"/>
                  </a:lnTo>
                  <a:lnTo>
                    <a:pt x="4720" y="36095"/>
                  </a:lnTo>
                  <a:lnTo>
                    <a:pt x="5062" y="36226"/>
                  </a:lnTo>
                  <a:lnTo>
                    <a:pt x="5431" y="36358"/>
                  </a:lnTo>
                  <a:lnTo>
                    <a:pt x="5774" y="36464"/>
                  </a:lnTo>
                  <a:lnTo>
                    <a:pt x="6170" y="36543"/>
                  </a:lnTo>
                  <a:lnTo>
                    <a:pt x="6539" y="36595"/>
                  </a:lnTo>
                  <a:lnTo>
                    <a:pt x="6934" y="36648"/>
                  </a:lnTo>
                  <a:lnTo>
                    <a:pt x="7303" y="36675"/>
                  </a:lnTo>
                  <a:lnTo>
                    <a:pt x="7699" y="36701"/>
                  </a:lnTo>
                  <a:lnTo>
                    <a:pt x="41473" y="36675"/>
                  </a:lnTo>
                  <a:lnTo>
                    <a:pt x="41869" y="36675"/>
                  </a:lnTo>
                  <a:lnTo>
                    <a:pt x="42264" y="36648"/>
                  </a:lnTo>
                  <a:lnTo>
                    <a:pt x="42660" y="36595"/>
                  </a:lnTo>
                  <a:lnTo>
                    <a:pt x="43029" y="36516"/>
                  </a:lnTo>
                  <a:lnTo>
                    <a:pt x="43398" y="36437"/>
                  </a:lnTo>
                  <a:lnTo>
                    <a:pt x="43767" y="36332"/>
                  </a:lnTo>
                  <a:lnTo>
                    <a:pt x="44136" y="36200"/>
                  </a:lnTo>
                  <a:lnTo>
                    <a:pt x="44479" y="36068"/>
                  </a:lnTo>
                  <a:lnTo>
                    <a:pt x="44822" y="35910"/>
                  </a:lnTo>
                  <a:lnTo>
                    <a:pt x="45138" y="35752"/>
                  </a:lnTo>
                  <a:lnTo>
                    <a:pt x="45481" y="35567"/>
                  </a:lnTo>
                  <a:lnTo>
                    <a:pt x="45797" y="35356"/>
                  </a:lnTo>
                  <a:lnTo>
                    <a:pt x="46087" y="35145"/>
                  </a:lnTo>
                  <a:lnTo>
                    <a:pt x="46377" y="34934"/>
                  </a:lnTo>
                  <a:lnTo>
                    <a:pt x="46667" y="34671"/>
                  </a:lnTo>
                  <a:lnTo>
                    <a:pt x="46931" y="34434"/>
                  </a:lnTo>
                  <a:lnTo>
                    <a:pt x="47168" y="34170"/>
                  </a:lnTo>
                  <a:lnTo>
                    <a:pt x="47405" y="33880"/>
                  </a:lnTo>
                  <a:lnTo>
                    <a:pt x="47643" y="33590"/>
                  </a:lnTo>
                  <a:lnTo>
                    <a:pt x="47854" y="33300"/>
                  </a:lnTo>
                  <a:lnTo>
                    <a:pt x="48065" y="32983"/>
                  </a:lnTo>
                  <a:lnTo>
                    <a:pt x="48249" y="32641"/>
                  </a:lnTo>
                  <a:lnTo>
                    <a:pt x="48407" y="32324"/>
                  </a:lnTo>
                  <a:lnTo>
                    <a:pt x="48565" y="31982"/>
                  </a:lnTo>
                  <a:lnTo>
                    <a:pt x="48697" y="31639"/>
                  </a:lnTo>
                  <a:lnTo>
                    <a:pt x="48829" y="31270"/>
                  </a:lnTo>
                  <a:lnTo>
                    <a:pt x="48935" y="30901"/>
                  </a:lnTo>
                  <a:lnTo>
                    <a:pt x="49014" y="30531"/>
                  </a:lnTo>
                  <a:lnTo>
                    <a:pt x="49093" y="30162"/>
                  </a:lnTo>
                  <a:lnTo>
                    <a:pt x="49146" y="29767"/>
                  </a:lnTo>
                  <a:lnTo>
                    <a:pt x="49172" y="29371"/>
                  </a:lnTo>
                  <a:lnTo>
                    <a:pt x="49172" y="28976"/>
                  </a:lnTo>
                  <a:lnTo>
                    <a:pt x="49172" y="7673"/>
                  </a:lnTo>
                  <a:lnTo>
                    <a:pt x="49146" y="7277"/>
                  </a:lnTo>
                  <a:lnTo>
                    <a:pt x="49119" y="6882"/>
                  </a:lnTo>
                  <a:lnTo>
                    <a:pt x="49066" y="6513"/>
                  </a:lnTo>
                  <a:lnTo>
                    <a:pt x="49014" y="6117"/>
                  </a:lnTo>
                  <a:lnTo>
                    <a:pt x="48908" y="5748"/>
                  </a:lnTo>
                  <a:lnTo>
                    <a:pt x="48829" y="5379"/>
                  </a:lnTo>
                  <a:lnTo>
                    <a:pt x="48697" y="5036"/>
                  </a:lnTo>
                  <a:lnTo>
                    <a:pt x="48565" y="4693"/>
                  </a:lnTo>
                  <a:lnTo>
                    <a:pt x="48407" y="4351"/>
                  </a:lnTo>
                  <a:lnTo>
                    <a:pt x="48223" y="4008"/>
                  </a:lnTo>
                  <a:lnTo>
                    <a:pt x="48038" y="3691"/>
                  </a:lnTo>
                  <a:lnTo>
                    <a:pt x="47854" y="3375"/>
                  </a:lnTo>
                  <a:lnTo>
                    <a:pt x="47643" y="3085"/>
                  </a:lnTo>
                  <a:lnTo>
                    <a:pt x="47405" y="2795"/>
                  </a:lnTo>
                  <a:lnTo>
                    <a:pt x="47168" y="2505"/>
                  </a:lnTo>
                  <a:lnTo>
                    <a:pt x="46904" y="2241"/>
                  </a:lnTo>
                  <a:lnTo>
                    <a:pt x="46641" y="1978"/>
                  </a:lnTo>
                  <a:lnTo>
                    <a:pt x="46351" y="1740"/>
                  </a:lnTo>
                  <a:lnTo>
                    <a:pt x="46061" y="1503"/>
                  </a:lnTo>
                  <a:lnTo>
                    <a:pt x="45771" y="1292"/>
                  </a:lnTo>
                  <a:lnTo>
                    <a:pt x="45454" y="1108"/>
                  </a:lnTo>
                  <a:lnTo>
                    <a:pt x="45138" y="923"/>
                  </a:lnTo>
                  <a:lnTo>
                    <a:pt x="44795" y="739"/>
                  </a:lnTo>
                  <a:lnTo>
                    <a:pt x="44452" y="580"/>
                  </a:lnTo>
                  <a:lnTo>
                    <a:pt x="44110" y="449"/>
                  </a:lnTo>
                  <a:lnTo>
                    <a:pt x="43767" y="343"/>
                  </a:lnTo>
                  <a:lnTo>
                    <a:pt x="43398" y="238"/>
                  </a:lnTo>
                  <a:lnTo>
                    <a:pt x="43029" y="132"/>
                  </a:lnTo>
                  <a:lnTo>
                    <a:pt x="42633" y="79"/>
                  </a:lnTo>
                  <a:lnTo>
                    <a:pt x="42264" y="27"/>
                  </a:lnTo>
                  <a:lnTo>
                    <a:pt x="41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40"/>
            <p:cNvSpPr/>
            <p:nvPr/>
          </p:nvSpPr>
          <p:spPr>
            <a:xfrm>
              <a:off x="4723600" y="1826950"/>
              <a:ext cx="1229300" cy="917525"/>
            </a:xfrm>
            <a:custGeom>
              <a:rect b="b" l="l" r="r" t="t"/>
              <a:pathLst>
                <a:path extrusionOk="0" h="36701" w="49172">
                  <a:moveTo>
                    <a:pt x="7672" y="0"/>
                  </a:moveTo>
                  <a:lnTo>
                    <a:pt x="7277" y="26"/>
                  </a:lnTo>
                  <a:lnTo>
                    <a:pt x="6882" y="53"/>
                  </a:lnTo>
                  <a:lnTo>
                    <a:pt x="6512" y="105"/>
                  </a:lnTo>
                  <a:lnTo>
                    <a:pt x="6143" y="158"/>
                  </a:lnTo>
                  <a:lnTo>
                    <a:pt x="5748" y="237"/>
                  </a:lnTo>
                  <a:lnTo>
                    <a:pt x="5405" y="343"/>
                  </a:lnTo>
                  <a:lnTo>
                    <a:pt x="5036" y="475"/>
                  </a:lnTo>
                  <a:lnTo>
                    <a:pt x="4693" y="606"/>
                  </a:lnTo>
                  <a:lnTo>
                    <a:pt x="4350" y="765"/>
                  </a:lnTo>
                  <a:lnTo>
                    <a:pt x="4008" y="923"/>
                  </a:lnTo>
                  <a:lnTo>
                    <a:pt x="3691" y="1134"/>
                  </a:lnTo>
                  <a:lnTo>
                    <a:pt x="3375" y="1318"/>
                  </a:lnTo>
                  <a:lnTo>
                    <a:pt x="3085" y="1529"/>
                  </a:lnTo>
                  <a:lnTo>
                    <a:pt x="2795" y="1766"/>
                  </a:lnTo>
                  <a:lnTo>
                    <a:pt x="2505" y="2004"/>
                  </a:lnTo>
                  <a:lnTo>
                    <a:pt x="2241" y="2267"/>
                  </a:lnTo>
                  <a:lnTo>
                    <a:pt x="1978" y="2531"/>
                  </a:lnTo>
                  <a:lnTo>
                    <a:pt x="1740" y="2795"/>
                  </a:lnTo>
                  <a:lnTo>
                    <a:pt x="1529" y="3085"/>
                  </a:lnTo>
                  <a:lnTo>
                    <a:pt x="1318" y="3401"/>
                  </a:lnTo>
                  <a:lnTo>
                    <a:pt x="1107" y="3718"/>
                  </a:lnTo>
                  <a:lnTo>
                    <a:pt x="923" y="4034"/>
                  </a:lnTo>
                  <a:lnTo>
                    <a:pt x="738" y="4377"/>
                  </a:lnTo>
                  <a:lnTo>
                    <a:pt x="606" y="4693"/>
                  </a:lnTo>
                  <a:lnTo>
                    <a:pt x="448" y="5062"/>
                  </a:lnTo>
                  <a:lnTo>
                    <a:pt x="343" y="5405"/>
                  </a:lnTo>
                  <a:lnTo>
                    <a:pt x="237" y="5774"/>
                  </a:lnTo>
                  <a:lnTo>
                    <a:pt x="158" y="6143"/>
                  </a:lnTo>
                  <a:lnTo>
                    <a:pt x="79" y="6539"/>
                  </a:lnTo>
                  <a:lnTo>
                    <a:pt x="26" y="6908"/>
                  </a:lnTo>
                  <a:lnTo>
                    <a:pt x="0" y="7303"/>
                  </a:lnTo>
                  <a:lnTo>
                    <a:pt x="0" y="7699"/>
                  </a:lnTo>
                  <a:lnTo>
                    <a:pt x="0" y="29002"/>
                  </a:lnTo>
                  <a:lnTo>
                    <a:pt x="0" y="29397"/>
                  </a:lnTo>
                  <a:lnTo>
                    <a:pt x="53" y="29793"/>
                  </a:lnTo>
                  <a:lnTo>
                    <a:pt x="79" y="30188"/>
                  </a:lnTo>
                  <a:lnTo>
                    <a:pt x="158" y="30558"/>
                  </a:lnTo>
                  <a:lnTo>
                    <a:pt x="237" y="30927"/>
                  </a:lnTo>
                  <a:lnTo>
                    <a:pt x="343" y="31296"/>
                  </a:lnTo>
                  <a:lnTo>
                    <a:pt x="475" y="31665"/>
                  </a:lnTo>
                  <a:lnTo>
                    <a:pt x="606" y="32008"/>
                  </a:lnTo>
                  <a:lnTo>
                    <a:pt x="765" y="32350"/>
                  </a:lnTo>
                  <a:lnTo>
                    <a:pt x="923" y="32667"/>
                  </a:lnTo>
                  <a:lnTo>
                    <a:pt x="1107" y="33009"/>
                  </a:lnTo>
                  <a:lnTo>
                    <a:pt x="1318" y="33300"/>
                  </a:lnTo>
                  <a:lnTo>
                    <a:pt x="1529" y="33616"/>
                  </a:lnTo>
                  <a:lnTo>
                    <a:pt x="1767" y="33906"/>
                  </a:lnTo>
                  <a:lnTo>
                    <a:pt x="2004" y="34170"/>
                  </a:lnTo>
                  <a:lnTo>
                    <a:pt x="2268" y="34460"/>
                  </a:lnTo>
                  <a:lnTo>
                    <a:pt x="2531" y="34697"/>
                  </a:lnTo>
                  <a:lnTo>
                    <a:pt x="2795" y="34934"/>
                  </a:lnTo>
                  <a:lnTo>
                    <a:pt x="3085" y="35171"/>
                  </a:lnTo>
                  <a:lnTo>
                    <a:pt x="3401" y="35382"/>
                  </a:lnTo>
                  <a:lnTo>
                    <a:pt x="3718" y="35593"/>
                  </a:lnTo>
                  <a:lnTo>
                    <a:pt x="4034" y="35778"/>
                  </a:lnTo>
                  <a:lnTo>
                    <a:pt x="4350" y="35936"/>
                  </a:lnTo>
                  <a:lnTo>
                    <a:pt x="4693" y="36094"/>
                  </a:lnTo>
                  <a:lnTo>
                    <a:pt x="5062" y="36226"/>
                  </a:lnTo>
                  <a:lnTo>
                    <a:pt x="5405" y="36358"/>
                  </a:lnTo>
                  <a:lnTo>
                    <a:pt x="5774" y="36463"/>
                  </a:lnTo>
                  <a:lnTo>
                    <a:pt x="6143" y="36542"/>
                  </a:lnTo>
                  <a:lnTo>
                    <a:pt x="6512" y="36622"/>
                  </a:lnTo>
                  <a:lnTo>
                    <a:pt x="6908" y="36648"/>
                  </a:lnTo>
                  <a:lnTo>
                    <a:pt x="7303" y="36701"/>
                  </a:lnTo>
                  <a:lnTo>
                    <a:pt x="7699" y="36701"/>
                  </a:lnTo>
                  <a:lnTo>
                    <a:pt x="41473" y="36674"/>
                  </a:lnTo>
                  <a:lnTo>
                    <a:pt x="41869" y="36674"/>
                  </a:lnTo>
                  <a:lnTo>
                    <a:pt x="42264" y="36648"/>
                  </a:lnTo>
                  <a:lnTo>
                    <a:pt x="42633" y="36595"/>
                  </a:lnTo>
                  <a:lnTo>
                    <a:pt x="43029" y="36516"/>
                  </a:lnTo>
                  <a:lnTo>
                    <a:pt x="43398" y="36437"/>
                  </a:lnTo>
                  <a:lnTo>
                    <a:pt x="43767" y="36332"/>
                  </a:lnTo>
                  <a:lnTo>
                    <a:pt x="44110" y="36226"/>
                  </a:lnTo>
                  <a:lnTo>
                    <a:pt x="44479" y="36068"/>
                  </a:lnTo>
                  <a:lnTo>
                    <a:pt x="44795" y="35936"/>
                  </a:lnTo>
                  <a:lnTo>
                    <a:pt x="45138" y="35751"/>
                  </a:lnTo>
                  <a:lnTo>
                    <a:pt x="45454" y="35567"/>
                  </a:lnTo>
                  <a:lnTo>
                    <a:pt x="45771" y="35356"/>
                  </a:lnTo>
                  <a:lnTo>
                    <a:pt x="46061" y="35145"/>
                  </a:lnTo>
                  <a:lnTo>
                    <a:pt x="46351" y="34934"/>
                  </a:lnTo>
                  <a:lnTo>
                    <a:pt x="46641" y="34697"/>
                  </a:lnTo>
                  <a:lnTo>
                    <a:pt x="46904" y="34433"/>
                  </a:lnTo>
                  <a:lnTo>
                    <a:pt x="47168" y="34170"/>
                  </a:lnTo>
                  <a:lnTo>
                    <a:pt x="47405" y="33880"/>
                  </a:lnTo>
                  <a:lnTo>
                    <a:pt x="47643" y="33590"/>
                  </a:lnTo>
                  <a:lnTo>
                    <a:pt x="47854" y="33300"/>
                  </a:lnTo>
                  <a:lnTo>
                    <a:pt x="48038" y="32983"/>
                  </a:lnTo>
                  <a:lnTo>
                    <a:pt x="48223" y="32667"/>
                  </a:lnTo>
                  <a:lnTo>
                    <a:pt x="48407" y="32324"/>
                  </a:lnTo>
                  <a:lnTo>
                    <a:pt x="48565" y="31981"/>
                  </a:lnTo>
                  <a:lnTo>
                    <a:pt x="48697" y="31638"/>
                  </a:lnTo>
                  <a:lnTo>
                    <a:pt x="48803" y="31269"/>
                  </a:lnTo>
                  <a:lnTo>
                    <a:pt x="48908" y="30900"/>
                  </a:lnTo>
                  <a:lnTo>
                    <a:pt x="49014" y="30531"/>
                  </a:lnTo>
                  <a:lnTo>
                    <a:pt x="49066" y="30162"/>
                  </a:lnTo>
                  <a:lnTo>
                    <a:pt x="49119" y="29767"/>
                  </a:lnTo>
                  <a:lnTo>
                    <a:pt x="49146" y="29397"/>
                  </a:lnTo>
                  <a:lnTo>
                    <a:pt x="49172" y="29002"/>
                  </a:lnTo>
                  <a:lnTo>
                    <a:pt x="49146" y="7672"/>
                  </a:lnTo>
                  <a:lnTo>
                    <a:pt x="49146" y="7277"/>
                  </a:lnTo>
                  <a:lnTo>
                    <a:pt x="49119" y="6881"/>
                  </a:lnTo>
                  <a:lnTo>
                    <a:pt x="49066" y="6512"/>
                  </a:lnTo>
                  <a:lnTo>
                    <a:pt x="48987" y="6117"/>
                  </a:lnTo>
                  <a:lnTo>
                    <a:pt x="48908" y="5748"/>
                  </a:lnTo>
                  <a:lnTo>
                    <a:pt x="48803" y="5405"/>
                  </a:lnTo>
                  <a:lnTo>
                    <a:pt x="48671" y="5036"/>
                  </a:lnTo>
                  <a:lnTo>
                    <a:pt x="48539" y="4693"/>
                  </a:lnTo>
                  <a:lnTo>
                    <a:pt x="48381" y="4350"/>
                  </a:lnTo>
                  <a:lnTo>
                    <a:pt x="48223" y="4008"/>
                  </a:lnTo>
                  <a:lnTo>
                    <a:pt x="48038" y="3691"/>
                  </a:lnTo>
                  <a:lnTo>
                    <a:pt x="47827" y="3375"/>
                  </a:lnTo>
                  <a:lnTo>
                    <a:pt x="47616" y="3085"/>
                  </a:lnTo>
                  <a:lnTo>
                    <a:pt x="47405" y="2795"/>
                  </a:lnTo>
                  <a:lnTo>
                    <a:pt x="47142" y="2505"/>
                  </a:lnTo>
                  <a:lnTo>
                    <a:pt x="46904" y="2241"/>
                  </a:lnTo>
                  <a:lnTo>
                    <a:pt x="46641" y="1977"/>
                  </a:lnTo>
                  <a:lnTo>
                    <a:pt x="46351" y="1740"/>
                  </a:lnTo>
                  <a:lnTo>
                    <a:pt x="46061" y="1529"/>
                  </a:lnTo>
                  <a:lnTo>
                    <a:pt x="45771" y="1292"/>
                  </a:lnTo>
                  <a:lnTo>
                    <a:pt x="45454" y="1107"/>
                  </a:lnTo>
                  <a:lnTo>
                    <a:pt x="45112" y="923"/>
                  </a:lnTo>
                  <a:lnTo>
                    <a:pt x="44795" y="738"/>
                  </a:lnTo>
                  <a:lnTo>
                    <a:pt x="44452" y="606"/>
                  </a:lnTo>
                  <a:lnTo>
                    <a:pt x="44110" y="448"/>
                  </a:lnTo>
                  <a:lnTo>
                    <a:pt x="43741" y="343"/>
                  </a:lnTo>
                  <a:lnTo>
                    <a:pt x="43371" y="237"/>
                  </a:lnTo>
                  <a:lnTo>
                    <a:pt x="43002" y="158"/>
                  </a:lnTo>
                  <a:lnTo>
                    <a:pt x="42633" y="79"/>
                  </a:lnTo>
                  <a:lnTo>
                    <a:pt x="42238" y="26"/>
                  </a:lnTo>
                  <a:lnTo>
                    <a:pt x="418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40"/>
            <p:cNvSpPr/>
            <p:nvPr/>
          </p:nvSpPr>
          <p:spPr>
            <a:xfrm>
              <a:off x="4804675" y="1908000"/>
              <a:ext cx="1066500" cy="754750"/>
            </a:xfrm>
            <a:custGeom>
              <a:rect b="b" l="l" r="r" t="t"/>
              <a:pathLst>
                <a:path extrusionOk="0" h="30190" w="42660">
                  <a:moveTo>
                    <a:pt x="38204" y="1"/>
                  </a:moveTo>
                  <a:lnTo>
                    <a:pt x="4429" y="27"/>
                  </a:lnTo>
                  <a:lnTo>
                    <a:pt x="3981" y="54"/>
                  </a:lnTo>
                  <a:lnTo>
                    <a:pt x="3533" y="106"/>
                  </a:lnTo>
                  <a:lnTo>
                    <a:pt x="3111" y="212"/>
                  </a:lnTo>
                  <a:lnTo>
                    <a:pt x="2716" y="370"/>
                  </a:lnTo>
                  <a:lnTo>
                    <a:pt x="2320" y="555"/>
                  </a:lnTo>
                  <a:lnTo>
                    <a:pt x="1951" y="792"/>
                  </a:lnTo>
                  <a:lnTo>
                    <a:pt x="1608" y="1029"/>
                  </a:lnTo>
                  <a:lnTo>
                    <a:pt x="1292" y="1319"/>
                  </a:lnTo>
                  <a:lnTo>
                    <a:pt x="1028" y="1636"/>
                  </a:lnTo>
                  <a:lnTo>
                    <a:pt x="765" y="1978"/>
                  </a:lnTo>
                  <a:lnTo>
                    <a:pt x="554" y="2347"/>
                  </a:lnTo>
                  <a:lnTo>
                    <a:pt x="343" y="2743"/>
                  </a:lnTo>
                  <a:lnTo>
                    <a:pt x="211" y="3138"/>
                  </a:lnTo>
                  <a:lnTo>
                    <a:pt x="106" y="3560"/>
                  </a:lnTo>
                  <a:lnTo>
                    <a:pt x="26" y="4008"/>
                  </a:lnTo>
                  <a:lnTo>
                    <a:pt x="0" y="4457"/>
                  </a:lnTo>
                  <a:lnTo>
                    <a:pt x="26" y="25760"/>
                  </a:lnTo>
                  <a:lnTo>
                    <a:pt x="26" y="26208"/>
                  </a:lnTo>
                  <a:lnTo>
                    <a:pt x="106" y="26656"/>
                  </a:lnTo>
                  <a:lnTo>
                    <a:pt x="211" y="27078"/>
                  </a:lnTo>
                  <a:lnTo>
                    <a:pt x="369" y="27500"/>
                  </a:lnTo>
                  <a:lnTo>
                    <a:pt x="554" y="27869"/>
                  </a:lnTo>
                  <a:lnTo>
                    <a:pt x="765" y="28238"/>
                  </a:lnTo>
                  <a:lnTo>
                    <a:pt x="1028" y="28581"/>
                  </a:lnTo>
                  <a:lnTo>
                    <a:pt x="1318" y="28897"/>
                  </a:lnTo>
                  <a:lnTo>
                    <a:pt x="1635" y="29187"/>
                  </a:lnTo>
                  <a:lnTo>
                    <a:pt x="1977" y="29451"/>
                  </a:lnTo>
                  <a:lnTo>
                    <a:pt x="2347" y="29662"/>
                  </a:lnTo>
                  <a:lnTo>
                    <a:pt x="2716" y="29847"/>
                  </a:lnTo>
                  <a:lnTo>
                    <a:pt x="3138" y="30005"/>
                  </a:lnTo>
                  <a:lnTo>
                    <a:pt x="3559" y="30110"/>
                  </a:lnTo>
                  <a:lnTo>
                    <a:pt x="4008" y="30189"/>
                  </a:lnTo>
                  <a:lnTo>
                    <a:pt x="38230" y="30189"/>
                  </a:lnTo>
                  <a:lnTo>
                    <a:pt x="38678" y="30163"/>
                  </a:lnTo>
                  <a:lnTo>
                    <a:pt x="39127" y="30084"/>
                  </a:lnTo>
                  <a:lnTo>
                    <a:pt x="39548" y="29978"/>
                  </a:lnTo>
                  <a:lnTo>
                    <a:pt x="39944" y="29847"/>
                  </a:lnTo>
                  <a:lnTo>
                    <a:pt x="40339" y="29662"/>
                  </a:lnTo>
                  <a:lnTo>
                    <a:pt x="40708" y="29425"/>
                  </a:lnTo>
                  <a:lnTo>
                    <a:pt x="41051" y="29161"/>
                  </a:lnTo>
                  <a:lnTo>
                    <a:pt x="41368" y="28897"/>
                  </a:lnTo>
                  <a:lnTo>
                    <a:pt x="41658" y="28581"/>
                  </a:lnTo>
                  <a:lnTo>
                    <a:pt x="41895" y="28238"/>
                  </a:lnTo>
                  <a:lnTo>
                    <a:pt x="42132" y="27869"/>
                  </a:lnTo>
                  <a:lnTo>
                    <a:pt x="42317" y="27474"/>
                  </a:lnTo>
                  <a:lnTo>
                    <a:pt x="42449" y="27078"/>
                  </a:lnTo>
                  <a:lnTo>
                    <a:pt x="42580" y="26656"/>
                  </a:lnTo>
                  <a:lnTo>
                    <a:pt x="42633" y="26208"/>
                  </a:lnTo>
                  <a:lnTo>
                    <a:pt x="42660" y="25760"/>
                  </a:lnTo>
                  <a:lnTo>
                    <a:pt x="42660" y="4430"/>
                  </a:lnTo>
                  <a:lnTo>
                    <a:pt x="42633" y="3982"/>
                  </a:lnTo>
                  <a:lnTo>
                    <a:pt x="42554" y="3534"/>
                  </a:lnTo>
                  <a:lnTo>
                    <a:pt x="42449" y="3112"/>
                  </a:lnTo>
                  <a:lnTo>
                    <a:pt x="42290" y="2717"/>
                  </a:lnTo>
                  <a:lnTo>
                    <a:pt x="42106" y="2321"/>
                  </a:lnTo>
                  <a:lnTo>
                    <a:pt x="41895" y="1952"/>
                  </a:lnTo>
                  <a:lnTo>
                    <a:pt x="41631" y="1609"/>
                  </a:lnTo>
                  <a:lnTo>
                    <a:pt x="41341" y="1293"/>
                  </a:lnTo>
                  <a:lnTo>
                    <a:pt x="41025" y="1029"/>
                  </a:lnTo>
                  <a:lnTo>
                    <a:pt x="40682" y="766"/>
                  </a:lnTo>
                  <a:lnTo>
                    <a:pt x="40339" y="528"/>
                  </a:lnTo>
                  <a:lnTo>
                    <a:pt x="39944" y="344"/>
                  </a:lnTo>
                  <a:lnTo>
                    <a:pt x="39522" y="212"/>
                  </a:lnTo>
                  <a:lnTo>
                    <a:pt x="39100" y="106"/>
                  </a:lnTo>
                  <a:lnTo>
                    <a:pt x="38678" y="27"/>
                  </a:lnTo>
                  <a:lnTo>
                    <a:pt x="382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0"/>
            <p:cNvSpPr/>
            <p:nvPr/>
          </p:nvSpPr>
          <p:spPr>
            <a:xfrm>
              <a:off x="4805325" y="2702275"/>
              <a:ext cx="1066500" cy="754725"/>
            </a:xfrm>
            <a:custGeom>
              <a:rect b="b" l="l" r="r" t="t"/>
              <a:pathLst>
                <a:path extrusionOk="0" h="30189" w="42660">
                  <a:moveTo>
                    <a:pt x="38204" y="0"/>
                  </a:moveTo>
                  <a:lnTo>
                    <a:pt x="4430" y="27"/>
                  </a:lnTo>
                  <a:lnTo>
                    <a:pt x="3982" y="27"/>
                  </a:lnTo>
                  <a:lnTo>
                    <a:pt x="3533" y="106"/>
                  </a:lnTo>
                  <a:lnTo>
                    <a:pt x="3112" y="211"/>
                  </a:lnTo>
                  <a:lnTo>
                    <a:pt x="2690" y="369"/>
                  </a:lnTo>
                  <a:lnTo>
                    <a:pt x="2321" y="554"/>
                  </a:lnTo>
                  <a:lnTo>
                    <a:pt x="1951" y="765"/>
                  </a:lnTo>
                  <a:lnTo>
                    <a:pt x="1609" y="1029"/>
                  </a:lnTo>
                  <a:lnTo>
                    <a:pt x="1292" y="1319"/>
                  </a:lnTo>
                  <a:lnTo>
                    <a:pt x="1002" y="1635"/>
                  </a:lnTo>
                  <a:lnTo>
                    <a:pt x="739" y="1978"/>
                  </a:lnTo>
                  <a:lnTo>
                    <a:pt x="528" y="2347"/>
                  </a:lnTo>
                  <a:lnTo>
                    <a:pt x="343" y="2716"/>
                  </a:lnTo>
                  <a:lnTo>
                    <a:pt x="185" y="3138"/>
                  </a:lnTo>
                  <a:lnTo>
                    <a:pt x="80" y="3560"/>
                  </a:lnTo>
                  <a:lnTo>
                    <a:pt x="27" y="4008"/>
                  </a:lnTo>
                  <a:lnTo>
                    <a:pt x="0" y="4456"/>
                  </a:lnTo>
                  <a:lnTo>
                    <a:pt x="0" y="25759"/>
                  </a:lnTo>
                  <a:lnTo>
                    <a:pt x="27" y="26207"/>
                  </a:lnTo>
                  <a:lnTo>
                    <a:pt x="80" y="26656"/>
                  </a:lnTo>
                  <a:lnTo>
                    <a:pt x="211" y="27078"/>
                  </a:lnTo>
                  <a:lnTo>
                    <a:pt x="343" y="27499"/>
                  </a:lnTo>
                  <a:lnTo>
                    <a:pt x="528" y="27868"/>
                  </a:lnTo>
                  <a:lnTo>
                    <a:pt x="765" y="28238"/>
                  </a:lnTo>
                  <a:lnTo>
                    <a:pt x="1029" y="28580"/>
                  </a:lnTo>
                  <a:lnTo>
                    <a:pt x="1292" y="28897"/>
                  </a:lnTo>
                  <a:lnTo>
                    <a:pt x="1609" y="29187"/>
                  </a:lnTo>
                  <a:lnTo>
                    <a:pt x="1951" y="29450"/>
                  </a:lnTo>
                  <a:lnTo>
                    <a:pt x="2321" y="29661"/>
                  </a:lnTo>
                  <a:lnTo>
                    <a:pt x="2716" y="29846"/>
                  </a:lnTo>
                  <a:lnTo>
                    <a:pt x="3112" y="30004"/>
                  </a:lnTo>
                  <a:lnTo>
                    <a:pt x="3533" y="30110"/>
                  </a:lnTo>
                  <a:lnTo>
                    <a:pt x="3982" y="30162"/>
                  </a:lnTo>
                  <a:lnTo>
                    <a:pt x="4430" y="30189"/>
                  </a:lnTo>
                  <a:lnTo>
                    <a:pt x="38204" y="30189"/>
                  </a:lnTo>
                  <a:lnTo>
                    <a:pt x="38679" y="30162"/>
                  </a:lnTo>
                  <a:lnTo>
                    <a:pt x="39101" y="30083"/>
                  </a:lnTo>
                  <a:lnTo>
                    <a:pt x="39522" y="29978"/>
                  </a:lnTo>
                  <a:lnTo>
                    <a:pt x="39944" y="29820"/>
                  </a:lnTo>
                  <a:lnTo>
                    <a:pt x="40340" y="29635"/>
                  </a:lnTo>
                  <a:lnTo>
                    <a:pt x="40682" y="29424"/>
                  </a:lnTo>
                  <a:lnTo>
                    <a:pt x="41025" y="29160"/>
                  </a:lnTo>
                  <a:lnTo>
                    <a:pt x="41342" y="28870"/>
                  </a:lnTo>
                  <a:lnTo>
                    <a:pt x="41632" y="28554"/>
                  </a:lnTo>
                  <a:lnTo>
                    <a:pt x="41895" y="28211"/>
                  </a:lnTo>
                  <a:lnTo>
                    <a:pt x="42106" y="27868"/>
                  </a:lnTo>
                  <a:lnTo>
                    <a:pt x="42291" y="27473"/>
                  </a:lnTo>
                  <a:lnTo>
                    <a:pt x="42449" y="27051"/>
                  </a:lnTo>
                  <a:lnTo>
                    <a:pt x="42554" y="26629"/>
                  </a:lnTo>
                  <a:lnTo>
                    <a:pt x="42634" y="26207"/>
                  </a:lnTo>
                  <a:lnTo>
                    <a:pt x="42660" y="25759"/>
                  </a:lnTo>
                  <a:lnTo>
                    <a:pt x="42634" y="4430"/>
                  </a:lnTo>
                  <a:lnTo>
                    <a:pt x="42607" y="3981"/>
                  </a:lnTo>
                  <a:lnTo>
                    <a:pt x="42554" y="3533"/>
                  </a:lnTo>
                  <a:lnTo>
                    <a:pt x="42449" y="3111"/>
                  </a:lnTo>
                  <a:lnTo>
                    <a:pt x="42291" y="2716"/>
                  </a:lnTo>
                  <a:lnTo>
                    <a:pt x="42106" y="2320"/>
                  </a:lnTo>
                  <a:lnTo>
                    <a:pt x="41869" y="1951"/>
                  </a:lnTo>
                  <a:lnTo>
                    <a:pt x="41632" y="1609"/>
                  </a:lnTo>
                  <a:lnTo>
                    <a:pt x="41342" y="1292"/>
                  </a:lnTo>
                  <a:lnTo>
                    <a:pt x="41025" y="1002"/>
                  </a:lnTo>
                  <a:lnTo>
                    <a:pt x="40682" y="765"/>
                  </a:lnTo>
                  <a:lnTo>
                    <a:pt x="40313" y="528"/>
                  </a:lnTo>
                  <a:lnTo>
                    <a:pt x="39918" y="343"/>
                  </a:lnTo>
                  <a:lnTo>
                    <a:pt x="39522" y="211"/>
                  </a:lnTo>
                  <a:lnTo>
                    <a:pt x="39101" y="79"/>
                  </a:lnTo>
                  <a:lnTo>
                    <a:pt x="38652" y="27"/>
                  </a:lnTo>
                  <a:lnTo>
                    <a:pt x="382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0"/>
            <p:cNvSpPr/>
            <p:nvPr/>
          </p:nvSpPr>
          <p:spPr>
            <a:xfrm>
              <a:off x="5023500" y="2250100"/>
              <a:ext cx="161500" cy="161525"/>
            </a:xfrm>
            <a:custGeom>
              <a:rect b="b" l="l" r="r" t="t"/>
              <a:pathLst>
                <a:path extrusionOk="0" h="6461" w="6460">
                  <a:moveTo>
                    <a:pt x="3217" y="1"/>
                  </a:moveTo>
                  <a:lnTo>
                    <a:pt x="2901" y="27"/>
                  </a:lnTo>
                  <a:lnTo>
                    <a:pt x="2584" y="80"/>
                  </a:lnTo>
                  <a:lnTo>
                    <a:pt x="2268" y="159"/>
                  </a:lnTo>
                  <a:lnTo>
                    <a:pt x="1978" y="264"/>
                  </a:lnTo>
                  <a:lnTo>
                    <a:pt x="1688" y="396"/>
                  </a:lnTo>
                  <a:lnTo>
                    <a:pt x="1424" y="554"/>
                  </a:lnTo>
                  <a:lnTo>
                    <a:pt x="1161" y="739"/>
                  </a:lnTo>
                  <a:lnTo>
                    <a:pt x="950" y="950"/>
                  </a:lnTo>
                  <a:lnTo>
                    <a:pt x="739" y="1187"/>
                  </a:lnTo>
                  <a:lnTo>
                    <a:pt x="554" y="1424"/>
                  </a:lnTo>
                  <a:lnTo>
                    <a:pt x="396" y="1688"/>
                  </a:lnTo>
                  <a:lnTo>
                    <a:pt x="238" y="1978"/>
                  </a:lnTo>
                  <a:lnTo>
                    <a:pt x="132" y="2268"/>
                  </a:lnTo>
                  <a:lnTo>
                    <a:pt x="53" y="2584"/>
                  </a:lnTo>
                  <a:lnTo>
                    <a:pt x="0" y="2901"/>
                  </a:lnTo>
                  <a:lnTo>
                    <a:pt x="0" y="3244"/>
                  </a:lnTo>
                  <a:lnTo>
                    <a:pt x="0" y="3560"/>
                  </a:lnTo>
                  <a:lnTo>
                    <a:pt x="53" y="3876"/>
                  </a:lnTo>
                  <a:lnTo>
                    <a:pt x="132" y="4193"/>
                  </a:lnTo>
                  <a:lnTo>
                    <a:pt x="238" y="4483"/>
                  </a:lnTo>
                  <a:lnTo>
                    <a:pt x="396" y="4773"/>
                  </a:lnTo>
                  <a:lnTo>
                    <a:pt x="554" y="5036"/>
                  </a:lnTo>
                  <a:lnTo>
                    <a:pt x="739" y="5300"/>
                  </a:lnTo>
                  <a:lnTo>
                    <a:pt x="950" y="5511"/>
                  </a:lnTo>
                  <a:lnTo>
                    <a:pt x="1161" y="5722"/>
                  </a:lnTo>
                  <a:lnTo>
                    <a:pt x="1424" y="5906"/>
                  </a:lnTo>
                  <a:lnTo>
                    <a:pt x="1688" y="6065"/>
                  </a:lnTo>
                  <a:lnTo>
                    <a:pt x="1978" y="6196"/>
                  </a:lnTo>
                  <a:lnTo>
                    <a:pt x="2268" y="6328"/>
                  </a:lnTo>
                  <a:lnTo>
                    <a:pt x="2584" y="6407"/>
                  </a:lnTo>
                  <a:lnTo>
                    <a:pt x="2901" y="6434"/>
                  </a:lnTo>
                  <a:lnTo>
                    <a:pt x="3217" y="6460"/>
                  </a:lnTo>
                  <a:lnTo>
                    <a:pt x="3560" y="6434"/>
                  </a:lnTo>
                  <a:lnTo>
                    <a:pt x="3876" y="6407"/>
                  </a:lnTo>
                  <a:lnTo>
                    <a:pt x="4193" y="6328"/>
                  </a:lnTo>
                  <a:lnTo>
                    <a:pt x="4483" y="6196"/>
                  </a:lnTo>
                  <a:lnTo>
                    <a:pt x="4773" y="6065"/>
                  </a:lnTo>
                  <a:lnTo>
                    <a:pt x="5036" y="5906"/>
                  </a:lnTo>
                  <a:lnTo>
                    <a:pt x="5274" y="5722"/>
                  </a:lnTo>
                  <a:lnTo>
                    <a:pt x="5511" y="5511"/>
                  </a:lnTo>
                  <a:lnTo>
                    <a:pt x="5722" y="5274"/>
                  </a:lnTo>
                  <a:lnTo>
                    <a:pt x="5906" y="5036"/>
                  </a:lnTo>
                  <a:lnTo>
                    <a:pt x="6065" y="4773"/>
                  </a:lnTo>
                  <a:lnTo>
                    <a:pt x="6196" y="4483"/>
                  </a:lnTo>
                  <a:lnTo>
                    <a:pt x="6302" y="4193"/>
                  </a:lnTo>
                  <a:lnTo>
                    <a:pt x="6381" y="3876"/>
                  </a:lnTo>
                  <a:lnTo>
                    <a:pt x="6434" y="3560"/>
                  </a:lnTo>
                  <a:lnTo>
                    <a:pt x="6460" y="3244"/>
                  </a:lnTo>
                  <a:lnTo>
                    <a:pt x="6434" y="2901"/>
                  </a:lnTo>
                  <a:lnTo>
                    <a:pt x="6381" y="2584"/>
                  </a:lnTo>
                  <a:lnTo>
                    <a:pt x="6302" y="2268"/>
                  </a:lnTo>
                  <a:lnTo>
                    <a:pt x="6196" y="1978"/>
                  </a:lnTo>
                  <a:lnTo>
                    <a:pt x="6065" y="1688"/>
                  </a:lnTo>
                  <a:lnTo>
                    <a:pt x="5906" y="1424"/>
                  </a:lnTo>
                  <a:lnTo>
                    <a:pt x="5722" y="1187"/>
                  </a:lnTo>
                  <a:lnTo>
                    <a:pt x="5511" y="950"/>
                  </a:lnTo>
                  <a:lnTo>
                    <a:pt x="5274" y="739"/>
                  </a:lnTo>
                  <a:lnTo>
                    <a:pt x="5036" y="554"/>
                  </a:lnTo>
                  <a:lnTo>
                    <a:pt x="4773" y="396"/>
                  </a:lnTo>
                  <a:lnTo>
                    <a:pt x="4483" y="264"/>
                  </a:lnTo>
                  <a:lnTo>
                    <a:pt x="4193" y="159"/>
                  </a:lnTo>
                  <a:lnTo>
                    <a:pt x="3876" y="80"/>
                  </a:lnTo>
                  <a:lnTo>
                    <a:pt x="3560" y="27"/>
                  </a:lnTo>
                  <a:lnTo>
                    <a:pt x="32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0"/>
            <p:cNvSpPr/>
            <p:nvPr/>
          </p:nvSpPr>
          <p:spPr>
            <a:xfrm>
              <a:off x="5491475" y="2250100"/>
              <a:ext cx="161525" cy="161525"/>
            </a:xfrm>
            <a:custGeom>
              <a:rect b="b" l="l" r="r" t="t"/>
              <a:pathLst>
                <a:path extrusionOk="0" h="6461" w="6461">
                  <a:moveTo>
                    <a:pt x="2875" y="1"/>
                  </a:moveTo>
                  <a:lnTo>
                    <a:pt x="2558" y="53"/>
                  </a:lnTo>
                  <a:lnTo>
                    <a:pt x="2268" y="132"/>
                  </a:lnTo>
                  <a:lnTo>
                    <a:pt x="1952" y="238"/>
                  </a:lnTo>
                  <a:lnTo>
                    <a:pt x="1688" y="396"/>
                  </a:lnTo>
                  <a:lnTo>
                    <a:pt x="1398" y="554"/>
                  </a:lnTo>
                  <a:lnTo>
                    <a:pt x="1161" y="739"/>
                  </a:lnTo>
                  <a:lnTo>
                    <a:pt x="924" y="950"/>
                  </a:lnTo>
                  <a:lnTo>
                    <a:pt x="713" y="1161"/>
                  </a:lnTo>
                  <a:lnTo>
                    <a:pt x="528" y="1424"/>
                  </a:lnTo>
                  <a:lnTo>
                    <a:pt x="370" y="1688"/>
                  </a:lnTo>
                  <a:lnTo>
                    <a:pt x="238" y="1978"/>
                  </a:lnTo>
                  <a:lnTo>
                    <a:pt x="133" y="2268"/>
                  </a:lnTo>
                  <a:lnTo>
                    <a:pt x="54" y="2584"/>
                  </a:lnTo>
                  <a:lnTo>
                    <a:pt x="1" y="2901"/>
                  </a:lnTo>
                  <a:lnTo>
                    <a:pt x="1" y="3217"/>
                  </a:lnTo>
                  <a:lnTo>
                    <a:pt x="1" y="3560"/>
                  </a:lnTo>
                  <a:lnTo>
                    <a:pt x="54" y="3876"/>
                  </a:lnTo>
                  <a:lnTo>
                    <a:pt x="133" y="4193"/>
                  </a:lnTo>
                  <a:lnTo>
                    <a:pt x="238" y="4483"/>
                  </a:lnTo>
                  <a:lnTo>
                    <a:pt x="370" y="4773"/>
                  </a:lnTo>
                  <a:lnTo>
                    <a:pt x="528" y="5036"/>
                  </a:lnTo>
                  <a:lnTo>
                    <a:pt x="739" y="5274"/>
                  </a:lnTo>
                  <a:lnTo>
                    <a:pt x="924" y="5511"/>
                  </a:lnTo>
                  <a:lnTo>
                    <a:pt x="1161" y="5722"/>
                  </a:lnTo>
                  <a:lnTo>
                    <a:pt x="1425" y="5906"/>
                  </a:lnTo>
                  <a:lnTo>
                    <a:pt x="1688" y="6065"/>
                  </a:lnTo>
                  <a:lnTo>
                    <a:pt x="1952" y="6196"/>
                  </a:lnTo>
                  <a:lnTo>
                    <a:pt x="2268" y="6302"/>
                  </a:lnTo>
                  <a:lnTo>
                    <a:pt x="2558" y="6381"/>
                  </a:lnTo>
                  <a:lnTo>
                    <a:pt x="2901" y="6434"/>
                  </a:lnTo>
                  <a:lnTo>
                    <a:pt x="3218" y="6460"/>
                  </a:lnTo>
                  <a:lnTo>
                    <a:pt x="3560" y="6434"/>
                  </a:lnTo>
                  <a:lnTo>
                    <a:pt x="3877" y="6381"/>
                  </a:lnTo>
                  <a:lnTo>
                    <a:pt x="4167" y="6302"/>
                  </a:lnTo>
                  <a:lnTo>
                    <a:pt x="4483" y="6196"/>
                  </a:lnTo>
                  <a:lnTo>
                    <a:pt x="4747" y="6065"/>
                  </a:lnTo>
                  <a:lnTo>
                    <a:pt x="5037" y="5906"/>
                  </a:lnTo>
                  <a:lnTo>
                    <a:pt x="5274" y="5722"/>
                  </a:lnTo>
                  <a:lnTo>
                    <a:pt x="5511" y="5511"/>
                  </a:lnTo>
                  <a:lnTo>
                    <a:pt x="5722" y="5274"/>
                  </a:lnTo>
                  <a:lnTo>
                    <a:pt x="5907" y="5036"/>
                  </a:lnTo>
                  <a:lnTo>
                    <a:pt x="6065" y="4773"/>
                  </a:lnTo>
                  <a:lnTo>
                    <a:pt x="6197" y="4483"/>
                  </a:lnTo>
                  <a:lnTo>
                    <a:pt x="6302" y="4193"/>
                  </a:lnTo>
                  <a:lnTo>
                    <a:pt x="6381" y="3876"/>
                  </a:lnTo>
                  <a:lnTo>
                    <a:pt x="6434" y="3560"/>
                  </a:lnTo>
                  <a:lnTo>
                    <a:pt x="6461" y="3217"/>
                  </a:lnTo>
                  <a:lnTo>
                    <a:pt x="6434" y="2901"/>
                  </a:lnTo>
                  <a:lnTo>
                    <a:pt x="6381" y="2584"/>
                  </a:lnTo>
                  <a:lnTo>
                    <a:pt x="6302" y="2268"/>
                  </a:lnTo>
                  <a:lnTo>
                    <a:pt x="6197" y="1978"/>
                  </a:lnTo>
                  <a:lnTo>
                    <a:pt x="6065" y="1688"/>
                  </a:lnTo>
                  <a:lnTo>
                    <a:pt x="5907" y="1424"/>
                  </a:lnTo>
                  <a:lnTo>
                    <a:pt x="5722" y="1161"/>
                  </a:lnTo>
                  <a:lnTo>
                    <a:pt x="5511" y="950"/>
                  </a:lnTo>
                  <a:lnTo>
                    <a:pt x="5274" y="739"/>
                  </a:lnTo>
                  <a:lnTo>
                    <a:pt x="5010" y="554"/>
                  </a:lnTo>
                  <a:lnTo>
                    <a:pt x="4747" y="396"/>
                  </a:lnTo>
                  <a:lnTo>
                    <a:pt x="4483" y="238"/>
                  </a:lnTo>
                  <a:lnTo>
                    <a:pt x="4167" y="132"/>
                  </a:lnTo>
                  <a:lnTo>
                    <a:pt x="3877" y="53"/>
                  </a:lnTo>
                  <a:lnTo>
                    <a:pt x="3534"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0"/>
            <p:cNvSpPr/>
            <p:nvPr/>
          </p:nvSpPr>
          <p:spPr>
            <a:xfrm>
              <a:off x="5023500" y="3015350"/>
              <a:ext cx="161500" cy="161525"/>
            </a:xfrm>
            <a:custGeom>
              <a:rect b="b" l="l" r="r" t="t"/>
              <a:pathLst>
                <a:path extrusionOk="0" h="6461" w="6460">
                  <a:moveTo>
                    <a:pt x="2901" y="1"/>
                  </a:moveTo>
                  <a:lnTo>
                    <a:pt x="2584" y="54"/>
                  </a:lnTo>
                  <a:lnTo>
                    <a:pt x="2268" y="133"/>
                  </a:lnTo>
                  <a:lnTo>
                    <a:pt x="1978" y="238"/>
                  </a:lnTo>
                  <a:lnTo>
                    <a:pt x="1688" y="370"/>
                  </a:lnTo>
                  <a:lnTo>
                    <a:pt x="1424" y="554"/>
                  </a:lnTo>
                  <a:lnTo>
                    <a:pt x="1187" y="739"/>
                  </a:lnTo>
                  <a:lnTo>
                    <a:pt x="950" y="924"/>
                  </a:lnTo>
                  <a:lnTo>
                    <a:pt x="739" y="1161"/>
                  </a:lnTo>
                  <a:lnTo>
                    <a:pt x="554" y="1425"/>
                  </a:lnTo>
                  <a:lnTo>
                    <a:pt x="396" y="1688"/>
                  </a:lnTo>
                  <a:lnTo>
                    <a:pt x="264" y="1952"/>
                  </a:lnTo>
                  <a:lnTo>
                    <a:pt x="159" y="2268"/>
                  </a:lnTo>
                  <a:lnTo>
                    <a:pt x="80" y="2558"/>
                  </a:lnTo>
                  <a:lnTo>
                    <a:pt x="27" y="2901"/>
                  </a:lnTo>
                  <a:lnTo>
                    <a:pt x="0" y="3217"/>
                  </a:lnTo>
                  <a:lnTo>
                    <a:pt x="27" y="3560"/>
                  </a:lnTo>
                  <a:lnTo>
                    <a:pt x="80" y="3877"/>
                  </a:lnTo>
                  <a:lnTo>
                    <a:pt x="159" y="4193"/>
                  </a:lnTo>
                  <a:lnTo>
                    <a:pt x="264" y="4483"/>
                  </a:lnTo>
                  <a:lnTo>
                    <a:pt x="396" y="4773"/>
                  </a:lnTo>
                  <a:lnTo>
                    <a:pt x="554" y="5037"/>
                  </a:lnTo>
                  <a:lnTo>
                    <a:pt x="739" y="5274"/>
                  </a:lnTo>
                  <a:lnTo>
                    <a:pt x="950" y="5511"/>
                  </a:lnTo>
                  <a:lnTo>
                    <a:pt x="1187" y="5722"/>
                  </a:lnTo>
                  <a:lnTo>
                    <a:pt x="1424" y="5907"/>
                  </a:lnTo>
                  <a:lnTo>
                    <a:pt x="1688" y="6065"/>
                  </a:lnTo>
                  <a:lnTo>
                    <a:pt x="1978" y="6197"/>
                  </a:lnTo>
                  <a:lnTo>
                    <a:pt x="2268" y="6302"/>
                  </a:lnTo>
                  <a:lnTo>
                    <a:pt x="2584" y="6381"/>
                  </a:lnTo>
                  <a:lnTo>
                    <a:pt x="2901" y="6434"/>
                  </a:lnTo>
                  <a:lnTo>
                    <a:pt x="3243" y="6460"/>
                  </a:lnTo>
                  <a:lnTo>
                    <a:pt x="3560" y="6434"/>
                  </a:lnTo>
                  <a:lnTo>
                    <a:pt x="3903" y="6381"/>
                  </a:lnTo>
                  <a:lnTo>
                    <a:pt x="4193" y="6302"/>
                  </a:lnTo>
                  <a:lnTo>
                    <a:pt x="4509" y="6197"/>
                  </a:lnTo>
                  <a:lnTo>
                    <a:pt x="4773" y="6065"/>
                  </a:lnTo>
                  <a:lnTo>
                    <a:pt x="5036" y="5907"/>
                  </a:lnTo>
                  <a:lnTo>
                    <a:pt x="5300" y="5722"/>
                  </a:lnTo>
                  <a:lnTo>
                    <a:pt x="5511" y="5511"/>
                  </a:lnTo>
                  <a:lnTo>
                    <a:pt x="5722" y="5274"/>
                  </a:lnTo>
                  <a:lnTo>
                    <a:pt x="5906" y="5037"/>
                  </a:lnTo>
                  <a:lnTo>
                    <a:pt x="6091" y="4747"/>
                  </a:lnTo>
                  <a:lnTo>
                    <a:pt x="6223" y="4483"/>
                  </a:lnTo>
                  <a:lnTo>
                    <a:pt x="6328" y="4167"/>
                  </a:lnTo>
                  <a:lnTo>
                    <a:pt x="6407" y="3877"/>
                  </a:lnTo>
                  <a:lnTo>
                    <a:pt x="6460" y="3560"/>
                  </a:lnTo>
                  <a:lnTo>
                    <a:pt x="6460" y="3217"/>
                  </a:lnTo>
                  <a:lnTo>
                    <a:pt x="6460" y="2901"/>
                  </a:lnTo>
                  <a:lnTo>
                    <a:pt x="6407" y="2558"/>
                  </a:lnTo>
                  <a:lnTo>
                    <a:pt x="6328" y="2268"/>
                  </a:lnTo>
                  <a:lnTo>
                    <a:pt x="6223" y="1952"/>
                  </a:lnTo>
                  <a:lnTo>
                    <a:pt x="6065" y="1688"/>
                  </a:lnTo>
                  <a:lnTo>
                    <a:pt x="5906" y="1425"/>
                  </a:lnTo>
                  <a:lnTo>
                    <a:pt x="5722" y="1161"/>
                  </a:lnTo>
                  <a:lnTo>
                    <a:pt x="5511" y="924"/>
                  </a:lnTo>
                  <a:lnTo>
                    <a:pt x="5300" y="739"/>
                  </a:lnTo>
                  <a:lnTo>
                    <a:pt x="5036" y="528"/>
                  </a:lnTo>
                  <a:lnTo>
                    <a:pt x="4773" y="370"/>
                  </a:lnTo>
                  <a:lnTo>
                    <a:pt x="4483" y="238"/>
                  </a:lnTo>
                  <a:lnTo>
                    <a:pt x="4193" y="133"/>
                  </a:lnTo>
                  <a:lnTo>
                    <a:pt x="3876" y="54"/>
                  </a:lnTo>
                  <a:lnTo>
                    <a:pt x="35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0"/>
            <p:cNvSpPr/>
            <p:nvPr/>
          </p:nvSpPr>
          <p:spPr>
            <a:xfrm>
              <a:off x="5491475" y="3014700"/>
              <a:ext cx="161525" cy="161500"/>
            </a:xfrm>
            <a:custGeom>
              <a:rect b="b" l="l" r="r" t="t"/>
              <a:pathLst>
                <a:path extrusionOk="0" h="6460" w="6461">
                  <a:moveTo>
                    <a:pt x="3218" y="0"/>
                  </a:moveTo>
                  <a:lnTo>
                    <a:pt x="2901" y="27"/>
                  </a:lnTo>
                  <a:lnTo>
                    <a:pt x="2585" y="80"/>
                  </a:lnTo>
                  <a:lnTo>
                    <a:pt x="2268" y="159"/>
                  </a:lnTo>
                  <a:lnTo>
                    <a:pt x="1978" y="264"/>
                  </a:lnTo>
                  <a:lnTo>
                    <a:pt x="1688" y="396"/>
                  </a:lnTo>
                  <a:lnTo>
                    <a:pt x="1425" y="554"/>
                  </a:lnTo>
                  <a:lnTo>
                    <a:pt x="1187" y="739"/>
                  </a:lnTo>
                  <a:lnTo>
                    <a:pt x="950" y="950"/>
                  </a:lnTo>
                  <a:lnTo>
                    <a:pt x="739" y="1187"/>
                  </a:lnTo>
                  <a:lnTo>
                    <a:pt x="555" y="1424"/>
                  </a:lnTo>
                  <a:lnTo>
                    <a:pt x="396" y="1688"/>
                  </a:lnTo>
                  <a:lnTo>
                    <a:pt x="265" y="1978"/>
                  </a:lnTo>
                  <a:lnTo>
                    <a:pt x="133" y="2268"/>
                  </a:lnTo>
                  <a:lnTo>
                    <a:pt x="54" y="2584"/>
                  </a:lnTo>
                  <a:lnTo>
                    <a:pt x="27" y="2901"/>
                  </a:lnTo>
                  <a:lnTo>
                    <a:pt x="1" y="3243"/>
                  </a:lnTo>
                  <a:lnTo>
                    <a:pt x="27" y="3560"/>
                  </a:lnTo>
                  <a:lnTo>
                    <a:pt x="54" y="3903"/>
                  </a:lnTo>
                  <a:lnTo>
                    <a:pt x="159" y="4193"/>
                  </a:lnTo>
                  <a:lnTo>
                    <a:pt x="265" y="4509"/>
                  </a:lnTo>
                  <a:lnTo>
                    <a:pt x="396" y="4773"/>
                  </a:lnTo>
                  <a:lnTo>
                    <a:pt x="555" y="5036"/>
                  </a:lnTo>
                  <a:lnTo>
                    <a:pt x="739" y="5300"/>
                  </a:lnTo>
                  <a:lnTo>
                    <a:pt x="950" y="5511"/>
                  </a:lnTo>
                  <a:lnTo>
                    <a:pt x="1187" y="5722"/>
                  </a:lnTo>
                  <a:lnTo>
                    <a:pt x="1425" y="5906"/>
                  </a:lnTo>
                  <a:lnTo>
                    <a:pt x="1688" y="6091"/>
                  </a:lnTo>
                  <a:lnTo>
                    <a:pt x="1978" y="6223"/>
                  </a:lnTo>
                  <a:lnTo>
                    <a:pt x="2268" y="6328"/>
                  </a:lnTo>
                  <a:lnTo>
                    <a:pt x="2585" y="6407"/>
                  </a:lnTo>
                  <a:lnTo>
                    <a:pt x="2901" y="6460"/>
                  </a:lnTo>
                  <a:lnTo>
                    <a:pt x="3560" y="6460"/>
                  </a:lnTo>
                  <a:lnTo>
                    <a:pt x="3877" y="6407"/>
                  </a:lnTo>
                  <a:lnTo>
                    <a:pt x="4193" y="6328"/>
                  </a:lnTo>
                  <a:lnTo>
                    <a:pt x="4483" y="6223"/>
                  </a:lnTo>
                  <a:lnTo>
                    <a:pt x="4773" y="6064"/>
                  </a:lnTo>
                  <a:lnTo>
                    <a:pt x="5037" y="5906"/>
                  </a:lnTo>
                  <a:lnTo>
                    <a:pt x="5274" y="5722"/>
                  </a:lnTo>
                  <a:lnTo>
                    <a:pt x="5511" y="5511"/>
                  </a:lnTo>
                  <a:lnTo>
                    <a:pt x="5722" y="5300"/>
                  </a:lnTo>
                  <a:lnTo>
                    <a:pt x="5907" y="5036"/>
                  </a:lnTo>
                  <a:lnTo>
                    <a:pt x="6065" y="4773"/>
                  </a:lnTo>
                  <a:lnTo>
                    <a:pt x="6197" y="4483"/>
                  </a:lnTo>
                  <a:lnTo>
                    <a:pt x="6329" y="4193"/>
                  </a:lnTo>
                  <a:lnTo>
                    <a:pt x="6408" y="3876"/>
                  </a:lnTo>
                  <a:lnTo>
                    <a:pt x="6434" y="3560"/>
                  </a:lnTo>
                  <a:lnTo>
                    <a:pt x="6461" y="3243"/>
                  </a:lnTo>
                  <a:lnTo>
                    <a:pt x="6434" y="2901"/>
                  </a:lnTo>
                  <a:lnTo>
                    <a:pt x="6408" y="2584"/>
                  </a:lnTo>
                  <a:lnTo>
                    <a:pt x="6302" y="2268"/>
                  </a:lnTo>
                  <a:lnTo>
                    <a:pt x="6197" y="1978"/>
                  </a:lnTo>
                  <a:lnTo>
                    <a:pt x="6065" y="1688"/>
                  </a:lnTo>
                  <a:lnTo>
                    <a:pt x="5907" y="1424"/>
                  </a:lnTo>
                  <a:lnTo>
                    <a:pt x="5722" y="1187"/>
                  </a:lnTo>
                  <a:lnTo>
                    <a:pt x="5511" y="950"/>
                  </a:lnTo>
                  <a:lnTo>
                    <a:pt x="5274" y="739"/>
                  </a:lnTo>
                  <a:lnTo>
                    <a:pt x="5037" y="554"/>
                  </a:lnTo>
                  <a:lnTo>
                    <a:pt x="4773" y="396"/>
                  </a:lnTo>
                  <a:lnTo>
                    <a:pt x="4483" y="264"/>
                  </a:lnTo>
                  <a:lnTo>
                    <a:pt x="4193" y="159"/>
                  </a:lnTo>
                  <a:lnTo>
                    <a:pt x="3877" y="80"/>
                  </a:lnTo>
                  <a:lnTo>
                    <a:pt x="3560" y="27"/>
                  </a:lnTo>
                  <a:lnTo>
                    <a:pt x="32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0"/>
            <p:cNvSpPr/>
            <p:nvPr/>
          </p:nvSpPr>
          <p:spPr>
            <a:xfrm>
              <a:off x="4724250" y="3328450"/>
              <a:ext cx="1228650" cy="375075"/>
            </a:xfrm>
            <a:custGeom>
              <a:rect b="b" l="l" r="r" t="t"/>
              <a:pathLst>
                <a:path extrusionOk="0" h="15003" w="49146">
                  <a:moveTo>
                    <a:pt x="49146" y="0"/>
                  </a:moveTo>
                  <a:lnTo>
                    <a:pt x="0" y="27"/>
                  </a:lnTo>
                  <a:lnTo>
                    <a:pt x="0" y="7330"/>
                  </a:lnTo>
                  <a:lnTo>
                    <a:pt x="0" y="7725"/>
                  </a:lnTo>
                  <a:lnTo>
                    <a:pt x="27" y="8121"/>
                  </a:lnTo>
                  <a:lnTo>
                    <a:pt x="80" y="8490"/>
                  </a:lnTo>
                  <a:lnTo>
                    <a:pt x="159" y="8886"/>
                  </a:lnTo>
                  <a:lnTo>
                    <a:pt x="238" y="9255"/>
                  </a:lnTo>
                  <a:lnTo>
                    <a:pt x="343" y="9624"/>
                  </a:lnTo>
                  <a:lnTo>
                    <a:pt x="449" y="9967"/>
                  </a:lnTo>
                  <a:lnTo>
                    <a:pt x="607" y="10309"/>
                  </a:lnTo>
                  <a:lnTo>
                    <a:pt x="739" y="10652"/>
                  </a:lnTo>
                  <a:lnTo>
                    <a:pt x="923" y="10995"/>
                  </a:lnTo>
                  <a:lnTo>
                    <a:pt x="1108" y="11311"/>
                  </a:lnTo>
                  <a:lnTo>
                    <a:pt x="1319" y="11628"/>
                  </a:lnTo>
                  <a:lnTo>
                    <a:pt x="1530" y="11918"/>
                  </a:lnTo>
                  <a:lnTo>
                    <a:pt x="1741" y="12208"/>
                  </a:lnTo>
                  <a:lnTo>
                    <a:pt x="2004" y="12498"/>
                  </a:lnTo>
                  <a:lnTo>
                    <a:pt x="2242" y="12761"/>
                  </a:lnTo>
                  <a:lnTo>
                    <a:pt x="2505" y="13025"/>
                  </a:lnTo>
                  <a:lnTo>
                    <a:pt x="2795" y="13262"/>
                  </a:lnTo>
                  <a:lnTo>
                    <a:pt x="3085" y="13499"/>
                  </a:lnTo>
                  <a:lnTo>
                    <a:pt x="3375" y="13710"/>
                  </a:lnTo>
                  <a:lnTo>
                    <a:pt x="3692" y="13895"/>
                  </a:lnTo>
                  <a:lnTo>
                    <a:pt x="4008" y="14080"/>
                  </a:lnTo>
                  <a:lnTo>
                    <a:pt x="4351" y="14264"/>
                  </a:lnTo>
                  <a:lnTo>
                    <a:pt x="4694" y="14422"/>
                  </a:lnTo>
                  <a:lnTo>
                    <a:pt x="5036" y="14554"/>
                  </a:lnTo>
                  <a:lnTo>
                    <a:pt x="5405" y="14660"/>
                  </a:lnTo>
                  <a:lnTo>
                    <a:pt x="5775" y="14765"/>
                  </a:lnTo>
                  <a:lnTo>
                    <a:pt x="6144" y="14844"/>
                  </a:lnTo>
                  <a:lnTo>
                    <a:pt x="6513" y="14923"/>
                  </a:lnTo>
                  <a:lnTo>
                    <a:pt x="6908" y="14976"/>
                  </a:lnTo>
                  <a:lnTo>
                    <a:pt x="7277" y="15002"/>
                  </a:lnTo>
                  <a:lnTo>
                    <a:pt x="41473" y="15002"/>
                  </a:lnTo>
                  <a:lnTo>
                    <a:pt x="41869" y="14976"/>
                  </a:lnTo>
                  <a:lnTo>
                    <a:pt x="42238" y="14950"/>
                  </a:lnTo>
                  <a:lnTo>
                    <a:pt x="42634" y="14897"/>
                  </a:lnTo>
                  <a:lnTo>
                    <a:pt x="43003" y="14844"/>
                  </a:lnTo>
                  <a:lnTo>
                    <a:pt x="43372" y="14765"/>
                  </a:lnTo>
                  <a:lnTo>
                    <a:pt x="43741" y="14660"/>
                  </a:lnTo>
                  <a:lnTo>
                    <a:pt x="44110" y="14528"/>
                  </a:lnTo>
                  <a:lnTo>
                    <a:pt x="44453" y="14396"/>
                  </a:lnTo>
                  <a:lnTo>
                    <a:pt x="44796" y="14238"/>
                  </a:lnTo>
                  <a:lnTo>
                    <a:pt x="45138" y="14080"/>
                  </a:lnTo>
                  <a:lnTo>
                    <a:pt x="45455" y="13895"/>
                  </a:lnTo>
                  <a:lnTo>
                    <a:pt x="45771" y="13684"/>
                  </a:lnTo>
                  <a:lnTo>
                    <a:pt x="46061" y="13473"/>
                  </a:lnTo>
                  <a:lnTo>
                    <a:pt x="46351" y="13236"/>
                  </a:lnTo>
                  <a:lnTo>
                    <a:pt x="46641" y="12999"/>
                  </a:lnTo>
                  <a:lnTo>
                    <a:pt x="46905" y="12735"/>
                  </a:lnTo>
                  <a:lnTo>
                    <a:pt x="47142" y="12471"/>
                  </a:lnTo>
                  <a:lnTo>
                    <a:pt x="47406" y="12208"/>
                  </a:lnTo>
                  <a:lnTo>
                    <a:pt x="47617" y="11918"/>
                  </a:lnTo>
                  <a:lnTo>
                    <a:pt x="47828" y="11601"/>
                  </a:lnTo>
                  <a:lnTo>
                    <a:pt x="48039" y="11285"/>
                  </a:lnTo>
                  <a:lnTo>
                    <a:pt x="48223" y="10968"/>
                  </a:lnTo>
                  <a:lnTo>
                    <a:pt x="48381" y="10652"/>
                  </a:lnTo>
                  <a:lnTo>
                    <a:pt x="48539" y="10309"/>
                  </a:lnTo>
                  <a:lnTo>
                    <a:pt x="48671" y="9940"/>
                  </a:lnTo>
                  <a:lnTo>
                    <a:pt x="48803" y="9597"/>
                  </a:lnTo>
                  <a:lnTo>
                    <a:pt x="48909" y="9228"/>
                  </a:lnTo>
                  <a:lnTo>
                    <a:pt x="48988" y="8859"/>
                  </a:lnTo>
                  <a:lnTo>
                    <a:pt x="49067" y="8490"/>
                  </a:lnTo>
                  <a:lnTo>
                    <a:pt x="49120" y="8095"/>
                  </a:lnTo>
                  <a:lnTo>
                    <a:pt x="49146" y="7699"/>
                  </a:lnTo>
                  <a:lnTo>
                    <a:pt x="49146" y="7304"/>
                  </a:lnTo>
                  <a:lnTo>
                    <a:pt x="491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40"/>
            <p:cNvSpPr/>
            <p:nvPr/>
          </p:nvSpPr>
          <p:spPr>
            <a:xfrm>
              <a:off x="4805325" y="3373275"/>
              <a:ext cx="1066500" cy="249175"/>
            </a:xfrm>
            <a:custGeom>
              <a:rect b="b" l="l" r="r" t="t"/>
              <a:pathLst>
                <a:path extrusionOk="0" h="9967" w="42660">
                  <a:moveTo>
                    <a:pt x="0" y="0"/>
                  </a:moveTo>
                  <a:lnTo>
                    <a:pt x="0" y="5537"/>
                  </a:lnTo>
                  <a:lnTo>
                    <a:pt x="27" y="5985"/>
                  </a:lnTo>
                  <a:lnTo>
                    <a:pt x="106" y="6433"/>
                  </a:lnTo>
                  <a:lnTo>
                    <a:pt x="211" y="6855"/>
                  </a:lnTo>
                  <a:lnTo>
                    <a:pt x="343" y="7251"/>
                  </a:lnTo>
                  <a:lnTo>
                    <a:pt x="554" y="7646"/>
                  </a:lnTo>
                  <a:lnTo>
                    <a:pt x="765" y="8015"/>
                  </a:lnTo>
                  <a:lnTo>
                    <a:pt x="1029" y="8358"/>
                  </a:lnTo>
                  <a:lnTo>
                    <a:pt x="1319" y="8674"/>
                  </a:lnTo>
                  <a:lnTo>
                    <a:pt x="1609" y="8938"/>
                  </a:lnTo>
                  <a:lnTo>
                    <a:pt x="1951" y="9202"/>
                  </a:lnTo>
                  <a:lnTo>
                    <a:pt x="2321" y="9439"/>
                  </a:lnTo>
                  <a:lnTo>
                    <a:pt x="2716" y="9624"/>
                  </a:lnTo>
                  <a:lnTo>
                    <a:pt x="3112" y="9755"/>
                  </a:lnTo>
                  <a:lnTo>
                    <a:pt x="3560" y="9861"/>
                  </a:lnTo>
                  <a:lnTo>
                    <a:pt x="3982" y="9940"/>
                  </a:lnTo>
                  <a:lnTo>
                    <a:pt x="4430" y="9966"/>
                  </a:lnTo>
                  <a:lnTo>
                    <a:pt x="38230" y="9940"/>
                  </a:lnTo>
                  <a:lnTo>
                    <a:pt x="38679" y="9940"/>
                  </a:lnTo>
                  <a:lnTo>
                    <a:pt x="39101" y="9861"/>
                  </a:lnTo>
                  <a:lnTo>
                    <a:pt x="39522" y="9755"/>
                  </a:lnTo>
                  <a:lnTo>
                    <a:pt x="39944" y="9597"/>
                  </a:lnTo>
                  <a:lnTo>
                    <a:pt x="40340" y="9413"/>
                  </a:lnTo>
                  <a:lnTo>
                    <a:pt x="40682" y="9202"/>
                  </a:lnTo>
                  <a:lnTo>
                    <a:pt x="41025" y="8938"/>
                  </a:lnTo>
                  <a:lnTo>
                    <a:pt x="41342" y="8648"/>
                  </a:lnTo>
                  <a:lnTo>
                    <a:pt x="41632" y="8332"/>
                  </a:lnTo>
                  <a:lnTo>
                    <a:pt x="41895" y="7989"/>
                  </a:lnTo>
                  <a:lnTo>
                    <a:pt x="42106" y="7620"/>
                  </a:lnTo>
                  <a:lnTo>
                    <a:pt x="42291" y="7251"/>
                  </a:lnTo>
                  <a:lnTo>
                    <a:pt x="42449" y="6829"/>
                  </a:lnTo>
                  <a:lnTo>
                    <a:pt x="42554" y="6407"/>
                  </a:lnTo>
                  <a:lnTo>
                    <a:pt x="42634" y="5959"/>
                  </a:lnTo>
                  <a:lnTo>
                    <a:pt x="42660" y="5511"/>
                  </a:lnTo>
                  <a:lnTo>
                    <a:pt x="426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0"/>
            <p:cNvSpPr/>
            <p:nvPr/>
          </p:nvSpPr>
          <p:spPr>
            <a:xfrm>
              <a:off x="1708025" y="4279575"/>
              <a:ext cx="305875" cy="217550"/>
            </a:xfrm>
            <a:custGeom>
              <a:rect b="b" l="l" r="r" t="t"/>
              <a:pathLst>
                <a:path extrusionOk="0" h="8702" w="12235">
                  <a:moveTo>
                    <a:pt x="1" y="1"/>
                  </a:moveTo>
                  <a:lnTo>
                    <a:pt x="1" y="8701"/>
                  </a:lnTo>
                  <a:lnTo>
                    <a:pt x="12234" y="8701"/>
                  </a:lnTo>
                  <a:lnTo>
                    <a:pt x="12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40"/>
            <p:cNvSpPr/>
            <p:nvPr/>
          </p:nvSpPr>
          <p:spPr>
            <a:xfrm>
              <a:off x="1764050" y="3915075"/>
              <a:ext cx="193150" cy="470650"/>
            </a:xfrm>
            <a:custGeom>
              <a:rect b="b" l="l" r="r" t="t"/>
              <a:pathLst>
                <a:path extrusionOk="0" h="18826" w="7726">
                  <a:moveTo>
                    <a:pt x="1" y="1"/>
                  </a:moveTo>
                  <a:lnTo>
                    <a:pt x="1" y="18825"/>
                  </a:lnTo>
                  <a:lnTo>
                    <a:pt x="7726" y="18825"/>
                  </a:lnTo>
                  <a:lnTo>
                    <a:pt x="7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40"/>
            <p:cNvSpPr/>
            <p:nvPr/>
          </p:nvSpPr>
          <p:spPr>
            <a:xfrm>
              <a:off x="1569600" y="4361300"/>
              <a:ext cx="564925" cy="179975"/>
            </a:xfrm>
            <a:custGeom>
              <a:rect b="b" l="l" r="r" t="t"/>
              <a:pathLst>
                <a:path extrusionOk="0" h="7199" w="22597">
                  <a:moveTo>
                    <a:pt x="4457" y="1"/>
                  </a:moveTo>
                  <a:lnTo>
                    <a:pt x="3982" y="27"/>
                  </a:lnTo>
                  <a:lnTo>
                    <a:pt x="3560" y="80"/>
                  </a:lnTo>
                  <a:lnTo>
                    <a:pt x="3112" y="212"/>
                  </a:lnTo>
                  <a:lnTo>
                    <a:pt x="2717" y="344"/>
                  </a:lnTo>
                  <a:lnTo>
                    <a:pt x="2321" y="528"/>
                  </a:lnTo>
                  <a:lnTo>
                    <a:pt x="1952" y="766"/>
                  </a:lnTo>
                  <a:lnTo>
                    <a:pt x="1609" y="1003"/>
                  </a:lnTo>
                  <a:lnTo>
                    <a:pt x="1319" y="1293"/>
                  </a:lnTo>
                  <a:lnTo>
                    <a:pt x="1029" y="1609"/>
                  </a:lnTo>
                  <a:lnTo>
                    <a:pt x="765" y="1952"/>
                  </a:lnTo>
                  <a:lnTo>
                    <a:pt x="555" y="2321"/>
                  </a:lnTo>
                  <a:lnTo>
                    <a:pt x="344" y="2717"/>
                  </a:lnTo>
                  <a:lnTo>
                    <a:pt x="212" y="3112"/>
                  </a:lnTo>
                  <a:lnTo>
                    <a:pt x="106" y="3534"/>
                  </a:lnTo>
                  <a:lnTo>
                    <a:pt x="27" y="3982"/>
                  </a:lnTo>
                  <a:lnTo>
                    <a:pt x="1" y="4430"/>
                  </a:lnTo>
                  <a:lnTo>
                    <a:pt x="1" y="7199"/>
                  </a:lnTo>
                  <a:lnTo>
                    <a:pt x="22596" y="7172"/>
                  </a:lnTo>
                  <a:lnTo>
                    <a:pt x="22596" y="4430"/>
                  </a:lnTo>
                  <a:lnTo>
                    <a:pt x="22570" y="3982"/>
                  </a:lnTo>
                  <a:lnTo>
                    <a:pt x="22517" y="3534"/>
                  </a:lnTo>
                  <a:lnTo>
                    <a:pt x="22385" y="3112"/>
                  </a:lnTo>
                  <a:lnTo>
                    <a:pt x="22253" y="2717"/>
                  </a:lnTo>
                  <a:lnTo>
                    <a:pt x="22069" y="2321"/>
                  </a:lnTo>
                  <a:lnTo>
                    <a:pt x="21832" y="1952"/>
                  </a:lnTo>
                  <a:lnTo>
                    <a:pt x="21594" y="1609"/>
                  </a:lnTo>
                  <a:lnTo>
                    <a:pt x="21304" y="1293"/>
                  </a:lnTo>
                  <a:lnTo>
                    <a:pt x="20988" y="1003"/>
                  </a:lnTo>
                  <a:lnTo>
                    <a:pt x="20645" y="739"/>
                  </a:lnTo>
                  <a:lnTo>
                    <a:pt x="20276" y="528"/>
                  </a:lnTo>
                  <a:lnTo>
                    <a:pt x="19880" y="344"/>
                  </a:lnTo>
                  <a:lnTo>
                    <a:pt x="19485" y="186"/>
                  </a:lnTo>
                  <a:lnTo>
                    <a:pt x="19037" y="80"/>
                  </a:lnTo>
                  <a:lnTo>
                    <a:pt x="18615" y="27"/>
                  </a:lnTo>
                  <a:lnTo>
                    <a:pt x="181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0"/>
            <p:cNvSpPr/>
            <p:nvPr/>
          </p:nvSpPr>
          <p:spPr>
            <a:xfrm>
              <a:off x="2557650" y="4279575"/>
              <a:ext cx="305225" cy="216875"/>
            </a:xfrm>
            <a:custGeom>
              <a:rect b="b" l="l" r="r" t="t"/>
              <a:pathLst>
                <a:path extrusionOk="0" h="8675" w="12209">
                  <a:moveTo>
                    <a:pt x="1" y="1"/>
                  </a:moveTo>
                  <a:lnTo>
                    <a:pt x="1" y="8675"/>
                  </a:lnTo>
                  <a:lnTo>
                    <a:pt x="12208" y="8675"/>
                  </a:lnTo>
                  <a:lnTo>
                    <a:pt x="1220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40"/>
            <p:cNvSpPr/>
            <p:nvPr/>
          </p:nvSpPr>
          <p:spPr>
            <a:xfrm>
              <a:off x="2613025" y="3915075"/>
              <a:ext cx="193825" cy="470650"/>
            </a:xfrm>
            <a:custGeom>
              <a:rect b="b" l="l" r="r" t="t"/>
              <a:pathLst>
                <a:path extrusionOk="0" h="18826" w="7753">
                  <a:moveTo>
                    <a:pt x="1" y="1"/>
                  </a:moveTo>
                  <a:lnTo>
                    <a:pt x="27" y="18825"/>
                  </a:lnTo>
                  <a:lnTo>
                    <a:pt x="7752" y="18825"/>
                  </a:lnTo>
                  <a:lnTo>
                    <a:pt x="77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40"/>
            <p:cNvSpPr/>
            <p:nvPr/>
          </p:nvSpPr>
          <p:spPr>
            <a:xfrm>
              <a:off x="2419250" y="4360650"/>
              <a:ext cx="564225" cy="179975"/>
            </a:xfrm>
            <a:custGeom>
              <a:rect b="b" l="l" r="r" t="t"/>
              <a:pathLst>
                <a:path extrusionOk="0" h="7199" w="22569">
                  <a:moveTo>
                    <a:pt x="4429" y="1"/>
                  </a:moveTo>
                  <a:lnTo>
                    <a:pt x="3981" y="27"/>
                  </a:lnTo>
                  <a:lnTo>
                    <a:pt x="3533" y="106"/>
                  </a:lnTo>
                  <a:lnTo>
                    <a:pt x="3111" y="212"/>
                  </a:lnTo>
                  <a:lnTo>
                    <a:pt x="2689" y="370"/>
                  </a:lnTo>
                  <a:lnTo>
                    <a:pt x="2320" y="554"/>
                  </a:lnTo>
                  <a:lnTo>
                    <a:pt x="1951" y="765"/>
                  </a:lnTo>
                  <a:lnTo>
                    <a:pt x="1608" y="1029"/>
                  </a:lnTo>
                  <a:lnTo>
                    <a:pt x="1292" y="1319"/>
                  </a:lnTo>
                  <a:lnTo>
                    <a:pt x="1002" y="1635"/>
                  </a:lnTo>
                  <a:lnTo>
                    <a:pt x="738" y="1978"/>
                  </a:lnTo>
                  <a:lnTo>
                    <a:pt x="527" y="2347"/>
                  </a:lnTo>
                  <a:lnTo>
                    <a:pt x="343" y="2716"/>
                  </a:lnTo>
                  <a:lnTo>
                    <a:pt x="185" y="3138"/>
                  </a:lnTo>
                  <a:lnTo>
                    <a:pt x="79" y="3560"/>
                  </a:lnTo>
                  <a:lnTo>
                    <a:pt x="0" y="4008"/>
                  </a:lnTo>
                  <a:lnTo>
                    <a:pt x="0" y="4456"/>
                  </a:lnTo>
                  <a:lnTo>
                    <a:pt x="0" y="7198"/>
                  </a:lnTo>
                  <a:lnTo>
                    <a:pt x="22569" y="7198"/>
                  </a:lnTo>
                  <a:lnTo>
                    <a:pt x="22569" y="4456"/>
                  </a:lnTo>
                  <a:lnTo>
                    <a:pt x="22543" y="3982"/>
                  </a:lnTo>
                  <a:lnTo>
                    <a:pt x="22490" y="3560"/>
                  </a:lnTo>
                  <a:lnTo>
                    <a:pt x="22384" y="3112"/>
                  </a:lnTo>
                  <a:lnTo>
                    <a:pt x="22226" y="2716"/>
                  </a:lnTo>
                  <a:lnTo>
                    <a:pt x="22042" y="2321"/>
                  </a:lnTo>
                  <a:lnTo>
                    <a:pt x="21831" y="1952"/>
                  </a:lnTo>
                  <a:lnTo>
                    <a:pt x="21567" y="1609"/>
                  </a:lnTo>
                  <a:lnTo>
                    <a:pt x="21277" y="1293"/>
                  </a:lnTo>
                  <a:lnTo>
                    <a:pt x="20961" y="1029"/>
                  </a:lnTo>
                  <a:lnTo>
                    <a:pt x="20618" y="765"/>
                  </a:lnTo>
                  <a:lnTo>
                    <a:pt x="20249" y="528"/>
                  </a:lnTo>
                  <a:lnTo>
                    <a:pt x="19853" y="343"/>
                  </a:lnTo>
                  <a:lnTo>
                    <a:pt x="19458" y="212"/>
                  </a:lnTo>
                  <a:lnTo>
                    <a:pt x="19036" y="106"/>
                  </a:lnTo>
                  <a:lnTo>
                    <a:pt x="18588" y="27"/>
                  </a:lnTo>
                  <a:lnTo>
                    <a:pt x="181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40"/>
            <p:cNvSpPr/>
            <p:nvPr/>
          </p:nvSpPr>
          <p:spPr>
            <a:xfrm>
              <a:off x="1553800" y="3471475"/>
              <a:ext cx="1445500" cy="557650"/>
            </a:xfrm>
            <a:custGeom>
              <a:rect b="b" l="l" r="r" t="t"/>
              <a:pathLst>
                <a:path extrusionOk="0" h="22306" w="57820">
                  <a:moveTo>
                    <a:pt x="4429" y="1"/>
                  </a:moveTo>
                  <a:lnTo>
                    <a:pt x="3981" y="27"/>
                  </a:lnTo>
                  <a:lnTo>
                    <a:pt x="3533" y="106"/>
                  </a:lnTo>
                  <a:lnTo>
                    <a:pt x="3111" y="212"/>
                  </a:lnTo>
                  <a:lnTo>
                    <a:pt x="2716" y="370"/>
                  </a:lnTo>
                  <a:lnTo>
                    <a:pt x="2320" y="554"/>
                  </a:lnTo>
                  <a:lnTo>
                    <a:pt x="1951" y="765"/>
                  </a:lnTo>
                  <a:lnTo>
                    <a:pt x="1608" y="1029"/>
                  </a:lnTo>
                  <a:lnTo>
                    <a:pt x="1292" y="1319"/>
                  </a:lnTo>
                  <a:lnTo>
                    <a:pt x="1002" y="1635"/>
                  </a:lnTo>
                  <a:lnTo>
                    <a:pt x="765" y="1978"/>
                  </a:lnTo>
                  <a:lnTo>
                    <a:pt x="527" y="2347"/>
                  </a:lnTo>
                  <a:lnTo>
                    <a:pt x="343" y="2716"/>
                  </a:lnTo>
                  <a:lnTo>
                    <a:pt x="185" y="3138"/>
                  </a:lnTo>
                  <a:lnTo>
                    <a:pt x="79" y="3560"/>
                  </a:lnTo>
                  <a:lnTo>
                    <a:pt x="26" y="4008"/>
                  </a:lnTo>
                  <a:lnTo>
                    <a:pt x="0" y="4456"/>
                  </a:lnTo>
                  <a:lnTo>
                    <a:pt x="0" y="17876"/>
                  </a:lnTo>
                  <a:lnTo>
                    <a:pt x="26" y="18325"/>
                  </a:lnTo>
                  <a:lnTo>
                    <a:pt x="79" y="18773"/>
                  </a:lnTo>
                  <a:lnTo>
                    <a:pt x="211" y="19195"/>
                  </a:lnTo>
                  <a:lnTo>
                    <a:pt x="343" y="19590"/>
                  </a:lnTo>
                  <a:lnTo>
                    <a:pt x="527" y="19986"/>
                  </a:lnTo>
                  <a:lnTo>
                    <a:pt x="765" y="20355"/>
                  </a:lnTo>
                  <a:lnTo>
                    <a:pt x="1028" y="20698"/>
                  </a:lnTo>
                  <a:lnTo>
                    <a:pt x="1292" y="21014"/>
                  </a:lnTo>
                  <a:lnTo>
                    <a:pt x="1608" y="21304"/>
                  </a:lnTo>
                  <a:lnTo>
                    <a:pt x="1951" y="21541"/>
                  </a:lnTo>
                  <a:lnTo>
                    <a:pt x="2320" y="21778"/>
                  </a:lnTo>
                  <a:lnTo>
                    <a:pt x="2716" y="21963"/>
                  </a:lnTo>
                  <a:lnTo>
                    <a:pt x="3111" y="22121"/>
                  </a:lnTo>
                  <a:lnTo>
                    <a:pt x="3559" y="22227"/>
                  </a:lnTo>
                  <a:lnTo>
                    <a:pt x="3981" y="22279"/>
                  </a:lnTo>
                  <a:lnTo>
                    <a:pt x="4429" y="22306"/>
                  </a:lnTo>
                  <a:lnTo>
                    <a:pt x="53390" y="22279"/>
                  </a:lnTo>
                  <a:lnTo>
                    <a:pt x="53839" y="22279"/>
                  </a:lnTo>
                  <a:lnTo>
                    <a:pt x="54287" y="22200"/>
                  </a:lnTo>
                  <a:lnTo>
                    <a:pt x="54709" y="22095"/>
                  </a:lnTo>
                  <a:lnTo>
                    <a:pt x="55104" y="21937"/>
                  </a:lnTo>
                  <a:lnTo>
                    <a:pt x="55500" y="21752"/>
                  </a:lnTo>
                  <a:lnTo>
                    <a:pt x="55869" y="21541"/>
                  </a:lnTo>
                  <a:lnTo>
                    <a:pt x="56211" y="21278"/>
                  </a:lnTo>
                  <a:lnTo>
                    <a:pt x="56528" y="20988"/>
                  </a:lnTo>
                  <a:lnTo>
                    <a:pt x="56792" y="20671"/>
                  </a:lnTo>
                  <a:lnTo>
                    <a:pt x="57055" y="20328"/>
                  </a:lnTo>
                  <a:lnTo>
                    <a:pt x="57292" y="19959"/>
                  </a:lnTo>
                  <a:lnTo>
                    <a:pt x="57477" y="19590"/>
                  </a:lnTo>
                  <a:lnTo>
                    <a:pt x="57609" y="19168"/>
                  </a:lnTo>
                  <a:lnTo>
                    <a:pt x="57714" y="18746"/>
                  </a:lnTo>
                  <a:lnTo>
                    <a:pt x="57793" y="18298"/>
                  </a:lnTo>
                  <a:lnTo>
                    <a:pt x="57820" y="17850"/>
                  </a:lnTo>
                  <a:lnTo>
                    <a:pt x="57820" y="4430"/>
                  </a:lnTo>
                  <a:lnTo>
                    <a:pt x="57793" y="3982"/>
                  </a:lnTo>
                  <a:lnTo>
                    <a:pt x="57714" y="3534"/>
                  </a:lnTo>
                  <a:lnTo>
                    <a:pt x="57609" y="3112"/>
                  </a:lnTo>
                  <a:lnTo>
                    <a:pt x="57451" y="2690"/>
                  </a:lnTo>
                  <a:lnTo>
                    <a:pt x="57266" y="2321"/>
                  </a:lnTo>
                  <a:lnTo>
                    <a:pt x="57055" y="1952"/>
                  </a:lnTo>
                  <a:lnTo>
                    <a:pt x="56792" y="1609"/>
                  </a:lnTo>
                  <a:lnTo>
                    <a:pt x="56501" y="1293"/>
                  </a:lnTo>
                  <a:lnTo>
                    <a:pt x="56185" y="1003"/>
                  </a:lnTo>
                  <a:lnTo>
                    <a:pt x="55842" y="739"/>
                  </a:lnTo>
                  <a:lnTo>
                    <a:pt x="55500" y="528"/>
                  </a:lnTo>
                  <a:lnTo>
                    <a:pt x="55104" y="343"/>
                  </a:lnTo>
                  <a:lnTo>
                    <a:pt x="54682" y="185"/>
                  </a:lnTo>
                  <a:lnTo>
                    <a:pt x="54260" y="80"/>
                  </a:lnTo>
                  <a:lnTo>
                    <a:pt x="53812" y="27"/>
                  </a:lnTo>
                  <a:lnTo>
                    <a:pt x="53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40"/>
            <p:cNvSpPr/>
            <p:nvPr/>
          </p:nvSpPr>
          <p:spPr>
            <a:xfrm>
              <a:off x="1553800" y="3342950"/>
              <a:ext cx="1445500" cy="558300"/>
            </a:xfrm>
            <a:custGeom>
              <a:rect b="b" l="l" r="r" t="t"/>
              <a:pathLst>
                <a:path extrusionOk="0" h="22332" w="57820">
                  <a:moveTo>
                    <a:pt x="53364" y="0"/>
                  </a:moveTo>
                  <a:lnTo>
                    <a:pt x="4429" y="27"/>
                  </a:lnTo>
                  <a:lnTo>
                    <a:pt x="3981" y="53"/>
                  </a:lnTo>
                  <a:lnTo>
                    <a:pt x="3533" y="132"/>
                  </a:lnTo>
                  <a:lnTo>
                    <a:pt x="3111" y="238"/>
                  </a:lnTo>
                  <a:lnTo>
                    <a:pt x="2689" y="370"/>
                  </a:lnTo>
                  <a:lnTo>
                    <a:pt x="2320" y="580"/>
                  </a:lnTo>
                  <a:lnTo>
                    <a:pt x="1951" y="791"/>
                  </a:lnTo>
                  <a:lnTo>
                    <a:pt x="1608" y="1055"/>
                  </a:lnTo>
                  <a:lnTo>
                    <a:pt x="1292" y="1345"/>
                  </a:lnTo>
                  <a:lnTo>
                    <a:pt x="1002" y="1635"/>
                  </a:lnTo>
                  <a:lnTo>
                    <a:pt x="738" y="1978"/>
                  </a:lnTo>
                  <a:lnTo>
                    <a:pt x="527" y="2347"/>
                  </a:lnTo>
                  <a:lnTo>
                    <a:pt x="343" y="2742"/>
                  </a:lnTo>
                  <a:lnTo>
                    <a:pt x="185" y="3164"/>
                  </a:lnTo>
                  <a:lnTo>
                    <a:pt x="79" y="3586"/>
                  </a:lnTo>
                  <a:lnTo>
                    <a:pt x="26" y="4008"/>
                  </a:lnTo>
                  <a:lnTo>
                    <a:pt x="0" y="4483"/>
                  </a:lnTo>
                  <a:lnTo>
                    <a:pt x="0" y="17903"/>
                  </a:lnTo>
                  <a:lnTo>
                    <a:pt x="26" y="18351"/>
                  </a:lnTo>
                  <a:lnTo>
                    <a:pt x="79" y="18773"/>
                  </a:lnTo>
                  <a:lnTo>
                    <a:pt x="211" y="19221"/>
                  </a:lnTo>
                  <a:lnTo>
                    <a:pt x="343" y="19616"/>
                  </a:lnTo>
                  <a:lnTo>
                    <a:pt x="527" y="20012"/>
                  </a:lnTo>
                  <a:lnTo>
                    <a:pt x="765" y="20381"/>
                  </a:lnTo>
                  <a:lnTo>
                    <a:pt x="1002" y="20724"/>
                  </a:lnTo>
                  <a:lnTo>
                    <a:pt x="1292" y="21040"/>
                  </a:lnTo>
                  <a:lnTo>
                    <a:pt x="1608" y="21304"/>
                  </a:lnTo>
                  <a:lnTo>
                    <a:pt x="1951" y="21567"/>
                  </a:lnTo>
                  <a:lnTo>
                    <a:pt x="2320" y="21805"/>
                  </a:lnTo>
                  <a:lnTo>
                    <a:pt x="2716" y="21989"/>
                  </a:lnTo>
                  <a:lnTo>
                    <a:pt x="3111" y="22121"/>
                  </a:lnTo>
                  <a:lnTo>
                    <a:pt x="3533" y="22226"/>
                  </a:lnTo>
                  <a:lnTo>
                    <a:pt x="3981" y="22306"/>
                  </a:lnTo>
                  <a:lnTo>
                    <a:pt x="4429" y="22332"/>
                  </a:lnTo>
                  <a:lnTo>
                    <a:pt x="53390" y="22306"/>
                  </a:lnTo>
                  <a:lnTo>
                    <a:pt x="53839" y="22279"/>
                  </a:lnTo>
                  <a:lnTo>
                    <a:pt x="54260" y="22226"/>
                  </a:lnTo>
                  <a:lnTo>
                    <a:pt x="54709" y="22121"/>
                  </a:lnTo>
                  <a:lnTo>
                    <a:pt x="55104" y="21963"/>
                  </a:lnTo>
                  <a:lnTo>
                    <a:pt x="55500" y="21778"/>
                  </a:lnTo>
                  <a:lnTo>
                    <a:pt x="55869" y="21541"/>
                  </a:lnTo>
                  <a:lnTo>
                    <a:pt x="56211" y="21304"/>
                  </a:lnTo>
                  <a:lnTo>
                    <a:pt x="56528" y="21014"/>
                  </a:lnTo>
                  <a:lnTo>
                    <a:pt x="56792" y="20697"/>
                  </a:lnTo>
                  <a:lnTo>
                    <a:pt x="57055" y="20355"/>
                  </a:lnTo>
                  <a:lnTo>
                    <a:pt x="57292" y="19985"/>
                  </a:lnTo>
                  <a:lnTo>
                    <a:pt x="57477" y="19590"/>
                  </a:lnTo>
                  <a:lnTo>
                    <a:pt x="57609" y="19194"/>
                  </a:lnTo>
                  <a:lnTo>
                    <a:pt x="57714" y="18773"/>
                  </a:lnTo>
                  <a:lnTo>
                    <a:pt x="57793" y="18324"/>
                  </a:lnTo>
                  <a:lnTo>
                    <a:pt x="57820" y="17876"/>
                  </a:lnTo>
                  <a:lnTo>
                    <a:pt x="57820" y="4456"/>
                  </a:lnTo>
                  <a:lnTo>
                    <a:pt x="57793" y="3982"/>
                  </a:lnTo>
                  <a:lnTo>
                    <a:pt x="57714" y="3560"/>
                  </a:lnTo>
                  <a:lnTo>
                    <a:pt x="57609" y="3138"/>
                  </a:lnTo>
                  <a:lnTo>
                    <a:pt x="57451" y="2716"/>
                  </a:lnTo>
                  <a:lnTo>
                    <a:pt x="57266" y="2321"/>
                  </a:lnTo>
                  <a:lnTo>
                    <a:pt x="57055" y="1978"/>
                  </a:lnTo>
                  <a:lnTo>
                    <a:pt x="56792" y="1635"/>
                  </a:lnTo>
                  <a:lnTo>
                    <a:pt x="56501" y="1319"/>
                  </a:lnTo>
                  <a:lnTo>
                    <a:pt x="56185" y="1029"/>
                  </a:lnTo>
                  <a:lnTo>
                    <a:pt x="55842" y="765"/>
                  </a:lnTo>
                  <a:lnTo>
                    <a:pt x="55473" y="554"/>
                  </a:lnTo>
                  <a:lnTo>
                    <a:pt x="55104" y="370"/>
                  </a:lnTo>
                  <a:lnTo>
                    <a:pt x="54682" y="211"/>
                  </a:lnTo>
                  <a:lnTo>
                    <a:pt x="54260" y="106"/>
                  </a:lnTo>
                  <a:lnTo>
                    <a:pt x="53812" y="27"/>
                  </a:lnTo>
                  <a:lnTo>
                    <a:pt x="533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40"/>
            <p:cNvSpPr/>
            <p:nvPr/>
          </p:nvSpPr>
          <p:spPr>
            <a:xfrm>
              <a:off x="1661900" y="2621200"/>
              <a:ext cx="1228650" cy="917525"/>
            </a:xfrm>
            <a:custGeom>
              <a:rect b="b" l="l" r="r" t="t"/>
              <a:pathLst>
                <a:path extrusionOk="0" h="36701" w="49146">
                  <a:moveTo>
                    <a:pt x="7277" y="0"/>
                  </a:moveTo>
                  <a:lnTo>
                    <a:pt x="6881" y="53"/>
                  </a:lnTo>
                  <a:lnTo>
                    <a:pt x="6512" y="79"/>
                  </a:lnTo>
                  <a:lnTo>
                    <a:pt x="6117" y="159"/>
                  </a:lnTo>
                  <a:lnTo>
                    <a:pt x="5748" y="238"/>
                  </a:lnTo>
                  <a:lnTo>
                    <a:pt x="5379" y="343"/>
                  </a:lnTo>
                  <a:lnTo>
                    <a:pt x="5036" y="475"/>
                  </a:lnTo>
                  <a:lnTo>
                    <a:pt x="4693" y="607"/>
                  </a:lnTo>
                  <a:lnTo>
                    <a:pt x="4350" y="765"/>
                  </a:lnTo>
                  <a:lnTo>
                    <a:pt x="4008" y="923"/>
                  </a:lnTo>
                  <a:lnTo>
                    <a:pt x="3691" y="1108"/>
                  </a:lnTo>
                  <a:lnTo>
                    <a:pt x="3375" y="1319"/>
                  </a:lnTo>
                  <a:lnTo>
                    <a:pt x="3085" y="1530"/>
                  </a:lnTo>
                  <a:lnTo>
                    <a:pt x="2795" y="1767"/>
                  </a:lnTo>
                  <a:lnTo>
                    <a:pt x="2505" y="2004"/>
                  </a:lnTo>
                  <a:lnTo>
                    <a:pt x="2241" y="2268"/>
                  </a:lnTo>
                  <a:lnTo>
                    <a:pt x="1977" y="2531"/>
                  </a:lnTo>
                  <a:lnTo>
                    <a:pt x="1740" y="2795"/>
                  </a:lnTo>
                  <a:lnTo>
                    <a:pt x="1503" y="3085"/>
                  </a:lnTo>
                  <a:lnTo>
                    <a:pt x="1292" y="3401"/>
                  </a:lnTo>
                  <a:lnTo>
                    <a:pt x="1107" y="3718"/>
                  </a:lnTo>
                  <a:lnTo>
                    <a:pt x="923" y="4034"/>
                  </a:lnTo>
                  <a:lnTo>
                    <a:pt x="738" y="4351"/>
                  </a:lnTo>
                  <a:lnTo>
                    <a:pt x="580" y="4693"/>
                  </a:lnTo>
                  <a:lnTo>
                    <a:pt x="448" y="5062"/>
                  </a:lnTo>
                  <a:lnTo>
                    <a:pt x="343" y="5405"/>
                  </a:lnTo>
                  <a:lnTo>
                    <a:pt x="237" y="5774"/>
                  </a:lnTo>
                  <a:lnTo>
                    <a:pt x="132" y="6143"/>
                  </a:lnTo>
                  <a:lnTo>
                    <a:pt x="79" y="6513"/>
                  </a:lnTo>
                  <a:lnTo>
                    <a:pt x="26" y="6908"/>
                  </a:lnTo>
                  <a:lnTo>
                    <a:pt x="0" y="7304"/>
                  </a:lnTo>
                  <a:lnTo>
                    <a:pt x="0" y="7699"/>
                  </a:lnTo>
                  <a:lnTo>
                    <a:pt x="0" y="29002"/>
                  </a:lnTo>
                  <a:lnTo>
                    <a:pt x="0" y="29398"/>
                  </a:lnTo>
                  <a:lnTo>
                    <a:pt x="26" y="29793"/>
                  </a:lnTo>
                  <a:lnTo>
                    <a:pt x="79" y="30189"/>
                  </a:lnTo>
                  <a:lnTo>
                    <a:pt x="158" y="30558"/>
                  </a:lnTo>
                  <a:lnTo>
                    <a:pt x="237" y="30927"/>
                  </a:lnTo>
                  <a:lnTo>
                    <a:pt x="343" y="31296"/>
                  </a:lnTo>
                  <a:lnTo>
                    <a:pt x="475" y="31639"/>
                  </a:lnTo>
                  <a:lnTo>
                    <a:pt x="606" y="32008"/>
                  </a:lnTo>
                  <a:lnTo>
                    <a:pt x="765" y="32351"/>
                  </a:lnTo>
                  <a:lnTo>
                    <a:pt x="923" y="32667"/>
                  </a:lnTo>
                  <a:lnTo>
                    <a:pt x="1107" y="32983"/>
                  </a:lnTo>
                  <a:lnTo>
                    <a:pt x="1318" y="33300"/>
                  </a:lnTo>
                  <a:lnTo>
                    <a:pt x="1529" y="33616"/>
                  </a:lnTo>
                  <a:lnTo>
                    <a:pt x="1767" y="33906"/>
                  </a:lnTo>
                  <a:lnTo>
                    <a:pt x="2004" y="34170"/>
                  </a:lnTo>
                  <a:lnTo>
                    <a:pt x="2241" y="34434"/>
                  </a:lnTo>
                  <a:lnTo>
                    <a:pt x="2531" y="34697"/>
                  </a:lnTo>
                  <a:lnTo>
                    <a:pt x="2795" y="34934"/>
                  </a:lnTo>
                  <a:lnTo>
                    <a:pt x="3085" y="35172"/>
                  </a:lnTo>
                  <a:lnTo>
                    <a:pt x="3401" y="35383"/>
                  </a:lnTo>
                  <a:lnTo>
                    <a:pt x="3691" y="35594"/>
                  </a:lnTo>
                  <a:lnTo>
                    <a:pt x="4034" y="35778"/>
                  </a:lnTo>
                  <a:lnTo>
                    <a:pt x="4350" y="35936"/>
                  </a:lnTo>
                  <a:lnTo>
                    <a:pt x="4693" y="36095"/>
                  </a:lnTo>
                  <a:lnTo>
                    <a:pt x="5036" y="36226"/>
                  </a:lnTo>
                  <a:lnTo>
                    <a:pt x="5405" y="36358"/>
                  </a:lnTo>
                  <a:lnTo>
                    <a:pt x="5774" y="36464"/>
                  </a:lnTo>
                  <a:lnTo>
                    <a:pt x="6143" y="36543"/>
                  </a:lnTo>
                  <a:lnTo>
                    <a:pt x="6512" y="36595"/>
                  </a:lnTo>
                  <a:lnTo>
                    <a:pt x="6908" y="36648"/>
                  </a:lnTo>
                  <a:lnTo>
                    <a:pt x="7303" y="36675"/>
                  </a:lnTo>
                  <a:lnTo>
                    <a:pt x="7699" y="36701"/>
                  </a:lnTo>
                  <a:lnTo>
                    <a:pt x="41473" y="36675"/>
                  </a:lnTo>
                  <a:lnTo>
                    <a:pt x="41869" y="36675"/>
                  </a:lnTo>
                  <a:lnTo>
                    <a:pt x="42264" y="36648"/>
                  </a:lnTo>
                  <a:lnTo>
                    <a:pt x="42633" y="36595"/>
                  </a:lnTo>
                  <a:lnTo>
                    <a:pt x="43029" y="36516"/>
                  </a:lnTo>
                  <a:lnTo>
                    <a:pt x="43398" y="36437"/>
                  </a:lnTo>
                  <a:lnTo>
                    <a:pt x="43767" y="36332"/>
                  </a:lnTo>
                  <a:lnTo>
                    <a:pt x="44110" y="36200"/>
                  </a:lnTo>
                  <a:lnTo>
                    <a:pt x="44452" y="36068"/>
                  </a:lnTo>
                  <a:lnTo>
                    <a:pt x="44795" y="35910"/>
                  </a:lnTo>
                  <a:lnTo>
                    <a:pt x="45138" y="35752"/>
                  </a:lnTo>
                  <a:lnTo>
                    <a:pt x="45454" y="35567"/>
                  </a:lnTo>
                  <a:lnTo>
                    <a:pt x="45771" y="35356"/>
                  </a:lnTo>
                  <a:lnTo>
                    <a:pt x="46061" y="35145"/>
                  </a:lnTo>
                  <a:lnTo>
                    <a:pt x="46351" y="34934"/>
                  </a:lnTo>
                  <a:lnTo>
                    <a:pt x="46641" y="34671"/>
                  </a:lnTo>
                  <a:lnTo>
                    <a:pt x="46904" y="34434"/>
                  </a:lnTo>
                  <a:lnTo>
                    <a:pt x="47168" y="34170"/>
                  </a:lnTo>
                  <a:lnTo>
                    <a:pt x="47405" y="33880"/>
                  </a:lnTo>
                  <a:lnTo>
                    <a:pt x="47616" y="33590"/>
                  </a:lnTo>
                  <a:lnTo>
                    <a:pt x="47854" y="33300"/>
                  </a:lnTo>
                  <a:lnTo>
                    <a:pt x="48038" y="32983"/>
                  </a:lnTo>
                  <a:lnTo>
                    <a:pt x="48223" y="32641"/>
                  </a:lnTo>
                  <a:lnTo>
                    <a:pt x="48407" y="32324"/>
                  </a:lnTo>
                  <a:lnTo>
                    <a:pt x="48539" y="31982"/>
                  </a:lnTo>
                  <a:lnTo>
                    <a:pt x="48697" y="31639"/>
                  </a:lnTo>
                  <a:lnTo>
                    <a:pt x="48803" y="31270"/>
                  </a:lnTo>
                  <a:lnTo>
                    <a:pt x="48908" y="30901"/>
                  </a:lnTo>
                  <a:lnTo>
                    <a:pt x="48987" y="30531"/>
                  </a:lnTo>
                  <a:lnTo>
                    <a:pt x="49066" y="30162"/>
                  </a:lnTo>
                  <a:lnTo>
                    <a:pt x="49119" y="29767"/>
                  </a:lnTo>
                  <a:lnTo>
                    <a:pt x="49145" y="29371"/>
                  </a:lnTo>
                  <a:lnTo>
                    <a:pt x="49145" y="28976"/>
                  </a:lnTo>
                  <a:lnTo>
                    <a:pt x="49145" y="7673"/>
                  </a:lnTo>
                  <a:lnTo>
                    <a:pt x="49145" y="7277"/>
                  </a:lnTo>
                  <a:lnTo>
                    <a:pt x="49093" y="6882"/>
                  </a:lnTo>
                  <a:lnTo>
                    <a:pt x="49066" y="6513"/>
                  </a:lnTo>
                  <a:lnTo>
                    <a:pt x="48987" y="6117"/>
                  </a:lnTo>
                  <a:lnTo>
                    <a:pt x="48908" y="5748"/>
                  </a:lnTo>
                  <a:lnTo>
                    <a:pt x="48803" y="5379"/>
                  </a:lnTo>
                  <a:lnTo>
                    <a:pt x="48671" y="5036"/>
                  </a:lnTo>
                  <a:lnTo>
                    <a:pt x="48539" y="4693"/>
                  </a:lnTo>
                  <a:lnTo>
                    <a:pt x="48381" y="4351"/>
                  </a:lnTo>
                  <a:lnTo>
                    <a:pt x="48223" y="4008"/>
                  </a:lnTo>
                  <a:lnTo>
                    <a:pt x="48038" y="3691"/>
                  </a:lnTo>
                  <a:lnTo>
                    <a:pt x="47827" y="3375"/>
                  </a:lnTo>
                  <a:lnTo>
                    <a:pt x="47616" y="3085"/>
                  </a:lnTo>
                  <a:lnTo>
                    <a:pt x="47379" y="2795"/>
                  </a:lnTo>
                  <a:lnTo>
                    <a:pt x="47142" y="2505"/>
                  </a:lnTo>
                  <a:lnTo>
                    <a:pt x="46878" y="2241"/>
                  </a:lnTo>
                  <a:lnTo>
                    <a:pt x="46614" y="1978"/>
                  </a:lnTo>
                  <a:lnTo>
                    <a:pt x="46351" y="1740"/>
                  </a:lnTo>
                  <a:lnTo>
                    <a:pt x="46061" y="1503"/>
                  </a:lnTo>
                  <a:lnTo>
                    <a:pt x="45744" y="1292"/>
                  </a:lnTo>
                  <a:lnTo>
                    <a:pt x="45428" y="1108"/>
                  </a:lnTo>
                  <a:lnTo>
                    <a:pt x="45112" y="923"/>
                  </a:lnTo>
                  <a:lnTo>
                    <a:pt x="44795" y="739"/>
                  </a:lnTo>
                  <a:lnTo>
                    <a:pt x="44452" y="580"/>
                  </a:lnTo>
                  <a:lnTo>
                    <a:pt x="44110" y="449"/>
                  </a:lnTo>
                  <a:lnTo>
                    <a:pt x="43741" y="343"/>
                  </a:lnTo>
                  <a:lnTo>
                    <a:pt x="43371" y="238"/>
                  </a:lnTo>
                  <a:lnTo>
                    <a:pt x="43002" y="132"/>
                  </a:lnTo>
                  <a:lnTo>
                    <a:pt x="42633" y="79"/>
                  </a:lnTo>
                  <a:lnTo>
                    <a:pt x="42238" y="27"/>
                  </a:lnTo>
                  <a:lnTo>
                    <a:pt x="418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40"/>
            <p:cNvSpPr/>
            <p:nvPr/>
          </p:nvSpPr>
          <p:spPr>
            <a:xfrm>
              <a:off x="1661225" y="1826950"/>
              <a:ext cx="1229325" cy="917525"/>
            </a:xfrm>
            <a:custGeom>
              <a:rect b="b" l="l" r="r" t="t"/>
              <a:pathLst>
                <a:path extrusionOk="0" h="36701" w="49173">
                  <a:moveTo>
                    <a:pt x="7699" y="0"/>
                  </a:moveTo>
                  <a:lnTo>
                    <a:pt x="7304" y="26"/>
                  </a:lnTo>
                  <a:lnTo>
                    <a:pt x="6908" y="53"/>
                  </a:lnTo>
                  <a:lnTo>
                    <a:pt x="6513" y="105"/>
                  </a:lnTo>
                  <a:lnTo>
                    <a:pt x="6144" y="158"/>
                  </a:lnTo>
                  <a:lnTo>
                    <a:pt x="5775" y="237"/>
                  </a:lnTo>
                  <a:lnTo>
                    <a:pt x="5406" y="343"/>
                  </a:lnTo>
                  <a:lnTo>
                    <a:pt x="5036" y="475"/>
                  </a:lnTo>
                  <a:lnTo>
                    <a:pt x="4694" y="606"/>
                  </a:lnTo>
                  <a:lnTo>
                    <a:pt x="4351" y="765"/>
                  </a:lnTo>
                  <a:lnTo>
                    <a:pt x="4035" y="923"/>
                  </a:lnTo>
                  <a:lnTo>
                    <a:pt x="3692" y="1134"/>
                  </a:lnTo>
                  <a:lnTo>
                    <a:pt x="3402" y="1318"/>
                  </a:lnTo>
                  <a:lnTo>
                    <a:pt x="3085" y="1529"/>
                  </a:lnTo>
                  <a:lnTo>
                    <a:pt x="2795" y="1766"/>
                  </a:lnTo>
                  <a:lnTo>
                    <a:pt x="2532" y="2004"/>
                  </a:lnTo>
                  <a:lnTo>
                    <a:pt x="2242" y="2267"/>
                  </a:lnTo>
                  <a:lnTo>
                    <a:pt x="2004" y="2531"/>
                  </a:lnTo>
                  <a:lnTo>
                    <a:pt x="1767" y="2795"/>
                  </a:lnTo>
                  <a:lnTo>
                    <a:pt x="1530" y="3085"/>
                  </a:lnTo>
                  <a:lnTo>
                    <a:pt x="1319" y="3401"/>
                  </a:lnTo>
                  <a:lnTo>
                    <a:pt x="1108" y="3718"/>
                  </a:lnTo>
                  <a:lnTo>
                    <a:pt x="923" y="4034"/>
                  </a:lnTo>
                  <a:lnTo>
                    <a:pt x="765" y="4377"/>
                  </a:lnTo>
                  <a:lnTo>
                    <a:pt x="607" y="4693"/>
                  </a:lnTo>
                  <a:lnTo>
                    <a:pt x="475" y="5062"/>
                  </a:lnTo>
                  <a:lnTo>
                    <a:pt x="343" y="5405"/>
                  </a:lnTo>
                  <a:lnTo>
                    <a:pt x="238" y="5774"/>
                  </a:lnTo>
                  <a:lnTo>
                    <a:pt x="159" y="6143"/>
                  </a:lnTo>
                  <a:lnTo>
                    <a:pt x="80" y="6539"/>
                  </a:lnTo>
                  <a:lnTo>
                    <a:pt x="53" y="6908"/>
                  </a:lnTo>
                  <a:lnTo>
                    <a:pt x="1" y="7303"/>
                  </a:lnTo>
                  <a:lnTo>
                    <a:pt x="1" y="7699"/>
                  </a:lnTo>
                  <a:lnTo>
                    <a:pt x="1" y="29002"/>
                  </a:lnTo>
                  <a:lnTo>
                    <a:pt x="27" y="29397"/>
                  </a:lnTo>
                  <a:lnTo>
                    <a:pt x="53" y="29793"/>
                  </a:lnTo>
                  <a:lnTo>
                    <a:pt x="106" y="30188"/>
                  </a:lnTo>
                  <a:lnTo>
                    <a:pt x="159" y="30558"/>
                  </a:lnTo>
                  <a:lnTo>
                    <a:pt x="264" y="30927"/>
                  </a:lnTo>
                  <a:lnTo>
                    <a:pt x="370" y="31296"/>
                  </a:lnTo>
                  <a:lnTo>
                    <a:pt x="475" y="31665"/>
                  </a:lnTo>
                  <a:lnTo>
                    <a:pt x="607" y="32008"/>
                  </a:lnTo>
                  <a:lnTo>
                    <a:pt x="765" y="32350"/>
                  </a:lnTo>
                  <a:lnTo>
                    <a:pt x="950" y="32667"/>
                  </a:lnTo>
                  <a:lnTo>
                    <a:pt x="1134" y="33009"/>
                  </a:lnTo>
                  <a:lnTo>
                    <a:pt x="1319" y="33300"/>
                  </a:lnTo>
                  <a:lnTo>
                    <a:pt x="1530" y="33616"/>
                  </a:lnTo>
                  <a:lnTo>
                    <a:pt x="1767" y="33906"/>
                  </a:lnTo>
                  <a:lnTo>
                    <a:pt x="2004" y="34170"/>
                  </a:lnTo>
                  <a:lnTo>
                    <a:pt x="2268" y="34460"/>
                  </a:lnTo>
                  <a:lnTo>
                    <a:pt x="2532" y="34697"/>
                  </a:lnTo>
                  <a:lnTo>
                    <a:pt x="2822" y="34934"/>
                  </a:lnTo>
                  <a:lnTo>
                    <a:pt x="3112" y="35171"/>
                  </a:lnTo>
                  <a:lnTo>
                    <a:pt x="3402" y="35382"/>
                  </a:lnTo>
                  <a:lnTo>
                    <a:pt x="3718" y="35593"/>
                  </a:lnTo>
                  <a:lnTo>
                    <a:pt x="4035" y="35778"/>
                  </a:lnTo>
                  <a:lnTo>
                    <a:pt x="4377" y="35936"/>
                  </a:lnTo>
                  <a:lnTo>
                    <a:pt x="4720" y="36094"/>
                  </a:lnTo>
                  <a:lnTo>
                    <a:pt x="5063" y="36226"/>
                  </a:lnTo>
                  <a:lnTo>
                    <a:pt x="5406" y="36358"/>
                  </a:lnTo>
                  <a:lnTo>
                    <a:pt x="5775" y="36463"/>
                  </a:lnTo>
                  <a:lnTo>
                    <a:pt x="6144" y="36542"/>
                  </a:lnTo>
                  <a:lnTo>
                    <a:pt x="6539" y="36622"/>
                  </a:lnTo>
                  <a:lnTo>
                    <a:pt x="6908" y="36648"/>
                  </a:lnTo>
                  <a:lnTo>
                    <a:pt x="7304" y="36701"/>
                  </a:lnTo>
                  <a:lnTo>
                    <a:pt x="7699" y="36701"/>
                  </a:lnTo>
                  <a:lnTo>
                    <a:pt x="41474" y="36674"/>
                  </a:lnTo>
                  <a:lnTo>
                    <a:pt x="41869" y="36674"/>
                  </a:lnTo>
                  <a:lnTo>
                    <a:pt x="42265" y="36648"/>
                  </a:lnTo>
                  <a:lnTo>
                    <a:pt x="42660" y="36595"/>
                  </a:lnTo>
                  <a:lnTo>
                    <a:pt x="43029" y="36516"/>
                  </a:lnTo>
                  <a:lnTo>
                    <a:pt x="43398" y="36437"/>
                  </a:lnTo>
                  <a:lnTo>
                    <a:pt x="43768" y="36332"/>
                  </a:lnTo>
                  <a:lnTo>
                    <a:pt x="44137" y="36226"/>
                  </a:lnTo>
                  <a:lnTo>
                    <a:pt x="44479" y="36068"/>
                  </a:lnTo>
                  <a:lnTo>
                    <a:pt x="44822" y="35936"/>
                  </a:lnTo>
                  <a:lnTo>
                    <a:pt x="45139" y="35751"/>
                  </a:lnTo>
                  <a:lnTo>
                    <a:pt x="45481" y="35567"/>
                  </a:lnTo>
                  <a:lnTo>
                    <a:pt x="45771" y="35356"/>
                  </a:lnTo>
                  <a:lnTo>
                    <a:pt x="46088" y="35145"/>
                  </a:lnTo>
                  <a:lnTo>
                    <a:pt x="46378" y="34934"/>
                  </a:lnTo>
                  <a:lnTo>
                    <a:pt x="46641" y="34697"/>
                  </a:lnTo>
                  <a:lnTo>
                    <a:pt x="46905" y="34433"/>
                  </a:lnTo>
                  <a:lnTo>
                    <a:pt x="47169" y="34170"/>
                  </a:lnTo>
                  <a:lnTo>
                    <a:pt x="47406" y="33880"/>
                  </a:lnTo>
                  <a:lnTo>
                    <a:pt x="47643" y="33590"/>
                  </a:lnTo>
                  <a:lnTo>
                    <a:pt x="47854" y="33300"/>
                  </a:lnTo>
                  <a:lnTo>
                    <a:pt x="48065" y="32983"/>
                  </a:lnTo>
                  <a:lnTo>
                    <a:pt x="48250" y="32667"/>
                  </a:lnTo>
                  <a:lnTo>
                    <a:pt x="48408" y="32324"/>
                  </a:lnTo>
                  <a:lnTo>
                    <a:pt x="48566" y="31981"/>
                  </a:lnTo>
                  <a:lnTo>
                    <a:pt x="48698" y="31638"/>
                  </a:lnTo>
                  <a:lnTo>
                    <a:pt x="48830" y="31269"/>
                  </a:lnTo>
                  <a:lnTo>
                    <a:pt x="48935" y="30900"/>
                  </a:lnTo>
                  <a:lnTo>
                    <a:pt x="49014" y="30531"/>
                  </a:lnTo>
                  <a:lnTo>
                    <a:pt x="49067" y="30162"/>
                  </a:lnTo>
                  <a:lnTo>
                    <a:pt x="49120" y="29767"/>
                  </a:lnTo>
                  <a:lnTo>
                    <a:pt x="49146" y="29397"/>
                  </a:lnTo>
                  <a:lnTo>
                    <a:pt x="49172" y="29002"/>
                  </a:lnTo>
                  <a:lnTo>
                    <a:pt x="49146" y="7672"/>
                  </a:lnTo>
                  <a:lnTo>
                    <a:pt x="49146" y="7277"/>
                  </a:lnTo>
                  <a:lnTo>
                    <a:pt x="49120" y="6881"/>
                  </a:lnTo>
                  <a:lnTo>
                    <a:pt x="49067" y="6512"/>
                  </a:lnTo>
                  <a:lnTo>
                    <a:pt x="49014" y="6117"/>
                  </a:lnTo>
                  <a:lnTo>
                    <a:pt x="48909" y="5748"/>
                  </a:lnTo>
                  <a:lnTo>
                    <a:pt x="48803" y="5405"/>
                  </a:lnTo>
                  <a:lnTo>
                    <a:pt x="48698" y="5036"/>
                  </a:lnTo>
                  <a:lnTo>
                    <a:pt x="48566" y="4693"/>
                  </a:lnTo>
                  <a:lnTo>
                    <a:pt x="48408" y="4350"/>
                  </a:lnTo>
                  <a:lnTo>
                    <a:pt x="48223" y="4008"/>
                  </a:lnTo>
                  <a:lnTo>
                    <a:pt x="48039" y="3691"/>
                  </a:lnTo>
                  <a:lnTo>
                    <a:pt x="47854" y="3375"/>
                  </a:lnTo>
                  <a:lnTo>
                    <a:pt x="47617" y="3085"/>
                  </a:lnTo>
                  <a:lnTo>
                    <a:pt x="47406" y="2795"/>
                  </a:lnTo>
                  <a:lnTo>
                    <a:pt x="47169" y="2505"/>
                  </a:lnTo>
                  <a:lnTo>
                    <a:pt x="46905" y="2241"/>
                  </a:lnTo>
                  <a:lnTo>
                    <a:pt x="46641" y="1977"/>
                  </a:lnTo>
                  <a:lnTo>
                    <a:pt x="46351" y="1740"/>
                  </a:lnTo>
                  <a:lnTo>
                    <a:pt x="46061" y="1529"/>
                  </a:lnTo>
                  <a:lnTo>
                    <a:pt x="45771" y="1292"/>
                  </a:lnTo>
                  <a:lnTo>
                    <a:pt x="45455" y="1107"/>
                  </a:lnTo>
                  <a:lnTo>
                    <a:pt x="45139" y="923"/>
                  </a:lnTo>
                  <a:lnTo>
                    <a:pt x="44796" y="738"/>
                  </a:lnTo>
                  <a:lnTo>
                    <a:pt x="44453" y="606"/>
                  </a:lnTo>
                  <a:lnTo>
                    <a:pt x="44110" y="448"/>
                  </a:lnTo>
                  <a:lnTo>
                    <a:pt x="43741" y="343"/>
                  </a:lnTo>
                  <a:lnTo>
                    <a:pt x="43398" y="237"/>
                  </a:lnTo>
                  <a:lnTo>
                    <a:pt x="43029" y="158"/>
                  </a:lnTo>
                  <a:lnTo>
                    <a:pt x="42634" y="79"/>
                  </a:lnTo>
                  <a:lnTo>
                    <a:pt x="42265" y="26"/>
                  </a:lnTo>
                  <a:lnTo>
                    <a:pt x="41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40"/>
            <p:cNvSpPr/>
            <p:nvPr/>
          </p:nvSpPr>
          <p:spPr>
            <a:xfrm>
              <a:off x="1742950" y="1908000"/>
              <a:ext cx="1065875" cy="754750"/>
            </a:xfrm>
            <a:custGeom>
              <a:rect b="b" l="l" r="r" t="t"/>
              <a:pathLst>
                <a:path extrusionOk="0" h="30190" w="42635">
                  <a:moveTo>
                    <a:pt x="38205" y="1"/>
                  </a:moveTo>
                  <a:lnTo>
                    <a:pt x="4430" y="27"/>
                  </a:lnTo>
                  <a:lnTo>
                    <a:pt x="3956" y="54"/>
                  </a:lnTo>
                  <a:lnTo>
                    <a:pt x="3534" y="106"/>
                  </a:lnTo>
                  <a:lnTo>
                    <a:pt x="3112" y="212"/>
                  </a:lnTo>
                  <a:lnTo>
                    <a:pt x="2690" y="370"/>
                  </a:lnTo>
                  <a:lnTo>
                    <a:pt x="2321" y="555"/>
                  </a:lnTo>
                  <a:lnTo>
                    <a:pt x="1952" y="792"/>
                  </a:lnTo>
                  <a:lnTo>
                    <a:pt x="1609" y="1029"/>
                  </a:lnTo>
                  <a:lnTo>
                    <a:pt x="1293" y="1319"/>
                  </a:lnTo>
                  <a:lnTo>
                    <a:pt x="1003" y="1636"/>
                  </a:lnTo>
                  <a:lnTo>
                    <a:pt x="739" y="1978"/>
                  </a:lnTo>
                  <a:lnTo>
                    <a:pt x="528" y="2347"/>
                  </a:lnTo>
                  <a:lnTo>
                    <a:pt x="344" y="2743"/>
                  </a:lnTo>
                  <a:lnTo>
                    <a:pt x="186" y="3138"/>
                  </a:lnTo>
                  <a:lnTo>
                    <a:pt x="80" y="3560"/>
                  </a:lnTo>
                  <a:lnTo>
                    <a:pt x="1" y="4008"/>
                  </a:lnTo>
                  <a:lnTo>
                    <a:pt x="1" y="4457"/>
                  </a:lnTo>
                  <a:lnTo>
                    <a:pt x="1" y="25760"/>
                  </a:lnTo>
                  <a:lnTo>
                    <a:pt x="27" y="26208"/>
                  </a:lnTo>
                  <a:lnTo>
                    <a:pt x="80" y="26656"/>
                  </a:lnTo>
                  <a:lnTo>
                    <a:pt x="186" y="27078"/>
                  </a:lnTo>
                  <a:lnTo>
                    <a:pt x="344" y="27500"/>
                  </a:lnTo>
                  <a:lnTo>
                    <a:pt x="528" y="27869"/>
                  </a:lnTo>
                  <a:lnTo>
                    <a:pt x="766" y="28238"/>
                  </a:lnTo>
                  <a:lnTo>
                    <a:pt x="1003" y="28581"/>
                  </a:lnTo>
                  <a:lnTo>
                    <a:pt x="1293" y="28897"/>
                  </a:lnTo>
                  <a:lnTo>
                    <a:pt x="1609" y="29187"/>
                  </a:lnTo>
                  <a:lnTo>
                    <a:pt x="1952" y="29451"/>
                  </a:lnTo>
                  <a:lnTo>
                    <a:pt x="2321" y="29662"/>
                  </a:lnTo>
                  <a:lnTo>
                    <a:pt x="2717" y="29847"/>
                  </a:lnTo>
                  <a:lnTo>
                    <a:pt x="3112" y="30005"/>
                  </a:lnTo>
                  <a:lnTo>
                    <a:pt x="3534" y="30110"/>
                  </a:lnTo>
                  <a:lnTo>
                    <a:pt x="3982" y="30189"/>
                  </a:lnTo>
                  <a:lnTo>
                    <a:pt x="38205" y="30189"/>
                  </a:lnTo>
                  <a:lnTo>
                    <a:pt x="38653" y="30163"/>
                  </a:lnTo>
                  <a:lnTo>
                    <a:pt x="39101" y="30084"/>
                  </a:lnTo>
                  <a:lnTo>
                    <a:pt x="39523" y="29978"/>
                  </a:lnTo>
                  <a:lnTo>
                    <a:pt x="39945" y="29847"/>
                  </a:lnTo>
                  <a:lnTo>
                    <a:pt x="40314" y="29662"/>
                  </a:lnTo>
                  <a:lnTo>
                    <a:pt x="40683" y="29425"/>
                  </a:lnTo>
                  <a:lnTo>
                    <a:pt x="41026" y="29161"/>
                  </a:lnTo>
                  <a:lnTo>
                    <a:pt x="41342" y="28897"/>
                  </a:lnTo>
                  <a:lnTo>
                    <a:pt x="41632" y="28581"/>
                  </a:lnTo>
                  <a:lnTo>
                    <a:pt x="41896" y="28238"/>
                  </a:lnTo>
                  <a:lnTo>
                    <a:pt x="42107" y="27869"/>
                  </a:lnTo>
                  <a:lnTo>
                    <a:pt x="42291" y="27474"/>
                  </a:lnTo>
                  <a:lnTo>
                    <a:pt x="42450" y="27078"/>
                  </a:lnTo>
                  <a:lnTo>
                    <a:pt x="42555" y="26656"/>
                  </a:lnTo>
                  <a:lnTo>
                    <a:pt x="42608" y="26208"/>
                  </a:lnTo>
                  <a:lnTo>
                    <a:pt x="42634" y="25760"/>
                  </a:lnTo>
                  <a:lnTo>
                    <a:pt x="42634" y="4430"/>
                  </a:lnTo>
                  <a:lnTo>
                    <a:pt x="42608" y="3982"/>
                  </a:lnTo>
                  <a:lnTo>
                    <a:pt x="42555" y="3534"/>
                  </a:lnTo>
                  <a:lnTo>
                    <a:pt x="42423" y="3112"/>
                  </a:lnTo>
                  <a:lnTo>
                    <a:pt x="42291" y="2717"/>
                  </a:lnTo>
                  <a:lnTo>
                    <a:pt x="42107" y="2321"/>
                  </a:lnTo>
                  <a:lnTo>
                    <a:pt x="41870" y="1952"/>
                  </a:lnTo>
                  <a:lnTo>
                    <a:pt x="41632" y="1609"/>
                  </a:lnTo>
                  <a:lnTo>
                    <a:pt x="41342" y="1293"/>
                  </a:lnTo>
                  <a:lnTo>
                    <a:pt x="41026" y="1029"/>
                  </a:lnTo>
                  <a:lnTo>
                    <a:pt x="40683" y="766"/>
                  </a:lnTo>
                  <a:lnTo>
                    <a:pt x="40314" y="528"/>
                  </a:lnTo>
                  <a:lnTo>
                    <a:pt x="39918" y="344"/>
                  </a:lnTo>
                  <a:lnTo>
                    <a:pt x="39523" y="212"/>
                  </a:lnTo>
                  <a:lnTo>
                    <a:pt x="39101" y="106"/>
                  </a:lnTo>
                  <a:lnTo>
                    <a:pt x="38653" y="27"/>
                  </a:lnTo>
                  <a:lnTo>
                    <a:pt x="382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40"/>
            <p:cNvSpPr/>
            <p:nvPr/>
          </p:nvSpPr>
          <p:spPr>
            <a:xfrm>
              <a:off x="1742950" y="2702275"/>
              <a:ext cx="1066525" cy="754725"/>
            </a:xfrm>
            <a:custGeom>
              <a:rect b="b" l="l" r="r" t="t"/>
              <a:pathLst>
                <a:path extrusionOk="0" h="30189" w="42661">
                  <a:moveTo>
                    <a:pt x="38205" y="0"/>
                  </a:moveTo>
                  <a:lnTo>
                    <a:pt x="4430" y="27"/>
                  </a:lnTo>
                  <a:lnTo>
                    <a:pt x="3982" y="27"/>
                  </a:lnTo>
                  <a:lnTo>
                    <a:pt x="3534" y="106"/>
                  </a:lnTo>
                  <a:lnTo>
                    <a:pt x="3112" y="211"/>
                  </a:lnTo>
                  <a:lnTo>
                    <a:pt x="2717" y="369"/>
                  </a:lnTo>
                  <a:lnTo>
                    <a:pt x="2321" y="554"/>
                  </a:lnTo>
                  <a:lnTo>
                    <a:pt x="1952" y="765"/>
                  </a:lnTo>
                  <a:lnTo>
                    <a:pt x="1609" y="1029"/>
                  </a:lnTo>
                  <a:lnTo>
                    <a:pt x="1293" y="1319"/>
                  </a:lnTo>
                  <a:lnTo>
                    <a:pt x="1003" y="1635"/>
                  </a:lnTo>
                  <a:lnTo>
                    <a:pt x="766" y="1978"/>
                  </a:lnTo>
                  <a:lnTo>
                    <a:pt x="528" y="2347"/>
                  </a:lnTo>
                  <a:lnTo>
                    <a:pt x="344" y="2716"/>
                  </a:lnTo>
                  <a:lnTo>
                    <a:pt x="212" y="3138"/>
                  </a:lnTo>
                  <a:lnTo>
                    <a:pt x="80" y="3560"/>
                  </a:lnTo>
                  <a:lnTo>
                    <a:pt x="27" y="4008"/>
                  </a:lnTo>
                  <a:lnTo>
                    <a:pt x="1" y="4456"/>
                  </a:lnTo>
                  <a:lnTo>
                    <a:pt x="1" y="25759"/>
                  </a:lnTo>
                  <a:lnTo>
                    <a:pt x="27" y="26207"/>
                  </a:lnTo>
                  <a:lnTo>
                    <a:pt x="106" y="26656"/>
                  </a:lnTo>
                  <a:lnTo>
                    <a:pt x="212" y="27078"/>
                  </a:lnTo>
                  <a:lnTo>
                    <a:pt x="370" y="27499"/>
                  </a:lnTo>
                  <a:lnTo>
                    <a:pt x="555" y="27868"/>
                  </a:lnTo>
                  <a:lnTo>
                    <a:pt x="766" y="28238"/>
                  </a:lnTo>
                  <a:lnTo>
                    <a:pt x="1029" y="28580"/>
                  </a:lnTo>
                  <a:lnTo>
                    <a:pt x="1319" y="28897"/>
                  </a:lnTo>
                  <a:lnTo>
                    <a:pt x="1636" y="29187"/>
                  </a:lnTo>
                  <a:lnTo>
                    <a:pt x="1978" y="29450"/>
                  </a:lnTo>
                  <a:lnTo>
                    <a:pt x="2321" y="29661"/>
                  </a:lnTo>
                  <a:lnTo>
                    <a:pt x="2717" y="29846"/>
                  </a:lnTo>
                  <a:lnTo>
                    <a:pt x="3138" y="30004"/>
                  </a:lnTo>
                  <a:lnTo>
                    <a:pt x="3560" y="30110"/>
                  </a:lnTo>
                  <a:lnTo>
                    <a:pt x="3982" y="30162"/>
                  </a:lnTo>
                  <a:lnTo>
                    <a:pt x="4457" y="30189"/>
                  </a:lnTo>
                  <a:lnTo>
                    <a:pt x="38231" y="30189"/>
                  </a:lnTo>
                  <a:lnTo>
                    <a:pt x="38679" y="30162"/>
                  </a:lnTo>
                  <a:lnTo>
                    <a:pt x="39127" y="30083"/>
                  </a:lnTo>
                  <a:lnTo>
                    <a:pt x="39549" y="29978"/>
                  </a:lnTo>
                  <a:lnTo>
                    <a:pt x="39945" y="29820"/>
                  </a:lnTo>
                  <a:lnTo>
                    <a:pt x="40340" y="29635"/>
                  </a:lnTo>
                  <a:lnTo>
                    <a:pt x="40709" y="29424"/>
                  </a:lnTo>
                  <a:lnTo>
                    <a:pt x="41052" y="29160"/>
                  </a:lnTo>
                  <a:lnTo>
                    <a:pt x="41369" y="28870"/>
                  </a:lnTo>
                  <a:lnTo>
                    <a:pt x="41632" y="28554"/>
                  </a:lnTo>
                  <a:lnTo>
                    <a:pt x="41896" y="28211"/>
                  </a:lnTo>
                  <a:lnTo>
                    <a:pt x="42133" y="27868"/>
                  </a:lnTo>
                  <a:lnTo>
                    <a:pt x="42318" y="27473"/>
                  </a:lnTo>
                  <a:lnTo>
                    <a:pt x="42450" y="27051"/>
                  </a:lnTo>
                  <a:lnTo>
                    <a:pt x="42555" y="26629"/>
                  </a:lnTo>
                  <a:lnTo>
                    <a:pt x="42634" y="26207"/>
                  </a:lnTo>
                  <a:lnTo>
                    <a:pt x="42660" y="25759"/>
                  </a:lnTo>
                  <a:lnTo>
                    <a:pt x="42660" y="4430"/>
                  </a:lnTo>
                  <a:lnTo>
                    <a:pt x="42634" y="3981"/>
                  </a:lnTo>
                  <a:lnTo>
                    <a:pt x="42555" y="3533"/>
                  </a:lnTo>
                  <a:lnTo>
                    <a:pt x="42450" y="3111"/>
                  </a:lnTo>
                  <a:lnTo>
                    <a:pt x="42291" y="2716"/>
                  </a:lnTo>
                  <a:lnTo>
                    <a:pt x="42107" y="2320"/>
                  </a:lnTo>
                  <a:lnTo>
                    <a:pt x="41896" y="1951"/>
                  </a:lnTo>
                  <a:lnTo>
                    <a:pt x="41632" y="1609"/>
                  </a:lnTo>
                  <a:lnTo>
                    <a:pt x="41342" y="1292"/>
                  </a:lnTo>
                  <a:lnTo>
                    <a:pt x="41026" y="1002"/>
                  </a:lnTo>
                  <a:lnTo>
                    <a:pt x="40683" y="765"/>
                  </a:lnTo>
                  <a:lnTo>
                    <a:pt x="40314" y="528"/>
                  </a:lnTo>
                  <a:lnTo>
                    <a:pt x="39945" y="343"/>
                  </a:lnTo>
                  <a:lnTo>
                    <a:pt x="39523" y="211"/>
                  </a:lnTo>
                  <a:lnTo>
                    <a:pt x="39101" y="79"/>
                  </a:lnTo>
                  <a:lnTo>
                    <a:pt x="38653" y="27"/>
                  </a:lnTo>
                  <a:lnTo>
                    <a:pt x="382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40"/>
            <p:cNvSpPr/>
            <p:nvPr/>
          </p:nvSpPr>
          <p:spPr>
            <a:xfrm>
              <a:off x="1961125" y="2250100"/>
              <a:ext cx="161525" cy="161525"/>
            </a:xfrm>
            <a:custGeom>
              <a:rect b="b" l="l" r="r" t="t"/>
              <a:pathLst>
                <a:path extrusionOk="0" h="6461" w="6461">
                  <a:moveTo>
                    <a:pt x="3244" y="1"/>
                  </a:moveTo>
                  <a:lnTo>
                    <a:pt x="2901" y="27"/>
                  </a:lnTo>
                  <a:lnTo>
                    <a:pt x="2585" y="80"/>
                  </a:lnTo>
                  <a:lnTo>
                    <a:pt x="2268" y="159"/>
                  </a:lnTo>
                  <a:lnTo>
                    <a:pt x="1978" y="264"/>
                  </a:lnTo>
                  <a:lnTo>
                    <a:pt x="1688" y="396"/>
                  </a:lnTo>
                  <a:lnTo>
                    <a:pt x="1425" y="554"/>
                  </a:lnTo>
                  <a:lnTo>
                    <a:pt x="1187" y="739"/>
                  </a:lnTo>
                  <a:lnTo>
                    <a:pt x="950" y="950"/>
                  </a:lnTo>
                  <a:lnTo>
                    <a:pt x="739" y="1187"/>
                  </a:lnTo>
                  <a:lnTo>
                    <a:pt x="555" y="1424"/>
                  </a:lnTo>
                  <a:lnTo>
                    <a:pt x="396" y="1688"/>
                  </a:lnTo>
                  <a:lnTo>
                    <a:pt x="265" y="1978"/>
                  </a:lnTo>
                  <a:lnTo>
                    <a:pt x="159" y="2268"/>
                  </a:lnTo>
                  <a:lnTo>
                    <a:pt x="80" y="2584"/>
                  </a:lnTo>
                  <a:lnTo>
                    <a:pt x="27" y="2901"/>
                  </a:lnTo>
                  <a:lnTo>
                    <a:pt x="1" y="3244"/>
                  </a:lnTo>
                  <a:lnTo>
                    <a:pt x="27" y="3560"/>
                  </a:lnTo>
                  <a:lnTo>
                    <a:pt x="80" y="3876"/>
                  </a:lnTo>
                  <a:lnTo>
                    <a:pt x="159" y="4193"/>
                  </a:lnTo>
                  <a:lnTo>
                    <a:pt x="265" y="4483"/>
                  </a:lnTo>
                  <a:lnTo>
                    <a:pt x="396" y="4773"/>
                  </a:lnTo>
                  <a:lnTo>
                    <a:pt x="555" y="5036"/>
                  </a:lnTo>
                  <a:lnTo>
                    <a:pt x="739" y="5300"/>
                  </a:lnTo>
                  <a:lnTo>
                    <a:pt x="950" y="5511"/>
                  </a:lnTo>
                  <a:lnTo>
                    <a:pt x="1187" y="5722"/>
                  </a:lnTo>
                  <a:lnTo>
                    <a:pt x="1425" y="5906"/>
                  </a:lnTo>
                  <a:lnTo>
                    <a:pt x="1688" y="6065"/>
                  </a:lnTo>
                  <a:lnTo>
                    <a:pt x="1978" y="6196"/>
                  </a:lnTo>
                  <a:lnTo>
                    <a:pt x="2268" y="6328"/>
                  </a:lnTo>
                  <a:lnTo>
                    <a:pt x="2585" y="6407"/>
                  </a:lnTo>
                  <a:lnTo>
                    <a:pt x="2901" y="6434"/>
                  </a:lnTo>
                  <a:lnTo>
                    <a:pt x="3244" y="6460"/>
                  </a:lnTo>
                  <a:lnTo>
                    <a:pt x="3560" y="6434"/>
                  </a:lnTo>
                  <a:lnTo>
                    <a:pt x="3877" y="6407"/>
                  </a:lnTo>
                  <a:lnTo>
                    <a:pt x="4193" y="6328"/>
                  </a:lnTo>
                  <a:lnTo>
                    <a:pt x="4483" y="6196"/>
                  </a:lnTo>
                  <a:lnTo>
                    <a:pt x="4773" y="6065"/>
                  </a:lnTo>
                  <a:lnTo>
                    <a:pt x="5037" y="5906"/>
                  </a:lnTo>
                  <a:lnTo>
                    <a:pt x="5300" y="5722"/>
                  </a:lnTo>
                  <a:lnTo>
                    <a:pt x="5511" y="5511"/>
                  </a:lnTo>
                  <a:lnTo>
                    <a:pt x="5722" y="5274"/>
                  </a:lnTo>
                  <a:lnTo>
                    <a:pt x="5907" y="5036"/>
                  </a:lnTo>
                  <a:lnTo>
                    <a:pt x="6065" y="4773"/>
                  </a:lnTo>
                  <a:lnTo>
                    <a:pt x="6223" y="4483"/>
                  </a:lnTo>
                  <a:lnTo>
                    <a:pt x="6329" y="4193"/>
                  </a:lnTo>
                  <a:lnTo>
                    <a:pt x="6408" y="3876"/>
                  </a:lnTo>
                  <a:lnTo>
                    <a:pt x="6461" y="3560"/>
                  </a:lnTo>
                  <a:lnTo>
                    <a:pt x="6461" y="3244"/>
                  </a:lnTo>
                  <a:lnTo>
                    <a:pt x="6434" y="2901"/>
                  </a:lnTo>
                  <a:lnTo>
                    <a:pt x="6408" y="2584"/>
                  </a:lnTo>
                  <a:lnTo>
                    <a:pt x="6329" y="2268"/>
                  </a:lnTo>
                  <a:lnTo>
                    <a:pt x="6197" y="1978"/>
                  </a:lnTo>
                  <a:lnTo>
                    <a:pt x="6065" y="1688"/>
                  </a:lnTo>
                  <a:lnTo>
                    <a:pt x="5907" y="1424"/>
                  </a:lnTo>
                  <a:lnTo>
                    <a:pt x="5722" y="1187"/>
                  </a:lnTo>
                  <a:lnTo>
                    <a:pt x="5511" y="950"/>
                  </a:lnTo>
                  <a:lnTo>
                    <a:pt x="5300" y="739"/>
                  </a:lnTo>
                  <a:lnTo>
                    <a:pt x="5037" y="554"/>
                  </a:lnTo>
                  <a:lnTo>
                    <a:pt x="4773" y="396"/>
                  </a:lnTo>
                  <a:lnTo>
                    <a:pt x="4483" y="264"/>
                  </a:lnTo>
                  <a:lnTo>
                    <a:pt x="4193" y="159"/>
                  </a:lnTo>
                  <a:lnTo>
                    <a:pt x="3877" y="80"/>
                  </a:lnTo>
                  <a:lnTo>
                    <a:pt x="3560" y="27"/>
                  </a:lnTo>
                  <a:lnTo>
                    <a:pt x="32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40"/>
            <p:cNvSpPr/>
            <p:nvPr/>
          </p:nvSpPr>
          <p:spPr>
            <a:xfrm>
              <a:off x="2429125" y="2250100"/>
              <a:ext cx="161525" cy="161525"/>
            </a:xfrm>
            <a:custGeom>
              <a:rect b="b" l="l" r="r" t="t"/>
              <a:pathLst>
                <a:path extrusionOk="0" h="6461" w="6461">
                  <a:moveTo>
                    <a:pt x="2901" y="1"/>
                  </a:moveTo>
                  <a:lnTo>
                    <a:pt x="2584" y="53"/>
                  </a:lnTo>
                  <a:lnTo>
                    <a:pt x="2268" y="132"/>
                  </a:lnTo>
                  <a:lnTo>
                    <a:pt x="1978" y="238"/>
                  </a:lnTo>
                  <a:lnTo>
                    <a:pt x="1688" y="396"/>
                  </a:lnTo>
                  <a:lnTo>
                    <a:pt x="1424" y="554"/>
                  </a:lnTo>
                  <a:lnTo>
                    <a:pt x="1161" y="739"/>
                  </a:lnTo>
                  <a:lnTo>
                    <a:pt x="950" y="950"/>
                  </a:lnTo>
                  <a:lnTo>
                    <a:pt x="739" y="1161"/>
                  </a:lnTo>
                  <a:lnTo>
                    <a:pt x="554" y="1424"/>
                  </a:lnTo>
                  <a:lnTo>
                    <a:pt x="396" y="1688"/>
                  </a:lnTo>
                  <a:lnTo>
                    <a:pt x="238" y="1978"/>
                  </a:lnTo>
                  <a:lnTo>
                    <a:pt x="132" y="2268"/>
                  </a:lnTo>
                  <a:lnTo>
                    <a:pt x="53" y="2584"/>
                  </a:lnTo>
                  <a:lnTo>
                    <a:pt x="1" y="2901"/>
                  </a:lnTo>
                  <a:lnTo>
                    <a:pt x="1" y="3217"/>
                  </a:lnTo>
                  <a:lnTo>
                    <a:pt x="1" y="3560"/>
                  </a:lnTo>
                  <a:lnTo>
                    <a:pt x="53" y="3876"/>
                  </a:lnTo>
                  <a:lnTo>
                    <a:pt x="132" y="4193"/>
                  </a:lnTo>
                  <a:lnTo>
                    <a:pt x="238" y="4483"/>
                  </a:lnTo>
                  <a:lnTo>
                    <a:pt x="396" y="4773"/>
                  </a:lnTo>
                  <a:lnTo>
                    <a:pt x="554" y="5036"/>
                  </a:lnTo>
                  <a:lnTo>
                    <a:pt x="739" y="5274"/>
                  </a:lnTo>
                  <a:lnTo>
                    <a:pt x="950" y="5511"/>
                  </a:lnTo>
                  <a:lnTo>
                    <a:pt x="1161" y="5722"/>
                  </a:lnTo>
                  <a:lnTo>
                    <a:pt x="1424" y="5906"/>
                  </a:lnTo>
                  <a:lnTo>
                    <a:pt x="1688" y="6065"/>
                  </a:lnTo>
                  <a:lnTo>
                    <a:pt x="1978" y="6196"/>
                  </a:lnTo>
                  <a:lnTo>
                    <a:pt x="2268" y="6302"/>
                  </a:lnTo>
                  <a:lnTo>
                    <a:pt x="2584" y="6381"/>
                  </a:lnTo>
                  <a:lnTo>
                    <a:pt x="2901" y="6434"/>
                  </a:lnTo>
                  <a:lnTo>
                    <a:pt x="3217" y="6460"/>
                  </a:lnTo>
                  <a:lnTo>
                    <a:pt x="3560" y="6434"/>
                  </a:lnTo>
                  <a:lnTo>
                    <a:pt x="3876" y="6381"/>
                  </a:lnTo>
                  <a:lnTo>
                    <a:pt x="4193" y="6302"/>
                  </a:lnTo>
                  <a:lnTo>
                    <a:pt x="4483" y="6196"/>
                  </a:lnTo>
                  <a:lnTo>
                    <a:pt x="4773" y="6065"/>
                  </a:lnTo>
                  <a:lnTo>
                    <a:pt x="5036" y="5906"/>
                  </a:lnTo>
                  <a:lnTo>
                    <a:pt x="5274" y="5722"/>
                  </a:lnTo>
                  <a:lnTo>
                    <a:pt x="5511" y="5511"/>
                  </a:lnTo>
                  <a:lnTo>
                    <a:pt x="5722" y="5274"/>
                  </a:lnTo>
                  <a:lnTo>
                    <a:pt x="5906" y="5036"/>
                  </a:lnTo>
                  <a:lnTo>
                    <a:pt x="6065" y="4773"/>
                  </a:lnTo>
                  <a:lnTo>
                    <a:pt x="6196" y="4483"/>
                  </a:lnTo>
                  <a:lnTo>
                    <a:pt x="6302" y="4193"/>
                  </a:lnTo>
                  <a:lnTo>
                    <a:pt x="6381" y="3876"/>
                  </a:lnTo>
                  <a:lnTo>
                    <a:pt x="6434" y="3560"/>
                  </a:lnTo>
                  <a:lnTo>
                    <a:pt x="6460" y="3217"/>
                  </a:lnTo>
                  <a:lnTo>
                    <a:pt x="6434" y="2901"/>
                  </a:lnTo>
                  <a:lnTo>
                    <a:pt x="6381" y="2584"/>
                  </a:lnTo>
                  <a:lnTo>
                    <a:pt x="6302" y="2268"/>
                  </a:lnTo>
                  <a:lnTo>
                    <a:pt x="6196" y="1978"/>
                  </a:lnTo>
                  <a:lnTo>
                    <a:pt x="6065" y="1688"/>
                  </a:lnTo>
                  <a:lnTo>
                    <a:pt x="5906" y="1424"/>
                  </a:lnTo>
                  <a:lnTo>
                    <a:pt x="5722" y="1161"/>
                  </a:lnTo>
                  <a:lnTo>
                    <a:pt x="5511" y="950"/>
                  </a:lnTo>
                  <a:lnTo>
                    <a:pt x="5274" y="739"/>
                  </a:lnTo>
                  <a:lnTo>
                    <a:pt x="5036" y="554"/>
                  </a:lnTo>
                  <a:lnTo>
                    <a:pt x="4773" y="396"/>
                  </a:lnTo>
                  <a:lnTo>
                    <a:pt x="4483" y="238"/>
                  </a:lnTo>
                  <a:lnTo>
                    <a:pt x="4193" y="132"/>
                  </a:lnTo>
                  <a:lnTo>
                    <a:pt x="3876" y="53"/>
                  </a:lnTo>
                  <a:lnTo>
                    <a:pt x="35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40"/>
            <p:cNvSpPr/>
            <p:nvPr/>
          </p:nvSpPr>
          <p:spPr>
            <a:xfrm>
              <a:off x="1961800" y="3015350"/>
              <a:ext cx="161500" cy="161525"/>
            </a:xfrm>
            <a:custGeom>
              <a:rect b="b" l="l" r="r" t="t"/>
              <a:pathLst>
                <a:path extrusionOk="0" h="6461" w="6460">
                  <a:moveTo>
                    <a:pt x="2901" y="1"/>
                  </a:moveTo>
                  <a:lnTo>
                    <a:pt x="2558" y="54"/>
                  </a:lnTo>
                  <a:lnTo>
                    <a:pt x="2268" y="133"/>
                  </a:lnTo>
                  <a:lnTo>
                    <a:pt x="1951" y="238"/>
                  </a:lnTo>
                  <a:lnTo>
                    <a:pt x="1688" y="370"/>
                  </a:lnTo>
                  <a:lnTo>
                    <a:pt x="1424" y="554"/>
                  </a:lnTo>
                  <a:lnTo>
                    <a:pt x="1160" y="739"/>
                  </a:lnTo>
                  <a:lnTo>
                    <a:pt x="923" y="924"/>
                  </a:lnTo>
                  <a:lnTo>
                    <a:pt x="739" y="1161"/>
                  </a:lnTo>
                  <a:lnTo>
                    <a:pt x="528" y="1425"/>
                  </a:lnTo>
                  <a:lnTo>
                    <a:pt x="369" y="1688"/>
                  </a:lnTo>
                  <a:lnTo>
                    <a:pt x="238" y="1952"/>
                  </a:lnTo>
                  <a:lnTo>
                    <a:pt x="132" y="2268"/>
                  </a:lnTo>
                  <a:lnTo>
                    <a:pt x="53" y="2558"/>
                  </a:lnTo>
                  <a:lnTo>
                    <a:pt x="0" y="2901"/>
                  </a:lnTo>
                  <a:lnTo>
                    <a:pt x="0" y="3217"/>
                  </a:lnTo>
                  <a:lnTo>
                    <a:pt x="0" y="3560"/>
                  </a:lnTo>
                  <a:lnTo>
                    <a:pt x="53" y="3877"/>
                  </a:lnTo>
                  <a:lnTo>
                    <a:pt x="132" y="4193"/>
                  </a:lnTo>
                  <a:lnTo>
                    <a:pt x="238" y="4483"/>
                  </a:lnTo>
                  <a:lnTo>
                    <a:pt x="369" y="4773"/>
                  </a:lnTo>
                  <a:lnTo>
                    <a:pt x="554" y="5037"/>
                  </a:lnTo>
                  <a:lnTo>
                    <a:pt x="739" y="5274"/>
                  </a:lnTo>
                  <a:lnTo>
                    <a:pt x="950" y="5511"/>
                  </a:lnTo>
                  <a:lnTo>
                    <a:pt x="1160" y="5722"/>
                  </a:lnTo>
                  <a:lnTo>
                    <a:pt x="1424" y="5907"/>
                  </a:lnTo>
                  <a:lnTo>
                    <a:pt x="1688" y="6065"/>
                  </a:lnTo>
                  <a:lnTo>
                    <a:pt x="1951" y="6197"/>
                  </a:lnTo>
                  <a:lnTo>
                    <a:pt x="2268" y="6302"/>
                  </a:lnTo>
                  <a:lnTo>
                    <a:pt x="2558" y="6381"/>
                  </a:lnTo>
                  <a:lnTo>
                    <a:pt x="2901" y="6434"/>
                  </a:lnTo>
                  <a:lnTo>
                    <a:pt x="3217" y="6460"/>
                  </a:lnTo>
                  <a:lnTo>
                    <a:pt x="3560" y="6434"/>
                  </a:lnTo>
                  <a:lnTo>
                    <a:pt x="3876" y="6381"/>
                  </a:lnTo>
                  <a:lnTo>
                    <a:pt x="4192" y="6302"/>
                  </a:lnTo>
                  <a:lnTo>
                    <a:pt x="4483" y="6197"/>
                  </a:lnTo>
                  <a:lnTo>
                    <a:pt x="4773" y="6065"/>
                  </a:lnTo>
                  <a:lnTo>
                    <a:pt x="5036" y="5907"/>
                  </a:lnTo>
                  <a:lnTo>
                    <a:pt x="5273" y="5722"/>
                  </a:lnTo>
                  <a:lnTo>
                    <a:pt x="5511" y="5511"/>
                  </a:lnTo>
                  <a:lnTo>
                    <a:pt x="5722" y="5274"/>
                  </a:lnTo>
                  <a:lnTo>
                    <a:pt x="5906" y="5037"/>
                  </a:lnTo>
                  <a:lnTo>
                    <a:pt x="6064" y="4747"/>
                  </a:lnTo>
                  <a:lnTo>
                    <a:pt x="6196" y="4483"/>
                  </a:lnTo>
                  <a:lnTo>
                    <a:pt x="6302" y="4167"/>
                  </a:lnTo>
                  <a:lnTo>
                    <a:pt x="6381" y="3877"/>
                  </a:lnTo>
                  <a:lnTo>
                    <a:pt x="6434" y="3560"/>
                  </a:lnTo>
                  <a:lnTo>
                    <a:pt x="6460" y="3217"/>
                  </a:lnTo>
                  <a:lnTo>
                    <a:pt x="6434" y="2901"/>
                  </a:lnTo>
                  <a:lnTo>
                    <a:pt x="6381" y="2558"/>
                  </a:lnTo>
                  <a:lnTo>
                    <a:pt x="6302" y="2268"/>
                  </a:lnTo>
                  <a:lnTo>
                    <a:pt x="6196" y="1952"/>
                  </a:lnTo>
                  <a:lnTo>
                    <a:pt x="6064" y="1688"/>
                  </a:lnTo>
                  <a:lnTo>
                    <a:pt x="5906" y="1425"/>
                  </a:lnTo>
                  <a:lnTo>
                    <a:pt x="5722" y="1161"/>
                  </a:lnTo>
                  <a:lnTo>
                    <a:pt x="5511" y="924"/>
                  </a:lnTo>
                  <a:lnTo>
                    <a:pt x="5273" y="739"/>
                  </a:lnTo>
                  <a:lnTo>
                    <a:pt x="5036" y="528"/>
                  </a:lnTo>
                  <a:lnTo>
                    <a:pt x="4746" y="370"/>
                  </a:lnTo>
                  <a:lnTo>
                    <a:pt x="4483" y="238"/>
                  </a:lnTo>
                  <a:lnTo>
                    <a:pt x="4166" y="133"/>
                  </a:lnTo>
                  <a:lnTo>
                    <a:pt x="3876" y="54"/>
                  </a:lnTo>
                  <a:lnTo>
                    <a:pt x="35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40"/>
            <p:cNvSpPr/>
            <p:nvPr/>
          </p:nvSpPr>
          <p:spPr>
            <a:xfrm>
              <a:off x="2429125" y="3014700"/>
              <a:ext cx="161525" cy="161500"/>
            </a:xfrm>
            <a:custGeom>
              <a:rect b="b" l="l" r="r" t="t"/>
              <a:pathLst>
                <a:path extrusionOk="0" h="6460" w="6461">
                  <a:moveTo>
                    <a:pt x="3244" y="0"/>
                  </a:moveTo>
                  <a:lnTo>
                    <a:pt x="2901" y="27"/>
                  </a:lnTo>
                  <a:lnTo>
                    <a:pt x="2584" y="80"/>
                  </a:lnTo>
                  <a:lnTo>
                    <a:pt x="2268" y="159"/>
                  </a:lnTo>
                  <a:lnTo>
                    <a:pt x="1978" y="264"/>
                  </a:lnTo>
                  <a:lnTo>
                    <a:pt x="1688" y="396"/>
                  </a:lnTo>
                  <a:lnTo>
                    <a:pt x="1424" y="554"/>
                  </a:lnTo>
                  <a:lnTo>
                    <a:pt x="1187" y="739"/>
                  </a:lnTo>
                  <a:lnTo>
                    <a:pt x="950" y="950"/>
                  </a:lnTo>
                  <a:lnTo>
                    <a:pt x="739" y="1187"/>
                  </a:lnTo>
                  <a:lnTo>
                    <a:pt x="554" y="1424"/>
                  </a:lnTo>
                  <a:lnTo>
                    <a:pt x="396" y="1688"/>
                  </a:lnTo>
                  <a:lnTo>
                    <a:pt x="264" y="1978"/>
                  </a:lnTo>
                  <a:lnTo>
                    <a:pt x="159" y="2268"/>
                  </a:lnTo>
                  <a:lnTo>
                    <a:pt x="80" y="2584"/>
                  </a:lnTo>
                  <a:lnTo>
                    <a:pt x="27" y="2901"/>
                  </a:lnTo>
                  <a:lnTo>
                    <a:pt x="1" y="3243"/>
                  </a:lnTo>
                  <a:lnTo>
                    <a:pt x="27" y="3560"/>
                  </a:lnTo>
                  <a:lnTo>
                    <a:pt x="80" y="3903"/>
                  </a:lnTo>
                  <a:lnTo>
                    <a:pt x="159" y="4193"/>
                  </a:lnTo>
                  <a:lnTo>
                    <a:pt x="264" y="4509"/>
                  </a:lnTo>
                  <a:lnTo>
                    <a:pt x="396" y="4773"/>
                  </a:lnTo>
                  <a:lnTo>
                    <a:pt x="554" y="5036"/>
                  </a:lnTo>
                  <a:lnTo>
                    <a:pt x="739" y="5300"/>
                  </a:lnTo>
                  <a:lnTo>
                    <a:pt x="950" y="5511"/>
                  </a:lnTo>
                  <a:lnTo>
                    <a:pt x="1187" y="5722"/>
                  </a:lnTo>
                  <a:lnTo>
                    <a:pt x="1424" y="5906"/>
                  </a:lnTo>
                  <a:lnTo>
                    <a:pt x="1688" y="6091"/>
                  </a:lnTo>
                  <a:lnTo>
                    <a:pt x="1978" y="6223"/>
                  </a:lnTo>
                  <a:lnTo>
                    <a:pt x="2268" y="6328"/>
                  </a:lnTo>
                  <a:lnTo>
                    <a:pt x="2584" y="6407"/>
                  </a:lnTo>
                  <a:lnTo>
                    <a:pt x="2901" y="6460"/>
                  </a:lnTo>
                  <a:lnTo>
                    <a:pt x="3560" y="6460"/>
                  </a:lnTo>
                  <a:lnTo>
                    <a:pt x="3903" y="6407"/>
                  </a:lnTo>
                  <a:lnTo>
                    <a:pt x="4193" y="6328"/>
                  </a:lnTo>
                  <a:lnTo>
                    <a:pt x="4509" y="6223"/>
                  </a:lnTo>
                  <a:lnTo>
                    <a:pt x="4773" y="6064"/>
                  </a:lnTo>
                  <a:lnTo>
                    <a:pt x="5036" y="5906"/>
                  </a:lnTo>
                  <a:lnTo>
                    <a:pt x="5300" y="5722"/>
                  </a:lnTo>
                  <a:lnTo>
                    <a:pt x="5511" y="5511"/>
                  </a:lnTo>
                  <a:lnTo>
                    <a:pt x="5722" y="5300"/>
                  </a:lnTo>
                  <a:lnTo>
                    <a:pt x="5906" y="5036"/>
                  </a:lnTo>
                  <a:lnTo>
                    <a:pt x="6091" y="4773"/>
                  </a:lnTo>
                  <a:lnTo>
                    <a:pt x="6223" y="4483"/>
                  </a:lnTo>
                  <a:lnTo>
                    <a:pt x="6328" y="4193"/>
                  </a:lnTo>
                  <a:lnTo>
                    <a:pt x="6407" y="3876"/>
                  </a:lnTo>
                  <a:lnTo>
                    <a:pt x="6460" y="3560"/>
                  </a:lnTo>
                  <a:lnTo>
                    <a:pt x="6460" y="3243"/>
                  </a:lnTo>
                  <a:lnTo>
                    <a:pt x="6460" y="2901"/>
                  </a:lnTo>
                  <a:lnTo>
                    <a:pt x="6407" y="2584"/>
                  </a:lnTo>
                  <a:lnTo>
                    <a:pt x="6328" y="2268"/>
                  </a:lnTo>
                  <a:lnTo>
                    <a:pt x="6223" y="1978"/>
                  </a:lnTo>
                  <a:lnTo>
                    <a:pt x="6091" y="1688"/>
                  </a:lnTo>
                  <a:lnTo>
                    <a:pt x="5906" y="1424"/>
                  </a:lnTo>
                  <a:lnTo>
                    <a:pt x="5722" y="1187"/>
                  </a:lnTo>
                  <a:lnTo>
                    <a:pt x="5511" y="950"/>
                  </a:lnTo>
                  <a:lnTo>
                    <a:pt x="5300" y="739"/>
                  </a:lnTo>
                  <a:lnTo>
                    <a:pt x="5036" y="554"/>
                  </a:lnTo>
                  <a:lnTo>
                    <a:pt x="4773" y="396"/>
                  </a:lnTo>
                  <a:lnTo>
                    <a:pt x="4483" y="264"/>
                  </a:lnTo>
                  <a:lnTo>
                    <a:pt x="4193" y="159"/>
                  </a:lnTo>
                  <a:lnTo>
                    <a:pt x="3876" y="80"/>
                  </a:lnTo>
                  <a:lnTo>
                    <a:pt x="3560" y="27"/>
                  </a:lnTo>
                  <a:lnTo>
                    <a:pt x="32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40"/>
            <p:cNvSpPr/>
            <p:nvPr/>
          </p:nvSpPr>
          <p:spPr>
            <a:xfrm>
              <a:off x="1661900" y="3328450"/>
              <a:ext cx="1228650" cy="375075"/>
            </a:xfrm>
            <a:custGeom>
              <a:rect b="b" l="l" r="r" t="t"/>
              <a:pathLst>
                <a:path extrusionOk="0" h="15003" w="49146">
                  <a:moveTo>
                    <a:pt x="49145" y="0"/>
                  </a:moveTo>
                  <a:lnTo>
                    <a:pt x="0" y="27"/>
                  </a:lnTo>
                  <a:lnTo>
                    <a:pt x="0" y="7330"/>
                  </a:lnTo>
                  <a:lnTo>
                    <a:pt x="0" y="7725"/>
                  </a:lnTo>
                  <a:lnTo>
                    <a:pt x="53" y="8121"/>
                  </a:lnTo>
                  <a:lnTo>
                    <a:pt x="79" y="8490"/>
                  </a:lnTo>
                  <a:lnTo>
                    <a:pt x="158" y="8886"/>
                  </a:lnTo>
                  <a:lnTo>
                    <a:pt x="237" y="9255"/>
                  </a:lnTo>
                  <a:lnTo>
                    <a:pt x="343" y="9624"/>
                  </a:lnTo>
                  <a:lnTo>
                    <a:pt x="475" y="9967"/>
                  </a:lnTo>
                  <a:lnTo>
                    <a:pt x="606" y="10309"/>
                  </a:lnTo>
                  <a:lnTo>
                    <a:pt x="765" y="10652"/>
                  </a:lnTo>
                  <a:lnTo>
                    <a:pt x="923" y="10995"/>
                  </a:lnTo>
                  <a:lnTo>
                    <a:pt x="1107" y="11311"/>
                  </a:lnTo>
                  <a:lnTo>
                    <a:pt x="1318" y="11628"/>
                  </a:lnTo>
                  <a:lnTo>
                    <a:pt x="1529" y="11918"/>
                  </a:lnTo>
                  <a:lnTo>
                    <a:pt x="1767" y="12208"/>
                  </a:lnTo>
                  <a:lnTo>
                    <a:pt x="2004" y="12498"/>
                  </a:lnTo>
                  <a:lnTo>
                    <a:pt x="2241" y="12761"/>
                  </a:lnTo>
                  <a:lnTo>
                    <a:pt x="2531" y="13025"/>
                  </a:lnTo>
                  <a:lnTo>
                    <a:pt x="2795" y="13262"/>
                  </a:lnTo>
                  <a:lnTo>
                    <a:pt x="3085" y="13499"/>
                  </a:lnTo>
                  <a:lnTo>
                    <a:pt x="3401" y="13710"/>
                  </a:lnTo>
                  <a:lnTo>
                    <a:pt x="3718" y="13895"/>
                  </a:lnTo>
                  <a:lnTo>
                    <a:pt x="4034" y="14080"/>
                  </a:lnTo>
                  <a:lnTo>
                    <a:pt x="4350" y="14264"/>
                  </a:lnTo>
                  <a:lnTo>
                    <a:pt x="4693" y="14422"/>
                  </a:lnTo>
                  <a:lnTo>
                    <a:pt x="5036" y="14554"/>
                  </a:lnTo>
                  <a:lnTo>
                    <a:pt x="5405" y="14660"/>
                  </a:lnTo>
                  <a:lnTo>
                    <a:pt x="5774" y="14765"/>
                  </a:lnTo>
                  <a:lnTo>
                    <a:pt x="6143" y="14844"/>
                  </a:lnTo>
                  <a:lnTo>
                    <a:pt x="6512" y="14923"/>
                  </a:lnTo>
                  <a:lnTo>
                    <a:pt x="6908" y="14976"/>
                  </a:lnTo>
                  <a:lnTo>
                    <a:pt x="7303" y="15002"/>
                  </a:lnTo>
                  <a:lnTo>
                    <a:pt x="41473" y="15002"/>
                  </a:lnTo>
                  <a:lnTo>
                    <a:pt x="41869" y="14976"/>
                  </a:lnTo>
                  <a:lnTo>
                    <a:pt x="42264" y="14950"/>
                  </a:lnTo>
                  <a:lnTo>
                    <a:pt x="42633" y="14897"/>
                  </a:lnTo>
                  <a:lnTo>
                    <a:pt x="43029" y="14844"/>
                  </a:lnTo>
                  <a:lnTo>
                    <a:pt x="43398" y="14765"/>
                  </a:lnTo>
                  <a:lnTo>
                    <a:pt x="43767" y="14660"/>
                  </a:lnTo>
                  <a:lnTo>
                    <a:pt x="44110" y="14528"/>
                  </a:lnTo>
                  <a:lnTo>
                    <a:pt x="44452" y="14396"/>
                  </a:lnTo>
                  <a:lnTo>
                    <a:pt x="44795" y="14238"/>
                  </a:lnTo>
                  <a:lnTo>
                    <a:pt x="45138" y="14080"/>
                  </a:lnTo>
                  <a:lnTo>
                    <a:pt x="45454" y="13895"/>
                  </a:lnTo>
                  <a:lnTo>
                    <a:pt x="45771" y="13684"/>
                  </a:lnTo>
                  <a:lnTo>
                    <a:pt x="46061" y="13473"/>
                  </a:lnTo>
                  <a:lnTo>
                    <a:pt x="46351" y="13236"/>
                  </a:lnTo>
                  <a:lnTo>
                    <a:pt x="46641" y="12999"/>
                  </a:lnTo>
                  <a:lnTo>
                    <a:pt x="46904" y="12735"/>
                  </a:lnTo>
                  <a:lnTo>
                    <a:pt x="47168" y="12471"/>
                  </a:lnTo>
                  <a:lnTo>
                    <a:pt x="47405" y="12208"/>
                  </a:lnTo>
                  <a:lnTo>
                    <a:pt x="47643" y="11918"/>
                  </a:lnTo>
                  <a:lnTo>
                    <a:pt x="47854" y="11601"/>
                  </a:lnTo>
                  <a:lnTo>
                    <a:pt x="48038" y="11285"/>
                  </a:lnTo>
                  <a:lnTo>
                    <a:pt x="48223" y="10968"/>
                  </a:lnTo>
                  <a:lnTo>
                    <a:pt x="48407" y="10652"/>
                  </a:lnTo>
                  <a:lnTo>
                    <a:pt x="48565" y="10309"/>
                  </a:lnTo>
                  <a:lnTo>
                    <a:pt x="48697" y="9940"/>
                  </a:lnTo>
                  <a:lnTo>
                    <a:pt x="48803" y="9597"/>
                  </a:lnTo>
                  <a:lnTo>
                    <a:pt x="48908" y="9228"/>
                  </a:lnTo>
                  <a:lnTo>
                    <a:pt x="49014" y="8859"/>
                  </a:lnTo>
                  <a:lnTo>
                    <a:pt x="49066" y="8490"/>
                  </a:lnTo>
                  <a:lnTo>
                    <a:pt x="49119" y="8095"/>
                  </a:lnTo>
                  <a:lnTo>
                    <a:pt x="49145" y="7699"/>
                  </a:lnTo>
                  <a:lnTo>
                    <a:pt x="49145" y="7304"/>
                  </a:lnTo>
                  <a:lnTo>
                    <a:pt x="491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40"/>
            <p:cNvSpPr/>
            <p:nvPr/>
          </p:nvSpPr>
          <p:spPr>
            <a:xfrm>
              <a:off x="1742950" y="3373275"/>
              <a:ext cx="1066525" cy="249175"/>
            </a:xfrm>
            <a:custGeom>
              <a:rect b="b" l="l" r="r" t="t"/>
              <a:pathLst>
                <a:path extrusionOk="0" h="9967" w="42661">
                  <a:moveTo>
                    <a:pt x="1" y="0"/>
                  </a:moveTo>
                  <a:lnTo>
                    <a:pt x="1" y="5537"/>
                  </a:lnTo>
                  <a:lnTo>
                    <a:pt x="27" y="5985"/>
                  </a:lnTo>
                  <a:lnTo>
                    <a:pt x="106" y="6433"/>
                  </a:lnTo>
                  <a:lnTo>
                    <a:pt x="212" y="6855"/>
                  </a:lnTo>
                  <a:lnTo>
                    <a:pt x="370" y="7251"/>
                  </a:lnTo>
                  <a:lnTo>
                    <a:pt x="555" y="7646"/>
                  </a:lnTo>
                  <a:lnTo>
                    <a:pt x="766" y="8015"/>
                  </a:lnTo>
                  <a:lnTo>
                    <a:pt x="1029" y="8358"/>
                  </a:lnTo>
                  <a:lnTo>
                    <a:pt x="1319" y="8674"/>
                  </a:lnTo>
                  <a:lnTo>
                    <a:pt x="1636" y="8938"/>
                  </a:lnTo>
                  <a:lnTo>
                    <a:pt x="1978" y="9202"/>
                  </a:lnTo>
                  <a:lnTo>
                    <a:pt x="2348" y="9439"/>
                  </a:lnTo>
                  <a:lnTo>
                    <a:pt x="2717" y="9624"/>
                  </a:lnTo>
                  <a:lnTo>
                    <a:pt x="3138" y="9755"/>
                  </a:lnTo>
                  <a:lnTo>
                    <a:pt x="3560" y="9861"/>
                  </a:lnTo>
                  <a:lnTo>
                    <a:pt x="4009" y="9940"/>
                  </a:lnTo>
                  <a:lnTo>
                    <a:pt x="4457" y="9966"/>
                  </a:lnTo>
                  <a:lnTo>
                    <a:pt x="38231" y="9940"/>
                  </a:lnTo>
                  <a:lnTo>
                    <a:pt x="38679" y="9940"/>
                  </a:lnTo>
                  <a:lnTo>
                    <a:pt x="39127" y="9861"/>
                  </a:lnTo>
                  <a:lnTo>
                    <a:pt x="39549" y="9755"/>
                  </a:lnTo>
                  <a:lnTo>
                    <a:pt x="39945" y="9597"/>
                  </a:lnTo>
                  <a:lnTo>
                    <a:pt x="40340" y="9413"/>
                  </a:lnTo>
                  <a:lnTo>
                    <a:pt x="40709" y="9202"/>
                  </a:lnTo>
                  <a:lnTo>
                    <a:pt x="41052" y="8938"/>
                  </a:lnTo>
                  <a:lnTo>
                    <a:pt x="41369" y="8648"/>
                  </a:lnTo>
                  <a:lnTo>
                    <a:pt x="41659" y="8332"/>
                  </a:lnTo>
                  <a:lnTo>
                    <a:pt x="41896" y="7989"/>
                  </a:lnTo>
                  <a:lnTo>
                    <a:pt x="42133" y="7620"/>
                  </a:lnTo>
                  <a:lnTo>
                    <a:pt x="42318" y="7251"/>
                  </a:lnTo>
                  <a:lnTo>
                    <a:pt x="42450" y="6829"/>
                  </a:lnTo>
                  <a:lnTo>
                    <a:pt x="42581" y="6407"/>
                  </a:lnTo>
                  <a:lnTo>
                    <a:pt x="42634" y="5959"/>
                  </a:lnTo>
                  <a:lnTo>
                    <a:pt x="42660" y="5511"/>
                  </a:lnTo>
                  <a:lnTo>
                    <a:pt x="426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0"/>
            <p:cNvSpPr/>
            <p:nvPr/>
          </p:nvSpPr>
          <p:spPr>
            <a:xfrm>
              <a:off x="1339575" y="2929000"/>
              <a:ext cx="270275" cy="580075"/>
            </a:xfrm>
            <a:custGeom>
              <a:rect b="b" l="l" r="r" t="t"/>
              <a:pathLst>
                <a:path extrusionOk="0" h="23203" w="10811">
                  <a:moveTo>
                    <a:pt x="0" y="1"/>
                  </a:moveTo>
                  <a:lnTo>
                    <a:pt x="0" y="23202"/>
                  </a:lnTo>
                  <a:lnTo>
                    <a:pt x="10810" y="23202"/>
                  </a:lnTo>
                  <a:lnTo>
                    <a:pt x="1081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40"/>
            <p:cNvSpPr/>
            <p:nvPr/>
          </p:nvSpPr>
          <p:spPr>
            <a:xfrm>
              <a:off x="1419325" y="2926375"/>
              <a:ext cx="269625" cy="580725"/>
            </a:xfrm>
            <a:custGeom>
              <a:rect b="b" l="l" r="r" t="t"/>
              <a:pathLst>
                <a:path extrusionOk="0" h="23229" w="10785">
                  <a:moveTo>
                    <a:pt x="1" y="0"/>
                  </a:moveTo>
                  <a:lnTo>
                    <a:pt x="1" y="23228"/>
                  </a:lnTo>
                  <a:lnTo>
                    <a:pt x="10784" y="23228"/>
                  </a:lnTo>
                  <a:lnTo>
                    <a:pt x="107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40"/>
            <p:cNvSpPr/>
            <p:nvPr/>
          </p:nvSpPr>
          <p:spPr>
            <a:xfrm>
              <a:off x="1289475" y="3184100"/>
              <a:ext cx="419900" cy="606425"/>
            </a:xfrm>
            <a:custGeom>
              <a:rect b="b" l="l" r="r" t="t"/>
              <a:pathLst>
                <a:path extrusionOk="0" h="24257" w="16796">
                  <a:moveTo>
                    <a:pt x="4430" y="0"/>
                  </a:moveTo>
                  <a:lnTo>
                    <a:pt x="3982" y="27"/>
                  </a:lnTo>
                  <a:lnTo>
                    <a:pt x="3533" y="79"/>
                  </a:lnTo>
                  <a:lnTo>
                    <a:pt x="3112" y="185"/>
                  </a:lnTo>
                  <a:lnTo>
                    <a:pt x="2690" y="343"/>
                  </a:lnTo>
                  <a:lnTo>
                    <a:pt x="2321" y="528"/>
                  </a:lnTo>
                  <a:lnTo>
                    <a:pt x="1952" y="739"/>
                  </a:lnTo>
                  <a:lnTo>
                    <a:pt x="1609" y="1002"/>
                  </a:lnTo>
                  <a:lnTo>
                    <a:pt x="1292" y="1292"/>
                  </a:lnTo>
                  <a:lnTo>
                    <a:pt x="1002" y="1609"/>
                  </a:lnTo>
                  <a:lnTo>
                    <a:pt x="739" y="1951"/>
                  </a:lnTo>
                  <a:lnTo>
                    <a:pt x="528" y="2321"/>
                  </a:lnTo>
                  <a:lnTo>
                    <a:pt x="343" y="2716"/>
                  </a:lnTo>
                  <a:lnTo>
                    <a:pt x="185" y="3111"/>
                  </a:lnTo>
                  <a:lnTo>
                    <a:pt x="80" y="3533"/>
                  </a:lnTo>
                  <a:lnTo>
                    <a:pt x="27" y="3982"/>
                  </a:lnTo>
                  <a:lnTo>
                    <a:pt x="0" y="4430"/>
                  </a:lnTo>
                  <a:lnTo>
                    <a:pt x="0" y="19827"/>
                  </a:lnTo>
                  <a:lnTo>
                    <a:pt x="27" y="20275"/>
                  </a:lnTo>
                  <a:lnTo>
                    <a:pt x="80" y="20724"/>
                  </a:lnTo>
                  <a:lnTo>
                    <a:pt x="185" y="21145"/>
                  </a:lnTo>
                  <a:lnTo>
                    <a:pt x="343" y="21541"/>
                  </a:lnTo>
                  <a:lnTo>
                    <a:pt x="528" y="21936"/>
                  </a:lnTo>
                  <a:lnTo>
                    <a:pt x="739" y="22305"/>
                  </a:lnTo>
                  <a:lnTo>
                    <a:pt x="1002" y="22648"/>
                  </a:lnTo>
                  <a:lnTo>
                    <a:pt x="1292" y="22965"/>
                  </a:lnTo>
                  <a:lnTo>
                    <a:pt x="1609" y="23255"/>
                  </a:lnTo>
                  <a:lnTo>
                    <a:pt x="1952" y="23492"/>
                  </a:lnTo>
                  <a:lnTo>
                    <a:pt x="2321" y="23729"/>
                  </a:lnTo>
                  <a:lnTo>
                    <a:pt x="2690" y="23914"/>
                  </a:lnTo>
                  <a:lnTo>
                    <a:pt x="3112" y="24072"/>
                  </a:lnTo>
                  <a:lnTo>
                    <a:pt x="3533" y="24177"/>
                  </a:lnTo>
                  <a:lnTo>
                    <a:pt x="3982" y="24230"/>
                  </a:lnTo>
                  <a:lnTo>
                    <a:pt x="4430" y="24257"/>
                  </a:lnTo>
                  <a:lnTo>
                    <a:pt x="12366" y="24257"/>
                  </a:lnTo>
                  <a:lnTo>
                    <a:pt x="12814" y="24230"/>
                  </a:lnTo>
                  <a:lnTo>
                    <a:pt x="13262" y="24177"/>
                  </a:lnTo>
                  <a:lnTo>
                    <a:pt x="13684" y="24072"/>
                  </a:lnTo>
                  <a:lnTo>
                    <a:pt x="14106" y="23914"/>
                  </a:lnTo>
                  <a:lnTo>
                    <a:pt x="14475" y="23729"/>
                  </a:lnTo>
                  <a:lnTo>
                    <a:pt x="14844" y="23492"/>
                  </a:lnTo>
                  <a:lnTo>
                    <a:pt x="15187" y="23255"/>
                  </a:lnTo>
                  <a:lnTo>
                    <a:pt x="15503" y="22965"/>
                  </a:lnTo>
                  <a:lnTo>
                    <a:pt x="15793" y="22648"/>
                  </a:lnTo>
                  <a:lnTo>
                    <a:pt x="16057" y="22305"/>
                  </a:lnTo>
                  <a:lnTo>
                    <a:pt x="16268" y="21936"/>
                  </a:lnTo>
                  <a:lnTo>
                    <a:pt x="16453" y="21541"/>
                  </a:lnTo>
                  <a:lnTo>
                    <a:pt x="16611" y="21145"/>
                  </a:lnTo>
                  <a:lnTo>
                    <a:pt x="16716" y="20724"/>
                  </a:lnTo>
                  <a:lnTo>
                    <a:pt x="16795" y="20275"/>
                  </a:lnTo>
                  <a:lnTo>
                    <a:pt x="16795" y="19827"/>
                  </a:lnTo>
                  <a:lnTo>
                    <a:pt x="16795" y="4430"/>
                  </a:lnTo>
                  <a:lnTo>
                    <a:pt x="16795" y="3982"/>
                  </a:lnTo>
                  <a:lnTo>
                    <a:pt x="16716" y="3533"/>
                  </a:lnTo>
                  <a:lnTo>
                    <a:pt x="16611" y="3111"/>
                  </a:lnTo>
                  <a:lnTo>
                    <a:pt x="16453" y="2716"/>
                  </a:lnTo>
                  <a:lnTo>
                    <a:pt x="16268" y="2321"/>
                  </a:lnTo>
                  <a:lnTo>
                    <a:pt x="16057" y="1951"/>
                  </a:lnTo>
                  <a:lnTo>
                    <a:pt x="15793" y="1609"/>
                  </a:lnTo>
                  <a:lnTo>
                    <a:pt x="15503" y="1292"/>
                  </a:lnTo>
                  <a:lnTo>
                    <a:pt x="15187" y="1002"/>
                  </a:lnTo>
                  <a:lnTo>
                    <a:pt x="14844" y="739"/>
                  </a:lnTo>
                  <a:lnTo>
                    <a:pt x="14475" y="528"/>
                  </a:lnTo>
                  <a:lnTo>
                    <a:pt x="14106" y="343"/>
                  </a:lnTo>
                  <a:lnTo>
                    <a:pt x="13684" y="185"/>
                  </a:lnTo>
                  <a:lnTo>
                    <a:pt x="13262" y="79"/>
                  </a:lnTo>
                  <a:lnTo>
                    <a:pt x="12814" y="27"/>
                  </a:lnTo>
                  <a:lnTo>
                    <a:pt x="123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40"/>
            <p:cNvSpPr/>
            <p:nvPr/>
          </p:nvSpPr>
          <p:spPr>
            <a:xfrm>
              <a:off x="1289475" y="3184100"/>
              <a:ext cx="220825" cy="606425"/>
            </a:xfrm>
            <a:custGeom>
              <a:rect b="b" l="l" r="r" t="t"/>
              <a:pathLst>
                <a:path extrusionOk="0" h="24257" w="8833">
                  <a:moveTo>
                    <a:pt x="4430" y="0"/>
                  </a:moveTo>
                  <a:lnTo>
                    <a:pt x="3982" y="27"/>
                  </a:lnTo>
                  <a:lnTo>
                    <a:pt x="3533" y="79"/>
                  </a:lnTo>
                  <a:lnTo>
                    <a:pt x="3112" y="185"/>
                  </a:lnTo>
                  <a:lnTo>
                    <a:pt x="2690" y="343"/>
                  </a:lnTo>
                  <a:lnTo>
                    <a:pt x="2321" y="528"/>
                  </a:lnTo>
                  <a:lnTo>
                    <a:pt x="1952" y="739"/>
                  </a:lnTo>
                  <a:lnTo>
                    <a:pt x="1609" y="1002"/>
                  </a:lnTo>
                  <a:lnTo>
                    <a:pt x="1292" y="1292"/>
                  </a:lnTo>
                  <a:lnTo>
                    <a:pt x="1002" y="1609"/>
                  </a:lnTo>
                  <a:lnTo>
                    <a:pt x="739" y="1951"/>
                  </a:lnTo>
                  <a:lnTo>
                    <a:pt x="528" y="2321"/>
                  </a:lnTo>
                  <a:lnTo>
                    <a:pt x="343" y="2716"/>
                  </a:lnTo>
                  <a:lnTo>
                    <a:pt x="185" y="3111"/>
                  </a:lnTo>
                  <a:lnTo>
                    <a:pt x="80" y="3533"/>
                  </a:lnTo>
                  <a:lnTo>
                    <a:pt x="27" y="3982"/>
                  </a:lnTo>
                  <a:lnTo>
                    <a:pt x="0" y="4430"/>
                  </a:lnTo>
                  <a:lnTo>
                    <a:pt x="0" y="19827"/>
                  </a:lnTo>
                  <a:lnTo>
                    <a:pt x="27" y="20275"/>
                  </a:lnTo>
                  <a:lnTo>
                    <a:pt x="80" y="20724"/>
                  </a:lnTo>
                  <a:lnTo>
                    <a:pt x="185" y="21145"/>
                  </a:lnTo>
                  <a:lnTo>
                    <a:pt x="343" y="21541"/>
                  </a:lnTo>
                  <a:lnTo>
                    <a:pt x="528" y="21936"/>
                  </a:lnTo>
                  <a:lnTo>
                    <a:pt x="739" y="22305"/>
                  </a:lnTo>
                  <a:lnTo>
                    <a:pt x="1002" y="22648"/>
                  </a:lnTo>
                  <a:lnTo>
                    <a:pt x="1292" y="22965"/>
                  </a:lnTo>
                  <a:lnTo>
                    <a:pt x="1609" y="23255"/>
                  </a:lnTo>
                  <a:lnTo>
                    <a:pt x="1952" y="23492"/>
                  </a:lnTo>
                  <a:lnTo>
                    <a:pt x="2321" y="23729"/>
                  </a:lnTo>
                  <a:lnTo>
                    <a:pt x="2690" y="23914"/>
                  </a:lnTo>
                  <a:lnTo>
                    <a:pt x="3112" y="24072"/>
                  </a:lnTo>
                  <a:lnTo>
                    <a:pt x="3533" y="24177"/>
                  </a:lnTo>
                  <a:lnTo>
                    <a:pt x="3982" y="24230"/>
                  </a:lnTo>
                  <a:lnTo>
                    <a:pt x="4430" y="24257"/>
                  </a:lnTo>
                  <a:lnTo>
                    <a:pt x="8833" y="24257"/>
                  </a:lnTo>
                  <a:lnTo>
                    <a:pt x="8385" y="24230"/>
                  </a:lnTo>
                  <a:lnTo>
                    <a:pt x="7937" y="24177"/>
                  </a:lnTo>
                  <a:lnTo>
                    <a:pt x="7515" y="24072"/>
                  </a:lnTo>
                  <a:lnTo>
                    <a:pt x="7119" y="23914"/>
                  </a:lnTo>
                  <a:lnTo>
                    <a:pt x="6724" y="23729"/>
                  </a:lnTo>
                  <a:lnTo>
                    <a:pt x="6355" y="23492"/>
                  </a:lnTo>
                  <a:lnTo>
                    <a:pt x="6012" y="23255"/>
                  </a:lnTo>
                  <a:lnTo>
                    <a:pt x="5695" y="22965"/>
                  </a:lnTo>
                  <a:lnTo>
                    <a:pt x="5405" y="22648"/>
                  </a:lnTo>
                  <a:lnTo>
                    <a:pt x="5142" y="22305"/>
                  </a:lnTo>
                  <a:lnTo>
                    <a:pt x="4931" y="21936"/>
                  </a:lnTo>
                  <a:lnTo>
                    <a:pt x="4746" y="21541"/>
                  </a:lnTo>
                  <a:lnTo>
                    <a:pt x="4588" y="21145"/>
                  </a:lnTo>
                  <a:lnTo>
                    <a:pt x="4483" y="20724"/>
                  </a:lnTo>
                  <a:lnTo>
                    <a:pt x="4430" y="20275"/>
                  </a:lnTo>
                  <a:lnTo>
                    <a:pt x="4404" y="19827"/>
                  </a:lnTo>
                  <a:lnTo>
                    <a:pt x="4404" y="4430"/>
                  </a:lnTo>
                  <a:lnTo>
                    <a:pt x="4430" y="3982"/>
                  </a:lnTo>
                  <a:lnTo>
                    <a:pt x="4483" y="3533"/>
                  </a:lnTo>
                  <a:lnTo>
                    <a:pt x="4588" y="3111"/>
                  </a:lnTo>
                  <a:lnTo>
                    <a:pt x="4746" y="2716"/>
                  </a:lnTo>
                  <a:lnTo>
                    <a:pt x="4931" y="2321"/>
                  </a:lnTo>
                  <a:lnTo>
                    <a:pt x="5142" y="1951"/>
                  </a:lnTo>
                  <a:lnTo>
                    <a:pt x="5405" y="1609"/>
                  </a:lnTo>
                  <a:lnTo>
                    <a:pt x="5695" y="1292"/>
                  </a:lnTo>
                  <a:lnTo>
                    <a:pt x="6012" y="1002"/>
                  </a:lnTo>
                  <a:lnTo>
                    <a:pt x="6355" y="739"/>
                  </a:lnTo>
                  <a:lnTo>
                    <a:pt x="6724" y="528"/>
                  </a:lnTo>
                  <a:lnTo>
                    <a:pt x="7119" y="343"/>
                  </a:lnTo>
                  <a:lnTo>
                    <a:pt x="7515" y="185"/>
                  </a:lnTo>
                  <a:lnTo>
                    <a:pt x="7937" y="79"/>
                  </a:lnTo>
                  <a:lnTo>
                    <a:pt x="8385" y="27"/>
                  </a:lnTo>
                  <a:lnTo>
                    <a:pt x="88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40"/>
            <p:cNvSpPr/>
            <p:nvPr/>
          </p:nvSpPr>
          <p:spPr>
            <a:xfrm>
              <a:off x="1344175" y="2952750"/>
              <a:ext cx="332250" cy="114050"/>
            </a:xfrm>
            <a:custGeom>
              <a:rect b="b" l="l" r="r" t="t"/>
              <a:pathLst>
                <a:path extrusionOk="0" h="4562" w="13290">
                  <a:moveTo>
                    <a:pt x="1" y="0"/>
                  </a:moveTo>
                  <a:lnTo>
                    <a:pt x="1" y="2742"/>
                  </a:lnTo>
                  <a:lnTo>
                    <a:pt x="1" y="2927"/>
                  </a:lnTo>
                  <a:lnTo>
                    <a:pt x="27" y="3111"/>
                  </a:lnTo>
                  <a:lnTo>
                    <a:pt x="80" y="3269"/>
                  </a:lnTo>
                  <a:lnTo>
                    <a:pt x="133" y="3454"/>
                  </a:lnTo>
                  <a:lnTo>
                    <a:pt x="212" y="3612"/>
                  </a:lnTo>
                  <a:lnTo>
                    <a:pt x="317" y="3770"/>
                  </a:lnTo>
                  <a:lnTo>
                    <a:pt x="396" y="3902"/>
                  </a:lnTo>
                  <a:lnTo>
                    <a:pt x="528" y="4034"/>
                  </a:lnTo>
                  <a:lnTo>
                    <a:pt x="660" y="4139"/>
                  </a:lnTo>
                  <a:lnTo>
                    <a:pt x="792" y="4245"/>
                  </a:lnTo>
                  <a:lnTo>
                    <a:pt x="950" y="4350"/>
                  </a:lnTo>
                  <a:lnTo>
                    <a:pt x="1108" y="4429"/>
                  </a:lnTo>
                  <a:lnTo>
                    <a:pt x="1266" y="4482"/>
                  </a:lnTo>
                  <a:lnTo>
                    <a:pt x="1451" y="4535"/>
                  </a:lnTo>
                  <a:lnTo>
                    <a:pt x="1635" y="4561"/>
                  </a:lnTo>
                  <a:lnTo>
                    <a:pt x="11654" y="4561"/>
                  </a:lnTo>
                  <a:lnTo>
                    <a:pt x="11839" y="4535"/>
                  </a:lnTo>
                  <a:lnTo>
                    <a:pt x="12024" y="4482"/>
                  </a:lnTo>
                  <a:lnTo>
                    <a:pt x="12182" y="4429"/>
                  </a:lnTo>
                  <a:lnTo>
                    <a:pt x="12340" y="4350"/>
                  </a:lnTo>
                  <a:lnTo>
                    <a:pt x="12498" y="4245"/>
                  </a:lnTo>
                  <a:lnTo>
                    <a:pt x="12630" y="4139"/>
                  </a:lnTo>
                  <a:lnTo>
                    <a:pt x="12762" y="4034"/>
                  </a:lnTo>
                  <a:lnTo>
                    <a:pt x="12867" y="3902"/>
                  </a:lnTo>
                  <a:lnTo>
                    <a:pt x="12973" y="3770"/>
                  </a:lnTo>
                  <a:lnTo>
                    <a:pt x="13078" y="3612"/>
                  </a:lnTo>
                  <a:lnTo>
                    <a:pt x="13157" y="3454"/>
                  </a:lnTo>
                  <a:lnTo>
                    <a:pt x="13210" y="3269"/>
                  </a:lnTo>
                  <a:lnTo>
                    <a:pt x="13263" y="3111"/>
                  </a:lnTo>
                  <a:lnTo>
                    <a:pt x="13289" y="2927"/>
                  </a:lnTo>
                  <a:lnTo>
                    <a:pt x="13289" y="2742"/>
                  </a:lnTo>
                  <a:lnTo>
                    <a:pt x="1328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0"/>
            <p:cNvSpPr/>
            <p:nvPr/>
          </p:nvSpPr>
          <p:spPr>
            <a:xfrm>
              <a:off x="1518200" y="3181450"/>
              <a:ext cx="221500" cy="606450"/>
            </a:xfrm>
            <a:custGeom>
              <a:rect b="b" l="l" r="r" t="t"/>
              <a:pathLst>
                <a:path extrusionOk="0" h="24258" w="8860">
                  <a:moveTo>
                    <a:pt x="0" y="1"/>
                  </a:moveTo>
                  <a:lnTo>
                    <a:pt x="449" y="27"/>
                  </a:lnTo>
                  <a:lnTo>
                    <a:pt x="897" y="80"/>
                  </a:lnTo>
                  <a:lnTo>
                    <a:pt x="1319" y="185"/>
                  </a:lnTo>
                  <a:lnTo>
                    <a:pt x="1740" y="344"/>
                  </a:lnTo>
                  <a:lnTo>
                    <a:pt x="2110" y="528"/>
                  </a:lnTo>
                  <a:lnTo>
                    <a:pt x="2479" y="765"/>
                  </a:lnTo>
                  <a:lnTo>
                    <a:pt x="2821" y="1003"/>
                  </a:lnTo>
                  <a:lnTo>
                    <a:pt x="3138" y="1293"/>
                  </a:lnTo>
                  <a:lnTo>
                    <a:pt x="3428" y="1609"/>
                  </a:lnTo>
                  <a:lnTo>
                    <a:pt x="3692" y="1952"/>
                  </a:lnTo>
                  <a:lnTo>
                    <a:pt x="3902" y="2321"/>
                  </a:lnTo>
                  <a:lnTo>
                    <a:pt x="4087" y="2717"/>
                  </a:lnTo>
                  <a:lnTo>
                    <a:pt x="4245" y="3112"/>
                  </a:lnTo>
                  <a:lnTo>
                    <a:pt x="4351" y="3534"/>
                  </a:lnTo>
                  <a:lnTo>
                    <a:pt x="4430" y="3982"/>
                  </a:lnTo>
                  <a:lnTo>
                    <a:pt x="4456" y="4430"/>
                  </a:lnTo>
                  <a:lnTo>
                    <a:pt x="4456" y="19828"/>
                  </a:lnTo>
                  <a:lnTo>
                    <a:pt x="4430" y="20276"/>
                  </a:lnTo>
                  <a:lnTo>
                    <a:pt x="4351" y="20724"/>
                  </a:lnTo>
                  <a:lnTo>
                    <a:pt x="4245" y="21146"/>
                  </a:lnTo>
                  <a:lnTo>
                    <a:pt x="4087" y="21541"/>
                  </a:lnTo>
                  <a:lnTo>
                    <a:pt x="3902" y="21937"/>
                  </a:lnTo>
                  <a:lnTo>
                    <a:pt x="3692" y="22306"/>
                  </a:lnTo>
                  <a:lnTo>
                    <a:pt x="3428" y="22649"/>
                  </a:lnTo>
                  <a:lnTo>
                    <a:pt x="3138" y="22965"/>
                  </a:lnTo>
                  <a:lnTo>
                    <a:pt x="2821" y="23255"/>
                  </a:lnTo>
                  <a:lnTo>
                    <a:pt x="2479" y="23492"/>
                  </a:lnTo>
                  <a:lnTo>
                    <a:pt x="2110" y="23730"/>
                  </a:lnTo>
                  <a:lnTo>
                    <a:pt x="1740" y="23914"/>
                  </a:lnTo>
                  <a:lnTo>
                    <a:pt x="1319" y="24073"/>
                  </a:lnTo>
                  <a:lnTo>
                    <a:pt x="897" y="24178"/>
                  </a:lnTo>
                  <a:lnTo>
                    <a:pt x="449" y="24231"/>
                  </a:lnTo>
                  <a:lnTo>
                    <a:pt x="0" y="24257"/>
                  </a:lnTo>
                  <a:lnTo>
                    <a:pt x="4403" y="24257"/>
                  </a:lnTo>
                  <a:lnTo>
                    <a:pt x="4852" y="24231"/>
                  </a:lnTo>
                  <a:lnTo>
                    <a:pt x="5300" y="24178"/>
                  </a:lnTo>
                  <a:lnTo>
                    <a:pt x="5722" y="24073"/>
                  </a:lnTo>
                  <a:lnTo>
                    <a:pt x="6144" y="23914"/>
                  </a:lnTo>
                  <a:lnTo>
                    <a:pt x="6513" y="23730"/>
                  </a:lnTo>
                  <a:lnTo>
                    <a:pt x="6882" y="23492"/>
                  </a:lnTo>
                  <a:lnTo>
                    <a:pt x="7225" y="23255"/>
                  </a:lnTo>
                  <a:lnTo>
                    <a:pt x="7541" y="22965"/>
                  </a:lnTo>
                  <a:lnTo>
                    <a:pt x="7831" y="22649"/>
                  </a:lnTo>
                  <a:lnTo>
                    <a:pt x="8095" y="22306"/>
                  </a:lnTo>
                  <a:lnTo>
                    <a:pt x="8305" y="21937"/>
                  </a:lnTo>
                  <a:lnTo>
                    <a:pt x="8490" y="21541"/>
                  </a:lnTo>
                  <a:lnTo>
                    <a:pt x="8648" y="21146"/>
                  </a:lnTo>
                  <a:lnTo>
                    <a:pt x="8754" y="20724"/>
                  </a:lnTo>
                  <a:lnTo>
                    <a:pt x="8833" y="20276"/>
                  </a:lnTo>
                  <a:lnTo>
                    <a:pt x="8859" y="19828"/>
                  </a:lnTo>
                  <a:lnTo>
                    <a:pt x="8859" y="4430"/>
                  </a:lnTo>
                  <a:lnTo>
                    <a:pt x="8833" y="3982"/>
                  </a:lnTo>
                  <a:lnTo>
                    <a:pt x="8754" y="3534"/>
                  </a:lnTo>
                  <a:lnTo>
                    <a:pt x="8648" y="3112"/>
                  </a:lnTo>
                  <a:lnTo>
                    <a:pt x="8490" y="2717"/>
                  </a:lnTo>
                  <a:lnTo>
                    <a:pt x="8305" y="2321"/>
                  </a:lnTo>
                  <a:lnTo>
                    <a:pt x="8095" y="1952"/>
                  </a:lnTo>
                  <a:lnTo>
                    <a:pt x="7831" y="1609"/>
                  </a:lnTo>
                  <a:lnTo>
                    <a:pt x="7541" y="1293"/>
                  </a:lnTo>
                  <a:lnTo>
                    <a:pt x="7225" y="1003"/>
                  </a:lnTo>
                  <a:lnTo>
                    <a:pt x="6882" y="765"/>
                  </a:lnTo>
                  <a:lnTo>
                    <a:pt x="6513" y="528"/>
                  </a:lnTo>
                  <a:lnTo>
                    <a:pt x="6144" y="344"/>
                  </a:lnTo>
                  <a:lnTo>
                    <a:pt x="5722" y="185"/>
                  </a:lnTo>
                  <a:lnTo>
                    <a:pt x="5300" y="80"/>
                  </a:lnTo>
                  <a:lnTo>
                    <a:pt x="4852" y="27"/>
                  </a:lnTo>
                  <a:lnTo>
                    <a:pt x="44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40"/>
            <p:cNvSpPr/>
            <p:nvPr/>
          </p:nvSpPr>
          <p:spPr>
            <a:xfrm>
              <a:off x="1289475" y="2833425"/>
              <a:ext cx="408700" cy="151650"/>
            </a:xfrm>
            <a:custGeom>
              <a:rect b="b" l="l" r="r" t="t"/>
              <a:pathLst>
                <a:path extrusionOk="0" h="6066" w="16348">
                  <a:moveTo>
                    <a:pt x="1371" y="1"/>
                  </a:moveTo>
                  <a:lnTo>
                    <a:pt x="1213" y="27"/>
                  </a:lnTo>
                  <a:lnTo>
                    <a:pt x="923" y="106"/>
                  </a:lnTo>
                  <a:lnTo>
                    <a:pt x="660" y="238"/>
                  </a:lnTo>
                  <a:lnTo>
                    <a:pt x="449" y="449"/>
                  </a:lnTo>
                  <a:lnTo>
                    <a:pt x="264" y="660"/>
                  </a:lnTo>
                  <a:lnTo>
                    <a:pt x="106" y="924"/>
                  </a:lnTo>
                  <a:lnTo>
                    <a:pt x="27" y="1214"/>
                  </a:lnTo>
                  <a:lnTo>
                    <a:pt x="0" y="1372"/>
                  </a:lnTo>
                  <a:lnTo>
                    <a:pt x="0" y="1530"/>
                  </a:lnTo>
                  <a:lnTo>
                    <a:pt x="0" y="4536"/>
                  </a:lnTo>
                  <a:lnTo>
                    <a:pt x="0" y="4694"/>
                  </a:lnTo>
                  <a:lnTo>
                    <a:pt x="27" y="4852"/>
                  </a:lnTo>
                  <a:lnTo>
                    <a:pt x="106" y="5142"/>
                  </a:lnTo>
                  <a:lnTo>
                    <a:pt x="264" y="5380"/>
                  </a:lnTo>
                  <a:lnTo>
                    <a:pt x="449" y="5617"/>
                  </a:lnTo>
                  <a:lnTo>
                    <a:pt x="660" y="5801"/>
                  </a:lnTo>
                  <a:lnTo>
                    <a:pt x="923" y="5960"/>
                  </a:lnTo>
                  <a:lnTo>
                    <a:pt x="1213" y="6039"/>
                  </a:lnTo>
                  <a:lnTo>
                    <a:pt x="1371" y="6065"/>
                  </a:lnTo>
                  <a:lnTo>
                    <a:pt x="14976" y="6065"/>
                  </a:lnTo>
                  <a:lnTo>
                    <a:pt x="15108" y="6039"/>
                  </a:lnTo>
                  <a:lnTo>
                    <a:pt x="15398" y="5960"/>
                  </a:lnTo>
                  <a:lnTo>
                    <a:pt x="15662" y="5801"/>
                  </a:lnTo>
                  <a:lnTo>
                    <a:pt x="15899" y="5617"/>
                  </a:lnTo>
                  <a:lnTo>
                    <a:pt x="16083" y="5380"/>
                  </a:lnTo>
                  <a:lnTo>
                    <a:pt x="16215" y="5142"/>
                  </a:lnTo>
                  <a:lnTo>
                    <a:pt x="16294" y="4852"/>
                  </a:lnTo>
                  <a:lnTo>
                    <a:pt x="16321" y="4694"/>
                  </a:lnTo>
                  <a:lnTo>
                    <a:pt x="16347" y="4536"/>
                  </a:lnTo>
                  <a:lnTo>
                    <a:pt x="16347" y="1530"/>
                  </a:lnTo>
                  <a:lnTo>
                    <a:pt x="16321" y="1372"/>
                  </a:lnTo>
                  <a:lnTo>
                    <a:pt x="16294" y="1214"/>
                  </a:lnTo>
                  <a:lnTo>
                    <a:pt x="16215" y="924"/>
                  </a:lnTo>
                  <a:lnTo>
                    <a:pt x="16083" y="660"/>
                  </a:lnTo>
                  <a:lnTo>
                    <a:pt x="15899" y="449"/>
                  </a:lnTo>
                  <a:lnTo>
                    <a:pt x="15662" y="238"/>
                  </a:lnTo>
                  <a:lnTo>
                    <a:pt x="15398" y="106"/>
                  </a:lnTo>
                  <a:lnTo>
                    <a:pt x="15108" y="27"/>
                  </a:lnTo>
                  <a:lnTo>
                    <a:pt x="1497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40"/>
            <p:cNvSpPr/>
            <p:nvPr/>
          </p:nvSpPr>
          <p:spPr>
            <a:xfrm>
              <a:off x="1289475" y="2833425"/>
              <a:ext cx="113400" cy="151650"/>
            </a:xfrm>
            <a:custGeom>
              <a:rect b="b" l="l" r="r" t="t"/>
              <a:pathLst>
                <a:path extrusionOk="0" h="6066" w="4536">
                  <a:moveTo>
                    <a:pt x="1371" y="1"/>
                  </a:moveTo>
                  <a:lnTo>
                    <a:pt x="1213" y="27"/>
                  </a:lnTo>
                  <a:lnTo>
                    <a:pt x="923" y="106"/>
                  </a:lnTo>
                  <a:lnTo>
                    <a:pt x="660" y="238"/>
                  </a:lnTo>
                  <a:lnTo>
                    <a:pt x="449" y="449"/>
                  </a:lnTo>
                  <a:lnTo>
                    <a:pt x="264" y="660"/>
                  </a:lnTo>
                  <a:lnTo>
                    <a:pt x="106" y="924"/>
                  </a:lnTo>
                  <a:lnTo>
                    <a:pt x="27" y="1214"/>
                  </a:lnTo>
                  <a:lnTo>
                    <a:pt x="0" y="1372"/>
                  </a:lnTo>
                  <a:lnTo>
                    <a:pt x="0" y="1530"/>
                  </a:lnTo>
                  <a:lnTo>
                    <a:pt x="0" y="4536"/>
                  </a:lnTo>
                  <a:lnTo>
                    <a:pt x="0" y="4694"/>
                  </a:lnTo>
                  <a:lnTo>
                    <a:pt x="27" y="4852"/>
                  </a:lnTo>
                  <a:lnTo>
                    <a:pt x="106" y="5142"/>
                  </a:lnTo>
                  <a:lnTo>
                    <a:pt x="264" y="5380"/>
                  </a:lnTo>
                  <a:lnTo>
                    <a:pt x="449" y="5617"/>
                  </a:lnTo>
                  <a:lnTo>
                    <a:pt x="660" y="5801"/>
                  </a:lnTo>
                  <a:lnTo>
                    <a:pt x="923" y="5960"/>
                  </a:lnTo>
                  <a:lnTo>
                    <a:pt x="1213" y="6039"/>
                  </a:lnTo>
                  <a:lnTo>
                    <a:pt x="1371" y="6065"/>
                  </a:lnTo>
                  <a:lnTo>
                    <a:pt x="4535" y="6065"/>
                  </a:lnTo>
                  <a:lnTo>
                    <a:pt x="4377" y="6039"/>
                  </a:lnTo>
                  <a:lnTo>
                    <a:pt x="4087" y="5960"/>
                  </a:lnTo>
                  <a:lnTo>
                    <a:pt x="3850" y="5801"/>
                  </a:lnTo>
                  <a:lnTo>
                    <a:pt x="3613" y="5617"/>
                  </a:lnTo>
                  <a:lnTo>
                    <a:pt x="3428" y="5380"/>
                  </a:lnTo>
                  <a:lnTo>
                    <a:pt x="3296" y="5142"/>
                  </a:lnTo>
                  <a:lnTo>
                    <a:pt x="3191" y="4852"/>
                  </a:lnTo>
                  <a:lnTo>
                    <a:pt x="3164" y="4694"/>
                  </a:lnTo>
                  <a:lnTo>
                    <a:pt x="3164" y="4536"/>
                  </a:lnTo>
                  <a:lnTo>
                    <a:pt x="3164" y="1530"/>
                  </a:lnTo>
                  <a:lnTo>
                    <a:pt x="3164" y="1372"/>
                  </a:lnTo>
                  <a:lnTo>
                    <a:pt x="3191" y="1214"/>
                  </a:lnTo>
                  <a:lnTo>
                    <a:pt x="3296" y="924"/>
                  </a:lnTo>
                  <a:lnTo>
                    <a:pt x="3428" y="660"/>
                  </a:lnTo>
                  <a:lnTo>
                    <a:pt x="3613" y="449"/>
                  </a:lnTo>
                  <a:lnTo>
                    <a:pt x="3850" y="238"/>
                  </a:lnTo>
                  <a:lnTo>
                    <a:pt x="4087" y="106"/>
                  </a:lnTo>
                  <a:lnTo>
                    <a:pt x="4377" y="27"/>
                  </a:lnTo>
                  <a:lnTo>
                    <a:pt x="45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40"/>
            <p:cNvSpPr/>
            <p:nvPr/>
          </p:nvSpPr>
          <p:spPr>
            <a:xfrm>
              <a:off x="1625625" y="2833425"/>
              <a:ext cx="114075" cy="151650"/>
            </a:xfrm>
            <a:custGeom>
              <a:rect b="b" l="l" r="r" t="t"/>
              <a:pathLst>
                <a:path extrusionOk="0" h="6066" w="4563">
                  <a:moveTo>
                    <a:pt x="1" y="1"/>
                  </a:moveTo>
                  <a:lnTo>
                    <a:pt x="159" y="27"/>
                  </a:lnTo>
                  <a:lnTo>
                    <a:pt x="449" y="106"/>
                  </a:lnTo>
                  <a:lnTo>
                    <a:pt x="713" y="238"/>
                  </a:lnTo>
                  <a:lnTo>
                    <a:pt x="924" y="449"/>
                  </a:lnTo>
                  <a:lnTo>
                    <a:pt x="1108" y="660"/>
                  </a:lnTo>
                  <a:lnTo>
                    <a:pt x="1266" y="924"/>
                  </a:lnTo>
                  <a:lnTo>
                    <a:pt x="1346" y="1214"/>
                  </a:lnTo>
                  <a:lnTo>
                    <a:pt x="1372" y="1372"/>
                  </a:lnTo>
                  <a:lnTo>
                    <a:pt x="1372" y="1530"/>
                  </a:lnTo>
                  <a:lnTo>
                    <a:pt x="1372" y="4536"/>
                  </a:lnTo>
                  <a:lnTo>
                    <a:pt x="1372" y="4694"/>
                  </a:lnTo>
                  <a:lnTo>
                    <a:pt x="1346" y="4852"/>
                  </a:lnTo>
                  <a:lnTo>
                    <a:pt x="1266" y="5142"/>
                  </a:lnTo>
                  <a:lnTo>
                    <a:pt x="1108" y="5380"/>
                  </a:lnTo>
                  <a:lnTo>
                    <a:pt x="924" y="5617"/>
                  </a:lnTo>
                  <a:lnTo>
                    <a:pt x="713" y="5801"/>
                  </a:lnTo>
                  <a:lnTo>
                    <a:pt x="449" y="5960"/>
                  </a:lnTo>
                  <a:lnTo>
                    <a:pt x="159" y="6039"/>
                  </a:lnTo>
                  <a:lnTo>
                    <a:pt x="1" y="6065"/>
                  </a:lnTo>
                  <a:lnTo>
                    <a:pt x="3165" y="6065"/>
                  </a:lnTo>
                  <a:lnTo>
                    <a:pt x="3323" y="6039"/>
                  </a:lnTo>
                  <a:lnTo>
                    <a:pt x="3613" y="5960"/>
                  </a:lnTo>
                  <a:lnTo>
                    <a:pt x="3877" y="5801"/>
                  </a:lnTo>
                  <a:lnTo>
                    <a:pt x="4114" y="5617"/>
                  </a:lnTo>
                  <a:lnTo>
                    <a:pt x="4299" y="5380"/>
                  </a:lnTo>
                  <a:lnTo>
                    <a:pt x="4430" y="5142"/>
                  </a:lnTo>
                  <a:lnTo>
                    <a:pt x="4509" y="4852"/>
                  </a:lnTo>
                  <a:lnTo>
                    <a:pt x="4536" y="4694"/>
                  </a:lnTo>
                  <a:lnTo>
                    <a:pt x="4562" y="4536"/>
                  </a:lnTo>
                  <a:lnTo>
                    <a:pt x="4562" y="1530"/>
                  </a:lnTo>
                  <a:lnTo>
                    <a:pt x="4536" y="1372"/>
                  </a:lnTo>
                  <a:lnTo>
                    <a:pt x="4509" y="1214"/>
                  </a:lnTo>
                  <a:lnTo>
                    <a:pt x="4430" y="924"/>
                  </a:lnTo>
                  <a:lnTo>
                    <a:pt x="4299" y="660"/>
                  </a:lnTo>
                  <a:lnTo>
                    <a:pt x="4114" y="449"/>
                  </a:lnTo>
                  <a:lnTo>
                    <a:pt x="3877" y="238"/>
                  </a:lnTo>
                  <a:lnTo>
                    <a:pt x="3613" y="106"/>
                  </a:lnTo>
                  <a:lnTo>
                    <a:pt x="3323" y="27"/>
                  </a:lnTo>
                  <a:lnTo>
                    <a:pt x="31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0"/>
            <p:cNvSpPr/>
            <p:nvPr/>
          </p:nvSpPr>
          <p:spPr>
            <a:xfrm>
              <a:off x="2850975" y="2929000"/>
              <a:ext cx="270275" cy="580075"/>
            </a:xfrm>
            <a:custGeom>
              <a:rect b="b" l="l" r="r" t="t"/>
              <a:pathLst>
                <a:path extrusionOk="0" h="23203" w="10811">
                  <a:moveTo>
                    <a:pt x="1" y="1"/>
                  </a:moveTo>
                  <a:lnTo>
                    <a:pt x="1" y="23202"/>
                  </a:lnTo>
                  <a:lnTo>
                    <a:pt x="10810" y="23202"/>
                  </a:lnTo>
                  <a:lnTo>
                    <a:pt x="1081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40"/>
            <p:cNvSpPr/>
            <p:nvPr/>
          </p:nvSpPr>
          <p:spPr>
            <a:xfrm>
              <a:off x="2930725" y="2926375"/>
              <a:ext cx="269625" cy="580725"/>
            </a:xfrm>
            <a:custGeom>
              <a:rect b="b" l="l" r="r" t="t"/>
              <a:pathLst>
                <a:path extrusionOk="0" h="23229" w="10785">
                  <a:moveTo>
                    <a:pt x="1" y="0"/>
                  </a:moveTo>
                  <a:lnTo>
                    <a:pt x="1" y="23228"/>
                  </a:lnTo>
                  <a:lnTo>
                    <a:pt x="10784" y="23228"/>
                  </a:lnTo>
                  <a:lnTo>
                    <a:pt x="107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40"/>
            <p:cNvSpPr/>
            <p:nvPr/>
          </p:nvSpPr>
          <p:spPr>
            <a:xfrm>
              <a:off x="2800875" y="3184100"/>
              <a:ext cx="419900" cy="606425"/>
            </a:xfrm>
            <a:custGeom>
              <a:rect b="b" l="l" r="r" t="t"/>
              <a:pathLst>
                <a:path extrusionOk="0" h="24257" w="16796">
                  <a:moveTo>
                    <a:pt x="4430" y="0"/>
                  </a:moveTo>
                  <a:lnTo>
                    <a:pt x="3982" y="27"/>
                  </a:lnTo>
                  <a:lnTo>
                    <a:pt x="3534" y="79"/>
                  </a:lnTo>
                  <a:lnTo>
                    <a:pt x="3112" y="185"/>
                  </a:lnTo>
                  <a:lnTo>
                    <a:pt x="2690" y="343"/>
                  </a:lnTo>
                  <a:lnTo>
                    <a:pt x="2321" y="528"/>
                  </a:lnTo>
                  <a:lnTo>
                    <a:pt x="1952" y="739"/>
                  </a:lnTo>
                  <a:lnTo>
                    <a:pt x="1609" y="1002"/>
                  </a:lnTo>
                  <a:lnTo>
                    <a:pt x="1293" y="1292"/>
                  </a:lnTo>
                  <a:lnTo>
                    <a:pt x="1003" y="1609"/>
                  </a:lnTo>
                  <a:lnTo>
                    <a:pt x="739" y="1951"/>
                  </a:lnTo>
                  <a:lnTo>
                    <a:pt x="528" y="2321"/>
                  </a:lnTo>
                  <a:lnTo>
                    <a:pt x="343" y="2716"/>
                  </a:lnTo>
                  <a:lnTo>
                    <a:pt x="185" y="3111"/>
                  </a:lnTo>
                  <a:lnTo>
                    <a:pt x="80" y="3533"/>
                  </a:lnTo>
                  <a:lnTo>
                    <a:pt x="1" y="3982"/>
                  </a:lnTo>
                  <a:lnTo>
                    <a:pt x="1" y="4430"/>
                  </a:lnTo>
                  <a:lnTo>
                    <a:pt x="1" y="19827"/>
                  </a:lnTo>
                  <a:lnTo>
                    <a:pt x="1" y="20275"/>
                  </a:lnTo>
                  <a:lnTo>
                    <a:pt x="80" y="20724"/>
                  </a:lnTo>
                  <a:lnTo>
                    <a:pt x="185" y="21145"/>
                  </a:lnTo>
                  <a:lnTo>
                    <a:pt x="343" y="21541"/>
                  </a:lnTo>
                  <a:lnTo>
                    <a:pt x="528" y="21936"/>
                  </a:lnTo>
                  <a:lnTo>
                    <a:pt x="739" y="22305"/>
                  </a:lnTo>
                  <a:lnTo>
                    <a:pt x="1003" y="22648"/>
                  </a:lnTo>
                  <a:lnTo>
                    <a:pt x="1293" y="22965"/>
                  </a:lnTo>
                  <a:lnTo>
                    <a:pt x="1609" y="23255"/>
                  </a:lnTo>
                  <a:lnTo>
                    <a:pt x="1952" y="23492"/>
                  </a:lnTo>
                  <a:lnTo>
                    <a:pt x="2321" y="23729"/>
                  </a:lnTo>
                  <a:lnTo>
                    <a:pt x="2690" y="23914"/>
                  </a:lnTo>
                  <a:lnTo>
                    <a:pt x="3112" y="24072"/>
                  </a:lnTo>
                  <a:lnTo>
                    <a:pt x="3534" y="24177"/>
                  </a:lnTo>
                  <a:lnTo>
                    <a:pt x="3982" y="24230"/>
                  </a:lnTo>
                  <a:lnTo>
                    <a:pt x="4430" y="24257"/>
                  </a:lnTo>
                  <a:lnTo>
                    <a:pt x="12366" y="24257"/>
                  </a:lnTo>
                  <a:lnTo>
                    <a:pt x="12814" y="24230"/>
                  </a:lnTo>
                  <a:lnTo>
                    <a:pt x="13263" y="24177"/>
                  </a:lnTo>
                  <a:lnTo>
                    <a:pt x="13684" y="24072"/>
                  </a:lnTo>
                  <a:lnTo>
                    <a:pt x="14106" y="23914"/>
                  </a:lnTo>
                  <a:lnTo>
                    <a:pt x="14475" y="23729"/>
                  </a:lnTo>
                  <a:lnTo>
                    <a:pt x="14845" y="23492"/>
                  </a:lnTo>
                  <a:lnTo>
                    <a:pt x="15187" y="23255"/>
                  </a:lnTo>
                  <a:lnTo>
                    <a:pt x="15504" y="22965"/>
                  </a:lnTo>
                  <a:lnTo>
                    <a:pt x="15794" y="22648"/>
                  </a:lnTo>
                  <a:lnTo>
                    <a:pt x="16057" y="22305"/>
                  </a:lnTo>
                  <a:lnTo>
                    <a:pt x="16268" y="21936"/>
                  </a:lnTo>
                  <a:lnTo>
                    <a:pt x="16453" y="21541"/>
                  </a:lnTo>
                  <a:lnTo>
                    <a:pt x="16611" y="21145"/>
                  </a:lnTo>
                  <a:lnTo>
                    <a:pt x="16716" y="20724"/>
                  </a:lnTo>
                  <a:lnTo>
                    <a:pt x="16796" y="20275"/>
                  </a:lnTo>
                  <a:lnTo>
                    <a:pt x="16796" y="19827"/>
                  </a:lnTo>
                  <a:lnTo>
                    <a:pt x="16796" y="4430"/>
                  </a:lnTo>
                  <a:lnTo>
                    <a:pt x="16796" y="3982"/>
                  </a:lnTo>
                  <a:lnTo>
                    <a:pt x="16716" y="3533"/>
                  </a:lnTo>
                  <a:lnTo>
                    <a:pt x="16611" y="3111"/>
                  </a:lnTo>
                  <a:lnTo>
                    <a:pt x="16453" y="2716"/>
                  </a:lnTo>
                  <a:lnTo>
                    <a:pt x="16268" y="2321"/>
                  </a:lnTo>
                  <a:lnTo>
                    <a:pt x="16057" y="1951"/>
                  </a:lnTo>
                  <a:lnTo>
                    <a:pt x="15794" y="1609"/>
                  </a:lnTo>
                  <a:lnTo>
                    <a:pt x="15504" y="1292"/>
                  </a:lnTo>
                  <a:lnTo>
                    <a:pt x="15187" y="1002"/>
                  </a:lnTo>
                  <a:lnTo>
                    <a:pt x="14845" y="739"/>
                  </a:lnTo>
                  <a:lnTo>
                    <a:pt x="14475" y="528"/>
                  </a:lnTo>
                  <a:lnTo>
                    <a:pt x="14106" y="343"/>
                  </a:lnTo>
                  <a:lnTo>
                    <a:pt x="13684" y="185"/>
                  </a:lnTo>
                  <a:lnTo>
                    <a:pt x="13263" y="79"/>
                  </a:lnTo>
                  <a:lnTo>
                    <a:pt x="12814" y="27"/>
                  </a:lnTo>
                  <a:lnTo>
                    <a:pt x="123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0"/>
            <p:cNvSpPr/>
            <p:nvPr/>
          </p:nvSpPr>
          <p:spPr>
            <a:xfrm>
              <a:off x="2800875" y="3184100"/>
              <a:ext cx="220850" cy="606425"/>
            </a:xfrm>
            <a:custGeom>
              <a:rect b="b" l="l" r="r" t="t"/>
              <a:pathLst>
                <a:path extrusionOk="0" h="24257" w="8834">
                  <a:moveTo>
                    <a:pt x="4430" y="0"/>
                  </a:moveTo>
                  <a:lnTo>
                    <a:pt x="3982" y="27"/>
                  </a:lnTo>
                  <a:lnTo>
                    <a:pt x="3534" y="79"/>
                  </a:lnTo>
                  <a:lnTo>
                    <a:pt x="3112" y="185"/>
                  </a:lnTo>
                  <a:lnTo>
                    <a:pt x="2690" y="343"/>
                  </a:lnTo>
                  <a:lnTo>
                    <a:pt x="2321" y="528"/>
                  </a:lnTo>
                  <a:lnTo>
                    <a:pt x="1952" y="739"/>
                  </a:lnTo>
                  <a:lnTo>
                    <a:pt x="1609" y="1002"/>
                  </a:lnTo>
                  <a:lnTo>
                    <a:pt x="1293" y="1292"/>
                  </a:lnTo>
                  <a:lnTo>
                    <a:pt x="1003" y="1609"/>
                  </a:lnTo>
                  <a:lnTo>
                    <a:pt x="739" y="1951"/>
                  </a:lnTo>
                  <a:lnTo>
                    <a:pt x="528" y="2321"/>
                  </a:lnTo>
                  <a:lnTo>
                    <a:pt x="343" y="2716"/>
                  </a:lnTo>
                  <a:lnTo>
                    <a:pt x="185" y="3111"/>
                  </a:lnTo>
                  <a:lnTo>
                    <a:pt x="80" y="3533"/>
                  </a:lnTo>
                  <a:lnTo>
                    <a:pt x="1" y="3982"/>
                  </a:lnTo>
                  <a:lnTo>
                    <a:pt x="1" y="4430"/>
                  </a:lnTo>
                  <a:lnTo>
                    <a:pt x="1" y="19827"/>
                  </a:lnTo>
                  <a:lnTo>
                    <a:pt x="1" y="20275"/>
                  </a:lnTo>
                  <a:lnTo>
                    <a:pt x="80" y="20724"/>
                  </a:lnTo>
                  <a:lnTo>
                    <a:pt x="185" y="21145"/>
                  </a:lnTo>
                  <a:lnTo>
                    <a:pt x="343" y="21541"/>
                  </a:lnTo>
                  <a:lnTo>
                    <a:pt x="528" y="21936"/>
                  </a:lnTo>
                  <a:lnTo>
                    <a:pt x="739" y="22305"/>
                  </a:lnTo>
                  <a:lnTo>
                    <a:pt x="1003" y="22648"/>
                  </a:lnTo>
                  <a:lnTo>
                    <a:pt x="1293" y="22965"/>
                  </a:lnTo>
                  <a:lnTo>
                    <a:pt x="1609" y="23255"/>
                  </a:lnTo>
                  <a:lnTo>
                    <a:pt x="1952" y="23492"/>
                  </a:lnTo>
                  <a:lnTo>
                    <a:pt x="2321" y="23729"/>
                  </a:lnTo>
                  <a:lnTo>
                    <a:pt x="2690" y="23914"/>
                  </a:lnTo>
                  <a:lnTo>
                    <a:pt x="3112" y="24072"/>
                  </a:lnTo>
                  <a:lnTo>
                    <a:pt x="3534" y="24177"/>
                  </a:lnTo>
                  <a:lnTo>
                    <a:pt x="3982" y="24230"/>
                  </a:lnTo>
                  <a:lnTo>
                    <a:pt x="4430" y="24257"/>
                  </a:lnTo>
                  <a:lnTo>
                    <a:pt x="8833" y="24257"/>
                  </a:lnTo>
                  <a:lnTo>
                    <a:pt x="8385" y="24230"/>
                  </a:lnTo>
                  <a:lnTo>
                    <a:pt x="7937" y="24177"/>
                  </a:lnTo>
                  <a:lnTo>
                    <a:pt x="7515" y="24072"/>
                  </a:lnTo>
                  <a:lnTo>
                    <a:pt x="7093" y="23914"/>
                  </a:lnTo>
                  <a:lnTo>
                    <a:pt x="6724" y="23729"/>
                  </a:lnTo>
                  <a:lnTo>
                    <a:pt x="6355" y="23492"/>
                  </a:lnTo>
                  <a:lnTo>
                    <a:pt x="6012" y="23255"/>
                  </a:lnTo>
                  <a:lnTo>
                    <a:pt x="5696" y="22965"/>
                  </a:lnTo>
                  <a:lnTo>
                    <a:pt x="5406" y="22648"/>
                  </a:lnTo>
                  <a:lnTo>
                    <a:pt x="5142" y="22305"/>
                  </a:lnTo>
                  <a:lnTo>
                    <a:pt x="4931" y="21936"/>
                  </a:lnTo>
                  <a:lnTo>
                    <a:pt x="4747" y="21541"/>
                  </a:lnTo>
                  <a:lnTo>
                    <a:pt x="4588" y="21145"/>
                  </a:lnTo>
                  <a:lnTo>
                    <a:pt x="4483" y="20724"/>
                  </a:lnTo>
                  <a:lnTo>
                    <a:pt x="4404" y="20275"/>
                  </a:lnTo>
                  <a:lnTo>
                    <a:pt x="4404" y="19827"/>
                  </a:lnTo>
                  <a:lnTo>
                    <a:pt x="4404" y="4430"/>
                  </a:lnTo>
                  <a:lnTo>
                    <a:pt x="4404" y="3982"/>
                  </a:lnTo>
                  <a:lnTo>
                    <a:pt x="4483" y="3533"/>
                  </a:lnTo>
                  <a:lnTo>
                    <a:pt x="4588" y="3111"/>
                  </a:lnTo>
                  <a:lnTo>
                    <a:pt x="4747" y="2716"/>
                  </a:lnTo>
                  <a:lnTo>
                    <a:pt x="4931" y="2321"/>
                  </a:lnTo>
                  <a:lnTo>
                    <a:pt x="5142" y="1951"/>
                  </a:lnTo>
                  <a:lnTo>
                    <a:pt x="5406" y="1609"/>
                  </a:lnTo>
                  <a:lnTo>
                    <a:pt x="5696" y="1292"/>
                  </a:lnTo>
                  <a:lnTo>
                    <a:pt x="6012" y="1002"/>
                  </a:lnTo>
                  <a:lnTo>
                    <a:pt x="6355" y="739"/>
                  </a:lnTo>
                  <a:lnTo>
                    <a:pt x="6724" y="528"/>
                  </a:lnTo>
                  <a:lnTo>
                    <a:pt x="7093" y="343"/>
                  </a:lnTo>
                  <a:lnTo>
                    <a:pt x="7515" y="185"/>
                  </a:lnTo>
                  <a:lnTo>
                    <a:pt x="7937" y="79"/>
                  </a:lnTo>
                  <a:lnTo>
                    <a:pt x="8385" y="27"/>
                  </a:lnTo>
                  <a:lnTo>
                    <a:pt x="88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0"/>
            <p:cNvSpPr/>
            <p:nvPr/>
          </p:nvSpPr>
          <p:spPr>
            <a:xfrm>
              <a:off x="2855600" y="2952750"/>
              <a:ext cx="332225" cy="114050"/>
            </a:xfrm>
            <a:custGeom>
              <a:rect b="b" l="l" r="r" t="t"/>
              <a:pathLst>
                <a:path extrusionOk="0" h="4562" w="13289">
                  <a:moveTo>
                    <a:pt x="0" y="0"/>
                  </a:moveTo>
                  <a:lnTo>
                    <a:pt x="0" y="2742"/>
                  </a:lnTo>
                  <a:lnTo>
                    <a:pt x="0" y="2927"/>
                  </a:lnTo>
                  <a:lnTo>
                    <a:pt x="26" y="3111"/>
                  </a:lnTo>
                  <a:lnTo>
                    <a:pt x="79" y="3269"/>
                  </a:lnTo>
                  <a:lnTo>
                    <a:pt x="132" y="3454"/>
                  </a:lnTo>
                  <a:lnTo>
                    <a:pt x="211" y="3612"/>
                  </a:lnTo>
                  <a:lnTo>
                    <a:pt x="290" y="3770"/>
                  </a:lnTo>
                  <a:lnTo>
                    <a:pt x="396" y="3902"/>
                  </a:lnTo>
                  <a:lnTo>
                    <a:pt x="527" y="4034"/>
                  </a:lnTo>
                  <a:lnTo>
                    <a:pt x="659" y="4139"/>
                  </a:lnTo>
                  <a:lnTo>
                    <a:pt x="791" y="4245"/>
                  </a:lnTo>
                  <a:lnTo>
                    <a:pt x="949" y="4350"/>
                  </a:lnTo>
                  <a:lnTo>
                    <a:pt x="1107" y="4429"/>
                  </a:lnTo>
                  <a:lnTo>
                    <a:pt x="1266" y="4482"/>
                  </a:lnTo>
                  <a:lnTo>
                    <a:pt x="1450" y="4535"/>
                  </a:lnTo>
                  <a:lnTo>
                    <a:pt x="1635" y="4561"/>
                  </a:lnTo>
                  <a:lnTo>
                    <a:pt x="11654" y="4561"/>
                  </a:lnTo>
                  <a:lnTo>
                    <a:pt x="11838" y="4535"/>
                  </a:lnTo>
                  <a:lnTo>
                    <a:pt x="12023" y="4482"/>
                  </a:lnTo>
                  <a:lnTo>
                    <a:pt x="12181" y="4429"/>
                  </a:lnTo>
                  <a:lnTo>
                    <a:pt x="12339" y="4350"/>
                  </a:lnTo>
                  <a:lnTo>
                    <a:pt x="12497" y="4245"/>
                  </a:lnTo>
                  <a:lnTo>
                    <a:pt x="12629" y="4139"/>
                  </a:lnTo>
                  <a:lnTo>
                    <a:pt x="12761" y="4034"/>
                  </a:lnTo>
                  <a:lnTo>
                    <a:pt x="12866" y="3902"/>
                  </a:lnTo>
                  <a:lnTo>
                    <a:pt x="12972" y="3770"/>
                  </a:lnTo>
                  <a:lnTo>
                    <a:pt x="13077" y="3612"/>
                  </a:lnTo>
                  <a:lnTo>
                    <a:pt x="13156" y="3454"/>
                  </a:lnTo>
                  <a:lnTo>
                    <a:pt x="13209" y="3269"/>
                  </a:lnTo>
                  <a:lnTo>
                    <a:pt x="13262" y="3111"/>
                  </a:lnTo>
                  <a:lnTo>
                    <a:pt x="13288" y="2927"/>
                  </a:lnTo>
                  <a:lnTo>
                    <a:pt x="13288" y="2742"/>
                  </a:lnTo>
                  <a:lnTo>
                    <a:pt x="1328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0"/>
            <p:cNvSpPr/>
            <p:nvPr/>
          </p:nvSpPr>
          <p:spPr>
            <a:xfrm>
              <a:off x="3029600" y="3181450"/>
              <a:ext cx="220850" cy="606450"/>
            </a:xfrm>
            <a:custGeom>
              <a:rect b="b" l="l" r="r" t="t"/>
              <a:pathLst>
                <a:path extrusionOk="0" h="24258" w="8834">
                  <a:moveTo>
                    <a:pt x="1" y="1"/>
                  </a:moveTo>
                  <a:lnTo>
                    <a:pt x="449" y="27"/>
                  </a:lnTo>
                  <a:lnTo>
                    <a:pt x="897" y="80"/>
                  </a:lnTo>
                  <a:lnTo>
                    <a:pt x="1319" y="185"/>
                  </a:lnTo>
                  <a:lnTo>
                    <a:pt x="1741" y="344"/>
                  </a:lnTo>
                  <a:lnTo>
                    <a:pt x="2110" y="528"/>
                  </a:lnTo>
                  <a:lnTo>
                    <a:pt x="2479" y="765"/>
                  </a:lnTo>
                  <a:lnTo>
                    <a:pt x="2822" y="1003"/>
                  </a:lnTo>
                  <a:lnTo>
                    <a:pt x="3138" y="1293"/>
                  </a:lnTo>
                  <a:lnTo>
                    <a:pt x="3428" y="1609"/>
                  </a:lnTo>
                  <a:lnTo>
                    <a:pt x="3692" y="1952"/>
                  </a:lnTo>
                  <a:lnTo>
                    <a:pt x="3903" y="2321"/>
                  </a:lnTo>
                  <a:lnTo>
                    <a:pt x="4087" y="2717"/>
                  </a:lnTo>
                  <a:lnTo>
                    <a:pt x="4245" y="3112"/>
                  </a:lnTo>
                  <a:lnTo>
                    <a:pt x="4351" y="3534"/>
                  </a:lnTo>
                  <a:lnTo>
                    <a:pt x="4430" y="3982"/>
                  </a:lnTo>
                  <a:lnTo>
                    <a:pt x="4430" y="4430"/>
                  </a:lnTo>
                  <a:lnTo>
                    <a:pt x="4430" y="19828"/>
                  </a:lnTo>
                  <a:lnTo>
                    <a:pt x="4430" y="20276"/>
                  </a:lnTo>
                  <a:lnTo>
                    <a:pt x="4351" y="20724"/>
                  </a:lnTo>
                  <a:lnTo>
                    <a:pt x="4245" y="21146"/>
                  </a:lnTo>
                  <a:lnTo>
                    <a:pt x="4087" y="21541"/>
                  </a:lnTo>
                  <a:lnTo>
                    <a:pt x="3903" y="21937"/>
                  </a:lnTo>
                  <a:lnTo>
                    <a:pt x="3692" y="22306"/>
                  </a:lnTo>
                  <a:lnTo>
                    <a:pt x="3428" y="22649"/>
                  </a:lnTo>
                  <a:lnTo>
                    <a:pt x="3138" y="22965"/>
                  </a:lnTo>
                  <a:lnTo>
                    <a:pt x="2822" y="23255"/>
                  </a:lnTo>
                  <a:lnTo>
                    <a:pt x="2479" y="23492"/>
                  </a:lnTo>
                  <a:lnTo>
                    <a:pt x="2110" y="23730"/>
                  </a:lnTo>
                  <a:lnTo>
                    <a:pt x="1741" y="23914"/>
                  </a:lnTo>
                  <a:lnTo>
                    <a:pt x="1319" y="24073"/>
                  </a:lnTo>
                  <a:lnTo>
                    <a:pt x="897" y="24178"/>
                  </a:lnTo>
                  <a:lnTo>
                    <a:pt x="449" y="24231"/>
                  </a:lnTo>
                  <a:lnTo>
                    <a:pt x="1" y="24257"/>
                  </a:lnTo>
                  <a:lnTo>
                    <a:pt x="4404" y="24257"/>
                  </a:lnTo>
                  <a:lnTo>
                    <a:pt x="4852" y="24231"/>
                  </a:lnTo>
                  <a:lnTo>
                    <a:pt x="5300" y="24178"/>
                  </a:lnTo>
                  <a:lnTo>
                    <a:pt x="5722" y="24073"/>
                  </a:lnTo>
                  <a:lnTo>
                    <a:pt x="6144" y="23914"/>
                  </a:lnTo>
                  <a:lnTo>
                    <a:pt x="6513" y="23730"/>
                  </a:lnTo>
                  <a:lnTo>
                    <a:pt x="6882" y="23492"/>
                  </a:lnTo>
                  <a:lnTo>
                    <a:pt x="7225" y="23255"/>
                  </a:lnTo>
                  <a:lnTo>
                    <a:pt x="7541" y="22965"/>
                  </a:lnTo>
                  <a:lnTo>
                    <a:pt x="7831" y="22649"/>
                  </a:lnTo>
                  <a:lnTo>
                    <a:pt x="8095" y="22306"/>
                  </a:lnTo>
                  <a:lnTo>
                    <a:pt x="8306" y="21937"/>
                  </a:lnTo>
                  <a:lnTo>
                    <a:pt x="8490" y="21541"/>
                  </a:lnTo>
                  <a:lnTo>
                    <a:pt x="8648" y="21146"/>
                  </a:lnTo>
                  <a:lnTo>
                    <a:pt x="8754" y="20724"/>
                  </a:lnTo>
                  <a:lnTo>
                    <a:pt x="8833" y="20276"/>
                  </a:lnTo>
                  <a:lnTo>
                    <a:pt x="8833" y="19828"/>
                  </a:lnTo>
                  <a:lnTo>
                    <a:pt x="8833" y="4430"/>
                  </a:lnTo>
                  <a:lnTo>
                    <a:pt x="8833" y="3982"/>
                  </a:lnTo>
                  <a:lnTo>
                    <a:pt x="8754" y="3534"/>
                  </a:lnTo>
                  <a:lnTo>
                    <a:pt x="8648" y="3112"/>
                  </a:lnTo>
                  <a:lnTo>
                    <a:pt x="8490" y="2717"/>
                  </a:lnTo>
                  <a:lnTo>
                    <a:pt x="8306" y="2321"/>
                  </a:lnTo>
                  <a:lnTo>
                    <a:pt x="8095" y="1952"/>
                  </a:lnTo>
                  <a:lnTo>
                    <a:pt x="7831" y="1609"/>
                  </a:lnTo>
                  <a:lnTo>
                    <a:pt x="7541" y="1293"/>
                  </a:lnTo>
                  <a:lnTo>
                    <a:pt x="7225" y="1003"/>
                  </a:lnTo>
                  <a:lnTo>
                    <a:pt x="6882" y="765"/>
                  </a:lnTo>
                  <a:lnTo>
                    <a:pt x="6513" y="528"/>
                  </a:lnTo>
                  <a:lnTo>
                    <a:pt x="6144" y="344"/>
                  </a:lnTo>
                  <a:lnTo>
                    <a:pt x="5722" y="185"/>
                  </a:lnTo>
                  <a:lnTo>
                    <a:pt x="5300" y="80"/>
                  </a:lnTo>
                  <a:lnTo>
                    <a:pt x="4852" y="27"/>
                  </a:lnTo>
                  <a:lnTo>
                    <a:pt x="44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40"/>
            <p:cNvSpPr/>
            <p:nvPr/>
          </p:nvSpPr>
          <p:spPr>
            <a:xfrm>
              <a:off x="2800875" y="2833425"/>
              <a:ext cx="408700" cy="151650"/>
            </a:xfrm>
            <a:custGeom>
              <a:rect b="b" l="l" r="r" t="t"/>
              <a:pathLst>
                <a:path extrusionOk="0" h="6066" w="16348">
                  <a:moveTo>
                    <a:pt x="1372" y="1"/>
                  </a:moveTo>
                  <a:lnTo>
                    <a:pt x="1214" y="27"/>
                  </a:lnTo>
                  <a:lnTo>
                    <a:pt x="924" y="106"/>
                  </a:lnTo>
                  <a:lnTo>
                    <a:pt x="660" y="238"/>
                  </a:lnTo>
                  <a:lnTo>
                    <a:pt x="449" y="449"/>
                  </a:lnTo>
                  <a:lnTo>
                    <a:pt x="238" y="660"/>
                  </a:lnTo>
                  <a:lnTo>
                    <a:pt x="106" y="924"/>
                  </a:lnTo>
                  <a:lnTo>
                    <a:pt x="27" y="1214"/>
                  </a:lnTo>
                  <a:lnTo>
                    <a:pt x="1" y="1372"/>
                  </a:lnTo>
                  <a:lnTo>
                    <a:pt x="1" y="1530"/>
                  </a:lnTo>
                  <a:lnTo>
                    <a:pt x="1" y="4536"/>
                  </a:lnTo>
                  <a:lnTo>
                    <a:pt x="1" y="4694"/>
                  </a:lnTo>
                  <a:lnTo>
                    <a:pt x="27" y="4852"/>
                  </a:lnTo>
                  <a:lnTo>
                    <a:pt x="106" y="5142"/>
                  </a:lnTo>
                  <a:lnTo>
                    <a:pt x="238" y="5380"/>
                  </a:lnTo>
                  <a:lnTo>
                    <a:pt x="449" y="5617"/>
                  </a:lnTo>
                  <a:lnTo>
                    <a:pt x="660" y="5801"/>
                  </a:lnTo>
                  <a:lnTo>
                    <a:pt x="924" y="5960"/>
                  </a:lnTo>
                  <a:lnTo>
                    <a:pt x="1214" y="6039"/>
                  </a:lnTo>
                  <a:lnTo>
                    <a:pt x="1372" y="6065"/>
                  </a:lnTo>
                  <a:lnTo>
                    <a:pt x="14950" y="6065"/>
                  </a:lnTo>
                  <a:lnTo>
                    <a:pt x="15108" y="6039"/>
                  </a:lnTo>
                  <a:lnTo>
                    <a:pt x="15398" y="5960"/>
                  </a:lnTo>
                  <a:lnTo>
                    <a:pt x="15662" y="5801"/>
                  </a:lnTo>
                  <a:lnTo>
                    <a:pt x="15899" y="5617"/>
                  </a:lnTo>
                  <a:lnTo>
                    <a:pt x="16084" y="5380"/>
                  </a:lnTo>
                  <a:lnTo>
                    <a:pt x="16216" y="5142"/>
                  </a:lnTo>
                  <a:lnTo>
                    <a:pt x="16295" y="4852"/>
                  </a:lnTo>
                  <a:lnTo>
                    <a:pt x="16321" y="4694"/>
                  </a:lnTo>
                  <a:lnTo>
                    <a:pt x="16347" y="4536"/>
                  </a:lnTo>
                  <a:lnTo>
                    <a:pt x="16347" y="1530"/>
                  </a:lnTo>
                  <a:lnTo>
                    <a:pt x="16321" y="1372"/>
                  </a:lnTo>
                  <a:lnTo>
                    <a:pt x="16295" y="1214"/>
                  </a:lnTo>
                  <a:lnTo>
                    <a:pt x="16216" y="924"/>
                  </a:lnTo>
                  <a:lnTo>
                    <a:pt x="16084" y="660"/>
                  </a:lnTo>
                  <a:lnTo>
                    <a:pt x="15899" y="449"/>
                  </a:lnTo>
                  <a:lnTo>
                    <a:pt x="15662" y="238"/>
                  </a:lnTo>
                  <a:lnTo>
                    <a:pt x="15398" y="106"/>
                  </a:lnTo>
                  <a:lnTo>
                    <a:pt x="15108" y="27"/>
                  </a:lnTo>
                  <a:lnTo>
                    <a:pt x="14950" y="1"/>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40"/>
            <p:cNvSpPr/>
            <p:nvPr/>
          </p:nvSpPr>
          <p:spPr>
            <a:xfrm>
              <a:off x="2800875" y="2833425"/>
              <a:ext cx="113400" cy="151650"/>
            </a:xfrm>
            <a:custGeom>
              <a:rect b="b" l="l" r="r" t="t"/>
              <a:pathLst>
                <a:path extrusionOk="0" h="6066" w="4536">
                  <a:moveTo>
                    <a:pt x="1372" y="1"/>
                  </a:moveTo>
                  <a:lnTo>
                    <a:pt x="1214" y="27"/>
                  </a:lnTo>
                  <a:lnTo>
                    <a:pt x="924" y="106"/>
                  </a:lnTo>
                  <a:lnTo>
                    <a:pt x="660" y="238"/>
                  </a:lnTo>
                  <a:lnTo>
                    <a:pt x="449" y="449"/>
                  </a:lnTo>
                  <a:lnTo>
                    <a:pt x="238" y="660"/>
                  </a:lnTo>
                  <a:lnTo>
                    <a:pt x="106" y="924"/>
                  </a:lnTo>
                  <a:lnTo>
                    <a:pt x="27" y="1214"/>
                  </a:lnTo>
                  <a:lnTo>
                    <a:pt x="1" y="1372"/>
                  </a:lnTo>
                  <a:lnTo>
                    <a:pt x="1" y="1530"/>
                  </a:lnTo>
                  <a:lnTo>
                    <a:pt x="1" y="4536"/>
                  </a:lnTo>
                  <a:lnTo>
                    <a:pt x="1" y="4694"/>
                  </a:lnTo>
                  <a:lnTo>
                    <a:pt x="27" y="4852"/>
                  </a:lnTo>
                  <a:lnTo>
                    <a:pt x="106" y="5142"/>
                  </a:lnTo>
                  <a:lnTo>
                    <a:pt x="238" y="5380"/>
                  </a:lnTo>
                  <a:lnTo>
                    <a:pt x="449" y="5617"/>
                  </a:lnTo>
                  <a:lnTo>
                    <a:pt x="660" y="5801"/>
                  </a:lnTo>
                  <a:lnTo>
                    <a:pt x="924" y="5960"/>
                  </a:lnTo>
                  <a:lnTo>
                    <a:pt x="1214" y="6039"/>
                  </a:lnTo>
                  <a:lnTo>
                    <a:pt x="1372" y="6065"/>
                  </a:lnTo>
                  <a:lnTo>
                    <a:pt x="4536" y="6065"/>
                  </a:lnTo>
                  <a:lnTo>
                    <a:pt x="4377" y="6039"/>
                  </a:lnTo>
                  <a:lnTo>
                    <a:pt x="4087" y="5960"/>
                  </a:lnTo>
                  <a:lnTo>
                    <a:pt x="3824" y="5801"/>
                  </a:lnTo>
                  <a:lnTo>
                    <a:pt x="3613" y="5617"/>
                  </a:lnTo>
                  <a:lnTo>
                    <a:pt x="3428" y="5380"/>
                  </a:lnTo>
                  <a:lnTo>
                    <a:pt x="3270" y="5142"/>
                  </a:lnTo>
                  <a:lnTo>
                    <a:pt x="3191" y="4852"/>
                  </a:lnTo>
                  <a:lnTo>
                    <a:pt x="3165" y="4694"/>
                  </a:lnTo>
                  <a:lnTo>
                    <a:pt x="3165" y="4536"/>
                  </a:lnTo>
                  <a:lnTo>
                    <a:pt x="3165" y="1530"/>
                  </a:lnTo>
                  <a:lnTo>
                    <a:pt x="3165" y="1372"/>
                  </a:lnTo>
                  <a:lnTo>
                    <a:pt x="3191" y="1214"/>
                  </a:lnTo>
                  <a:lnTo>
                    <a:pt x="3270" y="924"/>
                  </a:lnTo>
                  <a:lnTo>
                    <a:pt x="3428" y="660"/>
                  </a:lnTo>
                  <a:lnTo>
                    <a:pt x="3613" y="449"/>
                  </a:lnTo>
                  <a:lnTo>
                    <a:pt x="3824" y="238"/>
                  </a:lnTo>
                  <a:lnTo>
                    <a:pt x="4087" y="106"/>
                  </a:lnTo>
                  <a:lnTo>
                    <a:pt x="4377" y="27"/>
                  </a:lnTo>
                  <a:lnTo>
                    <a:pt x="4536"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0"/>
            <p:cNvSpPr/>
            <p:nvPr/>
          </p:nvSpPr>
          <p:spPr>
            <a:xfrm>
              <a:off x="3137050" y="2833425"/>
              <a:ext cx="113400" cy="151650"/>
            </a:xfrm>
            <a:custGeom>
              <a:rect b="b" l="l" r="r" t="t"/>
              <a:pathLst>
                <a:path extrusionOk="0" h="6066" w="4536">
                  <a:moveTo>
                    <a:pt x="0" y="1"/>
                  </a:moveTo>
                  <a:lnTo>
                    <a:pt x="158" y="27"/>
                  </a:lnTo>
                  <a:lnTo>
                    <a:pt x="448" y="106"/>
                  </a:lnTo>
                  <a:lnTo>
                    <a:pt x="712" y="238"/>
                  </a:lnTo>
                  <a:lnTo>
                    <a:pt x="923" y="449"/>
                  </a:lnTo>
                  <a:lnTo>
                    <a:pt x="1108" y="660"/>
                  </a:lnTo>
                  <a:lnTo>
                    <a:pt x="1266" y="924"/>
                  </a:lnTo>
                  <a:lnTo>
                    <a:pt x="1345" y="1214"/>
                  </a:lnTo>
                  <a:lnTo>
                    <a:pt x="1371" y="1372"/>
                  </a:lnTo>
                  <a:lnTo>
                    <a:pt x="1371" y="1530"/>
                  </a:lnTo>
                  <a:lnTo>
                    <a:pt x="1371" y="4536"/>
                  </a:lnTo>
                  <a:lnTo>
                    <a:pt x="1371" y="4694"/>
                  </a:lnTo>
                  <a:lnTo>
                    <a:pt x="1345" y="4852"/>
                  </a:lnTo>
                  <a:lnTo>
                    <a:pt x="1266" y="5142"/>
                  </a:lnTo>
                  <a:lnTo>
                    <a:pt x="1108" y="5380"/>
                  </a:lnTo>
                  <a:lnTo>
                    <a:pt x="923" y="5617"/>
                  </a:lnTo>
                  <a:lnTo>
                    <a:pt x="712" y="5801"/>
                  </a:lnTo>
                  <a:lnTo>
                    <a:pt x="448" y="5960"/>
                  </a:lnTo>
                  <a:lnTo>
                    <a:pt x="158" y="6039"/>
                  </a:lnTo>
                  <a:lnTo>
                    <a:pt x="0" y="6065"/>
                  </a:lnTo>
                  <a:lnTo>
                    <a:pt x="3164" y="6065"/>
                  </a:lnTo>
                  <a:lnTo>
                    <a:pt x="3322" y="6039"/>
                  </a:lnTo>
                  <a:lnTo>
                    <a:pt x="3612" y="5960"/>
                  </a:lnTo>
                  <a:lnTo>
                    <a:pt x="3876" y="5801"/>
                  </a:lnTo>
                  <a:lnTo>
                    <a:pt x="4087" y="5617"/>
                  </a:lnTo>
                  <a:lnTo>
                    <a:pt x="4298" y="5380"/>
                  </a:lnTo>
                  <a:lnTo>
                    <a:pt x="4430" y="5142"/>
                  </a:lnTo>
                  <a:lnTo>
                    <a:pt x="4509" y="4852"/>
                  </a:lnTo>
                  <a:lnTo>
                    <a:pt x="4535" y="4694"/>
                  </a:lnTo>
                  <a:lnTo>
                    <a:pt x="4535" y="4536"/>
                  </a:lnTo>
                  <a:lnTo>
                    <a:pt x="4535" y="1530"/>
                  </a:lnTo>
                  <a:lnTo>
                    <a:pt x="4535" y="1372"/>
                  </a:lnTo>
                  <a:lnTo>
                    <a:pt x="4509" y="1214"/>
                  </a:lnTo>
                  <a:lnTo>
                    <a:pt x="4430" y="924"/>
                  </a:lnTo>
                  <a:lnTo>
                    <a:pt x="4298" y="660"/>
                  </a:lnTo>
                  <a:lnTo>
                    <a:pt x="4087" y="449"/>
                  </a:lnTo>
                  <a:lnTo>
                    <a:pt x="3876" y="238"/>
                  </a:lnTo>
                  <a:lnTo>
                    <a:pt x="3612" y="106"/>
                  </a:lnTo>
                  <a:lnTo>
                    <a:pt x="3322" y="27"/>
                  </a:lnTo>
                  <a:lnTo>
                    <a:pt x="31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40"/>
            <p:cNvSpPr/>
            <p:nvPr/>
          </p:nvSpPr>
          <p:spPr>
            <a:xfrm>
              <a:off x="4401925" y="2929000"/>
              <a:ext cx="269625" cy="580075"/>
            </a:xfrm>
            <a:custGeom>
              <a:rect b="b" l="l" r="r" t="t"/>
              <a:pathLst>
                <a:path extrusionOk="0" h="23203" w="10785">
                  <a:moveTo>
                    <a:pt x="1" y="1"/>
                  </a:moveTo>
                  <a:lnTo>
                    <a:pt x="1" y="23202"/>
                  </a:lnTo>
                  <a:lnTo>
                    <a:pt x="10784" y="23202"/>
                  </a:lnTo>
                  <a:lnTo>
                    <a:pt x="1078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40"/>
            <p:cNvSpPr/>
            <p:nvPr/>
          </p:nvSpPr>
          <p:spPr>
            <a:xfrm>
              <a:off x="4481025" y="2926375"/>
              <a:ext cx="270275" cy="580725"/>
            </a:xfrm>
            <a:custGeom>
              <a:rect b="b" l="l" r="r" t="t"/>
              <a:pathLst>
                <a:path extrusionOk="0" h="23229" w="10811">
                  <a:moveTo>
                    <a:pt x="1" y="0"/>
                  </a:moveTo>
                  <a:lnTo>
                    <a:pt x="1" y="23228"/>
                  </a:lnTo>
                  <a:lnTo>
                    <a:pt x="10810" y="23228"/>
                  </a:lnTo>
                  <a:lnTo>
                    <a:pt x="108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0"/>
            <p:cNvSpPr/>
            <p:nvPr/>
          </p:nvSpPr>
          <p:spPr>
            <a:xfrm>
              <a:off x="4351175" y="3184100"/>
              <a:ext cx="420550" cy="606425"/>
            </a:xfrm>
            <a:custGeom>
              <a:rect b="b" l="l" r="r" t="t"/>
              <a:pathLst>
                <a:path extrusionOk="0" h="24257" w="16822">
                  <a:moveTo>
                    <a:pt x="4456" y="0"/>
                  </a:moveTo>
                  <a:lnTo>
                    <a:pt x="4008" y="27"/>
                  </a:lnTo>
                  <a:lnTo>
                    <a:pt x="3560" y="79"/>
                  </a:lnTo>
                  <a:lnTo>
                    <a:pt x="3138" y="185"/>
                  </a:lnTo>
                  <a:lnTo>
                    <a:pt x="2716" y="343"/>
                  </a:lnTo>
                  <a:lnTo>
                    <a:pt x="2321" y="528"/>
                  </a:lnTo>
                  <a:lnTo>
                    <a:pt x="1978" y="739"/>
                  </a:lnTo>
                  <a:lnTo>
                    <a:pt x="1635" y="1002"/>
                  </a:lnTo>
                  <a:lnTo>
                    <a:pt x="1319" y="1292"/>
                  </a:lnTo>
                  <a:lnTo>
                    <a:pt x="1029" y="1609"/>
                  </a:lnTo>
                  <a:lnTo>
                    <a:pt x="765" y="1951"/>
                  </a:lnTo>
                  <a:lnTo>
                    <a:pt x="554" y="2321"/>
                  </a:lnTo>
                  <a:lnTo>
                    <a:pt x="370" y="2716"/>
                  </a:lnTo>
                  <a:lnTo>
                    <a:pt x="211" y="3111"/>
                  </a:lnTo>
                  <a:lnTo>
                    <a:pt x="106" y="3533"/>
                  </a:lnTo>
                  <a:lnTo>
                    <a:pt x="27" y="3982"/>
                  </a:lnTo>
                  <a:lnTo>
                    <a:pt x="1" y="4430"/>
                  </a:lnTo>
                  <a:lnTo>
                    <a:pt x="1" y="19827"/>
                  </a:lnTo>
                  <a:lnTo>
                    <a:pt x="27" y="20275"/>
                  </a:lnTo>
                  <a:lnTo>
                    <a:pt x="106" y="20724"/>
                  </a:lnTo>
                  <a:lnTo>
                    <a:pt x="211" y="21145"/>
                  </a:lnTo>
                  <a:lnTo>
                    <a:pt x="370" y="21541"/>
                  </a:lnTo>
                  <a:lnTo>
                    <a:pt x="554" y="21936"/>
                  </a:lnTo>
                  <a:lnTo>
                    <a:pt x="765" y="22305"/>
                  </a:lnTo>
                  <a:lnTo>
                    <a:pt x="1029" y="22648"/>
                  </a:lnTo>
                  <a:lnTo>
                    <a:pt x="1319" y="22965"/>
                  </a:lnTo>
                  <a:lnTo>
                    <a:pt x="1635" y="23255"/>
                  </a:lnTo>
                  <a:lnTo>
                    <a:pt x="1978" y="23492"/>
                  </a:lnTo>
                  <a:lnTo>
                    <a:pt x="2321" y="23729"/>
                  </a:lnTo>
                  <a:lnTo>
                    <a:pt x="2716" y="23914"/>
                  </a:lnTo>
                  <a:lnTo>
                    <a:pt x="3138" y="24072"/>
                  </a:lnTo>
                  <a:lnTo>
                    <a:pt x="3560" y="24177"/>
                  </a:lnTo>
                  <a:lnTo>
                    <a:pt x="4008" y="24230"/>
                  </a:lnTo>
                  <a:lnTo>
                    <a:pt x="4456" y="24257"/>
                  </a:lnTo>
                  <a:lnTo>
                    <a:pt x="12392" y="24257"/>
                  </a:lnTo>
                  <a:lnTo>
                    <a:pt x="12841" y="24230"/>
                  </a:lnTo>
                  <a:lnTo>
                    <a:pt x="13289" y="24177"/>
                  </a:lnTo>
                  <a:lnTo>
                    <a:pt x="13711" y="24072"/>
                  </a:lnTo>
                  <a:lnTo>
                    <a:pt x="14106" y="23914"/>
                  </a:lnTo>
                  <a:lnTo>
                    <a:pt x="14502" y="23729"/>
                  </a:lnTo>
                  <a:lnTo>
                    <a:pt x="14871" y="23492"/>
                  </a:lnTo>
                  <a:lnTo>
                    <a:pt x="15213" y="23255"/>
                  </a:lnTo>
                  <a:lnTo>
                    <a:pt x="15530" y="22965"/>
                  </a:lnTo>
                  <a:lnTo>
                    <a:pt x="15820" y="22648"/>
                  </a:lnTo>
                  <a:lnTo>
                    <a:pt x="16057" y="22305"/>
                  </a:lnTo>
                  <a:lnTo>
                    <a:pt x="16294" y="21936"/>
                  </a:lnTo>
                  <a:lnTo>
                    <a:pt x="16479" y="21541"/>
                  </a:lnTo>
                  <a:lnTo>
                    <a:pt x="16637" y="21145"/>
                  </a:lnTo>
                  <a:lnTo>
                    <a:pt x="16743" y="20724"/>
                  </a:lnTo>
                  <a:lnTo>
                    <a:pt x="16795" y="20275"/>
                  </a:lnTo>
                  <a:lnTo>
                    <a:pt x="16822" y="19827"/>
                  </a:lnTo>
                  <a:lnTo>
                    <a:pt x="16822" y="4430"/>
                  </a:lnTo>
                  <a:lnTo>
                    <a:pt x="16795" y="3982"/>
                  </a:lnTo>
                  <a:lnTo>
                    <a:pt x="16743" y="3533"/>
                  </a:lnTo>
                  <a:lnTo>
                    <a:pt x="16637" y="3111"/>
                  </a:lnTo>
                  <a:lnTo>
                    <a:pt x="16479" y="2716"/>
                  </a:lnTo>
                  <a:lnTo>
                    <a:pt x="16294" y="2321"/>
                  </a:lnTo>
                  <a:lnTo>
                    <a:pt x="16057" y="1951"/>
                  </a:lnTo>
                  <a:lnTo>
                    <a:pt x="15820" y="1609"/>
                  </a:lnTo>
                  <a:lnTo>
                    <a:pt x="15530" y="1292"/>
                  </a:lnTo>
                  <a:lnTo>
                    <a:pt x="15213" y="1002"/>
                  </a:lnTo>
                  <a:lnTo>
                    <a:pt x="14871" y="739"/>
                  </a:lnTo>
                  <a:lnTo>
                    <a:pt x="14502" y="528"/>
                  </a:lnTo>
                  <a:lnTo>
                    <a:pt x="14106" y="343"/>
                  </a:lnTo>
                  <a:lnTo>
                    <a:pt x="13711" y="185"/>
                  </a:lnTo>
                  <a:lnTo>
                    <a:pt x="13289" y="79"/>
                  </a:lnTo>
                  <a:lnTo>
                    <a:pt x="12841" y="27"/>
                  </a:lnTo>
                  <a:lnTo>
                    <a:pt x="123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0"/>
            <p:cNvSpPr/>
            <p:nvPr/>
          </p:nvSpPr>
          <p:spPr>
            <a:xfrm>
              <a:off x="4351175" y="3184100"/>
              <a:ext cx="221500" cy="606425"/>
            </a:xfrm>
            <a:custGeom>
              <a:rect b="b" l="l" r="r" t="t"/>
              <a:pathLst>
                <a:path extrusionOk="0" h="24257" w="8860">
                  <a:moveTo>
                    <a:pt x="4456" y="0"/>
                  </a:moveTo>
                  <a:lnTo>
                    <a:pt x="4008" y="27"/>
                  </a:lnTo>
                  <a:lnTo>
                    <a:pt x="3560" y="79"/>
                  </a:lnTo>
                  <a:lnTo>
                    <a:pt x="3138" y="185"/>
                  </a:lnTo>
                  <a:lnTo>
                    <a:pt x="2716" y="343"/>
                  </a:lnTo>
                  <a:lnTo>
                    <a:pt x="2321" y="528"/>
                  </a:lnTo>
                  <a:lnTo>
                    <a:pt x="1978" y="739"/>
                  </a:lnTo>
                  <a:lnTo>
                    <a:pt x="1635" y="1002"/>
                  </a:lnTo>
                  <a:lnTo>
                    <a:pt x="1319" y="1292"/>
                  </a:lnTo>
                  <a:lnTo>
                    <a:pt x="1029" y="1609"/>
                  </a:lnTo>
                  <a:lnTo>
                    <a:pt x="765" y="1951"/>
                  </a:lnTo>
                  <a:lnTo>
                    <a:pt x="554" y="2321"/>
                  </a:lnTo>
                  <a:lnTo>
                    <a:pt x="370" y="2716"/>
                  </a:lnTo>
                  <a:lnTo>
                    <a:pt x="211" y="3111"/>
                  </a:lnTo>
                  <a:lnTo>
                    <a:pt x="106" y="3533"/>
                  </a:lnTo>
                  <a:lnTo>
                    <a:pt x="27" y="3982"/>
                  </a:lnTo>
                  <a:lnTo>
                    <a:pt x="1" y="4430"/>
                  </a:lnTo>
                  <a:lnTo>
                    <a:pt x="1" y="19827"/>
                  </a:lnTo>
                  <a:lnTo>
                    <a:pt x="27" y="20275"/>
                  </a:lnTo>
                  <a:lnTo>
                    <a:pt x="106" y="20724"/>
                  </a:lnTo>
                  <a:lnTo>
                    <a:pt x="211" y="21145"/>
                  </a:lnTo>
                  <a:lnTo>
                    <a:pt x="370" y="21541"/>
                  </a:lnTo>
                  <a:lnTo>
                    <a:pt x="554" y="21936"/>
                  </a:lnTo>
                  <a:lnTo>
                    <a:pt x="765" y="22305"/>
                  </a:lnTo>
                  <a:lnTo>
                    <a:pt x="1029" y="22648"/>
                  </a:lnTo>
                  <a:lnTo>
                    <a:pt x="1319" y="22965"/>
                  </a:lnTo>
                  <a:lnTo>
                    <a:pt x="1635" y="23255"/>
                  </a:lnTo>
                  <a:lnTo>
                    <a:pt x="1978" y="23492"/>
                  </a:lnTo>
                  <a:lnTo>
                    <a:pt x="2321" y="23729"/>
                  </a:lnTo>
                  <a:lnTo>
                    <a:pt x="2716" y="23914"/>
                  </a:lnTo>
                  <a:lnTo>
                    <a:pt x="3138" y="24072"/>
                  </a:lnTo>
                  <a:lnTo>
                    <a:pt x="3560" y="24177"/>
                  </a:lnTo>
                  <a:lnTo>
                    <a:pt x="4008" y="24230"/>
                  </a:lnTo>
                  <a:lnTo>
                    <a:pt x="4456" y="24257"/>
                  </a:lnTo>
                  <a:lnTo>
                    <a:pt x="8859" y="24257"/>
                  </a:lnTo>
                  <a:lnTo>
                    <a:pt x="8411" y="24230"/>
                  </a:lnTo>
                  <a:lnTo>
                    <a:pt x="7963" y="24177"/>
                  </a:lnTo>
                  <a:lnTo>
                    <a:pt x="7541" y="24072"/>
                  </a:lnTo>
                  <a:lnTo>
                    <a:pt x="7119" y="23914"/>
                  </a:lnTo>
                  <a:lnTo>
                    <a:pt x="6724" y="23729"/>
                  </a:lnTo>
                  <a:lnTo>
                    <a:pt x="6381" y="23492"/>
                  </a:lnTo>
                  <a:lnTo>
                    <a:pt x="6038" y="23255"/>
                  </a:lnTo>
                  <a:lnTo>
                    <a:pt x="5722" y="22965"/>
                  </a:lnTo>
                  <a:lnTo>
                    <a:pt x="5432" y="22648"/>
                  </a:lnTo>
                  <a:lnTo>
                    <a:pt x="5168" y="22305"/>
                  </a:lnTo>
                  <a:lnTo>
                    <a:pt x="4957" y="21936"/>
                  </a:lnTo>
                  <a:lnTo>
                    <a:pt x="4773" y="21541"/>
                  </a:lnTo>
                  <a:lnTo>
                    <a:pt x="4615" y="21145"/>
                  </a:lnTo>
                  <a:lnTo>
                    <a:pt x="4509" y="20724"/>
                  </a:lnTo>
                  <a:lnTo>
                    <a:pt x="4430" y="20275"/>
                  </a:lnTo>
                  <a:lnTo>
                    <a:pt x="4404" y="19827"/>
                  </a:lnTo>
                  <a:lnTo>
                    <a:pt x="4404" y="4430"/>
                  </a:lnTo>
                  <a:lnTo>
                    <a:pt x="4430" y="3982"/>
                  </a:lnTo>
                  <a:lnTo>
                    <a:pt x="4509" y="3533"/>
                  </a:lnTo>
                  <a:lnTo>
                    <a:pt x="4615" y="3111"/>
                  </a:lnTo>
                  <a:lnTo>
                    <a:pt x="4773" y="2716"/>
                  </a:lnTo>
                  <a:lnTo>
                    <a:pt x="4957" y="2321"/>
                  </a:lnTo>
                  <a:lnTo>
                    <a:pt x="5168" y="1951"/>
                  </a:lnTo>
                  <a:lnTo>
                    <a:pt x="5432" y="1609"/>
                  </a:lnTo>
                  <a:lnTo>
                    <a:pt x="5722" y="1292"/>
                  </a:lnTo>
                  <a:lnTo>
                    <a:pt x="6038" y="1002"/>
                  </a:lnTo>
                  <a:lnTo>
                    <a:pt x="6381" y="739"/>
                  </a:lnTo>
                  <a:lnTo>
                    <a:pt x="6724" y="528"/>
                  </a:lnTo>
                  <a:lnTo>
                    <a:pt x="7119" y="343"/>
                  </a:lnTo>
                  <a:lnTo>
                    <a:pt x="7541" y="185"/>
                  </a:lnTo>
                  <a:lnTo>
                    <a:pt x="7963" y="79"/>
                  </a:lnTo>
                  <a:lnTo>
                    <a:pt x="8411" y="27"/>
                  </a:lnTo>
                  <a:lnTo>
                    <a:pt x="88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0"/>
            <p:cNvSpPr/>
            <p:nvPr/>
          </p:nvSpPr>
          <p:spPr>
            <a:xfrm>
              <a:off x="4405875" y="2952750"/>
              <a:ext cx="332900" cy="114050"/>
            </a:xfrm>
            <a:custGeom>
              <a:rect b="b" l="l" r="r" t="t"/>
              <a:pathLst>
                <a:path extrusionOk="0" h="4562" w="13316">
                  <a:moveTo>
                    <a:pt x="1" y="0"/>
                  </a:moveTo>
                  <a:lnTo>
                    <a:pt x="1" y="2742"/>
                  </a:lnTo>
                  <a:lnTo>
                    <a:pt x="27" y="2927"/>
                  </a:lnTo>
                  <a:lnTo>
                    <a:pt x="54" y="3111"/>
                  </a:lnTo>
                  <a:lnTo>
                    <a:pt x="106" y="3269"/>
                  </a:lnTo>
                  <a:lnTo>
                    <a:pt x="159" y="3454"/>
                  </a:lnTo>
                  <a:lnTo>
                    <a:pt x="238" y="3612"/>
                  </a:lnTo>
                  <a:lnTo>
                    <a:pt x="317" y="3770"/>
                  </a:lnTo>
                  <a:lnTo>
                    <a:pt x="423" y="3902"/>
                  </a:lnTo>
                  <a:lnTo>
                    <a:pt x="555" y="4034"/>
                  </a:lnTo>
                  <a:lnTo>
                    <a:pt x="686" y="4139"/>
                  </a:lnTo>
                  <a:lnTo>
                    <a:pt x="818" y="4245"/>
                  </a:lnTo>
                  <a:lnTo>
                    <a:pt x="976" y="4350"/>
                  </a:lnTo>
                  <a:lnTo>
                    <a:pt x="1135" y="4429"/>
                  </a:lnTo>
                  <a:lnTo>
                    <a:pt x="1293" y="4482"/>
                  </a:lnTo>
                  <a:lnTo>
                    <a:pt x="1477" y="4535"/>
                  </a:lnTo>
                  <a:lnTo>
                    <a:pt x="1636" y="4561"/>
                  </a:lnTo>
                  <a:lnTo>
                    <a:pt x="11681" y="4561"/>
                  </a:lnTo>
                  <a:lnTo>
                    <a:pt x="11865" y="4535"/>
                  </a:lnTo>
                  <a:lnTo>
                    <a:pt x="12024" y="4482"/>
                  </a:lnTo>
                  <a:lnTo>
                    <a:pt x="12208" y="4429"/>
                  </a:lnTo>
                  <a:lnTo>
                    <a:pt x="12366" y="4350"/>
                  </a:lnTo>
                  <a:lnTo>
                    <a:pt x="12498" y="4245"/>
                  </a:lnTo>
                  <a:lnTo>
                    <a:pt x="12656" y="4139"/>
                  </a:lnTo>
                  <a:lnTo>
                    <a:pt x="12788" y="4034"/>
                  </a:lnTo>
                  <a:lnTo>
                    <a:pt x="12894" y="3902"/>
                  </a:lnTo>
                  <a:lnTo>
                    <a:pt x="12999" y="3770"/>
                  </a:lnTo>
                  <a:lnTo>
                    <a:pt x="13078" y="3612"/>
                  </a:lnTo>
                  <a:lnTo>
                    <a:pt x="13157" y="3454"/>
                  </a:lnTo>
                  <a:lnTo>
                    <a:pt x="13236" y="3269"/>
                  </a:lnTo>
                  <a:lnTo>
                    <a:pt x="13263" y="3111"/>
                  </a:lnTo>
                  <a:lnTo>
                    <a:pt x="13289" y="2927"/>
                  </a:lnTo>
                  <a:lnTo>
                    <a:pt x="13315" y="2742"/>
                  </a:lnTo>
                  <a:lnTo>
                    <a:pt x="133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40"/>
            <p:cNvSpPr/>
            <p:nvPr/>
          </p:nvSpPr>
          <p:spPr>
            <a:xfrm>
              <a:off x="4580550" y="3181450"/>
              <a:ext cx="220850" cy="606450"/>
            </a:xfrm>
            <a:custGeom>
              <a:rect b="b" l="l" r="r" t="t"/>
              <a:pathLst>
                <a:path extrusionOk="0" h="24258" w="8834">
                  <a:moveTo>
                    <a:pt x="1" y="1"/>
                  </a:moveTo>
                  <a:lnTo>
                    <a:pt x="449" y="27"/>
                  </a:lnTo>
                  <a:lnTo>
                    <a:pt x="897" y="80"/>
                  </a:lnTo>
                  <a:lnTo>
                    <a:pt x="1319" y="185"/>
                  </a:lnTo>
                  <a:lnTo>
                    <a:pt x="1715" y="344"/>
                  </a:lnTo>
                  <a:lnTo>
                    <a:pt x="2110" y="528"/>
                  </a:lnTo>
                  <a:lnTo>
                    <a:pt x="2479" y="765"/>
                  </a:lnTo>
                  <a:lnTo>
                    <a:pt x="2822" y="1003"/>
                  </a:lnTo>
                  <a:lnTo>
                    <a:pt x="3138" y="1293"/>
                  </a:lnTo>
                  <a:lnTo>
                    <a:pt x="3428" y="1609"/>
                  </a:lnTo>
                  <a:lnTo>
                    <a:pt x="3666" y="1952"/>
                  </a:lnTo>
                  <a:lnTo>
                    <a:pt x="3903" y="2321"/>
                  </a:lnTo>
                  <a:lnTo>
                    <a:pt x="4087" y="2717"/>
                  </a:lnTo>
                  <a:lnTo>
                    <a:pt x="4246" y="3112"/>
                  </a:lnTo>
                  <a:lnTo>
                    <a:pt x="4351" y="3534"/>
                  </a:lnTo>
                  <a:lnTo>
                    <a:pt x="4404" y="3982"/>
                  </a:lnTo>
                  <a:lnTo>
                    <a:pt x="4430" y="4430"/>
                  </a:lnTo>
                  <a:lnTo>
                    <a:pt x="4430" y="19828"/>
                  </a:lnTo>
                  <a:lnTo>
                    <a:pt x="4404" y="20276"/>
                  </a:lnTo>
                  <a:lnTo>
                    <a:pt x="4351" y="20724"/>
                  </a:lnTo>
                  <a:lnTo>
                    <a:pt x="4246" y="21146"/>
                  </a:lnTo>
                  <a:lnTo>
                    <a:pt x="4087" y="21541"/>
                  </a:lnTo>
                  <a:lnTo>
                    <a:pt x="3903" y="21937"/>
                  </a:lnTo>
                  <a:lnTo>
                    <a:pt x="3666" y="22306"/>
                  </a:lnTo>
                  <a:lnTo>
                    <a:pt x="3428" y="22649"/>
                  </a:lnTo>
                  <a:lnTo>
                    <a:pt x="3138" y="22965"/>
                  </a:lnTo>
                  <a:lnTo>
                    <a:pt x="2822" y="23255"/>
                  </a:lnTo>
                  <a:lnTo>
                    <a:pt x="2479" y="23492"/>
                  </a:lnTo>
                  <a:lnTo>
                    <a:pt x="2110" y="23730"/>
                  </a:lnTo>
                  <a:lnTo>
                    <a:pt x="1715" y="23914"/>
                  </a:lnTo>
                  <a:lnTo>
                    <a:pt x="1319" y="24073"/>
                  </a:lnTo>
                  <a:lnTo>
                    <a:pt x="897" y="24178"/>
                  </a:lnTo>
                  <a:lnTo>
                    <a:pt x="449" y="24231"/>
                  </a:lnTo>
                  <a:lnTo>
                    <a:pt x="1" y="24257"/>
                  </a:lnTo>
                  <a:lnTo>
                    <a:pt x="4404" y="24257"/>
                  </a:lnTo>
                  <a:lnTo>
                    <a:pt x="4852" y="24231"/>
                  </a:lnTo>
                  <a:lnTo>
                    <a:pt x="5300" y="24178"/>
                  </a:lnTo>
                  <a:lnTo>
                    <a:pt x="5722" y="24073"/>
                  </a:lnTo>
                  <a:lnTo>
                    <a:pt x="6118" y="23914"/>
                  </a:lnTo>
                  <a:lnTo>
                    <a:pt x="6513" y="23730"/>
                  </a:lnTo>
                  <a:lnTo>
                    <a:pt x="6882" y="23492"/>
                  </a:lnTo>
                  <a:lnTo>
                    <a:pt x="7225" y="23255"/>
                  </a:lnTo>
                  <a:lnTo>
                    <a:pt x="7541" y="22965"/>
                  </a:lnTo>
                  <a:lnTo>
                    <a:pt x="7831" y="22649"/>
                  </a:lnTo>
                  <a:lnTo>
                    <a:pt x="8069" y="22306"/>
                  </a:lnTo>
                  <a:lnTo>
                    <a:pt x="8306" y="21937"/>
                  </a:lnTo>
                  <a:lnTo>
                    <a:pt x="8490" y="21541"/>
                  </a:lnTo>
                  <a:lnTo>
                    <a:pt x="8649" y="21146"/>
                  </a:lnTo>
                  <a:lnTo>
                    <a:pt x="8754" y="20724"/>
                  </a:lnTo>
                  <a:lnTo>
                    <a:pt x="8807" y="20276"/>
                  </a:lnTo>
                  <a:lnTo>
                    <a:pt x="8833" y="19828"/>
                  </a:lnTo>
                  <a:lnTo>
                    <a:pt x="8833" y="4430"/>
                  </a:lnTo>
                  <a:lnTo>
                    <a:pt x="8807" y="3982"/>
                  </a:lnTo>
                  <a:lnTo>
                    <a:pt x="8754" y="3534"/>
                  </a:lnTo>
                  <a:lnTo>
                    <a:pt x="8649" y="3112"/>
                  </a:lnTo>
                  <a:lnTo>
                    <a:pt x="8490" y="2717"/>
                  </a:lnTo>
                  <a:lnTo>
                    <a:pt x="8306" y="2321"/>
                  </a:lnTo>
                  <a:lnTo>
                    <a:pt x="8069" y="1952"/>
                  </a:lnTo>
                  <a:lnTo>
                    <a:pt x="7831" y="1609"/>
                  </a:lnTo>
                  <a:lnTo>
                    <a:pt x="7541" y="1293"/>
                  </a:lnTo>
                  <a:lnTo>
                    <a:pt x="7225" y="1003"/>
                  </a:lnTo>
                  <a:lnTo>
                    <a:pt x="6882" y="765"/>
                  </a:lnTo>
                  <a:lnTo>
                    <a:pt x="6513" y="528"/>
                  </a:lnTo>
                  <a:lnTo>
                    <a:pt x="6118" y="344"/>
                  </a:lnTo>
                  <a:lnTo>
                    <a:pt x="5722" y="185"/>
                  </a:lnTo>
                  <a:lnTo>
                    <a:pt x="5300" y="80"/>
                  </a:lnTo>
                  <a:lnTo>
                    <a:pt x="4852" y="27"/>
                  </a:lnTo>
                  <a:lnTo>
                    <a:pt x="44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40"/>
            <p:cNvSpPr/>
            <p:nvPr/>
          </p:nvSpPr>
          <p:spPr>
            <a:xfrm>
              <a:off x="4351175" y="2833425"/>
              <a:ext cx="408700" cy="151650"/>
            </a:xfrm>
            <a:custGeom>
              <a:rect b="b" l="l" r="r" t="t"/>
              <a:pathLst>
                <a:path extrusionOk="0" h="6066" w="16348">
                  <a:moveTo>
                    <a:pt x="1372" y="1"/>
                  </a:moveTo>
                  <a:lnTo>
                    <a:pt x="1240" y="27"/>
                  </a:lnTo>
                  <a:lnTo>
                    <a:pt x="950" y="106"/>
                  </a:lnTo>
                  <a:lnTo>
                    <a:pt x="686" y="238"/>
                  </a:lnTo>
                  <a:lnTo>
                    <a:pt x="449" y="449"/>
                  </a:lnTo>
                  <a:lnTo>
                    <a:pt x="264" y="660"/>
                  </a:lnTo>
                  <a:lnTo>
                    <a:pt x="132" y="924"/>
                  </a:lnTo>
                  <a:lnTo>
                    <a:pt x="53" y="1214"/>
                  </a:lnTo>
                  <a:lnTo>
                    <a:pt x="27" y="1372"/>
                  </a:lnTo>
                  <a:lnTo>
                    <a:pt x="1" y="1530"/>
                  </a:lnTo>
                  <a:lnTo>
                    <a:pt x="1" y="4536"/>
                  </a:lnTo>
                  <a:lnTo>
                    <a:pt x="27" y="4694"/>
                  </a:lnTo>
                  <a:lnTo>
                    <a:pt x="53" y="4852"/>
                  </a:lnTo>
                  <a:lnTo>
                    <a:pt x="132" y="5142"/>
                  </a:lnTo>
                  <a:lnTo>
                    <a:pt x="264" y="5380"/>
                  </a:lnTo>
                  <a:lnTo>
                    <a:pt x="449" y="5617"/>
                  </a:lnTo>
                  <a:lnTo>
                    <a:pt x="686" y="5801"/>
                  </a:lnTo>
                  <a:lnTo>
                    <a:pt x="950" y="5960"/>
                  </a:lnTo>
                  <a:lnTo>
                    <a:pt x="1240" y="6039"/>
                  </a:lnTo>
                  <a:lnTo>
                    <a:pt x="1372" y="6065"/>
                  </a:lnTo>
                  <a:lnTo>
                    <a:pt x="14976" y="6065"/>
                  </a:lnTo>
                  <a:lnTo>
                    <a:pt x="15134" y="6039"/>
                  </a:lnTo>
                  <a:lnTo>
                    <a:pt x="15424" y="5960"/>
                  </a:lnTo>
                  <a:lnTo>
                    <a:pt x="15688" y="5801"/>
                  </a:lnTo>
                  <a:lnTo>
                    <a:pt x="15899" y="5617"/>
                  </a:lnTo>
                  <a:lnTo>
                    <a:pt x="16084" y="5380"/>
                  </a:lnTo>
                  <a:lnTo>
                    <a:pt x="16242" y="5142"/>
                  </a:lnTo>
                  <a:lnTo>
                    <a:pt x="16321" y="4852"/>
                  </a:lnTo>
                  <a:lnTo>
                    <a:pt x="16347" y="4694"/>
                  </a:lnTo>
                  <a:lnTo>
                    <a:pt x="16347" y="4536"/>
                  </a:lnTo>
                  <a:lnTo>
                    <a:pt x="16347" y="1530"/>
                  </a:lnTo>
                  <a:lnTo>
                    <a:pt x="16347" y="1372"/>
                  </a:lnTo>
                  <a:lnTo>
                    <a:pt x="16321" y="1214"/>
                  </a:lnTo>
                  <a:lnTo>
                    <a:pt x="16242" y="924"/>
                  </a:lnTo>
                  <a:lnTo>
                    <a:pt x="16084" y="660"/>
                  </a:lnTo>
                  <a:lnTo>
                    <a:pt x="15899" y="449"/>
                  </a:lnTo>
                  <a:lnTo>
                    <a:pt x="15688" y="238"/>
                  </a:lnTo>
                  <a:lnTo>
                    <a:pt x="15424" y="106"/>
                  </a:lnTo>
                  <a:lnTo>
                    <a:pt x="15134" y="27"/>
                  </a:lnTo>
                  <a:lnTo>
                    <a:pt x="14976" y="1"/>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40"/>
            <p:cNvSpPr/>
            <p:nvPr/>
          </p:nvSpPr>
          <p:spPr>
            <a:xfrm>
              <a:off x="4351175" y="2833425"/>
              <a:ext cx="114050" cy="151650"/>
            </a:xfrm>
            <a:custGeom>
              <a:rect b="b" l="l" r="r" t="t"/>
              <a:pathLst>
                <a:path extrusionOk="0" h="6066" w="4562">
                  <a:moveTo>
                    <a:pt x="1372" y="1"/>
                  </a:moveTo>
                  <a:lnTo>
                    <a:pt x="1240" y="27"/>
                  </a:lnTo>
                  <a:lnTo>
                    <a:pt x="950" y="106"/>
                  </a:lnTo>
                  <a:lnTo>
                    <a:pt x="686" y="238"/>
                  </a:lnTo>
                  <a:lnTo>
                    <a:pt x="449" y="449"/>
                  </a:lnTo>
                  <a:lnTo>
                    <a:pt x="264" y="660"/>
                  </a:lnTo>
                  <a:lnTo>
                    <a:pt x="132" y="924"/>
                  </a:lnTo>
                  <a:lnTo>
                    <a:pt x="53" y="1214"/>
                  </a:lnTo>
                  <a:lnTo>
                    <a:pt x="27" y="1372"/>
                  </a:lnTo>
                  <a:lnTo>
                    <a:pt x="1" y="1530"/>
                  </a:lnTo>
                  <a:lnTo>
                    <a:pt x="1" y="4536"/>
                  </a:lnTo>
                  <a:lnTo>
                    <a:pt x="27" y="4694"/>
                  </a:lnTo>
                  <a:lnTo>
                    <a:pt x="53" y="4852"/>
                  </a:lnTo>
                  <a:lnTo>
                    <a:pt x="132" y="5142"/>
                  </a:lnTo>
                  <a:lnTo>
                    <a:pt x="264" y="5380"/>
                  </a:lnTo>
                  <a:lnTo>
                    <a:pt x="449" y="5617"/>
                  </a:lnTo>
                  <a:lnTo>
                    <a:pt x="686" y="5801"/>
                  </a:lnTo>
                  <a:lnTo>
                    <a:pt x="950" y="5960"/>
                  </a:lnTo>
                  <a:lnTo>
                    <a:pt x="1240" y="6039"/>
                  </a:lnTo>
                  <a:lnTo>
                    <a:pt x="1372" y="6065"/>
                  </a:lnTo>
                  <a:lnTo>
                    <a:pt x="4562" y="6065"/>
                  </a:lnTo>
                  <a:lnTo>
                    <a:pt x="4404" y="6039"/>
                  </a:lnTo>
                  <a:lnTo>
                    <a:pt x="4114" y="5960"/>
                  </a:lnTo>
                  <a:lnTo>
                    <a:pt x="3850" y="5801"/>
                  </a:lnTo>
                  <a:lnTo>
                    <a:pt x="3639" y="5617"/>
                  </a:lnTo>
                  <a:lnTo>
                    <a:pt x="3454" y="5380"/>
                  </a:lnTo>
                  <a:lnTo>
                    <a:pt x="3296" y="5142"/>
                  </a:lnTo>
                  <a:lnTo>
                    <a:pt x="3217" y="4852"/>
                  </a:lnTo>
                  <a:lnTo>
                    <a:pt x="3191" y="4694"/>
                  </a:lnTo>
                  <a:lnTo>
                    <a:pt x="3191" y="4536"/>
                  </a:lnTo>
                  <a:lnTo>
                    <a:pt x="3191" y="1530"/>
                  </a:lnTo>
                  <a:lnTo>
                    <a:pt x="3191" y="1372"/>
                  </a:lnTo>
                  <a:lnTo>
                    <a:pt x="3217" y="1214"/>
                  </a:lnTo>
                  <a:lnTo>
                    <a:pt x="3296" y="924"/>
                  </a:lnTo>
                  <a:lnTo>
                    <a:pt x="3454" y="660"/>
                  </a:lnTo>
                  <a:lnTo>
                    <a:pt x="3639" y="449"/>
                  </a:lnTo>
                  <a:lnTo>
                    <a:pt x="3850" y="238"/>
                  </a:lnTo>
                  <a:lnTo>
                    <a:pt x="4114" y="106"/>
                  </a:lnTo>
                  <a:lnTo>
                    <a:pt x="4404" y="27"/>
                  </a:lnTo>
                  <a:lnTo>
                    <a:pt x="4562"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40"/>
            <p:cNvSpPr/>
            <p:nvPr/>
          </p:nvSpPr>
          <p:spPr>
            <a:xfrm>
              <a:off x="4688000" y="2833425"/>
              <a:ext cx="113400" cy="151650"/>
            </a:xfrm>
            <a:custGeom>
              <a:rect b="b" l="l" r="r" t="t"/>
              <a:pathLst>
                <a:path extrusionOk="0" h="6066" w="4536">
                  <a:moveTo>
                    <a:pt x="0" y="1"/>
                  </a:moveTo>
                  <a:lnTo>
                    <a:pt x="159" y="27"/>
                  </a:lnTo>
                  <a:lnTo>
                    <a:pt x="422" y="106"/>
                  </a:lnTo>
                  <a:lnTo>
                    <a:pt x="686" y="238"/>
                  </a:lnTo>
                  <a:lnTo>
                    <a:pt x="923" y="449"/>
                  </a:lnTo>
                  <a:lnTo>
                    <a:pt x="1108" y="660"/>
                  </a:lnTo>
                  <a:lnTo>
                    <a:pt x="1240" y="924"/>
                  </a:lnTo>
                  <a:lnTo>
                    <a:pt x="1345" y="1214"/>
                  </a:lnTo>
                  <a:lnTo>
                    <a:pt x="1371" y="1372"/>
                  </a:lnTo>
                  <a:lnTo>
                    <a:pt x="1371" y="1530"/>
                  </a:lnTo>
                  <a:lnTo>
                    <a:pt x="1371" y="4536"/>
                  </a:lnTo>
                  <a:lnTo>
                    <a:pt x="1371" y="4694"/>
                  </a:lnTo>
                  <a:lnTo>
                    <a:pt x="1345" y="4852"/>
                  </a:lnTo>
                  <a:lnTo>
                    <a:pt x="1240" y="5142"/>
                  </a:lnTo>
                  <a:lnTo>
                    <a:pt x="1108" y="5380"/>
                  </a:lnTo>
                  <a:lnTo>
                    <a:pt x="923" y="5617"/>
                  </a:lnTo>
                  <a:lnTo>
                    <a:pt x="686" y="5801"/>
                  </a:lnTo>
                  <a:lnTo>
                    <a:pt x="422" y="5960"/>
                  </a:lnTo>
                  <a:lnTo>
                    <a:pt x="159" y="6039"/>
                  </a:lnTo>
                  <a:lnTo>
                    <a:pt x="0" y="6065"/>
                  </a:lnTo>
                  <a:lnTo>
                    <a:pt x="3164" y="6065"/>
                  </a:lnTo>
                  <a:lnTo>
                    <a:pt x="3322" y="6039"/>
                  </a:lnTo>
                  <a:lnTo>
                    <a:pt x="3612" y="5960"/>
                  </a:lnTo>
                  <a:lnTo>
                    <a:pt x="3876" y="5801"/>
                  </a:lnTo>
                  <a:lnTo>
                    <a:pt x="4087" y="5617"/>
                  </a:lnTo>
                  <a:lnTo>
                    <a:pt x="4272" y="5380"/>
                  </a:lnTo>
                  <a:lnTo>
                    <a:pt x="4430" y="5142"/>
                  </a:lnTo>
                  <a:lnTo>
                    <a:pt x="4509" y="4852"/>
                  </a:lnTo>
                  <a:lnTo>
                    <a:pt x="4535" y="4694"/>
                  </a:lnTo>
                  <a:lnTo>
                    <a:pt x="4535" y="4536"/>
                  </a:lnTo>
                  <a:lnTo>
                    <a:pt x="4535" y="1530"/>
                  </a:lnTo>
                  <a:lnTo>
                    <a:pt x="4535" y="1372"/>
                  </a:lnTo>
                  <a:lnTo>
                    <a:pt x="4509" y="1214"/>
                  </a:lnTo>
                  <a:lnTo>
                    <a:pt x="4430" y="924"/>
                  </a:lnTo>
                  <a:lnTo>
                    <a:pt x="4272" y="660"/>
                  </a:lnTo>
                  <a:lnTo>
                    <a:pt x="4087" y="449"/>
                  </a:lnTo>
                  <a:lnTo>
                    <a:pt x="3876" y="238"/>
                  </a:lnTo>
                  <a:lnTo>
                    <a:pt x="3612" y="106"/>
                  </a:lnTo>
                  <a:lnTo>
                    <a:pt x="3322" y="27"/>
                  </a:lnTo>
                  <a:lnTo>
                    <a:pt x="3164"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0"/>
            <p:cNvSpPr/>
            <p:nvPr/>
          </p:nvSpPr>
          <p:spPr>
            <a:xfrm>
              <a:off x="6331225" y="4279575"/>
              <a:ext cx="305200" cy="217550"/>
            </a:xfrm>
            <a:custGeom>
              <a:rect b="b" l="l" r="r" t="t"/>
              <a:pathLst>
                <a:path extrusionOk="0" h="8702" w="12208">
                  <a:moveTo>
                    <a:pt x="1" y="1"/>
                  </a:moveTo>
                  <a:lnTo>
                    <a:pt x="1" y="8701"/>
                  </a:lnTo>
                  <a:lnTo>
                    <a:pt x="12208" y="8701"/>
                  </a:lnTo>
                  <a:lnTo>
                    <a:pt x="1220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40"/>
            <p:cNvSpPr/>
            <p:nvPr/>
          </p:nvSpPr>
          <p:spPr>
            <a:xfrm>
              <a:off x="6387250" y="3915075"/>
              <a:ext cx="193150" cy="470650"/>
            </a:xfrm>
            <a:custGeom>
              <a:rect b="b" l="l" r="r" t="t"/>
              <a:pathLst>
                <a:path extrusionOk="0" h="18826" w="7726">
                  <a:moveTo>
                    <a:pt x="1" y="1"/>
                  </a:moveTo>
                  <a:lnTo>
                    <a:pt x="1" y="18825"/>
                  </a:lnTo>
                  <a:lnTo>
                    <a:pt x="7726" y="18825"/>
                  </a:lnTo>
                  <a:lnTo>
                    <a:pt x="7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40"/>
            <p:cNvSpPr/>
            <p:nvPr/>
          </p:nvSpPr>
          <p:spPr>
            <a:xfrm>
              <a:off x="6192800" y="4361300"/>
              <a:ext cx="564250" cy="179975"/>
            </a:xfrm>
            <a:custGeom>
              <a:rect b="b" l="l" r="r" t="t"/>
              <a:pathLst>
                <a:path extrusionOk="0" h="7199" w="22570">
                  <a:moveTo>
                    <a:pt x="4430" y="1"/>
                  </a:moveTo>
                  <a:lnTo>
                    <a:pt x="3982" y="27"/>
                  </a:lnTo>
                  <a:lnTo>
                    <a:pt x="3534" y="80"/>
                  </a:lnTo>
                  <a:lnTo>
                    <a:pt x="3112" y="212"/>
                  </a:lnTo>
                  <a:lnTo>
                    <a:pt x="2690" y="344"/>
                  </a:lnTo>
                  <a:lnTo>
                    <a:pt x="2321" y="528"/>
                  </a:lnTo>
                  <a:lnTo>
                    <a:pt x="1952" y="766"/>
                  </a:lnTo>
                  <a:lnTo>
                    <a:pt x="1609" y="1003"/>
                  </a:lnTo>
                  <a:lnTo>
                    <a:pt x="1293" y="1293"/>
                  </a:lnTo>
                  <a:lnTo>
                    <a:pt x="1003" y="1609"/>
                  </a:lnTo>
                  <a:lnTo>
                    <a:pt x="739" y="1952"/>
                  </a:lnTo>
                  <a:lnTo>
                    <a:pt x="528" y="2321"/>
                  </a:lnTo>
                  <a:lnTo>
                    <a:pt x="344" y="2717"/>
                  </a:lnTo>
                  <a:lnTo>
                    <a:pt x="185" y="3112"/>
                  </a:lnTo>
                  <a:lnTo>
                    <a:pt x="80" y="3534"/>
                  </a:lnTo>
                  <a:lnTo>
                    <a:pt x="27" y="3982"/>
                  </a:lnTo>
                  <a:lnTo>
                    <a:pt x="1" y="4430"/>
                  </a:lnTo>
                  <a:lnTo>
                    <a:pt x="1" y="7199"/>
                  </a:lnTo>
                  <a:lnTo>
                    <a:pt x="22570" y="7172"/>
                  </a:lnTo>
                  <a:lnTo>
                    <a:pt x="22570" y="4430"/>
                  </a:lnTo>
                  <a:lnTo>
                    <a:pt x="22570" y="3982"/>
                  </a:lnTo>
                  <a:lnTo>
                    <a:pt x="22491" y="3534"/>
                  </a:lnTo>
                  <a:lnTo>
                    <a:pt x="22385" y="3112"/>
                  </a:lnTo>
                  <a:lnTo>
                    <a:pt x="22227" y="2717"/>
                  </a:lnTo>
                  <a:lnTo>
                    <a:pt x="22043" y="2321"/>
                  </a:lnTo>
                  <a:lnTo>
                    <a:pt x="21832" y="1952"/>
                  </a:lnTo>
                  <a:lnTo>
                    <a:pt x="21568" y="1609"/>
                  </a:lnTo>
                  <a:lnTo>
                    <a:pt x="21278" y="1293"/>
                  </a:lnTo>
                  <a:lnTo>
                    <a:pt x="20962" y="1003"/>
                  </a:lnTo>
                  <a:lnTo>
                    <a:pt x="20619" y="739"/>
                  </a:lnTo>
                  <a:lnTo>
                    <a:pt x="20250" y="528"/>
                  </a:lnTo>
                  <a:lnTo>
                    <a:pt x="19881" y="344"/>
                  </a:lnTo>
                  <a:lnTo>
                    <a:pt x="19459" y="186"/>
                  </a:lnTo>
                  <a:lnTo>
                    <a:pt x="19037" y="80"/>
                  </a:lnTo>
                  <a:lnTo>
                    <a:pt x="18589" y="27"/>
                  </a:lnTo>
                  <a:lnTo>
                    <a:pt x="181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0"/>
            <p:cNvSpPr/>
            <p:nvPr/>
          </p:nvSpPr>
          <p:spPr>
            <a:xfrm>
              <a:off x="7180200" y="4279575"/>
              <a:ext cx="305200" cy="216875"/>
            </a:xfrm>
            <a:custGeom>
              <a:rect b="b" l="l" r="r" t="t"/>
              <a:pathLst>
                <a:path extrusionOk="0" h="8675" w="12208">
                  <a:moveTo>
                    <a:pt x="1" y="1"/>
                  </a:moveTo>
                  <a:lnTo>
                    <a:pt x="1" y="8675"/>
                  </a:lnTo>
                  <a:lnTo>
                    <a:pt x="12208" y="8675"/>
                  </a:lnTo>
                  <a:lnTo>
                    <a:pt x="1220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40"/>
            <p:cNvSpPr/>
            <p:nvPr/>
          </p:nvSpPr>
          <p:spPr>
            <a:xfrm>
              <a:off x="7236225" y="3915075"/>
              <a:ext cx="193150" cy="470650"/>
            </a:xfrm>
            <a:custGeom>
              <a:rect b="b" l="l" r="r" t="t"/>
              <a:pathLst>
                <a:path extrusionOk="0" h="18826" w="7726">
                  <a:moveTo>
                    <a:pt x="1" y="1"/>
                  </a:moveTo>
                  <a:lnTo>
                    <a:pt x="1" y="18825"/>
                  </a:lnTo>
                  <a:lnTo>
                    <a:pt x="7726" y="18825"/>
                  </a:lnTo>
                  <a:lnTo>
                    <a:pt x="77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40"/>
            <p:cNvSpPr/>
            <p:nvPr/>
          </p:nvSpPr>
          <p:spPr>
            <a:xfrm>
              <a:off x="7041775" y="4360650"/>
              <a:ext cx="564925" cy="179975"/>
            </a:xfrm>
            <a:custGeom>
              <a:rect b="b" l="l" r="r" t="t"/>
              <a:pathLst>
                <a:path extrusionOk="0" h="7199" w="22597">
                  <a:moveTo>
                    <a:pt x="4430" y="1"/>
                  </a:moveTo>
                  <a:lnTo>
                    <a:pt x="3982" y="27"/>
                  </a:lnTo>
                  <a:lnTo>
                    <a:pt x="3534" y="106"/>
                  </a:lnTo>
                  <a:lnTo>
                    <a:pt x="3112" y="212"/>
                  </a:lnTo>
                  <a:lnTo>
                    <a:pt x="2716" y="370"/>
                  </a:lnTo>
                  <a:lnTo>
                    <a:pt x="2321" y="554"/>
                  </a:lnTo>
                  <a:lnTo>
                    <a:pt x="1952" y="765"/>
                  </a:lnTo>
                  <a:lnTo>
                    <a:pt x="1609" y="1029"/>
                  </a:lnTo>
                  <a:lnTo>
                    <a:pt x="1293" y="1319"/>
                  </a:lnTo>
                  <a:lnTo>
                    <a:pt x="1003" y="1635"/>
                  </a:lnTo>
                  <a:lnTo>
                    <a:pt x="765" y="1978"/>
                  </a:lnTo>
                  <a:lnTo>
                    <a:pt x="528" y="2347"/>
                  </a:lnTo>
                  <a:lnTo>
                    <a:pt x="344" y="2716"/>
                  </a:lnTo>
                  <a:lnTo>
                    <a:pt x="212" y="3138"/>
                  </a:lnTo>
                  <a:lnTo>
                    <a:pt x="80" y="3560"/>
                  </a:lnTo>
                  <a:lnTo>
                    <a:pt x="27" y="4008"/>
                  </a:lnTo>
                  <a:lnTo>
                    <a:pt x="1" y="4456"/>
                  </a:lnTo>
                  <a:lnTo>
                    <a:pt x="1" y="7198"/>
                  </a:lnTo>
                  <a:lnTo>
                    <a:pt x="22596" y="7198"/>
                  </a:lnTo>
                  <a:lnTo>
                    <a:pt x="22596" y="4456"/>
                  </a:lnTo>
                  <a:lnTo>
                    <a:pt x="22570" y="3982"/>
                  </a:lnTo>
                  <a:lnTo>
                    <a:pt x="22491" y="3560"/>
                  </a:lnTo>
                  <a:lnTo>
                    <a:pt x="22385" y="3112"/>
                  </a:lnTo>
                  <a:lnTo>
                    <a:pt x="22253" y="2716"/>
                  </a:lnTo>
                  <a:lnTo>
                    <a:pt x="22042" y="2321"/>
                  </a:lnTo>
                  <a:lnTo>
                    <a:pt x="21831" y="1952"/>
                  </a:lnTo>
                  <a:lnTo>
                    <a:pt x="21568" y="1609"/>
                  </a:lnTo>
                  <a:lnTo>
                    <a:pt x="21278" y="1293"/>
                  </a:lnTo>
                  <a:lnTo>
                    <a:pt x="20961" y="1029"/>
                  </a:lnTo>
                  <a:lnTo>
                    <a:pt x="20619" y="765"/>
                  </a:lnTo>
                  <a:lnTo>
                    <a:pt x="20276" y="528"/>
                  </a:lnTo>
                  <a:lnTo>
                    <a:pt x="19880" y="343"/>
                  </a:lnTo>
                  <a:lnTo>
                    <a:pt x="19459" y="212"/>
                  </a:lnTo>
                  <a:lnTo>
                    <a:pt x="19037" y="106"/>
                  </a:lnTo>
                  <a:lnTo>
                    <a:pt x="18615" y="27"/>
                  </a:lnTo>
                  <a:lnTo>
                    <a:pt x="181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40"/>
            <p:cNvSpPr/>
            <p:nvPr/>
          </p:nvSpPr>
          <p:spPr>
            <a:xfrm>
              <a:off x="6176325" y="3471475"/>
              <a:ext cx="1445525" cy="557650"/>
            </a:xfrm>
            <a:custGeom>
              <a:rect b="b" l="l" r="r" t="t"/>
              <a:pathLst>
                <a:path extrusionOk="0" h="22306" w="57821">
                  <a:moveTo>
                    <a:pt x="4457" y="1"/>
                  </a:moveTo>
                  <a:lnTo>
                    <a:pt x="3982" y="27"/>
                  </a:lnTo>
                  <a:lnTo>
                    <a:pt x="3560" y="106"/>
                  </a:lnTo>
                  <a:lnTo>
                    <a:pt x="3112" y="212"/>
                  </a:lnTo>
                  <a:lnTo>
                    <a:pt x="2716" y="370"/>
                  </a:lnTo>
                  <a:lnTo>
                    <a:pt x="2321" y="554"/>
                  </a:lnTo>
                  <a:lnTo>
                    <a:pt x="1952" y="765"/>
                  </a:lnTo>
                  <a:lnTo>
                    <a:pt x="1609" y="1029"/>
                  </a:lnTo>
                  <a:lnTo>
                    <a:pt x="1319" y="1319"/>
                  </a:lnTo>
                  <a:lnTo>
                    <a:pt x="1029" y="1635"/>
                  </a:lnTo>
                  <a:lnTo>
                    <a:pt x="765" y="1978"/>
                  </a:lnTo>
                  <a:lnTo>
                    <a:pt x="554" y="2347"/>
                  </a:lnTo>
                  <a:lnTo>
                    <a:pt x="344" y="2716"/>
                  </a:lnTo>
                  <a:lnTo>
                    <a:pt x="212" y="3138"/>
                  </a:lnTo>
                  <a:lnTo>
                    <a:pt x="106" y="3560"/>
                  </a:lnTo>
                  <a:lnTo>
                    <a:pt x="27" y="4008"/>
                  </a:lnTo>
                  <a:lnTo>
                    <a:pt x="1" y="4456"/>
                  </a:lnTo>
                  <a:lnTo>
                    <a:pt x="1" y="17876"/>
                  </a:lnTo>
                  <a:lnTo>
                    <a:pt x="27" y="18325"/>
                  </a:lnTo>
                  <a:lnTo>
                    <a:pt x="106" y="18773"/>
                  </a:lnTo>
                  <a:lnTo>
                    <a:pt x="212" y="19195"/>
                  </a:lnTo>
                  <a:lnTo>
                    <a:pt x="370" y="19590"/>
                  </a:lnTo>
                  <a:lnTo>
                    <a:pt x="554" y="19986"/>
                  </a:lnTo>
                  <a:lnTo>
                    <a:pt x="765" y="20355"/>
                  </a:lnTo>
                  <a:lnTo>
                    <a:pt x="1029" y="20698"/>
                  </a:lnTo>
                  <a:lnTo>
                    <a:pt x="1319" y="21014"/>
                  </a:lnTo>
                  <a:lnTo>
                    <a:pt x="1635" y="21304"/>
                  </a:lnTo>
                  <a:lnTo>
                    <a:pt x="1978" y="21541"/>
                  </a:lnTo>
                  <a:lnTo>
                    <a:pt x="2347" y="21778"/>
                  </a:lnTo>
                  <a:lnTo>
                    <a:pt x="2716" y="21963"/>
                  </a:lnTo>
                  <a:lnTo>
                    <a:pt x="3138" y="22121"/>
                  </a:lnTo>
                  <a:lnTo>
                    <a:pt x="3560" y="22227"/>
                  </a:lnTo>
                  <a:lnTo>
                    <a:pt x="4008" y="22279"/>
                  </a:lnTo>
                  <a:lnTo>
                    <a:pt x="4457" y="22306"/>
                  </a:lnTo>
                  <a:lnTo>
                    <a:pt x="53391" y="22279"/>
                  </a:lnTo>
                  <a:lnTo>
                    <a:pt x="53839" y="22279"/>
                  </a:lnTo>
                  <a:lnTo>
                    <a:pt x="54288" y="22200"/>
                  </a:lnTo>
                  <a:lnTo>
                    <a:pt x="54709" y="22095"/>
                  </a:lnTo>
                  <a:lnTo>
                    <a:pt x="55131" y="21937"/>
                  </a:lnTo>
                  <a:lnTo>
                    <a:pt x="55500" y="21752"/>
                  </a:lnTo>
                  <a:lnTo>
                    <a:pt x="55869" y="21541"/>
                  </a:lnTo>
                  <a:lnTo>
                    <a:pt x="56212" y="21278"/>
                  </a:lnTo>
                  <a:lnTo>
                    <a:pt x="56529" y="20988"/>
                  </a:lnTo>
                  <a:lnTo>
                    <a:pt x="56819" y="20671"/>
                  </a:lnTo>
                  <a:lnTo>
                    <a:pt x="57082" y="20328"/>
                  </a:lnTo>
                  <a:lnTo>
                    <a:pt x="57293" y="19959"/>
                  </a:lnTo>
                  <a:lnTo>
                    <a:pt x="57478" y="19590"/>
                  </a:lnTo>
                  <a:lnTo>
                    <a:pt x="57636" y="19168"/>
                  </a:lnTo>
                  <a:lnTo>
                    <a:pt x="57741" y="18746"/>
                  </a:lnTo>
                  <a:lnTo>
                    <a:pt x="57794" y="18298"/>
                  </a:lnTo>
                  <a:lnTo>
                    <a:pt x="57820" y="17850"/>
                  </a:lnTo>
                  <a:lnTo>
                    <a:pt x="57820" y="4430"/>
                  </a:lnTo>
                  <a:lnTo>
                    <a:pt x="57794" y="3982"/>
                  </a:lnTo>
                  <a:lnTo>
                    <a:pt x="57741" y="3534"/>
                  </a:lnTo>
                  <a:lnTo>
                    <a:pt x="57636" y="3112"/>
                  </a:lnTo>
                  <a:lnTo>
                    <a:pt x="57478" y="2690"/>
                  </a:lnTo>
                  <a:lnTo>
                    <a:pt x="57293" y="2321"/>
                  </a:lnTo>
                  <a:lnTo>
                    <a:pt x="57056" y="1952"/>
                  </a:lnTo>
                  <a:lnTo>
                    <a:pt x="56819" y="1609"/>
                  </a:lnTo>
                  <a:lnTo>
                    <a:pt x="56529" y="1293"/>
                  </a:lnTo>
                  <a:lnTo>
                    <a:pt x="56212" y="1003"/>
                  </a:lnTo>
                  <a:lnTo>
                    <a:pt x="55869" y="739"/>
                  </a:lnTo>
                  <a:lnTo>
                    <a:pt x="55500" y="528"/>
                  </a:lnTo>
                  <a:lnTo>
                    <a:pt x="55105" y="343"/>
                  </a:lnTo>
                  <a:lnTo>
                    <a:pt x="54709" y="185"/>
                  </a:lnTo>
                  <a:lnTo>
                    <a:pt x="54288" y="80"/>
                  </a:lnTo>
                  <a:lnTo>
                    <a:pt x="53839" y="27"/>
                  </a:lnTo>
                  <a:lnTo>
                    <a:pt x="533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40"/>
            <p:cNvSpPr/>
            <p:nvPr/>
          </p:nvSpPr>
          <p:spPr>
            <a:xfrm>
              <a:off x="6176325" y="3342950"/>
              <a:ext cx="1445525" cy="558300"/>
            </a:xfrm>
            <a:custGeom>
              <a:rect b="b" l="l" r="r" t="t"/>
              <a:pathLst>
                <a:path extrusionOk="0" h="22332" w="57821">
                  <a:moveTo>
                    <a:pt x="53391" y="0"/>
                  </a:moveTo>
                  <a:lnTo>
                    <a:pt x="4430" y="27"/>
                  </a:lnTo>
                  <a:lnTo>
                    <a:pt x="3982" y="53"/>
                  </a:lnTo>
                  <a:lnTo>
                    <a:pt x="3560" y="132"/>
                  </a:lnTo>
                  <a:lnTo>
                    <a:pt x="3112" y="238"/>
                  </a:lnTo>
                  <a:lnTo>
                    <a:pt x="2716" y="370"/>
                  </a:lnTo>
                  <a:lnTo>
                    <a:pt x="2321" y="580"/>
                  </a:lnTo>
                  <a:lnTo>
                    <a:pt x="1952" y="791"/>
                  </a:lnTo>
                  <a:lnTo>
                    <a:pt x="1609" y="1055"/>
                  </a:lnTo>
                  <a:lnTo>
                    <a:pt x="1293" y="1345"/>
                  </a:lnTo>
                  <a:lnTo>
                    <a:pt x="1029" y="1635"/>
                  </a:lnTo>
                  <a:lnTo>
                    <a:pt x="765" y="1978"/>
                  </a:lnTo>
                  <a:lnTo>
                    <a:pt x="528" y="2347"/>
                  </a:lnTo>
                  <a:lnTo>
                    <a:pt x="344" y="2742"/>
                  </a:lnTo>
                  <a:lnTo>
                    <a:pt x="212" y="3164"/>
                  </a:lnTo>
                  <a:lnTo>
                    <a:pt x="106" y="3586"/>
                  </a:lnTo>
                  <a:lnTo>
                    <a:pt x="27" y="4008"/>
                  </a:lnTo>
                  <a:lnTo>
                    <a:pt x="1" y="4483"/>
                  </a:lnTo>
                  <a:lnTo>
                    <a:pt x="1" y="17903"/>
                  </a:lnTo>
                  <a:lnTo>
                    <a:pt x="27" y="18351"/>
                  </a:lnTo>
                  <a:lnTo>
                    <a:pt x="106" y="18773"/>
                  </a:lnTo>
                  <a:lnTo>
                    <a:pt x="212" y="19221"/>
                  </a:lnTo>
                  <a:lnTo>
                    <a:pt x="370" y="19616"/>
                  </a:lnTo>
                  <a:lnTo>
                    <a:pt x="554" y="20012"/>
                  </a:lnTo>
                  <a:lnTo>
                    <a:pt x="765" y="20381"/>
                  </a:lnTo>
                  <a:lnTo>
                    <a:pt x="1029" y="20724"/>
                  </a:lnTo>
                  <a:lnTo>
                    <a:pt x="1319" y="21040"/>
                  </a:lnTo>
                  <a:lnTo>
                    <a:pt x="1635" y="21304"/>
                  </a:lnTo>
                  <a:lnTo>
                    <a:pt x="1978" y="21567"/>
                  </a:lnTo>
                  <a:lnTo>
                    <a:pt x="2347" y="21805"/>
                  </a:lnTo>
                  <a:lnTo>
                    <a:pt x="2716" y="21989"/>
                  </a:lnTo>
                  <a:lnTo>
                    <a:pt x="3138" y="22121"/>
                  </a:lnTo>
                  <a:lnTo>
                    <a:pt x="3560" y="22226"/>
                  </a:lnTo>
                  <a:lnTo>
                    <a:pt x="4008" y="22306"/>
                  </a:lnTo>
                  <a:lnTo>
                    <a:pt x="4457" y="22332"/>
                  </a:lnTo>
                  <a:lnTo>
                    <a:pt x="53391" y="22306"/>
                  </a:lnTo>
                  <a:lnTo>
                    <a:pt x="53839" y="22279"/>
                  </a:lnTo>
                  <a:lnTo>
                    <a:pt x="54288" y="22226"/>
                  </a:lnTo>
                  <a:lnTo>
                    <a:pt x="54709" y="22121"/>
                  </a:lnTo>
                  <a:lnTo>
                    <a:pt x="55105" y="21963"/>
                  </a:lnTo>
                  <a:lnTo>
                    <a:pt x="55500" y="21778"/>
                  </a:lnTo>
                  <a:lnTo>
                    <a:pt x="55869" y="21541"/>
                  </a:lnTo>
                  <a:lnTo>
                    <a:pt x="56212" y="21304"/>
                  </a:lnTo>
                  <a:lnTo>
                    <a:pt x="56529" y="21014"/>
                  </a:lnTo>
                  <a:lnTo>
                    <a:pt x="56819" y="20697"/>
                  </a:lnTo>
                  <a:lnTo>
                    <a:pt x="57082" y="20355"/>
                  </a:lnTo>
                  <a:lnTo>
                    <a:pt x="57293" y="19985"/>
                  </a:lnTo>
                  <a:lnTo>
                    <a:pt x="57478" y="19590"/>
                  </a:lnTo>
                  <a:lnTo>
                    <a:pt x="57636" y="19194"/>
                  </a:lnTo>
                  <a:lnTo>
                    <a:pt x="57741" y="18773"/>
                  </a:lnTo>
                  <a:lnTo>
                    <a:pt x="57794" y="18324"/>
                  </a:lnTo>
                  <a:lnTo>
                    <a:pt x="57820" y="17876"/>
                  </a:lnTo>
                  <a:lnTo>
                    <a:pt x="57820" y="4456"/>
                  </a:lnTo>
                  <a:lnTo>
                    <a:pt x="57794" y="3982"/>
                  </a:lnTo>
                  <a:lnTo>
                    <a:pt x="57741" y="3560"/>
                  </a:lnTo>
                  <a:lnTo>
                    <a:pt x="57610" y="3138"/>
                  </a:lnTo>
                  <a:lnTo>
                    <a:pt x="57478" y="2716"/>
                  </a:lnTo>
                  <a:lnTo>
                    <a:pt x="57293" y="2321"/>
                  </a:lnTo>
                  <a:lnTo>
                    <a:pt x="57056" y="1978"/>
                  </a:lnTo>
                  <a:lnTo>
                    <a:pt x="56819" y="1635"/>
                  </a:lnTo>
                  <a:lnTo>
                    <a:pt x="56529" y="1319"/>
                  </a:lnTo>
                  <a:lnTo>
                    <a:pt x="56212" y="1029"/>
                  </a:lnTo>
                  <a:lnTo>
                    <a:pt x="55869" y="765"/>
                  </a:lnTo>
                  <a:lnTo>
                    <a:pt x="55500" y="554"/>
                  </a:lnTo>
                  <a:lnTo>
                    <a:pt x="55105" y="370"/>
                  </a:lnTo>
                  <a:lnTo>
                    <a:pt x="54709" y="211"/>
                  </a:lnTo>
                  <a:lnTo>
                    <a:pt x="54288" y="106"/>
                  </a:lnTo>
                  <a:lnTo>
                    <a:pt x="53839" y="27"/>
                  </a:lnTo>
                  <a:lnTo>
                    <a:pt x="533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40"/>
            <p:cNvSpPr/>
            <p:nvPr/>
          </p:nvSpPr>
          <p:spPr>
            <a:xfrm>
              <a:off x="7502525" y="2957350"/>
              <a:ext cx="270275" cy="580725"/>
            </a:xfrm>
            <a:custGeom>
              <a:rect b="b" l="l" r="r" t="t"/>
              <a:pathLst>
                <a:path extrusionOk="0" h="23229" w="10811">
                  <a:moveTo>
                    <a:pt x="0" y="1"/>
                  </a:moveTo>
                  <a:lnTo>
                    <a:pt x="27" y="23229"/>
                  </a:lnTo>
                  <a:lnTo>
                    <a:pt x="10810" y="23229"/>
                  </a:lnTo>
                  <a:lnTo>
                    <a:pt x="108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40"/>
            <p:cNvSpPr/>
            <p:nvPr/>
          </p:nvSpPr>
          <p:spPr>
            <a:xfrm>
              <a:off x="7507125" y="2981750"/>
              <a:ext cx="372450" cy="114050"/>
            </a:xfrm>
            <a:custGeom>
              <a:rect b="b" l="l" r="r" t="t"/>
              <a:pathLst>
                <a:path extrusionOk="0" h="4562" w="14898">
                  <a:moveTo>
                    <a:pt x="1" y="0"/>
                  </a:moveTo>
                  <a:lnTo>
                    <a:pt x="1" y="2742"/>
                  </a:lnTo>
                  <a:lnTo>
                    <a:pt x="27" y="2927"/>
                  </a:lnTo>
                  <a:lnTo>
                    <a:pt x="54" y="3085"/>
                  </a:lnTo>
                  <a:lnTo>
                    <a:pt x="80" y="3269"/>
                  </a:lnTo>
                  <a:lnTo>
                    <a:pt x="159" y="3428"/>
                  </a:lnTo>
                  <a:lnTo>
                    <a:pt x="238" y="3586"/>
                  </a:lnTo>
                  <a:lnTo>
                    <a:pt x="317" y="3744"/>
                  </a:lnTo>
                  <a:lnTo>
                    <a:pt x="423" y="3876"/>
                  </a:lnTo>
                  <a:lnTo>
                    <a:pt x="555" y="4008"/>
                  </a:lnTo>
                  <a:lnTo>
                    <a:pt x="660" y="4140"/>
                  </a:lnTo>
                  <a:lnTo>
                    <a:pt x="818" y="4245"/>
                  </a:lnTo>
                  <a:lnTo>
                    <a:pt x="950" y="4324"/>
                  </a:lnTo>
                  <a:lnTo>
                    <a:pt x="1108" y="4403"/>
                  </a:lnTo>
                  <a:lnTo>
                    <a:pt x="1293" y="4456"/>
                  </a:lnTo>
                  <a:lnTo>
                    <a:pt x="1451" y="4509"/>
                  </a:lnTo>
                  <a:lnTo>
                    <a:pt x="1636" y="4535"/>
                  </a:lnTo>
                  <a:lnTo>
                    <a:pt x="1820" y="4561"/>
                  </a:lnTo>
                  <a:lnTo>
                    <a:pt x="13078" y="4535"/>
                  </a:lnTo>
                  <a:lnTo>
                    <a:pt x="13263" y="4535"/>
                  </a:lnTo>
                  <a:lnTo>
                    <a:pt x="13447" y="4509"/>
                  </a:lnTo>
                  <a:lnTo>
                    <a:pt x="13606" y="4456"/>
                  </a:lnTo>
                  <a:lnTo>
                    <a:pt x="13790" y="4403"/>
                  </a:lnTo>
                  <a:lnTo>
                    <a:pt x="13948" y="4324"/>
                  </a:lnTo>
                  <a:lnTo>
                    <a:pt x="14080" y="4245"/>
                  </a:lnTo>
                  <a:lnTo>
                    <a:pt x="14238" y="4140"/>
                  </a:lnTo>
                  <a:lnTo>
                    <a:pt x="14370" y="4008"/>
                  </a:lnTo>
                  <a:lnTo>
                    <a:pt x="14476" y="3876"/>
                  </a:lnTo>
                  <a:lnTo>
                    <a:pt x="14581" y="3744"/>
                  </a:lnTo>
                  <a:lnTo>
                    <a:pt x="14660" y="3586"/>
                  </a:lnTo>
                  <a:lnTo>
                    <a:pt x="14739" y="3428"/>
                  </a:lnTo>
                  <a:lnTo>
                    <a:pt x="14818" y="3269"/>
                  </a:lnTo>
                  <a:lnTo>
                    <a:pt x="14845" y="3085"/>
                  </a:lnTo>
                  <a:lnTo>
                    <a:pt x="14871" y="2900"/>
                  </a:lnTo>
                  <a:lnTo>
                    <a:pt x="14897" y="2716"/>
                  </a:lnTo>
                  <a:lnTo>
                    <a:pt x="1489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40"/>
            <p:cNvSpPr/>
            <p:nvPr/>
          </p:nvSpPr>
          <p:spPr>
            <a:xfrm>
              <a:off x="7452425" y="2861775"/>
              <a:ext cx="481850" cy="152300"/>
            </a:xfrm>
            <a:custGeom>
              <a:rect b="b" l="l" r="r" t="t"/>
              <a:pathLst>
                <a:path extrusionOk="0" h="6092" w="19274">
                  <a:moveTo>
                    <a:pt x="1372" y="1"/>
                  </a:moveTo>
                  <a:lnTo>
                    <a:pt x="1213" y="27"/>
                  </a:lnTo>
                  <a:lnTo>
                    <a:pt x="923" y="133"/>
                  </a:lnTo>
                  <a:lnTo>
                    <a:pt x="660" y="264"/>
                  </a:lnTo>
                  <a:lnTo>
                    <a:pt x="449" y="449"/>
                  </a:lnTo>
                  <a:lnTo>
                    <a:pt x="264" y="686"/>
                  </a:lnTo>
                  <a:lnTo>
                    <a:pt x="106" y="950"/>
                  </a:lnTo>
                  <a:lnTo>
                    <a:pt x="27" y="1240"/>
                  </a:lnTo>
                  <a:lnTo>
                    <a:pt x="1" y="1372"/>
                  </a:lnTo>
                  <a:lnTo>
                    <a:pt x="1" y="1530"/>
                  </a:lnTo>
                  <a:lnTo>
                    <a:pt x="1" y="4562"/>
                  </a:lnTo>
                  <a:lnTo>
                    <a:pt x="1" y="4720"/>
                  </a:lnTo>
                  <a:lnTo>
                    <a:pt x="27" y="4852"/>
                  </a:lnTo>
                  <a:lnTo>
                    <a:pt x="106" y="5142"/>
                  </a:lnTo>
                  <a:lnTo>
                    <a:pt x="264" y="5406"/>
                  </a:lnTo>
                  <a:lnTo>
                    <a:pt x="449" y="5643"/>
                  </a:lnTo>
                  <a:lnTo>
                    <a:pt x="660" y="5827"/>
                  </a:lnTo>
                  <a:lnTo>
                    <a:pt x="923" y="5959"/>
                  </a:lnTo>
                  <a:lnTo>
                    <a:pt x="1213" y="6038"/>
                  </a:lnTo>
                  <a:lnTo>
                    <a:pt x="1372" y="6065"/>
                  </a:lnTo>
                  <a:lnTo>
                    <a:pt x="1530" y="6091"/>
                  </a:lnTo>
                  <a:lnTo>
                    <a:pt x="17745" y="6065"/>
                  </a:lnTo>
                  <a:lnTo>
                    <a:pt x="17903" y="6065"/>
                  </a:lnTo>
                  <a:lnTo>
                    <a:pt x="18061" y="6038"/>
                  </a:lnTo>
                  <a:lnTo>
                    <a:pt x="18351" y="5959"/>
                  </a:lnTo>
                  <a:lnTo>
                    <a:pt x="18615" y="5801"/>
                  </a:lnTo>
                  <a:lnTo>
                    <a:pt x="18826" y="5617"/>
                  </a:lnTo>
                  <a:lnTo>
                    <a:pt x="19010" y="5406"/>
                  </a:lnTo>
                  <a:lnTo>
                    <a:pt x="19168" y="5142"/>
                  </a:lnTo>
                  <a:lnTo>
                    <a:pt x="19247" y="4852"/>
                  </a:lnTo>
                  <a:lnTo>
                    <a:pt x="19274" y="4694"/>
                  </a:lnTo>
                  <a:lnTo>
                    <a:pt x="19274" y="4536"/>
                  </a:lnTo>
                  <a:lnTo>
                    <a:pt x="19274" y="1530"/>
                  </a:lnTo>
                  <a:lnTo>
                    <a:pt x="19274" y="1372"/>
                  </a:lnTo>
                  <a:lnTo>
                    <a:pt x="19247" y="1213"/>
                  </a:lnTo>
                  <a:lnTo>
                    <a:pt x="19142" y="923"/>
                  </a:lnTo>
                  <a:lnTo>
                    <a:pt x="19010" y="660"/>
                  </a:lnTo>
                  <a:lnTo>
                    <a:pt x="18826" y="449"/>
                  </a:lnTo>
                  <a:lnTo>
                    <a:pt x="18588" y="264"/>
                  </a:lnTo>
                  <a:lnTo>
                    <a:pt x="18351" y="106"/>
                  </a:lnTo>
                  <a:lnTo>
                    <a:pt x="18061" y="27"/>
                  </a:lnTo>
                  <a:lnTo>
                    <a:pt x="179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40"/>
            <p:cNvSpPr/>
            <p:nvPr/>
          </p:nvSpPr>
          <p:spPr>
            <a:xfrm>
              <a:off x="7452425" y="2861775"/>
              <a:ext cx="117350" cy="152300"/>
            </a:xfrm>
            <a:custGeom>
              <a:rect b="b" l="l" r="r" t="t"/>
              <a:pathLst>
                <a:path extrusionOk="0" h="6092" w="4694">
                  <a:moveTo>
                    <a:pt x="1372" y="1"/>
                  </a:moveTo>
                  <a:lnTo>
                    <a:pt x="1213" y="27"/>
                  </a:lnTo>
                  <a:lnTo>
                    <a:pt x="923" y="133"/>
                  </a:lnTo>
                  <a:lnTo>
                    <a:pt x="660" y="264"/>
                  </a:lnTo>
                  <a:lnTo>
                    <a:pt x="449" y="449"/>
                  </a:lnTo>
                  <a:lnTo>
                    <a:pt x="264" y="686"/>
                  </a:lnTo>
                  <a:lnTo>
                    <a:pt x="106" y="950"/>
                  </a:lnTo>
                  <a:lnTo>
                    <a:pt x="27" y="1240"/>
                  </a:lnTo>
                  <a:lnTo>
                    <a:pt x="1" y="1372"/>
                  </a:lnTo>
                  <a:lnTo>
                    <a:pt x="1" y="1530"/>
                  </a:lnTo>
                  <a:lnTo>
                    <a:pt x="1" y="4562"/>
                  </a:lnTo>
                  <a:lnTo>
                    <a:pt x="1" y="4720"/>
                  </a:lnTo>
                  <a:lnTo>
                    <a:pt x="27" y="4852"/>
                  </a:lnTo>
                  <a:lnTo>
                    <a:pt x="106" y="5142"/>
                  </a:lnTo>
                  <a:lnTo>
                    <a:pt x="264" y="5406"/>
                  </a:lnTo>
                  <a:lnTo>
                    <a:pt x="449" y="5643"/>
                  </a:lnTo>
                  <a:lnTo>
                    <a:pt x="660" y="5827"/>
                  </a:lnTo>
                  <a:lnTo>
                    <a:pt x="923" y="5959"/>
                  </a:lnTo>
                  <a:lnTo>
                    <a:pt x="1213" y="6038"/>
                  </a:lnTo>
                  <a:lnTo>
                    <a:pt x="1372" y="6065"/>
                  </a:lnTo>
                  <a:lnTo>
                    <a:pt x="1530" y="6091"/>
                  </a:lnTo>
                  <a:lnTo>
                    <a:pt x="4694" y="6091"/>
                  </a:lnTo>
                  <a:lnTo>
                    <a:pt x="4535" y="6065"/>
                  </a:lnTo>
                  <a:lnTo>
                    <a:pt x="4404" y="6038"/>
                  </a:lnTo>
                  <a:lnTo>
                    <a:pt x="4114" y="5959"/>
                  </a:lnTo>
                  <a:lnTo>
                    <a:pt x="3850" y="5827"/>
                  </a:lnTo>
                  <a:lnTo>
                    <a:pt x="3613" y="5643"/>
                  </a:lnTo>
                  <a:lnTo>
                    <a:pt x="3428" y="5406"/>
                  </a:lnTo>
                  <a:lnTo>
                    <a:pt x="3296" y="5142"/>
                  </a:lnTo>
                  <a:lnTo>
                    <a:pt x="3191" y="4852"/>
                  </a:lnTo>
                  <a:lnTo>
                    <a:pt x="3164" y="4720"/>
                  </a:lnTo>
                  <a:lnTo>
                    <a:pt x="3164" y="4562"/>
                  </a:lnTo>
                  <a:lnTo>
                    <a:pt x="3164" y="1530"/>
                  </a:lnTo>
                  <a:lnTo>
                    <a:pt x="3164" y="1372"/>
                  </a:lnTo>
                  <a:lnTo>
                    <a:pt x="3191" y="1213"/>
                  </a:lnTo>
                  <a:lnTo>
                    <a:pt x="3296" y="950"/>
                  </a:lnTo>
                  <a:lnTo>
                    <a:pt x="3428" y="686"/>
                  </a:lnTo>
                  <a:lnTo>
                    <a:pt x="3613" y="449"/>
                  </a:lnTo>
                  <a:lnTo>
                    <a:pt x="3850" y="264"/>
                  </a:lnTo>
                  <a:lnTo>
                    <a:pt x="4114" y="133"/>
                  </a:lnTo>
                  <a:lnTo>
                    <a:pt x="4377" y="27"/>
                  </a:lnTo>
                  <a:lnTo>
                    <a:pt x="4535" y="1"/>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0"/>
            <p:cNvSpPr/>
            <p:nvPr/>
          </p:nvSpPr>
          <p:spPr>
            <a:xfrm>
              <a:off x="7452425" y="3212450"/>
              <a:ext cx="420550" cy="607075"/>
            </a:xfrm>
            <a:custGeom>
              <a:rect b="b" l="l" r="r" t="t"/>
              <a:pathLst>
                <a:path extrusionOk="0" h="24283" w="16822">
                  <a:moveTo>
                    <a:pt x="4430" y="0"/>
                  </a:moveTo>
                  <a:lnTo>
                    <a:pt x="3982" y="26"/>
                  </a:lnTo>
                  <a:lnTo>
                    <a:pt x="3534" y="106"/>
                  </a:lnTo>
                  <a:lnTo>
                    <a:pt x="3112" y="211"/>
                  </a:lnTo>
                  <a:lnTo>
                    <a:pt x="2716" y="369"/>
                  </a:lnTo>
                  <a:lnTo>
                    <a:pt x="2321" y="554"/>
                  </a:lnTo>
                  <a:lnTo>
                    <a:pt x="1952" y="765"/>
                  </a:lnTo>
                  <a:lnTo>
                    <a:pt x="1609" y="1028"/>
                  </a:lnTo>
                  <a:lnTo>
                    <a:pt x="1292" y="1318"/>
                  </a:lnTo>
                  <a:lnTo>
                    <a:pt x="1002" y="1635"/>
                  </a:lnTo>
                  <a:lnTo>
                    <a:pt x="765" y="1977"/>
                  </a:lnTo>
                  <a:lnTo>
                    <a:pt x="528" y="2320"/>
                  </a:lnTo>
                  <a:lnTo>
                    <a:pt x="343" y="2716"/>
                  </a:lnTo>
                  <a:lnTo>
                    <a:pt x="211" y="3138"/>
                  </a:lnTo>
                  <a:lnTo>
                    <a:pt x="80" y="3559"/>
                  </a:lnTo>
                  <a:lnTo>
                    <a:pt x="27" y="4008"/>
                  </a:lnTo>
                  <a:lnTo>
                    <a:pt x="1" y="4456"/>
                  </a:lnTo>
                  <a:lnTo>
                    <a:pt x="1" y="19827"/>
                  </a:lnTo>
                  <a:lnTo>
                    <a:pt x="27" y="20301"/>
                  </a:lnTo>
                  <a:lnTo>
                    <a:pt x="106" y="20723"/>
                  </a:lnTo>
                  <a:lnTo>
                    <a:pt x="211" y="21145"/>
                  </a:lnTo>
                  <a:lnTo>
                    <a:pt x="370" y="21567"/>
                  </a:lnTo>
                  <a:lnTo>
                    <a:pt x="554" y="21962"/>
                  </a:lnTo>
                  <a:lnTo>
                    <a:pt x="765" y="22332"/>
                  </a:lnTo>
                  <a:lnTo>
                    <a:pt x="1029" y="22648"/>
                  </a:lnTo>
                  <a:lnTo>
                    <a:pt x="1319" y="22964"/>
                  </a:lnTo>
                  <a:lnTo>
                    <a:pt x="1635" y="23254"/>
                  </a:lnTo>
                  <a:lnTo>
                    <a:pt x="1978" y="23518"/>
                  </a:lnTo>
                  <a:lnTo>
                    <a:pt x="2321" y="23729"/>
                  </a:lnTo>
                  <a:lnTo>
                    <a:pt x="2716" y="23940"/>
                  </a:lnTo>
                  <a:lnTo>
                    <a:pt x="3138" y="24072"/>
                  </a:lnTo>
                  <a:lnTo>
                    <a:pt x="3560" y="24177"/>
                  </a:lnTo>
                  <a:lnTo>
                    <a:pt x="3982" y="24256"/>
                  </a:lnTo>
                  <a:lnTo>
                    <a:pt x="4456" y="24283"/>
                  </a:lnTo>
                  <a:lnTo>
                    <a:pt x="12392" y="24283"/>
                  </a:lnTo>
                  <a:lnTo>
                    <a:pt x="12841" y="24256"/>
                  </a:lnTo>
                  <a:lnTo>
                    <a:pt x="13289" y="24177"/>
                  </a:lnTo>
                  <a:lnTo>
                    <a:pt x="13711" y="24072"/>
                  </a:lnTo>
                  <a:lnTo>
                    <a:pt x="14106" y="23913"/>
                  </a:lnTo>
                  <a:lnTo>
                    <a:pt x="14502" y="23729"/>
                  </a:lnTo>
                  <a:lnTo>
                    <a:pt x="14871" y="23518"/>
                  </a:lnTo>
                  <a:lnTo>
                    <a:pt x="15213" y="23254"/>
                  </a:lnTo>
                  <a:lnTo>
                    <a:pt x="15530" y="22964"/>
                  </a:lnTo>
                  <a:lnTo>
                    <a:pt x="15820" y="22648"/>
                  </a:lnTo>
                  <a:lnTo>
                    <a:pt x="16057" y="22305"/>
                  </a:lnTo>
                  <a:lnTo>
                    <a:pt x="16294" y="21936"/>
                  </a:lnTo>
                  <a:lnTo>
                    <a:pt x="16479" y="21567"/>
                  </a:lnTo>
                  <a:lnTo>
                    <a:pt x="16637" y="21145"/>
                  </a:lnTo>
                  <a:lnTo>
                    <a:pt x="16743" y="20723"/>
                  </a:lnTo>
                  <a:lnTo>
                    <a:pt x="16795" y="20275"/>
                  </a:lnTo>
                  <a:lnTo>
                    <a:pt x="16822" y="19827"/>
                  </a:lnTo>
                  <a:lnTo>
                    <a:pt x="16822" y="4429"/>
                  </a:lnTo>
                  <a:lnTo>
                    <a:pt x="16795" y="3981"/>
                  </a:lnTo>
                  <a:lnTo>
                    <a:pt x="16716" y="3559"/>
                  </a:lnTo>
                  <a:lnTo>
                    <a:pt x="16611" y="3111"/>
                  </a:lnTo>
                  <a:lnTo>
                    <a:pt x="16479" y="2716"/>
                  </a:lnTo>
                  <a:lnTo>
                    <a:pt x="16268" y="2320"/>
                  </a:lnTo>
                  <a:lnTo>
                    <a:pt x="16057" y="1951"/>
                  </a:lnTo>
                  <a:lnTo>
                    <a:pt x="15794" y="1608"/>
                  </a:lnTo>
                  <a:lnTo>
                    <a:pt x="15503" y="1292"/>
                  </a:lnTo>
                  <a:lnTo>
                    <a:pt x="15213" y="1028"/>
                  </a:lnTo>
                  <a:lnTo>
                    <a:pt x="14871" y="765"/>
                  </a:lnTo>
                  <a:lnTo>
                    <a:pt x="14502" y="527"/>
                  </a:lnTo>
                  <a:lnTo>
                    <a:pt x="14106" y="343"/>
                  </a:lnTo>
                  <a:lnTo>
                    <a:pt x="13684" y="211"/>
                  </a:lnTo>
                  <a:lnTo>
                    <a:pt x="13262" y="106"/>
                  </a:lnTo>
                  <a:lnTo>
                    <a:pt x="12841" y="26"/>
                  </a:lnTo>
                  <a:lnTo>
                    <a:pt x="123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40"/>
            <p:cNvSpPr/>
            <p:nvPr/>
          </p:nvSpPr>
          <p:spPr>
            <a:xfrm>
              <a:off x="7452425" y="3212450"/>
              <a:ext cx="221500" cy="607075"/>
            </a:xfrm>
            <a:custGeom>
              <a:rect b="b" l="l" r="r" t="t"/>
              <a:pathLst>
                <a:path extrusionOk="0" h="24283" w="8860">
                  <a:moveTo>
                    <a:pt x="4430" y="0"/>
                  </a:moveTo>
                  <a:lnTo>
                    <a:pt x="3982" y="26"/>
                  </a:lnTo>
                  <a:lnTo>
                    <a:pt x="3534" y="106"/>
                  </a:lnTo>
                  <a:lnTo>
                    <a:pt x="3112" y="211"/>
                  </a:lnTo>
                  <a:lnTo>
                    <a:pt x="2716" y="369"/>
                  </a:lnTo>
                  <a:lnTo>
                    <a:pt x="2321" y="554"/>
                  </a:lnTo>
                  <a:lnTo>
                    <a:pt x="1952" y="765"/>
                  </a:lnTo>
                  <a:lnTo>
                    <a:pt x="1609" y="1028"/>
                  </a:lnTo>
                  <a:lnTo>
                    <a:pt x="1292" y="1318"/>
                  </a:lnTo>
                  <a:lnTo>
                    <a:pt x="1002" y="1635"/>
                  </a:lnTo>
                  <a:lnTo>
                    <a:pt x="765" y="1977"/>
                  </a:lnTo>
                  <a:lnTo>
                    <a:pt x="528" y="2320"/>
                  </a:lnTo>
                  <a:lnTo>
                    <a:pt x="343" y="2716"/>
                  </a:lnTo>
                  <a:lnTo>
                    <a:pt x="211" y="3138"/>
                  </a:lnTo>
                  <a:lnTo>
                    <a:pt x="80" y="3559"/>
                  </a:lnTo>
                  <a:lnTo>
                    <a:pt x="27" y="4008"/>
                  </a:lnTo>
                  <a:lnTo>
                    <a:pt x="1" y="4456"/>
                  </a:lnTo>
                  <a:lnTo>
                    <a:pt x="1" y="19827"/>
                  </a:lnTo>
                  <a:lnTo>
                    <a:pt x="27" y="20301"/>
                  </a:lnTo>
                  <a:lnTo>
                    <a:pt x="106" y="20723"/>
                  </a:lnTo>
                  <a:lnTo>
                    <a:pt x="211" y="21145"/>
                  </a:lnTo>
                  <a:lnTo>
                    <a:pt x="370" y="21567"/>
                  </a:lnTo>
                  <a:lnTo>
                    <a:pt x="554" y="21962"/>
                  </a:lnTo>
                  <a:lnTo>
                    <a:pt x="765" y="22332"/>
                  </a:lnTo>
                  <a:lnTo>
                    <a:pt x="1029" y="22648"/>
                  </a:lnTo>
                  <a:lnTo>
                    <a:pt x="1319" y="22964"/>
                  </a:lnTo>
                  <a:lnTo>
                    <a:pt x="1635" y="23254"/>
                  </a:lnTo>
                  <a:lnTo>
                    <a:pt x="1978" y="23518"/>
                  </a:lnTo>
                  <a:lnTo>
                    <a:pt x="2321" y="23729"/>
                  </a:lnTo>
                  <a:lnTo>
                    <a:pt x="2716" y="23940"/>
                  </a:lnTo>
                  <a:lnTo>
                    <a:pt x="3138" y="24072"/>
                  </a:lnTo>
                  <a:lnTo>
                    <a:pt x="3560" y="24177"/>
                  </a:lnTo>
                  <a:lnTo>
                    <a:pt x="3982" y="24256"/>
                  </a:lnTo>
                  <a:lnTo>
                    <a:pt x="4456" y="24283"/>
                  </a:lnTo>
                  <a:lnTo>
                    <a:pt x="8859" y="24283"/>
                  </a:lnTo>
                  <a:lnTo>
                    <a:pt x="8411" y="24256"/>
                  </a:lnTo>
                  <a:lnTo>
                    <a:pt x="7963" y="24177"/>
                  </a:lnTo>
                  <a:lnTo>
                    <a:pt x="7541" y="24072"/>
                  </a:lnTo>
                  <a:lnTo>
                    <a:pt x="7119" y="23913"/>
                  </a:lnTo>
                  <a:lnTo>
                    <a:pt x="6724" y="23729"/>
                  </a:lnTo>
                  <a:lnTo>
                    <a:pt x="6381" y="23518"/>
                  </a:lnTo>
                  <a:lnTo>
                    <a:pt x="6038" y="23254"/>
                  </a:lnTo>
                  <a:lnTo>
                    <a:pt x="5722" y="22964"/>
                  </a:lnTo>
                  <a:lnTo>
                    <a:pt x="5432" y="22648"/>
                  </a:lnTo>
                  <a:lnTo>
                    <a:pt x="5168" y="22305"/>
                  </a:lnTo>
                  <a:lnTo>
                    <a:pt x="4957" y="21962"/>
                  </a:lnTo>
                  <a:lnTo>
                    <a:pt x="4773" y="21567"/>
                  </a:lnTo>
                  <a:lnTo>
                    <a:pt x="4615" y="21145"/>
                  </a:lnTo>
                  <a:lnTo>
                    <a:pt x="4509" y="20723"/>
                  </a:lnTo>
                  <a:lnTo>
                    <a:pt x="4430" y="20301"/>
                  </a:lnTo>
                  <a:lnTo>
                    <a:pt x="4404" y="19827"/>
                  </a:lnTo>
                  <a:lnTo>
                    <a:pt x="4404" y="4456"/>
                  </a:lnTo>
                  <a:lnTo>
                    <a:pt x="4430" y="3981"/>
                  </a:lnTo>
                  <a:lnTo>
                    <a:pt x="4483" y="3559"/>
                  </a:lnTo>
                  <a:lnTo>
                    <a:pt x="4615" y="3138"/>
                  </a:lnTo>
                  <a:lnTo>
                    <a:pt x="4746" y="2716"/>
                  </a:lnTo>
                  <a:lnTo>
                    <a:pt x="4931" y="2320"/>
                  </a:lnTo>
                  <a:lnTo>
                    <a:pt x="5168" y="1977"/>
                  </a:lnTo>
                  <a:lnTo>
                    <a:pt x="5405" y="1635"/>
                  </a:lnTo>
                  <a:lnTo>
                    <a:pt x="5695" y="1318"/>
                  </a:lnTo>
                  <a:lnTo>
                    <a:pt x="6012" y="1028"/>
                  </a:lnTo>
                  <a:lnTo>
                    <a:pt x="6355" y="765"/>
                  </a:lnTo>
                  <a:lnTo>
                    <a:pt x="6724" y="554"/>
                  </a:lnTo>
                  <a:lnTo>
                    <a:pt x="7119" y="343"/>
                  </a:lnTo>
                  <a:lnTo>
                    <a:pt x="7515" y="211"/>
                  </a:lnTo>
                  <a:lnTo>
                    <a:pt x="7937" y="106"/>
                  </a:lnTo>
                  <a:lnTo>
                    <a:pt x="8385" y="26"/>
                  </a:lnTo>
                  <a:lnTo>
                    <a:pt x="8833" y="0"/>
                  </a:lnTo>
                  <a:close/>
                </a:path>
              </a:pathLst>
            </a:custGeom>
            <a:solidFill>
              <a:srgbClr val="B02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40"/>
            <p:cNvSpPr/>
            <p:nvPr/>
          </p:nvSpPr>
          <p:spPr>
            <a:xfrm>
              <a:off x="6284425" y="2621200"/>
              <a:ext cx="1229325" cy="917525"/>
            </a:xfrm>
            <a:custGeom>
              <a:rect b="b" l="l" r="r" t="t"/>
              <a:pathLst>
                <a:path extrusionOk="0" h="36701" w="49173">
                  <a:moveTo>
                    <a:pt x="7304" y="0"/>
                  </a:moveTo>
                  <a:lnTo>
                    <a:pt x="6909" y="53"/>
                  </a:lnTo>
                  <a:lnTo>
                    <a:pt x="6513" y="79"/>
                  </a:lnTo>
                  <a:lnTo>
                    <a:pt x="6144" y="159"/>
                  </a:lnTo>
                  <a:lnTo>
                    <a:pt x="5775" y="238"/>
                  </a:lnTo>
                  <a:lnTo>
                    <a:pt x="5406" y="343"/>
                  </a:lnTo>
                  <a:lnTo>
                    <a:pt x="5037" y="475"/>
                  </a:lnTo>
                  <a:lnTo>
                    <a:pt x="4694" y="607"/>
                  </a:lnTo>
                  <a:lnTo>
                    <a:pt x="4351" y="765"/>
                  </a:lnTo>
                  <a:lnTo>
                    <a:pt x="4035" y="923"/>
                  </a:lnTo>
                  <a:lnTo>
                    <a:pt x="3692" y="1108"/>
                  </a:lnTo>
                  <a:lnTo>
                    <a:pt x="3376" y="1319"/>
                  </a:lnTo>
                  <a:lnTo>
                    <a:pt x="3086" y="1530"/>
                  </a:lnTo>
                  <a:lnTo>
                    <a:pt x="2795" y="1767"/>
                  </a:lnTo>
                  <a:lnTo>
                    <a:pt x="2505" y="2004"/>
                  </a:lnTo>
                  <a:lnTo>
                    <a:pt x="2242" y="2268"/>
                  </a:lnTo>
                  <a:lnTo>
                    <a:pt x="2005" y="2531"/>
                  </a:lnTo>
                  <a:lnTo>
                    <a:pt x="1767" y="2795"/>
                  </a:lnTo>
                  <a:lnTo>
                    <a:pt x="1530" y="3085"/>
                  </a:lnTo>
                  <a:lnTo>
                    <a:pt x="1319" y="3401"/>
                  </a:lnTo>
                  <a:lnTo>
                    <a:pt x="1108" y="3718"/>
                  </a:lnTo>
                  <a:lnTo>
                    <a:pt x="924" y="4034"/>
                  </a:lnTo>
                  <a:lnTo>
                    <a:pt x="765" y="4351"/>
                  </a:lnTo>
                  <a:lnTo>
                    <a:pt x="607" y="4693"/>
                  </a:lnTo>
                  <a:lnTo>
                    <a:pt x="475" y="5062"/>
                  </a:lnTo>
                  <a:lnTo>
                    <a:pt x="343" y="5405"/>
                  </a:lnTo>
                  <a:lnTo>
                    <a:pt x="238" y="5774"/>
                  </a:lnTo>
                  <a:lnTo>
                    <a:pt x="159" y="6143"/>
                  </a:lnTo>
                  <a:lnTo>
                    <a:pt x="80" y="6513"/>
                  </a:lnTo>
                  <a:lnTo>
                    <a:pt x="27" y="6908"/>
                  </a:lnTo>
                  <a:lnTo>
                    <a:pt x="1" y="7304"/>
                  </a:lnTo>
                  <a:lnTo>
                    <a:pt x="1" y="7699"/>
                  </a:lnTo>
                  <a:lnTo>
                    <a:pt x="1" y="29002"/>
                  </a:lnTo>
                  <a:lnTo>
                    <a:pt x="27" y="29398"/>
                  </a:lnTo>
                  <a:lnTo>
                    <a:pt x="53" y="29793"/>
                  </a:lnTo>
                  <a:lnTo>
                    <a:pt x="106" y="30189"/>
                  </a:lnTo>
                  <a:lnTo>
                    <a:pt x="159" y="30558"/>
                  </a:lnTo>
                  <a:lnTo>
                    <a:pt x="264" y="30927"/>
                  </a:lnTo>
                  <a:lnTo>
                    <a:pt x="343" y="31296"/>
                  </a:lnTo>
                  <a:lnTo>
                    <a:pt x="475" y="31639"/>
                  </a:lnTo>
                  <a:lnTo>
                    <a:pt x="607" y="32008"/>
                  </a:lnTo>
                  <a:lnTo>
                    <a:pt x="765" y="32351"/>
                  </a:lnTo>
                  <a:lnTo>
                    <a:pt x="950" y="32667"/>
                  </a:lnTo>
                  <a:lnTo>
                    <a:pt x="1134" y="32983"/>
                  </a:lnTo>
                  <a:lnTo>
                    <a:pt x="1319" y="33300"/>
                  </a:lnTo>
                  <a:lnTo>
                    <a:pt x="1530" y="33616"/>
                  </a:lnTo>
                  <a:lnTo>
                    <a:pt x="1767" y="33906"/>
                  </a:lnTo>
                  <a:lnTo>
                    <a:pt x="2005" y="34170"/>
                  </a:lnTo>
                  <a:lnTo>
                    <a:pt x="2268" y="34434"/>
                  </a:lnTo>
                  <a:lnTo>
                    <a:pt x="2532" y="34697"/>
                  </a:lnTo>
                  <a:lnTo>
                    <a:pt x="2822" y="34934"/>
                  </a:lnTo>
                  <a:lnTo>
                    <a:pt x="3112" y="35172"/>
                  </a:lnTo>
                  <a:lnTo>
                    <a:pt x="3402" y="35383"/>
                  </a:lnTo>
                  <a:lnTo>
                    <a:pt x="3718" y="35594"/>
                  </a:lnTo>
                  <a:lnTo>
                    <a:pt x="4035" y="35778"/>
                  </a:lnTo>
                  <a:lnTo>
                    <a:pt x="4377" y="35936"/>
                  </a:lnTo>
                  <a:lnTo>
                    <a:pt x="4720" y="36095"/>
                  </a:lnTo>
                  <a:lnTo>
                    <a:pt x="5063" y="36226"/>
                  </a:lnTo>
                  <a:lnTo>
                    <a:pt x="5406" y="36358"/>
                  </a:lnTo>
                  <a:lnTo>
                    <a:pt x="5775" y="36464"/>
                  </a:lnTo>
                  <a:lnTo>
                    <a:pt x="6144" y="36543"/>
                  </a:lnTo>
                  <a:lnTo>
                    <a:pt x="6539" y="36595"/>
                  </a:lnTo>
                  <a:lnTo>
                    <a:pt x="6909" y="36648"/>
                  </a:lnTo>
                  <a:lnTo>
                    <a:pt x="7304" y="36675"/>
                  </a:lnTo>
                  <a:lnTo>
                    <a:pt x="7699" y="36701"/>
                  </a:lnTo>
                  <a:lnTo>
                    <a:pt x="41474" y="36675"/>
                  </a:lnTo>
                  <a:lnTo>
                    <a:pt x="41869" y="36675"/>
                  </a:lnTo>
                  <a:lnTo>
                    <a:pt x="42265" y="36648"/>
                  </a:lnTo>
                  <a:lnTo>
                    <a:pt x="42660" y="36595"/>
                  </a:lnTo>
                  <a:lnTo>
                    <a:pt x="43029" y="36516"/>
                  </a:lnTo>
                  <a:lnTo>
                    <a:pt x="43398" y="36437"/>
                  </a:lnTo>
                  <a:lnTo>
                    <a:pt x="43768" y="36332"/>
                  </a:lnTo>
                  <a:lnTo>
                    <a:pt x="44110" y="36200"/>
                  </a:lnTo>
                  <a:lnTo>
                    <a:pt x="44479" y="36068"/>
                  </a:lnTo>
                  <a:lnTo>
                    <a:pt x="44822" y="35910"/>
                  </a:lnTo>
                  <a:lnTo>
                    <a:pt x="45139" y="35752"/>
                  </a:lnTo>
                  <a:lnTo>
                    <a:pt x="45455" y="35567"/>
                  </a:lnTo>
                  <a:lnTo>
                    <a:pt x="45771" y="35356"/>
                  </a:lnTo>
                  <a:lnTo>
                    <a:pt x="46088" y="35145"/>
                  </a:lnTo>
                  <a:lnTo>
                    <a:pt x="46378" y="34934"/>
                  </a:lnTo>
                  <a:lnTo>
                    <a:pt x="46641" y="34671"/>
                  </a:lnTo>
                  <a:lnTo>
                    <a:pt x="46905" y="34434"/>
                  </a:lnTo>
                  <a:lnTo>
                    <a:pt x="47169" y="34170"/>
                  </a:lnTo>
                  <a:lnTo>
                    <a:pt x="47406" y="33880"/>
                  </a:lnTo>
                  <a:lnTo>
                    <a:pt x="47643" y="33590"/>
                  </a:lnTo>
                  <a:lnTo>
                    <a:pt x="47854" y="33300"/>
                  </a:lnTo>
                  <a:lnTo>
                    <a:pt x="48065" y="32983"/>
                  </a:lnTo>
                  <a:lnTo>
                    <a:pt x="48250" y="32641"/>
                  </a:lnTo>
                  <a:lnTo>
                    <a:pt x="48408" y="32324"/>
                  </a:lnTo>
                  <a:lnTo>
                    <a:pt x="48566" y="31982"/>
                  </a:lnTo>
                  <a:lnTo>
                    <a:pt x="48698" y="31639"/>
                  </a:lnTo>
                  <a:lnTo>
                    <a:pt x="48830" y="31270"/>
                  </a:lnTo>
                  <a:lnTo>
                    <a:pt x="48935" y="30901"/>
                  </a:lnTo>
                  <a:lnTo>
                    <a:pt x="49014" y="30531"/>
                  </a:lnTo>
                  <a:lnTo>
                    <a:pt x="49067" y="30162"/>
                  </a:lnTo>
                  <a:lnTo>
                    <a:pt x="49120" y="29767"/>
                  </a:lnTo>
                  <a:lnTo>
                    <a:pt x="49146" y="29371"/>
                  </a:lnTo>
                  <a:lnTo>
                    <a:pt x="49173" y="28976"/>
                  </a:lnTo>
                  <a:lnTo>
                    <a:pt x="49146" y="7673"/>
                  </a:lnTo>
                  <a:lnTo>
                    <a:pt x="49146" y="7277"/>
                  </a:lnTo>
                  <a:lnTo>
                    <a:pt x="49120" y="6882"/>
                  </a:lnTo>
                  <a:lnTo>
                    <a:pt x="49067" y="6513"/>
                  </a:lnTo>
                  <a:lnTo>
                    <a:pt x="48988" y="6117"/>
                  </a:lnTo>
                  <a:lnTo>
                    <a:pt x="48909" y="5748"/>
                  </a:lnTo>
                  <a:lnTo>
                    <a:pt x="48803" y="5379"/>
                  </a:lnTo>
                  <a:lnTo>
                    <a:pt x="48698" y="5036"/>
                  </a:lnTo>
                  <a:lnTo>
                    <a:pt x="48540" y="4693"/>
                  </a:lnTo>
                  <a:lnTo>
                    <a:pt x="48408" y="4351"/>
                  </a:lnTo>
                  <a:lnTo>
                    <a:pt x="48223" y="4008"/>
                  </a:lnTo>
                  <a:lnTo>
                    <a:pt x="48039" y="3691"/>
                  </a:lnTo>
                  <a:lnTo>
                    <a:pt x="47854" y="3375"/>
                  </a:lnTo>
                  <a:lnTo>
                    <a:pt x="47617" y="3085"/>
                  </a:lnTo>
                  <a:lnTo>
                    <a:pt x="47406" y="2795"/>
                  </a:lnTo>
                  <a:lnTo>
                    <a:pt x="47169" y="2505"/>
                  </a:lnTo>
                  <a:lnTo>
                    <a:pt x="46905" y="2241"/>
                  </a:lnTo>
                  <a:lnTo>
                    <a:pt x="46641" y="1978"/>
                  </a:lnTo>
                  <a:lnTo>
                    <a:pt x="46351" y="1740"/>
                  </a:lnTo>
                  <a:lnTo>
                    <a:pt x="46061" y="1503"/>
                  </a:lnTo>
                  <a:lnTo>
                    <a:pt x="45771" y="1292"/>
                  </a:lnTo>
                  <a:lnTo>
                    <a:pt x="45455" y="1108"/>
                  </a:lnTo>
                  <a:lnTo>
                    <a:pt x="45139" y="923"/>
                  </a:lnTo>
                  <a:lnTo>
                    <a:pt x="44796" y="739"/>
                  </a:lnTo>
                  <a:lnTo>
                    <a:pt x="44453" y="580"/>
                  </a:lnTo>
                  <a:lnTo>
                    <a:pt x="44110" y="449"/>
                  </a:lnTo>
                  <a:lnTo>
                    <a:pt x="43741" y="343"/>
                  </a:lnTo>
                  <a:lnTo>
                    <a:pt x="43398" y="238"/>
                  </a:lnTo>
                  <a:lnTo>
                    <a:pt x="43003" y="132"/>
                  </a:lnTo>
                  <a:lnTo>
                    <a:pt x="42634" y="79"/>
                  </a:lnTo>
                  <a:lnTo>
                    <a:pt x="42238" y="27"/>
                  </a:lnTo>
                  <a:lnTo>
                    <a:pt x="41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0"/>
            <p:cNvSpPr/>
            <p:nvPr/>
          </p:nvSpPr>
          <p:spPr>
            <a:xfrm>
              <a:off x="6284425" y="1826950"/>
              <a:ext cx="1228675" cy="917525"/>
            </a:xfrm>
            <a:custGeom>
              <a:rect b="b" l="l" r="r" t="t"/>
              <a:pathLst>
                <a:path extrusionOk="0" h="36701" w="49147">
                  <a:moveTo>
                    <a:pt x="7673" y="0"/>
                  </a:moveTo>
                  <a:lnTo>
                    <a:pt x="7278" y="26"/>
                  </a:lnTo>
                  <a:lnTo>
                    <a:pt x="6882" y="53"/>
                  </a:lnTo>
                  <a:lnTo>
                    <a:pt x="6513" y="105"/>
                  </a:lnTo>
                  <a:lnTo>
                    <a:pt x="6118" y="158"/>
                  </a:lnTo>
                  <a:lnTo>
                    <a:pt x="5748" y="237"/>
                  </a:lnTo>
                  <a:lnTo>
                    <a:pt x="5379" y="343"/>
                  </a:lnTo>
                  <a:lnTo>
                    <a:pt x="5037" y="475"/>
                  </a:lnTo>
                  <a:lnTo>
                    <a:pt x="4694" y="606"/>
                  </a:lnTo>
                  <a:lnTo>
                    <a:pt x="4351" y="765"/>
                  </a:lnTo>
                  <a:lnTo>
                    <a:pt x="4008" y="923"/>
                  </a:lnTo>
                  <a:lnTo>
                    <a:pt x="3692" y="1134"/>
                  </a:lnTo>
                  <a:lnTo>
                    <a:pt x="3376" y="1318"/>
                  </a:lnTo>
                  <a:lnTo>
                    <a:pt x="3086" y="1529"/>
                  </a:lnTo>
                  <a:lnTo>
                    <a:pt x="2795" y="1766"/>
                  </a:lnTo>
                  <a:lnTo>
                    <a:pt x="2505" y="2004"/>
                  </a:lnTo>
                  <a:lnTo>
                    <a:pt x="2242" y="2267"/>
                  </a:lnTo>
                  <a:lnTo>
                    <a:pt x="1978" y="2531"/>
                  </a:lnTo>
                  <a:lnTo>
                    <a:pt x="1741" y="2795"/>
                  </a:lnTo>
                  <a:lnTo>
                    <a:pt x="1504" y="3085"/>
                  </a:lnTo>
                  <a:lnTo>
                    <a:pt x="1293" y="3401"/>
                  </a:lnTo>
                  <a:lnTo>
                    <a:pt x="1108" y="3718"/>
                  </a:lnTo>
                  <a:lnTo>
                    <a:pt x="924" y="4034"/>
                  </a:lnTo>
                  <a:lnTo>
                    <a:pt x="739" y="4377"/>
                  </a:lnTo>
                  <a:lnTo>
                    <a:pt x="581" y="4693"/>
                  </a:lnTo>
                  <a:lnTo>
                    <a:pt x="449" y="5062"/>
                  </a:lnTo>
                  <a:lnTo>
                    <a:pt x="343" y="5405"/>
                  </a:lnTo>
                  <a:lnTo>
                    <a:pt x="238" y="5774"/>
                  </a:lnTo>
                  <a:lnTo>
                    <a:pt x="133" y="6143"/>
                  </a:lnTo>
                  <a:lnTo>
                    <a:pt x="80" y="6539"/>
                  </a:lnTo>
                  <a:lnTo>
                    <a:pt x="27" y="6908"/>
                  </a:lnTo>
                  <a:lnTo>
                    <a:pt x="1" y="7303"/>
                  </a:lnTo>
                  <a:lnTo>
                    <a:pt x="1" y="7699"/>
                  </a:lnTo>
                  <a:lnTo>
                    <a:pt x="1" y="29002"/>
                  </a:lnTo>
                  <a:lnTo>
                    <a:pt x="1" y="29397"/>
                  </a:lnTo>
                  <a:lnTo>
                    <a:pt x="27" y="29793"/>
                  </a:lnTo>
                  <a:lnTo>
                    <a:pt x="80" y="30188"/>
                  </a:lnTo>
                  <a:lnTo>
                    <a:pt x="159" y="30558"/>
                  </a:lnTo>
                  <a:lnTo>
                    <a:pt x="238" y="30927"/>
                  </a:lnTo>
                  <a:lnTo>
                    <a:pt x="343" y="31296"/>
                  </a:lnTo>
                  <a:lnTo>
                    <a:pt x="475" y="31665"/>
                  </a:lnTo>
                  <a:lnTo>
                    <a:pt x="607" y="32008"/>
                  </a:lnTo>
                  <a:lnTo>
                    <a:pt x="765" y="32350"/>
                  </a:lnTo>
                  <a:lnTo>
                    <a:pt x="924" y="32667"/>
                  </a:lnTo>
                  <a:lnTo>
                    <a:pt x="1108" y="33009"/>
                  </a:lnTo>
                  <a:lnTo>
                    <a:pt x="1319" y="33300"/>
                  </a:lnTo>
                  <a:lnTo>
                    <a:pt x="1530" y="33616"/>
                  </a:lnTo>
                  <a:lnTo>
                    <a:pt x="1767" y="33906"/>
                  </a:lnTo>
                  <a:lnTo>
                    <a:pt x="2005" y="34170"/>
                  </a:lnTo>
                  <a:lnTo>
                    <a:pt x="2242" y="34460"/>
                  </a:lnTo>
                  <a:lnTo>
                    <a:pt x="2505" y="34697"/>
                  </a:lnTo>
                  <a:lnTo>
                    <a:pt x="2795" y="34934"/>
                  </a:lnTo>
                  <a:lnTo>
                    <a:pt x="3086" y="35171"/>
                  </a:lnTo>
                  <a:lnTo>
                    <a:pt x="3402" y="35382"/>
                  </a:lnTo>
                  <a:lnTo>
                    <a:pt x="3692" y="35593"/>
                  </a:lnTo>
                  <a:lnTo>
                    <a:pt x="4035" y="35778"/>
                  </a:lnTo>
                  <a:lnTo>
                    <a:pt x="4351" y="35936"/>
                  </a:lnTo>
                  <a:lnTo>
                    <a:pt x="4694" y="36094"/>
                  </a:lnTo>
                  <a:lnTo>
                    <a:pt x="5037" y="36226"/>
                  </a:lnTo>
                  <a:lnTo>
                    <a:pt x="5406" y="36358"/>
                  </a:lnTo>
                  <a:lnTo>
                    <a:pt x="5775" y="36463"/>
                  </a:lnTo>
                  <a:lnTo>
                    <a:pt x="6144" y="36542"/>
                  </a:lnTo>
                  <a:lnTo>
                    <a:pt x="6513" y="36622"/>
                  </a:lnTo>
                  <a:lnTo>
                    <a:pt x="6909" y="36648"/>
                  </a:lnTo>
                  <a:lnTo>
                    <a:pt x="7304" y="36701"/>
                  </a:lnTo>
                  <a:lnTo>
                    <a:pt x="7699" y="36701"/>
                  </a:lnTo>
                  <a:lnTo>
                    <a:pt x="41474" y="36674"/>
                  </a:lnTo>
                  <a:lnTo>
                    <a:pt x="41869" y="36674"/>
                  </a:lnTo>
                  <a:lnTo>
                    <a:pt x="42265" y="36648"/>
                  </a:lnTo>
                  <a:lnTo>
                    <a:pt x="42634" y="36595"/>
                  </a:lnTo>
                  <a:lnTo>
                    <a:pt x="43029" y="36516"/>
                  </a:lnTo>
                  <a:lnTo>
                    <a:pt x="43398" y="36437"/>
                  </a:lnTo>
                  <a:lnTo>
                    <a:pt x="43741" y="36332"/>
                  </a:lnTo>
                  <a:lnTo>
                    <a:pt x="44110" y="36226"/>
                  </a:lnTo>
                  <a:lnTo>
                    <a:pt x="44453" y="36068"/>
                  </a:lnTo>
                  <a:lnTo>
                    <a:pt x="44796" y="35936"/>
                  </a:lnTo>
                  <a:lnTo>
                    <a:pt x="45139" y="35751"/>
                  </a:lnTo>
                  <a:lnTo>
                    <a:pt x="45455" y="35567"/>
                  </a:lnTo>
                  <a:lnTo>
                    <a:pt x="45771" y="35356"/>
                  </a:lnTo>
                  <a:lnTo>
                    <a:pt x="46061" y="35145"/>
                  </a:lnTo>
                  <a:lnTo>
                    <a:pt x="46351" y="34934"/>
                  </a:lnTo>
                  <a:lnTo>
                    <a:pt x="46641" y="34697"/>
                  </a:lnTo>
                  <a:lnTo>
                    <a:pt x="46905" y="34433"/>
                  </a:lnTo>
                  <a:lnTo>
                    <a:pt x="47169" y="34170"/>
                  </a:lnTo>
                  <a:lnTo>
                    <a:pt x="47406" y="33880"/>
                  </a:lnTo>
                  <a:lnTo>
                    <a:pt x="47617" y="33590"/>
                  </a:lnTo>
                  <a:lnTo>
                    <a:pt x="47854" y="33300"/>
                  </a:lnTo>
                  <a:lnTo>
                    <a:pt x="48039" y="32983"/>
                  </a:lnTo>
                  <a:lnTo>
                    <a:pt x="48223" y="32667"/>
                  </a:lnTo>
                  <a:lnTo>
                    <a:pt x="48408" y="32324"/>
                  </a:lnTo>
                  <a:lnTo>
                    <a:pt x="48540" y="31981"/>
                  </a:lnTo>
                  <a:lnTo>
                    <a:pt x="48698" y="31638"/>
                  </a:lnTo>
                  <a:lnTo>
                    <a:pt x="48803" y="31269"/>
                  </a:lnTo>
                  <a:lnTo>
                    <a:pt x="48909" y="30900"/>
                  </a:lnTo>
                  <a:lnTo>
                    <a:pt x="48988" y="30531"/>
                  </a:lnTo>
                  <a:lnTo>
                    <a:pt x="49067" y="30162"/>
                  </a:lnTo>
                  <a:lnTo>
                    <a:pt x="49120" y="29767"/>
                  </a:lnTo>
                  <a:lnTo>
                    <a:pt x="49146" y="29397"/>
                  </a:lnTo>
                  <a:lnTo>
                    <a:pt x="49146" y="29002"/>
                  </a:lnTo>
                  <a:lnTo>
                    <a:pt x="49146" y="7672"/>
                  </a:lnTo>
                  <a:lnTo>
                    <a:pt x="49146" y="7277"/>
                  </a:lnTo>
                  <a:lnTo>
                    <a:pt x="49093" y="6881"/>
                  </a:lnTo>
                  <a:lnTo>
                    <a:pt x="49067" y="6512"/>
                  </a:lnTo>
                  <a:lnTo>
                    <a:pt x="48988" y="6117"/>
                  </a:lnTo>
                  <a:lnTo>
                    <a:pt x="48909" y="5748"/>
                  </a:lnTo>
                  <a:lnTo>
                    <a:pt x="48803" y="5405"/>
                  </a:lnTo>
                  <a:lnTo>
                    <a:pt x="48672" y="5036"/>
                  </a:lnTo>
                  <a:lnTo>
                    <a:pt x="48540" y="4693"/>
                  </a:lnTo>
                  <a:lnTo>
                    <a:pt x="48382" y="4350"/>
                  </a:lnTo>
                  <a:lnTo>
                    <a:pt x="48223" y="4008"/>
                  </a:lnTo>
                  <a:lnTo>
                    <a:pt x="48039" y="3691"/>
                  </a:lnTo>
                  <a:lnTo>
                    <a:pt x="47828" y="3375"/>
                  </a:lnTo>
                  <a:lnTo>
                    <a:pt x="47617" y="3085"/>
                  </a:lnTo>
                  <a:lnTo>
                    <a:pt x="47380" y="2795"/>
                  </a:lnTo>
                  <a:lnTo>
                    <a:pt x="47142" y="2505"/>
                  </a:lnTo>
                  <a:lnTo>
                    <a:pt x="46879" y="2241"/>
                  </a:lnTo>
                  <a:lnTo>
                    <a:pt x="46615" y="1977"/>
                  </a:lnTo>
                  <a:lnTo>
                    <a:pt x="46351" y="1740"/>
                  </a:lnTo>
                  <a:lnTo>
                    <a:pt x="46061" y="1529"/>
                  </a:lnTo>
                  <a:lnTo>
                    <a:pt x="45745" y="1292"/>
                  </a:lnTo>
                  <a:lnTo>
                    <a:pt x="45429" y="1107"/>
                  </a:lnTo>
                  <a:lnTo>
                    <a:pt x="45112" y="923"/>
                  </a:lnTo>
                  <a:lnTo>
                    <a:pt x="44796" y="738"/>
                  </a:lnTo>
                  <a:lnTo>
                    <a:pt x="44453" y="606"/>
                  </a:lnTo>
                  <a:lnTo>
                    <a:pt x="44084" y="448"/>
                  </a:lnTo>
                  <a:lnTo>
                    <a:pt x="43741" y="343"/>
                  </a:lnTo>
                  <a:lnTo>
                    <a:pt x="43372" y="237"/>
                  </a:lnTo>
                  <a:lnTo>
                    <a:pt x="43003" y="158"/>
                  </a:lnTo>
                  <a:lnTo>
                    <a:pt x="42634" y="79"/>
                  </a:lnTo>
                  <a:lnTo>
                    <a:pt x="42238" y="26"/>
                  </a:lnTo>
                  <a:lnTo>
                    <a:pt x="418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40"/>
            <p:cNvSpPr/>
            <p:nvPr/>
          </p:nvSpPr>
          <p:spPr>
            <a:xfrm>
              <a:off x="6365500" y="1908000"/>
              <a:ext cx="1066525" cy="754750"/>
            </a:xfrm>
            <a:custGeom>
              <a:rect b="b" l="l" r="r" t="t"/>
              <a:pathLst>
                <a:path extrusionOk="0" h="30190" w="42661">
                  <a:moveTo>
                    <a:pt x="38204" y="1"/>
                  </a:moveTo>
                  <a:lnTo>
                    <a:pt x="4430" y="27"/>
                  </a:lnTo>
                  <a:lnTo>
                    <a:pt x="3982" y="54"/>
                  </a:lnTo>
                  <a:lnTo>
                    <a:pt x="3534" y="106"/>
                  </a:lnTo>
                  <a:lnTo>
                    <a:pt x="3112" y="212"/>
                  </a:lnTo>
                  <a:lnTo>
                    <a:pt x="2716" y="370"/>
                  </a:lnTo>
                  <a:lnTo>
                    <a:pt x="2321" y="555"/>
                  </a:lnTo>
                  <a:lnTo>
                    <a:pt x="1952" y="792"/>
                  </a:lnTo>
                  <a:lnTo>
                    <a:pt x="1609" y="1029"/>
                  </a:lnTo>
                  <a:lnTo>
                    <a:pt x="1293" y="1319"/>
                  </a:lnTo>
                  <a:lnTo>
                    <a:pt x="1003" y="1636"/>
                  </a:lnTo>
                  <a:lnTo>
                    <a:pt x="765" y="1978"/>
                  </a:lnTo>
                  <a:lnTo>
                    <a:pt x="528" y="2347"/>
                  </a:lnTo>
                  <a:lnTo>
                    <a:pt x="343" y="2743"/>
                  </a:lnTo>
                  <a:lnTo>
                    <a:pt x="212" y="3138"/>
                  </a:lnTo>
                  <a:lnTo>
                    <a:pt x="80" y="3560"/>
                  </a:lnTo>
                  <a:lnTo>
                    <a:pt x="27" y="4008"/>
                  </a:lnTo>
                  <a:lnTo>
                    <a:pt x="1" y="4457"/>
                  </a:lnTo>
                  <a:lnTo>
                    <a:pt x="1" y="25760"/>
                  </a:lnTo>
                  <a:lnTo>
                    <a:pt x="27" y="26208"/>
                  </a:lnTo>
                  <a:lnTo>
                    <a:pt x="106" y="26656"/>
                  </a:lnTo>
                  <a:lnTo>
                    <a:pt x="212" y="27078"/>
                  </a:lnTo>
                  <a:lnTo>
                    <a:pt x="370" y="27500"/>
                  </a:lnTo>
                  <a:lnTo>
                    <a:pt x="554" y="27869"/>
                  </a:lnTo>
                  <a:lnTo>
                    <a:pt x="765" y="28238"/>
                  </a:lnTo>
                  <a:lnTo>
                    <a:pt x="1029" y="28581"/>
                  </a:lnTo>
                  <a:lnTo>
                    <a:pt x="1319" y="28897"/>
                  </a:lnTo>
                  <a:lnTo>
                    <a:pt x="1635" y="29187"/>
                  </a:lnTo>
                  <a:lnTo>
                    <a:pt x="1978" y="29451"/>
                  </a:lnTo>
                  <a:lnTo>
                    <a:pt x="2321" y="29662"/>
                  </a:lnTo>
                  <a:lnTo>
                    <a:pt x="2716" y="29847"/>
                  </a:lnTo>
                  <a:lnTo>
                    <a:pt x="3138" y="30005"/>
                  </a:lnTo>
                  <a:lnTo>
                    <a:pt x="3560" y="30110"/>
                  </a:lnTo>
                  <a:lnTo>
                    <a:pt x="3982" y="30189"/>
                  </a:lnTo>
                  <a:lnTo>
                    <a:pt x="38231" y="30189"/>
                  </a:lnTo>
                  <a:lnTo>
                    <a:pt x="38679" y="30163"/>
                  </a:lnTo>
                  <a:lnTo>
                    <a:pt x="39127" y="30084"/>
                  </a:lnTo>
                  <a:lnTo>
                    <a:pt x="39549" y="29978"/>
                  </a:lnTo>
                  <a:lnTo>
                    <a:pt x="39945" y="29847"/>
                  </a:lnTo>
                  <a:lnTo>
                    <a:pt x="40340" y="29662"/>
                  </a:lnTo>
                  <a:lnTo>
                    <a:pt x="40709" y="29425"/>
                  </a:lnTo>
                  <a:lnTo>
                    <a:pt x="41052" y="29161"/>
                  </a:lnTo>
                  <a:lnTo>
                    <a:pt x="41368" y="28897"/>
                  </a:lnTo>
                  <a:lnTo>
                    <a:pt x="41632" y="28581"/>
                  </a:lnTo>
                  <a:lnTo>
                    <a:pt x="41896" y="28238"/>
                  </a:lnTo>
                  <a:lnTo>
                    <a:pt x="42107" y="27869"/>
                  </a:lnTo>
                  <a:lnTo>
                    <a:pt x="42317" y="27474"/>
                  </a:lnTo>
                  <a:lnTo>
                    <a:pt x="42449" y="27078"/>
                  </a:lnTo>
                  <a:lnTo>
                    <a:pt x="42555" y="26656"/>
                  </a:lnTo>
                  <a:lnTo>
                    <a:pt x="42634" y="26208"/>
                  </a:lnTo>
                  <a:lnTo>
                    <a:pt x="42660" y="25760"/>
                  </a:lnTo>
                  <a:lnTo>
                    <a:pt x="42634" y="4430"/>
                  </a:lnTo>
                  <a:lnTo>
                    <a:pt x="42634" y="3982"/>
                  </a:lnTo>
                  <a:lnTo>
                    <a:pt x="42555" y="3534"/>
                  </a:lnTo>
                  <a:lnTo>
                    <a:pt x="42449" y="3112"/>
                  </a:lnTo>
                  <a:lnTo>
                    <a:pt x="42291" y="2717"/>
                  </a:lnTo>
                  <a:lnTo>
                    <a:pt x="42107" y="2321"/>
                  </a:lnTo>
                  <a:lnTo>
                    <a:pt x="41896" y="1952"/>
                  </a:lnTo>
                  <a:lnTo>
                    <a:pt x="41632" y="1609"/>
                  </a:lnTo>
                  <a:lnTo>
                    <a:pt x="41342" y="1293"/>
                  </a:lnTo>
                  <a:lnTo>
                    <a:pt x="41026" y="1029"/>
                  </a:lnTo>
                  <a:lnTo>
                    <a:pt x="40683" y="766"/>
                  </a:lnTo>
                  <a:lnTo>
                    <a:pt x="40314" y="528"/>
                  </a:lnTo>
                  <a:lnTo>
                    <a:pt x="39945" y="344"/>
                  </a:lnTo>
                  <a:lnTo>
                    <a:pt x="39523" y="212"/>
                  </a:lnTo>
                  <a:lnTo>
                    <a:pt x="39101" y="106"/>
                  </a:lnTo>
                  <a:lnTo>
                    <a:pt x="38653" y="27"/>
                  </a:lnTo>
                  <a:lnTo>
                    <a:pt x="382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40"/>
            <p:cNvSpPr/>
            <p:nvPr/>
          </p:nvSpPr>
          <p:spPr>
            <a:xfrm>
              <a:off x="6365500" y="2702275"/>
              <a:ext cx="1066525" cy="754725"/>
            </a:xfrm>
            <a:custGeom>
              <a:rect b="b" l="l" r="r" t="t"/>
              <a:pathLst>
                <a:path extrusionOk="0" h="30189" w="42661">
                  <a:moveTo>
                    <a:pt x="38231" y="0"/>
                  </a:moveTo>
                  <a:lnTo>
                    <a:pt x="4456" y="27"/>
                  </a:lnTo>
                  <a:lnTo>
                    <a:pt x="3982" y="27"/>
                  </a:lnTo>
                  <a:lnTo>
                    <a:pt x="3560" y="106"/>
                  </a:lnTo>
                  <a:lnTo>
                    <a:pt x="3138" y="211"/>
                  </a:lnTo>
                  <a:lnTo>
                    <a:pt x="2716" y="369"/>
                  </a:lnTo>
                  <a:lnTo>
                    <a:pt x="2321" y="554"/>
                  </a:lnTo>
                  <a:lnTo>
                    <a:pt x="1978" y="765"/>
                  </a:lnTo>
                  <a:lnTo>
                    <a:pt x="1635" y="1029"/>
                  </a:lnTo>
                  <a:lnTo>
                    <a:pt x="1319" y="1319"/>
                  </a:lnTo>
                  <a:lnTo>
                    <a:pt x="1029" y="1635"/>
                  </a:lnTo>
                  <a:lnTo>
                    <a:pt x="765" y="1978"/>
                  </a:lnTo>
                  <a:lnTo>
                    <a:pt x="554" y="2347"/>
                  </a:lnTo>
                  <a:lnTo>
                    <a:pt x="370" y="2716"/>
                  </a:lnTo>
                  <a:lnTo>
                    <a:pt x="212" y="3138"/>
                  </a:lnTo>
                  <a:lnTo>
                    <a:pt x="106" y="3560"/>
                  </a:lnTo>
                  <a:lnTo>
                    <a:pt x="27" y="4008"/>
                  </a:lnTo>
                  <a:lnTo>
                    <a:pt x="1" y="4456"/>
                  </a:lnTo>
                  <a:lnTo>
                    <a:pt x="27" y="25759"/>
                  </a:lnTo>
                  <a:lnTo>
                    <a:pt x="53" y="26207"/>
                  </a:lnTo>
                  <a:lnTo>
                    <a:pt x="106" y="26656"/>
                  </a:lnTo>
                  <a:lnTo>
                    <a:pt x="212" y="27078"/>
                  </a:lnTo>
                  <a:lnTo>
                    <a:pt x="370" y="27499"/>
                  </a:lnTo>
                  <a:lnTo>
                    <a:pt x="554" y="27868"/>
                  </a:lnTo>
                  <a:lnTo>
                    <a:pt x="792" y="28238"/>
                  </a:lnTo>
                  <a:lnTo>
                    <a:pt x="1029" y="28580"/>
                  </a:lnTo>
                  <a:lnTo>
                    <a:pt x="1319" y="28897"/>
                  </a:lnTo>
                  <a:lnTo>
                    <a:pt x="1635" y="29187"/>
                  </a:lnTo>
                  <a:lnTo>
                    <a:pt x="1978" y="29450"/>
                  </a:lnTo>
                  <a:lnTo>
                    <a:pt x="2347" y="29661"/>
                  </a:lnTo>
                  <a:lnTo>
                    <a:pt x="2743" y="29846"/>
                  </a:lnTo>
                  <a:lnTo>
                    <a:pt x="3138" y="30004"/>
                  </a:lnTo>
                  <a:lnTo>
                    <a:pt x="3560" y="30110"/>
                  </a:lnTo>
                  <a:lnTo>
                    <a:pt x="4008" y="30162"/>
                  </a:lnTo>
                  <a:lnTo>
                    <a:pt x="4456" y="30189"/>
                  </a:lnTo>
                  <a:lnTo>
                    <a:pt x="38231" y="30189"/>
                  </a:lnTo>
                  <a:lnTo>
                    <a:pt x="38679" y="30162"/>
                  </a:lnTo>
                  <a:lnTo>
                    <a:pt x="39127" y="30083"/>
                  </a:lnTo>
                  <a:lnTo>
                    <a:pt x="39549" y="29978"/>
                  </a:lnTo>
                  <a:lnTo>
                    <a:pt x="39971" y="29820"/>
                  </a:lnTo>
                  <a:lnTo>
                    <a:pt x="40340" y="29635"/>
                  </a:lnTo>
                  <a:lnTo>
                    <a:pt x="40709" y="29424"/>
                  </a:lnTo>
                  <a:lnTo>
                    <a:pt x="41052" y="29160"/>
                  </a:lnTo>
                  <a:lnTo>
                    <a:pt x="41368" y="28870"/>
                  </a:lnTo>
                  <a:lnTo>
                    <a:pt x="41658" y="28554"/>
                  </a:lnTo>
                  <a:lnTo>
                    <a:pt x="41922" y="28211"/>
                  </a:lnTo>
                  <a:lnTo>
                    <a:pt x="42133" y="27868"/>
                  </a:lnTo>
                  <a:lnTo>
                    <a:pt x="42317" y="27473"/>
                  </a:lnTo>
                  <a:lnTo>
                    <a:pt x="42476" y="27051"/>
                  </a:lnTo>
                  <a:lnTo>
                    <a:pt x="42581" y="26629"/>
                  </a:lnTo>
                  <a:lnTo>
                    <a:pt x="42634" y="26207"/>
                  </a:lnTo>
                  <a:lnTo>
                    <a:pt x="42660" y="25759"/>
                  </a:lnTo>
                  <a:lnTo>
                    <a:pt x="42660" y="4430"/>
                  </a:lnTo>
                  <a:lnTo>
                    <a:pt x="42634" y="3981"/>
                  </a:lnTo>
                  <a:lnTo>
                    <a:pt x="42581" y="3533"/>
                  </a:lnTo>
                  <a:lnTo>
                    <a:pt x="42449" y="3111"/>
                  </a:lnTo>
                  <a:lnTo>
                    <a:pt x="42317" y="2716"/>
                  </a:lnTo>
                  <a:lnTo>
                    <a:pt x="42133" y="2320"/>
                  </a:lnTo>
                  <a:lnTo>
                    <a:pt x="41896" y="1951"/>
                  </a:lnTo>
                  <a:lnTo>
                    <a:pt x="41632" y="1609"/>
                  </a:lnTo>
                  <a:lnTo>
                    <a:pt x="41368" y="1292"/>
                  </a:lnTo>
                  <a:lnTo>
                    <a:pt x="41052" y="1002"/>
                  </a:lnTo>
                  <a:lnTo>
                    <a:pt x="40709" y="765"/>
                  </a:lnTo>
                  <a:lnTo>
                    <a:pt x="40340" y="528"/>
                  </a:lnTo>
                  <a:lnTo>
                    <a:pt x="39945" y="343"/>
                  </a:lnTo>
                  <a:lnTo>
                    <a:pt x="39549" y="211"/>
                  </a:lnTo>
                  <a:lnTo>
                    <a:pt x="39127" y="79"/>
                  </a:lnTo>
                  <a:lnTo>
                    <a:pt x="38679" y="27"/>
                  </a:lnTo>
                  <a:lnTo>
                    <a:pt x="382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40"/>
            <p:cNvSpPr/>
            <p:nvPr/>
          </p:nvSpPr>
          <p:spPr>
            <a:xfrm>
              <a:off x="6584350" y="2250100"/>
              <a:ext cx="161500" cy="161525"/>
            </a:xfrm>
            <a:custGeom>
              <a:rect b="b" l="l" r="r" t="t"/>
              <a:pathLst>
                <a:path extrusionOk="0" h="6461" w="6460">
                  <a:moveTo>
                    <a:pt x="3217" y="1"/>
                  </a:moveTo>
                  <a:lnTo>
                    <a:pt x="2874" y="27"/>
                  </a:lnTo>
                  <a:lnTo>
                    <a:pt x="2558" y="80"/>
                  </a:lnTo>
                  <a:lnTo>
                    <a:pt x="2268" y="159"/>
                  </a:lnTo>
                  <a:lnTo>
                    <a:pt x="1951" y="264"/>
                  </a:lnTo>
                  <a:lnTo>
                    <a:pt x="1687" y="396"/>
                  </a:lnTo>
                  <a:lnTo>
                    <a:pt x="1424" y="554"/>
                  </a:lnTo>
                  <a:lnTo>
                    <a:pt x="1160" y="739"/>
                  </a:lnTo>
                  <a:lnTo>
                    <a:pt x="923" y="950"/>
                  </a:lnTo>
                  <a:lnTo>
                    <a:pt x="712" y="1187"/>
                  </a:lnTo>
                  <a:lnTo>
                    <a:pt x="527" y="1424"/>
                  </a:lnTo>
                  <a:lnTo>
                    <a:pt x="369" y="1688"/>
                  </a:lnTo>
                  <a:lnTo>
                    <a:pt x="237" y="1978"/>
                  </a:lnTo>
                  <a:lnTo>
                    <a:pt x="132" y="2268"/>
                  </a:lnTo>
                  <a:lnTo>
                    <a:pt x="53" y="2584"/>
                  </a:lnTo>
                  <a:lnTo>
                    <a:pt x="0" y="2901"/>
                  </a:lnTo>
                  <a:lnTo>
                    <a:pt x="0" y="3244"/>
                  </a:lnTo>
                  <a:lnTo>
                    <a:pt x="0" y="3560"/>
                  </a:lnTo>
                  <a:lnTo>
                    <a:pt x="53" y="3876"/>
                  </a:lnTo>
                  <a:lnTo>
                    <a:pt x="132" y="4193"/>
                  </a:lnTo>
                  <a:lnTo>
                    <a:pt x="237" y="4483"/>
                  </a:lnTo>
                  <a:lnTo>
                    <a:pt x="369" y="4773"/>
                  </a:lnTo>
                  <a:lnTo>
                    <a:pt x="527" y="5036"/>
                  </a:lnTo>
                  <a:lnTo>
                    <a:pt x="738" y="5300"/>
                  </a:lnTo>
                  <a:lnTo>
                    <a:pt x="923" y="5511"/>
                  </a:lnTo>
                  <a:lnTo>
                    <a:pt x="1160" y="5722"/>
                  </a:lnTo>
                  <a:lnTo>
                    <a:pt x="1424" y="5906"/>
                  </a:lnTo>
                  <a:lnTo>
                    <a:pt x="1687" y="6065"/>
                  </a:lnTo>
                  <a:lnTo>
                    <a:pt x="1951" y="6196"/>
                  </a:lnTo>
                  <a:lnTo>
                    <a:pt x="2268" y="6328"/>
                  </a:lnTo>
                  <a:lnTo>
                    <a:pt x="2558" y="6407"/>
                  </a:lnTo>
                  <a:lnTo>
                    <a:pt x="2900" y="6434"/>
                  </a:lnTo>
                  <a:lnTo>
                    <a:pt x="3217" y="6460"/>
                  </a:lnTo>
                  <a:lnTo>
                    <a:pt x="3559" y="6434"/>
                  </a:lnTo>
                  <a:lnTo>
                    <a:pt x="3876" y="6407"/>
                  </a:lnTo>
                  <a:lnTo>
                    <a:pt x="4192" y="6328"/>
                  </a:lnTo>
                  <a:lnTo>
                    <a:pt x="4482" y="6196"/>
                  </a:lnTo>
                  <a:lnTo>
                    <a:pt x="4746" y="6065"/>
                  </a:lnTo>
                  <a:lnTo>
                    <a:pt x="5036" y="5906"/>
                  </a:lnTo>
                  <a:lnTo>
                    <a:pt x="5273" y="5722"/>
                  </a:lnTo>
                  <a:lnTo>
                    <a:pt x="5510" y="5511"/>
                  </a:lnTo>
                  <a:lnTo>
                    <a:pt x="5721" y="5274"/>
                  </a:lnTo>
                  <a:lnTo>
                    <a:pt x="5906" y="5036"/>
                  </a:lnTo>
                  <a:lnTo>
                    <a:pt x="6064" y="4773"/>
                  </a:lnTo>
                  <a:lnTo>
                    <a:pt x="6196" y="4483"/>
                  </a:lnTo>
                  <a:lnTo>
                    <a:pt x="6301" y="4193"/>
                  </a:lnTo>
                  <a:lnTo>
                    <a:pt x="6381" y="3876"/>
                  </a:lnTo>
                  <a:lnTo>
                    <a:pt x="6433" y="3560"/>
                  </a:lnTo>
                  <a:lnTo>
                    <a:pt x="6460" y="3244"/>
                  </a:lnTo>
                  <a:lnTo>
                    <a:pt x="6433" y="2901"/>
                  </a:lnTo>
                  <a:lnTo>
                    <a:pt x="6381" y="2584"/>
                  </a:lnTo>
                  <a:lnTo>
                    <a:pt x="6301" y="2268"/>
                  </a:lnTo>
                  <a:lnTo>
                    <a:pt x="6196" y="1978"/>
                  </a:lnTo>
                  <a:lnTo>
                    <a:pt x="6064" y="1688"/>
                  </a:lnTo>
                  <a:lnTo>
                    <a:pt x="5906" y="1424"/>
                  </a:lnTo>
                  <a:lnTo>
                    <a:pt x="5721" y="1187"/>
                  </a:lnTo>
                  <a:lnTo>
                    <a:pt x="5510" y="950"/>
                  </a:lnTo>
                  <a:lnTo>
                    <a:pt x="5273" y="739"/>
                  </a:lnTo>
                  <a:lnTo>
                    <a:pt x="5036" y="554"/>
                  </a:lnTo>
                  <a:lnTo>
                    <a:pt x="4746" y="396"/>
                  </a:lnTo>
                  <a:lnTo>
                    <a:pt x="4482" y="264"/>
                  </a:lnTo>
                  <a:lnTo>
                    <a:pt x="4166" y="159"/>
                  </a:lnTo>
                  <a:lnTo>
                    <a:pt x="3876" y="80"/>
                  </a:lnTo>
                  <a:lnTo>
                    <a:pt x="3559" y="27"/>
                  </a:lnTo>
                  <a:lnTo>
                    <a:pt x="32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0"/>
            <p:cNvSpPr/>
            <p:nvPr/>
          </p:nvSpPr>
          <p:spPr>
            <a:xfrm>
              <a:off x="7051675" y="2250100"/>
              <a:ext cx="161500" cy="161525"/>
            </a:xfrm>
            <a:custGeom>
              <a:rect b="b" l="l" r="r" t="t"/>
              <a:pathLst>
                <a:path extrusionOk="0" h="6461" w="6460">
                  <a:moveTo>
                    <a:pt x="2900" y="1"/>
                  </a:moveTo>
                  <a:lnTo>
                    <a:pt x="2584" y="53"/>
                  </a:lnTo>
                  <a:lnTo>
                    <a:pt x="2268" y="132"/>
                  </a:lnTo>
                  <a:lnTo>
                    <a:pt x="1978" y="238"/>
                  </a:lnTo>
                  <a:lnTo>
                    <a:pt x="1688" y="396"/>
                  </a:lnTo>
                  <a:lnTo>
                    <a:pt x="1424" y="554"/>
                  </a:lnTo>
                  <a:lnTo>
                    <a:pt x="1187" y="739"/>
                  </a:lnTo>
                  <a:lnTo>
                    <a:pt x="949" y="950"/>
                  </a:lnTo>
                  <a:lnTo>
                    <a:pt x="739" y="1161"/>
                  </a:lnTo>
                  <a:lnTo>
                    <a:pt x="554" y="1424"/>
                  </a:lnTo>
                  <a:lnTo>
                    <a:pt x="396" y="1688"/>
                  </a:lnTo>
                  <a:lnTo>
                    <a:pt x="264" y="1978"/>
                  </a:lnTo>
                  <a:lnTo>
                    <a:pt x="158" y="2268"/>
                  </a:lnTo>
                  <a:lnTo>
                    <a:pt x="79" y="2584"/>
                  </a:lnTo>
                  <a:lnTo>
                    <a:pt x="27" y="2901"/>
                  </a:lnTo>
                  <a:lnTo>
                    <a:pt x="0" y="3217"/>
                  </a:lnTo>
                  <a:lnTo>
                    <a:pt x="27" y="3560"/>
                  </a:lnTo>
                  <a:lnTo>
                    <a:pt x="79" y="3876"/>
                  </a:lnTo>
                  <a:lnTo>
                    <a:pt x="158" y="4193"/>
                  </a:lnTo>
                  <a:lnTo>
                    <a:pt x="264" y="4483"/>
                  </a:lnTo>
                  <a:lnTo>
                    <a:pt x="396" y="4773"/>
                  </a:lnTo>
                  <a:lnTo>
                    <a:pt x="554" y="5036"/>
                  </a:lnTo>
                  <a:lnTo>
                    <a:pt x="739" y="5274"/>
                  </a:lnTo>
                  <a:lnTo>
                    <a:pt x="949" y="5511"/>
                  </a:lnTo>
                  <a:lnTo>
                    <a:pt x="1187" y="5722"/>
                  </a:lnTo>
                  <a:lnTo>
                    <a:pt x="1424" y="5906"/>
                  </a:lnTo>
                  <a:lnTo>
                    <a:pt x="1688" y="6065"/>
                  </a:lnTo>
                  <a:lnTo>
                    <a:pt x="1978" y="6196"/>
                  </a:lnTo>
                  <a:lnTo>
                    <a:pt x="2268" y="6302"/>
                  </a:lnTo>
                  <a:lnTo>
                    <a:pt x="2584" y="6381"/>
                  </a:lnTo>
                  <a:lnTo>
                    <a:pt x="2900" y="6434"/>
                  </a:lnTo>
                  <a:lnTo>
                    <a:pt x="3243" y="6460"/>
                  </a:lnTo>
                  <a:lnTo>
                    <a:pt x="3560" y="6434"/>
                  </a:lnTo>
                  <a:lnTo>
                    <a:pt x="3876" y="6381"/>
                  </a:lnTo>
                  <a:lnTo>
                    <a:pt x="4192" y="6302"/>
                  </a:lnTo>
                  <a:lnTo>
                    <a:pt x="4482" y="6196"/>
                  </a:lnTo>
                  <a:lnTo>
                    <a:pt x="4772" y="6065"/>
                  </a:lnTo>
                  <a:lnTo>
                    <a:pt x="5036" y="5906"/>
                  </a:lnTo>
                  <a:lnTo>
                    <a:pt x="5300" y="5722"/>
                  </a:lnTo>
                  <a:lnTo>
                    <a:pt x="5511" y="5511"/>
                  </a:lnTo>
                  <a:lnTo>
                    <a:pt x="5722" y="5274"/>
                  </a:lnTo>
                  <a:lnTo>
                    <a:pt x="5906" y="5036"/>
                  </a:lnTo>
                  <a:lnTo>
                    <a:pt x="6091" y="4773"/>
                  </a:lnTo>
                  <a:lnTo>
                    <a:pt x="6223" y="4483"/>
                  </a:lnTo>
                  <a:lnTo>
                    <a:pt x="6328" y="4193"/>
                  </a:lnTo>
                  <a:lnTo>
                    <a:pt x="6407" y="3876"/>
                  </a:lnTo>
                  <a:lnTo>
                    <a:pt x="6460" y="3560"/>
                  </a:lnTo>
                  <a:lnTo>
                    <a:pt x="6460" y="3217"/>
                  </a:lnTo>
                  <a:lnTo>
                    <a:pt x="6460" y="2901"/>
                  </a:lnTo>
                  <a:lnTo>
                    <a:pt x="6407" y="2584"/>
                  </a:lnTo>
                  <a:lnTo>
                    <a:pt x="6328" y="2268"/>
                  </a:lnTo>
                  <a:lnTo>
                    <a:pt x="6223" y="1978"/>
                  </a:lnTo>
                  <a:lnTo>
                    <a:pt x="6064" y="1688"/>
                  </a:lnTo>
                  <a:lnTo>
                    <a:pt x="5906" y="1424"/>
                  </a:lnTo>
                  <a:lnTo>
                    <a:pt x="5722" y="1161"/>
                  </a:lnTo>
                  <a:lnTo>
                    <a:pt x="5511" y="950"/>
                  </a:lnTo>
                  <a:lnTo>
                    <a:pt x="5300" y="739"/>
                  </a:lnTo>
                  <a:lnTo>
                    <a:pt x="5036" y="554"/>
                  </a:lnTo>
                  <a:lnTo>
                    <a:pt x="4772" y="396"/>
                  </a:lnTo>
                  <a:lnTo>
                    <a:pt x="4482" y="238"/>
                  </a:lnTo>
                  <a:lnTo>
                    <a:pt x="4192" y="132"/>
                  </a:lnTo>
                  <a:lnTo>
                    <a:pt x="3876" y="53"/>
                  </a:lnTo>
                  <a:lnTo>
                    <a:pt x="35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40"/>
            <p:cNvSpPr/>
            <p:nvPr/>
          </p:nvSpPr>
          <p:spPr>
            <a:xfrm>
              <a:off x="6584350" y="3015350"/>
              <a:ext cx="161500" cy="161525"/>
            </a:xfrm>
            <a:custGeom>
              <a:rect b="b" l="l" r="r" t="t"/>
              <a:pathLst>
                <a:path extrusionOk="0" h="6461" w="6460">
                  <a:moveTo>
                    <a:pt x="2900" y="1"/>
                  </a:moveTo>
                  <a:lnTo>
                    <a:pt x="2584" y="54"/>
                  </a:lnTo>
                  <a:lnTo>
                    <a:pt x="2268" y="133"/>
                  </a:lnTo>
                  <a:lnTo>
                    <a:pt x="1977" y="238"/>
                  </a:lnTo>
                  <a:lnTo>
                    <a:pt x="1687" y="370"/>
                  </a:lnTo>
                  <a:lnTo>
                    <a:pt x="1424" y="554"/>
                  </a:lnTo>
                  <a:lnTo>
                    <a:pt x="1187" y="739"/>
                  </a:lnTo>
                  <a:lnTo>
                    <a:pt x="949" y="924"/>
                  </a:lnTo>
                  <a:lnTo>
                    <a:pt x="738" y="1161"/>
                  </a:lnTo>
                  <a:lnTo>
                    <a:pt x="554" y="1425"/>
                  </a:lnTo>
                  <a:lnTo>
                    <a:pt x="396" y="1688"/>
                  </a:lnTo>
                  <a:lnTo>
                    <a:pt x="264" y="1952"/>
                  </a:lnTo>
                  <a:lnTo>
                    <a:pt x="158" y="2268"/>
                  </a:lnTo>
                  <a:lnTo>
                    <a:pt x="53" y="2558"/>
                  </a:lnTo>
                  <a:lnTo>
                    <a:pt x="26" y="2901"/>
                  </a:lnTo>
                  <a:lnTo>
                    <a:pt x="0" y="3217"/>
                  </a:lnTo>
                  <a:lnTo>
                    <a:pt x="26" y="3560"/>
                  </a:lnTo>
                  <a:lnTo>
                    <a:pt x="79" y="3877"/>
                  </a:lnTo>
                  <a:lnTo>
                    <a:pt x="158" y="4193"/>
                  </a:lnTo>
                  <a:lnTo>
                    <a:pt x="264" y="4483"/>
                  </a:lnTo>
                  <a:lnTo>
                    <a:pt x="396" y="4773"/>
                  </a:lnTo>
                  <a:lnTo>
                    <a:pt x="554" y="5037"/>
                  </a:lnTo>
                  <a:lnTo>
                    <a:pt x="738" y="5274"/>
                  </a:lnTo>
                  <a:lnTo>
                    <a:pt x="949" y="5511"/>
                  </a:lnTo>
                  <a:lnTo>
                    <a:pt x="1187" y="5722"/>
                  </a:lnTo>
                  <a:lnTo>
                    <a:pt x="1424" y="5907"/>
                  </a:lnTo>
                  <a:lnTo>
                    <a:pt x="1687" y="6065"/>
                  </a:lnTo>
                  <a:lnTo>
                    <a:pt x="1977" y="6197"/>
                  </a:lnTo>
                  <a:lnTo>
                    <a:pt x="2268" y="6302"/>
                  </a:lnTo>
                  <a:lnTo>
                    <a:pt x="2584" y="6381"/>
                  </a:lnTo>
                  <a:lnTo>
                    <a:pt x="2900" y="6434"/>
                  </a:lnTo>
                  <a:lnTo>
                    <a:pt x="3243" y="6460"/>
                  </a:lnTo>
                  <a:lnTo>
                    <a:pt x="3559" y="6434"/>
                  </a:lnTo>
                  <a:lnTo>
                    <a:pt x="3876" y="6381"/>
                  </a:lnTo>
                  <a:lnTo>
                    <a:pt x="4192" y="6302"/>
                  </a:lnTo>
                  <a:lnTo>
                    <a:pt x="4482" y="6197"/>
                  </a:lnTo>
                  <a:lnTo>
                    <a:pt x="4772" y="6065"/>
                  </a:lnTo>
                  <a:lnTo>
                    <a:pt x="5036" y="5907"/>
                  </a:lnTo>
                  <a:lnTo>
                    <a:pt x="5273" y="5722"/>
                  </a:lnTo>
                  <a:lnTo>
                    <a:pt x="5510" y="5511"/>
                  </a:lnTo>
                  <a:lnTo>
                    <a:pt x="5721" y="5274"/>
                  </a:lnTo>
                  <a:lnTo>
                    <a:pt x="5906" y="5037"/>
                  </a:lnTo>
                  <a:lnTo>
                    <a:pt x="6064" y="4747"/>
                  </a:lnTo>
                  <a:lnTo>
                    <a:pt x="6196" y="4483"/>
                  </a:lnTo>
                  <a:lnTo>
                    <a:pt x="6328" y="4167"/>
                  </a:lnTo>
                  <a:lnTo>
                    <a:pt x="6407" y="3877"/>
                  </a:lnTo>
                  <a:lnTo>
                    <a:pt x="6433" y="3560"/>
                  </a:lnTo>
                  <a:lnTo>
                    <a:pt x="6460" y="3217"/>
                  </a:lnTo>
                  <a:lnTo>
                    <a:pt x="6433" y="2901"/>
                  </a:lnTo>
                  <a:lnTo>
                    <a:pt x="6407" y="2558"/>
                  </a:lnTo>
                  <a:lnTo>
                    <a:pt x="6328" y="2268"/>
                  </a:lnTo>
                  <a:lnTo>
                    <a:pt x="6196" y="1952"/>
                  </a:lnTo>
                  <a:lnTo>
                    <a:pt x="6064" y="1688"/>
                  </a:lnTo>
                  <a:lnTo>
                    <a:pt x="5906" y="1425"/>
                  </a:lnTo>
                  <a:lnTo>
                    <a:pt x="5721" y="1161"/>
                  </a:lnTo>
                  <a:lnTo>
                    <a:pt x="5510" y="924"/>
                  </a:lnTo>
                  <a:lnTo>
                    <a:pt x="5273" y="739"/>
                  </a:lnTo>
                  <a:lnTo>
                    <a:pt x="5036" y="528"/>
                  </a:lnTo>
                  <a:lnTo>
                    <a:pt x="4772" y="370"/>
                  </a:lnTo>
                  <a:lnTo>
                    <a:pt x="4482" y="238"/>
                  </a:lnTo>
                  <a:lnTo>
                    <a:pt x="4192" y="133"/>
                  </a:lnTo>
                  <a:lnTo>
                    <a:pt x="3876" y="54"/>
                  </a:lnTo>
                  <a:lnTo>
                    <a:pt x="35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40"/>
            <p:cNvSpPr/>
            <p:nvPr/>
          </p:nvSpPr>
          <p:spPr>
            <a:xfrm>
              <a:off x="7052325" y="3014700"/>
              <a:ext cx="161525" cy="161500"/>
            </a:xfrm>
            <a:custGeom>
              <a:rect b="b" l="l" r="r" t="t"/>
              <a:pathLst>
                <a:path extrusionOk="0" h="6460" w="6461">
                  <a:moveTo>
                    <a:pt x="3217" y="0"/>
                  </a:moveTo>
                  <a:lnTo>
                    <a:pt x="2901" y="27"/>
                  </a:lnTo>
                  <a:lnTo>
                    <a:pt x="2558" y="80"/>
                  </a:lnTo>
                  <a:lnTo>
                    <a:pt x="2268" y="159"/>
                  </a:lnTo>
                  <a:lnTo>
                    <a:pt x="1952" y="264"/>
                  </a:lnTo>
                  <a:lnTo>
                    <a:pt x="1688" y="396"/>
                  </a:lnTo>
                  <a:lnTo>
                    <a:pt x="1424" y="554"/>
                  </a:lnTo>
                  <a:lnTo>
                    <a:pt x="1161" y="739"/>
                  </a:lnTo>
                  <a:lnTo>
                    <a:pt x="950" y="950"/>
                  </a:lnTo>
                  <a:lnTo>
                    <a:pt x="739" y="1187"/>
                  </a:lnTo>
                  <a:lnTo>
                    <a:pt x="554" y="1424"/>
                  </a:lnTo>
                  <a:lnTo>
                    <a:pt x="370" y="1688"/>
                  </a:lnTo>
                  <a:lnTo>
                    <a:pt x="238" y="1978"/>
                  </a:lnTo>
                  <a:lnTo>
                    <a:pt x="132" y="2268"/>
                  </a:lnTo>
                  <a:lnTo>
                    <a:pt x="53" y="2584"/>
                  </a:lnTo>
                  <a:lnTo>
                    <a:pt x="1" y="2901"/>
                  </a:lnTo>
                  <a:lnTo>
                    <a:pt x="1" y="3243"/>
                  </a:lnTo>
                  <a:lnTo>
                    <a:pt x="1" y="3560"/>
                  </a:lnTo>
                  <a:lnTo>
                    <a:pt x="53" y="3903"/>
                  </a:lnTo>
                  <a:lnTo>
                    <a:pt x="132" y="4193"/>
                  </a:lnTo>
                  <a:lnTo>
                    <a:pt x="238" y="4509"/>
                  </a:lnTo>
                  <a:lnTo>
                    <a:pt x="396" y="4773"/>
                  </a:lnTo>
                  <a:lnTo>
                    <a:pt x="554" y="5036"/>
                  </a:lnTo>
                  <a:lnTo>
                    <a:pt x="739" y="5300"/>
                  </a:lnTo>
                  <a:lnTo>
                    <a:pt x="950" y="5511"/>
                  </a:lnTo>
                  <a:lnTo>
                    <a:pt x="1161" y="5722"/>
                  </a:lnTo>
                  <a:lnTo>
                    <a:pt x="1424" y="5906"/>
                  </a:lnTo>
                  <a:lnTo>
                    <a:pt x="1688" y="6091"/>
                  </a:lnTo>
                  <a:lnTo>
                    <a:pt x="1978" y="6223"/>
                  </a:lnTo>
                  <a:lnTo>
                    <a:pt x="2268" y="6328"/>
                  </a:lnTo>
                  <a:lnTo>
                    <a:pt x="2584" y="6407"/>
                  </a:lnTo>
                  <a:lnTo>
                    <a:pt x="2901" y="6460"/>
                  </a:lnTo>
                  <a:lnTo>
                    <a:pt x="3560" y="6460"/>
                  </a:lnTo>
                  <a:lnTo>
                    <a:pt x="3876" y="6407"/>
                  </a:lnTo>
                  <a:lnTo>
                    <a:pt x="4193" y="6328"/>
                  </a:lnTo>
                  <a:lnTo>
                    <a:pt x="4483" y="6223"/>
                  </a:lnTo>
                  <a:lnTo>
                    <a:pt x="4773" y="6064"/>
                  </a:lnTo>
                  <a:lnTo>
                    <a:pt x="5036" y="5906"/>
                  </a:lnTo>
                  <a:lnTo>
                    <a:pt x="5274" y="5722"/>
                  </a:lnTo>
                  <a:lnTo>
                    <a:pt x="5511" y="5511"/>
                  </a:lnTo>
                  <a:lnTo>
                    <a:pt x="5722" y="5300"/>
                  </a:lnTo>
                  <a:lnTo>
                    <a:pt x="5907" y="5036"/>
                  </a:lnTo>
                  <a:lnTo>
                    <a:pt x="6065" y="4773"/>
                  </a:lnTo>
                  <a:lnTo>
                    <a:pt x="6197" y="4483"/>
                  </a:lnTo>
                  <a:lnTo>
                    <a:pt x="6302" y="4193"/>
                  </a:lnTo>
                  <a:lnTo>
                    <a:pt x="6381" y="3876"/>
                  </a:lnTo>
                  <a:lnTo>
                    <a:pt x="6434" y="3560"/>
                  </a:lnTo>
                  <a:lnTo>
                    <a:pt x="6460" y="3243"/>
                  </a:lnTo>
                  <a:lnTo>
                    <a:pt x="6434" y="2901"/>
                  </a:lnTo>
                  <a:lnTo>
                    <a:pt x="6381" y="2584"/>
                  </a:lnTo>
                  <a:lnTo>
                    <a:pt x="6302" y="2268"/>
                  </a:lnTo>
                  <a:lnTo>
                    <a:pt x="6197" y="1978"/>
                  </a:lnTo>
                  <a:lnTo>
                    <a:pt x="6065" y="1688"/>
                  </a:lnTo>
                  <a:lnTo>
                    <a:pt x="5907" y="1424"/>
                  </a:lnTo>
                  <a:lnTo>
                    <a:pt x="5722" y="1187"/>
                  </a:lnTo>
                  <a:lnTo>
                    <a:pt x="5511" y="950"/>
                  </a:lnTo>
                  <a:lnTo>
                    <a:pt x="5274" y="739"/>
                  </a:lnTo>
                  <a:lnTo>
                    <a:pt x="5036" y="554"/>
                  </a:lnTo>
                  <a:lnTo>
                    <a:pt x="4773" y="396"/>
                  </a:lnTo>
                  <a:lnTo>
                    <a:pt x="4483" y="264"/>
                  </a:lnTo>
                  <a:lnTo>
                    <a:pt x="4193" y="159"/>
                  </a:lnTo>
                  <a:lnTo>
                    <a:pt x="3876" y="80"/>
                  </a:lnTo>
                  <a:lnTo>
                    <a:pt x="3560" y="27"/>
                  </a:lnTo>
                  <a:lnTo>
                    <a:pt x="32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40"/>
            <p:cNvSpPr/>
            <p:nvPr/>
          </p:nvSpPr>
          <p:spPr>
            <a:xfrm>
              <a:off x="6284425" y="3328450"/>
              <a:ext cx="1229325" cy="375075"/>
            </a:xfrm>
            <a:custGeom>
              <a:rect b="b" l="l" r="r" t="t"/>
              <a:pathLst>
                <a:path extrusionOk="0" h="15003" w="49173">
                  <a:moveTo>
                    <a:pt x="49173" y="0"/>
                  </a:moveTo>
                  <a:lnTo>
                    <a:pt x="1" y="27"/>
                  </a:lnTo>
                  <a:lnTo>
                    <a:pt x="1" y="7330"/>
                  </a:lnTo>
                  <a:lnTo>
                    <a:pt x="27" y="7725"/>
                  </a:lnTo>
                  <a:lnTo>
                    <a:pt x="53" y="8121"/>
                  </a:lnTo>
                  <a:lnTo>
                    <a:pt x="106" y="8490"/>
                  </a:lnTo>
                  <a:lnTo>
                    <a:pt x="159" y="8886"/>
                  </a:lnTo>
                  <a:lnTo>
                    <a:pt x="264" y="9255"/>
                  </a:lnTo>
                  <a:lnTo>
                    <a:pt x="370" y="9624"/>
                  </a:lnTo>
                  <a:lnTo>
                    <a:pt x="475" y="9967"/>
                  </a:lnTo>
                  <a:lnTo>
                    <a:pt x="607" y="10309"/>
                  </a:lnTo>
                  <a:lnTo>
                    <a:pt x="765" y="10652"/>
                  </a:lnTo>
                  <a:lnTo>
                    <a:pt x="950" y="10995"/>
                  </a:lnTo>
                  <a:lnTo>
                    <a:pt x="1134" y="11311"/>
                  </a:lnTo>
                  <a:lnTo>
                    <a:pt x="1319" y="11628"/>
                  </a:lnTo>
                  <a:lnTo>
                    <a:pt x="1530" y="11918"/>
                  </a:lnTo>
                  <a:lnTo>
                    <a:pt x="1767" y="12208"/>
                  </a:lnTo>
                  <a:lnTo>
                    <a:pt x="2005" y="12498"/>
                  </a:lnTo>
                  <a:lnTo>
                    <a:pt x="2268" y="12761"/>
                  </a:lnTo>
                  <a:lnTo>
                    <a:pt x="2532" y="13025"/>
                  </a:lnTo>
                  <a:lnTo>
                    <a:pt x="2822" y="13262"/>
                  </a:lnTo>
                  <a:lnTo>
                    <a:pt x="3112" y="13499"/>
                  </a:lnTo>
                  <a:lnTo>
                    <a:pt x="3402" y="13710"/>
                  </a:lnTo>
                  <a:lnTo>
                    <a:pt x="3718" y="13895"/>
                  </a:lnTo>
                  <a:lnTo>
                    <a:pt x="4035" y="14080"/>
                  </a:lnTo>
                  <a:lnTo>
                    <a:pt x="4377" y="14264"/>
                  </a:lnTo>
                  <a:lnTo>
                    <a:pt x="4720" y="14422"/>
                  </a:lnTo>
                  <a:lnTo>
                    <a:pt x="5063" y="14554"/>
                  </a:lnTo>
                  <a:lnTo>
                    <a:pt x="5406" y="14660"/>
                  </a:lnTo>
                  <a:lnTo>
                    <a:pt x="5775" y="14765"/>
                  </a:lnTo>
                  <a:lnTo>
                    <a:pt x="6144" y="14844"/>
                  </a:lnTo>
                  <a:lnTo>
                    <a:pt x="6539" y="14923"/>
                  </a:lnTo>
                  <a:lnTo>
                    <a:pt x="6909" y="14976"/>
                  </a:lnTo>
                  <a:lnTo>
                    <a:pt x="7304" y="15002"/>
                  </a:lnTo>
                  <a:lnTo>
                    <a:pt x="41474" y="15002"/>
                  </a:lnTo>
                  <a:lnTo>
                    <a:pt x="41869" y="14976"/>
                  </a:lnTo>
                  <a:lnTo>
                    <a:pt x="42265" y="14950"/>
                  </a:lnTo>
                  <a:lnTo>
                    <a:pt x="42660" y="14897"/>
                  </a:lnTo>
                  <a:lnTo>
                    <a:pt x="43029" y="14844"/>
                  </a:lnTo>
                  <a:lnTo>
                    <a:pt x="43398" y="14765"/>
                  </a:lnTo>
                  <a:lnTo>
                    <a:pt x="43768" y="14660"/>
                  </a:lnTo>
                  <a:lnTo>
                    <a:pt x="44137" y="14528"/>
                  </a:lnTo>
                  <a:lnTo>
                    <a:pt x="44479" y="14396"/>
                  </a:lnTo>
                  <a:lnTo>
                    <a:pt x="44822" y="14238"/>
                  </a:lnTo>
                  <a:lnTo>
                    <a:pt x="45139" y="14080"/>
                  </a:lnTo>
                  <a:lnTo>
                    <a:pt x="45481" y="13895"/>
                  </a:lnTo>
                  <a:lnTo>
                    <a:pt x="45771" y="13684"/>
                  </a:lnTo>
                  <a:lnTo>
                    <a:pt x="46088" y="13473"/>
                  </a:lnTo>
                  <a:lnTo>
                    <a:pt x="46378" y="13236"/>
                  </a:lnTo>
                  <a:lnTo>
                    <a:pt x="46641" y="12999"/>
                  </a:lnTo>
                  <a:lnTo>
                    <a:pt x="46931" y="12735"/>
                  </a:lnTo>
                  <a:lnTo>
                    <a:pt x="47169" y="12471"/>
                  </a:lnTo>
                  <a:lnTo>
                    <a:pt x="47406" y="12208"/>
                  </a:lnTo>
                  <a:lnTo>
                    <a:pt x="47643" y="11918"/>
                  </a:lnTo>
                  <a:lnTo>
                    <a:pt x="47854" y="11601"/>
                  </a:lnTo>
                  <a:lnTo>
                    <a:pt x="48065" y="11285"/>
                  </a:lnTo>
                  <a:lnTo>
                    <a:pt x="48250" y="10968"/>
                  </a:lnTo>
                  <a:lnTo>
                    <a:pt x="48408" y="10652"/>
                  </a:lnTo>
                  <a:lnTo>
                    <a:pt x="48566" y="10309"/>
                  </a:lnTo>
                  <a:lnTo>
                    <a:pt x="48698" y="9940"/>
                  </a:lnTo>
                  <a:lnTo>
                    <a:pt x="48830" y="9597"/>
                  </a:lnTo>
                  <a:lnTo>
                    <a:pt x="48935" y="9228"/>
                  </a:lnTo>
                  <a:lnTo>
                    <a:pt x="49014" y="8859"/>
                  </a:lnTo>
                  <a:lnTo>
                    <a:pt x="49093" y="8490"/>
                  </a:lnTo>
                  <a:lnTo>
                    <a:pt x="49120" y="8095"/>
                  </a:lnTo>
                  <a:lnTo>
                    <a:pt x="49146" y="7699"/>
                  </a:lnTo>
                  <a:lnTo>
                    <a:pt x="49173" y="7304"/>
                  </a:lnTo>
                  <a:lnTo>
                    <a:pt x="491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40"/>
            <p:cNvSpPr/>
            <p:nvPr/>
          </p:nvSpPr>
          <p:spPr>
            <a:xfrm>
              <a:off x="6366175" y="3373275"/>
              <a:ext cx="1065850" cy="249175"/>
            </a:xfrm>
            <a:custGeom>
              <a:rect b="b" l="l" r="r" t="t"/>
              <a:pathLst>
                <a:path extrusionOk="0" h="9967" w="42634">
                  <a:moveTo>
                    <a:pt x="0" y="0"/>
                  </a:moveTo>
                  <a:lnTo>
                    <a:pt x="0" y="5537"/>
                  </a:lnTo>
                  <a:lnTo>
                    <a:pt x="26" y="5985"/>
                  </a:lnTo>
                  <a:lnTo>
                    <a:pt x="79" y="6433"/>
                  </a:lnTo>
                  <a:lnTo>
                    <a:pt x="185" y="6855"/>
                  </a:lnTo>
                  <a:lnTo>
                    <a:pt x="343" y="7251"/>
                  </a:lnTo>
                  <a:lnTo>
                    <a:pt x="527" y="7646"/>
                  </a:lnTo>
                  <a:lnTo>
                    <a:pt x="765" y="8015"/>
                  </a:lnTo>
                  <a:lnTo>
                    <a:pt x="1002" y="8358"/>
                  </a:lnTo>
                  <a:lnTo>
                    <a:pt x="1292" y="8674"/>
                  </a:lnTo>
                  <a:lnTo>
                    <a:pt x="1608" y="8938"/>
                  </a:lnTo>
                  <a:lnTo>
                    <a:pt x="1951" y="9202"/>
                  </a:lnTo>
                  <a:lnTo>
                    <a:pt x="2320" y="9439"/>
                  </a:lnTo>
                  <a:lnTo>
                    <a:pt x="2716" y="9624"/>
                  </a:lnTo>
                  <a:lnTo>
                    <a:pt x="3111" y="9755"/>
                  </a:lnTo>
                  <a:lnTo>
                    <a:pt x="3533" y="9861"/>
                  </a:lnTo>
                  <a:lnTo>
                    <a:pt x="3981" y="9940"/>
                  </a:lnTo>
                  <a:lnTo>
                    <a:pt x="4429" y="9966"/>
                  </a:lnTo>
                  <a:lnTo>
                    <a:pt x="38204" y="9940"/>
                  </a:lnTo>
                  <a:lnTo>
                    <a:pt x="38652" y="9940"/>
                  </a:lnTo>
                  <a:lnTo>
                    <a:pt x="39100" y="9861"/>
                  </a:lnTo>
                  <a:lnTo>
                    <a:pt x="39522" y="9755"/>
                  </a:lnTo>
                  <a:lnTo>
                    <a:pt x="39944" y="9597"/>
                  </a:lnTo>
                  <a:lnTo>
                    <a:pt x="40313" y="9413"/>
                  </a:lnTo>
                  <a:lnTo>
                    <a:pt x="40682" y="9202"/>
                  </a:lnTo>
                  <a:lnTo>
                    <a:pt x="41025" y="8938"/>
                  </a:lnTo>
                  <a:lnTo>
                    <a:pt x="41341" y="8648"/>
                  </a:lnTo>
                  <a:lnTo>
                    <a:pt x="41631" y="8332"/>
                  </a:lnTo>
                  <a:lnTo>
                    <a:pt x="41895" y="7989"/>
                  </a:lnTo>
                  <a:lnTo>
                    <a:pt x="42106" y="7620"/>
                  </a:lnTo>
                  <a:lnTo>
                    <a:pt x="42290" y="7251"/>
                  </a:lnTo>
                  <a:lnTo>
                    <a:pt x="42449" y="6829"/>
                  </a:lnTo>
                  <a:lnTo>
                    <a:pt x="42554" y="6407"/>
                  </a:lnTo>
                  <a:lnTo>
                    <a:pt x="42633" y="5959"/>
                  </a:lnTo>
                  <a:lnTo>
                    <a:pt x="42633" y="5511"/>
                  </a:lnTo>
                  <a:lnTo>
                    <a:pt x="4263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40"/>
            <p:cNvSpPr/>
            <p:nvPr/>
          </p:nvSpPr>
          <p:spPr>
            <a:xfrm>
              <a:off x="5962775" y="2929000"/>
              <a:ext cx="269600" cy="580075"/>
            </a:xfrm>
            <a:custGeom>
              <a:rect b="b" l="l" r="r" t="t"/>
              <a:pathLst>
                <a:path extrusionOk="0" h="23203" w="10784">
                  <a:moveTo>
                    <a:pt x="0" y="1"/>
                  </a:moveTo>
                  <a:lnTo>
                    <a:pt x="0" y="23202"/>
                  </a:lnTo>
                  <a:lnTo>
                    <a:pt x="10784" y="23202"/>
                  </a:lnTo>
                  <a:lnTo>
                    <a:pt x="1078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40"/>
            <p:cNvSpPr/>
            <p:nvPr/>
          </p:nvSpPr>
          <p:spPr>
            <a:xfrm>
              <a:off x="6041875" y="2926375"/>
              <a:ext cx="269600" cy="580725"/>
            </a:xfrm>
            <a:custGeom>
              <a:rect b="b" l="l" r="r" t="t"/>
              <a:pathLst>
                <a:path extrusionOk="0" h="23229" w="10784">
                  <a:moveTo>
                    <a:pt x="0" y="0"/>
                  </a:moveTo>
                  <a:lnTo>
                    <a:pt x="0" y="23228"/>
                  </a:lnTo>
                  <a:lnTo>
                    <a:pt x="10784" y="23228"/>
                  </a:lnTo>
                  <a:lnTo>
                    <a:pt x="107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40"/>
            <p:cNvSpPr/>
            <p:nvPr/>
          </p:nvSpPr>
          <p:spPr>
            <a:xfrm>
              <a:off x="5912025" y="3184100"/>
              <a:ext cx="420550" cy="606425"/>
            </a:xfrm>
            <a:custGeom>
              <a:rect b="b" l="l" r="r" t="t"/>
              <a:pathLst>
                <a:path extrusionOk="0" h="24257" w="16822">
                  <a:moveTo>
                    <a:pt x="4430" y="0"/>
                  </a:moveTo>
                  <a:lnTo>
                    <a:pt x="3981" y="27"/>
                  </a:lnTo>
                  <a:lnTo>
                    <a:pt x="3560" y="79"/>
                  </a:lnTo>
                  <a:lnTo>
                    <a:pt x="3111" y="185"/>
                  </a:lnTo>
                  <a:lnTo>
                    <a:pt x="2716" y="343"/>
                  </a:lnTo>
                  <a:lnTo>
                    <a:pt x="2320" y="528"/>
                  </a:lnTo>
                  <a:lnTo>
                    <a:pt x="1951" y="739"/>
                  </a:lnTo>
                  <a:lnTo>
                    <a:pt x="1609" y="1002"/>
                  </a:lnTo>
                  <a:lnTo>
                    <a:pt x="1292" y="1292"/>
                  </a:lnTo>
                  <a:lnTo>
                    <a:pt x="1028" y="1609"/>
                  </a:lnTo>
                  <a:lnTo>
                    <a:pt x="765" y="1951"/>
                  </a:lnTo>
                  <a:lnTo>
                    <a:pt x="528" y="2321"/>
                  </a:lnTo>
                  <a:lnTo>
                    <a:pt x="343" y="2716"/>
                  </a:lnTo>
                  <a:lnTo>
                    <a:pt x="211" y="3111"/>
                  </a:lnTo>
                  <a:lnTo>
                    <a:pt x="106" y="3533"/>
                  </a:lnTo>
                  <a:lnTo>
                    <a:pt x="27" y="3982"/>
                  </a:lnTo>
                  <a:lnTo>
                    <a:pt x="0" y="4430"/>
                  </a:lnTo>
                  <a:lnTo>
                    <a:pt x="0" y="19827"/>
                  </a:lnTo>
                  <a:lnTo>
                    <a:pt x="27" y="20275"/>
                  </a:lnTo>
                  <a:lnTo>
                    <a:pt x="106" y="20724"/>
                  </a:lnTo>
                  <a:lnTo>
                    <a:pt x="211" y="21145"/>
                  </a:lnTo>
                  <a:lnTo>
                    <a:pt x="343" y="21541"/>
                  </a:lnTo>
                  <a:lnTo>
                    <a:pt x="528" y="21936"/>
                  </a:lnTo>
                  <a:lnTo>
                    <a:pt x="765" y="22305"/>
                  </a:lnTo>
                  <a:lnTo>
                    <a:pt x="1028" y="22648"/>
                  </a:lnTo>
                  <a:lnTo>
                    <a:pt x="1292" y="22965"/>
                  </a:lnTo>
                  <a:lnTo>
                    <a:pt x="1609" y="23255"/>
                  </a:lnTo>
                  <a:lnTo>
                    <a:pt x="1951" y="23492"/>
                  </a:lnTo>
                  <a:lnTo>
                    <a:pt x="2320" y="23729"/>
                  </a:lnTo>
                  <a:lnTo>
                    <a:pt x="2716" y="23914"/>
                  </a:lnTo>
                  <a:lnTo>
                    <a:pt x="3111" y="24072"/>
                  </a:lnTo>
                  <a:lnTo>
                    <a:pt x="3560" y="24177"/>
                  </a:lnTo>
                  <a:lnTo>
                    <a:pt x="3981" y="24230"/>
                  </a:lnTo>
                  <a:lnTo>
                    <a:pt x="4430" y="24257"/>
                  </a:lnTo>
                  <a:lnTo>
                    <a:pt x="12392" y="24257"/>
                  </a:lnTo>
                  <a:lnTo>
                    <a:pt x="12840" y="24230"/>
                  </a:lnTo>
                  <a:lnTo>
                    <a:pt x="13262" y="24177"/>
                  </a:lnTo>
                  <a:lnTo>
                    <a:pt x="13710" y="24072"/>
                  </a:lnTo>
                  <a:lnTo>
                    <a:pt x="14106" y="23914"/>
                  </a:lnTo>
                  <a:lnTo>
                    <a:pt x="14501" y="23729"/>
                  </a:lnTo>
                  <a:lnTo>
                    <a:pt x="14870" y="23492"/>
                  </a:lnTo>
                  <a:lnTo>
                    <a:pt x="15213" y="23255"/>
                  </a:lnTo>
                  <a:lnTo>
                    <a:pt x="15530" y="22965"/>
                  </a:lnTo>
                  <a:lnTo>
                    <a:pt x="15793" y="22648"/>
                  </a:lnTo>
                  <a:lnTo>
                    <a:pt x="16057" y="22305"/>
                  </a:lnTo>
                  <a:lnTo>
                    <a:pt x="16294" y="21936"/>
                  </a:lnTo>
                  <a:lnTo>
                    <a:pt x="16479" y="21541"/>
                  </a:lnTo>
                  <a:lnTo>
                    <a:pt x="16611" y="21145"/>
                  </a:lnTo>
                  <a:lnTo>
                    <a:pt x="16716" y="20724"/>
                  </a:lnTo>
                  <a:lnTo>
                    <a:pt x="16795" y="20275"/>
                  </a:lnTo>
                  <a:lnTo>
                    <a:pt x="16821" y="19827"/>
                  </a:lnTo>
                  <a:lnTo>
                    <a:pt x="16821" y="4430"/>
                  </a:lnTo>
                  <a:lnTo>
                    <a:pt x="16795" y="3982"/>
                  </a:lnTo>
                  <a:lnTo>
                    <a:pt x="16716" y="3533"/>
                  </a:lnTo>
                  <a:lnTo>
                    <a:pt x="16611" y="3111"/>
                  </a:lnTo>
                  <a:lnTo>
                    <a:pt x="16479" y="2716"/>
                  </a:lnTo>
                  <a:lnTo>
                    <a:pt x="16294" y="2321"/>
                  </a:lnTo>
                  <a:lnTo>
                    <a:pt x="16057" y="1951"/>
                  </a:lnTo>
                  <a:lnTo>
                    <a:pt x="15793" y="1609"/>
                  </a:lnTo>
                  <a:lnTo>
                    <a:pt x="15530" y="1292"/>
                  </a:lnTo>
                  <a:lnTo>
                    <a:pt x="15213" y="1002"/>
                  </a:lnTo>
                  <a:lnTo>
                    <a:pt x="14870" y="739"/>
                  </a:lnTo>
                  <a:lnTo>
                    <a:pt x="14501" y="528"/>
                  </a:lnTo>
                  <a:lnTo>
                    <a:pt x="14106" y="343"/>
                  </a:lnTo>
                  <a:lnTo>
                    <a:pt x="13710" y="185"/>
                  </a:lnTo>
                  <a:lnTo>
                    <a:pt x="13262" y="79"/>
                  </a:lnTo>
                  <a:lnTo>
                    <a:pt x="12840" y="27"/>
                  </a:lnTo>
                  <a:lnTo>
                    <a:pt x="123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40"/>
            <p:cNvSpPr/>
            <p:nvPr/>
          </p:nvSpPr>
          <p:spPr>
            <a:xfrm>
              <a:off x="5912025" y="3184100"/>
              <a:ext cx="220825" cy="606425"/>
            </a:xfrm>
            <a:custGeom>
              <a:rect b="b" l="l" r="r" t="t"/>
              <a:pathLst>
                <a:path extrusionOk="0" h="24257" w="8833">
                  <a:moveTo>
                    <a:pt x="4430" y="0"/>
                  </a:moveTo>
                  <a:lnTo>
                    <a:pt x="3981" y="27"/>
                  </a:lnTo>
                  <a:lnTo>
                    <a:pt x="3560" y="79"/>
                  </a:lnTo>
                  <a:lnTo>
                    <a:pt x="3111" y="185"/>
                  </a:lnTo>
                  <a:lnTo>
                    <a:pt x="2716" y="343"/>
                  </a:lnTo>
                  <a:lnTo>
                    <a:pt x="2320" y="528"/>
                  </a:lnTo>
                  <a:lnTo>
                    <a:pt x="1951" y="739"/>
                  </a:lnTo>
                  <a:lnTo>
                    <a:pt x="1609" y="1002"/>
                  </a:lnTo>
                  <a:lnTo>
                    <a:pt x="1292" y="1292"/>
                  </a:lnTo>
                  <a:lnTo>
                    <a:pt x="1028" y="1609"/>
                  </a:lnTo>
                  <a:lnTo>
                    <a:pt x="765" y="1951"/>
                  </a:lnTo>
                  <a:lnTo>
                    <a:pt x="528" y="2321"/>
                  </a:lnTo>
                  <a:lnTo>
                    <a:pt x="343" y="2716"/>
                  </a:lnTo>
                  <a:lnTo>
                    <a:pt x="211" y="3111"/>
                  </a:lnTo>
                  <a:lnTo>
                    <a:pt x="106" y="3533"/>
                  </a:lnTo>
                  <a:lnTo>
                    <a:pt x="27" y="3982"/>
                  </a:lnTo>
                  <a:lnTo>
                    <a:pt x="0" y="4430"/>
                  </a:lnTo>
                  <a:lnTo>
                    <a:pt x="0" y="19827"/>
                  </a:lnTo>
                  <a:lnTo>
                    <a:pt x="27" y="20275"/>
                  </a:lnTo>
                  <a:lnTo>
                    <a:pt x="106" y="20724"/>
                  </a:lnTo>
                  <a:lnTo>
                    <a:pt x="211" y="21145"/>
                  </a:lnTo>
                  <a:lnTo>
                    <a:pt x="343" y="21541"/>
                  </a:lnTo>
                  <a:lnTo>
                    <a:pt x="528" y="21936"/>
                  </a:lnTo>
                  <a:lnTo>
                    <a:pt x="765" y="22305"/>
                  </a:lnTo>
                  <a:lnTo>
                    <a:pt x="1028" y="22648"/>
                  </a:lnTo>
                  <a:lnTo>
                    <a:pt x="1292" y="22965"/>
                  </a:lnTo>
                  <a:lnTo>
                    <a:pt x="1609" y="23255"/>
                  </a:lnTo>
                  <a:lnTo>
                    <a:pt x="1951" y="23492"/>
                  </a:lnTo>
                  <a:lnTo>
                    <a:pt x="2320" y="23729"/>
                  </a:lnTo>
                  <a:lnTo>
                    <a:pt x="2716" y="23914"/>
                  </a:lnTo>
                  <a:lnTo>
                    <a:pt x="3111" y="24072"/>
                  </a:lnTo>
                  <a:lnTo>
                    <a:pt x="3560" y="24177"/>
                  </a:lnTo>
                  <a:lnTo>
                    <a:pt x="3981" y="24230"/>
                  </a:lnTo>
                  <a:lnTo>
                    <a:pt x="4430" y="24257"/>
                  </a:lnTo>
                  <a:lnTo>
                    <a:pt x="8833" y="24257"/>
                  </a:lnTo>
                  <a:lnTo>
                    <a:pt x="8384" y="24230"/>
                  </a:lnTo>
                  <a:lnTo>
                    <a:pt x="7963" y="24177"/>
                  </a:lnTo>
                  <a:lnTo>
                    <a:pt x="7514" y="24072"/>
                  </a:lnTo>
                  <a:lnTo>
                    <a:pt x="7119" y="23914"/>
                  </a:lnTo>
                  <a:lnTo>
                    <a:pt x="6723" y="23729"/>
                  </a:lnTo>
                  <a:lnTo>
                    <a:pt x="6354" y="23492"/>
                  </a:lnTo>
                  <a:lnTo>
                    <a:pt x="6012" y="23255"/>
                  </a:lnTo>
                  <a:lnTo>
                    <a:pt x="5695" y="22965"/>
                  </a:lnTo>
                  <a:lnTo>
                    <a:pt x="5432" y="22648"/>
                  </a:lnTo>
                  <a:lnTo>
                    <a:pt x="5168" y="22305"/>
                  </a:lnTo>
                  <a:lnTo>
                    <a:pt x="4931" y="21936"/>
                  </a:lnTo>
                  <a:lnTo>
                    <a:pt x="4746" y="21541"/>
                  </a:lnTo>
                  <a:lnTo>
                    <a:pt x="4614" y="21145"/>
                  </a:lnTo>
                  <a:lnTo>
                    <a:pt x="4509" y="20724"/>
                  </a:lnTo>
                  <a:lnTo>
                    <a:pt x="4430" y="20275"/>
                  </a:lnTo>
                  <a:lnTo>
                    <a:pt x="4403" y="19827"/>
                  </a:lnTo>
                  <a:lnTo>
                    <a:pt x="4403" y="4430"/>
                  </a:lnTo>
                  <a:lnTo>
                    <a:pt x="4430" y="3982"/>
                  </a:lnTo>
                  <a:lnTo>
                    <a:pt x="4509" y="3533"/>
                  </a:lnTo>
                  <a:lnTo>
                    <a:pt x="4614" y="3111"/>
                  </a:lnTo>
                  <a:lnTo>
                    <a:pt x="4746" y="2716"/>
                  </a:lnTo>
                  <a:lnTo>
                    <a:pt x="4931" y="2321"/>
                  </a:lnTo>
                  <a:lnTo>
                    <a:pt x="5168" y="1951"/>
                  </a:lnTo>
                  <a:lnTo>
                    <a:pt x="5432" y="1609"/>
                  </a:lnTo>
                  <a:lnTo>
                    <a:pt x="5695" y="1292"/>
                  </a:lnTo>
                  <a:lnTo>
                    <a:pt x="6012" y="1002"/>
                  </a:lnTo>
                  <a:lnTo>
                    <a:pt x="6354" y="739"/>
                  </a:lnTo>
                  <a:lnTo>
                    <a:pt x="6723" y="528"/>
                  </a:lnTo>
                  <a:lnTo>
                    <a:pt x="7119" y="343"/>
                  </a:lnTo>
                  <a:lnTo>
                    <a:pt x="7514" y="185"/>
                  </a:lnTo>
                  <a:lnTo>
                    <a:pt x="7963" y="79"/>
                  </a:lnTo>
                  <a:lnTo>
                    <a:pt x="8384" y="27"/>
                  </a:lnTo>
                  <a:lnTo>
                    <a:pt x="88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40"/>
            <p:cNvSpPr/>
            <p:nvPr/>
          </p:nvSpPr>
          <p:spPr>
            <a:xfrm>
              <a:off x="5966725" y="2952750"/>
              <a:ext cx="332900" cy="114050"/>
            </a:xfrm>
            <a:custGeom>
              <a:rect b="b" l="l" r="r" t="t"/>
              <a:pathLst>
                <a:path extrusionOk="0" h="4562" w="13316">
                  <a:moveTo>
                    <a:pt x="1" y="0"/>
                  </a:moveTo>
                  <a:lnTo>
                    <a:pt x="1" y="2742"/>
                  </a:lnTo>
                  <a:lnTo>
                    <a:pt x="27" y="2927"/>
                  </a:lnTo>
                  <a:lnTo>
                    <a:pt x="53" y="3111"/>
                  </a:lnTo>
                  <a:lnTo>
                    <a:pt x="80" y="3269"/>
                  </a:lnTo>
                  <a:lnTo>
                    <a:pt x="159" y="3454"/>
                  </a:lnTo>
                  <a:lnTo>
                    <a:pt x="211" y="3612"/>
                  </a:lnTo>
                  <a:lnTo>
                    <a:pt x="317" y="3770"/>
                  </a:lnTo>
                  <a:lnTo>
                    <a:pt x="422" y="3902"/>
                  </a:lnTo>
                  <a:lnTo>
                    <a:pt x="528" y="4034"/>
                  </a:lnTo>
                  <a:lnTo>
                    <a:pt x="660" y="4139"/>
                  </a:lnTo>
                  <a:lnTo>
                    <a:pt x="818" y="4245"/>
                  </a:lnTo>
                  <a:lnTo>
                    <a:pt x="950" y="4350"/>
                  </a:lnTo>
                  <a:lnTo>
                    <a:pt x="1108" y="4429"/>
                  </a:lnTo>
                  <a:lnTo>
                    <a:pt x="1292" y="4482"/>
                  </a:lnTo>
                  <a:lnTo>
                    <a:pt x="1451" y="4535"/>
                  </a:lnTo>
                  <a:lnTo>
                    <a:pt x="1635" y="4561"/>
                  </a:lnTo>
                  <a:lnTo>
                    <a:pt x="11680" y="4561"/>
                  </a:lnTo>
                  <a:lnTo>
                    <a:pt x="11839" y="4535"/>
                  </a:lnTo>
                  <a:lnTo>
                    <a:pt x="12023" y="4482"/>
                  </a:lnTo>
                  <a:lnTo>
                    <a:pt x="12181" y="4429"/>
                  </a:lnTo>
                  <a:lnTo>
                    <a:pt x="12340" y="4350"/>
                  </a:lnTo>
                  <a:lnTo>
                    <a:pt x="12498" y="4245"/>
                  </a:lnTo>
                  <a:lnTo>
                    <a:pt x="12630" y="4139"/>
                  </a:lnTo>
                  <a:lnTo>
                    <a:pt x="12761" y="4034"/>
                  </a:lnTo>
                  <a:lnTo>
                    <a:pt x="12893" y="3902"/>
                  </a:lnTo>
                  <a:lnTo>
                    <a:pt x="12999" y="3770"/>
                  </a:lnTo>
                  <a:lnTo>
                    <a:pt x="13078" y="3612"/>
                  </a:lnTo>
                  <a:lnTo>
                    <a:pt x="13157" y="3454"/>
                  </a:lnTo>
                  <a:lnTo>
                    <a:pt x="13210" y="3269"/>
                  </a:lnTo>
                  <a:lnTo>
                    <a:pt x="13262" y="3111"/>
                  </a:lnTo>
                  <a:lnTo>
                    <a:pt x="13289" y="2927"/>
                  </a:lnTo>
                  <a:lnTo>
                    <a:pt x="13315" y="2742"/>
                  </a:lnTo>
                  <a:lnTo>
                    <a:pt x="133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40"/>
            <p:cNvSpPr/>
            <p:nvPr/>
          </p:nvSpPr>
          <p:spPr>
            <a:xfrm>
              <a:off x="6141400" y="3181450"/>
              <a:ext cx="220825" cy="606450"/>
            </a:xfrm>
            <a:custGeom>
              <a:rect b="b" l="l" r="r" t="t"/>
              <a:pathLst>
                <a:path extrusionOk="0" h="24258" w="8833">
                  <a:moveTo>
                    <a:pt x="0" y="1"/>
                  </a:moveTo>
                  <a:lnTo>
                    <a:pt x="449" y="27"/>
                  </a:lnTo>
                  <a:lnTo>
                    <a:pt x="897" y="80"/>
                  </a:lnTo>
                  <a:lnTo>
                    <a:pt x="1319" y="185"/>
                  </a:lnTo>
                  <a:lnTo>
                    <a:pt x="1714" y="344"/>
                  </a:lnTo>
                  <a:lnTo>
                    <a:pt x="2110" y="528"/>
                  </a:lnTo>
                  <a:lnTo>
                    <a:pt x="2479" y="765"/>
                  </a:lnTo>
                  <a:lnTo>
                    <a:pt x="2822" y="1003"/>
                  </a:lnTo>
                  <a:lnTo>
                    <a:pt x="3138" y="1293"/>
                  </a:lnTo>
                  <a:lnTo>
                    <a:pt x="3402" y="1609"/>
                  </a:lnTo>
                  <a:lnTo>
                    <a:pt x="3665" y="1952"/>
                  </a:lnTo>
                  <a:lnTo>
                    <a:pt x="3903" y="2321"/>
                  </a:lnTo>
                  <a:lnTo>
                    <a:pt x="4087" y="2717"/>
                  </a:lnTo>
                  <a:lnTo>
                    <a:pt x="4219" y="3112"/>
                  </a:lnTo>
                  <a:lnTo>
                    <a:pt x="4351" y="3534"/>
                  </a:lnTo>
                  <a:lnTo>
                    <a:pt x="4403" y="3982"/>
                  </a:lnTo>
                  <a:lnTo>
                    <a:pt x="4430" y="4430"/>
                  </a:lnTo>
                  <a:lnTo>
                    <a:pt x="4430" y="19828"/>
                  </a:lnTo>
                  <a:lnTo>
                    <a:pt x="4403" y="20276"/>
                  </a:lnTo>
                  <a:lnTo>
                    <a:pt x="4351" y="20724"/>
                  </a:lnTo>
                  <a:lnTo>
                    <a:pt x="4219" y="21146"/>
                  </a:lnTo>
                  <a:lnTo>
                    <a:pt x="4087" y="21541"/>
                  </a:lnTo>
                  <a:lnTo>
                    <a:pt x="3903" y="21937"/>
                  </a:lnTo>
                  <a:lnTo>
                    <a:pt x="3665" y="22306"/>
                  </a:lnTo>
                  <a:lnTo>
                    <a:pt x="3402" y="22649"/>
                  </a:lnTo>
                  <a:lnTo>
                    <a:pt x="3138" y="22965"/>
                  </a:lnTo>
                  <a:lnTo>
                    <a:pt x="2822" y="23255"/>
                  </a:lnTo>
                  <a:lnTo>
                    <a:pt x="2479" y="23492"/>
                  </a:lnTo>
                  <a:lnTo>
                    <a:pt x="2110" y="23730"/>
                  </a:lnTo>
                  <a:lnTo>
                    <a:pt x="1714" y="23914"/>
                  </a:lnTo>
                  <a:lnTo>
                    <a:pt x="1319" y="24073"/>
                  </a:lnTo>
                  <a:lnTo>
                    <a:pt x="897" y="24178"/>
                  </a:lnTo>
                  <a:lnTo>
                    <a:pt x="449" y="24231"/>
                  </a:lnTo>
                  <a:lnTo>
                    <a:pt x="0" y="24257"/>
                  </a:lnTo>
                  <a:lnTo>
                    <a:pt x="4403" y="24257"/>
                  </a:lnTo>
                  <a:lnTo>
                    <a:pt x="4852" y="24231"/>
                  </a:lnTo>
                  <a:lnTo>
                    <a:pt x="5300" y="24178"/>
                  </a:lnTo>
                  <a:lnTo>
                    <a:pt x="5722" y="24073"/>
                  </a:lnTo>
                  <a:lnTo>
                    <a:pt x="6117" y="23914"/>
                  </a:lnTo>
                  <a:lnTo>
                    <a:pt x="6513" y="23730"/>
                  </a:lnTo>
                  <a:lnTo>
                    <a:pt x="6882" y="23492"/>
                  </a:lnTo>
                  <a:lnTo>
                    <a:pt x="7225" y="23255"/>
                  </a:lnTo>
                  <a:lnTo>
                    <a:pt x="7541" y="22965"/>
                  </a:lnTo>
                  <a:lnTo>
                    <a:pt x="7831" y="22649"/>
                  </a:lnTo>
                  <a:lnTo>
                    <a:pt x="8068" y="22306"/>
                  </a:lnTo>
                  <a:lnTo>
                    <a:pt x="8306" y="21937"/>
                  </a:lnTo>
                  <a:lnTo>
                    <a:pt x="8490" y="21541"/>
                  </a:lnTo>
                  <a:lnTo>
                    <a:pt x="8622" y="21146"/>
                  </a:lnTo>
                  <a:lnTo>
                    <a:pt x="8754" y="20724"/>
                  </a:lnTo>
                  <a:lnTo>
                    <a:pt x="8807" y="20276"/>
                  </a:lnTo>
                  <a:lnTo>
                    <a:pt x="8833" y="19828"/>
                  </a:lnTo>
                  <a:lnTo>
                    <a:pt x="8833" y="4430"/>
                  </a:lnTo>
                  <a:lnTo>
                    <a:pt x="8807" y="3982"/>
                  </a:lnTo>
                  <a:lnTo>
                    <a:pt x="8754" y="3534"/>
                  </a:lnTo>
                  <a:lnTo>
                    <a:pt x="8622" y="3112"/>
                  </a:lnTo>
                  <a:lnTo>
                    <a:pt x="8490" y="2717"/>
                  </a:lnTo>
                  <a:lnTo>
                    <a:pt x="8306" y="2321"/>
                  </a:lnTo>
                  <a:lnTo>
                    <a:pt x="8068" y="1952"/>
                  </a:lnTo>
                  <a:lnTo>
                    <a:pt x="7831" y="1609"/>
                  </a:lnTo>
                  <a:lnTo>
                    <a:pt x="7541" y="1293"/>
                  </a:lnTo>
                  <a:lnTo>
                    <a:pt x="7225" y="1003"/>
                  </a:lnTo>
                  <a:lnTo>
                    <a:pt x="6882" y="765"/>
                  </a:lnTo>
                  <a:lnTo>
                    <a:pt x="6513" y="528"/>
                  </a:lnTo>
                  <a:lnTo>
                    <a:pt x="6117" y="344"/>
                  </a:lnTo>
                  <a:lnTo>
                    <a:pt x="5722" y="185"/>
                  </a:lnTo>
                  <a:lnTo>
                    <a:pt x="5300" y="80"/>
                  </a:lnTo>
                  <a:lnTo>
                    <a:pt x="4852" y="27"/>
                  </a:lnTo>
                  <a:lnTo>
                    <a:pt x="44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40"/>
            <p:cNvSpPr/>
            <p:nvPr/>
          </p:nvSpPr>
          <p:spPr>
            <a:xfrm>
              <a:off x="5912025" y="2833425"/>
              <a:ext cx="408675" cy="151650"/>
            </a:xfrm>
            <a:custGeom>
              <a:rect b="b" l="l" r="r" t="t"/>
              <a:pathLst>
                <a:path extrusionOk="0" h="6066" w="16347">
                  <a:moveTo>
                    <a:pt x="1371" y="1"/>
                  </a:moveTo>
                  <a:lnTo>
                    <a:pt x="1213" y="27"/>
                  </a:lnTo>
                  <a:lnTo>
                    <a:pt x="949" y="106"/>
                  </a:lnTo>
                  <a:lnTo>
                    <a:pt x="686" y="238"/>
                  </a:lnTo>
                  <a:lnTo>
                    <a:pt x="448" y="449"/>
                  </a:lnTo>
                  <a:lnTo>
                    <a:pt x="264" y="660"/>
                  </a:lnTo>
                  <a:lnTo>
                    <a:pt x="132" y="924"/>
                  </a:lnTo>
                  <a:lnTo>
                    <a:pt x="27" y="1214"/>
                  </a:lnTo>
                  <a:lnTo>
                    <a:pt x="0" y="1372"/>
                  </a:lnTo>
                  <a:lnTo>
                    <a:pt x="0" y="1530"/>
                  </a:lnTo>
                  <a:lnTo>
                    <a:pt x="0" y="4536"/>
                  </a:lnTo>
                  <a:lnTo>
                    <a:pt x="0" y="4694"/>
                  </a:lnTo>
                  <a:lnTo>
                    <a:pt x="27" y="4852"/>
                  </a:lnTo>
                  <a:lnTo>
                    <a:pt x="132" y="5142"/>
                  </a:lnTo>
                  <a:lnTo>
                    <a:pt x="264" y="5380"/>
                  </a:lnTo>
                  <a:lnTo>
                    <a:pt x="448" y="5617"/>
                  </a:lnTo>
                  <a:lnTo>
                    <a:pt x="686" y="5801"/>
                  </a:lnTo>
                  <a:lnTo>
                    <a:pt x="949" y="5960"/>
                  </a:lnTo>
                  <a:lnTo>
                    <a:pt x="1213" y="6039"/>
                  </a:lnTo>
                  <a:lnTo>
                    <a:pt x="1371" y="6065"/>
                  </a:lnTo>
                  <a:lnTo>
                    <a:pt x="14976" y="6065"/>
                  </a:lnTo>
                  <a:lnTo>
                    <a:pt x="15134" y="6039"/>
                  </a:lnTo>
                  <a:lnTo>
                    <a:pt x="15424" y="5960"/>
                  </a:lnTo>
                  <a:lnTo>
                    <a:pt x="15661" y="5801"/>
                  </a:lnTo>
                  <a:lnTo>
                    <a:pt x="15899" y="5617"/>
                  </a:lnTo>
                  <a:lnTo>
                    <a:pt x="16083" y="5380"/>
                  </a:lnTo>
                  <a:lnTo>
                    <a:pt x="16241" y="5142"/>
                  </a:lnTo>
                  <a:lnTo>
                    <a:pt x="16320" y="4852"/>
                  </a:lnTo>
                  <a:lnTo>
                    <a:pt x="16347" y="4694"/>
                  </a:lnTo>
                  <a:lnTo>
                    <a:pt x="16347" y="4536"/>
                  </a:lnTo>
                  <a:lnTo>
                    <a:pt x="16347" y="1530"/>
                  </a:lnTo>
                  <a:lnTo>
                    <a:pt x="16347" y="1372"/>
                  </a:lnTo>
                  <a:lnTo>
                    <a:pt x="16320" y="1214"/>
                  </a:lnTo>
                  <a:lnTo>
                    <a:pt x="16241" y="924"/>
                  </a:lnTo>
                  <a:lnTo>
                    <a:pt x="16083" y="660"/>
                  </a:lnTo>
                  <a:lnTo>
                    <a:pt x="15899" y="449"/>
                  </a:lnTo>
                  <a:lnTo>
                    <a:pt x="15661" y="238"/>
                  </a:lnTo>
                  <a:lnTo>
                    <a:pt x="15424" y="106"/>
                  </a:lnTo>
                  <a:lnTo>
                    <a:pt x="15134" y="27"/>
                  </a:lnTo>
                  <a:lnTo>
                    <a:pt x="14976" y="1"/>
                  </a:lnTo>
                  <a:close/>
                </a:path>
              </a:pathLst>
            </a:custGeom>
            <a:solidFill>
              <a:srgbClr val="D81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40"/>
            <p:cNvSpPr/>
            <p:nvPr/>
          </p:nvSpPr>
          <p:spPr>
            <a:xfrm>
              <a:off x="5912025" y="2833425"/>
              <a:ext cx="114050" cy="151650"/>
            </a:xfrm>
            <a:custGeom>
              <a:rect b="b" l="l" r="r" t="t"/>
              <a:pathLst>
                <a:path extrusionOk="0" h="6066" w="4562">
                  <a:moveTo>
                    <a:pt x="1371" y="1"/>
                  </a:moveTo>
                  <a:lnTo>
                    <a:pt x="1213" y="27"/>
                  </a:lnTo>
                  <a:lnTo>
                    <a:pt x="949" y="106"/>
                  </a:lnTo>
                  <a:lnTo>
                    <a:pt x="686" y="238"/>
                  </a:lnTo>
                  <a:lnTo>
                    <a:pt x="448" y="449"/>
                  </a:lnTo>
                  <a:lnTo>
                    <a:pt x="264" y="660"/>
                  </a:lnTo>
                  <a:lnTo>
                    <a:pt x="132" y="924"/>
                  </a:lnTo>
                  <a:lnTo>
                    <a:pt x="27" y="1214"/>
                  </a:lnTo>
                  <a:lnTo>
                    <a:pt x="0" y="1372"/>
                  </a:lnTo>
                  <a:lnTo>
                    <a:pt x="0" y="1530"/>
                  </a:lnTo>
                  <a:lnTo>
                    <a:pt x="0" y="4536"/>
                  </a:lnTo>
                  <a:lnTo>
                    <a:pt x="0" y="4694"/>
                  </a:lnTo>
                  <a:lnTo>
                    <a:pt x="27" y="4852"/>
                  </a:lnTo>
                  <a:lnTo>
                    <a:pt x="132" y="5142"/>
                  </a:lnTo>
                  <a:lnTo>
                    <a:pt x="264" y="5380"/>
                  </a:lnTo>
                  <a:lnTo>
                    <a:pt x="448" y="5617"/>
                  </a:lnTo>
                  <a:lnTo>
                    <a:pt x="686" y="5801"/>
                  </a:lnTo>
                  <a:lnTo>
                    <a:pt x="949" y="5960"/>
                  </a:lnTo>
                  <a:lnTo>
                    <a:pt x="1213" y="6039"/>
                  </a:lnTo>
                  <a:lnTo>
                    <a:pt x="1371" y="6065"/>
                  </a:lnTo>
                  <a:lnTo>
                    <a:pt x="4561" y="6065"/>
                  </a:lnTo>
                  <a:lnTo>
                    <a:pt x="4403" y="6039"/>
                  </a:lnTo>
                  <a:lnTo>
                    <a:pt x="4113" y="5960"/>
                  </a:lnTo>
                  <a:lnTo>
                    <a:pt x="3850" y="5801"/>
                  </a:lnTo>
                  <a:lnTo>
                    <a:pt x="3612" y="5617"/>
                  </a:lnTo>
                  <a:lnTo>
                    <a:pt x="3428" y="5380"/>
                  </a:lnTo>
                  <a:lnTo>
                    <a:pt x="3296" y="5142"/>
                  </a:lnTo>
                  <a:lnTo>
                    <a:pt x="3217" y="4852"/>
                  </a:lnTo>
                  <a:lnTo>
                    <a:pt x="3190" y="4694"/>
                  </a:lnTo>
                  <a:lnTo>
                    <a:pt x="3164" y="4536"/>
                  </a:lnTo>
                  <a:lnTo>
                    <a:pt x="3164" y="1530"/>
                  </a:lnTo>
                  <a:lnTo>
                    <a:pt x="3190" y="1372"/>
                  </a:lnTo>
                  <a:lnTo>
                    <a:pt x="3217" y="1214"/>
                  </a:lnTo>
                  <a:lnTo>
                    <a:pt x="3296" y="924"/>
                  </a:lnTo>
                  <a:lnTo>
                    <a:pt x="3428" y="660"/>
                  </a:lnTo>
                  <a:lnTo>
                    <a:pt x="3612" y="449"/>
                  </a:lnTo>
                  <a:lnTo>
                    <a:pt x="3850" y="238"/>
                  </a:lnTo>
                  <a:lnTo>
                    <a:pt x="4113" y="106"/>
                  </a:lnTo>
                  <a:lnTo>
                    <a:pt x="4403" y="27"/>
                  </a:lnTo>
                  <a:lnTo>
                    <a:pt x="45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40"/>
            <p:cNvSpPr/>
            <p:nvPr/>
          </p:nvSpPr>
          <p:spPr>
            <a:xfrm>
              <a:off x="6248850" y="2833425"/>
              <a:ext cx="113375" cy="151650"/>
            </a:xfrm>
            <a:custGeom>
              <a:rect b="b" l="l" r="r" t="t"/>
              <a:pathLst>
                <a:path extrusionOk="0" h="6066" w="4535">
                  <a:moveTo>
                    <a:pt x="0" y="1"/>
                  </a:moveTo>
                  <a:lnTo>
                    <a:pt x="132" y="27"/>
                  </a:lnTo>
                  <a:lnTo>
                    <a:pt x="422" y="106"/>
                  </a:lnTo>
                  <a:lnTo>
                    <a:pt x="686" y="238"/>
                  </a:lnTo>
                  <a:lnTo>
                    <a:pt x="923" y="449"/>
                  </a:lnTo>
                  <a:lnTo>
                    <a:pt x="1107" y="660"/>
                  </a:lnTo>
                  <a:lnTo>
                    <a:pt x="1239" y="924"/>
                  </a:lnTo>
                  <a:lnTo>
                    <a:pt x="1318" y="1214"/>
                  </a:lnTo>
                  <a:lnTo>
                    <a:pt x="1345" y="1372"/>
                  </a:lnTo>
                  <a:lnTo>
                    <a:pt x="1371" y="1530"/>
                  </a:lnTo>
                  <a:lnTo>
                    <a:pt x="1371" y="4536"/>
                  </a:lnTo>
                  <a:lnTo>
                    <a:pt x="1345" y="4694"/>
                  </a:lnTo>
                  <a:lnTo>
                    <a:pt x="1318" y="4852"/>
                  </a:lnTo>
                  <a:lnTo>
                    <a:pt x="1239" y="5142"/>
                  </a:lnTo>
                  <a:lnTo>
                    <a:pt x="1107" y="5380"/>
                  </a:lnTo>
                  <a:lnTo>
                    <a:pt x="923" y="5617"/>
                  </a:lnTo>
                  <a:lnTo>
                    <a:pt x="686" y="5801"/>
                  </a:lnTo>
                  <a:lnTo>
                    <a:pt x="422" y="5960"/>
                  </a:lnTo>
                  <a:lnTo>
                    <a:pt x="132" y="6039"/>
                  </a:lnTo>
                  <a:lnTo>
                    <a:pt x="0" y="6065"/>
                  </a:lnTo>
                  <a:lnTo>
                    <a:pt x="3164" y="6065"/>
                  </a:lnTo>
                  <a:lnTo>
                    <a:pt x="3322" y="6039"/>
                  </a:lnTo>
                  <a:lnTo>
                    <a:pt x="3612" y="5960"/>
                  </a:lnTo>
                  <a:lnTo>
                    <a:pt x="3849" y="5801"/>
                  </a:lnTo>
                  <a:lnTo>
                    <a:pt x="4087" y="5617"/>
                  </a:lnTo>
                  <a:lnTo>
                    <a:pt x="4271" y="5380"/>
                  </a:lnTo>
                  <a:lnTo>
                    <a:pt x="4403" y="5142"/>
                  </a:lnTo>
                  <a:lnTo>
                    <a:pt x="4509" y="4852"/>
                  </a:lnTo>
                  <a:lnTo>
                    <a:pt x="4535" y="4694"/>
                  </a:lnTo>
                  <a:lnTo>
                    <a:pt x="4535" y="4536"/>
                  </a:lnTo>
                  <a:lnTo>
                    <a:pt x="4535" y="1530"/>
                  </a:lnTo>
                  <a:lnTo>
                    <a:pt x="4535" y="1372"/>
                  </a:lnTo>
                  <a:lnTo>
                    <a:pt x="4509" y="1214"/>
                  </a:lnTo>
                  <a:lnTo>
                    <a:pt x="4403" y="924"/>
                  </a:lnTo>
                  <a:lnTo>
                    <a:pt x="4271" y="660"/>
                  </a:lnTo>
                  <a:lnTo>
                    <a:pt x="4087" y="449"/>
                  </a:lnTo>
                  <a:lnTo>
                    <a:pt x="3849" y="238"/>
                  </a:lnTo>
                  <a:lnTo>
                    <a:pt x="3612" y="106"/>
                  </a:lnTo>
                  <a:lnTo>
                    <a:pt x="3322" y="27"/>
                  </a:lnTo>
                  <a:lnTo>
                    <a:pt x="31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40"/>
            <p:cNvSpPr/>
            <p:nvPr/>
          </p:nvSpPr>
          <p:spPr>
            <a:xfrm>
              <a:off x="5326700" y="2677225"/>
              <a:ext cx="115375" cy="247200"/>
            </a:xfrm>
            <a:custGeom>
              <a:rect b="b" l="l" r="r" t="t"/>
              <a:pathLst>
                <a:path extrusionOk="0" h="9888" w="4615">
                  <a:moveTo>
                    <a:pt x="2294" y="0"/>
                  </a:moveTo>
                  <a:lnTo>
                    <a:pt x="1978" y="27"/>
                  </a:lnTo>
                  <a:lnTo>
                    <a:pt x="1688" y="79"/>
                  </a:lnTo>
                  <a:lnTo>
                    <a:pt x="1424" y="159"/>
                  </a:lnTo>
                  <a:lnTo>
                    <a:pt x="1187" y="264"/>
                  </a:lnTo>
                  <a:lnTo>
                    <a:pt x="950" y="369"/>
                  </a:lnTo>
                  <a:lnTo>
                    <a:pt x="765" y="501"/>
                  </a:lnTo>
                  <a:lnTo>
                    <a:pt x="581" y="660"/>
                  </a:lnTo>
                  <a:lnTo>
                    <a:pt x="396" y="897"/>
                  </a:lnTo>
                  <a:lnTo>
                    <a:pt x="238" y="1160"/>
                  </a:lnTo>
                  <a:lnTo>
                    <a:pt x="132" y="1398"/>
                  </a:lnTo>
                  <a:lnTo>
                    <a:pt x="80" y="1661"/>
                  </a:lnTo>
                  <a:lnTo>
                    <a:pt x="27" y="1925"/>
                  </a:lnTo>
                  <a:lnTo>
                    <a:pt x="1" y="2162"/>
                  </a:lnTo>
                  <a:lnTo>
                    <a:pt x="1" y="2584"/>
                  </a:lnTo>
                  <a:lnTo>
                    <a:pt x="1" y="9887"/>
                  </a:lnTo>
                  <a:lnTo>
                    <a:pt x="897" y="9887"/>
                  </a:lnTo>
                  <a:lnTo>
                    <a:pt x="897" y="2611"/>
                  </a:lnTo>
                  <a:lnTo>
                    <a:pt x="897" y="2584"/>
                  </a:lnTo>
                  <a:lnTo>
                    <a:pt x="897" y="2241"/>
                  </a:lnTo>
                  <a:lnTo>
                    <a:pt x="923" y="1899"/>
                  </a:lnTo>
                  <a:lnTo>
                    <a:pt x="976" y="1740"/>
                  </a:lnTo>
                  <a:lnTo>
                    <a:pt x="1029" y="1582"/>
                  </a:lnTo>
                  <a:lnTo>
                    <a:pt x="1108" y="1424"/>
                  </a:lnTo>
                  <a:lnTo>
                    <a:pt x="1213" y="1292"/>
                  </a:lnTo>
                  <a:lnTo>
                    <a:pt x="1319" y="1187"/>
                  </a:lnTo>
                  <a:lnTo>
                    <a:pt x="1451" y="1108"/>
                  </a:lnTo>
                  <a:lnTo>
                    <a:pt x="1609" y="1029"/>
                  </a:lnTo>
                  <a:lnTo>
                    <a:pt x="1767" y="976"/>
                  </a:lnTo>
                  <a:lnTo>
                    <a:pt x="1952" y="950"/>
                  </a:lnTo>
                  <a:lnTo>
                    <a:pt x="2163" y="897"/>
                  </a:lnTo>
                  <a:lnTo>
                    <a:pt x="2637" y="870"/>
                  </a:lnTo>
                  <a:lnTo>
                    <a:pt x="4615" y="870"/>
                  </a:lnTo>
                  <a:lnTo>
                    <a:pt x="4615" y="0"/>
                  </a:lnTo>
                  <a:close/>
                </a:path>
              </a:pathLst>
            </a:custGeom>
            <a:solidFill>
              <a:srgbClr val="FDFDFD"/>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40"/>
            <p:cNvSpPr/>
            <p:nvPr/>
          </p:nvSpPr>
          <p:spPr>
            <a:xfrm>
              <a:off x="5179725" y="2822900"/>
              <a:ext cx="323650" cy="46825"/>
            </a:xfrm>
            <a:custGeom>
              <a:rect b="b" l="l" r="r" t="t"/>
              <a:pathLst>
                <a:path extrusionOk="0" h="1873" w="12946">
                  <a:moveTo>
                    <a:pt x="1767" y="0"/>
                  </a:moveTo>
                  <a:lnTo>
                    <a:pt x="1582" y="26"/>
                  </a:lnTo>
                  <a:lnTo>
                    <a:pt x="1424" y="53"/>
                  </a:lnTo>
                  <a:lnTo>
                    <a:pt x="1239" y="79"/>
                  </a:lnTo>
                  <a:lnTo>
                    <a:pt x="1081" y="158"/>
                  </a:lnTo>
                  <a:lnTo>
                    <a:pt x="923" y="237"/>
                  </a:lnTo>
                  <a:lnTo>
                    <a:pt x="791" y="317"/>
                  </a:lnTo>
                  <a:lnTo>
                    <a:pt x="633" y="422"/>
                  </a:lnTo>
                  <a:lnTo>
                    <a:pt x="527" y="527"/>
                  </a:lnTo>
                  <a:lnTo>
                    <a:pt x="396" y="659"/>
                  </a:lnTo>
                  <a:lnTo>
                    <a:pt x="290" y="791"/>
                  </a:lnTo>
                  <a:lnTo>
                    <a:pt x="211" y="949"/>
                  </a:lnTo>
                  <a:lnTo>
                    <a:pt x="132" y="1081"/>
                  </a:lnTo>
                  <a:lnTo>
                    <a:pt x="79" y="1266"/>
                  </a:lnTo>
                  <a:lnTo>
                    <a:pt x="26" y="1424"/>
                  </a:lnTo>
                  <a:lnTo>
                    <a:pt x="0" y="1608"/>
                  </a:lnTo>
                  <a:lnTo>
                    <a:pt x="0" y="1767"/>
                  </a:lnTo>
                  <a:lnTo>
                    <a:pt x="0" y="1872"/>
                  </a:lnTo>
                  <a:lnTo>
                    <a:pt x="12946" y="1872"/>
                  </a:lnTo>
                  <a:lnTo>
                    <a:pt x="12946" y="1767"/>
                  </a:lnTo>
                  <a:lnTo>
                    <a:pt x="12946" y="1608"/>
                  </a:lnTo>
                  <a:lnTo>
                    <a:pt x="12919" y="1424"/>
                  </a:lnTo>
                  <a:lnTo>
                    <a:pt x="12866" y="1266"/>
                  </a:lnTo>
                  <a:lnTo>
                    <a:pt x="12814" y="1081"/>
                  </a:lnTo>
                  <a:lnTo>
                    <a:pt x="12735" y="949"/>
                  </a:lnTo>
                  <a:lnTo>
                    <a:pt x="12656" y="791"/>
                  </a:lnTo>
                  <a:lnTo>
                    <a:pt x="12550" y="659"/>
                  </a:lnTo>
                  <a:lnTo>
                    <a:pt x="12445" y="527"/>
                  </a:lnTo>
                  <a:lnTo>
                    <a:pt x="12313" y="422"/>
                  </a:lnTo>
                  <a:lnTo>
                    <a:pt x="12181" y="317"/>
                  </a:lnTo>
                  <a:lnTo>
                    <a:pt x="12023" y="237"/>
                  </a:lnTo>
                  <a:lnTo>
                    <a:pt x="11891" y="158"/>
                  </a:lnTo>
                  <a:lnTo>
                    <a:pt x="11706" y="79"/>
                  </a:lnTo>
                  <a:lnTo>
                    <a:pt x="11548" y="53"/>
                  </a:lnTo>
                  <a:lnTo>
                    <a:pt x="11364" y="26"/>
                  </a:lnTo>
                  <a:lnTo>
                    <a:pt x="11179" y="0"/>
                  </a:lnTo>
                  <a:close/>
                </a:path>
              </a:pathLst>
            </a:custGeom>
            <a:solidFill>
              <a:srgbClr val="FDFDFD"/>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40"/>
            <p:cNvSpPr/>
            <p:nvPr/>
          </p:nvSpPr>
          <p:spPr>
            <a:xfrm>
              <a:off x="5188950" y="2907250"/>
              <a:ext cx="307175" cy="445600"/>
            </a:xfrm>
            <a:custGeom>
              <a:rect b="b" l="l" r="r" t="t"/>
              <a:pathLst>
                <a:path extrusionOk="0" h="17824" w="12287">
                  <a:moveTo>
                    <a:pt x="0" y="1"/>
                  </a:moveTo>
                  <a:lnTo>
                    <a:pt x="1556" y="17824"/>
                  </a:lnTo>
                  <a:lnTo>
                    <a:pt x="10731" y="17824"/>
                  </a:lnTo>
                  <a:lnTo>
                    <a:pt x="122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40"/>
            <p:cNvSpPr/>
            <p:nvPr/>
          </p:nvSpPr>
          <p:spPr>
            <a:xfrm>
              <a:off x="5161250" y="2857825"/>
              <a:ext cx="353325" cy="49450"/>
            </a:xfrm>
            <a:custGeom>
              <a:rect b="b" l="l" r="r" t="t"/>
              <a:pathLst>
                <a:path extrusionOk="0" h="1978" w="14133">
                  <a:moveTo>
                    <a:pt x="1" y="0"/>
                  </a:moveTo>
                  <a:lnTo>
                    <a:pt x="1" y="1978"/>
                  </a:lnTo>
                  <a:lnTo>
                    <a:pt x="14133" y="1978"/>
                  </a:lnTo>
                  <a:lnTo>
                    <a:pt x="14133" y="0"/>
                  </a:lnTo>
                  <a:close/>
                </a:path>
              </a:pathLst>
            </a:custGeom>
            <a:solidFill>
              <a:srgbClr val="FDFDFD"/>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40"/>
            <p:cNvSpPr/>
            <p:nvPr/>
          </p:nvSpPr>
          <p:spPr>
            <a:xfrm>
              <a:off x="5196200" y="3039075"/>
              <a:ext cx="290700" cy="133175"/>
            </a:xfrm>
            <a:custGeom>
              <a:rect b="b" l="l" r="r" t="t"/>
              <a:pathLst>
                <a:path extrusionOk="0" h="5327" w="11628">
                  <a:moveTo>
                    <a:pt x="0" y="1"/>
                  </a:moveTo>
                  <a:lnTo>
                    <a:pt x="0" y="5327"/>
                  </a:lnTo>
                  <a:lnTo>
                    <a:pt x="11627" y="5327"/>
                  </a:lnTo>
                  <a:lnTo>
                    <a:pt x="11627" y="1"/>
                  </a:lnTo>
                  <a:close/>
                </a:path>
              </a:pathLst>
            </a:custGeom>
            <a:solidFill>
              <a:srgbClr val="FDFDFD"/>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40"/>
            <p:cNvSpPr/>
            <p:nvPr/>
          </p:nvSpPr>
          <p:spPr>
            <a:xfrm>
              <a:off x="3395425" y="2678550"/>
              <a:ext cx="415275" cy="191175"/>
            </a:xfrm>
            <a:custGeom>
              <a:rect b="b" l="l" r="r" t="t"/>
              <a:pathLst>
                <a:path extrusionOk="0" h="7647" w="16611">
                  <a:moveTo>
                    <a:pt x="7198" y="0"/>
                  </a:moveTo>
                  <a:lnTo>
                    <a:pt x="7014" y="26"/>
                  </a:lnTo>
                  <a:lnTo>
                    <a:pt x="6882" y="79"/>
                  </a:lnTo>
                  <a:lnTo>
                    <a:pt x="6750" y="132"/>
                  </a:lnTo>
                  <a:lnTo>
                    <a:pt x="6645" y="211"/>
                  </a:lnTo>
                  <a:lnTo>
                    <a:pt x="6565" y="264"/>
                  </a:lnTo>
                  <a:lnTo>
                    <a:pt x="6434" y="422"/>
                  </a:lnTo>
                  <a:lnTo>
                    <a:pt x="6381" y="580"/>
                  </a:lnTo>
                  <a:lnTo>
                    <a:pt x="6355" y="738"/>
                  </a:lnTo>
                  <a:lnTo>
                    <a:pt x="6355" y="870"/>
                  </a:lnTo>
                  <a:lnTo>
                    <a:pt x="6275" y="844"/>
                  </a:lnTo>
                  <a:lnTo>
                    <a:pt x="6091" y="791"/>
                  </a:lnTo>
                  <a:lnTo>
                    <a:pt x="5801" y="791"/>
                  </a:lnTo>
                  <a:lnTo>
                    <a:pt x="5616" y="817"/>
                  </a:lnTo>
                  <a:lnTo>
                    <a:pt x="5379" y="870"/>
                  </a:lnTo>
                  <a:lnTo>
                    <a:pt x="5168" y="949"/>
                  </a:lnTo>
                  <a:lnTo>
                    <a:pt x="5010" y="1028"/>
                  </a:lnTo>
                  <a:lnTo>
                    <a:pt x="4852" y="1160"/>
                  </a:lnTo>
                  <a:lnTo>
                    <a:pt x="4746" y="1266"/>
                  </a:lnTo>
                  <a:lnTo>
                    <a:pt x="4614" y="1450"/>
                  </a:lnTo>
                  <a:lnTo>
                    <a:pt x="4562" y="1556"/>
                  </a:lnTo>
                  <a:lnTo>
                    <a:pt x="4404" y="1661"/>
                  </a:lnTo>
                  <a:lnTo>
                    <a:pt x="4193" y="1819"/>
                  </a:lnTo>
                  <a:lnTo>
                    <a:pt x="3850" y="2004"/>
                  </a:lnTo>
                  <a:lnTo>
                    <a:pt x="3692" y="2109"/>
                  </a:lnTo>
                  <a:lnTo>
                    <a:pt x="3560" y="2268"/>
                  </a:lnTo>
                  <a:lnTo>
                    <a:pt x="3454" y="2426"/>
                  </a:lnTo>
                  <a:lnTo>
                    <a:pt x="3402" y="2584"/>
                  </a:lnTo>
                  <a:lnTo>
                    <a:pt x="3349" y="2848"/>
                  </a:lnTo>
                  <a:lnTo>
                    <a:pt x="3349" y="2979"/>
                  </a:lnTo>
                  <a:lnTo>
                    <a:pt x="3164" y="3032"/>
                  </a:lnTo>
                  <a:lnTo>
                    <a:pt x="2637" y="3138"/>
                  </a:lnTo>
                  <a:lnTo>
                    <a:pt x="2505" y="3190"/>
                  </a:lnTo>
                  <a:lnTo>
                    <a:pt x="2400" y="3269"/>
                  </a:lnTo>
                  <a:lnTo>
                    <a:pt x="2347" y="3375"/>
                  </a:lnTo>
                  <a:lnTo>
                    <a:pt x="2321" y="3480"/>
                  </a:lnTo>
                  <a:lnTo>
                    <a:pt x="2321" y="3665"/>
                  </a:lnTo>
                  <a:lnTo>
                    <a:pt x="2347" y="3744"/>
                  </a:lnTo>
                  <a:lnTo>
                    <a:pt x="2162" y="3955"/>
                  </a:lnTo>
                  <a:lnTo>
                    <a:pt x="1741" y="4113"/>
                  </a:lnTo>
                  <a:lnTo>
                    <a:pt x="1661" y="4166"/>
                  </a:lnTo>
                  <a:lnTo>
                    <a:pt x="1582" y="4219"/>
                  </a:lnTo>
                  <a:lnTo>
                    <a:pt x="1424" y="4403"/>
                  </a:lnTo>
                  <a:lnTo>
                    <a:pt x="1319" y="4614"/>
                  </a:lnTo>
                  <a:lnTo>
                    <a:pt x="1213" y="4851"/>
                  </a:lnTo>
                  <a:lnTo>
                    <a:pt x="1055" y="5300"/>
                  </a:lnTo>
                  <a:lnTo>
                    <a:pt x="1002" y="5484"/>
                  </a:lnTo>
                  <a:lnTo>
                    <a:pt x="317" y="5774"/>
                  </a:lnTo>
                  <a:lnTo>
                    <a:pt x="238" y="5800"/>
                  </a:lnTo>
                  <a:lnTo>
                    <a:pt x="159" y="5880"/>
                  </a:lnTo>
                  <a:lnTo>
                    <a:pt x="106" y="5959"/>
                  </a:lnTo>
                  <a:lnTo>
                    <a:pt x="53" y="6064"/>
                  </a:lnTo>
                  <a:lnTo>
                    <a:pt x="0" y="6301"/>
                  </a:lnTo>
                  <a:lnTo>
                    <a:pt x="0" y="6565"/>
                  </a:lnTo>
                  <a:lnTo>
                    <a:pt x="0" y="6855"/>
                  </a:lnTo>
                  <a:lnTo>
                    <a:pt x="53" y="7145"/>
                  </a:lnTo>
                  <a:lnTo>
                    <a:pt x="132" y="7409"/>
                  </a:lnTo>
                  <a:lnTo>
                    <a:pt x="238" y="7646"/>
                  </a:lnTo>
                  <a:lnTo>
                    <a:pt x="16611" y="7330"/>
                  </a:lnTo>
                  <a:lnTo>
                    <a:pt x="16611" y="7145"/>
                  </a:lnTo>
                  <a:lnTo>
                    <a:pt x="16584" y="6881"/>
                  </a:lnTo>
                  <a:lnTo>
                    <a:pt x="16532" y="6460"/>
                  </a:lnTo>
                  <a:lnTo>
                    <a:pt x="16479" y="6249"/>
                  </a:lnTo>
                  <a:lnTo>
                    <a:pt x="16426" y="6117"/>
                  </a:lnTo>
                  <a:lnTo>
                    <a:pt x="16373" y="6011"/>
                  </a:lnTo>
                  <a:lnTo>
                    <a:pt x="16321" y="5959"/>
                  </a:lnTo>
                  <a:lnTo>
                    <a:pt x="16268" y="5932"/>
                  </a:lnTo>
                  <a:lnTo>
                    <a:pt x="16189" y="5932"/>
                  </a:lnTo>
                  <a:lnTo>
                    <a:pt x="16189" y="5721"/>
                  </a:lnTo>
                  <a:lnTo>
                    <a:pt x="16136" y="5484"/>
                  </a:lnTo>
                  <a:lnTo>
                    <a:pt x="16031" y="5194"/>
                  </a:lnTo>
                  <a:lnTo>
                    <a:pt x="15952" y="5062"/>
                  </a:lnTo>
                  <a:lnTo>
                    <a:pt x="15846" y="4957"/>
                  </a:lnTo>
                  <a:lnTo>
                    <a:pt x="15767" y="4904"/>
                  </a:lnTo>
                  <a:lnTo>
                    <a:pt x="15662" y="4851"/>
                  </a:lnTo>
                  <a:lnTo>
                    <a:pt x="15424" y="4851"/>
                  </a:lnTo>
                  <a:lnTo>
                    <a:pt x="15082" y="3955"/>
                  </a:lnTo>
                  <a:lnTo>
                    <a:pt x="15002" y="3797"/>
                  </a:lnTo>
                  <a:lnTo>
                    <a:pt x="14923" y="3665"/>
                  </a:lnTo>
                  <a:lnTo>
                    <a:pt x="14844" y="3559"/>
                  </a:lnTo>
                  <a:lnTo>
                    <a:pt x="14765" y="3454"/>
                  </a:lnTo>
                  <a:lnTo>
                    <a:pt x="14581" y="3322"/>
                  </a:lnTo>
                  <a:lnTo>
                    <a:pt x="14422" y="3269"/>
                  </a:lnTo>
                  <a:lnTo>
                    <a:pt x="14264" y="3243"/>
                  </a:lnTo>
                  <a:lnTo>
                    <a:pt x="14132" y="3269"/>
                  </a:lnTo>
                  <a:lnTo>
                    <a:pt x="14027" y="3296"/>
                  </a:lnTo>
                  <a:lnTo>
                    <a:pt x="14001" y="3006"/>
                  </a:lnTo>
                  <a:lnTo>
                    <a:pt x="13974" y="2795"/>
                  </a:lnTo>
                  <a:lnTo>
                    <a:pt x="13974" y="2478"/>
                  </a:lnTo>
                  <a:lnTo>
                    <a:pt x="14001" y="2320"/>
                  </a:lnTo>
                  <a:lnTo>
                    <a:pt x="14027" y="2268"/>
                  </a:lnTo>
                  <a:lnTo>
                    <a:pt x="13948" y="2162"/>
                  </a:lnTo>
                  <a:lnTo>
                    <a:pt x="13842" y="2083"/>
                  </a:lnTo>
                  <a:lnTo>
                    <a:pt x="13631" y="1978"/>
                  </a:lnTo>
                  <a:lnTo>
                    <a:pt x="13394" y="1925"/>
                  </a:lnTo>
                  <a:lnTo>
                    <a:pt x="13210" y="1898"/>
                  </a:lnTo>
                  <a:lnTo>
                    <a:pt x="13025" y="1898"/>
                  </a:lnTo>
                  <a:lnTo>
                    <a:pt x="12893" y="1925"/>
                  </a:lnTo>
                  <a:lnTo>
                    <a:pt x="12761" y="1951"/>
                  </a:lnTo>
                  <a:lnTo>
                    <a:pt x="12709" y="1819"/>
                  </a:lnTo>
                  <a:lnTo>
                    <a:pt x="12630" y="1714"/>
                  </a:lnTo>
                  <a:lnTo>
                    <a:pt x="12445" y="1477"/>
                  </a:lnTo>
                  <a:lnTo>
                    <a:pt x="12234" y="1292"/>
                  </a:lnTo>
                  <a:lnTo>
                    <a:pt x="11997" y="1134"/>
                  </a:lnTo>
                  <a:lnTo>
                    <a:pt x="11760" y="1028"/>
                  </a:lnTo>
                  <a:lnTo>
                    <a:pt x="11549" y="1002"/>
                  </a:lnTo>
                  <a:lnTo>
                    <a:pt x="11338" y="1002"/>
                  </a:lnTo>
                  <a:lnTo>
                    <a:pt x="11259" y="1055"/>
                  </a:lnTo>
                  <a:lnTo>
                    <a:pt x="11179" y="1107"/>
                  </a:lnTo>
                  <a:lnTo>
                    <a:pt x="11153" y="1160"/>
                  </a:lnTo>
                  <a:lnTo>
                    <a:pt x="11127" y="1239"/>
                  </a:lnTo>
                  <a:lnTo>
                    <a:pt x="11074" y="1424"/>
                  </a:lnTo>
                  <a:lnTo>
                    <a:pt x="11021" y="1503"/>
                  </a:lnTo>
                  <a:lnTo>
                    <a:pt x="10942" y="1503"/>
                  </a:lnTo>
                  <a:lnTo>
                    <a:pt x="10863" y="1450"/>
                  </a:lnTo>
                  <a:lnTo>
                    <a:pt x="10731" y="1318"/>
                  </a:lnTo>
                  <a:lnTo>
                    <a:pt x="10573" y="1160"/>
                  </a:lnTo>
                  <a:lnTo>
                    <a:pt x="10415" y="1081"/>
                  </a:lnTo>
                  <a:lnTo>
                    <a:pt x="10283" y="1028"/>
                  </a:lnTo>
                  <a:lnTo>
                    <a:pt x="10046" y="1028"/>
                  </a:lnTo>
                  <a:lnTo>
                    <a:pt x="9940" y="1055"/>
                  </a:lnTo>
                  <a:lnTo>
                    <a:pt x="9861" y="1107"/>
                  </a:lnTo>
                  <a:lnTo>
                    <a:pt x="9782" y="976"/>
                  </a:lnTo>
                  <a:lnTo>
                    <a:pt x="9650" y="844"/>
                  </a:lnTo>
                  <a:lnTo>
                    <a:pt x="9466" y="686"/>
                  </a:lnTo>
                  <a:lnTo>
                    <a:pt x="9334" y="633"/>
                  </a:lnTo>
                  <a:lnTo>
                    <a:pt x="9097" y="633"/>
                  </a:lnTo>
                  <a:lnTo>
                    <a:pt x="8991" y="686"/>
                  </a:lnTo>
                  <a:lnTo>
                    <a:pt x="8807" y="791"/>
                  </a:lnTo>
                  <a:lnTo>
                    <a:pt x="8727" y="870"/>
                  </a:lnTo>
                  <a:lnTo>
                    <a:pt x="8675" y="738"/>
                  </a:lnTo>
                  <a:lnTo>
                    <a:pt x="8596" y="580"/>
                  </a:lnTo>
                  <a:lnTo>
                    <a:pt x="8490" y="422"/>
                  </a:lnTo>
                  <a:lnTo>
                    <a:pt x="8332" y="264"/>
                  </a:lnTo>
                  <a:lnTo>
                    <a:pt x="8200" y="211"/>
                  </a:lnTo>
                  <a:lnTo>
                    <a:pt x="8095" y="132"/>
                  </a:lnTo>
                  <a:lnTo>
                    <a:pt x="7937" y="79"/>
                  </a:lnTo>
                  <a:lnTo>
                    <a:pt x="7778" y="26"/>
                  </a:lnTo>
                  <a:lnTo>
                    <a:pt x="75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40"/>
            <p:cNvSpPr/>
            <p:nvPr/>
          </p:nvSpPr>
          <p:spPr>
            <a:xfrm>
              <a:off x="3723025" y="2784000"/>
              <a:ext cx="28350" cy="37600"/>
            </a:xfrm>
            <a:custGeom>
              <a:rect b="b" l="l" r="r" t="t"/>
              <a:pathLst>
                <a:path extrusionOk="0" h="1504" w="1134">
                  <a:moveTo>
                    <a:pt x="317" y="1"/>
                  </a:moveTo>
                  <a:lnTo>
                    <a:pt x="211" y="53"/>
                  </a:lnTo>
                  <a:lnTo>
                    <a:pt x="132" y="106"/>
                  </a:lnTo>
                  <a:lnTo>
                    <a:pt x="53" y="211"/>
                  </a:lnTo>
                  <a:lnTo>
                    <a:pt x="27" y="343"/>
                  </a:lnTo>
                  <a:lnTo>
                    <a:pt x="0" y="712"/>
                  </a:lnTo>
                  <a:lnTo>
                    <a:pt x="0" y="818"/>
                  </a:lnTo>
                  <a:lnTo>
                    <a:pt x="0" y="950"/>
                  </a:lnTo>
                  <a:lnTo>
                    <a:pt x="27" y="1029"/>
                  </a:lnTo>
                  <a:lnTo>
                    <a:pt x="79" y="1108"/>
                  </a:lnTo>
                  <a:lnTo>
                    <a:pt x="237" y="1319"/>
                  </a:lnTo>
                  <a:lnTo>
                    <a:pt x="343" y="1398"/>
                  </a:lnTo>
                  <a:lnTo>
                    <a:pt x="448" y="1477"/>
                  </a:lnTo>
                  <a:lnTo>
                    <a:pt x="527" y="1503"/>
                  </a:lnTo>
                  <a:lnTo>
                    <a:pt x="607" y="1503"/>
                  </a:lnTo>
                  <a:lnTo>
                    <a:pt x="686" y="1451"/>
                  </a:lnTo>
                  <a:lnTo>
                    <a:pt x="738" y="1345"/>
                  </a:lnTo>
                  <a:lnTo>
                    <a:pt x="791" y="1213"/>
                  </a:lnTo>
                  <a:lnTo>
                    <a:pt x="844" y="1029"/>
                  </a:lnTo>
                  <a:lnTo>
                    <a:pt x="923" y="818"/>
                  </a:lnTo>
                  <a:lnTo>
                    <a:pt x="1002" y="607"/>
                  </a:lnTo>
                  <a:lnTo>
                    <a:pt x="1108" y="317"/>
                  </a:lnTo>
                  <a:lnTo>
                    <a:pt x="1134" y="211"/>
                  </a:lnTo>
                  <a:lnTo>
                    <a:pt x="1108" y="132"/>
                  </a:lnTo>
                  <a:lnTo>
                    <a:pt x="1055" y="80"/>
                  </a:lnTo>
                  <a:lnTo>
                    <a:pt x="897" y="27"/>
                  </a:lnTo>
                  <a:lnTo>
                    <a:pt x="580" y="1"/>
                  </a:lnTo>
                  <a:close/>
                </a:path>
              </a:pathLst>
            </a:custGeom>
            <a:solidFill>
              <a:srgbClr val="B875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0"/>
            <p:cNvSpPr/>
            <p:nvPr/>
          </p:nvSpPr>
          <p:spPr>
            <a:xfrm>
              <a:off x="3519350" y="2717425"/>
              <a:ext cx="41550" cy="54725"/>
            </a:xfrm>
            <a:custGeom>
              <a:rect b="b" l="l" r="r" t="t"/>
              <a:pathLst>
                <a:path extrusionOk="0" h="2189" w="1662">
                  <a:moveTo>
                    <a:pt x="475" y="1"/>
                  </a:moveTo>
                  <a:lnTo>
                    <a:pt x="343" y="27"/>
                  </a:lnTo>
                  <a:lnTo>
                    <a:pt x="237" y="80"/>
                  </a:lnTo>
                  <a:lnTo>
                    <a:pt x="158" y="159"/>
                  </a:lnTo>
                  <a:lnTo>
                    <a:pt x="27" y="291"/>
                  </a:lnTo>
                  <a:lnTo>
                    <a:pt x="0" y="343"/>
                  </a:lnTo>
                  <a:lnTo>
                    <a:pt x="369" y="264"/>
                  </a:lnTo>
                  <a:lnTo>
                    <a:pt x="528" y="238"/>
                  </a:lnTo>
                  <a:lnTo>
                    <a:pt x="633" y="264"/>
                  </a:lnTo>
                  <a:lnTo>
                    <a:pt x="738" y="291"/>
                  </a:lnTo>
                  <a:lnTo>
                    <a:pt x="844" y="370"/>
                  </a:lnTo>
                  <a:lnTo>
                    <a:pt x="923" y="449"/>
                  </a:lnTo>
                  <a:lnTo>
                    <a:pt x="1028" y="581"/>
                  </a:lnTo>
                  <a:lnTo>
                    <a:pt x="1081" y="660"/>
                  </a:lnTo>
                  <a:lnTo>
                    <a:pt x="1108" y="739"/>
                  </a:lnTo>
                  <a:lnTo>
                    <a:pt x="1160" y="976"/>
                  </a:lnTo>
                  <a:lnTo>
                    <a:pt x="1160" y="1240"/>
                  </a:lnTo>
                  <a:lnTo>
                    <a:pt x="1160" y="1503"/>
                  </a:lnTo>
                  <a:lnTo>
                    <a:pt x="1108" y="1978"/>
                  </a:lnTo>
                  <a:lnTo>
                    <a:pt x="1055" y="2189"/>
                  </a:lnTo>
                  <a:lnTo>
                    <a:pt x="1055" y="2189"/>
                  </a:lnTo>
                  <a:lnTo>
                    <a:pt x="1187" y="2084"/>
                  </a:lnTo>
                  <a:lnTo>
                    <a:pt x="1292" y="1978"/>
                  </a:lnTo>
                  <a:lnTo>
                    <a:pt x="1424" y="1794"/>
                  </a:lnTo>
                  <a:lnTo>
                    <a:pt x="1556" y="1609"/>
                  </a:lnTo>
                  <a:lnTo>
                    <a:pt x="1635" y="1372"/>
                  </a:lnTo>
                  <a:lnTo>
                    <a:pt x="1661" y="1240"/>
                  </a:lnTo>
                  <a:lnTo>
                    <a:pt x="1661" y="1082"/>
                  </a:lnTo>
                  <a:lnTo>
                    <a:pt x="1661" y="950"/>
                  </a:lnTo>
                  <a:lnTo>
                    <a:pt x="1635" y="792"/>
                  </a:lnTo>
                  <a:lnTo>
                    <a:pt x="1556" y="528"/>
                  </a:lnTo>
                  <a:lnTo>
                    <a:pt x="1477" y="317"/>
                  </a:lnTo>
                  <a:lnTo>
                    <a:pt x="1345" y="185"/>
                  </a:lnTo>
                  <a:lnTo>
                    <a:pt x="1239" y="106"/>
                  </a:lnTo>
                  <a:lnTo>
                    <a:pt x="1108" y="53"/>
                  </a:lnTo>
                  <a:lnTo>
                    <a:pt x="949" y="27"/>
                  </a:lnTo>
                  <a:lnTo>
                    <a:pt x="633" y="1"/>
                  </a:lnTo>
                  <a:close/>
                </a:path>
              </a:pathLst>
            </a:custGeom>
            <a:solidFill>
              <a:srgbClr val="B875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40"/>
            <p:cNvSpPr/>
            <p:nvPr/>
          </p:nvSpPr>
          <p:spPr>
            <a:xfrm>
              <a:off x="3606350" y="2854525"/>
              <a:ext cx="46825" cy="41550"/>
            </a:xfrm>
            <a:custGeom>
              <a:rect b="b" l="l" r="r" t="t"/>
              <a:pathLst>
                <a:path extrusionOk="0" h="1662" w="1873">
                  <a:moveTo>
                    <a:pt x="950" y="1"/>
                  </a:moveTo>
                  <a:lnTo>
                    <a:pt x="818" y="27"/>
                  </a:lnTo>
                  <a:lnTo>
                    <a:pt x="580" y="53"/>
                  </a:lnTo>
                  <a:lnTo>
                    <a:pt x="422" y="132"/>
                  </a:lnTo>
                  <a:lnTo>
                    <a:pt x="290" y="212"/>
                  </a:lnTo>
                  <a:lnTo>
                    <a:pt x="185" y="343"/>
                  </a:lnTo>
                  <a:lnTo>
                    <a:pt x="132" y="475"/>
                  </a:lnTo>
                  <a:lnTo>
                    <a:pt x="106" y="607"/>
                  </a:lnTo>
                  <a:lnTo>
                    <a:pt x="27" y="950"/>
                  </a:lnTo>
                  <a:lnTo>
                    <a:pt x="0" y="1108"/>
                  </a:lnTo>
                  <a:lnTo>
                    <a:pt x="27" y="1266"/>
                  </a:lnTo>
                  <a:lnTo>
                    <a:pt x="53" y="1372"/>
                  </a:lnTo>
                  <a:lnTo>
                    <a:pt x="80" y="1477"/>
                  </a:lnTo>
                  <a:lnTo>
                    <a:pt x="185" y="1609"/>
                  </a:lnTo>
                  <a:lnTo>
                    <a:pt x="211" y="1662"/>
                  </a:lnTo>
                  <a:lnTo>
                    <a:pt x="211" y="1266"/>
                  </a:lnTo>
                  <a:lnTo>
                    <a:pt x="211" y="1108"/>
                  </a:lnTo>
                  <a:lnTo>
                    <a:pt x="238" y="976"/>
                  </a:lnTo>
                  <a:lnTo>
                    <a:pt x="290" y="871"/>
                  </a:lnTo>
                  <a:lnTo>
                    <a:pt x="343" y="792"/>
                  </a:lnTo>
                  <a:lnTo>
                    <a:pt x="449" y="713"/>
                  </a:lnTo>
                  <a:lnTo>
                    <a:pt x="554" y="633"/>
                  </a:lnTo>
                  <a:lnTo>
                    <a:pt x="607" y="581"/>
                  </a:lnTo>
                  <a:lnTo>
                    <a:pt x="712" y="581"/>
                  </a:lnTo>
                  <a:lnTo>
                    <a:pt x="897" y="554"/>
                  </a:lnTo>
                  <a:lnTo>
                    <a:pt x="1108" y="607"/>
                  </a:lnTo>
                  <a:lnTo>
                    <a:pt x="1319" y="660"/>
                  </a:lnTo>
                  <a:lnTo>
                    <a:pt x="1714" y="792"/>
                  </a:lnTo>
                  <a:lnTo>
                    <a:pt x="1872" y="844"/>
                  </a:lnTo>
                  <a:lnTo>
                    <a:pt x="1872" y="844"/>
                  </a:lnTo>
                  <a:lnTo>
                    <a:pt x="1793" y="713"/>
                  </a:lnTo>
                  <a:lnTo>
                    <a:pt x="1714" y="554"/>
                  </a:lnTo>
                  <a:lnTo>
                    <a:pt x="1609" y="396"/>
                  </a:lnTo>
                  <a:lnTo>
                    <a:pt x="1451" y="238"/>
                  </a:lnTo>
                  <a:lnTo>
                    <a:pt x="1292" y="106"/>
                  </a:lnTo>
                  <a:lnTo>
                    <a:pt x="1187" y="53"/>
                  </a:lnTo>
                  <a:lnTo>
                    <a:pt x="1081" y="27"/>
                  </a:lnTo>
                  <a:lnTo>
                    <a:pt x="950" y="1"/>
                  </a:lnTo>
                  <a:close/>
                </a:path>
              </a:pathLst>
            </a:custGeom>
            <a:solidFill>
              <a:srgbClr val="B875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40"/>
            <p:cNvSpPr/>
            <p:nvPr/>
          </p:nvSpPr>
          <p:spPr>
            <a:xfrm>
              <a:off x="3458700" y="2823550"/>
              <a:ext cx="35625" cy="31675"/>
            </a:xfrm>
            <a:custGeom>
              <a:rect b="b" l="l" r="r" t="t"/>
              <a:pathLst>
                <a:path extrusionOk="0" h="1267" w="1425">
                  <a:moveTo>
                    <a:pt x="660" y="0"/>
                  </a:moveTo>
                  <a:lnTo>
                    <a:pt x="554" y="27"/>
                  </a:lnTo>
                  <a:lnTo>
                    <a:pt x="475" y="80"/>
                  </a:lnTo>
                  <a:lnTo>
                    <a:pt x="370" y="132"/>
                  </a:lnTo>
                  <a:lnTo>
                    <a:pt x="185" y="317"/>
                  </a:lnTo>
                  <a:lnTo>
                    <a:pt x="106" y="396"/>
                  </a:lnTo>
                  <a:lnTo>
                    <a:pt x="53" y="501"/>
                  </a:lnTo>
                  <a:lnTo>
                    <a:pt x="27" y="581"/>
                  </a:lnTo>
                  <a:lnTo>
                    <a:pt x="1" y="660"/>
                  </a:lnTo>
                  <a:lnTo>
                    <a:pt x="1" y="818"/>
                  </a:lnTo>
                  <a:lnTo>
                    <a:pt x="27" y="871"/>
                  </a:lnTo>
                  <a:lnTo>
                    <a:pt x="185" y="607"/>
                  </a:lnTo>
                  <a:lnTo>
                    <a:pt x="238" y="501"/>
                  </a:lnTo>
                  <a:lnTo>
                    <a:pt x="317" y="449"/>
                  </a:lnTo>
                  <a:lnTo>
                    <a:pt x="396" y="422"/>
                  </a:lnTo>
                  <a:lnTo>
                    <a:pt x="475" y="396"/>
                  </a:lnTo>
                  <a:lnTo>
                    <a:pt x="660" y="396"/>
                  </a:lnTo>
                  <a:lnTo>
                    <a:pt x="792" y="449"/>
                  </a:lnTo>
                  <a:lnTo>
                    <a:pt x="897" y="554"/>
                  </a:lnTo>
                  <a:lnTo>
                    <a:pt x="1029" y="686"/>
                  </a:lnTo>
                  <a:lnTo>
                    <a:pt x="1134" y="844"/>
                  </a:lnTo>
                  <a:lnTo>
                    <a:pt x="1319" y="1134"/>
                  </a:lnTo>
                  <a:lnTo>
                    <a:pt x="1398" y="1266"/>
                  </a:lnTo>
                  <a:lnTo>
                    <a:pt x="1424" y="1161"/>
                  </a:lnTo>
                  <a:lnTo>
                    <a:pt x="1424" y="1029"/>
                  </a:lnTo>
                  <a:lnTo>
                    <a:pt x="1424" y="844"/>
                  </a:lnTo>
                  <a:lnTo>
                    <a:pt x="1398" y="686"/>
                  </a:lnTo>
                  <a:lnTo>
                    <a:pt x="1345" y="501"/>
                  </a:lnTo>
                  <a:lnTo>
                    <a:pt x="1240" y="317"/>
                  </a:lnTo>
                  <a:lnTo>
                    <a:pt x="1161" y="238"/>
                  </a:lnTo>
                  <a:lnTo>
                    <a:pt x="1082" y="185"/>
                  </a:lnTo>
                  <a:lnTo>
                    <a:pt x="923" y="80"/>
                  </a:lnTo>
                  <a:lnTo>
                    <a:pt x="792" y="27"/>
                  </a:lnTo>
                  <a:lnTo>
                    <a:pt x="660" y="0"/>
                  </a:lnTo>
                  <a:close/>
                </a:path>
              </a:pathLst>
            </a:custGeom>
            <a:solidFill>
              <a:srgbClr val="B875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0"/>
            <p:cNvSpPr/>
            <p:nvPr/>
          </p:nvSpPr>
          <p:spPr>
            <a:xfrm>
              <a:off x="3535825" y="2828175"/>
              <a:ext cx="34300" cy="46800"/>
            </a:xfrm>
            <a:custGeom>
              <a:rect b="b" l="l" r="r" t="t"/>
              <a:pathLst>
                <a:path extrusionOk="0" h="1872" w="1372">
                  <a:moveTo>
                    <a:pt x="580" y="0"/>
                  </a:moveTo>
                  <a:lnTo>
                    <a:pt x="528" y="26"/>
                  </a:lnTo>
                  <a:lnTo>
                    <a:pt x="528" y="79"/>
                  </a:lnTo>
                  <a:lnTo>
                    <a:pt x="501" y="158"/>
                  </a:lnTo>
                  <a:lnTo>
                    <a:pt x="501" y="290"/>
                  </a:lnTo>
                  <a:lnTo>
                    <a:pt x="449" y="422"/>
                  </a:lnTo>
                  <a:lnTo>
                    <a:pt x="396" y="606"/>
                  </a:lnTo>
                  <a:lnTo>
                    <a:pt x="264" y="765"/>
                  </a:lnTo>
                  <a:lnTo>
                    <a:pt x="132" y="923"/>
                  </a:lnTo>
                  <a:lnTo>
                    <a:pt x="53" y="1055"/>
                  </a:lnTo>
                  <a:lnTo>
                    <a:pt x="0" y="1186"/>
                  </a:lnTo>
                  <a:lnTo>
                    <a:pt x="0" y="1292"/>
                  </a:lnTo>
                  <a:lnTo>
                    <a:pt x="27" y="1397"/>
                  </a:lnTo>
                  <a:lnTo>
                    <a:pt x="79" y="1503"/>
                  </a:lnTo>
                  <a:lnTo>
                    <a:pt x="159" y="1582"/>
                  </a:lnTo>
                  <a:lnTo>
                    <a:pt x="290" y="1687"/>
                  </a:lnTo>
                  <a:lnTo>
                    <a:pt x="396" y="1793"/>
                  </a:lnTo>
                  <a:lnTo>
                    <a:pt x="528" y="1846"/>
                  </a:lnTo>
                  <a:lnTo>
                    <a:pt x="633" y="1872"/>
                  </a:lnTo>
                  <a:lnTo>
                    <a:pt x="765" y="1872"/>
                  </a:lnTo>
                  <a:lnTo>
                    <a:pt x="870" y="1846"/>
                  </a:lnTo>
                  <a:lnTo>
                    <a:pt x="976" y="1793"/>
                  </a:lnTo>
                  <a:lnTo>
                    <a:pt x="1213" y="1687"/>
                  </a:lnTo>
                  <a:lnTo>
                    <a:pt x="1319" y="1635"/>
                  </a:lnTo>
                  <a:lnTo>
                    <a:pt x="1371" y="1529"/>
                  </a:lnTo>
                  <a:lnTo>
                    <a:pt x="1371" y="1424"/>
                  </a:lnTo>
                  <a:lnTo>
                    <a:pt x="1345" y="1318"/>
                  </a:lnTo>
                  <a:lnTo>
                    <a:pt x="1292" y="1186"/>
                  </a:lnTo>
                  <a:lnTo>
                    <a:pt x="1240" y="1081"/>
                  </a:lnTo>
                  <a:lnTo>
                    <a:pt x="1134" y="1002"/>
                  </a:lnTo>
                  <a:lnTo>
                    <a:pt x="1029" y="923"/>
                  </a:lnTo>
                  <a:lnTo>
                    <a:pt x="949" y="844"/>
                  </a:lnTo>
                  <a:lnTo>
                    <a:pt x="897" y="738"/>
                  </a:lnTo>
                  <a:lnTo>
                    <a:pt x="870" y="633"/>
                  </a:lnTo>
                  <a:lnTo>
                    <a:pt x="870" y="501"/>
                  </a:lnTo>
                  <a:lnTo>
                    <a:pt x="870" y="369"/>
                  </a:lnTo>
                  <a:lnTo>
                    <a:pt x="844" y="264"/>
                  </a:lnTo>
                  <a:lnTo>
                    <a:pt x="791" y="158"/>
                  </a:lnTo>
                  <a:lnTo>
                    <a:pt x="686" y="53"/>
                  </a:lnTo>
                  <a:lnTo>
                    <a:pt x="580" y="0"/>
                  </a:lnTo>
                  <a:close/>
                </a:path>
              </a:pathLst>
            </a:custGeom>
            <a:solidFill>
              <a:srgbClr val="B16C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40"/>
            <p:cNvSpPr/>
            <p:nvPr/>
          </p:nvSpPr>
          <p:spPr>
            <a:xfrm>
              <a:off x="3608975" y="2807075"/>
              <a:ext cx="42875" cy="17150"/>
            </a:xfrm>
            <a:custGeom>
              <a:rect b="b" l="l" r="r" t="t"/>
              <a:pathLst>
                <a:path extrusionOk="0" h="686" w="1715">
                  <a:moveTo>
                    <a:pt x="1266" y="0"/>
                  </a:moveTo>
                  <a:lnTo>
                    <a:pt x="1187" y="27"/>
                  </a:lnTo>
                  <a:lnTo>
                    <a:pt x="1003" y="106"/>
                  </a:lnTo>
                  <a:lnTo>
                    <a:pt x="845" y="159"/>
                  </a:lnTo>
                  <a:lnTo>
                    <a:pt x="739" y="211"/>
                  </a:lnTo>
                  <a:lnTo>
                    <a:pt x="607" y="290"/>
                  </a:lnTo>
                  <a:lnTo>
                    <a:pt x="528" y="290"/>
                  </a:lnTo>
                  <a:lnTo>
                    <a:pt x="475" y="264"/>
                  </a:lnTo>
                  <a:lnTo>
                    <a:pt x="238" y="106"/>
                  </a:lnTo>
                  <a:lnTo>
                    <a:pt x="159" y="53"/>
                  </a:lnTo>
                  <a:lnTo>
                    <a:pt x="106" y="27"/>
                  </a:lnTo>
                  <a:lnTo>
                    <a:pt x="54" y="53"/>
                  </a:lnTo>
                  <a:lnTo>
                    <a:pt x="27" y="79"/>
                  </a:lnTo>
                  <a:lnTo>
                    <a:pt x="1" y="106"/>
                  </a:lnTo>
                  <a:lnTo>
                    <a:pt x="1" y="185"/>
                  </a:lnTo>
                  <a:lnTo>
                    <a:pt x="1" y="317"/>
                  </a:lnTo>
                  <a:lnTo>
                    <a:pt x="80" y="475"/>
                  </a:lnTo>
                  <a:lnTo>
                    <a:pt x="133" y="554"/>
                  </a:lnTo>
                  <a:lnTo>
                    <a:pt x="185" y="607"/>
                  </a:lnTo>
                  <a:lnTo>
                    <a:pt x="265" y="659"/>
                  </a:lnTo>
                  <a:lnTo>
                    <a:pt x="370" y="686"/>
                  </a:lnTo>
                  <a:lnTo>
                    <a:pt x="607" y="686"/>
                  </a:lnTo>
                  <a:lnTo>
                    <a:pt x="871" y="633"/>
                  </a:lnTo>
                  <a:lnTo>
                    <a:pt x="1636" y="633"/>
                  </a:lnTo>
                  <a:lnTo>
                    <a:pt x="1688" y="607"/>
                  </a:lnTo>
                  <a:lnTo>
                    <a:pt x="1715" y="607"/>
                  </a:lnTo>
                  <a:lnTo>
                    <a:pt x="1715" y="554"/>
                  </a:lnTo>
                  <a:lnTo>
                    <a:pt x="1715" y="501"/>
                  </a:lnTo>
                  <a:lnTo>
                    <a:pt x="1662" y="369"/>
                  </a:lnTo>
                  <a:lnTo>
                    <a:pt x="1477" y="106"/>
                  </a:lnTo>
                  <a:lnTo>
                    <a:pt x="1398" y="27"/>
                  </a:lnTo>
                  <a:lnTo>
                    <a:pt x="1346" y="0"/>
                  </a:lnTo>
                  <a:close/>
                </a:path>
              </a:pathLst>
            </a:custGeom>
            <a:solidFill>
              <a:srgbClr val="B16C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40"/>
            <p:cNvSpPr/>
            <p:nvPr/>
          </p:nvSpPr>
          <p:spPr>
            <a:xfrm>
              <a:off x="3661050" y="2778725"/>
              <a:ext cx="36950" cy="48150"/>
            </a:xfrm>
            <a:custGeom>
              <a:rect b="b" l="l" r="r" t="t"/>
              <a:pathLst>
                <a:path extrusionOk="0" h="1926" w="1478">
                  <a:moveTo>
                    <a:pt x="844" y="1"/>
                  </a:moveTo>
                  <a:lnTo>
                    <a:pt x="950" y="264"/>
                  </a:lnTo>
                  <a:lnTo>
                    <a:pt x="1003" y="449"/>
                  </a:lnTo>
                  <a:lnTo>
                    <a:pt x="1029" y="581"/>
                  </a:lnTo>
                  <a:lnTo>
                    <a:pt x="1029" y="713"/>
                  </a:lnTo>
                  <a:lnTo>
                    <a:pt x="1003" y="792"/>
                  </a:lnTo>
                  <a:lnTo>
                    <a:pt x="950" y="897"/>
                  </a:lnTo>
                  <a:lnTo>
                    <a:pt x="818" y="1187"/>
                  </a:lnTo>
                  <a:lnTo>
                    <a:pt x="739" y="1345"/>
                  </a:lnTo>
                  <a:lnTo>
                    <a:pt x="607" y="1477"/>
                  </a:lnTo>
                  <a:lnTo>
                    <a:pt x="475" y="1609"/>
                  </a:lnTo>
                  <a:lnTo>
                    <a:pt x="344" y="1688"/>
                  </a:lnTo>
                  <a:lnTo>
                    <a:pt x="106" y="1820"/>
                  </a:lnTo>
                  <a:lnTo>
                    <a:pt x="1" y="1873"/>
                  </a:lnTo>
                  <a:lnTo>
                    <a:pt x="159" y="1899"/>
                  </a:lnTo>
                  <a:lnTo>
                    <a:pt x="317" y="1925"/>
                  </a:lnTo>
                  <a:lnTo>
                    <a:pt x="502" y="1925"/>
                  </a:lnTo>
                  <a:lnTo>
                    <a:pt x="713" y="1899"/>
                  </a:lnTo>
                  <a:lnTo>
                    <a:pt x="924" y="1820"/>
                  </a:lnTo>
                  <a:lnTo>
                    <a:pt x="1003" y="1741"/>
                  </a:lnTo>
                  <a:lnTo>
                    <a:pt x="1108" y="1662"/>
                  </a:lnTo>
                  <a:lnTo>
                    <a:pt x="1161" y="1556"/>
                  </a:lnTo>
                  <a:lnTo>
                    <a:pt x="1214" y="1451"/>
                  </a:lnTo>
                  <a:lnTo>
                    <a:pt x="1372" y="1003"/>
                  </a:lnTo>
                  <a:lnTo>
                    <a:pt x="1451" y="818"/>
                  </a:lnTo>
                  <a:lnTo>
                    <a:pt x="1477" y="686"/>
                  </a:lnTo>
                  <a:lnTo>
                    <a:pt x="1477" y="554"/>
                  </a:lnTo>
                  <a:lnTo>
                    <a:pt x="1451" y="449"/>
                  </a:lnTo>
                  <a:lnTo>
                    <a:pt x="1372" y="343"/>
                  </a:lnTo>
                  <a:lnTo>
                    <a:pt x="1266" y="264"/>
                  </a:lnTo>
                  <a:lnTo>
                    <a:pt x="844"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40"/>
            <p:cNvSpPr/>
            <p:nvPr/>
          </p:nvSpPr>
          <p:spPr>
            <a:xfrm>
              <a:off x="3678850" y="2720725"/>
              <a:ext cx="29025" cy="39575"/>
            </a:xfrm>
            <a:custGeom>
              <a:rect b="b" l="l" r="r" t="t"/>
              <a:pathLst>
                <a:path extrusionOk="0" h="1583" w="1161">
                  <a:moveTo>
                    <a:pt x="475" y="0"/>
                  </a:moveTo>
                  <a:lnTo>
                    <a:pt x="396" y="27"/>
                  </a:lnTo>
                  <a:lnTo>
                    <a:pt x="291" y="106"/>
                  </a:lnTo>
                  <a:lnTo>
                    <a:pt x="1" y="370"/>
                  </a:lnTo>
                  <a:lnTo>
                    <a:pt x="423" y="370"/>
                  </a:lnTo>
                  <a:lnTo>
                    <a:pt x="502" y="422"/>
                  </a:lnTo>
                  <a:lnTo>
                    <a:pt x="554" y="449"/>
                  </a:lnTo>
                  <a:lnTo>
                    <a:pt x="607" y="528"/>
                  </a:lnTo>
                  <a:lnTo>
                    <a:pt x="739" y="712"/>
                  </a:lnTo>
                  <a:lnTo>
                    <a:pt x="818" y="818"/>
                  </a:lnTo>
                  <a:lnTo>
                    <a:pt x="871" y="950"/>
                  </a:lnTo>
                  <a:lnTo>
                    <a:pt x="897" y="1108"/>
                  </a:lnTo>
                  <a:lnTo>
                    <a:pt x="923" y="1240"/>
                  </a:lnTo>
                  <a:lnTo>
                    <a:pt x="923" y="1477"/>
                  </a:lnTo>
                  <a:lnTo>
                    <a:pt x="923" y="1582"/>
                  </a:lnTo>
                  <a:lnTo>
                    <a:pt x="1003" y="1451"/>
                  </a:lnTo>
                  <a:lnTo>
                    <a:pt x="1055" y="1319"/>
                  </a:lnTo>
                  <a:lnTo>
                    <a:pt x="1108" y="1134"/>
                  </a:lnTo>
                  <a:lnTo>
                    <a:pt x="1161" y="976"/>
                  </a:lnTo>
                  <a:lnTo>
                    <a:pt x="1161" y="765"/>
                  </a:lnTo>
                  <a:lnTo>
                    <a:pt x="1134" y="607"/>
                  </a:lnTo>
                  <a:lnTo>
                    <a:pt x="1082" y="501"/>
                  </a:lnTo>
                  <a:lnTo>
                    <a:pt x="1029" y="422"/>
                  </a:lnTo>
                  <a:lnTo>
                    <a:pt x="792" y="185"/>
                  </a:lnTo>
                  <a:lnTo>
                    <a:pt x="607" y="27"/>
                  </a:lnTo>
                  <a:lnTo>
                    <a:pt x="554"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40"/>
            <p:cNvSpPr/>
            <p:nvPr/>
          </p:nvSpPr>
          <p:spPr>
            <a:xfrm>
              <a:off x="3529225" y="2791250"/>
              <a:ext cx="23100" cy="69900"/>
            </a:xfrm>
            <a:custGeom>
              <a:rect b="b" l="l" r="r" t="t"/>
              <a:pathLst>
                <a:path extrusionOk="0" h="2796" w="924">
                  <a:moveTo>
                    <a:pt x="502" y="1"/>
                  </a:moveTo>
                  <a:lnTo>
                    <a:pt x="343" y="264"/>
                  </a:lnTo>
                  <a:lnTo>
                    <a:pt x="238" y="475"/>
                  </a:lnTo>
                  <a:lnTo>
                    <a:pt x="212" y="581"/>
                  </a:lnTo>
                  <a:lnTo>
                    <a:pt x="212" y="686"/>
                  </a:lnTo>
                  <a:lnTo>
                    <a:pt x="264" y="1055"/>
                  </a:lnTo>
                  <a:lnTo>
                    <a:pt x="264" y="1266"/>
                  </a:lnTo>
                  <a:lnTo>
                    <a:pt x="238" y="1398"/>
                  </a:lnTo>
                  <a:lnTo>
                    <a:pt x="238" y="1424"/>
                  </a:lnTo>
                  <a:lnTo>
                    <a:pt x="106" y="1767"/>
                  </a:lnTo>
                  <a:lnTo>
                    <a:pt x="27" y="2057"/>
                  </a:lnTo>
                  <a:lnTo>
                    <a:pt x="1" y="2163"/>
                  </a:lnTo>
                  <a:lnTo>
                    <a:pt x="1" y="2294"/>
                  </a:lnTo>
                  <a:lnTo>
                    <a:pt x="27" y="2373"/>
                  </a:lnTo>
                  <a:lnTo>
                    <a:pt x="80" y="2479"/>
                  </a:lnTo>
                  <a:lnTo>
                    <a:pt x="238" y="2611"/>
                  </a:lnTo>
                  <a:lnTo>
                    <a:pt x="370" y="2716"/>
                  </a:lnTo>
                  <a:lnTo>
                    <a:pt x="554" y="2795"/>
                  </a:lnTo>
                  <a:lnTo>
                    <a:pt x="502" y="2532"/>
                  </a:lnTo>
                  <a:lnTo>
                    <a:pt x="502" y="2268"/>
                  </a:lnTo>
                  <a:lnTo>
                    <a:pt x="528" y="1978"/>
                  </a:lnTo>
                  <a:lnTo>
                    <a:pt x="581" y="1846"/>
                  </a:lnTo>
                  <a:lnTo>
                    <a:pt x="633" y="1767"/>
                  </a:lnTo>
                  <a:lnTo>
                    <a:pt x="686" y="1688"/>
                  </a:lnTo>
                  <a:lnTo>
                    <a:pt x="765" y="1635"/>
                  </a:lnTo>
                  <a:lnTo>
                    <a:pt x="871" y="1556"/>
                  </a:lnTo>
                  <a:lnTo>
                    <a:pt x="923" y="1503"/>
                  </a:lnTo>
                  <a:lnTo>
                    <a:pt x="923" y="1424"/>
                  </a:lnTo>
                  <a:lnTo>
                    <a:pt x="923" y="1345"/>
                  </a:lnTo>
                  <a:lnTo>
                    <a:pt x="871" y="1266"/>
                  </a:lnTo>
                  <a:lnTo>
                    <a:pt x="765" y="1161"/>
                  </a:lnTo>
                  <a:lnTo>
                    <a:pt x="633" y="1029"/>
                  </a:lnTo>
                  <a:lnTo>
                    <a:pt x="554" y="976"/>
                  </a:lnTo>
                  <a:lnTo>
                    <a:pt x="502" y="897"/>
                  </a:lnTo>
                  <a:lnTo>
                    <a:pt x="475" y="792"/>
                  </a:lnTo>
                  <a:lnTo>
                    <a:pt x="449" y="660"/>
                  </a:lnTo>
                  <a:lnTo>
                    <a:pt x="449" y="370"/>
                  </a:lnTo>
                  <a:lnTo>
                    <a:pt x="502"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40"/>
            <p:cNvSpPr/>
            <p:nvPr/>
          </p:nvSpPr>
          <p:spPr>
            <a:xfrm>
              <a:off x="3468600" y="2778725"/>
              <a:ext cx="30325" cy="48150"/>
            </a:xfrm>
            <a:custGeom>
              <a:rect b="b" l="l" r="r" t="t"/>
              <a:pathLst>
                <a:path extrusionOk="0" h="1926" w="1213">
                  <a:moveTo>
                    <a:pt x="448" y="1"/>
                  </a:moveTo>
                  <a:lnTo>
                    <a:pt x="396" y="53"/>
                  </a:lnTo>
                  <a:lnTo>
                    <a:pt x="211" y="238"/>
                  </a:lnTo>
                  <a:lnTo>
                    <a:pt x="132" y="396"/>
                  </a:lnTo>
                  <a:lnTo>
                    <a:pt x="53" y="554"/>
                  </a:lnTo>
                  <a:lnTo>
                    <a:pt x="26" y="739"/>
                  </a:lnTo>
                  <a:lnTo>
                    <a:pt x="0" y="976"/>
                  </a:lnTo>
                  <a:lnTo>
                    <a:pt x="26" y="1372"/>
                  </a:lnTo>
                  <a:lnTo>
                    <a:pt x="53" y="1530"/>
                  </a:lnTo>
                  <a:lnTo>
                    <a:pt x="106" y="1662"/>
                  </a:lnTo>
                  <a:lnTo>
                    <a:pt x="158" y="1741"/>
                  </a:lnTo>
                  <a:lnTo>
                    <a:pt x="264" y="1820"/>
                  </a:lnTo>
                  <a:lnTo>
                    <a:pt x="369" y="1873"/>
                  </a:lnTo>
                  <a:lnTo>
                    <a:pt x="554" y="1925"/>
                  </a:lnTo>
                  <a:lnTo>
                    <a:pt x="712" y="1925"/>
                  </a:lnTo>
                  <a:lnTo>
                    <a:pt x="844" y="1899"/>
                  </a:lnTo>
                  <a:lnTo>
                    <a:pt x="976" y="1846"/>
                  </a:lnTo>
                  <a:lnTo>
                    <a:pt x="1055" y="1793"/>
                  </a:lnTo>
                  <a:lnTo>
                    <a:pt x="1186" y="1662"/>
                  </a:lnTo>
                  <a:lnTo>
                    <a:pt x="1213" y="1609"/>
                  </a:lnTo>
                  <a:lnTo>
                    <a:pt x="765" y="1556"/>
                  </a:lnTo>
                  <a:lnTo>
                    <a:pt x="633" y="1530"/>
                  </a:lnTo>
                  <a:lnTo>
                    <a:pt x="527" y="1503"/>
                  </a:lnTo>
                  <a:lnTo>
                    <a:pt x="448" y="1424"/>
                  </a:lnTo>
                  <a:lnTo>
                    <a:pt x="396" y="1345"/>
                  </a:lnTo>
                  <a:lnTo>
                    <a:pt x="343" y="1161"/>
                  </a:lnTo>
                  <a:lnTo>
                    <a:pt x="290" y="976"/>
                  </a:lnTo>
                  <a:lnTo>
                    <a:pt x="264" y="871"/>
                  </a:lnTo>
                  <a:lnTo>
                    <a:pt x="264" y="765"/>
                  </a:lnTo>
                  <a:lnTo>
                    <a:pt x="316" y="528"/>
                  </a:lnTo>
                  <a:lnTo>
                    <a:pt x="448"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40"/>
            <p:cNvSpPr/>
            <p:nvPr/>
          </p:nvSpPr>
          <p:spPr>
            <a:xfrm>
              <a:off x="3618225" y="2739175"/>
              <a:ext cx="44825" cy="42225"/>
            </a:xfrm>
            <a:custGeom>
              <a:rect b="b" l="l" r="r" t="t"/>
              <a:pathLst>
                <a:path extrusionOk="0" h="1689" w="1793">
                  <a:moveTo>
                    <a:pt x="0" y="792"/>
                  </a:moveTo>
                  <a:lnTo>
                    <a:pt x="0" y="844"/>
                  </a:lnTo>
                  <a:lnTo>
                    <a:pt x="10" y="860"/>
                  </a:lnTo>
                  <a:lnTo>
                    <a:pt x="0" y="792"/>
                  </a:lnTo>
                  <a:close/>
                  <a:moveTo>
                    <a:pt x="1793" y="1"/>
                  </a:moveTo>
                  <a:lnTo>
                    <a:pt x="1608" y="317"/>
                  </a:lnTo>
                  <a:lnTo>
                    <a:pt x="1477" y="607"/>
                  </a:lnTo>
                  <a:lnTo>
                    <a:pt x="1424" y="739"/>
                  </a:lnTo>
                  <a:lnTo>
                    <a:pt x="1397" y="871"/>
                  </a:lnTo>
                  <a:lnTo>
                    <a:pt x="1371" y="1003"/>
                  </a:lnTo>
                  <a:lnTo>
                    <a:pt x="1345" y="1029"/>
                  </a:lnTo>
                  <a:lnTo>
                    <a:pt x="1160" y="1029"/>
                  </a:lnTo>
                  <a:lnTo>
                    <a:pt x="870" y="1055"/>
                  </a:lnTo>
                  <a:lnTo>
                    <a:pt x="738" y="1108"/>
                  </a:lnTo>
                  <a:lnTo>
                    <a:pt x="659" y="1134"/>
                  </a:lnTo>
                  <a:lnTo>
                    <a:pt x="606" y="1161"/>
                  </a:lnTo>
                  <a:lnTo>
                    <a:pt x="606" y="1187"/>
                  </a:lnTo>
                  <a:lnTo>
                    <a:pt x="580" y="1214"/>
                  </a:lnTo>
                  <a:lnTo>
                    <a:pt x="396" y="1161"/>
                  </a:lnTo>
                  <a:lnTo>
                    <a:pt x="290" y="1108"/>
                  </a:lnTo>
                  <a:lnTo>
                    <a:pt x="185" y="1029"/>
                  </a:lnTo>
                  <a:lnTo>
                    <a:pt x="53" y="924"/>
                  </a:lnTo>
                  <a:lnTo>
                    <a:pt x="10" y="860"/>
                  </a:lnTo>
                  <a:lnTo>
                    <a:pt x="79" y="1319"/>
                  </a:lnTo>
                  <a:lnTo>
                    <a:pt x="132" y="1504"/>
                  </a:lnTo>
                  <a:lnTo>
                    <a:pt x="211" y="1609"/>
                  </a:lnTo>
                  <a:lnTo>
                    <a:pt x="290" y="1688"/>
                  </a:lnTo>
                  <a:lnTo>
                    <a:pt x="396" y="1688"/>
                  </a:lnTo>
                  <a:lnTo>
                    <a:pt x="527" y="1662"/>
                  </a:lnTo>
                  <a:lnTo>
                    <a:pt x="712" y="1583"/>
                  </a:lnTo>
                  <a:lnTo>
                    <a:pt x="791" y="1556"/>
                  </a:lnTo>
                  <a:lnTo>
                    <a:pt x="896" y="1530"/>
                  </a:lnTo>
                  <a:lnTo>
                    <a:pt x="1081" y="1530"/>
                  </a:lnTo>
                  <a:lnTo>
                    <a:pt x="1292" y="1583"/>
                  </a:lnTo>
                  <a:lnTo>
                    <a:pt x="1450" y="1635"/>
                  </a:lnTo>
                  <a:lnTo>
                    <a:pt x="1582" y="1662"/>
                  </a:lnTo>
                  <a:lnTo>
                    <a:pt x="1635" y="1635"/>
                  </a:lnTo>
                  <a:lnTo>
                    <a:pt x="1687" y="1609"/>
                  </a:lnTo>
                  <a:lnTo>
                    <a:pt x="1714" y="1556"/>
                  </a:lnTo>
                  <a:lnTo>
                    <a:pt x="1740" y="1504"/>
                  </a:lnTo>
                  <a:lnTo>
                    <a:pt x="1740" y="1240"/>
                  </a:lnTo>
                  <a:lnTo>
                    <a:pt x="1740" y="713"/>
                  </a:lnTo>
                  <a:lnTo>
                    <a:pt x="1740" y="317"/>
                  </a:lnTo>
                  <a:lnTo>
                    <a:pt x="1793"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40"/>
            <p:cNvSpPr/>
            <p:nvPr/>
          </p:nvSpPr>
          <p:spPr>
            <a:xfrm>
              <a:off x="3549000" y="2748400"/>
              <a:ext cx="51450" cy="43525"/>
            </a:xfrm>
            <a:custGeom>
              <a:rect b="b" l="l" r="r" t="t"/>
              <a:pathLst>
                <a:path extrusionOk="0" h="1741" w="2058">
                  <a:moveTo>
                    <a:pt x="765" y="1"/>
                  </a:moveTo>
                  <a:lnTo>
                    <a:pt x="713" y="27"/>
                  </a:lnTo>
                  <a:lnTo>
                    <a:pt x="660" y="80"/>
                  </a:lnTo>
                  <a:lnTo>
                    <a:pt x="607" y="159"/>
                  </a:lnTo>
                  <a:lnTo>
                    <a:pt x="554" y="291"/>
                  </a:lnTo>
                  <a:lnTo>
                    <a:pt x="343" y="765"/>
                  </a:lnTo>
                  <a:lnTo>
                    <a:pt x="159" y="1082"/>
                  </a:lnTo>
                  <a:lnTo>
                    <a:pt x="53" y="1266"/>
                  </a:lnTo>
                  <a:lnTo>
                    <a:pt x="1" y="1319"/>
                  </a:lnTo>
                  <a:lnTo>
                    <a:pt x="291" y="1161"/>
                  </a:lnTo>
                  <a:lnTo>
                    <a:pt x="528" y="1029"/>
                  </a:lnTo>
                  <a:lnTo>
                    <a:pt x="607" y="924"/>
                  </a:lnTo>
                  <a:lnTo>
                    <a:pt x="686" y="845"/>
                  </a:lnTo>
                  <a:lnTo>
                    <a:pt x="765" y="739"/>
                  </a:lnTo>
                  <a:lnTo>
                    <a:pt x="844" y="739"/>
                  </a:lnTo>
                  <a:lnTo>
                    <a:pt x="976" y="845"/>
                  </a:lnTo>
                  <a:lnTo>
                    <a:pt x="1240" y="976"/>
                  </a:lnTo>
                  <a:lnTo>
                    <a:pt x="1372" y="1029"/>
                  </a:lnTo>
                  <a:lnTo>
                    <a:pt x="1451" y="1055"/>
                  </a:lnTo>
                  <a:lnTo>
                    <a:pt x="1530" y="1055"/>
                  </a:lnTo>
                  <a:lnTo>
                    <a:pt x="1530" y="1029"/>
                  </a:lnTo>
                  <a:lnTo>
                    <a:pt x="1556" y="1055"/>
                  </a:lnTo>
                  <a:lnTo>
                    <a:pt x="1662" y="1187"/>
                  </a:lnTo>
                  <a:lnTo>
                    <a:pt x="1741" y="1319"/>
                  </a:lnTo>
                  <a:lnTo>
                    <a:pt x="1820" y="1425"/>
                  </a:lnTo>
                  <a:lnTo>
                    <a:pt x="1873" y="1583"/>
                  </a:lnTo>
                  <a:lnTo>
                    <a:pt x="1873" y="1688"/>
                  </a:lnTo>
                  <a:lnTo>
                    <a:pt x="1873" y="1741"/>
                  </a:lnTo>
                  <a:lnTo>
                    <a:pt x="2004" y="1240"/>
                  </a:lnTo>
                  <a:lnTo>
                    <a:pt x="2057" y="1055"/>
                  </a:lnTo>
                  <a:lnTo>
                    <a:pt x="2057" y="924"/>
                  </a:lnTo>
                  <a:lnTo>
                    <a:pt x="2004" y="818"/>
                  </a:lnTo>
                  <a:lnTo>
                    <a:pt x="1925" y="739"/>
                  </a:lnTo>
                  <a:lnTo>
                    <a:pt x="1794" y="686"/>
                  </a:lnTo>
                  <a:lnTo>
                    <a:pt x="1609" y="660"/>
                  </a:lnTo>
                  <a:lnTo>
                    <a:pt x="1503" y="607"/>
                  </a:lnTo>
                  <a:lnTo>
                    <a:pt x="1424" y="581"/>
                  </a:lnTo>
                  <a:lnTo>
                    <a:pt x="1240" y="449"/>
                  </a:lnTo>
                  <a:lnTo>
                    <a:pt x="1108" y="291"/>
                  </a:lnTo>
                  <a:lnTo>
                    <a:pt x="976" y="133"/>
                  </a:lnTo>
                  <a:lnTo>
                    <a:pt x="871" y="54"/>
                  </a:lnTo>
                  <a:lnTo>
                    <a:pt x="818" y="27"/>
                  </a:lnTo>
                  <a:lnTo>
                    <a:pt x="765"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40"/>
            <p:cNvSpPr/>
            <p:nvPr/>
          </p:nvSpPr>
          <p:spPr>
            <a:xfrm>
              <a:off x="3670950" y="2839375"/>
              <a:ext cx="30350" cy="24400"/>
            </a:xfrm>
            <a:custGeom>
              <a:rect b="b" l="l" r="r" t="t"/>
              <a:pathLst>
                <a:path extrusionOk="0" h="976" w="1214">
                  <a:moveTo>
                    <a:pt x="475" y="0"/>
                  </a:moveTo>
                  <a:lnTo>
                    <a:pt x="422" y="53"/>
                  </a:lnTo>
                  <a:lnTo>
                    <a:pt x="343" y="158"/>
                  </a:lnTo>
                  <a:lnTo>
                    <a:pt x="211" y="448"/>
                  </a:lnTo>
                  <a:lnTo>
                    <a:pt x="106" y="607"/>
                  </a:lnTo>
                  <a:lnTo>
                    <a:pt x="0" y="765"/>
                  </a:lnTo>
                  <a:lnTo>
                    <a:pt x="185" y="659"/>
                  </a:lnTo>
                  <a:lnTo>
                    <a:pt x="317" y="580"/>
                  </a:lnTo>
                  <a:lnTo>
                    <a:pt x="422" y="475"/>
                  </a:lnTo>
                  <a:lnTo>
                    <a:pt x="475" y="422"/>
                  </a:lnTo>
                  <a:lnTo>
                    <a:pt x="501" y="422"/>
                  </a:lnTo>
                  <a:lnTo>
                    <a:pt x="580" y="475"/>
                  </a:lnTo>
                  <a:lnTo>
                    <a:pt x="739" y="554"/>
                  </a:lnTo>
                  <a:lnTo>
                    <a:pt x="844" y="607"/>
                  </a:lnTo>
                  <a:lnTo>
                    <a:pt x="897" y="580"/>
                  </a:lnTo>
                  <a:lnTo>
                    <a:pt x="923" y="607"/>
                  </a:lnTo>
                  <a:lnTo>
                    <a:pt x="976" y="686"/>
                  </a:lnTo>
                  <a:lnTo>
                    <a:pt x="1055" y="818"/>
                  </a:lnTo>
                  <a:lnTo>
                    <a:pt x="1081" y="897"/>
                  </a:lnTo>
                  <a:lnTo>
                    <a:pt x="1081" y="976"/>
                  </a:lnTo>
                  <a:lnTo>
                    <a:pt x="1187" y="686"/>
                  </a:lnTo>
                  <a:lnTo>
                    <a:pt x="1213" y="607"/>
                  </a:lnTo>
                  <a:lnTo>
                    <a:pt x="1213" y="528"/>
                  </a:lnTo>
                  <a:lnTo>
                    <a:pt x="1187" y="475"/>
                  </a:lnTo>
                  <a:lnTo>
                    <a:pt x="1134" y="422"/>
                  </a:lnTo>
                  <a:lnTo>
                    <a:pt x="1055" y="396"/>
                  </a:lnTo>
                  <a:lnTo>
                    <a:pt x="949" y="369"/>
                  </a:lnTo>
                  <a:lnTo>
                    <a:pt x="844" y="317"/>
                  </a:lnTo>
                  <a:lnTo>
                    <a:pt x="765" y="238"/>
                  </a:lnTo>
                  <a:lnTo>
                    <a:pt x="607" y="79"/>
                  </a:lnTo>
                  <a:lnTo>
                    <a:pt x="554" y="27"/>
                  </a:lnTo>
                  <a:lnTo>
                    <a:pt x="475"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40"/>
            <p:cNvSpPr/>
            <p:nvPr/>
          </p:nvSpPr>
          <p:spPr>
            <a:xfrm>
              <a:off x="3569425" y="2700300"/>
              <a:ext cx="25750" cy="45500"/>
            </a:xfrm>
            <a:custGeom>
              <a:rect b="b" l="l" r="r" t="t"/>
              <a:pathLst>
                <a:path extrusionOk="0" h="1820" w="1030">
                  <a:moveTo>
                    <a:pt x="818" y="0"/>
                  </a:moveTo>
                  <a:lnTo>
                    <a:pt x="739" y="27"/>
                  </a:lnTo>
                  <a:lnTo>
                    <a:pt x="660" y="79"/>
                  </a:lnTo>
                  <a:lnTo>
                    <a:pt x="581" y="158"/>
                  </a:lnTo>
                  <a:lnTo>
                    <a:pt x="502" y="185"/>
                  </a:lnTo>
                  <a:lnTo>
                    <a:pt x="344" y="185"/>
                  </a:lnTo>
                  <a:lnTo>
                    <a:pt x="291" y="211"/>
                  </a:lnTo>
                  <a:lnTo>
                    <a:pt x="238" y="264"/>
                  </a:lnTo>
                  <a:lnTo>
                    <a:pt x="159" y="369"/>
                  </a:lnTo>
                  <a:lnTo>
                    <a:pt x="106" y="501"/>
                  </a:lnTo>
                  <a:lnTo>
                    <a:pt x="54" y="633"/>
                  </a:lnTo>
                  <a:lnTo>
                    <a:pt x="1" y="765"/>
                  </a:lnTo>
                  <a:lnTo>
                    <a:pt x="1" y="923"/>
                  </a:lnTo>
                  <a:lnTo>
                    <a:pt x="1" y="1108"/>
                  </a:lnTo>
                  <a:lnTo>
                    <a:pt x="27" y="1266"/>
                  </a:lnTo>
                  <a:lnTo>
                    <a:pt x="80" y="1424"/>
                  </a:lnTo>
                  <a:lnTo>
                    <a:pt x="159" y="1556"/>
                  </a:lnTo>
                  <a:lnTo>
                    <a:pt x="317" y="1767"/>
                  </a:lnTo>
                  <a:lnTo>
                    <a:pt x="370" y="1819"/>
                  </a:lnTo>
                  <a:lnTo>
                    <a:pt x="423" y="1819"/>
                  </a:lnTo>
                  <a:lnTo>
                    <a:pt x="449" y="1793"/>
                  </a:lnTo>
                  <a:lnTo>
                    <a:pt x="502" y="1661"/>
                  </a:lnTo>
                  <a:lnTo>
                    <a:pt x="528" y="1582"/>
                  </a:lnTo>
                  <a:lnTo>
                    <a:pt x="502" y="1477"/>
                  </a:lnTo>
                  <a:lnTo>
                    <a:pt x="476" y="1398"/>
                  </a:lnTo>
                  <a:lnTo>
                    <a:pt x="449" y="1292"/>
                  </a:lnTo>
                  <a:lnTo>
                    <a:pt x="423" y="1160"/>
                  </a:lnTo>
                  <a:lnTo>
                    <a:pt x="423" y="1028"/>
                  </a:lnTo>
                  <a:lnTo>
                    <a:pt x="449" y="844"/>
                  </a:lnTo>
                  <a:lnTo>
                    <a:pt x="502" y="712"/>
                  </a:lnTo>
                  <a:lnTo>
                    <a:pt x="528" y="633"/>
                  </a:lnTo>
                  <a:lnTo>
                    <a:pt x="581" y="580"/>
                  </a:lnTo>
                  <a:lnTo>
                    <a:pt x="607" y="554"/>
                  </a:lnTo>
                  <a:lnTo>
                    <a:pt x="686" y="527"/>
                  </a:lnTo>
                  <a:lnTo>
                    <a:pt x="766" y="448"/>
                  </a:lnTo>
                  <a:lnTo>
                    <a:pt x="871" y="317"/>
                  </a:lnTo>
                  <a:lnTo>
                    <a:pt x="1029" y="79"/>
                  </a:lnTo>
                  <a:lnTo>
                    <a:pt x="1003" y="53"/>
                  </a:lnTo>
                  <a:lnTo>
                    <a:pt x="924"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40"/>
            <p:cNvSpPr/>
            <p:nvPr/>
          </p:nvSpPr>
          <p:spPr>
            <a:xfrm>
              <a:off x="3495625" y="2815650"/>
              <a:ext cx="20450" cy="17800"/>
            </a:xfrm>
            <a:custGeom>
              <a:rect b="b" l="l" r="r" t="t"/>
              <a:pathLst>
                <a:path extrusionOk="0" h="712" w="818">
                  <a:moveTo>
                    <a:pt x="791" y="0"/>
                  </a:moveTo>
                  <a:lnTo>
                    <a:pt x="554" y="316"/>
                  </a:lnTo>
                  <a:lnTo>
                    <a:pt x="475" y="396"/>
                  </a:lnTo>
                  <a:lnTo>
                    <a:pt x="369" y="448"/>
                  </a:lnTo>
                  <a:lnTo>
                    <a:pt x="237" y="501"/>
                  </a:lnTo>
                  <a:lnTo>
                    <a:pt x="105" y="580"/>
                  </a:lnTo>
                  <a:lnTo>
                    <a:pt x="0" y="659"/>
                  </a:lnTo>
                  <a:lnTo>
                    <a:pt x="53" y="686"/>
                  </a:lnTo>
                  <a:lnTo>
                    <a:pt x="185" y="712"/>
                  </a:lnTo>
                  <a:lnTo>
                    <a:pt x="396" y="712"/>
                  </a:lnTo>
                  <a:lnTo>
                    <a:pt x="501" y="686"/>
                  </a:lnTo>
                  <a:lnTo>
                    <a:pt x="633" y="659"/>
                  </a:lnTo>
                  <a:lnTo>
                    <a:pt x="738" y="580"/>
                  </a:lnTo>
                  <a:lnTo>
                    <a:pt x="791" y="501"/>
                  </a:lnTo>
                  <a:lnTo>
                    <a:pt x="817" y="396"/>
                  </a:lnTo>
                  <a:lnTo>
                    <a:pt x="817" y="264"/>
                  </a:lnTo>
                  <a:lnTo>
                    <a:pt x="817" y="79"/>
                  </a:lnTo>
                  <a:lnTo>
                    <a:pt x="791"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40"/>
            <p:cNvSpPr/>
            <p:nvPr/>
          </p:nvSpPr>
          <p:spPr>
            <a:xfrm>
              <a:off x="3489675" y="2760925"/>
              <a:ext cx="28375" cy="29700"/>
            </a:xfrm>
            <a:custGeom>
              <a:rect b="b" l="l" r="r" t="t"/>
              <a:pathLst>
                <a:path extrusionOk="0" h="1188" w="1135">
                  <a:moveTo>
                    <a:pt x="1" y="1"/>
                  </a:moveTo>
                  <a:lnTo>
                    <a:pt x="133" y="133"/>
                  </a:lnTo>
                  <a:lnTo>
                    <a:pt x="238" y="212"/>
                  </a:lnTo>
                  <a:lnTo>
                    <a:pt x="343" y="317"/>
                  </a:lnTo>
                  <a:lnTo>
                    <a:pt x="528" y="528"/>
                  </a:lnTo>
                  <a:lnTo>
                    <a:pt x="713" y="792"/>
                  </a:lnTo>
                  <a:lnTo>
                    <a:pt x="792" y="1003"/>
                  </a:lnTo>
                  <a:lnTo>
                    <a:pt x="818" y="1134"/>
                  </a:lnTo>
                  <a:lnTo>
                    <a:pt x="818" y="1187"/>
                  </a:lnTo>
                  <a:lnTo>
                    <a:pt x="897" y="1029"/>
                  </a:lnTo>
                  <a:lnTo>
                    <a:pt x="1055" y="713"/>
                  </a:lnTo>
                  <a:lnTo>
                    <a:pt x="1108" y="554"/>
                  </a:lnTo>
                  <a:lnTo>
                    <a:pt x="1134" y="396"/>
                  </a:lnTo>
                  <a:lnTo>
                    <a:pt x="1108" y="264"/>
                  </a:lnTo>
                  <a:lnTo>
                    <a:pt x="1082" y="238"/>
                  </a:lnTo>
                  <a:lnTo>
                    <a:pt x="1055" y="212"/>
                  </a:lnTo>
                  <a:lnTo>
                    <a:pt x="950" y="185"/>
                  </a:lnTo>
                  <a:lnTo>
                    <a:pt x="924" y="133"/>
                  </a:lnTo>
                  <a:lnTo>
                    <a:pt x="871" y="80"/>
                  </a:lnTo>
                  <a:lnTo>
                    <a:pt x="844" y="27"/>
                  </a:lnTo>
                  <a:lnTo>
                    <a:pt x="765"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40"/>
            <p:cNvSpPr/>
            <p:nvPr/>
          </p:nvSpPr>
          <p:spPr>
            <a:xfrm>
              <a:off x="3721050" y="2756325"/>
              <a:ext cx="24400" cy="18475"/>
            </a:xfrm>
            <a:custGeom>
              <a:rect b="b" l="l" r="r" t="t"/>
              <a:pathLst>
                <a:path extrusionOk="0" h="739" w="976">
                  <a:moveTo>
                    <a:pt x="580" y="0"/>
                  </a:moveTo>
                  <a:lnTo>
                    <a:pt x="554" y="27"/>
                  </a:lnTo>
                  <a:lnTo>
                    <a:pt x="501" y="79"/>
                  </a:lnTo>
                  <a:lnTo>
                    <a:pt x="475" y="106"/>
                  </a:lnTo>
                  <a:lnTo>
                    <a:pt x="396" y="106"/>
                  </a:lnTo>
                  <a:lnTo>
                    <a:pt x="369" y="132"/>
                  </a:lnTo>
                  <a:lnTo>
                    <a:pt x="343" y="158"/>
                  </a:lnTo>
                  <a:lnTo>
                    <a:pt x="211" y="343"/>
                  </a:lnTo>
                  <a:lnTo>
                    <a:pt x="0" y="738"/>
                  </a:lnTo>
                  <a:lnTo>
                    <a:pt x="106" y="686"/>
                  </a:lnTo>
                  <a:lnTo>
                    <a:pt x="211" y="659"/>
                  </a:lnTo>
                  <a:lnTo>
                    <a:pt x="316" y="607"/>
                  </a:lnTo>
                  <a:lnTo>
                    <a:pt x="501" y="554"/>
                  </a:lnTo>
                  <a:lnTo>
                    <a:pt x="870" y="554"/>
                  </a:lnTo>
                  <a:lnTo>
                    <a:pt x="949" y="607"/>
                  </a:lnTo>
                  <a:lnTo>
                    <a:pt x="976" y="607"/>
                  </a:lnTo>
                  <a:lnTo>
                    <a:pt x="949" y="501"/>
                  </a:lnTo>
                  <a:lnTo>
                    <a:pt x="844" y="264"/>
                  </a:lnTo>
                  <a:lnTo>
                    <a:pt x="765" y="132"/>
                  </a:lnTo>
                  <a:lnTo>
                    <a:pt x="686" y="53"/>
                  </a:lnTo>
                  <a:lnTo>
                    <a:pt x="633"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40"/>
            <p:cNvSpPr/>
            <p:nvPr/>
          </p:nvSpPr>
          <p:spPr>
            <a:xfrm>
              <a:off x="3578000" y="2826850"/>
              <a:ext cx="39575" cy="34950"/>
            </a:xfrm>
            <a:custGeom>
              <a:rect b="b" l="l" r="r" t="t"/>
              <a:pathLst>
                <a:path extrusionOk="0" h="1398" w="1583">
                  <a:moveTo>
                    <a:pt x="133" y="0"/>
                  </a:moveTo>
                  <a:lnTo>
                    <a:pt x="80" y="79"/>
                  </a:lnTo>
                  <a:lnTo>
                    <a:pt x="27" y="264"/>
                  </a:lnTo>
                  <a:lnTo>
                    <a:pt x="1" y="396"/>
                  </a:lnTo>
                  <a:lnTo>
                    <a:pt x="1" y="554"/>
                  </a:lnTo>
                  <a:lnTo>
                    <a:pt x="53" y="712"/>
                  </a:lnTo>
                  <a:lnTo>
                    <a:pt x="133" y="897"/>
                  </a:lnTo>
                  <a:lnTo>
                    <a:pt x="238" y="1029"/>
                  </a:lnTo>
                  <a:lnTo>
                    <a:pt x="264" y="1134"/>
                  </a:lnTo>
                  <a:lnTo>
                    <a:pt x="317" y="1266"/>
                  </a:lnTo>
                  <a:lnTo>
                    <a:pt x="343" y="1292"/>
                  </a:lnTo>
                  <a:lnTo>
                    <a:pt x="396" y="1319"/>
                  </a:lnTo>
                  <a:lnTo>
                    <a:pt x="686" y="1371"/>
                  </a:lnTo>
                  <a:lnTo>
                    <a:pt x="897" y="1398"/>
                  </a:lnTo>
                  <a:lnTo>
                    <a:pt x="1055" y="1371"/>
                  </a:lnTo>
                  <a:lnTo>
                    <a:pt x="1214" y="1319"/>
                  </a:lnTo>
                  <a:lnTo>
                    <a:pt x="1345" y="1239"/>
                  </a:lnTo>
                  <a:lnTo>
                    <a:pt x="1530" y="1108"/>
                  </a:lnTo>
                  <a:lnTo>
                    <a:pt x="1583" y="1055"/>
                  </a:lnTo>
                  <a:lnTo>
                    <a:pt x="1556" y="1055"/>
                  </a:lnTo>
                  <a:lnTo>
                    <a:pt x="1451" y="1081"/>
                  </a:lnTo>
                  <a:lnTo>
                    <a:pt x="1240" y="1134"/>
                  </a:lnTo>
                  <a:lnTo>
                    <a:pt x="713" y="1134"/>
                  </a:lnTo>
                  <a:lnTo>
                    <a:pt x="634" y="1108"/>
                  </a:lnTo>
                  <a:lnTo>
                    <a:pt x="607" y="1055"/>
                  </a:lnTo>
                  <a:lnTo>
                    <a:pt x="634" y="976"/>
                  </a:lnTo>
                  <a:lnTo>
                    <a:pt x="660" y="923"/>
                  </a:lnTo>
                  <a:lnTo>
                    <a:pt x="660" y="844"/>
                  </a:lnTo>
                  <a:lnTo>
                    <a:pt x="634" y="765"/>
                  </a:lnTo>
                  <a:lnTo>
                    <a:pt x="528" y="686"/>
                  </a:lnTo>
                  <a:lnTo>
                    <a:pt x="291" y="554"/>
                  </a:lnTo>
                  <a:lnTo>
                    <a:pt x="238" y="501"/>
                  </a:lnTo>
                  <a:lnTo>
                    <a:pt x="185" y="422"/>
                  </a:lnTo>
                  <a:lnTo>
                    <a:pt x="159" y="343"/>
                  </a:lnTo>
                  <a:lnTo>
                    <a:pt x="159" y="264"/>
                  </a:lnTo>
                  <a:lnTo>
                    <a:pt x="133"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40"/>
            <p:cNvSpPr/>
            <p:nvPr/>
          </p:nvSpPr>
          <p:spPr>
            <a:xfrm>
              <a:off x="3740825" y="2824200"/>
              <a:ext cx="44825" cy="37600"/>
            </a:xfrm>
            <a:custGeom>
              <a:rect b="b" l="l" r="r" t="t"/>
              <a:pathLst>
                <a:path extrusionOk="0" h="1504" w="1793">
                  <a:moveTo>
                    <a:pt x="1397" y="1"/>
                  </a:moveTo>
                  <a:lnTo>
                    <a:pt x="1213" y="27"/>
                  </a:lnTo>
                  <a:lnTo>
                    <a:pt x="870" y="106"/>
                  </a:lnTo>
                  <a:lnTo>
                    <a:pt x="659" y="185"/>
                  </a:lnTo>
                  <a:lnTo>
                    <a:pt x="475" y="265"/>
                  </a:lnTo>
                  <a:lnTo>
                    <a:pt x="316" y="344"/>
                  </a:lnTo>
                  <a:lnTo>
                    <a:pt x="211" y="423"/>
                  </a:lnTo>
                  <a:lnTo>
                    <a:pt x="105" y="502"/>
                  </a:lnTo>
                  <a:lnTo>
                    <a:pt x="79" y="607"/>
                  </a:lnTo>
                  <a:lnTo>
                    <a:pt x="53" y="713"/>
                  </a:lnTo>
                  <a:lnTo>
                    <a:pt x="79" y="792"/>
                  </a:lnTo>
                  <a:lnTo>
                    <a:pt x="105" y="897"/>
                  </a:lnTo>
                  <a:lnTo>
                    <a:pt x="105" y="1029"/>
                  </a:lnTo>
                  <a:lnTo>
                    <a:pt x="79" y="1240"/>
                  </a:lnTo>
                  <a:lnTo>
                    <a:pt x="0" y="1504"/>
                  </a:lnTo>
                  <a:lnTo>
                    <a:pt x="105" y="1504"/>
                  </a:lnTo>
                  <a:lnTo>
                    <a:pt x="290" y="1477"/>
                  </a:lnTo>
                  <a:lnTo>
                    <a:pt x="396" y="1451"/>
                  </a:lnTo>
                  <a:lnTo>
                    <a:pt x="475" y="1398"/>
                  </a:lnTo>
                  <a:lnTo>
                    <a:pt x="527" y="1345"/>
                  </a:lnTo>
                  <a:lnTo>
                    <a:pt x="554" y="1240"/>
                  </a:lnTo>
                  <a:lnTo>
                    <a:pt x="527" y="1082"/>
                  </a:lnTo>
                  <a:lnTo>
                    <a:pt x="554" y="950"/>
                  </a:lnTo>
                  <a:lnTo>
                    <a:pt x="554" y="924"/>
                  </a:lnTo>
                  <a:lnTo>
                    <a:pt x="606" y="871"/>
                  </a:lnTo>
                  <a:lnTo>
                    <a:pt x="765" y="765"/>
                  </a:lnTo>
                  <a:lnTo>
                    <a:pt x="870" y="713"/>
                  </a:lnTo>
                  <a:lnTo>
                    <a:pt x="976" y="660"/>
                  </a:lnTo>
                  <a:lnTo>
                    <a:pt x="1160" y="634"/>
                  </a:lnTo>
                  <a:lnTo>
                    <a:pt x="1266" y="607"/>
                  </a:lnTo>
                  <a:lnTo>
                    <a:pt x="1318" y="555"/>
                  </a:lnTo>
                  <a:lnTo>
                    <a:pt x="1397" y="475"/>
                  </a:lnTo>
                  <a:lnTo>
                    <a:pt x="1450" y="370"/>
                  </a:lnTo>
                  <a:lnTo>
                    <a:pt x="1503" y="265"/>
                  </a:lnTo>
                  <a:lnTo>
                    <a:pt x="1556" y="185"/>
                  </a:lnTo>
                  <a:lnTo>
                    <a:pt x="1687" y="80"/>
                  </a:lnTo>
                  <a:lnTo>
                    <a:pt x="1793" y="27"/>
                  </a:lnTo>
                  <a:lnTo>
                    <a:pt x="1556" y="27"/>
                  </a:lnTo>
                  <a:lnTo>
                    <a:pt x="1397" y="1"/>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40"/>
            <p:cNvSpPr/>
            <p:nvPr/>
          </p:nvSpPr>
          <p:spPr>
            <a:xfrm>
              <a:off x="3413875" y="2822900"/>
              <a:ext cx="27050" cy="34300"/>
            </a:xfrm>
            <a:custGeom>
              <a:rect b="b" l="l" r="r" t="t"/>
              <a:pathLst>
                <a:path extrusionOk="0" h="1372" w="1082">
                  <a:moveTo>
                    <a:pt x="897" y="0"/>
                  </a:moveTo>
                  <a:lnTo>
                    <a:pt x="792" y="26"/>
                  </a:lnTo>
                  <a:lnTo>
                    <a:pt x="660" y="79"/>
                  </a:lnTo>
                  <a:lnTo>
                    <a:pt x="396" y="211"/>
                  </a:lnTo>
                  <a:lnTo>
                    <a:pt x="317" y="264"/>
                  </a:lnTo>
                  <a:lnTo>
                    <a:pt x="264" y="343"/>
                  </a:lnTo>
                  <a:lnTo>
                    <a:pt x="212" y="396"/>
                  </a:lnTo>
                  <a:lnTo>
                    <a:pt x="185" y="501"/>
                  </a:lnTo>
                  <a:lnTo>
                    <a:pt x="185" y="686"/>
                  </a:lnTo>
                  <a:lnTo>
                    <a:pt x="185" y="817"/>
                  </a:lnTo>
                  <a:lnTo>
                    <a:pt x="159" y="923"/>
                  </a:lnTo>
                  <a:lnTo>
                    <a:pt x="106" y="1107"/>
                  </a:lnTo>
                  <a:lnTo>
                    <a:pt x="1" y="1292"/>
                  </a:lnTo>
                  <a:lnTo>
                    <a:pt x="106" y="1345"/>
                  </a:lnTo>
                  <a:lnTo>
                    <a:pt x="185" y="1371"/>
                  </a:lnTo>
                  <a:lnTo>
                    <a:pt x="291" y="1371"/>
                  </a:lnTo>
                  <a:lnTo>
                    <a:pt x="370" y="1345"/>
                  </a:lnTo>
                  <a:lnTo>
                    <a:pt x="449" y="1266"/>
                  </a:lnTo>
                  <a:lnTo>
                    <a:pt x="528" y="1160"/>
                  </a:lnTo>
                  <a:lnTo>
                    <a:pt x="554" y="1028"/>
                  </a:lnTo>
                  <a:lnTo>
                    <a:pt x="581" y="844"/>
                  </a:lnTo>
                  <a:lnTo>
                    <a:pt x="607" y="686"/>
                  </a:lnTo>
                  <a:lnTo>
                    <a:pt x="660" y="527"/>
                  </a:lnTo>
                  <a:lnTo>
                    <a:pt x="686" y="422"/>
                  </a:lnTo>
                  <a:lnTo>
                    <a:pt x="765" y="317"/>
                  </a:lnTo>
                  <a:lnTo>
                    <a:pt x="844" y="237"/>
                  </a:lnTo>
                  <a:lnTo>
                    <a:pt x="923" y="158"/>
                  </a:lnTo>
                  <a:lnTo>
                    <a:pt x="1082" y="79"/>
                  </a:lnTo>
                  <a:lnTo>
                    <a:pt x="1082" y="53"/>
                  </a:lnTo>
                  <a:lnTo>
                    <a:pt x="1029" y="0"/>
                  </a:lnTo>
                  <a:close/>
                </a:path>
              </a:pathLst>
            </a:custGeom>
            <a:solidFill>
              <a:srgbClr val="FF9E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40"/>
            <p:cNvSpPr/>
            <p:nvPr/>
          </p:nvSpPr>
          <p:spPr>
            <a:xfrm>
              <a:off x="3414550" y="2872325"/>
              <a:ext cx="371775" cy="480525"/>
            </a:xfrm>
            <a:custGeom>
              <a:rect b="b" l="l" r="r" t="t"/>
              <a:pathLst>
                <a:path extrusionOk="0" h="19221" w="14871">
                  <a:moveTo>
                    <a:pt x="0" y="1"/>
                  </a:moveTo>
                  <a:lnTo>
                    <a:pt x="1187" y="19221"/>
                  </a:lnTo>
                  <a:lnTo>
                    <a:pt x="13657" y="19221"/>
                  </a:lnTo>
                  <a:lnTo>
                    <a:pt x="148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40"/>
            <p:cNvSpPr/>
            <p:nvPr/>
          </p:nvSpPr>
          <p:spPr>
            <a:xfrm>
              <a:off x="3441575" y="2872325"/>
              <a:ext cx="52075" cy="480525"/>
            </a:xfrm>
            <a:custGeom>
              <a:rect b="b" l="l" r="r" t="t"/>
              <a:pathLst>
                <a:path extrusionOk="0" h="19221" w="2083">
                  <a:moveTo>
                    <a:pt x="0" y="1"/>
                  </a:moveTo>
                  <a:lnTo>
                    <a:pt x="1028" y="19221"/>
                  </a:lnTo>
                  <a:lnTo>
                    <a:pt x="2083" y="19221"/>
                  </a:lnTo>
                  <a:lnTo>
                    <a:pt x="1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40"/>
            <p:cNvSpPr/>
            <p:nvPr/>
          </p:nvSpPr>
          <p:spPr>
            <a:xfrm>
              <a:off x="3513400" y="2872325"/>
              <a:ext cx="40250" cy="480525"/>
            </a:xfrm>
            <a:custGeom>
              <a:rect b="b" l="l" r="r" t="t"/>
              <a:pathLst>
                <a:path extrusionOk="0" h="19221" w="1610">
                  <a:moveTo>
                    <a:pt x="1" y="1"/>
                  </a:moveTo>
                  <a:lnTo>
                    <a:pt x="555" y="19221"/>
                  </a:lnTo>
                  <a:lnTo>
                    <a:pt x="1609" y="19221"/>
                  </a:lnTo>
                  <a:lnTo>
                    <a:pt x="12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40"/>
            <p:cNvSpPr/>
            <p:nvPr/>
          </p:nvSpPr>
          <p:spPr>
            <a:xfrm>
              <a:off x="3585250" y="2872325"/>
              <a:ext cx="31000" cy="480525"/>
            </a:xfrm>
            <a:custGeom>
              <a:rect b="b" l="l" r="r" t="t"/>
              <a:pathLst>
                <a:path extrusionOk="0" h="19221" w="1240">
                  <a:moveTo>
                    <a:pt x="1" y="1"/>
                  </a:moveTo>
                  <a:lnTo>
                    <a:pt x="80" y="19221"/>
                  </a:lnTo>
                  <a:lnTo>
                    <a:pt x="1134" y="19221"/>
                  </a:lnTo>
                  <a:lnTo>
                    <a:pt x="1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40"/>
            <p:cNvSpPr/>
            <p:nvPr/>
          </p:nvSpPr>
          <p:spPr>
            <a:xfrm>
              <a:off x="3647875" y="2872325"/>
              <a:ext cx="40225" cy="480525"/>
            </a:xfrm>
            <a:custGeom>
              <a:rect b="b" l="l" r="r" t="t"/>
              <a:pathLst>
                <a:path extrusionOk="0" h="19221" w="1609">
                  <a:moveTo>
                    <a:pt x="370" y="1"/>
                  </a:moveTo>
                  <a:lnTo>
                    <a:pt x="0" y="19221"/>
                  </a:lnTo>
                  <a:lnTo>
                    <a:pt x="1055" y="19221"/>
                  </a:lnTo>
                  <a:lnTo>
                    <a:pt x="1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40"/>
            <p:cNvSpPr/>
            <p:nvPr/>
          </p:nvSpPr>
          <p:spPr>
            <a:xfrm>
              <a:off x="3707850" y="2872325"/>
              <a:ext cx="52100" cy="480525"/>
            </a:xfrm>
            <a:custGeom>
              <a:rect b="b" l="l" r="r" t="t"/>
              <a:pathLst>
                <a:path extrusionOk="0" h="19221" w="2084">
                  <a:moveTo>
                    <a:pt x="844" y="1"/>
                  </a:moveTo>
                  <a:lnTo>
                    <a:pt x="1" y="19221"/>
                  </a:lnTo>
                  <a:lnTo>
                    <a:pt x="1055" y="19221"/>
                  </a:lnTo>
                  <a:lnTo>
                    <a:pt x="20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40"/>
            <p:cNvSpPr/>
            <p:nvPr/>
          </p:nvSpPr>
          <p:spPr>
            <a:xfrm>
              <a:off x="3386200" y="2843975"/>
              <a:ext cx="427800" cy="55400"/>
            </a:xfrm>
            <a:custGeom>
              <a:rect b="b" l="l" r="r" t="t"/>
              <a:pathLst>
                <a:path extrusionOk="0" h="2216" w="17112">
                  <a:moveTo>
                    <a:pt x="0" y="1"/>
                  </a:moveTo>
                  <a:lnTo>
                    <a:pt x="159" y="2216"/>
                  </a:lnTo>
                  <a:lnTo>
                    <a:pt x="16953" y="2216"/>
                  </a:lnTo>
                  <a:lnTo>
                    <a:pt x="17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40"/>
            <p:cNvSpPr/>
            <p:nvPr/>
          </p:nvSpPr>
          <p:spPr>
            <a:xfrm>
              <a:off x="3466600" y="3061500"/>
              <a:ext cx="270950" cy="124600"/>
            </a:xfrm>
            <a:custGeom>
              <a:rect b="b" l="l" r="r" t="t"/>
              <a:pathLst>
                <a:path extrusionOk="0" h="4984" w="10838">
                  <a:moveTo>
                    <a:pt x="1" y="0"/>
                  </a:moveTo>
                  <a:lnTo>
                    <a:pt x="238" y="4983"/>
                  </a:lnTo>
                  <a:lnTo>
                    <a:pt x="10600" y="4983"/>
                  </a:lnTo>
                  <a:lnTo>
                    <a:pt x="10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40"/>
            <p:cNvSpPr/>
            <p:nvPr/>
          </p:nvSpPr>
          <p:spPr>
            <a:xfrm>
              <a:off x="4037425" y="3236175"/>
              <a:ext cx="221500" cy="116675"/>
            </a:xfrm>
            <a:custGeom>
              <a:rect b="b" l="l" r="r" t="t"/>
              <a:pathLst>
                <a:path extrusionOk="0" h="4667" w="8860">
                  <a:moveTo>
                    <a:pt x="1820" y="0"/>
                  </a:moveTo>
                  <a:lnTo>
                    <a:pt x="923" y="343"/>
                  </a:lnTo>
                  <a:lnTo>
                    <a:pt x="1" y="343"/>
                  </a:lnTo>
                  <a:lnTo>
                    <a:pt x="1" y="2426"/>
                  </a:lnTo>
                  <a:lnTo>
                    <a:pt x="633" y="2426"/>
                  </a:lnTo>
                  <a:lnTo>
                    <a:pt x="1978" y="4667"/>
                  </a:lnTo>
                  <a:lnTo>
                    <a:pt x="8121" y="4667"/>
                  </a:lnTo>
                  <a:lnTo>
                    <a:pt x="8859" y="3560"/>
                  </a:lnTo>
                  <a:lnTo>
                    <a:pt x="8859" y="0"/>
                  </a:lnTo>
                  <a:close/>
                </a:path>
              </a:pathLst>
            </a:custGeom>
            <a:solidFill>
              <a:srgbClr val="F9FB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40"/>
            <p:cNvSpPr/>
            <p:nvPr/>
          </p:nvSpPr>
          <p:spPr>
            <a:xfrm>
              <a:off x="4096750" y="3261875"/>
              <a:ext cx="133825" cy="68575"/>
            </a:xfrm>
            <a:custGeom>
              <a:rect b="b" l="l" r="r" t="t"/>
              <a:pathLst>
                <a:path extrusionOk="0" h="2743" w="5353">
                  <a:moveTo>
                    <a:pt x="0" y="0"/>
                  </a:moveTo>
                  <a:lnTo>
                    <a:pt x="0" y="2742"/>
                  </a:lnTo>
                  <a:lnTo>
                    <a:pt x="5353" y="2742"/>
                  </a:lnTo>
                  <a:lnTo>
                    <a:pt x="53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0"/>
            <p:cNvSpPr/>
            <p:nvPr/>
          </p:nvSpPr>
          <p:spPr>
            <a:xfrm>
              <a:off x="3820575" y="3236175"/>
              <a:ext cx="221500" cy="116675"/>
            </a:xfrm>
            <a:custGeom>
              <a:rect b="b" l="l" r="r" t="t"/>
              <a:pathLst>
                <a:path extrusionOk="0" h="4667" w="8860">
                  <a:moveTo>
                    <a:pt x="0" y="0"/>
                  </a:moveTo>
                  <a:lnTo>
                    <a:pt x="0" y="3560"/>
                  </a:lnTo>
                  <a:lnTo>
                    <a:pt x="738" y="4667"/>
                  </a:lnTo>
                  <a:lnTo>
                    <a:pt x="6855" y="4667"/>
                  </a:lnTo>
                  <a:lnTo>
                    <a:pt x="8200" y="2426"/>
                  </a:lnTo>
                  <a:lnTo>
                    <a:pt x="8859" y="2426"/>
                  </a:lnTo>
                  <a:lnTo>
                    <a:pt x="8859" y="343"/>
                  </a:lnTo>
                  <a:lnTo>
                    <a:pt x="7910" y="343"/>
                  </a:lnTo>
                  <a:lnTo>
                    <a:pt x="7013" y="0"/>
                  </a:lnTo>
                  <a:close/>
                </a:path>
              </a:pathLst>
            </a:custGeom>
            <a:solidFill>
              <a:srgbClr val="F9FB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40"/>
            <p:cNvSpPr/>
            <p:nvPr/>
          </p:nvSpPr>
          <p:spPr>
            <a:xfrm>
              <a:off x="3848900" y="3261875"/>
              <a:ext cx="133175" cy="68575"/>
            </a:xfrm>
            <a:custGeom>
              <a:rect b="b" l="l" r="r" t="t"/>
              <a:pathLst>
                <a:path extrusionOk="0" h="2743" w="5327">
                  <a:moveTo>
                    <a:pt x="1" y="0"/>
                  </a:moveTo>
                  <a:lnTo>
                    <a:pt x="1" y="2742"/>
                  </a:lnTo>
                  <a:lnTo>
                    <a:pt x="5327" y="2742"/>
                  </a:lnTo>
                  <a:lnTo>
                    <a:pt x="53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40"/>
            <p:cNvSpPr/>
            <p:nvPr/>
          </p:nvSpPr>
          <p:spPr>
            <a:xfrm>
              <a:off x="1000125" y="4540600"/>
              <a:ext cx="7143750" cy="109425"/>
            </a:xfrm>
            <a:custGeom>
              <a:rect b="b" l="l" r="r" t="t"/>
              <a:pathLst>
                <a:path extrusionOk="0" h="4377" w="285750">
                  <a:moveTo>
                    <a:pt x="0" y="0"/>
                  </a:moveTo>
                  <a:lnTo>
                    <a:pt x="0" y="4377"/>
                  </a:lnTo>
                  <a:lnTo>
                    <a:pt x="285750" y="4377"/>
                  </a:lnTo>
                  <a:lnTo>
                    <a:pt x="285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40"/>
          <p:cNvGrpSpPr/>
          <p:nvPr/>
        </p:nvGrpSpPr>
        <p:grpSpPr>
          <a:xfrm flipH="1">
            <a:off x="7432854" y="-66"/>
            <a:ext cx="1751125" cy="5143640"/>
            <a:chOff x="29" y="9"/>
            <a:chExt cx="1751125" cy="5143640"/>
          </a:xfrm>
        </p:grpSpPr>
        <p:grpSp>
          <p:nvGrpSpPr>
            <p:cNvPr id="7445" name="Google Shape;7445;p40"/>
            <p:cNvGrpSpPr/>
            <p:nvPr/>
          </p:nvGrpSpPr>
          <p:grpSpPr>
            <a:xfrm>
              <a:off x="29" y="9"/>
              <a:ext cx="1751125" cy="5143640"/>
              <a:chOff x="804300" y="238125"/>
              <a:chExt cx="1309350" cy="3846000"/>
            </a:xfrm>
          </p:grpSpPr>
          <p:sp>
            <p:nvSpPr>
              <p:cNvPr id="7446" name="Google Shape;7446;p40"/>
              <p:cNvSpPr/>
              <p:nvPr/>
            </p:nvSpPr>
            <p:spPr>
              <a:xfrm>
                <a:off x="809850" y="238125"/>
                <a:ext cx="1303800" cy="3846000"/>
              </a:xfrm>
              <a:custGeom>
                <a:rect b="b" l="l" r="r" t="t"/>
                <a:pathLst>
                  <a:path extrusionOk="0" h="153840" w="52152">
                    <a:moveTo>
                      <a:pt x="0" y="0"/>
                    </a:moveTo>
                    <a:lnTo>
                      <a:pt x="0" y="153839"/>
                    </a:lnTo>
                    <a:lnTo>
                      <a:pt x="28106" y="153839"/>
                    </a:lnTo>
                    <a:lnTo>
                      <a:pt x="28125" y="152226"/>
                    </a:lnTo>
                    <a:lnTo>
                      <a:pt x="28106" y="150613"/>
                    </a:lnTo>
                    <a:lnTo>
                      <a:pt x="28069" y="149019"/>
                    </a:lnTo>
                    <a:lnTo>
                      <a:pt x="28013" y="147425"/>
                    </a:lnTo>
                    <a:lnTo>
                      <a:pt x="27921" y="145830"/>
                    </a:lnTo>
                    <a:lnTo>
                      <a:pt x="27828" y="144255"/>
                    </a:lnTo>
                    <a:lnTo>
                      <a:pt x="27680" y="142679"/>
                    </a:lnTo>
                    <a:lnTo>
                      <a:pt x="27531" y="141103"/>
                    </a:lnTo>
                    <a:lnTo>
                      <a:pt x="27365" y="139546"/>
                    </a:lnTo>
                    <a:lnTo>
                      <a:pt x="27161" y="137988"/>
                    </a:lnTo>
                    <a:lnTo>
                      <a:pt x="26957" y="136449"/>
                    </a:lnTo>
                    <a:lnTo>
                      <a:pt x="26716" y="134929"/>
                    </a:lnTo>
                    <a:lnTo>
                      <a:pt x="26475" y="133409"/>
                    </a:lnTo>
                    <a:lnTo>
                      <a:pt x="26215" y="131889"/>
                    </a:lnTo>
                    <a:lnTo>
                      <a:pt x="25918" y="130387"/>
                    </a:lnTo>
                    <a:lnTo>
                      <a:pt x="25622" y="128904"/>
                    </a:lnTo>
                    <a:lnTo>
                      <a:pt x="25325" y="127439"/>
                    </a:lnTo>
                    <a:lnTo>
                      <a:pt x="24991" y="125993"/>
                    </a:lnTo>
                    <a:lnTo>
                      <a:pt x="24658" y="124547"/>
                    </a:lnTo>
                    <a:lnTo>
                      <a:pt x="24306" y="123120"/>
                    </a:lnTo>
                    <a:lnTo>
                      <a:pt x="23953" y="121711"/>
                    </a:lnTo>
                    <a:lnTo>
                      <a:pt x="23582" y="120320"/>
                    </a:lnTo>
                    <a:lnTo>
                      <a:pt x="23212" y="118948"/>
                    </a:lnTo>
                    <a:lnTo>
                      <a:pt x="22822" y="117595"/>
                    </a:lnTo>
                    <a:lnTo>
                      <a:pt x="22433" y="116279"/>
                    </a:lnTo>
                    <a:lnTo>
                      <a:pt x="22025" y="114962"/>
                    </a:lnTo>
                    <a:lnTo>
                      <a:pt x="21617" y="113665"/>
                    </a:lnTo>
                    <a:lnTo>
                      <a:pt x="21209" y="112404"/>
                    </a:lnTo>
                    <a:lnTo>
                      <a:pt x="20375" y="109920"/>
                    </a:lnTo>
                    <a:lnTo>
                      <a:pt x="19541" y="107547"/>
                    </a:lnTo>
                    <a:lnTo>
                      <a:pt x="18707" y="105266"/>
                    </a:lnTo>
                    <a:lnTo>
                      <a:pt x="17872" y="103097"/>
                    </a:lnTo>
                    <a:lnTo>
                      <a:pt x="17038" y="101039"/>
                    </a:lnTo>
                    <a:lnTo>
                      <a:pt x="16241" y="99093"/>
                    </a:lnTo>
                    <a:lnTo>
                      <a:pt x="15462" y="97276"/>
                    </a:lnTo>
                    <a:lnTo>
                      <a:pt x="14702" y="95589"/>
                    </a:lnTo>
                    <a:lnTo>
                      <a:pt x="13998" y="94031"/>
                    </a:lnTo>
                    <a:lnTo>
                      <a:pt x="13330" y="92604"/>
                    </a:lnTo>
                    <a:lnTo>
                      <a:pt x="12718" y="91343"/>
                    </a:lnTo>
                    <a:lnTo>
                      <a:pt x="12162" y="90212"/>
                    </a:lnTo>
                    <a:lnTo>
                      <a:pt x="11272" y="88451"/>
                    </a:lnTo>
                    <a:lnTo>
                      <a:pt x="10698" y="87357"/>
                    </a:lnTo>
                    <a:lnTo>
                      <a:pt x="10494" y="86987"/>
                    </a:lnTo>
                    <a:lnTo>
                      <a:pt x="11384" y="86245"/>
                    </a:lnTo>
                    <a:lnTo>
                      <a:pt x="12274" y="85485"/>
                    </a:lnTo>
                    <a:lnTo>
                      <a:pt x="13145" y="84725"/>
                    </a:lnTo>
                    <a:lnTo>
                      <a:pt x="14016" y="83965"/>
                    </a:lnTo>
                    <a:lnTo>
                      <a:pt x="14869" y="83186"/>
                    </a:lnTo>
                    <a:lnTo>
                      <a:pt x="15703" y="82407"/>
                    </a:lnTo>
                    <a:lnTo>
                      <a:pt x="16519" y="81610"/>
                    </a:lnTo>
                    <a:lnTo>
                      <a:pt x="17335" y="80813"/>
                    </a:lnTo>
                    <a:lnTo>
                      <a:pt x="18132" y="80016"/>
                    </a:lnTo>
                    <a:lnTo>
                      <a:pt x="18929" y="79200"/>
                    </a:lnTo>
                    <a:lnTo>
                      <a:pt x="19689" y="78384"/>
                    </a:lnTo>
                    <a:lnTo>
                      <a:pt x="20449" y="77550"/>
                    </a:lnTo>
                    <a:lnTo>
                      <a:pt x="21209" y="76734"/>
                    </a:lnTo>
                    <a:lnTo>
                      <a:pt x="21951" y="75900"/>
                    </a:lnTo>
                    <a:lnTo>
                      <a:pt x="22674" y="75066"/>
                    </a:lnTo>
                    <a:lnTo>
                      <a:pt x="23397" y="74213"/>
                    </a:lnTo>
                    <a:lnTo>
                      <a:pt x="24102" y="73360"/>
                    </a:lnTo>
                    <a:lnTo>
                      <a:pt x="24788" y="72507"/>
                    </a:lnTo>
                    <a:lnTo>
                      <a:pt x="25474" y="71654"/>
                    </a:lnTo>
                    <a:lnTo>
                      <a:pt x="26141" y="70802"/>
                    </a:lnTo>
                    <a:lnTo>
                      <a:pt x="26790" y="69930"/>
                    </a:lnTo>
                    <a:lnTo>
                      <a:pt x="27439" y="69059"/>
                    </a:lnTo>
                    <a:lnTo>
                      <a:pt x="28699" y="67316"/>
                    </a:lnTo>
                    <a:lnTo>
                      <a:pt x="29923" y="65555"/>
                    </a:lnTo>
                    <a:lnTo>
                      <a:pt x="31091" y="63794"/>
                    </a:lnTo>
                    <a:lnTo>
                      <a:pt x="32240" y="62014"/>
                    </a:lnTo>
                    <a:lnTo>
                      <a:pt x="33316" y="60216"/>
                    </a:lnTo>
                    <a:lnTo>
                      <a:pt x="34372" y="58436"/>
                    </a:lnTo>
                    <a:lnTo>
                      <a:pt x="35392" y="56638"/>
                    </a:lnTo>
                    <a:lnTo>
                      <a:pt x="36356" y="54839"/>
                    </a:lnTo>
                    <a:lnTo>
                      <a:pt x="37302" y="53060"/>
                    </a:lnTo>
                    <a:lnTo>
                      <a:pt x="38191" y="51261"/>
                    </a:lnTo>
                    <a:lnTo>
                      <a:pt x="39063" y="49463"/>
                    </a:lnTo>
                    <a:lnTo>
                      <a:pt x="39879" y="47683"/>
                    </a:lnTo>
                    <a:lnTo>
                      <a:pt x="40676" y="45903"/>
                    </a:lnTo>
                    <a:lnTo>
                      <a:pt x="41436" y="44142"/>
                    </a:lnTo>
                    <a:lnTo>
                      <a:pt x="42159" y="42381"/>
                    </a:lnTo>
                    <a:lnTo>
                      <a:pt x="42845" y="40638"/>
                    </a:lnTo>
                    <a:lnTo>
                      <a:pt x="43494" y="38914"/>
                    </a:lnTo>
                    <a:lnTo>
                      <a:pt x="44124" y="37208"/>
                    </a:lnTo>
                    <a:lnTo>
                      <a:pt x="44717" y="35503"/>
                    </a:lnTo>
                    <a:lnTo>
                      <a:pt x="45292" y="33834"/>
                    </a:lnTo>
                    <a:lnTo>
                      <a:pt x="45830" y="32184"/>
                    </a:lnTo>
                    <a:lnTo>
                      <a:pt x="46330" y="30553"/>
                    </a:lnTo>
                    <a:lnTo>
                      <a:pt x="46812" y="28940"/>
                    </a:lnTo>
                    <a:lnTo>
                      <a:pt x="47257" y="27364"/>
                    </a:lnTo>
                    <a:lnTo>
                      <a:pt x="47702" y="25807"/>
                    </a:lnTo>
                    <a:lnTo>
                      <a:pt x="48091" y="24287"/>
                    </a:lnTo>
                    <a:lnTo>
                      <a:pt x="48481" y="22803"/>
                    </a:lnTo>
                    <a:lnTo>
                      <a:pt x="48833" y="21357"/>
                    </a:lnTo>
                    <a:lnTo>
                      <a:pt x="49167" y="19930"/>
                    </a:lnTo>
                    <a:lnTo>
                      <a:pt x="49463" y="18558"/>
                    </a:lnTo>
                    <a:lnTo>
                      <a:pt x="49760" y="17204"/>
                    </a:lnTo>
                    <a:lnTo>
                      <a:pt x="50020" y="15907"/>
                    </a:lnTo>
                    <a:lnTo>
                      <a:pt x="50261" y="14646"/>
                    </a:lnTo>
                    <a:lnTo>
                      <a:pt x="50706" y="12254"/>
                    </a:lnTo>
                    <a:lnTo>
                      <a:pt x="51058" y="10067"/>
                    </a:lnTo>
                    <a:lnTo>
                      <a:pt x="51373" y="8083"/>
                    </a:lnTo>
                    <a:lnTo>
                      <a:pt x="51595" y="6303"/>
                    </a:lnTo>
                    <a:lnTo>
                      <a:pt x="51781" y="4765"/>
                    </a:lnTo>
                    <a:lnTo>
                      <a:pt x="51929" y="3485"/>
                    </a:lnTo>
                    <a:lnTo>
                      <a:pt x="52022" y="2466"/>
                    </a:lnTo>
                    <a:lnTo>
                      <a:pt x="52077" y="1706"/>
                    </a:lnTo>
                    <a:lnTo>
                      <a:pt x="52133" y="1094"/>
                    </a:lnTo>
                    <a:lnTo>
                      <a:pt x="521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40"/>
              <p:cNvSpPr/>
              <p:nvPr/>
            </p:nvSpPr>
            <p:spPr>
              <a:xfrm>
                <a:off x="889100" y="487000"/>
                <a:ext cx="267000" cy="2000425"/>
              </a:xfrm>
              <a:custGeom>
                <a:rect b="b" l="l" r="r" t="t"/>
                <a:pathLst>
                  <a:path extrusionOk="0" h="80017" w="10680">
                    <a:moveTo>
                      <a:pt x="10679" y="1"/>
                    </a:moveTo>
                    <a:lnTo>
                      <a:pt x="10438" y="3467"/>
                    </a:lnTo>
                    <a:lnTo>
                      <a:pt x="10179" y="7453"/>
                    </a:lnTo>
                    <a:lnTo>
                      <a:pt x="10105" y="8640"/>
                    </a:lnTo>
                    <a:lnTo>
                      <a:pt x="10068" y="9252"/>
                    </a:lnTo>
                    <a:lnTo>
                      <a:pt x="10012" y="9901"/>
                    </a:lnTo>
                    <a:lnTo>
                      <a:pt x="9771" y="12607"/>
                    </a:lnTo>
                    <a:lnTo>
                      <a:pt x="9252" y="18688"/>
                    </a:lnTo>
                    <a:lnTo>
                      <a:pt x="9178" y="19504"/>
                    </a:lnTo>
                    <a:lnTo>
                      <a:pt x="9085" y="20338"/>
                    </a:lnTo>
                    <a:lnTo>
                      <a:pt x="8900" y="22007"/>
                    </a:lnTo>
                    <a:lnTo>
                      <a:pt x="8529" y="25474"/>
                    </a:lnTo>
                    <a:lnTo>
                      <a:pt x="8158" y="29070"/>
                    </a:lnTo>
                    <a:lnTo>
                      <a:pt x="8047" y="29979"/>
                    </a:lnTo>
                    <a:lnTo>
                      <a:pt x="7936" y="30887"/>
                    </a:lnTo>
                    <a:lnTo>
                      <a:pt x="7713" y="32723"/>
                    </a:lnTo>
                    <a:lnTo>
                      <a:pt x="6768" y="40194"/>
                    </a:lnTo>
                    <a:lnTo>
                      <a:pt x="5692" y="47665"/>
                    </a:lnTo>
                    <a:lnTo>
                      <a:pt x="5433" y="49501"/>
                    </a:lnTo>
                    <a:lnTo>
                      <a:pt x="5303" y="50409"/>
                    </a:lnTo>
                    <a:lnTo>
                      <a:pt x="5173" y="51317"/>
                    </a:lnTo>
                    <a:lnTo>
                      <a:pt x="4580" y="54877"/>
                    </a:lnTo>
                    <a:lnTo>
                      <a:pt x="4024" y="58307"/>
                    </a:lnTo>
                    <a:lnTo>
                      <a:pt x="3764" y="59975"/>
                    </a:lnTo>
                    <a:lnTo>
                      <a:pt x="3634" y="60791"/>
                    </a:lnTo>
                    <a:lnTo>
                      <a:pt x="3486" y="61607"/>
                    </a:lnTo>
                    <a:lnTo>
                      <a:pt x="2411" y="67614"/>
                    </a:lnTo>
                    <a:lnTo>
                      <a:pt x="1929" y="70302"/>
                    </a:lnTo>
                    <a:lnTo>
                      <a:pt x="1688" y="71525"/>
                    </a:lnTo>
                    <a:lnTo>
                      <a:pt x="1465" y="72693"/>
                    </a:lnTo>
                    <a:lnTo>
                      <a:pt x="668" y="76605"/>
                    </a:lnTo>
                    <a:lnTo>
                      <a:pt x="1" y="80016"/>
                    </a:lnTo>
                    <a:lnTo>
                      <a:pt x="798" y="76642"/>
                    </a:lnTo>
                    <a:lnTo>
                      <a:pt x="1688" y="72749"/>
                    </a:lnTo>
                    <a:lnTo>
                      <a:pt x="1947" y="71581"/>
                    </a:lnTo>
                    <a:lnTo>
                      <a:pt x="2225" y="70357"/>
                    </a:lnTo>
                    <a:lnTo>
                      <a:pt x="2745" y="67688"/>
                    </a:lnTo>
                    <a:lnTo>
                      <a:pt x="3931" y="61681"/>
                    </a:lnTo>
                    <a:lnTo>
                      <a:pt x="4228" y="60068"/>
                    </a:lnTo>
                    <a:lnTo>
                      <a:pt x="4524" y="58399"/>
                    </a:lnTo>
                    <a:lnTo>
                      <a:pt x="5118" y="54951"/>
                    </a:lnTo>
                    <a:lnTo>
                      <a:pt x="5711" y="51392"/>
                    </a:lnTo>
                    <a:lnTo>
                      <a:pt x="5859" y="50483"/>
                    </a:lnTo>
                    <a:lnTo>
                      <a:pt x="5989" y="49575"/>
                    </a:lnTo>
                    <a:lnTo>
                      <a:pt x="6267" y="47739"/>
                    </a:lnTo>
                    <a:lnTo>
                      <a:pt x="7361" y="40287"/>
                    </a:lnTo>
                    <a:lnTo>
                      <a:pt x="8269" y="32797"/>
                    </a:lnTo>
                    <a:lnTo>
                      <a:pt x="8510" y="30943"/>
                    </a:lnTo>
                    <a:lnTo>
                      <a:pt x="8603" y="30034"/>
                    </a:lnTo>
                    <a:lnTo>
                      <a:pt x="8714" y="29126"/>
                    </a:lnTo>
                    <a:lnTo>
                      <a:pt x="9066" y="25529"/>
                    </a:lnTo>
                    <a:lnTo>
                      <a:pt x="9400" y="22062"/>
                    </a:lnTo>
                    <a:lnTo>
                      <a:pt x="9567" y="20375"/>
                    </a:lnTo>
                    <a:lnTo>
                      <a:pt x="9697" y="18725"/>
                    </a:lnTo>
                    <a:lnTo>
                      <a:pt x="10123" y="12626"/>
                    </a:lnTo>
                    <a:lnTo>
                      <a:pt x="10309" y="9919"/>
                    </a:lnTo>
                    <a:lnTo>
                      <a:pt x="10346" y="9270"/>
                    </a:lnTo>
                    <a:lnTo>
                      <a:pt x="10364" y="8658"/>
                    </a:lnTo>
                    <a:lnTo>
                      <a:pt x="10420" y="7453"/>
                    </a:lnTo>
                    <a:lnTo>
                      <a:pt x="10550" y="3486"/>
                    </a:lnTo>
                    <a:lnTo>
                      <a:pt x="10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40"/>
              <p:cNvSpPr/>
              <p:nvPr/>
            </p:nvSpPr>
            <p:spPr>
              <a:xfrm>
                <a:off x="988300" y="1000550"/>
                <a:ext cx="652125" cy="1416875"/>
              </a:xfrm>
              <a:custGeom>
                <a:rect b="b" l="l" r="r" t="t"/>
                <a:pathLst>
                  <a:path extrusionOk="0" h="56675" w="26085">
                    <a:moveTo>
                      <a:pt x="26085" y="0"/>
                    </a:moveTo>
                    <a:lnTo>
                      <a:pt x="25251" y="2559"/>
                    </a:lnTo>
                    <a:lnTo>
                      <a:pt x="24324" y="5506"/>
                    </a:lnTo>
                    <a:lnTo>
                      <a:pt x="23768" y="7323"/>
                    </a:lnTo>
                    <a:lnTo>
                      <a:pt x="23063" y="9307"/>
                    </a:lnTo>
                    <a:lnTo>
                      <a:pt x="21487" y="13775"/>
                    </a:lnTo>
                    <a:lnTo>
                      <a:pt x="21283" y="14387"/>
                    </a:lnTo>
                    <a:lnTo>
                      <a:pt x="21061" y="14980"/>
                    </a:lnTo>
                    <a:lnTo>
                      <a:pt x="20579" y="16204"/>
                    </a:lnTo>
                    <a:lnTo>
                      <a:pt x="19596" y="18706"/>
                    </a:lnTo>
                    <a:lnTo>
                      <a:pt x="18577" y="21320"/>
                    </a:lnTo>
                    <a:lnTo>
                      <a:pt x="18039" y="22637"/>
                    </a:lnTo>
                    <a:lnTo>
                      <a:pt x="17761" y="23286"/>
                    </a:lnTo>
                    <a:lnTo>
                      <a:pt x="17464" y="23953"/>
                    </a:lnTo>
                    <a:lnTo>
                      <a:pt x="15110" y="29292"/>
                    </a:lnTo>
                    <a:lnTo>
                      <a:pt x="12588" y="34557"/>
                    </a:lnTo>
                    <a:lnTo>
                      <a:pt x="12292" y="35206"/>
                    </a:lnTo>
                    <a:lnTo>
                      <a:pt x="11977" y="35855"/>
                    </a:lnTo>
                    <a:lnTo>
                      <a:pt x="11328" y="37116"/>
                    </a:lnTo>
                    <a:lnTo>
                      <a:pt x="10011" y="39582"/>
                    </a:lnTo>
                    <a:lnTo>
                      <a:pt x="8751" y="41973"/>
                    </a:lnTo>
                    <a:lnTo>
                      <a:pt x="8139" y="43141"/>
                    </a:lnTo>
                    <a:lnTo>
                      <a:pt x="7824" y="43697"/>
                    </a:lnTo>
                    <a:lnTo>
                      <a:pt x="7509" y="44235"/>
                    </a:lnTo>
                    <a:lnTo>
                      <a:pt x="5136" y="48332"/>
                    </a:lnTo>
                    <a:lnTo>
                      <a:pt x="4079" y="50168"/>
                    </a:lnTo>
                    <a:lnTo>
                      <a:pt x="3078" y="51762"/>
                    </a:lnTo>
                    <a:lnTo>
                      <a:pt x="1428" y="54376"/>
                    </a:lnTo>
                    <a:lnTo>
                      <a:pt x="0" y="56675"/>
                    </a:lnTo>
                    <a:lnTo>
                      <a:pt x="1520" y="54450"/>
                    </a:lnTo>
                    <a:lnTo>
                      <a:pt x="3263" y="51892"/>
                    </a:lnTo>
                    <a:lnTo>
                      <a:pt x="4338" y="50316"/>
                    </a:lnTo>
                    <a:lnTo>
                      <a:pt x="4876" y="49445"/>
                    </a:lnTo>
                    <a:lnTo>
                      <a:pt x="5432" y="48518"/>
                    </a:lnTo>
                    <a:lnTo>
                      <a:pt x="7898" y="44457"/>
                    </a:lnTo>
                    <a:lnTo>
                      <a:pt x="8232" y="43920"/>
                    </a:lnTo>
                    <a:lnTo>
                      <a:pt x="8565" y="43364"/>
                    </a:lnTo>
                    <a:lnTo>
                      <a:pt x="9196" y="42214"/>
                    </a:lnTo>
                    <a:lnTo>
                      <a:pt x="10493" y="39841"/>
                    </a:lnTo>
                    <a:lnTo>
                      <a:pt x="11810" y="37375"/>
                    </a:lnTo>
                    <a:lnTo>
                      <a:pt x="12477" y="36115"/>
                    </a:lnTo>
                    <a:lnTo>
                      <a:pt x="12792" y="35466"/>
                    </a:lnTo>
                    <a:lnTo>
                      <a:pt x="13107" y="34817"/>
                    </a:lnTo>
                    <a:lnTo>
                      <a:pt x="15684" y="29552"/>
                    </a:lnTo>
                    <a:lnTo>
                      <a:pt x="17983" y="24175"/>
                    </a:lnTo>
                    <a:lnTo>
                      <a:pt x="18280" y="23508"/>
                    </a:lnTo>
                    <a:lnTo>
                      <a:pt x="18558" y="22841"/>
                    </a:lnTo>
                    <a:lnTo>
                      <a:pt x="19077" y="21524"/>
                    </a:lnTo>
                    <a:lnTo>
                      <a:pt x="20078" y="18910"/>
                    </a:lnTo>
                    <a:lnTo>
                      <a:pt x="21042" y="16370"/>
                    </a:lnTo>
                    <a:lnTo>
                      <a:pt x="21506" y="15147"/>
                    </a:lnTo>
                    <a:lnTo>
                      <a:pt x="21710" y="14535"/>
                    </a:lnTo>
                    <a:lnTo>
                      <a:pt x="21914" y="13923"/>
                    </a:lnTo>
                    <a:lnTo>
                      <a:pt x="23397" y="9418"/>
                    </a:lnTo>
                    <a:lnTo>
                      <a:pt x="23730" y="8399"/>
                    </a:lnTo>
                    <a:lnTo>
                      <a:pt x="24046" y="7416"/>
                    </a:lnTo>
                    <a:lnTo>
                      <a:pt x="24546" y="5581"/>
                    </a:lnTo>
                    <a:lnTo>
                      <a:pt x="25380" y="2596"/>
                    </a:lnTo>
                    <a:lnTo>
                      <a:pt x="260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40"/>
              <p:cNvSpPr/>
              <p:nvPr/>
            </p:nvSpPr>
            <p:spPr>
              <a:xfrm>
                <a:off x="831625" y="2479050"/>
                <a:ext cx="69100" cy="1080400"/>
              </a:xfrm>
              <a:custGeom>
                <a:rect b="b" l="l" r="r" t="t"/>
                <a:pathLst>
                  <a:path extrusionOk="0" h="43216" w="2764">
                    <a:moveTo>
                      <a:pt x="1" y="1"/>
                    </a:moveTo>
                    <a:lnTo>
                      <a:pt x="316" y="1836"/>
                    </a:lnTo>
                    <a:lnTo>
                      <a:pt x="501" y="2819"/>
                    </a:lnTo>
                    <a:lnTo>
                      <a:pt x="668" y="3950"/>
                    </a:lnTo>
                    <a:lnTo>
                      <a:pt x="872" y="5247"/>
                    </a:lnTo>
                    <a:lnTo>
                      <a:pt x="1058" y="6693"/>
                    </a:lnTo>
                    <a:lnTo>
                      <a:pt x="1150" y="7472"/>
                    </a:lnTo>
                    <a:lnTo>
                      <a:pt x="1243" y="8269"/>
                    </a:lnTo>
                    <a:lnTo>
                      <a:pt x="1428" y="9956"/>
                    </a:lnTo>
                    <a:lnTo>
                      <a:pt x="1521" y="10828"/>
                    </a:lnTo>
                    <a:lnTo>
                      <a:pt x="1595" y="11736"/>
                    </a:lnTo>
                    <a:lnTo>
                      <a:pt x="1669" y="12663"/>
                    </a:lnTo>
                    <a:lnTo>
                      <a:pt x="1744" y="13609"/>
                    </a:lnTo>
                    <a:lnTo>
                      <a:pt x="1873" y="15537"/>
                    </a:lnTo>
                    <a:lnTo>
                      <a:pt x="1985" y="17502"/>
                    </a:lnTo>
                    <a:lnTo>
                      <a:pt x="2022" y="18503"/>
                    </a:lnTo>
                    <a:lnTo>
                      <a:pt x="2059" y="19523"/>
                    </a:lnTo>
                    <a:lnTo>
                      <a:pt x="2114" y="21543"/>
                    </a:lnTo>
                    <a:lnTo>
                      <a:pt x="2151" y="23564"/>
                    </a:lnTo>
                    <a:lnTo>
                      <a:pt x="2170" y="24584"/>
                    </a:lnTo>
                    <a:lnTo>
                      <a:pt x="2170" y="25585"/>
                    </a:lnTo>
                    <a:lnTo>
                      <a:pt x="2151" y="27569"/>
                    </a:lnTo>
                    <a:lnTo>
                      <a:pt x="2133" y="29497"/>
                    </a:lnTo>
                    <a:lnTo>
                      <a:pt x="2096" y="31369"/>
                    </a:lnTo>
                    <a:lnTo>
                      <a:pt x="2059" y="33168"/>
                    </a:lnTo>
                    <a:lnTo>
                      <a:pt x="1947" y="36449"/>
                    </a:lnTo>
                    <a:lnTo>
                      <a:pt x="1836" y="39211"/>
                    </a:lnTo>
                    <a:lnTo>
                      <a:pt x="1725" y="41362"/>
                    </a:lnTo>
                    <a:lnTo>
                      <a:pt x="1651" y="43216"/>
                    </a:lnTo>
                    <a:lnTo>
                      <a:pt x="1855" y="41362"/>
                    </a:lnTo>
                    <a:lnTo>
                      <a:pt x="2059" y="39230"/>
                    </a:lnTo>
                    <a:lnTo>
                      <a:pt x="2188" y="37914"/>
                    </a:lnTo>
                    <a:lnTo>
                      <a:pt x="2300" y="36468"/>
                    </a:lnTo>
                    <a:lnTo>
                      <a:pt x="2411" y="34873"/>
                    </a:lnTo>
                    <a:lnTo>
                      <a:pt x="2522" y="33186"/>
                    </a:lnTo>
                    <a:lnTo>
                      <a:pt x="2615" y="31388"/>
                    </a:lnTo>
                    <a:lnTo>
                      <a:pt x="2689" y="29515"/>
                    </a:lnTo>
                    <a:lnTo>
                      <a:pt x="2726" y="27569"/>
                    </a:lnTo>
                    <a:lnTo>
                      <a:pt x="2745" y="26586"/>
                    </a:lnTo>
                    <a:lnTo>
                      <a:pt x="2763" y="25585"/>
                    </a:lnTo>
                    <a:lnTo>
                      <a:pt x="2763" y="24584"/>
                    </a:lnTo>
                    <a:lnTo>
                      <a:pt x="2763" y="23564"/>
                    </a:lnTo>
                    <a:lnTo>
                      <a:pt x="2726" y="21525"/>
                    </a:lnTo>
                    <a:lnTo>
                      <a:pt x="2670" y="19504"/>
                    </a:lnTo>
                    <a:lnTo>
                      <a:pt x="2633" y="18484"/>
                    </a:lnTo>
                    <a:lnTo>
                      <a:pt x="2578" y="17483"/>
                    </a:lnTo>
                    <a:lnTo>
                      <a:pt x="2522" y="16482"/>
                    </a:lnTo>
                    <a:lnTo>
                      <a:pt x="2448" y="15500"/>
                    </a:lnTo>
                    <a:lnTo>
                      <a:pt x="2281" y="13553"/>
                    </a:lnTo>
                    <a:lnTo>
                      <a:pt x="2188" y="12607"/>
                    </a:lnTo>
                    <a:lnTo>
                      <a:pt x="2096" y="11680"/>
                    </a:lnTo>
                    <a:lnTo>
                      <a:pt x="2003" y="10791"/>
                    </a:lnTo>
                    <a:lnTo>
                      <a:pt x="1892" y="9901"/>
                    </a:lnTo>
                    <a:lnTo>
                      <a:pt x="1651" y="8214"/>
                    </a:lnTo>
                    <a:lnTo>
                      <a:pt x="1540" y="7416"/>
                    </a:lnTo>
                    <a:lnTo>
                      <a:pt x="1410" y="6656"/>
                    </a:lnTo>
                    <a:lnTo>
                      <a:pt x="1150" y="5210"/>
                    </a:lnTo>
                    <a:lnTo>
                      <a:pt x="891" y="3912"/>
                    </a:lnTo>
                    <a:lnTo>
                      <a:pt x="668" y="2782"/>
                    </a:lnTo>
                    <a:lnTo>
                      <a:pt x="446" y="1817"/>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40"/>
              <p:cNvSpPr/>
              <p:nvPr/>
            </p:nvSpPr>
            <p:spPr>
              <a:xfrm>
                <a:off x="1012850" y="2504075"/>
                <a:ext cx="230850" cy="1224550"/>
              </a:xfrm>
              <a:custGeom>
                <a:rect b="b" l="l" r="r" t="t"/>
                <a:pathLst>
                  <a:path extrusionOk="0" h="48982" w="9234">
                    <a:moveTo>
                      <a:pt x="1" y="1"/>
                    </a:moveTo>
                    <a:lnTo>
                      <a:pt x="779" y="2003"/>
                    </a:lnTo>
                    <a:lnTo>
                      <a:pt x="965" y="2504"/>
                    </a:lnTo>
                    <a:lnTo>
                      <a:pt x="1169" y="3078"/>
                    </a:lnTo>
                    <a:lnTo>
                      <a:pt x="1595" y="4339"/>
                    </a:lnTo>
                    <a:lnTo>
                      <a:pt x="1836" y="5025"/>
                    </a:lnTo>
                    <a:lnTo>
                      <a:pt x="2077" y="5766"/>
                    </a:lnTo>
                    <a:lnTo>
                      <a:pt x="2578" y="7379"/>
                    </a:lnTo>
                    <a:lnTo>
                      <a:pt x="2726" y="7806"/>
                    </a:lnTo>
                    <a:lnTo>
                      <a:pt x="2837" y="8232"/>
                    </a:lnTo>
                    <a:lnTo>
                      <a:pt x="3097" y="9141"/>
                    </a:lnTo>
                    <a:lnTo>
                      <a:pt x="3356" y="10068"/>
                    </a:lnTo>
                    <a:lnTo>
                      <a:pt x="3486" y="10531"/>
                    </a:lnTo>
                    <a:lnTo>
                      <a:pt x="3616" y="11032"/>
                    </a:lnTo>
                    <a:lnTo>
                      <a:pt x="4135" y="13034"/>
                    </a:lnTo>
                    <a:lnTo>
                      <a:pt x="4636" y="15129"/>
                    </a:lnTo>
                    <a:lnTo>
                      <a:pt x="4895" y="16204"/>
                    </a:lnTo>
                    <a:lnTo>
                      <a:pt x="5136" y="17298"/>
                    </a:lnTo>
                    <a:lnTo>
                      <a:pt x="5377" y="18410"/>
                    </a:lnTo>
                    <a:lnTo>
                      <a:pt x="5618" y="19541"/>
                    </a:lnTo>
                    <a:lnTo>
                      <a:pt x="5841" y="20672"/>
                    </a:lnTo>
                    <a:lnTo>
                      <a:pt x="5970" y="21247"/>
                    </a:lnTo>
                    <a:lnTo>
                      <a:pt x="6063" y="21822"/>
                    </a:lnTo>
                    <a:lnTo>
                      <a:pt x="6489" y="24139"/>
                    </a:lnTo>
                    <a:lnTo>
                      <a:pt x="6897" y="26438"/>
                    </a:lnTo>
                    <a:lnTo>
                      <a:pt x="7305" y="28737"/>
                    </a:lnTo>
                    <a:lnTo>
                      <a:pt x="7676" y="30980"/>
                    </a:lnTo>
                    <a:lnTo>
                      <a:pt x="7843" y="32092"/>
                    </a:lnTo>
                    <a:lnTo>
                      <a:pt x="7991" y="33205"/>
                    </a:lnTo>
                    <a:lnTo>
                      <a:pt x="8288" y="35337"/>
                    </a:lnTo>
                    <a:lnTo>
                      <a:pt x="8529" y="37395"/>
                    </a:lnTo>
                    <a:lnTo>
                      <a:pt x="8640" y="38377"/>
                    </a:lnTo>
                    <a:lnTo>
                      <a:pt x="8714" y="39341"/>
                    </a:lnTo>
                    <a:lnTo>
                      <a:pt x="8844" y="41158"/>
                    </a:lnTo>
                    <a:lnTo>
                      <a:pt x="8918" y="42011"/>
                    </a:lnTo>
                    <a:lnTo>
                      <a:pt x="8937" y="42845"/>
                    </a:lnTo>
                    <a:lnTo>
                      <a:pt x="8974" y="44365"/>
                    </a:lnTo>
                    <a:lnTo>
                      <a:pt x="8992" y="45051"/>
                    </a:lnTo>
                    <a:lnTo>
                      <a:pt x="9011" y="45700"/>
                    </a:lnTo>
                    <a:lnTo>
                      <a:pt x="8974" y="46831"/>
                    </a:lnTo>
                    <a:lnTo>
                      <a:pt x="8918" y="48982"/>
                    </a:lnTo>
                    <a:lnTo>
                      <a:pt x="9085" y="46831"/>
                    </a:lnTo>
                    <a:lnTo>
                      <a:pt x="9178" y="45700"/>
                    </a:lnTo>
                    <a:lnTo>
                      <a:pt x="9196" y="45051"/>
                    </a:lnTo>
                    <a:lnTo>
                      <a:pt x="9215" y="44365"/>
                    </a:lnTo>
                    <a:lnTo>
                      <a:pt x="9233" y="42827"/>
                    </a:lnTo>
                    <a:lnTo>
                      <a:pt x="9233" y="42011"/>
                    </a:lnTo>
                    <a:lnTo>
                      <a:pt x="9196" y="41140"/>
                    </a:lnTo>
                    <a:lnTo>
                      <a:pt x="9122" y="39304"/>
                    </a:lnTo>
                    <a:lnTo>
                      <a:pt x="9066" y="38340"/>
                    </a:lnTo>
                    <a:lnTo>
                      <a:pt x="8974" y="37339"/>
                    </a:lnTo>
                    <a:lnTo>
                      <a:pt x="8788" y="35281"/>
                    </a:lnTo>
                    <a:lnTo>
                      <a:pt x="8733" y="34743"/>
                    </a:lnTo>
                    <a:lnTo>
                      <a:pt x="8677" y="34206"/>
                    </a:lnTo>
                    <a:lnTo>
                      <a:pt x="8529" y="33131"/>
                    </a:lnTo>
                    <a:lnTo>
                      <a:pt x="8380" y="32018"/>
                    </a:lnTo>
                    <a:lnTo>
                      <a:pt x="8232" y="30906"/>
                    </a:lnTo>
                    <a:lnTo>
                      <a:pt x="7880" y="28625"/>
                    </a:lnTo>
                    <a:lnTo>
                      <a:pt x="7491" y="26327"/>
                    </a:lnTo>
                    <a:lnTo>
                      <a:pt x="7083" y="24028"/>
                    </a:lnTo>
                    <a:lnTo>
                      <a:pt x="6656" y="21710"/>
                    </a:lnTo>
                    <a:lnTo>
                      <a:pt x="6545" y="21136"/>
                    </a:lnTo>
                    <a:lnTo>
                      <a:pt x="6415" y="20561"/>
                    </a:lnTo>
                    <a:lnTo>
                      <a:pt x="6174" y="19430"/>
                    </a:lnTo>
                    <a:lnTo>
                      <a:pt x="5933" y="18299"/>
                    </a:lnTo>
                    <a:lnTo>
                      <a:pt x="5674" y="17187"/>
                    </a:lnTo>
                    <a:lnTo>
                      <a:pt x="5414" y="16093"/>
                    </a:lnTo>
                    <a:lnTo>
                      <a:pt x="5155" y="14999"/>
                    </a:lnTo>
                    <a:lnTo>
                      <a:pt x="4895" y="13942"/>
                    </a:lnTo>
                    <a:lnTo>
                      <a:pt x="4617" y="12904"/>
                    </a:lnTo>
                    <a:lnTo>
                      <a:pt x="4042" y="10902"/>
                    </a:lnTo>
                    <a:lnTo>
                      <a:pt x="3912" y="10420"/>
                    </a:lnTo>
                    <a:lnTo>
                      <a:pt x="3764" y="9956"/>
                    </a:lnTo>
                    <a:lnTo>
                      <a:pt x="3468" y="9029"/>
                    </a:lnTo>
                    <a:lnTo>
                      <a:pt x="3189" y="8140"/>
                    </a:lnTo>
                    <a:lnTo>
                      <a:pt x="3060" y="7695"/>
                    </a:lnTo>
                    <a:lnTo>
                      <a:pt x="2911" y="7268"/>
                    </a:lnTo>
                    <a:lnTo>
                      <a:pt x="2355" y="5674"/>
                    </a:lnTo>
                    <a:lnTo>
                      <a:pt x="2096" y="4951"/>
                    </a:lnTo>
                    <a:lnTo>
                      <a:pt x="1818" y="4246"/>
                    </a:lnTo>
                    <a:lnTo>
                      <a:pt x="1317" y="3004"/>
                    </a:lnTo>
                    <a:lnTo>
                      <a:pt x="1095" y="2448"/>
                    </a:lnTo>
                    <a:lnTo>
                      <a:pt x="891" y="1966"/>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40"/>
              <p:cNvSpPr/>
              <p:nvPr/>
            </p:nvSpPr>
            <p:spPr>
              <a:xfrm>
                <a:off x="988300" y="2417400"/>
                <a:ext cx="321675" cy="907075"/>
              </a:xfrm>
              <a:custGeom>
                <a:rect b="b" l="l" r="r" t="t"/>
                <a:pathLst>
                  <a:path extrusionOk="0" h="36283" w="12867">
                    <a:moveTo>
                      <a:pt x="0" y="1"/>
                    </a:moveTo>
                    <a:lnTo>
                      <a:pt x="834" y="1428"/>
                    </a:lnTo>
                    <a:lnTo>
                      <a:pt x="1057" y="1799"/>
                    </a:lnTo>
                    <a:lnTo>
                      <a:pt x="1279" y="2207"/>
                    </a:lnTo>
                    <a:lnTo>
                      <a:pt x="1761" y="3116"/>
                    </a:lnTo>
                    <a:lnTo>
                      <a:pt x="2021" y="3616"/>
                    </a:lnTo>
                    <a:lnTo>
                      <a:pt x="2299" y="4154"/>
                    </a:lnTo>
                    <a:lnTo>
                      <a:pt x="2874" y="5303"/>
                    </a:lnTo>
                    <a:lnTo>
                      <a:pt x="3189" y="5933"/>
                    </a:lnTo>
                    <a:lnTo>
                      <a:pt x="3486" y="6582"/>
                    </a:lnTo>
                    <a:lnTo>
                      <a:pt x="4134" y="7954"/>
                    </a:lnTo>
                    <a:lnTo>
                      <a:pt x="4450" y="8677"/>
                    </a:lnTo>
                    <a:lnTo>
                      <a:pt x="4765" y="9419"/>
                    </a:lnTo>
                    <a:lnTo>
                      <a:pt x="5098" y="10179"/>
                    </a:lnTo>
                    <a:lnTo>
                      <a:pt x="5414" y="10958"/>
                    </a:lnTo>
                    <a:lnTo>
                      <a:pt x="6062" y="12552"/>
                    </a:lnTo>
                    <a:lnTo>
                      <a:pt x="6378" y="13386"/>
                    </a:lnTo>
                    <a:lnTo>
                      <a:pt x="6693" y="14202"/>
                    </a:lnTo>
                    <a:lnTo>
                      <a:pt x="7008" y="15036"/>
                    </a:lnTo>
                    <a:lnTo>
                      <a:pt x="7323" y="15889"/>
                    </a:lnTo>
                    <a:lnTo>
                      <a:pt x="7916" y="17595"/>
                    </a:lnTo>
                    <a:lnTo>
                      <a:pt x="8491" y="19319"/>
                    </a:lnTo>
                    <a:lnTo>
                      <a:pt x="8788" y="20172"/>
                    </a:lnTo>
                    <a:lnTo>
                      <a:pt x="9047" y="21025"/>
                    </a:lnTo>
                    <a:lnTo>
                      <a:pt x="9566" y="22712"/>
                    </a:lnTo>
                    <a:lnTo>
                      <a:pt x="10067" y="24362"/>
                    </a:lnTo>
                    <a:lnTo>
                      <a:pt x="10289" y="25177"/>
                    </a:lnTo>
                    <a:lnTo>
                      <a:pt x="10512" y="25975"/>
                    </a:lnTo>
                    <a:lnTo>
                      <a:pt x="10716" y="26753"/>
                    </a:lnTo>
                    <a:lnTo>
                      <a:pt x="10920" y="27513"/>
                    </a:lnTo>
                    <a:lnTo>
                      <a:pt x="11291" y="28978"/>
                    </a:lnTo>
                    <a:lnTo>
                      <a:pt x="11476" y="29682"/>
                    </a:lnTo>
                    <a:lnTo>
                      <a:pt x="11624" y="30350"/>
                    </a:lnTo>
                    <a:lnTo>
                      <a:pt x="11921" y="31629"/>
                    </a:lnTo>
                    <a:lnTo>
                      <a:pt x="12180" y="32778"/>
                    </a:lnTo>
                    <a:lnTo>
                      <a:pt x="12384" y="33780"/>
                    </a:lnTo>
                    <a:lnTo>
                      <a:pt x="12477" y="34243"/>
                    </a:lnTo>
                    <a:lnTo>
                      <a:pt x="12551" y="34651"/>
                    </a:lnTo>
                    <a:lnTo>
                      <a:pt x="12866" y="36282"/>
                    </a:lnTo>
                    <a:lnTo>
                      <a:pt x="12866" y="36282"/>
                    </a:lnTo>
                    <a:lnTo>
                      <a:pt x="12681" y="34632"/>
                    </a:lnTo>
                    <a:lnTo>
                      <a:pt x="12625" y="34206"/>
                    </a:lnTo>
                    <a:lnTo>
                      <a:pt x="12551" y="33761"/>
                    </a:lnTo>
                    <a:lnTo>
                      <a:pt x="12403" y="32741"/>
                    </a:lnTo>
                    <a:lnTo>
                      <a:pt x="12310" y="32167"/>
                    </a:lnTo>
                    <a:lnTo>
                      <a:pt x="12218" y="31573"/>
                    </a:lnTo>
                    <a:lnTo>
                      <a:pt x="11977" y="30276"/>
                    </a:lnTo>
                    <a:lnTo>
                      <a:pt x="11847" y="29608"/>
                    </a:lnTo>
                    <a:lnTo>
                      <a:pt x="11698" y="28885"/>
                    </a:lnTo>
                    <a:lnTo>
                      <a:pt x="11365" y="27402"/>
                    </a:lnTo>
                    <a:lnTo>
                      <a:pt x="10994" y="25845"/>
                    </a:lnTo>
                    <a:lnTo>
                      <a:pt x="10790" y="25048"/>
                    </a:lnTo>
                    <a:lnTo>
                      <a:pt x="10586" y="24213"/>
                    </a:lnTo>
                    <a:lnTo>
                      <a:pt x="10123" y="22545"/>
                    </a:lnTo>
                    <a:lnTo>
                      <a:pt x="9882" y="21692"/>
                    </a:lnTo>
                    <a:lnTo>
                      <a:pt x="9622" y="20839"/>
                    </a:lnTo>
                    <a:lnTo>
                      <a:pt x="9362" y="19986"/>
                    </a:lnTo>
                    <a:lnTo>
                      <a:pt x="9066" y="19133"/>
                    </a:lnTo>
                    <a:lnTo>
                      <a:pt x="8510" y="17391"/>
                    </a:lnTo>
                    <a:lnTo>
                      <a:pt x="7879" y="15685"/>
                    </a:lnTo>
                    <a:lnTo>
                      <a:pt x="7583" y="14832"/>
                    </a:lnTo>
                    <a:lnTo>
                      <a:pt x="7249" y="13998"/>
                    </a:lnTo>
                    <a:lnTo>
                      <a:pt x="6934" y="13164"/>
                    </a:lnTo>
                    <a:lnTo>
                      <a:pt x="6600" y="12348"/>
                    </a:lnTo>
                    <a:lnTo>
                      <a:pt x="5914" y="10754"/>
                    </a:lnTo>
                    <a:lnTo>
                      <a:pt x="5580" y="9975"/>
                    </a:lnTo>
                    <a:lnTo>
                      <a:pt x="5228" y="9215"/>
                    </a:lnTo>
                    <a:lnTo>
                      <a:pt x="4894" y="8473"/>
                    </a:lnTo>
                    <a:lnTo>
                      <a:pt x="4542" y="7769"/>
                    </a:lnTo>
                    <a:lnTo>
                      <a:pt x="3856" y="6397"/>
                    </a:lnTo>
                    <a:lnTo>
                      <a:pt x="3523" y="5767"/>
                    </a:lnTo>
                    <a:lnTo>
                      <a:pt x="3189" y="5155"/>
                    </a:lnTo>
                    <a:lnTo>
                      <a:pt x="2559" y="4005"/>
                    </a:lnTo>
                    <a:lnTo>
                      <a:pt x="2262" y="3486"/>
                    </a:lnTo>
                    <a:lnTo>
                      <a:pt x="1947" y="2986"/>
                    </a:lnTo>
                    <a:lnTo>
                      <a:pt x="1409" y="2114"/>
                    </a:lnTo>
                    <a:lnTo>
                      <a:pt x="1168" y="1725"/>
                    </a:lnTo>
                    <a:lnTo>
                      <a:pt x="946" y="137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40"/>
              <p:cNvSpPr/>
              <p:nvPr/>
            </p:nvSpPr>
            <p:spPr>
              <a:xfrm>
                <a:off x="989675" y="3298025"/>
                <a:ext cx="228525" cy="303600"/>
              </a:xfrm>
              <a:custGeom>
                <a:rect b="b" l="l" r="r" t="t"/>
                <a:pathLst>
                  <a:path extrusionOk="0" h="12144" w="9141">
                    <a:moveTo>
                      <a:pt x="4098" y="1"/>
                    </a:moveTo>
                    <a:lnTo>
                      <a:pt x="3931" y="19"/>
                    </a:lnTo>
                    <a:lnTo>
                      <a:pt x="3764" y="56"/>
                    </a:lnTo>
                    <a:lnTo>
                      <a:pt x="3597" y="93"/>
                    </a:lnTo>
                    <a:lnTo>
                      <a:pt x="3431" y="149"/>
                    </a:lnTo>
                    <a:lnTo>
                      <a:pt x="3245" y="223"/>
                    </a:lnTo>
                    <a:lnTo>
                      <a:pt x="2856" y="427"/>
                    </a:lnTo>
                    <a:lnTo>
                      <a:pt x="2652" y="538"/>
                    </a:lnTo>
                    <a:lnTo>
                      <a:pt x="2448" y="687"/>
                    </a:lnTo>
                    <a:lnTo>
                      <a:pt x="2263" y="835"/>
                    </a:lnTo>
                    <a:lnTo>
                      <a:pt x="2077" y="983"/>
                    </a:lnTo>
                    <a:lnTo>
                      <a:pt x="1910" y="1150"/>
                    </a:lnTo>
                    <a:lnTo>
                      <a:pt x="1743" y="1335"/>
                    </a:lnTo>
                    <a:lnTo>
                      <a:pt x="1428" y="1706"/>
                    </a:lnTo>
                    <a:lnTo>
                      <a:pt x="1169" y="2114"/>
                    </a:lnTo>
                    <a:lnTo>
                      <a:pt x="909" y="2522"/>
                    </a:lnTo>
                    <a:lnTo>
                      <a:pt x="705" y="2948"/>
                    </a:lnTo>
                    <a:lnTo>
                      <a:pt x="520" y="3393"/>
                    </a:lnTo>
                    <a:lnTo>
                      <a:pt x="409" y="3709"/>
                    </a:lnTo>
                    <a:lnTo>
                      <a:pt x="297" y="4061"/>
                    </a:lnTo>
                    <a:lnTo>
                      <a:pt x="223" y="4413"/>
                    </a:lnTo>
                    <a:lnTo>
                      <a:pt x="149" y="4802"/>
                    </a:lnTo>
                    <a:lnTo>
                      <a:pt x="75" y="5173"/>
                    </a:lnTo>
                    <a:lnTo>
                      <a:pt x="38" y="5544"/>
                    </a:lnTo>
                    <a:lnTo>
                      <a:pt x="19" y="5896"/>
                    </a:lnTo>
                    <a:lnTo>
                      <a:pt x="1" y="6230"/>
                    </a:lnTo>
                    <a:lnTo>
                      <a:pt x="1" y="6675"/>
                    </a:lnTo>
                    <a:lnTo>
                      <a:pt x="38" y="7157"/>
                    </a:lnTo>
                    <a:lnTo>
                      <a:pt x="56" y="7398"/>
                    </a:lnTo>
                    <a:lnTo>
                      <a:pt x="75" y="7639"/>
                    </a:lnTo>
                    <a:lnTo>
                      <a:pt x="131" y="7861"/>
                    </a:lnTo>
                    <a:lnTo>
                      <a:pt x="186" y="8065"/>
                    </a:lnTo>
                    <a:lnTo>
                      <a:pt x="260" y="8047"/>
                    </a:lnTo>
                    <a:lnTo>
                      <a:pt x="334" y="8028"/>
                    </a:lnTo>
                    <a:lnTo>
                      <a:pt x="372" y="7973"/>
                    </a:lnTo>
                    <a:lnTo>
                      <a:pt x="409" y="7898"/>
                    </a:lnTo>
                    <a:lnTo>
                      <a:pt x="464" y="7732"/>
                    </a:lnTo>
                    <a:lnTo>
                      <a:pt x="501" y="7583"/>
                    </a:lnTo>
                    <a:lnTo>
                      <a:pt x="538" y="7750"/>
                    </a:lnTo>
                    <a:lnTo>
                      <a:pt x="557" y="7935"/>
                    </a:lnTo>
                    <a:lnTo>
                      <a:pt x="575" y="8288"/>
                    </a:lnTo>
                    <a:lnTo>
                      <a:pt x="575" y="8473"/>
                    </a:lnTo>
                    <a:lnTo>
                      <a:pt x="631" y="8659"/>
                    </a:lnTo>
                    <a:lnTo>
                      <a:pt x="668" y="8733"/>
                    </a:lnTo>
                    <a:lnTo>
                      <a:pt x="705" y="8825"/>
                    </a:lnTo>
                    <a:lnTo>
                      <a:pt x="761" y="8900"/>
                    </a:lnTo>
                    <a:lnTo>
                      <a:pt x="835" y="8974"/>
                    </a:lnTo>
                    <a:lnTo>
                      <a:pt x="891" y="8900"/>
                    </a:lnTo>
                    <a:lnTo>
                      <a:pt x="901" y="8873"/>
                    </a:lnTo>
                    <a:lnTo>
                      <a:pt x="901" y="8873"/>
                    </a:lnTo>
                    <a:lnTo>
                      <a:pt x="965" y="9159"/>
                    </a:lnTo>
                    <a:lnTo>
                      <a:pt x="1039" y="9456"/>
                    </a:lnTo>
                    <a:lnTo>
                      <a:pt x="1132" y="9938"/>
                    </a:lnTo>
                    <a:lnTo>
                      <a:pt x="1187" y="10179"/>
                    </a:lnTo>
                    <a:lnTo>
                      <a:pt x="1243" y="10401"/>
                    </a:lnTo>
                    <a:lnTo>
                      <a:pt x="1336" y="10624"/>
                    </a:lnTo>
                    <a:lnTo>
                      <a:pt x="1428" y="10846"/>
                    </a:lnTo>
                    <a:lnTo>
                      <a:pt x="1539" y="11050"/>
                    </a:lnTo>
                    <a:lnTo>
                      <a:pt x="1688" y="11273"/>
                    </a:lnTo>
                    <a:lnTo>
                      <a:pt x="1781" y="11365"/>
                    </a:lnTo>
                    <a:lnTo>
                      <a:pt x="1873" y="11439"/>
                    </a:lnTo>
                    <a:lnTo>
                      <a:pt x="1966" y="11495"/>
                    </a:lnTo>
                    <a:lnTo>
                      <a:pt x="2059" y="11532"/>
                    </a:lnTo>
                    <a:lnTo>
                      <a:pt x="2244" y="11532"/>
                    </a:lnTo>
                    <a:lnTo>
                      <a:pt x="2355" y="11514"/>
                    </a:lnTo>
                    <a:lnTo>
                      <a:pt x="2448" y="11476"/>
                    </a:lnTo>
                    <a:lnTo>
                      <a:pt x="2652" y="11365"/>
                    </a:lnTo>
                    <a:lnTo>
                      <a:pt x="2837" y="11235"/>
                    </a:lnTo>
                    <a:lnTo>
                      <a:pt x="3227" y="10939"/>
                    </a:lnTo>
                    <a:lnTo>
                      <a:pt x="3264" y="11198"/>
                    </a:lnTo>
                    <a:lnTo>
                      <a:pt x="3301" y="11347"/>
                    </a:lnTo>
                    <a:lnTo>
                      <a:pt x="3338" y="11495"/>
                    </a:lnTo>
                    <a:lnTo>
                      <a:pt x="3412" y="11643"/>
                    </a:lnTo>
                    <a:lnTo>
                      <a:pt x="3486" y="11773"/>
                    </a:lnTo>
                    <a:lnTo>
                      <a:pt x="3579" y="11884"/>
                    </a:lnTo>
                    <a:lnTo>
                      <a:pt x="3653" y="11921"/>
                    </a:lnTo>
                    <a:lnTo>
                      <a:pt x="3709" y="11940"/>
                    </a:lnTo>
                    <a:lnTo>
                      <a:pt x="3801" y="11959"/>
                    </a:lnTo>
                    <a:lnTo>
                      <a:pt x="3875" y="11977"/>
                    </a:lnTo>
                    <a:lnTo>
                      <a:pt x="3950" y="11959"/>
                    </a:lnTo>
                    <a:lnTo>
                      <a:pt x="4024" y="11940"/>
                    </a:lnTo>
                    <a:lnTo>
                      <a:pt x="4191" y="11866"/>
                    </a:lnTo>
                    <a:lnTo>
                      <a:pt x="4320" y="11755"/>
                    </a:lnTo>
                    <a:lnTo>
                      <a:pt x="4450" y="11606"/>
                    </a:lnTo>
                    <a:lnTo>
                      <a:pt x="4580" y="11476"/>
                    </a:lnTo>
                    <a:lnTo>
                      <a:pt x="4710" y="11347"/>
                    </a:lnTo>
                    <a:lnTo>
                      <a:pt x="4821" y="11235"/>
                    </a:lnTo>
                    <a:lnTo>
                      <a:pt x="4858" y="11458"/>
                    </a:lnTo>
                    <a:lnTo>
                      <a:pt x="4914" y="11755"/>
                    </a:lnTo>
                    <a:lnTo>
                      <a:pt x="4969" y="11884"/>
                    </a:lnTo>
                    <a:lnTo>
                      <a:pt x="5025" y="11996"/>
                    </a:lnTo>
                    <a:lnTo>
                      <a:pt x="5099" y="12088"/>
                    </a:lnTo>
                    <a:lnTo>
                      <a:pt x="5136" y="12125"/>
                    </a:lnTo>
                    <a:lnTo>
                      <a:pt x="5173" y="12144"/>
                    </a:lnTo>
                    <a:lnTo>
                      <a:pt x="5284" y="12144"/>
                    </a:lnTo>
                    <a:lnTo>
                      <a:pt x="5340" y="12125"/>
                    </a:lnTo>
                    <a:lnTo>
                      <a:pt x="5396" y="12107"/>
                    </a:lnTo>
                    <a:lnTo>
                      <a:pt x="5488" y="12014"/>
                    </a:lnTo>
                    <a:lnTo>
                      <a:pt x="5581" y="11903"/>
                    </a:lnTo>
                    <a:lnTo>
                      <a:pt x="5729" y="11643"/>
                    </a:lnTo>
                    <a:lnTo>
                      <a:pt x="5859" y="11421"/>
                    </a:lnTo>
                    <a:lnTo>
                      <a:pt x="5878" y="11717"/>
                    </a:lnTo>
                    <a:lnTo>
                      <a:pt x="5896" y="11829"/>
                    </a:lnTo>
                    <a:lnTo>
                      <a:pt x="5933" y="11921"/>
                    </a:lnTo>
                    <a:lnTo>
                      <a:pt x="5970" y="11996"/>
                    </a:lnTo>
                    <a:lnTo>
                      <a:pt x="6007" y="12051"/>
                    </a:lnTo>
                    <a:lnTo>
                      <a:pt x="6063" y="12088"/>
                    </a:lnTo>
                    <a:lnTo>
                      <a:pt x="6119" y="12107"/>
                    </a:lnTo>
                    <a:lnTo>
                      <a:pt x="6267" y="12107"/>
                    </a:lnTo>
                    <a:lnTo>
                      <a:pt x="6341" y="12070"/>
                    </a:lnTo>
                    <a:lnTo>
                      <a:pt x="6434" y="12033"/>
                    </a:lnTo>
                    <a:lnTo>
                      <a:pt x="6619" y="11903"/>
                    </a:lnTo>
                    <a:lnTo>
                      <a:pt x="6842" y="11717"/>
                    </a:lnTo>
                    <a:lnTo>
                      <a:pt x="7138" y="11402"/>
                    </a:lnTo>
                    <a:lnTo>
                      <a:pt x="7435" y="11106"/>
                    </a:lnTo>
                    <a:lnTo>
                      <a:pt x="7676" y="10791"/>
                    </a:lnTo>
                    <a:lnTo>
                      <a:pt x="7898" y="10475"/>
                    </a:lnTo>
                    <a:lnTo>
                      <a:pt x="8102" y="10142"/>
                    </a:lnTo>
                    <a:lnTo>
                      <a:pt x="8269" y="9789"/>
                    </a:lnTo>
                    <a:lnTo>
                      <a:pt x="8399" y="9400"/>
                    </a:lnTo>
                    <a:lnTo>
                      <a:pt x="8529" y="8974"/>
                    </a:lnTo>
                    <a:lnTo>
                      <a:pt x="8677" y="8455"/>
                    </a:lnTo>
                    <a:lnTo>
                      <a:pt x="8751" y="8195"/>
                    </a:lnTo>
                    <a:lnTo>
                      <a:pt x="8770" y="8065"/>
                    </a:lnTo>
                    <a:lnTo>
                      <a:pt x="8770" y="7935"/>
                    </a:lnTo>
                    <a:lnTo>
                      <a:pt x="8807" y="8084"/>
                    </a:lnTo>
                    <a:lnTo>
                      <a:pt x="8863" y="8195"/>
                    </a:lnTo>
                    <a:lnTo>
                      <a:pt x="8918" y="8232"/>
                    </a:lnTo>
                    <a:lnTo>
                      <a:pt x="8974" y="8251"/>
                    </a:lnTo>
                    <a:lnTo>
                      <a:pt x="9029" y="8214"/>
                    </a:lnTo>
                    <a:lnTo>
                      <a:pt x="9066" y="8139"/>
                    </a:lnTo>
                    <a:lnTo>
                      <a:pt x="9104" y="8028"/>
                    </a:lnTo>
                    <a:lnTo>
                      <a:pt x="9122" y="7898"/>
                    </a:lnTo>
                    <a:lnTo>
                      <a:pt x="9141" y="7361"/>
                    </a:lnTo>
                    <a:lnTo>
                      <a:pt x="9122" y="6805"/>
                    </a:lnTo>
                    <a:lnTo>
                      <a:pt x="9085" y="6248"/>
                    </a:lnTo>
                    <a:lnTo>
                      <a:pt x="9048" y="5711"/>
                    </a:lnTo>
                    <a:lnTo>
                      <a:pt x="9011" y="5396"/>
                    </a:lnTo>
                    <a:lnTo>
                      <a:pt x="8955" y="5080"/>
                    </a:lnTo>
                    <a:lnTo>
                      <a:pt x="8900" y="4747"/>
                    </a:lnTo>
                    <a:lnTo>
                      <a:pt x="8807" y="4432"/>
                    </a:lnTo>
                    <a:lnTo>
                      <a:pt x="8714" y="4098"/>
                    </a:lnTo>
                    <a:lnTo>
                      <a:pt x="8603" y="3783"/>
                    </a:lnTo>
                    <a:lnTo>
                      <a:pt x="8492" y="3449"/>
                    </a:lnTo>
                    <a:lnTo>
                      <a:pt x="8343" y="3134"/>
                    </a:lnTo>
                    <a:lnTo>
                      <a:pt x="8214" y="2819"/>
                    </a:lnTo>
                    <a:lnTo>
                      <a:pt x="8047" y="2522"/>
                    </a:lnTo>
                    <a:lnTo>
                      <a:pt x="7898" y="2207"/>
                    </a:lnTo>
                    <a:lnTo>
                      <a:pt x="7713" y="1910"/>
                    </a:lnTo>
                    <a:lnTo>
                      <a:pt x="7546" y="1632"/>
                    </a:lnTo>
                    <a:lnTo>
                      <a:pt x="7361" y="1354"/>
                    </a:lnTo>
                    <a:lnTo>
                      <a:pt x="7157" y="1094"/>
                    </a:lnTo>
                    <a:lnTo>
                      <a:pt x="6972" y="853"/>
                    </a:lnTo>
                    <a:lnTo>
                      <a:pt x="5655" y="223"/>
                    </a:lnTo>
                    <a:lnTo>
                      <a:pt x="5266" y="130"/>
                    </a:lnTo>
                    <a:lnTo>
                      <a:pt x="4895" y="56"/>
                    </a:lnTo>
                    <a:lnTo>
                      <a:pt x="4561" y="19"/>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40"/>
              <p:cNvSpPr/>
              <p:nvPr/>
            </p:nvSpPr>
            <p:spPr>
              <a:xfrm>
                <a:off x="1001725" y="3322125"/>
                <a:ext cx="68625" cy="145100"/>
              </a:xfrm>
              <a:custGeom>
                <a:rect b="b" l="l" r="r" t="t"/>
                <a:pathLst>
                  <a:path extrusionOk="0" h="5804" w="2745">
                    <a:moveTo>
                      <a:pt x="2745" y="1"/>
                    </a:moveTo>
                    <a:lnTo>
                      <a:pt x="2485" y="149"/>
                    </a:lnTo>
                    <a:lnTo>
                      <a:pt x="2225" y="353"/>
                    </a:lnTo>
                    <a:lnTo>
                      <a:pt x="2059" y="483"/>
                    </a:lnTo>
                    <a:lnTo>
                      <a:pt x="1910" y="631"/>
                    </a:lnTo>
                    <a:lnTo>
                      <a:pt x="1725" y="816"/>
                    </a:lnTo>
                    <a:lnTo>
                      <a:pt x="1558" y="1002"/>
                    </a:lnTo>
                    <a:lnTo>
                      <a:pt x="1391" y="1224"/>
                    </a:lnTo>
                    <a:lnTo>
                      <a:pt x="1224" y="1465"/>
                    </a:lnTo>
                    <a:lnTo>
                      <a:pt x="1076" y="1725"/>
                    </a:lnTo>
                    <a:lnTo>
                      <a:pt x="928" y="1984"/>
                    </a:lnTo>
                    <a:lnTo>
                      <a:pt x="779" y="2262"/>
                    </a:lnTo>
                    <a:lnTo>
                      <a:pt x="650" y="2559"/>
                    </a:lnTo>
                    <a:lnTo>
                      <a:pt x="427" y="3134"/>
                    </a:lnTo>
                    <a:lnTo>
                      <a:pt x="334" y="3430"/>
                    </a:lnTo>
                    <a:lnTo>
                      <a:pt x="260" y="3727"/>
                    </a:lnTo>
                    <a:lnTo>
                      <a:pt x="186" y="4005"/>
                    </a:lnTo>
                    <a:lnTo>
                      <a:pt x="131" y="4265"/>
                    </a:lnTo>
                    <a:lnTo>
                      <a:pt x="93" y="4524"/>
                    </a:lnTo>
                    <a:lnTo>
                      <a:pt x="56" y="4765"/>
                    </a:lnTo>
                    <a:lnTo>
                      <a:pt x="38" y="4988"/>
                    </a:lnTo>
                    <a:lnTo>
                      <a:pt x="19" y="5192"/>
                    </a:lnTo>
                    <a:lnTo>
                      <a:pt x="1" y="5525"/>
                    </a:lnTo>
                    <a:lnTo>
                      <a:pt x="1" y="5803"/>
                    </a:lnTo>
                    <a:lnTo>
                      <a:pt x="56" y="5525"/>
                    </a:lnTo>
                    <a:lnTo>
                      <a:pt x="131" y="5210"/>
                    </a:lnTo>
                    <a:lnTo>
                      <a:pt x="223" y="4802"/>
                    </a:lnTo>
                    <a:lnTo>
                      <a:pt x="353" y="4320"/>
                    </a:lnTo>
                    <a:lnTo>
                      <a:pt x="520" y="3801"/>
                    </a:lnTo>
                    <a:lnTo>
                      <a:pt x="613" y="3523"/>
                    </a:lnTo>
                    <a:lnTo>
                      <a:pt x="705" y="3245"/>
                    </a:lnTo>
                    <a:lnTo>
                      <a:pt x="816" y="2967"/>
                    </a:lnTo>
                    <a:lnTo>
                      <a:pt x="928" y="2670"/>
                    </a:lnTo>
                    <a:lnTo>
                      <a:pt x="1057" y="2392"/>
                    </a:lnTo>
                    <a:lnTo>
                      <a:pt x="1187" y="2133"/>
                    </a:lnTo>
                    <a:lnTo>
                      <a:pt x="1465" y="1614"/>
                    </a:lnTo>
                    <a:lnTo>
                      <a:pt x="1614" y="1373"/>
                    </a:lnTo>
                    <a:lnTo>
                      <a:pt x="1743" y="1150"/>
                    </a:lnTo>
                    <a:lnTo>
                      <a:pt x="1892" y="946"/>
                    </a:lnTo>
                    <a:lnTo>
                      <a:pt x="2040" y="742"/>
                    </a:lnTo>
                    <a:lnTo>
                      <a:pt x="2300" y="427"/>
                    </a:lnTo>
                    <a:lnTo>
                      <a:pt x="2522" y="205"/>
                    </a:lnTo>
                    <a:lnTo>
                      <a:pt x="2745"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40"/>
              <p:cNvSpPr/>
              <p:nvPr/>
            </p:nvSpPr>
            <p:spPr>
              <a:xfrm>
                <a:off x="1070325" y="3329550"/>
                <a:ext cx="28300" cy="253075"/>
              </a:xfrm>
              <a:custGeom>
                <a:rect b="b" l="l" r="r" t="t"/>
                <a:pathLst>
                  <a:path extrusionOk="0" h="10123" w="1132">
                    <a:moveTo>
                      <a:pt x="1131" y="0"/>
                    </a:moveTo>
                    <a:lnTo>
                      <a:pt x="1076" y="445"/>
                    </a:lnTo>
                    <a:lnTo>
                      <a:pt x="1002" y="946"/>
                    </a:lnTo>
                    <a:lnTo>
                      <a:pt x="928" y="1595"/>
                    </a:lnTo>
                    <a:lnTo>
                      <a:pt x="835" y="2355"/>
                    </a:lnTo>
                    <a:lnTo>
                      <a:pt x="779" y="2781"/>
                    </a:lnTo>
                    <a:lnTo>
                      <a:pt x="724" y="3208"/>
                    </a:lnTo>
                    <a:lnTo>
                      <a:pt x="501" y="5062"/>
                    </a:lnTo>
                    <a:lnTo>
                      <a:pt x="279" y="6915"/>
                    </a:lnTo>
                    <a:lnTo>
                      <a:pt x="186" y="7768"/>
                    </a:lnTo>
                    <a:lnTo>
                      <a:pt x="112" y="8547"/>
                    </a:lnTo>
                    <a:lnTo>
                      <a:pt x="56" y="9196"/>
                    </a:lnTo>
                    <a:lnTo>
                      <a:pt x="19" y="9696"/>
                    </a:lnTo>
                    <a:lnTo>
                      <a:pt x="1" y="10123"/>
                    </a:lnTo>
                    <a:lnTo>
                      <a:pt x="75" y="9696"/>
                    </a:lnTo>
                    <a:lnTo>
                      <a:pt x="167" y="9214"/>
                    </a:lnTo>
                    <a:lnTo>
                      <a:pt x="279" y="8565"/>
                    </a:lnTo>
                    <a:lnTo>
                      <a:pt x="408" y="7805"/>
                    </a:lnTo>
                    <a:lnTo>
                      <a:pt x="538" y="6953"/>
                    </a:lnTo>
                    <a:lnTo>
                      <a:pt x="798" y="5099"/>
                    </a:lnTo>
                    <a:lnTo>
                      <a:pt x="983" y="3226"/>
                    </a:lnTo>
                    <a:lnTo>
                      <a:pt x="1039" y="2800"/>
                    </a:lnTo>
                    <a:lnTo>
                      <a:pt x="1057" y="2373"/>
                    </a:lnTo>
                    <a:lnTo>
                      <a:pt x="1094" y="1595"/>
                    </a:lnTo>
                    <a:lnTo>
                      <a:pt x="1113" y="946"/>
                    </a:lnTo>
                    <a:lnTo>
                      <a:pt x="1131" y="445"/>
                    </a:lnTo>
                    <a:lnTo>
                      <a:pt x="1131"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40"/>
              <p:cNvSpPr/>
              <p:nvPr/>
            </p:nvSpPr>
            <p:spPr>
              <a:xfrm>
                <a:off x="1123175" y="3340200"/>
                <a:ext cx="16225" cy="227125"/>
              </a:xfrm>
              <a:custGeom>
                <a:rect b="b" l="l" r="r" t="t"/>
                <a:pathLst>
                  <a:path extrusionOk="0" h="9085" w="649">
                    <a:moveTo>
                      <a:pt x="297" y="1"/>
                    </a:moveTo>
                    <a:lnTo>
                      <a:pt x="297" y="390"/>
                    </a:lnTo>
                    <a:lnTo>
                      <a:pt x="334" y="854"/>
                    </a:lnTo>
                    <a:lnTo>
                      <a:pt x="352" y="1428"/>
                    </a:lnTo>
                    <a:lnTo>
                      <a:pt x="371" y="2114"/>
                    </a:lnTo>
                    <a:lnTo>
                      <a:pt x="371" y="2485"/>
                    </a:lnTo>
                    <a:lnTo>
                      <a:pt x="371" y="2893"/>
                    </a:lnTo>
                    <a:lnTo>
                      <a:pt x="352" y="3709"/>
                    </a:lnTo>
                    <a:lnTo>
                      <a:pt x="334" y="4543"/>
                    </a:lnTo>
                    <a:lnTo>
                      <a:pt x="278" y="5396"/>
                    </a:lnTo>
                    <a:lnTo>
                      <a:pt x="223" y="6211"/>
                    </a:lnTo>
                    <a:lnTo>
                      <a:pt x="185" y="6972"/>
                    </a:lnTo>
                    <a:lnTo>
                      <a:pt x="111" y="7657"/>
                    </a:lnTo>
                    <a:lnTo>
                      <a:pt x="19" y="8696"/>
                    </a:lnTo>
                    <a:lnTo>
                      <a:pt x="0" y="9085"/>
                    </a:lnTo>
                    <a:lnTo>
                      <a:pt x="93" y="8696"/>
                    </a:lnTo>
                    <a:lnTo>
                      <a:pt x="185" y="8269"/>
                    </a:lnTo>
                    <a:lnTo>
                      <a:pt x="241" y="7991"/>
                    </a:lnTo>
                    <a:lnTo>
                      <a:pt x="297" y="7695"/>
                    </a:lnTo>
                    <a:lnTo>
                      <a:pt x="408" y="7009"/>
                    </a:lnTo>
                    <a:lnTo>
                      <a:pt x="445" y="6638"/>
                    </a:lnTo>
                    <a:lnTo>
                      <a:pt x="501" y="6230"/>
                    </a:lnTo>
                    <a:lnTo>
                      <a:pt x="538" y="5841"/>
                    </a:lnTo>
                    <a:lnTo>
                      <a:pt x="575" y="5414"/>
                    </a:lnTo>
                    <a:lnTo>
                      <a:pt x="630" y="4561"/>
                    </a:lnTo>
                    <a:lnTo>
                      <a:pt x="649" y="3709"/>
                    </a:lnTo>
                    <a:lnTo>
                      <a:pt x="649" y="3282"/>
                    </a:lnTo>
                    <a:lnTo>
                      <a:pt x="630" y="2874"/>
                    </a:lnTo>
                    <a:lnTo>
                      <a:pt x="612" y="2485"/>
                    </a:lnTo>
                    <a:lnTo>
                      <a:pt x="593" y="2114"/>
                    </a:lnTo>
                    <a:lnTo>
                      <a:pt x="519" y="1410"/>
                    </a:lnTo>
                    <a:lnTo>
                      <a:pt x="482" y="1113"/>
                    </a:lnTo>
                    <a:lnTo>
                      <a:pt x="445" y="835"/>
                    </a:lnTo>
                    <a:lnTo>
                      <a:pt x="371" y="390"/>
                    </a:lnTo>
                    <a:lnTo>
                      <a:pt x="29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40"/>
              <p:cNvSpPr/>
              <p:nvPr/>
            </p:nvSpPr>
            <p:spPr>
              <a:xfrm>
                <a:off x="1149125" y="3329550"/>
                <a:ext cx="25975" cy="216000"/>
              </a:xfrm>
              <a:custGeom>
                <a:rect b="b" l="l" r="r" t="t"/>
                <a:pathLst>
                  <a:path extrusionOk="0" h="8640" w="1039">
                    <a:moveTo>
                      <a:pt x="0" y="0"/>
                    </a:moveTo>
                    <a:lnTo>
                      <a:pt x="111" y="371"/>
                    </a:lnTo>
                    <a:lnTo>
                      <a:pt x="223" y="779"/>
                    </a:lnTo>
                    <a:lnTo>
                      <a:pt x="334" y="1335"/>
                    </a:lnTo>
                    <a:lnTo>
                      <a:pt x="464" y="1984"/>
                    </a:lnTo>
                    <a:lnTo>
                      <a:pt x="556" y="2707"/>
                    </a:lnTo>
                    <a:lnTo>
                      <a:pt x="649" y="3504"/>
                    </a:lnTo>
                    <a:lnTo>
                      <a:pt x="686" y="3894"/>
                    </a:lnTo>
                    <a:lnTo>
                      <a:pt x="705" y="4301"/>
                    </a:lnTo>
                    <a:lnTo>
                      <a:pt x="742" y="4709"/>
                    </a:lnTo>
                    <a:lnTo>
                      <a:pt x="742" y="5117"/>
                    </a:lnTo>
                    <a:lnTo>
                      <a:pt x="760" y="5525"/>
                    </a:lnTo>
                    <a:lnTo>
                      <a:pt x="760" y="5914"/>
                    </a:lnTo>
                    <a:lnTo>
                      <a:pt x="742" y="6285"/>
                    </a:lnTo>
                    <a:lnTo>
                      <a:pt x="742" y="6637"/>
                    </a:lnTo>
                    <a:lnTo>
                      <a:pt x="686" y="7305"/>
                    </a:lnTo>
                    <a:lnTo>
                      <a:pt x="631" y="7583"/>
                    </a:lnTo>
                    <a:lnTo>
                      <a:pt x="594" y="7842"/>
                    </a:lnTo>
                    <a:lnTo>
                      <a:pt x="556" y="8083"/>
                    </a:lnTo>
                    <a:lnTo>
                      <a:pt x="519" y="8269"/>
                    </a:lnTo>
                    <a:lnTo>
                      <a:pt x="408" y="8640"/>
                    </a:lnTo>
                    <a:lnTo>
                      <a:pt x="575" y="8287"/>
                    </a:lnTo>
                    <a:lnTo>
                      <a:pt x="631" y="8102"/>
                    </a:lnTo>
                    <a:lnTo>
                      <a:pt x="705" y="7880"/>
                    </a:lnTo>
                    <a:lnTo>
                      <a:pt x="779" y="7620"/>
                    </a:lnTo>
                    <a:lnTo>
                      <a:pt x="853" y="7323"/>
                    </a:lnTo>
                    <a:lnTo>
                      <a:pt x="964" y="6656"/>
                    </a:lnTo>
                    <a:lnTo>
                      <a:pt x="1001" y="6304"/>
                    </a:lnTo>
                    <a:lnTo>
                      <a:pt x="1020" y="5914"/>
                    </a:lnTo>
                    <a:lnTo>
                      <a:pt x="1038" y="5525"/>
                    </a:lnTo>
                    <a:lnTo>
                      <a:pt x="1038" y="5117"/>
                    </a:lnTo>
                    <a:lnTo>
                      <a:pt x="1038" y="4709"/>
                    </a:lnTo>
                    <a:lnTo>
                      <a:pt x="1020" y="4283"/>
                    </a:lnTo>
                    <a:lnTo>
                      <a:pt x="983" y="3875"/>
                    </a:lnTo>
                    <a:lnTo>
                      <a:pt x="946" y="3467"/>
                    </a:lnTo>
                    <a:lnTo>
                      <a:pt x="890" y="3059"/>
                    </a:lnTo>
                    <a:lnTo>
                      <a:pt x="816" y="2670"/>
                    </a:lnTo>
                    <a:lnTo>
                      <a:pt x="760" y="2299"/>
                    </a:lnTo>
                    <a:lnTo>
                      <a:pt x="668" y="1947"/>
                    </a:lnTo>
                    <a:lnTo>
                      <a:pt x="501" y="1298"/>
                    </a:lnTo>
                    <a:lnTo>
                      <a:pt x="427" y="1001"/>
                    </a:lnTo>
                    <a:lnTo>
                      <a:pt x="334" y="760"/>
                    </a:lnTo>
                    <a:lnTo>
                      <a:pt x="167" y="353"/>
                    </a:lnTo>
                    <a:lnTo>
                      <a:pt x="0"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40"/>
              <p:cNvSpPr/>
              <p:nvPr/>
            </p:nvSpPr>
            <p:spPr>
              <a:xfrm>
                <a:off x="1024450" y="3362450"/>
                <a:ext cx="26425" cy="93650"/>
              </a:xfrm>
              <a:custGeom>
                <a:rect b="b" l="l" r="r" t="t"/>
                <a:pathLst>
                  <a:path extrusionOk="0" h="3746" w="1057">
                    <a:moveTo>
                      <a:pt x="1057" y="1"/>
                    </a:moveTo>
                    <a:lnTo>
                      <a:pt x="983" y="149"/>
                    </a:lnTo>
                    <a:lnTo>
                      <a:pt x="797" y="557"/>
                    </a:lnTo>
                    <a:lnTo>
                      <a:pt x="593" y="1150"/>
                    </a:lnTo>
                    <a:lnTo>
                      <a:pt x="390" y="1836"/>
                    </a:lnTo>
                    <a:lnTo>
                      <a:pt x="204" y="2522"/>
                    </a:lnTo>
                    <a:lnTo>
                      <a:pt x="93" y="3134"/>
                    </a:lnTo>
                    <a:lnTo>
                      <a:pt x="19" y="3579"/>
                    </a:lnTo>
                    <a:lnTo>
                      <a:pt x="0" y="3746"/>
                    </a:lnTo>
                    <a:lnTo>
                      <a:pt x="74" y="3597"/>
                    </a:lnTo>
                    <a:lnTo>
                      <a:pt x="260" y="3189"/>
                    </a:lnTo>
                    <a:lnTo>
                      <a:pt x="464" y="2596"/>
                    </a:lnTo>
                    <a:lnTo>
                      <a:pt x="686" y="1910"/>
                    </a:lnTo>
                    <a:lnTo>
                      <a:pt x="853" y="1224"/>
                    </a:lnTo>
                    <a:lnTo>
                      <a:pt x="983" y="612"/>
                    </a:lnTo>
                    <a:lnTo>
                      <a:pt x="1038" y="167"/>
                    </a:lnTo>
                    <a:lnTo>
                      <a:pt x="105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40"/>
              <p:cNvSpPr/>
              <p:nvPr/>
            </p:nvSpPr>
            <p:spPr>
              <a:xfrm>
                <a:off x="1080525" y="3276700"/>
                <a:ext cx="89475" cy="52400"/>
              </a:xfrm>
              <a:custGeom>
                <a:rect b="b" l="l" r="r" t="t"/>
                <a:pathLst>
                  <a:path extrusionOk="0" h="2096" w="3579">
                    <a:moveTo>
                      <a:pt x="408" y="1"/>
                    </a:moveTo>
                    <a:lnTo>
                      <a:pt x="316" y="19"/>
                    </a:lnTo>
                    <a:lnTo>
                      <a:pt x="223" y="75"/>
                    </a:lnTo>
                    <a:lnTo>
                      <a:pt x="149" y="168"/>
                    </a:lnTo>
                    <a:lnTo>
                      <a:pt x="75" y="316"/>
                    </a:lnTo>
                    <a:lnTo>
                      <a:pt x="19" y="464"/>
                    </a:lnTo>
                    <a:lnTo>
                      <a:pt x="0" y="613"/>
                    </a:lnTo>
                    <a:lnTo>
                      <a:pt x="19" y="761"/>
                    </a:lnTo>
                    <a:lnTo>
                      <a:pt x="38" y="891"/>
                    </a:lnTo>
                    <a:lnTo>
                      <a:pt x="93" y="1020"/>
                    </a:lnTo>
                    <a:lnTo>
                      <a:pt x="167" y="1150"/>
                    </a:lnTo>
                    <a:lnTo>
                      <a:pt x="241" y="1262"/>
                    </a:lnTo>
                    <a:lnTo>
                      <a:pt x="334" y="1373"/>
                    </a:lnTo>
                    <a:lnTo>
                      <a:pt x="445" y="1484"/>
                    </a:lnTo>
                    <a:lnTo>
                      <a:pt x="557" y="1577"/>
                    </a:lnTo>
                    <a:lnTo>
                      <a:pt x="798" y="1744"/>
                    </a:lnTo>
                    <a:lnTo>
                      <a:pt x="1039" y="1873"/>
                    </a:lnTo>
                    <a:lnTo>
                      <a:pt x="1280" y="1966"/>
                    </a:lnTo>
                    <a:lnTo>
                      <a:pt x="1521" y="2022"/>
                    </a:lnTo>
                    <a:lnTo>
                      <a:pt x="1799" y="2059"/>
                    </a:lnTo>
                    <a:lnTo>
                      <a:pt x="2077" y="2096"/>
                    </a:lnTo>
                    <a:lnTo>
                      <a:pt x="2373" y="2077"/>
                    </a:lnTo>
                    <a:lnTo>
                      <a:pt x="2670" y="2059"/>
                    </a:lnTo>
                    <a:lnTo>
                      <a:pt x="2800" y="2022"/>
                    </a:lnTo>
                    <a:lnTo>
                      <a:pt x="2930" y="1985"/>
                    </a:lnTo>
                    <a:lnTo>
                      <a:pt x="3059" y="1929"/>
                    </a:lnTo>
                    <a:lnTo>
                      <a:pt x="3171" y="1873"/>
                    </a:lnTo>
                    <a:lnTo>
                      <a:pt x="3282" y="1799"/>
                    </a:lnTo>
                    <a:lnTo>
                      <a:pt x="3375" y="1706"/>
                    </a:lnTo>
                    <a:lnTo>
                      <a:pt x="3467" y="1577"/>
                    </a:lnTo>
                    <a:lnTo>
                      <a:pt x="3523" y="1484"/>
                    </a:lnTo>
                    <a:lnTo>
                      <a:pt x="3560" y="1373"/>
                    </a:lnTo>
                    <a:lnTo>
                      <a:pt x="3579" y="1262"/>
                    </a:lnTo>
                    <a:lnTo>
                      <a:pt x="3560" y="1169"/>
                    </a:lnTo>
                    <a:lnTo>
                      <a:pt x="3523" y="1076"/>
                    </a:lnTo>
                    <a:lnTo>
                      <a:pt x="3486" y="983"/>
                    </a:lnTo>
                    <a:lnTo>
                      <a:pt x="3412" y="909"/>
                    </a:lnTo>
                    <a:lnTo>
                      <a:pt x="3245" y="742"/>
                    </a:lnTo>
                    <a:lnTo>
                      <a:pt x="3041" y="576"/>
                    </a:lnTo>
                    <a:lnTo>
                      <a:pt x="2818" y="446"/>
                    </a:lnTo>
                    <a:lnTo>
                      <a:pt x="2577" y="297"/>
                    </a:lnTo>
                    <a:lnTo>
                      <a:pt x="890" y="38"/>
                    </a:lnTo>
                    <a:lnTo>
                      <a:pt x="742" y="38"/>
                    </a:lnTo>
                    <a:lnTo>
                      <a:pt x="631" y="19"/>
                    </a:lnTo>
                    <a:lnTo>
                      <a:pt x="520" y="1"/>
                    </a:lnTo>
                    <a:close/>
                  </a:path>
                </a:pathLst>
              </a:custGeom>
              <a:solidFill>
                <a:srgbClr val="C27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40"/>
              <p:cNvSpPr/>
              <p:nvPr/>
            </p:nvSpPr>
            <p:spPr>
              <a:xfrm>
                <a:off x="1090725" y="3254925"/>
                <a:ext cx="88075" cy="59350"/>
              </a:xfrm>
              <a:custGeom>
                <a:rect b="b" l="l" r="r" t="t"/>
                <a:pathLst>
                  <a:path extrusionOk="0" h="2374" w="3523">
                    <a:moveTo>
                      <a:pt x="464" y="0"/>
                    </a:moveTo>
                    <a:lnTo>
                      <a:pt x="371" y="19"/>
                    </a:lnTo>
                    <a:lnTo>
                      <a:pt x="297" y="56"/>
                    </a:lnTo>
                    <a:lnTo>
                      <a:pt x="223" y="112"/>
                    </a:lnTo>
                    <a:lnTo>
                      <a:pt x="167" y="167"/>
                    </a:lnTo>
                    <a:lnTo>
                      <a:pt x="112" y="241"/>
                    </a:lnTo>
                    <a:lnTo>
                      <a:pt x="74" y="334"/>
                    </a:lnTo>
                    <a:lnTo>
                      <a:pt x="37" y="427"/>
                    </a:lnTo>
                    <a:lnTo>
                      <a:pt x="0" y="538"/>
                    </a:lnTo>
                    <a:lnTo>
                      <a:pt x="0" y="649"/>
                    </a:lnTo>
                    <a:lnTo>
                      <a:pt x="0" y="779"/>
                    </a:lnTo>
                    <a:lnTo>
                      <a:pt x="0" y="927"/>
                    </a:lnTo>
                    <a:lnTo>
                      <a:pt x="37" y="1057"/>
                    </a:lnTo>
                    <a:lnTo>
                      <a:pt x="74" y="1187"/>
                    </a:lnTo>
                    <a:lnTo>
                      <a:pt x="112" y="1317"/>
                    </a:lnTo>
                    <a:lnTo>
                      <a:pt x="186" y="1428"/>
                    </a:lnTo>
                    <a:lnTo>
                      <a:pt x="241" y="1558"/>
                    </a:lnTo>
                    <a:lnTo>
                      <a:pt x="427" y="1762"/>
                    </a:lnTo>
                    <a:lnTo>
                      <a:pt x="612" y="1947"/>
                    </a:lnTo>
                    <a:lnTo>
                      <a:pt x="853" y="2114"/>
                    </a:lnTo>
                    <a:lnTo>
                      <a:pt x="1094" y="2225"/>
                    </a:lnTo>
                    <a:lnTo>
                      <a:pt x="1354" y="2318"/>
                    </a:lnTo>
                    <a:lnTo>
                      <a:pt x="1613" y="2355"/>
                    </a:lnTo>
                    <a:lnTo>
                      <a:pt x="1891" y="2374"/>
                    </a:lnTo>
                    <a:lnTo>
                      <a:pt x="2188" y="2374"/>
                    </a:lnTo>
                    <a:lnTo>
                      <a:pt x="2466" y="2336"/>
                    </a:lnTo>
                    <a:lnTo>
                      <a:pt x="2744" y="2262"/>
                    </a:lnTo>
                    <a:lnTo>
                      <a:pt x="2874" y="2207"/>
                    </a:lnTo>
                    <a:lnTo>
                      <a:pt x="2985" y="2151"/>
                    </a:lnTo>
                    <a:lnTo>
                      <a:pt x="3096" y="2077"/>
                    </a:lnTo>
                    <a:lnTo>
                      <a:pt x="3208" y="2003"/>
                    </a:lnTo>
                    <a:lnTo>
                      <a:pt x="3300" y="1891"/>
                    </a:lnTo>
                    <a:lnTo>
                      <a:pt x="3374" y="1780"/>
                    </a:lnTo>
                    <a:lnTo>
                      <a:pt x="3449" y="1650"/>
                    </a:lnTo>
                    <a:lnTo>
                      <a:pt x="3504" y="1502"/>
                    </a:lnTo>
                    <a:lnTo>
                      <a:pt x="3523" y="1372"/>
                    </a:lnTo>
                    <a:lnTo>
                      <a:pt x="3523" y="1261"/>
                    </a:lnTo>
                    <a:lnTo>
                      <a:pt x="3486" y="1131"/>
                    </a:lnTo>
                    <a:lnTo>
                      <a:pt x="3449" y="1039"/>
                    </a:lnTo>
                    <a:lnTo>
                      <a:pt x="3393" y="927"/>
                    </a:lnTo>
                    <a:lnTo>
                      <a:pt x="3300" y="835"/>
                    </a:lnTo>
                    <a:lnTo>
                      <a:pt x="3115" y="668"/>
                    </a:lnTo>
                    <a:lnTo>
                      <a:pt x="2892" y="501"/>
                    </a:lnTo>
                    <a:lnTo>
                      <a:pt x="2429" y="223"/>
                    </a:lnTo>
                    <a:lnTo>
                      <a:pt x="1001" y="130"/>
                    </a:lnTo>
                    <a:lnTo>
                      <a:pt x="909" y="75"/>
                    </a:lnTo>
                    <a:lnTo>
                      <a:pt x="816" y="38"/>
                    </a:lnTo>
                    <a:lnTo>
                      <a:pt x="723"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40"/>
              <p:cNvSpPr/>
              <p:nvPr/>
            </p:nvSpPr>
            <p:spPr>
              <a:xfrm>
                <a:off x="1035100" y="2445675"/>
                <a:ext cx="183575" cy="854225"/>
              </a:xfrm>
              <a:custGeom>
                <a:rect b="b" l="l" r="r" t="t"/>
                <a:pathLst>
                  <a:path extrusionOk="0" h="34169" w="7343">
                    <a:moveTo>
                      <a:pt x="4246" y="1"/>
                    </a:moveTo>
                    <a:lnTo>
                      <a:pt x="1" y="668"/>
                    </a:lnTo>
                    <a:lnTo>
                      <a:pt x="427" y="2448"/>
                    </a:lnTo>
                    <a:lnTo>
                      <a:pt x="835" y="4209"/>
                    </a:lnTo>
                    <a:lnTo>
                      <a:pt x="1187" y="5989"/>
                    </a:lnTo>
                    <a:lnTo>
                      <a:pt x="1539" y="7787"/>
                    </a:lnTo>
                    <a:lnTo>
                      <a:pt x="1855" y="9567"/>
                    </a:lnTo>
                    <a:lnTo>
                      <a:pt x="2133" y="11365"/>
                    </a:lnTo>
                    <a:lnTo>
                      <a:pt x="2374" y="13145"/>
                    </a:lnTo>
                    <a:lnTo>
                      <a:pt x="2596" y="14944"/>
                    </a:lnTo>
                    <a:lnTo>
                      <a:pt x="2763" y="16742"/>
                    </a:lnTo>
                    <a:lnTo>
                      <a:pt x="2911" y="18559"/>
                    </a:lnTo>
                    <a:lnTo>
                      <a:pt x="3004" y="20357"/>
                    </a:lnTo>
                    <a:lnTo>
                      <a:pt x="3078" y="22174"/>
                    </a:lnTo>
                    <a:lnTo>
                      <a:pt x="3097" y="23991"/>
                    </a:lnTo>
                    <a:lnTo>
                      <a:pt x="3078" y="24899"/>
                    </a:lnTo>
                    <a:lnTo>
                      <a:pt x="3060" y="25808"/>
                    </a:lnTo>
                    <a:lnTo>
                      <a:pt x="3022" y="26735"/>
                    </a:lnTo>
                    <a:lnTo>
                      <a:pt x="2985" y="27643"/>
                    </a:lnTo>
                    <a:lnTo>
                      <a:pt x="2930" y="28551"/>
                    </a:lnTo>
                    <a:lnTo>
                      <a:pt x="2874" y="29478"/>
                    </a:lnTo>
                    <a:lnTo>
                      <a:pt x="2744" y="30442"/>
                    </a:lnTo>
                    <a:lnTo>
                      <a:pt x="2689" y="30980"/>
                    </a:lnTo>
                    <a:lnTo>
                      <a:pt x="2689" y="31258"/>
                    </a:lnTo>
                    <a:lnTo>
                      <a:pt x="2670" y="31555"/>
                    </a:lnTo>
                    <a:lnTo>
                      <a:pt x="2689" y="31833"/>
                    </a:lnTo>
                    <a:lnTo>
                      <a:pt x="2707" y="32111"/>
                    </a:lnTo>
                    <a:lnTo>
                      <a:pt x="2744" y="32389"/>
                    </a:lnTo>
                    <a:lnTo>
                      <a:pt x="2800" y="32649"/>
                    </a:lnTo>
                    <a:lnTo>
                      <a:pt x="2893" y="32890"/>
                    </a:lnTo>
                    <a:lnTo>
                      <a:pt x="3004" y="33131"/>
                    </a:lnTo>
                    <a:lnTo>
                      <a:pt x="3134" y="33353"/>
                    </a:lnTo>
                    <a:lnTo>
                      <a:pt x="3301" y="33538"/>
                    </a:lnTo>
                    <a:lnTo>
                      <a:pt x="3542" y="33779"/>
                    </a:lnTo>
                    <a:lnTo>
                      <a:pt x="3764" y="33965"/>
                    </a:lnTo>
                    <a:lnTo>
                      <a:pt x="3857" y="34020"/>
                    </a:lnTo>
                    <a:lnTo>
                      <a:pt x="3968" y="34076"/>
                    </a:lnTo>
                    <a:lnTo>
                      <a:pt x="4079" y="34113"/>
                    </a:lnTo>
                    <a:lnTo>
                      <a:pt x="4190" y="34150"/>
                    </a:lnTo>
                    <a:lnTo>
                      <a:pt x="4302" y="34150"/>
                    </a:lnTo>
                    <a:lnTo>
                      <a:pt x="4394" y="34169"/>
                    </a:lnTo>
                    <a:lnTo>
                      <a:pt x="4598" y="34132"/>
                    </a:lnTo>
                    <a:lnTo>
                      <a:pt x="4802" y="34076"/>
                    </a:lnTo>
                    <a:lnTo>
                      <a:pt x="5006" y="33965"/>
                    </a:lnTo>
                    <a:lnTo>
                      <a:pt x="5192" y="33835"/>
                    </a:lnTo>
                    <a:lnTo>
                      <a:pt x="5358" y="33668"/>
                    </a:lnTo>
                    <a:lnTo>
                      <a:pt x="5544" y="33483"/>
                    </a:lnTo>
                    <a:lnTo>
                      <a:pt x="5711" y="33279"/>
                    </a:lnTo>
                    <a:lnTo>
                      <a:pt x="5859" y="33056"/>
                    </a:lnTo>
                    <a:lnTo>
                      <a:pt x="6007" y="32815"/>
                    </a:lnTo>
                    <a:lnTo>
                      <a:pt x="6285" y="32333"/>
                    </a:lnTo>
                    <a:lnTo>
                      <a:pt x="6434" y="31963"/>
                    </a:lnTo>
                    <a:lnTo>
                      <a:pt x="6564" y="31573"/>
                    </a:lnTo>
                    <a:lnTo>
                      <a:pt x="6675" y="31165"/>
                    </a:lnTo>
                    <a:lnTo>
                      <a:pt x="6767" y="30758"/>
                    </a:lnTo>
                    <a:lnTo>
                      <a:pt x="6842" y="30350"/>
                    </a:lnTo>
                    <a:lnTo>
                      <a:pt x="6916" y="29923"/>
                    </a:lnTo>
                    <a:lnTo>
                      <a:pt x="6971" y="29497"/>
                    </a:lnTo>
                    <a:lnTo>
                      <a:pt x="7008" y="29070"/>
                    </a:lnTo>
                    <a:lnTo>
                      <a:pt x="7064" y="28218"/>
                    </a:lnTo>
                    <a:lnTo>
                      <a:pt x="7101" y="27365"/>
                    </a:lnTo>
                    <a:lnTo>
                      <a:pt x="7120" y="26531"/>
                    </a:lnTo>
                    <a:lnTo>
                      <a:pt x="7157" y="25733"/>
                    </a:lnTo>
                    <a:lnTo>
                      <a:pt x="7231" y="24454"/>
                    </a:lnTo>
                    <a:lnTo>
                      <a:pt x="7287" y="23156"/>
                    </a:lnTo>
                    <a:lnTo>
                      <a:pt x="7342" y="21859"/>
                    </a:lnTo>
                    <a:lnTo>
                      <a:pt x="7342" y="20561"/>
                    </a:lnTo>
                    <a:lnTo>
                      <a:pt x="7324" y="19263"/>
                    </a:lnTo>
                    <a:lnTo>
                      <a:pt x="7287" y="17965"/>
                    </a:lnTo>
                    <a:lnTo>
                      <a:pt x="7231" y="17335"/>
                    </a:lnTo>
                    <a:lnTo>
                      <a:pt x="7194" y="16686"/>
                    </a:lnTo>
                    <a:lnTo>
                      <a:pt x="7120" y="16037"/>
                    </a:lnTo>
                    <a:lnTo>
                      <a:pt x="7046" y="15407"/>
                    </a:lnTo>
                    <a:lnTo>
                      <a:pt x="6953" y="14573"/>
                    </a:lnTo>
                    <a:lnTo>
                      <a:pt x="6823" y="13683"/>
                    </a:lnTo>
                    <a:lnTo>
                      <a:pt x="6693" y="12737"/>
                    </a:lnTo>
                    <a:lnTo>
                      <a:pt x="6526" y="11773"/>
                    </a:lnTo>
                    <a:lnTo>
                      <a:pt x="6174" y="9752"/>
                    </a:lnTo>
                    <a:lnTo>
                      <a:pt x="5766" y="7658"/>
                    </a:lnTo>
                    <a:lnTo>
                      <a:pt x="4951" y="3579"/>
                    </a:lnTo>
                    <a:lnTo>
                      <a:pt x="4561" y="1688"/>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40"/>
              <p:cNvSpPr/>
              <p:nvPr/>
            </p:nvSpPr>
            <p:spPr>
              <a:xfrm>
                <a:off x="804300" y="2355775"/>
                <a:ext cx="464875" cy="143700"/>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40"/>
              <p:cNvSpPr/>
              <p:nvPr/>
            </p:nvSpPr>
            <p:spPr>
              <a:xfrm>
                <a:off x="804300" y="2287625"/>
                <a:ext cx="464425" cy="127950"/>
              </a:xfrm>
              <a:custGeom>
                <a:rect b="b" l="l" r="r" t="t"/>
                <a:pathLst>
                  <a:path extrusionOk="0" h="5118" w="18577">
                    <a:moveTo>
                      <a:pt x="17279" y="1"/>
                    </a:moveTo>
                    <a:lnTo>
                      <a:pt x="16908" y="38"/>
                    </a:lnTo>
                    <a:lnTo>
                      <a:pt x="16500" y="94"/>
                    </a:lnTo>
                    <a:lnTo>
                      <a:pt x="16129" y="131"/>
                    </a:lnTo>
                    <a:lnTo>
                      <a:pt x="15703" y="186"/>
                    </a:lnTo>
                    <a:lnTo>
                      <a:pt x="14757" y="335"/>
                    </a:lnTo>
                    <a:lnTo>
                      <a:pt x="13830" y="483"/>
                    </a:lnTo>
                    <a:lnTo>
                      <a:pt x="13404" y="557"/>
                    </a:lnTo>
                    <a:lnTo>
                      <a:pt x="13033" y="594"/>
                    </a:lnTo>
                    <a:lnTo>
                      <a:pt x="11235" y="798"/>
                    </a:lnTo>
                    <a:lnTo>
                      <a:pt x="9566" y="965"/>
                    </a:lnTo>
                    <a:lnTo>
                      <a:pt x="8028" y="1095"/>
                    </a:lnTo>
                    <a:lnTo>
                      <a:pt x="7267" y="1132"/>
                    </a:lnTo>
                    <a:lnTo>
                      <a:pt x="6507" y="1169"/>
                    </a:lnTo>
                    <a:lnTo>
                      <a:pt x="5766" y="1187"/>
                    </a:lnTo>
                    <a:lnTo>
                      <a:pt x="5006" y="1206"/>
                    </a:lnTo>
                    <a:lnTo>
                      <a:pt x="4246" y="1187"/>
                    </a:lnTo>
                    <a:lnTo>
                      <a:pt x="3448" y="1169"/>
                    </a:lnTo>
                    <a:lnTo>
                      <a:pt x="2651" y="1132"/>
                    </a:lnTo>
                    <a:lnTo>
                      <a:pt x="1798" y="1095"/>
                    </a:lnTo>
                    <a:lnTo>
                      <a:pt x="927" y="1021"/>
                    </a:lnTo>
                    <a:lnTo>
                      <a:pt x="0" y="946"/>
                    </a:lnTo>
                    <a:lnTo>
                      <a:pt x="0" y="4840"/>
                    </a:lnTo>
                    <a:lnTo>
                      <a:pt x="779" y="4988"/>
                    </a:lnTo>
                    <a:lnTo>
                      <a:pt x="1094" y="5044"/>
                    </a:lnTo>
                    <a:lnTo>
                      <a:pt x="1390" y="5062"/>
                    </a:lnTo>
                    <a:lnTo>
                      <a:pt x="2058" y="5099"/>
                    </a:lnTo>
                    <a:lnTo>
                      <a:pt x="2966" y="5099"/>
                    </a:lnTo>
                    <a:lnTo>
                      <a:pt x="4227" y="5118"/>
                    </a:lnTo>
                    <a:lnTo>
                      <a:pt x="5506" y="5099"/>
                    </a:lnTo>
                    <a:lnTo>
                      <a:pt x="6804" y="5062"/>
                    </a:lnTo>
                    <a:lnTo>
                      <a:pt x="8120" y="5007"/>
                    </a:lnTo>
                    <a:lnTo>
                      <a:pt x="9437" y="4895"/>
                    </a:lnTo>
                    <a:lnTo>
                      <a:pt x="10734" y="4766"/>
                    </a:lnTo>
                    <a:lnTo>
                      <a:pt x="12013" y="4617"/>
                    </a:lnTo>
                    <a:lnTo>
                      <a:pt x="13274" y="4413"/>
                    </a:lnTo>
                    <a:lnTo>
                      <a:pt x="14034" y="4283"/>
                    </a:lnTo>
                    <a:lnTo>
                      <a:pt x="14906" y="4135"/>
                    </a:lnTo>
                    <a:lnTo>
                      <a:pt x="15351" y="4061"/>
                    </a:lnTo>
                    <a:lnTo>
                      <a:pt x="15814" y="3950"/>
                    </a:lnTo>
                    <a:lnTo>
                      <a:pt x="16259" y="3820"/>
                    </a:lnTo>
                    <a:lnTo>
                      <a:pt x="16685" y="3672"/>
                    </a:lnTo>
                    <a:lnTo>
                      <a:pt x="17093" y="3486"/>
                    </a:lnTo>
                    <a:lnTo>
                      <a:pt x="17297" y="3394"/>
                    </a:lnTo>
                    <a:lnTo>
                      <a:pt x="17483" y="3282"/>
                    </a:lnTo>
                    <a:lnTo>
                      <a:pt x="17649" y="3153"/>
                    </a:lnTo>
                    <a:lnTo>
                      <a:pt x="17816" y="3041"/>
                    </a:lnTo>
                    <a:lnTo>
                      <a:pt x="17965" y="2893"/>
                    </a:lnTo>
                    <a:lnTo>
                      <a:pt x="18094" y="2745"/>
                    </a:lnTo>
                    <a:lnTo>
                      <a:pt x="18206" y="2596"/>
                    </a:lnTo>
                    <a:lnTo>
                      <a:pt x="18317" y="2411"/>
                    </a:lnTo>
                    <a:lnTo>
                      <a:pt x="18410" y="2244"/>
                    </a:lnTo>
                    <a:lnTo>
                      <a:pt x="18484" y="2040"/>
                    </a:lnTo>
                    <a:lnTo>
                      <a:pt x="18539" y="1836"/>
                    </a:lnTo>
                    <a:lnTo>
                      <a:pt x="18558" y="1614"/>
                    </a:lnTo>
                    <a:lnTo>
                      <a:pt x="18576" y="1373"/>
                    </a:lnTo>
                    <a:lnTo>
                      <a:pt x="18558" y="1132"/>
                    </a:lnTo>
                    <a:lnTo>
                      <a:pt x="18521" y="909"/>
                    </a:lnTo>
                    <a:lnTo>
                      <a:pt x="18465" y="705"/>
                    </a:lnTo>
                    <a:lnTo>
                      <a:pt x="18410" y="539"/>
                    </a:lnTo>
                    <a:lnTo>
                      <a:pt x="18335" y="390"/>
                    </a:lnTo>
                    <a:lnTo>
                      <a:pt x="18243" y="279"/>
                    </a:lnTo>
                    <a:lnTo>
                      <a:pt x="18131" y="186"/>
                    </a:lnTo>
                    <a:lnTo>
                      <a:pt x="18020" y="112"/>
                    </a:lnTo>
                    <a:lnTo>
                      <a:pt x="17909" y="57"/>
                    </a:lnTo>
                    <a:lnTo>
                      <a:pt x="17761" y="19"/>
                    </a:lnTo>
                    <a:lnTo>
                      <a:pt x="17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3" name="Google Shape;7463;p40"/>
            <p:cNvSpPr/>
            <p:nvPr/>
          </p:nvSpPr>
          <p:spPr>
            <a:xfrm>
              <a:off x="29" y="2832154"/>
              <a:ext cx="621724" cy="192184"/>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40"/>
          <p:cNvGrpSpPr/>
          <p:nvPr/>
        </p:nvGrpSpPr>
        <p:grpSpPr>
          <a:xfrm>
            <a:off x="-9496" y="9"/>
            <a:ext cx="1751125" cy="5143640"/>
            <a:chOff x="29" y="9"/>
            <a:chExt cx="1751125" cy="5143640"/>
          </a:xfrm>
        </p:grpSpPr>
        <p:grpSp>
          <p:nvGrpSpPr>
            <p:cNvPr id="7465" name="Google Shape;7465;p40"/>
            <p:cNvGrpSpPr/>
            <p:nvPr/>
          </p:nvGrpSpPr>
          <p:grpSpPr>
            <a:xfrm>
              <a:off x="29" y="9"/>
              <a:ext cx="1751125" cy="5143640"/>
              <a:chOff x="804300" y="238125"/>
              <a:chExt cx="1309350" cy="3846000"/>
            </a:xfrm>
          </p:grpSpPr>
          <p:sp>
            <p:nvSpPr>
              <p:cNvPr id="7466" name="Google Shape;7466;p40"/>
              <p:cNvSpPr/>
              <p:nvPr/>
            </p:nvSpPr>
            <p:spPr>
              <a:xfrm>
                <a:off x="809850" y="238125"/>
                <a:ext cx="1303800" cy="3846000"/>
              </a:xfrm>
              <a:custGeom>
                <a:rect b="b" l="l" r="r" t="t"/>
                <a:pathLst>
                  <a:path extrusionOk="0" h="153840" w="52152">
                    <a:moveTo>
                      <a:pt x="0" y="0"/>
                    </a:moveTo>
                    <a:lnTo>
                      <a:pt x="0" y="153839"/>
                    </a:lnTo>
                    <a:lnTo>
                      <a:pt x="28106" y="153839"/>
                    </a:lnTo>
                    <a:lnTo>
                      <a:pt x="28125" y="152226"/>
                    </a:lnTo>
                    <a:lnTo>
                      <a:pt x="28106" y="150613"/>
                    </a:lnTo>
                    <a:lnTo>
                      <a:pt x="28069" y="149019"/>
                    </a:lnTo>
                    <a:lnTo>
                      <a:pt x="28013" y="147425"/>
                    </a:lnTo>
                    <a:lnTo>
                      <a:pt x="27921" y="145830"/>
                    </a:lnTo>
                    <a:lnTo>
                      <a:pt x="27828" y="144255"/>
                    </a:lnTo>
                    <a:lnTo>
                      <a:pt x="27680" y="142679"/>
                    </a:lnTo>
                    <a:lnTo>
                      <a:pt x="27531" y="141103"/>
                    </a:lnTo>
                    <a:lnTo>
                      <a:pt x="27365" y="139546"/>
                    </a:lnTo>
                    <a:lnTo>
                      <a:pt x="27161" y="137988"/>
                    </a:lnTo>
                    <a:lnTo>
                      <a:pt x="26957" y="136449"/>
                    </a:lnTo>
                    <a:lnTo>
                      <a:pt x="26716" y="134929"/>
                    </a:lnTo>
                    <a:lnTo>
                      <a:pt x="26475" y="133409"/>
                    </a:lnTo>
                    <a:lnTo>
                      <a:pt x="26215" y="131889"/>
                    </a:lnTo>
                    <a:lnTo>
                      <a:pt x="25918" y="130387"/>
                    </a:lnTo>
                    <a:lnTo>
                      <a:pt x="25622" y="128904"/>
                    </a:lnTo>
                    <a:lnTo>
                      <a:pt x="25325" y="127439"/>
                    </a:lnTo>
                    <a:lnTo>
                      <a:pt x="24991" y="125993"/>
                    </a:lnTo>
                    <a:lnTo>
                      <a:pt x="24658" y="124547"/>
                    </a:lnTo>
                    <a:lnTo>
                      <a:pt x="24306" y="123120"/>
                    </a:lnTo>
                    <a:lnTo>
                      <a:pt x="23953" y="121711"/>
                    </a:lnTo>
                    <a:lnTo>
                      <a:pt x="23582" y="120320"/>
                    </a:lnTo>
                    <a:lnTo>
                      <a:pt x="23212" y="118948"/>
                    </a:lnTo>
                    <a:lnTo>
                      <a:pt x="22822" y="117595"/>
                    </a:lnTo>
                    <a:lnTo>
                      <a:pt x="22433" y="116279"/>
                    </a:lnTo>
                    <a:lnTo>
                      <a:pt x="22025" y="114962"/>
                    </a:lnTo>
                    <a:lnTo>
                      <a:pt x="21617" y="113665"/>
                    </a:lnTo>
                    <a:lnTo>
                      <a:pt x="21209" y="112404"/>
                    </a:lnTo>
                    <a:lnTo>
                      <a:pt x="20375" y="109920"/>
                    </a:lnTo>
                    <a:lnTo>
                      <a:pt x="19541" y="107547"/>
                    </a:lnTo>
                    <a:lnTo>
                      <a:pt x="18707" y="105266"/>
                    </a:lnTo>
                    <a:lnTo>
                      <a:pt x="17872" y="103097"/>
                    </a:lnTo>
                    <a:lnTo>
                      <a:pt x="17038" y="101039"/>
                    </a:lnTo>
                    <a:lnTo>
                      <a:pt x="16241" y="99093"/>
                    </a:lnTo>
                    <a:lnTo>
                      <a:pt x="15462" y="97276"/>
                    </a:lnTo>
                    <a:lnTo>
                      <a:pt x="14702" y="95589"/>
                    </a:lnTo>
                    <a:lnTo>
                      <a:pt x="13998" y="94031"/>
                    </a:lnTo>
                    <a:lnTo>
                      <a:pt x="13330" y="92604"/>
                    </a:lnTo>
                    <a:lnTo>
                      <a:pt x="12718" y="91343"/>
                    </a:lnTo>
                    <a:lnTo>
                      <a:pt x="12162" y="90212"/>
                    </a:lnTo>
                    <a:lnTo>
                      <a:pt x="11272" y="88451"/>
                    </a:lnTo>
                    <a:lnTo>
                      <a:pt x="10698" y="87357"/>
                    </a:lnTo>
                    <a:lnTo>
                      <a:pt x="10494" y="86987"/>
                    </a:lnTo>
                    <a:lnTo>
                      <a:pt x="11384" y="86245"/>
                    </a:lnTo>
                    <a:lnTo>
                      <a:pt x="12274" y="85485"/>
                    </a:lnTo>
                    <a:lnTo>
                      <a:pt x="13145" y="84725"/>
                    </a:lnTo>
                    <a:lnTo>
                      <a:pt x="14016" y="83965"/>
                    </a:lnTo>
                    <a:lnTo>
                      <a:pt x="14869" y="83186"/>
                    </a:lnTo>
                    <a:lnTo>
                      <a:pt x="15703" y="82407"/>
                    </a:lnTo>
                    <a:lnTo>
                      <a:pt x="16519" y="81610"/>
                    </a:lnTo>
                    <a:lnTo>
                      <a:pt x="17335" y="80813"/>
                    </a:lnTo>
                    <a:lnTo>
                      <a:pt x="18132" y="80016"/>
                    </a:lnTo>
                    <a:lnTo>
                      <a:pt x="18929" y="79200"/>
                    </a:lnTo>
                    <a:lnTo>
                      <a:pt x="19689" y="78384"/>
                    </a:lnTo>
                    <a:lnTo>
                      <a:pt x="20449" y="77550"/>
                    </a:lnTo>
                    <a:lnTo>
                      <a:pt x="21209" y="76734"/>
                    </a:lnTo>
                    <a:lnTo>
                      <a:pt x="21951" y="75900"/>
                    </a:lnTo>
                    <a:lnTo>
                      <a:pt x="22674" y="75066"/>
                    </a:lnTo>
                    <a:lnTo>
                      <a:pt x="23397" y="74213"/>
                    </a:lnTo>
                    <a:lnTo>
                      <a:pt x="24102" y="73360"/>
                    </a:lnTo>
                    <a:lnTo>
                      <a:pt x="24788" y="72507"/>
                    </a:lnTo>
                    <a:lnTo>
                      <a:pt x="25474" y="71654"/>
                    </a:lnTo>
                    <a:lnTo>
                      <a:pt x="26141" y="70802"/>
                    </a:lnTo>
                    <a:lnTo>
                      <a:pt x="26790" y="69930"/>
                    </a:lnTo>
                    <a:lnTo>
                      <a:pt x="27439" y="69059"/>
                    </a:lnTo>
                    <a:lnTo>
                      <a:pt x="28699" y="67316"/>
                    </a:lnTo>
                    <a:lnTo>
                      <a:pt x="29923" y="65555"/>
                    </a:lnTo>
                    <a:lnTo>
                      <a:pt x="31091" y="63794"/>
                    </a:lnTo>
                    <a:lnTo>
                      <a:pt x="32240" y="62014"/>
                    </a:lnTo>
                    <a:lnTo>
                      <a:pt x="33316" y="60216"/>
                    </a:lnTo>
                    <a:lnTo>
                      <a:pt x="34372" y="58436"/>
                    </a:lnTo>
                    <a:lnTo>
                      <a:pt x="35392" y="56638"/>
                    </a:lnTo>
                    <a:lnTo>
                      <a:pt x="36356" y="54839"/>
                    </a:lnTo>
                    <a:lnTo>
                      <a:pt x="37302" y="53060"/>
                    </a:lnTo>
                    <a:lnTo>
                      <a:pt x="38191" y="51261"/>
                    </a:lnTo>
                    <a:lnTo>
                      <a:pt x="39063" y="49463"/>
                    </a:lnTo>
                    <a:lnTo>
                      <a:pt x="39879" y="47683"/>
                    </a:lnTo>
                    <a:lnTo>
                      <a:pt x="40676" y="45903"/>
                    </a:lnTo>
                    <a:lnTo>
                      <a:pt x="41436" y="44142"/>
                    </a:lnTo>
                    <a:lnTo>
                      <a:pt x="42159" y="42381"/>
                    </a:lnTo>
                    <a:lnTo>
                      <a:pt x="42845" y="40638"/>
                    </a:lnTo>
                    <a:lnTo>
                      <a:pt x="43494" y="38914"/>
                    </a:lnTo>
                    <a:lnTo>
                      <a:pt x="44124" y="37208"/>
                    </a:lnTo>
                    <a:lnTo>
                      <a:pt x="44717" y="35503"/>
                    </a:lnTo>
                    <a:lnTo>
                      <a:pt x="45292" y="33834"/>
                    </a:lnTo>
                    <a:lnTo>
                      <a:pt x="45830" y="32184"/>
                    </a:lnTo>
                    <a:lnTo>
                      <a:pt x="46330" y="30553"/>
                    </a:lnTo>
                    <a:lnTo>
                      <a:pt x="46812" y="28940"/>
                    </a:lnTo>
                    <a:lnTo>
                      <a:pt x="47257" y="27364"/>
                    </a:lnTo>
                    <a:lnTo>
                      <a:pt x="47702" y="25807"/>
                    </a:lnTo>
                    <a:lnTo>
                      <a:pt x="48091" y="24287"/>
                    </a:lnTo>
                    <a:lnTo>
                      <a:pt x="48481" y="22803"/>
                    </a:lnTo>
                    <a:lnTo>
                      <a:pt x="48833" y="21357"/>
                    </a:lnTo>
                    <a:lnTo>
                      <a:pt x="49167" y="19930"/>
                    </a:lnTo>
                    <a:lnTo>
                      <a:pt x="49463" y="18558"/>
                    </a:lnTo>
                    <a:lnTo>
                      <a:pt x="49760" y="17204"/>
                    </a:lnTo>
                    <a:lnTo>
                      <a:pt x="50020" y="15907"/>
                    </a:lnTo>
                    <a:lnTo>
                      <a:pt x="50261" y="14646"/>
                    </a:lnTo>
                    <a:lnTo>
                      <a:pt x="50706" y="12254"/>
                    </a:lnTo>
                    <a:lnTo>
                      <a:pt x="51058" y="10067"/>
                    </a:lnTo>
                    <a:lnTo>
                      <a:pt x="51373" y="8083"/>
                    </a:lnTo>
                    <a:lnTo>
                      <a:pt x="51595" y="6303"/>
                    </a:lnTo>
                    <a:lnTo>
                      <a:pt x="51781" y="4765"/>
                    </a:lnTo>
                    <a:lnTo>
                      <a:pt x="51929" y="3485"/>
                    </a:lnTo>
                    <a:lnTo>
                      <a:pt x="52022" y="2466"/>
                    </a:lnTo>
                    <a:lnTo>
                      <a:pt x="52077" y="1706"/>
                    </a:lnTo>
                    <a:lnTo>
                      <a:pt x="52133" y="1094"/>
                    </a:lnTo>
                    <a:lnTo>
                      <a:pt x="521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40"/>
              <p:cNvSpPr/>
              <p:nvPr/>
            </p:nvSpPr>
            <p:spPr>
              <a:xfrm>
                <a:off x="889100" y="487000"/>
                <a:ext cx="267000" cy="2000425"/>
              </a:xfrm>
              <a:custGeom>
                <a:rect b="b" l="l" r="r" t="t"/>
                <a:pathLst>
                  <a:path extrusionOk="0" h="80017" w="10680">
                    <a:moveTo>
                      <a:pt x="10679" y="1"/>
                    </a:moveTo>
                    <a:lnTo>
                      <a:pt x="10438" y="3467"/>
                    </a:lnTo>
                    <a:lnTo>
                      <a:pt x="10179" y="7453"/>
                    </a:lnTo>
                    <a:lnTo>
                      <a:pt x="10105" y="8640"/>
                    </a:lnTo>
                    <a:lnTo>
                      <a:pt x="10068" y="9252"/>
                    </a:lnTo>
                    <a:lnTo>
                      <a:pt x="10012" y="9901"/>
                    </a:lnTo>
                    <a:lnTo>
                      <a:pt x="9771" y="12607"/>
                    </a:lnTo>
                    <a:lnTo>
                      <a:pt x="9252" y="18688"/>
                    </a:lnTo>
                    <a:lnTo>
                      <a:pt x="9178" y="19504"/>
                    </a:lnTo>
                    <a:lnTo>
                      <a:pt x="9085" y="20338"/>
                    </a:lnTo>
                    <a:lnTo>
                      <a:pt x="8900" y="22007"/>
                    </a:lnTo>
                    <a:lnTo>
                      <a:pt x="8529" y="25474"/>
                    </a:lnTo>
                    <a:lnTo>
                      <a:pt x="8158" y="29070"/>
                    </a:lnTo>
                    <a:lnTo>
                      <a:pt x="8047" y="29979"/>
                    </a:lnTo>
                    <a:lnTo>
                      <a:pt x="7936" y="30887"/>
                    </a:lnTo>
                    <a:lnTo>
                      <a:pt x="7713" y="32723"/>
                    </a:lnTo>
                    <a:lnTo>
                      <a:pt x="6768" y="40194"/>
                    </a:lnTo>
                    <a:lnTo>
                      <a:pt x="5692" y="47665"/>
                    </a:lnTo>
                    <a:lnTo>
                      <a:pt x="5433" y="49501"/>
                    </a:lnTo>
                    <a:lnTo>
                      <a:pt x="5303" y="50409"/>
                    </a:lnTo>
                    <a:lnTo>
                      <a:pt x="5173" y="51317"/>
                    </a:lnTo>
                    <a:lnTo>
                      <a:pt x="4580" y="54877"/>
                    </a:lnTo>
                    <a:lnTo>
                      <a:pt x="4024" y="58307"/>
                    </a:lnTo>
                    <a:lnTo>
                      <a:pt x="3764" y="59975"/>
                    </a:lnTo>
                    <a:lnTo>
                      <a:pt x="3634" y="60791"/>
                    </a:lnTo>
                    <a:lnTo>
                      <a:pt x="3486" y="61607"/>
                    </a:lnTo>
                    <a:lnTo>
                      <a:pt x="2411" y="67614"/>
                    </a:lnTo>
                    <a:lnTo>
                      <a:pt x="1929" y="70302"/>
                    </a:lnTo>
                    <a:lnTo>
                      <a:pt x="1688" y="71525"/>
                    </a:lnTo>
                    <a:lnTo>
                      <a:pt x="1465" y="72693"/>
                    </a:lnTo>
                    <a:lnTo>
                      <a:pt x="668" y="76605"/>
                    </a:lnTo>
                    <a:lnTo>
                      <a:pt x="1" y="80016"/>
                    </a:lnTo>
                    <a:lnTo>
                      <a:pt x="798" y="76642"/>
                    </a:lnTo>
                    <a:lnTo>
                      <a:pt x="1688" y="72749"/>
                    </a:lnTo>
                    <a:lnTo>
                      <a:pt x="1947" y="71581"/>
                    </a:lnTo>
                    <a:lnTo>
                      <a:pt x="2225" y="70357"/>
                    </a:lnTo>
                    <a:lnTo>
                      <a:pt x="2745" y="67688"/>
                    </a:lnTo>
                    <a:lnTo>
                      <a:pt x="3931" y="61681"/>
                    </a:lnTo>
                    <a:lnTo>
                      <a:pt x="4228" y="60068"/>
                    </a:lnTo>
                    <a:lnTo>
                      <a:pt x="4524" y="58399"/>
                    </a:lnTo>
                    <a:lnTo>
                      <a:pt x="5118" y="54951"/>
                    </a:lnTo>
                    <a:lnTo>
                      <a:pt x="5711" y="51392"/>
                    </a:lnTo>
                    <a:lnTo>
                      <a:pt x="5859" y="50483"/>
                    </a:lnTo>
                    <a:lnTo>
                      <a:pt x="5989" y="49575"/>
                    </a:lnTo>
                    <a:lnTo>
                      <a:pt x="6267" y="47739"/>
                    </a:lnTo>
                    <a:lnTo>
                      <a:pt x="7361" y="40287"/>
                    </a:lnTo>
                    <a:lnTo>
                      <a:pt x="8269" y="32797"/>
                    </a:lnTo>
                    <a:lnTo>
                      <a:pt x="8510" y="30943"/>
                    </a:lnTo>
                    <a:lnTo>
                      <a:pt x="8603" y="30034"/>
                    </a:lnTo>
                    <a:lnTo>
                      <a:pt x="8714" y="29126"/>
                    </a:lnTo>
                    <a:lnTo>
                      <a:pt x="9066" y="25529"/>
                    </a:lnTo>
                    <a:lnTo>
                      <a:pt x="9400" y="22062"/>
                    </a:lnTo>
                    <a:lnTo>
                      <a:pt x="9567" y="20375"/>
                    </a:lnTo>
                    <a:lnTo>
                      <a:pt x="9697" y="18725"/>
                    </a:lnTo>
                    <a:lnTo>
                      <a:pt x="10123" y="12626"/>
                    </a:lnTo>
                    <a:lnTo>
                      <a:pt x="10309" y="9919"/>
                    </a:lnTo>
                    <a:lnTo>
                      <a:pt x="10346" y="9270"/>
                    </a:lnTo>
                    <a:lnTo>
                      <a:pt x="10364" y="8658"/>
                    </a:lnTo>
                    <a:lnTo>
                      <a:pt x="10420" y="7453"/>
                    </a:lnTo>
                    <a:lnTo>
                      <a:pt x="10550" y="3486"/>
                    </a:lnTo>
                    <a:lnTo>
                      <a:pt x="10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40"/>
              <p:cNvSpPr/>
              <p:nvPr/>
            </p:nvSpPr>
            <p:spPr>
              <a:xfrm>
                <a:off x="988300" y="1000550"/>
                <a:ext cx="652125" cy="1416875"/>
              </a:xfrm>
              <a:custGeom>
                <a:rect b="b" l="l" r="r" t="t"/>
                <a:pathLst>
                  <a:path extrusionOk="0" h="56675" w="26085">
                    <a:moveTo>
                      <a:pt x="26085" y="0"/>
                    </a:moveTo>
                    <a:lnTo>
                      <a:pt x="25251" y="2559"/>
                    </a:lnTo>
                    <a:lnTo>
                      <a:pt x="24324" y="5506"/>
                    </a:lnTo>
                    <a:lnTo>
                      <a:pt x="23768" y="7323"/>
                    </a:lnTo>
                    <a:lnTo>
                      <a:pt x="23063" y="9307"/>
                    </a:lnTo>
                    <a:lnTo>
                      <a:pt x="21487" y="13775"/>
                    </a:lnTo>
                    <a:lnTo>
                      <a:pt x="21283" y="14387"/>
                    </a:lnTo>
                    <a:lnTo>
                      <a:pt x="21061" y="14980"/>
                    </a:lnTo>
                    <a:lnTo>
                      <a:pt x="20579" y="16204"/>
                    </a:lnTo>
                    <a:lnTo>
                      <a:pt x="19596" y="18706"/>
                    </a:lnTo>
                    <a:lnTo>
                      <a:pt x="18577" y="21320"/>
                    </a:lnTo>
                    <a:lnTo>
                      <a:pt x="18039" y="22637"/>
                    </a:lnTo>
                    <a:lnTo>
                      <a:pt x="17761" y="23286"/>
                    </a:lnTo>
                    <a:lnTo>
                      <a:pt x="17464" y="23953"/>
                    </a:lnTo>
                    <a:lnTo>
                      <a:pt x="15110" y="29292"/>
                    </a:lnTo>
                    <a:lnTo>
                      <a:pt x="12588" y="34557"/>
                    </a:lnTo>
                    <a:lnTo>
                      <a:pt x="12292" y="35206"/>
                    </a:lnTo>
                    <a:lnTo>
                      <a:pt x="11977" y="35855"/>
                    </a:lnTo>
                    <a:lnTo>
                      <a:pt x="11328" y="37116"/>
                    </a:lnTo>
                    <a:lnTo>
                      <a:pt x="10011" y="39582"/>
                    </a:lnTo>
                    <a:lnTo>
                      <a:pt x="8751" y="41973"/>
                    </a:lnTo>
                    <a:lnTo>
                      <a:pt x="8139" y="43141"/>
                    </a:lnTo>
                    <a:lnTo>
                      <a:pt x="7824" y="43697"/>
                    </a:lnTo>
                    <a:lnTo>
                      <a:pt x="7509" y="44235"/>
                    </a:lnTo>
                    <a:lnTo>
                      <a:pt x="5136" y="48332"/>
                    </a:lnTo>
                    <a:lnTo>
                      <a:pt x="4079" y="50168"/>
                    </a:lnTo>
                    <a:lnTo>
                      <a:pt x="3078" y="51762"/>
                    </a:lnTo>
                    <a:lnTo>
                      <a:pt x="1428" y="54376"/>
                    </a:lnTo>
                    <a:lnTo>
                      <a:pt x="0" y="56675"/>
                    </a:lnTo>
                    <a:lnTo>
                      <a:pt x="1520" y="54450"/>
                    </a:lnTo>
                    <a:lnTo>
                      <a:pt x="3263" y="51892"/>
                    </a:lnTo>
                    <a:lnTo>
                      <a:pt x="4338" y="50316"/>
                    </a:lnTo>
                    <a:lnTo>
                      <a:pt x="4876" y="49445"/>
                    </a:lnTo>
                    <a:lnTo>
                      <a:pt x="5432" y="48518"/>
                    </a:lnTo>
                    <a:lnTo>
                      <a:pt x="7898" y="44457"/>
                    </a:lnTo>
                    <a:lnTo>
                      <a:pt x="8232" y="43920"/>
                    </a:lnTo>
                    <a:lnTo>
                      <a:pt x="8565" y="43364"/>
                    </a:lnTo>
                    <a:lnTo>
                      <a:pt x="9196" y="42214"/>
                    </a:lnTo>
                    <a:lnTo>
                      <a:pt x="10493" y="39841"/>
                    </a:lnTo>
                    <a:lnTo>
                      <a:pt x="11810" y="37375"/>
                    </a:lnTo>
                    <a:lnTo>
                      <a:pt x="12477" y="36115"/>
                    </a:lnTo>
                    <a:lnTo>
                      <a:pt x="12792" y="35466"/>
                    </a:lnTo>
                    <a:lnTo>
                      <a:pt x="13107" y="34817"/>
                    </a:lnTo>
                    <a:lnTo>
                      <a:pt x="15684" y="29552"/>
                    </a:lnTo>
                    <a:lnTo>
                      <a:pt x="17983" y="24175"/>
                    </a:lnTo>
                    <a:lnTo>
                      <a:pt x="18280" y="23508"/>
                    </a:lnTo>
                    <a:lnTo>
                      <a:pt x="18558" y="22841"/>
                    </a:lnTo>
                    <a:lnTo>
                      <a:pt x="19077" y="21524"/>
                    </a:lnTo>
                    <a:lnTo>
                      <a:pt x="20078" y="18910"/>
                    </a:lnTo>
                    <a:lnTo>
                      <a:pt x="21042" y="16370"/>
                    </a:lnTo>
                    <a:lnTo>
                      <a:pt x="21506" y="15147"/>
                    </a:lnTo>
                    <a:lnTo>
                      <a:pt x="21710" y="14535"/>
                    </a:lnTo>
                    <a:lnTo>
                      <a:pt x="21914" y="13923"/>
                    </a:lnTo>
                    <a:lnTo>
                      <a:pt x="23397" y="9418"/>
                    </a:lnTo>
                    <a:lnTo>
                      <a:pt x="23730" y="8399"/>
                    </a:lnTo>
                    <a:lnTo>
                      <a:pt x="24046" y="7416"/>
                    </a:lnTo>
                    <a:lnTo>
                      <a:pt x="24546" y="5581"/>
                    </a:lnTo>
                    <a:lnTo>
                      <a:pt x="25380" y="2596"/>
                    </a:lnTo>
                    <a:lnTo>
                      <a:pt x="260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40"/>
              <p:cNvSpPr/>
              <p:nvPr/>
            </p:nvSpPr>
            <p:spPr>
              <a:xfrm>
                <a:off x="831625" y="2479050"/>
                <a:ext cx="69100" cy="1080400"/>
              </a:xfrm>
              <a:custGeom>
                <a:rect b="b" l="l" r="r" t="t"/>
                <a:pathLst>
                  <a:path extrusionOk="0" h="43216" w="2764">
                    <a:moveTo>
                      <a:pt x="1" y="1"/>
                    </a:moveTo>
                    <a:lnTo>
                      <a:pt x="316" y="1836"/>
                    </a:lnTo>
                    <a:lnTo>
                      <a:pt x="501" y="2819"/>
                    </a:lnTo>
                    <a:lnTo>
                      <a:pt x="668" y="3950"/>
                    </a:lnTo>
                    <a:lnTo>
                      <a:pt x="872" y="5247"/>
                    </a:lnTo>
                    <a:lnTo>
                      <a:pt x="1058" y="6693"/>
                    </a:lnTo>
                    <a:lnTo>
                      <a:pt x="1150" y="7472"/>
                    </a:lnTo>
                    <a:lnTo>
                      <a:pt x="1243" y="8269"/>
                    </a:lnTo>
                    <a:lnTo>
                      <a:pt x="1428" y="9956"/>
                    </a:lnTo>
                    <a:lnTo>
                      <a:pt x="1521" y="10828"/>
                    </a:lnTo>
                    <a:lnTo>
                      <a:pt x="1595" y="11736"/>
                    </a:lnTo>
                    <a:lnTo>
                      <a:pt x="1669" y="12663"/>
                    </a:lnTo>
                    <a:lnTo>
                      <a:pt x="1744" y="13609"/>
                    </a:lnTo>
                    <a:lnTo>
                      <a:pt x="1873" y="15537"/>
                    </a:lnTo>
                    <a:lnTo>
                      <a:pt x="1985" y="17502"/>
                    </a:lnTo>
                    <a:lnTo>
                      <a:pt x="2022" y="18503"/>
                    </a:lnTo>
                    <a:lnTo>
                      <a:pt x="2059" y="19523"/>
                    </a:lnTo>
                    <a:lnTo>
                      <a:pt x="2114" y="21543"/>
                    </a:lnTo>
                    <a:lnTo>
                      <a:pt x="2151" y="23564"/>
                    </a:lnTo>
                    <a:lnTo>
                      <a:pt x="2170" y="24584"/>
                    </a:lnTo>
                    <a:lnTo>
                      <a:pt x="2170" y="25585"/>
                    </a:lnTo>
                    <a:lnTo>
                      <a:pt x="2151" y="27569"/>
                    </a:lnTo>
                    <a:lnTo>
                      <a:pt x="2133" y="29497"/>
                    </a:lnTo>
                    <a:lnTo>
                      <a:pt x="2096" y="31369"/>
                    </a:lnTo>
                    <a:lnTo>
                      <a:pt x="2059" y="33168"/>
                    </a:lnTo>
                    <a:lnTo>
                      <a:pt x="1947" y="36449"/>
                    </a:lnTo>
                    <a:lnTo>
                      <a:pt x="1836" y="39211"/>
                    </a:lnTo>
                    <a:lnTo>
                      <a:pt x="1725" y="41362"/>
                    </a:lnTo>
                    <a:lnTo>
                      <a:pt x="1651" y="43216"/>
                    </a:lnTo>
                    <a:lnTo>
                      <a:pt x="1855" y="41362"/>
                    </a:lnTo>
                    <a:lnTo>
                      <a:pt x="2059" y="39230"/>
                    </a:lnTo>
                    <a:lnTo>
                      <a:pt x="2188" y="37914"/>
                    </a:lnTo>
                    <a:lnTo>
                      <a:pt x="2300" y="36468"/>
                    </a:lnTo>
                    <a:lnTo>
                      <a:pt x="2411" y="34873"/>
                    </a:lnTo>
                    <a:lnTo>
                      <a:pt x="2522" y="33186"/>
                    </a:lnTo>
                    <a:lnTo>
                      <a:pt x="2615" y="31388"/>
                    </a:lnTo>
                    <a:lnTo>
                      <a:pt x="2689" y="29515"/>
                    </a:lnTo>
                    <a:lnTo>
                      <a:pt x="2726" y="27569"/>
                    </a:lnTo>
                    <a:lnTo>
                      <a:pt x="2745" y="26586"/>
                    </a:lnTo>
                    <a:lnTo>
                      <a:pt x="2763" y="25585"/>
                    </a:lnTo>
                    <a:lnTo>
                      <a:pt x="2763" y="24584"/>
                    </a:lnTo>
                    <a:lnTo>
                      <a:pt x="2763" y="23564"/>
                    </a:lnTo>
                    <a:lnTo>
                      <a:pt x="2726" y="21525"/>
                    </a:lnTo>
                    <a:lnTo>
                      <a:pt x="2670" y="19504"/>
                    </a:lnTo>
                    <a:lnTo>
                      <a:pt x="2633" y="18484"/>
                    </a:lnTo>
                    <a:lnTo>
                      <a:pt x="2578" y="17483"/>
                    </a:lnTo>
                    <a:lnTo>
                      <a:pt x="2522" y="16482"/>
                    </a:lnTo>
                    <a:lnTo>
                      <a:pt x="2448" y="15500"/>
                    </a:lnTo>
                    <a:lnTo>
                      <a:pt x="2281" y="13553"/>
                    </a:lnTo>
                    <a:lnTo>
                      <a:pt x="2188" y="12607"/>
                    </a:lnTo>
                    <a:lnTo>
                      <a:pt x="2096" y="11680"/>
                    </a:lnTo>
                    <a:lnTo>
                      <a:pt x="2003" y="10791"/>
                    </a:lnTo>
                    <a:lnTo>
                      <a:pt x="1892" y="9901"/>
                    </a:lnTo>
                    <a:lnTo>
                      <a:pt x="1651" y="8214"/>
                    </a:lnTo>
                    <a:lnTo>
                      <a:pt x="1540" y="7416"/>
                    </a:lnTo>
                    <a:lnTo>
                      <a:pt x="1410" y="6656"/>
                    </a:lnTo>
                    <a:lnTo>
                      <a:pt x="1150" y="5210"/>
                    </a:lnTo>
                    <a:lnTo>
                      <a:pt x="891" y="3912"/>
                    </a:lnTo>
                    <a:lnTo>
                      <a:pt x="668" y="2782"/>
                    </a:lnTo>
                    <a:lnTo>
                      <a:pt x="446" y="1817"/>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40"/>
              <p:cNvSpPr/>
              <p:nvPr/>
            </p:nvSpPr>
            <p:spPr>
              <a:xfrm>
                <a:off x="1012850" y="2504075"/>
                <a:ext cx="230850" cy="1224550"/>
              </a:xfrm>
              <a:custGeom>
                <a:rect b="b" l="l" r="r" t="t"/>
                <a:pathLst>
                  <a:path extrusionOk="0" h="48982" w="9234">
                    <a:moveTo>
                      <a:pt x="1" y="1"/>
                    </a:moveTo>
                    <a:lnTo>
                      <a:pt x="779" y="2003"/>
                    </a:lnTo>
                    <a:lnTo>
                      <a:pt x="965" y="2504"/>
                    </a:lnTo>
                    <a:lnTo>
                      <a:pt x="1169" y="3078"/>
                    </a:lnTo>
                    <a:lnTo>
                      <a:pt x="1595" y="4339"/>
                    </a:lnTo>
                    <a:lnTo>
                      <a:pt x="1836" y="5025"/>
                    </a:lnTo>
                    <a:lnTo>
                      <a:pt x="2077" y="5766"/>
                    </a:lnTo>
                    <a:lnTo>
                      <a:pt x="2578" y="7379"/>
                    </a:lnTo>
                    <a:lnTo>
                      <a:pt x="2726" y="7806"/>
                    </a:lnTo>
                    <a:lnTo>
                      <a:pt x="2837" y="8232"/>
                    </a:lnTo>
                    <a:lnTo>
                      <a:pt x="3097" y="9141"/>
                    </a:lnTo>
                    <a:lnTo>
                      <a:pt x="3356" y="10068"/>
                    </a:lnTo>
                    <a:lnTo>
                      <a:pt x="3486" y="10531"/>
                    </a:lnTo>
                    <a:lnTo>
                      <a:pt x="3616" y="11032"/>
                    </a:lnTo>
                    <a:lnTo>
                      <a:pt x="4135" y="13034"/>
                    </a:lnTo>
                    <a:lnTo>
                      <a:pt x="4636" y="15129"/>
                    </a:lnTo>
                    <a:lnTo>
                      <a:pt x="4895" y="16204"/>
                    </a:lnTo>
                    <a:lnTo>
                      <a:pt x="5136" y="17298"/>
                    </a:lnTo>
                    <a:lnTo>
                      <a:pt x="5377" y="18410"/>
                    </a:lnTo>
                    <a:lnTo>
                      <a:pt x="5618" y="19541"/>
                    </a:lnTo>
                    <a:lnTo>
                      <a:pt x="5841" y="20672"/>
                    </a:lnTo>
                    <a:lnTo>
                      <a:pt x="5970" y="21247"/>
                    </a:lnTo>
                    <a:lnTo>
                      <a:pt x="6063" y="21822"/>
                    </a:lnTo>
                    <a:lnTo>
                      <a:pt x="6489" y="24139"/>
                    </a:lnTo>
                    <a:lnTo>
                      <a:pt x="6897" y="26438"/>
                    </a:lnTo>
                    <a:lnTo>
                      <a:pt x="7305" y="28737"/>
                    </a:lnTo>
                    <a:lnTo>
                      <a:pt x="7676" y="30980"/>
                    </a:lnTo>
                    <a:lnTo>
                      <a:pt x="7843" y="32092"/>
                    </a:lnTo>
                    <a:lnTo>
                      <a:pt x="7991" y="33205"/>
                    </a:lnTo>
                    <a:lnTo>
                      <a:pt x="8288" y="35337"/>
                    </a:lnTo>
                    <a:lnTo>
                      <a:pt x="8529" y="37395"/>
                    </a:lnTo>
                    <a:lnTo>
                      <a:pt x="8640" y="38377"/>
                    </a:lnTo>
                    <a:lnTo>
                      <a:pt x="8714" y="39341"/>
                    </a:lnTo>
                    <a:lnTo>
                      <a:pt x="8844" y="41158"/>
                    </a:lnTo>
                    <a:lnTo>
                      <a:pt x="8918" y="42011"/>
                    </a:lnTo>
                    <a:lnTo>
                      <a:pt x="8937" y="42845"/>
                    </a:lnTo>
                    <a:lnTo>
                      <a:pt x="8974" y="44365"/>
                    </a:lnTo>
                    <a:lnTo>
                      <a:pt x="8992" y="45051"/>
                    </a:lnTo>
                    <a:lnTo>
                      <a:pt x="9011" y="45700"/>
                    </a:lnTo>
                    <a:lnTo>
                      <a:pt x="8974" y="46831"/>
                    </a:lnTo>
                    <a:lnTo>
                      <a:pt x="8918" y="48982"/>
                    </a:lnTo>
                    <a:lnTo>
                      <a:pt x="9085" y="46831"/>
                    </a:lnTo>
                    <a:lnTo>
                      <a:pt x="9178" y="45700"/>
                    </a:lnTo>
                    <a:lnTo>
                      <a:pt x="9196" y="45051"/>
                    </a:lnTo>
                    <a:lnTo>
                      <a:pt x="9215" y="44365"/>
                    </a:lnTo>
                    <a:lnTo>
                      <a:pt x="9233" y="42827"/>
                    </a:lnTo>
                    <a:lnTo>
                      <a:pt x="9233" y="42011"/>
                    </a:lnTo>
                    <a:lnTo>
                      <a:pt x="9196" y="41140"/>
                    </a:lnTo>
                    <a:lnTo>
                      <a:pt x="9122" y="39304"/>
                    </a:lnTo>
                    <a:lnTo>
                      <a:pt x="9066" y="38340"/>
                    </a:lnTo>
                    <a:lnTo>
                      <a:pt x="8974" y="37339"/>
                    </a:lnTo>
                    <a:lnTo>
                      <a:pt x="8788" y="35281"/>
                    </a:lnTo>
                    <a:lnTo>
                      <a:pt x="8733" y="34743"/>
                    </a:lnTo>
                    <a:lnTo>
                      <a:pt x="8677" y="34206"/>
                    </a:lnTo>
                    <a:lnTo>
                      <a:pt x="8529" y="33131"/>
                    </a:lnTo>
                    <a:lnTo>
                      <a:pt x="8380" y="32018"/>
                    </a:lnTo>
                    <a:lnTo>
                      <a:pt x="8232" y="30906"/>
                    </a:lnTo>
                    <a:lnTo>
                      <a:pt x="7880" y="28625"/>
                    </a:lnTo>
                    <a:lnTo>
                      <a:pt x="7491" y="26327"/>
                    </a:lnTo>
                    <a:lnTo>
                      <a:pt x="7083" y="24028"/>
                    </a:lnTo>
                    <a:lnTo>
                      <a:pt x="6656" y="21710"/>
                    </a:lnTo>
                    <a:lnTo>
                      <a:pt x="6545" y="21136"/>
                    </a:lnTo>
                    <a:lnTo>
                      <a:pt x="6415" y="20561"/>
                    </a:lnTo>
                    <a:lnTo>
                      <a:pt x="6174" y="19430"/>
                    </a:lnTo>
                    <a:lnTo>
                      <a:pt x="5933" y="18299"/>
                    </a:lnTo>
                    <a:lnTo>
                      <a:pt x="5674" y="17187"/>
                    </a:lnTo>
                    <a:lnTo>
                      <a:pt x="5414" y="16093"/>
                    </a:lnTo>
                    <a:lnTo>
                      <a:pt x="5155" y="14999"/>
                    </a:lnTo>
                    <a:lnTo>
                      <a:pt x="4895" y="13942"/>
                    </a:lnTo>
                    <a:lnTo>
                      <a:pt x="4617" y="12904"/>
                    </a:lnTo>
                    <a:lnTo>
                      <a:pt x="4042" y="10902"/>
                    </a:lnTo>
                    <a:lnTo>
                      <a:pt x="3912" y="10420"/>
                    </a:lnTo>
                    <a:lnTo>
                      <a:pt x="3764" y="9956"/>
                    </a:lnTo>
                    <a:lnTo>
                      <a:pt x="3468" y="9029"/>
                    </a:lnTo>
                    <a:lnTo>
                      <a:pt x="3189" y="8140"/>
                    </a:lnTo>
                    <a:lnTo>
                      <a:pt x="3060" y="7695"/>
                    </a:lnTo>
                    <a:lnTo>
                      <a:pt x="2911" y="7268"/>
                    </a:lnTo>
                    <a:lnTo>
                      <a:pt x="2355" y="5674"/>
                    </a:lnTo>
                    <a:lnTo>
                      <a:pt x="2096" y="4951"/>
                    </a:lnTo>
                    <a:lnTo>
                      <a:pt x="1818" y="4246"/>
                    </a:lnTo>
                    <a:lnTo>
                      <a:pt x="1317" y="3004"/>
                    </a:lnTo>
                    <a:lnTo>
                      <a:pt x="1095" y="2448"/>
                    </a:lnTo>
                    <a:lnTo>
                      <a:pt x="891" y="1966"/>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40"/>
              <p:cNvSpPr/>
              <p:nvPr/>
            </p:nvSpPr>
            <p:spPr>
              <a:xfrm>
                <a:off x="988300" y="2417400"/>
                <a:ext cx="321675" cy="907075"/>
              </a:xfrm>
              <a:custGeom>
                <a:rect b="b" l="l" r="r" t="t"/>
                <a:pathLst>
                  <a:path extrusionOk="0" h="36283" w="12867">
                    <a:moveTo>
                      <a:pt x="0" y="1"/>
                    </a:moveTo>
                    <a:lnTo>
                      <a:pt x="834" y="1428"/>
                    </a:lnTo>
                    <a:lnTo>
                      <a:pt x="1057" y="1799"/>
                    </a:lnTo>
                    <a:lnTo>
                      <a:pt x="1279" y="2207"/>
                    </a:lnTo>
                    <a:lnTo>
                      <a:pt x="1761" y="3116"/>
                    </a:lnTo>
                    <a:lnTo>
                      <a:pt x="2021" y="3616"/>
                    </a:lnTo>
                    <a:lnTo>
                      <a:pt x="2299" y="4154"/>
                    </a:lnTo>
                    <a:lnTo>
                      <a:pt x="2874" y="5303"/>
                    </a:lnTo>
                    <a:lnTo>
                      <a:pt x="3189" y="5933"/>
                    </a:lnTo>
                    <a:lnTo>
                      <a:pt x="3486" y="6582"/>
                    </a:lnTo>
                    <a:lnTo>
                      <a:pt x="4134" y="7954"/>
                    </a:lnTo>
                    <a:lnTo>
                      <a:pt x="4450" y="8677"/>
                    </a:lnTo>
                    <a:lnTo>
                      <a:pt x="4765" y="9419"/>
                    </a:lnTo>
                    <a:lnTo>
                      <a:pt x="5098" y="10179"/>
                    </a:lnTo>
                    <a:lnTo>
                      <a:pt x="5414" y="10958"/>
                    </a:lnTo>
                    <a:lnTo>
                      <a:pt x="6062" y="12552"/>
                    </a:lnTo>
                    <a:lnTo>
                      <a:pt x="6378" y="13386"/>
                    </a:lnTo>
                    <a:lnTo>
                      <a:pt x="6693" y="14202"/>
                    </a:lnTo>
                    <a:lnTo>
                      <a:pt x="7008" y="15036"/>
                    </a:lnTo>
                    <a:lnTo>
                      <a:pt x="7323" y="15889"/>
                    </a:lnTo>
                    <a:lnTo>
                      <a:pt x="7916" y="17595"/>
                    </a:lnTo>
                    <a:lnTo>
                      <a:pt x="8491" y="19319"/>
                    </a:lnTo>
                    <a:lnTo>
                      <a:pt x="8788" y="20172"/>
                    </a:lnTo>
                    <a:lnTo>
                      <a:pt x="9047" y="21025"/>
                    </a:lnTo>
                    <a:lnTo>
                      <a:pt x="9566" y="22712"/>
                    </a:lnTo>
                    <a:lnTo>
                      <a:pt x="10067" y="24362"/>
                    </a:lnTo>
                    <a:lnTo>
                      <a:pt x="10289" y="25177"/>
                    </a:lnTo>
                    <a:lnTo>
                      <a:pt x="10512" y="25975"/>
                    </a:lnTo>
                    <a:lnTo>
                      <a:pt x="10716" y="26753"/>
                    </a:lnTo>
                    <a:lnTo>
                      <a:pt x="10920" y="27513"/>
                    </a:lnTo>
                    <a:lnTo>
                      <a:pt x="11291" y="28978"/>
                    </a:lnTo>
                    <a:lnTo>
                      <a:pt x="11476" y="29682"/>
                    </a:lnTo>
                    <a:lnTo>
                      <a:pt x="11624" y="30350"/>
                    </a:lnTo>
                    <a:lnTo>
                      <a:pt x="11921" y="31629"/>
                    </a:lnTo>
                    <a:lnTo>
                      <a:pt x="12180" y="32778"/>
                    </a:lnTo>
                    <a:lnTo>
                      <a:pt x="12384" y="33780"/>
                    </a:lnTo>
                    <a:lnTo>
                      <a:pt x="12477" y="34243"/>
                    </a:lnTo>
                    <a:lnTo>
                      <a:pt x="12551" y="34651"/>
                    </a:lnTo>
                    <a:lnTo>
                      <a:pt x="12866" y="36282"/>
                    </a:lnTo>
                    <a:lnTo>
                      <a:pt x="12866" y="36282"/>
                    </a:lnTo>
                    <a:lnTo>
                      <a:pt x="12681" y="34632"/>
                    </a:lnTo>
                    <a:lnTo>
                      <a:pt x="12625" y="34206"/>
                    </a:lnTo>
                    <a:lnTo>
                      <a:pt x="12551" y="33761"/>
                    </a:lnTo>
                    <a:lnTo>
                      <a:pt x="12403" y="32741"/>
                    </a:lnTo>
                    <a:lnTo>
                      <a:pt x="12310" y="32167"/>
                    </a:lnTo>
                    <a:lnTo>
                      <a:pt x="12218" y="31573"/>
                    </a:lnTo>
                    <a:lnTo>
                      <a:pt x="11977" y="30276"/>
                    </a:lnTo>
                    <a:lnTo>
                      <a:pt x="11847" y="29608"/>
                    </a:lnTo>
                    <a:lnTo>
                      <a:pt x="11698" y="28885"/>
                    </a:lnTo>
                    <a:lnTo>
                      <a:pt x="11365" y="27402"/>
                    </a:lnTo>
                    <a:lnTo>
                      <a:pt x="10994" y="25845"/>
                    </a:lnTo>
                    <a:lnTo>
                      <a:pt x="10790" y="25048"/>
                    </a:lnTo>
                    <a:lnTo>
                      <a:pt x="10586" y="24213"/>
                    </a:lnTo>
                    <a:lnTo>
                      <a:pt x="10123" y="22545"/>
                    </a:lnTo>
                    <a:lnTo>
                      <a:pt x="9882" y="21692"/>
                    </a:lnTo>
                    <a:lnTo>
                      <a:pt x="9622" y="20839"/>
                    </a:lnTo>
                    <a:lnTo>
                      <a:pt x="9362" y="19986"/>
                    </a:lnTo>
                    <a:lnTo>
                      <a:pt x="9066" y="19133"/>
                    </a:lnTo>
                    <a:lnTo>
                      <a:pt x="8510" y="17391"/>
                    </a:lnTo>
                    <a:lnTo>
                      <a:pt x="7879" y="15685"/>
                    </a:lnTo>
                    <a:lnTo>
                      <a:pt x="7583" y="14832"/>
                    </a:lnTo>
                    <a:lnTo>
                      <a:pt x="7249" y="13998"/>
                    </a:lnTo>
                    <a:lnTo>
                      <a:pt x="6934" y="13164"/>
                    </a:lnTo>
                    <a:lnTo>
                      <a:pt x="6600" y="12348"/>
                    </a:lnTo>
                    <a:lnTo>
                      <a:pt x="5914" y="10754"/>
                    </a:lnTo>
                    <a:lnTo>
                      <a:pt x="5580" y="9975"/>
                    </a:lnTo>
                    <a:lnTo>
                      <a:pt x="5228" y="9215"/>
                    </a:lnTo>
                    <a:lnTo>
                      <a:pt x="4894" y="8473"/>
                    </a:lnTo>
                    <a:lnTo>
                      <a:pt x="4542" y="7769"/>
                    </a:lnTo>
                    <a:lnTo>
                      <a:pt x="3856" y="6397"/>
                    </a:lnTo>
                    <a:lnTo>
                      <a:pt x="3523" y="5767"/>
                    </a:lnTo>
                    <a:lnTo>
                      <a:pt x="3189" y="5155"/>
                    </a:lnTo>
                    <a:lnTo>
                      <a:pt x="2559" y="4005"/>
                    </a:lnTo>
                    <a:lnTo>
                      <a:pt x="2262" y="3486"/>
                    </a:lnTo>
                    <a:lnTo>
                      <a:pt x="1947" y="2986"/>
                    </a:lnTo>
                    <a:lnTo>
                      <a:pt x="1409" y="2114"/>
                    </a:lnTo>
                    <a:lnTo>
                      <a:pt x="1168" y="1725"/>
                    </a:lnTo>
                    <a:lnTo>
                      <a:pt x="946" y="137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40"/>
              <p:cNvSpPr/>
              <p:nvPr/>
            </p:nvSpPr>
            <p:spPr>
              <a:xfrm>
                <a:off x="989675" y="3298025"/>
                <a:ext cx="228525" cy="303600"/>
              </a:xfrm>
              <a:custGeom>
                <a:rect b="b" l="l" r="r" t="t"/>
                <a:pathLst>
                  <a:path extrusionOk="0" h="12144" w="9141">
                    <a:moveTo>
                      <a:pt x="4098" y="1"/>
                    </a:moveTo>
                    <a:lnTo>
                      <a:pt x="3931" y="19"/>
                    </a:lnTo>
                    <a:lnTo>
                      <a:pt x="3764" y="56"/>
                    </a:lnTo>
                    <a:lnTo>
                      <a:pt x="3597" y="93"/>
                    </a:lnTo>
                    <a:lnTo>
                      <a:pt x="3431" y="149"/>
                    </a:lnTo>
                    <a:lnTo>
                      <a:pt x="3245" y="223"/>
                    </a:lnTo>
                    <a:lnTo>
                      <a:pt x="2856" y="427"/>
                    </a:lnTo>
                    <a:lnTo>
                      <a:pt x="2652" y="538"/>
                    </a:lnTo>
                    <a:lnTo>
                      <a:pt x="2448" y="687"/>
                    </a:lnTo>
                    <a:lnTo>
                      <a:pt x="2263" y="835"/>
                    </a:lnTo>
                    <a:lnTo>
                      <a:pt x="2077" y="983"/>
                    </a:lnTo>
                    <a:lnTo>
                      <a:pt x="1910" y="1150"/>
                    </a:lnTo>
                    <a:lnTo>
                      <a:pt x="1743" y="1335"/>
                    </a:lnTo>
                    <a:lnTo>
                      <a:pt x="1428" y="1706"/>
                    </a:lnTo>
                    <a:lnTo>
                      <a:pt x="1169" y="2114"/>
                    </a:lnTo>
                    <a:lnTo>
                      <a:pt x="909" y="2522"/>
                    </a:lnTo>
                    <a:lnTo>
                      <a:pt x="705" y="2948"/>
                    </a:lnTo>
                    <a:lnTo>
                      <a:pt x="520" y="3393"/>
                    </a:lnTo>
                    <a:lnTo>
                      <a:pt x="409" y="3709"/>
                    </a:lnTo>
                    <a:lnTo>
                      <a:pt x="297" y="4061"/>
                    </a:lnTo>
                    <a:lnTo>
                      <a:pt x="223" y="4413"/>
                    </a:lnTo>
                    <a:lnTo>
                      <a:pt x="149" y="4802"/>
                    </a:lnTo>
                    <a:lnTo>
                      <a:pt x="75" y="5173"/>
                    </a:lnTo>
                    <a:lnTo>
                      <a:pt x="38" y="5544"/>
                    </a:lnTo>
                    <a:lnTo>
                      <a:pt x="19" y="5896"/>
                    </a:lnTo>
                    <a:lnTo>
                      <a:pt x="1" y="6230"/>
                    </a:lnTo>
                    <a:lnTo>
                      <a:pt x="1" y="6675"/>
                    </a:lnTo>
                    <a:lnTo>
                      <a:pt x="38" y="7157"/>
                    </a:lnTo>
                    <a:lnTo>
                      <a:pt x="56" y="7398"/>
                    </a:lnTo>
                    <a:lnTo>
                      <a:pt x="75" y="7639"/>
                    </a:lnTo>
                    <a:lnTo>
                      <a:pt x="131" y="7861"/>
                    </a:lnTo>
                    <a:lnTo>
                      <a:pt x="186" y="8065"/>
                    </a:lnTo>
                    <a:lnTo>
                      <a:pt x="260" y="8047"/>
                    </a:lnTo>
                    <a:lnTo>
                      <a:pt x="334" y="8028"/>
                    </a:lnTo>
                    <a:lnTo>
                      <a:pt x="372" y="7973"/>
                    </a:lnTo>
                    <a:lnTo>
                      <a:pt x="409" y="7898"/>
                    </a:lnTo>
                    <a:lnTo>
                      <a:pt x="464" y="7732"/>
                    </a:lnTo>
                    <a:lnTo>
                      <a:pt x="501" y="7583"/>
                    </a:lnTo>
                    <a:lnTo>
                      <a:pt x="538" y="7750"/>
                    </a:lnTo>
                    <a:lnTo>
                      <a:pt x="557" y="7935"/>
                    </a:lnTo>
                    <a:lnTo>
                      <a:pt x="575" y="8288"/>
                    </a:lnTo>
                    <a:lnTo>
                      <a:pt x="575" y="8473"/>
                    </a:lnTo>
                    <a:lnTo>
                      <a:pt x="631" y="8659"/>
                    </a:lnTo>
                    <a:lnTo>
                      <a:pt x="668" y="8733"/>
                    </a:lnTo>
                    <a:lnTo>
                      <a:pt x="705" y="8825"/>
                    </a:lnTo>
                    <a:lnTo>
                      <a:pt x="761" y="8900"/>
                    </a:lnTo>
                    <a:lnTo>
                      <a:pt x="835" y="8974"/>
                    </a:lnTo>
                    <a:lnTo>
                      <a:pt x="891" y="8900"/>
                    </a:lnTo>
                    <a:lnTo>
                      <a:pt x="901" y="8873"/>
                    </a:lnTo>
                    <a:lnTo>
                      <a:pt x="901" y="8873"/>
                    </a:lnTo>
                    <a:lnTo>
                      <a:pt x="965" y="9159"/>
                    </a:lnTo>
                    <a:lnTo>
                      <a:pt x="1039" y="9456"/>
                    </a:lnTo>
                    <a:lnTo>
                      <a:pt x="1132" y="9938"/>
                    </a:lnTo>
                    <a:lnTo>
                      <a:pt x="1187" y="10179"/>
                    </a:lnTo>
                    <a:lnTo>
                      <a:pt x="1243" y="10401"/>
                    </a:lnTo>
                    <a:lnTo>
                      <a:pt x="1336" y="10624"/>
                    </a:lnTo>
                    <a:lnTo>
                      <a:pt x="1428" y="10846"/>
                    </a:lnTo>
                    <a:lnTo>
                      <a:pt x="1539" y="11050"/>
                    </a:lnTo>
                    <a:lnTo>
                      <a:pt x="1688" y="11273"/>
                    </a:lnTo>
                    <a:lnTo>
                      <a:pt x="1781" y="11365"/>
                    </a:lnTo>
                    <a:lnTo>
                      <a:pt x="1873" y="11439"/>
                    </a:lnTo>
                    <a:lnTo>
                      <a:pt x="1966" y="11495"/>
                    </a:lnTo>
                    <a:lnTo>
                      <a:pt x="2059" y="11532"/>
                    </a:lnTo>
                    <a:lnTo>
                      <a:pt x="2244" y="11532"/>
                    </a:lnTo>
                    <a:lnTo>
                      <a:pt x="2355" y="11514"/>
                    </a:lnTo>
                    <a:lnTo>
                      <a:pt x="2448" y="11476"/>
                    </a:lnTo>
                    <a:lnTo>
                      <a:pt x="2652" y="11365"/>
                    </a:lnTo>
                    <a:lnTo>
                      <a:pt x="2837" y="11235"/>
                    </a:lnTo>
                    <a:lnTo>
                      <a:pt x="3227" y="10939"/>
                    </a:lnTo>
                    <a:lnTo>
                      <a:pt x="3264" y="11198"/>
                    </a:lnTo>
                    <a:lnTo>
                      <a:pt x="3301" y="11347"/>
                    </a:lnTo>
                    <a:lnTo>
                      <a:pt x="3338" y="11495"/>
                    </a:lnTo>
                    <a:lnTo>
                      <a:pt x="3412" y="11643"/>
                    </a:lnTo>
                    <a:lnTo>
                      <a:pt x="3486" y="11773"/>
                    </a:lnTo>
                    <a:lnTo>
                      <a:pt x="3579" y="11884"/>
                    </a:lnTo>
                    <a:lnTo>
                      <a:pt x="3653" y="11921"/>
                    </a:lnTo>
                    <a:lnTo>
                      <a:pt x="3709" y="11940"/>
                    </a:lnTo>
                    <a:lnTo>
                      <a:pt x="3801" y="11959"/>
                    </a:lnTo>
                    <a:lnTo>
                      <a:pt x="3875" y="11977"/>
                    </a:lnTo>
                    <a:lnTo>
                      <a:pt x="3950" y="11959"/>
                    </a:lnTo>
                    <a:lnTo>
                      <a:pt x="4024" y="11940"/>
                    </a:lnTo>
                    <a:lnTo>
                      <a:pt x="4191" y="11866"/>
                    </a:lnTo>
                    <a:lnTo>
                      <a:pt x="4320" y="11755"/>
                    </a:lnTo>
                    <a:lnTo>
                      <a:pt x="4450" y="11606"/>
                    </a:lnTo>
                    <a:lnTo>
                      <a:pt x="4580" y="11476"/>
                    </a:lnTo>
                    <a:lnTo>
                      <a:pt x="4710" y="11347"/>
                    </a:lnTo>
                    <a:lnTo>
                      <a:pt x="4821" y="11235"/>
                    </a:lnTo>
                    <a:lnTo>
                      <a:pt x="4858" y="11458"/>
                    </a:lnTo>
                    <a:lnTo>
                      <a:pt x="4914" y="11755"/>
                    </a:lnTo>
                    <a:lnTo>
                      <a:pt x="4969" y="11884"/>
                    </a:lnTo>
                    <a:lnTo>
                      <a:pt x="5025" y="11996"/>
                    </a:lnTo>
                    <a:lnTo>
                      <a:pt x="5099" y="12088"/>
                    </a:lnTo>
                    <a:lnTo>
                      <a:pt x="5136" y="12125"/>
                    </a:lnTo>
                    <a:lnTo>
                      <a:pt x="5173" y="12144"/>
                    </a:lnTo>
                    <a:lnTo>
                      <a:pt x="5284" y="12144"/>
                    </a:lnTo>
                    <a:lnTo>
                      <a:pt x="5340" y="12125"/>
                    </a:lnTo>
                    <a:lnTo>
                      <a:pt x="5396" y="12107"/>
                    </a:lnTo>
                    <a:lnTo>
                      <a:pt x="5488" y="12014"/>
                    </a:lnTo>
                    <a:lnTo>
                      <a:pt x="5581" y="11903"/>
                    </a:lnTo>
                    <a:lnTo>
                      <a:pt x="5729" y="11643"/>
                    </a:lnTo>
                    <a:lnTo>
                      <a:pt x="5859" y="11421"/>
                    </a:lnTo>
                    <a:lnTo>
                      <a:pt x="5878" y="11717"/>
                    </a:lnTo>
                    <a:lnTo>
                      <a:pt x="5896" y="11829"/>
                    </a:lnTo>
                    <a:lnTo>
                      <a:pt x="5933" y="11921"/>
                    </a:lnTo>
                    <a:lnTo>
                      <a:pt x="5970" y="11996"/>
                    </a:lnTo>
                    <a:lnTo>
                      <a:pt x="6007" y="12051"/>
                    </a:lnTo>
                    <a:lnTo>
                      <a:pt x="6063" y="12088"/>
                    </a:lnTo>
                    <a:lnTo>
                      <a:pt x="6119" y="12107"/>
                    </a:lnTo>
                    <a:lnTo>
                      <a:pt x="6267" y="12107"/>
                    </a:lnTo>
                    <a:lnTo>
                      <a:pt x="6341" y="12070"/>
                    </a:lnTo>
                    <a:lnTo>
                      <a:pt x="6434" y="12033"/>
                    </a:lnTo>
                    <a:lnTo>
                      <a:pt x="6619" y="11903"/>
                    </a:lnTo>
                    <a:lnTo>
                      <a:pt x="6842" y="11717"/>
                    </a:lnTo>
                    <a:lnTo>
                      <a:pt x="7138" y="11402"/>
                    </a:lnTo>
                    <a:lnTo>
                      <a:pt x="7435" y="11106"/>
                    </a:lnTo>
                    <a:lnTo>
                      <a:pt x="7676" y="10791"/>
                    </a:lnTo>
                    <a:lnTo>
                      <a:pt x="7898" y="10475"/>
                    </a:lnTo>
                    <a:lnTo>
                      <a:pt x="8102" y="10142"/>
                    </a:lnTo>
                    <a:lnTo>
                      <a:pt x="8269" y="9789"/>
                    </a:lnTo>
                    <a:lnTo>
                      <a:pt x="8399" y="9400"/>
                    </a:lnTo>
                    <a:lnTo>
                      <a:pt x="8529" y="8974"/>
                    </a:lnTo>
                    <a:lnTo>
                      <a:pt x="8677" y="8455"/>
                    </a:lnTo>
                    <a:lnTo>
                      <a:pt x="8751" y="8195"/>
                    </a:lnTo>
                    <a:lnTo>
                      <a:pt x="8770" y="8065"/>
                    </a:lnTo>
                    <a:lnTo>
                      <a:pt x="8770" y="7935"/>
                    </a:lnTo>
                    <a:lnTo>
                      <a:pt x="8807" y="8084"/>
                    </a:lnTo>
                    <a:lnTo>
                      <a:pt x="8863" y="8195"/>
                    </a:lnTo>
                    <a:lnTo>
                      <a:pt x="8918" y="8232"/>
                    </a:lnTo>
                    <a:lnTo>
                      <a:pt x="8974" y="8251"/>
                    </a:lnTo>
                    <a:lnTo>
                      <a:pt x="9029" y="8214"/>
                    </a:lnTo>
                    <a:lnTo>
                      <a:pt x="9066" y="8139"/>
                    </a:lnTo>
                    <a:lnTo>
                      <a:pt x="9104" y="8028"/>
                    </a:lnTo>
                    <a:lnTo>
                      <a:pt x="9122" y="7898"/>
                    </a:lnTo>
                    <a:lnTo>
                      <a:pt x="9141" y="7361"/>
                    </a:lnTo>
                    <a:lnTo>
                      <a:pt x="9122" y="6805"/>
                    </a:lnTo>
                    <a:lnTo>
                      <a:pt x="9085" y="6248"/>
                    </a:lnTo>
                    <a:lnTo>
                      <a:pt x="9048" y="5711"/>
                    </a:lnTo>
                    <a:lnTo>
                      <a:pt x="9011" y="5396"/>
                    </a:lnTo>
                    <a:lnTo>
                      <a:pt x="8955" y="5080"/>
                    </a:lnTo>
                    <a:lnTo>
                      <a:pt x="8900" y="4747"/>
                    </a:lnTo>
                    <a:lnTo>
                      <a:pt x="8807" y="4432"/>
                    </a:lnTo>
                    <a:lnTo>
                      <a:pt x="8714" y="4098"/>
                    </a:lnTo>
                    <a:lnTo>
                      <a:pt x="8603" y="3783"/>
                    </a:lnTo>
                    <a:lnTo>
                      <a:pt x="8492" y="3449"/>
                    </a:lnTo>
                    <a:lnTo>
                      <a:pt x="8343" y="3134"/>
                    </a:lnTo>
                    <a:lnTo>
                      <a:pt x="8214" y="2819"/>
                    </a:lnTo>
                    <a:lnTo>
                      <a:pt x="8047" y="2522"/>
                    </a:lnTo>
                    <a:lnTo>
                      <a:pt x="7898" y="2207"/>
                    </a:lnTo>
                    <a:lnTo>
                      <a:pt x="7713" y="1910"/>
                    </a:lnTo>
                    <a:lnTo>
                      <a:pt x="7546" y="1632"/>
                    </a:lnTo>
                    <a:lnTo>
                      <a:pt x="7361" y="1354"/>
                    </a:lnTo>
                    <a:lnTo>
                      <a:pt x="7157" y="1094"/>
                    </a:lnTo>
                    <a:lnTo>
                      <a:pt x="6972" y="853"/>
                    </a:lnTo>
                    <a:lnTo>
                      <a:pt x="5655" y="223"/>
                    </a:lnTo>
                    <a:lnTo>
                      <a:pt x="5266" y="130"/>
                    </a:lnTo>
                    <a:lnTo>
                      <a:pt x="4895" y="56"/>
                    </a:lnTo>
                    <a:lnTo>
                      <a:pt x="4561" y="19"/>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40"/>
              <p:cNvSpPr/>
              <p:nvPr/>
            </p:nvSpPr>
            <p:spPr>
              <a:xfrm>
                <a:off x="1001725" y="3322125"/>
                <a:ext cx="68625" cy="145100"/>
              </a:xfrm>
              <a:custGeom>
                <a:rect b="b" l="l" r="r" t="t"/>
                <a:pathLst>
                  <a:path extrusionOk="0" h="5804" w="2745">
                    <a:moveTo>
                      <a:pt x="2745" y="1"/>
                    </a:moveTo>
                    <a:lnTo>
                      <a:pt x="2485" y="149"/>
                    </a:lnTo>
                    <a:lnTo>
                      <a:pt x="2225" y="353"/>
                    </a:lnTo>
                    <a:lnTo>
                      <a:pt x="2059" y="483"/>
                    </a:lnTo>
                    <a:lnTo>
                      <a:pt x="1910" y="631"/>
                    </a:lnTo>
                    <a:lnTo>
                      <a:pt x="1725" y="816"/>
                    </a:lnTo>
                    <a:lnTo>
                      <a:pt x="1558" y="1002"/>
                    </a:lnTo>
                    <a:lnTo>
                      <a:pt x="1391" y="1224"/>
                    </a:lnTo>
                    <a:lnTo>
                      <a:pt x="1224" y="1465"/>
                    </a:lnTo>
                    <a:lnTo>
                      <a:pt x="1076" y="1725"/>
                    </a:lnTo>
                    <a:lnTo>
                      <a:pt x="928" y="1984"/>
                    </a:lnTo>
                    <a:lnTo>
                      <a:pt x="779" y="2262"/>
                    </a:lnTo>
                    <a:lnTo>
                      <a:pt x="650" y="2559"/>
                    </a:lnTo>
                    <a:lnTo>
                      <a:pt x="427" y="3134"/>
                    </a:lnTo>
                    <a:lnTo>
                      <a:pt x="334" y="3430"/>
                    </a:lnTo>
                    <a:lnTo>
                      <a:pt x="260" y="3727"/>
                    </a:lnTo>
                    <a:lnTo>
                      <a:pt x="186" y="4005"/>
                    </a:lnTo>
                    <a:lnTo>
                      <a:pt x="131" y="4265"/>
                    </a:lnTo>
                    <a:lnTo>
                      <a:pt x="93" y="4524"/>
                    </a:lnTo>
                    <a:lnTo>
                      <a:pt x="56" y="4765"/>
                    </a:lnTo>
                    <a:lnTo>
                      <a:pt x="38" y="4988"/>
                    </a:lnTo>
                    <a:lnTo>
                      <a:pt x="19" y="5192"/>
                    </a:lnTo>
                    <a:lnTo>
                      <a:pt x="1" y="5525"/>
                    </a:lnTo>
                    <a:lnTo>
                      <a:pt x="1" y="5803"/>
                    </a:lnTo>
                    <a:lnTo>
                      <a:pt x="56" y="5525"/>
                    </a:lnTo>
                    <a:lnTo>
                      <a:pt x="131" y="5210"/>
                    </a:lnTo>
                    <a:lnTo>
                      <a:pt x="223" y="4802"/>
                    </a:lnTo>
                    <a:lnTo>
                      <a:pt x="353" y="4320"/>
                    </a:lnTo>
                    <a:lnTo>
                      <a:pt x="520" y="3801"/>
                    </a:lnTo>
                    <a:lnTo>
                      <a:pt x="613" y="3523"/>
                    </a:lnTo>
                    <a:lnTo>
                      <a:pt x="705" y="3245"/>
                    </a:lnTo>
                    <a:lnTo>
                      <a:pt x="816" y="2967"/>
                    </a:lnTo>
                    <a:lnTo>
                      <a:pt x="928" y="2670"/>
                    </a:lnTo>
                    <a:lnTo>
                      <a:pt x="1057" y="2392"/>
                    </a:lnTo>
                    <a:lnTo>
                      <a:pt x="1187" y="2133"/>
                    </a:lnTo>
                    <a:lnTo>
                      <a:pt x="1465" y="1614"/>
                    </a:lnTo>
                    <a:lnTo>
                      <a:pt x="1614" y="1373"/>
                    </a:lnTo>
                    <a:lnTo>
                      <a:pt x="1743" y="1150"/>
                    </a:lnTo>
                    <a:lnTo>
                      <a:pt x="1892" y="946"/>
                    </a:lnTo>
                    <a:lnTo>
                      <a:pt x="2040" y="742"/>
                    </a:lnTo>
                    <a:lnTo>
                      <a:pt x="2300" y="427"/>
                    </a:lnTo>
                    <a:lnTo>
                      <a:pt x="2522" y="205"/>
                    </a:lnTo>
                    <a:lnTo>
                      <a:pt x="2745"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40"/>
              <p:cNvSpPr/>
              <p:nvPr/>
            </p:nvSpPr>
            <p:spPr>
              <a:xfrm>
                <a:off x="1070325" y="3329550"/>
                <a:ext cx="28300" cy="253075"/>
              </a:xfrm>
              <a:custGeom>
                <a:rect b="b" l="l" r="r" t="t"/>
                <a:pathLst>
                  <a:path extrusionOk="0" h="10123" w="1132">
                    <a:moveTo>
                      <a:pt x="1131" y="0"/>
                    </a:moveTo>
                    <a:lnTo>
                      <a:pt x="1076" y="445"/>
                    </a:lnTo>
                    <a:lnTo>
                      <a:pt x="1002" y="946"/>
                    </a:lnTo>
                    <a:lnTo>
                      <a:pt x="928" y="1595"/>
                    </a:lnTo>
                    <a:lnTo>
                      <a:pt x="835" y="2355"/>
                    </a:lnTo>
                    <a:lnTo>
                      <a:pt x="779" y="2781"/>
                    </a:lnTo>
                    <a:lnTo>
                      <a:pt x="724" y="3208"/>
                    </a:lnTo>
                    <a:lnTo>
                      <a:pt x="501" y="5062"/>
                    </a:lnTo>
                    <a:lnTo>
                      <a:pt x="279" y="6915"/>
                    </a:lnTo>
                    <a:lnTo>
                      <a:pt x="186" y="7768"/>
                    </a:lnTo>
                    <a:lnTo>
                      <a:pt x="112" y="8547"/>
                    </a:lnTo>
                    <a:lnTo>
                      <a:pt x="56" y="9196"/>
                    </a:lnTo>
                    <a:lnTo>
                      <a:pt x="19" y="9696"/>
                    </a:lnTo>
                    <a:lnTo>
                      <a:pt x="1" y="10123"/>
                    </a:lnTo>
                    <a:lnTo>
                      <a:pt x="75" y="9696"/>
                    </a:lnTo>
                    <a:lnTo>
                      <a:pt x="167" y="9214"/>
                    </a:lnTo>
                    <a:lnTo>
                      <a:pt x="279" y="8565"/>
                    </a:lnTo>
                    <a:lnTo>
                      <a:pt x="408" y="7805"/>
                    </a:lnTo>
                    <a:lnTo>
                      <a:pt x="538" y="6953"/>
                    </a:lnTo>
                    <a:lnTo>
                      <a:pt x="798" y="5099"/>
                    </a:lnTo>
                    <a:lnTo>
                      <a:pt x="983" y="3226"/>
                    </a:lnTo>
                    <a:lnTo>
                      <a:pt x="1039" y="2800"/>
                    </a:lnTo>
                    <a:lnTo>
                      <a:pt x="1057" y="2373"/>
                    </a:lnTo>
                    <a:lnTo>
                      <a:pt x="1094" y="1595"/>
                    </a:lnTo>
                    <a:lnTo>
                      <a:pt x="1113" y="946"/>
                    </a:lnTo>
                    <a:lnTo>
                      <a:pt x="1131" y="445"/>
                    </a:lnTo>
                    <a:lnTo>
                      <a:pt x="1131"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40"/>
              <p:cNvSpPr/>
              <p:nvPr/>
            </p:nvSpPr>
            <p:spPr>
              <a:xfrm>
                <a:off x="1123175" y="3340200"/>
                <a:ext cx="16225" cy="227125"/>
              </a:xfrm>
              <a:custGeom>
                <a:rect b="b" l="l" r="r" t="t"/>
                <a:pathLst>
                  <a:path extrusionOk="0" h="9085" w="649">
                    <a:moveTo>
                      <a:pt x="297" y="1"/>
                    </a:moveTo>
                    <a:lnTo>
                      <a:pt x="297" y="390"/>
                    </a:lnTo>
                    <a:lnTo>
                      <a:pt x="334" y="854"/>
                    </a:lnTo>
                    <a:lnTo>
                      <a:pt x="352" y="1428"/>
                    </a:lnTo>
                    <a:lnTo>
                      <a:pt x="371" y="2114"/>
                    </a:lnTo>
                    <a:lnTo>
                      <a:pt x="371" y="2485"/>
                    </a:lnTo>
                    <a:lnTo>
                      <a:pt x="371" y="2893"/>
                    </a:lnTo>
                    <a:lnTo>
                      <a:pt x="352" y="3709"/>
                    </a:lnTo>
                    <a:lnTo>
                      <a:pt x="334" y="4543"/>
                    </a:lnTo>
                    <a:lnTo>
                      <a:pt x="278" y="5396"/>
                    </a:lnTo>
                    <a:lnTo>
                      <a:pt x="223" y="6211"/>
                    </a:lnTo>
                    <a:lnTo>
                      <a:pt x="185" y="6972"/>
                    </a:lnTo>
                    <a:lnTo>
                      <a:pt x="111" y="7657"/>
                    </a:lnTo>
                    <a:lnTo>
                      <a:pt x="19" y="8696"/>
                    </a:lnTo>
                    <a:lnTo>
                      <a:pt x="0" y="9085"/>
                    </a:lnTo>
                    <a:lnTo>
                      <a:pt x="93" y="8696"/>
                    </a:lnTo>
                    <a:lnTo>
                      <a:pt x="185" y="8269"/>
                    </a:lnTo>
                    <a:lnTo>
                      <a:pt x="241" y="7991"/>
                    </a:lnTo>
                    <a:lnTo>
                      <a:pt x="297" y="7695"/>
                    </a:lnTo>
                    <a:lnTo>
                      <a:pt x="408" y="7009"/>
                    </a:lnTo>
                    <a:lnTo>
                      <a:pt x="445" y="6638"/>
                    </a:lnTo>
                    <a:lnTo>
                      <a:pt x="501" y="6230"/>
                    </a:lnTo>
                    <a:lnTo>
                      <a:pt x="538" y="5841"/>
                    </a:lnTo>
                    <a:lnTo>
                      <a:pt x="575" y="5414"/>
                    </a:lnTo>
                    <a:lnTo>
                      <a:pt x="630" y="4561"/>
                    </a:lnTo>
                    <a:lnTo>
                      <a:pt x="649" y="3709"/>
                    </a:lnTo>
                    <a:lnTo>
                      <a:pt x="649" y="3282"/>
                    </a:lnTo>
                    <a:lnTo>
                      <a:pt x="630" y="2874"/>
                    </a:lnTo>
                    <a:lnTo>
                      <a:pt x="612" y="2485"/>
                    </a:lnTo>
                    <a:lnTo>
                      <a:pt x="593" y="2114"/>
                    </a:lnTo>
                    <a:lnTo>
                      <a:pt x="519" y="1410"/>
                    </a:lnTo>
                    <a:lnTo>
                      <a:pt x="482" y="1113"/>
                    </a:lnTo>
                    <a:lnTo>
                      <a:pt x="445" y="835"/>
                    </a:lnTo>
                    <a:lnTo>
                      <a:pt x="371" y="390"/>
                    </a:lnTo>
                    <a:lnTo>
                      <a:pt x="29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40"/>
              <p:cNvSpPr/>
              <p:nvPr/>
            </p:nvSpPr>
            <p:spPr>
              <a:xfrm>
                <a:off x="1149125" y="3329550"/>
                <a:ext cx="25975" cy="216000"/>
              </a:xfrm>
              <a:custGeom>
                <a:rect b="b" l="l" r="r" t="t"/>
                <a:pathLst>
                  <a:path extrusionOk="0" h="8640" w="1039">
                    <a:moveTo>
                      <a:pt x="0" y="0"/>
                    </a:moveTo>
                    <a:lnTo>
                      <a:pt x="111" y="371"/>
                    </a:lnTo>
                    <a:lnTo>
                      <a:pt x="223" y="779"/>
                    </a:lnTo>
                    <a:lnTo>
                      <a:pt x="334" y="1335"/>
                    </a:lnTo>
                    <a:lnTo>
                      <a:pt x="464" y="1984"/>
                    </a:lnTo>
                    <a:lnTo>
                      <a:pt x="556" y="2707"/>
                    </a:lnTo>
                    <a:lnTo>
                      <a:pt x="649" y="3504"/>
                    </a:lnTo>
                    <a:lnTo>
                      <a:pt x="686" y="3894"/>
                    </a:lnTo>
                    <a:lnTo>
                      <a:pt x="705" y="4301"/>
                    </a:lnTo>
                    <a:lnTo>
                      <a:pt x="742" y="4709"/>
                    </a:lnTo>
                    <a:lnTo>
                      <a:pt x="742" y="5117"/>
                    </a:lnTo>
                    <a:lnTo>
                      <a:pt x="760" y="5525"/>
                    </a:lnTo>
                    <a:lnTo>
                      <a:pt x="760" y="5914"/>
                    </a:lnTo>
                    <a:lnTo>
                      <a:pt x="742" y="6285"/>
                    </a:lnTo>
                    <a:lnTo>
                      <a:pt x="742" y="6637"/>
                    </a:lnTo>
                    <a:lnTo>
                      <a:pt x="686" y="7305"/>
                    </a:lnTo>
                    <a:lnTo>
                      <a:pt x="631" y="7583"/>
                    </a:lnTo>
                    <a:lnTo>
                      <a:pt x="594" y="7842"/>
                    </a:lnTo>
                    <a:lnTo>
                      <a:pt x="556" y="8083"/>
                    </a:lnTo>
                    <a:lnTo>
                      <a:pt x="519" y="8269"/>
                    </a:lnTo>
                    <a:lnTo>
                      <a:pt x="408" y="8640"/>
                    </a:lnTo>
                    <a:lnTo>
                      <a:pt x="575" y="8287"/>
                    </a:lnTo>
                    <a:lnTo>
                      <a:pt x="631" y="8102"/>
                    </a:lnTo>
                    <a:lnTo>
                      <a:pt x="705" y="7880"/>
                    </a:lnTo>
                    <a:lnTo>
                      <a:pt x="779" y="7620"/>
                    </a:lnTo>
                    <a:lnTo>
                      <a:pt x="853" y="7323"/>
                    </a:lnTo>
                    <a:lnTo>
                      <a:pt x="964" y="6656"/>
                    </a:lnTo>
                    <a:lnTo>
                      <a:pt x="1001" y="6304"/>
                    </a:lnTo>
                    <a:lnTo>
                      <a:pt x="1020" y="5914"/>
                    </a:lnTo>
                    <a:lnTo>
                      <a:pt x="1038" y="5525"/>
                    </a:lnTo>
                    <a:lnTo>
                      <a:pt x="1038" y="5117"/>
                    </a:lnTo>
                    <a:lnTo>
                      <a:pt x="1038" y="4709"/>
                    </a:lnTo>
                    <a:lnTo>
                      <a:pt x="1020" y="4283"/>
                    </a:lnTo>
                    <a:lnTo>
                      <a:pt x="983" y="3875"/>
                    </a:lnTo>
                    <a:lnTo>
                      <a:pt x="946" y="3467"/>
                    </a:lnTo>
                    <a:lnTo>
                      <a:pt x="890" y="3059"/>
                    </a:lnTo>
                    <a:lnTo>
                      <a:pt x="816" y="2670"/>
                    </a:lnTo>
                    <a:lnTo>
                      <a:pt x="760" y="2299"/>
                    </a:lnTo>
                    <a:lnTo>
                      <a:pt x="668" y="1947"/>
                    </a:lnTo>
                    <a:lnTo>
                      <a:pt x="501" y="1298"/>
                    </a:lnTo>
                    <a:lnTo>
                      <a:pt x="427" y="1001"/>
                    </a:lnTo>
                    <a:lnTo>
                      <a:pt x="334" y="760"/>
                    </a:lnTo>
                    <a:lnTo>
                      <a:pt x="167" y="353"/>
                    </a:lnTo>
                    <a:lnTo>
                      <a:pt x="0"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40"/>
              <p:cNvSpPr/>
              <p:nvPr/>
            </p:nvSpPr>
            <p:spPr>
              <a:xfrm>
                <a:off x="1024450" y="3362450"/>
                <a:ext cx="26425" cy="93650"/>
              </a:xfrm>
              <a:custGeom>
                <a:rect b="b" l="l" r="r" t="t"/>
                <a:pathLst>
                  <a:path extrusionOk="0" h="3746" w="1057">
                    <a:moveTo>
                      <a:pt x="1057" y="1"/>
                    </a:moveTo>
                    <a:lnTo>
                      <a:pt x="983" y="149"/>
                    </a:lnTo>
                    <a:lnTo>
                      <a:pt x="797" y="557"/>
                    </a:lnTo>
                    <a:lnTo>
                      <a:pt x="593" y="1150"/>
                    </a:lnTo>
                    <a:lnTo>
                      <a:pt x="390" y="1836"/>
                    </a:lnTo>
                    <a:lnTo>
                      <a:pt x="204" y="2522"/>
                    </a:lnTo>
                    <a:lnTo>
                      <a:pt x="93" y="3134"/>
                    </a:lnTo>
                    <a:lnTo>
                      <a:pt x="19" y="3579"/>
                    </a:lnTo>
                    <a:lnTo>
                      <a:pt x="0" y="3746"/>
                    </a:lnTo>
                    <a:lnTo>
                      <a:pt x="74" y="3597"/>
                    </a:lnTo>
                    <a:lnTo>
                      <a:pt x="260" y="3189"/>
                    </a:lnTo>
                    <a:lnTo>
                      <a:pt x="464" y="2596"/>
                    </a:lnTo>
                    <a:lnTo>
                      <a:pt x="686" y="1910"/>
                    </a:lnTo>
                    <a:lnTo>
                      <a:pt x="853" y="1224"/>
                    </a:lnTo>
                    <a:lnTo>
                      <a:pt x="983" y="612"/>
                    </a:lnTo>
                    <a:lnTo>
                      <a:pt x="1038" y="167"/>
                    </a:lnTo>
                    <a:lnTo>
                      <a:pt x="1057" y="1"/>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40"/>
              <p:cNvSpPr/>
              <p:nvPr/>
            </p:nvSpPr>
            <p:spPr>
              <a:xfrm>
                <a:off x="1080525" y="3276700"/>
                <a:ext cx="89475" cy="52400"/>
              </a:xfrm>
              <a:custGeom>
                <a:rect b="b" l="l" r="r" t="t"/>
                <a:pathLst>
                  <a:path extrusionOk="0" h="2096" w="3579">
                    <a:moveTo>
                      <a:pt x="408" y="1"/>
                    </a:moveTo>
                    <a:lnTo>
                      <a:pt x="316" y="19"/>
                    </a:lnTo>
                    <a:lnTo>
                      <a:pt x="223" y="75"/>
                    </a:lnTo>
                    <a:lnTo>
                      <a:pt x="149" y="168"/>
                    </a:lnTo>
                    <a:lnTo>
                      <a:pt x="75" y="316"/>
                    </a:lnTo>
                    <a:lnTo>
                      <a:pt x="19" y="464"/>
                    </a:lnTo>
                    <a:lnTo>
                      <a:pt x="0" y="613"/>
                    </a:lnTo>
                    <a:lnTo>
                      <a:pt x="19" y="761"/>
                    </a:lnTo>
                    <a:lnTo>
                      <a:pt x="38" y="891"/>
                    </a:lnTo>
                    <a:lnTo>
                      <a:pt x="93" y="1020"/>
                    </a:lnTo>
                    <a:lnTo>
                      <a:pt x="167" y="1150"/>
                    </a:lnTo>
                    <a:lnTo>
                      <a:pt x="241" y="1262"/>
                    </a:lnTo>
                    <a:lnTo>
                      <a:pt x="334" y="1373"/>
                    </a:lnTo>
                    <a:lnTo>
                      <a:pt x="445" y="1484"/>
                    </a:lnTo>
                    <a:lnTo>
                      <a:pt x="557" y="1577"/>
                    </a:lnTo>
                    <a:lnTo>
                      <a:pt x="798" y="1744"/>
                    </a:lnTo>
                    <a:lnTo>
                      <a:pt x="1039" y="1873"/>
                    </a:lnTo>
                    <a:lnTo>
                      <a:pt x="1280" y="1966"/>
                    </a:lnTo>
                    <a:lnTo>
                      <a:pt x="1521" y="2022"/>
                    </a:lnTo>
                    <a:lnTo>
                      <a:pt x="1799" y="2059"/>
                    </a:lnTo>
                    <a:lnTo>
                      <a:pt x="2077" y="2096"/>
                    </a:lnTo>
                    <a:lnTo>
                      <a:pt x="2373" y="2077"/>
                    </a:lnTo>
                    <a:lnTo>
                      <a:pt x="2670" y="2059"/>
                    </a:lnTo>
                    <a:lnTo>
                      <a:pt x="2800" y="2022"/>
                    </a:lnTo>
                    <a:lnTo>
                      <a:pt x="2930" y="1985"/>
                    </a:lnTo>
                    <a:lnTo>
                      <a:pt x="3059" y="1929"/>
                    </a:lnTo>
                    <a:lnTo>
                      <a:pt x="3171" y="1873"/>
                    </a:lnTo>
                    <a:lnTo>
                      <a:pt x="3282" y="1799"/>
                    </a:lnTo>
                    <a:lnTo>
                      <a:pt x="3375" y="1706"/>
                    </a:lnTo>
                    <a:lnTo>
                      <a:pt x="3467" y="1577"/>
                    </a:lnTo>
                    <a:lnTo>
                      <a:pt x="3523" y="1484"/>
                    </a:lnTo>
                    <a:lnTo>
                      <a:pt x="3560" y="1373"/>
                    </a:lnTo>
                    <a:lnTo>
                      <a:pt x="3579" y="1262"/>
                    </a:lnTo>
                    <a:lnTo>
                      <a:pt x="3560" y="1169"/>
                    </a:lnTo>
                    <a:lnTo>
                      <a:pt x="3523" y="1076"/>
                    </a:lnTo>
                    <a:lnTo>
                      <a:pt x="3486" y="983"/>
                    </a:lnTo>
                    <a:lnTo>
                      <a:pt x="3412" y="909"/>
                    </a:lnTo>
                    <a:lnTo>
                      <a:pt x="3245" y="742"/>
                    </a:lnTo>
                    <a:lnTo>
                      <a:pt x="3041" y="576"/>
                    </a:lnTo>
                    <a:lnTo>
                      <a:pt x="2818" y="446"/>
                    </a:lnTo>
                    <a:lnTo>
                      <a:pt x="2577" y="297"/>
                    </a:lnTo>
                    <a:lnTo>
                      <a:pt x="890" y="38"/>
                    </a:lnTo>
                    <a:lnTo>
                      <a:pt x="742" y="38"/>
                    </a:lnTo>
                    <a:lnTo>
                      <a:pt x="631" y="19"/>
                    </a:lnTo>
                    <a:lnTo>
                      <a:pt x="520" y="1"/>
                    </a:lnTo>
                    <a:close/>
                  </a:path>
                </a:pathLst>
              </a:custGeom>
              <a:solidFill>
                <a:srgbClr val="C27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40"/>
              <p:cNvSpPr/>
              <p:nvPr/>
            </p:nvSpPr>
            <p:spPr>
              <a:xfrm>
                <a:off x="1090725" y="3254925"/>
                <a:ext cx="88075" cy="59350"/>
              </a:xfrm>
              <a:custGeom>
                <a:rect b="b" l="l" r="r" t="t"/>
                <a:pathLst>
                  <a:path extrusionOk="0" h="2374" w="3523">
                    <a:moveTo>
                      <a:pt x="464" y="0"/>
                    </a:moveTo>
                    <a:lnTo>
                      <a:pt x="371" y="19"/>
                    </a:lnTo>
                    <a:lnTo>
                      <a:pt x="297" y="56"/>
                    </a:lnTo>
                    <a:lnTo>
                      <a:pt x="223" y="112"/>
                    </a:lnTo>
                    <a:lnTo>
                      <a:pt x="167" y="167"/>
                    </a:lnTo>
                    <a:lnTo>
                      <a:pt x="112" y="241"/>
                    </a:lnTo>
                    <a:lnTo>
                      <a:pt x="74" y="334"/>
                    </a:lnTo>
                    <a:lnTo>
                      <a:pt x="37" y="427"/>
                    </a:lnTo>
                    <a:lnTo>
                      <a:pt x="0" y="538"/>
                    </a:lnTo>
                    <a:lnTo>
                      <a:pt x="0" y="649"/>
                    </a:lnTo>
                    <a:lnTo>
                      <a:pt x="0" y="779"/>
                    </a:lnTo>
                    <a:lnTo>
                      <a:pt x="0" y="927"/>
                    </a:lnTo>
                    <a:lnTo>
                      <a:pt x="37" y="1057"/>
                    </a:lnTo>
                    <a:lnTo>
                      <a:pt x="74" y="1187"/>
                    </a:lnTo>
                    <a:lnTo>
                      <a:pt x="112" y="1317"/>
                    </a:lnTo>
                    <a:lnTo>
                      <a:pt x="186" y="1428"/>
                    </a:lnTo>
                    <a:lnTo>
                      <a:pt x="241" y="1558"/>
                    </a:lnTo>
                    <a:lnTo>
                      <a:pt x="427" y="1762"/>
                    </a:lnTo>
                    <a:lnTo>
                      <a:pt x="612" y="1947"/>
                    </a:lnTo>
                    <a:lnTo>
                      <a:pt x="853" y="2114"/>
                    </a:lnTo>
                    <a:lnTo>
                      <a:pt x="1094" y="2225"/>
                    </a:lnTo>
                    <a:lnTo>
                      <a:pt x="1354" y="2318"/>
                    </a:lnTo>
                    <a:lnTo>
                      <a:pt x="1613" y="2355"/>
                    </a:lnTo>
                    <a:lnTo>
                      <a:pt x="1891" y="2374"/>
                    </a:lnTo>
                    <a:lnTo>
                      <a:pt x="2188" y="2374"/>
                    </a:lnTo>
                    <a:lnTo>
                      <a:pt x="2466" y="2336"/>
                    </a:lnTo>
                    <a:lnTo>
                      <a:pt x="2744" y="2262"/>
                    </a:lnTo>
                    <a:lnTo>
                      <a:pt x="2874" y="2207"/>
                    </a:lnTo>
                    <a:lnTo>
                      <a:pt x="2985" y="2151"/>
                    </a:lnTo>
                    <a:lnTo>
                      <a:pt x="3096" y="2077"/>
                    </a:lnTo>
                    <a:lnTo>
                      <a:pt x="3208" y="2003"/>
                    </a:lnTo>
                    <a:lnTo>
                      <a:pt x="3300" y="1891"/>
                    </a:lnTo>
                    <a:lnTo>
                      <a:pt x="3374" y="1780"/>
                    </a:lnTo>
                    <a:lnTo>
                      <a:pt x="3449" y="1650"/>
                    </a:lnTo>
                    <a:lnTo>
                      <a:pt x="3504" y="1502"/>
                    </a:lnTo>
                    <a:lnTo>
                      <a:pt x="3523" y="1372"/>
                    </a:lnTo>
                    <a:lnTo>
                      <a:pt x="3523" y="1261"/>
                    </a:lnTo>
                    <a:lnTo>
                      <a:pt x="3486" y="1131"/>
                    </a:lnTo>
                    <a:lnTo>
                      <a:pt x="3449" y="1039"/>
                    </a:lnTo>
                    <a:lnTo>
                      <a:pt x="3393" y="927"/>
                    </a:lnTo>
                    <a:lnTo>
                      <a:pt x="3300" y="835"/>
                    </a:lnTo>
                    <a:lnTo>
                      <a:pt x="3115" y="668"/>
                    </a:lnTo>
                    <a:lnTo>
                      <a:pt x="2892" y="501"/>
                    </a:lnTo>
                    <a:lnTo>
                      <a:pt x="2429" y="223"/>
                    </a:lnTo>
                    <a:lnTo>
                      <a:pt x="1001" y="130"/>
                    </a:lnTo>
                    <a:lnTo>
                      <a:pt x="909" y="75"/>
                    </a:lnTo>
                    <a:lnTo>
                      <a:pt x="816" y="38"/>
                    </a:lnTo>
                    <a:lnTo>
                      <a:pt x="723" y="0"/>
                    </a:lnTo>
                    <a:close/>
                  </a:path>
                </a:pathLst>
              </a:custGeom>
              <a:solidFill>
                <a:srgbClr val="E28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40"/>
              <p:cNvSpPr/>
              <p:nvPr/>
            </p:nvSpPr>
            <p:spPr>
              <a:xfrm>
                <a:off x="1035100" y="2445675"/>
                <a:ext cx="183575" cy="854225"/>
              </a:xfrm>
              <a:custGeom>
                <a:rect b="b" l="l" r="r" t="t"/>
                <a:pathLst>
                  <a:path extrusionOk="0" h="34169" w="7343">
                    <a:moveTo>
                      <a:pt x="4246" y="1"/>
                    </a:moveTo>
                    <a:lnTo>
                      <a:pt x="1" y="668"/>
                    </a:lnTo>
                    <a:lnTo>
                      <a:pt x="427" y="2448"/>
                    </a:lnTo>
                    <a:lnTo>
                      <a:pt x="835" y="4209"/>
                    </a:lnTo>
                    <a:lnTo>
                      <a:pt x="1187" y="5989"/>
                    </a:lnTo>
                    <a:lnTo>
                      <a:pt x="1539" y="7787"/>
                    </a:lnTo>
                    <a:lnTo>
                      <a:pt x="1855" y="9567"/>
                    </a:lnTo>
                    <a:lnTo>
                      <a:pt x="2133" y="11365"/>
                    </a:lnTo>
                    <a:lnTo>
                      <a:pt x="2374" y="13145"/>
                    </a:lnTo>
                    <a:lnTo>
                      <a:pt x="2596" y="14944"/>
                    </a:lnTo>
                    <a:lnTo>
                      <a:pt x="2763" y="16742"/>
                    </a:lnTo>
                    <a:lnTo>
                      <a:pt x="2911" y="18559"/>
                    </a:lnTo>
                    <a:lnTo>
                      <a:pt x="3004" y="20357"/>
                    </a:lnTo>
                    <a:lnTo>
                      <a:pt x="3078" y="22174"/>
                    </a:lnTo>
                    <a:lnTo>
                      <a:pt x="3097" y="23991"/>
                    </a:lnTo>
                    <a:lnTo>
                      <a:pt x="3078" y="24899"/>
                    </a:lnTo>
                    <a:lnTo>
                      <a:pt x="3060" y="25808"/>
                    </a:lnTo>
                    <a:lnTo>
                      <a:pt x="3022" y="26735"/>
                    </a:lnTo>
                    <a:lnTo>
                      <a:pt x="2985" y="27643"/>
                    </a:lnTo>
                    <a:lnTo>
                      <a:pt x="2930" y="28551"/>
                    </a:lnTo>
                    <a:lnTo>
                      <a:pt x="2874" y="29478"/>
                    </a:lnTo>
                    <a:lnTo>
                      <a:pt x="2744" y="30442"/>
                    </a:lnTo>
                    <a:lnTo>
                      <a:pt x="2689" y="30980"/>
                    </a:lnTo>
                    <a:lnTo>
                      <a:pt x="2689" y="31258"/>
                    </a:lnTo>
                    <a:lnTo>
                      <a:pt x="2670" y="31555"/>
                    </a:lnTo>
                    <a:lnTo>
                      <a:pt x="2689" y="31833"/>
                    </a:lnTo>
                    <a:lnTo>
                      <a:pt x="2707" y="32111"/>
                    </a:lnTo>
                    <a:lnTo>
                      <a:pt x="2744" y="32389"/>
                    </a:lnTo>
                    <a:lnTo>
                      <a:pt x="2800" y="32649"/>
                    </a:lnTo>
                    <a:lnTo>
                      <a:pt x="2893" y="32890"/>
                    </a:lnTo>
                    <a:lnTo>
                      <a:pt x="3004" y="33131"/>
                    </a:lnTo>
                    <a:lnTo>
                      <a:pt x="3134" y="33353"/>
                    </a:lnTo>
                    <a:lnTo>
                      <a:pt x="3301" y="33538"/>
                    </a:lnTo>
                    <a:lnTo>
                      <a:pt x="3542" y="33779"/>
                    </a:lnTo>
                    <a:lnTo>
                      <a:pt x="3764" y="33965"/>
                    </a:lnTo>
                    <a:lnTo>
                      <a:pt x="3857" y="34020"/>
                    </a:lnTo>
                    <a:lnTo>
                      <a:pt x="3968" y="34076"/>
                    </a:lnTo>
                    <a:lnTo>
                      <a:pt x="4079" y="34113"/>
                    </a:lnTo>
                    <a:lnTo>
                      <a:pt x="4190" y="34150"/>
                    </a:lnTo>
                    <a:lnTo>
                      <a:pt x="4302" y="34150"/>
                    </a:lnTo>
                    <a:lnTo>
                      <a:pt x="4394" y="34169"/>
                    </a:lnTo>
                    <a:lnTo>
                      <a:pt x="4598" y="34132"/>
                    </a:lnTo>
                    <a:lnTo>
                      <a:pt x="4802" y="34076"/>
                    </a:lnTo>
                    <a:lnTo>
                      <a:pt x="5006" y="33965"/>
                    </a:lnTo>
                    <a:lnTo>
                      <a:pt x="5192" y="33835"/>
                    </a:lnTo>
                    <a:lnTo>
                      <a:pt x="5358" y="33668"/>
                    </a:lnTo>
                    <a:lnTo>
                      <a:pt x="5544" y="33483"/>
                    </a:lnTo>
                    <a:lnTo>
                      <a:pt x="5711" y="33279"/>
                    </a:lnTo>
                    <a:lnTo>
                      <a:pt x="5859" y="33056"/>
                    </a:lnTo>
                    <a:lnTo>
                      <a:pt x="6007" y="32815"/>
                    </a:lnTo>
                    <a:lnTo>
                      <a:pt x="6285" y="32333"/>
                    </a:lnTo>
                    <a:lnTo>
                      <a:pt x="6434" y="31963"/>
                    </a:lnTo>
                    <a:lnTo>
                      <a:pt x="6564" y="31573"/>
                    </a:lnTo>
                    <a:lnTo>
                      <a:pt x="6675" y="31165"/>
                    </a:lnTo>
                    <a:lnTo>
                      <a:pt x="6767" y="30758"/>
                    </a:lnTo>
                    <a:lnTo>
                      <a:pt x="6842" y="30350"/>
                    </a:lnTo>
                    <a:lnTo>
                      <a:pt x="6916" y="29923"/>
                    </a:lnTo>
                    <a:lnTo>
                      <a:pt x="6971" y="29497"/>
                    </a:lnTo>
                    <a:lnTo>
                      <a:pt x="7008" y="29070"/>
                    </a:lnTo>
                    <a:lnTo>
                      <a:pt x="7064" y="28218"/>
                    </a:lnTo>
                    <a:lnTo>
                      <a:pt x="7101" y="27365"/>
                    </a:lnTo>
                    <a:lnTo>
                      <a:pt x="7120" y="26531"/>
                    </a:lnTo>
                    <a:lnTo>
                      <a:pt x="7157" y="25733"/>
                    </a:lnTo>
                    <a:lnTo>
                      <a:pt x="7231" y="24454"/>
                    </a:lnTo>
                    <a:lnTo>
                      <a:pt x="7287" y="23156"/>
                    </a:lnTo>
                    <a:lnTo>
                      <a:pt x="7342" y="21859"/>
                    </a:lnTo>
                    <a:lnTo>
                      <a:pt x="7342" y="20561"/>
                    </a:lnTo>
                    <a:lnTo>
                      <a:pt x="7324" y="19263"/>
                    </a:lnTo>
                    <a:lnTo>
                      <a:pt x="7287" y="17965"/>
                    </a:lnTo>
                    <a:lnTo>
                      <a:pt x="7231" y="17335"/>
                    </a:lnTo>
                    <a:lnTo>
                      <a:pt x="7194" y="16686"/>
                    </a:lnTo>
                    <a:lnTo>
                      <a:pt x="7120" y="16037"/>
                    </a:lnTo>
                    <a:lnTo>
                      <a:pt x="7046" y="15407"/>
                    </a:lnTo>
                    <a:lnTo>
                      <a:pt x="6953" y="14573"/>
                    </a:lnTo>
                    <a:lnTo>
                      <a:pt x="6823" y="13683"/>
                    </a:lnTo>
                    <a:lnTo>
                      <a:pt x="6693" y="12737"/>
                    </a:lnTo>
                    <a:lnTo>
                      <a:pt x="6526" y="11773"/>
                    </a:lnTo>
                    <a:lnTo>
                      <a:pt x="6174" y="9752"/>
                    </a:lnTo>
                    <a:lnTo>
                      <a:pt x="5766" y="7658"/>
                    </a:lnTo>
                    <a:lnTo>
                      <a:pt x="4951" y="3579"/>
                    </a:lnTo>
                    <a:lnTo>
                      <a:pt x="4561" y="1688"/>
                    </a:lnTo>
                    <a:lnTo>
                      <a:pt x="42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40"/>
              <p:cNvSpPr/>
              <p:nvPr/>
            </p:nvSpPr>
            <p:spPr>
              <a:xfrm>
                <a:off x="804300" y="2355775"/>
                <a:ext cx="464875" cy="143700"/>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40"/>
              <p:cNvSpPr/>
              <p:nvPr/>
            </p:nvSpPr>
            <p:spPr>
              <a:xfrm>
                <a:off x="804300" y="2287625"/>
                <a:ext cx="464425" cy="127950"/>
              </a:xfrm>
              <a:custGeom>
                <a:rect b="b" l="l" r="r" t="t"/>
                <a:pathLst>
                  <a:path extrusionOk="0" h="5118" w="18577">
                    <a:moveTo>
                      <a:pt x="17279" y="1"/>
                    </a:moveTo>
                    <a:lnTo>
                      <a:pt x="16908" y="38"/>
                    </a:lnTo>
                    <a:lnTo>
                      <a:pt x="16500" y="94"/>
                    </a:lnTo>
                    <a:lnTo>
                      <a:pt x="16129" y="131"/>
                    </a:lnTo>
                    <a:lnTo>
                      <a:pt x="15703" y="186"/>
                    </a:lnTo>
                    <a:lnTo>
                      <a:pt x="14757" y="335"/>
                    </a:lnTo>
                    <a:lnTo>
                      <a:pt x="13830" y="483"/>
                    </a:lnTo>
                    <a:lnTo>
                      <a:pt x="13404" y="557"/>
                    </a:lnTo>
                    <a:lnTo>
                      <a:pt x="13033" y="594"/>
                    </a:lnTo>
                    <a:lnTo>
                      <a:pt x="11235" y="798"/>
                    </a:lnTo>
                    <a:lnTo>
                      <a:pt x="9566" y="965"/>
                    </a:lnTo>
                    <a:lnTo>
                      <a:pt x="8028" y="1095"/>
                    </a:lnTo>
                    <a:lnTo>
                      <a:pt x="7267" y="1132"/>
                    </a:lnTo>
                    <a:lnTo>
                      <a:pt x="6507" y="1169"/>
                    </a:lnTo>
                    <a:lnTo>
                      <a:pt x="5766" y="1187"/>
                    </a:lnTo>
                    <a:lnTo>
                      <a:pt x="5006" y="1206"/>
                    </a:lnTo>
                    <a:lnTo>
                      <a:pt x="4246" y="1187"/>
                    </a:lnTo>
                    <a:lnTo>
                      <a:pt x="3448" y="1169"/>
                    </a:lnTo>
                    <a:lnTo>
                      <a:pt x="2651" y="1132"/>
                    </a:lnTo>
                    <a:lnTo>
                      <a:pt x="1798" y="1095"/>
                    </a:lnTo>
                    <a:lnTo>
                      <a:pt x="927" y="1021"/>
                    </a:lnTo>
                    <a:lnTo>
                      <a:pt x="0" y="946"/>
                    </a:lnTo>
                    <a:lnTo>
                      <a:pt x="0" y="4840"/>
                    </a:lnTo>
                    <a:lnTo>
                      <a:pt x="779" y="4988"/>
                    </a:lnTo>
                    <a:lnTo>
                      <a:pt x="1094" y="5044"/>
                    </a:lnTo>
                    <a:lnTo>
                      <a:pt x="1390" y="5062"/>
                    </a:lnTo>
                    <a:lnTo>
                      <a:pt x="2058" y="5099"/>
                    </a:lnTo>
                    <a:lnTo>
                      <a:pt x="2966" y="5099"/>
                    </a:lnTo>
                    <a:lnTo>
                      <a:pt x="4227" y="5118"/>
                    </a:lnTo>
                    <a:lnTo>
                      <a:pt x="5506" y="5099"/>
                    </a:lnTo>
                    <a:lnTo>
                      <a:pt x="6804" y="5062"/>
                    </a:lnTo>
                    <a:lnTo>
                      <a:pt x="8120" y="5007"/>
                    </a:lnTo>
                    <a:lnTo>
                      <a:pt x="9437" y="4895"/>
                    </a:lnTo>
                    <a:lnTo>
                      <a:pt x="10734" y="4766"/>
                    </a:lnTo>
                    <a:lnTo>
                      <a:pt x="12013" y="4617"/>
                    </a:lnTo>
                    <a:lnTo>
                      <a:pt x="13274" y="4413"/>
                    </a:lnTo>
                    <a:lnTo>
                      <a:pt x="14034" y="4283"/>
                    </a:lnTo>
                    <a:lnTo>
                      <a:pt x="14906" y="4135"/>
                    </a:lnTo>
                    <a:lnTo>
                      <a:pt x="15351" y="4061"/>
                    </a:lnTo>
                    <a:lnTo>
                      <a:pt x="15814" y="3950"/>
                    </a:lnTo>
                    <a:lnTo>
                      <a:pt x="16259" y="3820"/>
                    </a:lnTo>
                    <a:lnTo>
                      <a:pt x="16685" y="3672"/>
                    </a:lnTo>
                    <a:lnTo>
                      <a:pt x="17093" y="3486"/>
                    </a:lnTo>
                    <a:lnTo>
                      <a:pt x="17297" y="3394"/>
                    </a:lnTo>
                    <a:lnTo>
                      <a:pt x="17483" y="3282"/>
                    </a:lnTo>
                    <a:lnTo>
                      <a:pt x="17649" y="3153"/>
                    </a:lnTo>
                    <a:lnTo>
                      <a:pt x="17816" y="3041"/>
                    </a:lnTo>
                    <a:lnTo>
                      <a:pt x="17965" y="2893"/>
                    </a:lnTo>
                    <a:lnTo>
                      <a:pt x="18094" y="2745"/>
                    </a:lnTo>
                    <a:lnTo>
                      <a:pt x="18206" y="2596"/>
                    </a:lnTo>
                    <a:lnTo>
                      <a:pt x="18317" y="2411"/>
                    </a:lnTo>
                    <a:lnTo>
                      <a:pt x="18410" y="2244"/>
                    </a:lnTo>
                    <a:lnTo>
                      <a:pt x="18484" y="2040"/>
                    </a:lnTo>
                    <a:lnTo>
                      <a:pt x="18539" y="1836"/>
                    </a:lnTo>
                    <a:lnTo>
                      <a:pt x="18558" y="1614"/>
                    </a:lnTo>
                    <a:lnTo>
                      <a:pt x="18576" y="1373"/>
                    </a:lnTo>
                    <a:lnTo>
                      <a:pt x="18558" y="1132"/>
                    </a:lnTo>
                    <a:lnTo>
                      <a:pt x="18521" y="909"/>
                    </a:lnTo>
                    <a:lnTo>
                      <a:pt x="18465" y="705"/>
                    </a:lnTo>
                    <a:lnTo>
                      <a:pt x="18410" y="539"/>
                    </a:lnTo>
                    <a:lnTo>
                      <a:pt x="18335" y="390"/>
                    </a:lnTo>
                    <a:lnTo>
                      <a:pt x="18243" y="279"/>
                    </a:lnTo>
                    <a:lnTo>
                      <a:pt x="18131" y="186"/>
                    </a:lnTo>
                    <a:lnTo>
                      <a:pt x="18020" y="112"/>
                    </a:lnTo>
                    <a:lnTo>
                      <a:pt x="17909" y="57"/>
                    </a:lnTo>
                    <a:lnTo>
                      <a:pt x="17761" y="19"/>
                    </a:lnTo>
                    <a:lnTo>
                      <a:pt x="17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3" name="Google Shape;7483;p40"/>
            <p:cNvSpPr/>
            <p:nvPr/>
          </p:nvSpPr>
          <p:spPr>
            <a:xfrm>
              <a:off x="29" y="2832154"/>
              <a:ext cx="621724" cy="192184"/>
            </a:xfrm>
            <a:custGeom>
              <a:rect b="b" l="l" r="r" t="t"/>
              <a:pathLst>
                <a:path extrusionOk="0" h="5748" w="18595">
                  <a:moveTo>
                    <a:pt x="17427" y="0"/>
                  </a:moveTo>
                  <a:lnTo>
                    <a:pt x="17260" y="19"/>
                  </a:lnTo>
                  <a:lnTo>
                    <a:pt x="16889" y="74"/>
                  </a:lnTo>
                  <a:lnTo>
                    <a:pt x="16481" y="148"/>
                  </a:lnTo>
                  <a:lnTo>
                    <a:pt x="16111" y="204"/>
                  </a:lnTo>
                  <a:lnTo>
                    <a:pt x="15684" y="278"/>
                  </a:lnTo>
                  <a:lnTo>
                    <a:pt x="14739" y="464"/>
                  </a:lnTo>
                  <a:lnTo>
                    <a:pt x="13812" y="649"/>
                  </a:lnTo>
                  <a:lnTo>
                    <a:pt x="13385" y="723"/>
                  </a:lnTo>
                  <a:lnTo>
                    <a:pt x="13015" y="779"/>
                  </a:lnTo>
                  <a:lnTo>
                    <a:pt x="11235" y="1038"/>
                  </a:lnTo>
                  <a:lnTo>
                    <a:pt x="9585" y="1279"/>
                  </a:lnTo>
                  <a:lnTo>
                    <a:pt x="8046" y="1465"/>
                  </a:lnTo>
                  <a:lnTo>
                    <a:pt x="7286" y="1539"/>
                  </a:lnTo>
                  <a:lnTo>
                    <a:pt x="6544" y="1595"/>
                  </a:lnTo>
                  <a:lnTo>
                    <a:pt x="5784" y="1650"/>
                  </a:lnTo>
                  <a:lnTo>
                    <a:pt x="5043" y="1687"/>
                  </a:lnTo>
                  <a:lnTo>
                    <a:pt x="4264" y="1706"/>
                  </a:lnTo>
                  <a:lnTo>
                    <a:pt x="3485" y="1724"/>
                  </a:lnTo>
                  <a:lnTo>
                    <a:pt x="2670" y="1724"/>
                  </a:lnTo>
                  <a:lnTo>
                    <a:pt x="1835" y="1706"/>
                  </a:lnTo>
                  <a:lnTo>
                    <a:pt x="946" y="1669"/>
                  </a:lnTo>
                  <a:lnTo>
                    <a:pt x="19" y="1613"/>
                  </a:lnTo>
                  <a:lnTo>
                    <a:pt x="0" y="5692"/>
                  </a:lnTo>
                  <a:lnTo>
                    <a:pt x="1020" y="5747"/>
                  </a:lnTo>
                  <a:lnTo>
                    <a:pt x="1372" y="5747"/>
                  </a:lnTo>
                  <a:lnTo>
                    <a:pt x="1669" y="5729"/>
                  </a:lnTo>
                  <a:lnTo>
                    <a:pt x="2280" y="5692"/>
                  </a:lnTo>
                  <a:lnTo>
                    <a:pt x="3152" y="5655"/>
                  </a:lnTo>
                  <a:lnTo>
                    <a:pt x="4412" y="5618"/>
                  </a:lnTo>
                  <a:lnTo>
                    <a:pt x="5692" y="5562"/>
                  </a:lnTo>
                  <a:lnTo>
                    <a:pt x="6989" y="5488"/>
                  </a:lnTo>
                  <a:lnTo>
                    <a:pt x="8287" y="5358"/>
                  </a:lnTo>
                  <a:lnTo>
                    <a:pt x="9603" y="5210"/>
                  </a:lnTo>
                  <a:lnTo>
                    <a:pt x="10901" y="5043"/>
                  </a:lnTo>
                  <a:lnTo>
                    <a:pt x="12180" y="4820"/>
                  </a:lnTo>
                  <a:lnTo>
                    <a:pt x="13422" y="4579"/>
                  </a:lnTo>
                  <a:lnTo>
                    <a:pt x="14164" y="4431"/>
                  </a:lnTo>
                  <a:lnTo>
                    <a:pt x="15035" y="4246"/>
                  </a:lnTo>
                  <a:lnTo>
                    <a:pt x="15480" y="4134"/>
                  </a:lnTo>
                  <a:lnTo>
                    <a:pt x="15925" y="4023"/>
                  </a:lnTo>
                  <a:lnTo>
                    <a:pt x="16370" y="3875"/>
                  </a:lnTo>
                  <a:lnTo>
                    <a:pt x="16797" y="3708"/>
                  </a:lnTo>
                  <a:lnTo>
                    <a:pt x="17204" y="3504"/>
                  </a:lnTo>
                  <a:lnTo>
                    <a:pt x="17390" y="3411"/>
                  </a:lnTo>
                  <a:lnTo>
                    <a:pt x="17575" y="3282"/>
                  </a:lnTo>
                  <a:lnTo>
                    <a:pt x="17742" y="3170"/>
                  </a:lnTo>
                  <a:lnTo>
                    <a:pt x="17890" y="3022"/>
                  </a:lnTo>
                  <a:lnTo>
                    <a:pt x="18039" y="2892"/>
                  </a:lnTo>
                  <a:lnTo>
                    <a:pt x="18169" y="2725"/>
                  </a:lnTo>
                  <a:lnTo>
                    <a:pt x="18280" y="2559"/>
                  </a:lnTo>
                  <a:lnTo>
                    <a:pt x="18391" y="2392"/>
                  </a:lnTo>
                  <a:lnTo>
                    <a:pt x="18465" y="2206"/>
                  </a:lnTo>
                  <a:lnTo>
                    <a:pt x="18521" y="2002"/>
                  </a:lnTo>
                  <a:lnTo>
                    <a:pt x="18576" y="1798"/>
                  </a:lnTo>
                  <a:lnTo>
                    <a:pt x="18595" y="1576"/>
                  </a:lnTo>
                  <a:lnTo>
                    <a:pt x="18595" y="1354"/>
                  </a:lnTo>
                  <a:lnTo>
                    <a:pt x="18576" y="1094"/>
                  </a:lnTo>
                  <a:lnTo>
                    <a:pt x="18521" y="872"/>
                  </a:lnTo>
                  <a:lnTo>
                    <a:pt x="18465" y="668"/>
                  </a:lnTo>
                  <a:lnTo>
                    <a:pt x="18391" y="501"/>
                  </a:lnTo>
                  <a:lnTo>
                    <a:pt x="18317" y="371"/>
                  </a:lnTo>
                  <a:lnTo>
                    <a:pt x="18224" y="260"/>
                  </a:lnTo>
                  <a:lnTo>
                    <a:pt x="18113" y="167"/>
                  </a:lnTo>
                  <a:lnTo>
                    <a:pt x="18002" y="93"/>
                  </a:lnTo>
                  <a:lnTo>
                    <a:pt x="17872" y="56"/>
                  </a:lnTo>
                  <a:lnTo>
                    <a:pt x="17742" y="19"/>
                  </a:lnTo>
                  <a:lnTo>
                    <a:pt x="1759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8" name="Shape 348"/>
        <p:cNvGrpSpPr/>
        <p:nvPr/>
      </p:nvGrpSpPr>
      <p:grpSpPr>
        <a:xfrm>
          <a:off x="0" y="0"/>
          <a:ext cx="0" cy="0"/>
          <a:chOff x="0" y="0"/>
          <a:chExt cx="0" cy="0"/>
        </a:xfrm>
      </p:grpSpPr>
      <p:sp>
        <p:nvSpPr>
          <p:cNvPr id="349" name="Google Shape;349;p5"/>
          <p:cNvSpPr txBox="1"/>
          <p:nvPr>
            <p:ph type="title"/>
          </p:nvPr>
        </p:nvSpPr>
        <p:spPr>
          <a:xfrm>
            <a:off x="2671943" y="1482995"/>
            <a:ext cx="1573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0" name="Google Shape;350;p5"/>
          <p:cNvSpPr txBox="1"/>
          <p:nvPr>
            <p:ph idx="2" type="title"/>
          </p:nvPr>
        </p:nvSpPr>
        <p:spPr>
          <a:xfrm>
            <a:off x="5781972" y="3222783"/>
            <a:ext cx="22413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1" name="Google Shape;351;p5"/>
          <p:cNvSpPr txBox="1"/>
          <p:nvPr>
            <p:ph idx="1" type="subTitle"/>
          </p:nvPr>
        </p:nvSpPr>
        <p:spPr>
          <a:xfrm>
            <a:off x="5781966" y="3596401"/>
            <a:ext cx="20574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52" name="Google Shape;352;p5"/>
          <p:cNvSpPr txBox="1"/>
          <p:nvPr>
            <p:ph idx="3" type="subTitle"/>
          </p:nvPr>
        </p:nvSpPr>
        <p:spPr>
          <a:xfrm>
            <a:off x="2671946" y="1851895"/>
            <a:ext cx="20604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53" name="Google Shape;353;p5"/>
          <p:cNvSpPr txBox="1"/>
          <p:nvPr>
            <p:ph idx="4"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8">
  <p:cSld name="CUSTOM_22_1_1_1_1_1_1_1_1_1_1_1_1_1_1_1_1_1_1_1_1_1_1_1_1_1_1">
    <p:spTree>
      <p:nvGrpSpPr>
        <p:cNvPr id="7484" name="Shape 7484"/>
        <p:cNvGrpSpPr/>
        <p:nvPr/>
      </p:nvGrpSpPr>
      <p:grpSpPr>
        <a:xfrm>
          <a:off x="0" y="0"/>
          <a:ext cx="0" cy="0"/>
          <a:chOff x="0" y="0"/>
          <a:chExt cx="0" cy="0"/>
        </a:xfrm>
      </p:grpSpPr>
      <p:pic>
        <p:nvPicPr>
          <p:cNvPr id="7485" name="Google Shape;7485;p41"/>
          <p:cNvPicPr preferRelativeResize="0"/>
          <p:nvPr/>
        </p:nvPicPr>
        <p:blipFill rotWithShape="1">
          <a:blip r:embed="rId2">
            <a:alphaModFix amt="29000"/>
          </a:blip>
          <a:srcRect b="19749" l="20298" r="17263" t="17432"/>
          <a:stretch/>
        </p:blipFill>
        <p:spPr>
          <a:xfrm>
            <a:off x="0" y="0"/>
            <a:ext cx="9144000" cy="5174728"/>
          </a:xfrm>
          <a:prstGeom prst="rect">
            <a:avLst/>
          </a:prstGeom>
          <a:noFill/>
          <a:ln>
            <a:noFill/>
          </a:ln>
        </p:spPr>
      </p:pic>
      <p:sp>
        <p:nvSpPr>
          <p:cNvPr id="7486" name="Google Shape;7486;p41"/>
          <p:cNvSpPr/>
          <p:nvPr/>
        </p:nvSpPr>
        <p:spPr>
          <a:xfrm>
            <a:off x="7325" y="3646450"/>
            <a:ext cx="9144000" cy="1524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41"/>
          <p:cNvSpPr txBox="1"/>
          <p:nvPr>
            <p:ph type="title"/>
          </p:nvPr>
        </p:nvSpPr>
        <p:spPr>
          <a:xfrm>
            <a:off x="713225" y="1453900"/>
            <a:ext cx="7717500" cy="11544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7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7488" name="Google Shape;7488;p41"/>
          <p:cNvGrpSpPr/>
          <p:nvPr/>
        </p:nvGrpSpPr>
        <p:grpSpPr>
          <a:xfrm flipH="1">
            <a:off x="4" y="284343"/>
            <a:ext cx="1199935" cy="4286380"/>
            <a:chOff x="5326825" y="1547300"/>
            <a:chExt cx="1100050" cy="3929575"/>
          </a:xfrm>
        </p:grpSpPr>
        <p:sp>
          <p:nvSpPr>
            <p:cNvPr id="7489" name="Google Shape;7489;p41"/>
            <p:cNvSpPr/>
            <p:nvPr/>
          </p:nvSpPr>
          <p:spPr>
            <a:xfrm>
              <a:off x="6280450" y="5333450"/>
              <a:ext cx="146425" cy="143425"/>
            </a:xfrm>
            <a:custGeom>
              <a:rect b="b" l="l" r="r" t="t"/>
              <a:pathLst>
                <a:path extrusionOk="0" h="5737" w="5857">
                  <a:moveTo>
                    <a:pt x="1" y="0"/>
                  </a:moveTo>
                  <a:lnTo>
                    <a:pt x="1" y="4383"/>
                  </a:lnTo>
                  <a:lnTo>
                    <a:pt x="100" y="4502"/>
                  </a:lnTo>
                  <a:lnTo>
                    <a:pt x="280" y="4681"/>
                  </a:lnTo>
                  <a:lnTo>
                    <a:pt x="499" y="4880"/>
                  </a:lnTo>
                  <a:lnTo>
                    <a:pt x="778" y="5080"/>
                  </a:lnTo>
                  <a:lnTo>
                    <a:pt x="1116" y="5279"/>
                  </a:lnTo>
                  <a:lnTo>
                    <a:pt x="1296" y="5378"/>
                  </a:lnTo>
                  <a:lnTo>
                    <a:pt x="1495" y="5458"/>
                  </a:lnTo>
                  <a:lnTo>
                    <a:pt x="1714" y="5538"/>
                  </a:lnTo>
                  <a:lnTo>
                    <a:pt x="1933" y="5617"/>
                  </a:lnTo>
                  <a:lnTo>
                    <a:pt x="2152" y="5657"/>
                  </a:lnTo>
                  <a:lnTo>
                    <a:pt x="2411" y="5717"/>
                  </a:lnTo>
                  <a:lnTo>
                    <a:pt x="2650" y="5737"/>
                  </a:lnTo>
                  <a:lnTo>
                    <a:pt x="3108" y="5737"/>
                  </a:lnTo>
                  <a:lnTo>
                    <a:pt x="3347" y="5717"/>
                  </a:lnTo>
                  <a:lnTo>
                    <a:pt x="3586" y="5677"/>
                  </a:lnTo>
                  <a:lnTo>
                    <a:pt x="3805" y="5617"/>
                  </a:lnTo>
                  <a:lnTo>
                    <a:pt x="4044" y="5558"/>
                  </a:lnTo>
                  <a:lnTo>
                    <a:pt x="4263" y="5478"/>
                  </a:lnTo>
                  <a:lnTo>
                    <a:pt x="4483" y="5378"/>
                  </a:lnTo>
                  <a:lnTo>
                    <a:pt x="4702" y="5279"/>
                  </a:lnTo>
                  <a:lnTo>
                    <a:pt x="4901" y="5159"/>
                  </a:lnTo>
                  <a:lnTo>
                    <a:pt x="5100" y="5020"/>
                  </a:lnTo>
                  <a:lnTo>
                    <a:pt x="5299" y="4880"/>
                  </a:lnTo>
                  <a:lnTo>
                    <a:pt x="5498" y="4721"/>
                  </a:lnTo>
                  <a:lnTo>
                    <a:pt x="5678" y="4562"/>
                  </a:lnTo>
                  <a:lnTo>
                    <a:pt x="5857" y="4383"/>
                  </a:lnTo>
                  <a:lnTo>
                    <a:pt x="5857" y="0"/>
                  </a:lnTo>
                  <a:lnTo>
                    <a:pt x="5678" y="180"/>
                  </a:lnTo>
                  <a:lnTo>
                    <a:pt x="5498" y="359"/>
                  </a:lnTo>
                  <a:lnTo>
                    <a:pt x="5299" y="498"/>
                  </a:lnTo>
                  <a:lnTo>
                    <a:pt x="5100" y="658"/>
                  </a:lnTo>
                  <a:lnTo>
                    <a:pt x="4901" y="777"/>
                  </a:lnTo>
                  <a:lnTo>
                    <a:pt x="4702" y="897"/>
                  </a:lnTo>
                  <a:lnTo>
                    <a:pt x="4483" y="996"/>
                  </a:lnTo>
                  <a:lnTo>
                    <a:pt x="4263" y="1096"/>
                  </a:lnTo>
                  <a:lnTo>
                    <a:pt x="4044" y="1176"/>
                  </a:lnTo>
                  <a:lnTo>
                    <a:pt x="3805" y="1235"/>
                  </a:lnTo>
                  <a:lnTo>
                    <a:pt x="3586" y="1295"/>
                  </a:lnTo>
                  <a:lnTo>
                    <a:pt x="3347" y="1335"/>
                  </a:lnTo>
                  <a:lnTo>
                    <a:pt x="3108" y="1355"/>
                  </a:lnTo>
                  <a:lnTo>
                    <a:pt x="2650" y="1355"/>
                  </a:lnTo>
                  <a:lnTo>
                    <a:pt x="2411" y="1335"/>
                  </a:lnTo>
                  <a:lnTo>
                    <a:pt x="2152" y="1295"/>
                  </a:lnTo>
                  <a:lnTo>
                    <a:pt x="1933" y="1235"/>
                  </a:lnTo>
                  <a:lnTo>
                    <a:pt x="1714" y="1176"/>
                  </a:lnTo>
                  <a:lnTo>
                    <a:pt x="1495" y="1096"/>
                  </a:lnTo>
                  <a:lnTo>
                    <a:pt x="1296" y="996"/>
                  </a:lnTo>
                  <a:lnTo>
                    <a:pt x="1116" y="897"/>
                  </a:lnTo>
                  <a:lnTo>
                    <a:pt x="778" y="697"/>
                  </a:lnTo>
                  <a:lnTo>
                    <a:pt x="499" y="498"/>
                  </a:lnTo>
                  <a:lnTo>
                    <a:pt x="280" y="299"/>
                  </a:lnTo>
                  <a:lnTo>
                    <a:pt x="100" y="140"/>
                  </a:lnTo>
                  <a:lnTo>
                    <a:pt x="1"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41"/>
            <p:cNvSpPr/>
            <p:nvPr/>
          </p:nvSpPr>
          <p:spPr>
            <a:xfrm>
              <a:off x="6274975" y="3546200"/>
              <a:ext cx="151900" cy="1821125"/>
            </a:xfrm>
            <a:custGeom>
              <a:rect b="b" l="l" r="r" t="t"/>
              <a:pathLst>
                <a:path extrusionOk="0" h="72845" w="6076">
                  <a:moveTo>
                    <a:pt x="6076" y="0"/>
                  </a:moveTo>
                  <a:lnTo>
                    <a:pt x="4423" y="279"/>
                  </a:lnTo>
                  <a:lnTo>
                    <a:pt x="4084" y="2590"/>
                  </a:lnTo>
                  <a:lnTo>
                    <a:pt x="3745" y="4960"/>
                  </a:lnTo>
                  <a:lnTo>
                    <a:pt x="3407" y="7350"/>
                  </a:lnTo>
                  <a:lnTo>
                    <a:pt x="3108" y="9761"/>
                  </a:lnTo>
                  <a:lnTo>
                    <a:pt x="2789" y="12211"/>
                  </a:lnTo>
                  <a:lnTo>
                    <a:pt x="2510" y="14681"/>
                  </a:lnTo>
                  <a:lnTo>
                    <a:pt x="2232" y="17191"/>
                  </a:lnTo>
                  <a:lnTo>
                    <a:pt x="1953" y="19720"/>
                  </a:lnTo>
                  <a:lnTo>
                    <a:pt x="1714" y="22270"/>
                  </a:lnTo>
                  <a:lnTo>
                    <a:pt x="1475" y="24859"/>
                  </a:lnTo>
                  <a:lnTo>
                    <a:pt x="1256" y="27489"/>
                  </a:lnTo>
                  <a:lnTo>
                    <a:pt x="1036" y="30138"/>
                  </a:lnTo>
                  <a:lnTo>
                    <a:pt x="857" y="32807"/>
                  </a:lnTo>
                  <a:lnTo>
                    <a:pt x="678" y="35496"/>
                  </a:lnTo>
                  <a:lnTo>
                    <a:pt x="538" y="38225"/>
                  </a:lnTo>
                  <a:lnTo>
                    <a:pt x="399" y="40994"/>
                  </a:lnTo>
                  <a:lnTo>
                    <a:pt x="240" y="44998"/>
                  </a:lnTo>
                  <a:lnTo>
                    <a:pt x="120" y="48962"/>
                  </a:lnTo>
                  <a:lnTo>
                    <a:pt x="41" y="52866"/>
                  </a:lnTo>
                  <a:lnTo>
                    <a:pt x="1" y="56710"/>
                  </a:lnTo>
                  <a:lnTo>
                    <a:pt x="1" y="60515"/>
                  </a:lnTo>
                  <a:lnTo>
                    <a:pt x="41" y="64240"/>
                  </a:lnTo>
                  <a:lnTo>
                    <a:pt x="100" y="67885"/>
                  </a:lnTo>
                  <a:lnTo>
                    <a:pt x="220" y="71490"/>
                  </a:lnTo>
                  <a:lnTo>
                    <a:pt x="319" y="71630"/>
                  </a:lnTo>
                  <a:lnTo>
                    <a:pt x="499" y="71789"/>
                  </a:lnTo>
                  <a:lnTo>
                    <a:pt x="718" y="71988"/>
                  </a:lnTo>
                  <a:lnTo>
                    <a:pt x="997" y="72187"/>
                  </a:lnTo>
                  <a:lnTo>
                    <a:pt x="1335" y="72387"/>
                  </a:lnTo>
                  <a:lnTo>
                    <a:pt x="1515" y="72486"/>
                  </a:lnTo>
                  <a:lnTo>
                    <a:pt x="1714" y="72586"/>
                  </a:lnTo>
                  <a:lnTo>
                    <a:pt x="1933" y="72666"/>
                  </a:lnTo>
                  <a:lnTo>
                    <a:pt x="2152" y="72725"/>
                  </a:lnTo>
                  <a:lnTo>
                    <a:pt x="2371" y="72785"/>
                  </a:lnTo>
                  <a:lnTo>
                    <a:pt x="2630" y="72825"/>
                  </a:lnTo>
                  <a:lnTo>
                    <a:pt x="2869" y="72845"/>
                  </a:lnTo>
                  <a:lnTo>
                    <a:pt x="3327" y="72845"/>
                  </a:lnTo>
                  <a:lnTo>
                    <a:pt x="3566" y="72825"/>
                  </a:lnTo>
                  <a:lnTo>
                    <a:pt x="3805" y="72785"/>
                  </a:lnTo>
                  <a:lnTo>
                    <a:pt x="4024" y="72725"/>
                  </a:lnTo>
                  <a:lnTo>
                    <a:pt x="4263" y="72666"/>
                  </a:lnTo>
                  <a:lnTo>
                    <a:pt x="4482" y="72586"/>
                  </a:lnTo>
                  <a:lnTo>
                    <a:pt x="4702" y="72486"/>
                  </a:lnTo>
                  <a:lnTo>
                    <a:pt x="4921" y="72387"/>
                  </a:lnTo>
                  <a:lnTo>
                    <a:pt x="5120" y="72267"/>
                  </a:lnTo>
                  <a:lnTo>
                    <a:pt x="5319" y="72148"/>
                  </a:lnTo>
                  <a:lnTo>
                    <a:pt x="5518" y="71988"/>
                  </a:lnTo>
                  <a:lnTo>
                    <a:pt x="5717" y="71849"/>
                  </a:lnTo>
                  <a:lnTo>
                    <a:pt x="5897" y="71670"/>
                  </a:lnTo>
                  <a:lnTo>
                    <a:pt x="6076" y="71490"/>
                  </a:lnTo>
                  <a:lnTo>
                    <a:pt x="6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41"/>
            <p:cNvSpPr/>
            <p:nvPr/>
          </p:nvSpPr>
          <p:spPr>
            <a:xfrm>
              <a:off x="6060850" y="3487425"/>
              <a:ext cx="366025" cy="113575"/>
            </a:xfrm>
            <a:custGeom>
              <a:rect b="b" l="l" r="r" t="t"/>
              <a:pathLst>
                <a:path extrusionOk="0" h="4543" w="14641">
                  <a:moveTo>
                    <a:pt x="14641" y="1"/>
                  </a:moveTo>
                  <a:lnTo>
                    <a:pt x="13884" y="140"/>
                  </a:lnTo>
                  <a:lnTo>
                    <a:pt x="11394" y="539"/>
                  </a:lnTo>
                  <a:lnTo>
                    <a:pt x="10199" y="738"/>
                  </a:lnTo>
                  <a:lnTo>
                    <a:pt x="5120" y="1554"/>
                  </a:lnTo>
                  <a:lnTo>
                    <a:pt x="3725" y="1794"/>
                  </a:lnTo>
                  <a:lnTo>
                    <a:pt x="3227" y="1873"/>
                  </a:lnTo>
                  <a:lnTo>
                    <a:pt x="1654" y="2132"/>
                  </a:lnTo>
                  <a:lnTo>
                    <a:pt x="957" y="2252"/>
                  </a:lnTo>
                  <a:lnTo>
                    <a:pt x="857" y="2272"/>
                  </a:lnTo>
                  <a:lnTo>
                    <a:pt x="737" y="2311"/>
                  </a:lnTo>
                  <a:lnTo>
                    <a:pt x="538" y="2411"/>
                  </a:lnTo>
                  <a:lnTo>
                    <a:pt x="359" y="2550"/>
                  </a:lnTo>
                  <a:lnTo>
                    <a:pt x="220" y="2710"/>
                  </a:lnTo>
                  <a:lnTo>
                    <a:pt x="100" y="2909"/>
                  </a:lnTo>
                  <a:lnTo>
                    <a:pt x="20" y="3108"/>
                  </a:lnTo>
                  <a:lnTo>
                    <a:pt x="0" y="3347"/>
                  </a:lnTo>
                  <a:lnTo>
                    <a:pt x="0" y="3447"/>
                  </a:lnTo>
                  <a:lnTo>
                    <a:pt x="0" y="3566"/>
                  </a:lnTo>
                  <a:lnTo>
                    <a:pt x="40" y="3686"/>
                  </a:lnTo>
                  <a:lnTo>
                    <a:pt x="80" y="3805"/>
                  </a:lnTo>
                  <a:lnTo>
                    <a:pt x="180" y="4005"/>
                  </a:lnTo>
                  <a:lnTo>
                    <a:pt x="319" y="4184"/>
                  </a:lnTo>
                  <a:lnTo>
                    <a:pt x="479" y="4323"/>
                  </a:lnTo>
                  <a:lnTo>
                    <a:pt x="678" y="4443"/>
                  </a:lnTo>
                  <a:lnTo>
                    <a:pt x="877" y="4522"/>
                  </a:lnTo>
                  <a:lnTo>
                    <a:pt x="1096" y="4542"/>
                  </a:lnTo>
                  <a:lnTo>
                    <a:pt x="1216" y="4542"/>
                  </a:lnTo>
                  <a:lnTo>
                    <a:pt x="1335" y="4522"/>
                  </a:lnTo>
                  <a:lnTo>
                    <a:pt x="1395" y="4522"/>
                  </a:lnTo>
                  <a:lnTo>
                    <a:pt x="2311" y="4363"/>
                  </a:lnTo>
                  <a:lnTo>
                    <a:pt x="4721" y="3985"/>
                  </a:lnTo>
                  <a:lnTo>
                    <a:pt x="6315" y="3706"/>
                  </a:lnTo>
                  <a:lnTo>
                    <a:pt x="7530" y="3507"/>
                  </a:lnTo>
                  <a:lnTo>
                    <a:pt x="10717" y="2989"/>
                  </a:lnTo>
                  <a:lnTo>
                    <a:pt x="12988" y="2630"/>
                  </a:lnTo>
                  <a:lnTo>
                    <a:pt x="14641" y="2351"/>
                  </a:lnTo>
                  <a:lnTo>
                    <a:pt x="14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41"/>
            <p:cNvSpPr/>
            <p:nvPr/>
          </p:nvSpPr>
          <p:spPr>
            <a:xfrm>
              <a:off x="6262025" y="1648900"/>
              <a:ext cx="164850" cy="1842050"/>
            </a:xfrm>
            <a:custGeom>
              <a:rect b="b" l="l" r="r" t="t"/>
              <a:pathLst>
                <a:path extrusionOk="0" h="73682" w="6594">
                  <a:moveTo>
                    <a:pt x="1" y="0"/>
                  </a:moveTo>
                  <a:lnTo>
                    <a:pt x="240" y="4821"/>
                  </a:lnTo>
                  <a:lnTo>
                    <a:pt x="499" y="9681"/>
                  </a:lnTo>
                  <a:lnTo>
                    <a:pt x="798" y="14561"/>
                  </a:lnTo>
                  <a:lnTo>
                    <a:pt x="1096" y="19481"/>
                  </a:lnTo>
                  <a:lnTo>
                    <a:pt x="1435" y="24441"/>
                  </a:lnTo>
                  <a:lnTo>
                    <a:pt x="1774" y="29441"/>
                  </a:lnTo>
                  <a:lnTo>
                    <a:pt x="2152" y="34460"/>
                  </a:lnTo>
                  <a:lnTo>
                    <a:pt x="2550" y="39500"/>
                  </a:lnTo>
                  <a:lnTo>
                    <a:pt x="2929" y="43882"/>
                  </a:lnTo>
                  <a:lnTo>
                    <a:pt x="3307" y="48205"/>
                  </a:lnTo>
                  <a:lnTo>
                    <a:pt x="3686" y="52527"/>
                  </a:lnTo>
                  <a:lnTo>
                    <a:pt x="4104" y="56810"/>
                  </a:lnTo>
                  <a:lnTo>
                    <a:pt x="4522" y="61072"/>
                  </a:lnTo>
                  <a:lnTo>
                    <a:pt x="4941" y="65295"/>
                  </a:lnTo>
                  <a:lnTo>
                    <a:pt x="5379" y="69498"/>
                  </a:lnTo>
                  <a:lnTo>
                    <a:pt x="5837" y="73661"/>
                  </a:lnTo>
                  <a:lnTo>
                    <a:pt x="5837" y="73681"/>
                  </a:lnTo>
                  <a:lnTo>
                    <a:pt x="6594" y="73542"/>
                  </a:lnTo>
                  <a:lnTo>
                    <a:pt x="6594" y="398"/>
                  </a:lnTo>
                  <a:lnTo>
                    <a:pt x="6036" y="418"/>
                  </a:lnTo>
                  <a:lnTo>
                    <a:pt x="5399" y="438"/>
                  </a:lnTo>
                  <a:lnTo>
                    <a:pt x="4682" y="438"/>
                  </a:lnTo>
                  <a:lnTo>
                    <a:pt x="3865" y="418"/>
                  </a:lnTo>
                  <a:lnTo>
                    <a:pt x="3009" y="359"/>
                  </a:lnTo>
                  <a:lnTo>
                    <a:pt x="2052" y="279"/>
                  </a:lnTo>
                  <a:lnTo>
                    <a:pt x="1056" y="159"/>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41"/>
            <p:cNvSpPr/>
            <p:nvPr/>
          </p:nvSpPr>
          <p:spPr>
            <a:xfrm>
              <a:off x="6081775" y="1591125"/>
              <a:ext cx="326200" cy="1909775"/>
            </a:xfrm>
            <a:custGeom>
              <a:rect b="b" l="l" r="r" t="t"/>
              <a:pathLst>
                <a:path extrusionOk="0" h="76391" w="13048">
                  <a:moveTo>
                    <a:pt x="0" y="0"/>
                  </a:moveTo>
                  <a:lnTo>
                    <a:pt x="339" y="3825"/>
                  </a:lnTo>
                  <a:lnTo>
                    <a:pt x="697" y="7649"/>
                  </a:lnTo>
                  <a:lnTo>
                    <a:pt x="1076" y="11514"/>
                  </a:lnTo>
                  <a:lnTo>
                    <a:pt x="1474" y="15378"/>
                  </a:lnTo>
                  <a:lnTo>
                    <a:pt x="1912" y="19382"/>
                  </a:lnTo>
                  <a:lnTo>
                    <a:pt x="2370" y="23346"/>
                  </a:lnTo>
                  <a:lnTo>
                    <a:pt x="2848" y="27290"/>
                  </a:lnTo>
                  <a:lnTo>
                    <a:pt x="3346" y="31214"/>
                  </a:lnTo>
                  <a:lnTo>
                    <a:pt x="3844" y="35098"/>
                  </a:lnTo>
                  <a:lnTo>
                    <a:pt x="4382" y="38982"/>
                  </a:lnTo>
                  <a:lnTo>
                    <a:pt x="4920" y="42827"/>
                  </a:lnTo>
                  <a:lnTo>
                    <a:pt x="5478" y="46651"/>
                  </a:lnTo>
                  <a:lnTo>
                    <a:pt x="6075" y="50456"/>
                  </a:lnTo>
                  <a:lnTo>
                    <a:pt x="6653" y="54221"/>
                  </a:lnTo>
                  <a:lnTo>
                    <a:pt x="7271" y="57985"/>
                  </a:lnTo>
                  <a:lnTo>
                    <a:pt x="7908" y="61710"/>
                  </a:lnTo>
                  <a:lnTo>
                    <a:pt x="8545" y="65415"/>
                  </a:lnTo>
                  <a:lnTo>
                    <a:pt x="9203" y="69100"/>
                  </a:lnTo>
                  <a:lnTo>
                    <a:pt x="9880" y="72765"/>
                  </a:lnTo>
                  <a:lnTo>
                    <a:pt x="10557" y="76391"/>
                  </a:lnTo>
                  <a:lnTo>
                    <a:pt x="13047" y="75992"/>
                  </a:lnTo>
                  <a:lnTo>
                    <a:pt x="13047" y="75972"/>
                  </a:lnTo>
                  <a:lnTo>
                    <a:pt x="12589" y="71809"/>
                  </a:lnTo>
                  <a:lnTo>
                    <a:pt x="12151" y="67606"/>
                  </a:lnTo>
                  <a:lnTo>
                    <a:pt x="11732" y="63383"/>
                  </a:lnTo>
                  <a:lnTo>
                    <a:pt x="11314" y="59121"/>
                  </a:lnTo>
                  <a:lnTo>
                    <a:pt x="10896" y="54838"/>
                  </a:lnTo>
                  <a:lnTo>
                    <a:pt x="10517" y="50516"/>
                  </a:lnTo>
                  <a:lnTo>
                    <a:pt x="10139" y="46193"/>
                  </a:lnTo>
                  <a:lnTo>
                    <a:pt x="9760" y="41811"/>
                  </a:lnTo>
                  <a:lnTo>
                    <a:pt x="9362" y="36771"/>
                  </a:lnTo>
                  <a:lnTo>
                    <a:pt x="8984" y="31752"/>
                  </a:lnTo>
                  <a:lnTo>
                    <a:pt x="8645" y="26752"/>
                  </a:lnTo>
                  <a:lnTo>
                    <a:pt x="8306" y="21792"/>
                  </a:lnTo>
                  <a:lnTo>
                    <a:pt x="8008" y="16872"/>
                  </a:lnTo>
                  <a:lnTo>
                    <a:pt x="7709" y="11992"/>
                  </a:lnTo>
                  <a:lnTo>
                    <a:pt x="7450" y="7132"/>
                  </a:lnTo>
                  <a:lnTo>
                    <a:pt x="7211" y="2311"/>
                  </a:lnTo>
                  <a:lnTo>
                    <a:pt x="6374" y="2152"/>
                  </a:lnTo>
                  <a:lnTo>
                    <a:pt x="5538" y="1953"/>
                  </a:lnTo>
                  <a:lnTo>
                    <a:pt x="4661" y="1733"/>
                  </a:lnTo>
                  <a:lnTo>
                    <a:pt x="3745" y="1474"/>
                  </a:lnTo>
                  <a:lnTo>
                    <a:pt x="2848" y="1156"/>
                  </a:lnTo>
                  <a:lnTo>
                    <a:pt x="1912" y="817"/>
                  </a:lnTo>
                  <a:lnTo>
                    <a:pt x="956" y="439"/>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41"/>
            <p:cNvSpPr/>
            <p:nvPr/>
          </p:nvSpPr>
          <p:spPr>
            <a:xfrm>
              <a:off x="6146000" y="3553175"/>
              <a:ext cx="239550" cy="1812175"/>
            </a:xfrm>
            <a:custGeom>
              <a:rect b="b" l="l" r="r" t="t"/>
              <a:pathLst>
                <a:path extrusionOk="0" h="72487" w="9582">
                  <a:moveTo>
                    <a:pt x="9582" y="0"/>
                  </a:moveTo>
                  <a:lnTo>
                    <a:pt x="7311" y="359"/>
                  </a:lnTo>
                  <a:lnTo>
                    <a:pt x="6674" y="3964"/>
                  </a:lnTo>
                  <a:lnTo>
                    <a:pt x="6036" y="7629"/>
                  </a:lnTo>
                  <a:lnTo>
                    <a:pt x="5439" y="11354"/>
                  </a:lnTo>
                  <a:lnTo>
                    <a:pt x="4841" y="15139"/>
                  </a:lnTo>
                  <a:lnTo>
                    <a:pt x="4283" y="18963"/>
                  </a:lnTo>
                  <a:lnTo>
                    <a:pt x="3765" y="22867"/>
                  </a:lnTo>
                  <a:lnTo>
                    <a:pt x="3247" y="26811"/>
                  </a:lnTo>
                  <a:lnTo>
                    <a:pt x="2769" y="30815"/>
                  </a:lnTo>
                  <a:lnTo>
                    <a:pt x="2471" y="33484"/>
                  </a:lnTo>
                  <a:lnTo>
                    <a:pt x="2192" y="36153"/>
                  </a:lnTo>
                  <a:lnTo>
                    <a:pt x="1933" y="38783"/>
                  </a:lnTo>
                  <a:lnTo>
                    <a:pt x="1694" y="41412"/>
                  </a:lnTo>
                  <a:lnTo>
                    <a:pt x="1475" y="44002"/>
                  </a:lnTo>
                  <a:lnTo>
                    <a:pt x="1256" y="46591"/>
                  </a:lnTo>
                  <a:lnTo>
                    <a:pt x="1056" y="49141"/>
                  </a:lnTo>
                  <a:lnTo>
                    <a:pt x="877" y="51671"/>
                  </a:lnTo>
                  <a:lnTo>
                    <a:pt x="718" y="54180"/>
                  </a:lnTo>
                  <a:lnTo>
                    <a:pt x="578" y="56690"/>
                  </a:lnTo>
                  <a:lnTo>
                    <a:pt x="439" y="59140"/>
                  </a:lnTo>
                  <a:lnTo>
                    <a:pt x="319" y="61590"/>
                  </a:lnTo>
                  <a:lnTo>
                    <a:pt x="220" y="64020"/>
                  </a:lnTo>
                  <a:lnTo>
                    <a:pt x="140" y="66431"/>
                  </a:lnTo>
                  <a:lnTo>
                    <a:pt x="60" y="68801"/>
                  </a:lnTo>
                  <a:lnTo>
                    <a:pt x="1" y="71152"/>
                  </a:lnTo>
                  <a:lnTo>
                    <a:pt x="80" y="71251"/>
                  </a:lnTo>
                  <a:lnTo>
                    <a:pt x="240" y="71410"/>
                  </a:lnTo>
                  <a:lnTo>
                    <a:pt x="459" y="71630"/>
                  </a:lnTo>
                  <a:lnTo>
                    <a:pt x="738" y="71849"/>
                  </a:lnTo>
                  <a:lnTo>
                    <a:pt x="917" y="71968"/>
                  </a:lnTo>
                  <a:lnTo>
                    <a:pt x="1096" y="72068"/>
                  </a:lnTo>
                  <a:lnTo>
                    <a:pt x="1295" y="72167"/>
                  </a:lnTo>
                  <a:lnTo>
                    <a:pt x="1514" y="72267"/>
                  </a:lnTo>
                  <a:lnTo>
                    <a:pt x="1754" y="72347"/>
                  </a:lnTo>
                  <a:lnTo>
                    <a:pt x="1993" y="72406"/>
                  </a:lnTo>
                  <a:lnTo>
                    <a:pt x="2251" y="72446"/>
                  </a:lnTo>
                  <a:lnTo>
                    <a:pt x="2530" y="72486"/>
                  </a:lnTo>
                  <a:lnTo>
                    <a:pt x="2849" y="72486"/>
                  </a:lnTo>
                  <a:lnTo>
                    <a:pt x="3128" y="72466"/>
                  </a:lnTo>
                  <a:lnTo>
                    <a:pt x="3407" y="72406"/>
                  </a:lnTo>
                  <a:lnTo>
                    <a:pt x="3666" y="72347"/>
                  </a:lnTo>
                  <a:lnTo>
                    <a:pt x="3925" y="72247"/>
                  </a:lnTo>
                  <a:lnTo>
                    <a:pt x="4144" y="72147"/>
                  </a:lnTo>
                  <a:lnTo>
                    <a:pt x="4363" y="72048"/>
                  </a:lnTo>
                  <a:lnTo>
                    <a:pt x="4542" y="71928"/>
                  </a:lnTo>
                  <a:lnTo>
                    <a:pt x="4881" y="71689"/>
                  </a:lnTo>
                  <a:lnTo>
                    <a:pt x="5120" y="71470"/>
                  </a:lnTo>
                  <a:lnTo>
                    <a:pt x="5279" y="71311"/>
                  </a:lnTo>
                  <a:lnTo>
                    <a:pt x="5379" y="71211"/>
                  </a:lnTo>
                  <a:lnTo>
                    <a:pt x="5259" y="67606"/>
                  </a:lnTo>
                  <a:lnTo>
                    <a:pt x="5200" y="63961"/>
                  </a:lnTo>
                  <a:lnTo>
                    <a:pt x="5160" y="60236"/>
                  </a:lnTo>
                  <a:lnTo>
                    <a:pt x="5160" y="56431"/>
                  </a:lnTo>
                  <a:lnTo>
                    <a:pt x="5200" y="52587"/>
                  </a:lnTo>
                  <a:lnTo>
                    <a:pt x="5279" y="48683"/>
                  </a:lnTo>
                  <a:lnTo>
                    <a:pt x="5399" y="44719"/>
                  </a:lnTo>
                  <a:lnTo>
                    <a:pt x="5558" y="40715"/>
                  </a:lnTo>
                  <a:lnTo>
                    <a:pt x="5697" y="37946"/>
                  </a:lnTo>
                  <a:lnTo>
                    <a:pt x="5837" y="35217"/>
                  </a:lnTo>
                  <a:lnTo>
                    <a:pt x="6016" y="32528"/>
                  </a:lnTo>
                  <a:lnTo>
                    <a:pt x="6195" y="29859"/>
                  </a:lnTo>
                  <a:lnTo>
                    <a:pt x="6415" y="27210"/>
                  </a:lnTo>
                  <a:lnTo>
                    <a:pt x="6634" y="24580"/>
                  </a:lnTo>
                  <a:lnTo>
                    <a:pt x="6873" y="21991"/>
                  </a:lnTo>
                  <a:lnTo>
                    <a:pt x="7112" y="19441"/>
                  </a:lnTo>
                  <a:lnTo>
                    <a:pt x="7391" y="16912"/>
                  </a:lnTo>
                  <a:lnTo>
                    <a:pt x="7669" y="14402"/>
                  </a:lnTo>
                  <a:lnTo>
                    <a:pt x="7948" y="11932"/>
                  </a:lnTo>
                  <a:lnTo>
                    <a:pt x="8267" y="9482"/>
                  </a:lnTo>
                  <a:lnTo>
                    <a:pt x="8566" y="7071"/>
                  </a:lnTo>
                  <a:lnTo>
                    <a:pt x="8904" y="4681"/>
                  </a:lnTo>
                  <a:lnTo>
                    <a:pt x="9243" y="2311"/>
                  </a:lnTo>
                  <a:lnTo>
                    <a:pt x="95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41"/>
            <p:cNvSpPr/>
            <p:nvPr/>
          </p:nvSpPr>
          <p:spPr>
            <a:xfrm>
              <a:off x="5988650" y="3562125"/>
              <a:ext cx="340125" cy="1804700"/>
            </a:xfrm>
            <a:custGeom>
              <a:rect b="b" l="l" r="r" t="t"/>
              <a:pathLst>
                <a:path extrusionOk="0" h="72188" w="13605">
                  <a:moveTo>
                    <a:pt x="13605" y="1"/>
                  </a:moveTo>
                  <a:lnTo>
                    <a:pt x="10418" y="519"/>
                  </a:lnTo>
                  <a:lnTo>
                    <a:pt x="9900" y="1973"/>
                  </a:lnTo>
                  <a:lnTo>
                    <a:pt x="9362" y="3447"/>
                  </a:lnTo>
                  <a:lnTo>
                    <a:pt x="8844" y="4941"/>
                  </a:lnTo>
                  <a:lnTo>
                    <a:pt x="8326" y="6494"/>
                  </a:lnTo>
                  <a:lnTo>
                    <a:pt x="7828" y="8068"/>
                  </a:lnTo>
                  <a:lnTo>
                    <a:pt x="7330" y="9661"/>
                  </a:lnTo>
                  <a:lnTo>
                    <a:pt x="6832" y="11315"/>
                  </a:lnTo>
                  <a:lnTo>
                    <a:pt x="6354" y="12968"/>
                  </a:lnTo>
                  <a:lnTo>
                    <a:pt x="6414" y="13187"/>
                  </a:lnTo>
                  <a:lnTo>
                    <a:pt x="6295" y="13187"/>
                  </a:lnTo>
                  <a:lnTo>
                    <a:pt x="5797" y="14940"/>
                  </a:lnTo>
                  <a:lnTo>
                    <a:pt x="5319" y="16733"/>
                  </a:lnTo>
                  <a:lnTo>
                    <a:pt x="4860" y="18565"/>
                  </a:lnTo>
                  <a:lnTo>
                    <a:pt x="4422" y="20418"/>
                  </a:lnTo>
                  <a:lnTo>
                    <a:pt x="3984" y="22310"/>
                  </a:lnTo>
                  <a:lnTo>
                    <a:pt x="3566" y="24222"/>
                  </a:lnTo>
                  <a:lnTo>
                    <a:pt x="3167" y="26175"/>
                  </a:lnTo>
                  <a:lnTo>
                    <a:pt x="2789" y="28166"/>
                  </a:lnTo>
                  <a:lnTo>
                    <a:pt x="2510" y="29700"/>
                  </a:lnTo>
                  <a:lnTo>
                    <a:pt x="2251" y="31254"/>
                  </a:lnTo>
                  <a:lnTo>
                    <a:pt x="2012" y="32768"/>
                  </a:lnTo>
                  <a:lnTo>
                    <a:pt x="1773" y="34282"/>
                  </a:lnTo>
                  <a:lnTo>
                    <a:pt x="1554" y="35795"/>
                  </a:lnTo>
                  <a:lnTo>
                    <a:pt x="1375" y="37270"/>
                  </a:lnTo>
                  <a:lnTo>
                    <a:pt x="1175" y="38744"/>
                  </a:lnTo>
                  <a:lnTo>
                    <a:pt x="1016" y="40218"/>
                  </a:lnTo>
                  <a:lnTo>
                    <a:pt x="857" y="41652"/>
                  </a:lnTo>
                  <a:lnTo>
                    <a:pt x="717" y="43086"/>
                  </a:lnTo>
                  <a:lnTo>
                    <a:pt x="598" y="44520"/>
                  </a:lnTo>
                  <a:lnTo>
                    <a:pt x="478" y="45914"/>
                  </a:lnTo>
                  <a:lnTo>
                    <a:pt x="299" y="48683"/>
                  </a:lnTo>
                  <a:lnTo>
                    <a:pt x="160" y="51392"/>
                  </a:lnTo>
                  <a:lnTo>
                    <a:pt x="60" y="54041"/>
                  </a:lnTo>
                  <a:lnTo>
                    <a:pt x="20" y="56631"/>
                  </a:lnTo>
                  <a:lnTo>
                    <a:pt x="0" y="59141"/>
                  </a:lnTo>
                  <a:lnTo>
                    <a:pt x="40" y="61591"/>
                  </a:lnTo>
                  <a:lnTo>
                    <a:pt x="100" y="63961"/>
                  </a:lnTo>
                  <a:lnTo>
                    <a:pt x="179" y="66272"/>
                  </a:lnTo>
                  <a:lnTo>
                    <a:pt x="299" y="68523"/>
                  </a:lnTo>
                  <a:lnTo>
                    <a:pt x="438" y="70674"/>
                  </a:lnTo>
                  <a:lnTo>
                    <a:pt x="518" y="70794"/>
                  </a:lnTo>
                  <a:lnTo>
                    <a:pt x="677" y="70973"/>
                  </a:lnTo>
                  <a:lnTo>
                    <a:pt x="916" y="71192"/>
                  </a:lnTo>
                  <a:lnTo>
                    <a:pt x="1215" y="71451"/>
                  </a:lnTo>
                  <a:lnTo>
                    <a:pt x="1414" y="71570"/>
                  </a:lnTo>
                  <a:lnTo>
                    <a:pt x="1594" y="71710"/>
                  </a:lnTo>
                  <a:lnTo>
                    <a:pt x="1813" y="71809"/>
                  </a:lnTo>
                  <a:lnTo>
                    <a:pt x="2052" y="71929"/>
                  </a:lnTo>
                  <a:lnTo>
                    <a:pt x="2291" y="72009"/>
                  </a:lnTo>
                  <a:lnTo>
                    <a:pt x="2570" y="72088"/>
                  </a:lnTo>
                  <a:lnTo>
                    <a:pt x="2849" y="72148"/>
                  </a:lnTo>
                  <a:lnTo>
                    <a:pt x="3147" y="72188"/>
                  </a:lnTo>
                  <a:lnTo>
                    <a:pt x="3506" y="72188"/>
                  </a:lnTo>
                  <a:lnTo>
                    <a:pt x="3825" y="72168"/>
                  </a:lnTo>
                  <a:lnTo>
                    <a:pt x="4123" y="72108"/>
                  </a:lnTo>
                  <a:lnTo>
                    <a:pt x="4422" y="72048"/>
                  </a:lnTo>
                  <a:lnTo>
                    <a:pt x="4701" y="71949"/>
                  </a:lnTo>
                  <a:lnTo>
                    <a:pt x="4940" y="71829"/>
                  </a:lnTo>
                  <a:lnTo>
                    <a:pt x="5179" y="71710"/>
                  </a:lnTo>
                  <a:lnTo>
                    <a:pt x="5398" y="71590"/>
                  </a:lnTo>
                  <a:lnTo>
                    <a:pt x="5578" y="71451"/>
                  </a:lnTo>
                  <a:lnTo>
                    <a:pt x="5757" y="71331"/>
                  </a:lnTo>
                  <a:lnTo>
                    <a:pt x="6016" y="71092"/>
                  </a:lnTo>
                  <a:lnTo>
                    <a:pt x="6215" y="70893"/>
                  </a:lnTo>
                  <a:lnTo>
                    <a:pt x="6295" y="70794"/>
                  </a:lnTo>
                  <a:lnTo>
                    <a:pt x="6354" y="68443"/>
                  </a:lnTo>
                  <a:lnTo>
                    <a:pt x="6434" y="66073"/>
                  </a:lnTo>
                  <a:lnTo>
                    <a:pt x="6514" y="63662"/>
                  </a:lnTo>
                  <a:lnTo>
                    <a:pt x="6613" y="61232"/>
                  </a:lnTo>
                  <a:lnTo>
                    <a:pt x="6733" y="58782"/>
                  </a:lnTo>
                  <a:lnTo>
                    <a:pt x="6872" y="56332"/>
                  </a:lnTo>
                  <a:lnTo>
                    <a:pt x="7012" y="53822"/>
                  </a:lnTo>
                  <a:lnTo>
                    <a:pt x="7171" y="51313"/>
                  </a:lnTo>
                  <a:lnTo>
                    <a:pt x="7350" y="48783"/>
                  </a:lnTo>
                  <a:lnTo>
                    <a:pt x="7550" y="46233"/>
                  </a:lnTo>
                  <a:lnTo>
                    <a:pt x="7769" y="43644"/>
                  </a:lnTo>
                  <a:lnTo>
                    <a:pt x="7988" y="41054"/>
                  </a:lnTo>
                  <a:lnTo>
                    <a:pt x="8227" y="38425"/>
                  </a:lnTo>
                  <a:lnTo>
                    <a:pt x="8486" y="35795"/>
                  </a:lnTo>
                  <a:lnTo>
                    <a:pt x="8765" y="33126"/>
                  </a:lnTo>
                  <a:lnTo>
                    <a:pt x="9063" y="30457"/>
                  </a:lnTo>
                  <a:lnTo>
                    <a:pt x="9541" y="26453"/>
                  </a:lnTo>
                  <a:lnTo>
                    <a:pt x="10059" y="22509"/>
                  </a:lnTo>
                  <a:lnTo>
                    <a:pt x="10577" y="18605"/>
                  </a:lnTo>
                  <a:lnTo>
                    <a:pt x="11135" y="14781"/>
                  </a:lnTo>
                  <a:lnTo>
                    <a:pt x="11733" y="10996"/>
                  </a:lnTo>
                  <a:lnTo>
                    <a:pt x="12330" y="7271"/>
                  </a:lnTo>
                  <a:lnTo>
                    <a:pt x="12968" y="3606"/>
                  </a:lnTo>
                  <a:lnTo>
                    <a:pt x="136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41"/>
            <p:cNvSpPr/>
            <p:nvPr/>
          </p:nvSpPr>
          <p:spPr>
            <a:xfrm>
              <a:off x="5967225" y="1547300"/>
              <a:ext cx="378500" cy="1958575"/>
            </a:xfrm>
            <a:custGeom>
              <a:rect b="b" l="l" r="r" t="t"/>
              <a:pathLst>
                <a:path extrusionOk="0" h="78343" w="15140">
                  <a:moveTo>
                    <a:pt x="1475" y="1"/>
                  </a:moveTo>
                  <a:lnTo>
                    <a:pt x="917" y="479"/>
                  </a:lnTo>
                  <a:lnTo>
                    <a:pt x="499" y="797"/>
                  </a:lnTo>
                  <a:lnTo>
                    <a:pt x="1" y="1176"/>
                  </a:lnTo>
                  <a:lnTo>
                    <a:pt x="180" y="3686"/>
                  </a:lnTo>
                  <a:lnTo>
                    <a:pt x="379" y="6235"/>
                  </a:lnTo>
                  <a:lnTo>
                    <a:pt x="618" y="8825"/>
                  </a:lnTo>
                  <a:lnTo>
                    <a:pt x="857" y="11454"/>
                  </a:lnTo>
                  <a:lnTo>
                    <a:pt x="1116" y="14103"/>
                  </a:lnTo>
                  <a:lnTo>
                    <a:pt x="1415" y="16792"/>
                  </a:lnTo>
                  <a:lnTo>
                    <a:pt x="1734" y="19501"/>
                  </a:lnTo>
                  <a:lnTo>
                    <a:pt x="2072" y="22270"/>
                  </a:lnTo>
                  <a:lnTo>
                    <a:pt x="2451" y="25039"/>
                  </a:lnTo>
                  <a:lnTo>
                    <a:pt x="2829" y="27868"/>
                  </a:lnTo>
                  <a:lnTo>
                    <a:pt x="3267" y="30716"/>
                  </a:lnTo>
                  <a:lnTo>
                    <a:pt x="3706" y="33584"/>
                  </a:lnTo>
                  <a:lnTo>
                    <a:pt x="4204" y="36493"/>
                  </a:lnTo>
                  <a:lnTo>
                    <a:pt x="4702" y="39421"/>
                  </a:lnTo>
                  <a:lnTo>
                    <a:pt x="5259" y="42389"/>
                  </a:lnTo>
                  <a:lnTo>
                    <a:pt x="5817" y="45377"/>
                  </a:lnTo>
                  <a:lnTo>
                    <a:pt x="6275" y="47607"/>
                  </a:lnTo>
                  <a:lnTo>
                    <a:pt x="6713" y="49819"/>
                  </a:lnTo>
                  <a:lnTo>
                    <a:pt x="7191" y="52010"/>
                  </a:lnTo>
                  <a:lnTo>
                    <a:pt x="7670" y="54161"/>
                  </a:lnTo>
                  <a:lnTo>
                    <a:pt x="8148" y="56312"/>
                  </a:lnTo>
                  <a:lnTo>
                    <a:pt x="8646" y="58424"/>
                  </a:lnTo>
                  <a:lnTo>
                    <a:pt x="9144" y="60515"/>
                  </a:lnTo>
                  <a:lnTo>
                    <a:pt x="9642" y="62587"/>
                  </a:lnTo>
                  <a:lnTo>
                    <a:pt x="10159" y="64638"/>
                  </a:lnTo>
                  <a:lnTo>
                    <a:pt x="10677" y="66670"/>
                  </a:lnTo>
                  <a:lnTo>
                    <a:pt x="11215" y="68662"/>
                  </a:lnTo>
                  <a:lnTo>
                    <a:pt x="11753" y="70654"/>
                  </a:lnTo>
                  <a:lnTo>
                    <a:pt x="12848" y="74538"/>
                  </a:lnTo>
                  <a:lnTo>
                    <a:pt x="13944" y="78343"/>
                  </a:lnTo>
                  <a:lnTo>
                    <a:pt x="15139" y="78144"/>
                  </a:lnTo>
                  <a:lnTo>
                    <a:pt x="14462" y="74518"/>
                  </a:lnTo>
                  <a:lnTo>
                    <a:pt x="13785" y="70853"/>
                  </a:lnTo>
                  <a:lnTo>
                    <a:pt x="13127" y="67168"/>
                  </a:lnTo>
                  <a:lnTo>
                    <a:pt x="12490" y="63463"/>
                  </a:lnTo>
                  <a:lnTo>
                    <a:pt x="11853" y="59738"/>
                  </a:lnTo>
                  <a:lnTo>
                    <a:pt x="11235" y="55974"/>
                  </a:lnTo>
                  <a:lnTo>
                    <a:pt x="10657" y="52209"/>
                  </a:lnTo>
                  <a:lnTo>
                    <a:pt x="10060" y="48404"/>
                  </a:lnTo>
                  <a:lnTo>
                    <a:pt x="9502" y="44580"/>
                  </a:lnTo>
                  <a:lnTo>
                    <a:pt x="8964" y="40735"/>
                  </a:lnTo>
                  <a:lnTo>
                    <a:pt x="8426" y="36851"/>
                  </a:lnTo>
                  <a:lnTo>
                    <a:pt x="7928" y="32967"/>
                  </a:lnTo>
                  <a:lnTo>
                    <a:pt x="7430" y="29043"/>
                  </a:lnTo>
                  <a:lnTo>
                    <a:pt x="6952" y="25099"/>
                  </a:lnTo>
                  <a:lnTo>
                    <a:pt x="6494" y="21135"/>
                  </a:lnTo>
                  <a:lnTo>
                    <a:pt x="6056" y="17131"/>
                  </a:lnTo>
                  <a:lnTo>
                    <a:pt x="5658" y="13267"/>
                  </a:lnTo>
                  <a:lnTo>
                    <a:pt x="5279" y="9402"/>
                  </a:lnTo>
                  <a:lnTo>
                    <a:pt x="4921" y="5578"/>
                  </a:lnTo>
                  <a:lnTo>
                    <a:pt x="4582" y="1753"/>
                  </a:lnTo>
                  <a:lnTo>
                    <a:pt x="4064" y="1495"/>
                  </a:lnTo>
                  <a:lnTo>
                    <a:pt x="3526" y="1216"/>
                  </a:lnTo>
                  <a:lnTo>
                    <a:pt x="2989" y="917"/>
                  </a:lnTo>
                  <a:lnTo>
                    <a:pt x="2451" y="598"/>
                  </a:lnTo>
                  <a:lnTo>
                    <a:pt x="1953" y="299"/>
                  </a:lnTo>
                  <a:lnTo>
                    <a:pt x="14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41"/>
            <p:cNvSpPr/>
            <p:nvPr/>
          </p:nvSpPr>
          <p:spPr>
            <a:xfrm>
              <a:off x="6146000" y="5331950"/>
              <a:ext cx="134475" cy="142950"/>
            </a:xfrm>
            <a:custGeom>
              <a:rect b="b" l="l" r="r" t="t"/>
              <a:pathLst>
                <a:path extrusionOk="0" h="5718" w="5379">
                  <a:moveTo>
                    <a:pt x="1" y="1"/>
                  </a:moveTo>
                  <a:lnTo>
                    <a:pt x="1" y="4383"/>
                  </a:lnTo>
                  <a:lnTo>
                    <a:pt x="80" y="4482"/>
                  </a:lnTo>
                  <a:lnTo>
                    <a:pt x="240" y="4642"/>
                  </a:lnTo>
                  <a:lnTo>
                    <a:pt x="459" y="4861"/>
                  </a:lnTo>
                  <a:lnTo>
                    <a:pt x="738" y="5080"/>
                  </a:lnTo>
                  <a:lnTo>
                    <a:pt x="917" y="5180"/>
                  </a:lnTo>
                  <a:lnTo>
                    <a:pt x="1096" y="5299"/>
                  </a:lnTo>
                  <a:lnTo>
                    <a:pt x="1295" y="5399"/>
                  </a:lnTo>
                  <a:lnTo>
                    <a:pt x="1514" y="5498"/>
                  </a:lnTo>
                  <a:lnTo>
                    <a:pt x="1754" y="5578"/>
                  </a:lnTo>
                  <a:lnTo>
                    <a:pt x="1993" y="5638"/>
                  </a:lnTo>
                  <a:lnTo>
                    <a:pt x="2251" y="5677"/>
                  </a:lnTo>
                  <a:lnTo>
                    <a:pt x="2530" y="5697"/>
                  </a:lnTo>
                  <a:lnTo>
                    <a:pt x="2849" y="5717"/>
                  </a:lnTo>
                  <a:lnTo>
                    <a:pt x="3128" y="5677"/>
                  </a:lnTo>
                  <a:lnTo>
                    <a:pt x="3407" y="5638"/>
                  </a:lnTo>
                  <a:lnTo>
                    <a:pt x="3666" y="5558"/>
                  </a:lnTo>
                  <a:lnTo>
                    <a:pt x="3925" y="5478"/>
                  </a:lnTo>
                  <a:lnTo>
                    <a:pt x="4144" y="5379"/>
                  </a:lnTo>
                  <a:lnTo>
                    <a:pt x="4363" y="5279"/>
                  </a:lnTo>
                  <a:lnTo>
                    <a:pt x="4542" y="5160"/>
                  </a:lnTo>
                  <a:lnTo>
                    <a:pt x="4881" y="4921"/>
                  </a:lnTo>
                  <a:lnTo>
                    <a:pt x="5120" y="4701"/>
                  </a:lnTo>
                  <a:lnTo>
                    <a:pt x="5279" y="4542"/>
                  </a:lnTo>
                  <a:lnTo>
                    <a:pt x="5379" y="4443"/>
                  </a:lnTo>
                  <a:lnTo>
                    <a:pt x="5379" y="60"/>
                  </a:lnTo>
                  <a:lnTo>
                    <a:pt x="5279" y="160"/>
                  </a:lnTo>
                  <a:lnTo>
                    <a:pt x="5120" y="319"/>
                  </a:lnTo>
                  <a:lnTo>
                    <a:pt x="4881" y="538"/>
                  </a:lnTo>
                  <a:lnTo>
                    <a:pt x="4542" y="777"/>
                  </a:lnTo>
                  <a:lnTo>
                    <a:pt x="4363" y="897"/>
                  </a:lnTo>
                  <a:lnTo>
                    <a:pt x="4144" y="996"/>
                  </a:lnTo>
                  <a:lnTo>
                    <a:pt x="3925" y="1096"/>
                  </a:lnTo>
                  <a:lnTo>
                    <a:pt x="3666" y="1196"/>
                  </a:lnTo>
                  <a:lnTo>
                    <a:pt x="3407" y="1255"/>
                  </a:lnTo>
                  <a:lnTo>
                    <a:pt x="3128" y="1315"/>
                  </a:lnTo>
                  <a:lnTo>
                    <a:pt x="2849" y="1335"/>
                  </a:lnTo>
                  <a:lnTo>
                    <a:pt x="2530" y="1335"/>
                  </a:lnTo>
                  <a:lnTo>
                    <a:pt x="2251" y="1295"/>
                  </a:lnTo>
                  <a:lnTo>
                    <a:pt x="1993" y="1255"/>
                  </a:lnTo>
                  <a:lnTo>
                    <a:pt x="1754" y="1196"/>
                  </a:lnTo>
                  <a:lnTo>
                    <a:pt x="1514" y="1116"/>
                  </a:lnTo>
                  <a:lnTo>
                    <a:pt x="1295" y="1016"/>
                  </a:lnTo>
                  <a:lnTo>
                    <a:pt x="1096" y="917"/>
                  </a:lnTo>
                  <a:lnTo>
                    <a:pt x="917" y="817"/>
                  </a:lnTo>
                  <a:lnTo>
                    <a:pt x="738" y="698"/>
                  </a:lnTo>
                  <a:lnTo>
                    <a:pt x="459" y="479"/>
                  </a:lnTo>
                  <a:lnTo>
                    <a:pt x="240" y="259"/>
                  </a:lnTo>
                  <a:lnTo>
                    <a:pt x="80" y="10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41"/>
            <p:cNvSpPr/>
            <p:nvPr/>
          </p:nvSpPr>
          <p:spPr>
            <a:xfrm>
              <a:off x="6131075" y="3575075"/>
              <a:ext cx="118025" cy="311275"/>
            </a:xfrm>
            <a:custGeom>
              <a:rect b="b" l="l" r="r" t="t"/>
              <a:pathLst>
                <a:path extrusionOk="0" h="12451" w="4721">
                  <a:moveTo>
                    <a:pt x="4721" y="1"/>
                  </a:moveTo>
                  <a:lnTo>
                    <a:pt x="3506" y="200"/>
                  </a:lnTo>
                  <a:lnTo>
                    <a:pt x="2609" y="2630"/>
                  </a:lnTo>
                  <a:lnTo>
                    <a:pt x="1733" y="5120"/>
                  </a:lnTo>
                  <a:lnTo>
                    <a:pt x="857" y="7689"/>
                  </a:lnTo>
                  <a:lnTo>
                    <a:pt x="0" y="10319"/>
                  </a:lnTo>
                  <a:lnTo>
                    <a:pt x="657" y="12450"/>
                  </a:lnTo>
                  <a:lnTo>
                    <a:pt x="1135" y="10797"/>
                  </a:lnTo>
                  <a:lnTo>
                    <a:pt x="1633" y="9143"/>
                  </a:lnTo>
                  <a:lnTo>
                    <a:pt x="2131" y="7550"/>
                  </a:lnTo>
                  <a:lnTo>
                    <a:pt x="2629" y="5976"/>
                  </a:lnTo>
                  <a:lnTo>
                    <a:pt x="3147" y="4423"/>
                  </a:lnTo>
                  <a:lnTo>
                    <a:pt x="3665" y="2929"/>
                  </a:lnTo>
                  <a:lnTo>
                    <a:pt x="4203" y="1455"/>
                  </a:lnTo>
                  <a:lnTo>
                    <a:pt x="472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41"/>
            <p:cNvSpPr/>
            <p:nvPr/>
          </p:nvSpPr>
          <p:spPr>
            <a:xfrm>
              <a:off x="6118625" y="3580050"/>
              <a:ext cx="100100" cy="253000"/>
            </a:xfrm>
            <a:custGeom>
              <a:rect b="b" l="l" r="r" t="t"/>
              <a:pathLst>
                <a:path extrusionOk="0" h="10120" w="4004">
                  <a:moveTo>
                    <a:pt x="4004" y="1"/>
                  </a:moveTo>
                  <a:lnTo>
                    <a:pt x="2410" y="280"/>
                  </a:lnTo>
                  <a:lnTo>
                    <a:pt x="1494" y="2052"/>
                  </a:lnTo>
                  <a:lnTo>
                    <a:pt x="578" y="3905"/>
                  </a:lnTo>
                  <a:lnTo>
                    <a:pt x="697" y="4005"/>
                  </a:lnTo>
                  <a:lnTo>
                    <a:pt x="797" y="4124"/>
                  </a:lnTo>
                  <a:lnTo>
                    <a:pt x="877" y="4263"/>
                  </a:lnTo>
                  <a:lnTo>
                    <a:pt x="956" y="4403"/>
                  </a:lnTo>
                  <a:lnTo>
                    <a:pt x="1016" y="4562"/>
                  </a:lnTo>
                  <a:lnTo>
                    <a:pt x="1056" y="4722"/>
                  </a:lnTo>
                  <a:lnTo>
                    <a:pt x="1096" y="4881"/>
                  </a:lnTo>
                  <a:lnTo>
                    <a:pt x="1096" y="5060"/>
                  </a:lnTo>
                  <a:lnTo>
                    <a:pt x="1076" y="5299"/>
                  </a:lnTo>
                  <a:lnTo>
                    <a:pt x="1016" y="5538"/>
                  </a:lnTo>
                  <a:lnTo>
                    <a:pt x="916" y="5777"/>
                  </a:lnTo>
                  <a:lnTo>
                    <a:pt x="797" y="5977"/>
                  </a:lnTo>
                  <a:lnTo>
                    <a:pt x="637" y="6156"/>
                  </a:lnTo>
                  <a:lnTo>
                    <a:pt x="438" y="6315"/>
                  </a:lnTo>
                  <a:lnTo>
                    <a:pt x="239" y="6435"/>
                  </a:lnTo>
                  <a:lnTo>
                    <a:pt x="0" y="6534"/>
                  </a:lnTo>
                  <a:lnTo>
                    <a:pt x="0" y="8546"/>
                  </a:lnTo>
                  <a:lnTo>
                    <a:pt x="498" y="10120"/>
                  </a:lnTo>
                  <a:lnTo>
                    <a:pt x="1355" y="7490"/>
                  </a:lnTo>
                  <a:lnTo>
                    <a:pt x="2231" y="4921"/>
                  </a:lnTo>
                  <a:lnTo>
                    <a:pt x="3107" y="2431"/>
                  </a:lnTo>
                  <a:lnTo>
                    <a:pt x="40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41"/>
            <p:cNvSpPr/>
            <p:nvPr/>
          </p:nvSpPr>
          <p:spPr>
            <a:xfrm>
              <a:off x="5771025" y="1576675"/>
              <a:ext cx="544825" cy="1949625"/>
            </a:xfrm>
            <a:custGeom>
              <a:rect b="b" l="l" r="r" t="t"/>
              <a:pathLst>
                <a:path extrusionOk="0" h="77985" w="21793">
                  <a:moveTo>
                    <a:pt x="7849" y="1"/>
                  </a:moveTo>
                  <a:lnTo>
                    <a:pt x="7191" y="459"/>
                  </a:lnTo>
                  <a:lnTo>
                    <a:pt x="6434" y="937"/>
                  </a:lnTo>
                  <a:lnTo>
                    <a:pt x="6016" y="1176"/>
                  </a:lnTo>
                  <a:lnTo>
                    <a:pt x="5578" y="1415"/>
                  </a:lnTo>
                  <a:lnTo>
                    <a:pt x="5120" y="1654"/>
                  </a:lnTo>
                  <a:lnTo>
                    <a:pt x="4622" y="1893"/>
                  </a:lnTo>
                  <a:lnTo>
                    <a:pt x="4124" y="2112"/>
                  </a:lnTo>
                  <a:lnTo>
                    <a:pt x="3586" y="2331"/>
                  </a:lnTo>
                  <a:lnTo>
                    <a:pt x="3048" y="2550"/>
                  </a:lnTo>
                  <a:lnTo>
                    <a:pt x="2470" y="2730"/>
                  </a:lnTo>
                  <a:lnTo>
                    <a:pt x="1893" y="2909"/>
                  </a:lnTo>
                  <a:lnTo>
                    <a:pt x="1275" y="3068"/>
                  </a:lnTo>
                  <a:lnTo>
                    <a:pt x="638" y="3228"/>
                  </a:lnTo>
                  <a:lnTo>
                    <a:pt x="1" y="3327"/>
                  </a:lnTo>
                  <a:lnTo>
                    <a:pt x="80" y="5658"/>
                  </a:lnTo>
                  <a:lnTo>
                    <a:pt x="180" y="8048"/>
                  </a:lnTo>
                  <a:lnTo>
                    <a:pt x="319" y="10498"/>
                  </a:lnTo>
                  <a:lnTo>
                    <a:pt x="498" y="13028"/>
                  </a:lnTo>
                  <a:lnTo>
                    <a:pt x="698" y="15598"/>
                  </a:lnTo>
                  <a:lnTo>
                    <a:pt x="957" y="18247"/>
                  </a:lnTo>
                  <a:lnTo>
                    <a:pt x="1255" y="20936"/>
                  </a:lnTo>
                  <a:lnTo>
                    <a:pt x="1594" y="23705"/>
                  </a:lnTo>
                  <a:lnTo>
                    <a:pt x="1973" y="26513"/>
                  </a:lnTo>
                  <a:lnTo>
                    <a:pt x="2411" y="29382"/>
                  </a:lnTo>
                  <a:lnTo>
                    <a:pt x="2889" y="32290"/>
                  </a:lnTo>
                  <a:lnTo>
                    <a:pt x="3427" y="35258"/>
                  </a:lnTo>
                  <a:lnTo>
                    <a:pt x="3725" y="36772"/>
                  </a:lnTo>
                  <a:lnTo>
                    <a:pt x="4024" y="38286"/>
                  </a:lnTo>
                  <a:lnTo>
                    <a:pt x="4343" y="39799"/>
                  </a:lnTo>
                  <a:lnTo>
                    <a:pt x="4682" y="41333"/>
                  </a:lnTo>
                  <a:lnTo>
                    <a:pt x="5040" y="42887"/>
                  </a:lnTo>
                  <a:lnTo>
                    <a:pt x="5399" y="44441"/>
                  </a:lnTo>
                  <a:lnTo>
                    <a:pt x="5797" y="46014"/>
                  </a:lnTo>
                  <a:lnTo>
                    <a:pt x="6195" y="47588"/>
                  </a:lnTo>
                  <a:lnTo>
                    <a:pt x="6753" y="49759"/>
                  </a:lnTo>
                  <a:lnTo>
                    <a:pt x="7351" y="51890"/>
                  </a:lnTo>
                  <a:lnTo>
                    <a:pt x="7948" y="54002"/>
                  </a:lnTo>
                  <a:lnTo>
                    <a:pt x="8566" y="56073"/>
                  </a:lnTo>
                  <a:lnTo>
                    <a:pt x="9203" y="58085"/>
                  </a:lnTo>
                  <a:lnTo>
                    <a:pt x="9841" y="60097"/>
                  </a:lnTo>
                  <a:lnTo>
                    <a:pt x="10498" y="62049"/>
                  </a:lnTo>
                  <a:lnTo>
                    <a:pt x="11175" y="63961"/>
                  </a:lnTo>
                  <a:lnTo>
                    <a:pt x="11832" y="65854"/>
                  </a:lnTo>
                  <a:lnTo>
                    <a:pt x="12530" y="67686"/>
                  </a:lnTo>
                  <a:lnTo>
                    <a:pt x="13207" y="69499"/>
                  </a:lnTo>
                  <a:lnTo>
                    <a:pt x="13904" y="71272"/>
                  </a:lnTo>
                  <a:lnTo>
                    <a:pt x="14601" y="73005"/>
                  </a:lnTo>
                  <a:lnTo>
                    <a:pt x="15298" y="74718"/>
                  </a:lnTo>
                  <a:lnTo>
                    <a:pt x="15996" y="76371"/>
                  </a:lnTo>
                  <a:lnTo>
                    <a:pt x="16713" y="77984"/>
                  </a:lnTo>
                  <a:lnTo>
                    <a:pt x="21792" y="77168"/>
                  </a:lnTo>
                  <a:lnTo>
                    <a:pt x="20696" y="73363"/>
                  </a:lnTo>
                  <a:lnTo>
                    <a:pt x="19601" y="69479"/>
                  </a:lnTo>
                  <a:lnTo>
                    <a:pt x="19063" y="67487"/>
                  </a:lnTo>
                  <a:lnTo>
                    <a:pt x="18525" y="65495"/>
                  </a:lnTo>
                  <a:lnTo>
                    <a:pt x="18007" y="63463"/>
                  </a:lnTo>
                  <a:lnTo>
                    <a:pt x="17490" y="61412"/>
                  </a:lnTo>
                  <a:lnTo>
                    <a:pt x="16992" y="59340"/>
                  </a:lnTo>
                  <a:lnTo>
                    <a:pt x="16494" y="57249"/>
                  </a:lnTo>
                  <a:lnTo>
                    <a:pt x="15996" y="55137"/>
                  </a:lnTo>
                  <a:lnTo>
                    <a:pt x="15518" y="52986"/>
                  </a:lnTo>
                  <a:lnTo>
                    <a:pt x="15039" y="50835"/>
                  </a:lnTo>
                  <a:lnTo>
                    <a:pt x="14561" y="48644"/>
                  </a:lnTo>
                  <a:lnTo>
                    <a:pt x="14123" y="46432"/>
                  </a:lnTo>
                  <a:lnTo>
                    <a:pt x="13665" y="44202"/>
                  </a:lnTo>
                  <a:lnTo>
                    <a:pt x="13107" y="41214"/>
                  </a:lnTo>
                  <a:lnTo>
                    <a:pt x="12550" y="38246"/>
                  </a:lnTo>
                  <a:lnTo>
                    <a:pt x="12052" y="35318"/>
                  </a:lnTo>
                  <a:lnTo>
                    <a:pt x="11554" y="32409"/>
                  </a:lnTo>
                  <a:lnTo>
                    <a:pt x="11115" y="29541"/>
                  </a:lnTo>
                  <a:lnTo>
                    <a:pt x="10677" y="26693"/>
                  </a:lnTo>
                  <a:lnTo>
                    <a:pt x="10299" y="23864"/>
                  </a:lnTo>
                  <a:lnTo>
                    <a:pt x="9920" y="21095"/>
                  </a:lnTo>
                  <a:lnTo>
                    <a:pt x="9582" y="18326"/>
                  </a:lnTo>
                  <a:lnTo>
                    <a:pt x="9263" y="15617"/>
                  </a:lnTo>
                  <a:lnTo>
                    <a:pt x="8964" y="12928"/>
                  </a:lnTo>
                  <a:lnTo>
                    <a:pt x="8705" y="10279"/>
                  </a:lnTo>
                  <a:lnTo>
                    <a:pt x="8466" y="7650"/>
                  </a:lnTo>
                  <a:lnTo>
                    <a:pt x="8227" y="5060"/>
                  </a:lnTo>
                  <a:lnTo>
                    <a:pt x="8028" y="2511"/>
                  </a:lnTo>
                  <a:lnTo>
                    <a:pt x="78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41"/>
            <p:cNvSpPr/>
            <p:nvPr/>
          </p:nvSpPr>
          <p:spPr>
            <a:xfrm>
              <a:off x="5696325" y="1659850"/>
              <a:ext cx="492525" cy="1872425"/>
            </a:xfrm>
            <a:custGeom>
              <a:rect b="b" l="l" r="r" t="t"/>
              <a:pathLst>
                <a:path extrusionOk="0" h="74897" w="19701">
                  <a:moveTo>
                    <a:pt x="2989" y="0"/>
                  </a:moveTo>
                  <a:lnTo>
                    <a:pt x="2271" y="120"/>
                  </a:lnTo>
                  <a:lnTo>
                    <a:pt x="1534" y="180"/>
                  </a:lnTo>
                  <a:lnTo>
                    <a:pt x="777" y="219"/>
                  </a:lnTo>
                  <a:lnTo>
                    <a:pt x="1" y="219"/>
                  </a:lnTo>
                  <a:lnTo>
                    <a:pt x="80" y="2052"/>
                  </a:lnTo>
                  <a:lnTo>
                    <a:pt x="180" y="3944"/>
                  </a:lnTo>
                  <a:lnTo>
                    <a:pt x="299" y="5857"/>
                  </a:lnTo>
                  <a:lnTo>
                    <a:pt x="439" y="7829"/>
                  </a:lnTo>
                  <a:lnTo>
                    <a:pt x="618" y="9820"/>
                  </a:lnTo>
                  <a:lnTo>
                    <a:pt x="797" y="11872"/>
                  </a:lnTo>
                  <a:lnTo>
                    <a:pt x="1017" y="13944"/>
                  </a:lnTo>
                  <a:lnTo>
                    <a:pt x="1275" y="16055"/>
                  </a:lnTo>
                  <a:lnTo>
                    <a:pt x="1534" y="18187"/>
                  </a:lnTo>
                  <a:lnTo>
                    <a:pt x="1833" y="20378"/>
                  </a:lnTo>
                  <a:lnTo>
                    <a:pt x="2172" y="22589"/>
                  </a:lnTo>
                  <a:lnTo>
                    <a:pt x="2550" y="24840"/>
                  </a:lnTo>
                  <a:lnTo>
                    <a:pt x="2949" y="27110"/>
                  </a:lnTo>
                  <a:lnTo>
                    <a:pt x="3367" y="29421"/>
                  </a:lnTo>
                  <a:lnTo>
                    <a:pt x="3845" y="31752"/>
                  </a:lnTo>
                  <a:lnTo>
                    <a:pt x="4343" y="34122"/>
                  </a:lnTo>
                  <a:lnTo>
                    <a:pt x="4702" y="35656"/>
                  </a:lnTo>
                  <a:lnTo>
                    <a:pt x="5040" y="37189"/>
                  </a:lnTo>
                  <a:lnTo>
                    <a:pt x="5419" y="38683"/>
                  </a:lnTo>
                  <a:lnTo>
                    <a:pt x="5777" y="40177"/>
                  </a:lnTo>
                  <a:lnTo>
                    <a:pt x="6176" y="41651"/>
                  </a:lnTo>
                  <a:lnTo>
                    <a:pt x="6554" y="43105"/>
                  </a:lnTo>
                  <a:lnTo>
                    <a:pt x="7351" y="45974"/>
                  </a:lnTo>
                  <a:lnTo>
                    <a:pt x="8187" y="48763"/>
                  </a:lnTo>
                  <a:lnTo>
                    <a:pt x="9044" y="51491"/>
                  </a:lnTo>
                  <a:lnTo>
                    <a:pt x="9920" y="54161"/>
                  </a:lnTo>
                  <a:lnTo>
                    <a:pt x="10817" y="56730"/>
                  </a:lnTo>
                  <a:lnTo>
                    <a:pt x="11733" y="59260"/>
                  </a:lnTo>
                  <a:lnTo>
                    <a:pt x="12649" y="61710"/>
                  </a:lnTo>
                  <a:lnTo>
                    <a:pt x="13585" y="64080"/>
                  </a:lnTo>
                  <a:lnTo>
                    <a:pt x="14522" y="66391"/>
                  </a:lnTo>
                  <a:lnTo>
                    <a:pt x="15478" y="68622"/>
                  </a:lnTo>
                  <a:lnTo>
                    <a:pt x="16414" y="70793"/>
                  </a:lnTo>
                  <a:lnTo>
                    <a:pt x="17370" y="72885"/>
                  </a:lnTo>
                  <a:lnTo>
                    <a:pt x="18306" y="74897"/>
                  </a:lnTo>
                  <a:lnTo>
                    <a:pt x="19701" y="74657"/>
                  </a:lnTo>
                  <a:lnTo>
                    <a:pt x="18984" y="73044"/>
                  </a:lnTo>
                  <a:lnTo>
                    <a:pt x="18286" y="71391"/>
                  </a:lnTo>
                  <a:lnTo>
                    <a:pt x="17589" y="69678"/>
                  </a:lnTo>
                  <a:lnTo>
                    <a:pt x="16892" y="67945"/>
                  </a:lnTo>
                  <a:lnTo>
                    <a:pt x="16195" y="66172"/>
                  </a:lnTo>
                  <a:lnTo>
                    <a:pt x="15518" y="64359"/>
                  </a:lnTo>
                  <a:lnTo>
                    <a:pt x="14820" y="62527"/>
                  </a:lnTo>
                  <a:lnTo>
                    <a:pt x="14163" y="60634"/>
                  </a:lnTo>
                  <a:lnTo>
                    <a:pt x="13486" y="58722"/>
                  </a:lnTo>
                  <a:lnTo>
                    <a:pt x="12829" y="56770"/>
                  </a:lnTo>
                  <a:lnTo>
                    <a:pt x="12191" y="54758"/>
                  </a:lnTo>
                  <a:lnTo>
                    <a:pt x="11554" y="52746"/>
                  </a:lnTo>
                  <a:lnTo>
                    <a:pt x="10936" y="50675"/>
                  </a:lnTo>
                  <a:lnTo>
                    <a:pt x="10339" y="48563"/>
                  </a:lnTo>
                  <a:lnTo>
                    <a:pt x="9741" y="46432"/>
                  </a:lnTo>
                  <a:lnTo>
                    <a:pt x="9183" y="44261"/>
                  </a:lnTo>
                  <a:lnTo>
                    <a:pt x="8785" y="42687"/>
                  </a:lnTo>
                  <a:lnTo>
                    <a:pt x="8387" y="41114"/>
                  </a:lnTo>
                  <a:lnTo>
                    <a:pt x="8028" y="39560"/>
                  </a:lnTo>
                  <a:lnTo>
                    <a:pt x="7670" y="38006"/>
                  </a:lnTo>
                  <a:lnTo>
                    <a:pt x="7331" y="36472"/>
                  </a:lnTo>
                  <a:lnTo>
                    <a:pt x="7012" y="34959"/>
                  </a:lnTo>
                  <a:lnTo>
                    <a:pt x="6713" y="33445"/>
                  </a:lnTo>
                  <a:lnTo>
                    <a:pt x="6415" y="31931"/>
                  </a:lnTo>
                  <a:lnTo>
                    <a:pt x="5877" y="28963"/>
                  </a:lnTo>
                  <a:lnTo>
                    <a:pt x="5399" y="26055"/>
                  </a:lnTo>
                  <a:lnTo>
                    <a:pt x="4961" y="23186"/>
                  </a:lnTo>
                  <a:lnTo>
                    <a:pt x="4582" y="20378"/>
                  </a:lnTo>
                  <a:lnTo>
                    <a:pt x="4243" y="17609"/>
                  </a:lnTo>
                  <a:lnTo>
                    <a:pt x="3945" y="14920"/>
                  </a:lnTo>
                  <a:lnTo>
                    <a:pt x="3686" y="12271"/>
                  </a:lnTo>
                  <a:lnTo>
                    <a:pt x="3486" y="9701"/>
                  </a:lnTo>
                  <a:lnTo>
                    <a:pt x="3307" y="7171"/>
                  </a:lnTo>
                  <a:lnTo>
                    <a:pt x="3168" y="4721"/>
                  </a:lnTo>
                  <a:lnTo>
                    <a:pt x="3068" y="2331"/>
                  </a:lnTo>
                  <a:lnTo>
                    <a:pt x="298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1"/>
            <p:cNvSpPr/>
            <p:nvPr/>
          </p:nvSpPr>
          <p:spPr>
            <a:xfrm>
              <a:off x="6109650" y="3793700"/>
              <a:ext cx="37875" cy="98125"/>
            </a:xfrm>
            <a:custGeom>
              <a:rect b="b" l="l" r="r" t="t"/>
              <a:pathLst>
                <a:path extrusionOk="0" h="3925" w="1515">
                  <a:moveTo>
                    <a:pt x="1" y="0"/>
                  </a:moveTo>
                  <a:lnTo>
                    <a:pt x="897" y="3924"/>
                  </a:lnTo>
                  <a:lnTo>
                    <a:pt x="1455" y="3924"/>
                  </a:lnTo>
                  <a:lnTo>
                    <a:pt x="1514" y="3705"/>
                  </a:lnTo>
                  <a:lnTo>
                    <a:pt x="857" y="1574"/>
                  </a:lnTo>
                  <a:lnTo>
                    <a:pt x="3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41"/>
            <p:cNvSpPr/>
            <p:nvPr/>
          </p:nvSpPr>
          <p:spPr>
            <a:xfrm>
              <a:off x="5999600" y="5328975"/>
              <a:ext cx="146425" cy="147425"/>
            </a:xfrm>
            <a:custGeom>
              <a:rect b="b" l="l" r="r" t="t"/>
              <a:pathLst>
                <a:path extrusionOk="0" h="5897" w="5857">
                  <a:moveTo>
                    <a:pt x="0" y="0"/>
                  </a:moveTo>
                  <a:lnTo>
                    <a:pt x="0" y="4382"/>
                  </a:lnTo>
                  <a:lnTo>
                    <a:pt x="80" y="4482"/>
                  </a:lnTo>
                  <a:lnTo>
                    <a:pt x="239" y="4681"/>
                  </a:lnTo>
                  <a:lnTo>
                    <a:pt x="478" y="4900"/>
                  </a:lnTo>
                  <a:lnTo>
                    <a:pt x="777" y="5159"/>
                  </a:lnTo>
                  <a:lnTo>
                    <a:pt x="976" y="5279"/>
                  </a:lnTo>
                  <a:lnTo>
                    <a:pt x="1156" y="5398"/>
                  </a:lnTo>
                  <a:lnTo>
                    <a:pt x="1375" y="5518"/>
                  </a:lnTo>
                  <a:lnTo>
                    <a:pt x="1614" y="5617"/>
                  </a:lnTo>
                  <a:lnTo>
                    <a:pt x="1853" y="5717"/>
                  </a:lnTo>
                  <a:lnTo>
                    <a:pt x="2132" y="5796"/>
                  </a:lnTo>
                  <a:lnTo>
                    <a:pt x="2411" y="5856"/>
                  </a:lnTo>
                  <a:lnTo>
                    <a:pt x="2709" y="5896"/>
                  </a:lnTo>
                  <a:lnTo>
                    <a:pt x="3068" y="5896"/>
                  </a:lnTo>
                  <a:lnTo>
                    <a:pt x="3387" y="5876"/>
                  </a:lnTo>
                  <a:lnTo>
                    <a:pt x="3685" y="5816"/>
                  </a:lnTo>
                  <a:lnTo>
                    <a:pt x="3984" y="5737"/>
                  </a:lnTo>
                  <a:lnTo>
                    <a:pt x="4263" y="5657"/>
                  </a:lnTo>
                  <a:lnTo>
                    <a:pt x="4502" y="5538"/>
                  </a:lnTo>
                  <a:lnTo>
                    <a:pt x="4741" y="5418"/>
                  </a:lnTo>
                  <a:lnTo>
                    <a:pt x="4960" y="5299"/>
                  </a:lnTo>
                  <a:lnTo>
                    <a:pt x="5140" y="5159"/>
                  </a:lnTo>
                  <a:lnTo>
                    <a:pt x="5319" y="5020"/>
                  </a:lnTo>
                  <a:lnTo>
                    <a:pt x="5578" y="4781"/>
                  </a:lnTo>
                  <a:lnTo>
                    <a:pt x="5777" y="4601"/>
                  </a:lnTo>
                  <a:lnTo>
                    <a:pt x="5857" y="4502"/>
                  </a:lnTo>
                  <a:lnTo>
                    <a:pt x="5857" y="120"/>
                  </a:lnTo>
                  <a:lnTo>
                    <a:pt x="5777" y="219"/>
                  </a:lnTo>
                  <a:lnTo>
                    <a:pt x="5578" y="418"/>
                  </a:lnTo>
                  <a:lnTo>
                    <a:pt x="5319" y="657"/>
                  </a:lnTo>
                  <a:lnTo>
                    <a:pt x="5140" y="777"/>
                  </a:lnTo>
                  <a:lnTo>
                    <a:pt x="4960" y="916"/>
                  </a:lnTo>
                  <a:lnTo>
                    <a:pt x="4741" y="1036"/>
                  </a:lnTo>
                  <a:lnTo>
                    <a:pt x="4502" y="1155"/>
                  </a:lnTo>
                  <a:lnTo>
                    <a:pt x="4263" y="1275"/>
                  </a:lnTo>
                  <a:lnTo>
                    <a:pt x="3984" y="1374"/>
                  </a:lnTo>
                  <a:lnTo>
                    <a:pt x="3685" y="1434"/>
                  </a:lnTo>
                  <a:lnTo>
                    <a:pt x="3387" y="1494"/>
                  </a:lnTo>
                  <a:lnTo>
                    <a:pt x="3068" y="1514"/>
                  </a:lnTo>
                  <a:lnTo>
                    <a:pt x="2709" y="1514"/>
                  </a:lnTo>
                  <a:lnTo>
                    <a:pt x="2411" y="1474"/>
                  </a:lnTo>
                  <a:lnTo>
                    <a:pt x="2132" y="1414"/>
                  </a:lnTo>
                  <a:lnTo>
                    <a:pt x="1853" y="1335"/>
                  </a:lnTo>
                  <a:lnTo>
                    <a:pt x="1614" y="1255"/>
                  </a:lnTo>
                  <a:lnTo>
                    <a:pt x="1375" y="1135"/>
                  </a:lnTo>
                  <a:lnTo>
                    <a:pt x="1156" y="1036"/>
                  </a:lnTo>
                  <a:lnTo>
                    <a:pt x="976" y="896"/>
                  </a:lnTo>
                  <a:lnTo>
                    <a:pt x="777" y="777"/>
                  </a:lnTo>
                  <a:lnTo>
                    <a:pt x="478" y="518"/>
                  </a:lnTo>
                  <a:lnTo>
                    <a:pt x="239" y="299"/>
                  </a:lnTo>
                  <a:lnTo>
                    <a:pt x="80" y="120"/>
                  </a:lnTo>
                  <a:lnTo>
                    <a:pt x="0"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41"/>
            <p:cNvSpPr/>
            <p:nvPr/>
          </p:nvSpPr>
          <p:spPr>
            <a:xfrm>
              <a:off x="5876100" y="3891800"/>
              <a:ext cx="269925" cy="1467575"/>
            </a:xfrm>
            <a:custGeom>
              <a:rect b="b" l="l" r="r" t="t"/>
              <a:pathLst>
                <a:path extrusionOk="0" h="58703" w="10797">
                  <a:moveTo>
                    <a:pt x="9462" y="0"/>
                  </a:moveTo>
                  <a:lnTo>
                    <a:pt x="8904" y="1833"/>
                  </a:lnTo>
                  <a:lnTo>
                    <a:pt x="8366" y="3685"/>
                  </a:lnTo>
                  <a:lnTo>
                    <a:pt x="7829" y="5578"/>
                  </a:lnTo>
                  <a:lnTo>
                    <a:pt x="7291" y="7490"/>
                  </a:lnTo>
                  <a:lnTo>
                    <a:pt x="6793" y="9422"/>
                  </a:lnTo>
                  <a:lnTo>
                    <a:pt x="6275" y="11414"/>
                  </a:lnTo>
                  <a:lnTo>
                    <a:pt x="5797" y="13406"/>
                  </a:lnTo>
                  <a:lnTo>
                    <a:pt x="5319" y="15438"/>
                  </a:lnTo>
                  <a:lnTo>
                    <a:pt x="4861" y="17509"/>
                  </a:lnTo>
                  <a:lnTo>
                    <a:pt x="4423" y="19581"/>
                  </a:lnTo>
                  <a:lnTo>
                    <a:pt x="3984" y="21712"/>
                  </a:lnTo>
                  <a:lnTo>
                    <a:pt x="3566" y="23843"/>
                  </a:lnTo>
                  <a:lnTo>
                    <a:pt x="3168" y="26035"/>
                  </a:lnTo>
                  <a:lnTo>
                    <a:pt x="2809" y="28226"/>
                  </a:lnTo>
                  <a:lnTo>
                    <a:pt x="2451" y="30457"/>
                  </a:lnTo>
                  <a:lnTo>
                    <a:pt x="2112" y="32708"/>
                  </a:lnTo>
                  <a:lnTo>
                    <a:pt x="1873" y="34361"/>
                  </a:lnTo>
                  <a:lnTo>
                    <a:pt x="1654" y="35974"/>
                  </a:lnTo>
                  <a:lnTo>
                    <a:pt x="1455" y="37588"/>
                  </a:lnTo>
                  <a:lnTo>
                    <a:pt x="1275" y="39181"/>
                  </a:lnTo>
                  <a:lnTo>
                    <a:pt x="937" y="42348"/>
                  </a:lnTo>
                  <a:lnTo>
                    <a:pt x="658" y="45436"/>
                  </a:lnTo>
                  <a:lnTo>
                    <a:pt x="419" y="48484"/>
                  </a:lnTo>
                  <a:lnTo>
                    <a:pt x="239" y="51471"/>
                  </a:lnTo>
                  <a:lnTo>
                    <a:pt x="100" y="54380"/>
                  </a:lnTo>
                  <a:lnTo>
                    <a:pt x="0" y="57248"/>
                  </a:lnTo>
                  <a:lnTo>
                    <a:pt x="40" y="57328"/>
                  </a:lnTo>
                  <a:lnTo>
                    <a:pt x="180" y="57507"/>
                  </a:lnTo>
                  <a:lnTo>
                    <a:pt x="379" y="57726"/>
                  </a:lnTo>
                  <a:lnTo>
                    <a:pt x="638" y="57985"/>
                  </a:lnTo>
                  <a:lnTo>
                    <a:pt x="797" y="58105"/>
                  </a:lnTo>
                  <a:lnTo>
                    <a:pt x="976" y="58224"/>
                  </a:lnTo>
                  <a:lnTo>
                    <a:pt x="1176" y="58344"/>
                  </a:lnTo>
                  <a:lnTo>
                    <a:pt x="1375" y="58443"/>
                  </a:lnTo>
                  <a:lnTo>
                    <a:pt x="1614" y="58543"/>
                  </a:lnTo>
                  <a:lnTo>
                    <a:pt x="1853" y="58622"/>
                  </a:lnTo>
                  <a:lnTo>
                    <a:pt x="2132" y="58662"/>
                  </a:lnTo>
                  <a:lnTo>
                    <a:pt x="2411" y="58702"/>
                  </a:lnTo>
                  <a:lnTo>
                    <a:pt x="2690" y="58702"/>
                  </a:lnTo>
                  <a:lnTo>
                    <a:pt x="2968" y="58662"/>
                  </a:lnTo>
                  <a:lnTo>
                    <a:pt x="3207" y="58622"/>
                  </a:lnTo>
                  <a:lnTo>
                    <a:pt x="3446" y="58543"/>
                  </a:lnTo>
                  <a:lnTo>
                    <a:pt x="3666" y="58463"/>
                  </a:lnTo>
                  <a:lnTo>
                    <a:pt x="3885" y="58363"/>
                  </a:lnTo>
                  <a:lnTo>
                    <a:pt x="4064" y="58264"/>
                  </a:lnTo>
                  <a:lnTo>
                    <a:pt x="4223" y="58144"/>
                  </a:lnTo>
                  <a:lnTo>
                    <a:pt x="4522" y="57925"/>
                  </a:lnTo>
                  <a:lnTo>
                    <a:pt x="4741" y="57726"/>
                  </a:lnTo>
                  <a:lnTo>
                    <a:pt x="4881" y="57567"/>
                  </a:lnTo>
                  <a:lnTo>
                    <a:pt x="4940" y="57487"/>
                  </a:lnTo>
                  <a:lnTo>
                    <a:pt x="4801" y="55336"/>
                  </a:lnTo>
                  <a:lnTo>
                    <a:pt x="4681" y="53085"/>
                  </a:lnTo>
                  <a:lnTo>
                    <a:pt x="4602" y="50774"/>
                  </a:lnTo>
                  <a:lnTo>
                    <a:pt x="4542" y="48404"/>
                  </a:lnTo>
                  <a:lnTo>
                    <a:pt x="4502" y="45954"/>
                  </a:lnTo>
                  <a:lnTo>
                    <a:pt x="4522" y="43444"/>
                  </a:lnTo>
                  <a:lnTo>
                    <a:pt x="4562" y="40854"/>
                  </a:lnTo>
                  <a:lnTo>
                    <a:pt x="4662" y="38205"/>
                  </a:lnTo>
                  <a:lnTo>
                    <a:pt x="4801" y="35496"/>
                  </a:lnTo>
                  <a:lnTo>
                    <a:pt x="4980" y="32727"/>
                  </a:lnTo>
                  <a:lnTo>
                    <a:pt x="5100" y="31333"/>
                  </a:lnTo>
                  <a:lnTo>
                    <a:pt x="5219" y="29899"/>
                  </a:lnTo>
                  <a:lnTo>
                    <a:pt x="5359" y="28465"/>
                  </a:lnTo>
                  <a:lnTo>
                    <a:pt x="5518" y="27031"/>
                  </a:lnTo>
                  <a:lnTo>
                    <a:pt x="5677" y="25557"/>
                  </a:lnTo>
                  <a:lnTo>
                    <a:pt x="5877" y="24083"/>
                  </a:lnTo>
                  <a:lnTo>
                    <a:pt x="6056" y="22608"/>
                  </a:lnTo>
                  <a:lnTo>
                    <a:pt x="6275" y="21095"/>
                  </a:lnTo>
                  <a:lnTo>
                    <a:pt x="6514" y="19581"/>
                  </a:lnTo>
                  <a:lnTo>
                    <a:pt x="6753" y="18067"/>
                  </a:lnTo>
                  <a:lnTo>
                    <a:pt x="7012" y="16513"/>
                  </a:lnTo>
                  <a:lnTo>
                    <a:pt x="7291" y="14979"/>
                  </a:lnTo>
                  <a:lnTo>
                    <a:pt x="7669" y="12988"/>
                  </a:lnTo>
                  <a:lnTo>
                    <a:pt x="8068" y="11035"/>
                  </a:lnTo>
                  <a:lnTo>
                    <a:pt x="8486" y="9123"/>
                  </a:lnTo>
                  <a:lnTo>
                    <a:pt x="8924" y="7231"/>
                  </a:lnTo>
                  <a:lnTo>
                    <a:pt x="9362" y="5378"/>
                  </a:lnTo>
                  <a:lnTo>
                    <a:pt x="9821" y="3546"/>
                  </a:lnTo>
                  <a:lnTo>
                    <a:pt x="10299" y="1753"/>
                  </a:lnTo>
                  <a:lnTo>
                    <a:pt x="107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41"/>
            <p:cNvSpPr/>
            <p:nvPr/>
          </p:nvSpPr>
          <p:spPr>
            <a:xfrm>
              <a:off x="5540450" y="1629475"/>
              <a:ext cx="613550" cy="1904800"/>
            </a:xfrm>
            <a:custGeom>
              <a:rect b="b" l="l" r="r" t="t"/>
              <a:pathLst>
                <a:path extrusionOk="0" h="76192" w="24542">
                  <a:moveTo>
                    <a:pt x="1" y="0"/>
                  </a:moveTo>
                  <a:lnTo>
                    <a:pt x="41" y="2052"/>
                  </a:lnTo>
                  <a:lnTo>
                    <a:pt x="101" y="4203"/>
                  </a:lnTo>
                  <a:lnTo>
                    <a:pt x="220" y="6454"/>
                  </a:lnTo>
                  <a:lnTo>
                    <a:pt x="360" y="8805"/>
                  </a:lnTo>
                  <a:lnTo>
                    <a:pt x="559" y="11255"/>
                  </a:lnTo>
                  <a:lnTo>
                    <a:pt x="678" y="12510"/>
                  </a:lnTo>
                  <a:lnTo>
                    <a:pt x="818" y="13784"/>
                  </a:lnTo>
                  <a:lnTo>
                    <a:pt x="977" y="15099"/>
                  </a:lnTo>
                  <a:lnTo>
                    <a:pt x="1136" y="16414"/>
                  </a:lnTo>
                  <a:lnTo>
                    <a:pt x="1316" y="17768"/>
                  </a:lnTo>
                  <a:lnTo>
                    <a:pt x="1515" y="19123"/>
                  </a:lnTo>
                  <a:lnTo>
                    <a:pt x="1734" y="20517"/>
                  </a:lnTo>
                  <a:lnTo>
                    <a:pt x="1973" y="21911"/>
                  </a:lnTo>
                  <a:lnTo>
                    <a:pt x="2212" y="23346"/>
                  </a:lnTo>
                  <a:lnTo>
                    <a:pt x="2491" y="24780"/>
                  </a:lnTo>
                  <a:lnTo>
                    <a:pt x="2770" y="26234"/>
                  </a:lnTo>
                  <a:lnTo>
                    <a:pt x="3088" y="27708"/>
                  </a:lnTo>
                  <a:lnTo>
                    <a:pt x="3427" y="29202"/>
                  </a:lnTo>
                  <a:lnTo>
                    <a:pt x="3766" y="30716"/>
                  </a:lnTo>
                  <a:lnTo>
                    <a:pt x="4144" y="32230"/>
                  </a:lnTo>
                  <a:lnTo>
                    <a:pt x="4543" y="33783"/>
                  </a:lnTo>
                  <a:lnTo>
                    <a:pt x="4961" y="35337"/>
                  </a:lnTo>
                  <a:lnTo>
                    <a:pt x="5419" y="36891"/>
                  </a:lnTo>
                  <a:lnTo>
                    <a:pt x="5877" y="38484"/>
                  </a:lnTo>
                  <a:lnTo>
                    <a:pt x="6375" y="40078"/>
                  </a:lnTo>
                  <a:lnTo>
                    <a:pt x="6893" y="41691"/>
                  </a:lnTo>
                  <a:lnTo>
                    <a:pt x="7451" y="43305"/>
                  </a:lnTo>
                  <a:lnTo>
                    <a:pt x="7909" y="44619"/>
                  </a:lnTo>
                  <a:lnTo>
                    <a:pt x="8367" y="45914"/>
                  </a:lnTo>
                  <a:lnTo>
                    <a:pt x="8845" y="47189"/>
                  </a:lnTo>
                  <a:lnTo>
                    <a:pt x="9323" y="48444"/>
                  </a:lnTo>
                  <a:lnTo>
                    <a:pt x="9821" y="49679"/>
                  </a:lnTo>
                  <a:lnTo>
                    <a:pt x="10319" y="50894"/>
                  </a:lnTo>
                  <a:lnTo>
                    <a:pt x="10817" y="52109"/>
                  </a:lnTo>
                  <a:lnTo>
                    <a:pt x="11335" y="53284"/>
                  </a:lnTo>
                  <a:lnTo>
                    <a:pt x="12371" y="55615"/>
                  </a:lnTo>
                  <a:lnTo>
                    <a:pt x="13426" y="57846"/>
                  </a:lnTo>
                  <a:lnTo>
                    <a:pt x="14482" y="60017"/>
                  </a:lnTo>
                  <a:lnTo>
                    <a:pt x="15558" y="62108"/>
                  </a:lnTo>
                  <a:lnTo>
                    <a:pt x="16633" y="64120"/>
                  </a:lnTo>
                  <a:lnTo>
                    <a:pt x="17709" y="66072"/>
                  </a:lnTo>
                  <a:lnTo>
                    <a:pt x="18805" y="67945"/>
                  </a:lnTo>
                  <a:lnTo>
                    <a:pt x="19880" y="69737"/>
                  </a:lnTo>
                  <a:lnTo>
                    <a:pt x="20936" y="71470"/>
                  </a:lnTo>
                  <a:lnTo>
                    <a:pt x="21992" y="73124"/>
                  </a:lnTo>
                  <a:lnTo>
                    <a:pt x="23027" y="74697"/>
                  </a:lnTo>
                  <a:lnTo>
                    <a:pt x="24043" y="76191"/>
                  </a:lnTo>
                  <a:lnTo>
                    <a:pt x="24541" y="76112"/>
                  </a:lnTo>
                  <a:lnTo>
                    <a:pt x="23605" y="74100"/>
                  </a:lnTo>
                  <a:lnTo>
                    <a:pt x="22649" y="72008"/>
                  </a:lnTo>
                  <a:lnTo>
                    <a:pt x="21713" y="69837"/>
                  </a:lnTo>
                  <a:lnTo>
                    <a:pt x="20757" y="67606"/>
                  </a:lnTo>
                  <a:lnTo>
                    <a:pt x="19820" y="65295"/>
                  </a:lnTo>
                  <a:lnTo>
                    <a:pt x="18884" y="62925"/>
                  </a:lnTo>
                  <a:lnTo>
                    <a:pt x="17968" y="60475"/>
                  </a:lnTo>
                  <a:lnTo>
                    <a:pt x="17052" y="57945"/>
                  </a:lnTo>
                  <a:lnTo>
                    <a:pt x="16155" y="55376"/>
                  </a:lnTo>
                  <a:lnTo>
                    <a:pt x="15279" y="52706"/>
                  </a:lnTo>
                  <a:lnTo>
                    <a:pt x="14422" y="49978"/>
                  </a:lnTo>
                  <a:lnTo>
                    <a:pt x="13586" y="47189"/>
                  </a:lnTo>
                  <a:lnTo>
                    <a:pt x="12789" y="44320"/>
                  </a:lnTo>
                  <a:lnTo>
                    <a:pt x="12411" y="42866"/>
                  </a:lnTo>
                  <a:lnTo>
                    <a:pt x="12012" y="41392"/>
                  </a:lnTo>
                  <a:lnTo>
                    <a:pt x="11654" y="39898"/>
                  </a:lnTo>
                  <a:lnTo>
                    <a:pt x="11275" y="38404"/>
                  </a:lnTo>
                  <a:lnTo>
                    <a:pt x="10937" y="36871"/>
                  </a:lnTo>
                  <a:lnTo>
                    <a:pt x="10578" y="35337"/>
                  </a:lnTo>
                  <a:lnTo>
                    <a:pt x="10080" y="32967"/>
                  </a:lnTo>
                  <a:lnTo>
                    <a:pt x="9602" y="30636"/>
                  </a:lnTo>
                  <a:lnTo>
                    <a:pt x="9184" y="28325"/>
                  </a:lnTo>
                  <a:lnTo>
                    <a:pt x="8785" y="26055"/>
                  </a:lnTo>
                  <a:lnTo>
                    <a:pt x="8407" y="23804"/>
                  </a:lnTo>
                  <a:lnTo>
                    <a:pt x="8068" y="21593"/>
                  </a:lnTo>
                  <a:lnTo>
                    <a:pt x="7769" y="19402"/>
                  </a:lnTo>
                  <a:lnTo>
                    <a:pt x="7510" y="17270"/>
                  </a:lnTo>
                  <a:lnTo>
                    <a:pt x="7252" y="15159"/>
                  </a:lnTo>
                  <a:lnTo>
                    <a:pt x="7032" y="13087"/>
                  </a:lnTo>
                  <a:lnTo>
                    <a:pt x="6853" y="11035"/>
                  </a:lnTo>
                  <a:lnTo>
                    <a:pt x="6674" y="9044"/>
                  </a:lnTo>
                  <a:lnTo>
                    <a:pt x="6534" y="7072"/>
                  </a:lnTo>
                  <a:lnTo>
                    <a:pt x="6415" y="5159"/>
                  </a:lnTo>
                  <a:lnTo>
                    <a:pt x="6315" y="3267"/>
                  </a:lnTo>
                  <a:lnTo>
                    <a:pt x="6236" y="1434"/>
                  </a:lnTo>
                  <a:lnTo>
                    <a:pt x="5558" y="1395"/>
                  </a:lnTo>
                  <a:lnTo>
                    <a:pt x="4861" y="1335"/>
                  </a:lnTo>
                  <a:lnTo>
                    <a:pt x="4164" y="1255"/>
                  </a:lnTo>
                  <a:lnTo>
                    <a:pt x="3487" y="1136"/>
                  </a:lnTo>
                  <a:lnTo>
                    <a:pt x="2849" y="976"/>
                  </a:lnTo>
                  <a:lnTo>
                    <a:pt x="2212" y="817"/>
                  </a:lnTo>
                  <a:lnTo>
                    <a:pt x="1614" y="638"/>
                  </a:lnTo>
                  <a:lnTo>
                    <a:pt x="1057" y="438"/>
                  </a:lnTo>
                  <a:lnTo>
                    <a:pt x="519" y="219"/>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41"/>
            <p:cNvSpPr/>
            <p:nvPr/>
          </p:nvSpPr>
          <p:spPr>
            <a:xfrm>
              <a:off x="6118625" y="3587025"/>
              <a:ext cx="60275" cy="90650"/>
            </a:xfrm>
            <a:custGeom>
              <a:rect b="b" l="l" r="r" t="t"/>
              <a:pathLst>
                <a:path extrusionOk="0" h="3626" w="2411">
                  <a:moveTo>
                    <a:pt x="2410" y="1"/>
                  </a:moveTo>
                  <a:lnTo>
                    <a:pt x="0" y="379"/>
                  </a:lnTo>
                  <a:lnTo>
                    <a:pt x="0" y="3287"/>
                  </a:lnTo>
                  <a:lnTo>
                    <a:pt x="159" y="3347"/>
                  </a:lnTo>
                  <a:lnTo>
                    <a:pt x="319" y="3427"/>
                  </a:lnTo>
                  <a:lnTo>
                    <a:pt x="458" y="3506"/>
                  </a:lnTo>
                  <a:lnTo>
                    <a:pt x="578" y="3626"/>
                  </a:lnTo>
                  <a:lnTo>
                    <a:pt x="1494" y="1773"/>
                  </a:lnTo>
                  <a:lnTo>
                    <a:pt x="2410" y="1"/>
                  </a:lnTo>
                  <a:close/>
                </a:path>
              </a:pathLst>
            </a:custGeom>
            <a:solidFill>
              <a:srgbClr val="FA65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41"/>
            <p:cNvSpPr/>
            <p:nvPr/>
          </p:nvSpPr>
          <p:spPr>
            <a:xfrm>
              <a:off x="6068325" y="3667700"/>
              <a:ext cx="77700" cy="77225"/>
            </a:xfrm>
            <a:custGeom>
              <a:rect b="b" l="l" r="r" t="t"/>
              <a:pathLst>
                <a:path extrusionOk="0" h="3089" w="3108">
                  <a:moveTo>
                    <a:pt x="1554" y="1"/>
                  </a:moveTo>
                  <a:lnTo>
                    <a:pt x="1315" y="20"/>
                  </a:lnTo>
                  <a:lnTo>
                    <a:pt x="1096" y="60"/>
                  </a:lnTo>
                  <a:lnTo>
                    <a:pt x="877" y="160"/>
                  </a:lnTo>
                  <a:lnTo>
                    <a:pt x="658" y="279"/>
                  </a:lnTo>
                  <a:lnTo>
                    <a:pt x="478" y="439"/>
                  </a:lnTo>
                  <a:lnTo>
                    <a:pt x="319" y="618"/>
                  </a:lnTo>
                  <a:lnTo>
                    <a:pt x="180" y="817"/>
                  </a:lnTo>
                  <a:lnTo>
                    <a:pt x="100" y="1056"/>
                  </a:lnTo>
                  <a:lnTo>
                    <a:pt x="40" y="1295"/>
                  </a:lnTo>
                  <a:lnTo>
                    <a:pt x="0" y="1554"/>
                  </a:lnTo>
                  <a:lnTo>
                    <a:pt x="40" y="1793"/>
                  </a:lnTo>
                  <a:lnTo>
                    <a:pt x="100" y="2052"/>
                  </a:lnTo>
                  <a:lnTo>
                    <a:pt x="180" y="2271"/>
                  </a:lnTo>
                  <a:lnTo>
                    <a:pt x="319" y="2471"/>
                  </a:lnTo>
                  <a:lnTo>
                    <a:pt x="478" y="2650"/>
                  </a:lnTo>
                  <a:lnTo>
                    <a:pt x="658" y="2809"/>
                  </a:lnTo>
                  <a:lnTo>
                    <a:pt x="877" y="2929"/>
                  </a:lnTo>
                  <a:lnTo>
                    <a:pt x="1096" y="3028"/>
                  </a:lnTo>
                  <a:lnTo>
                    <a:pt x="1315" y="3088"/>
                  </a:lnTo>
                  <a:lnTo>
                    <a:pt x="1793" y="3088"/>
                  </a:lnTo>
                  <a:lnTo>
                    <a:pt x="2012" y="3028"/>
                  </a:lnTo>
                  <a:lnTo>
                    <a:pt x="2251" y="2929"/>
                  </a:lnTo>
                  <a:lnTo>
                    <a:pt x="2450" y="2809"/>
                  </a:lnTo>
                  <a:lnTo>
                    <a:pt x="2649" y="2650"/>
                  </a:lnTo>
                  <a:lnTo>
                    <a:pt x="2809" y="2471"/>
                  </a:lnTo>
                  <a:lnTo>
                    <a:pt x="2928" y="2271"/>
                  </a:lnTo>
                  <a:lnTo>
                    <a:pt x="3028" y="2032"/>
                  </a:lnTo>
                  <a:lnTo>
                    <a:pt x="3088" y="1793"/>
                  </a:lnTo>
                  <a:lnTo>
                    <a:pt x="3108" y="1554"/>
                  </a:lnTo>
                  <a:lnTo>
                    <a:pt x="3108" y="1375"/>
                  </a:lnTo>
                  <a:lnTo>
                    <a:pt x="3068" y="1216"/>
                  </a:lnTo>
                  <a:lnTo>
                    <a:pt x="3028" y="1056"/>
                  </a:lnTo>
                  <a:lnTo>
                    <a:pt x="2968" y="897"/>
                  </a:lnTo>
                  <a:lnTo>
                    <a:pt x="2889" y="757"/>
                  </a:lnTo>
                  <a:lnTo>
                    <a:pt x="2809" y="618"/>
                  </a:lnTo>
                  <a:lnTo>
                    <a:pt x="2709" y="499"/>
                  </a:lnTo>
                  <a:lnTo>
                    <a:pt x="2590" y="399"/>
                  </a:lnTo>
                  <a:lnTo>
                    <a:pt x="2470" y="279"/>
                  </a:lnTo>
                  <a:lnTo>
                    <a:pt x="2331" y="200"/>
                  </a:lnTo>
                  <a:lnTo>
                    <a:pt x="2171" y="120"/>
                  </a:lnTo>
                  <a:lnTo>
                    <a:pt x="2012" y="60"/>
                  </a:lnTo>
                  <a:lnTo>
                    <a:pt x="1793" y="20"/>
                  </a:lnTo>
                  <a:lnTo>
                    <a:pt x="15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41"/>
            <p:cNvSpPr/>
            <p:nvPr/>
          </p:nvSpPr>
          <p:spPr>
            <a:xfrm>
              <a:off x="6103675" y="3793700"/>
              <a:ext cx="28400" cy="98125"/>
            </a:xfrm>
            <a:custGeom>
              <a:rect b="b" l="l" r="r" t="t"/>
              <a:pathLst>
                <a:path extrusionOk="0" h="3925" w="1136">
                  <a:moveTo>
                    <a:pt x="0" y="0"/>
                  </a:moveTo>
                  <a:lnTo>
                    <a:pt x="698" y="3924"/>
                  </a:lnTo>
                  <a:lnTo>
                    <a:pt x="1136" y="3924"/>
                  </a:lnTo>
                  <a:lnTo>
                    <a:pt x="2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41"/>
            <p:cNvSpPr/>
            <p:nvPr/>
          </p:nvSpPr>
          <p:spPr>
            <a:xfrm>
              <a:off x="6082750" y="3793700"/>
              <a:ext cx="38375" cy="98125"/>
            </a:xfrm>
            <a:custGeom>
              <a:rect b="b" l="l" r="r" t="t"/>
              <a:pathLst>
                <a:path extrusionOk="0" h="3925" w="1535">
                  <a:moveTo>
                    <a:pt x="837" y="0"/>
                  </a:moveTo>
                  <a:lnTo>
                    <a:pt x="1" y="3924"/>
                  </a:lnTo>
                  <a:lnTo>
                    <a:pt x="1535" y="3924"/>
                  </a:lnTo>
                  <a:lnTo>
                    <a:pt x="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41"/>
            <p:cNvSpPr/>
            <p:nvPr/>
          </p:nvSpPr>
          <p:spPr>
            <a:xfrm>
              <a:off x="6095700" y="3743400"/>
              <a:ext cx="22950" cy="50325"/>
            </a:xfrm>
            <a:custGeom>
              <a:rect b="b" l="l" r="r" t="t"/>
              <a:pathLst>
                <a:path extrusionOk="0" h="2013" w="918">
                  <a:moveTo>
                    <a:pt x="1" y="0"/>
                  </a:moveTo>
                  <a:lnTo>
                    <a:pt x="1" y="518"/>
                  </a:lnTo>
                  <a:lnTo>
                    <a:pt x="1" y="2012"/>
                  </a:lnTo>
                  <a:lnTo>
                    <a:pt x="917" y="2012"/>
                  </a:lnTo>
                  <a:lnTo>
                    <a:pt x="917" y="0"/>
                  </a:lnTo>
                  <a:lnTo>
                    <a:pt x="698" y="60"/>
                  </a:lnTo>
                  <a:lnTo>
                    <a:pt x="220" y="6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41"/>
            <p:cNvSpPr/>
            <p:nvPr/>
          </p:nvSpPr>
          <p:spPr>
            <a:xfrm>
              <a:off x="6095700" y="3596500"/>
              <a:ext cx="22950" cy="72725"/>
            </a:xfrm>
            <a:custGeom>
              <a:rect b="b" l="l" r="r" t="t"/>
              <a:pathLst>
                <a:path extrusionOk="0" h="2909" w="918">
                  <a:moveTo>
                    <a:pt x="917" y="0"/>
                  </a:moveTo>
                  <a:lnTo>
                    <a:pt x="1" y="159"/>
                  </a:lnTo>
                  <a:lnTo>
                    <a:pt x="1" y="1534"/>
                  </a:lnTo>
                  <a:lnTo>
                    <a:pt x="1" y="2908"/>
                  </a:lnTo>
                  <a:lnTo>
                    <a:pt x="220" y="2868"/>
                  </a:lnTo>
                  <a:lnTo>
                    <a:pt x="459" y="2849"/>
                  </a:lnTo>
                  <a:lnTo>
                    <a:pt x="698" y="2868"/>
                  </a:lnTo>
                  <a:lnTo>
                    <a:pt x="917" y="2908"/>
                  </a:lnTo>
                  <a:lnTo>
                    <a:pt x="9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41"/>
            <p:cNvSpPr/>
            <p:nvPr/>
          </p:nvSpPr>
          <p:spPr>
            <a:xfrm>
              <a:off x="5732175" y="3756350"/>
              <a:ext cx="380500" cy="1592550"/>
            </a:xfrm>
            <a:custGeom>
              <a:rect b="b" l="l" r="r" t="t"/>
              <a:pathLst>
                <a:path extrusionOk="0" h="63702" w="15220">
                  <a:moveTo>
                    <a:pt x="14542" y="0"/>
                  </a:moveTo>
                  <a:lnTo>
                    <a:pt x="13685" y="1892"/>
                  </a:lnTo>
                  <a:lnTo>
                    <a:pt x="12809" y="3864"/>
                  </a:lnTo>
                  <a:lnTo>
                    <a:pt x="11952" y="5896"/>
                  </a:lnTo>
                  <a:lnTo>
                    <a:pt x="11116" y="7988"/>
                  </a:lnTo>
                  <a:lnTo>
                    <a:pt x="10279" y="10139"/>
                  </a:lnTo>
                  <a:lnTo>
                    <a:pt x="9462" y="12350"/>
                  </a:lnTo>
                  <a:lnTo>
                    <a:pt x="8646" y="14641"/>
                  </a:lnTo>
                  <a:lnTo>
                    <a:pt x="7849" y="16971"/>
                  </a:lnTo>
                  <a:lnTo>
                    <a:pt x="7092" y="19362"/>
                  </a:lnTo>
                  <a:lnTo>
                    <a:pt x="6355" y="21812"/>
                  </a:lnTo>
                  <a:lnTo>
                    <a:pt x="5638" y="24341"/>
                  </a:lnTo>
                  <a:lnTo>
                    <a:pt x="4941" y="26911"/>
                  </a:lnTo>
                  <a:lnTo>
                    <a:pt x="4283" y="29540"/>
                  </a:lnTo>
                  <a:lnTo>
                    <a:pt x="3985" y="30875"/>
                  </a:lnTo>
                  <a:lnTo>
                    <a:pt x="3666" y="32229"/>
                  </a:lnTo>
                  <a:lnTo>
                    <a:pt x="3387" y="33584"/>
                  </a:lnTo>
                  <a:lnTo>
                    <a:pt x="3088" y="34978"/>
                  </a:lnTo>
                  <a:lnTo>
                    <a:pt x="2809" y="36373"/>
                  </a:lnTo>
                  <a:lnTo>
                    <a:pt x="2550" y="37767"/>
                  </a:lnTo>
                  <a:lnTo>
                    <a:pt x="2252" y="39480"/>
                  </a:lnTo>
                  <a:lnTo>
                    <a:pt x="1973" y="41153"/>
                  </a:lnTo>
                  <a:lnTo>
                    <a:pt x="1714" y="42826"/>
                  </a:lnTo>
                  <a:lnTo>
                    <a:pt x="1475" y="44460"/>
                  </a:lnTo>
                  <a:lnTo>
                    <a:pt x="1256" y="46093"/>
                  </a:lnTo>
                  <a:lnTo>
                    <a:pt x="1057" y="47707"/>
                  </a:lnTo>
                  <a:lnTo>
                    <a:pt x="877" y="49300"/>
                  </a:lnTo>
                  <a:lnTo>
                    <a:pt x="718" y="50874"/>
                  </a:lnTo>
                  <a:lnTo>
                    <a:pt x="559" y="52428"/>
                  </a:lnTo>
                  <a:lnTo>
                    <a:pt x="439" y="53941"/>
                  </a:lnTo>
                  <a:lnTo>
                    <a:pt x="320" y="55455"/>
                  </a:lnTo>
                  <a:lnTo>
                    <a:pt x="240" y="56949"/>
                  </a:lnTo>
                  <a:lnTo>
                    <a:pt x="160" y="58423"/>
                  </a:lnTo>
                  <a:lnTo>
                    <a:pt x="81" y="59877"/>
                  </a:lnTo>
                  <a:lnTo>
                    <a:pt x="41" y="61292"/>
                  </a:lnTo>
                  <a:lnTo>
                    <a:pt x="1" y="62706"/>
                  </a:lnTo>
                  <a:lnTo>
                    <a:pt x="160" y="62825"/>
                  </a:lnTo>
                  <a:lnTo>
                    <a:pt x="419" y="62985"/>
                  </a:lnTo>
                  <a:lnTo>
                    <a:pt x="738" y="63164"/>
                  </a:lnTo>
                  <a:lnTo>
                    <a:pt x="1116" y="63343"/>
                  </a:lnTo>
                  <a:lnTo>
                    <a:pt x="1335" y="63443"/>
                  </a:lnTo>
                  <a:lnTo>
                    <a:pt x="1574" y="63523"/>
                  </a:lnTo>
                  <a:lnTo>
                    <a:pt x="1833" y="63582"/>
                  </a:lnTo>
                  <a:lnTo>
                    <a:pt x="2092" y="63642"/>
                  </a:lnTo>
                  <a:lnTo>
                    <a:pt x="2371" y="63682"/>
                  </a:lnTo>
                  <a:lnTo>
                    <a:pt x="2650" y="63702"/>
                  </a:lnTo>
                  <a:lnTo>
                    <a:pt x="2969" y="63702"/>
                  </a:lnTo>
                  <a:lnTo>
                    <a:pt x="3268" y="63682"/>
                  </a:lnTo>
                  <a:lnTo>
                    <a:pt x="3507" y="63662"/>
                  </a:lnTo>
                  <a:lnTo>
                    <a:pt x="3726" y="63622"/>
                  </a:lnTo>
                  <a:lnTo>
                    <a:pt x="4144" y="63523"/>
                  </a:lnTo>
                  <a:lnTo>
                    <a:pt x="4522" y="63383"/>
                  </a:lnTo>
                  <a:lnTo>
                    <a:pt x="4861" y="63244"/>
                  </a:lnTo>
                  <a:lnTo>
                    <a:pt x="5160" y="63084"/>
                  </a:lnTo>
                  <a:lnTo>
                    <a:pt x="5399" y="62925"/>
                  </a:lnTo>
                  <a:lnTo>
                    <a:pt x="5598" y="62785"/>
                  </a:lnTo>
                  <a:lnTo>
                    <a:pt x="5757" y="62666"/>
                  </a:lnTo>
                  <a:lnTo>
                    <a:pt x="5857" y="59798"/>
                  </a:lnTo>
                  <a:lnTo>
                    <a:pt x="5996" y="56889"/>
                  </a:lnTo>
                  <a:lnTo>
                    <a:pt x="6176" y="53902"/>
                  </a:lnTo>
                  <a:lnTo>
                    <a:pt x="6415" y="50854"/>
                  </a:lnTo>
                  <a:lnTo>
                    <a:pt x="6694" y="47766"/>
                  </a:lnTo>
                  <a:lnTo>
                    <a:pt x="7032" y="44599"/>
                  </a:lnTo>
                  <a:lnTo>
                    <a:pt x="7212" y="43006"/>
                  </a:lnTo>
                  <a:lnTo>
                    <a:pt x="7411" y="41392"/>
                  </a:lnTo>
                  <a:lnTo>
                    <a:pt x="7630" y="39779"/>
                  </a:lnTo>
                  <a:lnTo>
                    <a:pt x="7869" y="38126"/>
                  </a:lnTo>
                  <a:lnTo>
                    <a:pt x="8208" y="35875"/>
                  </a:lnTo>
                  <a:lnTo>
                    <a:pt x="8566" y="33644"/>
                  </a:lnTo>
                  <a:lnTo>
                    <a:pt x="8925" y="31453"/>
                  </a:lnTo>
                  <a:lnTo>
                    <a:pt x="9323" y="29261"/>
                  </a:lnTo>
                  <a:lnTo>
                    <a:pt x="9741" y="27130"/>
                  </a:lnTo>
                  <a:lnTo>
                    <a:pt x="10180" y="24999"/>
                  </a:lnTo>
                  <a:lnTo>
                    <a:pt x="10618" y="22927"/>
                  </a:lnTo>
                  <a:lnTo>
                    <a:pt x="11076" y="20856"/>
                  </a:lnTo>
                  <a:lnTo>
                    <a:pt x="11554" y="18824"/>
                  </a:lnTo>
                  <a:lnTo>
                    <a:pt x="12032" y="16832"/>
                  </a:lnTo>
                  <a:lnTo>
                    <a:pt x="12550" y="14840"/>
                  </a:lnTo>
                  <a:lnTo>
                    <a:pt x="13048" y="12908"/>
                  </a:lnTo>
                  <a:lnTo>
                    <a:pt x="13586" y="10996"/>
                  </a:lnTo>
                  <a:lnTo>
                    <a:pt x="14123" y="9103"/>
                  </a:lnTo>
                  <a:lnTo>
                    <a:pt x="14661" y="7251"/>
                  </a:lnTo>
                  <a:lnTo>
                    <a:pt x="15219" y="5418"/>
                  </a:lnTo>
                  <a:lnTo>
                    <a:pt x="13327" y="5418"/>
                  </a:lnTo>
                  <a:lnTo>
                    <a:pt x="14542" y="1494"/>
                  </a:lnTo>
                  <a:lnTo>
                    <a:pt x="145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41"/>
            <p:cNvSpPr/>
            <p:nvPr/>
          </p:nvSpPr>
          <p:spPr>
            <a:xfrm>
              <a:off x="6065325" y="3793700"/>
              <a:ext cx="38375" cy="98125"/>
            </a:xfrm>
            <a:custGeom>
              <a:rect b="b" l="l" r="r" t="t"/>
              <a:pathLst>
                <a:path extrusionOk="0" h="3925" w="1535">
                  <a:moveTo>
                    <a:pt x="1216" y="0"/>
                  </a:moveTo>
                  <a:lnTo>
                    <a:pt x="1" y="3924"/>
                  </a:lnTo>
                  <a:lnTo>
                    <a:pt x="698" y="3924"/>
                  </a:lnTo>
                  <a:lnTo>
                    <a:pt x="1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41"/>
            <p:cNvSpPr/>
            <p:nvPr/>
          </p:nvSpPr>
          <p:spPr>
            <a:xfrm>
              <a:off x="5326825" y="1592625"/>
              <a:ext cx="814725" cy="1948125"/>
            </a:xfrm>
            <a:custGeom>
              <a:rect b="b" l="l" r="r" t="t"/>
              <a:pathLst>
                <a:path extrusionOk="0" h="77925" w="32589">
                  <a:moveTo>
                    <a:pt x="5877" y="0"/>
                  </a:moveTo>
                  <a:lnTo>
                    <a:pt x="5200" y="538"/>
                  </a:lnTo>
                  <a:lnTo>
                    <a:pt x="4482" y="1056"/>
                  </a:lnTo>
                  <a:lnTo>
                    <a:pt x="3765" y="1554"/>
                  </a:lnTo>
                  <a:lnTo>
                    <a:pt x="3028" y="2032"/>
                  </a:lnTo>
                  <a:lnTo>
                    <a:pt x="2291" y="2490"/>
                  </a:lnTo>
                  <a:lnTo>
                    <a:pt x="1534" y="2908"/>
                  </a:lnTo>
                  <a:lnTo>
                    <a:pt x="778" y="3327"/>
                  </a:lnTo>
                  <a:lnTo>
                    <a:pt x="1" y="3725"/>
                  </a:lnTo>
                  <a:lnTo>
                    <a:pt x="60" y="5657"/>
                  </a:lnTo>
                  <a:lnTo>
                    <a:pt x="160" y="7809"/>
                  </a:lnTo>
                  <a:lnTo>
                    <a:pt x="240" y="8964"/>
                  </a:lnTo>
                  <a:lnTo>
                    <a:pt x="319" y="10159"/>
                  </a:lnTo>
                  <a:lnTo>
                    <a:pt x="419" y="11394"/>
                  </a:lnTo>
                  <a:lnTo>
                    <a:pt x="538" y="12689"/>
                  </a:lnTo>
                  <a:lnTo>
                    <a:pt x="698" y="14003"/>
                  </a:lnTo>
                  <a:lnTo>
                    <a:pt x="857" y="15378"/>
                  </a:lnTo>
                  <a:lnTo>
                    <a:pt x="1056" y="16792"/>
                  </a:lnTo>
                  <a:lnTo>
                    <a:pt x="1256" y="18226"/>
                  </a:lnTo>
                  <a:lnTo>
                    <a:pt x="1495" y="19720"/>
                  </a:lnTo>
                  <a:lnTo>
                    <a:pt x="1773" y="21234"/>
                  </a:lnTo>
                  <a:lnTo>
                    <a:pt x="2052" y="22788"/>
                  </a:lnTo>
                  <a:lnTo>
                    <a:pt x="2391" y="24381"/>
                  </a:lnTo>
                  <a:lnTo>
                    <a:pt x="2750" y="25995"/>
                  </a:lnTo>
                  <a:lnTo>
                    <a:pt x="3128" y="27648"/>
                  </a:lnTo>
                  <a:lnTo>
                    <a:pt x="3546" y="29321"/>
                  </a:lnTo>
                  <a:lnTo>
                    <a:pt x="4024" y="31034"/>
                  </a:lnTo>
                  <a:lnTo>
                    <a:pt x="4522" y="32767"/>
                  </a:lnTo>
                  <a:lnTo>
                    <a:pt x="5040" y="34520"/>
                  </a:lnTo>
                  <a:lnTo>
                    <a:pt x="5618" y="36293"/>
                  </a:lnTo>
                  <a:lnTo>
                    <a:pt x="6235" y="38086"/>
                  </a:lnTo>
                  <a:lnTo>
                    <a:pt x="6913" y="39918"/>
                  </a:lnTo>
                  <a:lnTo>
                    <a:pt x="7610" y="41751"/>
                  </a:lnTo>
                  <a:lnTo>
                    <a:pt x="8367" y="43603"/>
                  </a:lnTo>
                  <a:lnTo>
                    <a:pt x="9163" y="45476"/>
                  </a:lnTo>
                  <a:lnTo>
                    <a:pt x="10000" y="47368"/>
                  </a:lnTo>
                  <a:lnTo>
                    <a:pt x="10896" y="49280"/>
                  </a:lnTo>
                  <a:lnTo>
                    <a:pt x="11853" y="51193"/>
                  </a:lnTo>
                  <a:lnTo>
                    <a:pt x="12848" y="53105"/>
                  </a:lnTo>
                  <a:lnTo>
                    <a:pt x="13904" y="55037"/>
                  </a:lnTo>
                  <a:lnTo>
                    <a:pt x="14980" y="56909"/>
                  </a:lnTo>
                  <a:lnTo>
                    <a:pt x="16075" y="58742"/>
                  </a:lnTo>
                  <a:lnTo>
                    <a:pt x="17191" y="60515"/>
                  </a:lnTo>
                  <a:lnTo>
                    <a:pt x="18306" y="62228"/>
                  </a:lnTo>
                  <a:lnTo>
                    <a:pt x="19442" y="63901"/>
                  </a:lnTo>
                  <a:lnTo>
                    <a:pt x="20597" y="65534"/>
                  </a:lnTo>
                  <a:lnTo>
                    <a:pt x="21752" y="67108"/>
                  </a:lnTo>
                  <a:lnTo>
                    <a:pt x="22908" y="68622"/>
                  </a:lnTo>
                  <a:lnTo>
                    <a:pt x="24083" y="70096"/>
                  </a:lnTo>
                  <a:lnTo>
                    <a:pt x="25238" y="71530"/>
                  </a:lnTo>
                  <a:lnTo>
                    <a:pt x="26394" y="72905"/>
                  </a:lnTo>
                  <a:lnTo>
                    <a:pt x="27569" y="74219"/>
                  </a:lnTo>
                  <a:lnTo>
                    <a:pt x="28724" y="75514"/>
                  </a:lnTo>
                  <a:lnTo>
                    <a:pt x="29859" y="76729"/>
                  </a:lnTo>
                  <a:lnTo>
                    <a:pt x="31015" y="77924"/>
                  </a:lnTo>
                  <a:lnTo>
                    <a:pt x="32588" y="77665"/>
                  </a:lnTo>
                  <a:lnTo>
                    <a:pt x="31572" y="76171"/>
                  </a:lnTo>
                  <a:lnTo>
                    <a:pt x="30537" y="74598"/>
                  </a:lnTo>
                  <a:lnTo>
                    <a:pt x="29481" y="72944"/>
                  </a:lnTo>
                  <a:lnTo>
                    <a:pt x="28425" y="71211"/>
                  </a:lnTo>
                  <a:lnTo>
                    <a:pt x="27350" y="69419"/>
                  </a:lnTo>
                  <a:lnTo>
                    <a:pt x="26254" y="67546"/>
                  </a:lnTo>
                  <a:lnTo>
                    <a:pt x="25178" y="65594"/>
                  </a:lnTo>
                  <a:lnTo>
                    <a:pt x="24103" y="63582"/>
                  </a:lnTo>
                  <a:lnTo>
                    <a:pt x="23027" y="61491"/>
                  </a:lnTo>
                  <a:lnTo>
                    <a:pt x="21971" y="59320"/>
                  </a:lnTo>
                  <a:lnTo>
                    <a:pt x="20916" y="57089"/>
                  </a:lnTo>
                  <a:lnTo>
                    <a:pt x="19880" y="54758"/>
                  </a:lnTo>
                  <a:lnTo>
                    <a:pt x="19362" y="53583"/>
                  </a:lnTo>
                  <a:lnTo>
                    <a:pt x="18864" y="52368"/>
                  </a:lnTo>
                  <a:lnTo>
                    <a:pt x="18366" y="51153"/>
                  </a:lnTo>
                  <a:lnTo>
                    <a:pt x="17868" y="49918"/>
                  </a:lnTo>
                  <a:lnTo>
                    <a:pt x="17390" y="48663"/>
                  </a:lnTo>
                  <a:lnTo>
                    <a:pt x="16912" y="47388"/>
                  </a:lnTo>
                  <a:lnTo>
                    <a:pt x="16454" y="46093"/>
                  </a:lnTo>
                  <a:lnTo>
                    <a:pt x="15996" y="44779"/>
                  </a:lnTo>
                  <a:lnTo>
                    <a:pt x="15438" y="43165"/>
                  </a:lnTo>
                  <a:lnTo>
                    <a:pt x="14920" y="41552"/>
                  </a:lnTo>
                  <a:lnTo>
                    <a:pt x="14422" y="39958"/>
                  </a:lnTo>
                  <a:lnTo>
                    <a:pt x="13964" y="38365"/>
                  </a:lnTo>
                  <a:lnTo>
                    <a:pt x="13506" y="36811"/>
                  </a:lnTo>
                  <a:lnTo>
                    <a:pt x="13088" y="35257"/>
                  </a:lnTo>
                  <a:lnTo>
                    <a:pt x="12689" y="33704"/>
                  </a:lnTo>
                  <a:lnTo>
                    <a:pt x="12311" y="32190"/>
                  </a:lnTo>
                  <a:lnTo>
                    <a:pt x="11972" y="30676"/>
                  </a:lnTo>
                  <a:lnTo>
                    <a:pt x="11633" y="29182"/>
                  </a:lnTo>
                  <a:lnTo>
                    <a:pt x="11315" y="27708"/>
                  </a:lnTo>
                  <a:lnTo>
                    <a:pt x="11036" y="26254"/>
                  </a:lnTo>
                  <a:lnTo>
                    <a:pt x="10757" y="24820"/>
                  </a:lnTo>
                  <a:lnTo>
                    <a:pt x="10518" y="23385"/>
                  </a:lnTo>
                  <a:lnTo>
                    <a:pt x="10279" y="21991"/>
                  </a:lnTo>
                  <a:lnTo>
                    <a:pt x="10060" y="20597"/>
                  </a:lnTo>
                  <a:lnTo>
                    <a:pt x="9861" y="19242"/>
                  </a:lnTo>
                  <a:lnTo>
                    <a:pt x="9681" y="17888"/>
                  </a:lnTo>
                  <a:lnTo>
                    <a:pt x="9522" y="16573"/>
                  </a:lnTo>
                  <a:lnTo>
                    <a:pt x="9363" y="15258"/>
                  </a:lnTo>
                  <a:lnTo>
                    <a:pt x="9223" y="13984"/>
                  </a:lnTo>
                  <a:lnTo>
                    <a:pt x="9104" y="12729"/>
                  </a:lnTo>
                  <a:lnTo>
                    <a:pt x="8905" y="10279"/>
                  </a:lnTo>
                  <a:lnTo>
                    <a:pt x="8765" y="7928"/>
                  </a:lnTo>
                  <a:lnTo>
                    <a:pt x="8646" y="5677"/>
                  </a:lnTo>
                  <a:lnTo>
                    <a:pt x="8586" y="3526"/>
                  </a:lnTo>
                  <a:lnTo>
                    <a:pt x="8546" y="1474"/>
                  </a:lnTo>
                  <a:lnTo>
                    <a:pt x="7749" y="1096"/>
                  </a:lnTo>
                  <a:lnTo>
                    <a:pt x="7052" y="717"/>
                  </a:lnTo>
                  <a:lnTo>
                    <a:pt x="6415" y="339"/>
                  </a:lnTo>
                  <a:lnTo>
                    <a:pt x="5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41"/>
            <p:cNvSpPr/>
            <p:nvPr/>
          </p:nvSpPr>
          <p:spPr>
            <a:xfrm>
              <a:off x="5590250" y="3634825"/>
              <a:ext cx="505475" cy="1705125"/>
            </a:xfrm>
            <a:custGeom>
              <a:rect b="b" l="l" r="r" t="t"/>
              <a:pathLst>
                <a:path extrusionOk="0" h="68205" w="20219">
                  <a:moveTo>
                    <a:pt x="20219" y="1"/>
                  </a:moveTo>
                  <a:lnTo>
                    <a:pt x="19024" y="2013"/>
                  </a:lnTo>
                  <a:lnTo>
                    <a:pt x="17828" y="4124"/>
                  </a:lnTo>
                  <a:lnTo>
                    <a:pt x="16613" y="6335"/>
                  </a:lnTo>
                  <a:lnTo>
                    <a:pt x="16016" y="7471"/>
                  </a:lnTo>
                  <a:lnTo>
                    <a:pt x="15398" y="8646"/>
                  </a:lnTo>
                  <a:lnTo>
                    <a:pt x="14801" y="9841"/>
                  </a:lnTo>
                  <a:lnTo>
                    <a:pt x="14183" y="11056"/>
                  </a:lnTo>
                  <a:lnTo>
                    <a:pt x="13586" y="12311"/>
                  </a:lnTo>
                  <a:lnTo>
                    <a:pt x="12988" y="13586"/>
                  </a:lnTo>
                  <a:lnTo>
                    <a:pt x="12391" y="14881"/>
                  </a:lnTo>
                  <a:lnTo>
                    <a:pt x="11793" y="16195"/>
                  </a:lnTo>
                  <a:lnTo>
                    <a:pt x="11215" y="17550"/>
                  </a:lnTo>
                  <a:lnTo>
                    <a:pt x="10638" y="18924"/>
                  </a:lnTo>
                  <a:lnTo>
                    <a:pt x="10060" y="20318"/>
                  </a:lnTo>
                  <a:lnTo>
                    <a:pt x="9502" y="21733"/>
                  </a:lnTo>
                  <a:lnTo>
                    <a:pt x="8945" y="23187"/>
                  </a:lnTo>
                  <a:lnTo>
                    <a:pt x="8387" y="24661"/>
                  </a:lnTo>
                  <a:lnTo>
                    <a:pt x="7849" y="26155"/>
                  </a:lnTo>
                  <a:lnTo>
                    <a:pt x="7331" y="27669"/>
                  </a:lnTo>
                  <a:lnTo>
                    <a:pt x="6813" y="29222"/>
                  </a:lnTo>
                  <a:lnTo>
                    <a:pt x="6295" y="30796"/>
                  </a:lnTo>
                  <a:lnTo>
                    <a:pt x="5817" y="32390"/>
                  </a:lnTo>
                  <a:lnTo>
                    <a:pt x="5339" y="34003"/>
                  </a:lnTo>
                  <a:lnTo>
                    <a:pt x="4881" y="35656"/>
                  </a:lnTo>
                  <a:lnTo>
                    <a:pt x="4423" y="37310"/>
                  </a:lnTo>
                  <a:lnTo>
                    <a:pt x="4005" y="39003"/>
                  </a:lnTo>
                  <a:lnTo>
                    <a:pt x="3586" y="40716"/>
                  </a:lnTo>
                  <a:lnTo>
                    <a:pt x="3188" y="42469"/>
                  </a:lnTo>
                  <a:lnTo>
                    <a:pt x="2809" y="44222"/>
                  </a:lnTo>
                  <a:lnTo>
                    <a:pt x="2431" y="46134"/>
                  </a:lnTo>
                  <a:lnTo>
                    <a:pt x="2072" y="48006"/>
                  </a:lnTo>
                  <a:lnTo>
                    <a:pt x="1754" y="49879"/>
                  </a:lnTo>
                  <a:lnTo>
                    <a:pt x="1475" y="51711"/>
                  </a:lnTo>
                  <a:lnTo>
                    <a:pt x="1216" y="53524"/>
                  </a:lnTo>
                  <a:lnTo>
                    <a:pt x="977" y="55317"/>
                  </a:lnTo>
                  <a:lnTo>
                    <a:pt x="778" y="57069"/>
                  </a:lnTo>
                  <a:lnTo>
                    <a:pt x="579" y="58802"/>
                  </a:lnTo>
                  <a:lnTo>
                    <a:pt x="379" y="61033"/>
                  </a:lnTo>
                  <a:lnTo>
                    <a:pt x="220" y="63205"/>
                  </a:lnTo>
                  <a:lnTo>
                    <a:pt x="100" y="65336"/>
                  </a:lnTo>
                  <a:lnTo>
                    <a:pt x="1" y="67407"/>
                  </a:lnTo>
                  <a:lnTo>
                    <a:pt x="240" y="67547"/>
                  </a:lnTo>
                  <a:lnTo>
                    <a:pt x="539" y="67686"/>
                  </a:lnTo>
                  <a:lnTo>
                    <a:pt x="877" y="67826"/>
                  </a:lnTo>
                  <a:lnTo>
                    <a:pt x="1276" y="67965"/>
                  </a:lnTo>
                  <a:lnTo>
                    <a:pt x="1734" y="68085"/>
                  </a:lnTo>
                  <a:lnTo>
                    <a:pt x="2232" y="68164"/>
                  </a:lnTo>
                  <a:lnTo>
                    <a:pt x="2491" y="68184"/>
                  </a:lnTo>
                  <a:lnTo>
                    <a:pt x="2770" y="68204"/>
                  </a:lnTo>
                  <a:lnTo>
                    <a:pt x="3049" y="68204"/>
                  </a:lnTo>
                  <a:lnTo>
                    <a:pt x="3347" y="68184"/>
                  </a:lnTo>
                  <a:lnTo>
                    <a:pt x="3706" y="68144"/>
                  </a:lnTo>
                  <a:lnTo>
                    <a:pt x="4064" y="68085"/>
                  </a:lnTo>
                  <a:lnTo>
                    <a:pt x="4403" y="68005"/>
                  </a:lnTo>
                  <a:lnTo>
                    <a:pt x="4702" y="67925"/>
                  </a:lnTo>
                  <a:lnTo>
                    <a:pt x="4981" y="67826"/>
                  </a:lnTo>
                  <a:lnTo>
                    <a:pt x="5220" y="67726"/>
                  </a:lnTo>
                  <a:lnTo>
                    <a:pt x="5638" y="67527"/>
                  </a:lnTo>
                  <a:lnTo>
                    <a:pt x="5678" y="67567"/>
                  </a:lnTo>
                  <a:lnTo>
                    <a:pt x="5718" y="66153"/>
                  </a:lnTo>
                  <a:lnTo>
                    <a:pt x="5758" y="64738"/>
                  </a:lnTo>
                  <a:lnTo>
                    <a:pt x="5837" y="63284"/>
                  </a:lnTo>
                  <a:lnTo>
                    <a:pt x="5917" y="61810"/>
                  </a:lnTo>
                  <a:lnTo>
                    <a:pt x="5997" y="60316"/>
                  </a:lnTo>
                  <a:lnTo>
                    <a:pt x="6116" y="58802"/>
                  </a:lnTo>
                  <a:lnTo>
                    <a:pt x="6236" y="57289"/>
                  </a:lnTo>
                  <a:lnTo>
                    <a:pt x="6395" y="55735"/>
                  </a:lnTo>
                  <a:lnTo>
                    <a:pt x="6554" y="54161"/>
                  </a:lnTo>
                  <a:lnTo>
                    <a:pt x="6734" y="52568"/>
                  </a:lnTo>
                  <a:lnTo>
                    <a:pt x="6933" y="50954"/>
                  </a:lnTo>
                  <a:lnTo>
                    <a:pt x="7152" y="49321"/>
                  </a:lnTo>
                  <a:lnTo>
                    <a:pt x="7391" y="47687"/>
                  </a:lnTo>
                  <a:lnTo>
                    <a:pt x="7650" y="46014"/>
                  </a:lnTo>
                  <a:lnTo>
                    <a:pt x="7929" y="44341"/>
                  </a:lnTo>
                  <a:lnTo>
                    <a:pt x="8227" y="42628"/>
                  </a:lnTo>
                  <a:lnTo>
                    <a:pt x="8486" y="41234"/>
                  </a:lnTo>
                  <a:lnTo>
                    <a:pt x="8765" y="39839"/>
                  </a:lnTo>
                  <a:lnTo>
                    <a:pt x="9064" y="38445"/>
                  </a:lnTo>
                  <a:lnTo>
                    <a:pt x="9343" y="37090"/>
                  </a:lnTo>
                  <a:lnTo>
                    <a:pt x="9662" y="35736"/>
                  </a:lnTo>
                  <a:lnTo>
                    <a:pt x="9960" y="34401"/>
                  </a:lnTo>
                  <a:lnTo>
                    <a:pt x="10618" y="31772"/>
                  </a:lnTo>
                  <a:lnTo>
                    <a:pt x="11315" y="29202"/>
                  </a:lnTo>
                  <a:lnTo>
                    <a:pt x="12032" y="26673"/>
                  </a:lnTo>
                  <a:lnTo>
                    <a:pt x="12769" y="24223"/>
                  </a:lnTo>
                  <a:lnTo>
                    <a:pt x="13526" y="21832"/>
                  </a:lnTo>
                  <a:lnTo>
                    <a:pt x="14323" y="19502"/>
                  </a:lnTo>
                  <a:lnTo>
                    <a:pt x="15139" y="17211"/>
                  </a:lnTo>
                  <a:lnTo>
                    <a:pt x="15956" y="15000"/>
                  </a:lnTo>
                  <a:lnTo>
                    <a:pt x="16793" y="12849"/>
                  </a:lnTo>
                  <a:lnTo>
                    <a:pt x="17629" y="10757"/>
                  </a:lnTo>
                  <a:lnTo>
                    <a:pt x="18486" y="8725"/>
                  </a:lnTo>
                  <a:lnTo>
                    <a:pt x="19362" y="6753"/>
                  </a:lnTo>
                  <a:lnTo>
                    <a:pt x="20219" y="4861"/>
                  </a:lnTo>
                  <a:lnTo>
                    <a:pt x="20219" y="4343"/>
                  </a:lnTo>
                  <a:lnTo>
                    <a:pt x="20000" y="4244"/>
                  </a:lnTo>
                  <a:lnTo>
                    <a:pt x="19781" y="4124"/>
                  </a:lnTo>
                  <a:lnTo>
                    <a:pt x="19601" y="3965"/>
                  </a:lnTo>
                  <a:lnTo>
                    <a:pt x="19442" y="3786"/>
                  </a:lnTo>
                  <a:lnTo>
                    <a:pt x="19303" y="3586"/>
                  </a:lnTo>
                  <a:lnTo>
                    <a:pt x="19223" y="3367"/>
                  </a:lnTo>
                  <a:lnTo>
                    <a:pt x="19163" y="3108"/>
                  </a:lnTo>
                  <a:lnTo>
                    <a:pt x="19123" y="2869"/>
                  </a:lnTo>
                  <a:lnTo>
                    <a:pt x="19163" y="2610"/>
                  </a:lnTo>
                  <a:lnTo>
                    <a:pt x="19223" y="2371"/>
                  </a:lnTo>
                  <a:lnTo>
                    <a:pt x="19303" y="2132"/>
                  </a:lnTo>
                  <a:lnTo>
                    <a:pt x="19442" y="1933"/>
                  </a:lnTo>
                  <a:lnTo>
                    <a:pt x="19601" y="1754"/>
                  </a:lnTo>
                  <a:lnTo>
                    <a:pt x="19781" y="1594"/>
                  </a:lnTo>
                  <a:lnTo>
                    <a:pt x="20000" y="1475"/>
                  </a:lnTo>
                  <a:lnTo>
                    <a:pt x="20219" y="1375"/>
                  </a:lnTo>
                  <a:lnTo>
                    <a:pt x="2021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41"/>
            <p:cNvSpPr/>
            <p:nvPr/>
          </p:nvSpPr>
          <p:spPr>
            <a:xfrm>
              <a:off x="5876100" y="5322975"/>
              <a:ext cx="123525" cy="145450"/>
            </a:xfrm>
            <a:custGeom>
              <a:rect b="b" l="l" r="r" t="t"/>
              <a:pathLst>
                <a:path extrusionOk="0" h="5818" w="4941">
                  <a:moveTo>
                    <a:pt x="0" y="1"/>
                  </a:moveTo>
                  <a:lnTo>
                    <a:pt x="0" y="4383"/>
                  </a:lnTo>
                  <a:lnTo>
                    <a:pt x="40" y="4463"/>
                  </a:lnTo>
                  <a:lnTo>
                    <a:pt x="180" y="4642"/>
                  </a:lnTo>
                  <a:lnTo>
                    <a:pt x="379" y="4861"/>
                  </a:lnTo>
                  <a:lnTo>
                    <a:pt x="638" y="5100"/>
                  </a:lnTo>
                  <a:lnTo>
                    <a:pt x="797" y="5240"/>
                  </a:lnTo>
                  <a:lnTo>
                    <a:pt x="976" y="5359"/>
                  </a:lnTo>
                  <a:lnTo>
                    <a:pt x="1176" y="5479"/>
                  </a:lnTo>
                  <a:lnTo>
                    <a:pt x="1375" y="5578"/>
                  </a:lnTo>
                  <a:lnTo>
                    <a:pt x="1614" y="5678"/>
                  </a:lnTo>
                  <a:lnTo>
                    <a:pt x="1853" y="5738"/>
                  </a:lnTo>
                  <a:lnTo>
                    <a:pt x="2132" y="5797"/>
                  </a:lnTo>
                  <a:lnTo>
                    <a:pt x="2411" y="5817"/>
                  </a:lnTo>
                  <a:lnTo>
                    <a:pt x="2690" y="5817"/>
                  </a:lnTo>
                  <a:lnTo>
                    <a:pt x="2968" y="5797"/>
                  </a:lnTo>
                  <a:lnTo>
                    <a:pt x="3207" y="5758"/>
                  </a:lnTo>
                  <a:lnTo>
                    <a:pt x="3446" y="5678"/>
                  </a:lnTo>
                  <a:lnTo>
                    <a:pt x="3666" y="5598"/>
                  </a:lnTo>
                  <a:lnTo>
                    <a:pt x="3885" y="5499"/>
                  </a:lnTo>
                  <a:lnTo>
                    <a:pt x="4064" y="5399"/>
                  </a:lnTo>
                  <a:lnTo>
                    <a:pt x="4223" y="5280"/>
                  </a:lnTo>
                  <a:lnTo>
                    <a:pt x="4522" y="5060"/>
                  </a:lnTo>
                  <a:lnTo>
                    <a:pt x="4741" y="4861"/>
                  </a:lnTo>
                  <a:lnTo>
                    <a:pt x="4881" y="4702"/>
                  </a:lnTo>
                  <a:lnTo>
                    <a:pt x="4940" y="4622"/>
                  </a:lnTo>
                  <a:lnTo>
                    <a:pt x="4940" y="240"/>
                  </a:lnTo>
                  <a:lnTo>
                    <a:pt x="4881" y="320"/>
                  </a:lnTo>
                  <a:lnTo>
                    <a:pt x="4741" y="479"/>
                  </a:lnTo>
                  <a:lnTo>
                    <a:pt x="4522" y="678"/>
                  </a:lnTo>
                  <a:lnTo>
                    <a:pt x="4223" y="897"/>
                  </a:lnTo>
                  <a:lnTo>
                    <a:pt x="4064" y="1017"/>
                  </a:lnTo>
                  <a:lnTo>
                    <a:pt x="3885" y="1116"/>
                  </a:lnTo>
                  <a:lnTo>
                    <a:pt x="3666" y="1216"/>
                  </a:lnTo>
                  <a:lnTo>
                    <a:pt x="3446" y="1296"/>
                  </a:lnTo>
                  <a:lnTo>
                    <a:pt x="3207" y="1375"/>
                  </a:lnTo>
                  <a:lnTo>
                    <a:pt x="2968" y="1415"/>
                  </a:lnTo>
                  <a:lnTo>
                    <a:pt x="2690" y="1455"/>
                  </a:lnTo>
                  <a:lnTo>
                    <a:pt x="2411" y="1455"/>
                  </a:lnTo>
                  <a:lnTo>
                    <a:pt x="2132" y="1415"/>
                  </a:lnTo>
                  <a:lnTo>
                    <a:pt x="1853" y="1375"/>
                  </a:lnTo>
                  <a:lnTo>
                    <a:pt x="1614" y="1296"/>
                  </a:lnTo>
                  <a:lnTo>
                    <a:pt x="1375" y="1196"/>
                  </a:lnTo>
                  <a:lnTo>
                    <a:pt x="1176" y="1097"/>
                  </a:lnTo>
                  <a:lnTo>
                    <a:pt x="976" y="977"/>
                  </a:lnTo>
                  <a:lnTo>
                    <a:pt x="797" y="858"/>
                  </a:lnTo>
                  <a:lnTo>
                    <a:pt x="638" y="738"/>
                  </a:lnTo>
                  <a:lnTo>
                    <a:pt x="379" y="479"/>
                  </a:lnTo>
                  <a:lnTo>
                    <a:pt x="180" y="260"/>
                  </a:lnTo>
                  <a:lnTo>
                    <a:pt x="40" y="8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41"/>
            <p:cNvSpPr/>
            <p:nvPr/>
          </p:nvSpPr>
          <p:spPr>
            <a:xfrm>
              <a:off x="5731175" y="5322975"/>
              <a:ext cx="144950" cy="135475"/>
            </a:xfrm>
            <a:custGeom>
              <a:rect b="b" l="l" r="r" t="t"/>
              <a:pathLst>
                <a:path extrusionOk="0" h="5419" w="5798">
                  <a:moveTo>
                    <a:pt x="5797" y="1"/>
                  </a:moveTo>
                  <a:lnTo>
                    <a:pt x="5638" y="120"/>
                  </a:lnTo>
                  <a:lnTo>
                    <a:pt x="5439" y="260"/>
                  </a:lnTo>
                  <a:lnTo>
                    <a:pt x="5200" y="419"/>
                  </a:lnTo>
                  <a:lnTo>
                    <a:pt x="4901" y="579"/>
                  </a:lnTo>
                  <a:lnTo>
                    <a:pt x="4562" y="718"/>
                  </a:lnTo>
                  <a:lnTo>
                    <a:pt x="4184" y="858"/>
                  </a:lnTo>
                  <a:lnTo>
                    <a:pt x="3766" y="957"/>
                  </a:lnTo>
                  <a:lnTo>
                    <a:pt x="3547" y="997"/>
                  </a:lnTo>
                  <a:lnTo>
                    <a:pt x="3308" y="1017"/>
                  </a:lnTo>
                  <a:lnTo>
                    <a:pt x="3009" y="1037"/>
                  </a:lnTo>
                  <a:lnTo>
                    <a:pt x="2690" y="1037"/>
                  </a:lnTo>
                  <a:lnTo>
                    <a:pt x="2411" y="1017"/>
                  </a:lnTo>
                  <a:lnTo>
                    <a:pt x="2132" y="977"/>
                  </a:lnTo>
                  <a:lnTo>
                    <a:pt x="1873" y="917"/>
                  </a:lnTo>
                  <a:lnTo>
                    <a:pt x="1614" y="858"/>
                  </a:lnTo>
                  <a:lnTo>
                    <a:pt x="1375" y="778"/>
                  </a:lnTo>
                  <a:lnTo>
                    <a:pt x="1156" y="678"/>
                  </a:lnTo>
                  <a:lnTo>
                    <a:pt x="778" y="499"/>
                  </a:lnTo>
                  <a:lnTo>
                    <a:pt x="459" y="320"/>
                  </a:lnTo>
                  <a:lnTo>
                    <a:pt x="200" y="160"/>
                  </a:lnTo>
                  <a:lnTo>
                    <a:pt x="41" y="41"/>
                  </a:lnTo>
                  <a:lnTo>
                    <a:pt x="1" y="2232"/>
                  </a:lnTo>
                  <a:lnTo>
                    <a:pt x="1" y="4383"/>
                  </a:lnTo>
                  <a:lnTo>
                    <a:pt x="140" y="4483"/>
                  </a:lnTo>
                  <a:lnTo>
                    <a:pt x="379" y="4662"/>
                  </a:lnTo>
                  <a:lnTo>
                    <a:pt x="698" y="4841"/>
                  </a:lnTo>
                  <a:lnTo>
                    <a:pt x="1097" y="5041"/>
                  </a:lnTo>
                  <a:lnTo>
                    <a:pt x="1316" y="5120"/>
                  </a:lnTo>
                  <a:lnTo>
                    <a:pt x="1555" y="5200"/>
                  </a:lnTo>
                  <a:lnTo>
                    <a:pt x="1814" y="5280"/>
                  </a:lnTo>
                  <a:lnTo>
                    <a:pt x="2092" y="5339"/>
                  </a:lnTo>
                  <a:lnTo>
                    <a:pt x="2371" y="5379"/>
                  </a:lnTo>
                  <a:lnTo>
                    <a:pt x="2670" y="5419"/>
                  </a:lnTo>
                  <a:lnTo>
                    <a:pt x="2989" y="5419"/>
                  </a:lnTo>
                  <a:lnTo>
                    <a:pt x="3308" y="5399"/>
                  </a:lnTo>
                  <a:lnTo>
                    <a:pt x="3547" y="5379"/>
                  </a:lnTo>
                  <a:lnTo>
                    <a:pt x="3766" y="5339"/>
                  </a:lnTo>
                  <a:lnTo>
                    <a:pt x="4184" y="5240"/>
                  </a:lnTo>
                  <a:lnTo>
                    <a:pt x="4562" y="5100"/>
                  </a:lnTo>
                  <a:lnTo>
                    <a:pt x="4901" y="4941"/>
                  </a:lnTo>
                  <a:lnTo>
                    <a:pt x="5200" y="4782"/>
                  </a:lnTo>
                  <a:lnTo>
                    <a:pt x="5439" y="4642"/>
                  </a:lnTo>
                  <a:lnTo>
                    <a:pt x="5638" y="4503"/>
                  </a:lnTo>
                  <a:lnTo>
                    <a:pt x="5797" y="4383"/>
                  </a:lnTo>
                  <a:lnTo>
                    <a:pt x="5797" y="1"/>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41"/>
            <p:cNvSpPr/>
            <p:nvPr/>
          </p:nvSpPr>
          <p:spPr>
            <a:xfrm>
              <a:off x="5588275" y="5320000"/>
              <a:ext cx="143925" cy="129500"/>
            </a:xfrm>
            <a:custGeom>
              <a:rect b="b" l="l" r="r" t="t"/>
              <a:pathLst>
                <a:path extrusionOk="0" h="5180" w="5757">
                  <a:moveTo>
                    <a:pt x="80" y="0"/>
                  </a:moveTo>
                  <a:lnTo>
                    <a:pt x="20" y="2211"/>
                  </a:lnTo>
                  <a:lnTo>
                    <a:pt x="0" y="4323"/>
                  </a:lnTo>
                  <a:lnTo>
                    <a:pt x="219" y="4462"/>
                  </a:lnTo>
                  <a:lnTo>
                    <a:pt x="498" y="4602"/>
                  </a:lnTo>
                  <a:lnTo>
                    <a:pt x="857" y="4761"/>
                  </a:lnTo>
                  <a:lnTo>
                    <a:pt x="1255" y="4901"/>
                  </a:lnTo>
                  <a:lnTo>
                    <a:pt x="1733" y="5020"/>
                  </a:lnTo>
                  <a:lnTo>
                    <a:pt x="1972" y="5080"/>
                  </a:lnTo>
                  <a:lnTo>
                    <a:pt x="2251" y="5120"/>
                  </a:lnTo>
                  <a:lnTo>
                    <a:pt x="2530" y="5160"/>
                  </a:lnTo>
                  <a:lnTo>
                    <a:pt x="2809" y="5179"/>
                  </a:lnTo>
                  <a:lnTo>
                    <a:pt x="3108" y="5179"/>
                  </a:lnTo>
                  <a:lnTo>
                    <a:pt x="3426" y="5160"/>
                  </a:lnTo>
                  <a:lnTo>
                    <a:pt x="3785" y="5120"/>
                  </a:lnTo>
                  <a:lnTo>
                    <a:pt x="4143" y="5060"/>
                  </a:lnTo>
                  <a:lnTo>
                    <a:pt x="4482" y="4980"/>
                  </a:lnTo>
                  <a:lnTo>
                    <a:pt x="4781" y="4901"/>
                  </a:lnTo>
                  <a:lnTo>
                    <a:pt x="5060" y="4801"/>
                  </a:lnTo>
                  <a:lnTo>
                    <a:pt x="5299" y="4701"/>
                  </a:lnTo>
                  <a:lnTo>
                    <a:pt x="5717" y="4502"/>
                  </a:lnTo>
                  <a:lnTo>
                    <a:pt x="5717" y="2351"/>
                  </a:lnTo>
                  <a:lnTo>
                    <a:pt x="5757" y="160"/>
                  </a:lnTo>
                  <a:lnTo>
                    <a:pt x="5717" y="120"/>
                  </a:lnTo>
                  <a:lnTo>
                    <a:pt x="5299" y="319"/>
                  </a:lnTo>
                  <a:lnTo>
                    <a:pt x="5060" y="419"/>
                  </a:lnTo>
                  <a:lnTo>
                    <a:pt x="4781" y="518"/>
                  </a:lnTo>
                  <a:lnTo>
                    <a:pt x="4482" y="598"/>
                  </a:lnTo>
                  <a:lnTo>
                    <a:pt x="4143" y="678"/>
                  </a:lnTo>
                  <a:lnTo>
                    <a:pt x="3785" y="737"/>
                  </a:lnTo>
                  <a:lnTo>
                    <a:pt x="3426" y="777"/>
                  </a:lnTo>
                  <a:lnTo>
                    <a:pt x="3128" y="797"/>
                  </a:lnTo>
                  <a:lnTo>
                    <a:pt x="2849" y="797"/>
                  </a:lnTo>
                  <a:lnTo>
                    <a:pt x="2570" y="777"/>
                  </a:lnTo>
                  <a:lnTo>
                    <a:pt x="2311" y="757"/>
                  </a:lnTo>
                  <a:lnTo>
                    <a:pt x="1813" y="678"/>
                  </a:lnTo>
                  <a:lnTo>
                    <a:pt x="1355" y="558"/>
                  </a:lnTo>
                  <a:lnTo>
                    <a:pt x="956" y="419"/>
                  </a:lnTo>
                  <a:lnTo>
                    <a:pt x="618" y="279"/>
                  </a:lnTo>
                  <a:lnTo>
                    <a:pt x="319" y="140"/>
                  </a:lnTo>
                  <a:lnTo>
                    <a:pt x="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41"/>
          <p:cNvGrpSpPr/>
          <p:nvPr/>
        </p:nvGrpSpPr>
        <p:grpSpPr>
          <a:xfrm>
            <a:off x="7943829" y="284343"/>
            <a:ext cx="1199935" cy="4286380"/>
            <a:chOff x="5326825" y="1547300"/>
            <a:chExt cx="1100050" cy="3929575"/>
          </a:xfrm>
        </p:grpSpPr>
        <p:sp>
          <p:nvSpPr>
            <p:cNvPr id="7520" name="Google Shape;7520;p41"/>
            <p:cNvSpPr/>
            <p:nvPr/>
          </p:nvSpPr>
          <p:spPr>
            <a:xfrm>
              <a:off x="6280450" y="5333450"/>
              <a:ext cx="146425" cy="143425"/>
            </a:xfrm>
            <a:custGeom>
              <a:rect b="b" l="l" r="r" t="t"/>
              <a:pathLst>
                <a:path extrusionOk="0" h="5737" w="5857">
                  <a:moveTo>
                    <a:pt x="1" y="0"/>
                  </a:moveTo>
                  <a:lnTo>
                    <a:pt x="1" y="4383"/>
                  </a:lnTo>
                  <a:lnTo>
                    <a:pt x="100" y="4502"/>
                  </a:lnTo>
                  <a:lnTo>
                    <a:pt x="280" y="4681"/>
                  </a:lnTo>
                  <a:lnTo>
                    <a:pt x="499" y="4880"/>
                  </a:lnTo>
                  <a:lnTo>
                    <a:pt x="778" y="5080"/>
                  </a:lnTo>
                  <a:lnTo>
                    <a:pt x="1116" y="5279"/>
                  </a:lnTo>
                  <a:lnTo>
                    <a:pt x="1296" y="5378"/>
                  </a:lnTo>
                  <a:lnTo>
                    <a:pt x="1495" y="5458"/>
                  </a:lnTo>
                  <a:lnTo>
                    <a:pt x="1714" y="5538"/>
                  </a:lnTo>
                  <a:lnTo>
                    <a:pt x="1933" y="5617"/>
                  </a:lnTo>
                  <a:lnTo>
                    <a:pt x="2152" y="5657"/>
                  </a:lnTo>
                  <a:lnTo>
                    <a:pt x="2411" y="5717"/>
                  </a:lnTo>
                  <a:lnTo>
                    <a:pt x="2650" y="5737"/>
                  </a:lnTo>
                  <a:lnTo>
                    <a:pt x="3108" y="5737"/>
                  </a:lnTo>
                  <a:lnTo>
                    <a:pt x="3347" y="5717"/>
                  </a:lnTo>
                  <a:lnTo>
                    <a:pt x="3586" y="5677"/>
                  </a:lnTo>
                  <a:lnTo>
                    <a:pt x="3805" y="5617"/>
                  </a:lnTo>
                  <a:lnTo>
                    <a:pt x="4044" y="5558"/>
                  </a:lnTo>
                  <a:lnTo>
                    <a:pt x="4263" y="5478"/>
                  </a:lnTo>
                  <a:lnTo>
                    <a:pt x="4483" y="5378"/>
                  </a:lnTo>
                  <a:lnTo>
                    <a:pt x="4702" y="5279"/>
                  </a:lnTo>
                  <a:lnTo>
                    <a:pt x="4901" y="5159"/>
                  </a:lnTo>
                  <a:lnTo>
                    <a:pt x="5100" y="5020"/>
                  </a:lnTo>
                  <a:lnTo>
                    <a:pt x="5299" y="4880"/>
                  </a:lnTo>
                  <a:lnTo>
                    <a:pt x="5498" y="4721"/>
                  </a:lnTo>
                  <a:lnTo>
                    <a:pt x="5678" y="4562"/>
                  </a:lnTo>
                  <a:lnTo>
                    <a:pt x="5857" y="4383"/>
                  </a:lnTo>
                  <a:lnTo>
                    <a:pt x="5857" y="0"/>
                  </a:lnTo>
                  <a:lnTo>
                    <a:pt x="5678" y="180"/>
                  </a:lnTo>
                  <a:lnTo>
                    <a:pt x="5498" y="359"/>
                  </a:lnTo>
                  <a:lnTo>
                    <a:pt x="5299" y="498"/>
                  </a:lnTo>
                  <a:lnTo>
                    <a:pt x="5100" y="658"/>
                  </a:lnTo>
                  <a:lnTo>
                    <a:pt x="4901" y="777"/>
                  </a:lnTo>
                  <a:lnTo>
                    <a:pt x="4702" y="897"/>
                  </a:lnTo>
                  <a:lnTo>
                    <a:pt x="4483" y="996"/>
                  </a:lnTo>
                  <a:lnTo>
                    <a:pt x="4263" y="1096"/>
                  </a:lnTo>
                  <a:lnTo>
                    <a:pt x="4044" y="1176"/>
                  </a:lnTo>
                  <a:lnTo>
                    <a:pt x="3805" y="1235"/>
                  </a:lnTo>
                  <a:lnTo>
                    <a:pt x="3586" y="1295"/>
                  </a:lnTo>
                  <a:lnTo>
                    <a:pt x="3347" y="1335"/>
                  </a:lnTo>
                  <a:lnTo>
                    <a:pt x="3108" y="1355"/>
                  </a:lnTo>
                  <a:lnTo>
                    <a:pt x="2650" y="1355"/>
                  </a:lnTo>
                  <a:lnTo>
                    <a:pt x="2411" y="1335"/>
                  </a:lnTo>
                  <a:lnTo>
                    <a:pt x="2152" y="1295"/>
                  </a:lnTo>
                  <a:lnTo>
                    <a:pt x="1933" y="1235"/>
                  </a:lnTo>
                  <a:lnTo>
                    <a:pt x="1714" y="1176"/>
                  </a:lnTo>
                  <a:lnTo>
                    <a:pt x="1495" y="1096"/>
                  </a:lnTo>
                  <a:lnTo>
                    <a:pt x="1296" y="996"/>
                  </a:lnTo>
                  <a:lnTo>
                    <a:pt x="1116" y="897"/>
                  </a:lnTo>
                  <a:lnTo>
                    <a:pt x="778" y="697"/>
                  </a:lnTo>
                  <a:lnTo>
                    <a:pt x="499" y="498"/>
                  </a:lnTo>
                  <a:lnTo>
                    <a:pt x="280" y="299"/>
                  </a:lnTo>
                  <a:lnTo>
                    <a:pt x="100" y="140"/>
                  </a:lnTo>
                  <a:lnTo>
                    <a:pt x="1"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41"/>
            <p:cNvSpPr/>
            <p:nvPr/>
          </p:nvSpPr>
          <p:spPr>
            <a:xfrm>
              <a:off x="6274975" y="3546200"/>
              <a:ext cx="151900" cy="1821125"/>
            </a:xfrm>
            <a:custGeom>
              <a:rect b="b" l="l" r="r" t="t"/>
              <a:pathLst>
                <a:path extrusionOk="0" h="72845" w="6076">
                  <a:moveTo>
                    <a:pt x="6076" y="0"/>
                  </a:moveTo>
                  <a:lnTo>
                    <a:pt x="4423" y="279"/>
                  </a:lnTo>
                  <a:lnTo>
                    <a:pt x="4084" y="2590"/>
                  </a:lnTo>
                  <a:lnTo>
                    <a:pt x="3745" y="4960"/>
                  </a:lnTo>
                  <a:lnTo>
                    <a:pt x="3407" y="7350"/>
                  </a:lnTo>
                  <a:lnTo>
                    <a:pt x="3108" y="9761"/>
                  </a:lnTo>
                  <a:lnTo>
                    <a:pt x="2789" y="12211"/>
                  </a:lnTo>
                  <a:lnTo>
                    <a:pt x="2510" y="14681"/>
                  </a:lnTo>
                  <a:lnTo>
                    <a:pt x="2232" y="17191"/>
                  </a:lnTo>
                  <a:lnTo>
                    <a:pt x="1953" y="19720"/>
                  </a:lnTo>
                  <a:lnTo>
                    <a:pt x="1714" y="22270"/>
                  </a:lnTo>
                  <a:lnTo>
                    <a:pt x="1475" y="24859"/>
                  </a:lnTo>
                  <a:lnTo>
                    <a:pt x="1256" y="27489"/>
                  </a:lnTo>
                  <a:lnTo>
                    <a:pt x="1036" y="30138"/>
                  </a:lnTo>
                  <a:lnTo>
                    <a:pt x="857" y="32807"/>
                  </a:lnTo>
                  <a:lnTo>
                    <a:pt x="678" y="35496"/>
                  </a:lnTo>
                  <a:lnTo>
                    <a:pt x="538" y="38225"/>
                  </a:lnTo>
                  <a:lnTo>
                    <a:pt x="399" y="40994"/>
                  </a:lnTo>
                  <a:lnTo>
                    <a:pt x="240" y="44998"/>
                  </a:lnTo>
                  <a:lnTo>
                    <a:pt x="120" y="48962"/>
                  </a:lnTo>
                  <a:lnTo>
                    <a:pt x="41" y="52866"/>
                  </a:lnTo>
                  <a:lnTo>
                    <a:pt x="1" y="56710"/>
                  </a:lnTo>
                  <a:lnTo>
                    <a:pt x="1" y="60515"/>
                  </a:lnTo>
                  <a:lnTo>
                    <a:pt x="41" y="64240"/>
                  </a:lnTo>
                  <a:lnTo>
                    <a:pt x="100" y="67885"/>
                  </a:lnTo>
                  <a:lnTo>
                    <a:pt x="220" y="71490"/>
                  </a:lnTo>
                  <a:lnTo>
                    <a:pt x="319" y="71630"/>
                  </a:lnTo>
                  <a:lnTo>
                    <a:pt x="499" y="71789"/>
                  </a:lnTo>
                  <a:lnTo>
                    <a:pt x="718" y="71988"/>
                  </a:lnTo>
                  <a:lnTo>
                    <a:pt x="997" y="72187"/>
                  </a:lnTo>
                  <a:lnTo>
                    <a:pt x="1335" y="72387"/>
                  </a:lnTo>
                  <a:lnTo>
                    <a:pt x="1515" y="72486"/>
                  </a:lnTo>
                  <a:lnTo>
                    <a:pt x="1714" y="72586"/>
                  </a:lnTo>
                  <a:lnTo>
                    <a:pt x="1933" y="72666"/>
                  </a:lnTo>
                  <a:lnTo>
                    <a:pt x="2152" y="72725"/>
                  </a:lnTo>
                  <a:lnTo>
                    <a:pt x="2371" y="72785"/>
                  </a:lnTo>
                  <a:lnTo>
                    <a:pt x="2630" y="72825"/>
                  </a:lnTo>
                  <a:lnTo>
                    <a:pt x="2869" y="72845"/>
                  </a:lnTo>
                  <a:lnTo>
                    <a:pt x="3327" y="72845"/>
                  </a:lnTo>
                  <a:lnTo>
                    <a:pt x="3566" y="72825"/>
                  </a:lnTo>
                  <a:lnTo>
                    <a:pt x="3805" y="72785"/>
                  </a:lnTo>
                  <a:lnTo>
                    <a:pt x="4024" y="72725"/>
                  </a:lnTo>
                  <a:lnTo>
                    <a:pt x="4263" y="72666"/>
                  </a:lnTo>
                  <a:lnTo>
                    <a:pt x="4482" y="72586"/>
                  </a:lnTo>
                  <a:lnTo>
                    <a:pt x="4702" y="72486"/>
                  </a:lnTo>
                  <a:lnTo>
                    <a:pt x="4921" y="72387"/>
                  </a:lnTo>
                  <a:lnTo>
                    <a:pt x="5120" y="72267"/>
                  </a:lnTo>
                  <a:lnTo>
                    <a:pt x="5319" y="72148"/>
                  </a:lnTo>
                  <a:lnTo>
                    <a:pt x="5518" y="71988"/>
                  </a:lnTo>
                  <a:lnTo>
                    <a:pt x="5717" y="71849"/>
                  </a:lnTo>
                  <a:lnTo>
                    <a:pt x="5897" y="71670"/>
                  </a:lnTo>
                  <a:lnTo>
                    <a:pt x="6076" y="71490"/>
                  </a:lnTo>
                  <a:lnTo>
                    <a:pt x="60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1"/>
            <p:cNvSpPr/>
            <p:nvPr/>
          </p:nvSpPr>
          <p:spPr>
            <a:xfrm>
              <a:off x="6060850" y="3487425"/>
              <a:ext cx="366025" cy="113575"/>
            </a:xfrm>
            <a:custGeom>
              <a:rect b="b" l="l" r="r" t="t"/>
              <a:pathLst>
                <a:path extrusionOk="0" h="4543" w="14641">
                  <a:moveTo>
                    <a:pt x="14641" y="1"/>
                  </a:moveTo>
                  <a:lnTo>
                    <a:pt x="13884" y="140"/>
                  </a:lnTo>
                  <a:lnTo>
                    <a:pt x="11394" y="539"/>
                  </a:lnTo>
                  <a:lnTo>
                    <a:pt x="10199" y="738"/>
                  </a:lnTo>
                  <a:lnTo>
                    <a:pt x="5120" y="1554"/>
                  </a:lnTo>
                  <a:lnTo>
                    <a:pt x="3725" y="1794"/>
                  </a:lnTo>
                  <a:lnTo>
                    <a:pt x="3227" y="1873"/>
                  </a:lnTo>
                  <a:lnTo>
                    <a:pt x="1654" y="2132"/>
                  </a:lnTo>
                  <a:lnTo>
                    <a:pt x="957" y="2252"/>
                  </a:lnTo>
                  <a:lnTo>
                    <a:pt x="857" y="2272"/>
                  </a:lnTo>
                  <a:lnTo>
                    <a:pt x="737" y="2311"/>
                  </a:lnTo>
                  <a:lnTo>
                    <a:pt x="538" y="2411"/>
                  </a:lnTo>
                  <a:lnTo>
                    <a:pt x="359" y="2550"/>
                  </a:lnTo>
                  <a:lnTo>
                    <a:pt x="220" y="2710"/>
                  </a:lnTo>
                  <a:lnTo>
                    <a:pt x="100" y="2909"/>
                  </a:lnTo>
                  <a:lnTo>
                    <a:pt x="20" y="3108"/>
                  </a:lnTo>
                  <a:lnTo>
                    <a:pt x="0" y="3347"/>
                  </a:lnTo>
                  <a:lnTo>
                    <a:pt x="0" y="3447"/>
                  </a:lnTo>
                  <a:lnTo>
                    <a:pt x="0" y="3566"/>
                  </a:lnTo>
                  <a:lnTo>
                    <a:pt x="40" y="3686"/>
                  </a:lnTo>
                  <a:lnTo>
                    <a:pt x="80" y="3805"/>
                  </a:lnTo>
                  <a:lnTo>
                    <a:pt x="180" y="4005"/>
                  </a:lnTo>
                  <a:lnTo>
                    <a:pt x="319" y="4184"/>
                  </a:lnTo>
                  <a:lnTo>
                    <a:pt x="479" y="4323"/>
                  </a:lnTo>
                  <a:lnTo>
                    <a:pt x="678" y="4443"/>
                  </a:lnTo>
                  <a:lnTo>
                    <a:pt x="877" y="4522"/>
                  </a:lnTo>
                  <a:lnTo>
                    <a:pt x="1096" y="4542"/>
                  </a:lnTo>
                  <a:lnTo>
                    <a:pt x="1216" y="4542"/>
                  </a:lnTo>
                  <a:lnTo>
                    <a:pt x="1335" y="4522"/>
                  </a:lnTo>
                  <a:lnTo>
                    <a:pt x="1395" y="4522"/>
                  </a:lnTo>
                  <a:lnTo>
                    <a:pt x="2311" y="4363"/>
                  </a:lnTo>
                  <a:lnTo>
                    <a:pt x="4721" y="3985"/>
                  </a:lnTo>
                  <a:lnTo>
                    <a:pt x="6315" y="3706"/>
                  </a:lnTo>
                  <a:lnTo>
                    <a:pt x="7530" y="3507"/>
                  </a:lnTo>
                  <a:lnTo>
                    <a:pt x="10717" y="2989"/>
                  </a:lnTo>
                  <a:lnTo>
                    <a:pt x="12988" y="2630"/>
                  </a:lnTo>
                  <a:lnTo>
                    <a:pt x="14641" y="2351"/>
                  </a:lnTo>
                  <a:lnTo>
                    <a:pt x="14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41"/>
            <p:cNvSpPr/>
            <p:nvPr/>
          </p:nvSpPr>
          <p:spPr>
            <a:xfrm>
              <a:off x="6262025" y="1648900"/>
              <a:ext cx="164850" cy="1842050"/>
            </a:xfrm>
            <a:custGeom>
              <a:rect b="b" l="l" r="r" t="t"/>
              <a:pathLst>
                <a:path extrusionOk="0" h="73682" w="6594">
                  <a:moveTo>
                    <a:pt x="1" y="0"/>
                  </a:moveTo>
                  <a:lnTo>
                    <a:pt x="240" y="4821"/>
                  </a:lnTo>
                  <a:lnTo>
                    <a:pt x="499" y="9681"/>
                  </a:lnTo>
                  <a:lnTo>
                    <a:pt x="798" y="14561"/>
                  </a:lnTo>
                  <a:lnTo>
                    <a:pt x="1096" y="19481"/>
                  </a:lnTo>
                  <a:lnTo>
                    <a:pt x="1435" y="24441"/>
                  </a:lnTo>
                  <a:lnTo>
                    <a:pt x="1774" y="29441"/>
                  </a:lnTo>
                  <a:lnTo>
                    <a:pt x="2152" y="34460"/>
                  </a:lnTo>
                  <a:lnTo>
                    <a:pt x="2550" y="39500"/>
                  </a:lnTo>
                  <a:lnTo>
                    <a:pt x="2929" y="43882"/>
                  </a:lnTo>
                  <a:lnTo>
                    <a:pt x="3307" y="48205"/>
                  </a:lnTo>
                  <a:lnTo>
                    <a:pt x="3686" y="52527"/>
                  </a:lnTo>
                  <a:lnTo>
                    <a:pt x="4104" y="56810"/>
                  </a:lnTo>
                  <a:lnTo>
                    <a:pt x="4522" y="61072"/>
                  </a:lnTo>
                  <a:lnTo>
                    <a:pt x="4941" y="65295"/>
                  </a:lnTo>
                  <a:lnTo>
                    <a:pt x="5379" y="69498"/>
                  </a:lnTo>
                  <a:lnTo>
                    <a:pt x="5837" y="73661"/>
                  </a:lnTo>
                  <a:lnTo>
                    <a:pt x="5837" y="73681"/>
                  </a:lnTo>
                  <a:lnTo>
                    <a:pt x="6594" y="73542"/>
                  </a:lnTo>
                  <a:lnTo>
                    <a:pt x="6594" y="398"/>
                  </a:lnTo>
                  <a:lnTo>
                    <a:pt x="6036" y="418"/>
                  </a:lnTo>
                  <a:lnTo>
                    <a:pt x="5399" y="438"/>
                  </a:lnTo>
                  <a:lnTo>
                    <a:pt x="4682" y="438"/>
                  </a:lnTo>
                  <a:lnTo>
                    <a:pt x="3865" y="418"/>
                  </a:lnTo>
                  <a:lnTo>
                    <a:pt x="3009" y="359"/>
                  </a:lnTo>
                  <a:lnTo>
                    <a:pt x="2052" y="279"/>
                  </a:lnTo>
                  <a:lnTo>
                    <a:pt x="1056" y="159"/>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41"/>
            <p:cNvSpPr/>
            <p:nvPr/>
          </p:nvSpPr>
          <p:spPr>
            <a:xfrm>
              <a:off x="6081775" y="1591125"/>
              <a:ext cx="326200" cy="1909775"/>
            </a:xfrm>
            <a:custGeom>
              <a:rect b="b" l="l" r="r" t="t"/>
              <a:pathLst>
                <a:path extrusionOk="0" h="76391" w="13048">
                  <a:moveTo>
                    <a:pt x="0" y="0"/>
                  </a:moveTo>
                  <a:lnTo>
                    <a:pt x="339" y="3825"/>
                  </a:lnTo>
                  <a:lnTo>
                    <a:pt x="697" y="7649"/>
                  </a:lnTo>
                  <a:lnTo>
                    <a:pt x="1076" y="11514"/>
                  </a:lnTo>
                  <a:lnTo>
                    <a:pt x="1474" y="15378"/>
                  </a:lnTo>
                  <a:lnTo>
                    <a:pt x="1912" y="19382"/>
                  </a:lnTo>
                  <a:lnTo>
                    <a:pt x="2370" y="23346"/>
                  </a:lnTo>
                  <a:lnTo>
                    <a:pt x="2848" y="27290"/>
                  </a:lnTo>
                  <a:lnTo>
                    <a:pt x="3346" y="31214"/>
                  </a:lnTo>
                  <a:lnTo>
                    <a:pt x="3844" y="35098"/>
                  </a:lnTo>
                  <a:lnTo>
                    <a:pt x="4382" y="38982"/>
                  </a:lnTo>
                  <a:lnTo>
                    <a:pt x="4920" y="42827"/>
                  </a:lnTo>
                  <a:lnTo>
                    <a:pt x="5478" y="46651"/>
                  </a:lnTo>
                  <a:lnTo>
                    <a:pt x="6075" y="50456"/>
                  </a:lnTo>
                  <a:lnTo>
                    <a:pt x="6653" y="54221"/>
                  </a:lnTo>
                  <a:lnTo>
                    <a:pt x="7271" y="57985"/>
                  </a:lnTo>
                  <a:lnTo>
                    <a:pt x="7908" y="61710"/>
                  </a:lnTo>
                  <a:lnTo>
                    <a:pt x="8545" y="65415"/>
                  </a:lnTo>
                  <a:lnTo>
                    <a:pt x="9203" y="69100"/>
                  </a:lnTo>
                  <a:lnTo>
                    <a:pt x="9880" y="72765"/>
                  </a:lnTo>
                  <a:lnTo>
                    <a:pt x="10557" y="76391"/>
                  </a:lnTo>
                  <a:lnTo>
                    <a:pt x="13047" y="75992"/>
                  </a:lnTo>
                  <a:lnTo>
                    <a:pt x="13047" y="75972"/>
                  </a:lnTo>
                  <a:lnTo>
                    <a:pt x="12589" y="71809"/>
                  </a:lnTo>
                  <a:lnTo>
                    <a:pt x="12151" y="67606"/>
                  </a:lnTo>
                  <a:lnTo>
                    <a:pt x="11732" y="63383"/>
                  </a:lnTo>
                  <a:lnTo>
                    <a:pt x="11314" y="59121"/>
                  </a:lnTo>
                  <a:lnTo>
                    <a:pt x="10896" y="54838"/>
                  </a:lnTo>
                  <a:lnTo>
                    <a:pt x="10517" y="50516"/>
                  </a:lnTo>
                  <a:lnTo>
                    <a:pt x="10139" y="46193"/>
                  </a:lnTo>
                  <a:lnTo>
                    <a:pt x="9760" y="41811"/>
                  </a:lnTo>
                  <a:lnTo>
                    <a:pt x="9362" y="36771"/>
                  </a:lnTo>
                  <a:lnTo>
                    <a:pt x="8984" y="31752"/>
                  </a:lnTo>
                  <a:lnTo>
                    <a:pt x="8645" y="26752"/>
                  </a:lnTo>
                  <a:lnTo>
                    <a:pt x="8306" y="21792"/>
                  </a:lnTo>
                  <a:lnTo>
                    <a:pt x="8008" y="16872"/>
                  </a:lnTo>
                  <a:lnTo>
                    <a:pt x="7709" y="11992"/>
                  </a:lnTo>
                  <a:lnTo>
                    <a:pt x="7450" y="7132"/>
                  </a:lnTo>
                  <a:lnTo>
                    <a:pt x="7211" y="2311"/>
                  </a:lnTo>
                  <a:lnTo>
                    <a:pt x="6374" y="2152"/>
                  </a:lnTo>
                  <a:lnTo>
                    <a:pt x="5538" y="1953"/>
                  </a:lnTo>
                  <a:lnTo>
                    <a:pt x="4661" y="1733"/>
                  </a:lnTo>
                  <a:lnTo>
                    <a:pt x="3745" y="1474"/>
                  </a:lnTo>
                  <a:lnTo>
                    <a:pt x="2848" y="1156"/>
                  </a:lnTo>
                  <a:lnTo>
                    <a:pt x="1912" y="817"/>
                  </a:lnTo>
                  <a:lnTo>
                    <a:pt x="956" y="439"/>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41"/>
            <p:cNvSpPr/>
            <p:nvPr/>
          </p:nvSpPr>
          <p:spPr>
            <a:xfrm>
              <a:off x="6146000" y="3553175"/>
              <a:ext cx="239550" cy="1812175"/>
            </a:xfrm>
            <a:custGeom>
              <a:rect b="b" l="l" r="r" t="t"/>
              <a:pathLst>
                <a:path extrusionOk="0" h="72487" w="9582">
                  <a:moveTo>
                    <a:pt x="9582" y="0"/>
                  </a:moveTo>
                  <a:lnTo>
                    <a:pt x="7311" y="359"/>
                  </a:lnTo>
                  <a:lnTo>
                    <a:pt x="6674" y="3964"/>
                  </a:lnTo>
                  <a:lnTo>
                    <a:pt x="6036" y="7629"/>
                  </a:lnTo>
                  <a:lnTo>
                    <a:pt x="5439" y="11354"/>
                  </a:lnTo>
                  <a:lnTo>
                    <a:pt x="4841" y="15139"/>
                  </a:lnTo>
                  <a:lnTo>
                    <a:pt x="4283" y="18963"/>
                  </a:lnTo>
                  <a:lnTo>
                    <a:pt x="3765" y="22867"/>
                  </a:lnTo>
                  <a:lnTo>
                    <a:pt x="3247" y="26811"/>
                  </a:lnTo>
                  <a:lnTo>
                    <a:pt x="2769" y="30815"/>
                  </a:lnTo>
                  <a:lnTo>
                    <a:pt x="2471" y="33484"/>
                  </a:lnTo>
                  <a:lnTo>
                    <a:pt x="2192" y="36153"/>
                  </a:lnTo>
                  <a:lnTo>
                    <a:pt x="1933" y="38783"/>
                  </a:lnTo>
                  <a:lnTo>
                    <a:pt x="1694" y="41412"/>
                  </a:lnTo>
                  <a:lnTo>
                    <a:pt x="1475" y="44002"/>
                  </a:lnTo>
                  <a:lnTo>
                    <a:pt x="1256" y="46591"/>
                  </a:lnTo>
                  <a:lnTo>
                    <a:pt x="1056" y="49141"/>
                  </a:lnTo>
                  <a:lnTo>
                    <a:pt x="877" y="51671"/>
                  </a:lnTo>
                  <a:lnTo>
                    <a:pt x="718" y="54180"/>
                  </a:lnTo>
                  <a:lnTo>
                    <a:pt x="578" y="56690"/>
                  </a:lnTo>
                  <a:lnTo>
                    <a:pt x="439" y="59140"/>
                  </a:lnTo>
                  <a:lnTo>
                    <a:pt x="319" y="61590"/>
                  </a:lnTo>
                  <a:lnTo>
                    <a:pt x="220" y="64020"/>
                  </a:lnTo>
                  <a:lnTo>
                    <a:pt x="140" y="66431"/>
                  </a:lnTo>
                  <a:lnTo>
                    <a:pt x="60" y="68801"/>
                  </a:lnTo>
                  <a:lnTo>
                    <a:pt x="1" y="71152"/>
                  </a:lnTo>
                  <a:lnTo>
                    <a:pt x="80" y="71251"/>
                  </a:lnTo>
                  <a:lnTo>
                    <a:pt x="240" y="71410"/>
                  </a:lnTo>
                  <a:lnTo>
                    <a:pt x="459" y="71630"/>
                  </a:lnTo>
                  <a:lnTo>
                    <a:pt x="738" y="71849"/>
                  </a:lnTo>
                  <a:lnTo>
                    <a:pt x="917" y="71968"/>
                  </a:lnTo>
                  <a:lnTo>
                    <a:pt x="1096" y="72068"/>
                  </a:lnTo>
                  <a:lnTo>
                    <a:pt x="1295" y="72167"/>
                  </a:lnTo>
                  <a:lnTo>
                    <a:pt x="1514" y="72267"/>
                  </a:lnTo>
                  <a:lnTo>
                    <a:pt x="1754" y="72347"/>
                  </a:lnTo>
                  <a:lnTo>
                    <a:pt x="1993" y="72406"/>
                  </a:lnTo>
                  <a:lnTo>
                    <a:pt x="2251" y="72446"/>
                  </a:lnTo>
                  <a:lnTo>
                    <a:pt x="2530" y="72486"/>
                  </a:lnTo>
                  <a:lnTo>
                    <a:pt x="2849" y="72486"/>
                  </a:lnTo>
                  <a:lnTo>
                    <a:pt x="3128" y="72466"/>
                  </a:lnTo>
                  <a:lnTo>
                    <a:pt x="3407" y="72406"/>
                  </a:lnTo>
                  <a:lnTo>
                    <a:pt x="3666" y="72347"/>
                  </a:lnTo>
                  <a:lnTo>
                    <a:pt x="3925" y="72247"/>
                  </a:lnTo>
                  <a:lnTo>
                    <a:pt x="4144" y="72147"/>
                  </a:lnTo>
                  <a:lnTo>
                    <a:pt x="4363" y="72048"/>
                  </a:lnTo>
                  <a:lnTo>
                    <a:pt x="4542" y="71928"/>
                  </a:lnTo>
                  <a:lnTo>
                    <a:pt x="4881" y="71689"/>
                  </a:lnTo>
                  <a:lnTo>
                    <a:pt x="5120" y="71470"/>
                  </a:lnTo>
                  <a:lnTo>
                    <a:pt x="5279" y="71311"/>
                  </a:lnTo>
                  <a:lnTo>
                    <a:pt x="5379" y="71211"/>
                  </a:lnTo>
                  <a:lnTo>
                    <a:pt x="5259" y="67606"/>
                  </a:lnTo>
                  <a:lnTo>
                    <a:pt x="5200" y="63961"/>
                  </a:lnTo>
                  <a:lnTo>
                    <a:pt x="5160" y="60236"/>
                  </a:lnTo>
                  <a:lnTo>
                    <a:pt x="5160" y="56431"/>
                  </a:lnTo>
                  <a:lnTo>
                    <a:pt x="5200" y="52587"/>
                  </a:lnTo>
                  <a:lnTo>
                    <a:pt x="5279" y="48683"/>
                  </a:lnTo>
                  <a:lnTo>
                    <a:pt x="5399" y="44719"/>
                  </a:lnTo>
                  <a:lnTo>
                    <a:pt x="5558" y="40715"/>
                  </a:lnTo>
                  <a:lnTo>
                    <a:pt x="5697" y="37946"/>
                  </a:lnTo>
                  <a:lnTo>
                    <a:pt x="5837" y="35217"/>
                  </a:lnTo>
                  <a:lnTo>
                    <a:pt x="6016" y="32528"/>
                  </a:lnTo>
                  <a:lnTo>
                    <a:pt x="6195" y="29859"/>
                  </a:lnTo>
                  <a:lnTo>
                    <a:pt x="6415" y="27210"/>
                  </a:lnTo>
                  <a:lnTo>
                    <a:pt x="6634" y="24580"/>
                  </a:lnTo>
                  <a:lnTo>
                    <a:pt x="6873" y="21991"/>
                  </a:lnTo>
                  <a:lnTo>
                    <a:pt x="7112" y="19441"/>
                  </a:lnTo>
                  <a:lnTo>
                    <a:pt x="7391" y="16912"/>
                  </a:lnTo>
                  <a:lnTo>
                    <a:pt x="7669" y="14402"/>
                  </a:lnTo>
                  <a:lnTo>
                    <a:pt x="7948" y="11932"/>
                  </a:lnTo>
                  <a:lnTo>
                    <a:pt x="8267" y="9482"/>
                  </a:lnTo>
                  <a:lnTo>
                    <a:pt x="8566" y="7071"/>
                  </a:lnTo>
                  <a:lnTo>
                    <a:pt x="8904" y="4681"/>
                  </a:lnTo>
                  <a:lnTo>
                    <a:pt x="9243" y="2311"/>
                  </a:lnTo>
                  <a:lnTo>
                    <a:pt x="95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41"/>
            <p:cNvSpPr/>
            <p:nvPr/>
          </p:nvSpPr>
          <p:spPr>
            <a:xfrm>
              <a:off x="5988650" y="3562125"/>
              <a:ext cx="340125" cy="1804700"/>
            </a:xfrm>
            <a:custGeom>
              <a:rect b="b" l="l" r="r" t="t"/>
              <a:pathLst>
                <a:path extrusionOk="0" h="72188" w="13605">
                  <a:moveTo>
                    <a:pt x="13605" y="1"/>
                  </a:moveTo>
                  <a:lnTo>
                    <a:pt x="10418" y="519"/>
                  </a:lnTo>
                  <a:lnTo>
                    <a:pt x="9900" y="1973"/>
                  </a:lnTo>
                  <a:lnTo>
                    <a:pt x="9362" y="3447"/>
                  </a:lnTo>
                  <a:lnTo>
                    <a:pt x="8844" y="4941"/>
                  </a:lnTo>
                  <a:lnTo>
                    <a:pt x="8326" y="6494"/>
                  </a:lnTo>
                  <a:lnTo>
                    <a:pt x="7828" y="8068"/>
                  </a:lnTo>
                  <a:lnTo>
                    <a:pt x="7330" y="9661"/>
                  </a:lnTo>
                  <a:lnTo>
                    <a:pt x="6832" y="11315"/>
                  </a:lnTo>
                  <a:lnTo>
                    <a:pt x="6354" y="12968"/>
                  </a:lnTo>
                  <a:lnTo>
                    <a:pt x="6414" y="13187"/>
                  </a:lnTo>
                  <a:lnTo>
                    <a:pt x="6295" y="13187"/>
                  </a:lnTo>
                  <a:lnTo>
                    <a:pt x="5797" y="14940"/>
                  </a:lnTo>
                  <a:lnTo>
                    <a:pt x="5319" y="16733"/>
                  </a:lnTo>
                  <a:lnTo>
                    <a:pt x="4860" y="18565"/>
                  </a:lnTo>
                  <a:lnTo>
                    <a:pt x="4422" y="20418"/>
                  </a:lnTo>
                  <a:lnTo>
                    <a:pt x="3984" y="22310"/>
                  </a:lnTo>
                  <a:lnTo>
                    <a:pt x="3566" y="24222"/>
                  </a:lnTo>
                  <a:lnTo>
                    <a:pt x="3167" y="26175"/>
                  </a:lnTo>
                  <a:lnTo>
                    <a:pt x="2789" y="28166"/>
                  </a:lnTo>
                  <a:lnTo>
                    <a:pt x="2510" y="29700"/>
                  </a:lnTo>
                  <a:lnTo>
                    <a:pt x="2251" y="31254"/>
                  </a:lnTo>
                  <a:lnTo>
                    <a:pt x="2012" y="32768"/>
                  </a:lnTo>
                  <a:lnTo>
                    <a:pt x="1773" y="34282"/>
                  </a:lnTo>
                  <a:lnTo>
                    <a:pt x="1554" y="35795"/>
                  </a:lnTo>
                  <a:lnTo>
                    <a:pt x="1375" y="37270"/>
                  </a:lnTo>
                  <a:lnTo>
                    <a:pt x="1175" y="38744"/>
                  </a:lnTo>
                  <a:lnTo>
                    <a:pt x="1016" y="40218"/>
                  </a:lnTo>
                  <a:lnTo>
                    <a:pt x="857" y="41652"/>
                  </a:lnTo>
                  <a:lnTo>
                    <a:pt x="717" y="43086"/>
                  </a:lnTo>
                  <a:lnTo>
                    <a:pt x="598" y="44520"/>
                  </a:lnTo>
                  <a:lnTo>
                    <a:pt x="478" y="45914"/>
                  </a:lnTo>
                  <a:lnTo>
                    <a:pt x="299" y="48683"/>
                  </a:lnTo>
                  <a:lnTo>
                    <a:pt x="160" y="51392"/>
                  </a:lnTo>
                  <a:lnTo>
                    <a:pt x="60" y="54041"/>
                  </a:lnTo>
                  <a:lnTo>
                    <a:pt x="20" y="56631"/>
                  </a:lnTo>
                  <a:lnTo>
                    <a:pt x="0" y="59141"/>
                  </a:lnTo>
                  <a:lnTo>
                    <a:pt x="40" y="61591"/>
                  </a:lnTo>
                  <a:lnTo>
                    <a:pt x="100" y="63961"/>
                  </a:lnTo>
                  <a:lnTo>
                    <a:pt x="179" y="66272"/>
                  </a:lnTo>
                  <a:lnTo>
                    <a:pt x="299" y="68523"/>
                  </a:lnTo>
                  <a:lnTo>
                    <a:pt x="438" y="70674"/>
                  </a:lnTo>
                  <a:lnTo>
                    <a:pt x="518" y="70794"/>
                  </a:lnTo>
                  <a:lnTo>
                    <a:pt x="677" y="70973"/>
                  </a:lnTo>
                  <a:lnTo>
                    <a:pt x="916" y="71192"/>
                  </a:lnTo>
                  <a:lnTo>
                    <a:pt x="1215" y="71451"/>
                  </a:lnTo>
                  <a:lnTo>
                    <a:pt x="1414" y="71570"/>
                  </a:lnTo>
                  <a:lnTo>
                    <a:pt x="1594" y="71710"/>
                  </a:lnTo>
                  <a:lnTo>
                    <a:pt x="1813" y="71809"/>
                  </a:lnTo>
                  <a:lnTo>
                    <a:pt x="2052" y="71929"/>
                  </a:lnTo>
                  <a:lnTo>
                    <a:pt x="2291" y="72009"/>
                  </a:lnTo>
                  <a:lnTo>
                    <a:pt x="2570" y="72088"/>
                  </a:lnTo>
                  <a:lnTo>
                    <a:pt x="2849" y="72148"/>
                  </a:lnTo>
                  <a:lnTo>
                    <a:pt x="3147" y="72188"/>
                  </a:lnTo>
                  <a:lnTo>
                    <a:pt x="3506" y="72188"/>
                  </a:lnTo>
                  <a:lnTo>
                    <a:pt x="3825" y="72168"/>
                  </a:lnTo>
                  <a:lnTo>
                    <a:pt x="4123" y="72108"/>
                  </a:lnTo>
                  <a:lnTo>
                    <a:pt x="4422" y="72048"/>
                  </a:lnTo>
                  <a:lnTo>
                    <a:pt x="4701" y="71949"/>
                  </a:lnTo>
                  <a:lnTo>
                    <a:pt x="4940" y="71829"/>
                  </a:lnTo>
                  <a:lnTo>
                    <a:pt x="5179" y="71710"/>
                  </a:lnTo>
                  <a:lnTo>
                    <a:pt x="5398" y="71590"/>
                  </a:lnTo>
                  <a:lnTo>
                    <a:pt x="5578" y="71451"/>
                  </a:lnTo>
                  <a:lnTo>
                    <a:pt x="5757" y="71331"/>
                  </a:lnTo>
                  <a:lnTo>
                    <a:pt x="6016" y="71092"/>
                  </a:lnTo>
                  <a:lnTo>
                    <a:pt x="6215" y="70893"/>
                  </a:lnTo>
                  <a:lnTo>
                    <a:pt x="6295" y="70794"/>
                  </a:lnTo>
                  <a:lnTo>
                    <a:pt x="6354" y="68443"/>
                  </a:lnTo>
                  <a:lnTo>
                    <a:pt x="6434" y="66073"/>
                  </a:lnTo>
                  <a:lnTo>
                    <a:pt x="6514" y="63662"/>
                  </a:lnTo>
                  <a:lnTo>
                    <a:pt x="6613" y="61232"/>
                  </a:lnTo>
                  <a:lnTo>
                    <a:pt x="6733" y="58782"/>
                  </a:lnTo>
                  <a:lnTo>
                    <a:pt x="6872" y="56332"/>
                  </a:lnTo>
                  <a:lnTo>
                    <a:pt x="7012" y="53822"/>
                  </a:lnTo>
                  <a:lnTo>
                    <a:pt x="7171" y="51313"/>
                  </a:lnTo>
                  <a:lnTo>
                    <a:pt x="7350" y="48783"/>
                  </a:lnTo>
                  <a:lnTo>
                    <a:pt x="7550" y="46233"/>
                  </a:lnTo>
                  <a:lnTo>
                    <a:pt x="7769" y="43644"/>
                  </a:lnTo>
                  <a:lnTo>
                    <a:pt x="7988" y="41054"/>
                  </a:lnTo>
                  <a:lnTo>
                    <a:pt x="8227" y="38425"/>
                  </a:lnTo>
                  <a:lnTo>
                    <a:pt x="8486" y="35795"/>
                  </a:lnTo>
                  <a:lnTo>
                    <a:pt x="8765" y="33126"/>
                  </a:lnTo>
                  <a:lnTo>
                    <a:pt x="9063" y="30457"/>
                  </a:lnTo>
                  <a:lnTo>
                    <a:pt x="9541" y="26453"/>
                  </a:lnTo>
                  <a:lnTo>
                    <a:pt x="10059" y="22509"/>
                  </a:lnTo>
                  <a:lnTo>
                    <a:pt x="10577" y="18605"/>
                  </a:lnTo>
                  <a:lnTo>
                    <a:pt x="11135" y="14781"/>
                  </a:lnTo>
                  <a:lnTo>
                    <a:pt x="11733" y="10996"/>
                  </a:lnTo>
                  <a:lnTo>
                    <a:pt x="12330" y="7271"/>
                  </a:lnTo>
                  <a:lnTo>
                    <a:pt x="12968" y="3606"/>
                  </a:lnTo>
                  <a:lnTo>
                    <a:pt x="136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41"/>
            <p:cNvSpPr/>
            <p:nvPr/>
          </p:nvSpPr>
          <p:spPr>
            <a:xfrm>
              <a:off x="5967225" y="1547300"/>
              <a:ext cx="378500" cy="1958575"/>
            </a:xfrm>
            <a:custGeom>
              <a:rect b="b" l="l" r="r" t="t"/>
              <a:pathLst>
                <a:path extrusionOk="0" h="78343" w="15140">
                  <a:moveTo>
                    <a:pt x="1475" y="1"/>
                  </a:moveTo>
                  <a:lnTo>
                    <a:pt x="917" y="479"/>
                  </a:lnTo>
                  <a:lnTo>
                    <a:pt x="499" y="797"/>
                  </a:lnTo>
                  <a:lnTo>
                    <a:pt x="1" y="1176"/>
                  </a:lnTo>
                  <a:lnTo>
                    <a:pt x="180" y="3686"/>
                  </a:lnTo>
                  <a:lnTo>
                    <a:pt x="379" y="6235"/>
                  </a:lnTo>
                  <a:lnTo>
                    <a:pt x="618" y="8825"/>
                  </a:lnTo>
                  <a:lnTo>
                    <a:pt x="857" y="11454"/>
                  </a:lnTo>
                  <a:lnTo>
                    <a:pt x="1116" y="14103"/>
                  </a:lnTo>
                  <a:lnTo>
                    <a:pt x="1415" y="16792"/>
                  </a:lnTo>
                  <a:lnTo>
                    <a:pt x="1734" y="19501"/>
                  </a:lnTo>
                  <a:lnTo>
                    <a:pt x="2072" y="22270"/>
                  </a:lnTo>
                  <a:lnTo>
                    <a:pt x="2451" y="25039"/>
                  </a:lnTo>
                  <a:lnTo>
                    <a:pt x="2829" y="27868"/>
                  </a:lnTo>
                  <a:lnTo>
                    <a:pt x="3267" y="30716"/>
                  </a:lnTo>
                  <a:lnTo>
                    <a:pt x="3706" y="33584"/>
                  </a:lnTo>
                  <a:lnTo>
                    <a:pt x="4204" y="36493"/>
                  </a:lnTo>
                  <a:lnTo>
                    <a:pt x="4702" y="39421"/>
                  </a:lnTo>
                  <a:lnTo>
                    <a:pt x="5259" y="42389"/>
                  </a:lnTo>
                  <a:lnTo>
                    <a:pt x="5817" y="45377"/>
                  </a:lnTo>
                  <a:lnTo>
                    <a:pt x="6275" y="47607"/>
                  </a:lnTo>
                  <a:lnTo>
                    <a:pt x="6713" y="49819"/>
                  </a:lnTo>
                  <a:lnTo>
                    <a:pt x="7191" y="52010"/>
                  </a:lnTo>
                  <a:lnTo>
                    <a:pt x="7670" y="54161"/>
                  </a:lnTo>
                  <a:lnTo>
                    <a:pt x="8148" y="56312"/>
                  </a:lnTo>
                  <a:lnTo>
                    <a:pt x="8646" y="58424"/>
                  </a:lnTo>
                  <a:lnTo>
                    <a:pt x="9144" y="60515"/>
                  </a:lnTo>
                  <a:lnTo>
                    <a:pt x="9642" y="62587"/>
                  </a:lnTo>
                  <a:lnTo>
                    <a:pt x="10159" y="64638"/>
                  </a:lnTo>
                  <a:lnTo>
                    <a:pt x="10677" y="66670"/>
                  </a:lnTo>
                  <a:lnTo>
                    <a:pt x="11215" y="68662"/>
                  </a:lnTo>
                  <a:lnTo>
                    <a:pt x="11753" y="70654"/>
                  </a:lnTo>
                  <a:lnTo>
                    <a:pt x="12848" y="74538"/>
                  </a:lnTo>
                  <a:lnTo>
                    <a:pt x="13944" y="78343"/>
                  </a:lnTo>
                  <a:lnTo>
                    <a:pt x="15139" y="78144"/>
                  </a:lnTo>
                  <a:lnTo>
                    <a:pt x="14462" y="74518"/>
                  </a:lnTo>
                  <a:lnTo>
                    <a:pt x="13785" y="70853"/>
                  </a:lnTo>
                  <a:lnTo>
                    <a:pt x="13127" y="67168"/>
                  </a:lnTo>
                  <a:lnTo>
                    <a:pt x="12490" y="63463"/>
                  </a:lnTo>
                  <a:lnTo>
                    <a:pt x="11853" y="59738"/>
                  </a:lnTo>
                  <a:lnTo>
                    <a:pt x="11235" y="55974"/>
                  </a:lnTo>
                  <a:lnTo>
                    <a:pt x="10657" y="52209"/>
                  </a:lnTo>
                  <a:lnTo>
                    <a:pt x="10060" y="48404"/>
                  </a:lnTo>
                  <a:lnTo>
                    <a:pt x="9502" y="44580"/>
                  </a:lnTo>
                  <a:lnTo>
                    <a:pt x="8964" y="40735"/>
                  </a:lnTo>
                  <a:lnTo>
                    <a:pt x="8426" y="36851"/>
                  </a:lnTo>
                  <a:lnTo>
                    <a:pt x="7928" y="32967"/>
                  </a:lnTo>
                  <a:lnTo>
                    <a:pt x="7430" y="29043"/>
                  </a:lnTo>
                  <a:lnTo>
                    <a:pt x="6952" y="25099"/>
                  </a:lnTo>
                  <a:lnTo>
                    <a:pt x="6494" y="21135"/>
                  </a:lnTo>
                  <a:lnTo>
                    <a:pt x="6056" y="17131"/>
                  </a:lnTo>
                  <a:lnTo>
                    <a:pt x="5658" y="13267"/>
                  </a:lnTo>
                  <a:lnTo>
                    <a:pt x="5279" y="9402"/>
                  </a:lnTo>
                  <a:lnTo>
                    <a:pt x="4921" y="5578"/>
                  </a:lnTo>
                  <a:lnTo>
                    <a:pt x="4582" y="1753"/>
                  </a:lnTo>
                  <a:lnTo>
                    <a:pt x="4064" y="1495"/>
                  </a:lnTo>
                  <a:lnTo>
                    <a:pt x="3526" y="1216"/>
                  </a:lnTo>
                  <a:lnTo>
                    <a:pt x="2989" y="917"/>
                  </a:lnTo>
                  <a:lnTo>
                    <a:pt x="2451" y="598"/>
                  </a:lnTo>
                  <a:lnTo>
                    <a:pt x="1953" y="299"/>
                  </a:lnTo>
                  <a:lnTo>
                    <a:pt x="14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41"/>
            <p:cNvSpPr/>
            <p:nvPr/>
          </p:nvSpPr>
          <p:spPr>
            <a:xfrm>
              <a:off x="6146000" y="5331950"/>
              <a:ext cx="134475" cy="142950"/>
            </a:xfrm>
            <a:custGeom>
              <a:rect b="b" l="l" r="r" t="t"/>
              <a:pathLst>
                <a:path extrusionOk="0" h="5718" w="5379">
                  <a:moveTo>
                    <a:pt x="1" y="1"/>
                  </a:moveTo>
                  <a:lnTo>
                    <a:pt x="1" y="4383"/>
                  </a:lnTo>
                  <a:lnTo>
                    <a:pt x="80" y="4482"/>
                  </a:lnTo>
                  <a:lnTo>
                    <a:pt x="240" y="4642"/>
                  </a:lnTo>
                  <a:lnTo>
                    <a:pt x="459" y="4861"/>
                  </a:lnTo>
                  <a:lnTo>
                    <a:pt x="738" y="5080"/>
                  </a:lnTo>
                  <a:lnTo>
                    <a:pt x="917" y="5180"/>
                  </a:lnTo>
                  <a:lnTo>
                    <a:pt x="1096" y="5299"/>
                  </a:lnTo>
                  <a:lnTo>
                    <a:pt x="1295" y="5399"/>
                  </a:lnTo>
                  <a:lnTo>
                    <a:pt x="1514" y="5498"/>
                  </a:lnTo>
                  <a:lnTo>
                    <a:pt x="1754" y="5578"/>
                  </a:lnTo>
                  <a:lnTo>
                    <a:pt x="1993" y="5638"/>
                  </a:lnTo>
                  <a:lnTo>
                    <a:pt x="2251" y="5677"/>
                  </a:lnTo>
                  <a:lnTo>
                    <a:pt x="2530" y="5697"/>
                  </a:lnTo>
                  <a:lnTo>
                    <a:pt x="2849" y="5717"/>
                  </a:lnTo>
                  <a:lnTo>
                    <a:pt x="3128" y="5677"/>
                  </a:lnTo>
                  <a:lnTo>
                    <a:pt x="3407" y="5638"/>
                  </a:lnTo>
                  <a:lnTo>
                    <a:pt x="3666" y="5558"/>
                  </a:lnTo>
                  <a:lnTo>
                    <a:pt x="3925" y="5478"/>
                  </a:lnTo>
                  <a:lnTo>
                    <a:pt x="4144" y="5379"/>
                  </a:lnTo>
                  <a:lnTo>
                    <a:pt x="4363" y="5279"/>
                  </a:lnTo>
                  <a:lnTo>
                    <a:pt x="4542" y="5160"/>
                  </a:lnTo>
                  <a:lnTo>
                    <a:pt x="4881" y="4921"/>
                  </a:lnTo>
                  <a:lnTo>
                    <a:pt x="5120" y="4701"/>
                  </a:lnTo>
                  <a:lnTo>
                    <a:pt x="5279" y="4542"/>
                  </a:lnTo>
                  <a:lnTo>
                    <a:pt x="5379" y="4443"/>
                  </a:lnTo>
                  <a:lnTo>
                    <a:pt x="5379" y="60"/>
                  </a:lnTo>
                  <a:lnTo>
                    <a:pt x="5279" y="160"/>
                  </a:lnTo>
                  <a:lnTo>
                    <a:pt x="5120" y="319"/>
                  </a:lnTo>
                  <a:lnTo>
                    <a:pt x="4881" y="538"/>
                  </a:lnTo>
                  <a:lnTo>
                    <a:pt x="4542" y="777"/>
                  </a:lnTo>
                  <a:lnTo>
                    <a:pt x="4363" y="897"/>
                  </a:lnTo>
                  <a:lnTo>
                    <a:pt x="4144" y="996"/>
                  </a:lnTo>
                  <a:lnTo>
                    <a:pt x="3925" y="1096"/>
                  </a:lnTo>
                  <a:lnTo>
                    <a:pt x="3666" y="1196"/>
                  </a:lnTo>
                  <a:lnTo>
                    <a:pt x="3407" y="1255"/>
                  </a:lnTo>
                  <a:lnTo>
                    <a:pt x="3128" y="1315"/>
                  </a:lnTo>
                  <a:lnTo>
                    <a:pt x="2849" y="1335"/>
                  </a:lnTo>
                  <a:lnTo>
                    <a:pt x="2530" y="1335"/>
                  </a:lnTo>
                  <a:lnTo>
                    <a:pt x="2251" y="1295"/>
                  </a:lnTo>
                  <a:lnTo>
                    <a:pt x="1993" y="1255"/>
                  </a:lnTo>
                  <a:lnTo>
                    <a:pt x="1754" y="1196"/>
                  </a:lnTo>
                  <a:lnTo>
                    <a:pt x="1514" y="1116"/>
                  </a:lnTo>
                  <a:lnTo>
                    <a:pt x="1295" y="1016"/>
                  </a:lnTo>
                  <a:lnTo>
                    <a:pt x="1096" y="917"/>
                  </a:lnTo>
                  <a:lnTo>
                    <a:pt x="917" y="817"/>
                  </a:lnTo>
                  <a:lnTo>
                    <a:pt x="738" y="698"/>
                  </a:lnTo>
                  <a:lnTo>
                    <a:pt x="459" y="479"/>
                  </a:lnTo>
                  <a:lnTo>
                    <a:pt x="240" y="259"/>
                  </a:lnTo>
                  <a:lnTo>
                    <a:pt x="80" y="10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41"/>
            <p:cNvSpPr/>
            <p:nvPr/>
          </p:nvSpPr>
          <p:spPr>
            <a:xfrm>
              <a:off x="6131075" y="3575075"/>
              <a:ext cx="118025" cy="311275"/>
            </a:xfrm>
            <a:custGeom>
              <a:rect b="b" l="l" r="r" t="t"/>
              <a:pathLst>
                <a:path extrusionOk="0" h="12451" w="4721">
                  <a:moveTo>
                    <a:pt x="4721" y="1"/>
                  </a:moveTo>
                  <a:lnTo>
                    <a:pt x="3506" y="200"/>
                  </a:lnTo>
                  <a:lnTo>
                    <a:pt x="2609" y="2630"/>
                  </a:lnTo>
                  <a:lnTo>
                    <a:pt x="1733" y="5120"/>
                  </a:lnTo>
                  <a:lnTo>
                    <a:pt x="857" y="7689"/>
                  </a:lnTo>
                  <a:lnTo>
                    <a:pt x="0" y="10319"/>
                  </a:lnTo>
                  <a:lnTo>
                    <a:pt x="657" y="12450"/>
                  </a:lnTo>
                  <a:lnTo>
                    <a:pt x="1135" y="10797"/>
                  </a:lnTo>
                  <a:lnTo>
                    <a:pt x="1633" y="9143"/>
                  </a:lnTo>
                  <a:lnTo>
                    <a:pt x="2131" y="7550"/>
                  </a:lnTo>
                  <a:lnTo>
                    <a:pt x="2629" y="5976"/>
                  </a:lnTo>
                  <a:lnTo>
                    <a:pt x="3147" y="4423"/>
                  </a:lnTo>
                  <a:lnTo>
                    <a:pt x="3665" y="2929"/>
                  </a:lnTo>
                  <a:lnTo>
                    <a:pt x="4203" y="1455"/>
                  </a:lnTo>
                  <a:lnTo>
                    <a:pt x="472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41"/>
            <p:cNvSpPr/>
            <p:nvPr/>
          </p:nvSpPr>
          <p:spPr>
            <a:xfrm>
              <a:off x="6118625" y="3580050"/>
              <a:ext cx="100100" cy="253000"/>
            </a:xfrm>
            <a:custGeom>
              <a:rect b="b" l="l" r="r" t="t"/>
              <a:pathLst>
                <a:path extrusionOk="0" h="10120" w="4004">
                  <a:moveTo>
                    <a:pt x="4004" y="1"/>
                  </a:moveTo>
                  <a:lnTo>
                    <a:pt x="2410" y="280"/>
                  </a:lnTo>
                  <a:lnTo>
                    <a:pt x="1494" y="2052"/>
                  </a:lnTo>
                  <a:lnTo>
                    <a:pt x="578" y="3905"/>
                  </a:lnTo>
                  <a:lnTo>
                    <a:pt x="697" y="4005"/>
                  </a:lnTo>
                  <a:lnTo>
                    <a:pt x="797" y="4124"/>
                  </a:lnTo>
                  <a:lnTo>
                    <a:pt x="877" y="4263"/>
                  </a:lnTo>
                  <a:lnTo>
                    <a:pt x="956" y="4403"/>
                  </a:lnTo>
                  <a:lnTo>
                    <a:pt x="1016" y="4562"/>
                  </a:lnTo>
                  <a:lnTo>
                    <a:pt x="1056" y="4722"/>
                  </a:lnTo>
                  <a:lnTo>
                    <a:pt x="1096" y="4881"/>
                  </a:lnTo>
                  <a:lnTo>
                    <a:pt x="1096" y="5060"/>
                  </a:lnTo>
                  <a:lnTo>
                    <a:pt x="1076" y="5299"/>
                  </a:lnTo>
                  <a:lnTo>
                    <a:pt x="1016" y="5538"/>
                  </a:lnTo>
                  <a:lnTo>
                    <a:pt x="916" y="5777"/>
                  </a:lnTo>
                  <a:lnTo>
                    <a:pt x="797" y="5977"/>
                  </a:lnTo>
                  <a:lnTo>
                    <a:pt x="637" y="6156"/>
                  </a:lnTo>
                  <a:lnTo>
                    <a:pt x="438" y="6315"/>
                  </a:lnTo>
                  <a:lnTo>
                    <a:pt x="239" y="6435"/>
                  </a:lnTo>
                  <a:lnTo>
                    <a:pt x="0" y="6534"/>
                  </a:lnTo>
                  <a:lnTo>
                    <a:pt x="0" y="8546"/>
                  </a:lnTo>
                  <a:lnTo>
                    <a:pt x="498" y="10120"/>
                  </a:lnTo>
                  <a:lnTo>
                    <a:pt x="1355" y="7490"/>
                  </a:lnTo>
                  <a:lnTo>
                    <a:pt x="2231" y="4921"/>
                  </a:lnTo>
                  <a:lnTo>
                    <a:pt x="3107" y="2431"/>
                  </a:lnTo>
                  <a:lnTo>
                    <a:pt x="40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41"/>
            <p:cNvSpPr/>
            <p:nvPr/>
          </p:nvSpPr>
          <p:spPr>
            <a:xfrm>
              <a:off x="5771025" y="1576675"/>
              <a:ext cx="544825" cy="1949625"/>
            </a:xfrm>
            <a:custGeom>
              <a:rect b="b" l="l" r="r" t="t"/>
              <a:pathLst>
                <a:path extrusionOk="0" h="77985" w="21793">
                  <a:moveTo>
                    <a:pt x="7849" y="1"/>
                  </a:moveTo>
                  <a:lnTo>
                    <a:pt x="7191" y="459"/>
                  </a:lnTo>
                  <a:lnTo>
                    <a:pt x="6434" y="937"/>
                  </a:lnTo>
                  <a:lnTo>
                    <a:pt x="6016" y="1176"/>
                  </a:lnTo>
                  <a:lnTo>
                    <a:pt x="5578" y="1415"/>
                  </a:lnTo>
                  <a:lnTo>
                    <a:pt x="5120" y="1654"/>
                  </a:lnTo>
                  <a:lnTo>
                    <a:pt x="4622" y="1893"/>
                  </a:lnTo>
                  <a:lnTo>
                    <a:pt x="4124" y="2112"/>
                  </a:lnTo>
                  <a:lnTo>
                    <a:pt x="3586" y="2331"/>
                  </a:lnTo>
                  <a:lnTo>
                    <a:pt x="3048" y="2550"/>
                  </a:lnTo>
                  <a:lnTo>
                    <a:pt x="2470" y="2730"/>
                  </a:lnTo>
                  <a:lnTo>
                    <a:pt x="1893" y="2909"/>
                  </a:lnTo>
                  <a:lnTo>
                    <a:pt x="1275" y="3068"/>
                  </a:lnTo>
                  <a:lnTo>
                    <a:pt x="638" y="3228"/>
                  </a:lnTo>
                  <a:lnTo>
                    <a:pt x="1" y="3327"/>
                  </a:lnTo>
                  <a:lnTo>
                    <a:pt x="80" y="5658"/>
                  </a:lnTo>
                  <a:lnTo>
                    <a:pt x="180" y="8048"/>
                  </a:lnTo>
                  <a:lnTo>
                    <a:pt x="319" y="10498"/>
                  </a:lnTo>
                  <a:lnTo>
                    <a:pt x="498" y="13028"/>
                  </a:lnTo>
                  <a:lnTo>
                    <a:pt x="698" y="15598"/>
                  </a:lnTo>
                  <a:lnTo>
                    <a:pt x="957" y="18247"/>
                  </a:lnTo>
                  <a:lnTo>
                    <a:pt x="1255" y="20936"/>
                  </a:lnTo>
                  <a:lnTo>
                    <a:pt x="1594" y="23705"/>
                  </a:lnTo>
                  <a:lnTo>
                    <a:pt x="1973" y="26513"/>
                  </a:lnTo>
                  <a:lnTo>
                    <a:pt x="2411" y="29382"/>
                  </a:lnTo>
                  <a:lnTo>
                    <a:pt x="2889" y="32290"/>
                  </a:lnTo>
                  <a:lnTo>
                    <a:pt x="3427" y="35258"/>
                  </a:lnTo>
                  <a:lnTo>
                    <a:pt x="3725" y="36772"/>
                  </a:lnTo>
                  <a:lnTo>
                    <a:pt x="4024" y="38286"/>
                  </a:lnTo>
                  <a:lnTo>
                    <a:pt x="4343" y="39799"/>
                  </a:lnTo>
                  <a:lnTo>
                    <a:pt x="4682" y="41333"/>
                  </a:lnTo>
                  <a:lnTo>
                    <a:pt x="5040" y="42887"/>
                  </a:lnTo>
                  <a:lnTo>
                    <a:pt x="5399" y="44441"/>
                  </a:lnTo>
                  <a:lnTo>
                    <a:pt x="5797" y="46014"/>
                  </a:lnTo>
                  <a:lnTo>
                    <a:pt x="6195" y="47588"/>
                  </a:lnTo>
                  <a:lnTo>
                    <a:pt x="6753" y="49759"/>
                  </a:lnTo>
                  <a:lnTo>
                    <a:pt x="7351" y="51890"/>
                  </a:lnTo>
                  <a:lnTo>
                    <a:pt x="7948" y="54002"/>
                  </a:lnTo>
                  <a:lnTo>
                    <a:pt x="8566" y="56073"/>
                  </a:lnTo>
                  <a:lnTo>
                    <a:pt x="9203" y="58085"/>
                  </a:lnTo>
                  <a:lnTo>
                    <a:pt x="9841" y="60097"/>
                  </a:lnTo>
                  <a:lnTo>
                    <a:pt x="10498" y="62049"/>
                  </a:lnTo>
                  <a:lnTo>
                    <a:pt x="11175" y="63961"/>
                  </a:lnTo>
                  <a:lnTo>
                    <a:pt x="11832" y="65854"/>
                  </a:lnTo>
                  <a:lnTo>
                    <a:pt x="12530" y="67686"/>
                  </a:lnTo>
                  <a:lnTo>
                    <a:pt x="13207" y="69499"/>
                  </a:lnTo>
                  <a:lnTo>
                    <a:pt x="13904" y="71272"/>
                  </a:lnTo>
                  <a:lnTo>
                    <a:pt x="14601" y="73005"/>
                  </a:lnTo>
                  <a:lnTo>
                    <a:pt x="15298" y="74718"/>
                  </a:lnTo>
                  <a:lnTo>
                    <a:pt x="15996" y="76371"/>
                  </a:lnTo>
                  <a:lnTo>
                    <a:pt x="16713" y="77984"/>
                  </a:lnTo>
                  <a:lnTo>
                    <a:pt x="21792" y="77168"/>
                  </a:lnTo>
                  <a:lnTo>
                    <a:pt x="20696" y="73363"/>
                  </a:lnTo>
                  <a:lnTo>
                    <a:pt x="19601" y="69479"/>
                  </a:lnTo>
                  <a:lnTo>
                    <a:pt x="19063" y="67487"/>
                  </a:lnTo>
                  <a:lnTo>
                    <a:pt x="18525" y="65495"/>
                  </a:lnTo>
                  <a:lnTo>
                    <a:pt x="18007" y="63463"/>
                  </a:lnTo>
                  <a:lnTo>
                    <a:pt x="17490" y="61412"/>
                  </a:lnTo>
                  <a:lnTo>
                    <a:pt x="16992" y="59340"/>
                  </a:lnTo>
                  <a:lnTo>
                    <a:pt x="16494" y="57249"/>
                  </a:lnTo>
                  <a:lnTo>
                    <a:pt x="15996" y="55137"/>
                  </a:lnTo>
                  <a:lnTo>
                    <a:pt x="15518" y="52986"/>
                  </a:lnTo>
                  <a:lnTo>
                    <a:pt x="15039" y="50835"/>
                  </a:lnTo>
                  <a:lnTo>
                    <a:pt x="14561" y="48644"/>
                  </a:lnTo>
                  <a:lnTo>
                    <a:pt x="14123" y="46432"/>
                  </a:lnTo>
                  <a:lnTo>
                    <a:pt x="13665" y="44202"/>
                  </a:lnTo>
                  <a:lnTo>
                    <a:pt x="13107" y="41214"/>
                  </a:lnTo>
                  <a:lnTo>
                    <a:pt x="12550" y="38246"/>
                  </a:lnTo>
                  <a:lnTo>
                    <a:pt x="12052" y="35318"/>
                  </a:lnTo>
                  <a:lnTo>
                    <a:pt x="11554" y="32409"/>
                  </a:lnTo>
                  <a:lnTo>
                    <a:pt x="11115" y="29541"/>
                  </a:lnTo>
                  <a:lnTo>
                    <a:pt x="10677" y="26693"/>
                  </a:lnTo>
                  <a:lnTo>
                    <a:pt x="10299" y="23864"/>
                  </a:lnTo>
                  <a:lnTo>
                    <a:pt x="9920" y="21095"/>
                  </a:lnTo>
                  <a:lnTo>
                    <a:pt x="9582" y="18326"/>
                  </a:lnTo>
                  <a:lnTo>
                    <a:pt x="9263" y="15617"/>
                  </a:lnTo>
                  <a:lnTo>
                    <a:pt x="8964" y="12928"/>
                  </a:lnTo>
                  <a:lnTo>
                    <a:pt x="8705" y="10279"/>
                  </a:lnTo>
                  <a:lnTo>
                    <a:pt x="8466" y="7650"/>
                  </a:lnTo>
                  <a:lnTo>
                    <a:pt x="8227" y="5060"/>
                  </a:lnTo>
                  <a:lnTo>
                    <a:pt x="8028" y="2511"/>
                  </a:lnTo>
                  <a:lnTo>
                    <a:pt x="78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41"/>
            <p:cNvSpPr/>
            <p:nvPr/>
          </p:nvSpPr>
          <p:spPr>
            <a:xfrm>
              <a:off x="5696325" y="1659850"/>
              <a:ext cx="492525" cy="1872425"/>
            </a:xfrm>
            <a:custGeom>
              <a:rect b="b" l="l" r="r" t="t"/>
              <a:pathLst>
                <a:path extrusionOk="0" h="74897" w="19701">
                  <a:moveTo>
                    <a:pt x="2989" y="0"/>
                  </a:moveTo>
                  <a:lnTo>
                    <a:pt x="2271" y="120"/>
                  </a:lnTo>
                  <a:lnTo>
                    <a:pt x="1534" y="180"/>
                  </a:lnTo>
                  <a:lnTo>
                    <a:pt x="777" y="219"/>
                  </a:lnTo>
                  <a:lnTo>
                    <a:pt x="1" y="219"/>
                  </a:lnTo>
                  <a:lnTo>
                    <a:pt x="80" y="2052"/>
                  </a:lnTo>
                  <a:lnTo>
                    <a:pt x="180" y="3944"/>
                  </a:lnTo>
                  <a:lnTo>
                    <a:pt x="299" y="5857"/>
                  </a:lnTo>
                  <a:lnTo>
                    <a:pt x="439" y="7829"/>
                  </a:lnTo>
                  <a:lnTo>
                    <a:pt x="618" y="9820"/>
                  </a:lnTo>
                  <a:lnTo>
                    <a:pt x="797" y="11872"/>
                  </a:lnTo>
                  <a:lnTo>
                    <a:pt x="1017" y="13944"/>
                  </a:lnTo>
                  <a:lnTo>
                    <a:pt x="1275" y="16055"/>
                  </a:lnTo>
                  <a:lnTo>
                    <a:pt x="1534" y="18187"/>
                  </a:lnTo>
                  <a:lnTo>
                    <a:pt x="1833" y="20378"/>
                  </a:lnTo>
                  <a:lnTo>
                    <a:pt x="2172" y="22589"/>
                  </a:lnTo>
                  <a:lnTo>
                    <a:pt x="2550" y="24840"/>
                  </a:lnTo>
                  <a:lnTo>
                    <a:pt x="2949" y="27110"/>
                  </a:lnTo>
                  <a:lnTo>
                    <a:pt x="3367" y="29421"/>
                  </a:lnTo>
                  <a:lnTo>
                    <a:pt x="3845" y="31752"/>
                  </a:lnTo>
                  <a:lnTo>
                    <a:pt x="4343" y="34122"/>
                  </a:lnTo>
                  <a:lnTo>
                    <a:pt x="4702" y="35656"/>
                  </a:lnTo>
                  <a:lnTo>
                    <a:pt x="5040" y="37189"/>
                  </a:lnTo>
                  <a:lnTo>
                    <a:pt x="5419" y="38683"/>
                  </a:lnTo>
                  <a:lnTo>
                    <a:pt x="5777" y="40177"/>
                  </a:lnTo>
                  <a:lnTo>
                    <a:pt x="6176" y="41651"/>
                  </a:lnTo>
                  <a:lnTo>
                    <a:pt x="6554" y="43105"/>
                  </a:lnTo>
                  <a:lnTo>
                    <a:pt x="7351" y="45974"/>
                  </a:lnTo>
                  <a:lnTo>
                    <a:pt x="8187" y="48763"/>
                  </a:lnTo>
                  <a:lnTo>
                    <a:pt x="9044" y="51491"/>
                  </a:lnTo>
                  <a:lnTo>
                    <a:pt x="9920" y="54161"/>
                  </a:lnTo>
                  <a:lnTo>
                    <a:pt x="10817" y="56730"/>
                  </a:lnTo>
                  <a:lnTo>
                    <a:pt x="11733" y="59260"/>
                  </a:lnTo>
                  <a:lnTo>
                    <a:pt x="12649" y="61710"/>
                  </a:lnTo>
                  <a:lnTo>
                    <a:pt x="13585" y="64080"/>
                  </a:lnTo>
                  <a:lnTo>
                    <a:pt x="14522" y="66391"/>
                  </a:lnTo>
                  <a:lnTo>
                    <a:pt x="15478" y="68622"/>
                  </a:lnTo>
                  <a:lnTo>
                    <a:pt x="16414" y="70793"/>
                  </a:lnTo>
                  <a:lnTo>
                    <a:pt x="17370" y="72885"/>
                  </a:lnTo>
                  <a:lnTo>
                    <a:pt x="18306" y="74897"/>
                  </a:lnTo>
                  <a:lnTo>
                    <a:pt x="19701" y="74657"/>
                  </a:lnTo>
                  <a:lnTo>
                    <a:pt x="18984" y="73044"/>
                  </a:lnTo>
                  <a:lnTo>
                    <a:pt x="18286" y="71391"/>
                  </a:lnTo>
                  <a:lnTo>
                    <a:pt x="17589" y="69678"/>
                  </a:lnTo>
                  <a:lnTo>
                    <a:pt x="16892" y="67945"/>
                  </a:lnTo>
                  <a:lnTo>
                    <a:pt x="16195" y="66172"/>
                  </a:lnTo>
                  <a:lnTo>
                    <a:pt x="15518" y="64359"/>
                  </a:lnTo>
                  <a:lnTo>
                    <a:pt x="14820" y="62527"/>
                  </a:lnTo>
                  <a:lnTo>
                    <a:pt x="14163" y="60634"/>
                  </a:lnTo>
                  <a:lnTo>
                    <a:pt x="13486" y="58722"/>
                  </a:lnTo>
                  <a:lnTo>
                    <a:pt x="12829" y="56770"/>
                  </a:lnTo>
                  <a:lnTo>
                    <a:pt x="12191" y="54758"/>
                  </a:lnTo>
                  <a:lnTo>
                    <a:pt x="11554" y="52746"/>
                  </a:lnTo>
                  <a:lnTo>
                    <a:pt x="10936" y="50675"/>
                  </a:lnTo>
                  <a:lnTo>
                    <a:pt x="10339" y="48563"/>
                  </a:lnTo>
                  <a:lnTo>
                    <a:pt x="9741" y="46432"/>
                  </a:lnTo>
                  <a:lnTo>
                    <a:pt x="9183" y="44261"/>
                  </a:lnTo>
                  <a:lnTo>
                    <a:pt x="8785" y="42687"/>
                  </a:lnTo>
                  <a:lnTo>
                    <a:pt x="8387" y="41114"/>
                  </a:lnTo>
                  <a:lnTo>
                    <a:pt x="8028" y="39560"/>
                  </a:lnTo>
                  <a:lnTo>
                    <a:pt x="7670" y="38006"/>
                  </a:lnTo>
                  <a:lnTo>
                    <a:pt x="7331" y="36472"/>
                  </a:lnTo>
                  <a:lnTo>
                    <a:pt x="7012" y="34959"/>
                  </a:lnTo>
                  <a:lnTo>
                    <a:pt x="6713" y="33445"/>
                  </a:lnTo>
                  <a:lnTo>
                    <a:pt x="6415" y="31931"/>
                  </a:lnTo>
                  <a:lnTo>
                    <a:pt x="5877" y="28963"/>
                  </a:lnTo>
                  <a:lnTo>
                    <a:pt x="5399" y="26055"/>
                  </a:lnTo>
                  <a:lnTo>
                    <a:pt x="4961" y="23186"/>
                  </a:lnTo>
                  <a:lnTo>
                    <a:pt x="4582" y="20378"/>
                  </a:lnTo>
                  <a:lnTo>
                    <a:pt x="4243" y="17609"/>
                  </a:lnTo>
                  <a:lnTo>
                    <a:pt x="3945" y="14920"/>
                  </a:lnTo>
                  <a:lnTo>
                    <a:pt x="3686" y="12271"/>
                  </a:lnTo>
                  <a:lnTo>
                    <a:pt x="3486" y="9701"/>
                  </a:lnTo>
                  <a:lnTo>
                    <a:pt x="3307" y="7171"/>
                  </a:lnTo>
                  <a:lnTo>
                    <a:pt x="3168" y="4721"/>
                  </a:lnTo>
                  <a:lnTo>
                    <a:pt x="3068" y="2331"/>
                  </a:lnTo>
                  <a:lnTo>
                    <a:pt x="298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41"/>
            <p:cNvSpPr/>
            <p:nvPr/>
          </p:nvSpPr>
          <p:spPr>
            <a:xfrm>
              <a:off x="6109650" y="3793700"/>
              <a:ext cx="37875" cy="98125"/>
            </a:xfrm>
            <a:custGeom>
              <a:rect b="b" l="l" r="r" t="t"/>
              <a:pathLst>
                <a:path extrusionOk="0" h="3925" w="1515">
                  <a:moveTo>
                    <a:pt x="1" y="0"/>
                  </a:moveTo>
                  <a:lnTo>
                    <a:pt x="897" y="3924"/>
                  </a:lnTo>
                  <a:lnTo>
                    <a:pt x="1455" y="3924"/>
                  </a:lnTo>
                  <a:lnTo>
                    <a:pt x="1514" y="3705"/>
                  </a:lnTo>
                  <a:lnTo>
                    <a:pt x="857" y="1574"/>
                  </a:lnTo>
                  <a:lnTo>
                    <a:pt x="3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41"/>
            <p:cNvSpPr/>
            <p:nvPr/>
          </p:nvSpPr>
          <p:spPr>
            <a:xfrm>
              <a:off x="5999600" y="5328975"/>
              <a:ext cx="146425" cy="147425"/>
            </a:xfrm>
            <a:custGeom>
              <a:rect b="b" l="l" r="r" t="t"/>
              <a:pathLst>
                <a:path extrusionOk="0" h="5897" w="5857">
                  <a:moveTo>
                    <a:pt x="0" y="0"/>
                  </a:moveTo>
                  <a:lnTo>
                    <a:pt x="0" y="4382"/>
                  </a:lnTo>
                  <a:lnTo>
                    <a:pt x="80" y="4482"/>
                  </a:lnTo>
                  <a:lnTo>
                    <a:pt x="239" y="4681"/>
                  </a:lnTo>
                  <a:lnTo>
                    <a:pt x="478" y="4900"/>
                  </a:lnTo>
                  <a:lnTo>
                    <a:pt x="777" y="5159"/>
                  </a:lnTo>
                  <a:lnTo>
                    <a:pt x="976" y="5279"/>
                  </a:lnTo>
                  <a:lnTo>
                    <a:pt x="1156" y="5398"/>
                  </a:lnTo>
                  <a:lnTo>
                    <a:pt x="1375" y="5518"/>
                  </a:lnTo>
                  <a:lnTo>
                    <a:pt x="1614" y="5617"/>
                  </a:lnTo>
                  <a:lnTo>
                    <a:pt x="1853" y="5717"/>
                  </a:lnTo>
                  <a:lnTo>
                    <a:pt x="2132" y="5796"/>
                  </a:lnTo>
                  <a:lnTo>
                    <a:pt x="2411" y="5856"/>
                  </a:lnTo>
                  <a:lnTo>
                    <a:pt x="2709" y="5896"/>
                  </a:lnTo>
                  <a:lnTo>
                    <a:pt x="3068" y="5896"/>
                  </a:lnTo>
                  <a:lnTo>
                    <a:pt x="3387" y="5876"/>
                  </a:lnTo>
                  <a:lnTo>
                    <a:pt x="3685" y="5816"/>
                  </a:lnTo>
                  <a:lnTo>
                    <a:pt x="3984" y="5737"/>
                  </a:lnTo>
                  <a:lnTo>
                    <a:pt x="4263" y="5657"/>
                  </a:lnTo>
                  <a:lnTo>
                    <a:pt x="4502" y="5538"/>
                  </a:lnTo>
                  <a:lnTo>
                    <a:pt x="4741" y="5418"/>
                  </a:lnTo>
                  <a:lnTo>
                    <a:pt x="4960" y="5299"/>
                  </a:lnTo>
                  <a:lnTo>
                    <a:pt x="5140" y="5159"/>
                  </a:lnTo>
                  <a:lnTo>
                    <a:pt x="5319" y="5020"/>
                  </a:lnTo>
                  <a:lnTo>
                    <a:pt x="5578" y="4781"/>
                  </a:lnTo>
                  <a:lnTo>
                    <a:pt x="5777" y="4601"/>
                  </a:lnTo>
                  <a:lnTo>
                    <a:pt x="5857" y="4502"/>
                  </a:lnTo>
                  <a:lnTo>
                    <a:pt x="5857" y="120"/>
                  </a:lnTo>
                  <a:lnTo>
                    <a:pt x="5777" y="219"/>
                  </a:lnTo>
                  <a:lnTo>
                    <a:pt x="5578" y="418"/>
                  </a:lnTo>
                  <a:lnTo>
                    <a:pt x="5319" y="657"/>
                  </a:lnTo>
                  <a:lnTo>
                    <a:pt x="5140" y="777"/>
                  </a:lnTo>
                  <a:lnTo>
                    <a:pt x="4960" y="916"/>
                  </a:lnTo>
                  <a:lnTo>
                    <a:pt x="4741" y="1036"/>
                  </a:lnTo>
                  <a:lnTo>
                    <a:pt x="4502" y="1155"/>
                  </a:lnTo>
                  <a:lnTo>
                    <a:pt x="4263" y="1275"/>
                  </a:lnTo>
                  <a:lnTo>
                    <a:pt x="3984" y="1374"/>
                  </a:lnTo>
                  <a:lnTo>
                    <a:pt x="3685" y="1434"/>
                  </a:lnTo>
                  <a:lnTo>
                    <a:pt x="3387" y="1494"/>
                  </a:lnTo>
                  <a:lnTo>
                    <a:pt x="3068" y="1514"/>
                  </a:lnTo>
                  <a:lnTo>
                    <a:pt x="2709" y="1514"/>
                  </a:lnTo>
                  <a:lnTo>
                    <a:pt x="2411" y="1474"/>
                  </a:lnTo>
                  <a:lnTo>
                    <a:pt x="2132" y="1414"/>
                  </a:lnTo>
                  <a:lnTo>
                    <a:pt x="1853" y="1335"/>
                  </a:lnTo>
                  <a:lnTo>
                    <a:pt x="1614" y="1255"/>
                  </a:lnTo>
                  <a:lnTo>
                    <a:pt x="1375" y="1135"/>
                  </a:lnTo>
                  <a:lnTo>
                    <a:pt x="1156" y="1036"/>
                  </a:lnTo>
                  <a:lnTo>
                    <a:pt x="976" y="896"/>
                  </a:lnTo>
                  <a:lnTo>
                    <a:pt x="777" y="777"/>
                  </a:lnTo>
                  <a:lnTo>
                    <a:pt x="478" y="518"/>
                  </a:lnTo>
                  <a:lnTo>
                    <a:pt x="239" y="299"/>
                  </a:lnTo>
                  <a:lnTo>
                    <a:pt x="80" y="120"/>
                  </a:lnTo>
                  <a:lnTo>
                    <a:pt x="0"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41"/>
            <p:cNvSpPr/>
            <p:nvPr/>
          </p:nvSpPr>
          <p:spPr>
            <a:xfrm>
              <a:off x="5876100" y="3891800"/>
              <a:ext cx="269925" cy="1467575"/>
            </a:xfrm>
            <a:custGeom>
              <a:rect b="b" l="l" r="r" t="t"/>
              <a:pathLst>
                <a:path extrusionOk="0" h="58703" w="10797">
                  <a:moveTo>
                    <a:pt x="9462" y="0"/>
                  </a:moveTo>
                  <a:lnTo>
                    <a:pt x="8904" y="1833"/>
                  </a:lnTo>
                  <a:lnTo>
                    <a:pt x="8366" y="3685"/>
                  </a:lnTo>
                  <a:lnTo>
                    <a:pt x="7829" y="5578"/>
                  </a:lnTo>
                  <a:lnTo>
                    <a:pt x="7291" y="7490"/>
                  </a:lnTo>
                  <a:lnTo>
                    <a:pt x="6793" y="9422"/>
                  </a:lnTo>
                  <a:lnTo>
                    <a:pt x="6275" y="11414"/>
                  </a:lnTo>
                  <a:lnTo>
                    <a:pt x="5797" y="13406"/>
                  </a:lnTo>
                  <a:lnTo>
                    <a:pt x="5319" y="15438"/>
                  </a:lnTo>
                  <a:lnTo>
                    <a:pt x="4861" y="17509"/>
                  </a:lnTo>
                  <a:lnTo>
                    <a:pt x="4423" y="19581"/>
                  </a:lnTo>
                  <a:lnTo>
                    <a:pt x="3984" y="21712"/>
                  </a:lnTo>
                  <a:lnTo>
                    <a:pt x="3566" y="23843"/>
                  </a:lnTo>
                  <a:lnTo>
                    <a:pt x="3168" y="26035"/>
                  </a:lnTo>
                  <a:lnTo>
                    <a:pt x="2809" y="28226"/>
                  </a:lnTo>
                  <a:lnTo>
                    <a:pt x="2451" y="30457"/>
                  </a:lnTo>
                  <a:lnTo>
                    <a:pt x="2112" y="32708"/>
                  </a:lnTo>
                  <a:lnTo>
                    <a:pt x="1873" y="34361"/>
                  </a:lnTo>
                  <a:lnTo>
                    <a:pt x="1654" y="35974"/>
                  </a:lnTo>
                  <a:lnTo>
                    <a:pt x="1455" y="37588"/>
                  </a:lnTo>
                  <a:lnTo>
                    <a:pt x="1275" y="39181"/>
                  </a:lnTo>
                  <a:lnTo>
                    <a:pt x="937" y="42348"/>
                  </a:lnTo>
                  <a:lnTo>
                    <a:pt x="658" y="45436"/>
                  </a:lnTo>
                  <a:lnTo>
                    <a:pt x="419" y="48484"/>
                  </a:lnTo>
                  <a:lnTo>
                    <a:pt x="239" y="51471"/>
                  </a:lnTo>
                  <a:lnTo>
                    <a:pt x="100" y="54380"/>
                  </a:lnTo>
                  <a:lnTo>
                    <a:pt x="0" y="57248"/>
                  </a:lnTo>
                  <a:lnTo>
                    <a:pt x="40" y="57328"/>
                  </a:lnTo>
                  <a:lnTo>
                    <a:pt x="180" y="57507"/>
                  </a:lnTo>
                  <a:lnTo>
                    <a:pt x="379" y="57726"/>
                  </a:lnTo>
                  <a:lnTo>
                    <a:pt x="638" y="57985"/>
                  </a:lnTo>
                  <a:lnTo>
                    <a:pt x="797" y="58105"/>
                  </a:lnTo>
                  <a:lnTo>
                    <a:pt x="976" y="58224"/>
                  </a:lnTo>
                  <a:lnTo>
                    <a:pt x="1176" y="58344"/>
                  </a:lnTo>
                  <a:lnTo>
                    <a:pt x="1375" y="58443"/>
                  </a:lnTo>
                  <a:lnTo>
                    <a:pt x="1614" y="58543"/>
                  </a:lnTo>
                  <a:lnTo>
                    <a:pt x="1853" y="58622"/>
                  </a:lnTo>
                  <a:lnTo>
                    <a:pt x="2132" y="58662"/>
                  </a:lnTo>
                  <a:lnTo>
                    <a:pt x="2411" y="58702"/>
                  </a:lnTo>
                  <a:lnTo>
                    <a:pt x="2690" y="58702"/>
                  </a:lnTo>
                  <a:lnTo>
                    <a:pt x="2968" y="58662"/>
                  </a:lnTo>
                  <a:lnTo>
                    <a:pt x="3207" y="58622"/>
                  </a:lnTo>
                  <a:lnTo>
                    <a:pt x="3446" y="58543"/>
                  </a:lnTo>
                  <a:lnTo>
                    <a:pt x="3666" y="58463"/>
                  </a:lnTo>
                  <a:lnTo>
                    <a:pt x="3885" y="58363"/>
                  </a:lnTo>
                  <a:lnTo>
                    <a:pt x="4064" y="58264"/>
                  </a:lnTo>
                  <a:lnTo>
                    <a:pt x="4223" y="58144"/>
                  </a:lnTo>
                  <a:lnTo>
                    <a:pt x="4522" y="57925"/>
                  </a:lnTo>
                  <a:lnTo>
                    <a:pt x="4741" y="57726"/>
                  </a:lnTo>
                  <a:lnTo>
                    <a:pt x="4881" y="57567"/>
                  </a:lnTo>
                  <a:lnTo>
                    <a:pt x="4940" y="57487"/>
                  </a:lnTo>
                  <a:lnTo>
                    <a:pt x="4801" y="55336"/>
                  </a:lnTo>
                  <a:lnTo>
                    <a:pt x="4681" y="53085"/>
                  </a:lnTo>
                  <a:lnTo>
                    <a:pt x="4602" y="50774"/>
                  </a:lnTo>
                  <a:lnTo>
                    <a:pt x="4542" y="48404"/>
                  </a:lnTo>
                  <a:lnTo>
                    <a:pt x="4502" y="45954"/>
                  </a:lnTo>
                  <a:lnTo>
                    <a:pt x="4522" y="43444"/>
                  </a:lnTo>
                  <a:lnTo>
                    <a:pt x="4562" y="40854"/>
                  </a:lnTo>
                  <a:lnTo>
                    <a:pt x="4662" y="38205"/>
                  </a:lnTo>
                  <a:lnTo>
                    <a:pt x="4801" y="35496"/>
                  </a:lnTo>
                  <a:lnTo>
                    <a:pt x="4980" y="32727"/>
                  </a:lnTo>
                  <a:lnTo>
                    <a:pt x="5100" y="31333"/>
                  </a:lnTo>
                  <a:lnTo>
                    <a:pt x="5219" y="29899"/>
                  </a:lnTo>
                  <a:lnTo>
                    <a:pt x="5359" y="28465"/>
                  </a:lnTo>
                  <a:lnTo>
                    <a:pt x="5518" y="27031"/>
                  </a:lnTo>
                  <a:lnTo>
                    <a:pt x="5677" y="25557"/>
                  </a:lnTo>
                  <a:lnTo>
                    <a:pt x="5877" y="24083"/>
                  </a:lnTo>
                  <a:lnTo>
                    <a:pt x="6056" y="22608"/>
                  </a:lnTo>
                  <a:lnTo>
                    <a:pt x="6275" y="21095"/>
                  </a:lnTo>
                  <a:lnTo>
                    <a:pt x="6514" y="19581"/>
                  </a:lnTo>
                  <a:lnTo>
                    <a:pt x="6753" y="18067"/>
                  </a:lnTo>
                  <a:lnTo>
                    <a:pt x="7012" y="16513"/>
                  </a:lnTo>
                  <a:lnTo>
                    <a:pt x="7291" y="14979"/>
                  </a:lnTo>
                  <a:lnTo>
                    <a:pt x="7669" y="12988"/>
                  </a:lnTo>
                  <a:lnTo>
                    <a:pt x="8068" y="11035"/>
                  </a:lnTo>
                  <a:lnTo>
                    <a:pt x="8486" y="9123"/>
                  </a:lnTo>
                  <a:lnTo>
                    <a:pt x="8924" y="7231"/>
                  </a:lnTo>
                  <a:lnTo>
                    <a:pt x="9362" y="5378"/>
                  </a:lnTo>
                  <a:lnTo>
                    <a:pt x="9821" y="3546"/>
                  </a:lnTo>
                  <a:lnTo>
                    <a:pt x="10299" y="1753"/>
                  </a:lnTo>
                  <a:lnTo>
                    <a:pt x="107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41"/>
            <p:cNvSpPr/>
            <p:nvPr/>
          </p:nvSpPr>
          <p:spPr>
            <a:xfrm>
              <a:off x="5540450" y="1629475"/>
              <a:ext cx="613550" cy="1904800"/>
            </a:xfrm>
            <a:custGeom>
              <a:rect b="b" l="l" r="r" t="t"/>
              <a:pathLst>
                <a:path extrusionOk="0" h="76192" w="24542">
                  <a:moveTo>
                    <a:pt x="1" y="0"/>
                  </a:moveTo>
                  <a:lnTo>
                    <a:pt x="41" y="2052"/>
                  </a:lnTo>
                  <a:lnTo>
                    <a:pt x="101" y="4203"/>
                  </a:lnTo>
                  <a:lnTo>
                    <a:pt x="220" y="6454"/>
                  </a:lnTo>
                  <a:lnTo>
                    <a:pt x="360" y="8805"/>
                  </a:lnTo>
                  <a:lnTo>
                    <a:pt x="559" y="11255"/>
                  </a:lnTo>
                  <a:lnTo>
                    <a:pt x="678" y="12510"/>
                  </a:lnTo>
                  <a:lnTo>
                    <a:pt x="818" y="13784"/>
                  </a:lnTo>
                  <a:lnTo>
                    <a:pt x="977" y="15099"/>
                  </a:lnTo>
                  <a:lnTo>
                    <a:pt x="1136" y="16414"/>
                  </a:lnTo>
                  <a:lnTo>
                    <a:pt x="1316" y="17768"/>
                  </a:lnTo>
                  <a:lnTo>
                    <a:pt x="1515" y="19123"/>
                  </a:lnTo>
                  <a:lnTo>
                    <a:pt x="1734" y="20517"/>
                  </a:lnTo>
                  <a:lnTo>
                    <a:pt x="1973" y="21911"/>
                  </a:lnTo>
                  <a:lnTo>
                    <a:pt x="2212" y="23346"/>
                  </a:lnTo>
                  <a:lnTo>
                    <a:pt x="2491" y="24780"/>
                  </a:lnTo>
                  <a:lnTo>
                    <a:pt x="2770" y="26234"/>
                  </a:lnTo>
                  <a:lnTo>
                    <a:pt x="3088" y="27708"/>
                  </a:lnTo>
                  <a:lnTo>
                    <a:pt x="3427" y="29202"/>
                  </a:lnTo>
                  <a:lnTo>
                    <a:pt x="3766" y="30716"/>
                  </a:lnTo>
                  <a:lnTo>
                    <a:pt x="4144" y="32230"/>
                  </a:lnTo>
                  <a:lnTo>
                    <a:pt x="4543" y="33783"/>
                  </a:lnTo>
                  <a:lnTo>
                    <a:pt x="4961" y="35337"/>
                  </a:lnTo>
                  <a:lnTo>
                    <a:pt x="5419" y="36891"/>
                  </a:lnTo>
                  <a:lnTo>
                    <a:pt x="5877" y="38484"/>
                  </a:lnTo>
                  <a:lnTo>
                    <a:pt x="6375" y="40078"/>
                  </a:lnTo>
                  <a:lnTo>
                    <a:pt x="6893" y="41691"/>
                  </a:lnTo>
                  <a:lnTo>
                    <a:pt x="7451" y="43305"/>
                  </a:lnTo>
                  <a:lnTo>
                    <a:pt x="7909" y="44619"/>
                  </a:lnTo>
                  <a:lnTo>
                    <a:pt x="8367" y="45914"/>
                  </a:lnTo>
                  <a:lnTo>
                    <a:pt x="8845" y="47189"/>
                  </a:lnTo>
                  <a:lnTo>
                    <a:pt x="9323" y="48444"/>
                  </a:lnTo>
                  <a:lnTo>
                    <a:pt x="9821" y="49679"/>
                  </a:lnTo>
                  <a:lnTo>
                    <a:pt x="10319" y="50894"/>
                  </a:lnTo>
                  <a:lnTo>
                    <a:pt x="10817" y="52109"/>
                  </a:lnTo>
                  <a:lnTo>
                    <a:pt x="11335" y="53284"/>
                  </a:lnTo>
                  <a:lnTo>
                    <a:pt x="12371" y="55615"/>
                  </a:lnTo>
                  <a:lnTo>
                    <a:pt x="13426" y="57846"/>
                  </a:lnTo>
                  <a:lnTo>
                    <a:pt x="14482" y="60017"/>
                  </a:lnTo>
                  <a:lnTo>
                    <a:pt x="15558" y="62108"/>
                  </a:lnTo>
                  <a:lnTo>
                    <a:pt x="16633" y="64120"/>
                  </a:lnTo>
                  <a:lnTo>
                    <a:pt x="17709" y="66072"/>
                  </a:lnTo>
                  <a:lnTo>
                    <a:pt x="18805" y="67945"/>
                  </a:lnTo>
                  <a:lnTo>
                    <a:pt x="19880" y="69737"/>
                  </a:lnTo>
                  <a:lnTo>
                    <a:pt x="20936" y="71470"/>
                  </a:lnTo>
                  <a:lnTo>
                    <a:pt x="21992" y="73124"/>
                  </a:lnTo>
                  <a:lnTo>
                    <a:pt x="23027" y="74697"/>
                  </a:lnTo>
                  <a:lnTo>
                    <a:pt x="24043" y="76191"/>
                  </a:lnTo>
                  <a:lnTo>
                    <a:pt x="24541" y="76112"/>
                  </a:lnTo>
                  <a:lnTo>
                    <a:pt x="23605" y="74100"/>
                  </a:lnTo>
                  <a:lnTo>
                    <a:pt x="22649" y="72008"/>
                  </a:lnTo>
                  <a:lnTo>
                    <a:pt x="21713" y="69837"/>
                  </a:lnTo>
                  <a:lnTo>
                    <a:pt x="20757" y="67606"/>
                  </a:lnTo>
                  <a:lnTo>
                    <a:pt x="19820" y="65295"/>
                  </a:lnTo>
                  <a:lnTo>
                    <a:pt x="18884" y="62925"/>
                  </a:lnTo>
                  <a:lnTo>
                    <a:pt x="17968" y="60475"/>
                  </a:lnTo>
                  <a:lnTo>
                    <a:pt x="17052" y="57945"/>
                  </a:lnTo>
                  <a:lnTo>
                    <a:pt x="16155" y="55376"/>
                  </a:lnTo>
                  <a:lnTo>
                    <a:pt x="15279" y="52706"/>
                  </a:lnTo>
                  <a:lnTo>
                    <a:pt x="14422" y="49978"/>
                  </a:lnTo>
                  <a:lnTo>
                    <a:pt x="13586" y="47189"/>
                  </a:lnTo>
                  <a:lnTo>
                    <a:pt x="12789" y="44320"/>
                  </a:lnTo>
                  <a:lnTo>
                    <a:pt x="12411" y="42866"/>
                  </a:lnTo>
                  <a:lnTo>
                    <a:pt x="12012" y="41392"/>
                  </a:lnTo>
                  <a:lnTo>
                    <a:pt x="11654" y="39898"/>
                  </a:lnTo>
                  <a:lnTo>
                    <a:pt x="11275" y="38404"/>
                  </a:lnTo>
                  <a:lnTo>
                    <a:pt x="10937" y="36871"/>
                  </a:lnTo>
                  <a:lnTo>
                    <a:pt x="10578" y="35337"/>
                  </a:lnTo>
                  <a:lnTo>
                    <a:pt x="10080" y="32967"/>
                  </a:lnTo>
                  <a:lnTo>
                    <a:pt x="9602" y="30636"/>
                  </a:lnTo>
                  <a:lnTo>
                    <a:pt x="9184" y="28325"/>
                  </a:lnTo>
                  <a:lnTo>
                    <a:pt x="8785" y="26055"/>
                  </a:lnTo>
                  <a:lnTo>
                    <a:pt x="8407" y="23804"/>
                  </a:lnTo>
                  <a:lnTo>
                    <a:pt x="8068" y="21593"/>
                  </a:lnTo>
                  <a:lnTo>
                    <a:pt x="7769" y="19402"/>
                  </a:lnTo>
                  <a:lnTo>
                    <a:pt x="7510" y="17270"/>
                  </a:lnTo>
                  <a:lnTo>
                    <a:pt x="7252" y="15159"/>
                  </a:lnTo>
                  <a:lnTo>
                    <a:pt x="7032" y="13087"/>
                  </a:lnTo>
                  <a:lnTo>
                    <a:pt x="6853" y="11035"/>
                  </a:lnTo>
                  <a:lnTo>
                    <a:pt x="6674" y="9044"/>
                  </a:lnTo>
                  <a:lnTo>
                    <a:pt x="6534" y="7072"/>
                  </a:lnTo>
                  <a:lnTo>
                    <a:pt x="6415" y="5159"/>
                  </a:lnTo>
                  <a:lnTo>
                    <a:pt x="6315" y="3267"/>
                  </a:lnTo>
                  <a:lnTo>
                    <a:pt x="6236" y="1434"/>
                  </a:lnTo>
                  <a:lnTo>
                    <a:pt x="5558" y="1395"/>
                  </a:lnTo>
                  <a:lnTo>
                    <a:pt x="4861" y="1335"/>
                  </a:lnTo>
                  <a:lnTo>
                    <a:pt x="4164" y="1255"/>
                  </a:lnTo>
                  <a:lnTo>
                    <a:pt x="3487" y="1136"/>
                  </a:lnTo>
                  <a:lnTo>
                    <a:pt x="2849" y="976"/>
                  </a:lnTo>
                  <a:lnTo>
                    <a:pt x="2212" y="817"/>
                  </a:lnTo>
                  <a:lnTo>
                    <a:pt x="1614" y="638"/>
                  </a:lnTo>
                  <a:lnTo>
                    <a:pt x="1057" y="438"/>
                  </a:lnTo>
                  <a:lnTo>
                    <a:pt x="519" y="219"/>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41"/>
            <p:cNvSpPr/>
            <p:nvPr/>
          </p:nvSpPr>
          <p:spPr>
            <a:xfrm>
              <a:off x="6118625" y="3587025"/>
              <a:ext cx="60275" cy="90650"/>
            </a:xfrm>
            <a:custGeom>
              <a:rect b="b" l="l" r="r" t="t"/>
              <a:pathLst>
                <a:path extrusionOk="0" h="3626" w="2411">
                  <a:moveTo>
                    <a:pt x="2410" y="1"/>
                  </a:moveTo>
                  <a:lnTo>
                    <a:pt x="0" y="379"/>
                  </a:lnTo>
                  <a:lnTo>
                    <a:pt x="0" y="3287"/>
                  </a:lnTo>
                  <a:lnTo>
                    <a:pt x="159" y="3347"/>
                  </a:lnTo>
                  <a:lnTo>
                    <a:pt x="319" y="3427"/>
                  </a:lnTo>
                  <a:lnTo>
                    <a:pt x="458" y="3506"/>
                  </a:lnTo>
                  <a:lnTo>
                    <a:pt x="578" y="3626"/>
                  </a:lnTo>
                  <a:lnTo>
                    <a:pt x="1494" y="1773"/>
                  </a:lnTo>
                  <a:lnTo>
                    <a:pt x="2410" y="1"/>
                  </a:lnTo>
                  <a:close/>
                </a:path>
              </a:pathLst>
            </a:custGeom>
            <a:solidFill>
              <a:srgbClr val="FA65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41"/>
            <p:cNvSpPr/>
            <p:nvPr/>
          </p:nvSpPr>
          <p:spPr>
            <a:xfrm>
              <a:off x="6068325" y="3667700"/>
              <a:ext cx="77700" cy="77225"/>
            </a:xfrm>
            <a:custGeom>
              <a:rect b="b" l="l" r="r" t="t"/>
              <a:pathLst>
                <a:path extrusionOk="0" h="3089" w="3108">
                  <a:moveTo>
                    <a:pt x="1554" y="1"/>
                  </a:moveTo>
                  <a:lnTo>
                    <a:pt x="1315" y="20"/>
                  </a:lnTo>
                  <a:lnTo>
                    <a:pt x="1096" y="60"/>
                  </a:lnTo>
                  <a:lnTo>
                    <a:pt x="877" y="160"/>
                  </a:lnTo>
                  <a:lnTo>
                    <a:pt x="658" y="279"/>
                  </a:lnTo>
                  <a:lnTo>
                    <a:pt x="478" y="439"/>
                  </a:lnTo>
                  <a:lnTo>
                    <a:pt x="319" y="618"/>
                  </a:lnTo>
                  <a:lnTo>
                    <a:pt x="180" y="817"/>
                  </a:lnTo>
                  <a:lnTo>
                    <a:pt x="100" y="1056"/>
                  </a:lnTo>
                  <a:lnTo>
                    <a:pt x="40" y="1295"/>
                  </a:lnTo>
                  <a:lnTo>
                    <a:pt x="0" y="1554"/>
                  </a:lnTo>
                  <a:lnTo>
                    <a:pt x="40" y="1793"/>
                  </a:lnTo>
                  <a:lnTo>
                    <a:pt x="100" y="2052"/>
                  </a:lnTo>
                  <a:lnTo>
                    <a:pt x="180" y="2271"/>
                  </a:lnTo>
                  <a:lnTo>
                    <a:pt x="319" y="2471"/>
                  </a:lnTo>
                  <a:lnTo>
                    <a:pt x="478" y="2650"/>
                  </a:lnTo>
                  <a:lnTo>
                    <a:pt x="658" y="2809"/>
                  </a:lnTo>
                  <a:lnTo>
                    <a:pt x="877" y="2929"/>
                  </a:lnTo>
                  <a:lnTo>
                    <a:pt x="1096" y="3028"/>
                  </a:lnTo>
                  <a:lnTo>
                    <a:pt x="1315" y="3088"/>
                  </a:lnTo>
                  <a:lnTo>
                    <a:pt x="1793" y="3088"/>
                  </a:lnTo>
                  <a:lnTo>
                    <a:pt x="2012" y="3028"/>
                  </a:lnTo>
                  <a:lnTo>
                    <a:pt x="2251" y="2929"/>
                  </a:lnTo>
                  <a:lnTo>
                    <a:pt x="2450" y="2809"/>
                  </a:lnTo>
                  <a:lnTo>
                    <a:pt x="2649" y="2650"/>
                  </a:lnTo>
                  <a:lnTo>
                    <a:pt x="2809" y="2471"/>
                  </a:lnTo>
                  <a:lnTo>
                    <a:pt x="2928" y="2271"/>
                  </a:lnTo>
                  <a:lnTo>
                    <a:pt x="3028" y="2032"/>
                  </a:lnTo>
                  <a:lnTo>
                    <a:pt x="3088" y="1793"/>
                  </a:lnTo>
                  <a:lnTo>
                    <a:pt x="3108" y="1554"/>
                  </a:lnTo>
                  <a:lnTo>
                    <a:pt x="3108" y="1375"/>
                  </a:lnTo>
                  <a:lnTo>
                    <a:pt x="3068" y="1216"/>
                  </a:lnTo>
                  <a:lnTo>
                    <a:pt x="3028" y="1056"/>
                  </a:lnTo>
                  <a:lnTo>
                    <a:pt x="2968" y="897"/>
                  </a:lnTo>
                  <a:lnTo>
                    <a:pt x="2889" y="757"/>
                  </a:lnTo>
                  <a:lnTo>
                    <a:pt x="2809" y="618"/>
                  </a:lnTo>
                  <a:lnTo>
                    <a:pt x="2709" y="499"/>
                  </a:lnTo>
                  <a:lnTo>
                    <a:pt x="2590" y="399"/>
                  </a:lnTo>
                  <a:lnTo>
                    <a:pt x="2470" y="279"/>
                  </a:lnTo>
                  <a:lnTo>
                    <a:pt x="2331" y="200"/>
                  </a:lnTo>
                  <a:lnTo>
                    <a:pt x="2171" y="120"/>
                  </a:lnTo>
                  <a:lnTo>
                    <a:pt x="2012" y="60"/>
                  </a:lnTo>
                  <a:lnTo>
                    <a:pt x="1793" y="20"/>
                  </a:lnTo>
                  <a:lnTo>
                    <a:pt x="15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41"/>
            <p:cNvSpPr/>
            <p:nvPr/>
          </p:nvSpPr>
          <p:spPr>
            <a:xfrm>
              <a:off x="6103675" y="3793700"/>
              <a:ext cx="28400" cy="98125"/>
            </a:xfrm>
            <a:custGeom>
              <a:rect b="b" l="l" r="r" t="t"/>
              <a:pathLst>
                <a:path extrusionOk="0" h="3925" w="1136">
                  <a:moveTo>
                    <a:pt x="0" y="0"/>
                  </a:moveTo>
                  <a:lnTo>
                    <a:pt x="698" y="3924"/>
                  </a:lnTo>
                  <a:lnTo>
                    <a:pt x="1136" y="3924"/>
                  </a:lnTo>
                  <a:lnTo>
                    <a:pt x="2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41"/>
            <p:cNvSpPr/>
            <p:nvPr/>
          </p:nvSpPr>
          <p:spPr>
            <a:xfrm>
              <a:off x="6082750" y="3793700"/>
              <a:ext cx="38375" cy="98125"/>
            </a:xfrm>
            <a:custGeom>
              <a:rect b="b" l="l" r="r" t="t"/>
              <a:pathLst>
                <a:path extrusionOk="0" h="3925" w="1535">
                  <a:moveTo>
                    <a:pt x="837" y="0"/>
                  </a:moveTo>
                  <a:lnTo>
                    <a:pt x="1" y="3924"/>
                  </a:lnTo>
                  <a:lnTo>
                    <a:pt x="1535" y="3924"/>
                  </a:lnTo>
                  <a:lnTo>
                    <a:pt x="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41"/>
            <p:cNvSpPr/>
            <p:nvPr/>
          </p:nvSpPr>
          <p:spPr>
            <a:xfrm>
              <a:off x="6095700" y="3743400"/>
              <a:ext cx="22950" cy="50325"/>
            </a:xfrm>
            <a:custGeom>
              <a:rect b="b" l="l" r="r" t="t"/>
              <a:pathLst>
                <a:path extrusionOk="0" h="2013" w="918">
                  <a:moveTo>
                    <a:pt x="1" y="0"/>
                  </a:moveTo>
                  <a:lnTo>
                    <a:pt x="1" y="518"/>
                  </a:lnTo>
                  <a:lnTo>
                    <a:pt x="1" y="2012"/>
                  </a:lnTo>
                  <a:lnTo>
                    <a:pt x="917" y="2012"/>
                  </a:lnTo>
                  <a:lnTo>
                    <a:pt x="917" y="0"/>
                  </a:lnTo>
                  <a:lnTo>
                    <a:pt x="698" y="60"/>
                  </a:lnTo>
                  <a:lnTo>
                    <a:pt x="220" y="60"/>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41"/>
            <p:cNvSpPr/>
            <p:nvPr/>
          </p:nvSpPr>
          <p:spPr>
            <a:xfrm>
              <a:off x="6095700" y="3596500"/>
              <a:ext cx="22950" cy="72725"/>
            </a:xfrm>
            <a:custGeom>
              <a:rect b="b" l="l" r="r" t="t"/>
              <a:pathLst>
                <a:path extrusionOk="0" h="2909" w="918">
                  <a:moveTo>
                    <a:pt x="917" y="0"/>
                  </a:moveTo>
                  <a:lnTo>
                    <a:pt x="1" y="159"/>
                  </a:lnTo>
                  <a:lnTo>
                    <a:pt x="1" y="1534"/>
                  </a:lnTo>
                  <a:lnTo>
                    <a:pt x="1" y="2908"/>
                  </a:lnTo>
                  <a:lnTo>
                    <a:pt x="220" y="2868"/>
                  </a:lnTo>
                  <a:lnTo>
                    <a:pt x="459" y="2849"/>
                  </a:lnTo>
                  <a:lnTo>
                    <a:pt x="698" y="2868"/>
                  </a:lnTo>
                  <a:lnTo>
                    <a:pt x="917" y="2908"/>
                  </a:lnTo>
                  <a:lnTo>
                    <a:pt x="9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41"/>
            <p:cNvSpPr/>
            <p:nvPr/>
          </p:nvSpPr>
          <p:spPr>
            <a:xfrm>
              <a:off x="5732175" y="3756350"/>
              <a:ext cx="380500" cy="1592550"/>
            </a:xfrm>
            <a:custGeom>
              <a:rect b="b" l="l" r="r" t="t"/>
              <a:pathLst>
                <a:path extrusionOk="0" h="63702" w="15220">
                  <a:moveTo>
                    <a:pt x="14542" y="0"/>
                  </a:moveTo>
                  <a:lnTo>
                    <a:pt x="13685" y="1892"/>
                  </a:lnTo>
                  <a:lnTo>
                    <a:pt x="12809" y="3864"/>
                  </a:lnTo>
                  <a:lnTo>
                    <a:pt x="11952" y="5896"/>
                  </a:lnTo>
                  <a:lnTo>
                    <a:pt x="11116" y="7988"/>
                  </a:lnTo>
                  <a:lnTo>
                    <a:pt x="10279" y="10139"/>
                  </a:lnTo>
                  <a:lnTo>
                    <a:pt x="9462" y="12350"/>
                  </a:lnTo>
                  <a:lnTo>
                    <a:pt x="8646" y="14641"/>
                  </a:lnTo>
                  <a:lnTo>
                    <a:pt x="7849" y="16971"/>
                  </a:lnTo>
                  <a:lnTo>
                    <a:pt x="7092" y="19362"/>
                  </a:lnTo>
                  <a:lnTo>
                    <a:pt x="6355" y="21812"/>
                  </a:lnTo>
                  <a:lnTo>
                    <a:pt x="5638" y="24341"/>
                  </a:lnTo>
                  <a:lnTo>
                    <a:pt x="4941" y="26911"/>
                  </a:lnTo>
                  <a:lnTo>
                    <a:pt x="4283" y="29540"/>
                  </a:lnTo>
                  <a:lnTo>
                    <a:pt x="3985" y="30875"/>
                  </a:lnTo>
                  <a:lnTo>
                    <a:pt x="3666" y="32229"/>
                  </a:lnTo>
                  <a:lnTo>
                    <a:pt x="3387" y="33584"/>
                  </a:lnTo>
                  <a:lnTo>
                    <a:pt x="3088" y="34978"/>
                  </a:lnTo>
                  <a:lnTo>
                    <a:pt x="2809" y="36373"/>
                  </a:lnTo>
                  <a:lnTo>
                    <a:pt x="2550" y="37767"/>
                  </a:lnTo>
                  <a:lnTo>
                    <a:pt x="2252" y="39480"/>
                  </a:lnTo>
                  <a:lnTo>
                    <a:pt x="1973" y="41153"/>
                  </a:lnTo>
                  <a:lnTo>
                    <a:pt x="1714" y="42826"/>
                  </a:lnTo>
                  <a:lnTo>
                    <a:pt x="1475" y="44460"/>
                  </a:lnTo>
                  <a:lnTo>
                    <a:pt x="1256" y="46093"/>
                  </a:lnTo>
                  <a:lnTo>
                    <a:pt x="1057" y="47707"/>
                  </a:lnTo>
                  <a:lnTo>
                    <a:pt x="877" y="49300"/>
                  </a:lnTo>
                  <a:lnTo>
                    <a:pt x="718" y="50874"/>
                  </a:lnTo>
                  <a:lnTo>
                    <a:pt x="559" y="52428"/>
                  </a:lnTo>
                  <a:lnTo>
                    <a:pt x="439" y="53941"/>
                  </a:lnTo>
                  <a:lnTo>
                    <a:pt x="320" y="55455"/>
                  </a:lnTo>
                  <a:lnTo>
                    <a:pt x="240" y="56949"/>
                  </a:lnTo>
                  <a:lnTo>
                    <a:pt x="160" y="58423"/>
                  </a:lnTo>
                  <a:lnTo>
                    <a:pt x="81" y="59877"/>
                  </a:lnTo>
                  <a:lnTo>
                    <a:pt x="41" y="61292"/>
                  </a:lnTo>
                  <a:lnTo>
                    <a:pt x="1" y="62706"/>
                  </a:lnTo>
                  <a:lnTo>
                    <a:pt x="160" y="62825"/>
                  </a:lnTo>
                  <a:lnTo>
                    <a:pt x="419" y="62985"/>
                  </a:lnTo>
                  <a:lnTo>
                    <a:pt x="738" y="63164"/>
                  </a:lnTo>
                  <a:lnTo>
                    <a:pt x="1116" y="63343"/>
                  </a:lnTo>
                  <a:lnTo>
                    <a:pt x="1335" y="63443"/>
                  </a:lnTo>
                  <a:lnTo>
                    <a:pt x="1574" y="63523"/>
                  </a:lnTo>
                  <a:lnTo>
                    <a:pt x="1833" y="63582"/>
                  </a:lnTo>
                  <a:lnTo>
                    <a:pt x="2092" y="63642"/>
                  </a:lnTo>
                  <a:lnTo>
                    <a:pt x="2371" y="63682"/>
                  </a:lnTo>
                  <a:lnTo>
                    <a:pt x="2650" y="63702"/>
                  </a:lnTo>
                  <a:lnTo>
                    <a:pt x="2969" y="63702"/>
                  </a:lnTo>
                  <a:lnTo>
                    <a:pt x="3268" y="63682"/>
                  </a:lnTo>
                  <a:lnTo>
                    <a:pt x="3507" y="63662"/>
                  </a:lnTo>
                  <a:lnTo>
                    <a:pt x="3726" y="63622"/>
                  </a:lnTo>
                  <a:lnTo>
                    <a:pt x="4144" y="63523"/>
                  </a:lnTo>
                  <a:lnTo>
                    <a:pt x="4522" y="63383"/>
                  </a:lnTo>
                  <a:lnTo>
                    <a:pt x="4861" y="63244"/>
                  </a:lnTo>
                  <a:lnTo>
                    <a:pt x="5160" y="63084"/>
                  </a:lnTo>
                  <a:lnTo>
                    <a:pt x="5399" y="62925"/>
                  </a:lnTo>
                  <a:lnTo>
                    <a:pt x="5598" y="62785"/>
                  </a:lnTo>
                  <a:lnTo>
                    <a:pt x="5757" y="62666"/>
                  </a:lnTo>
                  <a:lnTo>
                    <a:pt x="5857" y="59798"/>
                  </a:lnTo>
                  <a:lnTo>
                    <a:pt x="5996" y="56889"/>
                  </a:lnTo>
                  <a:lnTo>
                    <a:pt x="6176" y="53902"/>
                  </a:lnTo>
                  <a:lnTo>
                    <a:pt x="6415" y="50854"/>
                  </a:lnTo>
                  <a:lnTo>
                    <a:pt x="6694" y="47766"/>
                  </a:lnTo>
                  <a:lnTo>
                    <a:pt x="7032" y="44599"/>
                  </a:lnTo>
                  <a:lnTo>
                    <a:pt x="7212" y="43006"/>
                  </a:lnTo>
                  <a:lnTo>
                    <a:pt x="7411" y="41392"/>
                  </a:lnTo>
                  <a:lnTo>
                    <a:pt x="7630" y="39779"/>
                  </a:lnTo>
                  <a:lnTo>
                    <a:pt x="7869" y="38126"/>
                  </a:lnTo>
                  <a:lnTo>
                    <a:pt x="8208" y="35875"/>
                  </a:lnTo>
                  <a:lnTo>
                    <a:pt x="8566" y="33644"/>
                  </a:lnTo>
                  <a:lnTo>
                    <a:pt x="8925" y="31453"/>
                  </a:lnTo>
                  <a:lnTo>
                    <a:pt x="9323" y="29261"/>
                  </a:lnTo>
                  <a:lnTo>
                    <a:pt x="9741" y="27130"/>
                  </a:lnTo>
                  <a:lnTo>
                    <a:pt x="10180" y="24999"/>
                  </a:lnTo>
                  <a:lnTo>
                    <a:pt x="10618" y="22927"/>
                  </a:lnTo>
                  <a:lnTo>
                    <a:pt x="11076" y="20856"/>
                  </a:lnTo>
                  <a:lnTo>
                    <a:pt x="11554" y="18824"/>
                  </a:lnTo>
                  <a:lnTo>
                    <a:pt x="12032" y="16832"/>
                  </a:lnTo>
                  <a:lnTo>
                    <a:pt x="12550" y="14840"/>
                  </a:lnTo>
                  <a:lnTo>
                    <a:pt x="13048" y="12908"/>
                  </a:lnTo>
                  <a:lnTo>
                    <a:pt x="13586" y="10996"/>
                  </a:lnTo>
                  <a:lnTo>
                    <a:pt x="14123" y="9103"/>
                  </a:lnTo>
                  <a:lnTo>
                    <a:pt x="14661" y="7251"/>
                  </a:lnTo>
                  <a:lnTo>
                    <a:pt x="15219" y="5418"/>
                  </a:lnTo>
                  <a:lnTo>
                    <a:pt x="13327" y="5418"/>
                  </a:lnTo>
                  <a:lnTo>
                    <a:pt x="14542" y="1494"/>
                  </a:lnTo>
                  <a:lnTo>
                    <a:pt x="145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41"/>
            <p:cNvSpPr/>
            <p:nvPr/>
          </p:nvSpPr>
          <p:spPr>
            <a:xfrm>
              <a:off x="6065325" y="3793700"/>
              <a:ext cx="38375" cy="98125"/>
            </a:xfrm>
            <a:custGeom>
              <a:rect b="b" l="l" r="r" t="t"/>
              <a:pathLst>
                <a:path extrusionOk="0" h="3925" w="1535">
                  <a:moveTo>
                    <a:pt x="1216" y="0"/>
                  </a:moveTo>
                  <a:lnTo>
                    <a:pt x="1" y="3924"/>
                  </a:lnTo>
                  <a:lnTo>
                    <a:pt x="698" y="3924"/>
                  </a:lnTo>
                  <a:lnTo>
                    <a:pt x="1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41"/>
            <p:cNvSpPr/>
            <p:nvPr/>
          </p:nvSpPr>
          <p:spPr>
            <a:xfrm>
              <a:off x="5326825" y="1592625"/>
              <a:ext cx="814725" cy="1948125"/>
            </a:xfrm>
            <a:custGeom>
              <a:rect b="b" l="l" r="r" t="t"/>
              <a:pathLst>
                <a:path extrusionOk="0" h="77925" w="32589">
                  <a:moveTo>
                    <a:pt x="5877" y="0"/>
                  </a:moveTo>
                  <a:lnTo>
                    <a:pt x="5200" y="538"/>
                  </a:lnTo>
                  <a:lnTo>
                    <a:pt x="4482" y="1056"/>
                  </a:lnTo>
                  <a:lnTo>
                    <a:pt x="3765" y="1554"/>
                  </a:lnTo>
                  <a:lnTo>
                    <a:pt x="3028" y="2032"/>
                  </a:lnTo>
                  <a:lnTo>
                    <a:pt x="2291" y="2490"/>
                  </a:lnTo>
                  <a:lnTo>
                    <a:pt x="1534" y="2908"/>
                  </a:lnTo>
                  <a:lnTo>
                    <a:pt x="778" y="3327"/>
                  </a:lnTo>
                  <a:lnTo>
                    <a:pt x="1" y="3725"/>
                  </a:lnTo>
                  <a:lnTo>
                    <a:pt x="60" y="5657"/>
                  </a:lnTo>
                  <a:lnTo>
                    <a:pt x="160" y="7809"/>
                  </a:lnTo>
                  <a:lnTo>
                    <a:pt x="240" y="8964"/>
                  </a:lnTo>
                  <a:lnTo>
                    <a:pt x="319" y="10159"/>
                  </a:lnTo>
                  <a:lnTo>
                    <a:pt x="419" y="11394"/>
                  </a:lnTo>
                  <a:lnTo>
                    <a:pt x="538" y="12689"/>
                  </a:lnTo>
                  <a:lnTo>
                    <a:pt x="698" y="14003"/>
                  </a:lnTo>
                  <a:lnTo>
                    <a:pt x="857" y="15378"/>
                  </a:lnTo>
                  <a:lnTo>
                    <a:pt x="1056" y="16792"/>
                  </a:lnTo>
                  <a:lnTo>
                    <a:pt x="1256" y="18226"/>
                  </a:lnTo>
                  <a:lnTo>
                    <a:pt x="1495" y="19720"/>
                  </a:lnTo>
                  <a:lnTo>
                    <a:pt x="1773" y="21234"/>
                  </a:lnTo>
                  <a:lnTo>
                    <a:pt x="2052" y="22788"/>
                  </a:lnTo>
                  <a:lnTo>
                    <a:pt x="2391" y="24381"/>
                  </a:lnTo>
                  <a:lnTo>
                    <a:pt x="2750" y="25995"/>
                  </a:lnTo>
                  <a:lnTo>
                    <a:pt x="3128" y="27648"/>
                  </a:lnTo>
                  <a:lnTo>
                    <a:pt x="3546" y="29321"/>
                  </a:lnTo>
                  <a:lnTo>
                    <a:pt x="4024" y="31034"/>
                  </a:lnTo>
                  <a:lnTo>
                    <a:pt x="4522" y="32767"/>
                  </a:lnTo>
                  <a:lnTo>
                    <a:pt x="5040" y="34520"/>
                  </a:lnTo>
                  <a:lnTo>
                    <a:pt x="5618" y="36293"/>
                  </a:lnTo>
                  <a:lnTo>
                    <a:pt x="6235" y="38086"/>
                  </a:lnTo>
                  <a:lnTo>
                    <a:pt x="6913" y="39918"/>
                  </a:lnTo>
                  <a:lnTo>
                    <a:pt x="7610" y="41751"/>
                  </a:lnTo>
                  <a:lnTo>
                    <a:pt x="8367" y="43603"/>
                  </a:lnTo>
                  <a:lnTo>
                    <a:pt x="9163" y="45476"/>
                  </a:lnTo>
                  <a:lnTo>
                    <a:pt x="10000" y="47368"/>
                  </a:lnTo>
                  <a:lnTo>
                    <a:pt x="10896" y="49280"/>
                  </a:lnTo>
                  <a:lnTo>
                    <a:pt x="11853" y="51193"/>
                  </a:lnTo>
                  <a:lnTo>
                    <a:pt x="12848" y="53105"/>
                  </a:lnTo>
                  <a:lnTo>
                    <a:pt x="13904" y="55037"/>
                  </a:lnTo>
                  <a:lnTo>
                    <a:pt x="14980" y="56909"/>
                  </a:lnTo>
                  <a:lnTo>
                    <a:pt x="16075" y="58742"/>
                  </a:lnTo>
                  <a:lnTo>
                    <a:pt x="17191" y="60515"/>
                  </a:lnTo>
                  <a:lnTo>
                    <a:pt x="18306" y="62228"/>
                  </a:lnTo>
                  <a:lnTo>
                    <a:pt x="19442" y="63901"/>
                  </a:lnTo>
                  <a:lnTo>
                    <a:pt x="20597" y="65534"/>
                  </a:lnTo>
                  <a:lnTo>
                    <a:pt x="21752" y="67108"/>
                  </a:lnTo>
                  <a:lnTo>
                    <a:pt x="22908" y="68622"/>
                  </a:lnTo>
                  <a:lnTo>
                    <a:pt x="24083" y="70096"/>
                  </a:lnTo>
                  <a:lnTo>
                    <a:pt x="25238" y="71530"/>
                  </a:lnTo>
                  <a:lnTo>
                    <a:pt x="26394" y="72905"/>
                  </a:lnTo>
                  <a:lnTo>
                    <a:pt x="27569" y="74219"/>
                  </a:lnTo>
                  <a:lnTo>
                    <a:pt x="28724" y="75514"/>
                  </a:lnTo>
                  <a:lnTo>
                    <a:pt x="29859" y="76729"/>
                  </a:lnTo>
                  <a:lnTo>
                    <a:pt x="31015" y="77924"/>
                  </a:lnTo>
                  <a:lnTo>
                    <a:pt x="32588" y="77665"/>
                  </a:lnTo>
                  <a:lnTo>
                    <a:pt x="31572" y="76171"/>
                  </a:lnTo>
                  <a:lnTo>
                    <a:pt x="30537" y="74598"/>
                  </a:lnTo>
                  <a:lnTo>
                    <a:pt x="29481" y="72944"/>
                  </a:lnTo>
                  <a:lnTo>
                    <a:pt x="28425" y="71211"/>
                  </a:lnTo>
                  <a:lnTo>
                    <a:pt x="27350" y="69419"/>
                  </a:lnTo>
                  <a:lnTo>
                    <a:pt x="26254" y="67546"/>
                  </a:lnTo>
                  <a:lnTo>
                    <a:pt x="25178" y="65594"/>
                  </a:lnTo>
                  <a:lnTo>
                    <a:pt x="24103" y="63582"/>
                  </a:lnTo>
                  <a:lnTo>
                    <a:pt x="23027" y="61491"/>
                  </a:lnTo>
                  <a:lnTo>
                    <a:pt x="21971" y="59320"/>
                  </a:lnTo>
                  <a:lnTo>
                    <a:pt x="20916" y="57089"/>
                  </a:lnTo>
                  <a:lnTo>
                    <a:pt x="19880" y="54758"/>
                  </a:lnTo>
                  <a:lnTo>
                    <a:pt x="19362" y="53583"/>
                  </a:lnTo>
                  <a:lnTo>
                    <a:pt x="18864" y="52368"/>
                  </a:lnTo>
                  <a:lnTo>
                    <a:pt x="18366" y="51153"/>
                  </a:lnTo>
                  <a:lnTo>
                    <a:pt x="17868" y="49918"/>
                  </a:lnTo>
                  <a:lnTo>
                    <a:pt x="17390" y="48663"/>
                  </a:lnTo>
                  <a:lnTo>
                    <a:pt x="16912" y="47388"/>
                  </a:lnTo>
                  <a:lnTo>
                    <a:pt x="16454" y="46093"/>
                  </a:lnTo>
                  <a:lnTo>
                    <a:pt x="15996" y="44779"/>
                  </a:lnTo>
                  <a:lnTo>
                    <a:pt x="15438" y="43165"/>
                  </a:lnTo>
                  <a:lnTo>
                    <a:pt x="14920" y="41552"/>
                  </a:lnTo>
                  <a:lnTo>
                    <a:pt x="14422" y="39958"/>
                  </a:lnTo>
                  <a:lnTo>
                    <a:pt x="13964" y="38365"/>
                  </a:lnTo>
                  <a:lnTo>
                    <a:pt x="13506" y="36811"/>
                  </a:lnTo>
                  <a:lnTo>
                    <a:pt x="13088" y="35257"/>
                  </a:lnTo>
                  <a:lnTo>
                    <a:pt x="12689" y="33704"/>
                  </a:lnTo>
                  <a:lnTo>
                    <a:pt x="12311" y="32190"/>
                  </a:lnTo>
                  <a:lnTo>
                    <a:pt x="11972" y="30676"/>
                  </a:lnTo>
                  <a:lnTo>
                    <a:pt x="11633" y="29182"/>
                  </a:lnTo>
                  <a:lnTo>
                    <a:pt x="11315" y="27708"/>
                  </a:lnTo>
                  <a:lnTo>
                    <a:pt x="11036" y="26254"/>
                  </a:lnTo>
                  <a:lnTo>
                    <a:pt x="10757" y="24820"/>
                  </a:lnTo>
                  <a:lnTo>
                    <a:pt x="10518" y="23385"/>
                  </a:lnTo>
                  <a:lnTo>
                    <a:pt x="10279" y="21991"/>
                  </a:lnTo>
                  <a:lnTo>
                    <a:pt x="10060" y="20597"/>
                  </a:lnTo>
                  <a:lnTo>
                    <a:pt x="9861" y="19242"/>
                  </a:lnTo>
                  <a:lnTo>
                    <a:pt x="9681" y="17888"/>
                  </a:lnTo>
                  <a:lnTo>
                    <a:pt x="9522" y="16573"/>
                  </a:lnTo>
                  <a:lnTo>
                    <a:pt x="9363" y="15258"/>
                  </a:lnTo>
                  <a:lnTo>
                    <a:pt x="9223" y="13984"/>
                  </a:lnTo>
                  <a:lnTo>
                    <a:pt x="9104" y="12729"/>
                  </a:lnTo>
                  <a:lnTo>
                    <a:pt x="8905" y="10279"/>
                  </a:lnTo>
                  <a:lnTo>
                    <a:pt x="8765" y="7928"/>
                  </a:lnTo>
                  <a:lnTo>
                    <a:pt x="8646" y="5677"/>
                  </a:lnTo>
                  <a:lnTo>
                    <a:pt x="8586" y="3526"/>
                  </a:lnTo>
                  <a:lnTo>
                    <a:pt x="8546" y="1474"/>
                  </a:lnTo>
                  <a:lnTo>
                    <a:pt x="7749" y="1096"/>
                  </a:lnTo>
                  <a:lnTo>
                    <a:pt x="7052" y="717"/>
                  </a:lnTo>
                  <a:lnTo>
                    <a:pt x="6415" y="339"/>
                  </a:lnTo>
                  <a:lnTo>
                    <a:pt x="5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41"/>
            <p:cNvSpPr/>
            <p:nvPr/>
          </p:nvSpPr>
          <p:spPr>
            <a:xfrm>
              <a:off x="5590250" y="3634825"/>
              <a:ext cx="505475" cy="1705125"/>
            </a:xfrm>
            <a:custGeom>
              <a:rect b="b" l="l" r="r" t="t"/>
              <a:pathLst>
                <a:path extrusionOk="0" h="68205" w="20219">
                  <a:moveTo>
                    <a:pt x="20219" y="1"/>
                  </a:moveTo>
                  <a:lnTo>
                    <a:pt x="19024" y="2013"/>
                  </a:lnTo>
                  <a:lnTo>
                    <a:pt x="17828" y="4124"/>
                  </a:lnTo>
                  <a:lnTo>
                    <a:pt x="16613" y="6335"/>
                  </a:lnTo>
                  <a:lnTo>
                    <a:pt x="16016" y="7471"/>
                  </a:lnTo>
                  <a:lnTo>
                    <a:pt x="15398" y="8646"/>
                  </a:lnTo>
                  <a:lnTo>
                    <a:pt x="14801" y="9841"/>
                  </a:lnTo>
                  <a:lnTo>
                    <a:pt x="14183" y="11056"/>
                  </a:lnTo>
                  <a:lnTo>
                    <a:pt x="13586" y="12311"/>
                  </a:lnTo>
                  <a:lnTo>
                    <a:pt x="12988" y="13586"/>
                  </a:lnTo>
                  <a:lnTo>
                    <a:pt x="12391" y="14881"/>
                  </a:lnTo>
                  <a:lnTo>
                    <a:pt x="11793" y="16195"/>
                  </a:lnTo>
                  <a:lnTo>
                    <a:pt x="11215" y="17550"/>
                  </a:lnTo>
                  <a:lnTo>
                    <a:pt x="10638" y="18924"/>
                  </a:lnTo>
                  <a:lnTo>
                    <a:pt x="10060" y="20318"/>
                  </a:lnTo>
                  <a:lnTo>
                    <a:pt x="9502" y="21733"/>
                  </a:lnTo>
                  <a:lnTo>
                    <a:pt x="8945" y="23187"/>
                  </a:lnTo>
                  <a:lnTo>
                    <a:pt x="8387" y="24661"/>
                  </a:lnTo>
                  <a:lnTo>
                    <a:pt x="7849" y="26155"/>
                  </a:lnTo>
                  <a:lnTo>
                    <a:pt x="7331" y="27669"/>
                  </a:lnTo>
                  <a:lnTo>
                    <a:pt x="6813" y="29222"/>
                  </a:lnTo>
                  <a:lnTo>
                    <a:pt x="6295" y="30796"/>
                  </a:lnTo>
                  <a:lnTo>
                    <a:pt x="5817" y="32390"/>
                  </a:lnTo>
                  <a:lnTo>
                    <a:pt x="5339" y="34003"/>
                  </a:lnTo>
                  <a:lnTo>
                    <a:pt x="4881" y="35656"/>
                  </a:lnTo>
                  <a:lnTo>
                    <a:pt x="4423" y="37310"/>
                  </a:lnTo>
                  <a:lnTo>
                    <a:pt x="4005" y="39003"/>
                  </a:lnTo>
                  <a:lnTo>
                    <a:pt x="3586" y="40716"/>
                  </a:lnTo>
                  <a:lnTo>
                    <a:pt x="3188" y="42469"/>
                  </a:lnTo>
                  <a:lnTo>
                    <a:pt x="2809" y="44222"/>
                  </a:lnTo>
                  <a:lnTo>
                    <a:pt x="2431" y="46134"/>
                  </a:lnTo>
                  <a:lnTo>
                    <a:pt x="2072" y="48006"/>
                  </a:lnTo>
                  <a:lnTo>
                    <a:pt x="1754" y="49879"/>
                  </a:lnTo>
                  <a:lnTo>
                    <a:pt x="1475" y="51711"/>
                  </a:lnTo>
                  <a:lnTo>
                    <a:pt x="1216" y="53524"/>
                  </a:lnTo>
                  <a:lnTo>
                    <a:pt x="977" y="55317"/>
                  </a:lnTo>
                  <a:lnTo>
                    <a:pt x="778" y="57069"/>
                  </a:lnTo>
                  <a:lnTo>
                    <a:pt x="579" y="58802"/>
                  </a:lnTo>
                  <a:lnTo>
                    <a:pt x="379" y="61033"/>
                  </a:lnTo>
                  <a:lnTo>
                    <a:pt x="220" y="63205"/>
                  </a:lnTo>
                  <a:lnTo>
                    <a:pt x="100" y="65336"/>
                  </a:lnTo>
                  <a:lnTo>
                    <a:pt x="1" y="67407"/>
                  </a:lnTo>
                  <a:lnTo>
                    <a:pt x="240" y="67547"/>
                  </a:lnTo>
                  <a:lnTo>
                    <a:pt x="539" y="67686"/>
                  </a:lnTo>
                  <a:lnTo>
                    <a:pt x="877" y="67826"/>
                  </a:lnTo>
                  <a:lnTo>
                    <a:pt x="1276" y="67965"/>
                  </a:lnTo>
                  <a:lnTo>
                    <a:pt x="1734" y="68085"/>
                  </a:lnTo>
                  <a:lnTo>
                    <a:pt x="2232" y="68164"/>
                  </a:lnTo>
                  <a:lnTo>
                    <a:pt x="2491" y="68184"/>
                  </a:lnTo>
                  <a:lnTo>
                    <a:pt x="2770" y="68204"/>
                  </a:lnTo>
                  <a:lnTo>
                    <a:pt x="3049" y="68204"/>
                  </a:lnTo>
                  <a:lnTo>
                    <a:pt x="3347" y="68184"/>
                  </a:lnTo>
                  <a:lnTo>
                    <a:pt x="3706" y="68144"/>
                  </a:lnTo>
                  <a:lnTo>
                    <a:pt x="4064" y="68085"/>
                  </a:lnTo>
                  <a:lnTo>
                    <a:pt x="4403" y="68005"/>
                  </a:lnTo>
                  <a:lnTo>
                    <a:pt x="4702" y="67925"/>
                  </a:lnTo>
                  <a:lnTo>
                    <a:pt x="4981" y="67826"/>
                  </a:lnTo>
                  <a:lnTo>
                    <a:pt x="5220" y="67726"/>
                  </a:lnTo>
                  <a:lnTo>
                    <a:pt x="5638" y="67527"/>
                  </a:lnTo>
                  <a:lnTo>
                    <a:pt x="5678" y="67567"/>
                  </a:lnTo>
                  <a:lnTo>
                    <a:pt x="5718" y="66153"/>
                  </a:lnTo>
                  <a:lnTo>
                    <a:pt x="5758" y="64738"/>
                  </a:lnTo>
                  <a:lnTo>
                    <a:pt x="5837" y="63284"/>
                  </a:lnTo>
                  <a:lnTo>
                    <a:pt x="5917" y="61810"/>
                  </a:lnTo>
                  <a:lnTo>
                    <a:pt x="5997" y="60316"/>
                  </a:lnTo>
                  <a:lnTo>
                    <a:pt x="6116" y="58802"/>
                  </a:lnTo>
                  <a:lnTo>
                    <a:pt x="6236" y="57289"/>
                  </a:lnTo>
                  <a:lnTo>
                    <a:pt x="6395" y="55735"/>
                  </a:lnTo>
                  <a:lnTo>
                    <a:pt x="6554" y="54161"/>
                  </a:lnTo>
                  <a:lnTo>
                    <a:pt x="6734" y="52568"/>
                  </a:lnTo>
                  <a:lnTo>
                    <a:pt x="6933" y="50954"/>
                  </a:lnTo>
                  <a:lnTo>
                    <a:pt x="7152" y="49321"/>
                  </a:lnTo>
                  <a:lnTo>
                    <a:pt x="7391" y="47687"/>
                  </a:lnTo>
                  <a:lnTo>
                    <a:pt x="7650" y="46014"/>
                  </a:lnTo>
                  <a:lnTo>
                    <a:pt x="7929" y="44341"/>
                  </a:lnTo>
                  <a:lnTo>
                    <a:pt x="8227" y="42628"/>
                  </a:lnTo>
                  <a:lnTo>
                    <a:pt x="8486" y="41234"/>
                  </a:lnTo>
                  <a:lnTo>
                    <a:pt x="8765" y="39839"/>
                  </a:lnTo>
                  <a:lnTo>
                    <a:pt x="9064" y="38445"/>
                  </a:lnTo>
                  <a:lnTo>
                    <a:pt x="9343" y="37090"/>
                  </a:lnTo>
                  <a:lnTo>
                    <a:pt x="9662" y="35736"/>
                  </a:lnTo>
                  <a:lnTo>
                    <a:pt x="9960" y="34401"/>
                  </a:lnTo>
                  <a:lnTo>
                    <a:pt x="10618" y="31772"/>
                  </a:lnTo>
                  <a:lnTo>
                    <a:pt x="11315" y="29202"/>
                  </a:lnTo>
                  <a:lnTo>
                    <a:pt x="12032" y="26673"/>
                  </a:lnTo>
                  <a:lnTo>
                    <a:pt x="12769" y="24223"/>
                  </a:lnTo>
                  <a:lnTo>
                    <a:pt x="13526" y="21832"/>
                  </a:lnTo>
                  <a:lnTo>
                    <a:pt x="14323" y="19502"/>
                  </a:lnTo>
                  <a:lnTo>
                    <a:pt x="15139" y="17211"/>
                  </a:lnTo>
                  <a:lnTo>
                    <a:pt x="15956" y="15000"/>
                  </a:lnTo>
                  <a:lnTo>
                    <a:pt x="16793" y="12849"/>
                  </a:lnTo>
                  <a:lnTo>
                    <a:pt x="17629" y="10757"/>
                  </a:lnTo>
                  <a:lnTo>
                    <a:pt x="18486" y="8725"/>
                  </a:lnTo>
                  <a:lnTo>
                    <a:pt x="19362" y="6753"/>
                  </a:lnTo>
                  <a:lnTo>
                    <a:pt x="20219" y="4861"/>
                  </a:lnTo>
                  <a:lnTo>
                    <a:pt x="20219" y="4343"/>
                  </a:lnTo>
                  <a:lnTo>
                    <a:pt x="20000" y="4244"/>
                  </a:lnTo>
                  <a:lnTo>
                    <a:pt x="19781" y="4124"/>
                  </a:lnTo>
                  <a:lnTo>
                    <a:pt x="19601" y="3965"/>
                  </a:lnTo>
                  <a:lnTo>
                    <a:pt x="19442" y="3786"/>
                  </a:lnTo>
                  <a:lnTo>
                    <a:pt x="19303" y="3586"/>
                  </a:lnTo>
                  <a:lnTo>
                    <a:pt x="19223" y="3367"/>
                  </a:lnTo>
                  <a:lnTo>
                    <a:pt x="19163" y="3108"/>
                  </a:lnTo>
                  <a:lnTo>
                    <a:pt x="19123" y="2869"/>
                  </a:lnTo>
                  <a:lnTo>
                    <a:pt x="19163" y="2610"/>
                  </a:lnTo>
                  <a:lnTo>
                    <a:pt x="19223" y="2371"/>
                  </a:lnTo>
                  <a:lnTo>
                    <a:pt x="19303" y="2132"/>
                  </a:lnTo>
                  <a:lnTo>
                    <a:pt x="19442" y="1933"/>
                  </a:lnTo>
                  <a:lnTo>
                    <a:pt x="19601" y="1754"/>
                  </a:lnTo>
                  <a:lnTo>
                    <a:pt x="19781" y="1594"/>
                  </a:lnTo>
                  <a:lnTo>
                    <a:pt x="20000" y="1475"/>
                  </a:lnTo>
                  <a:lnTo>
                    <a:pt x="20219" y="1375"/>
                  </a:lnTo>
                  <a:lnTo>
                    <a:pt x="2021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41"/>
            <p:cNvSpPr/>
            <p:nvPr/>
          </p:nvSpPr>
          <p:spPr>
            <a:xfrm>
              <a:off x="5876100" y="5322975"/>
              <a:ext cx="123525" cy="145450"/>
            </a:xfrm>
            <a:custGeom>
              <a:rect b="b" l="l" r="r" t="t"/>
              <a:pathLst>
                <a:path extrusionOk="0" h="5818" w="4941">
                  <a:moveTo>
                    <a:pt x="0" y="1"/>
                  </a:moveTo>
                  <a:lnTo>
                    <a:pt x="0" y="4383"/>
                  </a:lnTo>
                  <a:lnTo>
                    <a:pt x="40" y="4463"/>
                  </a:lnTo>
                  <a:lnTo>
                    <a:pt x="180" y="4642"/>
                  </a:lnTo>
                  <a:lnTo>
                    <a:pt x="379" y="4861"/>
                  </a:lnTo>
                  <a:lnTo>
                    <a:pt x="638" y="5100"/>
                  </a:lnTo>
                  <a:lnTo>
                    <a:pt x="797" y="5240"/>
                  </a:lnTo>
                  <a:lnTo>
                    <a:pt x="976" y="5359"/>
                  </a:lnTo>
                  <a:lnTo>
                    <a:pt x="1176" y="5479"/>
                  </a:lnTo>
                  <a:lnTo>
                    <a:pt x="1375" y="5578"/>
                  </a:lnTo>
                  <a:lnTo>
                    <a:pt x="1614" y="5678"/>
                  </a:lnTo>
                  <a:lnTo>
                    <a:pt x="1853" y="5738"/>
                  </a:lnTo>
                  <a:lnTo>
                    <a:pt x="2132" y="5797"/>
                  </a:lnTo>
                  <a:lnTo>
                    <a:pt x="2411" y="5817"/>
                  </a:lnTo>
                  <a:lnTo>
                    <a:pt x="2690" y="5817"/>
                  </a:lnTo>
                  <a:lnTo>
                    <a:pt x="2968" y="5797"/>
                  </a:lnTo>
                  <a:lnTo>
                    <a:pt x="3207" y="5758"/>
                  </a:lnTo>
                  <a:lnTo>
                    <a:pt x="3446" y="5678"/>
                  </a:lnTo>
                  <a:lnTo>
                    <a:pt x="3666" y="5598"/>
                  </a:lnTo>
                  <a:lnTo>
                    <a:pt x="3885" y="5499"/>
                  </a:lnTo>
                  <a:lnTo>
                    <a:pt x="4064" y="5399"/>
                  </a:lnTo>
                  <a:lnTo>
                    <a:pt x="4223" y="5280"/>
                  </a:lnTo>
                  <a:lnTo>
                    <a:pt x="4522" y="5060"/>
                  </a:lnTo>
                  <a:lnTo>
                    <a:pt x="4741" y="4861"/>
                  </a:lnTo>
                  <a:lnTo>
                    <a:pt x="4881" y="4702"/>
                  </a:lnTo>
                  <a:lnTo>
                    <a:pt x="4940" y="4622"/>
                  </a:lnTo>
                  <a:lnTo>
                    <a:pt x="4940" y="240"/>
                  </a:lnTo>
                  <a:lnTo>
                    <a:pt x="4881" y="320"/>
                  </a:lnTo>
                  <a:lnTo>
                    <a:pt x="4741" y="479"/>
                  </a:lnTo>
                  <a:lnTo>
                    <a:pt x="4522" y="678"/>
                  </a:lnTo>
                  <a:lnTo>
                    <a:pt x="4223" y="897"/>
                  </a:lnTo>
                  <a:lnTo>
                    <a:pt x="4064" y="1017"/>
                  </a:lnTo>
                  <a:lnTo>
                    <a:pt x="3885" y="1116"/>
                  </a:lnTo>
                  <a:lnTo>
                    <a:pt x="3666" y="1216"/>
                  </a:lnTo>
                  <a:lnTo>
                    <a:pt x="3446" y="1296"/>
                  </a:lnTo>
                  <a:lnTo>
                    <a:pt x="3207" y="1375"/>
                  </a:lnTo>
                  <a:lnTo>
                    <a:pt x="2968" y="1415"/>
                  </a:lnTo>
                  <a:lnTo>
                    <a:pt x="2690" y="1455"/>
                  </a:lnTo>
                  <a:lnTo>
                    <a:pt x="2411" y="1455"/>
                  </a:lnTo>
                  <a:lnTo>
                    <a:pt x="2132" y="1415"/>
                  </a:lnTo>
                  <a:lnTo>
                    <a:pt x="1853" y="1375"/>
                  </a:lnTo>
                  <a:lnTo>
                    <a:pt x="1614" y="1296"/>
                  </a:lnTo>
                  <a:lnTo>
                    <a:pt x="1375" y="1196"/>
                  </a:lnTo>
                  <a:lnTo>
                    <a:pt x="1176" y="1097"/>
                  </a:lnTo>
                  <a:lnTo>
                    <a:pt x="976" y="977"/>
                  </a:lnTo>
                  <a:lnTo>
                    <a:pt x="797" y="858"/>
                  </a:lnTo>
                  <a:lnTo>
                    <a:pt x="638" y="738"/>
                  </a:lnTo>
                  <a:lnTo>
                    <a:pt x="379" y="479"/>
                  </a:lnTo>
                  <a:lnTo>
                    <a:pt x="180" y="260"/>
                  </a:lnTo>
                  <a:lnTo>
                    <a:pt x="40" y="8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41"/>
            <p:cNvSpPr/>
            <p:nvPr/>
          </p:nvSpPr>
          <p:spPr>
            <a:xfrm>
              <a:off x="5731175" y="5322975"/>
              <a:ext cx="144950" cy="135475"/>
            </a:xfrm>
            <a:custGeom>
              <a:rect b="b" l="l" r="r" t="t"/>
              <a:pathLst>
                <a:path extrusionOk="0" h="5419" w="5798">
                  <a:moveTo>
                    <a:pt x="5797" y="1"/>
                  </a:moveTo>
                  <a:lnTo>
                    <a:pt x="5638" y="120"/>
                  </a:lnTo>
                  <a:lnTo>
                    <a:pt x="5439" y="260"/>
                  </a:lnTo>
                  <a:lnTo>
                    <a:pt x="5200" y="419"/>
                  </a:lnTo>
                  <a:lnTo>
                    <a:pt x="4901" y="579"/>
                  </a:lnTo>
                  <a:lnTo>
                    <a:pt x="4562" y="718"/>
                  </a:lnTo>
                  <a:lnTo>
                    <a:pt x="4184" y="858"/>
                  </a:lnTo>
                  <a:lnTo>
                    <a:pt x="3766" y="957"/>
                  </a:lnTo>
                  <a:lnTo>
                    <a:pt x="3547" y="997"/>
                  </a:lnTo>
                  <a:lnTo>
                    <a:pt x="3308" y="1017"/>
                  </a:lnTo>
                  <a:lnTo>
                    <a:pt x="3009" y="1037"/>
                  </a:lnTo>
                  <a:lnTo>
                    <a:pt x="2690" y="1037"/>
                  </a:lnTo>
                  <a:lnTo>
                    <a:pt x="2411" y="1017"/>
                  </a:lnTo>
                  <a:lnTo>
                    <a:pt x="2132" y="977"/>
                  </a:lnTo>
                  <a:lnTo>
                    <a:pt x="1873" y="917"/>
                  </a:lnTo>
                  <a:lnTo>
                    <a:pt x="1614" y="858"/>
                  </a:lnTo>
                  <a:lnTo>
                    <a:pt x="1375" y="778"/>
                  </a:lnTo>
                  <a:lnTo>
                    <a:pt x="1156" y="678"/>
                  </a:lnTo>
                  <a:lnTo>
                    <a:pt x="778" y="499"/>
                  </a:lnTo>
                  <a:lnTo>
                    <a:pt x="459" y="320"/>
                  </a:lnTo>
                  <a:lnTo>
                    <a:pt x="200" y="160"/>
                  </a:lnTo>
                  <a:lnTo>
                    <a:pt x="41" y="41"/>
                  </a:lnTo>
                  <a:lnTo>
                    <a:pt x="1" y="2232"/>
                  </a:lnTo>
                  <a:lnTo>
                    <a:pt x="1" y="4383"/>
                  </a:lnTo>
                  <a:lnTo>
                    <a:pt x="140" y="4483"/>
                  </a:lnTo>
                  <a:lnTo>
                    <a:pt x="379" y="4662"/>
                  </a:lnTo>
                  <a:lnTo>
                    <a:pt x="698" y="4841"/>
                  </a:lnTo>
                  <a:lnTo>
                    <a:pt x="1097" y="5041"/>
                  </a:lnTo>
                  <a:lnTo>
                    <a:pt x="1316" y="5120"/>
                  </a:lnTo>
                  <a:lnTo>
                    <a:pt x="1555" y="5200"/>
                  </a:lnTo>
                  <a:lnTo>
                    <a:pt x="1814" y="5280"/>
                  </a:lnTo>
                  <a:lnTo>
                    <a:pt x="2092" y="5339"/>
                  </a:lnTo>
                  <a:lnTo>
                    <a:pt x="2371" y="5379"/>
                  </a:lnTo>
                  <a:lnTo>
                    <a:pt x="2670" y="5419"/>
                  </a:lnTo>
                  <a:lnTo>
                    <a:pt x="2989" y="5419"/>
                  </a:lnTo>
                  <a:lnTo>
                    <a:pt x="3308" y="5399"/>
                  </a:lnTo>
                  <a:lnTo>
                    <a:pt x="3547" y="5379"/>
                  </a:lnTo>
                  <a:lnTo>
                    <a:pt x="3766" y="5339"/>
                  </a:lnTo>
                  <a:lnTo>
                    <a:pt x="4184" y="5240"/>
                  </a:lnTo>
                  <a:lnTo>
                    <a:pt x="4562" y="5100"/>
                  </a:lnTo>
                  <a:lnTo>
                    <a:pt x="4901" y="4941"/>
                  </a:lnTo>
                  <a:lnTo>
                    <a:pt x="5200" y="4782"/>
                  </a:lnTo>
                  <a:lnTo>
                    <a:pt x="5439" y="4642"/>
                  </a:lnTo>
                  <a:lnTo>
                    <a:pt x="5638" y="4503"/>
                  </a:lnTo>
                  <a:lnTo>
                    <a:pt x="5797" y="4383"/>
                  </a:lnTo>
                  <a:lnTo>
                    <a:pt x="5797" y="1"/>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41"/>
            <p:cNvSpPr/>
            <p:nvPr/>
          </p:nvSpPr>
          <p:spPr>
            <a:xfrm>
              <a:off x="5588275" y="5320000"/>
              <a:ext cx="143925" cy="129500"/>
            </a:xfrm>
            <a:custGeom>
              <a:rect b="b" l="l" r="r" t="t"/>
              <a:pathLst>
                <a:path extrusionOk="0" h="5180" w="5757">
                  <a:moveTo>
                    <a:pt x="80" y="0"/>
                  </a:moveTo>
                  <a:lnTo>
                    <a:pt x="20" y="2211"/>
                  </a:lnTo>
                  <a:lnTo>
                    <a:pt x="0" y="4323"/>
                  </a:lnTo>
                  <a:lnTo>
                    <a:pt x="219" y="4462"/>
                  </a:lnTo>
                  <a:lnTo>
                    <a:pt x="498" y="4602"/>
                  </a:lnTo>
                  <a:lnTo>
                    <a:pt x="857" y="4761"/>
                  </a:lnTo>
                  <a:lnTo>
                    <a:pt x="1255" y="4901"/>
                  </a:lnTo>
                  <a:lnTo>
                    <a:pt x="1733" y="5020"/>
                  </a:lnTo>
                  <a:lnTo>
                    <a:pt x="1972" y="5080"/>
                  </a:lnTo>
                  <a:lnTo>
                    <a:pt x="2251" y="5120"/>
                  </a:lnTo>
                  <a:lnTo>
                    <a:pt x="2530" y="5160"/>
                  </a:lnTo>
                  <a:lnTo>
                    <a:pt x="2809" y="5179"/>
                  </a:lnTo>
                  <a:lnTo>
                    <a:pt x="3108" y="5179"/>
                  </a:lnTo>
                  <a:lnTo>
                    <a:pt x="3426" y="5160"/>
                  </a:lnTo>
                  <a:lnTo>
                    <a:pt x="3785" y="5120"/>
                  </a:lnTo>
                  <a:lnTo>
                    <a:pt x="4143" y="5060"/>
                  </a:lnTo>
                  <a:lnTo>
                    <a:pt x="4482" y="4980"/>
                  </a:lnTo>
                  <a:lnTo>
                    <a:pt x="4781" y="4901"/>
                  </a:lnTo>
                  <a:lnTo>
                    <a:pt x="5060" y="4801"/>
                  </a:lnTo>
                  <a:lnTo>
                    <a:pt x="5299" y="4701"/>
                  </a:lnTo>
                  <a:lnTo>
                    <a:pt x="5717" y="4502"/>
                  </a:lnTo>
                  <a:lnTo>
                    <a:pt x="5717" y="2351"/>
                  </a:lnTo>
                  <a:lnTo>
                    <a:pt x="5757" y="160"/>
                  </a:lnTo>
                  <a:lnTo>
                    <a:pt x="5717" y="120"/>
                  </a:lnTo>
                  <a:lnTo>
                    <a:pt x="5299" y="319"/>
                  </a:lnTo>
                  <a:lnTo>
                    <a:pt x="5060" y="419"/>
                  </a:lnTo>
                  <a:lnTo>
                    <a:pt x="4781" y="518"/>
                  </a:lnTo>
                  <a:lnTo>
                    <a:pt x="4482" y="598"/>
                  </a:lnTo>
                  <a:lnTo>
                    <a:pt x="4143" y="678"/>
                  </a:lnTo>
                  <a:lnTo>
                    <a:pt x="3785" y="737"/>
                  </a:lnTo>
                  <a:lnTo>
                    <a:pt x="3426" y="777"/>
                  </a:lnTo>
                  <a:lnTo>
                    <a:pt x="3128" y="797"/>
                  </a:lnTo>
                  <a:lnTo>
                    <a:pt x="2849" y="797"/>
                  </a:lnTo>
                  <a:lnTo>
                    <a:pt x="2570" y="777"/>
                  </a:lnTo>
                  <a:lnTo>
                    <a:pt x="2311" y="757"/>
                  </a:lnTo>
                  <a:lnTo>
                    <a:pt x="1813" y="678"/>
                  </a:lnTo>
                  <a:lnTo>
                    <a:pt x="1355" y="558"/>
                  </a:lnTo>
                  <a:lnTo>
                    <a:pt x="956" y="419"/>
                  </a:lnTo>
                  <a:lnTo>
                    <a:pt x="618" y="279"/>
                  </a:lnTo>
                  <a:lnTo>
                    <a:pt x="319" y="140"/>
                  </a:lnTo>
                  <a:lnTo>
                    <a:pt x="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41"/>
          <p:cNvGrpSpPr/>
          <p:nvPr/>
        </p:nvGrpSpPr>
        <p:grpSpPr>
          <a:xfrm>
            <a:off x="0" y="0"/>
            <a:ext cx="9143994" cy="886809"/>
            <a:chOff x="0" y="0"/>
            <a:chExt cx="9143994" cy="886809"/>
          </a:xfrm>
        </p:grpSpPr>
        <p:sp>
          <p:nvSpPr>
            <p:cNvPr id="7551" name="Google Shape;7551;p41"/>
            <p:cNvSpPr/>
            <p:nvPr/>
          </p:nvSpPr>
          <p:spPr>
            <a:xfrm>
              <a:off x="8711927" y="0"/>
              <a:ext cx="432067" cy="172630"/>
            </a:xfrm>
            <a:custGeom>
              <a:rect b="b" l="l" r="r" t="t"/>
              <a:pathLst>
                <a:path extrusionOk="0" h="3327" w="8327">
                  <a:moveTo>
                    <a:pt x="0" y="0"/>
                  </a:moveTo>
                  <a:lnTo>
                    <a:pt x="339" y="279"/>
                  </a:lnTo>
                  <a:lnTo>
                    <a:pt x="717" y="558"/>
                  </a:lnTo>
                  <a:lnTo>
                    <a:pt x="1156" y="857"/>
                  </a:lnTo>
                  <a:lnTo>
                    <a:pt x="1614" y="1155"/>
                  </a:lnTo>
                  <a:lnTo>
                    <a:pt x="2132" y="1454"/>
                  </a:lnTo>
                  <a:lnTo>
                    <a:pt x="2689" y="1753"/>
                  </a:lnTo>
                  <a:lnTo>
                    <a:pt x="3287" y="2032"/>
                  </a:lnTo>
                  <a:lnTo>
                    <a:pt x="3924" y="2311"/>
                  </a:lnTo>
                  <a:lnTo>
                    <a:pt x="4562" y="2550"/>
                  </a:lnTo>
                  <a:lnTo>
                    <a:pt x="5199" y="2749"/>
                  </a:lnTo>
                  <a:lnTo>
                    <a:pt x="5797" y="2908"/>
                  </a:lnTo>
                  <a:lnTo>
                    <a:pt x="6374" y="3048"/>
                  </a:lnTo>
                  <a:lnTo>
                    <a:pt x="6912" y="3147"/>
                  </a:lnTo>
                  <a:lnTo>
                    <a:pt x="7430" y="3227"/>
                  </a:lnTo>
                  <a:lnTo>
                    <a:pt x="7888" y="3287"/>
                  </a:lnTo>
                  <a:lnTo>
                    <a:pt x="8327" y="3327"/>
                  </a:lnTo>
                  <a:lnTo>
                    <a:pt x="83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41"/>
            <p:cNvSpPr/>
            <p:nvPr/>
          </p:nvSpPr>
          <p:spPr>
            <a:xfrm>
              <a:off x="8439047" y="0"/>
              <a:ext cx="704944" cy="287353"/>
            </a:xfrm>
            <a:custGeom>
              <a:rect b="b" l="l" r="r" t="t"/>
              <a:pathLst>
                <a:path extrusionOk="0" h="5538" w="13586">
                  <a:moveTo>
                    <a:pt x="1" y="0"/>
                  </a:moveTo>
                  <a:lnTo>
                    <a:pt x="638" y="498"/>
                  </a:lnTo>
                  <a:lnTo>
                    <a:pt x="1355" y="1016"/>
                  </a:lnTo>
                  <a:lnTo>
                    <a:pt x="2152" y="1554"/>
                  </a:lnTo>
                  <a:lnTo>
                    <a:pt x="3028" y="2092"/>
                  </a:lnTo>
                  <a:lnTo>
                    <a:pt x="3984" y="2629"/>
                  </a:lnTo>
                  <a:lnTo>
                    <a:pt x="4482" y="2888"/>
                  </a:lnTo>
                  <a:lnTo>
                    <a:pt x="5000" y="3147"/>
                  </a:lnTo>
                  <a:lnTo>
                    <a:pt x="5558" y="3406"/>
                  </a:lnTo>
                  <a:lnTo>
                    <a:pt x="6116" y="3645"/>
                  </a:lnTo>
                  <a:lnTo>
                    <a:pt x="6713" y="3884"/>
                  </a:lnTo>
                  <a:lnTo>
                    <a:pt x="7311" y="4103"/>
                  </a:lnTo>
                  <a:lnTo>
                    <a:pt x="8207" y="4422"/>
                  </a:lnTo>
                  <a:lnTo>
                    <a:pt x="9064" y="4681"/>
                  </a:lnTo>
                  <a:lnTo>
                    <a:pt x="9900" y="4900"/>
                  </a:lnTo>
                  <a:lnTo>
                    <a:pt x="10717" y="5079"/>
                  </a:lnTo>
                  <a:lnTo>
                    <a:pt x="11494" y="5239"/>
                  </a:lnTo>
                  <a:lnTo>
                    <a:pt x="12231" y="5358"/>
                  </a:lnTo>
                  <a:lnTo>
                    <a:pt x="12928" y="5458"/>
                  </a:lnTo>
                  <a:lnTo>
                    <a:pt x="13586" y="5538"/>
                  </a:lnTo>
                  <a:lnTo>
                    <a:pt x="13586" y="3327"/>
                  </a:lnTo>
                  <a:lnTo>
                    <a:pt x="13147" y="3287"/>
                  </a:lnTo>
                  <a:lnTo>
                    <a:pt x="12689" y="3227"/>
                  </a:lnTo>
                  <a:lnTo>
                    <a:pt x="12171" y="3147"/>
                  </a:lnTo>
                  <a:lnTo>
                    <a:pt x="11633" y="3048"/>
                  </a:lnTo>
                  <a:lnTo>
                    <a:pt x="11056" y="2908"/>
                  </a:lnTo>
                  <a:lnTo>
                    <a:pt x="10458" y="2749"/>
                  </a:lnTo>
                  <a:lnTo>
                    <a:pt x="9821" y="2550"/>
                  </a:lnTo>
                  <a:lnTo>
                    <a:pt x="9183" y="2311"/>
                  </a:lnTo>
                  <a:lnTo>
                    <a:pt x="8546" y="2032"/>
                  </a:lnTo>
                  <a:lnTo>
                    <a:pt x="7948" y="1753"/>
                  </a:lnTo>
                  <a:lnTo>
                    <a:pt x="7391" y="1454"/>
                  </a:lnTo>
                  <a:lnTo>
                    <a:pt x="6873" y="1155"/>
                  </a:lnTo>
                  <a:lnTo>
                    <a:pt x="6415" y="857"/>
                  </a:lnTo>
                  <a:lnTo>
                    <a:pt x="5976" y="558"/>
                  </a:lnTo>
                  <a:lnTo>
                    <a:pt x="5598" y="279"/>
                  </a:lnTo>
                  <a:lnTo>
                    <a:pt x="5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41"/>
            <p:cNvSpPr/>
            <p:nvPr/>
          </p:nvSpPr>
          <p:spPr>
            <a:xfrm>
              <a:off x="8151742" y="0"/>
              <a:ext cx="992245" cy="428954"/>
            </a:xfrm>
            <a:custGeom>
              <a:rect b="b" l="l" r="r" t="t"/>
              <a:pathLst>
                <a:path extrusionOk="0" h="8267" w="19123">
                  <a:moveTo>
                    <a:pt x="0" y="0"/>
                  </a:moveTo>
                  <a:lnTo>
                    <a:pt x="638" y="677"/>
                  </a:lnTo>
                  <a:lnTo>
                    <a:pt x="1414" y="1394"/>
                  </a:lnTo>
                  <a:lnTo>
                    <a:pt x="1853" y="1793"/>
                  </a:lnTo>
                  <a:lnTo>
                    <a:pt x="2331" y="2191"/>
                  </a:lnTo>
                  <a:lnTo>
                    <a:pt x="2829" y="2589"/>
                  </a:lnTo>
                  <a:lnTo>
                    <a:pt x="3366" y="3008"/>
                  </a:lnTo>
                  <a:lnTo>
                    <a:pt x="3924" y="3406"/>
                  </a:lnTo>
                  <a:lnTo>
                    <a:pt x="4542" y="3824"/>
                  </a:lnTo>
                  <a:lnTo>
                    <a:pt x="5179" y="4243"/>
                  </a:lnTo>
                  <a:lnTo>
                    <a:pt x="5836" y="4641"/>
                  </a:lnTo>
                  <a:lnTo>
                    <a:pt x="6554" y="5040"/>
                  </a:lnTo>
                  <a:lnTo>
                    <a:pt x="7291" y="5438"/>
                  </a:lnTo>
                  <a:lnTo>
                    <a:pt x="8047" y="5796"/>
                  </a:lnTo>
                  <a:lnTo>
                    <a:pt x="8864" y="6155"/>
                  </a:lnTo>
                  <a:lnTo>
                    <a:pt x="9661" y="6494"/>
                  </a:lnTo>
                  <a:lnTo>
                    <a:pt x="10438" y="6773"/>
                  </a:lnTo>
                  <a:lnTo>
                    <a:pt x="11195" y="7031"/>
                  </a:lnTo>
                  <a:lnTo>
                    <a:pt x="11932" y="7251"/>
                  </a:lnTo>
                  <a:lnTo>
                    <a:pt x="12669" y="7450"/>
                  </a:lnTo>
                  <a:lnTo>
                    <a:pt x="13386" y="7629"/>
                  </a:lnTo>
                  <a:lnTo>
                    <a:pt x="14083" y="7768"/>
                  </a:lnTo>
                  <a:lnTo>
                    <a:pt x="14740" y="7888"/>
                  </a:lnTo>
                  <a:lnTo>
                    <a:pt x="15398" y="7988"/>
                  </a:lnTo>
                  <a:lnTo>
                    <a:pt x="16015" y="8087"/>
                  </a:lnTo>
                  <a:lnTo>
                    <a:pt x="16613" y="8147"/>
                  </a:lnTo>
                  <a:lnTo>
                    <a:pt x="17170" y="8187"/>
                  </a:lnTo>
                  <a:lnTo>
                    <a:pt x="18206" y="8266"/>
                  </a:lnTo>
                  <a:lnTo>
                    <a:pt x="19123" y="8266"/>
                  </a:lnTo>
                  <a:lnTo>
                    <a:pt x="19123" y="5538"/>
                  </a:lnTo>
                  <a:lnTo>
                    <a:pt x="18465" y="5458"/>
                  </a:lnTo>
                  <a:lnTo>
                    <a:pt x="17768" y="5358"/>
                  </a:lnTo>
                  <a:lnTo>
                    <a:pt x="17031" y="5239"/>
                  </a:lnTo>
                  <a:lnTo>
                    <a:pt x="16254" y="5079"/>
                  </a:lnTo>
                  <a:lnTo>
                    <a:pt x="15437" y="4900"/>
                  </a:lnTo>
                  <a:lnTo>
                    <a:pt x="14601" y="4681"/>
                  </a:lnTo>
                  <a:lnTo>
                    <a:pt x="13744" y="4422"/>
                  </a:lnTo>
                  <a:lnTo>
                    <a:pt x="12848" y="4103"/>
                  </a:lnTo>
                  <a:lnTo>
                    <a:pt x="12250" y="3884"/>
                  </a:lnTo>
                  <a:lnTo>
                    <a:pt x="11653" y="3645"/>
                  </a:lnTo>
                  <a:lnTo>
                    <a:pt x="11095" y="3406"/>
                  </a:lnTo>
                  <a:lnTo>
                    <a:pt x="10537" y="3147"/>
                  </a:lnTo>
                  <a:lnTo>
                    <a:pt x="10019" y="2888"/>
                  </a:lnTo>
                  <a:lnTo>
                    <a:pt x="9521" y="2629"/>
                  </a:lnTo>
                  <a:lnTo>
                    <a:pt x="8565" y="2092"/>
                  </a:lnTo>
                  <a:lnTo>
                    <a:pt x="7689" y="1554"/>
                  </a:lnTo>
                  <a:lnTo>
                    <a:pt x="6892" y="1016"/>
                  </a:lnTo>
                  <a:lnTo>
                    <a:pt x="6175" y="498"/>
                  </a:lnTo>
                  <a:lnTo>
                    <a:pt x="55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41"/>
            <p:cNvSpPr/>
            <p:nvPr/>
          </p:nvSpPr>
          <p:spPr>
            <a:xfrm>
              <a:off x="7994624" y="0"/>
              <a:ext cx="1149360" cy="536465"/>
            </a:xfrm>
            <a:custGeom>
              <a:rect b="b" l="l" r="r" t="t"/>
              <a:pathLst>
                <a:path extrusionOk="0" h="10339" w="22151">
                  <a:moveTo>
                    <a:pt x="0" y="0"/>
                  </a:moveTo>
                  <a:lnTo>
                    <a:pt x="817" y="857"/>
                  </a:lnTo>
                  <a:lnTo>
                    <a:pt x="1275" y="1315"/>
                  </a:lnTo>
                  <a:lnTo>
                    <a:pt x="1793" y="1793"/>
                  </a:lnTo>
                  <a:lnTo>
                    <a:pt x="2331" y="2291"/>
                  </a:lnTo>
                  <a:lnTo>
                    <a:pt x="2929" y="2809"/>
                  </a:lnTo>
                  <a:lnTo>
                    <a:pt x="3546" y="3327"/>
                  </a:lnTo>
                  <a:lnTo>
                    <a:pt x="4223" y="3844"/>
                  </a:lnTo>
                  <a:lnTo>
                    <a:pt x="4940" y="4362"/>
                  </a:lnTo>
                  <a:lnTo>
                    <a:pt x="5697" y="4900"/>
                  </a:lnTo>
                  <a:lnTo>
                    <a:pt x="6494" y="5418"/>
                  </a:lnTo>
                  <a:lnTo>
                    <a:pt x="7351" y="5936"/>
                  </a:lnTo>
                  <a:lnTo>
                    <a:pt x="8227" y="6434"/>
                  </a:lnTo>
                  <a:lnTo>
                    <a:pt x="9163" y="6932"/>
                  </a:lnTo>
                  <a:lnTo>
                    <a:pt x="10139" y="7410"/>
                  </a:lnTo>
                  <a:lnTo>
                    <a:pt x="11175" y="7848"/>
                  </a:lnTo>
                  <a:lnTo>
                    <a:pt x="11992" y="8187"/>
                  </a:lnTo>
                  <a:lnTo>
                    <a:pt x="12789" y="8486"/>
                  </a:lnTo>
                  <a:lnTo>
                    <a:pt x="13585" y="8764"/>
                  </a:lnTo>
                  <a:lnTo>
                    <a:pt x="14362" y="9003"/>
                  </a:lnTo>
                  <a:lnTo>
                    <a:pt x="15139" y="9223"/>
                  </a:lnTo>
                  <a:lnTo>
                    <a:pt x="15876" y="9422"/>
                  </a:lnTo>
                  <a:lnTo>
                    <a:pt x="16613" y="9581"/>
                  </a:lnTo>
                  <a:lnTo>
                    <a:pt x="17330" y="9740"/>
                  </a:lnTo>
                  <a:lnTo>
                    <a:pt x="18007" y="9860"/>
                  </a:lnTo>
                  <a:lnTo>
                    <a:pt x="18685" y="9980"/>
                  </a:lnTo>
                  <a:lnTo>
                    <a:pt x="19322" y="10079"/>
                  </a:lnTo>
                  <a:lnTo>
                    <a:pt x="19939" y="10159"/>
                  </a:lnTo>
                  <a:lnTo>
                    <a:pt x="21115" y="10258"/>
                  </a:lnTo>
                  <a:lnTo>
                    <a:pt x="22151" y="10338"/>
                  </a:lnTo>
                  <a:lnTo>
                    <a:pt x="22151" y="8266"/>
                  </a:lnTo>
                  <a:lnTo>
                    <a:pt x="21234" y="8266"/>
                  </a:lnTo>
                  <a:lnTo>
                    <a:pt x="20198" y="8187"/>
                  </a:lnTo>
                  <a:lnTo>
                    <a:pt x="19641" y="8147"/>
                  </a:lnTo>
                  <a:lnTo>
                    <a:pt x="19043" y="8087"/>
                  </a:lnTo>
                  <a:lnTo>
                    <a:pt x="18426" y="7988"/>
                  </a:lnTo>
                  <a:lnTo>
                    <a:pt x="17768" y="7888"/>
                  </a:lnTo>
                  <a:lnTo>
                    <a:pt x="17111" y="7768"/>
                  </a:lnTo>
                  <a:lnTo>
                    <a:pt x="16414" y="7629"/>
                  </a:lnTo>
                  <a:lnTo>
                    <a:pt x="15697" y="7450"/>
                  </a:lnTo>
                  <a:lnTo>
                    <a:pt x="14960" y="7251"/>
                  </a:lnTo>
                  <a:lnTo>
                    <a:pt x="14223" y="7031"/>
                  </a:lnTo>
                  <a:lnTo>
                    <a:pt x="13466" y="6773"/>
                  </a:lnTo>
                  <a:lnTo>
                    <a:pt x="12689" y="6494"/>
                  </a:lnTo>
                  <a:lnTo>
                    <a:pt x="11892" y="6155"/>
                  </a:lnTo>
                  <a:lnTo>
                    <a:pt x="11075" y="5796"/>
                  </a:lnTo>
                  <a:lnTo>
                    <a:pt x="10319" y="5438"/>
                  </a:lnTo>
                  <a:lnTo>
                    <a:pt x="9582" y="5040"/>
                  </a:lnTo>
                  <a:lnTo>
                    <a:pt x="8864" y="4641"/>
                  </a:lnTo>
                  <a:lnTo>
                    <a:pt x="8207" y="4243"/>
                  </a:lnTo>
                  <a:lnTo>
                    <a:pt x="7570" y="3824"/>
                  </a:lnTo>
                  <a:lnTo>
                    <a:pt x="6952" y="3406"/>
                  </a:lnTo>
                  <a:lnTo>
                    <a:pt x="6394" y="3008"/>
                  </a:lnTo>
                  <a:lnTo>
                    <a:pt x="5857" y="2589"/>
                  </a:lnTo>
                  <a:lnTo>
                    <a:pt x="5359" y="2191"/>
                  </a:lnTo>
                  <a:lnTo>
                    <a:pt x="4881" y="1793"/>
                  </a:lnTo>
                  <a:lnTo>
                    <a:pt x="4442" y="1394"/>
                  </a:lnTo>
                  <a:lnTo>
                    <a:pt x="3666" y="677"/>
                  </a:lnTo>
                  <a:lnTo>
                    <a:pt x="30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41"/>
            <p:cNvSpPr/>
            <p:nvPr/>
          </p:nvSpPr>
          <p:spPr>
            <a:xfrm>
              <a:off x="7829257" y="0"/>
              <a:ext cx="1314725" cy="679052"/>
            </a:xfrm>
            <a:custGeom>
              <a:rect b="b" l="l" r="r" t="t"/>
              <a:pathLst>
                <a:path extrusionOk="0" h="13087" w="25338">
                  <a:moveTo>
                    <a:pt x="0" y="0"/>
                  </a:moveTo>
                  <a:lnTo>
                    <a:pt x="558" y="876"/>
                  </a:lnTo>
                  <a:lnTo>
                    <a:pt x="917" y="1374"/>
                  </a:lnTo>
                  <a:lnTo>
                    <a:pt x="1275" y="1892"/>
                  </a:lnTo>
                  <a:lnTo>
                    <a:pt x="1674" y="2390"/>
                  </a:lnTo>
                  <a:lnTo>
                    <a:pt x="2112" y="2928"/>
                  </a:lnTo>
                  <a:lnTo>
                    <a:pt x="2570" y="3486"/>
                  </a:lnTo>
                  <a:lnTo>
                    <a:pt x="3088" y="4044"/>
                  </a:lnTo>
                  <a:lnTo>
                    <a:pt x="3486" y="4462"/>
                  </a:lnTo>
                  <a:lnTo>
                    <a:pt x="3905" y="4900"/>
                  </a:lnTo>
                  <a:lnTo>
                    <a:pt x="4343" y="5318"/>
                  </a:lnTo>
                  <a:lnTo>
                    <a:pt x="4801" y="5757"/>
                  </a:lnTo>
                  <a:lnTo>
                    <a:pt x="5379" y="6275"/>
                  </a:lnTo>
                  <a:lnTo>
                    <a:pt x="5976" y="6792"/>
                  </a:lnTo>
                  <a:lnTo>
                    <a:pt x="6554" y="7251"/>
                  </a:lnTo>
                  <a:lnTo>
                    <a:pt x="7151" y="7689"/>
                  </a:lnTo>
                  <a:lnTo>
                    <a:pt x="7789" y="8147"/>
                  </a:lnTo>
                  <a:lnTo>
                    <a:pt x="8446" y="8585"/>
                  </a:lnTo>
                  <a:lnTo>
                    <a:pt x="8904" y="8884"/>
                  </a:lnTo>
                  <a:lnTo>
                    <a:pt x="9402" y="9183"/>
                  </a:lnTo>
                  <a:lnTo>
                    <a:pt x="9940" y="9501"/>
                  </a:lnTo>
                  <a:lnTo>
                    <a:pt x="10478" y="9780"/>
                  </a:lnTo>
                  <a:lnTo>
                    <a:pt x="11016" y="10059"/>
                  </a:lnTo>
                  <a:lnTo>
                    <a:pt x="11553" y="10318"/>
                  </a:lnTo>
                  <a:lnTo>
                    <a:pt x="11553" y="10338"/>
                  </a:lnTo>
                  <a:lnTo>
                    <a:pt x="12510" y="10756"/>
                  </a:lnTo>
                  <a:lnTo>
                    <a:pt x="13446" y="11155"/>
                  </a:lnTo>
                  <a:lnTo>
                    <a:pt x="14382" y="11493"/>
                  </a:lnTo>
                  <a:lnTo>
                    <a:pt x="15298" y="11792"/>
                  </a:lnTo>
                  <a:lnTo>
                    <a:pt x="16195" y="12051"/>
                  </a:lnTo>
                  <a:lnTo>
                    <a:pt x="17071" y="12290"/>
                  </a:lnTo>
                  <a:lnTo>
                    <a:pt x="17928" y="12469"/>
                  </a:lnTo>
                  <a:lnTo>
                    <a:pt x="18764" y="12629"/>
                  </a:lnTo>
                  <a:lnTo>
                    <a:pt x="19820" y="12808"/>
                  </a:lnTo>
                  <a:lnTo>
                    <a:pt x="20816" y="12928"/>
                  </a:lnTo>
                  <a:lnTo>
                    <a:pt x="21752" y="13007"/>
                  </a:lnTo>
                  <a:lnTo>
                    <a:pt x="22629" y="13067"/>
                  </a:lnTo>
                  <a:lnTo>
                    <a:pt x="23425" y="13087"/>
                  </a:lnTo>
                  <a:lnTo>
                    <a:pt x="24142" y="13087"/>
                  </a:lnTo>
                  <a:lnTo>
                    <a:pt x="24780" y="13067"/>
                  </a:lnTo>
                  <a:lnTo>
                    <a:pt x="25338" y="13047"/>
                  </a:lnTo>
                  <a:lnTo>
                    <a:pt x="25338" y="10338"/>
                  </a:lnTo>
                  <a:lnTo>
                    <a:pt x="24302" y="10258"/>
                  </a:lnTo>
                  <a:lnTo>
                    <a:pt x="23126" y="10159"/>
                  </a:lnTo>
                  <a:lnTo>
                    <a:pt x="22509" y="10079"/>
                  </a:lnTo>
                  <a:lnTo>
                    <a:pt x="21872" y="9980"/>
                  </a:lnTo>
                  <a:lnTo>
                    <a:pt x="21194" y="9860"/>
                  </a:lnTo>
                  <a:lnTo>
                    <a:pt x="20517" y="9740"/>
                  </a:lnTo>
                  <a:lnTo>
                    <a:pt x="19800" y="9581"/>
                  </a:lnTo>
                  <a:lnTo>
                    <a:pt x="19063" y="9422"/>
                  </a:lnTo>
                  <a:lnTo>
                    <a:pt x="18326" y="9223"/>
                  </a:lnTo>
                  <a:lnTo>
                    <a:pt x="17549" y="9003"/>
                  </a:lnTo>
                  <a:lnTo>
                    <a:pt x="16772" y="8764"/>
                  </a:lnTo>
                  <a:lnTo>
                    <a:pt x="15976" y="8486"/>
                  </a:lnTo>
                  <a:lnTo>
                    <a:pt x="15179" y="8187"/>
                  </a:lnTo>
                  <a:lnTo>
                    <a:pt x="14362" y="7848"/>
                  </a:lnTo>
                  <a:lnTo>
                    <a:pt x="13326" y="7410"/>
                  </a:lnTo>
                  <a:lnTo>
                    <a:pt x="12350" y="6932"/>
                  </a:lnTo>
                  <a:lnTo>
                    <a:pt x="11414" y="6434"/>
                  </a:lnTo>
                  <a:lnTo>
                    <a:pt x="10538" y="5936"/>
                  </a:lnTo>
                  <a:lnTo>
                    <a:pt x="9681" y="5418"/>
                  </a:lnTo>
                  <a:lnTo>
                    <a:pt x="8884" y="4900"/>
                  </a:lnTo>
                  <a:lnTo>
                    <a:pt x="8127" y="4362"/>
                  </a:lnTo>
                  <a:lnTo>
                    <a:pt x="7410" y="3844"/>
                  </a:lnTo>
                  <a:lnTo>
                    <a:pt x="6733" y="3327"/>
                  </a:lnTo>
                  <a:lnTo>
                    <a:pt x="6116" y="2809"/>
                  </a:lnTo>
                  <a:lnTo>
                    <a:pt x="5518" y="2291"/>
                  </a:lnTo>
                  <a:lnTo>
                    <a:pt x="4980" y="1793"/>
                  </a:lnTo>
                  <a:lnTo>
                    <a:pt x="4462" y="1315"/>
                  </a:lnTo>
                  <a:lnTo>
                    <a:pt x="4004" y="857"/>
                  </a:lnTo>
                  <a:lnTo>
                    <a:pt x="318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41"/>
            <p:cNvSpPr/>
            <p:nvPr/>
          </p:nvSpPr>
          <p:spPr>
            <a:xfrm>
              <a:off x="7166748" y="352425"/>
              <a:ext cx="1100793" cy="338047"/>
            </a:xfrm>
            <a:custGeom>
              <a:rect b="b" l="l" r="r" t="t"/>
              <a:pathLst>
                <a:path extrusionOk="0" h="6515" w="21215">
                  <a:moveTo>
                    <a:pt x="18744" y="0"/>
                  </a:moveTo>
                  <a:lnTo>
                    <a:pt x="17908" y="379"/>
                  </a:lnTo>
                  <a:lnTo>
                    <a:pt x="17429" y="598"/>
                  </a:lnTo>
                  <a:lnTo>
                    <a:pt x="16912" y="797"/>
                  </a:lnTo>
                  <a:lnTo>
                    <a:pt x="16374" y="1016"/>
                  </a:lnTo>
                  <a:lnTo>
                    <a:pt x="15796" y="1216"/>
                  </a:lnTo>
                  <a:lnTo>
                    <a:pt x="15179" y="1415"/>
                  </a:lnTo>
                  <a:lnTo>
                    <a:pt x="14521" y="1594"/>
                  </a:lnTo>
                  <a:lnTo>
                    <a:pt x="13844" y="1773"/>
                  </a:lnTo>
                  <a:lnTo>
                    <a:pt x="13147" y="1933"/>
                  </a:lnTo>
                  <a:lnTo>
                    <a:pt x="12410" y="2072"/>
                  </a:lnTo>
                  <a:lnTo>
                    <a:pt x="11633" y="2192"/>
                  </a:lnTo>
                  <a:lnTo>
                    <a:pt x="10836" y="2291"/>
                  </a:lnTo>
                  <a:lnTo>
                    <a:pt x="10020" y="2351"/>
                  </a:lnTo>
                  <a:lnTo>
                    <a:pt x="9163" y="2391"/>
                  </a:lnTo>
                  <a:lnTo>
                    <a:pt x="8287" y="2391"/>
                  </a:lnTo>
                  <a:lnTo>
                    <a:pt x="7430" y="2351"/>
                  </a:lnTo>
                  <a:lnTo>
                    <a:pt x="6593" y="2291"/>
                  </a:lnTo>
                  <a:lnTo>
                    <a:pt x="5797" y="2211"/>
                  </a:lnTo>
                  <a:lnTo>
                    <a:pt x="5040" y="2092"/>
                  </a:lnTo>
                  <a:lnTo>
                    <a:pt x="4303" y="1953"/>
                  </a:lnTo>
                  <a:lnTo>
                    <a:pt x="3625" y="1813"/>
                  </a:lnTo>
                  <a:lnTo>
                    <a:pt x="2988" y="1654"/>
                  </a:lnTo>
                  <a:lnTo>
                    <a:pt x="2391" y="1494"/>
                  </a:lnTo>
                  <a:lnTo>
                    <a:pt x="1813" y="2032"/>
                  </a:lnTo>
                  <a:lnTo>
                    <a:pt x="1215" y="2570"/>
                  </a:lnTo>
                  <a:lnTo>
                    <a:pt x="618" y="3088"/>
                  </a:lnTo>
                  <a:lnTo>
                    <a:pt x="0" y="3606"/>
                  </a:lnTo>
                  <a:lnTo>
                    <a:pt x="538" y="3944"/>
                  </a:lnTo>
                  <a:lnTo>
                    <a:pt x="1156" y="4323"/>
                  </a:lnTo>
                  <a:lnTo>
                    <a:pt x="1873" y="4701"/>
                  </a:lnTo>
                  <a:lnTo>
                    <a:pt x="2649" y="5080"/>
                  </a:lnTo>
                  <a:lnTo>
                    <a:pt x="3167" y="5299"/>
                  </a:lnTo>
                  <a:lnTo>
                    <a:pt x="3705" y="5518"/>
                  </a:lnTo>
                  <a:lnTo>
                    <a:pt x="4283" y="5697"/>
                  </a:lnTo>
                  <a:lnTo>
                    <a:pt x="4880" y="5897"/>
                  </a:lnTo>
                  <a:lnTo>
                    <a:pt x="5498" y="6056"/>
                  </a:lnTo>
                  <a:lnTo>
                    <a:pt x="6155" y="6195"/>
                  </a:lnTo>
                  <a:lnTo>
                    <a:pt x="6832" y="6315"/>
                  </a:lnTo>
                  <a:lnTo>
                    <a:pt x="7530" y="6414"/>
                  </a:lnTo>
                  <a:lnTo>
                    <a:pt x="8227" y="6474"/>
                  </a:lnTo>
                  <a:lnTo>
                    <a:pt x="8904" y="6514"/>
                  </a:lnTo>
                  <a:lnTo>
                    <a:pt x="9681" y="6514"/>
                  </a:lnTo>
                  <a:lnTo>
                    <a:pt x="10438" y="6474"/>
                  </a:lnTo>
                  <a:lnTo>
                    <a:pt x="11175" y="6395"/>
                  </a:lnTo>
                  <a:lnTo>
                    <a:pt x="11892" y="6295"/>
                  </a:lnTo>
                  <a:lnTo>
                    <a:pt x="12529" y="6175"/>
                  </a:lnTo>
                  <a:lnTo>
                    <a:pt x="13147" y="6036"/>
                  </a:lnTo>
                  <a:lnTo>
                    <a:pt x="13764" y="5877"/>
                  </a:lnTo>
                  <a:lnTo>
                    <a:pt x="14362" y="5697"/>
                  </a:lnTo>
                  <a:lnTo>
                    <a:pt x="14920" y="5498"/>
                  </a:lnTo>
                  <a:lnTo>
                    <a:pt x="15477" y="5299"/>
                  </a:lnTo>
                  <a:lnTo>
                    <a:pt x="15995" y="5080"/>
                  </a:lnTo>
                  <a:lnTo>
                    <a:pt x="16513" y="4861"/>
                  </a:lnTo>
                  <a:lnTo>
                    <a:pt x="16991" y="4622"/>
                  </a:lnTo>
                  <a:lnTo>
                    <a:pt x="17449" y="4383"/>
                  </a:lnTo>
                  <a:lnTo>
                    <a:pt x="17908" y="4144"/>
                  </a:lnTo>
                  <a:lnTo>
                    <a:pt x="18306" y="3885"/>
                  </a:lnTo>
                  <a:lnTo>
                    <a:pt x="19083" y="3407"/>
                  </a:lnTo>
                  <a:lnTo>
                    <a:pt x="19740" y="2968"/>
                  </a:lnTo>
                  <a:lnTo>
                    <a:pt x="20238" y="2590"/>
                  </a:lnTo>
                  <a:lnTo>
                    <a:pt x="20656" y="2251"/>
                  </a:lnTo>
                  <a:lnTo>
                    <a:pt x="21214" y="1793"/>
                  </a:lnTo>
                  <a:lnTo>
                    <a:pt x="20557" y="1355"/>
                  </a:lnTo>
                  <a:lnTo>
                    <a:pt x="19919" y="897"/>
                  </a:lnTo>
                  <a:lnTo>
                    <a:pt x="19322" y="459"/>
                  </a:lnTo>
                  <a:lnTo>
                    <a:pt x="18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41"/>
            <p:cNvSpPr/>
            <p:nvPr/>
          </p:nvSpPr>
          <p:spPr>
            <a:xfrm>
              <a:off x="7290761" y="298669"/>
              <a:ext cx="848620" cy="177818"/>
            </a:xfrm>
            <a:custGeom>
              <a:rect b="b" l="l" r="r" t="t"/>
              <a:pathLst>
                <a:path extrusionOk="0" h="3427" w="16355">
                  <a:moveTo>
                    <a:pt x="15179" y="1"/>
                  </a:moveTo>
                  <a:lnTo>
                    <a:pt x="14541" y="280"/>
                  </a:lnTo>
                  <a:lnTo>
                    <a:pt x="13824" y="558"/>
                  </a:lnTo>
                  <a:lnTo>
                    <a:pt x="13028" y="857"/>
                  </a:lnTo>
                  <a:lnTo>
                    <a:pt x="12151" y="1116"/>
                  </a:lnTo>
                  <a:lnTo>
                    <a:pt x="11195" y="1375"/>
                  </a:lnTo>
                  <a:lnTo>
                    <a:pt x="10697" y="1495"/>
                  </a:lnTo>
                  <a:lnTo>
                    <a:pt x="10179" y="1594"/>
                  </a:lnTo>
                  <a:lnTo>
                    <a:pt x="9661" y="1694"/>
                  </a:lnTo>
                  <a:lnTo>
                    <a:pt x="9104" y="1773"/>
                  </a:lnTo>
                  <a:lnTo>
                    <a:pt x="8546" y="1853"/>
                  </a:lnTo>
                  <a:lnTo>
                    <a:pt x="7948" y="1913"/>
                  </a:lnTo>
                  <a:lnTo>
                    <a:pt x="7410" y="1953"/>
                  </a:lnTo>
                  <a:lnTo>
                    <a:pt x="6893" y="1993"/>
                  </a:lnTo>
                  <a:lnTo>
                    <a:pt x="5897" y="2012"/>
                  </a:lnTo>
                  <a:lnTo>
                    <a:pt x="4921" y="1993"/>
                  </a:lnTo>
                  <a:lnTo>
                    <a:pt x="4024" y="1933"/>
                  </a:lnTo>
                  <a:lnTo>
                    <a:pt x="3188" y="1833"/>
                  </a:lnTo>
                  <a:lnTo>
                    <a:pt x="2391" y="1734"/>
                  </a:lnTo>
                  <a:lnTo>
                    <a:pt x="1674" y="1594"/>
                  </a:lnTo>
                  <a:lnTo>
                    <a:pt x="1036" y="1455"/>
                  </a:lnTo>
                  <a:lnTo>
                    <a:pt x="518" y="1993"/>
                  </a:lnTo>
                  <a:lnTo>
                    <a:pt x="1" y="2530"/>
                  </a:lnTo>
                  <a:lnTo>
                    <a:pt x="598" y="2690"/>
                  </a:lnTo>
                  <a:lnTo>
                    <a:pt x="1235" y="2849"/>
                  </a:lnTo>
                  <a:lnTo>
                    <a:pt x="1913" y="2989"/>
                  </a:lnTo>
                  <a:lnTo>
                    <a:pt x="2650" y="3128"/>
                  </a:lnTo>
                  <a:lnTo>
                    <a:pt x="3407" y="3247"/>
                  </a:lnTo>
                  <a:lnTo>
                    <a:pt x="4203" y="3327"/>
                  </a:lnTo>
                  <a:lnTo>
                    <a:pt x="5040" y="3387"/>
                  </a:lnTo>
                  <a:lnTo>
                    <a:pt x="5897" y="3427"/>
                  </a:lnTo>
                  <a:lnTo>
                    <a:pt x="6773" y="3427"/>
                  </a:lnTo>
                  <a:lnTo>
                    <a:pt x="7630" y="3387"/>
                  </a:lnTo>
                  <a:lnTo>
                    <a:pt x="8446" y="3327"/>
                  </a:lnTo>
                  <a:lnTo>
                    <a:pt x="9243" y="3228"/>
                  </a:lnTo>
                  <a:lnTo>
                    <a:pt x="10020" y="3108"/>
                  </a:lnTo>
                  <a:lnTo>
                    <a:pt x="10757" y="2969"/>
                  </a:lnTo>
                  <a:lnTo>
                    <a:pt x="11454" y="2809"/>
                  </a:lnTo>
                  <a:lnTo>
                    <a:pt x="12131" y="2630"/>
                  </a:lnTo>
                  <a:lnTo>
                    <a:pt x="12789" y="2451"/>
                  </a:lnTo>
                  <a:lnTo>
                    <a:pt x="13406" y="2252"/>
                  </a:lnTo>
                  <a:lnTo>
                    <a:pt x="13984" y="2052"/>
                  </a:lnTo>
                  <a:lnTo>
                    <a:pt x="14522" y="1833"/>
                  </a:lnTo>
                  <a:lnTo>
                    <a:pt x="15039" y="1634"/>
                  </a:lnTo>
                  <a:lnTo>
                    <a:pt x="15518" y="1415"/>
                  </a:lnTo>
                  <a:lnTo>
                    <a:pt x="16354" y="1036"/>
                  </a:lnTo>
                  <a:lnTo>
                    <a:pt x="15757" y="519"/>
                  </a:lnTo>
                  <a:lnTo>
                    <a:pt x="1517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41"/>
            <p:cNvSpPr/>
            <p:nvPr/>
          </p:nvSpPr>
          <p:spPr>
            <a:xfrm>
              <a:off x="7344517" y="209784"/>
              <a:ext cx="733845" cy="193333"/>
            </a:xfrm>
            <a:custGeom>
              <a:rect b="b" l="l" r="r" t="t"/>
              <a:pathLst>
                <a:path extrusionOk="0" h="3726" w="14143">
                  <a:moveTo>
                    <a:pt x="12430" y="1"/>
                  </a:moveTo>
                  <a:lnTo>
                    <a:pt x="11952" y="180"/>
                  </a:lnTo>
                  <a:lnTo>
                    <a:pt x="11414" y="359"/>
                  </a:lnTo>
                  <a:lnTo>
                    <a:pt x="10816" y="538"/>
                  </a:lnTo>
                  <a:lnTo>
                    <a:pt x="10159" y="698"/>
                  </a:lnTo>
                  <a:lnTo>
                    <a:pt x="9462" y="857"/>
                  </a:lnTo>
                  <a:lnTo>
                    <a:pt x="8705" y="957"/>
                  </a:lnTo>
                  <a:lnTo>
                    <a:pt x="7888" y="1056"/>
                  </a:lnTo>
                  <a:lnTo>
                    <a:pt x="7470" y="1076"/>
                  </a:lnTo>
                  <a:lnTo>
                    <a:pt x="7032" y="1096"/>
                  </a:lnTo>
                  <a:lnTo>
                    <a:pt x="6315" y="1096"/>
                  </a:lnTo>
                  <a:lnTo>
                    <a:pt x="5618" y="1056"/>
                  </a:lnTo>
                  <a:lnTo>
                    <a:pt x="4940" y="997"/>
                  </a:lnTo>
                  <a:lnTo>
                    <a:pt x="4323" y="917"/>
                  </a:lnTo>
                  <a:lnTo>
                    <a:pt x="3745" y="817"/>
                  </a:lnTo>
                  <a:lnTo>
                    <a:pt x="3207" y="718"/>
                  </a:lnTo>
                  <a:lnTo>
                    <a:pt x="2709" y="598"/>
                  </a:lnTo>
                  <a:lnTo>
                    <a:pt x="2271" y="479"/>
                  </a:lnTo>
                  <a:lnTo>
                    <a:pt x="1713" y="1176"/>
                  </a:lnTo>
                  <a:lnTo>
                    <a:pt x="1156" y="1853"/>
                  </a:lnTo>
                  <a:lnTo>
                    <a:pt x="578" y="2530"/>
                  </a:lnTo>
                  <a:lnTo>
                    <a:pt x="0" y="3168"/>
                  </a:lnTo>
                  <a:lnTo>
                    <a:pt x="638" y="3307"/>
                  </a:lnTo>
                  <a:lnTo>
                    <a:pt x="1355" y="3447"/>
                  </a:lnTo>
                  <a:lnTo>
                    <a:pt x="2152" y="3546"/>
                  </a:lnTo>
                  <a:lnTo>
                    <a:pt x="2988" y="3646"/>
                  </a:lnTo>
                  <a:lnTo>
                    <a:pt x="3885" y="3706"/>
                  </a:lnTo>
                  <a:lnTo>
                    <a:pt x="4861" y="3725"/>
                  </a:lnTo>
                  <a:lnTo>
                    <a:pt x="5857" y="3706"/>
                  </a:lnTo>
                  <a:lnTo>
                    <a:pt x="6374" y="3666"/>
                  </a:lnTo>
                  <a:lnTo>
                    <a:pt x="6912" y="3626"/>
                  </a:lnTo>
                  <a:lnTo>
                    <a:pt x="7510" y="3566"/>
                  </a:lnTo>
                  <a:lnTo>
                    <a:pt x="8068" y="3486"/>
                  </a:lnTo>
                  <a:lnTo>
                    <a:pt x="8625" y="3407"/>
                  </a:lnTo>
                  <a:lnTo>
                    <a:pt x="9143" y="3307"/>
                  </a:lnTo>
                  <a:lnTo>
                    <a:pt x="9661" y="3208"/>
                  </a:lnTo>
                  <a:lnTo>
                    <a:pt x="10159" y="3088"/>
                  </a:lnTo>
                  <a:lnTo>
                    <a:pt x="11115" y="2829"/>
                  </a:lnTo>
                  <a:lnTo>
                    <a:pt x="11992" y="2570"/>
                  </a:lnTo>
                  <a:lnTo>
                    <a:pt x="12788" y="2271"/>
                  </a:lnTo>
                  <a:lnTo>
                    <a:pt x="13505" y="1993"/>
                  </a:lnTo>
                  <a:lnTo>
                    <a:pt x="14143" y="1714"/>
                  </a:lnTo>
                  <a:lnTo>
                    <a:pt x="13685" y="1275"/>
                  </a:lnTo>
                  <a:lnTo>
                    <a:pt x="13247" y="857"/>
                  </a:lnTo>
                  <a:lnTo>
                    <a:pt x="12828" y="419"/>
                  </a:lnTo>
                  <a:lnTo>
                    <a:pt x="124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41"/>
            <p:cNvSpPr/>
            <p:nvPr/>
          </p:nvSpPr>
          <p:spPr>
            <a:xfrm>
              <a:off x="7462355" y="98172"/>
              <a:ext cx="527125" cy="168531"/>
            </a:xfrm>
            <a:custGeom>
              <a:rect b="b" l="l" r="r" t="t"/>
              <a:pathLst>
                <a:path extrusionOk="0" h="3248" w="10159">
                  <a:moveTo>
                    <a:pt x="8346" y="0"/>
                  </a:moveTo>
                  <a:lnTo>
                    <a:pt x="7530" y="180"/>
                  </a:lnTo>
                  <a:lnTo>
                    <a:pt x="6613" y="339"/>
                  </a:lnTo>
                  <a:lnTo>
                    <a:pt x="5657" y="478"/>
                  </a:lnTo>
                  <a:lnTo>
                    <a:pt x="4641" y="598"/>
                  </a:lnTo>
                  <a:lnTo>
                    <a:pt x="3765" y="658"/>
                  </a:lnTo>
                  <a:lnTo>
                    <a:pt x="2908" y="678"/>
                  </a:lnTo>
                  <a:lnTo>
                    <a:pt x="2112" y="678"/>
                  </a:lnTo>
                  <a:lnTo>
                    <a:pt x="1355" y="658"/>
                  </a:lnTo>
                  <a:lnTo>
                    <a:pt x="697" y="1654"/>
                  </a:lnTo>
                  <a:lnTo>
                    <a:pt x="0" y="2630"/>
                  </a:lnTo>
                  <a:lnTo>
                    <a:pt x="438" y="2749"/>
                  </a:lnTo>
                  <a:lnTo>
                    <a:pt x="936" y="2869"/>
                  </a:lnTo>
                  <a:lnTo>
                    <a:pt x="1474" y="2968"/>
                  </a:lnTo>
                  <a:lnTo>
                    <a:pt x="2052" y="3068"/>
                  </a:lnTo>
                  <a:lnTo>
                    <a:pt x="2669" y="3148"/>
                  </a:lnTo>
                  <a:lnTo>
                    <a:pt x="3347" y="3207"/>
                  </a:lnTo>
                  <a:lnTo>
                    <a:pt x="4044" y="3247"/>
                  </a:lnTo>
                  <a:lnTo>
                    <a:pt x="4761" y="3247"/>
                  </a:lnTo>
                  <a:lnTo>
                    <a:pt x="5199" y="3227"/>
                  </a:lnTo>
                  <a:lnTo>
                    <a:pt x="5617" y="3207"/>
                  </a:lnTo>
                  <a:lnTo>
                    <a:pt x="6434" y="3108"/>
                  </a:lnTo>
                  <a:lnTo>
                    <a:pt x="7191" y="3008"/>
                  </a:lnTo>
                  <a:lnTo>
                    <a:pt x="7888" y="2849"/>
                  </a:lnTo>
                  <a:lnTo>
                    <a:pt x="8545" y="2689"/>
                  </a:lnTo>
                  <a:lnTo>
                    <a:pt x="9143" y="2510"/>
                  </a:lnTo>
                  <a:lnTo>
                    <a:pt x="9681" y="2331"/>
                  </a:lnTo>
                  <a:lnTo>
                    <a:pt x="10159" y="2152"/>
                  </a:lnTo>
                  <a:lnTo>
                    <a:pt x="9641" y="1594"/>
                  </a:lnTo>
                  <a:lnTo>
                    <a:pt x="9183" y="1036"/>
                  </a:lnTo>
                  <a:lnTo>
                    <a:pt x="8745" y="498"/>
                  </a:lnTo>
                  <a:lnTo>
                    <a:pt x="834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41"/>
            <p:cNvSpPr/>
            <p:nvPr/>
          </p:nvSpPr>
          <p:spPr>
            <a:xfrm>
              <a:off x="7532612" y="0"/>
              <a:ext cx="362849" cy="133351"/>
            </a:xfrm>
            <a:custGeom>
              <a:rect b="b" l="l" r="r" t="t"/>
              <a:pathLst>
                <a:path extrusionOk="0" h="2570" w="6993">
                  <a:moveTo>
                    <a:pt x="1475" y="0"/>
                  </a:moveTo>
                  <a:lnTo>
                    <a:pt x="1136" y="657"/>
                  </a:lnTo>
                  <a:lnTo>
                    <a:pt x="777" y="1295"/>
                  </a:lnTo>
                  <a:lnTo>
                    <a:pt x="399" y="1932"/>
                  </a:lnTo>
                  <a:lnTo>
                    <a:pt x="1" y="2550"/>
                  </a:lnTo>
                  <a:lnTo>
                    <a:pt x="758" y="2570"/>
                  </a:lnTo>
                  <a:lnTo>
                    <a:pt x="1554" y="2570"/>
                  </a:lnTo>
                  <a:lnTo>
                    <a:pt x="2411" y="2550"/>
                  </a:lnTo>
                  <a:lnTo>
                    <a:pt x="3287" y="2490"/>
                  </a:lnTo>
                  <a:lnTo>
                    <a:pt x="4303" y="2370"/>
                  </a:lnTo>
                  <a:lnTo>
                    <a:pt x="5259" y="2231"/>
                  </a:lnTo>
                  <a:lnTo>
                    <a:pt x="6176" y="2072"/>
                  </a:lnTo>
                  <a:lnTo>
                    <a:pt x="6992" y="1892"/>
                  </a:lnTo>
                  <a:lnTo>
                    <a:pt x="6634" y="1374"/>
                  </a:lnTo>
                  <a:lnTo>
                    <a:pt x="6275" y="876"/>
                  </a:lnTo>
                  <a:lnTo>
                    <a:pt x="57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41"/>
            <p:cNvSpPr/>
            <p:nvPr/>
          </p:nvSpPr>
          <p:spPr>
            <a:xfrm>
              <a:off x="4834995" y="0"/>
              <a:ext cx="2774113" cy="886809"/>
            </a:xfrm>
            <a:custGeom>
              <a:rect b="b" l="l" r="r" t="t"/>
              <a:pathLst>
                <a:path extrusionOk="0" h="17091" w="53464">
                  <a:moveTo>
                    <a:pt x="1" y="0"/>
                  </a:moveTo>
                  <a:lnTo>
                    <a:pt x="180" y="339"/>
                  </a:lnTo>
                  <a:lnTo>
                    <a:pt x="479" y="896"/>
                  </a:lnTo>
                  <a:lnTo>
                    <a:pt x="897" y="1653"/>
                  </a:lnTo>
                  <a:lnTo>
                    <a:pt x="1475" y="2550"/>
                  </a:lnTo>
                  <a:lnTo>
                    <a:pt x="1873" y="3187"/>
                  </a:lnTo>
                  <a:lnTo>
                    <a:pt x="2351" y="3864"/>
                  </a:lnTo>
                  <a:lnTo>
                    <a:pt x="3068" y="4860"/>
                  </a:lnTo>
                  <a:lnTo>
                    <a:pt x="3487" y="5378"/>
                  </a:lnTo>
                  <a:lnTo>
                    <a:pt x="3905" y="5916"/>
                  </a:lnTo>
                  <a:lnTo>
                    <a:pt x="4602" y="6733"/>
                  </a:lnTo>
                  <a:lnTo>
                    <a:pt x="5339" y="7549"/>
                  </a:lnTo>
                  <a:lnTo>
                    <a:pt x="6156" y="8406"/>
                  </a:lnTo>
                  <a:lnTo>
                    <a:pt x="7012" y="9243"/>
                  </a:lnTo>
                  <a:lnTo>
                    <a:pt x="7470" y="9661"/>
                  </a:lnTo>
                  <a:lnTo>
                    <a:pt x="7948" y="10079"/>
                  </a:lnTo>
                  <a:lnTo>
                    <a:pt x="8426" y="10478"/>
                  </a:lnTo>
                  <a:lnTo>
                    <a:pt x="8924" y="10896"/>
                  </a:lnTo>
                  <a:lnTo>
                    <a:pt x="9442" y="11294"/>
                  </a:lnTo>
                  <a:lnTo>
                    <a:pt x="9980" y="11693"/>
                  </a:lnTo>
                  <a:lnTo>
                    <a:pt x="10518" y="12091"/>
                  </a:lnTo>
                  <a:lnTo>
                    <a:pt x="11096" y="12469"/>
                  </a:lnTo>
                  <a:lnTo>
                    <a:pt x="11653" y="12848"/>
                  </a:lnTo>
                  <a:lnTo>
                    <a:pt x="12251" y="13206"/>
                  </a:lnTo>
                  <a:lnTo>
                    <a:pt x="12868" y="13565"/>
                  </a:lnTo>
                  <a:lnTo>
                    <a:pt x="13486" y="13904"/>
                  </a:lnTo>
                  <a:lnTo>
                    <a:pt x="14123" y="14222"/>
                  </a:lnTo>
                  <a:lnTo>
                    <a:pt x="14781" y="14541"/>
                  </a:lnTo>
                  <a:lnTo>
                    <a:pt x="15458" y="14840"/>
                  </a:lnTo>
                  <a:lnTo>
                    <a:pt x="16135" y="15139"/>
                  </a:lnTo>
                  <a:lnTo>
                    <a:pt x="16832" y="15398"/>
                  </a:lnTo>
                  <a:lnTo>
                    <a:pt x="17549" y="15656"/>
                  </a:lnTo>
                  <a:lnTo>
                    <a:pt x="18286" y="15896"/>
                  </a:lnTo>
                  <a:lnTo>
                    <a:pt x="19043" y="16115"/>
                  </a:lnTo>
                  <a:lnTo>
                    <a:pt x="19820" y="16314"/>
                  </a:lnTo>
                  <a:lnTo>
                    <a:pt x="20597" y="16493"/>
                  </a:lnTo>
                  <a:lnTo>
                    <a:pt x="21394" y="16652"/>
                  </a:lnTo>
                  <a:lnTo>
                    <a:pt x="22210" y="16792"/>
                  </a:lnTo>
                  <a:lnTo>
                    <a:pt x="23286" y="16931"/>
                  </a:lnTo>
                  <a:lnTo>
                    <a:pt x="24382" y="17031"/>
                  </a:lnTo>
                  <a:lnTo>
                    <a:pt x="25457" y="17071"/>
                  </a:lnTo>
                  <a:lnTo>
                    <a:pt x="26533" y="17091"/>
                  </a:lnTo>
                  <a:lnTo>
                    <a:pt x="27628" y="17051"/>
                  </a:lnTo>
                  <a:lnTo>
                    <a:pt x="28704" y="16991"/>
                  </a:lnTo>
                  <a:lnTo>
                    <a:pt x="29760" y="16872"/>
                  </a:lnTo>
                  <a:lnTo>
                    <a:pt x="30835" y="16712"/>
                  </a:lnTo>
                  <a:lnTo>
                    <a:pt x="31891" y="16533"/>
                  </a:lnTo>
                  <a:lnTo>
                    <a:pt x="32947" y="16294"/>
                  </a:lnTo>
                  <a:lnTo>
                    <a:pt x="34003" y="16035"/>
                  </a:lnTo>
                  <a:lnTo>
                    <a:pt x="35018" y="15716"/>
                  </a:lnTo>
                  <a:lnTo>
                    <a:pt x="36054" y="15378"/>
                  </a:lnTo>
                  <a:lnTo>
                    <a:pt x="37070" y="14979"/>
                  </a:lnTo>
                  <a:lnTo>
                    <a:pt x="38066" y="14561"/>
                  </a:lnTo>
                  <a:lnTo>
                    <a:pt x="39062" y="14103"/>
                  </a:lnTo>
                  <a:lnTo>
                    <a:pt x="39819" y="13724"/>
                  </a:lnTo>
                  <a:lnTo>
                    <a:pt x="40596" y="13306"/>
                  </a:lnTo>
                  <a:lnTo>
                    <a:pt x="41333" y="12868"/>
                  </a:lnTo>
                  <a:lnTo>
                    <a:pt x="42090" y="12430"/>
                  </a:lnTo>
                  <a:lnTo>
                    <a:pt x="42807" y="11952"/>
                  </a:lnTo>
                  <a:lnTo>
                    <a:pt x="43544" y="11454"/>
                  </a:lnTo>
                  <a:lnTo>
                    <a:pt x="44241" y="10936"/>
                  </a:lnTo>
                  <a:lnTo>
                    <a:pt x="44938" y="10398"/>
                  </a:lnTo>
                  <a:lnTo>
                    <a:pt x="45556" y="9880"/>
                  </a:lnTo>
                  <a:lnTo>
                    <a:pt x="46153" y="9362"/>
                  </a:lnTo>
                  <a:lnTo>
                    <a:pt x="46751" y="8824"/>
                  </a:lnTo>
                  <a:lnTo>
                    <a:pt x="47329" y="8286"/>
                  </a:lnTo>
                  <a:lnTo>
                    <a:pt x="47846" y="7749"/>
                  </a:lnTo>
                  <a:lnTo>
                    <a:pt x="48364" y="7211"/>
                  </a:lnTo>
                  <a:lnTo>
                    <a:pt x="48942" y="6573"/>
                  </a:lnTo>
                  <a:lnTo>
                    <a:pt x="49520" y="5896"/>
                  </a:lnTo>
                  <a:lnTo>
                    <a:pt x="50077" y="5219"/>
                  </a:lnTo>
                  <a:lnTo>
                    <a:pt x="50635" y="4522"/>
                  </a:lnTo>
                  <a:lnTo>
                    <a:pt x="51332" y="3546"/>
                  </a:lnTo>
                  <a:lnTo>
                    <a:pt x="51990" y="2550"/>
                  </a:lnTo>
                  <a:lnTo>
                    <a:pt x="52388" y="1932"/>
                  </a:lnTo>
                  <a:lnTo>
                    <a:pt x="52766" y="1295"/>
                  </a:lnTo>
                  <a:lnTo>
                    <a:pt x="53125" y="657"/>
                  </a:lnTo>
                  <a:lnTo>
                    <a:pt x="53464" y="0"/>
                  </a:lnTo>
                  <a:lnTo>
                    <a:pt x="50336" y="0"/>
                  </a:lnTo>
                  <a:lnTo>
                    <a:pt x="50157" y="259"/>
                  </a:lnTo>
                  <a:lnTo>
                    <a:pt x="49759" y="777"/>
                  </a:lnTo>
                  <a:lnTo>
                    <a:pt x="49141" y="1494"/>
                  </a:lnTo>
                  <a:lnTo>
                    <a:pt x="48763" y="1932"/>
                  </a:lnTo>
                  <a:lnTo>
                    <a:pt x="48324" y="2410"/>
                  </a:lnTo>
                  <a:lnTo>
                    <a:pt x="47846" y="2908"/>
                  </a:lnTo>
                  <a:lnTo>
                    <a:pt x="47309" y="3446"/>
                  </a:lnTo>
                  <a:lnTo>
                    <a:pt x="46731" y="4004"/>
                  </a:lnTo>
                  <a:lnTo>
                    <a:pt x="46113" y="4581"/>
                  </a:lnTo>
                  <a:lnTo>
                    <a:pt x="45436" y="5179"/>
                  </a:lnTo>
                  <a:lnTo>
                    <a:pt x="44699" y="5796"/>
                  </a:lnTo>
                  <a:lnTo>
                    <a:pt x="43922" y="6394"/>
                  </a:lnTo>
                  <a:lnTo>
                    <a:pt x="43106" y="7012"/>
                  </a:lnTo>
                  <a:lnTo>
                    <a:pt x="42249" y="7609"/>
                  </a:lnTo>
                  <a:lnTo>
                    <a:pt x="41333" y="8187"/>
                  </a:lnTo>
                  <a:lnTo>
                    <a:pt x="40377" y="8764"/>
                  </a:lnTo>
                  <a:lnTo>
                    <a:pt x="39381" y="9322"/>
                  </a:lnTo>
                  <a:lnTo>
                    <a:pt x="38345" y="9860"/>
                  </a:lnTo>
                  <a:lnTo>
                    <a:pt x="37807" y="10099"/>
                  </a:lnTo>
                  <a:lnTo>
                    <a:pt x="37249" y="10358"/>
                  </a:lnTo>
                  <a:lnTo>
                    <a:pt x="36692" y="10577"/>
                  </a:lnTo>
                  <a:lnTo>
                    <a:pt x="36134" y="10816"/>
                  </a:lnTo>
                  <a:lnTo>
                    <a:pt x="35556" y="11035"/>
                  </a:lnTo>
                  <a:lnTo>
                    <a:pt x="34959" y="11234"/>
                  </a:lnTo>
                  <a:lnTo>
                    <a:pt x="34361" y="11414"/>
                  </a:lnTo>
                  <a:lnTo>
                    <a:pt x="33744" y="11613"/>
                  </a:lnTo>
                  <a:lnTo>
                    <a:pt x="33126" y="11772"/>
                  </a:lnTo>
                  <a:lnTo>
                    <a:pt x="32489" y="11932"/>
                  </a:lnTo>
                  <a:lnTo>
                    <a:pt x="31851" y="12071"/>
                  </a:lnTo>
                  <a:lnTo>
                    <a:pt x="31194" y="12191"/>
                  </a:lnTo>
                  <a:lnTo>
                    <a:pt x="30537" y="12310"/>
                  </a:lnTo>
                  <a:lnTo>
                    <a:pt x="29859" y="12390"/>
                  </a:lnTo>
                  <a:lnTo>
                    <a:pt x="29182" y="12469"/>
                  </a:lnTo>
                  <a:lnTo>
                    <a:pt x="28485" y="12529"/>
                  </a:lnTo>
                  <a:lnTo>
                    <a:pt x="27788" y="12569"/>
                  </a:lnTo>
                  <a:lnTo>
                    <a:pt x="27071" y="12609"/>
                  </a:lnTo>
                  <a:lnTo>
                    <a:pt x="26354" y="12609"/>
                  </a:lnTo>
                  <a:lnTo>
                    <a:pt x="25637" y="12589"/>
                  </a:lnTo>
                  <a:lnTo>
                    <a:pt x="24900" y="12549"/>
                  </a:lnTo>
                  <a:lnTo>
                    <a:pt x="24143" y="12509"/>
                  </a:lnTo>
                  <a:lnTo>
                    <a:pt x="23545" y="12450"/>
                  </a:lnTo>
                  <a:lnTo>
                    <a:pt x="22948" y="12370"/>
                  </a:lnTo>
                  <a:lnTo>
                    <a:pt x="22350" y="12290"/>
                  </a:lnTo>
                  <a:lnTo>
                    <a:pt x="21772" y="12191"/>
                  </a:lnTo>
                  <a:lnTo>
                    <a:pt x="21215" y="12071"/>
                  </a:lnTo>
                  <a:lnTo>
                    <a:pt x="20637" y="11952"/>
                  </a:lnTo>
                  <a:lnTo>
                    <a:pt x="20099" y="11832"/>
                  </a:lnTo>
                  <a:lnTo>
                    <a:pt x="19541" y="11693"/>
                  </a:lnTo>
                  <a:lnTo>
                    <a:pt x="18486" y="11374"/>
                  </a:lnTo>
                  <a:lnTo>
                    <a:pt x="17450" y="11035"/>
                  </a:lnTo>
                  <a:lnTo>
                    <a:pt x="16474" y="10657"/>
                  </a:lnTo>
                  <a:lnTo>
                    <a:pt x="15498" y="10258"/>
                  </a:lnTo>
                  <a:lnTo>
                    <a:pt x="14581" y="9840"/>
                  </a:lnTo>
                  <a:lnTo>
                    <a:pt x="13705" y="9382"/>
                  </a:lnTo>
                  <a:lnTo>
                    <a:pt x="12849" y="8904"/>
                  </a:lnTo>
                  <a:lnTo>
                    <a:pt x="12032" y="8406"/>
                  </a:lnTo>
                  <a:lnTo>
                    <a:pt x="11235" y="7908"/>
                  </a:lnTo>
                  <a:lnTo>
                    <a:pt x="10498" y="7390"/>
                  </a:lnTo>
                  <a:lnTo>
                    <a:pt x="9781" y="6872"/>
                  </a:lnTo>
                  <a:lnTo>
                    <a:pt x="9104" y="6354"/>
                  </a:lnTo>
                  <a:lnTo>
                    <a:pt x="8466" y="5836"/>
                  </a:lnTo>
                  <a:lnTo>
                    <a:pt x="7849" y="5299"/>
                  </a:lnTo>
                  <a:lnTo>
                    <a:pt x="7291" y="4781"/>
                  </a:lnTo>
                  <a:lnTo>
                    <a:pt x="6753" y="4283"/>
                  </a:lnTo>
                  <a:lnTo>
                    <a:pt x="6255" y="3785"/>
                  </a:lnTo>
                  <a:lnTo>
                    <a:pt x="5777" y="3307"/>
                  </a:lnTo>
                  <a:lnTo>
                    <a:pt x="5359" y="2848"/>
                  </a:lnTo>
                  <a:lnTo>
                    <a:pt x="4961" y="2390"/>
                  </a:lnTo>
                  <a:lnTo>
                    <a:pt x="4283" y="1594"/>
                  </a:lnTo>
                  <a:lnTo>
                    <a:pt x="3726" y="896"/>
                  </a:lnTo>
                  <a:lnTo>
                    <a:pt x="3327" y="378"/>
                  </a:lnTo>
                  <a:lnTo>
                    <a:pt x="30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41"/>
            <p:cNvSpPr/>
            <p:nvPr/>
          </p:nvSpPr>
          <p:spPr>
            <a:xfrm>
              <a:off x="4995226" y="0"/>
              <a:ext cx="2451632" cy="654249"/>
            </a:xfrm>
            <a:custGeom>
              <a:rect b="b" l="l" r="r" t="t"/>
              <a:pathLst>
                <a:path extrusionOk="0" h="12609" w="47249">
                  <a:moveTo>
                    <a:pt x="0" y="0"/>
                  </a:moveTo>
                  <a:lnTo>
                    <a:pt x="239" y="378"/>
                  </a:lnTo>
                  <a:lnTo>
                    <a:pt x="638" y="896"/>
                  </a:lnTo>
                  <a:lnTo>
                    <a:pt x="1195" y="1594"/>
                  </a:lnTo>
                  <a:lnTo>
                    <a:pt x="1873" y="2390"/>
                  </a:lnTo>
                  <a:lnTo>
                    <a:pt x="2271" y="2848"/>
                  </a:lnTo>
                  <a:lnTo>
                    <a:pt x="2689" y="3307"/>
                  </a:lnTo>
                  <a:lnTo>
                    <a:pt x="3167" y="3785"/>
                  </a:lnTo>
                  <a:lnTo>
                    <a:pt x="3665" y="4283"/>
                  </a:lnTo>
                  <a:lnTo>
                    <a:pt x="4203" y="4781"/>
                  </a:lnTo>
                  <a:lnTo>
                    <a:pt x="4761" y="5299"/>
                  </a:lnTo>
                  <a:lnTo>
                    <a:pt x="5378" y="5836"/>
                  </a:lnTo>
                  <a:lnTo>
                    <a:pt x="6016" y="6354"/>
                  </a:lnTo>
                  <a:lnTo>
                    <a:pt x="6693" y="6872"/>
                  </a:lnTo>
                  <a:lnTo>
                    <a:pt x="7410" y="7390"/>
                  </a:lnTo>
                  <a:lnTo>
                    <a:pt x="8147" y="7908"/>
                  </a:lnTo>
                  <a:lnTo>
                    <a:pt x="8944" y="8406"/>
                  </a:lnTo>
                  <a:lnTo>
                    <a:pt x="9761" y="8904"/>
                  </a:lnTo>
                  <a:lnTo>
                    <a:pt x="10617" y="9382"/>
                  </a:lnTo>
                  <a:lnTo>
                    <a:pt x="11493" y="9840"/>
                  </a:lnTo>
                  <a:lnTo>
                    <a:pt x="12410" y="10258"/>
                  </a:lnTo>
                  <a:lnTo>
                    <a:pt x="13386" y="10657"/>
                  </a:lnTo>
                  <a:lnTo>
                    <a:pt x="14362" y="11035"/>
                  </a:lnTo>
                  <a:lnTo>
                    <a:pt x="15398" y="11374"/>
                  </a:lnTo>
                  <a:lnTo>
                    <a:pt x="16453" y="11693"/>
                  </a:lnTo>
                  <a:lnTo>
                    <a:pt x="17011" y="11832"/>
                  </a:lnTo>
                  <a:lnTo>
                    <a:pt x="17549" y="11952"/>
                  </a:lnTo>
                  <a:lnTo>
                    <a:pt x="18127" y="12071"/>
                  </a:lnTo>
                  <a:lnTo>
                    <a:pt x="18684" y="12191"/>
                  </a:lnTo>
                  <a:lnTo>
                    <a:pt x="19262" y="12290"/>
                  </a:lnTo>
                  <a:lnTo>
                    <a:pt x="19860" y="12370"/>
                  </a:lnTo>
                  <a:lnTo>
                    <a:pt x="20457" y="12450"/>
                  </a:lnTo>
                  <a:lnTo>
                    <a:pt x="21055" y="12509"/>
                  </a:lnTo>
                  <a:lnTo>
                    <a:pt x="21812" y="12549"/>
                  </a:lnTo>
                  <a:lnTo>
                    <a:pt x="22549" y="12589"/>
                  </a:lnTo>
                  <a:lnTo>
                    <a:pt x="23266" y="12609"/>
                  </a:lnTo>
                  <a:lnTo>
                    <a:pt x="23983" y="12609"/>
                  </a:lnTo>
                  <a:lnTo>
                    <a:pt x="24700" y="12569"/>
                  </a:lnTo>
                  <a:lnTo>
                    <a:pt x="25397" y="12529"/>
                  </a:lnTo>
                  <a:lnTo>
                    <a:pt x="26094" y="12469"/>
                  </a:lnTo>
                  <a:lnTo>
                    <a:pt x="26771" y="12390"/>
                  </a:lnTo>
                  <a:lnTo>
                    <a:pt x="27449" y="12310"/>
                  </a:lnTo>
                  <a:lnTo>
                    <a:pt x="28106" y="12191"/>
                  </a:lnTo>
                  <a:lnTo>
                    <a:pt x="28763" y="12071"/>
                  </a:lnTo>
                  <a:lnTo>
                    <a:pt x="29401" y="11932"/>
                  </a:lnTo>
                  <a:lnTo>
                    <a:pt x="30038" y="11772"/>
                  </a:lnTo>
                  <a:lnTo>
                    <a:pt x="30656" y="11613"/>
                  </a:lnTo>
                  <a:lnTo>
                    <a:pt x="31273" y="11414"/>
                  </a:lnTo>
                  <a:lnTo>
                    <a:pt x="31871" y="11234"/>
                  </a:lnTo>
                  <a:lnTo>
                    <a:pt x="32468" y="11035"/>
                  </a:lnTo>
                  <a:lnTo>
                    <a:pt x="33046" y="10816"/>
                  </a:lnTo>
                  <a:lnTo>
                    <a:pt x="33604" y="10577"/>
                  </a:lnTo>
                  <a:lnTo>
                    <a:pt x="34161" y="10358"/>
                  </a:lnTo>
                  <a:lnTo>
                    <a:pt x="34719" y="10099"/>
                  </a:lnTo>
                  <a:lnTo>
                    <a:pt x="35257" y="9860"/>
                  </a:lnTo>
                  <a:lnTo>
                    <a:pt x="36293" y="9322"/>
                  </a:lnTo>
                  <a:lnTo>
                    <a:pt x="37289" y="8764"/>
                  </a:lnTo>
                  <a:lnTo>
                    <a:pt x="38245" y="8187"/>
                  </a:lnTo>
                  <a:lnTo>
                    <a:pt x="39161" y="7609"/>
                  </a:lnTo>
                  <a:lnTo>
                    <a:pt x="40018" y="7012"/>
                  </a:lnTo>
                  <a:lnTo>
                    <a:pt x="40834" y="6394"/>
                  </a:lnTo>
                  <a:lnTo>
                    <a:pt x="41611" y="5796"/>
                  </a:lnTo>
                  <a:lnTo>
                    <a:pt x="42348" y="5179"/>
                  </a:lnTo>
                  <a:lnTo>
                    <a:pt x="43025" y="4581"/>
                  </a:lnTo>
                  <a:lnTo>
                    <a:pt x="43643" y="4004"/>
                  </a:lnTo>
                  <a:lnTo>
                    <a:pt x="44221" y="3446"/>
                  </a:lnTo>
                  <a:lnTo>
                    <a:pt x="44758" y="2908"/>
                  </a:lnTo>
                  <a:lnTo>
                    <a:pt x="45236" y="2410"/>
                  </a:lnTo>
                  <a:lnTo>
                    <a:pt x="45675" y="1932"/>
                  </a:lnTo>
                  <a:lnTo>
                    <a:pt x="46053" y="1494"/>
                  </a:lnTo>
                  <a:lnTo>
                    <a:pt x="46671" y="777"/>
                  </a:lnTo>
                  <a:lnTo>
                    <a:pt x="47069" y="259"/>
                  </a:lnTo>
                  <a:lnTo>
                    <a:pt x="47248" y="0"/>
                  </a:lnTo>
                  <a:lnTo>
                    <a:pt x="45256" y="0"/>
                  </a:lnTo>
                  <a:lnTo>
                    <a:pt x="45017" y="319"/>
                  </a:lnTo>
                  <a:lnTo>
                    <a:pt x="44599" y="797"/>
                  </a:lnTo>
                  <a:lnTo>
                    <a:pt x="44041" y="1434"/>
                  </a:lnTo>
                  <a:lnTo>
                    <a:pt x="43304" y="2191"/>
                  </a:lnTo>
                  <a:lnTo>
                    <a:pt x="42886" y="2629"/>
                  </a:lnTo>
                  <a:lnTo>
                    <a:pt x="42408" y="3068"/>
                  </a:lnTo>
                  <a:lnTo>
                    <a:pt x="41910" y="3526"/>
                  </a:lnTo>
                  <a:lnTo>
                    <a:pt x="41372" y="3984"/>
                  </a:lnTo>
                  <a:lnTo>
                    <a:pt x="40775" y="4462"/>
                  </a:lnTo>
                  <a:lnTo>
                    <a:pt x="40157" y="4960"/>
                  </a:lnTo>
                  <a:lnTo>
                    <a:pt x="39500" y="5458"/>
                  </a:lnTo>
                  <a:lnTo>
                    <a:pt x="38803" y="5936"/>
                  </a:lnTo>
                  <a:lnTo>
                    <a:pt x="38066" y="6434"/>
                  </a:lnTo>
                  <a:lnTo>
                    <a:pt x="37309" y="6912"/>
                  </a:lnTo>
                  <a:lnTo>
                    <a:pt x="36492" y="7370"/>
                  </a:lnTo>
                  <a:lnTo>
                    <a:pt x="35655" y="7828"/>
                  </a:lnTo>
                  <a:lnTo>
                    <a:pt x="34759" y="8266"/>
                  </a:lnTo>
                  <a:lnTo>
                    <a:pt x="33843" y="8685"/>
                  </a:lnTo>
                  <a:lnTo>
                    <a:pt x="32907" y="9063"/>
                  </a:lnTo>
                  <a:lnTo>
                    <a:pt x="31911" y="9442"/>
                  </a:lnTo>
                  <a:lnTo>
                    <a:pt x="30875" y="9760"/>
                  </a:lnTo>
                  <a:lnTo>
                    <a:pt x="29819" y="10059"/>
                  </a:lnTo>
                  <a:lnTo>
                    <a:pt x="29281" y="10179"/>
                  </a:lnTo>
                  <a:lnTo>
                    <a:pt x="28724" y="10318"/>
                  </a:lnTo>
                  <a:lnTo>
                    <a:pt x="28166" y="10418"/>
                  </a:lnTo>
                  <a:lnTo>
                    <a:pt x="27608" y="10517"/>
                  </a:lnTo>
                  <a:lnTo>
                    <a:pt x="27030" y="10617"/>
                  </a:lnTo>
                  <a:lnTo>
                    <a:pt x="26433" y="10697"/>
                  </a:lnTo>
                  <a:lnTo>
                    <a:pt x="25835" y="10756"/>
                  </a:lnTo>
                  <a:lnTo>
                    <a:pt x="25238" y="10796"/>
                  </a:lnTo>
                  <a:lnTo>
                    <a:pt x="24620" y="10836"/>
                  </a:lnTo>
                  <a:lnTo>
                    <a:pt x="24003" y="10856"/>
                  </a:lnTo>
                  <a:lnTo>
                    <a:pt x="23385" y="10876"/>
                  </a:lnTo>
                  <a:lnTo>
                    <a:pt x="22748" y="10876"/>
                  </a:lnTo>
                  <a:lnTo>
                    <a:pt x="22130" y="10856"/>
                  </a:lnTo>
                  <a:lnTo>
                    <a:pt x="21533" y="10816"/>
                  </a:lnTo>
                  <a:lnTo>
                    <a:pt x="20955" y="10776"/>
                  </a:lnTo>
                  <a:lnTo>
                    <a:pt x="20357" y="10717"/>
                  </a:lnTo>
                  <a:lnTo>
                    <a:pt x="19780" y="10657"/>
                  </a:lnTo>
                  <a:lnTo>
                    <a:pt x="19222" y="10577"/>
                  </a:lnTo>
                  <a:lnTo>
                    <a:pt x="18664" y="10478"/>
                  </a:lnTo>
                  <a:lnTo>
                    <a:pt x="18107" y="10378"/>
                  </a:lnTo>
                  <a:lnTo>
                    <a:pt x="17031" y="10159"/>
                  </a:lnTo>
                  <a:lnTo>
                    <a:pt x="15995" y="9880"/>
                  </a:lnTo>
                  <a:lnTo>
                    <a:pt x="14979" y="9581"/>
                  </a:lnTo>
                  <a:lnTo>
                    <a:pt x="14023" y="9243"/>
                  </a:lnTo>
                  <a:lnTo>
                    <a:pt x="13067" y="8884"/>
                  </a:lnTo>
                  <a:lnTo>
                    <a:pt x="12171" y="8486"/>
                  </a:lnTo>
                  <a:lnTo>
                    <a:pt x="11294" y="8087"/>
                  </a:lnTo>
                  <a:lnTo>
                    <a:pt x="10458" y="7649"/>
                  </a:lnTo>
                  <a:lnTo>
                    <a:pt x="9661" y="7211"/>
                  </a:lnTo>
                  <a:lnTo>
                    <a:pt x="8884" y="6753"/>
                  </a:lnTo>
                  <a:lnTo>
                    <a:pt x="8147" y="6275"/>
                  </a:lnTo>
                  <a:lnTo>
                    <a:pt x="7450" y="5796"/>
                  </a:lnTo>
                  <a:lnTo>
                    <a:pt x="6793" y="5318"/>
                  </a:lnTo>
                  <a:lnTo>
                    <a:pt x="6175" y="4860"/>
                  </a:lnTo>
                  <a:lnTo>
                    <a:pt x="5577" y="4382"/>
                  </a:lnTo>
                  <a:lnTo>
                    <a:pt x="5020" y="3924"/>
                  </a:lnTo>
                  <a:lnTo>
                    <a:pt x="4502" y="3466"/>
                  </a:lnTo>
                  <a:lnTo>
                    <a:pt x="4024" y="3008"/>
                  </a:lnTo>
                  <a:lnTo>
                    <a:pt x="3586" y="2589"/>
                  </a:lnTo>
                  <a:lnTo>
                    <a:pt x="3167" y="2191"/>
                  </a:lnTo>
                  <a:lnTo>
                    <a:pt x="2470" y="1434"/>
                  </a:lnTo>
                  <a:lnTo>
                    <a:pt x="1912" y="817"/>
                  </a:lnTo>
                  <a:lnTo>
                    <a:pt x="1514" y="319"/>
                  </a:lnTo>
                  <a:lnTo>
                    <a:pt x="12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41"/>
            <p:cNvSpPr/>
            <p:nvPr/>
          </p:nvSpPr>
          <p:spPr>
            <a:xfrm>
              <a:off x="5060346" y="0"/>
              <a:ext cx="2283154" cy="564328"/>
            </a:xfrm>
            <a:custGeom>
              <a:rect b="b" l="l" r="r" t="t"/>
              <a:pathLst>
                <a:path extrusionOk="0" h="10876" w="44002">
                  <a:moveTo>
                    <a:pt x="0" y="0"/>
                  </a:moveTo>
                  <a:lnTo>
                    <a:pt x="259" y="319"/>
                  </a:lnTo>
                  <a:lnTo>
                    <a:pt x="657" y="817"/>
                  </a:lnTo>
                  <a:lnTo>
                    <a:pt x="1215" y="1434"/>
                  </a:lnTo>
                  <a:lnTo>
                    <a:pt x="1912" y="2191"/>
                  </a:lnTo>
                  <a:lnTo>
                    <a:pt x="2331" y="2589"/>
                  </a:lnTo>
                  <a:lnTo>
                    <a:pt x="2769" y="3008"/>
                  </a:lnTo>
                  <a:lnTo>
                    <a:pt x="3247" y="3466"/>
                  </a:lnTo>
                  <a:lnTo>
                    <a:pt x="3765" y="3924"/>
                  </a:lnTo>
                  <a:lnTo>
                    <a:pt x="4322" y="4382"/>
                  </a:lnTo>
                  <a:lnTo>
                    <a:pt x="4920" y="4860"/>
                  </a:lnTo>
                  <a:lnTo>
                    <a:pt x="5538" y="5318"/>
                  </a:lnTo>
                  <a:lnTo>
                    <a:pt x="6195" y="5796"/>
                  </a:lnTo>
                  <a:lnTo>
                    <a:pt x="6892" y="6275"/>
                  </a:lnTo>
                  <a:lnTo>
                    <a:pt x="7629" y="6753"/>
                  </a:lnTo>
                  <a:lnTo>
                    <a:pt x="8406" y="7211"/>
                  </a:lnTo>
                  <a:lnTo>
                    <a:pt x="9203" y="7649"/>
                  </a:lnTo>
                  <a:lnTo>
                    <a:pt x="10039" y="8087"/>
                  </a:lnTo>
                  <a:lnTo>
                    <a:pt x="10916" y="8486"/>
                  </a:lnTo>
                  <a:lnTo>
                    <a:pt x="11812" y="8884"/>
                  </a:lnTo>
                  <a:lnTo>
                    <a:pt x="12768" y="9243"/>
                  </a:lnTo>
                  <a:lnTo>
                    <a:pt x="13724" y="9581"/>
                  </a:lnTo>
                  <a:lnTo>
                    <a:pt x="14740" y="9880"/>
                  </a:lnTo>
                  <a:lnTo>
                    <a:pt x="15776" y="10159"/>
                  </a:lnTo>
                  <a:lnTo>
                    <a:pt x="16852" y="10378"/>
                  </a:lnTo>
                  <a:lnTo>
                    <a:pt x="17409" y="10478"/>
                  </a:lnTo>
                  <a:lnTo>
                    <a:pt x="17967" y="10577"/>
                  </a:lnTo>
                  <a:lnTo>
                    <a:pt x="18525" y="10657"/>
                  </a:lnTo>
                  <a:lnTo>
                    <a:pt x="19102" y="10717"/>
                  </a:lnTo>
                  <a:lnTo>
                    <a:pt x="19700" y="10776"/>
                  </a:lnTo>
                  <a:lnTo>
                    <a:pt x="20278" y="10816"/>
                  </a:lnTo>
                  <a:lnTo>
                    <a:pt x="20875" y="10856"/>
                  </a:lnTo>
                  <a:lnTo>
                    <a:pt x="21493" y="10876"/>
                  </a:lnTo>
                  <a:lnTo>
                    <a:pt x="22130" y="10876"/>
                  </a:lnTo>
                  <a:lnTo>
                    <a:pt x="22748" y="10856"/>
                  </a:lnTo>
                  <a:lnTo>
                    <a:pt x="23365" y="10836"/>
                  </a:lnTo>
                  <a:lnTo>
                    <a:pt x="23983" y="10796"/>
                  </a:lnTo>
                  <a:lnTo>
                    <a:pt x="24580" y="10756"/>
                  </a:lnTo>
                  <a:lnTo>
                    <a:pt x="25178" y="10697"/>
                  </a:lnTo>
                  <a:lnTo>
                    <a:pt x="25775" y="10617"/>
                  </a:lnTo>
                  <a:lnTo>
                    <a:pt x="26353" y="10517"/>
                  </a:lnTo>
                  <a:lnTo>
                    <a:pt x="26911" y="10418"/>
                  </a:lnTo>
                  <a:lnTo>
                    <a:pt x="27469" y="10318"/>
                  </a:lnTo>
                  <a:lnTo>
                    <a:pt x="28026" y="10179"/>
                  </a:lnTo>
                  <a:lnTo>
                    <a:pt x="28564" y="10059"/>
                  </a:lnTo>
                  <a:lnTo>
                    <a:pt x="29620" y="9760"/>
                  </a:lnTo>
                  <a:lnTo>
                    <a:pt x="30656" y="9442"/>
                  </a:lnTo>
                  <a:lnTo>
                    <a:pt x="31652" y="9063"/>
                  </a:lnTo>
                  <a:lnTo>
                    <a:pt x="32588" y="8685"/>
                  </a:lnTo>
                  <a:lnTo>
                    <a:pt x="33504" y="8266"/>
                  </a:lnTo>
                  <a:lnTo>
                    <a:pt x="34400" y="7828"/>
                  </a:lnTo>
                  <a:lnTo>
                    <a:pt x="35237" y="7370"/>
                  </a:lnTo>
                  <a:lnTo>
                    <a:pt x="36054" y="6912"/>
                  </a:lnTo>
                  <a:lnTo>
                    <a:pt x="36811" y="6434"/>
                  </a:lnTo>
                  <a:lnTo>
                    <a:pt x="37548" y="5936"/>
                  </a:lnTo>
                  <a:lnTo>
                    <a:pt x="38245" y="5458"/>
                  </a:lnTo>
                  <a:lnTo>
                    <a:pt x="38902" y="4960"/>
                  </a:lnTo>
                  <a:lnTo>
                    <a:pt x="39520" y="4462"/>
                  </a:lnTo>
                  <a:lnTo>
                    <a:pt x="40117" y="3984"/>
                  </a:lnTo>
                  <a:lnTo>
                    <a:pt x="40655" y="3526"/>
                  </a:lnTo>
                  <a:lnTo>
                    <a:pt x="41153" y="3068"/>
                  </a:lnTo>
                  <a:lnTo>
                    <a:pt x="41631" y="2629"/>
                  </a:lnTo>
                  <a:lnTo>
                    <a:pt x="42049" y="2191"/>
                  </a:lnTo>
                  <a:lnTo>
                    <a:pt x="42786" y="1434"/>
                  </a:lnTo>
                  <a:lnTo>
                    <a:pt x="43344" y="797"/>
                  </a:lnTo>
                  <a:lnTo>
                    <a:pt x="43762" y="319"/>
                  </a:lnTo>
                  <a:lnTo>
                    <a:pt x="44001" y="0"/>
                  </a:lnTo>
                  <a:lnTo>
                    <a:pt x="40117" y="0"/>
                  </a:lnTo>
                  <a:lnTo>
                    <a:pt x="39838" y="279"/>
                  </a:lnTo>
                  <a:lnTo>
                    <a:pt x="39440" y="657"/>
                  </a:lnTo>
                  <a:lnTo>
                    <a:pt x="38902" y="1115"/>
                  </a:lnTo>
                  <a:lnTo>
                    <a:pt x="38225" y="1653"/>
                  </a:lnTo>
                  <a:lnTo>
                    <a:pt x="37448" y="2251"/>
                  </a:lnTo>
                  <a:lnTo>
                    <a:pt x="36552" y="2888"/>
                  </a:lnTo>
                  <a:lnTo>
                    <a:pt x="36054" y="3207"/>
                  </a:lnTo>
                  <a:lnTo>
                    <a:pt x="35536" y="3526"/>
                  </a:lnTo>
                  <a:lnTo>
                    <a:pt x="34978" y="3844"/>
                  </a:lnTo>
                  <a:lnTo>
                    <a:pt x="34400" y="4163"/>
                  </a:lnTo>
                  <a:lnTo>
                    <a:pt x="33783" y="4482"/>
                  </a:lnTo>
                  <a:lnTo>
                    <a:pt x="33145" y="4801"/>
                  </a:lnTo>
                  <a:lnTo>
                    <a:pt x="32488" y="5099"/>
                  </a:lnTo>
                  <a:lnTo>
                    <a:pt x="31811" y="5398"/>
                  </a:lnTo>
                  <a:lnTo>
                    <a:pt x="31094" y="5657"/>
                  </a:lnTo>
                  <a:lnTo>
                    <a:pt x="30357" y="5916"/>
                  </a:lnTo>
                  <a:lnTo>
                    <a:pt x="29600" y="6155"/>
                  </a:lnTo>
                  <a:lnTo>
                    <a:pt x="28803" y="6394"/>
                  </a:lnTo>
                  <a:lnTo>
                    <a:pt x="27986" y="6573"/>
                  </a:lnTo>
                  <a:lnTo>
                    <a:pt x="27150" y="6753"/>
                  </a:lnTo>
                  <a:lnTo>
                    <a:pt x="26293" y="6892"/>
                  </a:lnTo>
                  <a:lnTo>
                    <a:pt x="25417" y="7012"/>
                  </a:lnTo>
                  <a:lnTo>
                    <a:pt x="24501" y="7091"/>
                  </a:lnTo>
                  <a:lnTo>
                    <a:pt x="23564" y="7151"/>
                  </a:lnTo>
                  <a:lnTo>
                    <a:pt x="22628" y="7151"/>
                  </a:lnTo>
                  <a:lnTo>
                    <a:pt x="21652" y="7131"/>
                  </a:lnTo>
                  <a:lnTo>
                    <a:pt x="20816" y="7071"/>
                  </a:lnTo>
                  <a:lnTo>
                    <a:pt x="19999" y="6992"/>
                  </a:lnTo>
                  <a:lnTo>
                    <a:pt x="19202" y="6892"/>
                  </a:lnTo>
                  <a:lnTo>
                    <a:pt x="18425" y="6753"/>
                  </a:lnTo>
                  <a:lnTo>
                    <a:pt x="17668" y="6593"/>
                  </a:lnTo>
                  <a:lnTo>
                    <a:pt x="16931" y="6434"/>
                  </a:lnTo>
                  <a:lnTo>
                    <a:pt x="16214" y="6235"/>
                  </a:lnTo>
                  <a:lnTo>
                    <a:pt x="15517" y="6016"/>
                  </a:lnTo>
                  <a:lnTo>
                    <a:pt x="14860" y="5796"/>
                  </a:lnTo>
                  <a:lnTo>
                    <a:pt x="14202" y="5557"/>
                  </a:lnTo>
                  <a:lnTo>
                    <a:pt x="13565" y="5299"/>
                  </a:lnTo>
                  <a:lnTo>
                    <a:pt x="12967" y="5040"/>
                  </a:lnTo>
                  <a:lnTo>
                    <a:pt x="12370" y="4781"/>
                  </a:lnTo>
                  <a:lnTo>
                    <a:pt x="11812" y="4482"/>
                  </a:lnTo>
                  <a:lnTo>
                    <a:pt x="11254" y="4203"/>
                  </a:lnTo>
                  <a:lnTo>
                    <a:pt x="10736" y="3924"/>
                  </a:lnTo>
                  <a:lnTo>
                    <a:pt x="10238" y="3625"/>
                  </a:lnTo>
                  <a:lnTo>
                    <a:pt x="9760" y="3327"/>
                  </a:lnTo>
                  <a:lnTo>
                    <a:pt x="8884" y="2749"/>
                  </a:lnTo>
                  <a:lnTo>
                    <a:pt x="8087" y="2171"/>
                  </a:lnTo>
                  <a:lnTo>
                    <a:pt x="7390" y="1633"/>
                  </a:lnTo>
                  <a:lnTo>
                    <a:pt x="6773" y="1135"/>
                  </a:lnTo>
                  <a:lnTo>
                    <a:pt x="6275" y="677"/>
                  </a:lnTo>
                  <a:lnTo>
                    <a:pt x="5856" y="299"/>
                  </a:lnTo>
                  <a:lnTo>
                    <a:pt x="55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41"/>
            <p:cNvSpPr/>
            <p:nvPr/>
          </p:nvSpPr>
          <p:spPr>
            <a:xfrm>
              <a:off x="5348689" y="0"/>
              <a:ext cx="1793284" cy="371048"/>
            </a:xfrm>
            <a:custGeom>
              <a:rect b="b" l="l" r="r" t="t"/>
              <a:pathLst>
                <a:path extrusionOk="0" h="7151" w="34561">
                  <a:moveTo>
                    <a:pt x="0" y="0"/>
                  </a:moveTo>
                  <a:lnTo>
                    <a:pt x="299" y="299"/>
                  </a:lnTo>
                  <a:lnTo>
                    <a:pt x="718" y="677"/>
                  </a:lnTo>
                  <a:lnTo>
                    <a:pt x="1216" y="1135"/>
                  </a:lnTo>
                  <a:lnTo>
                    <a:pt x="1833" y="1633"/>
                  </a:lnTo>
                  <a:lnTo>
                    <a:pt x="2530" y="2171"/>
                  </a:lnTo>
                  <a:lnTo>
                    <a:pt x="3327" y="2749"/>
                  </a:lnTo>
                  <a:lnTo>
                    <a:pt x="4203" y="3327"/>
                  </a:lnTo>
                  <a:lnTo>
                    <a:pt x="4681" y="3625"/>
                  </a:lnTo>
                  <a:lnTo>
                    <a:pt x="5179" y="3924"/>
                  </a:lnTo>
                  <a:lnTo>
                    <a:pt x="5697" y="4203"/>
                  </a:lnTo>
                  <a:lnTo>
                    <a:pt x="6255" y="4482"/>
                  </a:lnTo>
                  <a:lnTo>
                    <a:pt x="6813" y="4781"/>
                  </a:lnTo>
                  <a:lnTo>
                    <a:pt x="7410" y="5040"/>
                  </a:lnTo>
                  <a:lnTo>
                    <a:pt x="8008" y="5299"/>
                  </a:lnTo>
                  <a:lnTo>
                    <a:pt x="8645" y="5557"/>
                  </a:lnTo>
                  <a:lnTo>
                    <a:pt x="9303" y="5796"/>
                  </a:lnTo>
                  <a:lnTo>
                    <a:pt x="9960" y="6016"/>
                  </a:lnTo>
                  <a:lnTo>
                    <a:pt x="10657" y="6235"/>
                  </a:lnTo>
                  <a:lnTo>
                    <a:pt x="11374" y="6434"/>
                  </a:lnTo>
                  <a:lnTo>
                    <a:pt x="12111" y="6593"/>
                  </a:lnTo>
                  <a:lnTo>
                    <a:pt x="12868" y="6753"/>
                  </a:lnTo>
                  <a:lnTo>
                    <a:pt x="13645" y="6892"/>
                  </a:lnTo>
                  <a:lnTo>
                    <a:pt x="14442" y="6992"/>
                  </a:lnTo>
                  <a:lnTo>
                    <a:pt x="15259" y="7071"/>
                  </a:lnTo>
                  <a:lnTo>
                    <a:pt x="16095" y="7131"/>
                  </a:lnTo>
                  <a:lnTo>
                    <a:pt x="17071" y="7151"/>
                  </a:lnTo>
                  <a:lnTo>
                    <a:pt x="18007" y="7151"/>
                  </a:lnTo>
                  <a:lnTo>
                    <a:pt x="18944" y="7091"/>
                  </a:lnTo>
                  <a:lnTo>
                    <a:pt x="19860" y="7012"/>
                  </a:lnTo>
                  <a:lnTo>
                    <a:pt x="20736" y="6892"/>
                  </a:lnTo>
                  <a:lnTo>
                    <a:pt x="21593" y="6753"/>
                  </a:lnTo>
                  <a:lnTo>
                    <a:pt x="22429" y="6573"/>
                  </a:lnTo>
                  <a:lnTo>
                    <a:pt x="23246" y="6394"/>
                  </a:lnTo>
                  <a:lnTo>
                    <a:pt x="24043" y="6155"/>
                  </a:lnTo>
                  <a:lnTo>
                    <a:pt x="24800" y="5916"/>
                  </a:lnTo>
                  <a:lnTo>
                    <a:pt x="25537" y="5657"/>
                  </a:lnTo>
                  <a:lnTo>
                    <a:pt x="26254" y="5398"/>
                  </a:lnTo>
                  <a:lnTo>
                    <a:pt x="26931" y="5099"/>
                  </a:lnTo>
                  <a:lnTo>
                    <a:pt x="27588" y="4801"/>
                  </a:lnTo>
                  <a:lnTo>
                    <a:pt x="28226" y="4482"/>
                  </a:lnTo>
                  <a:lnTo>
                    <a:pt x="28843" y="4163"/>
                  </a:lnTo>
                  <a:lnTo>
                    <a:pt x="29421" y="3844"/>
                  </a:lnTo>
                  <a:lnTo>
                    <a:pt x="29979" y="3526"/>
                  </a:lnTo>
                  <a:lnTo>
                    <a:pt x="30497" y="3207"/>
                  </a:lnTo>
                  <a:lnTo>
                    <a:pt x="30995" y="2888"/>
                  </a:lnTo>
                  <a:lnTo>
                    <a:pt x="31891" y="2251"/>
                  </a:lnTo>
                  <a:lnTo>
                    <a:pt x="32668" y="1653"/>
                  </a:lnTo>
                  <a:lnTo>
                    <a:pt x="33345" y="1115"/>
                  </a:lnTo>
                  <a:lnTo>
                    <a:pt x="33883" y="657"/>
                  </a:lnTo>
                  <a:lnTo>
                    <a:pt x="34281" y="279"/>
                  </a:lnTo>
                  <a:lnTo>
                    <a:pt x="34560" y="0"/>
                  </a:lnTo>
                  <a:lnTo>
                    <a:pt x="29441" y="0"/>
                  </a:lnTo>
                  <a:lnTo>
                    <a:pt x="28584" y="478"/>
                  </a:lnTo>
                  <a:lnTo>
                    <a:pt x="28067" y="737"/>
                  </a:lnTo>
                  <a:lnTo>
                    <a:pt x="27489" y="1016"/>
                  </a:lnTo>
                  <a:lnTo>
                    <a:pt x="26832" y="1295"/>
                  </a:lnTo>
                  <a:lnTo>
                    <a:pt x="26134" y="1574"/>
                  </a:lnTo>
                  <a:lnTo>
                    <a:pt x="25377" y="1852"/>
                  </a:lnTo>
                  <a:lnTo>
                    <a:pt x="24561" y="2131"/>
                  </a:lnTo>
                  <a:lnTo>
                    <a:pt x="23684" y="2370"/>
                  </a:lnTo>
                  <a:lnTo>
                    <a:pt x="22768" y="2609"/>
                  </a:lnTo>
                  <a:lnTo>
                    <a:pt x="21812" y="2809"/>
                  </a:lnTo>
                  <a:lnTo>
                    <a:pt x="20796" y="2968"/>
                  </a:lnTo>
                  <a:lnTo>
                    <a:pt x="20258" y="3028"/>
                  </a:lnTo>
                  <a:lnTo>
                    <a:pt x="19720" y="3087"/>
                  </a:lnTo>
                  <a:lnTo>
                    <a:pt x="19183" y="3127"/>
                  </a:lnTo>
                  <a:lnTo>
                    <a:pt x="18625" y="3167"/>
                  </a:lnTo>
                  <a:lnTo>
                    <a:pt x="18067" y="3187"/>
                  </a:lnTo>
                  <a:lnTo>
                    <a:pt x="17489" y="3187"/>
                  </a:lnTo>
                  <a:lnTo>
                    <a:pt x="16892" y="3167"/>
                  </a:lnTo>
                  <a:lnTo>
                    <a:pt x="16294" y="3147"/>
                  </a:lnTo>
                  <a:lnTo>
                    <a:pt x="15378" y="3087"/>
                  </a:lnTo>
                  <a:lnTo>
                    <a:pt x="14502" y="2968"/>
                  </a:lnTo>
                  <a:lnTo>
                    <a:pt x="13665" y="2848"/>
                  </a:lnTo>
                  <a:lnTo>
                    <a:pt x="12848" y="2689"/>
                  </a:lnTo>
                  <a:lnTo>
                    <a:pt x="12052" y="2510"/>
                  </a:lnTo>
                  <a:lnTo>
                    <a:pt x="11295" y="2331"/>
                  </a:lnTo>
                  <a:lnTo>
                    <a:pt x="10578" y="2111"/>
                  </a:lnTo>
                  <a:lnTo>
                    <a:pt x="9900" y="1892"/>
                  </a:lnTo>
                  <a:lnTo>
                    <a:pt x="9263" y="1653"/>
                  </a:lnTo>
                  <a:lnTo>
                    <a:pt x="8645" y="1414"/>
                  </a:lnTo>
                  <a:lnTo>
                    <a:pt x="8068" y="1155"/>
                  </a:lnTo>
                  <a:lnTo>
                    <a:pt x="7550" y="916"/>
                  </a:lnTo>
                  <a:lnTo>
                    <a:pt x="7052" y="677"/>
                  </a:lnTo>
                  <a:lnTo>
                    <a:pt x="6594" y="438"/>
                  </a:lnTo>
                  <a:lnTo>
                    <a:pt x="5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41"/>
            <p:cNvSpPr/>
            <p:nvPr/>
          </p:nvSpPr>
          <p:spPr>
            <a:xfrm>
              <a:off x="5649433" y="0"/>
              <a:ext cx="1226880" cy="165417"/>
            </a:xfrm>
            <a:custGeom>
              <a:rect b="b" l="l" r="r" t="t"/>
              <a:pathLst>
                <a:path extrusionOk="0" h="3188" w="23645">
                  <a:moveTo>
                    <a:pt x="1" y="0"/>
                  </a:moveTo>
                  <a:lnTo>
                    <a:pt x="798" y="438"/>
                  </a:lnTo>
                  <a:lnTo>
                    <a:pt x="1256" y="677"/>
                  </a:lnTo>
                  <a:lnTo>
                    <a:pt x="1754" y="916"/>
                  </a:lnTo>
                  <a:lnTo>
                    <a:pt x="2272" y="1155"/>
                  </a:lnTo>
                  <a:lnTo>
                    <a:pt x="2849" y="1414"/>
                  </a:lnTo>
                  <a:lnTo>
                    <a:pt x="3467" y="1653"/>
                  </a:lnTo>
                  <a:lnTo>
                    <a:pt x="4104" y="1892"/>
                  </a:lnTo>
                  <a:lnTo>
                    <a:pt x="4782" y="2111"/>
                  </a:lnTo>
                  <a:lnTo>
                    <a:pt x="5499" y="2331"/>
                  </a:lnTo>
                  <a:lnTo>
                    <a:pt x="6256" y="2510"/>
                  </a:lnTo>
                  <a:lnTo>
                    <a:pt x="7052" y="2689"/>
                  </a:lnTo>
                  <a:lnTo>
                    <a:pt x="7869" y="2848"/>
                  </a:lnTo>
                  <a:lnTo>
                    <a:pt x="8706" y="2968"/>
                  </a:lnTo>
                  <a:lnTo>
                    <a:pt x="9582" y="3087"/>
                  </a:lnTo>
                  <a:lnTo>
                    <a:pt x="10498" y="3147"/>
                  </a:lnTo>
                  <a:lnTo>
                    <a:pt x="11096" y="3167"/>
                  </a:lnTo>
                  <a:lnTo>
                    <a:pt x="11693" y="3187"/>
                  </a:lnTo>
                  <a:lnTo>
                    <a:pt x="12271" y="3187"/>
                  </a:lnTo>
                  <a:lnTo>
                    <a:pt x="12829" y="3167"/>
                  </a:lnTo>
                  <a:lnTo>
                    <a:pt x="13387" y="3127"/>
                  </a:lnTo>
                  <a:lnTo>
                    <a:pt x="13924" y="3087"/>
                  </a:lnTo>
                  <a:lnTo>
                    <a:pt x="14462" y="3028"/>
                  </a:lnTo>
                  <a:lnTo>
                    <a:pt x="15000" y="2968"/>
                  </a:lnTo>
                  <a:lnTo>
                    <a:pt x="16016" y="2809"/>
                  </a:lnTo>
                  <a:lnTo>
                    <a:pt x="16972" y="2609"/>
                  </a:lnTo>
                  <a:lnTo>
                    <a:pt x="17888" y="2370"/>
                  </a:lnTo>
                  <a:lnTo>
                    <a:pt x="18765" y="2131"/>
                  </a:lnTo>
                  <a:lnTo>
                    <a:pt x="19581" y="1852"/>
                  </a:lnTo>
                  <a:lnTo>
                    <a:pt x="20338" y="1574"/>
                  </a:lnTo>
                  <a:lnTo>
                    <a:pt x="21036" y="1295"/>
                  </a:lnTo>
                  <a:lnTo>
                    <a:pt x="21693" y="1016"/>
                  </a:lnTo>
                  <a:lnTo>
                    <a:pt x="22271" y="737"/>
                  </a:lnTo>
                  <a:lnTo>
                    <a:pt x="22788" y="478"/>
                  </a:lnTo>
                  <a:lnTo>
                    <a:pt x="236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41"/>
            <p:cNvSpPr/>
            <p:nvPr/>
          </p:nvSpPr>
          <p:spPr>
            <a:xfrm>
              <a:off x="4572493" y="200496"/>
              <a:ext cx="465120" cy="357661"/>
            </a:xfrm>
            <a:custGeom>
              <a:rect b="b" l="l" r="r" t="t"/>
              <a:pathLst>
                <a:path extrusionOk="0" h="6893" w="8964">
                  <a:moveTo>
                    <a:pt x="7410" y="0"/>
                  </a:moveTo>
                  <a:lnTo>
                    <a:pt x="7131" y="478"/>
                  </a:lnTo>
                  <a:lnTo>
                    <a:pt x="6813" y="956"/>
                  </a:lnTo>
                  <a:lnTo>
                    <a:pt x="6474" y="1415"/>
                  </a:lnTo>
                  <a:lnTo>
                    <a:pt x="6115" y="1833"/>
                  </a:lnTo>
                  <a:lnTo>
                    <a:pt x="5717" y="2231"/>
                  </a:lnTo>
                  <a:lnTo>
                    <a:pt x="5299" y="2590"/>
                  </a:lnTo>
                  <a:lnTo>
                    <a:pt x="4860" y="2948"/>
                  </a:lnTo>
                  <a:lnTo>
                    <a:pt x="4382" y="3247"/>
                  </a:lnTo>
                  <a:lnTo>
                    <a:pt x="3904" y="3526"/>
                  </a:lnTo>
                  <a:lnTo>
                    <a:pt x="3386" y="3785"/>
                  </a:lnTo>
                  <a:lnTo>
                    <a:pt x="2869" y="3984"/>
                  </a:lnTo>
                  <a:lnTo>
                    <a:pt x="2311" y="4163"/>
                  </a:lnTo>
                  <a:lnTo>
                    <a:pt x="1753" y="4323"/>
                  </a:lnTo>
                  <a:lnTo>
                    <a:pt x="1175" y="4422"/>
                  </a:lnTo>
                  <a:lnTo>
                    <a:pt x="598" y="4482"/>
                  </a:lnTo>
                  <a:lnTo>
                    <a:pt x="0" y="4502"/>
                  </a:lnTo>
                  <a:lnTo>
                    <a:pt x="0" y="6892"/>
                  </a:lnTo>
                  <a:lnTo>
                    <a:pt x="697" y="6872"/>
                  </a:lnTo>
                  <a:lnTo>
                    <a:pt x="1375" y="6793"/>
                  </a:lnTo>
                  <a:lnTo>
                    <a:pt x="2052" y="6693"/>
                  </a:lnTo>
                  <a:lnTo>
                    <a:pt x="2709" y="6534"/>
                  </a:lnTo>
                  <a:lnTo>
                    <a:pt x="3347" y="6355"/>
                  </a:lnTo>
                  <a:lnTo>
                    <a:pt x="3984" y="6116"/>
                  </a:lnTo>
                  <a:lnTo>
                    <a:pt x="4582" y="5857"/>
                  </a:lnTo>
                  <a:lnTo>
                    <a:pt x="5159" y="5558"/>
                  </a:lnTo>
                  <a:lnTo>
                    <a:pt x="5737" y="5219"/>
                  </a:lnTo>
                  <a:lnTo>
                    <a:pt x="6275" y="4861"/>
                  </a:lnTo>
                  <a:lnTo>
                    <a:pt x="6793" y="4462"/>
                  </a:lnTo>
                  <a:lnTo>
                    <a:pt x="7291" y="4024"/>
                  </a:lnTo>
                  <a:lnTo>
                    <a:pt x="7749" y="3566"/>
                  </a:lnTo>
                  <a:lnTo>
                    <a:pt x="8187" y="3088"/>
                  </a:lnTo>
                  <a:lnTo>
                    <a:pt x="8585" y="2570"/>
                  </a:lnTo>
                  <a:lnTo>
                    <a:pt x="8964" y="2052"/>
                  </a:lnTo>
                  <a:lnTo>
                    <a:pt x="8546" y="1514"/>
                  </a:lnTo>
                  <a:lnTo>
                    <a:pt x="8127" y="996"/>
                  </a:lnTo>
                  <a:lnTo>
                    <a:pt x="74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41"/>
            <p:cNvSpPr/>
            <p:nvPr/>
          </p:nvSpPr>
          <p:spPr>
            <a:xfrm>
              <a:off x="4572493" y="132263"/>
              <a:ext cx="384538" cy="301881"/>
            </a:xfrm>
            <a:custGeom>
              <a:rect b="b" l="l" r="r" t="t"/>
              <a:pathLst>
                <a:path extrusionOk="0" h="5818" w="7411">
                  <a:moveTo>
                    <a:pt x="6534" y="1"/>
                  </a:moveTo>
                  <a:lnTo>
                    <a:pt x="6315" y="479"/>
                  </a:lnTo>
                  <a:lnTo>
                    <a:pt x="6076" y="937"/>
                  </a:lnTo>
                  <a:lnTo>
                    <a:pt x="5797" y="1395"/>
                  </a:lnTo>
                  <a:lnTo>
                    <a:pt x="5498" y="1793"/>
                  </a:lnTo>
                  <a:lnTo>
                    <a:pt x="5159" y="2192"/>
                  </a:lnTo>
                  <a:lnTo>
                    <a:pt x="4801" y="2570"/>
                  </a:lnTo>
                  <a:lnTo>
                    <a:pt x="4402" y="2909"/>
                  </a:lnTo>
                  <a:lnTo>
                    <a:pt x="3984" y="3208"/>
                  </a:lnTo>
                  <a:lnTo>
                    <a:pt x="3546" y="3506"/>
                  </a:lnTo>
                  <a:lnTo>
                    <a:pt x="3088" y="3745"/>
                  </a:lnTo>
                  <a:lnTo>
                    <a:pt x="2610" y="3965"/>
                  </a:lnTo>
                  <a:lnTo>
                    <a:pt x="2132" y="4144"/>
                  </a:lnTo>
                  <a:lnTo>
                    <a:pt x="1614" y="4283"/>
                  </a:lnTo>
                  <a:lnTo>
                    <a:pt x="1076" y="4383"/>
                  </a:lnTo>
                  <a:lnTo>
                    <a:pt x="538" y="4443"/>
                  </a:lnTo>
                  <a:lnTo>
                    <a:pt x="0" y="4463"/>
                  </a:lnTo>
                  <a:lnTo>
                    <a:pt x="0" y="5817"/>
                  </a:lnTo>
                  <a:lnTo>
                    <a:pt x="598" y="5797"/>
                  </a:lnTo>
                  <a:lnTo>
                    <a:pt x="1175" y="5737"/>
                  </a:lnTo>
                  <a:lnTo>
                    <a:pt x="1753" y="5638"/>
                  </a:lnTo>
                  <a:lnTo>
                    <a:pt x="2311" y="5478"/>
                  </a:lnTo>
                  <a:lnTo>
                    <a:pt x="2869" y="5299"/>
                  </a:lnTo>
                  <a:lnTo>
                    <a:pt x="3386" y="5100"/>
                  </a:lnTo>
                  <a:lnTo>
                    <a:pt x="3904" y="4841"/>
                  </a:lnTo>
                  <a:lnTo>
                    <a:pt x="4382" y="4562"/>
                  </a:lnTo>
                  <a:lnTo>
                    <a:pt x="4860" y="4263"/>
                  </a:lnTo>
                  <a:lnTo>
                    <a:pt x="5299" y="3905"/>
                  </a:lnTo>
                  <a:lnTo>
                    <a:pt x="5717" y="3546"/>
                  </a:lnTo>
                  <a:lnTo>
                    <a:pt x="6115" y="3148"/>
                  </a:lnTo>
                  <a:lnTo>
                    <a:pt x="6474" y="2730"/>
                  </a:lnTo>
                  <a:lnTo>
                    <a:pt x="6813" y="2271"/>
                  </a:lnTo>
                  <a:lnTo>
                    <a:pt x="7131" y="1793"/>
                  </a:lnTo>
                  <a:lnTo>
                    <a:pt x="7410" y="1315"/>
                  </a:lnTo>
                  <a:lnTo>
                    <a:pt x="6932" y="638"/>
                  </a:lnTo>
                  <a:lnTo>
                    <a:pt x="65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41"/>
            <p:cNvSpPr/>
            <p:nvPr/>
          </p:nvSpPr>
          <p:spPr>
            <a:xfrm>
              <a:off x="4572493" y="0"/>
              <a:ext cx="339033" cy="363835"/>
            </a:xfrm>
            <a:custGeom>
              <a:rect b="b" l="l" r="r" t="t"/>
              <a:pathLst>
                <a:path extrusionOk="0" h="7012" w="6534">
                  <a:moveTo>
                    <a:pt x="4203" y="0"/>
                  </a:moveTo>
                  <a:lnTo>
                    <a:pt x="4183" y="438"/>
                  </a:lnTo>
                  <a:lnTo>
                    <a:pt x="4123" y="857"/>
                  </a:lnTo>
                  <a:lnTo>
                    <a:pt x="4024" y="1255"/>
                  </a:lnTo>
                  <a:lnTo>
                    <a:pt x="3884" y="1653"/>
                  </a:lnTo>
                  <a:lnTo>
                    <a:pt x="3705" y="2012"/>
                  </a:lnTo>
                  <a:lnTo>
                    <a:pt x="3486" y="2370"/>
                  </a:lnTo>
                  <a:lnTo>
                    <a:pt x="3247" y="2689"/>
                  </a:lnTo>
                  <a:lnTo>
                    <a:pt x="2968" y="2988"/>
                  </a:lnTo>
                  <a:lnTo>
                    <a:pt x="2669" y="3267"/>
                  </a:lnTo>
                  <a:lnTo>
                    <a:pt x="2351" y="3506"/>
                  </a:lnTo>
                  <a:lnTo>
                    <a:pt x="1992" y="3705"/>
                  </a:lnTo>
                  <a:lnTo>
                    <a:pt x="1634" y="3884"/>
                  </a:lnTo>
                  <a:lnTo>
                    <a:pt x="1235" y="4024"/>
                  </a:lnTo>
                  <a:lnTo>
                    <a:pt x="837" y="4143"/>
                  </a:lnTo>
                  <a:lnTo>
                    <a:pt x="419" y="4203"/>
                  </a:lnTo>
                  <a:lnTo>
                    <a:pt x="0" y="4223"/>
                  </a:lnTo>
                  <a:lnTo>
                    <a:pt x="0" y="7012"/>
                  </a:lnTo>
                  <a:lnTo>
                    <a:pt x="538" y="6992"/>
                  </a:lnTo>
                  <a:lnTo>
                    <a:pt x="1076" y="6932"/>
                  </a:lnTo>
                  <a:lnTo>
                    <a:pt x="1614" y="6832"/>
                  </a:lnTo>
                  <a:lnTo>
                    <a:pt x="2132" y="6693"/>
                  </a:lnTo>
                  <a:lnTo>
                    <a:pt x="2610" y="6514"/>
                  </a:lnTo>
                  <a:lnTo>
                    <a:pt x="3088" y="6294"/>
                  </a:lnTo>
                  <a:lnTo>
                    <a:pt x="3546" y="6055"/>
                  </a:lnTo>
                  <a:lnTo>
                    <a:pt x="3984" y="5757"/>
                  </a:lnTo>
                  <a:lnTo>
                    <a:pt x="4402" y="5458"/>
                  </a:lnTo>
                  <a:lnTo>
                    <a:pt x="4801" y="5119"/>
                  </a:lnTo>
                  <a:lnTo>
                    <a:pt x="5159" y="4741"/>
                  </a:lnTo>
                  <a:lnTo>
                    <a:pt x="5498" y="4342"/>
                  </a:lnTo>
                  <a:lnTo>
                    <a:pt x="5797" y="3944"/>
                  </a:lnTo>
                  <a:lnTo>
                    <a:pt x="6076" y="3486"/>
                  </a:lnTo>
                  <a:lnTo>
                    <a:pt x="6315" y="3028"/>
                  </a:lnTo>
                  <a:lnTo>
                    <a:pt x="6534" y="2550"/>
                  </a:lnTo>
                  <a:lnTo>
                    <a:pt x="5956" y="1653"/>
                  </a:lnTo>
                  <a:lnTo>
                    <a:pt x="5538" y="896"/>
                  </a:lnTo>
                  <a:lnTo>
                    <a:pt x="5239" y="339"/>
                  </a:lnTo>
                  <a:lnTo>
                    <a:pt x="50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41"/>
            <p:cNvSpPr/>
            <p:nvPr/>
          </p:nvSpPr>
          <p:spPr>
            <a:xfrm>
              <a:off x="4572493" y="0"/>
              <a:ext cx="218135" cy="219121"/>
            </a:xfrm>
            <a:custGeom>
              <a:rect b="b" l="l" r="r" t="t"/>
              <a:pathLst>
                <a:path extrusionOk="0" h="4223" w="4204">
                  <a:moveTo>
                    <a:pt x="0" y="0"/>
                  </a:moveTo>
                  <a:lnTo>
                    <a:pt x="0" y="4223"/>
                  </a:lnTo>
                  <a:lnTo>
                    <a:pt x="419" y="4203"/>
                  </a:lnTo>
                  <a:lnTo>
                    <a:pt x="837" y="4143"/>
                  </a:lnTo>
                  <a:lnTo>
                    <a:pt x="1235" y="4024"/>
                  </a:lnTo>
                  <a:lnTo>
                    <a:pt x="1634" y="3884"/>
                  </a:lnTo>
                  <a:lnTo>
                    <a:pt x="1992" y="3705"/>
                  </a:lnTo>
                  <a:lnTo>
                    <a:pt x="2351" y="3506"/>
                  </a:lnTo>
                  <a:lnTo>
                    <a:pt x="2669" y="3267"/>
                  </a:lnTo>
                  <a:lnTo>
                    <a:pt x="2968" y="2988"/>
                  </a:lnTo>
                  <a:lnTo>
                    <a:pt x="3247" y="2689"/>
                  </a:lnTo>
                  <a:lnTo>
                    <a:pt x="3486" y="2370"/>
                  </a:lnTo>
                  <a:lnTo>
                    <a:pt x="3705" y="2012"/>
                  </a:lnTo>
                  <a:lnTo>
                    <a:pt x="3884" y="1653"/>
                  </a:lnTo>
                  <a:lnTo>
                    <a:pt x="4024" y="1255"/>
                  </a:lnTo>
                  <a:lnTo>
                    <a:pt x="4123" y="857"/>
                  </a:lnTo>
                  <a:lnTo>
                    <a:pt x="4183" y="438"/>
                  </a:lnTo>
                  <a:lnTo>
                    <a:pt x="42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41"/>
            <p:cNvSpPr/>
            <p:nvPr/>
          </p:nvSpPr>
          <p:spPr>
            <a:xfrm>
              <a:off x="0" y="0"/>
              <a:ext cx="432067" cy="172630"/>
            </a:xfrm>
            <a:custGeom>
              <a:rect b="b" l="l" r="r" t="t"/>
              <a:pathLst>
                <a:path extrusionOk="0" h="3327" w="8327">
                  <a:moveTo>
                    <a:pt x="0" y="0"/>
                  </a:moveTo>
                  <a:lnTo>
                    <a:pt x="0" y="3327"/>
                  </a:lnTo>
                  <a:lnTo>
                    <a:pt x="438" y="3287"/>
                  </a:lnTo>
                  <a:lnTo>
                    <a:pt x="916" y="3227"/>
                  </a:lnTo>
                  <a:lnTo>
                    <a:pt x="1414" y="3147"/>
                  </a:lnTo>
                  <a:lnTo>
                    <a:pt x="1952" y="3048"/>
                  </a:lnTo>
                  <a:lnTo>
                    <a:pt x="2530" y="2908"/>
                  </a:lnTo>
                  <a:lnTo>
                    <a:pt x="3127" y="2749"/>
                  </a:lnTo>
                  <a:lnTo>
                    <a:pt x="3765" y="2550"/>
                  </a:lnTo>
                  <a:lnTo>
                    <a:pt x="4402" y="2311"/>
                  </a:lnTo>
                  <a:lnTo>
                    <a:pt x="5040" y="2032"/>
                  </a:lnTo>
                  <a:lnTo>
                    <a:pt x="5637" y="1753"/>
                  </a:lnTo>
                  <a:lnTo>
                    <a:pt x="6195" y="1454"/>
                  </a:lnTo>
                  <a:lnTo>
                    <a:pt x="6713" y="1155"/>
                  </a:lnTo>
                  <a:lnTo>
                    <a:pt x="7171" y="857"/>
                  </a:lnTo>
                  <a:lnTo>
                    <a:pt x="7609" y="558"/>
                  </a:lnTo>
                  <a:lnTo>
                    <a:pt x="7988" y="279"/>
                  </a:lnTo>
                  <a:lnTo>
                    <a:pt x="83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41"/>
            <p:cNvSpPr/>
            <p:nvPr/>
          </p:nvSpPr>
          <p:spPr>
            <a:xfrm>
              <a:off x="0" y="0"/>
              <a:ext cx="704892" cy="287353"/>
            </a:xfrm>
            <a:custGeom>
              <a:rect b="b" l="l" r="r" t="t"/>
              <a:pathLst>
                <a:path extrusionOk="0" h="5538" w="13585">
                  <a:moveTo>
                    <a:pt x="8326" y="0"/>
                  </a:moveTo>
                  <a:lnTo>
                    <a:pt x="7988" y="279"/>
                  </a:lnTo>
                  <a:lnTo>
                    <a:pt x="7609" y="558"/>
                  </a:lnTo>
                  <a:lnTo>
                    <a:pt x="7171" y="857"/>
                  </a:lnTo>
                  <a:lnTo>
                    <a:pt x="6713" y="1155"/>
                  </a:lnTo>
                  <a:lnTo>
                    <a:pt x="6195" y="1454"/>
                  </a:lnTo>
                  <a:lnTo>
                    <a:pt x="5637" y="1753"/>
                  </a:lnTo>
                  <a:lnTo>
                    <a:pt x="5040" y="2032"/>
                  </a:lnTo>
                  <a:lnTo>
                    <a:pt x="4402" y="2311"/>
                  </a:lnTo>
                  <a:lnTo>
                    <a:pt x="3765" y="2550"/>
                  </a:lnTo>
                  <a:lnTo>
                    <a:pt x="3127" y="2749"/>
                  </a:lnTo>
                  <a:lnTo>
                    <a:pt x="2530" y="2908"/>
                  </a:lnTo>
                  <a:lnTo>
                    <a:pt x="1952" y="3048"/>
                  </a:lnTo>
                  <a:lnTo>
                    <a:pt x="1414" y="3147"/>
                  </a:lnTo>
                  <a:lnTo>
                    <a:pt x="916" y="3227"/>
                  </a:lnTo>
                  <a:lnTo>
                    <a:pt x="438" y="3287"/>
                  </a:lnTo>
                  <a:lnTo>
                    <a:pt x="0" y="3327"/>
                  </a:lnTo>
                  <a:lnTo>
                    <a:pt x="0" y="5538"/>
                  </a:lnTo>
                  <a:lnTo>
                    <a:pt x="657" y="5458"/>
                  </a:lnTo>
                  <a:lnTo>
                    <a:pt x="1355" y="5358"/>
                  </a:lnTo>
                  <a:lnTo>
                    <a:pt x="2092" y="5239"/>
                  </a:lnTo>
                  <a:lnTo>
                    <a:pt x="2868" y="5079"/>
                  </a:lnTo>
                  <a:lnTo>
                    <a:pt x="3685" y="4900"/>
                  </a:lnTo>
                  <a:lnTo>
                    <a:pt x="4522" y="4681"/>
                  </a:lnTo>
                  <a:lnTo>
                    <a:pt x="5378" y="4422"/>
                  </a:lnTo>
                  <a:lnTo>
                    <a:pt x="6275" y="4103"/>
                  </a:lnTo>
                  <a:lnTo>
                    <a:pt x="6892" y="3884"/>
                  </a:lnTo>
                  <a:lnTo>
                    <a:pt x="7470" y="3645"/>
                  </a:lnTo>
                  <a:lnTo>
                    <a:pt x="8027" y="3406"/>
                  </a:lnTo>
                  <a:lnTo>
                    <a:pt x="8585" y="3147"/>
                  </a:lnTo>
                  <a:lnTo>
                    <a:pt x="9103" y="2888"/>
                  </a:lnTo>
                  <a:lnTo>
                    <a:pt x="9601" y="2629"/>
                  </a:lnTo>
                  <a:lnTo>
                    <a:pt x="10557" y="2092"/>
                  </a:lnTo>
                  <a:lnTo>
                    <a:pt x="11434" y="1554"/>
                  </a:lnTo>
                  <a:lnTo>
                    <a:pt x="12230" y="1016"/>
                  </a:lnTo>
                  <a:lnTo>
                    <a:pt x="12947" y="498"/>
                  </a:lnTo>
                  <a:lnTo>
                    <a:pt x="135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41"/>
            <p:cNvSpPr/>
            <p:nvPr/>
          </p:nvSpPr>
          <p:spPr>
            <a:xfrm>
              <a:off x="0" y="0"/>
              <a:ext cx="993282" cy="428954"/>
            </a:xfrm>
            <a:custGeom>
              <a:rect b="b" l="l" r="r" t="t"/>
              <a:pathLst>
                <a:path extrusionOk="0" h="8267" w="19143">
                  <a:moveTo>
                    <a:pt x="13585" y="0"/>
                  </a:moveTo>
                  <a:lnTo>
                    <a:pt x="12947" y="498"/>
                  </a:lnTo>
                  <a:lnTo>
                    <a:pt x="12230" y="1016"/>
                  </a:lnTo>
                  <a:lnTo>
                    <a:pt x="11434" y="1554"/>
                  </a:lnTo>
                  <a:lnTo>
                    <a:pt x="10557" y="2092"/>
                  </a:lnTo>
                  <a:lnTo>
                    <a:pt x="9601" y="2629"/>
                  </a:lnTo>
                  <a:lnTo>
                    <a:pt x="9103" y="2888"/>
                  </a:lnTo>
                  <a:lnTo>
                    <a:pt x="8585" y="3147"/>
                  </a:lnTo>
                  <a:lnTo>
                    <a:pt x="8027" y="3406"/>
                  </a:lnTo>
                  <a:lnTo>
                    <a:pt x="7470" y="3645"/>
                  </a:lnTo>
                  <a:lnTo>
                    <a:pt x="6892" y="3884"/>
                  </a:lnTo>
                  <a:lnTo>
                    <a:pt x="6275" y="4103"/>
                  </a:lnTo>
                  <a:lnTo>
                    <a:pt x="5378" y="4422"/>
                  </a:lnTo>
                  <a:lnTo>
                    <a:pt x="4522" y="4681"/>
                  </a:lnTo>
                  <a:lnTo>
                    <a:pt x="3685" y="4900"/>
                  </a:lnTo>
                  <a:lnTo>
                    <a:pt x="2868" y="5079"/>
                  </a:lnTo>
                  <a:lnTo>
                    <a:pt x="2092" y="5239"/>
                  </a:lnTo>
                  <a:lnTo>
                    <a:pt x="1355" y="5358"/>
                  </a:lnTo>
                  <a:lnTo>
                    <a:pt x="657" y="5458"/>
                  </a:lnTo>
                  <a:lnTo>
                    <a:pt x="0" y="5538"/>
                  </a:lnTo>
                  <a:lnTo>
                    <a:pt x="0" y="8266"/>
                  </a:lnTo>
                  <a:lnTo>
                    <a:pt x="916" y="8266"/>
                  </a:lnTo>
                  <a:lnTo>
                    <a:pt x="1952" y="8187"/>
                  </a:lnTo>
                  <a:lnTo>
                    <a:pt x="2510" y="8147"/>
                  </a:lnTo>
                  <a:lnTo>
                    <a:pt x="3107" y="8087"/>
                  </a:lnTo>
                  <a:lnTo>
                    <a:pt x="3725" y="7988"/>
                  </a:lnTo>
                  <a:lnTo>
                    <a:pt x="4382" y="7888"/>
                  </a:lnTo>
                  <a:lnTo>
                    <a:pt x="5059" y="7768"/>
                  </a:lnTo>
                  <a:lnTo>
                    <a:pt x="5737" y="7629"/>
                  </a:lnTo>
                  <a:lnTo>
                    <a:pt x="6454" y="7450"/>
                  </a:lnTo>
                  <a:lnTo>
                    <a:pt x="7191" y="7251"/>
                  </a:lnTo>
                  <a:lnTo>
                    <a:pt x="7928" y="7031"/>
                  </a:lnTo>
                  <a:lnTo>
                    <a:pt x="8685" y="6773"/>
                  </a:lnTo>
                  <a:lnTo>
                    <a:pt x="9462" y="6494"/>
                  </a:lnTo>
                  <a:lnTo>
                    <a:pt x="10258" y="6155"/>
                  </a:lnTo>
                  <a:lnTo>
                    <a:pt x="11075" y="5796"/>
                  </a:lnTo>
                  <a:lnTo>
                    <a:pt x="11832" y="5438"/>
                  </a:lnTo>
                  <a:lnTo>
                    <a:pt x="12589" y="5040"/>
                  </a:lnTo>
                  <a:lnTo>
                    <a:pt x="13286" y="4641"/>
                  </a:lnTo>
                  <a:lnTo>
                    <a:pt x="13963" y="4243"/>
                  </a:lnTo>
                  <a:lnTo>
                    <a:pt x="14581" y="3824"/>
                  </a:lnTo>
                  <a:lnTo>
                    <a:pt x="15198" y="3406"/>
                  </a:lnTo>
                  <a:lnTo>
                    <a:pt x="15756" y="3008"/>
                  </a:lnTo>
                  <a:lnTo>
                    <a:pt x="16294" y="2589"/>
                  </a:lnTo>
                  <a:lnTo>
                    <a:pt x="16792" y="2191"/>
                  </a:lnTo>
                  <a:lnTo>
                    <a:pt x="17270" y="1793"/>
                  </a:lnTo>
                  <a:lnTo>
                    <a:pt x="17708" y="1394"/>
                  </a:lnTo>
                  <a:lnTo>
                    <a:pt x="18485" y="677"/>
                  </a:lnTo>
                  <a:lnTo>
                    <a:pt x="191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41"/>
            <p:cNvSpPr/>
            <p:nvPr/>
          </p:nvSpPr>
          <p:spPr>
            <a:xfrm>
              <a:off x="0" y="0"/>
              <a:ext cx="1149360" cy="536465"/>
            </a:xfrm>
            <a:custGeom>
              <a:rect b="b" l="l" r="r" t="t"/>
              <a:pathLst>
                <a:path extrusionOk="0" h="10339" w="22151">
                  <a:moveTo>
                    <a:pt x="19142" y="0"/>
                  </a:moveTo>
                  <a:lnTo>
                    <a:pt x="18485" y="677"/>
                  </a:lnTo>
                  <a:lnTo>
                    <a:pt x="17708" y="1394"/>
                  </a:lnTo>
                  <a:lnTo>
                    <a:pt x="17270" y="1793"/>
                  </a:lnTo>
                  <a:lnTo>
                    <a:pt x="16792" y="2191"/>
                  </a:lnTo>
                  <a:lnTo>
                    <a:pt x="16294" y="2589"/>
                  </a:lnTo>
                  <a:lnTo>
                    <a:pt x="15756" y="3008"/>
                  </a:lnTo>
                  <a:lnTo>
                    <a:pt x="15198" y="3406"/>
                  </a:lnTo>
                  <a:lnTo>
                    <a:pt x="14581" y="3824"/>
                  </a:lnTo>
                  <a:lnTo>
                    <a:pt x="13963" y="4243"/>
                  </a:lnTo>
                  <a:lnTo>
                    <a:pt x="13286" y="4641"/>
                  </a:lnTo>
                  <a:lnTo>
                    <a:pt x="12589" y="5040"/>
                  </a:lnTo>
                  <a:lnTo>
                    <a:pt x="11832" y="5438"/>
                  </a:lnTo>
                  <a:lnTo>
                    <a:pt x="11075" y="5796"/>
                  </a:lnTo>
                  <a:lnTo>
                    <a:pt x="10258" y="6155"/>
                  </a:lnTo>
                  <a:lnTo>
                    <a:pt x="9462" y="6494"/>
                  </a:lnTo>
                  <a:lnTo>
                    <a:pt x="8685" y="6773"/>
                  </a:lnTo>
                  <a:lnTo>
                    <a:pt x="7928" y="7031"/>
                  </a:lnTo>
                  <a:lnTo>
                    <a:pt x="7191" y="7251"/>
                  </a:lnTo>
                  <a:lnTo>
                    <a:pt x="6454" y="7450"/>
                  </a:lnTo>
                  <a:lnTo>
                    <a:pt x="5737" y="7629"/>
                  </a:lnTo>
                  <a:lnTo>
                    <a:pt x="5059" y="7768"/>
                  </a:lnTo>
                  <a:lnTo>
                    <a:pt x="4382" y="7888"/>
                  </a:lnTo>
                  <a:lnTo>
                    <a:pt x="3725" y="7988"/>
                  </a:lnTo>
                  <a:lnTo>
                    <a:pt x="3107" y="8087"/>
                  </a:lnTo>
                  <a:lnTo>
                    <a:pt x="2510" y="8147"/>
                  </a:lnTo>
                  <a:lnTo>
                    <a:pt x="1952" y="8187"/>
                  </a:lnTo>
                  <a:lnTo>
                    <a:pt x="916" y="8266"/>
                  </a:lnTo>
                  <a:lnTo>
                    <a:pt x="0" y="8266"/>
                  </a:lnTo>
                  <a:lnTo>
                    <a:pt x="0" y="10338"/>
                  </a:lnTo>
                  <a:lnTo>
                    <a:pt x="1056" y="10258"/>
                  </a:lnTo>
                  <a:lnTo>
                    <a:pt x="2211" y="10159"/>
                  </a:lnTo>
                  <a:lnTo>
                    <a:pt x="2829" y="10079"/>
                  </a:lnTo>
                  <a:lnTo>
                    <a:pt x="3466" y="9980"/>
                  </a:lnTo>
                  <a:lnTo>
                    <a:pt x="4143" y="9860"/>
                  </a:lnTo>
                  <a:lnTo>
                    <a:pt x="4820" y="9740"/>
                  </a:lnTo>
                  <a:lnTo>
                    <a:pt x="5538" y="9581"/>
                  </a:lnTo>
                  <a:lnTo>
                    <a:pt x="6275" y="9422"/>
                  </a:lnTo>
                  <a:lnTo>
                    <a:pt x="7012" y="9223"/>
                  </a:lnTo>
                  <a:lnTo>
                    <a:pt x="7788" y="9003"/>
                  </a:lnTo>
                  <a:lnTo>
                    <a:pt x="8565" y="8764"/>
                  </a:lnTo>
                  <a:lnTo>
                    <a:pt x="9362" y="8486"/>
                  </a:lnTo>
                  <a:lnTo>
                    <a:pt x="10159" y="8187"/>
                  </a:lnTo>
                  <a:lnTo>
                    <a:pt x="10975" y="7848"/>
                  </a:lnTo>
                  <a:lnTo>
                    <a:pt x="12011" y="7410"/>
                  </a:lnTo>
                  <a:lnTo>
                    <a:pt x="12987" y="6932"/>
                  </a:lnTo>
                  <a:lnTo>
                    <a:pt x="13923" y="6434"/>
                  </a:lnTo>
                  <a:lnTo>
                    <a:pt x="14800" y="5936"/>
                  </a:lnTo>
                  <a:lnTo>
                    <a:pt x="15656" y="5418"/>
                  </a:lnTo>
                  <a:lnTo>
                    <a:pt x="16453" y="4900"/>
                  </a:lnTo>
                  <a:lnTo>
                    <a:pt x="17210" y="4362"/>
                  </a:lnTo>
                  <a:lnTo>
                    <a:pt x="17927" y="3844"/>
                  </a:lnTo>
                  <a:lnTo>
                    <a:pt x="18604" y="3327"/>
                  </a:lnTo>
                  <a:lnTo>
                    <a:pt x="19222" y="2809"/>
                  </a:lnTo>
                  <a:lnTo>
                    <a:pt x="19820" y="2291"/>
                  </a:lnTo>
                  <a:lnTo>
                    <a:pt x="20357" y="1793"/>
                  </a:lnTo>
                  <a:lnTo>
                    <a:pt x="20875" y="1315"/>
                  </a:lnTo>
                  <a:lnTo>
                    <a:pt x="21333" y="857"/>
                  </a:lnTo>
                  <a:lnTo>
                    <a:pt x="221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41"/>
            <p:cNvSpPr/>
            <p:nvPr/>
          </p:nvSpPr>
          <p:spPr>
            <a:xfrm>
              <a:off x="0" y="0"/>
              <a:ext cx="1315763" cy="679052"/>
            </a:xfrm>
            <a:custGeom>
              <a:rect b="b" l="l" r="r" t="t"/>
              <a:pathLst>
                <a:path extrusionOk="0" h="13087" w="25358">
                  <a:moveTo>
                    <a:pt x="22150" y="0"/>
                  </a:moveTo>
                  <a:lnTo>
                    <a:pt x="21333" y="857"/>
                  </a:lnTo>
                  <a:lnTo>
                    <a:pt x="20875" y="1315"/>
                  </a:lnTo>
                  <a:lnTo>
                    <a:pt x="20357" y="1793"/>
                  </a:lnTo>
                  <a:lnTo>
                    <a:pt x="19820" y="2291"/>
                  </a:lnTo>
                  <a:lnTo>
                    <a:pt x="19222" y="2809"/>
                  </a:lnTo>
                  <a:lnTo>
                    <a:pt x="18604" y="3327"/>
                  </a:lnTo>
                  <a:lnTo>
                    <a:pt x="17927" y="3844"/>
                  </a:lnTo>
                  <a:lnTo>
                    <a:pt x="17210" y="4362"/>
                  </a:lnTo>
                  <a:lnTo>
                    <a:pt x="16453" y="4900"/>
                  </a:lnTo>
                  <a:lnTo>
                    <a:pt x="15656" y="5418"/>
                  </a:lnTo>
                  <a:lnTo>
                    <a:pt x="14800" y="5936"/>
                  </a:lnTo>
                  <a:lnTo>
                    <a:pt x="13923" y="6434"/>
                  </a:lnTo>
                  <a:lnTo>
                    <a:pt x="12987" y="6932"/>
                  </a:lnTo>
                  <a:lnTo>
                    <a:pt x="12011" y="7410"/>
                  </a:lnTo>
                  <a:lnTo>
                    <a:pt x="10975" y="7848"/>
                  </a:lnTo>
                  <a:lnTo>
                    <a:pt x="10159" y="8187"/>
                  </a:lnTo>
                  <a:lnTo>
                    <a:pt x="9362" y="8486"/>
                  </a:lnTo>
                  <a:lnTo>
                    <a:pt x="8565" y="8764"/>
                  </a:lnTo>
                  <a:lnTo>
                    <a:pt x="7788" y="9003"/>
                  </a:lnTo>
                  <a:lnTo>
                    <a:pt x="7012" y="9223"/>
                  </a:lnTo>
                  <a:lnTo>
                    <a:pt x="6275" y="9422"/>
                  </a:lnTo>
                  <a:lnTo>
                    <a:pt x="5538" y="9581"/>
                  </a:lnTo>
                  <a:lnTo>
                    <a:pt x="4820" y="9740"/>
                  </a:lnTo>
                  <a:lnTo>
                    <a:pt x="4143" y="9860"/>
                  </a:lnTo>
                  <a:lnTo>
                    <a:pt x="3466" y="9980"/>
                  </a:lnTo>
                  <a:lnTo>
                    <a:pt x="2829" y="10079"/>
                  </a:lnTo>
                  <a:lnTo>
                    <a:pt x="2211" y="10159"/>
                  </a:lnTo>
                  <a:lnTo>
                    <a:pt x="1056" y="10258"/>
                  </a:lnTo>
                  <a:lnTo>
                    <a:pt x="0" y="10338"/>
                  </a:lnTo>
                  <a:lnTo>
                    <a:pt x="0" y="13047"/>
                  </a:lnTo>
                  <a:lnTo>
                    <a:pt x="558" y="13067"/>
                  </a:lnTo>
                  <a:lnTo>
                    <a:pt x="1195" y="13087"/>
                  </a:lnTo>
                  <a:lnTo>
                    <a:pt x="1912" y="13087"/>
                  </a:lnTo>
                  <a:lnTo>
                    <a:pt x="2709" y="13067"/>
                  </a:lnTo>
                  <a:lnTo>
                    <a:pt x="3585" y="13007"/>
                  </a:lnTo>
                  <a:lnTo>
                    <a:pt x="4522" y="12928"/>
                  </a:lnTo>
                  <a:lnTo>
                    <a:pt x="5538" y="12808"/>
                  </a:lnTo>
                  <a:lnTo>
                    <a:pt x="6593" y="12629"/>
                  </a:lnTo>
                  <a:lnTo>
                    <a:pt x="7410" y="12469"/>
                  </a:lnTo>
                  <a:lnTo>
                    <a:pt x="8266" y="12290"/>
                  </a:lnTo>
                  <a:lnTo>
                    <a:pt x="9143" y="12051"/>
                  </a:lnTo>
                  <a:lnTo>
                    <a:pt x="10039" y="11792"/>
                  </a:lnTo>
                  <a:lnTo>
                    <a:pt x="10956" y="11493"/>
                  </a:lnTo>
                  <a:lnTo>
                    <a:pt x="11892" y="11155"/>
                  </a:lnTo>
                  <a:lnTo>
                    <a:pt x="12828" y="10756"/>
                  </a:lnTo>
                  <a:lnTo>
                    <a:pt x="13784" y="10338"/>
                  </a:lnTo>
                  <a:lnTo>
                    <a:pt x="13784" y="10318"/>
                  </a:lnTo>
                  <a:lnTo>
                    <a:pt x="14322" y="10059"/>
                  </a:lnTo>
                  <a:lnTo>
                    <a:pt x="14860" y="9780"/>
                  </a:lnTo>
                  <a:lnTo>
                    <a:pt x="15397" y="9501"/>
                  </a:lnTo>
                  <a:lnTo>
                    <a:pt x="15935" y="9183"/>
                  </a:lnTo>
                  <a:lnTo>
                    <a:pt x="16433" y="8884"/>
                  </a:lnTo>
                  <a:lnTo>
                    <a:pt x="16911" y="8585"/>
                  </a:lnTo>
                  <a:lnTo>
                    <a:pt x="17549" y="8147"/>
                  </a:lnTo>
                  <a:lnTo>
                    <a:pt x="18186" y="7689"/>
                  </a:lnTo>
                  <a:lnTo>
                    <a:pt x="18784" y="7251"/>
                  </a:lnTo>
                  <a:lnTo>
                    <a:pt x="19361" y="6792"/>
                  </a:lnTo>
                  <a:lnTo>
                    <a:pt x="19959" y="6275"/>
                  </a:lnTo>
                  <a:lnTo>
                    <a:pt x="20537" y="5757"/>
                  </a:lnTo>
                  <a:lnTo>
                    <a:pt x="20995" y="5318"/>
                  </a:lnTo>
                  <a:lnTo>
                    <a:pt x="21453" y="4900"/>
                  </a:lnTo>
                  <a:lnTo>
                    <a:pt x="21851" y="4462"/>
                  </a:lnTo>
                  <a:lnTo>
                    <a:pt x="22250" y="4044"/>
                  </a:lnTo>
                  <a:lnTo>
                    <a:pt x="22768" y="3486"/>
                  </a:lnTo>
                  <a:lnTo>
                    <a:pt x="23226" y="2928"/>
                  </a:lnTo>
                  <a:lnTo>
                    <a:pt x="23664" y="2390"/>
                  </a:lnTo>
                  <a:lnTo>
                    <a:pt x="24062" y="1892"/>
                  </a:lnTo>
                  <a:lnTo>
                    <a:pt x="24441" y="1374"/>
                  </a:lnTo>
                  <a:lnTo>
                    <a:pt x="24779" y="876"/>
                  </a:lnTo>
                  <a:lnTo>
                    <a:pt x="253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41"/>
            <p:cNvSpPr/>
            <p:nvPr/>
          </p:nvSpPr>
          <p:spPr>
            <a:xfrm>
              <a:off x="877482" y="352425"/>
              <a:ext cx="1099756" cy="338047"/>
            </a:xfrm>
            <a:custGeom>
              <a:rect b="b" l="l" r="r" t="t"/>
              <a:pathLst>
                <a:path extrusionOk="0" h="6515" w="21195">
                  <a:moveTo>
                    <a:pt x="2450" y="0"/>
                  </a:moveTo>
                  <a:lnTo>
                    <a:pt x="1873" y="459"/>
                  </a:lnTo>
                  <a:lnTo>
                    <a:pt x="1275" y="897"/>
                  </a:lnTo>
                  <a:lnTo>
                    <a:pt x="638" y="1355"/>
                  </a:lnTo>
                  <a:lnTo>
                    <a:pt x="0" y="1793"/>
                  </a:lnTo>
                  <a:lnTo>
                    <a:pt x="538" y="2251"/>
                  </a:lnTo>
                  <a:lnTo>
                    <a:pt x="956" y="2590"/>
                  </a:lnTo>
                  <a:lnTo>
                    <a:pt x="1454" y="2968"/>
                  </a:lnTo>
                  <a:lnTo>
                    <a:pt x="2112" y="3407"/>
                  </a:lnTo>
                  <a:lnTo>
                    <a:pt x="2889" y="3885"/>
                  </a:lnTo>
                  <a:lnTo>
                    <a:pt x="3307" y="4144"/>
                  </a:lnTo>
                  <a:lnTo>
                    <a:pt x="3745" y="4383"/>
                  </a:lnTo>
                  <a:lnTo>
                    <a:pt x="4203" y="4622"/>
                  </a:lnTo>
                  <a:lnTo>
                    <a:pt x="4681" y="4861"/>
                  </a:lnTo>
                  <a:lnTo>
                    <a:pt x="5199" y="5080"/>
                  </a:lnTo>
                  <a:lnTo>
                    <a:pt x="5717" y="5299"/>
                  </a:lnTo>
                  <a:lnTo>
                    <a:pt x="6275" y="5498"/>
                  </a:lnTo>
                  <a:lnTo>
                    <a:pt x="6833" y="5697"/>
                  </a:lnTo>
                  <a:lnTo>
                    <a:pt x="7430" y="5877"/>
                  </a:lnTo>
                  <a:lnTo>
                    <a:pt x="8048" y="6036"/>
                  </a:lnTo>
                  <a:lnTo>
                    <a:pt x="8665" y="6175"/>
                  </a:lnTo>
                  <a:lnTo>
                    <a:pt x="9322" y="6295"/>
                  </a:lnTo>
                  <a:lnTo>
                    <a:pt x="10040" y="6395"/>
                  </a:lnTo>
                  <a:lnTo>
                    <a:pt x="10777" y="6474"/>
                  </a:lnTo>
                  <a:lnTo>
                    <a:pt x="11514" y="6514"/>
                  </a:lnTo>
                  <a:lnTo>
                    <a:pt x="12290" y="6514"/>
                  </a:lnTo>
                  <a:lnTo>
                    <a:pt x="12968" y="6474"/>
                  </a:lnTo>
                  <a:lnTo>
                    <a:pt x="13665" y="6414"/>
                  </a:lnTo>
                  <a:lnTo>
                    <a:pt x="14362" y="6315"/>
                  </a:lnTo>
                  <a:lnTo>
                    <a:pt x="15039" y="6195"/>
                  </a:lnTo>
                  <a:lnTo>
                    <a:pt x="15697" y="6056"/>
                  </a:lnTo>
                  <a:lnTo>
                    <a:pt x="16314" y="5897"/>
                  </a:lnTo>
                  <a:lnTo>
                    <a:pt x="16912" y="5697"/>
                  </a:lnTo>
                  <a:lnTo>
                    <a:pt x="17489" y="5518"/>
                  </a:lnTo>
                  <a:lnTo>
                    <a:pt x="18027" y="5299"/>
                  </a:lnTo>
                  <a:lnTo>
                    <a:pt x="18545" y="5080"/>
                  </a:lnTo>
                  <a:lnTo>
                    <a:pt x="19322" y="4701"/>
                  </a:lnTo>
                  <a:lnTo>
                    <a:pt x="20039" y="4323"/>
                  </a:lnTo>
                  <a:lnTo>
                    <a:pt x="20656" y="3944"/>
                  </a:lnTo>
                  <a:lnTo>
                    <a:pt x="21194" y="3606"/>
                  </a:lnTo>
                  <a:lnTo>
                    <a:pt x="20577" y="3088"/>
                  </a:lnTo>
                  <a:lnTo>
                    <a:pt x="19979" y="2570"/>
                  </a:lnTo>
                  <a:lnTo>
                    <a:pt x="19382" y="2032"/>
                  </a:lnTo>
                  <a:lnTo>
                    <a:pt x="18804" y="1494"/>
                  </a:lnTo>
                  <a:lnTo>
                    <a:pt x="18206" y="1654"/>
                  </a:lnTo>
                  <a:lnTo>
                    <a:pt x="17569" y="1813"/>
                  </a:lnTo>
                  <a:lnTo>
                    <a:pt x="16892" y="1953"/>
                  </a:lnTo>
                  <a:lnTo>
                    <a:pt x="16155" y="2092"/>
                  </a:lnTo>
                  <a:lnTo>
                    <a:pt x="15398" y="2211"/>
                  </a:lnTo>
                  <a:lnTo>
                    <a:pt x="14601" y="2291"/>
                  </a:lnTo>
                  <a:lnTo>
                    <a:pt x="13764" y="2351"/>
                  </a:lnTo>
                  <a:lnTo>
                    <a:pt x="12908" y="2391"/>
                  </a:lnTo>
                  <a:lnTo>
                    <a:pt x="12031" y="2391"/>
                  </a:lnTo>
                  <a:lnTo>
                    <a:pt x="11175" y="2351"/>
                  </a:lnTo>
                  <a:lnTo>
                    <a:pt x="10358" y="2291"/>
                  </a:lnTo>
                  <a:lnTo>
                    <a:pt x="9562" y="2192"/>
                  </a:lnTo>
                  <a:lnTo>
                    <a:pt x="8785" y="2072"/>
                  </a:lnTo>
                  <a:lnTo>
                    <a:pt x="8048" y="1933"/>
                  </a:lnTo>
                  <a:lnTo>
                    <a:pt x="7350" y="1773"/>
                  </a:lnTo>
                  <a:lnTo>
                    <a:pt x="6673" y="1594"/>
                  </a:lnTo>
                  <a:lnTo>
                    <a:pt x="6016" y="1415"/>
                  </a:lnTo>
                  <a:lnTo>
                    <a:pt x="5398" y="1216"/>
                  </a:lnTo>
                  <a:lnTo>
                    <a:pt x="4821" y="1016"/>
                  </a:lnTo>
                  <a:lnTo>
                    <a:pt x="4283" y="797"/>
                  </a:lnTo>
                  <a:lnTo>
                    <a:pt x="3765" y="598"/>
                  </a:lnTo>
                  <a:lnTo>
                    <a:pt x="3287" y="379"/>
                  </a:lnTo>
                  <a:lnTo>
                    <a:pt x="24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41"/>
            <p:cNvSpPr/>
            <p:nvPr/>
          </p:nvSpPr>
          <p:spPr>
            <a:xfrm>
              <a:off x="1004608" y="298669"/>
              <a:ext cx="848568" cy="177818"/>
            </a:xfrm>
            <a:custGeom>
              <a:rect b="b" l="l" r="r" t="t"/>
              <a:pathLst>
                <a:path extrusionOk="0" h="3427" w="16354">
                  <a:moveTo>
                    <a:pt x="1176" y="1"/>
                  </a:moveTo>
                  <a:lnTo>
                    <a:pt x="598" y="519"/>
                  </a:lnTo>
                  <a:lnTo>
                    <a:pt x="0" y="1036"/>
                  </a:lnTo>
                  <a:lnTo>
                    <a:pt x="837" y="1415"/>
                  </a:lnTo>
                  <a:lnTo>
                    <a:pt x="1315" y="1634"/>
                  </a:lnTo>
                  <a:lnTo>
                    <a:pt x="1833" y="1833"/>
                  </a:lnTo>
                  <a:lnTo>
                    <a:pt x="2371" y="2052"/>
                  </a:lnTo>
                  <a:lnTo>
                    <a:pt x="2948" y="2252"/>
                  </a:lnTo>
                  <a:lnTo>
                    <a:pt x="3566" y="2451"/>
                  </a:lnTo>
                  <a:lnTo>
                    <a:pt x="4223" y="2630"/>
                  </a:lnTo>
                  <a:lnTo>
                    <a:pt x="4900" y="2809"/>
                  </a:lnTo>
                  <a:lnTo>
                    <a:pt x="5598" y="2969"/>
                  </a:lnTo>
                  <a:lnTo>
                    <a:pt x="6335" y="3108"/>
                  </a:lnTo>
                  <a:lnTo>
                    <a:pt x="7112" y="3228"/>
                  </a:lnTo>
                  <a:lnTo>
                    <a:pt x="7908" y="3327"/>
                  </a:lnTo>
                  <a:lnTo>
                    <a:pt x="8725" y="3387"/>
                  </a:lnTo>
                  <a:lnTo>
                    <a:pt x="9581" y="3427"/>
                  </a:lnTo>
                  <a:lnTo>
                    <a:pt x="10458" y="3427"/>
                  </a:lnTo>
                  <a:lnTo>
                    <a:pt x="11314" y="3387"/>
                  </a:lnTo>
                  <a:lnTo>
                    <a:pt x="12151" y="3327"/>
                  </a:lnTo>
                  <a:lnTo>
                    <a:pt x="12948" y="3247"/>
                  </a:lnTo>
                  <a:lnTo>
                    <a:pt x="13705" y="3128"/>
                  </a:lnTo>
                  <a:lnTo>
                    <a:pt x="14442" y="2989"/>
                  </a:lnTo>
                  <a:lnTo>
                    <a:pt x="15119" y="2849"/>
                  </a:lnTo>
                  <a:lnTo>
                    <a:pt x="15756" y="2690"/>
                  </a:lnTo>
                  <a:lnTo>
                    <a:pt x="16354" y="2530"/>
                  </a:lnTo>
                  <a:lnTo>
                    <a:pt x="15836" y="1993"/>
                  </a:lnTo>
                  <a:lnTo>
                    <a:pt x="15318" y="1455"/>
                  </a:lnTo>
                  <a:lnTo>
                    <a:pt x="14681" y="1594"/>
                  </a:lnTo>
                  <a:lnTo>
                    <a:pt x="13964" y="1734"/>
                  </a:lnTo>
                  <a:lnTo>
                    <a:pt x="13167" y="1833"/>
                  </a:lnTo>
                  <a:lnTo>
                    <a:pt x="12330" y="1933"/>
                  </a:lnTo>
                  <a:lnTo>
                    <a:pt x="11434" y="1993"/>
                  </a:lnTo>
                  <a:lnTo>
                    <a:pt x="10478" y="2012"/>
                  </a:lnTo>
                  <a:lnTo>
                    <a:pt x="9462" y="1993"/>
                  </a:lnTo>
                  <a:lnTo>
                    <a:pt x="8944" y="1953"/>
                  </a:lnTo>
                  <a:lnTo>
                    <a:pt x="8406" y="1913"/>
                  </a:lnTo>
                  <a:lnTo>
                    <a:pt x="7829" y="1853"/>
                  </a:lnTo>
                  <a:lnTo>
                    <a:pt x="7251" y="1773"/>
                  </a:lnTo>
                  <a:lnTo>
                    <a:pt x="6693" y="1694"/>
                  </a:lnTo>
                  <a:lnTo>
                    <a:pt x="6175" y="1594"/>
                  </a:lnTo>
                  <a:lnTo>
                    <a:pt x="5657" y="1495"/>
                  </a:lnTo>
                  <a:lnTo>
                    <a:pt x="5159" y="1375"/>
                  </a:lnTo>
                  <a:lnTo>
                    <a:pt x="4203" y="1116"/>
                  </a:lnTo>
                  <a:lnTo>
                    <a:pt x="3327" y="857"/>
                  </a:lnTo>
                  <a:lnTo>
                    <a:pt x="2530" y="558"/>
                  </a:lnTo>
                  <a:lnTo>
                    <a:pt x="1813" y="280"/>
                  </a:lnTo>
                  <a:lnTo>
                    <a:pt x="117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41"/>
            <p:cNvSpPr/>
            <p:nvPr/>
          </p:nvSpPr>
          <p:spPr>
            <a:xfrm>
              <a:off x="1065576" y="209784"/>
              <a:ext cx="733897" cy="193333"/>
            </a:xfrm>
            <a:custGeom>
              <a:rect b="b" l="l" r="r" t="t"/>
              <a:pathLst>
                <a:path extrusionOk="0" h="3726" w="14144">
                  <a:moveTo>
                    <a:pt x="1714" y="1"/>
                  </a:moveTo>
                  <a:lnTo>
                    <a:pt x="1315" y="419"/>
                  </a:lnTo>
                  <a:lnTo>
                    <a:pt x="917" y="857"/>
                  </a:lnTo>
                  <a:lnTo>
                    <a:pt x="459" y="1275"/>
                  </a:lnTo>
                  <a:lnTo>
                    <a:pt x="1" y="1714"/>
                  </a:lnTo>
                  <a:lnTo>
                    <a:pt x="638" y="1993"/>
                  </a:lnTo>
                  <a:lnTo>
                    <a:pt x="1355" y="2271"/>
                  </a:lnTo>
                  <a:lnTo>
                    <a:pt x="2152" y="2570"/>
                  </a:lnTo>
                  <a:lnTo>
                    <a:pt x="3028" y="2829"/>
                  </a:lnTo>
                  <a:lnTo>
                    <a:pt x="3984" y="3088"/>
                  </a:lnTo>
                  <a:lnTo>
                    <a:pt x="4482" y="3208"/>
                  </a:lnTo>
                  <a:lnTo>
                    <a:pt x="5000" y="3307"/>
                  </a:lnTo>
                  <a:lnTo>
                    <a:pt x="5518" y="3407"/>
                  </a:lnTo>
                  <a:lnTo>
                    <a:pt x="6076" y="3486"/>
                  </a:lnTo>
                  <a:lnTo>
                    <a:pt x="6654" y="3566"/>
                  </a:lnTo>
                  <a:lnTo>
                    <a:pt x="7231" y="3626"/>
                  </a:lnTo>
                  <a:lnTo>
                    <a:pt x="7769" y="3666"/>
                  </a:lnTo>
                  <a:lnTo>
                    <a:pt x="8287" y="3706"/>
                  </a:lnTo>
                  <a:lnTo>
                    <a:pt x="9303" y="3725"/>
                  </a:lnTo>
                  <a:lnTo>
                    <a:pt x="10259" y="3706"/>
                  </a:lnTo>
                  <a:lnTo>
                    <a:pt x="11155" y="3646"/>
                  </a:lnTo>
                  <a:lnTo>
                    <a:pt x="11992" y="3546"/>
                  </a:lnTo>
                  <a:lnTo>
                    <a:pt x="12789" y="3447"/>
                  </a:lnTo>
                  <a:lnTo>
                    <a:pt x="13506" y="3307"/>
                  </a:lnTo>
                  <a:lnTo>
                    <a:pt x="14143" y="3168"/>
                  </a:lnTo>
                  <a:lnTo>
                    <a:pt x="13566" y="2530"/>
                  </a:lnTo>
                  <a:lnTo>
                    <a:pt x="12988" y="1853"/>
                  </a:lnTo>
                  <a:lnTo>
                    <a:pt x="12430" y="1176"/>
                  </a:lnTo>
                  <a:lnTo>
                    <a:pt x="11872" y="479"/>
                  </a:lnTo>
                  <a:lnTo>
                    <a:pt x="11434" y="598"/>
                  </a:lnTo>
                  <a:lnTo>
                    <a:pt x="10936" y="718"/>
                  </a:lnTo>
                  <a:lnTo>
                    <a:pt x="10398" y="817"/>
                  </a:lnTo>
                  <a:lnTo>
                    <a:pt x="9821" y="917"/>
                  </a:lnTo>
                  <a:lnTo>
                    <a:pt x="9203" y="997"/>
                  </a:lnTo>
                  <a:lnTo>
                    <a:pt x="8526" y="1056"/>
                  </a:lnTo>
                  <a:lnTo>
                    <a:pt x="7829" y="1096"/>
                  </a:lnTo>
                  <a:lnTo>
                    <a:pt x="7112" y="1096"/>
                  </a:lnTo>
                  <a:lnTo>
                    <a:pt x="6674" y="1076"/>
                  </a:lnTo>
                  <a:lnTo>
                    <a:pt x="6255" y="1056"/>
                  </a:lnTo>
                  <a:lnTo>
                    <a:pt x="5439" y="957"/>
                  </a:lnTo>
                  <a:lnTo>
                    <a:pt x="4682" y="857"/>
                  </a:lnTo>
                  <a:lnTo>
                    <a:pt x="3984" y="698"/>
                  </a:lnTo>
                  <a:lnTo>
                    <a:pt x="3327" y="538"/>
                  </a:lnTo>
                  <a:lnTo>
                    <a:pt x="2730" y="359"/>
                  </a:lnTo>
                  <a:lnTo>
                    <a:pt x="2192" y="180"/>
                  </a:lnTo>
                  <a:lnTo>
                    <a:pt x="17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41"/>
            <p:cNvSpPr/>
            <p:nvPr/>
          </p:nvSpPr>
          <p:spPr>
            <a:xfrm>
              <a:off x="1154461" y="98172"/>
              <a:ext cx="527177" cy="168531"/>
            </a:xfrm>
            <a:custGeom>
              <a:rect b="b" l="l" r="r" t="t"/>
              <a:pathLst>
                <a:path extrusionOk="0" h="3248" w="10160">
                  <a:moveTo>
                    <a:pt x="1813" y="0"/>
                  </a:moveTo>
                  <a:lnTo>
                    <a:pt x="1415" y="498"/>
                  </a:lnTo>
                  <a:lnTo>
                    <a:pt x="977" y="1036"/>
                  </a:lnTo>
                  <a:lnTo>
                    <a:pt x="519" y="1594"/>
                  </a:lnTo>
                  <a:lnTo>
                    <a:pt x="1" y="2152"/>
                  </a:lnTo>
                  <a:lnTo>
                    <a:pt x="479" y="2331"/>
                  </a:lnTo>
                  <a:lnTo>
                    <a:pt x="1017" y="2510"/>
                  </a:lnTo>
                  <a:lnTo>
                    <a:pt x="1614" y="2689"/>
                  </a:lnTo>
                  <a:lnTo>
                    <a:pt x="2271" y="2849"/>
                  </a:lnTo>
                  <a:lnTo>
                    <a:pt x="2969" y="3008"/>
                  </a:lnTo>
                  <a:lnTo>
                    <a:pt x="3726" y="3108"/>
                  </a:lnTo>
                  <a:lnTo>
                    <a:pt x="4542" y="3207"/>
                  </a:lnTo>
                  <a:lnTo>
                    <a:pt x="4961" y="3227"/>
                  </a:lnTo>
                  <a:lnTo>
                    <a:pt x="5399" y="3247"/>
                  </a:lnTo>
                  <a:lnTo>
                    <a:pt x="6116" y="3247"/>
                  </a:lnTo>
                  <a:lnTo>
                    <a:pt x="6813" y="3207"/>
                  </a:lnTo>
                  <a:lnTo>
                    <a:pt x="7490" y="3148"/>
                  </a:lnTo>
                  <a:lnTo>
                    <a:pt x="8108" y="3068"/>
                  </a:lnTo>
                  <a:lnTo>
                    <a:pt x="8685" y="2968"/>
                  </a:lnTo>
                  <a:lnTo>
                    <a:pt x="9223" y="2869"/>
                  </a:lnTo>
                  <a:lnTo>
                    <a:pt x="9721" y="2749"/>
                  </a:lnTo>
                  <a:lnTo>
                    <a:pt x="10159" y="2630"/>
                  </a:lnTo>
                  <a:lnTo>
                    <a:pt x="9462" y="1654"/>
                  </a:lnTo>
                  <a:lnTo>
                    <a:pt x="8805" y="658"/>
                  </a:lnTo>
                  <a:lnTo>
                    <a:pt x="8048" y="678"/>
                  </a:lnTo>
                  <a:lnTo>
                    <a:pt x="7251" y="678"/>
                  </a:lnTo>
                  <a:lnTo>
                    <a:pt x="6395" y="658"/>
                  </a:lnTo>
                  <a:lnTo>
                    <a:pt x="5518" y="598"/>
                  </a:lnTo>
                  <a:lnTo>
                    <a:pt x="4502" y="478"/>
                  </a:lnTo>
                  <a:lnTo>
                    <a:pt x="3546" y="339"/>
                  </a:lnTo>
                  <a:lnTo>
                    <a:pt x="2650" y="180"/>
                  </a:lnTo>
                  <a:lnTo>
                    <a:pt x="18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41"/>
            <p:cNvSpPr/>
            <p:nvPr/>
          </p:nvSpPr>
          <p:spPr>
            <a:xfrm>
              <a:off x="1248534" y="0"/>
              <a:ext cx="362797" cy="133351"/>
            </a:xfrm>
            <a:custGeom>
              <a:rect b="b" l="l" r="r" t="t"/>
              <a:pathLst>
                <a:path extrusionOk="0" h="2570" w="6992">
                  <a:moveTo>
                    <a:pt x="1295" y="0"/>
                  </a:moveTo>
                  <a:lnTo>
                    <a:pt x="717" y="876"/>
                  </a:lnTo>
                  <a:lnTo>
                    <a:pt x="379" y="1374"/>
                  </a:lnTo>
                  <a:lnTo>
                    <a:pt x="0" y="1892"/>
                  </a:lnTo>
                  <a:lnTo>
                    <a:pt x="837" y="2072"/>
                  </a:lnTo>
                  <a:lnTo>
                    <a:pt x="1733" y="2231"/>
                  </a:lnTo>
                  <a:lnTo>
                    <a:pt x="2689" y="2370"/>
                  </a:lnTo>
                  <a:lnTo>
                    <a:pt x="3705" y="2490"/>
                  </a:lnTo>
                  <a:lnTo>
                    <a:pt x="4582" y="2550"/>
                  </a:lnTo>
                  <a:lnTo>
                    <a:pt x="5438" y="2570"/>
                  </a:lnTo>
                  <a:lnTo>
                    <a:pt x="6235" y="2570"/>
                  </a:lnTo>
                  <a:lnTo>
                    <a:pt x="6992" y="2550"/>
                  </a:lnTo>
                  <a:lnTo>
                    <a:pt x="6594" y="1932"/>
                  </a:lnTo>
                  <a:lnTo>
                    <a:pt x="6215" y="1295"/>
                  </a:lnTo>
                  <a:lnTo>
                    <a:pt x="5857" y="657"/>
                  </a:lnTo>
                  <a:lnTo>
                    <a:pt x="5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41"/>
            <p:cNvSpPr/>
            <p:nvPr/>
          </p:nvSpPr>
          <p:spPr>
            <a:xfrm>
              <a:off x="1534801" y="0"/>
              <a:ext cx="2774113" cy="886809"/>
            </a:xfrm>
            <a:custGeom>
              <a:rect b="b" l="l" r="r" t="t"/>
              <a:pathLst>
                <a:path extrusionOk="0" h="17091" w="53464">
                  <a:moveTo>
                    <a:pt x="1" y="0"/>
                  </a:moveTo>
                  <a:lnTo>
                    <a:pt x="340" y="657"/>
                  </a:lnTo>
                  <a:lnTo>
                    <a:pt x="698" y="1295"/>
                  </a:lnTo>
                  <a:lnTo>
                    <a:pt x="1077" y="1932"/>
                  </a:lnTo>
                  <a:lnTo>
                    <a:pt x="1475" y="2550"/>
                  </a:lnTo>
                  <a:lnTo>
                    <a:pt x="2132" y="3546"/>
                  </a:lnTo>
                  <a:lnTo>
                    <a:pt x="2829" y="4522"/>
                  </a:lnTo>
                  <a:lnTo>
                    <a:pt x="3387" y="5219"/>
                  </a:lnTo>
                  <a:lnTo>
                    <a:pt x="3945" y="5896"/>
                  </a:lnTo>
                  <a:lnTo>
                    <a:pt x="4523" y="6573"/>
                  </a:lnTo>
                  <a:lnTo>
                    <a:pt x="5100" y="7211"/>
                  </a:lnTo>
                  <a:lnTo>
                    <a:pt x="5618" y="7749"/>
                  </a:lnTo>
                  <a:lnTo>
                    <a:pt x="6136" y="8286"/>
                  </a:lnTo>
                  <a:lnTo>
                    <a:pt x="6714" y="8824"/>
                  </a:lnTo>
                  <a:lnTo>
                    <a:pt x="7311" y="9362"/>
                  </a:lnTo>
                  <a:lnTo>
                    <a:pt x="7909" y="9880"/>
                  </a:lnTo>
                  <a:lnTo>
                    <a:pt x="8526" y="10398"/>
                  </a:lnTo>
                  <a:lnTo>
                    <a:pt x="9223" y="10936"/>
                  </a:lnTo>
                  <a:lnTo>
                    <a:pt x="9941" y="11454"/>
                  </a:lnTo>
                  <a:lnTo>
                    <a:pt x="10658" y="11952"/>
                  </a:lnTo>
                  <a:lnTo>
                    <a:pt x="11375" y="12430"/>
                  </a:lnTo>
                  <a:lnTo>
                    <a:pt x="12132" y="12868"/>
                  </a:lnTo>
                  <a:lnTo>
                    <a:pt x="12869" y="13306"/>
                  </a:lnTo>
                  <a:lnTo>
                    <a:pt x="13646" y="13724"/>
                  </a:lnTo>
                  <a:lnTo>
                    <a:pt x="14422" y="14103"/>
                  </a:lnTo>
                  <a:lnTo>
                    <a:pt x="15398" y="14561"/>
                  </a:lnTo>
                  <a:lnTo>
                    <a:pt x="16394" y="14979"/>
                  </a:lnTo>
                  <a:lnTo>
                    <a:pt x="17410" y="15378"/>
                  </a:lnTo>
                  <a:lnTo>
                    <a:pt x="18446" y="15716"/>
                  </a:lnTo>
                  <a:lnTo>
                    <a:pt x="19482" y="16035"/>
                  </a:lnTo>
                  <a:lnTo>
                    <a:pt x="20518" y="16294"/>
                  </a:lnTo>
                  <a:lnTo>
                    <a:pt x="21573" y="16533"/>
                  </a:lnTo>
                  <a:lnTo>
                    <a:pt x="22629" y="16712"/>
                  </a:lnTo>
                  <a:lnTo>
                    <a:pt x="23705" y="16872"/>
                  </a:lnTo>
                  <a:lnTo>
                    <a:pt x="24760" y="16991"/>
                  </a:lnTo>
                  <a:lnTo>
                    <a:pt x="25836" y="17051"/>
                  </a:lnTo>
                  <a:lnTo>
                    <a:pt x="26932" y="17091"/>
                  </a:lnTo>
                  <a:lnTo>
                    <a:pt x="28007" y="17071"/>
                  </a:lnTo>
                  <a:lnTo>
                    <a:pt x="29083" y="17031"/>
                  </a:lnTo>
                  <a:lnTo>
                    <a:pt x="30178" y="16931"/>
                  </a:lnTo>
                  <a:lnTo>
                    <a:pt x="31254" y="16792"/>
                  </a:lnTo>
                  <a:lnTo>
                    <a:pt x="32071" y="16652"/>
                  </a:lnTo>
                  <a:lnTo>
                    <a:pt x="32867" y="16493"/>
                  </a:lnTo>
                  <a:lnTo>
                    <a:pt x="33664" y="16314"/>
                  </a:lnTo>
                  <a:lnTo>
                    <a:pt x="34421" y="16115"/>
                  </a:lnTo>
                  <a:lnTo>
                    <a:pt x="35178" y="15896"/>
                  </a:lnTo>
                  <a:lnTo>
                    <a:pt x="35915" y="15656"/>
                  </a:lnTo>
                  <a:lnTo>
                    <a:pt x="36632" y="15398"/>
                  </a:lnTo>
                  <a:lnTo>
                    <a:pt x="37329" y="15139"/>
                  </a:lnTo>
                  <a:lnTo>
                    <a:pt x="38007" y="14840"/>
                  </a:lnTo>
                  <a:lnTo>
                    <a:pt x="38684" y="14541"/>
                  </a:lnTo>
                  <a:lnTo>
                    <a:pt x="39341" y="14222"/>
                  </a:lnTo>
                  <a:lnTo>
                    <a:pt x="39979" y="13904"/>
                  </a:lnTo>
                  <a:lnTo>
                    <a:pt x="40596" y="13565"/>
                  </a:lnTo>
                  <a:lnTo>
                    <a:pt x="41214" y="13206"/>
                  </a:lnTo>
                  <a:lnTo>
                    <a:pt x="41811" y="12848"/>
                  </a:lnTo>
                  <a:lnTo>
                    <a:pt x="42389" y="12469"/>
                  </a:lnTo>
                  <a:lnTo>
                    <a:pt x="42947" y="12091"/>
                  </a:lnTo>
                  <a:lnTo>
                    <a:pt x="43484" y="11693"/>
                  </a:lnTo>
                  <a:lnTo>
                    <a:pt x="44022" y="11294"/>
                  </a:lnTo>
                  <a:lnTo>
                    <a:pt x="44540" y="10896"/>
                  </a:lnTo>
                  <a:lnTo>
                    <a:pt x="45038" y="10478"/>
                  </a:lnTo>
                  <a:lnTo>
                    <a:pt x="45516" y="10079"/>
                  </a:lnTo>
                  <a:lnTo>
                    <a:pt x="45994" y="9661"/>
                  </a:lnTo>
                  <a:lnTo>
                    <a:pt x="46452" y="9243"/>
                  </a:lnTo>
                  <a:lnTo>
                    <a:pt x="47309" y="8406"/>
                  </a:lnTo>
                  <a:lnTo>
                    <a:pt x="48126" y="7549"/>
                  </a:lnTo>
                  <a:lnTo>
                    <a:pt x="48863" y="6733"/>
                  </a:lnTo>
                  <a:lnTo>
                    <a:pt x="49560" y="5916"/>
                  </a:lnTo>
                  <a:lnTo>
                    <a:pt x="49978" y="5378"/>
                  </a:lnTo>
                  <a:lnTo>
                    <a:pt x="50396" y="4860"/>
                  </a:lnTo>
                  <a:lnTo>
                    <a:pt x="51113" y="3864"/>
                  </a:lnTo>
                  <a:lnTo>
                    <a:pt x="51591" y="3187"/>
                  </a:lnTo>
                  <a:lnTo>
                    <a:pt x="51990" y="2550"/>
                  </a:lnTo>
                  <a:lnTo>
                    <a:pt x="52567" y="1653"/>
                  </a:lnTo>
                  <a:lnTo>
                    <a:pt x="52986" y="896"/>
                  </a:lnTo>
                  <a:lnTo>
                    <a:pt x="53285" y="339"/>
                  </a:lnTo>
                  <a:lnTo>
                    <a:pt x="53464" y="0"/>
                  </a:lnTo>
                  <a:lnTo>
                    <a:pt x="50396" y="0"/>
                  </a:lnTo>
                  <a:lnTo>
                    <a:pt x="50137" y="378"/>
                  </a:lnTo>
                  <a:lnTo>
                    <a:pt x="49739" y="896"/>
                  </a:lnTo>
                  <a:lnTo>
                    <a:pt x="49201" y="1594"/>
                  </a:lnTo>
                  <a:lnTo>
                    <a:pt x="48504" y="2390"/>
                  </a:lnTo>
                  <a:lnTo>
                    <a:pt x="48106" y="2848"/>
                  </a:lnTo>
                  <a:lnTo>
                    <a:pt x="47687" y="3307"/>
                  </a:lnTo>
                  <a:lnTo>
                    <a:pt x="47209" y="3785"/>
                  </a:lnTo>
                  <a:lnTo>
                    <a:pt x="46711" y="4283"/>
                  </a:lnTo>
                  <a:lnTo>
                    <a:pt x="46173" y="4781"/>
                  </a:lnTo>
                  <a:lnTo>
                    <a:pt x="45616" y="5299"/>
                  </a:lnTo>
                  <a:lnTo>
                    <a:pt x="44998" y="5836"/>
                  </a:lnTo>
                  <a:lnTo>
                    <a:pt x="44361" y="6354"/>
                  </a:lnTo>
                  <a:lnTo>
                    <a:pt x="43684" y="6872"/>
                  </a:lnTo>
                  <a:lnTo>
                    <a:pt x="42966" y="7390"/>
                  </a:lnTo>
                  <a:lnTo>
                    <a:pt x="42229" y="7908"/>
                  </a:lnTo>
                  <a:lnTo>
                    <a:pt x="41433" y="8406"/>
                  </a:lnTo>
                  <a:lnTo>
                    <a:pt x="40616" y="8904"/>
                  </a:lnTo>
                  <a:lnTo>
                    <a:pt x="39759" y="9382"/>
                  </a:lnTo>
                  <a:lnTo>
                    <a:pt x="38883" y="9840"/>
                  </a:lnTo>
                  <a:lnTo>
                    <a:pt x="37967" y="10258"/>
                  </a:lnTo>
                  <a:lnTo>
                    <a:pt x="37011" y="10657"/>
                  </a:lnTo>
                  <a:lnTo>
                    <a:pt x="36015" y="11035"/>
                  </a:lnTo>
                  <a:lnTo>
                    <a:pt x="34979" y="11374"/>
                  </a:lnTo>
                  <a:lnTo>
                    <a:pt x="33923" y="11693"/>
                  </a:lnTo>
                  <a:lnTo>
                    <a:pt x="33385" y="11832"/>
                  </a:lnTo>
                  <a:lnTo>
                    <a:pt x="32828" y="11952"/>
                  </a:lnTo>
                  <a:lnTo>
                    <a:pt x="32270" y="12071"/>
                  </a:lnTo>
                  <a:lnTo>
                    <a:pt x="31692" y="12191"/>
                  </a:lnTo>
                  <a:lnTo>
                    <a:pt x="31115" y="12290"/>
                  </a:lnTo>
                  <a:lnTo>
                    <a:pt x="30517" y="12370"/>
                  </a:lnTo>
                  <a:lnTo>
                    <a:pt x="29919" y="12450"/>
                  </a:lnTo>
                  <a:lnTo>
                    <a:pt x="29322" y="12509"/>
                  </a:lnTo>
                  <a:lnTo>
                    <a:pt x="28585" y="12549"/>
                  </a:lnTo>
                  <a:lnTo>
                    <a:pt x="27828" y="12589"/>
                  </a:lnTo>
                  <a:lnTo>
                    <a:pt x="27111" y="12609"/>
                  </a:lnTo>
                  <a:lnTo>
                    <a:pt x="26394" y="12609"/>
                  </a:lnTo>
                  <a:lnTo>
                    <a:pt x="25677" y="12569"/>
                  </a:lnTo>
                  <a:lnTo>
                    <a:pt x="24979" y="12529"/>
                  </a:lnTo>
                  <a:lnTo>
                    <a:pt x="24282" y="12469"/>
                  </a:lnTo>
                  <a:lnTo>
                    <a:pt x="23605" y="12390"/>
                  </a:lnTo>
                  <a:lnTo>
                    <a:pt x="22928" y="12310"/>
                  </a:lnTo>
                  <a:lnTo>
                    <a:pt x="22270" y="12191"/>
                  </a:lnTo>
                  <a:lnTo>
                    <a:pt x="21613" y="12071"/>
                  </a:lnTo>
                  <a:lnTo>
                    <a:pt x="20976" y="11932"/>
                  </a:lnTo>
                  <a:lnTo>
                    <a:pt x="20338" y="11772"/>
                  </a:lnTo>
                  <a:lnTo>
                    <a:pt x="19721" y="11613"/>
                  </a:lnTo>
                  <a:lnTo>
                    <a:pt x="19103" y="11414"/>
                  </a:lnTo>
                  <a:lnTo>
                    <a:pt x="18506" y="11234"/>
                  </a:lnTo>
                  <a:lnTo>
                    <a:pt x="17928" y="11035"/>
                  </a:lnTo>
                  <a:lnTo>
                    <a:pt x="17331" y="10816"/>
                  </a:lnTo>
                  <a:lnTo>
                    <a:pt x="16773" y="10577"/>
                  </a:lnTo>
                  <a:lnTo>
                    <a:pt x="16215" y="10358"/>
                  </a:lnTo>
                  <a:lnTo>
                    <a:pt x="15657" y="10099"/>
                  </a:lnTo>
                  <a:lnTo>
                    <a:pt x="15120" y="9860"/>
                  </a:lnTo>
                  <a:lnTo>
                    <a:pt x="14084" y="9322"/>
                  </a:lnTo>
                  <a:lnTo>
                    <a:pt x="13088" y="8764"/>
                  </a:lnTo>
                  <a:lnTo>
                    <a:pt x="12132" y="8187"/>
                  </a:lnTo>
                  <a:lnTo>
                    <a:pt x="11215" y="7609"/>
                  </a:lnTo>
                  <a:lnTo>
                    <a:pt x="10359" y="7012"/>
                  </a:lnTo>
                  <a:lnTo>
                    <a:pt x="9542" y="6394"/>
                  </a:lnTo>
                  <a:lnTo>
                    <a:pt x="8765" y="5796"/>
                  </a:lnTo>
                  <a:lnTo>
                    <a:pt x="8028" y="5179"/>
                  </a:lnTo>
                  <a:lnTo>
                    <a:pt x="7351" y="4581"/>
                  </a:lnTo>
                  <a:lnTo>
                    <a:pt x="6734" y="4004"/>
                  </a:lnTo>
                  <a:lnTo>
                    <a:pt x="6156" y="3446"/>
                  </a:lnTo>
                  <a:lnTo>
                    <a:pt x="5618" y="2908"/>
                  </a:lnTo>
                  <a:lnTo>
                    <a:pt x="5140" y="2410"/>
                  </a:lnTo>
                  <a:lnTo>
                    <a:pt x="4702" y="1932"/>
                  </a:lnTo>
                  <a:lnTo>
                    <a:pt x="4323" y="1494"/>
                  </a:lnTo>
                  <a:lnTo>
                    <a:pt x="3706" y="777"/>
                  </a:lnTo>
                  <a:lnTo>
                    <a:pt x="3307" y="259"/>
                  </a:lnTo>
                  <a:lnTo>
                    <a:pt x="31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41"/>
            <p:cNvSpPr/>
            <p:nvPr/>
          </p:nvSpPr>
          <p:spPr>
            <a:xfrm>
              <a:off x="1697108" y="0"/>
              <a:ext cx="2452670" cy="654249"/>
            </a:xfrm>
            <a:custGeom>
              <a:rect b="b" l="l" r="r" t="t"/>
              <a:pathLst>
                <a:path extrusionOk="0" h="12609" w="47269">
                  <a:moveTo>
                    <a:pt x="0" y="0"/>
                  </a:moveTo>
                  <a:lnTo>
                    <a:pt x="179" y="259"/>
                  </a:lnTo>
                  <a:lnTo>
                    <a:pt x="578" y="777"/>
                  </a:lnTo>
                  <a:lnTo>
                    <a:pt x="1195" y="1494"/>
                  </a:lnTo>
                  <a:lnTo>
                    <a:pt x="1574" y="1932"/>
                  </a:lnTo>
                  <a:lnTo>
                    <a:pt x="2012" y="2410"/>
                  </a:lnTo>
                  <a:lnTo>
                    <a:pt x="2490" y="2908"/>
                  </a:lnTo>
                  <a:lnTo>
                    <a:pt x="3028" y="3446"/>
                  </a:lnTo>
                  <a:lnTo>
                    <a:pt x="3606" y="4004"/>
                  </a:lnTo>
                  <a:lnTo>
                    <a:pt x="4223" y="4581"/>
                  </a:lnTo>
                  <a:lnTo>
                    <a:pt x="4900" y="5179"/>
                  </a:lnTo>
                  <a:lnTo>
                    <a:pt x="5637" y="5796"/>
                  </a:lnTo>
                  <a:lnTo>
                    <a:pt x="6414" y="6394"/>
                  </a:lnTo>
                  <a:lnTo>
                    <a:pt x="7231" y="7012"/>
                  </a:lnTo>
                  <a:lnTo>
                    <a:pt x="8087" y="7609"/>
                  </a:lnTo>
                  <a:lnTo>
                    <a:pt x="9004" y="8187"/>
                  </a:lnTo>
                  <a:lnTo>
                    <a:pt x="9960" y="8764"/>
                  </a:lnTo>
                  <a:lnTo>
                    <a:pt x="10956" y="9322"/>
                  </a:lnTo>
                  <a:lnTo>
                    <a:pt x="11992" y="9860"/>
                  </a:lnTo>
                  <a:lnTo>
                    <a:pt x="12529" y="10099"/>
                  </a:lnTo>
                  <a:lnTo>
                    <a:pt x="13087" y="10358"/>
                  </a:lnTo>
                  <a:lnTo>
                    <a:pt x="13645" y="10577"/>
                  </a:lnTo>
                  <a:lnTo>
                    <a:pt x="14203" y="10816"/>
                  </a:lnTo>
                  <a:lnTo>
                    <a:pt x="14800" y="11035"/>
                  </a:lnTo>
                  <a:lnTo>
                    <a:pt x="15378" y="11234"/>
                  </a:lnTo>
                  <a:lnTo>
                    <a:pt x="15975" y="11414"/>
                  </a:lnTo>
                  <a:lnTo>
                    <a:pt x="16593" y="11613"/>
                  </a:lnTo>
                  <a:lnTo>
                    <a:pt x="17210" y="11772"/>
                  </a:lnTo>
                  <a:lnTo>
                    <a:pt x="17848" y="11932"/>
                  </a:lnTo>
                  <a:lnTo>
                    <a:pt x="18485" y="12071"/>
                  </a:lnTo>
                  <a:lnTo>
                    <a:pt x="19142" y="12191"/>
                  </a:lnTo>
                  <a:lnTo>
                    <a:pt x="19800" y="12310"/>
                  </a:lnTo>
                  <a:lnTo>
                    <a:pt x="20477" y="12390"/>
                  </a:lnTo>
                  <a:lnTo>
                    <a:pt x="21154" y="12469"/>
                  </a:lnTo>
                  <a:lnTo>
                    <a:pt x="21851" y="12529"/>
                  </a:lnTo>
                  <a:lnTo>
                    <a:pt x="22549" y="12569"/>
                  </a:lnTo>
                  <a:lnTo>
                    <a:pt x="23266" y="12609"/>
                  </a:lnTo>
                  <a:lnTo>
                    <a:pt x="23983" y="12609"/>
                  </a:lnTo>
                  <a:lnTo>
                    <a:pt x="24700" y="12589"/>
                  </a:lnTo>
                  <a:lnTo>
                    <a:pt x="25457" y="12549"/>
                  </a:lnTo>
                  <a:lnTo>
                    <a:pt x="26194" y="12509"/>
                  </a:lnTo>
                  <a:lnTo>
                    <a:pt x="26791" y="12450"/>
                  </a:lnTo>
                  <a:lnTo>
                    <a:pt x="27389" y="12370"/>
                  </a:lnTo>
                  <a:lnTo>
                    <a:pt x="27987" y="12290"/>
                  </a:lnTo>
                  <a:lnTo>
                    <a:pt x="28564" y="12191"/>
                  </a:lnTo>
                  <a:lnTo>
                    <a:pt x="29142" y="12071"/>
                  </a:lnTo>
                  <a:lnTo>
                    <a:pt x="29700" y="11952"/>
                  </a:lnTo>
                  <a:lnTo>
                    <a:pt x="30257" y="11832"/>
                  </a:lnTo>
                  <a:lnTo>
                    <a:pt x="30795" y="11693"/>
                  </a:lnTo>
                  <a:lnTo>
                    <a:pt x="31851" y="11374"/>
                  </a:lnTo>
                  <a:lnTo>
                    <a:pt x="32887" y="11035"/>
                  </a:lnTo>
                  <a:lnTo>
                    <a:pt x="33883" y="10657"/>
                  </a:lnTo>
                  <a:lnTo>
                    <a:pt x="34839" y="10258"/>
                  </a:lnTo>
                  <a:lnTo>
                    <a:pt x="35755" y="9840"/>
                  </a:lnTo>
                  <a:lnTo>
                    <a:pt x="36631" y="9382"/>
                  </a:lnTo>
                  <a:lnTo>
                    <a:pt x="37488" y="8904"/>
                  </a:lnTo>
                  <a:lnTo>
                    <a:pt x="38305" y="8406"/>
                  </a:lnTo>
                  <a:lnTo>
                    <a:pt x="39101" y="7908"/>
                  </a:lnTo>
                  <a:lnTo>
                    <a:pt x="39838" y="7390"/>
                  </a:lnTo>
                  <a:lnTo>
                    <a:pt x="40556" y="6872"/>
                  </a:lnTo>
                  <a:lnTo>
                    <a:pt x="41233" y="6354"/>
                  </a:lnTo>
                  <a:lnTo>
                    <a:pt x="41870" y="5836"/>
                  </a:lnTo>
                  <a:lnTo>
                    <a:pt x="42488" y="5299"/>
                  </a:lnTo>
                  <a:lnTo>
                    <a:pt x="43045" y="4781"/>
                  </a:lnTo>
                  <a:lnTo>
                    <a:pt x="43583" y="4283"/>
                  </a:lnTo>
                  <a:lnTo>
                    <a:pt x="44081" y="3785"/>
                  </a:lnTo>
                  <a:lnTo>
                    <a:pt x="44559" y="3307"/>
                  </a:lnTo>
                  <a:lnTo>
                    <a:pt x="44978" y="2848"/>
                  </a:lnTo>
                  <a:lnTo>
                    <a:pt x="45376" y="2390"/>
                  </a:lnTo>
                  <a:lnTo>
                    <a:pt x="46073" y="1594"/>
                  </a:lnTo>
                  <a:lnTo>
                    <a:pt x="46611" y="896"/>
                  </a:lnTo>
                  <a:lnTo>
                    <a:pt x="47009" y="378"/>
                  </a:lnTo>
                  <a:lnTo>
                    <a:pt x="47268" y="0"/>
                  </a:lnTo>
                  <a:lnTo>
                    <a:pt x="45993" y="0"/>
                  </a:lnTo>
                  <a:lnTo>
                    <a:pt x="45735" y="319"/>
                  </a:lnTo>
                  <a:lnTo>
                    <a:pt x="45336" y="817"/>
                  </a:lnTo>
                  <a:lnTo>
                    <a:pt x="44778" y="1434"/>
                  </a:lnTo>
                  <a:lnTo>
                    <a:pt x="44081" y="2191"/>
                  </a:lnTo>
                  <a:lnTo>
                    <a:pt x="43663" y="2589"/>
                  </a:lnTo>
                  <a:lnTo>
                    <a:pt x="43225" y="3008"/>
                  </a:lnTo>
                  <a:lnTo>
                    <a:pt x="42747" y="3466"/>
                  </a:lnTo>
                  <a:lnTo>
                    <a:pt x="42229" y="3924"/>
                  </a:lnTo>
                  <a:lnTo>
                    <a:pt x="41671" y="4382"/>
                  </a:lnTo>
                  <a:lnTo>
                    <a:pt x="41073" y="4860"/>
                  </a:lnTo>
                  <a:lnTo>
                    <a:pt x="40456" y="5318"/>
                  </a:lnTo>
                  <a:lnTo>
                    <a:pt x="39799" y="5796"/>
                  </a:lnTo>
                  <a:lnTo>
                    <a:pt x="39101" y="6275"/>
                  </a:lnTo>
                  <a:lnTo>
                    <a:pt x="38364" y="6753"/>
                  </a:lnTo>
                  <a:lnTo>
                    <a:pt x="37588" y="7211"/>
                  </a:lnTo>
                  <a:lnTo>
                    <a:pt x="36791" y="7649"/>
                  </a:lnTo>
                  <a:lnTo>
                    <a:pt x="35954" y="8087"/>
                  </a:lnTo>
                  <a:lnTo>
                    <a:pt x="35078" y="8486"/>
                  </a:lnTo>
                  <a:lnTo>
                    <a:pt x="34181" y="8884"/>
                  </a:lnTo>
                  <a:lnTo>
                    <a:pt x="33245" y="9243"/>
                  </a:lnTo>
                  <a:lnTo>
                    <a:pt x="32269" y="9581"/>
                  </a:lnTo>
                  <a:lnTo>
                    <a:pt x="31253" y="9880"/>
                  </a:lnTo>
                  <a:lnTo>
                    <a:pt x="30218" y="10159"/>
                  </a:lnTo>
                  <a:lnTo>
                    <a:pt x="29142" y="10378"/>
                  </a:lnTo>
                  <a:lnTo>
                    <a:pt x="28584" y="10478"/>
                  </a:lnTo>
                  <a:lnTo>
                    <a:pt x="28026" y="10577"/>
                  </a:lnTo>
                  <a:lnTo>
                    <a:pt x="27469" y="10657"/>
                  </a:lnTo>
                  <a:lnTo>
                    <a:pt x="26891" y="10717"/>
                  </a:lnTo>
                  <a:lnTo>
                    <a:pt x="26313" y="10776"/>
                  </a:lnTo>
                  <a:lnTo>
                    <a:pt x="25716" y="10816"/>
                  </a:lnTo>
                  <a:lnTo>
                    <a:pt x="25118" y="10856"/>
                  </a:lnTo>
                  <a:lnTo>
                    <a:pt x="24501" y="10876"/>
                  </a:lnTo>
                  <a:lnTo>
                    <a:pt x="23863" y="10876"/>
                  </a:lnTo>
                  <a:lnTo>
                    <a:pt x="23246" y="10856"/>
                  </a:lnTo>
                  <a:lnTo>
                    <a:pt x="22628" y="10836"/>
                  </a:lnTo>
                  <a:lnTo>
                    <a:pt x="22011" y="10796"/>
                  </a:lnTo>
                  <a:lnTo>
                    <a:pt x="21413" y="10756"/>
                  </a:lnTo>
                  <a:lnTo>
                    <a:pt x="20816" y="10697"/>
                  </a:lnTo>
                  <a:lnTo>
                    <a:pt x="20238" y="10617"/>
                  </a:lnTo>
                  <a:lnTo>
                    <a:pt x="19660" y="10517"/>
                  </a:lnTo>
                  <a:lnTo>
                    <a:pt x="19083" y="10418"/>
                  </a:lnTo>
                  <a:lnTo>
                    <a:pt x="18525" y="10318"/>
                  </a:lnTo>
                  <a:lnTo>
                    <a:pt x="17967" y="10179"/>
                  </a:lnTo>
                  <a:lnTo>
                    <a:pt x="17429" y="10059"/>
                  </a:lnTo>
                  <a:lnTo>
                    <a:pt x="16374" y="9760"/>
                  </a:lnTo>
                  <a:lnTo>
                    <a:pt x="15338" y="9442"/>
                  </a:lnTo>
                  <a:lnTo>
                    <a:pt x="14362" y="9063"/>
                  </a:lnTo>
                  <a:lnTo>
                    <a:pt x="13406" y="8685"/>
                  </a:lnTo>
                  <a:lnTo>
                    <a:pt x="12489" y="8266"/>
                  </a:lnTo>
                  <a:lnTo>
                    <a:pt x="11593" y="7828"/>
                  </a:lnTo>
                  <a:lnTo>
                    <a:pt x="10757" y="7370"/>
                  </a:lnTo>
                  <a:lnTo>
                    <a:pt x="9940" y="6912"/>
                  </a:lnTo>
                  <a:lnTo>
                    <a:pt x="9183" y="6434"/>
                  </a:lnTo>
                  <a:lnTo>
                    <a:pt x="8446" y="5936"/>
                  </a:lnTo>
                  <a:lnTo>
                    <a:pt x="7749" y="5458"/>
                  </a:lnTo>
                  <a:lnTo>
                    <a:pt x="7091" y="4960"/>
                  </a:lnTo>
                  <a:lnTo>
                    <a:pt x="6474" y="4462"/>
                  </a:lnTo>
                  <a:lnTo>
                    <a:pt x="5876" y="3984"/>
                  </a:lnTo>
                  <a:lnTo>
                    <a:pt x="5339" y="3526"/>
                  </a:lnTo>
                  <a:lnTo>
                    <a:pt x="4841" y="3068"/>
                  </a:lnTo>
                  <a:lnTo>
                    <a:pt x="4362" y="2629"/>
                  </a:lnTo>
                  <a:lnTo>
                    <a:pt x="3944" y="2191"/>
                  </a:lnTo>
                  <a:lnTo>
                    <a:pt x="3207" y="1434"/>
                  </a:lnTo>
                  <a:lnTo>
                    <a:pt x="2649" y="797"/>
                  </a:lnTo>
                  <a:lnTo>
                    <a:pt x="2231" y="319"/>
                  </a:lnTo>
                  <a:lnTo>
                    <a:pt x="19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41"/>
            <p:cNvSpPr/>
            <p:nvPr/>
          </p:nvSpPr>
          <p:spPr>
            <a:xfrm>
              <a:off x="1800469" y="0"/>
              <a:ext cx="2283154" cy="564328"/>
            </a:xfrm>
            <a:custGeom>
              <a:rect b="b" l="l" r="r" t="t"/>
              <a:pathLst>
                <a:path extrusionOk="0" h="10876" w="44002">
                  <a:moveTo>
                    <a:pt x="0" y="0"/>
                  </a:moveTo>
                  <a:lnTo>
                    <a:pt x="239" y="319"/>
                  </a:lnTo>
                  <a:lnTo>
                    <a:pt x="657" y="797"/>
                  </a:lnTo>
                  <a:lnTo>
                    <a:pt x="1215" y="1434"/>
                  </a:lnTo>
                  <a:lnTo>
                    <a:pt x="1952" y="2191"/>
                  </a:lnTo>
                  <a:lnTo>
                    <a:pt x="2370" y="2629"/>
                  </a:lnTo>
                  <a:lnTo>
                    <a:pt x="2849" y="3068"/>
                  </a:lnTo>
                  <a:lnTo>
                    <a:pt x="3347" y="3526"/>
                  </a:lnTo>
                  <a:lnTo>
                    <a:pt x="3884" y="3984"/>
                  </a:lnTo>
                  <a:lnTo>
                    <a:pt x="4482" y="4462"/>
                  </a:lnTo>
                  <a:lnTo>
                    <a:pt x="5099" y="4960"/>
                  </a:lnTo>
                  <a:lnTo>
                    <a:pt x="5757" y="5458"/>
                  </a:lnTo>
                  <a:lnTo>
                    <a:pt x="6454" y="5936"/>
                  </a:lnTo>
                  <a:lnTo>
                    <a:pt x="7191" y="6434"/>
                  </a:lnTo>
                  <a:lnTo>
                    <a:pt x="7948" y="6912"/>
                  </a:lnTo>
                  <a:lnTo>
                    <a:pt x="8765" y="7370"/>
                  </a:lnTo>
                  <a:lnTo>
                    <a:pt x="9601" y="7828"/>
                  </a:lnTo>
                  <a:lnTo>
                    <a:pt x="10497" y="8266"/>
                  </a:lnTo>
                  <a:lnTo>
                    <a:pt x="11414" y="8685"/>
                  </a:lnTo>
                  <a:lnTo>
                    <a:pt x="12370" y="9063"/>
                  </a:lnTo>
                  <a:lnTo>
                    <a:pt x="13346" y="9442"/>
                  </a:lnTo>
                  <a:lnTo>
                    <a:pt x="14382" y="9760"/>
                  </a:lnTo>
                  <a:lnTo>
                    <a:pt x="15437" y="10059"/>
                  </a:lnTo>
                  <a:lnTo>
                    <a:pt x="15975" y="10179"/>
                  </a:lnTo>
                  <a:lnTo>
                    <a:pt x="16533" y="10318"/>
                  </a:lnTo>
                  <a:lnTo>
                    <a:pt x="17091" y="10418"/>
                  </a:lnTo>
                  <a:lnTo>
                    <a:pt x="17668" y="10517"/>
                  </a:lnTo>
                  <a:lnTo>
                    <a:pt x="18246" y="10617"/>
                  </a:lnTo>
                  <a:lnTo>
                    <a:pt x="18824" y="10697"/>
                  </a:lnTo>
                  <a:lnTo>
                    <a:pt x="19421" y="10756"/>
                  </a:lnTo>
                  <a:lnTo>
                    <a:pt x="20019" y="10796"/>
                  </a:lnTo>
                  <a:lnTo>
                    <a:pt x="20636" y="10836"/>
                  </a:lnTo>
                  <a:lnTo>
                    <a:pt x="21254" y="10856"/>
                  </a:lnTo>
                  <a:lnTo>
                    <a:pt x="21871" y="10876"/>
                  </a:lnTo>
                  <a:lnTo>
                    <a:pt x="22509" y="10876"/>
                  </a:lnTo>
                  <a:lnTo>
                    <a:pt x="23126" y="10856"/>
                  </a:lnTo>
                  <a:lnTo>
                    <a:pt x="23724" y="10816"/>
                  </a:lnTo>
                  <a:lnTo>
                    <a:pt x="24321" y="10776"/>
                  </a:lnTo>
                  <a:lnTo>
                    <a:pt x="24899" y="10717"/>
                  </a:lnTo>
                  <a:lnTo>
                    <a:pt x="25477" y="10657"/>
                  </a:lnTo>
                  <a:lnTo>
                    <a:pt x="26034" y="10577"/>
                  </a:lnTo>
                  <a:lnTo>
                    <a:pt x="26592" y="10478"/>
                  </a:lnTo>
                  <a:lnTo>
                    <a:pt x="27150" y="10378"/>
                  </a:lnTo>
                  <a:lnTo>
                    <a:pt x="28226" y="10159"/>
                  </a:lnTo>
                  <a:lnTo>
                    <a:pt x="29261" y="9880"/>
                  </a:lnTo>
                  <a:lnTo>
                    <a:pt x="30277" y="9581"/>
                  </a:lnTo>
                  <a:lnTo>
                    <a:pt x="31253" y="9243"/>
                  </a:lnTo>
                  <a:lnTo>
                    <a:pt x="32189" y="8884"/>
                  </a:lnTo>
                  <a:lnTo>
                    <a:pt x="33086" y="8486"/>
                  </a:lnTo>
                  <a:lnTo>
                    <a:pt x="33962" y="8087"/>
                  </a:lnTo>
                  <a:lnTo>
                    <a:pt x="34799" y="7649"/>
                  </a:lnTo>
                  <a:lnTo>
                    <a:pt x="35596" y="7211"/>
                  </a:lnTo>
                  <a:lnTo>
                    <a:pt x="36372" y="6753"/>
                  </a:lnTo>
                  <a:lnTo>
                    <a:pt x="37109" y="6275"/>
                  </a:lnTo>
                  <a:lnTo>
                    <a:pt x="37807" y="5796"/>
                  </a:lnTo>
                  <a:lnTo>
                    <a:pt x="38464" y="5318"/>
                  </a:lnTo>
                  <a:lnTo>
                    <a:pt x="39081" y="4860"/>
                  </a:lnTo>
                  <a:lnTo>
                    <a:pt x="39679" y="4382"/>
                  </a:lnTo>
                  <a:lnTo>
                    <a:pt x="40237" y="3924"/>
                  </a:lnTo>
                  <a:lnTo>
                    <a:pt x="40755" y="3466"/>
                  </a:lnTo>
                  <a:lnTo>
                    <a:pt x="41233" y="3008"/>
                  </a:lnTo>
                  <a:lnTo>
                    <a:pt x="41671" y="2589"/>
                  </a:lnTo>
                  <a:lnTo>
                    <a:pt x="42089" y="2191"/>
                  </a:lnTo>
                  <a:lnTo>
                    <a:pt x="42786" y="1434"/>
                  </a:lnTo>
                  <a:lnTo>
                    <a:pt x="43344" y="817"/>
                  </a:lnTo>
                  <a:lnTo>
                    <a:pt x="43743" y="319"/>
                  </a:lnTo>
                  <a:lnTo>
                    <a:pt x="44001" y="0"/>
                  </a:lnTo>
                  <a:lnTo>
                    <a:pt x="38444" y="0"/>
                  </a:lnTo>
                  <a:lnTo>
                    <a:pt x="38145" y="299"/>
                  </a:lnTo>
                  <a:lnTo>
                    <a:pt x="37727" y="677"/>
                  </a:lnTo>
                  <a:lnTo>
                    <a:pt x="37229" y="1135"/>
                  </a:lnTo>
                  <a:lnTo>
                    <a:pt x="36611" y="1633"/>
                  </a:lnTo>
                  <a:lnTo>
                    <a:pt x="35914" y="2171"/>
                  </a:lnTo>
                  <a:lnTo>
                    <a:pt x="35118" y="2749"/>
                  </a:lnTo>
                  <a:lnTo>
                    <a:pt x="34241" y="3327"/>
                  </a:lnTo>
                  <a:lnTo>
                    <a:pt x="33763" y="3625"/>
                  </a:lnTo>
                  <a:lnTo>
                    <a:pt x="33265" y="3924"/>
                  </a:lnTo>
                  <a:lnTo>
                    <a:pt x="32747" y="4203"/>
                  </a:lnTo>
                  <a:lnTo>
                    <a:pt x="32189" y="4482"/>
                  </a:lnTo>
                  <a:lnTo>
                    <a:pt x="31632" y="4781"/>
                  </a:lnTo>
                  <a:lnTo>
                    <a:pt x="31034" y="5040"/>
                  </a:lnTo>
                  <a:lnTo>
                    <a:pt x="30437" y="5299"/>
                  </a:lnTo>
                  <a:lnTo>
                    <a:pt x="29799" y="5557"/>
                  </a:lnTo>
                  <a:lnTo>
                    <a:pt x="29142" y="5796"/>
                  </a:lnTo>
                  <a:lnTo>
                    <a:pt x="28484" y="6016"/>
                  </a:lnTo>
                  <a:lnTo>
                    <a:pt x="27787" y="6235"/>
                  </a:lnTo>
                  <a:lnTo>
                    <a:pt x="27070" y="6434"/>
                  </a:lnTo>
                  <a:lnTo>
                    <a:pt x="26333" y="6593"/>
                  </a:lnTo>
                  <a:lnTo>
                    <a:pt x="25576" y="6753"/>
                  </a:lnTo>
                  <a:lnTo>
                    <a:pt x="24799" y="6892"/>
                  </a:lnTo>
                  <a:lnTo>
                    <a:pt x="24003" y="6992"/>
                  </a:lnTo>
                  <a:lnTo>
                    <a:pt x="23186" y="7071"/>
                  </a:lnTo>
                  <a:lnTo>
                    <a:pt x="22349" y="7131"/>
                  </a:lnTo>
                  <a:lnTo>
                    <a:pt x="21373" y="7151"/>
                  </a:lnTo>
                  <a:lnTo>
                    <a:pt x="20437" y="7151"/>
                  </a:lnTo>
                  <a:lnTo>
                    <a:pt x="19501" y="7091"/>
                  </a:lnTo>
                  <a:lnTo>
                    <a:pt x="18605" y="7012"/>
                  </a:lnTo>
                  <a:lnTo>
                    <a:pt x="17708" y="6892"/>
                  </a:lnTo>
                  <a:lnTo>
                    <a:pt x="16852" y="6753"/>
                  </a:lnTo>
                  <a:lnTo>
                    <a:pt x="16015" y="6573"/>
                  </a:lnTo>
                  <a:lnTo>
                    <a:pt x="15198" y="6394"/>
                  </a:lnTo>
                  <a:lnTo>
                    <a:pt x="14422" y="6155"/>
                  </a:lnTo>
                  <a:lnTo>
                    <a:pt x="13645" y="5916"/>
                  </a:lnTo>
                  <a:lnTo>
                    <a:pt x="12908" y="5657"/>
                  </a:lnTo>
                  <a:lnTo>
                    <a:pt x="12191" y="5398"/>
                  </a:lnTo>
                  <a:lnTo>
                    <a:pt x="11513" y="5099"/>
                  </a:lnTo>
                  <a:lnTo>
                    <a:pt x="10856" y="4801"/>
                  </a:lnTo>
                  <a:lnTo>
                    <a:pt x="10219" y="4482"/>
                  </a:lnTo>
                  <a:lnTo>
                    <a:pt x="9601" y="4163"/>
                  </a:lnTo>
                  <a:lnTo>
                    <a:pt x="9023" y="3844"/>
                  </a:lnTo>
                  <a:lnTo>
                    <a:pt x="8486" y="3526"/>
                  </a:lnTo>
                  <a:lnTo>
                    <a:pt x="7948" y="3207"/>
                  </a:lnTo>
                  <a:lnTo>
                    <a:pt x="7450" y="2888"/>
                  </a:lnTo>
                  <a:lnTo>
                    <a:pt x="6554" y="2251"/>
                  </a:lnTo>
                  <a:lnTo>
                    <a:pt x="5777" y="1653"/>
                  </a:lnTo>
                  <a:lnTo>
                    <a:pt x="5099" y="1115"/>
                  </a:lnTo>
                  <a:lnTo>
                    <a:pt x="4582" y="657"/>
                  </a:lnTo>
                  <a:lnTo>
                    <a:pt x="4163" y="279"/>
                  </a:lnTo>
                  <a:lnTo>
                    <a:pt x="388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1"/>
            <p:cNvSpPr/>
            <p:nvPr/>
          </p:nvSpPr>
          <p:spPr>
            <a:xfrm>
              <a:off x="2002003" y="0"/>
              <a:ext cx="1793284" cy="371048"/>
            </a:xfrm>
            <a:custGeom>
              <a:rect b="b" l="l" r="r" t="t"/>
              <a:pathLst>
                <a:path extrusionOk="0" h="7151" w="34561">
                  <a:moveTo>
                    <a:pt x="0" y="0"/>
                  </a:moveTo>
                  <a:lnTo>
                    <a:pt x="279" y="279"/>
                  </a:lnTo>
                  <a:lnTo>
                    <a:pt x="698" y="657"/>
                  </a:lnTo>
                  <a:lnTo>
                    <a:pt x="1215" y="1115"/>
                  </a:lnTo>
                  <a:lnTo>
                    <a:pt x="1893" y="1653"/>
                  </a:lnTo>
                  <a:lnTo>
                    <a:pt x="2670" y="2251"/>
                  </a:lnTo>
                  <a:lnTo>
                    <a:pt x="3566" y="2888"/>
                  </a:lnTo>
                  <a:lnTo>
                    <a:pt x="4064" y="3207"/>
                  </a:lnTo>
                  <a:lnTo>
                    <a:pt x="4602" y="3526"/>
                  </a:lnTo>
                  <a:lnTo>
                    <a:pt x="5139" y="3844"/>
                  </a:lnTo>
                  <a:lnTo>
                    <a:pt x="5717" y="4163"/>
                  </a:lnTo>
                  <a:lnTo>
                    <a:pt x="6335" y="4482"/>
                  </a:lnTo>
                  <a:lnTo>
                    <a:pt x="6972" y="4801"/>
                  </a:lnTo>
                  <a:lnTo>
                    <a:pt x="7629" y="5099"/>
                  </a:lnTo>
                  <a:lnTo>
                    <a:pt x="8307" y="5398"/>
                  </a:lnTo>
                  <a:lnTo>
                    <a:pt x="9024" y="5657"/>
                  </a:lnTo>
                  <a:lnTo>
                    <a:pt x="9761" y="5916"/>
                  </a:lnTo>
                  <a:lnTo>
                    <a:pt x="10538" y="6155"/>
                  </a:lnTo>
                  <a:lnTo>
                    <a:pt x="11314" y="6394"/>
                  </a:lnTo>
                  <a:lnTo>
                    <a:pt x="12131" y="6573"/>
                  </a:lnTo>
                  <a:lnTo>
                    <a:pt x="12968" y="6753"/>
                  </a:lnTo>
                  <a:lnTo>
                    <a:pt x="13824" y="6892"/>
                  </a:lnTo>
                  <a:lnTo>
                    <a:pt x="14721" y="7012"/>
                  </a:lnTo>
                  <a:lnTo>
                    <a:pt x="15617" y="7091"/>
                  </a:lnTo>
                  <a:lnTo>
                    <a:pt x="16553" y="7151"/>
                  </a:lnTo>
                  <a:lnTo>
                    <a:pt x="17489" y="7151"/>
                  </a:lnTo>
                  <a:lnTo>
                    <a:pt x="18465" y="7131"/>
                  </a:lnTo>
                  <a:lnTo>
                    <a:pt x="19302" y="7071"/>
                  </a:lnTo>
                  <a:lnTo>
                    <a:pt x="20119" y="6992"/>
                  </a:lnTo>
                  <a:lnTo>
                    <a:pt x="20915" y="6892"/>
                  </a:lnTo>
                  <a:lnTo>
                    <a:pt x="21692" y="6753"/>
                  </a:lnTo>
                  <a:lnTo>
                    <a:pt x="22449" y="6593"/>
                  </a:lnTo>
                  <a:lnTo>
                    <a:pt x="23186" y="6434"/>
                  </a:lnTo>
                  <a:lnTo>
                    <a:pt x="23903" y="6235"/>
                  </a:lnTo>
                  <a:lnTo>
                    <a:pt x="24600" y="6016"/>
                  </a:lnTo>
                  <a:lnTo>
                    <a:pt x="25258" y="5796"/>
                  </a:lnTo>
                  <a:lnTo>
                    <a:pt x="25915" y="5557"/>
                  </a:lnTo>
                  <a:lnTo>
                    <a:pt x="26553" y="5299"/>
                  </a:lnTo>
                  <a:lnTo>
                    <a:pt x="27150" y="5040"/>
                  </a:lnTo>
                  <a:lnTo>
                    <a:pt x="27748" y="4781"/>
                  </a:lnTo>
                  <a:lnTo>
                    <a:pt x="28305" y="4482"/>
                  </a:lnTo>
                  <a:lnTo>
                    <a:pt x="28863" y="4203"/>
                  </a:lnTo>
                  <a:lnTo>
                    <a:pt x="29381" y="3924"/>
                  </a:lnTo>
                  <a:lnTo>
                    <a:pt x="29879" y="3625"/>
                  </a:lnTo>
                  <a:lnTo>
                    <a:pt x="30357" y="3327"/>
                  </a:lnTo>
                  <a:lnTo>
                    <a:pt x="31234" y="2749"/>
                  </a:lnTo>
                  <a:lnTo>
                    <a:pt x="32030" y="2171"/>
                  </a:lnTo>
                  <a:lnTo>
                    <a:pt x="32727" y="1633"/>
                  </a:lnTo>
                  <a:lnTo>
                    <a:pt x="33345" y="1135"/>
                  </a:lnTo>
                  <a:lnTo>
                    <a:pt x="33843" y="677"/>
                  </a:lnTo>
                  <a:lnTo>
                    <a:pt x="34261" y="299"/>
                  </a:lnTo>
                  <a:lnTo>
                    <a:pt x="34560" y="0"/>
                  </a:lnTo>
                  <a:lnTo>
                    <a:pt x="28764" y="0"/>
                  </a:lnTo>
                  <a:lnTo>
                    <a:pt x="27967" y="438"/>
                  </a:lnTo>
                  <a:lnTo>
                    <a:pt x="27509" y="677"/>
                  </a:lnTo>
                  <a:lnTo>
                    <a:pt x="27031" y="916"/>
                  </a:lnTo>
                  <a:lnTo>
                    <a:pt x="26493" y="1155"/>
                  </a:lnTo>
                  <a:lnTo>
                    <a:pt x="25915" y="1414"/>
                  </a:lnTo>
                  <a:lnTo>
                    <a:pt x="25298" y="1653"/>
                  </a:lnTo>
                  <a:lnTo>
                    <a:pt x="24660" y="1892"/>
                  </a:lnTo>
                  <a:lnTo>
                    <a:pt x="23983" y="2111"/>
                  </a:lnTo>
                  <a:lnTo>
                    <a:pt x="23266" y="2331"/>
                  </a:lnTo>
                  <a:lnTo>
                    <a:pt x="22509" y="2510"/>
                  </a:lnTo>
                  <a:lnTo>
                    <a:pt x="21732" y="2689"/>
                  </a:lnTo>
                  <a:lnTo>
                    <a:pt x="20915" y="2848"/>
                  </a:lnTo>
                  <a:lnTo>
                    <a:pt x="20059" y="2968"/>
                  </a:lnTo>
                  <a:lnTo>
                    <a:pt x="19182" y="3087"/>
                  </a:lnTo>
                  <a:lnTo>
                    <a:pt x="18266" y="3147"/>
                  </a:lnTo>
                  <a:lnTo>
                    <a:pt x="17669" y="3167"/>
                  </a:lnTo>
                  <a:lnTo>
                    <a:pt x="17091" y="3187"/>
                  </a:lnTo>
                  <a:lnTo>
                    <a:pt x="16513" y="3187"/>
                  </a:lnTo>
                  <a:lnTo>
                    <a:pt x="15936" y="3167"/>
                  </a:lnTo>
                  <a:lnTo>
                    <a:pt x="15378" y="3127"/>
                  </a:lnTo>
                  <a:lnTo>
                    <a:pt x="14840" y="3087"/>
                  </a:lnTo>
                  <a:lnTo>
                    <a:pt x="14302" y="3028"/>
                  </a:lnTo>
                  <a:lnTo>
                    <a:pt x="13764" y="2968"/>
                  </a:lnTo>
                  <a:lnTo>
                    <a:pt x="12749" y="2809"/>
                  </a:lnTo>
                  <a:lnTo>
                    <a:pt x="11792" y="2609"/>
                  </a:lnTo>
                  <a:lnTo>
                    <a:pt x="10876" y="2370"/>
                  </a:lnTo>
                  <a:lnTo>
                    <a:pt x="10000" y="2131"/>
                  </a:lnTo>
                  <a:lnTo>
                    <a:pt x="9183" y="1852"/>
                  </a:lnTo>
                  <a:lnTo>
                    <a:pt x="8426" y="1574"/>
                  </a:lnTo>
                  <a:lnTo>
                    <a:pt x="7729" y="1295"/>
                  </a:lnTo>
                  <a:lnTo>
                    <a:pt x="7072" y="1016"/>
                  </a:lnTo>
                  <a:lnTo>
                    <a:pt x="6494" y="737"/>
                  </a:lnTo>
                  <a:lnTo>
                    <a:pt x="5976" y="478"/>
                  </a:lnTo>
                  <a:lnTo>
                    <a:pt x="51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1"/>
            <p:cNvSpPr/>
            <p:nvPr/>
          </p:nvSpPr>
          <p:spPr>
            <a:xfrm>
              <a:off x="2267619" y="0"/>
              <a:ext cx="1226880" cy="165417"/>
            </a:xfrm>
            <a:custGeom>
              <a:rect b="b" l="l" r="r" t="t"/>
              <a:pathLst>
                <a:path extrusionOk="0" h="3188" w="23645">
                  <a:moveTo>
                    <a:pt x="1" y="0"/>
                  </a:moveTo>
                  <a:lnTo>
                    <a:pt x="857" y="478"/>
                  </a:lnTo>
                  <a:lnTo>
                    <a:pt x="1375" y="737"/>
                  </a:lnTo>
                  <a:lnTo>
                    <a:pt x="1953" y="1016"/>
                  </a:lnTo>
                  <a:lnTo>
                    <a:pt x="2610" y="1295"/>
                  </a:lnTo>
                  <a:lnTo>
                    <a:pt x="3307" y="1574"/>
                  </a:lnTo>
                  <a:lnTo>
                    <a:pt x="4064" y="1852"/>
                  </a:lnTo>
                  <a:lnTo>
                    <a:pt x="4881" y="2131"/>
                  </a:lnTo>
                  <a:lnTo>
                    <a:pt x="5757" y="2370"/>
                  </a:lnTo>
                  <a:lnTo>
                    <a:pt x="6673" y="2609"/>
                  </a:lnTo>
                  <a:lnTo>
                    <a:pt x="7630" y="2809"/>
                  </a:lnTo>
                  <a:lnTo>
                    <a:pt x="8645" y="2968"/>
                  </a:lnTo>
                  <a:lnTo>
                    <a:pt x="9183" y="3028"/>
                  </a:lnTo>
                  <a:lnTo>
                    <a:pt x="9721" y="3087"/>
                  </a:lnTo>
                  <a:lnTo>
                    <a:pt x="10259" y="3127"/>
                  </a:lnTo>
                  <a:lnTo>
                    <a:pt x="10817" y="3167"/>
                  </a:lnTo>
                  <a:lnTo>
                    <a:pt x="11394" y="3187"/>
                  </a:lnTo>
                  <a:lnTo>
                    <a:pt x="11972" y="3187"/>
                  </a:lnTo>
                  <a:lnTo>
                    <a:pt x="12550" y="3167"/>
                  </a:lnTo>
                  <a:lnTo>
                    <a:pt x="13147" y="3147"/>
                  </a:lnTo>
                  <a:lnTo>
                    <a:pt x="14063" y="3087"/>
                  </a:lnTo>
                  <a:lnTo>
                    <a:pt x="14940" y="2968"/>
                  </a:lnTo>
                  <a:lnTo>
                    <a:pt x="15796" y="2848"/>
                  </a:lnTo>
                  <a:lnTo>
                    <a:pt x="16613" y="2689"/>
                  </a:lnTo>
                  <a:lnTo>
                    <a:pt x="17390" y="2510"/>
                  </a:lnTo>
                  <a:lnTo>
                    <a:pt x="18147" y="2331"/>
                  </a:lnTo>
                  <a:lnTo>
                    <a:pt x="18864" y="2111"/>
                  </a:lnTo>
                  <a:lnTo>
                    <a:pt x="19541" y="1892"/>
                  </a:lnTo>
                  <a:lnTo>
                    <a:pt x="20179" y="1653"/>
                  </a:lnTo>
                  <a:lnTo>
                    <a:pt x="20796" y="1414"/>
                  </a:lnTo>
                  <a:lnTo>
                    <a:pt x="21374" y="1155"/>
                  </a:lnTo>
                  <a:lnTo>
                    <a:pt x="21912" y="916"/>
                  </a:lnTo>
                  <a:lnTo>
                    <a:pt x="22390" y="677"/>
                  </a:lnTo>
                  <a:lnTo>
                    <a:pt x="22848" y="438"/>
                  </a:lnTo>
                  <a:lnTo>
                    <a:pt x="236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1"/>
            <p:cNvSpPr/>
            <p:nvPr/>
          </p:nvSpPr>
          <p:spPr>
            <a:xfrm>
              <a:off x="4106329" y="200496"/>
              <a:ext cx="466209" cy="357661"/>
            </a:xfrm>
            <a:custGeom>
              <a:rect b="b" l="l" r="r" t="t"/>
              <a:pathLst>
                <a:path extrusionOk="0" h="6893" w="8985">
                  <a:moveTo>
                    <a:pt x="1554" y="0"/>
                  </a:moveTo>
                  <a:lnTo>
                    <a:pt x="837" y="996"/>
                  </a:lnTo>
                  <a:lnTo>
                    <a:pt x="419" y="1514"/>
                  </a:lnTo>
                  <a:lnTo>
                    <a:pt x="1" y="2052"/>
                  </a:lnTo>
                  <a:lnTo>
                    <a:pt x="379" y="2570"/>
                  </a:lnTo>
                  <a:lnTo>
                    <a:pt x="778" y="3088"/>
                  </a:lnTo>
                  <a:lnTo>
                    <a:pt x="1216" y="3566"/>
                  </a:lnTo>
                  <a:lnTo>
                    <a:pt x="1674" y="4024"/>
                  </a:lnTo>
                  <a:lnTo>
                    <a:pt x="2172" y="4462"/>
                  </a:lnTo>
                  <a:lnTo>
                    <a:pt x="2690" y="4861"/>
                  </a:lnTo>
                  <a:lnTo>
                    <a:pt x="3228" y="5219"/>
                  </a:lnTo>
                  <a:lnTo>
                    <a:pt x="3805" y="5558"/>
                  </a:lnTo>
                  <a:lnTo>
                    <a:pt x="4383" y="5857"/>
                  </a:lnTo>
                  <a:lnTo>
                    <a:pt x="4980" y="6116"/>
                  </a:lnTo>
                  <a:lnTo>
                    <a:pt x="5618" y="6355"/>
                  </a:lnTo>
                  <a:lnTo>
                    <a:pt x="6255" y="6534"/>
                  </a:lnTo>
                  <a:lnTo>
                    <a:pt x="6913" y="6693"/>
                  </a:lnTo>
                  <a:lnTo>
                    <a:pt x="7590" y="6793"/>
                  </a:lnTo>
                  <a:lnTo>
                    <a:pt x="8267" y="6872"/>
                  </a:lnTo>
                  <a:lnTo>
                    <a:pt x="8984" y="6892"/>
                  </a:lnTo>
                  <a:lnTo>
                    <a:pt x="8984" y="4502"/>
                  </a:lnTo>
                  <a:lnTo>
                    <a:pt x="8367" y="4482"/>
                  </a:lnTo>
                  <a:lnTo>
                    <a:pt x="7789" y="4422"/>
                  </a:lnTo>
                  <a:lnTo>
                    <a:pt x="7211" y="4323"/>
                  </a:lnTo>
                  <a:lnTo>
                    <a:pt x="6654" y="4163"/>
                  </a:lnTo>
                  <a:lnTo>
                    <a:pt x="6116" y="3984"/>
                  </a:lnTo>
                  <a:lnTo>
                    <a:pt x="5578" y="3785"/>
                  </a:lnTo>
                  <a:lnTo>
                    <a:pt x="5060" y="3526"/>
                  </a:lnTo>
                  <a:lnTo>
                    <a:pt x="4582" y="3247"/>
                  </a:lnTo>
                  <a:lnTo>
                    <a:pt x="4104" y="2948"/>
                  </a:lnTo>
                  <a:lnTo>
                    <a:pt x="3666" y="2590"/>
                  </a:lnTo>
                  <a:lnTo>
                    <a:pt x="3248" y="2231"/>
                  </a:lnTo>
                  <a:lnTo>
                    <a:pt x="2849" y="1833"/>
                  </a:lnTo>
                  <a:lnTo>
                    <a:pt x="2491" y="1415"/>
                  </a:lnTo>
                  <a:lnTo>
                    <a:pt x="2152" y="956"/>
                  </a:lnTo>
                  <a:lnTo>
                    <a:pt x="1833" y="478"/>
                  </a:lnTo>
                  <a:lnTo>
                    <a:pt x="1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41"/>
            <p:cNvSpPr/>
            <p:nvPr/>
          </p:nvSpPr>
          <p:spPr>
            <a:xfrm>
              <a:off x="4186964" y="132263"/>
              <a:ext cx="385576" cy="301881"/>
            </a:xfrm>
            <a:custGeom>
              <a:rect b="b" l="l" r="r" t="t"/>
              <a:pathLst>
                <a:path extrusionOk="0" h="5818" w="7431">
                  <a:moveTo>
                    <a:pt x="877" y="1"/>
                  </a:moveTo>
                  <a:lnTo>
                    <a:pt x="478" y="638"/>
                  </a:lnTo>
                  <a:lnTo>
                    <a:pt x="0" y="1315"/>
                  </a:lnTo>
                  <a:lnTo>
                    <a:pt x="279" y="1793"/>
                  </a:lnTo>
                  <a:lnTo>
                    <a:pt x="598" y="2271"/>
                  </a:lnTo>
                  <a:lnTo>
                    <a:pt x="937" y="2730"/>
                  </a:lnTo>
                  <a:lnTo>
                    <a:pt x="1295" y="3148"/>
                  </a:lnTo>
                  <a:lnTo>
                    <a:pt x="1694" y="3546"/>
                  </a:lnTo>
                  <a:lnTo>
                    <a:pt x="2112" y="3905"/>
                  </a:lnTo>
                  <a:lnTo>
                    <a:pt x="2550" y="4263"/>
                  </a:lnTo>
                  <a:lnTo>
                    <a:pt x="3028" y="4562"/>
                  </a:lnTo>
                  <a:lnTo>
                    <a:pt x="3506" y="4841"/>
                  </a:lnTo>
                  <a:lnTo>
                    <a:pt x="4024" y="5100"/>
                  </a:lnTo>
                  <a:lnTo>
                    <a:pt x="4562" y="5299"/>
                  </a:lnTo>
                  <a:lnTo>
                    <a:pt x="5100" y="5478"/>
                  </a:lnTo>
                  <a:lnTo>
                    <a:pt x="5657" y="5638"/>
                  </a:lnTo>
                  <a:lnTo>
                    <a:pt x="6235" y="5737"/>
                  </a:lnTo>
                  <a:lnTo>
                    <a:pt x="6813" y="5797"/>
                  </a:lnTo>
                  <a:lnTo>
                    <a:pt x="7430" y="5817"/>
                  </a:lnTo>
                  <a:lnTo>
                    <a:pt x="7430" y="4463"/>
                  </a:lnTo>
                  <a:lnTo>
                    <a:pt x="6872" y="4443"/>
                  </a:lnTo>
                  <a:lnTo>
                    <a:pt x="6335" y="4383"/>
                  </a:lnTo>
                  <a:lnTo>
                    <a:pt x="5797" y="4283"/>
                  </a:lnTo>
                  <a:lnTo>
                    <a:pt x="5279" y="4144"/>
                  </a:lnTo>
                  <a:lnTo>
                    <a:pt x="4801" y="3965"/>
                  </a:lnTo>
                  <a:lnTo>
                    <a:pt x="4323" y="3745"/>
                  </a:lnTo>
                  <a:lnTo>
                    <a:pt x="3865" y="3506"/>
                  </a:lnTo>
                  <a:lnTo>
                    <a:pt x="3426" y="3208"/>
                  </a:lnTo>
                  <a:lnTo>
                    <a:pt x="3008" y="2909"/>
                  </a:lnTo>
                  <a:lnTo>
                    <a:pt x="2610" y="2570"/>
                  </a:lnTo>
                  <a:lnTo>
                    <a:pt x="2251" y="2192"/>
                  </a:lnTo>
                  <a:lnTo>
                    <a:pt x="1913" y="1793"/>
                  </a:lnTo>
                  <a:lnTo>
                    <a:pt x="1614" y="1395"/>
                  </a:lnTo>
                  <a:lnTo>
                    <a:pt x="1335" y="937"/>
                  </a:lnTo>
                  <a:lnTo>
                    <a:pt x="1096" y="479"/>
                  </a:lnTo>
                  <a:lnTo>
                    <a:pt x="8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41"/>
            <p:cNvSpPr/>
            <p:nvPr/>
          </p:nvSpPr>
          <p:spPr>
            <a:xfrm>
              <a:off x="4232418" y="0"/>
              <a:ext cx="340123" cy="363835"/>
            </a:xfrm>
            <a:custGeom>
              <a:rect b="b" l="l" r="r" t="t"/>
              <a:pathLst>
                <a:path extrusionOk="0" h="7012" w="6555">
                  <a:moveTo>
                    <a:pt x="1475" y="0"/>
                  </a:moveTo>
                  <a:lnTo>
                    <a:pt x="1296" y="339"/>
                  </a:lnTo>
                  <a:lnTo>
                    <a:pt x="997" y="896"/>
                  </a:lnTo>
                  <a:lnTo>
                    <a:pt x="578" y="1653"/>
                  </a:lnTo>
                  <a:lnTo>
                    <a:pt x="1" y="2550"/>
                  </a:lnTo>
                  <a:lnTo>
                    <a:pt x="220" y="3028"/>
                  </a:lnTo>
                  <a:lnTo>
                    <a:pt x="459" y="3486"/>
                  </a:lnTo>
                  <a:lnTo>
                    <a:pt x="738" y="3944"/>
                  </a:lnTo>
                  <a:lnTo>
                    <a:pt x="1037" y="4342"/>
                  </a:lnTo>
                  <a:lnTo>
                    <a:pt x="1375" y="4741"/>
                  </a:lnTo>
                  <a:lnTo>
                    <a:pt x="1734" y="5119"/>
                  </a:lnTo>
                  <a:lnTo>
                    <a:pt x="2132" y="5458"/>
                  </a:lnTo>
                  <a:lnTo>
                    <a:pt x="2550" y="5757"/>
                  </a:lnTo>
                  <a:lnTo>
                    <a:pt x="2989" y="6055"/>
                  </a:lnTo>
                  <a:lnTo>
                    <a:pt x="3447" y="6294"/>
                  </a:lnTo>
                  <a:lnTo>
                    <a:pt x="3925" y="6514"/>
                  </a:lnTo>
                  <a:lnTo>
                    <a:pt x="4403" y="6693"/>
                  </a:lnTo>
                  <a:lnTo>
                    <a:pt x="4921" y="6832"/>
                  </a:lnTo>
                  <a:lnTo>
                    <a:pt x="5459" y="6932"/>
                  </a:lnTo>
                  <a:lnTo>
                    <a:pt x="5996" y="6992"/>
                  </a:lnTo>
                  <a:lnTo>
                    <a:pt x="6554" y="7012"/>
                  </a:lnTo>
                  <a:lnTo>
                    <a:pt x="6554" y="4223"/>
                  </a:lnTo>
                  <a:lnTo>
                    <a:pt x="6116" y="4203"/>
                  </a:lnTo>
                  <a:lnTo>
                    <a:pt x="5698" y="4143"/>
                  </a:lnTo>
                  <a:lnTo>
                    <a:pt x="5299" y="4024"/>
                  </a:lnTo>
                  <a:lnTo>
                    <a:pt x="4901" y="3884"/>
                  </a:lnTo>
                  <a:lnTo>
                    <a:pt x="4542" y="3705"/>
                  </a:lnTo>
                  <a:lnTo>
                    <a:pt x="4184" y="3506"/>
                  </a:lnTo>
                  <a:lnTo>
                    <a:pt x="3865" y="3267"/>
                  </a:lnTo>
                  <a:lnTo>
                    <a:pt x="3566" y="2988"/>
                  </a:lnTo>
                  <a:lnTo>
                    <a:pt x="3287" y="2689"/>
                  </a:lnTo>
                  <a:lnTo>
                    <a:pt x="3048" y="2370"/>
                  </a:lnTo>
                  <a:lnTo>
                    <a:pt x="2829" y="2012"/>
                  </a:lnTo>
                  <a:lnTo>
                    <a:pt x="2670" y="1653"/>
                  </a:lnTo>
                  <a:lnTo>
                    <a:pt x="2511" y="1255"/>
                  </a:lnTo>
                  <a:lnTo>
                    <a:pt x="2411" y="857"/>
                  </a:lnTo>
                  <a:lnTo>
                    <a:pt x="2351" y="438"/>
                  </a:lnTo>
                  <a:lnTo>
                    <a:pt x="23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41"/>
            <p:cNvSpPr/>
            <p:nvPr/>
          </p:nvSpPr>
          <p:spPr>
            <a:xfrm>
              <a:off x="4353369" y="0"/>
              <a:ext cx="219173" cy="219121"/>
            </a:xfrm>
            <a:custGeom>
              <a:rect b="b" l="l" r="r" t="t"/>
              <a:pathLst>
                <a:path extrusionOk="0" h="4223" w="4224">
                  <a:moveTo>
                    <a:pt x="0" y="0"/>
                  </a:moveTo>
                  <a:lnTo>
                    <a:pt x="20" y="438"/>
                  </a:lnTo>
                  <a:lnTo>
                    <a:pt x="80" y="857"/>
                  </a:lnTo>
                  <a:lnTo>
                    <a:pt x="180" y="1255"/>
                  </a:lnTo>
                  <a:lnTo>
                    <a:pt x="339" y="1653"/>
                  </a:lnTo>
                  <a:lnTo>
                    <a:pt x="498" y="2012"/>
                  </a:lnTo>
                  <a:lnTo>
                    <a:pt x="717" y="2370"/>
                  </a:lnTo>
                  <a:lnTo>
                    <a:pt x="956" y="2689"/>
                  </a:lnTo>
                  <a:lnTo>
                    <a:pt x="1235" y="2988"/>
                  </a:lnTo>
                  <a:lnTo>
                    <a:pt x="1534" y="3267"/>
                  </a:lnTo>
                  <a:lnTo>
                    <a:pt x="1853" y="3506"/>
                  </a:lnTo>
                  <a:lnTo>
                    <a:pt x="2211" y="3705"/>
                  </a:lnTo>
                  <a:lnTo>
                    <a:pt x="2570" y="3884"/>
                  </a:lnTo>
                  <a:lnTo>
                    <a:pt x="2968" y="4024"/>
                  </a:lnTo>
                  <a:lnTo>
                    <a:pt x="3367" y="4143"/>
                  </a:lnTo>
                  <a:lnTo>
                    <a:pt x="3785" y="4203"/>
                  </a:lnTo>
                  <a:lnTo>
                    <a:pt x="4223" y="4223"/>
                  </a:lnTo>
                  <a:lnTo>
                    <a:pt x="42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41"/>
          <p:cNvGrpSpPr/>
          <p:nvPr/>
        </p:nvGrpSpPr>
        <p:grpSpPr>
          <a:xfrm flipH="1">
            <a:off x="1168587" y="2724405"/>
            <a:ext cx="1017352" cy="1110896"/>
            <a:chOff x="8046975" y="4216947"/>
            <a:chExt cx="618000" cy="674824"/>
          </a:xfrm>
        </p:grpSpPr>
        <p:sp>
          <p:nvSpPr>
            <p:cNvPr id="7590" name="Google Shape;7590;p41"/>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1" name="Google Shape;7591;p41"/>
            <p:cNvGrpSpPr/>
            <p:nvPr/>
          </p:nvGrpSpPr>
          <p:grpSpPr>
            <a:xfrm flipH="1">
              <a:off x="8182597" y="4216947"/>
              <a:ext cx="383068" cy="635854"/>
              <a:chOff x="1505975" y="3200950"/>
              <a:chExt cx="568603" cy="943964"/>
            </a:xfrm>
          </p:grpSpPr>
          <p:sp>
            <p:nvSpPr>
              <p:cNvPr id="7592" name="Google Shape;7592;p41"/>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41"/>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41"/>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41"/>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41"/>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41"/>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8" name="Google Shape;7598;p41"/>
          <p:cNvGrpSpPr/>
          <p:nvPr/>
        </p:nvGrpSpPr>
        <p:grpSpPr>
          <a:xfrm>
            <a:off x="6958062" y="2724405"/>
            <a:ext cx="1017352" cy="1110896"/>
            <a:chOff x="8046975" y="4216947"/>
            <a:chExt cx="618000" cy="674824"/>
          </a:xfrm>
        </p:grpSpPr>
        <p:sp>
          <p:nvSpPr>
            <p:cNvPr id="7599" name="Google Shape;7599;p41"/>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0" name="Google Shape;7600;p41"/>
            <p:cNvGrpSpPr/>
            <p:nvPr/>
          </p:nvGrpSpPr>
          <p:grpSpPr>
            <a:xfrm flipH="1">
              <a:off x="8182597" y="4216947"/>
              <a:ext cx="383068" cy="635854"/>
              <a:chOff x="1505975" y="3200950"/>
              <a:chExt cx="568603" cy="943964"/>
            </a:xfrm>
          </p:grpSpPr>
          <p:sp>
            <p:nvSpPr>
              <p:cNvPr id="7601" name="Google Shape;7601;p41"/>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41"/>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41"/>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41"/>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41"/>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41"/>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7" name="Google Shape;7607;p41"/>
          <p:cNvGrpSpPr/>
          <p:nvPr/>
        </p:nvGrpSpPr>
        <p:grpSpPr>
          <a:xfrm>
            <a:off x="3915513" y="4361745"/>
            <a:ext cx="708414" cy="572562"/>
            <a:chOff x="7621761" y="4556045"/>
            <a:chExt cx="708414" cy="572562"/>
          </a:xfrm>
        </p:grpSpPr>
        <p:sp>
          <p:nvSpPr>
            <p:cNvPr id="7608" name="Google Shape;7608;p41"/>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9" name="Google Shape;7609;p41"/>
            <p:cNvGrpSpPr/>
            <p:nvPr/>
          </p:nvGrpSpPr>
          <p:grpSpPr>
            <a:xfrm rot="1321249">
              <a:off x="7670422" y="4654394"/>
              <a:ext cx="597738" cy="375865"/>
              <a:chOff x="2962850" y="4729825"/>
              <a:chExt cx="933825" cy="587200"/>
            </a:xfrm>
          </p:grpSpPr>
          <p:sp>
            <p:nvSpPr>
              <p:cNvPr id="7610" name="Google Shape;7610;p41"/>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41"/>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41"/>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41"/>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41"/>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5" name="Google Shape;7615;p41"/>
          <p:cNvGrpSpPr/>
          <p:nvPr/>
        </p:nvGrpSpPr>
        <p:grpSpPr>
          <a:xfrm>
            <a:off x="4610350" y="3846209"/>
            <a:ext cx="618136" cy="944591"/>
            <a:chOff x="8316598" y="4040509"/>
            <a:chExt cx="618136" cy="944591"/>
          </a:xfrm>
        </p:grpSpPr>
        <p:sp>
          <p:nvSpPr>
            <p:cNvPr id="7616" name="Google Shape;7616;p41"/>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7" name="Google Shape;7617;p41"/>
            <p:cNvGrpSpPr/>
            <p:nvPr/>
          </p:nvGrpSpPr>
          <p:grpSpPr>
            <a:xfrm>
              <a:off x="8316598" y="4040509"/>
              <a:ext cx="618136" cy="912262"/>
              <a:chOff x="5441025" y="3595825"/>
              <a:chExt cx="1081225" cy="1595700"/>
            </a:xfrm>
          </p:grpSpPr>
          <p:sp>
            <p:nvSpPr>
              <p:cNvPr id="7618" name="Google Shape;7618;p41"/>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41"/>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41"/>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41"/>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41"/>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41"/>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41"/>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41"/>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41"/>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41"/>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41"/>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1"/>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41"/>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41"/>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41"/>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41"/>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41"/>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41"/>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41"/>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41"/>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41"/>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41"/>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41"/>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41"/>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41"/>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41"/>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41"/>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41"/>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41"/>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41"/>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41"/>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41"/>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41"/>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41"/>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41"/>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41"/>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41"/>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41"/>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41"/>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41"/>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41"/>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41"/>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41"/>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41"/>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41"/>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41"/>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41"/>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41"/>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41"/>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41"/>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41"/>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41"/>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1"/>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41"/>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41"/>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41"/>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41"/>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41"/>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41"/>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41"/>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41"/>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41"/>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41"/>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1"/>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41"/>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41"/>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41"/>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41"/>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41"/>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41"/>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41"/>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41"/>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41"/>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41"/>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41"/>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41"/>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41"/>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41"/>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41"/>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41"/>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41"/>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41"/>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41"/>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41"/>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41"/>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41"/>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41"/>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41"/>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41"/>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41"/>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41"/>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41"/>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41"/>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41"/>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41"/>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41"/>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41"/>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41"/>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41"/>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41"/>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41"/>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41"/>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41"/>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41"/>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41"/>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41"/>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1"/>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1"/>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1"/>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41"/>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41"/>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41"/>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41"/>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41"/>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41"/>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41"/>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41"/>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41"/>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41"/>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41"/>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41"/>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41"/>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41"/>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41"/>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41"/>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41"/>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41"/>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41"/>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41"/>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41"/>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41"/>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41"/>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41"/>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41"/>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41"/>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41"/>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41"/>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41"/>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41"/>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9">
  <p:cSld name="CUSTOM_22_1_1_1_1_1_1_1_1_1_1_1_1_1_1_1_1_1_1_1_1_1_1_1_1_1_1_1">
    <p:spTree>
      <p:nvGrpSpPr>
        <p:cNvPr id="7757" name="Shape 7757"/>
        <p:cNvGrpSpPr/>
        <p:nvPr/>
      </p:nvGrpSpPr>
      <p:grpSpPr>
        <a:xfrm>
          <a:off x="0" y="0"/>
          <a:ext cx="0" cy="0"/>
          <a:chOff x="0" y="0"/>
          <a:chExt cx="0" cy="0"/>
        </a:xfrm>
      </p:grpSpPr>
      <p:pic>
        <p:nvPicPr>
          <p:cNvPr id="7758" name="Google Shape;7758;p42"/>
          <p:cNvPicPr preferRelativeResize="0"/>
          <p:nvPr/>
        </p:nvPicPr>
        <p:blipFill rotWithShape="1">
          <a:blip r:embed="rId2">
            <a:alphaModFix/>
          </a:blip>
          <a:srcRect b="44745" l="0" r="0" t="0"/>
          <a:stretch/>
        </p:blipFill>
        <p:spPr>
          <a:xfrm>
            <a:off x="-25" y="0"/>
            <a:ext cx="9144000" cy="2842001"/>
          </a:xfrm>
          <a:prstGeom prst="rect">
            <a:avLst/>
          </a:prstGeom>
          <a:noFill/>
          <a:ln>
            <a:noFill/>
          </a:ln>
        </p:spPr>
      </p:pic>
      <p:sp>
        <p:nvSpPr>
          <p:cNvPr id="7759" name="Google Shape;7759;p42"/>
          <p:cNvSpPr txBox="1"/>
          <p:nvPr>
            <p:ph type="title"/>
          </p:nvPr>
        </p:nvSpPr>
        <p:spPr>
          <a:xfrm>
            <a:off x="713225" y="1606300"/>
            <a:ext cx="7717500" cy="7233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5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7760" name="Google Shape;7760;p42"/>
          <p:cNvSpPr/>
          <p:nvPr/>
        </p:nvSpPr>
        <p:spPr>
          <a:xfrm>
            <a:off x="0" y="1012921"/>
            <a:ext cx="9144089" cy="1975281"/>
          </a:xfrm>
          <a:custGeom>
            <a:rect b="b" l="l" r="r" t="t"/>
            <a:pathLst>
              <a:path extrusionOk="0" h="42755" w="197924">
                <a:moveTo>
                  <a:pt x="197924" y="0"/>
                </a:moveTo>
                <a:lnTo>
                  <a:pt x="197178" y="18"/>
                </a:lnTo>
                <a:lnTo>
                  <a:pt x="196450" y="73"/>
                </a:lnTo>
                <a:lnTo>
                  <a:pt x="195723" y="164"/>
                </a:lnTo>
                <a:lnTo>
                  <a:pt x="194995" y="291"/>
                </a:lnTo>
                <a:lnTo>
                  <a:pt x="194285" y="455"/>
                </a:lnTo>
                <a:lnTo>
                  <a:pt x="193576" y="637"/>
                </a:lnTo>
                <a:lnTo>
                  <a:pt x="192884" y="873"/>
                </a:lnTo>
                <a:lnTo>
                  <a:pt x="192211" y="1128"/>
                </a:lnTo>
                <a:lnTo>
                  <a:pt x="191538" y="1437"/>
                </a:lnTo>
                <a:lnTo>
                  <a:pt x="190901" y="1765"/>
                </a:lnTo>
                <a:lnTo>
                  <a:pt x="190265" y="2110"/>
                </a:lnTo>
                <a:lnTo>
                  <a:pt x="189646" y="2511"/>
                </a:lnTo>
                <a:lnTo>
                  <a:pt x="189046" y="2929"/>
                </a:lnTo>
                <a:lnTo>
                  <a:pt x="188464" y="3384"/>
                </a:lnTo>
                <a:lnTo>
                  <a:pt x="187900" y="3857"/>
                </a:lnTo>
                <a:lnTo>
                  <a:pt x="187372" y="4366"/>
                </a:lnTo>
                <a:lnTo>
                  <a:pt x="184534" y="7205"/>
                </a:lnTo>
                <a:lnTo>
                  <a:pt x="184261" y="7459"/>
                </a:lnTo>
                <a:lnTo>
                  <a:pt x="183988" y="7714"/>
                </a:lnTo>
                <a:lnTo>
                  <a:pt x="183697" y="7932"/>
                </a:lnTo>
                <a:lnTo>
                  <a:pt x="183388" y="8132"/>
                </a:lnTo>
                <a:lnTo>
                  <a:pt x="183097" y="8333"/>
                </a:lnTo>
                <a:lnTo>
                  <a:pt x="182769" y="8514"/>
                </a:lnTo>
                <a:lnTo>
                  <a:pt x="182442" y="8678"/>
                </a:lnTo>
                <a:lnTo>
                  <a:pt x="182114" y="8824"/>
                </a:lnTo>
                <a:lnTo>
                  <a:pt x="181787" y="8951"/>
                </a:lnTo>
                <a:lnTo>
                  <a:pt x="181441" y="9060"/>
                </a:lnTo>
                <a:lnTo>
                  <a:pt x="181095" y="9169"/>
                </a:lnTo>
                <a:lnTo>
                  <a:pt x="180731" y="9242"/>
                </a:lnTo>
                <a:lnTo>
                  <a:pt x="180368" y="9297"/>
                </a:lnTo>
                <a:lnTo>
                  <a:pt x="180004" y="9351"/>
                </a:lnTo>
                <a:lnTo>
                  <a:pt x="179640" y="9370"/>
                </a:lnTo>
                <a:lnTo>
                  <a:pt x="179276" y="9388"/>
                </a:lnTo>
                <a:lnTo>
                  <a:pt x="178912" y="9388"/>
                </a:lnTo>
                <a:lnTo>
                  <a:pt x="178548" y="9424"/>
                </a:lnTo>
                <a:lnTo>
                  <a:pt x="178184" y="9460"/>
                </a:lnTo>
                <a:lnTo>
                  <a:pt x="177821" y="9533"/>
                </a:lnTo>
                <a:lnTo>
                  <a:pt x="177475" y="9606"/>
                </a:lnTo>
                <a:lnTo>
                  <a:pt x="177111" y="9715"/>
                </a:lnTo>
                <a:lnTo>
                  <a:pt x="176765" y="9824"/>
                </a:lnTo>
                <a:lnTo>
                  <a:pt x="176438" y="9952"/>
                </a:lnTo>
                <a:lnTo>
                  <a:pt x="176110" y="10097"/>
                </a:lnTo>
                <a:lnTo>
                  <a:pt x="175783" y="10261"/>
                </a:lnTo>
                <a:lnTo>
                  <a:pt x="175474" y="10443"/>
                </a:lnTo>
                <a:lnTo>
                  <a:pt x="175164" y="10643"/>
                </a:lnTo>
                <a:lnTo>
                  <a:pt x="174855" y="10843"/>
                </a:lnTo>
                <a:lnTo>
                  <a:pt x="174564" y="11062"/>
                </a:lnTo>
                <a:lnTo>
                  <a:pt x="174291" y="11316"/>
                </a:lnTo>
                <a:lnTo>
                  <a:pt x="174018" y="11571"/>
                </a:lnTo>
                <a:lnTo>
                  <a:pt x="172363" y="13227"/>
                </a:lnTo>
                <a:lnTo>
                  <a:pt x="171890" y="13681"/>
                </a:lnTo>
                <a:lnTo>
                  <a:pt x="171380" y="14100"/>
                </a:lnTo>
                <a:lnTo>
                  <a:pt x="170871" y="14500"/>
                </a:lnTo>
                <a:lnTo>
                  <a:pt x="170343" y="14882"/>
                </a:lnTo>
                <a:lnTo>
                  <a:pt x="169797" y="15228"/>
                </a:lnTo>
                <a:lnTo>
                  <a:pt x="169251" y="15537"/>
                </a:lnTo>
                <a:lnTo>
                  <a:pt x="168669" y="15828"/>
                </a:lnTo>
                <a:lnTo>
                  <a:pt x="168087" y="16083"/>
                </a:lnTo>
                <a:lnTo>
                  <a:pt x="167487" y="16319"/>
                </a:lnTo>
                <a:lnTo>
                  <a:pt x="166868" y="16519"/>
                </a:lnTo>
                <a:lnTo>
                  <a:pt x="166250" y="16701"/>
                </a:lnTo>
                <a:lnTo>
                  <a:pt x="165631" y="16829"/>
                </a:lnTo>
                <a:lnTo>
                  <a:pt x="164994" y="16956"/>
                </a:lnTo>
                <a:lnTo>
                  <a:pt x="164339" y="17029"/>
                </a:lnTo>
                <a:lnTo>
                  <a:pt x="163703" y="17083"/>
                </a:lnTo>
                <a:lnTo>
                  <a:pt x="163048" y="17083"/>
                </a:lnTo>
                <a:lnTo>
                  <a:pt x="162393" y="17102"/>
                </a:lnTo>
                <a:lnTo>
                  <a:pt x="161738" y="17156"/>
                </a:lnTo>
                <a:lnTo>
                  <a:pt x="161101" y="17229"/>
                </a:lnTo>
                <a:lnTo>
                  <a:pt x="160464" y="17338"/>
                </a:lnTo>
                <a:lnTo>
                  <a:pt x="159827" y="17484"/>
                </a:lnTo>
                <a:lnTo>
                  <a:pt x="159209" y="17666"/>
                </a:lnTo>
                <a:lnTo>
                  <a:pt x="158608" y="17866"/>
                </a:lnTo>
                <a:lnTo>
                  <a:pt x="158008" y="18102"/>
                </a:lnTo>
                <a:lnTo>
                  <a:pt x="157408" y="18357"/>
                </a:lnTo>
                <a:lnTo>
                  <a:pt x="156844" y="18648"/>
                </a:lnTo>
                <a:lnTo>
                  <a:pt x="156280" y="18957"/>
                </a:lnTo>
                <a:lnTo>
                  <a:pt x="155734" y="19303"/>
                </a:lnTo>
                <a:lnTo>
                  <a:pt x="155206" y="19685"/>
                </a:lnTo>
                <a:lnTo>
                  <a:pt x="154697" y="20067"/>
                </a:lnTo>
                <a:lnTo>
                  <a:pt x="154206" y="20504"/>
                </a:lnTo>
                <a:lnTo>
                  <a:pt x="153733" y="20959"/>
                </a:lnTo>
                <a:lnTo>
                  <a:pt x="153223" y="21450"/>
                </a:lnTo>
                <a:lnTo>
                  <a:pt x="152696" y="21941"/>
                </a:lnTo>
                <a:lnTo>
                  <a:pt x="152168" y="22396"/>
                </a:lnTo>
                <a:lnTo>
                  <a:pt x="151622" y="22869"/>
                </a:lnTo>
                <a:lnTo>
                  <a:pt x="151058" y="23306"/>
                </a:lnTo>
                <a:lnTo>
                  <a:pt x="150494" y="23724"/>
                </a:lnTo>
                <a:lnTo>
                  <a:pt x="149930" y="24142"/>
                </a:lnTo>
                <a:lnTo>
                  <a:pt x="149348" y="24543"/>
                </a:lnTo>
                <a:lnTo>
                  <a:pt x="148748" y="24925"/>
                </a:lnTo>
                <a:lnTo>
                  <a:pt x="148147" y="25289"/>
                </a:lnTo>
                <a:lnTo>
                  <a:pt x="147547" y="25653"/>
                </a:lnTo>
                <a:lnTo>
                  <a:pt x="146928" y="25980"/>
                </a:lnTo>
                <a:lnTo>
                  <a:pt x="146310" y="26307"/>
                </a:lnTo>
                <a:lnTo>
                  <a:pt x="145673" y="26617"/>
                </a:lnTo>
                <a:lnTo>
                  <a:pt x="145036" y="26908"/>
                </a:lnTo>
                <a:lnTo>
                  <a:pt x="144381" y="27181"/>
                </a:lnTo>
                <a:lnTo>
                  <a:pt x="143745" y="27454"/>
                </a:lnTo>
                <a:lnTo>
                  <a:pt x="143090" y="27690"/>
                </a:lnTo>
                <a:lnTo>
                  <a:pt x="142417" y="27927"/>
                </a:lnTo>
                <a:lnTo>
                  <a:pt x="141743" y="28127"/>
                </a:lnTo>
                <a:lnTo>
                  <a:pt x="141070" y="28327"/>
                </a:lnTo>
                <a:lnTo>
                  <a:pt x="140397" y="28509"/>
                </a:lnTo>
                <a:lnTo>
                  <a:pt x="139706" y="28673"/>
                </a:lnTo>
                <a:lnTo>
                  <a:pt x="139014" y="28818"/>
                </a:lnTo>
                <a:lnTo>
                  <a:pt x="138323" y="28945"/>
                </a:lnTo>
                <a:lnTo>
                  <a:pt x="137632" y="29055"/>
                </a:lnTo>
                <a:lnTo>
                  <a:pt x="136922" y="29164"/>
                </a:lnTo>
                <a:lnTo>
                  <a:pt x="136213" y="29237"/>
                </a:lnTo>
                <a:lnTo>
                  <a:pt x="135521" y="29291"/>
                </a:lnTo>
                <a:lnTo>
                  <a:pt x="134812" y="29346"/>
                </a:lnTo>
                <a:lnTo>
                  <a:pt x="134084" y="29364"/>
                </a:lnTo>
                <a:lnTo>
                  <a:pt x="133374" y="29382"/>
                </a:lnTo>
                <a:lnTo>
                  <a:pt x="68352" y="29382"/>
                </a:lnTo>
                <a:lnTo>
                  <a:pt x="67733" y="28782"/>
                </a:lnTo>
                <a:lnTo>
                  <a:pt x="67115" y="28200"/>
                </a:lnTo>
                <a:lnTo>
                  <a:pt x="66478" y="27636"/>
                </a:lnTo>
                <a:lnTo>
                  <a:pt x="65823" y="27072"/>
                </a:lnTo>
                <a:lnTo>
                  <a:pt x="65150" y="26544"/>
                </a:lnTo>
                <a:lnTo>
                  <a:pt x="64477" y="26035"/>
                </a:lnTo>
                <a:lnTo>
                  <a:pt x="63785" y="25543"/>
                </a:lnTo>
                <a:lnTo>
                  <a:pt x="63076" y="25052"/>
                </a:lnTo>
                <a:lnTo>
                  <a:pt x="62366" y="24597"/>
                </a:lnTo>
                <a:lnTo>
                  <a:pt x="61657" y="24161"/>
                </a:lnTo>
                <a:lnTo>
                  <a:pt x="60929" y="23724"/>
                </a:lnTo>
                <a:lnTo>
                  <a:pt x="60183" y="23324"/>
                </a:lnTo>
                <a:lnTo>
                  <a:pt x="59437" y="22924"/>
                </a:lnTo>
                <a:lnTo>
                  <a:pt x="58673" y="22560"/>
                </a:lnTo>
                <a:lnTo>
                  <a:pt x="57909" y="22214"/>
                </a:lnTo>
                <a:lnTo>
                  <a:pt x="57127" y="21886"/>
                </a:lnTo>
                <a:lnTo>
                  <a:pt x="56344" y="21559"/>
                </a:lnTo>
                <a:lnTo>
                  <a:pt x="55562" y="21268"/>
                </a:lnTo>
                <a:lnTo>
                  <a:pt x="54762" y="20995"/>
                </a:lnTo>
                <a:lnTo>
                  <a:pt x="53943" y="20740"/>
                </a:lnTo>
                <a:lnTo>
                  <a:pt x="53142" y="20504"/>
                </a:lnTo>
                <a:lnTo>
                  <a:pt x="52324" y="20285"/>
                </a:lnTo>
                <a:lnTo>
                  <a:pt x="51505" y="20085"/>
                </a:lnTo>
                <a:lnTo>
                  <a:pt x="50668" y="19922"/>
                </a:lnTo>
                <a:lnTo>
                  <a:pt x="49831" y="19758"/>
                </a:lnTo>
                <a:lnTo>
                  <a:pt x="48994" y="19631"/>
                </a:lnTo>
                <a:lnTo>
                  <a:pt x="48157" y="19503"/>
                </a:lnTo>
                <a:lnTo>
                  <a:pt x="47302" y="19412"/>
                </a:lnTo>
                <a:lnTo>
                  <a:pt x="46447" y="19339"/>
                </a:lnTo>
                <a:lnTo>
                  <a:pt x="45610" y="19285"/>
                </a:lnTo>
                <a:lnTo>
                  <a:pt x="44737" y="19248"/>
                </a:lnTo>
                <a:lnTo>
                  <a:pt x="34967" y="19248"/>
                </a:lnTo>
                <a:lnTo>
                  <a:pt x="34549" y="19230"/>
                </a:lnTo>
                <a:lnTo>
                  <a:pt x="34130" y="19194"/>
                </a:lnTo>
                <a:lnTo>
                  <a:pt x="33712" y="19158"/>
                </a:lnTo>
                <a:lnTo>
                  <a:pt x="33312" y="19085"/>
                </a:lnTo>
                <a:lnTo>
                  <a:pt x="32893" y="18994"/>
                </a:lnTo>
                <a:lnTo>
                  <a:pt x="32493" y="18885"/>
                </a:lnTo>
                <a:lnTo>
                  <a:pt x="32111" y="18739"/>
                </a:lnTo>
                <a:lnTo>
                  <a:pt x="31729" y="18594"/>
                </a:lnTo>
                <a:lnTo>
                  <a:pt x="31347" y="18430"/>
                </a:lnTo>
                <a:lnTo>
                  <a:pt x="30965" y="18248"/>
                </a:lnTo>
                <a:lnTo>
                  <a:pt x="30619" y="18030"/>
                </a:lnTo>
                <a:lnTo>
                  <a:pt x="30255" y="17811"/>
                </a:lnTo>
                <a:lnTo>
                  <a:pt x="29910" y="17575"/>
                </a:lnTo>
                <a:lnTo>
                  <a:pt x="29582" y="17320"/>
                </a:lnTo>
                <a:lnTo>
                  <a:pt x="29273" y="17047"/>
                </a:lnTo>
                <a:lnTo>
                  <a:pt x="28964" y="16756"/>
                </a:lnTo>
                <a:lnTo>
                  <a:pt x="25307" y="13099"/>
                </a:lnTo>
                <a:lnTo>
                  <a:pt x="25016" y="12808"/>
                </a:lnTo>
                <a:lnTo>
                  <a:pt x="24688" y="12535"/>
                </a:lnTo>
                <a:lnTo>
                  <a:pt x="24361" y="12280"/>
                </a:lnTo>
                <a:lnTo>
                  <a:pt x="24015" y="12044"/>
                </a:lnTo>
                <a:lnTo>
                  <a:pt x="23669" y="11826"/>
                </a:lnTo>
                <a:lnTo>
                  <a:pt x="23306" y="11625"/>
                </a:lnTo>
                <a:lnTo>
                  <a:pt x="22942" y="11425"/>
                </a:lnTo>
                <a:lnTo>
                  <a:pt x="22560" y="11262"/>
                </a:lnTo>
                <a:lnTo>
                  <a:pt x="22178" y="11116"/>
                </a:lnTo>
                <a:lnTo>
                  <a:pt x="21777" y="10989"/>
                </a:lnTo>
                <a:lnTo>
                  <a:pt x="21377" y="10880"/>
                </a:lnTo>
                <a:lnTo>
                  <a:pt x="20977" y="10789"/>
                </a:lnTo>
                <a:lnTo>
                  <a:pt x="20558" y="10716"/>
                </a:lnTo>
                <a:lnTo>
                  <a:pt x="20140" y="10661"/>
                </a:lnTo>
                <a:lnTo>
                  <a:pt x="19721" y="10625"/>
                </a:lnTo>
                <a:lnTo>
                  <a:pt x="17029" y="10625"/>
                </a:lnTo>
                <a:lnTo>
                  <a:pt x="16610" y="10607"/>
                </a:lnTo>
                <a:lnTo>
                  <a:pt x="16192" y="10570"/>
                </a:lnTo>
                <a:lnTo>
                  <a:pt x="15774" y="10516"/>
                </a:lnTo>
                <a:lnTo>
                  <a:pt x="15373" y="10461"/>
                </a:lnTo>
                <a:lnTo>
                  <a:pt x="14955" y="10352"/>
                </a:lnTo>
                <a:lnTo>
                  <a:pt x="14555" y="10243"/>
                </a:lnTo>
                <a:lnTo>
                  <a:pt x="14173" y="10115"/>
                </a:lnTo>
                <a:lnTo>
                  <a:pt x="13790" y="9970"/>
                </a:lnTo>
                <a:lnTo>
                  <a:pt x="13408" y="9806"/>
                </a:lnTo>
                <a:lnTo>
                  <a:pt x="13026" y="9624"/>
                </a:lnTo>
                <a:lnTo>
                  <a:pt x="12681" y="9406"/>
                </a:lnTo>
                <a:lnTo>
                  <a:pt x="12317" y="9188"/>
                </a:lnTo>
                <a:lnTo>
                  <a:pt x="11989" y="8951"/>
                </a:lnTo>
                <a:lnTo>
                  <a:pt x="11644" y="8696"/>
                </a:lnTo>
                <a:lnTo>
                  <a:pt x="11334" y="8423"/>
                </a:lnTo>
                <a:lnTo>
                  <a:pt x="11025" y="8132"/>
                </a:lnTo>
                <a:lnTo>
                  <a:pt x="10716" y="7841"/>
                </a:lnTo>
                <a:lnTo>
                  <a:pt x="10407" y="7568"/>
                </a:lnTo>
                <a:lnTo>
                  <a:pt x="10079" y="7314"/>
                </a:lnTo>
                <a:lnTo>
                  <a:pt x="9733" y="7077"/>
                </a:lnTo>
                <a:lnTo>
                  <a:pt x="9388" y="6841"/>
                </a:lnTo>
                <a:lnTo>
                  <a:pt x="9024" y="6641"/>
                </a:lnTo>
                <a:lnTo>
                  <a:pt x="8660" y="6459"/>
                </a:lnTo>
                <a:lnTo>
                  <a:pt x="8278" y="6295"/>
                </a:lnTo>
                <a:lnTo>
                  <a:pt x="7878" y="6131"/>
                </a:lnTo>
                <a:lnTo>
                  <a:pt x="7496" y="6004"/>
                </a:lnTo>
                <a:lnTo>
                  <a:pt x="7095" y="5895"/>
                </a:lnTo>
                <a:lnTo>
                  <a:pt x="6695" y="5804"/>
                </a:lnTo>
                <a:lnTo>
                  <a:pt x="6277" y="5731"/>
                </a:lnTo>
                <a:lnTo>
                  <a:pt x="5858" y="5676"/>
                </a:lnTo>
                <a:lnTo>
                  <a:pt x="5440" y="5658"/>
                </a:lnTo>
                <a:lnTo>
                  <a:pt x="5021" y="5640"/>
                </a:lnTo>
                <a:lnTo>
                  <a:pt x="0" y="5640"/>
                </a:lnTo>
                <a:lnTo>
                  <a:pt x="0" y="42754"/>
                </a:lnTo>
                <a:lnTo>
                  <a:pt x="197924" y="42754"/>
                </a:lnTo>
                <a:lnTo>
                  <a:pt x="197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42"/>
          <p:cNvSpPr/>
          <p:nvPr/>
        </p:nvSpPr>
        <p:spPr>
          <a:xfrm>
            <a:off x="5911325" y="1903833"/>
            <a:ext cx="3232706" cy="1084360"/>
          </a:xfrm>
          <a:custGeom>
            <a:rect b="b" l="l" r="r" t="t"/>
            <a:pathLst>
              <a:path extrusionOk="0" h="23471" w="69972">
                <a:moveTo>
                  <a:pt x="65315" y="1"/>
                </a:moveTo>
                <a:lnTo>
                  <a:pt x="64914" y="19"/>
                </a:lnTo>
                <a:lnTo>
                  <a:pt x="64514" y="55"/>
                </a:lnTo>
                <a:lnTo>
                  <a:pt x="64114" y="92"/>
                </a:lnTo>
                <a:lnTo>
                  <a:pt x="63714" y="165"/>
                </a:lnTo>
                <a:lnTo>
                  <a:pt x="63331" y="256"/>
                </a:lnTo>
                <a:lnTo>
                  <a:pt x="62949" y="365"/>
                </a:lnTo>
                <a:lnTo>
                  <a:pt x="62567" y="492"/>
                </a:lnTo>
                <a:lnTo>
                  <a:pt x="62185" y="638"/>
                </a:lnTo>
                <a:lnTo>
                  <a:pt x="61821" y="801"/>
                </a:lnTo>
                <a:lnTo>
                  <a:pt x="61476" y="965"/>
                </a:lnTo>
                <a:lnTo>
                  <a:pt x="61130" y="1165"/>
                </a:lnTo>
                <a:lnTo>
                  <a:pt x="60784" y="1384"/>
                </a:lnTo>
                <a:lnTo>
                  <a:pt x="60457" y="1620"/>
                </a:lnTo>
                <a:lnTo>
                  <a:pt x="60148" y="1857"/>
                </a:lnTo>
                <a:lnTo>
                  <a:pt x="59838" y="2129"/>
                </a:lnTo>
                <a:lnTo>
                  <a:pt x="59547" y="2402"/>
                </a:lnTo>
                <a:lnTo>
                  <a:pt x="57328" y="4622"/>
                </a:lnTo>
                <a:lnTo>
                  <a:pt x="57018" y="4895"/>
                </a:lnTo>
                <a:lnTo>
                  <a:pt x="56727" y="5168"/>
                </a:lnTo>
                <a:lnTo>
                  <a:pt x="56400" y="5422"/>
                </a:lnTo>
                <a:lnTo>
                  <a:pt x="56072" y="5641"/>
                </a:lnTo>
                <a:lnTo>
                  <a:pt x="55745" y="5859"/>
                </a:lnTo>
                <a:lnTo>
                  <a:pt x="55399" y="6059"/>
                </a:lnTo>
                <a:lnTo>
                  <a:pt x="55035" y="6241"/>
                </a:lnTo>
                <a:lnTo>
                  <a:pt x="54672" y="6387"/>
                </a:lnTo>
                <a:lnTo>
                  <a:pt x="54308" y="6532"/>
                </a:lnTo>
                <a:lnTo>
                  <a:pt x="53926" y="6660"/>
                </a:lnTo>
                <a:lnTo>
                  <a:pt x="53544" y="6769"/>
                </a:lnTo>
                <a:lnTo>
                  <a:pt x="53143" y="6860"/>
                </a:lnTo>
                <a:lnTo>
                  <a:pt x="52743" y="6932"/>
                </a:lnTo>
                <a:lnTo>
                  <a:pt x="52361" y="6969"/>
                </a:lnTo>
                <a:lnTo>
                  <a:pt x="51943" y="7005"/>
                </a:lnTo>
                <a:lnTo>
                  <a:pt x="51542" y="7023"/>
                </a:lnTo>
                <a:lnTo>
                  <a:pt x="48122" y="7023"/>
                </a:lnTo>
                <a:lnTo>
                  <a:pt x="47831" y="7042"/>
                </a:lnTo>
                <a:lnTo>
                  <a:pt x="47540" y="7078"/>
                </a:lnTo>
                <a:lnTo>
                  <a:pt x="47249" y="7133"/>
                </a:lnTo>
                <a:lnTo>
                  <a:pt x="46958" y="7187"/>
                </a:lnTo>
                <a:lnTo>
                  <a:pt x="46685" y="7278"/>
                </a:lnTo>
                <a:lnTo>
                  <a:pt x="46394" y="7369"/>
                </a:lnTo>
                <a:lnTo>
                  <a:pt x="46139" y="7478"/>
                </a:lnTo>
                <a:lnTo>
                  <a:pt x="45866" y="7587"/>
                </a:lnTo>
                <a:lnTo>
                  <a:pt x="45611" y="7715"/>
                </a:lnTo>
                <a:lnTo>
                  <a:pt x="45357" y="7860"/>
                </a:lnTo>
                <a:lnTo>
                  <a:pt x="45102" y="8024"/>
                </a:lnTo>
                <a:lnTo>
                  <a:pt x="44865" y="8188"/>
                </a:lnTo>
                <a:lnTo>
                  <a:pt x="44629" y="8370"/>
                </a:lnTo>
                <a:lnTo>
                  <a:pt x="44411" y="8552"/>
                </a:lnTo>
                <a:lnTo>
                  <a:pt x="44192" y="8770"/>
                </a:lnTo>
                <a:lnTo>
                  <a:pt x="43974" y="8970"/>
                </a:lnTo>
                <a:lnTo>
                  <a:pt x="43756" y="9170"/>
                </a:lnTo>
                <a:lnTo>
                  <a:pt x="43519" y="9334"/>
                </a:lnTo>
                <a:lnTo>
                  <a:pt x="43283" y="9516"/>
                </a:lnTo>
                <a:lnTo>
                  <a:pt x="43046" y="9661"/>
                </a:lnTo>
                <a:lnTo>
                  <a:pt x="42791" y="9807"/>
                </a:lnTo>
                <a:lnTo>
                  <a:pt x="42518" y="9934"/>
                </a:lnTo>
                <a:lnTo>
                  <a:pt x="42264" y="10062"/>
                </a:lnTo>
                <a:lnTo>
                  <a:pt x="41991" y="10171"/>
                </a:lnTo>
                <a:lnTo>
                  <a:pt x="41700" y="10262"/>
                </a:lnTo>
                <a:lnTo>
                  <a:pt x="41427" y="10335"/>
                </a:lnTo>
                <a:lnTo>
                  <a:pt x="41136" y="10389"/>
                </a:lnTo>
                <a:lnTo>
                  <a:pt x="40845" y="10444"/>
                </a:lnTo>
                <a:lnTo>
                  <a:pt x="40554" y="10480"/>
                </a:lnTo>
                <a:lnTo>
                  <a:pt x="40262" y="10498"/>
                </a:lnTo>
                <a:lnTo>
                  <a:pt x="39971" y="10517"/>
                </a:lnTo>
                <a:lnTo>
                  <a:pt x="30002" y="10517"/>
                </a:lnTo>
                <a:lnTo>
                  <a:pt x="29765" y="10535"/>
                </a:lnTo>
                <a:lnTo>
                  <a:pt x="29528" y="10571"/>
                </a:lnTo>
                <a:lnTo>
                  <a:pt x="29310" y="10608"/>
                </a:lnTo>
                <a:lnTo>
                  <a:pt x="29092" y="10662"/>
                </a:lnTo>
                <a:lnTo>
                  <a:pt x="28855" y="10717"/>
                </a:lnTo>
                <a:lnTo>
                  <a:pt x="28655" y="10789"/>
                </a:lnTo>
                <a:lnTo>
                  <a:pt x="28437" y="10862"/>
                </a:lnTo>
                <a:lnTo>
                  <a:pt x="28219" y="10971"/>
                </a:lnTo>
                <a:lnTo>
                  <a:pt x="28018" y="11062"/>
                </a:lnTo>
                <a:lnTo>
                  <a:pt x="27818" y="11172"/>
                </a:lnTo>
                <a:lnTo>
                  <a:pt x="27618" y="11299"/>
                </a:lnTo>
                <a:lnTo>
                  <a:pt x="27436" y="11426"/>
                </a:lnTo>
                <a:lnTo>
                  <a:pt x="27254" y="11572"/>
                </a:lnTo>
                <a:lnTo>
                  <a:pt x="27091" y="11717"/>
                </a:lnTo>
                <a:lnTo>
                  <a:pt x="26909" y="11881"/>
                </a:lnTo>
                <a:lnTo>
                  <a:pt x="24362" y="14428"/>
                </a:lnTo>
                <a:lnTo>
                  <a:pt x="24198" y="14592"/>
                </a:lnTo>
                <a:lnTo>
                  <a:pt x="24016" y="14756"/>
                </a:lnTo>
                <a:lnTo>
                  <a:pt x="23834" y="14883"/>
                </a:lnTo>
                <a:lnTo>
                  <a:pt x="23652" y="15028"/>
                </a:lnTo>
                <a:lnTo>
                  <a:pt x="23452" y="15138"/>
                </a:lnTo>
                <a:lnTo>
                  <a:pt x="23252" y="15265"/>
                </a:lnTo>
                <a:lnTo>
                  <a:pt x="23052" y="15356"/>
                </a:lnTo>
                <a:lnTo>
                  <a:pt x="22852" y="15447"/>
                </a:lnTo>
                <a:lnTo>
                  <a:pt x="22633" y="15538"/>
                </a:lnTo>
                <a:lnTo>
                  <a:pt x="22415" y="15611"/>
                </a:lnTo>
                <a:lnTo>
                  <a:pt x="22197" y="15665"/>
                </a:lnTo>
                <a:lnTo>
                  <a:pt x="21978" y="15720"/>
                </a:lnTo>
                <a:lnTo>
                  <a:pt x="21742" y="15756"/>
                </a:lnTo>
                <a:lnTo>
                  <a:pt x="21505" y="15793"/>
                </a:lnTo>
                <a:lnTo>
                  <a:pt x="21287" y="15811"/>
                </a:lnTo>
                <a:lnTo>
                  <a:pt x="20814" y="15811"/>
                </a:lnTo>
                <a:lnTo>
                  <a:pt x="20596" y="15829"/>
                </a:lnTo>
                <a:lnTo>
                  <a:pt x="20359" y="15865"/>
                </a:lnTo>
                <a:lnTo>
                  <a:pt x="20141" y="15902"/>
                </a:lnTo>
                <a:lnTo>
                  <a:pt x="19904" y="15956"/>
                </a:lnTo>
                <a:lnTo>
                  <a:pt x="19686" y="16011"/>
                </a:lnTo>
                <a:lnTo>
                  <a:pt x="19468" y="16084"/>
                </a:lnTo>
                <a:lnTo>
                  <a:pt x="19268" y="16156"/>
                </a:lnTo>
                <a:lnTo>
                  <a:pt x="19049" y="16266"/>
                </a:lnTo>
                <a:lnTo>
                  <a:pt x="18849" y="16357"/>
                </a:lnTo>
                <a:lnTo>
                  <a:pt x="18649" y="16466"/>
                </a:lnTo>
                <a:lnTo>
                  <a:pt x="18449" y="16593"/>
                </a:lnTo>
                <a:lnTo>
                  <a:pt x="18267" y="16720"/>
                </a:lnTo>
                <a:lnTo>
                  <a:pt x="18085" y="16866"/>
                </a:lnTo>
                <a:lnTo>
                  <a:pt x="17903" y="17012"/>
                </a:lnTo>
                <a:lnTo>
                  <a:pt x="17739" y="17175"/>
                </a:lnTo>
                <a:lnTo>
                  <a:pt x="16284" y="18649"/>
                </a:lnTo>
                <a:lnTo>
                  <a:pt x="16102" y="18795"/>
                </a:lnTo>
                <a:lnTo>
                  <a:pt x="15938" y="18958"/>
                </a:lnTo>
                <a:lnTo>
                  <a:pt x="15756" y="19086"/>
                </a:lnTo>
                <a:lnTo>
                  <a:pt x="15556" y="19231"/>
                </a:lnTo>
                <a:lnTo>
                  <a:pt x="15374" y="19340"/>
                </a:lnTo>
                <a:lnTo>
                  <a:pt x="15174" y="19468"/>
                </a:lnTo>
                <a:lnTo>
                  <a:pt x="14974" y="19559"/>
                </a:lnTo>
                <a:lnTo>
                  <a:pt x="14756" y="19650"/>
                </a:lnTo>
                <a:lnTo>
                  <a:pt x="14537" y="19741"/>
                </a:lnTo>
                <a:lnTo>
                  <a:pt x="14319" y="19813"/>
                </a:lnTo>
                <a:lnTo>
                  <a:pt x="14101" y="19868"/>
                </a:lnTo>
                <a:lnTo>
                  <a:pt x="13882" y="19922"/>
                </a:lnTo>
                <a:lnTo>
                  <a:pt x="13664" y="19959"/>
                </a:lnTo>
                <a:lnTo>
                  <a:pt x="13427" y="19995"/>
                </a:lnTo>
                <a:lnTo>
                  <a:pt x="13191" y="20013"/>
                </a:lnTo>
                <a:lnTo>
                  <a:pt x="8333" y="20013"/>
                </a:lnTo>
                <a:lnTo>
                  <a:pt x="7751" y="20032"/>
                </a:lnTo>
                <a:lnTo>
                  <a:pt x="7169" y="20068"/>
                </a:lnTo>
                <a:lnTo>
                  <a:pt x="6587" y="20141"/>
                </a:lnTo>
                <a:lnTo>
                  <a:pt x="6023" y="20250"/>
                </a:lnTo>
                <a:lnTo>
                  <a:pt x="5459" y="20377"/>
                </a:lnTo>
                <a:lnTo>
                  <a:pt x="4913" y="20523"/>
                </a:lnTo>
                <a:lnTo>
                  <a:pt x="4349" y="20705"/>
                </a:lnTo>
                <a:lnTo>
                  <a:pt x="3821" y="20905"/>
                </a:lnTo>
                <a:lnTo>
                  <a:pt x="3294" y="21141"/>
                </a:lnTo>
                <a:lnTo>
                  <a:pt x="2784" y="21396"/>
                </a:lnTo>
                <a:lnTo>
                  <a:pt x="2275" y="21687"/>
                </a:lnTo>
                <a:lnTo>
                  <a:pt x="1784" y="21997"/>
                </a:lnTo>
                <a:lnTo>
                  <a:pt x="1311" y="22324"/>
                </a:lnTo>
                <a:lnTo>
                  <a:pt x="856" y="22688"/>
                </a:lnTo>
                <a:lnTo>
                  <a:pt x="419" y="23070"/>
                </a:lnTo>
                <a:lnTo>
                  <a:pt x="1" y="23470"/>
                </a:lnTo>
                <a:lnTo>
                  <a:pt x="69972" y="23470"/>
                </a:lnTo>
                <a:lnTo>
                  <a:pt x="699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42"/>
          <p:cNvSpPr/>
          <p:nvPr/>
        </p:nvSpPr>
        <p:spPr>
          <a:xfrm>
            <a:off x="0" y="2179552"/>
            <a:ext cx="2108891" cy="839731"/>
          </a:xfrm>
          <a:custGeom>
            <a:rect b="b" l="l" r="r" t="t"/>
            <a:pathLst>
              <a:path extrusionOk="0" h="18176" w="45647">
                <a:moveTo>
                  <a:pt x="0" y="0"/>
                </a:moveTo>
                <a:lnTo>
                  <a:pt x="0" y="17502"/>
                </a:lnTo>
                <a:lnTo>
                  <a:pt x="45647" y="18175"/>
                </a:lnTo>
                <a:lnTo>
                  <a:pt x="45247" y="17775"/>
                </a:lnTo>
                <a:lnTo>
                  <a:pt x="44701" y="17266"/>
                </a:lnTo>
                <a:lnTo>
                  <a:pt x="44137" y="16774"/>
                </a:lnTo>
                <a:lnTo>
                  <a:pt x="43555" y="16320"/>
                </a:lnTo>
                <a:lnTo>
                  <a:pt x="42954" y="15901"/>
                </a:lnTo>
                <a:lnTo>
                  <a:pt x="42336" y="15501"/>
                </a:lnTo>
                <a:lnTo>
                  <a:pt x="41681" y="15137"/>
                </a:lnTo>
                <a:lnTo>
                  <a:pt x="41026" y="14810"/>
                </a:lnTo>
                <a:lnTo>
                  <a:pt x="40353" y="14500"/>
                </a:lnTo>
                <a:lnTo>
                  <a:pt x="39679" y="14246"/>
                </a:lnTo>
                <a:lnTo>
                  <a:pt x="38970" y="14009"/>
                </a:lnTo>
                <a:lnTo>
                  <a:pt x="38260" y="13809"/>
                </a:lnTo>
                <a:lnTo>
                  <a:pt x="37551" y="13645"/>
                </a:lnTo>
                <a:lnTo>
                  <a:pt x="36823" y="13518"/>
                </a:lnTo>
                <a:lnTo>
                  <a:pt x="36077" y="13427"/>
                </a:lnTo>
                <a:lnTo>
                  <a:pt x="35331" y="13372"/>
                </a:lnTo>
                <a:lnTo>
                  <a:pt x="34585" y="13354"/>
                </a:lnTo>
                <a:lnTo>
                  <a:pt x="25925" y="13354"/>
                </a:lnTo>
                <a:lnTo>
                  <a:pt x="25543" y="13318"/>
                </a:lnTo>
                <a:lnTo>
                  <a:pt x="25161" y="13281"/>
                </a:lnTo>
                <a:lnTo>
                  <a:pt x="24797" y="13209"/>
                </a:lnTo>
                <a:lnTo>
                  <a:pt x="24415" y="13136"/>
                </a:lnTo>
                <a:lnTo>
                  <a:pt x="24051" y="13027"/>
                </a:lnTo>
                <a:lnTo>
                  <a:pt x="23706" y="12899"/>
                </a:lnTo>
                <a:lnTo>
                  <a:pt x="23342" y="12772"/>
                </a:lnTo>
                <a:lnTo>
                  <a:pt x="22996" y="12626"/>
                </a:lnTo>
                <a:lnTo>
                  <a:pt x="22669" y="12444"/>
                </a:lnTo>
                <a:lnTo>
                  <a:pt x="22341" y="12263"/>
                </a:lnTo>
                <a:lnTo>
                  <a:pt x="22014" y="12062"/>
                </a:lnTo>
                <a:lnTo>
                  <a:pt x="21705" y="11844"/>
                </a:lnTo>
                <a:lnTo>
                  <a:pt x="21413" y="11608"/>
                </a:lnTo>
                <a:lnTo>
                  <a:pt x="21122" y="11353"/>
                </a:lnTo>
                <a:lnTo>
                  <a:pt x="20849" y="11098"/>
                </a:lnTo>
                <a:lnTo>
                  <a:pt x="17138" y="7387"/>
                </a:lnTo>
                <a:lnTo>
                  <a:pt x="16865" y="7132"/>
                </a:lnTo>
                <a:lnTo>
                  <a:pt x="16574" y="6877"/>
                </a:lnTo>
                <a:lnTo>
                  <a:pt x="16265" y="6641"/>
                </a:lnTo>
                <a:lnTo>
                  <a:pt x="15955" y="6422"/>
                </a:lnTo>
                <a:lnTo>
                  <a:pt x="15646" y="6222"/>
                </a:lnTo>
                <a:lnTo>
                  <a:pt x="15319" y="6040"/>
                </a:lnTo>
                <a:lnTo>
                  <a:pt x="14973" y="5877"/>
                </a:lnTo>
                <a:lnTo>
                  <a:pt x="14627" y="5713"/>
                </a:lnTo>
                <a:lnTo>
                  <a:pt x="14282" y="5586"/>
                </a:lnTo>
                <a:lnTo>
                  <a:pt x="13918" y="5458"/>
                </a:lnTo>
                <a:lnTo>
                  <a:pt x="13554" y="5367"/>
                </a:lnTo>
                <a:lnTo>
                  <a:pt x="13190" y="5276"/>
                </a:lnTo>
                <a:lnTo>
                  <a:pt x="12808" y="5222"/>
                </a:lnTo>
                <a:lnTo>
                  <a:pt x="12444" y="5167"/>
                </a:lnTo>
                <a:lnTo>
                  <a:pt x="12062" y="5131"/>
                </a:lnTo>
                <a:lnTo>
                  <a:pt x="11680" y="5131"/>
                </a:lnTo>
                <a:lnTo>
                  <a:pt x="11298" y="5113"/>
                </a:lnTo>
                <a:lnTo>
                  <a:pt x="10916" y="5094"/>
                </a:lnTo>
                <a:lnTo>
                  <a:pt x="10534" y="5040"/>
                </a:lnTo>
                <a:lnTo>
                  <a:pt x="10152" y="4985"/>
                </a:lnTo>
                <a:lnTo>
                  <a:pt x="9788" y="4894"/>
                </a:lnTo>
                <a:lnTo>
                  <a:pt x="9424" y="4803"/>
                </a:lnTo>
                <a:lnTo>
                  <a:pt x="9060" y="4676"/>
                </a:lnTo>
                <a:lnTo>
                  <a:pt x="8715" y="4549"/>
                </a:lnTo>
                <a:lnTo>
                  <a:pt x="8369" y="4385"/>
                </a:lnTo>
                <a:lnTo>
                  <a:pt x="8041" y="4221"/>
                </a:lnTo>
                <a:lnTo>
                  <a:pt x="7714" y="4039"/>
                </a:lnTo>
                <a:lnTo>
                  <a:pt x="7386" y="3839"/>
                </a:lnTo>
                <a:lnTo>
                  <a:pt x="7077" y="3621"/>
                </a:lnTo>
                <a:lnTo>
                  <a:pt x="6768" y="3384"/>
                </a:lnTo>
                <a:lnTo>
                  <a:pt x="6495" y="3129"/>
                </a:lnTo>
                <a:lnTo>
                  <a:pt x="6204" y="2875"/>
                </a:lnTo>
                <a:lnTo>
                  <a:pt x="5622" y="2274"/>
                </a:lnTo>
                <a:lnTo>
                  <a:pt x="5331" y="2002"/>
                </a:lnTo>
                <a:lnTo>
                  <a:pt x="5040" y="1765"/>
                </a:lnTo>
                <a:lnTo>
                  <a:pt x="4748" y="1528"/>
                </a:lnTo>
                <a:lnTo>
                  <a:pt x="4439" y="1310"/>
                </a:lnTo>
                <a:lnTo>
                  <a:pt x="4112" y="1110"/>
                </a:lnTo>
                <a:lnTo>
                  <a:pt x="3784" y="910"/>
                </a:lnTo>
                <a:lnTo>
                  <a:pt x="3457" y="746"/>
                </a:lnTo>
                <a:lnTo>
                  <a:pt x="3111" y="601"/>
                </a:lnTo>
                <a:lnTo>
                  <a:pt x="2747" y="455"/>
                </a:lnTo>
                <a:lnTo>
                  <a:pt x="2402" y="346"/>
                </a:lnTo>
                <a:lnTo>
                  <a:pt x="2038" y="237"/>
                </a:lnTo>
                <a:lnTo>
                  <a:pt x="1656" y="164"/>
                </a:lnTo>
                <a:lnTo>
                  <a:pt x="1292" y="91"/>
                </a:lnTo>
                <a:lnTo>
                  <a:pt x="910" y="37"/>
                </a:lnTo>
                <a:lnTo>
                  <a:pt x="528" y="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42"/>
          <p:cNvSpPr/>
          <p:nvPr/>
        </p:nvSpPr>
        <p:spPr>
          <a:xfrm flipH="1">
            <a:off x="7843575" y="4365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42"/>
          <p:cNvSpPr/>
          <p:nvPr/>
        </p:nvSpPr>
        <p:spPr>
          <a:xfrm>
            <a:off x="425225" y="32855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5" name="Google Shape;7765;p42"/>
          <p:cNvGrpSpPr/>
          <p:nvPr/>
        </p:nvGrpSpPr>
        <p:grpSpPr>
          <a:xfrm>
            <a:off x="1875411" y="539247"/>
            <a:ext cx="5396851" cy="3004894"/>
            <a:chOff x="6533289" y="6256060"/>
            <a:chExt cx="4688022" cy="2610227"/>
          </a:xfrm>
        </p:grpSpPr>
        <p:sp>
          <p:nvSpPr>
            <p:cNvPr id="7766" name="Google Shape;7766;p42"/>
            <p:cNvSpPr/>
            <p:nvPr/>
          </p:nvSpPr>
          <p:spPr>
            <a:xfrm>
              <a:off x="6831324" y="6477755"/>
              <a:ext cx="245490" cy="2296208"/>
            </a:xfrm>
            <a:custGeom>
              <a:rect b="b" l="l" r="r" t="t"/>
              <a:pathLst>
                <a:path extrusionOk="0" h="75558" w="8078">
                  <a:moveTo>
                    <a:pt x="7041" y="801"/>
                  </a:moveTo>
                  <a:lnTo>
                    <a:pt x="4039" y="4640"/>
                  </a:lnTo>
                  <a:lnTo>
                    <a:pt x="1037" y="801"/>
                  </a:lnTo>
                  <a:close/>
                  <a:moveTo>
                    <a:pt x="782" y="1329"/>
                  </a:moveTo>
                  <a:lnTo>
                    <a:pt x="3711" y="5077"/>
                  </a:lnTo>
                  <a:lnTo>
                    <a:pt x="782" y="8806"/>
                  </a:lnTo>
                  <a:lnTo>
                    <a:pt x="782" y="1329"/>
                  </a:lnTo>
                  <a:close/>
                  <a:moveTo>
                    <a:pt x="7295" y="1329"/>
                  </a:moveTo>
                  <a:lnTo>
                    <a:pt x="7295" y="8806"/>
                  </a:lnTo>
                  <a:lnTo>
                    <a:pt x="4366" y="5077"/>
                  </a:lnTo>
                  <a:lnTo>
                    <a:pt x="7295" y="1329"/>
                  </a:lnTo>
                  <a:close/>
                  <a:moveTo>
                    <a:pt x="4039" y="5495"/>
                  </a:moveTo>
                  <a:lnTo>
                    <a:pt x="7041" y="9352"/>
                  </a:lnTo>
                  <a:lnTo>
                    <a:pt x="1037" y="9352"/>
                  </a:lnTo>
                  <a:lnTo>
                    <a:pt x="4039" y="5495"/>
                  </a:lnTo>
                  <a:close/>
                  <a:moveTo>
                    <a:pt x="7041" y="10134"/>
                  </a:moveTo>
                  <a:lnTo>
                    <a:pt x="4039" y="13991"/>
                  </a:lnTo>
                  <a:lnTo>
                    <a:pt x="1037" y="10134"/>
                  </a:lnTo>
                  <a:close/>
                  <a:moveTo>
                    <a:pt x="782" y="10680"/>
                  </a:moveTo>
                  <a:lnTo>
                    <a:pt x="3711" y="14428"/>
                  </a:lnTo>
                  <a:lnTo>
                    <a:pt x="782" y="18158"/>
                  </a:lnTo>
                  <a:lnTo>
                    <a:pt x="782" y="10680"/>
                  </a:lnTo>
                  <a:close/>
                  <a:moveTo>
                    <a:pt x="7295" y="10680"/>
                  </a:moveTo>
                  <a:lnTo>
                    <a:pt x="7295" y="18158"/>
                  </a:lnTo>
                  <a:lnTo>
                    <a:pt x="4366" y="14428"/>
                  </a:lnTo>
                  <a:lnTo>
                    <a:pt x="7295" y="10680"/>
                  </a:lnTo>
                  <a:close/>
                  <a:moveTo>
                    <a:pt x="4039" y="14847"/>
                  </a:moveTo>
                  <a:lnTo>
                    <a:pt x="7041" y="18703"/>
                  </a:lnTo>
                  <a:lnTo>
                    <a:pt x="1037" y="18703"/>
                  </a:lnTo>
                  <a:lnTo>
                    <a:pt x="4039" y="14847"/>
                  </a:lnTo>
                  <a:close/>
                  <a:moveTo>
                    <a:pt x="7041" y="19486"/>
                  </a:moveTo>
                  <a:lnTo>
                    <a:pt x="4039" y="23343"/>
                  </a:lnTo>
                  <a:lnTo>
                    <a:pt x="1037" y="19486"/>
                  </a:lnTo>
                  <a:close/>
                  <a:moveTo>
                    <a:pt x="782" y="20032"/>
                  </a:moveTo>
                  <a:lnTo>
                    <a:pt x="3711" y="23761"/>
                  </a:lnTo>
                  <a:lnTo>
                    <a:pt x="782" y="27509"/>
                  </a:lnTo>
                  <a:lnTo>
                    <a:pt x="782" y="20032"/>
                  </a:lnTo>
                  <a:close/>
                  <a:moveTo>
                    <a:pt x="7295" y="20032"/>
                  </a:moveTo>
                  <a:lnTo>
                    <a:pt x="7295" y="27509"/>
                  </a:lnTo>
                  <a:lnTo>
                    <a:pt x="4366" y="23761"/>
                  </a:lnTo>
                  <a:lnTo>
                    <a:pt x="7295" y="20032"/>
                  </a:lnTo>
                  <a:close/>
                  <a:moveTo>
                    <a:pt x="4039" y="24198"/>
                  </a:moveTo>
                  <a:lnTo>
                    <a:pt x="7041" y="28037"/>
                  </a:lnTo>
                  <a:lnTo>
                    <a:pt x="1037" y="28037"/>
                  </a:lnTo>
                  <a:lnTo>
                    <a:pt x="4039" y="24198"/>
                  </a:lnTo>
                  <a:close/>
                  <a:moveTo>
                    <a:pt x="7041" y="28837"/>
                  </a:moveTo>
                  <a:lnTo>
                    <a:pt x="4039" y="32676"/>
                  </a:lnTo>
                  <a:lnTo>
                    <a:pt x="1037" y="28837"/>
                  </a:lnTo>
                  <a:close/>
                  <a:moveTo>
                    <a:pt x="782" y="29365"/>
                  </a:moveTo>
                  <a:lnTo>
                    <a:pt x="3711" y="33113"/>
                  </a:lnTo>
                  <a:lnTo>
                    <a:pt x="782" y="36842"/>
                  </a:lnTo>
                  <a:lnTo>
                    <a:pt x="782" y="29365"/>
                  </a:lnTo>
                  <a:close/>
                  <a:moveTo>
                    <a:pt x="7295" y="29365"/>
                  </a:moveTo>
                  <a:lnTo>
                    <a:pt x="7295" y="36842"/>
                  </a:lnTo>
                  <a:lnTo>
                    <a:pt x="4366" y="33113"/>
                  </a:lnTo>
                  <a:lnTo>
                    <a:pt x="7295" y="29365"/>
                  </a:lnTo>
                  <a:close/>
                  <a:moveTo>
                    <a:pt x="4039" y="33531"/>
                  </a:moveTo>
                  <a:lnTo>
                    <a:pt x="7041" y="37388"/>
                  </a:lnTo>
                  <a:lnTo>
                    <a:pt x="1037" y="37388"/>
                  </a:lnTo>
                  <a:lnTo>
                    <a:pt x="4039" y="33531"/>
                  </a:lnTo>
                  <a:close/>
                  <a:moveTo>
                    <a:pt x="7041" y="38170"/>
                  </a:moveTo>
                  <a:lnTo>
                    <a:pt x="4039" y="42027"/>
                  </a:lnTo>
                  <a:lnTo>
                    <a:pt x="1037" y="38170"/>
                  </a:lnTo>
                  <a:close/>
                  <a:moveTo>
                    <a:pt x="782" y="38716"/>
                  </a:moveTo>
                  <a:lnTo>
                    <a:pt x="3711" y="42464"/>
                  </a:lnTo>
                  <a:lnTo>
                    <a:pt x="782" y="46194"/>
                  </a:lnTo>
                  <a:lnTo>
                    <a:pt x="782" y="38716"/>
                  </a:lnTo>
                  <a:close/>
                  <a:moveTo>
                    <a:pt x="7295" y="38716"/>
                  </a:moveTo>
                  <a:lnTo>
                    <a:pt x="7295" y="46194"/>
                  </a:lnTo>
                  <a:lnTo>
                    <a:pt x="4366" y="42464"/>
                  </a:lnTo>
                  <a:lnTo>
                    <a:pt x="7295" y="38716"/>
                  </a:lnTo>
                  <a:close/>
                  <a:moveTo>
                    <a:pt x="4039" y="42882"/>
                  </a:moveTo>
                  <a:lnTo>
                    <a:pt x="7041" y="46739"/>
                  </a:lnTo>
                  <a:lnTo>
                    <a:pt x="1037" y="46739"/>
                  </a:lnTo>
                  <a:lnTo>
                    <a:pt x="4039" y="42882"/>
                  </a:lnTo>
                  <a:close/>
                  <a:moveTo>
                    <a:pt x="7041" y="47522"/>
                  </a:moveTo>
                  <a:lnTo>
                    <a:pt x="4039" y="51379"/>
                  </a:lnTo>
                  <a:lnTo>
                    <a:pt x="1037" y="47522"/>
                  </a:lnTo>
                  <a:close/>
                  <a:moveTo>
                    <a:pt x="782" y="48067"/>
                  </a:moveTo>
                  <a:lnTo>
                    <a:pt x="3711" y="51797"/>
                  </a:lnTo>
                  <a:lnTo>
                    <a:pt x="782" y="55545"/>
                  </a:lnTo>
                  <a:lnTo>
                    <a:pt x="782" y="48067"/>
                  </a:lnTo>
                  <a:close/>
                  <a:moveTo>
                    <a:pt x="7295" y="48067"/>
                  </a:moveTo>
                  <a:lnTo>
                    <a:pt x="7295" y="55545"/>
                  </a:lnTo>
                  <a:lnTo>
                    <a:pt x="4366" y="51797"/>
                  </a:lnTo>
                  <a:lnTo>
                    <a:pt x="7295" y="48067"/>
                  </a:lnTo>
                  <a:close/>
                  <a:moveTo>
                    <a:pt x="4039" y="52234"/>
                  </a:moveTo>
                  <a:lnTo>
                    <a:pt x="7041" y="56072"/>
                  </a:lnTo>
                  <a:lnTo>
                    <a:pt x="1037" y="56072"/>
                  </a:lnTo>
                  <a:lnTo>
                    <a:pt x="4039" y="52234"/>
                  </a:lnTo>
                  <a:close/>
                  <a:moveTo>
                    <a:pt x="7041" y="56873"/>
                  </a:moveTo>
                  <a:lnTo>
                    <a:pt x="4039" y="60712"/>
                  </a:lnTo>
                  <a:lnTo>
                    <a:pt x="1037" y="56873"/>
                  </a:lnTo>
                  <a:close/>
                  <a:moveTo>
                    <a:pt x="782" y="57401"/>
                  </a:moveTo>
                  <a:lnTo>
                    <a:pt x="3711" y="61148"/>
                  </a:lnTo>
                  <a:lnTo>
                    <a:pt x="782" y="64878"/>
                  </a:lnTo>
                  <a:lnTo>
                    <a:pt x="782" y="57401"/>
                  </a:lnTo>
                  <a:close/>
                  <a:moveTo>
                    <a:pt x="7295" y="57401"/>
                  </a:moveTo>
                  <a:lnTo>
                    <a:pt x="7295" y="64878"/>
                  </a:lnTo>
                  <a:lnTo>
                    <a:pt x="4366" y="61148"/>
                  </a:lnTo>
                  <a:lnTo>
                    <a:pt x="7295" y="57401"/>
                  </a:lnTo>
                  <a:close/>
                  <a:moveTo>
                    <a:pt x="4039" y="61567"/>
                  </a:moveTo>
                  <a:lnTo>
                    <a:pt x="7041" y="65424"/>
                  </a:lnTo>
                  <a:lnTo>
                    <a:pt x="1037" y="65424"/>
                  </a:lnTo>
                  <a:lnTo>
                    <a:pt x="4039" y="61567"/>
                  </a:lnTo>
                  <a:close/>
                  <a:moveTo>
                    <a:pt x="7041" y="66224"/>
                  </a:moveTo>
                  <a:lnTo>
                    <a:pt x="4039" y="70063"/>
                  </a:lnTo>
                  <a:lnTo>
                    <a:pt x="1037" y="66224"/>
                  </a:lnTo>
                  <a:close/>
                  <a:moveTo>
                    <a:pt x="782" y="66752"/>
                  </a:moveTo>
                  <a:lnTo>
                    <a:pt x="3711" y="70500"/>
                  </a:lnTo>
                  <a:lnTo>
                    <a:pt x="782" y="74229"/>
                  </a:lnTo>
                  <a:lnTo>
                    <a:pt x="782" y="66752"/>
                  </a:lnTo>
                  <a:close/>
                  <a:moveTo>
                    <a:pt x="7295" y="66752"/>
                  </a:moveTo>
                  <a:lnTo>
                    <a:pt x="7295" y="74229"/>
                  </a:lnTo>
                  <a:lnTo>
                    <a:pt x="4366" y="70500"/>
                  </a:lnTo>
                  <a:lnTo>
                    <a:pt x="7295" y="66752"/>
                  </a:lnTo>
                  <a:close/>
                  <a:moveTo>
                    <a:pt x="4039" y="70918"/>
                  </a:moveTo>
                  <a:lnTo>
                    <a:pt x="7041" y="74775"/>
                  </a:lnTo>
                  <a:lnTo>
                    <a:pt x="1037" y="74775"/>
                  </a:lnTo>
                  <a:lnTo>
                    <a:pt x="4039" y="70918"/>
                  </a:lnTo>
                  <a:close/>
                  <a:moveTo>
                    <a:pt x="0" y="1"/>
                  </a:moveTo>
                  <a:lnTo>
                    <a:pt x="0" y="9352"/>
                  </a:lnTo>
                  <a:lnTo>
                    <a:pt x="0" y="10134"/>
                  </a:lnTo>
                  <a:lnTo>
                    <a:pt x="0" y="18703"/>
                  </a:lnTo>
                  <a:lnTo>
                    <a:pt x="0" y="19486"/>
                  </a:lnTo>
                  <a:lnTo>
                    <a:pt x="0" y="28037"/>
                  </a:lnTo>
                  <a:lnTo>
                    <a:pt x="0" y="28837"/>
                  </a:lnTo>
                  <a:lnTo>
                    <a:pt x="0" y="37388"/>
                  </a:lnTo>
                  <a:lnTo>
                    <a:pt x="0" y="38170"/>
                  </a:lnTo>
                  <a:lnTo>
                    <a:pt x="0" y="46739"/>
                  </a:lnTo>
                  <a:lnTo>
                    <a:pt x="0" y="47522"/>
                  </a:lnTo>
                  <a:lnTo>
                    <a:pt x="0" y="56072"/>
                  </a:lnTo>
                  <a:lnTo>
                    <a:pt x="0" y="56873"/>
                  </a:lnTo>
                  <a:lnTo>
                    <a:pt x="0" y="65424"/>
                  </a:lnTo>
                  <a:lnTo>
                    <a:pt x="0" y="66224"/>
                  </a:lnTo>
                  <a:lnTo>
                    <a:pt x="0" y="75557"/>
                  </a:lnTo>
                  <a:lnTo>
                    <a:pt x="8078" y="75557"/>
                  </a:lnTo>
                  <a:lnTo>
                    <a:pt x="8078" y="66224"/>
                  </a:lnTo>
                  <a:lnTo>
                    <a:pt x="8078" y="65424"/>
                  </a:lnTo>
                  <a:lnTo>
                    <a:pt x="8078" y="56873"/>
                  </a:lnTo>
                  <a:lnTo>
                    <a:pt x="8078" y="56072"/>
                  </a:lnTo>
                  <a:lnTo>
                    <a:pt x="8078" y="47522"/>
                  </a:lnTo>
                  <a:lnTo>
                    <a:pt x="8078" y="46739"/>
                  </a:lnTo>
                  <a:lnTo>
                    <a:pt x="8078" y="38170"/>
                  </a:lnTo>
                  <a:lnTo>
                    <a:pt x="8078" y="37388"/>
                  </a:lnTo>
                  <a:lnTo>
                    <a:pt x="8078" y="28837"/>
                  </a:lnTo>
                  <a:lnTo>
                    <a:pt x="8078" y="28037"/>
                  </a:lnTo>
                  <a:lnTo>
                    <a:pt x="8078" y="19486"/>
                  </a:lnTo>
                  <a:lnTo>
                    <a:pt x="8078" y="18703"/>
                  </a:lnTo>
                  <a:lnTo>
                    <a:pt x="8078" y="10134"/>
                  </a:lnTo>
                  <a:lnTo>
                    <a:pt x="8078" y="9352"/>
                  </a:lnTo>
                  <a:lnTo>
                    <a:pt x="807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42"/>
            <p:cNvSpPr/>
            <p:nvPr/>
          </p:nvSpPr>
          <p:spPr>
            <a:xfrm>
              <a:off x="6593552" y="6256060"/>
              <a:ext cx="4568042" cy="246068"/>
            </a:xfrm>
            <a:custGeom>
              <a:rect b="b" l="l" r="r" t="t"/>
              <a:pathLst>
                <a:path extrusionOk="0" h="8097" w="150314">
                  <a:moveTo>
                    <a:pt x="8806" y="783"/>
                  </a:moveTo>
                  <a:lnTo>
                    <a:pt x="5077" y="3712"/>
                  </a:lnTo>
                  <a:lnTo>
                    <a:pt x="1329" y="783"/>
                  </a:lnTo>
                  <a:close/>
                  <a:moveTo>
                    <a:pt x="18158" y="783"/>
                  </a:moveTo>
                  <a:lnTo>
                    <a:pt x="14410" y="3712"/>
                  </a:lnTo>
                  <a:lnTo>
                    <a:pt x="10680" y="783"/>
                  </a:lnTo>
                  <a:close/>
                  <a:moveTo>
                    <a:pt x="27491" y="783"/>
                  </a:moveTo>
                  <a:lnTo>
                    <a:pt x="23761" y="3712"/>
                  </a:lnTo>
                  <a:lnTo>
                    <a:pt x="20032" y="783"/>
                  </a:lnTo>
                  <a:close/>
                  <a:moveTo>
                    <a:pt x="36842" y="783"/>
                  </a:moveTo>
                  <a:lnTo>
                    <a:pt x="33113" y="3712"/>
                  </a:lnTo>
                  <a:lnTo>
                    <a:pt x="29365" y="783"/>
                  </a:lnTo>
                  <a:close/>
                  <a:moveTo>
                    <a:pt x="46194" y="783"/>
                  </a:moveTo>
                  <a:lnTo>
                    <a:pt x="42446" y="3712"/>
                  </a:lnTo>
                  <a:lnTo>
                    <a:pt x="38716" y="783"/>
                  </a:lnTo>
                  <a:close/>
                  <a:moveTo>
                    <a:pt x="55527" y="783"/>
                  </a:moveTo>
                  <a:lnTo>
                    <a:pt x="51797" y="3712"/>
                  </a:lnTo>
                  <a:lnTo>
                    <a:pt x="48067" y="783"/>
                  </a:lnTo>
                  <a:close/>
                  <a:moveTo>
                    <a:pt x="64878" y="783"/>
                  </a:moveTo>
                  <a:lnTo>
                    <a:pt x="61148" y="3712"/>
                  </a:lnTo>
                  <a:lnTo>
                    <a:pt x="57401" y="783"/>
                  </a:lnTo>
                  <a:close/>
                  <a:moveTo>
                    <a:pt x="74229" y="783"/>
                  </a:moveTo>
                  <a:lnTo>
                    <a:pt x="70481" y="3712"/>
                  </a:lnTo>
                  <a:lnTo>
                    <a:pt x="66752" y="783"/>
                  </a:lnTo>
                  <a:close/>
                  <a:moveTo>
                    <a:pt x="83581" y="783"/>
                  </a:moveTo>
                  <a:lnTo>
                    <a:pt x="79833" y="3712"/>
                  </a:lnTo>
                  <a:lnTo>
                    <a:pt x="76103" y="783"/>
                  </a:lnTo>
                  <a:close/>
                  <a:moveTo>
                    <a:pt x="92914" y="783"/>
                  </a:moveTo>
                  <a:lnTo>
                    <a:pt x="89184" y="3712"/>
                  </a:lnTo>
                  <a:lnTo>
                    <a:pt x="85436" y="783"/>
                  </a:lnTo>
                  <a:close/>
                  <a:moveTo>
                    <a:pt x="102265" y="783"/>
                  </a:moveTo>
                  <a:lnTo>
                    <a:pt x="98517" y="3712"/>
                  </a:lnTo>
                  <a:lnTo>
                    <a:pt x="94788" y="783"/>
                  </a:lnTo>
                  <a:close/>
                  <a:moveTo>
                    <a:pt x="111616" y="783"/>
                  </a:moveTo>
                  <a:lnTo>
                    <a:pt x="107869" y="3712"/>
                  </a:lnTo>
                  <a:lnTo>
                    <a:pt x="104139" y="783"/>
                  </a:lnTo>
                  <a:close/>
                  <a:moveTo>
                    <a:pt x="120949" y="783"/>
                  </a:moveTo>
                  <a:lnTo>
                    <a:pt x="117220" y="3712"/>
                  </a:lnTo>
                  <a:lnTo>
                    <a:pt x="113472" y="783"/>
                  </a:lnTo>
                  <a:close/>
                  <a:moveTo>
                    <a:pt x="130301" y="783"/>
                  </a:moveTo>
                  <a:lnTo>
                    <a:pt x="126571" y="3712"/>
                  </a:lnTo>
                  <a:lnTo>
                    <a:pt x="122823" y="783"/>
                  </a:lnTo>
                  <a:close/>
                  <a:moveTo>
                    <a:pt x="139652" y="783"/>
                  </a:moveTo>
                  <a:lnTo>
                    <a:pt x="135904" y="3712"/>
                  </a:lnTo>
                  <a:lnTo>
                    <a:pt x="132175" y="783"/>
                  </a:lnTo>
                  <a:close/>
                  <a:moveTo>
                    <a:pt x="148985" y="783"/>
                  </a:moveTo>
                  <a:lnTo>
                    <a:pt x="145256" y="3712"/>
                  </a:lnTo>
                  <a:lnTo>
                    <a:pt x="141508" y="783"/>
                  </a:lnTo>
                  <a:close/>
                  <a:moveTo>
                    <a:pt x="801" y="1037"/>
                  </a:moveTo>
                  <a:lnTo>
                    <a:pt x="4640" y="4039"/>
                  </a:lnTo>
                  <a:lnTo>
                    <a:pt x="801" y="7059"/>
                  </a:lnTo>
                  <a:lnTo>
                    <a:pt x="801" y="1037"/>
                  </a:lnTo>
                  <a:close/>
                  <a:moveTo>
                    <a:pt x="9352" y="1037"/>
                  </a:moveTo>
                  <a:lnTo>
                    <a:pt x="9352" y="7059"/>
                  </a:lnTo>
                  <a:lnTo>
                    <a:pt x="5495" y="4039"/>
                  </a:lnTo>
                  <a:lnTo>
                    <a:pt x="9352" y="1037"/>
                  </a:lnTo>
                  <a:close/>
                  <a:moveTo>
                    <a:pt x="10135" y="1037"/>
                  </a:moveTo>
                  <a:lnTo>
                    <a:pt x="13992" y="4039"/>
                  </a:lnTo>
                  <a:lnTo>
                    <a:pt x="10135" y="7059"/>
                  </a:lnTo>
                  <a:lnTo>
                    <a:pt x="10135" y="1037"/>
                  </a:lnTo>
                  <a:close/>
                  <a:moveTo>
                    <a:pt x="18685" y="1037"/>
                  </a:moveTo>
                  <a:lnTo>
                    <a:pt x="18685" y="7059"/>
                  </a:lnTo>
                  <a:lnTo>
                    <a:pt x="14847" y="4039"/>
                  </a:lnTo>
                  <a:lnTo>
                    <a:pt x="18685" y="1037"/>
                  </a:lnTo>
                  <a:close/>
                  <a:moveTo>
                    <a:pt x="19486" y="1037"/>
                  </a:moveTo>
                  <a:lnTo>
                    <a:pt x="23325" y="4039"/>
                  </a:lnTo>
                  <a:lnTo>
                    <a:pt x="19486" y="7059"/>
                  </a:lnTo>
                  <a:lnTo>
                    <a:pt x="19486" y="1037"/>
                  </a:lnTo>
                  <a:close/>
                  <a:moveTo>
                    <a:pt x="28037" y="1037"/>
                  </a:moveTo>
                  <a:lnTo>
                    <a:pt x="28037" y="7059"/>
                  </a:lnTo>
                  <a:lnTo>
                    <a:pt x="24198" y="4039"/>
                  </a:lnTo>
                  <a:lnTo>
                    <a:pt x="28037" y="1037"/>
                  </a:lnTo>
                  <a:close/>
                  <a:moveTo>
                    <a:pt x="28837" y="1037"/>
                  </a:moveTo>
                  <a:lnTo>
                    <a:pt x="32676" y="4039"/>
                  </a:lnTo>
                  <a:lnTo>
                    <a:pt x="28837" y="7059"/>
                  </a:lnTo>
                  <a:lnTo>
                    <a:pt x="28837" y="1037"/>
                  </a:lnTo>
                  <a:close/>
                  <a:moveTo>
                    <a:pt x="37388" y="1037"/>
                  </a:moveTo>
                  <a:lnTo>
                    <a:pt x="37388" y="7059"/>
                  </a:lnTo>
                  <a:lnTo>
                    <a:pt x="33531" y="4039"/>
                  </a:lnTo>
                  <a:lnTo>
                    <a:pt x="37388" y="1037"/>
                  </a:lnTo>
                  <a:close/>
                  <a:moveTo>
                    <a:pt x="38170" y="1037"/>
                  </a:moveTo>
                  <a:lnTo>
                    <a:pt x="42027" y="4039"/>
                  </a:lnTo>
                  <a:lnTo>
                    <a:pt x="38170" y="7059"/>
                  </a:lnTo>
                  <a:lnTo>
                    <a:pt x="38170" y="1037"/>
                  </a:lnTo>
                  <a:close/>
                  <a:moveTo>
                    <a:pt x="46721" y="1037"/>
                  </a:moveTo>
                  <a:lnTo>
                    <a:pt x="46721" y="7059"/>
                  </a:lnTo>
                  <a:lnTo>
                    <a:pt x="42882" y="4039"/>
                  </a:lnTo>
                  <a:lnTo>
                    <a:pt x="46721" y="1037"/>
                  </a:lnTo>
                  <a:close/>
                  <a:moveTo>
                    <a:pt x="47522" y="1037"/>
                  </a:moveTo>
                  <a:lnTo>
                    <a:pt x="51360" y="4039"/>
                  </a:lnTo>
                  <a:lnTo>
                    <a:pt x="47522" y="7059"/>
                  </a:lnTo>
                  <a:lnTo>
                    <a:pt x="47522" y="1037"/>
                  </a:lnTo>
                  <a:close/>
                  <a:moveTo>
                    <a:pt x="56072" y="1037"/>
                  </a:moveTo>
                  <a:lnTo>
                    <a:pt x="56072" y="7059"/>
                  </a:lnTo>
                  <a:lnTo>
                    <a:pt x="52234" y="4039"/>
                  </a:lnTo>
                  <a:lnTo>
                    <a:pt x="56072" y="1037"/>
                  </a:lnTo>
                  <a:close/>
                  <a:moveTo>
                    <a:pt x="56873" y="1037"/>
                  </a:moveTo>
                  <a:lnTo>
                    <a:pt x="60712" y="4039"/>
                  </a:lnTo>
                  <a:lnTo>
                    <a:pt x="56873" y="7059"/>
                  </a:lnTo>
                  <a:lnTo>
                    <a:pt x="56873" y="1037"/>
                  </a:lnTo>
                  <a:close/>
                  <a:moveTo>
                    <a:pt x="65424" y="1037"/>
                  </a:moveTo>
                  <a:lnTo>
                    <a:pt x="65424" y="7059"/>
                  </a:lnTo>
                  <a:lnTo>
                    <a:pt x="61567" y="4039"/>
                  </a:lnTo>
                  <a:lnTo>
                    <a:pt x="65424" y="1037"/>
                  </a:lnTo>
                  <a:close/>
                  <a:moveTo>
                    <a:pt x="66206" y="1037"/>
                  </a:moveTo>
                  <a:lnTo>
                    <a:pt x="70063" y="4039"/>
                  </a:lnTo>
                  <a:lnTo>
                    <a:pt x="66206" y="7059"/>
                  </a:lnTo>
                  <a:lnTo>
                    <a:pt x="66206" y="1037"/>
                  </a:lnTo>
                  <a:close/>
                  <a:moveTo>
                    <a:pt x="74775" y="1037"/>
                  </a:moveTo>
                  <a:lnTo>
                    <a:pt x="74775" y="7059"/>
                  </a:lnTo>
                  <a:lnTo>
                    <a:pt x="70918" y="4039"/>
                  </a:lnTo>
                  <a:lnTo>
                    <a:pt x="74775" y="1037"/>
                  </a:lnTo>
                  <a:close/>
                  <a:moveTo>
                    <a:pt x="75557" y="1037"/>
                  </a:moveTo>
                  <a:lnTo>
                    <a:pt x="79414" y="4039"/>
                  </a:lnTo>
                  <a:lnTo>
                    <a:pt x="75557" y="7059"/>
                  </a:lnTo>
                  <a:lnTo>
                    <a:pt x="75557" y="1037"/>
                  </a:lnTo>
                  <a:close/>
                  <a:moveTo>
                    <a:pt x="84108" y="1037"/>
                  </a:moveTo>
                  <a:lnTo>
                    <a:pt x="84108" y="7059"/>
                  </a:lnTo>
                  <a:lnTo>
                    <a:pt x="80269" y="4039"/>
                  </a:lnTo>
                  <a:lnTo>
                    <a:pt x="84108" y="1037"/>
                  </a:lnTo>
                  <a:close/>
                  <a:moveTo>
                    <a:pt x="84909" y="1037"/>
                  </a:moveTo>
                  <a:lnTo>
                    <a:pt x="88747" y="4039"/>
                  </a:lnTo>
                  <a:lnTo>
                    <a:pt x="84909" y="7059"/>
                  </a:lnTo>
                  <a:lnTo>
                    <a:pt x="84909" y="1037"/>
                  </a:lnTo>
                  <a:close/>
                  <a:moveTo>
                    <a:pt x="93459" y="1037"/>
                  </a:moveTo>
                  <a:lnTo>
                    <a:pt x="93459" y="7059"/>
                  </a:lnTo>
                  <a:lnTo>
                    <a:pt x="89603" y="4039"/>
                  </a:lnTo>
                  <a:lnTo>
                    <a:pt x="93459" y="1037"/>
                  </a:lnTo>
                  <a:close/>
                  <a:moveTo>
                    <a:pt x="94242" y="1037"/>
                  </a:moveTo>
                  <a:lnTo>
                    <a:pt x="98099" y="4039"/>
                  </a:lnTo>
                  <a:lnTo>
                    <a:pt x="94242" y="7059"/>
                  </a:lnTo>
                  <a:lnTo>
                    <a:pt x="94242" y="1037"/>
                  </a:lnTo>
                  <a:close/>
                  <a:moveTo>
                    <a:pt x="102811" y="1037"/>
                  </a:moveTo>
                  <a:lnTo>
                    <a:pt x="102811" y="7059"/>
                  </a:lnTo>
                  <a:lnTo>
                    <a:pt x="98954" y="4039"/>
                  </a:lnTo>
                  <a:lnTo>
                    <a:pt x="102811" y="1037"/>
                  </a:lnTo>
                  <a:close/>
                  <a:moveTo>
                    <a:pt x="103593" y="1037"/>
                  </a:moveTo>
                  <a:lnTo>
                    <a:pt x="107450" y="4039"/>
                  </a:lnTo>
                  <a:lnTo>
                    <a:pt x="103593" y="7059"/>
                  </a:lnTo>
                  <a:lnTo>
                    <a:pt x="103593" y="1037"/>
                  </a:lnTo>
                  <a:close/>
                  <a:moveTo>
                    <a:pt x="112144" y="1037"/>
                  </a:moveTo>
                  <a:lnTo>
                    <a:pt x="112144" y="7059"/>
                  </a:lnTo>
                  <a:lnTo>
                    <a:pt x="108305" y="4039"/>
                  </a:lnTo>
                  <a:lnTo>
                    <a:pt x="112144" y="1037"/>
                  </a:lnTo>
                  <a:close/>
                  <a:moveTo>
                    <a:pt x="112944" y="1037"/>
                  </a:moveTo>
                  <a:lnTo>
                    <a:pt x="116783" y="4039"/>
                  </a:lnTo>
                  <a:lnTo>
                    <a:pt x="112944" y="7059"/>
                  </a:lnTo>
                  <a:lnTo>
                    <a:pt x="112944" y="1037"/>
                  </a:lnTo>
                  <a:close/>
                  <a:moveTo>
                    <a:pt x="121495" y="1037"/>
                  </a:moveTo>
                  <a:lnTo>
                    <a:pt x="121495" y="7059"/>
                  </a:lnTo>
                  <a:lnTo>
                    <a:pt x="117638" y="4039"/>
                  </a:lnTo>
                  <a:lnTo>
                    <a:pt x="121495" y="1037"/>
                  </a:lnTo>
                  <a:close/>
                  <a:moveTo>
                    <a:pt x="122278" y="1037"/>
                  </a:moveTo>
                  <a:lnTo>
                    <a:pt x="126134" y="4039"/>
                  </a:lnTo>
                  <a:lnTo>
                    <a:pt x="122278" y="7059"/>
                  </a:lnTo>
                  <a:lnTo>
                    <a:pt x="122278" y="1037"/>
                  </a:lnTo>
                  <a:close/>
                  <a:moveTo>
                    <a:pt x="130847" y="1037"/>
                  </a:moveTo>
                  <a:lnTo>
                    <a:pt x="130847" y="7059"/>
                  </a:lnTo>
                  <a:lnTo>
                    <a:pt x="126990" y="4039"/>
                  </a:lnTo>
                  <a:lnTo>
                    <a:pt x="130847" y="1037"/>
                  </a:lnTo>
                  <a:close/>
                  <a:moveTo>
                    <a:pt x="131629" y="1037"/>
                  </a:moveTo>
                  <a:lnTo>
                    <a:pt x="135486" y="4039"/>
                  </a:lnTo>
                  <a:lnTo>
                    <a:pt x="131629" y="7059"/>
                  </a:lnTo>
                  <a:lnTo>
                    <a:pt x="131629" y="1037"/>
                  </a:lnTo>
                  <a:close/>
                  <a:moveTo>
                    <a:pt x="140180" y="1037"/>
                  </a:moveTo>
                  <a:lnTo>
                    <a:pt x="140180" y="7059"/>
                  </a:lnTo>
                  <a:lnTo>
                    <a:pt x="136341" y="4039"/>
                  </a:lnTo>
                  <a:lnTo>
                    <a:pt x="140180" y="1037"/>
                  </a:lnTo>
                  <a:close/>
                  <a:moveTo>
                    <a:pt x="140980" y="1037"/>
                  </a:moveTo>
                  <a:lnTo>
                    <a:pt x="144819" y="4039"/>
                  </a:lnTo>
                  <a:lnTo>
                    <a:pt x="140980" y="7059"/>
                  </a:lnTo>
                  <a:lnTo>
                    <a:pt x="140980" y="1037"/>
                  </a:lnTo>
                  <a:close/>
                  <a:moveTo>
                    <a:pt x="149531" y="1037"/>
                  </a:moveTo>
                  <a:lnTo>
                    <a:pt x="149531" y="7059"/>
                  </a:lnTo>
                  <a:lnTo>
                    <a:pt x="145674" y="4039"/>
                  </a:lnTo>
                  <a:lnTo>
                    <a:pt x="149531" y="1037"/>
                  </a:lnTo>
                  <a:close/>
                  <a:moveTo>
                    <a:pt x="5077" y="4385"/>
                  </a:moveTo>
                  <a:lnTo>
                    <a:pt x="8806" y="7296"/>
                  </a:lnTo>
                  <a:lnTo>
                    <a:pt x="1329" y="7296"/>
                  </a:lnTo>
                  <a:lnTo>
                    <a:pt x="5077" y="4385"/>
                  </a:lnTo>
                  <a:close/>
                  <a:moveTo>
                    <a:pt x="14410" y="4385"/>
                  </a:moveTo>
                  <a:lnTo>
                    <a:pt x="18158" y="7296"/>
                  </a:lnTo>
                  <a:lnTo>
                    <a:pt x="10680" y="7296"/>
                  </a:lnTo>
                  <a:lnTo>
                    <a:pt x="14410" y="4385"/>
                  </a:lnTo>
                  <a:close/>
                  <a:moveTo>
                    <a:pt x="23761" y="4385"/>
                  </a:moveTo>
                  <a:lnTo>
                    <a:pt x="27491" y="7296"/>
                  </a:lnTo>
                  <a:lnTo>
                    <a:pt x="20032" y="7296"/>
                  </a:lnTo>
                  <a:lnTo>
                    <a:pt x="23761" y="4385"/>
                  </a:lnTo>
                  <a:close/>
                  <a:moveTo>
                    <a:pt x="33113" y="4385"/>
                  </a:moveTo>
                  <a:lnTo>
                    <a:pt x="36842" y="7296"/>
                  </a:lnTo>
                  <a:lnTo>
                    <a:pt x="29365" y="7296"/>
                  </a:lnTo>
                  <a:lnTo>
                    <a:pt x="33113" y="4385"/>
                  </a:lnTo>
                  <a:close/>
                  <a:moveTo>
                    <a:pt x="42446" y="4385"/>
                  </a:moveTo>
                  <a:lnTo>
                    <a:pt x="46194" y="7296"/>
                  </a:lnTo>
                  <a:lnTo>
                    <a:pt x="38716" y="7296"/>
                  </a:lnTo>
                  <a:lnTo>
                    <a:pt x="42446" y="4385"/>
                  </a:lnTo>
                  <a:close/>
                  <a:moveTo>
                    <a:pt x="51797" y="4385"/>
                  </a:moveTo>
                  <a:lnTo>
                    <a:pt x="55527" y="7296"/>
                  </a:lnTo>
                  <a:lnTo>
                    <a:pt x="48067" y="7296"/>
                  </a:lnTo>
                  <a:lnTo>
                    <a:pt x="51797" y="4385"/>
                  </a:lnTo>
                  <a:close/>
                  <a:moveTo>
                    <a:pt x="61148" y="4385"/>
                  </a:moveTo>
                  <a:lnTo>
                    <a:pt x="64878" y="7296"/>
                  </a:lnTo>
                  <a:lnTo>
                    <a:pt x="57401" y="7296"/>
                  </a:lnTo>
                  <a:lnTo>
                    <a:pt x="61148" y="4385"/>
                  </a:lnTo>
                  <a:close/>
                  <a:moveTo>
                    <a:pt x="70481" y="4385"/>
                  </a:moveTo>
                  <a:lnTo>
                    <a:pt x="74229" y="7296"/>
                  </a:lnTo>
                  <a:lnTo>
                    <a:pt x="66752" y="7296"/>
                  </a:lnTo>
                  <a:lnTo>
                    <a:pt x="70481" y="4385"/>
                  </a:lnTo>
                  <a:close/>
                  <a:moveTo>
                    <a:pt x="79833" y="4385"/>
                  </a:moveTo>
                  <a:lnTo>
                    <a:pt x="83581" y="7296"/>
                  </a:lnTo>
                  <a:lnTo>
                    <a:pt x="76103" y="7296"/>
                  </a:lnTo>
                  <a:lnTo>
                    <a:pt x="79833" y="4385"/>
                  </a:lnTo>
                  <a:close/>
                  <a:moveTo>
                    <a:pt x="89184" y="4385"/>
                  </a:moveTo>
                  <a:lnTo>
                    <a:pt x="92914" y="7296"/>
                  </a:lnTo>
                  <a:lnTo>
                    <a:pt x="85436" y="7296"/>
                  </a:lnTo>
                  <a:lnTo>
                    <a:pt x="89184" y="4385"/>
                  </a:lnTo>
                  <a:close/>
                  <a:moveTo>
                    <a:pt x="98517" y="4385"/>
                  </a:moveTo>
                  <a:lnTo>
                    <a:pt x="102265" y="7296"/>
                  </a:lnTo>
                  <a:lnTo>
                    <a:pt x="94788" y="7296"/>
                  </a:lnTo>
                  <a:lnTo>
                    <a:pt x="98517" y="4385"/>
                  </a:lnTo>
                  <a:close/>
                  <a:moveTo>
                    <a:pt x="107869" y="4385"/>
                  </a:moveTo>
                  <a:lnTo>
                    <a:pt x="111616" y="7296"/>
                  </a:lnTo>
                  <a:lnTo>
                    <a:pt x="104139" y="7296"/>
                  </a:lnTo>
                  <a:lnTo>
                    <a:pt x="107869" y="4385"/>
                  </a:lnTo>
                  <a:close/>
                  <a:moveTo>
                    <a:pt x="117220" y="4385"/>
                  </a:moveTo>
                  <a:lnTo>
                    <a:pt x="120949" y="7296"/>
                  </a:lnTo>
                  <a:lnTo>
                    <a:pt x="113472" y="7296"/>
                  </a:lnTo>
                  <a:lnTo>
                    <a:pt x="117220" y="4385"/>
                  </a:lnTo>
                  <a:close/>
                  <a:moveTo>
                    <a:pt x="126571" y="4385"/>
                  </a:moveTo>
                  <a:lnTo>
                    <a:pt x="130301" y="7296"/>
                  </a:lnTo>
                  <a:lnTo>
                    <a:pt x="122823" y="7296"/>
                  </a:lnTo>
                  <a:lnTo>
                    <a:pt x="126571" y="4385"/>
                  </a:lnTo>
                  <a:close/>
                  <a:moveTo>
                    <a:pt x="135904" y="4385"/>
                  </a:moveTo>
                  <a:lnTo>
                    <a:pt x="139652" y="7296"/>
                  </a:lnTo>
                  <a:lnTo>
                    <a:pt x="132175" y="7296"/>
                  </a:lnTo>
                  <a:lnTo>
                    <a:pt x="135904" y="4385"/>
                  </a:lnTo>
                  <a:close/>
                  <a:moveTo>
                    <a:pt x="145256" y="4385"/>
                  </a:moveTo>
                  <a:lnTo>
                    <a:pt x="148985" y="7296"/>
                  </a:lnTo>
                  <a:lnTo>
                    <a:pt x="141508" y="7296"/>
                  </a:lnTo>
                  <a:lnTo>
                    <a:pt x="145256" y="4385"/>
                  </a:lnTo>
                  <a:close/>
                  <a:moveTo>
                    <a:pt x="1" y="0"/>
                  </a:moveTo>
                  <a:lnTo>
                    <a:pt x="1" y="8096"/>
                  </a:lnTo>
                  <a:lnTo>
                    <a:pt x="150313" y="8096"/>
                  </a:lnTo>
                  <a:lnTo>
                    <a:pt x="1503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42"/>
            <p:cNvSpPr/>
            <p:nvPr/>
          </p:nvSpPr>
          <p:spPr>
            <a:xfrm>
              <a:off x="10678333" y="6477755"/>
              <a:ext cx="246068" cy="2296208"/>
            </a:xfrm>
            <a:custGeom>
              <a:rect b="b" l="l" r="r" t="t"/>
              <a:pathLst>
                <a:path extrusionOk="0" h="75558" w="8097">
                  <a:moveTo>
                    <a:pt x="7059" y="801"/>
                  </a:moveTo>
                  <a:lnTo>
                    <a:pt x="4057" y="4640"/>
                  </a:lnTo>
                  <a:lnTo>
                    <a:pt x="1037" y="801"/>
                  </a:lnTo>
                  <a:close/>
                  <a:moveTo>
                    <a:pt x="801" y="1329"/>
                  </a:moveTo>
                  <a:lnTo>
                    <a:pt x="3712" y="5077"/>
                  </a:lnTo>
                  <a:lnTo>
                    <a:pt x="801" y="8806"/>
                  </a:lnTo>
                  <a:lnTo>
                    <a:pt x="801" y="1329"/>
                  </a:lnTo>
                  <a:close/>
                  <a:moveTo>
                    <a:pt x="7296" y="1329"/>
                  </a:moveTo>
                  <a:lnTo>
                    <a:pt x="7296" y="8806"/>
                  </a:lnTo>
                  <a:lnTo>
                    <a:pt x="4385" y="5077"/>
                  </a:lnTo>
                  <a:lnTo>
                    <a:pt x="7296" y="1329"/>
                  </a:lnTo>
                  <a:close/>
                  <a:moveTo>
                    <a:pt x="4057" y="5495"/>
                  </a:moveTo>
                  <a:lnTo>
                    <a:pt x="7059" y="9352"/>
                  </a:lnTo>
                  <a:lnTo>
                    <a:pt x="1037" y="9352"/>
                  </a:lnTo>
                  <a:lnTo>
                    <a:pt x="4057" y="5495"/>
                  </a:lnTo>
                  <a:close/>
                  <a:moveTo>
                    <a:pt x="7059" y="10134"/>
                  </a:moveTo>
                  <a:lnTo>
                    <a:pt x="4057" y="13991"/>
                  </a:lnTo>
                  <a:lnTo>
                    <a:pt x="1037" y="10134"/>
                  </a:lnTo>
                  <a:close/>
                  <a:moveTo>
                    <a:pt x="801" y="10680"/>
                  </a:moveTo>
                  <a:lnTo>
                    <a:pt x="3712" y="14428"/>
                  </a:lnTo>
                  <a:lnTo>
                    <a:pt x="801" y="18158"/>
                  </a:lnTo>
                  <a:lnTo>
                    <a:pt x="801" y="10680"/>
                  </a:lnTo>
                  <a:close/>
                  <a:moveTo>
                    <a:pt x="7296" y="10680"/>
                  </a:moveTo>
                  <a:lnTo>
                    <a:pt x="7296" y="18158"/>
                  </a:lnTo>
                  <a:lnTo>
                    <a:pt x="4385" y="14428"/>
                  </a:lnTo>
                  <a:lnTo>
                    <a:pt x="7296" y="10680"/>
                  </a:lnTo>
                  <a:close/>
                  <a:moveTo>
                    <a:pt x="4057" y="14847"/>
                  </a:moveTo>
                  <a:lnTo>
                    <a:pt x="7059" y="18703"/>
                  </a:lnTo>
                  <a:lnTo>
                    <a:pt x="1037" y="18703"/>
                  </a:lnTo>
                  <a:lnTo>
                    <a:pt x="4057" y="14847"/>
                  </a:lnTo>
                  <a:close/>
                  <a:moveTo>
                    <a:pt x="7059" y="19486"/>
                  </a:moveTo>
                  <a:lnTo>
                    <a:pt x="4057" y="23343"/>
                  </a:lnTo>
                  <a:lnTo>
                    <a:pt x="1037" y="19486"/>
                  </a:lnTo>
                  <a:close/>
                  <a:moveTo>
                    <a:pt x="801" y="20032"/>
                  </a:moveTo>
                  <a:lnTo>
                    <a:pt x="3712" y="23761"/>
                  </a:lnTo>
                  <a:lnTo>
                    <a:pt x="801" y="27509"/>
                  </a:lnTo>
                  <a:lnTo>
                    <a:pt x="801" y="20032"/>
                  </a:lnTo>
                  <a:close/>
                  <a:moveTo>
                    <a:pt x="7296" y="20032"/>
                  </a:moveTo>
                  <a:lnTo>
                    <a:pt x="7296" y="27509"/>
                  </a:lnTo>
                  <a:lnTo>
                    <a:pt x="4385" y="23761"/>
                  </a:lnTo>
                  <a:lnTo>
                    <a:pt x="7296" y="20032"/>
                  </a:lnTo>
                  <a:close/>
                  <a:moveTo>
                    <a:pt x="4057" y="24198"/>
                  </a:moveTo>
                  <a:lnTo>
                    <a:pt x="7059" y="28037"/>
                  </a:lnTo>
                  <a:lnTo>
                    <a:pt x="1037" y="28037"/>
                  </a:lnTo>
                  <a:lnTo>
                    <a:pt x="4057" y="24198"/>
                  </a:lnTo>
                  <a:close/>
                  <a:moveTo>
                    <a:pt x="7059" y="28837"/>
                  </a:moveTo>
                  <a:lnTo>
                    <a:pt x="4057" y="32676"/>
                  </a:lnTo>
                  <a:lnTo>
                    <a:pt x="1037" y="28837"/>
                  </a:lnTo>
                  <a:close/>
                  <a:moveTo>
                    <a:pt x="801" y="29365"/>
                  </a:moveTo>
                  <a:lnTo>
                    <a:pt x="3712" y="33113"/>
                  </a:lnTo>
                  <a:lnTo>
                    <a:pt x="801" y="36842"/>
                  </a:lnTo>
                  <a:lnTo>
                    <a:pt x="801" y="29365"/>
                  </a:lnTo>
                  <a:close/>
                  <a:moveTo>
                    <a:pt x="7296" y="29365"/>
                  </a:moveTo>
                  <a:lnTo>
                    <a:pt x="7296" y="36842"/>
                  </a:lnTo>
                  <a:lnTo>
                    <a:pt x="4385" y="33113"/>
                  </a:lnTo>
                  <a:lnTo>
                    <a:pt x="7296" y="29365"/>
                  </a:lnTo>
                  <a:close/>
                  <a:moveTo>
                    <a:pt x="4057" y="33531"/>
                  </a:moveTo>
                  <a:lnTo>
                    <a:pt x="7059" y="37388"/>
                  </a:lnTo>
                  <a:lnTo>
                    <a:pt x="1037" y="37388"/>
                  </a:lnTo>
                  <a:lnTo>
                    <a:pt x="4057" y="33531"/>
                  </a:lnTo>
                  <a:close/>
                  <a:moveTo>
                    <a:pt x="7059" y="38170"/>
                  </a:moveTo>
                  <a:lnTo>
                    <a:pt x="4057" y="42027"/>
                  </a:lnTo>
                  <a:lnTo>
                    <a:pt x="1037" y="38170"/>
                  </a:lnTo>
                  <a:close/>
                  <a:moveTo>
                    <a:pt x="801" y="38716"/>
                  </a:moveTo>
                  <a:lnTo>
                    <a:pt x="3712" y="42464"/>
                  </a:lnTo>
                  <a:lnTo>
                    <a:pt x="801" y="46194"/>
                  </a:lnTo>
                  <a:lnTo>
                    <a:pt x="801" y="38716"/>
                  </a:lnTo>
                  <a:close/>
                  <a:moveTo>
                    <a:pt x="7296" y="38716"/>
                  </a:moveTo>
                  <a:lnTo>
                    <a:pt x="7296" y="46194"/>
                  </a:lnTo>
                  <a:lnTo>
                    <a:pt x="4385" y="42464"/>
                  </a:lnTo>
                  <a:lnTo>
                    <a:pt x="7296" y="38716"/>
                  </a:lnTo>
                  <a:close/>
                  <a:moveTo>
                    <a:pt x="4057" y="42882"/>
                  </a:moveTo>
                  <a:lnTo>
                    <a:pt x="7059" y="46739"/>
                  </a:lnTo>
                  <a:lnTo>
                    <a:pt x="1037" y="46739"/>
                  </a:lnTo>
                  <a:lnTo>
                    <a:pt x="4057" y="42882"/>
                  </a:lnTo>
                  <a:close/>
                  <a:moveTo>
                    <a:pt x="7059" y="47522"/>
                  </a:moveTo>
                  <a:lnTo>
                    <a:pt x="4057" y="51379"/>
                  </a:lnTo>
                  <a:lnTo>
                    <a:pt x="1037" y="47522"/>
                  </a:lnTo>
                  <a:close/>
                  <a:moveTo>
                    <a:pt x="801" y="48067"/>
                  </a:moveTo>
                  <a:lnTo>
                    <a:pt x="3712" y="51797"/>
                  </a:lnTo>
                  <a:lnTo>
                    <a:pt x="801" y="55545"/>
                  </a:lnTo>
                  <a:lnTo>
                    <a:pt x="801" y="48067"/>
                  </a:lnTo>
                  <a:close/>
                  <a:moveTo>
                    <a:pt x="7296" y="48067"/>
                  </a:moveTo>
                  <a:lnTo>
                    <a:pt x="7296" y="55545"/>
                  </a:lnTo>
                  <a:lnTo>
                    <a:pt x="4385" y="51797"/>
                  </a:lnTo>
                  <a:lnTo>
                    <a:pt x="7296" y="48067"/>
                  </a:lnTo>
                  <a:close/>
                  <a:moveTo>
                    <a:pt x="4057" y="52234"/>
                  </a:moveTo>
                  <a:lnTo>
                    <a:pt x="7059" y="56072"/>
                  </a:lnTo>
                  <a:lnTo>
                    <a:pt x="1037" y="56072"/>
                  </a:lnTo>
                  <a:lnTo>
                    <a:pt x="4057" y="52234"/>
                  </a:lnTo>
                  <a:close/>
                  <a:moveTo>
                    <a:pt x="7059" y="56873"/>
                  </a:moveTo>
                  <a:lnTo>
                    <a:pt x="4057" y="60712"/>
                  </a:lnTo>
                  <a:lnTo>
                    <a:pt x="1037" y="56873"/>
                  </a:lnTo>
                  <a:close/>
                  <a:moveTo>
                    <a:pt x="801" y="57401"/>
                  </a:moveTo>
                  <a:lnTo>
                    <a:pt x="3712" y="61148"/>
                  </a:lnTo>
                  <a:lnTo>
                    <a:pt x="801" y="64878"/>
                  </a:lnTo>
                  <a:lnTo>
                    <a:pt x="801" y="57401"/>
                  </a:lnTo>
                  <a:close/>
                  <a:moveTo>
                    <a:pt x="7296" y="57401"/>
                  </a:moveTo>
                  <a:lnTo>
                    <a:pt x="7296" y="64878"/>
                  </a:lnTo>
                  <a:lnTo>
                    <a:pt x="4385" y="61148"/>
                  </a:lnTo>
                  <a:lnTo>
                    <a:pt x="7296" y="57401"/>
                  </a:lnTo>
                  <a:close/>
                  <a:moveTo>
                    <a:pt x="4057" y="61567"/>
                  </a:moveTo>
                  <a:lnTo>
                    <a:pt x="7059" y="65424"/>
                  </a:lnTo>
                  <a:lnTo>
                    <a:pt x="1037" y="65424"/>
                  </a:lnTo>
                  <a:lnTo>
                    <a:pt x="4057" y="61567"/>
                  </a:lnTo>
                  <a:close/>
                  <a:moveTo>
                    <a:pt x="7059" y="66224"/>
                  </a:moveTo>
                  <a:lnTo>
                    <a:pt x="4057" y="70063"/>
                  </a:lnTo>
                  <a:lnTo>
                    <a:pt x="1037" y="66224"/>
                  </a:lnTo>
                  <a:close/>
                  <a:moveTo>
                    <a:pt x="801" y="66752"/>
                  </a:moveTo>
                  <a:lnTo>
                    <a:pt x="3712" y="70500"/>
                  </a:lnTo>
                  <a:lnTo>
                    <a:pt x="801" y="74229"/>
                  </a:lnTo>
                  <a:lnTo>
                    <a:pt x="801" y="66752"/>
                  </a:lnTo>
                  <a:close/>
                  <a:moveTo>
                    <a:pt x="7296" y="66752"/>
                  </a:moveTo>
                  <a:lnTo>
                    <a:pt x="7296" y="74229"/>
                  </a:lnTo>
                  <a:lnTo>
                    <a:pt x="4385" y="70500"/>
                  </a:lnTo>
                  <a:lnTo>
                    <a:pt x="7296" y="66752"/>
                  </a:lnTo>
                  <a:close/>
                  <a:moveTo>
                    <a:pt x="4057" y="70918"/>
                  </a:moveTo>
                  <a:lnTo>
                    <a:pt x="7059" y="74775"/>
                  </a:lnTo>
                  <a:lnTo>
                    <a:pt x="1037" y="74775"/>
                  </a:lnTo>
                  <a:lnTo>
                    <a:pt x="4057" y="70918"/>
                  </a:lnTo>
                  <a:close/>
                  <a:moveTo>
                    <a:pt x="0" y="1"/>
                  </a:moveTo>
                  <a:lnTo>
                    <a:pt x="0" y="9352"/>
                  </a:lnTo>
                  <a:lnTo>
                    <a:pt x="0" y="10134"/>
                  </a:lnTo>
                  <a:lnTo>
                    <a:pt x="0" y="18703"/>
                  </a:lnTo>
                  <a:lnTo>
                    <a:pt x="0" y="19486"/>
                  </a:lnTo>
                  <a:lnTo>
                    <a:pt x="0" y="28037"/>
                  </a:lnTo>
                  <a:lnTo>
                    <a:pt x="0" y="28837"/>
                  </a:lnTo>
                  <a:lnTo>
                    <a:pt x="0" y="37388"/>
                  </a:lnTo>
                  <a:lnTo>
                    <a:pt x="0" y="38170"/>
                  </a:lnTo>
                  <a:lnTo>
                    <a:pt x="0" y="46739"/>
                  </a:lnTo>
                  <a:lnTo>
                    <a:pt x="0" y="47522"/>
                  </a:lnTo>
                  <a:lnTo>
                    <a:pt x="0" y="56072"/>
                  </a:lnTo>
                  <a:lnTo>
                    <a:pt x="0" y="56873"/>
                  </a:lnTo>
                  <a:lnTo>
                    <a:pt x="0" y="65424"/>
                  </a:lnTo>
                  <a:lnTo>
                    <a:pt x="0" y="66224"/>
                  </a:lnTo>
                  <a:lnTo>
                    <a:pt x="0" y="75557"/>
                  </a:lnTo>
                  <a:lnTo>
                    <a:pt x="8096" y="75557"/>
                  </a:lnTo>
                  <a:lnTo>
                    <a:pt x="8096" y="66224"/>
                  </a:lnTo>
                  <a:lnTo>
                    <a:pt x="8096" y="65424"/>
                  </a:lnTo>
                  <a:lnTo>
                    <a:pt x="8096" y="56873"/>
                  </a:lnTo>
                  <a:lnTo>
                    <a:pt x="8096" y="56072"/>
                  </a:lnTo>
                  <a:lnTo>
                    <a:pt x="8096" y="47522"/>
                  </a:lnTo>
                  <a:lnTo>
                    <a:pt x="8096" y="46739"/>
                  </a:lnTo>
                  <a:lnTo>
                    <a:pt x="8096" y="38170"/>
                  </a:lnTo>
                  <a:lnTo>
                    <a:pt x="8096" y="37388"/>
                  </a:lnTo>
                  <a:lnTo>
                    <a:pt x="8096" y="28837"/>
                  </a:lnTo>
                  <a:lnTo>
                    <a:pt x="8096" y="28037"/>
                  </a:lnTo>
                  <a:lnTo>
                    <a:pt x="8096" y="19486"/>
                  </a:lnTo>
                  <a:lnTo>
                    <a:pt x="8096" y="18703"/>
                  </a:lnTo>
                  <a:lnTo>
                    <a:pt x="8096" y="10134"/>
                  </a:lnTo>
                  <a:lnTo>
                    <a:pt x="8096" y="9352"/>
                  </a:lnTo>
                  <a:lnTo>
                    <a:pt x="80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42"/>
            <p:cNvSpPr/>
            <p:nvPr/>
          </p:nvSpPr>
          <p:spPr>
            <a:xfrm>
              <a:off x="6533289" y="6713308"/>
              <a:ext cx="461138" cy="687270"/>
            </a:xfrm>
            <a:custGeom>
              <a:rect b="b" l="l" r="r" t="t"/>
              <a:pathLst>
                <a:path extrusionOk="0" h="22615" w="15174">
                  <a:moveTo>
                    <a:pt x="1" y="0"/>
                  </a:moveTo>
                  <a:lnTo>
                    <a:pt x="1" y="22614"/>
                  </a:lnTo>
                  <a:lnTo>
                    <a:pt x="15174" y="22614"/>
                  </a:lnTo>
                  <a:lnTo>
                    <a:pt x="151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42"/>
            <p:cNvSpPr/>
            <p:nvPr/>
          </p:nvSpPr>
          <p:spPr>
            <a:xfrm>
              <a:off x="6605739" y="7046140"/>
              <a:ext cx="316816" cy="316846"/>
            </a:xfrm>
            <a:custGeom>
              <a:rect b="b" l="l" r="r" t="t"/>
              <a:pathLst>
                <a:path extrusionOk="0" h="10426" w="10425">
                  <a:moveTo>
                    <a:pt x="4949" y="0"/>
                  </a:moveTo>
                  <a:lnTo>
                    <a:pt x="4676" y="19"/>
                  </a:lnTo>
                  <a:lnTo>
                    <a:pt x="4421" y="55"/>
                  </a:lnTo>
                  <a:lnTo>
                    <a:pt x="4166" y="91"/>
                  </a:lnTo>
                  <a:lnTo>
                    <a:pt x="3912" y="164"/>
                  </a:lnTo>
                  <a:lnTo>
                    <a:pt x="3675" y="219"/>
                  </a:lnTo>
                  <a:lnTo>
                    <a:pt x="3420" y="310"/>
                  </a:lnTo>
                  <a:lnTo>
                    <a:pt x="3184" y="401"/>
                  </a:lnTo>
                  <a:lnTo>
                    <a:pt x="2966" y="510"/>
                  </a:lnTo>
                  <a:lnTo>
                    <a:pt x="2729" y="619"/>
                  </a:lnTo>
                  <a:lnTo>
                    <a:pt x="2511" y="746"/>
                  </a:lnTo>
                  <a:lnTo>
                    <a:pt x="2311" y="892"/>
                  </a:lnTo>
                  <a:lnTo>
                    <a:pt x="2092" y="1038"/>
                  </a:lnTo>
                  <a:lnTo>
                    <a:pt x="1910" y="1183"/>
                  </a:lnTo>
                  <a:lnTo>
                    <a:pt x="1710" y="1347"/>
                  </a:lnTo>
                  <a:lnTo>
                    <a:pt x="1528" y="1529"/>
                  </a:lnTo>
                  <a:lnTo>
                    <a:pt x="1365" y="1692"/>
                  </a:lnTo>
                  <a:lnTo>
                    <a:pt x="1201" y="1893"/>
                  </a:lnTo>
                  <a:lnTo>
                    <a:pt x="1037" y="2093"/>
                  </a:lnTo>
                  <a:lnTo>
                    <a:pt x="892" y="2293"/>
                  </a:lnTo>
                  <a:lnTo>
                    <a:pt x="764" y="2511"/>
                  </a:lnTo>
                  <a:lnTo>
                    <a:pt x="637" y="2729"/>
                  </a:lnTo>
                  <a:lnTo>
                    <a:pt x="510" y="2948"/>
                  </a:lnTo>
                  <a:lnTo>
                    <a:pt x="419" y="3184"/>
                  </a:lnTo>
                  <a:lnTo>
                    <a:pt x="328" y="3421"/>
                  </a:lnTo>
                  <a:lnTo>
                    <a:pt x="237" y="3657"/>
                  </a:lnTo>
                  <a:lnTo>
                    <a:pt x="164" y="3912"/>
                  </a:lnTo>
                  <a:lnTo>
                    <a:pt x="109" y="4149"/>
                  </a:lnTo>
                  <a:lnTo>
                    <a:pt x="73" y="4403"/>
                  </a:lnTo>
                  <a:lnTo>
                    <a:pt x="37" y="4676"/>
                  </a:lnTo>
                  <a:lnTo>
                    <a:pt x="18" y="4931"/>
                  </a:lnTo>
                  <a:lnTo>
                    <a:pt x="0" y="5204"/>
                  </a:lnTo>
                  <a:lnTo>
                    <a:pt x="18" y="5477"/>
                  </a:lnTo>
                  <a:lnTo>
                    <a:pt x="37" y="5731"/>
                  </a:lnTo>
                  <a:lnTo>
                    <a:pt x="73" y="6004"/>
                  </a:lnTo>
                  <a:lnTo>
                    <a:pt x="109" y="6259"/>
                  </a:lnTo>
                  <a:lnTo>
                    <a:pt x="164" y="6514"/>
                  </a:lnTo>
                  <a:lnTo>
                    <a:pt x="237" y="6750"/>
                  </a:lnTo>
                  <a:lnTo>
                    <a:pt x="328" y="7005"/>
                  </a:lnTo>
                  <a:lnTo>
                    <a:pt x="419" y="7241"/>
                  </a:lnTo>
                  <a:lnTo>
                    <a:pt x="510" y="7460"/>
                  </a:lnTo>
                  <a:lnTo>
                    <a:pt x="637" y="7696"/>
                  </a:lnTo>
                  <a:lnTo>
                    <a:pt x="764" y="7915"/>
                  </a:lnTo>
                  <a:lnTo>
                    <a:pt x="892" y="8115"/>
                  </a:lnTo>
                  <a:lnTo>
                    <a:pt x="1037" y="8333"/>
                  </a:lnTo>
                  <a:lnTo>
                    <a:pt x="1201" y="8515"/>
                  </a:lnTo>
                  <a:lnTo>
                    <a:pt x="1365" y="8715"/>
                  </a:lnTo>
                  <a:lnTo>
                    <a:pt x="1528" y="8897"/>
                  </a:lnTo>
                  <a:lnTo>
                    <a:pt x="1710" y="9061"/>
                  </a:lnTo>
                  <a:lnTo>
                    <a:pt x="1910" y="9224"/>
                  </a:lnTo>
                  <a:lnTo>
                    <a:pt x="2092" y="9388"/>
                  </a:lnTo>
                  <a:lnTo>
                    <a:pt x="2311" y="9534"/>
                  </a:lnTo>
                  <a:lnTo>
                    <a:pt x="2511" y="9661"/>
                  </a:lnTo>
                  <a:lnTo>
                    <a:pt x="2729" y="9788"/>
                  </a:lnTo>
                  <a:lnTo>
                    <a:pt x="2966" y="9898"/>
                  </a:lnTo>
                  <a:lnTo>
                    <a:pt x="3184" y="10007"/>
                  </a:lnTo>
                  <a:lnTo>
                    <a:pt x="3420" y="10098"/>
                  </a:lnTo>
                  <a:lnTo>
                    <a:pt x="3675" y="10189"/>
                  </a:lnTo>
                  <a:lnTo>
                    <a:pt x="3912" y="10262"/>
                  </a:lnTo>
                  <a:lnTo>
                    <a:pt x="4166" y="10316"/>
                  </a:lnTo>
                  <a:lnTo>
                    <a:pt x="4421" y="10352"/>
                  </a:lnTo>
                  <a:lnTo>
                    <a:pt x="4676" y="10389"/>
                  </a:lnTo>
                  <a:lnTo>
                    <a:pt x="4949" y="10407"/>
                  </a:lnTo>
                  <a:lnTo>
                    <a:pt x="5222" y="10425"/>
                  </a:lnTo>
                  <a:lnTo>
                    <a:pt x="5495" y="10407"/>
                  </a:lnTo>
                  <a:lnTo>
                    <a:pt x="5749" y="10389"/>
                  </a:lnTo>
                  <a:lnTo>
                    <a:pt x="6004" y="10352"/>
                  </a:lnTo>
                  <a:lnTo>
                    <a:pt x="6277" y="10316"/>
                  </a:lnTo>
                  <a:lnTo>
                    <a:pt x="6513" y="10262"/>
                  </a:lnTo>
                  <a:lnTo>
                    <a:pt x="6768" y="10189"/>
                  </a:lnTo>
                  <a:lnTo>
                    <a:pt x="7005" y="10098"/>
                  </a:lnTo>
                  <a:lnTo>
                    <a:pt x="7241" y="10007"/>
                  </a:lnTo>
                  <a:lnTo>
                    <a:pt x="7478" y="9898"/>
                  </a:lnTo>
                  <a:lnTo>
                    <a:pt x="7696" y="9788"/>
                  </a:lnTo>
                  <a:lnTo>
                    <a:pt x="7914" y="9661"/>
                  </a:lnTo>
                  <a:lnTo>
                    <a:pt x="8133" y="9534"/>
                  </a:lnTo>
                  <a:lnTo>
                    <a:pt x="8333" y="9388"/>
                  </a:lnTo>
                  <a:lnTo>
                    <a:pt x="8533" y="9224"/>
                  </a:lnTo>
                  <a:lnTo>
                    <a:pt x="8715" y="9061"/>
                  </a:lnTo>
                  <a:lnTo>
                    <a:pt x="8897" y="8897"/>
                  </a:lnTo>
                  <a:lnTo>
                    <a:pt x="9079" y="8715"/>
                  </a:lnTo>
                  <a:lnTo>
                    <a:pt x="9242" y="8515"/>
                  </a:lnTo>
                  <a:lnTo>
                    <a:pt x="9388" y="8333"/>
                  </a:lnTo>
                  <a:lnTo>
                    <a:pt x="9533" y="8115"/>
                  </a:lnTo>
                  <a:lnTo>
                    <a:pt x="9679" y="7915"/>
                  </a:lnTo>
                  <a:lnTo>
                    <a:pt x="9806" y="7696"/>
                  </a:lnTo>
                  <a:lnTo>
                    <a:pt x="9915" y="7460"/>
                  </a:lnTo>
                  <a:lnTo>
                    <a:pt x="10025" y="7241"/>
                  </a:lnTo>
                  <a:lnTo>
                    <a:pt x="10116" y="7005"/>
                  </a:lnTo>
                  <a:lnTo>
                    <a:pt x="10188" y="6750"/>
                  </a:lnTo>
                  <a:lnTo>
                    <a:pt x="10261" y="6514"/>
                  </a:lnTo>
                  <a:lnTo>
                    <a:pt x="10316" y="6259"/>
                  </a:lnTo>
                  <a:lnTo>
                    <a:pt x="10370" y="6004"/>
                  </a:lnTo>
                  <a:lnTo>
                    <a:pt x="10407" y="5731"/>
                  </a:lnTo>
                  <a:lnTo>
                    <a:pt x="10425" y="5477"/>
                  </a:lnTo>
                  <a:lnTo>
                    <a:pt x="10425" y="5204"/>
                  </a:lnTo>
                  <a:lnTo>
                    <a:pt x="10425" y="4931"/>
                  </a:lnTo>
                  <a:lnTo>
                    <a:pt x="10407" y="4676"/>
                  </a:lnTo>
                  <a:lnTo>
                    <a:pt x="10370" y="4403"/>
                  </a:lnTo>
                  <a:lnTo>
                    <a:pt x="10316" y="4149"/>
                  </a:lnTo>
                  <a:lnTo>
                    <a:pt x="10261" y="3912"/>
                  </a:lnTo>
                  <a:lnTo>
                    <a:pt x="10188" y="3657"/>
                  </a:lnTo>
                  <a:lnTo>
                    <a:pt x="10116" y="3421"/>
                  </a:lnTo>
                  <a:lnTo>
                    <a:pt x="10025" y="3184"/>
                  </a:lnTo>
                  <a:lnTo>
                    <a:pt x="9915" y="2948"/>
                  </a:lnTo>
                  <a:lnTo>
                    <a:pt x="9806" y="2729"/>
                  </a:lnTo>
                  <a:lnTo>
                    <a:pt x="9679" y="2511"/>
                  </a:lnTo>
                  <a:lnTo>
                    <a:pt x="9533" y="2293"/>
                  </a:lnTo>
                  <a:lnTo>
                    <a:pt x="9388" y="2093"/>
                  </a:lnTo>
                  <a:lnTo>
                    <a:pt x="9242" y="1893"/>
                  </a:lnTo>
                  <a:lnTo>
                    <a:pt x="9079" y="1692"/>
                  </a:lnTo>
                  <a:lnTo>
                    <a:pt x="8897" y="1529"/>
                  </a:lnTo>
                  <a:lnTo>
                    <a:pt x="8715" y="1347"/>
                  </a:lnTo>
                  <a:lnTo>
                    <a:pt x="8533" y="1183"/>
                  </a:lnTo>
                  <a:lnTo>
                    <a:pt x="8333" y="1038"/>
                  </a:lnTo>
                  <a:lnTo>
                    <a:pt x="8133" y="892"/>
                  </a:lnTo>
                  <a:lnTo>
                    <a:pt x="7914" y="746"/>
                  </a:lnTo>
                  <a:lnTo>
                    <a:pt x="7696" y="619"/>
                  </a:lnTo>
                  <a:lnTo>
                    <a:pt x="7478" y="510"/>
                  </a:lnTo>
                  <a:lnTo>
                    <a:pt x="7241" y="401"/>
                  </a:lnTo>
                  <a:lnTo>
                    <a:pt x="7005" y="310"/>
                  </a:lnTo>
                  <a:lnTo>
                    <a:pt x="6768" y="219"/>
                  </a:lnTo>
                  <a:lnTo>
                    <a:pt x="6513" y="164"/>
                  </a:lnTo>
                  <a:lnTo>
                    <a:pt x="6277" y="91"/>
                  </a:lnTo>
                  <a:lnTo>
                    <a:pt x="6004" y="55"/>
                  </a:lnTo>
                  <a:lnTo>
                    <a:pt x="5749" y="19"/>
                  </a:lnTo>
                  <a:lnTo>
                    <a:pt x="549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42"/>
            <p:cNvSpPr/>
            <p:nvPr/>
          </p:nvSpPr>
          <p:spPr>
            <a:xfrm>
              <a:off x="6669862" y="7110263"/>
              <a:ext cx="188570" cy="188570"/>
            </a:xfrm>
            <a:custGeom>
              <a:rect b="b" l="l" r="r" t="t"/>
              <a:pathLst>
                <a:path extrusionOk="0" h="6205" w="6205">
                  <a:moveTo>
                    <a:pt x="3112" y="1"/>
                  </a:moveTo>
                  <a:lnTo>
                    <a:pt x="2784" y="19"/>
                  </a:lnTo>
                  <a:lnTo>
                    <a:pt x="2475" y="55"/>
                  </a:lnTo>
                  <a:lnTo>
                    <a:pt x="2184" y="128"/>
                  </a:lnTo>
                  <a:lnTo>
                    <a:pt x="1893" y="237"/>
                  </a:lnTo>
                  <a:lnTo>
                    <a:pt x="1638" y="365"/>
                  </a:lnTo>
                  <a:lnTo>
                    <a:pt x="1383" y="529"/>
                  </a:lnTo>
                  <a:lnTo>
                    <a:pt x="1129" y="710"/>
                  </a:lnTo>
                  <a:lnTo>
                    <a:pt x="910" y="911"/>
                  </a:lnTo>
                  <a:lnTo>
                    <a:pt x="710" y="1129"/>
                  </a:lnTo>
                  <a:lnTo>
                    <a:pt x="528" y="1365"/>
                  </a:lnTo>
                  <a:lnTo>
                    <a:pt x="383" y="1620"/>
                  </a:lnTo>
                  <a:lnTo>
                    <a:pt x="255" y="1893"/>
                  </a:lnTo>
                  <a:lnTo>
                    <a:pt x="146" y="2166"/>
                  </a:lnTo>
                  <a:lnTo>
                    <a:pt x="73" y="2475"/>
                  </a:lnTo>
                  <a:lnTo>
                    <a:pt x="19" y="2784"/>
                  </a:lnTo>
                  <a:lnTo>
                    <a:pt x="1" y="3094"/>
                  </a:lnTo>
                  <a:lnTo>
                    <a:pt x="19" y="3421"/>
                  </a:lnTo>
                  <a:lnTo>
                    <a:pt x="73" y="3712"/>
                  </a:lnTo>
                  <a:lnTo>
                    <a:pt x="146" y="4022"/>
                  </a:lnTo>
                  <a:lnTo>
                    <a:pt x="255" y="4295"/>
                  </a:lnTo>
                  <a:lnTo>
                    <a:pt x="383" y="4567"/>
                  </a:lnTo>
                  <a:lnTo>
                    <a:pt x="528" y="4822"/>
                  </a:lnTo>
                  <a:lnTo>
                    <a:pt x="710" y="5077"/>
                  </a:lnTo>
                  <a:lnTo>
                    <a:pt x="910" y="5295"/>
                  </a:lnTo>
                  <a:lnTo>
                    <a:pt x="1129" y="5495"/>
                  </a:lnTo>
                  <a:lnTo>
                    <a:pt x="1383" y="5659"/>
                  </a:lnTo>
                  <a:lnTo>
                    <a:pt x="1638" y="5823"/>
                  </a:lnTo>
                  <a:lnTo>
                    <a:pt x="1893" y="5950"/>
                  </a:lnTo>
                  <a:lnTo>
                    <a:pt x="2184" y="6059"/>
                  </a:lnTo>
                  <a:lnTo>
                    <a:pt x="2475" y="6132"/>
                  </a:lnTo>
                  <a:lnTo>
                    <a:pt x="2784" y="6187"/>
                  </a:lnTo>
                  <a:lnTo>
                    <a:pt x="3112" y="6205"/>
                  </a:lnTo>
                  <a:lnTo>
                    <a:pt x="3421" y="6187"/>
                  </a:lnTo>
                  <a:lnTo>
                    <a:pt x="3730" y="6132"/>
                  </a:lnTo>
                  <a:lnTo>
                    <a:pt x="4021" y="6059"/>
                  </a:lnTo>
                  <a:lnTo>
                    <a:pt x="4312" y="5950"/>
                  </a:lnTo>
                  <a:lnTo>
                    <a:pt x="4585" y="5823"/>
                  </a:lnTo>
                  <a:lnTo>
                    <a:pt x="4840" y="5659"/>
                  </a:lnTo>
                  <a:lnTo>
                    <a:pt x="5076" y="5495"/>
                  </a:lnTo>
                  <a:lnTo>
                    <a:pt x="5295" y="5295"/>
                  </a:lnTo>
                  <a:lnTo>
                    <a:pt x="5495" y="5077"/>
                  </a:lnTo>
                  <a:lnTo>
                    <a:pt x="5677" y="4822"/>
                  </a:lnTo>
                  <a:lnTo>
                    <a:pt x="5841" y="4567"/>
                  </a:lnTo>
                  <a:lnTo>
                    <a:pt x="5968" y="4295"/>
                  </a:lnTo>
                  <a:lnTo>
                    <a:pt x="6077" y="4022"/>
                  </a:lnTo>
                  <a:lnTo>
                    <a:pt x="6150" y="3712"/>
                  </a:lnTo>
                  <a:lnTo>
                    <a:pt x="6186" y="3421"/>
                  </a:lnTo>
                  <a:lnTo>
                    <a:pt x="6204" y="3094"/>
                  </a:lnTo>
                  <a:lnTo>
                    <a:pt x="6186" y="2784"/>
                  </a:lnTo>
                  <a:lnTo>
                    <a:pt x="6150" y="2475"/>
                  </a:lnTo>
                  <a:lnTo>
                    <a:pt x="6077" y="2166"/>
                  </a:lnTo>
                  <a:lnTo>
                    <a:pt x="5968" y="1893"/>
                  </a:lnTo>
                  <a:lnTo>
                    <a:pt x="5841" y="1620"/>
                  </a:lnTo>
                  <a:lnTo>
                    <a:pt x="5677" y="1365"/>
                  </a:lnTo>
                  <a:lnTo>
                    <a:pt x="5495" y="1129"/>
                  </a:lnTo>
                  <a:lnTo>
                    <a:pt x="5295" y="911"/>
                  </a:lnTo>
                  <a:lnTo>
                    <a:pt x="5076" y="710"/>
                  </a:lnTo>
                  <a:lnTo>
                    <a:pt x="4840" y="529"/>
                  </a:lnTo>
                  <a:lnTo>
                    <a:pt x="4585" y="365"/>
                  </a:lnTo>
                  <a:lnTo>
                    <a:pt x="4312" y="237"/>
                  </a:lnTo>
                  <a:lnTo>
                    <a:pt x="4021" y="128"/>
                  </a:lnTo>
                  <a:lnTo>
                    <a:pt x="3730" y="55"/>
                  </a:lnTo>
                  <a:lnTo>
                    <a:pt x="3421" y="19"/>
                  </a:lnTo>
                  <a:lnTo>
                    <a:pt x="311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42"/>
            <p:cNvSpPr/>
            <p:nvPr/>
          </p:nvSpPr>
          <p:spPr>
            <a:xfrm>
              <a:off x="6650503" y="6761963"/>
              <a:ext cx="227287" cy="227256"/>
            </a:xfrm>
            <a:custGeom>
              <a:rect b="b" l="l" r="r" t="t"/>
              <a:pathLst>
                <a:path extrusionOk="0" h="7478" w="7479">
                  <a:moveTo>
                    <a:pt x="3749" y="0"/>
                  </a:moveTo>
                  <a:lnTo>
                    <a:pt x="3367" y="18"/>
                  </a:lnTo>
                  <a:lnTo>
                    <a:pt x="2985" y="73"/>
                  </a:lnTo>
                  <a:lnTo>
                    <a:pt x="2639" y="164"/>
                  </a:lnTo>
                  <a:lnTo>
                    <a:pt x="2293" y="291"/>
                  </a:lnTo>
                  <a:lnTo>
                    <a:pt x="1966" y="455"/>
                  </a:lnTo>
                  <a:lnTo>
                    <a:pt x="1656" y="637"/>
                  </a:lnTo>
                  <a:lnTo>
                    <a:pt x="1365" y="855"/>
                  </a:lnTo>
                  <a:lnTo>
                    <a:pt x="1111" y="1092"/>
                  </a:lnTo>
                  <a:lnTo>
                    <a:pt x="856" y="1365"/>
                  </a:lnTo>
                  <a:lnTo>
                    <a:pt x="638" y="1638"/>
                  </a:lnTo>
                  <a:lnTo>
                    <a:pt x="456" y="1947"/>
                  </a:lnTo>
                  <a:lnTo>
                    <a:pt x="310" y="2274"/>
                  </a:lnTo>
                  <a:lnTo>
                    <a:pt x="183" y="2620"/>
                  </a:lnTo>
                  <a:lnTo>
                    <a:pt x="92" y="2984"/>
                  </a:lnTo>
                  <a:lnTo>
                    <a:pt x="19" y="3348"/>
                  </a:lnTo>
                  <a:lnTo>
                    <a:pt x="1" y="3730"/>
                  </a:lnTo>
                  <a:lnTo>
                    <a:pt x="19" y="4112"/>
                  </a:lnTo>
                  <a:lnTo>
                    <a:pt x="92" y="4494"/>
                  </a:lnTo>
                  <a:lnTo>
                    <a:pt x="183" y="4840"/>
                  </a:lnTo>
                  <a:lnTo>
                    <a:pt x="310" y="5185"/>
                  </a:lnTo>
                  <a:lnTo>
                    <a:pt x="456" y="5513"/>
                  </a:lnTo>
                  <a:lnTo>
                    <a:pt x="638" y="5822"/>
                  </a:lnTo>
                  <a:lnTo>
                    <a:pt x="856" y="6113"/>
                  </a:lnTo>
                  <a:lnTo>
                    <a:pt x="1111" y="6386"/>
                  </a:lnTo>
                  <a:lnTo>
                    <a:pt x="1365" y="6623"/>
                  </a:lnTo>
                  <a:lnTo>
                    <a:pt x="1656" y="6841"/>
                  </a:lnTo>
                  <a:lnTo>
                    <a:pt x="1966" y="7023"/>
                  </a:lnTo>
                  <a:lnTo>
                    <a:pt x="2293" y="7187"/>
                  </a:lnTo>
                  <a:lnTo>
                    <a:pt x="2639" y="7296"/>
                  </a:lnTo>
                  <a:lnTo>
                    <a:pt x="2985" y="7405"/>
                  </a:lnTo>
                  <a:lnTo>
                    <a:pt x="3367" y="7459"/>
                  </a:lnTo>
                  <a:lnTo>
                    <a:pt x="3749" y="7478"/>
                  </a:lnTo>
                  <a:lnTo>
                    <a:pt x="4131" y="7459"/>
                  </a:lnTo>
                  <a:lnTo>
                    <a:pt x="4495" y="7405"/>
                  </a:lnTo>
                  <a:lnTo>
                    <a:pt x="4858" y="7296"/>
                  </a:lnTo>
                  <a:lnTo>
                    <a:pt x="5204" y="7187"/>
                  </a:lnTo>
                  <a:lnTo>
                    <a:pt x="5532" y="7023"/>
                  </a:lnTo>
                  <a:lnTo>
                    <a:pt x="5841" y="6841"/>
                  </a:lnTo>
                  <a:lnTo>
                    <a:pt x="6114" y="6623"/>
                  </a:lnTo>
                  <a:lnTo>
                    <a:pt x="6387" y="6386"/>
                  </a:lnTo>
                  <a:lnTo>
                    <a:pt x="6623" y="6113"/>
                  </a:lnTo>
                  <a:lnTo>
                    <a:pt x="6841" y="5822"/>
                  </a:lnTo>
                  <a:lnTo>
                    <a:pt x="7023" y="5513"/>
                  </a:lnTo>
                  <a:lnTo>
                    <a:pt x="7187" y="5185"/>
                  </a:lnTo>
                  <a:lnTo>
                    <a:pt x="7314" y="4840"/>
                  </a:lnTo>
                  <a:lnTo>
                    <a:pt x="7405" y="4494"/>
                  </a:lnTo>
                  <a:lnTo>
                    <a:pt x="7460" y="4112"/>
                  </a:lnTo>
                  <a:lnTo>
                    <a:pt x="7478" y="3730"/>
                  </a:lnTo>
                  <a:lnTo>
                    <a:pt x="7460" y="3348"/>
                  </a:lnTo>
                  <a:lnTo>
                    <a:pt x="7405" y="2984"/>
                  </a:lnTo>
                  <a:lnTo>
                    <a:pt x="7314" y="2620"/>
                  </a:lnTo>
                  <a:lnTo>
                    <a:pt x="7187" y="2274"/>
                  </a:lnTo>
                  <a:lnTo>
                    <a:pt x="7023" y="1947"/>
                  </a:lnTo>
                  <a:lnTo>
                    <a:pt x="6841" y="1638"/>
                  </a:lnTo>
                  <a:lnTo>
                    <a:pt x="6623" y="1365"/>
                  </a:lnTo>
                  <a:lnTo>
                    <a:pt x="6387" y="1092"/>
                  </a:lnTo>
                  <a:lnTo>
                    <a:pt x="6114" y="855"/>
                  </a:lnTo>
                  <a:lnTo>
                    <a:pt x="5841" y="637"/>
                  </a:lnTo>
                  <a:lnTo>
                    <a:pt x="5532" y="455"/>
                  </a:lnTo>
                  <a:lnTo>
                    <a:pt x="5204" y="291"/>
                  </a:lnTo>
                  <a:lnTo>
                    <a:pt x="4858" y="164"/>
                  </a:lnTo>
                  <a:lnTo>
                    <a:pt x="4495" y="73"/>
                  </a:lnTo>
                  <a:lnTo>
                    <a:pt x="4131" y="18"/>
                  </a:lnTo>
                  <a:lnTo>
                    <a:pt x="374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42"/>
            <p:cNvSpPr/>
            <p:nvPr/>
          </p:nvSpPr>
          <p:spPr>
            <a:xfrm>
              <a:off x="6706907" y="6817789"/>
              <a:ext cx="115026" cy="115026"/>
            </a:xfrm>
            <a:custGeom>
              <a:rect b="b" l="l" r="r" t="t"/>
              <a:pathLst>
                <a:path extrusionOk="0" h="3785" w="3785">
                  <a:moveTo>
                    <a:pt x="1893" y="1"/>
                  </a:moveTo>
                  <a:lnTo>
                    <a:pt x="1693" y="19"/>
                  </a:lnTo>
                  <a:lnTo>
                    <a:pt x="1511" y="55"/>
                  </a:lnTo>
                  <a:lnTo>
                    <a:pt x="1329" y="92"/>
                  </a:lnTo>
                  <a:lnTo>
                    <a:pt x="1147" y="164"/>
                  </a:lnTo>
                  <a:lnTo>
                    <a:pt x="983" y="237"/>
                  </a:lnTo>
                  <a:lnTo>
                    <a:pt x="837" y="328"/>
                  </a:lnTo>
                  <a:lnTo>
                    <a:pt x="692" y="437"/>
                  </a:lnTo>
                  <a:lnTo>
                    <a:pt x="546" y="565"/>
                  </a:lnTo>
                  <a:lnTo>
                    <a:pt x="437" y="692"/>
                  </a:lnTo>
                  <a:lnTo>
                    <a:pt x="328" y="838"/>
                  </a:lnTo>
                  <a:lnTo>
                    <a:pt x="219" y="1001"/>
                  </a:lnTo>
                  <a:lnTo>
                    <a:pt x="146" y="1165"/>
                  </a:lnTo>
                  <a:lnTo>
                    <a:pt x="91" y="1329"/>
                  </a:lnTo>
                  <a:lnTo>
                    <a:pt x="37" y="1511"/>
                  </a:lnTo>
                  <a:lnTo>
                    <a:pt x="1" y="1711"/>
                  </a:lnTo>
                  <a:lnTo>
                    <a:pt x="1" y="1893"/>
                  </a:lnTo>
                  <a:lnTo>
                    <a:pt x="1" y="2093"/>
                  </a:lnTo>
                  <a:lnTo>
                    <a:pt x="37" y="2275"/>
                  </a:lnTo>
                  <a:lnTo>
                    <a:pt x="91" y="2457"/>
                  </a:lnTo>
                  <a:lnTo>
                    <a:pt x="146" y="2639"/>
                  </a:lnTo>
                  <a:lnTo>
                    <a:pt x="219" y="2802"/>
                  </a:lnTo>
                  <a:lnTo>
                    <a:pt x="328" y="2948"/>
                  </a:lnTo>
                  <a:lnTo>
                    <a:pt x="437" y="3094"/>
                  </a:lnTo>
                  <a:lnTo>
                    <a:pt x="546" y="3239"/>
                  </a:lnTo>
                  <a:lnTo>
                    <a:pt x="692" y="3348"/>
                  </a:lnTo>
                  <a:lnTo>
                    <a:pt x="837" y="3457"/>
                  </a:lnTo>
                  <a:lnTo>
                    <a:pt x="983" y="3567"/>
                  </a:lnTo>
                  <a:lnTo>
                    <a:pt x="1147" y="3639"/>
                  </a:lnTo>
                  <a:lnTo>
                    <a:pt x="1329" y="3694"/>
                  </a:lnTo>
                  <a:lnTo>
                    <a:pt x="1511" y="3748"/>
                  </a:lnTo>
                  <a:lnTo>
                    <a:pt x="1693" y="3785"/>
                  </a:lnTo>
                  <a:lnTo>
                    <a:pt x="2075" y="3785"/>
                  </a:lnTo>
                  <a:lnTo>
                    <a:pt x="2275" y="3748"/>
                  </a:lnTo>
                  <a:lnTo>
                    <a:pt x="2457" y="3694"/>
                  </a:lnTo>
                  <a:lnTo>
                    <a:pt x="2620" y="3639"/>
                  </a:lnTo>
                  <a:lnTo>
                    <a:pt x="2784" y="3567"/>
                  </a:lnTo>
                  <a:lnTo>
                    <a:pt x="2948" y="3457"/>
                  </a:lnTo>
                  <a:lnTo>
                    <a:pt x="3093" y="3348"/>
                  </a:lnTo>
                  <a:lnTo>
                    <a:pt x="3221" y="3239"/>
                  </a:lnTo>
                  <a:lnTo>
                    <a:pt x="3348" y="3094"/>
                  </a:lnTo>
                  <a:lnTo>
                    <a:pt x="3457" y="2948"/>
                  </a:lnTo>
                  <a:lnTo>
                    <a:pt x="3548" y="2802"/>
                  </a:lnTo>
                  <a:lnTo>
                    <a:pt x="3621" y="2639"/>
                  </a:lnTo>
                  <a:lnTo>
                    <a:pt x="3694" y="2457"/>
                  </a:lnTo>
                  <a:lnTo>
                    <a:pt x="3748" y="2275"/>
                  </a:lnTo>
                  <a:lnTo>
                    <a:pt x="3767" y="2093"/>
                  </a:lnTo>
                  <a:lnTo>
                    <a:pt x="3785" y="1893"/>
                  </a:lnTo>
                  <a:lnTo>
                    <a:pt x="3767" y="1711"/>
                  </a:lnTo>
                  <a:lnTo>
                    <a:pt x="3748" y="1511"/>
                  </a:lnTo>
                  <a:lnTo>
                    <a:pt x="3694" y="1329"/>
                  </a:lnTo>
                  <a:lnTo>
                    <a:pt x="3621" y="1165"/>
                  </a:lnTo>
                  <a:lnTo>
                    <a:pt x="3548" y="1001"/>
                  </a:lnTo>
                  <a:lnTo>
                    <a:pt x="3457" y="838"/>
                  </a:lnTo>
                  <a:lnTo>
                    <a:pt x="3348" y="692"/>
                  </a:lnTo>
                  <a:lnTo>
                    <a:pt x="3221" y="565"/>
                  </a:lnTo>
                  <a:lnTo>
                    <a:pt x="3093" y="437"/>
                  </a:lnTo>
                  <a:lnTo>
                    <a:pt x="2948" y="328"/>
                  </a:lnTo>
                  <a:lnTo>
                    <a:pt x="2784" y="237"/>
                  </a:lnTo>
                  <a:lnTo>
                    <a:pt x="2620" y="164"/>
                  </a:lnTo>
                  <a:lnTo>
                    <a:pt x="2457" y="92"/>
                  </a:lnTo>
                  <a:lnTo>
                    <a:pt x="2275" y="55"/>
                  </a:lnTo>
                  <a:lnTo>
                    <a:pt x="2075" y="19"/>
                  </a:lnTo>
                  <a:lnTo>
                    <a:pt x="189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42"/>
            <p:cNvSpPr/>
            <p:nvPr/>
          </p:nvSpPr>
          <p:spPr>
            <a:xfrm>
              <a:off x="6706360" y="7140136"/>
              <a:ext cx="73574" cy="72997"/>
            </a:xfrm>
            <a:custGeom>
              <a:rect b="b" l="l" r="r" t="t"/>
              <a:pathLst>
                <a:path extrusionOk="0" h="2402" w="2421">
                  <a:moveTo>
                    <a:pt x="1201" y="0"/>
                  </a:moveTo>
                  <a:lnTo>
                    <a:pt x="1092" y="19"/>
                  </a:lnTo>
                  <a:lnTo>
                    <a:pt x="965" y="37"/>
                  </a:lnTo>
                  <a:lnTo>
                    <a:pt x="855" y="55"/>
                  </a:lnTo>
                  <a:lnTo>
                    <a:pt x="746" y="91"/>
                  </a:lnTo>
                  <a:lnTo>
                    <a:pt x="637" y="146"/>
                  </a:lnTo>
                  <a:lnTo>
                    <a:pt x="546" y="200"/>
                  </a:lnTo>
                  <a:lnTo>
                    <a:pt x="437" y="273"/>
                  </a:lnTo>
                  <a:lnTo>
                    <a:pt x="364" y="364"/>
                  </a:lnTo>
                  <a:lnTo>
                    <a:pt x="273" y="437"/>
                  </a:lnTo>
                  <a:lnTo>
                    <a:pt x="219" y="528"/>
                  </a:lnTo>
                  <a:lnTo>
                    <a:pt x="146" y="637"/>
                  </a:lnTo>
                  <a:lnTo>
                    <a:pt x="109" y="746"/>
                  </a:lnTo>
                  <a:lnTo>
                    <a:pt x="55" y="855"/>
                  </a:lnTo>
                  <a:lnTo>
                    <a:pt x="37" y="965"/>
                  </a:lnTo>
                  <a:lnTo>
                    <a:pt x="19" y="1074"/>
                  </a:lnTo>
                  <a:lnTo>
                    <a:pt x="0" y="1201"/>
                  </a:lnTo>
                  <a:lnTo>
                    <a:pt x="19" y="1328"/>
                  </a:lnTo>
                  <a:lnTo>
                    <a:pt x="37" y="1456"/>
                  </a:lnTo>
                  <a:lnTo>
                    <a:pt x="55" y="1565"/>
                  </a:lnTo>
                  <a:lnTo>
                    <a:pt x="109" y="1674"/>
                  </a:lnTo>
                  <a:lnTo>
                    <a:pt x="146" y="1783"/>
                  </a:lnTo>
                  <a:lnTo>
                    <a:pt x="219" y="1874"/>
                  </a:lnTo>
                  <a:lnTo>
                    <a:pt x="273" y="1965"/>
                  </a:lnTo>
                  <a:lnTo>
                    <a:pt x="364" y="2056"/>
                  </a:lnTo>
                  <a:lnTo>
                    <a:pt x="437" y="2129"/>
                  </a:lnTo>
                  <a:lnTo>
                    <a:pt x="546" y="2202"/>
                  </a:lnTo>
                  <a:lnTo>
                    <a:pt x="637" y="2256"/>
                  </a:lnTo>
                  <a:lnTo>
                    <a:pt x="746" y="2311"/>
                  </a:lnTo>
                  <a:lnTo>
                    <a:pt x="855" y="2347"/>
                  </a:lnTo>
                  <a:lnTo>
                    <a:pt x="965" y="2384"/>
                  </a:lnTo>
                  <a:lnTo>
                    <a:pt x="1092" y="2402"/>
                  </a:lnTo>
                  <a:lnTo>
                    <a:pt x="1328" y="2402"/>
                  </a:lnTo>
                  <a:lnTo>
                    <a:pt x="1456" y="2384"/>
                  </a:lnTo>
                  <a:lnTo>
                    <a:pt x="1565" y="2347"/>
                  </a:lnTo>
                  <a:lnTo>
                    <a:pt x="1674" y="2311"/>
                  </a:lnTo>
                  <a:lnTo>
                    <a:pt x="1783" y="2256"/>
                  </a:lnTo>
                  <a:lnTo>
                    <a:pt x="1874" y="2202"/>
                  </a:lnTo>
                  <a:lnTo>
                    <a:pt x="1965" y="2129"/>
                  </a:lnTo>
                  <a:lnTo>
                    <a:pt x="2056" y="2056"/>
                  </a:lnTo>
                  <a:lnTo>
                    <a:pt x="2129" y="1965"/>
                  </a:lnTo>
                  <a:lnTo>
                    <a:pt x="2202" y="1874"/>
                  </a:lnTo>
                  <a:lnTo>
                    <a:pt x="2274" y="1783"/>
                  </a:lnTo>
                  <a:lnTo>
                    <a:pt x="2311" y="1674"/>
                  </a:lnTo>
                  <a:lnTo>
                    <a:pt x="2365" y="1565"/>
                  </a:lnTo>
                  <a:lnTo>
                    <a:pt x="2384" y="1456"/>
                  </a:lnTo>
                  <a:lnTo>
                    <a:pt x="2402" y="1328"/>
                  </a:lnTo>
                  <a:lnTo>
                    <a:pt x="2420" y="1201"/>
                  </a:lnTo>
                  <a:lnTo>
                    <a:pt x="2402" y="1074"/>
                  </a:lnTo>
                  <a:lnTo>
                    <a:pt x="2384" y="965"/>
                  </a:lnTo>
                  <a:lnTo>
                    <a:pt x="2365" y="855"/>
                  </a:lnTo>
                  <a:lnTo>
                    <a:pt x="2311" y="746"/>
                  </a:lnTo>
                  <a:lnTo>
                    <a:pt x="2274" y="637"/>
                  </a:lnTo>
                  <a:lnTo>
                    <a:pt x="2202" y="528"/>
                  </a:lnTo>
                  <a:lnTo>
                    <a:pt x="2129" y="437"/>
                  </a:lnTo>
                  <a:lnTo>
                    <a:pt x="2056" y="364"/>
                  </a:lnTo>
                  <a:lnTo>
                    <a:pt x="1965" y="273"/>
                  </a:lnTo>
                  <a:lnTo>
                    <a:pt x="1874" y="200"/>
                  </a:lnTo>
                  <a:lnTo>
                    <a:pt x="1783" y="146"/>
                  </a:lnTo>
                  <a:lnTo>
                    <a:pt x="1674" y="91"/>
                  </a:lnTo>
                  <a:lnTo>
                    <a:pt x="1565" y="55"/>
                  </a:lnTo>
                  <a:lnTo>
                    <a:pt x="1456" y="37"/>
                  </a:lnTo>
                  <a:lnTo>
                    <a:pt x="1328" y="19"/>
                  </a:lnTo>
                  <a:lnTo>
                    <a:pt x="1201"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42"/>
            <p:cNvSpPr/>
            <p:nvPr/>
          </p:nvSpPr>
          <p:spPr>
            <a:xfrm>
              <a:off x="6725718" y="6836601"/>
              <a:ext cx="43154" cy="43154"/>
            </a:xfrm>
            <a:custGeom>
              <a:rect b="b" l="l" r="r" t="t"/>
              <a:pathLst>
                <a:path extrusionOk="0" h="1420" w="1420">
                  <a:moveTo>
                    <a:pt x="564" y="0"/>
                  </a:moveTo>
                  <a:lnTo>
                    <a:pt x="437" y="55"/>
                  </a:lnTo>
                  <a:lnTo>
                    <a:pt x="309" y="109"/>
                  </a:lnTo>
                  <a:lnTo>
                    <a:pt x="200" y="200"/>
                  </a:lnTo>
                  <a:lnTo>
                    <a:pt x="127" y="310"/>
                  </a:lnTo>
                  <a:lnTo>
                    <a:pt x="55" y="437"/>
                  </a:lnTo>
                  <a:lnTo>
                    <a:pt x="18" y="564"/>
                  </a:lnTo>
                  <a:lnTo>
                    <a:pt x="0" y="710"/>
                  </a:lnTo>
                  <a:lnTo>
                    <a:pt x="18" y="855"/>
                  </a:lnTo>
                  <a:lnTo>
                    <a:pt x="55" y="983"/>
                  </a:lnTo>
                  <a:lnTo>
                    <a:pt x="127" y="1110"/>
                  </a:lnTo>
                  <a:lnTo>
                    <a:pt x="200" y="1201"/>
                  </a:lnTo>
                  <a:lnTo>
                    <a:pt x="309" y="1292"/>
                  </a:lnTo>
                  <a:lnTo>
                    <a:pt x="437" y="1365"/>
                  </a:lnTo>
                  <a:lnTo>
                    <a:pt x="564" y="1401"/>
                  </a:lnTo>
                  <a:lnTo>
                    <a:pt x="710" y="1419"/>
                  </a:lnTo>
                  <a:lnTo>
                    <a:pt x="855" y="1401"/>
                  </a:lnTo>
                  <a:lnTo>
                    <a:pt x="983" y="1365"/>
                  </a:lnTo>
                  <a:lnTo>
                    <a:pt x="1110" y="1292"/>
                  </a:lnTo>
                  <a:lnTo>
                    <a:pt x="1219" y="1201"/>
                  </a:lnTo>
                  <a:lnTo>
                    <a:pt x="1292" y="1110"/>
                  </a:lnTo>
                  <a:lnTo>
                    <a:pt x="1365" y="983"/>
                  </a:lnTo>
                  <a:lnTo>
                    <a:pt x="1401" y="855"/>
                  </a:lnTo>
                  <a:lnTo>
                    <a:pt x="1419" y="710"/>
                  </a:lnTo>
                  <a:lnTo>
                    <a:pt x="1401" y="564"/>
                  </a:lnTo>
                  <a:lnTo>
                    <a:pt x="1365" y="437"/>
                  </a:lnTo>
                  <a:lnTo>
                    <a:pt x="1292" y="310"/>
                  </a:lnTo>
                  <a:lnTo>
                    <a:pt x="1219" y="200"/>
                  </a:lnTo>
                  <a:lnTo>
                    <a:pt x="1110" y="109"/>
                  </a:lnTo>
                  <a:lnTo>
                    <a:pt x="983" y="55"/>
                  </a:lnTo>
                  <a:lnTo>
                    <a:pt x="85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42"/>
            <p:cNvSpPr/>
            <p:nvPr/>
          </p:nvSpPr>
          <p:spPr>
            <a:xfrm>
              <a:off x="6533289" y="6713308"/>
              <a:ext cx="461138" cy="686723"/>
            </a:xfrm>
            <a:custGeom>
              <a:rect b="b" l="l" r="r" t="t"/>
              <a:pathLst>
                <a:path extrusionOk="0" h="22597" w="15174">
                  <a:moveTo>
                    <a:pt x="1" y="0"/>
                  </a:moveTo>
                  <a:lnTo>
                    <a:pt x="237" y="218"/>
                  </a:lnTo>
                  <a:lnTo>
                    <a:pt x="510" y="419"/>
                  </a:lnTo>
                  <a:lnTo>
                    <a:pt x="783" y="582"/>
                  </a:lnTo>
                  <a:lnTo>
                    <a:pt x="1074" y="710"/>
                  </a:lnTo>
                  <a:lnTo>
                    <a:pt x="1365" y="819"/>
                  </a:lnTo>
                  <a:lnTo>
                    <a:pt x="1675" y="892"/>
                  </a:lnTo>
                  <a:lnTo>
                    <a:pt x="2002" y="946"/>
                  </a:lnTo>
                  <a:lnTo>
                    <a:pt x="2330" y="964"/>
                  </a:lnTo>
                  <a:lnTo>
                    <a:pt x="14046" y="964"/>
                  </a:lnTo>
                  <a:lnTo>
                    <a:pt x="14046" y="20122"/>
                  </a:lnTo>
                  <a:lnTo>
                    <a:pt x="14064" y="20486"/>
                  </a:lnTo>
                  <a:lnTo>
                    <a:pt x="14119" y="20831"/>
                  </a:lnTo>
                  <a:lnTo>
                    <a:pt x="14210" y="21159"/>
                  </a:lnTo>
                  <a:lnTo>
                    <a:pt x="14337" y="21486"/>
                  </a:lnTo>
                  <a:lnTo>
                    <a:pt x="14501" y="21796"/>
                  </a:lnTo>
                  <a:lnTo>
                    <a:pt x="14701" y="22087"/>
                  </a:lnTo>
                  <a:lnTo>
                    <a:pt x="14919" y="22360"/>
                  </a:lnTo>
                  <a:lnTo>
                    <a:pt x="15174" y="22596"/>
                  </a:lnTo>
                  <a:lnTo>
                    <a:pt x="1517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42"/>
            <p:cNvSpPr/>
            <p:nvPr/>
          </p:nvSpPr>
          <p:spPr>
            <a:xfrm>
              <a:off x="6533289" y="7554260"/>
              <a:ext cx="461138" cy="687270"/>
            </a:xfrm>
            <a:custGeom>
              <a:rect b="b" l="l" r="r" t="t"/>
              <a:pathLst>
                <a:path extrusionOk="0" h="22615" w="15174">
                  <a:moveTo>
                    <a:pt x="1" y="0"/>
                  </a:moveTo>
                  <a:lnTo>
                    <a:pt x="1" y="22614"/>
                  </a:lnTo>
                  <a:lnTo>
                    <a:pt x="15174" y="22614"/>
                  </a:lnTo>
                  <a:lnTo>
                    <a:pt x="151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42"/>
            <p:cNvSpPr/>
            <p:nvPr/>
          </p:nvSpPr>
          <p:spPr>
            <a:xfrm>
              <a:off x="6605739" y="7887092"/>
              <a:ext cx="316816" cy="316846"/>
            </a:xfrm>
            <a:custGeom>
              <a:rect b="b" l="l" r="r" t="t"/>
              <a:pathLst>
                <a:path extrusionOk="0" h="10426" w="10425">
                  <a:moveTo>
                    <a:pt x="4949" y="0"/>
                  </a:moveTo>
                  <a:lnTo>
                    <a:pt x="4676" y="19"/>
                  </a:lnTo>
                  <a:lnTo>
                    <a:pt x="4421" y="55"/>
                  </a:lnTo>
                  <a:lnTo>
                    <a:pt x="4166" y="110"/>
                  </a:lnTo>
                  <a:lnTo>
                    <a:pt x="3912" y="164"/>
                  </a:lnTo>
                  <a:lnTo>
                    <a:pt x="3675" y="237"/>
                  </a:lnTo>
                  <a:lnTo>
                    <a:pt x="3420" y="310"/>
                  </a:lnTo>
                  <a:lnTo>
                    <a:pt x="3184" y="419"/>
                  </a:lnTo>
                  <a:lnTo>
                    <a:pt x="2966" y="510"/>
                  </a:lnTo>
                  <a:lnTo>
                    <a:pt x="2729" y="637"/>
                  </a:lnTo>
                  <a:lnTo>
                    <a:pt x="2511" y="746"/>
                  </a:lnTo>
                  <a:lnTo>
                    <a:pt x="2311" y="892"/>
                  </a:lnTo>
                  <a:lnTo>
                    <a:pt x="2092" y="1037"/>
                  </a:lnTo>
                  <a:lnTo>
                    <a:pt x="1910" y="1183"/>
                  </a:lnTo>
                  <a:lnTo>
                    <a:pt x="1710" y="1347"/>
                  </a:lnTo>
                  <a:lnTo>
                    <a:pt x="1528" y="1529"/>
                  </a:lnTo>
                  <a:lnTo>
                    <a:pt x="1365" y="1711"/>
                  </a:lnTo>
                  <a:lnTo>
                    <a:pt x="1201" y="1893"/>
                  </a:lnTo>
                  <a:lnTo>
                    <a:pt x="1037" y="2093"/>
                  </a:lnTo>
                  <a:lnTo>
                    <a:pt x="892" y="2293"/>
                  </a:lnTo>
                  <a:lnTo>
                    <a:pt x="764" y="2511"/>
                  </a:lnTo>
                  <a:lnTo>
                    <a:pt x="637" y="2729"/>
                  </a:lnTo>
                  <a:lnTo>
                    <a:pt x="510" y="2948"/>
                  </a:lnTo>
                  <a:lnTo>
                    <a:pt x="419" y="3184"/>
                  </a:lnTo>
                  <a:lnTo>
                    <a:pt x="328" y="3421"/>
                  </a:lnTo>
                  <a:lnTo>
                    <a:pt x="237" y="3657"/>
                  </a:lnTo>
                  <a:lnTo>
                    <a:pt x="164" y="3912"/>
                  </a:lnTo>
                  <a:lnTo>
                    <a:pt x="109" y="4167"/>
                  </a:lnTo>
                  <a:lnTo>
                    <a:pt x="73" y="4421"/>
                  </a:lnTo>
                  <a:lnTo>
                    <a:pt x="37" y="4676"/>
                  </a:lnTo>
                  <a:lnTo>
                    <a:pt x="18" y="4949"/>
                  </a:lnTo>
                  <a:lnTo>
                    <a:pt x="0" y="5222"/>
                  </a:lnTo>
                  <a:lnTo>
                    <a:pt x="18" y="5477"/>
                  </a:lnTo>
                  <a:lnTo>
                    <a:pt x="37" y="5750"/>
                  </a:lnTo>
                  <a:lnTo>
                    <a:pt x="73" y="6004"/>
                  </a:lnTo>
                  <a:lnTo>
                    <a:pt x="109" y="6259"/>
                  </a:lnTo>
                  <a:lnTo>
                    <a:pt x="164" y="6514"/>
                  </a:lnTo>
                  <a:lnTo>
                    <a:pt x="237" y="6768"/>
                  </a:lnTo>
                  <a:lnTo>
                    <a:pt x="328" y="7005"/>
                  </a:lnTo>
                  <a:lnTo>
                    <a:pt x="419" y="7241"/>
                  </a:lnTo>
                  <a:lnTo>
                    <a:pt x="510" y="7478"/>
                  </a:lnTo>
                  <a:lnTo>
                    <a:pt x="637" y="7696"/>
                  </a:lnTo>
                  <a:lnTo>
                    <a:pt x="764" y="7915"/>
                  </a:lnTo>
                  <a:lnTo>
                    <a:pt x="892" y="8133"/>
                  </a:lnTo>
                  <a:lnTo>
                    <a:pt x="1037" y="8333"/>
                  </a:lnTo>
                  <a:lnTo>
                    <a:pt x="1201" y="8533"/>
                  </a:lnTo>
                  <a:lnTo>
                    <a:pt x="1365" y="8715"/>
                  </a:lnTo>
                  <a:lnTo>
                    <a:pt x="1528" y="8897"/>
                  </a:lnTo>
                  <a:lnTo>
                    <a:pt x="1710" y="9079"/>
                  </a:lnTo>
                  <a:lnTo>
                    <a:pt x="1910" y="9243"/>
                  </a:lnTo>
                  <a:lnTo>
                    <a:pt x="2092" y="9388"/>
                  </a:lnTo>
                  <a:lnTo>
                    <a:pt x="2311" y="9534"/>
                  </a:lnTo>
                  <a:lnTo>
                    <a:pt x="2511" y="9679"/>
                  </a:lnTo>
                  <a:lnTo>
                    <a:pt x="2729" y="9788"/>
                  </a:lnTo>
                  <a:lnTo>
                    <a:pt x="2966" y="9916"/>
                  </a:lnTo>
                  <a:lnTo>
                    <a:pt x="3184" y="10025"/>
                  </a:lnTo>
                  <a:lnTo>
                    <a:pt x="3420" y="10116"/>
                  </a:lnTo>
                  <a:lnTo>
                    <a:pt x="3675" y="10189"/>
                  </a:lnTo>
                  <a:lnTo>
                    <a:pt x="3912" y="10261"/>
                  </a:lnTo>
                  <a:lnTo>
                    <a:pt x="4166" y="10316"/>
                  </a:lnTo>
                  <a:lnTo>
                    <a:pt x="4421" y="10371"/>
                  </a:lnTo>
                  <a:lnTo>
                    <a:pt x="4676" y="10407"/>
                  </a:lnTo>
                  <a:lnTo>
                    <a:pt x="4949" y="10425"/>
                  </a:lnTo>
                  <a:lnTo>
                    <a:pt x="5495" y="10425"/>
                  </a:lnTo>
                  <a:lnTo>
                    <a:pt x="5749" y="10407"/>
                  </a:lnTo>
                  <a:lnTo>
                    <a:pt x="6004" y="10371"/>
                  </a:lnTo>
                  <a:lnTo>
                    <a:pt x="6277" y="10316"/>
                  </a:lnTo>
                  <a:lnTo>
                    <a:pt x="6513" y="10261"/>
                  </a:lnTo>
                  <a:lnTo>
                    <a:pt x="6768" y="10189"/>
                  </a:lnTo>
                  <a:lnTo>
                    <a:pt x="7005" y="10116"/>
                  </a:lnTo>
                  <a:lnTo>
                    <a:pt x="7241" y="10025"/>
                  </a:lnTo>
                  <a:lnTo>
                    <a:pt x="7478" y="9916"/>
                  </a:lnTo>
                  <a:lnTo>
                    <a:pt x="7696" y="9788"/>
                  </a:lnTo>
                  <a:lnTo>
                    <a:pt x="7914" y="9679"/>
                  </a:lnTo>
                  <a:lnTo>
                    <a:pt x="8133" y="9534"/>
                  </a:lnTo>
                  <a:lnTo>
                    <a:pt x="8333" y="9388"/>
                  </a:lnTo>
                  <a:lnTo>
                    <a:pt x="8533" y="9243"/>
                  </a:lnTo>
                  <a:lnTo>
                    <a:pt x="8715" y="9079"/>
                  </a:lnTo>
                  <a:lnTo>
                    <a:pt x="8897" y="8897"/>
                  </a:lnTo>
                  <a:lnTo>
                    <a:pt x="9079" y="8715"/>
                  </a:lnTo>
                  <a:lnTo>
                    <a:pt x="9242" y="8533"/>
                  </a:lnTo>
                  <a:lnTo>
                    <a:pt x="9388" y="8333"/>
                  </a:lnTo>
                  <a:lnTo>
                    <a:pt x="9533" y="8133"/>
                  </a:lnTo>
                  <a:lnTo>
                    <a:pt x="9679" y="7915"/>
                  </a:lnTo>
                  <a:lnTo>
                    <a:pt x="9806" y="7696"/>
                  </a:lnTo>
                  <a:lnTo>
                    <a:pt x="9915" y="7478"/>
                  </a:lnTo>
                  <a:lnTo>
                    <a:pt x="10025" y="7241"/>
                  </a:lnTo>
                  <a:lnTo>
                    <a:pt x="10116" y="7005"/>
                  </a:lnTo>
                  <a:lnTo>
                    <a:pt x="10188" y="6768"/>
                  </a:lnTo>
                  <a:lnTo>
                    <a:pt x="10261" y="6514"/>
                  </a:lnTo>
                  <a:lnTo>
                    <a:pt x="10316" y="6259"/>
                  </a:lnTo>
                  <a:lnTo>
                    <a:pt x="10370" y="6004"/>
                  </a:lnTo>
                  <a:lnTo>
                    <a:pt x="10407" y="5750"/>
                  </a:lnTo>
                  <a:lnTo>
                    <a:pt x="10425" y="5477"/>
                  </a:lnTo>
                  <a:lnTo>
                    <a:pt x="10425" y="5222"/>
                  </a:lnTo>
                  <a:lnTo>
                    <a:pt x="10425" y="4949"/>
                  </a:lnTo>
                  <a:lnTo>
                    <a:pt x="10407" y="4676"/>
                  </a:lnTo>
                  <a:lnTo>
                    <a:pt x="10370" y="4421"/>
                  </a:lnTo>
                  <a:lnTo>
                    <a:pt x="10316" y="4167"/>
                  </a:lnTo>
                  <a:lnTo>
                    <a:pt x="10261" y="3912"/>
                  </a:lnTo>
                  <a:lnTo>
                    <a:pt x="10188" y="3657"/>
                  </a:lnTo>
                  <a:lnTo>
                    <a:pt x="10116" y="3421"/>
                  </a:lnTo>
                  <a:lnTo>
                    <a:pt x="10025" y="3184"/>
                  </a:lnTo>
                  <a:lnTo>
                    <a:pt x="9915" y="2948"/>
                  </a:lnTo>
                  <a:lnTo>
                    <a:pt x="9806" y="2729"/>
                  </a:lnTo>
                  <a:lnTo>
                    <a:pt x="9679" y="2511"/>
                  </a:lnTo>
                  <a:lnTo>
                    <a:pt x="9533" y="2293"/>
                  </a:lnTo>
                  <a:lnTo>
                    <a:pt x="9388" y="2093"/>
                  </a:lnTo>
                  <a:lnTo>
                    <a:pt x="9242" y="1893"/>
                  </a:lnTo>
                  <a:lnTo>
                    <a:pt x="9079" y="1711"/>
                  </a:lnTo>
                  <a:lnTo>
                    <a:pt x="8897" y="1529"/>
                  </a:lnTo>
                  <a:lnTo>
                    <a:pt x="8715" y="1347"/>
                  </a:lnTo>
                  <a:lnTo>
                    <a:pt x="8533" y="1183"/>
                  </a:lnTo>
                  <a:lnTo>
                    <a:pt x="8333" y="1037"/>
                  </a:lnTo>
                  <a:lnTo>
                    <a:pt x="8133" y="892"/>
                  </a:lnTo>
                  <a:lnTo>
                    <a:pt x="7914" y="746"/>
                  </a:lnTo>
                  <a:lnTo>
                    <a:pt x="7696" y="637"/>
                  </a:lnTo>
                  <a:lnTo>
                    <a:pt x="7478" y="510"/>
                  </a:lnTo>
                  <a:lnTo>
                    <a:pt x="7241" y="419"/>
                  </a:lnTo>
                  <a:lnTo>
                    <a:pt x="7005" y="310"/>
                  </a:lnTo>
                  <a:lnTo>
                    <a:pt x="6768" y="237"/>
                  </a:lnTo>
                  <a:lnTo>
                    <a:pt x="6513" y="164"/>
                  </a:lnTo>
                  <a:lnTo>
                    <a:pt x="6277" y="110"/>
                  </a:lnTo>
                  <a:lnTo>
                    <a:pt x="6004" y="55"/>
                  </a:lnTo>
                  <a:lnTo>
                    <a:pt x="5749" y="19"/>
                  </a:lnTo>
                  <a:lnTo>
                    <a:pt x="549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42"/>
            <p:cNvSpPr/>
            <p:nvPr/>
          </p:nvSpPr>
          <p:spPr>
            <a:xfrm>
              <a:off x="6669862" y="7951215"/>
              <a:ext cx="188570" cy="188570"/>
            </a:xfrm>
            <a:custGeom>
              <a:rect b="b" l="l" r="r" t="t"/>
              <a:pathLst>
                <a:path extrusionOk="0" h="6205" w="6205">
                  <a:moveTo>
                    <a:pt x="3112" y="1"/>
                  </a:moveTo>
                  <a:lnTo>
                    <a:pt x="2784" y="19"/>
                  </a:lnTo>
                  <a:lnTo>
                    <a:pt x="2475" y="74"/>
                  </a:lnTo>
                  <a:lnTo>
                    <a:pt x="2184" y="146"/>
                  </a:lnTo>
                  <a:lnTo>
                    <a:pt x="1893" y="237"/>
                  </a:lnTo>
                  <a:lnTo>
                    <a:pt x="1638" y="383"/>
                  </a:lnTo>
                  <a:lnTo>
                    <a:pt x="1383" y="528"/>
                  </a:lnTo>
                  <a:lnTo>
                    <a:pt x="1129" y="710"/>
                  </a:lnTo>
                  <a:lnTo>
                    <a:pt x="910" y="911"/>
                  </a:lnTo>
                  <a:lnTo>
                    <a:pt x="710" y="1129"/>
                  </a:lnTo>
                  <a:lnTo>
                    <a:pt x="528" y="1365"/>
                  </a:lnTo>
                  <a:lnTo>
                    <a:pt x="383" y="1620"/>
                  </a:lnTo>
                  <a:lnTo>
                    <a:pt x="255" y="1893"/>
                  </a:lnTo>
                  <a:lnTo>
                    <a:pt x="146" y="2184"/>
                  </a:lnTo>
                  <a:lnTo>
                    <a:pt x="73" y="2475"/>
                  </a:lnTo>
                  <a:lnTo>
                    <a:pt x="19" y="2784"/>
                  </a:lnTo>
                  <a:lnTo>
                    <a:pt x="1" y="3112"/>
                  </a:lnTo>
                  <a:lnTo>
                    <a:pt x="19" y="3421"/>
                  </a:lnTo>
                  <a:lnTo>
                    <a:pt x="73" y="3730"/>
                  </a:lnTo>
                  <a:lnTo>
                    <a:pt x="146" y="4022"/>
                  </a:lnTo>
                  <a:lnTo>
                    <a:pt x="255" y="4313"/>
                  </a:lnTo>
                  <a:lnTo>
                    <a:pt x="383" y="4586"/>
                  </a:lnTo>
                  <a:lnTo>
                    <a:pt x="528" y="4840"/>
                  </a:lnTo>
                  <a:lnTo>
                    <a:pt x="710" y="5077"/>
                  </a:lnTo>
                  <a:lnTo>
                    <a:pt x="910" y="5295"/>
                  </a:lnTo>
                  <a:lnTo>
                    <a:pt x="1129" y="5495"/>
                  </a:lnTo>
                  <a:lnTo>
                    <a:pt x="1383" y="5677"/>
                  </a:lnTo>
                  <a:lnTo>
                    <a:pt x="1638" y="5823"/>
                  </a:lnTo>
                  <a:lnTo>
                    <a:pt x="1893" y="5968"/>
                  </a:lnTo>
                  <a:lnTo>
                    <a:pt x="2184" y="6059"/>
                  </a:lnTo>
                  <a:lnTo>
                    <a:pt x="2475" y="6150"/>
                  </a:lnTo>
                  <a:lnTo>
                    <a:pt x="2784" y="6187"/>
                  </a:lnTo>
                  <a:lnTo>
                    <a:pt x="3112" y="6205"/>
                  </a:lnTo>
                  <a:lnTo>
                    <a:pt x="3421" y="6187"/>
                  </a:lnTo>
                  <a:lnTo>
                    <a:pt x="3730" y="6150"/>
                  </a:lnTo>
                  <a:lnTo>
                    <a:pt x="4021" y="6059"/>
                  </a:lnTo>
                  <a:lnTo>
                    <a:pt x="4312" y="5968"/>
                  </a:lnTo>
                  <a:lnTo>
                    <a:pt x="4585" y="5823"/>
                  </a:lnTo>
                  <a:lnTo>
                    <a:pt x="4840" y="5677"/>
                  </a:lnTo>
                  <a:lnTo>
                    <a:pt x="5076" y="5495"/>
                  </a:lnTo>
                  <a:lnTo>
                    <a:pt x="5295" y="5295"/>
                  </a:lnTo>
                  <a:lnTo>
                    <a:pt x="5495" y="5077"/>
                  </a:lnTo>
                  <a:lnTo>
                    <a:pt x="5677" y="4840"/>
                  </a:lnTo>
                  <a:lnTo>
                    <a:pt x="5841" y="4586"/>
                  </a:lnTo>
                  <a:lnTo>
                    <a:pt x="5968" y="4313"/>
                  </a:lnTo>
                  <a:lnTo>
                    <a:pt x="6077" y="4022"/>
                  </a:lnTo>
                  <a:lnTo>
                    <a:pt x="6150" y="3730"/>
                  </a:lnTo>
                  <a:lnTo>
                    <a:pt x="6186" y="3421"/>
                  </a:lnTo>
                  <a:lnTo>
                    <a:pt x="6204" y="3112"/>
                  </a:lnTo>
                  <a:lnTo>
                    <a:pt x="6186" y="2784"/>
                  </a:lnTo>
                  <a:lnTo>
                    <a:pt x="6150" y="2475"/>
                  </a:lnTo>
                  <a:lnTo>
                    <a:pt x="6077" y="2184"/>
                  </a:lnTo>
                  <a:lnTo>
                    <a:pt x="5968" y="1893"/>
                  </a:lnTo>
                  <a:lnTo>
                    <a:pt x="5841" y="1620"/>
                  </a:lnTo>
                  <a:lnTo>
                    <a:pt x="5677" y="1365"/>
                  </a:lnTo>
                  <a:lnTo>
                    <a:pt x="5495" y="1129"/>
                  </a:lnTo>
                  <a:lnTo>
                    <a:pt x="5295" y="911"/>
                  </a:lnTo>
                  <a:lnTo>
                    <a:pt x="5076" y="710"/>
                  </a:lnTo>
                  <a:lnTo>
                    <a:pt x="4840" y="528"/>
                  </a:lnTo>
                  <a:lnTo>
                    <a:pt x="4585" y="383"/>
                  </a:lnTo>
                  <a:lnTo>
                    <a:pt x="4312" y="237"/>
                  </a:lnTo>
                  <a:lnTo>
                    <a:pt x="4021" y="146"/>
                  </a:lnTo>
                  <a:lnTo>
                    <a:pt x="3730" y="74"/>
                  </a:lnTo>
                  <a:lnTo>
                    <a:pt x="3421" y="19"/>
                  </a:lnTo>
                  <a:lnTo>
                    <a:pt x="311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42"/>
            <p:cNvSpPr/>
            <p:nvPr/>
          </p:nvSpPr>
          <p:spPr>
            <a:xfrm>
              <a:off x="6650503" y="7602915"/>
              <a:ext cx="227287" cy="227256"/>
            </a:xfrm>
            <a:custGeom>
              <a:rect b="b" l="l" r="r" t="t"/>
              <a:pathLst>
                <a:path extrusionOk="0" h="7478" w="7479">
                  <a:moveTo>
                    <a:pt x="3749" y="0"/>
                  </a:moveTo>
                  <a:lnTo>
                    <a:pt x="3367" y="18"/>
                  </a:lnTo>
                  <a:lnTo>
                    <a:pt x="2985" y="73"/>
                  </a:lnTo>
                  <a:lnTo>
                    <a:pt x="2639" y="182"/>
                  </a:lnTo>
                  <a:lnTo>
                    <a:pt x="2293" y="291"/>
                  </a:lnTo>
                  <a:lnTo>
                    <a:pt x="1966" y="455"/>
                  </a:lnTo>
                  <a:lnTo>
                    <a:pt x="1656" y="637"/>
                  </a:lnTo>
                  <a:lnTo>
                    <a:pt x="1365" y="855"/>
                  </a:lnTo>
                  <a:lnTo>
                    <a:pt x="1111" y="1092"/>
                  </a:lnTo>
                  <a:lnTo>
                    <a:pt x="856" y="1365"/>
                  </a:lnTo>
                  <a:lnTo>
                    <a:pt x="638" y="1656"/>
                  </a:lnTo>
                  <a:lnTo>
                    <a:pt x="456" y="1965"/>
                  </a:lnTo>
                  <a:lnTo>
                    <a:pt x="310" y="2292"/>
                  </a:lnTo>
                  <a:lnTo>
                    <a:pt x="183" y="2638"/>
                  </a:lnTo>
                  <a:lnTo>
                    <a:pt x="92" y="2984"/>
                  </a:lnTo>
                  <a:lnTo>
                    <a:pt x="19" y="3366"/>
                  </a:lnTo>
                  <a:lnTo>
                    <a:pt x="1" y="3748"/>
                  </a:lnTo>
                  <a:lnTo>
                    <a:pt x="19" y="4130"/>
                  </a:lnTo>
                  <a:lnTo>
                    <a:pt x="92" y="4494"/>
                  </a:lnTo>
                  <a:lnTo>
                    <a:pt x="183" y="4858"/>
                  </a:lnTo>
                  <a:lnTo>
                    <a:pt x="310" y="5203"/>
                  </a:lnTo>
                  <a:lnTo>
                    <a:pt x="456" y="5531"/>
                  </a:lnTo>
                  <a:lnTo>
                    <a:pt x="638" y="5840"/>
                  </a:lnTo>
                  <a:lnTo>
                    <a:pt x="856" y="6113"/>
                  </a:lnTo>
                  <a:lnTo>
                    <a:pt x="1111" y="6386"/>
                  </a:lnTo>
                  <a:lnTo>
                    <a:pt x="1365" y="6622"/>
                  </a:lnTo>
                  <a:lnTo>
                    <a:pt x="1656" y="6841"/>
                  </a:lnTo>
                  <a:lnTo>
                    <a:pt x="1966" y="7023"/>
                  </a:lnTo>
                  <a:lnTo>
                    <a:pt x="2293" y="7186"/>
                  </a:lnTo>
                  <a:lnTo>
                    <a:pt x="2639" y="7314"/>
                  </a:lnTo>
                  <a:lnTo>
                    <a:pt x="2985" y="7405"/>
                  </a:lnTo>
                  <a:lnTo>
                    <a:pt x="3367" y="7459"/>
                  </a:lnTo>
                  <a:lnTo>
                    <a:pt x="3749" y="7478"/>
                  </a:lnTo>
                  <a:lnTo>
                    <a:pt x="4131" y="7459"/>
                  </a:lnTo>
                  <a:lnTo>
                    <a:pt x="4495" y="7405"/>
                  </a:lnTo>
                  <a:lnTo>
                    <a:pt x="4858" y="7314"/>
                  </a:lnTo>
                  <a:lnTo>
                    <a:pt x="5204" y="7186"/>
                  </a:lnTo>
                  <a:lnTo>
                    <a:pt x="5532" y="7023"/>
                  </a:lnTo>
                  <a:lnTo>
                    <a:pt x="5841" y="6841"/>
                  </a:lnTo>
                  <a:lnTo>
                    <a:pt x="6114" y="6622"/>
                  </a:lnTo>
                  <a:lnTo>
                    <a:pt x="6387" y="6386"/>
                  </a:lnTo>
                  <a:lnTo>
                    <a:pt x="6623" y="6113"/>
                  </a:lnTo>
                  <a:lnTo>
                    <a:pt x="6841" y="5840"/>
                  </a:lnTo>
                  <a:lnTo>
                    <a:pt x="7023" y="5531"/>
                  </a:lnTo>
                  <a:lnTo>
                    <a:pt x="7187" y="5203"/>
                  </a:lnTo>
                  <a:lnTo>
                    <a:pt x="7314" y="4858"/>
                  </a:lnTo>
                  <a:lnTo>
                    <a:pt x="7405" y="4494"/>
                  </a:lnTo>
                  <a:lnTo>
                    <a:pt x="7460" y="4130"/>
                  </a:lnTo>
                  <a:lnTo>
                    <a:pt x="7478" y="3748"/>
                  </a:lnTo>
                  <a:lnTo>
                    <a:pt x="7460" y="3366"/>
                  </a:lnTo>
                  <a:lnTo>
                    <a:pt x="7405" y="2984"/>
                  </a:lnTo>
                  <a:lnTo>
                    <a:pt x="7314" y="2638"/>
                  </a:lnTo>
                  <a:lnTo>
                    <a:pt x="7187" y="2292"/>
                  </a:lnTo>
                  <a:lnTo>
                    <a:pt x="7023" y="1965"/>
                  </a:lnTo>
                  <a:lnTo>
                    <a:pt x="6841" y="1656"/>
                  </a:lnTo>
                  <a:lnTo>
                    <a:pt x="6623" y="1365"/>
                  </a:lnTo>
                  <a:lnTo>
                    <a:pt x="6387" y="1092"/>
                  </a:lnTo>
                  <a:lnTo>
                    <a:pt x="6114" y="855"/>
                  </a:lnTo>
                  <a:lnTo>
                    <a:pt x="5841" y="637"/>
                  </a:lnTo>
                  <a:lnTo>
                    <a:pt x="5532" y="455"/>
                  </a:lnTo>
                  <a:lnTo>
                    <a:pt x="5204" y="291"/>
                  </a:lnTo>
                  <a:lnTo>
                    <a:pt x="4858" y="182"/>
                  </a:lnTo>
                  <a:lnTo>
                    <a:pt x="4495" y="73"/>
                  </a:lnTo>
                  <a:lnTo>
                    <a:pt x="4131" y="18"/>
                  </a:lnTo>
                  <a:lnTo>
                    <a:pt x="374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42"/>
            <p:cNvSpPr/>
            <p:nvPr/>
          </p:nvSpPr>
          <p:spPr>
            <a:xfrm>
              <a:off x="6706907" y="7659288"/>
              <a:ext cx="115026" cy="115057"/>
            </a:xfrm>
            <a:custGeom>
              <a:rect b="b" l="l" r="r" t="t"/>
              <a:pathLst>
                <a:path extrusionOk="0" h="3786" w="3785">
                  <a:moveTo>
                    <a:pt x="1693" y="1"/>
                  </a:moveTo>
                  <a:lnTo>
                    <a:pt x="1511" y="37"/>
                  </a:lnTo>
                  <a:lnTo>
                    <a:pt x="1329" y="92"/>
                  </a:lnTo>
                  <a:lnTo>
                    <a:pt x="1147" y="146"/>
                  </a:lnTo>
                  <a:lnTo>
                    <a:pt x="983" y="219"/>
                  </a:lnTo>
                  <a:lnTo>
                    <a:pt x="837" y="328"/>
                  </a:lnTo>
                  <a:lnTo>
                    <a:pt x="692" y="437"/>
                  </a:lnTo>
                  <a:lnTo>
                    <a:pt x="546" y="547"/>
                  </a:lnTo>
                  <a:lnTo>
                    <a:pt x="437" y="692"/>
                  </a:lnTo>
                  <a:lnTo>
                    <a:pt x="328" y="838"/>
                  </a:lnTo>
                  <a:lnTo>
                    <a:pt x="219" y="983"/>
                  </a:lnTo>
                  <a:lnTo>
                    <a:pt x="146" y="1147"/>
                  </a:lnTo>
                  <a:lnTo>
                    <a:pt x="91" y="1329"/>
                  </a:lnTo>
                  <a:lnTo>
                    <a:pt x="37" y="1511"/>
                  </a:lnTo>
                  <a:lnTo>
                    <a:pt x="1" y="1693"/>
                  </a:lnTo>
                  <a:lnTo>
                    <a:pt x="1" y="1893"/>
                  </a:lnTo>
                  <a:lnTo>
                    <a:pt x="1" y="2075"/>
                  </a:lnTo>
                  <a:lnTo>
                    <a:pt x="37" y="2275"/>
                  </a:lnTo>
                  <a:lnTo>
                    <a:pt x="91" y="2457"/>
                  </a:lnTo>
                  <a:lnTo>
                    <a:pt x="146" y="2621"/>
                  </a:lnTo>
                  <a:lnTo>
                    <a:pt x="219" y="2784"/>
                  </a:lnTo>
                  <a:lnTo>
                    <a:pt x="328" y="2948"/>
                  </a:lnTo>
                  <a:lnTo>
                    <a:pt x="437" y="3094"/>
                  </a:lnTo>
                  <a:lnTo>
                    <a:pt x="546" y="3221"/>
                  </a:lnTo>
                  <a:lnTo>
                    <a:pt x="692" y="3348"/>
                  </a:lnTo>
                  <a:lnTo>
                    <a:pt x="837" y="3458"/>
                  </a:lnTo>
                  <a:lnTo>
                    <a:pt x="983" y="3549"/>
                  </a:lnTo>
                  <a:lnTo>
                    <a:pt x="1147" y="3621"/>
                  </a:lnTo>
                  <a:lnTo>
                    <a:pt x="1329" y="3694"/>
                  </a:lnTo>
                  <a:lnTo>
                    <a:pt x="1511" y="3730"/>
                  </a:lnTo>
                  <a:lnTo>
                    <a:pt x="1693" y="3767"/>
                  </a:lnTo>
                  <a:lnTo>
                    <a:pt x="1893" y="3785"/>
                  </a:lnTo>
                  <a:lnTo>
                    <a:pt x="2075" y="3767"/>
                  </a:lnTo>
                  <a:lnTo>
                    <a:pt x="2275" y="3730"/>
                  </a:lnTo>
                  <a:lnTo>
                    <a:pt x="2457" y="3694"/>
                  </a:lnTo>
                  <a:lnTo>
                    <a:pt x="2620" y="3621"/>
                  </a:lnTo>
                  <a:lnTo>
                    <a:pt x="2784" y="3549"/>
                  </a:lnTo>
                  <a:lnTo>
                    <a:pt x="2948" y="3458"/>
                  </a:lnTo>
                  <a:lnTo>
                    <a:pt x="3093" y="3348"/>
                  </a:lnTo>
                  <a:lnTo>
                    <a:pt x="3221" y="3221"/>
                  </a:lnTo>
                  <a:lnTo>
                    <a:pt x="3348" y="3094"/>
                  </a:lnTo>
                  <a:lnTo>
                    <a:pt x="3457" y="2948"/>
                  </a:lnTo>
                  <a:lnTo>
                    <a:pt x="3548" y="2784"/>
                  </a:lnTo>
                  <a:lnTo>
                    <a:pt x="3621" y="2621"/>
                  </a:lnTo>
                  <a:lnTo>
                    <a:pt x="3694" y="2457"/>
                  </a:lnTo>
                  <a:lnTo>
                    <a:pt x="3748" y="2275"/>
                  </a:lnTo>
                  <a:lnTo>
                    <a:pt x="3767" y="2075"/>
                  </a:lnTo>
                  <a:lnTo>
                    <a:pt x="3785" y="1893"/>
                  </a:lnTo>
                  <a:lnTo>
                    <a:pt x="3767" y="1693"/>
                  </a:lnTo>
                  <a:lnTo>
                    <a:pt x="3748" y="1511"/>
                  </a:lnTo>
                  <a:lnTo>
                    <a:pt x="3694" y="1329"/>
                  </a:lnTo>
                  <a:lnTo>
                    <a:pt x="3621" y="1147"/>
                  </a:lnTo>
                  <a:lnTo>
                    <a:pt x="3548" y="983"/>
                  </a:lnTo>
                  <a:lnTo>
                    <a:pt x="3457" y="838"/>
                  </a:lnTo>
                  <a:lnTo>
                    <a:pt x="3348" y="692"/>
                  </a:lnTo>
                  <a:lnTo>
                    <a:pt x="3221" y="547"/>
                  </a:lnTo>
                  <a:lnTo>
                    <a:pt x="3093" y="437"/>
                  </a:lnTo>
                  <a:lnTo>
                    <a:pt x="2948" y="328"/>
                  </a:lnTo>
                  <a:lnTo>
                    <a:pt x="2784" y="219"/>
                  </a:lnTo>
                  <a:lnTo>
                    <a:pt x="2620" y="146"/>
                  </a:lnTo>
                  <a:lnTo>
                    <a:pt x="2457" y="92"/>
                  </a:lnTo>
                  <a:lnTo>
                    <a:pt x="2275" y="37"/>
                  </a:lnTo>
                  <a:lnTo>
                    <a:pt x="207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42"/>
            <p:cNvSpPr/>
            <p:nvPr/>
          </p:nvSpPr>
          <p:spPr>
            <a:xfrm>
              <a:off x="6706360" y="7981635"/>
              <a:ext cx="73574" cy="73027"/>
            </a:xfrm>
            <a:custGeom>
              <a:rect b="b" l="l" r="r" t="t"/>
              <a:pathLst>
                <a:path extrusionOk="0" h="2403" w="2421">
                  <a:moveTo>
                    <a:pt x="1092" y="1"/>
                  </a:moveTo>
                  <a:lnTo>
                    <a:pt x="965" y="19"/>
                  </a:lnTo>
                  <a:lnTo>
                    <a:pt x="855" y="55"/>
                  </a:lnTo>
                  <a:lnTo>
                    <a:pt x="746" y="91"/>
                  </a:lnTo>
                  <a:lnTo>
                    <a:pt x="637" y="146"/>
                  </a:lnTo>
                  <a:lnTo>
                    <a:pt x="546" y="201"/>
                  </a:lnTo>
                  <a:lnTo>
                    <a:pt x="437" y="273"/>
                  </a:lnTo>
                  <a:lnTo>
                    <a:pt x="364" y="346"/>
                  </a:lnTo>
                  <a:lnTo>
                    <a:pt x="273" y="437"/>
                  </a:lnTo>
                  <a:lnTo>
                    <a:pt x="219" y="528"/>
                  </a:lnTo>
                  <a:lnTo>
                    <a:pt x="146" y="619"/>
                  </a:lnTo>
                  <a:lnTo>
                    <a:pt x="109" y="728"/>
                  </a:lnTo>
                  <a:lnTo>
                    <a:pt x="55" y="837"/>
                  </a:lnTo>
                  <a:lnTo>
                    <a:pt x="37" y="947"/>
                  </a:lnTo>
                  <a:lnTo>
                    <a:pt x="19" y="1074"/>
                  </a:lnTo>
                  <a:lnTo>
                    <a:pt x="0" y="1201"/>
                  </a:lnTo>
                  <a:lnTo>
                    <a:pt x="19" y="1310"/>
                  </a:lnTo>
                  <a:lnTo>
                    <a:pt x="37" y="1438"/>
                  </a:lnTo>
                  <a:lnTo>
                    <a:pt x="55" y="1547"/>
                  </a:lnTo>
                  <a:lnTo>
                    <a:pt x="109" y="1656"/>
                  </a:lnTo>
                  <a:lnTo>
                    <a:pt x="146" y="1765"/>
                  </a:lnTo>
                  <a:lnTo>
                    <a:pt x="219" y="1874"/>
                  </a:lnTo>
                  <a:lnTo>
                    <a:pt x="273" y="1965"/>
                  </a:lnTo>
                  <a:lnTo>
                    <a:pt x="364" y="2038"/>
                  </a:lnTo>
                  <a:lnTo>
                    <a:pt x="437" y="2129"/>
                  </a:lnTo>
                  <a:lnTo>
                    <a:pt x="546" y="2184"/>
                  </a:lnTo>
                  <a:lnTo>
                    <a:pt x="637" y="2256"/>
                  </a:lnTo>
                  <a:lnTo>
                    <a:pt x="746" y="2311"/>
                  </a:lnTo>
                  <a:lnTo>
                    <a:pt x="855" y="2347"/>
                  </a:lnTo>
                  <a:lnTo>
                    <a:pt x="965" y="2366"/>
                  </a:lnTo>
                  <a:lnTo>
                    <a:pt x="1092" y="2384"/>
                  </a:lnTo>
                  <a:lnTo>
                    <a:pt x="1201" y="2402"/>
                  </a:lnTo>
                  <a:lnTo>
                    <a:pt x="1328" y="2384"/>
                  </a:lnTo>
                  <a:lnTo>
                    <a:pt x="1456" y="2366"/>
                  </a:lnTo>
                  <a:lnTo>
                    <a:pt x="1565" y="2347"/>
                  </a:lnTo>
                  <a:lnTo>
                    <a:pt x="1674" y="2311"/>
                  </a:lnTo>
                  <a:lnTo>
                    <a:pt x="1783" y="2256"/>
                  </a:lnTo>
                  <a:lnTo>
                    <a:pt x="1874" y="2184"/>
                  </a:lnTo>
                  <a:lnTo>
                    <a:pt x="1965" y="2129"/>
                  </a:lnTo>
                  <a:lnTo>
                    <a:pt x="2056" y="2038"/>
                  </a:lnTo>
                  <a:lnTo>
                    <a:pt x="2129" y="1965"/>
                  </a:lnTo>
                  <a:lnTo>
                    <a:pt x="2202" y="1874"/>
                  </a:lnTo>
                  <a:lnTo>
                    <a:pt x="2274" y="1765"/>
                  </a:lnTo>
                  <a:lnTo>
                    <a:pt x="2311" y="1656"/>
                  </a:lnTo>
                  <a:lnTo>
                    <a:pt x="2365" y="1547"/>
                  </a:lnTo>
                  <a:lnTo>
                    <a:pt x="2384" y="1438"/>
                  </a:lnTo>
                  <a:lnTo>
                    <a:pt x="2402" y="1310"/>
                  </a:lnTo>
                  <a:lnTo>
                    <a:pt x="2420" y="1201"/>
                  </a:lnTo>
                  <a:lnTo>
                    <a:pt x="2402" y="1074"/>
                  </a:lnTo>
                  <a:lnTo>
                    <a:pt x="2384" y="947"/>
                  </a:lnTo>
                  <a:lnTo>
                    <a:pt x="2365" y="837"/>
                  </a:lnTo>
                  <a:lnTo>
                    <a:pt x="2311" y="728"/>
                  </a:lnTo>
                  <a:lnTo>
                    <a:pt x="2274" y="619"/>
                  </a:lnTo>
                  <a:lnTo>
                    <a:pt x="2202" y="528"/>
                  </a:lnTo>
                  <a:lnTo>
                    <a:pt x="2129" y="437"/>
                  </a:lnTo>
                  <a:lnTo>
                    <a:pt x="2056" y="346"/>
                  </a:lnTo>
                  <a:lnTo>
                    <a:pt x="1965" y="273"/>
                  </a:lnTo>
                  <a:lnTo>
                    <a:pt x="1874" y="201"/>
                  </a:lnTo>
                  <a:lnTo>
                    <a:pt x="1783" y="146"/>
                  </a:lnTo>
                  <a:lnTo>
                    <a:pt x="1674" y="91"/>
                  </a:lnTo>
                  <a:lnTo>
                    <a:pt x="1565" y="55"/>
                  </a:lnTo>
                  <a:lnTo>
                    <a:pt x="1456" y="19"/>
                  </a:lnTo>
                  <a:lnTo>
                    <a:pt x="132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42"/>
            <p:cNvSpPr/>
            <p:nvPr/>
          </p:nvSpPr>
          <p:spPr>
            <a:xfrm>
              <a:off x="6725718" y="7677553"/>
              <a:ext cx="43154" cy="43154"/>
            </a:xfrm>
            <a:custGeom>
              <a:rect b="b" l="l" r="r" t="t"/>
              <a:pathLst>
                <a:path extrusionOk="0" h="1420" w="1420">
                  <a:moveTo>
                    <a:pt x="710" y="0"/>
                  </a:moveTo>
                  <a:lnTo>
                    <a:pt x="564" y="18"/>
                  </a:lnTo>
                  <a:lnTo>
                    <a:pt x="437" y="55"/>
                  </a:lnTo>
                  <a:lnTo>
                    <a:pt x="309" y="128"/>
                  </a:lnTo>
                  <a:lnTo>
                    <a:pt x="200" y="219"/>
                  </a:lnTo>
                  <a:lnTo>
                    <a:pt x="127" y="309"/>
                  </a:lnTo>
                  <a:lnTo>
                    <a:pt x="55" y="437"/>
                  </a:lnTo>
                  <a:lnTo>
                    <a:pt x="18" y="564"/>
                  </a:lnTo>
                  <a:lnTo>
                    <a:pt x="0" y="710"/>
                  </a:lnTo>
                  <a:lnTo>
                    <a:pt x="18" y="855"/>
                  </a:lnTo>
                  <a:lnTo>
                    <a:pt x="55" y="983"/>
                  </a:lnTo>
                  <a:lnTo>
                    <a:pt x="127" y="1110"/>
                  </a:lnTo>
                  <a:lnTo>
                    <a:pt x="200" y="1219"/>
                  </a:lnTo>
                  <a:lnTo>
                    <a:pt x="309" y="1310"/>
                  </a:lnTo>
                  <a:lnTo>
                    <a:pt x="437" y="1365"/>
                  </a:lnTo>
                  <a:lnTo>
                    <a:pt x="564" y="1419"/>
                  </a:lnTo>
                  <a:lnTo>
                    <a:pt x="855" y="1419"/>
                  </a:lnTo>
                  <a:lnTo>
                    <a:pt x="983" y="1365"/>
                  </a:lnTo>
                  <a:lnTo>
                    <a:pt x="1110" y="1310"/>
                  </a:lnTo>
                  <a:lnTo>
                    <a:pt x="1219" y="1219"/>
                  </a:lnTo>
                  <a:lnTo>
                    <a:pt x="1292" y="1110"/>
                  </a:lnTo>
                  <a:lnTo>
                    <a:pt x="1365" y="983"/>
                  </a:lnTo>
                  <a:lnTo>
                    <a:pt x="1401" y="855"/>
                  </a:lnTo>
                  <a:lnTo>
                    <a:pt x="1419" y="710"/>
                  </a:lnTo>
                  <a:lnTo>
                    <a:pt x="1401" y="564"/>
                  </a:lnTo>
                  <a:lnTo>
                    <a:pt x="1365" y="437"/>
                  </a:lnTo>
                  <a:lnTo>
                    <a:pt x="1292" y="309"/>
                  </a:lnTo>
                  <a:lnTo>
                    <a:pt x="1219" y="219"/>
                  </a:lnTo>
                  <a:lnTo>
                    <a:pt x="1110" y="128"/>
                  </a:lnTo>
                  <a:lnTo>
                    <a:pt x="983" y="55"/>
                  </a:lnTo>
                  <a:lnTo>
                    <a:pt x="855" y="18"/>
                  </a:lnTo>
                  <a:lnTo>
                    <a:pt x="710"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42"/>
            <p:cNvSpPr/>
            <p:nvPr/>
          </p:nvSpPr>
          <p:spPr>
            <a:xfrm>
              <a:off x="6533289" y="7554260"/>
              <a:ext cx="461138" cy="687270"/>
            </a:xfrm>
            <a:custGeom>
              <a:rect b="b" l="l" r="r" t="t"/>
              <a:pathLst>
                <a:path extrusionOk="0" h="22615" w="15174">
                  <a:moveTo>
                    <a:pt x="1" y="0"/>
                  </a:moveTo>
                  <a:lnTo>
                    <a:pt x="237" y="218"/>
                  </a:lnTo>
                  <a:lnTo>
                    <a:pt x="510" y="419"/>
                  </a:lnTo>
                  <a:lnTo>
                    <a:pt x="783" y="582"/>
                  </a:lnTo>
                  <a:lnTo>
                    <a:pt x="1074" y="728"/>
                  </a:lnTo>
                  <a:lnTo>
                    <a:pt x="1365" y="819"/>
                  </a:lnTo>
                  <a:lnTo>
                    <a:pt x="1675" y="910"/>
                  </a:lnTo>
                  <a:lnTo>
                    <a:pt x="2002" y="946"/>
                  </a:lnTo>
                  <a:lnTo>
                    <a:pt x="2330" y="964"/>
                  </a:lnTo>
                  <a:lnTo>
                    <a:pt x="14046" y="964"/>
                  </a:lnTo>
                  <a:lnTo>
                    <a:pt x="14046" y="20140"/>
                  </a:lnTo>
                  <a:lnTo>
                    <a:pt x="14064" y="20486"/>
                  </a:lnTo>
                  <a:lnTo>
                    <a:pt x="14119" y="20831"/>
                  </a:lnTo>
                  <a:lnTo>
                    <a:pt x="14210" y="21177"/>
                  </a:lnTo>
                  <a:lnTo>
                    <a:pt x="14337" y="21486"/>
                  </a:lnTo>
                  <a:lnTo>
                    <a:pt x="14501" y="21796"/>
                  </a:lnTo>
                  <a:lnTo>
                    <a:pt x="14701" y="22087"/>
                  </a:lnTo>
                  <a:lnTo>
                    <a:pt x="14919" y="22360"/>
                  </a:lnTo>
                  <a:lnTo>
                    <a:pt x="15174" y="22614"/>
                  </a:lnTo>
                  <a:lnTo>
                    <a:pt x="1517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42"/>
            <p:cNvSpPr/>
            <p:nvPr/>
          </p:nvSpPr>
          <p:spPr>
            <a:xfrm>
              <a:off x="10760173" y="6713308"/>
              <a:ext cx="461138" cy="687270"/>
            </a:xfrm>
            <a:custGeom>
              <a:rect b="b" l="l" r="r" t="t"/>
              <a:pathLst>
                <a:path extrusionOk="0" h="22615" w="15174">
                  <a:moveTo>
                    <a:pt x="0" y="0"/>
                  </a:moveTo>
                  <a:lnTo>
                    <a:pt x="0" y="22614"/>
                  </a:lnTo>
                  <a:lnTo>
                    <a:pt x="15173" y="22614"/>
                  </a:lnTo>
                  <a:lnTo>
                    <a:pt x="151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42"/>
            <p:cNvSpPr/>
            <p:nvPr/>
          </p:nvSpPr>
          <p:spPr>
            <a:xfrm>
              <a:off x="10832046" y="7046140"/>
              <a:ext cx="316816" cy="316846"/>
            </a:xfrm>
            <a:custGeom>
              <a:rect b="b" l="l" r="r" t="t"/>
              <a:pathLst>
                <a:path extrusionOk="0" h="10426" w="10425">
                  <a:moveTo>
                    <a:pt x="4949" y="0"/>
                  </a:moveTo>
                  <a:lnTo>
                    <a:pt x="4676" y="19"/>
                  </a:lnTo>
                  <a:lnTo>
                    <a:pt x="4421" y="55"/>
                  </a:lnTo>
                  <a:lnTo>
                    <a:pt x="4166" y="91"/>
                  </a:lnTo>
                  <a:lnTo>
                    <a:pt x="3912" y="164"/>
                  </a:lnTo>
                  <a:lnTo>
                    <a:pt x="3657" y="219"/>
                  </a:lnTo>
                  <a:lnTo>
                    <a:pt x="3420" y="310"/>
                  </a:lnTo>
                  <a:lnTo>
                    <a:pt x="3184" y="401"/>
                  </a:lnTo>
                  <a:lnTo>
                    <a:pt x="2947" y="510"/>
                  </a:lnTo>
                  <a:lnTo>
                    <a:pt x="2729" y="619"/>
                  </a:lnTo>
                  <a:lnTo>
                    <a:pt x="2511" y="746"/>
                  </a:lnTo>
                  <a:lnTo>
                    <a:pt x="2292" y="892"/>
                  </a:lnTo>
                  <a:lnTo>
                    <a:pt x="2092" y="1038"/>
                  </a:lnTo>
                  <a:lnTo>
                    <a:pt x="1892" y="1183"/>
                  </a:lnTo>
                  <a:lnTo>
                    <a:pt x="1710" y="1347"/>
                  </a:lnTo>
                  <a:lnTo>
                    <a:pt x="1528" y="1529"/>
                  </a:lnTo>
                  <a:lnTo>
                    <a:pt x="1346" y="1692"/>
                  </a:lnTo>
                  <a:lnTo>
                    <a:pt x="1183" y="1893"/>
                  </a:lnTo>
                  <a:lnTo>
                    <a:pt x="1037" y="2093"/>
                  </a:lnTo>
                  <a:lnTo>
                    <a:pt x="892" y="2293"/>
                  </a:lnTo>
                  <a:lnTo>
                    <a:pt x="746" y="2511"/>
                  </a:lnTo>
                  <a:lnTo>
                    <a:pt x="637" y="2729"/>
                  </a:lnTo>
                  <a:lnTo>
                    <a:pt x="510" y="2948"/>
                  </a:lnTo>
                  <a:lnTo>
                    <a:pt x="419" y="3184"/>
                  </a:lnTo>
                  <a:lnTo>
                    <a:pt x="309" y="3421"/>
                  </a:lnTo>
                  <a:lnTo>
                    <a:pt x="237" y="3657"/>
                  </a:lnTo>
                  <a:lnTo>
                    <a:pt x="164" y="3912"/>
                  </a:lnTo>
                  <a:lnTo>
                    <a:pt x="109" y="4149"/>
                  </a:lnTo>
                  <a:lnTo>
                    <a:pt x="55" y="4403"/>
                  </a:lnTo>
                  <a:lnTo>
                    <a:pt x="18" y="4676"/>
                  </a:lnTo>
                  <a:lnTo>
                    <a:pt x="0" y="4931"/>
                  </a:lnTo>
                  <a:lnTo>
                    <a:pt x="0" y="5204"/>
                  </a:lnTo>
                  <a:lnTo>
                    <a:pt x="0" y="5477"/>
                  </a:lnTo>
                  <a:lnTo>
                    <a:pt x="18" y="5731"/>
                  </a:lnTo>
                  <a:lnTo>
                    <a:pt x="55" y="6004"/>
                  </a:lnTo>
                  <a:lnTo>
                    <a:pt x="109" y="6259"/>
                  </a:lnTo>
                  <a:lnTo>
                    <a:pt x="164" y="6514"/>
                  </a:lnTo>
                  <a:lnTo>
                    <a:pt x="237" y="6750"/>
                  </a:lnTo>
                  <a:lnTo>
                    <a:pt x="309" y="7005"/>
                  </a:lnTo>
                  <a:lnTo>
                    <a:pt x="419" y="7241"/>
                  </a:lnTo>
                  <a:lnTo>
                    <a:pt x="510" y="7460"/>
                  </a:lnTo>
                  <a:lnTo>
                    <a:pt x="637" y="7696"/>
                  </a:lnTo>
                  <a:lnTo>
                    <a:pt x="746" y="7915"/>
                  </a:lnTo>
                  <a:lnTo>
                    <a:pt x="892" y="8115"/>
                  </a:lnTo>
                  <a:lnTo>
                    <a:pt x="1037" y="8333"/>
                  </a:lnTo>
                  <a:lnTo>
                    <a:pt x="1183" y="8515"/>
                  </a:lnTo>
                  <a:lnTo>
                    <a:pt x="1346" y="8715"/>
                  </a:lnTo>
                  <a:lnTo>
                    <a:pt x="1528" y="8897"/>
                  </a:lnTo>
                  <a:lnTo>
                    <a:pt x="1710" y="9061"/>
                  </a:lnTo>
                  <a:lnTo>
                    <a:pt x="1892" y="9224"/>
                  </a:lnTo>
                  <a:lnTo>
                    <a:pt x="2092" y="9388"/>
                  </a:lnTo>
                  <a:lnTo>
                    <a:pt x="2292" y="9534"/>
                  </a:lnTo>
                  <a:lnTo>
                    <a:pt x="2511" y="9661"/>
                  </a:lnTo>
                  <a:lnTo>
                    <a:pt x="2729" y="9788"/>
                  </a:lnTo>
                  <a:lnTo>
                    <a:pt x="2947" y="9898"/>
                  </a:lnTo>
                  <a:lnTo>
                    <a:pt x="3184" y="10007"/>
                  </a:lnTo>
                  <a:lnTo>
                    <a:pt x="3420" y="10098"/>
                  </a:lnTo>
                  <a:lnTo>
                    <a:pt x="3657" y="10189"/>
                  </a:lnTo>
                  <a:lnTo>
                    <a:pt x="3912" y="10262"/>
                  </a:lnTo>
                  <a:lnTo>
                    <a:pt x="4166" y="10316"/>
                  </a:lnTo>
                  <a:lnTo>
                    <a:pt x="4421" y="10352"/>
                  </a:lnTo>
                  <a:lnTo>
                    <a:pt x="4676" y="10389"/>
                  </a:lnTo>
                  <a:lnTo>
                    <a:pt x="4949" y="10407"/>
                  </a:lnTo>
                  <a:lnTo>
                    <a:pt x="5222" y="10425"/>
                  </a:lnTo>
                  <a:lnTo>
                    <a:pt x="5476" y="10407"/>
                  </a:lnTo>
                  <a:lnTo>
                    <a:pt x="5749" y="10389"/>
                  </a:lnTo>
                  <a:lnTo>
                    <a:pt x="6004" y="10352"/>
                  </a:lnTo>
                  <a:lnTo>
                    <a:pt x="6259" y="10316"/>
                  </a:lnTo>
                  <a:lnTo>
                    <a:pt x="6513" y="10262"/>
                  </a:lnTo>
                  <a:lnTo>
                    <a:pt x="6768" y="10189"/>
                  </a:lnTo>
                  <a:lnTo>
                    <a:pt x="7005" y="10098"/>
                  </a:lnTo>
                  <a:lnTo>
                    <a:pt x="7241" y="10007"/>
                  </a:lnTo>
                  <a:lnTo>
                    <a:pt x="7478" y="9898"/>
                  </a:lnTo>
                  <a:lnTo>
                    <a:pt x="7696" y="9788"/>
                  </a:lnTo>
                  <a:lnTo>
                    <a:pt x="7914" y="9661"/>
                  </a:lnTo>
                  <a:lnTo>
                    <a:pt x="8132" y="9534"/>
                  </a:lnTo>
                  <a:lnTo>
                    <a:pt x="8333" y="9388"/>
                  </a:lnTo>
                  <a:lnTo>
                    <a:pt x="8533" y="9224"/>
                  </a:lnTo>
                  <a:lnTo>
                    <a:pt x="8715" y="9061"/>
                  </a:lnTo>
                  <a:lnTo>
                    <a:pt x="8897" y="8897"/>
                  </a:lnTo>
                  <a:lnTo>
                    <a:pt x="9079" y="8715"/>
                  </a:lnTo>
                  <a:lnTo>
                    <a:pt x="9242" y="8515"/>
                  </a:lnTo>
                  <a:lnTo>
                    <a:pt x="9388" y="8333"/>
                  </a:lnTo>
                  <a:lnTo>
                    <a:pt x="9533" y="8115"/>
                  </a:lnTo>
                  <a:lnTo>
                    <a:pt x="9679" y="7915"/>
                  </a:lnTo>
                  <a:lnTo>
                    <a:pt x="9788" y="7696"/>
                  </a:lnTo>
                  <a:lnTo>
                    <a:pt x="9915" y="7460"/>
                  </a:lnTo>
                  <a:lnTo>
                    <a:pt x="10025" y="7241"/>
                  </a:lnTo>
                  <a:lnTo>
                    <a:pt x="10116" y="7005"/>
                  </a:lnTo>
                  <a:lnTo>
                    <a:pt x="10188" y="6750"/>
                  </a:lnTo>
                  <a:lnTo>
                    <a:pt x="10261" y="6514"/>
                  </a:lnTo>
                  <a:lnTo>
                    <a:pt x="10316" y="6259"/>
                  </a:lnTo>
                  <a:lnTo>
                    <a:pt x="10370" y="6004"/>
                  </a:lnTo>
                  <a:lnTo>
                    <a:pt x="10407" y="5731"/>
                  </a:lnTo>
                  <a:lnTo>
                    <a:pt x="10425" y="5477"/>
                  </a:lnTo>
                  <a:lnTo>
                    <a:pt x="10425" y="5204"/>
                  </a:lnTo>
                  <a:lnTo>
                    <a:pt x="10425" y="4931"/>
                  </a:lnTo>
                  <a:lnTo>
                    <a:pt x="10407" y="4676"/>
                  </a:lnTo>
                  <a:lnTo>
                    <a:pt x="10370" y="4403"/>
                  </a:lnTo>
                  <a:lnTo>
                    <a:pt x="10316" y="4149"/>
                  </a:lnTo>
                  <a:lnTo>
                    <a:pt x="10261" y="3912"/>
                  </a:lnTo>
                  <a:lnTo>
                    <a:pt x="10188" y="3657"/>
                  </a:lnTo>
                  <a:lnTo>
                    <a:pt x="10116" y="3421"/>
                  </a:lnTo>
                  <a:lnTo>
                    <a:pt x="10025" y="3184"/>
                  </a:lnTo>
                  <a:lnTo>
                    <a:pt x="9915" y="2948"/>
                  </a:lnTo>
                  <a:lnTo>
                    <a:pt x="9788" y="2729"/>
                  </a:lnTo>
                  <a:lnTo>
                    <a:pt x="9679" y="2511"/>
                  </a:lnTo>
                  <a:lnTo>
                    <a:pt x="9533" y="2293"/>
                  </a:lnTo>
                  <a:lnTo>
                    <a:pt x="9388" y="2093"/>
                  </a:lnTo>
                  <a:lnTo>
                    <a:pt x="9242" y="1893"/>
                  </a:lnTo>
                  <a:lnTo>
                    <a:pt x="9079" y="1692"/>
                  </a:lnTo>
                  <a:lnTo>
                    <a:pt x="8897" y="1529"/>
                  </a:lnTo>
                  <a:lnTo>
                    <a:pt x="8715" y="1347"/>
                  </a:lnTo>
                  <a:lnTo>
                    <a:pt x="8533" y="1183"/>
                  </a:lnTo>
                  <a:lnTo>
                    <a:pt x="8333" y="1038"/>
                  </a:lnTo>
                  <a:lnTo>
                    <a:pt x="8132" y="892"/>
                  </a:lnTo>
                  <a:lnTo>
                    <a:pt x="7914" y="746"/>
                  </a:lnTo>
                  <a:lnTo>
                    <a:pt x="7696" y="619"/>
                  </a:lnTo>
                  <a:lnTo>
                    <a:pt x="7478" y="510"/>
                  </a:lnTo>
                  <a:lnTo>
                    <a:pt x="7241" y="401"/>
                  </a:lnTo>
                  <a:lnTo>
                    <a:pt x="7005" y="310"/>
                  </a:lnTo>
                  <a:lnTo>
                    <a:pt x="6768" y="219"/>
                  </a:lnTo>
                  <a:lnTo>
                    <a:pt x="6513" y="164"/>
                  </a:lnTo>
                  <a:lnTo>
                    <a:pt x="6259" y="91"/>
                  </a:lnTo>
                  <a:lnTo>
                    <a:pt x="6004" y="55"/>
                  </a:lnTo>
                  <a:lnTo>
                    <a:pt x="5749" y="19"/>
                  </a:lnTo>
                  <a:lnTo>
                    <a:pt x="547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42"/>
            <p:cNvSpPr/>
            <p:nvPr/>
          </p:nvSpPr>
          <p:spPr>
            <a:xfrm>
              <a:off x="10896168" y="7110263"/>
              <a:ext cx="188570" cy="188570"/>
            </a:xfrm>
            <a:custGeom>
              <a:rect b="b" l="l" r="r" t="t"/>
              <a:pathLst>
                <a:path extrusionOk="0" h="6205" w="6205">
                  <a:moveTo>
                    <a:pt x="3112" y="1"/>
                  </a:moveTo>
                  <a:lnTo>
                    <a:pt x="2784" y="19"/>
                  </a:lnTo>
                  <a:lnTo>
                    <a:pt x="2475" y="55"/>
                  </a:lnTo>
                  <a:lnTo>
                    <a:pt x="2184" y="128"/>
                  </a:lnTo>
                  <a:lnTo>
                    <a:pt x="1893" y="237"/>
                  </a:lnTo>
                  <a:lnTo>
                    <a:pt x="1620" y="365"/>
                  </a:lnTo>
                  <a:lnTo>
                    <a:pt x="1365" y="529"/>
                  </a:lnTo>
                  <a:lnTo>
                    <a:pt x="1129" y="710"/>
                  </a:lnTo>
                  <a:lnTo>
                    <a:pt x="910" y="911"/>
                  </a:lnTo>
                  <a:lnTo>
                    <a:pt x="710" y="1129"/>
                  </a:lnTo>
                  <a:lnTo>
                    <a:pt x="528" y="1365"/>
                  </a:lnTo>
                  <a:lnTo>
                    <a:pt x="383" y="1620"/>
                  </a:lnTo>
                  <a:lnTo>
                    <a:pt x="237" y="1893"/>
                  </a:lnTo>
                  <a:lnTo>
                    <a:pt x="146" y="2166"/>
                  </a:lnTo>
                  <a:lnTo>
                    <a:pt x="73" y="2475"/>
                  </a:lnTo>
                  <a:lnTo>
                    <a:pt x="19" y="2784"/>
                  </a:lnTo>
                  <a:lnTo>
                    <a:pt x="1" y="3094"/>
                  </a:lnTo>
                  <a:lnTo>
                    <a:pt x="19" y="3421"/>
                  </a:lnTo>
                  <a:lnTo>
                    <a:pt x="73" y="3712"/>
                  </a:lnTo>
                  <a:lnTo>
                    <a:pt x="146" y="4022"/>
                  </a:lnTo>
                  <a:lnTo>
                    <a:pt x="237" y="4295"/>
                  </a:lnTo>
                  <a:lnTo>
                    <a:pt x="383" y="4567"/>
                  </a:lnTo>
                  <a:lnTo>
                    <a:pt x="528" y="4822"/>
                  </a:lnTo>
                  <a:lnTo>
                    <a:pt x="710" y="5077"/>
                  </a:lnTo>
                  <a:lnTo>
                    <a:pt x="910" y="5295"/>
                  </a:lnTo>
                  <a:lnTo>
                    <a:pt x="1129" y="5495"/>
                  </a:lnTo>
                  <a:lnTo>
                    <a:pt x="1365" y="5659"/>
                  </a:lnTo>
                  <a:lnTo>
                    <a:pt x="1620" y="5823"/>
                  </a:lnTo>
                  <a:lnTo>
                    <a:pt x="1893" y="5950"/>
                  </a:lnTo>
                  <a:lnTo>
                    <a:pt x="2184" y="6059"/>
                  </a:lnTo>
                  <a:lnTo>
                    <a:pt x="2475" y="6132"/>
                  </a:lnTo>
                  <a:lnTo>
                    <a:pt x="2784" y="6187"/>
                  </a:lnTo>
                  <a:lnTo>
                    <a:pt x="3112" y="6205"/>
                  </a:lnTo>
                  <a:lnTo>
                    <a:pt x="3421" y="6187"/>
                  </a:lnTo>
                  <a:lnTo>
                    <a:pt x="3730" y="6132"/>
                  </a:lnTo>
                  <a:lnTo>
                    <a:pt x="4021" y="6059"/>
                  </a:lnTo>
                  <a:lnTo>
                    <a:pt x="4312" y="5950"/>
                  </a:lnTo>
                  <a:lnTo>
                    <a:pt x="4585" y="5823"/>
                  </a:lnTo>
                  <a:lnTo>
                    <a:pt x="4840" y="5659"/>
                  </a:lnTo>
                  <a:lnTo>
                    <a:pt x="5076" y="5495"/>
                  </a:lnTo>
                  <a:lnTo>
                    <a:pt x="5295" y="5295"/>
                  </a:lnTo>
                  <a:lnTo>
                    <a:pt x="5495" y="5077"/>
                  </a:lnTo>
                  <a:lnTo>
                    <a:pt x="5677" y="4822"/>
                  </a:lnTo>
                  <a:lnTo>
                    <a:pt x="5822" y="4567"/>
                  </a:lnTo>
                  <a:lnTo>
                    <a:pt x="5968" y="4295"/>
                  </a:lnTo>
                  <a:lnTo>
                    <a:pt x="6059" y="4022"/>
                  </a:lnTo>
                  <a:lnTo>
                    <a:pt x="6150" y="3712"/>
                  </a:lnTo>
                  <a:lnTo>
                    <a:pt x="6186" y="3421"/>
                  </a:lnTo>
                  <a:lnTo>
                    <a:pt x="6204" y="3094"/>
                  </a:lnTo>
                  <a:lnTo>
                    <a:pt x="6186" y="2784"/>
                  </a:lnTo>
                  <a:lnTo>
                    <a:pt x="6150" y="2475"/>
                  </a:lnTo>
                  <a:lnTo>
                    <a:pt x="6059" y="2166"/>
                  </a:lnTo>
                  <a:lnTo>
                    <a:pt x="5968" y="1893"/>
                  </a:lnTo>
                  <a:lnTo>
                    <a:pt x="5822" y="1620"/>
                  </a:lnTo>
                  <a:lnTo>
                    <a:pt x="5677" y="1365"/>
                  </a:lnTo>
                  <a:lnTo>
                    <a:pt x="5495" y="1129"/>
                  </a:lnTo>
                  <a:lnTo>
                    <a:pt x="5295" y="911"/>
                  </a:lnTo>
                  <a:lnTo>
                    <a:pt x="5076" y="710"/>
                  </a:lnTo>
                  <a:lnTo>
                    <a:pt x="4840" y="529"/>
                  </a:lnTo>
                  <a:lnTo>
                    <a:pt x="4585" y="365"/>
                  </a:lnTo>
                  <a:lnTo>
                    <a:pt x="4312" y="237"/>
                  </a:lnTo>
                  <a:lnTo>
                    <a:pt x="4021" y="128"/>
                  </a:lnTo>
                  <a:lnTo>
                    <a:pt x="3730" y="55"/>
                  </a:lnTo>
                  <a:lnTo>
                    <a:pt x="3421" y="19"/>
                  </a:lnTo>
                  <a:lnTo>
                    <a:pt x="311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42"/>
            <p:cNvSpPr/>
            <p:nvPr/>
          </p:nvSpPr>
          <p:spPr>
            <a:xfrm>
              <a:off x="10876810" y="6761963"/>
              <a:ext cx="227287" cy="227256"/>
            </a:xfrm>
            <a:custGeom>
              <a:rect b="b" l="l" r="r" t="t"/>
              <a:pathLst>
                <a:path extrusionOk="0" h="7478" w="7479">
                  <a:moveTo>
                    <a:pt x="3749" y="0"/>
                  </a:moveTo>
                  <a:lnTo>
                    <a:pt x="3367" y="18"/>
                  </a:lnTo>
                  <a:lnTo>
                    <a:pt x="2984" y="73"/>
                  </a:lnTo>
                  <a:lnTo>
                    <a:pt x="2621" y="164"/>
                  </a:lnTo>
                  <a:lnTo>
                    <a:pt x="2293" y="291"/>
                  </a:lnTo>
                  <a:lnTo>
                    <a:pt x="1966" y="455"/>
                  </a:lnTo>
                  <a:lnTo>
                    <a:pt x="1656" y="637"/>
                  </a:lnTo>
                  <a:lnTo>
                    <a:pt x="1365" y="855"/>
                  </a:lnTo>
                  <a:lnTo>
                    <a:pt x="1092" y="1092"/>
                  </a:lnTo>
                  <a:lnTo>
                    <a:pt x="856" y="1365"/>
                  </a:lnTo>
                  <a:lnTo>
                    <a:pt x="638" y="1638"/>
                  </a:lnTo>
                  <a:lnTo>
                    <a:pt x="456" y="1947"/>
                  </a:lnTo>
                  <a:lnTo>
                    <a:pt x="292" y="2274"/>
                  </a:lnTo>
                  <a:lnTo>
                    <a:pt x="165" y="2620"/>
                  </a:lnTo>
                  <a:lnTo>
                    <a:pt x="74" y="2984"/>
                  </a:lnTo>
                  <a:lnTo>
                    <a:pt x="19" y="3348"/>
                  </a:lnTo>
                  <a:lnTo>
                    <a:pt x="1" y="3730"/>
                  </a:lnTo>
                  <a:lnTo>
                    <a:pt x="19" y="4112"/>
                  </a:lnTo>
                  <a:lnTo>
                    <a:pt x="74" y="4494"/>
                  </a:lnTo>
                  <a:lnTo>
                    <a:pt x="165" y="4840"/>
                  </a:lnTo>
                  <a:lnTo>
                    <a:pt x="292" y="5185"/>
                  </a:lnTo>
                  <a:lnTo>
                    <a:pt x="456" y="5513"/>
                  </a:lnTo>
                  <a:lnTo>
                    <a:pt x="638" y="5822"/>
                  </a:lnTo>
                  <a:lnTo>
                    <a:pt x="856" y="6113"/>
                  </a:lnTo>
                  <a:lnTo>
                    <a:pt x="1092" y="6386"/>
                  </a:lnTo>
                  <a:lnTo>
                    <a:pt x="1365" y="6623"/>
                  </a:lnTo>
                  <a:lnTo>
                    <a:pt x="1656" y="6841"/>
                  </a:lnTo>
                  <a:lnTo>
                    <a:pt x="1966" y="7023"/>
                  </a:lnTo>
                  <a:lnTo>
                    <a:pt x="2293" y="7187"/>
                  </a:lnTo>
                  <a:lnTo>
                    <a:pt x="2621" y="7296"/>
                  </a:lnTo>
                  <a:lnTo>
                    <a:pt x="2984" y="7405"/>
                  </a:lnTo>
                  <a:lnTo>
                    <a:pt x="3367" y="7459"/>
                  </a:lnTo>
                  <a:lnTo>
                    <a:pt x="3749" y="7478"/>
                  </a:lnTo>
                  <a:lnTo>
                    <a:pt x="4131" y="7459"/>
                  </a:lnTo>
                  <a:lnTo>
                    <a:pt x="4494" y="7405"/>
                  </a:lnTo>
                  <a:lnTo>
                    <a:pt x="4858" y="7296"/>
                  </a:lnTo>
                  <a:lnTo>
                    <a:pt x="5186" y="7187"/>
                  </a:lnTo>
                  <a:lnTo>
                    <a:pt x="5513" y="7023"/>
                  </a:lnTo>
                  <a:lnTo>
                    <a:pt x="5823" y="6841"/>
                  </a:lnTo>
                  <a:lnTo>
                    <a:pt x="6114" y="6623"/>
                  </a:lnTo>
                  <a:lnTo>
                    <a:pt x="6387" y="6386"/>
                  </a:lnTo>
                  <a:lnTo>
                    <a:pt x="6623" y="6113"/>
                  </a:lnTo>
                  <a:lnTo>
                    <a:pt x="6841" y="5822"/>
                  </a:lnTo>
                  <a:lnTo>
                    <a:pt x="7023" y="5513"/>
                  </a:lnTo>
                  <a:lnTo>
                    <a:pt x="7187" y="5185"/>
                  </a:lnTo>
                  <a:lnTo>
                    <a:pt x="7314" y="4840"/>
                  </a:lnTo>
                  <a:lnTo>
                    <a:pt x="7405" y="4494"/>
                  </a:lnTo>
                  <a:lnTo>
                    <a:pt x="7460" y="4112"/>
                  </a:lnTo>
                  <a:lnTo>
                    <a:pt x="7478" y="3730"/>
                  </a:lnTo>
                  <a:lnTo>
                    <a:pt x="7460" y="3348"/>
                  </a:lnTo>
                  <a:lnTo>
                    <a:pt x="7405" y="2984"/>
                  </a:lnTo>
                  <a:lnTo>
                    <a:pt x="7314" y="2620"/>
                  </a:lnTo>
                  <a:lnTo>
                    <a:pt x="7187" y="2274"/>
                  </a:lnTo>
                  <a:lnTo>
                    <a:pt x="7023" y="1947"/>
                  </a:lnTo>
                  <a:lnTo>
                    <a:pt x="6841" y="1638"/>
                  </a:lnTo>
                  <a:lnTo>
                    <a:pt x="6623" y="1365"/>
                  </a:lnTo>
                  <a:lnTo>
                    <a:pt x="6387" y="1092"/>
                  </a:lnTo>
                  <a:lnTo>
                    <a:pt x="6114" y="855"/>
                  </a:lnTo>
                  <a:lnTo>
                    <a:pt x="5823" y="637"/>
                  </a:lnTo>
                  <a:lnTo>
                    <a:pt x="5513" y="455"/>
                  </a:lnTo>
                  <a:lnTo>
                    <a:pt x="5186" y="291"/>
                  </a:lnTo>
                  <a:lnTo>
                    <a:pt x="4858" y="164"/>
                  </a:lnTo>
                  <a:lnTo>
                    <a:pt x="4494" y="73"/>
                  </a:lnTo>
                  <a:lnTo>
                    <a:pt x="4131" y="18"/>
                  </a:lnTo>
                  <a:lnTo>
                    <a:pt x="374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42"/>
            <p:cNvSpPr/>
            <p:nvPr/>
          </p:nvSpPr>
          <p:spPr>
            <a:xfrm>
              <a:off x="10933214" y="6817789"/>
              <a:ext cx="114479" cy="115026"/>
            </a:xfrm>
            <a:custGeom>
              <a:rect b="b" l="l" r="r" t="t"/>
              <a:pathLst>
                <a:path extrusionOk="0" h="3785" w="3767">
                  <a:moveTo>
                    <a:pt x="1893" y="1"/>
                  </a:moveTo>
                  <a:lnTo>
                    <a:pt x="1692" y="19"/>
                  </a:lnTo>
                  <a:lnTo>
                    <a:pt x="1511" y="55"/>
                  </a:lnTo>
                  <a:lnTo>
                    <a:pt x="1329" y="92"/>
                  </a:lnTo>
                  <a:lnTo>
                    <a:pt x="1147" y="164"/>
                  </a:lnTo>
                  <a:lnTo>
                    <a:pt x="983" y="237"/>
                  </a:lnTo>
                  <a:lnTo>
                    <a:pt x="837" y="328"/>
                  </a:lnTo>
                  <a:lnTo>
                    <a:pt x="692" y="437"/>
                  </a:lnTo>
                  <a:lnTo>
                    <a:pt x="546" y="565"/>
                  </a:lnTo>
                  <a:lnTo>
                    <a:pt x="419" y="692"/>
                  </a:lnTo>
                  <a:lnTo>
                    <a:pt x="310" y="838"/>
                  </a:lnTo>
                  <a:lnTo>
                    <a:pt x="219" y="1001"/>
                  </a:lnTo>
                  <a:lnTo>
                    <a:pt x="146" y="1165"/>
                  </a:lnTo>
                  <a:lnTo>
                    <a:pt x="73" y="1329"/>
                  </a:lnTo>
                  <a:lnTo>
                    <a:pt x="37" y="1511"/>
                  </a:lnTo>
                  <a:lnTo>
                    <a:pt x="0" y="1711"/>
                  </a:lnTo>
                  <a:lnTo>
                    <a:pt x="0" y="1893"/>
                  </a:lnTo>
                  <a:lnTo>
                    <a:pt x="0" y="2093"/>
                  </a:lnTo>
                  <a:lnTo>
                    <a:pt x="37" y="2275"/>
                  </a:lnTo>
                  <a:lnTo>
                    <a:pt x="73" y="2457"/>
                  </a:lnTo>
                  <a:lnTo>
                    <a:pt x="146" y="2639"/>
                  </a:lnTo>
                  <a:lnTo>
                    <a:pt x="219" y="2802"/>
                  </a:lnTo>
                  <a:lnTo>
                    <a:pt x="310" y="2948"/>
                  </a:lnTo>
                  <a:lnTo>
                    <a:pt x="419" y="3094"/>
                  </a:lnTo>
                  <a:lnTo>
                    <a:pt x="546" y="3239"/>
                  </a:lnTo>
                  <a:lnTo>
                    <a:pt x="692" y="3348"/>
                  </a:lnTo>
                  <a:lnTo>
                    <a:pt x="837" y="3457"/>
                  </a:lnTo>
                  <a:lnTo>
                    <a:pt x="983" y="3567"/>
                  </a:lnTo>
                  <a:lnTo>
                    <a:pt x="1147" y="3639"/>
                  </a:lnTo>
                  <a:lnTo>
                    <a:pt x="1329" y="3694"/>
                  </a:lnTo>
                  <a:lnTo>
                    <a:pt x="1511" y="3748"/>
                  </a:lnTo>
                  <a:lnTo>
                    <a:pt x="1692" y="3785"/>
                  </a:lnTo>
                  <a:lnTo>
                    <a:pt x="2075" y="3785"/>
                  </a:lnTo>
                  <a:lnTo>
                    <a:pt x="2256" y="3748"/>
                  </a:lnTo>
                  <a:lnTo>
                    <a:pt x="2438" y="3694"/>
                  </a:lnTo>
                  <a:lnTo>
                    <a:pt x="2620" y="3639"/>
                  </a:lnTo>
                  <a:lnTo>
                    <a:pt x="2784" y="3567"/>
                  </a:lnTo>
                  <a:lnTo>
                    <a:pt x="2948" y="3457"/>
                  </a:lnTo>
                  <a:lnTo>
                    <a:pt x="3093" y="3348"/>
                  </a:lnTo>
                  <a:lnTo>
                    <a:pt x="3221" y="3239"/>
                  </a:lnTo>
                  <a:lnTo>
                    <a:pt x="3348" y="3094"/>
                  </a:lnTo>
                  <a:lnTo>
                    <a:pt x="3457" y="2948"/>
                  </a:lnTo>
                  <a:lnTo>
                    <a:pt x="3548" y="2802"/>
                  </a:lnTo>
                  <a:lnTo>
                    <a:pt x="3621" y="2639"/>
                  </a:lnTo>
                  <a:lnTo>
                    <a:pt x="3694" y="2457"/>
                  </a:lnTo>
                  <a:lnTo>
                    <a:pt x="3730" y="2275"/>
                  </a:lnTo>
                  <a:lnTo>
                    <a:pt x="3766" y="2093"/>
                  </a:lnTo>
                  <a:lnTo>
                    <a:pt x="3766" y="1893"/>
                  </a:lnTo>
                  <a:lnTo>
                    <a:pt x="3766" y="1711"/>
                  </a:lnTo>
                  <a:lnTo>
                    <a:pt x="3730" y="1511"/>
                  </a:lnTo>
                  <a:lnTo>
                    <a:pt x="3694" y="1329"/>
                  </a:lnTo>
                  <a:lnTo>
                    <a:pt x="3621" y="1165"/>
                  </a:lnTo>
                  <a:lnTo>
                    <a:pt x="3548" y="1001"/>
                  </a:lnTo>
                  <a:lnTo>
                    <a:pt x="3457" y="838"/>
                  </a:lnTo>
                  <a:lnTo>
                    <a:pt x="3348" y="692"/>
                  </a:lnTo>
                  <a:lnTo>
                    <a:pt x="3221" y="565"/>
                  </a:lnTo>
                  <a:lnTo>
                    <a:pt x="3093" y="437"/>
                  </a:lnTo>
                  <a:lnTo>
                    <a:pt x="2948" y="328"/>
                  </a:lnTo>
                  <a:lnTo>
                    <a:pt x="2784" y="237"/>
                  </a:lnTo>
                  <a:lnTo>
                    <a:pt x="2620" y="164"/>
                  </a:lnTo>
                  <a:lnTo>
                    <a:pt x="2438" y="92"/>
                  </a:lnTo>
                  <a:lnTo>
                    <a:pt x="2256" y="55"/>
                  </a:lnTo>
                  <a:lnTo>
                    <a:pt x="2075" y="19"/>
                  </a:lnTo>
                  <a:lnTo>
                    <a:pt x="189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42"/>
            <p:cNvSpPr/>
            <p:nvPr/>
          </p:nvSpPr>
          <p:spPr>
            <a:xfrm>
              <a:off x="10975243" y="7140136"/>
              <a:ext cx="72997" cy="72997"/>
            </a:xfrm>
            <a:custGeom>
              <a:rect b="b" l="l" r="r" t="t"/>
              <a:pathLst>
                <a:path extrusionOk="0" h="2402" w="2402">
                  <a:moveTo>
                    <a:pt x="1201" y="0"/>
                  </a:moveTo>
                  <a:lnTo>
                    <a:pt x="1074" y="19"/>
                  </a:lnTo>
                  <a:lnTo>
                    <a:pt x="964" y="37"/>
                  </a:lnTo>
                  <a:lnTo>
                    <a:pt x="837" y="55"/>
                  </a:lnTo>
                  <a:lnTo>
                    <a:pt x="728" y="91"/>
                  </a:lnTo>
                  <a:lnTo>
                    <a:pt x="619" y="146"/>
                  </a:lnTo>
                  <a:lnTo>
                    <a:pt x="528" y="200"/>
                  </a:lnTo>
                  <a:lnTo>
                    <a:pt x="437" y="273"/>
                  </a:lnTo>
                  <a:lnTo>
                    <a:pt x="346" y="364"/>
                  </a:lnTo>
                  <a:lnTo>
                    <a:pt x="273" y="437"/>
                  </a:lnTo>
                  <a:lnTo>
                    <a:pt x="200" y="528"/>
                  </a:lnTo>
                  <a:lnTo>
                    <a:pt x="146" y="637"/>
                  </a:lnTo>
                  <a:lnTo>
                    <a:pt x="91" y="746"/>
                  </a:lnTo>
                  <a:lnTo>
                    <a:pt x="55" y="855"/>
                  </a:lnTo>
                  <a:lnTo>
                    <a:pt x="18" y="965"/>
                  </a:lnTo>
                  <a:lnTo>
                    <a:pt x="0" y="1074"/>
                  </a:lnTo>
                  <a:lnTo>
                    <a:pt x="0" y="1201"/>
                  </a:lnTo>
                  <a:lnTo>
                    <a:pt x="0" y="1328"/>
                  </a:lnTo>
                  <a:lnTo>
                    <a:pt x="18" y="1456"/>
                  </a:lnTo>
                  <a:lnTo>
                    <a:pt x="55" y="1565"/>
                  </a:lnTo>
                  <a:lnTo>
                    <a:pt x="91" y="1674"/>
                  </a:lnTo>
                  <a:lnTo>
                    <a:pt x="146" y="1783"/>
                  </a:lnTo>
                  <a:lnTo>
                    <a:pt x="200" y="1874"/>
                  </a:lnTo>
                  <a:lnTo>
                    <a:pt x="273" y="1965"/>
                  </a:lnTo>
                  <a:lnTo>
                    <a:pt x="346" y="2056"/>
                  </a:lnTo>
                  <a:lnTo>
                    <a:pt x="437" y="2129"/>
                  </a:lnTo>
                  <a:lnTo>
                    <a:pt x="528" y="2202"/>
                  </a:lnTo>
                  <a:lnTo>
                    <a:pt x="619" y="2256"/>
                  </a:lnTo>
                  <a:lnTo>
                    <a:pt x="728" y="2311"/>
                  </a:lnTo>
                  <a:lnTo>
                    <a:pt x="837" y="2347"/>
                  </a:lnTo>
                  <a:lnTo>
                    <a:pt x="964" y="2384"/>
                  </a:lnTo>
                  <a:lnTo>
                    <a:pt x="1074" y="2402"/>
                  </a:lnTo>
                  <a:lnTo>
                    <a:pt x="1328" y="2402"/>
                  </a:lnTo>
                  <a:lnTo>
                    <a:pt x="1437" y="2384"/>
                  </a:lnTo>
                  <a:lnTo>
                    <a:pt x="1547" y="2347"/>
                  </a:lnTo>
                  <a:lnTo>
                    <a:pt x="1674" y="2311"/>
                  </a:lnTo>
                  <a:lnTo>
                    <a:pt x="1765" y="2256"/>
                  </a:lnTo>
                  <a:lnTo>
                    <a:pt x="1874" y="2202"/>
                  </a:lnTo>
                  <a:lnTo>
                    <a:pt x="1965" y="2129"/>
                  </a:lnTo>
                  <a:lnTo>
                    <a:pt x="2056" y="2056"/>
                  </a:lnTo>
                  <a:lnTo>
                    <a:pt x="2129" y="1965"/>
                  </a:lnTo>
                  <a:lnTo>
                    <a:pt x="2202" y="1874"/>
                  </a:lnTo>
                  <a:lnTo>
                    <a:pt x="2256" y="1783"/>
                  </a:lnTo>
                  <a:lnTo>
                    <a:pt x="2311" y="1674"/>
                  </a:lnTo>
                  <a:lnTo>
                    <a:pt x="2347" y="1565"/>
                  </a:lnTo>
                  <a:lnTo>
                    <a:pt x="2383" y="1456"/>
                  </a:lnTo>
                  <a:lnTo>
                    <a:pt x="2402" y="1328"/>
                  </a:lnTo>
                  <a:lnTo>
                    <a:pt x="2402" y="1201"/>
                  </a:lnTo>
                  <a:lnTo>
                    <a:pt x="2402" y="1074"/>
                  </a:lnTo>
                  <a:lnTo>
                    <a:pt x="2383" y="965"/>
                  </a:lnTo>
                  <a:lnTo>
                    <a:pt x="2347" y="855"/>
                  </a:lnTo>
                  <a:lnTo>
                    <a:pt x="2311" y="746"/>
                  </a:lnTo>
                  <a:lnTo>
                    <a:pt x="2256" y="637"/>
                  </a:lnTo>
                  <a:lnTo>
                    <a:pt x="2202" y="528"/>
                  </a:lnTo>
                  <a:lnTo>
                    <a:pt x="2129" y="437"/>
                  </a:lnTo>
                  <a:lnTo>
                    <a:pt x="2056" y="364"/>
                  </a:lnTo>
                  <a:lnTo>
                    <a:pt x="1965" y="273"/>
                  </a:lnTo>
                  <a:lnTo>
                    <a:pt x="1874" y="200"/>
                  </a:lnTo>
                  <a:lnTo>
                    <a:pt x="1765" y="146"/>
                  </a:lnTo>
                  <a:lnTo>
                    <a:pt x="1674" y="91"/>
                  </a:lnTo>
                  <a:lnTo>
                    <a:pt x="1547" y="55"/>
                  </a:lnTo>
                  <a:lnTo>
                    <a:pt x="1437" y="37"/>
                  </a:lnTo>
                  <a:lnTo>
                    <a:pt x="1328" y="19"/>
                  </a:lnTo>
                  <a:lnTo>
                    <a:pt x="1201"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42"/>
            <p:cNvSpPr/>
            <p:nvPr/>
          </p:nvSpPr>
          <p:spPr>
            <a:xfrm>
              <a:off x="10985728" y="6836601"/>
              <a:ext cx="43154" cy="43154"/>
            </a:xfrm>
            <a:custGeom>
              <a:rect b="b" l="l" r="r" t="t"/>
              <a:pathLst>
                <a:path extrusionOk="0" h="1420" w="1420">
                  <a:moveTo>
                    <a:pt x="565" y="0"/>
                  </a:moveTo>
                  <a:lnTo>
                    <a:pt x="437" y="55"/>
                  </a:lnTo>
                  <a:lnTo>
                    <a:pt x="310" y="109"/>
                  </a:lnTo>
                  <a:lnTo>
                    <a:pt x="219" y="200"/>
                  </a:lnTo>
                  <a:lnTo>
                    <a:pt x="128" y="310"/>
                  </a:lnTo>
                  <a:lnTo>
                    <a:pt x="55" y="437"/>
                  </a:lnTo>
                  <a:lnTo>
                    <a:pt x="19" y="564"/>
                  </a:lnTo>
                  <a:lnTo>
                    <a:pt x="1" y="710"/>
                  </a:lnTo>
                  <a:lnTo>
                    <a:pt x="19" y="855"/>
                  </a:lnTo>
                  <a:lnTo>
                    <a:pt x="55" y="983"/>
                  </a:lnTo>
                  <a:lnTo>
                    <a:pt x="128" y="1110"/>
                  </a:lnTo>
                  <a:lnTo>
                    <a:pt x="219" y="1201"/>
                  </a:lnTo>
                  <a:lnTo>
                    <a:pt x="310" y="1292"/>
                  </a:lnTo>
                  <a:lnTo>
                    <a:pt x="437" y="1365"/>
                  </a:lnTo>
                  <a:lnTo>
                    <a:pt x="565" y="1401"/>
                  </a:lnTo>
                  <a:lnTo>
                    <a:pt x="710" y="1419"/>
                  </a:lnTo>
                  <a:lnTo>
                    <a:pt x="856" y="1401"/>
                  </a:lnTo>
                  <a:lnTo>
                    <a:pt x="1001" y="1365"/>
                  </a:lnTo>
                  <a:lnTo>
                    <a:pt x="1111" y="1292"/>
                  </a:lnTo>
                  <a:lnTo>
                    <a:pt x="1220" y="1201"/>
                  </a:lnTo>
                  <a:lnTo>
                    <a:pt x="1311" y="1110"/>
                  </a:lnTo>
                  <a:lnTo>
                    <a:pt x="1365" y="983"/>
                  </a:lnTo>
                  <a:lnTo>
                    <a:pt x="1420" y="855"/>
                  </a:lnTo>
                  <a:lnTo>
                    <a:pt x="1420" y="710"/>
                  </a:lnTo>
                  <a:lnTo>
                    <a:pt x="1420" y="564"/>
                  </a:lnTo>
                  <a:lnTo>
                    <a:pt x="1365" y="437"/>
                  </a:lnTo>
                  <a:lnTo>
                    <a:pt x="1311" y="310"/>
                  </a:lnTo>
                  <a:lnTo>
                    <a:pt x="1220" y="200"/>
                  </a:lnTo>
                  <a:lnTo>
                    <a:pt x="1111" y="109"/>
                  </a:lnTo>
                  <a:lnTo>
                    <a:pt x="1001" y="55"/>
                  </a:lnTo>
                  <a:lnTo>
                    <a:pt x="856"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42"/>
            <p:cNvSpPr/>
            <p:nvPr/>
          </p:nvSpPr>
          <p:spPr>
            <a:xfrm>
              <a:off x="10760173" y="6713308"/>
              <a:ext cx="461138" cy="686723"/>
            </a:xfrm>
            <a:custGeom>
              <a:rect b="b" l="l" r="r" t="t"/>
              <a:pathLst>
                <a:path extrusionOk="0" h="22597" w="15174">
                  <a:moveTo>
                    <a:pt x="0" y="0"/>
                  </a:moveTo>
                  <a:lnTo>
                    <a:pt x="0" y="22596"/>
                  </a:lnTo>
                  <a:lnTo>
                    <a:pt x="255" y="22360"/>
                  </a:lnTo>
                  <a:lnTo>
                    <a:pt x="473" y="22087"/>
                  </a:lnTo>
                  <a:lnTo>
                    <a:pt x="673" y="21796"/>
                  </a:lnTo>
                  <a:lnTo>
                    <a:pt x="837" y="21486"/>
                  </a:lnTo>
                  <a:lnTo>
                    <a:pt x="964" y="21159"/>
                  </a:lnTo>
                  <a:lnTo>
                    <a:pt x="1055" y="20831"/>
                  </a:lnTo>
                  <a:lnTo>
                    <a:pt x="1110" y="20486"/>
                  </a:lnTo>
                  <a:lnTo>
                    <a:pt x="1128" y="20122"/>
                  </a:lnTo>
                  <a:lnTo>
                    <a:pt x="1128" y="964"/>
                  </a:lnTo>
                  <a:lnTo>
                    <a:pt x="12863" y="964"/>
                  </a:lnTo>
                  <a:lnTo>
                    <a:pt x="13172" y="946"/>
                  </a:lnTo>
                  <a:lnTo>
                    <a:pt x="13499" y="892"/>
                  </a:lnTo>
                  <a:lnTo>
                    <a:pt x="13809" y="819"/>
                  </a:lnTo>
                  <a:lnTo>
                    <a:pt x="14118" y="710"/>
                  </a:lnTo>
                  <a:lnTo>
                    <a:pt x="14409" y="582"/>
                  </a:lnTo>
                  <a:lnTo>
                    <a:pt x="14682" y="419"/>
                  </a:lnTo>
                  <a:lnTo>
                    <a:pt x="14937" y="218"/>
                  </a:lnTo>
                  <a:lnTo>
                    <a:pt x="1517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42"/>
            <p:cNvSpPr/>
            <p:nvPr/>
          </p:nvSpPr>
          <p:spPr>
            <a:xfrm>
              <a:off x="10760173" y="7554260"/>
              <a:ext cx="461138" cy="687270"/>
            </a:xfrm>
            <a:custGeom>
              <a:rect b="b" l="l" r="r" t="t"/>
              <a:pathLst>
                <a:path extrusionOk="0" h="22615" w="15174">
                  <a:moveTo>
                    <a:pt x="0" y="0"/>
                  </a:moveTo>
                  <a:lnTo>
                    <a:pt x="0" y="22614"/>
                  </a:lnTo>
                  <a:lnTo>
                    <a:pt x="15173" y="22614"/>
                  </a:lnTo>
                  <a:lnTo>
                    <a:pt x="151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42"/>
            <p:cNvSpPr/>
            <p:nvPr/>
          </p:nvSpPr>
          <p:spPr>
            <a:xfrm>
              <a:off x="10832046" y="7887092"/>
              <a:ext cx="316816" cy="316846"/>
            </a:xfrm>
            <a:custGeom>
              <a:rect b="b" l="l" r="r" t="t"/>
              <a:pathLst>
                <a:path extrusionOk="0" h="10426" w="10425">
                  <a:moveTo>
                    <a:pt x="4949" y="0"/>
                  </a:moveTo>
                  <a:lnTo>
                    <a:pt x="4676" y="19"/>
                  </a:lnTo>
                  <a:lnTo>
                    <a:pt x="4421" y="55"/>
                  </a:lnTo>
                  <a:lnTo>
                    <a:pt x="4166" y="110"/>
                  </a:lnTo>
                  <a:lnTo>
                    <a:pt x="3912" y="164"/>
                  </a:lnTo>
                  <a:lnTo>
                    <a:pt x="3657" y="237"/>
                  </a:lnTo>
                  <a:lnTo>
                    <a:pt x="3420" y="310"/>
                  </a:lnTo>
                  <a:lnTo>
                    <a:pt x="3184" y="419"/>
                  </a:lnTo>
                  <a:lnTo>
                    <a:pt x="2947" y="510"/>
                  </a:lnTo>
                  <a:lnTo>
                    <a:pt x="2729" y="637"/>
                  </a:lnTo>
                  <a:lnTo>
                    <a:pt x="2511" y="746"/>
                  </a:lnTo>
                  <a:lnTo>
                    <a:pt x="2292" y="892"/>
                  </a:lnTo>
                  <a:lnTo>
                    <a:pt x="2092" y="1037"/>
                  </a:lnTo>
                  <a:lnTo>
                    <a:pt x="1892" y="1183"/>
                  </a:lnTo>
                  <a:lnTo>
                    <a:pt x="1710" y="1347"/>
                  </a:lnTo>
                  <a:lnTo>
                    <a:pt x="1528" y="1529"/>
                  </a:lnTo>
                  <a:lnTo>
                    <a:pt x="1346" y="1711"/>
                  </a:lnTo>
                  <a:lnTo>
                    <a:pt x="1183" y="1893"/>
                  </a:lnTo>
                  <a:lnTo>
                    <a:pt x="1037" y="2093"/>
                  </a:lnTo>
                  <a:lnTo>
                    <a:pt x="892" y="2293"/>
                  </a:lnTo>
                  <a:lnTo>
                    <a:pt x="746" y="2511"/>
                  </a:lnTo>
                  <a:lnTo>
                    <a:pt x="637" y="2729"/>
                  </a:lnTo>
                  <a:lnTo>
                    <a:pt x="510" y="2948"/>
                  </a:lnTo>
                  <a:lnTo>
                    <a:pt x="419" y="3184"/>
                  </a:lnTo>
                  <a:lnTo>
                    <a:pt x="309" y="3421"/>
                  </a:lnTo>
                  <a:lnTo>
                    <a:pt x="237" y="3657"/>
                  </a:lnTo>
                  <a:lnTo>
                    <a:pt x="164" y="3912"/>
                  </a:lnTo>
                  <a:lnTo>
                    <a:pt x="109" y="4167"/>
                  </a:lnTo>
                  <a:lnTo>
                    <a:pt x="55" y="4421"/>
                  </a:lnTo>
                  <a:lnTo>
                    <a:pt x="18" y="4676"/>
                  </a:lnTo>
                  <a:lnTo>
                    <a:pt x="0" y="4949"/>
                  </a:lnTo>
                  <a:lnTo>
                    <a:pt x="0" y="5222"/>
                  </a:lnTo>
                  <a:lnTo>
                    <a:pt x="0" y="5477"/>
                  </a:lnTo>
                  <a:lnTo>
                    <a:pt x="18" y="5750"/>
                  </a:lnTo>
                  <a:lnTo>
                    <a:pt x="55" y="6004"/>
                  </a:lnTo>
                  <a:lnTo>
                    <a:pt x="109" y="6259"/>
                  </a:lnTo>
                  <a:lnTo>
                    <a:pt x="164" y="6514"/>
                  </a:lnTo>
                  <a:lnTo>
                    <a:pt x="237" y="6768"/>
                  </a:lnTo>
                  <a:lnTo>
                    <a:pt x="309" y="7005"/>
                  </a:lnTo>
                  <a:lnTo>
                    <a:pt x="419" y="7241"/>
                  </a:lnTo>
                  <a:lnTo>
                    <a:pt x="510" y="7478"/>
                  </a:lnTo>
                  <a:lnTo>
                    <a:pt x="637" y="7696"/>
                  </a:lnTo>
                  <a:lnTo>
                    <a:pt x="746" y="7915"/>
                  </a:lnTo>
                  <a:lnTo>
                    <a:pt x="892" y="8133"/>
                  </a:lnTo>
                  <a:lnTo>
                    <a:pt x="1037" y="8333"/>
                  </a:lnTo>
                  <a:lnTo>
                    <a:pt x="1183" y="8533"/>
                  </a:lnTo>
                  <a:lnTo>
                    <a:pt x="1346" y="8715"/>
                  </a:lnTo>
                  <a:lnTo>
                    <a:pt x="1528" y="8897"/>
                  </a:lnTo>
                  <a:lnTo>
                    <a:pt x="1710" y="9079"/>
                  </a:lnTo>
                  <a:lnTo>
                    <a:pt x="1892" y="9243"/>
                  </a:lnTo>
                  <a:lnTo>
                    <a:pt x="2092" y="9388"/>
                  </a:lnTo>
                  <a:lnTo>
                    <a:pt x="2292" y="9534"/>
                  </a:lnTo>
                  <a:lnTo>
                    <a:pt x="2511" y="9679"/>
                  </a:lnTo>
                  <a:lnTo>
                    <a:pt x="2729" y="9788"/>
                  </a:lnTo>
                  <a:lnTo>
                    <a:pt x="2947" y="9916"/>
                  </a:lnTo>
                  <a:lnTo>
                    <a:pt x="3184" y="10025"/>
                  </a:lnTo>
                  <a:lnTo>
                    <a:pt x="3420" y="10116"/>
                  </a:lnTo>
                  <a:lnTo>
                    <a:pt x="3657" y="10189"/>
                  </a:lnTo>
                  <a:lnTo>
                    <a:pt x="3912" y="10261"/>
                  </a:lnTo>
                  <a:lnTo>
                    <a:pt x="4166" y="10316"/>
                  </a:lnTo>
                  <a:lnTo>
                    <a:pt x="4421" y="10371"/>
                  </a:lnTo>
                  <a:lnTo>
                    <a:pt x="4676" y="10407"/>
                  </a:lnTo>
                  <a:lnTo>
                    <a:pt x="4949" y="10425"/>
                  </a:lnTo>
                  <a:lnTo>
                    <a:pt x="5476" y="10425"/>
                  </a:lnTo>
                  <a:lnTo>
                    <a:pt x="5749" y="10407"/>
                  </a:lnTo>
                  <a:lnTo>
                    <a:pt x="6004" y="10371"/>
                  </a:lnTo>
                  <a:lnTo>
                    <a:pt x="6259" y="10316"/>
                  </a:lnTo>
                  <a:lnTo>
                    <a:pt x="6513" y="10261"/>
                  </a:lnTo>
                  <a:lnTo>
                    <a:pt x="6768" y="10189"/>
                  </a:lnTo>
                  <a:lnTo>
                    <a:pt x="7005" y="10116"/>
                  </a:lnTo>
                  <a:lnTo>
                    <a:pt x="7241" y="10025"/>
                  </a:lnTo>
                  <a:lnTo>
                    <a:pt x="7478" y="9916"/>
                  </a:lnTo>
                  <a:lnTo>
                    <a:pt x="7696" y="9788"/>
                  </a:lnTo>
                  <a:lnTo>
                    <a:pt x="7914" y="9679"/>
                  </a:lnTo>
                  <a:lnTo>
                    <a:pt x="8132" y="9534"/>
                  </a:lnTo>
                  <a:lnTo>
                    <a:pt x="8333" y="9388"/>
                  </a:lnTo>
                  <a:lnTo>
                    <a:pt x="8533" y="9243"/>
                  </a:lnTo>
                  <a:lnTo>
                    <a:pt x="8715" y="9079"/>
                  </a:lnTo>
                  <a:lnTo>
                    <a:pt x="8897" y="8897"/>
                  </a:lnTo>
                  <a:lnTo>
                    <a:pt x="9079" y="8715"/>
                  </a:lnTo>
                  <a:lnTo>
                    <a:pt x="9242" y="8533"/>
                  </a:lnTo>
                  <a:lnTo>
                    <a:pt x="9388" y="8333"/>
                  </a:lnTo>
                  <a:lnTo>
                    <a:pt x="9533" y="8133"/>
                  </a:lnTo>
                  <a:lnTo>
                    <a:pt x="9679" y="7915"/>
                  </a:lnTo>
                  <a:lnTo>
                    <a:pt x="9788" y="7696"/>
                  </a:lnTo>
                  <a:lnTo>
                    <a:pt x="9915" y="7478"/>
                  </a:lnTo>
                  <a:lnTo>
                    <a:pt x="10025" y="7241"/>
                  </a:lnTo>
                  <a:lnTo>
                    <a:pt x="10116" y="7005"/>
                  </a:lnTo>
                  <a:lnTo>
                    <a:pt x="10188" y="6768"/>
                  </a:lnTo>
                  <a:lnTo>
                    <a:pt x="10261" y="6514"/>
                  </a:lnTo>
                  <a:lnTo>
                    <a:pt x="10316" y="6259"/>
                  </a:lnTo>
                  <a:lnTo>
                    <a:pt x="10370" y="6004"/>
                  </a:lnTo>
                  <a:lnTo>
                    <a:pt x="10407" y="5750"/>
                  </a:lnTo>
                  <a:lnTo>
                    <a:pt x="10425" y="5477"/>
                  </a:lnTo>
                  <a:lnTo>
                    <a:pt x="10425" y="5222"/>
                  </a:lnTo>
                  <a:lnTo>
                    <a:pt x="10425" y="4949"/>
                  </a:lnTo>
                  <a:lnTo>
                    <a:pt x="10407" y="4676"/>
                  </a:lnTo>
                  <a:lnTo>
                    <a:pt x="10370" y="4421"/>
                  </a:lnTo>
                  <a:lnTo>
                    <a:pt x="10316" y="4167"/>
                  </a:lnTo>
                  <a:lnTo>
                    <a:pt x="10261" y="3912"/>
                  </a:lnTo>
                  <a:lnTo>
                    <a:pt x="10188" y="3657"/>
                  </a:lnTo>
                  <a:lnTo>
                    <a:pt x="10116" y="3421"/>
                  </a:lnTo>
                  <a:lnTo>
                    <a:pt x="10025" y="3184"/>
                  </a:lnTo>
                  <a:lnTo>
                    <a:pt x="9915" y="2948"/>
                  </a:lnTo>
                  <a:lnTo>
                    <a:pt x="9788" y="2729"/>
                  </a:lnTo>
                  <a:lnTo>
                    <a:pt x="9679" y="2511"/>
                  </a:lnTo>
                  <a:lnTo>
                    <a:pt x="9533" y="2293"/>
                  </a:lnTo>
                  <a:lnTo>
                    <a:pt x="9388" y="2093"/>
                  </a:lnTo>
                  <a:lnTo>
                    <a:pt x="9242" y="1893"/>
                  </a:lnTo>
                  <a:lnTo>
                    <a:pt x="9079" y="1711"/>
                  </a:lnTo>
                  <a:lnTo>
                    <a:pt x="8897" y="1529"/>
                  </a:lnTo>
                  <a:lnTo>
                    <a:pt x="8715" y="1347"/>
                  </a:lnTo>
                  <a:lnTo>
                    <a:pt x="8533" y="1183"/>
                  </a:lnTo>
                  <a:lnTo>
                    <a:pt x="8333" y="1037"/>
                  </a:lnTo>
                  <a:lnTo>
                    <a:pt x="8132" y="892"/>
                  </a:lnTo>
                  <a:lnTo>
                    <a:pt x="7914" y="746"/>
                  </a:lnTo>
                  <a:lnTo>
                    <a:pt x="7696" y="637"/>
                  </a:lnTo>
                  <a:lnTo>
                    <a:pt x="7478" y="510"/>
                  </a:lnTo>
                  <a:lnTo>
                    <a:pt x="7241" y="419"/>
                  </a:lnTo>
                  <a:lnTo>
                    <a:pt x="7005" y="310"/>
                  </a:lnTo>
                  <a:lnTo>
                    <a:pt x="6768" y="237"/>
                  </a:lnTo>
                  <a:lnTo>
                    <a:pt x="6513" y="164"/>
                  </a:lnTo>
                  <a:lnTo>
                    <a:pt x="6259" y="110"/>
                  </a:lnTo>
                  <a:lnTo>
                    <a:pt x="6004" y="55"/>
                  </a:lnTo>
                  <a:lnTo>
                    <a:pt x="5749" y="19"/>
                  </a:lnTo>
                  <a:lnTo>
                    <a:pt x="547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42"/>
            <p:cNvSpPr/>
            <p:nvPr/>
          </p:nvSpPr>
          <p:spPr>
            <a:xfrm>
              <a:off x="10896168" y="7951215"/>
              <a:ext cx="188570" cy="188570"/>
            </a:xfrm>
            <a:custGeom>
              <a:rect b="b" l="l" r="r" t="t"/>
              <a:pathLst>
                <a:path extrusionOk="0" h="6205" w="6205">
                  <a:moveTo>
                    <a:pt x="3112" y="1"/>
                  </a:moveTo>
                  <a:lnTo>
                    <a:pt x="2784" y="19"/>
                  </a:lnTo>
                  <a:lnTo>
                    <a:pt x="2475" y="74"/>
                  </a:lnTo>
                  <a:lnTo>
                    <a:pt x="2184" y="146"/>
                  </a:lnTo>
                  <a:lnTo>
                    <a:pt x="1893" y="237"/>
                  </a:lnTo>
                  <a:lnTo>
                    <a:pt x="1620" y="383"/>
                  </a:lnTo>
                  <a:lnTo>
                    <a:pt x="1365" y="528"/>
                  </a:lnTo>
                  <a:lnTo>
                    <a:pt x="1129" y="710"/>
                  </a:lnTo>
                  <a:lnTo>
                    <a:pt x="910" y="911"/>
                  </a:lnTo>
                  <a:lnTo>
                    <a:pt x="710" y="1129"/>
                  </a:lnTo>
                  <a:lnTo>
                    <a:pt x="528" y="1365"/>
                  </a:lnTo>
                  <a:lnTo>
                    <a:pt x="383" y="1620"/>
                  </a:lnTo>
                  <a:lnTo>
                    <a:pt x="237" y="1893"/>
                  </a:lnTo>
                  <a:lnTo>
                    <a:pt x="146" y="2184"/>
                  </a:lnTo>
                  <a:lnTo>
                    <a:pt x="73" y="2475"/>
                  </a:lnTo>
                  <a:lnTo>
                    <a:pt x="19" y="2784"/>
                  </a:lnTo>
                  <a:lnTo>
                    <a:pt x="1" y="3112"/>
                  </a:lnTo>
                  <a:lnTo>
                    <a:pt x="19" y="3421"/>
                  </a:lnTo>
                  <a:lnTo>
                    <a:pt x="73" y="3730"/>
                  </a:lnTo>
                  <a:lnTo>
                    <a:pt x="146" y="4022"/>
                  </a:lnTo>
                  <a:lnTo>
                    <a:pt x="237" y="4313"/>
                  </a:lnTo>
                  <a:lnTo>
                    <a:pt x="383" y="4586"/>
                  </a:lnTo>
                  <a:lnTo>
                    <a:pt x="528" y="4840"/>
                  </a:lnTo>
                  <a:lnTo>
                    <a:pt x="710" y="5077"/>
                  </a:lnTo>
                  <a:lnTo>
                    <a:pt x="910" y="5295"/>
                  </a:lnTo>
                  <a:lnTo>
                    <a:pt x="1129" y="5495"/>
                  </a:lnTo>
                  <a:lnTo>
                    <a:pt x="1365" y="5677"/>
                  </a:lnTo>
                  <a:lnTo>
                    <a:pt x="1620" y="5823"/>
                  </a:lnTo>
                  <a:lnTo>
                    <a:pt x="1893" y="5968"/>
                  </a:lnTo>
                  <a:lnTo>
                    <a:pt x="2184" y="6059"/>
                  </a:lnTo>
                  <a:lnTo>
                    <a:pt x="2475" y="6150"/>
                  </a:lnTo>
                  <a:lnTo>
                    <a:pt x="2784" y="6187"/>
                  </a:lnTo>
                  <a:lnTo>
                    <a:pt x="3112" y="6205"/>
                  </a:lnTo>
                  <a:lnTo>
                    <a:pt x="3421" y="6187"/>
                  </a:lnTo>
                  <a:lnTo>
                    <a:pt x="3730" y="6150"/>
                  </a:lnTo>
                  <a:lnTo>
                    <a:pt x="4021" y="6059"/>
                  </a:lnTo>
                  <a:lnTo>
                    <a:pt x="4312" y="5968"/>
                  </a:lnTo>
                  <a:lnTo>
                    <a:pt x="4585" y="5823"/>
                  </a:lnTo>
                  <a:lnTo>
                    <a:pt x="4840" y="5677"/>
                  </a:lnTo>
                  <a:lnTo>
                    <a:pt x="5076" y="5495"/>
                  </a:lnTo>
                  <a:lnTo>
                    <a:pt x="5295" y="5295"/>
                  </a:lnTo>
                  <a:lnTo>
                    <a:pt x="5495" y="5077"/>
                  </a:lnTo>
                  <a:lnTo>
                    <a:pt x="5677" y="4840"/>
                  </a:lnTo>
                  <a:lnTo>
                    <a:pt x="5822" y="4586"/>
                  </a:lnTo>
                  <a:lnTo>
                    <a:pt x="5968" y="4313"/>
                  </a:lnTo>
                  <a:lnTo>
                    <a:pt x="6059" y="4022"/>
                  </a:lnTo>
                  <a:lnTo>
                    <a:pt x="6150" y="3730"/>
                  </a:lnTo>
                  <a:lnTo>
                    <a:pt x="6186" y="3421"/>
                  </a:lnTo>
                  <a:lnTo>
                    <a:pt x="6204" y="3112"/>
                  </a:lnTo>
                  <a:lnTo>
                    <a:pt x="6186" y="2784"/>
                  </a:lnTo>
                  <a:lnTo>
                    <a:pt x="6150" y="2475"/>
                  </a:lnTo>
                  <a:lnTo>
                    <a:pt x="6059" y="2184"/>
                  </a:lnTo>
                  <a:lnTo>
                    <a:pt x="5968" y="1893"/>
                  </a:lnTo>
                  <a:lnTo>
                    <a:pt x="5822" y="1620"/>
                  </a:lnTo>
                  <a:lnTo>
                    <a:pt x="5677" y="1365"/>
                  </a:lnTo>
                  <a:lnTo>
                    <a:pt x="5495" y="1129"/>
                  </a:lnTo>
                  <a:lnTo>
                    <a:pt x="5295" y="911"/>
                  </a:lnTo>
                  <a:lnTo>
                    <a:pt x="5076" y="710"/>
                  </a:lnTo>
                  <a:lnTo>
                    <a:pt x="4840" y="528"/>
                  </a:lnTo>
                  <a:lnTo>
                    <a:pt x="4585" y="383"/>
                  </a:lnTo>
                  <a:lnTo>
                    <a:pt x="4312" y="237"/>
                  </a:lnTo>
                  <a:lnTo>
                    <a:pt x="4021" y="146"/>
                  </a:lnTo>
                  <a:lnTo>
                    <a:pt x="3730" y="74"/>
                  </a:lnTo>
                  <a:lnTo>
                    <a:pt x="3421" y="19"/>
                  </a:lnTo>
                  <a:lnTo>
                    <a:pt x="3112"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42"/>
            <p:cNvSpPr/>
            <p:nvPr/>
          </p:nvSpPr>
          <p:spPr>
            <a:xfrm>
              <a:off x="10876810" y="7602915"/>
              <a:ext cx="227287" cy="227256"/>
            </a:xfrm>
            <a:custGeom>
              <a:rect b="b" l="l" r="r" t="t"/>
              <a:pathLst>
                <a:path extrusionOk="0" h="7478" w="7479">
                  <a:moveTo>
                    <a:pt x="3749" y="0"/>
                  </a:moveTo>
                  <a:lnTo>
                    <a:pt x="3367" y="18"/>
                  </a:lnTo>
                  <a:lnTo>
                    <a:pt x="2984" y="73"/>
                  </a:lnTo>
                  <a:lnTo>
                    <a:pt x="2621" y="182"/>
                  </a:lnTo>
                  <a:lnTo>
                    <a:pt x="2293" y="291"/>
                  </a:lnTo>
                  <a:lnTo>
                    <a:pt x="1966" y="455"/>
                  </a:lnTo>
                  <a:lnTo>
                    <a:pt x="1656" y="637"/>
                  </a:lnTo>
                  <a:lnTo>
                    <a:pt x="1365" y="855"/>
                  </a:lnTo>
                  <a:lnTo>
                    <a:pt x="1092" y="1092"/>
                  </a:lnTo>
                  <a:lnTo>
                    <a:pt x="856" y="1365"/>
                  </a:lnTo>
                  <a:lnTo>
                    <a:pt x="638" y="1656"/>
                  </a:lnTo>
                  <a:lnTo>
                    <a:pt x="456" y="1965"/>
                  </a:lnTo>
                  <a:lnTo>
                    <a:pt x="292" y="2292"/>
                  </a:lnTo>
                  <a:lnTo>
                    <a:pt x="165" y="2638"/>
                  </a:lnTo>
                  <a:lnTo>
                    <a:pt x="74" y="2984"/>
                  </a:lnTo>
                  <a:lnTo>
                    <a:pt x="19" y="3366"/>
                  </a:lnTo>
                  <a:lnTo>
                    <a:pt x="1" y="3748"/>
                  </a:lnTo>
                  <a:lnTo>
                    <a:pt x="19" y="4130"/>
                  </a:lnTo>
                  <a:lnTo>
                    <a:pt x="74" y="4494"/>
                  </a:lnTo>
                  <a:lnTo>
                    <a:pt x="165" y="4858"/>
                  </a:lnTo>
                  <a:lnTo>
                    <a:pt x="292" y="5203"/>
                  </a:lnTo>
                  <a:lnTo>
                    <a:pt x="456" y="5531"/>
                  </a:lnTo>
                  <a:lnTo>
                    <a:pt x="638" y="5840"/>
                  </a:lnTo>
                  <a:lnTo>
                    <a:pt x="856" y="6113"/>
                  </a:lnTo>
                  <a:lnTo>
                    <a:pt x="1092" y="6386"/>
                  </a:lnTo>
                  <a:lnTo>
                    <a:pt x="1365" y="6622"/>
                  </a:lnTo>
                  <a:lnTo>
                    <a:pt x="1656" y="6841"/>
                  </a:lnTo>
                  <a:lnTo>
                    <a:pt x="1966" y="7023"/>
                  </a:lnTo>
                  <a:lnTo>
                    <a:pt x="2293" y="7186"/>
                  </a:lnTo>
                  <a:lnTo>
                    <a:pt x="2621" y="7314"/>
                  </a:lnTo>
                  <a:lnTo>
                    <a:pt x="2984" y="7405"/>
                  </a:lnTo>
                  <a:lnTo>
                    <a:pt x="3367" y="7459"/>
                  </a:lnTo>
                  <a:lnTo>
                    <a:pt x="3749" y="7478"/>
                  </a:lnTo>
                  <a:lnTo>
                    <a:pt x="4131" y="7459"/>
                  </a:lnTo>
                  <a:lnTo>
                    <a:pt x="4494" y="7405"/>
                  </a:lnTo>
                  <a:lnTo>
                    <a:pt x="4858" y="7314"/>
                  </a:lnTo>
                  <a:lnTo>
                    <a:pt x="5186" y="7186"/>
                  </a:lnTo>
                  <a:lnTo>
                    <a:pt x="5513" y="7023"/>
                  </a:lnTo>
                  <a:lnTo>
                    <a:pt x="5823" y="6841"/>
                  </a:lnTo>
                  <a:lnTo>
                    <a:pt x="6114" y="6622"/>
                  </a:lnTo>
                  <a:lnTo>
                    <a:pt x="6387" y="6386"/>
                  </a:lnTo>
                  <a:lnTo>
                    <a:pt x="6623" y="6113"/>
                  </a:lnTo>
                  <a:lnTo>
                    <a:pt x="6841" y="5840"/>
                  </a:lnTo>
                  <a:lnTo>
                    <a:pt x="7023" y="5531"/>
                  </a:lnTo>
                  <a:lnTo>
                    <a:pt x="7187" y="5203"/>
                  </a:lnTo>
                  <a:lnTo>
                    <a:pt x="7314" y="4858"/>
                  </a:lnTo>
                  <a:lnTo>
                    <a:pt x="7405" y="4494"/>
                  </a:lnTo>
                  <a:lnTo>
                    <a:pt x="7460" y="4130"/>
                  </a:lnTo>
                  <a:lnTo>
                    <a:pt x="7478" y="3748"/>
                  </a:lnTo>
                  <a:lnTo>
                    <a:pt x="7460" y="3366"/>
                  </a:lnTo>
                  <a:lnTo>
                    <a:pt x="7405" y="2984"/>
                  </a:lnTo>
                  <a:lnTo>
                    <a:pt x="7314" y="2638"/>
                  </a:lnTo>
                  <a:lnTo>
                    <a:pt x="7187" y="2292"/>
                  </a:lnTo>
                  <a:lnTo>
                    <a:pt x="7023" y="1965"/>
                  </a:lnTo>
                  <a:lnTo>
                    <a:pt x="6841" y="1656"/>
                  </a:lnTo>
                  <a:lnTo>
                    <a:pt x="6623" y="1365"/>
                  </a:lnTo>
                  <a:lnTo>
                    <a:pt x="6387" y="1092"/>
                  </a:lnTo>
                  <a:lnTo>
                    <a:pt x="6114" y="855"/>
                  </a:lnTo>
                  <a:lnTo>
                    <a:pt x="5823" y="637"/>
                  </a:lnTo>
                  <a:lnTo>
                    <a:pt x="5513" y="455"/>
                  </a:lnTo>
                  <a:lnTo>
                    <a:pt x="5186" y="291"/>
                  </a:lnTo>
                  <a:lnTo>
                    <a:pt x="4858" y="182"/>
                  </a:lnTo>
                  <a:lnTo>
                    <a:pt x="4494" y="73"/>
                  </a:lnTo>
                  <a:lnTo>
                    <a:pt x="4131" y="18"/>
                  </a:lnTo>
                  <a:lnTo>
                    <a:pt x="3749"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42"/>
            <p:cNvSpPr/>
            <p:nvPr/>
          </p:nvSpPr>
          <p:spPr>
            <a:xfrm>
              <a:off x="10933214" y="7659288"/>
              <a:ext cx="114479" cy="115057"/>
            </a:xfrm>
            <a:custGeom>
              <a:rect b="b" l="l" r="r" t="t"/>
              <a:pathLst>
                <a:path extrusionOk="0" h="3786" w="3767">
                  <a:moveTo>
                    <a:pt x="1692" y="1"/>
                  </a:moveTo>
                  <a:lnTo>
                    <a:pt x="1511" y="37"/>
                  </a:lnTo>
                  <a:lnTo>
                    <a:pt x="1329" y="92"/>
                  </a:lnTo>
                  <a:lnTo>
                    <a:pt x="1147" y="146"/>
                  </a:lnTo>
                  <a:lnTo>
                    <a:pt x="983" y="219"/>
                  </a:lnTo>
                  <a:lnTo>
                    <a:pt x="837" y="328"/>
                  </a:lnTo>
                  <a:lnTo>
                    <a:pt x="692" y="437"/>
                  </a:lnTo>
                  <a:lnTo>
                    <a:pt x="546" y="547"/>
                  </a:lnTo>
                  <a:lnTo>
                    <a:pt x="419" y="692"/>
                  </a:lnTo>
                  <a:lnTo>
                    <a:pt x="310" y="838"/>
                  </a:lnTo>
                  <a:lnTo>
                    <a:pt x="219" y="983"/>
                  </a:lnTo>
                  <a:lnTo>
                    <a:pt x="146" y="1147"/>
                  </a:lnTo>
                  <a:lnTo>
                    <a:pt x="73" y="1329"/>
                  </a:lnTo>
                  <a:lnTo>
                    <a:pt x="37" y="1511"/>
                  </a:lnTo>
                  <a:lnTo>
                    <a:pt x="0" y="1693"/>
                  </a:lnTo>
                  <a:lnTo>
                    <a:pt x="0" y="1893"/>
                  </a:lnTo>
                  <a:lnTo>
                    <a:pt x="0" y="2075"/>
                  </a:lnTo>
                  <a:lnTo>
                    <a:pt x="37" y="2275"/>
                  </a:lnTo>
                  <a:lnTo>
                    <a:pt x="73" y="2457"/>
                  </a:lnTo>
                  <a:lnTo>
                    <a:pt x="146" y="2621"/>
                  </a:lnTo>
                  <a:lnTo>
                    <a:pt x="219" y="2784"/>
                  </a:lnTo>
                  <a:lnTo>
                    <a:pt x="310" y="2948"/>
                  </a:lnTo>
                  <a:lnTo>
                    <a:pt x="419" y="3094"/>
                  </a:lnTo>
                  <a:lnTo>
                    <a:pt x="546" y="3221"/>
                  </a:lnTo>
                  <a:lnTo>
                    <a:pt x="692" y="3348"/>
                  </a:lnTo>
                  <a:lnTo>
                    <a:pt x="837" y="3458"/>
                  </a:lnTo>
                  <a:lnTo>
                    <a:pt x="983" y="3549"/>
                  </a:lnTo>
                  <a:lnTo>
                    <a:pt x="1147" y="3621"/>
                  </a:lnTo>
                  <a:lnTo>
                    <a:pt x="1329" y="3694"/>
                  </a:lnTo>
                  <a:lnTo>
                    <a:pt x="1511" y="3730"/>
                  </a:lnTo>
                  <a:lnTo>
                    <a:pt x="1692" y="3767"/>
                  </a:lnTo>
                  <a:lnTo>
                    <a:pt x="1893" y="3785"/>
                  </a:lnTo>
                  <a:lnTo>
                    <a:pt x="2075" y="3767"/>
                  </a:lnTo>
                  <a:lnTo>
                    <a:pt x="2256" y="3730"/>
                  </a:lnTo>
                  <a:lnTo>
                    <a:pt x="2438" y="3694"/>
                  </a:lnTo>
                  <a:lnTo>
                    <a:pt x="2620" y="3621"/>
                  </a:lnTo>
                  <a:lnTo>
                    <a:pt x="2784" y="3549"/>
                  </a:lnTo>
                  <a:lnTo>
                    <a:pt x="2948" y="3458"/>
                  </a:lnTo>
                  <a:lnTo>
                    <a:pt x="3093" y="3348"/>
                  </a:lnTo>
                  <a:lnTo>
                    <a:pt x="3221" y="3221"/>
                  </a:lnTo>
                  <a:lnTo>
                    <a:pt x="3348" y="3094"/>
                  </a:lnTo>
                  <a:lnTo>
                    <a:pt x="3457" y="2948"/>
                  </a:lnTo>
                  <a:lnTo>
                    <a:pt x="3548" y="2784"/>
                  </a:lnTo>
                  <a:lnTo>
                    <a:pt x="3621" y="2621"/>
                  </a:lnTo>
                  <a:lnTo>
                    <a:pt x="3694" y="2457"/>
                  </a:lnTo>
                  <a:lnTo>
                    <a:pt x="3730" y="2275"/>
                  </a:lnTo>
                  <a:lnTo>
                    <a:pt x="3766" y="2075"/>
                  </a:lnTo>
                  <a:lnTo>
                    <a:pt x="3766" y="1893"/>
                  </a:lnTo>
                  <a:lnTo>
                    <a:pt x="3766" y="1693"/>
                  </a:lnTo>
                  <a:lnTo>
                    <a:pt x="3730" y="1511"/>
                  </a:lnTo>
                  <a:lnTo>
                    <a:pt x="3694" y="1329"/>
                  </a:lnTo>
                  <a:lnTo>
                    <a:pt x="3621" y="1147"/>
                  </a:lnTo>
                  <a:lnTo>
                    <a:pt x="3548" y="983"/>
                  </a:lnTo>
                  <a:lnTo>
                    <a:pt x="3457" y="838"/>
                  </a:lnTo>
                  <a:lnTo>
                    <a:pt x="3348" y="692"/>
                  </a:lnTo>
                  <a:lnTo>
                    <a:pt x="3221" y="547"/>
                  </a:lnTo>
                  <a:lnTo>
                    <a:pt x="3093" y="437"/>
                  </a:lnTo>
                  <a:lnTo>
                    <a:pt x="2948" y="328"/>
                  </a:lnTo>
                  <a:lnTo>
                    <a:pt x="2784" y="219"/>
                  </a:lnTo>
                  <a:lnTo>
                    <a:pt x="2620" y="146"/>
                  </a:lnTo>
                  <a:lnTo>
                    <a:pt x="2438" y="92"/>
                  </a:lnTo>
                  <a:lnTo>
                    <a:pt x="2256" y="37"/>
                  </a:lnTo>
                  <a:lnTo>
                    <a:pt x="2075"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42"/>
            <p:cNvSpPr/>
            <p:nvPr/>
          </p:nvSpPr>
          <p:spPr>
            <a:xfrm>
              <a:off x="10975243" y="7981635"/>
              <a:ext cx="72997" cy="73027"/>
            </a:xfrm>
            <a:custGeom>
              <a:rect b="b" l="l" r="r" t="t"/>
              <a:pathLst>
                <a:path extrusionOk="0" h="2403" w="2402">
                  <a:moveTo>
                    <a:pt x="1074" y="1"/>
                  </a:moveTo>
                  <a:lnTo>
                    <a:pt x="964" y="19"/>
                  </a:lnTo>
                  <a:lnTo>
                    <a:pt x="837" y="55"/>
                  </a:lnTo>
                  <a:lnTo>
                    <a:pt x="728" y="91"/>
                  </a:lnTo>
                  <a:lnTo>
                    <a:pt x="619" y="146"/>
                  </a:lnTo>
                  <a:lnTo>
                    <a:pt x="528" y="201"/>
                  </a:lnTo>
                  <a:lnTo>
                    <a:pt x="437" y="273"/>
                  </a:lnTo>
                  <a:lnTo>
                    <a:pt x="346" y="346"/>
                  </a:lnTo>
                  <a:lnTo>
                    <a:pt x="273" y="437"/>
                  </a:lnTo>
                  <a:lnTo>
                    <a:pt x="200" y="528"/>
                  </a:lnTo>
                  <a:lnTo>
                    <a:pt x="146" y="619"/>
                  </a:lnTo>
                  <a:lnTo>
                    <a:pt x="91" y="728"/>
                  </a:lnTo>
                  <a:lnTo>
                    <a:pt x="55" y="837"/>
                  </a:lnTo>
                  <a:lnTo>
                    <a:pt x="18" y="947"/>
                  </a:lnTo>
                  <a:lnTo>
                    <a:pt x="0" y="1074"/>
                  </a:lnTo>
                  <a:lnTo>
                    <a:pt x="0" y="1201"/>
                  </a:lnTo>
                  <a:lnTo>
                    <a:pt x="0" y="1310"/>
                  </a:lnTo>
                  <a:lnTo>
                    <a:pt x="18" y="1438"/>
                  </a:lnTo>
                  <a:lnTo>
                    <a:pt x="55" y="1547"/>
                  </a:lnTo>
                  <a:lnTo>
                    <a:pt x="91" y="1656"/>
                  </a:lnTo>
                  <a:lnTo>
                    <a:pt x="146" y="1765"/>
                  </a:lnTo>
                  <a:lnTo>
                    <a:pt x="200" y="1874"/>
                  </a:lnTo>
                  <a:lnTo>
                    <a:pt x="273" y="1965"/>
                  </a:lnTo>
                  <a:lnTo>
                    <a:pt x="346" y="2038"/>
                  </a:lnTo>
                  <a:lnTo>
                    <a:pt x="437" y="2129"/>
                  </a:lnTo>
                  <a:lnTo>
                    <a:pt x="528" y="2184"/>
                  </a:lnTo>
                  <a:lnTo>
                    <a:pt x="619" y="2256"/>
                  </a:lnTo>
                  <a:lnTo>
                    <a:pt x="728" y="2311"/>
                  </a:lnTo>
                  <a:lnTo>
                    <a:pt x="837" y="2347"/>
                  </a:lnTo>
                  <a:lnTo>
                    <a:pt x="964" y="2366"/>
                  </a:lnTo>
                  <a:lnTo>
                    <a:pt x="1074" y="2384"/>
                  </a:lnTo>
                  <a:lnTo>
                    <a:pt x="1201" y="2402"/>
                  </a:lnTo>
                  <a:lnTo>
                    <a:pt x="1328" y="2384"/>
                  </a:lnTo>
                  <a:lnTo>
                    <a:pt x="1437" y="2366"/>
                  </a:lnTo>
                  <a:lnTo>
                    <a:pt x="1547" y="2347"/>
                  </a:lnTo>
                  <a:lnTo>
                    <a:pt x="1674" y="2311"/>
                  </a:lnTo>
                  <a:lnTo>
                    <a:pt x="1765" y="2256"/>
                  </a:lnTo>
                  <a:lnTo>
                    <a:pt x="1874" y="2184"/>
                  </a:lnTo>
                  <a:lnTo>
                    <a:pt x="1965" y="2129"/>
                  </a:lnTo>
                  <a:lnTo>
                    <a:pt x="2056" y="2038"/>
                  </a:lnTo>
                  <a:lnTo>
                    <a:pt x="2129" y="1965"/>
                  </a:lnTo>
                  <a:lnTo>
                    <a:pt x="2202" y="1874"/>
                  </a:lnTo>
                  <a:lnTo>
                    <a:pt x="2256" y="1765"/>
                  </a:lnTo>
                  <a:lnTo>
                    <a:pt x="2311" y="1656"/>
                  </a:lnTo>
                  <a:lnTo>
                    <a:pt x="2347" y="1547"/>
                  </a:lnTo>
                  <a:lnTo>
                    <a:pt x="2383" y="1438"/>
                  </a:lnTo>
                  <a:lnTo>
                    <a:pt x="2402" y="1310"/>
                  </a:lnTo>
                  <a:lnTo>
                    <a:pt x="2402" y="1201"/>
                  </a:lnTo>
                  <a:lnTo>
                    <a:pt x="2402" y="1074"/>
                  </a:lnTo>
                  <a:lnTo>
                    <a:pt x="2383" y="947"/>
                  </a:lnTo>
                  <a:lnTo>
                    <a:pt x="2347" y="837"/>
                  </a:lnTo>
                  <a:lnTo>
                    <a:pt x="2311" y="728"/>
                  </a:lnTo>
                  <a:lnTo>
                    <a:pt x="2256" y="619"/>
                  </a:lnTo>
                  <a:lnTo>
                    <a:pt x="2202" y="528"/>
                  </a:lnTo>
                  <a:lnTo>
                    <a:pt x="2129" y="437"/>
                  </a:lnTo>
                  <a:lnTo>
                    <a:pt x="2056" y="346"/>
                  </a:lnTo>
                  <a:lnTo>
                    <a:pt x="1965" y="273"/>
                  </a:lnTo>
                  <a:lnTo>
                    <a:pt x="1874" y="201"/>
                  </a:lnTo>
                  <a:lnTo>
                    <a:pt x="1765" y="146"/>
                  </a:lnTo>
                  <a:lnTo>
                    <a:pt x="1674" y="91"/>
                  </a:lnTo>
                  <a:lnTo>
                    <a:pt x="1547" y="55"/>
                  </a:lnTo>
                  <a:lnTo>
                    <a:pt x="1437" y="19"/>
                  </a:lnTo>
                  <a:lnTo>
                    <a:pt x="132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42"/>
            <p:cNvSpPr/>
            <p:nvPr/>
          </p:nvSpPr>
          <p:spPr>
            <a:xfrm>
              <a:off x="10985728" y="7677553"/>
              <a:ext cx="43154" cy="43154"/>
            </a:xfrm>
            <a:custGeom>
              <a:rect b="b" l="l" r="r" t="t"/>
              <a:pathLst>
                <a:path extrusionOk="0" h="1420" w="1420">
                  <a:moveTo>
                    <a:pt x="710" y="0"/>
                  </a:moveTo>
                  <a:lnTo>
                    <a:pt x="565" y="18"/>
                  </a:lnTo>
                  <a:lnTo>
                    <a:pt x="437" y="55"/>
                  </a:lnTo>
                  <a:lnTo>
                    <a:pt x="310" y="128"/>
                  </a:lnTo>
                  <a:lnTo>
                    <a:pt x="219" y="219"/>
                  </a:lnTo>
                  <a:lnTo>
                    <a:pt x="128" y="309"/>
                  </a:lnTo>
                  <a:lnTo>
                    <a:pt x="55" y="437"/>
                  </a:lnTo>
                  <a:lnTo>
                    <a:pt x="19" y="564"/>
                  </a:lnTo>
                  <a:lnTo>
                    <a:pt x="1" y="710"/>
                  </a:lnTo>
                  <a:lnTo>
                    <a:pt x="19" y="855"/>
                  </a:lnTo>
                  <a:lnTo>
                    <a:pt x="55" y="983"/>
                  </a:lnTo>
                  <a:lnTo>
                    <a:pt x="128" y="1110"/>
                  </a:lnTo>
                  <a:lnTo>
                    <a:pt x="219" y="1219"/>
                  </a:lnTo>
                  <a:lnTo>
                    <a:pt x="310" y="1310"/>
                  </a:lnTo>
                  <a:lnTo>
                    <a:pt x="437" y="1365"/>
                  </a:lnTo>
                  <a:lnTo>
                    <a:pt x="565" y="1419"/>
                  </a:lnTo>
                  <a:lnTo>
                    <a:pt x="856" y="1419"/>
                  </a:lnTo>
                  <a:lnTo>
                    <a:pt x="1001" y="1365"/>
                  </a:lnTo>
                  <a:lnTo>
                    <a:pt x="1111" y="1310"/>
                  </a:lnTo>
                  <a:lnTo>
                    <a:pt x="1220" y="1219"/>
                  </a:lnTo>
                  <a:lnTo>
                    <a:pt x="1311" y="1110"/>
                  </a:lnTo>
                  <a:lnTo>
                    <a:pt x="1365" y="983"/>
                  </a:lnTo>
                  <a:lnTo>
                    <a:pt x="1420" y="855"/>
                  </a:lnTo>
                  <a:lnTo>
                    <a:pt x="1420" y="710"/>
                  </a:lnTo>
                  <a:lnTo>
                    <a:pt x="1420" y="564"/>
                  </a:lnTo>
                  <a:lnTo>
                    <a:pt x="1365" y="437"/>
                  </a:lnTo>
                  <a:lnTo>
                    <a:pt x="1311" y="309"/>
                  </a:lnTo>
                  <a:lnTo>
                    <a:pt x="1220" y="219"/>
                  </a:lnTo>
                  <a:lnTo>
                    <a:pt x="1111" y="128"/>
                  </a:lnTo>
                  <a:lnTo>
                    <a:pt x="1001" y="55"/>
                  </a:lnTo>
                  <a:lnTo>
                    <a:pt x="856" y="18"/>
                  </a:lnTo>
                  <a:lnTo>
                    <a:pt x="710"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42"/>
            <p:cNvSpPr/>
            <p:nvPr/>
          </p:nvSpPr>
          <p:spPr>
            <a:xfrm>
              <a:off x="10760173" y="7554260"/>
              <a:ext cx="461138" cy="687270"/>
            </a:xfrm>
            <a:custGeom>
              <a:rect b="b" l="l" r="r" t="t"/>
              <a:pathLst>
                <a:path extrusionOk="0" h="22615" w="15174">
                  <a:moveTo>
                    <a:pt x="0" y="0"/>
                  </a:moveTo>
                  <a:lnTo>
                    <a:pt x="0" y="22614"/>
                  </a:lnTo>
                  <a:lnTo>
                    <a:pt x="255" y="22360"/>
                  </a:lnTo>
                  <a:lnTo>
                    <a:pt x="473" y="22087"/>
                  </a:lnTo>
                  <a:lnTo>
                    <a:pt x="673" y="21796"/>
                  </a:lnTo>
                  <a:lnTo>
                    <a:pt x="837" y="21486"/>
                  </a:lnTo>
                  <a:lnTo>
                    <a:pt x="964" y="21177"/>
                  </a:lnTo>
                  <a:lnTo>
                    <a:pt x="1055" y="20831"/>
                  </a:lnTo>
                  <a:lnTo>
                    <a:pt x="1110" y="20486"/>
                  </a:lnTo>
                  <a:lnTo>
                    <a:pt x="1128" y="20140"/>
                  </a:lnTo>
                  <a:lnTo>
                    <a:pt x="1128" y="964"/>
                  </a:lnTo>
                  <a:lnTo>
                    <a:pt x="12863" y="964"/>
                  </a:lnTo>
                  <a:lnTo>
                    <a:pt x="13172" y="946"/>
                  </a:lnTo>
                  <a:lnTo>
                    <a:pt x="13499" y="910"/>
                  </a:lnTo>
                  <a:lnTo>
                    <a:pt x="13809" y="819"/>
                  </a:lnTo>
                  <a:lnTo>
                    <a:pt x="14118" y="728"/>
                  </a:lnTo>
                  <a:lnTo>
                    <a:pt x="14409" y="582"/>
                  </a:lnTo>
                  <a:lnTo>
                    <a:pt x="14682" y="419"/>
                  </a:lnTo>
                  <a:lnTo>
                    <a:pt x="14937" y="218"/>
                  </a:lnTo>
                  <a:lnTo>
                    <a:pt x="1517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42"/>
            <p:cNvSpPr/>
            <p:nvPr/>
          </p:nvSpPr>
          <p:spPr>
            <a:xfrm>
              <a:off x="7076784" y="6502098"/>
              <a:ext cx="3601580" cy="2271865"/>
            </a:xfrm>
            <a:custGeom>
              <a:rect b="b" l="l" r="r" t="t"/>
              <a:pathLst>
                <a:path extrusionOk="0" h="74757" w="118512">
                  <a:moveTo>
                    <a:pt x="1" y="0"/>
                  </a:moveTo>
                  <a:lnTo>
                    <a:pt x="1" y="74756"/>
                  </a:lnTo>
                  <a:lnTo>
                    <a:pt x="118511" y="74756"/>
                  </a:lnTo>
                  <a:lnTo>
                    <a:pt x="118511"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42"/>
            <p:cNvSpPr/>
            <p:nvPr/>
          </p:nvSpPr>
          <p:spPr>
            <a:xfrm>
              <a:off x="7149233" y="6573970"/>
              <a:ext cx="3457258" cy="2128121"/>
            </a:xfrm>
            <a:custGeom>
              <a:rect b="b" l="l" r="r" t="t"/>
              <a:pathLst>
                <a:path extrusionOk="0" h="70027" w="113763">
                  <a:moveTo>
                    <a:pt x="0" y="0"/>
                  </a:moveTo>
                  <a:lnTo>
                    <a:pt x="0" y="70026"/>
                  </a:lnTo>
                  <a:lnTo>
                    <a:pt x="113762" y="70026"/>
                  </a:lnTo>
                  <a:lnTo>
                    <a:pt x="1137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42"/>
            <p:cNvSpPr/>
            <p:nvPr/>
          </p:nvSpPr>
          <p:spPr>
            <a:xfrm>
              <a:off x="7277479" y="6702246"/>
              <a:ext cx="3200736" cy="1871568"/>
            </a:xfrm>
            <a:custGeom>
              <a:rect b="b" l="l" r="r" t="t"/>
              <a:pathLst>
                <a:path extrusionOk="0" h="61585" w="105322">
                  <a:moveTo>
                    <a:pt x="1" y="0"/>
                  </a:moveTo>
                  <a:lnTo>
                    <a:pt x="1" y="61584"/>
                  </a:lnTo>
                  <a:lnTo>
                    <a:pt x="105321" y="61584"/>
                  </a:lnTo>
                  <a:lnTo>
                    <a:pt x="105321"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42"/>
            <p:cNvSpPr/>
            <p:nvPr/>
          </p:nvSpPr>
          <p:spPr>
            <a:xfrm>
              <a:off x="7453863" y="6878600"/>
              <a:ext cx="2847421" cy="1518284"/>
            </a:xfrm>
            <a:custGeom>
              <a:rect b="b" l="l" r="r" t="t"/>
              <a:pathLst>
                <a:path extrusionOk="0" h="49960" w="93696">
                  <a:moveTo>
                    <a:pt x="7915" y="1"/>
                  </a:moveTo>
                  <a:lnTo>
                    <a:pt x="7514" y="19"/>
                  </a:lnTo>
                  <a:lnTo>
                    <a:pt x="7114" y="56"/>
                  </a:lnTo>
                  <a:lnTo>
                    <a:pt x="6714" y="92"/>
                  </a:lnTo>
                  <a:lnTo>
                    <a:pt x="6332" y="165"/>
                  </a:lnTo>
                  <a:lnTo>
                    <a:pt x="5950" y="256"/>
                  </a:lnTo>
                  <a:lnTo>
                    <a:pt x="5568" y="365"/>
                  </a:lnTo>
                  <a:lnTo>
                    <a:pt x="5204" y="492"/>
                  </a:lnTo>
                  <a:lnTo>
                    <a:pt x="4840" y="638"/>
                  </a:lnTo>
                  <a:lnTo>
                    <a:pt x="4494" y="783"/>
                  </a:lnTo>
                  <a:lnTo>
                    <a:pt x="4149" y="965"/>
                  </a:lnTo>
                  <a:lnTo>
                    <a:pt x="3821" y="1147"/>
                  </a:lnTo>
                  <a:lnTo>
                    <a:pt x="3494" y="1365"/>
                  </a:lnTo>
                  <a:lnTo>
                    <a:pt x="3184" y="1584"/>
                  </a:lnTo>
                  <a:lnTo>
                    <a:pt x="2875" y="1820"/>
                  </a:lnTo>
                  <a:lnTo>
                    <a:pt x="2602" y="2057"/>
                  </a:lnTo>
                  <a:lnTo>
                    <a:pt x="2329" y="2330"/>
                  </a:lnTo>
                  <a:lnTo>
                    <a:pt x="2056" y="2603"/>
                  </a:lnTo>
                  <a:lnTo>
                    <a:pt x="1802" y="2894"/>
                  </a:lnTo>
                  <a:lnTo>
                    <a:pt x="1583" y="3185"/>
                  </a:lnTo>
                  <a:lnTo>
                    <a:pt x="1347" y="3494"/>
                  </a:lnTo>
                  <a:lnTo>
                    <a:pt x="1147" y="3822"/>
                  </a:lnTo>
                  <a:lnTo>
                    <a:pt x="965" y="4149"/>
                  </a:lnTo>
                  <a:lnTo>
                    <a:pt x="783" y="4495"/>
                  </a:lnTo>
                  <a:lnTo>
                    <a:pt x="619" y="4840"/>
                  </a:lnTo>
                  <a:lnTo>
                    <a:pt x="492" y="5204"/>
                  </a:lnTo>
                  <a:lnTo>
                    <a:pt x="364" y="5568"/>
                  </a:lnTo>
                  <a:lnTo>
                    <a:pt x="255" y="5950"/>
                  </a:lnTo>
                  <a:lnTo>
                    <a:pt x="164" y="6332"/>
                  </a:lnTo>
                  <a:lnTo>
                    <a:pt x="92" y="6714"/>
                  </a:lnTo>
                  <a:lnTo>
                    <a:pt x="37" y="7115"/>
                  </a:lnTo>
                  <a:lnTo>
                    <a:pt x="19" y="7515"/>
                  </a:lnTo>
                  <a:lnTo>
                    <a:pt x="1" y="7933"/>
                  </a:lnTo>
                  <a:lnTo>
                    <a:pt x="1" y="49960"/>
                  </a:lnTo>
                  <a:lnTo>
                    <a:pt x="7860" y="49960"/>
                  </a:lnTo>
                  <a:lnTo>
                    <a:pt x="8406" y="49923"/>
                  </a:lnTo>
                  <a:lnTo>
                    <a:pt x="8933" y="49850"/>
                  </a:lnTo>
                  <a:lnTo>
                    <a:pt x="9461" y="49760"/>
                  </a:lnTo>
                  <a:lnTo>
                    <a:pt x="9970" y="49632"/>
                  </a:lnTo>
                  <a:lnTo>
                    <a:pt x="10462" y="49487"/>
                  </a:lnTo>
                  <a:lnTo>
                    <a:pt x="10953" y="49323"/>
                  </a:lnTo>
                  <a:lnTo>
                    <a:pt x="11426" y="49141"/>
                  </a:lnTo>
                  <a:lnTo>
                    <a:pt x="11899" y="48923"/>
                  </a:lnTo>
                  <a:lnTo>
                    <a:pt x="12354" y="48686"/>
                  </a:lnTo>
                  <a:lnTo>
                    <a:pt x="12790" y="48450"/>
                  </a:lnTo>
                  <a:lnTo>
                    <a:pt x="13227" y="48159"/>
                  </a:lnTo>
                  <a:lnTo>
                    <a:pt x="13645" y="47867"/>
                  </a:lnTo>
                  <a:lnTo>
                    <a:pt x="14046" y="47558"/>
                  </a:lnTo>
                  <a:lnTo>
                    <a:pt x="14428" y="47231"/>
                  </a:lnTo>
                  <a:lnTo>
                    <a:pt x="14792" y="46885"/>
                  </a:lnTo>
                  <a:lnTo>
                    <a:pt x="15137" y="46503"/>
                  </a:lnTo>
                  <a:lnTo>
                    <a:pt x="15465" y="46121"/>
                  </a:lnTo>
                  <a:lnTo>
                    <a:pt x="15792" y="45721"/>
                  </a:lnTo>
                  <a:lnTo>
                    <a:pt x="16083" y="45320"/>
                  </a:lnTo>
                  <a:lnTo>
                    <a:pt x="16356" y="44884"/>
                  </a:lnTo>
                  <a:lnTo>
                    <a:pt x="16611" y="44447"/>
                  </a:lnTo>
                  <a:lnTo>
                    <a:pt x="16847" y="43992"/>
                  </a:lnTo>
                  <a:lnTo>
                    <a:pt x="17048" y="43519"/>
                  </a:lnTo>
                  <a:lnTo>
                    <a:pt x="17248" y="43046"/>
                  </a:lnTo>
                  <a:lnTo>
                    <a:pt x="17411" y="42555"/>
                  </a:lnTo>
                  <a:lnTo>
                    <a:pt x="17557" y="42046"/>
                  </a:lnTo>
                  <a:lnTo>
                    <a:pt x="17666" y="41536"/>
                  </a:lnTo>
                  <a:lnTo>
                    <a:pt x="17757" y="41027"/>
                  </a:lnTo>
                  <a:lnTo>
                    <a:pt x="17830" y="40499"/>
                  </a:lnTo>
                  <a:lnTo>
                    <a:pt x="17866" y="39953"/>
                  </a:lnTo>
                  <a:lnTo>
                    <a:pt x="17885" y="39408"/>
                  </a:lnTo>
                  <a:lnTo>
                    <a:pt x="17885" y="16284"/>
                  </a:lnTo>
                  <a:lnTo>
                    <a:pt x="17885" y="16011"/>
                  </a:lnTo>
                  <a:lnTo>
                    <a:pt x="17903" y="15756"/>
                  </a:lnTo>
                  <a:lnTo>
                    <a:pt x="17939" y="15483"/>
                  </a:lnTo>
                  <a:lnTo>
                    <a:pt x="17994" y="15229"/>
                  </a:lnTo>
                  <a:lnTo>
                    <a:pt x="18048" y="14974"/>
                  </a:lnTo>
                  <a:lnTo>
                    <a:pt x="18121" y="14719"/>
                  </a:lnTo>
                  <a:lnTo>
                    <a:pt x="18194" y="14483"/>
                  </a:lnTo>
                  <a:lnTo>
                    <a:pt x="18303" y="14228"/>
                  </a:lnTo>
                  <a:lnTo>
                    <a:pt x="18394" y="14010"/>
                  </a:lnTo>
                  <a:lnTo>
                    <a:pt x="18521" y="13773"/>
                  </a:lnTo>
                  <a:lnTo>
                    <a:pt x="18649" y="13555"/>
                  </a:lnTo>
                  <a:lnTo>
                    <a:pt x="18776" y="13337"/>
                  </a:lnTo>
                  <a:lnTo>
                    <a:pt x="18922" y="13136"/>
                  </a:lnTo>
                  <a:lnTo>
                    <a:pt x="19085" y="12936"/>
                  </a:lnTo>
                  <a:lnTo>
                    <a:pt x="19249" y="12736"/>
                  </a:lnTo>
                  <a:lnTo>
                    <a:pt x="19431" y="12554"/>
                  </a:lnTo>
                  <a:lnTo>
                    <a:pt x="19613" y="12391"/>
                  </a:lnTo>
                  <a:lnTo>
                    <a:pt x="19795" y="12227"/>
                  </a:lnTo>
                  <a:lnTo>
                    <a:pt x="19995" y="12063"/>
                  </a:lnTo>
                  <a:lnTo>
                    <a:pt x="20213" y="11918"/>
                  </a:lnTo>
                  <a:lnTo>
                    <a:pt x="20413" y="11772"/>
                  </a:lnTo>
                  <a:lnTo>
                    <a:pt x="20650" y="11645"/>
                  </a:lnTo>
                  <a:lnTo>
                    <a:pt x="20868" y="11535"/>
                  </a:lnTo>
                  <a:lnTo>
                    <a:pt x="21105" y="11426"/>
                  </a:lnTo>
                  <a:lnTo>
                    <a:pt x="21341" y="11335"/>
                  </a:lnTo>
                  <a:lnTo>
                    <a:pt x="21596" y="11244"/>
                  </a:lnTo>
                  <a:lnTo>
                    <a:pt x="21832" y="11172"/>
                  </a:lnTo>
                  <a:lnTo>
                    <a:pt x="22087" y="11117"/>
                  </a:lnTo>
                  <a:lnTo>
                    <a:pt x="22360" y="11081"/>
                  </a:lnTo>
                  <a:lnTo>
                    <a:pt x="22615" y="11044"/>
                  </a:lnTo>
                  <a:lnTo>
                    <a:pt x="22888" y="11026"/>
                  </a:lnTo>
                  <a:lnTo>
                    <a:pt x="23161" y="11008"/>
                  </a:lnTo>
                  <a:lnTo>
                    <a:pt x="83689" y="11008"/>
                  </a:lnTo>
                  <a:lnTo>
                    <a:pt x="84235" y="10953"/>
                  </a:lnTo>
                  <a:lnTo>
                    <a:pt x="84763" y="10899"/>
                  </a:lnTo>
                  <a:lnTo>
                    <a:pt x="85272" y="10808"/>
                  </a:lnTo>
                  <a:lnTo>
                    <a:pt x="85782" y="10680"/>
                  </a:lnTo>
                  <a:lnTo>
                    <a:pt x="86291" y="10535"/>
                  </a:lnTo>
                  <a:lnTo>
                    <a:pt x="86782" y="10371"/>
                  </a:lnTo>
                  <a:lnTo>
                    <a:pt x="87255" y="10189"/>
                  </a:lnTo>
                  <a:lnTo>
                    <a:pt x="87728" y="9971"/>
                  </a:lnTo>
                  <a:lnTo>
                    <a:pt x="88183" y="9734"/>
                  </a:lnTo>
                  <a:lnTo>
                    <a:pt x="88620" y="9480"/>
                  </a:lnTo>
                  <a:lnTo>
                    <a:pt x="89056" y="9207"/>
                  </a:lnTo>
                  <a:lnTo>
                    <a:pt x="89457" y="8916"/>
                  </a:lnTo>
                  <a:lnTo>
                    <a:pt x="89857" y="8606"/>
                  </a:lnTo>
                  <a:lnTo>
                    <a:pt x="90239" y="8279"/>
                  </a:lnTo>
                  <a:lnTo>
                    <a:pt x="90603" y="7915"/>
                  </a:lnTo>
                  <a:lnTo>
                    <a:pt x="90967" y="7551"/>
                  </a:lnTo>
                  <a:lnTo>
                    <a:pt x="91294" y="7169"/>
                  </a:lnTo>
                  <a:lnTo>
                    <a:pt x="91603" y="6769"/>
                  </a:lnTo>
                  <a:lnTo>
                    <a:pt x="91895" y="6369"/>
                  </a:lnTo>
                  <a:lnTo>
                    <a:pt x="92167" y="5932"/>
                  </a:lnTo>
                  <a:lnTo>
                    <a:pt x="92422" y="5495"/>
                  </a:lnTo>
                  <a:lnTo>
                    <a:pt x="92659" y="5040"/>
                  </a:lnTo>
                  <a:lnTo>
                    <a:pt x="92877" y="4567"/>
                  </a:lnTo>
                  <a:lnTo>
                    <a:pt x="93059" y="4094"/>
                  </a:lnTo>
                  <a:lnTo>
                    <a:pt x="93223" y="3603"/>
                  </a:lnTo>
                  <a:lnTo>
                    <a:pt x="93368" y="3094"/>
                  </a:lnTo>
                  <a:lnTo>
                    <a:pt x="93496" y="2584"/>
                  </a:lnTo>
                  <a:lnTo>
                    <a:pt x="93586" y="2057"/>
                  </a:lnTo>
                  <a:lnTo>
                    <a:pt x="93641" y="1529"/>
                  </a:lnTo>
                  <a:lnTo>
                    <a:pt x="93696" y="1002"/>
                  </a:lnTo>
                  <a:lnTo>
                    <a:pt x="93696" y="456"/>
                  </a:lnTo>
                  <a:lnTo>
                    <a:pt x="93696" y="1"/>
                  </a:lnTo>
                  <a:close/>
                </a:path>
              </a:pathLst>
            </a:custGeom>
            <a:solidFill>
              <a:srgbClr val="E8DC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42"/>
            <p:cNvSpPr/>
            <p:nvPr/>
          </p:nvSpPr>
          <p:spPr>
            <a:xfrm>
              <a:off x="6533289" y="8773933"/>
              <a:ext cx="4688022" cy="92355"/>
            </a:xfrm>
            <a:custGeom>
              <a:rect b="b" l="l" r="r" t="t"/>
              <a:pathLst>
                <a:path extrusionOk="0" h="3039" w="154262">
                  <a:moveTo>
                    <a:pt x="1" y="0"/>
                  </a:moveTo>
                  <a:lnTo>
                    <a:pt x="1" y="3039"/>
                  </a:lnTo>
                  <a:lnTo>
                    <a:pt x="154261" y="3039"/>
                  </a:lnTo>
                  <a:lnTo>
                    <a:pt x="15426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42"/>
          <p:cNvGrpSpPr/>
          <p:nvPr/>
        </p:nvGrpSpPr>
        <p:grpSpPr>
          <a:xfrm>
            <a:off x="2068679" y="3327462"/>
            <a:ext cx="5006642" cy="1242986"/>
            <a:chOff x="2199184" y="3696910"/>
            <a:chExt cx="4745632" cy="1178185"/>
          </a:xfrm>
        </p:grpSpPr>
        <p:sp>
          <p:nvSpPr>
            <p:cNvPr id="7807" name="Google Shape;7807;p42"/>
            <p:cNvSpPr/>
            <p:nvPr/>
          </p:nvSpPr>
          <p:spPr>
            <a:xfrm>
              <a:off x="3192937" y="4179459"/>
              <a:ext cx="393809" cy="203010"/>
            </a:xfrm>
            <a:custGeom>
              <a:rect b="b" l="l" r="r" t="t"/>
              <a:pathLst>
                <a:path extrusionOk="0" h="6950" w="13482">
                  <a:moveTo>
                    <a:pt x="7151" y="0"/>
                  </a:moveTo>
                  <a:lnTo>
                    <a:pt x="1" y="910"/>
                  </a:lnTo>
                  <a:lnTo>
                    <a:pt x="55" y="1128"/>
                  </a:lnTo>
                  <a:lnTo>
                    <a:pt x="128" y="1328"/>
                  </a:lnTo>
                  <a:lnTo>
                    <a:pt x="219" y="1528"/>
                  </a:lnTo>
                  <a:lnTo>
                    <a:pt x="310" y="1728"/>
                  </a:lnTo>
                  <a:lnTo>
                    <a:pt x="419" y="1910"/>
                  </a:lnTo>
                  <a:lnTo>
                    <a:pt x="546" y="2074"/>
                  </a:lnTo>
                  <a:lnTo>
                    <a:pt x="692" y="2238"/>
                  </a:lnTo>
                  <a:lnTo>
                    <a:pt x="837" y="2402"/>
                  </a:lnTo>
                  <a:lnTo>
                    <a:pt x="983" y="2529"/>
                  </a:lnTo>
                  <a:lnTo>
                    <a:pt x="1165" y="2674"/>
                  </a:lnTo>
                  <a:lnTo>
                    <a:pt x="1329" y="2784"/>
                  </a:lnTo>
                  <a:lnTo>
                    <a:pt x="1529" y="2893"/>
                  </a:lnTo>
                  <a:lnTo>
                    <a:pt x="1711" y="2984"/>
                  </a:lnTo>
                  <a:lnTo>
                    <a:pt x="1911" y="3056"/>
                  </a:lnTo>
                  <a:lnTo>
                    <a:pt x="2129" y="3129"/>
                  </a:lnTo>
                  <a:lnTo>
                    <a:pt x="2348" y="3166"/>
                  </a:lnTo>
                  <a:lnTo>
                    <a:pt x="9952" y="4603"/>
                  </a:lnTo>
                  <a:lnTo>
                    <a:pt x="10589" y="6950"/>
                  </a:lnTo>
                  <a:lnTo>
                    <a:pt x="12972" y="4366"/>
                  </a:lnTo>
                  <a:lnTo>
                    <a:pt x="13136" y="4166"/>
                  </a:lnTo>
                  <a:lnTo>
                    <a:pt x="13282" y="3948"/>
                  </a:lnTo>
                  <a:lnTo>
                    <a:pt x="13373" y="3711"/>
                  </a:lnTo>
                  <a:lnTo>
                    <a:pt x="13445" y="3475"/>
                  </a:lnTo>
                  <a:lnTo>
                    <a:pt x="13482" y="3238"/>
                  </a:lnTo>
                  <a:lnTo>
                    <a:pt x="13482" y="2984"/>
                  </a:lnTo>
                  <a:lnTo>
                    <a:pt x="13464" y="2747"/>
                  </a:lnTo>
                  <a:lnTo>
                    <a:pt x="13409" y="2511"/>
                  </a:lnTo>
                  <a:lnTo>
                    <a:pt x="13318" y="2292"/>
                  </a:lnTo>
                  <a:lnTo>
                    <a:pt x="13209" y="2074"/>
                  </a:lnTo>
                  <a:lnTo>
                    <a:pt x="13082" y="1874"/>
                  </a:lnTo>
                  <a:lnTo>
                    <a:pt x="12918" y="1692"/>
                  </a:lnTo>
                  <a:lnTo>
                    <a:pt x="12736" y="1546"/>
                  </a:lnTo>
                  <a:lnTo>
                    <a:pt x="12518" y="1401"/>
                  </a:lnTo>
                  <a:lnTo>
                    <a:pt x="12281" y="1292"/>
                  </a:lnTo>
                  <a:lnTo>
                    <a:pt x="12026" y="1201"/>
                  </a:lnTo>
                  <a:lnTo>
                    <a:pt x="71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42"/>
            <p:cNvSpPr/>
            <p:nvPr/>
          </p:nvSpPr>
          <p:spPr>
            <a:xfrm>
              <a:off x="3483635" y="4280409"/>
              <a:ext cx="63795" cy="59559"/>
            </a:xfrm>
            <a:custGeom>
              <a:rect b="b" l="l" r="r" t="t"/>
              <a:pathLst>
                <a:path extrusionOk="0" h="2039" w="2184">
                  <a:moveTo>
                    <a:pt x="2183" y="1"/>
                  </a:moveTo>
                  <a:lnTo>
                    <a:pt x="0" y="1147"/>
                  </a:lnTo>
                  <a:lnTo>
                    <a:pt x="255" y="2038"/>
                  </a:lnTo>
                  <a:lnTo>
                    <a:pt x="218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42"/>
            <p:cNvSpPr/>
            <p:nvPr/>
          </p:nvSpPr>
          <p:spPr>
            <a:xfrm>
              <a:off x="3192937" y="3918526"/>
              <a:ext cx="208881" cy="293882"/>
            </a:xfrm>
            <a:custGeom>
              <a:rect b="b" l="l" r="r" t="t"/>
              <a:pathLst>
                <a:path extrusionOk="0" h="10061" w="7151">
                  <a:moveTo>
                    <a:pt x="2493" y="0"/>
                  </a:moveTo>
                  <a:lnTo>
                    <a:pt x="2457" y="37"/>
                  </a:lnTo>
                  <a:lnTo>
                    <a:pt x="2202" y="255"/>
                  </a:lnTo>
                  <a:lnTo>
                    <a:pt x="1965" y="491"/>
                  </a:lnTo>
                  <a:lnTo>
                    <a:pt x="1747" y="746"/>
                  </a:lnTo>
                  <a:lnTo>
                    <a:pt x="1547" y="1001"/>
                  </a:lnTo>
                  <a:lnTo>
                    <a:pt x="1365" y="1274"/>
                  </a:lnTo>
                  <a:lnTo>
                    <a:pt x="1201" y="1565"/>
                  </a:lnTo>
                  <a:lnTo>
                    <a:pt x="1056" y="1856"/>
                  </a:lnTo>
                  <a:lnTo>
                    <a:pt x="928" y="2165"/>
                  </a:lnTo>
                  <a:lnTo>
                    <a:pt x="837" y="2474"/>
                  </a:lnTo>
                  <a:lnTo>
                    <a:pt x="747" y="2802"/>
                  </a:lnTo>
                  <a:lnTo>
                    <a:pt x="692" y="3111"/>
                  </a:lnTo>
                  <a:lnTo>
                    <a:pt x="656" y="3439"/>
                  </a:lnTo>
                  <a:lnTo>
                    <a:pt x="637" y="3784"/>
                  </a:lnTo>
                  <a:lnTo>
                    <a:pt x="637" y="4112"/>
                  </a:lnTo>
                  <a:lnTo>
                    <a:pt x="674" y="4439"/>
                  </a:lnTo>
                  <a:lnTo>
                    <a:pt x="728" y="4785"/>
                  </a:lnTo>
                  <a:lnTo>
                    <a:pt x="765" y="5040"/>
                  </a:lnTo>
                  <a:lnTo>
                    <a:pt x="801" y="5294"/>
                  </a:lnTo>
                  <a:lnTo>
                    <a:pt x="819" y="5549"/>
                  </a:lnTo>
                  <a:lnTo>
                    <a:pt x="819" y="5804"/>
                  </a:lnTo>
                  <a:lnTo>
                    <a:pt x="801" y="6058"/>
                  </a:lnTo>
                  <a:lnTo>
                    <a:pt x="783" y="6313"/>
                  </a:lnTo>
                  <a:lnTo>
                    <a:pt x="747" y="6550"/>
                  </a:lnTo>
                  <a:lnTo>
                    <a:pt x="692" y="6804"/>
                  </a:lnTo>
                  <a:lnTo>
                    <a:pt x="1" y="9843"/>
                  </a:lnTo>
                  <a:lnTo>
                    <a:pt x="583" y="9934"/>
                  </a:lnTo>
                  <a:lnTo>
                    <a:pt x="1001" y="9988"/>
                  </a:lnTo>
                  <a:lnTo>
                    <a:pt x="1420" y="10025"/>
                  </a:lnTo>
                  <a:lnTo>
                    <a:pt x="1838" y="10061"/>
                  </a:lnTo>
                  <a:lnTo>
                    <a:pt x="2693" y="10061"/>
                  </a:lnTo>
                  <a:lnTo>
                    <a:pt x="3112" y="10025"/>
                  </a:lnTo>
                  <a:lnTo>
                    <a:pt x="3530" y="9988"/>
                  </a:lnTo>
                  <a:lnTo>
                    <a:pt x="3949" y="9934"/>
                  </a:lnTo>
                  <a:lnTo>
                    <a:pt x="4349" y="9861"/>
                  </a:lnTo>
                  <a:lnTo>
                    <a:pt x="4767" y="9770"/>
                  </a:lnTo>
                  <a:lnTo>
                    <a:pt x="5167" y="9679"/>
                  </a:lnTo>
                  <a:lnTo>
                    <a:pt x="5586" y="9552"/>
                  </a:lnTo>
                  <a:lnTo>
                    <a:pt x="5986" y="9424"/>
                  </a:lnTo>
                  <a:lnTo>
                    <a:pt x="6368" y="9279"/>
                  </a:lnTo>
                  <a:lnTo>
                    <a:pt x="6768" y="9097"/>
                  </a:lnTo>
                  <a:lnTo>
                    <a:pt x="7151" y="8933"/>
                  </a:lnTo>
                  <a:lnTo>
                    <a:pt x="6186" y="6568"/>
                  </a:lnTo>
                  <a:lnTo>
                    <a:pt x="5786" y="200"/>
                  </a:lnTo>
                  <a:lnTo>
                    <a:pt x="47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42"/>
            <p:cNvSpPr/>
            <p:nvPr/>
          </p:nvSpPr>
          <p:spPr>
            <a:xfrm>
              <a:off x="3367234" y="3990266"/>
              <a:ext cx="84534" cy="196116"/>
            </a:xfrm>
            <a:custGeom>
              <a:rect b="b" l="l" r="r" t="t"/>
              <a:pathLst>
                <a:path extrusionOk="0" h="6714" w="2894">
                  <a:moveTo>
                    <a:pt x="1311" y="0"/>
                  </a:moveTo>
                  <a:lnTo>
                    <a:pt x="1" y="692"/>
                  </a:lnTo>
                  <a:lnTo>
                    <a:pt x="1620" y="4512"/>
                  </a:lnTo>
                  <a:lnTo>
                    <a:pt x="1184" y="6477"/>
                  </a:lnTo>
                  <a:lnTo>
                    <a:pt x="2148" y="6714"/>
                  </a:lnTo>
                  <a:lnTo>
                    <a:pt x="2785" y="4876"/>
                  </a:lnTo>
                  <a:lnTo>
                    <a:pt x="2839" y="4712"/>
                  </a:lnTo>
                  <a:lnTo>
                    <a:pt x="2876" y="4549"/>
                  </a:lnTo>
                  <a:lnTo>
                    <a:pt x="2894" y="4385"/>
                  </a:lnTo>
                  <a:lnTo>
                    <a:pt x="2894" y="4221"/>
                  </a:lnTo>
                  <a:lnTo>
                    <a:pt x="2876" y="4057"/>
                  </a:lnTo>
                  <a:lnTo>
                    <a:pt x="2857" y="3894"/>
                  </a:lnTo>
                  <a:lnTo>
                    <a:pt x="2821" y="3730"/>
                  </a:lnTo>
                  <a:lnTo>
                    <a:pt x="2766" y="3566"/>
                  </a:lnTo>
                  <a:lnTo>
                    <a:pt x="131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42"/>
            <p:cNvSpPr/>
            <p:nvPr/>
          </p:nvSpPr>
          <p:spPr>
            <a:xfrm>
              <a:off x="3367234" y="3990266"/>
              <a:ext cx="46794" cy="45188"/>
            </a:xfrm>
            <a:custGeom>
              <a:rect b="b" l="l" r="r" t="t"/>
              <a:pathLst>
                <a:path extrusionOk="0" h="1547" w="1602">
                  <a:moveTo>
                    <a:pt x="1311" y="0"/>
                  </a:moveTo>
                  <a:lnTo>
                    <a:pt x="1" y="692"/>
                  </a:lnTo>
                  <a:lnTo>
                    <a:pt x="365" y="1547"/>
                  </a:lnTo>
                  <a:lnTo>
                    <a:pt x="529" y="1474"/>
                  </a:lnTo>
                  <a:lnTo>
                    <a:pt x="692" y="1401"/>
                  </a:lnTo>
                  <a:lnTo>
                    <a:pt x="892" y="1310"/>
                  </a:lnTo>
                  <a:lnTo>
                    <a:pt x="1111" y="1183"/>
                  </a:lnTo>
                  <a:lnTo>
                    <a:pt x="1311" y="1055"/>
                  </a:lnTo>
                  <a:lnTo>
                    <a:pt x="1475" y="892"/>
                  </a:lnTo>
                  <a:lnTo>
                    <a:pt x="1547" y="801"/>
                  </a:lnTo>
                  <a:lnTo>
                    <a:pt x="1602" y="728"/>
                  </a:lnTo>
                  <a:lnTo>
                    <a:pt x="1311"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42"/>
            <p:cNvSpPr/>
            <p:nvPr/>
          </p:nvSpPr>
          <p:spPr>
            <a:xfrm>
              <a:off x="3341207" y="3924368"/>
              <a:ext cx="76034" cy="98321"/>
            </a:xfrm>
            <a:custGeom>
              <a:rect b="b" l="l" r="r" t="t"/>
              <a:pathLst>
                <a:path extrusionOk="0" h="3366" w="2603">
                  <a:moveTo>
                    <a:pt x="710" y="0"/>
                  </a:moveTo>
                  <a:lnTo>
                    <a:pt x="310" y="491"/>
                  </a:lnTo>
                  <a:lnTo>
                    <a:pt x="219" y="601"/>
                  </a:lnTo>
                  <a:lnTo>
                    <a:pt x="146" y="728"/>
                  </a:lnTo>
                  <a:lnTo>
                    <a:pt x="91" y="855"/>
                  </a:lnTo>
                  <a:lnTo>
                    <a:pt x="55" y="1001"/>
                  </a:lnTo>
                  <a:lnTo>
                    <a:pt x="19" y="1128"/>
                  </a:lnTo>
                  <a:lnTo>
                    <a:pt x="1" y="1274"/>
                  </a:lnTo>
                  <a:lnTo>
                    <a:pt x="1" y="1419"/>
                  </a:lnTo>
                  <a:lnTo>
                    <a:pt x="1" y="1565"/>
                  </a:lnTo>
                  <a:lnTo>
                    <a:pt x="273" y="3366"/>
                  </a:lnTo>
                  <a:lnTo>
                    <a:pt x="437" y="3348"/>
                  </a:lnTo>
                  <a:lnTo>
                    <a:pt x="746" y="3311"/>
                  </a:lnTo>
                  <a:lnTo>
                    <a:pt x="1038" y="3257"/>
                  </a:lnTo>
                  <a:lnTo>
                    <a:pt x="1310" y="3184"/>
                  </a:lnTo>
                  <a:lnTo>
                    <a:pt x="1602" y="3075"/>
                  </a:lnTo>
                  <a:lnTo>
                    <a:pt x="1856" y="2966"/>
                  </a:lnTo>
                  <a:lnTo>
                    <a:pt x="2129" y="2820"/>
                  </a:lnTo>
                  <a:lnTo>
                    <a:pt x="2366" y="2656"/>
                  </a:lnTo>
                  <a:lnTo>
                    <a:pt x="2602" y="2475"/>
                  </a:lnTo>
                  <a:lnTo>
                    <a:pt x="1765" y="764"/>
                  </a:lnTo>
                  <a:lnTo>
                    <a:pt x="1674" y="601"/>
                  </a:lnTo>
                  <a:lnTo>
                    <a:pt x="1583" y="473"/>
                  </a:lnTo>
                  <a:lnTo>
                    <a:pt x="1456" y="346"/>
                  </a:lnTo>
                  <a:lnTo>
                    <a:pt x="1329" y="255"/>
                  </a:lnTo>
                  <a:lnTo>
                    <a:pt x="1201" y="164"/>
                  </a:lnTo>
                  <a:lnTo>
                    <a:pt x="1038" y="91"/>
                  </a:lnTo>
                  <a:lnTo>
                    <a:pt x="892" y="37"/>
                  </a:lnTo>
                  <a:lnTo>
                    <a:pt x="710"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42"/>
            <p:cNvSpPr/>
            <p:nvPr/>
          </p:nvSpPr>
          <p:spPr>
            <a:xfrm>
              <a:off x="3234386" y="3711778"/>
              <a:ext cx="133431" cy="206778"/>
            </a:xfrm>
            <a:custGeom>
              <a:rect b="b" l="l" r="r" t="t"/>
              <a:pathLst>
                <a:path extrusionOk="0" h="7079" w="4568">
                  <a:moveTo>
                    <a:pt x="1947" y="1"/>
                  </a:moveTo>
                  <a:lnTo>
                    <a:pt x="1765" y="19"/>
                  </a:lnTo>
                  <a:lnTo>
                    <a:pt x="1565" y="56"/>
                  </a:lnTo>
                  <a:lnTo>
                    <a:pt x="1347" y="110"/>
                  </a:lnTo>
                  <a:lnTo>
                    <a:pt x="1165" y="201"/>
                  </a:lnTo>
                  <a:lnTo>
                    <a:pt x="965" y="292"/>
                  </a:lnTo>
                  <a:lnTo>
                    <a:pt x="801" y="419"/>
                  </a:lnTo>
                  <a:lnTo>
                    <a:pt x="637" y="547"/>
                  </a:lnTo>
                  <a:lnTo>
                    <a:pt x="492" y="710"/>
                  </a:lnTo>
                  <a:lnTo>
                    <a:pt x="365" y="856"/>
                  </a:lnTo>
                  <a:lnTo>
                    <a:pt x="255" y="1038"/>
                  </a:lnTo>
                  <a:lnTo>
                    <a:pt x="164" y="1220"/>
                  </a:lnTo>
                  <a:lnTo>
                    <a:pt x="92" y="1420"/>
                  </a:lnTo>
                  <a:lnTo>
                    <a:pt x="37" y="1620"/>
                  </a:lnTo>
                  <a:lnTo>
                    <a:pt x="19" y="1820"/>
                  </a:lnTo>
                  <a:lnTo>
                    <a:pt x="1" y="2039"/>
                  </a:lnTo>
                  <a:lnTo>
                    <a:pt x="19" y="2239"/>
                  </a:lnTo>
                  <a:lnTo>
                    <a:pt x="37" y="2457"/>
                  </a:lnTo>
                  <a:lnTo>
                    <a:pt x="110" y="2675"/>
                  </a:lnTo>
                  <a:lnTo>
                    <a:pt x="1074" y="5641"/>
                  </a:lnTo>
                  <a:lnTo>
                    <a:pt x="1074" y="7078"/>
                  </a:lnTo>
                  <a:lnTo>
                    <a:pt x="3330" y="7078"/>
                  </a:lnTo>
                  <a:lnTo>
                    <a:pt x="3330" y="5423"/>
                  </a:lnTo>
                  <a:lnTo>
                    <a:pt x="3494" y="5332"/>
                  </a:lnTo>
                  <a:lnTo>
                    <a:pt x="3676" y="5241"/>
                  </a:lnTo>
                  <a:lnTo>
                    <a:pt x="3821" y="5131"/>
                  </a:lnTo>
                  <a:lnTo>
                    <a:pt x="3967" y="5004"/>
                  </a:lnTo>
                  <a:lnTo>
                    <a:pt x="4094" y="4859"/>
                  </a:lnTo>
                  <a:lnTo>
                    <a:pt x="4203" y="4713"/>
                  </a:lnTo>
                  <a:lnTo>
                    <a:pt x="4312" y="4549"/>
                  </a:lnTo>
                  <a:lnTo>
                    <a:pt x="4385" y="4386"/>
                  </a:lnTo>
                  <a:lnTo>
                    <a:pt x="4458" y="4222"/>
                  </a:lnTo>
                  <a:lnTo>
                    <a:pt x="4513" y="4040"/>
                  </a:lnTo>
                  <a:lnTo>
                    <a:pt x="4549" y="3858"/>
                  </a:lnTo>
                  <a:lnTo>
                    <a:pt x="4567" y="3676"/>
                  </a:lnTo>
                  <a:lnTo>
                    <a:pt x="4567" y="3476"/>
                  </a:lnTo>
                  <a:lnTo>
                    <a:pt x="4567" y="3294"/>
                  </a:lnTo>
                  <a:lnTo>
                    <a:pt x="4531" y="3094"/>
                  </a:lnTo>
                  <a:lnTo>
                    <a:pt x="4476" y="2912"/>
                  </a:lnTo>
                  <a:lnTo>
                    <a:pt x="3967" y="1402"/>
                  </a:lnTo>
                  <a:lnTo>
                    <a:pt x="3912" y="1220"/>
                  </a:lnTo>
                  <a:lnTo>
                    <a:pt x="3821" y="1038"/>
                  </a:lnTo>
                  <a:lnTo>
                    <a:pt x="3712" y="874"/>
                  </a:lnTo>
                  <a:lnTo>
                    <a:pt x="3603" y="729"/>
                  </a:lnTo>
                  <a:lnTo>
                    <a:pt x="3476" y="583"/>
                  </a:lnTo>
                  <a:lnTo>
                    <a:pt x="3348" y="456"/>
                  </a:lnTo>
                  <a:lnTo>
                    <a:pt x="3184" y="347"/>
                  </a:lnTo>
                  <a:lnTo>
                    <a:pt x="3039" y="256"/>
                  </a:lnTo>
                  <a:lnTo>
                    <a:pt x="2875" y="165"/>
                  </a:lnTo>
                  <a:lnTo>
                    <a:pt x="2693" y="110"/>
                  </a:lnTo>
                  <a:lnTo>
                    <a:pt x="2511" y="56"/>
                  </a:lnTo>
                  <a:lnTo>
                    <a:pt x="2329" y="19"/>
                  </a:lnTo>
                  <a:lnTo>
                    <a:pt x="214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42"/>
            <p:cNvSpPr/>
            <p:nvPr/>
          </p:nvSpPr>
          <p:spPr>
            <a:xfrm>
              <a:off x="3166356" y="3696910"/>
              <a:ext cx="194539" cy="414023"/>
            </a:xfrm>
            <a:custGeom>
              <a:rect b="b" l="l" r="r" t="t"/>
              <a:pathLst>
                <a:path extrusionOk="0" h="14174" w="6660">
                  <a:moveTo>
                    <a:pt x="3985" y="1"/>
                  </a:moveTo>
                  <a:lnTo>
                    <a:pt x="3822" y="37"/>
                  </a:lnTo>
                  <a:lnTo>
                    <a:pt x="3640" y="73"/>
                  </a:lnTo>
                  <a:lnTo>
                    <a:pt x="3476" y="110"/>
                  </a:lnTo>
                  <a:lnTo>
                    <a:pt x="3312" y="182"/>
                  </a:lnTo>
                  <a:lnTo>
                    <a:pt x="3148" y="255"/>
                  </a:lnTo>
                  <a:lnTo>
                    <a:pt x="3003" y="328"/>
                  </a:lnTo>
                  <a:lnTo>
                    <a:pt x="2857" y="419"/>
                  </a:lnTo>
                  <a:lnTo>
                    <a:pt x="2712" y="528"/>
                  </a:lnTo>
                  <a:lnTo>
                    <a:pt x="2584" y="637"/>
                  </a:lnTo>
                  <a:lnTo>
                    <a:pt x="2457" y="765"/>
                  </a:lnTo>
                  <a:lnTo>
                    <a:pt x="2348" y="892"/>
                  </a:lnTo>
                  <a:lnTo>
                    <a:pt x="2239" y="1038"/>
                  </a:lnTo>
                  <a:lnTo>
                    <a:pt x="2130" y="1183"/>
                  </a:lnTo>
                  <a:lnTo>
                    <a:pt x="2057" y="1329"/>
                  </a:lnTo>
                  <a:lnTo>
                    <a:pt x="1966" y="1492"/>
                  </a:lnTo>
                  <a:lnTo>
                    <a:pt x="1911" y="1656"/>
                  </a:lnTo>
                  <a:lnTo>
                    <a:pt x="1857" y="1820"/>
                  </a:lnTo>
                  <a:lnTo>
                    <a:pt x="1820" y="2002"/>
                  </a:lnTo>
                  <a:lnTo>
                    <a:pt x="1766" y="2384"/>
                  </a:lnTo>
                  <a:lnTo>
                    <a:pt x="1747" y="2748"/>
                  </a:lnTo>
                  <a:lnTo>
                    <a:pt x="1766" y="3130"/>
                  </a:lnTo>
                  <a:lnTo>
                    <a:pt x="1820" y="3894"/>
                  </a:lnTo>
                  <a:lnTo>
                    <a:pt x="1838" y="4276"/>
                  </a:lnTo>
                  <a:lnTo>
                    <a:pt x="1820" y="4658"/>
                  </a:lnTo>
                  <a:lnTo>
                    <a:pt x="1802" y="5022"/>
                  </a:lnTo>
                  <a:lnTo>
                    <a:pt x="1747" y="5386"/>
                  </a:lnTo>
                  <a:lnTo>
                    <a:pt x="1657" y="5731"/>
                  </a:lnTo>
                  <a:lnTo>
                    <a:pt x="1566" y="6077"/>
                  </a:lnTo>
                  <a:lnTo>
                    <a:pt x="1456" y="6423"/>
                  </a:lnTo>
                  <a:lnTo>
                    <a:pt x="1329" y="6768"/>
                  </a:lnTo>
                  <a:lnTo>
                    <a:pt x="1056" y="7442"/>
                  </a:lnTo>
                  <a:lnTo>
                    <a:pt x="783" y="8115"/>
                  </a:lnTo>
                  <a:lnTo>
                    <a:pt x="510" y="8788"/>
                  </a:lnTo>
                  <a:lnTo>
                    <a:pt x="383" y="9115"/>
                  </a:lnTo>
                  <a:lnTo>
                    <a:pt x="274" y="9461"/>
                  </a:lnTo>
                  <a:lnTo>
                    <a:pt x="165" y="9807"/>
                  </a:lnTo>
                  <a:lnTo>
                    <a:pt x="92" y="10171"/>
                  </a:lnTo>
                  <a:lnTo>
                    <a:pt x="37" y="10534"/>
                  </a:lnTo>
                  <a:lnTo>
                    <a:pt x="1" y="10898"/>
                  </a:lnTo>
                  <a:lnTo>
                    <a:pt x="1" y="11262"/>
                  </a:lnTo>
                  <a:lnTo>
                    <a:pt x="37" y="11626"/>
                  </a:lnTo>
                  <a:lnTo>
                    <a:pt x="110" y="11972"/>
                  </a:lnTo>
                  <a:lnTo>
                    <a:pt x="201" y="12317"/>
                  </a:lnTo>
                  <a:lnTo>
                    <a:pt x="347" y="12645"/>
                  </a:lnTo>
                  <a:lnTo>
                    <a:pt x="419" y="12809"/>
                  </a:lnTo>
                  <a:lnTo>
                    <a:pt x="529" y="12954"/>
                  </a:lnTo>
                  <a:lnTo>
                    <a:pt x="620" y="13100"/>
                  </a:lnTo>
                  <a:lnTo>
                    <a:pt x="729" y="13227"/>
                  </a:lnTo>
                  <a:lnTo>
                    <a:pt x="965" y="13464"/>
                  </a:lnTo>
                  <a:lnTo>
                    <a:pt x="1238" y="13682"/>
                  </a:lnTo>
                  <a:lnTo>
                    <a:pt x="1529" y="13864"/>
                  </a:lnTo>
                  <a:lnTo>
                    <a:pt x="1820" y="13991"/>
                  </a:lnTo>
                  <a:lnTo>
                    <a:pt x="2148" y="14100"/>
                  </a:lnTo>
                  <a:lnTo>
                    <a:pt x="2493" y="14155"/>
                  </a:lnTo>
                  <a:lnTo>
                    <a:pt x="2657" y="14173"/>
                  </a:lnTo>
                  <a:lnTo>
                    <a:pt x="2985" y="14173"/>
                  </a:lnTo>
                  <a:lnTo>
                    <a:pt x="3167" y="14155"/>
                  </a:lnTo>
                  <a:lnTo>
                    <a:pt x="3494" y="14082"/>
                  </a:lnTo>
                  <a:lnTo>
                    <a:pt x="3822" y="13973"/>
                  </a:lnTo>
                  <a:lnTo>
                    <a:pt x="4113" y="13827"/>
                  </a:lnTo>
                  <a:lnTo>
                    <a:pt x="4404" y="13645"/>
                  </a:lnTo>
                  <a:lnTo>
                    <a:pt x="4677" y="13445"/>
                  </a:lnTo>
                  <a:lnTo>
                    <a:pt x="4895" y="13191"/>
                  </a:lnTo>
                  <a:lnTo>
                    <a:pt x="5004" y="13063"/>
                  </a:lnTo>
                  <a:lnTo>
                    <a:pt x="5113" y="12918"/>
                  </a:lnTo>
                  <a:lnTo>
                    <a:pt x="5222" y="12736"/>
                  </a:lnTo>
                  <a:lnTo>
                    <a:pt x="5313" y="12536"/>
                  </a:lnTo>
                  <a:lnTo>
                    <a:pt x="5386" y="12336"/>
                  </a:lnTo>
                  <a:lnTo>
                    <a:pt x="5459" y="12117"/>
                  </a:lnTo>
                  <a:lnTo>
                    <a:pt x="5513" y="11917"/>
                  </a:lnTo>
                  <a:lnTo>
                    <a:pt x="5568" y="11699"/>
                  </a:lnTo>
                  <a:lnTo>
                    <a:pt x="5623" y="11262"/>
                  </a:lnTo>
                  <a:lnTo>
                    <a:pt x="5641" y="10807"/>
                  </a:lnTo>
                  <a:lnTo>
                    <a:pt x="5641" y="10353"/>
                  </a:lnTo>
                  <a:lnTo>
                    <a:pt x="5604" y="9898"/>
                  </a:lnTo>
                  <a:lnTo>
                    <a:pt x="5568" y="9461"/>
                  </a:lnTo>
                  <a:lnTo>
                    <a:pt x="5313" y="6332"/>
                  </a:lnTo>
                  <a:lnTo>
                    <a:pt x="5313" y="6059"/>
                  </a:lnTo>
                  <a:lnTo>
                    <a:pt x="5332" y="5786"/>
                  </a:lnTo>
                  <a:lnTo>
                    <a:pt x="5386" y="5222"/>
                  </a:lnTo>
                  <a:lnTo>
                    <a:pt x="5441" y="4658"/>
                  </a:lnTo>
                  <a:lnTo>
                    <a:pt x="5459" y="4385"/>
                  </a:lnTo>
                  <a:lnTo>
                    <a:pt x="5441" y="4112"/>
                  </a:lnTo>
                  <a:lnTo>
                    <a:pt x="5586" y="4003"/>
                  </a:lnTo>
                  <a:lnTo>
                    <a:pt x="5714" y="3858"/>
                  </a:lnTo>
                  <a:lnTo>
                    <a:pt x="5968" y="3585"/>
                  </a:lnTo>
                  <a:lnTo>
                    <a:pt x="6168" y="3275"/>
                  </a:lnTo>
                  <a:lnTo>
                    <a:pt x="6350" y="2948"/>
                  </a:lnTo>
                  <a:lnTo>
                    <a:pt x="6478" y="2602"/>
                  </a:lnTo>
                  <a:lnTo>
                    <a:pt x="6587" y="2238"/>
                  </a:lnTo>
                  <a:lnTo>
                    <a:pt x="6641" y="1874"/>
                  </a:lnTo>
                  <a:lnTo>
                    <a:pt x="6660" y="1693"/>
                  </a:lnTo>
                  <a:lnTo>
                    <a:pt x="6660" y="1492"/>
                  </a:lnTo>
                  <a:lnTo>
                    <a:pt x="6641" y="1329"/>
                  </a:lnTo>
                  <a:lnTo>
                    <a:pt x="6569" y="1165"/>
                  </a:lnTo>
                  <a:lnTo>
                    <a:pt x="6478" y="1001"/>
                  </a:lnTo>
                  <a:lnTo>
                    <a:pt x="6369" y="856"/>
                  </a:lnTo>
                  <a:lnTo>
                    <a:pt x="6223" y="728"/>
                  </a:lnTo>
                  <a:lnTo>
                    <a:pt x="6041" y="601"/>
                  </a:lnTo>
                  <a:lnTo>
                    <a:pt x="5859" y="474"/>
                  </a:lnTo>
                  <a:lnTo>
                    <a:pt x="5659" y="364"/>
                  </a:lnTo>
                  <a:lnTo>
                    <a:pt x="5459" y="273"/>
                  </a:lnTo>
                  <a:lnTo>
                    <a:pt x="5241" y="201"/>
                  </a:lnTo>
                  <a:lnTo>
                    <a:pt x="5004" y="128"/>
                  </a:lnTo>
                  <a:lnTo>
                    <a:pt x="4786" y="73"/>
                  </a:lnTo>
                  <a:lnTo>
                    <a:pt x="4567" y="37"/>
                  </a:lnTo>
                  <a:lnTo>
                    <a:pt x="4367"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42"/>
            <p:cNvSpPr/>
            <p:nvPr/>
          </p:nvSpPr>
          <p:spPr>
            <a:xfrm>
              <a:off x="2882581" y="4101848"/>
              <a:ext cx="630293" cy="388522"/>
            </a:xfrm>
            <a:custGeom>
              <a:rect b="b" l="l" r="r" t="t"/>
              <a:pathLst>
                <a:path extrusionOk="0" h="13301" w="21578">
                  <a:moveTo>
                    <a:pt x="5204" y="1"/>
                  </a:moveTo>
                  <a:lnTo>
                    <a:pt x="4931" y="19"/>
                  </a:lnTo>
                  <a:lnTo>
                    <a:pt x="4658" y="37"/>
                  </a:lnTo>
                  <a:lnTo>
                    <a:pt x="4422" y="74"/>
                  </a:lnTo>
                  <a:lnTo>
                    <a:pt x="4203" y="128"/>
                  </a:lnTo>
                  <a:lnTo>
                    <a:pt x="3985" y="183"/>
                  </a:lnTo>
                  <a:lnTo>
                    <a:pt x="3767" y="256"/>
                  </a:lnTo>
                  <a:lnTo>
                    <a:pt x="3567" y="346"/>
                  </a:lnTo>
                  <a:lnTo>
                    <a:pt x="3348" y="437"/>
                  </a:lnTo>
                  <a:lnTo>
                    <a:pt x="3148" y="547"/>
                  </a:lnTo>
                  <a:lnTo>
                    <a:pt x="2948" y="656"/>
                  </a:lnTo>
                  <a:lnTo>
                    <a:pt x="2657" y="874"/>
                  </a:lnTo>
                  <a:lnTo>
                    <a:pt x="2366" y="1092"/>
                  </a:lnTo>
                  <a:lnTo>
                    <a:pt x="2111" y="1329"/>
                  </a:lnTo>
                  <a:lnTo>
                    <a:pt x="1856" y="1602"/>
                  </a:lnTo>
                  <a:lnTo>
                    <a:pt x="1638" y="1857"/>
                  </a:lnTo>
                  <a:lnTo>
                    <a:pt x="1420" y="2148"/>
                  </a:lnTo>
                  <a:lnTo>
                    <a:pt x="1238" y="2439"/>
                  </a:lnTo>
                  <a:lnTo>
                    <a:pt x="1056" y="2748"/>
                  </a:lnTo>
                  <a:lnTo>
                    <a:pt x="892" y="3057"/>
                  </a:lnTo>
                  <a:lnTo>
                    <a:pt x="747" y="3385"/>
                  </a:lnTo>
                  <a:lnTo>
                    <a:pt x="619" y="3712"/>
                  </a:lnTo>
                  <a:lnTo>
                    <a:pt x="492" y="4058"/>
                  </a:lnTo>
                  <a:lnTo>
                    <a:pt x="401" y="4385"/>
                  </a:lnTo>
                  <a:lnTo>
                    <a:pt x="310" y="4731"/>
                  </a:lnTo>
                  <a:lnTo>
                    <a:pt x="219" y="5077"/>
                  </a:lnTo>
                  <a:lnTo>
                    <a:pt x="165" y="5422"/>
                  </a:lnTo>
                  <a:lnTo>
                    <a:pt x="74" y="5986"/>
                  </a:lnTo>
                  <a:lnTo>
                    <a:pt x="19" y="6569"/>
                  </a:lnTo>
                  <a:lnTo>
                    <a:pt x="1" y="7133"/>
                  </a:lnTo>
                  <a:lnTo>
                    <a:pt x="19" y="7697"/>
                  </a:lnTo>
                  <a:lnTo>
                    <a:pt x="74" y="8261"/>
                  </a:lnTo>
                  <a:lnTo>
                    <a:pt x="146" y="8825"/>
                  </a:lnTo>
                  <a:lnTo>
                    <a:pt x="274" y="9389"/>
                  </a:lnTo>
                  <a:lnTo>
                    <a:pt x="365" y="9661"/>
                  </a:lnTo>
                  <a:lnTo>
                    <a:pt x="456" y="9934"/>
                  </a:lnTo>
                  <a:lnTo>
                    <a:pt x="583" y="10280"/>
                  </a:lnTo>
                  <a:lnTo>
                    <a:pt x="765" y="10626"/>
                  </a:lnTo>
                  <a:lnTo>
                    <a:pt x="929" y="10935"/>
                  </a:lnTo>
                  <a:lnTo>
                    <a:pt x="1129" y="11226"/>
                  </a:lnTo>
                  <a:lnTo>
                    <a:pt x="1347" y="11499"/>
                  </a:lnTo>
                  <a:lnTo>
                    <a:pt x="1584" y="11754"/>
                  </a:lnTo>
                  <a:lnTo>
                    <a:pt x="1838" y="11990"/>
                  </a:lnTo>
                  <a:lnTo>
                    <a:pt x="2111" y="12208"/>
                  </a:lnTo>
                  <a:lnTo>
                    <a:pt x="2384" y="12409"/>
                  </a:lnTo>
                  <a:lnTo>
                    <a:pt x="2675" y="12591"/>
                  </a:lnTo>
                  <a:lnTo>
                    <a:pt x="2984" y="12754"/>
                  </a:lnTo>
                  <a:lnTo>
                    <a:pt x="3312" y="12900"/>
                  </a:lnTo>
                  <a:lnTo>
                    <a:pt x="3639" y="13027"/>
                  </a:lnTo>
                  <a:lnTo>
                    <a:pt x="3967" y="13118"/>
                  </a:lnTo>
                  <a:lnTo>
                    <a:pt x="4313" y="13209"/>
                  </a:lnTo>
                  <a:lnTo>
                    <a:pt x="4658" y="13264"/>
                  </a:lnTo>
                  <a:lnTo>
                    <a:pt x="5004" y="13300"/>
                  </a:lnTo>
                  <a:lnTo>
                    <a:pt x="19176" y="13300"/>
                  </a:lnTo>
                  <a:lnTo>
                    <a:pt x="19413" y="13264"/>
                  </a:lnTo>
                  <a:lnTo>
                    <a:pt x="19649" y="13191"/>
                  </a:lnTo>
                  <a:lnTo>
                    <a:pt x="19868" y="13118"/>
                  </a:lnTo>
                  <a:lnTo>
                    <a:pt x="20086" y="13009"/>
                  </a:lnTo>
                  <a:lnTo>
                    <a:pt x="20286" y="12882"/>
                  </a:lnTo>
                  <a:lnTo>
                    <a:pt x="20486" y="12736"/>
                  </a:lnTo>
                  <a:lnTo>
                    <a:pt x="20650" y="12572"/>
                  </a:lnTo>
                  <a:lnTo>
                    <a:pt x="20832" y="12336"/>
                  </a:lnTo>
                  <a:lnTo>
                    <a:pt x="20996" y="12099"/>
                  </a:lnTo>
                  <a:lnTo>
                    <a:pt x="21141" y="11845"/>
                  </a:lnTo>
                  <a:lnTo>
                    <a:pt x="21250" y="11572"/>
                  </a:lnTo>
                  <a:lnTo>
                    <a:pt x="21360" y="11299"/>
                  </a:lnTo>
                  <a:lnTo>
                    <a:pt x="21432" y="11026"/>
                  </a:lnTo>
                  <a:lnTo>
                    <a:pt x="21487" y="10735"/>
                  </a:lnTo>
                  <a:lnTo>
                    <a:pt x="21542" y="10444"/>
                  </a:lnTo>
                  <a:lnTo>
                    <a:pt x="21560" y="10207"/>
                  </a:lnTo>
                  <a:lnTo>
                    <a:pt x="21578" y="9971"/>
                  </a:lnTo>
                  <a:lnTo>
                    <a:pt x="21560" y="9480"/>
                  </a:lnTo>
                  <a:lnTo>
                    <a:pt x="21523" y="9006"/>
                  </a:lnTo>
                  <a:lnTo>
                    <a:pt x="21432" y="8533"/>
                  </a:lnTo>
                  <a:lnTo>
                    <a:pt x="21287" y="8060"/>
                  </a:lnTo>
                  <a:lnTo>
                    <a:pt x="21123" y="7606"/>
                  </a:lnTo>
                  <a:lnTo>
                    <a:pt x="20923" y="7187"/>
                  </a:lnTo>
                  <a:lnTo>
                    <a:pt x="20796" y="6969"/>
                  </a:lnTo>
                  <a:lnTo>
                    <a:pt x="20668" y="6769"/>
                  </a:lnTo>
                  <a:lnTo>
                    <a:pt x="20523" y="6569"/>
                  </a:lnTo>
                  <a:lnTo>
                    <a:pt x="20377" y="6387"/>
                  </a:lnTo>
                  <a:lnTo>
                    <a:pt x="20068" y="6023"/>
                  </a:lnTo>
                  <a:lnTo>
                    <a:pt x="19722" y="5677"/>
                  </a:lnTo>
                  <a:lnTo>
                    <a:pt x="19340" y="5386"/>
                  </a:lnTo>
                  <a:lnTo>
                    <a:pt x="18940" y="5113"/>
                  </a:lnTo>
                  <a:lnTo>
                    <a:pt x="18521" y="4877"/>
                  </a:lnTo>
                  <a:lnTo>
                    <a:pt x="18067" y="4695"/>
                  </a:lnTo>
                  <a:lnTo>
                    <a:pt x="17848" y="4604"/>
                  </a:lnTo>
                  <a:lnTo>
                    <a:pt x="17612" y="4531"/>
                  </a:lnTo>
                  <a:lnTo>
                    <a:pt x="17248" y="4440"/>
                  </a:lnTo>
                  <a:lnTo>
                    <a:pt x="16884" y="4385"/>
                  </a:lnTo>
                  <a:lnTo>
                    <a:pt x="16520" y="4331"/>
                  </a:lnTo>
                  <a:lnTo>
                    <a:pt x="16138" y="4294"/>
                  </a:lnTo>
                  <a:lnTo>
                    <a:pt x="15392" y="4258"/>
                  </a:lnTo>
                  <a:lnTo>
                    <a:pt x="14628" y="4240"/>
                  </a:lnTo>
                  <a:lnTo>
                    <a:pt x="13882" y="4203"/>
                  </a:lnTo>
                  <a:lnTo>
                    <a:pt x="13500" y="4167"/>
                  </a:lnTo>
                  <a:lnTo>
                    <a:pt x="13136" y="4131"/>
                  </a:lnTo>
                  <a:lnTo>
                    <a:pt x="12772" y="4076"/>
                  </a:lnTo>
                  <a:lnTo>
                    <a:pt x="12409" y="4003"/>
                  </a:lnTo>
                  <a:lnTo>
                    <a:pt x="12045" y="3912"/>
                  </a:lnTo>
                  <a:lnTo>
                    <a:pt x="11699" y="3785"/>
                  </a:lnTo>
                  <a:lnTo>
                    <a:pt x="11462" y="3676"/>
                  </a:lnTo>
                  <a:lnTo>
                    <a:pt x="11244" y="3567"/>
                  </a:lnTo>
                  <a:lnTo>
                    <a:pt x="10789" y="3312"/>
                  </a:lnTo>
                  <a:lnTo>
                    <a:pt x="10371" y="3021"/>
                  </a:lnTo>
                  <a:lnTo>
                    <a:pt x="9971" y="2712"/>
                  </a:lnTo>
                  <a:lnTo>
                    <a:pt x="9570" y="2384"/>
                  </a:lnTo>
                  <a:lnTo>
                    <a:pt x="9170" y="2057"/>
                  </a:lnTo>
                  <a:lnTo>
                    <a:pt x="8370" y="1383"/>
                  </a:lnTo>
                  <a:lnTo>
                    <a:pt x="7969" y="1074"/>
                  </a:lnTo>
                  <a:lnTo>
                    <a:pt x="7551" y="783"/>
                  </a:lnTo>
                  <a:lnTo>
                    <a:pt x="7133" y="528"/>
                  </a:lnTo>
                  <a:lnTo>
                    <a:pt x="6914" y="419"/>
                  </a:lnTo>
                  <a:lnTo>
                    <a:pt x="6678" y="310"/>
                  </a:lnTo>
                  <a:lnTo>
                    <a:pt x="6459" y="219"/>
                  </a:lnTo>
                  <a:lnTo>
                    <a:pt x="6223" y="146"/>
                  </a:lnTo>
                  <a:lnTo>
                    <a:pt x="5986" y="92"/>
                  </a:lnTo>
                  <a:lnTo>
                    <a:pt x="5732" y="37"/>
                  </a:lnTo>
                  <a:lnTo>
                    <a:pt x="5477" y="19"/>
                  </a:lnTo>
                  <a:lnTo>
                    <a:pt x="52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42"/>
            <p:cNvSpPr/>
            <p:nvPr/>
          </p:nvSpPr>
          <p:spPr>
            <a:xfrm>
              <a:off x="2882581" y="4233118"/>
              <a:ext cx="630293" cy="257252"/>
            </a:xfrm>
            <a:custGeom>
              <a:rect b="b" l="l" r="r" t="t"/>
              <a:pathLst>
                <a:path extrusionOk="0" h="8807" w="21578">
                  <a:moveTo>
                    <a:pt x="365" y="1"/>
                  </a:moveTo>
                  <a:lnTo>
                    <a:pt x="255" y="474"/>
                  </a:lnTo>
                  <a:lnTo>
                    <a:pt x="165" y="928"/>
                  </a:lnTo>
                  <a:lnTo>
                    <a:pt x="74" y="1492"/>
                  </a:lnTo>
                  <a:lnTo>
                    <a:pt x="19" y="2075"/>
                  </a:lnTo>
                  <a:lnTo>
                    <a:pt x="1" y="2639"/>
                  </a:lnTo>
                  <a:lnTo>
                    <a:pt x="19" y="3203"/>
                  </a:lnTo>
                  <a:lnTo>
                    <a:pt x="74" y="3767"/>
                  </a:lnTo>
                  <a:lnTo>
                    <a:pt x="146" y="4331"/>
                  </a:lnTo>
                  <a:lnTo>
                    <a:pt x="274" y="4895"/>
                  </a:lnTo>
                  <a:lnTo>
                    <a:pt x="365" y="5167"/>
                  </a:lnTo>
                  <a:lnTo>
                    <a:pt x="456" y="5440"/>
                  </a:lnTo>
                  <a:lnTo>
                    <a:pt x="583" y="5786"/>
                  </a:lnTo>
                  <a:lnTo>
                    <a:pt x="765" y="6132"/>
                  </a:lnTo>
                  <a:lnTo>
                    <a:pt x="929" y="6441"/>
                  </a:lnTo>
                  <a:lnTo>
                    <a:pt x="1129" y="6732"/>
                  </a:lnTo>
                  <a:lnTo>
                    <a:pt x="1347" y="7005"/>
                  </a:lnTo>
                  <a:lnTo>
                    <a:pt x="1584" y="7260"/>
                  </a:lnTo>
                  <a:lnTo>
                    <a:pt x="1838" y="7496"/>
                  </a:lnTo>
                  <a:lnTo>
                    <a:pt x="2111" y="7714"/>
                  </a:lnTo>
                  <a:lnTo>
                    <a:pt x="2384" y="7915"/>
                  </a:lnTo>
                  <a:lnTo>
                    <a:pt x="2675" y="8097"/>
                  </a:lnTo>
                  <a:lnTo>
                    <a:pt x="2984" y="8260"/>
                  </a:lnTo>
                  <a:lnTo>
                    <a:pt x="3312" y="8406"/>
                  </a:lnTo>
                  <a:lnTo>
                    <a:pt x="3639" y="8533"/>
                  </a:lnTo>
                  <a:lnTo>
                    <a:pt x="3967" y="8624"/>
                  </a:lnTo>
                  <a:lnTo>
                    <a:pt x="4313" y="8715"/>
                  </a:lnTo>
                  <a:lnTo>
                    <a:pt x="4658" y="8770"/>
                  </a:lnTo>
                  <a:lnTo>
                    <a:pt x="5004" y="8806"/>
                  </a:lnTo>
                  <a:lnTo>
                    <a:pt x="19176" y="8806"/>
                  </a:lnTo>
                  <a:lnTo>
                    <a:pt x="19413" y="8770"/>
                  </a:lnTo>
                  <a:lnTo>
                    <a:pt x="19649" y="8697"/>
                  </a:lnTo>
                  <a:lnTo>
                    <a:pt x="19868" y="8624"/>
                  </a:lnTo>
                  <a:lnTo>
                    <a:pt x="20086" y="8515"/>
                  </a:lnTo>
                  <a:lnTo>
                    <a:pt x="20286" y="8388"/>
                  </a:lnTo>
                  <a:lnTo>
                    <a:pt x="20486" y="8242"/>
                  </a:lnTo>
                  <a:lnTo>
                    <a:pt x="20650" y="8078"/>
                  </a:lnTo>
                  <a:lnTo>
                    <a:pt x="20832" y="7842"/>
                  </a:lnTo>
                  <a:lnTo>
                    <a:pt x="20996" y="7605"/>
                  </a:lnTo>
                  <a:lnTo>
                    <a:pt x="21141" y="7351"/>
                  </a:lnTo>
                  <a:lnTo>
                    <a:pt x="21250" y="7078"/>
                  </a:lnTo>
                  <a:lnTo>
                    <a:pt x="21360" y="6805"/>
                  </a:lnTo>
                  <a:lnTo>
                    <a:pt x="21432" y="6532"/>
                  </a:lnTo>
                  <a:lnTo>
                    <a:pt x="21487" y="6241"/>
                  </a:lnTo>
                  <a:lnTo>
                    <a:pt x="21542" y="5950"/>
                  </a:lnTo>
                  <a:lnTo>
                    <a:pt x="21560" y="5695"/>
                  </a:lnTo>
                  <a:lnTo>
                    <a:pt x="21578" y="5422"/>
                  </a:lnTo>
                  <a:lnTo>
                    <a:pt x="21578" y="5167"/>
                  </a:lnTo>
                  <a:lnTo>
                    <a:pt x="21560" y="4895"/>
                  </a:lnTo>
                  <a:lnTo>
                    <a:pt x="21523" y="4640"/>
                  </a:lnTo>
                  <a:lnTo>
                    <a:pt x="21487" y="4367"/>
                  </a:lnTo>
                  <a:lnTo>
                    <a:pt x="21432" y="4112"/>
                  </a:lnTo>
                  <a:lnTo>
                    <a:pt x="21378" y="3858"/>
                  </a:lnTo>
                  <a:lnTo>
                    <a:pt x="21378" y="4112"/>
                  </a:lnTo>
                  <a:lnTo>
                    <a:pt x="21360" y="4385"/>
                  </a:lnTo>
                  <a:lnTo>
                    <a:pt x="21323" y="4640"/>
                  </a:lnTo>
                  <a:lnTo>
                    <a:pt x="21269" y="4895"/>
                  </a:lnTo>
                  <a:lnTo>
                    <a:pt x="21196" y="5149"/>
                  </a:lnTo>
                  <a:lnTo>
                    <a:pt x="21123" y="5386"/>
                  </a:lnTo>
                  <a:lnTo>
                    <a:pt x="21014" y="5640"/>
                  </a:lnTo>
                  <a:lnTo>
                    <a:pt x="20887" y="5859"/>
                  </a:lnTo>
                  <a:lnTo>
                    <a:pt x="20759" y="6095"/>
                  </a:lnTo>
                  <a:lnTo>
                    <a:pt x="20614" y="6295"/>
                  </a:lnTo>
                  <a:lnTo>
                    <a:pt x="20450" y="6514"/>
                  </a:lnTo>
                  <a:lnTo>
                    <a:pt x="20268" y="6696"/>
                  </a:lnTo>
                  <a:lnTo>
                    <a:pt x="20068" y="6859"/>
                  </a:lnTo>
                  <a:lnTo>
                    <a:pt x="19868" y="7023"/>
                  </a:lnTo>
                  <a:lnTo>
                    <a:pt x="19649" y="7169"/>
                  </a:lnTo>
                  <a:lnTo>
                    <a:pt x="19413" y="7296"/>
                  </a:lnTo>
                  <a:lnTo>
                    <a:pt x="19122" y="7423"/>
                  </a:lnTo>
                  <a:lnTo>
                    <a:pt x="18813" y="7533"/>
                  </a:lnTo>
                  <a:lnTo>
                    <a:pt x="18503" y="7605"/>
                  </a:lnTo>
                  <a:lnTo>
                    <a:pt x="18176" y="7660"/>
                  </a:lnTo>
                  <a:lnTo>
                    <a:pt x="17867" y="7678"/>
                  </a:lnTo>
                  <a:lnTo>
                    <a:pt x="17212" y="7678"/>
                  </a:lnTo>
                  <a:lnTo>
                    <a:pt x="16884" y="7642"/>
                  </a:lnTo>
                  <a:lnTo>
                    <a:pt x="16557" y="7587"/>
                  </a:lnTo>
                  <a:lnTo>
                    <a:pt x="16229" y="7514"/>
                  </a:lnTo>
                  <a:lnTo>
                    <a:pt x="15902" y="7442"/>
                  </a:lnTo>
                  <a:lnTo>
                    <a:pt x="15574" y="7351"/>
                  </a:lnTo>
                  <a:lnTo>
                    <a:pt x="14937" y="7132"/>
                  </a:lnTo>
                  <a:lnTo>
                    <a:pt x="14319" y="6896"/>
                  </a:lnTo>
                  <a:lnTo>
                    <a:pt x="13100" y="6368"/>
                  </a:lnTo>
                  <a:lnTo>
                    <a:pt x="12481" y="6113"/>
                  </a:lnTo>
                  <a:lnTo>
                    <a:pt x="11863" y="5877"/>
                  </a:lnTo>
                  <a:lnTo>
                    <a:pt x="11244" y="5677"/>
                  </a:lnTo>
                  <a:lnTo>
                    <a:pt x="10917" y="5586"/>
                  </a:lnTo>
                  <a:lnTo>
                    <a:pt x="10607" y="5513"/>
                  </a:lnTo>
                  <a:lnTo>
                    <a:pt x="10280" y="5459"/>
                  </a:lnTo>
                  <a:lnTo>
                    <a:pt x="9952" y="5422"/>
                  </a:lnTo>
                  <a:lnTo>
                    <a:pt x="9643" y="5404"/>
                  </a:lnTo>
                  <a:lnTo>
                    <a:pt x="9316" y="5404"/>
                  </a:lnTo>
                  <a:lnTo>
                    <a:pt x="9025" y="5422"/>
                  </a:lnTo>
                  <a:lnTo>
                    <a:pt x="8734" y="5459"/>
                  </a:lnTo>
                  <a:lnTo>
                    <a:pt x="8151" y="5549"/>
                  </a:lnTo>
                  <a:lnTo>
                    <a:pt x="7569" y="5677"/>
                  </a:lnTo>
                  <a:lnTo>
                    <a:pt x="7005" y="5822"/>
                  </a:lnTo>
                  <a:lnTo>
                    <a:pt x="6423" y="5932"/>
                  </a:lnTo>
                  <a:lnTo>
                    <a:pt x="5859" y="6041"/>
                  </a:lnTo>
                  <a:lnTo>
                    <a:pt x="5568" y="6059"/>
                  </a:lnTo>
                  <a:lnTo>
                    <a:pt x="5277" y="6077"/>
                  </a:lnTo>
                  <a:lnTo>
                    <a:pt x="4986" y="6077"/>
                  </a:lnTo>
                  <a:lnTo>
                    <a:pt x="4695" y="6059"/>
                  </a:lnTo>
                  <a:lnTo>
                    <a:pt x="4385" y="6004"/>
                  </a:lnTo>
                  <a:lnTo>
                    <a:pt x="4058" y="5913"/>
                  </a:lnTo>
                  <a:lnTo>
                    <a:pt x="3767" y="5822"/>
                  </a:lnTo>
                  <a:lnTo>
                    <a:pt x="3476" y="5695"/>
                  </a:lnTo>
                  <a:lnTo>
                    <a:pt x="3185" y="5531"/>
                  </a:lnTo>
                  <a:lnTo>
                    <a:pt x="2912" y="5368"/>
                  </a:lnTo>
                  <a:lnTo>
                    <a:pt x="2639" y="5167"/>
                  </a:lnTo>
                  <a:lnTo>
                    <a:pt x="2402" y="4967"/>
                  </a:lnTo>
                  <a:lnTo>
                    <a:pt x="2166" y="4731"/>
                  </a:lnTo>
                  <a:lnTo>
                    <a:pt x="1929" y="4494"/>
                  </a:lnTo>
                  <a:lnTo>
                    <a:pt x="1729" y="4240"/>
                  </a:lnTo>
                  <a:lnTo>
                    <a:pt x="1529" y="3967"/>
                  </a:lnTo>
                  <a:lnTo>
                    <a:pt x="1347" y="3676"/>
                  </a:lnTo>
                  <a:lnTo>
                    <a:pt x="1183" y="3403"/>
                  </a:lnTo>
                  <a:lnTo>
                    <a:pt x="1038" y="3093"/>
                  </a:lnTo>
                  <a:lnTo>
                    <a:pt x="910" y="2802"/>
                  </a:lnTo>
                  <a:lnTo>
                    <a:pt x="783" y="2457"/>
                  </a:lnTo>
                  <a:lnTo>
                    <a:pt x="692" y="2111"/>
                  </a:lnTo>
                  <a:lnTo>
                    <a:pt x="601" y="1765"/>
                  </a:lnTo>
                  <a:lnTo>
                    <a:pt x="528" y="1420"/>
                  </a:lnTo>
                  <a:lnTo>
                    <a:pt x="474" y="1074"/>
                  </a:lnTo>
                  <a:lnTo>
                    <a:pt x="419" y="710"/>
                  </a:lnTo>
                  <a:lnTo>
                    <a:pt x="383" y="364"/>
                  </a:lnTo>
                  <a:lnTo>
                    <a:pt x="36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42"/>
            <p:cNvSpPr/>
            <p:nvPr/>
          </p:nvSpPr>
          <p:spPr>
            <a:xfrm>
              <a:off x="3013325" y="4132139"/>
              <a:ext cx="323121" cy="148299"/>
            </a:xfrm>
            <a:custGeom>
              <a:rect b="b" l="l" r="r" t="t"/>
              <a:pathLst>
                <a:path extrusionOk="0" h="5077" w="11062">
                  <a:moveTo>
                    <a:pt x="801" y="1"/>
                  </a:moveTo>
                  <a:lnTo>
                    <a:pt x="710" y="19"/>
                  </a:lnTo>
                  <a:lnTo>
                    <a:pt x="619" y="37"/>
                  </a:lnTo>
                  <a:lnTo>
                    <a:pt x="455" y="128"/>
                  </a:lnTo>
                  <a:lnTo>
                    <a:pt x="291" y="256"/>
                  </a:lnTo>
                  <a:lnTo>
                    <a:pt x="164" y="401"/>
                  </a:lnTo>
                  <a:lnTo>
                    <a:pt x="73" y="583"/>
                  </a:lnTo>
                  <a:lnTo>
                    <a:pt x="37" y="674"/>
                  </a:lnTo>
                  <a:lnTo>
                    <a:pt x="18" y="765"/>
                  </a:lnTo>
                  <a:lnTo>
                    <a:pt x="0" y="856"/>
                  </a:lnTo>
                  <a:lnTo>
                    <a:pt x="0" y="965"/>
                  </a:lnTo>
                  <a:lnTo>
                    <a:pt x="18" y="1056"/>
                  </a:lnTo>
                  <a:lnTo>
                    <a:pt x="55" y="1147"/>
                  </a:lnTo>
                  <a:lnTo>
                    <a:pt x="91" y="1238"/>
                  </a:lnTo>
                  <a:lnTo>
                    <a:pt x="146" y="1311"/>
                  </a:lnTo>
                  <a:lnTo>
                    <a:pt x="219" y="1384"/>
                  </a:lnTo>
                  <a:lnTo>
                    <a:pt x="273" y="1438"/>
                  </a:lnTo>
                  <a:lnTo>
                    <a:pt x="437" y="1547"/>
                  </a:lnTo>
                  <a:lnTo>
                    <a:pt x="619" y="1620"/>
                  </a:lnTo>
                  <a:lnTo>
                    <a:pt x="819" y="1693"/>
                  </a:lnTo>
                  <a:lnTo>
                    <a:pt x="1001" y="1747"/>
                  </a:lnTo>
                  <a:lnTo>
                    <a:pt x="1183" y="1802"/>
                  </a:lnTo>
                  <a:lnTo>
                    <a:pt x="1365" y="1875"/>
                  </a:lnTo>
                  <a:lnTo>
                    <a:pt x="1547" y="1966"/>
                  </a:lnTo>
                  <a:lnTo>
                    <a:pt x="1729" y="2075"/>
                  </a:lnTo>
                  <a:lnTo>
                    <a:pt x="1911" y="2202"/>
                  </a:lnTo>
                  <a:lnTo>
                    <a:pt x="2074" y="2348"/>
                  </a:lnTo>
                  <a:lnTo>
                    <a:pt x="2220" y="2493"/>
                  </a:lnTo>
                  <a:lnTo>
                    <a:pt x="2365" y="2657"/>
                  </a:lnTo>
                  <a:lnTo>
                    <a:pt x="2638" y="3003"/>
                  </a:lnTo>
                  <a:lnTo>
                    <a:pt x="2911" y="3367"/>
                  </a:lnTo>
                  <a:lnTo>
                    <a:pt x="3184" y="3730"/>
                  </a:lnTo>
                  <a:lnTo>
                    <a:pt x="3330" y="3894"/>
                  </a:lnTo>
                  <a:lnTo>
                    <a:pt x="3475" y="4058"/>
                  </a:lnTo>
                  <a:lnTo>
                    <a:pt x="3639" y="4203"/>
                  </a:lnTo>
                  <a:lnTo>
                    <a:pt x="3803" y="4349"/>
                  </a:lnTo>
                  <a:lnTo>
                    <a:pt x="3985" y="4458"/>
                  </a:lnTo>
                  <a:lnTo>
                    <a:pt x="4167" y="4567"/>
                  </a:lnTo>
                  <a:lnTo>
                    <a:pt x="4348" y="4658"/>
                  </a:lnTo>
                  <a:lnTo>
                    <a:pt x="4530" y="4749"/>
                  </a:lnTo>
                  <a:lnTo>
                    <a:pt x="4731" y="4822"/>
                  </a:lnTo>
                  <a:lnTo>
                    <a:pt x="4931" y="4877"/>
                  </a:lnTo>
                  <a:lnTo>
                    <a:pt x="5349" y="4968"/>
                  </a:lnTo>
                  <a:lnTo>
                    <a:pt x="5768" y="5022"/>
                  </a:lnTo>
                  <a:lnTo>
                    <a:pt x="6204" y="5040"/>
                  </a:lnTo>
                  <a:lnTo>
                    <a:pt x="6623" y="5059"/>
                  </a:lnTo>
                  <a:lnTo>
                    <a:pt x="7059" y="5059"/>
                  </a:lnTo>
                  <a:lnTo>
                    <a:pt x="10225" y="5077"/>
                  </a:lnTo>
                  <a:lnTo>
                    <a:pt x="10480" y="5059"/>
                  </a:lnTo>
                  <a:lnTo>
                    <a:pt x="10607" y="5040"/>
                  </a:lnTo>
                  <a:lnTo>
                    <a:pt x="10734" y="5004"/>
                  </a:lnTo>
                  <a:lnTo>
                    <a:pt x="10843" y="4968"/>
                  </a:lnTo>
                  <a:lnTo>
                    <a:pt x="10934" y="4895"/>
                  </a:lnTo>
                  <a:lnTo>
                    <a:pt x="11007" y="4804"/>
                  </a:lnTo>
                  <a:lnTo>
                    <a:pt x="11044" y="4695"/>
                  </a:lnTo>
                  <a:lnTo>
                    <a:pt x="11062" y="4622"/>
                  </a:lnTo>
                  <a:lnTo>
                    <a:pt x="11062" y="4567"/>
                  </a:lnTo>
                  <a:lnTo>
                    <a:pt x="11025" y="4422"/>
                  </a:lnTo>
                  <a:lnTo>
                    <a:pt x="10953" y="4313"/>
                  </a:lnTo>
                  <a:lnTo>
                    <a:pt x="10862" y="4203"/>
                  </a:lnTo>
                  <a:lnTo>
                    <a:pt x="10734" y="4131"/>
                  </a:lnTo>
                  <a:lnTo>
                    <a:pt x="10625" y="4076"/>
                  </a:lnTo>
                  <a:lnTo>
                    <a:pt x="10480" y="4040"/>
                  </a:lnTo>
                  <a:lnTo>
                    <a:pt x="10352" y="4003"/>
                  </a:lnTo>
                  <a:lnTo>
                    <a:pt x="10061" y="3931"/>
                  </a:lnTo>
                  <a:lnTo>
                    <a:pt x="9752" y="3894"/>
                  </a:lnTo>
                  <a:lnTo>
                    <a:pt x="9151" y="3821"/>
                  </a:lnTo>
                  <a:lnTo>
                    <a:pt x="7933" y="3749"/>
                  </a:lnTo>
                  <a:lnTo>
                    <a:pt x="7332" y="3694"/>
                  </a:lnTo>
                  <a:lnTo>
                    <a:pt x="7041" y="3658"/>
                  </a:lnTo>
                  <a:lnTo>
                    <a:pt x="6732" y="3603"/>
                  </a:lnTo>
                  <a:lnTo>
                    <a:pt x="6441" y="3530"/>
                  </a:lnTo>
                  <a:lnTo>
                    <a:pt x="6168" y="3458"/>
                  </a:lnTo>
                  <a:lnTo>
                    <a:pt x="5877" y="3348"/>
                  </a:lnTo>
                  <a:lnTo>
                    <a:pt x="5604" y="3239"/>
                  </a:lnTo>
                  <a:lnTo>
                    <a:pt x="5367" y="3094"/>
                  </a:lnTo>
                  <a:lnTo>
                    <a:pt x="5131" y="2948"/>
                  </a:lnTo>
                  <a:lnTo>
                    <a:pt x="4894" y="2784"/>
                  </a:lnTo>
                  <a:lnTo>
                    <a:pt x="4676" y="2621"/>
                  </a:lnTo>
                  <a:lnTo>
                    <a:pt x="4258" y="2257"/>
                  </a:lnTo>
                  <a:lnTo>
                    <a:pt x="3839" y="1857"/>
                  </a:lnTo>
                  <a:lnTo>
                    <a:pt x="3220" y="1274"/>
                  </a:lnTo>
                  <a:lnTo>
                    <a:pt x="2857" y="947"/>
                  </a:lnTo>
                  <a:lnTo>
                    <a:pt x="2475" y="638"/>
                  </a:lnTo>
                  <a:lnTo>
                    <a:pt x="2274" y="492"/>
                  </a:lnTo>
                  <a:lnTo>
                    <a:pt x="2074" y="365"/>
                  </a:lnTo>
                  <a:lnTo>
                    <a:pt x="1856" y="237"/>
                  </a:lnTo>
                  <a:lnTo>
                    <a:pt x="1656" y="146"/>
                  </a:lnTo>
                  <a:lnTo>
                    <a:pt x="1438" y="74"/>
                  </a:lnTo>
                  <a:lnTo>
                    <a:pt x="1237" y="19"/>
                  </a:lnTo>
                  <a:lnTo>
                    <a:pt x="101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42"/>
            <p:cNvSpPr/>
            <p:nvPr/>
          </p:nvSpPr>
          <p:spPr>
            <a:xfrm>
              <a:off x="3373631" y="4257041"/>
              <a:ext cx="56346" cy="40397"/>
            </a:xfrm>
            <a:custGeom>
              <a:rect b="b" l="l" r="r" t="t"/>
              <a:pathLst>
                <a:path extrusionOk="0" h="1383" w="1929">
                  <a:moveTo>
                    <a:pt x="401" y="0"/>
                  </a:moveTo>
                  <a:lnTo>
                    <a:pt x="310" y="18"/>
                  </a:lnTo>
                  <a:lnTo>
                    <a:pt x="219" y="37"/>
                  </a:lnTo>
                  <a:lnTo>
                    <a:pt x="146" y="73"/>
                  </a:lnTo>
                  <a:lnTo>
                    <a:pt x="91" y="109"/>
                  </a:lnTo>
                  <a:lnTo>
                    <a:pt x="55" y="164"/>
                  </a:lnTo>
                  <a:lnTo>
                    <a:pt x="18" y="237"/>
                  </a:lnTo>
                  <a:lnTo>
                    <a:pt x="0" y="310"/>
                  </a:lnTo>
                  <a:lnTo>
                    <a:pt x="0" y="382"/>
                  </a:lnTo>
                  <a:lnTo>
                    <a:pt x="18" y="546"/>
                  </a:lnTo>
                  <a:lnTo>
                    <a:pt x="73" y="692"/>
                  </a:lnTo>
                  <a:lnTo>
                    <a:pt x="164" y="837"/>
                  </a:lnTo>
                  <a:lnTo>
                    <a:pt x="219" y="892"/>
                  </a:lnTo>
                  <a:lnTo>
                    <a:pt x="291" y="946"/>
                  </a:lnTo>
                  <a:lnTo>
                    <a:pt x="401" y="1019"/>
                  </a:lnTo>
                  <a:lnTo>
                    <a:pt x="528" y="1074"/>
                  </a:lnTo>
                  <a:lnTo>
                    <a:pt x="801" y="1165"/>
                  </a:lnTo>
                  <a:lnTo>
                    <a:pt x="1274" y="1310"/>
                  </a:lnTo>
                  <a:lnTo>
                    <a:pt x="1419" y="1365"/>
                  </a:lnTo>
                  <a:lnTo>
                    <a:pt x="1583" y="1383"/>
                  </a:lnTo>
                  <a:lnTo>
                    <a:pt x="1656" y="1383"/>
                  </a:lnTo>
                  <a:lnTo>
                    <a:pt x="1747" y="1347"/>
                  </a:lnTo>
                  <a:lnTo>
                    <a:pt x="1820" y="1310"/>
                  </a:lnTo>
                  <a:lnTo>
                    <a:pt x="1874" y="1256"/>
                  </a:lnTo>
                  <a:lnTo>
                    <a:pt x="1911" y="1201"/>
                  </a:lnTo>
                  <a:lnTo>
                    <a:pt x="1929" y="1110"/>
                  </a:lnTo>
                  <a:lnTo>
                    <a:pt x="1929" y="1037"/>
                  </a:lnTo>
                  <a:lnTo>
                    <a:pt x="1929" y="946"/>
                  </a:lnTo>
                  <a:lnTo>
                    <a:pt x="1892" y="874"/>
                  </a:lnTo>
                  <a:lnTo>
                    <a:pt x="1856" y="801"/>
                  </a:lnTo>
                  <a:lnTo>
                    <a:pt x="1747" y="673"/>
                  </a:lnTo>
                  <a:lnTo>
                    <a:pt x="1619" y="528"/>
                  </a:lnTo>
                  <a:lnTo>
                    <a:pt x="1474" y="400"/>
                  </a:lnTo>
                  <a:lnTo>
                    <a:pt x="1328" y="291"/>
                  </a:lnTo>
                  <a:lnTo>
                    <a:pt x="1146" y="200"/>
                  </a:lnTo>
                  <a:lnTo>
                    <a:pt x="965" y="109"/>
                  </a:lnTo>
                  <a:lnTo>
                    <a:pt x="783" y="55"/>
                  </a:lnTo>
                  <a:lnTo>
                    <a:pt x="601" y="18"/>
                  </a:lnTo>
                  <a:lnTo>
                    <a:pt x="40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42"/>
            <p:cNvSpPr/>
            <p:nvPr/>
          </p:nvSpPr>
          <p:spPr>
            <a:xfrm>
              <a:off x="5552989" y="4145430"/>
              <a:ext cx="251410" cy="260962"/>
            </a:xfrm>
            <a:custGeom>
              <a:rect b="b" l="l" r="r" t="t"/>
              <a:pathLst>
                <a:path extrusionOk="0" h="8934" w="8607">
                  <a:moveTo>
                    <a:pt x="2220" y="1"/>
                  </a:moveTo>
                  <a:lnTo>
                    <a:pt x="2002" y="19"/>
                  </a:lnTo>
                  <a:lnTo>
                    <a:pt x="1802" y="73"/>
                  </a:lnTo>
                  <a:lnTo>
                    <a:pt x="1602" y="146"/>
                  </a:lnTo>
                  <a:lnTo>
                    <a:pt x="1402" y="237"/>
                  </a:lnTo>
                  <a:lnTo>
                    <a:pt x="1238" y="346"/>
                  </a:lnTo>
                  <a:lnTo>
                    <a:pt x="1074" y="474"/>
                  </a:lnTo>
                  <a:lnTo>
                    <a:pt x="910" y="619"/>
                  </a:lnTo>
                  <a:lnTo>
                    <a:pt x="783" y="783"/>
                  </a:lnTo>
                  <a:lnTo>
                    <a:pt x="674" y="965"/>
                  </a:lnTo>
                  <a:lnTo>
                    <a:pt x="565" y="1165"/>
                  </a:lnTo>
                  <a:lnTo>
                    <a:pt x="492" y="1365"/>
                  </a:lnTo>
                  <a:lnTo>
                    <a:pt x="456" y="1583"/>
                  </a:lnTo>
                  <a:lnTo>
                    <a:pt x="419" y="1802"/>
                  </a:lnTo>
                  <a:lnTo>
                    <a:pt x="1" y="8934"/>
                  </a:lnTo>
                  <a:lnTo>
                    <a:pt x="2857" y="8934"/>
                  </a:lnTo>
                  <a:lnTo>
                    <a:pt x="2857" y="3548"/>
                  </a:lnTo>
                  <a:lnTo>
                    <a:pt x="3567" y="4021"/>
                  </a:lnTo>
                  <a:lnTo>
                    <a:pt x="3839" y="4203"/>
                  </a:lnTo>
                  <a:lnTo>
                    <a:pt x="4131" y="4367"/>
                  </a:lnTo>
                  <a:lnTo>
                    <a:pt x="4422" y="4531"/>
                  </a:lnTo>
                  <a:lnTo>
                    <a:pt x="4731" y="4676"/>
                  </a:lnTo>
                  <a:lnTo>
                    <a:pt x="5022" y="4804"/>
                  </a:lnTo>
                  <a:lnTo>
                    <a:pt x="5331" y="4931"/>
                  </a:lnTo>
                  <a:lnTo>
                    <a:pt x="5659" y="5040"/>
                  </a:lnTo>
                  <a:lnTo>
                    <a:pt x="5968" y="5149"/>
                  </a:lnTo>
                  <a:lnTo>
                    <a:pt x="6296" y="5240"/>
                  </a:lnTo>
                  <a:lnTo>
                    <a:pt x="6605" y="5313"/>
                  </a:lnTo>
                  <a:lnTo>
                    <a:pt x="6932" y="5386"/>
                  </a:lnTo>
                  <a:lnTo>
                    <a:pt x="7260" y="5440"/>
                  </a:lnTo>
                  <a:lnTo>
                    <a:pt x="7587" y="5477"/>
                  </a:lnTo>
                  <a:lnTo>
                    <a:pt x="7933" y="5513"/>
                  </a:lnTo>
                  <a:lnTo>
                    <a:pt x="8260" y="5531"/>
                  </a:lnTo>
                  <a:lnTo>
                    <a:pt x="8606" y="5531"/>
                  </a:lnTo>
                  <a:lnTo>
                    <a:pt x="6896" y="1220"/>
                  </a:lnTo>
                  <a:lnTo>
                    <a:pt x="2875" y="73"/>
                  </a:lnTo>
                  <a:lnTo>
                    <a:pt x="2657" y="19"/>
                  </a:lnTo>
                  <a:lnTo>
                    <a:pt x="243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42"/>
            <p:cNvSpPr/>
            <p:nvPr/>
          </p:nvSpPr>
          <p:spPr>
            <a:xfrm>
              <a:off x="5516330" y="4406363"/>
              <a:ext cx="115876" cy="58478"/>
            </a:xfrm>
            <a:custGeom>
              <a:rect b="b" l="l" r="r" t="t"/>
              <a:pathLst>
                <a:path extrusionOk="0" h="2002" w="3967">
                  <a:moveTo>
                    <a:pt x="1565" y="1"/>
                  </a:moveTo>
                  <a:lnTo>
                    <a:pt x="1219" y="546"/>
                  </a:lnTo>
                  <a:lnTo>
                    <a:pt x="1128" y="692"/>
                  </a:lnTo>
                  <a:lnTo>
                    <a:pt x="1001" y="801"/>
                  </a:lnTo>
                  <a:lnTo>
                    <a:pt x="874" y="910"/>
                  </a:lnTo>
                  <a:lnTo>
                    <a:pt x="728" y="1001"/>
                  </a:lnTo>
                  <a:lnTo>
                    <a:pt x="619" y="1056"/>
                  </a:lnTo>
                  <a:lnTo>
                    <a:pt x="510" y="1129"/>
                  </a:lnTo>
                  <a:lnTo>
                    <a:pt x="419" y="1219"/>
                  </a:lnTo>
                  <a:lnTo>
                    <a:pt x="328" y="1310"/>
                  </a:lnTo>
                  <a:lnTo>
                    <a:pt x="255" y="1401"/>
                  </a:lnTo>
                  <a:lnTo>
                    <a:pt x="182" y="1511"/>
                  </a:lnTo>
                  <a:lnTo>
                    <a:pt x="128" y="1620"/>
                  </a:lnTo>
                  <a:lnTo>
                    <a:pt x="91" y="1747"/>
                  </a:lnTo>
                  <a:lnTo>
                    <a:pt x="0" y="2002"/>
                  </a:lnTo>
                  <a:lnTo>
                    <a:pt x="3966" y="2002"/>
                  </a:lnTo>
                  <a:lnTo>
                    <a:pt x="3694"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42"/>
            <p:cNvSpPr/>
            <p:nvPr/>
          </p:nvSpPr>
          <p:spPr>
            <a:xfrm>
              <a:off x="5934033" y="3870680"/>
              <a:ext cx="117453" cy="170090"/>
            </a:xfrm>
            <a:custGeom>
              <a:rect b="b" l="l" r="r" t="t"/>
              <a:pathLst>
                <a:path extrusionOk="0" h="5823" w="4021">
                  <a:moveTo>
                    <a:pt x="1692" y="1"/>
                  </a:moveTo>
                  <a:lnTo>
                    <a:pt x="1565" y="19"/>
                  </a:lnTo>
                  <a:lnTo>
                    <a:pt x="1437" y="37"/>
                  </a:lnTo>
                  <a:lnTo>
                    <a:pt x="1310" y="74"/>
                  </a:lnTo>
                  <a:lnTo>
                    <a:pt x="1183" y="110"/>
                  </a:lnTo>
                  <a:lnTo>
                    <a:pt x="1055" y="164"/>
                  </a:lnTo>
                  <a:lnTo>
                    <a:pt x="946" y="237"/>
                  </a:lnTo>
                  <a:lnTo>
                    <a:pt x="855" y="328"/>
                  </a:lnTo>
                  <a:lnTo>
                    <a:pt x="764" y="419"/>
                  </a:lnTo>
                  <a:lnTo>
                    <a:pt x="673" y="510"/>
                  </a:lnTo>
                  <a:lnTo>
                    <a:pt x="601" y="619"/>
                  </a:lnTo>
                  <a:lnTo>
                    <a:pt x="528" y="728"/>
                  </a:lnTo>
                  <a:lnTo>
                    <a:pt x="473" y="856"/>
                  </a:lnTo>
                  <a:lnTo>
                    <a:pt x="437" y="983"/>
                  </a:lnTo>
                  <a:lnTo>
                    <a:pt x="400" y="1111"/>
                  </a:lnTo>
                  <a:lnTo>
                    <a:pt x="18" y="3385"/>
                  </a:lnTo>
                  <a:lnTo>
                    <a:pt x="0" y="3621"/>
                  </a:lnTo>
                  <a:lnTo>
                    <a:pt x="37" y="3858"/>
                  </a:lnTo>
                  <a:lnTo>
                    <a:pt x="91" y="4076"/>
                  </a:lnTo>
                  <a:lnTo>
                    <a:pt x="182" y="4276"/>
                  </a:lnTo>
                  <a:lnTo>
                    <a:pt x="328" y="4476"/>
                  </a:lnTo>
                  <a:lnTo>
                    <a:pt x="491" y="4622"/>
                  </a:lnTo>
                  <a:lnTo>
                    <a:pt x="673" y="4767"/>
                  </a:lnTo>
                  <a:lnTo>
                    <a:pt x="892" y="4858"/>
                  </a:lnTo>
                  <a:lnTo>
                    <a:pt x="892" y="5823"/>
                  </a:lnTo>
                  <a:lnTo>
                    <a:pt x="3148" y="5823"/>
                  </a:lnTo>
                  <a:lnTo>
                    <a:pt x="3148" y="5022"/>
                  </a:lnTo>
                  <a:lnTo>
                    <a:pt x="3985" y="1856"/>
                  </a:lnTo>
                  <a:lnTo>
                    <a:pt x="4003" y="1711"/>
                  </a:lnTo>
                  <a:lnTo>
                    <a:pt x="4021" y="1584"/>
                  </a:lnTo>
                  <a:lnTo>
                    <a:pt x="4021" y="1438"/>
                  </a:lnTo>
                  <a:lnTo>
                    <a:pt x="4003" y="1311"/>
                  </a:lnTo>
                  <a:lnTo>
                    <a:pt x="3966" y="1165"/>
                  </a:lnTo>
                  <a:lnTo>
                    <a:pt x="3930" y="1038"/>
                  </a:lnTo>
                  <a:lnTo>
                    <a:pt x="3875" y="929"/>
                  </a:lnTo>
                  <a:lnTo>
                    <a:pt x="3821" y="801"/>
                  </a:lnTo>
                  <a:lnTo>
                    <a:pt x="3730" y="692"/>
                  </a:lnTo>
                  <a:lnTo>
                    <a:pt x="3639" y="601"/>
                  </a:lnTo>
                  <a:lnTo>
                    <a:pt x="3548" y="492"/>
                  </a:lnTo>
                  <a:lnTo>
                    <a:pt x="3439" y="419"/>
                  </a:lnTo>
                  <a:lnTo>
                    <a:pt x="3330" y="346"/>
                  </a:lnTo>
                  <a:lnTo>
                    <a:pt x="3202" y="292"/>
                  </a:lnTo>
                  <a:lnTo>
                    <a:pt x="3075" y="237"/>
                  </a:lnTo>
                  <a:lnTo>
                    <a:pt x="2929" y="201"/>
                  </a:lnTo>
                  <a:lnTo>
                    <a:pt x="1965" y="19"/>
                  </a:lnTo>
                  <a:lnTo>
                    <a:pt x="182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42"/>
            <p:cNvSpPr/>
            <p:nvPr/>
          </p:nvSpPr>
          <p:spPr>
            <a:xfrm>
              <a:off x="5935085" y="3821783"/>
              <a:ext cx="164248" cy="194539"/>
            </a:xfrm>
            <a:custGeom>
              <a:rect b="b" l="l" r="r" t="t"/>
              <a:pathLst>
                <a:path extrusionOk="0" h="6660" w="5623">
                  <a:moveTo>
                    <a:pt x="2348" y="1"/>
                  </a:moveTo>
                  <a:lnTo>
                    <a:pt x="2202" y="19"/>
                  </a:lnTo>
                  <a:lnTo>
                    <a:pt x="2056" y="56"/>
                  </a:lnTo>
                  <a:lnTo>
                    <a:pt x="1929" y="92"/>
                  </a:lnTo>
                  <a:lnTo>
                    <a:pt x="1802" y="165"/>
                  </a:lnTo>
                  <a:lnTo>
                    <a:pt x="1674" y="237"/>
                  </a:lnTo>
                  <a:lnTo>
                    <a:pt x="1565" y="328"/>
                  </a:lnTo>
                  <a:lnTo>
                    <a:pt x="1456" y="419"/>
                  </a:lnTo>
                  <a:lnTo>
                    <a:pt x="1365" y="547"/>
                  </a:lnTo>
                  <a:lnTo>
                    <a:pt x="1238" y="474"/>
                  </a:lnTo>
                  <a:lnTo>
                    <a:pt x="1092" y="438"/>
                  </a:lnTo>
                  <a:lnTo>
                    <a:pt x="928" y="438"/>
                  </a:lnTo>
                  <a:lnTo>
                    <a:pt x="783" y="456"/>
                  </a:lnTo>
                  <a:lnTo>
                    <a:pt x="637" y="492"/>
                  </a:lnTo>
                  <a:lnTo>
                    <a:pt x="492" y="565"/>
                  </a:lnTo>
                  <a:lnTo>
                    <a:pt x="364" y="638"/>
                  </a:lnTo>
                  <a:lnTo>
                    <a:pt x="255" y="747"/>
                  </a:lnTo>
                  <a:lnTo>
                    <a:pt x="164" y="874"/>
                  </a:lnTo>
                  <a:lnTo>
                    <a:pt x="92" y="1002"/>
                  </a:lnTo>
                  <a:lnTo>
                    <a:pt x="55" y="1147"/>
                  </a:lnTo>
                  <a:lnTo>
                    <a:pt x="19" y="1293"/>
                  </a:lnTo>
                  <a:lnTo>
                    <a:pt x="1" y="1438"/>
                  </a:lnTo>
                  <a:lnTo>
                    <a:pt x="1" y="1602"/>
                  </a:lnTo>
                  <a:lnTo>
                    <a:pt x="19" y="1748"/>
                  </a:lnTo>
                  <a:lnTo>
                    <a:pt x="73" y="1893"/>
                  </a:lnTo>
                  <a:lnTo>
                    <a:pt x="128" y="2020"/>
                  </a:lnTo>
                  <a:lnTo>
                    <a:pt x="201" y="2148"/>
                  </a:lnTo>
                  <a:lnTo>
                    <a:pt x="292" y="2275"/>
                  </a:lnTo>
                  <a:lnTo>
                    <a:pt x="383" y="2366"/>
                  </a:lnTo>
                  <a:lnTo>
                    <a:pt x="510" y="2475"/>
                  </a:lnTo>
                  <a:lnTo>
                    <a:pt x="619" y="2548"/>
                  </a:lnTo>
                  <a:lnTo>
                    <a:pt x="892" y="2712"/>
                  </a:lnTo>
                  <a:lnTo>
                    <a:pt x="837" y="2930"/>
                  </a:lnTo>
                  <a:lnTo>
                    <a:pt x="819" y="3148"/>
                  </a:lnTo>
                  <a:lnTo>
                    <a:pt x="837" y="3367"/>
                  </a:lnTo>
                  <a:lnTo>
                    <a:pt x="874" y="3603"/>
                  </a:lnTo>
                  <a:lnTo>
                    <a:pt x="947" y="3822"/>
                  </a:lnTo>
                  <a:lnTo>
                    <a:pt x="1019" y="4022"/>
                  </a:lnTo>
                  <a:lnTo>
                    <a:pt x="1129" y="4240"/>
                  </a:lnTo>
                  <a:lnTo>
                    <a:pt x="1256" y="4422"/>
                  </a:lnTo>
                  <a:lnTo>
                    <a:pt x="1383" y="4222"/>
                  </a:lnTo>
                  <a:lnTo>
                    <a:pt x="1456" y="4113"/>
                  </a:lnTo>
                  <a:lnTo>
                    <a:pt x="1547" y="4040"/>
                  </a:lnTo>
                  <a:lnTo>
                    <a:pt x="1656" y="3985"/>
                  </a:lnTo>
                  <a:lnTo>
                    <a:pt x="1784" y="3949"/>
                  </a:lnTo>
                  <a:lnTo>
                    <a:pt x="1893" y="3967"/>
                  </a:lnTo>
                  <a:lnTo>
                    <a:pt x="1947" y="3985"/>
                  </a:lnTo>
                  <a:lnTo>
                    <a:pt x="2002" y="4022"/>
                  </a:lnTo>
                  <a:lnTo>
                    <a:pt x="2075" y="4094"/>
                  </a:lnTo>
                  <a:lnTo>
                    <a:pt x="2111" y="4185"/>
                  </a:lnTo>
                  <a:lnTo>
                    <a:pt x="2129" y="4295"/>
                  </a:lnTo>
                  <a:lnTo>
                    <a:pt x="2147" y="4404"/>
                  </a:lnTo>
                  <a:lnTo>
                    <a:pt x="2129" y="4586"/>
                  </a:lnTo>
                  <a:lnTo>
                    <a:pt x="2111" y="4749"/>
                  </a:lnTo>
                  <a:lnTo>
                    <a:pt x="2075" y="4931"/>
                  </a:lnTo>
                  <a:lnTo>
                    <a:pt x="2020" y="5113"/>
                  </a:lnTo>
                  <a:lnTo>
                    <a:pt x="1965" y="5204"/>
                  </a:lnTo>
                  <a:lnTo>
                    <a:pt x="1911" y="5313"/>
                  </a:lnTo>
                  <a:lnTo>
                    <a:pt x="1838" y="5386"/>
                  </a:lnTo>
                  <a:lnTo>
                    <a:pt x="1765" y="5459"/>
                  </a:lnTo>
                  <a:lnTo>
                    <a:pt x="1656" y="5495"/>
                  </a:lnTo>
                  <a:lnTo>
                    <a:pt x="1547" y="5514"/>
                  </a:lnTo>
                  <a:lnTo>
                    <a:pt x="1438" y="5477"/>
                  </a:lnTo>
                  <a:lnTo>
                    <a:pt x="1401" y="5459"/>
                  </a:lnTo>
                  <a:lnTo>
                    <a:pt x="1365" y="5423"/>
                  </a:lnTo>
                  <a:lnTo>
                    <a:pt x="1365" y="5423"/>
                  </a:lnTo>
                  <a:lnTo>
                    <a:pt x="1401" y="5586"/>
                  </a:lnTo>
                  <a:lnTo>
                    <a:pt x="1474" y="5768"/>
                  </a:lnTo>
                  <a:lnTo>
                    <a:pt x="1565" y="5950"/>
                  </a:lnTo>
                  <a:lnTo>
                    <a:pt x="1656" y="6114"/>
                  </a:lnTo>
                  <a:lnTo>
                    <a:pt x="1784" y="6259"/>
                  </a:lnTo>
                  <a:lnTo>
                    <a:pt x="1911" y="6405"/>
                  </a:lnTo>
                  <a:lnTo>
                    <a:pt x="2075" y="6514"/>
                  </a:lnTo>
                  <a:lnTo>
                    <a:pt x="2220" y="6587"/>
                  </a:lnTo>
                  <a:lnTo>
                    <a:pt x="2402" y="6642"/>
                  </a:lnTo>
                  <a:lnTo>
                    <a:pt x="2584" y="6660"/>
                  </a:lnTo>
                  <a:lnTo>
                    <a:pt x="2748" y="6660"/>
                  </a:lnTo>
                  <a:lnTo>
                    <a:pt x="2930" y="6642"/>
                  </a:lnTo>
                  <a:lnTo>
                    <a:pt x="3112" y="6605"/>
                  </a:lnTo>
                  <a:lnTo>
                    <a:pt x="3275" y="6532"/>
                  </a:lnTo>
                  <a:lnTo>
                    <a:pt x="3439" y="6460"/>
                  </a:lnTo>
                  <a:lnTo>
                    <a:pt x="3585" y="6350"/>
                  </a:lnTo>
                  <a:lnTo>
                    <a:pt x="3694" y="6405"/>
                  </a:lnTo>
                  <a:lnTo>
                    <a:pt x="3839" y="6441"/>
                  </a:lnTo>
                  <a:lnTo>
                    <a:pt x="4149" y="6441"/>
                  </a:lnTo>
                  <a:lnTo>
                    <a:pt x="4294" y="6423"/>
                  </a:lnTo>
                  <a:lnTo>
                    <a:pt x="4422" y="6369"/>
                  </a:lnTo>
                  <a:lnTo>
                    <a:pt x="4549" y="6296"/>
                  </a:lnTo>
                  <a:lnTo>
                    <a:pt x="4640" y="6223"/>
                  </a:lnTo>
                  <a:lnTo>
                    <a:pt x="4713" y="6114"/>
                  </a:lnTo>
                  <a:lnTo>
                    <a:pt x="4767" y="5987"/>
                  </a:lnTo>
                  <a:lnTo>
                    <a:pt x="4804" y="5859"/>
                  </a:lnTo>
                  <a:lnTo>
                    <a:pt x="4804" y="5714"/>
                  </a:lnTo>
                  <a:lnTo>
                    <a:pt x="4804" y="5586"/>
                  </a:lnTo>
                  <a:lnTo>
                    <a:pt x="4785" y="5441"/>
                  </a:lnTo>
                  <a:lnTo>
                    <a:pt x="4731" y="5332"/>
                  </a:lnTo>
                  <a:lnTo>
                    <a:pt x="4676" y="5204"/>
                  </a:lnTo>
                  <a:lnTo>
                    <a:pt x="4785" y="5186"/>
                  </a:lnTo>
                  <a:lnTo>
                    <a:pt x="4913" y="5150"/>
                  </a:lnTo>
                  <a:lnTo>
                    <a:pt x="5004" y="5095"/>
                  </a:lnTo>
                  <a:lnTo>
                    <a:pt x="5113" y="5022"/>
                  </a:lnTo>
                  <a:lnTo>
                    <a:pt x="5204" y="4950"/>
                  </a:lnTo>
                  <a:lnTo>
                    <a:pt x="5277" y="4859"/>
                  </a:lnTo>
                  <a:lnTo>
                    <a:pt x="5331" y="4749"/>
                  </a:lnTo>
                  <a:lnTo>
                    <a:pt x="5386" y="4640"/>
                  </a:lnTo>
                  <a:lnTo>
                    <a:pt x="5404" y="4513"/>
                  </a:lnTo>
                  <a:lnTo>
                    <a:pt x="5422" y="4386"/>
                  </a:lnTo>
                  <a:lnTo>
                    <a:pt x="5404" y="4258"/>
                  </a:lnTo>
                  <a:lnTo>
                    <a:pt x="5368" y="4131"/>
                  </a:lnTo>
                  <a:lnTo>
                    <a:pt x="5331" y="4003"/>
                  </a:lnTo>
                  <a:lnTo>
                    <a:pt x="5258" y="3876"/>
                  </a:lnTo>
                  <a:lnTo>
                    <a:pt x="5186" y="3767"/>
                  </a:lnTo>
                  <a:lnTo>
                    <a:pt x="5113" y="3676"/>
                  </a:lnTo>
                  <a:lnTo>
                    <a:pt x="5222" y="3603"/>
                  </a:lnTo>
                  <a:lnTo>
                    <a:pt x="5313" y="3512"/>
                  </a:lnTo>
                  <a:lnTo>
                    <a:pt x="5404" y="3403"/>
                  </a:lnTo>
                  <a:lnTo>
                    <a:pt x="5477" y="3294"/>
                  </a:lnTo>
                  <a:lnTo>
                    <a:pt x="5531" y="3167"/>
                  </a:lnTo>
                  <a:lnTo>
                    <a:pt x="5586" y="3039"/>
                  </a:lnTo>
                  <a:lnTo>
                    <a:pt x="5604" y="2912"/>
                  </a:lnTo>
                  <a:lnTo>
                    <a:pt x="5622" y="2785"/>
                  </a:lnTo>
                  <a:lnTo>
                    <a:pt x="5604" y="2639"/>
                  </a:lnTo>
                  <a:lnTo>
                    <a:pt x="5568" y="2512"/>
                  </a:lnTo>
                  <a:lnTo>
                    <a:pt x="5513" y="2366"/>
                  </a:lnTo>
                  <a:lnTo>
                    <a:pt x="5440" y="2239"/>
                  </a:lnTo>
                  <a:lnTo>
                    <a:pt x="5368" y="2130"/>
                  </a:lnTo>
                  <a:lnTo>
                    <a:pt x="5258" y="2020"/>
                  </a:lnTo>
                  <a:lnTo>
                    <a:pt x="5167" y="1911"/>
                  </a:lnTo>
                  <a:lnTo>
                    <a:pt x="5040" y="1838"/>
                  </a:lnTo>
                  <a:lnTo>
                    <a:pt x="5095" y="1675"/>
                  </a:lnTo>
                  <a:lnTo>
                    <a:pt x="5113" y="1493"/>
                  </a:lnTo>
                  <a:lnTo>
                    <a:pt x="5113" y="1311"/>
                  </a:lnTo>
                  <a:lnTo>
                    <a:pt x="5077" y="1147"/>
                  </a:lnTo>
                  <a:lnTo>
                    <a:pt x="5004" y="983"/>
                  </a:lnTo>
                  <a:lnTo>
                    <a:pt x="4913" y="820"/>
                  </a:lnTo>
                  <a:lnTo>
                    <a:pt x="4804" y="674"/>
                  </a:lnTo>
                  <a:lnTo>
                    <a:pt x="4676" y="565"/>
                  </a:lnTo>
                  <a:lnTo>
                    <a:pt x="4513" y="474"/>
                  </a:lnTo>
                  <a:lnTo>
                    <a:pt x="4349" y="401"/>
                  </a:lnTo>
                  <a:lnTo>
                    <a:pt x="4167" y="347"/>
                  </a:lnTo>
                  <a:lnTo>
                    <a:pt x="3985" y="310"/>
                  </a:lnTo>
                  <a:lnTo>
                    <a:pt x="3803" y="310"/>
                  </a:lnTo>
                  <a:lnTo>
                    <a:pt x="3639" y="328"/>
                  </a:lnTo>
                  <a:lnTo>
                    <a:pt x="3476" y="401"/>
                  </a:lnTo>
                  <a:lnTo>
                    <a:pt x="3312" y="492"/>
                  </a:lnTo>
                  <a:lnTo>
                    <a:pt x="3221" y="383"/>
                  </a:lnTo>
                  <a:lnTo>
                    <a:pt x="3130" y="292"/>
                  </a:lnTo>
                  <a:lnTo>
                    <a:pt x="3002" y="201"/>
                  </a:lnTo>
                  <a:lnTo>
                    <a:pt x="2893" y="128"/>
                  </a:lnTo>
                  <a:lnTo>
                    <a:pt x="2748" y="74"/>
                  </a:lnTo>
                  <a:lnTo>
                    <a:pt x="2620" y="37"/>
                  </a:lnTo>
                  <a:lnTo>
                    <a:pt x="2475" y="19"/>
                  </a:lnTo>
                  <a:lnTo>
                    <a:pt x="2348"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42"/>
            <p:cNvSpPr/>
            <p:nvPr/>
          </p:nvSpPr>
          <p:spPr>
            <a:xfrm>
              <a:off x="5753340" y="4040741"/>
              <a:ext cx="321018" cy="266278"/>
            </a:xfrm>
            <a:custGeom>
              <a:rect b="b" l="l" r="r" t="t"/>
              <a:pathLst>
                <a:path extrusionOk="0" h="9116" w="10990">
                  <a:moveTo>
                    <a:pt x="5659" y="1"/>
                  </a:moveTo>
                  <a:lnTo>
                    <a:pt x="3730" y="3985"/>
                  </a:lnTo>
                  <a:lnTo>
                    <a:pt x="37" y="4804"/>
                  </a:lnTo>
                  <a:lnTo>
                    <a:pt x="19" y="5077"/>
                  </a:lnTo>
                  <a:lnTo>
                    <a:pt x="1" y="5349"/>
                  </a:lnTo>
                  <a:lnTo>
                    <a:pt x="19" y="5622"/>
                  </a:lnTo>
                  <a:lnTo>
                    <a:pt x="37" y="5895"/>
                  </a:lnTo>
                  <a:lnTo>
                    <a:pt x="73" y="6168"/>
                  </a:lnTo>
                  <a:lnTo>
                    <a:pt x="128" y="6423"/>
                  </a:lnTo>
                  <a:lnTo>
                    <a:pt x="201" y="6678"/>
                  </a:lnTo>
                  <a:lnTo>
                    <a:pt x="273" y="6950"/>
                  </a:lnTo>
                  <a:lnTo>
                    <a:pt x="383" y="7187"/>
                  </a:lnTo>
                  <a:lnTo>
                    <a:pt x="492" y="7442"/>
                  </a:lnTo>
                  <a:lnTo>
                    <a:pt x="601" y="7678"/>
                  </a:lnTo>
                  <a:lnTo>
                    <a:pt x="746" y="7915"/>
                  </a:lnTo>
                  <a:lnTo>
                    <a:pt x="892" y="8133"/>
                  </a:lnTo>
                  <a:lnTo>
                    <a:pt x="1056" y="8351"/>
                  </a:lnTo>
                  <a:lnTo>
                    <a:pt x="1219" y="8570"/>
                  </a:lnTo>
                  <a:lnTo>
                    <a:pt x="1401" y="8770"/>
                  </a:lnTo>
                  <a:lnTo>
                    <a:pt x="1747" y="9115"/>
                  </a:lnTo>
                  <a:lnTo>
                    <a:pt x="4458" y="8606"/>
                  </a:lnTo>
                  <a:lnTo>
                    <a:pt x="5022" y="8479"/>
                  </a:lnTo>
                  <a:lnTo>
                    <a:pt x="5586" y="8315"/>
                  </a:lnTo>
                  <a:lnTo>
                    <a:pt x="6113" y="8115"/>
                  </a:lnTo>
                  <a:lnTo>
                    <a:pt x="6623" y="7878"/>
                  </a:lnTo>
                  <a:lnTo>
                    <a:pt x="7114" y="7624"/>
                  </a:lnTo>
                  <a:lnTo>
                    <a:pt x="7587" y="7314"/>
                  </a:lnTo>
                  <a:lnTo>
                    <a:pt x="8042" y="6987"/>
                  </a:lnTo>
                  <a:lnTo>
                    <a:pt x="8479" y="6623"/>
                  </a:lnTo>
                  <a:lnTo>
                    <a:pt x="8879" y="6241"/>
                  </a:lnTo>
                  <a:lnTo>
                    <a:pt x="9261" y="5822"/>
                  </a:lnTo>
                  <a:lnTo>
                    <a:pt x="9607" y="5386"/>
                  </a:lnTo>
                  <a:lnTo>
                    <a:pt x="9916" y="4931"/>
                  </a:lnTo>
                  <a:lnTo>
                    <a:pt x="10207" y="4440"/>
                  </a:lnTo>
                  <a:lnTo>
                    <a:pt x="10462" y="3930"/>
                  </a:lnTo>
                  <a:lnTo>
                    <a:pt x="10698" y="3403"/>
                  </a:lnTo>
                  <a:lnTo>
                    <a:pt x="10880" y="2857"/>
                  </a:lnTo>
                  <a:lnTo>
                    <a:pt x="10935" y="2639"/>
                  </a:lnTo>
                  <a:lnTo>
                    <a:pt x="10971" y="2402"/>
                  </a:lnTo>
                  <a:lnTo>
                    <a:pt x="10989" y="2184"/>
                  </a:lnTo>
                  <a:lnTo>
                    <a:pt x="10971" y="1947"/>
                  </a:lnTo>
                  <a:lnTo>
                    <a:pt x="10935" y="1729"/>
                  </a:lnTo>
                  <a:lnTo>
                    <a:pt x="10880" y="1511"/>
                  </a:lnTo>
                  <a:lnTo>
                    <a:pt x="10807" y="1311"/>
                  </a:lnTo>
                  <a:lnTo>
                    <a:pt x="10698" y="1110"/>
                  </a:lnTo>
                  <a:lnTo>
                    <a:pt x="10589" y="910"/>
                  </a:lnTo>
                  <a:lnTo>
                    <a:pt x="10462" y="747"/>
                  </a:lnTo>
                  <a:lnTo>
                    <a:pt x="10316" y="583"/>
                  </a:lnTo>
                  <a:lnTo>
                    <a:pt x="10134" y="419"/>
                  </a:lnTo>
                  <a:lnTo>
                    <a:pt x="9952" y="292"/>
                  </a:lnTo>
                  <a:lnTo>
                    <a:pt x="9770" y="183"/>
                  </a:lnTo>
                  <a:lnTo>
                    <a:pt x="9552" y="73"/>
                  </a:lnTo>
                  <a:lnTo>
                    <a:pt x="9334"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42"/>
            <p:cNvSpPr/>
            <p:nvPr/>
          </p:nvSpPr>
          <p:spPr>
            <a:xfrm>
              <a:off x="5588070" y="4108245"/>
              <a:ext cx="279014" cy="86111"/>
            </a:xfrm>
            <a:custGeom>
              <a:rect b="b" l="l" r="r" t="t"/>
              <a:pathLst>
                <a:path extrusionOk="0" h="2948" w="9552">
                  <a:moveTo>
                    <a:pt x="8260" y="0"/>
                  </a:moveTo>
                  <a:lnTo>
                    <a:pt x="6714" y="1310"/>
                  </a:lnTo>
                  <a:lnTo>
                    <a:pt x="2566" y="1183"/>
                  </a:lnTo>
                  <a:lnTo>
                    <a:pt x="1711" y="546"/>
                  </a:lnTo>
                  <a:lnTo>
                    <a:pt x="1620" y="491"/>
                  </a:lnTo>
                  <a:lnTo>
                    <a:pt x="1529" y="455"/>
                  </a:lnTo>
                  <a:lnTo>
                    <a:pt x="1438" y="437"/>
                  </a:lnTo>
                  <a:lnTo>
                    <a:pt x="1347" y="419"/>
                  </a:lnTo>
                  <a:lnTo>
                    <a:pt x="1238" y="419"/>
                  </a:lnTo>
                  <a:lnTo>
                    <a:pt x="1147" y="437"/>
                  </a:lnTo>
                  <a:lnTo>
                    <a:pt x="1056" y="473"/>
                  </a:lnTo>
                  <a:lnTo>
                    <a:pt x="965" y="528"/>
                  </a:lnTo>
                  <a:lnTo>
                    <a:pt x="310" y="946"/>
                  </a:lnTo>
                  <a:lnTo>
                    <a:pt x="0" y="1492"/>
                  </a:lnTo>
                  <a:lnTo>
                    <a:pt x="128" y="1510"/>
                  </a:lnTo>
                  <a:lnTo>
                    <a:pt x="255" y="1510"/>
                  </a:lnTo>
                  <a:lnTo>
                    <a:pt x="364" y="1456"/>
                  </a:lnTo>
                  <a:lnTo>
                    <a:pt x="473" y="1383"/>
                  </a:lnTo>
                  <a:lnTo>
                    <a:pt x="637" y="1492"/>
                  </a:lnTo>
                  <a:lnTo>
                    <a:pt x="819" y="1583"/>
                  </a:lnTo>
                  <a:lnTo>
                    <a:pt x="1001" y="1674"/>
                  </a:lnTo>
                  <a:lnTo>
                    <a:pt x="1183" y="1747"/>
                  </a:lnTo>
                  <a:lnTo>
                    <a:pt x="1383" y="1801"/>
                  </a:lnTo>
                  <a:lnTo>
                    <a:pt x="1583" y="1838"/>
                  </a:lnTo>
                  <a:lnTo>
                    <a:pt x="1783" y="1874"/>
                  </a:lnTo>
                  <a:lnTo>
                    <a:pt x="1983" y="1892"/>
                  </a:lnTo>
                  <a:lnTo>
                    <a:pt x="2184" y="1910"/>
                  </a:lnTo>
                  <a:lnTo>
                    <a:pt x="6441" y="2911"/>
                  </a:lnTo>
                  <a:lnTo>
                    <a:pt x="6605" y="2929"/>
                  </a:lnTo>
                  <a:lnTo>
                    <a:pt x="6787" y="2947"/>
                  </a:lnTo>
                  <a:lnTo>
                    <a:pt x="6950" y="2929"/>
                  </a:lnTo>
                  <a:lnTo>
                    <a:pt x="7114" y="2911"/>
                  </a:lnTo>
                  <a:lnTo>
                    <a:pt x="7278" y="2856"/>
                  </a:lnTo>
                  <a:lnTo>
                    <a:pt x="7441" y="2802"/>
                  </a:lnTo>
                  <a:lnTo>
                    <a:pt x="7587" y="2711"/>
                  </a:lnTo>
                  <a:lnTo>
                    <a:pt x="7733" y="2602"/>
                  </a:lnTo>
                  <a:lnTo>
                    <a:pt x="9552" y="1146"/>
                  </a:lnTo>
                  <a:lnTo>
                    <a:pt x="826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42"/>
            <p:cNvSpPr/>
            <p:nvPr/>
          </p:nvSpPr>
          <p:spPr>
            <a:xfrm>
              <a:off x="5815528" y="4108245"/>
              <a:ext cx="51556" cy="54214"/>
            </a:xfrm>
            <a:custGeom>
              <a:rect b="b" l="l" r="r" t="t"/>
              <a:pathLst>
                <a:path extrusionOk="0" h="1856" w="1765">
                  <a:moveTo>
                    <a:pt x="473" y="0"/>
                  </a:moveTo>
                  <a:lnTo>
                    <a:pt x="18" y="382"/>
                  </a:lnTo>
                  <a:lnTo>
                    <a:pt x="0" y="546"/>
                  </a:lnTo>
                  <a:lnTo>
                    <a:pt x="18" y="691"/>
                  </a:lnTo>
                  <a:lnTo>
                    <a:pt x="37" y="837"/>
                  </a:lnTo>
                  <a:lnTo>
                    <a:pt x="73" y="964"/>
                  </a:lnTo>
                  <a:lnTo>
                    <a:pt x="109" y="1092"/>
                  </a:lnTo>
                  <a:lnTo>
                    <a:pt x="164" y="1201"/>
                  </a:lnTo>
                  <a:lnTo>
                    <a:pt x="309" y="1401"/>
                  </a:lnTo>
                  <a:lnTo>
                    <a:pt x="455" y="1565"/>
                  </a:lnTo>
                  <a:lnTo>
                    <a:pt x="601" y="1692"/>
                  </a:lnTo>
                  <a:lnTo>
                    <a:pt x="746" y="1783"/>
                  </a:lnTo>
                  <a:lnTo>
                    <a:pt x="855" y="1856"/>
                  </a:lnTo>
                  <a:lnTo>
                    <a:pt x="1765" y="1146"/>
                  </a:lnTo>
                  <a:lnTo>
                    <a:pt x="473"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42"/>
            <p:cNvSpPr/>
            <p:nvPr/>
          </p:nvSpPr>
          <p:spPr>
            <a:xfrm>
              <a:off x="5818712" y="4040741"/>
              <a:ext cx="106295" cy="116402"/>
            </a:xfrm>
            <a:custGeom>
              <a:rect b="b" l="l" r="r" t="t"/>
              <a:pathLst>
                <a:path extrusionOk="0" h="3985" w="3639">
                  <a:moveTo>
                    <a:pt x="2893" y="1"/>
                  </a:moveTo>
                  <a:lnTo>
                    <a:pt x="2693" y="19"/>
                  </a:lnTo>
                  <a:lnTo>
                    <a:pt x="2493" y="55"/>
                  </a:lnTo>
                  <a:lnTo>
                    <a:pt x="2293" y="110"/>
                  </a:lnTo>
                  <a:lnTo>
                    <a:pt x="2111" y="183"/>
                  </a:lnTo>
                  <a:lnTo>
                    <a:pt x="1929" y="273"/>
                  </a:lnTo>
                  <a:lnTo>
                    <a:pt x="1765" y="383"/>
                  </a:lnTo>
                  <a:lnTo>
                    <a:pt x="1601" y="510"/>
                  </a:lnTo>
                  <a:lnTo>
                    <a:pt x="1456" y="656"/>
                  </a:lnTo>
                  <a:lnTo>
                    <a:pt x="0" y="2311"/>
                  </a:lnTo>
                  <a:lnTo>
                    <a:pt x="55" y="2566"/>
                  </a:lnTo>
                  <a:lnTo>
                    <a:pt x="128" y="2802"/>
                  </a:lnTo>
                  <a:lnTo>
                    <a:pt x="237" y="3021"/>
                  </a:lnTo>
                  <a:lnTo>
                    <a:pt x="382" y="3221"/>
                  </a:lnTo>
                  <a:lnTo>
                    <a:pt x="528" y="3403"/>
                  </a:lnTo>
                  <a:lnTo>
                    <a:pt x="728" y="3566"/>
                  </a:lnTo>
                  <a:lnTo>
                    <a:pt x="928" y="3712"/>
                  </a:lnTo>
                  <a:lnTo>
                    <a:pt x="1146" y="3821"/>
                  </a:lnTo>
                  <a:lnTo>
                    <a:pt x="1492" y="3985"/>
                  </a:lnTo>
                  <a:lnTo>
                    <a:pt x="3130" y="2220"/>
                  </a:lnTo>
                  <a:lnTo>
                    <a:pt x="3220" y="2111"/>
                  </a:lnTo>
                  <a:lnTo>
                    <a:pt x="3311" y="1984"/>
                  </a:lnTo>
                  <a:lnTo>
                    <a:pt x="3402" y="1856"/>
                  </a:lnTo>
                  <a:lnTo>
                    <a:pt x="3457" y="1729"/>
                  </a:lnTo>
                  <a:lnTo>
                    <a:pt x="3530" y="1583"/>
                  </a:lnTo>
                  <a:lnTo>
                    <a:pt x="3566" y="1456"/>
                  </a:lnTo>
                  <a:lnTo>
                    <a:pt x="3603" y="1311"/>
                  </a:lnTo>
                  <a:lnTo>
                    <a:pt x="3639" y="1165"/>
                  </a:lnTo>
                  <a:lnTo>
                    <a:pt x="3639" y="1019"/>
                  </a:lnTo>
                  <a:lnTo>
                    <a:pt x="3639" y="874"/>
                  </a:lnTo>
                  <a:lnTo>
                    <a:pt x="3639" y="728"/>
                  </a:lnTo>
                  <a:lnTo>
                    <a:pt x="3621" y="565"/>
                  </a:lnTo>
                  <a:lnTo>
                    <a:pt x="3584" y="419"/>
                  </a:lnTo>
                  <a:lnTo>
                    <a:pt x="3548" y="292"/>
                  </a:lnTo>
                  <a:lnTo>
                    <a:pt x="3493" y="146"/>
                  </a:lnTo>
                  <a:lnTo>
                    <a:pt x="342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42"/>
            <p:cNvSpPr/>
            <p:nvPr/>
          </p:nvSpPr>
          <p:spPr>
            <a:xfrm>
              <a:off x="5648651" y="4101848"/>
              <a:ext cx="630293" cy="388522"/>
            </a:xfrm>
            <a:custGeom>
              <a:rect b="b" l="l" r="r" t="t"/>
              <a:pathLst>
                <a:path extrusionOk="0" h="13301" w="21578">
                  <a:moveTo>
                    <a:pt x="16374" y="1"/>
                  </a:moveTo>
                  <a:lnTo>
                    <a:pt x="16101" y="19"/>
                  </a:lnTo>
                  <a:lnTo>
                    <a:pt x="15847" y="37"/>
                  </a:lnTo>
                  <a:lnTo>
                    <a:pt x="15610" y="92"/>
                  </a:lnTo>
                  <a:lnTo>
                    <a:pt x="15356" y="146"/>
                  </a:lnTo>
                  <a:lnTo>
                    <a:pt x="15119" y="219"/>
                  </a:lnTo>
                  <a:lnTo>
                    <a:pt x="14901" y="310"/>
                  </a:lnTo>
                  <a:lnTo>
                    <a:pt x="14664" y="419"/>
                  </a:lnTo>
                  <a:lnTo>
                    <a:pt x="14446" y="528"/>
                  </a:lnTo>
                  <a:lnTo>
                    <a:pt x="14027" y="783"/>
                  </a:lnTo>
                  <a:lnTo>
                    <a:pt x="13609" y="1074"/>
                  </a:lnTo>
                  <a:lnTo>
                    <a:pt x="13209" y="1383"/>
                  </a:lnTo>
                  <a:lnTo>
                    <a:pt x="12408" y="2057"/>
                  </a:lnTo>
                  <a:lnTo>
                    <a:pt x="12026" y="2384"/>
                  </a:lnTo>
                  <a:lnTo>
                    <a:pt x="11626" y="2712"/>
                  </a:lnTo>
                  <a:lnTo>
                    <a:pt x="11207" y="3021"/>
                  </a:lnTo>
                  <a:lnTo>
                    <a:pt x="10789" y="3312"/>
                  </a:lnTo>
                  <a:lnTo>
                    <a:pt x="10352" y="3567"/>
                  </a:lnTo>
                  <a:lnTo>
                    <a:pt x="10116" y="3676"/>
                  </a:lnTo>
                  <a:lnTo>
                    <a:pt x="9879" y="3785"/>
                  </a:lnTo>
                  <a:lnTo>
                    <a:pt x="9534" y="3912"/>
                  </a:lnTo>
                  <a:lnTo>
                    <a:pt x="9170" y="4003"/>
                  </a:lnTo>
                  <a:lnTo>
                    <a:pt x="8806" y="4076"/>
                  </a:lnTo>
                  <a:lnTo>
                    <a:pt x="8442" y="4131"/>
                  </a:lnTo>
                  <a:lnTo>
                    <a:pt x="8078" y="4167"/>
                  </a:lnTo>
                  <a:lnTo>
                    <a:pt x="7696" y="4203"/>
                  </a:lnTo>
                  <a:lnTo>
                    <a:pt x="6950" y="4240"/>
                  </a:lnTo>
                  <a:lnTo>
                    <a:pt x="6186" y="4258"/>
                  </a:lnTo>
                  <a:lnTo>
                    <a:pt x="5440" y="4294"/>
                  </a:lnTo>
                  <a:lnTo>
                    <a:pt x="5058" y="4331"/>
                  </a:lnTo>
                  <a:lnTo>
                    <a:pt x="4694" y="4385"/>
                  </a:lnTo>
                  <a:lnTo>
                    <a:pt x="4330" y="4440"/>
                  </a:lnTo>
                  <a:lnTo>
                    <a:pt x="3967" y="4531"/>
                  </a:lnTo>
                  <a:lnTo>
                    <a:pt x="3730" y="4604"/>
                  </a:lnTo>
                  <a:lnTo>
                    <a:pt x="3512" y="4695"/>
                  </a:lnTo>
                  <a:lnTo>
                    <a:pt x="3075" y="4877"/>
                  </a:lnTo>
                  <a:lnTo>
                    <a:pt x="2638" y="5113"/>
                  </a:lnTo>
                  <a:lnTo>
                    <a:pt x="2238" y="5386"/>
                  </a:lnTo>
                  <a:lnTo>
                    <a:pt x="1874" y="5677"/>
                  </a:lnTo>
                  <a:lnTo>
                    <a:pt x="1510" y="6023"/>
                  </a:lnTo>
                  <a:lnTo>
                    <a:pt x="1201" y="6387"/>
                  </a:lnTo>
                  <a:lnTo>
                    <a:pt x="1056" y="6569"/>
                  </a:lnTo>
                  <a:lnTo>
                    <a:pt x="910" y="6769"/>
                  </a:lnTo>
                  <a:lnTo>
                    <a:pt x="783" y="6969"/>
                  </a:lnTo>
                  <a:lnTo>
                    <a:pt x="674" y="7187"/>
                  </a:lnTo>
                  <a:lnTo>
                    <a:pt x="455" y="7606"/>
                  </a:lnTo>
                  <a:lnTo>
                    <a:pt x="292" y="8060"/>
                  </a:lnTo>
                  <a:lnTo>
                    <a:pt x="164" y="8533"/>
                  </a:lnTo>
                  <a:lnTo>
                    <a:pt x="73" y="9006"/>
                  </a:lnTo>
                  <a:lnTo>
                    <a:pt x="19" y="9480"/>
                  </a:lnTo>
                  <a:lnTo>
                    <a:pt x="0" y="9971"/>
                  </a:lnTo>
                  <a:lnTo>
                    <a:pt x="19" y="10207"/>
                  </a:lnTo>
                  <a:lnTo>
                    <a:pt x="37" y="10444"/>
                  </a:lnTo>
                  <a:lnTo>
                    <a:pt x="91" y="10735"/>
                  </a:lnTo>
                  <a:lnTo>
                    <a:pt x="146" y="11026"/>
                  </a:lnTo>
                  <a:lnTo>
                    <a:pt x="237" y="11299"/>
                  </a:lnTo>
                  <a:lnTo>
                    <a:pt x="328" y="11572"/>
                  </a:lnTo>
                  <a:lnTo>
                    <a:pt x="455" y="11845"/>
                  </a:lnTo>
                  <a:lnTo>
                    <a:pt x="583" y="12099"/>
                  </a:lnTo>
                  <a:lnTo>
                    <a:pt x="746" y="12336"/>
                  </a:lnTo>
                  <a:lnTo>
                    <a:pt x="928" y="12572"/>
                  </a:lnTo>
                  <a:lnTo>
                    <a:pt x="1110" y="12736"/>
                  </a:lnTo>
                  <a:lnTo>
                    <a:pt x="1292" y="12882"/>
                  </a:lnTo>
                  <a:lnTo>
                    <a:pt x="1492" y="13009"/>
                  </a:lnTo>
                  <a:lnTo>
                    <a:pt x="1711" y="13118"/>
                  </a:lnTo>
                  <a:lnTo>
                    <a:pt x="1929" y="13191"/>
                  </a:lnTo>
                  <a:lnTo>
                    <a:pt x="2165" y="13264"/>
                  </a:lnTo>
                  <a:lnTo>
                    <a:pt x="2402" y="13300"/>
                  </a:lnTo>
                  <a:lnTo>
                    <a:pt x="16574" y="13300"/>
                  </a:lnTo>
                  <a:lnTo>
                    <a:pt x="16920" y="13264"/>
                  </a:lnTo>
                  <a:lnTo>
                    <a:pt x="17266" y="13209"/>
                  </a:lnTo>
                  <a:lnTo>
                    <a:pt x="17611" y="13118"/>
                  </a:lnTo>
                  <a:lnTo>
                    <a:pt x="17957" y="13027"/>
                  </a:lnTo>
                  <a:lnTo>
                    <a:pt x="18285" y="12900"/>
                  </a:lnTo>
                  <a:lnTo>
                    <a:pt x="18594" y="12754"/>
                  </a:lnTo>
                  <a:lnTo>
                    <a:pt x="18903" y="12591"/>
                  </a:lnTo>
                  <a:lnTo>
                    <a:pt x="19194" y="12409"/>
                  </a:lnTo>
                  <a:lnTo>
                    <a:pt x="19467" y="12208"/>
                  </a:lnTo>
                  <a:lnTo>
                    <a:pt x="19740" y="11990"/>
                  </a:lnTo>
                  <a:lnTo>
                    <a:pt x="19995" y="11754"/>
                  </a:lnTo>
                  <a:lnTo>
                    <a:pt x="20231" y="11499"/>
                  </a:lnTo>
                  <a:lnTo>
                    <a:pt x="20450" y="11226"/>
                  </a:lnTo>
                  <a:lnTo>
                    <a:pt x="20650" y="10935"/>
                  </a:lnTo>
                  <a:lnTo>
                    <a:pt x="20832" y="10626"/>
                  </a:lnTo>
                  <a:lnTo>
                    <a:pt x="20995" y="10280"/>
                  </a:lnTo>
                  <a:lnTo>
                    <a:pt x="21141" y="9934"/>
                  </a:lnTo>
                  <a:lnTo>
                    <a:pt x="21232" y="9661"/>
                  </a:lnTo>
                  <a:lnTo>
                    <a:pt x="21305" y="9389"/>
                  </a:lnTo>
                  <a:lnTo>
                    <a:pt x="21432" y="8825"/>
                  </a:lnTo>
                  <a:lnTo>
                    <a:pt x="21505" y="8261"/>
                  </a:lnTo>
                  <a:lnTo>
                    <a:pt x="21559" y="7697"/>
                  </a:lnTo>
                  <a:lnTo>
                    <a:pt x="21578" y="7133"/>
                  </a:lnTo>
                  <a:lnTo>
                    <a:pt x="21559" y="6569"/>
                  </a:lnTo>
                  <a:lnTo>
                    <a:pt x="21505" y="5986"/>
                  </a:lnTo>
                  <a:lnTo>
                    <a:pt x="21414" y="5422"/>
                  </a:lnTo>
                  <a:lnTo>
                    <a:pt x="21359" y="5077"/>
                  </a:lnTo>
                  <a:lnTo>
                    <a:pt x="21287" y="4731"/>
                  </a:lnTo>
                  <a:lnTo>
                    <a:pt x="21196" y="4385"/>
                  </a:lnTo>
                  <a:lnTo>
                    <a:pt x="21086" y="4058"/>
                  </a:lnTo>
                  <a:lnTo>
                    <a:pt x="20959" y="3712"/>
                  </a:lnTo>
                  <a:lnTo>
                    <a:pt x="20832" y="3385"/>
                  </a:lnTo>
                  <a:lnTo>
                    <a:pt x="20686" y="3057"/>
                  </a:lnTo>
                  <a:lnTo>
                    <a:pt x="20522" y="2748"/>
                  </a:lnTo>
                  <a:lnTo>
                    <a:pt x="20359" y="2439"/>
                  </a:lnTo>
                  <a:lnTo>
                    <a:pt x="20159" y="2148"/>
                  </a:lnTo>
                  <a:lnTo>
                    <a:pt x="19940" y="1857"/>
                  </a:lnTo>
                  <a:lnTo>
                    <a:pt x="19722" y="1602"/>
                  </a:lnTo>
                  <a:lnTo>
                    <a:pt x="19467" y="1329"/>
                  </a:lnTo>
                  <a:lnTo>
                    <a:pt x="19212" y="1092"/>
                  </a:lnTo>
                  <a:lnTo>
                    <a:pt x="18921" y="874"/>
                  </a:lnTo>
                  <a:lnTo>
                    <a:pt x="18630" y="656"/>
                  </a:lnTo>
                  <a:lnTo>
                    <a:pt x="18430" y="547"/>
                  </a:lnTo>
                  <a:lnTo>
                    <a:pt x="18230" y="437"/>
                  </a:lnTo>
                  <a:lnTo>
                    <a:pt x="18030" y="346"/>
                  </a:lnTo>
                  <a:lnTo>
                    <a:pt x="17812" y="256"/>
                  </a:lnTo>
                  <a:lnTo>
                    <a:pt x="17593" y="183"/>
                  </a:lnTo>
                  <a:lnTo>
                    <a:pt x="17375" y="128"/>
                  </a:lnTo>
                  <a:lnTo>
                    <a:pt x="17157" y="74"/>
                  </a:lnTo>
                  <a:lnTo>
                    <a:pt x="16920" y="37"/>
                  </a:lnTo>
                  <a:lnTo>
                    <a:pt x="16647" y="19"/>
                  </a:lnTo>
                  <a:lnTo>
                    <a:pt x="163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42"/>
            <p:cNvSpPr/>
            <p:nvPr/>
          </p:nvSpPr>
          <p:spPr>
            <a:xfrm>
              <a:off x="5648651" y="4233118"/>
              <a:ext cx="630293" cy="257252"/>
            </a:xfrm>
            <a:custGeom>
              <a:rect b="b" l="l" r="r" t="t"/>
              <a:pathLst>
                <a:path extrusionOk="0" h="8807" w="21578">
                  <a:moveTo>
                    <a:pt x="21214" y="1"/>
                  </a:moveTo>
                  <a:lnTo>
                    <a:pt x="21196" y="364"/>
                  </a:lnTo>
                  <a:lnTo>
                    <a:pt x="21159" y="710"/>
                  </a:lnTo>
                  <a:lnTo>
                    <a:pt x="21123" y="1074"/>
                  </a:lnTo>
                  <a:lnTo>
                    <a:pt x="21050" y="1420"/>
                  </a:lnTo>
                  <a:lnTo>
                    <a:pt x="20977" y="1765"/>
                  </a:lnTo>
                  <a:lnTo>
                    <a:pt x="20904" y="2111"/>
                  </a:lnTo>
                  <a:lnTo>
                    <a:pt x="20795" y="2457"/>
                  </a:lnTo>
                  <a:lnTo>
                    <a:pt x="20668" y="2802"/>
                  </a:lnTo>
                  <a:lnTo>
                    <a:pt x="20541" y="3093"/>
                  </a:lnTo>
                  <a:lnTo>
                    <a:pt x="20395" y="3403"/>
                  </a:lnTo>
                  <a:lnTo>
                    <a:pt x="20231" y="3676"/>
                  </a:lnTo>
                  <a:lnTo>
                    <a:pt x="20049" y="3967"/>
                  </a:lnTo>
                  <a:lnTo>
                    <a:pt x="19849" y="4240"/>
                  </a:lnTo>
                  <a:lnTo>
                    <a:pt x="19649" y="4494"/>
                  </a:lnTo>
                  <a:lnTo>
                    <a:pt x="19431" y="4731"/>
                  </a:lnTo>
                  <a:lnTo>
                    <a:pt x="19194" y="4967"/>
                  </a:lnTo>
                  <a:lnTo>
                    <a:pt x="18940" y="5167"/>
                  </a:lnTo>
                  <a:lnTo>
                    <a:pt x="18667" y="5368"/>
                  </a:lnTo>
                  <a:lnTo>
                    <a:pt x="18394" y="5531"/>
                  </a:lnTo>
                  <a:lnTo>
                    <a:pt x="18121" y="5695"/>
                  </a:lnTo>
                  <a:lnTo>
                    <a:pt x="17812" y="5822"/>
                  </a:lnTo>
                  <a:lnTo>
                    <a:pt x="17521" y="5913"/>
                  </a:lnTo>
                  <a:lnTo>
                    <a:pt x="17193" y="6004"/>
                  </a:lnTo>
                  <a:lnTo>
                    <a:pt x="16884" y="6059"/>
                  </a:lnTo>
                  <a:lnTo>
                    <a:pt x="16593" y="6077"/>
                  </a:lnTo>
                  <a:lnTo>
                    <a:pt x="16302" y="6077"/>
                  </a:lnTo>
                  <a:lnTo>
                    <a:pt x="16010" y="6059"/>
                  </a:lnTo>
                  <a:lnTo>
                    <a:pt x="15719" y="6041"/>
                  </a:lnTo>
                  <a:lnTo>
                    <a:pt x="15155" y="5932"/>
                  </a:lnTo>
                  <a:lnTo>
                    <a:pt x="14573" y="5822"/>
                  </a:lnTo>
                  <a:lnTo>
                    <a:pt x="14009" y="5677"/>
                  </a:lnTo>
                  <a:lnTo>
                    <a:pt x="13427" y="5549"/>
                  </a:lnTo>
                  <a:lnTo>
                    <a:pt x="12863" y="5459"/>
                  </a:lnTo>
                  <a:lnTo>
                    <a:pt x="12572" y="5422"/>
                  </a:lnTo>
                  <a:lnTo>
                    <a:pt x="12281" y="5404"/>
                  </a:lnTo>
                  <a:lnTo>
                    <a:pt x="11953" y="5404"/>
                  </a:lnTo>
                  <a:lnTo>
                    <a:pt x="11626" y="5422"/>
                  </a:lnTo>
                  <a:lnTo>
                    <a:pt x="11298" y="5459"/>
                  </a:lnTo>
                  <a:lnTo>
                    <a:pt x="10971" y="5513"/>
                  </a:lnTo>
                  <a:lnTo>
                    <a:pt x="10662" y="5586"/>
                  </a:lnTo>
                  <a:lnTo>
                    <a:pt x="10352" y="5677"/>
                  </a:lnTo>
                  <a:lnTo>
                    <a:pt x="9716" y="5877"/>
                  </a:lnTo>
                  <a:lnTo>
                    <a:pt x="9097" y="6113"/>
                  </a:lnTo>
                  <a:lnTo>
                    <a:pt x="8478" y="6368"/>
                  </a:lnTo>
                  <a:lnTo>
                    <a:pt x="7260" y="6896"/>
                  </a:lnTo>
                  <a:lnTo>
                    <a:pt x="6641" y="7132"/>
                  </a:lnTo>
                  <a:lnTo>
                    <a:pt x="6004" y="7351"/>
                  </a:lnTo>
                  <a:lnTo>
                    <a:pt x="5677" y="7442"/>
                  </a:lnTo>
                  <a:lnTo>
                    <a:pt x="5349" y="7514"/>
                  </a:lnTo>
                  <a:lnTo>
                    <a:pt x="5022" y="7587"/>
                  </a:lnTo>
                  <a:lnTo>
                    <a:pt x="4694" y="7642"/>
                  </a:lnTo>
                  <a:lnTo>
                    <a:pt x="4367" y="7678"/>
                  </a:lnTo>
                  <a:lnTo>
                    <a:pt x="3712" y="7678"/>
                  </a:lnTo>
                  <a:lnTo>
                    <a:pt x="3403" y="7660"/>
                  </a:lnTo>
                  <a:lnTo>
                    <a:pt x="3075" y="7605"/>
                  </a:lnTo>
                  <a:lnTo>
                    <a:pt x="2766" y="7533"/>
                  </a:lnTo>
                  <a:lnTo>
                    <a:pt x="2457" y="7423"/>
                  </a:lnTo>
                  <a:lnTo>
                    <a:pt x="2165" y="7296"/>
                  </a:lnTo>
                  <a:lnTo>
                    <a:pt x="1929" y="7169"/>
                  </a:lnTo>
                  <a:lnTo>
                    <a:pt x="1711" y="7023"/>
                  </a:lnTo>
                  <a:lnTo>
                    <a:pt x="1510" y="6859"/>
                  </a:lnTo>
                  <a:lnTo>
                    <a:pt x="1310" y="6696"/>
                  </a:lnTo>
                  <a:lnTo>
                    <a:pt x="1147" y="6514"/>
                  </a:lnTo>
                  <a:lnTo>
                    <a:pt x="983" y="6295"/>
                  </a:lnTo>
                  <a:lnTo>
                    <a:pt x="819" y="6095"/>
                  </a:lnTo>
                  <a:lnTo>
                    <a:pt x="692" y="5859"/>
                  </a:lnTo>
                  <a:lnTo>
                    <a:pt x="564" y="5640"/>
                  </a:lnTo>
                  <a:lnTo>
                    <a:pt x="473" y="5386"/>
                  </a:lnTo>
                  <a:lnTo>
                    <a:pt x="383" y="5149"/>
                  </a:lnTo>
                  <a:lnTo>
                    <a:pt x="310" y="4895"/>
                  </a:lnTo>
                  <a:lnTo>
                    <a:pt x="255" y="4640"/>
                  </a:lnTo>
                  <a:lnTo>
                    <a:pt x="219" y="4385"/>
                  </a:lnTo>
                  <a:lnTo>
                    <a:pt x="201" y="4112"/>
                  </a:lnTo>
                  <a:lnTo>
                    <a:pt x="201" y="3858"/>
                  </a:lnTo>
                  <a:lnTo>
                    <a:pt x="146" y="4112"/>
                  </a:lnTo>
                  <a:lnTo>
                    <a:pt x="91" y="4367"/>
                  </a:lnTo>
                  <a:lnTo>
                    <a:pt x="55" y="4640"/>
                  </a:lnTo>
                  <a:lnTo>
                    <a:pt x="19" y="4895"/>
                  </a:lnTo>
                  <a:lnTo>
                    <a:pt x="19" y="5167"/>
                  </a:lnTo>
                  <a:lnTo>
                    <a:pt x="0" y="5422"/>
                  </a:lnTo>
                  <a:lnTo>
                    <a:pt x="19" y="5695"/>
                  </a:lnTo>
                  <a:lnTo>
                    <a:pt x="37" y="5950"/>
                  </a:lnTo>
                  <a:lnTo>
                    <a:pt x="91" y="6241"/>
                  </a:lnTo>
                  <a:lnTo>
                    <a:pt x="146" y="6532"/>
                  </a:lnTo>
                  <a:lnTo>
                    <a:pt x="237" y="6805"/>
                  </a:lnTo>
                  <a:lnTo>
                    <a:pt x="328" y="7078"/>
                  </a:lnTo>
                  <a:lnTo>
                    <a:pt x="455" y="7351"/>
                  </a:lnTo>
                  <a:lnTo>
                    <a:pt x="583" y="7605"/>
                  </a:lnTo>
                  <a:lnTo>
                    <a:pt x="746" y="7842"/>
                  </a:lnTo>
                  <a:lnTo>
                    <a:pt x="928" y="8078"/>
                  </a:lnTo>
                  <a:lnTo>
                    <a:pt x="1110" y="8242"/>
                  </a:lnTo>
                  <a:lnTo>
                    <a:pt x="1292" y="8388"/>
                  </a:lnTo>
                  <a:lnTo>
                    <a:pt x="1492" y="8515"/>
                  </a:lnTo>
                  <a:lnTo>
                    <a:pt x="1711" y="8624"/>
                  </a:lnTo>
                  <a:lnTo>
                    <a:pt x="1929" y="8697"/>
                  </a:lnTo>
                  <a:lnTo>
                    <a:pt x="2165" y="8770"/>
                  </a:lnTo>
                  <a:lnTo>
                    <a:pt x="2402" y="8806"/>
                  </a:lnTo>
                  <a:lnTo>
                    <a:pt x="16574" y="8806"/>
                  </a:lnTo>
                  <a:lnTo>
                    <a:pt x="16920" y="8770"/>
                  </a:lnTo>
                  <a:lnTo>
                    <a:pt x="17266" y="8715"/>
                  </a:lnTo>
                  <a:lnTo>
                    <a:pt x="17611" y="8624"/>
                  </a:lnTo>
                  <a:lnTo>
                    <a:pt x="17957" y="8533"/>
                  </a:lnTo>
                  <a:lnTo>
                    <a:pt x="18266" y="8406"/>
                  </a:lnTo>
                  <a:lnTo>
                    <a:pt x="18594" y="8260"/>
                  </a:lnTo>
                  <a:lnTo>
                    <a:pt x="18903" y="8097"/>
                  </a:lnTo>
                  <a:lnTo>
                    <a:pt x="19194" y="7915"/>
                  </a:lnTo>
                  <a:lnTo>
                    <a:pt x="19467" y="7714"/>
                  </a:lnTo>
                  <a:lnTo>
                    <a:pt x="19740" y="7496"/>
                  </a:lnTo>
                  <a:lnTo>
                    <a:pt x="19995" y="7260"/>
                  </a:lnTo>
                  <a:lnTo>
                    <a:pt x="20231" y="7005"/>
                  </a:lnTo>
                  <a:lnTo>
                    <a:pt x="20450" y="6732"/>
                  </a:lnTo>
                  <a:lnTo>
                    <a:pt x="20650" y="6441"/>
                  </a:lnTo>
                  <a:lnTo>
                    <a:pt x="20832" y="6132"/>
                  </a:lnTo>
                  <a:lnTo>
                    <a:pt x="20995" y="5786"/>
                  </a:lnTo>
                  <a:lnTo>
                    <a:pt x="21141" y="5440"/>
                  </a:lnTo>
                  <a:lnTo>
                    <a:pt x="21232" y="5167"/>
                  </a:lnTo>
                  <a:lnTo>
                    <a:pt x="21305" y="4895"/>
                  </a:lnTo>
                  <a:lnTo>
                    <a:pt x="21432" y="4331"/>
                  </a:lnTo>
                  <a:lnTo>
                    <a:pt x="21505" y="3767"/>
                  </a:lnTo>
                  <a:lnTo>
                    <a:pt x="21559" y="3203"/>
                  </a:lnTo>
                  <a:lnTo>
                    <a:pt x="21578" y="2639"/>
                  </a:lnTo>
                  <a:lnTo>
                    <a:pt x="21559" y="2075"/>
                  </a:lnTo>
                  <a:lnTo>
                    <a:pt x="21505" y="1492"/>
                  </a:lnTo>
                  <a:lnTo>
                    <a:pt x="21414" y="928"/>
                  </a:lnTo>
                  <a:lnTo>
                    <a:pt x="21323" y="474"/>
                  </a:lnTo>
                  <a:lnTo>
                    <a:pt x="2121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42"/>
            <p:cNvSpPr/>
            <p:nvPr/>
          </p:nvSpPr>
          <p:spPr>
            <a:xfrm>
              <a:off x="5825080" y="4132139"/>
              <a:ext cx="323150" cy="148299"/>
            </a:xfrm>
            <a:custGeom>
              <a:rect b="b" l="l" r="r" t="t"/>
              <a:pathLst>
                <a:path extrusionOk="0" h="5077" w="11063">
                  <a:moveTo>
                    <a:pt x="10043" y="1"/>
                  </a:moveTo>
                  <a:lnTo>
                    <a:pt x="9843" y="19"/>
                  </a:lnTo>
                  <a:lnTo>
                    <a:pt x="9625" y="74"/>
                  </a:lnTo>
                  <a:lnTo>
                    <a:pt x="9407" y="146"/>
                  </a:lnTo>
                  <a:lnTo>
                    <a:pt x="9206" y="237"/>
                  </a:lnTo>
                  <a:lnTo>
                    <a:pt x="8988" y="365"/>
                  </a:lnTo>
                  <a:lnTo>
                    <a:pt x="8788" y="492"/>
                  </a:lnTo>
                  <a:lnTo>
                    <a:pt x="8588" y="638"/>
                  </a:lnTo>
                  <a:lnTo>
                    <a:pt x="8206" y="947"/>
                  </a:lnTo>
                  <a:lnTo>
                    <a:pt x="7842" y="1274"/>
                  </a:lnTo>
                  <a:lnTo>
                    <a:pt x="7223" y="1857"/>
                  </a:lnTo>
                  <a:lnTo>
                    <a:pt x="6805" y="2257"/>
                  </a:lnTo>
                  <a:lnTo>
                    <a:pt x="6386" y="2621"/>
                  </a:lnTo>
                  <a:lnTo>
                    <a:pt x="6168" y="2784"/>
                  </a:lnTo>
                  <a:lnTo>
                    <a:pt x="5950" y="2948"/>
                  </a:lnTo>
                  <a:lnTo>
                    <a:pt x="5713" y="3094"/>
                  </a:lnTo>
                  <a:lnTo>
                    <a:pt x="5459" y="3239"/>
                  </a:lnTo>
                  <a:lnTo>
                    <a:pt x="5186" y="3348"/>
                  </a:lnTo>
                  <a:lnTo>
                    <a:pt x="4913" y="3458"/>
                  </a:lnTo>
                  <a:lnTo>
                    <a:pt x="4622" y="3530"/>
                  </a:lnTo>
                  <a:lnTo>
                    <a:pt x="4331" y="3603"/>
                  </a:lnTo>
                  <a:lnTo>
                    <a:pt x="4040" y="3658"/>
                  </a:lnTo>
                  <a:lnTo>
                    <a:pt x="3730" y="3694"/>
                  </a:lnTo>
                  <a:lnTo>
                    <a:pt x="3130" y="3749"/>
                  </a:lnTo>
                  <a:lnTo>
                    <a:pt x="1911" y="3821"/>
                  </a:lnTo>
                  <a:lnTo>
                    <a:pt x="1311" y="3894"/>
                  </a:lnTo>
                  <a:lnTo>
                    <a:pt x="1019" y="3931"/>
                  </a:lnTo>
                  <a:lnTo>
                    <a:pt x="710" y="4003"/>
                  </a:lnTo>
                  <a:lnTo>
                    <a:pt x="583" y="4040"/>
                  </a:lnTo>
                  <a:lnTo>
                    <a:pt x="455" y="4076"/>
                  </a:lnTo>
                  <a:lnTo>
                    <a:pt x="328" y="4131"/>
                  </a:lnTo>
                  <a:lnTo>
                    <a:pt x="201" y="4203"/>
                  </a:lnTo>
                  <a:lnTo>
                    <a:pt x="110" y="4313"/>
                  </a:lnTo>
                  <a:lnTo>
                    <a:pt x="37" y="4422"/>
                  </a:lnTo>
                  <a:lnTo>
                    <a:pt x="1" y="4567"/>
                  </a:lnTo>
                  <a:lnTo>
                    <a:pt x="1" y="4622"/>
                  </a:lnTo>
                  <a:lnTo>
                    <a:pt x="19" y="4695"/>
                  </a:lnTo>
                  <a:lnTo>
                    <a:pt x="55" y="4804"/>
                  </a:lnTo>
                  <a:lnTo>
                    <a:pt x="128" y="4895"/>
                  </a:lnTo>
                  <a:lnTo>
                    <a:pt x="219" y="4968"/>
                  </a:lnTo>
                  <a:lnTo>
                    <a:pt x="328" y="5004"/>
                  </a:lnTo>
                  <a:lnTo>
                    <a:pt x="455" y="5040"/>
                  </a:lnTo>
                  <a:lnTo>
                    <a:pt x="583" y="5059"/>
                  </a:lnTo>
                  <a:lnTo>
                    <a:pt x="837" y="5077"/>
                  </a:lnTo>
                  <a:lnTo>
                    <a:pt x="4021" y="5059"/>
                  </a:lnTo>
                  <a:lnTo>
                    <a:pt x="4440" y="5059"/>
                  </a:lnTo>
                  <a:lnTo>
                    <a:pt x="4876" y="5040"/>
                  </a:lnTo>
                  <a:lnTo>
                    <a:pt x="5295" y="5022"/>
                  </a:lnTo>
                  <a:lnTo>
                    <a:pt x="5713" y="4968"/>
                  </a:lnTo>
                  <a:lnTo>
                    <a:pt x="6132" y="4877"/>
                  </a:lnTo>
                  <a:lnTo>
                    <a:pt x="6332" y="4822"/>
                  </a:lnTo>
                  <a:lnTo>
                    <a:pt x="6532" y="4749"/>
                  </a:lnTo>
                  <a:lnTo>
                    <a:pt x="6714" y="4658"/>
                  </a:lnTo>
                  <a:lnTo>
                    <a:pt x="6914" y="4567"/>
                  </a:lnTo>
                  <a:lnTo>
                    <a:pt x="7078" y="4458"/>
                  </a:lnTo>
                  <a:lnTo>
                    <a:pt x="7260" y="4349"/>
                  </a:lnTo>
                  <a:lnTo>
                    <a:pt x="7423" y="4203"/>
                  </a:lnTo>
                  <a:lnTo>
                    <a:pt x="7587" y="4058"/>
                  </a:lnTo>
                  <a:lnTo>
                    <a:pt x="7733" y="3894"/>
                  </a:lnTo>
                  <a:lnTo>
                    <a:pt x="7878" y="3730"/>
                  </a:lnTo>
                  <a:lnTo>
                    <a:pt x="8151" y="3367"/>
                  </a:lnTo>
                  <a:lnTo>
                    <a:pt x="8424" y="3003"/>
                  </a:lnTo>
                  <a:lnTo>
                    <a:pt x="8697" y="2657"/>
                  </a:lnTo>
                  <a:lnTo>
                    <a:pt x="8843" y="2493"/>
                  </a:lnTo>
                  <a:lnTo>
                    <a:pt x="9006" y="2348"/>
                  </a:lnTo>
                  <a:lnTo>
                    <a:pt x="9152" y="2202"/>
                  </a:lnTo>
                  <a:lnTo>
                    <a:pt x="9334" y="2075"/>
                  </a:lnTo>
                  <a:lnTo>
                    <a:pt x="9516" y="1966"/>
                  </a:lnTo>
                  <a:lnTo>
                    <a:pt x="9716" y="1875"/>
                  </a:lnTo>
                  <a:lnTo>
                    <a:pt x="9880" y="1802"/>
                  </a:lnTo>
                  <a:lnTo>
                    <a:pt x="10061" y="1747"/>
                  </a:lnTo>
                  <a:lnTo>
                    <a:pt x="10262" y="1693"/>
                  </a:lnTo>
                  <a:lnTo>
                    <a:pt x="10444" y="1620"/>
                  </a:lnTo>
                  <a:lnTo>
                    <a:pt x="10625" y="1547"/>
                  </a:lnTo>
                  <a:lnTo>
                    <a:pt x="10789" y="1438"/>
                  </a:lnTo>
                  <a:lnTo>
                    <a:pt x="10862" y="1384"/>
                  </a:lnTo>
                  <a:lnTo>
                    <a:pt x="10917" y="1311"/>
                  </a:lnTo>
                  <a:lnTo>
                    <a:pt x="10971" y="1238"/>
                  </a:lnTo>
                  <a:lnTo>
                    <a:pt x="11008" y="1147"/>
                  </a:lnTo>
                  <a:lnTo>
                    <a:pt x="11044" y="1056"/>
                  </a:lnTo>
                  <a:lnTo>
                    <a:pt x="11062" y="965"/>
                  </a:lnTo>
                  <a:lnTo>
                    <a:pt x="11062" y="856"/>
                  </a:lnTo>
                  <a:lnTo>
                    <a:pt x="11062" y="765"/>
                  </a:lnTo>
                  <a:lnTo>
                    <a:pt x="11026" y="674"/>
                  </a:lnTo>
                  <a:lnTo>
                    <a:pt x="11008" y="583"/>
                  </a:lnTo>
                  <a:lnTo>
                    <a:pt x="10898" y="401"/>
                  </a:lnTo>
                  <a:lnTo>
                    <a:pt x="10771" y="256"/>
                  </a:lnTo>
                  <a:lnTo>
                    <a:pt x="10625" y="128"/>
                  </a:lnTo>
                  <a:lnTo>
                    <a:pt x="10444" y="37"/>
                  </a:lnTo>
                  <a:lnTo>
                    <a:pt x="10353" y="19"/>
                  </a:lnTo>
                  <a:lnTo>
                    <a:pt x="1026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42"/>
            <p:cNvSpPr/>
            <p:nvPr/>
          </p:nvSpPr>
          <p:spPr>
            <a:xfrm>
              <a:off x="5731549" y="4257041"/>
              <a:ext cx="56375" cy="40397"/>
            </a:xfrm>
            <a:custGeom>
              <a:rect b="b" l="l" r="r" t="t"/>
              <a:pathLst>
                <a:path extrusionOk="0" h="1383" w="1930">
                  <a:moveTo>
                    <a:pt x="1529" y="0"/>
                  </a:moveTo>
                  <a:lnTo>
                    <a:pt x="1347" y="18"/>
                  </a:lnTo>
                  <a:lnTo>
                    <a:pt x="1147" y="55"/>
                  </a:lnTo>
                  <a:lnTo>
                    <a:pt x="965" y="109"/>
                  </a:lnTo>
                  <a:lnTo>
                    <a:pt x="783" y="200"/>
                  </a:lnTo>
                  <a:lnTo>
                    <a:pt x="619" y="291"/>
                  </a:lnTo>
                  <a:lnTo>
                    <a:pt x="455" y="400"/>
                  </a:lnTo>
                  <a:lnTo>
                    <a:pt x="310" y="528"/>
                  </a:lnTo>
                  <a:lnTo>
                    <a:pt x="183" y="673"/>
                  </a:lnTo>
                  <a:lnTo>
                    <a:pt x="73" y="801"/>
                  </a:lnTo>
                  <a:lnTo>
                    <a:pt x="37" y="874"/>
                  </a:lnTo>
                  <a:lnTo>
                    <a:pt x="19" y="946"/>
                  </a:lnTo>
                  <a:lnTo>
                    <a:pt x="1" y="1037"/>
                  </a:lnTo>
                  <a:lnTo>
                    <a:pt x="1" y="1110"/>
                  </a:lnTo>
                  <a:lnTo>
                    <a:pt x="19" y="1201"/>
                  </a:lnTo>
                  <a:lnTo>
                    <a:pt x="55" y="1256"/>
                  </a:lnTo>
                  <a:lnTo>
                    <a:pt x="128" y="1310"/>
                  </a:lnTo>
                  <a:lnTo>
                    <a:pt x="201" y="1347"/>
                  </a:lnTo>
                  <a:lnTo>
                    <a:pt x="274" y="1383"/>
                  </a:lnTo>
                  <a:lnTo>
                    <a:pt x="346" y="1383"/>
                  </a:lnTo>
                  <a:lnTo>
                    <a:pt x="510" y="1365"/>
                  </a:lnTo>
                  <a:lnTo>
                    <a:pt x="674" y="1310"/>
                  </a:lnTo>
                  <a:lnTo>
                    <a:pt x="1147" y="1165"/>
                  </a:lnTo>
                  <a:lnTo>
                    <a:pt x="1401" y="1074"/>
                  </a:lnTo>
                  <a:lnTo>
                    <a:pt x="1529" y="1019"/>
                  </a:lnTo>
                  <a:lnTo>
                    <a:pt x="1656" y="946"/>
                  </a:lnTo>
                  <a:lnTo>
                    <a:pt x="1711" y="892"/>
                  </a:lnTo>
                  <a:lnTo>
                    <a:pt x="1765" y="837"/>
                  </a:lnTo>
                  <a:lnTo>
                    <a:pt x="1856" y="692"/>
                  </a:lnTo>
                  <a:lnTo>
                    <a:pt x="1929" y="546"/>
                  </a:lnTo>
                  <a:lnTo>
                    <a:pt x="1929" y="382"/>
                  </a:lnTo>
                  <a:lnTo>
                    <a:pt x="1929" y="310"/>
                  </a:lnTo>
                  <a:lnTo>
                    <a:pt x="1911" y="237"/>
                  </a:lnTo>
                  <a:lnTo>
                    <a:pt x="1875" y="164"/>
                  </a:lnTo>
                  <a:lnTo>
                    <a:pt x="1838" y="109"/>
                  </a:lnTo>
                  <a:lnTo>
                    <a:pt x="1784" y="73"/>
                  </a:lnTo>
                  <a:lnTo>
                    <a:pt x="1711" y="37"/>
                  </a:lnTo>
                  <a:lnTo>
                    <a:pt x="1620" y="18"/>
                  </a:lnTo>
                  <a:lnTo>
                    <a:pt x="152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42"/>
            <p:cNvSpPr/>
            <p:nvPr/>
          </p:nvSpPr>
          <p:spPr>
            <a:xfrm>
              <a:off x="2199184" y="4624766"/>
              <a:ext cx="967202" cy="144589"/>
            </a:xfrm>
            <a:custGeom>
              <a:rect b="b" l="l" r="r" t="t"/>
              <a:pathLst>
                <a:path extrusionOk="0" h="4950" w="33112">
                  <a:moveTo>
                    <a:pt x="0" y="1"/>
                  </a:moveTo>
                  <a:lnTo>
                    <a:pt x="18" y="183"/>
                  </a:lnTo>
                  <a:lnTo>
                    <a:pt x="91" y="347"/>
                  </a:lnTo>
                  <a:lnTo>
                    <a:pt x="164" y="510"/>
                  </a:lnTo>
                  <a:lnTo>
                    <a:pt x="273" y="674"/>
                  </a:lnTo>
                  <a:lnTo>
                    <a:pt x="401" y="820"/>
                  </a:lnTo>
                  <a:lnTo>
                    <a:pt x="528" y="965"/>
                  </a:lnTo>
                  <a:lnTo>
                    <a:pt x="692" y="1093"/>
                  </a:lnTo>
                  <a:lnTo>
                    <a:pt x="855" y="1202"/>
                  </a:lnTo>
                  <a:lnTo>
                    <a:pt x="1037" y="1311"/>
                  </a:lnTo>
                  <a:lnTo>
                    <a:pt x="1219" y="1420"/>
                  </a:lnTo>
                  <a:lnTo>
                    <a:pt x="1619" y="1602"/>
                  </a:lnTo>
                  <a:lnTo>
                    <a:pt x="2002" y="1748"/>
                  </a:lnTo>
                  <a:lnTo>
                    <a:pt x="2365" y="1839"/>
                  </a:lnTo>
                  <a:lnTo>
                    <a:pt x="2729" y="1911"/>
                  </a:lnTo>
                  <a:lnTo>
                    <a:pt x="3093" y="1948"/>
                  </a:lnTo>
                  <a:lnTo>
                    <a:pt x="3457" y="1948"/>
                  </a:lnTo>
                  <a:lnTo>
                    <a:pt x="3821" y="1929"/>
                  </a:lnTo>
                  <a:lnTo>
                    <a:pt x="4185" y="1911"/>
                  </a:lnTo>
                  <a:lnTo>
                    <a:pt x="4549" y="1857"/>
                  </a:lnTo>
                  <a:lnTo>
                    <a:pt x="5276" y="1748"/>
                  </a:lnTo>
                  <a:lnTo>
                    <a:pt x="6022" y="1657"/>
                  </a:lnTo>
                  <a:lnTo>
                    <a:pt x="6386" y="1638"/>
                  </a:lnTo>
                  <a:lnTo>
                    <a:pt x="6750" y="1620"/>
                  </a:lnTo>
                  <a:lnTo>
                    <a:pt x="7114" y="1620"/>
                  </a:lnTo>
                  <a:lnTo>
                    <a:pt x="7478" y="1657"/>
                  </a:lnTo>
                  <a:lnTo>
                    <a:pt x="7823" y="1729"/>
                  </a:lnTo>
                  <a:lnTo>
                    <a:pt x="8187" y="1839"/>
                  </a:lnTo>
                  <a:lnTo>
                    <a:pt x="8478" y="1966"/>
                  </a:lnTo>
                  <a:lnTo>
                    <a:pt x="8769" y="2111"/>
                  </a:lnTo>
                  <a:lnTo>
                    <a:pt x="9042" y="2293"/>
                  </a:lnTo>
                  <a:lnTo>
                    <a:pt x="9315" y="2475"/>
                  </a:lnTo>
                  <a:lnTo>
                    <a:pt x="9570" y="2675"/>
                  </a:lnTo>
                  <a:lnTo>
                    <a:pt x="9825" y="2894"/>
                  </a:lnTo>
                  <a:lnTo>
                    <a:pt x="10316" y="3349"/>
                  </a:lnTo>
                  <a:lnTo>
                    <a:pt x="10807" y="3803"/>
                  </a:lnTo>
                  <a:lnTo>
                    <a:pt x="11062" y="4003"/>
                  </a:lnTo>
                  <a:lnTo>
                    <a:pt x="11316" y="4204"/>
                  </a:lnTo>
                  <a:lnTo>
                    <a:pt x="11589" y="4404"/>
                  </a:lnTo>
                  <a:lnTo>
                    <a:pt x="11862" y="4567"/>
                  </a:lnTo>
                  <a:lnTo>
                    <a:pt x="12153" y="4695"/>
                  </a:lnTo>
                  <a:lnTo>
                    <a:pt x="12463" y="4822"/>
                  </a:lnTo>
                  <a:lnTo>
                    <a:pt x="12736" y="4877"/>
                  </a:lnTo>
                  <a:lnTo>
                    <a:pt x="13008" y="4931"/>
                  </a:lnTo>
                  <a:lnTo>
                    <a:pt x="13281" y="4950"/>
                  </a:lnTo>
                  <a:lnTo>
                    <a:pt x="13554" y="4950"/>
                  </a:lnTo>
                  <a:lnTo>
                    <a:pt x="13827" y="4931"/>
                  </a:lnTo>
                  <a:lnTo>
                    <a:pt x="14100" y="4895"/>
                  </a:lnTo>
                  <a:lnTo>
                    <a:pt x="14373" y="4840"/>
                  </a:lnTo>
                  <a:lnTo>
                    <a:pt x="14646" y="4768"/>
                  </a:lnTo>
                  <a:lnTo>
                    <a:pt x="14919" y="4677"/>
                  </a:lnTo>
                  <a:lnTo>
                    <a:pt x="15192" y="4567"/>
                  </a:lnTo>
                  <a:lnTo>
                    <a:pt x="15465" y="4458"/>
                  </a:lnTo>
                  <a:lnTo>
                    <a:pt x="15719" y="4331"/>
                  </a:lnTo>
                  <a:lnTo>
                    <a:pt x="16229" y="4058"/>
                  </a:lnTo>
                  <a:lnTo>
                    <a:pt x="16720" y="3767"/>
                  </a:lnTo>
                  <a:lnTo>
                    <a:pt x="17684" y="3130"/>
                  </a:lnTo>
                  <a:lnTo>
                    <a:pt x="18157" y="2821"/>
                  </a:lnTo>
                  <a:lnTo>
                    <a:pt x="18648" y="2530"/>
                  </a:lnTo>
                  <a:lnTo>
                    <a:pt x="19140" y="2257"/>
                  </a:lnTo>
                  <a:lnTo>
                    <a:pt x="19394" y="2130"/>
                  </a:lnTo>
                  <a:lnTo>
                    <a:pt x="19649" y="2020"/>
                  </a:lnTo>
                  <a:lnTo>
                    <a:pt x="19922" y="1929"/>
                  </a:lnTo>
                  <a:lnTo>
                    <a:pt x="20195" y="1839"/>
                  </a:lnTo>
                  <a:lnTo>
                    <a:pt x="20449" y="1766"/>
                  </a:lnTo>
                  <a:lnTo>
                    <a:pt x="20741" y="1711"/>
                  </a:lnTo>
                  <a:lnTo>
                    <a:pt x="21032" y="1675"/>
                  </a:lnTo>
                  <a:lnTo>
                    <a:pt x="21323" y="1657"/>
                  </a:lnTo>
                  <a:lnTo>
                    <a:pt x="21614" y="1657"/>
                  </a:lnTo>
                  <a:lnTo>
                    <a:pt x="21905" y="1675"/>
                  </a:lnTo>
                  <a:lnTo>
                    <a:pt x="22196" y="1693"/>
                  </a:lnTo>
                  <a:lnTo>
                    <a:pt x="22487" y="1729"/>
                  </a:lnTo>
                  <a:lnTo>
                    <a:pt x="23069" y="1820"/>
                  </a:lnTo>
                  <a:lnTo>
                    <a:pt x="24252" y="2057"/>
                  </a:lnTo>
                  <a:lnTo>
                    <a:pt x="24834" y="2166"/>
                  </a:lnTo>
                  <a:lnTo>
                    <a:pt x="25416" y="2257"/>
                  </a:lnTo>
                  <a:lnTo>
                    <a:pt x="25907" y="2312"/>
                  </a:lnTo>
                  <a:lnTo>
                    <a:pt x="26417" y="2330"/>
                  </a:lnTo>
                  <a:lnTo>
                    <a:pt x="26926" y="2312"/>
                  </a:lnTo>
                  <a:lnTo>
                    <a:pt x="27436" y="2275"/>
                  </a:lnTo>
                  <a:lnTo>
                    <a:pt x="27963" y="2221"/>
                  </a:lnTo>
                  <a:lnTo>
                    <a:pt x="28473" y="2148"/>
                  </a:lnTo>
                  <a:lnTo>
                    <a:pt x="29000" y="2039"/>
                  </a:lnTo>
                  <a:lnTo>
                    <a:pt x="29510" y="1893"/>
                  </a:lnTo>
                  <a:lnTo>
                    <a:pt x="30019" y="1748"/>
                  </a:lnTo>
                  <a:lnTo>
                    <a:pt x="30510" y="1566"/>
                  </a:lnTo>
                  <a:lnTo>
                    <a:pt x="31002" y="1365"/>
                  </a:lnTo>
                  <a:lnTo>
                    <a:pt x="31456" y="1129"/>
                  </a:lnTo>
                  <a:lnTo>
                    <a:pt x="31911" y="874"/>
                  </a:lnTo>
                  <a:lnTo>
                    <a:pt x="32348" y="620"/>
                  </a:lnTo>
                  <a:lnTo>
                    <a:pt x="32748" y="310"/>
                  </a:lnTo>
                  <a:lnTo>
                    <a:pt x="3311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42"/>
            <p:cNvSpPr/>
            <p:nvPr/>
          </p:nvSpPr>
          <p:spPr>
            <a:xfrm>
              <a:off x="3519242" y="4692796"/>
              <a:ext cx="967757" cy="144589"/>
            </a:xfrm>
            <a:custGeom>
              <a:rect b="b" l="l" r="r" t="t"/>
              <a:pathLst>
                <a:path extrusionOk="0" h="4950" w="33131">
                  <a:moveTo>
                    <a:pt x="0" y="1"/>
                  </a:moveTo>
                  <a:lnTo>
                    <a:pt x="37" y="183"/>
                  </a:lnTo>
                  <a:lnTo>
                    <a:pt x="91" y="365"/>
                  </a:lnTo>
                  <a:lnTo>
                    <a:pt x="182" y="528"/>
                  </a:lnTo>
                  <a:lnTo>
                    <a:pt x="291" y="674"/>
                  </a:lnTo>
                  <a:lnTo>
                    <a:pt x="400" y="819"/>
                  </a:lnTo>
                  <a:lnTo>
                    <a:pt x="546" y="965"/>
                  </a:lnTo>
                  <a:lnTo>
                    <a:pt x="710" y="1092"/>
                  </a:lnTo>
                  <a:lnTo>
                    <a:pt x="874" y="1201"/>
                  </a:lnTo>
                  <a:lnTo>
                    <a:pt x="1055" y="1329"/>
                  </a:lnTo>
                  <a:lnTo>
                    <a:pt x="1237" y="1420"/>
                  </a:lnTo>
                  <a:lnTo>
                    <a:pt x="1619" y="1602"/>
                  </a:lnTo>
                  <a:lnTo>
                    <a:pt x="2020" y="1747"/>
                  </a:lnTo>
                  <a:lnTo>
                    <a:pt x="2384" y="1856"/>
                  </a:lnTo>
                  <a:lnTo>
                    <a:pt x="2747" y="1911"/>
                  </a:lnTo>
                  <a:lnTo>
                    <a:pt x="3111" y="1947"/>
                  </a:lnTo>
                  <a:lnTo>
                    <a:pt x="3839" y="1947"/>
                  </a:lnTo>
                  <a:lnTo>
                    <a:pt x="4203" y="1911"/>
                  </a:lnTo>
                  <a:lnTo>
                    <a:pt x="4567" y="1856"/>
                  </a:lnTo>
                  <a:lnTo>
                    <a:pt x="5294" y="1765"/>
                  </a:lnTo>
                  <a:lnTo>
                    <a:pt x="6022" y="1656"/>
                  </a:lnTo>
                  <a:lnTo>
                    <a:pt x="6386" y="1638"/>
                  </a:lnTo>
                  <a:lnTo>
                    <a:pt x="6768" y="1620"/>
                  </a:lnTo>
                  <a:lnTo>
                    <a:pt x="7132" y="1620"/>
                  </a:lnTo>
                  <a:lnTo>
                    <a:pt x="7496" y="1656"/>
                  </a:lnTo>
                  <a:lnTo>
                    <a:pt x="7842" y="1729"/>
                  </a:lnTo>
                  <a:lnTo>
                    <a:pt x="8187" y="1838"/>
                  </a:lnTo>
                  <a:lnTo>
                    <a:pt x="8496" y="1966"/>
                  </a:lnTo>
                  <a:lnTo>
                    <a:pt x="8788" y="2111"/>
                  </a:lnTo>
                  <a:lnTo>
                    <a:pt x="9060" y="2293"/>
                  </a:lnTo>
                  <a:lnTo>
                    <a:pt x="9315" y="2475"/>
                  </a:lnTo>
                  <a:lnTo>
                    <a:pt x="9588" y="2693"/>
                  </a:lnTo>
                  <a:lnTo>
                    <a:pt x="9825" y="2893"/>
                  </a:lnTo>
                  <a:lnTo>
                    <a:pt x="10316" y="3348"/>
                  </a:lnTo>
                  <a:lnTo>
                    <a:pt x="10825" y="3803"/>
                  </a:lnTo>
                  <a:lnTo>
                    <a:pt x="11062" y="4021"/>
                  </a:lnTo>
                  <a:lnTo>
                    <a:pt x="11335" y="4222"/>
                  </a:lnTo>
                  <a:lnTo>
                    <a:pt x="11589" y="4403"/>
                  </a:lnTo>
                  <a:lnTo>
                    <a:pt x="11880" y="4567"/>
                  </a:lnTo>
                  <a:lnTo>
                    <a:pt x="12172" y="4695"/>
                  </a:lnTo>
                  <a:lnTo>
                    <a:pt x="12463" y="4822"/>
                  </a:lnTo>
                  <a:lnTo>
                    <a:pt x="12735" y="4895"/>
                  </a:lnTo>
                  <a:lnTo>
                    <a:pt x="13008" y="4931"/>
                  </a:lnTo>
                  <a:lnTo>
                    <a:pt x="13299" y="4949"/>
                  </a:lnTo>
                  <a:lnTo>
                    <a:pt x="13572" y="4949"/>
                  </a:lnTo>
                  <a:lnTo>
                    <a:pt x="13845" y="4931"/>
                  </a:lnTo>
                  <a:lnTo>
                    <a:pt x="14118" y="4895"/>
                  </a:lnTo>
                  <a:lnTo>
                    <a:pt x="14391" y="4840"/>
                  </a:lnTo>
                  <a:lnTo>
                    <a:pt x="14664" y="4767"/>
                  </a:lnTo>
                  <a:lnTo>
                    <a:pt x="14937" y="4676"/>
                  </a:lnTo>
                  <a:lnTo>
                    <a:pt x="15210" y="4585"/>
                  </a:lnTo>
                  <a:lnTo>
                    <a:pt x="15483" y="4458"/>
                  </a:lnTo>
                  <a:lnTo>
                    <a:pt x="15737" y="4331"/>
                  </a:lnTo>
                  <a:lnTo>
                    <a:pt x="16247" y="4058"/>
                  </a:lnTo>
                  <a:lnTo>
                    <a:pt x="16738" y="3767"/>
                  </a:lnTo>
                  <a:lnTo>
                    <a:pt x="17684" y="3130"/>
                  </a:lnTo>
                  <a:lnTo>
                    <a:pt x="18175" y="2821"/>
                  </a:lnTo>
                  <a:lnTo>
                    <a:pt x="18666" y="2530"/>
                  </a:lnTo>
                  <a:lnTo>
                    <a:pt x="19158" y="2257"/>
                  </a:lnTo>
                  <a:lnTo>
                    <a:pt x="19412" y="2129"/>
                  </a:lnTo>
                  <a:lnTo>
                    <a:pt x="19667" y="2020"/>
                  </a:lnTo>
                  <a:lnTo>
                    <a:pt x="19940" y="1929"/>
                  </a:lnTo>
                  <a:lnTo>
                    <a:pt x="20195" y="1838"/>
                  </a:lnTo>
                  <a:lnTo>
                    <a:pt x="20468" y="1765"/>
                  </a:lnTo>
                  <a:lnTo>
                    <a:pt x="20741" y="1711"/>
                  </a:lnTo>
                  <a:lnTo>
                    <a:pt x="21050" y="1674"/>
                  </a:lnTo>
                  <a:lnTo>
                    <a:pt x="21341" y="1656"/>
                  </a:lnTo>
                  <a:lnTo>
                    <a:pt x="21632" y="1656"/>
                  </a:lnTo>
                  <a:lnTo>
                    <a:pt x="21923" y="1674"/>
                  </a:lnTo>
                  <a:lnTo>
                    <a:pt x="22214" y="1693"/>
                  </a:lnTo>
                  <a:lnTo>
                    <a:pt x="22505" y="1729"/>
                  </a:lnTo>
                  <a:lnTo>
                    <a:pt x="23087" y="1820"/>
                  </a:lnTo>
                  <a:lnTo>
                    <a:pt x="24252" y="2057"/>
                  </a:lnTo>
                  <a:lnTo>
                    <a:pt x="24852" y="2166"/>
                  </a:lnTo>
                  <a:lnTo>
                    <a:pt x="25434" y="2257"/>
                  </a:lnTo>
                  <a:lnTo>
                    <a:pt x="25926" y="2311"/>
                  </a:lnTo>
                  <a:lnTo>
                    <a:pt x="26417" y="2329"/>
                  </a:lnTo>
                  <a:lnTo>
                    <a:pt x="26926" y="2311"/>
                  </a:lnTo>
                  <a:lnTo>
                    <a:pt x="27454" y="2293"/>
                  </a:lnTo>
                  <a:lnTo>
                    <a:pt x="27963" y="2220"/>
                  </a:lnTo>
                  <a:lnTo>
                    <a:pt x="28491" y="2148"/>
                  </a:lnTo>
                  <a:lnTo>
                    <a:pt x="29000" y="2038"/>
                  </a:lnTo>
                  <a:lnTo>
                    <a:pt x="29528" y="1893"/>
                  </a:lnTo>
                  <a:lnTo>
                    <a:pt x="30037" y="1747"/>
                  </a:lnTo>
                  <a:lnTo>
                    <a:pt x="30528" y="1565"/>
                  </a:lnTo>
                  <a:lnTo>
                    <a:pt x="31001" y="1365"/>
                  </a:lnTo>
                  <a:lnTo>
                    <a:pt x="31475" y="1129"/>
                  </a:lnTo>
                  <a:lnTo>
                    <a:pt x="31929" y="892"/>
                  </a:lnTo>
                  <a:lnTo>
                    <a:pt x="32348" y="619"/>
                  </a:lnTo>
                  <a:lnTo>
                    <a:pt x="32748" y="328"/>
                  </a:lnTo>
                  <a:lnTo>
                    <a:pt x="3313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42"/>
            <p:cNvSpPr/>
            <p:nvPr/>
          </p:nvSpPr>
          <p:spPr>
            <a:xfrm>
              <a:off x="2850158" y="4490341"/>
              <a:ext cx="749879" cy="87688"/>
            </a:xfrm>
            <a:custGeom>
              <a:rect b="b" l="l" r="r" t="t"/>
              <a:pathLst>
                <a:path extrusionOk="0" h="3002" w="25672">
                  <a:moveTo>
                    <a:pt x="1" y="0"/>
                  </a:moveTo>
                  <a:lnTo>
                    <a:pt x="74" y="164"/>
                  </a:lnTo>
                  <a:lnTo>
                    <a:pt x="147" y="309"/>
                  </a:lnTo>
                  <a:lnTo>
                    <a:pt x="256" y="455"/>
                  </a:lnTo>
                  <a:lnTo>
                    <a:pt x="365" y="582"/>
                  </a:lnTo>
                  <a:lnTo>
                    <a:pt x="474" y="691"/>
                  </a:lnTo>
                  <a:lnTo>
                    <a:pt x="620" y="819"/>
                  </a:lnTo>
                  <a:lnTo>
                    <a:pt x="765" y="910"/>
                  </a:lnTo>
                  <a:lnTo>
                    <a:pt x="911" y="1019"/>
                  </a:lnTo>
                  <a:lnTo>
                    <a:pt x="1238" y="1183"/>
                  </a:lnTo>
                  <a:lnTo>
                    <a:pt x="1566" y="1310"/>
                  </a:lnTo>
                  <a:lnTo>
                    <a:pt x="1929" y="1419"/>
                  </a:lnTo>
                  <a:lnTo>
                    <a:pt x="2257" y="1492"/>
                  </a:lnTo>
                  <a:lnTo>
                    <a:pt x="2603" y="1528"/>
                  </a:lnTo>
                  <a:lnTo>
                    <a:pt x="2948" y="1565"/>
                  </a:lnTo>
                  <a:lnTo>
                    <a:pt x="3276" y="1565"/>
                  </a:lnTo>
                  <a:lnTo>
                    <a:pt x="3621" y="1547"/>
                  </a:lnTo>
                  <a:lnTo>
                    <a:pt x="4313" y="1474"/>
                  </a:lnTo>
                  <a:lnTo>
                    <a:pt x="4986" y="1383"/>
                  </a:lnTo>
                  <a:lnTo>
                    <a:pt x="5677" y="1310"/>
                  </a:lnTo>
                  <a:lnTo>
                    <a:pt x="6023" y="1292"/>
                  </a:lnTo>
                  <a:lnTo>
                    <a:pt x="6350" y="1274"/>
                  </a:lnTo>
                  <a:lnTo>
                    <a:pt x="6696" y="1292"/>
                  </a:lnTo>
                  <a:lnTo>
                    <a:pt x="7042" y="1328"/>
                  </a:lnTo>
                  <a:lnTo>
                    <a:pt x="7369" y="1401"/>
                  </a:lnTo>
                  <a:lnTo>
                    <a:pt x="7697" y="1492"/>
                  </a:lnTo>
                  <a:lnTo>
                    <a:pt x="7879" y="1565"/>
                  </a:lnTo>
                  <a:lnTo>
                    <a:pt x="8061" y="1656"/>
                  </a:lnTo>
                  <a:lnTo>
                    <a:pt x="8406" y="1838"/>
                  </a:lnTo>
                  <a:lnTo>
                    <a:pt x="8752" y="2038"/>
                  </a:lnTo>
                  <a:lnTo>
                    <a:pt x="9079" y="2256"/>
                  </a:lnTo>
                  <a:lnTo>
                    <a:pt x="9425" y="2456"/>
                  </a:lnTo>
                  <a:lnTo>
                    <a:pt x="9771" y="2656"/>
                  </a:lnTo>
                  <a:lnTo>
                    <a:pt x="10116" y="2802"/>
                  </a:lnTo>
                  <a:lnTo>
                    <a:pt x="10298" y="2875"/>
                  </a:lnTo>
                  <a:lnTo>
                    <a:pt x="10498" y="2929"/>
                  </a:lnTo>
                  <a:lnTo>
                    <a:pt x="10699" y="2966"/>
                  </a:lnTo>
                  <a:lnTo>
                    <a:pt x="10917" y="3002"/>
                  </a:lnTo>
                  <a:lnTo>
                    <a:pt x="11335" y="3002"/>
                  </a:lnTo>
                  <a:lnTo>
                    <a:pt x="11554" y="2984"/>
                  </a:lnTo>
                  <a:lnTo>
                    <a:pt x="11772" y="2947"/>
                  </a:lnTo>
                  <a:lnTo>
                    <a:pt x="11972" y="2911"/>
                  </a:lnTo>
                  <a:lnTo>
                    <a:pt x="12190" y="2856"/>
                  </a:lnTo>
                  <a:lnTo>
                    <a:pt x="12609" y="2711"/>
                  </a:lnTo>
                  <a:lnTo>
                    <a:pt x="13009" y="2547"/>
                  </a:lnTo>
                  <a:lnTo>
                    <a:pt x="13409" y="2347"/>
                  </a:lnTo>
                  <a:lnTo>
                    <a:pt x="13791" y="2147"/>
                  </a:lnTo>
                  <a:lnTo>
                    <a:pt x="14537" y="1692"/>
                  </a:lnTo>
                  <a:lnTo>
                    <a:pt x="14919" y="1474"/>
                  </a:lnTo>
                  <a:lnTo>
                    <a:pt x="15283" y="1255"/>
                  </a:lnTo>
                  <a:lnTo>
                    <a:pt x="15684" y="1055"/>
                  </a:lnTo>
                  <a:lnTo>
                    <a:pt x="16066" y="892"/>
                  </a:lnTo>
                  <a:lnTo>
                    <a:pt x="16484" y="746"/>
                  </a:lnTo>
                  <a:lnTo>
                    <a:pt x="16684" y="673"/>
                  </a:lnTo>
                  <a:lnTo>
                    <a:pt x="16902" y="637"/>
                  </a:lnTo>
                  <a:lnTo>
                    <a:pt x="17175" y="582"/>
                  </a:lnTo>
                  <a:lnTo>
                    <a:pt x="17448" y="564"/>
                  </a:lnTo>
                  <a:lnTo>
                    <a:pt x="17721" y="546"/>
                  </a:lnTo>
                  <a:lnTo>
                    <a:pt x="18012" y="564"/>
                  </a:lnTo>
                  <a:lnTo>
                    <a:pt x="18285" y="564"/>
                  </a:lnTo>
                  <a:lnTo>
                    <a:pt x="18558" y="600"/>
                  </a:lnTo>
                  <a:lnTo>
                    <a:pt x="19122" y="691"/>
                  </a:lnTo>
                  <a:lnTo>
                    <a:pt x="19668" y="801"/>
                  </a:lnTo>
                  <a:lnTo>
                    <a:pt x="20232" y="928"/>
                  </a:lnTo>
                  <a:lnTo>
                    <a:pt x="20778" y="1055"/>
                  </a:lnTo>
                  <a:lnTo>
                    <a:pt x="21342" y="1164"/>
                  </a:lnTo>
                  <a:lnTo>
                    <a:pt x="21615" y="1201"/>
                  </a:lnTo>
                  <a:lnTo>
                    <a:pt x="21906" y="1237"/>
                  </a:lnTo>
                  <a:lnTo>
                    <a:pt x="22215" y="1255"/>
                  </a:lnTo>
                  <a:lnTo>
                    <a:pt x="22524" y="1274"/>
                  </a:lnTo>
                  <a:lnTo>
                    <a:pt x="22815" y="1255"/>
                  </a:lnTo>
                  <a:lnTo>
                    <a:pt x="23125" y="1237"/>
                  </a:lnTo>
                  <a:lnTo>
                    <a:pt x="23434" y="1201"/>
                  </a:lnTo>
                  <a:lnTo>
                    <a:pt x="23743" y="1146"/>
                  </a:lnTo>
                  <a:lnTo>
                    <a:pt x="24034" y="1073"/>
                  </a:lnTo>
                  <a:lnTo>
                    <a:pt x="24307" y="983"/>
                  </a:lnTo>
                  <a:lnTo>
                    <a:pt x="24580" y="873"/>
                  </a:lnTo>
                  <a:lnTo>
                    <a:pt x="24835" y="746"/>
                  </a:lnTo>
                  <a:lnTo>
                    <a:pt x="25071" y="600"/>
                  </a:lnTo>
                  <a:lnTo>
                    <a:pt x="25290" y="419"/>
                  </a:lnTo>
                  <a:lnTo>
                    <a:pt x="25490" y="218"/>
                  </a:lnTo>
                  <a:lnTo>
                    <a:pt x="2567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42"/>
            <p:cNvSpPr/>
            <p:nvPr/>
          </p:nvSpPr>
          <p:spPr>
            <a:xfrm>
              <a:off x="5903742" y="4624766"/>
              <a:ext cx="967202" cy="144589"/>
            </a:xfrm>
            <a:custGeom>
              <a:rect b="b" l="l" r="r" t="t"/>
              <a:pathLst>
                <a:path extrusionOk="0" h="4950" w="33112">
                  <a:moveTo>
                    <a:pt x="0" y="1"/>
                  </a:moveTo>
                  <a:lnTo>
                    <a:pt x="364" y="310"/>
                  </a:lnTo>
                  <a:lnTo>
                    <a:pt x="764" y="620"/>
                  </a:lnTo>
                  <a:lnTo>
                    <a:pt x="1201" y="874"/>
                  </a:lnTo>
                  <a:lnTo>
                    <a:pt x="1638" y="1129"/>
                  </a:lnTo>
                  <a:lnTo>
                    <a:pt x="2111" y="1365"/>
                  </a:lnTo>
                  <a:lnTo>
                    <a:pt x="2602" y="1566"/>
                  </a:lnTo>
                  <a:lnTo>
                    <a:pt x="3093" y="1748"/>
                  </a:lnTo>
                  <a:lnTo>
                    <a:pt x="3602" y="1893"/>
                  </a:lnTo>
                  <a:lnTo>
                    <a:pt x="4112" y="2039"/>
                  </a:lnTo>
                  <a:lnTo>
                    <a:pt x="4639" y="2148"/>
                  </a:lnTo>
                  <a:lnTo>
                    <a:pt x="5149" y="2221"/>
                  </a:lnTo>
                  <a:lnTo>
                    <a:pt x="5676" y="2275"/>
                  </a:lnTo>
                  <a:lnTo>
                    <a:pt x="6186" y="2312"/>
                  </a:lnTo>
                  <a:lnTo>
                    <a:pt x="6695" y="2330"/>
                  </a:lnTo>
                  <a:lnTo>
                    <a:pt x="7205" y="2312"/>
                  </a:lnTo>
                  <a:lnTo>
                    <a:pt x="7678" y="2257"/>
                  </a:lnTo>
                  <a:lnTo>
                    <a:pt x="8278" y="2166"/>
                  </a:lnTo>
                  <a:lnTo>
                    <a:pt x="8860" y="2057"/>
                  </a:lnTo>
                  <a:lnTo>
                    <a:pt x="10025" y="1820"/>
                  </a:lnTo>
                  <a:lnTo>
                    <a:pt x="10625" y="1729"/>
                  </a:lnTo>
                  <a:lnTo>
                    <a:pt x="10916" y="1693"/>
                  </a:lnTo>
                  <a:lnTo>
                    <a:pt x="11207" y="1675"/>
                  </a:lnTo>
                  <a:lnTo>
                    <a:pt x="11498" y="1657"/>
                  </a:lnTo>
                  <a:lnTo>
                    <a:pt x="11789" y="1657"/>
                  </a:lnTo>
                  <a:lnTo>
                    <a:pt x="12080" y="1675"/>
                  </a:lnTo>
                  <a:lnTo>
                    <a:pt x="12372" y="1711"/>
                  </a:lnTo>
                  <a:lnTo>
                    <a:pt x="12644" y="1766"/>
                  </a:lnTo>
                  <a:lnTo>
                    <a:pt x="12917" y="1839"/>
                  </a:lnTo>
                  <a:lnTo>
                    <a:pt x="13190" y="1929"/>
                  </a:lnTo>
                  <a:lnTo>
                    <a:pt x="13445" y="2020"/>
                  </a:lnTo>
                  <a:lnTo>
                    <a:pt x="13700" y="2130"/>
                  </a:lnTo>
                  <a:lnTo>
                    <a:pt x="13954" y="2257"/>
                  </a:lnTo>
                  <a:lnTo>
                    <a:pt x="14464" y="2530"/>
                  </a:lnTo>
                  <a:lnTo>
                    <a:pt x="14955" y="2821"/>
                  </a:lnTo>
                  <a:lnTo>
                    <a:pt x="15428" y="3130"/>
                  </a:lnTo>
                  <a:lnTo>
                    <a:pt x="16392" y="3767"/>
                  </a:lnTo>
                  <a:lnTo>
                    <a:pt x="16865" y="4058"/>
                  </a:lnTo>
                  <a:lnTo>
                    <a:pt x="17393" y="4331"/>
                  </a:lnTo>
                  <a:lnTo>
                    <a:pt x="17648" y="4458"/>
                  </a:lnTo>
                  <a:lnTo>
                    <a:pt x="17921" y="4567"/>
                  </a:lnTo>
                  <a:lnTo>
                    <a:pt x="18175" y="4677"/>
                  </a:lnTo>
                  <a:lnTo>
                    <a:pt x="18448" y="4768"/>
                  </a:lnTo>
                  <a:lnTo>
                    <a:pt x="18721" y="4840"/>
                  </a:lnTo>
                  <a:lnTo>
                    <a:pt x="18994" y="4895"/>
                  </a:lnTo>
                  <a:lnTo>
                    <a:pt x="19285" y="4931"/>
                  </a:lnTo>
                  <a:lnTo>
                    <a:pt x="19558" y="4950"/>
                  </a:lnTo>
                  <a:lnTo>
                    <a:pt x="19831" y="4950"/>
                  </a:lnTo>
                  <a:lnTo>
                    <a:pt x="20104" y="4931"/>
                  </a:lnTo>
                  <a:lnTo>
                    <a:pt x="20377" y="4877"/>
                  </a:lnTo>
                  <a:lnTo>
                    <a:pt x="20650" y="4822"/>
                  </a:lnTo>
                  <a:lnTo>
                    <a:pt x="20959" y="4695"/>
                  </a:lnTo>
                  <a:lnTo>
                    <a:pt x="21250" y="4567"/>
                  </a:lnTo>
                  <a:lnTo>
                    <a:pt x="21523" y="4404"/>
                  </a:lnTo>
                  <a:lnTo>
                    <a:pt x="21796" y="4204"/>
                  </a:lnTo>
                  <a:lnTo>
                    <a:pt x="22050" y="4003"/>
                  </a:lnTo>
                  <a:lnTo>
                    <a:pt x="22305" y="3803"/>
                  </a:lnTo>
                  <a:lnTo>
                    <a:pt x="22796" y="3349"/>
                  </a:lnTo>
                  <a:lnTo>
                    <a:pt x="23288" y="2894"/>
                  </a:lnTo>
                  <a:lnTo>
                    <a:pt x="23542" y="2675"/>
                  </a:lnTo>
                  <a:lnTo>
                    <a:pt x="23797" y="2475"/>
                  </a:lnTo>
                  <a:lnTo>
                    <a:pt x="24070" y="2293"/>
                  </a:lnTo>
                  <a:lnTo>
                    <a:pt x="24343" y="2111"/>
                  </a:lnTo>
                  <a:lnTo>
                    <a:pt x="24634" y="1966"/>
                  </a:lnTo>
                  <a:lnTo>
                    <a:pt x="24925" y="1839"/>
                  </a:lnTo>
                  <a:lnTo>
                    <a:pt x="25271" y="1729"/>
                  </a:lnTo>
                  <a:lnTo>
                    <a:pt x="25634" y="1657"/>
                  </a:lnTo>
                  <a:lnTo>
                    <a:pt x="25998" y="1620"/>
                  </a:lnTo>
                  <a:lnTo>
                    <a:pt x="26362" y="1620"/>
                  </a:lnTo>
                  <a:lnTo>
                    <a:pt x="26726" y="1638"/>
                  </a:lnTo>
                  <a:lnTo>
                    <a:pt x="27090" y="1657"/>
                  </a:lnTo>
                  <a:lnTo>
                    <a:pt x="27818" y="1748"/>
                  </a:lnTo>
                  <a:lnTo>
                    <a:pt x="28564" y="1857"/>
                  </a:lnTo>
                  <a:lnTo>
                    <a:pt x="28927" y="1911"/>
                  </a:lnTo>
                  <a:lnTo>
                    <a:pt x="29291" y="1929"/>
                  </a:lnTo>
                  <a:lnTo>
                    <a:pt x="29655" y="1948"/>
                  </a:lnTo>
                  <a:lnTo>
                    <a:pt x="30019" y="1948"/>
                  </a:lnTo>
                  <a:lnTo>
                    <a:pt x="30383" y="1911"/>
                  </a:lnTo>
                  <a:lnTo>
                    <a:pt x="30729" y="1839"/>
                  </a:lnTo>
                  <a:lnTo>
                    <a:pt x="31111" y="1748"/>
                  </a:lnTo>
                  <a:lnTo>
                    <a:pt x="31493" y="1602"/>
                  </a:lnTo>
                  <a:lnTo>
                    <a:pt x="31875" y="1420"/>
                  </a:lnTo>
                  <a:lnTo>
                    <a:pt x="32075" y="1311"/>
                  </a:lnTo>
                  <a:lnTo>
                    <a:pt x="32239" y="1202"/>
                  </a:lnTo>
                  <a:lnTo>
                    <a:pt x="32421" y="1093"/>
                  </a:lnTo>
                  <a:lnTo>
                    <a:pt x="32566" y="965"/>
                  </a:lnTo>
                  <a:lnTo>
                    <a:pt x="32712" y="820"/>
                  </a:lnTo>
                  <a:lnTo>
                    <a:pt x="32839" y="674"/>
                  </a:lnTo>
                  <a:lnTo>
                    <a:pt x="32948" y="510"/>
                  </a:lnTo>
                  <a:lnTo>
                    <a:pt x="33021" y="347"/>
                  </a:lnTo>
                  <a:lnTo>
                    <a:pt x="33075" y="183"/>
                  </a:lnTo>
                  <a:lnTo>
                    <a:pt x="3311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42"/>
            <p:cNvSpPr/>
            <p:nvPr/>
          </p:nvSpPr>
          <p:spPr>
            <a:xfrm>
              <a:off x="4674556" y="4730535"/>
              <a:ext cx="967757" cy="144560"/>
            </a:xfrm>
            <a:custGeom>
              <a:rect b="b" l="l" r="r" t="t"/>
              <a:pathLst>
                <a:path extrusionOk="0" h="4949" w="33131">
                  <a:moveTo>
                    <a:pt x="0" y="0"/>
                  </a:moveTo>
                  <a:lnTo>
                    <a:pt x="382" y="310"/>
                  </a:lnTo>
                  <a:lnTo>
                    <a:pt x="783" y="601"/>
                  </a:lnTo>
                  <a:lnTo>
                    <a:pt x="1201" y="874"/>
                  </a:lnTo>
                  <a:lnTo>
                    <a:pt x="1656" y="1110"/>
                  </a:lnTo>
                  <a:lnTo>
                    <a:pt x="2129" y="1347"/>
                  </a:lnTo>
                  <a:lnTo>
                    <a:pt x="2602" y="1547"/>
                  </a:lnTo>
                  <a:lnTo>
                    <a:pt x="3111" y="1729"/>
                  </a:lnTo>
                  <a:lnTo>
                    <a:pt x="3603" y="1893"/>
                  </a:lnTo>
                  <a:lnTo>
                    <a:pt x="4130" y="2020"/>
                  </a:lnTo>
                  <a:lnTo>
                    <a:pt x="4640" y="2129"/>
                  </a:lnTo>
                  <a:lnTo>
                    <a:pt x="5167" y="2202"/>
                  </a:lnTo>
                  <a:lnTo>
                    <a:pt x="5677" y="2275"/>
                  </a:lnTo>
                  <a:lnTo>
                    <a:pt x="6204" y="2293"/>
                  </a:lnTo>
                  <a:lnTo>
                    <a:pt x="6714" y="2311"/>
                  </a:lnTo>
                  <a:lnTo>
                    <a:pt x="7205" y="2293"/>
                  </a:lnTo>
                  <a:lnTo>
                    <a:pt x="7696" y="2238"/>
                  </a:lnTo>
                  <a:lnTo>
                    <a:pt x="8278" y="2147"/>
                  </a:lnTo>
                  <a:lnTo>
                    <a:pt x="8879" y="2038"/>
                  </a:lnTo>
                  <a:lnTo>
                    <a:pt x="10043" y="1802"/>
                  </a:lnTo>
                  <a:lnTo>
                    <a:pt x="10625" y="1711"/>
                  </a:lnTo>
                  <a:lnTo>
                    <a:pt x="10916" y="1674"/>
                  </a:lnTo>
                  <a:lnTo>
                    <a:pt x="11207" y="1656"/>
                  </a:lnTo>
                  <a:lnTo>
                    <a:pt x="11517" y="1638"/>
                  </a:lnTo>
                  <a:lnTo>
                    <a:pt x="11808" y="1638"/>
                  </a:lnTo>
                  <a:lnTo>
                    <a:pt x="12099" y="1656"/>
                  </a:lnTo>
                  <a:lnTo>
                    <a:pt x="12390" y="1711"/>
                  </a:lnTo>
                  <a:lnTo>
                    <a:pt x="12663" y="1747"/>
                  </a:lnTo>
                  <a:lnTo>
                    <a:pt x="12936" y="1820"/>
                  </a:lnTo>
                  <a:lnTo>
                    <a:pt x="13209" y="1911"/>
                  </a:lnTo>
                  <a:lnTo>
                    <a:pt x="13463" y="2002"/>
                  </a:lnTo>
                  <a:lnTo>
                    <a:pt x="13718" y="2129"/>
                  </a:lnTo>
                  <a:lnTo>
                    <a:pt x="13973" y="2238"/>
                  </a:lnTo>
                  <a:lnTo>
                    <a:pt x="14482" y="2511"/>
                  </a:lnTo>
                  <a:lnTo>
                    <a:pt x="14955" y="2802"/>
                  </a:lnTo>
                  <a:lnTo>
                    <a:pt x="15446" y="3130"/>
                  </a:lnTo>
                  <a:lnTo>
                    <a:pt x="16392" y="3748"/>
                  </a:lnTo>
                  <a:lnTo>
                    <a:pt x="16884" y="4039"/>
                  </a:lnTo>
                  <a:lnTo>
                    <a:pt x="17393" y="4330"/>
                  </a:lnTo>
                  <a:lnTo>
                    <a:pt x="17666" y="4440"/>
                  </a:lnTo>
                  <a:lnTo>
                    <a:pt x="17921" y="4567"/>
                  </a:lnTo>
                  <a:lnTo>
                    <a:pt x="18194" y="4658"/>
                  </a:lnTo>
                  <a:lnTo>
                    <a:pt x="18466" y="4749"/>
                  </a:lnTo>
                  <a:lnTo>
                    <a:pt x="18739" y="4822"/>
                  </a:lnTo>
                  <a:lnTo>
                    <a:pt x="19012" y="4876"/>
                  </a:lnTo>
                  <a:lnTo>
                    <a:pt x="19285" y="4913"/>
                  </a:lnTo>
                  <a:lnTo>
                    <a:pt x="19558" y="4949"/>
                  </a:lnTo>
                  <a:lnTo>
                    <a:pt x="19849" y="4949"/>
                  </a:lnTo>
                  <a:lnTo>
                    <a:pt x="20122" y="4913"/>
                  </a:lnTo>
                  <a:lnTo>
                    <a:pt x="20395" y="4876"/>
                  </a:lnTo>
                  <a:lnTo>
                    <a:pt x="20668" y="4803"/>
                  </a:lnTo>
                  <a:lnTo>
                    <a:pt x="20977" y="4694"/>
                  </a:lnTo>
                  <a:lnTo>
                    <a:pt x="21268" y="4549"/>
                  </a:lnTo>
                  <a:lnTo>
                    <a:pt x="21541" y="4385"/>
                  </a:lnTo>
                  <a:lnTo>
                    <a:pt x="21814" y="4203"/>
                  </a:lnTo>
                  <a:lnTo>
                    <a:pt x="22069" y="4003"/>
                  </a:lnTo>
                  <a:lnTo>
                    <a:pt x="22323" y="3785"/>
                  </a:lnTo>
                  <a:lnTo>
                    <a:pt x="22815" y="3330"/>
                  </a:lnTo>
                  <a:lnTo>
                    <a:pt x="23306" y="2893"/>
                  </a:lnTo>
                  <a:lnTo>
                    <a:pt x="23561" y="2675"/>
                  </a:lnTo>
                  <a:lnTo>
                    <a:pt x="23815" y="2457"/>
                  </a:lnTo>
                  <a:lnTo>
                    <a:pt x="24070" y="2275"/>
                  </a:lnTo>
                  <a:lnTo>
                    <a:pt x="24361" y="2093"/>
                  </a:lnTo>
                  <a:lnTo>
                    <a:pt x="24634" y="1947"/>
                  </a:lnTo>
                  <a:lnTo>
                    <a:pt x="24943" y="1820"/>
                  </a:lnTo>
                  <a:lnTo>
                    <a:pt x="25289" y="1711"/>
                  </a:lnTo>
                  <a:lnTo>
                    <a:pt x="25653" y="1656"/>
                  </a:lnTo>
                  <a:lnTo>
                    <a:pt x="25998" y="1620"/>
                  </a:lnTo>
                  <a:lnTo>
                    <a:pt x="26380" y="1601"/>
                  </a:lnTo>
                  <a:lnTo>
                    <a:pt x="26744" y="1620"/>
                  </a:lnTo>
                  <a:lnTo>
                    <a:pt x="27108" y="1656"/>
                  </a:lnTo>
                  <a:lnTo>
                    <a:pt x="27836" y="1747"/>
                  </a:lnTo>
                  <a:lnTo>
                    <a:pt x="28564" y="1856"/>
                  </a:lnTo>
                  <a:lnTo>
                    <a:pt x="28928" y="1893"/>
                  </a:lnTo>
                  <a:lnTo>
                    <a:pt x="29291" y="1929"/>
                  </a:lnTo>
                  <a:lnTo>
                    <a:pt x="29673" y="1947"/>
                  </a:lnTo>
                  <a:lnTo>
                    <a:pt x="30037" y="1929"/>
                  </a:lnTo>
                  <a:lnTo>
                    <a:pt x="30383" y="1893"/>
                  </a:lnTo>
                  <a:lnTo>
                    <a:pt x="30747" y="1838"/>
                  </a:lnTo>
                  <a:lnTo>
                    <a:pt x="31129" y="1729"/>
                  </a:lnTo>
                  <a:lnTo>
                    <a:pt x="31511" y="1583"/>
                  </a:lnTo>
                  <a:lnTo>
                    <a:pt x="31893" y="1401"/>
                  </a:lnTo>
                  <a:lnTo>
                    <a:pt x="32075" y="1310"/>
                  </a:lnTo>
                  <a:lnTo>
                    <a:pt x="32257" y="1201"/>
                  </a:lnTo>
                  <a:lnTo>
                    <a:pt x="32421" y="1074"/>
                  </a:lnTo>
                  <a:lnTo>
                    <a:pt x="32584" y="946"/>
                  </a:lnTo>
                  <a:lnTo>
                    <a:pt x="32730" y="801"/>
                  </a:lnTo>
                  <a:lnTo>
                    <a:pt x="32857" y="655"/>
                  </a:lnTo>
                  <a:lnTo>
                    <a:pt x="32948" y="510"/>
                  </a:lnTo>
                  <a:lnTo>
                    <a:pt x="33039" y="346"/>
                  </a:lnTo>
                  <a:lnTo>
                    <a:pt x="33094" y="164"/>
                  </a:lnTo>
                  <a:lnTo>
                    <a:pt x="3313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42"/>
            <p:cNvSpPr/>
            <p:nvPr/>
          </p:nvSpPr>
          <p:spPr>
            <a:xfrm>
              <a:off x="5561489" y="4490341"/>
              <a:ext cx="749879" cy="87688"/>
            </a:xfrm>
            <a:custGeom>
              <a:rect b="b" l="l" r="r" t="t"/>
              <a:pathLst>
                <a:path extrusionOk="0" h="3002" w="25672">
                  <a:moveTo>
                    <a:pt x="1" y="0"/>
                  </a:moveTo>
                  <a:lnTo>
                    <a:pt x="183" y="218"/>
                  </a:lnTo>
                  <a:lnTo>
                    <a:pt x="383" y="419"/>
                  </a:lnTo>
                  <a:lnTo>
                    <a:pt x="601" y="600"/>
                  </a:lnTo>
                  <a:lnTo>
                    <a:pt x="838" y="746"/>
                  </a:lnTo>
                  <a:lnTo>
                    <a:pt x="1092" y="873"/>
                  </a:lnTo>
                  <a:lnTo>
                    <a:pt x="1365" y="983"/>
                  </a:lnTo>
                  <a:lnTo>
                    <a:pt x="1656" y="1073"/>
                  </a:lnTo>
                  <a:lnTo>
                    <a:pt x="1947" y="1146"/>
                  </a:lnTo>
                  <a:lnTo>
                    <a:pt x="2239" y="1201"/>
                  </a:lnTo>
                  <a:lnTo>
                    <a:pt x="2548" y="1237"/>
                  </a:lnTo>
                  <a:lnTo>
                    <a:pt x="2857" y="1255"/>
                  </a:lnTo>
                  <a:lnTo>
                    <a:pt x="3166" y="1274"/>
                  </a:lnTo>
                  <a:lnTo>
                    <a:pt x="3457" y="1255"/>
                  </a:lnTo>
                  <a:lnTo>
                    <a:pt x="3767" y="1237"/>
                  </a:lnTo>
                  <a:lnTo>
                    <a:pt x="4058" y="1201"/>
                  </a:lnTo>
                  <a:lnTo>
                    <a:pt x="4349" y="1164"/>
                  </a:lnTo>
                  <a:lnTo>
                    <a:pt x="4895" y="1055"/>
                  </a:lnTo>
                  <a:lnTo>
                    <a:pt x="5459" y="928"/>
                  </a:lnTo>
                  <a:lnTo>
                    <a:pt x="6005" y="801"/>
                  </a:lnTo>
                  <a:lnTo>
                    <a:pt x="6569" y="691"/>
                  </a:lnTo>
                  <a:lnTo>
                    <a:pt x="7114" y="600"/>
                  </a:lnTo>
                  <a:lnTo>
                    <a:pt x="7387" y="564"/>
                  </a:lnTo>
                  <a:lnTo>
                    <a:pt x="7678" y="564"/>
                  </a:lnTo>
                  <a:lnTo>
                    <a:pt x="7951" y="546"/>
                  </a:lnTo>
                  <a:lnTo>
                    <a:pt x="8224" y="564"/>
                  </a:lnTo>
                  <a:lnTo>
                    <a:pt x="8497" y="582"/>
                  </a:lnTo>
                  <a:lnTo>
                    <a:pt x="8770" y="637"/>
                  </a:lnTo>
                  <a:lnTo>
                    <a:pt x="8988" y="673"/>
                  </a:lnTo>
                  <a:lnTo>
                    <a:pt x="9207" y="746"/>
                  </a:lnTo>
                  <a:lnTo>
                    <a:pt x="9607" y="892"/>
                  </a:lnTo>
                  <a:lnTo>
                    <a:pt x="10007" y="1055"/>
                  </a:lnTo>
                  <a:lnTo>
                    <a:pt x="10389" y="1255"/>
                  </a:lnTo>
                  <a:lnTo>
                    <a:pt x="10771" y="1474"/>
                  </a:lnTo>
                  <a:lnTo>
                    <a:pt x="11135" y="1692"/>
                  </a:lnTo>
                  <a:lnTo>
                    <a:pt x="11881" y="2147"/>
                  </a:lnTo>
                  <a:lnTo>
                    <a:pt x="12281" y="2347"/>
                  </a:lnTo>
                  <a:lnTo>
                    <a:pt x="12663" y="2547"/>
                  </a:lnTo>
                  <a:lnTo>
                    <a:pt x="13082" y="2711"/>
                  </a:lnTo>
                  <a:lnTo>
                    <a:pt x="13500" y="2856"/>
                  </a:lnTo>
                  <a:lnTo>
                    <a:pt x="13700" y="2911"/>
                  </a:lnTo>
                  <a:lnTo>
                    <a:pt x="13919" y="2947"/>
                  </a:lnTo>
                  <a:lnTo>
                    <a:pt x="14119" y="2984"/>
                  </a:lnTo>
                  <a:lnTo>
                    <a:pt x="14337" y="3002"/>
                  </a:lnTo>
                  <a:lnTo>
                    <a:pt x="14755" y="3002"/>
                  </a:lnTo>
                  <a:lnTo>
                    <a:pt x="14974" y="2966"/>
                  </a:lnTo>
                  <a:lnTo>
                    <a:pt x="15192" y="2929"/>
                  </a:lnTo>
                  <a:lnTo>
                    <a:pt x="15374" y="2875"/>
                  </a:lnTo>
                  <a:lnTo>
                    <a:pt x="15556" y="2802"/>
                  </a:lnTo>
                  <a:lnTo>
                    <a:pt x="15920" y="2656"/>
                  </a:lnTo>
                  <a:lnTo>
                    <a:pt x="16266" y="2456"/>
                  </a:lnTo>
                  <a:lnTo>
                    <a:pt x="16593" y="2256"/>
                  </a:lnTo>
                  <a:lnTo>
                    <a:pt x="16939" y="2038"/>
                  </a:lnTo>
                  <a:lnTo>
                    <a:pt x="17266" y="1838"/>
                  </a:lnTo>
                  <a:lnTo>
                    <a:pt x="17612" y="1656"/>
                  </a:lnTo>
                  <a:lnTo>
                    <a:pt x="17794" y="1565"/>
                  </a:lnTo>
                  <a:lnTo>
                    <a:pt x="17976" y="1492"/>
                  </a:lnTo>
                  <a:lnTo>
                    <a:pt x="18303" y="1401"/>
                  </a:lnTo>
                  <a:lnTo>
                    <a:pt x="18649" y="1328"/>
                  </a:lnTo>
                  <a:lnTo>
                    <a:pt x="18976" y="1292"/>
                  </a:lnTo>
                  <a:lnTo>
                    <a:pt x="19322" y="1274"/>
                  </a:lnTo>
                  <a:lnTo>
                    <a:pt x="19668" y="1292"/>
                  </a:lnTo>
                  <a:lnTo>
                    <a:pt x="20013" y="1310"/>
                  </a:lnTo>
                  <a:lnTo>
                    <a:pt x="20686" y="1383"/>
                  </a:lnTo>
                  <a:lnTo>
                    <a:pt x="21378" y="1474"/>
                  </a:lnTo>
                  <a:lnTo>
                    <a:pt x="22051" y="1547"/>
                  </a:lnTo>
                  <a:lnTo>
                    <a:pt x="22397" y="1565"/>
                  </a:lnTo>
                  <a:lnTo>
                    <a:pt x="22742" y="1565"/>
                  </a:lnTo>
                  <a:lnTo>
                    <a:pt x="23070" y="1528"/>
                  </a:lnTo>
                  <a:lnTo>
                    <a:pt x="23415" y="1492"/>
                  </a:lnTo>
                  <a:lnTo>
                    <a:pt x="23761" y="1419"/>
                  </a:lnTo>
                  <a:lnTo>
                    <a:pt x="24107" y="1310"/>
                  </a:lnTo>
                  <a:lnTo>
                    <a:pt x="24434" y="1183"/>
                  </a:lnTo>
                  <a:lnTo>
                    <a:pt x="24762" y="1019"/>
                  </a:lnTo>
                  <a:lnTo>
                    <a:pt x="24925" y="910"/>
                  </a:lnTo>
                  <a:lnTo>
                    <a:pt x="25053" y="819"/>
                  </a:lnTo>
                  <a:lnTo>
                    <a:pt x="25198" y="691"/>
                  </a:lnTo>
                  <a:lnTo>
                    <a:pt x="25326" y="582"/>
                  </a:lnTo>
                  <a:lnTo>
                    <a:pt x="25435" y="455"/>
                  </a:lnTo>
                  <a:lnTo>
                    <a:pt x="25526" y="309"/>
                  </a:lnTo>
                  <a:lnTo>
                    <a:pt x="25599" y="164"/>
                  </a:lnTo>
                  <a:lnTo>
                    <a:pt x="2567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42"/>
            <p:cNvSpPr/>
            <p:nvPr/>
          </p:nvSpPr>
          <p:spPr>
            <a:xfrm>
              <a:off x="4059160" y="4299542"/>
              <a:ext cx="309860" cy="321544"/>
            </a:xfrm>
            <a:custGeom>
              <a:rect b="b" l="l" r="r" t="t"/>
              <a:pathLst>
                <a:path extrusionOk="0" h="11008" w="10608">
                  <a:moveTo>
                    <a:pt x="7605" y="1"/>
                  </a:moveTo>
                  <a:lnTo>
                    <a:pt x="7332" y="19"/>
                  </a:lnTo>
                  <a:lnTo>
                    <a:pt x="7060" y="92"/>
                  </a:lnTo>
                  <a:lnTo>
                    <a:pt x="2111" y="1511"/>
                  </a:lnTo>
                  <a:lnTo>
                    <a:pt x="1" y="6823"/>
                  </a:lnTo>
                  <a:lnTo>
                    <a:pt x="19" y="6823"/>
                  </a:lnTo>
                  <a:lnTo>
                    <a:pt x="419" y="6805"/>
                  </a:lnTo>
                  <a:lnTo>
                    <a:pt x="837" y="6787"/>
                  </a:lnTo>
                  <a:lnTo>
                    <a:pt x="1256" y="6750"/>
                  </a:lnTo>
                  <a:lnTo>
                    <a:pt x="1656" y="6696"/>
                  </a:lnTo>
                  <a:lnTo>
                    <a:pt x="2056" y="6623"/>
                  </a:lnTo>
                  <a:lnTo>
                    <a:pt x="2457" y="6550"/>
                  </a:lnTo>
                  <a:lnTo>
                    <a:pt x="2857" y="6459"/>
                  </a:lnTo>
                  <a:lnTo>
                    <a:pt x="3257" y="6350"/>
                  </a:lnTo>
                  <a:lnTo>
                    <a:pt x="3639" y="6223"/>
                  </a:lnTo>
                  <a:lnTo>
                    <a:pt x="4021" y="6077"/>
                  </a:lnTo>
                  <a:lnTo>
                    <a:pt x="4403" y="5932"/>
                  </a:lnTo>
                  <a:lnTo>
                    <a:pt x="4785" y="5750"/>
                  </a:lnTo>
                  <a:lnTo>
                    <a:pt x="5149" y="5568"/>
                  </a:lnTo>
                  <a:lnTo>
                    <a:pt x="5513" y="5386"/>
                  </a:lnTo>
                  <a:lnTo>
                    <a:pt x="5859" y="5168"/>
                  </a:lnTo>
                  <a:lnTo>
                    <a:pt x="6223" y="4949"/>
                  </a:lnTo>
                  <a:lnTo>
                    <a:pt x="7096" y="4367"/>
                  </a:lnTo>
                  <a:lnTo>
                    <a:pt x="7096" y="11008"/>
                  </a:lnTo>
                  <a:lnTo>
                    <a:pt x="10607" y="11008"/>
                  </a:lnTo>
                  <a:lnTo>
                    <a:pt x="10080" y="2220"/>
                  </a:lnTo>
                  <a:lnTo>
                    <a:pt x="10043" y="1947"/>
                  </a:lnTo>
                  <a:lnTo>
                    <a:pt x="9989" y="1674"/>
                  </a:lnTo>
                  <a:lnTo>
                    <a:pt x="9898" y="1420"/>
                  </a:lnTo>
                  <a:lnTo>
                    <a:pt x="9770" y="1183"/>
                  </a:lnTo>
                  <a:lnTo>
                    <a:pt x="9643" y="965"/>
                  </a:lnTo>
                  <a:lnTo>
                    <a:pt x="9461" y="765"/>
                  </a:lnTo>
                  <a:lnTo>
                    <a:pt x="9279" y="583"/>
                  </a:lnTo>
                  <a:lnTo>
                    <a:pt x="9079" y="437"/>
                  </a:lnTo>
                  <a:lnTo>
                    <a:pt x="8861" y="292"/>
                  </a:lnTo>
                  <a:lnTo>
                    <a:pt x="8624" y="183"/>
                  </a:lnTo>
                  <a:lnTo>
                    <a:pt x="8388" y="92"/>
                  </a:lnTo>
                  <a:lnTo>
                    <a:pt x="8133" y="37"/>
                  </a:lnTo>
                  <a:lnTo>
                    <a:pt x="78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42"/>
            <p:cNvSpPr/>
            <p:nvPr/>
          </p:nvSpPr>
          <p:spPr>
            <a:xfrm>
              <a:off x="4271195" y="4621056"/>
              <a:ext cx="142983" cy="71769"/>
            </a:xfrm>
            <a:custGeom>
              <a:rect b="b" l="l" r="r" t="t"/>
              <a:pathLst>
                <a:path extrusionOk="0" h="2457" w="4895">
                  <a:moveTo>
                    <a:pt x="328" y="1"/>
                  </a:moveTo>
                  <a:lnTo>
                    <a:pt x="1" y="2457"/>
                  </a:lnTo>
                  <a:lnTo>
                    <a:pt x="4895" y="2457"/>
                  </a:lnTo>
                  <a:lnTo>
                    <a:pt x="4785" y="2129"/>
                  </a:lnTo>
                  <a:lnTo>
                    <a:pt x="4731" y="1984"/>
                  </a:lnTo>
                  <a:lnTo>
                    <a:pt x="4658" y="1856"/>
                  </a:lnTo>
                  <a:lnTo>
                    <a:pt x="4585" y="1729"/>
                  </a:lnTo>
                  <a:lnTo>
                    <a:pt x="4476" y="1602"/>
                  </a:lnTo>
                  <a:lnTo>
                    <a:pt x="4385" y="1492"/>
                  </a:lnTo>
                  <a:lnTo>
                    <a:pt x="4258" y="1402"/>
                  </a:lnTo>
                  <a:lnTo>
                    <a:pt x="4131" y="1311"/>
                  </a:lnTo>
                  <a:lnTo>
                    <a:pt x="4003" y="1220"/>
                  </a:lnTo>
                  <a:lnTo>
                    <a:pt x="3821" y="1129"/>
                  </a:lnTo>
                  <a:lnTo>
                    <a:pt x="3657" y="983"/>
                  </a:lnTo>
                  <a:lnTo>
                    <a:pt x="3512" y="838"/>
                  </a:lnTo>
                  <a:lnTo>
                    <a:pt x="3385" y="674"/>
                  </a:lnTo>
                  <a:lnTo>
                    <a:pt x="2948"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2"/>
            <p:cNvSpPr/>
            <p:nvPr/>
          </p:nvSpPr>
          <p:spPr>
            <a:xfrm>
              <a:off x="3755201" y="3961027"/>
              <a:ext cx="144035" cy="209932"/>
            </a:xfrm>
            <a:custGeom>
              <a:rect b="b" l="l" r="r" t="t"/>
              <a:pathLst>
                <a:path extrusionOk="0" h="7187" w="4931">
                  <a:moveTo>
                    <a:pt x="2856" y="1"/>
                  </a:moveTo>
                  <a:lnTo>
                    <a:pt x="2693" y="19"/>
                  </a:lnTo>
                  <a:lnTo>
                    <a:pt x="2529" y="37"/>
                  </a:lnTo>
                  <a:lnTo>
                    <a:pt x="1328" y="255"/>
                  </a:lnTo>
                  <a:lnTo>
                    <a:pt x="1164" y="310"/>
                  </a:lnTo>
                  <a:lnTo>
                    <a:pt x="1001" y="364"/>
                  </a:lnTo>
                  <a:lnTo>
                    <a:pt x="837" y="437"/>
                  </a:lnTo>
                  <a:lnTo>
                    <a:pt x="710" y="528"/>
                  </a:lnTo>
                  <a:lnTo>
                    <a:pt x="564" y="619"/>
                  </a:lnTo>
                  <a:lnTo>
                    <a:pt x="455" y="728"/>
                  </a:lnTo>
                  <a:lnTo>
                    <a:pt x="346" y="856"/>
                  </a:lnTo>
                  <a:lnTo>
                    <a:pt x="255" y="1001"/>
                  </a:lnTo>
                  <a:lnTo>
                    <a:pt x="164" y="1147"/>
                  </a:lnTo>
                  <a:lnTo>
                    <a:pt x="91" y="1292"/>
                  </a:lnTo>
                  <a:lnTo>
                    <a:pt x="55" y="1456"/>
                  </a:lnTo>
                  <a:lnTo>
                    <a:pt x="18" y="1620"/>
                  </a:lnTo>
                  <a:lnTo>
                    <a:pt x="0" y="1784"/>
                  </a:lnTo>
                  <a:lnTo>
                    <a:pt x="0" y="1947"/>
                  </a:lnTo>
                  <a:lnTo>
                    <a:pt x="18" y="2129"/>
                  </a:lnTo>
                  <a:lnTo>
                    <a:pt x="36" y="2293"/>
                  </a:lnTo>
                  <a:lnTo>
                    <a:pt x="1073" y="6186"/>
                  </a:lnTo>
                  <a:lnTo>
                    <a:pt x="1073" y="7187"/>
                  </a:lnTo>
                  <a:lnTo>
                    <a:pt x="3839" y="7187"/>
                  </a:lnTo>
                  <a:lnTo>
                    <a:pt x="3839" y="5986"/>
                  </a:lnTo>
                  <a:lnTo>
                    <a:pt x="3984" y="5932"/>
                  </a:lnTo>
                  <a:lnTo>
                    <a:pt x="4112" y="5877"/>
                  </a:lnTo>
                  <a:lnTo>
                    <a:pt x="4221" y="5786"/>
                  </a:lnTo>
                  <a:lnTo>
                    <a:pt x="4348" y="5713"/>
                  </a:lnTo>
                  <a:lnTo>
                    <a:pt x="4439" y="5604"/>
                  </a:lnTo>
                  <a:lnTo>
                    <a:pt x="4548" y="5513"/>
                  </a:lnTo>
                  <a:lnTo>
                    <a:pt x="4621" y="5404"/>
                  </a:lnTo>
                  <a:lnTo>
                    <a:pt x="4712" y="5277"/>
                  </a:lnTo>
                  <a:lnTo>
                    <a:pt x="4767" y="5149"/>
                  </a:lnTo>
                  <a:lnTo>
                    <a:pt x="4821" y="5022"/>
                  </a:lnTo>
                  <a:lnTo>
                    <a:pt x="4876" y="4895"/>
                  </a:lnTo>
                  <a:lnTo>
                    <a:pt x="4912" y="4749"/>
                  </a:lnTo>
                  <a:lnTo>
                    <a:pt x="4930" y="4603"/>
                  </a:lnTo>
                  <a:lnTo>
                    <a:pt x="4930" y="4476"/>
                  </a:lnTo>
                  <a:lnTo>
                    <a:pt x="4930" y="4312"/>
                  </a:lnTo>
                  <a:lnTo>
                    <a:pt x="4912" y="4167"/>
                  </a:lnTo>
                  <a:lnTo>
                    <a:pt x="4439" y="1383"/>
                  </a:lnTo>
                  <a:lnTo>
                    <a:pt x="4403" y="1220"/>
                  </a:lnTo>
                  <a:lnTo>
                    <a:pt x="4348" y="1056"/>
                  </a:lnTo>
                  <a:lnTo>
                    <a:pt x="4294" y="910"/>
                  </a:lnTo>
                  <a:lnTo>
                    <a:pt x="4203" y="765"/>
                  </a:lnTo>
                  <a:lnTo>
                    <a:pt x="4112" y="637"/>
                  </a:lnTo>
                  <a:lnTo>
                    <a:pt x="4003" y="510"/>
                  </a:lnTo>
                  <a:lnTo>
                    <a:pt x="3893" y="401"/>
                  </a:lnTo>
                  <a:lnTo>
                    <a:pt x="3766" y="310"/>
                  </a:lnTo>
                  <a:lnTo>
                    <a:pt x="3639" y="219"/>
                  </a:lnTo>
                  <a:lnTo>
                    <a:pt x="3493" y="146"/>
                  </a:lnTo>
                  <a:lnTo>
                    <a:pt x="3329" y="92"/>
                  </a:lnTo>
                  <a:lnTo>
                    <a:pt x="3184" y="55"/>
                  </a:lnTo>
                  <a:lnTo>
                    <a:pt x="3020" y="19"/>
                  </a:lnTo>
                  <a:lnTo>
                    <a:pt x="285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42"/>
            <p:cNvSpPr/>
            <p:nvPr/>
          </p:nvSpPr>
          <p:spPr>
            <a:xfrm>
              <a:off x="3728620" y="3919052"/>
              <a:ext cx="157851" cy="221616"/>
            </a:xfrm>
            <a:custGeom>
              <a:rect b="b" l="l" r="r" t="t"/>
              <a:pathLst>
                <a:path extrusionOk="0" h="7587" w="5404">
                  <a:moveTo>
                    <a:pt x="3766" y="0"/>
                  </a:moveTo>
                  <a:lnTo>
                    <a:pt x="3639" y="19"/>
                  </a:lnTo>
                  <a:lnTo>
                    <a:pt x="3402" y="91"/>
                  </a:lnTo>
                  <a:lnTo>
                    <a:pt x="3166" y="182"/>
                  </a:lnTo>
                  <a:lnTo>
                    <a:pt x="2948" y="291"/>
                  </a:lnTo>
                  <a:lnTo>
                    <a:pt x="2748" y="419"/>
                  </a:lnTo>
                  <a:lnTo>
                    <a:pt x="892" y="1474"/>
                  </a:lnTo>
                  <a:lnTo>
                    <a:pt x="655" y="1620"/>
                  </a:lnTo>
                  <a:lnTo>
                    <a:pt x="437" y="1783"/>
                  </a:lnTo>
                  <a:lnTo>
                    <a:pt x="328" y="1874"/>
                  </a:lnTo>
                  <a:lnTo>
                    <a:pt x="237" y="1965"/>
                  </a:lnTo>
                  <a:lnTo>
                    <a:pt x="164" y="2074"/>
                  </a:lnTo>
                  <a:lnTo>
                    <a:pt x="91" y="2184"/>
                  </a:lnTo>
                  <a:lnTo>
                    <a:pt x="37" y="2311"/>
                  </a:lnTo>
                  <a:lnTo>
                    <a:pt x="19" y="2456"/>
                  </a:lnTo>
                  <a:lnTo>
                    <a:pt x="0" y="2584"/>
                  </a:lnTo>
                  <a:lnTo>
                    <a:pt x="0" y="2729"/>
                  </a:lnTo>
                  <a:lnTo>
                    <a:pt x="19" y="3002"/>
                  </a:lnTo>
                  <a:lnTo>
                    <a:pt x="55" y="3275"/>
                  </a:lnTo>
                  <a:lnTo>
                    <a:pt x="237" y="4221"/>
                  </a:lnTo>
                  <a:lnTo>
                    <a:pt x="419" y="5149"/>
                  </a:lnTo>
                  <a:lnTo>
                    <a:pt x="564" y="5731"/>
                  </a:lnTo>
                  <a:lnTo>
                    <a:pt x="637" y="6004"/>
                  </a:lnTo>
                  <a:lnTo>
                    <a:pt x="746" y="6277"/>
                  </a:lnTo>
                  <a:lnTo>
                    <a:pt x="874" y="6550"/>
                  </a:lnTo>
                  <a:lnTo>
                    <a:pt x="1019" y="6786"/>
                  </a:lnTo>
                  <a:lnTo>
                    <a:pt x="1183" y="7023"/>
                  </a:lnTo>
                  <a:lnTo>
                    <a:pt x="1292" y="7114"/>
                  </a:lnTo>
                  <a:lnTo>
                    <a:pt x="1401" y="7205"/>
                  </a:lnTo>
                  <a:lnTo>
                    <a:pt x="1583" y="7332"/>
                  </a:lnTo>
                  <a:lnTo>
                    <a:pt x="1783" y="7441"/>
                  </a:lnTo>
                  <a:lnTo>
                    <a:pt x="1983" y="7514"/>
                  </a:lnTo>
                  <a:lnTo>
                    <a:pt x="2202" y="7569"/>
                  </a:lnTo>
                  <a:lnTo>
                    <a:pt x="2420" y="7587"/>
                  </a:lnTo>
                  <a:lnTo>
                    <a:pt x="2638" y="7587"/>
                  </a:lnTo>
                  <a:lnTo>
                    <a:pt x="2857" y="7551"/>
                  </a:lnTo>
                  <a:lnTo>
                    <a:pt x="3057" y="7496"/>
                  </a:lnTo>
                  <a:lnTo>
                    <a:pt x="3166" y="7441"/>
                  </a:lnTo>
                  <a:lnTo>
                    <a:pt x="3257" y="7405"/>
                  </a:lnTo>
                  <a:lnTo>
                    <a:pt x="3439" y="7259"/>
                  </a:lnTo>
                  <a:lnTo>
                    <a:pt x="3603" y="7096"/>
                  </a:lnTo>
                  <a:lnTo>
                    <a:pt x="3748" y="6914"/>
                  </a:lnTo>
                  <a:lnTo>
                    <a:pt x="3876" y="6714"/>
                  </a:lnTo>
                  <a:lnTo>
                    <a:pt x="3985" y="6495"/>
                  </a:lnTo>
                  <a:lnTo>
                    <a:pt x="4076" y="6277"/>
                  </a:lnTo>
                  <a:lnTo>
                    <a:pt x="4130" y="6059"/>
                  </a:lnTo>
                  <a:lnTo>
                    <a:pt x="4130" y="6059"/>
                  </a:lnTo>
                  <a:lnTo>
                    <a:pt x="4094" y="6095"/>
                  </a:lnTo>
                  <a:lnTo>
                    <a:pt x="4039" y="6131"/>
                  </a:lnTo>
                  <a:lnTo>
                    <a:pt x="3966" y="6168"/>
                  </a:lnTo>
                  <a:lnTo>
                    <a:pt x="3766" y="6168"/>
                  </a:lnTo>
                  <a:lnTo>
                    <a:pt x="3694" y="6131"/>
                  </a:lnTo>
                  <a:lnTo>
                    <a:pt x="3639" y="6113"/>
                  </a:lnTo>
                  <a:lnTo>
                    <a:pt x="3530" y="6022"/>
                  </a:lnTo>
                  <a:lnTo>
                    <a:pt x="3457" y="5913"/>
                  </a:lnTo>
                  <a:lnTo>
                    <a:pt x="3384" y="5804"/>
                  </a:lnTo>
                  <a:lnTo>
                    <a:pt x="3330" y="5677"/>
                  </a:lnTo>
                  <a:lnTo>
                    <a:pt x="3257" y="5458"/>
                  </a:lnTo>
                  <a:lnTo>
                    <a:pt x="3202" y="5240"/>
                  </a:lnTo>
                  <a:lnTo>
                    <a:pt x="3184" y="5022"/>
                  </a:lnTo>
                  <a:lnTo>
                    <a:pt x="3166" y="4803"/>
                  </a:lnTo>
                  <a:lnTo>
                    <a:pt x="3184" y="4676"/>
                  </a:lnTo>
                  <a:lnTo>
                    <a:pt x="3202" y="4549"/>
                  </a:lnTo>
                  <a:lnTo>
                    <a:pt x="3257" y="4421"/>
                  </a:lnTo>
                  <a:lnTo>
                    <a:pt x="3293" y="4367"/>
                  </a:lnTo>
                  <a:lnTo>
                    <a:pt x="3330" y="4330"/>
                  </a:lnTo>
                  <a:lnTo>
                    <a:pt x="3402" y="4294"/>
                  </a:lnTo>
                  <a:lnTo>
                    <a:pt x="3475" y="4258"/>
                  </a:lnTo>
                  <a:lnTo>
                    <a:pt x="3548" y="4239"/>
                  </a:lnTo>
                  <a:lnTo>
                    <a:pt x="3621" y="4239"/>
                  </a:lnTo>
                  <a:lnTo>
                    <a:pt x="3694" y="4258"/>
                  </a:lnTo>
                  <a:lnTo>
                    <a:pt x="3766" y="4276"/>
                  </a:lnTo>
                  <a:lnTo>
                    <a:pt x="3894" y="4349"/>
                  </a:lnTo>
                  <a:lnTo>
                    <a:pt x="4003" y="4458"/>
                  </a:lnTo>
                  <a:lnTo>
                    <a:pt x="4112" y="4567"/>
                  </a:lnTo>
                  <a:lnTo>
                    <a:pt x="4185" y="4694"/>
                  </a:lnTo>
                  <a:lnTo>
                    <a:pt x="4258" y="4840"/>
                  </a:lnTo>
                  <a:lnTo>
                    <a:pt x="4403" y="4603"/>
                  </a:lnTo>
                  <a:lnTo>
                    <a:pt x="4549" y="4349"/>
                  </a:lnTo>
                  <a:lnTo>
                    <a:pt x="4640" y="4076"/>
                  </a:lnTo>
                  <a:lnTo>
                    <a:pt x="4731" y="3821"/>
                  </a:lnTo>
                  <a:lnTo>
                    <a:pt x="4767" y="3530"/>
                  </a:lnTo>
                  <a:lnTo>
                    <a:pt x="4785" y="3257"/>
                  </a:lnTo>
                  <a:lnTo>
                    <a:pt x="4767" y="2984"/>
                  </a:lnTo>
                  <a:lnTo>
                    <a:pt x="4712" y="2711"/>
                  </a:lnTo>
                  <a:lnTo>
                    <a:pt x="4822" y="2638"/>
                  </a:lnTo>
                  <a:lnTo>
                    <a:pt x="4913" y="2547"/>
                  </a:lnTo>
                  <a:lnTo>
                    <a:pt x="5076" y="2347"/>
                  </a:lnTo>
                  <a:lnTo>
                    <a:pt x="5222" y="2147"/>
                  </a:lnTo>
                  <a:lnTo>
                    <a:pt x="5313" y="1911"/>
                  </a:lnTo>
                  <a:lnTo>
                    <a:pt x="5386" y="1656"/>
                  </a:lnTo>
                  <a:lnTo>
                    <a:pt x="5404" y="1529"/>
                  </a:lnTo>
                  <a:lnTo>
                    <a:pt x="5404" y="1401"/>
                  </a:lnTo>
                  <a:lnTo>
                    <a:pt x="5404" y="1274"/>
                  </a:lnTo>
                  <a:lnTo>
                    <a:pt x="5386" y="1147"/>
                  </a:lnTo>
                  <a:lnTo>
                    <a:pt x="5349" y="1037"/>
                  </a:lnTo>
                  <a:lnTo>
                    <a:pt x="5313" y="910"/>
                  </a:lnTo>
                  <a:lnTo>
                    <a:pt x="5258" y="801"/>
                  </a:lnTo>
                  <a:lnTo>
                    <a:pt x="5185" y="692"/>
                  </a:lnTo>
                  <a:lnTo>
                    <a:pt x="5113" y="583"/>
                  </a:lnTo>
                  <a:lnTo>
                    <a:pt x="5022" y="492"/>
                  </a:lnTo>
                  <a:lnTo>
                    <a:pt x="4840" y="328"/>
                  </a:lnTo>
                  <a:lnTo>
                    <a:pt x="4621" y="182"/>
                  </a:lnTo>
                  <a:lnTo>
                    <a:pt x="4385" y="73"/>
                  </a:lnTo>
                  <a:lnTo>
                    <a:pt x="4148" y="19"/>
                  </a:lnTo>
                  <a:lnTo>
                    <a:pt x="4021"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42"/>
            <p:cNvSpPr/>
            <p:nvPr/>
          </p:nvSpPr>
          <p:spPr>
            <a:xfrm>
              <a:off x="3727013" y="4170930"/>
              <a:ext cx="394890" cy="327941"/>
            </a:xfrm>
            <a:custGeom>
              <a:rect b="b" l="l" r="r" t="t"/>
              <a:pathLst>
                <a:path extrusionOk="0" h="11227" w="13519">
                  <a:moveTo>
                    <a:pt x="2038" y="1"/>
                  </a:moveTo>
                  <a:lnTo>
                    <a:pt x="1766" y="92"/>
                  </a:lnTo>
                  <a:lnTo>
                    <a:pt x="1493" y="201"/>
                  </a:lnTo>
                  <a:lnTo>
                    <a:pt x="1256" y="347"/>
                  </a:lnTo>
                  <a:lnTo>
                    <a:pt x="1038" y="510"/>
                  </a:lnTo>
                  <a:lnTo>
                    <a:pt x="838" y="710"/>
                  </a:lnTo>
                  <a:lnTo>
                    <a:pt x="638" y="911"/>
                  </a:lnTo>
                  <a:lnTo>
                    <a:pt x="474" y="1129"/>
                  </a:lnTo>
                  <a:lnTo>
                    <a:pt x="346" y="1347"/>
                  </a:lnTo>
                  <a:lnTo>
                    <a:pt x="219" y="1602"/>
                  </a:lnTo>
                  <a:lnTo>
                    <a:pt x="128" y="1857"/>
                  </a:lnTo>
                  <a:lnTo>
                    <a:pt x="55" y="2130"/>
                  </a:lnTo>
                  <a:lnTo>
                    <a:pt x="19" y="2384"/>
                  </a:lnTo>
                  <a:lnTo>
                    <a:pt x="1" y="2675"/>
                  </a:lnTo>
                  <a:lnTo>
                    <a:pt x="19" y="2948"/>
                  </a:lnTo>
                  <a:lnTo>
                    <a:pt x="55" y="3239"/>
                  </a:lnTo>
                  <a:lnTo>
                    <a:pt x="128" y="3512"/>
                  </a:lnTo>
                  <a:lnTo>
                    <a:pt x="237" y="3858"/>
                  </a:lnTo>
                  <a:lnTo>
                    <a:pt x="346" y="4185"/>
                  </a:lnTo>
                  <a:lnTo>
                    <a:pt x="492" y="4513"/>
                  </a:lnTo>
                  <a:lnTo>
                    <a:pt x="638" y="4840"/>
                  </a:lnTo>
                  <a:lnTo>
                    <a:pt x="783" y="5150"/>
                  </a:lnTo>
                  <a:lnTo>
                    <a:pt x="947" y="5459"/>
                  </a:lnTo>
                  <a:lnTo>
                    <a:pt x="1111" y="5768"/>
                  </a:lnTo>
                  <a:lnTo>
                    <a:pt x="1311" y="6059"/>
                  </a:lnTo>
                  <a:lnTo>
                    <a:pt x="1493" y="6350"/>
                  </a:lnTo>
                  <a:lnTo>
                    <a:pt x="1693" y="6623"/>
                  </a:lnTo>
                  <a:lnTo>
                    <a:pt x="1911" y="6896"/>
                  </a:lnTo>
                  <a:lnTo>
                    <a:pt x="2129" y="7169"/>
                  </a:lnTo>
                  <a:lnTo>
                    <a:pt x="2348" y="7424"/>
                  </a:lnTo>
                  <a:lnTo>
                    <a:pt x="2584" y="7678"/>
                  </a:lnTo>
                  <a:lnTo>
                    <a:pt x="2839" y="7915"/>
                  </a:lnTo>
                  <a:lnTo>
                    <a:pt x="3094" y="8152"/>
                  </a:lnTo>
                  <a:lnTo>
                    <a:pt x="3348" y="8388"/>
                  </a:lnTo>
                  <a:lnTo>
                    <a:pt x="3621" y="8588"/>
                  </a:lnTo>
                  <a:lnTo>
                    <a:pt x="3894" y="8806"/>
                  </a:lnTo>
                  <a:lnTo>
                    <a:pt x="4167" y="9007"/>
                  </a:lnTo>
                  <a:lnTo>
                    <a:pt x="4458" y="9189"/>
                  </a:lnTo>
                  <a:lnTo>
                    <a:pt x="4749" y="9370"/>
                  </a:lnTo>
                  <a:lnTo>
                    <a:pt x="5059" y="9534"/>
                  </a:lnTo>
                  <a:lnTo>
                    <a:pt x="5368" y="9698"/>
                  </a:lnTo>
                  <a:lnTo>
                    <a:pt x="5677" y="9843"/>
                  </a:lnTo>
                  <a:lnTo>
                    <a:pt x="6005" y="9989"/>
                  </a:lnTo>
                  <a:lnTo>
                    <a:pt x="6332" y="10116"/>
                  </a:lnTo>
                  <a:lnTo>
                    <a:pt x="6660" y="10226"/>
                  </a:lnTo>
                  <a:lnTo>
                    <a:pt x="6987" y="10335"/>
                  </a:lnTo>
                  <a:lnTo>
                    <a:pt x="7333" y="10426"/>
                  </a:lnTo>
                  <a:lnTo>
                    <a:pt x="7678" y="10517"/>
                  </a:lnTo>
                  <a:lnTo>
                    <a:pt x="8024" y="10589"/>
                  </a:lnTo>
                  <a:lnTo>
                    <a:pt x="11372" y="11226"/>
                  </a:lnTo>
                  <a:lnTo>
                    <a:pt x="11790" y="10790"/>
                  </a:lnTo>
                  <a:lnTo>
                    <a:pt x="12008" y="10535"/>
                  </a:lnTo>
                  <a:lnTo>
                    <a:pt x="12227" y="10280"/>
                  </a:lnTo>
                  <a:lnTo>
                    <a:pt x="12427" y="10007"/>
                  </a:lnTo>
                  <a:lnTo>
                    <a:pt x="12609" y="9734"/>
                  </a:lnTo>
                  <a:lnTo>
                    <a:pt x="12772" y="9443"/>
                  </a:lnTo>
                  <a:lnTo>
                    <a:pt x="12936" y="9152"/>
                  </a:lnTo>
                  <a:lnTo>
                    <a:pt x="13064" y="8843"/>
                  </a:lnTo>
                  <a:lnTo>
                    <a:pt x="13173" y="8534"/>
                  </a:lnTo>
                  <a:lnTo>
                    <a:pt x="13282" y="8224"/>
                  </a:lnTo>
                  <a:lnTo>
                    <a:pt x="13355" y="7897"/>
                  </a:lnTo>
                  <a:lnTo>
                    <a:pt x="13427" y="7588"/>
                  </a:lnTo>
                  <a:lnTo>
                    <a:pt x="13464" y="7242"/>
                  </a:lnTo>
                  <a:lnTo>
                    <a:pt x="13500" y="6914"/>
                  </a:lnTo>
                  <a:lnTo>
                    <a:pt x="13518" y="6587"/>
                  </a:lnTo>
                  <a:lnTo>
                    <a:pt x="13500" y="6241"/>
                  </a:lnTo>
                  <a:lnTo>
                    <a:pt x="13482" y="5914"/>
                  </a:lnTo>
                  <a:lnTo>
                    <a:pt x="8934" y="4895"/>
                  </a:lnTo>
                  <a:lnTo>
                    <a:pt x="6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42"/>
            <p:cNvSpPr/>
            <p:nvPr/>
          </p:nvSpPr>
          <p:spPr>
            <a:xfrm>
              <a:off x="3982104" y="4253857"/>
              <a:ext cx="343334" cy="105769"/>
            </a:xfrm>
            <a:custGeom>
              <a:rect b="b" l="l" r="r" t="t"/>
              <a:pathLst>
                <a:path extrusionOk="0" h="3621" w="11754">
                  <a:moveTo>
                    <a:pt x="1583" y="0"/>
                  </a:moveTo>
                  <a:lnTo>
                    <a:pt x="1" y="1401"/>
                  </a:lnTo>
                  <a:lnTo>
                    <a:pt x="2238" y="3220"/>
                  </a:lnTo>
                  <a:lnTo>
                    <a:pt x="2420" y="3329"/>
                  </a:lnTo>
                  <a:lnTo>
                    <a:pt x="2602" y="3439"/>
                  </a:lnTo>
                  <a:lnTo>
                    <a:pt x="2802" y="3511"/>
                  </a:lnTo>
                  <a:lnTo>
                    <a:pt x="3002" y="3584"/>
                  </a:lnTo>
                  <a:lnTo>
                    <a:pt x="3203" y="3621"/>
                  </a:lnTo>
                  <a:lnTo>
                    <a:pt x="3621" y="3621"/>
                  </a:lnTo>
                  <a:lnTo>
                    <a:pt x="3839" y="3566"/>
                  </a:lnTo>
                  <a:lnTo>
                    <a:pt x="9061" y="2347"/>
                  </a:lnTo>
                  <a:lnTo>
                    <a:pt x="9315" y="2347"/>
                  </a:lnTo>
                  <a:lnTo>
                    <a:pt x="9570" y="2311"/>
                  </a:lnTo>
                  <a:lnTo>
                    <a:pt x="9807" y="2274"/>
                  </a:lnTo>
                  <a:lnTo>
                    <a:pt x="10061" y="2220"/>
                  </a:lnTo>
                  <a:lnTo>
                    <a:pt x="10298" y="2147"/>
                  </a:lnTo>
                  <a:lnTo>
                    <a:pt x="10516" y="2056"/>
                  </a:lnTo>
                  <a:lnTo>
                    <a:pt x="10753" y="1947"/>
                  </a:lnTo>
                  <a:lnTo>
                    <a:pt x="10971" y="1819"/>
                  </a:lnTo>
                  <a:lnTo>
                    <a:pt x="11171" y="1710"/>
                  </a:lnTo>
                  <a:lnTo>
                    <a:pt x="11189" y="1710"/>
                  </a:lnTo>
                  <a:lnTo>
                    <a:pt x="11299" y="1801"/>
                  </a:lnTo>
                  <a:lnTo>
                    <a:pt x="11444" y="1856"/>
                  </a:lnTo>
                  <a:lnTo>
                    <a:pt x="11608" y="1856"/>
                  </a:lnTo>
                  <a:lnTo>
                    <a:pt x="11753" y="1838"/>
                  </a:lnTo>
                  <a:lnTo>
                    <a:pt x="11371" y="1164"/>
                  </a:lnTo>
                  <a:lnTo>
                    <a:pt x="10571" y="637"/>
                  </a:lnTo>
                  <a:lnTo>
                    <a:pt x="10462" y="582"/>
                  </a:lnTo>
                  <a:lnTo>
                    <a:pt x="10334" y="546"/>
                  </a:lnTo>
                  <a:lnTo>
                    <a:pt x="10225" y="528"/>
                  </a:lnTo>
                  <a:lnTo>
                    <a:pt x="10116" y="509"/>
                  </a:lnTo>
                  <a:lnTo>
                    <a:pt x="9989" y="528"/>
                  </a:lnTo>
                  <a:lnTo>
                    <a:pt x="9879" y="564"/>
                  </a:lnTo>
                  <a:lnTo>
                    <a:pt x="9770" y="600"/>
                  </a:lnTo>
                  <a:lnTo>
                    <a:pt x="9661" y="673"/>
                  </a:lnTo>
                  <a:lnTo>
                    <a:pt x="8606" y="1474"/>
                  </a:lnTo>
                  <a:lnTo>
                    <a:pt x="3475" y="1619"/>
                  </a:lnTo>
                  <a:lnTo>
                    <a:pt x="158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42"/>
            <p:cNvSpPr/>
            <p:nvPr/>
          </p:nvSpPr>
          <p:spPr>
            <a:xfrm>
              <a:off x="3982104" y="4253857"/>
              <a:ext cx="63269" cy="66979"/>
            </a:xfrm>
            <a:custGeom>
              <a:rect b="b" l="l" r="r" t="t"/>
              <a:pathLst>
                <a:path extrusionOk="0" h="2293" w="2166">
                  <a:moveTo>
                    <a:pt x="1583" y="0"/>
                  </a:moveTo>
                  <a:lnTo>
                    <a:pt x="1" y="1401"/>
                  </a:lnTo>
                  <a:lnTo>
                    <a:pt x="1110" y="2292"/>
                  </a:lnTo>
                  <a:lnTo>
                    <a:pt x="1256" y="2201"/>
                  </a:lnTo>
                  <a:lnTo>
                    <a:pt x="1420" y="2074"/>
                  </a:lnTo>
                  <a:lnTo>
                    <a:pt x="1620" y="1910"/>
                  </a:lnTo>
                  <a:lnTo>
                    <a:pt x="1802" y="1710"/>
                  </a:lnTo>
                  <a:lnTo>
                    <a:pt x="1893" y="1601"/>
                  </a:lnTo>
                  <a:lnTo>
                    <a:pt x="1965" y="1474"/>
                  </a:lnTo>
                  <a:lnTo>
                    <a:pt x="2038" y="1346"/>
                  </a:lnTo>
                  <a:lnTo>
                    <a:pt x="2093" y="1183"/>
                  </a:lnTo>
                  <a:lnTo>
                    <a:pt x="2129" y="1037"/>
                  </a:lnTo>
                  <a:lnTo>
                    <a:pt x="2147" y="855"/>
                  </a:lnTo>
                  <a:lnTo>
                    <a:pt x="2166" y="673"/>
                  </a:lnTo>
                  <a:lnTo>
                    <a:pt x="2147" y="473"/>
                  </a:lnTo>
                  <a:lnTo>
                    <a:pt x="1583"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42"/>
            <p:cNvSpPr/>
            <p:nvPr/>
          </p:nvSpPr>
          <p:spPr>
            <a:xfrm>
              <a:off x="3910364" y="4170930"/>
              <a:ext cx="131299" cy="142983"/>
            </a:xfrm>
            <a:custGeom>
              <a:rect b="b" l="l" r="r" t="t"/>
              <a:pathLst>
                <a:path extrusionOk="0" h="4895" w="4495">
                  <a:moveTo>
                    <a:pt x="273" y="1"/>
                  </a:moveTo>
                  <a:lnTo>
                    <a:pt x="201" y="165"/>
                  </a:lnTo>
                  <a:lnTo>
                    <a:pt x="128" y="347"/>
                  </a:lnTo>
                  <a:lnTo>
                    <a:pt x="73" y="510"/>
                  </a:lnTo>
                  <a:lnTo>
                    <a:pt x="37" y="692"/>
                  </a:lnTo>
                  <a:lnTo>
                    <a:pt x="19" y="874"/>
                  </a:lnTo>
                  <a:lnTo>
                    <a:pt x="0" y="1056"/>
                  </a:lnTo>
                  <a:lnTo>
                    <a:pt x="0" y="1238"/>
                  </a:lnTo>
                  <a:lnTo>
                    <a:pt x="19" y="1420"/>
                  </a:lnTo>
                  <a:lnTo>
                    <a:pt x="55" y="1602"/>
                  </a:lnTo>
                  <a:lnTo>
                    <a:pt x="91" y="1766"/>
                  </a:lnTo>
                  <a:lnTo>
                    <a:pt x="146" y="1948"/>
                  </a:lnTo>
                  <a:lnTo>
                    <a:pt x="219" y="2111"/>
                  </a:lnTo>
                  <a:lnTo>
                    <a:pt x="310" y="2275"/>
                  </a:lnTo>
                  <a:lnTo>
                    <a:pt x="401" y="2439"/>
                  </a:lnTo>
                  <a:lnTo>
                    <a:pt x="510" y="2584"/>
                  </a:lnTo>
                  <a:lnTo>
                    <a:pt x="637" y="2730"/>
                  </a:lnTo>
                  <a:lnTo>
                    <a:pt x="2657" y="4895"/>
                  </a:lnTo>
                  <a:lnTo>
                    <a:pt x="3075" y="4695"/>
                  </a:lnTo>
                  <a:lnTo>
                    <a:pt x="3348" y="4549"/>
                  </a:lnTo>
                  <a:lnTo>
                    <a:pt x="3603" y="4386"/>
                  </a:lnTo>
                  <a:lnTo>
                    <a:pt x="3839" y="4185"/>
                  </a:lnTo>
                  <a:lnTo>
                    <a:pt x="4021" y="3949"/>
                  </a:lnTo>
                  <a:lnTo>
                    <a:pt x="4203" y="3712"/>
                  </a:lnTo>
                  <a:lnTo>
                    <a:pt x="4330" y="3439"/>
                  </a:lnTo>
                  <a:lnTo>
                    <a:pt x="4440" y="3148"/>
                  </a:lnTo>
                  <a:lnTo>
                    <a:pt x="4494" y="2839"/>
                  </a:lnTo>
                  <a:lnTo>
                    <a:pt x="2693" y="801"/>
                  </a:lnTo>
                  <a:lnTo>
                    <a:pt x="2529" y="620"/>
                  </a:lnTo>
                  <a:lnTo>
                    <a:pt x="2329" y="456"/>
                  </a:lnTo>
                  <a:lnTo>
                    <a:pt x="2111" y="328"/>
                  </a:lnTo>
                  <a:lnTo>
                    <a:pt x="1893" y="201"/>
                  </a:lnTo>
                  <a:lnTo>
                    <a:pt x="1656" y="110"/>
                  </a:lnTo>
                  <a:lnTo>
                    <a:pt x="1420" y="56"/>
                  </a:lnTo>
                  <a:lnTo>
                    <a:pt x="11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42"/>
            <p:cNvSpPr/>
            <p:nvPr/>
          </p:nvSpPr>
          <p:spPr>
            <a:xfrm>
              <a:off x="3561743" y="4261802"/>
              <a:ext cx="759957" cy="468762"/>
            </a:xfrm>
            <a:custGeom>
              <a:rect b="b" l="l" r="r" t="t"/>
              <a:pathLst>
                <a:path extrusionOk="0" h="16048" w="26017">
                  <a:moveTo>
                    <a:pt x="5950" y="1"/>
                  </a:moveTo>
                  <a:lnTo>
                    <a:pt x="5604" y="37"/>
                  </a:lnTo>
                  <a:lnTo>
                    <a:pt x="5331" y="74"/>
                  </a:lnTo>
                  <a:lnTo>
                    <a:pt x="5058" y="128"/>
                  </a:lnTo>
                  <a:lnTo>
                    <a:pt x="4804" y="201"/>
                  </a:lnTo>
                  <a:lnTo>
                    <a:pt x="4549" y="292"/>
                  </a:lnTo>
                  <a:lnTo>
                    <a:pt x="4294" y="401"/>
                  </a:lnTo>
                  <a:lnTo>
                    <a:pt x="4040" y="510"/>
                  </a:lnTo>
                  <a:lnTo>
                    <a:pt x="3785" y="656"/>
                  </a:lnTo>
                  <a:lnTo>
                    <a:pt x="3548" y="783"/>
                  </a:lnTo>
                  <a:lnTo>
                    <a:pt x="3185" y="1038"/>
                  </a:lnTo>
                  <a:lnTo>
                    <a:pt x="2857" y="1311"/>
                  </a:lnTo>
                  <a:lnTo>
                    <a:pt x="2530" y="1602"/>
                  </a:lnTo>
                  <a:lnTo>
                    <a:pt x="2238" y="1911"/>
                  </a:lnTo>
                  <a:lnTo>
                    <a:pt x="1966" y="2239"/>
                  </a:lnTo>
                  <a:lnTo>
                    <a:pt x="1711" y="2584"/>
                  </a:lnTo>
                  <a:lnTo>
                    <a:pt x="1474" y="2930"/>
                  </a:lnTo>
                  <a:lnTo>
                    <a:pt x="1256" y="3294"/>
                  </a:lnTo>
                  <a:lnTo>
                    <a:pt x="1074" y="3676"/>
                  </a:lnTo>
                  <a:lnTo>
                    <a:pt x="892" y="4076"/>
                  </a:lnTo>
                  <a:lnTo>
                    <a:pt x="728" y="4477"/>
                  </a:lnTo>
                  <a:lnTo>
                    <a:pt x="583" y="4877"/>
                  </a:lnTo>
                  <a:lnTo>
                    <a:pt x="474" y="5277"/>
                  </a:lnTo>
                  <a:lnTo>
                    <a:pt x="365" y="5695"/>
                  </a:lnTo>
                  <a:lnTo>
                    <a:pt x="255" y="6114"/>
                  </a:lnTo>
                  <a:lnTo>
                    <a:pt x="183" y="6532"/>
                  </a:lnTo>
                  <a:lnTo>
                    <a:pt x="92" y="7224"/>
                  </a:lnTo>
                  <a:lnTo>
                    <a:pt x="19" y="7915"/>
                  </a:lnTo>
                  <a:lnTo>
                    <a:pt x="1" y="8588"/>
                  </a:lnTo>
                  <a:lnTo>
                    <a:pt x="19" y="9280"/>
                  </a:lnTo>
                  <a:lnTo>
                    <a:pt x="37" y="9625"/>
                  </a:lnTo>
                  <a:lnTo>
                    <a:pt x="73" y="9971"/>
                  </a:lnTo>
                  <a:lnTo>
                    <a:pt x="128" y="10298"/>
                  </a:lnTo>
                  <a:lnTo>
                    <a:pt x="183" y="10644"/>
                  </a:lnTo>
                  <a:lnTo>
                    <a:pt x="255" y="10972"/>
                  </a:lnTo>
                  <a:lnTo>
                    <a:pt x="328" y="11317"/>
                  </a:lnTo>
                  <a:lnTo>
                    <a:pt x="419" y="11645"/>
                  </a:lnTo>
                  <a:lnTo>
                    <a:pt x="528" y="11972"/>
                  </a:lnTo>
                  <a:lnTo>
                    <a:pt x="692" y="12391"/>
                  </a:lnTo>
                  <a:lnTo>
                    <a:pt x="910" y="12809"/>
                  </a:lnTo>
                  <a:lnTo>
                    <a:pt x="1110" y="13173"/>
                  </a:lnTo>
                  <a:lnTo>
                    <a:pt x="1365" y="13519"/>
                  </a:lnTo>
                  <a:lnTo>
                    <a:pt x="1620" y="13864"/>
                  </a:lnTo>
                  <a:lnTo>
                    <a:pt x="1911" y="14174"/>
                  </a:lnTo>
                  <a:lnTo>
                    <a:pt x="2220" y="14446"/>
                  </a:lnTo>
                  <a:lnTo>
                    <a:pt x="2530" y="14719"/>
                  </a:lnTo>
                  <a:lnTo>
                    <a:pt x="2875" y="14956"/>
                  </a:lnTo>
                  <a:lnTo>
                    <a:pt x="3221" y="15174"/>
                  </a:lnTo>
                  <a:lnTo>
                    <a:pt x="3603" y="15374"/>
                  </a:lnTo>
                  <a:lnTo>
                    <a:pt x="3985" y="15556"/>
                  </a:lnTo>
                  <a:lnTo>
                    <a:pt x="4367" y="15702"/>
                  </a:lnTo>
                  <a:lnTo>
                    <a:pt x="4767" y="15811"/>
                  </a:lnTo>
                  <a:lnTo>
                    <a:pt x="5186" y="15920"/>
                  </a:lnTo>
                  <a:lnTo>
                    <a:pt x="5604" y="15975"/>
                  </a:lnTo>
                  <a:lnTo>
                    <a:pt x="6041" y="16029"/>
                  </a:lnTo>
                  <a:lnTo>
                    <a:pt x="6459" y="16047"/>
                  </a:lnTo>
                  <a:lnTo>
                    <a:pt x="22833" y="16047"/>
                  </a:lnTo>
                  <a:lnTo>
                    <a:pt x="23124" y="16029"/>
                  </a:lnTo>
                  <a:lnTo>
                    <a:pt x="23415" y="15975"/>
                  </a:lnTo>
                  <a:lnTo>
                    <a:pt x="23688" y="15902"/>
                  </a:lnTo>
                  <a:lnTo>
                    <a:pt x="23961" y="15811"/>
                  </a:lnTo>
                  <a:lnTo>
                    <a:pt x="24216" y="15684"/>
                  </a:lnTo>
                  <a:lnTo>
                    <a:pt x="24471" y="15538"/>
                  </a:lnTo>
                  <a:lnTo>
                    <a:pt x="24689" y="15356"/>
                  </a:lnTo>
                  <a:lnTo>
                    <a:pt x="24907" y="15156"/>
                  </a:lnTo>
                  <a:lnTo>
                    <a:pt x="25126" y="14883"/>
                  </a:lnTo>
                  <a:lnTo>
                    <a:pt x="25326" y="14592"/>
                  </a:lnTo>
                  <a:lnTo>
                    <a:pt x="25489" y="14283"/>
                  </a:lnTo>
                  <a:lnTo>
                    <a:pt x="25635" y="13955"/>
                  </a:lnTo>
                  <a:lnTo>
                    <a:pt x="25744" y="13628"/>
                  </a:lnTo>
                  <a:lnTo>
                    <a:pt x="25835" y="13282"/>
                  </a:lnTo>
                  <a:lnTo>
                    <a:pt x="25926" y="12936"/>
                  </a:lnTo>
                  <a:lnTo>
                    <a:pt x="25962" y="12591"/>
                  </a:lnTo>
                  <a:lnTo>
                    <a:pt x="25999" y="12300"/>
                  </a:lnTo>
                  <a:lnTo>
                    <a:pt x="26017" y="12009"/>
                  </a:lnTo>
                  <a:lnTo>
                    <a:pt x="26017" y="11717"/>
                  </a:lnTo>
                  <a:lnTo>
                    <a:pt x="25999" y="11426"/>
                  </a:lnTo>
                  <a:lnTo>
                    <a:pt x="25981" y="11135"/>
                  </a:lnTo>
                  <a:lnTo>
                    <a:pt x="25944" y="10844"/>
                  </a:lnTo>
                  <a:lnTo>
                    <a:pt x="25908" y="10553"/>
                  </a:lnTo>
                  <a:lnTo>
                    <a:pt x="25835" y="10280"/>
                  </a:lnTo>
                  <a:lnTo>
                    <a:pt x="25762" y="9989"/>
                  </a:lnTo>
                  <a:lnTo>
                    <a:pt x="25671" y="9716"/>
                  </a:lnTo>
                  <a:lnTo>
                    <a:pt x="25580" y="9443"/>
                  </a:lnTo>
                  <a:lnTo>
                    <a:pt x="25471" y="9170"/>
                  </a:lnTo>
                  <a:lnTo>
                    <a:pt x="25344" y="8916"/>
                  </a:lnTo>
                  <a:lnTo>
                    <a:pt x="25216" y="8643"/>
                  </a:lnTo>
                  <a:lnTo>
                    <a:pt x="25071" y="8406"/>
                  </a:lnTo>
                  <a:lnTo>
                    <a:pt x="24925" y="8152"/>
                  </a:lnTo>
                  <a:lnTo>
                    <a:pt x="24762" y="7915"/>
                  </a:lnTo>
                  <a:lnTo>
                    <a:pt x="24580" y="7679"/>
                  </a:lnTo>
                  <a:lnTo>
                    <a:pt x="24398" y="7460"/>
                  </a:lnTo>
                  <a:lnTo>
                    <a:pt x="24198" y="7242"/>
                  </a:lnTo>
                  <a:lnTo>
                    <a:pt x="23979" y="7042"/>
                  </a:lnTo>
                  <a:lnTo>
                    <a:pt x="23779" y="6842"/>
                  </a:lnTo>
                  <a:lnTo>
                    <a:pt x="23543" y="6660"/>
                  </a:lnTo>
                  <a:lnTo>
                    <a:pt x="23324" y="6478"/>
                  </a:lnTo>
                  <a:lnTo>
                    <a:pt x="23088" y="6314"/>
                  </a:lnTo>
                  <a:lnTo>
                    <a:pt x="22833" y="6168"/>
                  </a:lnTo>
                  <a:lnTo>
                    <a:pt x="22578" y="6023"/>
                  </a:lnTo>
                  <a:lnTo>
                    <a:pt x="22324" y="5877"/>
                  </a:lnTo>
                  <a:lnTo>
                    <a:pt x="22069" y="5750"/>
                  </a:lnTo>
                  <a:lnTo>
                    <a:pt x="21796" y="5641"/>
                  </a:lnTo>
                  <a:lnTo>
                    <a:pt x="21523" y="5550"/>
                  </a:lnTo>
                  <a:lnTo>
                    <a:pt x="21232" y="5459"/>
                  </a:lnTo>
                  <a:lnTo>
                    <a:pt x="20796" y="5350"/>
                  </a:lnTo>
                  <a:lnTo>
                    <a:pt x="20359" y="5277"/>
                  </a:lnTo>
                  <a:lnTo>
                    <a:pt x="19904" y="5204"/>
                  </a:lnTo>
                  <a:lnTo>
                    <a:pt x="19467" y="5168"/>
                  </a:lnTo>
                  <a:lnTo>
                    <a:pt x="19013" y="5131"/>
                  </a:lnTo>
                  <a:lnTo>
                    <a:pt x="18558" y="5113"/>
                  </a:lnTo>
                  <a:lnTo>
                    <a:pt x="17648" y="5095"/>
                  </a:lnTo>
                  <a:lnTo>
                    <a:pt x="16738" y="5059"/>
                  </a:lnTo>
                  <a:lnTo>
                    <a:pt x="16284" y="5022"/>
                  </a:lnTo>
                  <a:lnTo>
                    <a:pt x="15829" y="4968"/>
                  </a:lnTo>
                  <a:lnTo>
                    <a:pt x="15392" y="4913"/>
                  </a:lnTo>
                  <a:lnTo>
                    <a:pt x="14956" y="4822"/>
                  </a:lnTo>
                  <a:lnTo>
                    <a:pt x="14519" y="4695"/>
                  </a:lnTo>
                  <a:lnTo>
                    <a:pt x="14100" y="4549"/>
                  </a:lnTo>
                  <a:lnTo>
                    <a:pt x="13828" y="4422"/>
                  </a:lnTo>
                  <a:lnTo>
                    <a:pt x="13555" y="4295"/>
                  </a:lnTo>
                  <a:lnTo>
                    <a:pt x="13282" y="4149"/>
                  </a:lnTo>
                  <a:lnTo>
                    <a:pt x="13009" y="3985"/>
                  </a:lnTo>
                  <a:lnTo>
                    <a:pt x="12499" y="3640"/>
                  </a:lnTo>
                  <a:lnTo>
                    <a:pt x="12008" y="3276"/>
                  </a:lnTo>
                  <a:lnTo>
                    <a:pt x="11517" y="2876"/>
                  </a:lnTo>
                  <a:lnTo>
                    <a:pt x="11044" y="2457"/>
                  </a:lnTo>
                  <a:lnTo>
                    <a:pt x="10571" y="2057"/>
                  </a:lnTo>
                  <a:lnTo>
                    <a:pt x="10098" y="1657"/>
                  </a:lnTo>
                  <a:lnTo>
                    <a:pt x="9607" y="1293"/>
                  </a:lnTo>
                  <a:lnTo>
                    <a:pt x="9115" y="929"/>
                  </a:lnTo>
                  <a:lnTo>
                    <a:pt x="8861" y="783"/>
                  </a:lnTo>
                  <a:lnTo>
                    <a:pt x="8588" y="638"/>
                  </a:lnTo>
                  <a:lnTo>
                    <a:pt x="8333" y="492"/>
                  </a:lnTo>
                  <a:lnTo>
                    <a:pt x="8060" y="365"/>
                  </a:lnTo>
                  <a:lnTo>
                    <a:pt x="7787" y="256"/>
                  </a:lnTo>
                  <a:lnTo>
                    <a:pt x="7496" y="165"/>
                  </a:lnTo>
                  <a:lnTo>
                    <a:pt x="7205" y="92"/>
                  </a:lnTo>
                  <a:lnTo>
                    <a:pt x="6896" y="37"/>
                  </a:lnTo>
                  <a:lnTo>
                    <a:pt x="658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42"/>
            <p:cNvSpPr/>
            <p:nvPr/>
          </p:nvSpPr>
          <p:spPr>
            <a:xfrm>
              <a:off x="3561743" y="4419653"/>
              <a:ext cx="759957" cy="310911"/>
            </a:xfrm>
            <a:custGeom>
              <a:rect b="b" l="l" r="r" t="t"/>
              <a:pathLst>
                <a:path extrusionOk="0" h="10644" w="26017">
                  <a:moveTo>
                    <a:pt x="437" y="0"/>
                  </a:moveTo>
                  <a:lnTo>
                    <a:pt x="292" y="564"/>
                  </a:lnTo>
                  <a:lnTo>
                    <a:pt x="183" y="1128"/>
                  </a:lnTo>
                  <a:lnTo>
                    <a:pt x="92" y="1820"/>
                  </a:lnTo>
                  <a:lnTo>
                    <a:pt x="19" y="2511"/>
                  </a:lnTo>
                  <a:lnTo>
                    <a:pt x="1" y="3184"/>
                  </a:lnTo>
                  <a:lnTo>
                    <a:pt x="19" y="3876"/>
                  </a:lnTo>
                  <a:lnTo>
                    <a:pt x="37" y="4221"/>
                  </a:lnTo>
                  <a:lnTo>
                    <a:pt x="73" y="4567"/>
                  </a:lnTo>
                  <a:lnTo>
                    <a:pt x="128" y="4894"/>
                  </a:lnTo>
                  <a:lnTo>
                    <a:pt x="183" y="5240"/>
                  </a:lnTo>
                  <a:lnTo>
                    <a:pt x="255" y="5568"/>
                  </a:lnTo>
                  <a:lnTo>
                    <a:pt x="328" y="5913"/>
                  </a:lnTo>
                  <a:lnTo>
                    <a:pt x="419" y="6241"/>
                  </a:lnTo>
                  <a:lnTo>
                    <a:pt x="528" y="6568"/>
                  </a:lnTo>
                  <a:lnTo>
                    <a:pt x="692" y="6987"/>
                  </a:lnTo>
                  <a:lnTo>
                    <a:pt x="910" y="7405"/>
                  </a:lnTo>
                  <a:lnTo>
                    <a:pt x="1110" y="7769"/>
                  </a:lnTo>
                  <a:lnTo>
                    <a:pt x="1365" y="8115"/>
                  </a:lnTo>
                  <a:lnTo>
                    <a:pt x="1620" y="8460"/>
                  </a:lnTo>
                  <a:lnTo>
                    <a:pt x="1911" y="8770"/>
                  </a:lnTo>
                  <a:lnTo>
                    <a:pt x="2220" y="9042"/>
                  </a:lnTo>
                  <a:lnTo>
                    <a:pt x="2530" y="9315"/>
                  </a:lnTo>
                  <a:lnTo>
                    <a:pt x="2875" y="9552"/>
                  </a:lnTo>
                  <a:lnTo>
                    <a:pt x="3221" y="9770"/>
                  </a:lnTo>
                  <a:lnTo>
                    <a:pt x="3603" y="9970"/>
                  </a:lnTo>
                  <a:lnTo>
                    <a:pt x="3985" y="10152"/>
                  </a:lnTo>
                  <a:lnTo>
                    <a:pt x="4367" y="10298"/>
                  </a:lnTo>
                  <a:lnTo>
                    <a:pt x="4767" y="10407"/>
                  </a:lnTo>
                  <a:lnTo>
                    <a:pt x="5186" y="10516"/>
                  </a:lnTo>
                  <a:lnTo>
                    <a:pt x="5604" y="10571"/>
                  </a:lnTo>
                  <a:lnTo>
                    <a:pt x="6041" y="10625"/>
                  </a:lnTo>
                  <a:lnTo>
                    <a:pt x="6459" y="10643"/>
                  </a:lnTo>
                  <a:lnTo>
                    <a:pt x="22833" y="10643"/>
                  </a:lnTo>
                  <a:lnTo>
                    <a:pt x="23124" y="10625"/>
                  </a:lnTo>
                  <a:lnTo>
                    <a:pt x="23415" y="10571"/>
                  </a:lnTo>
                  <a:lnTo>
                    <a:pt x="23688" y="10498"/>
                  </a:lnTo>
                  <a:lnTo>
                    <a:pt x="23961" y="10407"/>
                  </a:lnTo>
                  <a:lnTo>
                    <a:pt x="24216" y="10280"/>
                  </a:lnTo>
                  <a:lnTo>
                    <a:pt x="24471" y="10134"/>
                  </a:lnTo>
                  <a:lnTo>
                    <a:pt x="24689" y="9952"/>
                  </a:lnTo>
                  <a:lnTo>
                    <a:pt x="24907" y="9752"/>
                  </a:lnTo>
                  <a:lnTo>
                    <a:pt x="25126" y="9479"/>
                  </a:lnTo>
                  <a:lnTo>
                    <a:pt x="25326" y="9188"/>
                  </a:lnTo>
                  <a:lnTo>
                    <a:pt x="25489" y="8879"/>
                  </a:lnTo>
                  <a:lnTo>
                    <a:pt x="25635" y="8551"/>
                  </a:lnTo>
                  <a:lnTo>
                    <a:pt x="25744" y="8224"/>
                  </a:lnTo>
                  <a:lnTo>
                    <a:pt x="25835" y="7878"/>
                  </a:lnTo>
                  <a:lnTo>
                    <a:pt x="25926" y="7532"/>
                  </a:lnTo>
                  <a:lnTo>
                    <a:pt x="25962" y="7187"/>
                  </a:lnTo>
                  <a:lnTo>
                    <a:pt x="25999" y="6859"/>
                  </a:lnTo>
                  <a:lnTo>
                    <a:pt x="26017" y="6550"/>
                  </a:lnTo>
                  <a:lnTo>
                    <a:pt x="26017" y="6222"/>
                  </a:lnTo>
                  <a:lnTo>
                    <a:pt x="25999" y="5913"/>
                  </a:lnTo>
                  <a:lnTo>
                    <a:pt x="25962" y="5604"/>
                  </a:lnTo>
                  <a:lnTo>
                    <a:pt x="25908" y="5276"/>
                  </a:lnTo>
                  <a:lnTo>
                    <a:pt x="25853" y="4967"/>
                  </a:lnTo>
                  <a:lnTo>
                    <a:pt x="25780" y="4658"/>
                  </a:lnTo>
                  <a:lnTo>
                    <a:pt x="25780" y="4967"/>
                  </a:lnTo>
                  <a:lnTo>
                    <a:pt x="25762" y="5295"/>
                  </a:lnTo>
                  <a:lnTo>
                    <a:pt x="25708" y="5604"/>
                  </a:lnTo>
                  <a:lnTo>
                    <a:pt x="25653" y="5913"/>
                  </a:lnTo>
                  <a:lnTo>
                    <a:pt x="25562" y="6222"/>
                  </a:lnTo>
                  <a:lnTo>
                    <a:pt x="25471" y="6514"/>
                  </a:lnTo>
                  <a:lnTo>
                    <a:pt x="25344" y="6805"/>
                  </a:lnTo>
                  <a:lnTo>
                    <a:pt x="25198" y="7078"/>
                  </a:lnTo>
                  <a:lnTo>
                    <a:pt x="25035" y="7350"/>
                  </a:lnTo>
                  <a:lnTo>
                    <a:pt x="24853" y="7605"/>
                  </a:lnTo>
                  <a:lnTo>
                    <a:pt x="24653" y="7860"/>
                  </a:lnTo>
                  <a:lnTo>
                    <a:pt x="24434" y="8078"/>
                  </a:lnTo>
                  <a:lnTo>
                    <a:pt x="24198" y="8297"/>
                  </a:lnTo>
                  <a:lnTo>
                    <a:pt x="23961" y="8478"/>
                  </a:lnTo>
                  <a:lnTo>
                    <a:pt x="23688" y="8660"/>
                  </a:lnTo>
                  <a:lnTo>
                    <a:pt x="23415" y="8806"/>
                  </a:lnTo>
                  <a:lnTo>
                    <a:pt x="23052" y="8970"/>
                  </a:lnTo>
                  <a:lnTo>
                    <a:pt x="22688" y="9079"/>
                  </a:lnTo>
                  <a:lnTo>
                    <a:pt x="22306" y="9170"/>
                  </a:lnTo>
                  <a:lnTo>
                    <a:pt x="21924" y="9243"/>
                  </a:lnTo>
                  <a:lnTo>
                    <a:pt x="21541" y="9279"/>
                  </a:lnTo>
                  <a:lnTo>
                    <a:pt x="21141" y="9279"/>
                  </a:lnTo>
                  <a:lnTo>
                    <a:pt x="20759" y="9261"/>
                  </a:lnTo>
                  <a:lnTo>
                    <a:pt x="20359" y="9224"/>
                  </a:lnTo>
                  <a:lnTo>
                    <a:pt x="19959" y="9152"/>
                  </a:lnTo>
                  <a:lnTo>
                    <a:pt x="19577" y="9079"/>
                  </a:lnTo>
                  <a:lnTo>
                    <a:pt x="19176" y="8988"/>
                  </a:lnTo>
                  <a:lnTo>
                    <a:pt x="18794" y="8879"/>
                  </a:lnTo>
                  <a:lnTo>
                    <a:pt x="18394" y="8751"/>
                  </a:lnTo>
                  <a:lnTo>
                    <a:pt x="18012" y="8624"/>
                  </a:lnTo>
                  <a:lnTo>
                    <a:pt x="17266" y="8315"/>
                  </a:lnTo>
                  <a:lnTo>
                    <a:pt x="15792" y="7678"/>
                  </a:lnTo>
                  <a:lnTo>
                    <a:pt x="15046" y="7369"/>
                  </a:lnTo>
                  <a:lnTo>
                    <a:pt x="14301" y="7096"/>
                  </a:lnTo>
                  <a:lnTo>
                    <a:pt x="13919" y="6968"/>
                  </a:lnTo>
                  <a:lnTo>
                    <a:pt x="13555" y="6841"/>
                  </a:lnTo>
                  <a:lnTo>
                    <a:pt x="13173" y="6750"/>
                  </a:lnTo>
                  <a:lnTo>
                    <a:pt x="12791" y="6659"/>
                  </a:lnTo>
                  <a:lnTo>
                    <a:pt x="12390" y="6605"/>
                  </a:lnTo>
                  <a:lnTo>
                    <a:pt x="12008" y="6550"/>
                  </a:lnTo>
                  <a:lnTo>
                    <a:pt x="11608" y="6532"/>
                  </a:lnTo>
                  <a:lnTo>
                    <a:pt x="11226" y="6532"/>
                  </a:lnTo>
                  <a:lnTo>
                    <a:pt x="10862" y="6550"/>
                  </a:lnTo>
                  <a:lnTo>
                    <a:pt x="10516" y="6586"/>
                  </a:lnTo>
                  <a:lnTo>
                    <a:pt x="10171" y="6641"/>
                  </a:lnTo>
                  <a:lnTo>
                    <a:pt x="9825" y="6696"/>
                  </a:lnTo>
                  <a:lnTo>
                    <a:pt x="9134" y="6859"/>
                  </a:lnTo>
                  <a:lnTo>
                    <a:pt x="8442" y="7023"/>
                  </a:lnTo>
                  <a:lnTo>
                    <a:pt x="7751" y="7169"/>
                  </a:lnTo>
                  <a:lnTo>
                    <a:pt x="7405" y="7241"/>
                  </a:lnTo>
                  <a:lnTo>
                    <a:pt x="7060" y="7278"/>
                  </a:lnTo>
                  <a:lnTo>
                    <a:pt x="6714" y="7314"/>
                  </a:lnTo>
                  <a:lnTo>
                    <a:pt x="6368" y="7332"/>
                  </a:lnTo>
                  <a:lnTo>
                    <a:pt x="6004" y="7332"/>
                  </a:lnTo>
                  <a:lnTo>
                    <a:pt x="5659" y="7314"/>
                  </a:lnTo>
                  <a:lnTo>
                    <a:pt x="5277" y="7241"/>
                  </a:lnTo>
                  <a:lnTo>
                    <a:pt x="4895" y="7150"/>
                  </a:lnTo>
                  <a:lnTo>
                    <a:pt x="4531" y="7023"/>
                  </a:lnTo>
                  <a:lnTo>
                    <a:pt x="4167" y="6859"/>
                  </a:lnTo>
                  <a:lnTo>
                    <a:pt x="3821" y="6677"/>
                  </a:lnTo>
                  <a:lnTo>
                    <a:pt x="3494" y="6477"/>
                  </a:lnTo>
                  <a:lnTo>
                    <a:pt x="3185" y="6241"/>
                  </a:lnTo>
                  <a:lnTo>
                    <a:pt x="2875" y="5986"/>
                  </a:lnTo>
                  <a:lnTo>
                    <a:pt x="2602" y="5713"/>
                  </a:lnTo>
                  <a:lnTo>
                    <a:pt x="2329" y="5422"/>
                  </a:lnTo>
                  <a:lnTo>
                    <a:pt x="2075" y="5113"/>
                  </a:lnTo>
                  <a:lnTo>
                    <a:pt x="1838" y="4785"/>
                  </a:lnTo>
                  <a:lnTo>
                    <a:pt x="1620" y="4458"/>
                  </a:lnTo>
                  <a:lnTo>
                    <a:pt x="1420" y="4094"/>
                  </a:lnTo>
                  <a:lnTo>
                    <a:pt x="1256" y="3748"/>
                  </a:lnTo>
                  <a:lnTo>
                    <a:pt x="1092" y="3384"/>
                  </a:lnTo>
                  <a:lnTo>
                    <a:pt x="947" y="2966"/>
                  </a:lnTo>
                  <a:lnTo>
                    <a:pt x="819" y="2566"/>
                  </a:lnTo>
                  <a:lnTo>
                    <a:pt x="710" y="2147"/>
                  </a:lnTo>
                  <a:lnTo>
                    <a:pt x="619" y="1729"/>
                  </a:lnTo>
                  <a:lnTo>
                    <a:pt x="546" y="1292"/>
                  </a:lnTo>
                  <a:lnTo>
                    <a:pt x="492" y="874"/>
                  </a:lnTo>
                  <a:lnTo>
                    <a:pt x="456" y="437"/>
                  </a:lnTo>
                  <a:lnTo>
                    <a:pt x="43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42"/>
            <p:cNvSpPr/>
            <p:nvPr/>
          </p:nvSpPr>
          <p:spPr>
            <a:xfrm>
              <a:off x="3719039" y="4297964"/>
              <a:ext cx="390100" cy="179116"/>
            </a:xfrm>
            <a:custGeom>
              <a:rect b="b" l="l" r="r" t="t"/>
              <a:pathLst>
                <a:path extrusionOk="0" h="6132" w="13355">
                  <a:moveTo>
                    <a:pt x="983" y="0"/>
                  </a:moveTo>
                  <a:lnTo>
                    <a:pt x="874" y="18"/>
                  </a:lnTo>
                  <a:lnTo>
                    <a:pt x="747" y="55"/>
                  </a:lnTo>
                  <a:lnTo>
                    <a:pt x="656" y="91"/>
                  </a:lnTo>
                  <a:lnTo>
                    <a:pt x="547" y="164"/>
                  </a:lnTo>
                  <a:lnTo>
                    <a:pt x="438" y="218"/>
                  </a:lnTo>
                  <a:lnTo>
                    <a:pt x="365" y="309"/>
                  </a:lnTo>
                  <a:lnTo>
                    <a:pt x="274" y="400"/>
                  </a:lnTo>
                  <a:lnTo>
                    <a:pt x="201" y="491"/>
                  </a:lnTo>
                  <a:lnTo>
                    <a:pt x="128" y="582"/>
                  </a:lnTo>
                  <a:lnTo>
                    <a:pt x="92" y="691"/>
                  </a:lnTo>
                  <a:lnTo>
                    <a:pt x="37" y="801"/>
                  </a:lnTo>
                  <a:lnTo>
                    <a:pt x="19" y="928"/>
                  </a:lnTo>
                  <a:lnTo>
                    <a:pt x="1" y="1037"/>
                  </a:lnTo>
                  <a:lnTo>
                    <a:pt x="1" y="1164"/>
                  </a:lnTo>
                  <a:lnTo>
                    <a:pt x="37" y="1274"/>
                  </a:lnTo>
                  <a:lnTo>
                    <a:pt x="74" y="1383"/>
                  </a:lnTo>
                  <a:lnTo>
                    <a:pt x="128" y="1492"/>
                  </a:lnTo>
                  <a:lnTo>
                    <a:pt x="183" y="1583"/>
                  </a:lnTo>
                  <a:lnTo>
                    <a:pt x="256" y="1674"/>
                  </a:lnTo>
                  <a:lnTo>
                    <a:pt x="347" y="1747"/>
                  </a:lnTo>
                  <a:lnTo>
                    <a:pt x="547" y="1856"/>
                  </a:lnTo>
                  <a:lnTo>
                    <a:pt x="747" y="1965"/>
                  </a:lnTo>
                  <a:lnTo>
                    <a:pt x="983" y="2038"/>
                  </a:lnTo>
                  <a:lnTo>
                    <a:pt x="1220" y="2111"/>
                  </a:lnTo>
                  <a:lnTo>
                    <a:pt x="1438" y="2183"/>
                  </a:lnTo>
                  <a:lnTo>
                    <a:pt x="1638" y="2256"/>
                  </a:lnTo>
                  <a:lnTo>
                    <a:pt x="1875" y="2365"/>
                  </a:lnTo>
                  <a:lnTo>
                    <a:pt x="2093" y="2511"/>
                  </a:lnTo>
                  <a:lnTo>
                    <a:pt x="2311" y="2656"/>
                  </a:lnTo>
                  <a:lnTo>
                    <a:pt x="2493" y="2838"/>
                  </a:lnTo>
                  <a:lnTo>
                    <a:pt x="2675" y="3020"/>
                  </a:lnTo>
                  <a:lnTo>
                    <a:pt x="2857" y="3220"/>
                  </a:lnTo>
                  <a:lnTo>
                    <a:pt x="3185" y="3639"/>
                  </a:lnTo>
                  <a:lnTo>
                    <a:pt x="3512" y="4057"/>
                  </a:lnTo>
                  <a:lnTo>
                    <a:pt x="3840" y="4494"/>
                  </a:lnTo>
                  <a:lnTo>
                    <a:pt x="4022" y="4694"/>
                  </a:lnTo>
                  <a:lnTo>
                    <a:pt x="4204" y="4894"/>
                  </a:lnTo>
                  <a:lnTo>
                    <a:pt x="4404" y="5076"/>
                  </a:lnTo>
                  <a:lnTo>
                    <a:pt x="4604" y="5240"/>
                  </a:lnTo>
                  <a:lnTo>
                    <a:pt x="4804" y="5385"/>
                  </a:lnTo>
                  <a:lnTo>
                    <a:pt x="5022" y="5513"/>
                  </a:lnTo>
                  <a:lnTo>
                    <a:pt x="5241" y="5640"/>
                  </a:lnTo>
                  <a:lnTo>
                    <a:pt x="5477" y="5731"/>
                  </a:lnTo>
                  <a:lnTo>
                    <a:pt x="5714" y="5804"/>
                  </a:lnTo>
                  <a:lnTo>
                    <a:pt x="5950" y="5877"/>
                  </a:lnTo>
                  <a:lnTo>
                    <a:pt x="6205" y="5949"/>
                  </a:lnTo>
                  <a:lnTo>
                    <a:pt x="6459" y="5986"/>
                  </a:lnTo>
                  <a:lnTo>
                    <a:pt x="6969" y="6058"/>
                  </a:lnTo>
                  <a:lnTo>
                    <a:pt x="7478" y="6095"/>
                  </a:lnTo>
                  <a:lnTo>
                    <a:pt x="8006" y="6113"/>
                  </a:lnTo>
                  <a:lnTo>
                    <a:pt x="8515" y="6113"/>
                  </a:lnTo>
                  <a:lnTo>
                    <a:pt x="12336" y="6131"/>
                  </a:lnTo>
                  <a:lnTo>
                    <a:pt x="12645" y="6113"/>
                  </a:lnTo>
                  <a:lnTo>
                    <a:pt x="12809" y="6095"/>
                  </a:lnTo>
                  <a:lnTo>
                    <a:pt x="12954" y="6040"/>
                  </a:lnTo>
                  <a:lnTo>
                    <a:pt x="13082" y="5986"/>
                  </a:lnTo>
                  <a:lnTo>
                    <a:pt x="13191" y="5895"/>
                  </a:lnTo>
                  <a:lnTo>
                    <a:pt x="13282" y="5804"/>
                  </a:lnTo>
                  <a:lnTo>
                    <a:pt x="13318" y="5731"/>
                  </a:lnTo>
                  <a:lnTo>
                    <a:pt x="13337" y="5676"/>
                  </a:lnTo>
                  <a:lnTo>
                    <a:pt x="13355" y="5585"/>
                  </a:lnTo>
                  <a:lnTo>
                    <a:pt x="13355" y="5513"/>
                  </a:lnTo>
                  <a:lnTo>
                    <a:pt x="13337" y="5422"/>
                  </a:lnTo>
                  <a:lnTo>
                    <a:pt x="13300" y="5349"/>
                  </a:lnTo>
                  <a:lnTo>
                    <a:pt x="13227" y="5203"/>
                  </a:lnTo>
                  <a:lnTo>
                    <a:pt x="13100" y="5076"/>
                  </a:lnTo>
                  <a:lnTo>
                    <a:pt x="12973" y="4985"/>
                  </a:lnTo>
                  <a:lnTo>
                    <a:pt x="12809" y="4912"/>
                  </a:lnTo>
                  <a:lnTo>
                    <a:pt x="12645" y="4876"/>
                  </a:lnTo>
                  <a:lnTo>
                    <a:pt x="12500" y="4821"/>
                  </a:lnTo>
                  <a:lnTo>
                    <a:pt x="12136" y="4749"/>
                  </a:lnTo>
                  <a:lnTo>
                    <a:pt x="11772" y="4694"/>
                  </a:lnTo>
                  <a:lnTo>
                    <a:pt x="11408" y="4639"/>
                  </a:lnTo>
                  <a:lnTo>
                    <a:pt x="11044" y="4621"/>
                  </a:lnTo>
                  <a:lnTo>
                    <a:pt x="10316" y="4567"/>
                  </a:lnTo>
                  <a:lnTo>
                    <a:pt x="9571" y="4512"/>
                  </a:lnTo>
                  <a:lnTo>
                    <a:pt x="8843" y="4457"/>
                  </a:lnTo>
                  <a:lnTo>
                    <a:pt x="8497" y="4403"/>
                  </a:lnTo>
                  <a:lnTo>
                    <a:pt x="8133" y="4348"/>
                  </a:lnTo>
                  <a:lnTo>
                    <a:pt x="7788" y="4257"/>
                  </a:lnTo>
                  <a:lnTo>
                    <a:pt x="7442" y="4166"/>
                  </a:lnTo>
                  <a:lnTo>
                    <a:pt x="7096" y="4039"/>
                  </a:lnTo>
                  <a:lnTo>
                    <a:pt x="6769" y="3893"/>
                  </a:lnTo>
                  <a:lnTo>
                    <a:pt x="6478" y="3748"/>
                  </a:lnTo>
                  <a:lnTo>
                    <a:pt x="6187" y="3566"/>
                  </a:lnTo>
                  <a:lnTo>
                    <a:pt x="5914" y="3366"/>
                  </a:lnTo>
                  <a:lnTo>
                    <a:pt x="5641" y="3166"/>
                  </a:lnTo>
                  <a:lnTo>
                    <a:pt x="5131" y="2711"/>
                  </a:lnTo>
                  <a:lnTo>
                    <a:pt x="4640" y="2256"/>
                  </a:lnTo>
                  <a:lnTo>
                    <a:pt x="3894" y="1528"/>
                  </a:lnTo>
                  <a:lnTo>
                    <a:pt x="3458" y="1146"/>
                  </a:lnTo>
                  <a:lnTo>
                    <a:pt x="2985" y="764"/>
                  </a:lnTo>
                  <a:lnTo>
                    <a:pt x="2748" y="601"/>
                  </a:lnTo>
                  <a:lnTo>
                    <a:pt x="2512" y="437"/>
                  </a:lnTo>
                  <a:lnTo>
                    <a:pt x="2257" y="291"/>
                  </a:lnTo>
                  <a:lnTo>
                    <a:pt x="2002" y="182"/>
                  </a:lnTo>
                  <a:lnTo>
                    <a:pt x="1747" y="91"/>
                  </a:lnTo>
                  <a:lnTo>
                    <a:pt x="1493" y="37"/>
                  </a:lnTo>
                  <a:lnTo>
                    <a:pt x="123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42"/>
            <p:cNvSpPr/>
            <p:nvPr/>
          </p:nvSpPr>
          <p:spPr>
            <a:xfrm>
              <a:off x="4153742" y="4448892"/>
              <a:ext cx="68059" cy="48372"/>
            </a:xfrm>
            <a:custGeom>
              <a:rect b="b" l="l" r="r" t="t"/>
              <a:pathLst>
                <a:path extrusionOk="0" h="1656" w="2330">
                  <a:moveTo>
                    <a:pt x="365" y="0"/>
                  </a:moveTo>
                  <a:lnTo>
                    <a:pt x="274" y="36"/>
                  </a:lnTo>
                  <a:lnTo>
                    <a:pt x="183" y="73"/>
                  </a:lnTo>
                  <a:lnTo>
                    <a:pt x="110" y="127"/>
                  </a:lnTo>
                  <a:lnTo>
                    <a:pt x="74" y="200"/>
                  </a:lnTo>
                  <a:lnTo>
                    <a:pt x="37" y="273"/>
                  </a:lnTo>
                  <a:lnTo>
                    <a:pt x="1" y="364"/>
                  </a:lnTo>
                  <a:lnTo>
                    <a:pt x="1" y="455"/>
                  </a:lnTo>
                  <a:lnTo>
                    <a:pt x="1" y="546"/>
                  </a:lnTo>
                  <a:lnTo>
                    <a:pt x="19" y="637"/>
                  </a:lnTo>
                  <a:lnTo>
                    <a:pt x="56" y="746"/>
                  </a:lnTo>
                  <a:lnTo>
                    <a:pt x="92" y="837"/>
                  </a:lnTo>
                  <a:lnTo>
                    <a:pt x="128" y="910"/>
                  </a:lnTo>
                  <a:lnTo>
                    <a:pt x="201" y="1001"/>
                  </a:lnTo>
                  <a:lnTo>
                    <a:pt x="274" y="1073"/>
                  </a:lnTo>
                  <a:lnTo>
                    <a:pt x="347" y="1128"/>
                  </a:lnTo>
                  <a:lnTo>
                    <a:pt x="492" y="1219"/>
                  </a:lnTo>
                  <a:lnTo>
                    <a:pt x="638" y="1292"/>
                  </a:lnTo>
                  <a:lnTo>
                    <a:pt x="965" y="1401"/>
                  </a:lnTo>
                  <a:lnTo>
                    <a:pt x="1529" y="1583"/>
                  </a:lnTo>
                  <a:lnTo>
                    <a:pt x="1711" y="1637"/>
                  </a:lnTo>
                  <a:lnTo>
                    <a:pt x="1820" y="1656"/>
                  </a:lnTo>
                  <a:lnTo>
                    <a:pt x="2002" y="1656"/>
                  </a:lnTo>
                  <a:lnTo>
                    <a:pt x="2111" y="1619"/>
                  </a:lnTo>
                  <a:lnTo>
                    <a:pt x="2184" y="1583"/>
                  </a:lnTo>
                  <a:lnTo>
                    <a:pt x="2257" y="1510"/>
                  </a:lnTo>
                  <a:lnTo>
                    <a:pt x="2311" y="1437"/>
                  </a:lnTo>
                  <a:lnTo>
                    <a:pt x="2330" y="1346"/>
                  </a:lnTo>
                  <a:lnTo>
                    <a:pt x="2330" y="1237"/>
                  </a:lnTo>
                  <a:lnTo>
                    <a:pt x="2311" y="1146"/>
                  </a:lnTo>
                  <a:lnTo>
                    <a:pt x="2293" y="1055"/>
                  </a:lnTo>
                  <a:lnTo>
                    <a:pt x="2239" y="964"/>
                  </a:lnTo>
                  <a:lnTo>
                    <a:pt x="2130" y="801"/>
                  </a:lnTo>
                  <a:lnTo>
                    <a:pt x="1966" y="637"/>
                  </a:lnTo>
                  <a:lnTo>
                    <a:pt x="1784" y="491"/>
                  </a:lnTo>
                  <a:lnTo>
                    <a:pt x="1602" y="346"/>
                  </a:lnTo>
                  <a:lnTo>
                    <a:pt x="1384" y="237"/>
                  </a:lnTo>
                  <a:lnTo>
                    <a:pt x="1165" y="127"/>
                  </a:lnTo>
                  <a:lnTo>
                    <a:pt x="947" y="55"/>
                  </a:lnTo>
                  <a:lnTo>
                    <a:pt x="710" y="18"/>
                  </a:lnTo>
                  <a:lnTo>
                    <a:pt x="49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42"/>
            <p:cNvSpPr/>
            <p:nvPr/>
          </p:nvSpPr>
          <p:spPr>
            <a:xfrm>
              <a:off x="2511118" y="4021608"/>
              <a:ext cx="252988" cy="349702"/>
            </a:xfrm>
            <a:custGeom>
              <a:rect b="b" l="l" r="r" t="t"/>
              <a:pathLst>
                <a:path extrusionOk="0" h="11972" w="8661">
                  <a:moveTo>
                    <a:pt x="2148" y="1"/>
                  </a:moveTo>
                  <a:lnTo>
                    <a:pt x="1875" y="201"/>
                  </a:lnTo>
                  <a:lnTo>
                    <a:pt x="1602" y="419"/>
                  </a:lnTo>
                  <a:lnTo>
                    <a:pt x="1365" y="656"/>
                  </a:lnTo>
                  <a:lnTo>
                    <a:pt x="1147" y="910"/>
                  </a:lnTo>
                  <a:lnTo>
                    <a:pt x="929" y="1183"/>
                  </a:lnTo>
                  <a:lnTo>
                    <a:pt x="747" y="1456"/>
                  </a:lnTo>
                  <a:lnTo>
                    <a:pt x="583" y="1747"/>
                  </a:lnTo>
                  <a:lnTo>
                    <a:pt x="437" y="2038"/>
                  </a:lnTo>
                  <a:lnTo>
                    <a:pt x="310" y="2348"/>
                  </a:lnTo>
                  <a:lnTo>
                    <a:pt x="201" y="2657"/>
                  </a:lnTo>
                  <a:lnTo>
                    <a:pt x="110" y="2984"/>
                  </a:lnTo>
                  <a:lnTo>
                    <a:pt x="55" y="3312"/>
                  </a:lnTo>
                  <a:lnTo>
                    <a:pt x="19" y="3657"/>
                  </a:lnTo>
                  <a:lnTo>
                    <a:pt x="1" y="3985"/>
                  </a:lnTo>
                  <a:lnTo>
                    <a:pt x="1" y="4331"/>
                  </a:lnTo>
                  <a:lnTo>
                    <a:pt x="37" y="4676"/>
                  </a:lnTo>
                  <a:lnTo>
                    <a:pt x="547" y="8715"/>
                  </a:lnTo>
                  <a:lnTo>
                    <a:pt x="3949" y="11972"/>
                  </a:lnTo>
                  <a:lnTo>
                    <a:pt x="8133" y="10516"/>
                  </a:lnTo>
                  <a:lnTo>
                    <a:pt x="8661" y="8224"/>
                  </a:lnTo>
                  <a:lnTo>
                    <a:pt x="6623" y="5404"/>
                  </a:lnTo>
                  <a:lnTo>
                    <a:pt x="5768" y="164"/>
                  </a:lnTo>
                  <a:lnTo>
                    <a:pt x="4749"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42"/>
            <p:cNvSpPr/>
            <p:nvPr/>
          </p:nvSpPr>
          <p:spPr>
            <a:xfrm>
              <a:off x="2626439" y="4261802"/>
              <a:ext cx="441100" cy="304543"/>
            </a:xfrm>
            <a:custGeom>
              <a:rect b="b" l="l" r="r" t="t"/>
              <a:pathLst>
                <a:path extrusionOk="0" h="10426" w="15101">
                  <a:moveTo>
                    <a:pt x="4713" y="1"/>
                  </a:moveTo>
                  <a:lnTo>
                    <a:pt x="4185" y="2293"/>
                  </a:lnTo>
                  <a:lnTo>
                    <a:pt x="1" y="3749"/>
                  </a:lnTo>
                  <a:lnTo>
                    <a:pt x="310" y="3876"/>
                  </a:lnTo>
                  <a:lnTo>
                    <a:pt x="710" y="4040"/>
                  </a:lnTo>
                  <a:lnTo>
                    <a:pt x="1129" y="4167"/>
                  </a:lnTo>
                  <a:lnTo>
                    <a:pt x="1547" y="4276"/>
                  </a:lnTo>
                  <a:lnTo>
                    <a:pt x="1984" y="4349"/>
                  </a:lnTo>
                  <a:lnTo>
                    <a:pt x="2402" y="4404"/>
                  </a:lnTo>
                  <a:lnTo>
                    <a:pt x="2839" y="4440"/>
                  </a:lnTo>
                  <a:lnTo>
                    <a:pt x="3275" y="4458"/>
                  </a:lnTo>
                  <a:lnTo>
                    <a:pt x="3712" y="4440"/>
                  </a:lnTo>
                  <a:lnTo>
                    <a:pt x="10625" y="3985"/>
                  </a:lnTo>
                  <a:lnTo>
                    <a:pt x="12463" y="10426"/>
                  </a:lnTo>
                  <a:lnTo>
                    <a:pt x="15101" y="9916"/>
                  </a:lnTo>
                  <a:lnTo>
                    <a:pt x="13555" y="3367"/>
                  </a:lnTo>
                  <a:lnTo>
                    <a:pt x="13482" y="3130"/>
                  </a:lnTo>
                  <a:lnTo>
                    <a:pt x="13409" y="2912"/>
                  </a:lnTo>
                  <a:lnTo>
                    <a:pt x="13318" y="2694"/>
                  </a:lnTo>
                  <a:lnTo>
                    <a:pt x="13191" y="2475"/>
                  </a:lnTo>
                  <a:lnTo>
                    <a:pt x="13082" y="2293"/>
                  </a:lnTo>
                  <a:lnTo>
                    <a:pt x="12936" y="2093"/>
                  </a:lnTo>
                  <a:lnTo>
                    <a:pt x="12790" y="1929"/>
                  </a:lnTo>
                  <a:lnTo>
                    <a:pt x="12627" y="1766"/>
                  </a:lnTo>
                  <a:lnTo>
                    <a:pt x="12445" y="1602"/>
                  </a:lnTo>
                  <a:lnTo>
                    <a:pt x="12263" y="1475"/>
                  </a:lnTo>
                  <a:lnTo>
                    <a:pt x="12063" y="1347"/>
                  </a:lnTo>
                  <a:lnTo>
                    <a:pt x="11863" y="1238"/>
                  </a:lnTo>
                  <a:lnTo>
                    <a:pt x="11644" y="1147"/>
                  </a:lnTo>
                  <a:lnTo>
                    <a:pt x="11426" y="1074"/>
                  </a:lnTo>
                  <a:lnTo>
                    <a:pt x="11189" y="1002"/>
                  </a:lnTo>
                  <a:lnTo>
                    <a:pt x="10953" y="965"/>
                  </a:lnTo>
                  <a:lnTo>
                    <a:pt x="47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42"/>
            <p:cNvSpPr/>
            <p:nvPr/>
          </p:nvSpPr>
          <p:spPr>
            <a:xfrm>
              <a:off x="2998983" y="4553581"/>
              <a:ext cx="119586" cy="71214"/>
            </a:xfrm>
            <a:custGeom>
              <a:rect b="b" l="l" r="r" t="t"/>
              <a:pathLst>
                <a:path extrusionOk="0" h="2438" w="4094">
                  <a:moveTo>
                    <a:pt x="2038" y="0"/>
                  </a:moveTo>
                  <a:lnTo>
                    <a:pt x="182" y="346"/>
                  </a:lnTo>
                  <a:lnTo>
                    <a:pt x="0" y="2438"/>
                  </a:lnTo>
                  <a:lnTo>
                    <a:pt x="4094" y="2438"/>
                  </a:lnTo>
                  <a:lnTo>
                    <a:pt x="4075" y="2402"/>
                  </a:lnTo>
                  <a:lnTo>
                    <a:pt x="4021" y="2201"/>
                  </a:lnTo>
                  <a:lnTo>
                    <a:pt x="3948" y="2001"/>
                  </a:lnTo>
                  <a:lnTo>
                    <a:pt x="3857" y="1819"/>
                  </a:lnTo>
                  <a:lnTo>
                    <a:pt x="3730" y="1637"/>
                  </a:lnTo>
                  <a:lnTo>
                    <a:pt x="3584" y="1474"/>
                  </a:lnTo>
                  <a:lnTo>
                    <a:pt x="3439" y="1346"/>
                  </a:lnTo>
                  <a:lnTo>
                    <a:pt x="3257" y="1219"/>
                  </a:lnTo>
                  <a:lnTo>
                    <a:pt x="3075" y="1128"/>
                  </a:lnTo>
                  <a:lnTo>
                    <a:pt x="2947" y="1055"/>
                  </a:lnTo>
                  <a:lnTo>
                    <a:pt x="2820" y="983"/>
                  </a:lnTo>
                  <a:lnTo>
                    <a:pt x="2693" y="910"/>
                  </a:lnTo>
                  <a:lnTo>
                    <a:pt x="2602" y="819"/>
                  </a:lnTo>
                  <a:lnTo>
                    <a:pt x="2493" y="710"/>
                  </a:lnTo>
                  <a:lnTo>
                    <a:pt x="2402" y="600"/>
                  </a:lnTo>
                  <a:lnTo>
                    <a:pt x="2311" y="491"/>
                  </a:lnTo>
                  <a:lnTo>
                    <a:pt x="2238" y="364"/>
                  </a:lnTo>
                  <a:lnTo>
                    <a:pt x="2038"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42"/>
            <p:cNvSpPr/>
            <p:nvPr/>
          </p:nvSpPr>
          <p:spPr>
            <a:xfrm>
              <a:off x="2548331" y="3828180"/>
              <a:ext cx="131270" cy="193458"/>
            </a:xfrm>
            <a:custGeom>
              <a:rect b="b" l="l" r="r" t="t"/>
              <a:pathLst>
                <a:path extrusionOk="0" h="6623" w="4494">
                  <a:moveTo>
                    <a:pt x="1911" y="0"/>
                  </a:moveTo>
                  <a:lnTo>
                    <a:pt x="1692" y="37"/>
                  </a:lnTo>
                  <a:lnTo>
                    <a:pt x="1474" y="91"/>
                  </a:lnTo>
                  <a:lnTo>
                    <a:pt x="1274" y="164"/>
                  </a:lnTo>
                  <a:lnTo>
                    <a:pt x="1074" y="255"/>
                  </a:lnTo>
                  <a:lnTo>
                    <a:pt x="892" y="364"/>
                  </a:lnTo>
                  <a:lnTo>
                    <a:pt x="728" y="491"/>
                  </a:lnTo>
                  <a:lnTo>
                    <a:pt x="564" y="637"/>
                  </a:lnTo>
                  <a:lnTo>
                    <a:pt x="437" y="801"/>
                  </a:lnTo>
                  <a:lnTo>
                    <a:pt x="310" y="965"/>
                  </a:lnTo>
                  <a:lnTo>
                    <a:pt x="219" y="1146"/>
                  </a:lnTo>
                  <a:lnTo>
                    <a:pt x="128" y="1347"/>
                  </a:lnTo>
                  <a:lnTo>
                    <a:pt x="73" y="1547"/>
                  </a:lnTo>
                  <a:lnTo>
                    <a:pt x="18" y="1747"/>
                  </a:lnTo>
                  <a:lnTo>
                    <a:pt x="0" y="1947"/>
                  </a:lnTo>
                  <a:lnTo>
                    <a:pt x="0" y="2165"/>
                  </a:lnTo>
                  <a:lnTo>
                    <a:pt x="18" y="2384"/>
                  </a:lnTo>
                  <a:lnTo>
                    <a:pt x="55" y="2602"/>
                  </a:lnTo>
                  <a:lnTo>
                    <a:pt x="874" y="5695"/>
                  </a:lnTo>
                  <a:lnTo>
                    <a:pt x="874" y="6623"/>
                  </a:lnTo>
                  <a:lnTo>
                    <a:pt x="3475" y="6623"/>
                  </a:lnTo>
                  <a:lnTo>
                    <a:pt x="3475" y="5513"/>
                  </a:lnTo>
                  <a:lnTo>
                    <a:pt x="3602" y="5458"/>
                  </a:lnTo>
                  <a:lnTo>
                    <a:pt x="3712" y="5404"/>
                  </a:lnTo>
                  <a:lnTo>
                    <a:pt x="3839" y="5331"/>
                  </a:lnTo>
                  <a:lnTo>
                    <a:pt x="3930" y="5240"/>
                  </a:lnTo>
                  <a:lnTo>
                    <a:pt x="4039" y="5149"/>
                  </a:lnTo>
                  <a:lnTo>
                    <a:pt x="4130" y="5058"/>
                  </a:lnTo>
                  <a:lnTo>
                    <a:pt x="4203" y="4949"/>
                  </a:lnTo>
                  <a:lnTo>
                    <a:pt x="4276" y="4840"/>
                  </a:lnTo>
                  <a:lnTo>
                    <a:pt x="4348" y="4731"/>
                  </a:lnTo>
                  <a:lnTo>
                    <a:pt x="4385" y="4603"/>
                  </a:lnTo>
                  <a:lnTo>
                    <a:pt x="4439" y="4476"/>
                  </a:lnTo>
                  <a:lnTo>
                    <a:pt x="4458" y="4348"/>
                  </a:lnTo>
                  <a:lnTo>
                    <a:pt x="4476" y="4221"/>
                  </a:lnTo>
                  <a:lnTo>
                    <a:pt x="4494" y="4076"/>
                  </a:lnTo>
                  <a:lnTo>
                    <a:pt x="4494" y="3948"/>
                  </a:lnTo>
                  <a:lnTo>
                    <a:pt x="4476" y="3803"/>
                  </a:lnTo>
                  <a:lnTo>
                    <a:pt x="4130" y="1729"/>
                  </a:lnTo>
                  <a:lnTo>
                    <a:pt x="4076" y="1529"/>
                  </a:lnTo>
                  <a:lnTo>
                    <a:pt x="4021" y="1328"/>
                  </a:lnTo>
                  <a:lnTo>
                    <a:pt x="3930" y="1128"/>
                  </a:lnTo>
                  <a:lnTo>
                    <a:pt x="3821" y="965"/>
                  </a:lnTo>
                  <a:lnTo>
                    <a:pt x="3712" y="783"/>
                  </a:lnTo>
                  <a:lnTo>
                    <a:pt x="3566" y="637"/>
                  </a:lnTo>
                  <a:lnTo>
                    <a:pt x="3421" y="491"/>
                  </a:lnTo>
                  <a:lnTo>
                    <a:pt x="3275" y="382"/>
                  </a:lnTo>
                  <a:lnTo>
                    <a:pt x="3093" y="273"/>
                  </a:lnTo>
                  <a:lnTo>
                    <a:pt x="2911" y="182"/>
                  </a:lnTo>
                  <a:lnTo>
                    <a:pt x="2729" y="109"/>
                  </a:lnTo>
                  <a:lnTo>
                    <a:pt x="2529" y="55"/>
                  </a:lnTo>
                  <a:lnTo>
                    <a:pt x="2329" y="18"/>
                  </a:lnTo>
                  <a:lnTo>
                    <a:pt x="211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42"/>
            <p:cNvSpPr/>
            <p:nvPr/>
          </p:nvSpPr>
          <p:spPr>
            <a:xfrm>
              <a:off x="2516434" y="3790441"/>
              <a:ext cx="153615" cy="201432"/>
            </a:xfrm>
            <a:custGeom>
              <a:rect b="b" l="l" r="r" t="t"/>
              <a:pathLst>
                <a:path extrusionOk="0" h="6896" w="5259">
                  <a:moveTo>
                    <a:pt x="2875" y="1"/>
                  </a:moveTo>
                  <a:lnTo>
                    <a:pt x="2602" y="19"/>
                  </a:lnTo>
                  <a:lnTo>
                    <a:pt x="2329" y="73"/>
                  </a:lnTo>
                  <a:lnTo>
                    <a:pt x="2056" y="164"/>
                  </a:lnTo>
                  <a:lnTo>
                    <a:pt x="1838" y="255"/>
                  </a:lnTo>
                  <a:lnTo>
                    <a:pt x="1602" y="364"/>
                  </a:lnTo>
                  <a:lnTo>
                    <a:pt x="1402" y="492"/>
                  </a:lnTo>
                  <a:lnTo>
                    <a:pt x="1201" y="637"/>
                  </a:lnTo>
                  <a:lnTo>
                    <a:pt x="1001" y="801"/>
                  </a:lnTo>
                  <a:lnTo>
                    <a:pt x="838" y="965"/>
                  </a:lnTo>
                  <a:lnTo>
                    <a:pt x="674" y="1165"/>
                  </a:lnTo>
                  <a:lnTo>
                    <a:pt x="528" y="1365"/>
                  </a:lnTo>
                  <a:lnTo>
                    <a:pt x="401" y="1583"/>
                  </a:lnTo>
                  <a:lnTo>
                    <a:pt x="292" y="1802"/>
                  </a:lnTo>
                  <a:lnTo>
                    <a:pt x="201" y="2020"/>
                  </a:lnTo>
                  <a:lnTo>
                    <a:pt x="128" y="2257"/>
                  </a:lnTo>
                  <a:lnTo>
                    <a:pt x="73" y="2493"/>
                  </a:lnTo>
                  <a:lnTo>
                    <a:pt x="37" y="2730"/>
                  </a:lnTo>
                  <a:lnTo>
                    <a:pt x="19" y="2984"/>
                  </a:lnTo>
                  <a:lnTo>
                    <a:pt x="1" y="3221"/>
                  </a:lnTo>
                  <a:lnTo>
                    <a:pt x="19" y="3457"/>
                  </a:lnTo>
                  <a:lnTo>
                    <a:pt x="37" y="3712"/>
                  </a:lnTo>
                  <a:lnTo>
                    <a:pt x="55" y="3948"/>
                  </a:lnTo>
                  <a:lnTo>
                    <a:pt x="110" y="4185"/>
                  </a:lnTo>
                  <a:lnTo>
                    <a:pt x="164" y="4422"/>
                  </a:lnTo>
                  <a:lnTo>
                    <a:pt x="237" y="4658"/>
                  </a:lnTo>
                  <a:lnTo>
                    <a:pt x="419" y="5113"/>
                  </a:lnTo>
                  <a:lnTo>
                    <a:pt x="583" y="5477"/>
                  </a:lnTo>
                  <a:lnTo>
                    <a:pt x="783" y="5822"/>
                  </a:lnTo>
                  <a:lnTo>
                    <a:pt x="892" y="5986"/>
                  </a:lnTo>
                  <a:lnTo>
                    <a:pt x="1019" y="6132"/>
                  </a:lnTo>
                  <a:lnTo>
                    <a:pt x="1147" y="6277"/>
                  </a:lnTo>
                  <a:lnTo>
                    <a:pt x="1292" y="6423"/>
                  </a:lnTo>
                  <a:lnTo>
                    <a:pt x="1456" y="6532"/>
                  </a:lnTo>
                  <a:lnTo>
                    <a:pt x="1620" y="6641"/>
                  </a:lnTo>
                  <a:lnTo>
                    <a:pt x="1784" y="6732"/>
                  </a:lnTo>
                  <a:lnTo>
                    <a:pt x="1984" y="6805"/>
                  </a:lnTo>
                  <a:lnTo>
                    <a:pt x="2166" y="6859"/>
                  </a:lnTo>
                  <a:lnTo>
                    <a:pt x="2366" y="6896"/>
                  </a:lnTo>
                  <a:lnTo>
                    <a:pt x="2548" y="6896"/>
                  </a:lnTo>
                  <a:lnTo>
                    <a:pt x="2748" y="6878"/>
                  </a:lnTo>
                  <a:lnTo>
                    <a:pt x="2948" y="6841"/>
                  </a:lnTo>
                  <a:lnTo>
                    <a:pt x="3130" y="6768"/>
                  </a:lnTo>
                  <a:lnTo>
                    <a:pt x="3294" y="6659"/>
                  </a:lnTo>
                  <a:lnTo>
                    <a:pt x="3439" y="6532"/>
                  </a:lnTo>
                  <a:lnTo>
                    <a:pt x="3585" y="6386"/>
                  </a:lnTo>
                  <a:lnTo>
                    <a:pt x="3694" y="6223"/>
                  </a:lnTo>
                  <a:lnTo>
                    <a:pt x="3767" y="6059"/>
                  </a:lnTo>
                  <a:lnTo>
                    <a:pt x="3821" y="5859"/>
                  </a:lnTo>
                  <a:lnTo>
                    <a:pt x="3730" y="5895"/>
                  </a:lnTo>
                  <a:lnTo>
                    <a:pt x="3621" y="5913"/>
                  </a:lnTo>
                  <a:lnTo>
                    <a:pt x="3530" y="5895"/>
                  </a:lnTo>
                  <a:lnTo>
                    <a:pt x="3421" y="5877"/>
                  </a:lnTo>
                  <a:lnTo>
                    <a:pt x="3330" y="5841"/>
                  </a:lnTo>
                  <a:lnTo>
                    <a:pt x="3257" y="5768"/>
                  </a:lnTo>
                  <a:lnTo>
                    <a:pt x="3112" y="5640"/>
                  </a:lnTo>
                  <a:lnTo>
                    <a:pt x="3021" y="5550"/>
                  </a:lnTo>
                  <a:lnTo>
                    <a:pt x="2948" y="5440"/>
                  </a:lnTo>
                  <a:lnTo>
                    <a:pt x="2875" y="5331"/>
                  </a:lnTo>
                  <a:lnTo>
                    <a:pt x="2839" y="5222"/>
                  </a:lnTo>
                  <a:lnTo>
                    <a:pt x="2802" y="5095"/>
                  </a:lnTo>
                  <a:lnTo>
                    <a:pt x="2784" y="4967"/>
                  </a:lnTo>
                  <a:lnTo>
                    <a:pt x="2802" y="4840"/>
                  </a:lnTo>
                  <a:lnTo>
                    <a:pt x="2839" y="4713"/>
                  </a:lnTo>
                  <a:lnTo>
                    <a:pt x="2912" y="4603"/>
                  </a:lnTo>
                  <a:lnTo>
                    <a:pt x="3003" y="4512"/>
                  </a:lnTo>
                  <a:lnTo>
                    <a:pt x="3112" y="4458"/>
                  </a:lnTo>
                  <a:lnTo>
                    <a:pt x="3239" y="4440"/>
                  </a:lnTo>
                  <a:lnTo>
                    <a:pt x="3348" y="4440"/>
                  </a:lnTo>
                  <a:lnTo>
                    <a:pt x="3457" y="4494"/>
                  </a:lnTo>
                  <a:lnTo>
                    <a:pt x="3548" y="4549"/>
                  </a:lnTo>
                  <a:lnTo>
                    <a:pt x="3639" y="4622"/>
                  </a:lnTo>
                  <a:lnTo>
                    <a:pt x="3712" y="4713"/>
                  </a:lnTo>
                  <a:lnTo>
                    <a:pt x="3767" y="4804"/>
                  </a:lnTo>
                  <a:lnTo>
                    <a:pt x="3876" y="5004"/>
                  </a:lnTo>
                  <a:lnTo>
                    <a:pt x="4003" y="4858"/>
                  </a:lnTo>
                  <a:lnTo>
                    <a:pt x="4094" y="4713"/>
                  </a:lnTo>
                  <a:lnTo>
                    <a:pt x="4167" y="4549"/>
                  </a:lnTo>
                  <a:lnTo>
                    <a:pt x="4185" y="4458"/>
                  </a:lnTo>
                  <a:lnTo>
                    <a:pt x="4203" y="4367"/>
                  </a:lnTo>
                  <a:lnTo>
                    <a:pt x="4185" y="4185"/>
                  </a:lnTo>
                  <a:lnTo>
                    <a:pt x="4149" y="4021"/>
                  </a:lnTo>
                  <a:lnTo>
                    <a:pt x="4094" y="3858"/>
                  </a:lnTo>
                  <a:lnTo>
                    <a:pt x="4003" y="3712"/>
                  </a:lnTo>
                  <a:lnTo>
                    <a:pt x="4130" y="3676"/>
                  </a:lnTo>
                  <a:lnTo>
                    <a:pt x="4258" y="3621"/>
                  </a:lnTo>
                  <a:lnTo>
                    <a:pt x="4385" y="3566"/>
                  </a:lnTo>
                  <a:lnTo>
                    <a:pt x="4494" y="3494"/>
                  </a:lnTo>
                  <a:lnTo>
                    <a:pt x="4604" y="3403"/>
                  </a:lnTo>
                  <a:lnTo>
                    <a:pt x="4713" y="3312"/>
                  </a:lnTo>
                  <a:lnTo>
                    <a:pt x="4895" y="3112"/>
                  </a:lnTo>
                  <a:lnTo>
                    <a:pt x="5040" y="2893"/>
                  </a:lnTo>
                  <a:lnTo>
                    <a:pt x="5168" y="2639"/>
                  </a:lnTo>
                  <a:lnTo>
                    <a:pt x="5204" y="2511"/>
                  </a:lnTo>
                  <a:lnTo>
                    <a:pt x="5240" y="2366"/>
                  </a:lnTo>
                  <a:lnTo>
                    <a:pt x="5258" y="2238"/>
                  </a:lnTo>
                  <a:lnTo>
                    <a:pt x="5258" y="2093"/>
                  </a:lnTo>
                  <a:lnTo>
                    <a:pt x="5258" y="1820"/>
                  </a:lnTo>
                  <a:lnTo>
                    <a:pt x="5204" y="1565"/>
                  </a:lnTo>
                  <a:lnTo>
                    <a:pt x="5095" y="1310"/>
                  </a:lnTo>
                  <a:lnTo>
                    <a:pt x="4967" y="1056"/>
                  </a:lnTo>
                  <a:lnTo>
                    <a:pt x="4822" y="837"/>
                  </a:lnTo>
                  <a:lnTo>
                    <a:pt x="4640" y="619"/>
                  </a:lnTo>
                  <a:lnTo>
                    <a:pt x="4422" y="455"/>
                  </a:lnTo>
                  <a:lnTo>
                    <a:pt x="4185" y="292"/>
                  </a:lnTo>
                  <a:lnTo>
                    <a:pt x="3949" y="182"/>
                  </a:lnTo>
                  <a:lnTo>
                    <a:pt x="3694" y="92"/>
                  </a:lnTo>
                  <a:lnTo>
                    <a:pt x="3421" y="37"/>
                  </a:lnTo>
                  <a:lnTo>
                    <a:pt x="3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42"/>
            <p:cNvSpPr/>
            <p:nvPr/>
          </p:nvSpPr>
          <p:spPr>
            <a:xfrm>
              <a:off x="2649836" y="4088032"/>
              <a:ext cx="114270" cy="208355"/>
            </a:xfrm>
            <a:custGeom>
              <a:rect b="b" l="l" r="r" t="t"/>
              <a:pathLst>
                <a:path extrusionOk="0" h="7133" w="3912">
                  <a:moveTo>
                    <a:pt x="0" y="1"/>
                  </a:moveTo>
                  <a:lnTo>
                    <a:pt x="0" y="3712"/>
                  </a:lnTo>
                  <a:lnTo>
                    <a:pt x="892" y="3949"/>
                  </a:lnTo>
                  <a:lnTo>
                    <a:pt x="1456" y="5804"/>
                  </a:lnTo>
                  <a:lnTo>
                    <a:pt x="1510" y="5932"/>
                  </a:lnTo>
                  <a:lnTo>
                    <a:pt x="1565" y="6059"/>
                  </a:lnTo>
                  <a:lnTo>
                    <a:pt x="1710" y="6296"/>
                  </a:lnTo>
                  <a:lnTo>
                    <a:pt x="1874" y="6514"/>
                  </a:lnTo>
                  <a:lnTo>
                    <a:pt x="2074" y="6696"/>
                  </a:lnTo>
                  <a:lnTo>
                    <a:pt x="2311" y="6860"/>
                  </a:lnTo>
                  <a:lnTo>
                    <a:pt x="2565" y="6969"/>
                  </a:lnTo>
                  <a:lnTo>
                    <a:pt x="2820" y="7060"/>
                  </a:lnTo>
                  <a:lnTo>
                    <a:pt x="2966" y="7078"/>
                  </a:lnTo>
                  <a:lnTo>
                    <a:pt x="3111" y="7096"/>
                  </a:lnTo>
                  <a:lnTo>
                    <a:pt x="3639" y="7133"/>
                  </a:lnTo>
                  <a:lnTo>
                    <a:pt x="3912" y="5950"/>
                  </a:lnTo>
                  <a:lnTo>
                    <a:pt x="1874" y="3130"/>
                  </a:lnTo>
                  <a:lnTo>
                    <a:pt x="1365"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42"/>
            <p:cNvSpPr/>
            <p:nvPr/>
          </p:nvSpPr>
          <p:spPr>
            <a:xfrm>
              <a:off x="2679572" y="4139062"/>
              <a:ext cx="297095" cy="170090"/>
            </a:xfrm>
            <a:custGeom>
              <a:rect b="b" l="l" r="r" t="t"/>
              <a:pathLst>
                <a:path extrusionOk="0" h="5823" w="10171">
                  <a:moveTo>
                    <a:pt x="1875" y="0"/>
                  </a:moveTo>
                  <a:lnTo>
                    <a:pt x="1" y="728"/>
                  </a:lnTo>
                  <a:lnTo>
                    <a:pt x="1074" y="3839"/>
                  </a:lnTo>
                  <a:lnTo>
                    <a:pt x="1147" y="4021"/>
                  </a:lnTo>
                  <a:lnTo>
                    <a:pt x="1238" y="4185"/>
                  </a:lnTo>
                  <a:lnTo>
                    <a:pt x="1365" y="4312"/>
                  </a:lnTo>
                  <a:lnTo>
                    <a:pt x="1493" y="4439"/>
                  </a:lnTo>
                  <a:lnTo>
                    <a:pt x="1638" y="4549"/>
                  </a:lnTo>
                  <a:lnTo>
                    <a:pt x="1802" y="4621"/>
                  </a:lnTo>
                  <a:lnTo>
                    <a:pt x="1984" y="4694"/>
                  </a:lnTo>
                  <a:lnTo>
                    <a:pt x="2166" y="4731"/>
                  </a:lnTo>
                  <a:lnTo>
                    <a:pt x="7497" y="5349"/>
                  </a:lnTo>
                  <a:lnTo>
                    <a:pt x="7697" y="5422"/>
                  </a:lnTo>
                  <a:lnTo>
                    <a:pt x="7879" y="5477"/>
                  </a:lnTo>
                  <a:lnTo>
                    <a:pt x="8079" y="5531"/>
                  </a:lnTo>
                  <a:lnTo>
                    <a:pt x="8279" y="5549"/>
                  </a:lnTo>
                  <a:lnTo>
                    <a:pt x="8479" y="5567"/>
                  </a:lnTo>
                  <a:lnTo>
                    <a:pt x="8697" y="5567"/>
                  </a:lnTo>
                  <a:lnTo>
                    <a:pt x="8897" y="5549"/>
                  </a:lnTo>
                  <a:lnTo>
                    <a:pt x="9098" y="5513"/>
                  </a:lnTo>
                  <a:lnTo>
                    <a:pt x="9461" y="5440"/>
                  </a:lnTo>
                  <a:lnTo>
                    <a:pt x="9498" y="5531"/>
                  </a:lnTo>
                  <a:lnTo>
                    <a:pt x="9552" y="5604"/>
                  </a:lnTo>
                  <a:lnTo>
                    <a:pt x="9607" y="5658"/>
                  </a:lnTo>
                  <a:lnTo>
                    <a:pt x="9680" y="5713"/>
                  </a:lnTo>
                  <a:lnTo>
                    <a:pt x="9753" y="5749"/>
                  </a:lnTo>
                  <a:lnTo>
                    <a:pt x="9843" y="5786"/>
                  </a:lnTo>
                  <a:lnTo>
                    <a:pt x="9934" y="5804"/>
                  </a:lnTo>
                  <a:lnTo>
                    <a:pt x="10025" y="5822"/>
                  </a:lnTo>
                  <a:lnTo>
                    <a:pt x="10171" y="5822"/>
                  </a:lnTo>
                  <a:lnTo>
                    <a:pt x="9789" y="4985"/>
                  </a:lnTo>
                  <a:lnTo>
                    <a:pt x="8843" y="4203"/>
                  </a:lnTo>
                  <a:lnTo>
                    <a:pt x="7642" y="4494"/>
                  </a:lnTo>
                  <a:lnTo>
                    <a:pt x="2639" y="2875"/>
                  </a:lnTo>
                  <a:lnTo>
                    <a:pt x="187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42"/>
            <p:cNvSpPr/>
            <p:nvPr/>
          </p:nvSpPr>
          <p:spPr>
            <a:xfrm>
              <a:off x="2679572" y="4139062"/>
              <a:ext cx="60611" cy="57427"/>
            </a:xfrm>
            <a:custGeom>
              <a:rect b="b" l="l" r="r" t="t"/>
              <a:pathLst>
                <a:path extrusionOk="0" h="1966" w="2075">
                  <a:moveTo>
                    <a:pt x="1875" y="0"/>
                  </a:moveTo>
                  <a:lnTo>
                    <a:pt x="1" y="728"/>
                  </a:lnTo>
                  <a:lnTo>
                    <a:pt x="419" y="1965"/>
                  </a:lnTo>
                  <a:lnTo>
                    <a:pt x="801" y="1838"/>
                  </a:lnTo>
                  <a:lnTo>
                    <a:pt x="1129" y="1692"/>
                  </a:lnTo>
                  <a:lnTo>
                    <a:pt x="1384" y="1547"/>
                  </a:lnTo>
                  <a:lnTo>
                    <a:pt x="1584" y="1401"/>
                  </a:lnTo>
                  <a:lnTo>
                    <a:pt x="1748" y="1237"/>
                  </a:lnTo>
                  <a:lnTo>
                    <a:pt x="1875" y="1074"/>
                  </a:lnTo>
                  <a:lnTo>
                    <a:pt x="1984" y="910"/>
                  </a:lnTo>
                  <a:lnTo>
                    <a:pt x="2075" y="746"/>
                  </a:lnTo>
                  <a:lnTo>
                    <a:pt x="1875"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42"/>
            <p:cNvSpPr/>
            <p:nvPr/>
          </p:nvSpPr>
          <p:spPr>
            <a:xfrm>
              <a:off x="2649281" y="4026399"/>
              <a:ext cx="96773" cy="153090"/>
            </a:xfrm>
            <a:custGeom>
              <a:rect b="b" l="l" r="r" t="t"/>
              <a:pathLst>
                <a:path extrusionOk="0" h="5241" w="3313">
                  <a:moveTo>
                    <a:pt x="1038" y="0"/>
                  </a:moveTo>
                  <a:lnTo>
                    <a:pt x="674" y="328"/>
                  </a:lnTo>
                  <a:lnTo>
                    <a:pt x="492" y="492"/>
                  </a:lnTo>
                  <a:lnTo>
                    <a:pt x="328" y="692"/>
                  </a:lnTo>
                  <a:lnTo>
                    <a:pt x="201" y="910"/>
                  </a:lnTo>
                  <a:lnTo>
                    <a:pt x="110" y="1128"/>
                  </a:lnTo>
                  <a:lnTo>
                    <a:pt x="37" y="1365"/>
                  </a:lnTo>
                  <a:lnTo>
                    <a:pt x="1" y="1601"/>
                  </a:lnTo>
                  <a:lnTo>
                    <a:pt x="1" y="1856"/>
                  </a:lnTo>
                  <a:lnTo>
                    <a:pt x="19" y="2111"/>
                  </a:lnTo>
                  <a:lnTo>
                    <a:pt x="529" y="5240"/>
                  </a:lnTo>
                  <a:lnTo>
                    <a:pt x="856" y="5222"/>
                  </a:lnTo>
                  <a:lnTo>
                    <a:pt x="1184" y="5185"/>
                  </a:lnTo>
                  <a:lnTo>
                    <a:pt x="1511" y="5113"/>
                  </a:lnTo>
                  <a:lnTo>
                    <a:pt x="1820" y="5022"/>
                  </a:lnTo>
                  <a:lnTo>
                    <a:pt x="2111" y="4894"/>
                  </a:lnTo>
                  <a:lnTo>
                    <a:pt x="2402" y="4767"/>
                  </a:lnTo>
                  <a:lnTo>
                    <a:pt x="2694" y="4585"/>
                  </a:lnTo>
                  <a:lnTo>
                    <a:pt x="2948" y="4403"/>
                  </a:lnTo>
                  <a:lnTo>
                    <a:pt x="3312" y="4130"/>
                  </a:lnTo>
                  <a:lnTo>
                    <a:pt x="2584" y="1419"/>
                  </a:lnTo>
                  <a:lnTo>
                    <a:pt x="2493" y="1147"/>
                  </a:lnTo>
                  <a:lnTo>
                    <a:pt x="2366" y="910"/>
                  </a:lnTo>
                  <a:lnTo>
                    <a:pt x="2221" y="692"/>
                  </a:lnTo>
                  <a:lnTo>
                    <a:pt x="2020" y="492"/>
                  </a:lnTo>
                  <a:lnTo>
                    <a:pt x="1802" y="310"/>
                  </a:lnTo>
                  <a:lnTo>
                    <a:pt x="1566" y="182"/>
                  </a:lnTo>
                  <a:lnTo>
                    <a:pt x="1311" y="73"/>
                  </a:lnTo>
                  <a:lnTo>
                    <a:pt x="1038"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42"/>
            <p:cNvSpPr/>
            <p:nvPr/>
          </p:nvSpPr>
          <p:spPr>
            <a:xfrm>
              <a:off x="2216710" y="4179459"/>
              <a:ext cx="759957" cy="468733"/>
            </a:xfrm>
            <a:custGeom>
              <a:rect b="b" l="l" r="r" t="t"/>
              <a:pathLst>
                <a:path extrusionOk="0" h="16047" w="26017">
                  <a:moveTo>
                    <a:pt x="5950" y="0"/>
                  </a:moveTo>
                  <a:lnTo>
                    <a:pt x="5604" y="36"/>
                  </a:lnTo>
                  <a:lnTo>
                    <a:pt x="5331" y="73"/>
                  </a:lnTo>
                  <a:lnTo>
                    <a:pt x="5058" y="127"/>
                  </a:lnTo>
                  <a:lnTo>
                    <a:pt x="4804" y="200"/>
                  </a:lnTo>
                  <a:lnTo>
                    <a:pt x="4531" y="291"/>
                  </a:lnTo>
                  <a:lnTo>
                    <a:pt x="4276" y="400"/>
                  </a:lnTo>
                  <a:lnTo>
                    <a:pt x="4040" y="509"/>
                  </a:lnTo>
                  <a:lnTo>
                    <a:pt x="3785" y="655"/>
                  </a:lnTo>
                  <a:lnTo>
                    <a:pt x="3548" y="782"/>
                  </a:lnTo>
                  <a:lnTo>
                    <a:pt x="3184" y="1037"/>
                  </a:lnTo>
                  <a:lnTo>
                    <a:pt x="2857" y="1310"/>
                  </a:lnTo>
                  <a:lnTo>
                    <a:pt x="2530" y="1601"/>
                  </a:lnTo>
                  <a:lnTo>
                    <a:pt x="2238" y="1910"/>
                  </a:lnTo>
                  <a:lnTo>
                    <a:pt x="1966" y="2238"/>
                  </a:lnTo>
                  <a:lnTo>
                    <a:pt x="1711" y="2583"/>
                  </a:lnTo>
                  <a:lnTo>
                    <a:pt x="1474" y="2929"/>
                  </a:lnTo>
                  <a:lnTo>
                    <a:pt x="1256" y="3293"/>
                  </a:lnTo>
                  <a:lnTo>
                    <a:pt x="1074" y="3675"/>
                  </a:lnTo>
                  <a:lnTo>
                    <a:pt x="892" y="4075"/>
                  </a:lnTo>
                  <a:lnTo>
                    <a:pt x="728" y="4476"/>
                  </a:lnTo>
                  <a:lnTo>
                    <a:pt x="583" y="4876"/>
                  </a:lnTo>
                  <a:lnTo>
                    <a:pt x="474" y="5276"/>
                  </a:lnTo>
                  <a:lnTo>
                    <a:pt x="365" y="5695"/>
                  </a:lnTo>
                  <a:lnTo>
                    <a:pt x="255" y="6113"/>
                  </a:lnTo>
                  <a:lnTo>
                    <a:pt x="183" y="6531"/>
                  </a:lnTo>
                  <a:lnTo>
                    <a:pt x="92" y="7223"/>
                  </a:lnTo>
                  <a:lnTo>
                    <a:pt x="19" y="7914"/>
                  </a:lnTo>
                  <a:lnTo>
                    <a:pt x="1" y="8587"/>
                  </a:lnTo>
                  <a:lnTo>
                    <a:pt x="19" y="9279"/>
                  </a:lnTo>
                  <a:lnTo>
                    <a:pt x="37" y="9624"/>
                  </a:lnTo>
                  <a:lnTo>
                    <a:pt x="73" y="9970"/>
                  </a:lnTo>
                  <a:lnTo>
                    <a:pt x="128" y="10297"/>
                  </a:lnTo>
                  <a:lnTo>
                    <a:pt x="183" y="10643"/>
                  </a:lnTo>
                  <a:lnTo>
                    <a:pt x="255" y="10971"/>
                  </a:lnTo>
                  <a:lnTo>
                    <a:pt x="328" y="11316"/>
                  </a:lnTo>
                  <a:lnTo>
                    <a:pt x="419" y="11644"/>
                  </a:lnTo>
                  <a:lnTo>
                    <a:pt x="528" y="11971"/>
                  </a:lnTo>
                  <a:lnTo>
                    <a:pt x="692" y="12390"/>
                  </a:lnTo>
                  <a:lnTo>
                    <a:pt x="910" y="12808"/>
                  </a:lnTo>
                  <a:lnTo>
                    <a:pt x="1110" y="13172"/>
                  </a:lnTo>
                  <a:lnTo>
                    <a:pt x="1365" y="13518"/>
                  </a:lnTo>
                  <a:lnTo>
                    <a:pt x="1620" y="13863"/>
                  </a:lnTo>
                  <a:lnTo>
                    <a:pt x="1911" y="14173"/>
                  </a:lnTo>
                  <a:lnTo>
                    <a:pt x="2202" y="14445"/>
                  </a:lnTo>
                  <a:lnTo>
                    <a:pt x="2530" y="14718"/>
                  </a:lnTo>
                  <a:lnTo>
                    <a:pt x="2875" y="14955"/>
                  </a:lnTo>
                  <a:lnTo>
                    <a:pt x="3221" y="15173"/>
                  </a:lnTo>
                  <a:lnTo>
                    <a:pt x="3603" y="15373"/>
                  </a:lnTo>
                  <a:lnTo>
                    <a:pt x="3985" y="15555"/>
                  </a:lnTo>
                  <a:lnTo>
                    <a:pt x="4367" y="15701"/>
                  </a:lnTo>
                  <a:lnTo>
                    <a:pt x="4767" y="15810"/>
                  </a:lnTo>
                  <a:lnTo>
                    <a:pt x="5186" y="15919"/>
                  </a:lnTo>
                  <a:lnTo>
                    <a:pt x="5604" y="15974"/>
                  </a:lnTo>
                  <a:lnTo>
                    <a:pt x="6023" y="16028"/>
                  </a:lnTo>
                  <a:lnTo>
                    <a:pt x="6459" y="16046"/>
                  </a:lnTo>
                  <a:lnTo>
                    <a:pt x="22833" y="16046"/>
                  </a:lnTo>
                  <a:lnTo>
                    <a:pt x="23124" y="16028"/>
                  </a:lnTo>
                  <a:lnTo>
                    <a:pt x="23415" y="15974"/>
                  </a:lnTo>
                  <a:lnTo>
                    <a:pt x="23688" y="15919"/>
                  </a:lnTo>
                  <a:lnTo>
                    <a:pt x="23961" y="15810"/>
                  </a:lnTo>
                  <a:lnTo>
                    <a:pt x="24216" y="15683"/>
                  </a:lnTo>
                  <a:lnTo>
                    <a:pt x="24471" y="15537"/>
                  </a:lnTo>
                  <a:lnTo>
                    <a:pt x="24689" y="15355"/>
                  </a:lnTo>
                  <a:lnTo>
                    <a:pt x="24907" y="15155"/>
                  </a:lnTo>
                  <a:lnTo>
                    <a:pt x="25125" y="14882"/>
                  </a:lnTo>
                  <a:lnTo>
                    <a:pt x="25307" y="14591"/>
                  </a:lnTo>
                  <a:lnTo>
                    <a:pt x="25489" y="14282"/>
                  </a:lnTo>
                  <a:lnTo>
                    <a:pt x="25635" y="13954"/>
                  </a:lnTo>
                  <a:lnTo>
                    <a:pt x="25744" y="13627"/>
                  </a:lnTo>
                  <a:lnTo>
                    <a:pt x="25835" y="13281"/>
                  </a:lnTo>
                  <a:lnTo>
                    <a:pt x="25926" y="12935"/>
                  </a:lnTo>
                  <a:lnTo>
                    <a:pt x="25962" y="12590"/>
                  </a:lnTo>
                  <a:lnTo>
                    <a:pt x="25999" y="12299"/>
                  </a:lnTo>
                  <a:lnTo>
                    <a:pt x="26017" y="12008"/>
                  </a:lnTo>
                  <a:lnTo>
                    <a:pt x="26017" y="11716"/>
                  </a:lnTo>
                  <a:lnTo>
                    <a:pt x="25999" y="11425"/>
                  </a:lnTo>
                  <a:lnTo>
                    <a:pt x="25981" y="11134"/>
                  </a:lnTo>
                  <a:lnTo>
                    <a:pt x="25944" y="10843"/>
                  </a:lnTo>
                  <a:lnTo>
                    <a:pt x="25890" y="10552"/>
                  </a:lnTo>
                  <a:lnTo>
                    <a:pt x="25835" y="10279"/>
                  </a:lnTo>
                  <a:lnTo>
                    <a:pt x="25762" y="9988"/>
                  </a:lnTo>
                  <a:lnTo>
                    <a:pt x="25671" y="9715"/>
                  </a:lnTo>
                  <a:lnTo>
                    <a:pt x="25580" y="9442"/>
                  </a:lnTo>
                  <a:lnTo>
                    <a:pt x="25471" y="9169"/>
                  </a:lnTo>
                  <a:lnTo>
                    <a:pt x="25344" y="8915"/>
                  </a:lnTo>
                  <a:lnTo>
                    <a:pt x="25216" y="8642"/>
                  </a:lnTo>
                  <a:lnTo>
                    <a:pt x="25071" y="8405"/>
                  </a:lnTo>
                  <a:lnTo>
                    <a:pt x="24925" y="8151"/>
                  </a:lnTo>
                  <a:lnTo>
                    <a:pt x="24762" y="7914"/>
                  </a:lnTo>
                  <a:lnTo>
                    <a:pt x="24580" y="7678"/>
                  </a:lnTo>
                  <a:lnTo>
                    <a:pt x="24398" y="7459"/>
                  </a:lnTo>
                  <a:lnTo>
                    <a:pt x="24198" y="7241"/>
                  </a:lnTo>
                  <a:lnTo>
                    <a:pt x="23979" y="7041"/>
                  </a:lnTo>
                  <a:lnTo>
                    <a:pt x="23779" y="6841"/>
                  </a:lnTo>
                  <a:lnTo>
                    <a:pt x="23543" y="6659"/>
                  </a:lnTo>
                  <a:lnTo>
                    <a:pt x="23324" y="6477"/>
                  </a:lnTo>
                  <a:lnTo>
                    <a:pt x="23088" y="6313"/>
                  </a:lnTo>
                  <a:lnTo>
                    <a:pt x="22833" y="6168"/>
                  </a:lnTo>
                  <a:lnTo>
                    <a:pt x="22578" y="6022"/>
                  </a:lnTo>
                  <a:lnTo>
                    <a:pt x="22324" y="5876"/>
                  </a:lnTo>
                  <a:lnTo>
                    <a:pt x="22051" y="5767"/>
                  </a:lnTo>
                  <a:lnTo>
                    <a:pt x="21796" y="5640"/>
                  </a:lnTo>
                  <a:lnTo>
                    <a:pt x="21523" y="5549"/>
                  </a:lnTo>
                  <a:lnTo>
                    <a:pt x="21232" y="5458"/>
                  </a:lnTo>
                  <a:lnTo>
                    <a:pt x="20796" y="5349"/>
                  </a:lnTo>
                  <a:lnTo>
                    <a:pt x="20359" y="5276"/>
                  </a:lnTo>
                  <a:lnTo>
                    <a:pt x="19904" y="5203"/>
                  </a:lnTo>
                  <a:lnTo>
                    <a:pt x="19467" y="5167"/>
                  </a:lnTo>
                  <a:lnTo>
                    <a:pt x="19013" y="5131"/>
                  </a:lnTo>
                  <a:lnTo>
                    <a:pt x="18558" y="5112"/>
                  </a:lnTo>
                  <a:lnTo>
                    <a:pt x="17648" y="5094"/>
                  </a:lnTo>
                  <a:lnTo>
                    <a:pt x="16738" y="5058"/>
                  </a:lnTo>
                  <a:lnTo>
                    <a:pt x="16284" y="5021"/>
                  </a:lnTo>
                  <a:lnTo>
                    <a:pt x="15829" y="4967"/>
                  </a:lnTo>
                  <a:lnTo>
                    <a:pt x="15392" y="4912"/>
                  </a:lnTo>
                  <a:lnTo>
                    <a:pt x="14955" y="4821"/>
                  </a:lnTo>
                  <a:lnTo>
                    <a:pt x="14519" y="4694"/>
                  </a:lnTo>
                  <a:lnTo>
                    <a:pt x="14100" y="4548"/>
                  </a:lnTo>
                  <a:lnTo>
                    <a:pt x="13828" y="4421"/>
                  </a:lnTo>
                  <a:lnTo>
                    <a:pt x="13536" y="4294"/>
                  </a:lnTo>
                  <a:lnTo>
                    <a:pt x="13282" y="4148"/>
                  </a:lnTo>
                  <a:lnTo>
                    <a:pt x="13009" y="3984"/>
                  </a:lnTo>
                  <a:lnTo>
                    <a:pt x="12499" y="3639"/>
                  </a:lnTo>
                  <a:lnTo>
                    <a:pt x="12008" y="3275"/>
                  </a:lnTo>
                  <a:lnTo>
                    <a:pt x="11517" y="2875"/>
                  </a:lnTo>
                  <a:lnTo>
                    <a:pt x="11044" y="2474"/>
                  </a:lnTo>
                  <a:lnTo>
                    <a:pt x="10571" y="2056"/>
                  </a:lnTo>
                  <a:lnTo>
                    <a:pt x="10098" y="1656"/>
                  </a:lnTo>
                  <a:lnTo>
                    <a:pt x="9607" y="1292"/>
                  </a:lnTo>
                  <a:lnTo>
                    <a:pt x="9115" y="928"/>
                  </a:lnTo>
                  <a:lnTo>
                    <a:pt x="8861" y="782"/>
                  </a:lnTo>
                  <a:lnTo>
                    <a:pt x="8588" y="637"/>
                  </a:lnTo>
                  <a:lnTo>
                    <a:pt x="8333" y="491"/>
                  </a:lnTo>
                  <a:lnTo>
                    <a:pt x="8060" y="364"/>
                  </a:lnTo>
                  <a:lnTo>
                    <a:pt x="7787" y="255"/>
                  </a:lnTo>
                  <a:lnTo>
                    <a:pt x="7496" y="164"/>
                  </a:lnTo>
                  <a:lnTo>
                    <a:pt x="7205" y="91"/>
                  </a:lnTo>
                  <a:lnTo>
                    <a:pt x="6896" y="36"/>
                  </a:lnTo>
                  <a:lnTo>
                    <a:pt x="65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42"/>
            <p:cNvSpPr/>
            <p:nvPr/>
          </p:nvSpPr>
          <p:spPr>
            <a:xfrm>
              <a:off x="2216710" y="4337281"/>
              <a:ext cx="759957" cy="310911"/>
            </a:xfrm>
            <a:custGeom>
              <a:rect b="b" l="l" r="r" t="t"/>
              <a:pathLst>
                <a:path extrusionOk="0" h="10644" w="26017">
                  <a:moveTo>
                    <a:pt x="437" y="0"/>
                  </a:moveTo>
                  <a:lnTo>
                    <a:pt x="292" y="564"/>
                  </a:lnTo>
                  <a:lnTo>
                    <a:pt x="183" y="1128"/>
                  </a:lnTo>
                  <a:lnTo>
                    <a:pt x="92" y="1820"/>
                  </a:lnTo>
                  <a:lnTo>
                    <a:pt x="19" y="2511"/>
                  </a:lnTo>
                  <a:lnTo>
                    <a:pt x="1" y="3184"/>
                  </a:lnTo>
                  <a:lnTo>
                    <a:pt x="19" y="3876"/>
                  </a:lnTo>
                  <a:lnTo>
                    <a:pt x="37" y="4221"/>
                  </a:lnTo>
                  <a:lnTo>
                    <a:pt x="73" y="4567"/>
                  </a:lnTo>
                  <a:lnTo>
                    <a:pt x="128" y="4894"/>
                  </a:lnTo>
                  <a:lnTo>
                    <a:pt x="183" y="5240"/>
                  </a:lnTo>
                  <a:lnTo>
                    <a:pt x="255" y="5568"/>
                  </a:lnTo>
                  <a:lnTo>
                    <a:pt x="328" y="5913"/>
                  </a:lnTo>
                  <a:lnTo>
                    <a:pt x="419" y="6241"/>
                  </a:lnTo>
                  <a:lnTo>
                    <a:pt x="528" y="6568"/>
                  </a:lnTo>
                  <a:lnTo>
                    <a:pt x="692" y="6987"/>
                  </a:lnTo>
                  <a:lnTo>
                    <a:pt x="910" y="7405"/>
                  </a:lnTo>
                  <a:lnTo>
                    <a:pt x="1110" y="7769"/>
                  </a:lnTo>
                  <a:lnTo>
                    <a:pt x="1365" y="8115"/>
                  </a:lnTo>
                  <a:lnTo>
                    <a:pt x="1620" y="8460"/>
                  </a:lnTo>
                  <a:lnTo>
                    <a:pt x="1911" y="8770"/>
                  </a:lnTo>
                  <a:lnTo>
                    <a:pt x="2202" y="9042"/>
                  </a:lnTo>
                  <a:lnTo>
                    <a:pt x="2530" y="9315"/>
                  </a:lnTo>
                  <a:lnTo>
                    <a:pt x="2875" y="9552"/>
                  </a:lnTo>
                  <a:lnTo>
                    <a:pt x="3221" y="9770"/>
                  </a:lnTo>
                  <a:lnTo>
                    <a:pt x="3603" y="9970"/>
                  </a:lnTo>
                  <a:lnTo>
                    <a:pt x="3985" y="10152"/>
                  </a:lnTo>
                  <a:lnTo>
                    <a:pt x="4367" y="10298"/>
                  </a:lnTo>
                  <a:lnTo>
                    <a:pt x="4767" y="10407"/>
                  </a:lnTo>
                  <a:lnTo>
                    <a:pt x="5186" y="10516"/>
                  </a:lnTo>
                  <a:lnTo>
                    <a:pt x="5604" y="10571"/>
                  </a:lnTo>
                  <a:lnTo>
                    <a:pt x="6023" y="10625"/>
                  </a:lnTo>
                  <a:lnTo>
                    <a:pt x="6459" y="10643"/>
                  </a:lnTo>
                  <a:lnTo>
                    <a:pt x="22833" y="10643"/>
                  </a:lnTo>
                  <a:lnTo>
                    <a:pt x="23124" y="10625"/>
                  </a:lnTo>
                  <a:lnTo>
                    <a:pt x="23415" y="10571"/>
                  </a:lnTo>
                  <a:lnTo>
                    <a:pt x="23688" y="10516"/>
                  </a:lnTo>
                  <a:lnTo>
                    <a:pt x="23961" y="10407"/>
                  </a:lnTo>
                  <a:lnTo>
                    <a:pt x="24216" y="10280"/>
                  </a:lnTo>
                  <a:lnTo>
                    <a:pt x="24471" y="10134"/>
                  </a:lnTo>
                  <a:lnTo>
                    <a:pt x="24689" y="9952"/>
                  </a:lnTo>
                  <a:lnTo>
                    <a:pt x="24907" y="9752"/>
                  </a:lnTo>
                  <a:lnTo>
                    <a:pt x="25125" y="9479"/>
                  </a:lnTo>
                  <a:lnTo>
                    <a:pt x="25307" y="9188"/>
                  </a:lnTo>
                  <a:lnTo>
                    <a:pt x="25489" y="8879"/>
                  </a:lnTo>
                  <a:lnTo>
                    <a:pt x="25635" y="8551"/>
                  </a:lnTo>
                  <a:lnTo>
                    <a:pt x="25744" y="8224"/>
                  </a:lnTo>
                  <a:lnTo>
                    <a:pt x="25835" y="7878"/>
                  </a:lnTo>
                  <a:lnTo>
                    <a:pt x="25926" y="7532"/>
                  </a:lnTo>
                  <a:lnTo>
                    <a:pt x="25962" y="7187"/>
                  </a:lnTo>
                  <a:lnTo>
                    <a:pt x="25999" y="6859"/>
                  </a:lnTo>
                  <a:lnTo>
                    <a:pt x="26017" y="6550"/>
                  </a:lnTo>
                  <a:lnTo>
                    <a:pt x="26017" y="6223"/>
                  </a:lnTo>
                  <a:lnTo>
                    <a:pt x="25999" y="5913"/>
                  </a:lnTo>
                  <a:lnTo>
                    <a:pt x="25962" y="5604"/>
                  </a:lnTo>
                  <a:lnTo>
                    <a:pt x="25908" y="5276"/>
                  </a:lnTo>
                  <a:lnTo>
                    <a:pt x="25853" y="4967"/>
                  </a:lnTo>
                  <a:lnTo>
                    <a:pt x="25780" y="4658"/>
                  </a:lnTo>
                  <a:lnTo>
                    <a:pt x="25780" y="4967"/>
                  </a:lnTo>
                  <a:lnTo>
                    <a:pt x="25762" y="5295"/>
                  </a:lnTo>
                  <a:lnTo>
                    <a:pt x="25708" y="5604"/>
                  </a:lnTo>
                  <a:lnTo>
                    <a:pt x="25653" y="5913"/>
                  </a:lnTo>
                  <a:lnTo>
                    <a:pt x="25562" y="6223"/>
                  </a:lnTo>
                  <a:lnTo>
                    <a:pt x="25453" y="6514"/>
                  </a:lnTo>
                  <a:lnTo>
                    <a:pt x="25344" y="6805"/>
                  </a:lnTo>
                  <a:lnTo>
                    <a:pt x="25198" y="7078"/>
                  </a:lnTo>
                  <a:lnTo>
                    <a:pt x="25035" y="7351"/>
                  </a:lnTo>
                  <a:lnTo>
                    <a:pt x="24853" y="7605"/>
                  </a:lnTo>
                  <a:lnTo>
                    <a:pt x="24652" y="7860"/>
                  </a:lnTo>
                  <a:lnTo>
                    <a:pt x="24434" y="8078"/>
                  </a:lnTo>
                  <a:lnTo>
                    <a:pt x="24198" y="8297"/>
                  </a:lnTo>
                  <a:lnTo>
                    <a:pt x="23961" y="8478"/>
                  </a:lnTo>
                  <a:lnTo>
                    <a:pt x="23688" y="8660"/>
                  </a:lnTo>
                  <a:lnTo>
                    <a:pt x="23415" y="8806"/>
                  </a:lnTo>
                  <a:lnTo>
                    <a:pt x="23051" y="8970"/>
                  </a:lnTo>
                  <a:lnTo>
                    <a:pt x="22688" y="9079"/>
                  </a:lnTo>
                  <a:lnTo>
                    <a:pt x="22306" y="9170"/>
                  </a:lnTo>
                  <a:lnTo>
                    <a:pt x="21923" y="9243"/>
                  </a:lnTo>
                  <a:lnTo>
                    <a:pt x="21541" y="9279"/>
                  </a:lnTo>
                  <a:lnTo>
                    <a:pt x="21141" y="9279"/>
                  </a:lnTo>
                  <a:lnTo>
                    <a:pt x="20759" y="9261"/>
                  </a:lnTo>
                  <a:lnTo>
                    <a:pt x="20359" y="9224"/>
                  </a:lnTo>
                  <a:lnTo>
                    <a:pt x="19959" y="9152"/>
                  </a:lnTo>
                  <a:lnTo>
                    <a:pt x="19577" y="9079"/>
                  </a:lnTo>
                  <a:lnTo>
                    <a:pt x="19176" y="8988"/>
                  </a:lnTo>
                  <a:lnTo>
                    <a:pt x="18776" y="8879"/>
                  </a:lnTo>
                  <a:lnTo>
                    <a:pt x="18394" y="8751"/>
                  </a:lnTo>
                  <a:lnTo>
                    <a:pt x="18012" y="8624"/>
                  </a:lnTo>
                  <a:lnTo>
                    <a:pt x="17266" y="8315"/>
                  </a:lnTo>
                  <a:lnTo>
                    <a:pt x="15792" y="7678"/>
                  </a:lnTo>
                  <a:lnTo>
                    <a:pt x="15046" y="7369"/>
                  </a:lnTo>
                  <a:lnTo>
                    <a:pt x="14301" y="7096"/>
                  </a:lnTo>
                  <a:lnTo>
                    <a:pt x="13918" y="6968"/>
                  </a:lnTo>
                  <a:lnTo>
                    <a:pt x="13555" y="6841"/>
                  </a:lnTo>
                  <a:lnTo>
                    <a:pt x="13173" y="6750"/>
                  </a:lnTo>
                  <a:lnTo>
                    <a:pt x="12790" y="6659"/>
                  </a:lnTo>
                  <a:lnTo>
                    <a:pt x="12390" y="6605"/>
                  </a:lnTo>
                  <a:lnTo>
                    <a:pt x="12008" y="6550"/>
                  </a:lnTo>
                  <a:lnTo>
                    <a:pt x="11608" y="6532"/>
                  </a:lnTo>
                  <a:lnTo>
                    <a:pt x="11226" y="6532"/>
                  </a:lnTo>
                  <a:lnTo>
                    <a:pt x="10862" y="6550"/>
                  </a:lnTo>
                  <a:lnTo>
                    <a:pt x="10516" y="6586"/>
                  </a:lnTo>
                  <a:lnTo>
                    <a:pt x="10171" y="6641"/>
                  </a:lnTo>
                  <a:lnTo>
                    <a:pt x="9825" y="6696"/>
                  </a:lnTo>
                  <a:lnTo>
                    <a:pt x="9134" y="6859"/>
                  </a:lnTo>
                  <a:lnTo>
                    <a:pt x="8442" y="7023"/>
                  </a:lnTo>
                  <a:lnTo>
                    <a:pt x="7751" y="7169"/>
                  </a:lnTo>
                  <a:lnTo>
                    <a:pt x="7405" y="7241"/>
                  </a:lnTo>
                  <a:lnTo>
                    <a:pt x="7060" y="7278"/>
                  </a:lnTo>
                  <a:lnTo>
                    <a:pt x="6714" y="7314"/>
                  </a:lnTo>
                  <a:lnTo>
                    <a:pt x="6368" y="7332"/>
                  </a:lnTo>
                  <a:lnTo>
                    <a:pt x="6004" y="7332"/>
                  </a:lnTo>
                  <a:lnTo>
                    <a:pt x="5659" y="7314"/>
                  </a:lnTo>
                  <a:lnTo>
                    <a:pt x="5277" y="7241"/>
                  </a:lnTo>
                  <a:lnTo>
                    <a:pt x="4895" y="7150"/>
                  </a:lnTo>
                  <a:lnTo>
                    <a:pt x="4531" y="7023"/>
                  </a:lnTo>
                  <a:lnTo>
                    <a:pt x="4167" y="6859"/>
                  </a:lnTo>
                  <a:lnTo>
                    <a:pt x="3821" y="6677"/>
                  </a:lnTo>
                  <a:lnTo>
                    <a:pt x="3494" y="6477"/>
                  </a:lnTo>
                  <a:lnTo>
                    <a:pt x="3184" y="6241"/>
                  </a:lnTo>
                  <a:lnTo>
                    <a:pt x="2875" y="5986"/>
                  </a:lnTo>
                  <a:lnTo>
                    <a:pt x="2584" y="5713"/>
                  </a:lnTo>
                  <a:lnTo>
                    <a:pt x="2329" y="5422"/>
                  </a:lnTo>
                  <a:lnTo>
                    <a:pt x="2075" y="5113"/>
                  </a:lnTo>
                  <a:lnTo>
                    <a:pt x="1838" y="4785"/>
                  </a:lnTo>
                  <a:lnTo>
                    <a:pt x="1620" y="4458"/>
                  </a:lnTo>
                  <a:lnTo>
                    <a:pt x="1420" y="4112"/>
                  </a:lnTo>
                  <a:lnTo>
                    <a:pt x="1238" y="3748"/>
                  </a:lnTo>
                  <a:lnTo>
                    <a:pt x="1092" y="3384"/>
                  </a:lnTo>
                  <a:lnTo>
                    <a:pt x="947" y="2966"/>
                  </a:lnTo>
                  <a:lnTo>
                    <a:pt x="819" y="2566"/>
                  </a:lnTo>
                  <a:lnTo>
                    <a:pt x="710" y="2147"/>
                  </a:lnTo>
                  <a:lnTo>
                    <a:pt x="619" y="1729"/>
                  </a:lnTo>
                  <a:lnTo>
                    <a:pt x="546" y="1292"/>
                  </a:lnTo>
                  <a:lnTo>
                    <a:pt x="492" y="874"/>
                  </a:lnTo>
                  <a:lnTo>
                    <a:pt x="455" y="437"/>
                  </a:lnTo>
                  <a:lnTo>
                    <a:pt x="43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42"/>
            <p:cNvSpPr/>
            <p:nvPr/>
          </p:nvSpPr>
          <p:spPr>
            <a:xfrm>
              <a:off x="2374006" y="4215592"/>
              <a:ext cx="390100" cy="179116"/>
            </a:xfrm>
            <a:custGeom>
              <a:rect b="b" l="l" r="r" t="t"/>
              <a:pathLst>
                <a:path extrusionOk="0" h="6132" w="13355">
                  <a:moveTo>
                    <a:pt x="983" y="0"/>
                  </a:moveTo>
                  <a:lnTo>
                    <a:pt x="874" y="18"/>
                  </a:lnTo>
                  <a:lnTo>
                    <a:pt x="747" y="55"/>
                  </a:lnTo>
                  <a:lnTo>
                    <a:pt x="638" y="91"/>
                  </a:lnTo>
                  <a:lnTo>
                    <a:pt x="547" y="164"/>
                  </a:lnTo>
                  <a:lnTo>
                    <a:pt x="437" y="218"/>
                  </a:lnTo>
                  <a:lnTo>
                    <a:pt x="347" y="309"/>
                  </a:lnTo>
                  <a:lnTo>
                    <a:pt x="274" y="400"/>
                  </a:lnTo>
                  <a:lnTo>
                    <a:pt x="201" y="491"/>
                  </a:lnTo>
                  <a:lnTo>
                    <a:pt x="128" y="582"/>
                  </a:lnTo>
                  <a:lnTo>
                    <a:pt x="92" y="692"/>
                  </a:lnTo>
                  <a:lnTo>
                    <a:pt x="37" y="801"/>
                  </a:lnTo>
                  <a:lnTo>
                    <a:pt x="19" y="928"/>
                  </a:lnTo>
                  <a:lnTo>
                    <a:pt x="1" y="1037"/>
                  </a:lnTo>
                  <a:lnTo>
                    <a:pt x="1" y="1165"/>
                  </a:lnTo>
                  <a:lnTo>
                    <a:pt x="37" y="1274"/>
                  </a:lnTo>
                  <a:lnTo>
                    <a:pt x="74" y="1383"/>
                  </a:lnTo>
                  <a:lnTo>
                    <a:pt x="128" y="1492"/>
                  </a:lnTo>
                  <a:lnTo>
                    <a:pt x="183" y="1583"/>
                  </a:lnTo>
                  <a:lnTo>
                    <a:pt x="256" y="1674"/>
                  </a:lnTo>
                  <a:lnTo>
                    <a:pt x="347" y="1747"/>
                  </a:lnTo>
                  <a:lnTo>
                    <a:pt x="528" y="1856"/>
                  </a:lnTo>
                  <a:lnTo>
                    <a:pt x="747" y="1965"/>
                  </a:lnTo>
                  <a:lnTo>
                    <a:pt x="983" y="2038"/>
                  </a:lnTo>
                  <a:lnTo>
                    <a:pt x="1220" y="2111"/>
                  </a:lnTo>
                  <a:lnTo>
                    <a:pt x="1438" y="2183"/>
                  </a:lnTo>
                  <a:lnTo>
                    <a:pt x="1638" y="2256"/>
                  </a:lnTo>
                  <a:lnTo>
                    <a:pt x="1875" y="2365"/>
                  </a:lnTo>
                  <a:lnTo>
                    <a:pt x="2093" y="2511"/>
                  </a:lnTo>
                  <a:lnTo>
                    <a:pt x="2311" y="2656"/>
                  </a:lnTo>
                  <a:lnTo>
                    <a:pt x="2493" y="2838"/>
                  </a:lnTo>
                  <a:lnTo>
                    <a:pt x="2675" y="3020"/>
                  </a:lnTo>
                  <a:lnTo>
                    <a:pt x="2857" y="3220"/>
                  </a:lnTo>
                  <a:lnTo>
                    <a:pt x="3185" y="3639"/>
                  </a:lnTo>
                  <a:lnTo>
                    <a:pt x="3512" y="4057"/>
                  </a:lnTo>
                  <a:lnTo>
                    <a:pt x="3840" y="4494"/>
                  </a:lnTo>
                  <a:lnTo>
                    <a:pt x="4022" y="4694"/>
                  </a:lnTo>
                  <a:lnTo>
                    <a:pt x="4203" y="4894"/>
                  </a:lnTo>
                  <a:lnTo>
                    <a:pt x="4404" y="5076"/>
                  </a:lnTo>
                  <a:lnTo>
                    <a:pt x="4604" y="5240"/>
                  </a:lnTo>
                  <a:lnTo>
                    <a:pt x="4804" y="5385"/>
                  </a:lnTo>
                  <a:lnTo>
                    <a:pt x="5022" y="5513"/>
                  </a:lnTo>
                  <a:lnTo>
                    <a:pt x="5241" y="5640"/>
                  </a:lnTo>
                  <a:lnTo>
                    <a:pt x="5477" y="5731"/>
                  </a:lnTo>
                  <a:lnTo>
                    <a:pt x="5714" y="5804"/>
                  </a:lnTo>
                  <a:lnTo>
                    <a:pt x="5950" y="5877"/>
                  </a:lnTo>
                  <a:lnTo>
                    <a:pt x="6205" y="5949"/>
                  </a:lnTo>
                  <a:lnTo>
                    <a:pt x="6459" y="5986"/>
                  </a:lnTo>
                  <a:lnTo>
                    <a:pt x="6969" y="6059"/>
                  </a:lnTo>
                  <a:lnTo>
                    <a:pt x="7478" y="6095"/>
                  </a:lnTo>
                  <a:lnTo>
                    <a:pt x="8006" y="6113"/>
                  </a:lnTo>
                  <a:lnTo>
                    <a:pt x="8515" y="6113"/>
                  </a:lnTo>
                  <a:lnTo>
                    <a:pt x="12336" y="6131"/>
                  </a:lnTo>
                  <a:lnTo>
                    <a:pt x="12645" y="6113"/>
                  </a:lnTo>
                  <a:lnTo>
                    <a:pt x="12809" y="6095"/>
                  </a:lnTo>
                  <a:lnTo>
                    <a:pt x="12954" y="6040"/>
                  </a:lnTo>
                  <a:lnTo>
                    <a:pt x="13082" y="5986"/>
                  </a:lnTo>
                  <a:lnTo>
                    <a:pt x="13191" y="5913"/>
                  </a:lnTo>
                  <a:lnTo>
                    <a:pt x="13282" y="5804"/>
                  </a:lnTo>
                  <a:lnTo>
                    <a:pt x="13318" y="5731"/>
                  </a:lnTo>
                  <a:lnTo>
                    <a:pt x="13336" y="5676"/>
                  </a:lnTo>
                  <a:lnTo>
                    <a:pt x="13355" y="5586"/>
                  </a:lnTo>
                  <a:lnTo>
                    <a:pt x="13355" y="5513"/>
                  </a:lnTo>
                  <a:lnTo>
                    <a:pt x="13336" y="5422"/>
                  </a:lnTo>
                  <a:lnTo>
                    <a:pt x="13300" y="5349"/>
                  </a:lnTo>
                  <a:lnTo>
                    <a:pt x="13227" y="5203"/>
                  </a:lnTo>
                  <a:lnTo>
                    <a:pt x="13100" y="5076"/>
                  </a:lnTo>
                  <a:lnTo>
                    <a:pt x="12954" y="4985"/>
                  </a:lnTo>
                  <a:lnTo>
                    <a:pt x="12809" y="4912"/>
                  </a:lnTo>
                  <a:lnTo>
                    <a:pt x="12645" y="4876"/>
                  </a:lnTo>
                  <a:lnTo>
                    <a:pt x="12481" y="4821"/>
                  </a:lnTo>
                  <a:lnTo>
                    <a:pt x="12136" y="4749"/>
                  </a:lnTo>
                  <a:lnTo>
                    <a:pt x="11772" y="4694"/>
                  </a:lnTo>
                  <a:lnTo>
                    <a:pt x="11408" y="4639"/>
                  </a:lnTo>
                  <a:lnTo>
                    <a:pt x="11044" y="4621"/>
                  </a:lnTo>
                  <a:lnTo>
                    <a:pt x="10316" y="4567"/>
                  </a:lnTo>
                  <a:lnTo>
                    <a:pt x="9570" y="4512"/>
                  </a:lnTo>
                  <a:lnTo>
                    <a:pt x="8843" y="4458"/>
                  </a:lnTo>
                  <a:lnTo>
                    <a:pt x="8479" y="4403"/>
                  </a:lnTo>
                  <a:lnTo>
                    <a:pt x="8133" y="4348"/>
                  </a:lnTo>
                  <a:lnTo>
                    <a:pt x="7788" y="4276"/>
                  </a:lnTo>
                  <a:lnTo>
                    <a:pt x="7442" y="4166"/>
                  </a:lnTo>
                  <a:lnTo>
                    <a:pt x="7096" y="4039"/>
                  </a:lnTo>
                  <a:lnTo>
                    <a:pt x="6769" y="3894"/>
                  </a:lnTo>
                  <a:lnTo>
                    <a:pt x="6478" y="3748"/>
                  </a:lnTo>
                  <a:lnTo>
                    <a:pt x="6187" y="3566"/>
                  </a:lnTo>
                  <a:lnTo>
                    <a:pt x="5914" y="3366"/>
                  </a:lnTo>
                  <a:lnTo>
                    <a:pt x="5641" y="3166"/>
                  </a:lnTo>
                  <a:lnTo>
                    <a:pt x="5131" y="2711"/>
                  </a:lnTo>
                  <a:lnTo>
                    <a:pt x="4640" y="2256"/>
                  </a:lnTo>
                  <a:lnTo>
                    <a:pt x="3894" y="1528"/>
                  </a:lnTo>
                  <a:lnTo>
                    <a:pt x="3458" y="1146"/>
                  </a:lnTo>
                  <a:lnTo>
                    <a:pt x="2985" y="764"/>
                  </a:lnTo>
                  <a:lnTo>
                    <a:pt x="2748" y="601"/>
                  </a:lnTo>
                  <a:lnTo>
                    <a:pt x="2512" y="437"/>
                  </a:lnTo>
                  <a:lnTo>
                    <a:pt x="2257" y="291"/>
                  </a:lnTo>
                  <a:lnTo>
                    <a:pt x="2002" y="182"/>
                  </a:lnTo>
                  <a:lnTo>
                    <a:pt x="1747" y="91"/>
                  </a:lnTo>
                  <a:lnTo>
                    <a:pt x="1493" y="37"/>
                  </a:lnTo>
                  <a:lnTo>
                    <a:pt x="123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42"/>
            <p:cNvSpPr/>
            <p:nvPr/>
          </p:nvSpPr>
          <p:spPr>
            <a:xfrm>
              <a:off x="2808709" y="4366520"/>
              <a:ext cx="68059" cy="48372"/>
            </a:xfrm>
            <a:custGeom>
              <a:rect b="b" l="l" r="r" t="t"/>
              <a:pathLst>
                <a:path extrusionOk="0" h="1656" w="2330">
                  <a:moveTo>
                    <a:pt x="365" y="0"/>
                  </a:moveTo>
                  <a:lnTo>
                    <a:pt x="274" y="36"/>
                  </a:lnTo>
                  <a:lnTo>
                    <a:pt x="183" y="73"/>
                  </a:lnTo>
                  <a:lnTo>
                    <a:pt x="110" y="127"/>
                  </a:lnTo>
                  <a:lnTo>
                    <a:pt x="74" y="200"/>
                  </a:lnTo>
                  <a:lnTo>
                    <a:pt x="19" y="273"/>
                  </a:lnTo>
                  <a:lnTo>
                    <a:pt x="1" y="364"/>
                  </a:lnTo>
                  <a:lnTo>
                    <a:pt x="1" y="455"/>
                  </a:lnTo>
                  <a:lnTo>
                    <a:pt x="1" y="546"/>
                  </a:lnTo>
                  <a:lnTo>
                    <a:pt x="19" y="637"/>
                  </a:lnTo>
                  <a:lnTo>
                    <a:pt x="37" y="746"/>
                  </a:lnTo>
                  <a:lnTo>
                    <a:pt x="92" y="837"/>
                  </a:lnTo>
                  <a:lnTo>
                    <a:pt x="128" y="910"/>
                  </a:lnTo>
                  <a:lnTo>
                    <a:pt x="201" y="1001"/>
                  </a:lnTo>
                  <a:lnTo>
                    <a:pt x="274" y="1073"/>
                  </a:lnTo>
                  <a:lnTo>
                    <a:pt x="347" y="1128"/>
                  </a:lnTo>
                  <a:lnTo>
                    <a:pt x="492" y="1219"/>
                  </a:lnTo>
                  <a:lnTo>
                    <a:pt x="638" y="1292"/>
                  </a:lnTo>
                  <a:lnTo>
                    <a:pt x="965" y="1401"/>
                  </a:lnTo>
                  <a:lnTo>
                    <a:pt x="1529" y="1583"/>
                  </a:lnTo>
                  <a:lnTo>
                    <a:pt x="1711" y="1637"/>
                  </a:lnTo>
                  <a:lnTo>
                    <a:pt x="1820" y="1656"/>
                  </a:lnTo>
                  <a:lnTo>
                    <a:pt x="2002" y="1656"/>
                  </a:lnTo>
                  <a:lnTo>
                    <a:pt x="2093" y="1619"/>
                  </a:lnTo>
                  <a:lnTo>
                    <a:pt x="2184" y="1583"/>
                  </a:lnTo>
                  <a:lnTo>
                    <a:pt x="2257" y="1510"/>
                  </a:lnTo>
                  <a:lnTo>
                    <a:pt x="2311" y="1437"/>
                  </a:lnTo>
                  <a:lnTo>
                    <a:pt x="2330" y="1346"/>
                  </a:lnTo>
                  <a:lnTo>
                    <a:pt x="2330" y="1237"/>
                  </a:lnTo>
                  <a:lnTo>
                    <a:pt x="2311" y="1146"/>
                  </a:lnTo>
                  <a:lnTo>
                    <a:pt x="2293" y="1055"/>
                  </a:lnTo>
                  <a:lnTo>
                    <a:pt x="2239" y="964"/>
                  </a:lnTo>
                  <a:lnTo>
                    <a:pt x="2111" y="801"/>
                  </a:lnTo>
                  <a:lnTo>
                    <a:pt x="1966" y="637"/>
                  </a:lnTo>
                  <a:lnTo>
                    <a:pt x="1784" y="491"/>
                  </a:lnTo>
                  <a:lnTo>
                    <a:pt x="1602" y="346"/>
                  </a:lnTo>
                  <a:lnTo>
                    <a:pt x="1384" y="237"/>
                  </a:lnTo>
                  <a:lnTo>
                    <a:pt x="1165" y="127"/>
                  </a:lnTo>
                  <a:lnTo>
                    <a:pt x="947" y="55"/>
                  </a:lnTo>
                  <a:lnTo>
                    <a:pt x="710" y="18"/>
                  </a:lnTo>
                  <a:lnTo>
                    <a:pt x="49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42"/>
            <p:cNvSpPr/>
            <p:nvPr/>
          </p:nvSpPr>
          <p:spPr>
            <a:xfrm>
              <a:off x="5887794" y="4506816"/>
              <a:ext cx="135534" cy="111611"/>
            </a:xfrm>
            <a:custGeom>
              <a:rect b="b" l="l" r="r" t="t"/>
              <a:pathLst>
                <a:path extrusionOk="0" h="3821" w="4640">
                  <a:moveTo>
                    <a:pt x="1201" y="0"/>
                  </a:moveTo>
                  <a:lnTo>
                    <a:pt x="983" y="36"/>
                  </a:lnTo>
                  <a:lnTo>
                    <a:pt x="783" y="109"/>
                  </a:lnTo>
                  <a:lnTo>
                    <a:pt x="601" y="200"/>
                  </a:lnTo>
                  <a:lnTo>
                    <a:pt x="419" y="328"/>
                  </a:lnTo>
                  <a:lnTo>
                    <a:pt x="273" y="473"/>
                  </a:lnTo>
                  <a:lnTo>
                    <a:pt x="146" y="637"/>
                  </a:lnTo>
                  <a:lnTo>
                    <a:pt x="73" y="819"/>
                  </a:lnTo>
                  <a:lnTo>
                    <a:pt x="19" y="1019"/>
                  </a:lnTo>
                  <a:lnTo>
                    <a:pt x="0" y="1110"/>
                  </a:lnTo>
                  <a:lnTo>
                    <a:pt x="0" y="1219"/>
                  </a:lnTo>
                  <a:lnTo>
                    <a:pt x="19" y="1328"/>
                  </a:lnTo>
                  <a:lnTo>
                    <a:pt x="37" y="1437"/>
                  </a:lnTo>
                  <a:lnTo>
                    <a:pt x="110" y="1637"/>
                  </a:lnTo>
                  <a:lnTo>
                    <a:pt x="219" y="1819"/>
                  </a:lnTo>
                  <a:lnTo>
                    <a:pt x="346" y="1983"/>
                  </a:lnTo>
                  <a:lnTo>
                    <a:pt x="492" y="2147"/>
                  </a:lnTo>
                  <a:lnTo>
                    <a:pt x="674" y="2292"/>
                  </a:lnTo>
                  <a:lnTo>
                    <a:pt x="837" y="2438"/>
                  </a:lnTo>
                  <a:lnTo>
                    <a:pt x="1019" y="2565"/>
                  </a:lnTo>
                  <a:lnTo>
                    <a:pt x="1656" y="2984"/>
                  </a:lnTo>
                  <a:lnTo>
                    <a:pt x="2293" y="3366"/>
                  </a:lnTo>
                  <a:lnTo>
                    <a:pt x="2657" y="3584"/>
                  </a:lnTo>
                  <a:lnTo>
                    <a:pt x="2839" y="3657"/>
                  </a:lnTo>
                  <a:lnTo>
                    <a:pt x="3039" y="3730"/>
                  </a:lnTo>
                  <a:lnTo>
                    <a:pt x="3239" y="3784"/>
                  </a:lnTo>
                  <a:lnTo>
                    <a:pt x="3439" y="3821"/>
                  </a:lnTo>
                  <a:lnTo>
                    <a:pt x="3639" y="3821"/>
                  </a:lnTo>
                  <a:lnTo>
                    <a:pt x="3839" y="3802"/>
                  </a:lnTo>
                  <a:lnTo>
                    <a:pt x="4039" y="3730"/>
                  </a:lnTo>
                  <a:lnTo>
                    <a:pt x="4203" y="3639"/>
                  </a:lnTo>
                  <a:lnTo>
                    <a:pt x="4349" y="3530"/>
                  </a:lnTo>
                  <a:lnTo>
                    <a:pt x="4458" y="3402"/>
                  </a:lnTo>
                  <a:lnTo>
                    <a:pt x="4549" y="3238"/>
                  </a:lnTo>
                  <a:lnTo>
                    <a:pt x="4603" y="3093"/>
                  </a:lnTo>
                  <a:lnTo>
                    <a:pt x="4640" y="2911"/>
                  </a:lnTo>
                  <a:lnTo>
                    <a:pt x="4640" y="2747"/>
                  </a:lnTo>
                  <a:lnTo>
                    <a:pt x="4640" y="2565"/>
                  </a:lnTo>
                  <a:lnTo>
                    <a:pt x="4603" y="2383"/>
                  </a:lnTo>
                  <a:lnTo>
                    <a:pt x="4531" y="2220"/>
                  </a:lnTo>
                  <a:lnTo>
                    <a:pt x="4458" y="2056"/>
                  </a:lnTo>
                  <a:lnTo>
                    <a:pt x="4367" y="1892"/>
                  </a:lnTo>
                  <a:lnTo>
                    <a:pt x="4258" y="1747"/>
                  </a:lnTo>
                  <a:lnTo>
                    <a:pt x="4112" y="1619"/>
                  </a:lnTo>
                  <a:lnTo>
                    <a:pt x="3967" y="1510"/>
                  </a:lnTo>
                  <a:lnTo>
                    <a:pt x="3639" y="1255"/>
                  </a:lnTo>
                  <a:lnTo>
                    <a:pt x="3293" y="983"/>
                  </a:lnTo>
                  <a:lnTo>
                    <a:pt x="2948" y="710"/>
                  </a:lnTo>
                  <a:lnTo>
                    <a:pt x="2584" y="455"/>
                  </a:lnTo>
                  <a:lnTo>
                    <a:pt x="2402" y="328"/>
                  </a:lnTo>
                  <a:lnTo>
                    <a:pt x="2220" y="218"/>
                  </a:lnTo>
                  <a:lnTo>
                    <a:pt x="2020" y="146"/>
                  </a:lnTo>
                  <a:lnTo>
                    <a:pt x="1820" y="73"/>
                  </a:lnTo>
                  <a:lnTo>
                    <a:pt x="1620" y="18"/>
                  </a:lnTo>
                  <a:lnTo>
                    <a:pt x="1419"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42"/>
            <p:cNvSpPr/>
            <p:nvPr/>
          </p:nvSpPr>
          <p:spPr>
            <a:xfrm>
              <a:off x="6288496" y="4274041"/>
              <a:ext cx="308779" cy="135534"/>
            </a:xfrm>
            <a:custGeom>
              <a:rect b="b" l="l" r="r" t="t"/>
              <a:pathLst>
                <a:path extrusionOk="0" h="4640" w="10571">
                  <a:moveTo>
                    <a:pt x="2966" y="0"/>
                  </a:moveTo>
                  <a:lnTo>
                    <a:pt x="237" y="674"/>
                  </a:lnTo>
                  <a:lnTo>
                    <a:pt x="164" y="892"/>
                  </a:lnTo>
                  <a:lnTo>
                    <a:pt x="109" y="1128"/>
                  </a:lnTo>
                  <a:lnTo>
                    <a:pt x="55" y="1347"/>
                  </a:lnTo>
                  <a:lnTo>
                    <a:pt x="18" y="1583"/>
                  </a:lnTo>
                  <a:lnTo>
                    <a:pt x="0" y="1802"/>
                  </a:lnTo>
                  <a:lnTo>
                    <a:pt x="0" y="2038"/>
                  </a:lnTo>
                  <a:lnTo>
                    <a:pt x="0" y="2275"/>
                  </a:lnTo>
                  <a:lnTo>
                    <a:pt x="18" y="2511"/>
                  </a:lnTo>
                  <a:lnTo>
                    <a:pt x="73" y="2802"/>
                  </a:lnTo>
                  <a:lnTo>
                    <a:pt x="127" y="3075"/>
                  </a:lnTo>
                  <a:lnTo>
                    <a:pt x="218" y="3366"/>
                  </a:lnTo>
                  <a:lnTo>
                    <a:pt x="328" y="3639"/>
                  </a:lnTo>
                  <a:lnTo>
                    <a:pt x="455" y="3894"/>
                  </a:lnTo>
                  <a:lnTo>
                    <a:pt x="600" y="4148"/>
                  </a:lnTo>
                  <a:lnTo>
                    <a:pt x="764" y="4403"/>
                  </a:lnTo>
                  <a:lnTo>
                    <a:pt x="946" y="4640"/>
                  </a:lnTo>
                  <a:lnTo>
                    <a:pt x="5585" y="4640"/>
                  </a:lnTo>
                  <a:lnTo>
                    <a:pt x="6004" y="4622"/>
                  </a:lnTo>
                  <a:lnTo>
                    <a:pt x="6422" y="4567"/>
                  </a:lnTo>
                  <a:lnTo>
                    <a:pt x="6823" y="4476"/>
                  </a:lnTo>
                  <a:lnTo>
                    <a:pt x="7223" y="4367"/>
                  </a:lnTo>
                  <a:lnTo>
                    <a:pt x="7605" y="4221"/>
                  </a:lnTo>
                  <a:lnTo>
                    <a:pt x="7987" y="4058"/>
                  </a:lnTo>
                  <a:lnTo>
                    <a:pt x="8333" y="3857"/>
                  </a:lnTo>
                  <a:lnTo>
                    <a:pt x="8678" y="3621"/>
                  </a:lnTo>
                  <a:lnTo>
                    <a:pt x="8988" y="3366"/>
                  </a:lnTo>
                  <a:lnTo>
                    <a:pt x="9297" y="3093"/>
                  </a:lnTo>
                  <a:lnTo>
                    <a:pt x="9570" y="2784"/>
                  </a:lnTo>
                  <a:lnTo>
                    <a:pt x="9824" y="2475"/>
                  </a:lnTo>
                  <a:lnTo>
                    <a:pt x="10043" y="2129"/>
                  </a:lnTo>
                  <a:lnTo>
                    <a:pt x="10261" y="1765"/>
                  </a:lnTo>
                  <a:lnTo>
                    <a:pt x="10425" y="1383"/>
                  </a:lnTo>
                  <a:lnTo>
                    <a:pt x="10570" y="983"/>
                  </a:lnTo>
                  <a:lnTo>
                    <a:pt x="2966"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42"/>
            <p:cNvSpPr/>
            <p:nvPr/>
          </p:nvSpPr>
          <p:spPr>
            <a:xfrm>
              <a:off x="5978666" y="4482893"/>
              <a:ext cx="95692" cy="103666"/>
            </a:xfrm>
            <a:custGeom>
              <a:rect b="b" l="l" r="r" t="t"/>
              <a:pathLst>
                <a:path extrusionOk="0" h="3549" w="3276">
                  <a:moveTo>
                    <a:pt x="1711" y="0"/>
                  </a:moveTo>
                  <a:lnTo>
                    <a:pt x="164" y="2202"/>
                  </a:lnTo>
                  <a:lnTo>
                    <a:pt x="73" y="2347"/>
                  </a:lnTo>
                  <a:lnTo>
                    <a:pt x="19" y="2511"/>
                  </a:lnTo>
                  <a:lnTo>
                    <a:pt x="0" y="2675"/>
                  </a:lnTo>
                  <a:lnTo>
                    <a:pt x="19" y="2820"/>
                  </a:lnTo>
                  <a:lnTo>
                    <a:pt x="55" y="2984"/>
                  </a:lnTo>
                  <a:lnTo>
                    <a:pt x="128" y="3130"/>
                  </a:lnTo>
                  <a:lnTo>
                    <a:pt x="219" y="3257"/>
                  </a:lnTo>
                  <a:lnTo>
                    <a:pt x="346" y="3384"/>
                  </a:lnTo>
                  <a:lnTo>
                    <a:pt x="473" y="3457"/>
                  </a:lnTo>
                  <a:lnTo>
                    <a:pt x="619" y="3512"/>
                  </a:lnTo>
                  <a:lnTo>
                    <a:pt x="765" y="3548"/>
                  </a:lnTo>
                  <a:lnTo>
                    <a:pt x="910" y="3548"/>
                  </a:lnTo>
                  <a:lnTo>
                    <a:pt x="1056" y="3530"/>
                  </a:lnTo>
                  <a:lnTo>
                    <a:pt x="1183" y="3493"/>
                  </a:lnTo>
                  <a:lnTo>
                    <a:pt x="1329" y="3421"/>
                  </a:lnTo>
                  <a:lnTo>
                    <a:pt x="1456" y="3330"/>
                  </a:lnTo>
                  <a:lnTo>
                    <a:pt x="3275" y="1638"/>
                  </a:lnTo>
                  <a:lnTo>
                    <a:pt x="3002" y="1547"/>
                  </a:lnTo>
                  <a:lnTo>
                    <a:pt x="2748" y="1401"/>
                  </a:lnTo>
                  <a:lnTo>
                    <a:pt x="2566" y="1274"/>
                  </a:lnTo>
                  <a:lnTo>
                    <a:pt x="2402" y="1147"/>
                  </a:lnTo>
                  <a:lnTo>
                    <a:pt x="2238" y="983"/>
                  </a:lnTo>
                  <a:lnTo>
                    <a:pt x="2093" y="801"/>
                  </a:lnTo>
                  <a:lnTo>
                    <a:pt x="1965" y="619"/>
                  </a:lnTo>
                  <a:lnTo>
                    <a:pt x="1874" y="419"/>
                  </a:lnTo>
                  <a:lnTo>
                    <a:pt x="1783" y="219"/>
                  </a:lnTo>
                  <a:lnTo>
                    <a:pt x="1711"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42"/>
            <p:cNvSpPr/>
            <p:nvPr/>
          </p:nvSpPr>
          <p:spPr>
            <a:xfrm>
              <a:off x="6028615" y="4293700"/>
              <a:ext cx="287543" cy="237039"/>
            </a:xfrm>
            <a:custGeom>
              <a:rect b="b" l="l" r="r" t="t"/>
              <a:pathLst>
                <a:path extrusionOk="0" h="8115" w="9844">
                  <a:moveTo>
                    <a:pt x="9134" y="1"/>
                  </a:moveTo>
                  <a:lnTo>
                    <a:pt x="4494" y="1165"/>
                  </a:lnTo>
                  <a:lnTo>
                    <a:pt x="4276" y="1220"/>
                  </a:lnTo>
                  <a:lnTo>
                    <a:pt x="4076" y="1310"/>
                  </a:lnTo>
                  <a:lnTo>
                    <a:pt x="3876" y="1401"/>
                  </a:lnTo>
                  <a:lnTo>
                    <a:pt x="3694" y="1529"/>
                  </a:lnTo>
                  <a:lnTo>
                    <a:pt x="3512" y="1656"/>
                  </a:lnTo>
                  <a:lnTo>
                    <a:pt x="3348" y="1802"/>
                  </a:lnTo>
                  <a:lnTo>
                    <a:pt x="3203" y="1965"/>
                  </a:lnTo>
                  <a:lnTo>
                    <a:pt x="3075" y="2129"/>
                  </a:lnTo>
                  <a:lnTo>
                    <a:pt x="1" y="6477"/>
                  </a:lnTo>
                  <a:lnTo>
                    <a:pt x="73" y="6696"/>
                  </a:lnTo>
                  <a:lnTo>
                    <a:pt x="164" y="6896"/>
                  </a:lnTo>
                  <a:lnTo>
                    <a:pt x="255" y="7096"/>
                  </a:lnTo>
                  <a:lnTo>
                    <a:pt x="383" y="7278"/>
                  </a:lnTo>
                  <a:lnTo>
                    <a:pt x="528" y="7460"/>
                  </a:lnTo>
                  <a:lnTo>
                    <a:pt x="692" y="7624"/>
                  </a:lnTo>
                  <a:lnTo>
                    <a:pt x="856" y="7751"/>
                  </a:lnTo>
                  <a:lnTo>
                    <a:pt x="1038" y="7878"/>
                  </a:lnTo>
                  <a:lnTo>
                    <a:pt x="1292" y="8024"/>
                  </a:lnTo>
                  <a:lnTo>
                    <a:pt x="1565" y="8115"/>
                  </a:lnTo>
                  <a:lnTo>
                    <a:pt x="2602" y="7151"/>
                  </a:lnTo>
                  <a:lnTo>
                    <a:pt x="2966" y="6805"/>
                  </a:lnTo>
                  <a:lnTo>
                    <a:pt x="3294" y="6441"/>
                  </a:lnTo>
                  <a:lnTo>
                    <a:pt x="3621" y="6059"/>
                  </a:lnTo>
                  <a:lnTo>
                    <a:pt x="3912" y="5677"/>
                  </a:lnTo>
                  <a:lnTo>
                    <a:pt x="4203" y="5258"/>
                  </a:lnTo>
                  <a:lnTo>
                    <a:pt x="4458" y="4840"/>
                  </a:lnTo>
                  <a:lnTo>
                    <a:pt x="4694" y="4403"/>
                  </a:lnTo>
                  <a:lnTo>
                    <a:pt x="4931" y="3967"/>
                  </a:lnTo>
                  <a:lnTo>
                    <a:pt x="9843" y="3967"/>
                  </a:lnTo>
                  <a:lnTo>
                    <a:pt x="9661" y="3730"/>
                  </a:lnTo>
                  <a:lnTo>
                    <a:pt x="9497" y="3475"/>
                  </a:lnTo>
                  <a:lnTo>
                    <a:pt x="9352" y="3221"/>
                  </a:lnTo>
                  <a:lnTo>
                    <a:pt x="9225" y="2966"/>
                  </a:lnTo>
                  <a:lnTo>
                    <a:pt x="9115" y="2693"/>
                  </a:lnTo>
                  <a:lnTo>
                    <a:pt x="9024" y="2402"/>
                  </a:lnTo>
                  <a:lnTo>
                    <a:pt x="8970" y="2129"/>
                  </a:lnTo>
                  <a:lnTo>
                    <a:pt x="8915" y="1838"/>
                  </a:lnTo>
                  <a:lnTo>
                    <a:pt x="8897" y="1602"/>
                  </a:lnTo>
                  <a:lnTo>
                    <a:pt x="8897" y="1365"/>
                  </a:lnTo>
                  <a:lnTo>
                    <a:pt x="8897" y="1129"/>
                  </a:lnTo>
                  <a:lnTo>
                    <a:pt x="8915" y="910"/>
                  </a:lnTo>
                  <a:lnTo>
                    <a:pt x="8952" y="674"/>
                  </a:lnTo>
                  <a:lnTo>
                    <a:pt x="9006" y="455"/>
                  </a:lnTo>
                  <a:lnTo>
                    <a:pt x="9061" y="219"/>
                  </a:lnTo>
                  <a:lnTo>
                    <a:pt x="913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42"/>
            <p:cNvSpPr/>
            <p:nvPr/>
          </p:nvSpPr>
          <p:spPr>
            <a:xfrm>
              <a:off x="6375104" y="3996634"/>
              <a:ext cx="222171" cy="312518"/>
            </a:xfrm>
            <a:custGeom>
              <a:rect b="b" l="l" r="r" t="t"/>
              <a:pathLst>
                <a:path extrusionOk="0" h="10699" w="7606">
                  <a:moveTo>
                    <a:pt x="2566" y="1"/>
                  </a:moveTo>
                  <a:lnTo>
                    <a:pt x="1456" y="219"/>
                  </a:lnTo>
                  <a:lnTo>
                    <a:pt x="1038" y="6987"/>
                  </a:lnTo>
                  <a:lnTo>
                    <a:pt x="1" y="9497"/>
                  </a:lnTo>
                  <a:lnTo>
                    <a:pt x="419" y="9679"/>
                  </a:lnTo>
                  <a:lnTo>
                    <a:pt x="837" y="9861"/>
                  </a:lnTo>
                  <a:lnTo>
                    <a:pt x="1256" y="10025"/>
                  </a:lnTo>
                  <a:lnTo>
                    <a:pt x="1674" y="10171"/>
                  </a:lnTo>
                  <a:lnTo>
                    <a:pt x="2111" y="10280"/>
                  </a:lnTo>
                  <a:lnTo>
                    <a:pt x="2548" y="10389"/>
                  </a:lnTo>
                  <a:lnTo>
                    <a:pt x="2984" y="10498"/>
                  </a:lnTo>
                  <a:lnTo>
                    <a:pt x="3421" y="10571"/>
                  </a:lnTo>
                  <a:lnTo>
                    <a:pt x="3858" y="10625"/>
                  </a:lnTo>
                  <a:lnTo>
                    <a:pt x="4312" y="10662"/>
                  </a:lnTo>
                  <a:lnTo>
                    <a:pt x="4749" y="10698"/>
                  </a:lnTo>
                  <a:lnTo>
                    <a:pt x="5640" y="10698"/>
                  </a:lnTo>
                  <a:lnTo>
                    <a:pt x="6095" y="10680"/>
                  </a:lnTo>
                  <a:lnTo>
                    <a:pt x="6550" y="10625"/>
                  </a:lnTo>
                  <a:lnTo>
                    <a:pt x="6987" y="10571"/>
                  </a:lnTo>
                  <a:lnTo>
                    <a:pt x="7605" y="10480"/>
                  </a:lnTo>
                  <a:lnTo>
                    <a:pt x="6878" y="7241"/>
                  </a:lnTo>
                  <a:lnTo>
                    <a:pt x="6823" y="6969"/>
                  </a:lnTo>
                  <a:lnTo>
                    <a:pt x="6787" y="6714"/>
                  </a:lnTo>
                  <a:lnTo>
                    <a:pt x="6750" y="6441"/>
                  </a:lnTo>
                  <a:lnTo>
                    <a:pt x="6750" y="6168"/>
                  </a:lnTo>
                  <a:lnTo>
                    <a:pt x="6750" y="5895"/>
                  </a:lnTo>
                  <a:lnTo>
                    <a:pt x="6768" y="5622"/>
                  </a:lnTo>
                  <a:lnTo>
                    <a:pt x="6787" y="5349"/>
                  </a:lnTo>
                  <a:lnTo>
                    <a:pt x="6841" y="5095"/>
                  </a:lnTo>
                  <a:lnTo>
                    <a:pt x="6896" y="4731"/>
                  </a:lnTo>
                  <a:lnTo>
                    <a:pt x="6932" y="4385"/>
                  </a:lnTo>
                  <a:lnTo>
                    <a:pt x="6932" y="4021"/>
                  </a:lnTo>
                  <a:lnTo>
                    <a:pt x="6914" y="3676"/>
                  </a:lnTo>
                  <a:lnTo>
                    <a:pt x="6878" y="3330"/>
                  </a:lnTo>
                  <a:lnTo>
                    <a:pt x="6805" y="2984"/>
                  </a:lnTo>
                  <a:lnTo>
                    <a:pt x="6732" y="2639"/>
                  </a:lnTo>
                  <a:lnTo>
                    <a:pt x="6623" y="2311"/>
                  </a:lnTo>
                  <a:lnTo>
                    <a:pt x="6477" y="1984"/>
                  </a:lnTo>
                  <a:lnTo>
                    <a:pt x="6332" y="1674"/>
                  </a:lnTo>
                  <a:lnTo>
                    <a:pt x="6168" y="1365"/>
                  </a:lnTo>
                  <a:lnTo>
                    <a:pt x="5968" y="1074"/>
                  </a:lnTo>
                  <a:lnTo>
                    <a:pt x="5750" y="801"/>
                  </a:lnTo>
                  <a:lnTo>
                    <a:pt x="5513" y="528"/>
                  </a:lnTo>
                  <a:lnTo>
                    <a:pt x="5277" y="273"/>
                  </a:lnTo>
                  <a:lnTo>
                    <a:pt x="5004" y="37"/>
                  </a:lnTo>
                  <a:lnTo>
                    <a:pt x="4949"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42"/>
            <p:cNvSpPr/>
            <p:nvPr/>
          </p:nvSpPr>
          <p:spPr>
            <a:xfrm>
              <a:off x="6322497" y="4073164"/>
              <a:ext cx="89295" cy="208355"/>
            </a:xfrm>
            <a:custGeom>
              <a:rect b="b" l="l" r="r" t="t"/>
              <a:pathLst>
                <a:path extrusionOk="0" h="7133" w="3057">
                  <a:moveTo>
                    <a:pt x="1674" y="0"/>
                  </a:moveTo>
                  <a:lnTo>
                    <a:pt x="146" y="3785"/>
                  </a:lnTo>
                  <a:lnTo>
                    <a:pt x="73" y="3967"/>
                  </a:lnTo>
                  <a:lnTo>
                    <a:pt x="37" y="4130"/>
                  </a:lnTo>
                  <a:lnTo>
                    <a:pt x="0" y="4312"/>
                  </a:lnTo>
                  <a:lnTo>
                    <a:pt x="0" y="4476"/>
                  </a:lnTo>
                  <a:lnTo>
                    <a:pt x="0" y="4658"/>
                  </a:lnTo>
                  <a:lnTo>
                    <a:pt x="19" y="4840"/>
                  </a:lnTo>
                  <a:lnTo>
                    <a:pt x="55" y="5004"/>
                  </a:lnTo>
                  <a:lnTo>
                    <a:pt x="91" y="5167"/>
                  </a:lnTo>
                  <a:lnTo>
                    <a:pt x="783" y="7132"/>
                  </a:lnTo>
                  <a:lnTo>
                    <a:pt x="1802" y="6877"/>
                  </a:lnTo>
                  <a:lnTo>
                    <a:pt x="1347" y="4785"/>
                  </a:lnTo>
                  <a:lnTo>
                    <a:pt x="3057" y="746"/>
                  </a:lnTo>
                  <a:lnTo>
                    <a:pt x="167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42"/>
            <p:cNvSpPr/>
            <p:nvPr/>
          </p:nvSpPr>
          <p:spPr>
            <a:xfrm>
              <a:off x="6362339" y="4073164"/>
              <a:ext cx="49453" cy="47846"/>
            </a:xfrm>
            <a:custGeom>
              <a:rect b="b" l="l" r="r" t="t"/>
              <a:pathLst>
                <a:path extrusionOk="0" h="1638" w="1693">
                  <a:moveTo>
                    <a:pt x="310" y="0"/>
                  </a:moveTo>
                  <a:lnTo>
                    <a:pt x="1" y="764"/>
                  </a:lnTo>
                  <a:lnTo>
                    <a:pt x="56" y="855"/>
                  </a:lnTo>
                  <a:lnTo>
                    <a:pt x="128" y="946"/>
                  </a:lnTo>
                  <a:lnTo>
                    <a:pt x="219" y="1037"/>
                  </a:lnTo>
                  <a:lnTo>
                    <a:pt x="310" y="1110"/>
                  </a:lnTo>
                  <a:lnTo>
                    <a:pt x="529" y="1274"/>
                  </a:lnTo>
                  <a:lnTo>
                    <a:pt x="747" y="1401"/>
                  </a:lnTo>
                  <a:lnTo>
                    <a:pt x="965" y="1492"/>
                  </a:lnTo>
                  <a:lnTo>
                    <a:pt x="1147" y="1583"/>
                  </a:lnTo>
                  <a:lnTo>
                    <a:pt x="1311" y="1638"/>
                  </a:lnTo>
                  <a:lnTo>
                    <a:pt x="1693" y="746"/>
                  </a:lnTo>
                  <a:lnTo>
                    <a:pt x="310"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2"/>
            <p:cNvSpPr/>
            <p:nvPr/>
          </p:nvSpPr>
          <p:spPr>
            <a:xfrm>
              <a:off x="6358630" y="4003002"/>
              <a:ext cx="81350" cy="104718"/>
            </a:xfrm>
            <a:custGeom>
              <a:rect b="b" l="l" r="r" t="t"/>
              <a:pathLst>
                <a:path extrusionOk="0" h="3585" w="2785">
                  <a:moveTo>
                    <a:pt x="2020" y="1"/>
                  </a:moveTo>
                  <a:lnTo>
                    <a:pt x="1838" y="37"/>
                  </a:lnTo>
                  <a:lnTo>
                    <a:pt x="1674" y="92"/>
                  </a:lnTo>
                  <a:lnTo>
                    <a:pt x="1511" y="165"/>
                  </a:lnTo>
                  <a:lnTo>
                    <a:pt x="1365" y="274"/>
                  </a:lnTo>
                  <a:lnTo>
                    <a:pt x="1220" y="383"/>
                  </a:lnTo>
                  <a:lnTo>
                    <a:pt x="1110" y="510"/>
                  </a:lnTo>
                  <a:lnTo>
                    <a:pt x="1001" y="656"/>
                  </a:lnTo>
                  <a:lnTo>
                    <a:pt x="910" y="801"/>
                  </a:lnTo>
                  <a:lnTo>
                    <a:pt x="1" y="2639"/>
                  </a:lnTo>
                  <a:lnTo>
                    <a:pt x="255" y="2821"/>
                  </a:lnTo>
                  <a:lnTo>
                    <a:pt x="528" y="3003"/>
                  </a:lnTo>
                  <a:lnTo>
                    <a:pt x="801" y="3148"/>
                  </a:lnTo>
                  <a:lnTo>
                    <a:pt x="1092" y="3276"/>
                  </a:lnTo>
                  <a:lnTo>
                    <a:pt x="1383" y="3385"/>
                  </a:lnTo>
                  <a:lnTo>
                    <a:pt x="1674" y="3476"/>
                  </a:lnTo>
                  <a:lnTo>
                    <a:pt x="1984" y="3530"/>
                  </a:lnTo>
                  <a:lnTo>
                    <a:pt x="2311" y="3567"/>
                  </a:lnTo>
                  <a:lnTo>
                    <a:pt x="2493" y="3585"/>
                  </a:lnTo>
                  <a:lnTo>
                    <a:pt x="2766" y="1675"/>
                  </a:lnTo>
                  <a:lnTo>
                    <a:pt x="2784" y="1511"/>
                  </a:lnTo>
                  <a:lnTo>
                    <a:pt x="2784" y="1365"/>
                  </a:lnTo>
                  <a:lnTo>
                    <a:pt x="2766" y="1202"/>
                  </a:lnTo>
                  <a:lnTo>
                    <a:pt x="2730" y="1056"/>
                  </a:lnTo>
                  <a:lnTo>
                    <a:pt x="2675" y="911"/>
                  </a:lnTo>
                  <a:lnTo>
                    <a:pt x="2620" y="783"/>
                  </a:lnTo>
                  <a:lnTo>
                    <a:pt x="2529" y="638"/>
                  </a:lnTo>
                  <a:lnTo>
                    <a:pt x="2438" y="528"/>
                  </a:lnTo>
                  <a:lnTo>
                    <a:pt x="2020"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42"/>
            <p:cNvSpPr/>
            <p:nvPr/>
          </p:nvSpPr>
          <p:spPr>
            <a:xfrm>
              <a:off x="6411237" y="3777150"/>
              <a:ext cx="141931" cy="219513"/>
            </a:xfrm>
            <a:custGeom>
              <a:rect b="b" l="l" r="r" t="t"/>
              <a:pathLst>
                <a:path extrusionOk="0" h="7515" w="4859">
                  <a:moveTo>
                    <a:pt x="2584" y="1"/>
                  </a:moveTo>
                  <a:lnTo>
                    <a:pt x="2384" y="19"/>
                  </a:lnTo>
                  <a:lnTo>
                    <a:pt x="2184" y="55"/>
                  </a:lnTo>
                  <a:lnTo>
                    <a:pt x="2002" y="110"/>
                  </a:lnTo>
                  <a:lnTo>
                    <a:pt x="1820" y="183"/>
                  </a:lnTo>
                  <a:lnTo>
                    <a:pt x="1638" y="274"/>
                  </a:lnTo>
                  <a:lnTo>
                    <a:pt x="1474" y="383"/>
                  </a:lnTo>
                  <a:lnTo>
                    <a:pt x="1311" y="492"/>
                  </a:lnTo>
                  <a:lnTo>
                    <a:pt x="1165" y="619"/>
                  </a:lnTo>
                  <a:lnTo>
                    <a:pt x="1038" y="783"/>
                  </a:lnTo>
                  <a:lnTo>
                    <a:pt x="910" y="929"/>
                  </a:lnTo>
                  <a:lnTo>
                    <a:pt x="801" y="1111"/>
                  </a:lnTo>
                  <a:lnTo>
                    <a:pt x="710" y="1292"/>
                  </a:lnTo>
                  <a:lnTo>
                    <a:pt x="637" y="1493"/>
                  </a:lnTo>
                  <a:lnTo>
                    <a:pt x="110" y="3094"/>
                  </a:lnTo>
                  <a:lnTo>
                    <a:pt x="55" y="3294"/>
                  </a:lnTo>
                  <a:lnTo>
                    <a:pt x="19" y="3494"/>
                  </a:lnTo>
                  <a:lnTo>
                    <a:pt x="1" y="3694"/>
                  </a:lnTo>
                  <a:lnTo>
                    <a:pt x="1" y="3894"/>
                  </a:lnTo>
                  <a:lnTo>
                    <a:pt x="19" y="4094"/>
                  </a:lnTo>
                  <a:lnTo>
                    <a:pt x="73" y="4294"/>
                  </a:lnTo>
                  <a:lnTo>
                    <a:pt x="128" y="4476"/>
                  </a:lnTo>
                  <a:lnTo>
                    <a:pt x="201" y="4676"/>
                  </a:lnTo>
                  <a:lnTo>
                    <a:pt x="292" y="4840"/>
                  </a:lnTo>
                  <a:lnTo>
                    <a:pt x="401" y="5004"/>
                  </a:lnTo>
                  <a:lnTo>
                    <a:pt x="510" y="5168"/>
                  </a:lnTo>
                  <a:lnTo>
                    <a:pt x="656" y="5313"/>
                  </a:lnTo>
                  <a:lnTo>
                    <a:pt x="801" y="5441"/>
                  </a:lnTo>
                  <a:lnTo>
                    <a:pt x="965" y="5568"/>
                  </a:lnTo>
                  <a:lnTo>
                    <a:pt x="1147" y="5677"/>
                  </a:lnTo>
                  <a:lnTo>
                    <a:pt x="1329" y="5768"/>
                  </a:lnTo>
                  <a:lnTo>
                    <a:pt x="1329" y="7515"/>
                  </a:lnTo>
                  <a:lnTo>
                    <a:pt x="3712" y="7515"/>
                  </a:lnTo>
                  <a:lnTo>
                    <a:pt x="3712" y="6005"/>
                  </a:lnTo>
                  <a:lnTo>
                    <a:pt x="4749" y="2839"/>
                  </a:lnTo>
                  <a:lnTo>
                    <a:pt x="4822" y="2621"/>
                  </a:lnTo>
                  <a:lnTo>
                    <a:pt x="4858" y="2384"/>
                  </a:lnTo>
                  <a:lnTo>
                    <a:pt x="4858" y="2166"/>
                  </a:lnTo>
                  <a:lnTo>
                    <a:pt x="4858" y="1929"/>
                  </a:lnTo>
                  <a:lnTo>
                    <a:pt x="4822" y="1711"/>
                  </a:lnTo>
                  <a:lnTo>
                    <a:pt x="4767" y="1511"/>
                  </a:lnTo>
                  <a:lnTo>
                    <a:pt x="4676" y="1292"/>
                  </a:lnTo>
                  <a:lnTo>
                    <a:pt x="4585" y="1111"/>
                  </a:lnTo>
                  <a:lnTo>
                    <a:pt x="4476" y="929"/>
                  </a:lnTo>
                  <a:lnTo>
                    <a:pt x="4331" y="747"/>
                  </a:lnTo>
                  <a:lnTo>
                    <a:pt x="4185" y="583"/>
                  </a:lnTo>
                  <a:lnTo>
                    <a:pt x="4021" y="437"/>
                  </a:lnTo>
                  <a:lnTo>
                    <a:pt x="3839" y="310"/>
                  </a:lnTo>
                  <a:lnTo>
                    <a:pt x="3639" y="201"/>
                  </a:lnTo>
                  <a:lnTo>
                    <a:pt x="3421" y="128"/>
                  </a:lnTo>
                  <a:lnTo>
                    <a:pt x="3203" y="55"/>
                  </a:lnTo>
                  <a:lnTo>
                    <a:pt x="2984" y="19"/>
                  </a:lnTo>
                  <a:lnTo>
                    <a:pt x="278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42"/>
            <p:cNvSpPr/>
            <p:nvPr/>
          </p:nvSpPr>
          <p:spPr>
            <a:xfrm>
              <a:off x="6421869" y="3754308"/>
              <a:ext cx="161590" cy="274778"/>
            </a:xfrm>
            <a:custGeom>
              <a:rect b="b" l="l" r="r" t="t"/>
              <a:pathLst>
                <a:path extrusionOk="0" h="9407" w="5532">
                  <a:moveTo>
                    <a:pt x="2821" y="0"/>
                  </a:moveTo>
                  <a:lnTo>
                    <a:pt x="2493" y="19"/>
                  </a:lnTo>
                  <a:lnTo>
                    <a:pt x="2147" y="73"/>
                  </a:lnTo>
                  <a:lnTo>
                    <a:pt x="1820" y="182"/>
                  </a:lnTo>
                  <a:lnTo>
                    <a:pt x="1492" y="310"/>
                  </a:lnTo>
                  <a:lnTo>
                    <a:pt x="1165" y="473"/>
                  </a:lnTo>
                  <a:lnTo>
                    <a:pt x="856" y="655"/>
                  </a:lnTo>
                  <a:lnTo>
                    <a:pt x="546" y="837"/>
                  </a:lnTo>
                  <a:lnTo>
                    <a:pt x="273" y="1056"/>
                  </a:lnTo>
                  <a:lnTo>
                    <a:pt x="1" y="1274"/>
                  </a:lnTo>
                  <a:lnTo>
                    <a:pt x="1" y="1438"/>
                  </a:lnTo>
                  <a:lnTo>
                    <a:pt x="19" y="1601"/>
                  </a:lnTo>
                  <a:lnTo>
                    <a:pt x="92" y="1947"/>
                  </a:lnTo>
                  <a:lnTo>
                    <a:pt x="201" y="2256"/>
                  </a:lnTo>
                  <a:lnTo>
                    <a:pt x="364" y="2566"/>
                  </a:lnTo>
                  <a:lnTo>
                    <a:pt x="546" y="2857"/>
                  </a:lnTo>
                  <a:lnTo>
                    <a:pt x="765" y="3111"/>
                  </a:lnTo>
                  <a:lnTo>
                    <a:pt x="1019" y="3348"/>
                  </a:lnTo>
                  <a:lnTo>
                    <a:pt x="1147" y="3457"/>
                  </a:lnTo>
                  <a:lnTo>
                    <a:pt x="1292" y="3548"/>
                  </a:lnTo>
                  <a:lnTo>
                    <a:pt x="1365" y="3930"/>
                  </a:lnTo>
                  <a:lnTo>
                    <a:pt x="1401" y="4330"/>
                  </a:lnTo>
                  <a:lnTo>
                    <a:pt x="1420" y="4731"/>
                  </a:lnTo>
                  <a:lnTo>
                    <a:pt x="1420" y="5149"/>
                  </a:lnTo>
                  <a:lnTo>
                    <a:pt x="1401" y="5549"/>
                  </a:lnTo>
                  <a:lnTo>
                    <a:pt x="1365" y="5968"/>
                  </a:lnTo>
                  <a:lnTo>
                    <a:pt x="1311" y="6368"/>
                  </a:lnTo>
                  <a:lnTo>
                    <a:pt x="1220" y="6750"/>
                  </a:lnTo>
                  <a:lnTo>
                    <a:pt x="1165" y="6968"/>
                  </a:lnTo>
                  <a:lnTo>
                    <a:pt x="1074" y="7205"/>
                  </a:lnTo>
                  <a:lnTo>
                    <a:pt x="983" y="7423"/>
                  </a:lnTo>
                  <a:lnTo>
                    <a:pt x="856" y="7623"/>
                  </a:lnTo>
                  <a:lnTo>
                    <a:pt x="765" y="7714"/>
                  </a:lnTo>
                  <a:lnTo>
                    <a:pt x="674" y="7787"/>
                  </a:lnTo>
                  <a:lnTo>
                    <a:pt x="583" y="7860"/>
                  </a:lnTo>
                  <a:lnTo>
                    <a:pt x="474" y="7914"/>
                  </a:lnTo>
                  <a:lnTo>
                    <a:pt x="364" y="7951"/>
                  </a:lnTo>
                  <a:lnTo>
                    <a:pt x="255" y="7987"/>
                  </a:lnTo>
                  <a:lnTo>
                    <a:pt x="128" y="8005"/>
                  </a:lnTo>
                  <a:lnTo>
                    <a:pt x="19" y="7987"/>
                  </a:lnTo>
                  <a:lnTo>
                    <a:pt x="292" y="8242"/>
                  </a:lnTo>
                  <a:lnTo>
                    <a:pt x="583" y="8478"/>
                  </a:lnTo>
                  <a:lnTo>
                    <a:pt x="874" y="8697"/>
                  </a:lnTo>
                  <a:lnTo>
                    <a:pt x="1201" y="8897"/>
                  </a:lnTo>
                  <a:lnTo>
                    <a:pt x="1529" y="9079"/>
                  </a:lnTo>
                  <a:lnTo>
                    <a:pt x="1856" y="9224"/>
                  </a:lnTo>
                  <a:lnTo>
                    <a:pt x="2220" y="9315"/>
                  </a:lnTo>
                  <a:lnTo>
                    <a:pt x="2384" y="9352"/>
                  </a:lnTo>
                  <a:lnTo>
                    <a:pt x="2566" y="9388"/>
                  </a:lnTo>
                  <a:lnTo>
                    <a:pt x="2930" y="9406"/>
                  </a:lnTo>
                  <a:lnTo>
                    <a:pt x="3294" y="9406"/>
                  </a:lnTo>
                  <a:lnTo>
                    <a:pt x="3657" y="9370"/>
                  </a:lnTo>
                  <a:lnTo>
                    <a:pt x="4003" y="9297"/>
                  </a:lnTo>
                  <a:lnTo>
                    <a:pt x="4349" y="9206"/>
                  </a:lnTo>
                  <a:lnTo>
                    <a:pt x="4694" y="9079"/>
                  </a:lnTo>
                  <a:lnTo>
                    <a:pt x="5022" y="8933"/>
                  </a:lnTo>
                  <a:lnTo>
                    <a:pt x="5349" y="8751"/>
                  </a:lnTo>
                  <a:lnTo>
                    <a:pt x="5422" y="8024"/>
                  </a:lnTo>
                  <a:lnTo>
                    <a:pt x="5495" y="7278"/>
                  </a:lnTo>
                  <a:lnTo>
                    <a:pt x="5531" y="6514"/>
                  </a:lnTo>
                  <a:lnTo>
                    <a:pt x="5531" y="5749"/>
                  </a:lnTo>
                  <a:lnTo>
                    <a:pt x="5513" y="4967"/>
                  </a:lnTo>
                  <a:lnTo>
                    <a:pt x="5495" y="4203"/>
                  </a:lnTo>
                  <a:lnTo>
                    <a:pt x="5440" y="3457"/>
                  </a:lnTo>
                  <a:lnTo>
                    <a:pt x="5368" y="2729"/>
                  </a:lnTo>
                  <a:lnTo>
                    <a:pt x="5313" y="2275"/>
                  </a:lnTo>
                  <a:lnTo>
                    <a:pt x="5277" y="2038"/>
                  </a:lnTo>
                  <a:lnTo>
                    <a:pt x="5222" y="1820"/>
                  </a:lnTo>
                  <a:lnTo>
                    <a:pt x="5149" y="1601"/>
                  </a:lnTo>
                  <a:lnTo>
                    <a:pt x="5076" y="1383"/>
                  </a:lnTo>
                  <a:lnTo>
                    <a:pt x="4986" y="1183"/>
                  </a:lnTo>
                  <a:lnTo>
                    <a:pt x="4858" y="1001"/>
                  </a:lnTo>
                  <a:lnTo>
                    <a:pt x="4767" y="856"/>
                  </a:lnTo>
                  <a:lnTo>
                    <a:pt x="4658" y="728"/>
                  </a:lnTo>
                  <a:lnTo>
                    <a:pt x="4531" y="619"/>
                  </a:lnTo>
                  <a:lnTo>
                    <a:pt x="4403" y="510"/>
                  </a:lnTo>
                  <a:lnTo>
                    <a:pt x="4276" y="419"/>
                  </a:lnTo>
                  <a:lnTo>
                    <a:pt x="4130" y="328"/>
                  </a:lnTo>
                  <a:lnTo>
                    <a:pt x="3967" y="255"/>
                  </a:lnTo>
                  <a:lnTo>
                    <a:pt x="3821" y="201"/>
                  </a:lnTo>
                  <a:lnTo>
                    <a:pt x="3494" y="91"/>
                  </a:lnTo>
                  <a:lnTo>
                    <a:pt x="3166" y="37"/>
                  </a:lnTo>
                  <a:lnTo>
                    <a:pt x="28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42"/>
            <p:cNvSpPr/>
            <p:nvPr/>
          </p:nvSpPr>
          <p:spPr>
            <a:xfrm>
              <a:off x="6184859" y="4179459"/>
              <a:ext cx="759957" cy="468733"/>
            </a:xfrm>
            <a:custGeom>
              <a:rect b="b" l="l" r="r" t="t"/>
              <a:pathLst>
                <a:path extrusionOk="0" h="16047" w="26017">
                  <a:moveTo>
                    <a:pt x="19431" y="0"/>
                  </a:moveTo>
                  <a:lnTo>
                    <a:pt x="19121" y="36"/>
                  </a:lnTo>
                  <a:lnTo>
                    <a:pt x="18812" y="91"/>
                  </a:lnTo>
                  <a:lnTo>
                    <a:pt x="18521" y="164"/>
                  </a:lnTo>
                  <a:lnTo>
                    <a:pt x="18248" y="255"/>
                  </a:lnTo>
                  <a:lnTo>
                    <a:pt x="17957" y="364"/>
                  </a:lnTo>
                  <a:lnTo>
                    <a:pt x="17702" y="491"/>
                  </a:lnTo>
                  <a:lnTo>
                    <a:pt x="17430" y="637"/>
                  </a:lnTo>
                  <a:lnTo>
                    <a:pt x="17175" y="782"/>
                  </a:lnTo>
                  <a:lnTo>
                    <a:pt x="16920" y="928"/>
                  </a:lnTo>
                  <a:lnTo>
                    <a:pt x="16411" y="1292"/>
                  </a:lnTo>
                  <a:lnTo>
                    <a:pt x="15938" y="1656"/>
                  </a:lnTo>
                  <a:lnTo>
                    <a:pt x="15446" y="2056"/>
                  </a:lnTo>
                  <a:lnTo>
                    <a:pt x="14973" y="2474"/>
                  </a:lnTo>
                  <a:lnTo>
                    <a:pt x="14500" y="2875"/>
                  </a:lnTo>
                  <a:lnTo>
                    <a:pt x="14009" y="3275"/>
                  </a:lnTo>
                  <a:lnTo>
                    <a:pt x="13518" y="3639"/>
                  </a:lnTo>
                  <a:lnTo>
                    <a:pt x="13009" y="3984"/>
                  </a:lnTo>
                  <a:lnTo>
                    <a:pt x="12736" y="4148"/>
                  </a:lnTo>
                  <a:lnTo>
                    <a:pt x="12481" y="4294"/>
                  </a:lnTo>
                  <a:lnTo>
                    <a:pt x="12208" y="4421"/>
                  </a:lnTo>
                  <a:lnTo>
                    <a:pt x="11917" y="4548"/>
                  </a:lnTo>
                  <a:lnTo>
                    <a:pt x="11499" y="4694"/>
                  </a:lnTo>
                  <a:lnTo>
                    <a:pt x="11062" y="4821"/>
                  </a:lnTo>
                  <a:lnTo>
                    <a:pt x="10625" y="4912"/>
                  </a:lnTo>
                  <a:lnTo>
                    <a:pt x="10189" y="4967"/>
                  </a:lnTo>
                  <a:lnTo>
                    <a:pt x="9734" y="5021"/>
                  </a:lnTo>
                  <a:lnTo>
                    <a:pt x="9297" y="5058"/>
                  </a:lnTo>
                  <a:lnTo>
                    <a:pt x="8387" y="5094"/>
                  </a:lnTo>
                  <a:lnTo>
                    <a:pt x="7460" y="5112"/>
                  </a:lnTo>
                  <a:lnTo>
                    <a:pt x="7005" y="5131"/>
                  </a:lnTo>
                  <a:lnTo>
                    <a:pt x="6568" y="5167"/>
                  </a:lnTo>
                  <a:lnTo>
                    <a:pt x="6113" y="5203"/>
                  </a:lnTo>
                  <a:lnTo>
                    <a:pt x="5659" y="5276"/>
                  </a:lnTo>
                  <a:lnTo>
                    <a:pt x="5222" y="5349"/>
                  </a:lnTo>
                  <a:lnTo>
                    <a:pt x="4785" y="5458"/>
                  </a:lnTo>
                  <a:lnTo>
                    <a:pt x="4512" y="5549"/>
                  </a:lnTo>
                  <a:lnTo>
                    <a:pt x="4221" y="5640"/>
                  </a:lnTo>
                  <a:lnTo>
                    <a:pt x="3967" y="5767"/>
                  </a:lnTo>
                  <a:lnTo>
                    <a:pt x="3694" y="5876"/>
                  </a:lnTo>
                  <a:lnTo>
                    <a:pt x="3439" y="6022"/>
                  </a:lnTo>
                  <a:lnTo>
                    <a:pt x="3184" y="6168"/>
                  </a:lnTo>
                  <a:lnTo>
                    <a:pt x="2948" y="6313"/>
                  </a:lnTo>
                  <a:lnTo>
                    <a:pt x="2711" y="6477"/>
                  </a:lnTo>
                  <a:lnTo>
                    <a:pt x="2475" y="6659"/>
                  </a:lnTo>
                  <a:lnTo>
                    <a:pt x="2256" y="6841"/>
                  </a:lnTo>
                  <a:lnTo>
                    <a:pt x="2038" y="7041"/>
                  </a:lnTo>
                  <a:lnTo>
                    <a:pt x="1820" y="7241"/>
                  </a:lnTo>
                  <a:lnTo>
                    <a:pt x="1638" y="7459"/>
                  </a:lnTo>
                  <a:lnTo>
                    <a:pt x="1438" y="7678"/>
                  </a:lnTo>
                  <a:lnTo>
                    <a:pt x="1274" y="7914"/>
                  </a:lnTo>
                  <a:lnTo>
                    <a:pt x="1092" y="8151"/>
                  </a:lnTo>
                  <a:lnTo>
                    <a:pt x="946" y="8405"/>
                  </a:lnTo>
                  <a:lnTo>
                    <a:pt x="801" y="8642"/>
                  </a:lnTo>
                  <a:lnTo>
                    <a:pt x="674" y="8915"/>
                  </a:lnTo>
                  <a:lnTo>
                    <a:pt x="546" y="9169"/>
                  </a:lnTo>
                  <a:lnTo>
                    <a:pt x="437" y="9442"/>
                  </a:lnTo>
                  <a:lnTo>
                    <a:pt x="346" y="9715"/>
                  </a:lnTo>
                  <a:lnTo>
                    <a:pt x="255" y="9988"/>
                  </a:lnTo>
                  <a:lnTo>
                    <a:pt x="182" y="10279"/>
                  </a:lnTo>
                  <a:lnTo>
                    <a:pt x="128" y="10552"/>
                  </a:lnTo>
                  <a:lnTo>
                    <a:pt x="73" y="10843"/>
                  </a:lnTo>
                  <a:lnTo>
                    <a:pt x="37" y="11134"/>
                  </a:lnTo>
                  <a:lnTo>
                    <a:pt x="19" y="11425"/>
                  </a:lnTo>
                  <a:lnTo>
                    <a:pt x="0" y="11716"/>
                  </a:lnTo>
                  <a:lnTo>
                    <a:pt x="0" y="12008"/>
                  </a:lnTo>
                  <a:lnTo>
                    <a:pt x="19" y="12299"/>
                  </a:lnTo>
                  <a:lnTo>
                    <a:pt x="55" y="12590"/>
                  </a:lnTo>
                  <a:lnTo>
                    <a:pt x="110" y="12935"/>
                  </a:lnTo>
                  <a:lnTo>
                    <a:pt x="182" y="13281"/>
                  </a:lnTo>
                  <a:lnTo>
                    <a:pt x="273" y="13627"/>
                  </a:lnTo>
                  <a:lnTo>
                    <a:pt x="401" y="13954"/>
                  </a:lnTo>
                  <a:lnTo>
                    <a:pt x="546" y="14282"/>
                  </a:lnTo>
                  <a:lnTo>
                    <a:pt x="710" y="14591"/>
                  </a:lnTo>
                  <a:lnTo>
                    <a:pt x="892" y="14882"/>
                  </a:lnTo>
                  <a:lnTo>
                    <a:pt x="1110" y="15155"/>
                  </a:lnTo>
                  <a:lnTo>
                    <a:pt x="1329" y="15355"/>
                  </a:lnTo>
                  <a:lnTo>
                    <a:pt x="1547" y="15537"/>
                  </a:lnTo>
                  <a:lnTo>
                    <a:pt x="1802" y="15683"/>
                  </a:lnTo>
                  <a:lnTo>
                    <a:pt x="2056" y="15810"/>
                  </a:lnTo>
                  <a:lnTo>
                    <a:pt x="2329" y="15919"/>
                  </a:lnTo>
                  <a:lnTo>
                    <a:pt x="2620" y="15974"/>
                  </a:lnTo>
                  <a:lnTo>
                    <a:pt x="2911" y="16028"/>
                  </a:lnTo>
                  <a:lnTo>
                    <a:pt x="3202" y="16046"/>
                  </a:lnTo>
                  <a:lnTo>
                    <a:pt x="19558" y="16046"/>
                  </a:lnTo>
                  <a:lnTo>
                    <a:pt x="19995" y="16028"/>
                  </a:lnTo>
                  <a:lnTo>
                    <a:pt x="20413" y="15974"/>
                  </a:lnTo>
                  <a:lnTo>
                    <a:pt x="20832" y="15919"/>
                  </a:lnTo>
                  <a:lnTo>
                    <a:pt x="21250" y="15810"/>
                  </a:lnTo>
                  <a:lnTo>
                    <a:pt x="21650" y="15701"/>
                  </a:lnTo>
                  <a:lnTo>
                    <a:pt x="22051" y="15555"/>
                  </a:lnTo>
                  <a:lnTo>
                    <a:pt x="22433" y="15373"/>
                  </a:lnTo>
                  <a:lnTo>
                    <a:pt x="22797" y="15173"/>
                  </a:lnTo>
                  <a:lnTo>
                    <a:pt x="23142" y="14955"/>
                  </a:lnTo>
                  <a:lnTo>
                    <a:pt x="23488" y="14718"/>
                  </a:lnTo>
                  <a:lnTo>
                    <a:pt x="23815" y="14445"/>
                  </a:lnTo>
                  <a:lnTo>
                    <a:pt x="24106" y="14173"/>
                  </a:lnTo>
                  <a:lnTo>
                    <a:pt x="24398" y="13863"/>
                  </a:lnTo>
                  <a:lnTo>
                    <a:pt x="24670" y="13518"/>
                  </a:lnTo>
                  <a:lnTo>
                    <a:pt x="24907" y="13172"/>
                  </a:lnTo>
                  <a:lnTo>
                    <a:pt x="25125" y="12808"/>
                  </a:lnTo>
                  <a:lnTo>
                    <a:pt x="25325" y="12390"/>
                  </a:lnTo>
                  <a:lnTo>
                    <a:pt x="25489" y="11971"/>
                  </a:lnTo>
                  <a:lnTo>
                    <a:pt x="25598" y="11644"/>
                  </a:lnTo>
                  <a:lnTo>
                    <a:pt x="25689" y="11316"/>
                  </a:lnTo>
                  <a:lnTo>
                    <a:pt x="25780" y="10971"/>
                  </a:lnTo>
                  <a:lnTo>
                    <a:pt x="25853" y="10643"/>
                  </a:lnTo>
                  <a:lnTo>
                    <a:pt x="25908" y="10297"/>
                  </a:lnTo>
                  <a:lnTo>
                    <a:pt x="25944" y="9970"/>
                  </a:lnTo>
                  <a:lnTo>
                    <a:pt x="25980" y="9624"/>
                  </a:lnTo>
                  <a:lnTo>
                    <a:pt x="25999" y="9279"/>
                  </a:lnTo>
                  <a:lnTo>
                    <a:pt x="26017" y="8587"/>
                  </a:lnTo>
                  <a:lnTo>
                    <a:pt x="25999" y="7914"/>
                  </a:lnTo>
                  <a:lnTo>
                    <a:pt x="25944" y="7223"/>
                  </a:lnTo>
                  <a:lnTo>
                    <a:pt x="25835" y="6531"/>
                  </a:lnTo>
                  <a:lnTo>
                    <a:pt x="25762" y="6113"/>
                  </a:lnTo>
                  <a:lnTo>
                    <a:pt x="25671" y="5695"/>
                  </a:lnTo>
                  <a:lnTo>
                    <a:pt x="25562" y="5276"/>
                  </a:lnTo>
                  <a:lnTo>
                    <a:pt x="25435" y="4876"/>
                  </a:lnTo>
                  <a:lnTo>
                    <a:pt x="25289" y="4476"/>
                  </a:lnTo>
                  <a:lnTo>
                    <a:pt x="25125" y="4075"/>
                  </a:lnTo>
                  <a:lnTo>
                    <a:pt x="24962" y="3675"/>
                  </a:lnTo>
                  <a:lnTo>
                    <a:pt x="24761" y="3293"/>
                  </a:lnTo>
                  <a:lnTo>
                    <a:pt x="24543" y="2929"/>
                  </a:lnTo>
                  <a:lnTo>
                    <a:pt x="24307" y="2583"/>
                  </a:lnTo>
                  <a:lnTo>
                    <a:pt x="24052" y="2238"/>
                  </a:lnTo>
                  <a:lnTo>
                    <a:pt x="23779" y="1910"/>
                  </a:lnTo>
                  <a:lnTo>
                    <a:pt x="23488" y="1601"/>
                  </a:lnTo>
                  <a:lnTo>
                    <a:pt x="23179" y="1310"/>
                  </a:lnTo>
                  <a:lnTo>
                    <a:pt x="22833" y="1037"/>
                  </a:lnTo>
                  <a:lnTo>
                    <a:pt x="22469" y="782"/>
                  </a:lnTo>
                  <a:lnTo>
                    <a:pt x="22233" y="655"/>
                  </a:lnTo>
                  <a:lnTo>
                    <a:pt x="21978" y="509"/>
                  </a:lnTo>
                  <a:lnTo>
                    <a:pt x="21741" y="400"/>
                  </a:lnTo>
                  <a:lnTo>
                    <a:pt x="21487" y="291"/>
                  </a:lnTo>
                  <a:lnTo>
                    <a:pt x="21214" y="200"/>
                  </a:lnTo>
                  <a:lnTo>
                    <a:pt x="20959" y="127"/>
                  </a:lnTo>
                  <a:lnTo>
                    <a:pt x="20686" y="73"/>
                  </a:lnTo>
                  <a:lnTo>
                    <a:pt x="20413" y="36"/>
                  </a:lnTo>
                  <a:lnTo>
                    <a:pt x="2008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42"/>
            <p:cNvSpPr/>
            <p:nvPr/>
          </p:nvSpPr>
          <p:spPr>
            <a:xfrm>
              <a:off x="6184859" y="4337281"/>
              <a:ext cx="759957" cy="310911"/>
            </a:xfrm>
            <a:custGeom>
              <a:rect b="b" l="l" r="r" t="t"/>
              <a:pathLst>
                <a:path extrusionOk="0" h="10644" w="26017">
                  <a:moveTo>
                    <a:pt x="25580" y="0"/>
                  </a:moveTo>
                  <a:lnTo>
                    <a:pt x="25562" y="437"/>
                  </a:lnTo>
                  <a:lnTo>
                    <a:pt x="25525" y="874"/>
                  </a:lnTo>
                  <a:lnTo>
                    <a:pt x="25471" y="1292"/>
                  </a:lnTo>
                  <a:lnTo>
                    <a:pt x="25398" y="1729"/>
                  </a:lnTo>
                  <a:lnTo>
                    <a:pt x="25307" y="2147"/>
                  </a:lnTo>
                  <a:lnTo>
                    <a:pt x="25198" y="2566"/>
                  </a:lnTo>
                  <a:lnTo>
                    <a:pt x="25071" y="2966"/>
                  </a:lnTo>
                  <a:lnTo>
                    <a:pt x="24925" y="3384"/>
                  </a:lnTo>
                  <a:lnTo>
                    <a:pt x="24780" y="3748"/>
                  </a:lnTo>
                  <a:lnTo>
                    <a:pt x="24598" y="4112"/>
                  </a:lnTo>
                  <a:lnTo>
                    <a:pt x="24398" y="4458"/>
                  </a:lnTo>
                  <a:lnTo>
                    <a:pt x="24179" y="4785"/>
                  </a:lnTo>
                  <a:lnTo>
                    <a:pt x="23943" y="5113"/>
                  </a:lnTo>
                  <a:lnTo>
                    <a:pt x="23706" y="5422"/>
                  </a:lnTo>
                  <a:lnTo>
                    <a:pt x="23433" y="5713"/>
                  </a:lnTo>
                  <a:lnTo>
                    <a:pt x="23142" y="5986"/>
                  </a:lnTo>
                  <a:lnTo>
                    <a:pt x="22833" y="6241"/>
                  </a:lnTo>
                  <a:lnTo>
                    <a:pt x="22524" y="6477"/>
                  </a:lnTo>
                  <a:lnTo>
                    <a:pt x="22196" y="6677"/>
                  </a:lnTo>
                  <a:lnTo>
                    <a:pt x="21850" y="6859"/>
                  </a:lnTo>
                  <a:lnTo>
                    <a:pt x="21487" y="7023"/>
                  </a:lnTo>
                  <a:lnTo>
                    <a:pt x="21123" y="7150"/>
                  </a:lnTo>
                  <a:lnTo>
                    <a:pt x="20741" y="7241"/>
                  </a:lnTo>
                  <a:lnTo>
                    <a:pt x="20359" y="7314"/>
                  </a:lnTo>
                  <a:lnTo>
                    <a:pt x="20013" y="7332"/>
                  </a:lnTo>
                  <a:lnTo>
                    <a:pt x="19667" y="7332"/>
                  </a:lnTo>
                  <a:lnTo>
                    <a:pt x="19322" y="7314"/>
                  </a:lnTo>
                  <a:lnTo>
                    <a:pt x="18976" y="7278"/>
                  </a:lnTo>
                  <a:lnTo>
                    <a:pt x="18630" y="7241"/>
                  </a:lnTo>
                  <a:lnTo>
                    <a:pt x="18285" y="7169"/>
                  </a:lnTo>
                  <a:lnTo>
                    <a:pt x="17593" y="7023"/>
                  </a:lnTo>
                  <a:lnTo>
                    <a:pt x="16902" y="6859"/>
                  </a:lnTo>
                  <a:lnTo>
                    <a:pt x="16192" y="6696"/>
                  </a:lnTo>
                  <a:lnTo>
                    <a:pt x="15847" y="6641"/>
                  </a:lnTo>
                  <a:lnTo>
                    <a:pt x="15501" y="6586"/>
                  </a:lnTo>
                  <a:lnTo>
                    <a:pt x="15155" y="6550"/>
                  </a:lnTo>
                  <a:lnTo>
                    <a:pt x="14810" y="6532"/>
                  </a:lnTo>
                  <a:lnTo>
                    <a:pt x="14409" y="6532"/>
                  </a:lnTo>
                  <a:lnTo>
                    <a:pt x="14009" y="6550"/>
                  </a:lnTo>
                  <a:lnTo>
                    <a:pt x="13627" y="6605"/>
                  </a:lnTo>
                  <a:lnTo>
                    <a:pt x="13245" y="6659"/>
                  </a:lnTo>
                  <a:lnTo>
                    <a:pt x="12863" y="6750"/>
                  </a:lnTo>
                  <a:lnTo>
                    <a:pt x="12481" y="6841"/>
                  </a:lnTo>
                  <a:lnTo>
                    <a:pt x="12099" y="6968"/>
                  </a:lnTo>
                  <a:lnTo>
                    <a:pt x="11717" y="7096"/>
                  </a:lnTo>
                  <a:lnTo>
                    <a:pt x="10971" y="7369"/>
                  </a:lnTo>
                  <a:lnTo>
                    <a:pt x="10225" y="7678"/>
                  </a:lnTo>
                  <a:lnTo>
                    <a:pt x="8751" y="8315"/>
                  </a:lnTo>
                  <a:lnTo>
                    <a:pt x="8005" y="8624"/>
                  </a:lnTo>
                  <a:lnTo>
                    <a:pt x="7623" y="8751"/>
                  </a:lnTo>
                  <a:lnTo>
                    <a:pt x="7241" y="8879"/>
                  </a:lnTo>
                  <a:lnTo>
                    <a:pt x="6841" y="8988"/>
                  </a:lnTo>
                  <a:lnTo>
                    <a:pt x="6459" y="9079"/>
                  </a:lnTo>
                  <a:lnTo>
                    <a:pt x="6059" y="9152"/>
                  </a:lnTo>
                  <a:lnTo>
                    <a:pt x="5659" y="9224"/>
                  </a:lnTo>
                  <a:lnTo>
                    <a:pt x="5258" y="9261"/>
                  </a:lnTo>
                  <a:lnTo>
                    <a:pt x="4876" y="9279"/>
                  </a:lnTo>
                  <a:lnTo>
                    <a:pt x="4476" y="9279"/>
                  </a:lnTo>
                  <a:lnTo>
                    <a:pt x="4094" y="9243"/>
                  </a:lnTo>
                  <a:lnTo>
                    <a:pt x="3712" y="9170"/>
                  </a:lnTo>
                  <a:lnTo>
                    <a:pt x="3330" y="9079"/>
                  </a:lnTo>
                  <a:lnTo>
                    <a:pt x="2966" y="8970"/>
                  </a:lnTo>
                  <a:lnTo>
                    <a:pt x="2602" y="8806"/>
                  </a:lnTo>
                  <a:lnTo>
                    <a:pt x="2329" y="8660"/>
                  </a:lnTo>
                  <a:lnTo>
                    <a:pt x="2056" y="8478"/>
                  </a:lnTo>
                  <a:lnTo>
                    <a:pt x="1820" y="8297"/>
                  </a:lnTo>
                  <a:lnTo>
                    <a:pt x="1583" y="8078"/>
                  </a:lnTo>
                  <a:lnTo>
                    <a:pt x="1365" y="7860"/>
                  </a:lnTo>
                  <a:lnTo>
                    <a:pt x="1165" y="7605"/>
                  </a:lnTo>
                  <a:lnTo>
                    <a:pt x="983" y="7351"/>
                  </a:lnTo>
                  <a:lnTo>
                    <a:pt x="837" y="7078"/>
                  </a:lnTo>
                  <a:lnTo>
                    <a:pt x="692" y="6805"/>
                  </a:lnTo>
                  <a:lnTo>
                    <a:pt x="564" y="6514"/>
                  </a:lnTo>
                  <a:lnTo>
                    <a:pt x="455" y="6223"/>
                  </a:lnTo>
                  <a:lnTo>
                    <a:pt x="364" y="5913"/>
                  </a:lnTo>
                  <a:lnTo>
                    <a:pt x="310" y="5604"/>
                  </a:lnTo>
                  <a:lnTo>
                    <a:pt x="255" y="5295"/>
                  </a:lnTo>
                  <a:lnTo>
                    <a:pt x="237" y="4967"/>
                  </a:lnTo>
                  <a:lnTo>
                    <a:pt x="237" y="4658"/>
                  </a:lnTo>
                  <a:lnTo>
                    <a:pt x="164" y="4967"/>
                  </a:lnTo>
                  <a:lnTo>
                    <a:pt x="110" y="5276"/>
                  </a:lnTo>
                  <a:lnTo>
                    <a:pt x="55" y="5604"/>
                  </a:lnTo>
                  <a:lnTo>
                    <a:pt x="19" y="5913"/>
                  </a:lnTo>
                  <a:lnTo>
                    <a:pt x="0" y="6223"/>
                  </a:lnTo>
                  <a:lnTo>
                    <a:pt x="0" y="6550"/>
                  </a:lnTo>
                  <a:lnTo>
                    <a:pt x="19" y="6859"/>
                  </a:lnTo>
                  <a:lnTo>
                    <a:pt x="55" y="7187"/>
                  </a:lnTo>
                  <a:lnTo>
                    <a:pt x="110" y="7532"/>
                  </a:lnTo>
                  <a:lnTo>
                    <a:pt x="182" y="7878"/>
                  </a:lnTo>
                  <a:lnTo>
                    <a:pt x="273" y="8224"/>
                  </a:lnTo>
                  <a:lnTo>
                    <a:pt x="401" y="8551"/>
                  </a:lnTo>
                  <a:lnTo>
                    <a:pt x="546" y="8879"/>
                  </a:lnTo>
                  <a:lnTo>
                    <a:pt x="710" y="9188"/>
                  </a:lnTo>
                  <a:lnTo>
                    <a:pt x="892" y="9479"/>
                  </a:lnTo>
                  <a:lnTo>
                    <a:pt x="1110" y="9752"/>
                  </a:lnTo>
                  <a:lnTo>
                    <a:pt x="1329" y="9952"/>
                  </a:lnTo>
                  <a:lnTo>
                    <a:pt x="1547" y="10134"/>
                  </a:lnTo>
                  <a:lnTo>
                    <a:pt x="1802" y="10280"/>
                  </a:lnTo>
                  <a:lnTo>
                    <a:pt x="2056" y="10407"/>
                  </a:lnTo>
                  <a:lnTo>
                    <a:pt x="2329" y="10516"/>
                  </a:lnTo>
                  <a:lnTo>
                    <a:pt x="2620" y="10571"/>
                  </a:lnTo>
                  <a:lnTo>
                    <a:pt x="2911" y="10625"/>
                  </a:lnTo>
                  <a:lnTo>
                    <a:pt x="3202" y="10643"/>
                  </a:lnTo>
                  <a:lnTo>
                    <a:pt x="19558" y="10643"/>
                  </a:lnTo>
                  <a:lnTo>
                    <a:pt x="19995" y="10625"/>
                  </a:lnTo>
                  <a:lnTo>
                    <a:pt x="20413" y="10571"/>
                  </a:lnTo>
                  <a:lnTo>
                    <a:pt x="20832" y="10516"/>
                  </a:lnTo>
                  <a:lnTo>
                    <a:pt x="21250" y="10407"/>
                  </a:lnTo>
                  <a:lnTo>
                    <a:pt x="21650" y="10298"/>
                  </a:lnTo>
                  <a:lnTo>
                    <a:pt x="22051" y="10152"/>
                  </a:lnTo>
                  <a:lnTo>
                    <a:pt x="22433" y="9970"/>
                  </a:lnTo>
                  <a:lnTo>
                    <a:pt x="22797" y="9770"/>
                  </a:lnTo>
                  <a:lnTo>
                    <a:pt x="23142" y="9552"/>
                  </a:lnTo>
                  <a:lnTo>
                    <a:pt x="23488" y="9315"/>
                  </a:lnTo>
                  <a:lnTo>
                    <a:pt x="23815" y="9042"/>
                  </a:lnTo>
                  <a:lnTo>
                    <a:pt x="24106" y="8770"/>
                  </a:lnTo>
                  <a:lnTo>
                    <a:pt x="24398" y="8460"/>
                  </a:lnTo>
                  <a:lnTo>
                    <a:pt x="24670" y="8115"/>
                  </a:lnTo>
                  <a:lnTo>
                    <a:pt x="24907" y="7769"/>
                  </a:lnTo>
                  <a:lnTo>
                    <a:pt x="25125" y="7405"/>
                  </a:lnTo>
                  <a:lnTo>
                    <a:pt x="25325" y="6987"/>
                  </a:lnTo>
                  <a:lnTo>
                    <a:pt x="25489" y="6568"/>
                  </a:lnTo>
                  <a:lnTo>
                    <a:pt x="25598" y="6241"/>
                  </a:lnTo>
                  <a:lnTo>
                    <a:pt x="25689" y="5913"/>
                  </a:lnTo>
                  <a:lnTo>
                    <a:pt x="25780" y="5568"/>
                  </a:lnTo>
                  <a:lnTo>
                    <a:pt x="25853" y="5240"/>
                  </a:lnTo>
                  <a:lnTo>
                    <a:pt x="25908" y="4894"/>
                  </a:lnTo>
                  <a:lnTo>
                    <a:pt x="25944" y="4567"/>
                  </a:lnTo>
                  <a:lnTo>
                    <a:pt x="25980" y="4221"/>
                  </a:lnTo>
                  <a:lnTo>
                    <a:pt x="25999" y="3876"/>
                  </a:lnTo>
                  <a:lnTo>
                    <a:pt x="26017" y="3184"/>
                  </a:lnTo>
                  <a:lnTo>
                    <a:pt x="25999" y="2511"/>
                  </a:lnTo>
                  <a:lnTo>
                    <a:pt x="25944" y="1820"/>
                  </a:lnTo>
                  <a:lnTo>
                    <a:pt x="25835" y="1128"/>
                  </a:lnTo>
                  <a:lnTo>
                    <a:pt x="25726" y="564"/>
                  </a:lnTo>
                  <a:lnTo>
                    <a:pt x="2558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42"/>
            <p:cNvSpPr/>
            <p:nvPr/>
          </p:nvSpPr>
          <p:spPr>
            <a:xfrm>
              <a:off x="6397946" y="4215592"/>
              <a:ext cx="389574" cy="179116"/>
            </a:xfrm>
            <a:custGeom>
              <a:rect b="b" l="l" r="r" t="t"/>
              <a:pathLst>
                <a:path extrusionOk="0" h="6132" w="13337">
                  <a:moveTo>
                    <a:pt x="12099" y="0"/>
                  </a:moveTo>
                  <a:lnTo>
                    <a:pt x="11845" y="37"/>
                  </a:lnTo>
                  <a:lnTo>
                    <a:pt x="11590" y="91"/>
                  </a:lnTo>
                  <a:lnTo>
                    <a:pt x="11335" y="182"/>
                  </a:lnTo>
                  <a:lnTo>
                    <a:pt x="11081" y="291"/>
                  </a:lnTo>
                  <a:lnTo>
                    <a:pt x="10844" y="437"/>
                  </a:lnTo>
                  <a:lnTo>
                    <a:pt x="10589" y="601"/>
                  </a:lnTo>
                  <a:lnTo>
                    <a:pt x="10353" y="764"/>
                  </a:lnTo>
                  <a:lnTo>
                    <a:pt x="9880" y="1146"/>
                  </a:lnTo>
                  <a:lnTo>
                    <a:pt x="9443" y="1528"/>
                  </a:lnTo>
                  <a:lnTo>
                    <a:pt x="8697" y="2256"/>
                  </a:lnTo>
                  <a:lnTo>
                    <a:pt x="8206" y="2711"/>
                  </a:lnTo>
                  <a:lnTo>
                    <a:pt x="7697" y="3166"/>
                  </a:lnTo>
                  <a:lnTo>
                    <a:pt x="7424" y="3366"/>
                  </a:lnTo>
                  <a:lnTo>
                    <a:pt x="7151" y="3566"/>
                  </a:lnTo>
                  <a:lnTo>
                    <a:pt x="6878" y="3748"/>
                  </a:lnTo>
                  <a:lnTo>
                    <a:pt x="6569" y="3894"/>
                  </a:lnTo>
                  <a:lnTo>
                    <a:pt x="6241" y="4039"/>
                  </a:lnTo>
                  <a:lnTo>
                    <a:pt x="5895" y="4166"/>
                  </a:lnTo>
                  <a:lnTo>
                    <a:pt x="5568" y="4276"/>
                  </a:lnTo>
                  <a:lnTo>
                    <a:pt x="5204" y="4348"/>
                  </a:lnTo>
                  <a:lnTo>
                    <a:pt x="4858" y="4403"/>
                  </a:lnTo>
                  <a:lnTo>
                    <a:pt x="4495" y="4458"/>
                  </a:lnTo>
                  <a:lnTo>
                    <a:pt x="3767" y="4512"/>
                  </a:lnTo>
                  <a:lnTo>
                    <a:pt x="3039" y="4567"/>
                  </a:lnTo>
                  <a:lnTo>
                    <a:pt x="2293" y="4621"/>
                  </a:lnTo>
                  <a:lnTo>
                    <a:pt x="1929" y="4639"/>
                  </a:lnTo>
                  <a:lnTo>
                    <a:pt x="1566" y="4694"/>
                  </a:lnTo>
                  <a:lnTo>
                    <a:pt x="1202" y="4749"/>
                  </a:lnTo>
                  <a:lnTo>
                    <a:pt x="856" y="4821"/>
                  </a:lnTo>
                  <a:lnTo>
                    <a:pt x="692" y="4876"/>
                  </a:lnTo>
                  <a:lnTo>
                    <a:pt x="528" y="4912"/>
                  </a:lnTo>
                  <a:lnTo>
                    <a:pt x="383" y="4985"/>
                  </a:lnTo>
                  <a:lnTo>
                    <a:pt x="237" y="5076"/>
                  </a:lnTo>
                  <a:lnTo>
                    <a:pt x="128" y="5203"/>
                  </a:lnTo>
                  <a:lnTo>
                    <a:pt x="37" y="5349"/>
                  </a:lnTo>
                  <a:lnTo>
                    <a:pt x="1" y="5422"/>
                  </a:lnTo>
                  <a:lnTo>
                    <a:pt x="1" y="5513"/>
                  </a:lnTo>
                  <a:lnTo>
                    <a:pt x="1" y="5586"/>
                  </a:lnTo>
                  <a:lnTo>
                    <a:pt x="1" y="5676"/>
                  </a:lnTo>
                  <a:lnTo>
                    <a:pt x="19" y="5731"/>
                  </a:lnTo>
                  <a:lnTo>
                    <a:pt x="55" y="5804"/>
                  </a:lnTo>
                  <a:lnTo>
                    <a:pt x="146" y="5913"/>
                  </a:lnTo>
                  <a:lnTo>
                    <a:pt x="256" y="5986"/>
                  </a:lnTo>
                  <a:lnTo>
                    <a:pt x="401" y="6040"/>
                  </a:lnTo>
                  <a:lnTo>
                    <a:pt x="547" y="6095"/>
                  </a:lnTo>
                  <a:lnTo>
                    <a:pt x="692" y="6113"/>
                  </a:lnTo>
                  <a:lnTo>
                    <a:pt x="1002" y="6131"/>
                  </a:lnTo>
                  <a:lnTo>
                    <a:pt x="4822" y="6113"/>
                  </a:lnTo>
                  <a:lnTo>
                    <a:pt x="5350" y="6113"/>
                  </a:lnTo>
                  <a:lnTo>
                    <a:pt x="5859" y="6095"/>
                  </a:lnTo>
                  <a:lnTo>
                    <a:pt x="6387" y="6059"/>
                  </a:lnTo>
                  <a:lnTo>
                    <a:pt x="6896" y="5986"/>
                  </a:lnTo>
                  <a:lnTo>
                    <a:pt x="7133" y="5949"/>
                  </a:lnTo>
                  <a:lnTo>
                    <a:pt x="7387" y="5877"/>
                  </a:lnTo>
                  <a:lnTo>
                    <a:pt x="7624" y="5804"/>
                  </a:lnTo>
                  <a:lnTo>
                    <a:pt x="7860" y="5731"/>
                  </a:lnTo>
                  <a:lnTo>
                    <a:pt x="8097" y="5640"/>
                  </a:lnTo>
                  <a:lnTo>
                    <a:pt x="8315" y="5513"/>
                  </a:lnTo>
                  <a:lnTo>
                    <a:pt x="8534" y="5385"/>
                  </a:lnTo>
                  <a:lnTo>
                    <a:pt x="8734" y="5240"/>
                  </a:lnTo>
                  <a:lnTo>
                    <a:pt x="8952" y="5076"/>
                  </a:lnTo>
                  <a:lnTo>
                    <a:pt x="9134" y="4894"/>
                  </a:lnTo>
                  <a:lnTo>
                    <a:pt x="9316" y="4694"/>
                  </a:lnTo>
                  <a:lnTo>
                    <a:pt x="9498" y="4494"/>
                  </a:lnTo>
                  <a:lnTo>
                    <a:pt x="9825" y="4057"/>
                  </a:lnTo>
                  <a:lnTo>
                    <a:pt x="10153" y="3639"/>
                  </a:lnTo>
                  <a:lnTo>
                    <a:pt x="10480" y="3220"/>
                  </a:lnTo>
                  <a:lnTo>
                    <a:pt x="10662" y="3020"/>
                  </a:lnTo>
                  <a:lnTo>
                    <a:pt x="10844" y="2838"/>
                  </a:lnTo>
                  <a:lnTo>
                    <a:pt x="11044" y="2656"/>
                  </a:lnTo>
                  <a:lnTo>
                    <a:pt x="11244" y="2511"/>
                  </a:lnTo>
                  <a:lnTo>
                    <a:pt x="11463" y="2365"/>
                  </a:lnTo>
                  <a:lnTo>
                    <a:pt x="11699" y="2256"/>
                  </a:lnTo>
                  <a:lnTo>
                    <a:pt x="11899" y="2183"/>
                  </a:lnTo>
                  <a:lnTo>
                    <a:pt x="12136" y="2111"/>
                  </a:lnTo>
                  <a:lnTo>
                    <a:pt x="12354" y="2038"/>
                  </a:lnTo>
                  <a:lnTo>
                    <a:pt x="12591" y="1965"/>
                  </a:lnTo>
                  <a:lnTo>
                    <a:pt x="12809" y="1856"/>
                  </a:lnTo>
                  <a:lnTo>
                    <a:pt x="12991" y="1747"/>
                  </a:lnTo>
                  <a:lnTo>
                    <a:pt x="13082" y="1674"/>
                  </a:lnTo>
                  <a:lnTo>
                    <a:pt x="13155" y="1583"/>
                  </a:lnTo>
                  <a:lnTo>
                    <a:pt x="13227" y="1492"/>
                  </a:lnTo>
                  <a:lnTo>
                    <a:pt x="13282" y="1383"/>
                  </a:lnTo>
                  <a:lnTo>
                    <a:pt x="13318" y="1274"/>
                  </a:lnTo>
                  <a:lnTo>
                    <a:pt x="13337" y="1165"/>
                  </a:lnTo>
                  <a:lnTo>
                    <a:pt x="13337" y="1037"/>
                  </a:lnTo>
                  <a:lnTo>
                    <a:pt x="13318" y="928"/>
                  </a:lnTo>
                  <a:lnTo>
                    <a:pt x="13300" y="801"/>
                  </a:lnTo>
                  <a:lnTo>
                    <a:pt x="13264" y="692"/>
                  </a:lnTo>
                  <a:lnTo>
                    <a:pt x="13209" y="582"/>
                  </a:lnTo>
                  <a:lnTo>
                    <a:pt x="13136" y="491"/>
                  </a:lnTo>
                  <a:lnTo>
                    <a:pt x="13064" y="400"/>
                  </a:lnTo>
                  <a:lnTo>
                    <a:pt x="12991" y="309"/>
                  </a:lnTo>
                  <a:lnTo>
                    <a:pt x="12900" y="218"/>
                  </a:lnTo>
                  <a:lnTo>
                    <a:pt x="12791" y="164"/>
                  </a:lnTo>
                  <a:lnTo>
                    <a:pt x="12700" y="91"/>
                  </a:lnTo>
                  <a:lnTo>
                    <a:pt x="12591" y="55"/>
                  </a:lnTo>
                  <a:lnTo>
                    <a:pt x="12481" y="18"/>
                  </a:lnTo>
                  <a:lnTo>
                    <a:pt x="12354"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42"/>
            <p:cNvSpPr/>
            <p:nvPr/>
          </p:nvSpPr>
          <p:spPr>
            <a:xfrm>
              <a:off x="6284758" y="4366520"/>
              <a:ext cx="68059" cy="48372"/>
            </a:xfrm>
            <a:custGeom>
              <a:rect b="b" l="l" r="r" t="t"/>
              <a:pathLst>
                <a:path extrusionOk="0" h="1656" w="2330">
                  <a:moveTo>
                    <a:pt x="1838" y="0"/>
                  </a:moveTo>
                  <a:lnTo>
                    <a:pt x="1620" y="18"/>
                  </a:lnTo>
                  <a:lnTo>
                    <a:pt x="1383" y="55"/>
                  </a:lnTo>
                  <a:lnTo>
                    <a:pt x="1165" y="127"/>
                  </a:lnTo>
                  <a:lnTo>
                    <a:pt x="947" y="237"/>
                  </a:lnTo>
                  <a:lnTo>
                    <a:pt x="747" y="346"/>
                  </a:lnTo>
                  <a:lnTo>
                    <a:pt x="547" y="491"/>
                  </a:lnTo>
                  <a:lnTo>
                    <a:pt x="365" y="637"/>
                  </a:lnTo>
                  <a:lnTo>
                    <a:pt x="219" y="801"/>
                  </a:lnTo>
                  <a:lnTo>
                    <a:pt x="92" y="964"/>
                  </a:lnTo>
                  <a:lnTo>
                    <a:pt x="55" y="1055"/>
                  </a:lnTo>
                  <a:lnTo>
                    <a:pt x="19" y="1146"/>
                  </a:lnTo>
                  <a:lnTo>
                    <a:pt x="1" y="1237"/>
                  </a:lnTo>
                  <a:lnTo>
                    <a:pt x="1" y="1346"/>
                  </a:lnTo>
                  <a:lnTo>
                    <a:pt x="19" y="1437"/>
                  </a:lnTo>
                  <a:lnTo>
                    <a:pt x="74" y="1510"/>
                  </a:lnTo>
                  <a:lnTo>
                    <a:pt x="146" y="1583"/>
                  </a:lnTo>
                  <a:lnTo>
                    <a:pt x="237" y="1619"/>
                  </a:lnTo>
                  <a:lnTo>
                    <a:pt x="328" y="1656"/>
                  </a:lnTo>
                  <a:lnTo>
                    <a:pt x="528" y="1656"/>
                  </a:lnTo>
                  <a:lnTo>
                    <a:pt x="619" y="1637"/>
                  </a:lnTo>
                  <a:lnTo>
                    <a:pt x="801" y="1583"/>
                  </a:lnTo>
                  <a:lnTo>
                    <a:pt x="1365" y="1401"/>
                  </a:lnTo>
                  <a:lnTo>
                    <a:pt x="1693" y="1292"/>
                  </a:lnTo>
                  <a:lnTo>
                    <a:pt x="1838" y="1219"/>
                  </a:lnTo>
                  <a:lnTo>
                    <a:pt x="1984" y="1128"/>
                  </a:lnTo>
                  <a:lnTo>
                    <a:pt x="2075" y="1073"/>
                  </a:lnTo>
                  <a:lnTo>
                    <a:pt x="2129" y="1001"/>
                  </a:lnTo>
                  <a:lnTo>
                    <a:pt x="2202" y="910"/>
                  </a:lnTo>
                  <a:lnTo>
                    <a:pt x="2257" y="837"/>
                  </a:lnTo>
                  <a:lnTo>
                    <a:pt x="2293" y="746"/>
                  </a:lnTo>
                  <a:lnTo>
                    <a:pt x="2311" y="637"/>
                  </a:lnTo>
                  <a:lnTo>
                    <a:pt x="2329" y="546"/>
                  </a:lnTo>
                  <a:lnTo>
                    <a:pt x="2329" y="455"/>
                  </a:lnTo>
                  <a:lnTo>
                    <a:pt x="2329" y="364"/>
                  </a:lnTo>
                  <a:lnTo>
                    <a:pt x="2311" y="273"/>
                  </a:lnTo>
                  <a:lnTo>
                    <a:pt x="2275" y="200"/>
                  </a:lnTo>
                  <a:lnTo>
                    <a:pt x="2220" y="127"/>
                  </a:lnTo>
                  <a:lnTo>
                    <a:pt x="2148" y="73"/>
                  </a:lnTo>
                  <a:lnTo>
                    <a:pt x="2057" y="36"/>
                  </a:lnTo>
                  <a:lnTo>
                    <a:pt x="19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42"/>
            <p:cNvSpPr/>
            <p:nvPr/>
          </p:nvSpPr>
          <p:spPr>
            <a:xfrm>
              <a:off x="4784561" y="4364914"/>
              <a:ext cx="448549" cy="231723"/>
            </a:xfrm>
            <a:custGeom>
              <a:rect b="b" l="l" r="r" t="t"/>
              <a:pathLst>
                <a:path extrusionOk="0" h="7933" w="15356">
                  <a:moveTo>
                    <a:pt x="7205" y="0"/>
                  </a:moveTo>
                  <a:lnTo>
                    <a:pt x="1656" y="1383"/>
                  </a:lnTo>
                  <a:lnTo>
                    <a:pt x="1365" y="1474"/>
                  </a:lnTo>
                  <a:lnTo>
                    <a:pt x="1092" y="1601"/>
                  </a:lnTo>
                  <a:lnTo>
                    <a:pt x="855" y="1765"/>
                  </a:lnTo>
                  <a:lnTo>
                    <a:pt x="637" y="1947"/>
                  </a:lnTo>
                  <a:lnTo>
                    <a:pt x="455" y="2147"/>
                  </a:lnTo>
                  <a:lnTo>
                    <a:pt x="310" y="2384"/>
                  </a:lnTo>
                  <a:lnTo>
                    <a:pt x="182" y="2620"/>
                  </a:lnTo>
                  <a:lnTo>
                    <a:pt x="91" y="2875"/>
                  </a:lnTo>
                  <a:lnTo>
                    <a:pt x="18" y="3148"/>
                  </a:lnTo>
                  <a:lnTo>
                    <a:pt x="0" y="3421"/>
                  </a:lnTo>
                  <a:lnTo>
                    <a:pt x="0" y="3694"/>
                  </a:lnTo>
                  <a:lnTo>
                    <a:pt x="37" y="3967"/>
                  </a:lnTo>
                  <a:lnTo>
                    <a:pt x="109" y="4240"/>
                  </a:lnTo>
                  <a:lnTo>
                    <a:pt x="237" y="4494"/>
                  </a:lnTo>
                  <a:lnTo>
                    <a:pt x="382" y="4749"/>
                  </a:lnTo>
                  <a:lnTo>
                    <a:pt x="564" y="4985"/>
                  </a:lnTo>
                  <a:lnTo>
                    <a:pt x="3293" y="7933"/>
                  </a:lnTo>
                  <a:lnTo>
                    <a:pt x="4003" y="5258"/>
                  </a:lnTo>
                  <a:lnTo>
                    <a:pt x="12699" y="3621"/>
                  </a:lnTo>
                  <a:lnTo>
                    <a:pt x="12936" y="3566"/>
                  </a:lnTo>
                  <a:lnTo>
                    <a:pt x="13172" y="3494"/>
                  </a:lnTo>
                  <a:lnTo>
                    <a:pt x="13409" y="3421"/>
                  </a:lnTo>
                  <a:lnTo>
                    <a:pt x="13627" y="3312"/>
                  </a:lnTo>
                  <a:lnTo>
                    <a:pt x="13845" y="3184"/>
                  </a:lnTo>
                  <a:lnTo>
                    <a:pt x="14045" y="3057"/>
                  </a:lnTo>
                  <a:lnTo>
                    <a:pt x="14227" y="2911"/>
                  </a:lnTo>
                  <a:lnTo>
                    <a:pt x="14409" y="2748"/>
                  </a:lnTo>
                  <a:lnTo>
                    <a:pt x="14591" y="2566"/>
                  </a:lnTo>
                  <a:lnTo>
                    <a:pt x="14737" y="2384"/>
                  </a:lnTo>
                  <a:lnTo>
                    <a:pt x="14882" y="2184"/>
                  </a:lnTo>
                  <a:lnTo>
                    <a:pt x="15010" y="1984"/>
                  </a:lnTo>
                  <a:lnTo>
                    <a:pt x="15119" y="1765"/>
                  </a:lnTo>
                  <a:lnTo>
                    <a:pt x="15210" y="1529"/>
                  </a:lnTo>
                  <a:lnTo>
                    <a:pt x="15301" y="1292"/>
                  </a:lnTo>
                  <a:lnTo>
                    <a:pt x="15355" y="1056"/>
                  </a:lnTo>
                  <a:lnTo>
                    <a:pt x="72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42"/>
            <p:cNvSpPr/>
            <p:nvPr/>
          </p:nvSpPr>
          <p:spPr>
            <a:xfrm>
              <a:off x="4829194" y="4480235"/>
              <a:ext cx="72295" cy="68059"/>
            </a:xfrm>
            <a:custGeom>
              <a:rect b="b" l="l" r="r" t="t"/>
              <a:pathLst>
                <a:path extrusionOk="0" h="2330" w="2475">
                  <a:moveTo>
                    <a:pt x="1" y="0"/>
                  </a:moveTo>
                  <a:lnTo>
                    <a:pt x="2202" y="2329"/>
                  </a:lnTo>
                  <a:lnTo>
                    <a:pt x="2475" y="1310"/>
                  </a:lnTo>
                  <a:lnTo>
                    <a:pt x="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42"/>
            <p:cNvSpPr/>
            <p:nvPr/>
          </p:nvSpPr>
          <p:spPr>
            <a:xfrm>
              <a:off x="4994990" y="4067322"/>
              <a:ext cx="238120" cy="335360"/>
            </a:xfrm>
            <a:custGeom>
              <a:rect b="b" l="l" r="r" t="t"/>
              <a:pathLst>
                <a:path extrusionOk="0" h="11481" w="8152">
                  <a:moveTo>
                    <a:pt x="2748" y="0"/>
                  </a:moveTo>
                  <a:lnTo>
                    <a:pt x="1547" y="237"/>
                  </a:lnTo>
                  <a:lnTo>
                    <a:pt x="1111" y="7496"/>
                  </a:lnTo>
                  <a:lnTo>
                    <a:pt x="1" y="10188"/>
                  </a:lnTo>
                  <a:lnTo>
                    <a:pt x="437" y="10389"/>
                  </a:lnTo>
                  <a:lnTo>
                    <a:pt x="892" y="10589"/>
                  </a:lnTo>
                  <a:lnTo>
                    <a:pt x="1347" y="10752"/>
                  </a:lnTo>
                  <a:lnTo>
                    <a:pt x="1802" y="10898"/>
                  </a:lnTo>
                  <a:lnTo>
                    <a:pt x="2257" y="11044"/>
                  </a:lnTo>
                  <a:lnTo>
                    <a:pt x="2730" y="11153"/>
                  </a:lnTo>
                  <a:lnTo>
                    <a:pt x="3185" y="11262"/>
                  </a:lnTo>
                  <a:lnTo>
                    <a:pt x="3658" y="11335"/>
                  </a:lnTo>
                  <a:lnTo>
                    <a:pt x="4131" y="11407"/>
                  </a:lnTo>
                  <a:lnTo>
                    <a:pt x="4622" y="11444"/>
                  </a:lnTo>
                  <a:lnTo>
                    <a:pt x="5095" y="11480"/>
                  </a:lnTo>
                  <a:lnTo>
                    <a:pt x="6059" y="11480"/>
                  </a:lnTo>
                  <a:lnTo>
                    <a:pt x="6532" y="11462"/>
                  </a:lnTo>
                  <a:lnTo>
                    <a:pt x="7023" y="11407"/>
                  </a:lnTo>
                  <a:lnTo>
                    <a:pt x="7496" y="11353"/>
                  </a:lnTo>
                  <a:lnTo>
                    <a:pt x="8151" y="11244"/>
                  </a:lnTo>
                  <a:lnTo>
                    <a:pt x="7369" y="7769"/>
                  </a:lnTo>
                  <a:lnTo>
                    <a:pt x="7314" y="7496"/>
                  </a:lnTo>
                  <a:lnTo>
                    <a:pt x="7278" y="7205"/>
                  </a:lnTo>
                  <a:lnTo>
                    <a:pt x="7242" y="6914"/>
                  </a:lnTo>
                  <a:lnTo>
                    <a:pt x="7224" y="6623"/>
                  </a:lnTo>
                  <a:lnTo>
                    <a:pt x="7242" y="6332"/>
                  </a:lnTo>
                  <a:lnTo>
                    <a:pt x="7242" y="6040"/>
                  </a:lnTo>
                  <a:lnTo>
                    <a:pt x="7278" y="5749"/>
                  </a:lnTo>
                  <a:lnTo>
                    <a:pt x="7333" y="5458"/>
                  </a:lnTo>
                  <a:lnTo>
                    <a:pt x="7387" y="5076"/>
                  </a:lnTo>
                  <a:lnTo>
                    <a:pt x="7424" y="4694"/>
                  </a:lnTo>
                  <a:lnTo>
                    <a:pt x="7442" y="4330"/>
                  </a:lnTo>
                  <a:lnTo>
                    <a:pt x="7424" y="3948"/>
                  </a:lnTo>
                  <a:lnTo>
                    <a:pt x="7369" y="3566"/>
                  </a:lnTo>
                  <a:lnTo>
                    <a:pt x="7296" y="3202"/>
                  </a:lnTo>
                  <a:lnTo>
                    <a:pt x="7205" y="2838"/>
                  </a:lnTo>
                  <a:lnTo>
                    <a:pt x="7096" y="2475"/>
                  </a:lnTo>
                  <a:lnTo>
                    <a:pt x="6951" y="2129"/>
                  </a:lnTo>
                  <a:lnTo>
                    <a:pt x="6787" y="1801"/>
                  </a:lnTo>
                  <a:lnTo>
                    <a:pt x="6605" y="1474"/>
                  </a:lnTo>
                  <a:lnTo>
                    <a:pt x="6405" y="1165"/>
                  </a:lnTo>
                  <a:lnTo>
                    <a:pt x="6168" y="855"/>
                  </a:lnTo>
                  <a:lnTo>
                    <a:pt x="5914" y="564"/>
                  </a:lnTo>
                  <a:lnTo>
                    <a:pt x="5641" y="310"/>
                  </a:lnTo>
                  <a:lnTo>
                    <a:pt x="5350" y="55"/>
                  </a:lnTo>
                  <a:lnTo>
                    <a:pt x="53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42"/>
            <p:cNvSpPr/>
            <p:nvPr/>
          </p:nvSpPr>
          <p:spPr>
            <a:xfrm>
              <a:off x="4938147" y="4149694"/>
              <a:ext cx="96218" cy="223223"/>
            </a:xfrm>
            <a:custGeom>
              <a:rect b="b" l="l" r="r" t="t"/>
              <a:pathLst>
                <a:path extrusionOk="0" h="7642" w="3294">
                  <a:moveTo>
                    <a:pt x="1819" y="0"/>
                  </a:moveTo>
                  <a:lnTo>
                    <a:pt x="164" y="4057"/>
                  </a:lnTo>
                  <a:lnTo>
                    <a:pt x="91" y="4239"/>
                  </a:lnTo>
                  <a:lnTo>
                    <a:pt x="55" y="4421"/>
                  </a:lnTo>
                  <a:lnTo>
                    <a:pt x="18" y="4621"/>
                  </a:lnTo>
                  <a:lnTo>
                    <a:pt x="0" y="4803"/>
                  </a:lnTo>
                  <a:lnTo>
                    <a:pt x="0" y="4985"/>
                  </a:lnTo>
                  <a:lnTo>
                    <a:pt x="18" y="5185"/>
                  </a:lnTo>
                  <a:lnTo>
                    <a:pt x="55" y="5367"/>
                  </a:lnTo>
                  <a:lnTo>
                    <a:pt x="109" y="5549"/>
                  </a:lnTo>
                  <a:lnTo>
                    <a:pt x="837" y="7641"/>
                  </a:lnTo>
                  <a:lnTo>
                    <a:pt x="1947" y="7368"/>
                  </a:lnTo>
                  <a:lnTo>
                    <a:pt x="1456" y="5131"/>
                  </a:lnTo>
                  <a:lnTo>
                    <a:pt x="3293" y="801"/>
                  </a:lnTo>
                  <a:lnTo>
                    <a:pt x="181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42"/>
            <p:cNvSpPr/>
            <p:nvPr/>
          </p:nvSpPr>
          <p:spPr>
            <a:xfrm>
              <a:off x="4981174" y="4149694"/>
              <a:ext cx="53191" cy="51030"/>
            </a:xfrm>
            <a:custGeom>
              <a:rect b="b" l="l" r="r" t="t"/>
              <a:pathLst>
                <a:path extrusionOk="0" h="1747" w="1821">
                  <a:moveTo>
                    <a:pt x="346" y="0"/>
                  </a:moveTo>
                  <a:lnTo>
                    <a:pt x="1" y="819"/>
                  </a:lnTo>
                  <a:lnTo>
                    <a:pt x="74" y="910"/>
                  </a:lnTo>
                  <a:lnTo>
                    <a:pt x="146" y="1019"/>
                  </a:lnTo>
                  <a:lnTo>
                    <a:pt x="237" y="1110"/>
                  </a:lnTo>
                  <a:lnTo>
                    <a:pt x="328" y="1201"/>
                  </a:lnTo>
                  <a:lnTo>
                    <a:pt x="565" y="1347"/>
                  </a:lnTo>
                  <a:lnTo>
                    <a:pt x="801" y="1492"/>
                  </a:lnTo>
                  <a:lnTo>
                    <a:pt x="1038" y="1601"/>
                  </a:lnTo>
                  <a:lnTo>
                    <a:pt x="1238" y="1692"/>
                  </a:lnTo>
                  <a:lnTo>
                    <a:pt x="1420" y="1747"/>
                  </a:lnTo>
                  <a:lnTo>
                    <a:pt x="1820" y="801"/>
                  </a:lnTo>
                  <a:lnTo>
                    <a:pt x="346" y="0"/>
                  </a:lnTo>
                  <a:close/>
                </a:path>
              </a:pathLst>
            </a:custGeom>
            <a:solidFill>
              <a:srgbClr val="2A1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42"/>
            <p:cNvSpPr/>
            <p:nvPr/>
          </p:nvSpPr>
          <p:spPr>
            <a:xfrm>
              <a:off x="4977464" y="4074216"/>
              <a:ext cx="87192" cy="112166"/>
            </a:xfrm>
            <a:custGeom>
              <a:rect b="b" l="l" r="r" t="t"/>
              <a:pathLst>
                <a:path extrusionOk="0" h="3840" w="2985">
                  <a:moveTo>
                    <a:pt x="2147" y="1"/>
                  </a:moveTo>
                  <a:lnTo>
                    <a:pt x="1965" y="37"/>
                  </a:lnTo>
                  <a:lnTo>
                    <a:pt x="1783" y="110"/>
                  </a:lnTo>
                  <a:lnTo>
                    <a:pt x="1620" y="183"/>
                  </a:lnTo>
                  <a:lnTo>
                    <a:pt x="1456" y="292"/>
                  </a:lnTo>
                  <a:lnTo>
                    <a:pt x="1310" y="401"/>
                  </a:lnTo>
                  <a:lnTo>
                    <a:pt x="1183" y="547"/>
                  </a:lnTo>
                  <a:lnTo>
                    <a:pt x="1056" y="692"/>
                  </a:lnTo>
                  <a:lnTo>
                    <a:pt x="965" y="874"/>
                  </a:lnTo>
                  <a:lnTo>
                    <a:pt x="0" y="2839"/>
                  </a:lnTo>
                  <a:lnTo>
                    <a:pt x="273" y="3039"/>
                  </a:lnTo>
                  <a:lnTo>
                    <a:pt x="546" y="3221"/>
                  </a:lnTo>
                  <a:lnTo>
                    <a:pt x="856" y="3385"/>
                  </a:lnTo>
                  <a:lnTo>
                    <a:pt x="1147" y="3512"/>
                  </a:lnTo>
                  <a:lnTo>
                    <a:pt x="1474" y="3639"/>
                  </a:lnTo>
                  <a:lnTo>
                    <a:pt x="1802" y="3730"/>
                  </a:lnTo>
                  <a:lnTo>
                    <a:pt x="2129" y="3785"/>
                  </a:lnTo>
                  <a:lnTo>
                    <a:pt x="2475" y="3821"/>
                  </a:lnTo>
                  <a:lnTo>
                    <a:pt x="2675" y="3840"/>
                  </a:lnTo>
                  <a:lnTo>
                    <a:pt x="2966" y="1802"/>
                  </a:lnTo>
                  <a:lnTo>
                    <a:pt x="2984" y="1638"/>
                  </a:lnTo>
                  <a:lnTo>
                    <a:pt x="2984" y="1456"/>
                  </a:lnTo>
                  <a:lnTo>
                    <a:pt x="2948" y="1292"/>
                  </a:lnTo>
                  <a:lnTo>
                    <a:pt x="2911" y="1147"/>
                  </a:lnTo>
                  <a:lnTo>
                    <a:pt x="2875" y="983"/>
                  </a:lnTo>
                  <a:lnTo>
                    <a:pt x="2802" y="838"/>
                  </a:lnTo>
                  <a:lnTo>
                    <a:pt x="2711" y="692"/>
                  </a:lnTo>
                  <a:lnTo>
                    <a:pt x="2620" y="565"/>
                  </a:lnTo>
                  <a:lnTo>
                    <a:pt x="2147" y="1"/>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42"/>
            <p:cNvSpPr/>
            <p:nvPr/>
          </p:nvSpPr>
          <p:spPr>
            <a:xfrm>
              <a:off x="5033781" y="3831889"/>
              <a:ext cx="152564" cy="235462"/>
            </a:xfrm>
            <a:custGeom>
              <a:rect b="b" l="l" r="r" t="t"/>
              <a:pathLst>
                <a:path extrusionOk="0" h="8061" w="5223">
                  <a:moveTo>
                    <a:pt x="2766" y="1"/>
                  </a:moveTo>
                  <a:lnTo>
                    <a:pt x="2548" y="19"/>
                  </a:lnTo>
                  <a:lnTo>
                    <a:pt x="2348" y="55"/>
                  </a:lnTo>
                  <a:lnTo>
                    <a:pt x="2148" y="128"/>
                  </a:lnTo>
                  <a:lnTo>
                    <a:pt x="1948" y="201"/>
                  </a:lnTo>
                  <a:lnTo>
                    <a:pt x="1747" y="292"/>
                  </a:lnTo>
                  <a:lnTo>
                    <a:pt x="1584" y="401"/>
                  </a:lnTo>
                  <a:lnTo>
                    <a:pt x="1402" y="528"/>
                  </a:lnTo>
                  <a:lnTo>
                    <a:pt x="1256" y="674"/>
                  </a:lnTo>
                  <a:lnTo>
                    <a:pt x="1111" y="838"/>
                  </a:lnTo>
                  <a:lnTo>
                    <a:pt x="983" y="1001"/>
                  </a:lnTo>
                  <a:lnTo>
                    <a:pt x="856" y="1183"/>
                  </a:lnTo>
                  <a:lnTo>
                    <a:pt x="765" y="1383"/>
                  </a:lnTo>
                  <a:lnTo>
                    <a:pt x="674" y="1602"/>
                  </a:lnTo>
                  <a:lnTo>
                    <a:pt x="110" y="3330"/>
                  </a:lnTo>
                  <a:lnTo>
                    <a:pt x="55" y="3530"/>
                  </a:lnTo>
                  <a:lnTo>
                    <a:pt x="19" y="3748"/>
                  </a:lnTo>
                  <a:lnTo>
                    <a:pt x="1" y="3967"/>
                  </a:lnTo>
                  <a:lnTo>
                    <a:pt x="1" y="4185"/>
                  </a:lnTo>
                  <a:lnTo>
                    <a:pt x="19" y="4403"/>
                  </a:lnTo>
                  <a:lnTo>
                    <a:pt x="74" y="4604"/>
                  </a:lnTo>
                  <a:lnTo>
                    <a:pt x="128" y="4822"/>
                  </a:lnTo>
                  <a:lnTo>
                    <a:pt x="201" y="5004"/>
                  </a:lnTo>
                  <a:lnTo>
                    <a:pt x="310" y="5204"/>
                  </a:lnTo>
                  <a:lnTo>
                    <a:pt x="419" y="5386"/>
                  </a:lnTo>
                  <a:lnTo>
                    <a:pt x="547" y="5550"/>
                  </a:lnTo>
                  <a:lnTo>
                    <a:pt x="692" y="5713"/>
                  </a:lnTo>
                  <a:lnTo>
                    <a:pt x="856" y="5841"/>
                  </a:lnTo>
                  <a:lnTo>
                    <a:pt x="1038" y="5986"/>
                  </a:lnTo>
                  <a:lnTo>
                    <a:pt x="1220" y="6095"/>
                  </a:lnTo>
                  <a:lnTo>
                    <a:pt x="1420" y="6186"/>
                  </a:lnTo>
                  <a:lnTo>
                    <a:pt x="1420" y="8060"/>
                  </a:lnTo>
                  <a:lnTo>
                    <a:pt x="3985" y="8060"/>
                  </a:lnTo>
                  <a:lnTo>
                    <a:pt x="3985" y="6441"/>
                  </a:lnTo>
                  <a:lnTo>
                    <a:pt x="5095" y="3057"/>
                  </a:lnTo>
                  <a:lnTo>
                    <a:pt x="5168" y="2802"/>
                  </a:lnTo>
                  <a:lnTo>
                    <a:pt x="5204" y="2566"/>
                  </a:lnTo>
                  <a:lnTo>
                    <a:pt x="5222" y="2329"/>
                  </a:lnTo>
                  <a:lnTo>
                    <a:pt x="5204" y="2075"/>
                  </a:lnTo>
                  <a:lnTo>
                    <a:pt x="5168" y="1856"/>
                  </a:lnTo>
                  <a:lnTo>
                    <a:pt x="5095" y="1620"/>
                  </a:lnTo>
                  <a:lnTo>
                    <a:pt x="5022" y="1402"/>
                  </a:lnTo>
                  <a:lnTo>
                    <a:pt x="4913" y="1183"/>
                  </a:lnTo>
                  <a:lnTo>
                    <a:pt x="4786" y="983"/>
                  </a:lnTo>
                  <a:lnTo>
                    <a:pt x="4640" y="801"/>
                  </a:lnTo>
                  <a:lnTo>
                    <a:pt x="4495" y="637"/>
                  </a:lnTo>
                  <a:lnTo>
                    <a:pt x="4313" y="474"/>
                  </a:lnTo>
                  <a:lnTo>
                    <a:pt x="4113" y="346"/>
                  </a:lnTo>
                  <a:lnTo>
                    <a:pt x="3894" y="237"/>
                  </a:lnTo>
                  <a:lnTo>
                    <a:pt x="3676" y="128"/>
                  </a:lnTo>
                  <a:lnTo>
                    <a:pt x="3421" y="55"/>
                  </a:lnTo>
                  <a:lnTo>
                    <a:pt x="3203" y="19"/>
                  </a:lnTo>
                  <a:lnTo>
                    <a:pt x="2985"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42"/>
            <p:cNvSpPr/>
            <p:nvPr/>
          </p:nvSpPr>
          <p:spPr>
            <a:xfrm>
              <a:off x="5031678" y="3789915"/>
              <a:ext cx="188142" cy="268381"/>
            </a:xfrm>
            <a:custGeom>
              <a:rect b="b" l="l" r="r" t="t"/>
              <a:pathLst>
                <a:path extrusionOk="0" h="9188" w="6441">
                  <a:moveTo>
                    <a:pt x="3002" y="0"/>
                  </a:moveTo>
                  <a:lnTo>
                    <a:pt x="2766" y="19"/>
                  </a:lnTo>
                  <a:lnTo>
                    <a:pt x="2529" y="55"/>
                  </a:lnTo>
                  <a:lnTo>
                    <a:pt x="2274" y="110"/>
                  </a:lnTo>
                  <a:lnTo>
                    <a:pt x="2038" y="182"/>
                  </a:lnTo>
                  <a:lnTo>
                    <a:pt x="1801" y="273"/>
                  </a:lnTo>
                  <a:lnTo>
                    <a:pt x="1583" y="382"/>
                  </a:lnTo>
                  <a:lnTo>
                    <a:pt x="1365" y="510"/>
                  </a:lnTo>
                  <a:lnTo>
                    <a:pt x="1165" y="655"/>
                  </a:lnTo>
                  <a:lnTo>
                    <a:pt x="983" y="801"/>
                  </a:lnTo>
                  <a:lnTo>
                    <a:pt x="819" y="983"/>
                  </a:lnTo>
                  <a:lnTo>
                    <a:pt x="673" y="1147"/>
                  </a:lnTo>
                  <a:lnTo>
                    <a:pt x="564" y="1347"/>
                  </a:lnTo>
                  <a:lnTo>
                    <a:pt x="473" y="1547"/>
                  </a:lnTo>
                  <a:lnTo>
                    <a:pt x="419" y="1765"/>
                  </a:lnTo>
                  <a:lnTo>
                    <a:pt x="382" y="1983"/>
                  </a:lnTo>
                  <a:lnTo>
                    <a:pt x="364" y="2202"/>
                  </a:lnTo>
                  <a:lnTo>
                    <a:pt x="346" y="2438"/>
                  </a:lnTo>
                  <a:lnTo>
                    <a:pt x="346" y="2657"/>
                  </a:lnTo>
                  <a:lnTo>
                    <a:pt x="382" y="2875"/>
                  </a:lnTo>
                  <a:lnTo>
                    <a:pt x="400" y="3093"/>
                  </a:lnTo>
                  <a:lnTo>
                    <a:pt x="455" y="3312"/>
                  </a:lnTo>
                  <a:lnTo>
                    <a:pt x="510" y="3530"/>
                  </a:lnTo>
                  <a:lnTo>
                    <a:pt x="582" y="3748"/>
                  </a:lnTo>
                  <a:lnTo>
                    <a:pt x="655" y="3966"/>
                  </a:lnTo>
                  <a:lnTo>
                    <a:pt x="746" y="4167"/>
                  </a:lnTo>
                  <a:lnTo>
                    <a:pt x="855" y="4367"/>
                  </a:lnTo>
                  <a:lnTo>
                    <a:pt x="964" y="4549"/>
                  </a:lnTo>
                  <a:lnTo>
                    <a:pt x="1092" y="4731"/>
                  </a:lnTo>
                  <a:lnTo>
                    <a:pt x="1219" y="4913"/>
                  </a:lnTo>
                  <a:lnTo>
                    <a:pt x="1383" y="5076"/>
                  </a:lnTo>
                  <a:lnTo>
                    <a:pt x="1383" y="5349"/>
                  </a:lnTo>
                  <a:lnTo>
                    <a:pt x="1365" y="5622"/>
                  </a:lnTo>
                  <a:lnTo>
                    <a:pt x="1346" y="5913"/>
                  </a:lnTo>
                  <a:lnTo>
                    <a:pt x="1328" y="6186"/>
                  </a:lnTo>
                  <a:lnTo>
                    <a:pt x="1274" y="6459"/>
                  </a:lnTo>
                  <a:lnTo>
                    <a:pt x="1219" y="6732"/>
                  </a:lnTo>
                  <a:lnTo>
                    <a:pt x="1146" y="7005"/>
                  </a:lnTo>
                  <a:lnTo>
                    <a:pt x="1074" y="7259"/>
                  </a:lnTo>
                  <a:lnTo>
                    <a:pt x="983" y="7532"/>
                  </a:lnTo>
                  <a:lnTo>
                    <a:pt x="873" y="7787"/>
                  </a:lnTo>
                  <a:lnTo>
                    <a:pt x="764" y="8042"/>
                  </a:lnTo>
                  <a:lnTo>
                    <a:pt x="637" y="8296"/>
                  </a:lnTo>
                  <a:lnTo>
                    <a:pt x="491" y="8533"/>
                  </a:lnTo>
                  <a:lnTo>
                    <a:pt x="346" y="8770"/>
                  </a:lnTo>
                  <a:lnTo>
                    <a:pt x="182" y="8988"/>
                  </a:lnTo>
                  <a:lnTo>
                    <a:pt x="0" y="9188"/>
                  </a:lnTo>
                  <a:lnTo>
                    <a:pt x="346" y="8970"/>
                  </a:lnTo>
                  <a:lnTo>
                    <a:pt x="655" y="8715"/>
                  </a:lnTo>
                  <a:lnTo>
                    <a:pt x="964" y="8424"/>
                  </a:lnTo>
                  <a:lnTo>
                    <a:pt x="1237" y="8115"/>
                  </a:lnTo>
                  <a:lnTo>
                    <a:pt x="1474" y="7787"/>
                  </a:lnTo>
                  <a:lnTo>
                    <a:pt x="1692" y="7423"/>
                  </a:lnTo>
                  <a:lnTo>
                    <a:pt x="1874" y="7059"/>
                  </a:lnTo>
                  <a:lnTo>
                    <a:pt x="2020" y="6677"/>
                  </a:lnTo>
                  <a:lnTo>
                    <a:pt x="2129" y="6805"/>
                  </a:lnTo>
                  <a:lnTo>
                    <a:pt x="2238" y="6914"/>
                  </a:lnTo>
                  <a:lnTo>
                    <a:pt x="2347" y="7005"/>
                  </a:lnTo>
                  <a:lnTo>
                    <a:pt x="2474" y="7096"/>
                  </a:lnTo>
                  <a:lnTo>
                    <a:pt x="2620" y="7169"/>
                  </a:lnTo>
                  <a:lnTo>
                    <a:pt x="2747" y="7241"/>
                  </a:lnTo>
                  <a:lnTo>
                    <a:pt x="2893" y="7296"/>
                  </a:lnTo>
                  <a:lnTo>
                    <a:pt x="3038" y="7350"/>
                  </a:lnTo>
                  <a:lnTo>
                    <a:pt x="3202" y="7387"/>
                  </a:lnTo>
                  <a:lnTo>
                    <a:pt x="3348" y="7405"/>
                  </a:lnTo>
                  <a:lnTo>
                    <a:pt x="3493" y="7423"/>
                  </a:lnTo>
                  <a:lnTo>
                    <a:pt x="3803" y="7423"/>
                  </a:lnTo>
                  <a:lnTo>
                    <a:pt x="3966" y="7387"/>
                  </a:lnTo>
                  <a:lnTo>
                    <a:pt x="4112" y="7350"/>
                  </a:lnTo>
                  <a:lnTo>
                    <a:pt x="4257" y="7314"/>
                  </a:lnTo>
                  <a:lnTo>
                    <a:pt x="4530" y="7187"/>
                  </a:lnTo>
                  <a:lnTo>
                    <a:pt x="4803" y="7023"/>
                  </a:lnTo>
                  <a:lnTo>
                    <a:pt x="5040" y="6841"/>
                  </a:lnTo>
                  <a:lnTo>
                    <a:pt x="5258" y="6623"/>
                  </a:lnTo>
                  <a:lnTo>
                    <a:pt x="5476" y="6404"/>
                  </a:lnTo>
                  <a:lnTo>
                    <a:pt x="5658" y="6150"/>
                  </a:lnTo>
                  <a:lnTo>
                    <a:pt x="5822" y="5895"/>
                  </a:lnTo>
                  <a:lnTo>
                    <a:pt x="5968" y="5622"/>
                  </a:lnTo>
                  <a:lnTo>
                    <a:pt x="6058" y="5404"/>
                  </a:lnTo>
                  <a:lnTo>
                    <a:pt x="6149" y="5204"/>
                  </a:lnTo>
                  <a:lnTo>
                    <a:pt x="6222" y="4985"/>
                  </a:lnTo>
                  <a:lnTo>
                    <a:pt x="6295" y="4767"/>
                  </a:lnTo>
                  <a:lnTo>
                    <a:pt x="6331" y="4549"/>
                  </a:lnTo>
                  <a:lnTo>
                    <a:pt x="6386" y="4330"/>
                  </a:lnTo>
                  <a:lnTo>
                    <a:pt x="6404" y="4112"/>
                  </a:lnTo>
                  <a:lnTo>
                    <a:pt x="6422" y="3894"/>
                  </a:lnTo>
                  <a:lnTo>
                    <a:pt x="6441" y="3675"/>
                  </a:lnTo>
                  <a:lnTo>
                    <a:pt x="6441" y="3439"/>
                  </a:lnTo>
                  <a:lnTo>
                    <a:pt x="6422" y="3221"/>
                  </a:lnTo>
                  <a:lnTo>
                    <a:pt x="6386" y="3002"/>
                  </a:lnTo>
                  <a:lnTo>
                    <a:pt x="6350" y="2784"/>
                  </a:lnTo>
                  <a:lnTo>
                    <a:pt x="6295" y="2566"/>
                  </a:lnTo>
                  <a:lnTo>
                    <a:pt x="6222" y="2347"/>
                  </a:lnTo>
                  <a:lnTo>
                    <a:pt x="6149" y="2147"/>
                  </a:lnTo>
                  <a:lnTo>
                    <a:pt x="6058" y="1929"/>
                  </a:lnTo>
                  <a:lnTo>
                    <a:pt x="5949" y="1747"/>
                  </a:lnTo>
                  <a:lnTo>
                    <a:pt x="5840" y="1547"/>
                  </a:lnTo>
                  <a:lnTo>
                    <a:pt x="5713" y="1365"/>
                  </a:lnTo>
                  <a:lnTo>
                    <a:pt x="5567" y="1183"/>
                  </a:lnTo>
                  <a:lnTo>
                    <a:pt x="5422" y="1019"/>
                  </a:lnTo>
                  <a:lnTo>
                    <a:pt x="5258" y="874"/>
                  </a:lnTo>
                  <a:lnTo>
                    <a:pt x="5076" y="710"/>
                  </a:lnTo>
                  <a:lnTo>
                    <a:pt x="4912" y="583"/>
                  </a:lnTo>
                  <a:lnTo>
                    <a:pt x="4712" y="455"/>
                  </a:lnTo>
                  <a:lnTo>
                    <a:pt x="4530" y="346"/>
                  </a:lnTo>
                  <a:lnTo>
                    <a:pt x="4330" y="255"/>
                  </a:lnTo>
                  <a:lnTo>
                    <a:pt x="4112" y="164"/>
                  </a:lnTo>
                  <a:lnTo>
                    <a:pt x="3912" y="110"/>
                  </a:lnTo>
                  <a:lnTo>
                    <a:pt x="3693" y="55"/>
                  </a:lnTo>
                  <a:lnTo>
                    <a:pt x="3475" y="19"/>
                  </a:lnTo>
                  <a:lnTo>
                    <a:pt x="32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42"/>
            <p:cNvSpPr/>
            <p:nvPr/>
          </p:nvSpPr>
          <p:spPr>
            <a:xfrm>
              <a:off x="5161867" y="3788308"/>
              <a:ext cx="130218" cy="223223"/>
            </a:xfrm>
            <a:custGeom>
              <a:rect b="b" l="l" r="r" t="t"/>
              <a:pathLst>
                <a:path extrusionOk="0" h="7642" w="4458">
                  <a:moveTo>
                    <a:pt x="1965" y="1"/>
                  </a:moveTo>
                  <a:lnTo>
                    <a:pt x="1783" y="19"/>
                  </a:lnTo>
                  <a:lnTo>
                    <a:pt x="1583" y="55"/>
                  </a:lnTo>
                  <a:lnTo>
                    <a:pt x="1401" y="92"/>
                  </a:lnTo>
                  <a:lnTo>
                    <a:pt x="1219" y="165"/>
                  </a:lnTo>
                  <a:lnTo>
                    <a:pt x="1037" y="237"/>
                  </a:lnTo>
                  <a:lnTo>
                    <a:pt x="874" y="328"/>
                  </a:lnTo>
                  <a:lnTo>
                    <a:pt x="728" y="437"/>
                  </a:lnTo>
                  <a:lnTo>
                    <a:pt x="583" y="565"/>
                  </a:lnTo>
                  <a:lnTo>
                    <a:pt x="437" y="710"/>
                  </a:lnTo>
                  <a:lnTo>
                    <a:pt x="292" y="929"/>
                  </a:lnTo>
                  <a:lnTo>
                    <a:pt x="164" y="1165"/>
                  </a:lnTo>
                  <a:lnTo>
                    <a:pt x="73" y="1402"/>
                  </a:lnTo>
                  <a:lnTo>
                    <a:pt x="19" y="1675"/>
                  </a:lnTo>
                  <a:lnTo>
                    <a:pt x="0" y="1929"/>
                  </a:lnTo>
                  <a:lnTo>
                    <a:pt x="19" y="2202"/>
                  </a:lnTo>
                  <a:lnTo>
                    <a:pt x="55" y="2330"/>
                  </a:lnTo>
                  <a:lnTo>
                    <a:pt x="91" y="2457"/>
                  </a:lnTo>
                  <a:lnTo>
                    <a:pt x="146" y="2566"/>
                  </a:lnTo>
                  <a:lnTo>
                    <a:pt x="219" y="2693"/>
                  </a:lnTo>
                  <a:lnTo>
                    <a:pt x="164" y="2930"/>
                  </a:lnTo>
                  <a:lnTo>
                    <a:pt x="128" y="3148"/>
                  </a:lnTo>
                  <a:lnTo>
                    <a:pt x="110" y="3385"/>
                  </a:lnTo>
                  <a:lnTo>
                    <a:pt x="110" y="3621"/>
                  </a:lnTo>
                  <a:lnTo>
                    <a:pt x="110" y="3858"/>
                  </a:lnTo>
                  <a:lnTo>
                    <a:pt x="128" y="4094"/>
                  </a:lnTo>
                  <a:lnTo>
                    <a:pt x="164" y="4331"/>
                  </a:lnTo>
                  <a:lnTo>
                    <a:pt x="201" y="4567"/>
                  </a:lnTo>
                  <a:lnTo>
                    <a:pt x="255" y="4786"/>
                  </a:lnTo>
                  <a:lnTo>
                    <a:pt x="310" y="5022"/>
                  </a:lnTo>
                  <a:lnTo>
                    <a:pt x="473" y="5459"/>
                  </a:lnTo>
                  <a:lnTo>
                    <a:pt x="674" y="5895"/>
                  </a:lnTo>
                  <a:lnTo>
                    <a:pt x="892" y="6314"/>
                  </a:lnTo>
                  <a:lnTo>
                    <a:pt x="1128" y="6641"/>
                  </a:lnTo>
                  <a:lnTo>
                    <a:pt x="1256" y="6805"/>
                  </a:lnTo>
                  <a:lnTo>
                    <a:pt x="1383" y="6951"/>
                  </a:lnTo>
                  <a:lnTo>
                    <a:pt x="1529" y="7096"/>
                  </a:lnTo>
                  <a:lnTo>
                    <a:pt x="1674" y="7205"/>
                  </a:lnTo>
                  <a:lnTo>
                    <a:pt x="1838" y="7333"/>
                  </a:lnTo>
                  <a:lnTo>
                    <a:pt x="2020" y="7424"/>
                  </a:lnTo>
                  <a:lnTo>
                    <a:pt x="2202" y="7496"/>
                  </a:lnTo>
                  <a:lnTo>
                    <a:pt x="2420" y="7569"/>
                  </a:lnTo>
                  <a:lnTo>
                    <a:pt x="2638" y="7624"/>
                  </a:lnTo>
                  <a:lnTo>
                    <a:pt x="2875" y="7642"/>
                  </a:lnTo>
                  <a:lnTo>
                    <a:pt x="3093" y="7642"/>
                  </a:lnTo>
                  <a:lnTo>
                    <a:pt x="3312" y="7606"/>
                  </a:lnTo>
                  <a:lnTo>
                    <a:pt x="3512" y="7551"/>
                  </a:lnTo>
                  <a:lnTo>
                    <a:pt x="3621" y="7515"/>
                  </a:lnTo>
                  <a:lnTo>
                    <a:pt x="3694" y="7460"/>
                  </a:lnTo>
                  <a:lnTo>
                    <a:pt x="3603" y="7351"/>
                  </a:lnTo>
                  <a:lnTo>
                    <a:pt x="3530" y="7224"/>
                  </a:lnTo>
                  <a:lnTo>
                    <a:pt x="3475" y="7096"/>
                  </a:lnTo>
                  <a:lnTo>
                    <a:pt x="3421" y="6951"/>
                  </a:lnTo>
                  <a:lnTo>
                    <a:pt x="3384" y="6823"/>
                  </a:lnTo>
                  <a:lnTo>
                    <a:pt x="3348" y="6678"/>
                  </a:lnTo>
                  <a:lnTo>
                    <a:pt x="3330" y="6387"/>
                  </a:lnTo>
                  <a:lnTo>
                    <a:pt x="3330" y="6077"/>
                  </a:lnTo>
                  <a:lnTo>
                    <a:pt x="3384" y="5786"/>
                  </a:lnTo>
                  <a:lnTo>
                    <a:pt x="3457" y="5477"/>
                  </a:lnTo>
                  <a:lnTo>
                    <a:pt x="3548" y="5204"/>
                  </a:lnTo>
                  <a:lnTo>
                    <a:pt x="3657" y="4931"/>
                  </a:lnTo>
                  <a:lnTo>
                    <a:pt x="3785" y="4658"/>
                  </a:lnTo>
                  <a:lnTo>
                    <a:pt x="4039" y="4112"/>
                  </a:lnTo>
                  <a:lnTo>
                    <a:pt x="4167" y="3840"/>
                  </a:lnTo>
                  <a:lnTo>
                    <a:pt x="4258" y="3567"/>
                  </a:lnTo>
                  <a:lnTo>
                    <a:pt x="4349" y="3276"/>
                  </a:lnTo>
                  <a:lnTo>
                    <a:pt x="4421" y="3003"/>
                  </a:lnTo>
                  <a:lnTo>
                    <a:pt x="4440" y="2803"/>
                  </a:lnTo>
                  <a:lnTo>
                    <a:pt x="4458" y="2602"/>
                  </a:lnTo>
                  <a:lnTo>
                    <a:pt x="4458" y="2420"/>
                  </a:lnTo>
                  <a:lnTo>
                    <a:pt x="4440" y="2220"/>
                  </a:lnTo>
                  <a:lnTo>
                    <a:pt x="4403" y="2038"/>
                  </a:lnTo>
                  <a:lnTo>
                    <a:pt x="4367" y="1838"/>
                  </a:lnTo>
                  <a:lnTo>
                    <a:pt x="4312" y="1656"/>
                  </a:lnTo>
                  <a:lnTo>
                    <a:pt x="4239" y="1474"/>
                  </a:lnTo>
                  <a:lnTo>
                    <a:pt x="4149" y="1293"/>
                  </a:lnTo>
                  <a:lnTo>
                    <a:pt x="4058" y="1129"/>
                  </a:lnTo>
                  <a:lnTo>
                    <a:pt x="3967" y="965"/>
                  </a:lnTo>
                  <a:lnTo>
                    <a:pt x="3839" y="819"/>
                  </a:lnTo>
                  <a:lnTo>
                    <a:pt x="3712" y="674"/>
                  </a:lnTo>
                  <a:lnTo>
                    <a:pt x="3566" y="547"/>
                  </a:lnTo>
                  <a:lnTo>
                    <a:pt x="3421" y="419"/>
                  </a:lnTo>
                  <a:lnTo>
                    <a:pt x="3257" y="310"/>
                  </a:lnTo>
                  <a:lnTo>
                    <a:pt x="3093" y="219"/>
                  </a:lnTo>
                  <a:lnTo>
                    <a:pt x="2911" y="146"/>
                  </a:lnTo>
                  <a:lnTo>
                    <a:pt x="2729" y="92"/>
                  </a:lnTo>
                  <a:lnTo>
                    <a:pt x="2548" y="37"/>
                  </a:lnTo>
                  <a:lnTo>
                    <a:pt x="23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42"/>
            <p:cNvSpPr/>
            <p:nvPr/>
          </p:nvSpPr>
          <p:spPr>
            <a:xfrm>
              <a:off x="4839826" y="4261802"/>
              <a:ext cx="759957" cy="468762"/>
            </a:xfrm>
            <a:custGeom>
              <a:rect b="b" l="l" r="r" t="t"/>
              <a:pathLst>
                <a:path extrusionOk="0" h="16048" w="26017">
                  <a:moveTo>
                    <a:pt x="19431" y="1"/>
                  </a:moveTo>
                  <a:lnTo>
                    <a:pt x="19121" y="37"/>
                  </a:lnTo>
                  <a:lnTo>
                    <a:pt x="18812" y="92"/>
                  </a:lnTo>
                  <a:lnTo>
                    <a:pt x="18521" y="165"/>
                  </a:lnTo>
                  <a:lnTo>
                    <a:pt x="18248" y="256"/>
                  </a:lnTo>
                  <a:lnTo>
                    <a:pt x="17957" y="365"/>
                  </a:lnTo>
                  <a:lnTo>
                    <a:pt x="17684" y="492"/>
                  </a:lnTo>
                  <a:lnTo>
                    <a:pt x="17429" y="638"/>
                  </a:lnTo>
                  <a:lnTo>
                    <a:pt x="17175" y="783"/>
                  </a:lnTo>
                  <a:lnTo>
                    <a:pt x="16920" y="929"/>
                  </a:lnTo>
                  <a:lnTo>
                    <a:pt x="16411" y="1293"/>
                  </a:lnTo>
                  <a:lnTo>
                    <a:pt x="15938" y="1657"/>
                  </a:lnTo>
                  <a:lnTo>
                    <a:pt x="15446" y="2057"/>
                  </a:lnTo>
                  <a:lnTo>
                    <a:pt x="14973" y="2457"/>
                  </a:lnTo>
                  <a:lnTo>
                    <a:pt x="14500" y="2876"/>
                  </a:lnTo>
                  <a:lnTo>
                    <a:pt x="14009" y="3276"/>
                  </a:lnTo>
                  <a:lnTo>
                    <a:pt x="13518" y="3640"/>
                  </a:lnTo>
                  <a:lnTo>
                    <a:pt x="13009" y="3985"/>
                  </a:lnTo>
                  <a:lnTo>
                    <a:pt x="12736" y="4149"/>
                  </a:lnTo>
                  <a:lnTo>
                    <a:pt x="12481" y="4295"/>
                  </a:lnTo>
                  <a:lnTo>
                    <a:pt x="12208" y="4422"/>
                  </a:lnTo>
                  <a:lnTo>
                    <a:pt x="11917" y="4549"/>
                  </a:lnTo>
                  <a:lnTo>
                    <a:pt x="11498" y="4695"/>
                  </a:lnTo>
                  <a:lnTo>
                    <a:pt x="11062" y="4822"/>
                  </a:lnTo>
                  <a:lnTo>
                    <a:pt x="10625" y="4913"/>
                  </a:lnTo>
                  <a:lnTo>
                    <a:pt x="10189" y="4968"/>
                  </a:lnTo>
                  <a:lnTo>
                    <a:pt x="9734" y="5022"/>
                  </a:lnTo>
                  <a:lnTo>
                    <a:pt x="9279" y="5059"/>
                  </a:lnTo>
                  <a:lnTo>
                    <a:pt x="8387" y="5095"/>
                  </a:lnTo>
                  <a:lnTo>
                    <a:pt x="7460" y="5113"/>
                  </a:lnTo>
                  <a:lnTo>
                    <a:pt x="7005" y="5131"/>
                  </a:lnTo>
                  <a:lnTo>
                    <a:pt x="6550" y="5168"/>
                  </a:lnTo>
                  <a:lnTo>
                    <a:pt x="6113" y="5204"/>
                  </a:lnTo>
                  <a:lnTo>
                    <a:pt x="5658" y="5277"/>
                  </a:lnTo>
                  <a:lnTo>
                    <a:pt x="5222" y="5350"/>
                  </a:lnTo>
                  <a:lnTo>
                    <a:pt x="4785" y="5459"/>
                  </a:lnTo>
                  <a:lnTo>
                    <a:pt x="4494" y="5550"/>
                  </a:lnTo>
                  <a:lnTo>
                    <a:pt x="4221" y="5641"/>
                  </a:lnTo>
                  <a:lnTo>
                    <a:pt x="3967" y="5750"/>
                  </a:lnTo>
                  <a:lnTo>
                    <a:pt x="3694" y="5877"/>
                  </a:lnTo>
                  <a:lnTo>
                    <a:pt x="3439" y="6023"/>
                  </a:lnTo>
                  <a:lnTo>
                    <a:pt x="3184" y="6168"/>
                  </a:lnTo>
                  <a:lnTo>
                    <a:pt x="2948" y="6314"/>
                  </a:lnTo>
                  <a:lnTo>
                    <a:pt x="2711" y="6478"/>
                  </a:lnTo>
                  <a:lnTo>
                    <a:pt x="2475" y="6660"/>
                  </a:lnTo>
                  <a:lnTo>
                    <a:pt x="2256" y="6842"/>
                  </a:lnTo>
                  <a:lnTo>
                    <a:pt x="2038" y="7042"/>
                  </a:lnTo>
                  <a:lnTo>
                    <a:pt x="1820" y="7242"/>
                  </a:lnTo>
                  <a:lnTo>
                    <a:pt x="1638" y="7460"/>
                  </a:lnTo>
                  <a:lnTo>
                    <a:pt x="1438" y="7679"/>
                  </a:lnTo>
                  <a:lnTo>
                    <a:pt x="1274" y="7915"/>
                  </a:lnTo>
                  <a:lnTo>
                    <a:pt x="1092" y="8152"/>
                  </a:lnTo>
                  <a:lnTo>
                    <a:pt x="946" y="8406"/>
                  </a:lnTo>
                  <a:lnTo>
                    <a:pt x="801" y="8643"/>
                  </a:lnTo>
                  <a:lnTo>
                    <a:pt x="674" y="8916"/>
                  </a:lnTo>
                  <a:lnTo>
                    <a:pt x="546" y="9170"/>
                  </a:lnTo>
                  <a:lnTo>
                    <a:pt x="437" y="9443"/>
                  </a:lnTo>
                  <a:lnTo>
                    <a:pt x="346" y="9716"/>
                  </a:lnTo>
                  <a:lnTo>
                    <a:pt x="255" y="9989"/>
                  </a:lnTo>
                  <a:lnTo>
                    <a:pt x="182" y="10280"/>
                  </a:lnTo>
                  <a:lnTo>
                    <a:pt x="128" y="10553"/>
                  </a:lnTo>
                  <a:lnTo>
                    <a:pt x="73" y="10844"/>
                  </a:lnTo>
                  <a:lnTo>
                    <a:pt x="37" y="11135"/>
                  </a:lnTo>
                  <a:lnTo>
                    <a:pt x="19" y="11426"/>
                  </a:lnTo>
                  <a:lnTo>
                    <a:pt x="0" y="11717"/>
                  </a:lnTo>
                  <a:lnTo>
                    <a:pt x="0" y="12009"/>
                  </a:lnTo>
                  <a:lnTo>
                    <a:pt x="19" y="12300"/>
                  </a:lnTo>
                  <a:lnTo>
                    <a:pt x="55" y="12591"/>
                  </a:lnTo>
                  <a:lnTo>
                    <a:pt x="110" y="12936"/>
                  </a:lnTo>
                  <a:lnTo>
                    <a:pt x="182" y="13282"/>
                  </a:lnTo>
                  <a:lnTo>
                    <a:pt x="273" y="13628"/>
                  </a:lnTo>
                  <a:lnTo>
                    <a:pt x="401" y="13955"/>
                  </a:lnTo>
                  <a:lnTo>
                    <a:pt x="528" y="14283"/>
                  </a:lnTo>
                  <a:lnTo>
                    <a:pt x="710" y="14592"/>
                  </a:lnTo>
                  <a:lnTo>
                    <a:pt x="892" y="14883"/>
                  </a:lnTo>
                  <a:lnTo>
                    <a:pt x="1110" y="15156"/>
                  </a:lnTo>
                  <a:lnTo>
                    <a:pt x="1328" y="15356"/>
                  </a:lnTo>
                  <a:lnTo>
                    <a:pt x="1547" y="15538"/>
                  </a:lnTo>
                  <a:lnTo>
                    <a:pt x="1802" y="15684"/>
                  </a:lnTo>
                  <a:lnTo>
                    <a:pt x="2056" y="15811"/>
                  </a:lnTo>
                  <a:lnTo>
                    <a:pt x="2329" y="15902"/>
                  </a:lnTo>
                  <a:lnTo>
                    <a:pt x="2620" y="15975"/>
                  </a:lnTo>
                  <a:lnTo>
                    <a:pt x="2911" y="16029"/>
                  </a:lnTo>
                  <a:lnTo>
                    <a:pt x="3202" y="16047"/>
                  </a:lnTo>
                  <a:lnTo>
                    <a:pt x="19558" y="16047"/>
                  </a:lnTo>
                  <a:lnTo>
                    <a:pt x="19995" y="16029"/>
                  </a:lnTo>
                  <a:lnTo>
                    <a:pt x="20413" y="15975"/>
                  </a:lnTo>
                  <a:lnTo>
                    <a:pt x="20832" y="15920"/>
                  </a:lnTo>
                  <a:lnTo>
                    <a:pt x="21250" y="15811"/>
                  </a:lnTo>
                  <a:lnTo>
                    <a:pt x="21650" y="15702"/>
                  </a:lnTo>
                  <a:lnTo>
                    <a:pt x="22051" y="15556"/>
                  </a:lnTo>
                  <a:lnTo>
                    <a:pt x="22433" y="15374"/>
                  </a:lnTo>
                  <a:lnTo>
                    <a:pt x="22796" y="15174"/>
                  </a:lnTo>
                  <a:lnTo>
                    <a:pt x="23142" y="14956"/>
                  </a:lnTo>
                  <a:lnTo>
                    <a:pt x="23488" y="14719"/>
                  </a:lnTo>
                  <a:lnTo>
                    <a:pt x="23815" y="14446"/>
                  </a:lnTo>
                  <a:lnTo>
                    <a:pt x="24106" y="14174"/>
                  </a:lnTo>
                  <a:lnTo>
                    <a:pt x="24397" y="13864"/>
                  </a:lnTo>
                  <a:lnTo>
                    <a:pt x="24670" y="13519"/>
                  </a:lnTo>
                  <a:lnTo>
                    <a:pt x="24907" y="13173"/>
                  </a:lnTo>
                  <a:lnTo>
                    <a:pt x="25125" y="12809"/>
                  </a:lnTo>
                  <a:lnTo>
                    <a:pt x="25325" y="12391"/>
                  </a:lnTo>
                  <a:lnTo>
                    <a:pt x="25489" y="11972"/>
                  </a:lnTo>
                  <a:lnTo>
                    <a:pt x="25598" y="11645"/>
                  </a:lnTo>
                  <a:lnTo>
                    <a:pt x="25689" y="11317"/>
                  </a:lnTo>
                  <a:lnTo>
                    <a:pt x="25780" y="10972"/>
                  </a:lnTo>
                  <a:lnTo>
                    <a:pt x="25835" y="10644"/>
                  </a:lnTo>
                  <a:lnTo>
                    <a:pt x="25908" y="10298"/>
                  </a:lnTo>
                  <a:lnTo>
                    <a:pt x="25944" y="9971"/>
                  </a:lnTo>
                  <a:lnTo>
                    <a:pt x="25980" y="9625"/>
                  </a:lnTo>
                  <a:lnTo>
                    <a:pt x="25998" y="9280"/>
                  </a:lnTo>
                  <a:lnTo>
                    <a:pt x="26017" y="8588"/>
                  </a:lnTo>
                  <a:lnTo>
                    <a:pt x="25998" y="7915"/>
                  </a:lnTo>
                  <a:lnTo>
                    <a:pt x="25944" y="7224"/>
                  </a:lnTo>
                  <a:lnTo>
                    <a:pt x="25835" y="6532"/>
                  </a:lnTo>
                  <a:lnTo>
                    <a:pt x="25762" y="6114"/>
                  </a:lnTo>
                  <a:lnTo>
                    <a:pt x="25671" y="5695"/>
                  </a:lnTo>
                  <a:lnTo>
                    <a:pt x="25562" y="5277"/>
                  </a:lnTo>
                  <a:lnTo>
                    <a:pt x="25435" y="4877"/>
                  </a:lnTo>
                  <a:lnTo>
                    <a:pt x="25289" y="4477"/>
                  </a:lnTo>
                  <a:lnTo>
                    <a:pt x="25125" y="4076"/>
                  </a:lnTo>
                  <a:lnTo>
                    <a:pt x="24961" y="3676"/>
                  </a:lnTo>
                  <a:lnTo>
                    <a:pt x="24761" y="3294"/>
                  </a:lnTo>
                  <a:lnTo>
                    <a:pt x="24543" y="2930"/>
                  </a:lnTo>
                  <a:lnTo>
                    <a:pt x="24307" y="2584"/>
                  </a:lnTo>
                  <a:lnTo>
                    <a:pt x="24052" y="2239"/>
                  </a:lnTo>
                  <a:lnTo>
                    <a:pt x="23779" y="1911"/>
                  </a:lnTo>
                  <a:lnTo>
                    <a:pt x="23488" y="1602"/>
                  </a:lnTo>
                  <a:lnTo>
                    <a:pt x="23179" y="1311"/>
                  </a:lnTo>
                  <a:lnTo>
                    <a:pt x="22833" y="1038"/>
                  </a:lnTo>
                  <a:lnTo>
                    <a:pt x="22469" y="783"/>
                  </a:lnTo>
                  <a:lnTo>
                    <a:pt x="22232" y="656"/>
                  </a:lnTo>
                  <a:lnTo>
                    <a:pt x="21978" y="510"/>
                  </a:lnTo>
                  <a:lnTo>
                    <a:pt x="21741" y="401"/>
                  </a:lnTo>
                  <a:lnTo>
                    <a:pt x="21487" y="292"/>
                  </a:lnTo>
                  <a:lnTo>
                    <a:pt x="21214" y="201"/>
                  </a:lnTo>
                  <a:lnTo>
                    <a:pt x="20959" y="128"/>
                  </a:lnTo>
                  <a:lnTo>
                    <a:pt x="20686" y="74"/>
                  </a:lnTo>
                  <a:lnTo>
                    <a:pt x="20413" y="37"/>
                  </a:lnTo>
                  <a:lnTo>
                    <a:pt x="200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42"/>
            <p:cNvSpPr/>
            <p:nvPr/>
          </p:nvSpPr>
          <p:spPr>
            <a:xfrm>
              <a:off x="4839826" y="4419653"/>
              <a:ext cx="759957" cy="310911"/>
            </a:xfrm>
            <a:custGeom>
              <a:rect b="b" l="l" r="r" t="t"/>
              <a:pathLst>
                <a:path extrusionOk="0" h="10644" w="26017">
                  <a:moveTo>
                    <a:pt x="25580" y="0"/>
                  </a:moveTo>
                  <a:lnTo>
                    <a:pt x="25562" y="437"/>
                  </a:lnTo>
                  <a:lnTo>
                    <a:pt x="25525" y="874"/>
                  </a:lnTo>
                  <a:lnTo>
                    <a:pt x="25471" y="1292"/>
                  </a:lnTo>
                  <a:lnTo>
                    <a:pt x="25398" y="1729"/>
                  </a:lnTo>
                  <a:lnTo>
                    <a:pt x="25307" y="2147"/>
                  </a:lnTo>
                  <a:lnTo>
                    <a:pt x="25198" y="2566"/>
                  </a:lnTo>
                  <a:lnTo>
                    <a:pt x="25071" y="2966"/>
                  </a:lnTo>
                  <a:lnTo>
                    <a:pt x="24925" y="3384"/>
                  </a:lnTo>
                  <a:lnTo>
                    <a:pt x="24780" y="3748"/>
                  </a:lnTo>
                  <a:lnTo>
                    <a:pt x="24598" y="4094"/>
                  </a:lnTo>
                  <a:lnTo>
                    <a:pt x="24397" y="4458"/>
                  </a:lnTo>
                  <a:lnTo>
                    <a:pt x="24179" y="4785"/>
                  </a:lnTo>
                  <a:lnTo>
                    <a:pt x="23943" y="5113"/>
                  </a:lnTo>
                  <a:lnTo>
                    <a:pt x="23706" y="5422"/>
                  </a:lnTo>
                  <a:lnTo>
                    <a:pt x="23433" y="5713"/>
                  </a:lnTo>
                  <a:lnTo>
                    <a:pt x="23142" y="5986"/>
                  </a:lnTo>
                  <a:lnTo>
                    <a:pt x="22833" y="6241"/>
                  </a:lnTo>
                  <a:lnTo>
                    <a:pt x="22524" y="6477"/>
                  </a:lnTo>
                  <a:lnTo>
                    <a:pt x="22196" y="6677"/>
                  </a:lnTo>
                  <a:lnTo>
                    <a:pt x="21850" y="6859"/>
                  </a:lnTo>
                  <a:lnTo>
                    <a:pt x="21487" y="7023"/>
                  </a:lnTo>
                  <a:lnTo>
                    <a:pt x="21123" y="7150"/>
                  </a:lnTo>
                  <a:lnTo>
                    <a:pt x="20741" y="7241"/>
                  </a:lnTo>
                  <a:lnTo>
                    <a:pt x="20359" y="7314"/>
                  </a:lnTo>
                  <a:lnTo>
                    <a:pt x="20013" y="7332"/>
                  </a:lnTo>
                  <a:lnTo>
                    <a:pt x="19667" y="7332"/>
                  </a:lnTo>
                  <a:lnTo>
                    <a:pt x="19322" y="7314"/>
                  </a:lnTo>
                  <a:lnTo>
                    <a:pt x="18976" y="7278"/>
                  </a:lnTo>
                  <a:lnTo>
                    <a:pt x="18612" y="7241"/>
                  </a:lnTo>
                  <a:lnTo>
                    <a:pt x="18285" y="7169"/>
                  </a:lnTo>
                  <a:lnTo>
                    <a:pt x="17593" y="7023"/>
                  </a:lnTo>
                  <a:lnTo>
                    <a:pt x="16902" y="6859"/>
                  </a:lnTo>
                  <a:lnTo>
                    <a:pt x="16192" y="6696"/>
                  </a:lnTo>
                  <a:lnTo>
                    <a:pt x="15847" y="6641"/>
                  </a:lnTo>
                  <a:lnTo>
                    <a:pt x="15501" y="6586"/>
                  </a:lnTo>
                  <a:lnTo>
                    <a:pt x="15155" y="6550"/>
                  </a:lnTo>
                  <a:lnTo>
                    <a:pt x="14810" y="6532"/>
                  </a:lnTo>
                  <a:lnTo>
                    <a:pt x="14409" y="6532"/>
                  </a:lnTo>
                  <a:lnTo>
                    <a:pt x="14009" y="6550"/>
                  </a:lnTo>
                  <a:lnTo>
                    <a:pt x="13627" y="6605"/>
                  </a:lnTo>
                  <a:lnTo>
                    <a:pt x="13245" y="6659"/>
                  </a:lnTo>
                  <a:lnTo>
                    <a:pt x="12863" y="6750"/>
                  </a:lnTo>
                  <a:lnTo>
                    <a:pt x="12481" y="6841"/>
                  </a:lnTo>
                  <a:lnTo>
                    <a:pt x="12099" y="6968"/>
                  </a:lnTo>
                  <a:lnTo>
                    <a:pt x="11717" y="7096"/>
                  </a:lnTo>
                  <a:lnTo>
                    <a:pt x="10971" y="7369"/>
                  </a:lnTo>
                  <a:lnTo>
                    <a:pt x="10225" y="7678"/>
                  </a:lnTo>
                  <a:lnTo>
                    <a:pt x="8751" y="8315"/>
                  </a:lnTo>
                  <a:lnTo>
                    <a:pt x="8005" y="8624"/>
                  </a:lnTo>
                  <a:lnTo>
                    <a:pt x="7623" y="8751"/>
                  </a:lnTo>
                  <a:lnTo>
                    <a:pt x="7241" y="8879"/>
                  </a:lnTo>
                  <a:lnTo>
                    <a:pt x="6841" y="8988"/>
                  </a:lnTo>
                  <a:lnTo>
                    <a:pt x="6459" y="9079"/>
                  </a:lnTo>
                  <a:lnTo>
                    <a:pt x="6059" y="9152"/>
                  </a:lnTo>
                  <a:lnTo>
                    <a:pt x="5658" y="9224"/>
                  </a:lnTo>
                  <a:lnTo>
                    <a:pt x="5258" y="9261"/>
                  </a:lnTo>
                  <a:lnTo>
                    <a:pt x="4876" y="9279"/>
                  </a:lnTo>
                  <a:lnTo>
                    <a:pt x="4476" y="9279"/>
                  </a:lnTo>
                  <a:lnTo>
                    <a:pt x="4094" y="9243"/>
                  </a:lnTo>
                  <a:lnTo>
                    <a:pt x="3712" y="9170"/>
                  </a:lnTo>
                  <a:lnTo>
                    <a:pt x="3330" y="9079"/>
                  </a:lnTo>
                  <a:lnTo>
                    <a:pt x="2966" y="8970"/>
                  </a:lnTo>
                  <a:lnTo>
                    <a:pt x="2602" y="8806"/>
                  </a:lnTo>
                  <a:lnTo>
                    <a:pt x="2329" y="8660"/>
                  </a:lnTo>
                  <a:lnTo>
                    <a:pt x="2056" y="8478"/>
                  </a:lnTo>
                  <a:lnTo>
                    <a:pt x="1820" y="8297"/>
                  </a:lnTo>
                  <a:lnTo>
                    <a:pt x="1583" y="8078"/>
                  </a:lnTo>
                  <a:lnTo>
                    <a:pt x="1365" y="7860"/>
                  </a:lnTo>
                  <a:lnTo>
                    <a:pt x="1165" y="7605"/>
                  </a:lnTo>
                  <a:lnTo>
                    <a:pt x="983" y="7350"/>
                  </a:lnTo>
                  <a:lnTo>
                    <a:pt x="819" y="7078"/>
                  </a:lnTo>
                  <a:lnTo>
                    <a:pt x="692" y="6805"/>
                  </a:lnTo>
                  <a:lnTo>
                    <a:pt x="564" y="6514"/>
                  </a:lnTo>
                  <a:lnTo>
                    <a:pt x="455" y="6222"/>
                  </a:lnTo>
                  <a:lnTo>
                    <a:pt x="364" y="5913"/>
                  </a:lnTo>
                  <a:lnTo>
                    <a:pt x="310" y="5604"/>
                  </a:lnTo>
                  <a:lnTo>
                    <a:pt x="255" y="5295"/>
                  </a:lnTo>
                  <a:lnTo>
                    <a:pt x="237" y="4967"/>
                  </a:lnTo>
                  <a:lnTo>
                    <a:pt x="237" y="4658"/>
                  </a:lnTo>
                  <a:lnTo>
                    <a:pt x="164" y="4967"/>
                  </a:lnTo>
                  <a:lnTo>
                    <a:pt x="110" y="5276"/>
                  </a:lnTo>
                  <a:lnTo>
                    <a:pt x="55" y="5604"/>
                  </a:lnTo>
                  <a:lnTo>
                    <a:pt x="19" y="5913"/>
                  </a:lnTo>
                  <a:lnTo>
                    <a:pt x="0" y="6222"/>
                  </a:lnTo>
                  <a:lnTo>
                    <a:pt x="0" y="6550"/>
                  </a:lnTo>
                  <a:lnTo>
                    <a:pt x="19" y="6859"/>
                  </a:lnTo>
                  <a:lnTo>
                    <a:pt x="55" y="7187"/>
                  </a:lnTo>
                  <a:lnTo>
                    <a:pt x="110" y="7532"/>
                  </a:lnTo>
                  <a:lnTo>
                    <a:pt x="182" y="7878"/>
                  </a:lnTo>
                  <a:lnTo>
                    <a:pt x="273" y="8224"/>
                  </a:lnTo>
                  <a:lnTo>
                    <a:pt x="401" y="8551"/>
                  </a:lnTo>
                  <a:lnTo>
                    <a:pt x="528" y="8879"/>
                  </a:lnTo>
                  <a:lnTo>
                    <a:pt x="710" y="9188"/>
                  </a:lnTo>
                  <a:lnTo>
                    <a:pt x="892" y="9479"/>
                  </a:lnTo>
                  <a:lnTo>
                    <a:pt x="1110" y="9752"/>
                  </a:lnTo>
                  <a:lnTo>
                    <a:pt x="1328" y="9952"/>
                  </a:lnTo>
                  <a:lnTo>
                    <a:pt x="1547" y="10134"/>
                  </a:lnTo>
                  <a:lnTo>
                    <a:pt x="1802" y="10280"/>
                  </a:lnTo>
                  <a:lnTo>
                    <a:pt x="2056" y="10407"/>
                  </a:lnTo>
                  <a:lnTo>
                    <a:pt x="2329" y="10498"/>
                  </a:lnTo>
                  <a:lnTo>
                    <a:pt x="2620" y="10571"/>
                  </a:lnTo>
                  <a:lnTo>
                    <a:pt x="2911" y="10625"/>
                  </a:lnTo>
                  <a:lnTo>
                    <a:pt x="3202" y="10643"/>
                  </a:lnTo>
                  <a:lnTo>
                    <a:pt x="19558" y="10643"/>
                  </a:lnTo>
                  <a:lnTo>
                    <a:pt x="19995" y="10625"/>
                  </a:lnTo>
                  <a:lnTo>
                    <a:pt x="20413" y="10571"/>
                  </a:lnTo>
                  <a:lnTo>
                    <a:pt x="20832" y="10516"/>
                  </a:lnTo>
                  <a:lnTo>
                    <a:pt x="21250" y="10407"/>
                  </a:lnTo>
                  <a:lnTo>
                    <a:pt x="21650" y="10298"/>
                  </a:lnTo>
                  <a:lnTo>
                    <a:pt x="22051" y="10152"/>
                  </a:lnTo>
                  <a:lnTo>
                    <a:pt x="22433" y="9970"/>
                  </a:lnTo>
                  <a:lnTo>
                    <a:pt x="22796" y="9770"/>
                  </a:lnTo>
                  <a:lnTo>
                    <a:pt x="23142" y="9552"/>
                  </a:lnTo>
                  <a:lnTo>
                    <a:pt x="23488" y="9315"/>
                  </a:lnTo>
                  <a:lnTo>
                    <a:pt x="23815" y="9042"/>
                  </a:lnTo>
                  <a:lnTo>
                    <a:pt x="24106" y="8770"/>
                  </a:lnTo>
                  <a:lnTo>
                    <a:pt x="24397" y="8460"/>
                  </a:lnTo>
                  <a:lnTo>
                    <a:pt x="24670" y="8115"/>
                  </a:lnTo>
                  <a:lnTo>
                    <a:pt x="24907" y="7769"/>
                  </a:lnTo>
                  <a:lnTo>
                    <a:pt x="25125" y="7405"/>
                  </a:lnTo>
                  <a:lnTo>
                    <a:pt x="25325" y="6987"/>
                  </a:lnTo>
                  <a:lnTo>
                    <a:pt x="25489" y="6568"/>
                  </a:lnTo>
                  <a:lnTo>
                    <a:pt x="25598" y="6241"/>
                  </a:lnTo>
                  <a:lnTo>
                    <a:pt x="25689" y="5913"/>
                  </a:lnTo>
                  <a:lnTo>
                    <a:pt x="25780" y="5568"/>
                  </a:lnTo>
                  <a:lnTo>
                    <a:pt x="25835" y="5240"/>
                  </a:lnTo>
                  <a:lnTo>
                    <a:pt x="25908" y="4894"/>
                  </a:lnTo>
                  <a:lnTo>
                    <a:pt x="25944" y="4567"/>
                  </a:lnTo>
                  <a:lnTo>
                    <a:pt x="25980" y="4221"/>
                  </a:lnTo>
                  <a:lnTo>
                    <a:pt x="25998" y="3876"/>
                  </a:lnTo>
                  <a:lnTo>
                    <a:pt x="26017" y="3184"/>
                  </a:lnTo>
                  <a:lnTo>
                    <a:pt x="25998" y="2511"/>
                  </a:lnTo>
                  <a:lnTo>
                    <a:pt x="25944" y="1820"/>
                  </a:lnTo>
                  <a:lnTo>
                    <a:pt x="25835" y="1128"/>
                  </a:lnTo>
                  <a:lnTo>
                    <a:pt x="25726" y="564"/>
                  </a:lnTo>
                  <a:lnTo>
                    <a:pt x="2558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42"/>
            <p:cNvSpPr/>
            <p:nvPr/>
          </p:nvSpPr>
          <p:spPr>
            <a:xfrm>
              <a:off x="5052388" y="4297964"/>
              <a:ext cx="390100" cy="179116"/>
            </a:xfrm>
            <a:custGeom>
              <a:rect b="b" l="l" r="r" t="t"/>
              <a:pathLst>
                <a:path extrusionOk="0" h="6132" w="13355">
                  <a:moveTo>
                    <a:pt x="12117" y="0"/>
                  </a:moveTo>
                  <a:lnTo>
                    <a:pt x="11863" y="37"/>
                  </a:lnTo>
                  <a:lnTo>
                    <a:pt x="11608" y="91"/>
                  </a:lnTo>
                  <a:lnTo>
                    <a:pt x="11353" y="182"/>
                  </a:lnTo>
                  <a:lnTo>
                    <a:pt x="11099" y="291"/>
                  </a:lnTo>
                  <a:lnTo>
                    <a:pt x="10862" y="437"/>
                  </a:lnTo>
                  <a:lnTo>
                    <a:pt x="10607" y="601"/>
                  </a:lnTo>
                  <a:lnTo>
                    <a:pt x="10371" y="764"/>
                  </a:lnTo>
                  <a:lnTo>
                    <a:pt x="9898" y="1146"/>
                  </a:lnTo>
                  <a:lnTo>
                    <a:pt x="9461" y="1528"/>
                  </a:lnTo>
                  <a:lnTo>
                    <a:pt x="8715" y="2256"/>
                  </a:lnTo>
                  <a:lnTo>
                    <a:pt x="8224" y="2711"/>
                  </a:lnTo>
                  <a:lnTo>
                    <a:pt x="7715" y="3166"/>
                  </a:lnTo>
                  <a:lnTo>
                    <a:pt x="7442" y="3366"/>
                  </a:lnTo>
                  <a:lnTo>
                    <a:pt x="7169" y="3566"/>
                  </a:lnTo>
                  <a:lnTo>
                    <a:pt x="6896" y="3748"/>
                  </a:lnTo>
                  <a:lnTo>
                    <a:pt x="6587" y="3893"/>
                  </a:lnTo>
                  <a:lnTo>
                    <a:pt x="6259" y="4039"/>
                  </a:lnTo>
                  <a:lnTo>
                    <a:pt x="5913" y="4166"/>
                  </a:lnTo>
                  <a:lnTo>
                    <a:pt x="5568" y="4257"/>
                  </a:lnTo>
                  <a:lnTo>
                    <a:pt x="5222" y="4348"/>
                  </a:lnTo>
                  <a:lnTo>
                    <a:pt x="4876" y="4403"/>
                  </a:lnTo>
                  <a:lnTo>
                    <a:pt x="4513" y="4457"/>
                  </a:lnTo>
                  <a:lnTo>
                    <a:pt x="3785" y="4512"/>
                  </a:lnTo>
                  <a:lnTo>
                    <a:pt x="3057" y="4567"/>
                  </a:lnTo>
                  <a:lnTo>
                    <a:pt x="2311" y="4621"/>
                  </a:lnTo>
                  <a:lnTo>
                    <a:pt x="1947" y="4639"/>
                  </a:lnTo>
                  <a:lnTo>
                    <a:pt x="1583" y="4694"/>
                  </a:lnTo>
                  <a:lnTo>
                    <a:pt x="1220" y="4749"/>
                  </a:lnTo>
                  <a:lnTo>
                    <a:pt x="874" y="4821"/>
                  </a:lnTo>
                  <a:lnTo>
                    <a:pt x="710" y="4876"/>
                  </a:lnTo>
                  <a:lnTo>
                    <a:pt x="546" y="4912"/>
                  </a:lnTo>
                  <a:lnTo>
                    <a:pt x="401" y="4985"/>
                  </a:lnTo>
                  <a:lnTo>
                    <a:pt x="255" y="5076"/>
                  </a:lnTo>
                  <a:lnTo>
                    <a:pt x="146" y="5203"/>
                  </a:lnTo>
                  <a:lnTo>
                    <a:pt x="55" y="5349"/>
                  </a:lnTo>
                  <a:lnTo>
                    <a:pt x="19" y="5422"/>
                  </a:lnTo>
                  <a:lnTo>
                    <a:pt x="19" y="5513"/>
                  </a:lnTo>
                  <a:lnTo>
                    <a:pt x="1" y="5585"/>
                  </a:lnTo>
                  <a:lnTo>
                    <a:pt x="19" y="5676"/>
                  </a:lnTo>
                  <a:lnTo>
                    <a:pt x="37" y="5731"/>
                  </a:lnTo>
                  <a:lnTo>
                    <a:pt x="73" y="5804"/>
                  </a:lnTo>
                  <a:lnTo>
                    <a:pt x="164" y="5895"/>
                  </a:lnTo>
                  <a:lnTo>
                    <a:pt x="274" y="5986"/>
                  </a:lnTo>
                  <a:lnTo>
                    <a:pt x="419" y="6040"/>
                  </a:lnTo>
                  <a:lnTo>
                    <a:pt x="565" y="6095"/>
                  </a:lnTo>
                  <a:lnTo>
                    <a:pt x="710" y="6113"/>
                  </a:lnTo>
                  <a:lnTo>
                    <a:pt x="1019" y="6131"/>
                  </a:lnTo>
                  <a:lnTo>
                    <a:pt x="4840" y="6113"/>
                  </a:lnTo>
                  <a:lnTo>
                    <a:pt x="5368" y="6113"/>
                  </a:lnTo>
                  <a:lnTo>
                    <a:pt x="5877" y="6095"/>
                  </a:lnTo>
                  <a:lnTo>
                    <a:pt x="6405" y="6058"/>
                  </a:lnTo>
                  <a:lnTo>
                    <a:pt x="6914" y="5986"/>
                  </a:lnTo>
                  <a:lnTo>
                    <a:pt x="7151" y="5949"/>
                  </a:lnTo>
                  <a:lnTo>
                    <a:pt x="7405" y="5877"/>
                  </a:lnTo>
                  <a:lnTo>
                    <a:pt x="7642" y="5804"/>
                  </a:lnTo>
                  <a:lnTo>
                    <a:pt x="7878" y="5731"/>
                  </a:lnTo>
                  <a:lnTo>
                    <a:pt x="8115" y="5640"/>
                  </a:lnTo>
                  <a:lnTo>
                    <a:pt x="8333" y="5513"/>
                  </a:lnTo>
                  <a:lnTo>
                    <a:pt x="8551" y="5385"/>
                  </a:lnTo>
                  <a:lnTo>
                    <a:pt x="8752" y="5240"/>
                  </a:lnTo>
                  <a:lnTo>
                    <a:pt x="8970" y="5076"/>
                  </a:lnTo>
                  <a:lnTo>
                    <a:pt x="9152" y="4894"/>
                  </a:lnTo>
                  <a:lnTo>
                    <a:pt x="9334" y="4694"/>
                  </a:lnTo>
                  <a:lnTo>
                    <a:pt x="9516" y="4494"/>
                  </a:lnTo>
                  <a:lnTo>
                    <a:pt x="9843" y="4057"/>
                  </a:lnTo>
                  <a:lnTo>
                    <a:pt x="10171" y="3639"/>
                  </a:lnTo>
                  <a:lnTo>
                    <a:pt x="10498" y="3220"/>
                  </a:lnTo>
                  <a:lnTo>
                    <a:pt x="10680" y="3020"/>
                  </a:lnTo>
                  <a:lnTo>
                    <a:pt x="10862" y="2838"/>
                  </a:lnTo>
                  <a:lnTo>
                    <a:pt x="11062" y="2656"/>
                  </a:lnTo>
                  <a:lnTo>
                    <a:pt x="11262" y="2511"/>
                  </a:lnTo>
                  <a:lnTo>
                    <a:pt x="11481" y="2365"/>
                  </a:lnTo>
                  <a:lnTo>
                    <a:pt x="11717" y="2256"/>
                  </a:lnTo>
                  <a:lnTo>
                    <a:pt x="11917" y="2183"/>
                  </a:lnTo>
                  <a:lnTo>
                    <a:pt x="12154" y="2111"/>
                  </a:lnTo>
                  <a:lnTo>
                    <a:pt x="12372" y="2038"/>
                  </a:lnTo>
                  <a:lnTo>
                    <a:pt x="12609" y="1965"/>
                  </a:lnTo>
                  <a:lnTo>
                    <a:pt x="12827" y="1856"/>
                  </a:lnTo>
                  <a:lnTo>
                    <a:pt x="13009" y="1747"/>
                  </a:lnTo>
                  <a:lnTo>
                    <a:pt x="13100" y="1674"/>
                  </a:lnTo>
                  <a:lnTo>
                    <a:pt x="13173" y="1583"/>
                  </a:lnTo>
                  <a:lnTo>
                    <a:pt x="13245" y="1492"/>
                  </a:lnTo>
                  <a:lnTo>
                    <a:pt x="13282" y="1383"/>
                  </a:lnTo>
                  <a:lnTo>
                    <a:pt x="13336" y="1274"/>
                  </a:lnTo>
                  <a:lnTo>
                    <a:pt x="13354" y="1164"/>
                  </a:lnTo>
                  <a:lnTo>
                    <a:pt x="13354" y="1037"/>
                  </a:lnTo>
                  <a:lnTo>
                    <a:pt x="13336" y="928"/>
                  </a:lnTo>
                  <a:lnTo>
                    <a:pt x="13318" y="801"/>
                  </a:lnTo>
                  <a:lnTo>
                    <a:pt x="13282" y="691"/>
                  </a:lnTo>
                  <a:lnTo>
                    <a:pt x="13227" y="582"/>
                  </a:lnTo>
                  <a:lnTo>
                    <a:pt x="13154" y="491"/>
                  </a:lnTo>
                  <a:lnTo>
                    <a:pt x="13082" y="400"/>
                  </a:lnTo>
                  <a:lnTo>
                    <a:pt x="13009" y="309"/>
                  </a:lnTo>
                  <a:lnTo>
                    <a:pt x="12918" y="218"/>
                  </a:lnTo>
                  <a:lnTo>
                    <a:pt x="12809" y="164"/>
                  </a:lnTo>
                  <a:lnTo>
                    <a:pt x="12718" y="91"/>
                  </a:lnTo>
                  <a:lnTo>
                    <a:pt x="12609" y="55"/>
                  </a:lnTo>
                  <a:lnTo>
                    <a:pt x="12499" y="18"/>
                  </a:lnTo>
                  <a:lnTo>
                    <a:pt x="1237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42"/>
            <p:cNvSpPr/>
            <p:nvPr/>
          </p:nvSpPr>
          <p:spPr>
            <a:xfrm>
              <a:off x="4939725" y="4448892"/>
              <a:ext cx="68059" cy="48372"/>
            </a:xfrm>
            <a:custGeom>
              <a:rect b="b" l="l" r="r" t="t"/>
              <a:pathLst>
                <a:path extrusionOk="0" h="1656" w="2330">
                  <a:moveTo>
                    <a:pt x="1838" y="0"/>
                  </a:moveTo>
                  <a:lnTo>
                    <a:pt x="1620" y="18"/>
                  </a:lnTo>
                  <a:lnTo>
                    <a:pt x="1383" y="55"/>
                  </a:lnTo>
                  <a:lnTo>
                    <a:pt x="1165" y="127"/>
                  </a:lnTo>
                  <a:lnTo>
                    <a:pt x="947" y="237"/>
                  </a:lnTo>
                  <a:lnTo>
                    <a:pt x="747" y="346"/>
                  </a:lnTo>
                  <a:lnTo>
                    <a:pt x="547" y="491"/>
                  </a:lnTo>
                  <a:lnTo>
                    <a:pt x="365" y="637"/>
                  </a:lnTo>
                  <a:lnTo>
                    <a:pt x="219" y="801"/>
                  </a:lnTo>
                  <a:lnTo>
                    <a:pt x="92" y="964"/>
                  </a:lnTo>
                  <a:lnTo>
                    <a:pt x="55" y="1055"/>
                  </a:lnTo>
                  <a:lnTo>
                    <a:pt x="19" y="1146"/>
                  </a:lnTo>
                  <a:lnTo>
                    <a:pt x="1" y="1237"/>
                  </a:lnTo>
                  <a:lnTo>
                    <a:pt x="1" y="1346"/>
                  </a:lnTo>
                  <a:lnTo>
                    <a:pt x="19" y="1437"/>
                  </a:lnTo>
                  <a:lnTo>
                    <a:pt x="73" y="1510"/>
                  </a:lnTo>
                  <a:lnTo>
                    <a:pt x="146" y="1583"/>
                  </a:lnTo>
                  <a:lnTo>
                    <a:pt x="237" y="1619"/>
                  </a:lnTo>
                  <a:lnTo>
                    <a:pt x="328" y="1656"/>
                  </a:lnTo>
                  <a:lnTo>
                    <a:pt x="528" y="1656"/>
                  </a:lnTo>
                  <a:lnTo>
                    <a:pt x="619" y="1637"/>
                  </a:lnTo>
                  <a:lnTo>
                    <a:pt x="801" y="1583"/>
                  </a:lnTo>
                  <a:lnTo>
                    <a:pt x="1365" y="1401"/>
                  </a:lnTo>
                  <a:lnTo>
                    <a:pt x="1693" y="1292"/>
                  </a:lnTo>
                  <a:lnTo>
                    <a:pt x="1838" y="1219"/>
                  </a:lnTo>
                  <a:lnTo>
                    <a:pt x="1984" y="1128"/>
                  </a:lnTo>
                  <a:lnTo>
                    <a:pt x="2075" y="1073"/>
                  </a:lnTo>
                  <a:lnTo>
                    <a:pt x="2129" y="1001"/>
                  </a:lnTo>
                  <a:lnTo>
                    <a:pt x="2202" y="910"/>
                  </a:lnTo>
                  <a:lnTo>
                    <a:pt x="2238" y="837"/>
                  </a:lnTo>
                  <a:lnTo>
                    <a:pt x="2293" y="746"/>
                  </a:lnTo>
                  <a:lnTo>
                    <a:pt x="2311" y="637"/>
                  </a:lnTo>
                  <a:lnTo>
                    <a:pt x="2329" y="546"/>
                  </a:lnTo>
                  <a:lnTo>
                    <a:pt x="2329" y="455"/>
                  </a:lnTo>
                  <a:lnTo>
                    <a:pt x="2329" y="364"/>
                  </a:lnTo>
                  <a:lnTo>
                    <a:pt x="2311" y="273"/>
                  </a:lnTo>
                  <a:lnTo>
                    <a:pt x="2275" y="200"/>
                  </a:lnTo>
                  <a:lnTo>
                    <a:pt x="2220" y="127"/>
                  </a:lnTo>
                  <a:lnTo>
                    <a:pt x="2148" y="73"/>
                  </a:lnTo>
                  <a:lnTo>
                    <a:pt x="2057" y="36"/>
                  </a:lnTo>
                  <a:lnTo>
                    <a:pt x="196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42"/>
          <p:cNvGrpSpPr/>
          <p:nvPr/>
        </p:nvGrpSpPr>
        <p:grpSpPr>
          <a:xfrm>
            <a:off x="0" y="4231396"/>
            <a:ext cx="1681467" cy="912218"/>
            <a:chOff x="0" y="4340350"/>
            <a:chExt cx="1480425" cy="803150"/>
          </a:xfrm>
        </p:grpSpPr>
        <p:sp>
          <p:nvSpPr>
            <p:cNvPr id="7890" name="Google Shape;7890;p42"/>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42"/>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42"/>
          <p:cNvGrpSpPr/>
          <p:nvPr/>
        </p:nvGrpSpPr>
        <p:grpSpPr>
          <a:xfrm>
            <a:off x="236270" y="2755288"/>
            <a:ext cx="1117314" cy="1389695"/>
            <a:chOff x="236270" y="2755288"/>
            <a:chExt cx="1117314" cy="1389695"/>
          </a:xfrm>
        </p:grpSpPr>
        <p:sp>
          <p:nvSpPr>
            <p:cNvPr id="7893" name="Google Shape;7893;p42"/>
            <p:cNvSpPr/>
            <p:nvPr/>
          </p:nvSpPr>
          <p:spPr>
            <a:xfrm>
              <a:off x="434875" y="4048975"/>
              <a:ext cx="524700" cy="9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4" name="Google Shape;7894;p42"/>
            <p:cNvGrpSpPr/>
            <p:nvPr/>
          </p:nvGrpSpPr>
          <p:grpSpPr>
            <a:xfrm>
              <a:off x="236270" y="2755288"/>
              <a:ext cx="1117314" cy="1389695"/>
              <a:chOff x="10269725" y="1788625"/>
              <a:chExt cx="960800" cy="1195025"/>
            </a:xfrm>
          </p:grpSpPr>
          <p:sp>
            <p:nvSpPr>
              <p:cNvPr id="7895" name="Google Shape;7895;p42"/>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42"/>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42"/>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42"/>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42"/>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42"/>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42"/>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42"/>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03" name="Google Shape;7903;p42"/>
          <p:cNvGrpSpPr/>
          <p:nvPr/>
        </p:nvGrpSpPr>
        <p:grpSpPr>
          <a:xfrm>
            <a:off x="7998071" y="2222714"/>
            <a:ext cx="683014" cy="849520"/>
            <a:chOff x="236270" y="2755288"/>
            <a:chExt cx="1117314" cy="1389695"/>
          </a:xfrm>
        </p:grpSpPr>
        <p:sp>
          <p:nvSpPr>
            <p:cNvPr id="7904" name="Google Shape;7904;p42"/>
            <p:cNvSpPr/>
            <p:nvPr/>
          </p:nvSpPr>
          <p:spPr>
            <a:xfrm>
              <a:off x="434875" y="4048975"/>
              <a:ext cx="524700" cy="96000"/>
            </a:xfrm>
            <a:prstGeom prst="ellipse">
              <a:avLst/>
            </a:pr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5" name="Google Shape;7905;p42"/>
            <p:cNvGrpSpPr/>
            <p:nvPr/>
          </p:nvGrpSpPr>
          <p:grpSpPr>
            <a:xfrm>
              <a:off x="236270" y="2755288"/>
              <a:ext cx="1117314" cy="1389695"/>
              <a:chOff x="10269725" y="1788625"/>
              <a:chExt cx="960800" cy="1195025"/>
            </a:xfrm>
          </p:grpSpPr>
          <p:sp>
            <p:nvSpPr>
              <p:cNvPr id="7906" name="Google Shape;7906;p42"/>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42"/>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42"/>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42"/>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42"/>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42"/>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42"/>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42"/>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4" name="Google Shape;7914;p42"/>
          <p:cNvGrpSpPr/>
          <p:nvPr/>
        </p:nvGrpSpPr>
        <p:grpSpPr>
          <a:xfrm flipH="1">
            <a:off x="6879596" y="4703600"/>
            <a:ext cx="127903" cy="152308"/>
            <a:chOff x="1353350" y="1473225"/>
            <a:chExt cx="190900" cy="227325"/>
          </a:xfrm>
        </p:grpSpPr>
        <p:sp>
          <p:nvSpPr>
            <p:cNvPr id="7915" name="Google Shape;7915;p4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4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4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4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4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4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42"/>
          <p:cNvGrpSpPr/>
          <p:nvPr/>
        </p:nvGrpSpPr>
        <p:grpSpPr>
          <a:xfrm>
            <a:off x="8631771" y="4799375"/>
            <a:ext cx="127903" cy="152308"/>
            <a:chOff x="1353350" y="1473225"/>
            <a:chExt cx="190900" cy="227325"/>
          </a:xfrm>
        </p:grpSpPr>
        <p:sp>
          <p:nvSpPr>
            <p:cNvPr id="7922" name="Google Shape;7922;p4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4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4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4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4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4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42"/>
          <p:cNvGrpSpPr/>
          <p:nvPr/>
        </p:nvGrpSpPr>
        <p:grpSpPr>
          <a:xfrm>
            <a:off x="3386521" y="4703600"/>
            <a:ext cx="127903" cy="152308"/>
            <a:chOff x="1353350" y="1473225"/>
            <a:chExt cx="190900" cy="227325"/>
          </a:xfrm>
        </p:grpSpPr>
        <p:sp>
          <p:nvSpPr>
            <p:cNvPr id="7929" name="Google Shape;7929;p4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4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4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4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4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4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42"/>
          <p:cNvGrpSpPr/>
          <p:nvPr/>
        </p:nvGrpSpPr>
        <p:grpSpPr>
          <a:xfrm>
            <a:off x="8069232" y="4236470"/>
            <a:ext cx="80426" cy="95772"/>
            <a:chOff x="1353350" y="1473225"/>
            <a:chExt cx="190900" cy="227325"/>
          </a:xfrm>
        </p:grpSpPr>
        <p:sp>
          <p:nvSpPr>
            <p:cNvPr id="7936" name="Google Shape;7936;p4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4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4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4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4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4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42"/>
          <p:cNvGrpSpPr/>
          <p:nvPr/>
        </p:nvGrpSpPr>
        <p:grpSpPr>
          <a:xfrm flipH="1">
            <a:off x="7569332" y="4731870"/>
            <a:ext cx="80426" cy="95772"/>
            <a:chOff x="1353350" y="1473225"/>
            <a:chExt cx="190900" cy="227325"/>
          </a:xfrm>
        </p:grpSpPr>
        <p:sp>
          <p:nvSpPr>
            <p:cNvPr id="7943" name="Google Shape;7943;p4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4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4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4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4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4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42"/>
          <p:cNvGrpSpPr/>
          <p:nvPr/>
        </p:nvGrpSpPr>
        <p:grpSpPr>
          <a:xfrm flipH="1">
            <a:off x="4056971" y="4771200"/>
            <a:ext cx="127903" cy="152308"/>
            <a:chOff x="1353350" y="1473225"/>
            <a:chExt cx="190900" cy="227325"/>
          </a:xfrm>
        </p:grpSpPr>
        <p:sp>
          <p:nvSpPr>
            <p:cNvPr id="7950" name="Google Shape;7950;p4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4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4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4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4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4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42"/>
          <p:cNvGrpSpPr/>
          <p:nvPr/>
        </p:nvGrpSpPr>
        <p:grpSpPr>
          <a:xfrm flipH="1">
            <a:off x="7180721" y="3673925"/>
            <a:ext cx="127903" cy="152308"/>
            <a:chOff x="1353350" y="1473225"/>
            <a:chExt cx="190900" cy="227325"/>
          </a:xfrm>
        </p:grpSpPr>
        <p:sp>
          <p:nvSpPr>
            <p:cNvPr id="7957" name="Google Shape;7957;p4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4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4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4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4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4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42"/>
          <p:cNvGrpSpPr/>
          <p:nvPr/>
        </p:nvGrpSpPr>
        <p:grpSpPr>
          <a:xfrm>
            <a:off x="8932896" y="3769700"/>
            <a:ext cx="127903" cy="152308"/>
            <a:chOff x="1353350" y="1473225"/>
            <a:chExt cx="190900" cy="227325"/>
          </a:xfrm>
        </p:grpSpPr>
        <p:sp>
          <p:nvSpPr>
            <p:cNvPr id="7964" name="Google Shape;7964;p4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4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4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4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4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4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42"/>
          <p:cNvGrpSpPr/>
          <p:nvPr/>
        </p:nvGrpSpPr>
        <p:grpSpPr>
          <a:xfrm flipH="1">
            <a:off x="7870457" y="3702195"/>
            <a:ext cx="80426" cy="95772"/>
            <a:chOff x="1353350" y="1473225"/>
            <a:chExt cx="190900" cy="227325"/>
          </a:xfrm>
        </p:grpSpPr>
        <p:sp>
          <p:nvSpPr>
            <p:cNvPr id="7971" name="Google Shape;7971;p4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4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4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4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4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4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42"/>
          <p:cNvGrpSpPr/>
          <p:nvPr/>
        </p:nvGrpSpPr>
        <p:grpSpPr>
          <a:xfrm>
            <a:off x="812346" y="4332250"/>
            <a:ext cx="127903" cy="152308"/>
            <a:chOff x="1353350" y="1473225"/>
            <a:chExt cx="190900" cy="227325"/>
          </a:xfrm>
        </p:grpSpPr>
        <p:sp>
          <p:nvSpPr>
            <p:cNvPr id="7978" name="Google Shape;7978;p4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4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4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4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4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4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42"/>
          <p:cNvGrpSpPr/>
          <p:nvPr/>
        </p:nvGrpSpPr>
        <p:grpSpPr>
          <a:xfrm flipH="1">
            <a:off x="1482796" y="4399850"/>
            <a:ext cx="127903" cy="152308"/>
            <a:chOff x="1353350" y="1473225"/>
            <a:chExt cx="190900" cy="227325"/>
          </a:xfrm>
        </p:grpSpPr>
        <p:sp>
          <p:nvSpPr>
            <p:cNvPr id="7985" name="Google Shape;7985;p42"/>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42"/>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42"/>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42"/>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42"/>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42"/>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0">
  <p:cSld name="CUSTOM_22_1_1_1_1_1_1_1_1_1_1_1_1_1_1_1_1_1_1_1_1_1_1_1_1_1_1_1_1">
    <p:spTree>
      <p:nvGrpSpPr>
        <p:cNvPr id="7991" name="Shape 7991"/>
        <p:cNvGrpSpPr/>
        <p:nvPr/>
      </p:nvGrpSpPr>
      <p:grpSpPr>
        <a:xfrm>
          <a:off x="0" y="0"/>
          <a:ext cx="0" cy="0"/>
          <a:chOff x="0" y="0"/>
          <a:chExt cx="0" cy="0"/>
        </a:xfrm>
      </p:grpSpPr>
      <p:sp>
        <p:nvSpPr>
          <p:cNvPr id="7992" name="Google Shape;7992;p43"/>
          <p:cNvSpPr txBox="1"/>
          <p:nvPr>
            <p:ph type="title"/>
          </p:nvPr>
        </p:nvSpPr>
        <p:spPr>
          <a:xfrm>
            <a:off x="713225" y="768100"/>
            <a:ext cx="7717500" cy="921000"/>
          </a:xfrm>
          <a:prstGeom prst="rect">
            <a:avLst/>
          </a:prstGeom>
          <a:effectLst>
            <a:outerShdw rotWithShape="0" algn="bl" dir="3000000" dist="47625">
              <a:schemeClr val="accent3"/>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60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7993" name="Google Shape;7993;p43"/>
          <p:cNvGrpSpPr/>
          <p:nvPr/>
        </p:nvGrpSpPr>
        <p:grpSpPr>
          <a:xfrm>
            <a:off x="-711518" y="-25269"/>
            <a:ext cx="10567035" cy="5092590"/>
            <a:chOff x="238125" y="1136100"/>
            <a:chExt cx="7143750" cy="3442800"/>
          </a:xfrm>
        </p:grpSpPr>
        <p:sp>
          <p:nvSpPr>
            <p:cNvPr id="7994" name="Google Shape;7994;p43"/>
            <p:cNvSpPr/>
            <p:nvPr/>
          </p:nvSpPr>
          <p:spPr>
            <a:xfrm>
              <a:off x="2064375" y="1247175"/>
              <a:ext cx="3498675" cy="1582425"/>
            </a:xfrm>
            <a:custGeom>
              <a:rect b="b" l="l" r="r" t="t"/>
              <a:pathLst>
                <a:path extrusionOk="0" h="63297" w="139947">
                  <a:moveTo>
                    <a:pt x="7795" y="20900"/>
                  </a:moveTo>
                  <a:lnTo>
                    <a:pt x="7299" y="21719"/>
                  </a:lnTo>
                  <a:lnTo>
                    <a:pt x="6802" y="22514"/>
                  </a:lnTo>
                  <a:lnTo>
                    <a:pt x="5784" y="24028"/>
                  </a:lnTo>
                  <a:lnTo>
                    <a:pt x="4767" y="25418"/>
                  </a:lnTo>
                  <a:lnTo>
                    <a:pt x="3774" y="26733"/>
                  </a:lnTo>
                  <a:lnTo>
                    <a:pt x="2781" y="27925"/>
                  </a:lnTo>
                  <a:lnTo>
                    <a:pt x="1813" y="29042"/>
                  </a:lnTo>
                  <a:lnTo>
                    <a:pt x="895" y="30059"/>
                  </a:lnTo>
                  <a:lnTo>
                    <a:pt x="1" y="30978"/>
                  </a:lnTo>
                  <a:lnTo>
                    <a:pt x="1" y="63296"/>
                  </a:lnTo>
                  <a:lnTo>
                    <a:pt x="7795" y="63296"/>
                  </a:lnTo>
                  <a:lnTo>
                    <a:pt x="7795" y="54757"/>
                  </a:lnTo>
                  <a:lnTo>
                    <a:pt x="7795" y="45524"/>
                  </a:lnTo>
                  <a:lnTo>
                    <a:pt x="7795" y="36265"/>
                  </a:lnTo>
                  <a:lnTo>
                    <a:pt x="7795" y="27031"/>
                  </a:lnTo>
                  <a:lnTo>
                    <a:pt x="7795" y="20900"/>
                  </a:lnTo>
                  <a:close/>
                  <a:moveTo>
                    <a:pt x="23110" y="0"/>
                  </a:moveTo>
                  <a:lnTo>
                    <a:pt x="23110" y="8539"/>
                  </a:lnTo>
                  <a:lnTo>
                    <a:pt x="23110" y="17797"/>
                  </a:lnTo>
                  <a:lnTo>
                    <a:pt x="23110" y="27031"/>
                  </a:lnTo>
                  <a:lnTo>
                    <a:pt x="23110" y="36265"/>
                  </a:lnTo>
                  <a:lnTo>
                    <a:pt x="23110" y="45524"/>
                  </a:lnTo>
                  <a:lnTo>
                    <a:pt x="23110" y="54757"/>
                  </a:lnTo>
                  <a:lnTo>
                    <a:pt x="23110" y="63296"/>
                  </a:lnTo>
                  <a:lnTo>
                    <a:pt x="116168" y="63296"/>
                  </a:lnTo>
                  <a:lnTo>
                    <a:pt x="116168" y="54757"/>
                  </a:lnTo>
                  <a:lnTo>
                    <a:pt x="116168" y="45524"/>
                  </a:lnTo>
                  <a:lnTo>
                    <a:pt x="116168" y="36265"/>
                  </a:lnTo>
                  <a:lnTo>
                    <a:pt x="116168" y="27031"/>
                  </a:lnTo>
                  <a:lnTo>
                    <a:pt x="116168" y="17797"/>
                  </a:lnTo>
                  <a:lnTo>
                    <a:pt x="116168" y="8539"/>
                  </a:lnTo>
                  <a:lnTo>
                    <a:pt x="116168" y="0"/>
                  </a:lnTo>
                  <a:close/>
                  <a:moveTo>
                    <a:pt x="131458" y="19783"/>
                  </a:moveTo>
                  <a:lnTo>
                    <a:pt x="131458" y="27031"/>
                  </a:lnTo>
                  <a:lnTo>
                    <a:pt x="131458" y="36265"/>
                  </a:lnTo>
                  <a:lnTo>
                    <a:pt x="131458" y="45524"/>
                  </a:lnTo>
                  <a:lnTo>
                    <a:pt x="131458" y="54757"/>
                  </a:lnTo>
                  <a:lnTo>
                    <a:pt x="131458" y="63296"/>
                  </a:lnTo>
                  <a:lnTo>
                    <a:pt x="139947" y="63296"/>
                  </a:lnTo>
                  <a:lnTo>
                    <a:pt x="139947" y="30978"/>
                  </a:lnTo>
                  <a:lnTo>
                    <a:pt x="138979" y="29960"/>
                  </a:lnTo>
                  <a:lnTo>
                    <a:pt x="137961" y="28868"/>
                  </a:lnTo>
                  <a:lnTo>
                    <a:pt x="136919" y="27627"/>
                  </a:lnTo>
                  <a:lnTo>
                    <a:pt x="135851" y="26311"/>
                  </a:lnTo>
                  <a:lnTo>
                    <a:pt x="135305" y="25592"/>
                  </a:lnTo>
                  <a:lnTo>
                    <a:pt x="134759" y="24847"/>
                  </a:lnTo>
                  <a:lnTo>
                    <a:pt x="134213" y="24077"/>
                  </a:lnTo>
                  <a:lnTo>
                    <a:pt x="133667" y="23283"/>
                  </a:lnTo>
                  <a:lnTo>
                    <a:pt x="133096" y="22439"/>
                  </a:lnTo>
                  <a:lnTo>
                    <a:pt x="132550" y="21595"/>
                  </a:lnTo>
                  <a:lnTo>
                    <a:pt x="132004" y="20702"/>
                  </a:lnTo>
                  <a:lnTo>
                    <a:pt x="131458" y="19783"/>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43"/>
            <p:cNvSpPr/>
            <p:nvPr/>
          </p:nvSpPr>
          <p:spPr>
            <a:xfrm>
              <a:off x="2064375" y="1769675"/>
              <a:ext cx="577775" cy="1059925"/>
            </a:xfrm>
            <a:custGeom>
              <a:rect b="b" l="l" r="r" t="t"/>
              <a:pathLst>
                <a:path extrusionOk="0" fill="none" h="42397" w="23111">
                  <a:moveTo>
                    <a:pt x="7795" y="0"/>
                  </a:moveTo>
                  <a:lnTo>
                    <a:pt x="7795" y="0"/>
                  </a:lnTo>
                  <a:lnTo>
                    <a:pt x="7299" y="819"/>
                  </a:lnTo>
                  <a:lnTo>
                    <a:pt x="6802" y="1614"/>
                  </a:lnTo>
                  <a:lnTo>
                    <a:pt x="5784" y="3128"/>
                  </a:lnTo>
                  <a:lnTo>
                    <a:pt x="4767" y="4518"/>
                  </a:lnTo>
                  <a:lnTo>
                    <a:pt x="3774" y="5833"/>
                  </a:lnTo>
                  <a:lnTo>
                    <a:pt x="2781" y="7025"/>
                  </a:lnTo>
                  <a:lnTo>
                    <a:pt x="1813" y="8142"/>
                  </a:lnTo>
                  <a:lnTo>
                    <a:pt x="895" y="9159"/>
                  </a:lnTo>
                  <a:lnTo>
                    <a:pt x="1" y="10078"/>
                  </a:lnTo>
                  <a:lnTo>
                    <a:pt x="1" y="42396"/>
                  </a:lnTo>
                  <a:lnTo>
                    <a:pt x="7795" y="42396"/>
                  </a:lnTo>
                  <a:lnTo>
                    <a:pt x="7795" y="33857"/>
                  </a:lnTo>
                  <a:lnTo>
                    <a:pt x="23110" y="33857"/>
                  </a:lnTo>
                  <a:lnTo>
                    <a:pt x="7795" y="33857"/>
                  </a:lnTo>
                  <a:lnTo>
                    <a:pt x="7795" y="24624"/>
                  </a:lnTo>
                  <a:lnTo>
                    <a:pt x="23110" y="24624"/>
                  </a:lnTo>
                  <a:lnTo>
                    <a:pt x="7795" y="24624"/>
                  </a:lnTo>
                  <a:lnTo>
                    <a:pt x="7795" y="15365"/>
                  </a:lnTo>
                  <a:lnTo>
                    <a:pt x="23110" y="15365"/>
                  </a:lnTo>
                  <a:lnTo>
                    <a:pt x="7795" y="15365"/>
                  </a:lnTo>
                  <a:lnTo>
                    <a:pt x="7795" y="6131"/>
                  </a:lnTo>
                  <a:lnTo>
                    <a:pt x="23110" y="6131"/>
                  </a:lnTo>
                  <a:lnTo>
                    <a:pt x="7795" y="6131"/>
                  </a:lnTo>
                  <a:lnTo>
                    <a:pt x="779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43"/>
            <p:cNvSpPr/>
            <p:nvPr/>
          </p:nvSpPr>
          <p:spPr>
            <a:xfrm>
              <a:off x="5350800" y="1741750"/>
              <a:ext cx="212250" cy="1087850"/>
            </a:xfrm>
            <a:custGeom>
              <a:rect b="b" l="l" r="r" t="t"/>
              <a:pathLst>
                <a:path extrusionOk="0" fill="none" h="43514" w="8490">
                  <a:moveTo>
                    <a:pt x="1" y="0"/>
                  </a:moveTo>
                  <a:lnTo>
                    <a:pt x="1" y="7248"/>
                  </a:lnTo>
                  <a:lnTo>
                    <a:pt x="1" y="16482"/>
                  </a:lnTo>
                  <a:lnTo>
                    <a:pt x="1" y="25741"/>
                  </a:lnTo>
                  <a:lnTo>
                    <a:pt x="1" y="34974"/>
                  </a:lnTo>
                  <a:lnTo>
                    <a:pt x="1" y="43513"/>
                  </a:lnTo>
                  <a:lnTo>
                    <a:pt x="8490" y="43513"/>
                  </a:lnTo>
                  <a:lnTo>
                    <a:pt x="8490" y="11195"/>
                  </a:lnTo>
                  <a:lnTo>
                    <a:pt x="8490" y="11195"/>
                  </a:lnTo>
                  <a:lnTo>
                    <a:pt x="7522" y="10177"/>
                  </a:lnTo>
                  <a:lnTo>
                    <a:pt x="6504" y="9085"/>
                  </a:lnTo>
                  <a:lnTo>
                    <a:pt x="5462" y="7844"/>
                  </a:lnTo>
                  <a:lnTo>
                    <a:pt x="4394" y="6528"/>
                  </a:lnTo>
                  <a:lnTo>
                    <a:pt x="3848" y="5809"/>
                  </a:lnTo>
                  <a:lnTo>
                    <a:pt x="3302" y="5064"/>
                  </a:lnTo>
                  <a:lnTo>
                    <a:pt x="2756" y="4294"/>
                  </a:lnTo>
                  <a:lnTo>
                    <a:pt x="2210" y="3500"/>
                  </a:lnTo>
                  <a:lnTo>
                    <a:pt x="1639" y="2656"/>
                  </a:lnTo>
                  <a:lnTo>
                    <a:pt x="1093" y="1812"/>
                  </a:lnTo>
                  <a:lnTo>
                    <a:pt x="547" y="919"/>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43"/>
            <p:cNvSpPr/>
            <p:nvPr/>
          </p:nvSpPr>
          <p:spPr>
            <a:xfrm>
              <a:off x="2303925" y="1692100"/>
              <a:ext cx="338225" cy="25"/>
            </a:xfrm>
            <a:custGeom>
              <a:rect b="b" l="l" r="r" t="t"/>
              <a:pathLst>
                <a:path extrusionOk="0" fill="none" h="1" w="13529">
                  <a:moveTo>
                    <a:pt x="0" y="0"/>
                  </a:moveTo>
                  <a:lnTo>
                    <a:pt x="0" y="0"/>
                  </a:lnTo>
                  <a:lnTo>
                    <a:pt x="0" y="0"/>
                  </a:lnTo>
                  <a:lnTo>
                    <a:pt x="13528" y="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43"/>
            <p:cNvSpPr/>
            <p:nvPr/>
          </p:nvSpPr>
          <p:spPr>
            <a:xfrm>
              <a:off x="2404450" y="1460625"/>
              <a:ext cx="237700" cy="25"/>
            </a:xfrm>
            <a:custGeom>
              <a:rect b="b" l="l" r="r" t="t"/>
              <a:pathLst>
                <a:path extrusionOk="0" fill="none" h="1" w="9508">
                  <a:moveTo>
                    <a:pt x="0" y="1"/>
                  </a:moveTo>
                  <a:lnTo>
                    <a:pt x="0" y="1"/>
                  </a:lnTo>
                  <a:lnTo>
                    <a:pt x="9507"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43"/>
            <p:cNvSpPr/>
            <p:nvPr/>
          </p:nvSpPr>
          <p:spPr>
            <a:xfrm>
              <a:off x="2642125" y="1247175"/>
              <a:ext cx="2708700" cy="1582425"/>
            </a:xfrm>
            <a:custGeom>
              <a:rect b="b" l="l" r="r" t="t"/>
              <a:pathLst>
                <a:path extrusionOk="0" fill="none" h="63297" w="108348">
                  <a:moveTo>
                    <a:pt x="93058" y="0"/>
                  </a:moveTo>
                  <a:lnTo>
                    <a:pt x="0" y="0"/>
                  </a:lnTo>
                  <a:lnTo>
                    <a:pt x="0" y="8539"/>
                  </a:lnTo>
                  <a:lnTo>
                    <a:pt x="0" y="17797"/>
                  </a:lnTo>
                  <a:lnTo>
                    <a:pt x="0" y="27031"/>
                  </a:lnTo>
                  <a:lnTo>
                    <a:pt x="0" y="36265"/>
                  </a:lnTo>
                  <a:lnTo>
                    <a:pt x="0" y="45524"/>
                  </a:lnTo>
                  <a:lnTo>
                    <a:pt x="0" y="54757"/>
                  </a:lnTo>
                  <a:lnTo>
                    <a:pt x="0" y="63296"/>
                  </a:lnTo>
                  <a:lnTo>
                    <a:pt x="93058" y="63296"/>
                  </a:lnTo>
                  <a:lnTo>
                    <a:pt x="93058" y="54757"/>
                  </a:lnTo>
                  <a:lnTo>
                    <a:pt x="108348" y="54757"/>
                  </a:lnTo>
                  <a:lnTo>
                    <a:pt x="93058" y="54757"/>
                  </a:lnTo>
                  <a:lnTo>
                    <a:pt x="93058" y="45524"/>
                  </a:lnTo>
                  <a:lnTo>
                    <a:pt x="108348" y="45524"/>
                  </a:lnTo>
                  <a:lnTo>
                    <a:pt x="93058" y="45524"/>
                  </a:lnTo>
                  <a:lnTo>
                    <a:pt x="93058" y="36265"/>
                  </a:lnTo>
                  <a:lnTo>
                    <a:pt x="108348" y="36265"/>
                  </a:lnTo>
                  <a:lnTo>
                    <a:pt x="93058" y="36265"/>
                  </a:lnTo>
                  <a:lnTo>
                    <a:pt x="93058" y="27031"/>
                  </a:lnTo>
                  <a:lnTo>
                    <a:pt x="108348" y="27031"/>
                  </a:lnTo>
                  <a:lnTo>
                    <a:pt x="93058" y="27031"/>
                  </a:lnTo>
                  <a:lnTo>
                    <a:pt x="93058" y="17797"/>
                  </a:lnTo>
                  <a:lnTo>
                    <a:pt x="107256" y="17797"/>
                  </a:lnTo>
                  <a:lnTo>
                    <a:pt x="107256" y="17797"/>
                  </a:lnTo>
                  <a:lnTo>
                    <a:pt x="93058" y="17797"/>
                  </a:lnTo>
                  <a:lnTo>
                    <a:pt x="93058" y="8539"/>
                  </a:lnTo>
                  <a:lnTo>
                    <a:pt x="103235" y="8539"/>
                  </a:lnTo>
                  <a:lnTo>
                    <a:pt x="103235" y="8539"/>
                  </a:lnTo>
                  <a:lnTo>
                    <a:pt x="93058" y="8539"/>
                  </a:lnTo>
                  <a:lnTo>
                    <a:pt x="9305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43"/>
            <p:cNvSpPr/>
            <p:nvPr/>
          </p:nvSpPr>
          <p:spPr>
            <a:xfrm>
              <a:off x="2029625" y="1211800"/>
              <a:ext cx="3568175" cy="1653150"/>
            </a:xfrm>
            <a:custGeom>
              <a:rect b="b" l="l" r="r" t="t"/>
              <a:pathLst>
                <a:path extrusionOk="0" h="66126" w="142727">
                  <a:moveTo>
                    <a:pt x="17699" y="0"/>
                  </a:moveTo>
                  <a:lnTo>
                    <a:pt x="17550" y="720"/>
                  </a:lnTo>
                  <a:lnTo>
                    <a:pt x="24500" y="720"/>
                  </a:lnTo>
                  <a:lnTo>
                    <a:pt x="24500" y="1415"/>
                  </a:lnTo>
                  <a:lnTo>
                    <a:pt x="117558" y="1415"/>
                  </a:lnTo>
                  <a:lnTo>
                    <a:pt x="117558" y="720"/>
                  </a:lnTo>
                  <a:lnTo>
                    <a:pt x="125153" y="720"/>
                  </a:lnTo>
                  <a:lnTo>
                    <a:pt x="125004" y="0"/>
                  </a:lnTo>
                  <a:close/>
                  <a:moveTo>
                    <a:pt x="1391" y="32393"/>
                  </a:moveTo>
                  <a:lnTo>
                    <a:pt x="671" y="33088"/>
                  </a:lnTo>
                  <a:lnTo>
                    <a:pt x="1" y="33733"/>
                  </a:lnTo>
                  <a:lnTo>
                    <a:pt x="1" y="66126"/>
                  </a:lnTo>
                  <a:lnTo>
                    <a:pt x="142727" y="66126"/>
                  </a:lnTo>
                  <a:lnTo>
                    <a:pt x="142727" y="33733"/>
                  </a:lnTo>
                  <a:lnTo>
                    <a:pt x="142057" y="33088"/>
                  </a:lnTo>
                  <a:lnTo>
                    <a:pt x="141337" y="32393"/>
                  </a:lnTo>
                  <a:lnTo>
                    <a:pt x="141337" y="64711"/>
                  </a:lnTo>
                  <a:lnTo>
                    <a:pt x="132848" y="64711"/>
                  </a:lnTo>
                  <a:lnTo>
                    <a:pt x="132848" y="65431"/>
                  </a:lnTo>
                  <a:lnTo>
                    <a:pt x="117558" y="65431"/>
                  </a:lnTo>
                  <a:lnTo>
                    <a:pt x="117558" y="64711"/>
                  </a:lnTo>
                  <a:lnTo>
                    <a:pt x="24500" y="64711"/>
                  </a:lnTo>
                  <a:lnTo>
                    <a:pt x="24500" y="65431"/>
                  </a:lnTo>
                  <a:lnTo>
                    <a:pt x="9185" y="65431"/>
                  </a:lnTo>
                  <a:lnTo>
                    <a:pt x="9185" y="64711"/>
                  </a:lnTo>
                  <a:lnTo>
                    <a:pt x="1391" y="64711"/>
                  </a:lnTo>
                  <a:lnTo>
                    <a:pt x="1391" y="32393"/>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43"/>
            <p:cNvSpPr/>
            <p:nvPr/>
          </p:nvSpPr>
          <p:spPr>
            <a:xfrm>
              <a:off x="2029625" y="2021600"/>
              <a:ext cx="3568175" cy="843350"/>
            </a:xfrm>
            <a:custGeom>
              <a:rect b="b" l="l" r="r" t="t"/>
              <a:pathLst>
                <a:path extrusionOk="0" fill="none" h="33734" w="142727">
                  <a:moveTo>
                    <a:pt x="141337" y="1"/>
                  </a:moveTo>
                  <a:lnTo>
                    <a:pt x="141337" y="32319"/>
                  </a:lnTo>
                  <a:lnTo>
                    <a:pt x="132848" y="32319"/>
                  </a:lnTo>
                  <a:lnTo>
                    <a:pt x="132848" y="33039"/>
                  </a:lnTo>
                  <a:lnTo>
                    <a:pt x="117558" y="33039"/>
                  </a:lnTo>
                  <a:lnTo>
                    <a:pt x="117558" y="32319"/>
                  </a:lnTo>
                  <a:lnTo>
                    <a:pt x="24500" y="32319"/>
                  </a:lnTo>
                  <a:lnTo>
                    <a:pt x="24500" y="33039"/>
                  </a:lnTo>
                  <a:lnTo>
                    <a:pt x="9185" y="33039"/>
                  </a:lnTo>
                  <a:lnTo>
                    <a:pt x="9185" y="32319"/>
                  </a:lnTo>
                  <a:lnTo>
                    <a:pt x="1391" y="32319"/>
                  </a:lnTo>
                  <a:lnTo>
                    <a:pt x="1391" y="1"/>
                  </a:lnTo>
                  <a:lnTo>
                    <a:pt x="1391" y="1"/>
                  </a:lnTo>
                  <a:lnTo>
                    <a:pt x="671" y="696"/>
                  </a:lnTo>
                  <a:lnTo>
                    <a:pt x="1" y="1341"/>
                  </a:lnTo>
                  <a:lnTo>
                    <a:pt x="1" y="33734"/>
                  </a:lnTo>
                  <a:lnTo>
                    <a:pt x="142727" y="33734"/>
                  </a:lnTo>
                  <a:lnTo>
                    <a:pt x="142727" y="1341"/>
                  </a:lnTo>
                  <a:lnTo>
                    <a:pt x="142727" y="1341"/>
                  </a:lnTo>
                  <a:lnTo>
                    <a:pt x="142057" y="696"/>
                  </a:lnTo>
                  <a:lnTo>
                    <a:pt x="14133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43"/>
            <p:cNvSpPr/>
            <p:nvPr/>
          </p:nvSpPr>
          <p:spPr>
            <a:xfrm>
              <a:off x="2468375" y="1211800"/>
              <a:ext cx="2690100" cy="35400"/>
            </a:xfrm>
            <a:custGeom>
              <a:rect b="b" l="l" r="r" t="t"/>
              <a:pathLst>
                <a:path extrusionOk="0" fill="none" h="1416" w="107604">
                  <a:moveTo>
                    <a:pt x="107454" y="0"/>
                  </a:moveTo>
                  <a:lnTo>
                    <a:pt x="149" y="0"/>
                  </a:lnTo>
                  <a:lnTo>
                    <a:pt x="149" y="0"/>
                  </a:lnTo>
                  <a:lnTo>
                    <a:pt x="0" y="720"/>
                  </a:lnTo>
                  <a:lnTo>
                    <a:pt x="6950" y="720"/>
                  </a:lnTo>
                  <a:lnTo>
                    <a:pt x="6950" y="1415"/>
                  </a:lnTo>
                  <a:lnTo>
                    <a:pt x="100008" y="1415"/>
                  </a:lnTo>
                  <a:lnTo>
                    <a:pt x="100008" y="720"/>
                  </a:lnTo>
                  <a:lnTo>
                    <a:pt x="107603" y="720"/>
                  </a:lnTo>
                  <a:lnTo>
                    <a:pt x="107603" y="720"/>
                  </a:lnTo>
                  <a:lnTo>
                    <a:pt x="10745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43"/>
            <p:cNvSpPr/>
            <p:nvPr/>
          </p:nvSpPr>
          <p:spPr>
            <a:xfrm>
              <a:off x="2404450" y="1229800"/>
              <a:ext cx="237700" cy="230850"/>
            </a:xfrm>
            <a:custGeom>
              <a:rect b="b" l="l" r="r" t="t"/>
              <a:pathLst>
                <a:path extrusionOk="0" h="9234" w="9508">
                  <a:moveTo>
                    <a:pt x="8713" y="1018"/>
                  </a:moveTo>
                  <a:lnTo>
                    <a:pt x="8713" y="2110"/>
                  </a:lnTo>
                  <a:lnTo>
                    <a:pt x="7248" y="2110"/>
                  </a:lnTo>
                  <a:lnTo>
                    <a:pt x="7248" y="1018"/>
                  </a:lnTo>
                  <a:close/>
                  <a:moveTo>
                    <a:pt x="8713" y="3053"/>
                  </a:moveTo>
                  <a:lnTo>
                    <a:pt x="8713" y="4145"/>
                  </a:lnTo>
                  <a:lnTo>
                    <a:pt x="7248" y="4145"/>
                  </a:lnTo>
                  <a:lnTo>
                    <a:pt x="7248" y="3053"/>
                  </a:lnTo>
                  <a:close/>
                  <a:moveTo>
                    <a:pt x="8713" y="5089"/>
                  </a:moveTo>
                  <a:lnTo>
                    <a:pt x="8713" y="6181"/>
                  </a:lnTo>
                  <a:lnTo>
                    <a:pt x="7248" y="6181"/>
                  </a:lnTo>
                  <a:lnTo>
                    <a:pt x="7248" y="5089"/>
                  </a:lnTo>
                  <a:close/>
                  <a:moveTo>
                    <a:pt x="8713" y="7124"/>
                  </a:moveTo>
                  <a:lnTo>
                    <a:pt x="8713" y="8216"/>
                  </a:lnTo>
                  <a:lnTo>
                    <a:pt x="7248" y="8216"/>
                  </a:lnTo>
                  <a:lnTo>
                    <a:pt x="7248" y="7124"/>
                  </a:lnTo>
                  <a:close/>
                  <a:moveTo>
                    <a:pt x="2557" y="0"/>
                  </a:moveTo>
                  <a:lnTo>
                    <a:pt x="2334" y="1018"/>
                  </a:lnTo>
                  <a:lnTo>
                    <a:pt x="6255" y="1018"/>
                  </a:lnTo>
                  <a:lnTo>
                    <a:pt x="6255" y="8216"/>
                  </a:lnTo>
                  <a:lnTo>
                    <a:pt x="348" y="8216"/>
                  </a:lnTo>
                  <a:lnTo>
                    <a:pt x="0" y="9234"/>
                  </a:lnTo>
                  <a:lnTo>
                    <a:pt x="9507" y="9234"/>
                  </a:lnTo>
                  <a:lnTo>
                    <a:pt x="9507" y="695"/>
                  </a:lnTo>
                  <a:lnTo>
                    <a:pt x="950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43"/>
            <p:cNvSpPr/>
            <p:nvPr/>
          </p:nvSpPr>
          <p:spPr>
            <a:xfrm>
              <a:off x="2585650" y="14079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43"/>
            <p:cNvSpPr/>
            <p:nvPr/>
          </p:nvSpPr>
          <p:spPr>
            <a:xfrm>
              <a:off x="2585650" y="135700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43"/>
            <p:cNvSpPr/>
            <p:nvPr/>
          </p:nvSpPr>
          <p:spPr>
            <a:xfrm>
              <a:off x="2585650" y="130612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43"/>
            <p:cNvSpPr/>
            <p:nvPr/>
          </p:nvSpPr>
          <p:spPr>
            <a:xfrm>
              <a:off x="2585650" y="12552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43"/>
            <p:cNvSpPr/>
            <p:nvPr/>
          </p:nvSpPr>
          <p:spPr>
            <a:xfrm>
              <a:off x="2404450" y="1229800"/>
              <a:ext cx="237700" cy="230850"/>
            </a:xfrm>
            <a:custGeom>
              <a:rect b="b" l="l" r="r" t="t"/>
              <a:pathLst>
                <a:path extrusionOk="0" fill="none" h="9234" w="9508">
                  <a:moveTo>
                    <a:pt x="9507" y="0"/>
                  </a:moveTo>
                  <a:lnTo>
                    <a:pt x="2557" y="0"/>
                  </a:lnTo>
                  <a:lnTo>
                    <a:pt x="2557" y="0"/>
                  </a:lnTo>
                  <a:lnTo>
                    <a:pt x="2334" y="1018"/>
                  </a:lnTo>
                  <a:lnTo>
                    <a:pt x="6255" y="1018"/>
                  </a:lnTo>
                  <a:lnTo>
                    <a:pt x="6255" y="8216"/>
                  </a:lnTo>
                  <a:lnTo>
                    <a:pt x="348" y="8216"/>
                  </a:lnTo>
                  <a:lnTo>
                    <a:pt x="348" y="8216"/>
                  </a:lnTo>
                  <a:lnTo>
                    <a:pt x="0" y="9234"/>
                  </a:lnTo>
                  <a:lnTo>
                    <a:pt x="9507" y="9234"/>
                  </a:lnTo>
                  <a:lnTo>
                    <a:pt x="9507" y="695"/>
                  </a:lnTo>
                  <a:lnTo>
                    <a:pt x="950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43"/>
            <p:cNvSpPr/>
            <p:nvPr/>
          </p:nvSpPr>
          <p:spPr>
            <a:xfrm>
              <a:off x="2413125" y="1255225"/>
              <a:ext cx="147725" cy="180000"/>
            </a:xfrm>
            <a:custGeom>
              <a:rect b="b" l="l" r="r" t="t"/>
              <a:pathLst>
                <a:path extrusionOk="0" h="7200" w="5909">
                  <a:moveTo>
                    <a:pt x="1987" y="1"/>
                  </a:moveTo>
                  <a:lnTo>
                    <a:pt x="1540" y="1887"/>
                  </a:lnTo>
                  <a:lnTo>
                    <a:pt x="1068" y="3724"/>
                  </a:lnTo>
                  <a:lnTo>
                    <a:pt x="547" y="5486"/>
                  </a:lnTo>
                  <a:lnTo>
                    <a:pt x="1" y="7199"/>
                  </a:lnTo>
                  <a:lnTo>
                    <a:pt x="5908" y="7199"/>
                  </a:lnTo>
                  <a:lnTo>
                    <a:pt x="590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43"/>
            <p:cNvSpPr/>
            <p:nvPr/>
          </p:nvSpPr>
          <p:spPr>
            <a:xfrm>
              <a:off x="2413125" y="1255225"/>
              <a:ext cx="147725" cy="180000"/>
            </a:xfrm>
            <a:custGeom>
              <a:rect b="b" l="l" r="r" t="t"/>
              <a:pathLst>
                <a:path extrusionOk="0" fill="none" h="7200" w="5909">
                  <a:moveTo>
                    <a:pt x="5908" y="1"/>
                  </a:moveTo>
                  <a:lnTo>
                    <a:pt x="1987" y="1"/>
                  </a:lnTo>
                  <a:lnTo>
                    <a:pt x="1987" y="1"/>
                  </a:lnTo>
                  <a:lnTo>
                    <a:pt x="1540" y="1887"/>
                  </a:lnTo>
                  <a:lnTo>
                    <a:pt x="1068" y="3724"/>
                  </a:lnTo>
                  <a:lnTo>
                    <a:pt x="547" y="5486"/>
                  </a:lnTo>
                  <a:lnTo>
                    <a:pt x="1" y="7199"/>
                  </a:lnTo>
                  <a:lnTo>
                    <a:pt x="5908" y="7199"/>
                  </a:lnTo>
                  <a:lnTo>
                    <a:pt x="590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43"/>
            <p:cNvSpPr/>
            <p:nvPr/>
          </p:nvSpPr>
          <p:spPr>
            <a:xfrm>
              <a:off x="2585650" y="14079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43"/>
            <p:cNvSpPr/>
            <p:nvPr/>
          </p:nvSpPr>
          <p:spPr>
            <a:xfrm>
              <a:off x="2585650" y="14079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43"/>
            <p:cNvSpPr/>
            <p:nvPr/>
          </p:nvSpPr>
          <p:spPr>
            <a:xfrm>
              <a:off x="2585650" y="135700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43"/>
            <p:cNvSpPr/>
            <p:nvPr/>
          </p:nvSpPr>
          <p:spPr>
            <a:xfrm>
              <a:off x="2585650" y="135700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43"/>
            <p:cNvSpPr/>
            <p:nvPr/>
          </p:nvSpPr>
          <p:spPr>
            <a:xfrm>
              <a:off x="2585650" y="130612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43"/>
            <p:cNvSpPr/>
            <p:nvPr/>
          </p:nvSpPr>
          <p:spPr>
            <a:xfrm>
              <a:off x="2585650" y="130612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43"/>
            <p:cNvSpPr/>
            <p:nvPr/>
          </p:nvSpPr>
          <p:spPr>
            <a:xfrm>
              <a:off x="2585650" y="12552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43"/>
            <p:cNvSpPr/>
            <p:nvPr/>
          </p:nvSpPr>
          <p:spPr>
            <a:xfrm>
              <a:off x="2585650" y="12552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43"/>
            <p:cNvSpPr/>
            <p:nvPr/>
          </p:nvSpPr>
          <p:spPr>
            <a:xfrm>
              <a:off x="2303925" y="1460625"/>
              <a:ext cx="338225" cy="231500"/>
            </a:xfrm>
            <a:custGeom>
              <a:rect b="b" l="l" r="r" t="t"/>
              <a:pathLst>
                <a:path extrusionOk="0" h="9260" w="13529">
                  <a:moveTo>
                    <a:pt x="12734" y="1019"/>
                  </a:moveTo>
                  <a:lnTo>
                    <a:pt x="12734" y="2111"/>
                  </a:lnTo>
                  <a:lnTo>
                    <a:pt x="11269" y="2111"/>
                  </a:lnTo>
                  <a:lnTo>
                    <a:pt x="11269" y="1019"/>
                  </a:lnTo>
                  <a:close/>
                  <a:moveTo>
                    <a:pt x="12734" y="3054"/>
                  </a:moveTo>
                  <a:lnTo>
                    <a:pt x="12734" y="4146"/>
                  </a:lnTo>
                  <a:lnTo>
                    <a:pt x="11269" y="4146"/>
                  </a:lnTo>
                  <a:lnTo>
                    <a:pt x="11269" y="3054"/>
                  </a:lnTo>
                  <a:close/>
                  <a:moveTo>
                    <a:pt x="12734" y="5089"/>
                  </a:moveTo>
                  <a:lnTo>
                    <a:pt x="12734" y="6182"/>
                  </a:lnTo>
                  <a:lnTo>
                    <a:pt x="11269" y="6182"/>
                  </a:lnTo>
                  <a:lnTo>
                    <a:pt x="11269" y="5089"/>
                  </a:lnTo>
                  <a:close/>
                  <a:moveTo>
                    <a:pt x="12734" y="7125"/>
                  </a:moveTo>
                  <a:lnTo>
                    <a:pt x="12734" y="8217"/>
                  </a:lnTo>
                  <a:lnTo>
                    <a:pt x="11269" y="8217"/>
                  </a:lnTo>
                  <a:lnTo>
                    <a:pt x="11269" y="7125"/>
                  </a:lnTo>
                  <a:close/>
                  <a:moveTo>
                    <a:pt x="4021" y="1"/>
                  </a:moveTo>
                  <a:lnTo>
                    <a:pt x="3649" y="1019"/>
                  </a:lnTo>
                  <a:lnTo>
                    <a:pt x="10276" y="1019"/>
                  </a:lnTo>
                  <a:lnTo>
                    <a:pt x="10276" y="8217"/>
                  </a:lnTo>
                  <a:lnTo>
                    <a:pt x="1490" y="8217"/>
                  </a:lnTo>
                  <a:lnTo>
                    <a:pt x="1490" y="6256"/>
                  </a:lnTo>
                  <a:lnTo>
                    <a:pt x="1068" y="7150"/>
                  </a:lnTo>
                  <a:lnTo>
                    <a:pt x="621" y="8018"/>
                  </a:lnTo>
                  <a:lnTo>
                    <a:pt x="621" y="8217"/>
                  </a:lnTo>
                  <a:lnTo>
                    <a:pt x="521" y="8217"/>
                  </a:lnTo>
                  <a:lnTo>
                    <a:pt x="0" y="9259"/>
                  </a:lnTo>
                  <a:lnTo>
                    <a:pt x="13528" y="9259"/>
                  </a:lnTo>
                  <a:lnTo>
                    <a:pt x="1352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43"/>
            <p:cNvSpPr/>
            <p:nvPr/>
          </p:nvSpPr>
          <p:spPr>
            <a:xfrm>
              <a:off x="2585650" y="16387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43"/>
            <p:cNvSpPr/>
            <p:nvPr/>
          </p:nvSpPr>
          <p:spPr>
            <a:xfrm>
              <a:off x="2585650" y="15878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43"/>
            <p:cNvSpPr/>
            <p:nvPr/>
          </p:nvSpPr>
          <p:spPr>
            <a:xfrm>
              <a:off x="2585650" y="153695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43"/>
            <p:cNvSpPr/>
            <p:nvPr/>
          </p:nvSpPr>
          <p:spPr>
            <a:xfrm>
              <a:off x="2585650" y="148607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43"/>
            <p:cNvSpPr/>
            <p:nvPr/>
          </p:nvSpPr>
          <p:spPr>
            <a:xfrm>
              <a:off x="2303925" y="1460625"/>
              <a:ext cx="338225" cy="231500"/>
            </a:xfrm>
            <a:custGeom>
              <a:rect b="b" l="l" r="r" t="t"/>
              <a:pathLst>
                <a:path extrusionOk="0" fill="none" h="9260" w="13529">
                  <a:moveTo>
                    <a:pt x="13528" y="1"/>
                  </a:moveTo>
                  <a:lnTo>
                    <a:pt x="13528" y="1"/>
                  </a:lnTo>
                  <a:lnTo>
                    <a:pt x="4021" y="1"/>
                  </a:lnTo>
                  <a:lnTo>
                    <a:pt x="4021" y="1"/>
                  </a:lnTo>
                  <a:lnTo>
                    <a:pt x="3649" y="1019"/>
                  </a:lnTo>
                  <a:lnTo>
                    <a:pt x="10276" y="1019"/>
                  </a:lnTo>
                  <a:lnTo>
                    <a:pt x="10276" y="8217"/>
                  </a:lnTo>
                  <a:lnTo>
                    <a:pt x="1490" y="8217"/>
                  </a:lnTo>
                  <a:lnTo>
                    <a:pt x="1490" y="6256"/>
                  </a:lnTo>
                  <a:lnTo>
                    <a:pt x="1490" y="6256"/>
                  </a:lnTo>
                  <a:lnTo>
                    <a:pt x="1068" y="7150"/>
                  </a:lnTo>
                  <a:lnTo>
                    <a:pt x="621" y="8018"/>
                  </a:lnTo>
                  <a:lnTo>
                    <a:pt x="621" y="8217"/>
                  </a:lnTo>
                  <a:lnTo>
                    <a:pt x="521" y="8217"/>
                  </a:lnTo>
                  <a:lnTo>
                    <a:pt x="521" y="8217"/>
                  </a:lnTo>
                  <a:lnTo>
                    <a:pt x="0" y="9259"/>
                  </a:lnTo>
                  <a:lnTo>
                    <a:pt x="13528" y="9259"/>
                  </a:lnTo>
                  <a:lnTo>
                    <a:pt x="1352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43"/>
            <p:cNvSpPr/>
            <p:nvPr/>
          </p:nvSpPr>
          <p:spPr>
            <a:xfrm>
              <a:off x="2341150" y="1486075"/>
              <a:ext cx="219700" cy="179975"/>
            </a:xfrm>
            <a:custGeom>
              <a:rect b="b" l="l" r="r" t="t"/>
              <a:pathLst>
                <a:path extrusionOk="0" h="7199" w="8788">
                  <a:moveTo>
                    <a:pt x="2160" y="1"/>
                  </a:moveTo>
                  <a:lnTo>
                    <a:pt x="1639" y="1391"/>
                  </a:lnTo>
                  <a:lnTo>
                    <a:pt x="1093" y="2706"/>
                  </a:lnTo>
                  <a:lnTo>
                    <a:pt x="547" y="3997"/>
                  </a:lnTo>
                  <a:lnTo>
                    <a:pt x="1" y="5238"/>
                  </a:lnTo>
                  <a:lnTo>
                    <a:pt x="1" y="7199"/>
                  </a:lnTo>
                  <a:lnTo>
                    <a:pt x="8787" y="7199"/>
                  </a:lnTo>
                  <a:lnTo>
                    <a:pt x="878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43"/>
            <p:cNvSpPr/>
            <p:nvPr/>
          </p:nvSpPr>
          <p:spPr>
            <a:xfrm>
              <a:off x="2341150" y="1486075"/>
              <a:ext cx="219700" cy="179975"/>
            </a:xfrm>
            <a:custGeom>
              <a:rect b="b" l="l" r="r" t="t"/>
              <a:pathLst>
                <a:path extrusionOk="0" fill="none" h="7199" w="8788">
                  <a:moveTo>
                    <a:pt x="8787" y="1"/>
                  </a:moveTo>
                  <a:lnTo>
                    <a:pt x="2160" y="1"/>
                  </a:lnTo>
                  <a:lnTo>
                    <a:pt x="2160" y="1"/>
                  </a:lnTo>
                  <a:lnTo>
                    <a:pt x="1639" y="1391"/>
                  </a:lnTo>
                  <a:lnTo>
                    <a:pt x="1093" y="2706"/>
                  </a:lnTo>
                  <a:lnTo>
                    <a:pt x="547" y="3997"/>
                  </a:lnTo>
                  <a:lnTo>
                    <a:pt x="1" y="5238"/>
                  </a:lnTo>
                  <a:lnTo>
                    <a:pt x="1" y="7199"/>
                  </a:lnTo>
                  <a:lnTo>
                    <a:pt x="8787" y="7199"/>
                  </a:lnTo>
                  <a:lnTo>
                    <a:pt x="878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43"/>
            <p:cNvSpPr/>
            <p:nvPr/>
          </p:nvSpPr>
          <p:spPr>
            <a:xfrm>
              <a:off x="2585650" y="16387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43"/>
            <p:cNvSpPr/>
            <p:nvPr/>
          </p:nvSpPr>
          <p:spPr>
            <a:xfrm>
              <a:off x="2585650" y="16387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43"/>
            <p:cNvSpPr/>
            <p:nvPr/>
          </p:nvSpPr>
          <p:spPr>
            <a:xfrm>
              <a:off x="2585650" y="15878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43"/>
            <p:cNvSpPr/>
            <p:nvPr/>
          </p:nvSpPr>
          <p:spPr>
            <a:xfrm>
              <a:off x="2585650" y="15878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43"/>
            <p:cNvSpPr/>
            <p:nvPr/>
          </p:nvSpPr>
          <p:spPr>
            <a:xfrm>
              <a:off x="2585650" y="153695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43"/>
            <p:cNvSpPr/>
            <p:nvPr/>
          </p:nvSpPr>
          <p:spPr>
            <a:xfrm>
              <a:off x="2585650" y="153695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43"/>
            <p:cNvSpPr/>
            <p:nvPr/>
          </p:nvSpPr>
          <p:spPr>
            <a:xfrm>
              <a:off x="2585650" y="148607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43"/>
            <p:cNvSpPr/>
            <p:nvPr/>
          </p:nvSpPr>
          <p:spPr>
            <a:xfrm>
              <a:off x="2585650" y="148607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43"/>
            <p:cNvSpPr/>
            <p:nvPr/>
          </p:nvSpPr>
          <p:spPr>
            <a:xfrm>
              <a:off x="2316950" y="1661075"/>
              <a:ext cx="2500" cy="4975"/>
            </a:xfrm>
            <a:custGeom>
              <a:rect b="b" l="l" r="r" t="t"/>
              <a:pathLst>
                <a:path extrusionOk="0" h="199" w="100">
                  <a:moveTo>
                    <a:pt x="100" y="0"/>
                  </a:moveTo>
                  <a:lnTo>
                    <a:pt x="0" y="199"/>
                  </a:lnTo>
                  <a:lnTo>
                    <a:pt x="100" y="199"/>
                  </a:lnTo>
                  <a:lnTo>
                    <a:pt x="100"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43"/>
            <p:cNvSpPr/>
            <p:nvPr/>
          </p:nvSpPr>
          <p:spPr>
            <a:xfrm>
              <a:off x="2316950" y="1661075"/>
              <a:ext cx="2500" cy="4975"/>
            </a:xfrm>
            <a:custGeom>
              <a:rect b="b" l="l" r="r" t="t"/>
              <a:pathLst>
                <a:path extrusionOk="0" fill="none" h="199" w="100">
                  <a:moveTo>
                    <a:pt x="100" y="0"/>
                  </a:moveTo>
                  <a:lnTo>
                    <a:pt x="100" y="0"/>
                  </a:lnTo>
                  <a:lnTo>
                    <a:pt x="0" y="199"/>
                  </a:lnTo>
                  <a:lnTo>
                    <a:pt x="100" y="199"/>
                  </a:lnTo>
                  <a:lnTo>
                    <a:pt x="10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43"/>
            <p:cNvSpPr/>
            <p:nvPr/>
          </p:nvSpPr>
          <p:spPr>
            <a:xfrm>
              <a:off x="2259250" y="1692100"/>
              <a:ext cx="382900" cy="230875"/>
            </a:xfrm>
            <a:custGeom>
              <a:rect b="b" l="l" r="r" t="t"/>
              <a:pathLst>
                <a:path extrusionOk="0" h="9235" w="15316">
                  <a:moveTo>
                    <a:pt x="14521" y="1018"/>
                  </a:moveTo>
                  <a:lnTo>
                    <a:pt x="14521" y="2110"/>
                  </a:lnTo>
                  <a:lnTo>
                    <a:pt x="13056" y="2110"/>
                  </a:lnTo>
                  <a:lnTo>
                    <a:pt x="13056" y="1018"/>
                  </a:lnTo>
                  <a:close/>
                  <a:moveTo>
                    <a:pt x="2408" y="3054"/>
                  </a:moveTo>
                  <a:lnTo>
                    <a:pt x="2408" y="4146"/>
                  </a:lnTo>
                  <a:lnTo>
                    <a:pt x="943" y="4146"/>
                  </a:lnTo>
                  <a:lnTo>
                    <a:pt x="943" y="3054"/>
                  </a:lnTo>
                  <a:close/>
                  <a:moveTo>
                    <a:pt x="14521" y="3054"/>
                  </a:moveTo>
                  <a:lnTo>
                    <a:pt x="14521" y="4146"/>
                  </a:lnTo>
                  <a:lnTo>
                    <a:pt x="13056" y="4146"/>
                  </a:lnTo>
                  <a:lnTo>
                    <a:pt x="13056" y="3054"/>
                  </a:lnTo>
                  <a:close/>
                  <a:moveTo>
                    <a:pt x="2408" y="5089"/>
                  </a:moveTo>
                  <a:lnTo>
                    <a:pt x="2408" y="6181"/>
                  </a:lnTo>
                  <a:lnTo>
                    <a:pt x="943" y="6181"/>
                  </a:lnTo>
                  <a:lnTo>
                    <a:pt x="943" y="5089"/>
                  </a:lnTo>
                  <a:close/>
                  <a:moveTo>
                    <a:pt x="14521" y="5089"/>
                  </a:moveTo>
                  <a:lnTo>
                    <a:pt x="14521" y="6181"/>
                  </a:lnTo>
                  <a:lnTo>
                    <a:pt x="13056" y="6181"/>
                  </a:lnTo>
                  <a:lnTo>
                    <a:pt x="13056" y="5089"/>
                  </a:lnTo>
                  <a:close/>
                  <a:moveTo>
                    <a:pt x="2408" y="7124"/>
                  </a:moveTo>
                  <a:lnTo>
                    <a:pt x="2408" y="8216"/>
                  </a:lnTo>
                  <a:lnTo>
                    <a:pt x="943" y="8216"/>
                  </a:lnTo>
                  <a:lnTo>
                    <a:pt x="943" y="7124"/>
                  </a:lnTo>
                  <a:close/>
                  <a:moveTo>
                    <a:pt x="12063" y="1018"/>
                  </a:moveTo>
                  <a:lnTo>
                    <a:pt x="12063" y="8216"/>
                  </a:lnTo>
                  <a:lnTo>
                    <a:pt x="3277" y="8216"/>
                  </a:lnTo>
                  <a:lnTo>
                    <a:pt x="3277" y="1018"/>
                  </a:lnTo>
                  <a:close/>
                  <a:moveTo>
                    <a:pt x="14521" y="7124"/>
                  </a:moveTo>
                  <a:lnTo>
                    <a:pt x="14521" y="8216"/>
                  </a:lnTo>
                  <a:lnTo>
                    <a:pt x="13056" y="8216"/>
                  </a:lnTo>
                  <a:lnTo>
                    <a:pt x="13056" y="7124"/>
                  </a:lnTo>
                  <a:close/>
                  <a:moveTo>
                    <a:pt x="1787" y="0"/>
                  </a:moveTo>
                  <a:lnTo>
                    <a:pt x="1216" y="1018"/>
                  </a:lnTo>
                  <a:lnTo>
                    <a:pt x="2408" y="1018"/>
                  </a:lnTo>
                  <a:lnTo>
                    <a:pt x="2408" y="2110"/>
                  </a:lnTo>
                  <a:lnTo>
                    <a:pt x="943" y="2110"/>
                  </a:lnTo>
                  <a:lnTo>
                    <a:pt x="943" y="1515"/>
                  </a:lnTo>
                  <a:lnTo>
                    <a:pt x="0" y="3103"/>
                  </a:lnTo>
                  <a:lnTo>
                    <a:pt x="0" y="9234"/>
                  </a:lnTo>
                  <a:lnTo>
                    <a:pt x="15315" y="9234"/>
                  </a:lnTo>
                  <a:lnTo>
                    <a:pt x="1531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43"/>
            <p:cNvSpPr/>
            <p:nvPr/>
          </p:nvSpPr>
          <p:spPr>
            <a:xfrm>
              <a:off x="2282825" y="18702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43"/>
            <p:cNvSpPr/>
            <p:nvPr/>
          </p:nvSpPr>
          <p:spPr>
            <a:xfrm>
              <a:off x="2585650" y="18702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43"/>
            <p:cNvSpPr/>
            <p:nvPr/>
          </p:nvSpPr>
          <p:spPr>
            <a:xfrm>
              <a:off x="2282825" y="18193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43"/>
            <p:cNvSpPr/>
            <p:nvPr/>
          </p:nvSpPr>
          <p:spPr>
            <a:xfrm>
              <a:off x="2585650" y="18193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43"/>
            <p:cNvSpPr/>
            <p:nvPr/>
          </p:nvSpPr>
          <p:spPr>
            <a:xfrm>
              <a:off x="2282825" y="17684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43"/>
            <p:cNvSpPr/>
            <p:nvPr/>
          </p:nvSpPr>
          <p:spPr>
            <a:xfrm>
              <a:off x="2585650" y="17684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43"/>
            <p:cNvSpPr/>
            <p:nvPr/>
          </p:nvSpPr>
          <p:spPr>
            <a:xfrm>
              <a:off x="2341150" y="1717550"/>
              <a:ext cx="219700" cy="179975"/>
            </a:xfrm>
            <a:custGeom>
              <a:rect b="b" l="l" r="r" t="t"/>
              <a:pathLst>
                <a:path extrusionOk="0" fill="none" h="7199" w="8788">
                  <a:moveTo>
                    <a:pt x="1" y="7198"/>
                  </a:moveTo>
                  <a:lnTo>
                    <a:pt x="1" y="0"/>
                  </a:lnTo>
                  <a:lnTo>
                    <a:pt x="8787" y="0"/>
                  </a:lnTo>
                  <a:lnTo>
                    <a:pt x="8787" y="7198"/>
                  </a:lnTo>
                  <a:lnTo>
                    <a:pt x="1" y="71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43"/>
            <p:cNvSpPr/>
            <p:nvPr/>
          </p:nvSpPr>
          <p:spPr>
            <a:xfrm>
              <a:off x="2585650" y="17175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43"/>
            <p:cNvSpPr/>
            <p:nvPr/>
          </p:nvSpPr>
          <p:spPr>
            <a:xfrm>
              <a:off x="2259250" y="1692100"/>
              <a:ext cx="382900" cy="230875"/>
            </a:xfrm>
            <a:custGeom>
              <a:rect b="b" l="l" r="r" t="t"/>
              <a:pathLst>
                <a:path extrusionOk="0" fill="none" h="9235" w="15316">
                  <a:moveTo>
                    <a:pt x="15315" y="0"/>
                  </a:moveTo>
                  <a:lnTo>
                    <a:pt x="15315" y="0"/>
                  </a:lnTo>
                  <a:lnTo>
                    <a:pt x="1787" y="0"/>
                  </a:lnTo>
                  <a:lnTo>
                    <a:pt x="1787" y="0"/>
                  </a:lnTo>
                  <a:lnTo>
                    <a:pt x="1216" y="1018"/>
                  </a:lnTo>
                  <a:lnTo>
                    <a:pt x="2408" y="1018"/>
                  </a:lnTo>
                  <a:lnTo>
                    <a:pt x="2408" y="2110"/>
                  </a:lnTo>
                  <a:lnTo>
                    <a:pt x="943" y="2110"/>
                  </a:lnTo>
                  <a:lnTo>
                    <a:pt x="943" y="1515"/>
                  </a:lnTo>
                  <a:lnTo>
                    <a:pt x="943" y="1515"/>
                  </a:lnTo>
                  <a:lnTo>
                    <a:pt x="0" y="3103"/>
                  </a:lnTo>
                  <a:lnTo>
                    <a:pt x="0" y="9234"/>
                  </a:lnTo>
                  <a:lnTo>
                    <a:pt x="15315" y="9234"/>
                  </a:lnTo>
                  <a:lnTo>
                    <a:pt x="153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43"/>
            <p:cNvSpPr/>
            <p:nvPr/>
          </p:nvSpPr>
          <p:spPr>
            <a:xfrm>
              <a:off x="2341150" y="1717550"/>
              <a:ext cx="219700" cy="179975"/>
            </a:xfrm>
            <a:custGeom>
              <a:rect b="b" l="l" r="r" t="t"/>
              <a:pathLst>
                <a:path extrusionOk="0" h="7199" w="8788">
                  <a:moveTo>
                    <a:pt x="1" y="0"/>
                  </a:moveTo>
                  <a:lnTo>
                    <a:pt x="1" y="7198"/>
                  </a:lnTo>
                  <a:lnTo>
                    <a:pt x="8787" y="7198"/>
                  </a:lnTo>
                  <a:lnTo>
                    <a:pt x="878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43"/>
            <p:cNvSpPr/>
            <p:nvPr/>
          </p:nvSpPr>
          <p:spPr>
            <a:xfrm>
              <a:off x="2341150" y="1717550"/>
              <a:ext cx="219700" cy="179975"/>
            </a:xfrm>
            <a:custGeom>
              <a:rect b="b" l="l" r="r" t="t"/>
              <a:pathLst>
                <a:path extrusionOk="0" fill="none" h="7199" w="8788">
                  <a:moveTo>
                    <a:pt x="8787" y="0"/>
                  </a:moveTo>
                  <a:lnTo>
                    <a:pt x="1" y="0"/>
                  </a:lnTo>
                  <a:lnTo>
                    <a:pt x="1" y="7198"/>
                  </a:lnTo>
                  <a:lnTo>
                    <a:pt x="8787" y="7198"/>
                  </a:lnTo>
                  <a:lnTo>
                    <a:pt x="87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43"/>
            <p:cNvSpPr/>
            <p:nvPr/>
          </p:nvSpPr>
          <p:spPr>
            <a:xfrm>
              <a:off x="2585650" y="18702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43"/>
            <p:cNvSpPr/>
            <p:nvPr/>
          </p:nvSpPr>
          <p:spPr>
            <a:xfrm>
              <a:off x="2585650" y="18702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43"/>
            <p:cNvSpPr/>
            <p:nvPr/>
          </p:nvSpPr>
          <p:spPr>
            <a:xfrm>
              <a:off x="2585650" y="18193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43"/>
            <p:cNvSpPr/>
            <p:nvPr/>
          </p:nvSpPr>
          <p:spPr>
            <a:xfrm>
              <a:off x="2585650" y="18193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43"/>
            <p:cNvSpPr/>
            <p:nvPr/>
          </p:nvSpPr>
          <p:spPr>
            <a:xfrm>
              <a:off x="2585650" y="17684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43"/>
            <p:cNvSpPr/>
            <p:nvPr/>
          </p:nvSpPr>
          <p:spPr>
            <a:xfrm>
              <a:off x="2585650" y="17684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43"/>
            <p:cNvSpPr/>
            <p:nvPr/>
          </p:nvSpPr>
          <p:spPr>
            <a:xfrm>
              <a:off x="2585650" y="17175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43"/>
            <p:cNvSpPr/>
            <p:nvPr/>
          </p:nvSpPr>
          <p:spPr>
            <a:xfrm>
              <a:off x="2585650" y="17175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43"/>
            <p:cNvSpPr/>
            <p:nvPr/>
          </p:nvSpPr>
          <p:spPr>
            <a:xfrm>
              <a:off x="2282825" y="18702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43"/>
            <p:cNvSpPr/>
            <p:nvPr/>
          </p:nvSpPr>
          <p:spPr>
            <a:xfrm>
              <a:off x="2282825" y="18702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43"/>
            <p:cNvSpPr/>
            <p:nvPr/>
          </p:nvSpPr>
          <p:spPr>
            <a:xfrm>
              <a:off x="2282825" y="18193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43"/>
            <p:cNvSpPr/>
            <p:nvPr/>
          </p:nvSpPr>
          <p:spPr>
            <a:xfrm>
              <a:off x="2282825" y="18193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43"/>
            <p:cNvSpPr/>
            <p:nvPr/>
          </p:nvSpPr>
          <p:spPr>
            <a:xfrm>
              <a:off x="2282825" y="17684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43"/>
            <p:cNvSpPr/>
            <p:nvPr/>
          </p:nvSpPr>
          <p:spPr>
            <a:xfrm>
              <a:off x="2282825" y="17684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43"/>
            <p:cNvSpPr/>
            <p:nvPr/>
          </p:nvSpPr>
          <p:spPr>
            <a:xfrm>
              <a:off x="2282825" y="1717550"/>
              <a:ext cx="36625" cy="27325"/>
            </a:xfrm>
            <a:custGeom>
              <a:rect b="b" l="l" r="r" t="t"/>
              <a:pathLst>
                <a:path extrusionOk="0" h="1093" w="1465">
                  <a:moveTo>
                    <a:pt x="273" y="0"/>
                  </a:moveTo>
                  <a:lnTo>
                    <a:pt x="0" y="497"/>
                  </a:ln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43"/>
            <p:cNvSpPr/>
            <p:nvPr/>
          </p:nvSpPr>
          <p:spPr>
            <a:xfrm>
              <a:off x="2282825" y="1717550"/>
              <a:ext cx="36625" cy="27325"/>
            </a:xfrm>
            <a:custGeom>
              <a:rect b="b" l="l" r="r" t="t"/>
              <a:pathLst>
                <a:path extrusionOk="0" fill="none" h="1093" w="1465">
                  <a:moveTo>
                    <a:pt x="1465" y="0"/>
                  </a:moveTo>
                  <a:lnTo>
                    <a:pt x="273" y="0"/>
                  </a:lnTo>
                  <a:lnTo>
                    <a:pt x="273" y="0"/>
                  </a:lnTo>
                  <a:lnTo>
                    <a:pt x="0" y="497"/>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43"/>
            <p:cNvSpPr/>
            <p:nvPr/>
          </p:nvSpPr>
          <p:spPr>
            <a:xfrm>
              <a:off x="2259250" y="1922950"/>
              <a:ext cx="382900" cy="230850"/>
            </a:xfrm>
            <a:custGeom>
              <a:rect b="b" l="l" r="r" t="t"/>
              <a:pathLst>
                <a:path extrusionOk="0" h="9234" w="15316">
                  <a:moveTo>
                    <a:pt x="2408" y="1018"/>
                  </a:moveTo>
                  <a:lnTo>
                    <a:pt x="2408" y="2110"/>
                  </a:lnTo>
                  <a:lnTo>
                    <a:pt x="943" y="2110"/>
                  </a:lnTo>
                  <a:lnTo>
                    <a:pt x="943" y="1018"/>
                  </a:lnTo>
                  <a:close/>
                  <a:moveTo>
                    <a:pt x="14521" y="1018"/>
                  </a:moveTo>
                  <a:lnTo>
                    <a:pt x="14521" y="2110"/>
                  </a:lnTo>
                  <a:lnTo>
                    <a:pt x="13056" y="2110"/>
                  </a:lnTo>
                  <a:lnTo>
                    <a:pt x="13056" y="1018"/>
                  </a:lnTo>
                  <a:close/>
                  <a:moveTo>
                    <a:pt x="2408" y="3053"/>
                  </a:moveTo>
                  <a:lnTo>
                    <a:pt x="2408" y="4145"/>
                  </a:lnTo>
                  <a:lnTo>
                    <a:pt x="943" y="4145"/>
                  </a:lnTo>
                  <a:lnTo>
                    <a:pt x="943" y="3053"/>
                  </a:lnTo>
                  <a:close/>
                  <a:moveTo>
                    <a:pt x="14521" y="3053"/>
                  </a:moveTo>
                  <a:lnTo>
                    <a:pt x="14521" y="4145"/>
                  </a:lnTo>
                  <a:lnTo>
                    <a:pt x="13056" y="4145"/>
                  </a:lnTo>
                  <a:lnTo>
                    <a:pt x="13056" y="3053"/>
                  </a:lnTo>
                  <a:close/>
                  <a:moveTo>
                    <a:pt x="2408" y="5089"/>
                  </a:moveTo>
                  <a:lnTo>
                    <a:pt x="2408" y="6181"/>
                  </a:lnTo>
                  <a:lnTo>
                    <a:pt x="943" y="6181"/>
                  </a:lnTo>
                  <a:lnTo>
                    <a:pt x="943" y="5089"/>
                  </a:lnTo>
                  <a:close/>
                  <a:moveTo>
                    <a:pt x="14521" y="5089"/>
                  </a:moveTo>
                  <a:lnTo>
                    <a:pt x="14521" y="6181"/>
                  </a:lnTo>
                  <a:lnTo>
                    <a:pt x="13056" y="6181"/>
                  </a:lnTo>
                  <a:lnTo>
                    <a:pt x="13056" y="5089"/>
                  </a:lnTo>
                  <a:close/>
                  <a:moveTo>
                    <a:pt x="2408" y="7124"/>
                  </a:moveTo>
                  <a:lnTo>
                    <a:pt x="2408" y="8216"/>
                  </a:lnTo>
                  <a:lnTo>
                    <a:pt x="943" y="8216"/>
                  </a:lnTo>
                  <a:lnTo>
                    <a:pt x="943" y="7124"/>
                  </a:lnTo>
                  <a:close/>
                  <a:moveTo>
                    <a:pt x="12063" y="1018"/>
                  </a:moveTo>
                  <a:lnTo>
                    <a:pt x="12063" y="8216"/>
                  </a:lnTo>
                  <a:lnTo>
                    <a:pt x="3277" y="8216"/>
                  </a:lnTo>
                  <a:lnTo>
                    <a:pt x="3277" y="1018"/>
                  </a:lnTo>
                  <a:close/>
                  <a:moveTo>
                    <a:pt x="14521" y="7124"/>
                  </a:moveTo>
                  <a:lnTo>
                    <a:pt x="14521" y="8216"/>
                  </a:lnTo>
                  <a:lnTo>
                    <a:pt x="13056" y="8216"/>
                  </a:lnTo>
                  <a:lnTo>
                    <a:pt x="13056" y="7124"/>
                  </a:lnTo>
                  <a:close/>
                  <a:moveTo>
                    <a:pt x="0" y="0"/>
                  </a:moveTo>
                  <a:lnTo>
                    <a:pt x="0" y="9234"/>
                  </a:lnTo>
                  <a:lnTo>
                    <a:pt x="15315" y="9234"/>
                  </a:lnTo>
                  <a:lnTo>
                    <a:pt x="1531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43"/>
            <p:cNvSpPr/>
            <p:nvPr/>
          </p:nvSpPr>
          <p:spPr>
            <a:xfrm>
              <a:off x="2282825" y="2101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43"/>
            <p:cNvSpPr/>
            <p:nvPr/>
          </p:nvSpPr>
          <p:spPr>
            <a:xfrm>
              <a:off x="2585650" y="2101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43"/>
            <p:cNvSpPr/>
            <p:nvPr/>
          </p:nvSpPr>
          <p:spPr>
            <a:xfrm>
              <a:off x="2282825" y="205015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43"/>
            <p:cNvSpPr/>
            <p:nvPr/>
          </p:nvSpPr>
          <p:spPr>
            <a:xfrm>
              <a:off x="2585650" y="205015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43"/>
            <p:cNvSpPr/>
            <p:nvPr/>
          </p:nvSpPr>
          <p:spPr>
            <a:xfrm>
              <a:off x="2282825" y="19992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43"/>
            <p:cNvSpPr/>
            <p:nvPr/>
          </p:nvSpPr>
          <p:spPr>
            <a:xfrm>
              <a:off x="2585650" y="19992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43"/>
            <p:cNvSpPr/>
            <p:nvPr/>
          </p:nvSpPr>
          <p:spPr>
            <a:xfrm>
              <a:off x="2282825" y="194837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43"/>
            <p:cNvSpPr/>
            <p:nvPr/>
          </p:nvSpPr>
          <p:spPr>
            <a:xfrm>
              <a:off x="2341150" y="1948375"/>
              <a:ext cx="219700" cy="180000"/>
            </a:xfrm>
            <a:custGeom>
              <a:rect b="b" l="l" r="r" t="t"/>
              <a:pathLst>
                <a:path extrusionOk="0" fill="none" h="7200" w="8788">
                  <a:moveTo>
                    <a:pt x="1" y="7199"/>
                  </a:moveTo>
                  <a:lnTo>
                    <a:pt x="1" y="1"/>
                  </a:lnTo>
                  <a:lnTo>
                    <a:pt x="8787" y="1"/>
                  </a:lnTo>
                  <a:lnTo>
                    <a:pt x="8787" y="7199"/>
                  </a:lnTo>
                  <a:lnTo>
                    <a:pt x="1"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43"/>
            <p:cNvSpPr/>
            <p:nvPr/>
          </p:nvSpPr>
          <p:spPr>
            <a:xfrm>
              <a:off x="2585650" y="194837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43"/>
            <p:cNvSpPr/>
            <p:nvPr/>
          </p:nvSpPr>
          <p:spPr>
            <a:xfrm>
              <a:off x="2259250" y="1922950"/>
              <a:ext cx="382900" cy="230850"/>
            </a:xfrm>
            <a:custGeom>
              <a:rect b="b" l="l" r="r" t="t"/>
              <a:pathLst>
                <a:path extrusionOk="0" fill="none" h="9234" w="15316">
                  <a:moveTo>
                    <a:pt x="15315" y="0"/>
                  </a:moveTo>
                  <a:lnTo>
                    <a:pt x="15315" y="0"/>
                  </a:lnTo>
                  <a:lnTo>
                    <a:pt x="0" y="0"/>
                  </a:lnTo>
                  <a:lnTo>
                    <a:pt x="0" y="9234"/>
                  </a:lnTo>
                  <a:lnTo>
                    <a:pt x="15315" y="9234"/>
                  </a:lnTo>
                  <a:lnTo>
                    <a:pt x="153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43"/>
            <p:cNvSpPr/>
            <p:nvPr/>
          </p:nvSpPr>
          <p:spPr>
            <a:xfrm>
              <a:off x="2341150" y="1948375"/>
              <a:ext cx="219700" cy="180000"/>
            </a:xfrm>
            <a:custGeom>
              <a:rect b="b" l="l" r="r" t="t"/>
              <a:pathLst>
                <a:path extrusionOk="0" h="7200" w="8788">
                  <a:moveTo>
                    <a:pt x="1" y="1"/>
                  </a:moveTo>
                  <a:lnTo>
                    <a:pt x="1" y="7199"/>
                  </a:lnTo>
                  <a:lnTo>
                    <a:pt x="8787" y="7199"/>
                  </a:lnTo>
                  <a:lnTo>
                    <a:pt x="878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43"/>
            <p:cNvSpPr/>
            <p:nvPr/>
          </p:nvSpPr>
          <p:spPr>
            <a:xfrm>
              <a:off x="2341150" y="1948375"/>
              <a:ext cx="219700" cy="180000"/>
            </a:xfrm>
            <a:custGeom>
              <a:rect b="b" l="l" r="r" t="t"/>
              <a:pathLst>
                <a:path extrusionOk="0" fill="none" h="7200" w="8788">
                  <a:moveTo>
                    <a:pt x="8787" y="1"/>
                  </a:moveTo>
                  <a:lnTo>
                    <a:pt x="1" y="1"/>
                  </a:lnTo>
                  <a:lnTo>
                    <a:pt x="1" y="7199"/>
                  </a:lnTo>
                  <a:lnTo>
                    <a:pt x="8787" y="7199"/>
                  </a:lnTo>
                  <a:lnTo>
                    <a:pt x="878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43"/>
            <p:cNvSpPr/>
            <p:nvPr/>
          </p:nvSpPr>
          <p:spPr>
            <a:xfrm>
              <a:off x="2585650" y="2101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43"/>
            <p:cNvSpPr/>
            <p:nvPr/>
          </p:nvSpPr>
          <p:spPr>
            <a:xfrm>
              <a:off x="2585650" y="2101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43"/>
            <p:cNvSpPr/>
            <p:nvPr/>
          </p:nvSpPr>
          <p:spPr>
            <a:xfrm>
              <a:off x="2585650" y="205015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43"/>
            <p:cNvSpPr/>
            <p:nvPr/>
          </p:nvSpPr>
          <p:spPr>
            <a:xfrm>
              <a:off x="2585650" y="205015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43"/>
            <p:cNvSpPr/>
            <p:nvPr/>
          </p:nvSpPr>
          <p:spPr>
            <a:xfrm>
              <a:off x="2585650" y="19992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43"/>
            <p:cNvSpPr/>
            <p:nvPr/>
          </p:nvSpPr>
          <p:spPr>
            <a:xfrm>
              <a:off x="2585650" y="19992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43"/>
            <p:cNvSpPr/>
            <p:nvPr/>
          </p:nvSpPr>
          <p:spPr>
            <a:xfrm>
              <a:off x="2585650" y="194837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43"/>
            <p:cNvSpPr/>
            <p:nvPr/>
          </p:nvSpPr>
          <p:spPr>
            <a:xfrm>
              <a:off x="2585650" y="194837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43"/>
            <p:cNvSpPr/>
            <p:nvPr/>
          </p:nvSpPr>
          <p:spPr>
            <a:xfrm>
              <a:off x="2282825" y="2101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43"/>
            <p:cNvSpPr/>
            <p:nvPr/>
          </p:nvSpPr>
          <p:spPr>
            <a:xfrm>
              <a:off x="2282825" y="2101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43"/>
            <p:cNvSpPr/>
            <p:nvPr/>
          </p:nvSpPr>
          <p:spPr>
            <a:xfrm>
              <a:off x="2282825" y="205015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43"/>
            <p:cNvSpPr/>
            <p:nvPr/>
          </p:nvSpPr>
          <p:spPr>
            <a:xfrm>
              <a:off x="2282825" y="205015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43"/>
            <p:cNvSpPr/>
            <p:nvPr/>
          </p:nvSpPr>
          <p:spPr>
            <a:xfrm>
              <a:off x="2282825" y="19992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43"/>
            <p:cNvSpPr/>
            <p:nvPr/>
          </p:nvSpPr>
          <p:spPr>
            <a:xfrm>
              <a:off x="2282825" y="19992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43"/>
            <p:cNvSpPr/>
            <p:nvPr/>
          </p:nvSpPr>
          <p:spPr>
            <a:xfrm>
              <a:off x="2282825" y="194837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43"/>
            <p:cNvSpPr/>
            <p:nvPr/>
          </p:nvSpPr>
          <p:spPr>
            <a:xfrm>
              <a:off x="2282825" y="194837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43"/>
            <p:cNvSpPr/>
            <p:nvPr/>
          </p:nvSpPr>
          <p:spPr>
            <a:xfrm>
              <a:off x="2259250" y="2153775"/>
              <a:ext cx="382900" cy="231500"/>
            </a:xfrm>
            <a:custGeom>
              <a:rect b="b" l="l" r="r" t="t"/>
              <a:pathLst>
                <a:path extrusionOk="0" h="9260" w="15316">
                  <a:moveTo>
                    <a:pt x="2408" y="1043"/>
                  </a:moveTo>
                  <a:lnTo>
                    <a:pt x="2408" y="2136"/>
                  </a:lnTo>
                  <a:lnTo>
                    <a:pt x="943" y="2136"/>
                  </a:lnTo>
                  <a:lnTo>
                    <a:pt x="943" y="1043"/>
                  </a:lnTo>
                  <a:close/>
                  <a:moveTo>
                    <a:pt x="14521" y="1043"/>
                  </a:moveTo>
                  <a:lnTo>
                    <a:pt x="14521" y="2136"/>
                  </a:lnTo>
                  <a:lnTo>
                    <a:pt x="13056" y="2136"/>
                  </a:lnTo>
                  <a:lnTo>
                    <a:pt x="13056" y="1043"/>
                  </a:lnTo>
                  <a:close/>
                  <a:moveTo>
                    <a:pt x="2408" y="3079"/>
                  </a:moveTo>
                  <a:lnTo>
                    <a:pt x="2408" y="4171"/>
                  </a:lnTo>
                  <a:lnTo>
                    <a:pt x="943" y="4171"/>
                  </a:lnTo>
                  <a:lnTo>
                    <a:pt x="943" y="3079"/>
                  </a:lnTo>
                  <a:close/>
                  <a:moveTo>
                    <a:pt x="14521" y="3079"/>
                  </a:moveTo>
                  <a:lnTo>
                    <a:pt x="14521" y="4171"/>
                  </a:lnTo>
                  <a:lnTo>
                    <a:pt x="13056" y="4171"/>
                  </a:lnTo>
                  <a:lnTo>
                    <a:pt x="13056" y="3079"/>
                  </a:lnTo>
                  <a:close/>
                  <a:moveTo>
                    <a:pt x="2408" y="5114"/>
                  </a:moveTo>
                  <a:lnTo>
                    <a:pt x="2408" y="6206"/>
                  </a:lnTo>
                  <a:lnTo>
                    <a:pt x="943" y="6206"/>
                  </a:lnTo>
                  <a:lnTo>
                    <a:pt x="943" y="5114"/>
                  </a:lnTo>
                  <a:close/>
                  <a:moveTo>
                    <a:pt x="14521" y="5114"/>
                  </a:moveTo>
                  <a:lnTo>
                    <a:pt x="14521" y="6206"/>
                  </a:lnTo>
                  <a:lnTo>
                    <a:pt x="13056" y="6206"/>
                  </a:lnTo>
                  <a:lnTo>
                    <a:pt x="13056" y="5114"/>
                  </a:lnTo>
                  <a:close/>
                  <a:moveTo>
                    <a:pt x="2408" y="7150"/>
                  </a:moveTo>
                  <a:lnTo>
                    <a:pt x="2408" y="8242"/>
                  </a:lnTo>
                  <a:lnTo>
                    <a:pt x="943" y="8242"/>
                  </a:lnTo>
                  <a:lnTo>
                    <a:pt x="943" y="7150"/>
                  </a:lnTo>
                  <a:close/>
                  <a:moveTo>
                    <a:pt x="12063" y="1043"/>
                  </a:moveTo>
                  <a:lnTo>
                    <a:pt x="12063" y="8242"/>
                  </a:lnTo>
                  <a:lnTo>
                    <a:pt x="3277" y="8242"/>
                  </a:lnTo>
                  <a:lnTo>
                    <a:pt x="3277" y="1043"/>
                  </a:lnTo>
                  <a:close/>
                  <a:moveTo>
                    <a:pt x="14521" y="7150"/>
                  </a:moveTo>
                  <a:lnTo>
                    <a:pt x="14521" y="8242"/>
                  </a:lnTo>
                  <a:lnTo>
                    <a:pt x="13056" y="8242"/>
                  </a:lnTo>
                  <a:lnTo>
                    <a:pt x="13056" y="7150"/>
                  </a:lnTo>
                  <a:close/>
                  <a:moveTo>
                    <a:pt x="0" y="1"/>
                  </a:moveTo>
                  <a:lnTo>
                    <a:pt x="0" y="9260"/>
                  </a:lnTo>
                  <a:lnTo>
                    <a:pt x="15315" y="9260"/>
                  </a:lnTo>
                  <a:lnTo>
                    <a:pt x="153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43"/>
            <p:cNvSpPr/>
            <p:nvPr/>
          </p:nvSpPr>
          <p:spPr>
            <a:xfrm>
              <a:off x="2282825" y="233250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43"/>
            <p:cNvSpPr/>
            <p:nvPr/>
          </p:nvSpPr>
          <p:spPr>
            <a:xfrm>
              <a:off x="2585650" y="233250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43"/>
            <p:cNvSpPr/>
            <p:nvPr/>
          </p:nvSpPr>
          <p:spPr>
            <a:xfrm>
              <a:off x="2282825" y="228162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43"/>
            <p:cNvSpPr/>
            <p:nvPr/>
          </p:nvSpPr>
          <p:spPr>
            <a:xfrm>
              <a:off x="2585650" y="228162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43"/>
            <p:cNvSpPr/>
            <p:nvPr/>
          </p:nvSpPr>
          <p:spPr>
            <a:xfrm>
              <a:off x="2282825" y="223072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43"/>
            <p:cNvSpPr/>
            <p:nvPr/>
          </p:nvSpPr>
          <p:spPr>
            <a:xfrm>
              <a:off x="2585650" y="223072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43"/>
            <p:cNvSpPr/>
            <p:nvPr/>
          </p:nvSpPr>
          <p:spPr>
            <a:xfrm>
              <a:off x="2282825" y="21798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43"/>
            <p:cNvSpPr/>
            <p:nvPr/>
          </p:nvSpPr>
          <p:spPr>
            <a:xfrm>
              <a:off x="2341150" y="2179850"/>
              <a:ext cx="219700" cy="179975"/>
            </a:xfrm>
            <a:custGeom>
              <a:rect b="b" l="l" r="r" t="t"/>
              <a:pathLst>
                <a:path extrusionOk="0" fill="none" h="7199" w="8788">
                  <a:moveTo>
                    <a:pt x="1" y="7199"/>
                  </a:moveTo>
                  <a:lnTo>
                    <a:pt x="1" y="0"/>
                  </a:lnTo>
                  <a:lnTo>
                    <a:pt x="8787" y="0"/>
                  </a:lnTo>
                  <a:lnTo>
                    <a:pt x="8787" y="7199"/>
                  </a:lnTo>
                  <a:lnTo>
                    <a:pt x="1"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43"/>
            <p:cNvSpPr/>
            <p:nvPr/>
          </p:nvSpPr>
          <p:spPr>
            <a:xfrm>
              <a:off x="2585650" y="21798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43"/>
            <p:cNvSpPr/>
            <p:nvPr/>
          </p:nvSpPr>
          <p:spPr>
            <a:xfrm>
              <a:off x="2259250" y="2153775"/>
              <a:ext cx="382900" cy="231500"/>
            </a:xfrm>
            <a:custGeom>
              <a:rect b="b" l="l" r="r" t="t"/>
              <a:pathLst>
                <a:path extrusionOk="0" fill="none" h="9260" w="15316">
                  <a:moveTo>
                    <a:pt x="15315" y="1"/>
                  </a:moveTo>
                  <a:lnTo>
                    <a:pt x="15315" y="1"/>
                  </a:lnTo>
                  <a:lnTo>
                    <a:pt x="0" y="1"/>
                  </a:lnTo>
                  <a:lnTo>
                    <a:pt x="0" y="9260"/>
                  </a:lnTo>
                  <a:lnTo>
                    <a:pt x="15315" y="9260"/>
                  </a:lnTo>
                  <a:lnTo>
                    <a:pt x="153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43"/>
            <p:cNvSpPr/>
            <p:nvPr/>
          </p:nvSpPr>
          <p:spPr>
            <a:xfrm>
              <a:off x="2341150" y="2179850"/>
              <a:ext cx="219700" cy="179975"/>
            </a:xfrm>
            <a:custGeom>
              <a:rect b="b" l="l" r="r" t="t"/>
              <a:pathLst>
                <a:path extrusionOk="0" h="7199" w="8788">
                  <a:moveTo>
                    <a:pt x="1" y="0"/>
                  </a:moveTo>
                  <a:lnTo>
                    <a:pt x="1" y="7199"/>
                  </a:lnTo>
                  <a:lnTo>
                    <a:pt x="8787" y="7199"/>
                  </a:lnTo>
                  <a:lnTo>
                    <a:pt x="878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43"/>
            <p:cNvSpPr/>
            <p:nvPr/>
          </p:nvSpPr>
          <p:spPr>
            <a:xfrm>
              <a:off x="2341150" y="2179850"/>
              <a:ext cx="219700" cy="179975"/>
            </a:xfrm>
            <a:custGeom>
              <a:rect b="b" l="l" r="r" t="t"/>
              <a:pathLst>
                <a:path extrusionOk="0" fill="none" h="7199" w="8788">
                  <a:moveTo>
                    <a:pt x="8787" y="0"/>
                  </a:moveTo>
                  <a:lnTo>
                    <a:pt x="1" y="0"/>
                  </a:lnTo>
                  <a:lnTo>
                    <a:pt x="1" y="7199"/>
                  </a:lnTo>
                  <a:lnTo>
                    <a:pt x="8787" y="7199"/>
                  </a:lnTo>
                  <a:lnTo>
                    <a:pt x="87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43"/>
            <p:cNvSpPr/>
            <p:nvPr/>
          </p:nvSpPr>
          <p:spPr>
            <a:xfrm>
              <a:off x="2585650" y="233250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43"/>
            <p:cNvSpPr/>
            <p:nvPr/>
          </p:nvSpPr>
          <p:spPr>
            <a:xfrm>
              <a:off x="2585650" y="233250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43"/>
            <p:cNvSpPr/>
            <p:nvPr/>
          </p:nvSpPr>
          <p:spPr>
            <a:xfrm>
              <a:off x="2585650" y="228162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43"/>
            <p:cNvSpPr/>
            <p:nvPr/>
          </p:nvSpPr>
          <p:spPr>
            <a:xfrm>
              <a:off x="2585650" y="228162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43"/>
            <p:cNvSpPr/>
            <p:nvPr/>
          </p:nvSpPr>
          <p:spPr>
            <a:xfrm>
              <a:off x="2585650" y="223072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43"/>
            <p:cNvSpPr/>
            <p:nvPr/>
          </p:nvSpPr>
          <p:spPr>
            <a:xfrm>
              <a:off x="2585650" y="223072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43"/>
            <p:cNvSpPr/>
            <p:nvPr/>
          </p:nvSpPr>
          <p:spPr>
            <a:xfrm>
              <a:off x="2585650" y="21798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43"/>
            <p:cNvSpPr/>
            <p:nvPr/>
          </p:nvSpPr>
          <p:spPr>
            <a:xfrm>
              <a:off x="2585650" y="21798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43"/>
            <p:cNvSpPr/>
            <p:nvPr/>
          </p:nvSpPr>
          <p:spPr>
            <a:xfrm>
              <a:off x="2282825" y="233250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43"/>
            <p:cNvSpPr/>
            <p:nvPr/>
          </p:nvSpPr>
          <p:spPr>
            <a:xfrm>
              <a:off x="2282825" y="233250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43"/>
            <p:cNvSpPr/>
            <p:nvPr/>
          </p:nvSpPr>
          <p:spPr>
            <a:xfrm>
              <a:off x="2282825" y="228162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43"/>
            <p:cNvSpPr/>
            <p:nvPr/>
          </p:nvSpPr>
          <p:spPr>
            <a:xfrm>
              <a:off x="2282825" y="228162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43"/>
            <p:cNvSpPr/>
            <p:nvPr/>
          </p:nvSpPr>
          <p:spPr>
            <a:xfrm>
              <a:off x="2282825" y="223072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43"/>
            <p:cNvSpPr/>
            <p:nvPr/>
          </p:nvSpPr>
          <p:spPr>
            <a:xfrm>
              <a:off x="2282825" y="223072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43"/>
            <p:cNvSpPr/>
            <p:nvPr/>
          </p:nvSpPr>
          <p:spPr>
            <a:xfrm>
              <a:off x="2282825" y="21798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43"/>
            <p:cNvSpPr/>
            <p:nvPr/>
          </p:nvSpPr>
          <p:spPr>
            <a:xfrm>
              <a:off x="2282825" y="21798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43"/>
            <p:cNvSpPr/>
            <p:nvPr/>
          </p:nvSpPr>
          <p:spPr>
            <a:xfrm>
              <a:off x="2259250" y="2385250"/>
              <a:ext cx="382900" cy="230875"/>
            </a:xfrm>
            <a:custGeom>
              <a:rect b="b" l="l" r="r" t="t"/>
              <a:pathLst>
                <a:path extrusionOk="0" h="9235" w="15316">
                  <a:moveTo>
                    <a:pt x="2408" y="1018"/>
                  </a:moveTo>
                  <a:lnTo>
                    <a:pt x="2408" y="2110"/>
                  </a:lnTo>
                  <a:lnTo>
                    <a:pt x="943" y="2110"/>
                  </a:lnTo>
                  <a:lnTo>
                    <a:pt x="943" y="1018"/>
                  </a:lnTo>
                  <a:close/>
                  <a:moveTo>
                    <a:pt x="14521" y="1018"/>
                  </a:moveTo>
                  <a:lnTo>
                    <a:pt x="14521" y="2110"/>
                  </a:lnTo>
                  <a:lnTo>
                    <a:pt x="13056" y="2110"/>
                  </a:lnTo>
                  <a:lnTo>
                    <a:pt x="13056" y="1018"/>
                  </a:lnTo>
                  <a:close/>
                  <a:moveTo>
                    <a:pt x="2408" y="3054"/>
                  </a:moveTo>
                  <a:lnTo>
                    <a:pt x="2408" y="4146"/>
                  </a:lnTo>
                  <a:lnTo>
                    <a:pt x="943" y="4146"/>
                  </a:lnTo>
                  <a:lnTo>
                    <a:pt x="943" y="3054"/>
                  </a:lnTo>
                  <a:close/>
                  <a:moveTo>
                    <a:pt x="14521" y="3054"/>
                  </a:moveTo>
                  <a:lnTo>
                    <a:pt x="14521" y="4146"/>
                  </a:lnTo>
                  <a:lnTo>
                    <a:pt x="13056" y="4146"/>
                  </a:lnTo>
                  <a:lnTo>
                    <a:pt x="13056" y="3054"/>
                  </a:lnTo>
                  <a:close/>
                  <a:moveTo>
                    <a:pt x="2408" y="5089"/>
                  </a:moveTo>
                  <a:lnTo>
                    <a:pt x="2408" y="6181"/>
                  </a:lnTo>
                  <a:lnTo>
                    <a:pt x="943" y="6181"/>
                  </a:lnTo>
                  <a:lnTo>
                    <a:pt x="943" y="5089"/>
                  </a:lnTo>
                  <a:close/>
                  <a:moveTo>
                    <a:pt x="14521" y="5089"/>
                  </a:moveTo>
                  <a:lnTo>
                    <a:pt x="14521" y="6181"/>
                  </a:lnTo>
                  <a:lnTo>
                    <a:pt x="13056" y="6181"/>
                  </a:lnTo>
                  <a:lnTo>
                    <a:pt x="13056" y="5089"/>
                  </a:lnTo>
                  <a:close/>
                  <a:moveTo>
                    <a:pt x="2408" y="7124"/>
                  </a:moveTo>
                  <a:lnTo>
                    <a:pt x="2408" y="8217"/>
                  </a:lnTo>
                  <a:lnTo>
                    <a:pt x="943" y="8217"/>
                  </a:lnTo>
                  <a:lnTo>
                    <a:pt x="943" y="7124"/>
                  </a:lnTo>
                  <a:close/>
                  <a:moveTo>
                    <a:pt x="12063" y="1018"/>
                  </a:moveTo>
                  <a:lnTo>
                    <a:pt x="12063" y="8217"/>
                  </a:lnTo>
                  <a:lnTo>
                    <a:pt x="3277" y="8217"/>
                  </a:lnTo>
                  <a:lnTo>
                    <a:pt x="3277" y="1018"/>
                  </a:lnTo>
                  <a:close/>
                  <a:moveTo>
                    <a:pt x="14521" y="7124"/>
                  </a:moveTo>
                  <a:lnTo>
                    <a:pt x="14521" y="8217"/>
                  </a:lnTo>
                  <a:lnTo>
                    <a:pt x="13056" y="8217"/>
                  </a:lnTo>
                  <a:lnTo>
                    <a:pt x="13056" y="7124"/>
                  </a:lnTo>
                  <a:close/>
                  <a:moveTo>
                    <a:pt x="0" y="1"/>
                  </a:moveTo>
                  <a:lnTo>
                    <a:pt x="0" y="9234"/>
                  </a:lnTo>
                  <a:lnTo>
                    <a:pt x="15315" y="9234"/>
                  </a:lnTo>
                  <a:lnTo>
                    <a:pt x="153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43"/>
            <p:cNvSpPr/>
            <p:nvPr/>
          </p:nvSpPr>
          <p:spPr>
            <a:xfrm>
              <a:off x="2282825" y="25633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43"/>
            <p:cNvSpPr/>
            <p:nvPr/>
          </p:nvSpPr>
          <p:spPr>
            <a:xfrm>
              <a:off x="2585650" y="25633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43"/>
            <p:cNvSpPr/>
            <p:nvPr/>
          </p:nvSpPr>
          <p:spPr>
            <a:xfrm>
              <a:off x="2282825" y="25124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43"/>
            <p:cNvSpPr/>
            <p:nvPr/>
          </p:nvSpPr>
          <p:spPr>
            <a:xfrm>
              <a:off x="2585650" y="25124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43"/>
            <p:cNvSpPr/>
            <p:nvPr/>
          </p:nvSpPr>
          <p:spPr>
            <a:xfrm>
              <a:off x="2282825" y="246157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43"/>
            <p:cNvSpPr/>
            <p:nvPr/>
          </p:nvSpPr>
          <p:spPr>
            <a:xfrm>
              <a:off x="2585650" y="246157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43"/>
            <p:cNvSpPr/>
            <p:nvPr/>
          </p:nvSpPr>
          <p:spPr>
            <a:xfrm>
              <a:off x="2282825" y="24107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43"/>
            <p:cNvSpPr/>
            <p:nvPr/>
          </p:nvSpPr>
          <p:spPr>
            <a:xfrm>
              <a:off x="2341150" y="2410700"/>
              <a:ext cx="219700" cy="179975"/>
            </a:xfrm>
            <a:custGeom>
              <a:rect b="b" l="l" r="r" t="t"/>
              <a:pathLst>
                <a:path extrusionOk="0" fill="none" h="7199" w="8788">
                  <a:moveTo>
                    <a:pt x="1" y="7199"/>
                  </a:moveTo>
                  <a:lnTo>
                    <a:pt x="1" y="0"/>
                  </a:lnTo>
                  <a:lnTo>
                    <a:pt x="8787" y="0"/>
                  </a:lnTo>
                  <a:lnTo>
                    <a:pt x="8787" y="7199"/>
                  </a:lnTo>
                  <a:lnTo>
                    <a:pt x="1"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43"/>
            <p:cNvSpPr/>
            <p:nvPr/>
          </p:nvSpPr>
          <p:spPr>
            <a:xfrm>
              <a:off x="2585650" y="24107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43"/>
            <p:cNvSpPr/>
            <p:nvPr/>
          </p:nvSpPr>
          <p:spPr>
            <a:xfrm>
              <a:off x="2259250" y="2385250"/>
              <a:ext cx="382900" cy="230875"/>
            </a:xfrm>
            <a:custGeom>
              <a:rect b="b" l="l" r="r" t="t"/>
              <a:pathLst>
                <a:path extrusionOk="0" fill="none" h="9235" w="15316">
                  <a:moveTo>
                    <a:pt x="15315" y="1"/>
                  </a:moveTo>
                  <a:lnTo>
                    <a:pt x="15315" y="1"/>
                  </a:lnTo>
                  <a:lnTo>
                    <a:pt x="0" y="1"/>
                  </a:lnTo>
                  <a:lnTo>
                    <a:pt x="0" y="9234"/>
                  </a:lnTo>
                  <a:lnTo>
                    <a:pt x="15315" y="9234"/>
                  </a:lnTo>
                  <a:lnTo>
                    <a:pt x="153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43"/>
            <p:cNvSpPr/>
            <p:nvPr/>
          </p:nvSpPr>
          <p:spPr>
            <a:xfrm>
              <a:off x="2341150" y="2410700"/>
              <a:ext cx="219700" cy="179975"/>
            </a:xfrm>
            <a:custGeom>
              <a:rect b="b" l="l" r="r" t="t"/>
              <a:pathLst>
                <a:path extrusionOk="0" h="7199" w="8788">
                  <a:moveTo>
                    <a:pt x="1" y="0"/>
                  </a:moveTo>
                  <a:lnTo>
                    <a:pt x="1" y="7199"/>
                  </a:lnTo>
                  <a:lnTo>
                    <a:pt x="8787" y="7199"/>
                  </a:lnTo>
                  <a:lnTo>
                    <a:pt x="878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43"/>
            <p:cNvSpPr/>
            <p:nvPr/>
          </p:nvSpPr>
          <p:spPr>
            <a:xfrm>
              <a:off x="2341150" y="2410700"/>
              <a:ext cx="219700" cy="179975"/>
            </a:xfrm>
            <a:custGeom>
              <a:rect b="b" l="l" r="r" t="t"/>
              <a:pathLst>
                <a:path extrusionOk="0" fill="none" h="7199" w="8788">
                  <a:moveTo>
                    <a:pt x="8787" y="0"/>
                  </a:moveTo>
                  <a:lnTo>
                    <a:pt x="1" y="0"/>
                  </a:lnTo>
                  <a:lnTo>
                    <a:pt x="1" y="7199"/>
                  </a:lnTo>
                  <a:lnTo>
                    <a:pt x="8787" y="7199"/>
                  </a:lnTo>
                  <a:lnTo>
                    <a:pt x="878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43"/>
            <p:cNvSpPr/>
            <p:nvPr/>
          </p:nvSpPr>
          <p:spPr>
            <a:xfrm>
              <a:off x="2585650" y="25633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43"/>
            <p:cNvSpPr/>
            <p:nvPr/>
          </p:nvSpPr>
          <p:spPr>
            <a:xfrm>
              <a:off x="2585650" y="25633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43"/>
            <p:cNvSpPr/>
            <p:nvPr/>
          </p:nvSpPr>
          <p:spPr>
            <a:xfrm>
              <a:off x="2585650" y="25124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43"/>
            <p:cNvSpPr/>
            <p:nvPr/>
          </p:nvSpPr>
          <p:spPr>
            <a:xfrm>
              <a:off x="2585650" y="25124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43"/>
            <p:cNvSpPr/>
            <p:nvPr/>
          </p:nvSpPr>
          <p:spPr>
            <a:xfrm>
              <a:off x="2585650" y="246157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43"/>
            <p:cNvSpPr/>
            <p:nvPr/>
          </p:nvSpPr>
          <p:spPr>
            <a:xfrm>
              <a:off x="2585650" y="246157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43"/>
            <p:cNvSpPr/>
            <p:nvPr/>
          </p:nvSpPr>
          <p:spPr>
            <a:xfrm>
              <a:off x="2585650" y="24107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43"/>
            <p:cNvSpPr/>
            <p:nvPr/>
          </p:nvSpPr>
          <p:spPr>
            <a:xfrm>
              <a:off x="2585650" y="24107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43"/>
            <p:cNvSpPr/>
            <p:nvPr/>
          </p:nvSpPr>
          <p:spPr>
            <a:xfrm>
              <a:off x="2282825" y="25633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43"/>
            <p:cNvSpPr/>
            <p:nvPr/>
          </p:nvSpPr>
          <p:spPr>
            <a:xfrm>
              <a:off x="2282825" y="25633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43"/>
            <p:cNvSpPr/>
            <p:nvPr/>
          </p:nvSpPr>
          <p:spPr>
            <a:xfrm>
              <a:off x="2282825" y="25124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43"/>
            <p:cNvSpPr/>
            <p:nvPr/>
          </p:nvSpPr>
          <p:spPr>
            <a:xfrm>
              <a:off x="2282825" y="25124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43"/>
            <p:cNvSpPr/>
            <p:nvPr/>
          </p:nvSpPr>
          <p:spPr>
            <a:xfrm>
              <a:off x="2282825" y="246157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43"/>
            <p:cNvSpPr/>
            <p:nvPr/>
          </p:nvSpPr>
          <p:spPr>
            <a:xfrm>
              <a:off x="2282825" y="246157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43"/>
            <p:cNvSpPr/>
            <p:nvPr/>
          </p:nvSpPr>
          <p:spPr>
            <a:xfrm>
              <a:off x="2282825" y="24107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43"/>
            <p:cNvSpPr/>
            <p:nvPr/>
          </p:nvSpPr>
          <p:spPr>
            <a:xfrm>
              <a:off x="2282825" y="24107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43"/>
            <p:cNvSpPr/>
            <p:nvPr/>
          </p:nvSpPr>
          <p:spPr>
            <a:xfrm>
              <a:off x="2259250" y="2616100"/>
              <a:ext cx="382900" cy="231475"/>
            </a:xfrm>
            <a:custGeom>
              <a:rect b="b" l="l" r="r" t="t"/>
              <a:pathLst>
                <a:path extrusionOk="0" h="9259" w="15316">
                  <a:moveTo>
                    <a:pt x="2408" y="1043"/>
                  </a:moveTo>
                  <a:lnTo>
                    <a:pt x="2408" y="2110"/>
                  </a:lnTo>
                  <a:lnTo>
                    <a:pt x="943" y="2110"/>
                  </a:lnTo>
                  <a:lnTo>
                    <a:pt x="943" y="1043"/>
                  </a:lnTo>
                  <a:close/>
                  <a:moveTo>
                    <a:pt x="14521" y="1043"/>
                  </a:moveTo>
                  <a:lnTo>
                    <a:pt x="14521" y="2110"/>
                  </a:lnTo>
                  <a:lnTo>
                    <a:pt x="13056" y="2110"/>
                  </a:lnTo>
                  <a:lnTo>
                    <a:pt x="13056" y="1043"/>
                  </a:lnTo>
                  <a:close/>
                  <a:moveTo>
                    <a:pt x="2408" y="3078"/>
                  </a:moveTo>
                  <a:lnTo>
                    <a:pt x="2408" y="4170"/>
                  </a:lnTo>
                  <a:lnTo>
                    <a:pt x="943" y="4170"/>
                  </a:lnTo>
                  <a:lnTo>
                    <a:pt x="943" y="3078"/>
                  </a:lnTo>
                  <a:close/>
                  <a:moveTo>
                    <a:pt x="14521" y="3078"/>
                  </a:moveTo>
                  <a:lnTo>
                    <a:pt x="14521" y="4170"/>
                  </a:lnTo>
                  <a:lnTo>
                    <a:pt x="13056" y="4170"/>
                  </a:lnTo>
                  <a:lnTo>
                    <a:pt x="13056" y="3078"/>
                  </a:lnTo>
                  <a:close/>
                  <a:moveTo>
                    <a:pt x="2408" y="5114"/>
                  </a:moveTo>
                  <a:lnTo>
                    <a:pt x="2408" y="6206"/>
                  </a:lnTo>
                  <a:lnTo>
                    <a:pt x="943" y="6206"/>
                  </a:lnTo>
                  <a:lnTo>
                    <a:pt x="943" y="5114"/>
                  </a:lnTo>
                  <a:close/>
                  <a:moveTo>
                    <a:pt x="14521" y="5114"/>
                  </a:moveTo>
                  <a:lnTo>
                    <a:pt x="14521" y="6206"/>
                  </a:lnTo>
                  <a:lnTo>
                    <a:pt x="13056" y="6206"/>
                  </a:lnTo>
                  <a:lnTo>
                    <a:pt x="13056" y="5114"/>
                  </a:lnTo>
                  <a:close/>
                  <a:moveTo>
                    <a:pt x="2408" y="7149"/>
                  </a:moveTo>
                  <a:lnTo>
                    <a:pt x="2408" y="8241"/>
                  </a:lnTo>
                  <a:lnTo>
                    <a:pt x="943" y="8241"/>
                  </a:lnTo>
                  <a:lnTo>
                    <a:pt x="943" y="7149"/>
                  </a:lnTo>
                  <a:close/>
                  <a:moveTo>
                    <a:pt x="12063" y="1043"/>
                  </a:moveTo>
                  <a:lnTo>
                    <a:pt x="12063" y="8241"/>
                  </a:lnTo>
                  <a:lnTo>
                    <a:pt x="3277" y="8241"/>
                  </a:lnTo>
                  <a:lnTo>
                    <a:pt x="3277" y="1043"/>
                  </a:lnTo>
                  <a:close/>
                  <a:moveTo>
                    <a:pt x="14521" y="7149"/>
                  </a:moveTo>
                  <a:lnTo>
                    <a:pt x="14521" y="8241"/>
                  </a:lnTo>
                  <a:lnTo>
                    <a:pt x="13056" y="8241"/>
                  </a:lnTo>
                  <a:lnTo>
                    <a:pt x="13056" y="7149"/>
                  </a:lnTo>
                  <a:close/>
                  <a:moveTo>
                    <a:pt x="0" y="0"/>
                  </a:moveTo>
                  <a:lnTo>
                    <a:pt x="0" y="8539"/>
                  </a:lnTo>
                  <a:lnTo>
                    <a:pt x="0" y="9259"/>
                  </a:lnTo>
                  <a:lnTo>
                    <a:pt x="15315" y="9259"/>
                  </a:lnTo>
                  <a:lnTo>
                    <a:pt x="15315" y="8539"/>
                  </a:lnTo>
                  <a:lnTo>
                    <a:pt x="1531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43"/>
            <p:cNvSpPr/>
            <p:nvPr/>
          </p:nvSpPr>
          <p:spPr>
            <a:xfrm>
              <a:off x="2282825" y="27948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43"/>
            <p:cNvSpPr/>
            <p:nvPr/>
          </p:nvSpPr>
          <p:spPr>
            <a:xfrm>
              <a:off x="2585650" y="27948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43"/>
            <p:cNvSpPr/>
            <p:nvPr/>
          </p:nvSpPr>
          <p:spPr>
            <a:xfrm>
              <a:off x="2282825" y="27439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3"/>
            <p:cNvSpPr/>
            <p:nvPr/>
          </p:nvSpPr>
          <p:spPr>
            <a:xfrm>
              <a:off x="2585650" y="27439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43"/>
            <p:cNvSpPr/>
            <p:nvPr/>
          </p:nvSpPr>
          <p:spPr>
            <a:xfrm>
              <a:off x="2282825" y="2693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43"/>
            <p:cNvSpPr/>
            <p:nvPr/>
          </p:nvSpPr>
          <p:spPr>
            <a:xfrm>
              <a:off x="2585650" y="2693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43"/>
            <p:cNvSpPr/>
            <p:nvPr/>
          </p:nvSpPr>
          <p:spPr>
            <a:xfrm>
              <a:off x="2282825" y="2642150"/>
              <a:ext cx="36625" cy="26725"/>
            </a:xfrm>
            <a:custGeom>
              <a:rect b="b" l="l" r="r" t="t"/>
              <a:pathLst>
                <a:path extrusionOk="0" fill="none" h="1069" w="1465">
                  <a:moveTo>
                    <a:pt x="0" y="1068"/>
                  </a:moveTo>
                  <a:lnTo>
                    <a:pt x="0" y="1"/>
                  </a:lnTo>
                  <a:lnTo>
                    <a:pt x="1465" y="1"/>
                  </a:lnTo>
                  <a:lnTo>
                    <a:pt x="1465" y="1068"/>
                  </a:lnTo>
                  <a:lnTo>
                    <a:pt x="0" y="106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43"/>
            <p:cNvSpPr/>
            <p:nvPr/>
          </p:nvSpPr>
          <p:spPr>
            <a:xfrm>
              <a:off x="2341150" y="2642150"/>
              <a:ext cx="219700" cy="180000"/>
            </a:xfrm>
            <a:custGeom>
              <a:rect b="b" l="l" r="r" t="t"/>
              <a:pathLst>
                <a:path extrusionOk="0" fill="none" h="7200" w="8788">
                  <a:moveTo>
                    <a:pt x="1" y="7199"/>
                  </a:moveTo>
                  <a:lnTo>
                    <a:pt x="1" y="1"/>
                  </a:lnTo>
                  <a:lnTo>
                    <a:pt x="8787" y="1"/>
                  </a:lnTo>
                  <a:lnTo>
                    <a:pt x="8787" y="7199"/>
                  </a:lnTo>
                  <a:lnTo>
                    <a:pt x="1"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43"/>
            <p:cNvSpPr/>
            <p:nvPr/>
          </p:nvSpPr>
          <p:spPr>
            <a:xfrm>
              <a:off x="2585650" y="2642150"/>
              <a:ext cx="36625" cy="26725"/>
            </a:xfrm>
            <a:custGeom>
              <a:rect b="b" l="l" r="r" t="t"/>
              <a:pathLst>
                <a:path extrusionOk="0" fill="none" h="1069" w="1465">
                  <a:moveTo>
                    <a:pt x="0" y="1068"/>
                  </a:moveTo>
                  <a:lnTo>
                    <a:pt x="0" y="1"/>
                  </a:lnTo>
                  <a:lnTo>
                    <a:pt x="1465" y="1"/>
                  </a:lnTo>
                  <a:lnTo>
                    <a:pt x="1465" y="1068"/>
                  </a:lnTo>
                  <a:lnTo>
                    <a:pt x="0" y="106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43"/>
            <p:cNvSpPr/>
            <p:nvPr/>
          </p:nvSpPr>
          <p:spPr>
            <a:xfrm>
              <a:off x="2259250" y="2616100"/>
              <a:ext cx="382900" cy="231475"/>
            </a:xfrm>
            <a:custGeom>
              <a:rect b="b" l="l" r="r" t="t"/>
              <a:pathLst>
                <a:path extrusionOk="0" fill="none" h="9259" w="15316">
                  <a:moveTo>
                    <a:pt x="15315" y="0"/>
                  </a:moveTo>
                  <a:lnTo>
                    <a:pt x="15315" y="0"/>
                  </a:lnTo>
                  <a:lnTo>
                    <a:pt x="0" y="0"/>
                  </a:lnTo>
                  <a:lnTo>
                    <a:pt x="0" y="8539"/>
                  </a:lnTo>
                  <a:lnTo>
                    <a:pt x="0" y="9259"/>
                  </a:lnTo>
                  <a:lnTo>
                    <a:pt x="15315" y="9259"/>
                  </a:lnTo>
                  <a:lnTo>
                    <a:pt x="15315" y="8539"/>
                  </a:lnTo>
                  <a:lnTo>
                    <a:pt x="153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43"/>
            <p:cNvSpPr/>
            <p:nvPr/>
          </p:nvSpPr>
          <p:spPr>
            <a:xfrm>
              <a:off x="2341150" y="2642150"/>
              <a:ext cx="219700" cy="180000"/>
            </a:xfrm>
            <a:custGeom>
              <a:rect b="b" l="l" r="r" t="t"/>
              <a:pathLst>
                <a:path extrusionOk="0" h="7200" w="8788">
                  <a:moveTo>
                    <a:pt x="1" y="1"/>
                  </a:moveTo>
                  <a:lnTo>
                    <a:pt x="1" y="7199"/>
                  </a:lnTo>
                  <a:lnTo>
                    <a:pt x="8787" y="7199"/>
                  </a:lnTo>
                  <a:lnTo>
                    <a:pt x="878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43"/>
            <p:cNvSpPr/>
            <p:nvPr/>
          </p:nvSpPr>
          <p:spPr>
            <a:xfrm>
              <a:off x="2341150" y="2642150"/>
              <a:ext cx="219700" cy="180000"/>
            </a:xfrm>
            <a:custGeom>
              <a:rect b="b" l="l" r="r" t="t"/>
              <a:pathLst>
                <a:path extrusionOk="0" fill="none" h="7200" w="8788">
                  <a:moveTo>
                    <a:pt x="8787" y="1"/>
                  </a:moveTo>
                  <a:lnTo>
                    <a:pt x="1" y="1"/>
                  </a:lnTo>
                  <a:lnTo>
                    <a:pt x="1" y="7199"/>
                  </a:lnTo>
                  <a:lnTo>
                    <a:pt x="8787" y="7199"/>
                  </a:lnTo>
                  <a:lnTo>
                    <a:pt x="878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43"/>
            <p:cNvSpPr/>
            <p:nvPr/>
          </p:nvSpPr>
          <p:spPr>
            <a:xfrm>
              <a:off x="2585650" y="27948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43"/>
            <p:cNvSpPr/>
            <p:nvPr/>
          </p:nvSpPr>
          <p:spPr>
            <a:xfrm>
              <a:off x="2585650" y="27948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43"/>
            <p:cNvSpPr/>
            <p:nvPr/>
          </p:nvSpPr>
          <p:spPr>
            <a:xfrm>
              <a:off x="2585650" y="27439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43"/>
            <p:cNvSpPr/>
            <p:nvPr/>
          </p:nvSpPr>
          <p:spPr>
            <a:xfrm>
              <a:off x="2585650" y="27439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43"/>
            <p:cNvSpPr/>
            <p:nvPr/>
          </p:nvSpPr>
          <p:spPr>
            <a:xfrm>
              <a:off x="2585650" y="2693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43"/>
            <p:cNvSpPr/>
            <p:nvPr/>
          </p:nvSpPr>
          <p:spPr>
            <a:xfrm>
              <a:off x="2585650" y="2693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43"/>
            <p:cNvSpPr/>
            <p:nvPr/>
          </p:nvSpPr>
          <p:spPr>
            <a:xfrm>
              <a:off x="2585650" y="2642150"/>
              <a:ext cx="36625" cy="26725"/>
            </a:xfrm>
            <a:custGeom>
              <a:rect b="b" l="l" r="r" t="t"/>
              <a:pathLst>
                <a:path extrusionOk="0" h="1069" w="1465">
                  <a:moveTo>
                    <a:pt x="0" y="1"/>
                  </a:moveTo>
                  <a:lnTo>
                    <a:pt x="0" y="1068"/>
                  </a:lnTo>
                  <a:lnTo>
                    <a:pt x="1465" y="1068"/>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43"/>
            <p:cNvSpPr/>
            <p:nvPr/>
          </p:nvSpPr>
          <p:spPr>
            <a:xfrm>
              <a:off x="2585650" y="2642150"/>
              <a:ext cx="36625" cy="26725"/>
            </a:xfrm>
            <a:custGeom>
              <a:rect b="b" l="l" r="r" t="t"/>
              <a:pathLst>
                <a:path extrusionOk="0" fill="none" h="1069" w="1465">
                  <a:moveTo>
                    <a:pt x="1465" y="1"/>
                  </a:moveTo>
                  <a:lnTo>
                    <a:pt x="0" y="1"/>
                  </a:lnTo>
                  <a:lnTo>
                    <a:pt x="0" y="1068"/>
                  </a:lnTo>
                  <a:lnTo>
                    <a:pt x="1465" y="1068"/>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43"/>
            <p:cNvSpPr/>
            <p:nvPr/>
          </p:nvSpPr>
          <p:spPr>
            <a:xfrm>
              <a:off x="2282825" y="27948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43"/>
            <p:cNvSpPr/>
            <p:nvPr/>
          </p:nvSpPr>
          <p:spPr>
            <a:xfrm>
              <a:off x="2282825" y="27948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43"/>
            <p:cNvSpPr/>
            <p:nvPr/>
          </p:nvSpPr>
          <p:spPr>
            <a:xfrm>
              <a:off x="2282825" y="27439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43"/>
            <p:cNvSpPr/>
            <p:nvPr/>
          </p:nvSpPr>
          <p:spPr>
            <a:xfrm>
              <a:off x="2282825" y="27439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43"/>
            <p:cNvSpPr/>
            <p:nvPr/>
          </p:nvSpPr>
          <p:spPr>
            <a:xfrm>
              <a:off x="2282825" y="2693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43"/>
            <p:cNvSpPr/>
            <p:nvPr/>
          </p:nvSpPr>
          <p:spPr>
            <a:xfrm>
              <a:off x="2282825" y="2693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43"/>
            <p:cNvSpPr/>
            <p:nvPr/>
          </p:nvSpPr>
          <p:spPr>
            <a:xfrm>
              <a:off x="2282825" y="2642150"/>
              <a:ext cx="36625" cy="26725"/>
            </a:xfrm>
            <a:custGeom>
              <a:rect b="b" l="l" r="r" t="t"/>
              <a:pathLst>
                <a:path extrusionOk="0" h="1069" w="1465">
                  <a:moveTo>
                    <a:pt x="0" y="1"/>
                  </a:moveTo>
                  <a:lnTo>
                    <a:pt x="0" y="1068"/>
                  </a:lnTo>
                  <a:lnTo>
                    <a:pt x="1465" y="1068"/>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43"/>
            <p:cNvSpPr/>
            <p:nvPr/>
          </p:nvSpPr>
          <p:spPr>
            <a:xfrm>
              <a:off x="2282825" y="2642150"/>
              <a:ext cx="36625" cy="26725"/>
            </a:xfrm>
            <a:custGeom>
              <a:rect b="b" l="l" r="r" t="t"/>
              <a:pathLst>
                <a:path extrusionOk="0" fill="none" h="1069" w="1465">
                  <a:moveTo>
                    <a:pt x="1465" y="1"/>
                  </a:moveTo>
                  <a:lnTo>
                    <a:pt x="0" y="1"/>
                  </a:lnTo>
                  <a:lnTo>
                    <a:pt x="0" y="1068"/>
                  </a:lnTo>
                  <a:lnTo>
                    <a:pt x="1465" y="1068"/>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43"/>
            <p:cNvSpPr/>
            <p:nvPr/>
          </p:nvSpPr>
          <p:spPr>
            <a:xfrm>
              <a:off x="4968550" y="1229800"/>
              <a:ext cx="254450" cy="230850"/>
            </a:xfrm>
            <a:custGeom>
              <a:rect b="b" l="l" r="r" t="t"/>
              <a:pathLst>
                <a:path extrusionOk="0" h="9234" w="10178">
                  <a:moveTo>
                    <a:pt x="2408" y="1018"/>
                  </a:moveTo>
                  <a:lnTo>
                    <a:pt x="2408" y="2110"/>
                  </a:lnTo>
                  <a:lnTo>
                    <a:pt x="944" y="2110"/>
                  </a:lnTo>
                  <a:lnTo>
                    <a:pt x="944" y="1018"/>
                  </a:lnTo>
                  <a:close/>
                  <a:moveTo>
                    <a:pt x="2408" y="3053"/>
                  </a:moveTo>
                  <a:lnTo>
                    <a:pt x="2408" y="4145"/>
                  </a:lnTo>
                  <a:lnTo>
                    <a:pt x="944" y="4145"/>
                  </a:lnTo>
                  <a:lnTo>
                    <a:pt x="944" y="3053"/>
                  </a:lnTo>
                  <a:close/>
                  <a:moveTo>
                    <a:pt x="2408" y="5089"/>
                  </a:moveTo>
                  <a:lnTo>
                    <a:pt x="2408" y="6181"/>
                  </a:lnTo>
                  <a:lnTo>
                    <a:pt x="944" y="6181"/>
                  </a:lnTo>
                  <a:lnTo>
                    <a:pt x="944" y="5089"/>
                  </a:lnTo>
                  <a:close/>
                  <a:moveTo>
                    <a:pt x="2408" y="7124"/>
                  </a:moveTo>
                  <a:lnTo>
                    <a:pt x="2408" y="8216"/>
                  </a:lnTo>
                  <a:lnTo>
                    <a:pt x="944" y="8216"/>
                  </a:lnTo>
                  <a:lnTo>
                    <a:pt x="944" y="7124"/>
                  </a:lnTo>
                  <a:close/>
                  <a:moveTo>
                    <a:pt x="1" y="0"/>
                  </a:moveTo>
                  <a:lnTo>
                    <a:pt x="1" y="695"/>
                  </a:lnTo>
                  <a:lnTo>
                    <a:pt x="1" y="9234"/>
                  </a:lnTo>
                  <a:lnTo>
                    <a:pt x="10178" y="9234"/>
                  </a:lnTo>
                  <a:lnTo>
                    <a:pt x="9830" y="8216"/>
                  </a:lnTo>
                  <a:lnTo>
                    <a:pt x="3252" y="8216"/>
                  </a:lnTo>
                  <a:lnTo>
                    <a:pt x="3252" y="1018"/>
                  </a:lnTo>
                  <a:lnTo>
                    <a:pt x="7819" y="1018"/>
                  </a:lnTo>
                  <a:lnTo>
                    <a:pt x="7596"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43"/>
            <p:cNvSpPr/>
            <p:nvPr/>
          </p:nvSpPr>
          <p:spPr>
            <a:xfrm>
              <a:off x="4992125" y="140790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43"/>
            <p:cNvSpPr/>
            <p:nvPr/>
          </p:nvSpPr>
          <p:spPr>
            <a:xfrm>
              <a:off x="4992125" y="1357000"/>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43"/>
            <p:cNvSpPr/>
            <p:nvPr/>
          </p:nvSpPr>
          <p:spPr>
            <a:xfrm>
              <a:off x="4992125" y="1306125"/>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43"/>
            <p:cNvSpPr/>
            <p:nvPr/>
          </p:nvSpPr>
          <p:spPr>
            <a:xfrm>
              <a:off x="4992125" y="125522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43"/>
            <p:cNvSpPr/>
            <p:nvPr/>
          </p:nvSpPr>
          <p:spPr>
            <a:xfrm>
              <a:off x="4968550" y="1229800"/>
              <a:ext cx="254450" cy="230850"/>
            </a:xfrm>
            <a:custGeom>
              <a:rect b="b" l="l" r="r" t="t"/>
              <a:pathLst>
                <a:path extrusionOk="0" fill="none" h="9234" w="10178">
                  <a:moveTo>
                    <a:pt x="7596" y="0"/>
                  </a:moveTo>
                  <a:lnTo>
                    <a:pt x="1" y="0"/>
                  </a:lnTo>
                  <a:lnTo>
                    <a:pt x="1" y="695"/>
                  </a:lnTo>
                  <a:lnTo>
                    <a:pt x="1" y="9234"/>
                  </a:lnTo>
                  <a:lnTo>
                    <a:pt x="10178" y="9234"/>
                  </a:lnTo>
                  <a:lnTo>
                    <a:pt x="10178" y="9234"/>
                  </a:lnTo>
                  <a:lnTo>
                    <a:pt x="9830" y="8216"/>
                  </a:lnTo>
                  <a:lnTo>
                    <a:pt x="3252" y="8216"/>
                  </a:lnTo>
                  <a:lnTo>
                    <a:pt x="3252" y="1018"/>
                  </a:lnTo>
                  <a:lnTo>
                    <a:pt x="7819" y="1018"/>
                  </a:lnTo>
                  <a:lnTo>
                    <a:pt x="7819" y="1018"/>
                  </a:lnTo>
                  <a:lnTo>
                    <a:pt x="759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43"/>
            <p:cNvSpPr/>
            <p:nvPr/>
          </p:nvSpPr>
          <p:spPr>
            <a:xfrm>
              <a:off x="5049850" y="1255225"/>
              <a:ext cx="164475" cy="180000"/>
            </a:xfrm>
            <a:custGeom>
              <a:rect b="b" l="l" r="r" t="t"/>
              <a:pathLst>
                <a:path extrusionOk="0" h="7200" w="6579">
                  <a:moveTo>
                    <a:pt x="0" y="1"/>
                  </a:moveTo>
                  <a:lnTo>
                    <a:pt x="0" y="7199"/>
                  </a:lnTo>
                  <a:lnTo>
                    <a:pt x="6578" y="7199"/>
                  </a:lnTo>
                  <a:lnTo>
                    <a:pt x="6032" y="5486"/>
                  </a:lnTo>
                  <a:lnTo>
                    <a:pt x="5511" y="3724"/>
                  </a:lnTo>
                  <a:lnTo>
                    <a:pt x="5039" y="1887"/>
                  </a:lnTo>
                  <a:lnTo>
                    <a:pt x="456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43"/>
            <p:cNvSpPr/>
            <p:nvPr/>
          </p:nvSpPr>
          <p:spPr>
            <a:xfrm>
              <a:off x="5049850" y="1255225"/>
              <a:ext cx="164475" cy="180000"/>
            </a:xfrm>
            <a:custGeom>
              <a:rect b="b" l="l" r="r" t="t"/>
              <a:pathLst>
                <a:path extrusionOk="0" fill="none" h="7200" w="6579">
                  <a:moveTo>
                    <a:pt x="4567" y="1"/>
                  </a:moveTo>
                  <a:lnTo>
                    <a:pt x="0" y="1"/>
                  </a:lnTo>
                  <a:lnTo>
                    <a:pt x="0" y="7199"/>
                  </a:lnTo>
                  <a:lnTo>
                    <a:pt x="6578" y="7199"/>
                  </a:lnTo>
                  <a:lnTo>
                    <a:pt x="6578" y="7199"/>
                  </a:lnTo>
                  <a:lnTo>
                    <a:pt x="6032" y="5486"/>
                  </a:lnTo>
                  <a:lnTo>
                    <a:pt x="5511" y="3724"/>
                  </a:lnTo>
                  <a:lnTo>
                    <a:pt x="5039" y="1887"/>
                  </a:lnTo>
                  <a:lnTo>
                    <a:pt x="45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43"/>
            <p:cNvSpPr/>
            <p:nvPr/>
          </p:nvSpPr>
          <p:spPr>
            <a:xfrm>
              <a:off x="4992125" y="140790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43"/>
            <p:cNvSpPr/>
            <p:nvPr/>
          </p:nvSpPr>
          <p:spPr>
            <a:xfrm>
              <a:off x="4992125" y="140790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43"/>
            <p:cNvSpPr/>
            <p:nvPr/>
          </p:nvSpPr>
          <p:spPr>
            <a:xfrm>
              <a:off x="4992125" y="1357000"/>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43"/>
            <p:cNvSpPr/>
            <p:nvPr/>
          </p:nvSpPr>
          <p:spPr>
            <a:xfrm>
              <a:off x="4992125" y="1357000"/>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43"/>
            <p:cNvSpPr/>
            <p:nvPr/>
          </p:nvSpPr>
          <p:spPr>
            <a:xfrm>
              <a:off x="4992125" y="1306125"/>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43"/>
            <p:cNvSpPr/>
            <p:nvPr/>
          </p:nvSpPr>
          <p:spPr>
            <a:xfrm>
              <a:off x="4992125" y="1306125"/>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43"/>
            <p:cNvSpPr/>
            <p:nvPr/>
          </p:nvSpPr>
          <p:spPr>
            <a:xfrm>
              <a:off x="4992125" y="125522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43"/>
            <p:cNvSpPr/>
            <p:nvPr/>
          </p:nvSpPr>
          <p:spPr>
            <a:xfrm>
              <a:off x="4992125" y="125522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43"/>
            <p:cNvSpPr/>
            <p:nvPr/>
          </p:nvSpPr>
          <p:spPr>
            <a:xfrm>
              <a:off x="4968550" y="1460625"/>
              <a:ext cx="354975" cy="231500"/>
            </a:xfrm>
            <a:custGeom>
              <a:rect b="b" l="l" r="r" t="t"/>
              <a:pathLst>
                <a:path extrusionOk="0" h="9260" w="14199">
                  <a:moveTo>
                    <a:pt x="2408" y="1019"/>
                  </a:moveTo>
                  <a:lnTo>
                    <a:pt x="2408" y="2111"/>
                  </a:lnTo>
                  <a:lnTo>
                    <a:pt x="944" y="2111"/>
                  </a:lnTo>
                  <a:lnTo>
                    <a:pt x="944" y="1019"/>
                  </a:lnTo>
                  <a:close/>
                  <a:moveTo>
                    <a:pt x="2408" y="3054"/>
                  </a:moveTo>
                  <a:lnTo>
                    <a:pt x="2408" y="4146"/>
                  </a:lnTo>
                  <a:lnTo>
                    <a:pt x="944" y="4146"/>
                  </a:lnTo>
                  <a:lnTo>
                    <a:pt x="944" y="3054"/>
                  </a:lnTo>
                  <a:close/>
                  <a:moveTo>
                    <a:pt x="2408" y="5089"/>
                  </a:moveTo>
                  <a:lnTo>
                    <a:pt x="2408" y="6182"/>
                  </a:lnTo>
                  <a:lnTo>
                    <a:pt x="944" y="6182"/>
                  </a:lnTo>
                  <a:lnTo>
                    <a:pt x="944" y="5089"/>
                  </a:lnTo>
                  <a:close/>
                  <a:moveTo>
                    <a:pt x="2408" y="7125"/>
                  </a:moveTo>
                  <a:lnTo>
                    <a:pt x="2408" y="8217"/>
                  </a:lnTo>
                  <a:lnTo>
                    <a:pt x="944" y="8217"/>
                  </a:lnTo>
                  <a:lnTo>
                    <a:pt x="944" y="7125"/>
                  </a:lnTo>
                  <a:close/>
                  <a:moveTo>
                    <a:pt x="1" y="1"/>
                  </a:moveTo>
                  <a:lnTo>
                    <a:pt x="1" y="9259"/>
                  </a:lnTo>
                  <a:lnTo>
                    <a:pt x="14199" y="9259"/>
                  </a:lnTo>
                  <a:lnTo>
                    <a:pt x="13677" y="8217"/>
                  </a:lnTo>
                  <a:lnTo>
                    <a:pt x="13032" y="8217"/>
                  </a:lnTo>
                  <a:lnTo>
                    <a:pt x="13032" y="7125"/>
                  </a:lnTo>
                  <a:lnTo>
                    <a:pt x="13131" y="7125"/>
                  </a:lnTo>
                  <a:lnTo>
                    <a:pt x="12585" y="5983"/>
                  </a:lnTo>
                  <a:lnTo>
                    <a:pt x="12064" y="4816"/>
                  </a:lnTo>
                  <a:lnTo>
                    <a:pt x="12064" y="8217"/>
                  </a:lnTo>
                  <a:lnTo>
                    <a:pt x="3252" y="8217"/>
                  </a:lnTo>
                  <a:lnTo>
                    <a:pt x="3252" y="1019"/>
                  </a:lnTo>
                  <a:lnTo>
                    <a:pt x="10550" y="1019"/>
                  </a:lnTo>
                  <a:lnTo>
                    <a:pt x="1017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43"/>
            <p:cNvSpPr/>
            <p:nvPr/>
          </p:nvSpPr>
          <p:spPr>
            <a:xfrm>
              <a:off x="4992125" y="163872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43"/>
            <p:cNvSpPr/>
            <p:nvPr/>
          </p:nvSpPr>
          <p:spPr>
            <a:xfrm>
              <a:off x="4992125" y="1587850"/>
              <a:ext cx="36650" cy="27325"/>
            </a:xfrm>
            <a:custGeom>
              <a:rect b="b" l="l" r="r" t="t"/>
              <a:pathLst>
                <a:path extrusionOk="0" fill="none" h="1093" w="1466">
                  <a:moveTo>
                    <a:pt x="1" y="1093"/>
                  </a:moveTo>
                  <a:lnTo>
                    <a:pt x="1" y="0"/>
                  </a:lnTo>
                  <a:lnTo>
                    <a:pt x="1465" y="0"/>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43"/>
            <p:cNvSpPr/>
            <p:nvPr/>
          </p:nvSpPr>
          <p:spPr>
            <a:xfrm>
              <a:off x="4992125" y="1536950"/>
              <a:ext cx="36650" cy="27350"/>
            </a:xfrm>
            <a:custGeom>
              <a:rect b="b" l="l" r="r" t="t"/>
              <a:pathLst>
                <a:path extrusionOk="0" fill="none" h="1094"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43"/>
            <p:cNvSpPr/>
            <p:nvPr/>
          </p:nvSpPr>
          <p:spPr>
            <a:xfrm>
              <a:off x="4992125" y="148607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43"/>
            <p:cNvSpPr/>
            <p:nvPr/>
          </p:nvSpPr>
          <p:spPr>
            <a:xfrm>
              <a:off x="4968550" y="1460625"/>
              <a:ext cx="354975" cy="231500"/>
            </a:xfrm>
            <a:custGeom>
              <a:rect b="b" l="l" r="r" t="t"/>
              <a:pathLst>
                <a:path extrusionOk="0" fill="none" h="9260" w="14199">
                  <a:moveTo>
                    <a:pt x="10178" y="1"/>
                  </a:moveTo>
                  <a:lnTo>
                    <a:pt x="1" y="1"/>
                  </a:lnTo>
                  <a:lnTo>
                    <a:pt x="1" y="9259"/>
                  </a:lnTo>
                  <a:lnTo>
                    <a:pt x="14199" y="9259"/>
                  </a:lnTo>
                  <a:lnTo>
                    <a:pt x="14199" y="9259"/>
                  </a:lnTo>
                  <a:lnTo>
                    <a:pt x="13677" y="8217"/>
                  </a:lnTo>
                  <a:lnTo>
                    <a:pt x="13032" y="8217"/>
                  </a:lnTo>
                  <a:lnTo>
                    <a:pt x="13032" y="7125"/>
                  </a:lnTo>
                  <a:lnTo>
                    <a:pt x="13131" y="7125"/>
                  </a:lnTo>
                  <a:lnTo>
                    <a:pt x="13131" y="7125"/>
                  </a:lnTo>
                  <a:lnTo>
                    <a:pt x="12585" y="5983"/>
                  </a:lnTo>
                  <a:lnTo>
                    <a:pt x="12064" y="4816"/>
                  </a:lnTo>
                  <a:lnTo>
                    <a:pt x="12064" y="8217"/>
                  </a:lnTo>
                  <a:lnTo>
                    <a:pt x="3252" y="8217"/>
                  </a:lnTo>
                  <a:lnTo>
                    <a:pt x="3252" y="1019"/>
                  </a:lnTo>
                  <a:lnTo>
                    <a:pt x="10550" y="1019"/>
                  </a:lnTo>
                  <a:lnTo>
                    <a:pt x="10550" y="1019"/>
                  </a:lnTo>
                  <a:lnTo>
                    <a:pt x="101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43"/>
            <p:cNvSpPr/>
            <p:nvPr/>
          </p:nvSpPr>
          <p:spPr>
            <a:xfrm>
              <a:off x="5049850" y="1486075"/>
              <a:ext cx="220300" cy="179975"/>
            </a:xfrm>
            <a:custGeom>
              <a:rect b="b" l="l" r="r" t="t"/>
              <a:pathLst>
                <a:path extrusionOk="0" h="7199" w="8812">
                  <a:moveTo>
                    <a:pt x="0" y="1"/>
                  </a:moveTo>
                  <a:lnTo>
                    <a:pt x="0" y="7199"/>
                  </a:lnTo>
                  <a:lnTo>
                    <a:pt x="8812" y="7199"/>
                  </a:lnTo>
                  <a:lnTo>
                    <a:pt x="8812" y="3798"/>
                  </a:lnTo>
                  <a:lnTo>
                    <a:pt x="8415" y="2880"/>
                  </a:lnTo>
                  <a:lnTo>
                    <a:pt x="8043" y="1937"/>
                  </a:lnTo>
                  <a:lnTo>
                    <a:pt x="7670" y="993"/>
                  </a:lnTo>
                  <a:lnTo>
                    <a:pt x="729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43"/>
            <p:cNvSpPr/>
            <p:nvPr/>
          </p:nvSpPr>
          <p:spPr>
            <a:xfrm>
              <a:off x="5049850" y="1486075"/>
              <a:ext cx="220300" cy="179975"/>
            </a:xfrm>
            <a:custGeom>
              <a:rect b="b" l="l" r="r" t="t"/>
              <a:pathLst>
                <a:path extrusionOk="0" fill="none" h="7199" w="8812">
                  <a:moveTo>
                    <a:pt x="7298" y="1"/>
                  </a:moveTo>
                  <a:lnTo>
                    <a:pt x="0" y="1"/>
                  </a:lnTo>
                  <a:lnTo>
                    <a:pt x="0" y="7199"/>
                  </a:lnTo>
                  <a:lnTo>
                    <a:pt x="8812" y="7199"/>
                  </a:lnTo>
                  <a:lnTo>
                    <a:pt x="8812" y="3798"/>
                  </a:lnTo>
                  <a:lnTo>
                    <a:pt x="8812" y="3798"/>
                  </a:lnTo>
                  <a:lnTo>
                    <a:pt x="8415" y="2880"/>
                  </a:lnTo>
                  <a:lnTo>
                    <a:pt x="8043" y="1937"/>
                  </a:lnTo>
                  <a:lnTo>
                    <a:pt x="7670" y="993"/>
                  </a:lnTo>
                  <a:lnTo>
                    <a:pt x="72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43"/>
            <p:cNvSpPr/>
            <p:nvPr/>
          </p:nvSpPr>
          <p:spPr>
            <a:xfrm>
              <a:off x="5294350" y="1638725"/>
              <a:ext cx="16150" cy="27325"/>
            </a:xfrm>
            <a:custGeom>
              <a:rect b="b" l="l" r="r" t="t"/>
              <a:pathLst>
                <a:path extrusionOk="0" h="1093" w="646">
                  <a:moveTo>
                    <a:pt x="0" y="1"/>
                  </a:moveTo>
                  <a:lnTo>
                    <a:pt x="0" y="1093"/>
                  </a:lnTo>
                  <a:lnTo>
                    <a:pt x="645" y="1093"/>
                  </a:lnTo>
                  <a:lnTo>
                    <a:pt x="99"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43"/>
            <p:cNvSpPr/>
            <p:nvPr/>
          </p:nvSpPr>
          <p:spPr>
            <a:xfrm>
              <a:off x="5294350" y="1638725"/>
              <a:ext cx="16150" cy="27325"/>
            </a:xfrm>
            <a:custGeom>
              <a:rect b="b" l="l" r="r" t="t"/>
              <a:pathLst>
                <a:path extrusionOk="0" fill="none" h="1093" w="646">
                  <a:moveTo>
                    <a:pt x="99" y="1"/>
                  </a:moveTo>
                  <a:lnTo>
                    <a:pt x="0" y="1"/>
                  </a:lnTo>
                  <a:lnTo>
                    <a:pt x="0" y="1093"/>
                  </a:lnTo>
                  <a:lnTo>
                    <a:pt x="645" y="1093"/>
                  </a:lnTo>
                  <a:lnTo>
                    <a:pt x="645" y="1093"/>
                  </a:lnTo>
                  <a:lnTo>
                    <a:pt x="9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43"/>
            <p:cNvSpPr/>
            <p:nvPr/>
          </p:nvSpPr>
          <p:spPr>
            <a:xfrm>
              <a:off x="4992125" y="163872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43"/>
            <p:cNvSpPr/>
            <p:nvPr/>
          </p:nvSpPr>
          <p:spPr>
            <a:xfrm>
              <a:off x="4992125" y="163872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43"/>
            <p:cNvSpPr/>
            <p:nvPr/>
          </p:nvSpPr>
          <p:spPr>
            <a:xfrm>
              <a:off x="4992125" y="1587850"/>
              <a:ext cx="36650" cy="27325"/>
            </a:xfrm>
            <a:custGeom>
              <a:rect b="b" l="l" r="r" t="t"/>
              <a:pathLst>
                <a:path extrusionOk="0" h="1093" w="1466">
                  <a:moveTo>
                    <a:pt x="1" y="0"/>
                  </a:moveTo>
                  <a:lnTo>
                    <a:pt x="1"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43"/>
            <p:cNvSpPr/>
            <p:nvPr/>
          </p:nvSpPr>
          <p:spPr>
            <a:xfrm>
              <a:off x="4992125" y="1587850"/>
              <a:ext cx="36650" cy="27325"/>
            </a:xfrm>
            <a:custGeom>
              <a:rect b="b" l="l" r="r" t="t"/>
              <a:pathLst>
                <a:path extrusionOk="0" fill="none" h="1093" w="1466">
                  <a:moveTo>
                    <a:pt x="1465" y="0"/>
                  </a:moveTo>
                  <a:lnTo>
                    <a:pt x="1" y="0"/>
                  </a:lnTo>
                  <a:lnTo>
                    <a:pt x="1"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43"/>
            <p:cNvSpPr/>
            <p:nvPr/>
          </p:nvSpPr>
          <p:spPr>
            <a:xfrm>
              <a:off x="4992125" y="1536950"/>
              <a:ext cx="36650" cy="27350"/>
            </a:xfrm>
            <a:custGeom>
              <a:rect b="b" l="l" r="r" t="t"/>
              <a:pathLst>
                <a:path extrusionOk="0" h="1094"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43"/>
            <p:cNvSpPr/>
            <p:nvPr/>
          </p:nvSpPr>
          <p:spPr>
            <a:xfrm>
              <a:off x="4992125" y="1536950"/>
              <a:ext cx="36650" cy="27350"/>
            </a:xfrm>
            <a:custGeom>
              <a:rect b="b" l="l" r="r" t="t"/>
              <a:pathLst>
                <a:path extrusionOk="0" fill="none" h="1094"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43"/>
            <p:cNvSpPr/>
            <p:nvPr/>
          </p:nvSpPr>
          <p:spPr>
            <a:xfrm>
              <a:off x="4992125" y="148607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43"/>
            <p:cNvSpPr/>
            <p:nvPr/>
          </p:nvSpPr>
          <p:spPr>
            <a:xfrm>
              <a:off x="4992125" y="148607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43"/>
            <p:cNvSpPr/>
            <p:nvPr/>
          </p:nvSpPr>
          <p:spPr>
            <a:xfrm>
              <a:off x="4968550" y="1692100"/>
              <a:ext cx="382275" cy="230875"/>
            </a:xfrm>
            <a:custGeom>
              <a:rect b="b" l="l" r="r" t="t"/>
              <a:pathLst>
                <a:path extrusionOk="0" h="9235" w="15291">
                  <a:moveTo>
                    <a:pt x="2408" y="1018"/>
                  </a:moveTo>
                  <a:lnTo>
                    <a:pt x="2408" y="2110"/>
                  </a:lnTo>
                  <a:lnTo>
                    <a:pt x="944" y="2110"/>
                  </a:lnTo>
                  <a:lnTo>
                    <a:pt x="944" y="1018"/>
                  </a:lnTo>
                  <a:close/>
                  <a:moveTo>
                    <a:pt x="14497" y="1018"/>
                  </a:moveTo>
                  <a:lnTo>
                    <a:pt x="14497" y="2110"/>
                  </a:lnTo>
                  <a:lnTo>
                    <a:pt x="13032" y="2110"/>
                  </a:lnTo>
                  <a:lnTo>
                    <a:pt x="13032" y="1018"/>
                  </a:lnTo>
                  <a:close/>
                  <a:moveTo>
                    <a:pt x="2408" y="3054"/>
                  </a:moveTo>
                  <a:lnTo>
                    <a:pt x="2408" y="4146"/>
                  </a:lnTo>
                  <a:lnTo>
                    <a:pt x="944" y="4146"/>
                  </a:lnTo>
                  <a:lnTo>
                    <a:pt x="944" y="3054"/>
                  </a:lnTo>
                  <a:close/>
                  <a:moveTo>
                    <a:pt x="14497" y="3054"/>
                  </a:moveTo>
                  <a:lnTo>
                    <a:pt x="14497" y="4146"/>
                  </a:lnTo>
                  <a:lnTo>
                    <a:pt x="13032" y="4146"/>
                  </a:lnTo>
                  <a:lnTo>
                    <a:pt x="13032" y="3054"/>
                  </a:lnTo>
                  <a:close/>
                  <a:moveTo>
                    <a:pt x="2408" y="5089"/>
                  </a:moveTo>
                  <a:lnTo>
                    <a:pt x="2408" y="6181"/>
                  </a:lnTo>
                  <a:lnTo>
                    <a:pt x="944" y="6181"/>
                  </a:lnTo>
                  <a:lnTo>
                    <a:pt x="944" y="5089"/>
                  </a:lnTo>
                  <a:close/>
                  <a:moveTo>
                    <a:pt x="14497" y="5089"/>
                  </a:moveTo>
                  <a:lnTo>
                    <a:pt x="14497" y="6181"/>
                  </a:lnTo>
                  <a:lnTo>
                    <a:pt x="13032" y="6181"/>
                  </a:lnTo>
                  <a:lnTo>
                    <a:pt x="13032" y="5089"/>
                  </a:lnTo>
                  <a:close/>
                  <a:moveTo>
                    <a:pt x="2408" y="7124"/>
                  </a:moveTo>
                  <a:lnTo>
                    <a:pt x="2408" y="8216"/>
                  </a:lnTo>
                  <a:lnTo>
                    <a:pt x="944" y="8216"/>
                  </a:lnTo>
                  <a:lnTo>
                    <a:pt x="944" y="7124"/>
                  </a:lnTo>
                  <a:close/>
                  <a:moveTo>
                    <a:pt x="12064" y="1018"/>
                  </a:moveTo>
                  <a:lnTo>
                    <a:pt x="12064" y="8216"/>
                  </a:lnTo>
                  <a:lnTo>
                    <a:pt x="3252" y="8216"/>
                  </a:lnTo>
                  <a:lnTo>
                    <a:pt x="3252" y="1018"/>
                  </a:lnTo>
                  <a:close/>
                  <a:moveTo>
                    <a:pt x="14497" y="7124"/>
                  </a:moveTo>
                  <a:lnTo>
                    <a:pt x="14497" y="8216"/>
                  </a:lnTo>
                  <a:lnTo>
                    <a:pt x="13032" y="8216"/>
                  </a:lnTo>
                  <a:lnTo>
                    <a:pt x="13032" y="7124"/>
                  </a:lnTo>
                  <a:close/>
                  <a:moveTo>
                    <a:pt x="1" y="0"/>
                  </a:moveTo>
                  <a:lnTo>
                    <a:pt x="1" y="9234"/>
                  </a:lnTo>
                  <a:lnTo>
                    <a:pt x="15291" y="9234"/>
                  </a:lnTo>
                  <a:lnTo>
                    <a:pt x="15291" y="1986"/>
                  </a:lnTo>
                  <a:lnTo>
                    <a:pt x="14745" y="993"/>
                  </a:lnTo>
                  <a:lnTo>
                    <a:pt x="14199"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43"/>
            <p:cNvSpPr/>
            <p:nvPr/>
          </p:nvSpPr>
          <p:spPr>
            <a:xfrm>
              <a:off x="4992125" y="187020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43"/>
            <p:cNvSpPr/>
            <p:nvPr/>
          </p:nvSpPr>
          <p:spPr>
            <a:xfrm>
              <a:off x="5294350" y="18702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43"/>
            <p:cNvSpPr/>
            <p:nvPr/>
          </p:nvSpPr>
          <p:spPr>
            <a:xfrm>
              <a:off x="4992125" y="1819300"/>
              <a:ext cx="36650" cy="27350"/>
            </a:xfrm>
            <a:custGeom>
              <a:rect b="b" l="l" r="r" t="t"/>
              <a:pathLst>
                <a:path extrusionOk="0" fill="none" h="1094"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43"/>
            <p:cNvSpPr/>
            <p:nvPr/>
          </p:nvSpPr>
          <p:spPr>
            <a:xfrm>
              <a:off x="5294350" y="18193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43"/>
            <p:cNvSpPr/>
            <p:nvPr/>
          </p:nvSpPr>
          <p:spPr>
            <a:xfrm>
              <a:off x="4992125" y="176842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43"/>
            <p:cNvSpPr/>
            <p:nvPr/>
          </p:nvSpPr>
          <p:spPr>
            <a:xfrm>
              <a:off x="5294350" y="17684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43"/>
            <p:cNvSpPr/>
            <p:nvPr/>
          </p:nvSpPr>
          <p:spPr>
            <a:xfrm>
              <a:off x="4992125" y="171755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43"/>
            <p:cNvSpPr/>
            <p:nvPr/>
          </p:nvSpPr>
          <p:spPr>
            <a:xfrm>
              <a:off x="5049850" y="1717550"/>
              <a:ext cx="220300" cy="179975"/>
            </a:xfrm>
            <a:custGeom>
              <a:rect b="b" l="l" r="r" t="t"/>
              <a:pathLst>
                <a:path extrusionOk="0" fill="none" h="7199" w="8812">
                  <a:moveTo>
                    <a:pt x="0" y="7198"/>
                  </a:moveTo>
                  <a:lnTo>
                    <a:pt x="0" y="0"/>
                  </a:lnTo>
                  <a:lnTo>
                    <a:pt x="8812" y="0"/>
                  </a:lnTo>
                  <a:lnTo>
                    <a:pt x="8812" y="7198"/>
                  </a:lnTo>
                  <a:lnTo>
                    <a:pt x="0" y="71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43"/>
            <p:cNvSpPr/>
            <p:nvPr/>
          </p:nvSpPr>
          <p:spPr>
            <a:xfrm>
              <a:off x="5294350" y="17175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43"/>
            <p:cNvSpPr/>
            <p:nvPr/>
          </p:nvSpPr>
          <p:spPr>
            <a:xfrm>
              <a:off x="4968550" y="1692100"/>
              <a:ext cx="382275" cy="230875"/>
            </a:xfrm>
            <a:custGeom>
              <a:rect b="b" l="l" r="r" t="t"/>
              <a:pathLst>
                <a:path extrusionOk="0" fill="none" h="9235" w="15291">
                  <a:moveTo>
                    <a:pt x="14199" y="0"/>
                  </a:moveTo>
                  <a:lnTo>
                    <a:pt x="1" y="0"/>
                  </a:lnTo>
                  <a:lnTo>
                    <a:pt x="1" y="9234"/>
                  </a:lnTo>
                  <a:lnTo>
                    <a:pt x="15291" y="9234"/>
                  </a:lnTo>
                  <a:lnTo>
                    <a:pt x="15291" y="1986"/>
                  </a:lnTo>
                  <a:lnTo>
                    <a:pt x="15291" y="1986"/>
                  </a:lnTo>
                  <a:lnTo>
                    <a:pt x="14745" y="993"/>
                  </a:lnTo>
                  <a:lnTo>
                    <a:pt x="1419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43"/>
            <p:cNvSpPr/>
            <p:nvPr/>
          </p:nvSpPr>
          <p:spPr>
            <a:xfrm>
              <a:off x="5049850" y="1717550"/>
              <a:ext cx="220300" cy="179975"/>
            </a:xfrm>
            <a:custGeom>
              <a:rect b="b" l="l" r="r" t="t"/>
              <a:pathLst>
                <a:path extrusionOk="0" h="7199" w="8812">
                  <a:moveTo>
                    <a:pt x="0" y="0"/>
                  </a:moveTo>
                  <a:lnTo>
                    <a:pt x="0" y="7198"/>
                  </a:lnTo>
                  <a:lnTo>
                    <a:pt x="8812" y="7198"/>
                  </a:lnTo>
                  <a:lnTo>
                    <a:pt x="88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43"/>
            <p:cNvSpPr/>
            <p:nvPr/>
          </p:nvSpPr>
          <p:spPr>
            <a:xfrm>
              <a:off x="5049850" y="1717550"/>
              <a:ext cx="220300" cy="179975"/>
            </a:xfrm>
            <a:custGeom>
              <a:rect b="b" l="l" r="r" t="t"/>
              <a:pathLst>
                <a:path extrusionOk="0" fill="none" h="7199" w="8812">
                  <a:moveTo>
                    <a:pt x="8812" y="0"/>
                  </a:moveTo>
                  <a:lnTo>
                    <a:pt x="0" y="0"/>
                  </a:lnTo>
                  <a:lnTo>
                    <a:pt x="0" y="7198"/>
                  </a:lnTo>
                  <a:lnTo>
                    <a:pt x="8812" y="7198"/>
                  </a:lnTo>
                  <a:lnTo>
                    <a:pt x="88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43"/>
            <p:cNvSpPr/>
            <p:nvPr/>
          </p:nvSpPr>
          <p:spPr>
            <a:xfrm>
              <a:off x="5294350" y="18702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43"/>
            <p:cNvSpPr/>
            <p:nvPr/>
          </p:nvSpPr>
          <p:spPr>
            <a:xfrm>
              <a:off x="5294350" y="18702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43"/>
            <p:cNvSpPr/>
            <p:nvPr/>
          </p:nvSpPr>
          <p:spPr>
            <a:xfrm>
              <a:off x="5294350" y="18193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43"/>
            <p:cNvSpPr/>
            <p:nvPr/>
          </p:nvSpPr>
          <p:spPr>
            <a:xfrm>
              <a:off x="5294350" y="18193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43"/>
            <p:cNvSpPr/>
            <p:nvPr/>
          </p:nvSpPr>
          <p:spPr>
            <a:xfrm>
              <a:off x="5294350" y="17684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43"/>
            <p:cNvSpPr/>
            <p:nvPr/>
          </p:nvSpPr>
          <p:spPr>
            <a:xfrm>
              <a:off x="5294350" y="17684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43"/>
            <p:cNvSpPr/>
            <p:nvPr/>
          </p:nvSpPr>
          <p:spPr>
            <a:xfrm>
              <a:off x="5294350" y="17175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43"/>
            <p:cNvSpPr/>
            <p:nvPr/>
          </p:nvSpPr>
          <p:spPr>
            <a:xfrm>
              <a:off x="5294350" y="17175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43"/>
            <p:cNvSpPr/>
            <p:nvPr/>
          </p:nvSpPr>
          <p:spPr>
            <a:xfrm>
              <a:off x="4992125" y="187020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43"/>
            <p:cNvSpPr/>
            <p:nvPr/>
          </p:nvSpPr>
          <p:spPr>
            <a:xfrm>
              <a:off x="4992125" y="187020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43"/>
            <p:cNvSpPr/>
            <p:nvPr/>
          </p:nvSpPr>
          <p:spPr>
            <a:xfrm>
              <a:off x="4992125" y="1819300"/>
              <a:ext cx="36650" cy="27350"/>
            </a:xfrm>
            <a:custGeom>
              <a:rect b="b" l="l" r="r" t="t"/>
              <a:pathLst>
                <a:path extrusionOk="0" h="1094"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43"/>
            <p:cNvSpPr/>
            <p:nvPr/>
          </p:nvSpPr>
          <p:spPr>
            <a:xfrm>
              <a:off x="4992125" y="1819300"/>
              <a:ext cx="36650" cy="27350"/>
            </a:xfrm>
            <a:custGeom>
              <a:rect b="b" l="l" r="r" t="t"/>
              <a:pathLst>
                <a:path extrusionOk="0" fill="none" h="1094"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43"/>
            <p:cNvSpPr/>
            <p:nvPr/>
          </p:nvSpPr>
          <p:spPr>
            <a:xfrm>
              <a:off x="4992125" y="176842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43"/>
            <p:cNvSpPr/>
            <p:nvPr/>
          </p:nvSpPr>
          <p:spPr>
            <a:xfrm>
              <a:off x="4992125" y="176842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43"/>
            <p:cNvSpPr/>
            <p:nvPr/>
          </p:nvSpPr>
          <p:spPr>
            <a:xfrm>
              <a:off x="4992125" y="171755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43"/>
            <p:cNvSpPr/>
            <p:nvPr/>
          </p:nvSpPr>
          <p:spPr>
            <a:xfrm>
              <a:off x="4992125" y="171755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43"/>
            <p:cNvSpPr/>
            <p:nvPr/>
          </p:nvSpPr>
          <p:spPr>
            <a:xfrm>
              <a:off x="4968550" y="1922950"/>
              <a:ext cx="382275" cy="230850"/>
            </a:xfrm>
            <a:custGeom>
              <a:rect b="b" l="l" r="r" t="t"/>
              <a:pathLst>
                <a:path extrusionOk="0" h="9234" w="15291">
                  <a:moveTo>
                    <a:pt x="2408" y="1018"/>
                  </a:moveTo>
                  <a:lnTo>
                    <a:pt x="2408" y="2110"/>
                  </a:lnTo>
                  <a:lnTo>
                    <a:pt x="944" y="2110"/>
                  </a:lnTo>
                  <a:lnTo>
                    <a:pt x="944" y="1018"/>
                  </a:lnTo>
                  <a:close/>
                  <a:moveTo>
                    <a:pt x="14497" y="1018"/>
                  </a:moveTo>
                  <a:lnTo>
                    <a:pt x="14497" y="2110"/>
                  </a:lnTo>
                  <a:lnTo>
                    <a:pt x="13032" y="2110"/>
                  </a:lnTo>
                  <a:lnTo>
                    <a:pt x="13032" y="1018"/>
                  </a:lnTo>
                  <a:close/>
                  <a:moveTo>
                    <a:pt x="2408" y="3053"/>
                  </a:moveTo>
                  <a:lnTo>
                    <a:pt x="2408" y="4145"/>
                  </a:lnTo>
                  <a:lnTo>
                    <a:pt x="944" y="4145"/>
                  </a:lnTo>
                  <a:lnTo>
                    <a:pt x="944" y="3053"/>
                  </a:lnTo>
                  <a:close/>
                  <a:moveTo>
                    <a:pt x="14497" y="3053"/>
                  </a:moveTo>
                  <a:lnTo>
                    <a:pt x="14497" y="4145"/>
                  </a:lnTo>
                  <a:lnTo>
                    <a:pt x="13032" y="4145"/>
                  </a:lnTo>
                  <a:lnTo>
                    <a:pt x="13032" y="3053"/>
                  </a:lnTo>
                  <a:close/>
                  <a:moveTo>
                    <a:pt x="2408" y="5089"/>
                  </a:moveTo>
                  <a:lnTo>
                    <a:pt x="2408" y="6181"/>
                  </a:lnTo>
                  <a:lnTo>
                    <a:pt x="944" y="6181"/>
                  </a:lnTo>
                  <a:lnTo>
                    <a:pt x="944" y="5089"/>
                  </a:lnTo>
                  <a:close/>
                  <a:moveTo>
                    <a:pt x="14497" y="5089"/>
                  </a:moveTo>
                  <a:lnTo>
                    <a:pt x="14497" y="6181"/>
                  </a:lnTo>
                  <a:lnTo>
                    <a:pt x="13032" y="6181"/>
                  </a:lnTo>
                  <a:lnTo>
                    <a:pt x="13032" y="5089"/>
                  </a:lnTo>
                  <a:close/>
                  <a:moveTo>
                    <a:pt x="2408" y="7124"/>
                  </a:moveTo>
                  <a:lnTo>
                    <a:pt x="2408" y="8216"/>
                  </a:lnTo>
                  <a:lnTo>
                    <a:pt x="944" y="8216"/>
                  </a:lnTo>
                  <a:lnTo>
                    <a:pt x="944" y="7124"/>
                  </a:lnTo>
                  <a:close/>
                  <a:moveTo>
                    <a:pt x="12064" y="1018"/>
                  </a:moveTo>
                  <a:lnTo>
                    <a:pt x="12064" y="8216"/>
                  </a:lnTo>
                  <a:lnTo>
                    <a:pt x="3252" y="8216"/>
                  </a:lnTo>
                  <a:lnTo>
                    <a:pt x="3252" y="1018"/>
                  </a:lnTo>
                  <a:close/>
                  <a:moveTo>
                    <a:pt x="14497" y="7124"/>
                  </a:moveTo>
                  <a:lnTo>
                    <a:pt x="14497" y="8216"/>
                  </a:lnTo>
                  <a:lnTo>
                    <a:pt x="13032" y="8216"/>
                  </a:lnTo>
                  <a:lnTo>
                    <a:pt x="13032" y="7124"/>
                  </a:lnTo>
                  <a:close/>
                  <a:moveTo>
                    <a:pt x="1" y="0"/>
                  </a:moveTo>
                  <a:lnTo>
                    <a:pt x="1" y="9234"/>
                  </a:lnTo>
                  <a:lnTo>
                    <a:pt x="15291" y="9234"/>
                  </a:lnTo>
                  <a:lnTo>
                    <a:pt x="1529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43"/>
            <p:cNvSpPr/>
            <p:nvPr/>
          </p:nvSpPr>
          <p:spPr>
            <a:xfrm>
              <a:off x="4992125" y="210105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43"/>
            <p:cNvSpPr/>
            <p:nvPr/>
          </p:nvSpPr>
          <p:spPr>
            <a:xfrm>
              <a:off x="5294350" y="2101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43"/>
            <p:cNvSpPr/>
            <p:nvPr/>
          </p:nvSpPr>
          <p:spPr>
            <a:xfrm>
              <a:off x="4992125" y="2050150"/>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43"/>
            <p:cNvSpPr/>
            <p:nvPr/>
          </p:nvSpPr>
          <p:spPr>
            <a:xfrm>
              <a:off x="5294350" y="205015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43"/>
            <p:cNvSpPr/>
            <p:nvPr/>
          </p:nvSpPr>
          <p:spPr>
            <a:xfrm>
              <a:off x="4992125" y="1999275"/>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43"/>
            <p:cNvSpPr/>
            <p:nvPr/>
          </p:nvSpPr>
          <p:spPr>
            <a:xfrm>
              <a:off x="5294350" y="19992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43"/>
            <p:cNvSpPr/>
            <p:nvPr/>
          </p:nvSpPr>
          <p:spPr>
            <a:xfrm>
              <a:off x="4992125" y="1948375"/>
              <a:ext cx="36650" cy="27350"/>
            </a:xfrm>
            <a:custGeom>
              <a:rect b="b" l="l" r="r" t="t"/>
              <a:pathLst>
                <a:path extrusionOk="0" fill="none" h="1094"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43"/>
            <p:cNvSpPr/>
            <p:nvPr/>
          </p:nvSpPr>
          <p:spPr>
            <a:xfrm>
              <a:off x="5049850" y="1948375"/>
              <a:ext cx="220300" cy="180000"/>
            </a:xfrm>
            <a:custGeom>
              <a:rect b="b" l="l" r="r" t="t"/>
              <a:pathLst>
                <a:path extrusionOk="0" fill="none" h="7200" w="8812">
                  <a:moveTo>
                    <a:pt x="0" y="7199"/>
                  </a:moveTo>
                  <a:lnTo>
                    <a:pt x="0" y="1"/>
                  </a:lnTo>
                  <a:lnTo>
                    <a:pt x="8812" y="1"/>
                  </a:lnTo>
                  <a:lnTo>
                    <a:pt x="8812" y="7199"/>
                  </a:lnTo>
                  <a:lnTo>
                    <a:pt x="0"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43"/>
            <p:cNvSpPr/>
            <p:nvPr/>
          </p:nvSpPr>
          <p:spPr>
            <a:xfrm>
              <a:off x="5294350" y="194837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43"/>
            <p:cNvSpPr/>
            <p:nvPr/>
          </p:nvSpPr>
          <p:spPr>
            <a:xfrm>
              <a:off x="4968550" y="1922950"/>
              <a:ext cx="382275" cy="230850"/>
            </a:xfrm>
            <a:custGeom>
              <a:rect b="b" l="l" r="r" t="t"/>
              <a:pathLst>
                <a:path extrusionOk="0" fill="none" h="9234" w="15291">
                  <a:moveTo>
                    <a:pt x="15291" y="0"/>
                  </a:moveTo>
                  <a:lnTo>
                    <a:pt x="15291" y="0"/>
                  </a:lnTo>
                  <a:lnTo>
                    <a:pt x="1" y="0"/>
                  </a:lnTo>
                  <a:lnTo>
                    <a:pt x="1" y="9234"/>
                  </a:lnTo>
                  <a:lnTo>
                    <a:pt x="15291" y="9234"/>
                  </a:lnTo>
                  <a:lnTo>
                    <a:pt x="1529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43"/>
            <p:cNvSpPr/>
            <p:nvPr/>
          </p:nvSpPr>
          <p:spPr>
            <a:xfrm>
              <a:off x="5049850" y="1948375"/>
              <a:ext cx="220300" cy="180000"/>
            </a:xfrm>
            <a:custGeom>
              <a:rect b="b" l="l" r="r" t="t"/>
              <a:pathLst>
                <a:path extrusionOk="0" h="7200" w="8812">
                  <a:moveTo>
                    <a:pt x="0" y="1"/>
                  </a:moveTo>
                  <a:lnTo>
                    <a:pt x="0" y="7199"/>
                  </a:lnTo>
                  <a:lnTo>
                    <a:pt x="8812" y="7199"/>
                  </a:lnTo>
                  <a:lnTo>
                    <a:pt x="881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43"/>
            <p:cNvSpPr/>
            <p:nvPr/>
          </p:nvSpPr>
          <p:spPr>
            <a:xfrm>
              <a:off x="5049850" y="1948375"/>
              <a:ext cx="220300" cy="180000"/>
            </a:xfrm>
            <a:custGeom>
              <a:rect b="b" l="l" r="r" t="t"/>
              <a:pathLst>
                <a:path extrusionOk="0" fill="none" h="7200" w="8812">
                  <a:moveTo>
                    <a:pt x="8812" y="1"/>
                  </a:moveTo>
                  <a:lnTo>
                    <a:pt x="0" y="1"/>
                  </a:lnTo>
                  <a:lnTo>
                    <a:pt x="0" y="7199"/>
                  </a:lnTo>
                  <a:lnTo>
                    <a:pt x="8812" y="7199"/>
                  </a:lnTo>
                  <a:lnTo>
                    <a:pt x="88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43"/>
            <p:cNvSpPr/>
            <p:nvPr/>
          </p:nvSpPr>
          <p:spPr>
            <a:xfrm>
              <a:off x="5294350" y="2101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43"/>
            <p:cNvSpPr/>
            <p:nvPr/>
          </p:nvSpPr>
          <p:spPr>
            <a:xfrm>
              <a:off x="5294350" y="2101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43"/>
            <p:cNvSpPr/>
            <p:nvPr/>
          </p:nvSpPr>
          <p:spPr>
            <a:xfrm>
              <a:off x="5294350" y="205015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43"/>
            <p:cNvSpPr/>
            <p:nvPr/>
          </p:nvSpPr>
          <p:spPr>
            <a:xfrm>
              <a:off x="5294350" y="205015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43"/>
            <p:cNvSpPr/>
            <p:nvPr/>
          </p:nvSpPr>
          <p:spPr>
            <a:xfrm>
              <a:off x="5294350" y="19992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43"/>
            <p:cNvSpPr/>
            <p:nvPr/>
          </p:nvSpPr>
          <p:spPr>
            <a:xfrm>
              <a:off x="5294350" y="19992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43"/>
            <p:cNvSpPr/>
            <p:nvPr/>
          </p:nvSpPr>
          <p:spPr>
            <a:xfrm>
              <a:off x="5294350" y="194837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43"/>
            <p:cNvSpPr/>
            <p:nvPr/>
          </p:nvSpPr>
          <p:spPr>
            <a:xfrm>
              <a:off x="5294350" y="194837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43"/>
            <p:cNvSpPr/>
            <p:nvPr/>
          </p:nvSpPr>
          <p:spPr>
            <a:xfrm>
              <a:off x="4992125" y="210105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43"/>
            <p:cNvSpPr/>
            <p:nvPr/>
          </p:nvSpPr>
          <p:spPr>
            <a:xfrm>
              <a:off x="4992125" y="210105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43"/>
            <p:cNvSpPr/>
            <p:nvPr/>
          </p:nvSpPr>
          <p:spPr>
            <a:xfrm>
              <a:off x="4992125" y="2050150"/>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43"/>
            <p:cNvSpPr/>
            <p:nvPr/>
          </p:nvSpPr>
          <p:spPr>
            <a:xfrm>
              <a:off x="4992125" y="2050150"/>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43"/>
            <p:cNvSpPr/>
            <p:nvPr/>
          </p:nvSpPr>
          <p:spPr>
            <a:xfrm>
              <a:off x="4992125" y="1999275"/>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43"/>
            <p:cNvSpPr/>
            <p:nvPr/>
          </p:nvSpPr>
          <p:spPr>
            <a:xfrm>
              <a:off x="4992125" y="1999275"/>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43"/>
            <p:cNvSpPr/>
            <p:nvPr/>
          </p:nvSpPr>
          <p:spPr>
            <a:xfrm>
              <a:off x="4992125" y="1948375"/>
              <a:ext cx="36650" cy="27350"/>
            </a:xfrm>
            <a:custGeom>
              <a:rect b="b" l="l" r="r" t="t"/>
              <a:pathLst>
                <a:path extrusionOk="0" h="1094"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43"/>
            <p:cNvSpPr/>
            <p:nvPr/>
          </p:nvSpPr>
          <p:spPr>
            <a:xfrm>
              <a:off x="4992125" y="1948375"/>
              <a:ext cx="36650" cy="27350"/>
            </a:xfrm>
            <a:custGeom>
              <a:rect b="b" l="l" r="r" t="t"/>
              <a:pathLst>
                <a:path extrusionOk="0" fill="none" h="1094"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43"/>
            <p:cNvSpPr/>
            <p:nvPr/>
          </p:nvSpPr>
          <p:spPr>
            <a:xfrm>
              <a:off x="4968550" y="2153775"/>
              <a:ext cx="382275" cy="231500"/>
            </a:xfrm>
            <a:custGeom>
              <a:rect b="b" l="l" r="r" t="t"/>
              <a:pathLst>
                <a:path extrusionOk="0" h="9260" w="15291">
                  <a:moveTo>
                    <a:pt x="2408" y="1043"/>
                  </a:moveTo>
                  <a:lnTo>
                    <a:pt x="2408" y="2136"/>
                  </a:lnTo>
                  <a:lnTo>
                    <a:pt x="944" y="2136"/>
                  </a:lnTo>
                  <a:lnTo>
                    <a:pt x="944" y="1043"/>
                  </a:lnTo>
                  <a:close/>
                  <a:moveTo>
                    <a:pt x="14497" y="1043"/>
                  </a:moveTo>
                  <a:lnTo>
                    <a:pt x="14497" y="2136"/>
                  </a:lnTo>
                  <a:lnTo>
                    <a:pt x="13032" y="2136"/>
                  </a:lnTo>
                  <a:lnTo>
                    <a:pt x="13032" y="1043"/>
                  </a:lnTo>
                  <a:close/>
                  <a:moveTo>
                    <a:pt x="2408" y="3079"/>
                  </a:moveTo>
                  <a:lnTo>
                    <a:pt x="2408" y="4171"/>
                  </a:lnTo>
                  <a:lnTo>
                    <a:pt x="944" y="4171"/>
                  </a:lnTo>
                  <a:lnTo>
                    <a:pt x="944" y="3079"/>
                  </a:lnTo>
                  <a:close/>
                  <a:moveTo>
                    <a:pt x="14497" y="3079"/>
                  </a:moveTo>
                  <a:lnTo>
                    <a:pt x="14497" y="4171"/>
                  </a:lnTo>
                  <a:lnTo>
                    <a:pt x="13032" y="4171"/>
                  </a:lnTo>
                  <a:lnTo>
                    <a:pt x="13032" y="3079"/>
                  </a:lnTo>
                  <a:close/>
                  <a:moveTo>
                    <a:pt x="2408" y="5114"/>
                  </a:moveTo>
                  <a:lnTo>
                    <a:pt x="2408" y="6206"/>
                  </a:lnTo>
                  <a:lnTo>
                    <a:pt x="944" y="6206"/>
                  </a:lnTo>
                  <a:lnTo>
                    <a:pt x="944" y="5114"/>
                  </a:lnTo>
                  <a:close/>
                  <a:moveTo>
                    <a:pt x="14497" y="5114"/>
                  </a:moveTo>
                  <a:lnTo>
                    <a:pt x="14497" y="6206"/>
                  </a:lnTo>
                  <a:lnTo>
                    <a:pt x="13032" y="6206"/>
                  </a:lnTo>
                  <a:lnTo>
                    <a:pt x="13032" y="5114"/>
                  </a:lnTo>
                  <a:close/>
                  <a:moveTo>
                    <a:pt x="2408" y="7150"/>
                  </a:moveTo>
                  <a:lnTo>
                    <a:pt x="2408" y="8242"/>
                  </a:lnTo>
                  <a:lnTo>
                    <a:pt x="944" y="8242"/>
                  </a:lnTo>
                  <a:lnTo>
                    <a:pt x="944" y="7150"/>
                  </a:lnTo>
                  <a:close/>
                  <a:moveTo>
                    <a:pt x="12064" y="1043"/>
                  </a:moveTo>
                  <a:lnTo>
                    <a:pt x="12064" y="8242"/>
                  </a:lnTo>
                  <a:lnTo>
                    <a:pt x="3252" y="8242"/>
                  </a:lnTo>
                  <a:lnTo>
                    <a:pt x="3252" y="1043"/>
                  </a:lnTo>
                  <a:close/>
                  <a:moveTo>
                    <a:pt x="14497" y="7150"/>
                  </a:moveTo>
                  <a:lnTo>
                    <a:pt x="14497" y="8242"/>
                  </a:lnTo>
                  <a:lnTo>
                    <a:pt x="13032" y="8242"/>
                  </a:lnTo>
                  <a:lnTo>
                    <a:pt x="13032" y="7150"/>
                  </a:lnTo>
                  <a:close/>
                  <a:moveTo>
                    <a:pt x="1" y="1"/>
                  </a:moveTo>
                  <a:lnTo>
                    <a:pt x="1" y="9260"/>
                  </a:lnTo>
                  <a:lnTo>
                    <a:pt x="15291" y="9260"/>
                  </a:lnTo>
                  <a:lnTo>
                    <a:pt x="15291"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43"/>
            <p:cNvSpPr/>
            <p:nvPr/>
          </p:nvSpPr>
          <p:spPr>
            <a:xfrm>
              <a:off x="4992125" y="2332500"/>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43"/>
            <p:cNvSpPr/>
            <p:nvPr/>
          </p:nvSpPr>
          <p:spPr>
            <a:xfrm>
              <a:off x="5294350" y="2332500"/>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43"/>
            <p:cNvSpPr/>
            <p:nvPr/>
          </p:nvSpPr>
          <p:spPr>
            <a:xfrm>
              <a:off x="4992125" y="2281625"/>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43"/>
            <p:cNvSpPr/>
            <p:nvPr/>
          </p:nvSpPr>
          <p:spPr>
            <a:xfrm>
              <a:off x="5294350" y="228162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43"/>
            <p:cNvSpPr/>
            <p:nvPr/>
          </p:nvSpPr>
          <p:spPr>
            <a:xfrm>
              <a:off x="4992125" y="2230725"/>
              <a:ext cx="36650" cy="27350"/>
            </a:xfrm>
            <a:custGeom>
              <a:rect b="b" l="l" r="r" t="t"/>
              <a:pathLst>
                <a:path extrusionOk="0" fill="none" h="1094"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43"/>
            <p:cNvSpPr/>
            <p:nvPr/>
          </p:nvSpPr>
          <p:spPr>
            <a:xfrm>
              <a:off x="5294350" y="2230725"/>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43"/>
            <p:cNvSpPr/>
            <p:nvPr/>
          </p:nvSpPr>
          <p:spPr>
            <a:xfrm>
              <a:off x="4992125" y="2179850"/>
              <a:ext cx="36650" cy="27325"/>
            </a:xfrm>
            <a:custGeom>
              <a:rect b="b" l="l" r="r" t="t"/>
              <a:pathLst>
                <a:path extrusionOk="0" fill="none" h="1093" w="1466">
                  <a:moveTo>
                    <a:pt x="1" y="1093"/>
                  </a:moveTo>
                  <a:lnTo>
                    <a:pt x="1" y="0"/>
                  </a:lnTo>
                  <a:lnTo>
                    <a:pt x="1465" y="0"/>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43"/>
            <p:cNvSpPr/>
            <p:nvPr/>
          </p:nvSpPr>
          <p:spPr>
            <a:xfrm>
              <a:off x="5049850" y="2179850"/>
              <a:ext cx="220300" cy="179975"/>
            </a:xfrm>
            <a:custGeom>
              <a:rect b="b" l="l" r="r" t="t"/>
              <a:pathLst>
                <a:path extrusionOk="0" fill="none" h="7199" w="8812">
                  <a:moveTo>
                    <a:pt x="0" y="7199"/>
                  </a:moveTo>
                  <a:lnTo>
                    <a:pt x="0" y="0"/>
                  </a:lnTo>
                  <a:lnTo>
                    <a:pt x="8812" y="0"/>
                  </a:lnTo>
                  <a:lnTo>
                    <a:pt x="8812" y="7199"/>
                  </a:lnTo>
                  <a:lnTo>
                    <a:pt x="0"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43"/>
            <p:cNvSpPr/>
            <p:nvPr/>
          </p:nvSpPr>
          <p:spPr>
            <a:xfrm>
              <a:off x="5294350" y="21798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43"/>
            <p:cNvSpPr/>
            <p:nvPr/>
          </p:nvSpPr>
          <p:spPr>
            <a:xfrm>
              <a:off x="4968550" y="2153775"/>
              <a:ext cx="382275" cy="231500"/>
            </a:xfrm>
            <a:custGeom>
              <a:rect b="b" l="l" r="r" t="t"/>
              <a:pathLst>
                <a:path extrusionOk="0" fill="none" h="9260" w="15291">
                  <a:moveTo>
                    <a:pt x="15291" y="1"/>
                  </a:moveTo>
                  <a:lnTo>
                    <a:pt x="15291" y="1"/>
                  </a:lnTo>
                  <a:lnTo>
                    <a:pt x="1" y="1"/>
                  </a:lnTo>
                  <a:lnTo>
                    <a:pt x="1" y="9260"/>
                  </a:lnTo>
                  <a:lnTo>
                    <a:pt x="15291" y="9260"/>
                  </a:lnTo>
                  <a:lnTo>
                    <a:pt x="1529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43"/>
            <p:cNvSpPr/>
            <p:nvPr/>
          </p:nvSpPr>
          <p:spPr>
            <a:xfrm>
              <a:off x="5049850" y="2179850"/>
              <a:ext cx="220300" cy="179975"/>
            </a:xfrm>
            <a:custGeom>
              <a:rect b="b" l="l" r="r" t="t"/>
              <a:pathLst>
                <a:path extrusionOk="0" h="7199" w="8812">
                  <a:moveTo>
                    <a:pt x="0" y="0"/>
                  </a:moveTo>
                  <a:lnTo>
                    <a:pt x="0" y="7199"/>
                  </a:lnTo>
                  <a:lnTo>
                    <a:pt x="8812" y="7199"/>
                  </a:lnTo>
                  <a:lnTo>
                    <a:pt x="88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43"/>
            <p:cNvSpPr/>
            <p:nvPr/>
          </p:nvSpPr>
          <p:spPr>
            <a:xfrm>
              <a:off x="5049850" y="2179850"/>
              <a:ext cx="220300" cy="179975"/>
            </a:xfrm>
            <a:custGeom>
              <a:rect b="b" l="l" r="r" t="t"/>
              <a:pathLst>
                <a:path extrusionOk="0" fill="none" h="7199" w="8812">
                  <a:moveTo>
                    <a:pt x="8812" y="0"/>
                  </a:moveTo>
                  <a:lnTo>
                    <a:pt x="0" y="0"/>
                  </a:lnTo>
                  <a:lnTo>
                    <a:pt x="0" y="7199"/>
                  </a:lnTo>
                  <a:lnTo>
                    <a:pt x="8812" y="7199"/>
                  </a:lnTo>
                  <a:lnTo>
                    <a:pt x="88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43"/>
            <p:cNvSpPr/>
            <p:nvPr/>
          </p:nvSpPr>
          <p:spPr>
            <a:xfrm>
              <a:off x="5294350" y="2332500"/>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43"/>
            <p:cNvSpPr/>
            <p:nvPr/>
          </p:nvSpPr>
          <p:spPr>
            <a:xfrm>
              <a:off x="5294350" y="2332500"/>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43"/>
            <p:cNvSpPr/>
            <p:nvPr/>
          </p:nvSpPr>
          <p:spPr>
            <a:xfrm>
              <a:off x="5294350" y="228162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43"/>
            <p:cNvSpPr/>
            <p:nvPr/>
          </p:nvSpPr>
          <p:spPr>
            <a:xfrm>
              <a:off x="5294350" y="228162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43"/>
            <p:cNvSpPr/>
            <p:nvPr/>
          </p:nvSpPr>
          <p:spPr>
            <a:xfrm>
              <a:off x="5294350" y="2230725"/>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43"/>
            <p:cNvSpPr/>
            <p:nvPr/>
          </p:nvSpPr>
          <p:spPr>
            <a:xfrm>
              <a:off x="5294350" y="2230725"/>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43"/>
            <p:cNvSpPr/>
            <p:nvPr/>
          </p:nvSpPr>
          <p:spPr>
            <a:xfrm>
              <a:off x="5294350" y="21798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43"/>
            <p:cNvSpPr/>
            <p:nvPr/>
          </p:nvSpPr>
          <p:spPr>
            <a:xfrm>
              <a:off x="5294350" y="21798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43"/>
            <p:cNvSpPr/>
            <p:nvPr/>
          </p:nvSpPr>
          <p:spPr>
            <a:xfrm>
              <a:off x="4992125" y="2332500"/>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43"/>
            <p:cNvSpPr/>
            <p:nvPr/>
          </p:nvSpPr>
          <p:spPr>
            <a:xfrm>
              <a:off x="4992125" y="2332500"/>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43"/>
            <p:cNvSpPr/>
            <p:nvPr/>
          </p:nvSpPr>
          <p:spPr>
            <a:xfrm>
              <a:off x="4992125" y="2281625"/>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43"/>
            <p:cNvSpPr/>
            <p:nvPr/>
          </p:nvSpPr>
          <p:spPr>
            <a:xfrm>
              <a:off x="4992125" y="2281625"/>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43"/>
            <p:cNvSpPr/>
            <p:nvPr/>
          </p:nvSpPr>
          <p:spPr>
            <a:xfrm>
              <a:off x="4992125" y="2230725"/>
              <a:ext cx="36650" cy="27350"/>
            </a:xfrm>
            <a:custGeom>
              <a:rect b="b" l="l" r="r" t="t"/>
              <a:pathLst>
                <a:path extrusionOk="0" h="1094"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43"/>
            <p:cNvSpPr/>
            <p:nvPr/>
          </p:nvSpPr>
          <p:spPr>
            <a:xfrm>
              <a:off x="4992125" y="2230725"/>
              <a:ext cx="36650" cy="27350"/>
            </a:xfrm>
            <a:custGeom>
              <a:rect b="b" l="l" r="r" t="t"/>
              <a:pathLst>
                <a:path extrusionOk="0" fill="none" h="1094"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43"/>
            <p:cNvSpPr/>
            <p:nvPr/>
          </p:nvSpPr>
          <p:spPr>
            <a:xfrm>
              <a:off x="4992125" y="2179850"/>
              <a:ext cx="36650" cy="27325"/>
            </a:xfrm>
            <a:custGeom>
              <a:rect b="b" l="l" r="r" t="t"/>
              <a:pathLst>
                <a:path extrusionOk="0" h="1093" w="1466">
                  <a:moveTo>
                    <a:pt x="1" y="0"/>
                  </a:moveTo>
                  <a:lnTo>
                    <a:pt x="1"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43"/>
            <p:cNvSpPr/>
            <p:nvPr/>
          </p:nvSpPr>
          <p:spPr>
            <a:xfrm>
              <a:off x="4992125" y="2179850"/>
              <a:ext cx="36650" cy="27325"/>
            </a:xfrm>
            <a:custGeom>
              <a:rect b="b" l="l" r="r" t="t"/>
              <a:pathLst>
                <a:path extrusionOk="0" fill="none" h="1093" w="1466">
                  <a:moveTo>
                    <a:pt x="1465" y="0"/>
                  </a:moveTo>
                  <a:lnTo>
                    <a:pt x="1" y="0"/>
                  </a:lnTo>
                  <a:lnTo>
                    <a:pt x="1"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43"/>
            <p:cNvSpPr/>
            <p:nvPr/>
          </p:nvSpPr>
          <p:spPr>
            <a:xfrm>
              <a:off x="4968550" y="2385250"/>
              <a:ext cx="382275" cy="230875"/>
            </a:xfrm>
            <a:custGeom>
              <a:rect b="b" l="l" r="r" t="t"/>
              <a:pathLst>
                <a:path extrusionOk="0" h="9235" w="15291">
                  <a:moveTo>
                    <a:pt x="2408" y="1018"/>
                  </a:moveTo>
                  <a:lnTo>
                    <a:pt x="2408" y="2110"/>
                  </a:lnTo>
                  <a:lnTo>
                    <a:pt x="944" y="2110"/>
                  </a:lnTo>
                  <a:lnTo>
                    <a:pt x="944" y="1018"/>
                  </a:lnTo>
                  <a:close/>
                  <a:moveTo>
                    <a:pt x="14497" y="1018"/>
                  </a:moveTo>
                  <a:lnTo>
                    <a:pt x="14497" y="2110"/>
                  </a:lnTo>
                  <a:lnTo>
                    <a:pt x="13032" y="2110"/>
                  </a:lnTo>
                  <a:lnTo>
                    <a:pt x="13032" y="1018"/>
                  </a:lnTo>
                  <a:close/>
                  <a:moveTo>
                    <a:pt x="2408" y="3054"/>
                  </a:moveTo>
                  <a:lnTo>
                    <a:pt x="2408" y="4146"/>
                  </a:lnTo>
                  <a:lnTo>
                    <a:pt x="944" y="4146"/>
                  </a:lnTo>
                  <a:lnTo>
                    <a:pt x="944" y="3054"/>
                  </a:lnTo>
                  <a:close/>
                  <a:moveTo>
                    <a:pt x="14497" y="3054"/>
                  </a:moveTo>
                  <a:lnTo>
                    <a:pt x="14497" y="4146"/>
                  </a:lnTo>
                  <a:lnTo>
                    <a:pt x="13032" y="4146"/>
                  </a:lnTo>
                  <a:lnTo>
                    <a:pt x="13032" y="3054"/>
                  </a:lnTo>
                  <a:close/>
                  <a:moveTo>
                    <a:pt x="2408" y="5089"/>
                  </a:moveTo>
                  <a:lnTo>
                    <a:pt x="2408" y="6181"/>
                  </a:lnTo>
                  <a:lnTo>
                    <a:pt x="944" y="6181"/>
                  </a:lnTo>
                  <a:lnTo>
                    <a:pt x="944" y="5089"/>
                  </a:lnTo>
                  <a:close/>
                  <a:moveTo>
                    <a:pt x="14497" y="5089"/>
                  </a:moveTo>
                  <a:lnTo>
                    <a:pt x="14497" y="6181"/>
                  </a:lnTo>
                  <a:lnTo>
                    <a:pt x="13032" y="6181"/>
                  </a:lnTo>
                  <a:lnTo>
                    <a:pt x="13032" y="5089"/>
                  </a:lnTo>
                  <a:close/>
                  <a:moveTo>
                    <a:pt x="2408" y="7124"/>
                  </a:moveTo>
                  <a:lnTo>
                    <a:pt x="2408" y="8217"/>
                  </a:lnTo>
                  <a:lnTo>
                    <a:pt x="944" y="8217"/>
                  </a:lnTo>
                  <a:lnTo>
                    <a:pt x="944" y="7124"/>
                  </a:lnTo>
                  <a:close/>
                  <a:moveTo>
                    <a:pt x="12064" y="1018"/>
                  </a:moveTo>
                  <a:lnTo>
                    <a:pt x="12064" y="8217"/>
                  </a:lnTo>
                  <a:lnTo>
                    <a:pt x="3252" y="8217"/>
                  </a:lnTo>
                  <a:lnTo>
                    <a:pt x="3252" y="1018"/>
                  </a:lnTo>
                  <a:close/>
                  <a:moveTo>
                    <a:pt x="14497" y="7124"/>
                  </a:moveTo>
                  <a:lnTo>
                    <a:pt x="14497" y="8217"/>
                  </a:lnTo>
                  <a:lnTo>
                    <a:pt x="13032" y="8217"/>
                  </a:lnTo>
                  <a:lnTo>
                    <a:pt x="13032" y="7124"/>
                  </a:lnTo>
                  <a:close/>
                  <a:moveTo>
                    <a:pt x="1" y="1"/>
                  </a:moveTo>
                  <a:lnTo>
                    <a:pt x="1" y="9234"/>
                  </a:lnTo>
                  <a:lnTo>
                    <a:pt x="15291" y="9234"/>
                  </a:lnTo>
                  <a:lnTo>
                    <a:pt x="15291"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43"/>
            <p:cNvSpPr/>
            <p:nvPr/>
          </p:nvSpPr>
          <p:spPr>
            <a:xfrm>
              <a:off x="4992125" y="2563350"/>
              <a:ext cx="36650" cy="27325"/>
            </a:xfrm>
            <a:custGeom>
              <a:rect b="b" l="l" r="r" t="t"/>
              <a:pathLst>
                <a:path extrusionOk="0" fill="none" h="1093" w="1466">
                  <a:moveTo>
                    <a:pt x="1" y="1093"/>
                  </a:moveTo>
                  <a:lnTo>
                    <a:pt x="1" y="0"/>
                  </a:lnTo>
                  <a:lnTo>
                    <a:pt x="1465" y="0"/>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43"/>
            <p:cNvSpPr/>
            <p:nvPr/>
          </p:nvSpPr>
          <p:spPr>
            <a:xfrm>
              <a:off x="5294350" y="2563350"/>
              <a:ext cx="36625" cy="27325"/>
            </a:xfrm>
            <a:custGeom>
              <a:rect b="b" l="l" r="r" t="t"/>
              <a:pathLst>
                <a:path extrusionOk="0" fill="none" h="1093" w="1465">
                  <a:moveTo>
                    <a:pt x="0" y="1093"/>
                  </a:moveTo>
                  <a:lnTo>
                    <a:pt x="0" y="0"/>
                  </a:lnTo>
                  <a:lnTo>
                    <a:pt x="1465" y="0"/>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43"/>
            <p:cNvSpPr/>
            <p:nvPr/>
          </p:nvSpPr>
          <p:spPr>
            <a:xfrm>
              <a:off x="4992125" y="2512475"/>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43"/>
            <p:cNvSpPr/>
            <p:nvPr/>
          </p:nvSpPr>
          <p:spPr>
            <a:xfrm>
              <a:off x="5294350" y="2512475"/>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43"/>
            <p:cNvSpPr/>
            <p:nvPr/>
          </p:nvSpPr>
          <p:spPr>
            <a:xfrm>
              <a:off x="4992125" y="246157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43"/>
            <p:cNvSpPr/>
            <p:nvPr/>
          </p:nvSpPr>
          <p:spPr>
            <a:xfrm>
              <a:off x="5294350" y="246157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43"/>
            <p:cNvSpPr/>
            <p:nvPr/>
          </p:nvSpPr>
          <p:spPr>
            <a:xfrm>
              <a:off x="4992125" y="241070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43"/>
            <p:cNvSpPr/>
            <p:nvPr/>
          </p:nvSpPr>
          <p:spPr>
            <a:xfrm>
              <a:off x="5049850" y="2410700"/>
              <a:ext cx="220300" cy="179975"/>
            </a:xfrm>
            <a:custGeom>
              <a:rect b="b" l="l" r="r" t="t"/>
              <a:pathLst>
                <a:path extrusionOk="0" fill="none" h="7199" w="8812">
                  <a:moveTo>
                    <a:pt x="0" y="7199"/>
                  </a:moveTo>
                  <a:lnTo>
                    <a:pt x="0" y="0"/>
                  </a:lnTo>
                  <a:lnTo>
                    <a:pt x="8812" y="0"/>
                  </a:lnTo>
                  <a:lnTo>
                    <a:pt x="8812" y="7199"/>
                  </a:lnTo>
                  <a:lnTo>
                    <a:pt x="0"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43"/>
            <p:cNvSpPr/>
            <p:nvPr/>
          </p:nvSpPr>
          <p:spPr>
            <a:xfrm>
              <a:off x="5294350" y="241070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43"/>
            <p:cNvSpPr/>
            <p:nvPr/>
          </p:nvSpPr>
          <p:spPr>
            <a:xfrm>
              <a:off x="4968550" y="2385250"/>
              <a:ext cx="382275" cy="230875"/>
            </a:xfrm>
            <a:custGeom>
              <a:rect b="b" l="l" r="r" t="t"/>
              <a:pathLst>
                <a:path extrusionOk="0" fill="none" h="9235" w="15291">
                  <a:moveTo>
                    <a:pt x="15291" y="1"/>
                  </a:moveTo>
                  <a:lnTo>
                    <a:pt x="15291" y="1"/>
                  </a:lnTo>
                  <a:lnTo>
                    <a:pt x="1" y="1"/>
                  </a:lnTo>
                  <a:lnTo>
                    <a:pt x="1" y="9234"/>
                  </a:lnTo>
                  <a:lnTo>
                    <a:pt x="15291" y="9234"/>
                  </a:lnTo>
                  <a:lnTo>
                    <a:pt x="1529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43"/>
            <p:cNvSpPr/>
            <p:nvPr/>
          </p:nvSpPr>
          <p:spPr>
            <a:xfrm>
              <a:off x="5049850" y="2410700"/>
              <a:ext cx="220300" cy="179975"/>
            </a:xfrm>
            <a:custGeom>
              <a:rect b="b" l="l" r="r" t="t"/>
              <a:pathLst>
                <a:path extrusionOk="0" h="7199" w="8812">
                  <a:moveTo>
                    <a:pt x="0" y="0"/>
                  </a:moveTo>
                  <a:lnTo>
                    <a:pt x="0" y="7199"/>
                  </a:lnTo>
                  <a:lnTo>
                    <a:pt x="8812" y="7199"/>
                  </a:lnTo>
                  <a:lnTo>
                    <a:pt x="88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43"/>
            <p:cNvSpPr/>
            <p:nvPr/>
          </p:nvSpPr>
          <p:spPr>
            <a:xfrm>
              <a:off x="5049850" y="2410700"/>
              <a:ext cx="220300" cy="179975"/>
            </a:xfrm>
            <a:custGeom>
              <a:rect b="b" l="l" r="r" t="t"/>
              <a:pathLst>
                <a:path extrusionOk="0" fill="none" h="7199" w="8812">
                  <a:moveTo>
                    <a:pt x="8812" y="0"/>
                  </a:moveTo>
                  <a:lnTo>
                    <a:pt x="0" y="0"/>
                  </a:lnTo>
                  <a:lnTo>
                    <a:pt x="0" y="7199"/>
                  </a:lnTo>
                  <a:lnTo>
                    <a:pt x="8812" y="7199"/>
                  </a:lnTo>
                  <a:lnTo>
                    <a:pt x="88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43"/>
            <p:cNvSpPr/>
            <p:nvPr/>
          </p:nvSpPr>
          <p:spPr>
            <a:xfrm>
              <a:off x="5294350" y="2563350"/>
              <a:ext cx="36625" cy="27325"/>
            </a:xfrm>
            <a:custGeom>
              <a:rect b="b" l="l" r="r" t="t"/>
              <a:pathLst>
                <a:path extrusionOk="0" h="1093" w="1465">
                  <a:moveTo>
                    <a:pt x="0" y="0"/>
                  </a:moveTo>
                  <a:lnTo>
                    <a:pt x="0"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43"/>
            <p:cNvSpPr/>
            <p:nvPr/>
          </p:nvSpPr>
          <p:spPr>
            <a:xfrm>
              <a:off x="5294350" y="2563350"/>
              <a:ext cx="36625" cy="27325"/>
            </a:xfrm>
            <a:custGeom>
              <a:rect b="b" l="l" r="r" t="t"/>
              <a:pathLst>
                <a:path extrusionOk="0" fill="none" h="1093" w="1465">
                  <a:moveTo>
                    <a:pt x="1465" y="0"/>
                  </a:moveTo>
                  <a:lnTo>
                    <a:pt x="0" y="0"/>
                  </a:lnTo>
                  <a:lnTo>
                    <a:pt x="0"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43"/>
            <p:cNvSpPr/>
            <p:nvPr/>
          </p:nvSpPr>
          <p:spPr>
            <a:xfrm>
              <a:off x="5294350" y="2512475"/>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43"/>
            <p:cNvSpPr/>
            <p:nvPr/>
          </p:nvSpPr>
          <p:spPr>
            <a:xfrm>
              <a:off x="5294350" y="2512475"/>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43"/>
            <p:cNvSpPr/>
            <p:nvPr/>
          </p:nvSpPr>
          <p:spPr>
            <a:xfrm>
              <a:off x="5294350" y="246157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43"/>
            <p:cNvSpPr/>
            <p:nvPr/>
          </p:nvSpPr>
          <p:spPr>
            <a:xfrm>
              <a:off x="5294350" y="246157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43"/>
            <p:cNvSpPr/>
            <p:nvPr/>
          </p:nvSpPr>
          <p:spPr>
            <a:xfrm>
              <a:off x="5294350" y="241070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43"/>
            <p:cNvSpPr/>
            <p:nvPr/>
          </p:nvSpPr>
          <p:spPr>
            <a:xfrm>
              <a:off x="5294350" y="241070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43"/>
            <p:cNvSpPr/>
            <p:nvPr/>
          </p:nvSpPr>
          <p:spPr>
            <a:xfrm>
              <a:off x="4992125" y="2563350"/>
              <a:ext cx="36650" cy="27325"/>
            </a:xfrm>
            <a:custGeom>
              <a:rect b="b" l="l" r="r" t="t"/>
              <a:pathLst>
                <a:path extrusionOk="0" h="1093" w="1466">
                  <a:moveTo>
                    <a:pt x="1" y="0"/>
                  </a:moveTo>
                  <a:lnTo>
                    <a:pt x="1" y="1093"/>
                  </a:lnTo>
                  <a:lnTo>
                    <a:pt x="1465" y="1093"/>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43"/>
            <p:cNvSpPr/>
            <p:nvPr/>
          </p:nvSpPr>
          <p:spPr>
            <a:xfrm>
              <a:off x="4992125" y="2563350"/>
              <a:ext cx="36650" cy="27325"/>
            </a:xfrm>
            <a:custGeom>
              <a:rect b="b" l="l" r="r" t="t"/>
              <a:pathLst>
                <a:path extrusionOk="0" fill="none" h="1093" w="1466">
                  <a:moveTo>
                    <a:pt x="1465" y="0"/>
                  </a:moveTo>
                  <a:lnTo>
                    <a:pt x="1" y="0"/>
                  </a:lnTo>
                  <a:lnTo>
                    <a:pt x="1" y="1093"/>
                  </a:lnTo>
                  <a:lnTo>
                    <a:pt x="1465" y="1093"/>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43"/>
            <p:cNvSpPr/>
            <p:nvPr/>
          </p:nvSpPr>
          <p:spPr>
            <a:xfrm>
              <a:off x="4992125" y="2512475"/>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43"/>
            <p:cNvSpPr/>
            <p:nvPr/>
          </p:nvSpPr>
          <p:spPr>
            <a:xfrm>
              <a:off x="4992125" y="2512475"/>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43"/>
            <p:cNvSpPr/>
            <p:nvPr/>
          </p:nvSpPr>
          <p:spPr>
            <a:xfrm>
              <a:off x="4992125" y="246157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43"/>
            <p:cNvSpPr/>
            <p:nvPr/>
          </p:nvSpPr>
          <p:spPr>
            <a:xfrm>
              <a:off x="4992125" y="246157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43"/>
            <p:cNvSpPr/>
            <p:nvPr/>
          </p:nvSpPr>
          <p:spPr>
            <a:xfrm>
              <a:off x="4992125" y="241070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43"/>
            <p:cNvSpPr/>
            <p:nvPr/>
          </p:nvSpPr>
          <p:spPr>
            <a:xfrm>
              <a:off x="4992125" y="241070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43"/>
            <p:cNvSpPr/>
            <p:nvPr/>
          </p:nvSpPr>
          <p:spPr>
            <a:xfrm>
              <a:off x="4968550" y="2616100"/>
              <a:ext cx="382275" cy="231475"/>
            </a:xfrm>
            <a:custGeom>
              <a:rect b="b" l="l" r="r" t="t"/>
              <a:pathLst>
                <a:path extrusionOk="0" h="9259" w="15291">
                  <a:moveTo>
                    <a:pt x="2408" y="1043"/>
                  </a:moveTo>
                  <a:lnTo>
                    <a:pt x="2408" y="2110"/>
                  </a:lnTo>
                  <a:lnTo>
                    <a:pt x="944" y="2110"/>
                  </a:lnTo>
                  <a:lnTo>
                    <a:pt x="944" y="1043"/>
                  </a:lnTo>
                  <a:close/>
                  <a:moveTo>
                    <a:pt x="14497" y="1043"/>
                  </a:moveTo>
                  <a:lnTo>
                    <a:pt x="14497" y="2110"/>
                  </a:lnTo>
                  <a:lnTo>
                    <a:pt x="13032" y="2110"/>
                  </a:lnTo>
                  <a:lnTo>
                    <a:pt x="13032" y="1043"/>
                  </a:lnTo>
                  <a:close/>
                  <a:moveTo>
                    <a:pt x="2408" y="3078"/>
                  </a:moveTo>
                  <a:lnTo>
                    <a:pt x="2408" y="4170"/>
                  </a:lnTo>
                  <a:lnTo>
                    <a:pt x="944" y="4170"/>
                  </a:lnTo>
                  <a:lnTo>
                    <a:pt x="944" y="3078"/>
                  </a:lnTo>
                  <a:close/>
                  <a:moveTo>
                    <a:pt x="14497" y="3078"/>
                  </a:moveTo>
                  <a:lnTo>
                    <a:pt x="14497" y="4170"/>
                  </a:lnTo>
                  <a:lnTo>
                    <a:pt x="13032" y="4170"/>
                  </a:lnTo>
                  <a:lnTo>
                    <a:pt x="13032" y="3078"/>
                  </a:lnTo>
                  <a:close/>
                  <a:moveTo>
                    <a:pt x="2408" y="5114"/>
                  </a:moveTo>
                  <a:lnTo>
                    <a:pt x="2408" y="6206"/>
                  </a:lnTo>
                  <a:lnTo>
                    <a:pt x="944" y="6206"/>
                  </a:lnTo>
                  <a:lnTo>
                    <a:pt x="944" y="5114"/>
                  </a:lnTo>
                  <a:close/>
                  <a:moveTo>
                    <a:pt x="14497" y="5114"/>
                  </a:moveTo>
                  <a:lnTo>
                    <a:pt x="14497" y="6206"/>
                  </a:lnTo>
                  <a:lnTo>
                    <a:pt x="13032" y="6206"/>
                  </a:lnTo>
                  <a:lnTo>
                    <a:pt x="13032" y="5114"/>
                  </a:lnTo>
                  <a:close/>
                  <a:moveTo>
                    <a:pt x="2408" y="7149"/>
                  </a:moveTo>
                  <a:lnTo>
                    <a:pt x="2408" y="8241"/>
                  </a:lnTo>
                  <a:lnTo>
                    <a:pt x="944" y="8241"/>
                  </a:lnTo>
                  <a:lnTo>
                    <a:pt x="944" y="7149"/>
                  </a:lnTo>
                  <a:close/>
                  <a:moveTo>
                    <a:pt x="12064" y="1043"/>
                  </a:moveTo>
                  <a:lnTo>
                    <a:pt x="12064" y="8241"/>
                  </a:lnTo>
                  <a:lnTo>
                    <a:pt x="3252" y="8241"/>
                  </a:lnTo>
                  <a:lnTo>
                    <a:pt x="3252" y="1043"/>
                  </a:lnTo>
                  <a:close/>
                  <a:moveTo>
                    <a:pt x="14497" y="7149"/>
                  </a:moveTo>
                  <a:lnTo>
                    <a:pt x="14497" y="8241"/>
                  </a:lnTo>
                  <a:lnTo>
                    <a:pt x="13032" y="8241"/>
                  </a:lnTo>
                  <a:lnTo>
                    <a:pt x="13032" y="7149"/>
                  </a:lnTo>
                  <a:close/>
                  <a:moveTo>
                    <a:pt x="1" y="0"/>
                  </a:moveTo>
                  <a:lnTo>
                    <a:pt x="1" y="8539"/>
                  </a:lnTo>
                  <a:lnTo>
                    <a:pt x="1" y="9259"/>
                  </a:lnTo>
                  <a:lnTo>
                    <a:pt x="15291" y="9259"/>
                  </a:lnTo>
                  <a:lnTo>
                    <a:pt x="15291" y="8539"/>
                  </a:lnTo>
                  <a:lnTo>
                    <a:pt x="1529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43"/>
            <p:cNvSpPr/>
            <p:nvPr/>
          </p:nvSpPr>
          <p:spPr>
            <a:xfrm>
              <a:off x="4992125" y="2794800"/>
              <a:ext cx="36650" cy="27350"/>
            </a:xfrm>
            <a:custGeom>
              <a:rect b="b" l="l" r="r" t="t"/>
              <a:pathLst>
                <a:path extrusionOk="0" fill="none" h="1094"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43"/>
            <p:cNvSpPr/>
            <p:nvPr/>
          </p:nvSpPr>
          <p:spPr>
            <a:xfrm>
              <a:off x="5294350" y="2794800"/>
              <a:ext cx="36625" cy="27350"/>
            </a:xfrm>
            <a:custGeom>
              <a:rect b="b" l="l" r="r" t="t"/>
              <a:pathLst>
                <a:path extrusionOk="0" fill="none" h="1094"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43"/>
            <p:cNvSpPr/>
            <p:nvPr/>
          </p:nvSpPr>
          <p:spPr>
            <a:xfrm>
              <a:off x="4992125" y="2743925"/>
              <a:ext cx="36650" cy="27325"/>
            </a:xfrm>
            <a:custGeom>
              <a:rect b="b" l="l" r="r" t="t"/>
              <a:pathLst>
                <a:path extrusionOk="0" fill="none" h="1093" w="1466">
                  <a:moveTo>
                    <a:pt x="1" y="1093"/>
                  </a:moveTo>
                  <a:lnTo>
                    <a:pt x="1" y="1"/>
                  </a:lnTo>
                  <a:lnTo>
                    <a:pt x="1465" y="1"/>
                  </a:lnTo>
                  <a:lnTo>
                    <a:pt x="1465" y="1093"/>
                  </a:lnTo>
                  <a:lnTo>
                    <a:pt x="1"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43"/>
            <p:cNvSpPr/>
            <p:nvPr/>
          </p:nvSpPr>
          <p:spPr>
            <a:xfrm>
              <a:off x="5294350" y="2743925"/>
              <a:ext cx="36625" cy="27325"/>
            </a:xfrm>
            <a:custGeom>
              <a:rect b="b" l="l" r="r" t="t"/>
              <a:pathLst>
                <a:path extrusionOk="0" fill="none" h="1093" w="1465">
                  <a:moveTo>
                    <a:pt x="0" y="1093"/>
                  </a:moveTo>
                  <a:lnTo>
                    <a:pt x="0" y="1"/>
                  </a:lnTo>
                  <a:lnTo>
                    <a:pt x="1465" y="1"/>
                  </a:lnTo>
                  <a:lnTo>
                    <a:pt x="1465" y="1093"/>
                  </a:lnTo>
                  <a:lnTo>
                    <a:pt x="0" y="10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43"/>
            <p:cNvSpPr/>
            <p:nvPr/>
          </p:nvSpPr>
          <p:spPr>
            <a:xfrm>
              <a:off x="4992125" y="2693050"/>
              <a:ext cx="36650" cy="27325"/>
            </a:xfrm>
            <a:custGeom>
              <a:rect b="b" l="l" r="r" t="t"/>
              <a:pathLst>
                <a:path extrusionOk="0" fill="none" h="1093" w="1466">
                  <a:moveTo>
                    <a:pt x="1" y="1092"/>
                  </a:moveTo>
                  <a:lnTo>
                    <a:pt x="1" y="0"/>
                  </a:lnTo>
                  <a:lnTo>
                    <a:pt x="1465" y="0"/>
                  </a:lnTo>
                  <a:lnTo>
                    <a:pt x="1465" y="1092"/>
                  </a:lnTo>
                  <a:lnTo>
                    <a:pt x="1"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43"/>
            <p:cNvSpPr/>
            <p:nvPr/>
          </p:nvSpPr>
          <p:spPr>
            <a:xfrm>
              <a:off x="5294350" y="2693050"/>
              <a:ext cx="36625" cy="27325"/>
            </a:xfrm>
            <a:custGeom>
              <a:rect b="b" l="l" r="r" t="t"/>
              <a:pathLst>
                <a:path extrusionOk="0" fill="none" h="1093" w="1465">
                  <a:moveTo>
                    <a:pt x="0" y="1092"/>
                  </a:moveTo>
                  <a:lnTo>
                    <a:pt x="0" y="0"/>
                  </a:lnTo>
                  <a:lnTo>
                    <a:pt x="1465" y="0"/>
                  </a:lnTo>
                  <a:lnTo>
                    <a:pt x="1465" y="1092"/>
                  </a:lnTo>
                  <a:lnTo>
                    <a:pt x="0" y="10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43"/>
            <p:cNvSpPr/>
            <p:nvPr/>
          </p:nvSpPr>
          <p:spPr>
            <a:xfrm>
              <a:off x="4992125" y="2642150"/>
              <a:ext cx="36650" cy="26725"/>
            </a:xfrm>
            <a:custGeom>
              <a:rect b="b" l="l" r="r" t="t"/>
              <a:pathLst>
                <a:path extrusionOk="0" fill="none" h="1069" w="1466">
                  <a:moveTo>
                    <a:pt x="1" y="1068"/>
                  </a:moveTo>
                  <a:lnTo>
                    <a:pt x="1" y="1"/>
                  </a:lnTo>
                  <a:lnTo>
                    <a:pt x="1465" y="1"/>
                  </a:lnTo>
                  <a:lnTo>
                    <a:pt x="1465" y="1068"/>
                  </a:lnTo>
                  <a:lnTo>
                    <a:pt x="1" y="106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43"/>
            <p:cNvSpPr/>
            <p:nvPr/>
          </p:nvSpPr>
          <p:spPr>
            <a:xfrm>
              <a:off x="5049850" y="2642150"/>
              <a:ext cx="220300" cy="180000"/>
            </a:xfrm>
            <a:custGeom>
              <a:rect b="b" l="l" r="r" t="t"/>
              <a:pathLst>
                <a:path extrusionOk="0" fill="none" h="7200" w="8812">
                  <a:moveTo>
                    <a:pt x="0" y="7199"/>
                  </a:moveTo>
                  <a:lnTo>
                    <a:pt x="0" y="1"/>
                  </a:lnTo>
                  <a:lnTo>
                    <a:pt x="8812" y="1"/>
                  </a:lnTo>
                  <a:lnTo>
                    <a:pt x="8812" y="7199"/>
                  </a:lnTo>
                  <a:lnTo>
                    <a:pt x="0" y="719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43"/>
            <p:cNvSpPr/>
            <p:nvPr/>
          </p:nvSpPr>
          <p:spPr>
            <a:xfrm>
              <a:off x="5294350" y="2642150"/>
              <a:ext cx="36625" cy="26725"/>
            </a:xfrm>
            <a:custGeom>
              <a:rect b="b" l="l" r="r" t="t"/>
              <a:pathLst>
                <a:path extrusionOk="0" fill="none" h="1069" w="1465">
                  <a:moveTo>
                    <a:pt x="0" y="1068"/>
                  </a:moveTo>
                  <a:lnTo>
                    <a:pt x="0" y="1"/>
                  </a:lnTo>
                  <a:lnTo>
                    <a:pt x="1465" y="1"/>
                  </a:lnTo>
                  <a:lnTo>
                    <a:pt x="1465" y="1068"/>
                  </a:lnTo>
                  <a:lnTo>
                    <a:pt x="0" y="106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43"/>
            <p:cNvSpPr/>
            <p:nvPr/>
          </p:nvSpPr>
          <p:spPr>
            <a:xfrm>
              <a:off x="4968550" y="2616100"/>
              <a:ext cx="382275" cy="231475"/>
            </a:xfrm>
            <a:custGeom>
              <a:rect b="b" l="l" r="r" t="t"/>
              <a:pathLst>
                <a:path extrusionOk="0" fill="none" h="9259" w="15291">
                  <a:moveTo>
                    <a:pt x="15291" y="0"/>
                  </a:moveTo>
                  <a:lnTo>
                    <a:pt x="15291" y="0"/>
                  </a:lnTo>
                  <a:lnTo>
                    <a:pt x="1" y="0"/>
                  </a:lnTo>
                  <a:lnTo>
                    <a:pt x="1" y="8539"/>
                  </a:lnTo>
                  <a:lnTo>
                    <a:pt x="1" y="9259"/>
                  </a:lnTo>
                  <a:lnTo>
                    <a:pt x="15291" y="9259"/>
                  </a:lnTo>
                  <a:lnTo>
                    <a:pt x="15291" y="8539"/>
                  </a:lnTo>
                  <a:lnTo>
                    <a:pt x="1529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43"/>
            <p:cNvSpPr/>
            <p:nvPr/>
          </p:nvSpPr>
          <p:spPr>
            <a:xfrm>
              <a:off x="5049850" y="2642150"/>
              <a:ext cx="220300" cy="180000"/>
            </a:xfrm>
            <a:custGeom>
              <a:rect b="b" l="l" r="r" t="t"/>
              <a:pathLst>
                <a:path extrusionOk="0" h="7200" w="8812">
                  <a:moveTo>
                    <a:pt x="0" y="1"/>
                  </a:moveTo>
                  <a:lnTo>
                    <a:pt x="0" y="7199"/>
                  </a:lnTo>
                  <a:lnTo>
                    <a:pt x="8812" y="7199"/>
                  </a:lnTo>
                  <a:lnTo>
                    <a:pt x="881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43"/>
            <p:cNvSpPr/>
            <p:nvPr/>
          </p:nvSpPr>
          <p:spPr>
            <a:xfrm>
              <a:off x="5049850" y="2642150"/>
              <a:ext cx="220300" cy="180000"/>
            </a:xfrm>
            <a:custGeom>
              <a:rect b="b" l="l" r="r" t="t"/>
              <a:pathLst>
                <a:path extrusionOk="0" fill="none" h="7200" w="8812">
                  <a:moveTo>
                    <a:pt x="8812" y="1"/>
                  </a:moveTo>
                  <a:lnTo>
                    <a:pt x="0" y="1"/>
                  </a:lnTo>
                  <a:lnTo>
                    <a:pt x="0" y="7199"/>
                  </a:lnTo>
                  <a:lnTo>
                    <a:pt x="8812" y="7199"/>
                  </a:lnTo>
                  <a:lnTo>
                    <a:pt x="88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43"/>
            <p:cNvSpPr/>
            <p:nvPr/>
          </p:nvSpPr>
          <p:spPr>
            <a:xfrm>
              <a:off x="5294350" y="2794800"/>
              <a:ext cx="36625" cy="27350"/>
            </a:xfrm>
            <a:custGeom>
              <a:rect b="b" l="l" r="r" t="t"/>
              <a:pathLst>
                <a:path extrusionOk="0" h="1094"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43"/>
            <p:cNvSpPr/>
            <p:nvPr/>
          </p:nvSpPr>
          <p:spPr>
            <a:xfrm>
              <a:off x="5294350" y="2794800"/>
              <a:ext cx="36625" cy="27350"/>
            </a:xfrm>
            <a:custGeom>
              <a:rect b="b" l="l" r="r" t="t"/>
              <a:pathLst>
                <a:path extrusionOk="0" fill="none" h="1094"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43"/>
            <p:cNvSpPr/>
            <p:nvPr/>
          </p:nvSpPr>
          <p:spPr>
            <a:xfrm>
              <a:off x="5294350" y="2743925"/>
              <a:ext cx="36625" cy="27325"/>
            </a:xfrm>
            <a:custGeom>
              <a:rect b="b" l="l" r="r" t="t"/>
              <a:pathLst>
                <a:path extrusionOk="0" h="1093" w="1465">
                  <a:moveTo>
                    <a:pt x="0" y="1"/>
                  </a:moveTo>
                  <a:lnTo>
                    <a:pt x="0"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43"/>
            <p:cNvSpPr/>
            <p:nvPr/>
          </p:nvSpPr>
          <p:spPr>
            <a:xfrm>
              <a:off x="5294350" y="2743925"/>
              <a:ext cx="36625" cy="27325"/>
            </a:xfrm>
            <a:custGeom>
              <a:rect b="b" l="l" r="r" t="t"/>
              <a:pathLst>
                <a:path extrusionOk="0" fill="none" h="1093" w="1465">
                  <a:moveTo>
                    <a:pt x="1465" y="1"/>
                  </a:moveTo>
                  <a:lnTo>
                    <a:pt x="0" y="1"/>
                  </a:lnTo>
                  <a:lnTo>
                    <a:pt x="0"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43"/>
            <p:cNvSpPr/>
            <p:nvPr/>
          </p:nvSpPr>
          <p:spPr>
            <a:xfrm>
              <a:off x="5294350" y="2693050"/>
              <a:ext cx="36625" cy="27325"/>
            </a:xfrm>
            <a:custGeom>
              <a:rect b="b" l="l" r="r" t="t"/>
              <a:pathLst>
                <a:path extrusionOk="0" h="1093" w="1465">
                  <a:moveTo>
                    <a:pt x="0" y="0"/>
                  </a:moveTo>
                  <a:lnTo>
                    <a:pt x="0"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43"/>
            <p:cNvSpPr/>
            <p:nvPr/>
          </p:nvSpPr>
          <p:spPr>
            <a:xfrm>
              <a:off x="5294350" y="2693050"/>
              <a:ext cx="36625" cy="27325"/>
            </a:xfrm>
            <a:custGeom>
              <a:rect b="b" l="l" r="r" t="t"/>
              <a:pathLst>
                <a:path extrusionOk="0" fill="none" h="1093" w="1465">
                  <a:moveTo>
                    <a:pt x="1465" y="0"/>
                  </a:moveTo>
                  <a:lnTo>
                    <a:pt x="0" y="0"/>
                  </a:lnTo>
                  <a:lnTo>
                    <a:pt x="0"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43"/>
            <p:cNvSpPr/>
            <p:nvPr/>
          </p:nvSpPr>
          <p:spPr>
            <a:xfrm>
              <a:off x="5294350" y="2642150"/>
              <a:ext cx="36625" cy="26725"/>
            </a:xfrm>
            <a:custGeom>
              <a:rect b="b" l="l" r="r" t="t"/>
              <a:pathLst>
                <a:path extrusionOk="0" h="1069" w="1465">
                  <a:moveTo>
                    <a:pt x="0" y="1"/>
                  </a:moveTo>
                  <a:lnTo>
                    <a:pt x="0" y="1068"/>
                  </a:lnTo>
                  <a:lnTo>
                    <a:pt x="1465" y="1068"/>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43"/>
            <p:cNvSpPr/>
            <p:nvPr/>
          </p:nvSpPr>
          <p:spPr>
            <a:xfrm>
              <a:off x="5294350" y="2642150"/>
              <a:ext cx="36625" cy="26725"/>
            </a:xfrm>
            <a:custGeom>
              <a:rect b="b" l="l" r="r" t="t"/>
              <a:pathLst>
                <a:path extrusionOk="0" fill="none" h="1069" w="1465">
                  <a:moveTo>
                    <a:pt x="1465" y="1"/>
                  </a:moveTo>
                  <a:lnTo>
                    <a:pt x="0" y="1"/>
                  </a:lnTo>
                  <a:lnTo>
                    <a:pt x="0" y="1068"/>
                  </a:lnTo>
                  <a:lnTo>
                    <a:pt x="1465" y="1068"/>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43"/>
            <p:cNvSpPr/>
            <p:nvPr/>
          </p:nvSpPr>
          <p:spPr>
            <a:xfrm>
              <a:off x="4992125" y="2794800"/>
              <a:ext cx="36650" cy="27350"/>
            </a:xfrm>
            <a:custGeom>
              <a:rect b="b" l="l" r="r" t="t"/>
              <a:pathLst>
                <a:path extrusionOk="0" h="1094"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43"/>
            <p:cNvSpPr/>
            <p:nvPr/>
          </p:nvSpPr>
          <p:spPr>
            <a:xfrm>
              <a:off x="4992125" y="2794800"/>
              <a:ext cx="36650" cy="27350"/>
            </a:xfrm>
            <a:custGeom>
              <a:rect b="b" l="l" r="r" t="t"/>
              <a:pathLst>
                <a:path extrusionOk="0" fill="none" h="1094"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43"/>
            <p:cNvSpPr/>
            <p:nvPr/>
          </p:nvSpPr>
          <p:spPr>
            <a:xfrm>
              <a:off x="4992125" y="2743925"/>
              <a:ext cx="36650" cy="27325"/>
            </a:xfrm>
            <a:custGeom>
              <a:rect b="b" l="l" r="r" t="t"/>
              <a:pathLst>
                <a:path extrusionOk="0" h="1093" w="1466">
                  <a:moveTo>
                    <a:pt x="1" y="1"/>
                  </a:moveTo>
                  <a:lnTo>
                    <a:pt x="1" y="1093"/>
                  </a:lnTo>
                  <a:lnTo>
                    <a:pt x="1465" y="1093"/>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43"/>
            <p:cNvSpPr/>
            <p:nvPr/>
          </p:nvSpPr>
          <p:spPr>
            <a:xfrm>
              <a:off x="4992125" y="2743925"/>
              <a:ext cx="36650" cy="27325"/>
            </a:xfrm>
            <a:custGeom>
              <a:rect b="b" l="l" r="r" t="t"/>
              <a:pathLst>
                <a:path extrusionOk="0" fill="none" h="1093" w="1466">
                  <a:moveTo>
                    <a:pt x="1465" y="1"/>
                  </a:moveTo>
                  <a:lnTo>
                    <a:pt x="1" y="1"/>
                  </a:lnTo>
                  <a:lnTo>
                    <a:pt x="1" y="1093"/>
                  </a:lnTo>
                  <a:lnTo>
                    <a:pt x="1465" y="1093"/>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43"/>
            <p:cNvSpPr/>
            <p:nvPr/>
          </p:nvSpPr>
          <p:spPr>
            <a:xfrm>
              <a:off x="4992125" y="2693050"/>
              <a:ext cx="36650" cy="27325"/>
            </a:xfrm>
            <a:custGeom>
              <a:rect b="b" l="l" r="r" t="t"/>
              <a:pathLst>
                <a:path extrusionOk="0" h="1093" w="1466">
                  <a:moveTo>
                    <a:pt x="1" y="0"/>
                  </a:moveTo>
                  <a:lnTo>
                    <a:pt x="1" y="1092"/>
                  </a:lnTo>
                  <a:lnTo>
                    <a:pt x="1465" y="1092"/>
                  </a:lnTo>
                  <a:lnTo>
                    <a:pt x="1465"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43"/>
            <p:cNvSpPr/>
            <p:nvPr/>
          </p:nvSpPr>
          <p:spPr>
            <a:xfrm>
              <a:off x="4992125" y="2693050"/>
              <a:ext cx="36650" cy="27325"/>
            </a:xfrm>
            <a:custGeom>
              <a:rect b="b" l="l" r="r" t="t"/>
              <a:pathLst>
                <a:path extrusionOk="0" fill="none" h="1093" w="1466">
                  <a:moveTo>
                    <a:pt x="1465" y="0"/>
                  </a:moveTo>
                  <a:lnTo>
                    <a:pt x="1" y="0"/>
                  </a:lnTo>
                  <a:lnTo>
                    <a:pt x="1" y="1092"/>
                  </a:lnTo>
                  <a:lnTo>
                    <a:pt x="1465" y="1092"/>
                  </a:lnTo>
                  <a:lnTo>
                    <a:pt x="146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43"/>
            <p:cNvSpPr/>
            <p:nvPr/>
          </p:nvSpPr>
          <p:spPr>
            <a:xfrm>
              <a:off x="4992125" y="2642150"/>
              <a:ext cx="36650" cy="26725"/>
            </a:xfrm>
            <a:custGeom>
              <a:rect b="b" l="l" r="r" t="t"/>
              <a:pathLst>
                <a:path extrusionOk="0" h="1069" w="1466">
                  <a:moveTo>
                    <a:pt x="1" y="1"/>
                  </a:moveTo>
                  <a:lnTo>
                    <a:pt x="1" y="1068"/>
                  </a:lnTo>
                  <a:lnTo>
                    <a:pt x="1465" y="1068"/>
                  </a:lnTo>
                  <a:lnTo>
                    <a:pt x="146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43"/>
            <p:cNvSpPr/>
            <p:nvPr/>
          </p:nvSpPr>
          <p:spPr>
            <a:xfrm>
              <a:off x="4992125" y="2642150"/>
              <a:ext cx="36650" cy="26725"/>
            </a:xfrm>
            <a:custGeom>
              <a:rect b="b" l="l" r="r" t="t"/>
              <a:pathLst>
                <a:path extrusionOk="0" fill="none" h="1069" w="1466">
                  <a:moveTo>
                    <a:pt x="1465" y="1"/>
                  </a:moveTo>
                  <a:lnTo>
                    <a:pt x="1" y="1"/>
                  </a:lnTo>
                  <a:lnTo>
                    <a:pt x="1" y="1068"/>
                  </a:lnTo>
                  <a:lnTo>
                    <a:pt x="1465" y="1068"/>
                  </a:lnTo>
                  <a:lnTo>
                    <a:pt x="14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43"/>
            <p:cNvSpPr/>
            <p:nvPr/>
          </p:nvSpPr>
          <p:spPr>
            <a:xfrm>
              <a:off x="245550" y="1143525"/>
              <a:ext cx="298525" cy="2868825"/>
            </a:xfrm>
            <a:custGeom>
              <a:rect b="b" l="l" r="r" t="t"/>
              <a:pathLst>
                <a:path extrusionOk="0" h="114753" w="11941">
                  <a:moveTo>
                    <a:pt x="1" y="1"/>
                  </a:moveTo>
                  <a:lnTo>
                    <a:pt x="1" y="114753"/>
                  </a:lnTo>
                  <a:lnTo>
                    <a:pt x="11940" y="114753"/>
                  </a:lnTo>
                  <a:lnTo>
                    <a:pt x="11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43"/>
            <p:cNvSpPr/>
            <p:nvPr/>
          </p:nvSpPr>
          <p:spPr>
            <a:xfrm>
              <a:off x="245550" y="1143525"/>
              <a:ext cx="298525" cy="2868825"/>
            </a:xfrm>
            <a:custGeom>
              <a:rect b="b" l="l" r="r" t="t"/>
              <a:pathLst>
                <a:path extrusionOk="0" fill="none" h="114753" w="11941">
                  <a:moveTo>
                    <a:pt x="11940" y="1"/>
                  </a:moveTo>
                  <a:lnTo>
                    <a:pt x="1" y="1"/>
                  </a:lnTo>
                  <a:lnTo>
                    <a:pt x="1" y="114753"/>
                  </a:lnTo>
                  <a:lnTo>
                    <a:pt x="11940" y="114753"/>
                  </a:lnTo>
                  <a:lnTo>
                    <a:pt x="11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43"/>
            <p:cNvSpPr/>
            <p:nvPr/>
          </p:nvSpPr>
          <p:spPr>
            <a:xfrm>
              <a:off x="544050" y="1143525"/>
              <a:ext cx="122875" cy="2868825"/>
            </a:xfrm>
            <a:custGeom>
              <a:rect b="b" l="l" r="r" t="t"/>
              <a:pathLst>
                <a:path extrusionOk="0" h="114753" w="4915">
                  <a:moveTo>
                    <a:pt x="0" y="1"/>
                  </a:moveTo>
                  <a:lnTo>
                    <a:pt x="0" y="114753"/>
                  </a:lnTo>
                  <a:lnTo>
                    <a:pt x="4915" y="114753"/>
                  </a:lnTo>
                  <a:lnTo>
                    <a:pt x="49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43"/>
            <p:cNvSpPr/>
            <p:nvPr/>
          </p:nvSpPr>
          <p:spPr>
            <a:xfrm>
              <a:off x="544050" y="1143525"/>
              <a:ext cx="122875" cy="2868825"/>
            </a:xfrm>
            <a:custGeom>
              <a:rect b="b" l="l" r="r" t="t"/>
              <a:pathLst>
                <a:path extrusionOk="0" fill="none" h="114753" w="4915">
                  <a:moveTo>
                    <a:pt x="4915" y="1"/>
                  </a:moveTo>
                  <a:lnTo>
                    <a:pt x="0" y="1"/>
                  </a:lnTo>
                  <a:lnTo>
                    <a:pt x="0" y="114753"/>
                  </a:lnTo>
                  <a:lnTo>
                    <a:pt x="4915" y="114753"/>
                  </a:lnTo>
                  <a:lnTo>
                    <a:pt x="4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43"/>
            <p:cNvSpPr/>
            <p:nvPr/>
          </p:nvSpPr>
          <p:spPr>
            <a:xfrm>
              <a:off x="666900" y="1143525"/>
              <a:ext cx="297900" cy="2483475"/>
            </a:xfrm>
            <a:custGeom>
              <a:rect b="b" l="l" r="r" t="t"/>
              <a:pathLst>
                <a:path extrusionOk="0" h="99339" w="11916">
                  <a:moveTo>
                    <a:pt x="1" y="1"/>
                  </a:moveTo>
                  <a:lnTo>
                    <a:pt x="1" y="99338"/>
                  </a:lnTo>
                  <a:lnTo>
                    <a:pt x="11915" y="99338"/>
                  </a:lnTo>
                  <a:lnTo>
                    <a:pt x="119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43"/>
            <p:cNvSpPr/>
            <p:nvPr/>
          </p:nvSpPr>
          <p:spPr>
            <a:xfrm>
              <a:off x="666900" y="1143525"/>
              <a:ext cx="297900" cy="2483475"/>
            </a:xfrm>
            <a:custGeom>
              <a:rect b="b" l="l" r="r" t="t"/>
              <a:pathLst>
                <a:path extrusionOk="0" fill="none" h="99339" w="11916">
                  <a:moveTo>
                    <a:pt x="11915" y="1"/>
                  </a:moveTo>
                  <a:lnTo>
                    <a:pt x="1" y="1"/>
                  </a:lnTo>
                  <a:lnTo>
                    <a:pt x="1" y="99338"/>
                  </a:lnTo>
                  <a:lnTo>
                    <a:pt x="11915" y="99338"/>
                  </a:lnTo>
                  <a:lnTo>
                    <a:pt x="11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43"/>
            <p:cNvSpPr/>
            <p:nvPr/>
          </p:nvSpPr>
          <p:spPr>
            <a:xfrm>
              <a:off x="964775" y="1143525"/>
              <a:ext cx="123525" cy="2483475"/>
            </a:xfrm>
            <a:custGeom>
              <a:rect b="b" l="l" r="r" t="t"/>
              <a:pathLst>
                <a:path extrusionOk="0" h="99339" w="4941">
                  <a:moveTo>
                    <a:pt x="0" y="1"/>
                  </a:moveTo>
                  <a:lnTo>
                    <a:pt x="0" y="99338"/>
                  </a:lnTo>
                  <a:lnTo>
                    <a:pt x="1738" y="99338"/>
                  </a:lnTo>
                  <a:lnTo>
                    <a:pt x="1738" y="91916"/>
                  </a:lnTo>
                  <a:lnTo>
                    <a:pt x="1763" y="91594"/>
                  </a:lnTo>
                  <a:lnTo>
                    <a:pt x="1788" y="91271"/>
                  </a:lnTo>
                  <a:lnTo>
                    <a:pt x="1862" y="90948"/>
                  </a:lnTo>
                  <a:lnTo>
                    <a:pt x="1937" y="90626"/>
                  </a:lnTo>
                  <a:lnTo>
                    <a:pt x="2061" y="90328"/>
                  </a:lnTo>
                  <a:lnTo>
                    <a:pt x="2185" y="90055"/>
                  </a:lnTo>
                  <a:lnTo>
                    <a:pt x="2334" y="89782"/>
                  </a:lnTo>
                  <a:lnTo>
                    <a:pt x="2483" y="89509"/>
                  </a:lnTo>
                  <a:lnTo>
                    <a:pt x="2681" y="89260"/>
                  </a:lnTo>
                  <a:lnTo>
                    <a:pt x="2880" y="89012"/>
                  </a:lnTo>
                  <a:lnTo>
                    <a:pt x="3103" y="88789"/>
                  </a:lnTo>
                  <a:lnTo>
                    <a:pt x="3327" y="88590"/>
                  </a:lnTo>
                  <a:lnTo>
                    <a:pt x="3575" y="88417"/>
                  </a:lnTo>
                  <a:lnTo>
                    <a:pt x="3848" y="88243"/>
                  </a:lnTo>
                  <a:lnTo>
                    <a:pt x="4121" y="88094"/>
                  </a:lnTo>
                  <a:lnTo>
                    <a:pt x="4394" y="87945"/>
                  </a:lnTo>
                  <a:lnTo>
                    <a:pt x="4667" y="87722"/>
                  </a:lnTo>
                  <a:lnTo>
                    <a:pt x="4940" y="87498"/>
                  </a:lnTo>
                  <a:lnTo>
                    <a:pt x="4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43"/>
            <p:cNvSpPr/>
            <p:nvPr/>
          </p:nvSpPr>
          <p:spPr>
            <a:xfrm>
              <a:off x="964775" y="1143525"/>
              <a:ext cx="123525" cy="2483475"/>
            </a:xfrm>
            <a:custGeom>
              <a:rect b="b" l="l" r="r" t="t"/>
              <a:pathLst>
                <a:path extrusionOk="0" fill="none" h="99339" w="4941">
                  <a:moveTo>
                    <a:pt x="4940" y="1"/>
                  </a:moveTo>
                  <a:lnTo>
                    <a:pt x="0" y="1"/>
                  </a:lnTo>
                  <a:lnTo>
                    <a:pt x="0" y="99338"/>
                  </a:lnTo>
                  <a:lnTo>
                    <a:pt x="1738" y="99338"/>
                  </a:lnTo>
                  <a:lnTo>
                    <a:pt x="1738" y="91916"/>
                  </a:lnTo>
                  <a:lnTo>
                    <a:pt x="1738" y="91916"/>
                  </a:lnTo>
                  <a:lnTo>
                    <a:pt x="1763" y="91594"/>
                  </a:lnTo>
                  <a:lnTo>
                    <a:pt x="1788" y="91271"/>
                  </a:lnTo>
                  <a:lnTo>
                    <a:pt x="1862" y="90948"/>
                  </a:lnTo>
                  <a:lnTo>
                    <a:pt x="1937" y="90626"/>
                  </a:lnTo>
                  <a:lnTo>
                    <a:pt x="2061" y="90328"/>
                  </a:lnTo>
                  <a:lnTo>
                    <a:pt x="2185" y="90055"/>
                  </a:lnTo>
                  <a:lnTo>
                    <a:pt x="2334" y="89782"/>
                  </a:lnTo>
                  <a:lnTo>
                    <a:pt x="2483" y="89509"/>
                  </a:lnTo>
                  <a:lnTo>
                    <a:pt x="2681" y="89260"/>
                  </a:lnTo>
                  <a:lnTo>
                    <a:pt x="2880" y="89012"/>
                  </a:lnTo>
                  <a:lnTo>
                    <a:pt x="3103" y="88789"/>
                  </a:lnTo>
                  <a:lnTo>
                    <a:pt x="3327" y="88590"/>
                  </a:lnTo>
                  <a:lnTo>
                    <a:pt x="3575" y="88417"/>
                  </a:lnTo>
                  <a:lnTo>
                    <a:pt x="3848" y="88243"/>
                  </a:lnTo>
                  <a:lnTo>
                    <a:pt x="4121" y="88094"/>
                  </a:lnTo>
                  <a:lnTo>
                    <a:pt x="4394" y="87945"/>
                  </a:lnTo>
                  <a:lnTo>
                    <a:pt x="4394" y="87945"/>
                  </a:lnTo>
                  <a:lnTo>
                    <a:pt x="4667" y="87722"/>
                  </a:lnTo>
                  <a:lnTo>
                    <a:pt x="4940" y="87498"/>
                  </a:lnTo>
                  <a:lnTo>
                    <a:pt x="4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43"/>
            <p:cNvSpPr/>
            <p:nvPr/>
          </p:nvSpPr>
          <p:spPr>
            <a:xfrm>
              <a:off x="1088275" y="1143525"/>
              <a:ext cx="297875" cy="2187475"/>
            </a:xfrm>
            <a:custGeom>
              <a:rect b="b" l="l" r="r" t="t"/>
              <a:pathLst>
                <a:path extrusionOk="0" h="87499" w="11915">
                  <a:moveTo>
                    <a:pt x="0" y="1"/>
                  </a:moveTo>
                  <a:lnTo>
                    <a:pt x="0" y="87498"/>
                  </a:lnTo>
                  <a:lnTo>
                    <a:pt x="273" y="87324"/>
                  </a:lnTo>
                  <a:lnTo>
                    <a:pt x="546" y="87175"/>
                  </a:lnTo>
                  <a:lnTo>
                    <a:pt x="844" y="87027"/>
                  </a:lnTo>
                  <a:lnTo>
                    <a:pt x="1142" y="86927"/>
                  </a:lnTo>
                  <a:lnTo>
                    <a:pt x="1465" y="86828"/>
                  </a:lnTo>
                  <a:lnTo>
                    <a:pt x="1812" y="86753"/>
                  </a:lnTo>
                  <a:lnTo>
                    <a:pt x="2135" y="86729"/>
                  </a:lnTo>
                  <a:lnTo>
                    <a:pt x="2482" y="86704"/>
                  </a:lnTo>
                  <a:lnTo>
                    <a:pt x="3177" y="86704"/>
                  </a:lnTo>
                  <a:lnTo>
                    <a:pt x="3277" y="86356"/>
                  </a:lnTo>
                  <a:lnTo>
                    <a:pt x="3401" y="86009"/>
                  </a:lnTo>
                  <a:lnTo>
                    <a:pt x="3550" y="85686"/>
                  </a:lnTo>
                  <a:lnTo>
                    <a:pt x="3723" y="85363"/>
                  </a:lnTo>
                  <a:lnTo>
                    <a:pt x="3922" y="85066"/>
                  </a:lnTo>
                  <a:lnTo>
                    <a:pt x="4145" y="84793"/>
                  </a:lnTo>
                  <a:lnTo>
                    <a:pt x="4394" y="84544"/>
                  </a:lnTo>
                  <a:lnTo>
                    <a:pt x="4667" y="84296"/>
                  </a:lnTo>
                  <a:lnTo>
                    <a:pt x="4940" y="84098"/>
                  </a:lnTo>
                  <a:lnTo>
                    <a:pt x="5237" y="83899"/>
                  </a:lnTo>
                  <a:lnTo>
                    <a:pt x="5560" y="83725"/>
                  </a:lnTo>
                  <a:lnTo>
                    <a:pt x="5908" y="83601"/>
                  </a:lnTo>
                  <a:lnTo>
                    <a:pt x="6255" y="83477"/>
                  </a:lnTo>
                  <a:lnTo>
                    <a:pt x="6603" y="83403"/>
                  </a:lnTo>
                  <a:lnTo>
                    <a:pt x="6975" y="83353"/>
                  </a:lnTo>
                  <a:lnTo>
                    <a:pt x="7372" y="83328"/>
                  </a:lnTo>
                  <a:lnTo>
                    <a:pt x="11915" y="83328"/>
                  </a:lnTo>
                  <a:lnTo>
                    <a:pt x="119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43"/>
            <p:cNvSpPr/>
            <p:nvPr/>
          </p:nvSpPr>
          <p:spPr>
            <a:xfrm>
              <a:off x="1088275" y="1143525"/>
              <a:ext cx="297875" cy="2187475"/>
            </a:xfrm>
            <a:custGeom>
              <a:rect b="b" l="l" r="r" t="t"/>
              <a:pathLst>
                <a:path extrusionOk="0" fill="none" h="87499" w="11915">
                  <a:moveTo>
                    <a:pt x="11915" y="1"/>
                  </a:moveTo>
                  <a:lnTo>
                    <a:pt x="0" y="1"/>
                  </a:lnTo>
                  <a:lnTo>
                    <a:pt x="0" y="87498"/>
                  </a:lnTo>
                  <a:lnTo>
                    <a:pt x="0" y="87498"/>
                  </a:lnTo>
                  <a:lnTo>
                    <a:pt x="273" y="87324"/>
                  </a:lnTo>
                  <a:lnTo>
                    <a:pt x="546" y="87175"/>
                  </a:lnTo>
                  <a:lnTo>
                    <a:pt x="844" y="87027"/>
                  </a:lnTo>
                  <a:lnTo>
                    <a:pt x="1142" y="86927"/>
                  </a:lnTo>
                  <a:lnTo>
                    <a:pt x="1465" y="86828"/>
                  </a:lnTo>
                  <a:lnTo>
                    <a:pt x="1812" y="86753"/>
                  </a:lnTo>
                  <a:lnTo>
                    <a:pt x="2135" y="86729"/>
                  </a:lnTo>
                  <a:lnTo>
                    <a:pt x="2482" y="86704"/>
                  </a:lnTo>
                  <a:lnTo>
                    <a:pt x="3177" y="86704"/>
                  </a:lnTo>
                  <a:lnTo>
                    <a:pt x="3177" y="86704"/>
                  </a:lnTo>
                  <a:lnTo>
                    <a:pt x="3277" y="86356"/>
                  </a:lnTo>
                  <a:lnTo>
                    <a:pt x="3401" y="86009"/>
                  </a:lnTo>
                  <a:lnTo>
                    <a:pt x="3550" y="85686"/>
                  </a:lnTo>
                  <a:lnTo>
                    <a:pt x="3723" y="85363"/>
                  </a:lnTo>
                  <a:lnTo>
                    <a:pt x="3922" y="85066"/>
                  </a:lnTo>
                  <a:lnTo>
                    <a:pt x="4145" y="84793"/>
                  </a:lnTo>
                  <a:lnTo>
                    <a:pt x="4394" y="84544"/>
                  </a:lnTo>
                  <a:lnTo>
                    <a:pt x="4667" y="84296"/>
                  </a:lnTo>
                  <a:lnTo>
                    <a:pt x="4940" y="84098"/>
                  </a:lnTo>
                  <a:lnTo>
                    <a:pt x="5237" y="83899"/>
                  </a:lnTo>
                  <a:lnTo>
                    <a:pt x="5560" y="83725"/>
                  </a:lnTo>
                  <a:lnTo>
                    <a:pt x="5908" y="83601"/>
                  </a:lnTo>
                  <a:lnTo>
                    <a:pt x="6255" y="83477"/>
                  </a:lnTo>
                  <a:lnTo>
                    <a:pt x="6603" y="83403"/>
                  </a:lnTo>
                  <a:lnTo>
                    <a:pt x="6975" y="83353"/>
                  </a:lnTo>
                  <a:lnTo>
                    <a:pt x="7372" y="83328"/>
                  </a:lnTo>
                  <a:lnTo>
                    <a:pt x="11915" y="83328"/>
                  </a:lnTo>
                  <a:lnTo>
                    <a:pt x="11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43"/>
            <p:cNvSpPr/>
            <p:nvPr/>
          </p:nvSpPr>
          <p:spPr>
            <a:xfrm>
              <a:off x="1386125" y="1143525"/>
              <a:ext cx="123525" cy="2083225"/>
            </a:xfrm>
            <a:custGeom>
              <a:rect b="b" l="l" r="r" t="t"/>
              <a:pathLst>
                <a:path extrusionOk="0" h="83329" w="4941">
                  <a:moveTo>
                    <a:pt x="1" y="1"/>
                  </a:moveTo>
                  <a:lnTo>
                    <a:pt x="1" y="83328"/>
                  </a:lnTo>
                  <a:lnTo>
                    <a:pt x="4940" y="83328"/>
                  </a:lnTo>
                  <a:lnTo>
                    <a:pt x="4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43"/>
            <p:cNvSpPr/>
            <p:nvPr/>
          </p:nvSpPr>
          <p:spPr>
            <a:xfrm>
              <a:off x="1386125" y="1143525"/>
              <a:ext cx="123525" cy="2083225"/>
            </a:xfrm>
            <a:custGeom>
              <a:rect b="b" l="l" r="r" t="t"/>
              <a:pathLst>
                <a:path extrusionOk="0" fill="none" h="83329" w="4941">
                  <a:moveTo>
                    <a:pt x="4940" y="1"/>
                  </a:moveTo>
                  <a:lnTo>
                    <a:pt x="1" y="1"/>
                  </a:lnTo>
                  <a:lnTo>
                    <a:pt x="1" y="83328"/>
                  </a:lnTo>
                  <a:lnTo>
                    <a:pt x="4940" y="83328"/>
                  </a:lnTo>
                  <a:lnTo>
                    <a:pt x="4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43"/>
            <p:cNvSpPr/>
            <p:nvPr/>
          </p:nvSpPr>
          <p:spPr>
            <a:xfrm>
              <a:off x="1509625" y="1143525"/>
              <a:ext cx="852650" cy="1982675"/>
            </a:xfrm>
            <a:custGeom>
              <a:rect b="b" l="l" r="r" t="t"/>
              <a:pathLst>
                <a:path extrusionOk="0" h="79307" w="34106">
                  <a:moveTo>
                    <a:pt x="0" y="1"/>
                  </a:moveTo>
                  <a:lnTo>
                    <a:pt x="0" y="79307"/>
                  </a:lnTo>
                  <a:lnTo>
                    <a:pt x="3599" y="79307"/>
                  </a:lnTo>
                  <a:lnTo>
                    <a:pt x="3599" y="39219"/>
                  </a:lnTo>
                  <a:lnTo>
                    <a:pt x="3872" y="38847"/>
                  </a:lnTo>
                  <a:lnTo>
                    <a:pt x="4493" y="37929"/>
                  </a:lnTo>
                  <a:lnTo>
                    <a:pt x="5188" y="36861"/>
                  </a:lnTo>
                  <a:lnTo>
                    <a:pt x="6057" y="35447"/>
                  </a:lnTo>
                  <a:lnTo>
                    <a:pt x="7099" y="33684"/>
                  </a:lnTo>
                  <a:lnTo>
                    <a:pt x="7670" y="32691"/>
                  </a:lnTo>
                  <a:lnTo>
                    <a:pt x="8266" y="31624"/>
                  </a:lnTo>
                  <a:lnTo>
                    <a:pt x="8862" y="30482"/>
                  </a:lnTo>
                  <a:lnTo>
                    <a:pt x="9482" y="29291"/>
                  </a:lnTo>
                  <a:lnTo>
                    <a:pt x="10127" y="28025"/>
                  </a:lnTo>
                  <a:lnTo>
                    <a:pt x="10748" y="26684"/>
                  </a:lnTo>
                  <a:lnTo>
                    <a:pt x="11393" y="25319"/>
                  </a:lnTo>
                  <a:lnTo>
                    <a:pt x="12039" y="23880"/>
                  </a:lnTo>
                  <a:lnTo>
                    <a:pt x="12659" y="22390"/>
                  </a:lnTo>
                  <a:lnTo>
                    <a:pt x="13255" y="20851"/>
                  </a:lnTo>
                  <a:lnTo>
                    <a:pt x="13851" y="19263"/>
                  </a:lnTo>
                  <a:lnTo>
                    <a:pt x="14397" y="17649"/>
                  </a:lnTo>
                  <a:lnTo>
                    <a:pt x="14943" y="15986"/>
                  </a:lnTo>
                  <a:lnTo>
                    <a:pt x="15439" y="14298"/>
                  </a:lnTo>
                  <a:lnTo>
                    <a:pt x="15886" y="12586"/>
                  </a:lnTo>
                  <a:lnTo>
                    <a:pt x="16283" y="10848"/>
                  </a:lnTo>
                  <a:lnTo>
                    <a:pt x="16656" y="9086"/>
                  </a:lnTo>
                  <a:lnTo>
                    <a:pt x="16805" y="8192"/>
                  </a:lnTo>
                  <a:lnTo>
                    <a:pt x="16954" y="7299"/>
                  </a:lnTo>
                  <a:lnTo>
                    <a:pt x="17102" y="6380"/>
                  </a:lnTo>
                  <a:lnTo>
                    <a:pt x="17202" y="5487"/>
                  </a:lnTo>
                  <a:lnTo>
                    <a:pt x="17301" y="4568"/>
                  </a:lnTo>
                  <a:lnTo>
                    <a:pt x="17400" y="3675"/>
                  </a:lnTo>
                  <a:lnTo>
                    <a:pt x="17450" y="2756"/>
                  </a:lnTo>
                  <a:lnTo>
                    <a:pt x="17500" y="1838"/>
                  </a:lnTo>
                  <a:lnTo>
                    <a:pt x="17524" y="919"/>
                  </a:lnTo>
                  <a:lnTo>
                    <a:pt x="17549" y="1"/>
                  </a:lnTo>
                  <a:close/>
                  <a:moveTo>
                    <a:pt x="20354" y="1"/>
                  </a:moveTo>
                  <a:lnTo>
                    <a:pt x="20354" y="919"/>
                  </a:lnTo>
                  <a:lnTo>
                    <a:pt x="20329" y="1813"/>
                  </a:lnTo>
                  <a:lnTo>
                    <a:pt x="20280" y="2706"/>
                  </a:lnTo>
                  <a:lnTo>
                    <a:pt x="20230" y="3600"/>
                  </a:lnTo>
                  <a:lnTo>
                    <a:pt x="20156" y="4469"/>
                  </a:lnTo>
                  <a:lnTo>
                    <a:pt x="20056" y="5362"/>
                  </a:lnTo>
                  <a:lnTo>
                    <a:pt x="19833" y="7125"/>
                  </a:lnTo>
                  <a:lnTo>
                    <a:pt x="19560" y="8862"/>
                  </a:lnTo>
                  <a:lnTo>
                    <a:pt x="19237" y="10575"/>
                  </a:lnTo>
                  <a:lnTo>
                    <a:pt x="18865" y="12288"/>
                  </a:lnTo>
                  <a:lnTo>
                    <a:pt x="18468" y="13951"/>
                  </a:lnTo>
                  <a:lnTo>
                    <a:pt x="18021" y="15614"/>
                  </a:lnTo>
                  <a:lnTo>
                    <a:pt x="17524" y="17227"/>
                  </a:lnTo>
                  <a:lnTo>
                    <a:pt x="17003" y="18816"/>
                  </a:lnTo>
                  <a:lnTo>
                    <a:pt x="16482" y="20355"/>
                  </a:lnTo>
                  <a:lnTo>
                    <a:pt x="15911" y="21869"/>
                  </a:lnTo>
                  <a:lnTo>
                    <a:pt x="15340" y="23358"/>
                  </a:lnTo>
                  <a:lnTo>
                    <a:pt x="14744" y="24773"/>
                  </a:lnTo>
                  <a:lnTo>
                    <a:pt x="14149" y="26163"/>
                  </a:lnTo>
                  <a:lnTo>
                    <a:pt x="13528" y="27504"/>
                  </a:lnTo>
                  <a:lnTo>
                    <a:pt x="12908" y="28794"/>
                  </a:lnTo>
                  <a:lnTo>
                    <a:pt x="12312" y="30035"/>
                  </a:lnTo>
                  <a:lnTo>
                    <a:pt x="11716" y="31202"/>
                  </a:lnTo>
                  <a:lnTo>
                    <a:pt x="11120" y="32319"/>
                  </a:lnTo>
                  <a:lnTo>
                    <a:pt x="10525" y="33386"/>
                  </a:lnTo>
                  <a:lnTo>
                    <a:pt x="9432" y="35322"/>
                  </a:lnTo>
                  <a:lnTo>
                    <a:pt x="8440" y="36986"/>
                  </a:lnTo>
                  <a:lnTo>
                    <a:pt x="7596" y="38351"/>
                  </a:lnTo>
                  <a:lnTo>
                    <a:pt x="6901" y="39393"/>
                  </a:lnTo>
                  <a:lnTo>
                    <a:pt x="6429" y="40113"/>
                  </a:lnTo>
                  <a:lnTo>
                    <a:pt x="6429" y="79307"/>
                  </a:lnTo>
                  <a:lnTo>
                    <a:pt x="6628" y="79307"/>
                  </a:lnTo>
                  <a:lnTo>
                    <a:pt x="6628" y="79158"/>
                  </a:lnTo>
                  <a:lnTo>
                    <a:pt x="6652" y="78885"/>
                  </a:lnTo>
                  <a:lnTo>
                    <a:pt x="6677" y="78587"/>
                  </a:lnTo>
                  <a:lnTo>
                    <a:pt x="6727" y="78314"/>
                  </a:lnTo>
                  <a:lnTo>
                    <a:pt x="6801" y="78041"/>
                  </a:lnTo>
                  <a:lnTo>
                    <a:pt x="6901" y="77768"/>
                  </a:lnTo>
                  <a:lnTo>
                    <a:pt x="7000" y="77520"/>
                  </a:lnTo>
                  <a:lnTo>
                    <a:pt x="7149" y="77271"/>
                  </a:lnTo>
                  <a:lnTo>
                    <a:pt x="7298" y="77023"/>
                  </a:lnTo>
                  <a:lnTo>
                    <a:pt x="7447" y="76800"/>
                  </a:lnTo>
                  <a:lnTo>
                    <a:pt x="7620" y="76601"/>
                  </a:lnTo>
                  <a:lnTo>
                    <a:pt x="7819" y="76403"/>
                  </a:lnTo>
                  <a:lnTo>
                    <a:pt x="8042" y="76229"/>
                  </a:lnTo>
                  <a:lnTo>
                    <a:pt x="8241" y="76055"/>
                  </a:lnTo>
                  <a:lnTo>
                    <a:pt x="8489" y="75906"/>
                  </a:lnTo>
                  <a:lnTo>
                    <a:pt x="8737" y="75782"/>
                  </a:lnTo>
                  <a:lnTo>
                    <a:pt x="8986" y="75658"/>
                  </a:lnTo>
                  <a:lnTo>
                    <a:pt x="9259" y="75410"/>
                  </a:lnTo>
                  <a:lnTo>
                    <a:pt x="9532" y="75186"/>
                  </a:lnTo>
                  <a:lnTo>
                    <a:pt x="9854" y="75013"/>
                  </a:lnTo>
                  <a:lnTo>
                    <a:pt x="10177" y="74864"/>
                  </a:lnTo>
                  <a:lnTo>
                    <a:pt x="10525" y="74715"/>
                  </a:lnTo>
                  <a:lnTo>
                    <a:pt x="10897" y="74640"/>
                  </a:lnTo>
                  <a:lnTo>
                    <a:pt x="11269" y="74566"/>
                  </a:lnTo>
                  <a:lnTo>
                    <a:pt x="11915" y="74566"/>
                  </a:lnTo>
                  <a:lnTo>
                    <a:pt x="11915" y="39617"/>
                  </a:lnTo>
                  <a:lnTo>
                    <a:pt x="12138" y="39418"/>
                  </a:lnTo>
                  <a:lnTo>
                    <a:pt x="12734" y="38872"/>
                  </a:lnTo>
                  <a:lnTo>
                    <a:pt x="13677" y="37978"/>
                  </a:lnTo>
                  <a:lnTo>
                    <a:pt x="14918" y="36762"/>
                  </a:lnTo>
                  <a:lnTo>
                    <a:pt x="15638" y="36017"/>
                  </a:lnTo>
                  <a:lnTo>
                    <a:pt x="16407" y="35198"/>
                  </a:lnTo>
                  <a:lnTo>
                    <a:pt x="17227" y="34305"/>
                  </a:lnTo>
                  <a:lnTo>
                    <a:pt x="18070" y="33312"/>
                  </a:lnTo>
                  <a:lnTo>
                    <a:pt x="18964" y="32269"/>
                  </a:lnTo>
                  <a:lnTo>
                    <a:pt x="19882" y="31152"/>
                  </a:lnTo>
                  <a:lnTo>
                    <a:pt x="20826" y="29961"/>
                  </a:lnTo>
                  <a:lnTo>
                    <a:pt x="21769" y="28695"/>
                  </a:lnTo>
                  <a:lnTo>
                    <a:pt x="22737" y="27355"/>
                  </a:lnTo>
                  <a:lnTo>
                    <a:pt x="23705" y="25940"/>
                  </a:lnTo>
                  <a:lnTo>
                    <a:pt x="24673" y="24475"/>
                  </a:lnTo>
                  <a:lnTo>
                    <a:pt x="25641" y="22936"/>
                  </a:lnTo>
                  <a:lnTo>
                    <a:pt x="26584" y="21348"/>
                  </a:lnTo>
                  <a:lnTo>
                    <a:pt x="27503" y="19685"/>
                  </a:lnTo>
                  <a:lnTo>
                    <a:pt x="28396" y="17972"/>
                  </a:lnTo>
                  <a:lnTo>
                    <a:pt x="28818" y="17078"/>
                  </a:lnTo>
                  <a:lnTo>
                    <a:pt x="29240" y="16185"/>
                  </a:lnTo>
                  <a:lnTo>
                    <a:pt x="29662" y="15266"/>
                  </a:lnTo>
                  <a:lnTo>
                    <a:pt x="30059" y="14348"/>
                  </a:lnTo>
                  <a:lnTo>
                    <a:pt x="30457" y="13405"/>
                  </a:lnTo>
                  <a:lnTo>
                    <a:pt x="30829" y="12461"/>
                  </a:lnTo>
                  <a:lnTo>
                    <a:pt x="31201" y="11493"/>
                  </a:lnTo>
                  <a:lnTo>
                    <a:pt x="31549" y="10501"/>
                  </a:lnTo>
                  <a:lnTo>
                    <a:pt x="31871" y="9508"/>
                  </a:lnTo>
                  <a:lnTo>
                    <a:pt x="32194" y="8515"/>
                  </a:lnTo>
                  <a:lnTo>
                    <a:pt x="32492" y="7497"/>
                  </a:lnTo>
                  <a:lnTo>
                    <a:pt x="32790" y="6455"/>
                  </a:lnTo>
                  <a:lnTo>
                    <a:pt x="33063" y="5412"/>
                  </a:lnTo>
                  <a:lnTo>
                    <a:pt x="33311" y="4345"/>
                  </a:lnTo>
                  <a:lnTo>
                    <a:pt x="33535" y="3277"/>
                  </a:lnTo>
                  <a:lnTo>
                    <a:pt x="33733" y="2210"/>
                  </a:lnTo>
                  <a:lnTo>
                    <a:pt x="33932" y="1118"/>
                  </a:lnTo>
                  <a:lnTo>
                    <a:pt x="3410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43"/>
            <p:cNvSpPr/>
            <p:nvPr/>
          </p:nvSpPr>
          <p:spPr>
            <a:xfrm>
              <a:off x="1509625" y="1143525"/>
              <a:ext cx="852650" cy="1982675"/>
            </a:xfrm>
            <a:custGeom>
              <a:rect b="b" l="l" r="r" t="t"/>
              <a:pathLst>
                <a:path extrusionOk="0" fill="none" h="79307" w="34106">
                  <a:moveTo>
                    <a:pt x="34105" y="1"/>
                  </a:moveTo>
                  <a:lnTo>
                    <a:pt x="20354" y="1"/>
                  </a:lnTo>
                  <a:lnTo>
                    <a:pt x="20354" y="1"/>
                  </a:lnTo>
                  <a:lnTo>
                    <a:pt x="20354" y="919"/>
                  </a:lnTo>
                  <a:lnTo>
                    <a:pt x="20329" y="1813"/>
                  </a:lnTo>
                  <a:lnTo>
                    <a:pt x="20280" y="2706"/>
                  </a:lnTo>
                  <a:lnTo>
                    <a:pt x="20230" y="3600"/>
                  </a:lnTo>
                  <a:lnTo>
                    <a:pt x="20156" y="4469"/>
                  </a:lnTo>
                  <a:lnTo>
                    <a:pt x="20056" y="5362"/>
                  </a:lnTo>
                  <a:lnTo>
                    <a:pt x="19833" y="7125"/>
                  </a:lnTo>
                  <a:lnTo>
                    <a:pt x="19560" y="8862"/>
                  </a:lnTo>
                  <a:lnTo>
                    <a:pt x="19237" y="10575"/>
                  </a:lnTo>
                  <a:lnTo>
                    <a:pt x="18865" y="12288"/>
                  </a:lnTo>
                  <a:lnTo>
                    <a:pt x="18468" y="13951"/>
                  </a:lnTo>
                  <a:lnTo>
                    <a:pt x="18021" y="15614"/>
                  </a:lnTo>
                  <a:lnTo>
                    <a:pt x="17524" y="17227"/>
                  </a:lnTo>
                  <a:lnTo>
                    <a:pt x="17003" y="18816"/>
                  </a:lnTo>
                  <a:lnTo>
                    <a:pt x="16482" y="20355"/>
                  </a:lnTo>
                  <a:lnTo>
                    <a:pt x="15911" y="21869"/>
                  </a:lnTo>
                  <a:lnTo>
                    <a:pt x="15340" y="23358"/>
                  </a:lnTo>
                  <a:lnTo>
                    <a:pt x="14744" y="24773"/>
                  </a:lnTo>
                  <a:lnTo>
                    <a:pt x="14149" y="26163"/>
                  </a:lnTo>
                  <a:lnTo>
                    <a:pt x="13528" y="27504"/>
                  </a:lnTo>
                  <a:lnTo>
                    <a:pt x="12908" y="28794"/>
                  </a:lnTo>
                  <a:lnTo>
                    <a:pt x="12312" y="30035"/>
                  </a:lnTo>
                  <a:lnTo>
                    <a:pt x="11716" y="31202"/>
                  </a:lnTo>
                  <a:lnTo>
                    <a:pt x="11120" y="32319"/>
                  </a:lnTo>
                  <a:lnTo>
                    <a:pt x="10525" y="33386"/>
                  </a:lnTo>
                  <a:lnTo>
                    <a:pt x="9432" y="35322"/>
                  </a:lnTo>
                  <a:lnTo>
                    <a:pt x="8440" y="36986"/>
                  </a:lnTo>
                  <a:lnTo>
                    <a:pt x="7596" y="38351"/>
                  </a:lnTo>
                  <a:lnTo>
                    <a:pt x="6901" y="39393"/>
                  </a:lnTo>
                  <a:lnTo>
                    <a:pt x="6429" y="40113"/>
                  </a:lnTo>
                  <a:lnTo>
                    <a:pt x="6429" y="79307"/>
                  </a:lnTo>
                  <a:lnTo>
                    <a:pt x="3599" y="79307"/>
                  </a:lnTo>
                  <a:lnTo>
                    <a:pt x="3599" y="39219"/>
                  </a:lnTo>
                  <a:lnTo>
                    <a:pt x="3872" y="38847"/>
                  </a:lnTo>
                  <a:lnTo>
                    <a:pt x="3872" y="38847"/>
                  </a:lnTo>
                  <a:lnTo>
                    <a:pt x="4493" y="37929"/>
                  </a:lnTo>
                  <a:lnTo>
                    <a:pt x="5188" y="36861"/>
                  </a:lnTo>
                  <a:lnTo>
                    <a:pt x="6057" y="35447"/>
                  </a:lnTo>
                  <a:lnTo>
                    <a:pt x="7099" y="33684"/>
                  </a:lnTo>
                  <a:lnTo>
                    <a:pt x="7670" y="32691"/>
                  </a:lnTo>
                  <a:lnTo>
                    <a:pt x="8266" y="31624"/>
                  </a:lnTo>
                  <a:lnTo>
                    <a:pt x="8862" y="30482"/>
                  </a:lnTo>
                  <a:lnTo>
                    <a:pt x="9482" y="29291"/>
                  </a:lnTo>
                  <a:lnTo>
                    <a:pt x="10127" y="28025"/>
                  </a:lnTo>
                  <a:lnTo>
                    <a:pt x="10748" y="26684"/>
                  </a:lnTo>
                  <a:lnTo>
                    <a:pt x="11393" y="25319"/>
                  </a:lnTo>
                  <a:lnTo>
                    <a:pt x="12039" y="23880"/>
                  </a:lnTo>
                  <a:lnTo>
                    <a:pt x="12659" y="22390"/>
                  </a:lnTo>
                  <a:lnTo>
                    <a:pt x="13255" y="20851"/>
                  </a:lnTo>
                  <a:lnTo>
                    <a:pt x="13851" y="19263"/>
                  </a:lnTo>
                  <a:lnTo>
                    <a:pt x="14397" y="17649"/>
                  </a:lnTo>
                  <a:lnTo>
                    <a:pt x="14943" y="15986"/>
                  </a:lnTo>
                  <a:lnTo>
                    <a:pt x="15439" y="14298"/>
                  </a:lnTo>
                  <a:lnTo>
                    <a:pt x="15886" y="12586"/>
                  </a:lnTo>
                  <a:lnTo>
                    <a:pt x="16283" y="10848"/>
                  </a:lnTo>
                  <a:lnTo>
                    <a:pt x="16656" y="9086"/>
                  </a:lnTo>
                  <a:lnTo>
                    <a:pt x="16805" y="8192"/>
                  </a:lnTo>
                  <a:lnTo>
                    <a:pt x="16954" y="7299"/>
                  </a:lnTo>
                  <a:lnTo>
                    <a:pt x="17102" y="6380"/>
                  </a:lnTo>
                  <a:lnTo>
                    <a:pt x="17202" y="5487"/>
                  </a:lnTo>
                  <a:lnTo>
                    <a:pt x="17301" y="4568"/>
                  </a:lnTo>
                  <a:lnTo>
                    <a:pt x="17400" y="3675"/>
                  </a:lnTo>
                  <a:lnTo>
                    <a:pt x="17450" y="2756"/>
                  </a:lnTo>
                  <a:lnTo>
                    <a:pt x="17500" y="1838"/>
                  </a:lnTo>
                  <a:lnTo>
                    <a:pt x="17524" y="919"/>
                  </a:lnTo>
                  <a:lnTo>
                    <a:pt x="17549" y="1"/>
                  </a:lnTo>
                  <a:lnTo>
                    <a:pt x="0" y="1"/>
                  </a:lnTo>
                  <a:lnTo>
                    <a:pt x="0" y="79307"/>
                  </a:lnTo>
                  <a:lnTo>
                    <a:pt x="6628" y="79307"/>
                  </a:lnTo>
                  <a:lnTo>
                    <a:pt x="6628" y="79158"/>
                  </a:lnTo>
                  <a:lnTo>
                    <a:pt x="6628" y="79158"/>
                  </a:lnTo>
                  <a:lnTo>
                    <a:pt x="6652" y="78885"/>
                  </a:lnTo>
                  <a:lnTo>
                    <a:pt x="6677" y="78587"/>
                  </a:lnTo>
                  <a:lnTo>
                    <a:pt x="6727" y="78314"/>
                  </a:lnTo>
                  <a:lnTo>
                    <a:pt x="6801" y="78041"/>
                  </a:lnTo>
                  <a:lnTo>
                    <a:pt x="6901" y="77768"/>
                  </a:lnTo>
                  <a:lnTo>
                    <a:pt x="7000" y="77520"/>
                  </a:lnTo>
                  <a:lnTo>
                    <a:pt x="7149" y="77271"/>
                  </a:lnTo>
                  <a:lnTo>
                    <a:pt x="7298" y="77023"/>
                  </a:lnTo>
                  <a:lnTo>
                    <a:pt x="7447" y="76800"/>
                  </a:lnTo>
                  <a:lnTo>
                    <a:pt x="7620" y="76601"/>
                  </a:lnTo>
                  <a:lnTo>
                    <a:pt x="7819" y="76403"/>
                  </a:lnTo>
                  <a:lnTo>
                    <a:pt x="8042" y="76229"/>
                  </a:lnTo>
                  <a:lnTo>
                    <a:pt x="8241" y="76055"/>
                  </a:lnTo>
                  <a:lnTo>
                    <a:pt x="8489" y="75906"/>
                  </a:lnTo>
                  <a:lnTo>
                    <a:pt x="8737" y="75782"/>
                  </a:lnTo>
                  <a:lnTo>
                    <a:pt x="8986" y="75658"/>
                  </a:lnTo>
                  <a:lnTo>
                    <a:pt x="8986" y="75658"/>
                  </a:lnTo>
                  <a:lnTo>
                    <a:pt x="9259" y="75410"/>
                  </a:lnTo>
                  <a:lnTo>
                    <a:pt x="9532" y="75186"/>
                  </a:lnTo>
                  <a:lnTo>
                    <a:pt x="9854" y="75013"/>
                  </a:lnTo>
                  <a:lnTo>
                    <a:pt x="10177" y="74864"/>
                  </a:lnTo>
                  <a:lnTo>
                    <a:pt x="10525" y="74715"/>
                  </a:lnTo>
                  <a:lnTo>
                    <a:pt x="10897" y="74640"/>
                  </a:lnTo>
                  <a:lnTo>
                    <a:pt x="11269" y="74566"/>
                  </a:lnTo>
                  <a:lnTo>
                    <a:pt x="11642" y="74566"/>
                  </a:lnTo>
                  <a:lnTo>
                    <a:pt x="11915" y="74566"/>
                  </a:lnTo>
                  <a:lnTo>
                    <a:pt x="11915" y="39617"/>
                  </a:lnTo>
                  <a:lnTo>
                    <a:pt x="11915" y="39617"/>
                  </a:lnTo>
                  <a:lnTo>
                    <a:pt x="11915" y="39617"/>
                  </a:lnTo>
                  <a:lnTo>
                    <a:pt x="12138" y="39418"/>
                  </a:lnTo>
                  <a:lnTo>
                    <a:pt x="12734" y="38872"/>
                  </a:lnTo>
                  <a:lnTo>
                    <a:pt x="13677" y="37978"/>
                  </a:lnTo>
                  <a:lnTo>
                    <a:pt x="14918" y="36762"/>
                  </a:lnTo>
                  <a:lnTo>
                    <a:pt x="15638" y="36017"/>
                  </a:lnTo>
                  <a:lnTo>
                    <a:pt x="16407" y="35198"/>
                  </a:lnTo>
                  <a:lnTo>
                    <a:pt x="17227" y="34305"/>
                  </a:lnTo>
                  <a:lnTo>
                    <a:pt x="18070" y="33312"/>
                  </a:lnTo>
                  <a:lnTo>
                    <a:pt x="18964" y="32269"/>
                  </a:lnTo>
                  <a:lnTo>
                    <a:pt x="19882" y="31152"/>
                  </a:lnTo>
                  <a:lnTo>
                    <a:pt x="20826" y="29961"/>
                  </a:lnTo>
                  <a:lnTo>
                    <a:pt x="21769" y="28695"/>
                  </a:lnTo>
                  <a:lnTo>
                    <a:pt x="22737" y="27355"/>
                  </a:lnTo>
                  <a:lnTo>
                    <a:pt x="23705" y="25940"/>
                  </a:lnTo>
                  <a:lnTo>
                    <a:pt x="24673" y="24475"/>
                  </a:lnTo>
                  <a:lnTo>
                    <a:pt x="25641" y="22936"/>
                  </a:lnTo>
                  <a:lnTo>
                    <a:pt x="26584" y="21348"/>
                  </a:lnTo>
                  <a:lnTo>
                    <a:pt x="27503" y="19685"/>
                  </a:lnTo>
                  <a:lnTo>
                    <a:pt x="28396" y="17972"/>
                  </a:lnTo>
                  <a:lnTo>
                    <a:pt x="28818" y="17078"/>
                  </a:lnTo>
                  <a:lnTo>
                    <a:pt x="29240" y="16185"/>
                  </a:lnTo>
                  <a:lnTo>
                    <a:pt x="29662" y="15266"/>
                  </a:lnTo>
                  <a:lnTo>
                    <a:pt x="30059" y="14348"/>
                  </a:lnTo>
                  <a:lnTo>
                    <a:pt x="30457" y="13405"/>
                  </a:lnTo>
                  <a:lnTo>
                    <a:pt x="30829" y="12461"/>
                  </a:lnTo>
                  <a:lnTo>
                    <a:pt x="31201" y="11493"/>
                  </a:lnTo>
                  <a:lnTo>
                    <a:pt x="31549" y="10501"/>
                  </a:lnTo>
                  <a:lnTo>
                    <a:pt x="31871" y="9508"/>
                  </a:lnTo>
                  <a:lnTo>
                    <a:pt x="32194" y="8515"/>
                  </a:lnTo>
                  <a:lnTo>
                    <a:pt x="32492" y="7497"/>
                  </a:lnTo>
                  <a:lnTo>
                    <a:pt x="32790" y="6455"/>
                  </a:lnTo>
                  <a:lnTo>
                    <a:pt x="33063" y="5412"/>
                  </a:lnTo>
                  <a:lnTo>
                    <a:pt x="33311" y="4345"/>
                  </a:lnTo>
                  <a:lnTo>
                    <a:pt x="33535" y="3277"/>
                  </a:lnTo>
                  <a:lnTo>
                    <a:pt x="33733" y="2210"/>
                  </a:lnTo>
                  <a:lnTo>
                    <a:pt x="33932" y="1118"/>
                  </a:lnTo>
                  <a:lnTo>
                    <a:pt x="341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43"/>
            <p:cNvSpPr/>
            <p:nvPr/>
          </p:nvSpPr>
          <p:spPr>
            <a:xfrm>
              <a:off x="1807475" y="1143525"/>
              <a:ext cx="677675" cy="1864150"/>
            </a:xfrm>
            <a:custGeom>
              <a:rect b="b" l="l" r="r" t="t"/>
              <a:pathLst>
                <a:path extrusionOk="0" h="74566" w="27107">
                  <a:moveTo>
                    <a:pt x="22191" y="1"/>
                  </a:moveTo>
                  <a:lnTo>
                    <a:pt x="22018" y="1118"/>
                  </a:lnTo>
                  <a:lnTo>
                    <a:pt x="21819" y="2210"/>
                  </a:lnTo>
                  <a:lnTo>
                    <a:pt x="21621" y="3277"/>
                  </a:lnTo>
                  <a:lnTo>
                    <a:pt x="21397" y="4345"/>
                  </a:lnTo>
                  <a:lnTo>
                    <a:pt x="21149" y="5412"/>
                  </a:lnTo>
                  <a:lnTo>
                    <a:pt x="20876" y="6455"/>
                  </a:lnTo>
                  <a:lnTo>
                    <a:pt x="20578" y="7497"/>
                  </a:lnTo>
                  <a:lnTo>
                    <a:pt x="20280" y="8515"/>
                  </a:lnTo>
                  <a:lnTo>
                    <a:pt x="19957" y="9508"/>
                  </a:lnTo>
                  <a:lnTo>
                    <a:pt x="19635" y="10501"/>
                  </a:lnTo>
                  <a:lnTo>
                    <a:pt x="19287" y="11493"/>
                  </a:lnTo>
                  <a:lnTo>
                    <a:pt x="18915" y="12461"/>
                  </a:lnTo>
                  <a:lnTo>
                    <a:pt x="18543" y="13405"/>
                  </a:lnTo>
                  <a:lnTo>
                    <a:pt x="18145" y="14348"/>
                  </a:lnTo>
                  <a:lnTo>
                    <a:pt x="17748" y="15266"/>
                  </a:lnTo>
                  <a:lnTo>
                    <a:pt x="17326" y="16185"/>
                  </a:lnTo>
                  <a:lnTo>
                    <a:pt x="16904" y="17078"/>
                  </a:lnTo>
                  <a:lnTo>
                    <a:pt x="16482" y="17972"/>
                  </a:lnTo>
                  <a:lnTo>
                    <a:pt x="15589" y="19685"/>
                  </a:lnTo>
                  <a:lnTo>
                    <a:pt x="14670" y="21348"/>
                  </a:lnTo>
                  <a:lnTo>
                    <a:pt x="13727" y="22936"/>
                  </a:lnTo>
                  <a:lnTo>
                    <a:pt x="12759" y="24475"/>
                  </a:lnTo>
                  <a:lnTo>
                    <a:pt x="11791" y="25940"/>
                  </a:lnTo>
                  <a:lnTo>
                    <a:pt x="10823" y="27355"/>
                  </a:lnTo>
                  <a:lnTo>
                    <a:pt x="9855" y="28695"/>
                  </a:lnTo>
                  <a:lnTo>
                    <a:pt x="8912" y="29961"/>
                  </a:lnTo>
                  <a:lnTo>
                    <a:pt x="7968" y="31152"/>
                  </a:lnTo>
                  <a:lnTo>
                    <a:pt x="7050" y="32269"/>
                  </a:lnTo>
                  <a:lnTo>
                    <a:pt x="6156" y="33312"/>
                  </a:lnTo>
                  <a:lnTo>
                    <a:pt x="5313" y="34305"/>
                  </a:lnTo>
                  <a:lnTo>
                    <a:pt x="4493" y="35198"/>
                  </a:lnTo>
                  <a:lnTo>
                    <a:pt x="3724" y="36017"/>
                  </a:lnTo>
                  <a:lnTo>
                    <a:pt x="3004" y="36762"/>
                  </a:lnTo>
                  <a:lnTo>
                    <a:pt x="1763" y="37978"/>
                  </a:lnTo>
                  <a:lnTo>
                    <a:pt x="820" y="38872"/>
                  </a:lnTo>
                  <a:lnTo>
                    <a:pt x="224" y="39418"/>
                  </a:lnTo>
                  <a:lnTo>
                    <a:pt x="1" y="39617"/>
                  </a:lnTo>
                  <a:lnTo>
                    <a:pt x="1" y="74566"/>
                  </a:lnTo>
                  <a:lnTo>
                    <a:pt x="348" y="74566"/>
                  </a:lnTo>
                  <a:lnTo>
                    <a:pt x="423" y="74243"/>
                  </a:lnTo>
                  <a:lnTo>
                    <a:pt x="547" y="73945"/>
                  </a:lnTo>
                  <a:lnTo>
                    <a:pt x="671" y="73647"/>
                  </a:lnTo>
                  <a:lnTo>
                    <a:pt x="820" y="73374"/>
                  </a:lnTo>
                  <a:lnTo>
                    <a:pt x="1018" y="73101"/>
                  </a:lnTo>
                  <a:lnTo>
                    <a:pt x="1217" y="72853"/>
                  </a:lnTo>
                  <a:lnTo>
                    <a:pt x="1416" y="72630"/>
                  </a:lnTo>
                  <a:lnTo>
                    <a:pt x="1664" y="72431"/>
                  </a:lnTo>
                  <a:lnTo>
                    <a:pt x="1912" y="72233"/>
                  </a:lnTo>
                  <a:lnTo>
                    <a:pt x="2185" y="72059"/>
                  </a:lnTo>
                  <a:lnTo>
                    <a:pt x="2458" y="71910"/>
                  </a:lnTo>
                  <a:lnTo>
                    <a:pt x="2756" y="71811"/>
                  </a:lnTo>
                  <a:lnTo>
                    <a:pt x="3079" y="71711"/>
                  </a:lnTo>
                  <a:lnTo>
                    <a:pt x="3401" y="71637"/>
                  </a:lnTo>
                  <a:lnTo>
                    <a:pt x="3724" y="71587"/>
                  </a:lnTo>
                  <a:lnTo>
                    <a:pt x="4047" y="71562"/>
                  </a:lnTo>
                  <a:lnTo>
                    <a:pt x="4915" y="71562"/>
                  </a:lnTo>
                  <a:lnTo>
                    <a:pt x="4915" y="39617"/>
                  </a:lnTo>
                  <a:lnTo>
                    <a:pt x="5213" y="39418"/>
                  </a:lnTo>
                  <a:lnTo>
                    <a:pt x="6008" y="38847"/>
                  </a:lnTo>
                  <a:lnTo>
                    <a:pt x="6603" y="38425"/>
                  </a:lnTo>
                  <a:lnTo>
                    <a:pt x="7273" y="37879"/>
                  </a:lnTo>
                  <a:lnTo>
                    <a:pt x="8018" y="37234"/>
                  </a:lnTo>
                  <a:lnTo>
                    <a:pt x="8887" y="36464"/>
                  </a:lnTo>
                  <a:lnTo>
                    <a:pt x="9557" y="35819"/>
                  </a:lnTo>
                  <a:lnTo>
                    <a:pt x="10277" y="35124"/>
                  </a:lnTo>
                  <a:lnTo>
                    <a:pt x="11171" y="34205"/>
                  </a:lnTo>
                  <a:lnTo>
                    <a:pt x="12089" y="33188"/>
                  </a:lnTo>
                  <a:lnTo>
                    <a:pt x="13057" y="32071"/>
                  </a:lnTo>
                  <a:lnTo>
                    <a:pt x="14050" y="30879"/>
                  </a:lnTo>
                  <a:lnTo>
                    <a:pt x="15043" y="29564"/>
                  </a:lnTo>
                  <a:lnTo>
                    <a:pt x="16060" y="28174"/>
                  </a:lnTo>
                  <a:lnTo>
                    <a:pt x="17078" y="26660"/>
                  </a:lnTo>
                  <a:lnTo>
                    <a:pt x="17575" y="25865"/>
                  </a:lnTo>
                  <a:lnTo>
                    <a:pt x="18071" y="25046"/>
                  </a:lnTo>
                  <a:lnTo>
                    <a:pt x="19014" y="23458"/>
                  </a:lnTo>
                  <a:lnTo>
                    <a:pt x="19287" y="22961"/>
                  </a:lnTo>
                  <a:lnTo>
                    <a:pt x="19858" y="21943"/>
                  </a:lnTo>
                  <a:lnTo>
                    <a:pt x="20379" y="20901"/>
                  </a:lnTo>
                  <a:lnTo>
                    <a:pt x="20479" y="20702"/>
                  </a:lnTo>
                  <a:lnTo>
                    <a:pt x="20926" y="19834"/>
                  </a:lnTo>
                  <a:lnTo>
                    <a:pt x="21348" y="18940"/>
                  </a:lnTo>
                  <a:lnTo>
                    <a:pt x="21894" y="17699"/>
                  </a:lnTo>
                  <a:lnTo>
                    <a:pt x="22440" y="16408"/>
                  </a:lnTo>
                  <a:lnTo>
                    <a:pt x="22986" y="15093"/>
                  </a:lnTo>
                  <a:lnTo>
                    <a:pt x="23507" y="13703"/>
                  </a:lnTo>
                  <a:lnTo>
                    <a:pt x="23879" y="12685"/>
                  </a:lnTo>
                  <a:lnTo>
                    <a:pt x="24227" y="11667"/>
                  </a:lnTo>
                  <a:lnTo>
                    <a:pt x="24773" y="9954"/>
                  </a:lnTo>
                  <a:lnTo>
                    <a:pt x="25294" y="8192"/>
                  </a:lnTo>
                  <a:lnTo>
                    <a:pt x="25766" y="6355"/>
                  </a:lnTo>
                  <a:lnTo>
                    <a:pt x="26213" y="4469"/>
                  </a:lnTo>
                  <a:lnTo>
                    <a:pt x="26436" y="3451"/>
                  </a:lnTo>
                  <a:lnTo>
                    <a:pt x="26585" y="2731"/>
                  </a:lnTo>
                  <a:lnTo>
                    <a:pt x="26858" y="1391"/>
                  </a:lnTo>
                  <a:lnTo>
                    <a:pt x="2710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43"/>
            <p:cNvSpPr/>
            <p:nvPr/>
          </p:nvSpPr>
          <p:spPr>
            <a:xfrm>
              <a:off x="1807475" y="1143525"/>
              <a:ext cx="677675" cy="1864150"/>
            </a:xfrm>
            <a:custGeom>
              <a:rect b="b" l="l" r="r" t="t"/>
              <a:pathLst>
                <a:path extrusionOk="0" fill="none" h="74566" w="27107">
                  <a:moveTo>
                    <a:pt x="27106" y="1"/>
                  </a:moveTo>
                  <a:lnTo>
                    <a:pt x="22191" y="1"/>
                  </a:lnTo>
                  <a:lnTo>
                    <a:pt x="22191" y="1"/>
                  </a:lnTo>
                  <a:lnTo>
                    <a:pt x="22191" y="1"/>
                  </a:lnTo>
                  <a:lnTo>
                    <a:pt x="22018" y="1118"/>
                  </a:lnTo>
                  <a:lnTo>
                    <a:pt x="21819" y="2210"/>
                  </a:lnTo>
                  <a:lnTo>
                    <a:pt x="21621" y="3277"/>
                  </a:lnTo>
                  <a:lnTo>
                    <a:pt x="21397" y="4345"/>
                  </a:lnTo>
                  <a:lnTo>
                    <a:pt x="21149" y="5412"/>
                  </a:lnTo>
                  <a:lnTo>
                    <a:pt x="20876" y="6455"/>
                  </a:lnTo>
                  <a:lnTo>
                    <a:pt x="20578" y="7497"/>
                  </a:lnTo>
                  <a:lnTo>
                    <a:pt x="20280" y="8515"/>
                  </a:lnTo>
                  <a:lnTo>
                    <a:pt x="19957" y="9508"/>
                  </a:lnTo>
                  <a:lnTo>
                    <a:pt x="19635" y="10501"/>
                  </a:lnTo>
                  <a:lnTo>
                    <a:pt x="19287" y="11493"/>
                  </a:lnTo>
                  <a:lnTo>
                    <a:pt x="18915" y="12461"/>
                  </a:lnTo>
                  <a:lnTo>
                    <a:pt x="18543" y="13405"/>
                  </a:lnTo>
                  <a:lnTo>
                    <a:pt x="18145" y="14348"/>
                  </a:lnTo>
                  <a:lnTo>
                    <a:pt x="17748" y="15266"/>
                  </a:lnTo>
                  <a:lnTo>
                    <a:pt x="17326" y="16185"/>
                  </a:lnTo>
                  <a:lnTo>
                    <a:pt x="16904" y="17078"/>
                  </a:lnTo>
                  <a:lnTo>
                    <a:pt x="16482" y="17972"/>
                  </a:lnTo>
                  <a:lnTo>
                    <a:pt x="15589" y="19685"/>
                  </a:lnTo>
                  <a:lnTo>
                    <a:pt x="14670" y="21348"/>
                  </a:lnTo>
                  <a:lnTo>
                    <a:pt x="13727" y="22936"/>
                  </a:lnTo>
                  <a:lnTo>
                    <a:pt x="12759" y="24475"/>
                  </a:lnTo>
                  <a:lnTo>
                    <a:pt x="11791" y="25940"/>
                  </a:lnTo>
                  <a:lnTo>
                    <a:pt x="10823" y="27355"/>
                  </a:lnTo>
                  <a:lnTo>
                    <a:pt x="9855" y="28695"/>
                  </a:lnTo>
                  <a:lnTo>
                    <a:pt x="8912" y="29961"/>
                  </a:lnTo>
                  <a:lnTo>
                    <a:pt x="7968" y="31152"/>
                  </a:lnTo>
                  <a:lnTo>
                    <a:pt x="7050" y="32269"/>
                  </a:lnTo>
                  <a:lnTo>
                    <a:pt x="6156" y="33312"/>
                  </a:lnTo>
                  <a:lnTo>
                    <a:pt x="5313" y="34305"/>
                  </a:lnTo>
                  <a:lnTo>
                    <a:pt x="4493" y="35198"/>
                  </a:lnTo>
                  <a:lnTo>
                    <a:pt x="3724" y="36017"/>
                  </a:lnTo>
                  <a:lnTo>
                    <a:pt x="3004" y="36762"/>
                  </a:lnTo>
                  <a:lnTo>
                    <a:pt x="1763" y="37978"/>
                  </a:lnTo>
                  <a:lnTo>
                    <a:pt x="820" y="38872"/>
                  </a:lnTo>
                  <a:lnTo>
                    <a:pt x="224" y="39418"/>
                  </a:lnTo>
                  <a:lnTo>
                    <a:pt x="1" y="39617"/>
                  </a:lnTo>
                  <a:lnTo>
                    <a:pt x="1" y="39617"/>
                  </a:lnTo>
                  <a:lnTo>
                    <a:pt x="1" y="74566"/>
                  </a:lnTo>
                  <a:lnTo>
                    <a:pt x="348" y="74566"/>
                  </a:lnTo>
                  <a:lnTo>
                    <a:pt x="348" y="74566"/>
                  </a:lnTo>
                  <a:lnTo>
                    <a:pt x="423" y="74243"/>
                  </a:lnTo>
                  <a:lnTo>
                    <a:pt x="547" y="73945"/>
                  </a:lnTo>
                  <a:lnTo>
                    <a:pt x="671" y="73647"/>
                  </a:lnTo>
                  <a:lnTo>
                    <a:pt x="820" y="73374"/>
                  </a:lnTo>
                  <a:lnTo>
                    <a:pt x="1018" y="73101"/>
                  </a:lnTo>
                  <a:lnTo>
                    <a:pt x="1217" y="72853"/>
                  </a:lnTo>
                  <a:lnTo>
                    <a:pt x="1416" y="72630"/>
                  </a:lnTo>
                  <a:lnTo>
                    <a:pt x="1664" y="72431"/>
                  </a:lnTo>
                  <a:lnTo>
                    <a:pt x="1912" y="72233"/>
                  </a:lnTo>
                  <a:lnTo>
                    <a:pt x="2185" y="72059"/>
                  </a:lnTo>
                  <a:lnTo>
                    <a:pt x="2458" y="71910"/>
                  </a:lnTo>
                  <a:lnTo>
                    <a:pt x="2756" y="71811"/>
                  </a:lnTo>
                  <a:lnTo>
                    <a:pt x="3079" y="71711"/>
                  </a:lnTo>
                  <a:lnTo>
                    <a:pt x="3401" y="71637"/>
                  </a:lnTo>
                  <a:lnTo>
                    <a:pt x="3724" y="71587"/>
                  </a:lnTo>
                  <a:lnTo>
                    <a:pt x="4047" y="71562"/>
                  </a:lnTo>
                  <a:lnTo>
                    <a:pt x="4915" y="71562"/>
                  </a:lnTo>
                  <a:lnTo>
                    <a:pt x="4915" y="39617"/>
                  </a:lnTo>
                  <a:lnTo>
                    <a:pt x="4915" y="39617"/>
                  </a:lnTo>
                  <a:lnTo>
                    <a:pt x="5213" y="39418"/>
                  </a:lnTo>
                  <a:lnTo>
                    <a:pt x="6008" y="38847"/>
                  </a:lnTo>
                  <a:lnTo>
                    <a:pt x="6603" y="38425"/>
                  </a:lnTo>
                  <a:lnTo>
                    <a:pt x="7273" y="37879"/>
                  </a:lnTo>
                  <a:lnTo>
                    <a:pt x="8018" y="37234"/>
                  </a:lnTo>
                  <a:lnTo>
                    <a:pt x="8887" y="36464"/>
                  </a:lnTo>
                  <a:lnTo>
                    <a:pt x="8887" y="36464"/>
                  </a:lnTo>
                  <a:lnTo>
                    <a:pt x="9557" y="35819"/>
                  </a:lnTo>
                  <a:lnTo>
                    <a:pt x="10277" y="35124"/>
                  </a:lnTo>
                  <a:lnTo>
                    <a:pt x="10277" y="35124"/>
                  </a:lnTo>
                  <a:lnTo>
                    <a:pt x="11171" y="34205"/>
                  </a:lnTo>
                  <a:lnTo>
                    <a:pt x="12089" y="33188"/>
                  </a:lnTo>
                  <a:lnTo>
                    <a:pt x="13057" y="32071"/>
                  </a:lnTo>
                  <a:lnTo>
                    <a:pt x="14050" y="30879"/>
                  </a:lnTo>
                  <a:lnTo>
                    <a:pt x="15043" y="29564"/>
                  </a:lnTo>
                  <a:lnTo>
                    <a:pt x="16060" y="28174"/>
                  </a:lnTo>
                  <a:lnTo>
                    <a:pt x="17078" y="26660"/>
                  </a:lnTo>
                  <a:lnTo>
                    <a:pt x="17575" y="25865"/>
                  </a:lnTo>
                  <a:lnTo>
                    <a:pt x="18071" y="25046"/>
                  </a:lnTo>
                  <a:lnTo>
                    <a:pt x="18071" y="25046"/>
                  </a:lnTo>
                  <a:lnTo>
                    <a:pt x="19014" y="23458"/>
                  </a:lnTo>
                  <a:lnTo>
                    <a:pt x="19014" y="23458"/>
                  </a:lnTo>
                  <a:lnTo>
                    <a:pt x="19287" y="22961"/>
                  </a:lnTo>
                  <a:lnTo>
                    <a:pt x="19287" y="22961"/>
                  </a:lnTo>
                  <a:lnTo>
                    <a:pt x="19858" y="21943"/>
                  </a:lnTo>
                  <a:lnTo>
                    <a:pt x="19858" y="21943"/>
                  </a:lnTo>
                  <a:lnTo>
                    <a:pt x="19858" y="21943"/>
                  </a:lnTo>
                  <a:lnTo>
                    <a:pt x="19858" y="21943"/>
                  </a:lnTo>
                  <a:lnTo>
                    <a:pt x="20379" y="20901"/>
                  </a:lnTo>
                  <a:lnTo>
                    <a:pt x="20379" y="20901"/>
                  </a:lnTo>
                  <a:lnTo>
                    <a:pt x="20479" y="20702"/>
                  </a:lnTo>
                  <a:lnTo>
                    <a:pt x="20479" y="20702"/>
                  </a:lnTo>
                  <a:lnTo>
                    <a:pt x="20926" y="19834"/>
                  </a:lnTo>
                  <a:lnTo>
                    <a:pt x="21348" y="18940"/>
                  </a:lnTo>
                  <a:lnTo>
                    <a:pt x="21348" y="18940"/>
                  </a:lnTo>
                  <a:lnTo>
                    <a:pt x="21894" y="17699"/>
                  </a:lnTo>
                  <a:lnTo>
                    <a:pt x="22440" y="16408"/>
                  </a:lnTo>
                  <a:lnTo>
                    <a:pt x="22986" y="15093"/>
                  </a:lnTo>
                  <a:lnTo>
                    <a:pt x="23507" y="13703"/>
                  </a:lnTo>
                  <a:lnTo>
                    <a:pt x="23507" y="13703"/>
                  </a:lnTo>
                  <a:lnTo>
                    <a:pt x="23879" y="12685"/>
                  </a:lnTo>
                  <a:lnTo>
                    <a:pt x="23879" y="12685"/>
                  </a:lnTo>
                  <a:lnTo>
                    <a:pt x="23879" y="12685"/>
                  </a:lnTo>
                  <a:lnTo>
                    <a:pt x="24227" y="11667"/>
                  </a:lnTo>
                  <a:lnTo>
                    <a:pt x="24227" y="11667"/>
                  </a:lnTo>
                  <a:lnTo>
                    <a:pt x="24773" y="9954"/>
                  </a:lnTo>
                  <a:lnTo>
                    <a:pt x="25294" y="8192"/>
                  </a:lnTo>
                  <a:lnTo>
                    <a:pt x="25766" y="6355"/>
                  </a:lnTo>
                  <a:lnTo>
                    <a:pt x="26213" y="4469"/>
                  </a:lnTo>
                  <a:lnTo>
                    <a:pt x="26213" y="4469"/>
                  </a:lnTo>
                  <a:lnTo>
                    <a:pt x="26436" y="3451"/>
                  </a:lnTo>
                  <a:lnTo>
                    <a:pt x="26436" y="3451"/>
                  </a:lnTo>
                  <a:lnTo>
                    <a:pt x="26585" y="2731"/>
                  </a:lnTo>
                  <a:lnTo>
                    <a:pt x="26585" y="2731"/>
                  </a:lnTo>
                  <a:lnTo>
                    <a:pt x="26858" y="1391"/>
                  </a:lnTo>
                  <a:lnTo>
                    <a:pt x="2710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43"/>
            <p:cNvSpPr/>
            <p:nvPr/>
          </p:nvSpPr>
          <p:spPr>
            <a:xfrm>
              <a:off x="7083375" y="1143525"/>
              <a:ext cx="298500" cy="2868825"/>
            </a:xfrm>
            <a:custGeom>
              <a:rect b="b" l="l" r="r" t="t"/>
              <a:pathLst>
                <a:path extrusionOk="0" h="114753" w="11940">
                  <a:moveTo>
                    <a:pt x="1" y="1"/>
                  </a:moveTo>
                  <a:lnTo>
                    <a:pt x="1" y="114753"/>
                  </a:lnTo>
                  <a:lnTo>
                    <a:pt x="11940" y="114753"/>
                  </a:lnTo>
                  <a:lnTo>
                    <a:pt x="11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43"/>
            <p:cNvSpPr/>
            <p:nvPr/>
          </p:nvSpPr>
          <p:spPr>
            <a:xfrm>
              <a:off x="7083375" y="1143525"/>
              <a:ext cx="298500" cy="2868825"/>
            </a:xfrm>
            <a:custGeom>
              <a:rect b="b" l="l" r="r" t="t"/>
              <a:pathLst>
                <a:path extrusionOk="0" fill="none" h="114753" w="11940">
                  <a:moveTo>
                    <a:pt x="11940" y="1"/>
                  </a:moveTo>
                  <a:lnTo>
                    <a:pt x="1" y="1"/>
                  </a:lnTo>
                  <a:lnTo>
                    <a:pt x="1" y="114753"/>
                  </a:lnTo>
                  <a:lnTo>
                    <a:pt x="11940" y="114753"/>
                  </a:lnTo>
                  <a:lnTo>
                    <a:pt x="11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43"/>
            <p:cNvSpPr/>
            <p:nvPr/>
          </p:nvSpPr>
          <p:spPr>
            <a:xfrm>
              <a:off x="6960500" y="1143525"/>
              <a:ext cx="122900" cy="2868825"/>
            </a:xfrm>
            <a:custGeom>
              <a:rect b="b" l="l" r="r" t="t"/>
              <a:pathLst>
                <a:path extrusionOk="0" h="114753" w="4916">
                  <a:moveTo>
                    <a:pt x="1" y="1"/>
                  </a:moveTo>
                  <a:lnTo>
                    <a:pt x="1" y="99338"/>
                  </a:lnTo>
                  <a:lnTo>
                    <a:pt x="1" y="114753"/>
                  </a:lnTo>
                  <a:lnTo>
                    <a:pt x="4916" y="114753"/>
                  </a:lnTo>
                  <a:lnTo>
                    <a:pt x="491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43"/>
            <p:cNvSpPr/>
            <p:nvPr/>
          </p:nvSpPr>
          <p:spPr>
            <a:xfrm>
              <a:off x="6960500" y="1143525"/>
              <a:ext cx="122900" cy="2868825"/>
            </a:xfrm>
            <a:custGeom>
              <a:rect b="b" l="l" r="r" t="t"/>
              <a:pathLst>
                <a:path extrusionOk="0" fill="none" h="114753" w="4916">
                  <a:moveTo>
                    <a:pt x="4916" y="1"/>
                  </a:moveTo>
                  <a:lnTo>
                    <a:pt x="1" y="1"/>
                  </a:lnTo>
                  <a:lnTo>
                    <a:pt x="1" y="99338"/>
                  </a:lnTo>
                  <a:lnTo>
                    <a:pt x="1" y="114753"/>
                  </a:lnTo>
                  <a:lnTo>
                    <a:pt x="4916" y="114753"/>
                  </a:lnTo>
                  <a:lnTo>
                    <a:pt x="49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43"/>
            <p:cNvSpPr/>
            <p:nvPr/>
          </p:nvSpPr>
          <p:spPr>
            <a:xfrm>
              <a:off x="6662025" y="1143525"/>
              <a:ext cx="298500" cy="2483475"/>
            </a:xfrm>
            <a:custGeom>
              <a:rect b="b" l="l" r="r" t="t"/>
              <a:pathLst>
                <a:path extrusionOk="0" h="99339" w="11940">
                  <a:moveTo>
                    <a:pt x="1" y="1"/>
                  </a:moveTo>
                  <a:lnTo>
                    <a:pt x="1" y="99338"/>
                  </a:lnTo>
                  <a:lnTo>
                    <a:pt x="11940" y="99338"/>
                  </a:lnTo>
                  <a:lnTo>
                    <a:pt x="11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43"/>
            <p:cNvSpPr/>
            <p:nvPr/>
          </p:nvSpPr>
          <p:spPr>
            <a:xfrm>
              <a:off x="6662025" y="1143525"/>
              <a:ext cx="298500" cy="2483475"/>
            </a:xfrm>
            <a:custGeom>
              <a:rect b="b" l="l" r="r" t="t"/>
              <a:pathLst>
                <a:path extrusionOk="0" fill="none" h="99339" w="11940">
                  <a:moveTo>
                    <a:pt x="11940" y="1"/>
                  </a:moveTo>
                  <a:lnTo>
                    <a:pt x="1" y="1"/>
                  </a:lnTo>
                  <a:lnTo>
                    <a:pt x="1" y="99338"/>
                  </a:lnTo>
                  <a:lnTo>
                    <a:pt x="11940" y="99338"/>
                  </a:lnTo>
                  <a:lnTo>
                    <a:pt x="11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43"/>
            <p:cNvSpPr/>
            <p:nvPr/>
          </p:nvSpPr>
          <p:spPr>
            <a:xfrm>
              <a:off x="6539150" y="1143525"/>
              <a:ext cx="122900" cy="2483475"/>
            </a:xfrm>
            <a:custGeom>
              <a:rect b="b" l="l" r="r" t="t"/>
              <a:pathLst>
                <a:path extrusionOk="0" h="99339" w="4916">
                  <a:moveTo>
                    <a:pt x="1" y="1"/>
                  </a:moveTo>
                  <a:lnTo>
                    <a:pt x="1" y="88665"/>
                  </a:lnTo>
                  <a:lnTo>
                    <a:pt x="1" y="99338"/>
                  </a:lnTo>
                  <a:lnTo>
                    <a:pt x="4916" y="99338"/>
                  </a:lnTo>
                  <a:lnTo>
                    <a:pt x="491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43"/>
            <p:cNvSpPr/>
            <p:nvPr/>
          </p:nvSpPr>
          <p:spPr>
            <a:xfrm>
              <a:off x="6539150" y="1143525"/>
              <a:ext cx="122900" cy="2483475"/>
            </a:xfrm>
            <a:custGeom>
              <a:rect b="b" l="l" r="r" t="t"/>
              <a:pathLst>
                <a:path extrusionOk="0" fill="none" h="99339" w="4916">
                  <a:moveTo>
                    <a:pt x="4916" y="1"/>
                  </a:moveTo>
                  <a:lnTo>
                    <a:pt x="1" y="1"/>
                  </a:lnTo>
                  <a:lnTo>
                    <a:pt x="1" y="88665"/>
                  </a:lnTo>
                  <a:lnTo>
                    <a:pt x="1" y="99338"/>
                  </a:lnTo>
                  <a:lnTo>
                    <a:pt x="4916" y="99338"/>
                  </a:lnTo>
                  <a:lnTo>
                    <a:pt x="49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43"/>
            <p:cNvSpPr/>
            <p:nvPr/>
          </p:nvSpPr>
          <p:spPr>
            <a:xfrm>
              <a:off x="6240675" y="1143525"/>
              <a:ext cx="298500" cy="2216625"/>
            </a:xfrm>
            <a:custGeom>
              <a:rect b="b" l="l" r="r" t="t"/>
              <a:pathLst>
                <a:path extrusionOk="0" h="88665" w="11940">
                  <a:moveTo>
                    <a:pt x="0" y="1"/>
                  </a:moveTo>
                  <a:lnTo>
                    <a:pt x="0" y="83502"/>
                  </a:lnTo>
                  <a:lnTo>
                    <a:pt x="298" y="83601"/>
                  </a:lnTo>
                  <a:lnTo>
                    <a:pt x="547" y="83700"/>
                  </a:lnTo>
                  <a:lnTo>
                    <a:pt x="820" y="83824"/>
                  </a:lnTo>
                  <a:lnTo>
                    <a:pt x="1068" y="83973"/>
                  </a:lnTo>
                  <a:lnTo>
                    <a:pt x="1316" y="84122"/>
                  </a:lnTo>
                  <a:lnTo>
                    <a:pt x="1539" y="84296"/>
                  </a:lnTo>
                  <a:lnTo>
                    <a:pt x="1738" y="84495"/>
                  </a:lnTo>
                  <a:lnTo>
                    <a:pt x="1937" y="84693"/>
                  </a:lnTo>
                  <a:lnTo>
                    <a:pt x="2135" y="84917"/>
                  </a:lnTo>
                  <a:lnTo>
                    <a:pt x="2309" y="85140"/>
                  </a:lnTo>
                  <a:lnTo>
                    <a:pt x="2458" y="85363"/>
                  </a:lnTo>
                  <a:lnTo>
                    <a:pt x="2607" y="85612"/>
                  </a:lnTo>
                  <a:lnTo>
                    <a:pt x="2731" y="85885"/>
                  </a:lnTo>
                  <a:lnTo>
                    <a:pt x="2855" y="86158"/>
                  </a:lnTo>
                  <a:lnTo>
                    <a:pt x="2929" y="86431"/>
                  </a:lnTo>
                  <a:lnTo>
                    <a:pt x="3004" y="86704"/>
                  </a:lnTo>
                  <a:lnTo>
                    <a:pt x="3699" y="86704"/>
                  </a:lnTo>
                  <a:lnTo>
                    <a:pt x="4146" y="86729"/>
                  </a:lnTo>
                  <a:lnTo>
                    <a:pt x="4568" y="86803"/>
                  </a:lnTo>
                  <a:lnTo>
                    <a:pt x="4965" y="86902"/>
                  </a:lnTo>
                  <a:lnTo>
                    <a:pt x="5362" y="87051"/>
                  </a:lnTo>
                  <a:lnTo>
                    <a:pt x="5734" y="87225"/>
                  </a:lnTo>
                  <a:lnTo>
                    <a:pt x="6082" y="87424"/>
                  </a:lnTo>
                  <a:lnTo>
                    <a:pt x="6405" y="87672"/>
                  </a:lnTo>
                  <a:lnTo>
                    <a:pt x="6727" y="87945"/>
                  </a:lnTo>
                  <a:lnTo>
                    <a:pt x="7025" y="88094"/>
                  </a:lnTo>
                  <a:lnTo>
                    <a:pt x="7323" y="88268"/>
                  </a:lnTo>
                  <a:lnTo>
                    <a:pt x="7621" y="88466"/>
                  </a:lnTo>
                  <a:lnTo>
                    <a:pt x="7894" y="88665"/>
                  </a:lnTo>
                  <a:lnTo>
                    <a:pt x="11940" y="88665"/>
                  </a:lnTo>
                  <a:lnTo>
                    <a:pt x="11940"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43"/>
            <p:cNvSpPr/>
            <p:nvPr/>
          </p:nvSpPr>
          <p:spPr>
            <a:xfrm>
              <a:off x="6240675" y="1143525"/>
              <a:ext cx="298500" cy="2216625"/>
            </a:xfrm>
            <a:custGeom>
              <a:rect b="b" l="l" r="r" t="t"/>
              <a:pathLst>
                <a:path extrusionOk="0" fill="none" h="88665" w="11940">
                  <a:moveTo>
                    <a:pt x="11940" y="1"/>
                  </a:moveTo>
                  <a:lnTo>
                    <a:pt x="0" y="1"/>
                  </a:lnTo>
                  <a:lnTo>
                    <a:pt x="0" y="83502"/>
                  </a:lnTo>
                  <a:lnTo>
                    <a:pt x="0" y="83502"/>
                  </a:lnTo>
                  <a:lnTo>
                    <a:pt x="298" y="83601"/>
                  </a:lnTo>
                  <a:lnTo>
                    <a:pt x="547" y="83700"/>
                  </a:lnTo>
                  <a:lnTo>
                    <a:pt x="820" y="83824"/>
                  </a:lnTo>
                  <a:lnTo>
                    <a:pt x="1068" y="83973"/>
                  </a:lnTo>
                  <a:lnTo>
                    <a:pt x="1316" y="84122"/>
                  </a:lnTo>
                  <a:lnTo>
                    <a:pt x="1539" y="84296"/>
                  </a:lnTo>
                  <a:lnTo>
                    <a:pt x="1738" y="84495"/>
                  </a:lnTo>
                  <a:lnTo>
                    <a:pt x="1937" y="84693"/>
                  </a:lnTo>
                  <a:lnTo>
                    <a:pt x="2135" y="84917"/>
                  </a:lnTo>
                  <a:lnTo>
                    <a:pt x="2309" y="85140"/>
                  </a:lnTo>
                  <a:lnTo>
                    <a:pt x="2458" y="85363"/>
                  </a:lnTo>
                  <a:lnTo>
                    <a:pt x="2607" y="85612"/>
                  </a:lnTo>
                  <a:lnTo>
                    <a:pt x="2731" y="85885"/>
                  </a:lnTo>
                  <a:lnTo>
                    <a:pt x="2855" y="86158"/>
                  </a:lnTo>
                  <a:lnTo>
                    <a:pt x="2929" y="86431"/>
                  </a:lnTo>
                  <a:lnTo>
                    <a:pt x="3004" y="86704"/>
                  </a:lnTo>
                  <a:lnTo>
                    <a:pt x="3699" y="86704"/>
                  </a:lnTo>
                  <a:lnTo>
                    <a:pt x="3699" y="86704"/>
                  </a:lnTo>
                  <a:lnTo>
                    <a:pt x="4146" y="86729"/>
                  </a:lnTo>
                  <a:lnTo>
                    <a:pt x="4568" y="86803"/>
                  </a:lnTo>
                  <a:lnTo>
                    <a:pt x="4965" y="86902"/>
                  </a:lnTo>
                  <a:lnTo>
                    <a:pt x="5362" y="87051"/>
                  </a:lnTo>
                  <a:lnTo>
                    <a:pt x="5734" y="87225"/>
                  </a:lnTo>
                  <a:lnTo>
                    <a:pt x="6082" y="87424"/>
                  </a:lnTo>
                  <a:lnTo>
                    <a:pt x="6405" y="87672"/>
                  </a:lnTo>
                  <a:lnTo>
                    <a:pt x="6727" y="87945"/>
                  </a:lnTo>
                  <a:lnTo>
                    <a:pt x="6727" y="87945"/>
                  </a:lnTo>
                  <a:lnTo>
                    <a:pt x="7025" y="88094"/>
                  </a:lnTo>
                  <a:lnTo>
                    <a:pt x="7323" y="88268"/>
                  </a:lnTo>
                  <a:lnTo>
                    <a:pt x="7621" y="88466"/>
                  </a:lnTo>
                  <a:lnTo>
                    <a:pt x="7894" y="88665"/>
                  </a:lnTo>
                  <a:lnTo>
                    <a:pt x="11940" y="88665"/>
                  </a:lnTo>
                  <a:lnTo>
                    <a:pt x="119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43"/>
            <p:cNvSpPr/>
            <p:nvPr/>
          </p:nvSpPr>
          <p:spPr>
            <a:xfrm>
              <a:off x="6117800" y="1143525"/>
              <a:ext cx="122900" cy="2087550"/>
            </a:xfrm>
            <a:custGeom>
              <a:rect b="b" l="l" r="r" t="t"/>
              <a:pathLst>
                <a:path extrusionOk="0" h="83502" w="4916">
                  <a:moveTo>
                    <a:pt x="1" y="1"/>
                  </a:moveTo>
                  <a:lnTo>
                    <a:pt x="1" y="79307"/>
                  </a:lnTo>
                  <a:lnTo>
                    <a:pt x="1" y="83328"/>
                  </a:lnTo>
                  <a:lnTo>
                    <a:pt x="3724" y="83328"/>
                  </a:lnTo>
                  <a:lnTo>
                    <a:pt x="4047" y="83353"/>
                  </a:lnTo>
                  <a:lnTo>
                    <a:pt x="4345" y="83378"/>
                  </a:lnTo>
                  <a:lnTo>
                    <a:pt x="4642" y="83427"/>
                  </a:lnTo>
                  <a:lnTo>
                    <a:pt x="4915" y="83502"/>
                  </a:lnTo>
                  <a:lnTo>
                    <a:pt x="49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43"/>
            <p:cNvSpPr/>
            <p:nvPr/>
          </p:nvSpPr>
          <p:spPr>
            <a:xfrm>
              <a:off x="6117800" y="1143525"/>
              <a:ext cx="122900" cy="2087550"/>
            </a:xfrm>
            <a:custGeom>
              <a:rect b="b" l="l" r="r" t="t"/>
              <a:pathLst>
                <a:path extrusionOk="0" fill="none" h="83502" w="4916">
                  <a:moveTo>
                    <a:pt x="4915" y="1"/>
                  </a:moveTo>
                  <a:lnTo>
                    <a:pt x="1" y="1"/>
                  </a:lnTo>
                  <a:lnTo>
                    <a:pt x="1" y="79307"/>
                  </a:lnTo>
                  <a:lnTo>
                    <a:pt x="1" y="83328"/>
                  </a:lnTo>
                  <a:lnTo>
                    <a:pt x="3724" y="83328"/>
                  </a:lnTo>
                  <a:lnTo>
                    <a:pt x="3724" y="83328"/>
                  </a:lnTo>
                  <a:lnTo>
                    <a:pt x="4047" y="83353"/>
                  </a:lnTo>
                  <a:lnTo>
                    <a:pt x="4345" y="83378"/>
                  </a:lnTo>
                  <a:lnTo>
                    <a:pt x="4642" y="83427"/>
                  </a:lnTo>
                  <a:lnTo>
                    <a:pt x="4915" y="83502"/>
                  </a:lnTo>
                  <a:lnTo>
                    <a:pt x="4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43"/>
            <p:cNvSpPr/>
            <p:nvPr/>
          </p:nvSpPr>
          <p:spPr>
            <a:xfrm>
              <a:off x="5265175" y="1143525"/>
              <a:ext cx="852650" cy="1982675"/>
            </a:xfrm>
            <a:custGeom>
              <a:rect b="b" l="l" r="r" t="t"/>
              <a:pathLst>
                <a:path extrusionOk="0" h="79307" w="34106">
                  <a:moveTo>
                    <a:pt x="0" y="1"/>
                  </a:moveTo>
                  <a:lnTo>
                    <a:pt x="174" y="1118"/>
                  </a:lnTo>
                  <a:lnTo>
                    <a:pt x="348" y="2210"/>
                  </a:lnTo>
                  <a:lnTo>
                    <a:pt x="571" y="3277"/>
                  </a:lnTo>
                  <a:lnTo>
                    <a:pt x="795" y="4345"/>
                  </a:lnTo>
                  <a:lnTo>
                    <a:pt x="1043" y="5412"/>
                  </a:lnTo>
                  <a:lnTo>
                    <a:pt x="1316" y="6455"/>
                  </a:lnTo>
                  <a:lnTo>
                    <a:pt x="1589" y="7497"/>
                  </a:lnTo>
                  <a:lnTo>
                    <a:pt x="1912" y="8515"/>
                  </a:lnTo>
                  <a:lnTo>
                    <a:pt x="2210" y="9508"/>
                  </a:lnTo>
                  <a:lnTo>
                    <a:pt x="2557" y="10501"/>
                  </a:lnTo>
                  <a:lnTo>
                    <a:pt x="2905" y="11493"/>
                  </a:lnTo>
                  <a:lnTo>
                    <a:pt x="3277" y="12461"/>
                  </a:lnTo>
                  <a:lnTo>
                    <a:pt x="3649" y="13405"/>
                  </a:lnTo>
                  <a:lnTo>
                    <a:pt x="4046" y="14348"/>
                  </a:lnTo>
                  <a:lnTo>
                    <a:pt x="4444" y="15266"/>
                  </a:lnTo>
                  <a:lnTo>
                    <a:pt x="4866" y="16185"/>
                  </a:lnTo>
                  <a:lnTo>
                    <a:pt x="5287" y="17078"/>
                  </a:lnTo>
                  <a:lnTo>
                    <a:pt x="5709" y="17972"/>
                  </a:lnTo>
                  <a:lnTo>
                    <a:pt x="6603" y="19685"/>
                  </a:lnTo>
                  <a:lnTo>
                    <a:pt x="7521" y="21348"/>
                  </a:lnTo>
                  <a:lnTo>
                    <a:pt x="8465" y="22936"/>
                  </a:lnTo>
                  <a:lnTo>
                    <a:pt x="9433" y="24475"/>
                  </a:lnTo>
                  <a:lnTo>
                    <a:pt x="10401" y="25940"/>
                  </a:lnTo>
                  <a:lnTo>
                    <a:pt x="11369" y="27355"/>
                  </a:lnTo>
                  <a:lnTo>
                    <a:pt x="12337" y="28695"/>
                  </a:lnTo>
                  <a:lnTo>
                    <a:pt x="13280" y="29961"/>
                  </a:lnTo>
                  <a:lnTo>
                    <a:pt x="14223" y="31152"/>
                  </a:lnTo>
                  <a:lnTo>
                    <a:pt x="15142" y="32269"/>
                  </a:lnTo>
                  <a:lnTo>
                    <a:pt x="16035" y="33312"/>
                  </a:lnTo>
                  <a:lnTo>
                    <a:pt x="16879" y="34305"/>
                  </a:lnTo>
                  <a:lnTo>
                    <a:pt x="17698" y="35198"/>
                  </a:lnTo>
                  <a:lnTo>
                    <a:pt x="18468" y="36017"/>
                  </a:lnTo>
                  <a:lnTo>
                    <a:pt x="19188" y="36762"/>
                  </a:lnTo>
                  <a:lnTo>
                    <a:pt x="20404" y="37978"/>
                  </a:lnTo>
                  <a:lnTo>
                    <a:pt x="21372" y="38872"/>
                  </a:lnTo>
                  <a:lnTo>
                    <a:pt x="21968" y="39418"/>
                  </a:lnTo>
                  <a:lnTo>
                    <a:pt x="22166" y="39617"/>
                  </a:lnTo>
                  <a:lnTo>
                    <a:pt x="22166" y="79158"/>
                  </a:lnTo>
                  <a:lnTo>
                    <a:pt x="22166" y="79307"/>
                  </a:lnTo>
                  <a:lnTo>
                    <a:pt x="27553" y="79307"/>
                  </a:lnTo>
                  <a:lnTo>
                    <a:pt x="27553" y="40113"/>
                  </a:lnTo>
                  <a:lnTo>
                    <a:pt x="27081" y="39393"/>
                  </a:lnTo>
                  <a:lnTo>
                    <a:pt x="26386" y="38351"/>
                  </a:lnTo>
                  <a:lnTo>
                    <a:pt x="25542" y="36986"/>
                  </a:lnTo>
                  <a:lnTo>
                    <a:pt x="24549" y="35322"/>
                  </a:lnTo>
                  <a:lnTo>
                    <a:pt x="23432" y="33386"/>
                  </a:lnTo>
                  <a:lnTo>
                    <a:pt x="22861" y="32319"/>
                  </a:lnTo>
                  <a:lnTo>
                    <a:pt x="22266" y="31202"/>
                  </a:lnTo>
                  <a:lnTo>
                    <a:pt x="21670" y="30035"/>
                  </a:lnTo>
                  <a:lnTo>
                    <a:pt x="21049" y="28794"/>
                  </a:lnTo>
                  <a:lnTo>
                    <a:pt x="20454" y="27504"/>
                  </a:lnTo>
                  <a:lnTo>
                    <a:pt x="19833" y="26163"/>
                  </a:lnTo>
                  <a:lnTo>
                    <a:pt x="19237" y="24773"/>
                  </a:lnTo>
                  <a:lnTo>
                    <a:pt x="18642" y="23358"/>
                  </a:lnTo>
                  <a:lnTo>
                    <a:pt x="18071" y="21869"/>
                  </a:lnTo>
                  <a:lnTo>
                    <a:pt x="17500" y="20355"/>
                  </a:lnTo>
                  <a:lnTo>
                    <a:pt x="16954" y="18816"/>
                  </a:lnTo>
                  <a:lnTo>
                    <a:pt x="16457" y="17227"/>
                  </a:lnTo>
                  <a:lnTo>
                    <a:pt x="15961" y="15614"/>
                  </a:lnTo>
                  <a:lnTo>
                    <a:pt x="15514" y="13951"/>
                  </a:lnTo>
                  <a:lnTo>
                    <a:pt x="15117" y="12288"/>
                  </a:lnTo>
                  <a:lnTo>
                    <a:pt x="14745" y="10575"/>
                  </a:lnTo>
                  <a:lnTo>
                    <a:pt x="14422" y="8862"/>
                  </a:lnTo>
                  <a:lnTo>
                    <a:pt x="14149" y="7125"/>
                  </a:lnTo>
                  <a:lnTo>
                    <a:pt x="13926" y="5362"/>
                  </a:lnTo>
                  <a:lnTo>
                    <a:pt x="13826" y="4469"/>
                  </a:lnTo>
                  <a:lnTo>
                    <a:pt x="13752" y="3600"/>
                  </a:lnTo>
                  <a:lnTo>
                    <a:pt x="13702" y="2706"/>
                  </a:lnTo>
                  <a:lnTo>
                    <a:pt x="13652" y="1813"/>
                  </a:lnTo>
                  <a:lnTo>
                    <a:pt x="13628" y="919"/>
                  </a:lnTo>
                  <a:lnTo>
                    <a:pt x="13628" y="1"/>
                  </a:lnTo>
                  <a:close/>
                  <a:moveTo>
                    <a:pt x="16433" y="1"/>
                  </a:moveTo>
                  <a:lnTo>
                    <a:pt x="16433" y="919"/>
                  </a:lnTo>
                  <a:lnTo>
                    <a:pt x="16482" y="1838"/>
                  </a:lnTo>
                  <a:lnTo>
                    <a:pt x="16532" y="2756"/>
                  </a:lnTo>
                  <a:lnTo>
                    <a:pt x="16581" y="3675"/>
                  </a:lnTo>
                  <a:lnTo>
                    <a:pt x="16681" y="4568"/>
                  </a:lnTo>
                  <a:lnTo>
                    <a:pt x="16780" y="5487"/>
                  </a:lnTo>
                  <a:lnTo>
                    <a:pt x="16879" y="6380"/>
                  </a:lnTo>
                  <a:lnTo>
                    <a:pt x="17003" y="7299"/>
                  </a:lnTo>
                  <a:lnTo>
                    <a:pt x="17152" y="8192"/>
                  </a:lnTo>
                  <a:lnTo>
                    <a:pt x="17326" y="9086"/>
                  </a:lnTo>
                  <a:lnTo>
                    <a:pt x="17674" y="10848"/>
                  </a:lnTo>
                  <a:lnTo>
                    <a:pt x="18096" y="12586"/>
                  </a:lnTo>
                  <a:lnTo>
                    <a:pt x="18542" y="14298"/>
                  </a:lnTo>
                  <a:lnTo>
                    <a:pt x="19039" y="15986"/>
                  </a:lnTo>
                  <a:lnTo>
                    <a:pt x="19585" y="17649"/>
                  </a:lnTo>
                  <a:lnTo>
                    <a:pt x="20131" y="19263"/>
                  </a:lnTo>
                  <a:lnTo>
                    <a:pt x="20727" y="20851"/>
                  </a:lnTo>
                  <a:lnTo>
                    <a:pt x="21322" y="22390"/>
                  </a:lnTo>
                  <a:lnTo>
                    <a:pt x="21943" y="23880"/>
                  </a:lnTo>
                  <a:lnTo>
                    <a:pt x="22588" y="25319"/>
                  </a:lnTo>
                  <a:lnTo>
                    <a:pt x="23209" y="26684"/>
                  </a:lnTo>
                  <a:lnTo>
                    <a:pt x="23854" y="28025"/>
                  </a:lnTo>
                  <a:lnTo>
                    <a:pt x="24500" y="29291"/>
                  </a:lnTo>
                  <a:lnTo>
                    <a:pt x="25120" y="30482"/>
                  </a:lnTo>
                  <a:lnTo>
                    <a:pt x="25716" y="31624"/>
                  </a:lnTo>
                  <a:lnTo>
                    <a:pt x="26312" y="32691"/>
                  </a:lnTo>
                  <a:lnTo>
                    <a:pt x="26883" y="33684"/>
                  </a:lnTo>
                  <a:lnTo>
                    <a:pt x="27925" y="35447"/>
                  </a:lnTo>
                  <a:lnTo>
                    <a:pt x="28794" y="36861"/>
                  </a:lnTo>
                  <a:lnTo>
                    <a:pt x="29489" y="37929"/>
                  </a:lnTo>
                  <a:lnTo>
                    <a:pt x="30109" y="38847"/>
                  </a:lnTo>
                  <a:lnTo>
                    <a:pt x="30382" y="39219"/>
                  </a:lnTo>
                  <a:lnTo>
                    <a:pt x="30382" y="79307"/>
                  </a:lnTo>
                  <a:lnTo>
                    <a:pt x="34106" y="79307"/>
                  </a:lnTo>
                  <a:lnTo>
                    <a:pt x="3410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43"/>
            <p:cNvSpPr/>
            <p:nvPr/>
          </p:nvSpPr>
          <p:spPr>
            <a:xfrm>
              <a:off x="5265175" y="1143525"/>
              <a:ext cx="852650" cy="1982675"/>
            </a:xfrm>
            <a:custGeom>
              <a:rect b="b" l="l" r="r" t="t"/>
              <a:pathLst>
                <a:path extrusionOk="0" fill="none" h="79307" w="34106">
                  <a:moveTo>
                    <a:pt x="34106" y="1"/>
                  </a:moveTo>
                  <a:lnTo>
                    <a:pt x="16433" y="1"/>
                  </a:lnTo>
                  <a:lnTo>
                    <a:pt x="16433" y="1"/>
                  </a:lnTo>
                  <a:lnTo>
                    <a:pt x="16433" y="919"/>
                  </a:lnTo>
                  <a:lnTo>
                    <a:pt x="16482" y="1838"/>
                  </a:lnTo>
                  <a:lnTo>
                    <a:pt x="16532" y="2756"/>
                  </a:lnTo>
                  <a:lnTo>
                    <a:pt x="16581" y="3675"/>
                  </a:lnTo>
                  <a:lnTo>
                    <a:pt x="16681" y="4568"/>
                  </a:lnTo>
                  <a:lnTo>
                    <a:pt x="16780" y="5487"/>
                  </a:lnTo>
                  <a:lnTo>
                    <a:pt x="16879" y="6380"/>
                  </a:lnTo>
                  <a:lnTo>
                    <a:pt x="17003" y="7299"/>
                  </a:lnTo>
                  <a:lnTo>
                    <a:pt x="17152" y="8192"/>
                  </a:lnTo>
                  <a:lnTo>
                    <a:pt x="17326" y="9086"/>
                  </a:lnTo>
                  <a:lnTo>
                    <a:pt x="17674" y="10848"/>
                  </a:lnTo>
                  <a:lnTo>
                    <a:pt x="18096" y="12586"/>
                  </a:lnTo>
                  <a:lnTo>
                    <a:pt x="18542" y="14298"/>
                  </a:lnTo>
                  <a:lnTo>
                    <a:pt x="19039" y="15986"/>
                  </a:lnTo>
                  <a:lnTo>
                    <a:pt x="19585" y="17649"/>
                  </a:lnTo>
                  <a:lnTo>
                    <a:pt x="20131" y="19263"/>
                  </a:lnTo>
                  <a:lnTo>
                    <a:pt x="20727" y="20851"/>
                  </a:lnTo>
                  <a:lnTo>
                    <a:pt x="21322" y="22390"/>
                  </a:lnTo>
                  <a:lnTo>
                    <a:pt x="21943" y="23880"/>
                  </a:lnTo>
                  <a:lnTo>
                    <a:pt x="22588" y="25319"/>
                  </a:lnTo>
                  <a:lnTo>
                    <a:pt x="23209" y="26684"/>
                  </a:lnTo>
                  <a:lnTo>
                    <a:pt x="23854" y="28025"/>
                  </a:lnTo>
                  <a:lnTo>
                    <a:pt x="24500" y="29291"/>
                  </a:lnTo>
                  <a:lnTo>
                    <a:pt x="25120" y="30482"/>
                  </a:lnTo>
                  <a:lnTo>
                    <a:pt x="25716" y="31624"/>
                  </a:lnTo>
                  <a:lnTo>
                    <a:pt x="26312" y="32691"/>
                  </a:lnTo>
                  <a:lnTo>
                    <a:pt x="26883" y="33684"/>
                  </a:lnTo>
                  <a:lnTo>
                    <a:pt x="27925" y="35447"/>
                  </a:lnTo>
                  <a:lnTo>
                    <a:pt x="28794" y="36861"/>
                  </a:lnTo>
                  <a:lnTo>
                    <a:pt x="29489" y="37929"/>
                  </a:lnTo>
                  <a:lnTo>
                    <a:pt x="30109" y="38847"/>
                  </a:lnTo>
                  <a:lnTo>
                    <a:pt x="30382" y="39219"/>
                  </a:lnTo>
                  <a:lnTo>
                    <a:pt x="30382" y="79307"/>
                  </a:lnTo>
                  <a:lnTo>
                    <a:pt x="27553" y="79307"/>
                  </a:lnTo>
                  <a:lnTo>
                    <a:pt x="27553" y="40113"/>
                  </a:lnTo>
                  <a:lnTo>
                    <a:pt x="27553" y="40113"/>
                  </a:lnTo>
                  <a:lnTo>
                    <a:pt x="27081" y="39393"/>
                  </a:lnTo>
                  <a:lnTo>
                    <a:pt x="26386" y="38351"/>
                  </a:lnTo>
                  <a:lnTo>
                    <a:pt x="25542" y="36986"/>
                  </a:lnTo>
                  <a:lnTo>
                    <a:pt x="24549" y="35322"/>
                  </a:lnTo>
                  <a:lnTo>
                    <a:pt x="23432" y="33386"/>
                  </a:lnTo>
                  <a:lnTo>
                    <a:pt x="22861" y="32319"/>
                  </a:lnTo>
                  <a:lnTo>
                    <a:pt x="22266" y="31202"/>
                  </a:lnTo>
                  <a:lnTo>
                    <a:pt x="21670" y="30035"/>
                  </a:lnTo>
                  <a:lnTo>
                    <a:pt x="21049" y="28794"/>
                  </a:lnTo>
                  <a:lnTo>
                    <a:pt x="20454" y="27504"/>
                  </a:lnTo>
                  <a:lnTo>
                    <a:pt x="19833" y="26163"/>
                  </a:lnTo>
                  <a:lnTo>
                    <a:pt x="19237" y="24773"/>
                  </a:lnTo>
                  <a:lnTo>
                    <a:pt x="18642" y="23358"/>
                  </a:lnTo>
                  <a:lnTo>
                    <a:pt x="18071" y="21869"/>
                  </a:lnTo>
                  <a:lnTo>
                    <a:pt x="17500" y="20355"/>
                  </a:lnTo>
                  <a:lnTo>
                    <a:pt x="16954" y="18816"/>
                  </a:lnTo>
                  <a:lnTo>
                    <a:pt x="16457" y="17227"/>
                  </a:lnTo>
                  <a:lnTo>
                    <a:pt x="15961" y="15614"/>
                  </a:lnTo>
                  <a:lnTo>
                    <a:pt x="15514" y="13951"/>
                  </a:lnTo>
                  <a:lnTo>
                    <a:pt x="15117" y="12288"/>
                  </a:lnTo>
                  <a:lnTo>
                    <a:pt x="14745" y="10575"/>
                  </a:lnTo>
                  <a:lnTo>
                    <a:pt x="14422" y="8862"/>
                  </a:lnTo>
                  <a:lnTo>
                    <a:pt x="14149" y="7125"/>
                  </a:lnTo>
                  <a:lnTo>
                    <a:pt x="13926" y="5362"/>
                  </a:lnTo>
                  <a:lnTo>
                    <a:pt x="13826" y="4469"/>
                  </a:lnTo>
                  <a:lnTo>
                    <a:pt x="13752" y="3600"/>
                  </a:lnTo>
                  <a:lnTo>
                    <a:pt x="13702" y="2706"/>
                  </a:lnTo>
                  <a:lnTo>
                    <a:pt x="13652" y="1813"/>
                  </a:lnTo>
                  <a:lnTo>
                    <a:pt x="13628" y="919"/>
                  </a:lnTo>
                  <a:lnTo>
                    <a:pt x="13628" y="1"/>
                  </a:lnTo>
                  <a:lnTo>
                    <a:pt x="0" y="1"/>
                  </a:lnTo>
                  <a:lnTo>
                    <a:pt x="0" y="1"/>
                  </a:lnTo>
                  <a:lnTo>
                    <a:pt x="174" y="1118"/>
                  </a:lnTo>
                  <a:lnTo>
                    <a:pt x="348" y="2210"/>
                  </a:lnTo>
                  <a:lnTo>
                    <a:pt x="571" y="3277"/>
                  </a:lnTo>
                  <a:lnTo>
                    <a:pt x="795" y="4345"/>
                  </a:lnTo>
                  <a:lnTo>
                    <a:pt x="1043" y="5412"/>
                  </a:lnTo>
                  <a:lnTo>
                    <a:pt x="1316" y="6455"/>
                  </a:lnTo>
                  <a:lnTo>
                    <a:pt x="1589" y="7497"/>
                  </a:lnTo>
                  <a:lnTo>
                    <a:pt x="1912" y="8515"/>
                  </a:lnTo>
                  <a:lnTo>
                    <a:pt x="2210" y="9508"/>
                  </a:lnTo>
                  <a:lnTo>
                    <a:pt x="2557" y="10501"/>
                  </a:lnTo>
                  <a:lnTo>
                    <a:pt x="2905" y="11493"/>
                  </a:lnTo>
                  <a:lnTo>
                    <a:pt x="3277" y="12461"/>
                  </a:lnTo>
                  <a:lnTo>
                    <a:pt x="3649" y="13405"/>
                  </a:lnTo>
                  <a:lnTo>
                    <a:pt x="4046" y="14348"/>
                  </a:lnTo>
                  <a:lnTo>
                    <a:pt x="4444" y="15266"/>
                  </a:lnTo>
                  <a:lnTo>
                    <a:pt x="4866" y="16185"/>
                  </a:lnTo>
                  <a:lnTo>
                    <a:pt x="5287" y="17078"/>
                  </a:lnTo>
                  <a:lnTo>
                    <a:pt x="5709" y="17972"/>
                  </a:lnTo>
                  <a:lnTo>
                    <a:pt x="6603" y="19685"/>
                  </a:lnTo>
                  <a:lnTo>
                    <a:pt x="7521" y="21348"/>
                  </a:lnTo>
                  <a:lnTo>
                    <a:pt x="8465" y="22936"/>
                  </a:lnTo>
                  <a:lnTo>
                    <a:pt x="9433" y="24475"/>
                  </a:lnTo>
                  <a:lnTo>
                    <a:pt x="10401" y="25940"/>
                  </a:lnTo>
                  <a:lnTo>
                    <a:pt x="11369" y="27355"/>
                  </a:lnTo>
                  <a:lnTo>
                    <a:pt x="12337" y="28695"/>
                  </a:lnTo>
                  <a:lnTo>
                    <a:pt x="13280" y="29961"/>
                  </a:lnTo>
                  <a:lnTo>
                    <a:pt x="14223" y="31152"/>
                  </a:lnTo>
                  <a:lnTo>
                    <a:pt x="15142" y="32269"/>
                  </a:lnTo>
                  <a:lnTo>
                    <a:pt x="16035" y="33312"/>
                  </a:lnTo>
                  <a:lnTo>
                    <a:pt x="16879" y="34305"/>
                  </a:lnTo>
                  <a:lnTo>
                    <a:pt x="17698" y="35198"/>
                  </a:lnTo>
                  <a:lnTo>
                    <a:pt x="18468" y="36017"/>
                  </a:lnTo>
                  <a:lnTo>
                    <a:pt x="19188" y="36762"/>
                  </a:lnTo>
                  <a:lnTo>
                    <a:pt x="20404" y="37978"/>
                  </a:lnTo>
                  <a:lnTo>
                    <a:pt x="21372" y="38872"/>
                  </a:lnTo>
                  <a:lnTo>
                    <a:pt x="21968" y="39418"/>
                  </a:lnTo>
                  <a:lnTo>
                    <a:pt x="22166" y="39617"/>
                  </a:lnTo>
                  <a:lnTo>
                    <a:pt x="22166" y="79158"/>
                  </a:lnTo>
                  <a:lnTo>
                    <a:pt x="22166" y="79158"/>
                  </a:lnTo>
                  <a:lnTo>
                    <a:pt x="22166" y="79307"/>
                  </a:lnTo>
                  <a:lnTo>
                    <a:pt x="34106" y="79307"/>
                  </a:lnTo>
                  <a:lnTo>
                    <a:pt x="3410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43"/>
            <p:cNvSpPr/>
            <p:nvPr/>
          </p:nvSpPr>
          <p:spPr>
            <a:xfrm>
              <a:off x="5142300" y="1143525"/>
              <a:ext cx="677050" cy="1972125"/>
            </a:xfrm>
            <a:custGeom>
              <a:rect b="b" l="l" r="r" t="t"/>
              <a:pathLst>
                <a:path extrusionOk="0" h="78885" w="27082">
                  <a:moveTo>
                    <a:pt x="1" y="1"/>
                  </a:moveTo>
                  <a:lnTo>
                    <a:pt x="249" y="1391"/>
                  </a:lnTo>
                  <a:lnTo>
                    <a:pt x="497" y="2731"/>
                  </a:lnTo>
                  <a:lnTo>
                    <a:pt x="646" y="3451"/>
                  </a:lnTo>
                  <a:lnTo>
                    <a:pt x="869" y="4469"/>
                  </a:lnTo>
                  <a:lnTo>
                    <a:pt x="1341" y="6355"/>
                  </a:lnTo>
                  <a:lnTo>
                    <a:pt x="1813" y="8192"/>
                  </a:lnTo>
                  <a:lnTo>
                    <a:pt x="2334" y="9954"/>
                  </a:lnTo>
                  <a:lnTo>
                    <a:pt x="2880" y="11667"/>
                  </a:lnTo>
                  <a:lnTo>
                    <a:pt x="3228" y="12685"/>
                  </a:lnTo>
                  <a:lnTo>
                    <a:pt x="3600" y="13703"/>
                  </a:lnTo>
                  <a:lnTo>
                    <a:pt x="3972" y="14695"/>
                  </a:lnTo>
                  <a:lnTo>
                    <a:pt x="4345" y="15639"/>
                  </a:lnTo>
                  <a:lnTo>
                    <a:pt x="4717" y="16582"/>
                  </a:lnTo>
                  <a:lnTo>
                    <a:pt x="5114" y="17500"/>
                  </a:lnTo>
                  <a:lnTo>
                    <a:pt x="5635" y="18667"/>
                  </a:lnTo>
                  <a:lnTo>
                    <a:pt x="6181" y="19809"/>
                  </a:lnTo>
                  <a:lnTo>
                    <a:pt x="6727" y="20901"/>
                  </a:lnTo>
                  <a:lnTo>
                    <a:pt x="7249" y="21943"/>
                  </a:lnTo>
                  <a:lnTo>
                    <a:pt x="7795" y="22936"/>
                  </a:lnTo>
                  <a:lnTo>
                    <a:pt x="8341" y="23929"/>
                  </a:lnTo>
                  <a:lnTo>
                    <a:pt x="8887" y="24848"/>
                  </a:lnTo>
                  <a:lnTo>
                    <a:pt x="9433" y="25741"/>
                  </a:lnTo>
                  <a:lnTo>
                    <a:pt x="9979" y="26585"/>
                  </a:lnTo>
                  <a:lnTo>
                    <a:pt x="10550" y="27429"/>
                  </a:lnTo>
                  <a:lnTo>
                    <a:pt x="11096" y="28223"/>
                  </a:lnTo>
                  <a:lnTo>
                    <a:pt x="11642" y="28993"/>
                  </a:lnTo>
                  <a:lnTo>
                    <a:pt x="12188" y="29738"/>
                  </a:lnTo>
                  <a:lnTo>
                    <a:pt x="12734" y="30457"/>
                  </a:lnTo>
                  <a:lnTo>
                    <a:pt x="13802" y="31773"/>
                  </a:lnTo>
                  <a:lnTo>
                    <a:pt x="14844" y="33014"/>
                  </a:lnTo>
                  <a:lnTo>
                    <a:pt x="15862" y="34106"/>
                  </a:lnTo>
                  <a:lnTo>
                    <a:pt x="16830" y="35124"/>
                  </a:lnTo>
                  <a:lnTo>
                    <a:pt x="17550" y="35819"/>
                  </a:lnTo>
                  <a:lnTo>
                    <a:pt x="18220" y="36464"/>
                  </a:lnTo>
                  <a:lnTo>
                    <a:pt x="19064" y="37234"/>
                  </a:lnTo>
                  <a:lnTo>
                    <a:pt x="19833" y="37879"/>
                  </a:lnTo>
                  <a:lnTo>
                    <a:pt x="20504" y="38425"/>
                  </a:lnTo>
                  <a:lnTo>
                    <a:pt x="21074" y="38847"/>
                  </a:lnTo>
                  <a:lnTo>
                    <a:pt x="21894" y="39418"/>
                  </a:lnTo>
                  <a:lnTo>
                    <a:pt x="22167" y="39617"/>
                  </a:lnTo>
                  <a:lnTo>
                    <a:pt x="22167" y="74566"/>
                  </a:lnTo>
                  <a:lnTo>
                    <a:pt x="22539" y="74591"/>
                  </a:lnTo>
                  <a:lnTo>
                    <a:pt x="22911" y="74640"/>
                  </a:lnTo>
                  <a:lnTo>
                    <a:pt x="23259" y="74740"/>
                  </a:lnTo>
                  <a:lnTo>
                    <a:pt x="23582" y="74864"/>
                  </a:lnTo>
                  <a:lnTo>
                    <a:pt x="23904" y="75038"/>
                  </a:lnTo>
                  <a:lnTo>
                    <a:pt x="24202" y="75211"/>
                  </a:lnTo>
                  <a:lnTo>
                    <a:pt x="24475" y="75410"/>
                  </a:lnTo>
                  <a:lnTo>
                    <a:pt x="24748" y="75658"/>
                  </a:lnTo>
                  <a:lnTo>
                    <a:pt x="24996" y="75782"/>
                  </a:lnTo>
                  <a:lnTo>
                    <a:pt x="25245" y="75906"/>
                  </a:lnTo>
                  <a:lnTo>
                    <a:pt x="25468" y="76055"/>
                  </a:lnTo>
                  <a:lnTo>
                    <a:pt x="25691" y="76229"/>
                  </a:lnTo>
                  <a:lnTo>
                    <a:pt x="25890" y="76403"/>
                  </a:lnTo>
                  <a:lnTo>
                    <a:pt x="26089" y="76601"/>
                  </a:lnTo>
                  <a:lnTo>
                    <a:pt x="26262" y="76800"/>
                  </a:lnTo>
                  <a:lnTo>
                    <a:pt x="26436" y="77023"/>
                  </a:lnTo>
                  <a:lnTo>
                    <a:pt x="26585" y="77271"/>
                  </a:lnTo>
                  <a:lnTo>
                    <a:pt x="26709" y="77520"/>
                  </a:lnTo>
                  <a:lnTo>
                    <a:pt x="26833" y="77768"/>
                  </a:lnTo>
                  <a:lnTo>
                    <a:pt x="26932" y="78041"/>
                  </a:lnTo>
                  <a:lnTo>
                    <a:pt x="27007" y="78314"/>
                  </a:lnTo>
                  <a:lnTo>
                    <a:pt x="27057" y="78587"/>
                  </a:lnTo>
                  <a:lnTo>
                    <a:pt x="27081" y="78885"/>
                  </a:lnTo>
                  <a:lnTo>
                    <a:pt x="27081" y="39617"/>
                  </a:lnTo>
                  <a:lnTo>
                    <a:pt x="26883" y="39418"/>
                  </a:lnTo>
                  <a:lnTo>
                    <a:pt x="26287" y="38872"/>
                  </a:lnTo>
                  <a:lnTo>
                    <a:pt x="25319" y="37978"/>
                  </a:lnTo>
                  <a:lnTo>
                    <a:pt x="24103" y="36762"/>
                  </a:lnTo>
                  <a:lnTo>
                    <a:pt x="23383" y="36017"/>
                  </a:lnTo>
                  <a:lnTo>
                    <a:pt x="22613" y="35198"/>
                  </a:lnTo>
                  <a:lnTo>
                    <a:pt x="21794" y="34305"/>
                  </a:lnTo>
                  <a:lnTo>
                    <a:pt x="20950" y="33312"/>
                  </a:lnTo>
                  <a:lnTo>
                    <a:pt x="20057" y="32269"/>
                  </a:lnTo>
                  <a:lnTo>
                    <a:pt x="19138" y="31152"/>
                  </a:lnTo>
                  <a:lnTo>
                    <a:pt x="18195" y="29961"/>
                  </a:lnTo>
                  <a:lnTo>
                    <a:pt x="17252" y="28695"/>
                  </a:lnTo>
                  <a:lnTo>
                    <a:pt x="16284" y="27355"/>
                  </a:lnTo>
                  <a:lnTo>
                    <a:pt x="15316" y="25940"/>
                  </a:lnTo>
                  <a:lnTo>
                    <a:pt x="14348" y="24475"/>
                  </a:lnTo>
                  <a:lnTo>
                    <a:pt x="13380" y="22936"/>
                  </a:lnTo>
                  <a:lnTo>
                    <a:pt x="12436" y="21348"/>
                  </a:lnTo>
                  <a:lnTo>
                    <a:pt x="11518" y="19685"/>
                  </a:lnTo>
                  <a:lnTo>
                    <a:pt x="10624" y="17972"/>
                  </a:lnTo>
                  <a:lnTo>
                    <a:pt x="10202" y="17078"/>
                  </a:lnTo>
                  <a:lnTo>
                    <a:pt x="9781" y="16185"/>
                  </a:lnTo>
                  <a:lnTo>
                    <a:pt x="9359" y="15266"/>
                  </a:lnTo>
                  <a:lnTo>
                    <a:pt x="8961" y="14348"/>
                  </a:lnTo>
                  <a:lnTo>
                    <a:pt x="8564" y="13405"/>
                  </a:lnTo>
                  <a:lnTo>
                    <a:pt x="8192" y="12461"/>
                  </a:lnTo>
                  <a:lnTo>
                    <a:pt x="7820" y="11493"/>
                  </a:lnTo>
                  <a:lnTo>
                    <a:pt x="7472" y="10501"/>
                  </a:lnTo>
                  <a:lnTo>
                    <a:pt x="7125" y="9508"/>
                  </a:lnTo>
                  <a:lnTo>
                    <a:pt x="6827" y="8515"/>
                  </a:lnTo>
                  <a:lnTo>
                    <a:pt x="6504" y="7497"/>
                  </a:lnTo>
                  <a:lnTo>
                    <a:pt x="6231" y="6455"/>
                  </a:lnTo>
                  <a:lnTo>
                    <a:pt x="5958" y="5412"/>
                  </a:lnTo>
                  <a:lnTo>
                    <a:pt x="5710" y="4345"/>
                  </a:lnTo>
                  <a:lnTo>
                    <a:pt x="5486" y="3277"/>
                  </a:lnTo>
                  <a:lnTo>
                    <a:pt x="5263" y="2210"/>
                  </a:lnTo>
                  <a:lnTo>
                    <a:pt x="5089" y="1118"/>
                  </a:lnTo>
                  <a:lnTo>
                    <a:pt x="491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43"/>
            <p:cNvSpPr/>
            <p:nvPr/>
          </p:nvSpPr>
          <p:spPr>
            <a:xfrm>
              <a:off x="5142300" y="1143525"/>
              <a:ext cx="677050" cy="1978950"/>
            </a:xfrm>
            <a:custGeom>
              <a:rect b="b" l="l" r="r" t="t"/>
              <a:pathLst>
                <a:path extrusionOk="0" fill="none" h="79158" w="27082">
                  <a:moveTo>
                    <a:pt x="4915" y="1"/>
                  </a:moveTo>
                  <a:lnTo>
                    <a:pt x="1" y="1"/>
                  </a:lnTo>
                  <a:lnTo>
                    <a:pt x="1" y="1"/>
                  </a:lnTo>
                  <a:lnTo>
                    <a:pt x="249" y="1391"/>
                  </a:lnTo>
                  <a:lnTo>
                    <a:pt x="497" y="2731"/>
                  </a:lnTo>
                  <a:lnTo>
                    <a:pt x="497" y="2731"/>
                  </a:lnTo>
                  <a:lnTo>
                    <a:pt x="646" y="3451"/>
                  </a:lnTo>
                  <a:lnTo>
                    <a:pt x="646" y="3451"/>
                  </a:lnTo>
                  <a:lnTo>
                    <a:pt x="869" y="4469"/>
                  </a:lnTo>
                  <a:lnTo>
                    <a:pt x="869" y="4469"/>
                  </a:lnTo>
                  <a:lnTo>
                    <a:pt x="1341" y="6355"/>
                  </a:lnTo>
                  <a:lnTo>
                    <a:pt x="1813" y="8192"/>
                  </a:lnTo>
                  <a:lnTo>
                    <a:pt x="2334" y="9954"/>
                  </a:lnTo>
                  <a:lnTo>
                    <a:pt x="2880" y="11667"/>
                  </a:lnTo>
                  <a:lnTo>
                    <a:pt x="2880" y="11667"/>
                  </a:lnTo>
                  <a:lnTo>
                    <a:pt x="3228" y="12685"/>
                  </a:lnTo>
                  <a:lnTo>
                    <a:pt x="3228" y="12685"/>
                  </a:lnTo>
                  <a:lnTo>
                    <a:pt x="3228" y="12685"/>
                  </a:lnTo>
                  <a:lnTo>
                    <a:pt x="3600" y="13703"/>
                  </a:lnTo>
                  <a:lnTo>
                    <a:pt x="3600" y="13703"/>
                  </a:lnTo>
                  <a:lnTo>
                    <a:pt x="3972" y="14695"/>
                  </a:lnTo>
                  <a:lnTo>
                    <a:pt x="4345" y="15639"/>
                  </a:lnTo>
                  <a:lnTo>
                    <a:pt x="4717" y="16582"/>
                  </a:lnTo>
                  <a:lnTo>
                    <a:pt x="5114" y="17500"/>
                  </a:lnTo>
                  <a:lnTo>
                    <a:pt x="5114" y="17500"/>
                  </a:lnTo>
                  <a:lnTo>
                    <a:pt x="5635" y="18667"/>
                  </a:lnTo>
                  <a:lnTo>
                    <a:pt x="6181" y="19809"/>
                  </a:lnTo>
                  <a:lnTo>
                    <a:pt x="6181" y="19809"/>
                  </a:lnTo>
                  <a:lnTo>
                    <a:pt x="6727" y="20901"/>
                  </a:lnTo>
                  <a:lnTo>
                    <a:pt x="6727" y="20901"/>
                  </a:lnTo>
                  <a:lnTo>
                    <a:pt x="7249" y="21943"/>
                  </a:lnTo>
                  <a:lnTo>
                    <a:pt x="7249" y="21943"/>
                  </a:lnTo>
                  <a:lnTo>
                    <a:pt x="7249" y="21943"/>
                  </a:lnTo>
                  <a:lnTo>
                    <a:pt x="7795" y="22936"/>
                  </a:lnTo>
                  <a:lnTo>
                    <a:pt x="8341" y="23929"/>
                  </a:lnTo>
                  <a:lnTo>
                    <a:pt x="8341" y="23929"/>
                  </a:lnTo>
                  <a:lnTo>
                    <a:pt x="8887" y="24848"/>
                  </a:lnTo>
                  <a:lnTo>
                    <a:pt x="9433" y="25741"/>
                  </a:lnTo>
                  <a:lnTo>
                    <a:pt x="9979" y="26585"/>
                  </a:lnTo>
                  <a:lnTo>
                    <a:pt x="10550" y="27429"/>
                  </a:lnTo>
                  <a:lnTo>
                    <a:pt x="11096" y="28223"/>
                  </a:lnTo>
                  <a:lnTo>
                    <a:pt x="11642" y="28993"/>
                  </a:lnTo>
                  <a:lnTo>
                    <a:pt x="12188" y="29738"/>
                  </a:lnTo>
                  <a:lnTo>
                    <a:pt x="12734" y="30457"/>
                  </a:lnTo>
                  <a:lnTo>
                    <a:pt x="13802" y="31773"/>
                  </a:lnTo>
                  <a:lnTo>
                    <a:pt x="14844" y="33014"/>
                  </a:lnTo>
                  <a:lnTo>
                    <a:pt x="15862" y="34106"/>
                  </a:lnTo>
                  <a:lnTo>
                    <a:pt x="16830" y="35124"/>
                  </a:lnTo>
                  <a:lnTo>
                    <a:pt x="16830" y="35124"/>
                  </a:lnTo>
                  <a:lnTo>
                    <a:pt x="17550" y="35819"/>
                  </a:lnTo>
                  <a:lnTo>
                    <a:pt x="18220" y="36464"/>
                  </a:lnTo>
                  <a:lnTo>
                    <a:pt x="18220" y="36464"/>
                  </a:lnTo>
                  <a:lnTo>
                    <a:pt x="19064" y="37234"/>
                  </a:lnTo>
                  <a:lnTo>
                    <a:pt x="19833" y="37879"/>
                  </a:lnTo>
                  <a:lnTo>
                    <a:pt x="20504" y="38425"/>
                  </a:lnTo>
                  <a:lnTo>
                    <a:pt x="21074" y="38847"/>
                  </a:lnTo>
                  <a:lnTo>
                    <a:pt x="21894" y="39418"/>
                  </a:lnTo>
                  <a:lnTo>
                    <a:pt x="22167" y="39617"/>
                  </a:lnTo>
                  <a:lnTo>
                    <a:pt x="22167" y="74566"/>
                  </a:lnTo>
                  <a:lnTo>
                    <a:pt x="22167" y="74566"/>
                  </a:lnTo>
                  <a:lnTo>
                    <a:pt x="22539" y="74591"/>
                  </a:lnTo>
                  <a:lnTo>
                    <a:pt x="22911" y="74640"/>
                  </a:lnTo>
                  <a:lnTo>
                    <a:pt x="23259" y="74740"/>
                  </a:lnTo>
                  <a:lnTo>
                    <a:pt x="23582" y="74864"/>
                  </a:lnTo>
                  <a:lnTo>
                    <a:pt x="23904" y="75038"/>
                  </a:lnTo>
                  <a:lnTo>
                    <a:pt x="24202" y="75211"/>
                  </a:lnTo>
                  <a:lnTo>
                    <a:pt x="24475" y="75410"/>
                  </a:lnTo>
                  <a:lnTo>
                    <a:pt x="24748" y="75658"/>
                  </a:lnTo>
                  <a:lnTo>
                    <a:pt x="24748" y="75658"/>
                  </a:lnTo>
                  <a:lnTo>
                    <a:pt x="24996" y="75782"/>
                  </a:lnTo>
                  <a:lnTo>
                    <a:pt x="25245" y="75906"/>
                  </a:lnTo>
                  <a:lnTo>
                    <a:pt x="25468" y="76055"/>
                  </a:lnTo>
                  <a:lnTo>
                    <a:pt x="25691" y="76229"/>
                  </a:lnTo>
                  <a:lnTo>
                    <a:pt x="25890" y="76403"/>
                  </a:lnTo>
                  <a:lnTo>
                    <a:pt x="26089" y="76601"/>
                  </a:lnTo>
                  <a:lnTo>
                    <a:pt x="26262" y="76800"/>
                  </a:lnTo>
                  <a:lnTo>
                    <a:pt x="26436" y="77023"/>
                  </a:lnTo>
                  <a:lnTo>
                    <a:pt x="26585" y="77271"/>
                  </a:lnTo>
                  <a:lnTo>
                    <a:pt x="26709" y="77520"/>
                  </a:lnTo>
                  <a:lnTo>
                    <a:pt x="26833" y="77768"/>
                  </a:lnTo>
                  <a:lnTo>
                    <a:pt x="26932" y="78041"/>
                  </a:lnTo>
                  <a:lnTo>
                    <a:pt x="27007" y="78314"/>
                  </a:lnTo>
                  <a:lnTo>
                    <a:pt x="27057" y="78587"/>
                  </a:lnTo>
                  <a:lnTo>
                    <a:pt x="27081" y="78885"/>
                  </a:lnTo>
                  <a:lnTo>
                    <a:pt x="27081" y="79158"/>
                  </a:lnTo>
                  <a:lnTo>
                    <a:pt x="27081" y="39617"/>
                  </a:lnTo>
                  <a:lnTo>
                    <a:pt x="27081" y="39617"/>
                  </a:lnTo>
                  <a:lnTo>
                    <a:pt x="26883" y="39418"/>
                  </a:lnTo>
                  <a:lnTo>
                    <a:pt x="26287" y="38872"/>
                  </a:lnTo>
                  <a:lnTo>
                    <a:pt x="25319" y="37978"/>
                  </a:lnTo>
                  <a:lnTo>
                    <a:pt x="24103" y="36762"/>
                  </a:lnTo>
                  <a:lnTo>
                    <a:pt x="23383" y="36017"/>
                  </a:lnTo>
                  <a:lnTo>
                    <a:pt x="22613" y="35198"/>
                  </a:lnTo>
                  <a:lnTo>
                    <a:pt x="21794" y="34305"/>
                  </a:lnTo>
                  <a:lnTo>
                    <a:pt x="20950" y="33312"/>
                  </a:lnTo>
                  <a:lnTo>
                    <a:pt x="20057" y="32269"/>
                  </a:lnTo>
                  <a:lnTo>
                    <a:pt x="19138" y="31152"/>
                  </a:lnTo>
                  <a:lnTo>
                    <a:pt x="18195" y="29961"/>
                  </a:lnTo>
                  <a:lnTo>
                    <a:pt x="17252" y="28695"/>
                  </a:lnTo>
                  <a:lnTo>
                    <a:pt x="16284" y="27355"/>
                  </a:lnTo>
                  <a:lnTo>
                    <a:pt x="15316" y="25940"/>
                  </a:lnTo>
                  <a:lnTo>
                    <a:pt x="14348" y="24475"/>
                  </a:lnTo>
                  <a:lnTo>
                    <a:pt x="13380" y="22936"/>
                  </a:lnTo>
                  <a:lnTo>
                    <a:pt x="12436" y="21348"/>
                  </a:lnTo>
                  <a:lnTo>
                    <a:pt x="11518" y="19685"/>
                  </a:lnTo>
                  <a:lnTo>
                    <a:pt x="10624" y="17972"/>
                  </a:lnTo>
                  <a:lnTo>
                    <a:pt x="10202" y="17078"/>
                  </a:lnTo>
                  <a:lnTo>
                    <a:pt x="9781" y="16185"/>
                  </a:lnTo>
                  <a:lnTo>
                    <a:pt x="9359" y="15266"/>
                  </a:lnTo>
                  <a:lnTo>
                    <a:pt x="8961" y="14348"/>
                  </a:lnTo>
                  <a:lnTo>
                    <a:pt x="8564" y="13405"/>
                  </a:lnTo>
                  <a:lnTo>
                    <a:pt x="8192" y="12461"/>
                  </a:lnTo>
                  <a:lnTo>
                    <a:pt x="7820" y="11493"/>
                  </a:lnTo>
                  <a:lnTo>
                    <a:pt x="7472" y="10501"/>
                  </a:lnTo>
                  <a:lnTo>
                    <a:pt x="7125" y="9508"/>
                  </a:lnTo>
                  <a:lnTo>
                    <a:pt x="6827" y="8515"/>
                  </a:lnTo>
                  <a:lnTo>
                    <a:pt x="6504" y="7497"/>
                  </a:lnTo>
                  <a:lnTo>
                    <a:pt x="6231" y="6455"/>
                  </a:lnTo>
                  <a:lnTo>
                    <a:pt x="5958" y="5412"/>
                  </a:lnTo>
                  <a:lnTo>
                    <a:pt x="5710" y="4345"/>
                  </a:lnTo>
                  <a:lnTo>
                    <a:pt x="5486" y="3277"/>
                  </a:lnTo>
                  <a:lnTo>
                    <a:pt x="5263" y="2210"/>
                  </a:lnTo>
                  <a:lnTo>
                    <a:pt x="5089" y="1118"/>
                  </a:lnTo>
                  <a:lnTo>
                    <a:pt x="4915" y="1"/>
                  </a:lnTo>
                  <a:lnTo>
                    <a:pt x="491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43"/>
            <p:cNvSpPr/>
            <p:nvPr/>
          </p:nvSpPr>
          <p:spPr>
            <a:xfrm>
              <a:off x="3035550" y="2932575"/>
              <a:ext cx="399650" cy="294175"/>
            </a:xfrm>
            <a:custGeom>
              <a:rect b="b" l="l" r="r" t="t"/>
              <a:pathLst>
                <a:path extrusionOk="0" h="11767" w="15986">
                  <a:moveTo>
                    <a:pt x="3773" y="0"/>
                  </a:moveTo>
                  <a:lnTo>
                    <a:pt x="3401" y="25"/>
                  </a:lnTo>
                  <a:lnTo>
                    <a:pt x="3053" y="75"/>
                  </a:lnTo>
                  <a:lnTo>
                    <a:pt x="2731" y="149"/>
                  </a:lnTo>
                  <a:lnTo>
                    <a:pt x="2383" y="273"/>
                  </a:lnTo>
                  <a:lnTo>
                    <a:pt x="2085" y="398"/>
                  </a:lnTo>
                  <a:lnTo>
                    <a:pt x="1787" y="571"/>
                  </a:lnTo>
                  <a:lnTo>
                    <a:pt x="1514" y="770"/>
                  </a:lnTo>
                  <a:lnTo>
                    <a:pt x="1241" y="969"/>
                  </a:lnTo>
                  <a:lnTo>
                    <a:pt x="993" y="1217"/>
                  </a:lnTo>
                  <a:lnTo>
                    <a:pt x="770" y="1465"/>
                  </a:lnTo>
                  <a:lnTo>
                    <a:pt x="571" y="1738"/>
                  </a:lnTo>
                  <a:lnTo>
                    <a:pt x="422" y="2036"/>
                  </a:lnTo>
                  <a:lnTo>
                    <a:pt x="273" y="2359"/>
                  </a:lnTo>
                  <a:lnTo>
                    <a:pt x="149" y="2681"/>
                  </a:lnTo>
                  <a:lnTo>
                    <a:pt x="50" y="3004"/>
                  </a:lnTo>
                  <a:lnTo>
                    <a:pt x="0" y="3351"/>
                  </a:lnTo>
                  <a:lnTo>
                    <a:pt x="373" y="3202"/>
                  </a:lnTo>
                  <a:lnTo>
                    <a:pt x="770" y="3078"/>
                  </a:lnTo>
                  <a:lnTo>
                    <a:pt x="1192" y="3029"/>
                  </a:lnTo>
                  <a:lnTo>
                    <a:pt x="1614" y="3004"/>
                  </a:lnTo>
                  <a:lnTo>
                    <a:pt x="10425" y="3004"/>
                  </a:lnTo>
                  <a:lnTo>
                    <a:pt x="10798" y="3078"/>
                  </a:lnTo>
                  <a:lnTo>
                    <a:pt x="11170" y="3178"/>
                  </a:lnTo>
                  <a:lnTo>
                    <a:pt x="11518" y="3302"/>
                  </a:lnTo>
                  <a:lnTo>
                    <a:pt x="11840" y="3451"/>
                  </a:lnTo>
                  <a:lnTo>
                    <a:pt x="12163" y="3649"/>
                  </a:lnTo>
                  <a:lnTo>
                    <a:pt x="12436" y="3873"/>
                  </a:lnTo>
                  <a:lnTo>
                    <a:pt x="12709" y="4096"/>
                  </a:lnTo>
                  <a:lnTo>
                    <a:pt x="12957" y="4369"/>
                  </a:lnTo>
                  <a:lnTo>
                    <a:pt x="13181" y="4667"/>
                  </a:lnTo>
                  <a:lnTo>
                    <a:pt x="13379" y="4990"/>
                  </a:lnTo>
                  <a:lnTo>
                    <a:pt x="13528" y="5312"/>
                  </a:lnTo>
                  <a:lnTo>
                    <a:pt x="13652" y="5660"/>
                  </a:lnTo>
                  <a:lnTo>
                    <a:pt x="13752" y="6032"/>
                  </a:lnTo>
                  <a:lnTo>
                    <a:pt x="13801" y="6405"/>
                  </a:lnTo>
                  <a:lnTo>
                    <a:pt x="13826" y="6802"/>
                  </a:lnTo>
                  <a:lnTo>
                    <a:pt x="13826" y="11766"/>
                  </a:lnTo>
                  <a:lnTo>
                    <a:pt x="15986" y="11766"/>
                  </a:lnTo>
                  <a:lnTo>
                    <a:pt x="15986" y="3798"/>
                  </a:lnTo>
                  <a:lnTo>
                    <a:pt x="15961" y="3426"/>
                  </a:lnTo>
                  <a:lnTo>
                    <a:pt x="15911" y="3054"/>
                  </a:lnTo>
                  <a:lnTo>
                    <a:pt x="15812" y="2681"/>
                  </a:lnTo>
                  <a:lnTo>
                    <a:pt x="15688" y="2334"/>
                  </a:lnTo>
                  <a:lnTo>
                    <a:pt x="15514" y="1986"/>
                  </a:lnTo>
                  <a:lnTo>
                    <a:pt x="15340" y="1688"/>
                  </a:lnTo>
                  <a:lnTo>
                    <a:pt x="15117" y="1390"/>
                  </a:lnTo>
                  <a:lnTo>
                    <a:pt x="14869" y="1117"/>
                  </a:lnTo>
                  <a:lnTo>
                    <a:pt x="14596" y="869"/>
                  </a:lnTo>
                  <a:lnTo>
                    <a:pt x="14298" y="671"/>
                  </a:lnTo>
                  <a:lnTo>
                    <a:pt x="14000" y="472"/>
                  </a:lnTo>
                  <a:lnTo>
                    <a:pt x="13652" y="298"/>
                  </a:lnTo>
                  <a:lnTo>
                    <a:pt x="13305" y="174"/>
                  </a:lnTo>
                  <a:lnTo>
                    <a:pt x="12957" y="100"/>
                  </a:lnTo>
                  <a:lnTo>
                    <a:pt x="12560" y="25"/>
                  </a:lnTo>
                  <a:lnTo>
                    <a:pt x="12188"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43"/>
            <p:cNvSpPr/>
            <p:nvPr/>
          </p:nvSpPr>
          <p:spPr>
            <a:xfrm>
              <a:off x="3035550" y="2932575"/>
              <a:ext cx="399650" cy="294175"/>
            </a:xfrm>
            <a:custGeom>
              <a:rect b="b" l="l" r="r" t="t"/>
              <a:pathLst>
                <a:path extrusionOk="0" fill="none" h="11767" w="15986">
                  <a:moveTo>
                    <a:pt x="12188" y="0"/>
                  </a:moveTo>
                  <a:lnTo>
                    <a:pt x="3773" y="0"/>
                  </a:lnTo>
                  <a:lnTo>
                    <a:pt x="3773" y="0"/>
                  </a:lnTo>
                  <a:lnTo>
                    <a:pt x="3401" y="25"/>
                  </a:lnTo>
                  <a:lnTo>
                    <a:pt x="3053" y="75"/>
                  </a:lnTo>
                  <a:lnTo>
                    <a:pt x="2731" y="149"/>
                  </a:lnTo>
                  <a:lnTo>
                    <a:pt x="2383" y="273"/>
                  </a:lnTo>
                  <a:lnTo>
                    <a:pt x="2085" y="398"/>
                  </a:lnTo>
                  <a:lnTo>
                    <a:pt x="1787" y="571"/>
                  </a:lnTo>
                  <a:lnTo>
                    <a:pt x="1514" y="770"/>
                  </a:lnTo>
                  <a:lnTo>
                    <a:pt x="1241" y="969"/>
                  </a:lnTo>
                  <a:lnTo>
                    <a:pt x="993" y="1217"/>
                  </a:lnTo>
                  <a:lnTo>
                    <a:pt x="770" y="1465"/>
                  </a:lnTo>
                  <a:lnTo>
                    <a:pt x="571" y="1738"/>
                  </a:lnTo>
                  <a:lnTo>
                    <a:pt x="422" y="2036"/>
                  </a:lnTo>
                  <a:lnTo>
                    <a:pt x="273" y="2359"/>
                  </a:lnTo>
                  <a:lnTo>
                    <a:pt x="149" y="2681"/>
                  </a:lnTo>
                  <a:lnTo>
                    <a:pt x="50" y="3004"/>
                  </a:lnTo>
                  <a:lnTo>
                    <a:pt x="0" y="3351"/>
                  </a:lnTo>
                  <a:lnTo>
                    <a:pt x="0" y="3351"/>
                  </a:lnTo>
                  <a:lnTo>
                    <a:pt x="373" y="3202"/>
                  </a:lnTo>
                  <a:lnTo>
                    <a:pt x="770" y="3078"/>
                  </a:lnTo>
                  <a:lnTo>
                    <a:pt x="1192" y="3029"/>
                  </a:lnTo>
                  <a:lnTo>
                    <a:pt x="1614" y="3004"/>
                  </a:lnTo>
                  <a:lnTo>
                    <a:pt x="10028" y="3004"/>
                  </a:lnTo>
                  <a:lnTo>
                    <a:pt x="10028" y="3004"/>
                  </a:lnTo>
                  <a:lnTo>
                    <a:pt x="10425" y="3004"/>
                  </a:lnTo>
                  <a:lnTo>
                    <a:pt x="10798" y="3078"/>
                  </a:lnTo>
                  <a:lnTo>
                    <a:pt x="11170" y="3178"/>
                  </a:lnTo>
                  <a:lnTo>
                    <a:pt x="11518" y="3302"/>
                  </a:lnTo>
                  <a:lnTo>
                    <a:pt x="11840" y="3451"/>
                  </a:lnTo>
                  <a:lnTo>
                    <a:pt x="12163" y="3649"/>
                  </a:lnTo>
                  <a:lnTo>
                    <a:pt x="12436" y="3873"/>
                  </a:lnTo>
                  <a:lnTo>
                    <a:pt x="12709" y="4096"/>
                  </a:lnTo>
                  <a:lnTo>
                    <a:pt x="12957" y="4369"/>
                  </a:lnTo>
                  <a:lnTo>
                    <a:pt x="13181" y="4667"/>
                  </a:lnTo>
                  <a:lnTo>
                    <a:pt x="13379" y="4990"/>
                  </a:lnTo>
                  <a:lnTo>
                    <a:pt x="13528" y="5312"/>
                  </a:lnTo>
                  <a:lnTo>
                    <a:pt x="13652" y="5660"/>
                  </a:lnTo>
                  <a:lnTo>
                    <a:pt x="13752" y="6032"/>
                  </a:lnTo>
                  <a:lnTo>
                    <a:pt x="13801" y="6405"/>
                  </a:lnTo>
                  <a:lnTo>
                    <a:pt x="13826" y="6802"/>
                  </a:lnTo>
                  <a:lnTo>
                    <a:pt x="13826" y="11766"/>
                  </a:lnTo>
                  <a:lnTo>
                    <a:pt x="15986" y="11766"/>
                  </a:lnTo>
                  <a:lnTo>
                    <a:pt x="15986" y="3798"/>
                  </a:lnTo>
                  <a:lnTo>
                    <a:pt x="15986" y="3798"/>
                  </a:lnTo>
                  <a:lnTo>
                    <a:pt x="15961" y="3426"/>
                  </a:lnTo>
                  <a:lnTo>
                    <a:pt x="15911" y="3054"/>
                  </a:lnTo>
                  <a:lnTo>
                    <a:pt x="15812" y="2681"/>
                  </a:lnTo>
                  <a:lnTo>
                    <a:pt x="15688" y="2334"/>
                  </a:lnTo>
                  <a:lnTo>
                    <a:pt x="15514" y="1986"/>
                  </a:lnTo>
                  <a:lnTo>
                    <a:pt x="15340" y="1688"/>
                  </a:lnTo>
                  <a:lnTo>
                    <a:pt x="15117" y="1390"/>
                  </a:lnTo>
                  <a:lnTo>
                    <a:pt x="14869" y="1117"/>
                  </a:lnTo>
                  <a:lnTo>
                    <a:pt x="14596" y="869"/>
                  </a:lnTo>
                  <a:lnTo>
                    <a:pt x="14298" y="671"/>
                  </a:lnTo>
                  <a:lnTo>
                    <a:pt x="14000" y="472"/>
                  </a:lnTo>
                  <a:lnTo>
                    <a:pt x="13652" y="298"/>
                  </a:lnTo>
                  <a:lnTo>
                    <a:pt x="13305" y="174"/>
                  </a:lnTo>
                  <a:lnTo>
                    <a:pt x="12957" y="100"/>
                  </a:lnTo>
                  <a:lnTo>
                    <a:pt x="12560" y="25"/>
                  </a:lnTo>
                  <a:lnTo>
                    <a:pt x="1218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43"/>
            <p:cNvSpPr/>
            <p:nvPr/>
          </p:nvSpPr>
          <p:spPr>
            <a:xfrm>
              <a:off x="3009475" y="3007650"/>
              <a:ext cx="371750" cy="219100"/>
            </a:xfrm>
            <a:custGeom>
              <a:rect b="b" l="l" r="r" t="t"/>
              <a:pathLst>
                <a:path extrusionOk="0" h="8764" w="14870">
                  <a:moveTo>
                    <a:pt x="2657" y="1"/>
                  </a:moveTo>
                  <a:lnTo>
                    <a:pt x="2235" y="26"/>
                  </a:lnTo>
                  <a:lnTo>
                    <a:pt x="1813" y="75"/>
                  </a:lnTo>
                  <a:lnTo>
                    <a:pt x="1416" y="199"/>
                  </a:lnTo>
                  <a:lnTo>
                    <a:pt x="1043" y="348"/>
                  </a:lnTo>
                  <a:lnTo>
                    <a:pt x="770" y="497"/>
                  </a:lnTo>
                  <a:lnTo>
                    <a:pt x="497" y="671"/>
                  </a:lnTo>
                  <a:lnTo>
                    <a:pt x="224" y="870"/>
                  </a:lnTo>
                  <a:lnTo>
                    <a:pt x="1" y="1093"/>
                  </a:lnTo>
                  <a:lnTo>
                    <a:pt x="348" y="969"/>
                  </a:lnTo>
                  <a:lnTo>
                    <a:pt x="696" y="870"/>
                  </a:lnTo>
                  <a:lnTo>
                    <a:pt x="1068" y="820"/>
                  </a:lnTo>
                  <a:lnTo>
                    <a:pt x="1440" y="795"/>
                  </a:lnTo>
                  <a:lnTo>
                    <a:pt x="9855" y="795"/>
                  </a:lnTo>
                  <a:lnTo>
                    <a:pt x="10227" y="820"/>
                  </a:lnTo>
                  <a:lnTo>
                    <a:pt x="10625" y="894"/>
                  </a:lnTo>
                  <a:lnTo>
                    <a:pt x="10972" y="969"/>
                  </a:lnTo>
                  <a:lnTo>
                    <a:pt x="11320" y="1093"/>
                  </a:lnTo>
                  <a:lnTo>
                    <a:pt x="11667" y="1267"/>
                  </a:lnTo>
                  <a:lnTo>
                    <a:pt x="11965" y="1465"/>
                  </a:lnTo>
                  <a:lnTo>
                    <a:pt x="12263" y="1664"/>
                  </a:lnTo>
                  <a:lnTo>
                    <a:pt x="12536" y="1912"/>
                  </a:lnTo>
                  <a:lnTo>
                    <a:pt x="12784" y="2185"/>
                  </a:lnTo>
                  <a:lnTo>
                    <a:pt x="13007" y="2483"/>
                  </a:lnTo>
                  <a:lnTo>
                    <a:pt x="13181" y="2781"/>
                  </a:lnTo>
                  <a:lnTo>
                    <a:pt x="13355" y="3128"/>
                  </a:lnTo>
                  <a:lnTo>
                    <a:pt x="13479" y="3476"/>
                  </a:lnTo>
                  <a:lnTo>
                    <a:pt x="13578" y="3848"/>
                  </a:lnTo>
                  <a:lnTo>
                    <a:pt x="13628" y="4221"/>
                  </a:lnTo>
                  <a:lnTo>
                    <a:pt x="13653" y="4593"/>
                  </a:lnTo>
                  <a:lnTo>
                    <a:pt x="13653" y="8763"/>
                  </a:lnTo>
                  <a:lnTo>
                    <a:pt x="14869" y="8763"/>
                  </a:lnTo>
                  <a:lnTo>
                    <a:pt x="14869" y="3799"/>
                  </a:lnTo>
                  <a:lnTo>
                    <a:pt x="14844" y="3402"/>
                  </a:lnTo>
                  <a:lnTo>
                    <a:pt x="14795" y="3029"/>
                  </a:lnTo>
                  <a:lnTo>
                    <a:pt x="14695" y="2657"/>
                  </a:lnTo>
                  <a:lnTo>
                    <a:pt x="14571" y="2309"/>
                  </a:lnTo>
                  <a:lnTo>
                    <a:pt x="14422" y="1987"/>
                  </a:lnTo>
                  <a:lnTo>
                    <a:pt x="14224" y="1664"/>
                  </a:lnTo>
                  <a:lnTo>
                    <a:pt x="14000" y="1366"/>
                  </a:lnTo>
                  <a:lnTo>
                    <a:pt x="13752" y="1093"/>
                  </a:lnTo>
                  <a:lnTo>
                    <a:pt x="13479" y="870"/>
                  </a:lnTo>
                  <a:lnTo>
                    <a:pt x="13206" y="646"/>
                  </a:lnTo>
                  <a:lnTo>
                    <a:pt x="12883" y="448"/>
                  </a:lnTo>
                  <a:lnTo>
                    <a:pt x="12561" y="299"/>
                  </a:lnTo>
                  <a:lnTo>
                    <a:pt x="12213" y="175"/>
                  </a:lnTo>
                  <a:lnTo>
                    <a:pt x="11841" y="75"/>
                  </a:lnTo>
                  <a:lnTo>
                    <a:pt x="1146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43"/>
            <p:cNvSpPr/>
            <p:nvPr/>
          </p:nvSpPr>
          <p:spPr>
            <a:xfrm>
              <a:off x="3009475" y="3007650"/>
              <a:ext cx="371750" cy="219100"/>
            </a:xfrm>
            <a:custGeom>
              <a:rect b="b" l="l" r="r" t="t"/>
              <a:pathLst>
                <a:path extrusionOk="0" fill="none" h="8764" w="14870">
                  <a:moveTo>
                    <a:pt x="11071" y="1"/>
                  </a:moveTo>
                  <a:lnTo>
                    <a:pt x="2657" y="1"/>
                  </a:lnTo>
                  <a:lnTo>
                    <a:pt x="2657" y="1"/>
                  </a:lnTo>
                  <a:lnTo>
                    <a:pt x="2235" y="26"/>
                  </a:lnTo>
                  <a:lnTo>
                    <a:pt x="1813" y="75"/>
                  </a:lnTo>
                  <a:lnTo>
                    <a:pt x="1416" y="199"/>
                  </a:lnTo>
                  <a:lnTo>
                    <a:pt x="1043" y="348"/>
                  </a:lnTo>
                  <a:lnTo>
                    <a:pt x="1043" y="348"/>
                  </a:lnTo>
                  <a:lnTo>
                    <a:pt x="770" y="497"/>
                  </a:lnTo>
                  <a:lnTo>
                    <a:pt x="497" y="671"/>
                  </a:lnTo>
                  <a:lnTo>
                    <a:pt x="224" y="870"/>
                  </a:lnTo>
                  <a:lnTo>
                    <a:pt x="1" y="1093"/>
                  </a:lnTo>
                  <a:lnTo>
                    <a:pt x="1" y="1093"/>
                  </a:lnTo>
                  <a:lnTo>
                    <a:pt x="348" y="969"/>
                  </a:lnTo>
                  <a:lnTo>
                    <a:pt x="696" y="870"/>
                  </a:lnTo>
                  <a:lnTo>
                    <a:pt x="1068" y="820"/>
                  </a:lnTo>
                  <a:lnTo>
                    <a:pt x="1440" y="795"/>
                  </a:lnTo>
                  <a:lnTo>
                    <a:pt x="9855" y="795"/>
                  </a:lnTo>
                  <a:lnTo>
                    <a:pt x="9855" y="795"/>
                  </a:lnTo>
                  <a:lnTo>
                    <a:pt x="10227" y="820"/>
                  </a:lnTo>
                  <a:lnTo>
                    <a:pt x="10625" y="894"/>
                  </a:lnTo>
                  <a:lnTo>
                    <a:pt x="10972" y="969"/>
                  </a:lnTo>
                  <a:lnTo>
                    <a:pt x="11320" y="1093"/>
                  </a:lnTo>
                  <a:lnTo>
                    <a:pt x="11667" y="1267"/>
                  </a:lnTo>
                  <a:lnTo>
                    <a:pt x="11965" y="1465"/>
                  </a:lnTo>
                  <a:lnTo>
                    <a:pt x="12263" y="1664"/>
                  </a:lnTo>
                  <a:lnTo>
                    <a:pt x="12536" y="1912"/>
                  </a:lnTo>
                  <a:lnTo>
                    <a:pt x="12784" y="2185"/>
                  </a:lnTo>
                  <a:lnTo>
                    <a:pt x="13007" y="2483"/>
                  </a:lnTo>
                  <a:lnTo>
                    <a:pt x="13181" y="2781"/>
                  </a:lnTo>
                  <a:lnTo>
                    <a:pt x="13355" y="3128"/>
                  </a:lnTo>
                  <a:lnTo>
                    <a:pt x="13479" y="3476"/>
                  </a:lnTo>
                  <a:lnTo>
                    <a:pt x="13578" y="3848"/>
                  </a:lnTo>
                  <a:lnTo>
                    <a:pt x="13628" y="4221"/>
                  </a:lnTo>
                  <a:lnTo>
                    <a:pt x="13653" y="4593"/>
                  </a:lnTo>
                  <a:lnTo>
                    <a:pt x="13653" y="8763"/>
                  </a:lnTo>
                  <a:lnTo>
                    <a:pt x="14869" y="8763"/>
                  </a:lnTo>
                  <a:lnTo>
                    <a:pt x="14869" y="3799"/>
                  </a:lnTo>
                  <a:lnTo>
                    <a:pt x="14869" y="3799"/>
                  </a:lnTo>
                  <a:lnTo>
                    <a:pt x="14844" y="3402"/>
                  </a:lnTo>
                  <a:lnTo>
                    <a:pt x="14795" y="3029"/>
                  </a:lnTo>
                  <a:lnTo>
                    <a:pt x="14695" y="2657"/>
                  </a:lnTo>
                  <a:lnTo>
                    <a:pt x="14571" y="2309"/>
                  </a:lnTo>
                  <a:lnTo>
                    <a:pt x="14422" y="1987"/>
                  </a:lnTo>
                  <a:lnTo>
                    <a:pt x="14224" y="1664"/>
                  </a:lnTo>
                  <a:lnTo>
                    <a:pt x="14000" y="1366"/>
                  </a:lnTo>
                  <a:lnTo>
                    <a:pt x="13752" y="1093"/>
                  </a:lnTo>
                  <a:lnTo>
                    <a:pt x="13479" y="870"/>
                  </a:lnTo>
                  <a:lnTo>
                    <a:pt x="13206" y="646"/>
                  </a:lnTo>
                  <a:lnTo>
                    <a:pt x="12883" y="448"/>
                  </a:lnTo>
                  <a:lnTo>
                    <a:pt x="12561" y="299"/>
                  </a:lnTo>
                  <a:lnTo>
                    <a:pt x="12213" y="175"/>
                  </a:lnTo>
                  <a:lnTo>
                    <a:pt x="11841" y="75"/>
                  </a:lnTo>
                  <a:lnTo>
                    <a:pt x="11468" y="1"/>
                  </a:lnTo>
                  <a:lnTo>
                    <a:pt x="110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43"/>
            <p:cNvSpPr/>
            <p:nvPr/>
          </p:nvSpPr>
          <p:spPr>
            <a:xfrm>
              <a:off x="2950525" y="3027525"/>
              <a:ext cx="400275" cy="546725"/>
            </a:xfrm>
            <a:custGeom>
              <a:rect b="b" l="l" r="r" t="t"/>
              <a:pathLst>
                <a:path extrusionOk="0" h="21869" w="16011">
                  <a:moveTo>
                    <a:pt x="3798" y="0"/>
                  </a:moveTo>
                  <a:lnTo>
                    <a:pt x="3426" y="25"/>
                  </a:lnTo>
                  <a:lnTo>
                    <a:pt x="3054" y="75"/>
                  </a:lnTo>
                  <a:lnTo>
                    <a:pt x="2706" y="174"/>
                  </a:lnTo>
                  <a:lnTo>
                    <a:pt x="2359" y="298"/>
                  </a:lnTo>
                  <a:lnTo>
                    <a:pt x="2111" y="422"/>
                  </a:lnTo>
                  <a:lnTo>
                    <a:pt x="1862" y="546"/>
                  </a:lnTo>
                  <a:lnTo>
                    <a:pt x="1614" y="695"/>
                  </a:lnTo>
                  <a:lnTo>
                    <a:pt x="1415" y="869"/>
                  </a:lnTo>
                  <a:lnTo>
                    <a:pt x="1192" y="1043"/>
                  </a:lnTo>
                  <a:lnTo>
                    <a:pt x="994" y="1241"/>
                  </a:lnTo>
                  <a:lnTo>
                    <a:pt x="820" y="1440"/>
                  </a:lnTo>
                  <a:lnTo>
                    <a:pt x="671" y="1663"/>
                  </a:lnTo>
                  <a:lnTo>
                    <a:pt x="522" y="1911"/>
                  </a:lnTo>
                  <a:lnTo>
                    <a:pt x="373" y="2160"/>
                  </a:lnTo>
                  <a:lnTo>
                    <a:pt x="274" y="2408"/>
                  </a:lnTo>
                  <a:lnTo>
                    <a:pt x="174" y="2681"/>
                  </a:lnTo>
                  <a:lnTo>
                    <a:pt x="100" y="2954"/>
                  </a:lnTo>
                  <a:lnTo>
                    <a:pt x="50" y="3227"/>
                  </a:lnTo>
                  <a:lnTo>
                    <a:pt x="25" y="3525"/>
                  </a:lnTo>
                  <a:lnTo>
                    <a:pt x="1" y="3798"/>
                  </a:lnTo>
                  <a:lnTo>
                    <a:pt x="1" y="8713"/>
                  </a:lnTo>
                  <a:lnTo>
                    <a:pt x="199" y="8886"/>
                  </a:lnTo>
                  <a:lnTo>
                    <a:pt x="398" y="9035"/>
                  </a:lnTo>
                  <a:lnTo>
                    <a:pt x="596" y="9209"/>
                  </a:lnTo>
                  <a:lnTo>
                    <a:pt x="770" y="9408"/>
                  </a:lnTo>
                  <a:lnTo>
                    <a:pt x="944" y="9581"/>
                  </a:lnTo>
                  <a:lnTo>
                    <a:pt x="1093" y="9805"/>
                  </a:lnTo>
                  <a:lnTo>
                    <a:pt x="1242" y="10003"/>
                  </a:lnTo>
                  <a:lnTo>
                    <a:pt x="1366" y="10227"/>
                  </a:lnTo>
                  <a:lnTo>
                    <a:pt x="1490" y="10475"/>
                  </a:lnTo>
                  <a:lnTo>
                    <a:pt x="1589" y="10698"/>
                  </a:lnTo>
                  <a:lnTo>
                    <a:pt x="1664" y="10947"/>
                  </a:lnTo>
                  <a:lnTo>
                    <a:pt x="1738" y="11195"/>
                  </a:lnTo>
                  <a:lnTo>
                    <a:pt x="1788" y="11468"/>
                  </a:lnTo>
                  <a:lnTo>
                    <a:pt x="1837" y="11716"/>
                  </a:lnTo>
                  <a:lnTo>
                    <a:pt x="1862" y="11989"/>
                  </a:lnTo>
                  <a:lnTo>
                    <a:pt x="1887" y="12262"/>
                  </a:lnTo>
                  <a:lnTo>
                    <a:pt x="1887" y="21868"/>
                  </a:lnTo>
                  <a:lnTo>
                    <a:pt x="6951" y="21868"/>
                  </a:lnTo>
                  <a:lnTo>
                    <a:pt x="6951" y="12262"/>
                  </a:lnTo>
                  <a:lnTo>
                    <a:pt x="6976" y="11840"/>
                  </a:lnTo>
                  <a:lnTo>
                    <a:pt x="7050" y="11393"/>
                  </a:lnTo>
                  <a:lnTo>
                    <a:pt x="7149" y="10996"/>
                  </a:lnTo>
                  <a:lnTo>
                    <a:pt x="7298" y="10599"/>
                  </a:lnTo>
                  <a:lnTo>
                    <a:pt x="7472" y="10227"/>
                  </a:lnTo>
                  <a:lnTo>
                    <a:pt x="7695" y="9879"/>
                  </a:lnTo>
                  <a:lnTo>
                    <a:pt x="7944" y="9532"/>
                  </a:lnTo>
                  <a:lnTo>
                    <a:pt x="8217" y="9234"/>
                  </a:lnTo>
                  <a:lnTo>
                    <a:pt x="8515" y="8961"/>
                  </a:lnTo>
                  <a:lnTo>
                    <a:pt x="8862" y="8713"/>
                  </a:lnTo>
                  <a:lnTo>
                    <a:pt x="9210" y="8489"/>
                  </a:lnTo>
                  <a:lnTo>
                    <a:pt x="9582" y="8316"/>
                  </a:lnTo>
                  <a:lnTo>
                    <a:pt x="9979" y="8167"/>
                  </a:lnTo>
                  <a:lnTo>
                    <a:pt x="10376" y="8067"/>
                  </a:lnTo>
                  <a:lnTo>
                    <a:pt x="10823" y="7993"/>
                  </a:lnTo>
                  <a:lnTo>
                    <a:pt x="11245" y="7968"/>
                  </a:lnTo>
                  <a:lnTo>
                    <a:pt x="16011" y="7968"/>
                  </a:lnTo>
                  <a:lnTo>
                    <a:pt x="16011" y="3798"/>
                  </a:lnTo>
                  <a:lnTo>
                    <a:pt x="15986" y="3426"/>
                  </a:lnTo>
                  <a:lnTo>
                    <a:pt x="15936" y="3053"/>
                  </a:lnTo>
                  <a:lnTo>
                    <a:pt x="15837" y="2681"/>
                  </a:lnTo>
                  <a:lnTo>
                    <a:pt x="15713" y="2333"/>
                  </a:lnTo>
                  <a:lnTo>
                    <a:pt x="15539" y="1986"/>
                  </a:lnTo>
                  <a:lnTo>
                    <a:pt x="15365" y="1688"/>
                  </a:lnTo>
                  <a:lnTo>
                    <a:pt x="15142" y="1390"/>
                  </a:lnTo>
                  <a:lnTo>
                    <a:pt x="14894" y="1117"/>
                  </a:lnTo>
                  <a:lnTo>
                    <a:pt x="14621" y="869"/>
                  </a:lnTo>
                  <a:lnTo>
                    <a:pt x="14323" y="670"/>
                  </a:lnTo>
                  <a:lnTo>
                    <a:pt x="14025" y="472"/>
                  </a:lnTo>
                  <a:lnTo>
                    <a:pt x="13678" y="298"/>
                  </a:lnTo>
                  <a:lnTo>
                    <a:pt x="13330" y="174"/>
                  </a:lnTo>
                  <a:lnTo>
                    <a:pt x="12983" y="99"/>
                  </a:lnTo>
                  <a:lnTo>
                    <a:pt x="12585"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43"/>
            <p:cNvSpPr/>
            <p:nvPr/>
          </p:nvSpPr>
          <p:spPr>
            <a:xfrm>
              <a:off x="2950525" y="3027525"/>
              <a:ext cx="400275" cy="546725"/>
            </a:xfrm>
            <a:custGeom>
              <a:rect b="b" l="l" r="r" t="t"/>
              <a:pathLst>
                <a:path extrusionOk="0" fill="none" h="21869" w="16011">
                  <a:moveTo>
                    <a:pt x="12213" y="0"/>
                  </a:moveTo>
                  <a:lnTo>
                    <a:pt x="3798" y="0"/>
                  </a:lnTo>
                  <a:lnTo>
                    <a:pt x="3798" y="0"/>
                  </a:lnTo>
                  <a:lnTo>
                    <a:pt x="3426" y="25"/>
                  </a:lnTo>
                  <a:lnTo>
                    <a:pt x="3054" y="75"/>
                  </a:lnTo>
                  <a:lnTo>
                    <a:pt x="2706" y="174"/>
                  </a:lnTo>
                  <a:lnTo>
                    <a:pt x="2359" y="298"/>
                  </a:lnTo>
                  <a:lnTo>
                    <a:pt x="2359" y="298"/>
                  </a:lnTo>
                  <a:lnTo>
                    <a:pt x="2111" y="422"/>
                  </a:lnTo>
                  <a:lnTo>
                    <a:pt x="1862" y="546"/>
                  </a:lnTo>
                  <a:lnTo>
                    <a:pt x="1614" y="695"/>
                  </a:lnTo>
                  <a:lnTo>
                    <a:pt x="1415" y="869"/>
                  </a:lnTo>
                  <a:lnTo>
                    <a:pt x="1192" y="1043"/>
                  </a:lnTo>
                  <a:lnTo>
                    <a:pt x="994" y="1241"/>
                  </a:lnTo>
                  <a:lnTo>
                    <a:pt x="820" y="1440"/>
                  </a:lnTo>
                  <a:lnTo>
                    <a:pt x="671" y="1663"/>
                  </a:lnTo>
                  <a:lnTo>
                    <a:pt x="522" y="1911"/>
                  </a:lnTo>
                  <a:lnTo>
                    <a:pt x="373" y="2160"/>
                  </a:lnTo>
                  <a:lnTo>
                    <a:pt x="274" y="2408"/>
                  </a:lnTo>
                  <a:lnTo>
                    <a:pt x="174" y="2681"/>
                  </a:lnTo>
                  <a:lnTo>
                    <a:pt x="100" y="2954"/>
                  </a:lnTo>
                  <a:lnTo>
                    <a:pt x="50" y="3227"/>
                  </a:lnTo>
                  <a:lnTo>
                    <a:pt x="25" y="3525"/>
                  </a:lnTo>
                  <a:lnTo>
                    <a:pt x="1" y="3798"/>
                  </a:lnTo>
                  <a:lnTo>
                    <a:pt x="1" y="8713"/>
                  </a:lnTo>
                  <a:lnTo>
                    <a:pt x="1" y="8713"/>
                  </a:lnTo>
                  <a:lnTo>
                    <a:pt x="199" y="8886"/>
                  </a:lnTo>
                  <a:lnTo>
                    <a:pt x="398" y="9035"/>
                  </a:lnTo>
                  <a:lnTo>
                    <a:pt x="596" y="9209"/>
                  </a:lnTo>
                  <a:lnTo>
                    <a:pt x="770" y="9408"/>
                  </a:lnTo>
                  <a:lnTo>
                    <a:pt x="944" y="9581"/>
                  </a:lnTo>
                  <a:lnTo>
                    <a:pt x="1093" y="9805"/>
                  </a:lnTo>
                  <a:lnTo>
                    <a:pt x="1242" y="10003"/>
                  </a:lnTo>
                  <a:lnTo>
                    <a:pt x="1366" y="10227"/>
                  </a:lnTo>
                  <a:lnTo>
                    <a:pt x="1490" y="10475"/>
                  </a:lnTo>
                  <a:lnTo>
                    <a:pt x="1589" y="10698"/>
                  </a:lnTo>
                  <a:lnTo>
                    <a:pt x="1664" y="10947"/>
                  </a:lnTo>
                  <a:lnTo>
                    <a:pt x="1738" y="11195"/>
                  </a:lnTo>
                  <a:lnTo>
                    <a:pt x="1788" y="11468"/>
                  </a:lnTo>
                  <a:lnTo>
                    <a:pt x="1837" y="11716"/>
                  </a:lnTo>
                  <a:lnTo>
                    <a:pt x="1862" y="11989"/>
                  </a:lnTo>
                  <a:lnTo>
                    <a:pt x="1887" y="12262"/>
                  </a:lnTo>
                  <a:lnTo>
                    <a:pt x="1887" y="21868"/>
                  </a:lnTo>
                  <a:lnTo>
                    <a:pt x="6752" y="21868"/>
                  </a:lnTo>
                  <a:lnTo>
                    <a:pt x="6752" y="21868"/>
                  </a:lnTo>
                  <a:lnTo>
                    <a:pt x="6951" y="21868"/>
                  </a:lnTo>
                  <a:lnTo>
                    <a:pt x="6951" y="12262"/>
                  </a:lnTo>
                  <a:lnTo>
                    <a:pt x="6951" y="12262"/>
                  </a:lnTo>
                  <a:lnTo>
                    <a:pt x="6976" y="11840"/>
                  </a:lnTo>
                  <a:lnTo>
                    <a:pt x="7050" y="11393"/>
                  </a:lnTo>
                  <a:lnTo>
                    <a:pt x="7149" y="10996"/>
                  </a:lnTo>
                  <a:lnTo>
                    <a:pt x="7298" y="10599"/>
                  </a:lnTo>
                  <a:lnTo>
                    <a:pt x="7472" y="10227"/>
                  </a:lnTo>
                  <a:lnTo>
                    <a:pt x="7695" y="9879"/>
                  </a:lnTo>
                  <a:lnTo>
                    <a:pt x="7944" y="9532"/>
                  </a:lnTo>
                  <a:lnTo>
                    <a:pt x="8217" y="9234"/>
                  </a:lnTo>
                  <a:lnTo>
                    <a:pt x="8515" y="8961"/>
                  </a:lnTo>
                  <a:lnTo>
                    <a:pt x="8862" y="8713"/>
                  </a:lnTo>
                  <a:lnTo>
                    <a:pt x="9210" y="8489"/>
                  </a:lnTo>
                  <a:lnTo>
                    <a:pt x="9582" y="8316"/>
                  </a:lnTo>
                  <a:lnTo>
                    <a:pt x="9979" y="8167"/>
                  </a:lnTo>
                  <a:lnTo>
                    <a:pt x="10376" y="8067"/>
                  </a:lnTo>
                  <a:lnTo>
                    <a:pt x="10823" y="7993"/>
                  </a:lnTo>
                  <a:lnTo>
                    <a:pt x="11245" y="7968"/>
                  </a:lnTo>
                  <a:lnTo>
                    <a:pt x="16011" y="7968"/>
                  </a:lnTo>
                  <a:lnTo>
                    <a:pt x="16011" y="3798"/>
                  </a:lnTo>
                  <a:lnTo>
                    <a:pt x="16011" y="3798"/>
                  </a:lnTo>
                  <a:lnTo>
                    <a:pt x="15986" y="3426"/>
                  </a:lnTo>
                  <a:lnTo>
                    <a:pt x="15936" y="3053"/>
                  </a:lnTo>
                  <a:lnTo>
                    <a:pt x="15837" y="2681"/>
                  </a:lnTo>
                  <a:lnTo>
                    <a:pt x="15713" y="2333"/>
                  </a:lnTo>
                  <a:lnTo>
                    <a:pt x="15539" y="1986"/>
                  </a:lnTo>
                  <a:lnTo>
                    <a:pt x="15365" y="1688"/>
                  </a:lnTo>
                  <a:lnTo>
                    <a:pt x="15142" y="1390"/>
                  </a:lnTo>
                  <a:lnTo>
                    <a:pt x="14894" y="1117"/>
                  </a:lnTo>
                  <a:lnTo>
                    <a:pt x="14621" y="869"/>
                  </a:lnTo>
                  <a:lnTo>
                    <a:pt x="14323" y="670"/>
                  </a:lnTo>
                  <a:lnTo>
                    <a:pt x="14025" y="472"/>
                  </a:lnTo>
                  <a:lnTo>
                    <a:pt x="13678" y="298"/>
                  </a:lnTo>
                  <a:lnTo>
                    <a:pt x="13330" y="174"/>
                  </a:lnTo>
                  <a:lnTo>
                    <a:pt x="12983" y="99"/>
                  </a:lnTo>
                  <a:lnTo>
                    <a:pt x="12585"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43"/>
            <p:cNvSpPr/>
            <p:nvPr/>
          </p:nvSpPr>
          <p:spPr>
            <a:xfrm>
              <a:off x="2439825" y="2932575"/>
              <a:ext cx="398400" cy="294175"/>
            </a:xfrm>
            <a:custGeom>
              <a:rect b="b" l="l" r="r" t="t"/>
              <a:pathLst>
                <a:path extrusionOk="0" h="11767" w="15936">
                  <a:moveTo>
                    <a:pt x="3723" y="0"/>
                  </a:moveTo>
                  <a:lnTo>
                    <a:pt x="3376" y="25"/>
                  </a:lnTo>
                  <a:lnTo>
                    <a:pt x="3053" y="75"/>
                  </a:lnTo>
                  <a:lnTo>
                    <a:pt x="2731" y="149"/>
                  </a:lnTo>
                  <a:lnTo>
                    <a:pt x="2433" y="249"/>
                  </a:lnTo>
                  <a:lnTo>
                    <a:pt x="2135" y="373"/>
                  </a:lnTo>
                  <a:lnTo>
                    <a:pt x="1837" y="522"/>
                  </a:lnTo>
                  <a:lnTo>
                    <a:pt x="1564" y="671"/>
                  </a:lnTo>
                  <a:lnTo>
                    <a:pt x="1316" y="869"/>
                  </a:lnTo>
                  <a:lnTo>
                    <a:pt x="1068" y="1093"/>
                  </a:lnTo>
                  <a:lnTo>
                    <a:pt x="869" y="1316"/>
                  </a:lnTo>
                  <a:lnTo>
                    <a:pt x="670" y="1564"/>
                  </a:lnTo>
                  <a:lnTo>
                    <a:pt x="497" y="1837"/>
                  </a:lnTo>
                  <a:lnTo>
                    <a:pt x="323" y="2110"/>
                  </a:lnTo>
                  <a:lnTo>
                    <a:pt x="199" y="2408"/>
                  </a:lnTo>
                  <a:lnTo>
                    <a:pt x="99" y="2706"/>
                  </a:lnTo>
                  <a:lnTo>
                    <a:pt x="0" y="3029"/>
                  </a:lnTo>
                  <a:lnTo>
                    <a:pt x="248" y="3004"/>
                  </a:lnTo>
                  <a:lnTo>
                    <a:pt x="9284" y="3004"/>
                  </a:lnTo>
                  <a:lnTo>
                    <a:pt x="9656" y="3078"/>
                  </a:lnTo>
                  <a:lnTo>
                    <a:pt x="10028" y="3178"/>
                  </a:lnTo>
                  <a:lnTo>
                    <a:pt x="10376" y="3302"/>
                  </a:lnTo>
                  <a:lnTo>
                    <a:pt x="10698" y="3451"/>
                  </a:lnTo>
                  <a:lnTo>
                    <a:pt x="11021" y="3649"/>
                  </a:lnTo>
                  <a:lnTo>
                    <a:pt x="11319" y="3873"/>
                  </a:lnTo>
                  <a:lnTo>
                    <a:pt x="11592" y="4096"/>
                  </a:lnTo>
                  <a:lnTo>
                    <a:pt x="11840" y="4369"/>
                  </a:lnTo>
                  <a:lnTo>
                    <a:pt x="12039" y="4667"/>
                  </a:lnTo>
                  <a:lnTo>
                    <a:pt x="12237" y="4990"/>
                  </a:lnTo>
                  <a:lnTo>
                    <a:pt x="12411" y="5312"/>
                  </a:lnTo>
                  <a:lnTo>
                    <a:pt x="12535" y="5660"/>
                  </a:lnTo>
                  <a:lnTo>
                    <a:pt x="12610" y="6032"/>
                  </a:lnTo>
                  <a:lnTo>
                    <a:pt x="12684" y="6405"/>
                  </a:lnTo>
                  <a:lnTo>
                    <a:pt x="12709" y="6802"/>
                  </a:lnTo>
                  <a:lnTo>
                    <a:pt x="12709" y="11766"/>
                  </a:lnTo>
                  <a:lnTo>
                    <a:pt x="15936" y="11766"/>
                  </a:lnTo>
                  <a:lnTo>
                    <a:pt x="15936" y="3798"/>
                  </a:lnTo>
                  <a:lnTo>
                    <a:pt x="15911" y="3426"/>
                  </a:lnTo>
                  <a:lnTo>
                    <a:pt x="15861" y="3054"/>
                  </a:lnTo>
                  <a:lnTo>
                    <a:pt x="15762" y="2681"/>
                  </a:lnTo>
                  <a:lnTo>
                    <a:pt x="15638" y="2334"/>
                  </a:lnTo>
                  <a:lnTo>
                    <a:pt x="15464" y="1986"/>
                  </a:lnTo>
                  <a:lnTo>
                    <a:pt x="15290" y="1688"/>
                  </a:lnTo>
                  <a:lnTo>
                    <a:pt x="15067" y="1390"/>
                  </a:lnTo>
                  <a:lnTo>
                    <a:pt x="14819" y="1117"/>
                  </a:lnTo>
                  <a:lnTo>
                    <a:pt x="14546" y="869"/>
                  </a:lnTo>
                  <a:lnTo>
                    <a:pt x="14248" y="671"/>
                  </a:lnTo>
                  <a:lnTo>
                    <a:pt x="13950" y="472"/>
                  </a:lnTo>
                  <a:lnTo>
                    <a:pt x="13603" y="298"/>
                  </a:lnTo>
                  <a:lnTo>
                    <a:pt x="13255" y="174"/>
                  </a:lnTo>
                  <a:lnTo>
                    <a:pt x="12908" y="100"/>
                  </a:lnTo>
                  <a:lnTo>
                    <a:pt x="12510" y="25"/>
                  </a:lnTo>
                  <a:lnTo>
                    <a:pt x="12138"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43"/>
            <p:cNvSpPr/>
            <p:nvPr/>
          </p:nvSpPr>
          <p:spPr>
            <a:xfrm>
              <a:off x="2439825" y="2932575"/>
              <a:ext cx="398400" cy="294175"/>
            </a:xfrm>
            <a:custGeom>
              <a:rect b="b" l="l" r="r" t="t"/>
              <a:pathLst>
                <a:path extrusionOk="0" fill="none" h="11767" w="15936">
                  <a:moveTo>
                    <a:pt x="12138" y="0"/>
                  </a:moveTo>
                  <a:lnTo>
                    <a:pt x="3723" y="0"/>
                  </a:lnTo>
                  <a:lnTo>
                    <a:pt x="3723" y="0"/>
                  </a:lnTo>
                  <a:lnTo>
                    <a:pt x="3376" y="25"/>
                  </a:lnTo>
                  <a:lnTo>
                    <a:pt x="3053" y="75"/>
                  </a:lnTo>
                  <a:lnTo>
                    <a:pt x="2731" y="149"/>
                  </a:lnTo>
                  <a:lnTo>
                    <a:pt x="2433" y="249"/>
                  </a:lnTo>
                  <a:lnTo>
                    <a:pt x="2135" y="373"/>
                  </a:lnTo>
                  <a:lnTo>
                    <a:pt x="1837" y="522"/>
                  </a:lnTo>
                  <a:lnTo>
                    <a:pt x="1564" y="671"/>
                  </a:lnTo>
                  <a:lnTo>
                    <a:pt x="1316" y="869"/>
                  </a:lnTo>
                  <a:lnTo>
                    <a:pt x="1068" y="1093"/>
                  </a:lnTo>
                  <a:lnTo>
                    <a:pt x="869" y="1316"/>
                  </a:lnTo>
                  <a:lnTo>
                    <a:pt x="670" y="1564"/>
                  </a:lnTo>
                  <a:lnTo>
                    <a:pt x="497" y="1837"/>
                  </a:lnTo>
                  <a:lnTo>
                    <a:pt x="323" y="2110"/>
                  </a:lnTo>
                  <a:lnTo>
                    <a:pt x="199" y="2408"/>
                  </a:lnTo>
                  <a:lnTo>
                    <a:pt x="99" y="2706"/>
                  </a:lnTo>
                  <a:lnTo>
                    <a:pt x="0" y="3029"/>
                  </a:lnTo>
                  <a:lnTo>
                    <a:pt x="0" y="3029"/>
                  </a:lnTo>
                  <a:lnTo>
                    <a:pt x="248" y="3004"/>
                  </a:lnTo>
                  <a:lnTo>
                    <a:pt x="497" y="3004"/>
                  </a:lnTo>
                  <a:lnTo>
                    <a:pt x="8911" y="3004"/>
                  </a:lnTo>
                  <a:lnTo>
                    <a:pt x="8911" y="3004"/>
                  </a:lnTo>
                  <a:lnTo>
                    <a:pt x="9284" y="3004"/>
                  </a:lnTo>
                  <a:lnTo>
                    <a:pt x="9656" y="3078"/>
                  </a:lnTo>
                  <a:lnTo>
                    <a:pt x="10028" y="3178"/>
                  </a:lnTo>
                  <a:lnTo>
                    <a:pt x="10376" y="3302"/>
                  </a:lnTo>
                  <a:lnTo>
                    <a:pt x="10698" y="3451"/>
                  </a:lnTo>
                  <a:lnTo>
                    <a:pt x="11021" y="3649"/>
                  </a:lnTo>
                  <a:lnTo>
                    <a:pt x="11319" y="3873"/>
                  </a:lnTo>
                  <a:lnTo>
                    <a:pt x="11592" y="4096"/>
                  </a:lnTo>
                  <a:lnTo>
                    <a:pt x="11840" y="4369"/>
                  </a:lnTo>
                  <a:lnTo>
                    <a:pt x="12039" y="4667"/>
                  </a:lnTo>
                  <a:lnTo>
                    <a:pt x="12237" y="4990"/>
                  </a:lnTo>
                  <a:lnTo>
                    <a:pt x="12411" y="5312"/>
                  </a:lnTo>
                  <a:lnTo>
                    <a:pt x="12535" y="5660"/>
                  </a:lnTo>
                  <a:lnTo>
                    <a:pt x="12610" y="6032"/>
                  </a:lnTo>
                  <a:lnTo>
                    <a:pt x="12684" y="6405"/>
                  </a:lnTo>
                  <a:lnTo>
                    <a:pt x="12709" y="6802"/>
                  </a:lnTo>
                  <a:lnTo>
                    <a:pt x="12709" y="11766"/>
                  </a:lnTo>
                  <a:lnTo>
                    <a:pt x="15936" y="11766"/>
                  </a:lnTo>
                  <a:lnTo>
                    <a:pt x="15936" y="3798"/>
                  </a:lnTo>
                  <a:lnTo>
                    <a:pt x="15936" y="3798"/>
                  </a:lnTo>
                  <a:lnTo>
                    <a:pt x="15911" y="3426"/>
                  </a:lnTo>
                  <a:lnTo>
                    <a:pt x="15861" y="3054"/>
                  </a:lnTo>
                  <a:lnTo>
                    <a:pt x="15762" y="2681"/>
                  </a:lnTo>
                  <a:lnTo>
                    <a:pt x="15638" y="2334"/>
                  </a:lnTo>
                  <a:lnTo>
                    <a:pt x="15464" y="1986"/>
                  </a:lnTo>
                  <a:lnTo>
                    <a:pt x="15290" y="1688"/>
                  </a:lnTo>
                  <a:lnTo>
                    <a:pt x="15067" y="1390"/>
                  </a:lnTo>
                  <a:lnTo>
                    <a:pt x="14819" y="1117"/>
                  </a:lnTo>
                  <a:lnTo>
                    <a:pt x="14546" y="869"/>
                  </a:lnTo>
                  <a:lnTo>
                    <a:pt x="14248" y="671"/>
                  </a:lnTo>
                  <a:lnTo>
                    <a:pt x="13950" y="472"/>
                  </a:lnTo>
                  <a:lnTo>
                    <a:pt x="13603" y="298"/>
                  </a:lnTo>
                  <a:lnTo>
                    <a:pt x="13255" y="174"/>
                  </a:lnTo>
                  <a:lnTo>
                    <a:pt x="12908" y="100"/>
                  </a:lnTo>
                  <a:lnTo>
                    <a:pt x="12510" y="25"/>
                  </a:lnTo>
                  <a:lnTo>
                    <a:pt x="121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43"/>
            <p:cNvSpPr/>
            <p:nvPr/>
          </p:nvSpPr>
          <p:spPr>
            <a:xfrm>
              <a:off x="2385200" y="3007650"/>
              <a:ext cx="372375" cy="219100"/>
            </a:xfrm>
            <a:custGeom>
              <a:rect b="b" l="l" r="r" t="t"/>
              <a:pathLst>
                <a:path extrusionOk="0" h="8764" w="14895">
                  <a:moveTo>
                    <a:pt x="2433" y="1"/>
                  </a:moveTo>
                  <a:lnTo>
                    <a:pt x="2185" y="26"/>
                  </a:lnTo>
                  <a:lnTo>
                    <a:pt x="1887" y="75"/>
                  </a:lnTo>
                  <a:lnTo>
                    <a:pt x="1565" y="150"/>
                  </a:lnTo>
                  <a:lnTo>
                    <a:pt x="1292" y="249"/>
                  </a:lnTo>
                  <a:lnTo>
                    <a:pt x="994" y="373"/>
                  </a:lnTo>
                  <a:lnTo>
                    <a:pt x="721" y="522"/>
                  </a:lnTo>
                  <a:lnTo>
                    <a:pt x="472" y="696"/>
                  </a:lnTo>
                  <a:lnTo>
                    <a:pt x="224" y="894"/>
                  </a:lnTo>
                  <a:lnTo>
                    <a:pt x="1" y="1093"/>
                  </a:lnTo>
                  <a:lnTo>
                    <a:pt x="1" y="1093"/>
                  </a:lnTo>
                  <a:lnTo>
                    <a:pt x="348" y="969"/>
                  </a:lnTo>
                  <a:lnTo>
                    <a:pt x="696" y="870"/>
                  </a:lnTo>
                  <a:lnTo>
                    <a:pt x="1068" y="820"/>
                  </a:lnTo>
                  <a:lnTo>
                    <a:pt x="1441" y="795"/>
                  </a:lnTo>
                  <a:lnTo>
                    <a:pt x="9855" y="795"/>
                  </a:lnTo>
                  <a:lnTo>
                    <a:pt x="10252" y="820"/>
                  </a:lnTo>
                  <a:lnTo>
                    <a:pt x="10625" y="894"/>
                  </a:lnTo>
                  <a:lnTo>
                    <a:pt x="10997" y="969"/>
                  </a:lnTo>
                  <a:lnTo>
                    <a:pt x="11344" y="1093"/>
                  </a:lnTo>
                  <a:lnTo>
                    <a:pt x="11667" y="1267"/>
                  </a:lnTo>
                  <a:lnTo>
                    <a:pt x="11990" y="1465"/>
                  </a:lnTo>
                  <a:lnTo>
                    <a:pt x="12288" y="1664"/>
                  </a:lnTo>
                  <a:lnTo>
                    <a:pt x="12536" y="1912"/>
                  </a:lnTo>
                  <a:lnTo>
                    <a:pt x="12784" y="2185"/>
                  </a:lnTo>
                  <a:lnTo>
                    <a:pt x="13008" y="2483"/>
                  </a:lnTo>
                  <a:lnTo>
                    <a:pt x="13206" y="2781"/>
                  </a:lnTo>
                  <a:lnTo>
                    <a:pt x="13355" y="3128"/>
                  </a:lnTo>
                  <a:lnTo>
                    <a:pt x="13479" y="3476"/>
                  </a:lnTo>
                  <a:lnTo>
                    <a:pt x="13578" y="3848"/>
                  </a:lnTo>
                  <a:lnTo>
                    <a:pt x="13628" y="4221"/>
                  </a:lnTo>
                  <a:lnTo>
                    <a:pt x="13653" y="4593"/>
                  </a:lnTo>
                  <a:lnTo>
                    <a:pt x="13653" y="8763"/>
                  </a:lnTo>
                  <a:lnTo>
                    <a:pt x="14894" y="8763"/>
                  </a:lnTo>
                  <a:lnTo>
                    <a:pt x="14894" y="3799"/>
                  </a:lnTo>
                  <a:lnTo>
                    <a:pt x="14869" y="3402"/>
                  </a:lnTo>
                  <a:lnTo>
                    <a:pt x="14795" y="3029"/>
                  </a:lnTo>
                  <a:lnTo>
                    <a:pt x="14720" y="2657"/>
                  </a:lnTo>
                  <a:lnTo>
                    <a:pt x="14596" y="2309"/>
                  </a:lnTo>
                  <a:lnTo>
                    <a:pt x="14422" y="1987"/>
                  </a:lnTo>
                  <a:lnTo>
                    <a:pt x="14224" y="1664"/>
                  </a:lnTo>
                  <a:lnTo>
                    <a:pt x="14025" y="1366"/>
                  </a:lnTo>
                  <a:lnTo>
                    <a:pt x="13777" y="1093"/>
                  </a:lnTo>
                  <a:lnTo>
                    <a:pt x="13504" y="870"/>
                  </a:lnTo>
                  <a:lnTo>
                    <a:pt x="13206" y="646"/>
                  </a:lnTo>
                  <a:lnTo>
                    <a:pt x="12883" y="448"/>
                  </a:lnTo>
                  <a:lnTo>
                    <a:pt x="12561" y="299"/>
                  </a:lnTo>
                  <a:lnTo>
                    <a:pt x="12213" y="175"/>
                  </a:lnTo>
                  <a:lnTo>
                    <a:pt x="11841" y="75"/>
                  </a:lnTo>
                  <a:lnTo>
                    <a:pt x="11469"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43"/>
            <p:cNvSpPr/>
            <p:nvPr/>
          </p:nvSpPr>
          <p:spPr>
            <a:xfrm>
              <a:off x="2385200" y="3007650"/>
              <a:ext cx="372375" cy="219100"/>
            </a:xfrm>
            <a:custGeom>
              <a:rect b="b" l="l" r="r" t="t"/>
              <a:pathLst>
                <a:path extrusionOk="0" fill="none" h="8764" w="14895">
                  <a:moveTo>
                    <a:pt x="11096" y="1"/>
                  </a:moveTo>
                  <a:lnTo>
                    <a:pt x="2682" y="1"/>
                  </a:lnTo>
                  <a:lnTo>
                    <a:pt x="2682" y="1"/>
                  </a:lnTo>
                  <a:lnTo>
                    <a:pt x="2433" y="1"/>
                  </a:lnTo>
                  <a:lnTo>
                    <a:pt x="2185" y="26"/>
                  </a:lnTo>
                  <a:lnTo>
                    <a:pt x="2185" y="26"/>
                  </a:lnTo>
                  <a:lnTo>
                    <a:pt x="1887" y="75"/>
                  </a:lnTo>
                  <a:lnTo>
                    <a:pt x="1565" y="150"/>
                  </a:lnTo>
                  <a:lnTo>
                    <a:pt x="1292" y="249"/>
                  </a:lnTo>
                  <a:lnTo>
                    <a:pt x="994" y="373"/>
                  </a:lnTo>
                  <a:lnTo>
                    <a:pt x="721" y="522"/>
                  </a:lnTo>
                  <a:lnTo>
                    <a:pt x="472" y="696"/>
                  </a:lnTo>
                  <a:lnTo>
                    <a:pt x="224" y="894"/>
                  </a:lnTo>
                  <a:lnTo>
                    <a:pt x="1" y="1093"/>
                  </a:lnTo>
                  <a:lnTo>
                    <a:pt x="1" y="1093"/>
                  </a:lnTo>
                  <a:lnTo>
                    <a:pt x="348" y="969"/>
                  </a:lnTo>
                  <a:lnTo>
                    <a:pt x="696" y="870"/>
                  </a:lnTo>
                  <a:lnTo>
                    <a:pt x="1068" y="820"/>
                  </a:lnTo>
                  <a:lnTo>
                    <a:pt x="1441" y="795"/>
                  </a:lnTo>
                  <a:lnTo>
                    <a:pt x="9855" y="795"/>
                  </a:lnTo>
                  <a:lnTo>
                    <a:pt x="9855" y="795"/>
                  </a:lnTo>
                  <a:lnTo>
                    <a:pt x="10252" y="820"/>
                  </a:lnTo>
                  <a:lnTo>
                    <a:pt x="10625" y="894"/>
                  </a:lnTo>
                  <a:lnTo>
                    <a:pt x="10997" y="969"/>
                  </a:lnTo>
                  <a:lnTo>
                    <a:pt x="11344" y="1093"/>
                  </a:lnTo>
                  <a:lnTo>
                    <a:pt x="11667" y="1267"/>
                  </a:lnTo>
                  <a:lnTo>
                    <a:pt x="11990" y="1465"/>
                  </a:lnTo>
                  <a:lnTo>
                    <a:pt x="12288" y="1664"/>
                  </a:lnTo>
                  <a:lnTo>
                    <a:pt x="12536" y="1912"/>
                  </a:lnTo>
                  <a:lnTo>
                    <a:pt x="12784" y="2185"/>
                  </a:lnTo>
                  <a:lnTo>
                    <a:pt x="13008" y="2483"/>
                  </a:lnTo>
                  <a:lnTo>
                    <a:pt x="13206" y="2781"/>
                  </a:lnTo>
                  <a:lnTo>
                    <a:pt x="13355" y="3128"/>
                  </a:lnTo>
                  <a:lnTo>
                    <a:pt x="13479" y="3476"/>
                  </a:lnTo>
                  <a:lnTo>
                    <a:pt x="13578" y="3848"/>
                  </a:lnTo>
                  <a:lnTo>
                    <a:pt x="13628" y="4221"/>
                  </a:lnTo>
                  <a:lnTo>
                    <a:pt x="13653" y="4593"/>
                  </a:lnTo>
                  <a:lnTo>
                    <a:pt x="13653" y="8763"/>
                  </a:lnTo>
                  <a:lnTo>
                    <a:pt x="14894" y="8763"/>
                  </a:lnTo>
                  <a:lnTo>
                    <a:pt x="14894" y="3799"/>
                  </a:lnTo>
                  <a:lnTo>
                    <a:pt x="14894" y="3799"/>
                  </a:lnTo>
                  <a:lnTo>
                    <a:pt x="14869" y="3402"/>
                  </a:lnTo>
                  <a:lnTo>
                    <a:pt x="14795" y="3029"/>
                  </a:lnTo>
                  <a:lnTo>
                    <a:pt x="14720" y="2657"/>
                  </a:lnTo>
                  <a:lnTo>
                    <a:pt x="14596" y="2309"/>
                  </a:lnTo>
                  <a:lnTo>
                    <a:pt x="14422" y="1987"/>
                  </a:lnTo>
                  <a:lnTo>
                    <a:pt x="14224" y="1664"/>
                  </a:lnTo>
                  <a:lnTo>
                    <a:pt x="14025" y="1366"/>
                  </a:lnTo>
                  <a:lnTo>
                    <a:pt x="13777" y="1093"/>
                  </a:lnTo>
                  <a:lnTo>
                    <a:pt x="13504" y="870"/>
                  </a:lnTo>
                  <a:lnTo>
                    <a:pt x="13206" y="646"/>
                  </a:lnTo>
                  <a:lnTo>
                    <a:pt x="12883" y="448"/>
                  </a:lnTo>
                  <a:lnTo>
                    <a:pt x="12561" y="299"/>
                  </a:lnTo>
                  <a:lnTo>
                    <a:pt x="12213" y="175"/>
                  </a:lnTo>
                  <a:lnTo>
                    <a:pt x="11841" y="75"/>
                  </a:lnTo>
                  <a:lnTo>
                    <a:pt x="11469" y="1"/>
                  </a:lnTo>
                  <a:lnTo>
                    <a:pt x="1109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43"/>
            <p:cNvSpPr/>
            <p:nvPr/>
          </p:nvSpPr>
          <p:spPr>
            <a:xfrm>
              <a:off x="2326250" y="3027525"/>
              <a:ext cx="400275" cy="606300"/>
            </a:xfrm>
            <a:custGeom>
              <a:rect b="b" l="l" r="r" t="t"/>
              <a:pathLst>
                <a:path extrusionOk="0" h="24252" w="16011">
                  <a:moveTo>
                    <a:pt x="3799" y="0"/>
                  </a:moveTo>
                  <a:lnTo>
                    <a:pt x="3426" y="25"/>
                  </a:lnTo>
                  <a:lnTo>
                    <a:pt x="3054" y="75"/>
                  </a:lnTo>
                  <a:lnTo>
                    <a:pt x="2706" y="174"/>
                  </a:lnTo>
                  <a:lnTo>
                    <a:pt x="2359" y="298"/>
                  </a:lnTo>
                  <a:lnTo>
                    <a:pt x="2111" y="422"/>
                  </a:lnTo>
                  <a:lnTo>
                    <a:pt x="1862" y="546"/>
                  </a:lnTo>
                  <a:lnTo>
                    <a:pt x="1639" y="695"/>
                  </a:lnTo>
                  <a:lnTo>
                    <a:pt x="1416" y="869"/>
                  </a:lnTo>
                  <a:lnTo>
                    <a:pt x="1217" y="1043"/>
                  </a:lnTo>
                  <a:lnTo>
                    <a:pt x="1018" y="1241"/>
                  </a:lnTo>
                  <a:lnTo>
                    <a:pt x="845" y="1440"/>
                  </a:lnTo>
                  <a:lnTo>
                    <a:pt x="671" y="1663"/>
                  </a:lnTo>
                  <a:lnTo>
                    <a:pt x="522" y="1911"/>
                  </a:lnTo>
                  <a:lnTo>
                    <a:pt x="398" y="2160"/>
                  </a:lnTo>
                  <a:lnTo>
                    <a:pt x="274" y="2408"/>
                  </a:lnTo>
                  <a:lnTo>
                    <a:pt x="175" y="2681"/>
                  </a:lnTo>
                  <a:lnTo>
                    <a:pt x="100" y="2954"/>
                  </a:lnTo>
                  <a:lnTo>
                    <a:pt x="50" y="3227"/>
                  </a:lnTo>
                  <a:lnTo>
                    <a:pt x="26" y="3525"/>
                  </a:lnTo>
                  <a:lnTo>
                    <a:pt x="1" y="3798"/>
                  </a:lnTo>
                  <a:lnTo>
                    <a:pt x="1" y="21868"/>
                  </a:lnTo>
                  <a:lnTo>
                    <a:pt x="721" y="21868"/>
                  </a:lnTo>
                  <a:lnTo>
                    <a:pt x="1068" y="21893"/>
                  </a:lnTo>
                  <a:lnTo>
                    <a:pt x="1391" y="21918"/>
                  </a:lnTo>
                  <a:lnTo>
                    <a:pt x="1713" y="21968"/>
                  </a:lnTo>
                  <a:lnTo>
                    <a:pt x="2011" y="22042"/>
                  </a:lnTo>
                  <a:lnTo>
                    <a:pt x="2334" y="22141"/>
                  </a:lnTo>
                  <a:lnTo>
                    <a:pt x="2607" y="22241"/>
                  </a:lnTo>
                  <a:lnTo>
                    <a:pt x="2905" y="22390"/>
                  </a:lnTo>
                  <a:lnTo>
                    <a:pt x="3178" y="22539"/>
                  </a:lnTo>
                  <a:lnTo>
                    <a:pt x="3451" y="22687"/>
                  </a:lnTo>
                  <a:lnTo>
                    <a:pt x="3699" y="22861"/>
                  </a:lnTo>
                  <a:lnTo>
                    <a:pt x="3947" y="23060"/>
                  </a:lnTo>
                  <a:lnTo>
                    <a:pt x="4171" y="23283"/>
                  </a:lnTo>
                  <a:lnTo>
                    <a:pt x="4394" y="23507"/>
                  </a:lnTo>
                  <a:lnTo>
                    <a:pt x="4593" y="23730"/>
                  </a:lnTo>
                  <a:lnTo>
                    <a:pt x="4767" y="23978"/>
                  </a:lnTo>
                  <a:lnTo>
                    <a:pt x="4940" y="24251"/>
                  </a:lnTo>
                  <a:lnTo>
                    <a:pt x="4940" y="16556"/>
                  </a:lnTo>
                  <a:lnTo>
                    <a:pt x="4965" y="16234"/>
                  </a:lnTo>
                  <a:lnTo>
                    <a:pt x="4990" y="15911"/>
                  </a:lnTo>
                  <a:lnTo>
                    <a:pt x="5064" y="15588"/>
                  </a:lnTo>
                  <a:lnTo>
                    <a:pt x="5139" y="15266"/>
                  </a:lnTo>
                  <a:lnTo>
                    <a:pt x="5238" y="14968"/>
                  </a:lnTo>
                  <a:lnTo>
                    <a:pt x="5362" y="14695"/>
                  </a:lnTo>
                  <a:lnTo>
                    <a:pt x="5511" y="14422"/>
                  </a:lnTo>
                  <a:lnTo>
                    <a:pt x="5685" y="14149"/>
                  </a:lnTo>
                  <a:lnTo>
                    <a:pt x="5884" y="13900"/>
                  </a:lnTo>
                  <a:lnTo>
                    <a:pt x="6082" y="13652"/>
                  </a:lnTo>
                  <a:lnTo>
                    <a:pt x="6281" y="13429"/>
                  </a:lnTo>
                  <a:lnTo>
                    <a:pt x="6529" y="13230"/>
                  </a:lnTo>
                  <a:lnTo>
                    <a:pt x="6777" y="13057"/>
                  </a:lnTo>
                  <a:lnTo>
                    <a:pt x="7050" y="12883"/>
                  </a:lnTo>
                  <a:lnTo>
                    <a:pt x="7323" y="12734"/>
                  </a:lnTo>
                  <a:lnTo>
                    <a:pt x="7596" y="12585"/>
                  </a:lnTo>
                  <a:lnTo>
                    <a:pt x="7869" y="12337"/>
                  </a:lnTo>
                  <a:lnTo>
                    <a:pt x="8167" y="12138"/>
                  </a:lnTo>
                  <a:lnTo>
                    <a:pt x="8465" y="11940"/>
                  </a:lnTo>
                  <a:lnTo>
                    <a:pt x="8788" y="11766"/>
                  </a:lnTo>
                  <a:lnTo>
                    <a:pt x="8862" y="11369"/>
                  </a:lnTo>
                  <a:lnTo>
                    <a:pt x="8961" y="10996"/>
                  </a:lnTo>
                  <a:lnTo>
                    <a:pt x="9086" y="10624"/>
                  </a:lnTo>
                  <a:lnTo>
                    <a:pt x="9259" y="10276"/>
                  </a:lnTo>
                  <a:lnTo>
                    <a:pt x="9433" y="9929"/>
                  </a:lnTo>
                  <a:lnTo>
                    <a:pt x="9657" y="9631"/>
                  </a:lnTo>
                  <a:lnTo>
                    <a:pt x="9905" y="9333"/>
                  </a:lnTo>
                  <a:lnTo>
                    <a:pt x="10178" y="9060"/>
                  </a:lnTo>
                  <a:lnTo>
                    <a:pt x="10476" y="8837"/>
                  </a:lnTo>
                  <a:lnTo>
                    <a:pt x="10798" y="8613"/>
                  </a:lnTo>
                  <a:lnTo>
                    <a:pt x="11146" y="8415"/>
                  </a:lnTo>
                  <a:lnTo>
                    <a:pt x="11493" y="8266"/>
                  </a:lnTo>
                  <a:lnTo>
                    <a:pt x="11866" y="8142"/>
                  </a:lnTo>
                  <a:lnTo>
                    <a:pt x="12238" y="8043"/>
                  </a:lnTo>
                  <a:lnTo>
                    <a:pt x="12635" y="7993"/>
                  </a:lnTo>
                  <a:lnTo>
                    <a:pt x="13057" y="7968"/>
                  </a:lnTo>
                  <a:lnTo>
                    <a:pt x="16011" y="7968"/>
                  </a:lnTo>
                  <a:lnTo>
                    <a:pt x="16011" y="3798"/>
                  </a:lnTo>
                  <a:lnTo>
                    <a:pt x="15986" y="3426"/>
                  </a:lnTo>
                  <a:lnTo>
                    <a:pt x="15936" y="3053"/>
                  </a:lnTo>
                  <a:lnTo>
                    <a:pt x="15837" y="2681"/>
                  </a:lnTo>
                  <a:lnTo>
                    <a:pt x="15713" y="2333"/>
                  </a:lnTo>
                  <a:lnTo>
                    <a:pt x="15564" y="1986"/>
                  </a:lnTo>
                  <a:lnTo>
                    <a:pt x="15366" y="1688"/>
                  </a:lnTo>
                  <a:lnTo>
                    <a:pt x="15142" y="1390"/>
                  </a:lnTo>
                  <a:lnTo>
                    <a:pt x="14894" y="1117"/>
                  </a:lnTo>
                  <a:lnTo>
                    <a:pt x="14646" y="869"/>
                  </a:lnTo>
                  <a:lnTo>
                    <a:pt x="14348" y="670"/>
                  </a:lnTo>
                  <a:lnTo>
                    <a:pt x="14025" y="472"/>
                  </a:lnTo>
                  <a:lnTo>
                    <a:pt x="13702" y="298"/>
                  </a:lnTo>
                  <a:lnTo>
                    <a:pt x="13355" y="174"/>
                  </a:lnTo>
                  <a:lnTo>
                    <a:pt x="12983" y="99"/>
                  </a:lnTo>
                  <a:lnTo>
                    <a:pt x="12610"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43"/>
            <p:cNvSpPr/>
            <p:nvPr/>
          </p:nvSpPr>
          <p:spPr>
            <a:xfrm>
              <a:off x="2326250" y="3027525"/>
              <a:ext cx="400275" cy="606300"/>
            </a:xfrm>
            <a:custGeom>
              <a:rect b="b" l="l" r="r" t="t"/>
              <a:pathLst>
                <a:path extrusionOk="0" fill="none" h="24252" w="16011">
                  <a:moveTo>
                    <a:pt x="12213" y="0"/>
                  </a:moveTo>
                  <a:lnTo>
                    <a:pt x="3799" y="0"/>
                  </a:lnTo>
                  <a:lnTo>
                    <a:pt x="3799" y="0"/>
                  </a:lnTo>
                  <a:lnTo>
                    <a:pt x="3426" y="25"/>
                  </a:lnTo>
                  <a:lnTo>
                    <a:pt x="3054" y="75"/>
                  </a:lnTo>
                  <a:lnTo>
                    <a:pt x="2706" y="174"/>
                  </a:lnTo>
                  <a:lnTo>
                    <a:pt x="2359" y="298"/>
                  </a:lnTo>
                  <a:lnTo>
                    <a:pt x="2359" y="298"/>
                  </a:lnTo>
                  <a:lnTo>
                    <a:pt x="2111" y="422"/>
                  </a:lnTo>
                  <a:lnTo>
                    <a:pt x="1862" y="546"/>
                  </a:lnTo>
                  <a:lnTo>
                    <a:pt x="1639" y="695"/>
                  </a:lnTo>
                  <a:lnTo>
                    <a:pt x="1416" y="869"/>
                  </a:lnTo>
                  <a:lnTo>
                    <a:pt x="1217" y="1043"/>
                  </a:lnTo>
                  <a:lnTo>
                    <a:pt x="1018" y="1241"/>
                  </a:lnTo>
                  <a:lnTo>
                    <a:pt x="845" y="1440"/>
                  </a:lnTo>
                  <a:lnTo>
                    <a:pt x="671" y="1663"/>
                  </a:lnTo>
                  <a:lnTo>
                    <a:pt x="522" y="1911"/>
                  </a:lnTo>
                  <a:lnTo>
                    <a:pt x="398" y="2160"/>
                  </a:lnTo>
                  <a:lnTo>
                    <a:pt x="274" y="2408"/>
                  </a:lnTo>
                  <a:lnTo>
                    <a:pt x="175" y="2681"/>
                  </a:lnTo>
                  <a:lnTo>
                    <a:pt x="100" y="2954"/>
                  </a:lnTo>
                  <a:lnTo>
                    <a:pt x="50" y="3227"/>
                  </a:lnTo>
                  <a:lnTo>
                    <a:pt x="26" y="3525"/>
                  </a:lnTo>
                  <a:lnTo>
                    <a:pt x="1" y="3798"/>
                  </a:lnTo>
                  <a:lnTo>
                    <a:pt x="1" y="21868"/>
                  </a:lnTo>
                  <a:lnTo>
                    <a:pt x="721" y="21868"/>
                  </a:lnTo>
                  <a:lnTo>
                    <a:pt x="721" y="21868"/>
                  </a:lnTo>
                  <a:lnTo>
                    <a:pt x="1068" y="21893"/>
                  </a:lnTo>
                  <a:lnTo>
                    <a:pt x="1391" y="21918"/>
                  </a:lnTo>
                  <a:lnTo>
                    <a:pt x="1713" y="21968"/>
                  </a:lnTo>
                  <a:lnTo>
                    <a:pt x="2011" y="22042"/>
                  </a:lnTo>
                  <a:lnTo>
                    <a:pt x="2334" y="22141"/>
                  </a:lnTo>
                  <a:lnTo>
                    <a:pt x="2607" y="22241"/>
                  </a:lnTo>
                  <a:lnTo>
                    <a:pt x="2905" y="22390"/>
                  </a:lnTo>
                  <a:lnTo>
                    <a:pt x="3178" y="22539"/>
                  </a:lnTo>
                  <a:lnTo>
                    <a:pt x="3451" y="22687"/>
                  </a:lnTo>
                  <a:lnTo>
                    <a:pt x="3699" y="22861"/>
                  </a:lnTo>
                  <a:lnTo>
                    <a:pt x="3947" y="23060"/>
                  </a:lnTo>
                  <a:lnTo>
                    <a:pt x="4171" y="23283"/>
                  </a:lnTo>
                  <a:lnTo>
                    <a:pt x="4394" y="23507"/>
                  </a:lnTo>
                  <a:lnTo>
                    <a:pt x="4593" y="23730"/>
                  </a:lnTo>
                  <a:lnTo>
                    <a:pt x="4767" y="23978"/>
                  </a:lnTo>
                  <a:lnTo>
                    <a:pt x="4940" y="24251"/>
                  </a:lnTo>
                  <a:lnTo>
                    <a:pt x="4940" y="16556"/>
                  </a:lnTo>
                  <a:lnTo>
                    <a:pt x="4940" y="16556"/>
                  </a:lnTo>
                  <a:lnTo>
                    <a:pt x="4965" y="16234"/>
                  </a:lnTo>
                  <a:lnTo>
                    <a:pt x="4990" y="15911"/>
                  </a:lnTo>
                  <a:lnTo>
                    <a:pt x="5064" y="15588"/>
                  </a:lnTo>
                  <a:lnTo>
                    <a:pt x="5139" y="15266"/>
                  </a:lnTo>
                  <a:lnTo>
                    <a:pt x="5238" y="14968"/>
                  </a:lnTo>
                  <a:lnTo>
                    <a:pt x="5362" y="14695"/>
                  </a:lnTo>
                  <a:lnTo>
                    <a:pt x="5511" y="14422"/>
                  </a:lnTo>
                  <a:lnTo>
                    <a:pt x="5685" y="14149"/>
                  </a:lnTo>
                  <a:lnTo>
                    <a:pt x="5884" y="13900"/>
                  </a:lnTo>
                  <a:lnTo>
                    <a:pt x="6082" y="13652"/>
                  </a:lnTo>
                  <a:lnTo>
                    <a:pt x="6281" y="13429"/>
                  </a:lnTo>
                  <a:lnTo>
                    <a:pt x="6529" y="13230"/>
                  </a:lnTo>
                  <a:lnTo>
                    <a:pt x="6777" y="13057"/>
                  </a:lnTo>
                  <a:lnTo>
                    <a:pt x="7050" y="12883"/>
                  </a:lnTo>
                  <a:lnTo>
                    <a:pt x="7323" y="12734"/>
                  </a:lnTo>
                  <a:lnTo>
                    <a:pt x="7596" y="12585"/>
                  </a:lnTo>
                  <a:lnTo>
                    <a:pt x="7596" y="12585"/>
                  </a:lnTo>
                  <a:lnTo>
                    <a:pt x="7869" y="12337"/>
                  </a:lnTo>
                  <a:lnTo>
                    <a:pt x="8167" y="12138"/>
                  </a:lnTo>
                  <a:lnTo>
                    <a:pt x="8465" y="11940"/>
                  </a:lnTo>
                  <a:lnTo>
                    <a:pt x="8788" y="11766"/>
                  </a:lnTo>
                  <a:lnTo>
                    <a:pt x="8788" y="11766"/>
                  </a:lnTo>
                  <a:lnTo>
                    <a:pt x="8862" y="11369"/>
                  </a:lnTo>
                  <a:lnTo>
                    <a:pt x="8961" y="10996"/>
                  </a:lnTo>
                  <a:lnTo>
                    <a:pt x="9086" y="10624"/>
                  </a:lnTo>
                  <a:lnTo>
                    <a:pt x="9259" y="10276"/>
                  </a:lnTo>
                  <a:lnTo>
                    <a:pt x="9433" y="9929"/>
                  </a:lnTo>
                  <a:lnTo>
                    <a:pt x="9657" y="9631"/>
                  </a:lnTo>
                  <a:lnTo>
                    <a:pt x="9905" y="9333"/>
                  </a:lnTo>
                  <a:lnTo>
                    <a:pt x="10178" y="9060"/>
                  </a:lnTo>
                  <a:lnTo>
                    <a:pt x="10476" y="8837"/>
                  </a:lnTo>
                  <a:lnTo>
                    <a:pt x="10798" y="8613"/>
                  </a:lnTo>
                  <a:lnTo>
                    <a:pt x="11146" y="8415"/>
                  </a:lnTo>
                  <a:lnTo>
                    <a:pt x="11493" y="8266"/>
                  </a:lnTo>
                  <a:lnTo>
                    <a:pt x="11866" y="8142"/>
                  </a:lnTo>
                  <a:lnTo>
                    <a:pt x="12238" y="8043"/>
                  </a:lnTo>
                  <a:lnTo>
                    <a:pt x="12635" y="7993"/>
                  </a:lnTo>
                  <a:lnTo>
                    <a:pt x="13057" y="7968"/>
                  </a:lnTo>
                  <a:lnTo>
                    <a:pt x="16011" y="7968"/>
                  </a:lnTo>
                  <a:lnTo>
                    <a:pt x="16011" y="3798"/>
                  </a:lnTo>
                  <a:lnTo>
                    <a:pt x="16011" y="3798"/>
                  </a:lnTo>
                  <a:lnTo>
                    <a:pt x="15986" y="3426"/>
                  </a:lnTo>
                  <a:lnTo>
                    <a:pt x="15936" y="3053"/>
                  </a:lnTo>
                  <a:lnTo>
                    <a:pt x="15837" y="2681"/>
                  </a:lnTo>
                  <a:lnTo>
                    <a:pt x="15713" y="2333"/>
                  </a:lnTo>
                  <a:lnTo>
                    <a:pt x="15564" y="1986"/>
                  </a:lnTo>
                  <a:lnTo>
                    <a:pt x="15366" y="1688"/>
                  </a:lnTo>
                  <a:lnTo>
                    <a:pt x="15142" y="1390"/>
                  </a:lnTo>
                  <a:lnTo>
                    <a:pt x="14894" y="1117"/>
                  </a:lnTo>
                  <a:lnTo>
                    <a:pt x="14646" y="869"/>
                  </a:lnTo>
                  <a:lnTo>
                    <a:pt x="14348" y="670"/>
                  </a:lnTo>
                  <a:lnTo>
                    <a:pt x="14025" y="472"/>
                  </a:lnTo>
                  <a:lnTo>
                    <a:pt x="13702" y="298"/>
                  </a:lnTo>
                  <a:lnTo>
                    <a:pt x="13355" y="174"/>
                  </a:lnTo>
                  <a:lnTo>
                    <a:pt x="12983" y="99"/>
                  </a:lnTo>
                  <a:lnTo>
                    <a:pt x="12610"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43"/>
            <p:cNvSpPr/>
            <p:nvPr/>
          </p:nvSpPr>
          <p:spPr>
            <a:xfrm>
              <a:off x="1816175" y="2932575"/>
              <a:ext cx="397800" cy="294175"/>
            </a:xfrm>
            <a:custGeom>
              <a:rect b="b" l="l" r="r" t="t"/>
              <a:pathLst>
                <a:path extrusionOk="0" h="11767" w="15912">
                  <a:moveTo>
                    <a:pt x="3699" y="0"/>
                  </a:moveTo>
                  <a:lnTo>
                    <a:pt x="3376" y="25"/>
                  </a:lnTo>
                  <a:lnTo>
                    <a:pt x="3053" y="75"/>
                  </a:lnTo>
                  <a:lnTo>
                    <a:pt x="2731" y="149"/>
                  </a:lnTo>
                  <a:lnTo>
                    <a:pt x="2408" y="249"/>
                  </a:lnTo>
                  <a:lnTo>
                    <a:pt x="2110" y="348"/>
                  </a:lnTo>
                  <a:lnTo>
                    <a:pt x="1837" y="497"/>
                  </a:lnTo>
                  <a:lnTo>
                    <a:pt x="1564" y="671"/>
                  </a:lnTo>
                  <a:lnTo>
                    <a:pt x="1316" y="869"/>
                  </a:lnTo>
                  <a:lnTo>
                    <a:pt x="1068" y="1068"/>
                  </a:lnTo>
                  <a:lnTo>
                    <a:pt x="869" y="1291"/>
                  </a:lnTo>
                  <a:lnTo>
                    <a:pt x="670" y="1539"/>
                  </a:lnTo>
                  <a:lnTo>
                    <a:pt x="472" y="1812"/>
                  </a:lnTo>
                  <a:lnTo>
                    <a:pt x="323" y="2085"/>
                  </a:lnTo>
                  <a:lnTo>
                    <a:pt x="199" y="2383"/>
                  </a:lnTo>
                  <a:lnTo>
                    <a:pt x="75" y="2681"/>
                  </a:lnTo>
                  <a:lnTo>
                    <a:pt x="0" y="3004"/>
                  </a:lnTo>
                  <a:lnTo>
                    <a:pt x="8191" y="3004"/>
                  </a:lnTo>
                  <a:lnTo>
                    <a:pt x="8564" y="3078"/>
                  </a:lnTo>
                  <a:lnTo>
                    <a:pt x="8936" y="3178"/>
                  </a:lnTo>
                  <a:lnTo>
                    <a:pt x="9284" y="3302"/>
                  </a:lnTo>
                  <a:lnTo>
                    <a:pt x="9606" y="3451"/>
                  </a:lnTo>
                  <a:lnTo>
                    <a:pt x="9929" y="3649"/>
                  </a:lnTo>
                  <a:lnTo>
                    <a:pt x="10227" y="3873"/>
                  </a:lnTo>
                  <a:lnTo>
                    <a:pt x="10475" y="4096"/>
                  </a:lnTo>
                  <a:lnTo>
                    <a:pt x="10723" y="4369"/>
                  </a:lnTo>
                  <a:lnTo>
                    <a:pt x="10947" y="4667"/>
                  </a:lnTo>
                  <a:lnTo>
                    <a:pt x="11145" y="4990"/>
                  </a:lnTo>
                  <a:lnTo>
                    <a:pt x="11294" y="5312"/>
                  </a:lnTo>
                  <a:lnTo>
                    <a:pt x="11418" y="5660"/>
                  </a:lnTo>
                  <a:lnTo>
                    <a:pt x="11518" y="6032"/>
                  </a:lnTo>
                  <a:lnTo>
                    <a:pt x="11567" y="6405"/>
                  </a:lnTo>
                  <a:lnTo>
                    <a:pt x="11592" y="6802"/>
                  </a:lnTo>
                  <a:lnTo>
                    <a:pt x="11592" y="11766"/>
                  </a:lnTo>
                  <a:lnTo>
                    <a:pt x="15911" y="11766"/>
                  </a:lnTo>
                  <a:lnTo>
                    <a:pt x="15911" y="3798"/>
                  </a:lnTo>
                  <a:lnTo>
                    <a:pt x="15886" y="3426"/>
                  </a:lnTo>
                  <a:lnTo>
                    <a:pt x="15837" y="3054"/>
                  </a:lnTo>
                  <a:lnTo>
                    <a:pt x="15737" y="2681"/>
                  </a:lnTo>
                  <a:lnTo>
                    <a:pt x="15613" y="2334"/>
                  </a:lnTo>
                  <a:lnTo>
                    <a:pt x="15464" y="1986"/>
                  </a:lnTo>
                  <a:lnTo>
                    <a:pt x="15266" y="1688"/>
                  </a:lnTo>
                  <a:lnTo>
                    <a:pt x="15042" y="1390"/>
                  </a:lnTo>
                  <a:lnTo>
                    <a:pt x="14794" y="1117"/>
                  </a:lnTo>
                  <a:lnTo>
                    <a:pt x="14546" y="869"/>
                  </a:lnTo>
                  <a:lnTo>
                    <a:pt x="14248" y="671"/>
                  </a:lnTo>
                  <a:lnTo>
                    <a:pt x="13925" y="472"/>
                  </a:lnTo>
                  <a:lnTo>
                    <a:pt x="13603" y="298"/>
                  </a:lnTo>
                  <a:lnTo>
                    <a:pt x="13255" y="174"/>
                  </a:lnTo>
                  <a:lnTo>
                    <a:pt x="12883" y="100"/>
                  </a:lnTo>
                  <a:lnTo>
                    <a:pt x="12510" y="25"/>
                  </a:lnTo>
                  <a:lnTo>
                    <a:pt x="121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43"/>
            <p:cNvSpPr/>
            <p:nvPr/>
          </p:nvSpPr>
          <p:spPr>
            <a:xfrm>
              <a:off x="1816175" y="2932575"/>
              <a:ext cx="397800" cy="294175"/>
            </a:xfrm>
            <a:custGeom>
              <a:rect b="b" l="l" r="r" t="t"/>
              <a:pathLst>
                <a:path extrusionOk="0" fill="none" h="11767" w="15912">
                  <a:moveTo>
                    <a:pt x="12113" y="0"/>
                  </a:moveTo>
                  <a:lnTo>
                    <a:pt x="4567" y="0"/>
                  </a:lnTo>
                  <a:lnTo>
                    <a:pt x="3699" y="0"/>
                  </a:lnTo>
                  <a:lnTo>
                    <a:pt x="3699" y="0"/>
                  </a:lnTo>
                  <a:lnTo>
                    <a:pt x="3376" y="25"/>
                  </a:lnTo>
                  <a:lnTo>
                    <a:pt x="3053" y="75"/>
                  </a:lnTo>
                  <a:lnTo>
                    <a:pt x="2731" y="149"/>
                  </a:lnTo>
                  <a:lnTo>
                    <a:pt x="2408" y="249"/>
                  </a:lnTo>
                  <a:lnTo>
                    <a:pt x="2110" y="348"/>
                  </a:lnTo>
                  <a:lnTo>
                    <a:pt x="1837" y="497"/>
                  </a:lnTo>
                  <a:lnTo>
                    <a:pt x="1564" y="671"/>
                  </a:lnTo>
                  <a:lnTo>
                    <a:pt x="1316" y="869"/>
                  </a:lnTo>
                  <a:lnTo>
                    <a:pt x="1068" y="1068"/>
                  </a:lnTo>
                  <a:lnTo>
                    <a:pt x="869" y="1291"/>
                  </a:lnTo>
                  <a:lnTo>
                    <a:pt x="670" y="1539"/>
                  </a:lnTo>
                  <a:lnTo>
                    <a:pt x="472" y="1812"/>
                  </a:lnTo>
                  <a:lnTo>
                    <a:pt x="323" y="2085"/>
                  </a:lnTo>
                  <a:lnTo>
                    <a:pt x="199" y="2383"/>
                  </a:lnTo>
                  <a:lnTo>
                    <a:pt x="75" y="2681"/>
                  </a:lnTo>
                  <a:lnTo>
                    <a:pt x="0" y="3004"/>
                  </a:lnTo>
                  <a:lnTo>
                    <a:pt x="7794" y="3004"/>
                  </a:lnTo>
                  <a:lnTo>
                    <a:pt x="7794" y="3004"/>
                  </a:lnTo>
                  <a:lnTo>
                    <a:pt x="8191" y="3004"/>
                  </a:lnTo>
                  <a:lnTo>
                    <a:pt x="8564" y="3078"/>
                  </a:lnTo>
                  <a:lnTo>
                    <a:pt x="8936" y="3178"/>
                  </a:lnTo>
                  <a:lnTo>
                    <a:pt x="9284" y="3302"/>
                  </a:lnTo>
                  <a:lnTo>
                    <a:pt x="9606" y="3451"/>
                  </a:lnTo>
                  <a:lnTo>
                    <a:pt x="9929" y="3649"/>
                  </a:lnTo>
                  <a:lnTo>
                    <a:pt x="10227" y="3873"/>
                  </a:lnTo>
                  <a:lnTo>
                    <a:pt x="10475" y="4096"/>
                  </a:lnTo>
                  <a:lnTo>
                    <a:pt x="10723" y="4369"/>
                  </a:lnTo>
                  <a:lnTo>
                    <a:pt x="10947" y="4667"/>
                  </a:lnTo>
                  <a:lnTo>
                    <a:pt x="11145" y="4990"/>
                  </a:lnTo>
                  <a:lnTo>
                    <a:pt x="11294" y="5312"/>
                  </a:lnTo>
                  <a:lnTo>
                    <a:pt x="11418" y="5660"/>
                  </a:lnTo>
                  <a:lnTo>
                    <a:pt x="11518" y="6032"/>
                  </a:lnTo>
                  <a:lnTo>
                    <a:pt x="11567" y="6405"/>
                  </a:lnTo>
                  <a:lnTo>
                    <a:pt x="11592" y="6802"/>
                  </a:lnTo>
                  <a:lnTo>
                    <a:pt x="11592" y="11766"/>
                  </a:lnTo>
                  <a:lnTo>
                    <a:pt x="15911" y="11766"/>
                  </a:lnTo>
                  <a:lnTo>
                    <a:pt x="15911" y="3798"/>
                  </a:lnTo>
                  <a:lnTo>
                    <a:pt x="15911" y="3798"/>
                  </a:lnTo>
                  <a:lnTo>
                    <a:pt x="15886" y="3426"/>
                  </a:lnTo>
                  <a:lnTo>
                    <a:pt x="15837" y="3054"/>
                  </a:lnTo>
                  <a:lnTo>
                    <a:pt x="15737" y="2681"/>
                  </a:lnTo>
                  <a:lnTo>
                    <a:pt x="15613" y="2334"/>
                  </a:lnTo>
                  <a:lnTo>
                    <a:pt x="15464" y="1986"/>
                  </a:lnTo>
                  <a:lnTo>
                    <a:pt x="15266" y="1688"/>
                  </a:lnTo>
                  <a:lnTo>
                    <a:pt x="15042" y="1390"/>
                  </a:lnTo>
                  <a:lnTo>
                    <a:pt x="14794" y="1117"/>
                  </a:lnTo>
                  <a:lnTo>
                    <a:pt x="14546" y="869"/>
                  </a:lnTo>
                  <a:lnTo>
                    <a:pt x="14248" y="671"/>
                  </a:lnTo>
                  <a:lnTo>
                    <a:pt x="13925" y="472"/>
                  </a:lnTo>
                  <a:lnTo>
                    <a:pt x="13603" y="298"/>
                  </a:lnTo>
                  <a:lnTo>
                    <a:pt x="13255" y="174"/>
                  </a:lnTo>
                  <a:lnTo>
                    <a:pt x="12883" y="100"/>
                  </a:lnTo>
                  <a:lnTo>
                    <a:pt x="12510" y="25"/>
                  </a:lnTo>
                  <a:lnTo>
                    <a:pt x="121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43"/>
            <p:cNvSpPr/>
            <p:nvPr/>
          </p:nvSpPr>
          <p:spPr>
            <a:xfrm>
              <a:off x="1734250" y="3007650"/>
              <a:ext cx="371725" cy="219100"/>
            </a:xfrm>
            <a:custGeom>
              <a:rect b="b" l="l" r="r" t="t"/>
              <a:pathLst>
                <a:path extrusionOk="0" h="8764" w="14869">
                  <a:moveTo>
                    <a:pt x="2284" y="1"/>
                  </a:moveTo>
                  <a:lnTo>
                    <a:pt x="1912" y="75"/>
                  </a:lnTo>
                  <a:lnTo>
                    <a:pt x="1540" y="150"/>
                  </a:lnTo>
                  <a:lnTo>
                    <a:pt x="1192" y="299"/>
                  </a:lnTo>
                  <a:lnTo>
                    <a:pt x="869" y="448"/>
                  </a:lnTo>
                  <a:lnTo>
                    <a:pt x="547" y="621"/>
                  </a:lnTo>
                  <a:lnTo>
                    <a:pt x="274" y="845"/>
                  </a:lnTo>
                  <a:lnTo>
                    <a:pt x="1" y="1093"/>
                  </a:lnTo>
                  <a:lnTo>
                    <a:pt x="1" y="1093"/>
                  </a:lnTo>
                  <a:lnTo>
                    <a:pt x="348" y="969"/>
                  </a:lnTo>
                  <a:lnTo>
                    <a:pt x="696" y="870"/>
                  </a:lnTo>
                  <a:lnTo>
                    <a:pt x="1068" y="820"/>
                  </a:lnTo>
                  <a:lnTo>
                    <a:pt x="1440" y="795"/>
                  </a:lnTo>
                  <a:lnTo>
                    <a:pt x="9855" y="795"/>
                  </a:lnTo>
                  <a:lnTo>
                    <a:pt x="10252" y="820"/>
                  </a:lnTo>
                  <a:lnTo>
                    <a:pt x="10624" y="894"/>
                  </a:lnTo>
                  <a:lnTo>
                    <a:pt x="10972" y="969"/>
                  </a:lnTo>
                  <a:lnTo>
                    <a:pt x="11319" y="1093"/>
                  </a:lnTo>
                  <a:lnTo>
                    <a:pt x="11667" y="1267"/>
                  </a:lnTo>
                  <a:lnTo>
                    <a:pt x="11965" y="1465"/>
                  </a:lnTo>
                  <a:lnTo>
                    <a:pt x="12263" y="1664"/>
                  </a:lnTo>
                  <a:lnTo>
                    <a:pt x="12536" y="1912"/>
                  </a:lnTo>
                  <a:lnTo>
                    <a:pt x="12784" y="2185"/>
                  </a:lnTo>
                  <a:lnTo>
                    <a:pt x="13007" y="2483"/>
                  </a:lnTo>
                  <a:lnTo>
                    <a:pt x="13181" y="2781"/>
                  </a:lnTo>
                  <a:lnTo>
                    <a:pt x="13355" y="3128"/>
                  </a:lnTo>
                  <a:lnTo>
                    <a:pt x="13479" y="3476"/>
                  </a:lnTo>
                  <a:lnTo>
                    <a:pt x="13578" y="3848"/>
                  </a:lnTo>
                  <a:lnTo>
                    <a:pt x="13628" y="4221"/>
                  </a:lnTo>
                  <a:lnTo>
                    <a:pt x="13653" y="4593"/>
                  </a:lnTo>
                  <a:lnTo>
                    <a:pt x="13653" y="8763"/>
                  </a:lnTo>
                  <a:lnTo>
                    <a:pt x="14869" y="8763"/>
                  </a:lnTo>
                  <a:lnTo>
                    <a:pt x="14869" y="3799"/>
                  </a:lnTo>
                  <a:lnTo>
                    <a:pt x="14844" y="3402"/>
                  </a:lnTo>
                  <a:lnTo>
                    <a:pt x="14795" y="3029"/>
                  </a:lnTo>
                  <a:lnTo>
                    <a:pt x="14695" y="2657"/>
                  </a:lnTo>
                  <a:lnTo>
                    <a:pt x="14571" y="2309"/>
                  </a:lnTo>
                  <a:lnTo>
                    <a:pt x="14422" y="1987"/>
                  </a:lnTo>
                  <a:lnTo>
                    <a:pt x="14224" y="1664"/>
                  </a:lnTo>
                  <a:lnTo>
                    <a:pt x="14000" y="1366"/>
                  </a:lnTo>
                  <a:lnTo>
                    <a:pt x="13752" y="1093"/>
                  </a:lnTo>
                  <a:lnTo>
                    <a:pt x="13504" y="870"/>
                  </a:lnTo>
                  <a:lnTo>
                    <a:pt x="13206" y="646"/>
                  </a:lnTo>
                  <a:lnTo>
                    <a:pt x="12883" y="448"/>
                  </a:lnTo>
                  <a:lnTo>
                    <a:pt x="12561" y="299"/>
                  </a:lnTo>
                  <a:lnTo>
                    <a:pt x="12213" y="175"/>
                  </a:lnTo>
                  <a:lnTo>
                    <a:pt x="11841" y="75"/>
                  </a:lnTo>
                  <a:lnTo>
                    <a:pt x="11468"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43"/>
            <p:cNvSpPr/>
            <p:nvPr/>
          </p:nvSpPr>
          <p:spPr>
            <a:xfrm>
              <a:off x="1734250" y="3007650"/>
              <a:ext cx="371725" cy="219100"/>
            </a:xfrm>
            <a:custGeom>
              <a:rect b="b" l="l" r="r" t="t"/>
              <a:pathLst>
                <a:path extrusionOk="0" fill="none" h="8764" w="14869">
                  <a:moveTo>
                    <a:pt x="11071" y="1"/>
                  </a:moveTo>
                  <a:lnTo>
                    <a:pt x="3277" y="1"/>
                  </a:lnTo>
                  <a:lnTo>
                    <a:pt x="2930" y="1"/>
                  </a:lnTo>
                  <a:lnTo>
                    <a:pt x="2657" y="1"/>
                  </a:lnTo>
                  <a:lnTo>
                    <a:pt x="2657" y="1"/>
                  </a:lnTo>
                  <a:lnTo>
                    <a:pt x="2284" y="1"/>
                  </a:lnTo>
                  <a:lnTo>
                    <a:pt x="1912" y="75"/>
                  </a:lnTo>
                  <a:lnTo>
                    <a:pt x="1540" y="150"/>
                  </a:lnTo>
                  <a:lnTo>
                    <a:pt x="1192" y="299"/>
                  </a:lnTo>
                  <a:lnTo>
                    <a:pt x="869" y="448"/>
                  </a:lnTo>
                  <a:lnTo>
                    <a:pt x="547" y="621"/>
                  </a:lnTo>
                  <a:lnTo>
                    <a:pt x="274" y="845"/>
                  </a:lnTo>
                  <a:lnTo>
                    <a:pt x="1" y="1093"/>
                  </a:lnTo>
                  <a:lnTo>
                    <a:pt x="1" y="1093"/>
                  </a:lnTo>
                  <a:lnTo>
                    <a:pt x="348" y="969"/>
                  </a:lnTo>
                  <a:lnTo>
                    <a:pt x="696" y="870"/>
                  </a:lnTo>
                  <a:lnTo>
                    <a:pt x="1068" y="820"/>
                  </a:lnTo>
                  <a:lnTo>
                    <a:pt x="1440" y="795"/>
                  </a:lnTo>
                  <a:lnTo>
                    <a:pt x="9855" y="795"/>
                  </a:lnTo>
                  <a:lnTo>
                    <a:pt x="9855" y="795"/>
                  </a:lnTo>
                  <a:lnTo>
                    <a:pt x="10252" y="820"/>
                  </a:lnTo>
                  <a:lnTo>
                    <a:pt x="10624" y="894"/>
                  </a:lnTo>
                  <a:lnTo>
                    <a:pt x="10972" y="969"/>
                  </a:lnTo>
                  <a:lnTo>
                    <a:pt x="11319" y="1093"/>
                  </a:lnTo>
                  <a:lnTo>
                    <a:pt x="11667" y="1267"/>
                  </a:lnTo>
                  <a:lnTo>
                    <a:pt x="11965" y="1465"/>
                  </a:lnTo>
                  <a:lnTo>
                    <a:pt x="12263" y="1664"/>
                  </a:lnTo>
                  <a:lnTo>
                    <a:pt x="12536" y="1912"/>
                  </a:lnTo>
                  <a:lnTo>
                    <a:pt x="12784" y="2185"/>
                  </a:lnTo>
                  <a:lnTo>
                    <a:pt x="13007" y="2483"/>
                  </a:lnTo>
                  <a:lnTo>
                    <a:pt x="13181" y="2781"/>
                  </a:lnTo>
                  <a:lnTo>
                    <a:pt x="13355" y="3128"/>
                  </a:lnTo>
                  <a:lnTo>
                    <a:pt x="13479" y="3476"/>
                  </a:lnTo>
                  <a:lnTo>
                    <a:pt x="13578" y="3848"/>
                  </a:lnTo>
                  <a:lnTo>
                    <a:pt x="13628" y="4221"/>
                  </a:lnTo>
                  <a:lnTo>
                    <a:pt x="13653" y="4593"/>
                  </a:lnTo>
                  <a:lnTo>
                    <a:pt x="13653" y="8763"/>
                  </a:lnTo>
                  <a:lnTo>
                    <a:pt x="14869" y="8763"/>
                  </a:lnTo>
                  <a:lnTo>
                    <a:pt x="14869" y="3799"/>
                  </a:lnTo>
                  <a:lnTo>
                    <a:pt x="14869" y="3799"/>
                  </a:lnTo>
                  <a:lnTo>
                    <a:pt x="14844" y="3402"/>
                  </a:lnTo>
                  <a:lnTo>
                    <a:pt x="14795" y="3029"/>
                  </a:lnTo>
                  <a:lnTo>
                    <a:pt x="14695" y="2657"/>
                  </a:lnTo>
                  <a:lnTo>
                    <a:pt x="14571" y="2309"/>
                  </a:lnTo>
                  <a:lnTo>
                    <a:pt x="14422" y="1987"/>
                  </a:lnTo>
                  <a:lnTo>
                    <a:pt x="14224" y="1664"/>
                  </a:lnTo>
                  <a:lnTo>
                    <a:pt x="14000" y="1366"/>
                  </a:lnTo>
                  <a:lnTo>
                    <a:pt x="13752" y="1093"/>
                  </a:lnTo>
                  <a:lnTo>
                    <a:pt x="13504" y="870"/>
                  </a:lnTo>
                  <a:lnTo>
                    <a:pt x="13206" y="646"/>
                  </a:lnTo>
                  <a:lnTo>
                    <a:pt x="12883" y="448"/>
                  </a:lnTo>
                  <a:lnTo>
                    <a:pt x="12561" y="299"/>
                  </a:lnTo>
                  <a:lnTo>
                    <a:pt x="12213" y="175"/>
                  </a:lnTo>
                  <a:lnTo>
                    <a:pt x="11841" y="75"/>
                  </a:lnTo>
                  <a:lnTo>
                    <a:pt x="11468" y="1"/>
                  </a:lnTo>
                  <a:lnTo>
                    <a:pt x="1107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43"/>
            <p:cNvSpPr/>
            <p:nvPr/>
          </p:nvSpPr>
          <p:spPr>
            <a:xfrm>
              <a:off x="1675300" y="3027525"/>
              <a:ext cx="400275" cy="675175"/>
            </a:xfrm>
            <a:custGeom>
              <a:rect b="b" l="l" r="r" t="t"/>
              <a:pathLst>
                <a:path extrusionOk="0" h="27007" w="16011">
                  <a:moveTo>
                    <a:pt x="3798" y="0"/>
                  </a:moveTo>
                  <a:lnTo>
                    <a:pt x="3426" y="25"/>
                  </a:lnTo>
                  <a:lnTo>
                    <a:pt x="3054" y="75"/>
                  </a:lnTo>
                  <a:lnTo>
                    <a:pt x="2706" y="174"/>
                  </a:lnTo>
                  <a:lnTo>
                    <a:pt x="2359" y="298"/>
                  </a:lnTo>
                  <a:lnTo>
                    <a:pt x="2110" y="422"/>
                  </a:lnTo>
                  <a:lnTo>
                    <a:pt x="1862" y="546"/>
                  </a:lnTo>
                  <a:lnTo>
                    <a:pt x="1614" y="695"/>
                  </a:lnTo>
                  <a:lnTo>
                    <a:pt x="1415" y="869"/>
                  </a:lnTo>
                  <a:lnTo>
                    <a:pt x="1192" y="1043"/>
                  </a:lnTo>
                  <a:lnTo>
                    <a:pt x="993" y="1241"/>
                  </a:lnTo>
                  <a:lnTo>
                    <a:pt x="820" y="1440"/>
                  </a:lnTo>
                  <a:lnTo>
                    <a:pt x="671" y="1663"/>
                  </a:lnTo>
                  <a:lnTo>
                    <a:pt x="522" y="1911"/>
                  </a:lnTo>
                  <a:lnTo>
                    <a:pt x="373" y="2160"/>
                  </a:lnTo>
                  <a:lnTo>
                    <a:pt x="274" y="2408"/>
                  </a:lnTo>
                  <a:lnTo>
                    <a:pt x="174" y="2681"/>
                  </a:lnTo>
                  <a:lnTo>
                    <a:pt x="100" y="2954"/>
                  </a:lnTo>
                  <a:lnTo>
                    <a:pt x="50" y="3227"/>
                  </a:lnTo>
                  <a:lnTo>
                    <a:pt x="25" y="3525"/>
                  </a:lnTo>
                  <a:lnTo>
                    <a:pt x="1" y="3798"/>
                  </a:lnTo>
                  <a:lnTo>
                    <a:pt x="1" y="3947"/>
                  </a:lnTo>
                  <a:lnTo>
                    <a:pt x="1" y="23358"/>
                  </a:lnTo>
                  <a:lnTo>
                    <a:pt x="25" y="23680"/>
                  </a:lnTo>
                  <a:lnTo>
                    <a:pt x="50" y="24003"/>
                  </a:lnTo>
                  <a:lnTo>
                    <a:pt x="125" y="24301"/>
                  </a:lnTo>
                  <a:lnTo>
                    <a:pt x="199" y="24599"/>
                  </a:lnTo>
                  <a:lnTo>
                    <a:pt x="323" y="24872"/>
                  </a:lnTo>
                  <a:lnTo>
                    <a:pt x="447" y="25170"/>
                  </a:lnTo>
                  <a:lnTo>
                    <a:pt x="621" y="25418"/>
                  </a:lnTo>
                  <a:lnTo>
                    <a:pt x="795" y="25666"/>
                  </a:lnTo>
                  <a:lnTo>
                    <a:pt x="969" y="25889"/>
                  </a:lnTo>
                  <a:lnTo>
                    <a:pt x="1192" y="26113"/>
                  </a:lnTo>
                  <a:lnTo>
                    <a:pt x="1415" y="26311"/>
                  </a:lnTo>
                  <a:lnTo>
                    <a:pt x="1664" y="26485"/>
                  </a:lnTo>
                  <a:lnTo>
                    <a:pt x="1912" y="26659"/>
                  </a:lnTo>
                  <a:lnTo>
                    <a:pt x="2185" y="26808"/>
                  </a:lnTo>
                  <a:lnTo>
                    <a:pt x="2483" y="26907"/>
                  </a:lnTo>
                  <a:lnTo>
                    <a:pt x="2756" y="27006"/>
                  </a:lnTo>
                  <a:lnTo>
                    <a:pt x="2756" y="16556"/>
                  </a:lnTo>
                  <a:lnTo>
                    <a:pt x="2781" y="16234"/>
                  </a:lnTo>
                  <a:lnTo>
                    <a:pt x="2805" y="15911"/>
                  </a:lnTo>
                  <a:lnTo>
                    <a:pt x="2880" y="15588"/>
                  </a:lnTo>
                  <a:lnTo>
                    <a:pt x="2954" y="15266"/>
                  </a:lnTo>
                  <a:lnTo>
                    <a:pt x="3079" y="14968"/>
                  </a:lnTo>
                  <a:lnTo>
                    <a:pt x="3203" y="14695"/>
                  </a:lnTo>
                  <a:lnTo>
                    <a:pt x="3352" y="14422"/>
                  </a:lnTo>
                  <a:lnTo>
                    <a:pt x="3500" y="14149"/>
                  </a:lnTo>
                  <a:lnTo>
                    <a:pt x="3699" y="13900"/>
                  </a:lnTo>
                  <a:lnTo>
                    <a:pt x="3898" y="13652"/>
                  </a:lnTo>
                  <a:lnTo>
                    <a:pt x="4121" y="13429"/>
                  </a:lnTo>
                  <a:lnTo>
                    <a:pt x="4344" y="13230"/>
                  </a:lnTo>
                  <a:lnTo>
                    <a:pt x="4593" y="13057"/>
                  </a:lnTo>
                  <a:lnTo>
                    <a:pt x="4866" y="12883"/>
                  </a:lnTo>
                  <a:lnTo>
                    <a:pt x="5139" y="12734"/>
                  </a:lnTo>
                  <a:lnTo>
                    <a:pt x="5412" y="12585"/>
                  </a:lnTo>
                  <a:lnTo>
                    <a:pt x="5685" y="12362"/>
                  </a:lnTo>
                  <a:lnTo>
                    <a:pt x="5958" y="12138"/>
                  </a:lnTo>
                  <a:lnTo>
                    <a:pt x="6231" y="11964"/>
                  </a:lnTo>
                  <a:lnTo>
                    <a:pt x="6554" y="11791"/>
                  </a:lnTo>
                  <a:lnTo>
                    <a:pt x="6876" y="11642"/>
                  </a:lnTo>
                  <a:lnTo>
                    <a:pt x="7199" y="11542"/>
                  </a:lnTo>
                  <a:lnTo>
                    <a:pt x="7546" y="11443"/>
                  </a:lnTo>
                  <a:lnTo>
                    <a:pt x="7894" y="11393"/>
                  </a:lnTo>
                  <a:lnTo>
                    <a:pt x="7993" y="11021"/>
                  </a:lnTo>
                  <a:lnTo>
                    <a:pt x="8117" y="10674"/>
                  </a:lnTo>
                  <a:lnTo>
                    <a:pt x="8266" y="10351"/>
                  </a:lnTo>
                  <a:lnTo>
                    <a:pt x="8440" y="10028"/>
                  </a:lnTo>
                  <a:lnTo>
                    <a:pt x="8639" y="9730"/>
                  </a:lnTo>
                  <a:lnTo>
                    <a:pt x="8862" y="9457"/>
                  </a:lnTo>
                  <a:lnTo>
                    <a:pt x="9110" y="9184"/>
                  </a:lnTo>
                  <a:lnTo>
                    <a:pt x="9383" y="8961"/>
                  </a:lnTo>
                  <a:lnTo>
                    <a:pt x="9656" y="8738"/>
                  </a:lnTo>
                  <a:lnTo>
                    <a:pt x="9979" y="8539"/>
                  </a:lnTo>
                  <a:lnTo>
                    <a:pt x="10302" y="8365"/>
                  </a:lnTo>
                  <a:lnTo>
                    <a:pt x="10624" y="8241"/>
                  </a:lnTo>
                  <a:lnTo>
                    <a:pt x="10972" y="8117"/>
                  </a:lnTo>
                  <a:lnTo>
                    <a:pt x="11344" y="8043"/>
                  </a:lnTo>
                  <a:lnTo>
                    <a:pt x="11717" y="7993"/>
                  </a:lnTo>
                  <a:lnTo>
                    <a:pt x="12089" y="7968"/>
                  </a:lnTo>
                  <a:lnTo>
                    <a:pt x="16011" y="7968"/>
                  </a:lnTo>
                  <a:lnTo>
                    <a:pt x="16011" y="3798"/>
                  </a:lnTo>
                  <a:lnTo>
                    <a:pt x="15986" y="3426"/>
                  </a:lnTo>
                  <a:lnTo>
                    <a:pt x="15936" y="3053"/>
                  </a:lnTo>
                  <a:lnTo>
                    <a:pt x="15837" y="2681"/>
                  </a:lnTo>
                  <a:lnTo>
                    <a:pt x="15713" y="2333"/>
                  </a:lnTo>
                  <a:lnTo>
                    <a:pt x="15539" y="1986"/>
                  </a:lnTo>
                  <a:lnTo>
                    <a:pt x="15365" y="1688"/>
                  </a:lnTo>
                  <a:lnTo>
                    <a:pt x="15142" y="1390"/>
                  </a:lnTo>
                  <a:lnTo>
                    <a:pt x="14894" y="1117"/>
                  </a:lnTo>
                  <a:lnTo>
                    <a:pt x="14621" y="869"/>
                  </a:lnTo>
                  <a:lnTo>
                    <a:pt x="14323" y="670"/>
                  </a:lnTo>
                  <a:lnTo>
                    <a:pt x="14025" y="472"/>
                  </a:lnTo>
                  <a:lnTo>
                    <a:pt x="13677" y="298"/>
                  </a:lnTo>
                  <a:lnTo>
                    <a:pt x="13330" y="174"/>
                  </a:lnTo>
                  <a:lnTo>
                    <a:pt x="12982" y="99"/>
                  </a:lnTo>
                  <a:lnTo>
                    <a:pt x="12610"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43"/>
            <p:cNvSpPr/>
            <p:nvPr/>
          </p:nvSpPr>
          <p:spPr>
            <a:xfrm>
              <a:off x="1675300" y="3027525"/>
              <a:ext cx="400275" cy="675175"/>
            </a:xfrm>
            <a:custGeom>
              <a:rect b="b" l="l" r="r" t="t"/>
              <a:pathLst>
                <a:path extrusionOk="0" fill="none" h="27007" w="16011">
                  <a:moveTo>
                    <a:pt x="12213" y="0"/>
                  </a:moveTo>
                  <a:lnTo>
                    <a:pt x="3798" y="0"/>
                  </a:lnTo>
                  <a:lnTo>
                    <a:pt x="3798" y="0"/>
                  </a:lnTo>
                  <a:lnTo>
                    <a:pt x="3426" y="25"/>
                  </a:lnTo>
                  <a:lnTo>
                    <a:pt x="3054" y="75"/>
                  </a:lnTo>
                  <a:lnTo>
                    <a:pt x="2706" y="174"/>
                  </a:lnTo>
                  <a:lnTo>
                    <a:pt x="2359" y="298"/>
                  </a:lnTo>
                  <a:lnTo>
                    <a:pt x="2359" y="298"/>
                  </a:lnTo>
                  <a:lnTo>
                    <a:pt x="2110" y="422"/>
                  </a:lnTo>
                  <a:lnTo>
                    <a:pt x="1862" y="546"/>
                  </a:lnTo>
                  <a:lnTo>
                    <a:pt x="1614" y="695"/>
                  </a:lnTo>
                  <a:lnTo>
                    <a:pt x="1415" y="869"/>
                  </a:lnTo>
                  <a:lnTo>
                    <a:pt x="1192" y="1043"/>
                  </a:lnTo>
                  <a:lnTo>
                    <a:pt x="993" y="1241"/>
                  </a:lnTo>
                  <a:lnTo>
                    <a:pt x="820" y="1440"/>
                  </a:lnTo>
                  <a:lnTo>
                    <a:pt x="671" y="1663"/>
                  </a:lnTo>
                  <a:lnTo>
                    <a:pt x="522" y="1911"/>
                  </a:lnTo>
                  <a:lnTo>
                    <a:pt x="373" y="2160"/>
                  </a:lnTo>
                  <a:lnTo>
                    <a:pt x="274" y="2408"/>
                  </a:lnTo>
                  <a:lnTo>
                    <a:pt x="174" y="2681"/>
                  </a:lnTo>
                  <a:lnTo>
                    <a:pt x="100" y="2954"/>
                  </a:lnTo>
                  <a:lnTo>
                    <a:pt x="50" y="3227"/>
                  </a:lnTo>
                  <a:lnTo>
                    <a:pt x="25" y="3525"/>
                  </a:lnTo>
                  <a:lnTo>
                    <a:pt x="1" y="3798"/>
                  </a:lnTo>
                  <a:lnTo>
                    <a:pt x="1" y="3947"/>
                  </a:lnTo>
                  <a:lnTo>
                    <a:pt x="1" y="23358"/>
                  </a:lnTo>
                  <a:lnTo>
                    <a:pt x="1" y="23358"/>
                  </a:lnTo>
                  <a:lnTo>
                    <a:pt x="25" y="23680"/>
                  </a:lnTo>
                  <a:lnTo>
                    <a:pt x="50" y="24003"/>
                  </a:lnTo>
                  <a:lnTo>
                    <a:pt x="125" y="24301"/>
                  </a:lnTo>
                  <a:lnTo>
                    <a:pt x="199" y="24599"/>
                  </a:lnTo>
                  <a:lnTo>
                    <a:pt x="323" y="24872"/>
                  </a:lnTo>
                  <a:lnTo>
                    <a:pt x="447" y="25170"/>
                  </a:lnTo>
                  <a:lnTo>
                    <a:pt x="621" y="25418"/>
                  </a:lnTo>
                  <a:lnTo>
                    <a:pt x="795" y="25666"/>
                  </a:lnTo>
                  <a:lnTo>
                    <a:pt x="969" y="25889"/>
                  </a:lnTo>
                  <a:lnTo>
                    <a:pt x="1192" y="26113"/>
                  </a:lnTo>
                  <a:lnTo>
                    <a:pt x="1415" y="26311"/>
                  </a:lnTo>
                  <a:lnTo>
                    <a:pt x="1664" y="26485"/>
                  </a:lnTo>
                  <a:lnTo>
                    <a:pt x="1912" y="26659"/>
                  </a:lnTo>
                  <a:lnTo>
                    <a:pt x="2185" y="26808"/>
                  </a:lnTo>
                  <a:lnTo>
                    <a:pt x="2483" y="26907"/>
                  </a:lnTo>
                  <a:lnTo>
                    <a:pt x="2756" y="27006"/>
                  </a:lnTo>
                  <a:lnTo>
                    <a:pt x="2756" y="16556"/>
                  </a:lnTo>
                  <a:lnTo>
                    <a:pt x="2756" y="16556"/>
                  </a:lnTo>
                  <a:lnTo>
                    <a:pt x="2781" y="16234"/>
                  </a:lnTo>
                  <a:lnTo>
                    <a:pt x="2805" y="15911"/>
                  </a:lnTo>
                  <a:lnTo>
                    <a:pt x="2880" y="15588"/>
                  </a:lnTo>
                  <a:lnTo>
                    <a:pt x="2954" y="15266"/>
                  </a:lnTo>
                  <a:lnTo>
                    <a:pt x="3079" y="14968"/>
                  </a:lnTo>
                  <a:lnTo>
                    <a:pt x="3203" y="14695"/>
                  </a:lnTo>
                  <a:lnTo>
                    <a:pt x="3352" y="14422"/>
                  </a:lnTo>
                  <a:lnTo>
                    <a:pt x="3500" y="14149"/>
                  </a:lnTo>
                  <a:lnTo>
                    <a:pt x="3699" y="13900"/>
                  </a:lnTo>
                  <a:lnTo>
                    <a:pt x="3898" y="13652"/>
                  </a:lnTo>
                  <a:lnTo>
                    <a:pt x="4121" y="13429"/>
                  </a:lnTo>
                  <a:lnTo>
                    <a:pt x="4344" y="13230"/>
                  </a:lnTo>
                  <a:lnTo>
                    <a:pt x="4593" y="13057"/>
                  </a:lnTo>
                  <a:lnTo>
                    <a:pt x="4866" y="12883"/>
                  </a:lnTo>
                  <a:lnTo>
                    <a:pt x="5139" y="12734"/>
                  </a:lnTo>
                  <a:lnTo>
                    <a:pt x="5412" y="12585"/>
                  </a:lnTo>
                  <a:lnTo>
                    <a:pt x="5412" y="12585"/>
                  </a:lnTo>
                  <a:lnTo>
                    <a:pt x="5685" y="12362"/>
                  </a:lnTo>
                  <a:lnTo>
                    <a:pt x="5958" y="12138"/>
                  </a:lnTo>
                  <a:lnTo>
                    <a:pt x="6231" y="11964"/>
                  </a:lnTo>
                  <a:lnTo>
                    <a:pt x="6554" y="11791"/>
                  </a:lnTo>
                  <a:lnTo>
                    <a:pt x="6876" y="11642"/>
                  </a:lnTo>
                  <a:lnTo>
                    <a:pt x="7199" y="11542"/>
                  </a:lnTo>
                  <a:lnTo>
                    <a:pt x="7546" y="11443"/>
                  </a:lnTo>
                  <a:lnTo>
                    <a:pt x="7894" y="11393"/>
                  </a:lnTo>
                  <a:lnTo>
                    <a:pt x="7894" y="11393"/>
                  </a:lnTo>
                  <a:lnTo>
                    <a:pt x="7993" y="11021"/>
                  </a:lnTo>
                  <a:lnTo>
                    <a:pt x="8117" y="10674"/>
                  </a:lnTo>
                  <a:lnTo>
                    <a:pt x="8266" y="10351"/>
                  </a:lnTo>
                  <a:lnTo>
                    <a:pt x="8440" y="10028"/>
                  </a:lnTo>
                  <a:lnTo>
                    <a:pt x="8639" y="9730"/>
                  </a:lnTo>
                  <a:lnTo>
                    <a:pt x="8862" y="9457"/>
                  </a:lnTo>
                  <a:lnTo>
                    <a:pt x="9110" y="9184"/>
                  </a:lnTo>
                  <a:lnTo>
                    <a:pt x="9383" y="8961"/>
                  </a:lnTo>
                  <a:lnTo>
                    <a:pt x="9656" y="8738"/>
                  </a:lnTo>
                  <a:lnTo>
                    <a:pt x="9979" y="8539"/>
                  </a:lnTo>
                  <a:lnTo>
                    <a:pt x="10302" y="8365"/>
                  </a:lnTo>
                  <a:lnTo>
                    <a:pt x="10624" y="8241"/>
                  </a:lnTo>
                  <a:lnTo>
                    <a:pt x="10972" y="8117"/>
                  </a:lnTo>
                  <a:lnTo>
                    <a:pt x="11344" y="8043"/>
                  </a:lnTo>
                  <a:lnTo>
                    <a:pt x="11717" y="7993"/>
                  </a:lnTo>
                  <a:lnTo>
                    <a:pt x="12089" y="7968"/>
                  </a:lnTo>
                  <a:lnTo>
                    <a:pt x="16011" y="7968"/>
                  </a:lnTo>
                  <a:lnTo>
                    <a:pt x="16011" y="3798"/>
                  </a:lnTo>
                  <a:lnTo>
                    <a:pt x="16011" y="3798"/>
                  </a:lnTo>
                  <a:lnTo>
                    <a:pt x="15986" y="3426"/>
                  </a:lnTo>
                  <a:lnTo>
                    <a:pt x="15936" y="3053"/>
                  </a:lnTo>
                  <a:lnTo>
                    <a:pt x="15837" y="2681"/>
                  </a:lnTo>
                  <a:lnTo>
                    <a:pt x="15713" y="2333"/>
                  </a:lnTo>
                  <a:lnTo>
                    <a:pt x="15539" y="1986"/>
                  </a:lnTo>
                  <a:lnTo>
                    <a:pt x="15365" y="1688"/>
                  </a:lnTo>
                  <a:lnTo>
                    <a:pt x="15142" y="1390"/>
                  </a:lnTo>
                  <a:lnTo>
                    <a:pt x="14894" y="1117"/>
                  </a:lnTo>
                  <a:lnTo>
                    <a:pt x="14621" y="869"/>
                  </a:lnTo>
                  <a:lnTo>
                    <a:pt x="14323" y="670"/>
                  </a:lnTo>
                  <a:lnTo>
                    <a:pt x="14025" y="472"/>
                  </a:lnTo>
                  <a:lnTo>
                    <a:pt x="13677" y="298"/>
                  </a:lnTo>
                  <a:lnTo>
                    <a:pt x="13330" y="174"/>
                  </a:lnTo>
                  <a:lnTo>
                    <a:pt x="12982" y="99"/>
                  </a:lnTo>
                  <a:lnTo>
                    <a:pt x="12610"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43"/>
            <p:cNvSpPr/>
            <p:nvPr/>
          </p:nvSpPr>
          <p:spPr>
            <a:xfrm>
              <a:off x="4657025" y="2932575"/>
              <a:ext cx="397800" cy="295400"/>
            </a:xfrm>
            <a:custGeom>
              <a:rect b="b" l="l" r="r" t="t"/>
              <a:pathLst>
                <a:path extrusionOk="0" h="11816" w="15912">
                  <a:moveTo>
                    <a:pt x="3799" y="0"/>
                  </a:moveTo>
                  <a:lnTo>
                    <a:pt x="3402" y="25"/>
                  </a:lnTo>
                  <a:lnTo>
                    <a:pt x="3029" y="100"/>
                  </a:lnTo>
                  <a:lnTo>
                    <a:pt x="2657" y="174"/>
                  </a:lnTo>
                  <a:lnTo>
                    <a:pt x="2309" y="298"/>
                  </a:lnTo>
                  <a:lnTo>
                    <a:pt x="1987" y="472"/>
                  </a:lnTo>
                  <a:lnTo>
                    <a:pt x="1664" y="671"/>
                  </a:lnTo>
                  <a:lnTo>
                    <a:pt x="1366" y="869"/>
                  </a:lnTo>
                  <a:lnTo>
                    <a:pt x="1118" y="1117"/>
                  </a:lnTo>
                  <a:lnTo>
                    <a:pt x="870" y="1390"/>
                  </a:lnTo>
                  <a:lnTo>
                    <a:pt x="646" y="1688"/>
                  </a:lnTo>
                  <a:lnTo>
                    <a:pt x="448" y="1986"/>
                  </a:lnTo>
                  <a:lnTo>
                    <a:pt x="299" y="2334"/>
                  </a:lnTo>
                  <a:lnTo>
                    <a:pt x="175" y="2681"/>
                  </a:lnTo>
                  <a:lnTo>
                    <a:pt x="75" y="3054"/>
                  </a:lnTo>
                  <a:lnTo>
                    <a:pt x="26" y="3426"/>
                  </a:lnTo>
                  <a:lnTo>
                    <a:pt x="1" y="3798"/>
                  </a:lnTo>
                  <a:lnTo>
                    <a:pt x="1" y="11766"/>
                  </a:lnTo>
                  <a:lnTo>
                    <a:pt x="2657" y="11766"/>
                  </a:lnTo>
                  <a:lnTo>
                    <a:pt x="2955" y="11791"/>
                  </a:lnTo>
                  <a:lnTo>
                    <a:pt x="3228" y="11816"/>
                  </a:lnTo>
                  <a:lnTo>
                    <a:pt x="3228" y="6802"/>
                  </a:lnTo>
                  <a:lnTo>
                    <a:pt x="3253" y="6405"/>
                  </a:lnTo>
                  <a:lnTo>
                    <a:pt x="3302" y="6032"/>
                  </a:lnTo>
                  <a:lnTo>
                    <a:pt x="3402" y="5660"/>
                  </a:lnTo>
                  <a:lnTo>
                    <a:pt x="3526" y="5312"/>
                  </a:lnTo>
                  <a:lnTo>
                    <a:pt x="3699" y="4990"/>
                  </a:lnTo>
                  <a:lnTo>
                    <a:pt x="3873" y="4667"/>
                  </a:lnTo>
                  <a:lnTo>
                    <a:pt x="4097" y="4369"/>
                  </a:lnTo>
                  <a:lnTo>
                    <a:pt x="4345" y="4096"/>
                  </a:lnTo>
                  <a:lnTo>
                    <a:pt x="4618" y="3873"/>
                  </a:lnTo>
                  <a:lnTo>
                    <a:pt x="4916" y="3649"/>
                  </a:lnTo>
                  <a:lnTo>
                    <a:pt x="5214" y="3451"/>
                  </a:lnTo>
                  <a:lnTo>
                    <a:pt x="5561" y="3302"/>
                  </a:lnTo>
                  <a:lnTo>
                    <a:pt x="5909" y="3178"/>
                  </a:lnTo>
                  <a:lnTo>
                    <a:pt x="6256" y="3078"/>
                  </a:lnTo>
                  <a:lnTo>
                    <a:pt x="6628" y="3004"/>
                  </a:lnTo>
                  <a:lnTo>
                    <a:pt x="15688" y="3004"/>
                  </a:lnTo>
                  <a:lnTo>
                    <a:pt x="15912" y="3029"/>
                  </a:lnTo>
                  <a:lnTo>
                    <a:pt x="15837" y="2706"/>
                  </a:lnTo>
                  <a:lnTo>
                    <a:pt x="15738" y="2408"/>
                  </a:lnTo>
                  <a:lnTo>
                    <a:pt x="15589" y="2110"/>
                  </a:lnTo>
                  <a:lnTo>
                    <a:pt x="15440" y="1837"/>
                  </a:lnTo>
                  <a:lnTo>
                    <a:pt x="15266" y="1564"/>
                  </a:lnTo>
                  <a:lnTo>
                    <a:pt x="15068" y="1316"/>
                  </a:lnTo>
                  <a:lnTo>
                    <a:pt x="14844" y="1093"/>
                  </a:lnTo>
                  <a:lnTo>
                    <a:pt x="14621" y="869"/>
                  </a:lnTo>
                  <a:lnTo>
                    <a:pt x="14348" y="671"/>
                  </a:lnTo>
                  <a:lnTo>
                    <a:pt x="14075" y="522"/>
                  </a:lnTo>
                  <a:lnTo>
                    <a:pt x="13802" y="373"/>
                  </a:lnTo>
                  <a:lnTo>
                    <a:pt x="13504" y="249"/>
                  </a:lnTo>
                  <a:lnTo>
                    <a:pt x="13181" y="149"/>
                  </a:lnTo>
                  <a:lnTo>
                    <a:pt x="12884" y="75"/>
                  </a:lnTo>
                  <a:lnTo>
                    <a:pt x="12536"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43"/>
            <p:cNvSpPr/>
            <p:nvPr/>
          </p:nvSpPr>
          <p:spPr>
            <a:xfrm>
              <a:off x="4657025" y="2932575"/>
              <a:ext cx="397800" cy="295400"/>
            </a:xfrm>
            <a:custGeom>
              <a:rect b="b" l="l" r="r" t="t"/>
              <a:pathLst>
                <a:path extrusionOk="0" fill="none" h="11816" w="15912">
                  <a:moveTo>
                    <a:pt x="12213" y="0"/>
                  </a:moveTo>
                  <a:lnTo>
                    <a:pt x="3799" y="0"/>
                  </a:lnTo>
                  <a:lnTo>
                    <a:pt x="3799" y="0"/>
                  </a:lnTo>
                  <a:lnTo>
                    <a:pt x="3402" y="25"/>
                  </a:lnTo>
                  <a:lnTo>
                    <a:pt x="3029" y="100"/>
                  </a:lnTo>
                  <a:lnTo>
                    <a:pt x="2657" y="174"/>
                  </a:lnTo>
                  <a:lnTo>
                    <a:pt x="2309" y="298"/>
                  </a:lnTo>
                  <a:lnTo>
                    <a:pt x="1987" y="472"/>
                  </a:lnTo>
                  <a:lnTo>
                    <a:pt x="1664" y="671"/>
                  </a:lnTo>
                  <a:lnTo>
                    <a:pt x="1366" y="869"/>
                  </a:lnTo>
                  <a:lnTo>
                    <a:pt x="1118" y="1117"/>
                  </a:lnTo>
                  <a:lnTo>
                    <a:pt x="870" y="1390"/>
                  </a:lnTo>
                  <a:lnTo>
                    <a:pt x="646" y="1688"/>
                  </a:lnTo>
                  <a:lnTo>
                    <a:pt x="448" y="1986"/>
                  </a:lnTo>
                  <a:lnTo>
                    <a:pt x="299" y="2334"/>
                  </a:lnTo>
                  <a:lnTo>
                    <a:pt x="175" y="2681"/>
                  </a:lnTo>
                  <a:lnTo>
                    <a:pt x="75" y="3054"/>
                  </a:lnTo>
                  <a:lnTo>
                    <a:pt x="26" y="3426"/>
                  </a:lnTo>
                  <a:lnTo>
                    <a:pt x="1" y="3798"/>
                  </a:lnTo>
                  <a:lnTo>
                    <a:pt x="1" y="11766"/>
                  </a:lnTo>
                  <a:lnTo>
                    <a:pt x="2657" y="11766"/>
                  </a:lnTo>
                  <a:lnTo>
                    <a:pt x="2657" y="11766"/>
                  </a:lnTo>
                  <a:lnTo>
                    <a:pt x="2955" y="11791"/>
                  </a:lnTo>
                  <a:lnTo>
                    <a:pt x="3228" y="11816"/>
                  </a:lnTo>
                  <a:lnTo>
                    <a:pt x="3228" y="6802"/>
                  </a:lnTo>
                  <a:lnTo>
                    <a:pt x="3228" y="6802"/>
                  </a:lnTo>
                  <a:lnTo>
                    <a:pt x="3253" y="6405"/>
                  </a:lnTo>
                  <a:lnTo>
                    <a:pt x="3302" y="6032"/>
                  </a:lnTo>
                  <a:lnTo>
                    <a:pt x="3402" y="5660"/>
                  </a:lnTo>
                  <a:lnTo>
                    <a:pt x="3526" y="5312"/>
                  </a:lnTo>
                  <a:lnTo>
                    <a:pt x="3699" y="4990"/>
                  </a:lnTo>
                  <a:lnTo>
                    <a:pt x="3873" y="4667"/>
                  </a:lnTo>
                  <a:lnTo>
                    <a:pt x="4097" y="4369"/>
                  </a:lnTo>
                  <a:lnTo>
                    <a:pt x="4345" y="4096"/>
                  </a:lnTo>
                  <a:lnTo>
                    <a:pt x="4618" y="3873"/>
                  </a:lnTo>
                  <a:lnTo>
                    <a:pt x="4916" y="3649"/>
                  </a:lnTo>
                  <a:lnTo>
                    <a:pt x="5214" y="3451"/>
                  </a:lnTo>
                  <a:lnTo>
                    <a:pt x="5561" y="3302"/>
                  </a:lnTo>
                  <a:lnTo>
                    <a:pt x="5909" y="3178"/>
                  </a:lnTo>
                  <a:lnTo>
                    <a:pt x="6256" y="3078"/>
                  </a:lnTo>
                  <a:lnTo>
                    <a:pt x="6628" y="3004"/>
                  </a:lnTo>
                  <a:lnTo>
                    <a:pt x="7026" y="3004"/>
                  </a:lnTo>
                  <a:lnTo>
                    <a:pt x="15440" y="3004"/>
                  </a:lnTo>
                  <a:lnTo>
                    <a:pt x="15440" y="3004"/>
                  </a:lnTo>
                  <a:lnTo>
                    <a:pt x="15688" y="3004"/>
                  </a:lnTo>
                  <a:lnTo>
                    <a:pt x="15912" y="3029"/>
                  </a:lnTo>
                  <a:lnTo>
                    <a:pt x="15912" y="3029"/>
                  </a:lnTo>
                  <a:lnTo>
                    <a:pt x="15837" y="2706"/>
                  </a:lnTo>
                  <a:lnTo>
                    <a:pt x="15738" y="2408"/>
                  </a:lnTo>
                  <a:lnTo>
                    <a:pt x="15589" y="2110"/>
                  </a:lnTo>
                  <a:lnTo>
                    <a:pt x="15440" y="1837"/>
                  </a:lnTo>
                  <a:lnTo>
                    <a:pt x="15266" y="1564"/>
                  </a:lnTo>
                  <a:lnTo>
                    <a:pt x="15068" y="1316"/>
                  </a:lnTo>
                  <a:lnTo>
                    <a:pt x="14844" y="1093"/>
                  </a:lnTo>
                  <a:lnTo>
                    <a:pt x="14621" y="869"/>
                  </a:lnTo>
                  <a:lnTo>
                    <a:pt x="14348" y="671"/>
                  </a:lnTo>
                  <a:lnTo>
                    <a:pt x="14075" y="522"/>
                  </a:lnTo>
                  <a:lnTo>
                    <a:pt x="13802" y="373"/>
                  </a:lnTo>
                  <a:lnTo>
                    <a:pt x="13504" y="249"/>
                  </a:lnTo>
                  <a:lnTo>
                    <a:pt x="13181" y="149"/>
                  </a:lnTo>
                  <a:lnTo>
                    <a:pt x="12884" y="75"/>
                  </a:lnTo>
                  <a:lnTo>
                    <a:pt x="12536"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43"/>
            <p:cNvSpPr/>
            <p:nvPr/>
          </p:nvSpPr>
          <p:spPr>
            <a:xfrm>
              <a:off x="4737700" y="3007650"/>
              <a:ext cx="371750" cy="229025"/>
            </a:xfrm>
            <a:custGeom>
              <a:rect b="b" l="l" r="r" t="t"/>
              <a:pathLst>
                <a:path extrusionOk="0" h="9161" w="14870">
                  <a:moveTo>
                    <a:pt x="3401" y="1"/>
                  </a:moveTo>
                  <a:lnTo>
                    <a:pt x="3029" y="75"/>
                  </a:lnTo>
                  <a:lnTo>
                    <a:pt x="2682" y="175"/>
                  </a:lnTo>
                  <a:lnTo>
                    <a:pt x="2334" y="299"/>
                  </a:lnTo>
                  <a:lnTo>
                    <a:pt x="1987" y="448"/>
                  </a:lnTo>
                  <a:lnTo>
                    <a:pt x="1689" y="646"/>
                  </a:lnTo>
                  <a:lnTo>
                    <a:pt x="1391" y="870"/>
                  </a:lnTo>
                  <a:lnTo>
                    <a:pt x="1118" y="1093"/>
                  </a:lnTo>
                  <a:lnTo>
                    <a:pt x="870" y="1366"/>
                  </a:lnTo>
                  <a:lnTo>
                    <a:pt x="646" y="1664"/>
                  </a:lnTo>
                  <a:lnTo>
                    <a:pt x="472" y="1987"/>
                  </a:lnTo>
                  <a:lnTo>
                    <a:pt x="299" y="2309"/>
                  </a:lnTo>
                  <a:lnTo>
                    <a:pt x="175" y="2657"/>
                  </a:lnTo>
                  <a:lnTo>
                    <a:pt x="75" y="3029"/>
                  </a:lnTo>
                  <a:lnTo>
                    <a:pt x="26" y="3402"/>
                  </a:lnTo>
                  <a:lnTo>
                    <a:pt x="1" y="3799"/>
                  </a:lnTo>
                  <a:lnTo>
                    <a:pt x="1" y="8813"/>
                  </a:lnTo>
                  <a:lnTo>
                    <a:pt x="323" y="8862"/>
                  </a:lnTo>
                  <a:lnTo>
                    <a:pt x="646" y="8937"/>
                  </a:lnTo>
                  <a:lnTo>
                    <a:pt x="944" y="9036"/>
                  </a:lnTo>
                  <a:lnTo>
                    <a:pt x="1217" y="9160"/>
                  </a:lnTo>
                  <a:lnTo>
                    <a:pt x="1217" y="4593"/>
                  </a:lnTo>
                  <a:lnTo>
                    <a:pt x="1242" y="4221"/>
                  </a:lnTo>
                  <a:lnTo>
                    <a:pt x="1316" y="3848"/>
                  </a:lnTo>
                  <a:lnTo>
                    <a:pt x="1391" y="3476"/>
                  </a:lnTo>
                  <a:lnTo>
                    <a:pt x="1515" y="3128"/>
                  </a:lnTo>
                  <a:lnTo>
                    <a:pt x="1689" y="2781"/>
                  </a:lnTo>
                  <a:lnTo>
                    <a:pt x="1887" y="2483"/>
                  </a:lnTo>
                  <a:lnTo>
                    <a:pt x="2086" y="2185"/>
                  </a:lnTo>
                  <a:lnTo>
                    <a:pt x="2334" y="1912"/>
                  </a:lnTo>
                  <a:lnTo>
                    <a:pt x="2607" y="1664"/>
                  </a:lnTo>
                  <a:lnTo>
                    <a:pt x="2905" y="1465"/>
                  </a:lnTo>
                  <a:lnTo>
                    <a:pt x="3203" y="1267"/>
                  </a:lnTo>
                  <a:lnTo>
                    <a:pt x="3550" y="1093"/>
                  </a:lnTo>
                  <a:lnTo>
                    <a:pt x="3898" y="969"/>
                  </a:lnTo>
                  <a:lnTo>
                    <a:pt x="4270" y="894"/>
                  </a:lnTo>
                  <a:lnTo>
                    <a:pt x="4642" y="820"/>
                  </a:lnTo>
                  <a:lnTo>
                    <a:pt x="5015" y="795"/>
                  </a:lnTo>
                  <a:lnTo>
                    <a:pt x="13429" y="795"/>
                  </a:lnTo>
                  <a:lnTo>
                    <a:pt x="13802" y="820"/>
                  </a:lnTo>
                  <a:lnTo>
                    <a:pt x="14174" y="870"/>
                  </a:lnTo>
                  <a:lnTo>
                    <a:pt x="14546" y="969"/>
                  </a:lnTo>
                  <a:lnTo>
                    <a:pt x="14869" y="1093"/>
                  </a:lnTo>
                  <a:lnTo>
                    <a:pt x="14869" y="1093"/>
                  </a:lnTo>
                  <a:lnTo>
                    <a:pt x="14646" y="894"/>
                  </a:lnTo>
                  <a:lnTo>
                    <a:pt x="14422" y="696"/>
                  </a:lnTo>
                  <a:lnTo>
                    <a:pt x="14149" y="522"/>
                  </a:lnTo>
                  <a:lnTo>
                    <a:pt x="13876" y="373"/>
                  </a:lnTo>
                  <a:lnTo>
                    <a:pt x="13603" y="249"/>
                  </a:lnTo>
                  <a:lnTo>
                    <a:pt x="13305" y="150"/>
                  </a:lnTo>
                  <a:lnTo>
                    <a:pt x="13007" y="75"/>
                  </a:lnTo>
                  <a:lnTo>
                    <a:pt x="12685" y="26"/>
                  </a:lnTo>
                  <a:lnTo>
                    <a:pt x="12461"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43"/>
            <p:cNvSpPr/>
            <p:nvPr/>
          </p:nvSpPr>
          <p:spPr>
            <a:xfrm>
              <a:off x="4737700" y="3007650"/>
              <a:ext cx="371750" cy="229025"/>
            </a:xfrm>
            <a:custGeom>
              <a:rect b="b" l="l" r="r" t="t"/>
              <a:pathLst>
                <a:path extrusionOk="0" fill="none" h="9161" w="14870">
                  <a:moveTo>
                    <a:pt x="12213" y="1"/>
                  </a:moveTo>
                  <a:lnTo>
                    <a:pt x="3799" y="1"/>
                  </a:lnTo>
                  <a:lnTo>
                    <a:pt x="3799" y="1"/>
                  </a:lnTo>
                  <a:lnTo>
                    <a:pt x="3401" y="1"/>
                  </a:lnTo>
                  <a:lnTo>
                    <a:pt x="3029" y="75"/>
                  </a:lnTo>
                  <a:lnTo>
                    <a:pt x="2682" y="175"/>
                  </a:lnTo>
                  <a:lnTo>
                    <a:pt x="2334" y="299"/>
                  </a:lnTo>
                  <a:lnTo>
                    <a:pt x="1987" y="448"/>
                  </a:lnTo>
                  <a:lnTo>
                    <a:pt x="1689" y="646"/>
                  </a:lnTo>
                  <a:lnTo>
                    <a:pt x="1391" y="870"/>
                  </a:lnTo>
                  <a:lnTo>
                    <a:pt x="1118" y="1093"/>
                  </a:lnTo>
                  <a:lnTo>
                    <a:pt x="870" y="1366"/>
                  </a:lnTo>
                  <a:lnTo>
                    <a:pt x="646" y="1664"/>
                  </a:lnTo>
                  <a:lnTo>
                    <a:pt x="472" y="1987"/>
                  </a:lnTo>
                  <a:lnTo>
                    <a:pt x="299" y="2309"/>
                  </a:lnTo>
                  <a:lnTo>
                    <a:pt x="175" y="2657"/>
                  </a:lnTo>
                  <a:lnTo>
                    <a:pt x="75" y="3029"/>
                  </a:lnTo>
                  <a:lnTo>
                    <a:pt x="26" y="3402"/>
                  </a:lnTo>
                  <a:lnTo>
                    <a:pt x="1" y="3799"/>
                  </a:lnTo>
                  <a:lnTo>
                    <a:pt x="1" y="8813"/>
                  </a:lnTo>
                  <a:lnTo>
                    <a:pt x="1" y="8813"/>
                  </a:lnTo>
                  <a:lnTo>
                    <a:pt x="323" y="8862"/>
                  </a:lnTo>
                  <a:lnTo>
                    <a:pt x="646" y="8937"/>
                  </a:lnTo>
                  <a:lnTo>
                    <a:pt x="944" y="9036"/>
                  </a:lnTo>
                  <a:lnTo>
                    <a:pt x="1217" y="9160"/>
                  </a:lnTo>
                  <a:lnTo>
                    <a:pt x="1217" y="4593"/>
                  </a:lnTo>
                  <a:lnTo>
                    <a:pt x="1217" y="4593"/>
                  </a:lnTo>
                  <a:lnTo>
                    <a:pt x="1242" y="4221"/>
                  </a:lnTo>
                  <a:lnTo>
                    <a:pt x="1316" y="3848"/>
                  </a:lnTo>
                  <a:lnTo>
                    <a:pt x="1391" y="3476"/>
                  </a:lnTo>
                  <a:lnTo>
                    <a:pt x="1515" y="3128"/>
                  </a:lnTo>
                  <a:lnTo>
                    <a:pt x="1689" y="2781"/>
                  </a:lnTo>
                  <a:lnTo>
                    <a:pt x="1887" y="2483"/>
                  </a:lnTo>
                  <a:lnTo>
                    <a:pt x="2086" y="2185"/>
                  </a:lnTo>
                  <a:lnTo>
                    <a:pt x="2334" y="1912"/>
                  </a:lnTo>
                  <a:lnTo>
                    <a:pt x="2607" y="1664"/>
                  </a:lnTo>
                  <a:lnTo>
                    <a:pt x="2905" y="1465"/>
                  </a:lnTo>
                  <a:lnTo>
                    <a:pt x="3203" y="1267"/>
                  </a:lnTo>
                  <a:lnTo>
                    <a:pt x="3550" y="1093"/>
                  </a:lnTo>
                  <a:lnTo>
                    <a:pt x="3898" y="969"/>
                  </a:lnTo>
                  <a:lnTo>
                    <a:pt x="4270" y="894"/>
                  </a:lnTo>
                  <a:lnTo>
                    <a:pt x="4642" y="820"/>
                  </a:lnTo>
                  <a:lnTo>
                    <a:pt x="5015" y="795"/>
                  </a:lnTo>
                  <a:lnTo>
                    <a:pt x="13429" y="795"/>
                  </a:lnTo>
                  <a:lnTo>
                    <a:pt x="13429" y="795"/>
                  </a:lnTo>
                  <a:lnTo>
                    <a:pt x="13802" y="820"/>
                  </a:lnTo>
                  <a:lnTo>
                    <a:pt x="14174" y="870"/>
                  </a:lnTo>
                  <a:lnTo>
                    <a:pt x="14546" y="969"/>
                  </a:lnTo>
                  <a:lnTo>
                    <a:pt x="14869" y="1093"/>
                  </a:lnTo>
                  <a:lnTo>
                    <a:pt x="14869" y="1093"/>
                  </a:lnTo>
                  <a:lnTo>
                    <a:pt x="14646" y="894"/>
                  </a:lnTo>
                  <a:lnTo>
                    <a:pt x="14422" y="696"/>
                  </a:lnTo>
                  <a:lnTo>
                    <a:pt x="14149" y="522"/>
                  </a:lnTo>
                  <a:lnTo>
                    <a:pt x="13876" y="373"/>
                  </a:lnTo>
                  <a:lnTo>
                    <a:pt x="13603" y="249"/>
                  </a:lnTo>
                  <a:lnTo>
                    <a:pt x="13305" y="150"/>
                  </a:lnTo>
                  <a:lnTo>
                    <a:pt x="13007" y="75"/>
                  </a:lnTo>
                  <a:lnTo>
                    <a:pt x="12685" y="26"/>
                  </a:lnTo>
                  <a:lnTo>
                    <a:pt x="12685" y="26"/>
                  </a:lnTo>
                  <a:lnTo>
                    <a:pt x="12461" y="1"/>
                  </a:lnTo>
                  <a:lnTo>
                    <a:pt x="1221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43"/>
            <p:cNvSpPr/>
            <p:nvPr/>
          </p:nvSpPr>
          <p:spPr>
            <a:xfrm>
              <a:off x="4768125" y="3027525"/>
              <a:ext cx="400275" cy="546725"/>
            </a:xfrm>
            <a:custGeom>
              <a:rect b="b" l="l" r="r" t="t"/>
              <a:pathLst>
                <a:path extrusionOk="0" h="21869" w="16011">
                  <a:moveTo>
                    <a:pt x="3798" y="0"/>
                  </a:moveTo>
                  <a:lnTo>
                    <a:pt x="3425" y="25"/>
                  </a:lnTo>
                  <a:lnTo>
                    <a:pt x="3053" y="99"/>
                  </a:lnTo>
                  <a:lnTo>
                    <a:pt x="2681" y="174"/>
                  </a:lnTo>
                  <a:lnTo>
                    <a:pt x="2333" y="298"/>
                  </a:lnTo>
                  <a:lnTo>
                    <a:pt x="1986" y="472"/>
                  </a:lnTo>
                  <a:lnTo>
                    <a:pt x="1688" y="670"/>
                  </a:lnTo>
                  <a:lnTo>
                    <a:pt x="1390" y="869"/>
                  </a:lnTo>
                  <a:lnTo>
                    <a:pt x="1117" y="1117"/>
                  </a:lnTo>
                  <a:lnTo>
                    <a:pt x="869" y="1390"/>
                  </a:lnTo>
                  <a:lnTo>
                    <a:pt x="670" y="1688"/>
                  </a:lnTo>
                  <a:lnTo>
                    <a:pt x="472" y="1986"/>
                  </a:lnTo>
                  <a:lnTo>
                    <a:pt x="298" y="2333"/>
                  </a:lnTo>
                  <a:lnTo>
                    <a:pt x="174" y="2681"/>
                  </a:lnTo>
                  <a:lnTo>
                    <a:pt x="99" y="3053"/>
                  </a:lnTo>
                  <a:lnTo>
                    <a:pt x="25" y="3426"/>
                  </a:lnTo>
                  <a:lnTo>
                    <a:pt x="0" y="3798"/>
                  </a:lnTo>
                  <a:lnTo>
                    <a:pt x="0" y="8365"/>
                  </a:lnTo>
                  <a:lnTo>
                    <a:pt x="447" y="8613"/>
                  </a:lnTo>
                  <a:lnTo>
                    <a:pt x="869" y="8886"/>
                  </a:lnTo>
                  <a:lnTo>
                    <a:pt x="1241" y="9209"/>
                  </a:lnTo>
                  <a:lnTo>
                    <a:pt x="1564" y="9581"/>
                  </a:lnTo>
                  <a:lnTo>
                    <a:pt x="1862" y="9979"/>
                  </a:lnTo>
                  <a:lnTo>
                    <a:pt x="2085" y="10425"/>
                  </a:lnTo>
                  <a:lnTo>
                    <a:pt x="2184" y="10649"/>
                  </a:lnTo>
                  <a:lnTo>
                    <a:pt x="2284" y="10897"/>
                  </a:lnTo>
                  <a:lnTo>
                    <a:pt x="2358" y="11145"/>
                  </a:lnTo>
                  <a:lnTo>
                    <a:pt x="2408" y="11393"/>
                  </a:lnTo>
                  <a:lnTo>
                    <a:pt x="2780" y="11443"/>
                  </a:lnTo>
                  <a:lnTo>
                    <a:pt x="3128" y="11542"/>
                  </a:lnTo>
                  <a:lnTo>
                    <a:pt x="3450" y="11642"/>
                  </a:lnTo>
                  <a:lnTo>
                    <a:pt x="3773" y="11791"/>
                  </a:lnTo>
                  <a:lnTo>
                    <a:pt x="4071" y="11964"/>
                  </a:lnTo>
                  <a:lnTo>
                    <a:pt x="4369" y="12138"/>
                  </a:lnTo>
                  <a:lnTo>
                    <a:pt x="4642" y="12362"/>
                  </a:lnTo>
                  <a:lnTo>
                    <a:pt x="4890" y="12585"/>
                  </a:lnTo>
                  <a:lnTo>
                    <a:pt x="5188" y="12734"/>
                  </a:lnTo>
                  <a:lnTo>
                    <a:pt x="5461" y="12883"/>
                  </a:lnTo>
                  <a:lnTo>
                    <a:pt x="5709" y="13057"/>
                  </a:lnTo>
                  <a:lnTo>
                    <a:pt x="5957" y="13230"/>
                  </a:lnTo>
                  <a:lnTo>
                    <a:pt x="6206" y="13429"/>
                  </a:lnTo>
                  <a:lnTo>
                    <a:pt x="6429" y="13652"/>
                  </a:lnTo>
                  <a:lnTo>
                    <a:pt x="6628" y="13900"/>
                  </a:lnTo>
                  <a:lnTo>
                    <a:pt x="6801" y="14149"/>
                  </a:lnTo>
                  <a:lnTo>
                    <a:pt x="6975" y="14422"/>
                  </a:lnTo>
                  <a:lnTo>
                    <a:pt x="7124" y="14695"/>
                  </a:lnTo>
                  <a:lnTo>
                    <a:pt x="7248" y="14968"/>
                  </a:lnTo>
                  <a:lnTo>
                    <a:pt x="7347" y="15266"/>
                  </a:lnTo>
                  <a:lnTo>
                    <a:pt x="7447" y="15588"/>
                  </a:lnTo>
                  <a:lnTo>
                    <a:pt x="7496" y="15911"/>
                  </a:lnTo>
                  <a:lnTo>
                    <a:pt x="7546" y="16234"/>
                  </a:lnTo>
                  <a:lnTo>
                    <a:pt x="7546" y="16556"/>
                  </a:lnTo>
                  <a:lnTo>
                    <a:pt x="7546" y="21868"/>
                  </a:lnTo>
                  <a:lnTo>
                    <a:pt x="12634" y="21868"/>
                  </a:lnTo>
                  <a:lnTo>
                    <a:pt x="12634" y="12262"/>
                  </a:lnTo>
                  <a:lnTo>
                    <a:pt x="12659" y="11890"/>
                  </a:lnTo>
                  <a:lnTo>
                    <a:pt x="12709" y="11518"/>
                  </a:lnTo>
                  <a:lnTo>
                    <a:pt x="12783" y="11145"/>
                  </a:lnTo>
                  <a:lnTo>
                    <a:pt x="12883" y="10798"/>
                  </a:lnTo>
                  <a:lnTo>
                    <a:pt x="13032" y="10475"/>
                  </a:lnTo>
                  <a:lnTo>
                    <a:pt x="13205" y="10152"/>
                  </a:lnTo>
                  <a:lnTo>
                    <a:pt x="13379" y="9855"/>
                  </a:lnTo>
                  <a:lnTo>
                    <a:pt x="13602" y="9557"/>
                  </a:lnTo>
                  <a:lnTo>
                    <a:pt x="13826" y="9284"/>
                  </a:lnTo>
                  <a:lnTo>
                    <a:pt x="14099" y="9035"/>
                  </a:lnTo>
                  <a:lnTo>
                    <a:pt x="14372" y="8812"/>
                  </a:lnTo>
                  <a:lnTo>
                    <a:pt x="14670" y="8613"/>
                  </a:lnTo>
                  <a:lnTo>
                    <a:pt x="14993" y="8440"/>
                  </a:lnTo>
                  <a:lnTo>
                    <a:pt x="15315" y="8291"/>
                  </a:lnTo>
                  <a:lnTo>
                    <a:pt x="15663" y="8167"/>
                  </a:lnTo>
                  <a:lnTo>
                    <a:pt x="16010" y="8067"/>
                  </a:lnTo>
                  <a:lnTo>
                    <a:pt x="16010" y="3798"/>
                  </a:lnTo>
                  <a:lnTo>
                    <a:pt x="16010" y="3525"/>
                  </a:lnTo>
                  <a:lnTo>
                    <a:pt x="15961" y="3227"/>
                  </a:lnTo>
                  <a:lnTo>
                    <a:pt x="15911" y="2954"/>
                  </a:lnTo>
                  <a:lnTo>
                    <a:pt x="15836" y="2681"/>
                  </a:lnTo>
                  <a:lnTo>
                    <a:pt x="15737" y="2408"/>
                  </a:lnTo>
                  <a:lnTo>
                    <a:pt x="15638" y="2160"/>
                  </a:lnTo>
                  <a:lnTo>
                    <a:pt x="15514" y="1911"/>
                  </a:lnTo>
                  <a:lnTo>
                    <a:pt x="15365" y="1663"/>
                  </a:lnTo>
                  <a:lnTo>
                    <a:pt x="15191" y="1440"/>
                  </a:lnTo>
                  <a:lnTo>
                    <a:pt x="15017" y="1241"/>
                  </a:lnTo>
                  <a:lnTo>
                    <a:pt x="14819" y="1043"/>
                  </a:lnTo>
                  <a:lnTo>
                    <a:pt x="14620" y="869"/>
                  </a:lnTo>
                  <a:lnTo>
                    <a:pt x="14397" y="695"/>
                  </a:lnTo>
                  <a:lnTo>
                    <a:pt x="14149" y="546"/>
                  </a:lnTo>
                  <a:lnTo>
                    <a:pt x="13925" y="422"/>
                  </a:lnTo>
                  <a:lnTo>
                    <a:pt x="13652" y="298"/>
                  </a:lnTo>
                  <a:lnTo>
                    <a:pt x="13329" y="174"/>
                  </a:lnTo>
                  <a:lnTo>
                    <a:pt x="12957" y="75"/>
                  </a:lnTo>
                  <a:lnTo>
                    <a:pt x="12585" y="25"/>
                  </a:lnTo>
                  <a:lnTo>
                    <a:pt x="122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43"/>
            <p:cNvSpPr/>
            <p:nvPr/>
          </p:nvSpPr>
          <p:spPr>
            <a:xfrm>
              <a:off x="4768125" y="3027525"/>
              <a:ext cx="400275" cy="546725"/>
            </a:xfrm>
            <a:custGeom>
              <a:rect b="b" l="l" r="r" t="t"/>
              <a:pathLst>
                <a:path extrusionOk="0" fill="none" h="21869" w="16011">
                  <a:moveTo>
                    <a:pt x="12212" y="0"/>
                  </a:moveTo>
                  <a:lnTo>
                    <a:pt x="3798" y="0"/>
                  </a:lnTo>
                  <a:lnTo>
                    <a:pt x="3798" y="0"/>
                  </a:lnTo>
                  <a:lnTo>
                    <a:pt x="3425" y="25"/>
                  </a:lnTo>
                  <a:lnTo>
                    <a:pt x="3053" y="99"/>
                  </a:lnTo>
                  <a:lnTo>
                    <a:pt x="2681" y="174"/>
                  </a:lnTo>
                  <a:lnTo>
                    <a:pt x="2333" y="298"/>
                  </a:lnTo>
                  <a:lnTo>
                    <a:pt x="1986" y="472"/>
                  </a:lnTo>
                  <a:lnTo>
                    <a:pt x="1688" y="670"/>
                  </a:lnTo>
                  <a:lnTo>
                    <a:pt x="1390" y="869"/>
                  </a:lnTo>
                  <a:lnTo>
                    <a:pt x="1117" y="1117"/>
                  </a:lnTo>
                  <a:lnTo>
                    <a:pt x="869" y="1390"/>
                  </a:lnTo>
                  <a:lnTo>
                    <a:pt x="670" y="1688"/>
                  </a:lnTo>
                  <a:lnTo>
                    <a:pt x="472" y="1986"/>
                  </a:lnTo>
                  <a:lnTo>
                    <a:pt x="298" y="2333"/>
                  </a:lnTo>
                  <a:lnTo>
                    <a:pt x="174" y="2681"/>
                  </a:lnTo>
                  <a:lnTo>
                    <a:pt x="99" y="3053"/>
                  </a:lnTo>
                  <a:lnTo>
                    <a:pt x="25" y="3426"/>
                  </a:lnTo>
                  <a:lnTo>
                    <a:pt x="0" y="3798"/>
                  </a:lnTo>
                  <a:lnTo>
                    <a:pt x="0" y="8365"/>
                  </a:lnTo>
                  <a:lnTo>
                    <a:pt x="0" y="8365"/>
                  </a:lnTo>
                  <a:lnTo>
                    <a:pt x="447" y="8613"/>
                  </a:lnTo>
                  <a:lnTo>
                    <a:pt x="869" y="8886"/>
                  </a:lnTo>
                  <a:lnTo>
                    <a:pt x="1241" y="9209"/>
                  </a:lnTo>
                  <a:lnTo>
                    <a:pt x="1564" y="9581"/>
                  </a:lnTo>
                  <a:lnTo>
                    <a:pt x="1862" y="9979"/>
                  </a:lnTo>
                  <a:lnTo>
                    <a:pt x="2085" y="10425"/>
                  </a:lnTo>
                  <a:lnTo>
                    <a:pt x="2184" y="10649"/>
                  </a:lnTo>
                  <a:lnTo>
                    <a:pt x="2284" y="10897"/>
                  </a:lnTo>
                  <a:lnTo>
                    <a:pt x="2358" y="11145"/>
                  </a:lnTo>
                  <a:lnTo>
                    <a:pt x="2408" y="11393"/>
                  </a:lnTo>
                  <a:lnTo>
                    <a:pt x="2408" y="11393"/>
                  </a:lnTo>
                  <a:lnTo>
                    <a:pt x="2780" y="11443"/>
                  </a:lnTo>
                  <a:lnTo>
                    <a:pt x="3128" y="11542"/>
                  </a:lnTo>
                  <a:lnTo>
                    <a:pt x="3450" y="11642"/>
                  </a:lnTo>
                  <a:lnTo>
                    <a:pt x="3773" y="11791"/>
                  </a:lnTo>
                  <a:lnTo>
                    <a:pt x="4071" y="11964"/>
                  </a:lnTo>
                  <a:lnTo>
                    <a:pt x="4369" y="12138"/>
                  </a:lnTo>
                  <a:lnTo>
                    <a:pt x="4642" y="12362"/>
                  </a:lnTo>
                  <a:lnTo>
                    <a:pt x="4890" y="12585"/>
                  </a:lnTo>
                  <a:lnTo>
                    <a:pt x="4890" y="12585"/>
                  </a:lnTo>
                  <a:lnTo>
                    <a:pt x="5188" y="12734"/>
                  </a:lnTo>
                  <a:lnTo>
                    <a:pt x="5461" y="12883"/>
                  </a:lnTo>
                  <a:lnTo>
                    <a:pt x="5709" y="13057"/>
                  </a:lnTo>
                  <a:lnTo>
                    <a:pt x="5957" y="13230"/>
                  </a:lnTo>
                  <a:lnTo>
                    <a:pt x="6206" y="13429"/>
                  </a:lnTo>
                  <a:lnTo>
                    <a:pt x="6429" y="13652"/>
                  </a:lnTo>
                  <a:lnTo>
                    <a:pt x="6628" y="13900"/>
                  </a:lnTo>
                  <a:lnTo>
                    <a:pt x="6801" y="14149"/>
                  </a:lnTo>
                  <a:lnTo>
                    <a:pt x="6975" y="14422"/>
                  </a:lnTo>
                  <a:lnTo>
                    <a:pt x="7124" y="14695"/>
                  </a:lnTo>
                  <a:lnTo>
                    <a:pt x="7248" y="14968"/>
                  </a:lnTo>
                  <a:lnTo>
                    <a:pt x="7347" y="15266"/>
                  </a:lnTo>
                  <a:lnTo>
                    <a:pt x="7447" y="15588"/>
                  </a:lnTo>
                  <a:lnTo>
                    <a:pt x="7496" y="15911"/>
                  </a:lnTo>
                  <a:lnTo>
                    <a:pt x="7546" y="16234"/>
                  </a:lnTo>
                  <a:lnTo>
                    <a:pt x="7546" y="16556"/>
                  </a:lnTo>
                  <a:lnTo>
                    <a:pt x="7546" y="21868"/>
                  </a:lnTo>
                  <a:lnTo>
                    <a:pt x="12634" y="21868"/>
                  </a:lnTo>
                  <a:lnTo>
                    <a:pt x="12634" y="12262"/>
                  </a:lnTo>
                  <a:lnTo>
                    <a:pt x="12634" y="12262"/>
                  </a:lnTo>
                  <a:lnTo>
                    <a:pt x="12659" y="11890"/>
                  </a:lnTo>
                  <a:lnTo>
                    <a:pt x="12709" y="11518"/>
                  </a:lnTo>
                  <a:lnTo>
                    <a:pt x="12783" y="11145"/>
                  </a:lnTo>
                  <a:lnTo>
                    <a:pt x="12883" y="10798"/>
                  </a:lnTo>
                  <a:lnTo>
                    <a:pt x="13032" y="10475"/>
                  </a:lnTo>
                  <a:lnTo>
                    <a:pt x="13205" y="10152"/>
                  </a:lnTo>
                  <a:lnTo>
                    <a:pt x="13379" y="9855"/>
                  </a:lnTo>
                  <a:lnTo>
                    <a:pt x="13602" y="9557"/>
                  </a:lnTo>
                  <a:lnTo>
                    <a:pt x="13826" y="9284"/>
                  </a:lnTo>
                  <a:lnTo>
                    <a:pt x="14099" y="9035"/>
                  </a:lnTo>
                  <a:lnTo>
                    <a:pt x="14372" y="8812"/>
                  </a:lnTo>
                  <a:lnTo>
                    <a:pt x="14670" y="8613"/>
                  </a:lnTo>
                  <a:lnTo>
                    <a:pt x="14993" y="8440"/>
                  </a:lnTo>
                  <a:lnTo>
                    <a:pt x="15315" y="8291"/>
                  </a:lnTo>
                  <a:lnTo>
                    <a:pt x="15663" y="8167"/>
                  </a:lnTo>
                  <a:lnTo>
                    <a:pt x="16010" y="8067"/>
                  </a:lnTo>
                  <a:lnTo>
                    <a:pt x="16010" y="3798"/>
                  </a:lnTo>
                  <a:lnTo>
                    <a:pt x="16010" y="3798"/>
                  </a:lnTo>
                  <a:lnTo>
                    <a:pt x="16010" y="3525"/>
                  </a:lnTo>
                  <a:lnTo>
                    <a:pt x="15961" y="3227"/>
                  </a:lnTo>
                  <a:lnTo>
                    <a:pt x="15911" y="2954"/>
                  </a:lnTo>
                  <a:lnTo>
                    <a:pt x="15836" y="2681"/>
                  </a:lnTo>
                  <a:lnTo>
                    <a:pt x="15737" y="2408"/>
                  </a:lnTo>
                  <a:lnTo>
                    <a:pt x="15638" y="2160"/>
                  </a:lnTo>
                  <a:lnTo>
                    <a:pt x="15514" y="1911"/>
                  </a:lnTo>
                  <a:lnTo>
                    <a:pt x="15365" y="1663"/>
                  </a:lnTo>
                  <a:lnTo>
                    <a:pt x="15191" y="1440"/>
                  </a:lnTo>
                  <a:lnTo>
                    <a:pt x="15017" y="1241"/>
                  </a:lnTo>
                  <a:lnTo>
                    <a:pt x="14819" y="1043"/>
                  </a:lnTo>
                  <a:lnTo>
                    <a:pt x="14620" y="869"/>
                  </a:lnTo>
                  <a:lnTo>
                    <a:pt x="14397" y="695"/>
                  </a:lnTo>
                  <a:lnTo>
                    <a:pt x="14149" y="546"/>
                  </a:lnTo>
                  <a:lnTo>
                    <a:pt x="13925" y="422"/>
                  </a:lnTo>
                  <a:lnTo>
                    <a:pt x="13652" y="298"/>
                  </a:lnTo>
                  <a:lnTo>
                    <a:pt x="13652" y="298"/>
                  </a:lnTo>
                  <a:lnTo>
                    <a:pt x="13329" y="174"/>
                  </a:lnTo>
                  <a:lnTo>
                    <a:pt x="12957" y="75"/>
                  </a:lnTo>
                  <a:lnTo>
                    <a:pt x="12585" y="25"/>
                  </a:lnTo>
                  <a:lnTo>
                    <a:pt x="122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43"/>
            <p:cNvSpPr/>
            <p:nvPr/>
          </p:nvSpPr>
          <p:spPr>
            <a:xfrm>
              <a:off x="5280675" y="2932575"/>
              <a:ext cx="398425" cy="294175"/>
            </a:xfrm>
            <a:custGeom>
              <a:rect b="b" l="l" r="r" t="t"/>
              <a:pathLst>
                <a:path extrusionOk="0" h="11767" w="15937">
                  <a:moveTo>
                    <a:pt x="3799" y="0"/>
                  </a:moveTo>
                  <a:lnTo>
                    <a:pt x="3426" y="25"/>
                  </a:lnTo>
                  <a:lnTo>
                    <a:pt x="3054" y="100"/>
                  </a:lnTo>
                  <a:lnTo>
                    <a:pt x="2682" y="174"/>
                  </a:lnTo>
                  <a:lnTo>
                    <a:pt x="2334" y="298"/>
                  </a:lnTo>
                  <a:lnTo>
                    <a:pt x="1987" y="472"/>
                  </a:lnTo>
                  <a:lnTo>
                    <a:pt x="1689" y="671"/>
                  </a:lnTo>
                  <a:lnTo>
                    <a:pt x="1391" y="869"/>
                  </a:lnTo>
                  <a:lnTo>
                    <a:pt x="1118" y="1117"/>
                  </a:lnTo>
                  <a:lnTo>
                    <a:pt x="870" y="1390"/>
                  </a:lnTo>
                  <a:lnTo>
                    <a:pt x="671" y="1688"/>
                  </a:lnTo>
                  <a:lnTo>
                    <a:pt x="473" y="1986"/>
                  </a:lnTo>
                  <a:lnTo>
                    <a:pt x="299" y="2334"/>
                  </a:lnTo>
                  <a:lnTo>
                    <a:pt x="175" y="2681"/>
                  </a:lnTo>
                  <a:lnTo>
                    <a:pt x="100" y="3054"/>
                  </a:lnTo>
                  <a:lnTo>
                    <a:pt x="26" y="3426"/>
                  </a:lnTo>
                  <a:lnTo>
                    <a:pt x="1" y="3798"/>
                  </a:lnTo>
                  <a:lnTo>
                    <a:pt x="1" y="11766"/>
                  </a:lnTo>
                  <a:lnTo>
                    <a:pt x="4320" y="11766"/>
                  </a:lnTo>
                  <a:lnTo>
                    <a:pt x="4320" y="6802"/>
                  </a:lnTo>
                  <a:lnTo>
                    <a:pt x="4345" y="6405"/>
                  </a:lnTo>
                  <a:lnTo>
                    <a:pt x="4419" y="6032"/>
                  </a:lnTo>
                  <a:lnTo>
                    <a:pt x="4494" y="5660"/>
                  </a:lnTo>
                  <a:lnTo>
                    <a:pt x="4618" y="5312"/>
                  </a:lnTo>
                  <a:lnTo>
                    <a:pt x="4792" y="4990"/>
                  </a:lnTo>
                  <a:lnTo>
                    <a:pt x="4990" y="4667"/>
                  </a:lnTo>
                  <a:lnTo>
                    <a:pt x="5189" y="4369"/>
                  </a:lnTo>
                  <a:lnTo>
                    <a:pt x="5437" y="4096"/>
                  </a:lnTo>
                  <a:lnTo>
                    <a:pt x="5710" y="3873"/>
                  </a:lnTo>
                  <a:lnTo>
                    <a:pt x="6008" y="3649"/>
                  </a:lnTo>
                  <a:lnTo>
                    <a:pt x="6306" y="3451"/>
                  </a:lnTo>
                  <a:lnTo>
                    <a:pt x="6653" y="3302"/>
                  </a:lnTo>
                  <a:lnTo>
                    <a:pt x="7001" y="3178"/>
                  </a:lnTo>
                  <a:lnTo>
                    <a:pt x="7373" y="3078"/>
                  </a:lnTo>
                  <a:lnTo>
                    <a:pt x="7745" y="3004"/>
                  </a:lnTo>
                  <a:lnTo>
                    <a:pt x="15937" y="3004"/>
                  </a:lnTo>
                  <a:lnTo>
                    <a:pt x="15837" y="2681"/>
                  </a:lnTo>
                  <a:lnTo>
                    <a:pt x="15738" y="2383"/>
                  </a:lnTo>
                  <a:lnTo>
                    <a:pt x="15614" y="2085"/>
                  </a:lnTo>
                  <a:lnTo>
                    <a:pt x="15440" y="1812"/>
                  </a:lnTo>
                  <a:lnTo>
                    <a:pt x="15266" y="1539"/>
                  </a:lnTo>
                  <a:lnTo>
                    <a:pt x="15068" y="1291"/>
                  </a:lnTo>
                  <a:lnTo>
                    <a:pt x="14844" y="1068"/>
                  </a:lnTo>
                  <a:lnTo>
                    <a:pt x="14621" y="869"/>
                  </a:lnTo>
                  <a:lnTo>
                    <a:pt x="14373" y="671"/>
                  </a:lnTo>
                  <a:lnTo>
                    <a:pt x="14100" y="497"/>
                  </a:lnTo>
                  <a:lnTo>
                    <a:pt x="13802" y="348"/>
                  </a:lnTo>
                  <a:lnTo>
                    <a:pt x="13504" y="249"/>
                  </a:lnTo>
                  <a:lnTo>
                    <a:pt x="13206" y="149"/>
                  </a:lnTo>
                  <a:lnTo>
                    <a:pt x="12884" y="75"/>
                  </a:lnTo>
                  <a:lnTo>
                    <a:pt x="12561"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43"/>
            <p:cNvSpPr/>
            <p:nvPr/>
          </p:nvSpPr>
          <p:spPr>
            <a:xfrm>
              <a:off x="5280675" y="2932575"/>
              <a:ext cx="398425" cy="294175"/>
            </a:xfrm>
            <a:custGeom>
              <a:rect b="b" l="l" r="r" t="t"/>
              <a:pathLst>
                <a:path extrusionOk="0" fill="none" h="11767" w="15937">
                  <a:moveTo>
                    <a:pt x="12213" y="0"/>
                  </a:moveTo>
                  <a:lnTo>
                    <a:pt x="3799" y="0"/>
                  </a:lnTo>
                  <a:lnTo>
                    <a:pt x="3799" y="0"/>
                  </a:lnTo>
                  <a:lnTo>
                    <a:pt x="3426" y="25"/>
                  </a:lnTo>
                  <a:lnTo>
                    <a:pt x="3054" y="100"/>
                  </a:lnTo>
                  <a:lnTo>
                    <a:pt x="2682" y="174"/>
                  </a:lnTo>
                  <a:lnTo>
                    <a:pt x="2334" y="298"/>
                  </a:lnTo>
                  <a:lnTo>
                    <a:pt x="1987" y="472"/>
                  </a:lnTo>
                  <a:lnTo>
                    <a:pt x="1689" y="671"/>
                  </a:lnTo>
                  <a:lnTo>
                    <a:pt x="1391" y="869"/>
                  </a:lnTo>
                  <a:lnTo>
                    <a:pt x="1118" y="1117"/>
                  </a:lnTo>
                  <a:lnTo>
                    <a:pt x="870" y="1390"/>
                  </a:lnTo>
                  <a:lnTo>
                    <a:pt x="671" y="1688"/>
                  </a:lnTo>
                  <a:lnTo>
                    <a:pt x="473" y="1986"/>
                  </a:lnTo>
                  <a:lnTo>
                    <a:pt x="299" y="2334"/>
                  </a:lnTo>
                  <a:lnTo>
                    <a:pt x="175" y="2681"/>
                  </a:lnTo>
                  <a:lnTo>
                    <a:pt x="100" y="3054"/>
                  </a:lnTo>
                  <a:lnTo>
                    <a:pt x="26" y="3426"/>
                  </a:lnTo>
                  <a:lnTo>
                    <a:pt x="1" y="3798"/>
                  </a:lnTo>
                  <a:lnTo>
                    <a:pt x="1" y="11766"/>
                  </a:lnTo>
                  <a:lnTo>
                    <a:pt x="4320" y="11766"/>
                  </a:lnTo>
                  <a:lnTo>
                    <a:pt x="4320" y="6802"/>
                  </a:lnTo>
                  <a:lnTo>
                    <a:pt x="4320" y="6802"/>
                  </a:lnTo>
                  <a:lnTo>
                    <a:pt x="4345" y="6405"/>
                  </a:lnTo>
                  <a:lnTo>
                    <a:pt x="4419" y="6032"/>
                  </a:lnTo>
                  <a:lnTo>
                    <a:pt x="4494" y="5660"/>
                  </a:lnTo>
                  <a:lnTo>
                    <a:pt x="4618" y="5312"/>
                  </a:lnTo>
                  <a:lnTo>
                    <a:pt x="4792" y="4990"/>
                  </a:lnTo>
                  <a:lnTo>
                    <a:pt x="4990" y="4667"/>
                  </a:lnTo>
                  <a:lnTo>
                    <a:pt x="5189" y="4369"/>
                  </a:lnTo>
                  <a:lnTo>
                    <a:pt x="5437" y="4096"/>
                  </a:lnTo>
                  <a:lnTo>
                    <a:pt x="5710" y="3873"/>
                  </a:lnTo>
                  <a:lnTo>
                    <a:pt x="6008" y="3649"/>
                  </a:lnTo>
                  <a:lnTo>
                    <a:pt x="6306" y="3451"/>
                  </a:lnTo>
                  <a:lnTo>
                    <a:pt x="6653" y="3302"/>
                  </a:lnTo>
                  <a:lnTo>
                    <a:pt x="7001" y="3178"/>
                  </a:lnTo>
                  <a:lnTo>
                    <a:pt x="7373" y="3078"/>
                  </a:lnTo>
                  <a:lnTo>
                    <a:pt x="7745" y="3004"/>
                  </a:lnTo>
                  <a:lnTo>
                    <a:pt x="8118" y="3004"/>
                  </a:lnTo>
                  <a:lnTo>
                    <a:pt x="15937" y="3004"/>
                  </a:lnTo>
                  <a:lnTo>
                    <a:pt x="15937" y="3004"/>
                  </a:lnTo>
                  <a:lnTo>
                    <a:pt x="15837" y="2681"/>
                  </a:lnTo>
                  <a:lnTo>
                    <a:pt x="15738" y="2383"/>
                  </a:lnTo>
                  <a:lnTo>
                    <a:pt x="15614" y="2085"/>
                  </a:lnTo>
                  <a:lnTo>
                    <a:pt x="15440" y="1812"/>
                  </a:lnTo>
                  <a:lnTo>
                    <a:pt x="15266" y="1539"/>
                  </a:lnTo>
                  <a:lnTo>
                    <a:pt x="15068" y="1291"/>
                  </a:lnTo>
                  <a:lnTo>
                    <a:pt x="14844" y="1068"/>
                  </a:lnTo>
                  <a:lnTo>
                    <a:pt x="14621" y="869"/>
                  </a:lnTo>
                  <a:lnTo>
                    <a:pt x="14373" y="671"/>
                  </a:lnTo>
                  <a:lnTo>
                    <a:pt x="14100" y="497"/>
                  </a:lnTo>
                  <a:lnTo>
                    <a:pt x="13802" y="348"/>
                  </a:lnTo>
                  <a:lnTo>
                    <a:pt x="13504" y="249"/>
                  </a:lnTo>
                  <a:lnTo>
                    <a:pt x="13206" y="149"/>
                  </a:lnTo>
                  <a:lnTo>
                    <a:pt x="12884" y="75"/>
                  </a:lnTo>
                  <a:lnTo>
                    <a:pt x="12561"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43"/>
            <p:cNvSpPr/>
            <p:nvPr/>
          </p:nvSpPr>
          <p:spPr>
            <a:xfrm>
              <a:off x="5388650" y="3007650"/>
              <a:ext cx="372375" cy="219100"/>
            </a:xfrm>
            <a:custGeom>
              <a:rect b="b" l="l" r="r" t="t"/>
              <a:pathLst>
                <a:path extrusionOk="0" h="8764" w="14895">
                  <a:moveTo>
                    <a:pt x="3426" y="1"/>
                  </a:moveTo>
                  <a:lnTo>
                    <a:pt x="3054" y="75"/>
                  </a:lnTo>
                  <a:lnTo>
                    <a:pt x="2682" y="175"/>
                  </a:lnTo>
                  <a:lnTo>
                    <a:pt x="2334" y="299"/>
                  </a:lnTo>
                  <a:lnTo>
                    <a:pt x="1987" y="448"/>
                  </a:lnTo>
                  <a:lnTo>
                    <a:pt x="1689" y="646"/>
                  </a:lnTo>
                  <a:lnTo>
                    <a:pt x="1391" y="870"/>
                  </a:lnTo>
                  <a:lnTo>
                    <a:pt x="1118" y="1093"/>
                  </a:lnTo>
                  <a:lnTo>
                    <a:pt x="870" y="1366"/>
                  </a:lnTo>
                  <a:lnTo>
                    <a:pt x="671" y="1664"/>
                  </a:lnTo>
                  <a:lnTo>
                    <a:pt x="473" y="1987"/>
                  </a:lnTo>
                  <a:lnTo>
                    <a:pt x="299" y="2309"/>
                  </a:lnTo>
                  <a:lnTo>
                    <a:pt x="175" y="2657"/>
                  </a:lnTo>
                  <a:lnTo>
                    <a:pt x="100" y="3029"/>
                  </a:lnTo>
                  <a:lnTo>
                    <a:pt x="26" y="3402"/>
                  </a:lnTo>
                  <a:lnTo>
                    <a:pt x="1" y="3799"/>
                  </a:lnTo>
                  <a:lnTo>
                    <a:pt x="1" y="8763"/>
                  </a:lnTo>
                  <a:lnTo>
                    <a:pt x="1242" y="8763"/>
                  </a:lnTo>
                  <a:lnTo>
                    <a:pt x="1242" y="4593"/>
                  </a:lnTo>
                  <a:lnTo>
                    <a:pt x="1267" y="4221"/>
                  </a:lnTo>
                  <a:lnTo>
                    <a:pt x="1317" y="3848"/>
                  </a:lnTo>
                  <a:lnTo>
                    <a:pt x="1416" y="3476"/>
                  </a:lnTo>
                  <a:lnTo>
                    <a:pt x="1540" y="3128"/>
                  </a:lnTo>
                  <a:lnTo>
                    <a:pt x="1689" y="2781"/>
                  </a:lnTo>
                  <a:lnTo>
                    <a:pt x="1887" y="2483"/>
                  </a:lnTo>
                  <a:lnTo>
                    <a:pt x="2111" y="2185"/>
                  </a:lnTo>
                  <a:lnTo>
                    <a:pt x="2359" y="1912"/>
                  </a:lnTo>
                  <a:lnTo>
                    <a:pt x="2607" y="1664"/>
                  </a:lnTo>
                  <a:lnTo>
                    <a:pt x="2905" y="1465"/>
                  </a:lnTo>
                  <a:lnTo>
                    <a:pt x="3228" y="1267"/>
                  </a:lnTo>
                  <a:lnTo>
                    <a:pt x="3551" y="1093"/>
                  </a:lnTo>
                  <a:lnTo>
                    <a:pt x="3898" y="969"/>
                  </a:lnTo>
                  <a:lnTo>
                    <a:pt x="4270" y="894"/>
                  </a:lnTo>
                  <a:lnTo>
                    <a:pt x="4643" y="820"/>
                  </a:lnTo>
                  <a:lnTo>
                    <a:pt x="5040" y="795"/>
                  </a:lnTo>
                  <a:lnTo>
                    <a:pt x="13454" y="795"/>
                  </a:lnTo>
                  <a:lnTo>
                    <a:pt x="13827" y="820"/>
                  </a:lnTo>
                  <a:lnTo>
                    <a:pt x="14199" y="870"/>
                  </a:lnTo>
                  <a:lnTo>
                    <a:pt x="14547" y="969"/>
                  </a:lnTo>
                  <a:lnTo>
                    <a:pt x="14894" y="1093"/>
                  </a:lnTo>
                  <a:lnTo>
                    <a:pt x="14621" y="845"/>
                  </a:lnTo>
                  <a:lnTo>
                    <a:pt x="14348" y="646"/>
                  </a:lnTo>
                  <a:lnTo>
                    <a:pt x="14050" y="473"/>
                  </a:lnTo>
                  <a:lnTo>
                    <a:pt x="13728" y="299"/>
                  </a:lnTo>
                  <a:lnTo>
                    <a:pt x="13405" y="175"/>
                  </a:lnTo>
                  <a:lnTo>
                    <a:pt x="13057" y="75"/>
                  </a:lnTo>
                  <a:lnTo>
                    <a:pt x="12685" y="26"/>
                  </a:lnTo>
                  <a:lnTo>
                    <a:pt x="12313"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43"/>
            <p:cNvSpPr/>
            <p:nvPr/>
          </p:nvSpPr>
          <p:spPr>
            <a:xfrm>
              <a:off x="5388650" y="3007650"/>
              <a:ext cx="372375" cy="219100"/>
            </a:xfrm>
            <a:custGeom>
              <a:rect b="b" l="l" r="r" t="t"/>
              <a:pathLst>
                <a:path extrusionOk="0" fill="none" h="8764" w="14895">
                  <a:moveTo>
                    <a:pt x="12213" y="1"/>
                  </a:moveTo>
                  <a:lnTo>
                    <a:pt x="11618" y="1"/>
                  </a:lnTo>
                  <a:lnTo>
                    <a:pt x="3799" y="1"/>
                  </a:lnTo>
                  <a:lnTo>
                    <a:pt x="3799" y="1"/>
                  </a:lnTo>
                  <a:lnTo>
                    <a:pt x="3426" y="1"/>
                  </a:lnTo>
                  <a:lnTo>
                    <a:pt x="3054" y="75"/>
                  </a:lnTo>
                  <a:lnTo>
                    <a:pt x="2682" y="175"/>
                  </a:lnTo>
                  <a:lnTo>
                    <a:pt x="2334" y="299"/>
                  </a:lnTo>
                  <a:lnTo>
                    <a:pt x="1987" y="448"/>
                  </a:lnTo>
                  <a:lnTo>
                    <a:pt x="1689" y="646"/>
                  </a:lnTo>
                  <a:lnTo>
                    <a:pt x="1391" y="870"/>
                  </a:lnTo>
                  <a:lnTo>
                    <a:pt x="1118" y="1093"/>
                  </a:lnTo>
                  <a:lnTo>
                    <a:pt x="870" y="1366"/>
                  </a:lnTo>
                  <a:lnTo>
                    <a:pt x="671" y="1664"/>
                  </a:lnTo>
                  <a:lnTo>
                    <a:pt x="473" y="1987"/>
                  </a:lnTo>
                  <a:lnTo>
                    <a:pt x="299" y="2309"/>
                  </a:lnTo>
                  <a:lnTo>
                    <a:pt x="175" y="2657"/>
                  </a:lnTo>
                  <a:lnTo>
                    <a:pt x="100" y="3029"/>
                  </a:lnTo>
                  <a:lnTo>
                    <a:pt x="26" y="3402"/>
                  </a:lnTo>
                  <a:lnTo>
                    <a:pt x="1" y="3799"/>
                  </a:lnTo>
                  <a:lnTo>
                    <a:pt x="1" y="8763"/>
                  </a:lnTo>
                  <a:lnTo>
                    <a:pt x="1242" y="8763"/>
                  </a:lnTo>
                  <a:lnTo>
                    <a:pt x="1242" y="4593"/>
                  </a:lnTo>
                  <a:lnTo>
                    <a:pt x="1242" y="4593"/>
                  </a:lnTo>
                  <a:lnTo>
                    <a:pt x="1267" y="4221"/>
                  </a:lnTo>
                  <a:lnTo>
                    <a:pt x="1317" y="3848"/>
                  </a:lnTo>
                  <a:lnTo>
                    <a:pt x="1416" y="3476"/>
                  </a:lnTo>
                  <a:lnTo>
                    <a:pt x="1540" y="3128"/>
                  </a:lnTo>
                  <a:lnTo>
                    <a:pt x="1689" y="2781"/>
                  </a:lnTo>
                  <a:lnTo>
                    <a:pt x="1887" y="2483"/>
                  </a:lnTo>
                  <a:lnTo>
                    <a:pt x="2111" y="2185"/>
                  </a:lnTo>
                  <a:lnTo>
                    <a:pt x="2359" y="1912"/>
                  </a:lnTo>
                  <a:lnTo>
                    <a:pt x="2607" y="1664"/>
                  </a:lnTo>
                  <a:lnTo>
                    <a:pt x="2905" y="1465"/>
                  </a:lnTo>
                  <a:lnTo>
                    <a:pt x="3228" y="1267"/>
                  </a:lnTo>
                  <a:lnTo>
                    <a:pt x="3551" y="1093"/>
                  </a:lnTo>
                  <a:lnTo>
                    <a:pt x="3898" y="969"/>
                  </a:lnTo>
                  <a:lnTo>
                    <a:pt x="4270" y="894"/>
                  </a:lnTo>
                  <a:lnTo>
                    <a:pt x="4643" y="820"/>
                  </a:lnTo>
                  <a:lnTo>
                    <a:pt x="5040" y="795"/>
                  </a:lnTo>
                  <a:lnTo>
                    <a:pt x="13454" y="795"/>
                  </a:lnTo>
                  <a:lnTo>
                    <a:pt x="13454" y="795"/>
                  </a:lnTo>
                  <a:lnTo>
                    <a:pt x="13827" y="820"/>
                  </a:lnTo>
                  <a:lnTo>
                    <a:pt x="14199" y="870"/>
                  </a:lnTo>
                  <a:lnTo>
                    <a:pt x="14547" y="969"/>
                  </a:lnTo>
                  <a:lnTo>
                    <a:pt x="14894" y="1093"/>
                  </a:lnTo>
                  <a:lnTo>
                    <a:pt x="14894" y="1093"/>
                  </a:lnTo>
                  <a:lnTo>
                    <a:pt x="14621" y="845"/>
                  </a:lnTo>
                  <a:lnTo>
                    <a:pt x="14348" y="646"/>
                  </a:lnTo>
                  <a:lnTo>
                    <a:pt x="14050" y="473"/>
                  </a:lnTo>
                  <a:lnTo>
                    <a:pt x="13728" y="299"/>
                  </a:lnTo>
                  <a:lnTo>
                    <a:pt x="13405" y="175"/>
                  </a:lnTo>
                  <a:lnTo>
                    <a:pt x="13057" y="75"/>
                  </a:lnTo>
                  <a:lnTo>
                    <a:pt x="12685" y="26"/>
                  </a:lnTo>
                  <a:lnTo>
                    <a:pt x="12313" y="1"/>
                  </a:lnTo>
                  <a:lnTo>
                    <a:pt x="12313" y="1"/>
                  </a:lnTo>
                  <a:lnTo>
                    <a:pt x="1221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43"/>
            <p:cNvSpPr/>
            <p:nvPr/>
          </p:nvSpPr>
          <p:spPr>
            <a:xfrm>
              <a:off x="5419700" y="3027525"/>
              <a:ext cx="399650" cy="569050"/>
            </a:xfrm>
            <a:custGeom>
              <a:rect b="b" l="l" r="r" t="t"/>
              <a:pathLst>
                <a:path extrusionOk="0" h="22762" w="15986">
                  <a:moveTo>
                    <a:pt x="3798" y="0"/>
                  </a:moveTo>
                  <a:lnTo>
                    <a:pt x="3401" y="25"/>
                  </a:lnTo>
                  <a:lnTo>
                    <a:pt x="3028" y="99"/>
                  </a:lnTo>
                  <a:lnTo>
                    <a:pt x="2656" y="174"/>
                  </a:lnTo>
                  <a:lnTo>
                    <a:pt x="2309" y="298"/>
                  </a:lnTo>
                  <a:lnTo>
                    <a:pt x="1986" y="472"/>
                  </a:lnTo>
                  <a:lnTo>
                    <a:pt x="1663" y="670"/>
                  </a:lnTo>
                  <a:lnTo>
                    <a:pt x="1365" y="869"/>
                  </a:lnTo>
                  <a:lnTo>
                    <a:pt x="1117" y="1117"/>
                  </a:lnTo>
                  <a:lnTo>
                    <a:pt x="869" y="1390"/>
                  </a:lnTo>
                  <a:lnTo>
                    <a:pt x="645" y="1688"/>
                  </a:lnTo>
                  <a:lnTo>
                    <a:pt x="447" y="1986"/>
                  </a:lnTo>
                  <a:lnTo>
                    <a:pt x="298" y="2333"/>
                  </a:lnTo>
                  <a:lnTo>
                    <a:pt x="174" y="2681"/>
                  </a:lnTo>
                  <a:lnTo>
                    <a:pt x="75" y="3053"/>
                  </a:lnTo>
                  <a:lnTo>
                    <a:pt x="25" y="3426"/>
                  </a:lnTo>
                  <a:lnTo>
                    <a:pt x="0" y="3798"/>
                  </a:lnTo>
                  <a:lnTo>
                    <a:pt x="0" y="7968"/>
                  </a:lnTo>
                  <a:lnTo>
                    <a:pt x="372" y="7968"/>
                  </a:lnTo>
                  <a:lnTo>
                    <a:pt x="745" y="7993"/>
                  </a:lnTo>
                  <a:lnTo>
                    <a:pt x="1117" y="8043"/>
                  </a:lnTo>
                  <a:lnTo>
                    <a:pt x="1489" y="8117"/>
                  </a:lnTo>
                  <a:lnTo>
                    <a:pt x="1837" y="8241"/>
                  </a:lnTo>
                  <a:lnTo>
                    <a:pt x="2160" y="8365"/>
                  </a:lnTo>
                  <a:lnTo>
                    <a:pt x="2482" y="8539"/>
                  </a:lnTo>
                  <a:lnTo>
                    <a:pt x="2780" y="8738"/>
                  </a:lnTo>
                  <a:lnTo>
                    <a:pt x="3078" y="8936"/>
                  </a:lnTo>
                  <a:lnTo>
                    <a:pt x="3351" y="9184"/>
                  </a:lnTo>
                  <a:lnTo>
                    <a:pt x="3599" y="9433"/>
                  </a:lnTo>
                  <a:lnTo>
                    <a:pt x="3823" y="9706"/>
                  </a:lnTo>
                  <a:lnTo>
                    <a:pt x="4021" y="10003"/>
                  </a:lnTo>
                  <a:lnTo>
                    <a:pt x="4195" y="10326"/>
                  </a:lnTo>
                  <a:lnTo>
                    <a:pt x="4344" y="10649"/>
                  </a:lnTo>
                  <a:lnTo>
                    <a:pt x="4468" y="10996"/>
                  </a:lnTo>
                  <a:lnTo>
                    <a:pt x="4567" y="11344"/>
                  </a:lnTo>
                  <a:lnTo>
                    <a:pt x="5238" y="11344"/>
                  </a:lnTo>
                  <a:lnTo>
                    <a:pt x="5684" y="11369"/>
                  </a:lnTo>
                  <a:lnTo>
                    <a:pt x="6106" y="11443"/>
                  </a:lnTo>
                  <a:lnTo>
                    <a:pt x="6528" y="11542"/>
                  </a:lnTo>
                  <a:lnTo>
                    <a:pt x="6901" y="11691"/>
                  </a:lnTo>
                  <a:lnTo>
                    <a:pt x="7273" y="11865"/>
                  </a:lnTo>
                  <a:lnTo>
                    <a:pt x="7645" y="12064"/>
                  </a:lnTo>
                  <a:lnTo>
                    <a:pt x="7968" y="12312"/>
                  </a:lnTo>
                  <a:lnTo>
                    <a:pt x="8266" y="12585"/>
                  </a:lnTo>
                  <a:lnTo>
                    <a:pt x="8564" y="12734"/>
                  </a:lnTo>
                  <a:lnTo>
                    <a:pt x="8837" y="12883"/>
                  </a:lnTo>
                  <a:lnTo>
                    <a:pt x="9085" y="13057"/>
                  </a:lnTo>
                  <a:lnTo>
                    <a:pt x="9333" y="13230"/>
                  </a:lnTo>
                  <a:lnTo>
                    <a:pt x="9581" y="13429"/>
                  </a:lnTo>
                  <a:lnTo>
                    <a:pt x="9805" y="13652"/>
                  </a:lnTo>
                  <a:lnTo>
                    <a:pt x="10003" y="13900"/>
                  </a:lnTo>
                  <a:lnTo>
                    <a:pt x="10177" y="14149"/>
                  </a:lnTo>
                  <a:lnTo>
                    <a:pt x="10351" y="14422"/>
                  </a:lnTo>
                  <a:lnTo>
                    <a:pt x="10500" y="14695"/>
                  </a:lnTo>
                  <a:lnTo>
                    <a:pt x="10624" y="14968"/>
                  </a:lnTo>
                  <a:lnTo>
                    <a:pt x="10723" y="15266"/>
                  </a:lnTo>
                  <a:lnTo>
                    <a:pt x="10822" y="15588"/>
                  </a:lnTo>
                  <a:lnTo>
                    <a:pt x="10872" y="15911"/>
                  </a:lnTo>
                  <a:lnTo>
                    <a:pt x="10922" y="16234"/>
                  </a:lnTo>
                  <a:lnTo>
                    <a:pt x="10922" y="16556"/>
                  </a:lnTo>
                  <a:lnTo>
                    <a:pt x="10922" y="22762"/>
                  </a:lnTo>
                  <a:lnTo>
                    <a:pt x="11244" y="22563"/>
                  </a:lnTo>
                  <a:lnTo>
                    <a:pt x="11567" y="22390"/>
                  </a:lnTo>
                  <a:lnTo>
                    <a:pt x="11890" y="22241"/>
                  </a:lnTo>
                  <a:lnTo>
                    <a:pt x="12237" y="22117"/>
                  </a:lnTo>
                  <a:lnTo>
                    <a:pt x="12610" y="22017"/>
                  </a:lnTo>
                  <a:lnTo>
                    <a:pt x="12957" y="21943"/>
                  </a:lnTo>
                  <a:lnTo>
                    <a:pt x="13354" y="21893"/>
                  </a:lnTo>
                  <a:lnTo>
                    <a:pt x="13727" y="21868"/>
                  </a:lnTo>
                  <a:lnTo>
                    <a:pt x="15985" y="21868"/>
                  </a:lnTo>
                  <a:lnTo>
                    <a:pt x="15985" y="3947"/>
                  </a:lnTo>
                  <a:lnTo>
                    <a:pt x="15985" y="3798"/>
                  </a:lnTo>
                  <a:lnTo>
                    <a:pt x="15985" y="3525"/>
                  </a:lnTo>
                  <a:lnTo>
                    <a:pt x="15961" y="3227"/>
                  </a:lnTo>
                  <a:lnTo>
                    <a:pt x="15911" y="2954"/>
                  </a:lnTo>
                  <a:lnTo>
                    <a:pt x="15836" y="2681"/>
                  </a:lnTo>
                  <a:lnTo>
                    <a:pt x="15737" y="2408"/>
                  </a:lnTo>
                  <a:lnTo>
                    <a:pt x="15613" y="2160"/>
                  </a:lnTo>
                  <a:lnTo>
                    <a:pt x="15489" y="1911"/>
                  </a:lnTo>
                  <a:lnTo>
                    <a:pt x="15340" y="1663"/>
                  </a:lnTo>
                  <a:lnTo>
                    <a:pt x="15166" y="1440"/>
                  </a:lnTo>
                  <a:lnTo>
                    <a:pt x="14993" y="1241"/>
                  </a:lnTo>
                  <a:lnTo>
                    <a:pt x="14794" y="1043"/>
                  </a:lnTo>
                  <a:lnTo>
                    <a:pt x="14595" y="869"/>
                  </a:lnTo>
                  <a:lnTo>
                    <a:pt x="14372" y="695"/>
                  </a:lnTo>
                  <a:lnTo>
                    <a:pt x="14149" y="546"/>
                  </a:lnTo>
                  <a:lnTo>
                    <a:pt x="13900" y="422"/>
                  </a:lnTo>
                  <a:lnTo>
                    <a:pt x="13652" y="298"/>
                  </a:lnTo>
                  <a:lnTo>
                    <a:pt x="13305" y="174"/>
                  </a:lnTo>
                  <a:lnTo>
                    <a:pt x="12957" y="75"/>
                  </a:lnTo>
                  <a:lnTo>
                    <a:pt x="12585" y="25"/>
                  </a:lnTo>
                  <a:lnTo>
                    <a:pt x="122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43"/>
            <p:cNvSpPr/>
            <p:nvPr/>
          </p:nvSpPr>
          <p:spPr>
            <a:xfrm>
              <a:off x="5419700" y="3027525"/>
              <a:ext cx="399650" cy="569050"/>
            </a:xfrm>
            <a:custGeom>
              <a:rect b="b" l="l" r="r" t="t"/>
              <a:pathLst>
                <a:path extrusionOk="0" fill="none" h="22762" w="15986">
                  <a:moveTo>
                    <a:pt x="12212" y="0"/>
                  </a:moveTo>
                  <a:lnTo>
                    <a:pt x="3798" y="0"/>
                  </a:lnTo>
                  <a:lnTo>
                    <a:pt x="3798" y="0"/>
                  </a:lnTo>
                  <a:lnTo>
                    <a:pt x="3401" y="25"/>
                  </a:lnTo>
                  <a:lnTo>
                    <a:pt x="3028" y="99"/>
                  </a:lnTo>
                  <a:lnTo>
                    <a:pt x="2656" y="174"/>
                  </a:lnTo>
                  <a:lnTo>
                    <a:pt x="2309" y="298"/>
                  </a:lnTo>
                  <a:lnTo>
                    <a:pt x="1986" y="472"/>
                  </a:lnTo>
                  <a:lnTo>
                    <a:pt x="1663" y="670"/>
                  </a:lnTo>
                  <a:lnTo>
                    <a:pt x="1365" y="869"/>
                  </a:lnTo>
                  <a:lnTo>
                    <a:pt x="1117" y="1117"/>
                  </a:lnTo>
                  <a:lnTo>
                    <a:pt x="869" y="1390"/>
                  </a:lnTo>
                  <a:lnTo>
                    <a:pt x="645" y="1688"/>
                  </a:lnTo>
                  <a:lnTo>
                    <a:pt x="447" y="1986"/>
                  </a:lnTo>
                  <a:lnTo>
                    <a:pt x="298" y="2333"/>
                  </a:lnTo>
                  <a:lnTo>
                    <a:pt x="174" y="2681"/>
                  </a:lnTo>
                  <a:lnTo>
                    <a:pt x="75" y="3053"/>
                  </a:lnTo>
                  <a:lnTo>
                    <a:pt x="25" y="3426"/>
                  </a:lnTo>
                  <a:lnTo>
                    <a:pt x="0" y="3798"/>
                  </a:lnTo>
                  <a:lnTo>
                    <a:pt x="0" y="7968"/>
                  </a:lnTo>
                  <a:lnTo>
                    <a:pt x="372" y="7968"/>
                  </a:lnTo>
                  <a:lnTo>
                    <a:pt x="372" y="7968"/>
                  </a:lnTo>
                  <a:lnTo>
                    <a:pt x="745" y="7993"/>
                  </a:lnTo>
                  <a:lnTo>
                    <a:pt x="1117" y="8043"/>
                  </a:lnTo>
                  <a:lnTo>
                    <a:pt x="1489" y="8117"/>
                  </a:lnTo>
                  <a:lnTo>
                    <a:pt x="1837" y="8241"/>
                  </a:lnTo>
                  <a:lnTo>
                    <a:pt x="2160" y="8365"/>
                  </a:lnTo>
                  <a:lnTo>
                    <a:pt x="2482" y="8539"/>
                  </a:lnTo>
                  <a:lnTo>
                    <a:pt x="2780" y="8738"/>
                  </a:lnTo>
                  <a:lnTo>
                    <a:pt x="3078" y="8936"/>
                  </a:lnTo>
                  <a:lnTo>
                    <a:pt x="3351" y="9184"/>
                  </a:lnTo>
                  <a:lnTo>
                    <a:pt x="3599" y="9433"/>
                  </a:lnTo>
                  <a:lnTo>
                    <a:pt x="3823" y="9706"/>
                  </a:lnTo>
                  <a:lnTo>
                    <a:pt x="4021" y="10003"/>
                  </a:lnTo>
                  <a:lnTo>
                    <a:pt x="4195" y="10326"/>
                  </a:lnTo>
                  <a:lnTo>
                    <a:pt x="4344" y="10649"/>
                  </a:lnTo>
                  <a:lnTo>
                    <a:pt x="4468" y="10996"/>
                  </a:lnTo>
                  <a:lnTo>
                    <a:pt x="4567" y="11344"/>
                  </a:lnTo>
                  <a:lnTo>
                    <a:pt x="5238" y="11344"/>
                  </a:lnTo>
                  <a:lnTo>
                    <a:pt x="5238" y="11344"/>
                  </a:lnTo>
                  <a:lnTo>
                    <a:pt x="5684" y="11369"/>
                  </a:lnTo>
                  <a:lnTo>
                    <a:pt x="6106" y="11443"/>
                  </a:lnTo>
                  <a:lnTo>
                    <a:pt x="6528" y="11542"/>
                  </a:lnTo>
                  <a:lnTo>
                    <a:pt x="6901" y="11691"/>
                  </a:lnTo>
                  <a:lnTo>
                    <a:pt x="7273" y="11865"/>
                  </a:lnTo>
                  <a:lnTo>
                    <a:pt x="7645" y="12064"/>
                  </a:lnTo>
                  <a:lnTo>
                    <a:pt x="7968" y="12312"/>
                  </a:lnTo>
                  <a:lnTo>
                    <a:pt x="8266" y="12585"/>
                  </a:lnTo>
                  <a:lnTo>
                    <a:pt x="8266" y="12585"/>
                  </a:lnTo>
                  <a:lnTo>
                    <a:pt x="8564" y="12734"/>
                  </a:lnTo>
                  <a:lnTo>
                    <a:pt x="8837" y="12883"/>
                  </a:lnTo>
                  <a:lnTo>
                    <a:pt x="9085" y="13057"/>
                  </a:lnTo>
                  <a:lnTo>
                    <a:pt x="9333" y="13230"/>
                  </a:lnTo>
                  <a:lnTo>
                    <a:pt x="9581" y="13429"/>
                  </a:lnTo>
                  <a:lnTo>
                    <a:pt x="9805" y="13652"/>
                  </a:lnTo>
                  <a:lnTo>
                    <a:pt x="10003" y="13900"/>
                  </a:lnTo>
                  <a:lnTo>
                    <a:pt x="10177" y="14149"/>
                  </a:lnTo>
                  <a:lnTo>
                    <a:pt x="10351" y="14422"/>
                  </a:lnTo>
                  <a:lnTo>
                    <a:pt x="10500" y="14695"/>
                  </a:lnTo>
                  <a:lnTo>
                    <a:pt x="10624" y="14968"/>
                  </a:lnTo>
                  <a:lnTo>
                    <a:pt x="10723" y="15266"/>
                  </a:lnTo>
                  <a:lnTo>
                    <a:pt x="10822" y="15588"/>
                  </a:lnTo>
                  <a:lnTo>
                    <a:pt x="10872" y="15911"/>
                  </a:lnTo>
                  <a:lnTo>
                    <a:pt x="10922" y="16234"/>
                  </a:lnTo>
                  <a:lnTo>
                    <a:pt x="10922" y="16556"/>
                  </a:lnTo>
                  <a:lnTo>
                    <a:pt x="10922" y="22762"/>
                  </a:lnTo>
                  <a:lnTo>
                    <a:pt x="10922" y="22762"/>
                  </a:lnTo>
                  <a:lnTo>
                    <a:pt x="11244" y="22563"/>
                  </a:lnTo>
                  <a:lnTo>
                    <a:pt x="11567" y="22390"/>
                  </a:lnTo>
                  <a:lnTo>
                    <a:pt x="11890" y="22241"/>
                  </a:lnTo>
                  <a:lnTo>
                    <a:pt x="12237" y="22117"/>
                  </a:lnTo>
                  <a:lnTo>
                    <a:pt x="12610" y="22017"/>
                  </a:lnTo>
                  <a:lnTo>
                    <a:pt x="12957" y="21943"/>
                  </a:lnTo>
                  <a:lnTo>
                    <a:pt x="13354" y="21893"/>
                  </a:lnTo>
                  <a:lnTo>
                    <a:pt x="13727" y="21868"/>
                  </a:lnTo>
                  <a:lnTo>
                    <a:pt x="15985" y="21868"/>
                  </a:lnTo>
                  <a:lnTo>
                    <a:pt x="15985" y="3947"/>
                  </a:lnTo>
                  <a:lnTo>
                    <a:pt x="15985" y="3798"/>
                  </a:lnTo>
                  <a:lnTo>
                    <a:pt x="15985" y="3798"/>
                  </a:lnTo>
                  <a:lnTo>
                    <a:pt x="15985" y="3798"/>
                  </a:lnTo>
                  <a:lnTo>
                    <a:pt x="15985" y="3525"/>
                  </a:lnTo>
                  <a:lnTo>
                    <a:pt x="15961" y="3227"/>
                  </a:lnTo>
                  <a:lnTo>
                    <a:pt x="15911" y="2954"/>
                  </a:lnTo>
                  <a:lnTo>
                    <a:pt x="15836" y="2681"/>
                  </a:lnTo>
                  <a:lnTo>
                    <a:pt x="15737" y="2408"/>
                  </a:lnTo>
                  <a:lnTo>
                    <a:pt x="15613" y="2160"/>
                  </a:lnTo>
                  <a:lnTo>
                    <a:pt x="15489" y="1911"/>
                  </a:lnTo>
                  <a:lnTo>
                    <a:pt x="15340" y="1663"/>
                  </a:lnTo>
                  <a:lnTo>
                    <a:pt x="15166" y="1440"/>
                  </a:lnTo>
                  <a:lnTo>
                    <a:pt x="14993" y="1241"/>
                  </a:lnTo>
                  <a:lnTo>
                    <a:pt x="14794" y="1043"/>
                  </a:lnTo>
                  <a:lnTo>
                    <a:pt x="14595" y="869"/>
                  </a:lnTo>
                  <a:lnTo>
                    <a:pt x="14372" y="695"/>
                  </a:lnTo>
                  <a:lnTo>
                    <a:pt x="14149" y="546"/>
                  </a:lnTo>
                  <a:lnTo>
                    <a:pt x="13900" y="422"/>
                  </a:lnTo>
                  <a:lnTo>
                    <a:pt x="13652" y="298"/>
                  </a:lnTo>
                  <a:lnTo>
                    <a:pt x="13652" y="298"/>
                  </a:lnTo>
                  <a:lnTo>
                    <a:pt x="13305" y="174"/>
                  </a:lnTo>
                  <a:lnTo>
                    <a:pt x="12957" y="75"/>
                  </a:lnTo>
                  <a:lnTo>
                    <a:pt x="12585" y="25"/>
                  </a:lnTo>
                  <a:lnTo>
                    <a:pt x="122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43"/>
            <p:cNvSpPr/>
            <p:nvPr/>
          </p:nvSpPr>
          <p:spPr>
            <a:xfrm>
              <a:off x="4060075" y="2932575"/>
              <a:ext cx="399650" cy="316500"/>
            </a:xfrm>
            <a:custGeom>
              <a:rect b="b" l="l" r="r" t="t"/>
              <a:pathLst>
                <a:path extrusionOk="0" h="12660" w="15986">
                  <a:moveTo>
                    <a:pt x="3798" y="0"/>
                  </a:moveTo>
                  <a:lnTo>
                    <a:pt x="3401" y="25"/>
                  </a:lnTo>
                  <a:lnTo>
                    <a:pt x="3029" y="100"/>
                  </a:lnTo>
                  <a:lnTo>
                    <a:pt x="2656" y="174"/>
                  </a:lnTo>
                  <a:lnTo>
                    <a:pt x="2309" y="298"/>
                  </a:lnTo>
                  <a:lnTo>
                    <a:pt x="1986" y="472"/>
                  </a:lnTo>
                  <a:lnTo>
                    <a:pt x="1663" y="671"/>
                  </a:lnTo>
                  <a:lnTo>
                    <a:pt x="1390" y="869"/>
                  </a:lnTo>
                  <a:lnTo>
                    <a:pt x="1117" y="1117"/>
                  </a:lnTo>
                  <a:lnTo>
                    <a:pt x="869" y="1390"/>
                  </a:lnTo>
                  <a:lnTo>
                    <a:pt x="646" y="1688"/>
                  </a:lnTo>
                  <a:lnTo>
                    <a:pt x="447" y="1986"/>
                  </a:lnTo>
                  <a:lnTo>
                    <a:pt x="298" y="2334"/>
                  </a:lnTo>
                  <a:lnTo>
                    <a:pt x="174" y="2681"/>
                  </a:lnTo>
                  <a:lnTo>
                    <a:pt x="75" y="3054"/>
                  </a:lnTo>
                  <a:lnTo>
                    <a:pt x="25" y="3426"/>
                  </a:lnTo>
                  <a:lnTo>
                    <a:pt x="0" y="3798"/>
                  </a:lnTo>
                  <a:lnTo>
                    <a:pt x="0" y="11791"/>
                  </a:lnTo>
                  <a:lnTo>
                    <a:pt x="298" y="11841"/>
                  </a:lnTo>
                  <a:lnTo>
                    <a:pt x="596" y="11890"/>
                  </a:lnTo>
                  <a:lnTo>
                    <a:pt x="869" y="11989"/>
                  </a:lnTo>
                  <a:lnTo>
                    <a:pt x="1142" y="12089"/>
                  </a:lnTo>
                  <a:lnTo>
                    <a:pt x="1415" y="12188"/>
                  </a:lnTo>
                  <a:lnTo>
                    <a:pt x="1663" y="12337"/>
                  </a:lnTo>
                  <a:lnTo>
                    <a:pt x="1912" y="12486"/>
                  </a:lnTo>
                  <a:lnTo>
                    <a:pt x="2135" y="12660"/>
                  </a:lnTo>
                  <a:lnTo>
                    <a:pt x="2135" y="6802"/>
                  </a:lnTo>
                  <a:lnTo>
                    <a:pt x="2160" y="6405"/>
                  </a:lnTo>
                  <a:lnTo>
                    <a:pt x="2234" y="6032"/>
                  </a:lnTo>
                  <a:lnTo>
                    <a:pt x="2309" y="5660"/>
                  </a:lnTo>
                  <a:lnTo>
                    <a:pt x="2433" y="5312"/>
                  </a:lnTo>
                  <a:lnTo>
                    <a:pt x="2607" y="4990"/>
                  </a:lnTo>
                  <a:lnTo>
                    <a:pt x="2805" y="4667"/>
                  </a:lnTo>
                  <a:lnTo>
                    <a:pt x="3004" y="4369"/>
                  </a:lnTo>
                  <a:lnTo>
                    <a:pt x="3252" y="4096"/>
                  </a:lnTo>
                  <a:lnTo>
                    <a:pt x="3525" y="3873"/>
                  </a:lnTo>
                  <a:lnTo>
                    <a:pt x="3823" y="3649"/>
                  </a:lnTo>
                  <a:lnTo>
                    <a:pt x="4146" y="3451"/>
                  </a:lnTo>
                  <a:lnTo>
                    <a:pt x="4468" y="3302"/>
                  </a:lnTo>
                  <a:lnTo>
                    <a:pt x="4816" y="3178"/>
                  </a:lnTo>
                  <a:lnTo>
                    <a:pt x="5188" y="3078"/>
                  </a:lnTo>
                  <a:lnTo>
                    <a:pt x="5560" y="3004"/>
                  </a:lnTo>
                  <a:lnTo>
                    <a:pt x="14347" y="3004"/>
                  </a:lnTo>
                  <a:lnTo>
                    <a:pt x="14794" y="3029"/>
                  </a:lnTo>
                  <a:lnTo>
                    <a:pt x="15191" y="3078"/>
                  </a:lnTo>
                  <a:lnTo>
                    <a:pt x="15588" y="3202"/>
                  </a:lnTo>
                  <a:lnTo>
                    <a:pt x="15986" y="3351"/>
                  </a:lnTo>
                  <a:lnTo>
                    <a:pt x="15911" y="3004"/>
                  </a:lnTo>
                  <a:lnTo>
                    <a:pt x="15837" y="2681"/>
                  </a:lnTo>
                  <a:lnTo>
                    <a:pt x="15713" y="2359"/>
                  </a:lnTo>
                  <a:lnTo>
                    <a:pt x="15564" y="2036"/>
                  </a:lnTo>
                  <a:lnTo>
                    <a:pt x="15390" y="1738"/>
                  </a:lnTo>
                  <a:lnTo>
                    <a:pt x="15191" y="1465"/>
                  </a:lnTo>
                  <a:lnTo>
                    <a:pt x="14968" y="1217"/>
                  </a:lnTo>
                  <a:lnTo>
                    <a:pt x="14744" y="969"/>
                  </a:lnTo>
                  <a:lnTo>
                    <a:pt x="14471" y="770"/>
                  </a:lnTo>
                  <a:lnTo>
                    <a:pt x="14198" y="571"/>
                  </a:lnTo>
                  <a:lnTo>
                    <a:pt x="13901" y="398"/>
                  </a:lnTo>
                  <a:lnTo>
                    <a:pt x="13578" y="273"/>
                  </a:lnTo>
                  <a:lnTo>
                    <a:pt x="13255" y="149"/>
                  </a:lnTo>
                  <a:lnTo>
                    <a:pt x="12908" y="75"/>
                  </a:lnTo>
                  <a:lnTo>
                    <a:pt x="12560"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43"/>
            <p:cNvSpPr/>
            <p:nvPr/>
          </p:nvSpPr>
          <p:spPr>
            <a:xfrm>
              <a:off x="4060075" y="2932575"/>
              <a:ext cx="399650" cy="316500"/>
            </a:xfrm>
            <a:custGeom>
              <a:rect b="b" l="l" r="r" t="t"/>
              <a:pathLst>
                <a:path extrusionOk="0" fill="none" h="12660" w="15986">
                  <a:moveTo>
                    <a:pt x="12213" y="0"/>
                  </a:moveTo>
                  <a:lnTo>
                    <a:pt x="3798" y="0"/>
                  </a:lnTo>
                  <a:lnTo>
                    <a:pt x="3798" y="0"/>
                  </a:lnTo>
                  <a:lnTo>
                    <a:pt x="3401" y="25"/>
                  </a:lnTo>
                  <a:lnTo>
                    <a:pt x="3029" y="100"/>
                  </a:lnTo>
                  <a:lnTo>
                    <a:pt x="2656" y="174"/>
                  </a:lnTo>
                  <a:lnTo>
                    <a:pt x="2309" y="298"/>
                  </a:lnTo>
                  <a:lnTo>
                    <a:pt x="1986" y="472"/>
                  </a:lnTo>
                  <a:lnTo>
                    <a:pt x="1663" y="671"/>
                  </a:lnTo>
                  <a:lnTo>
                    <a:pt x="1390" y="869"/>
                  </a:lnTo>
                  <a:lnTo>
                    <a:pt x="1117" y="1117"/>
                  </a:lnTo>
                  <a:lnTo>
                    <a:pt x="869" y="1390"/>
                  </a:lnTo>
                  <a:lnTo>
                    <a:pt x="646" y="1688"/>
                  </a:lnTo>
                  <a:lnTo>
                    <a:pt x="447" y="1986"/>
                  </a:lnTo>
                  <a:lnTo>
                    <a:pt x="298" y="2334"/>
                  </a:lnTo>
                  <a:lnTo>
                    <a:pt x="174" y="2681"/>
                  </a:lnTo>
                  <a:lnTo>
                    <a:pt x="75" y="3054"/>
                  </a:lnTo>
                  <a:lnTo>
                    <a:pt x="25" y="3426"/>
                  </a:lnTo>
                  <a:lnTo>
                    <a:pt x="0" y="3798"/>
                  </a:lnTo>
                  <a:lnTo>
                    <a:pt x="0" y="11791"/>
                  </a:lnTo>
                  <a:lnTo>
                    <a:pt x="0" y="11791"/>
                  </a:lnTo>
                  <a:lnTo>
                    <a:pt x="298" y="11841"/>
                  </a:lnTo>
                  <a:lnTo>
                    <a:pt x="596" y="11890"/>
                  </a:lnTo>
                  <a:lnTo>
                    <a:pt x="869" y="11989"/>
                  </a:lnTo>
                  <a:lnTo>
                    <a:pt x="1142" y="12089"/>
                  </a:lnTo>
                  <a:lnTo>
                    <a:pt x="1415" y="12188"/>
                  </a:lnTo>
                  <a:lnTo>
                    <a:pt x="1663" y="12337"/>
                  </a:lnTo>
                  <a:lnTo>
                    <a:pt x="1912" y="12486"/>
                  </a:lnTo>
                  <a:lnTo>
                    <a:pt x="2135" y="12660"/>
                  </a:lnTo>
                  <a:lnTo>
                    <a:pt x="2135" y="6802"/>
                  </a:lnTo>
                  <a:lnTo>
                    <a:pt x="2135" y="6802"/>
                  </a:lnTo>
                  <a:lnTo>
                    <a:pt x="2160" y="6405"/>
                  </a:lnTo>
                  <a:lnTo>
                    <a:pt x="2234" y="6032"/>
                  </a:lnTo>
                  <a:lnTo>
                    <a:pt x="2309" y="5660"/>
                  </a:lnTo>
                  <a:lnTo>
                    <a:pt x="2433" y="5312"/>
                  </a:lnTo>
                  <a:lnTo>
                    <a:pt x="2607" y="4990"/>
                  </a:lnTo>
                  <a:lnTo>
                    <a:pt x="2805" y="4667"/>
                  </a:lnTo>
                  <a:lnTo>
                    <a:pt x="3004" y="4369"/>
                  </a:lnTo>
                  <a:lnTo>
                    <a:pt x="3252" y="4096"/>
                  </a:lnTo>
                  <a:lnTo>
                    <a:pt x="3525" y="3873"/>
                  </a:lnTo>
                  <a:lnTo>
                    <a:pt x="3823" y="3649"/>
                  </a:lnTo>
                  <a:lnTo>
                    <a:pt x="4146" y="3451"/>
                  </a:lnTo>
                  <a:lnTo>
                    <a:pt x="4468" y="3302"/>
                  </a:lnTo>
                  <a:lnTo>
                    <a:pt x="4816" y="3178"/>
                  </a:lnTo>
                  <a:lnTo>
                    <a:pt x="5188" y="3078"/>
                  </a:lnTo>
                  <a:lnTo>
                    <a:pt x="5560" y="3004"/>
                  </a:lnTo>
                  <a:lnTo>
                    <a:pt x="5933" y="3004"/>
                  </a:lnTo>
                  <a:lnTo>
                    <a:pt x="14347" y="3004"/>
                  </a:lnTo>
                  <a:lnTo>
                    <a:pt x="14347" y="3004"/>
                  </a:lnTo>
                  <a:lnTo>
                    <a:pt x="14794" y="3029"/>
                  </a:lnTo>
                  <a:lnTo>
                    <a:pt x="15191" y="3078"/>
                  </a:lnTo>
                  <a:lnTo>
                    <a:pt x="15588" y="3202"/>
                  </a:lnTo>
                  <a:lnTo>
                    <a:pt x="15986" y="3351"/>
                  </a:lnTo>
                  <a:lnTo>
                    <a:pt x="15986" y="3351"/>
                  </a:lnTo>
                  <a:lnTo>
                    <a:pt x="15911" y="3004"/>
                  </a:lnTo>
                  <a:lnTo>
                    <a:pt x="15837" y="2681"/>
                  </a:lnTo>
                  <a:lnTo>
                    <a:pt x="15713" y="2359"/>
                  </a:lnTo>
                  <a:lnTo>
                    <a:pt x="15564" y="2036"/>
                  </a:lnTo>
                  <a:lnTo>
                    <a:pt x="15390" y="1738"/>
                  </a:lnTo>
                  <a:lnTo>
                    <a:pt x="15191" y="1465"/>
                  </a:lnTo>
                  <a:lnTo>
                    <a:pt x="14968" y="1217"/>
                  </a:lnTo>
                  <a:lnTo>
                    <a:pt x="14744" y="969"/>
                  </a:lnTo>
                  <a:lnTo>
                    <a:pt x="14471" y="770"/>
                  </a:lnTo>
                  <a:lnTo>
                    <a:pt x="14198" y="571"/>
                  </a:lnTo>
                  <a:lnTo>
                    <a:pt x="13901" y="398"/>
                  </a:lnTo>
                  <a:lnTo>
                    <a:pt x="13578" y="273"/>
                  </a:lnTo>
                  <a:lnTo>
                    <a:pt x="13255" y="149"/>
                  </a:lnTo>
                  <a:lnTo>
                    <a:pt x="12908" y="75"/>
                  </a:lnTo>
                  <a:lnTo>
                    <a:pt x="12560"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43"/>
            <p:cNvSpPr/>
            <p:nvPr/>
          </p:nvSpPr>
          <p:spPr>
            <a:xfrm>
              <a:off x="4113425" y="3007650"/>
              <a:ext cx="372375" cy="277425"/>
            </a:xfrm>
            <a:custGeom>
              <a:rect b="b" l="l" r="r" t="t"/>
              <a:pathLst>
                <a:path extrusionOk="0" h="11097" w="14895">
                  <a:moveTo>
                    <a:pt x="3426" y="1"/>
                  </a:moveTo>
                  <a:lnTo>
                    <a:pt x="3054" y="75"/>
                  </a:lnTo>
                  <a:lnTo>
                    <a:pt x="2682" y="175"/>
                  </a:lnTo>
                  <a:lnTo>
                    <a:pt x="2334" y="299"/>
                  </a:lnTo>
                  <a:lnTo>
                    <a:pt x="2012" y="448"/>
                  </a:lnTo>
                  <a:lnTo>
                    <a:pt x="1689" y="646"/>
                  </a:lnTo>
                  <a:lnTo>
                    <a:pt x="1391" y="870"/>
                  </a:lnTo>
                  <a:lnTo>
                    <a:pt x="1118" y="1093"/>
                  </a:lnTo>
                  <a:lnTo>
                    <a:pt x="870" y="1366"/>
                  </a:lnTo>
                  <a:lnTo>
                    <a:pt x="671" y="1664"/>
                  </a:lnTo>
                  <a:lnTo>
                    <a:pt x="473" y="1987"/>
                  </a:lnTo>
                  <a:lnTo>
                    <a:pt x="299" y="2309"/>
                  </a:lnTo>
                  <a:lnTo>
                    <a:pt x="175" y="2657"/>
                  </a:lnTo>
                  <a:lnTo>
                    <a:pt x="100" y="3029"/>
                  </a:lnTo>
                  <a:lnTo>
                    <a:pt x="26" y="3402"/>
                  </a:lnTo>
                  <a:lnTo>
                    <a:pt x="1" y="3799"/>
                  </a:lnTo>
                  <a:lnTo>
                    <a:pt x="1" y="9657"/>
                  </a:lnTo>
                  <a:lnTo>
                    <a:pt x="373" y="9954"/>
                  </a:lnTo>
                  <a:lnTo>
                    <a:pt x="696" y="10302"/>
                  </a:lnTo>
                  <a:lnTo>
                    <a:pt x="994" y="10699"/>
                  </a:lnTo>
                  <a:lnTo>
                    <a:pt x="1242" y="11096"/>
                  </a:lnTo>
                  <a:lnTo>
                    <a:pt x="1242" y="4593"/>
                  </a:lnTo>
                  <a:lnTo>
                    <a:pt x="1267" y="4221"/>
                  </a:lnTo>
                  <a:lnTo>
                    <a:pt x="1316" y="3848"/>
                  </a:lnTo>
                  <a:lnTo>
                    <a:pt x="1416" y="3476"/>
                  </a:lnTo>
                  <a:lnTo>
                    <a:pt x="1540" y="3128"/>
                  </a:lnTo>
                  <a:lnTo>
                    <a:pt x="1689" y="2781"/>
                  </a:lnTo>
                  <a:lnTo>
                    <a:pt x="1887" y="2483"/>
                  </a:lnTo>
                  <a:lnTo>
                    <a:pt x="2111" y="2185"/>
                  </a:lnTo>
                  <a:lnTo>
                    <a:pt x="2359" y="1912"/>
                  </a:lnTo>
                  <a:lnTo>
                    <a:pt x="2632" y="1664"/>
                  </a:lnTo>
                  <a:lnTo>
                    <a:pt x="2905" y="1465"/>
                  </a:lnTo>
                  <a:lnTo>
                    <a:pt x="3228" y="1267"/>
                  </a:lnTo>
                  <a:lnTo>
                    <a:pt x="3550" y="1093"/>
                  </a:lnTo>
                  <a:lnTo>
                    <a:pt x="3898" y="969"/>
                  </a:lnTo>
                  <a:lnTo>
                    <a:pt x="4270" y="894"/>
                  </a:lnTo>
                  <a:lnTo>
                    <a:pt x="4643" y="820"/>
                  </a:lnTo>
                  <a:lnTo>
                    <a:pt x="5040" y="795"/>
                  </a:lnTo>
                  <a:lnTo>
                    <a:pt x="13454" y="795"/>
                  </a:lnTo>
                  <a:lnTo>
                    <a:pt x="13827" y="820"/>
                  </a:lnTo>
                  <a:lnTo>
                    <a:pt x="14199" y="870"/>
                  </a:lnTo>
                  <a:lnTo>
                    <a:pt x="14547" y="969"/>
                  </a:lnTo>
                  <a:lnTo>
                    <a:pt x="14894" y="1093"/>
                  </a:lnTo>
                  <a:lnTo>
                    <a:pt x="14646" y="870"/>
                  </a:lnTo>
                  <a:lnTo>
                    <a:pt x="14398" y="671"/>
                  </a:lnTo>
                  <a:lnTo>
                    <a:pt x="14125" y="497"/>
                  </a:lnTo>
                  <a:lnTo>
                    <a:pt x="13852" y="348"/>
                  </a:lnTo>
                  <a:lnTo>
                    <a:pt x="13454" y="199"/>
                  </a:lnTo>
                  <a:lnTo>
                    <a:pt x="13057" y="75"/>
                  </a:lnTo>
                  <a:lnTo>
                    <a:pt x="12660" y="26"/>
                  </a:lnTo>
                  <a:lnTo>
                    <a:pt x="12213"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43"/>
            <p:cNvSpPr/>
            <p:nvPr/>
          </p:nvSpPr>
          <p:spPr>
            <a:xfrm>
              <a:off x="4113425" y="3007650"/>
              <a:ext cx="372375" cy="277425"/>
            </a:xfrm>
            <a:custGeom>
              <a:rect b="b" l="l" r="r" t="t"/>
              <a:pathLst>
                <a:path extrusionOk="0" fill="none" h="11097" w="14895">
                  <a:moveTo>
                    <a:pt x="12213" y="1"/>
                  </a:moveTo>
                  <a:lnTo>
                    <a:pt x="3799" y="1"/>
                  </a:lnTo>
                  <a:lnTo>
                    <a:pt x="3799" y="1"/>
                  </a:lnTo>
                  <a:lnTo>
                    <a:pt x="3426" y="1"/>
                  </a:lnTo>
                  <a:lnTo>
                    <a:pt x="3054" y="75"/>
                  </a:lnTo>
                  <a:lnTo>
                    <a:pt x="2682" y="175"/>
                  </a:lnTo>
                  <a:lnTo>
                    <a:pt x="2334" y="299"/>
                  </a:lnTo>
                  <a:lnTo>
                    <a:pt x="2012" y="448"/>
                  </a:lnTo>
                  <a:lnTo>
                    <a:pt x="1689" y="646"/>
                  </a:lnTo>
                  <a:lnTo>
                    <a:pt x="1391" y="870"/>
                  </a:lnTo>
                  <a:lnTo>
                    <a:pt x="1118" y="1093"/>
                  </a:lnTo>
                  <a:lnTo>
                    <a:pt x="870" y="1366"/>
                  </a:lnTo>
                  <a:lnTo>
                    <a:pt x="671" y="1664"/>
                  </a:lnTo>
                  <a:lnTo>
                    <a:pt x="473" y="1987"/>
                  </a:lnTo>
                  <a:lnTo>
                    <a:pt x="299" y="2309"/>
                  </a:lnTo>
                  <a:lnTo>
                    <a:pt x="175" y="2657"/>
                  </a:lnTo>
                  <a:lnTo>
                    <a:pt x="100" y="3029"/>
                  </a:lnTo>
                  <a:lnTo>
                    <a:pt x="26" y="3402"/>
                  </a:lnTo>
                  <a:lnTo>
                    <a:pt x="1" y="3799"/>
                  </a:lnTo>
                  <a:lnTo>
                    <a:pt x="1" y="9657"/>
                  </a:lnTo>
                  <a:lnTo>
                    <a:pt x="1" y="9657"/>
                  </a:lnTo>
                  <a:lnTo>
                    <a:pt x="373" y="9954"/>
                  </a:lnTo>
                  <a:lnTo>
                    <a:pt x="696" y="10302"/>
                  </a:lnTo>
                  <a:lnTo>
                    <a:pt x="994" y="10699"/>
                  </a:lnTo>
                  <a:lnTo>
                    <a:pt x="1242" y="11096"/>
                  </a:lnTo>
                  <a:lnTo>
                    <a:pt x="1242" y="4593"/>
                  </a:lnTo>
                  <a:lnTo>
                    <a:pt x="1242" y="4593"/>
                  </a:lnTo>
                  <a:lnTo>
                    <a:pt x="1267" y="4221"/>
                  </a:lnTo>
                  <a:lnTo>
                    <a:pt x="1316" y="3848"/>
                  </a:lnTo>
                  <a:lnTo>
                    <a:pt x="1416" y="3476"/>
                  </a:lnTo>
                  <a:lnTo>
                    <a:pt x="1540" y="3128"/>
                  </a:lnTo>
                  <a:lnTo>
                    <a:pt x="1689" y="2781"/>
                  </a:lnTo>
                  <a:lnTo>
                    <a:pt x="1887" y="2483"/>
                  </a:lnTo>
                  <a:lnTo>
                    <a:pt x="2111" y="2185"/>
                  </a:lnTo>
                  <a:lnTo>
                    <a:pt x="2359" y="1912"/>
                  </a:lnTo>
                  <a:lnTo>
                    <a:pt x="2632" y="1664"/>
                  </a:lnTo>
                  <a:lnTo>
                    <a:pt x="2905" y="1465"/>
                  </a:lnTo>
                  <a:lnTo>
                    <a:pt x="3228" y="1267"/>
                  </a:lnTo>
                  <a:lnTo>
                    <a:pt x="3550" y="1093"/>
                  </a:lnTo>
                  <a:lnTo>
                    <a:pt x="3898" y="969"/>
                  </a:lnTo>
                  <a:lnTo>
                    <a:pt x="4270" y="894"/>
                  </a:lnTo>
                  <a:lnTo>
                    <a:pt x="4643" y="820"/>
                  </a:lnTo>
                  <a:lnTo>
                    <a:pt x="5040" y="795"/>
                  </a:lnTo>
                  <a:lnTo>
                    <a:pt x="13454" y="795"/>
                  </a:lnTo>
                  <a:lnTo>
                    <a:pt x="13454" y="795"/>
                  </a:lnTo>
                  <a:lnTo>
                    <a:pt x="13827" y="820"/>
                  </a:lnTo>
                  <a:lnTo>
                    <a:pt x="14199" y="870"/>
                  </a:lnTo>
                  <a:lnTo>
                    <a:pt x="14547" y="969"/>
                  </a:lnTo>
                  <a:lnTo>
                    <a:pt x="14894" y="1093"/>
                  </a:lnTo>
                  <a:lnTo>
                    <a:pt x="14894" y="1093"/>
                  </a:lnTo>
                  <a:lnTo>
                    <a:pt x="14646" y="870"/>
                  </a:lnTo>
                  <a:lnTo>
                    <a:pt x="14398" y="671"/>
                  </a:lnTo>
                  <a:lnTo>
                    <a:pt x="14125" y="497"/>
                  </a:lnTo>
                  <a:lnTo>
                    <a:pt x="13852" y="348"/>
                  </a:lnTo>
                  <a:lnTo>
                    <a:pt x="13852" y="348"/>
                  </a:lnTo>
                  <a:lnTo>
                    <a:pt x="13454" y="199"/>
                  </a:lnTo>
                  <a:lnTo>
                    <a:pt x="13057" y="75"/>
                  </a:lnTo>
                  <a:lnTo>
                    <a:pt x="12660" y="26"/>
                  </a:lnTo>
                  <a:lnTo>
                    <a:pt x="1221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43"/>
            <p:cNvSpPr/>
            <p:nvPr/>
          </p:nvSpPr>
          <p:spPr>
            <a:xfrm>
              <a:off x="4144475" y="3027525"/>
              <a:ext cx="400275" cy="546725"/>
            </a:xfrm>
            <a:custGeom>
              <a:rect b="b" l="l" r="r" t="t"/>
              <a:pathLst>
                <a:path extrusionOk="0" h="21869" w="16011">
                  <a:moveTo>
                    <a:pt x="3798" y="0"/>
                  </a:moveTo>
                  <a:lnTo>
                    <a:pt x="3401" y="25"/>
                  </a:lnTo>
                  <a:lnTo>
                    <a:pt x="3028" y="99"/>
                  </a:lnTo>
                  <a:lnTo>
                    <a:pt x="2656" y="174"/>
                  </a:lnTo>
                  <a:lnTo>
                    <a:pt x="2308" y="298"/>
                  </a:lnTo>
                  <a:lnTo>
                    <a:pt x="1986" y="472"/>
                  </a:lnTo>
                  <a:lnTo>
                    <a:pt x="1663" y="670"/>
                  </a:lnTo>
                  <a:lnTo>
                    <a:pt x="1390" y="869"/>
                  </a:lnTo>
                  <a:lnTo>
                    <a:pt x="1117" y="1117"/>
                  </a:lnTo>
                  <a:lnTo>
                    <a:pt x="869" y="1390"/>
                  </a:lnTo>
                  <a:lnTo>
                    <a:pt x="645" y="1688"/>
                  </a:lnTo>
                  <a:lnTo>
                    <a:pt x="447" y="1986"/>
                  </a:lnTo>
                  <a:lnTo>
                    <a:pt x="298" y="2333"/>
                  </a:lnTo>
                  <a:lnTo>
                    <a:pt x="174" y="2681"/>
                  </a:lnTo>
                  <a:lnTo>
                    <a:pt x="74" y="3053"/>
                  </a:lnTo>
                  <a:lnTo>
                    <a:pt x="25" y="3426"/>
                  </a:lnTo>
                  <a:lnTo>
                    <a:pt x="0" y="3798"/>
                  </a:lnTo>
                  <a:lnTo>
                    <a:pt x="0" y="10301"/>
                  </a:lnTo>
                  <a:lnTo>
                    <a:pt x="149" y="10649"/>
                  </a:lnTo>
                  <a:lnTo>
                    <a:pt x="273" y="11021"/>
                  </a:lnTo>
                  <a:lnTo>
                    <a:pt x="372" y="11369"/>
                  </a:lnTo>
                  <a:lnTo>
                    <a:pt x="447" y="11766"/>
                  </a:lnTo>
                  <a:lnTo>
                    <a:pt x="770" y="11940"/>
                  </a:lnTo>
                  <a:lnTo>
                    <a:pt x="1067" y="12138"/>
                  </a:lnTo>
                  <a:lnTo>
                    <a:pt x="1365" y="12337"/>
                  </a:lnTo>
                  <a:lnTo>
                    <a:pt x="1613" y="12585"/>
                  </a:lnTo>
                  <a:lnTo>
                    <a:pt x="1911" y="12734"/>
                  </a:lnTo>
                  <a:lnTo>
                    <a:pt x="2184" y="12883"/>
                  </a:lnTo>
                  <a:lnTo>
                    <a:pt x="2457" y="13057"/>
                  </a:lnTo>
                  <a:lnTo>
                    <a:pt x="2706" y="13230"/>
                  </a:lnTo>
                  <a:lnTo>
                    <a:pt x="2929" y="13429"/>
                  </a:lnTo>
                  <a:lnTo>
                    <a:pt x="3152" y="13652"/>
                  </a:lnTo>
                  <a:lnTo>
                    <a:pt x="3351" y="13900"/>
                  </a:lnTo>
                  <a:lnTo>
                    <a:pt x="3525" y="14149"/>
                  </a:lnTo>
                  <a:lnTo>
                    <a:pt x="3698" y="14422"/>
                  </a:lnTo>
                  <a:lnTo>
                    <a:pt x="3847" y="14695"/>
                  </a:lnTo>
                  <a:lnTo>
                    <a:pt x="3972" y="14968"/>
                  </a:lnTo>
                  <a:lnTo>
                    <a:pt x="4096" y="15266"/>
                  </a:lnTo>
                  <a:lnTo>
                    <a:pt x="4170" y="15588"/>
                  </a:lnTo>
                  <a:lnTo>
                    <a:pt x="4220" y="15911"/>
                  </a:lnTo>
                  <a:lnTo>
                    <a:pt x="4269" y="16234"/>
                  </a:lnTo>
                  <a:lnTo>
                    <a:pt x="4269" y="16556"/>
                  </a:lnTo>
                  <a:lnTo>
                    <a:pt x="4269" y="21868"/>
                  </a:lnTo>
                  <a:lnTo>
                    <a:pt x="9358" y="21868"/>
                  </a:lnTo>
                  <a:lnTo>
                    <a:pt x="9358" y="12262"/>
                  </a:lnTo>
                  <a:lnTo>
                    <a:pt x="9383" y="11840"/>
                  </a:lnTo>
                  <a:lnTo>
                    <a:pt x="9457" y="11393"/>
                  </a:lnTo>
                  <a:lnTo>
                    <a:pt x="9556" y="10996"/>
                  </a:lnTo>
                  <a:lnTo>
                    <a:pt x="9705" y="10599"/>
                  </a:lnTo>
                  <a:lnTo>
                    <a:pt x="9879" y="10227"/>
                  </a:lnTo>
                  <a:lnTo>
                    <a:pt x="10103" y="9879"/>
                  </a:lnTo>
                  <a:lnTo>
                    <a:pt x="10351" y="9532"/>
                  </a:lnTo>
                  <a:lnTo>
                    <a:pt x="10624" y="9234"/>
                  </a:lnTo>
                  <a:lnTo>
                    <a:pt x="10922" y="8961"/>
                  </a:lnTo>
                  <a:lnTo>
                    <a:pt x="11269" y="8713"/>
                  </a:lnTo>
                  <a:lnTo>
                    <a:pt x="11617" y="8489"/>
                  </a:lnTo>
                  <a:lnTo>
                    <a:pt x="11989" y="8316"/>
                  </a:lnTo>
                  <a:lnTo>
                    <a:pt x="12386" y="8167"/>
                  </a:lnTo>
                  <a:lnTo>
                    <a:pt x="12783" y="8067"/>
                  </a:lnTo>
                  <a:lnTo>
                    <a:pt x="13230" y="7993"/>
                  </a:lnTo>
                  <a:lnTo>
                    <a:pt x="13652" y="7968"/>
                  </a:lnTo>
                  <a:lnTo>
                    <a:pt x="16010" y="7968"/>
                  </a:lnTo>
                  <a:lnTo>
                    <a:pt x="16010" y="3798"/>
                  </a:lnTo>
                  <a:lnTo>
                    <a:pt x="15985" y="3525"/>
                  </a:lnTo>
                  <a:lnTo>
                    <a:pt x="15961" y="3227"/>
                  </a:lnTo>
                  <a:lnTo>
                    <a:pt x="15911" y="2954"/>
                  </a:lnTo>
                  <a:lnTo>
                    <a:pt x="15836" y="2681"/>
                  </a:lnTo>
                  <a:lnTo>
                    <a:pt x="15737" y="2408"/>
                  </a:lnTo>
                  <a:lnTo>
                    <a:pt x="15613" y="2160"/>
                  </a:lnTo>
                  <a:lnTo>
                    <a:pt x="15489" y="1911"/>
                  </a:lnTo>
                  <a:lnTo>
                    <a:pt x="15340" y="1663"/>
                  </a:lnTo>
                  <a:lnTo>
                    <a:pt x="15166" y="1440"/>
                  </a:lnTo>
                  <a:lnTo>
                    <a:pt x="14992" y="1241"/>
                  </a:lnTo>
                  <a:lnTo>
                    <a:pt x="14794" y="1043"/>
                  </a:lnTo>
                  <a:lnTo>
                    <a:pt x="14595" y="869"/>
                  </a:lnTo>
                  <a:lnTo>
                    <a:pt x="14372" y="695"/>
                  </a:lnTo>
                  <a:lnTo>
                    <a:pt x="14149" y="546"/>
                  </a:lnTo>
                  <a:lnTo>
                    <a:pt x="13900" y="422"/>
                  </a:lnTo>
                  <a:lnTo>
                    <a:pt x="13652" y="298"/>
                  </a:lnTo>
                  <a:lnTo>
                    <a:pt x="13305" y="174"/>
                  </a:lnTo>
                  <a:lnTo>
                    <a:pt x="12957" y="75"/>
                  </a:lnTo>
                  <a:lnTo>
                    <a:pt x="12585" y="25"/>
                  </a:lnTo>
                  <a:lnTo>
                    <a:pt x="1221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43"/>
            <p:cNvSpPr/>
            <p:nvPr/>
          </p:nvSpPr>
          <p:spPr>
            <a:xfrm>
              <a:off x="4144475" y="3027525"/>
              <a:ext cx="400275" cy="546725"/>
            </a:xfrm>
            <a:custGeom>
              <a:rect b="b" l="l" r="r" t="t"/>
              <a:pathLst>
                <a:path extrusionOk="0" fill="none" h="21869" w="16011">
                  <a:moveTo>
                    <a:pt x="12212" y="0"/>
                  </a:moveTo>
                  <a:lnTo>
                    <a:pt x="3798" y="0"/>
                  </a:lnTo>
                  <a:lnTo>
                    <a:pt x="3798" y="0"/>
                  </a:lnTo>
                  <a:lnTo>
                    <a:pt x="3401" y="25"/>
                  </a:lnTo>
                  <a:lnTo>
                    <a:pt x="3028" y="99"/>
                  </a:lnTo>
                  <a:lnTo>
                    <a:pt x="2656" y="174"/>
                  </a:lnTo>
                  <a:lnTo>
                    <a:pt x="2308" y="298"/>
                  </a:lnTo>
                  <a:lnTo>
                    <a:pt x="1986" y="472"/>
                  </a:lnTo>
                  <a:lnTo>
                    <a:pt x="1663" y="670"/>
                  </a:lnTo>
                  <a:lnTo>
                    <a:pt x="1390" y="869"/>
                  </a:lnTo>
                  <a:lnTo>
                    <a:pt x="1117" y="1117"/>
                  </a:lnTo>
                  <a:lnTo>
                    <a:pt x="869" y="1390"/>
                  </a:lnTo>
                  <a:lnTo>
                    <a:pt x="645" y="1688"/>
                  </a:lnTo>
                  <a:lnTo>
                    <a:pt x="447" y="1986"/>
                  </a:lnTo>
                  <a:lnTo>
                    <a:pt x="298" y="2333"/>
                  </a:lnTo>
                  <a:lnTo>
                    <a:pt x="174" y="2681"/>
                  </a:lnTo>
                  <a:lnTo>
                    <a:pt x="74" y="3053"/>
                  </a:lnTo>
                  <a:lnTo>
                    <a:pt x="25" y="3426"/>
                  </a:lnTo>
                  <a:lnTo>
                    <a:pt x="0" y="3798"/>
                  </a:lnTo>
                  <a:lnTo>
                    <a:pt x="0" y="10301"/>
                  </a:lnTo>
                  <a:lnTo>
                    <a:pt x="0" y="10301"/>
                  </a:lnTo>
                  <a:lnTo>
                    <a:pt x="149" y="10649"/>
                  </a:lnTo>
                  <a:lnTo>
                    <a:pt x="273" y="11021"/>
                  </a:lnTo>
                  <a:lnTo>
                    <a:pt x="372" y="11369"/>
                  </a:lnTo>
                  <a:lnTo>
                    <a:pt x="447" y="11766"/>
                  </a:lnTo>
                  <a:lnTo>
                    <a:pt x="447" y="11766"/>
                  </a:lnTo>
                  <a:lnTo>
                    <a:pt x="770" y="11940"/>
                  </a:lnTo>
                  <a:lnTo>
                    <a:pt x="1067" y="12138"/>
                  </a:lnTo>
                  <a:lnTo>
                    <a:pt x="1365" y="12337"/>
                  </a:lnTo>
                  <a:lnTo>
                    <a:pt x="1613" y="12585"/>
                  </a:lnTo>
                  <a:lnTo>
                    <a:pt x="1613" y="12585"/>
                  </a:lnTo>
                  <a:lnTo>
                    <a:pt x="1911" y="12734"/>
                  </a:lnTo>
                  <a:lnTo>
                    <a:pt x="2184" y="12883"/>
                  </a:lnTo>
                  <a:lnTo>
                    <a:pt x="2457" y="13057"/>
                  </a:lnTo>
                  <a:lnTo>
                    <a:pt x="2706" y="13230"/>
                  </a:lnTo>
                  <a:lnTo>
                    <a:pt x="2929" y="13429"/>
                  </a:lnTo>
                  <a:lnTo>
                    <a:pt x="3152" y="13652"/>
                  </a:lnTo>
                  <a:lnTo>
                    <a:pt x="3351" y="13900"/>
                  </a:lnTo>
                  <a:lnTo>
                    <a:pt x="3525" y="14149"/>
                  </a:lnTo>
                  <a:lnTo>
                    <a:pt x="3698" y="14422"/>
                  </a:lnTo>
                  <a:lnTo>
                    <a:pt x="3847" y="14695"/>
                  </a:lnTo>
                  <a:lnTo>
                    <a:pt x="3972" y="14968"/>
                  </a:lnTo>
                  <a:lnTo>
                    <a:pt x="4096" y="15266"/>
                  </a:lnTo>
                  <a:lnTo>
                    <a:pt x="4170" y="15588"/>
                  </a:lnTo>
                  <a:lnTo>
                    <a:pt x="4220" y="15911"/>
                  </a:lnTo>
                  <a:lnTo>
                    <a:pt x="4269" y="16234"/>
                  </a:lnTo>
                  <a:lnTo>
                    <a:pt x="4269" y="16556"/>
                  </a:lnTo>
                  <a:lnTo>
                    <a:pt x="4269" y="21868"/>
                  </a:lnTo>
                  <a:lnTo>
                    <a:pt x="9358" y="21868"/>
                  </a:lnTo>
                  <a:lnTo>
                    <a:pt x="9358" y="12262"/>
                  </a:lnTo>
                  <a:lnTo>
                    <a:pt x="9358" y="12262"/>
                  </a:lnTo>
                  <a:lnTo>
                    <a:pt x="9383" y="11840"/>
                  </a:lnTo>
                  <a:lnTo>
                    <a:pt x="9457" y="11393"/>
                  </a:lnTo>
                  <a:lnTo>
                    <a:pt x="9556" y="10996"/>
                  </a:lnTo>
                  <a:lnTo>
                    <a:pt x="9705" y="10599"/>
                  </a:lnTo>
                  <a:lnTo>
                    <a:pt x="9879" y="10227"/>
                  </a:lnTo>
                  <a:lnTo>
                    <a:pt x="10103" y="9879"/>
                  </a:lnTo>
                  <a:lnTo>
                    <a:pt x="10351" y="9532"/>
                  </a:lnTo>
                  <a:lnTo>
                    <a:pt x="10624" y="9234"/>
                  </a:lnTo>
                  <a:lnTo>
                    <a:pt x="10922" y="8961"/>
                  </a:lnTo>
                  <a:lnTo>
                    <a:pt x="11269" y="8713"/>
                  </a:lnTo>
                  <a:lnTo>
                    <a:pt x="11617" y="8489"/>
                  </a:lnTo>
                  <a:lnTo>
                    <a:pt x="11989" y="8316"/>
                  </a:lnTo>
                  <a:lnTo>
                    <a:pt x="12386" y="8167"/>
                  </a:lnTo>
                  <a:lnTo>
                    <a:pt x="12783" y="8067"/>
                  </a:lnTo>
                  <a:lnTo>
                    <a:pt x="13230" y="7993"/>
                  </a:lnTo>
                  <a:lnTo>
                    <a:pt x="13652" y="7968"/>
                  </a:lnTo>
                  <a:lnTo>
                    <a:pt x="16010" y="7968"/>
                  </a:lnTo>
                  <a:lnTo>
                    <a:pt x="16010" y="3798"/>
                  </a:lnTo>
                  <a:lnTo>
                    <a:pt x="16010" y="3798"/>
                  </a:lnTo>
                  <a:lnTo>
                    <a:pt x="15985" y="3525"/>
                  </a:lnTo>
                  <a:lnTo>
                    <a:pt x="15961" y="3227"/>
                  </a:lnTo>
                  <a:lnTo>
                    <a:pt x="15911" y="2954"/>
                  </a:lnTo>
                  <a:lnTo>
                    <a:pt x="15836" y="2681"/>
                  </a:lnTo>
                  <a:lnTo>
                    <a:pt x="15737" y="2408"/>
                  </a:lnTo>
                  <a:lnTo>
                    <a:pt x="15613" y="2160"/>
                  </a:lnTo>
                  <a:lnTo>
                    <a:pt x="15489" y="1911"/>
                  </a:lnTo>
                  <a:lnTo>
                    <a:pt x="15340" y="1663"/>
                  </a:lnTo>
                  <a:lnTo>
                    <a:pt x="15166" y="1440"/>
                  </a:lnTo>
                  <a:lnTo>
                    <a:pt x="14992" y="1241"/>
                  </a:lnTo>
                  <a:lnTo>
                    <a:pt x="14794" y="1043"/>
                  </a:lnTo>
                  <a:lnTo>
                    <a:pt x="14595" y="869"/>
                  </a:lnTo>
                  <a:lnTo>
                    <a:pt x="14372" y="695"/>
                  </a:lnTo>
                  <a:lnTo>
                    <a:pt x="14149" y="546"/>
                  </a:lnTo>
                  <a:lnTo>
                    <a:pt x="13900" y="422"/>
                  </a:lnTo>
                  <a:lnTo>
                    <a:pt x="13652" y="298"/>
                  </a:lnTo>
                  <a:lnTo>
                    <a:pt x="13652" y="298"/>
                  </a:lnTo>
                  <a:lnTo>
                    <a:pt x="13305" y="174"/>
                  </a:lnTo>
                  <a:lnTo>
                    <a:pt x="12957" y="75"/>
                  </a:lnTo>
                  <a:lnTo>
                    <a:pt x="12585" y="25"/>
                  </a:lnTo>
                  <a:lnTo>
                    <a:pt x="122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43"/>
            <p:cNvSpPr/>
            <p:nvPr/>
          </p:nvSpPr>
          <p:spPr>
            <a:xfrm>
              <a:off x="3547500" y="2932575"/>
              <a:ext cx="400275" cy="170050"/>
            </a:xfrm>
            <a:custGeom>
              <a:rect b="b" l="l" r="r" t="t"/>
              <a:pathLst>
                <a:path extrusionOk="0" h="6802" w="16011">
                  <a:moveTo>
                    <a:pt x="3798" y="0"/>
                  </a:moveTo>
                  <a:lnTo>
                    <a:pt x="3401" y="25"/>
                  </a:lnTo>
                  <a:lnTo>
                    <a:pt x="3029" y="100"/>
                  </a:lnTo>
                  <a:lnTo>
                    <a:pt x="2656" y="174"/>
                  </a:lnTo>
                  <a:lnTo>
                    <a:pt x="2309" y="298"/>
                  </a:lnTo>
                  <a:lnTo>
                    <a:pt x="1986" y="472"/>
                  </a:lnTo>
                  <a:lnTo>
                    <a:pt x="1663" y="671"/>
                  </a:lnTo>
                  <a:lnTo>
                    <a:pt x="1390" y="869"/>
                  </a:lnTo>
                  <a:lnTo>
                    <a:pt x="1117" y="1117"/>
                  </a:lnTo>
                  <a:lnTo>
                    <a:pt x="869" y="1390"/>
                  </a:lnTo>
                  <a:lnTo>
                    <a:pt x="646" y="1688"/>
                  </a:lnTo>
                  <a:lnTo>
                    <a:pt x="447" y="1986"/>
                  </a:lnTo>
                  <a:lnTo>
                    <a:pt x="298" y="2334"/>
                  </a:lnTo>
                  <a:lnTo>
                    <a:pt x="174" y="2681"/>
                  </a:lnTo>
                  <a:lnTo>
                    <a:pt x="75" y="3054"/>
                  </a:lnTo>
                  <a:lnTo>
                    <a:pt x="25" y="3426"/>
                  </a:lnTo>
                  <a:lnTo>
                    <a:pt x="0" y="3798"/>
                  </a:lnTo>
                  <a:lnTo>
                    <a:pt x="0" y="6802"/>
                  </a:lnTo>
                  <a:lnTo>
                    <a:pt x="25" y="6405"/>
                  </a:lnTo>
                  <a:lnTo>
                    <a:pt x="75" y="6032"/>
                  </a:lnTo>
                  <a:lnTo>
                    <a:pt x="174" y="5660"/>
                  </a:lnTo>
                  <a:lnTo>
                    <a:pt x="298" y="5312"/>
                  </a:lnTo>
                  <a:lnTo>
                    <a:pt x="447" y="4990"/>
                  </a:lnTo>
                  <a:lnTo>
                    <a:pt x="646" y="4667"/>
                  </a:lnTo>
                  <a:lnTo>
                    <a:pt x="869" y="4369"/>
                  </a:lnTo>
                  <a:lnTo>
                    <a:pt x="1117" y="4096"/>
                  </a:lnTo>
                  <a:lnTo>
                    <a:pt x="1390" y="3873"/>
                  </a:lnTo>
                  <a:lnTo>
                    <a:pt x="1663" y="3649"/>
                  </a:lnTo>
                  <a:lnTo>
                    <a:pt x="1986" y="3451"/>
                  </a:lnTo>
                  <a:lnTo>
                    <a:pt x="2309" y="3302"/>
                  </a:lnTo>
                  <a:lnTo>
                    <a:pt x="2656" y="3178"/>
                  </a:lnTo>
                  <a:lnTo>
                    <a:pt x="3029" y="3078"/>
                  </a:lnTo>
                  <a:lnTo>
                    <a:pt x="3401" y="3004"/>
                  </a:lnTo>
                  <a:lnTo>
                    <a:pt x="12585" y="3004"/>
                  </a:lnTo>
                  <a:lnTo>
                    <a:pt x="12982" y="3078"/>
                  </a:lnTo>
                  <a:lnTo>
                    <a:pt x="13330" y="3178"/>
                  </a:lnTo>
                  <a:lnTo>
                    <a:pt x="13677" y="3302"/>
                  </a:lnTo>
                  <a:lnTo>
                    <a:pt x="14025" y="3451"/>
                  </a:lnTo>
                  <a:lnTo>
                    <a:pt x="14323" y="3649"/>
                  </a:lnTo>
                  <a:lnTo>
                    <a:pt x="14620" y="3873"/>
                  </a:lnTo>
                  <a:lnTo>
                    <a:pt x="14893" y="4096"/>
                  </a:lnTo>
                  <a:lnTo>
                    <a:pt x="15142" y="4369"/>
                  </a:lnTo>
                  <a:lnTo>
                    <a:pt x="15365" y="4667"/>
                  </a:lnTo>
                  <a:lnTo>
                    <a:pt x="15539" y="4990"/>
                  </a:lnTo>
                  <a:lnTo>
                    <a:pt x="15713" y="5312"/>
                  </a:lnTo>
                  <a:lnTo>
                    <a:pt x="15837" y="5660"/>
                  </a:lnTo>
                  <a:lnTo>
                    <a:pt x="15936" y="6032"/>
                  </a:lnTo>
                  <a:lnTo>
                    <a:pt x="15986" y="6405"/>
                  </a:lnTo>
                  <a:lnTo>
                    <a:pt x="16010" y="6802"/>
                  </a:lnTo>
                  <a:lnTo>
                    <a:pt x="16010" y="3798"/>
                  </a:lnTo>
                  <a:lnTo>
                    <a:pt x="15986" y="3426"/>
                  </a:lnTo>
                  <a:lnTo>
                    <a:pt x="15936" y="3054"/>
                  </a:lnTo>
                  <a:lnTo>
                    <a:pt x="15837" y="2681"/>
                  </a:lnTo>
                  <a:lnTo>
                    <a:pt x="15713" y="2334"/>
                  </a:lnTo>
                  <a:lnTo>
                    <a:pt x="15539" y="1986"/>
                  </a:lnTo>
                  <a:lnTo>
                    <a:pt x="15365" y="1688"/>
                  </a:lnTo>
                  <a:lnTo>
                    <a:pt x="15142" y="1390"/>
                  </a:lnTo>
                  <a:lnTo>
                    <a:pt x="14893" y="1117"/>
                  </a:lnTo>
                  <a:lnTo>
                    <a:pt x="14620" y="869"/>
                  </a:lnTo>
                  <a:lnTo>
                    <a:pt x="14323" y="671"/>
                  </a:lnTo>
                  <a:lnTo>
                    <a:pt x="14025" y="472"/>
                  </a:lnTo>
                  <a:lnTo>
                    <a:pt x="13677" y="298"/>
                  </a:lnTo>
                  <a:lnTo>
                    <a:pt x="13330" y="174"/>
                  </a:lnTo>
                  <a:lnTo>
                    <a:pt x="12982" y="100"/>
                  </a:lnTo>
                  <a:lnTo>
                    <a:pt x="12585"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43"/>
            <p:cNvSpPr/>
            <p:nvPr/>
          </p:nvSpPr>
          <p:spPr>
            <a:xfrm>
              <a:off x="3547500" y="2932575"/>
              <a:ext cx="400275" cy="328300"/>
            </a:xfrm>
            <a:custGeom>
              <a:rect b="b" l="l" r="r" t="t"/>
              <a:pathLst>
                <a:path extrusionOk="0" fill="none" h="13132" w="16011">
                  <a:moveTo>
                    <a:pt x="12213" y="0"/>
                  </a:moveTo>
                  <a:lnTo>
                    <a:pt x="3798" y="0"/>
                  </a:lnTo>
                  <a:lnTo>
                    <a:pt x="3798" y="0"/>
                  </a:lnTo>
                  <a:lnTo>
                    <a:pt x="3401" y="25"/>
                  </a:lnTo>
                  <a:lnTo>
                    <a:pt x="3029" y="100"/>
                  </a:lnTo>
                  <a:lnTo>
                    <a:pt x="2656" y="174"/>
                  </a:lnTo>
                  <a:lnTo>
                    <a:pt x="2309" y="298"/>
                  </a:lnTo>
                  <a:lnTo>
                    <a:pt x="1986" y="472"/>
                  </a:lnTo>
                  <a:lnTo>
                    <a:pt x="1663" y="671"/>
                  </a:lnTo>
                  <a:lnTo>
                    <a:pt x="1390" y="869"/>
                  </a:lnTo>
                  <a:lnTo>
                    <a:pt x="1117" y="1117"/>
                  </a:lnTo>
                  <a:lnTo>
                    <a:pt x="869" y="1390"/>
                  </a:lnTo>
                  <a:lnTo>
                    <a:pt x="646" y="1688"/>
                  </a:lnTo>
                  <a:lnTo>
                    <a:pt x="447" y="1986"/>
                  </a:lnTo>
                  <a:lnTo>
                    <a:pt x="298" y="2334"/>
                  </a:lnTo>
                  <a:lnTo>
                    <a:pt x="174" y="2681"/>
                  </a:lnTo>
                  <a:lnTo>
                    <a:pt x="75" y="3054"/>
                  </a:lnTo>
                  <a:lnTo>
                    <a:pt x="25" y="3426"/>
                  </a:lnTo>
                  <a:lnTo>
                    <a:pt x="0" y="3798"/>
                  </a:lnTo>
                  <a:lnTo>
                    <a:pt x="0" y="13131"/>
                  </a:lnTo>
                  <a:lnTo>
                    <a:pt x="0" y="13131"/>
                  </a:lnTo>
                  <a:lnTo>
                    <a:pt x="0" y="6802"/>
                  </a:lnTo>
                  <a:lnTo>
                    <a:pt x="0" y="6802"/>
                  </a:lnTo>
                  <a:lnTo>
                    <a:pt x="25" y="6405"/>
                  </a:lnTo>
                  <a:lnTo>
                    <a:pt x="75" y="6032"/>
                  </a:lnTo>
                  <a:lnTo>
                    <a:pt x="174" y="5660"/>
                  </a:lnTo>
                  <a:lnTo>
                    <a:pt x="298" y="5312"/>
                  </a:lnTo>
                  <a:lnTo>
                    <a:pt x="447" y="4990"/>
                  </a:lnTo>
                  <a:lnTo>
                    <a:pt x="646" y="4667"/>
                  </a:lnTo>
                  <a:lnTo>
                    <a:pt x="869" y="4369"/>
                  </a:lnTo>
                  <a:lnTo>
                    <a:pt x="1117" y="4096"/>
                  </a:lnTo>
                  <a:lnTo>
                    <a:pt x="1390" y="3873"/>
                  </a:lnTo>
                  <a:lnTo>
                    <a:pt x="1663" y="3649"/>
                  </a:lnTo>
                  <a:lnTo>
                    <a:pt x="1986" y="3451"/>
                  </a:lnTo>
                  <a:lnTo>
                    <a:pt x="2309" y="3302"/>
                  </a:lnTo>
                  <a:lnTo>
                    <a:pt x="2656" y="3178"/>
                  </a:lnTo>
                  <a:lnTo>
                    <a:pt x="3029" y="3078"/>
                  </a:lnTo>
                  <a:lnTo>
                    <a:pt x="3401" y="3004"/>
                  </a:lnTo>
                  <a:lnTo>
                    <a:pt x="3798" y="3004"/>
                  </a:lnTo>
                  <a:lnTo>
                    <a:pt x="12213" y="3004"/>
                  </a:lnTo>
                  <a:lnTo>
                    <a:pt x="12213" y="3004"/>
                  </a:lnTo>
                  <a:lnTo>
                    <a:pt x="12585" y="3004"/>
                  </a:lnTo>
                  <a:lnTo>
                    <a:pt x="12982" y="3078"/>
                  </a:lnTo>
                  <a:lnTo>
                    <a:pt x="13330" y="3178"/>
                  </a:lnTo>
                  <a:lnTo>
                    <a:pt x="13677" y="3302"/>
                  </a:lnTo>
                  <a:lnTo>
                    <a:pt x="14025" y="3451"/>
                  </a:lnTo>
                  <a:lnTo>
                    <a:pt x="14323" y="3649"/>
                  </a:lnTo>
                  <a:lnTo>
                    <a:pt x="14620" y="3873"/>
                  </a:lnTo>
                  <a:lnTo>
                    <a:pt x="14893" y="4096"/>
                  </a:lnTo>
                  <a:lnTo>
                    <a:pt x="15142" y="4369"/>
                  </a:lnTo>
                  <a:lnTo>
                    <a:pt x="15365" y="4667"/>
                  </a:lnTo>
                  <a:lnTo>
                    <a:pt x="15539" y="4990"/>
                  </a:lnTo>
                  <a:lnTo>
                    <a:pt x="15713" y="5312"/>
                  </a:lnTo>
                  <a:lnTo>
                    <a:pt x="15837" y="5660"/>
                  </a:lnTo>
                  <a:lnTo>
                    <a:pt x="15936" y="6032"/>
                  </a:lnTo>
                  <a:lnTo>
                    <a:pt x="15986" y="6405"/>
                  </a:lnTo>
                  <a:lnTo>
                    <a:pt x="16010" y="6802"/>
                  </a:lnTo>
                  <a:lnTo>
                    <a:pt x="16010" y="3798"/>
                  </a:lnTo>
                  <a:lnTo>
                    <a:pt x="16010" y="3798"/>
                  </a:lnTo>
                  <a:lnTo>
                    <a:pt x="15986" y="3426"/>
                  </a:lnTo>
                  <a:lnTo>
                    <a:pt x="15936" y="3054"/>
                  </a:lnTo>
                  <a:lnTo>
                    <a:pt x="15837" y="2681"/>
                  </a:lnTo>
                  <a:lnTo>
                    <a:pt x="15713" y="2334"/>
                  </a:lnTo>
                  <a:lnTo>
                    <a:pt x="15539" y="1986"/>
                  </a:lnTo>
                  <a:lnTo>
                    <a:pt x="15365" y="1688"/>
                  </a:lnTo>
                  <a:lnTo>
                    <a:pt x="15142" y="1390"/>
                  </a:lnTo>
                  <a:lnTo>
                    <a:pt x="14893" y="1117"/>
                  </a:lnTo>
                  <a:lnTo>
                    <a:pt x="14620" y="869"/>
                  </a:lnTo>
                  <a:lnTo>
                    <a:pt x="14323" y="671"/>
                  </a:lnTo>
                  <a:lnTo>
                    <a:pt x="14025" y="472"/>
                  </a:lnTo>
                  <a:lnTo>
                    <a:pt x="13677" y="298"/>
                  </a:lnTo>
                  <a:lnTo>
                    <a:pt x="13330" y="174"/>
                  </a:lnTo>
                  <a:lnTo>
                    <a:pt x="12982" y="100"/>
                  </a:lnTo>
                  <a:lnTo>
                    <a:pt x="12585"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43"/>
            <p:cNvSpPr/>
            <p:nvPr/>
          </p:nvSpPr>
          <p:spPr>
            <a:xfrm>
              <a:off x="3547500" y="3007650"/>
              <a:ext cx="400275" cy="114825"/>
            </a:xfrm>
            <a:custGeom>
              <a:rect b="b" l="l" r="r" t="t"/>
              <a:pathLst>
                <a:path extrusionOk="0" h="4593" w="16011">
                  <a:moveTo>
                    <a:pt x="3401" y="1"/>
                  </a:moveTo>
                  <a:lnTo>
                    <a:pt x="3029" y="75"/>
                  </a:lnTo>
                  <a:lnTo>
                    <a:pt x="2656" y="175"/>
                  </a:lnTo>
                  <a:lnTo>
                    <a:pt x="2309" y="299"/>
                  </a:lnTo>
                  <a:lnTo>
                    <a:pt x="1986" y="448"/>
                  </a:lnTo>
                  <a:lnTo>
                    <a:pt x="1663" y="646"/>
                  </a:lnTo>
                  <a:lnTo>
                    <a:pt x="1390" y="870"/>
                  </a:lnTo>
                  <a:lnTo>
                    <a:pt x="1117" y="1093"/>
                  </a:lnTo>
                  <a:lnTo>
                    <a:pt x="869" y="1366"/>
                  </a:lnTo>
                  <a:lnTo>
                    <a:pt x="646" y="1664"/>
                  </a:lnTo>
                  <a:lnTo>
                    <a:pt x="447" y="1987"/>
                  </a:lnTo>
                  <a:lnTo>
                    <a:pt x="298" y="2309"/>
                  </a:lnTo>
                  <a:lnTo>
                    <a:pt x="174" y="2657"/>
                  </a:lnTo>
                  <a:lnTo>
                    <a:pt x="75" y="3029"/>
                  </a:lnTo>
                  <a:lnTo>
                    <a:pt x="25" y="3402"/>
                  </a:lnTo>
                  <a:lnTo>
                    <a:pt x="0" y="3799"/>
                  </a:lnTo>
                  <a:lnTo>
                    <a:pt x="0" y="4593"/>
                  </a:lnTo>
                  <a:lnTo>
                    <a:pt x="25" y="4221"/>
                  </a:lnTo>
                  <a:lnTo>
                    <a:pt x="75" y="3848"/>
                  </a:lnTo>
                  <a:lnTo>
                    <a:pt x="174" y="3476"/>
                  </a:lnTo>
                  <a:lnTo>
                    <a:pt x="298" y="3128"/>
                  </a:lnTo>
                  <a:lnTo>
                    <a:pt x="447" y="2781"/>
                  </a:lnTo>
                  <a:lnTo>
                    <a:pt x="646" y="2483"/>
                  </a:lnTo>
                  <a:lnTo>
                    <a:pt x="869" y="2185"/>
                  </a:lnTo>
                  <a:lnTo>
                    <a:pt x="1117" y="1912"/>
                  </a:lnTo>
                  <a:lnTo>
                    <a:pt x="1390" y="1664"/>
                  </a:lnTo>
                  <a:lnTo>
                    <a:pt x="1663" y="1465"/>
                  </a:lnTo>
                  <a:lnTo>
                    <a:pt x="1986" y="1267"/>
                  </a:lnTo>
                  <a:lnTo>
                    <a:pt x="2309" y="1093"/>
                  </a:lnTo>
                  <a:lnTo>
                    <a:pt x="2656" y="969"/>
                  </a:lnTo>
                  <a:lnTo>
                    <a:pt x="3029" y="894"/>
                  </a:lnTo>
                  <a:lnTo>
                    <a:pt x="3401" y="820"/>
                  </a:lnTo>
                  <a:lnTo>
                    <a:pt x="3798" y="795"/>
                  </a:lnTo>
                  <a:lnTo>
                    <a:pt x="12213" y="795"/>
                  </a:lnTo>
                  <a:lnTo>
                    <a:pt x="12585" y="820"/>
                  </a:lnTo>
                  <a:lnTo>
                    <a:pt x="12982" y="894"/>
                  </a:lnTo>
                  <a:lnTo>
                    <a:pt x="13330" y="969"/>
                  </a:lnTo>
                  <a:lnTo>
                    <a:pt x="13677" y="1093"/>
                  </a:lnTo>
                  <a:lnTo>
                    <a:pt x="14025" y="1267"/>
                  </a:lnTo>
                  <a:lnTo>
                    <a:pt x="14323" y="1465"/>
                  </a:lnTo>
                  <a:lnTo>
                    <a:pt x="14620" y="1664"/>
                  </a:lnTo>
                  <a:lnTo>
                    <a:pt x="14893" y="1912"/>
                  </a:lnTo>
                  <a:lnTo>
                    <a:pt x="15142" y="2185"/>
                  </a:lnTo>
                  <a:lnTo>
                    <a:pt x="15365" y="2483"/>
                  </a:lnTo>
                  <a:lnTo>
                    <a:pt x="15539" y="2781"/>
                  </a:lnTo>
                  <a:lnTo>
                    <a:pt x="15713" y="3128"/>
                  </a:lnTo>
                  <a:lnTo>
                    <a:pt x="15837" y="3476"/>
                  </a:lnTo>
                  <a:lnTo>
                    <a:pt x="15936" y="3848"/>
                  </a:lnTo>
                  <a:lnTo>
                    <a:pt x="15986" y="4221"/>
                  </a:lnTo>
                  <a:lnTo>
                    <a:pt x="16010" y="4593"/>
                  </a:lnTo>
                  <a:lnTo>
                    <a:pt x="16010" y="3799"/>
                  </a:lnTo>
                  <a:lnTo>
                    <a:pt x="15986" y="3402"/>
                  </a:lnTo>
                  <a:lnTo>
                    <a:pt x="15936" y="3029"/>
                  </a:lnTo>
                  <a:lnTo>
                    <a:pt x="15837" y="2657"/>
                  </a:lnTo>
                  <a:lnTo>
                    <a:pt x="15713" y="2309"/>
                  </a:lnTo>
                  <a:lnTo>
                    <a:pt x="15539" y="1987"/>
                  </a:lnTo>
                  <a:lnTo>
                    <a:pt x="15365" y="1664"/>
                  </a:lnTo>
                  <a:lnTo>
                    <a:pt x="15142" y="1366"/>
                  </a:lnTo>
                  <a:lnTo>
                    <a:pt x="14893" y="1093"/>
                  </a:lnTo>
                  <a:lnTo>
                    <a:pt x="14620" y="870"/>
                  </a:lnTo>
                  <a:lnTo>
                    <a:pt x="14323" y="646"/>
                  </a:lnTo>
                  <a:lnTo>
                    <a:pt x="14025" y="448"/>
                  </a:lnTo>
                  <a:lnTo>
                    <a:pt x="13677" y="299"/>
                  </a:lnTo>
                  <a:lnTo>
                    <a:pt x="13330" y="175"/>
                  </a:lnTo>
                  <a:lnTo>
                    <a:pt x="12982" y="75"/>
                  </a:lnTo>
                  <a:lnTo>
                    <a:pt x="1258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43"/>
            <p:cNvSpPr/>
            <p:nvPr/>
          </p:nvSpPr>
          <p:spPr>
            <a:xfrm>
              <a:off x="3547500" y="3007650"/>
              <a:ext cx="400275" cy="253225"/>
            </a:xfrm>
            <a:custGeom>
              <a:rect b="b" l="l" r="r" t="t"/>
              <a:pathLst>
                <a:path extrusionOk="0" fill="none" h="10129" w="16011">
                  <a:moveTo>
                    <a:pt x="12213" y="1"/>
                  </a:moveTo>
                  <a:lnTo>
                    <a:pt x="3798" y="1"/>
                  </a:lnTo>
                  <a:lnTo>
                    <a:pt x="3798" y="1"/>
                  </a:lnTo>
                  <a:lnTo>
                    <a:pt x="3401" y="1"/>
                  </a:lnTo>
                  <a:lnTo>
                    <a:pt x="3029" y="75"/>
                  </a:lnTo>
                  <a:lnTo>
                    <a:pt x="2656" y="175"/>
                  </a:lnTo>
                  <a:lnTo>
                    <a:pt x="2309" y="299"/>
                  </a:lnTo>
                  <a:lnTo>
                    <a:pt x="1986" y="448"/>
                  </a:lnTo>
                  <a:lnTo>
                    <a:pt x="1663" y="646"/>
                  </a:lnTo>
                  <a:lnTo>
                    <a:pt x="1390" y="870"/>
                  </a:lnTo>
                  <a:lnTo>
                    <a:pt x="1117" y="1093"/>
                  </a:lnTo>
                  <a:lnTo>
                    <a:pt x="869" y="1366"/>
                  </a:lnTo>
                  <a:lnTo>
                    <a:pt x="646" y="1664"/>
                  </a:lnTo>
                  <a:lnTo>
                    <a:pt x="447" y="1987"/>
                  </a:lnTo>
                  <a:lnTo>
                    <a:pt x="298" y="2309"/>
                  </a:lnTo>
                  <a:lnTo>
                    <a:pt x="174" y="2657"/>
                  </a:lnTo>
                  <a:lnTo>
                    <a:pt x="75" y="3029"/>
                  </a:lnTo>
                  <a:lnTo>
                    <a:pt x="25" y="3402"/>
                  </a:lnTo>
                  <a:lnTo>
                    <a:pt x="0" y="3799"/>
                  </a:lnTo>
                  <a:lnTo>
                    <a:pt x="0" y="10128"/>
                  </a:lnTo>
                  <a:lnTo>
                    <a:pt x="0" y="10128"/>
                  </a:lnTo>
                  <a:lnTo>
                    <a:pt x="0" y="4593"/>
                  </a:lnTo>
                  <a:lnTo>
                    <a:pt x="0" y="4593"/>
                  </a:lnTo>
                  <a:lnTo>
                    <a:pt x="25" y="4221"/>
                  </a:lnTo>
                  <a:lnTo>
                    <a:pt x="75" y="3848"/>
                  </a:lnTo>
                  <a:lnTo>
                    <a:pt x="174" y="3476"/>
                  </a:lnTo>
                  <a:lnTo>
                    <a:pt x="298" y="3128"/>
                  </a:lnTo>
                  <a:lnTo>
                    <a:pt x="447" y="2781"/>
                  </a:lnTo>
                  <a:lnTo>
                    <a:pt x="646" y="2483"/>
                  </a:lnTo>
                  <a:lnTo>
                    <a:pt x="869" y="2185"/>
                  </a:lnTo>
                  <a:lnTo>
                    <a:pt x="1117" y="1912"/>
                  </a:lnTo>
                  <a:lnTo>
                    <a:pt x="1390" y="1664"/>
                  </a:lnTo>
                  <a:lnTo>
                    <a:pt x="1663" y="1465"/>
                  </a:lnTo>
                  <a:lnTo>
                    <a:pt x="1986" y="1267"/>
                  </a:lnTo>
                  <a:lnTo>
                    <a:pt x="2309" y="1093"/>
                  </a:lnTo>
                  <a:lnTo>
                    <a:pt x="2656" y="969"/>
                  </a:lnTo>
                  <a:lnTo>
                    <a:pt x="3029" y="894"/>
                  </a:lnTo>
                  <a:lnTo>
                    <a:pt x="3401" y="820"/>
                  </a:lnTo>
                  <a:lnTo>
                    <a:pt x="3798" y="795"/>
                  </a:lnTo>
                  <a:lnTo>
                    <a:pt x="12213" y="795"/>
                  </a:lnTo>
                  <a:lnTo>
                    <a:pt x="12213" y="795"/>
                  </a:lnTo>
                  <a:lnTo>
                    <a:pt x="12585" y="820"/>
                  </a:lnTo>
                  <a:lnTo>
                    <a:pt x="12982" y="894"/>
                  </a:lnTo>
                  <a:lnTo>
                    <a:pt x="13330" y="969"/>
                  </a:lnTo>
                  <a:lnTo>
                    <a:pt x="13677" y="1093"/>
                  </a:lnTo>
                  <a:lnTo>
                    <a:pt x="14025" y="1267"/>
                  </a:lnTo>
                  <a:lnTo>
                    <a:pt x="14323" y="1465"/>
                  </a:lnTo>
                  <a:lnTo>
                    <a:pt x="14620" y="1664"/>
                  </a:lnTo>
                  <a:lnTo>
                    <a:pt x="14893" y="1912"/>
                  </a:lnTo>
                  <a:lnTo>
                    <a:pt x="15142" y="2185"/>
                  </a:lnTo>
                  <a:lnTo>
                    <a:pt x="15365" y="2483"/>
                  </a:lnTo>
                  <a:lnTo>
                    <a:pt x="15539" y="2781"/>
                  </a:lnTo>
                  <a:lnTo>
                    <a:pt x="15713" y="3128"/>
                  </a:lnTo>
                  <a:lnTo>
                    <a:pt x="15837" y="3476"/>
                  </a:lnTo>
                  <a:lnTo>
                    <a:pt x="15936" y="3848"/>
                  </a:lnTo>
                  <a:lnTo>
                    <a:pt x="15986" y="4221"/>
                  </a:lnTo>
                  <a:lnTo>
                    <a:pt x="16010" y="4593"/>
                  </a:lnTo>
                  <a:lnTo>
                    <a:pt x="16010" y="3799"/>
                  </a:lnTo>
                  <a:lnTo>
                    <a:pt x="16010" y="3799"/>
                  </a:lnTo>
                  <a:lnTo>
                    <a:pt x="16010" y="3799"/>
                  </a:lnTo>
                  <a:lnTo>
                    <a:pt x="15986" y="3402"/>
                  </a:lnTo>
                  <a:lnTo>
                    <a:pt x="15936" y="3029"/>
                  </a:lnTo>
                  <a:lnTo>
                    <a:pt x="15837" y="2657"/>
                  </a:lnTo>
                  <a:lnTo>
                    <a:pt x="15713" y="2309"/>
                  </a:lnTo>
                  <a:lnTo>
                    <a:pt x="15539" y="1987"/>
                  </a:lnTo>
                  <a:lnTo>
                    <a:pt x="15365" y="1664"/>
                  </a:lnTo>
                  <a:lnTo>
                    <a:pt x="15142" y="1366"/>
                  </a:lnTo>
                  <a:lnTo>
                    <a:pt x="14893" y="1093"/>
                  </a:lnTo>
                  <a:lnTo>
                    <a:pt x="14620" y="870"/>
                  </a:lnTo>
                  <a:lnTo>
                    <a:pt x="14323" y="646"/>
                  </a:lnTo>
                  <a:lnTo>
                    <a:pt x="14025" y="448"/>
                  </a:lnTo>
                  <a:lnTo>
                    <a:pt x="13677" y="299"/>
                  </a:lnTo>
                  <a:lnTo>
                    <a:pt x="13330" y="175"/>
                  </a:lnTo>
                  <a:lnTo>
                    <a:pt x="12982" y="75"/>
                  </a:lnTo>
                  <a:lnTo>
                    <a:pt x="12585" y="1"/>
                  </a:lnTo>
                  <a:lnTo>
                    <a:pt x="1221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43"/>
            <p:cNvSpPr/>
            <p:nvPr/>
          </p:nvSpPr>
          <p:spPr>
            <a:xfrm>
              <a:off x="3547500" y="3027525"/>
              <a:ext cx="400275" cy="546725"/>
            </a:xfrm>
            <a:custGeom>
              <a:rect b="b" l="l" r="r" t="t"/>
              <a:pathLst>
                <a:path extrusionOk="0" h="21869" w="16011">
                  <a:moveTo>
                    <a:pt x="3798" y="0"/>
                  </a:moveTo>
                  <a:lnTo>
                    <a:pt x="3401" y="25"/>
                  </a:lnTo>
                  <a:lnTo>
                    <a:pt x="3029" y="99"/>
                  </a:lnTo>
                  <a:lnTo>
                    <a:pt x="2656" y="174"/>
                  </a:lnTo>
                  <a:lnTo>
                    <a:pt x="2309" y="298"/>
                  </a:lnTo>
                  <a:lnTo>
                    <a:pt x="1986" y="472"/>
                  </a:lnTo>
                  <a:lnTo>
                    <a:pt x="1663" y="670"/>
                  </a:lnTo>
                  <a:lnTo>
                    <a:pt x="1390" y="869"/>
                  </a:lnTo>
                  <a:lnTo>
                    <a:pt x="1117" y="1117"/>
                  </a:lnTo>
                  <a:lnTo>
                    <a:pt x="869" y="1390"/>
                  </a:lnTo>
                  <a:lnTo>
                    <a:pt x="646" y="1688"/>
                  </a:lnTo>
                  <a:lnTo>
                    <a:pt x="447" y="1986"/>
                  </a:lnTo>
                  <a:lnTo>
                    <a:pt x="298" y="2333"/>
                  </a:lnTo>
                  <a:lnTo>
                    <a:pt x="174" y="2681"/>
                  </a:lnTo>
                  <a:lnTo>
                    <a:pt x="75" y="3053"/>
                  </a:lnTo>
                  <a:lnTo>
                    <a:pt x="25" y="3426"/>
                  </a:lnTo>
                  <a:lnTo>
                    <a:pt x="0" y="3798"/>
                  </a:lnTo>
                  <a:lnTo>
                    <a:pt x="0" y="9333"/>
                  </a:lnTo>
                  <a:lnTo>
                    <a:pt x="249" y="9631"/>
                  </a:lnTo>
                  <a:lnTo>
                    <a:pt x="497" y="9954"/>
                  </a:lnTo>
                  <a:lnTo>
                    <a:pt x="695" y="10301"/>
                  </a:lnTo>
                  <a:lnTo>
                    <a:pt x="869" y="10649"/>
                  </a:lnTo>
                  <a:lnTo>
                    <a:pt x="993" y="11046"/>
                  </a:lnTo>
                  <a:lnTo>
                    <a:pt x="1092" y="11443"/>
                  </a:lnTo>
                  <a:lnTo>
                    <a:pt x="1142" y="11840"/>
                  </a:lnTo>
                  <a:lnTo>
                    <a:pt x="1167" y="12262"/>
                  </a:lnTo>
                  <a:lnTo>
                    <a:pt x="1167" y="15638"/>
                  </a:lnTo>
                  <a:lnTo>
                    <a:pt x="1167" y="16556"/>
                  </a:lnTo>
                  <a:lnTo>
                    <a:pt x="1167" y="21868"/>
                  </a:lnTo>
                  <a:lnTo>
                    <a:pt x="6255" y="21868"/>
                  </a:lnTo>
                  <a:lnTo>
                    <a:pt x="6255" y="12262"/>
                  </a:lnTo>
                  <a:lnTo>
                    <a:pt x="6280" y="11840"/>
                  </a:lnTo>
                  <a:lnTo>
                    <a:pt x="6355" y="11393"/>
                  </a:lnTo>
                  <a:lnTo>
                    <a:pt x="6454" y="10996"/>
                  </a:lnTo>
                  <a:lnTo>
                    <a:pt x="6603" y="10599"/>
                  </a:lnTo>
                  <a:lnTo>
                    <a:pt x="6777" y="10227"/>
                  </a:lnTo>
                  <a:lnTo>
                    <a:pt x="7000" y="9879"/>
                  </a:lnTo>
                  <a:lnTo>
                    <a:pt x="7248" y="9532"/>
                  </a:lnTo>
                  <a:lnTo>
                    <a:pt x="7521" y="9234"/>
                  </a:lnTo>
                  <a:lnTo>
                    <a:pt x="7819" y="8961"/>
                  </a:lnTo>
                  <a:lnTo>
                    <a:pt x="8142" y="8713"/>
                  </a:lnTo>
                  <a:lnTo>
                    <a:pt x="8514" y="8489"/>
                  </a:lnTo>
                  <a:lnTo>
                    <a:pt x="8887" y="8316"/>
                  </a:lnTo>
                  <a:lnTo>
                    <a:pt x="9284" y="8167"/>
                  </a:lnTo>
                  <a:lnTo>
                    <a:pt x="9681" y="8067"/>
                  </a:lnTo>
                  <a:lnTo>
                    <a:pt x="10103" y="7993"/>
                  </a:lnTo>
                  <a:lnTo>
                    <a:pt x="10550" y="7968"/>
                  </a:lnTo>
                  <a:lnTo>
                    <a:pt x="16010" y="7968"/>
                  </a:lnTo>
                  <a:lnTo>
                    <a:pt x="16010" y="3798"/>
                  </a:lnTo>
                  <a:lnTo>
                    <a:pt x="15986" y="3426"/>
                  </a:lnTo>
                  <a:lnTo>
                    <a:pt x="15936" y="3053"/>
                  </a:lnTo>
                  <a:lnTo>
                    <a:pt x="15837" y="2681"/>
                  </a:lnTo>
                  <a:lnTo>
                    <a:pt x="15713" y="2333"/>
                  </a:lnTo>
                  <a:lnTo>
                    <a:pt x="15539" y="1986"/>
                  </a:lnTo>
                  <a:lnTo>
                    <a:pt x="15365" y="1688"/>
                  </a:lnTo>
                  <a:lnTo>
                    <a:pt x="15142" y="1390"/>
                  </a:lnTo>
                  <a:lnTo>
                    <a:pt x="14893" y="1117"/>
                  </a:lnTo>
                  <a:lnTo>
                    <a:pt x="14620" y="869"/>
                  </a:lnTo>
                  <a:lnTo>
                    <a:pt x="14323" y="670"/>
                  </a:lnTo>
                  <a:lnTo>
                    <a:pt x="14025" y="472"/>
                  </a:lnTo>
                  <a:lnTo>
                    <a:pt x="13677" y="298"/>
                  </a:lnTo>
                  <a:lnTo>
                    <a:pt x="13330" y="174"/>
                  </a:lnTo>
                  <a:lnTo>
                    <a:pt x="12982" y="99"/>
                  </a:lnTo>
                  <a:lnTo>
                    <a:pt x="12585" y="25"/>
                  </a:lnTo>
                  <a:lnTo>
                    <a:pt x="1221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43"/>
            <p:cNvSpPr/>
            <p:nvPr/>
          </p:nvSpPr>
          <p:spPr>
            <a:xfrm>
              <a:off x="3547500" y="3027525"/>
              <a:ext cx="400275" cy="546725"/>
            </a:xfrm>
            <a:custGeom>
              <a:rect b="b" l="l" r="r" t="t"/>
              <a:pathLst>
                <a:path extrusionOk="0" fill="none" h="21869" w="16011">
                  <a:moveTo>
                    <a:pt x="12213" y="0"/>
                  </a:moveTo>
                  <a:lnTo>
                    <a:pt x="3798" y="0"/>
                  </a:lnTo>
                  <a:lnTo>
                    <a:pt x="3798" y="0"/>
                  </a:lnTo>
                  <a:lnTo>
                    <a:pt x="3401" y="25"/>
                  </a:lnTo>
                  <a:lnTo>
                    <a:pt x="3029" y="99"/>
                  </a:lnTo>
                  <a:lnTo>
                    <a:pt x="2656" y="174"/>
                  </a:lnTo>
                  <a:lnTo>
                    <a:pt x="2309" y="298"/>
                  </a:lnTo>
                  <a:lnTo>
                    <a:pt x="1986" y="472"/>
                  </a:lnTo>
                  <a:lnTo>
                    <a:pt x="1663" y="670"/>
                  </a:lnTo>
                  <a:lnTo>
                    <a:pt x="1390" y="869"/>
                  </a:lnTo>
                  <a:lnTo>
                    <a:pt x="1117" y="1117"/>
                  </a:lnTo>
                  <a:lnTo>
                    <a:pt x="869" y="1390"/>
                  </a:lnTo>
                  <a:lnTo>
                    <a:pt x="646" y="1688"/>
                  </a:lnTo>
                  <a:lnTo>
                    <a:pt x="447" y="1986"/>
                  </a:lnTo>
                  <a:lnTo>
                    <a:pt x="298" y="2333"/>
                  </a:lnTo>
                  <a:lnTo>
                    <a:pt x="174" y="2681"/>
                  </a:lnTo>
                  <a:lnTo>
                    <a:pt x="75" y="3053"/>
                  </a:lnTo>
                  <a:lnTo>
                    <a:pt x="25" y="3426"/>
                  </a:lnTo>
                  <a:lnTo>
                    <a:pt x="0" y="3798"/>
                  </a:lnTo>
                  <a:lnTo>
                    <a:pt x="0" y="9333"/>
                  </a:lnTo>
                  <a:lnTo>
                    <a:pt x="0" y="9333"/>
                  </a:lnTo>
                  <a:lnTo>
                    <a:pt x="249" y="9631"/>
                  </a:lnTo>
                  <a:lnTo>
                    <a:pt x="497" y="9954"/>
                  </a:lnTo>
                  <a:lnTo>
                    <a:pt x="695" y="10301"/>
                  </a:lnTo>
                  <a:lnTo>
                    <a:pt x="869" y="10649"/>
                  </a:lnTo>
                  <a:lnTo>
                    <a:pt x="993" y="11046"/>
                  </a:lnTo>
                  <a:lnTo>
                    <a:pt x="1092" y="11443"/>
                  </a:lnTo>
                  <a:lnTo>
                    <a:pt x="1142" y="11840"/>
                  </a:lnTo>
                  <a:lnTo>
                    <a:pt x="1167" y="12262"/>
                  </a:lnTo>
                  <a:lnTo>
                    <a:pt x="1167" y="15638"/>
                  </a:lnTo>
                  <a:lnTo>
                    <a:pt x="1167" y="15638"/>
                  </a:lnTo>
                  <a:lnTo>
                    <a:pt x="1167" y="16556"/>
                  </a:lnTo>
                  <a:lnTo>
                    <a:pt x="1167" y="16556"/>
                  </a:lnTo>
                  <a:lnTo>
                    <a:pt x="1167" y="21868"/>
                  </a:lnTo>
                  <a:lnTo>
                    <a:pt x="6255" y="21868"/>
                  </a:lnTo>
                  <a:lnTo>
                    <a:pt x="6255" y="12262"/>
                  </a:lnTo>
                  <a:lnTo>
                    <a:pt x="6255" y="12262"/>
                  </a:lnTo>
                  <a:lnTo>
                    <a:pt x="6280" y="11840"/>
                  </a:lnTo>
                  <a:lnTo>
                    <a:pt x="6355" y="11393"/>
                  </a:lnTo>
                  <a:lnTo>
                    <a:pt x="6454" y="10996"/>
                  </a:lnTo>
                  <a:lnTo>
                    <a:pt x="6603" y="10599"/>
                  </a:lnTo>
                  <a:lnTo>
                    <a:pt x="6777" y="10227"/>
                  </a:lnTo>
                  <a:lnTo>
                    <a:pt x="7000" y="9879"/>
                  </a:lnTo>
                  <a:lnTo>
                    <a:pt x="7248" y="9532"/>
                  </a:lnTo>
                  <a:lnTo>
                    <a:pt x="7521" y="9234"/>
                  </a:lnTo>
                  <a:lnTo>
                    <a:pt x="7819" y="8961"/>
                  </a:lnTo>
                  <a:lnTo>
                    <a:pt x="8142" y="8713"/>
                  </a:lnTo>
                  <a:lnTo>
                    <a:pt x="8514" y="8489"/>
                  </a:lnTo>
                  <a:lnTo>
                    <a:pt x="8887" y="8316"/>
                  </a:lnTo>
                  <a:lnTo>
                    <a:pt x="9284" y="8167"/>
                  </a:lnTo>
                  <a:lnTo>
                    <a:pt x="9681" y="8067"/>
                  </a:lnTo>
                  <a:lnTo>
                    <a:pt x="10103" y="7993"/>
                  </a:lnTo>
                  <a:lnTo>
                    <a:pt x="10550" y="7968"/>
                  </a:lnTo>
                  <a:lnTo>
                    <a:pt x="16010" y="7968"/>
                  </a:lnTo>
                  <a:lnTo>
                    <a:pt x="16010" y="3798"/>
                  </a:lnTo>
                  <a:lnTo>
                    <a:pt x="16010" y="3798"/>
                  </a:lnTo>
                  <a:lnTo>
                    <a:pt x="16010" y="3798"/>
                  </a:lnTo>
                  <a:lnTo>
                    <a:pt x="15986" y="3426"/>
                  </a:lnTo>
                  <a:lnTo>
                    <a:pt x="15936" y="3053"/>
                  </a:lnTo>
                  <a:lnTo>
                    <a:pt x="15837" y="2681"/>
                  </a:lnTo>
                  <a:lnTo>
                    <a:pt x="15713" y="2333"/>
                  </a:lnTo>
                  <a:lnTo>
                    <a:pt x="15539" y="1986"/>
                  </a:lnTo>
                  <a:lnTo>
                    <a:pt x="15365" y="1688"/>
                  </a:lnTo>
                  <a:lnTo>
                    <a:pt x="15142" y="1390"/>
                  </a:lnTo>
                  <a:lnTo>
                    <a:pt x="14893" y="1117"/>
                  </a:lnTo>
                  <a:lnTo>
                    <a:pt x="14620" y="869"/>
                  </a:lnTo>
                  <a:lnTo>
                    <a:pt x="14323" y="670"/>
                  </a:lnTo>
                  <a:lnTo>
                    <a:pt x="14025" y="472"/>
                  </a:lnTo>
                  <a:lnTo>
                    <a:pt x="13677" y="298"/>
                  </a:lnTo>
                  <a:lnTo>
                    <a:pt x="13330" y="174"/>
                  </a:lnTo>
                  <a:lnTo>
                    <a:pt x="12982" y="99"/>
                  </a:lnTo>
                  <a:lnTo>
                    <a:pt x="12585" y="25"/>
                  </a:lnTo>
                  <a:lnTo>
                    <a:pt x="122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43"/>
            <p:cNvSpPr/>
            <p:nvPr/>
          </p:nvSpPr>
          <p:spPr>
            <a:xfrm>
              <a:off x="2545925" y="3226725"/>
              <a:ext cx="451800" cy="347525"/>
            </a:xfrm>
            <a:custGeom>
              <a:rect b="b" l="l" r="r" t="t"/>
              <a:pathLst>
                <a:path extrusionOk="0" h="13901" w="18072">
                  <a:moveTo>
                    <a:pt x="4270" y="0"/>
                  </a:moveTo>
                  <a:lnTo>
                    <a:pt x="3848" y="25"/>
                  </a:lnTo>
                  <a:lnTo>
                    <a:pt x="3451" y="75"/>
                  </a:lnTo>
                  <a:lnTo>
                    <a:pt x="3079" y="174"/>
                  </a:lnTo>
                  <a:lnTo>
                    <a:pt x="2706" y="298"/>
                  </a:lnTo>
                  <a:lnTo>
                    <a:pt x="2359" y="447"/>
                  </a:lnTo>
                  <a:lnTo>
                    <a:pt x="2011" y="645"/>
                  </a:lnTo>
                  <a:lnTo>
                    <a:pt x="1689" y="869"/>
                  </a:lnTo>
                  <a:lnTo>
                    <a:pt x="1391" y="1092"/>
                  </a:lnTo>
                  <a:lnTo>
                    <a:pt x="1118" y="1365"/>
                  </a:lnTo>
                  <a:lnTo>
                    <a:pt x="870" y="1663"/>
                  </a:lnTo>
                  <a:lnTo>
                    <a:pt x="646" y="1961"/>
                  </a:lnTo>
                  <a:lnTo>
                    <a:pt x="472" y="2308"/>
                  </a:lnTo>
                  <a:lnTo>
                    <a:pt x="299" y="2656"/>
                  </a:lnTo>
                  <a:lnTo>
                    <a:pt x="174" y="3028"/>
                  </a:lnTo>
                  <a:lnTo>
                    <a:pt x="75" y="3401"/>
                  </a:lnTo>
                  <a:lnTo>
                    <a:pt x="1" y="3798"/>
                  </a:lnTo>
                  <a:lnTo>
                    <a:pt x="423" y="3624"/>
                  </a:lnTo>
                  <a:lnTo>
                    <a:pt x="870" y="3500"/>
                  </a:lnTo>
                  <a:lnTo>
                    <a:pt x="1341" y="3401"/>
                  </a:lnTo>
                  <a:lnTo>
                    <a:pt x="1838" y="3376"/>
                  </a:lnTo>
                  <a:lnTo>
                    <a:pt x="11344" y="3376"/>
                  </a:lnTo>
                  <a:lnTo>
                    <a:pt x="11766" y="3401"/>
                  </a:lnTo>
                  <a:lnTo>
                    <a:pt x="12213" y="3475"/>
                  </a:lnTo>
                  <a:lnTo>
                    <a:pt x="12610" y="3574"/>
                  </a:lnTo>
                  <a:lnTo>
                    <a:pt x="13007" y="3723"/>
                  </a:lnTo>
                  <a:lnTo>
                    <a:pt x="13380" y="3897"/>
                  </a:lnTo>
                  <a:lnTo>
                    <a:pt x="13727" y="4120"/>
                  </a:lnTo>
                  <a:lnTo>
                    <a:pt x="14075" y="4369"/>
                  </a:lnTo>
                  <a:lnTo>
                    <a:pt x="14373" y="4642"/>
                  </a:lnTo>
                  <a:lnTo>
                    <a:pt x="14646" y="4940"/>
                  </a:lnTo>
                  <a:lnTo>
                    <a:pt x="14894" y="5287"/>
                  </a:lnTo>
                  <a:lnTo>
                    <a:pt x="15117" y="5635"/>
                  </a:lnTo>
                  <a:lnTo>
                    <a:pt x="15291" y="6007"/>
                  </a:lnTo>
                  <a:lnTo>
                    <a:pt x="15440" y="6404"/>
                  </a:lnTo>
                  <a:lnTo>
                    <a:pt x="15539" y="6801"/>
                  </a:lnTo>
                  <a:lnTo>
                    <a:pt x="15614" y="7248"/>
                  </a:lnTo>
                  <a:lnTo>
                    <a:pt x="15639" y="7670"/>
                  </a:lnTo>
                  <a:lnTo>
                    <a:pt x="15639" y="13900"/>
                  </a:lnTo>
                  <a:lnTo>
                    <a:pt x="18071" y="13900"/>
                  </a:lnTo>
                  <a:lnTo>
                    <a:pt x="18071" y="4294"/>
                  </a:lnTo>
                  <a:lnTo>
                    <a:pt x="18046" y="4021"/>
                  </a:lnTo>
                  <a:lnTo>
                    <a:pt x="18021" y="3748"/>
                  </a:lnTo>
                  <a:lnTo>
                    <a:pt x="17972" y="3500"/>
                  </a:lnTo>
                  <a:lnTo>
                    <a:pt x="17922" y="3227"/>
                  </a:lnTo>
                  <a:lnTo>
                    <a:pt x="17848" y="2979"/>
                  </a:lnTo>
                  <a:lnTo>
                    <a:pt x="17773" y="2730"/>
                  </a:lnTo>
                  <a:lnTo>
                    <a:pt x="17674" y="2507"/>
                  </a:lnTo>
                  <a:lnTo>
                    <a:pt x="17550" y="2259"/>
                  </a:lnTo>
                  <a:lnTo>
                    <a:pt x="17426" y="2035"/>
                  </a:lnTo>
                  <a:lnTo>
                    <a:pt x="17277" y="1837"/>
                  </a:lnTo>
                  <a:lnTo>
                    <a:pt x="17128" y="1613"/>
                  </a:lnTo>
                  <a:lnTo>
                    <a:pt x="16954" y="1440"/>
                  </a:lnTo>
                  <a:lnTo>
                    <a:pt x="16780" y="1241"/>
                  </a:lnTo>
                  <a:lnTo>
                    <a:pt x="16582" y="1067"/>
                  </a:lnTo>
                  <a:lnTo>
                    <a:pt x="16383" y="918"/>
                  </a:lnTo>
                  <a:lnTo>
                    <a:pt x="16185" y="745"/>
                  </a:lnTo>
                  <a:lnTo>
                    <a:pt x="15912" y="596"/>
                  </a:lnTo>
                  <a:lnTo>
                    <a:pt x="15639" y="447"/>
                  </a:lnTo>
                  <a:lnTo>
                    <a:pt x="15366" y="323"/>
                  </a:lnTo>
                  <a:lnTo>
                    <a:pt x="15043" y="199"/>
                  </a:lnTo>
                  <a:lnTo>
                    <a:pt x="14745" y="124"/>
                  </a:lnTo>
                  <a:lnTo>
                    <a:pt x="14422" y="50"/>
                  </a:lnTo>
                  <a:lnTo>
                    <a:pt x="14100" y="25"/>
                  </a:lnTo>
                  <a:lnTo>
                    <a:pt x="1377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43"/>
            <p:cNvSpPr/>
            <p:nvPr/>
          </p:nvSpPr>
          <p:spPr>
            <a:xfrm>
              <a:off x="2545925" y="3226725"/>
              <a:ext cx="451800" cy="347525"/>
            </a:xfrm>
            <a:custGeom>
              <a:rect b="b" l="l" r="r" t="t"/>
              <a:pathLst>
                <a:path extrusionOk="0" fill="none" h="13901" w="18072">
                  <a:moveTo>
                    <a:pt x="13777" y="0"/>
                  </a:moveTo>
                  <a:lnTo>
                    <a:pt x="11692" y="0"/>
                  </a:lnTo>
                  <a:lnTo>
                    <a:pt x="8465" y="0"/>
                  </a:lnTo>
                  <a:lnTo>
                    <a:pt x="7224" y="0"/>
                  </a:lnTo>
                  <a:lnTo>
                    <a:pt x="4270" y="0"/>
                  </a:lnTo>
                  <a:lnTo>
                    <a:pt x="4270" y="0"/>
                  </a:lnTo>
                  <a:lnTo>
                    <a:pt x="3848" y="25"/>
                  </a:lnTo>
                  <a:lnTo>
                    <a:pt x="3451" y="75"/>
                  </a:lnTo>
                  <a:lnTo>
                    <a:pt x="3079" y="174"/>
                  </a:lnTo>
                  <a:lnTo>
                    <a:pt x="2706" y="298"/>
                  </a:lnTo>
                  <a:lnTo>
                    <a:pt x="2359" y="447"/>
                  </a:lnTo>
                  <a:lnTo>
                    <a:pt x="2011" y="645"/>
                  </a:lnTo>
                  <a:lnTo>
                    <a:pt x="1689" y="869"/>
                  </a:lnTo>
                  <a:lnTo>
                    <a:pt x="1391" y="1092"/>
                  </a:lnTo>
                  <a:lnTo>
                    <a:pt x="1118" y="1365"/>
                  </a:lnTo>
                  <a:lnTo>
                    <a:pt x="870" y="1663"/>
                  </a:lnTo>
                  <a:lnTo>
                    <a:pt x="646" y="1961"/>
                  </a:lnTo>
                  <a:lnTo>
                    <a:pt x="472" y="2308"/>
                  </a:lnTo>
                  <a:lnTo>
                    <a:pt x="299" y="2656"/>
                  </a:lnTo>
                  <a:lnTo>
                    <a:pt x="174" y="3028"/>
                  </a:lnTo>
                  <a:lnTo>
                    <a:pt x="75" y="3401"/>
                  </a:lnTo>
                  <a:lnTo>
                    <a:pt x="1" y="3798"/>
                  </a:lnTo>
                  <a:lnTo>
                    <a:pt x="1" y="3798"/>
                  </a:lnTo>
                  <a:lnTo>
                    <a:pt x="423" y="3624"/>
                  </a:lnTo>
                  <a:lnTo>
                    <a:pt x="870" y="3500"/>
                  </a:lnTo>
                  <a:lnTo>
                    <a:pt x="1341" y="3401"/>
                  </a:lnTo>
                  <a:lnTo>
                    <a:pt x="1838" y="3376"/>
                  </a:lnTo>
                  <a:lnTo>
                    <a:pt x="11344" y="3376"/>
                  </a:lnTo>
                  <a:lnTo>
                    <a:pt x="11344" y="3376"/>
                  </a:lnTo>
                  <a:lnTo>
                    <a:pt x="11766" y="3401"/>
                  </a:lnTo>
                  <a:lnTo>
                    <a:pt x="12213" y="3475"/>
                  </a:lnTo>
                  <a:lnTo>
                    <a:pt x="12610" y="3574"/>
                  </a:lnTo>
                  <a:lnTo>
                    <a:pt x="13007" y="3723"/>
                  </a:lnTo>
                  <a:lnTo>
                    <a:pt x="13380" y="3897"/>
                  </a:lnTo>
                  <a:lnTo>
                    <a:pt x="13727" y="4120"/>
                  </a:lnTo>
                  <a:lnTo>
                    <a:pt x="14075" y="4369"/>
                  </a:lnTo>
                  <a:lnTo>
                    <a:pt x="14373" y="4642"/>
                  </a:lnTo>
                  <a:lnTo>
                    <a:pt x="14646" y="4940"/>
                  </a:lnTo>
                  <a:lnTo>
                    <a:pt x="14894" y="5287"/>
                  </a:lnTo>
                  <a:lnTo>
                    <a:pt x="15117" y="5635"/>
                  </a:lnTo>
                  <a:lnTo>
                    <a:pt x="15291" y="6007"/>
                  </a:lnTo>
                  <a:lnTo>
                    <a:pt x="15440" y="6404"/>
                  </a:lnTo>
                  <a:lnTo>
                    <a:pt x="15539" y="6801"/>
                  </a:lnTo>
                  <a:lnTo>
                    <a:pt x="15614" y="7248"/>
                  </a:lnTo>
                  <a:lnTo>
                    <a:pt x="15639" y="7670"/>
                  </a:lnTo>
                  <a:lnTo>
                    <a:pt x="15639" y="13900"/>
                  </a:lnTo>
                  <a:lnTo>
                    <a:pt x="18071" y="13900"/>
                  </a:lnTo>
                  <a:lnTo>
                    <a:pt x="18071" y="4294"/>
                  </a:lnTo>
                  <a:lnTo>
                    <a:pt x="18071" y="4294"/>
                  </a:lnTo>
                  <a:lnTo>
                    <a:pt x="18046" y="4021"/>
                  </a:lnTo>
                  <a:lnTo>
                    <a:pt x="18021" y="3748"/>
                  </a:lnTo>
                  <a:lnTo>
                    <a:pt x="17972" y="3500"/>
                  </a:lnTo>
                  <a:lnTo>
                    <a:pt x="17922" y="3227"/>
                  </a:lnTo>
                  <a:lnTo>
                    <a:pt x="17848" y="2979"/>
                  </a:lnTo>
                  <a:lnTo>
                    <a:pt x="17773" y="2730"/>
                  </a:lnTo>
                  <a:lnTo>
                    <a:pt x="17674" y="2507"/>
                  </a:lnTo>
                  <a:lnTo>
                    <a:pt x="17550" y="2259"/>
                  </a:lnTo>
                  <a:lnTo>
                    <a:pt x="17426" y="2035"/>
                  </a:lnTo>
                  <a:lnTo>
                    <a:pt x="17277" y="1837"/>
                  </a:lnTo>
                  <a:lnTo>
                    <a:pt x="17128" y="1613"/>
                  </a:lnTo>
                  <a:lnTo>
                    <a:pt x="16954" y="1440"/>
                  </a:lnTo>
                  <a:lnTo>
                    <a:pt x="16780" y="1241"/>
                  </a:lnTo>
                  <a:lnTo>
                    <a:pt x="16582" y="1067"/>
                  </a:lnTo>
                  <a:lnTo>
                    <a:pt x="16383" y="918"/>
                  </a:lnTo>
                  <a:lnTo>
                    <a:pt x="16185" y="745"/>
                  </a:lnTo>
                  <a:lnTo>
                    <a:pt x="16185" y="745"/>
                  </a:lnTo>
                  <a:lnTo>
                    <a:pt x="15912" y="596"/>
                  </a:lnTo>
                  <a:lnTo>
                    <a:pt x="15639" y="447"/>
                  </a:lnTo>
                  <a:lnTo>
                    <a:pt x="15366" y="323"/>
                  </a:lnTo>
                  <a:lnTo>
                    <a:pt x="15043" y="199"/>
                  </a:lnTo>
                  <a:lnTo>
                    <a:pt x="14745" y="124"/>
                  </a:lnTo>
                  <a:lnTo>
                    <a:pt x="14422" y="50"/>
                  </a:lnTo>
                  <a:lnTo>
                    <a:pt x="14100" y="25"/>
                  </a:lnTo>
                  <a:lnTo>
                    <a:pt x="13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43"/>
            <p:cNvSpPr/>
            <p:nvPr/>
          </p:nvSpPr>
          <p:spPr>
            <a:xfrm>
              <a:off x="2516150" y="3311100"/>
              <a:ext cx="420750" cy="263150"/>
            </a:xfrm>
            <a:custGeom>
              <a:rect b="b" l="l" r="r" t="t"/>
              <a:pathLst>
                <a:path extrusionOk="0" h="10526" w="16830">
                  <a:moveTo>
                    <a:pt x="3029" y="1"/>
                  </a:moveTo>
                  <a:lnTo>
                    <a:pt x="2532" y="26"/>
                  </a:lnTo>
                  <a:lnTo>
                    <a:pt x="2061" y="125"/>
                  </a:lnTo>
                  <a:lnTo>
                    <a:pt x="1614" y="249"/>
                  </a:lnTo>
                  <a:lnTo>
                    <a:pt x="1192" y="423"/>
                  </a:lnTo>
                  <a:lnTo>
                    <a:pt x="869" y="597"/>
                  </a:lnTo>
                  <a:lnTo>
                    <a:pt x="571" y="795"/>
                  </a:lnTo>
                  <a:lnTo>
                    <a:pt x="273" y="994"/>
                  </a:lnTo>
                  <a:lnTo>
                    <a:pt x="0" y="1242"/>
                  </a:lnTo>
                  <a:lnTo>
                    <a:pt x="0" y="1242"/>
                  </a:lnTo>
                  <a:lnTo>
                    <a:pt x="397" y="1118"/>
                  </a:lnTo>
                  <a:lnTo>
                    <a:pt x="795" y="1019"/>
                  </a:lnTo>
                  <a:lnTo>
                    <a:pt x="1217" y="944"/>
                  </a:lnTo>
                  <a:lnTo>
                    <a:pt x="1639" y="919"/>
                  </a:lnTo>
                  <a:lnTo>
                    <a:pt x="11145" y="919"/>
                  </a:lnTo>
                  <a:lnTo>
                    <a:pt x="11592" y="944"/>
                  </a:lnTo>
                  <a:lnTo>
                    <a:pt x="12014" y="1019"/>
                  </a:lnTo>
                  <a:lnTo>
                    <a:pt x="12411" y="1118"/>
                  </a:lnTo>
                  <a:lnTo>
                    <a:pt x="12808" y="1267"/>
                  </a:lnTo>
                  <a:lnTo>
                    <a:pt x="13181" y="1441"/>
                  </a:lnTo>
                  <a:lnTo>
                    <a:pt x="13553" y="1664"/>
                  </a:lnTo>
                  <a:lnTo>
                    <a:pt x="13876" y="1912"/>
                  </a:lnTo>
                  <a:lnTo>
                    <a:pt x="14174" y="2185"/>
                  </a:lnTo>
                  <a:lnTo>
                    <a:pt x="14447" y="2483"/>
                  </a:lnTo>
                  <a:lnTo>
                    <a:pt x="14695" y="2831"/>
                  </a:lnTo>
                  <a:lnTo>
                    <a:pt x="14918" y="3178"/>
                  </a:lnTo>
                  <a:lnTo>
                    <a:pt x="15092" y="3550"/>
                  </a:lnTo>
                  <a:lnTo>
                    <a:pt x="15241" y="3948"/>
                  </a:lnTo>
                  <a:lnTo>
                    <a:pt x="15340" y="4345"/>
                  </a:lnTo>
                  <a:lnTo>
                    <a:pt x="15415" y="4791"/>
                  </a:lnTo>
                  <a:lnTo>
                    <a:pt x="15440" y="5213"/>
                  </a:lnTo>
                  <a:lnTo>
                    <a:pt x="15440" y="10525"/>
                  </a:lnTo>
                  <a:lnTo>
                    <a:pt x="16830" y="10525"/>
                  </a:lnTo>
                  <a:lnTo>
                    <a:pt x="16830" y="4295"/>
                  </a:lnTo>
                  <a:lnTo>
                    <a:pt x="16805" y="3873"/>
                  </a:lnTo>
                  <a:lnTo>
                    <a:pt x="16730" y="3426"/>
                  </a:lnTo>
                  <a:lnTo>
                    <a:pt x="16631" y="3029"/>
                  </a:lnTo>
                  <a:lnTo>
                    <a:pt x="16482" y="2632"/>
                  </a:lnTo>
                  <a:lnTo>
                    <a:pt x="16308" y="2260"/>
                  </a:lnTo>
                  <a:lnTo>
                    <a:pt x="16085" y="1912"/>
                  </a:lnTo>
                  <a:lnTo>
                    <a:pt x="15837" y="1565"/>
                  </a:lnTo>
                  <a:lnTo>
                    <a:pt x="15564" y="1267"/>
                  </a:lnTo>
                  <a:lnTo>
                    <a:pt x="15266" y="994"/>
                  </a:lnTo>
                  <a:lnTo>
                    <a:pt x="14918" y="745"/>
                  </a:lnTo>
                  <a:lnTo>
                    <a:pt x="14571" y="522"/>
                  </a:lnTo>
                  <a:lnTo>
                    <a:pt x="14198" y="348"/>
                  </a:lnTo>
                  <a:lnTo>
                    <a:pt x="13801" y="199"/>
                  </a:lnTo>
                  <a:lnTo>
                    <a:pt x="13404" y="100"/>
                  </a:lnTo>
                  <a:lnTo>
                    <a:pt x="12957" y="26"/>
                  </a:lnTo>
                  <a:lnTo>
                    <a:pt x="1253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43"/>
            <p:cNvSpPr/>
            <p:nvPr/>
          </p:nvSpPr>
          <p:spPr>
            <a:xfrm>
              <a:off x="2516150" y="3311100"/>
              <a:ext cx="420750" cy="263150"/>
            </a:xfrm>
            <a:custGeom>
              <a:rect b="b" l="l" r="r" t="t"/>
              <a:pathLst>
                <a:path extrusionOk="0" fill="none" h="10526" w="16830">
                  <a:moveTo>
                    <a:pt x="12535" y="1"/>
                  </a:moveTo>
                  <a:lnTo>
                    <a:pt x="3029" y="1"/>
                  </a:lnTo>
                  <a:lnTo>
                    <a:pt x="3029" y="1"/>
                  </a:lnTo>
                  <a:lnTo>
                    <a:pt x="2532" y="26"/>
                  </a:lnTo>
                  <a:lnTo>
                    <a:pt x="2061" y="125"/>
                  </a:lnTo>
                  <a:lnTo>
                    <a:pt x="1614" y="249"/>
                  </a:lnTo>
                  <a:lnTo>
                    <a:pt x="1192" y="423"/>
                  </a:lnTo>
                  <a:lnTo>
                    <a:pt x="1192" y="423"/>
                  </a:lnTo>
                  <a:lnTo>
                    <a:pt x="869" y="597"/>
                  </a:lnTo>
                  <a:lnTo>
                    <a:pt x="571" y="795"/>
                  </a:lnTo>
                  <a:lnTo>
                    <a:pt x="273" y="994"/>
                  </a:lnTo>
                  <a:lnTo>
                    <a:pt x="0" y="1242"/>
                  </a:lnTo>
                  <a:lnTo>
                    <a:pt x="0" y="1242"/>
                  </a:lnTo>
                  <a:lnTo>
                    <a:pt x="397" y="1118"/>
                  </a:lnTo>
                  <a:lnTo>
                    <a:pt x="795" y="1019"/>
                  </a:lnTo>
                  <a:lnTo>
                    <a:pt x="1217" y="944"/>
                  </a:lnTo>
                  <a:lnTo>
                    <a:pt x="1639" y="919"/>
                  </a:lnTo>
                  <a:lnTo>
                    <a:pt x="11145" y="919"/>
                  </a:lnTo>
                  <a:lnTo>
                    <a:pt x="11145" y="919"/>
                  </a:lnTo>
                  <a:lnTo>
                    <a:pt x="11592" y="944"/>
                  </a:lnTo>
                  <a:lnTo>
                    <a:pt x="12014" y="1019"/>
                  </a:lnTo>
                  <a:lnTo>
                    <a:pt x="12411" y="1118"/>
                  </a:lnTo>
                  <a:lnTo>
                    <a:pt x="12808" y="1267"/>
                  </a:lnTo>
                  <a:lnTo>
                    <a:pt x="13181" y="1441"/>
                  </a:lnTo>
                  <a:lnTo>
                    <a:pt x="13553" y="1664"/>
                  </a:lnTo>
                  <a:lnTo>
                    <a:pt x="13876" y="1912"/>
                  </a:lnTo>
                  <a:lnTo>
                    <a:pt x="14174" y="2185"/>
                  </a:lnTo>
                  <a:lnTo>
                    <a:pt x="14447" y="2483"/>
                  </a:lnTo>
                  <a:lnTo>
                    <a:pt x="14695" y="2831"/>
                  </a:lnTo>
                  <a:lnTo>
                    <a:pt x="14918" y="3178"/>
                  </a:lnTo>
                  <a:lnTo>
                    <a:pt x="15092" y="3550"/>
                  </a:lnTo>
                  <a:lnTo>
                    <a:pt x="15241" y="3948"/>
                  </a:lnTo>
                  <a:lnTo>
                    <a:pt x="15340" y="4345"/>
                  </a:lnTo>
                  <a:lnTo>
                    <a:pt x="15415" y="4791"/>
                  </a:lnTo>
                  <a:lnTo>
                    <a:pt x="15440" y="5213"/>
                  </a:lnTo>
                  <a:lnTo>
                    <a:pt x="15440" y="10525"/>
                  </a:lnTo>
                  <a:lnTo>
                    <a:pt x="16830" y="10525"/>
                  </a:lnTo>
                  <a:lnTo>
                    <a:pt x="16830" y="4295"/>
                  </a:lnTo>
                  <a:lnTo>
                    <a:pt x="16830" y="4295"/>
                  </a:lnTo>
                  <a:lnTo>
                    <a:pt x="16805" y="3873"/>
                  </a:lnTo>
                  <a:lnTo>
                    <a:pt x="16730" y="3426"/>
                  </a:lnTo>
                  <a:lnTo>
                    <a:pt x="16631" y="3029"/>
                  </a:lnTo>
                  <a:lnTo>
                    <a:pt x="16482" y="2632"/>
                  </a:lnTo>
                  <a:lnTo>
                    <a:pt x="16308" y="2260"/>
                  </a:lnTo>
                  <a:lnTo>
                    <a:pt x="16085" y="1912"/>
                  </a:lnTo>
                  <a:lnTo>
                    <a:pt x="15837" y="1565"/>
                  </a:lnTo>
                  <a:lnTo>
                    <a:pt x="15564" y="1267"/>
                  </a:lnTo>
                  <a:lnTo>
                    <a:pt x="15266" y="994"/>
                  </a:lnTo>
                  <a:lnTo>
                    <a:pt x="14918" y="745"/>
                  </a:lnTo>
                  <a:lnTo>
                    <a:pt x="14571" y="522"/>
                  </a:lnTo>
                  <a:lnTo>
                    <a:pt x="14198" y="348"/>
                  </a:lnTo>
                  <a:lnTo>
                    <a:pt x="13801" y="199"/>
                  </a:lnTo>
                  <a:lnTo>
                    <a:pt x="13404" y="100"/>
                  </a:lnTo>
                  <a:lnTo>
                    <a:pt x="12957" y="26"/>
                  </a:lnTo>
                  <a:lnTo>
                    <a:pt x="1253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43"/>
            <p:cNvSpPr/>
            <p:nvPr/>
          </p:nvSpPr>
          <p:spPr>
            <a:xfrm>
              <a:off x="2449750" y="3334075"/>
              <a:ext cx="452400" cy="767025"/>
            </a:xfrm>
            <a:custGeom>
              <a:rect b="b" l="l" r="r" t="t"/>
              <a:pathLst>
                <a:path extrusionOk="0" h="30681" w="18096">
                  <a:moveTo>
                    <a:pt x="4295" y="0"/>
                  </a:moveTo>
                  <a:lnTo>
                    <a:pt x="3873" y="25"/>
                  </a:lnTo>
                  <a:lnTo>
                    <a:pt x="3451" y="100"/>
                  </a:lnTo>
                  <a:lnTo>
                    <a:pt x="3053" y="199"/>
                  </a:lnTo>
                  <a:lnTo>
                    <a:pt x="2656" y="323"/>
                  </a:lnTo>
                  <a:lnTo>
                    <a:pt x="2383" y="472"/>
                  </a:lnTo>
                  <a:lnTo>
                    <a:pt x="2110" y="621"/>
                  </a:lnTo>
                  <a:lnTo>
                    <a:pt x="1837" y="795"/>
                  </a:lnTo>
                  <a:lnTo>
                    <a:pt x="1589" y="968"/>
                  </a:lnTo>
                  <a:lnTo>
                    <a:pt x="1341" y="1167"/>
                  </a:lnTo>
                  <a:lnTo>
                    <a:pt x="1142" y="1390"/>
                  </a:lnTo>
                  <a:lnTo>
                    <a:pt x="944" y="1638"/>
                  </a:lnTo>
                  <a:lnTo>
                    <a:pt x="745" y="1887"/>
                  </a:lnTo>
                  <a:lnTo>
                    <a:pt x="571" y="2160"/>
                  </a:lnTo>
                  <a:lnTo>
                    <a:pt x="422" y="2433"/>
                  </a:lnTo>
                  <a:lnTo>
                    <a:pt x="298" y="2706"/>
                  </a:lnTo>
                  <a:lnTo>
                    <a:pt x="199" y="3004"/>
                  </a:lnTo>
                  <a:lnTo>
                    <a:pt x="124" y="3326"/>
                  </a:lnTo>
                  <a:lnTo>
                    <a:pt x="50" y="3649"/>
                  </a:lnTo>
                  <a:lnTo>
                    <a:pt x="25" y="3972"/>
                  </a:lnTo>
                  <a:lnTo>
                    <a:pt x="0" y="4294"/>
                  </a:lnTo>
                  <a:lnTo>
                    <a:pt x="0" y="11989"/>
                  </a:lnTo>
                  <a:lnTo>
                    <a:pt x="174" y="12262"/>
                  </a:lnTo>
                  <a:lnTo>
                    <a:pt x="298" y="12560"/>
                  </a:lnTo>
                  <a:lnTo>
                    <a:pt x="422" y="12883"/>
                  </a:lnTo>
                  <a:lnTo>
                    <a:pt x="522" y="13181"/>
                  </a:lnTo>
                  <a:lnTo>
                    <a:pt x="621" y="13528"/>
                  </a:lnTo>
                  <a:lnTo>
                    <a:pt x="671" y="13851"/>
                  </a:lnTo>
                  <a:lnTo>
                    <a:pt x="720" y="14198"/>
                  </a:lnTo>
                  <a:lnTo>
                    <a:pt x="720" y="14546"/>
                  </a:lnTo>
                  <a:lnTo>
                    <a:pt x="720" y="28769"/>
                  </a:lnTo>
                  <a:lnTo>
                    <a:pt x="869" y="28992"/>
                  </a:lnTo>
                  <a:lnTo>
                    <a:pt x="1043" y="29191"/>
                  </a:lnTo>
                  <a:lnTo>
                    <a:pt x="1217" y="29389"/>
                  </a:lnTo>
                  <a:lnTo>
                    <a:pt x="1390" y="29563"/>
                  </a:lnTo>
                  <a:lnTo>
                    <a:pt x="1589" y="29737"/>
                  </a:lnTo>
                  <a:lnTo>
                    <a:pt x="1788" y="29886"/>
                  </a:lnTo>
                  <a:lnTo>
                    <a:pt x="2011" y="30035"/>
                  </a:lnTo>
                  <a:lnTo>
                    <a:pt x="2234" y="30159"/>
                  </a:lnTo>
                  <a:lnTo>
                    <a:pt x="2483" y="30283"/>
                  </a:lnTo>
                  <a:lnTo>
                    <a:pt x="2706" y="30382"/>
                  </a:lnTo>
                  <a:lnTo>
                    <a:pt x="2954" y="30482"/>
                  </a:lnTo>
                  <a:lnTo>
                    <a:pt x="3227" y="30556"/>
                  </a:lnTo>
                  <a:lnTo>
                    <a:pt x="3475" y="30606"/>
                  </a:lnTo>
                  <a:lnTo>
                    <a:pt x="3748" y="30655"/>
                  </a:lnTo>
                  <a:lnTo>
                    <a:pt x="4021" y="30680"/>
                  </a:lnTo>
                  <a:lnTo>
                    <a:pt x="6553" y="30680"/>
                  </a:lnTo>
                  <a:lnTo>
                    <a:pt x="6553" y="19485"/>
                  </a:lnTo>
                  <a:lnTo>
                    <a:pt x="6578" y="19088"/>
                  </a:lnTo>
                  <a:lnTo>
                    <a:pt x="6628" y="18716"/>
                  </a:lnTo>
                  <a:lnTo>
                    <a:pt x="6702" y="18344"/>
                  </a:lnTo>
                  <a:lnTo>
                    <a:pt x="6777" y="17996"/>
                  </a:lnTo>
                  <a:lnTo>
                    <a:pt x="6901" y="17649"/>
                  </a:lnTo>
                  <a:lnTo>
                    <a:pt x="7050" y="17326"/>
                  </a:lnTo>
                  <a:lnTo>
                    <a:pt x="7224" y="17003"/>
                  </a:lnTo>
                  <a:lnTo>
                    <a:pt x="7422" y="16705"/>
                  </a:lnTo>
                  <a:lnTo>
                    <a:pt x="7621" y="16408"/>
                  </a:lnTo>
                  <a:lnTo>
                    <a:pt x="7869" y="16134"/>
                  </a:lnTo>
                  <a:lnTo>
                    <a:pt x="8117" y="15886"/>
                  </a:lnTo>
                  <a:lnTo>
                    <a:pt x="8390" y="15638"/>
                  </a:lnTo>
                  <a:lnTo>
                    <a:pt x="8663" y="15439"/>
                  </a:lnTo>
                  <a:lnTo>
                    <a:pt x="8961" y="15241"/>
                  </a:lnTo>
                  <a:lnTo>
                    <a:pt x="9284" y="15067"/>
                  </a:lnTo>
                  <a:lnTo>
                    <a:pt x="9606" y="14918"/>
                  </a:lnTo>
                  <a:lnTo>
                    <a:pt x="9929" y="14645"/>
                  </a:lnTo>
                  <a:lnTo>
                    <a:pt x="10252" y="14372"/>
                  </a:lnTo>
                  <a:lnTo>
                    <a:pt x="10599" y="14149"/>
                  </a:lnTo>
                  <a:lnTo>
                    <a:pt x="10972" y="13950"/>
                  </a:lnTo>
                  <a:lnTo>
                    <a:pt x="11046" y="13503"/>
                  </a:lnTo>
                  <a:lnTo>
                    <a:pt x="11170" y="13081"/>
                  </a:lnTo>
                  <a:lnTo>
                    <a:pt x="11319" y="12659"/>
                  </a:lnTo>
                  <a:lnTo>
                    <a:pt x="11518" y="12237"/>
                  </a:lnTo>
                  <a:lnTo>
                    <a:pt x="11741" y="11865"/>
                  </a:lnTo>
                  <a:lnTo>
                    <a:pt x="11989" y="11518"/>
                  </a:lnTo>
                  <a:lnTo>
                    <a:pt x="12262" y="11170"/>
                  </a:lnTo>
                  <a:lnTo>
                    <a:pt x="12585" y="10872"/>
                  </a:lnTo>
                  <a:lnTo>
                    <a:pt x="12933" y="10599"/>
                  </a:lnTo>
                  <a:lnTo>
                    <a:pt x="13280" y="10351"/>
                  </a:lnTo>
                  <a:lnTo>
                    <a:pt x="13677" y="10128"/>
                  </a:lnTo>
                  <a:lnTo>
                    <a:pt x="14074" y="9954"/>
                  </a:lnTo>
                  <a:lnTo>
                    <a:pt x="14521" y="9805"/>
                  </a:lnTo>
                  <a:lnTo>
                    <a:pt x="14943" y="9706"/>
                  </a:lnTo>
                  <a:lnTo>
                    <a:pt x="15415" y="9631"/>
                  </a:lnTo>
                  <a:lnTo>
                    <a:pt x="15886" y="9606"/>
                  </a:lnTo>
                  <a:lnTo>
                    <a:pt x="18096" y="9606"/>
                  </a:lnTo>
                  <a:lnTo>
                    <a:pt x="18096" y="4294"/>
                  </a:lnTo>
                  <a:lnTo>
                    <a:pt x="18071" y="3872"/>
                  </a:lnTo>
                  <a:lnTo>
                    <a:pt x="17996" y="3426"/>
                  </a:lnTo>
                  <a:lnTo>
                    <a:pt x="17897" y="3029"/>
                  </a:lnTo>
                  <a:lnTo>
                    <a:pt x="17748" y="2631"/>
                  </a:lnTo>
                  <a:lnTo>
                    <a:pt x="17574" y="2259"/>
                  </a:lnTo>
                  <a:lnTo>
                    <a:pt x="17351" y="1912"/>
                  </a:lnTo>
                  <a:lnTo>
                    <a:pt x="17103" y="1564"/>
                  </a:lnTo>
                  <a:lnTo>
                    <a:pt x="16830" y="1266"/>
                  </a:lnTo>
                  <a:lnTo>
                    <a:pt x="16532" y="993"/>
                  </a:lnTo>
                  <a:lnTo>
                    <a:pt x="16209" y="745"/>
                  </a:lnTo>
                  <a:lnTo>
                    <a:pt x="15837" y="522"/>
                  </a:lnTo>
                  <a:lnTo>
                    <a:pt x="15464" y="348"/>
                  </a:lnTo>
                  <a:lnTo>
                    <a:pt x="15067" y="199"/>
                  </a:lnTo>
                  <a:lnTo>
                    <a:pt x="14670" y="100"/>
                  </a:lnTo>
                  <a:lnTo>
                    <a:pt x="14248" y="25"/>
                  </a:lnTo>
                  <a:lnTo>
                    <a:pt x="1380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43"/>
            <p:cNvSpPr/>
            <p:nvPr/>
          </p:nvSpPr>
          <p:spPr>
            <a:xfrm>
              <a:off x="2449750" y="3334075"/>
              <a:ext cx="452400" cy="767025"/>
            </a:xfrm>
            <a:custGeom>
              <a:rect b="b" l="l" r="r" t="t"/>
              <a:pathLst>
                <a:path extrusionOk="0" fill="none" h="30681" w="18096">
                  <a:moveTo>
                    <a:pt x="13801" y="0"/>
                  </a:moveTo>
                  <a:lnTo>
                    <a:pt x="4295" y="0"/>
                  </a:lnTo>
                  <a:lnTo>
                    <a:pt x="4295" y="0"/>
                  </a:lnTo>
                  <a:lnTo>
                    <a:pt x="3873" y="25"/>
                  </a:lnTo>
                  <a:lnTo>
                    <a:pt x="3451" y="100"/>
                  </a:lnTo>
                  <a:lnTo>
                    <a:pt x="3053" y="199"/>
                  </a:lnTo>
                  <a:lnTo>
                    <a:pt x="2656" y="323"/>
                  </a:lnTo>
                  <a:lnTo>
                    <a:pt x="2656" y="323"/>
                  </a:lnTo>
                  <a:lnTo>
                    <a:pt x="2383" y="472"/>
                  </a:lnTo>
                  <a:lnTo>
                    <a:pt x="2110" y="621"/>
                  </a:lnTo>
                  <a:lnTo>
                    <a:pt x="1837" y="795"/>
                  </a:lnTo>
                  <a:lnTo>
                    <a:pt x="1589" y="968"/>
                  </a:lnTo>
                  <a:lnTo>
                    <a:pt x="1341" y="1167"/>
                  </a:lnTo>
                  <a:lnTo>
                    <a:pt x="1142" y="1390"/>
                  </a:lnTo>
                  <a:lnTo>
                    <a:pt x="944" y="1638"/>
                  </a:lnTo>
                  <a:lnTo>
                    <a:pt x="745" y="1887"/>
                  </a:lnTo>
                  <a:lnTo>
                    <a:pt x="571" y="2160"/>
                  </a:lnTo>
                  <a:lnTo>
                    <a:pt x="422" y="2433"/>
                  </a:lnTo>
                  <a:lnTo>
                    <a:pt x="298" y="2706"/>
                  </a:lnTo>
                  <a:lnTo>
                    <a:pt x="199" y="3004"/>
                  </a:lnTo>
                  <a:lnTo>
                    <a:pt x="124" y="3326"/>
                  </a:lnTo>
                  <a:lnTo>
                    <a:pt x="50" y="3649"/>
                  </a:lnTo>
                  <a:lnTo>
                    <a:pt x="25" y="3972"/>
                  </a:lnTo>
                  <a:lnTo>
                    <a:pt x="0" y="4294"/>
                  </a:lnTo>
                  <a:lnTo>
                    <a:pt x="0" y="11989"/>
                  </a:lnTo>
                  <a:lnTo>
                    <a:pt x="0" y="11989"/>
                  </a:lnTo>
                  <a:lnTo>
                    <a:pt x="174" y="12262"/>
                  </a:lnTo>
                  <a:lnTo>
                    <a:pt x="298" y="12560"/>
                  </a:lnTo>
                  <a:lnTo>
                    <a:pt x="422" y="12883"/>
                  </a:lnTo>
                  <a:lnTo>
                    <a:pt x="522" y="13181"/>
                  </a:lnTo>
                  <a:lnTo>
                    <a:pt x="621" y="13528"/>
                  </a:lnTo>
                  <a:lnTo>
                    <a:pt x="671" y="13851"/>
                  </a:lnTo>
                  <a:lnTo>
                    <a:pt x="720" y="14198"/>
                  </a:lnTo>
                  <a:lnTo>
                    <a:pt x="720" y="14546"/>
                  </a:lnTo>
                  <a:lnTo>
                    <a:pt x="720" y="28769"/>
                  </a:lnTo>
                  <a:lnTo>
                    <a:pt x="720" y="28769"/>
                  </a:lnTo>
                  <a:lnTo>
                    <a:pt x="869" y="28992"/>
                  </a:lnTo>
                  <a:lnTo>
                    <a:pt x="1043" y="29191"/>
                  </a:lnTo>
                  <a:lnTo>
                    <a:pt x="1217" y="29389"/>
                  </a:lnTo>
                  <a:lnTo>
                    <a:pt x="1390" y="29563"/>
                  </a:lnTo>
                  <a:lnTo>
                    <a:pt x="1589" y="29737"/>
                  </a:lnTo>
                  <a:lnTo>
                    <a:pt x="1788" y="29886"/>
                  </a:lnTo>
                  <a:lnTo>
                    <a:pt x="2011" y="30035"/>
                  </a:lnTo>
                  <a:lnTo>
                    <a:pt x="2234" y="30159"/>
                  </a:lnTo>
                  <a:lnTo>
                    <a:pt x="2483" y="30283"/>
                  </a:lnTo>
                  <a:lnTo>
                    <a:pt x="2706" y="30382"/>
                  </a:lnTo>
                  <a:lnTo>
                    <a:pt x="2954" y="30482"/>
                  </a:lnTo>
                  <a:lnTo>
                    <a:pt x="3227" y="30556"/>
                  </a:lnTo>
                  <a:lnTo>
                    <a:pt x="3475" y="30606"/>
                  </a:lnTo>
                  <a:lnTo>
                    <a:pt x="3748" y="30655"/>
                  </a:lnTo>
                  <a:lnTo>
                    <a:pt x="4021" y="30680"/>
                  </a:lnTo>
                  <a:lnTo>
                    <a:pt x="4295" y="30680"/>
                  </a:lnTo>
                  <a:lnTo>
                    <a:pt x="6553" y="30680"/>
                  </a:lnTo>
                  <a:lnTo>
                    <a:pt x="6553" y="19485"/>
                  </a:lnTo>
                  <a:lnTo>
                    <a:pt x="6553" y="19485"/>
                  </a:lnTo>
                  <a:lnTo>
                    <a:pt x="6578" y="19088"/>
                  </a:lnTo>
                  <a:lnTo>
                    <a:pt x="6628" y="18716"/>
                  </a:lnTo>
                  <a:lnTo>
                    <a:pt x="6702" y="18344"/>
                  </a:lnTo>
                  <a:lnTo>
                    <a:pt x="6777" y="17996"/>
                  </a:lnTo>
                  <a:lnTo>
                    <a:pt x="6901" y="17649"/>
                  </a:lnTo>
                  <a:lnTo>
                    <a:pt x="7050" y="17326"/>
                  </a:lnTo>
                  <a:lnTo>
                    <a:pt x="7224" y="17003"/>
                  </a:lnTo>
                  <a:lnTo>
                    <a:pt x="7422" y="16705"/>
                  </a:lnTo>
                  <a:lnTo>
                    <a:pt x="7621" y="16408"/>
                  </a:lnTo>
                  <a:lnTo>
                    <a:pt x="7869" y="16134"/>
                  </a:lnTo>
                  <a:lnTo>
                    <a:pt x="8117" y="15886"/>
                  </a:lnTo>
                  <a:lnTo>
                    <a:pt x="8390" y="15638"/>
                  </a:lnTo>
                  <a:lnTo>
                    <a:pt x="8663" y="15439"/>
                  </a:lnTo>
                  <a:lnTo>
                    <a:pt x="8961" y="15241"/>
                  </a:lnTo>
                  <a:lnTo>
                    <a:pt x="9284" y="15067"/>
                  </a:lnTo>
                  <a:lnTo>
                    <a:pt x="9606" y="14918"/>
                  </a:lnTo>
                  <a:lnTo>
                    <a:pt x="9606" y="14918"/>
                  </a:lnTo>
                  <a:lnTo>
                    <a:pt x="9929" y="14645"/>
                  </a:lnTo>
                  <a:lnTo>
                    <a:pt x="10252" y="14372"/>
                  </a:lnTo>
                  <a:lnTo>
                    <a:pt x="10599" y="14149"/>
                  </a:lnTo>
                  <a:lnTo>
                    <a:pt x="10972" y="13950"/>
                  </a:lnTo>
                  <a:lnTo>
                    <a:pt x="10972" y="13950"/>
                  </a:lnTo>
                  <a:lnTo>
                    <a:pt x="11046" y="13503"/>
                  </a:lnTo>
                  <a:lnTo>
                    <a:pt x="11170" y="13081"/>
                  </a:lnTo>
                  <a:lnTo>
                    <a:pt x="11319" y="12659"/>
                  </a:lnTo>
                  <a:lnTo>
                    <a:pt x="11518" y="12237"/>
                  </a:lnTo>
                  <a:lnTo>
                    <a:pt x="11741" y="11865"/>
                  </a:lnTo>
                  <a:lnTo>
                    <a:pt x="11989" y="11518"/>
                  </a:lnTo>
                  <a:lnTo>
                    <a:pt x="12262" y="11170"/>
                  </a:lnTo>
                  <a:lnTo>
                    <a:pt x="12585" y="10872"/>
                  </a:lnTo>
                  <a:lnTo>
                    <a:pt x="12933" y="10599"/>
                  </a:lnTo>
                  <a:lnTo>
                    <a:pt x="13280" y="10351"/>
                  </a:lnTo>
                  <a:lnTo>
                    <a:pt x="13677" y="10128"/>
                  </a:lnTo>
                  <a:lnTo>
                    <a:pt x="14074" y="9954"/>
                  </a:lnTo>
                  <a:lnTo>
                    <a:pt x="14521" y="9805"/>
                  </a:lnTo>
                  <a:lnTo>
                    <a:pt x="14943" y="9706"/>
                  </a:lnTo>
                  <a:lnTo>
                    <a:pt x="15415" y="9631"/>
                  </a:lnTo>
                  <a:lnTo>
                    <a:pt x="15886" y="9606"/>
                  </a:lnTo>
                  <a:lnTo>
                    <a:pt x="18096" y="9606"/>
                  </a:lnTo>
                  <a:lnTo>
                    <a:pt x="18096" y="4294"/>
                  </a:lnTo>
                  <a:lnTo>
                    <a:pt x="18096" y="4294"/>
                  </a:lnTo>
                  <a:lnTo>
                    <a:pt x="18071" y="3872"/>
                  </a:lnTo>
                  <a:lnTo>
                    <a:pt x="17996" y="3426"/>
                  </a:lnTo>
                  <a:lnTo>
                    <a:pt x="17897" y="3029"/>
                  </a:lnTo>
                  <a:lnTo>
                    <a:pt x="17748" y="2631"/>
                  </a:lnTo>
                  <a:lnTo>
                    <a:pt x="17574" y="2259"/>
                  </a:lnTo>
                  <a:lnTo>
                    <a:pt x="17351" y="1912"/>
                  </a:lnTo>
                  <a:lnTo>
                    <a:pt x="17103" y="1564"/>
                  </a:lnTo>
                  <a:lnTo>
                    <a:pt x="16830" y="1266"/>
                  </a:lnTo>
                  <a:lnTo>
                    <a:pt x="16532" y="993"/>
                  </a:lnTo>
                  <a:lnTo>
                    <a:pt x="16209" y="745"/>
                  </a:lnTo>
                  <a:lnTo>
                    <a:pt x="15837" y="522"/>
                  </a:lnTo>
                  <a:lnTo>
                    <a:pt x="15464" y="348"/>
                  </a:lnTo>
                  <a:lnTo>
                    <a:pt x="15067" y="199"/>
                  </a:lnTo>
                  <a:lnTo>
                    <a:pt x="14670" y="100"/>
                  </a:lnTo>
                  <a:lnTo>
                    <a:pt x="14248" y="25"/>
                  </a:lnTo>
                  <a:lnTo>
                    <a:pt x="1380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43"/>
            <p:cNvSpPr/>
            <p:nvPr/>
          </p:nvSpPr>
          <p:spPr>
            <a:xfrm>
              <a:off x="1872625" y="3226725"/>
              <a:ext cx="449925" cy="347525"/>
            </a:xfrm>
            <a:custGeom>
              <a:rect b="b" l="l" r="r" t="t"/>
              <a:pathLst>
                <a:path extrusionOk="0" h="13901" w="17997">
                  <a:moveTo>
                    <a:pt x="4196" y="0"/>
                  </a:moveTo>
                  <a:lnTo>
                    <a:pt x="3824" y="25"/>
                  </a:lnTo>
                  <a:lnTo>
                    <a:pt x="3451" y="75"/>
                  </a:lnTo>
                  <a:lnTo>
                    <a:pt x="3079" y="149"/>
                  </a:lnTo>
                  <a:lnTo>
                    <a:pt x="2731" y="273"/>
                  </a:lnTo>
                  <a:lnTo>
                    <a:pt x="2409" y="397"/>
                  </a:lnTo>
                  <a:lnTo>
                    <a:pt x="2086" y="571"/>
                  </a:lnTo>
                  <a:lnTo>
                    <a:pt x="1763" y="770"/>
                  </a:lnTo>
                  <a:lnTo>
                    <a:pt x="1490" y="993"/>
                  </a:lnTo>
                  <a:lnTo>
                    <a:pt x="1217" y="1216"/>
                  </a:lnTo>
                  <a:lnTo>
                    <a:pt x="969" y="1489"/>
                  </a:lnTo>
                  <a:lnTo>
                    <a:pt x="746" y="1762"/>
                  </a:lnTo>
                  <a:lnTo>
                    <a:pt x="547" y="2060"/>
                  </a:lnTo>
                  <a:lnTo>
                    <a:pt x="373" y="2383"/>
                  </a:lnTo>
                  <a:lnTo>
                    <a:pt x="224" y="2706"/>
                  </a:lnTo>
                  <a:lnTo>
                    <a:pt x="100" y="3053"/>
                  </a:lnTo>
                  <a:lnTo>
                    <a:pt x="1" y="3425"/>
                  </a:lnTo>
                  <a:lnTo>
                    <a:pt x="274" y="3401"/>
                  </a:lnTo>
                  <a:lnTo>
                    <a:pt x="547" y="3376"/>
                  </a:lnTo>
                  <a:lnTo>
                    <a:pt x="10054" y="3376"/>
                  </a:lnTo>
                  <a:lnTo>
                    <a:pt x="10501" y="3401"/>
                  </a:lnTo>
                  <a:lnTo>
                    <a:pt x="10923" y="3475"/>
                  </a:lnTo>
                  <a:lnTo>
                    <a:pt x="11320" y="3574"/>
                  </a:lnTo>
                  <a:lnTo>
                    <a:pt x="11717" y="3723"/>
                  </a:lnTo>
                  <a:lnTo>
                    <a:pt x="12114" y="3897"/>
                  </a:lnTo>
                  <a:lnTo>
                    <a:pt x="12462" y="4120"/>
                  </a:lnTo>
                  <a:lnTo>
                    <a:pt x="12784" y="4369"/>
                  </a:lnTo>
                  <a:lnTo>
                    <a:pt x="13082" y="4642"/>
                  </a:lnTo>
                  <a:lnTo>
                    <a:pt x="13380" y="4940"/>
                  </a:lnTo>
                  <a:lnTo>
                    <a:pt x="13603" y="5287"/>
                  </a:lnTo>
                  <a:lnTo>
                    <a:pt x="13827" y="5635"/>
                  </a:lnTo>
                  <a:lnTo>
                    <a:pt x="14001" y="6007"/>
                  </a:lnTo>
                  <a:lnTo>
                    <a:pt x="14149" y="6404"/>
                  </a:lnTo>
                  <a:lnTo>
                    <a:pt x="14249" y="6801"/>
                  </a:lnTo>
                  <a:lnTo>
                    <a:pt x="14323" y="7248"/>
                  </a:lnTo>
                  <a:lnTo>
                    <a:pt x="14348" y="7670"/>
                  </a:lnTo>
                  <a:lnTo>
                    <a:pt x="14348" y="13900"/>
                  </a:lnTo>
                  <a:lnTo>
                    <a:pt x="17997" y="13900"/>
                  </a:lnTo>
                  <a:lnTo>
                    <a:pt x="17997" y="4294"/>
                  </a:lnTo>
                  <a:lnTo>
                    <a:pt x="17972" y="3872"/>
                  </a:lnTo>
                  <a:lnTo>
                    <a:pt x="17922" y="3425"/>
                  </a:lnTo>
                  <a:lnTo>
                    <a:pt x="17798" y="3028"/>
                  </a:lnTo>
                  <a:lnTo>
                    <a:pt x="17674" y="2631"/>
                  </a:lnTo>
                  <a:lnTo>
                    <a:pt x="17476" y="2259"/>
                  </a:lnTo>
                  <a:lnTo>
                    <a:pt x="17277" y="1911"/>
                  </a:lnTo>
                  <a:lnTo>
                    <a:pt x="17029" y="1564"/>
                  </a:lnTo>
                  <a:lnTo>
                    <a:pt x="16756" y="1266"/>
                  </a:lnTo>
                  <a:lnTo>
                    <a:pt x="16433" y="993"/>
                  </a:lnTo>
                  <a:lnTo>
                    <a:pt x="16110" y="745"/>
                  </a:lnTo>
                  <a:lnTo>
                    <a:pt x="15763" y="521"/>
                  </a:lnTo>
                  <a:lnTo>
                    <a:pt x="15391" y="348"/>
                  </a:lnTo>
                  <a:lnTo>
                    <a:pt x="14993" y="199"/>
                  </a:lnTo>
                  <a:lnTo>
                    <a:pt x="14571" y="99"/>
                  </a:lnTo>
                  <a:lnTo>
                    <a:pt x="14149" y="25"/>
                  </a:lnTo>
                  <a:lnTo>
                    <a:pt x="13703"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43"/>
            <p:cNvSpPr/>
            <p:nvPr/>
          </p:nvSpPr>
          <p:spPr>
            <a:xfrm>
              <a:off x="1872625" y="3226725"/>
              <a:ext cx="449925" cy="347525"/>
            </a:xfrm>
            <a:custGeom>
              <a:rect b="b" l="l" r="r" t="t"/>
              <a:pathLst>
                <a:path extrusionOk="0" fill="none" h="13901" w="17997">
                  <a:moveTo>
                    <a:pt x="13703" y="0"/>
                  </a:moveTo>
                  <a:lnTo>
                    <a:pt x="13653" y="0"/>
                  </a:lnTo>
                  <a:lnTo>
                    <a:pt x="9334" y="0"/>
                  </a:lnTo>
                  <a:lnTo>
                    <a:pt x="8118" y="0"/>
                  </a:lnTo>
                  <a:lnTo>
                    <a:pt x="4196" y="0"/>
                  </a:lnTo>
                  <a:lnTo>
                    <a:pt x="4196" y="0"/>
                  </a:lnTo>
                  <a:lnTo>
                    <a:pt x="3824" y="25"/>
                  </a:lnTo>
                  <a:lnTo>
                    <a:pt x="3451" y="75"/>
                  </a:lnTo>
                  <a:lnTo>
                    <a:pt x="3079" y="149"/>
                  </a:lnTo>
                  <a:lnTo>
                    <a:pt x="2731" y="273"/>
                  </a:lnTo>
                  <a:lnTo>
                    <a:pt x="2409" y="397"/>
                  </a:lnTo>
                  <a:lnTo>
                    <a:pt x="2086" y="571"/>
                  </a:lnTo>
                  <a:lnTo>
                    <a:pt x="1763" y="770"/>
                  </a:lnTo>
                  <a:lnTo>
                    <a:pt x="1490" y="993"/>
                  </a:lnTo>
                  <a:lnTo>
                    <a:pt x="1217" y="1216"/>
                  </a:lnTo>
                  <a:lnTo>
                    <a:pt x="969" y="1489"/>
                  </a:lnTo>
                  <a:lnTo>
                    <a:pt x="746" y="1762"/>
                  </a:lnTo>
                  <a:lnTo>
                    <a:pt x="547" y="2060"/>
                  </a:lnTo>
                  <a:lnTo>
                    <a:pt x="373" y="2383"/>
                  </a:lnTo>
                  <a:lnTo>
                    <a:pt x="224" y="2706"/>
                  </a:lnTo>
                  <a:lnTo>
                    <a:pt x="100" y="3053"/>
                  </a:lnTo>
                  <a:lnTo>
                    <a:pt x="1" y="3425"/>
                  </a:lnTo>
                  <a:lnTo>
                    <a:pt x="1" y="3425"/>
                  </a:lnTo>
                  <a:lnTo>
                    <a:pt x="274" y="3401"/>
                  </a:lnTo>
                  <a:lnTo>
                    <a:pt x="547" y="3376"/>
                  </a:lnTo>
                  <a:lnTo>
                    <a:pt x="10054" y="3376"/>
                  </a:lnTo>
                  <a:lnTo>
                    <a:pt x="10054" y="3376"/>
                  </a:lnTo>
                  <a:lnTo>
                    <a:pt x="10501" y="3401"/>
                  </a:lnTo>
                  <a:lnTo>
                    <a:pt x="10923" y="3475"/>
                  </a:lnTo>
                  <a:lnTo>
                    <a:pt x="11320" y="3574"/>
                  </a:lnTo>
                  <a:lnTo>
                    <a:pt x="11717" y="3723"/>
                  </a:lnTo>
                  <a:lnTo>
                    <a:pt x="12114" y="3897"/>
                  </a:lnTo>
                  <a:lnTo>
                    <a:pt x="12462" y="4120"/>
                  </a:lnTo>
                  <a:lnTo>
                    <a:pt x="12784" y="4369"/>
                  </a:lnTo>
                  <a:lnTo>
                    <a:pt x="13082" y="4642"/>
                  </a:lnTo>
                  <a:lnTo>
                    <a:pt x="13380" y="4940"/>
                  </a:lnTo>
                  <a:lnTo>
                    <a:pt x="13603" y="5287"/>
                  </a:lnTo>
                  <a:lnTo>
                    <a:pt x="13827" y="5635"/>
                  </a:lnTo>
                  <a:lnTo>
                    <a:pt x="14001" y="6007"/>
                  </a:lnTo>
                  <a:lnTo>
                    <a:pt x="14149" y="6404"/>
                  </a:lnTo>
                  <a:lnTo>
                    <a:pt x="14249" y="6801"/>
                  </a:lnTo>
                  <a:lnTo>
                    <a:pt x="14323" y="7248"/>
                  </a:lnTo>
                  <a:lnTo>
                    <a:pt x="14348" y="7670"/>
                  </a:lnTo>
                  <a:lnTo>
                    <a:pt x="14348" y="13900"/>
                  </a:lnTo>
                  <a:lnTo>
                    <a:pt x="17997" y="13900"/>
                  </a:lnTo>
                  <a:lnTo>
                    <a:pt x="17997" y="4294"/>
                  </a:lnTo>
                  <a:lnTo>
                    <a:pt x="17997" y="4294"/>
                  </a:lnTo>
                  <a:lnTo>
                    <a:pt x="17972" y="3872"/>
                  </a:lnTo>
                  <a:lnTo>
                    <a:pt x="17922" y="3425"/>
                  </a:lnTo>
                  <a:lnTo>
                    <a:pt x="17798" y="3028"/>
                  </a:lnTo>
                  <a:lnTo>
                    <a:pt x="17674" y="2631"/>
                  </a:lnTo>
                  <a:lnTo>
                    <a:pt x="17476" y="2259"/>
                  </a:lnTo>
                  <a:lnTo>
                    <a:pt x="17277" y="1911"/>
                  </a:lnTo>
                  <a:lnTo>
                    <a:pt x="17029" y="1564"/>
                  </a:lnTo>
                  <a:lnTo>
                    <a:pt x="16756" y="1266"/>
                  </a:lnTo>
                  <a:lnTo>
                    <a:pt x="16433" y="993"/>
                  </a:lnTo>
                  <a:lnTo>
                    <a:pt x="16110" y="745"/>
                  </a:lnTo>
                  <a:lnTo>
                    <a:pt x="15763" y="521"/>
                  </a:lnTo>
                  <a:lnTo>
                    <a:pt x="15391" y="348"/>
                  </a:lnTo>
                  <a:lnTo>
                    <a:pt x="14993" y="199"/>
                  </a:lnTo>
                  <a:lnTo>
                    <a:pt x="14571" y="99"/>
                  </a:lnTo>
                  <a:lnTo>
                    <a:pt x="14149" y="25"/>
                  </a:lnTo>
                  <a:lnTo>
                    <a:pt x="137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43"/>
            <p:cNvSpPr/>
            <p:nvPr/>
          </p:nvSpPr>
          <p:spPr>
            <a:xfrm>
              <a:off x="1810575" y="3311100"/>
              <a:ext cx="420775" cy="263150"/>
            </a:xfrm>
            <a:custGeom>
              <a:rect b="b" l="l" r="r" t="t"/>
              <a:pathLst>
                <a:path extrusionOk="0" h="10526" w="16831">
                  <a:moveTo>
                    <a:pt x="3029" y="1"/>
                  </a:moveTo>
                  <a:lnTo>
                    <a:pt x="2756" y="26"/>
                  </a:lnTo>
                  <a:lnTo>
                    <a:pt x="2483" y="50"/>
                  </a:lnTo>
                  <a:lnTo>
                    <a:pt x="2135" y="100"/>
                  </a:lnTo>
                  <a:lnTo>
                    <a:pt x="1788" y="199"/>
                  </a:lnTo>
                  <a:lnTo>
                    <a:pt x="1465" y="299"/>
                  </a:lnTo>
                  <a:lnTo>
                    <a:pt x="1143" y="448"/>
                  </a:lnTo>
                  <a:lnTo>
                    <a:pt x="820" y="621"/>
                  </a:lnTo>
                  <a:lnTo>
                    <a:pt x="547" y="795"/>
                  </a:lnTo>
                  <a:lnTo>
                    <a:pt x="274" y="1019"/>
                  </a:lnTo>
                  <a:lnTo>
                    <a:pt x="1" y="1242"/>
                  </a:lnTo>
                  <a:lnTo>
                    <a:pt x="398" y="1118"/>
                  </a:lnTo>
                  <a:lnTo>
                    <a:pt x="795" y="1019"/>
                  </a:lnTo>
                  <a:lnTo>
                    <a:pt x="1217" y="944"/>
                  </a:lnTo>
                  <a:lnTo>
                    <a:pt x="1639" y="919"/>
                  </a:lnTo>
                  <a:lnTo>
                    <a:pt x="11146" y="919"/>
                  </a:lnTo>
                  <a:lnTo>
                    <a:pt x="11593" y="944"/>
                  </a:lnTo>
                  <a:lnTo>
                    <a:pt x="12015" y="1019"/>
                  </a:lnTo>
                  <a:lnTo>
                    <a:pt x="12437" y="1118"/>
                  </a:lnTo>
                  <a:lnTo>
                    <a:pt x="12834" y="1267"/>
                  </a:lnTo>
                  <a:lnTo>
                    <a:pt x="13206" y="1441"/>
                  </a:lnTo>
                  <a:lnTo>
                    <a:pt x="13554" y="1664"/>
                  </a:lnTo>
                  <a:lnTo>
                    <a:pt x="13876" y="1912"/>
                  </a:lnTo>
                  <a:lnTo>
                    <a:pt x="14199" y="2185"/>
                  </a:lnTo>
                  <a:lnTo>
                    <a:pt x="14472" y="2483"/>
                  </a:lnTo>
                  <a:lnTo>
                    <a:pt x="14720" y="2831"/>
                  </a:lnTo>
                  <a:lnTo>
                    <a:pt x="14919" y="3178"/>
                  </a:lnTo>
                  <a:lnTo>
                    <a:pt x="15117" y="3550"/>
                  </a:lnTo>
                  <a:lnTo>
                    <a:pt x="15241" y="3948"/>
                  </a:lnTo>
                  <a:lnTo>
                    <a:pt x="15366" y="4345"/>
                  </a:lnTo>
                  <a:lnTo>
                    <a:pt x="15415" y="4791"/>
                  </a:lnTo>
                  <a:lnTo>
                    <a:pt x="15440" y="5213"/>
                  </a:lnTo>
                  <a:lnTo>
                    <a:pt x="15440" y="10525"/>
                  </a:lnTo>
                  <a:lnTo>
                    <a:pt x="16830" y="10525"/>
                  </a:lnTo>
                  <a:lnTo>
                    <a:pt x="16830" y="4295"/>
                  </a:lnTo>
                  <a:lnTo>
                    <a:pt x="16805" y="3873"/>
                  </a:lnTo>
                  <a:lnTo>
                    <a:pt x="16731" y="3426"/>
                  </a:lnTo>
                  <a:lnTo>
                    <a:pt x="16631" y="3029"/>
                  </a:lnTo>
                  <a:lnTo>
                    <a:pt x="16483" y="2632"/>
                  </a:lnTo>
                  <a:lnTo>
                    <a:pt x="16309" y="2260"/>
                  </a:lnTo>
                  <a:lnTo>
                    <a:pt x="16085" y="1912"/>
                  </a:lnTo>
                  <a:lnTo>
                    <a:pt x="15862" y="1565"/>
                  </a:lnTo>
                  <a:lnTo>
                    <a:pt x="15564" y="1267"/>
                  </a:lnTo>
                  <a:lnTo>
                    <a:pt x="15266" y="994"/>
                  </a:lnTo>
                  <a:lnTo>
                    <a:pt x="14944" y="745"/>
                  </a:lnTo>
                  <a:lnTo>
                    <a:pt x="14596" y="522"/>
                  </a:lnTo>
                  <a:lnTo>
                    <a:pt x="14199" y="348"/>
                  </a:lnTo>
                  <a:lnTo>
                    <a:pt x="13802" y="199"/>
                  </a:lnTo>
                  <a:lnTo>
                    <a:pt x="13405" y="100"/>
                  </a:lnTo>
                  <a:lnTo>
                    <a:pt x="12983" y="26"/>
                  </a:lnTo>
                  <a:lnTo>
                    <a:pt x="1253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43"/>
            <p:cNvSpPr/>
            <p:nvPr/>
          </p:nvSpPr>
          <p:spPr>
            <a:xfrm>
              <a:off x="1810575" y="3311100"/>
              <a:ext cx="420775" cy="263150"/>
            </a:xfrm>
            <a:custGeom>
              <a:rect b="b" l="l" r="r" t="t"/>
              <a:pathLst>
                <a:path extrusionOk="0" fill="none" h="10526" w="16831">
                  <a:moveTo>
                    <a:pt x="12536" y="1"/>
                  </a:moveTo>
                  <a:lnTo>
                    <a:pt x="3029" y="1"/>
                  </a:lnTo>
                  <a:lnTo>
                    <a:pt x="3029" y="1"/>
                  </a:lnTo>
                  <a:lnTo>
                    <a:pt x="2756" y="26"/>
                  </a:lnTo>
                  <a:lnTo>
                    <a:pt x="2483" y="50"/>
                  </a:lnTo>
                  <a:lnTo>
                    <a:pt x="2483" y="50"/>
                  </a:lnTo>
                  <a:lnTo>
                    <a:pt x="2135" y="100"/>
                  </a:lnTo>
                  <a:lnTo>
                    <a:pt x="1788" y="199"/>
                  </a:lnTo>
                  <a:lnTo>
                    <a:pt x="1465" y="299"/>
                  </a:lnTo>
                  <a:lnTo>
                    <a:pt x="1143" y="448"/>
                  </a:lnTo>
                  <a:lnTo>
                    <a:pt x="820" y="621"/>
                  </a:lnTo>
                  <a:lnTo>
                    <a:pt x="547" y="795"/>
                  </a:lnTo>
                  <a:lnTo>
                    <a:pt x="274" y="1019"/>
                  </a:lnTo>
                  <a:lnTo>
                    <a:pt x="1" y="1242"/>
                  </a:lnTo>
                  <a:lnTo>
                    <a:pt x="1" y="1242"/>
                  </a:lnTo>
                  <a:lnTo>
                    <a:pt x="398" y="1118"/>
                  </a:lnTo>
                  <a:lnTo>
                    <a:pt x="795" y="1019"/>
                  </a:lnTo>
                  <a:lnTo>
                    <a:pt x="1217" y="944"/>
                  </a:lnTo>
                  <a:lnTo>
                    <a:pt x="1639" y="919"/>
                  </a:lnTo>
                  <a:lnTo>
                    <a:pt x="11146" y="919"/>
                  </a:lnTo>
                  <a:lnTo>
                    <a:pt x="11146" y="919"/>
                  </a:lnTo>
                  <a:lnTo>
                    <a:pt x="11593" y="944"/>
                  </a:lnTo>
                  <a:lnTo>
                    <a:pt x="12015" y="1019"/>
                  </a:lnTo>
                  <a:lnTo>
                    <a:pt x="12437" y="1118"/>
                  </a:lnTo>
                  <a:lnTo>
                    <a:pt x="12834" y="1267"/>
                  </a:lnTo>
                  <a:lnTo>
                    <a:pt x="13206" y="1441"/>
                  </a:lnTo>
                  <a:lnTo>
                    <a:pt x="13554" y="1664"/>
                  </a:lnTo>
                  <a:lnTo>
                    <a:pt x="13876" y="1912"/>
                  </a:lnTo>
                  <a:lnTo>
                    <a:pt x="14199" y="2185"/>
                  </a:lnTo>
                  <a:lnTo>
                    <a:pt x="14472" y="2483"/>
                  </a:lnTo>
                  <a:lnTo>
                    <a:pt x="14720" y="2831"/>
                  </a:lnTo>
                  <a:lnTo>
                    <a:pt x="14919" y="3178"/>
                  </a:lnTo>
                  <a:lnTo>
                    <a:pt x="15117" y="3550"/>
                  </a:lnTo>
                  <a:lnTo>
                    <a:pt x="15241" y="3948"/>
                  </a:lnTo>
                  <a:lnTo>
                    <a:pt x="15366" y="4345"/>
                  </a:lnTo>
                  <a:lnTo>
                    <a:pt x="15415" y="4791"/>
                  </a:lnTo>
                  <a:lnTo>
                    <a:pt x="15440" y="5213"/>
                  </a:lnTo>
                  <a:lnTo>
                    <a:pt x="15440" y="10525"/>
                  </a:lnTo>
                  <a:lnTo>
                    <a:pt x="16830" y="10525"/>
                  </a:lnTo>
                  <a:lnTo>
                    <a:pt x="16830" y="4295"/>
                  </a:lnTo>
                  <a:lnTo>
                    <a:pt x="16830" y="4295"/>
                  </a:lnTo>
                  <a:lnTo>
                    <a:pt x="16805" y="3873"/>
                  </a:lnTo>
                  <a:lnTo>
                    <a:pt x="16731" y="3426"/>
                  </a:lnTo>
                  <a:lnTo>
                    <a:pt x="16631" y="3029"/>
                  </a:lnTo>
                  <a:lnTo>
                    <a:pt x="16483" y="2632"/>
                  </a:lnTo>
                  <a:lnTo>
                    <a:pt x="16309" y="2260"/>
                  </a:lnTo>
                  <a:lnTo>
                    <a:pt x="16085" y="1912"/>
                  </a:lnTo>
                  <a:lnTo>
                    <a:pt x="15862" y="1565"/>
                  </a:lnTo>
                  <a:lnTo>
                    <a:pt x="15564" y="1267"/>
                  </a:lnTo>
                  <a:lnTo>
                    <a:pt x="15266" y="994"/>
                  </a:lnTo>
                  <a:lnTo>
                    <a:pt x="14944" y="745"/>
                  </a:lnTo>
                  <a:lnTo>
                    <a:pt x="14596" y="522"/>
                  </a:lnTo>
                  <a:lnTo>
                    <a:pt x="14199" y="348"/>
                  </a:lnTo>
                  <a:lnTo>
                    <a:pt x="13802" y="199"/>
                  </a:lnTo>
                  <a:lnTo>
                    <a:pt x="13405" y="100"/>
                  </a:lnTo>
                  <a:lnTo>
                    <a:pt x="12983" y="26"/>
                  </a:lnTo>
                  <a:lnTo>
                    <a:pt x="125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43"/>
            <p:cNvSpPr/>
            <p:nvPr/>
          </p:nvSpPr>
          <p:spPr>
            <a:xfrm>
              <a:off x="1744175" y="3334075"/>
              <a:ext cx="452400" cy="755850"/>
            </a:xfrm>
            <a:custGeom>
              <a:rect b="b" l="l" r="r" t="t"/>
              <a:pathLst>
                <a:path extrusionOk="0" h="30234" w="18096">
                  <a:moveTo>
                    <a:pt x="4295" y="0"/>
                  </a:moveTo>
                  <a:lnTo>
                    <a:pt x="3873" y="25"/>
                  </a:lnTo>
                  <a:lnTo>
                    <a:pt x="3451" y="100"/>
                  </a:lnTo>
                  <a:lnTo>
                    <a:pt x="3054" y="199"/>
                  </a:lnTo>
                  <a:lnTo>
                    <a:pt x="2657" y="323"/>
                  </a:lnTo>
                  <a:lnTo>
                    <a:pt x="2384" y="472"/>
                  </a:lnTo>
                  <a:lnTo>
                    <a:pt x="2111" y="621"/>
                  </a:lnTo>
                  <a:lnTo>
                    <a:pt x="1838" y="795"/>
                  </a:lnTo>
                  <a:lnTo>
                    <a:pt x="1589" y="968"/>
                  </a:lnTo>
                  <a:lnTo>
                    <a:pt x="1366" y="1167"/>
                  </a:lnTo>
                  <a:lnTo>
                    <a:pt x="1143" y="1390"/>
                  </a:lnTo>
                  <a:lnTo>
                    <a:pt x="944" y="1638"/>
                  </a:lnTo>
                  <a:lnTo>
                    <a:pt x="745" y="1887"/>
                  </a:lnTo>
                  <a:lnTo>
                    <a:pt x="597" y="2160"/>
                  </a:lnTo>
                  <a:lnTo>
                    <a:pt x="448" y="2433"/>
                  </a:lnTo>
                  <a:lnTo>
                    <a:pt x="324" y="2706"/>
                  </a:lnTo>
                  <a:lnTo>
                    <a:pt x="199" y="3004"/>
                  </a:lnTo>
                  <a:lnTo>
                    <a:pt x="125" y="3326"/>
                  </a:lnTo>
                  <a:lnTo>
                    <a:pt x="50" y="3649"/>
                  </a:lnTo>
                  <a:lnTo>
                    <a:pt x="26" y="3972"/>
                  </a:lnTo>
                  <a:lnTo>
                    <a:pt x="1" y="4294"/>
                  </a:lnTo>
                  <a:lnTo>
                    <a:pt x="1" y="14744"/>
                  </a:lnTo>
                  <a:lnTo>
                    <a:pt x="1" y="26386"/>
                  </a:lnTo>
                  <a:lnTo>
                    <a:pt x="26" y="26709"/>
                  </a:lnTo>
                  <a:lnTo>
                    <a:pt x="50" y="27006"/>
                  </a:lnTo>
                  <a:lnTo>
                    <a:pt x="100" y="27304"/>
                  </a:lnTo>
                  <a:lnTo>
                    <a:pt x="175" y="27602"/>
                  </a:lnTo>
                  <a:lnTo>
                    <a:pt x="274" y="27875"/>
                  </a:lnTo>
                  <a:lnTo>
                    <a:pt x="398" y="28173"/>
                  </a:lnTo>
                  <a:lnTo>
                    <a:pt x="522" y="28421"/>
                  </a:lnTo>
                  <a:lnTo>
                    <a:pt x="671" y="28670"/>
                  </a:lnTo>
                  <a:lnTo>
                    <a:pt x="820" y="28918"/>
                  </a:lnTo>
                  <a:lnTo>
                    <a:pt x="1019" y="29141"/>
                  </a:lnTo>
                  <a:lnTo>
                    <a:pt x="1192" y="29365"/>
                  </a:lnTo>
                  <a:lnTo>
                    <a:pt x="1416" y="29563"/>
                  </a:lnTo>
                  <a:lnTo>
                    <a:pt x="1639" y="29762"/>
                  </a:lnTo>
                  <a:lnTo>
                    <a:pt x="1862" y="29935"/>
                  </a:lnTo>
                  <a:lnTo>
                    <a:pt x="2111" y="30084"/>
                  </a:lnTo>
                  <a:lnTo>
                    <a:pt x="2384" y="30233"/>
                  </a:lnTo>
                  <a:lnTo>
                    <a:pt x="2384" y="19485"/>
                  </a:lnTo>
                  <a:lnTo>
                    <a:pt x="2384" y="19088"/>
                  </a:lnTo>
                  <a:lnTo>
                    <a:pt x="2433" y="18716"/>
                  </a:lnTo>
                  <a:lnTo>
                    <a:pt x="2508" y="18344"/>
                  </a:lnTo>
                  <a:lnTo>
                    <a:pt x="2607" y="17996"/>
                  </a:lnTo>
                  <a:lnTo>
                    <a:pt x="2731" y="17649"/>
                  </a:lnTo>
                  <a:lnTo>
                    <a:pt x="2855" y="17326"/>
                  </a:lnTo>
                  <a:lnTo>
                    <a:pt x="3029" y="17003"/>
                  </a:lnTo>
                  <a:lnTo>
                    <a:pt x="3228" y="16705"/>
                  </a:lnTo>
                  <a:lnTo>
                    <a:pt x="3451" y="16408"/>
                  </a:lnTo>
                  <a:lnTo>
                    <a:pt x="3674" y="16134"/>
                  </a:lnTo>
                  <a:lnTo>
                    <a:pt x="3923" y="15886"/>
                  </a:lnTo>
                  <a:lnTo>
                    <a:pt x="4196" y="15638"/>
                  </a:lnTo>
                  <a:lnTo>
                    <a:pt x="4469" y="15439"/>
                  </a:lnTo>
                  <a:lnTo>
                    <a:pt x="4791" y="15241"/>
                  </a:lnTo>
                  <a:lnTo>
                    <a:pt x="5089" y="15067"/>
                  </a:lnTo>
                  <a:lnTo>
                    <a:pt x="5437" y="14918"/>
                  </a:lnTo>
                  <a:lnTo>
                    <a:pt x="5710" y="14645"/>
                  </a:lnTo>
                  <a:lnTo>
                    <a:pt x="6033" y="14397"/>
                  </a:lnTo>
                  <a:lnTo>
                    <a:pt x="6355" y="14174"/>
                  </a:lnTo>
                  <a:lnTo>
                    <a:pt x="6703" y="14000"/>
                  </a:lnTo>
                  <a:lnTo>
                    <a:pt x="7075" y="13826"/>
                  </a:lnTo>
                  <a:lnTo>
                    <a:pt x="7472" y="13702"/>
                  </a:lnTo>
                  <a:lnTo>
                    <a:pt x="7869" y="13603"/>
                  </a:lnTo>
                  <a:lnTo>
                    <a:pt x="8267" y="13528"/>
                  </a:lnTo>
                  <a:lnTo>
                    <a:pt x="8366" y="13106"/>
                  </a:lnTo>
                  <a:lnTo>
                    <a:pt x="8515" y="12709"/>
                  </a:lnTo>
                  <a:lnTo>
                    <a:pt x="8688" y="12337"/>
                  </a:lnTo>
                  <a:lnTo>
                    <a:pt x="8887" y="11964"/>
                  </a:lnTo>
                  <a:lnTo>
                    <a:pt x="9110" y="11617"/>
                  </a:lnTo>
                  <a:lnTo>
                    <a:pt x="9384" y="11294"/>
                  </a:lnTo>
                  <a:lnTo>
                    <a:pt x="9657" y="10996"/>
                  </a:lnTo>
                  <a:lnTo>
                    <a:pt x="9954" y="10723"/>
                  </a:lnTo>
                  <a:lnTo>
                    <a:pt x="10302" y="10475"/>
                  </a:lnTo>
                  <a:lnTo>
                    <a:pt x="10649" y="10252"/>
                  </a:lnTo>
                  <a:lnTo>
                    <a:pt x="11022" y="10078"/>
                  </a:lnTo>
                  <a:lnTo>
                    <a:pt x="11394" y="9904"/>
                  </a:lnTo>
                  <a:lnTo>
                    <a:pt x="11816" y="9780"/>
                  </a:lnTo>
                  <a:lnTo>
                    <a:pt x="12213" y="9681"/>
                  </a:lnTo>
                  <a:lnTo>
                    <a:pt x="12660" y="9631"/>
                  </a:lnTo>
                  <a:lnTo>
                    <a:pt x="13082" y="9606"/>
                  </a:lnTo>
                  <a:lnTo>
                    <a:pt x="18096" y="9606"/>
                  </a:lnTo>
                  <a:lnTo>
                    <a:pt x="18096" y="4294"/>
                  </a:lnTo>
                  <a:lnTo>
                    <a:pt x="18071" y="3872"/>
                  </a:lnTo>
                  <a:lnTo>
                    <a:pt x="18022" y="3426"/>
                  </a:lnTo>
                  <a:lnTo>
                    <a:pt x="17897" y="3029"/>
                  </a:lnTo>
                  <a:lnTo>
                    <a:pt x="17773" y="2631"/>
                  </a:lnTo>
                  <a:lnTo>
                    <a:pt x="17575" y="2259"/>
                  </a:lnTo>
                  <a:lnTo>
                    <a:pt x="17376" y="1912"/>
                  </a:lnTo>
                  <a:lnTo>
                    <a:pt x="17128" y="1564"/>
                  </a:lnTo>
                  <a:lnTo>
                    <a:pt x="16855" y="1266"/>
                  </a:lnTo>
                  <a:lnTo>
                    <a:pt x="16532" y="993"/>
                  </a:lnTo>
                  <a:lnTo>
                    <a:pt x="16210" y="745"/>
                  </a:lnTo>
                  <a:lnTo>
                    <a:pt x="15862" y="522"/>
                  </a:lnTo>
                  <a:lnTo>
                    <a:pt x="15490" y="348"/>
                  </a:lnTo>
                  <a:lnTo>
                    <a:pt x="15093" y="199"/>
                  </a:lnTo>
                  <a:lnTo>
                    <a:pt x="14671" y="100"/>
                  </a:lnTo>
                  <a:lnTo>
                    <a:pt x="14249"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43"/>
            <p:cNvSpPr/>
            <p:nvPr/>
          </p:nvSpPr>
          <p:spPr>
            <a:xfrm>
              <a:off x="1744175" y="3334075"/>
              <a:ext cx="452400" cy="755850"/>
            </a:xfrm>
            <a:custGeom>
              <a:rect b="b" l="l" r="r" t="t"/>
              <a:pathLst>
                <a:path extrusionOk="0" fill="none" h="30234" w="18096">
                  <a:moveTo>
                    <a:pt x="13802" y="0"/>
                  </a:moveTo>
                  <a:lnTo>
                    <a:pt x="4295" y="0"/>
                  </a:lnTo>
                  <a:lnTo>
                    <a:pt x="4295" y="0"/>
                  </a:lnTo>
                  <a:lnTo>
                    <a:pt x="3873" y="25"/>
                  </a:lnTo>
                  <a:lnTo>
                    <a:pt x="3451" y="100"/>
                  </a:lnTo>
                  <a:lnTo>
                    <a:pt x="3054" y="199"/>
                  </a:lnTo>
                  <a:lnTo>
                    <a:pt x="2657" y="323"/>
                  </a:lnTo>
                  <a:lnTo>
                    <a:pt x="2657" y="323"/>
                  </a:lnTo>
                  <a:lnTo>
                    <a:pt x="2384" y="472"/>
                  </a:lnTo>
                  <a:lnTo>
                    <a:pt x="2111" y="621"/>
                  </a:lnTo>
                  <a:lnTo>
                    <a:pt x="1838" y="795"/>
                  </a:lnTo>
                  <a:lnTo>
                    <a:pt x="1589" y="968"/>
                  </a:lnTo>
                  <a:lnTo>
                    <a:pt x="1366" y="1167"/>
                  </a:lnTo>
                  <a:lnTo>
                    <a:pt x="1143" y="1390"/>
                  </a:lnTo>
                  <a:lnTo>
                    <a:pt x="944" y="1638"/>
                  </a:lnTo>
                  <a:lnTo>
                    <a:pt x="745" y="1887"/>
                  </a:lnTo>
                  <a:lnTo>
                    <a:pt x="597" y="2160"/>
                  </a:lnTo>
                  <a:lnTo>
                    <a:pt x="448" y="2433"/>
                  </a:lnTo>
                  <a:lnTo>
                    <a:pt x="324" y="2706"/>
                  </a:lnTo>
                  <a:lnTo>
                    <a:pt x="199" y="3004"/>
                  </a:lnTo>
                  <a:lnTo>
                    <a:pt x="125" y="3326"/>
                  </a:lnTo>
                  <a:lnTo>
                    <a:pt x="50" y="3649"/>
                  </a:lnTo>
                  <a:lnTo>
                    <a:pt x="26" y="3972"/>
                  </a:lnTo>
                  <a:lnTo>
                    <a:pt x="1" y="4294"/>
                  </a:lnTo>
                  <a:lnTo>
                    <a:pt x="1" y="14744"/>
                  </a:lnTo>
                  <a:lnTo>
                    <a:pt x="1" y="26386"/>
                  </a:lnTo>
                  <a:lnTo>
                    <a:pt x="1" y="26386"/>
                  </a:lnTo>
                  <a:lnTo>
                    <a:pt x="26" y="26709"/>
                  </a:lnTo>
                  <a:lnTo>
                    <a:pt x="50" y="27006"/>
                  </a:lnTo>
                  <a:lnTo>
                    <a:pt x="100" y="27304"/>
                  </a:lnTo>
                  <a:lnTo>
                    <a:pt x="175" y="27602"/>
                  </a:lnTo>
                  <a:lnTo>
                    <a:pt x="274" y="27875"/>
                  </a:lnTo>
                  <a:lnTo>
                    <a:pt x="398" y="28173"/>
                  </a:lnTo>
                  <a:lnTo>
                    <a:pt x="522" y="28421"/>
                  </a:lnTo>
                  <a:lnTo>
                    <a:pt x="671" y="28670"/>
                  </a:lnTo>
                  <a:lnTo>
                    <a:pt x="820" y="28918"/>
                  </a:lnTo>
                  <a:lnTo>
                    <a:pt x="1019" y="29141"/>
                  </a:lnTo>
                  <a:lnTo>
                    <a:pt x="1192" y="29365"/>
                  </a:lnTo>
                  <a:lnTo>
                    <a:pt x="1416" y="29563"/>
                  </a:lnTo>
                  <a:lnTo>
                    <a:pt x="1639" y="29762"/>
                  </a:lnTo>
                  <a:lnTo>
                    <a:pt x="1862" y="29935"/>
                  </a:lnTo>
                  <a:lnTo>
                    <a:pt x="2111" y="30084"/>
                  </a:lnTo>
                  <a:lnTo>
                    <a:pt x="2384" y="30233"/>
                  </a:lnTo>
                  <a:lnTo>
                    <a:pt x="2384" y="19485"/>
                  </a:lnTo>
                  <a:lnTo>
                    <a:pt x="2384" y="19485"/>
                  </a:lnTo>
                  <a:lnTo>
                    <a:pt x="2384" y="19088"/>
                  </a:lnTo>
                  <a:lnTo>
                    <a:pt x="2433" y="18716"/>
                  </a:lnTo>
                  <a:lnTo>
                    <a:pt x="2508" y="18344"/>
                  </a:lnTo>
                  <a:lnTo>
                    <a:pt x="2607" y="17996"/>
                  </a:lnTo>
                  <a:lnTo>
                    <a:pt x="2731" y="17649"/>
                  </a:lnTo>
                  <a:lnTo>
                    <a:pt x="2855" y="17326"/>
                  </a:lnTo>
                  <a:lnTo>
                    <a:pt x="3029" y="17003"/>
                  </a:lnTo>
                  <a:lnTo>
                    <a:pt x="3228" y="16705"/>
                  </a:lnTo>
                  <a:lnTo>
                    <a:pt x="3451" y="16408"/>
                  </a:lnTo>
                  <a:lnTo>
                    <a:pt x="3674" y="16134"/>
                  </a:lnTo>
                  <a:lnTo>
                    <a:pt x="3923" y="15886"/>
                  </a:lnTo>
                  <a:lnTo>
                    <a:pt x="4196" y="15638"/>
                  </a:lnTo>
                  <a:lnTo>
                    <a:pt x="4469" y="15439"/>
                  </a:lnTo>
                  <a:lnTo>
                    <a:pt x="4791" y="15241"/>
                  </a:lnTo>
                  <a:lnTo>
                    <a:pt x="5089" y="15067"/>
                  </a:lnTo>
                  <a:lnTo>
                    <a:pt x="5437" y="14918"/>
                  </a:lnTo>
                  <a:lnTo>
                    <a:pt x="5437" y="14918"/>
                  </a:lnTo>
                  <a:lnTo>
                    <a:pt x="5710" y="14645"/>
                  </a:lnTo>
                  <a:lnTo>
                    <a:pt x="6033" y="14397"/>
                  </a:lnTo>
                  <a:lnTo>
                    <a:pt x="6355" y="14174"/>
                  </a:lnTo>
                  <a:lnTo>
                    <a:pt x="6703" y="14000"/>
                  </a:lnTo>
                  <a:lnTo>
                    <a:pt x="7075" y="13826"/>
                  </a:lnTo>
                  <a:lnTo>
                    <a:pt x="7472" y="13702"/>
                  </a:lnTo>
                  <a:lnTo>
                    <a:pt x="7869" y="13603"/>
                  </a:lnTo>
                  <a:lnTo>
                    <a:pt x="8267" y="13528"/>
                  </a:lnTo>
                  <a:lnTo>
                    <a:pt x="8267" y="13528"/>
                  </a:lnTo>
                  <a:lnTo>
                    <a:pt x="8366" y="13106"/>
                  </a:lnTo>
                  <a:lnTo>
                    <a:pt x="8515" y="12709"/>
                  </a:lnTo>
                  <a:lnTo>
                    <a:pt x="8688" y="12337"/>
                  </a:lnTo>
                  <a:lnTo>
                    <a:pt x="8887" y="11964"/>
                  </a:lnTo>
                  <a:lnTo>
                    <a:pt x="9110" y="11617"/>
                  </a:lnTo>
                  <a:lnTo>
                    <a:pt x="9384" y="11294"/>
                  </a:lnTo>
                  <a:lnTo>
                    <a:pt x="9657" y="10996"/>
                  </a:lnTo>
                  <a:lnTo>
                    <a:pt x="9954" y="10723"/>
                  </a:lnTo>
                  <a:lnTo>
                    <a:pt x="10302" y="10475"/>
                  </a:lnTo>
                  <a:lnTo>
                    <a:pt x="10649" y="10252"/>
                  </a:lnTo>
                  <a:lnTo>
                    <a:pt x="11022" y="10078"/>
                  </a:lnTo>
                  <a:lnTo>
                    <a:pt x="11394" y="9904"/>
                  </a:lnTo>
                  <a:lnTo>
                    <a:pt x="11816" y="9780"/>
                  </a:lnTo>
                  <a:lnTo>
                    <a:pt x="12213" y="9681"/>
                  </a:lnTo>
                  <a:lnTo>
                    <a:pt x="12660" y="9631"/>
                  </a:lnTo>
                  <a:lnTo>
                    <a:pt x="13082" y="9606"/>
                  </a:lnTo>
                  <a:lnTo>
                    <a:pt x="18096" y="9606"/>
                  </a:lnTo>
                  <a:lnTo>
                    <a:pt x="18096" y="4294"/>
                  </a:lnTo>
                  <a:lnTo>
                    <a:pt x="18096" y="4294"/>
                  </a:lnTo>
                  <a:lnTo>
                    <a:pt x="18071" y="3872"/>
                  </a:lnTo>
                  <a:lnTo>
                    <a:pt x="18022" y="3426"/>
                  </a:lnTo>
                  <a:lnTo>
                    <a:pt x="17897" y="3029"/>
                  </a:lnTo>
                  <a:lnTo>
                    <a:pt x="17773" y="2631"/>
                  </a:lnTo>
                  <a:lnTo>
                    <a:pt x="17575" y="2259"/>
                  </a:lnTo>
                  <a:lnTo>
                    <a:pt x="17376" y="1912"/>
                  </a:lnTo>
                  <a:lnTo>
                    <a:pt x="17128" y="1564"/>
                  </a:lnTo>
                  <a:lnTo>
                    <a:pt x="16855" y="1266"/>
                  </a:lnTo>
                  <a:lnTo>
                    <a:pt x="16532" y="993"/>
                  </a:lnTo>
                  <a:lnTo>
                    <a:pt x="16210" y="745"/>
                  </a:lnTo>
                  <a:lnTo>
                    <a:pt x="15862" y="522"/>
                  </a:lnTo>
                  <a:lnTo>
                    <a:pt x="15490" y="348"/>
                  </a:lnTo>
                  <a:lnTo>
                    <a:pt x="15093" y="199"/>
                  </a:lnTo>
                  <a:lnTo>
                    <a:pt x="14671" y="100"/>
                  </a:lnTo>
                  <a:lnTo>
                    <a:pt x="14249"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43"/>
            <p:cNvSpPr/>
            <p:nvPr/>
          </p:nvSpPr>
          <p:spPr>
            <a:xfrm>
              <a:off x="1167700" y="3226725"/>
              <a:ext cx="449925" cy="379800"/>
            </a:xfrm>
            <a:custGeom>
              <a:rect b="b" l="l" r="r" t="t"/>
              <a:pathLst>
                <a:path extrusionOk="0" h="15192" w="17997">
                  <a:moveTo>
                    <a:pt x="4195" y="0"/>
                  </a:moveTo>
                  <a:lnTo>
                    <a:pt x="3798" y="25"/>
                  </a:lnTo>
                  <a:lnTo>
                    <a:pt x="3426" y="75"/>
                  </a:lnTo>
                  <a:lnTo>
                    <a:pt x="3078" y="149"/>
                  </a:lnTo>
                  <a:lnTo>
                    <a:pt x="2731" y="273"/>
                  </a:lnTo>
                  <a:lnTo>
                    <a:pt x="2383" y="397"/>
                  </a:lnTo>
                  <a:lnTo>
                    <a:pt x="2060" y="571"/>
                  </a:lnTo>
                  <a:lnTo>
                    <a:pt x="1763" y="770"/>
                  </a:lnTo>
                  <a:lnTo>
                    <a:pt x="1490" y="968"/>
                  </a:lnTo>
                  <a:lnTo>
                    <a:pt x="1217" y="1216"/>
                  </a:lnTo>
                  <a:lnTo>
                    <a:pt x="968" y="1465"/>
                  </a:lnTo>
                  <a:lnTo>
                    <a:pt x="745" y="1738"/>
                  </a:lnTo>
                  <a:lnTo>
                    <a:pt x="546" y="2035"/>
                  </a:lnTo>
                  <a:lnTo>
                    <a:pt x="373" y="2358"/>
                  </a:lnTo>
                  <a:lnTo>
                    <a:pt x="224" y="2681"/>
                  </a:lnTo>
                  <a:lnTo>
                    <a:pt x="100" y="3028"/>
                  </a:lnTo>
                  <a:lnTo>
                    <a:pt x="0" y="3376"/>
                  </a:lnTo>
                  <a:lnTo>
                    <a:pt x="8812" y="3376"/>
                  </a:lnTo>
                  <a:lnTo>
                    <a:pt x="9259" y="3401"/>
                  </a:lnTo>
                  <a:lnTo>
                    <a:pt x="9681" y="3475"/>
                  </a:lnTo>
                  <a:lnTo>
                    <a:pt x="10078" y="3574"/>
                  </a:lnTo>
                  <a:lnTo>
                    <a:pt x="10475" y="3723"/>
                  </a:lnTo>
                  <a:lnTo>
                    <a:pt x="10847" y="3897"/>
                  </a:lnTo>
                  <a:lnTo>
                    <a:pt x="11220" y="4120"/>
                  </a:lnTo>
                  <a:lnTo>
                    <a:pt x="11542" y="4369"/>
                  </a:lnTo>
                  <a:lnTo>
                    <a:pt x="11840" y="4642"/>
                  </a:lnTo>
                  <a:lnTo>
                    <a:pt x="12113" y="4940"/>
                  </a:lnTo>
                  <a:lnTo>
                    <a:pt x="12362" y="5287"/>
                  </a:lnTo>
                  <a:lnTo>
                    <a:pt x="12585" y="5635"/>
                  </a:lnTo>
                  <a:lnTo>
                    <a:pt x="12759" y="6007"/>
                  </a:lnTo>
                  <a:lnTo>
                    <a:pt x="12908" y="6404"/>
                  </a:lnTo>
                  <a:lnTo>
                    <a:pt x="13007" y="6801"/>
                  </a:lnTo>
                  <a:lnTo>
                    <a:pt x="13081" y="7248"/>
                  </a:lnTo>
                  <a:lnTo>
                    <a:pt x="13106" y="7670"/>
                  </a:lnTo>
                  <a:lnTo>
                    <a:pt x="13106" y="13900"/>
                  </a:lnTo>
                  <a:lnTo>
                    <a:pt x="14670" y="13900"/>
                  </a:lnTo>
                  <a:lnTo>
                    <a:pt x="15142" y="13925"/>
                  </a:lnTo>
                  <a:lnTo>
                    <a:pt x="15588" y="14000"/>
                  </a:lnTo>
                  <a:lnTo>
                    <a:pt x="16035" y="14099"/>
                  </a:lnTo>
                  <a:lnTo>
                    <a:pt x="16482" y="14248"/>
                  </a:lnTo>
                  <a:lnTo>
                    <a:pt x="16879" y="14446"/>
                  </a:lnTo>
                  <a:lnTo>
                    <a:pt x="17276" y="14670"/>
                  </a:lnTo>
                  <a:lnTo>
                    <a:pt x="17649" y="14918"/>
                  </a:lnTo>
                  <a:lnTo>
                    <a:pt x="17996" y="15191"/>
                  </a:lnTo>
                  <a:lnTo>
                    <a:pt x="17996" y="4294"/>
                  </a:lnTo>
                  <a:lnTo>
                    <a:pt x="17971" y="3872"/>
                  </a:lnTo>
                  <a:lnTo>
                    <a:pt x="17897" y="3425"/>
                  </a:lnTo>
                  <a:lnTo>
                    <a:pt x="17798" y="3028"/>
                  </a:lnTo>
                  <a:lnTo>
                    <a:pt x="17649" y="2631"/>
                  </a:lnTo>
                  <a:lnTo>
                    <a:pt x="17475" y="2259"/>
                  </a:lnTo>
                  <a:lnTo>
                    <a:pt x="17251" y="1911"/>
                  </a:lnTo>
                  <a:lnTo>
                    <a:pt x="17003" y="1564"/>
                  </a:lnTo>
                  <a:lnTo>
                    <a:pt x="16730" y="1266"/>
                  </a:lnTo>
                  <a:lnTo>
                    <a:pt x="16432" y="993"/>
                  </a:lnTo>
                  <a:lnTo>
                    <a:pt x="16085" y="745"/>
                  </a:lnTo>
                  <a:lnTo>
                    <a:pt x="15737" y="521"/>
                  </a:lnTo>
                  <a:lnTo>
                    <a:pt x="15365" y="348"/>
                  </a:lnTo>
                  <a:lnTo>
                    <a:pt x="14968" y="199"/>
                  </a:lnTo>
                  <a:lnTo>
                    <a:pt x="14546" y="99"/>
                  </a:lnTo>
                  <a:lnTo>
                    <a:pt x="14124" y="25"/>
                  </a:lnTo>
                  <a:lnTo>
                    <a:pt x="137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43"/>
            <p:cNvSpPr/>
            <p:nvPr/>
          </p:nvSpPr>
          <p:spPr>
            <a:xfrm>
              <a:off x="1167700" y="3226725"/>
              <a:ext cx="449925" cy="379800"/>
            </a:xfrm>
            <a:custGeom>
              <a:rect b="b" l="l" r="r" t="t"/>
              <a:pathLst>
                <a:path extrusionOk="0" fill="none" h="15192" w="17997">
                  <a:moveTo>
                    <a:pt x="13702" y="0"/>
                  </a:moveTo>
                  <a:lnTo>
                    <a:pt x="13677" y="0"/>
                  </a:lnTo>
                  <a:lnTo>
                    <a:pt x="8738" y="0"/>
                  </a:lnTo>
                  <a:lnTo>
                    <a:pt x="4195" y="0"/>
                  </a:lnTo>
                  <a:lnTo>
                    <a:pt x="4195" y="0"/>
                  </a:lnTo>
                  <a:lnTo>
                    <a:pt x="3798" y="25"/>
                  </a:lnTo>
                  <a:lnTo>
                    <a:pt x="3426" y="75"/>
                  </a:lnTo>
                  <a:lnTo>
                    <a:pt x="3078" y="149"/>
                  </a:lnTo>
                  <a:lnTo>
                    <a:pt x="2731" y="273"/>
                  </a:lnTo>
                  <a:lnTo>
                    <a:pt x="2383" y="397"/>
                  </a:lnTo>
                  <a:lnTo>
                    <a:pt x="2060" y="571"/>
                  </a:lnTo>
                  <a:lnTo>
                    <a:pt x="1763" y="770"/>
                  </a:lnTo>
                  <a:lnTo>
                    <a:pt x="1490" y="968"/>
                  </a:lnTo>
                  <a:lnTo>
                    <a:pt x="1217" y="1216"/>
                  </a:lnTo>
                  <a:lnTo>
                    <a:pt x="968" y="1465"/>
                  </a:lnTo>
                  <a:lnTo>
                    <a:pt x="745" y="1738"/>
                  </a:lnTo>
                  <a:lnTo>
                    <a:pt x="546" y="2035"/>
                  </a:lnTo>
                  <a:lnTo>
                    <a:pt x="373" y="2358"/>
                  </a:lnTo>
                  <a:lnTo>
                    <a:pt x="224" y="2681"/>
                  </a:lnTo>
                  <a:lnTo>
                    <a:pt x="100" y="3028"/>
                  </a:lnTo>
                  <a:lnTo>
                    <a:pt x="0" y="3376"/>
                  </a:lnTo>
                  <a:lnTo>
                    <a:pt x="8812" y="3376"/>
                  </a:lnTo>
                  <a:lnTo>
                    <a:pt x="8812" y="3376"/>
                  </a:lnTo>
                  <a:lnTo>
                    <a:pt x="9259" y="3401"/>
                  </a:lnTo>
                  <a:lnTo>
                    <a:pt x="9681" y="3475"/>
                  </a:lnTo>
                  <a:lnTo>
                    <a:pt x="10078" y="3574"/>
                  </a:lnTo>
                  <a:lnTo>
                    <a:pt x="10475" y="3723"/>
                  </a:lnTo>
                  <a:lnTo>
                    <a:pt x="10847" y="3897"/>
                  </a:lnTo>
                  <a:lnTo>
                    <a:pt x="11220" y="4120"/>
                  </a:lnTo>
                  <a:lnTo>
                    <a:pt x="11542" y="4369"/>
                  </a:lnTo>
                  <a:lnTo>
                    <a:pt x="11840" y="4642"/>
                  </a:lnTo>
                  <a:lnTo>
                    <a:pt x="12113" y="4940"/>
                  </a:lnTo>
                  <a:lnTo>
                    <a:pt x="12362" y="5287"/>
                  </a:lnTo>
                  <a:lnTo>
                    <a:pt x="12585" y="5635"/>
                  </a:lnTo>
                  <a:lnTo>
                    <a:pt x="12759" y="6007"/>
                  </a:lnTo>
                  <a:lnTo>
                    <a:pt x="12908" y="6404"/>
                  </a:lnTo>
                  <a:lnTo>
                    <a:pt x="13007" y="6801"/>
                  </a:lnTo>
                  <a:lnTo>
                    <a:pt x="13081" y="7248"/>
                  </a:lnTo>
                  <a:lnTo>
                    <a:pt x="13106" y="7670"/>
                  </a:lnTo>
                  <a:lnTo>
                    <a:pt x="13106" y="13900"/>
                  </a:lnTo>
                  <a:lnTo>
                    <a:pt x="14670" y="13900"/>
                  </a:lnTo>
                  <a:lnTo>
                    <a:pt x="14670" y="13900"/>
                  </a:lnTo>
                  <a:lnTo>
                    <a:pt x="15142" y="13925"/>
                  </a:lnTo>
                  <a:lnTo>
                    <a:pt x="15588" y="14000"/>
                  </a:lnTo>
                  <a:lnTo>
                    <a:pt x="16035" y="14099"/>
                  </a:lnTo>
                  <a:lnTo>
                    <a:pt x="16482" y="14248"/>
                  </a:lnTo>
                  <a:lnTo>
                    <a:pt x="16879" y="14446"/>
                  </a:lnTo>
                  <a:lnTo>
                    <a:pt x="17276" y="14670"/>
                  </a:lnTo>
                  <a:lnTo>
                    <a:pt x="17649" y="14918"/>
                  </a:lnTo>
                  <a:lnTo>
                    <a:pt x="17996" y="15191"/>
                  </a:lnTo>
                  <a:lnTo>
                    <a:pt x="17996" y="4294"/>
                  </a:lnTo>
                  <a:lnTo>
                    <a:pt x="17996" y="4294"/>
                  </a:lnTo>
                  <a:lnTo>
                    <a:pt x="17971" y="3872"/>
                  </a:lnTo>
                  <a:lnTo>
                    <a:pt x="17897" y="3425"/>
                  </a:lnTo>
                  <a:lnTo>
                    <a:pt x="17798" y="3028"/>
                  </a:lnTo>
                  <a:lnTo>
                    <a:pt x="17649" y="2631"/>
                  </a:lnTo>
                  <a:lnTo>
                    <a:pt x="17475" y="2259"/>
                  </a:lnTo>
                  <a:lnTo>
                    <a:pt x="17251" y="1911"/>
                  </a:lnTo>
                  <a:lnTo>
                    <a:pt x="17003" y="1564"/>
                  </a:lnTo>
                  <a:lnTo>
                    <a:pt x="16730" y="1266"/>
                  </a:lnTo>
                  <a:lnTo>
                    <a:pt x="16432" y="993"/>
                  </a:lnTo>
                  <a:lnTo>
                    <a:pt x="16085" y="745"/>
                  </a:lnTo>
                  <a:lnTo>
                    <a:pt x="15737" y="521"/>
                  </a:lnTo>
                  <a:lnTo>
                    <a:pt x="15365" y="348"/>
                  </a:lnTo>
                  <a:lnTo>
                    <a:pt x="14968" y="199"/>
                  </a:lnTo>
                  <a:lnTo>
                    <a:pt x="14546" y="99"/>
                  </a:lnTo>
                  <a:lnTo>
                    <a:pt x="14124" y="25"/>
                  </a:lnTo>
                  <a:lnTo>
                    <a:pt x="137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43"/>
            <p:cNvSpPr/>
            <p:nvPr/>
          </p:nvSpPr>
          <p:spPr>
            <a:xfrm>
              <a:off x="1074600" y="3311100"/>
              <a:ext cx="420775" cy="263150"/>
            </a:xfrm>
            <a:custGeom>
              <a:rect b="b" l="l" r="r" t="t"/>
              <a:pathLst>
                <a:path extrusionOk="0" h="10526" w="16831">
                  <a:moveTo>
                    <a:pt x="3029" y="1"/>
                  </a:moveTo>
                  <a:lnTo>
                    <a:pt x="2682" y="26"/>
                  </a:lnTo>
                  <a:lnTo>
                    <a:pt x="2359" y="50"/>
                  </a:lnTo>
                  <a:lnTo>
                    <a:pt x="2012" y="125"/>
                  </a:lnTo>
                  <a:lnTo>
                    <a:pt x="1689" y="224"/>
                  </a:lnTo>
                  <a:lnTo>
                    <a:pt x="1391" y="324"/>
                  </a:lnTo>
                  <a:lnTo>
                    <a:pt x="1093" y="472"/>
                  </a:lnTo>
                  <a:lnTo>
                    <a:pt x="820" y="621"/>
                  </a:lnTo>
                  <a:lnTo>
                    <a:pt x="547" y="795"/>
                  </a:lnTo>
                  <a:lnTo>
                    <a:pt x="274" y="1019"/>
                  </a:lnTo>
                  <a:lnTo>
                    <a:pt x="1" y="1242"/>
                  </a:lnTo>
                  <a:lnTo>
                    <a:pt x="398" y="1118"/>
                  </a:lnTo>
                  <a:lnTo>
                    <a:pt x="795" y="1019"/>
                  </a:lnTo>
                  <a:lnTo>
                    <a:pt x="1217" y="944"/>
                  </a:lnTo>
                  <a:lnTo>
                    <a:pt x="1639" y="919"/>
                  </a:lnTo>
                  <a:lnTo>
                    <a:pt x="11146" y="919"/>
                  </a:lnTo>
                  <a:lnTo>
                    <a:pt x="11593" y="944"/>
                  </a:lnTo>
                  <a:lnTo>
                    <a:pt x="12015" y="1019"/>
                  </a:lnTo>
                  <a:lnTo>
                    <a:pt x="12437" y="1118"/>
                  </a:lnTo>
                  <a:lnTo>
                    <a:pt x="12809" y="1267"/>
                  </a:lnTo>
                  <a:lnTo>
                    <a:pt x="13206" y="1441"/>
                  </a:lnTo>
                  <a:lnTo>
                    <a:pt x="13554" y="1664"/>
                  </a:lnTo>
                  <a:lnTo>
                    <a:pt x="13876" y="1912"/>
                  </a:lnTo>
                  <a:lnTo>
                    <a:pt x="14174" y="2185"/>
                  </a:lnTo>
                  <a:lnTo>
                    <a:pt x="14472" y="2483"/>
                  </a:lnTo>
                  <a:lnTo>
                    <a:pt x="14720" y="2831"/>
                  </a:lnTo>
                  <a:lnTo>
                    <a:pt x="14919" y="3178"/>
                  </a:lnTo>
                  <a:lnTo>
                    <a:pt x="15118" y="3550"/>
                  </a:lnTo>
                  <a:lnTo>
                    <a:pt x="15242" y="3948"/>
                  </a:lnTo>
                  <a:lnTo>
                    <a:pt x="15366" y="4345"/>
                  </a:lnTo>
                  <a:lnTo>
                    <a:pt x="15415" y="4791"/>
                  </a:lnTo>
                  <a:lnTo>
                    <a:pt x="15440" y="5213"/>
                  </a:lnTo>
                  <a:lnTo>
                    <a:pt x="15440" y="10525"/>
                  </a:lnTo>
                  <a:lnTo>
                    <a:pt x="16830" y="10525"/>
                  </a:lnTo>
                  <a:lnTo>
                    <a:pt x="16830" y="4295"/>
                  </a:lnTo>
                  <a:lnTo>
                    <a:pt x="16805" y="3873"/>
                  </a:lnTo>
                  <a:lnTo>
                    <a:pt x="16731" y="3426"/>
                  </a:lnTo>
                  <a:lnTo>
                    <a:pt x="16632" y="3029"/>
                  </a:lnTo>
                  <a:lnTo>
                    <a:pt x="16483" y="2632"/>
                  </a:lnTo>
                  <a:lnTo>
                    <a:pt x="16309" y="2260"/>
                  </a:lnTo>
                  <a:lnTo>
                    <a:pt x="16086" y="1912"/>
                  </a:lnTo>
                  <a:lnTo>
                    <a:pt x="15837" y="1565"/>
                  </a:lnTo>
                  <a:lnTo>
                    <a:pt x="15564" y="1267"/>
                  </a:lnTo>
                  <a:lnTo>
                    <a:pt x="15266" y="994"/>
                  </a:lnTo>
                  <a:lnTo>
                    <a:pt x="14944" y="745"/>
                  </a:lnTo>
                  <a:lnTo>
                    <a:pt x="14571" y="522"/>
                  </a:lnTo>
                  <a:lnTo>
                    <a:pt x="14199" y="348"/>
                  </a:lnTo>
                  <a:lnTo>
                    <a:pt x="13802" y="199"/>
                  </a:lnTo>
                  <a:lnTo>
                    <a:pt x="13405" y="100"/>
                  </a:lnTo>
                  <a:lnTo>
                    <a:pt x="12983" y="26"/>
                  </a:lnTo>
                  <a:lnTo>
                    <a:pt x="1253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43"/>
            <p:cNvSpPr/>
            <p:nvPr/>
          </p:nvSpPr>
          <p:spPr>
            <a:xfrm>
              <a:off x="1074600" y="3311100"/>
              <a:ext cx="420775" cy="263150"/>
            </a:xfrm>
            <a:custGeom>
              <a:rect b="b" l="l" r="r" t="t"/>
              <a:pathLst>
                <a:path extrusionOk="0" fill="none" h="10526" w="16831">
                  <a:moveTo>
                    <a:pt x="12536" y="1"/>
                  </a:moveTo>
                  <a:lnTo>
                    <a:pt x="3724" y="1"/>
                  </a:lnTo>
                  <a:lnTo>
                    <a:pt x="3029" y="1"/>
                  </a:lnTo>
                  <a:lnTo>
                    <a:pt x="3029" y="1"/>
                  </a:lnTo>
                  <a:lnTo>
                    <a:pt x="2682" y="26"/>
                  </a:lnTo>
                  <a:lnTo>
                    <a:pt x="2359" y="50"/>
                  </a:lnTo>
                  <a:lnTo>
                    <a:pt x="2012" y="125"/>
                  </a:lnTo>
                  <a:lnTo>
                    <a:pt x="1689" y="224"/>
                  </a:lnTo>
                  <a:lnTo>
                    <a:pt x="1391" y="324"/>
                  </a:lnTo>
                  <a:lnTo>
                    <a:pt x="1093" y="472"/>
                  </a:lnTo>
                  <a:lnTo>
                    <a:pt x="820" y="621"/>
                  </a:lnTo>
                  <a:lnTo>
                    <a:pt x="547" y="795"/>
                  </a:lnTo>
                  <a:lnTo>
                    <a:pt x="547" y="795"/>
                  </a:lnTo>
                  <a:lnTo>
                    <a:pt x="547" y="795"/>
                  </a:lnTo>
                  <a:lnTo>
                    <a:pt x="274" y="1019"/>
                  </a:lnTo>
                  <a:lnTo>
                    <a:pt x="1" y="1242"/>
                  </a:lnTo>
                  <a:lnTo>
                    <a:pt x="1" y="1242"/>
                  </a:lnTo>
                  <a:lnTo>
                    <a:pt x="398" y="1118"/>
                  </a:lnTo>
                  <a:lnTo>
                    <a:pt x="795" y="1019"/>
                  </a:lnTo>
                  <a:lnTo>
                    <a:pt x="1217" y="944"/>
                  </a:lnTo>
                  <a:lnTo>
                    <a:pt x="1639" y="919"/>
                  </a:lnTo>
                  <a:lnTo>
                    <a:pt x="11146" y="919"/>
                  </a:lnTo>
                  <a:lnTo>
                    <a:pt x="11146" y="919"/>
                  </a:lnTo>
                  <a:lnTo>
                    <a:pt x="11593" y="944"/>
                  </a:lnTo>
                  <a:lnTo>
                    <a:pt x="12015" y="1019"/>
                  </a:lnTo>
                  <a:lnTo>
                    <a:pt x="12437" y="1118"/>
                  </a:lnTo>
                  <a:lnTo>
                    <a:pt x="12809" y="1267"/>
                  </a:lnTo>
                  <a:lnTo>
                    <a:pt x="13206" y="1441"/>
                  </a:lnTo>
                  <a:lnTo>
                    <a:pt x="13554" y="1664"/>
                  </a:lnTo>
                  <a:lnTo>
                    <a:pt x="13876" y="1912"/>
                  </a:lnTo>
                  <a:lnTo>
                    <a:pt x="14174" y="2185"/>
                  </a:lnTo>
                  <a:lnTo>
                    <a:pt x="14472" y="2483"/>
                  </a:lnTo>
                  <a:lnTo>
                    <a:pt x="14720" y="2831"/>
                  </a:lnTo>
                  <a:lnTo>
                    <a:pt x="14919" y="3178"/>
                  </a:lnTo>
                  <a:lnTo>
                    <a:pt x="15118" y="3550"/>
                  </a:lnTo>
                  <a:lnTo>
                    <a:pt x="15242" y="3948"/>
                  </a:lnTo>
                  <a:lnTo>
                    <a:pt x="15366" y="4345"/>
                  </a:lnTo>
                  <a:lnTo>
                    <a:pt x="15415" y="4791"/>
                  </a:lnTo>
                  <a:lnTo>
                    <a:pt x="15440" y="5213"/>
                  </a:lnTo>
                  <a:lnTo>
                    <a:pt x="15440" y="10525"/>
                  </a:lnTo>
                  <a:lnTo>
                    <a:pt x="16830" y="10525"/>
                  </a:lnTo>
                  <a:lnTo>
                    <a:pt x="16830" y="4295"/>
                  </a:lnTo>
                  <a:lnTo>
                    <a:pt x="16830" y="4295"/>
                  </a:lnTo>
                  <a:lnTo>
                    <a:pt x="16805" y="3873"/>
                  </a:lnTo>
                  <a:lnTo>
                    <a:pt x="16731" y="3426"/>
                  </a:lnTo>
                  <a:lnTo>
                    <a:pt x="16632" y="3029"/>
                  </a:lnTo>
                  <a:lnTo>
                    <a:pt x="16483" y="2632"/>
                  </a:lnTo>
                  <a:lnTo>
                    <a:pt x="16309" y="2260"/>
                  </a:lnTo>
                  <a:lnTo>
                    <a:pt x="16086" y="1912"/>
                  </a:lnTo>
                  <a:lnTo>
                    <a:pt x="15837" y="1565"/>
                  </a:lnTo>
                  <a:lnTo>
                    <a:pt x="15564" y="1267"/>
                  </a:lnTo>
                  <a:lnTo>
                    <a:pt x="15266" y="994"/>
                  </a:lnTo>
                  <a:lnTo>
                    <a:pt x="14944" y="745"/>
                  </a:lnTo>
                  <a:lnTo>
                    <a:pt x="14571" y="522"/>
                  </a:lnTo>
                  <a:lnTo>
                    <a:pt x="14199" y="348"/>
                  </a:lnTo>
                  <a:lnTo>
                    <a:pt x="13802" y="199"/>
                  </a:lnTo>
                  <a:lnTo>
                    <a:pt x="13405" y="100"/>
                  </a:lnTo>
                  <a:lnTo>
                    <a:pt x="12983" y="26"/>
                  </a:lnTo>
                  <a:lnTo>
                    <a:pt x="1253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43"/>
            <p:cNvSpPr/>
            <p:nvPr/>
          </p:nvSpPr>
          <p:spPr>
            <a:xfrm>
              <a:off x="1008225" y="3334075"/>
              <a:ext cx="452400" cy="387250"/>
            </a:xfrm>
            <a:custGeom>
              <a:rect b="b" l="l" r="r" t="t"/>
              <a:pathLst>
                <a:path extrusionOk="0" h="15490" w="18096">
                  <a:moveTo>
                    <a:pt x="4294" y="0"/>
                  </a:moveTo>
                  <a:lnTo>
                    <a:pt x="3872" y="25"/>
                  </a:lnTo>
                  <a:lnTo>
                    <a:pt x="3450" y="100"/>
                  </a:lnTo>
                  <a:lnTo>
                    <a:pt x="3053" y="199"/>
                  </a:lnTo>
                  <a:lnTo>
                    <a:pt x="2656" y="323"/>
                  </a:lnTo>
                  <a:lnTo>
                    <a:pt x="2383" y="472"/>
                  </a:lnTo>
                  <a:lnTo>
                    <a:pt x="2110" y="621"/>
                  </a:lnTo>
                  <a:lnTo>
                    <a:pt x="1837" y="795"/>
                  </a:lnTo>
                  <a:lnTo>
                    <a:pt x="1589" y="968"/>
                  </a:lnTo>
                  <a:lnTo>
                    <a:pt x="1365" y="1167"/>
                  </a:lnTo>
                  <a:lnTo>
                    <a:pt x="1142" y="1390"/>
                  </a:lnTo>
                  <a:lnTo>
                    <a:pt x="943" y="1638"/>
                  </a:lnTo>
                  <a:lnTo>
                    <a:pt x="745" y="1887"/>
                  </a:lnTo>
                  <a:lnTo>
                    <a:pt x="596" y="2160"/>
                  </a:lnTo>
                  <a:lnTo>
                    <a:pt x="447" y="2433"/>
                  </a:lnTo>
                  <a:lnTo>
                    <a:pt x="323" y="2706"/>
                  </a:lnTo>
                  <a:lnTo>
                    <a:pt x="199" y="3004"/>
                  </a:lnTo>
                  <a:lnTo>
                    <a:pt x="124" y="3326"/>
                  </a:lnTo>
                  <a:lnTo>
                    <a:pt x="50" y="3649"/>
                  </a:lnTo>
                  <a:lnTo>
                    <a:pt x="25" y="3972"/>
                  </a:lnTo>
                  <a:lnTo>
                    <a:pt x="0" y="4294"/>
                  </a:lnTo>
                  <a:lnTo>
                    <a:pt x="0" y="11716"/>
                  </a:lnTo>
                  <a:lnTo>
                    <a:pt x="0" y="15489"/>
                  </a:lnTo>
                  <a:lnTo>
                    <a:pt x="248" y="15340"/>
                  </a:lnTo>
                  <a:lnTo>
                    <a:pt x="496" y="15166"/>
                  </a:lnTo>
                  <a:lnTo>
                    <a:pt x="769" y="15042"/>
                  </a:lnTo>
                  <a:lnTo>
                    <a:pt x="1043" y="14918"/>
                  </a:lnTo>
                  <a:lnTo>
                    <a:pt x="1390" y="14596"/>
                  </a:lnTo>
                  <a:lnTo>
                    <a:pt x="1762" y="14322"/>
                  </a:lnTo>
                  <a:lnTo>
                    <a:pt x="2184" y="14074"/>
                  </a:lnTo>
                  <a:lnTo>
                    <a:pt x="2606" y="13876"/>
                  </a:lnTo>
                  <a:lnTo>
                    <a:pt x="3053" y="13702"/>
                  </a:lnTo>
                  <a:lnTo>
                    <a:pt x="3525" y="13578"/>
                  </a:lnTo>
                  <a:lnTo>
                    <a:pt x="4021" y="13503"/>
                  </a:lnTo>
                  <a:lnTo>
                    <a:pt x="4518" y="13479"/>
                  </a:lnTo>
                  <a:lnTo>
                    <a:pt x="5312" y="13479"/>
                  </a:lnTo>
                  <a:lnTo>
                    <a:pt x="5411" y="13081"/>
                  </a:lnTo>
                  <a:lnTo>
                    <a:pt x="5560" y="12684"/>
                  </a:lnTo>
                  <a:lnTo>
                    <a:pt x="5734" y="12312"/>
                  </a:lnTo>
                  <a:lnTo>
                    <a:pt x="5932" y="11940"/>
                  </a:lnTo>
                  <a:lnTo>
                    <a:pt x="6156" y="11617"/>
                  </a:lnTo>
                  <a:lnTo>
                    <a:pt x="6429" y="11294"/>
                  </a:lnTo>
                  <a:lnTo>
                    <a:pt x="6702" y="10996"/>
                  </a:lnTo>
                  <a:lnTo>
                    <a:pt x="7000" y="10723"/>
                  </a:lnTo>
                  <a:lnTo>
                    <a:pt x="7347" y="10475"/>
                  </a:lnTo>
                  <a:lnTo>
                    <a:pt x="7695" y="10252"/>
                  </a:lnTo>
                  <a:lnTo>
                    <a:pt x="8042" y="10053"/>
                  </a:lnTo>
                  <a:lnTo>
                    <a:pt x="8439" y="9904"/>
                  </a:lnTo>
                  <a:lnTo>
                    <a:pt x="8837" y="9780"/>
                  </a:lnTo>
                  <a:lnTo>
                    <a:pt x="9259" y="9681"/>
                  </a:lnTo>
                  <a:lnTo>
                    <a:pt x="9681" y="9631"/>
                  </a:lnTo>
                  <a:lnTo>
                    <a:pt x="10127" y="9606"/>
                  </a:lnTo>
                  <a:lnTo>
                    <a:pt x="18095" y="9606"/>
                  </a:lnTo>
                  <a:lnTo>
                    <a:pt x="18095" y="4294"/>
                  </a:lnTo>
                  <a:lnTo>
                    <a:pt x="18070" y="3872"/>
                  </a:lnTo>
                  <a:lnTo>
                    <a:pt x="18021" y="3426"/>
                  </a:lnTo>
                  <a:lnTo>
                    <a:pt x="17897" y="3029"/>
                  </a:lnTo>
                  <a:lnTo>
                    <a:pt x="17773" y="2631"/>
                  </a:lnTo>
                  <a:lnTo>
                    <a:pt x="17574" y="2259"/>
                  </a:lnTo>
                  <a:lnTo>
                    <a:pt x="17375" y="1912"/>
                  </a:lnTo>
                  <a:lnTo>
                    <a:pt x="17127" y="1564"/>
                  </a:lnTo>
                  <a:lnTo>
                    <a:pt x="16829" y="1266"/>
                  </a:lnTo>
                  <a:lnTo>
                    <a:pt x="16531" y="993"/>
                  </a:lnTo>
                  <a:lnTo>
                    <a:pt x="16209" y="745"/>
                  </a:lnTo>
                  <a:lnTo>
                    <a:pt x="15861" y="522"/>
                  </a:lnTo>
                  <a:lnTo>
                    <a:pt x="15464" y="348"/>
                  </a:lnTo>
                  <a:lnTo>
                    <a:pt x="15092" y="199"/>
                  </a:lnTo>
                  <a:lnTo>
                    <a:pt x="14670" y="100"/>
                  </a:lnTo>
                  <a:lnTo>
                    <a:pt x="14248" y="25"/>
                  </a:lnTo>
                  <a:lnTo>
                    <a:pt x="1380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43"/>
            <p:cNvSpPr/>
            <p:nvPr/>
          </p:nvSpPr>
          <p:spPr>
            <a:xfrm>
              <a:off x="1008225" y="3334075"/>
              <a:ext cx="452400" cy="387250"/>
            </a:xfrm>
            <a:custGeom>
              <a:rect b="b" l="l" r="r" t="t"/>
              <a:pathLst>
                <a:path extrusionOk="0" fill="none" h="15490" w="18096">
                  <a:moveTo>
                    <a:pt x="13801" y="0"/>
                  </a:moveTo>
                  <a:lnTo>
                    <a:pt x="4294" y="0"/>
                  </a:lnTo>
                  <a:lnTo>
                    <a:pt x="4294" y="0"/>
                  </a:lnTo>
                  <a:lnTo>
                    <a:pt x="3872" y="25"/>
                  </a:lnTo>
                  <a:lnTo>
                    <a:pt x="3450" y="100"/>
                  </a:lnTo>
                  <a:lnTo>
                    <a:pt x="3053" y="199"/>
                  </a:lnTo>
                  <a:lnTo>
                    <a:pt x="2656" y="323"/>
                  </a:lnTo>
                  <a:lnTo>
                    <a:pt x="2656" y="323"/>
                  </a:lnTo>
                  <a:lnTo>
                    <a:pt x="2383" y="472"/>
                  </a:lnTo>
                  <a:lnTo>
                    <a:pt x="2110" y="621"/>
                  </a:lnTo>
                  <a:lnTo>
                    <a:pt x="1837" y="795"/>
                  </a:lnTo>
                  <a:lnTo>
                    <a:pt x="1589" y="968"/>
                  </a:lnTo>
                  <a:lnTo>
                    <a:pt x="1365" y="1167"/>
                  </a:lnTo>
                  <a:lnTo>
                    <a:pt x="1142" y="1390"/>
                  </a:lnTo>
                  <a:lnTo>
                    <a:pt x="943" y="1638"/>
                  </a:lnTo>
                  <a:lnTo>
                    <a:pt x="745" y="1887"/>
                  </a:lnTo>
                  <a:lnTo>
                    <a:pt x="596" y="2160"/>
                  </a:lnTo>
                  <a:lnTo>
                    <a:pt x="447" y="2433"/>
                  </a:lnTo>
                  <a:lnTo>
                    <a:pt x="323" y="2706"/>
                  </a:lnTo>
                  <a:lnTo>
                    <a:pt x="199" y="3004"/>
                  </a:lnTo>
                  <a:lnTo>
                    <a:pt x="124" y="3326"/>
                  </a:lnTo>
                  <a:lnTo>
                    <a:pt x="50" y="3649"/>
                  </a:lnTo>
                  <a:lnTo>
                    <a:pt x="25" y="3972"/>
                  </a:lnTo>
                  <a:lnTo>
                    <a:pt x="0" y="4294"/>
                  </a:lnTo>
                  <a:lnTo>
                    <a:pt x="0" y="11716"/>
                  </a:lnTo>
                  <a:lnTo>
                    <a:pt x="0" y="15489"/>
                  </a:lnTo>
                  <a:lnTo>
                    <a:pt x="0" y="15489"/>
                  </a:lnTo>
                  <a:lnTo>
                    <a:pt x="248" y="15340"/>
                  </a:lnTo>
                  <a:lnTo>
                    <a:pt x="496" y="15166"/>
                  </a:lnTo>
                  <a:lnTo>
                    <a:pt x="769" y="15042"/>
                  </a:lnTo>
                  <a:lnTo>
                    <a:pt x="1043" y="14918"/>
                  </a:lnTo>
                  <a:lnTo>
                    <a:pt x="1043" y="14918"/>
                  </a:lnTo>
                  <a:lnTo>
                    <a:pt x="1390" y="14596"/>
                  </a:lnTo>
                  <a:lnTo>
                    <a:pt x="1762" y="14322"/>
                  </a:lnTo>
                  <a:lnTo>
                    <a:pt x="2184" y="14074"/>
                  </a:lnTo>
                  <a:lnTo>
                    <a:pt x="2606" y="13876"/>
                  </a:lnTo>
                  <a:lnTo>
                    <a:pt x="3053" y="13702"/>
                  </a:lnTo>
                  <a:lnTo>
                    <a:pt x="3525" y="13578"/>
                  </a:lnTo>
                  <a:lnTo>
                    <a:pt x="4021" y="13503"/>
                  </a:lnTo>
                  <a:lnTo>
                    <a:pt x="4518" y="13479"/>
                  </a:lnTo>
                  <a:lnTo>
                    <a:pt x="5312" y="13479"/>
                  </a:lnTo>
                  <a:lnTo>
                    <a:pt x="5312" y="13479"/>
                  </a:lnTo>
                  <a:lnTo>
                    <a:pt x="5411" y="13081"/>
                  </a:lnTo>
                  <a:lnTo>
                    <a:pt x="5560" y="12684"/>
                  </a:lnTo>
                  <a:lnTo>
                    <a:pt x="5734" y="12312"/>
                  </a:lnTo>
                  <a:lnTo>
                    <a:pt x="5932" y="11940"/>
                  </a:lnTo>
                  <a:lnTo>
                    <a:pt x="6156" y="11617"/>
                  </a:lnTo>
                  <a:lnTo>
                    <a:pt x="6429" y="11294"/>
                  </a:lnTo>
                  <a:lnTo>
                    <a:pt x="6702" y="10996"/>
                  </a:lnTo>
                  <a:lnTo>
                    <a:pt x="7000" y="10723"/>
                  </a:lnTo>
                  <a:lnTo>
                    <a:pt x="7347" y="10475"/>
                  </a:lnTo>
                  <a:lnTo>
                    <a:pt x="7695" y="10252"/>
                  </a:lnTo>
                  <a:lnTo>
                    <a:pt x="8042" y="10053"/>
                  </a:lnTo>
                  <a:lnTo>
                    <a:pt x="8439" y="9904"/>
                  </a:lnTo>
                  <a:lnTo>
                    <a:pt x="8837" y="9780"/>
                  </a:lnTo>
                  <a:lnTo>
                    <a:pt x="9259" y="9681"/>
                  </a:lnTo>
                  <a:lnTo>
                    <a:pt x="9681" y="9631"/>
                  </a:lnTo>
                  <a:lnTo>
                    <a:pt x="10127" y="9606"/>
                  </a:lnTo>
                  <a:lnTo>
                    <a:pt x="18095" y="9606"/>
                  </a:lnTo>
                  <a:lnTo>
                    <a:pt x="18095" y="4294"/>
                  </a:lnTo>
                  <a:lnTo>
                    <a:pt x="18095" y="4294"/>
                  </a:lnTo>
                  <a:lnTo>
                    <a:pt x="18070" y="3872"/>
                  </a:lnTo>
                  <a:lnTo>
                    <a:pt x="18021" y="3426"/>
                  </a:lnTo>
                  <a:lnTo>
                    <a:pt x="17897" y="3029"/>
                  </a:lnTo>
                  <a:lnTo>
                    <a:pt x="17773" y="2631"/>
                  </a:lnTo>
                  <a:lnTo>
                    <a:pt x="17574" y="2259"/>
                  </a:lnTo>
                  <a:lnTo>
                    <a:pt x="17375" y="1912"/>
                  </a:lnTo>
                  <a:lnTo>
                    <a:pt x="17127" y="1564"/>
                  </a:lnTo>
                  <a:lnTo>
                    <a:pt x="16829" y="1266"/>
                  </a:lnTo>
                  <a:lnTo>
                    <a:pt x="16531" y="993"/>
                  </a:lnTo>
                  <a:lnTo>
                    <a:pt x="16209" y="745"/>
                  </a:lnTo>
                  <a:lnTo>
                    <a:pt x="15861" y="522"/>
                  </a:lnTo>
                  <a:lnTo>
                    <a:pt x="15464" y="348"/>
                  </a:lnTo>
                  <a:lnTo>
                    <a:pt x="15092" y="199"/>
                  </a:lnTo>
                  <a:lnTo>
                    <a:pt x="14670" y="100"/>
                  </a:lnTo>
                  <a:lnTo>
                    <a:pt x="14248" y="25"/>
                  </a:lnTo>
                  <a:lnTo>
                    <a:pt x="1380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43"/>
            <p:cNvSpPr/>
            <p:nvPr/>
          </p:nvSpPr>
          <p:spPr>
            <a:xfrm>
              <a:off x="4378400" y="3226725"/>
              <a:ext cx="449925" cy="349375"/>
            </a:xfrm>
            <a:custGeom>
              <a:rect b="b" l="l" r="r" t="t"/>
              <a:pathLst>
                <a:path extrusionOk="0" h="13975" w="17997">
                  <a:moveTo>
                    <a:pt x="4295" y="0"/>
                  </a:moveTo>
                  <a:lnTo>
                    <a:pt x="3873" y="25"/>
                  </a:lnTo>
                  <a:lnTo>
                    <a:pt x="3426" y="99"/>
                  </a:lnTo>
                  <a:lnTo>
                    <a:pt x="3029" y="199"/>
                  </a:lnTo>
                  <a:lnTo>
                    <a:pt x="2632" y="348"/>
                  </a:lnTo>
                  <a:lnTo>
                    <a:pt x="2260" y="521"/>
                  </a:lnTo>
                  <a:lnTo>
                    <a:pt x="1912" y="745"/>
                  </a:lnTo>
                  <a:lnTo>
                    <a:pt x="1565" y="993"/>
                  </a:lnTo>
                  <a:lnTo>
                    <a:pt x="1267" y="1266"/>
                  </a:lnTo>
                  <a:lnTo>
                    <a:pt x="994" y="1564"/>
                  </a:lnTo>
                  <a:lnTo>
                    <a:pt x="746" y="1911"/>
                  </a:lnTo>
                  <a:lnTo>
                    <a:pt x="522" y="2259"/>
                  </a:lnTo>
                  <a:lnTo>
                    <a:pt x="348" y="2631"/>
                  </a:lnTo>
                  <a:lnTo>
                    <a:pt x="199" y="3028"/>
                  </a:lnTo>
                  <a:lnTo>
                    <a:pt x="100" y="3425"/>
                  </a:lnTo>
                  <a:lnTo>
                    <a:pt x="26" y="3872"/>
                  </a:lnTo>
                  <a:lnTo>
                    <a:pt x="1" y="4294"/>
                  </a:lnTo>
                  <a:lnTo>
                    <a:pt x="1" y="13900"/>
                  </a:lnTo>
                  <a:lnTo>
                    <a:pt x="2880" y="13900"/>
                  </a:lnTo>
                  <a:lnTo>
                    <a:pt x="3277" y="13925"/>
                  </a:lnTo>
                  <a:lnTo>
                    <a:pt x="3675" y="13975"/>
                  </a:lnTo>
                  <a:lnTo>
                    <a:pt x="3675" y="7670"/>
                  </a:lnTo>
                  <a:lnTo>
                    <a:pt x="3675" y="7248"/>
                  </a:lnTo>
                  <a:lnTo>
                    <a:pt x="3749" y="6801"/>
                  </a:lnTo>
                  <a:lnTo>
                    <a:pt x="3848" y="6404"/>
                  </a:lnTo>
                  <a:lnTo>
                    <a:pt x="3997" y="6007"/>
                  </a:lnTo>
                  <a:lnTo>
                    <a:pt x="4171" y="5635"/>
                  </a:lnTo>
                  <a:lnTo>
                    <a:pt x="4394" y="5287"/>
                  </a:lnTo>
                  <a:lnTo>
                    <a:pt x="4643" y="4940"/>
                  </a:lnTo>
                  <a:lnTo>
                    <a:pt x="4916" y="4642"/>
                  </a:lnTo>
                  <a:lnTo>
                    <a:pt x="5213" y="4369"/>
                  </a:lnTo>
                  <a:lnTo>
                    <a:pt x="5561" y="4120"/>
                  </a:lnTo>
                  <a:lnTo>
                    <a:pt x="5909" y="3897"/>
                  </a:lnTo>
                  <a:lnTo>
                    <a:pt x="6281" y="3723"/>
                  </a:lnTo>
                  <a:lnTo>
                    <a:pt x="6678" y="3574"/>
                  </a:lnTo>
                  <a:lnTo>
                    <a:pt x="7100" y="3475"/>
                  </a:lnTo>
                  <a:lnTo>
                    <a:pt x="7522" y="3401"/>
                  </a:lnTo>
                  <a:lnTo>
                    <a:pt x="7944" y="3376"/>
                  </a:lnTo>
                  <a:lnTo>
                    <a:pt x="17451" y="3376"/>
                  </a:lnTo>
                  <a:lnTo>
                    <a:pt x="17724" y="3401"/>
                  </a:lnTo>
                  <a:lnTo>
                    <a:pt x="17997" y="3425"/>
                  </a:lnTo>
                  <a:lnTo>
                    <a:pt x="17947" y="3177"/>
                  </a:lnTo>
                  <a:lnTo>
                    <a:pt x="17873" y="2929"/>
                  </a:lnTo>
                  <a:lnTo>
                    <a:pt x="17773" y="2681"/>
                  </a:lnTo>
                  <a:lnTo>
                    <a:pt x="17674" y="2457"/>
                  </a:lnTo>
                  <a:lnTo>
                    <a:pt x="17451" y="2011"/>
                  </a:lnTo>
                  <a:lnTo>
                    <a:pt x="17153" y="1613"/>
                  </a:lnTo>
                  <a:lnTo>
                    <a:pt x="16830" y="1241"/>
                  </a:lnTo>
                  <a:lnTo>
                    <a:pt x="16458" y="918"/>
                  </a:lnTo>
                  <a:lnTo>
                    <a:pt x="16036" y="645"/>
                  </a:lnTo>
                  <a:lnTo>
                    <a:pt x="15589" y="397"/>
                  </a:lnTo>
                  <a:lnTo>
                    <a:pt x="15316" y="273"/>
                  </a:lnTo>
                  <a:lnTo>
                    <a:pt x="15018" y="174"/>
                  </a:lnTo>
                  <a:lnTo>
                    <a:pt x="14695" y="99"/>
                  </a:lnTo>
                  <a:lnTo>
                    <a:pt x="14373" y="50"/>
                  </a:lnTo>
                  <a:lnTo>
                    <a:pt x="14100"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43"/>
            <p:cNvSpPr/>
            <p:nvPr/>
          </p:nvSpPr>
          <p:spPr>
            <a:xfrm>
              <a:off x="4378400" y="3226725"/>
              <a:ext cx="449925" cy="349375"/>
            </a:xfrm>
            <a:custGeom>
              <a:rect b="b" l="l" r="r" t="t"/>
              <a:pathLst>
                <a:path extrusionOk="0" fill="none" h="13975" w="17997">
                  <a:moveTo>
                    <a:pt x="13802" y="0"/>
                  </a:moveTo>
                  <a:lnTo>
                    <a:pt x="11146" y="0"/>
                  </a:lnTo>
                  <a:lnTo>
                    <a:pt x="6653" y="0"/>
                  </a:lnTo>
                  <a:lnTo>
                    <a:pt x="4295" y="0"/>
                  </a:lnTo>
                  <a:lnTo>
                    <a:pt x="4295" y="0"/>
                  </a:lnTo>
                  <a:lnTo>
                    <a:pt x="3873" y="25"/>
                  </a:lnTo>
                  <a:lnTo>
                    <a:pt x="3426" y="99"/>
                  </a:lnTo>
                  <a:lnTo>
                    <a:pt x="3029" y="199"/>
                  </a:lnTo>
                  <a:lnTo>
                    <a:pt x="2632" y="348"/>
                  </a:lnTo>
                  <a:lnTo>
                    <a:pt x="2260" y="521"/>
                  </a:lnTo>
                  <a:lnTo>
                    <a:pt x="1912" y="745"/>
                  </a:lnTo>
                  <a:lnTo>
                    <a:pt x="1565" y="993"/>
                  </a:lnTo>
                  <a:lnTo>
                    <a:pt x="1267" y="1266"/>
                  </a:lnTo>
                  <a:lnTo>
                    <a:pt x="994" y="1564"/>
                  </a:lnTo>
                  <a:lnTo>
                    <a:pt x="746" y="1911"/>
                  </a:lnTo>
                  <a:lnTo>
                    <a:pt x="522" y="2259"/>
                  </a:lnTo>
                  <a:lnTo>
                    <a:pt x="348" y="2631"/>
                  </a:lnTo>
                  <a:lnTo>
                    <a:pt x="199" y="3028"/>
                  </a:lnTo>
                  <a:lnTo>
                    <a:pt x="100" y="3425"/>
                  </a:lnTo>
                  <a:lnTo>
                    <a:pt x="26" y="3872"/>
                  </a:lnTo>
                  <a:lnTo>
                    <a:pt x="1" y="4294"/>
                  </a:lnTo>
                  <a:lnTo>
                    <a:pt x="1" y="13900"/>
                  </a:lnTo>
                  <a:lnTo>
                    <a:pt x="2880" y="13900"/>
                  </a:lnTo>
                  <a:lnTo>
                    <a:pt x="2880" y="13900"/>
                  </a:lnTo>
                  <a:lnTo>
                    <a:pt x="3277" y="13925"/>
                  </a:lnTo>
                  <a:lnTo>
                    <a:pt x="3675" y="13975"/>
                  </a:lnTo>
                  <a:lnTo>
                    <a:pt x="3675" y="7670"/>
                  </a:lnTo>
                  <a:lnTo>
                    <a:pt x="3675" y="7670"/>
                  </a:lnTo>
                  <a:lnTo>
                    <a:pt x="3675" y="7248"/>
                  </a:lnTo>
                  <a:lnTo>
                    <a:pt x="3749" y="6801"/>
                  </a:lnTo>
                  <a:lnTo>
                    <a:pt x="3848" y="6404"/>
                  </a:lnTo>
                  <a:lnTo>
                    <a:pt x="3997" y="6007"/>
                  </a:lnTo>
                  <a:lnTo>
                    <a:pt x="4171" y="5635"/>
                  </a:lnTo>
                  <a:lnTo>
                    <a:pt x="4394" y="5287"/>
                  </a:lnTo>
                  <a:lnTo>
                    <a:pt x="4643" y="4940"/>
                  </a:lnTo>
                  <a:lnTo>
                    <a:pt x="4916" y="4642"/>
                  </a:lnTo>
                  <a:lnTo>
                    <a:pt x="5213" y="4369"/>
                  </a:lnTo>
                  <a:lnTo>
                    <a:pt x="5561" y="4120"/>
                  </a:lnTo>
                  <a:lnTo>
                    <a:pt x="5909" y="3897"/>
                  </a:lnTo>
                  <a:lnTo>
                    <a:pt x="6281" y="3723"/>
                  </a:lnTo>
                  <a:lnTo>
                    <a:pt x="6678" y="3574"/>
                  </a:lnTo>
                  <a:lnTo>
                    <a:pt x="7100" y="3475"/>
                  </a:lnTo>
                  <a:lnTo>
                    <a:pt x="7522" y="3401"/>
                  </a:lnTo>
                  <a:lnTo>
                    <a:pt x="7944" y="3376"/>
                  </a:lnTo>
                  <a:lnTo>
                    <a:pt x="17451" y="3376"/>
                  </a:lnTo>
                  <a:lnTo>
                    <a:pt x="17451" y="3376"/>
                  </a:lnTo>
                  <a:lnTo>
                    <a:pt x="17724" y="3401"/>
                  </a:lnTo>
                  <a:lnTo>
                    <a:pt x="17997" y="3425"/>
                  </a:lnTo>
                  <a:lnTo>
                    <a:pt x="17997" y="3425"/>
                  </a:lnTo>
                  <a:lnTo>
                    <a:pt x="17947" y="3177"/>
                  </a:lnTo>
                  <a:lnTo>
                    <a:pt x="17873" y="2929"/>
                  </a:lnTo>
                  <a:lnTo>
                    <a:pt x="17773" y="2681"/>
                  </a:lnTo>
                  <a:lnTo>
                    <a:pt x="17674" y="2457"/>
                  </a:lnTo>
                  <a:lnTo>
                    <a:pt x="17451" y="2011"/>
                  </a:lnTo>
                  <a:lnTo>
                    <a:pt x="17153" y="1613"/>
                  </a:lnTo>
                  <a:lnTo>
                    <a:pt x="16830" y="1241"/>
                  </a:lnTo>
                  <a:lnTo>
                    <a:pt x="16458" y="918"/>
                  </a:lnTo>
                  <a:lnTo>
                    <a:pt x="16036" y="645"/>
                  </a:lnTo>
                  <a:lnTo>
                    <a:pt x="15589" y="397"/>
                  </a:lnTo>
                  <a:lnTo>
                    <a:pt x="15589" y="397"/>
                  </a:lnTo>
                  <a:lnTo>
                    <a:pt x="15316" y="273"/>
                  </a:lnTo>
                  <a:lnTo>
                    <a:pt x="15018" y="174"/>
                  </a:lnTo>
                  <a:lnTo>
                    <a:pt x="14695" y="99"/>
                  </a:lnTo>
                  <a:lnTo>
                    <a:pt x="14373" y="50"/>
                  </a:lnTo>
                  <a:lnTo>
                    <a:pt x="14373" y="50"/>
                  </a:lnTo>
                  <a:lnTo>
                    <a:pt x="14100"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43"/>
            <p:cNvSpPr/>
            <p:nvPr/>
          </p:nvSpPr>
          <p:spPr>
            <a:xfrm>
              <a:off x="4470250" y="3311100"/>
              <a:ext cx="420125" cy="275550"/>
            </a:xfrm>
            <a:custGeom>
              <a:rect b="b" l="l" r="r" t="t"/>
              <a:pathLst>
                <a:path extrusionOk="0" h="11022" w="16805">
                  <a:moveTo>
                    <a:pt x="4270" y="1"/>
                  </a:moveTo>
                  <a:lnTo>
                    <a:pt x="3848" y="26"/>
                  </a:lnTo>
                  <a:lnTo>
                    <a:pt x="3426" y="100"/>
                  </a:lnTo>
                  <a:lnTo>
                    <a:pt x="3004" y="199"/>
                  </a:lnTo>
                  <a:lnTo>
                    <a:pt x="2607" y="348"/>
                  </a:lnTo>
                  <a:lnTo>
                    <a:pt x="2235" y="522"/>
                  </a:lnTo>
                  <a:lnTo>
                    <a:pt x="1887" y="745"/>
                  </a:lnTo>
                  <a:lnTo>
                    <a:pt x="1539" y="994"/>
                  </a:lnTo>
                  <a:lnTo>
                    <a:pt x="1242" y="1267"/>
                  </a:lnTo>
                  <a:lnTo>
                    <a:pt x="969" y="1565"/>
                  </a:lnTo>
                  <a:lnTo>
                    <a:pt x="720" y="1912"/>
                  </a:lnTo>
                  <a:lnTo>
                    <a:pt x="497" y="2260"/>
                  </a:lnTo>
                  <a:lnTo>
                    <a:pt x="323" y="2632"/>
                  </a:lnTo>
                  <a:lnTo>
                    <a:pt x="174" y="3029"/>
                  </a:lnTo>
                  <a:lnTo>
                    <a:pt x="75" y="3426"/>
                  </a:lnTo>
                  <a:lnTo>
                    <a:pt x="1" y="3873"/>
                  </a:lnTo>
                  <a:lnTo>
                    <a:pt x="1" y="4295"/>
                  </a:lnTo>
                  <a:lnTo>
                    <a:pt x="1" y="10600"/>
                  </a:lnTo>
                  <a:lnTo>
                    <a:pt x="348" y="10674"/>
                  </a:lnTo>
                  <a:lnTo>
                    <a:pt x="696" y="10749"/>
                  </a:lnTo>
                  <a:lnTo>
                    <a:pt x="1043" y="10873"/>
                  </a:lnTo>
                  <a:lnTo>
                    <a:pt x="1366" y="11022"/>
                  </a:lnTo>
                  <a:lnTo>
                    <a:pt x="1366" y="5213"/>
                  </a:lnTo>
                  <a:lnTo>
                    <a:pt x="1391" y="4791"/>
                  </a:lnTo>
                  <a:lnTo>
                    <a:pt x="1465" y="4345"/>
                  </a:lnTo>
                  <a:lnTo>
                    <a:pt x="1564" y="3948"/>
                  </a:lnTo>
                  <a:lnTo>
                    <a:pt x="1713" y="3550"/>
                  </a:lnTo>
                  <a:lnTo>
                    <a:pt x="1887" y="3178"/>
                  </a:lnTo>
                  <a:lnTo>
                    <a:pt x="2110" y="2831"/>
                  </a:lnTo>
                  <a:lnTo>
                    <a:pt x="2359" y="2483"/>
                  </a:lnTo>
                  <a:lnTo>
                    <a:pt x="2632" y="2185"/>
                  </a:lnTo>
                  <a:lnTo>
                    <a:pt x="2930" y="1912"/>
                  </a:lnTo>
                  <a:lnTo>
                    <a:pt x="3277" y="1664"/>
                  </a:lnTo>
                  <a:lnTo>
                    <a:pt x="3625" y="1441"/>
                  </a:lnTo>
                  <a:lnTo>
                    <a:pt x="3997" y="1267"/>
                  </a:lnTo>
                  <a:lnTo>
                    <a:pt x="4394" y="1118"/>
                  </a:lnTo>
                  <a:lnTo>
                    <a:pt x="4791" y="1019"/>
                  </a:lnTo>
                  <a:lnTo>
                    <a:pt x="5238" y="944"/>
                  </a:lnTo>
                  <a:lnTo>
                    <a:pt x="5660" y="919"/>
                  </a:lnTo>
                  <a:lnTo>
                    <a:pt x="15167" y="919"/>
                  </a:lnTo>
                  <a:lnTo>
                    <a:pt x="15589" y="944"/>
                  </a:lnTo>
                  <a:lnTo>
                    <a:pt x="16011" y="1019"/>
                  </a:lnTo>
                  <a:lnTo>
                    <a:pt x="16408" y="1118"/>
                  </a:lnTo>
                  <a:lnTo>
                    <a:pt x="16805" y="1242"/>
                  </a:lnTo>
                  <a:lnTo>
                    <a:pt x="16557" y="1019"/>
                  </a:lnTo>
                  <a:lnTo>
                    <a:pt x="16284" y="795"/>
                  </a:lnTo>
                  <a:lnTo>
                    <a:pt x="15986" y="621"/>
                  </a:lnTo>
                  <a:lnTo>
                    <a:pt x="15688" y="448"/>
                  </a:lnTo>
                  <a:lnTo>
                    <a:pt x="15365" y="299"/>
                  </a:lnTo>
                  <a:lnTo>
                    <a:pt x="15043" y="199"/>
                  </a:lnTo>
                  <a:lnTo>
                    <a:pt x="14695" y="100"/>
                  </a:lnTo>
                  <a:lnTo>
                    <a:pt x="14323" y="50"/>
                  </a:lnTo>
                  <a:lnTo>
                    <a:pt x="14050" y="26"/>
                  </a:lnTo>
                  <a:lnTo>
                    <a:pt x="1377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43"/>
            <p:cNvSpPr/>
            <p:nvPr/>
          </p:nvSpPr>
          <p:spPr>
            <a:xfrm>
              <a:off x="4470250" y="3311100"/>
              <a:ext cx="420125" cy="275550"/>
            </a:xfrm>
            <a:custGeom>
              <a:rect b="b" l="l" r="r" t="t"/>
              <a:pathLst>
                <a:path extrusionOk="0" fill="none" h="11022" w="16805">
                  <a:moveTo>
                    <a:pt x="13777" y="1"/>
                  </a:moveTo>
                  <a:lnTo>
                    <a:pt x="4270" y="1"/>
                  </a:lnTo>
                  <a:lnTo>
                    <a:pt x="4270" y="1"/>
                  </a:lnTo>
                  <a:lnTo>
                    <a:pt x="3848" y="26"/>
                  </a:lnTo>
                  <a:lnTo>
                    <a:pt x="3426" y="100"/>
                  </a:lnTo>
                  <a:lnTo>
                    <a:pt x="3004" y="199"/>
                  </a:lnTo>
                  <a:lnTo>
                    <a:pt x="2607" y="348"/>
                  </a:lnTo>
                  <a:lnTo>
                    <a:pt x="2235" y="522"/>
                  </a:lnTo>
                  <a:lnTo>
                    <a:pt x="1887" y="745"/>
                  </a:lnTo>
                  <a:lnTo>
                    <a:pt x="1539" y="994"/>
                  </a:lnTo>
                  <a:lnTo>
                    <a:pt x="1242" y="1267"/>
                  </a:lnTo>
                  <a:lnTo>
                    <a:pt x="969" y="1565"/>
                  </a:lnTo>
                  <a:lnTo>
                    <a:pt x="720" y="1912"/>
                  </a:lnTo>
                  <a:lnTo>
                    <a:pt x="497" y="2260"/>
                  </a:lnTo>
                  <a:lnTo>
                    <a:pt x="323" y="2632"/>
                  </a:lnTo>
                  <a:lnTo>
                    <a:pt x="174" y="3029"/>
                  </a:lnTo>
                  <a:lnTo>
                    <a:pt x="75" y="3426"/>
                  </a:lnTo>
                  <a:lnTo>
                    <a:pt x="1" y="3873"/>
                  </a:lnTo>
                  <a:lnTo>
                    <a:pt x="1" y="4295"/>
                  </a:lnTo>
                  <a:lnTo>
                    <a:pt x="1" y="10600"/>
                  </a:lnTo>
                  <a:lnTo>
                    <a:pt x="1" y="10600"/>
                  </a:lnTo>
                  <a:lnTo>
                    <a:pt x="348" y="10674"/>
                  </a:lnTo>
                  <a:lnTo>
                    <a:pt x="696" y="10749"/>
                  </a:lnTo>
                  <a:lnTo>
                    <a:pt x="1043" y="10873"/>
                  </a:lnTo>
                  <a:lnTo>
                    <a:pt x="1366" y="11022"/>
                  </a:lnTo>
                  <a:lnTo>
                    <a:pt x="1366" y="5213"/>
                  </a:lnTo>
                  <a:lnTo>
                    <a:pt x="1366" y="5213"/>
                  </a:lnTo>
                  <a:lnTo>
                    <a:pt x="1391" y="4791"/>
                  </a:lnTo>
                  <a:lnTo>
                    <a:pt x="1465" y="4345"/>
                  </a:lnTo>
                  <a:lnTo>
                    <a:pt x="1564" y="3948"/>
                  </a:lnTo>
                  <a:lnTo>
                    <a:pt x="1713" y="3550"/>
                  </a:lnTo>
                  <a:lnTo>
                    <a:pt x="1887" y="3178"/>
                  </a:lnTo>
                  <a:lnTo>
                    <a:pt x="2110" y="2831"/>
                  </a:lnTo>
                  <a:lnTo>
                    <a:pt x="2359" y="2483"/>
                  </a:lnTo>
                  <a:lnTo>
                    <a:pt x="2632" y="2185"/>
                  </a:lnTo>
                  <a:lnTo>
                    <a:pt x="2930" y="1912"/>
                  </a:lnTo>
                  <a:lnTo>
                    <a:pt x="3277" y="1664"/>
                  </a:lnTo>
                  <a:lnTo>
                    <a:pt x="3625" y="1441"/>
                  </a:lnTo>
                  <a:lnTo>
                    <a:pt x="3997" y="1267"/>
                  </a:lnTo>
                  <a:lnTo>
                    <a:pt x="4394" y="1118"/>
                  </a:lnTo>
                  <a:lnTo>
                    <a:pt x="4791" y="1019"/>
                  </a:lnTo>
                  <a:lnTo>
                    <a:pt x="5238" y="944"/>
                  </a:lnTo>
                  <a:lnTo>
                    <a:pt x="5660" y="919"/>
                  </a:lnTo>
                  <a:lnTo>
                    <a:pt x="15167" y="919"/>
                  </a:lnTo>
                  <a:lnTo>
                    <a:pt x="15167" y="919"/>
                  </a:lnTo>
                  <a:lnTo>
                    <a:pt x="15589" y="944"/>
                  </a:lnTo>
                  <a:lnTo>
                    <a:pt x="16011" y="1019"/>
                  </a:lnTo>
                  <a:lnTo>
                    <a:pt x="16408" y="1118"/>
                  </a:lnTo>
                  <a:lnTo>
                    <a:pt x="16805" y="1242"/>
                  </a:lnTo>
                  <a:lnTo>
                    <a:pt x="16805" y="1242"/>
                  </a:lnTo>
                  <a:lnTo>
                    <a:pt x="16557" y="1019"/>
                  </a:lnTo>
                  <a:lnTo>
                    <a:pt x="16284" y="795"/>
                  </a:lnTo>
                  <a:lnTo>
                    <a:pt x="15986" y="621"/>
                  </a:lnTo>
                  <a:lnTo>
                    <a:pt x="15688" y="448"/>
                  </a:lnTo>
                  <a:lnTo>
                    <a:pt x="15365" y="299"/>
                  </a:lnTo>
                  <a:lnTo>
                    <a:pt x="15043" y="199"/>
                  </a:lnTo>
                  <a:lnTo>
                    <a:pt x="14695" y="100"/>
                  </a:lnTo>
                  <a:lnTo>
                    <a:pt x="14323" y="50"/>
                  </a:lnTo>
                  <a:lnTo>
                    <a:pt x="14323" y="50"/>
                  </a:lnTo>
                  <a:lnTo>
                    <a:pt x="14050" y="26"/>
                  </a:lnTo>
                  <a:lnTo>
                    <a:pt x="137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43"/>
            <p:cNvSpPr/>
            <p:nvPr/>
          </p:nvSpPr>
          <p:spPr>
            <a:xfrm>
              <a:off x="4504375" y="3334075"/>
              <a:ext cx="452400" cy="767025"/>
            </a:xfrm>
            <a:custGeom>
              <a:rect b="b" l="l" r="r" t="t"/>
              <a:pathLst>
                <a:path extrusionOk="0" h="30681" w="18096">
                  <a:moveTo>
                    <a:pt x="4295" y="0"/>
                  </a:moveTo>
                  <a:lnTo>
                    <a:pt x="3873" y="25"/>
                  </a:lnTo>
                  <a:lnTo>
                    <a:pt x="3426" y="100"/>
                  </a:lnTo>
                  <a:lnTo>
                    <a:pt x="3029" y="199"/>
                  </a:lnTo>
                  <a:lnTo>
                    <a:pt x="2632" y="348"/>
                  </a:lnTo>
                  <a:lnTo>
                    <a:pt x="2260" y="522"/>
                  </a:lnTo>
                  <a:lnTo>
                    <a:pt x="1912" y="745"/>
                  </a:lnTo>
                  <a:lnTo>
                    <a:pt x="1565" y="993"/>
                  </a:lnTo>
                  <a:lnTo>
                    <a:pt x="1267" y="1266"/>
                  </a:lnTo>
                  <a:lnTo>
                    <a:pt x="994" y="1564"/>
                  </a:lnTo>
                  <a:lnTo>
                    <a:pt x="745" y="1912"/>
                  </a:lnTo>
                  <a:lnTo>
                    <a:pt x="522" y="2259"/>
                  </a:lnTo>
                  <a:lnTo>
                    <a:pt x="348" y="2631"/>
                  </a:lnTo>
                  <a:lnTo>
                    <a:pt x="199" y="3029"/>
                  </a:lnTo>
                  <a:lnTo>
                    <a:pt x="100" y="3426"/>
                  </a:lnTo>
                  <a:lnTo>
                    <a:pt x="26" y="3872"/>
                  </a:lnTo>
                  <a:lnTo>
                    <a:pt x="1" y="4294"/>
                  </a:lnTo>
                  <a:lnTo>
                    <a:pt x="1" y="10103"/>
                  </a:lnTo>
                  <a:lnTo>
                    <a:pt x="274" y="10252"/>
                  </a:lnTo>
                  <a:lnTo>
                    <a:pt x="547" y="10401"/>
                  </a:lnTo>
                  <a:lnTo>
                    <a:pt x="795" y="10574"/>
                  </a:lnTo>
                  <a:lnTo>
                    <a:pt x="1043" y="10773"/>
                  </a:lnTo>
                  <a:lnTo>
                    <a:pt x="1267" y="10972"/>
                  </a:lnTo>
                  <a:lnTo>
                    <a:pt x="1465" y="11195"/>
                  </a:lnTo>
                  <a:lnTo>
                    <a:pt x="1664" y="11418"/>
                  </a:lnTo>
                  <a:lnTo>
                    <a:pt x="1862" y="11667"/>
                  </a:lnTo>
                  <a:lnTo>
                    <a:pt x="2036" y="11915"/>
                  </a:lnTo>
                  <a:lnTo>
                    <a:pt x="2185" y="12188"/>
                  </a:lnTo>
                  <a:lnTo>
                    <a:pt x="2334" y="12461"/>
                  </a:lnTo>
                  <a:lnTo>
                    <a:pt x="2433" y="12734"/>
                  </a:lnTo>
                  <a:lnTo>
                    <a:pt x="2557" y="13032"/>
                  </a:lnTo>
                  <a:lnTo>
                    <a:pt x="2632" y="13330"/>
                  </a:lnTo>
                  <a:lnTo>
                    <a:pt x="2706" y="13652"/>
                  </a:lnTo>
                  <a:lnTo>
                    <a:pt x="2756" y="13950"/>
                  </a:lnTo>
                  <a:lnTo>
                    <a:pt x="3128" y="14149"/>
                  </a:lnTo>
                  <a:lnTo>
                    <a:pt x="3476" y="14372"/>
                  </a:lnTo>
                  <a:lnTo>
                    <a:pt x="3798" y="14645"/>
                  </a:lnTo>
                  <a:lnTo>
                    <a:pt x="4121" y="14918"/>
                  </a:lnTo>
                  <a:lnTo>
                    <a:pt x="4444" y="15067"/>
                  </a:lnTo>
                  <a:lnTo>
                    <a:pt x="4767" y="15241"/>
                  </a:lnTo>
                  <a:lnTo>
                    <a:pt x="5064" y="15439"/>
                  </a:lnTo>
                  <a:lnTo>
                    <a:pt x="5337" y="15638"/>
                  </a:lnTo>
                  <a:lnTo>
                    <a:pt x="5610" y="15886"/>
                  </a:lnTo>
                  <a:lnTo>
                    <a:pt x="5859" y="16134"/>
                  </a:lnTo>
                  <a:lnTo>
                    <a:pt x="6107" y="16408"/>
                  </a:lnTo>
                  <a:lnTo>
                    <a:pt x="6306" y="16705"/>
                  </a:lnTo>
                  <a:lnTo>
                    <a:pt x="6504" y="17003"/>
                  </a:lnTo>
                  <a:lnTo>
                    <a:pt x="6678" y="17326"/>
                  </a:lnTo>
                  <a:lnTo>
                    <a:pt x="6827" y="17649"/>
                  </a:lnTo>
                  <a:lnTo>
                    <a:pt x="6951" y="17996"/>
                  </a:lnTo>
                  <a:lnTo>
                    <a:pt x="7025" y="18344"/>
                  </a:lnTo>
                  <a:lnTo>
                    <a:pt x="7100" y="18716"/>
                  </a:lnTo>
                  <a:lnTo>
                    <a:pt x="7149" y="19088"/>
                  </a:lnTo>
                  <a:lnTo>
                    <a:pt x="7174" y="19485"/>
                  </a:lnTo>
                  <a:lnTo>
                    <a:pt x="7174" y="30680"/>
                  </a:lnTo>
                  <a:lnTo>
                    <a:pt x="13007" y="30680"/>
                  </a:lnTo>
                  <a:lnTo>
                    <a:pt x="13007" y="14546"/>
                  </a:lnTo>
                  <a:lnTo>
                    <a:pt x="13032" y="14049"/>
                  </a:lnTo>
                  <a:lnTo>
                    <a:pt x="13107" y="13553"/>
                  </a:lnTo>
                  <a:lnTo>
                    <a:pt x="13231" y="13081"/>
                  </a:lnTo>
                  <a:lnTo>
                    <a:pt x="13405" y="12635"/>
                  </a:lnTo>
                  <a:lnTo>
                    <a:pt x="13603" y="12188"/>
                  </a:lnTo>
                  <a:lnTo>
                    <a:pt x="13851" y="11791"/>
                  </a:lnTo>
                  <a:lnTo>
                    <a:pt x="14124" y="11418"/>
                  </a:lnTo>
                  <a:lnTo>
                    <a:pt x="14447" y="11046"/>
                  </a:lnTo>
                  <a:lnTo>
                    <a:pt x="14795" y="10748"/>
                  </a:lnTo>
                  <a:lnTo>
                    <a:pt x="15167" y="10450"/>
                  </a:lnTo>
                  <a:lnTo>
                    <a:pt x="15589" y="10202"/>
                  </a:lnTo>
                  <a:lnTo>
                    <a:pt x="16011" y="10003"/>
                  </a:lnTo>
                  <a:lnTo>
                    <a:pt x="16458" y="9830"/>
                  </a:lnTo>
                  <a:lnTo>
                    <a:pt x="16954" y="9706"/>
                  </a:lnTo>
                  <a:lnTo>
                    <a:pt x="17426" y="9631"/>
                  </a:lnTo>
                  <a:lnTo>
                    <a:pt x="17947" y="9606"/>
                  </a:lnTo>
                  <a:lnTo>
                    <a:pt x="18096" y="9606"/>
                  </a:lnTo>
                  <a:lnTo>
                    <a:pt x="18096" y="4294"/>
                  </a:lnTo>
                  <a:lnTo>
                    <a:pt x="18096" y="3972"/>
                  </a:lnTo>
                  <a:lnTo>
                    <a:pt x="18046" y="3649"/>
                  </a:lnTo>
                  <a:lnTo>
                    <a:pt x="17997" y="3326"/>
                  </a:lnTo>
                  <a:lnTo>
                    <a:pt x="17897" y="3004"/>
                  </a:lnTo>
                  <a:lnTo>
                    <a:pt x="17798" y="2706"/>
                  </a:lnTo>
                  <a:lnTo>
                    <a:pt x="17674" y="2433"/>
                  </a:lnTo>
                  <a:lnTo>
                    <a:pt x="17525" y="2160"/>
                  </a:lnTo>
                  <a:lnTo>
                    <a:pt x="17351" y="1887"/>
                  </a:lnTo>
                  <a:lnTo>
                    <a:pt x="17178" y="1638"/>
                  </a:lnTo>
                  <a:lnTo>
                    <a:pt x="16979" y="1390"/>
                  </a:lnTo>
                  <a:lnTo>
                    <a:pt x="16756" y="1167"/>
                  </a:lnTo>
                  <a:lnTo>
                    <a:pt x="16507" y="968"/>
                  </a:lnTo>
                  <a:lnTo>
                    <a:pt x="16259" y="795"/>
                  </a:lnTo>
                  <a:lnTo>
                    <a:pt x="16011" y="621"/>
                  </a:lnTo>
                  <a:lnTo>
                    <a:pt x="15738" y="472"/>
                  </a:lnTo>
                  <a:lnTo>
                    <a:pt x="15440" y="323"/>
                  </a:lnTo>
                  <a:lnTo>
                    <a:pt x="15043" y="199"/>
                  </a:lnTo>
                  <a:lnTo>
                    <a:pt x="14646" y="100"/>
                  </a:lnTo>
                  <a:lnTo>
                    <a:pt x="14224"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43"/>
            <p:cNvSpPr/>
            <p:nvPr/>
          </p:nvSpPr>
          <p:spPr>
            <a:xfrm>
              <a:off x="4504375" y="3334075"/>
              <a:ext cx="452400" cy="767025"/>
            </a:xfrm>
            <a:custGeom>
              <a:rect b="b" l="l" r="r" t="t"/>
              <a:pathLst>
                <a:path extrusionOk="0" fill="none" h="30681" w="18096">
                  <a:moveTo>
                    <a:pt x="13802" y="0"/>
                  </a:moveTo>
                  <a:lnTo>
                    <a:pt x="4295" y="0"/>
                  </a:lnTo>
                  <a:lnTo>
                    <a:pt x="4295" y="0"/>
                  </a:lnTo>
                  <a:lnTo>
                    <a:pt x="3873" y="25"/>
                  </a:lnTo>
                  <a:lnTo>
                    <a:pt x="3426" y="100"/>
                  </a:lnTo>
                  <a:lnTo>
                    <a:pt x="3029" y="199"/>
                  </a:lnTo>
                  <a:lnTo>
                    <a:pt x="2632" y="348"/>
                  </a:lnTo>
                  <a:lnTo>
                    <a:pt x="2260" y="522"/>
                  </a:lnTo>
                  <a:lnTo>
                    <a:pt x="1912" y="745"/>
                  </a:lnTo>
                  <a:lnTo>
                    <a:pt x="1565" y="993"/>
                  </a:lnTo>
                  <a:lnTo>
                    <a:pt x="1267" y="1266"/>
                  </a:lnTo>
                  <a:lnTo>
                    <a:pt x="994" y="1564"/>
                  </a:lnTo>
                  <a:lnTo>
                    <a:pt x="745" y="1912"/>
                  </a:lnTo>
                  <a:lnTo>
                    <a:pt x="522" y="2259"/>
                  </a:lnTo>
                  <a:lnTo>
                    <a:pt x="348" y="2631"/>
                  </a:lnTo>
                  <a:lnTo>
                    <a:pt x="199" y="3029"/>
                  </a:lnTo>
                  <a:lnTo>
                    <a:pt x="100" y="3426"/>
                  </a:lnTo>
                  <a:lnTo>
                    <a:pt x="26" y="3872"/>
                  </a:lnTo>
                  <a:lnTo>
                    <a:pt x="1" y="4294"/>
                  </a:lnTo>
                  <a:lnTo>
                    <a:pt x="1" y="10103"/>
                  </a:lnTo>
                  <a:lnTo>
                    <a:pt x="1" y="10103"/>
                  </a:lnTo>
                  <a:lnTo>
                    <a:pt x="274" y="10252"/>
                  </a:lnTo>
                  <a:lnTo>
                    <a:pt x="547" y="10401"/>
                  </a:lnTo>
                  <a:lnTo>
                    <a:pt x="795" y="10574"/>
                  </a:lnTo>
                  <a:lnTo>
                    <a:pt x="1043" y="10773"/>
                  </a:lnTo>
                  <a:lnTo>
                    <a:pt x="1267" y="10972"/>
                  </a:lnTo>
                  <a:lnTo>
                    <a:pt x="1465" y="11195"/>
                  </a:lnTo>
                  <a:lnTo>
                    <a:pt x="1664" y="11418"/>
                  </a:lnTo>
                  <a:lnTo>
                    <a:pt x="1862" y="11667"/>
                  </a:lnTo>
                  <a:lnTo>
                    <a:pt x="2036" y="11915"/>
                  </a:lnTo>
                  <a:lnTo>
                    <a:pt x="2185" y="12188"/>
                  </a:lnTo>
                  <a:lnTo>
                    <a:pt x="2334" y="12461"/>
                  </a:lnTo>
                  <a:lnTo>
                    <a:pt x="2433" y="12734"/>
                  </a:lnTo>
                  <a:lnTo>
                    <a:pt x="2557" y="13032"/>
                  </a:lnTo>
                  <a:lnTo>
                    <a:pt x="2632" y="13330"/>
                  </a:lnTo>
                  <a:lnTo>
                    <a:pt x="2706" y="13652"/>
                  </a:lnTo>
                  <a:lnTo>
                    <a:pt x="2756" y="13950"/>
                  </a:lnTo>
                  <a:lnTo>
                    <a:pt x="2756" y="13950"/>
                  </a:lnTo>
                  <a:lnTo>
                    <a:pt x="3128" y="14149"/>
                  </a:lnTo>
                  <a:lnTo>
                    <a:pt x="3476" y="14372"/>
                  </a:lnTo>
                  <a:lnTo>
                    <a:pt x="3798" y="14645"/>
                  </a:lnTo>
                  <a:lnTo>
                    <a:pt x="4121" y="14918"/>
                  </a:lnTo>
                  <a:lnTo>
                    <a:pt x="4121" y="14918"/>
                  </a:lnTo>
                  <a:lnTo>
                    <a:pt x="4444" y="15067"/>
                  </a:lnTo>
                  <a:lnTo>
                    <a:pt x="4767" y="15241"/>
                  </a:lnTo>
                  <a:lnTo>
                    <a:pt x="5064" y="15439"/>
                  </a:lnTo>
                  <a:lnTo>
                    <a:pt x="5337" y="15638"/>
                  </a:lnTo>
                  <a:lnTo>
                    <a:pt x="5610" y="15886"/>
                  </a:lnTo>
                  <a:lnTo>
                    <a:pt x="5859" y="16134"/>
                  </a:lnTo>
                  <a:lnTo>
                    <a:pt x="6107" y="16408"/>
                  </a:lnTo>
                  <a:lnTo>
                    <a:pt x="6306" y="16705"/>
                  </a:lnTo>
                  <a:lnTo>
                    <a:pt x="6504" y="17003"/>
                  </a:lnTo>
                  <a:lnTo>
                    <a:pt x="6678" y="17326"/>
                  </a:lnTo>
                  <a:lnTo>
                    <a:pt x="6827" y="17649"/>
                  </a:lnTo>
                  <a:lnTo>
                    <a:pt x="6951" y="17996"/>
                  </a:lnTo>
                  <a:lnTo>
                    <a:pt x="7025" y="18344"/>
                  </a:lnTo>
                  <a:lnTo>
                    <a:pt x="7100" y="18716"/>
                  </a:lnTo>
                  <a:lnTo>
                    <a:pt x="7149" y="19088"/>
                  </a:lnTo>
                  <a:lnTo>
                    <a:pt x="7174" y="19485"/>
                  </a:lnTo>
                  <a:lnTo>
                    <a:pt x="7174" y="30680"/>
                  </a:lnTo>
                  <a:lnTo>
                    <a:pt x="13007" y="30680"/>
                  </a:lnTo>
                  <a:lnTo>
                    <a:pt x="13007" y="14546"/>
                  </a:lnTo>
                  <a:lnTo>
                    <a:pt x="13007" y="14546"/>
                  </a:lnTo>
                  <a:lnTo>
                    <a:pt x="13032" y="14049"/>
                  </a:lnTo>
                  <a:lnTo>
                    <a:pt x="13107" y="13553"/>
                  </a:lnTo>
                  <a:lnTo>
                    <a:pt x="13231" y="13081"/>
                  </a:lnTo>
                  <a:lnTo>
                    <a:pt x="13405" y="12635"/>
                  </a:lnTo>
                  <a:lnTo>
                    <a:pt x="13603" y="12188"/>
                  </a:lnTo>
                  <a:lnTo>
                    <a:pt x="13851" y="11791"/>
                  </a:lnTo>
                  <a:lnTo>
                    <a:pt x="14124" y="11418"/>
                  </a:lnTo>
                  <a:lnTo>
                    <a:pt x="14447" y="11046"/>
                  </a:lnTo>
                  <a:lnTo>
                    <a:pt x="14795" y="10748"/>
                  </a:lnTo>
                  <a:lnTo>
                    <a:pt x="15167" y="10450"/>
                  </a:lnTo>
                  <a:lnTo>
                    <a:pt x="15589" y="10202"/>
                  </a:lnTo>
                  <a:lnTo>
                    <a:pt x="16011" y="10003"/>
                  </a:lnTo>
                  <a:lnTo>
                    <a:pt x="16458" y="9830"/>
                  </a:lnTo>
                  <a:lnTo>
                    <a:pt x="16954" y="9706"/>
                  </a:lnTo>
                  <a:lnTo>
                    <a:pt x="17426" y="9631"/>
                  </a:lnTo>
                  <a:lnTo>
                    <a:pt x="17947" y="9606"/>
                  </a:lnTo>
                  <a:lnTo>
                    <a:pt x="18096" y="9606"/>
                  </a:lnTo>
                  <a:lnTo>
                    <a:pt x="18096" y="4294"/>
                  </a:lnTo>
                  <a:lnTo>
                    <a:pt x="18096" y="4294"/>
                  </a:lnTo>
                  <a:lnTo>
                    <a:pt x="18096" y="3972"/>
                  </a:lnTo>
                  <a:lnTo>
                    <a:pt x="18046" y="3649"/>
                  </a:lnTo>
                  <a:lnTo>
                    <a:pt x="17997" y="3326"/>
                  </a:lnTo>
                  <a:lnTo>
                    <a:pt x="17897" y="3004"/>
                  </a:lnTo>
                  <a:lnTo>
                    <a:pt x="17798" y="2706"/>
                  </a:lnTo>
                  <a:lnTo>
                    <a:pt x="17674" y="2433"/>
                  </a:lnTo>
                  <a:lnTo>
                    <a:pt x="17525" y="2160"/>
                  </a:lnTo>
                  <a:lnTo>
                    <a:pt x="17351" y="1887"/>
                  </a:lnTo>
                  <a:lnTo>
                    <a:pt x="17178" y="1638"/>
                  </a:lnTo>
                  <a:lnTo>
                    <a:pt x="16979" y="1390"/>
                  </a:lnTo>
                  <a:lnTo>
                    <a:pt x="16756" y="1167"/>
                  </a:lnTo>
                  <a:lnTo>
                    <a:pt x="16507" y="968"/>
                  </a:lnTo>
                  <a:lnTo>
                    <a:pt x="16259" y="795"/>
                  </a:lnTo>
                  <a:lnTo>
                    <a:pt x="16011" y="621"/>
                  </a:lnTo>
                  <a:lnTo>
                    <a:pt x="15738" y="472"/>
                  </a:lnTo>
                  <a:lnTo>
                    <a:pt x="15440" y="323"/>
                  </a:lnTo>
                  <a:lnTo>
                    <a:pt x="15440" y="323"/>
                  </a:lnTo>
                  <a:lnTo>
                    <a:pt x="15043" y="199"/>
                  </a:lnTo>
                  <a:lnTo>
                    <a:pt x="14646" y="100"/>
                  </a:lnTo>
                  <a:lnTo>
                    <a:pt x="14224"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43"/>
            <p:cNvSpPr/>
            <p:nvPr/>
          </p:nvSpPr>
          <p:spPr>
            <a:xfrm>
              <a:off x="5083975" y="3226725"/>
              <a:ext cx="449925" cy="347525"/>
            </a:xfrm>
            <a:custGeom>
              <a:rect b="b" l="l" r="r" t="t"/>
              <a:pathLst>
                <a:path extrusionOk="0" h="13901" w="17997">
                  <a:moveTo>
                    <a:pt x="4295" y="0"/>
                  </a:moveTo>
                  <a:lnTo>
                    <a:pt x="3823" y="25"/>
                  </a:lnTo>
                  <a:lnTo>
                    <a:pt x="3376" y="99"/>
                  </a:lnTo>
                  <a:lnTo>
                    <a:pt x="3029" y="199"/>
                  </a:lnTo>
                  <a:lnTo>
                    <a:pt x="2681" y="323"/>
                  </a:lnTo>
                  <a:lnTo>
                    <a:pt x="2359" y="472"/>
                  </a:lnTo>
                  <a:lnTo>
                    <a:pt x="2036" y="645"/>
                  </a:lnTo>
                  <a:lnTo>
                    <a:pt x="1738" y="844"/>
                  </a:lnTo>
                  <a:lnTo>
                    <a:pt x="1465" y="1067"/>
                  </a:lnTo>
                  <a:lnTo>
                    <a:pt x="1192" y="1316"/>
                  </a:lnTo>
                  <a:lnTo>
                    <a:pt x="968" y="1589"/>
                  </a:lnTo>
                  <a:lnTo>
                    <a:pt x="745" y="1887"/>
                  </a:lnTo>
                  <a:lnTo>
                    <a:pt x="571" y="2184"/>
                  </a:lnTo>
                  <a:lnTo>
                    <a:pt x="398" y="2507"/>
                  </a:lnTo>
                  <a:lnTo>
                    <a:pt x="249" y="2830"/>
                  </a:lnTo>
                  <a:lnTo>
                    <a:pt x="149" y="3177"/>
                  </a:lnTo>
                  <a:lnTo>
                    <a:pt x="75" y="3550"/>
                  </a:lnTo>
                  <a:lnTo>
                    <a:pt x="25" y="3922"/>
                  </a:lnTo>
                  <a:lnTo>
                    <a:pt x="0" y="4294"/>
                  </a:lnTo>
                  <a:lnTo>
                    <a:pt x="0" y="13900"/>
                  </a:lnTo>
                  <a:lnTo>
                    <a:pt x="4890" y="13900"/>
                  </a:lnTo>
                  <a:lnTo>
                    <a:pt x="4890" y="7670"/>
                  </a:lnTo>
                  <a:lnTo>
                    <a:pt x="4915" y="7248"/>
                  </a:lnTo>
                  <a:lnTo>
                    <a:pt x="4965" y="6801"/>
                  </a:lnTo>
                  <a:lnTo>
                    <a:pt x="5064" y="6404"/>
                  </a:lnTo>
                  <a:lnTo>
                    <a:pt x="5213" y="6007"/>
                  </a:lnTo>
                  <a:lnTo>
                    <a:pt x="5412" y="5635"/>
                  </a:lnTo>
                  <a:lnTo>
                    <a:pt x="5610" y="5287"/>
                  </a:lnTo>
                  <a:lnTo>
                    <a:pt x="5858" y="4940"/>
                  </a:lnTo>
                  <a:lnTo>
                    <a:pt x="6131" y="4642"/>
                  </a:lnTo>
                  <a:lnTo>
                    <a:pt x="6454" y="4369"/>
                  </a:lnTo>
                  <a:lnTo>
                    <a:pt x="6777" y="4120"/>
                  </a:lnTo>
                  <a:lnTo>
                    <a:pt x="7124" y="3897"/>
                  </a:lnTo>
                  <a:lnTo>
                    <a:pt x="7497" y="3723"/>
                  </a:lnTo>
                  <a:lnTo>
                    <a:pt x="7894" y="3574"/>
                  </a:lnTo>
                  <a:lnTo>
                    <a:pt x="8316" y="3475"/>
                  </a:lnTo>
                  <a:lnTo>
                    <a:pt x="8738" y="3401"/>
                  </a:lnTo>
                  <a:lnTo>
                    <a:pt x="9185" y="3376"/>
                  </a:lnTo>
                  <a:lnTo>
                    <a:pt x="17996" y="3376"/>
                  </a:lnTo>
                  <a:lnTo>
                    <a:pt x="17897" y="3028"/>
                  </a:lnTo>
                  <a:lnTo>
                    <a:pt x="17773" y="2681"/>
                  </a:lnTo>
                  <a:lnTo>
                    <a:pt x="17624" y="2358"/>
                  </a:lnTo>
                  <a:lnTo>
                    <a:pt x="17450" y="2035"/>
                  </a:lnTo>
                  <a:lnTo>
                    <a:pt x="17252" y="1738"/>
                  </a:lnTo>
                  <a:lnTo>
                    <a:pt x="17028" y="1465"/>
                  </a:lnTo>
                  <a:lnTo>
                    <a:pt x="16780" y="1216"/>
                  </a:lnTo>
                  <a:lnTo>
                    <a:pt x="16507" y="968"/>
                  </a:lnTo>
                  <a:lnTo>
                    <a:pt x="16209" y="770"/>
                  </a:lnTo>
                  <a:lnTo>
                    <a:pt x="15911" y="571"/>
                  </a:lnTo>
                  <a:lnTo>
                    <a:pt x="15589" y="397"/>
                  </a:lnTo>
                  <a:lnTo>
                    <a:pt x="15266" y="273"/>
                  </a:lnTo>
                  <a:lnTo>
                    <a:pt x="14918" y="149"/>
                  </a:lnTo>
                  <a:lnTo>
                    <a:pt x="14546" y="75"/>
                  </a:lnTo>
                  <a:lnTo>
                    <a:pt x="14174" y="25"/>
                  </a:lnTo>
                  <a:lnTo>
                    <a:pt x="1380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43"/>
            <p:cNvSpPr/>
            <p:nvPr/>
          </p:nvSpPr>
          <p:spPr>
            <a:xfrm>
              <a:off x="5083975" y="3226725"/>
              <a:ext cx="449925" cy="347525"/>
            </a:xfrm>
            <a:custGeom>
              <a:rect b="b" l="l" r="r" t="t"/>
              <a:pathLst>
                <a:path extrusionOk="0" fill="none" h="13901" w="17997">
                  <a:moveTo>
                    <a:pt x="13801" y="0"/>
                  </a:moveTo>
                  <a:lnTo>
                    <a:pt x="13429" y="0"/>
                  </a:lnTo>
                  <a:lnTo>
                    <a:pt x="12188" y="0"/>
                  </a:lnTo>
                  <a:lnTo>
                    <a:pt x="7869" y="0"/>
                  </a:lnTo>
                  <a:lnTo>
                    <a:pt x="4295" y="0"/>
                  </a:lnTo>
                  <a:lnTo>
                    <a:pt x="4295" y="0"/>
                  </a:lnTo>
                  <a:lnTo>
                    <a:pt x="3823" y="25"/>
                  </a:lnTo>
                  <a:lnTo>
                    <a:pt x="3376" y="99"/>
                  </a:lnTo>
                  <a:lnTo>
                    <a:pt x="3376" y="99"/>
                  </a:lnTo>
                  <a:lnTo>
                    <a:pt x="3029" y="199"/>
                  </a:lnTo>
                  <a:lnTo>
                    <a:pt x="2681" y="323"/>
                  </a:lnTo>
                  <a:lnTo>
                    <a:pt x="2359" y="472"/>
                  </a:lnTo>
                  <a:lnTo>
                    <a:pt x="2036" y="645"/>
                  </a:lnTo>
                  <a:lnTo>
                    <a:pt x="1738" y="844"/>
                  </a:lnTo>
                  <a:lnTo>
                    <a:pt x="1465" y="1067"/>
                  </a:lnTo>
                  <a:lnTo>
                    <a:pt x="1192" y="1316"/>
                  </a:lnTo>
                  <a:lnTo>
                    <a:pt x="968" y="1589"/>
                  </a:lnTo>
                  <a:lnTo>
                    <a:pt x="745" y="1887"/>
                  </a:lnTo>
                  <a:lnTo>
                    <a:pt x="571" y="2184"/>
                  </a:lnTo>
                  <a:lnTo>
                    <a:pt x="398" y="2507"/>
                  </a:lnTo>
                  <a:lnTo>
                    <a:pt x="249" y="2830"/>
                  </a:lnTo>
                  <a:lnTo>
                    <a:pt x="149" y="3177"/>
                  </a:lnTo>
                  <a:lnTo>
                    <a:pt x="75" y="3550"/>
                  </a:lnTo>
                  <a:lnTo>
                    <a:pt x="25" y="3922"/>
                  </a:lnTo>
                  <a:lnTo>
                    <a:pt x="0" y="4294"/>
                  </a:lnTo>
                  <a:lnTo>
                    <a:pt x="0" y="13900"/>
                  </a:lnTo>
                  <a:lnTo>
                    <a:pt x="4890" y="13900"/>
                  </a:lnTo>
                  <a:lnTo>
                    <a:pt x="4890" y="7670"/>
                  </a:lnTo>
                  <a:lnTo>
                    <a:pt x="4890" y="7670"/>
                  </a:lnTo>
                  <a:lnTo>
                    <a:pt x="4915" y="7248"/>
                  </a:lnTo>
                  <a:lnTo>
                    <a:pt x="4965" y="6801"/>
                  </a:lnTo>
                  <a:lnTo>
                    <a:pt x="5064" y="6404"/>
                  </a:lnTo>
                  <a:lnTo>
                    <a:pt x="5213" y="6007"/>
                  </a:lnTo>
                  <a:lnTo>
                    <a:pt x="5412" y="5635"/>
                  </a:lnTo>
                  <a:lnTo>
                    <a:pt x="5610" y="5287"/>
                  </a:lnTo>
                  <a:lnTo>
                    <a:pt x="5858" y="4940"/>
                  </a:lnTo>
                  <a:lnTo>
                    <a:pt x="6131" y="4642"/>
                  </a:lnTo>
                  <a:lnTo>
                    <a:pt x="6454" y="4369"/>
                  </a:lnTo>
                  <a:lnTo>
                    <a:pt x="6777" y="4120"/>
                  </a:lnTo>
                  <a:lnTo>
                    <a:pt x="7124" y="3897"/>
                  </a:lnTo>
                  <a:lnTo>
                    <a:pt x="7497" y="3723"/>
                  </a:lnTo>
                  <a:lnTo>
                    <a:pt x="7894" y="3574"/>
                  </a:lnTo>
                  <a:lnTo>
                    <a:pt x="8316" y="3475"/>
                  </a:lnTo>
                  <a:lnTo>
                    <a:pt x="8738" y="3401"/>
                  </a:lnTo>
                  <a:lnTo>
                    <a:pt x="9185" y="3376"/>
                  </a:lnTo>
                  <a:lnTo>
                    <a:pt x="17996" y="3376"/>
                  </a:lnTo>
                  <a:lnTo>
                    <a:pt x="17996" y="3376"/>
                  </a:lnTo>
                  <a:lnTo>
                    <a:pt x="17897" y="3028"/>
                  </a:lnTo>
                  <a:lnTo>
                    <a:pt x="17773" y="2681"/>
                  </a:lnTo>
                  <a:lnTo>
                    <a:pt x="17624" y="2358"/>
                  </a:lnTo>
                  <a:lnTo>
                    <a:pt x="17450" y="2035"/>
                  </a:lnTo>
                  <a:lnTo>
                    <a:pt x="17252" y="1738"/>
                  </a:lnTo>
                  <a:lnTo>
                    <a:pt x="17028" y="1465"/>
                  </a:lnTo>
                  <a:lnTo>
                    <a:pt x="16780" y="1216"/>
                  </a:lnTo>
                  <a:lnTo>
                    <a:pt x="16507" y="968"/>
                  </a:lnTo>
                  <a:lnTo>
                    <a:pt x="16209" y="770"/>
                  </a:lnTo>
                  <a:lnTo>
                    <a:pt x="15911" y="571"/>
                  </a:lnTo>
                  <a:lnTo>
                    <a:pt x="15589" y="397"/>
                  </a:lnTo>
                  <a:lnTo>
                    <a:pt x="15266" y="273"/>
                  </a:lnTo>
                  <a:lnTo>
                    <a:pt x="14918" y="149"/>
                  </a:lnTo>
                  <a:lnTo>
                    <a:pt x="14546" y="75"/>
                  </a:lnTo>
                  <a:lnTo>
                    <a:pt x="14174" y="25"/>
                  </a:lnTo>
                  <a:lnTo>
                    <a:pt x="1380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43"/>
            <p:cNvSpPr/>
            <p:nvPr/>
          </p:nvSpPr>
          <p:spPr>
            <a:xfrm>
              <a:off x="5206225" y="3311100"/>
              <a:ext cx="420125" cy="264375"/>
            </a:xfrm>
            <a:custGeom>
              <a:rect b="b" l="l" r="r" t="t"/>
              <a:pathLst>
                <a:path extrusionOk="0" h="10575" w="16805">
                  <a:moveTo>
                    <a:pt x="4295" y="1"/>
                  </a:moveTo>
                  <a:lnTo>
                    <a:pt x="3848" y="26"/>
                  </a:lnTo>
                  <a:lnTo>
                    <a:pt x="3426" y="100"/>
                  </a:lnTo>
                  <a:lnTo>
                    <a:pt x="3004" y="199"/>
                  </a:lnTo>
                  <a:lnTo>
                    <a:pt x="2607" y="348"/>
                  </a:lnTo>
                  <a:lnTo>
                    <a:pt x="2234" y="522"/>
                  </a:lnTo>
                  <a:lnTo>
                    <a:pt x="1887" y="745"/>
                  </a:lnTo>
                  <a:lnTo>
                    <a:pt x="1564" y="994"/>
                  </a:lnTo>
                  <a:lnTo>
                    <a:pt x="1241" y="1267"/>
                  </a:lnTo>
                  <a:lnTo>
                    <a:pt x="968" y="1565"/>
                  </a:lnTo>
                  <a:lnTo>
                    <a:pt x="720" y="1912"/>
                  </a:lnTo>
                  <a:lnTo>
                    <a:pt x="522" y="2260"/>
                  </a:lnTo>
                  <a:lnTo>
                    <a:pt x="323" y="2632"/>
                  </a:lnTo>
                  <a:lnTo>
                    <a:pt x="174" y="3029"/>
                  </a:lnTo>
                  <a:lnTo>
                    <a:pt x="75" y="3426"/>
                  </a:lnTo>
                  <a:lnTo>
                    <a:pt x="25" y="3873"/>
                  </a:lnTo>
                  <a:lnTo>
                    <a:pt x="0" y="4295"/>
                  </a:lnTo>
                  <a:lnTo>
                    <a:pt x="0" y="10525"/>
                  </a:lnTo>
                  <a:lnTo>
                    <a:pt x="770" y="10525"/>
                  </a:lnTo>
                  <a:lnTo>
                    <a:pt x="1093" y="10550"/>
                  </a:lnTo>
                  <a:lnTo>
                    <a:pt x="1366" y="10575"/>
                  </a:lnTo>
                  <a:lnTo>
                    <a:pt x="1366" y="5213"/>
                  </a:lnTo>
                  <a:lnTo>
                    <a:pt x="1390" y="4791"/>
                  </a:lnTo>
                  <a:lnTo>
                    <a:pt x="1465" y="4345"/>
                  </a:lnTo>
                  <a:lnTo>
                    <a:pt x="1564" y="3948"/>
                  </a:lnTo>
                  <a:lnTo>
                    <a:pt x="1713" y="3550"/>
                  </a:lnTo>
                  <a:lnTo>
                    <a:pt x="1887" y="3178"/>
                  </a:lnTo>
                  <a:lnTo>
                    <a:pt x="2110" y="2831"/>
                  </a:lnTo>
                  <a:lnTo>
                    <a:pt x="2358" y="2483"/>
                  </a:lnTo>
                  <a:lnTo>
                    <a:pt x="2631" y="2185"/>
                  </a:lnTo>
                  <a:lnTo>
                    <a:pt x="2929" y="1912"/>
                  </a:lnTo>
                  <a:lnTo>
                    <a:pt x="3277" y="1664"/>
                  </a:lnTo>
                  <a:lnTo>
                    <a:pt x="3624" y="1441"/>
                  </a:lnTo>
                  <a:lnTo>
                    <a:pt x="3997" y="1267"/>
                  </a:lnTo>
                  <a:lnTo>
                    <a:pt x="4394" y="1118"/>
                  </a:lnTo>
                  <a:lnTo>
                    <a:pt x="4816" y="1019"/>
                  </a:lnTo>
                  <a:lnTo>
                    <a:pt x="5238" y="944"/>
                  </a:lnTo>
                  <a:lnTo>
                    <a:pt x="5660" y="919"/>
                  </a:lnTo>
                  <a:lnTo>
                    <a:pt x="15167" y="919"/>
                  </a:lnTo>
                  <a:lnTo>
                    <a:pt x="15613" y="944"/>
                  </a:lnTo>
                  <a:lnTo>
                    <a:pt x="16010" y="1019"/>
                  </a:lnTo>
                  <a:lnTo>
                    <a:pt x="16432" y="1118"/>
                  </a:lnTo>
                  <a:lnTo>
                    <a:pt x="16805" y="1242"/>
                  </a:lnTo>
                  <a:lnTo>
                    <a:pt x="16507" y="969"/>
                  </a:lnTo>
                  <a:lnTo>
                    <a:pt x="16184" y="721"/>
                  </a:lnTo>
                  <a:lnTo>
                    <a:pt x="15812" y="522"/>
                  </a:lnTo>
                  <a:lnTo>
                    <a:pt x="15440" y="348"/>
                  </a:lnTo>
                  <a:lnTo>
                    <a:pt x="15067" y="199"/>
                  </a:lnTo>
                  <a:lnTo>
                    <a:pt x="14645" y="100"/>
                  </a:lnTo>
                  <a:lnTo>
                    <a:pt x="14223" y="26"/>
                  </a:lnTo>
                  <a:lnTo>
                    <a:pt x="1377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43"/>
            <p:cNvSpPr/>
            <p:nvPr/>
          </p:nvSpPr>
          <p:spPr>
            <a:xfrm>
              <a:off x="5206225" y="3311100"/>
              <a:ext cx="420125" cy="264375"/>
            </a:xfrm>
            <a:custGeom>
              <a:rect b="b" l="l" r="r" t="t"/>
              <a:pathLst>
                <a:path extrusionOk="0" fill="none" h="10575" w="16805">
                  <a:moveTo>
                    <a:pt x="13777" y="1"/>
                  </a:moveTo>
                  <a:lnTo>
                    <a:pt x="13106" y="1"/>
                  </a:lnTo>
                  <a:lnTo>
                    <a:pt x="4295" y="1"/>
                  </a:lnTo>
                  <a:lnTo>
                    <a:pt x="4295" y="1"/>
                  </a:lnTo>
                  <a:lnTo>
                    <a:pt x="3848" y="26"/>
                  </a:lnTo>
                  <a:lnTo>
                    <a:pt x="3426" y="100"/>
                  </a:lnTo>
                  <a:lnTo>
                    <a:pt x="3004" y="199"/>
                  </a:lnTo>
                  <a:lnTo>
                    <a:pt x="2607" y="348"/>
                  </a:lnTo>
                  <a:lnTo>
                    <a:pt x="2234" y="522"/>
                  </a:lnTo>
                  <a:lnTo>
                    <a:pt x="1887" y="745"/>
                  </a:lnTo>
                  <a:lnTo>
                    <a:pt x="1564" y="994"/>
                  </a:lnTo>
                  <a:lnTo>
                    <a:pt x="1241" y="1267"/>
                  </a:lnTo>
                  <a:lnTo>
                    <a:pt x="968" y="1565"/>
                  </a:lnTo>
                  <a:lnTo>
                    <a:pt x="720" y="1912"/>
                  </a:lnTo>
                  <a:lnTo>
                    <a:pt x="522" y="2260"/>
                  </a:lnTo>
                  <a:lnTo>
                    <a:pt x="323" y="2632"/>
                  </a:lnTo>
                  <a:lnTo>
                    <a:pt x="174" y="3029"/>
                  </a:lnTo>
                  <a:lnTo>
                    <a:pt x="75" y="3426"/>
                  </a:lnTo>
                  <a:lnTo>
                    <a:pt x="25" y="3873"/>
                  </a:lnTo>
                  <a:lnTo>
                    <a:pt x="0" y="4295"/>
                  </a:lnTo>
                  <a:lnTo>
                    <a:pt x="0" y="10525"/>
                  </a:lnTo>
                  <a:lnTo>
                    <a:pt x="770" y="10525"/>
                  </a:lnTo>
                  <a:lnTo>
                    <a:pt x="770" y="10525"/>
                  </a:lnTo>
                  <a:lnTo>
                    <a:pt x="1093" y="10550"/>
                  </a:lnTo>
                  <a:lnTo>
                    <a:pt x="1366" y="10575"/>
                  </a:lnTo>
                  <a:lnTo>
                    <a:pt x="1366" y="5213"/>
                  </a:lnTo>
                  <a:lnTo>
                    <a:pt x="1366" y="5213"/>
                  </a:lnTo>
                  <a:lnTo>
                    <a:pt x="1390" y="4791"/>
                  </a:lnTo>
                  <a:lnTo>
                    <a:pt x="1465" y="4345"/>
                  </a:lnTo>
                  <a:lnTo>
                    <a:pt x="1564" y="3948"/>
                  </a:lnTo>
                  <a:lnTo>
                    <a:pt x="1713" y="3550"/>
                  </a:lnTo>
                  <a:lnTo>
                    <a:pt x="1887" y="3178"/>
                  </a:lnTo>
                  <a:lnTo>
                    <a:pt x="2110" y="2831"/>
                  </a:lnTo>
                  <a:lnTo>
                    <a:pt x="2358" y="2483"/>
                  </a:lnTo>
                  <a:lnTo>
                    <a:pt x="2631" y="2185"/>
                  </a:lnTo>
                  <a:lnTo>
                    <a:pt x="2929" y="1912"/>
                  </a:lnTo>
                  <a:lnTo>
                    <a:pt x="3277" y="1664"/>
                  </a:lnTo>
                  <a:lnTo>
                    <a:pt x="3624" y="1441"/>
                  </a:lnTo>
                  <a:lnTo>
                    <a:pt x="3997" y="1267"/>
                  </a:lnTo>
                  <a:lnTo>
                    <a:pt x="4394" y="1118"/>
                  </a:lnTo>
                  <a:lnTo>
                    <a:pt x="4816" y="1019"/>
                  </a:lnTo>
                  <a:lnTo>
                    <a:pt x="5238" y="944"/>
                  </a:lnTo>
                  <a:lnTo>
                    <a:pt x="5660" y="919"/>
                  </a:lnTo>
                  <a:lnTo>
                    <a:pt x="15167" y="919"/>
                  </a:lnTo>
                  <a:lnTo>
                    <a:pt x="15167" y="919"/>
                  </a:lnTo>
                  <a:lnTo>
                    <a:pt x="15613" y="944"/>
                  </a:lnTo>
                  <a:lnTo>
                    <a:pt x="16010" y="1019"/>
                  </a:lnTo>
                  <a:lnTo>
                    <a:pt x="16432" y="1118"/>
                  </a:lnTo>
                  <a:lnTo>
                    <a:pt x="16805" y="1242"/>
                  </a:lnTo>
                  <a:lnTo>
                    <a:pt x="16805" y="1242"/>
                  </a:lnTo>
                  <a:lnTo>
                    <a:pt x="16507" y="969"/>
                  </a:lnTo>
                  <a:lnTo>
                    <a:pt x="16184" y="721"/>
                  </a:lnTo>
                  <a:lnTo>
                    <a:pt x="15812" y="522"/>
                  </a:lnTo>
                  <a:lnTo>
                    <a:pt x="15440" y="348"/>
                  </a:lnTo>
                  <a:lnTo>
                    <a:pt x="15067" y="199"/>
                  </a:lnTo>
                  <a:lnTo>
                    <a:pt x="14645" y="100"/>
                  </a:lnTo>
                  <a:lnTo>
                    <a:pt x="14223" y="26"/>
                  </a:lnTo>
                  <a:lnTo>
                    <a:pt x="137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43"/>
            <p:cNvSpPr/>
            <p:nvPr/>
          </p:nvSpPr>
          <p:spPr>
            <a:xfrm>
              <a:off x="5240350" y="3334075"/>
              <a:ext cx="452400" cy="767025"/>
            </a:xfrm>
            <a:custGeom>
              <a:rect b="b" l="l" r="r" t="t"/>
              <a:pathLst>
                <a:path extrusionOk="0" h="30681" w="18096">
                  <a:moveTo>
                    <a:pt x="4295" y="0"/>
                  </a:moveTo>
                  <a:lnTo>
                    <a:pt x="3873" y="25"/>
                  </a:lnTo>
                  <a:lnTo>
                    <a:pt x="3451" y="100"/>
                  </a:lnTo>
                  <a:lnTo>
                    <a:pt x="3029" y="199"/>
                  </a:lnTo>
                  <a:lnTo>
                    <a:pt x="2632" y="348"/>
                  </a:lnTo>
                  <a:lnTo>
                    <a:pt x="2259" y="522"/>
                  </a:lnTo>
                  <a:lnTo>
                    <a:pt x="1912" y="745"/>
                  </a:lnTo>
                  <a:lnTo>
                    <a:pt x="1564" y="993"/>
                  </a:lnTo>
                  <a:lnTo>
                    <a:pt x="1266" y="1266"/>
                  </a:lnTo>
                  <a:lnTo>
                    <a:pt x="993" y="1564"/>
                  </a:lnTo>
                  <a:lnTo>
                    <a:pt x="745" y="1912"/>
                  </a:lnTo>
                  <a:lnTo>
                    <a:pt x="522" y="2259"/>
                  </a:lnTo>
                  <a:lnTo>
                    <a:pt x="348" y="2631"/>
                  </a:lnTo>
                  <a:lnTo>
                    <a:pt x="199" y="3029"/>
                  </a:lnTo>
                  <a:lnTo>
                    <a:pt x="100" y="3426"/>
                  </a:lnTo>
                  <a:lnTo>
                    <a:pt x="25" y="3872"/>
                  </a:lnTo>
                  <a:lnTo>
                    <a:pt x="1" y="4294"/>
                  </a:lnTo>
                  <a:lnTo>
                    <a:pt x="1" y="9656"/>
                  </a:lnTo>
                  <a:lnTo>
                    <a:pt x="398" y="9706"/>
                  </a:lnTo>
                  <a:lnTo>
                    <a:pt x="770" y="9805"/>
                  </a:lnTo>
                  <a:lnTo>
                    <a:pt x="1142" y="9929"/>
                  </a:lnTo>
                  <a:lnTo>
                    <a:pt x="1490" y="10078"/>
                  </a:lnTo>
                  <a:lnTo>
                    <a:pt x="1837" y="10252"/>
                  </a:lnTo>
                  <a:lnTo>
                    <a:pt x="2160" y="10450"/>
                  </a:lnTo>
                  <a:lnTo>
                    <a:pt x="2458" y="10674"/>
                  </a:lnTo>
                  <a:lnTo>
                    <a:pt x="2756" y="10922"/>
                  </a:lnTo>
                  <a:lnTo>
                    <a:pt x="3029" y="11170"/>
                  </a:lnTo>
                  <a:lnTo>
                    <a:pt x="3277" y="11468"/>
                  </a:lnTo>
                  <a:lnTo>
                    <a:pt x="3500" y="11766"/>
                  </a:lnTo>
                  <a:lnTo>
                    <a:pt x="3699" y="12089"/>
                  </a:lnTo>
                  <a:lnTo>
                    <a:pt x="3873" y="12436"/>
                  </a:lnTo>
                  <a:lnTo>
                    <a:pt x="4022" y="12784"/>
                  </a:lnTo>
                  <a:lnTo>
                    <a:pt x="4146" y="13156"/>
                  </a:lnTo>
                  <a:lnTo>
                    <a:pt x="4245" y="13528"/>
                  </a:lnTo>
                  <a:lnTo>
                    <a:pt x="4642" y="13603"/>
                  </a:lnTo>
                  <a:lnTo>
                    <a:pt x="5039" y="13702"/>
                  </a:lnTo>
                  <a:lnTo>
                    <a:pt x="5437" y="13826"/>
                  </a:lnTo>
                  <a:lnTo>
                    <a:pt x="5784" y="14000"/>
                  </a:lnTo>
                  <a:lnTo>
                    <a:pt x="6156" y="14198"/>
                  </a:lnTo>
                  <a:lnTo>
                    <a:pt x="6479" y="14397"/>
                  </a:lnTo>
                  <a:lnTo>
                    <a:pt x="6802" y="14645"/>
                  </a:lnTo>
                  <a:lnTo>
                    <a:pt x="7075" y="14918"/>
                  </a:lnTo>
                  <a:lnTo>
                    <a:pt x="7422" y="15067"/>
                  </a:lnTo>
                  <a:lnTo>
                    <a:pt x="7720" y="15241"/>
                  </a:lnTo>
                  <a:lnTo>
                    <a:pt x="8043" y="15439"/>
                  </a:lnTo>
                  <a:lnTo>
                    <a:pt x="8316" y="15638"/>
                  </a:lnTo>
                  <a:lnTo>
                    <a:pt x="8589" y="15886"/>
                  </a:lnTo>
                  <a:lnTo>
                    <a:pt x="8837" y="16134"/>
                  </a:lnTo>
                  <a:lnTo>
                    <a:pt x="9061" y="16408"/>
                  </a:lnTo>
                  <a:lnTo>
                    <a:pt x="9284" y="16705"/>
                  </a:lnTo>
                  <a:lnTo>
                    <a:pt x="9483" y="17003"/>
                  </a:lnTo>
                  <a:lnTo>
                    <a:pt x="9631" y="17326"/>
                  </a:lnTo>
                  <a:lnTo>
                    <a:pt x="9780" y="17649"/>
                  </a:lnTo>
                  <a:lnTo>
                    <a:pt x="9904" y="17996"/>
                  </a:lnTo>
                  <a:lnTo>
                    <a:pt x="10004" y="18344"/>
                  </a:lnTo>
                  <a:lnTo>
                    <a:pt x="10078" y="18716"/>
                  </a:lnTo>
                  <a:lnTo>
                    <a:pt x="10128" y="19088"/>
                  </a:lnTo>
                  <a:lnTo>
                    <a:pt x="10128" y="19485"/>
                  </a:lnTo>
                  <a:lnTo>
                    <a:pt x="10128" y="30680"/>
                  </a:lnTo>
                  <a:lnTo>
                    <a:pt x="14099" y="30680"/>
                  </a:lnTo>
                  <a:lnTo>
                    <a:pt x="14397" y="30655"/>
                  </a:lnTo>
                  <a:lnTo>
                    <a:pt x="14670" y="30606"/>
                  </a:lnTo>
                  <a:lnTo>
                    <a:pt x="14943" y="30531"/>
                  </a:lnTo>
                  <a:lnTo>
                    <a:pt x="15216" y="30457"/>
                  </a:lnTo>
                  <a:lnTo>
                    <a:pt x="15489" y="30357"/>
                  </a:lnTo>
                  <a:lnTo>
                    <a:pt x="15738" y="30233"/>
                  </a:lnTo>
                  <a:lnTo>
                    <a:pt x="15986" y="30109"/>
                  </a:lnTo>
                  <a:lnTo>
                    <a:pt x="15986" y="14546"/>
                  </a:lnTo>
                  <a:lnTo>
                    <a:pt x="15986" y="14223"/>
                  </a:lnTo>
                  <a:lnTo>
                    <a:pt x="16011" y="13925"/>
                  </a:lnTo>
                  <a:lnTo>
                    <a:pt x="16060" y="13627"/>
                  </a:lnTo>
                  <a:lnTo>
                    <a:pt x="16135" y="13330"/>
                  </a:lnTo>
                  <a:lnTo>
                    <a:pt x="16209" y="13032"/>
                  </a:lnTo>
                  <a:lnTo>
                    <a:pt x="16309" y="12759"/>
                  </a:lnTo>
                  <a:lnTo>
                    <a:pt x="16433" y="12486"/>
                  </a:lnTo>
                  <a:lnTo>
                    <a:pt x="16557" y="12213"/>
                  </a:lnTo>
                  <a:lnTo>
                    <a:pt x="16706" y="11964"/>
                  </a:lnTo>
                  <a:lnTo>
                    <a:pt x="16855" y="11716"/>
                  </a:lnTo>
                  <a:lnTo>
                    <a:pt x="17028" y="11493"/>
                  </a:lnTo>
                  <a:lnTo>
                    <a:pt x="17227" y="11269"/>
                  </a:lnTo>
                  <a:lnTo>
                    <a:pt x="17426" y="11046"/>
                  </a:lnTo>
                  <a:lnTo>
                    <a:pt x="17649" y="10847"/>
                  </a:lnTo>
                  <a:lnTo>
                    <a:pt x="17872" y="10674"/>
                  </a:lnTo>
                  <a:lnTo>
                    <a:pt x="18096" y="10500"/>
                  </a:lnTo>
                  <a:lnTo>
                    <a:pt x="18096" y="4294"/>
                  </a:lnTo>
                  <a:lnTo>
                    <a:pt x="18096" y="3972"/>
                  </a:lnTo>
                  <a:lnTo>
                    <a:pt x="18046" y="3649"/>
                  </a:lnTo>
                  <a:lnTo>
                    <a:pt x="17996" y="3326"/>
                  </a:lnTo>
                  <a:lnTo>
                    <a:pt x="17897" y="3004"/>
                  </a:lnTo>
                  <a:lnTo>
                    <a:pt x="17798" y="2706"/>
                  </a:lnTo>
                  <a:lnTo>
                    <a:pt x="17674" y="2433"/>
                  </a:lnTo>
                  <a:lnTo>
                    <a:pt x="17525" y="2160"/>
                  </a:lnTo>
                  <a:lnTo>
                    <a:pt x="17351" y="1887"/>
                  </a:lnTo>
                  <a:lnTo>
                    <a:pt x="17177" y="1638"/>
                  </a:lnTo>
                  <a:lnTo>
                    <a:pt x="16979" y="1390"/>
                  </a:lnTo>
                  <a:lnTo>
                    <a:pt x="16755" y="1167"/>
                  </a:lnTo>
                  <a:lnTo>
                    <a:pt x="16507" y="968"/>
                  </a:lnTo>
                  <a:lnTo>
                    <a:pt x="16259" y="795"/>
                  </a:lnTo>
                  <a:lnTo>
                    <a:pt x="16011" y="621"/>
                  </a:lnTo>
                  <a:lnTo>
                    <a:pt x="15738" y="472"/>
                  </a:lnTo>
                  <a:lnTo>
                    <a:pt x="15440" y="323"/>
                  </a:lnTo>
                  <a:lnTo>
                    <a:pt x="15067" y="199"/>
                  </a:lnTo>
                  <a:lnTo>
                    <a:pt x="14645" y="100"/>
                  </a:lnTo>
                  <a:lnTo>
                    <a:pt x="14248"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43"/>
            <p:cNvSpPr/>
            <p:nvPr/>
          </p:nvSpPr>
          <p:spPr>
            <a:xfrm>
              <a:off x="5240350" y="3334075"/>
              <a:ext cx="452400" cy="767025"/>
            </a:xfrm>
            <a:custGeom>
              <a:rect b="b" l="l" r="r" t="t"/>
              <a:pathLst>
                <a:path extrusionOk="0" fill="none" h="30681" w="18096">
                  <a:moveTo>
                    <a:pt x="13802" y="0"/>
                  </a:moveTo>
                  <a:lnTo>
                    <a:pt x="4295" y="0"/>
                  </a:lnTo>
                  <a:lnTo>
                    <a:pt x="4295" y="0"/>
                  </a:lnTo>
                  <a:lnTo>
                    <a:pt x="3873" y="25"/>
                  </a:lnTo>
                  <a:lnTo>
                    <a:pt x="3451" y="100"/>
                  </a:lnTo>
                  <a:lnTo>
                    <a:pt x="3029" y="199"/>
                  </a:lnTo>
                  <a:lnTo>
                    <a:pt x="2632" y="348"/>
                  </a:lnTo>
                  <a:lnTo>
                    <a:pt x="2259" y="522"/>
                  </a:lnTo>
                  <a:lnTo>
                    <a:pt x="1912" y="745"/>
                  </a:lnTo>
                  <a:lnTo>
                    <a:pt x="1564" y="993"/>
                  </a:lnTo>
                  <a:lnTo>
                    <a:pt x="1266" y="1266"/>
                  </a:lnTo>
                  <a:lnTo>
                    <a:pt x="993" y="1564"/>
                  </a:lnTo>
                  <a:lnTo>
                    <a:pt x="745" y="1912"/>
                  </a:lnTo>
                  <a:lnTo>
                    <a:pt x="522" y="2259"/>
                  </a:lnTo>
                  <a:lnTo>
                    <a:pt x="348" y="2631"/>
                  </a:lnTo>
                  <a:lnTo>
                    <a:pt x="199" y="3029"/>
                  </a:lnTo>
                  <a:lnTo>
                    <a:pt x="100" y="3426"/>
                  </a:lnTo>
                  <a:lnTo>
                    <a:pt x="25" y="3872"/>
                  </a:lnTo>
                  <a:lnTo>
                    <a:pt x="1" y="4294"/>
                  </a:lnTo>
                  <a:lnTo>
                    <a:pt x="1" y="9656"/>
                  </a:lnTo>
                  <a:lnTo>
                    <a:pt x="1" y="9656"/>
                  </a:lnTo>
                  <a:lnTo>
                    <a:pt x="398" y="9706"/>
                  </a:lnTo>
                  <a:lnTo>
                    <a:pt x="770" y="9805"/>
                  </a:lnTo>
                  <a:lnTo>
                    <a:pt x="1142" y="9929"/>
                  </a:lnTo>
                  <a:lnTo>
                    <a:pt x="1490" y="10078"/>
                  </a:lnTo>
                  <a:lnTo>
                    <a:pt x="1837" y="10252"/>
                  </a:lnTo>
                  <a:lnTo>
                    <a:pt x="2160" y="10450"/>
                  </a:lnTo>
                  <a:lnTo>
                    <a:pt x="2458" y="10674"/>
                  </a:lnTo>
                  <a:lnTo>
                    <a:pt x="2756" y="10922"/>
                  </a:lnTo>
                  <a:lnTo>
                    <a:pt x="3029" y="11170"/>
                  </a:lnTo>
                  <a:lnTo>
                    <a:pt x="3277" y="11468"/>
                  </a:lnTo>
                  <a:lnTo>
                    <a:pt x="3500" y="11766"/>
                  </a:lnTo>
                  <a:lnTo>
                    <a:pt x="3699" y="12089"/>
                  </a:lnTo>
                  <a:lnTo>
                    <a:pt x="3873" y="12436"/>
                  </a:lnTo>
                  <a:lnTo>
                    <a:pt x="4022" y="12784"/>
                  </a:lnTo>
                  <a:lnTo>
                    <a:pt x="4146" y="13156"/>
                  </a:lnTo>
                  <a:lnTo>
                    <a:pt x="4245" y="13528"/>
                  </a:lnTo>
                  <a:lnTo>
                    <a:pt x="4245" y="13528"/>
                  </a:lnTo>
                  <a:lnTo>
                    <a:pt x="4642" y="13603"/>
                  </a:lnTo>
                  <a:lnTo>
                    <a:pt x="5039" y="13702"/>
                  </a:lnTo>
                  <a:lnTo>
                    <a:pt x="5437" y="13826"/>
                  </a:lnTo>
                  <a:lnTo>
                    <a:pt x="5784" y="14000"/>
                  </a:lnTo>
                  <a:lnTo>
                    <a:pt x="6156" y="14198"/>
                  </a:lnTo>
                  <a:lnTo>
                    <a:pt x="6479" y="14397"/>
                  </a:lnTo>
                  <a:lnTo>
                    <a:pt x="6802" y="14645"/>
                  </a:lnTo>
                  <a:lnTo>
                    <a:pt x="7075" y="14918"/>
                  </a:lnTo>
                  <a:lnTo>
                    <a:pt x="7075" y="14918"/>
                  </a:lnTo>
                  <a:lnTo>
                    <a:pt x="7422" y="15067"/>
                  </a:lnTo>
                  <a:lnTo>
                    <a:pt x="7720" y="15241"/>
                  </a:lnTo>
                  <a:lnTo>
                    <a:pt x="8043" y="15439"/>
                  </a:lnTo>
                  <a:lnTo>
                    <a:pt x="8316" y="15638"/>
                  </a:lnTo>
                  <a:lnTo>
                    <a:pt x="8589" y="15886"/>
                  </a:lnTo>
                  <a:lnTo>
                    <a:pt x="8837" y="16134"/>
                  </a:lnTo>
                  <a:lnTo>
                    <a:pt x="9061" y="16408"/>
                  </a:lnTo>
                  <a:lnTo>
                    <a:pt x="9284" y="16705"/>
                  </a:lnTo>
                  <a:lnTo>
                    <a:pt x="9483" y="17003"/>
                  </a:lnTo>
                  <a:lnTo>
                    <a:pt x="9631" y="17326"/>
                  </a:lnTo>
                  <a:lnTo>
                    <a:pt x="9780" y="17649"/>
                  </a:lnTo>
                  <a:lnTo>
                    <a:pt x="9904" y="17996"/>
                  </a:lnTo>
                  <a:lnTo>
                    <a:pt x="10004" y="18344"/>
                  </a:lnTo>
                  <a:lnTo>
                    <a:pt x="10078" y="18716"/>
                  </a:lnTo>
                  <a:lnTo>
                    <a:pt x="10128" y="19088"/>
                  </a:lnTo>
                  <a:lnTo>
                    <a:pt x="10128" y="19485"/>
                  </a:lnTo>
                  <a:lnTo>
                    <a:pt x="10128" y="30680"/>
                  </a:lnTo>
                  <a:lnTo>
                    <a:pt x="13802" y="30680"/>
                  </a:lnTo>
                  <a:lnTo>
                    <a:pt x="13802" y="30680"/>
                  </a:lnTo>
                  <a:lnTo>
                    <a:pt x="14099" y="30680"/>
                  </a:lnTo>
                  <a:lnTo>
                    <a:pt x="14397" y="30655"/>
                  </a:lnTo>
                  <a:lnTo>
                    <a:pt x="14670" y="30606"/>
                  </a:lnTo>
                  <a:lnTo>
                    <a:pt x="14943" y="30531"/>
                  </a:lnTo>
                  <a:lnTo>
                    <a:pt x="15216" y="30457"/>
                  </a:lnTo>
                  <a:lnTo>
                    <a:pt x="15489" y="30357"/>
                  </a:lnTo>
                  <a:lnTo>
                    <a:pt x="15738" y="30233"/>
                  </a:lnTo>
                  <a:lnTo>
                    <a:pt x="15986" y="30109"/>
                  </a:lnTo>
                  <a:lnTo>
                    <a:pt x="15986" y="14546"/>
                  </a:lnTo>
                  <a:lnTo>
                    <a:pt x="15986" y="14546"/>
                  </a:lnTo>
                  <a:lnTo>
                    <a:pt x="15986" y="14223"/>
                  </a:lnTo>
                  <a:lnTo>
                    <a:pt x="16011" y="13925"/>
                  </a:lnTo>
                  <a:lnTo>
                    <a:pt x="16060" y="13627"/>
                  </a:lnTo>
                  <a:lnTo>
                    <a:pt x="16135" y="13330"/>
                  </a:lnTo>
                  <a:lnTo>
                    <a:pt x="16209" y="13032"/>
                  </a:lnTo>
                  <a:lnTo>
                    <a:pt x="16309" y="12759"/>
                  </a:lnTo>
                  <a:lnTo>
                    <a:pt x="16433" y="12486"/>
                  </a:lnTo>
                  <a:lnTo>
                    <a:pt x="16557" y="12213"/>
                  </a:lnTo>
                  <a:lnTo>
                    <a:pt x="16706" y="11964"/>
                  </a:lnTo>
                  <a:lnTo>
                    <a:pt x="16855" y="11716"/>
                  </a:lnTo>
                  <a:lnTo>
                    <a:pt x="17028" y="11493"/>
                  </a:lnTo>
                  <a:lnTo>
                    <a:pt x="17227" y="11269"/>
                  </a:lnTo>
                  <a:lnTo>
                    <a:pt x="17426" y="11046"/>
                  </a:lnTo>
                  <a:lnTo>
                    <a:pt x="17649" y="10847"/>
                  </a:lnTo>
                  <a:lnTo>
                    <a:pt x="17872" y="10674"/>
                  </a:lnTo>
                  <a:lnTo>
                    <a:pt x="18096" y="10500"/>
                  </a:lnTo>
                  <a:lnTo>
                    <a:pt x="18096" y="4294"/>
                  </a:lnTo>
                  <a:lnTo>
                    <a:pt x="18096" y="4294"/>
                  </a:lnTo>
                  <a:lnTo>
                    <a:pt x="18096" y="3972"/>
                  </a:lnTo>
                  <a:lnTo>
                    <a:pt x="18046" y="3649"/>
                  </a:lnTo>
                  <a:lnTo>
                    <a:pt x="17996" y="3326"/>
                  </a:lnTo>
                  <a:lnTo>
                    <a:pt x="17897" y="3004"/>
                  </a:lnTo>
                  <a:lnTo>
                    <a:pt x="17798" y="2706"/>
                  </a:lnTo>
                  <a:lnTo>
                    <a:pt x="17674" y="2433"/>
                  </a:lnTo>
                  <a:lnTo>
                    <a:pt x="17525" y="2160"/>
                  </a:lnTo>
                  <a:lnTo>
                    <a:pt x="17351" y="1887"/>
                  </a:lnTo>
                  <a:lnTo>
                    <a:pt x="17177" y="1638"/>
                  </a:lnTo>
                  <a:lnTo>
                    <a:pt x="16979" y="1390"/>
                  </a:lnTo>
                  <a:lnTo>
                    <a:pt x="16755" y="1167"/>
                  </a:lnTo>
                  <a:lnTo>
                    <a:pt x="16507" y="968"/>
                  </a:lnTo>
                  <a:lnTo>
                    <a:pt x="16259" y="795"/>
                  </a:lnTo>
                  <a:lnTo>
                    <a:pt x="16011" y="621"/>
                  </a:lnTo>
                  <a:lnTo>
                    <a:pt x="15738" y="472"/>
                  </a:lnTo>
                  <a:lnTo>
                    <a:pt x="15440" y="323"/>
                  </a:lnTo>
                  <a:lnTo>
                    <a:pt x="15440" y="323"/>
                  </a:lnTo>
                  <a:lnTo>
                    <a:pt x="15067" y="199"/>
                  </a:lnTo>
                  <a:lnTo>
                    <a:pt x="14645" y="100"/>
                  </a:lnTo>
                  <a:lnTo>
                    <a:pt x="14248"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43"/>
            <p:cNvSpPr/>
            <p:nvPr/>
          </p:nvSpPr>
          <p:spPr>
            <a:xfrm>
              <a:off x="5866475" y="3226725"/>
              <a:ext cx="449300" cy="347525"/>
            </a:xfrm>
            <a:custGeom>
              <a:rect b="b" l="l" r="r" t="t"/>
              <a:pathLst>
                <a:path extrusionOk="0" h="13901" w="17972">
                  <a:moveTo>
                    <a:pt x="4270" y="0"/>
                  </a:moveTo>
                  <a:lnTo>
                    <a:pt x="3848" y="25"/>
                  </a:lnTo>
                  <a:lnTo>
                    <a:pt x="3426" y="99"/>
                  </a:lnTo>
                  <a:lnTo>
                    <a:pt x="3004" y="199"/>
                  </a:lnTo>
                  <a:lnTo>
                    <a:pt x="2607" y="348"/>
                  </a:lnTo>
                  <a:lnTo>
                    <a:pt x="2235" y="521"/>
                  </a:lnTo>
                  <a:lnTo>
                    <a:pt x="1887" y="745"/>
                  </a:lnTo>
                  <a:lnTo>
                    <a:pt x="1540" y="993"/>
                  </a:lnTo>
                  <a:lnTo>
                    <a:pt x="1242" y="1266"/>
                  </a:lnTo>
                  <a:lnTo>
                    <a:pt x="969" y="1564"/>
                  </a:lnTo>
                  <a:lnTo>
                    <a:pt x="721" y="1911"/>
                  </a:lnTo>
                  <a:lnTo>
                    <a:pt x="497" y="2259"/>
                  </a:lnTo>
                  <a:lnTo>
                    <a:pt x="324" y="2631"/>
                  </a:lnTo>
                  <a:lnTo>
                    <a:pt x="175" y="3028"/>
                  </a:lnTo>
                  <a:lnTo>
                    <a:pt x="75" y="3425"/>
                  </a:lnTo>
                  <a:lnTo>
                    <a:pt x="1" y="3872"/>
                  </a:lnTo>
                  <a:lnTo>
                    <a:pt x="1" y="4294"/>
                  </a:lnTo>
                  <a:lnTo>
                    <a:pt x="1" y="13900"/>
                  </a:lnTo>
                  <a:lnTo>
                    <a:pt x="4866" y="13900"/>
                  </a:lnTo>
                  <a:lnTo>
                    <a:pt x="4866" y="7670"/>
                  </a:lnTo>
                  <a:lnTo>
                    <a:pt x="4891" y="7248"/>
                  </a:lnTo>
                  <a:lnTo>
                    <a:pt x="4965" y="6801"/>
                  </a:lnTo>
                  <a:lnTo>
                    <a:pt x="5065" y="6404"/>
                  </a:lnTo>
                  <a:lnTo>
                    <a:pt x="5213" y="6007"/>
                  </a:lnTo>
                  <a:lnTo>
                    <a:pt x="5387" y="5635"/>
                  </a:lnTo>
                  <a:lnTo>
                    <a:pt x="5611" y="5287"/>
                  </a:lnTo>
                  <a:lnTo>
                    <a:pt x="5859" y="4940"/>
                  </a:lnTo>
                  <a:lnTo>
                    <a:pt x="6132" y="4642"/>
                  </a:lnTo>
                  <a:lnTo>
                    <a:pt x="6430" y="4369"/>
                  </a:lnTo>
                  <a:lnTo>
                    <a:pt x="6752" y="4120"/>
                  </a:lnTo>
                  <a:lnTo>
                    <a:pt x="7125" y="3897"/>
                  </a:lnTo>
                  <a:lnTo>
                    <a:pt x="7497" y="3723"/>
                  </a:lnTo>
                  <a:lnTo>
                    <a:pt x="7894" y="3574"/>
                  </a:lnTo>
                  <a:lnTo>
                    <a:pt x="8291" y="3475"/>
                  </a:lnTo>
                  <a:lnTo>
                    <a:pt x="8713" y="3401"/>
                  </a:lnTo>
                  <a:lnTo>
                    <a:pt x="9160" y="3376"/>
                  </a:lnTo>
                  <a:lnTo>
                    <a:pt x="17972" y="3376"/>
                  </a:lnTo>
                  <a:lnTo>
                    <a:pt x="17897" y="3103"/>
                  </a:lnTo>
                  <a:lnTo>
                    <a:pt x="17823" y="2830"/>
                  </a:lnTo>
                  <a:lnTo>
                    <a:pt x="17699" y="2557"/>
                  </a:lnTo>
                  <a:lnTo>
                    <a:pt x="17575" y="2284"/>
                  </a:lnTo>
                  <a:lnTo>
                    <a:pt x="17426" y="2035"/>
                  </a:lnTo>
                  <a:lnTo>
                    <a:pt x="17277" y="1812"/>
                  </a:lnTo>
                  <a:lnTo>
                    <a:pt x="17103" y="1589"/>
                  </a:lnTo>
                  <a:lnTo>
                    <a:pt x="16905" y="1365"/>
                  </a:lnTo>
                  <a:lnTo>
                    <a:pt x="16706" y="1167"/>
                  </a:lnTo>
                  <a:lnTo>
                    <a:pt x="16507" y="968"/>
                  </a:lnTo>
                  <a:lnTo>
                    <a:pt x="16284" y="794"/>
                  </a:lnTo>
                  <a:lnTo>
                    <a:pt x="16036" y="645"/>
                  </a:lnTo>
                  <a:lnTo>
                    <a:pt x="15788" y="496"/>
                  </a:lnTo>
                  <a:lnTo>
                    <a:pt x="15515" y="372"/>
                  </a:lnTo>
                  <a:lnTo>
                    <a:pt x="15266" y="273"/>
                  </a:lnTo>
                  <a:lnTo>
                    <a:pt x="14968" y="174"/>
                  </a:lnTo>
                  <a:lnTo>
                    <a:pt x="14695" y="99"/>
                  </a:lnTo>
                  <a:lnTo>
                    <a:pt x="14398" y="50"/>
                  </a:lnTo>
                  <a:lnTo>
                    <a:pt x="14100" y="25"/>
                  </a:lnTo>
                  <a:lnTo>
                    <a:pt x="1377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43"/>
            <p:cNvSpPr/>
            <p:nvPr/>
          </p:nvSpPr>
          <p:spPr>
            <a:xfrm>
              <a:off x="5866475" y="3226725"/>
              <a:ext cx="449300" cy="347525"/>
            </a:xfrm>
            <a:custGeom>
              <a:rect b="b" l="l" r="r" t="t"/>
              <a:pathLst>
                <a:path extrusionOk="0" fill="none" h="13901" w="17972">
                  <a:moveTo>
                    <a:pt x="13777" y="0"/>
                  </a:moveTo>
                  <a:lnTo>
                    <a:pt x="10054" y="0"/>
                  </a:lnTo>
                  <a:lnTo>
                    <a:pt x="4270" y="0"/>
                  </a:lnTo>
                  <a:lnTo>
                    <a:pt x="4270" y="0"/>
                  </a:lnTo>
                  <a:lnTo>
                    <a:pt x="3848" y="25"/>
                  </a:lnTo>
                  <a:lnTo>
                    <a:pt x="3426" y="99"/>
                  </a:lnTo>
                  <a:lnTo>
                    <a:pt x="3004" y="199"/>
                  </a:lnTo>
                  <a:lnTo>
                    <a:pt x="2607" y="348"/>
                  </a:lnTo>
                  <a:lnTo>
                    <a:pt x="2235" y="521"/>
                  </a:lnTo>
                  <a:lnTo>
                    <a:pt x="1887" y="745"/>
                  </a:lnTo>
                  <a:lnTo>
                    <a:pt x="1540" y="993"/>
                  </a:lnTo>
                  <a:lnTo>
                    <a:pt x="1242" y="1266"/>
                  </a:lnTo>
                  <a:lnTo>
                    <a:pt x="969" y="1564"/>
                  </a:lnTo>
                  <a:lnTo>
                    <a:pt x="721" y="1911"/>
                  </a:lnTo>
                  <a:lnTo>
                    <a:pt x="497" y="2259"/>
                  </a:lnTo>
                  <a:lnTo>
                    <a:pt x="324" y="2631"/>
                  </a:lnTo>
                  <a:lnTo>
                    <a:pt x="175" y="3028"/>
                  </a:lnTo>
                  <a:lnTo>
                    <a:pt x="75" y="3425"/>
                  </a:lnTo>
                  <a:lnTo>
                    <a:pt x="1" y="3872"/>
                  </a:lnTo>
                  <a:lnTo>
                    <a:pt x="1" y="4294"/>
                  </a:lnTo>
                  <a:lnTo>
                    <a:pt x="1" y="13900"/>
                  </a:lnTo>
                  <a:lnTo>
                    <a:pt x="4866" y="13900"/>
                  </a:lnTo>
                  <a:lnTo>
                    <a:pt x="4866" y="7670"/>
                  </a:lnTo>
                  <a:lnTo>
                    <a:pt x="4866" y="7670"/>
                  </a:lnTo>
                  <a:lnTo>
                    <a:pt x="4891" y="7248"/>
                  </a:lnTo>
                  <a:lnTo>
                    <a:pt x="4965" y="6801"/>
                  </a:lnTo>
                  <a:lnTo>
                    <a:pt x="5065" y="6404"/>
                  </a:lnTo>
                  <a:lnTo>
                    <a:pt x="5213" y="6007"/>
                  </a:lnTo>
                  <a:lnTo>
                    <a:pt x="5387" y="5635"/>
                  </a:lnTo>
                  <a:lnTo>
                    <a:pt x="5611" y="5287"/>
                  </a:lnTo>
                  <a:lnTo>
                    <a:pt x="5859" y="4940"/>
                  </a:lnTo>
                  <a:lnTo>
                    <a:pt x="6132" y="4642"/>
                  </a:lnTo>
                  <a:lnTo>
                    <a:pt x="6430" y="4369"/>
                  </a:lnTo>
                  <a:lnTo>
                    <a:pt x="6752" y="4120"/>
                  </a:lnTo>
                  <a:lnTo>
                    <a:pt x="7125" y="3897"/>
                  </a:lnTo>
                  <a:lnTo>
                    <a:pt x="7497" y="3723"/>
                  </a:lnTo>
                  <a:lnTo>
                    <a:pt x="7894" y="3574"/>
                  </a:lnTo>
                  <a:lnTo>
                    <a:pt x="8291" y="3475"/>
                  </a:lnTo>
                  <a:lnTo>
                    <a:pt x="8713" y="3401"/>
                  </a:lnTo>
                  <a:lnTo>
                    <a:pt x="9160" y="3376"/>
                  </a:lnTo>
                  <a:lnTo>
                    <a:pt x="17972" y="3376"/>
                  </a:lnTo>
                  <a:lnTo>
                    <a:pt x="17972" y="3376"/>
                  </a:lnTo>
                  <a:lnTo>
                    <a:pt x="17897" y="3103"/>
                  </a:lnTo>
                  <a:lnTo>
                    <a:pt x="17823" y="2830"/>
                  </a:lnTo>
                  <a:lnTo>
                    <a:pt x="17699" y="2557"/>
                  </a:lnTo>
                  <a:lnTo>
                    <a:pt x="17575" y="2284"/>
                  </a:lnTo>
                  <a:lnTo>
                    <a:pt x="17426" y="2035"/>
                  </a:lnTo>
                  <a:lnTo>
                    <a:pt x="17277" y="1812"/>
                  </a:lnTo>
                  <a:lnTo>
                    <a:pt x="17103" y="1589"/>
                  </a:lnTo>
                  <a:lnTo>
                    <a:pt x="16905" y="1365"/>
                  </a:lnTo>
                  <a:lnTo>
                    <a:pt x="16706" y="1167"/>
                  </a:lnTo>
                  <a:lnTo>
                    <a:pt x="16507" y="968"/>
                  </a:lnTo>
                  <a:lnTo>
                    <a:pt x="16284" y="794"/>
                  </a:lnTo>
                  <a:lnTo>
                    <a:pt x="16036" y="645"/>
                  </a:lnTo>
                  <a:lnTo>
                    <a:pt x="15788" y="496"/>
                  </a:lnTo>
                  <a:lnTo>
                    <a:pt x="15515" y="372"/>
                  </a:lnTo>
                  <a:lnTo>
                    <a:pt x="15266" y="273"/>
                  </a:lnTo>
                  <a:lnTo>
                    <a:pt x="14968" y="174"/>
                  </a:lnTo>
                  <a:lnTo>
                    <a:pt x="14968" y="174"/>
                  </a:lnTo>
                  <a:lnTo>
                    <a:pt x="14695" y="99"/>
                  </a:lnTo>
                  <a:lnTo>
                    <a:pt x="14398" y="50"/>
                  </a:lnTo>
                  <a:lnTo>
                    <a:pt x="14100" y="25"/>
                  </a:lnTo>
                  <a:lnTo>
                    <a:pt x="13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43"/>
            <p:cNvSpPr/>
            <p:nvPr/>
          </p:nvSpPr>
          <p:spPr>
            <a:xfrm>
              <a:off x="5988100" y="3311100"/>
              <a:ext cx="420775" cy="263150"/>
            </a:xfrm>
            <a:custGeom>
              <a:rect b="b" l="l" r="r" t="t"/>
              <a:pathLst>
                <a:path extrusionOk="0" h="10526" w="16831">
                  <a:moveTo>
                    <a:pt x="4295" y="1"/>
                  </a:moveTo>
                  <a:lnTo>
                    <a:pt x="3848" y="26"/>
                  </a:lnTo>
                  <a:lnTo>
                    <a:pt x="3426" y="100"/>
                  </a:lnTo>
                  <a:lnTo>
                    <a:pt x="3029" y="199"/>
                  </a:lnTo>
                  <a:lnTo>
                    <a:pt x="2632" y="348"/>
                  </a:lnTo>
                  <a:lnTo>
                    <a:pt x="2260" y="522"/>
                  </a:lnTo>
                  <a:lnTo>
                    <a:pt x="1887" y="745"/>
                  </a:lnTo>
                  <a:lnTo>
                    <a:pt x="1565" y="994"/>
                  </a:lnTo>
                  <a:lnTo>
                    <a:pt x="1267" y="1267"/>
                  </a:lnTo>
                  <a:lnTo>
                    <a:pt x="994" y="1565"/>
                  </a:lnTo>
                  <a:lnTo>
                    <a:pt x="746" y="1912"/>
                  </a:lnTo>
                  <a:lnTo>
                    <a:pt x="522" y="2260"/>
                  </a:lnTo>
                  <a:lnTo>
                    <a:pt x="348" y="2632"/>
                  </a:lnTo>
                  <a:lnTo>
                    <a:pt x="200" y="3029"/>
                  </a:lnTo>
                  <a:lnTo>
                    <a:pt x="100" y="3426"/>
                  </a:lnTo>
                  <a:lnTo>
                    <a:pt x="26" y="3873"/>
                  </a:lnTo>
                  <a:lnTo>
                    <a:pt x="1" y="4295"/>
                  </a:lnTo>
                  <a:lnTo>
                    <a:pt x="1" y="10525"/>
                  </a:lnTo>
                  <a:lnTo>
                    <a:pt x="1391" y="10525"/>
                  </a:lnTo>
                  <a:lnTo>
                    <a:pt x="1391" y="5213"/>
                  </a:lnTo>
                  <a:lnTo>
                    <a:pt x="1416" y="4791"/>
                  </a:lnTo>
                  <a:lnTo>
                    <a:pt x="1465" y="4345"/>
                  </a:lnTo>
                  <a:lnTo>
                    <a:pt x="1590" y="3948"/>
                  </a:lnTo>
                  <a:lnTo>
                    <a:pt x="1738" y="3550"/>
                  </a:lnTo>
                  <a:lnTo>
                    <a:pt x="1912" y="3178"/>
                  </a:lnTo>
                  <a:lnTo>
                    <a:pt x="2136" y="2831"/>
                  </a:lnTo>
                  <a:lnTo>
                    <a:pt x="2359" y="2483"/>
                  </a:lnTo>
                  <a:lnTo>
                    <a:pt x="2657" y="2185"/>
                  </a:lnTo>
                  <a:lnTo>
                    <a:pt x="2955" y="1912"/>
                  </a:lnTo>
                  <a:lnTo>
                    <a:pt x="3277" y="1664"/>
                  </a:lnTo>
                  <a:lnTo>
                    <a:pt x="3625" y="1441"/>
                  </a:lnTo>
                  <a:lnTo>
                    <a:pt x="4022" y="1267"/>
                  </a:lnTo>
                  <a:lnTo>
                    <a:pt x="4419" y="1118"/>
                  </a:lnTo>
                  <a:lnTo>
                    <a:pt x="4816" y="1019"/>
                  </a:lnTo>
                  <a:lnTo>
                    <a:pt x="5238" y="944"/>
                  </a:lnTo>
                  <a:lnTo>
                    <a:pt x="5685" y="919"/>
                  </a:lnTo>
                  <a:lnTo>
                    <a:pt x="15192" y="919"/>
                  </a:lnTo>
                  <a:lnTo>
                    <a:pt x="15614" y="944"/>
                  </a:lnTo>
                  <a:lnTo>
                    <a:pt x="16036" y="1019"/>
                  </a:lnTo>
                  <a:lnTo>
                    <a:pt x="16433" y="1118"/>
                  </a:lnTo>
                  <a:lnTo>
                    <a:pt x="16830" y="1242"/>
                  </a:lnTo>
                  <a:lnTo>
                    <a:pt x="16508" y="969"/>
                  </a:lnTo>
                  <a:lnTo>
                    <a:pt x="16185" y="721"/>
                  </a:lnTo>
                  <a:lnTo>
                    <a:pt x="15837" y="522"/>
                  </a:lnTo>
                  <a:lnTo>
                    <a:pt x="15465" y="348"/>
                  </a:lnTo>
                  <a:lnTo>
                    <a:pt x="15068" y="199"/>
                  </a:lnTo>
                  <a:lnTo>
                    <a:pt x="14671" y="100"/>
                  </a:lnTo>
                  <a:lnTo>
                    <a:pt x="14249" y="26"/>
                  </a:lnTo>
                  <a:lnTo>
                    <a:pt x="1380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43"/>
            <p:cNvSpPr/>
            <p:nvPr/>
          </p:nvSpPr>
          <p:spPr>
            <a:xfrm>
              <a:off x="5988100" y="3311100"/>
              <a:ext cx="420775" cy="263150"/>
            </a:xfrm>
            <a:custGeom>
              <a:rect b="b" l="l" r="r" t="t"/>
              <a:pathLst>
                <a:path extrusionOk="0" fill="none" h="10526" w="16831">
                  <a:moveTo>
                    <a:pt x="13802" y="1"/>
                  </a:moveTo>
                  <a:lnTo>
                    <a:pt x="13107" y="1"/>
                  </a:lnTo>
                  <a:lnTo>
                    <a:pt x="4295" y="1"/>
                  </a:lnTo>
                  <a:lnTo>
                    <a:pt x="4295" y="1"/>
                  </a:lnTo>
                  <a:lnTo>
                    <a:pt x="3848" y="26"/>
                  </a:lnTo>
                  <a:lnTo>
                    <a:pt x="3426" y="100"/>
                  </a:lnTo>
                  <a:lnTo>
                    <a:pt x="3029" y="199"/>
                  </a:lnTo>
                  <a:lnTo>
                    <a:pt x="2632" y="348"/>
                  </a:lnTo>
                  <a:lnTo>
                    <a:pt x="2260" y="522"/>
                  </a:lnTo>
                  <a:lnTo>
                    <a:pt x="1887" y="745"/>
                  </a:lnTo>
                  <a:lnTo>
                    <a:pt x="1565" y="994"/>
                  </a:lnTo>
                  <a:lnTo>
                    <a:pt x="1267" y="1267"/>
                  </a:lnTo>
                  <a:lnTo>
                    <a:pt x="994" y="1565"/>
                  </a:lnTo>
                  <a:lnTo>
                    <a:pt x="746" y="1912"/>
                  </a:lnTo>
                  <a:lnTo>
                    <a:pt x="522" y="2260"/>
                  </a:lnTo>
                  <a:lnTo>
                    <a:pt x="348" y="2632"/>
                  </a:lnTo>
                  <a:lnTo>
                    <a:pt x="200" y="3029"/>
                  </a:lnTo>
                  <a:lnTo>
                    <a:pt x="100" y="3426"/>
                  </a:lnTo>
                  <a:lnTo>
                    <a:pt x="26" y="3873"/>
                  </a:lnTo>
                  <a:lnTo>
                    <a:pt x="1" y="4295"/>
                  </a:lnTo>
                  <a:lnTo>
                    <a:pt x="1" y="10525"/>
                  </a:lnTo>
                  <a:lnTo>
                    <a:pt x="1391" y="10525"/>
                  </a:lnTo>
                  <a:lnTo>
                    <a:pt x="1391" y="5213"/>
                  </a:lnTo>
                  <a:lnTo>
                    <a:pt x="1391" y="5213"/>
                  </a:lnTo>
                  <a:lnTo>
                    <a:pt x="1416" y="4791"/>
                  </a:lnTo>
                  <a:lnTo>
                    <a:pt x="1465" y="4345"/>
                  </a:lnTo>
                  <a:lnTo>
                    <a:pt x="1590" y="3948"/>
                  </a:lnTo>
                  <a:lnTo>
                    <a:pt x="1738" y="3550"/>
                  </a:lnTo>
                  <a:lnTo>
                    <a:pt x="1912" y="3178"/>
                  </a:lnTo>
                  <a:lnTo>
                    <a:pt x="2136" y="2831"/>
                  </a:lnTo>
                  <a:lnTo>
                    <a:pt x="2359" y="2483"/>
                  </a:lnTo>
                  <a:lnTo>
                    <a:pt x="2657" y="2185"/>
                  </a:lnTo>
                  <a:lnTo>
                    <a:pt x="2955" y="1912"/>
                  </a:lnTo>
                  <a:lnTo>
                    <a:pt x="3277" y="1664"/>
                  </a:lnTo>
                  <a:lnTo>
                    <a:pt x="3625" y="1441"/>
                  </a:lnTo>
                  <a:lnTo>
                    <a:pt x="4022" y="1267"/>
                  </a:lnTo>
                  <a:lnTo>
                    <a:pt x="4419" y="1118"/>
                  </a:lnTo>
                  <a:lnTo>
                    <a:pt x="4816" y="1019"/>
                  </a:lnTo>
                  <a:lnTo>
                    <a:pt x="5238" y="944"/>
                  </a:lnTo>
                  <a:lnTo>
                    <a:pt x="5685" y="919"/>
                  </a:lnTo>
                  <a:lnTo>
                    <a:pt x="15192" y="919"/>
                  </a:lnTo>
                  <a:lnTo>
                    <a:pt x="15192" y="919"/>
                  </a:lnTo>
                  <a:lnTo>
                    <a:pt x="15614" y="944"/>
                  </a:lnTo>
                  <a:lnTo>
                    <a:pt x="16036" y="1019"/>
                  </a:lnTo>
                  <a:lnTo>
                    <a:pt x="16433" y="1118"/>
                  </a:lnTo>
                  <a:lnTo>
                    <a:pt x="16830" y="1242"/>
                  </a:lnTo>
                  <a:lnTo>
                    <a:pt x="16830" y="1242"/>
                  </a:lnTo>
                  <a:lnTo>
                    <a:pt x="16508" y="969"/>
                  </a:lnTo>
                  <a:lnTo>
                    <a:pt x="16185" y="721"/>
                  </a:lnTo>
                  <a:lnTo>
                    <a:pt x="15837" y="522"/>
                  </a:lnTo>
                  <a:lnTo>
                    <a:pt x="15465" y="348"/>
                  </a:lnTo>
                  <a:lnTo>
                    <a:pt x="15068" y="199"/>
                  </a:lnTo>
                  <a:lnTo>
                    <a:pt x="14671" y="100"/>
                  </a:lnTo>
                  <a:lnTo>
                    <a:pt x="14249" y="26"/>
                  </a:lnTo>
                  <a:lnTo>
                    <a:pt x="1380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43"/>
            <p:cNvSpPr/>
            <p:nvPr/>
          </p:nvSpPr>
          <p:spPr>
            <a:xfrm>
              <a:off x="6022850" y="3334075"/>
              <a:ext cx="452425" cy="767025"/>
            </a:xfrm>
            <a:custGeom>
              <a:rect b="b" l="l" r="r" t="t"/>
              <a:pathLst>
                <a:path extrusionOk="0" h="30681" w="18097">
                  <a:moveTo>
                    <a:pt x="4295" y="0"/>
                  </a:moveTo>
                  <a:lnTo>
                    <a:pt x="3848" y="25"/>
                  </a:lnTo>
                  <a:lnTo>
                    <a:pt x="3426" y="100"/>
                  </a:lnTo>
                  <a:lnTo>
                    <a:pt x="3029" y="199"/>
                  </a:lnTo>
                  <a:lnTo>
                    <a:pt x="2632" y="348"/>
                  </a:lnTo>
                  <a:lnTo>
                    <a:pt x="2235" y="522"/>
                  </a:lnTo>
                  <a:lnTo>
                    <a:pt x="1887" y="745"/>
                  </a:lnTo>
                  <a:lnTo>
                    <a:pt x="1565" y="993"/>
                  </a:lnTo>
                  <a:lnTo>
                    <a:pt x="1267" y="1266"/>
                  </a:lnTo>
                  <a:lnTo>
                    <a:pt x="969" y="1564"/>
                  </a:lnTo>
                  <a:lnTo>
                    <a:pt x="746" y="1912"/>
                  </a:lnTo>
                  <a:lnTo>
                    <a:pt x="522" y="2259"/>
                  </a:lnTo>
                  <a:lnTo>
                    <a:pt x="348" y="2631"/>
                  </a:lnTo>
                  <a:lnTo>
                    <a:pt x="200" y="3029"/>
                  </a:lnTo>
                  <a:lnTo>
                    <a:pt x="75" y="3426"/>
                  </a:lnTo>
                  <a:lnTo>
                    <a:pt x="26" y="3872"/>
                  </a:lnTo>
                  <a:lnTo>
                    <a:pt x="1" y="4294"/>
                  </a:lnTo>
                  <a:lnTo>
                    <a:pt x="1" y="9606"/>
                  </a:lnTo>
                  <a:lnTo>
                    <a:pt x="522" y="9606"/>
                  </a:lnTo>
                  <a:lnTo>
                    <a:pt x="969" y="9631"/>
                  </a:lnTo>
                  <a:lnTo>
                    <a:pt x="1391" y="9681"/>
                  </a:lnTo>
                  <a:lnTo>
                    <a:pt x="1813" y="9780"/>
                  </a:lnTo>
                  <a:lnTo>
                    <a:pt x="2210" y="9904"/>
                  </a:lnTo>
                  <a:lnTo>
                    <a:pt x="2582" y="10053"/>
                  </a:lnTo>
                  <a:lnTo>
                    <a:pt x="2955" y="10252"/>
                  </a:lnTo>
                  <a:lnTo>
                    <a:pt x="3302" y="10475"/>
                  </a:lnTo>
                  <a:lnTo>
                    <a:pt x="3650" y="10723"/>
                  </a:lnTo>
                  <a:lnTo>
                    <a:pt x="3948" y="10996"/>
                  </a:lnTo>
                  <a:lnTo>
                    <a:pt x="4221" y="11294"/>
                  </a:lnTo>
                  <a:lnTo>
                    <a:pt x="4494" y="11617"/>
                  </a:lnTo>
                  <a:lnTo>
                    <a:pt x="4717" y="11940"/>
                  </a:lnTo>
                  <a:lnTo>
                    <a:pt x="4916" y="12312"/>
                  </a:lnTo>
                  <a:lnTo>
                    <a:pt x="5089" y="12684"/>
                  </a:lnTo>
                  <a:lnTo>
                    <a:pt x="5238" y="13081"/>
                  </a:lnTo>
                  <a:lnTo>
                    <a:pt x="5338" y="13479"/>
                  </a:lnTo>
                  <a:lnTo>
                    <a:pt x="6132" y="13479"/>
                  </a:lnTo>
                  <a:lnTo>
                    <a:pt x="6628" y="13503"/>
                  </a:lnTo>
                  <a:lnTo>
                    <a:pt x="7125" y="13578"/>
                  </a:lnTo>
                  <a:lnTo>
                    <a:pt x="7597" y="13702"/>
                  </a:lnTo>
                  <a:lnTo>
                    <a:pt x="8043" y="13876"/>
                  </a:lnTo>
                  <a:lnTo>
                    <a:pt x="8465" y="14074"/>
                  </a:lnTo>
                  <a:lnTo>
                    <a:pt x="8887" y="14322"/>
                  </a:lnTo>
                  <a:lnTo>
                    <a:pt x="9260" y="14596"/>
                  </a:lnTo>
                  <a:lnTo>
                    <a:pt x="9607" y="14918"/>
                  </a:lnTo>
                  <a:lnTo>
                    <a:pt x="9930" y="15067"/>
                  </a:lnTo>
                  <a:lnTo>
                    <a:pt x="10252" y="15241"/>
                  </a:lnTo>
                  <a:lnTo>
                    <a:pt x="10550" y="15439"/>
                  </a:lnTo>
                  <a:lnTo>
                    <a:pt x="10848" y="15638"/>
                  </a:lnTo>
                  <a:lnTo>
                    <a:pt x="11096" y="15886"/>
                  </a:lnTo>
                  <a:lnTo>
                    <a:pt x="11369" y="16134"/>
                  </a:lnTo>
                  <a:lnTo>
                    <a:pt x="11593" y="16408"/>
                  </a:lnTo>
                  <a:lnTo>
                    <a:pt x="11791" y="16705"/>
                  </a:lnTo>
                  <a:lnTo>
                    <a:pt x="11990" y="17003"/>
                  </a:lnTo>
                  <a:lnTo>
                    <a:pt x="12164" y="17326"/>
                  </a:lnTo>
                  <a:lnTo>
                    <a:pt x="12313" y="17649"/>
                  </a:lnTo>
                  <a:lnTo>
                    <a:pt x="12437" y="17996"/>
                  </a:lnTo>
                  <a:lnTo>
                    <a:pt x="12536" y="18344"/>
                  </a:lnTo>
                  <a:lnTo>
                    <a:pt x="12611" y="18716"/>
                  </a:lnTo>
                  <a:lnTo>
                    <a:pt x="12635" y="19088"/>
                  </a:lnTo>
                  <a:lnTo>
                    <a:pt x="12660" y="19485"/>
                  </a:lnTo>
                  <a:lnTo>
                    <a:pt x="12660" y="30680"/>
                  </a:lnTo>
                  <a:lnTo>
                    <a:pt x="14249" y="30680"/>
                  </a:lnTo>
                  <a:lnTo>
                    <a:pt x="14671" y="30606"/>
                  </a:lnTo>
                  <a:lnTo>
                    <a:pt x="15068" y="30506"/>
                  </a:lnTo>
                  <a:lnTo>
                    <a:pt x="15465" y="30357"/>
                  </a:lnTo>
                  <a:lnTo>
                    <a:pt x="15837" y="30184"/>
                  </a:lnTo>
                  <a:lnTo>
                    <a:pt x="16210" y="29960"/>
                  </a:lnTo>
                  <a:lnTo>
                    <a:pt x="16532" y="29712"/>
                  </a:lnTo>
                  <a:lnTo>
                    <a:pt x="16830" y="29439"/>
                  </a:lnTo>
                  <a:lnTo>
                    <a:pt x="17103" y="29116"/>
                  </a:lnTo>
                  <a:lnTo>
                    <a:pt x="17352" y="28794"/>
                  </a:lnTo>
                  <a:lnTo>
                    <a:pt x="17575" y="28446"/>
                  </a:lnTo>
                  <a:lnTo>
                    <a:pt x="17749" y="28074"/>
                  </a:lnTo>
                  <a:lnTo>
                    <a:pt x="17898" y="27677"/>
                  </a:lnTo>
                  <a:lnTo>
                    <a:pt x="17997" y="27255"/>
                  </a:lnTo>
                  <a:lnTo>
                    <a:pt x="18071" y="26833"/>
                  </a:lnTo>
                  <a:lnTo>
                    <a:pt x="18096" y="26386"/>
                  </a:lnTo>
                  <a:lnTo>
                    <a:pt x="18096" y="4294"/>
                  </a:lnTo>
                  <a:lnTo>
                    <a:pt x="18071" y="3823"/>
                  </a:lnTo>
                  <a:lnTo>
                    <a:pt x="17997" y="3351"/>
                  </a:lnTo>
                  <a:lnTo>
                    <a:pt x="17848" y="2904"/>
                  </a:lnTo>
                  <a:lnTo>
                    <a:pt x="17699" y="2482"/>
                  </a:lnTo>
                  <a:lnTo>
                    <a:pt x="17476" y="2085"/>
                  </a:lnTo>
                  <a:lnTo>
                    <a:pt x="17227" y="1713"/>
                  </a:lnTo>
                  <a:lnTo>
                    <a:pt x="16930" y="1365"/>
                  </a:lnTo>
                  <a:lnTo>
                    <a:pt x="16607" y="1043"/>
                  </a:lnTo>
                  <a:lnTo>
                    <a:pt x="16334" y="844"/>
                  </a:lnTo>
                  <a:lnTo>
                    <a:pt x="16036" y="646"/>
                  </a:lnTo>
                  <a:lnTo>
                    <a:pt x="15738" y="472"/>
                  </a:lnTo>
                  <a:lnTo>
                    <a:pt x="15440" y="323"/>
                  </a:lnTo>
                  <a:lnTo>
                    <a:pt x="15043" y="199"/>
                  </a:lnTo>
                  <a:lnTo>
                    <a:pt x="14646" y="100"/>
                  </a:lnTo>
                  <a:lnTo>
                    <a:pt x="14224"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43"/>
            <p:cNvSpPr/>
            <p:nvPr/>
          </p:nvSpPr>
          <p:spPr>
            <a:xfrm>
              <a:off x="6022850" y="3334075"/>
              <a:ext cx="452425" cy="767025"/>
            </a:xfrm>
            <a:custGeom>
              <a:rect b="b" l="l" r="r" t="t"/>
              <a:pathLst>
                <a:path extrusionOk="0" fill="none" h="30681" w="18097">
                  <a:moveTo>
                    <a:pt x="13802" y="0"/>
                  </a:moveTo>
                  <a:lnTo>
                    <a:pt x="4295" y="0"/>
                  </a:lnTo>
                  <a:lnTo>
                    <a:pt x="4295" y="0"/>
                  </a:lnTo>
                  <a:lnTo>
                    <a:pt x="3848" y="25"/>
                  </a:lnTo>
                  <a:lnTo>
                    <a:pt x="3426" y="100"/>
                  </a:lnTo>
                  <a:lnTo>
                    <a:pt x="3029" y="199"/>
                  </a:lnTo>
                  <a:lnTo>
                    <a:pt x="2632" y="348"/>
                  </a:lnTo>
                  <a:lnTo>
                    <a:pt x="2235" y="522"/>
                  </a:lnTo>
                  <a:lnTo>
                    <a:pt x="1887" y="745"/>
                  </a:lnTo>
                  <a:lnTo>
                    <a:pt x="1565" y="993"/>
                  </a:lnTo>
                  <a:lnTo>
                    <a:pt x="1267" y="1266"/>
                  </a:lnTo>
                  <a:lnTo>
                    <a:pt x="969" y="1564"/>
                  </a:lnTo>
                  <a:lnTo>
                    <a:pt x="746" y="1912"/>
                  </a:lnTo>
                  <a:lnTo>
                    <a:pt x="522" y="2259"/>
                  </a:lnTo>
                  <a:lnTo>
                    <a:pt x="348" y="2631"/>
                  </a:lnTo>
                  <a:lnTo>
                    <a:pt x="200" y="3029"/>
                  </a:lnTo>
                  <a:lnTo>
                    <a:pt x="75" y="3426"/>
                  </a:lnTo>
                  <a:lnTo>
                    <a:pt x="26" y="3872"/>
                  </a:lnTo>
                  <a:lnTo>
                    <a:pt x="1" y="4294"/>
                  </a:lnTo>
                  <a:lnTo>
                    <a:pt x="1" y="9606"/>
                  </a:lnTo>
                  <a:lnTo>
                    <a:pt x="522" y="9606"/>
                  </a:lnTo>
                  <a:lnTo>
                    <a:pt x="522" y="9606"/>
                  </a:lnTo>
                  <a:lnTo>
                    <a:pt x="969" y="9631"/>
                  </a:lnTo>
                  <a:lnTo>
                    <a:pt x="1391" y="9681"/>
                  </a:lnTo>
                  <a:lnTo>
                    <a:pt x="1813" y="9780"/>
                  </a:lnTo>
                  <a:lnTo>
                    <a:pt x="2210" y="9904"/>
                  </a:lnTo>
                  <a:lnTo>
                    <a:pt x="2582" y="10053"/>
                  </a:lnTo>
                  <a:lnTo>
                    <a:pt x="2955" y="10252"/>
                  </a:lnTo>
                  <a:lnTo>
                    <a:pt x="3302" y="10475"/>
                  </a:lnTo>
                  <a:lnTo>
                    <a:pt x="3650" y="10723"/>
                  </a:lnTo>
                  <a:lnTo>
                    <a:pt x="3948" y="10996"/>
                  </a:lnTo>
                  <a:lnTo>
                    <a:pt x="4221" y="11294"/>
                  </a:lnTo>
                  <a:lnTo>
                    <a:pt x="4494" y="11617"/>
                  </a:lnTo>
                  <a:lnTo>
                    <a:pt x="4717" y="11940"/>
                  </a:lnTo>
                  <a:lnTo>
                    <a:pt x="4916" y="12312"/>
                  </a:lnTo>
                  <a:lnTo>
                    <a:pt x="5089" y="12684"/>
                  </a:lnTo>
                  <a:lnTo>
                    <a:pt x="5238" y="13081"/>
                  </a:lnTo>
                  <a:lnTo>
                    <a:pt x="5338" y="13479"/>
                  </a:lnTo>
                  <a:lnTo>
                    <a:pt x="6132" y="13479"/>
                  </a:lnTo>
                  <a:lnTo>
                    <a:pt x="6132" y="13479"/>
                  </a:lnTo>
                  <a:lnTo>
                    <a:pt x="6628" y="13503"/>
                  </a:lnTo>
                  <a:lnTo>
                    <a:pt x="7125" y="13578"/>
                  </a:lnTo>
                  <a:lnTo>
                    <a:pt x="7597" y="13702"/>
                  </a:lnTo>
                  <a:lnTo>
                    <a:pt x="8043" y="13876"/>
                  </a:lnTo>
                  <a:lnTo>
                    <a:pt x="8465" y="14074"/>
                  </a:lnTo>
                  <a:lnTo>
                    <a:pt x="8887" y="14322"/>
                  </a:lnTo>
                  <a:lnTo>
                    <a:pt x="9260" y="14596"/>
                  </a:lnTo>
                  <a:lnTo>
                    <a:pt x="9607" y="14918"/>
                  </a:lnTo>
                  <a:lnTo>
                    <a:pt x="9607" y="14918"/>
                  </a:lnTo>
                  <a:lnTo>
                    <a:pt x="9930" y="15067"/>
                  </a:lnTo>
                  <a:lnTo>
                    <a:pt x="10252" y="15241"/>
                  </a:lnTo>
                  <a:lnTo>
                    <a:pt x="10550" y="15439"/>
                  </a:lnTo>
                  <a:lnTo>
                    <a:pt x="10848" y="15638"/>
                  </a:lnTo>
                  <a:lnTo>
                    <a:pt x="11096" y="15886"/>
                  </a:lnTo>
                  <a:lnTo>
                    <a:pt x="11369" y="16134"/>
                  </a:lnTo>
                  <a:lnTo>
                    <a:pt x="11593" y="16408"/>
                  </a:lnTo>
                  <a:lnTo>
                    <a:pt x="11791" y="16705"/>
                  </a:lnTo>
                  <a:lnTo>
                    <a:pt x="11990" y="17003"/>
                  </a:lnTo>
                  <a:lnTo>
                    <a:pt x="12164" y="17326"/>
                  </a:lnTo>
                  <a:lnTo>
                    <a:pt x="12313" y="17649"/>
                  </a:lnTo>
                  <a:lnTo>
                    <a:pt x="12437" y="17996"/>
                  </a:lnTo>
                  <a:lnTo>
                    <a:pt x="12536" y="18344"/>
                  </a:lnTo>
                  <a:lnTo>
                    <a:pt x="12611" y="18716"/>
                  </a:lnTo>
                  <a:lnTo>
                    <a:pt x="12635" y="19088"/>
                  </a:lnTo>
                  <a:lnTo>
                    <a:pt x="12660" y="19485"/>
                  </a:lnTo>
                  <a:lnTo>
                    <a:pt x="12660" y="30680"/>
                  </a:lnTo>
                  <a:lnTo>
                    <a:pt x="13802" y="30680"/>
                  </a:lnTo>
                  <a:lnTo>
                    <a:pt x="13802" y="30680"/>
                  </a:lnTo>
                  <a:lnTo>
                    <a:pt x="14249" y="30680"/>
                  </a:lnTo>
                  <a:lnTo>
                    <a:pt x="14671" y="30606"/>
                  </a:lnTo>
                  <a:lnTo>
                    <a:pt x="15068" y="30506"/>
                  </a:lnTo>
                  <a:lnTo>
                    <a:pt x="15465" y="30357"/>
                  </a:lnTo>
                  <a:lnTo>
                    <a:pt x="15837" y="30184"/>
                  </a:lnTo>
                  <a:lnTo>
                    <a:pt x="16210" y="29960"/>
                  </a:lnTo>
                  <a:lnTo>
                    <a:pt x="16532" y="29712"/>
                  </a:lnTo>
                  <a:lnTo>
                    <a:pt x="16830" y="29439"/>
                  </a:lnTo>
                  <a:lnTo>
                    <a:pt x="17103" y="29116"/>
                  </a:lnTo>
                  <a:lnTo>
                    <a:pt x="17352" y="28794"/>
                  </a:lnTo>
                  <a:lnTo>
                    <a:pt x="17575" y="28446"/>
                  </a:lnTo>
                  <a:lnTo>
                    <a:pt x="17749" y="28074"/>
                  </a:lnTo>
                  <a:lnTo>
                    <a:pt x="17898" y="27677"/>
                  </a:lnTo>
                  <a:lnTo>
                    <a:pt x="17997" y="27255"/>
                  </a:lnTo>
                  <a:lnTo>
                    <a:pt x="18071" y="26833"/>
                  </a:lnTo>
                  <a:lnTo>
                    <a:pt x="18096" y="26386"/>
                  </a:lnTo>
                  <a:lnTo>
                    <a:pt x="18096" y="4294"/>
                  </a:lnTo>
                  <a:lnTo>
                    <a:pt x="18096" y="4294"/>
                  </a:lnTo>
                  <a:lnTo>
                    <a:pt x="18071" y="3823"/>
                  </a:lnTo>
                  <a:lnTo>
                    <a:pt x="17997" y="3351"/>
                  </a:lnTo>
                  <a:lnTo>
                    <a:pt x="17848" y="2904"/>
                  </a:lnTo>
                  <a:lnTo>
                    <a:pt x="17699" y="2482"/>
                  </a:lnTo>
                  <a:lnTo>
                    <a:pt x="17476" y="2085"/>
                  </a:lnTo>
                  <a:lnTo>
                    <a:pt x="17227" y="1713"/>
                  </a:lnTo>
                  <a:lnTo>
                    <a:pt x="16930" y="1365"/>
                  </a:lnTo>
                  <a:lnTo>
                    <a:pt x="16607" y="1043"/>
                  </a:lnTo>
                  <a:lnTo>
                    <a:pt x="16607" y="1043"/>
                  </a:lnTo>
                  <a:lnTo>
                    <a:pt x="16334" y="844"/>
                  </a:lnTo>
                  <a:lnTo>
                    <a:pt x="16036" y="646"/>
                  </a:lnTo>
                  <a:lnTo>
                    <a:pt x="15738" y="472"/>
                  </a:lnTo>
                  <a:lnTo>
                    <a:pt x="15440" y="323"/>
                  </a:lnTo>
                  <a:lnTo>
                    <a:pt x="15440" y="323"/>
                  </a:lnTo>
                  <a:lnTo>
                    <a:pt x="15043" y="199"/>
                  </a:lnTo>
                  <a:lnTo>
                    <a:pt x="14646" y="100"/>
                  </a:lnTo>
                  <a:lnTo>
                    <a:pt x="14224"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43"/>
            <p:cNvSpPr/>
            <p:nvPr/>
          </p:nvSpPr>
          <p:spPr>
            <a:xfrm>
              <a:off x="3703875" y="3226725"/>
              <a:ext cx="451775" cy="347525"/>
            </a:xfrm>
            <a:custGeom>
              <a:rect b="b" l="l" r="r" t="t"/>
              <a:pathLst>
                <a:path extrusionOk="0" h="13901" w="18071">
                  <a:moveTo>
                    <a:pt x="4295" y="0"/>
                  </a:moveTo>
                  <a:lnTo>
                    <a:pt x="3848" y="25"/>
                  </a:lnTo>
                  <a:lnTo>
                    <a:pt x="3426" y="99"/>
                  </a:lnTo>
                  <a:lnTo>
                    <a:pt x="3029" y="199"/>
                  </a:lnTo>
                  <a:lnTo>
                    <a:pt x="2632" y="348"/>
                  </a:lnTo>
                  <a:lnTo>
                    <a:pt x="2259" y="521"/>
                  </a:lnTo>
                  <a:lnTo>
                    <a:pt x="1887" y="745"/>
                  </a:lnTo>
                  <a:lnTo>
                    <a:pt x="1564" y="993"/>
                  </a:lnTo>
                  <a:lnTo>
                    <a:pt x="1266" y="1266"/>
                  </a:lnTo>
                  <a:lnTo>
                    <a:pt x="993" y="1564"/>
                  </a:lnTo>
                  <a:lnTo>
                    <a:pt x="745" y="1911"/>
                  </a:lnTo>
                  <a:lnTo>
                    <a:pt x="522" y="2259"/>
                  </a:lnTo>
                  <a:lnTo>
                    <a:pt x="348" y="2631"/>
                  </a:lnTo>
                  <a:lnTo>
                    <a:pt x="199" y="3028"/>
                  </a:lnTo>
                  <a:lnTo>
                    <a:pt x="100" y="3425"/>
                  </a:lnTo>
                  <a:lnTo>
                    <a:pt x="25" y="3872"/>
                  </a:lnTo>
                  <a:lnTo>
                    <a:pt x="0" y="4294"/>
                  </a:lnTo>
                  <a:lnTo>
                    <a:pt x="0" y="13900"/>
                  </a:lnTo>
                  <a:lnTo>
                    <a:pt x="2433" y="13900"/>
                  </a:lnTo>
                  <a:lnTo>
                    <a:pt x="2433" y="7670"/>
                  </a:lnTo>
                  <a:lnTo>
                    <a:pt x="2458" y="7248"/>
                  </a:lnTo>
                  <a:lnTo>
                    <a:pt x="2507" y="6801"/>
                  </a:lnTo>
                  <a:lnTo>
                    <a:pt x="2632" y="6404"/>
                  </a:lnTo>
                  <a:lnTo>
                    <a:pt x="2756" y="6007"/>
                  </a:lnTo>
                  <a:lnTo>
                    <a:pt x="2954" y="5635"/>
                  </a:lnTo>
                  <a:lnTo>
                    <a:pt x="3153" y="5287"/>
                  </a:lnTo>
                  <a:lnTo>
                    <a:pt x="3401" y="4940"/>
                  </a:lnTo>
                  <a:lnTo>
                    <a:pt x="3699" y="4642"/>
                  </a:lnTo>
                  <a:lnTo>
                    <a:pt x="3997" y="4369"/>
                  </a:lnTo>
                  <a:lnTo>
                    <a:pt x="4319" y="4120"/>
                  </a:lnTo>
                  <a:lnTo>
                    <a:pt x="4667" y="3897"/>
                  </a:lnTo>
                  <a:lnTo>
                    <a:pt x="5039" y="3723"/>
                  </a:lnTo>
                  <a:lnTo>
                    <a:pt x="5436" y="3574"/>
                  </a:lnTo>
                  <a:lnTo>
                    <a:pt x="5858" y="3475"/>
                  </a:lnTo>
                  <a:lnTo>
                    <a:pt x="6280" y="3401"/>
                  </a:lnTo>
                  <a:lnTo>
                    <a:pt x="6727" y="3376"/>
                  </a:lnTo>
                  <a:lnTo>
                    <a:pt x="16234" y="3376"/>
                  </a:lnTo>
                  <a:lnTo>
                    <a:pt x="16706" y="3401"/>
                  </a:lnTo>
                  <a:lnTo>
                    <a:pt x="17177" y="3500"/>
                  </a:lnTo>
                  <a:lnTo>
                    <a:pt x="17624" y="3624"/>
                  </a:lnTo>
                  <a:lnTo>
                    <a:pt x="18071" y="3798"/>
                  </a:lnTo>
                  <a:lnTo>
                    <a:pt x="17996" y="3401"/>
                  </a:lnTo>
                  <a:lnTo>
                    <a:pt x="17897" y="3053"/>
                  </a:lnTo>
                  <a:lnTo>
                    <a:pt x="17773" y="2681"/>
                  </a:lnTo>
                  <a:lnTo>
                    <a:pt x="17624" y="2333"/>
                  </a:lnTo>
                  <a:lnTo>
                    <a:pt x="17376" y="1936"/>
                  </a:lnTo>
                  <a:lnTo>
                    <a:pt x="17078" y="1539"/>
                  </a:lnTo>
                  <a:lnTo>
                    <a:pt x="16755" y="1191"/>
                  </a:lnTo>
                  <a:lnTo>
                    <a:pt x="16383" y="894"/>
                  </a:lnTo>
                  <a:lnTo>
                    <a:pt x="16160" y="720"/>
                  </a:lnTo>
                  <a:lnTo>
                    <a:pt x="15911" y="571"/>
                  </a:lnTo>
                  <a:lnTo>
                    <a:pt x="15663" y="422"/>
                  </a:lnTo>
                  <a:lnTo>
                    <a:pt x="15390" y="323"/>
                  </a:lnTo>
                  <a:lnTo>
                    <a:pt x="15117" y="223"/>
                  </a:lnTo>
                  <a:lnTo>
                    <a:pt x="14844" y="124"/>
                  </a:lnTo>
                  <a:lnTo>
                    <a:pt x="14546" y="75"/>
                  </a:lnTo>
                  <a:lnTo>
                    <a:pt x="14248" y="25"/>
                  </a:lnTo>
                  <a:lnTo>
                    <a:pt x="1380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43"/>
            <p:cNvSpPr/>
            <p:nvPr/>
          </p:nvSpPr>
          <p:spPr>
            <a:xfrm>
              <a:off x="3703875" y="3226725"/>
              <a:ext cx="451775" cy="347525"/>
            </a:xfrm>
            <a:custGeom>
              <a:rect b="b" l="l" r="r" t="t"/>
              <a:pathLst>
                <a:path extrusionOk="0" fill="none" h="13901" w="18071">
                  <a:moveTo>
                    <a:pt x="13801" y="0"/>
                  </a:moveTo>
                  <a:lnTo>
                    <a:pt x="9755" y="0"/>
                  </a:lnTo>
                  <a:lnTo>
                    <a:pt x="4295" y="0"/>
                  </a:lnTo>
                  <a:lnTo>
                    <a:pt x="4295" y="0"/>
                  </a:lnTo>
                  <a:lnTo>
                    <a:pt x="3848" y="25"/>
                  </a:lnTo>
                  <a:lnTo>
                    <a:pt x="3426" y="99"/>
                  </a:lnTo>
                  <a:lnTo>
                    <a:pt x="3029" y="199"/>
                  </a:lnTo>
                  <a:lnTo>
                    <a:pt x="2632" y="348"/>
                  </a:lnTo>
                  <a:lnTo>
                    <a:pt x="2259" y="521"/>
                  </a:lnTo>
                  <a:lnTo>
                    <a:pt x="1887" y="745"/>
                  </a:lnTo>
                  <a:lnTo>
                    <a:pt x="1564" y="993"/>
                  </a:lnTo>
                  <a:lnTo>
                    <a:pt x="1266" y="1266"/>
                  </a:lnTo>
                  <a:lnTo>
                    <a:pt x="993" y="1564"/>
                  </a:lnTo>
                  <a:lnTo>
                    <a:pt x="745" y="1911"/>
                  </a:lnTo>
                  <a:lnTo>
                    <a:pt x="522" y="2259"/>
                  </a:lnTo>
                  <a:lnTo>
                    <a:pt x="348" y="2631"/>
                  </a:lnTo>
                  <a:lnTo>
                    <a:pt x="199" y="3028"/>
                  </a:lnTo>
                  <a:lnTo>
                    <a:pt x="100" y="3425"/>
                  </a:lnTo>
                  <a:lnTo>
                    <a:pt x="25" y="3872"/>
                  </a:lnTo>
                  <a:lnTo>
                    <a:pt x="0" y="4294"/>
                  </a:lnTo>
                  <a:lnTo>
                    <a:pt x="0" y="13900"/>
                  </a:lnTo>
                  <a:lnTo>
                    <a:pt x="2433" y="13900"/>
                  </a:lnTo>
                  <a:lnTo>
                    <a:pt x="2433" y="7670"/>
                  </a:lnTo>
                  <a:lnTo>
                    <a:pt x="2433" y="7670"/>
                  </a:lnTo>
                  <a:lnTo>
                    <a:pt x="2458" y="7248"/>
                  </a:lnTo>
                  <a:lnTo>
                    <a:pt x="2507" y="6801"/>
                  </a:lnTo>
                  <a:lnTo>
                    <a:pt x="2632" y="6404"/>
                  </a:lnTo>
                  <a:lnTo>
                    <a:pt x="2756" y="6007"/>
                  </a:lnTo>
                  <a:lnTo>
                    <a:pt x="2954" y="5635"/>
                  </a:lnTo>
                  <a:lnTo>
                    <a:pt x="3153" y="5287"/>
                  </a:lnTo>
                  <a:lnTo>
                    <a:pt x="3401" y="4940"/>
                  </a:lnTo>
                  <a:lnTo>
                    <a:pt x="3699" y="4642"/>
                  </a:lnTo>
                  <a:lnTo>
                    <a:pt x="3997" y="4369"/>
                  </a:lnTo>
                  <a:lnTo>
                    <a:pt x="4319" y="4120"/>
                  </a:lnTo>
                  <a:lnTo>
                    <a:pt x="4667" y="3897"/>
                  </a:lnTo>
                  <a:lnTo>
                    <a:pt x="5039" y="3723"/>
                  </a:lnTo>
                  <a:lnTo>
                    <a:pt x="5436" y="3574"/>
                  </a:lnTo>
                  <a:lnTo>
                    <a:pt x="5858" y="3475"/>
                  </a:lnTo>
                  <a:lnTo>
                    <a:pt x="6280" y="3401"/>
                  </a:lnTo>
                  <a:lnTo>
                    <a:pt x="6727" y="3376"/>
                  </a:lnTo>
                  <a:lnTo>
                    <a:pt x="16234" y="3376"/>
                  </a:lnTo>
                  <a:lnTo>
                    <a:pt x="16234" y="3376"/>
                  </a:lnTo>
                  <a:lnTo>
                    <a:pt x="16706" y="3401"/>
                  </a:lnTo>
                  <a:lnTo>
                    <a:pt x="17177" y="3500"/>
                  </a:lnTo>
                  <a:lnTo>
                    <a:pt x="17624" y="3624"/>
                  </a:lnTo>
                  <a:lnTo>
                    <a:pt x="18071" y="3798"/>
                  </a:lnTo>
                  <a:lnTo>
                    <a:pt x="18071" y="3798"/>
                  </a:lnTo>
                  <a:lnTo>
                    <a:pt x="17996" y="3401"/>
                  </a:lnTo>
                  <a:lnTo>
                    <a:pt x="17897" y="3053"/>
                  </a:lnTo>
                  <a:lnTo>
                    <a:pt x="17773" y="2681"/>
                  </a:lnTo>
                  <a:lnTo>
                    <a:pt x="17624" y="2333"/>
                  </a:lnTo>
                  <a:lnTo>
                    <a:pt x="17624" y="2333"/>
                  </a:lnTo>
                  <a:lnTo>
                    <a:pt x="17376" y="1936"/>
                  </a:lnTo>
                  <a:lnTo>
                    <a:pt x="17078" y="1539"/>
                  </a:lnTo>
                  <a:lnTo>
                    <a:pt x="16755" y="1191"/>
                  </a:lnTo>
                  <a:lnTo>
                    <a:pt x="16383" y="894"/>
                  </a:lnTo>
                  <a:lnTo>
                    <a:pt x="16383" y="894"/>
                  </a:lnTo>
                  <a:lnTo>
                    <a:pt x="16160" y="720"/>
                  </a:lnTo>
                  <a:lnTo>
                    <a:pt x="15911" y="571"/>
                  </a:lnTo>
                  <a:lnTo>
                    <a:pt x="15663" y="422"/>
                  </a:lnTo>
                  <a:lnTo>
                    <a:pt x="15390" y="323"/>
                  </a:lnTo>
                  <a:lnTo>
                    <a:pt x="15117" y="223"/>
                  </a:lnTo>
                  <a:lnTo>
                    <a:pt x="14844" y="124"/>
                  </a:lnTo>
                  <a:lnTo>
                    <a:pt x="14546" y="75"/>
                  </a:lnTo>
                  <a:lnTo>
                    <a:pt x="14248" y="25"/>
                  </a:lnTo>
                  <a:lnTo>
                    <a:pt x="14248" y="25"/>
                  </a:lnTo>
                  <a:lnTo>
                    <a:pt x="1380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43"/>
            <p:cNvSpPr/>
            <p:nvPr/>
          </p:nvSpPr>
          <p:spPr>
            <a:xfrm>
              <a:off x="3764700" y="3311100"/>
              <a:ext cx="420125" cy="264375"/>
            </a:xfrm>
            <a:custGeom>
              <a:rect b="b" l="l" r="r" t="t"/>
              <a:pathLst>
                <a:path extrusionOk="0" h="10575" w="16805">
                  <a:moveTo>
                    <a:pt x="4294" y="1"/>
                  </a:moveTo>
                  <a:lnTo>
                    <a:pt x="3847" y="26"/>
                  </a:lnTo>
                  <a:lnTo>
                    <a:pt x="3425" y="100"/>
                  </a:lnTo>
                  <a:lnTo>
                    <a:pt x="3003" y="199"/>
                  </a:lnTo>
                  <a:lnTo>
                    <a:pt x="2606" y="348"/>
                  </a:lnTo>
                  <a:lnTo>
                    <a:pt x="2234" y="522"/>
                  </a:lnTo>
                  <a:lnTo>
                    <a:pt x="1886" y="745"/>
                  </a:lnTo>
                  <a:lnTo>
                    <a:pt x="1564" y="994"/>
                  </a:lnTo>
                  <a:lnTo>
                    <a:pt x="1266" y="1267"/>
                  </a:lnTo>
                  <a:lnTo>
                    <a:pt x="968" y="1565"/>
                  </a:lnTo>
                  <a:lnTo>
                    <a:pt x="720" y="1912"/>
                  </a:lnTo>
                  <a:lnTo>
                    <a:pt x="521" y="2260"/>
                  </a:lnTo>
                  <a:lnTo>
                    <a:pt x="323" y="2632"/>
                  </a:lnTo>
                  <a:lnTo>
                    <a:pt x="199" y="3029"/>
                  </a:lnTo>
                  <a:lnTo>
                    <a:pt x="74" y="3426"/>
                  </a:lnTo>
                  <a:lnTo>
                    <a:pt x="25" y="3873"/>
                  </a:lnTo>
                  <a:lnTo>
                    <a:pt x="0" y="4295"/>
                  </a:lnTo>
                  <a:lnTo>
                    <a:pt x="0" y="10525"/>
                  </a:lnTo>
                  <a:lnTo>
                    <a:pt x="819" y="10525"/>
                  </a:lnTo>
                  <a:lnTo>
                    <a:pt x="1092" y="10550"/>
                  </a:lnTo>
                  <a:lnTo>
                    <a:pt x="1390" y="10575"/>
                  </a:lnTo>
                  <a:lnTo>
                    <a:pt x="1390" y="5213"/>
                  </a:lnTo>
                  <a:lnTo>
                    <a:pt x="1415" y="4791"/>
                  </a:lnTo>
                  <a:lnTo>
                    <a:pt x="1465" y="4345"/>
                  </a:lnTo>
                  <a:lnTo>
                    <a:pt x="1564" y="3948"/>
                  </a:lnTo>
                  <a:lnTo>
                    <a:pt x="1713" y="3550"/>
                  </a:lnTo>
                  <a:lnTo>
                    <a:pt x="1911" y="3178"/>
                  </a:lnTo>
                  <a:lnTo>
                    <a:pt x="2110" y="2831"/>
                  </a:lnTo>
                  <a:lnTo>
                    <a:pt x="2358" y="2483"/>
                  </a:lnTo>
                  <a:lnTo>
                    <a:pt x="2631" y="2185"/>
                  </a:lnTo>
                  <a:lnTo>
                    <a:pt x="2954" y="1912"/>
                  </a:lnTo>
                  <a:lnTo>
                    <a:pt x="3277" y="1664"/>
                  </a:lnTo>
                  <a:lnTo>
                    <a:pt x="3624" y="1441"/>
                  </a:lnTo>
                  <a:lnTo>
                    <a:pt x="3996" y="1267"/>
                  </a:lnTo>
                  <a:lnTo>
                    <a:pt x="4393" y="1118"/>
                  </a:lnTo>
                  <a:lnTo>
                    <a:pt x="4815" y="1019"/>
                  </a:lnTo>
                  <a:lnTo>
                    <a:pt x="5237" y="944"/>
                  </a:lnTo>
                  <a:lnTo>
                    <a:pt x="5684" y="919"/>
                  </a:lnTo>
                  <a:lnTo>
                    <a:pt x="15191" y="919"/>
                  </a:lnTo>
                  <a:lnTo>
                    <a:pt x="15613" y="944"/>
                  </a:lnTo>
                  <a:lnTo>
                    <a:pt x="16035" y="1019"/>
                  </a:lnTo>
                  <a:lnTo>
                    <a:pt x="16432" y="1118"/>
                  </a:lnTo>
                  <a:lnTo>
                    <a:pt x="16804" y="1242"/>
                  </a:lnTo>
                  <a:lnTo>
                    <a:pt x="16556" y="994"/>
                  </a:lnTo>
                  <a:lnTo>
                    <a:pt x="16258" y="795"/>
                  </a:lnTo>
                  <a:lnTo>
                    <a:pt x="15961" y="597"/>
                  </a:lnTo>
                  <a:lnTo>
                    <a:pt x="15638" y="423"/>
                  </a:lnTo>
                  <a:lnTo>
                    <a:pt x="15191" y="249"/>
                  </a:lnTo>
                  <a:lnTo>
                    <a:pt x="14744" y="125"/>
                  </a:lnTo>
                  <a:lnTo>
                    <a:pt x="14273" y="26"/>
                  </a:lnTo>
                  <a:lnTo>
                    <a:pt x="13801"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43"/>
            <p:cNvSpPr/>
            <p:nvPr/>
          </p:nvSpPr>
          <p:spPr>
            <a:xfrm>
              <a:off x="3764700" y="3311100"/>
              <a:ext cx="420125" cy="264375"/>
            </a:xfrm>
            <a:custGeom>
              <a:rect b="b" l="l" r="r" t="t"/>
              <a:pathLst>
                <a:path extrusionOk="0" fill="none" h="10575" w="16805">
                  <a:moveTo>
                    <a:pt x="13801" y="1"/>
                  </a:moveTo>
                  <a:lnTo>
                    <a:pt x="4294" y="1"/>
                  </a:lnTo>
                  <a:lnTo>
                    <a:pt x="4294" y="1"/>
                  </a:lnTo>
                  <a:lnTo>
                    <a:pt x="3847" y="26"/>
                  </a:lnTo>
                  <a:lnTo>
                    <a:pt x="3425" y="100"/>
                  </a:lnTo>
                  <a:lnTo>
                    <a:pt x="3003" y="199"/>
                  </a:lnTo>
                  <a:lnTo>
                    <a:pt x="2606" y="348"/>
                  </a:lnTo>
                  <a:lnTo>
                    <a:pt x="2234" y="522"/>
                  </a:lnTo>
                  <a:lnTo>
                    <a:pt x="1886" y="745"/>
                  </a:lnTo>
                  <a:lnTo>
                    <a:pt x="1564" y="994"/>
                  </a:lnTo>
                  <a:lnTo>
                    <a:pt x="1266" y="1267"/>
                  </a:lnTo>
                  <a:lnTo>
                    <a:pt x="968" y="1565"/>
                  </a:lnTo>
                  <a:lnTo>
                    <a:pt x="720" y="1912"/>
                  </a:lnTo>
                  <a:lnTo>
                    <a:pt x="521" y="2260"/>
                  </a:lnTo>
                  <a:lnTo>
                    <a:pt x="323" y="2632"/>
                  </a:lnTo>
                  <a:lnTo>
                    <a:pt x="199" y="3029"/>
                  </a:lnTo>
                  <a:lnTo>
                    <a:pt x="74" y="3426"/>
                  </a:lnTo>
                  <a:lnTo>
                    <a:pt x="25" y="3873"/>
                  </a:lnTo>
                  <a:lnTo>
                    <a:pt x="0" y="4295"/>
                  </a:lnTo>
                  <a:lnTo>
                    <a:pt x="0" y="10525"/>
                  </a:lnTo>
                  <a:lnTo>
                    <a:pt x="819" y="10525"/>
                  </a:lnTo>
                  <a:lnTo>
                    <a:pt x="819" y="10525"/>
                  </a:lnTo>
                  <a:lnTo>
                    <a:pt x="1092" y="10550"/>
                  </a:lnTo>
                  <a:lnTo>
                    <a:pt x="1390" y="10575"/>
                  </a:lnTo>
                  <a:lnTo>
                    <a:pt x="1390" y="5213"/>
                  </a:lnTo>
                  <a:lnTo>
                    <a:pt x="1390" y="5213"/>
                  </a:lnTo>
                  <a:lnTo>
                    <a:pt x="1415" y="4791"/>
                  </a:lnTo>
                  <a:lnTo>
                    <a:pt x="1465" y="4345"/>
                  </a:lnTo>
                  <a:lnTo>
                    <a:pt x="1564" y="3948"/>
                  </a:lnTo>
                  <a:lnTo>
                    <a:pt x="1713" y="3550"/>
                  </a:lnTo>
                  <a:lnTo>
                    <a:pt x="1911" y="3178"/>
                  </a:lnTo>
                  <a:lnTo>
                    <a:pt x="2110" y="2831"/>
                  </a:lnTo>
                  <a:lnTo>
                    <a:pt x="2358" y="2483"/>
                  </a:lnTo>
                  <a:lnTo>
                    <a:pt x="2631" y="2185"/>
                  </a:lnTo>
                  <a:lnTo>
                    <a:pt x="2954" y="1912"/>
                  </a:lnTo>
                  <a:lnTo>
                    <a:pt x="3277" y="1664"/>
                  </a:lnTo>
                  <a:lnTo>
                    <a:pt x="3624" y="1441"/>
                  </a:lnTo>
                  <a:lnTo>
                    <a:pt x="3996" y="1267"/>
                  </a:lnTo>
                  <a:lnTo>
                    <a:pt x="4393" y="1118"/>
                  </a:lnTo>
                  <a:lnTo>
                    <a:pt x="4815" y="1019"/>
                  </a:lnTo>
                  <a:lnTo>
                    <a:pt x="5237" y="944"/>
                  </a:lnTo>
                  <a:lnTo>
                    <a:pt x="5684" y="919"/>
                  </a:lnTo>
                  <a:lnTo>
                    <a:pt x="15191" y="919"/>
                  </a:lnTo>
                  <a:lnTo>
                    <a:pt x="15191" y="919"/>
                  </a:lnTo>
                  <a:lnTo>
                    <a:pt x="15613" y="944"/>
                  </a:lnTo>
                  <a:lnTo>
                    <a:pt x="16035" y="1019"/>
                  </a:lnTo>
                  <a:lnTo>
                    <a:pt x="16432" y="1118"/>
                  </a:lnTo>
                  <a:lnTo>
                    <a:pt x="16804" y="1242"/>
                  </a:lnTo>
                  <a:lnTo>
                    <a:pt x="16804" y="1242"/>
                  </a:lnTo>
                  <a:lnTo>
                    <a:pt x="16556" y="994"/>
                  </a:lnTo>
                  <a:lnTo>
                    <a:pt x="16258" y="795"/>
                  </a:lnTo>
                  <a:lnTo>
                    <a:pt x="15961" y="597"/>
                  </a:lnTo>
                  <a:lnTo>
                    <a:pt x="15638" y="423"/>
                  </a:lnTo>
                  <a:lnTo>
                    <a:pt x="15638" y="423"/>
                  </a:lnTo>
                  <a:lnTo>
                    <a:pt x="15191" y="249"/>
                  </a:lnTo>
                  <a:lnTo>
                    <a:pt x="14744" y="125"/>
                  </a:lnTo>
                  <a:lnTo>
                    <a:pt x="14273" y="26"/>
                  </a:lnTo>
                  <a:lnTo>
                    <a:pt x="138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43"/>
            <p:cNvSpPr/>
            <p:nvPr/>
          </p:nvSpPr>
          <p:spPr>
            <a:xfrm>
              <a:off x="3799450" y="3334075"/>
              <a:ext cx="451775" cy="767025"/>
            </a:xfrm>
            <a:custGeom>
              <a:rect b="b" l="l" r="r" t="t"/>
              <a:pathLst>
                <a:path extrusionOk="0" h="30681" w="18071">
                  <a:moveTo>
                    <a:pt x="4294" y="0"/>
                  </a:moveTo>
                  <a:lnTo>
                    <a:pt x="3847" y="25"/>
                  </a:lnTo>
                  <a:lnTo>
                    <a:pt x="3425" y="100"/>
                  </a:lnTo>
                  <a:lnTo>
                    <a:pt x="3003" y="199"/>
                  </a:lnTo>
                  <a:lnTo>
                    <a:pt x="2606" y="348"/>
                  </a:lnTo>
                  <a:lnTo>
                    <a:pt x="2234" y="522"/>
                  </a:lnTo>
                  <a:lnTo>
                    <a:pt x="1887" y="745"/>
                  </a:lnTo>
                  <a:lnTo>
                    <a:pt x="1564" y="993"/>
                  </a:lnTo>
                  <a:lnTo>
                    <a:pt x="1241" y="1266"/>
                  </a:lnTo>
                  <a:lnTo>
                    <a:pt x="968" y="1564"/>
                  </a:lnTo>
                  <a:lnTo>
                    <a:pt x="720" y="1912"/>
                  </a:lnTo>
                  <a:lnTo>
                    <a:pt x="521" y="2259"/>
                  </a:lnTo>
                  <a:lnTo>
                    <a:pt x="323" y="2631"/>
                  </a:lnTo>
                  <a:lnTo>
                    <a:pt x="174" y="3029"/>
                  </a:lnTo>
                  <a:lnTo>
                    <a:pt x="75" y="3426"/>
                  </a:lnTo>
                  <a:lnTo>
                    <a:pt x="25" y="3872"/>
                  </a:lnTo>
                  <a:lnTo>
                    <a:pt x="0" y="4294"/>
                  </a:lnTo>
                  <a:lnTo>
                    <a:pt x="0" y="9656"/>
                  </a:lnTo>
                  <a:lnTo>
                    <a:pt x="447" y="9730"/>
                  </a:lnTo>
                  <a:lnTo>
                    <a:pt x="894" y="9830"/>
                  </a:lnTo>
                  <a:lnTo>
                    <a:pt x="1316" y="9979"/>
                  </a:lnTo>
                  <a:lnTo>
                    <a:pt x="1713" y="10177"/>
                  </a:lnTo>
                  <a:lnTo>
                    <a:pt x="2085" y="10401"/>
                  </a:lnTo>
                  <a:lnTo>
                    <a:pt x="2457" y="10649"/>
                  </a:lnTo>
                  <a:lnTo>
                    <a:pt x="2780" y="10947"/>
                  </a:lnTo>
                  <a:lnTo>
                    <a:pt x="3103" y="11245"/>
                  </a:lnTo>
                  <a:lnTo>
                    <a:pt x="3376" y="11592"/>
                  </a:lnTo>
                  <a:lnTo>
                    <a:pt x="3624" y="11964"/>
                  </a:lnTo>
                  <a:lnTo>
                    <a:pt x="3847" y="12337"/>
                  </a:lnTo>
                  <a:lnTo>
                    <a:pt x="4021" y="12759"/>
                  </a:lnTo>
                  <a:lnTo>
                    <a:pt x="4170" y="13181"/>
                  </a:lnTo>
                  <a:lnTo>
                    <a:pt x="4269" y="13627"/>
                  </a:lnTo>
                  <a:lnTo>
                    <a:pt x="4344" y="14074"/>
                  </a:lnTo>
                  <a:lnTo>
                    <a:pt x="4369" y="14546"/>
                  </a:lnTo>
                  <a:lnTo>
                    <a:pt x="4369" y="18418"/>
                  </a:lnTo>
                  <a:lnTo>
                    <a:pt x="4369" y="19485"/>
                  </a:lnTo>
                  <a:lnTo>
                    <a:pt x="4369" y="30680"/>
                  </a:lnTo>
                  <a:lnTo>
                    <a:pt x="10202" y="30680"/>
                  </a:lnTo>
                  <a:lnTo>
                    <a:pt x="10202" y="14546"/>
                  </a:lnTo>
                  <a:lnTo>
                    <a:pt x="10227" y="14049"/>
                  </a:lnTo>
                  <a:lnTo>
                    <a:pt x="10301" y="13553"/>
                  </a:lnTo>
                  <a:lnTo>
                    <a:pt x="10425" y="13081"/>
                  </a:lnTo>
                  <a:lnTo>
                    <a:pt x="10574" y="12635"/>
                  </a:lnTo>
                  <a:lnTo>
                    <a:pt x="10798" y="12188"/>
                  </a:lnTo>
                  <a:lnTo>
                    <a:pt x="11046" y="11791"/>
                  </a:lnTo>
                  <a:lnTo>
                    <a:pt x="11319" y="11418"/>
                  </a:lnTo>
                  <a:lnTo>
                    <a:pt x="11642" y="11046"/>
                  </a:lnTo>
                  <a:lnTo>
                    <a:pt x="11989" y="10748"/>
                  </a:lnTo>
                  <a:lnTo>
                    <a:pt x="12361" y="10450"/>
                  </a:lnTo>
                  <a:lnTo>
                    <a:pt x="12783" y="10202"/>
                  </a:lnTo>
                  <a:lnTo>
                    <a:pt x="13205" y="10003"/>
                  </a:lnTo>
                  <a:lnTo>
                    <a:pt x="13652" y="9830"/>
                  </a:lnTo>
                  <a:lnTo>
                    <a:pt x="14149" y="9706"/>
                  </a:lnTo>
                  <a:lnTo>
                    <a:pt x="14620" y="9631"/>
                  </a:lnTo>
                  <a:lnTo>
                    <a:pt x="15141" y="9606"/>
                  </a:lnTo>
                  <a:lnTo>
                    <a:pt x="18070" y="9606"/>
                  </a:lnTo>
                  <a:lnTo>
                    <a:pt x="18070" y="4294"/>
                  </a:lnTo>
                  <a:lnTo>
                    <a:pt x="18070" y="3972"/>
                  </a:lnTo>
                  <a:lnTo>
                    <a:pt x="18021" y="3649"/>
                  </a:lnTo>
                  <a:lnTo>
                    <a:pt x="17971" y="3326"/>
                  </a:lnTo>
                  <a:lnTo>
                    <a:pt x="17897" y="3004"/>
                  </a:lnTo>
                  <a:lnTo>
                    <a:pt x="17773" y="2706"/>
                  </a:lnTo>
                  <a:lnTo>
                    <a:pt x="17648" y="2433"/>
                  </a:lnTo>
                  <a:lnTo>
                    <a:pt x="17499" y="2160"/>
                  </a:lnTo>
                  <a:lnTo>
                    <a:pt x="17326" y="1887"/>
                  </a:lnTo>
                  <a:lnTo>
                    <a:pt x="17152" y="1638"/>
                  </a:lnTo>
                  <a:lnTo>
                    <a:pt x="16953" y="1390"/>
                  </a:lnTo>
                  <a:lnTo>
                    <a:pt x="16730" y="1167"/>
                  </a:lnTo>
                  <a:lnTo>
                    <a:pt x="16507" y="968"/>
                  </a:lnTo>
                  <a:lnTo>
                    <a:pt x="16258" y="795"/>
                  </a:lnTo>
                  <a:lnTo>
                    <a:pt x="15985" y="621"/>
                  </a:lnTo>
                  <a:lnTo>
                    <a:pt x="15712" y="472"/>
                  </a:lnTo>
                  <a:lnTo>
                    <a:pt x="15414" y="323"/>
                  </a:lnTo>
                  <a:lnTo>
                    <a:pt x="15042" y="199"/>
                  </a:lnTo>
                  <a:lnTo>
                    <a:pt x="14645" y="100"/>
                  </a:lnTo>
                  <a:lnTo>
                    <a:pt x="14223" y="25"/>
                  </a:lnTo>
                  <a:lnTo>
                    <a:pt x="1380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43"/>
            <p:cNvSpPr/>
            <p:nvPr/>
          </p:nvSpPr>
          <p:spPr>
            <a:xfrm>
              <a:off x="3799450" y="3334075"/>
              <a:ext cx="451775" cy="767025"/>
            </a:xfrm>
            <a:custGeom>
              <a:rect b="b" l="l" r="r" t="t"/>
              <a:pathLst>
                <a:path extrusionOk="0" fill="none" h="30681" w="18071">
                  <a:moveTo>
                    <a:pt x="13801" y="0"/>
                  </a:moveTo>
                  <a:lnTo>
                    <a:pt x="4294" y="0"/>
                  </a:lnTo>
                  <a:lnTo>
                    <a:pt x="4294" y="0"/>
                  </a:lnTo>
                  <a:lnTo>
                    <a:pt x="3847" y="25"/>
                  </a:lnTo>
                  <a:lnTo>
                    <a:pt x="3425" y="100"/>
                  </a:lnTo>
                  <a:lnTo>
                    <a:pt x="3003" y="199"/>
                  </a:lnTo>
                  <a:lnTo>
                    <a:pt x="2606" y="348"/>
                  </a:lnTo>
                  <a:lnTo>
                    <a:pt x="2234" y="522"/>
                  </a:lnTo>
                  <a:lnTo>
                    <a:pt x="1887" y="745"/>
                  </a:lnTo>
                  <a:lnTo>
                    <a:pt x="1564" y="993"/>
                  </a:lnTo>
                  <a:lnTo>
                    <a:pt x="1241" y="1266"/>
                  </a:lnTo>
                  <a:lnTo>
                    <a:pt x="968" y="1564"/>
                  </a:lnTo>
                  <a:lnTo>
                    <a:pt x="720" y="1912"/>
                  </a:lnTo>
                  <a:lnTo>
                    <a:pt x="521" y="2259"/>
                  </a:lnTo>
                  <a:lnTo>
                    <a:pt x="323" y="2631"/>
                  </a:lnTo>
                  <a:lnTo>
                    <a:pt x="174" y="3029"/>
                  </a:lnTo>
                  <a:lnTo>
                    <a:pt x="75" y="3426"/>
                  </a:lnTo>
                  <a:lnTo>
                    <a:pt x="25" y="3872"/>
                  </a:lnTo>
                  <a:lnTo>
                    <a:pt x="0" y="4294"/>
                  </a:lnTo>
                  <a:lnTo>
                    <a:pt x="0" y="9656"/>
                  </a:lnTo>
                  <a:lnTo>
                    <a:pt x="0" y="9656"/>
                  </a:lnTo>
                  <a:lnTo>
                    <a:pt x="447" y="9730"/>
                  </a:lnTo>
                  <a:lnTo>
                    <a:pt x="894" y="9830"/>
                  </a:lnTo>
                  <a:lnTo>
                    <a:pt x="1316" y="9979"/>
                  </a:lnTo>
                  <a:lnTo>
                    <a:pt x="1713" y="10177"/>
                  </a:lnTo>
                  <a:lnTo>
                    <a:pt x="2085" y="10401"/>
                  </a:lnTo>
                  <a:lnTo>
                    <a:pt x="2457" y="10649"/>
                  </a:lnTo>
                  <a:lnTo>
                    <a:pt x="2780" y="10947"/>
                  </a:lnTo>
                  <a:lnTo>
                    <a:pt x="3103" y="11245"/>
                  </a:lnTo>
                  <a:lnTo>
                    <a:pt x="3376" y="11592"/>
                  </a:lnTo>
                  <a:lnTo>
                    <a:pt x="3624" y="11964"/>
                  </a:lnTo>
                  <a:lnTo>
                    <a:pt x="3847" y="12337"/>
                  </a:lnTo>
                  <a:lnTo>
                    <a:pt x="4021" y="12759"/>
                  </a:lnTo>
                  <a:lnTo>
                    <a:pt x="4170" y="13181"/>
                  </a:lnTo>
                  <a:lnTo>
                    <a:pt x="4269" y="13627"/>
                  </a:lnTo>
                  <a:lnTo>
                    <a:pt x="4344" y="14074"/>
                  </a:lnTo>
                  <a:lnTo>
                    <a:pt x="4369" y="14546"/>
                  </a:lnTo>
                  <a:lnTo>
                    <a:pt x="4369" y="18418"/>
                  </a:lnTo>
                  <a:lnTo>
                    <a:pt x="4369" y="18418"/>
                  </a:lnTo>
                  <a:lnTo>
                    <a:pt x="4369" y="19485"/>
                  </a:lnTo>
                  <a:lnTo>
                    <a:pt x="4369" y="19485"/>
                  </a:lnTo>
                  <a:lnTo>
                    <a:pt x="4369" y="30680"/>
                  </a:lnTo>
                  <a:lnTo>
                    <a:pt x="10202" y="30680"/>
                  </a:lnTo>
                  <a:lnTo>
                    <a:pt x="10202" y="14546"/>
                  </a:lnTo>
                  <a:lnTo>
                    <a:pt x="10202" y="14546"/>
                  </a:lnTo>
                  <a:lnTo>
                    <a:pt x="10227" y="14049"/>
                  </a:lnTo>
                  <a:lnTo>
                    <a:pt x="10301" y="13553"/>
                  </a:lnTo>
                  <a:lnTo>
                    <a:pt x="10425" y="13081"/>
                  </a:lnTo>
                  <a:lnTo>
                    <a:pt x="10574" y="12635"/>
                  </a:lnTo>
                  <a:lnTo>
                    <a:pt x="10798" y="12188"/>
                  </a:lnTo>
                  <a:lnTo>
                    <a:pt x="11046" y="11791"/>
                  </a:lnTo>
                  <a:lnTo>
                    <a:pt x="11319" y="11418"/>
                  </a:lnTo>
                  <a:lnTo>
                    <a:pt x="11642" y="11046"/>
                  </a:lnTo>
                  <a:lnTo>
                    <a:pt x="11989" y="10748"/>
                  </a:lnTo>
                  <a:lnTo>
                    <a:pt x="12361" y="10450"/>
                  </a:lnTo>
                  <a:lnTo>
                    <a:pt x="12783" y="10202"/>
                  </a:lnTo>
                  <a:lnTo>
                    <a:pt x="13205" y="10003"/>
                  </a:lnTo>
                  <a:lnTo>
                    <a:pt x="13652" y="9830"/>
                  </a:lnTo>
                  <a:lnTo>
                    <a:pt x="14149" y="9706"/>
                  </a:lnTo>
                  <a:lnTo>
                    <a:pt x="14620" y="9631"/>
                  </a:lnTo>
                  <a:lnTo>
                    <a:pt x="15141" y="9606"/>
                  </a:lnTo>
                  <a:lnTo>
                    <a:pt x="18070" y="9606"/>
                  </a:lnTo>
                  <a:lnTo>
                    <a:pt x="18070" y="4294"/>
                  </a:lnTo>
                  <a:lnTo>
                    <a:pt x="18070" y="4294"/>
                  </a:lnTo>
                  <a:lnTo>
                    <a:pt x="18070" y="3972"/>
                  </a:lnTo>
                  <a:lnTo>
                    <a:pt x="18021" y="3649"/>
                  </a:lnTo>
                  <a:lnTo>
                    <a:pt x="17971" y="3326"/>
                  </a:lnTo>
                  <a:lnTo>
                    <a:pt x="17897" y="3004"/>
                  </a:lnTo>
                  <a:lnTo>
                    <a:pt x="17773" y="2706"/>
                  </a:lnTo>
                  <a:lnTo>
                    <a:pt x="17648" y="2433"/>
                  </a:lnTo>
                  <a:lnTo>
                    <a:pt x="17499" y="2160"/>
                  </a:lnTo>
                  <a:lnTo>
                    <a:pt x="17326" y="1887"/>
                  </a:lnTo>
                  <a:lnTo>
                    <a:pt x="17152" y="1638"/>
                  </a:lnTo>
                  <a:lnTo>
                    <a:pt x="16953" y="1390"/>
                  </a:lnTo>
                  <a:lnTo>
                    <a:pt x="16730" y="1167"/>
                  </a:lnTo>
                  <a:lnTo>
                    <a:pt x="16507" y="968"/>
                  </a:lnTo>
                  <a:lnTo>
                    <a:pt x="16258" y="795"/>
                  </a:lnTo>
                  <a:lnTo>
                    <a:pt x="15985" y="621"/>
                  </a:lnTo>
                  <a:lnTo>
                    <a:pt x="15712" y="472"/>
                  </a:lnTo>
                  <a:lnTo>
                    <a:pt x="15414" y="323"/>
                  </a:lnTo>
                  <a:lnTo>
                    <a:pt x="15414" y="323"/>
                  </a:lnTo>
                  <a:lnTo>
                    <a:pt x="15042" y="199"/>
                  </a:lnTo>
                  <a:lnTo>
                    <a:pt x="14645" y="100"/>
                  </a:lnTo>
                  <a:lnTo>
                    <a:pt x="14223" y="25"/>
                  </a:lnTo>
                  <a:lnTo>
                    <a:pt x="1380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43"/>
            <p:cNvSpPr/>
            <p:nvPr/>
          </p:nvSpPr>
          <p:spPr>
            <a:xfrm>
              <a:off x="3124275" y="3226725"/>
              <a:ext cx="452400" cy="191775"/>
            </a:xfrm>
            <a:custGeom>
              <a:rect b="b" l="l" r="r" t="t"/>
              <a:pathLst>
                <a:path extrusionOk="0" h="7671" w="18096">
                  <a:moveTo>
                    <a:pt x="4295" y="0"/>
                  </a:moveTo>
                  <a:lnTo>
                    <a:pt x="3873" y="25"/>
                  </a:lnTo>
                  <a:lnTo>
                    <a:pt x="3426" y="99"/>
                  </a:lnTo>
                  <a:lnTo>
                    <a:pt x="3029" y="199"/>
                  </a:lnTo>
                  <a:lnTo>
                    <a:pt x="2632" y="348"/>
                  </a:lnTo>
                  <a:lnTo>
                    <a:pt x="2260" y="521"/>
                  </a:lnTo>
                  <a:lnTo>
                    <a:pt x="1912" y="745"/>
                  </a:lnTo>
                  <a:lnTo>
                    <a:pt x="1565" y="993"/>
                  </a:lnTo>
                  <a:lnTo>
                    <a:pt x="1267" y="1266"/>
                  </a:lnTo>
                  <a:lnTo>
                    <a:pt x="994" y="1564"/>
                  </a:lnTo>
                  <a:lnTo>
                    <a:pt x="745" y="1911"/>
                  </a:lnTo>
                  <a:lnTo>
                    <a:pt x="522" y="2259"/>
                  </a:lnTo>
                  <a:lnTo>
                    <a:pt x="348" y="2631"/>
                  </a:lnTo>
                  <a:lnTo>
                    <a:pt x="199" y="3028"/>
                  </a:lnTo>
                  <a:lnTo>
                    <a:pt x="100" y="3425"/>
                  </a:lnTo>
                  <a:lnTo>
                    <a:pt x="26" y="3872"/>
                  </a:lnTo>
                  <a:lnTo>
                    <a:pt x="1" y="4294"/>
                  </a:lnTo>
                  <a:lnTo>
                    <a:pt x="1" y="7670"/>
                  </a:lnTo>
                  <a:lnTo>
                    <a:pt x="26" y="7248"/>
                  </a:lnTo>
                  <a:lnTo>
                    <a:pt x="100" y="6801"/>
                  </a:lnTo>
                  <a:lnTo>
                    <a:pt x="199" y="6404"/>
                  </a:lnTo>
                  <a:lnTo>
                    <a:pt x="348" y="6007"/>
                  </a:lnTo>
                  <a:lnTo>
                    <a:pt x="522" y="5635"/>
                  </a:lnTo>
                  <a:lnTo>
                    <a:pt x="745" y="5287"/>
                  </a:lnTo>
                  <a:lnTo>
                    <a:pt x="994" y="4940"/>
                  </a:lnTo>
                  <a:lnTo>
                    <a:pt x="1267" y="4642"/>
                  </a:lnTo>
                  <a:lnTo>
                    <a:pt x="1565" y="4369"/>
                  </a:lnTo>
                  <a:lnTo>
                    <a:pt x="1912" y="4120"/>
                  </a:lnTo>
                  <a:lnTo>
                    <a:pt x="2260" y="3897"/>
                  </a:lnTo>
                  <a:lnTo>
                    <a:pt x="2632" y="3723"/>
                  </a:lnTo>
                  <a:lnTo>
                    <a:pt x="3029" y="3574"/>
                  </a:lnTo>
                  <a:lnTo>
                    <a:pt x="3426" y="3475"/>
                  </a:lnTo>
                  <a:lnTo>
                    <a:pt x="3873" y="3401"/>
                  </a:lnTo>
                  <a:lnTo>
                    <a:pt x="4295" y="3376"/>
                  </a:lnTo>
                  <a:lnTo>
                    <a:pt x="13802" y="3376"/>
                  </a:lnTo>
                  <a:lnTo>
                    <a:pt x="14249" y="3401"/>
                  </a:lnTo>
                  <a:lnTo>
                    <a:pt x="14671" y="3475"/>
                  </a:lnTo>
                  <a:lnTo>
                    <a:pt x="15093" y="3574"/>
                  </a:lnTo>
                  <a:lnTo>
                    <a:pt x="15490" y="3723"/>
                  </a:lnTo>
                  <a:lnTo>
                    <a:pt x="15862" y="3897"/>
                  </a:lnTo>
                  <a:lnTo>
                    <a:pt x="16209" y="4120"/>
                  </a:lnTo>
                  <a:lnTo>
                    <a:pt x="16532" y="4369"/>
                  </a:lnTo>
                  <a:lnTo>
                    <a:pt x="16855" y="4642"/>
                  </a:lnTo>
                  <a:lnTo>
                    <a:pt x="17128" y="4940"/>
                  </a:lnTo>
                  <a:lnTo>
                    <a:pt x="17376" y="5287"/>
                  </a:lnTo>
                  <a:lnTo>
                    <a:pt x="17575" y="5635"/>
                  </a:lnTo>
                  <a:lnTo>
                    <a:pt x="17773" y="6007"/>
                  </a:lnTo>
                  <a:lnTo>
                    <a:pt x="17897" y="6404"/>
                  </a:lnTo>
                  <a:lnTo>
                    <a:pt x="18021" y="6801"/>
                  </a:lnTo>
                  <a:lnTo>
                    <a:pt x="18071" y="7248"/>
                  </a:lnTo>
                  <a:lnTo>
                    <a:pt x="18096" y="7670"/>
                  </a:lnTo>
                  <a:lnTo>
                    <a:pt x="18096" y="4294"/>
                  </a:lnTo>
                  <a:lnTo>
                    <a:pt x="18071" y="3872"/>
                  </a:lnTo>
                  <a:lnTo>
                    <a:pt x="18021" y="3475"/>
                  </a:lnTo>
                  <a:lnTo>
                    <a:pt x="17922" y="3078"/>
                  </a:lnTo>
                  <a:lnTo>
                    <a:pt x="17798" y="2681"/>
                  </a:lnTo>
                  <a:lnTo>
                    <a:pt x="17624" y="2333"/>
                  </a:lnTo>
                  <a:lnTo>
                    <a:pt x="17426" y="1986"/>
                  </a:lnTo>
                  <a:lnTo>
                    <a:pt x="17178" y="1663"/>
                  </a:lnTo>
                  <a:lnTo>
                    <a:pt x="16929" y="1365"/>
                  </a:lnTo>
                  <a:lnTo>
                    <a:pt x="16631" y="1067"/>
                  </a:lnTo>
                  <a:lnTo>
                    <a:pt x="16284" y="794"/>
                  </a:lnTo>
                  <a:lnTo>
                    <a:pt x="15912" y="571"/>
                  </a:lnTo>
                  <a:lnTo>
                    <a:pt x="15539" y="372"/>
                  </a:lnTo>
                  <a:lnTo>
                    <a:pt x="15117" y="223"/>
                  </a:lnTo>
                  <a:lnTo>
                    <a:pt x="14695" y="99"/>
                  </a:lnTo>
                  <a:lnTo>
                    <a:pt x="14273"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43"/>
            <p:cNvSpPr/>
            <p:nvPr/>
          </p:nvSpPr>
          <p:spPr>
            <a:xfrm>
              <a:off x="3124275" y="3226725"/>
              <a:ext cx="452400" cy="347525"/>
            </a:xfrm>
            <a:custGeom>
              <a:rect b="b" l="l" r="r" t="t"/>
              <a:pathLst>
                <a:path extrusionOk="0" fill="none" h="13901" w="18096">
                  <a:moveTo>
                    <a:pt x="13802" y="0"/>
                  </a:moveTo>
                  <a:lnTo>
                    <a:pt x="12437" y="0"/>
                  </a:lnTo>
                  <a:lnTo>
                    <a:pt x="10277" y="0"/>
                  </a:lnTo>
                  <a:lnTo>
                    <a:pt x="9061" y="0"/>
                  </a:lnTo>
                  <a:lnTo>
                    <a:pt x="4295" y="0"/>
                  </a:lnTo>
                  <a:lnTo>
                    <a:pt x="4295" y="0"/>
                  </a:lnTo>
                  <a:lnTo>
                    <a:pt x="3873" y="25"/>
                  </a:lnTo>
                  <a:lnTo>
                    <a:pt x="3426" y="99"/>
                  </a:lnTo>
                  <a:lnTo>
                    <a:pt x="3029" y="199"/>
                  </a:lnTo>
                  <a:lnTo>
                    <a:pt x="2632" y="348"/>
                  </a:lnTo>
                  <a:lnTo>
                    <a:pt x="2260" y="521"/>
                  </a:lnTo>
                  <a:lnTo>
                    <a:pt x="1912" y="745"/>
                  </a:lnTo>
                  <a:lnTo>
                    <a:pt x="1565" y="993"/>
                  </a:lnTo>
                  <a:lnTo>
                    <a:pt x="1267" y="1266"/>
                  </a:lnTo>
                  <a:lnTo>
                    <a:pt x="994" y="1564"/>
                  </a:lnTo>
                  <a:lnTo>
                    <a:pt x="745" y="1911"/>
                  </a:lnTo>
                  <a:lnTo>
                    <a:pt x="522" y="2259"/>
                  </a:lnTo>
                  <a:lnTo>
                    <a:pt x="348" y="2631"/>
                  </a:lnTo>
                  <a:lnTo>
                    <a:pt x="199" y="3028"/>
                  </a:lnTo>
                  <a:lnTo>
                    <a:pt x="100" y="3425"/>
                  </a:lnTo>
                  <a:lnTo>
                    <a:pt x="26" y="3872"/>
                  </a:lnTo>
                  <a:lnTo>
                    <a:pt x="1" y="4294"/>
                  </a:lnTo>
                  <a:lnTo>
                    <a:pt x="1" y="13900"/>
                  </a:lnTo>
                  <a:lnTo>
                    <a:pt x="1" y="13900"/>
                  </a:lnTo>
                  <a:lnTo>
                    <a:pt x="1" y="7670"/>
                  </a:lnTo>
                  <a:lnTo>
                    <a:pt x="1" y="7670"/>
                  </a:lnTo>
                  <a:lnTo>
                    <a:pt x="26" y="7248"/>
                  </a:lnTo>
                  <a:lnTo>
                    <a:pt x="100" y="6801"/>
                  </a:lnTo>
                  <a:lnTo>
                    <a:pt x="199" y="6404"/>
                  </a:lnTo>
                  <a:lnTo>
                    <a:pt x="348" y="6007"/>
                  </a:lnTo>
                  <a:lnTo>
                    <a:pt x="522" y="5635"/>
                  </a:lnTo>
                  <a:lnTo>
                    <a:pt x="745" y="5287"/>
                  </a:lnTo>
                  <a:lnTo>
                    <a:pt x="994" y="4940"/>
                  </a:lnTo>
                  <a:lnTo>
                    <a:pt x="1267" y="4642"/>
                  </a:lnTo>
                  <a:lnTo>
                    <a:pt x="1565" y="4369"/>
                  </a:lnTo>
                  <a:lnTo>
                    <a:pt x="1912" y="4120"/>
                  </a:lnTo>
                  <a:lnTo>
                    <a:pt x="2260" y="3897"/>
                  </a:lnTo>
                  <a:lnTo>
                    <a:pt x="2632" y="3723"/>
                  </a:lnTo>
                  <a:lnTo>
                    <a:pt x="3029" y="3574"/>
                  </a:lnTo>
                  <a:lnTo>
                    <a:pt x="3426" y="3475"/>
                  </a:lnTo>
                  <a:lnTo>
                    <a:pt x="3873" y="3401"/>
                  </a:lnTo>
                  <a:lnTo>
                    <a:pt x="4295" y="3376"/>
                  </a:lnTo>
                  <a:lnTo>
                    <a:pt x="13802" y="3376"/>
                  </a:lnTo>
                  <a:lnTo>
                    <a:pt x="13802" y="3376"/>
                  </a:lnTo>
                  <a:lnTo>
                    <a:pt x="14249" y="3401"/>
                  </a:lnTo>
                  <a:lnTo>
                    <a:pt x="14671" y="3475"/>
                  </a:lnTo>
                  <a:lnTo>
                    <a:pt x="15093" y="3574"/>
                  </a:lnTo>
                  <a:lnTo>
                    <a:pt x="15490" y="3723"/>
                  </a:lnTo>
                  <a:lnTo>
                    <a:pt x="15862" y="3897"/>
                  </a:lnTo>
                  <a:lnTo>
                    <a:pt x="16209" y="4120"/>
                  </a:lnTo>
                  <a:lnTo>
                    <a:pt x="16532" y="4369"/>
                  </a:lnTo>
                  <a:lnTo>
                    <a:pt x="16855" y="4642"/>
                  </a:lnTo>
                  <a:lnTo>
                    <a:pt x="17128" y="4940"/>
                  </a:lnTo>
                  <a:lnTo>
                    <a:pt x="17376" y="5287"/>
                  </a:lnTo>
                  <a:lnTo>
                    <a:pt x="17575" y="5635"/>
                  </a:lnTo>
                  <a:lnTo>
                    <a:pt x="17773" y="6007"/>
                  </a:lnTo>
                  <a:lnTo>
                    <a:pt x="17897" y="6404"/>
                  </a:lnTo>
                  <a:lnTo>
                    <a:pt x="18021" y="6801"/>
                  </a:lnTo>
                  <a:lnTo>
                    <a:pt x="18071" y="7248"/>
                  </a:lnTo>
                  <a:lnTo>
                    <a:pt x="18096" y="7670"/>
                  </a:lnTo>
                  <a:lnTo>
                    <a:pt x="18096" y="4294"/>
                  </a:lnTo>
                  <a:lnTo>
                    <a:pt x="18096" y="4294"/>
                  </a:lnTo>
                  <a:lnTo>
                    <a:pt x="18071" y="3872"/>
                  </a:lnTo>
                  <a:lnTo>
                    <a:pt x="18021" y="3475"/>
                  </a:lnTo>
                  <a:lnTo>
                    <a:pt x="17922" y="3078"/>
                  </a:lnTo>
                  <a:lnTo>
                    <a:pt x="17798" y="2681"/>
                  </a:lnTo>
                  <a:lnTo>
                    <a:pt x="17624" y="2333"/>
                  </a:lnTo>
                  <a:lnTo>
                    <a:pt x="17426" y="1986"/>
                  </a:lnTo>
                  <a:lnTo>
                    <a:pt x="17178" y="1663"/>
                  </a:lnTo>
                  <a:lnTo>
                    <a:pt x="16929" y="1365"/>
                  </a:lnTo>
                  <a:lnTo>
                    <a:pt x="16929" y="1365"/>
                  </a:lnTo>
                  <a:lnTo>
                    <a:pt x="16929" y="1365"/>
                  </a:lnTo>
                  <a:lnTo>
                    <a:pt x="16929" y="1365"/>
                  </a:lnTo>
                  <a:lnTo>
                    <a:pt x="16631" y="1067"/>
                  </a:lnTo>
                  <a:lnTo>
                    <a:pt x="16284" y="794"/>
                  </a:lnTo>
                  <a:lnTo>
                    <a:pt x="15912" y="571"/>
                  </a:lnTo>
                  <a:lnTo>
                    <a:pt x="15539" y="372"/>
                  </a:lnTo>
                  <a:lnTo>
                    <a:pt x="15117" y="223"/>
                  </a:lnTo>
                  <a:lnTo>
                    <a:pt x="14695" y="99"/>
                  </a:lnTo>
                  <a:lnTo>
                    <a:pt x="14273"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43"/>
            <p:cNvSpPr/>
            <p:nvPr/>
          </p:nvSpPr>
          <p:spPr>
            <a:xfrm>
              <a:off x="3124275" y="3311100"/>
              <a:ext cx="452400" cy="130350"/>
            </a:xfrm>
            <a:custGeom>
              <a:rect b="b" l="l" r="r" t="t"/>
              <a:pathLst>
                <a:path extrusionOk="0" h="5214" w="18096">
                  <a:moveTo>
                    <a:pt x="4295" y="1"/>
                  </a:moveTo>
                  <a:lnTo>
                    <a:pt x="3873" y="26"/>
                  </a:lnTo>
                  <a:lnTo>
                    <a:pt x="3426" y="100"/>
                  </a:lnTo>
                  <a:lnTo>
                    <a:pt x="3029" y="199"/>
                  </a:lnTo>
                  <a:lnTo>
                    <a:pt x="2632" y="348"/>
                  </a:lnTo>
                  <a:lnTo>
                    <a:pt x="2260" y="522"/>
                  </a:lnTo>
                  <a:lnTo>
                    <a:pt x="1912" y="745"/>
                  </a:lnTo>
                  <a:lnTo>
                    <a:pt x="1565" y="994"/>
                  </a:lnTo>
                  <a:lnTo>
                    <a:pt x="1267" y="1267"/>
                  </a:lnTo>
                  <a:lnTo>
                    <a:pt x="994" y="1565"/>
                  </a:lnTo>
                  <a:lnTo>
                    <a:pt x="745" y="1912"/>
                  </a:lnTo>
                  <a:lnTo>
                    <a:pt x="522" y="2260"/>
                  </a:lnTo>
                  <a:lnTo>
                    <a:pt x="348" y="2632"/>
                  </a:lnTo>
                  <a:lnTo>
                    <a:pt x="199" y="3029"/>
                  </a:lnTo>
                  <a:lnTo>
                    <a:pt x="100" y="3426"/>
                  </a:lnTo>
                  <a:lnTo>
                    <a:pt x="26" y="3873"/>
                  </a:lnTo>
                  <a:lnTo>
                    <a:pt x="1" y="4295"/>
                  </a:lnTo>
                  <a:lnTo>
                    <a:pt x="1" y="5213"/>
                  </a:lnTo>
                  <a:lnTo>
                    <a:pt x="26" y="4791"/>
                  </a:lnTo>
                  <a:lnTo>
                    <a:pt x="100" y="4345"/>
                  </a:lnTo>
                  <a:lnTo>
                    <a:pt x="199" y="3948"/>
                  </a:lnTo>
                  <a:lnTo>
                    <a:pt x="348" y="3550"/>
                  </a:lnTo>
                  <a:lnTo>
                    <a:pt x="522" y="3178"/>
                  </a:lnTo>
                  <a:lnTo>
                    <a:pt x="745" y="2831"/>
                  </a:lnTo>
                  <a:lnTo>
                    <a:pt x="994" y="2483"/>
                  </a:lnTo>
                  <a:lnTo>
                    <a:pt x="1267" y="2185"/>
                  </a:lnTo>
                  <a:lnTo>
                    <a:pt x="1565" y="1912"/>
                  </a:lnTo>
                  <a:lnTo>
                    <a:pt x="1912" y="1664"/>
                  </a:lnTo>
                  <a:lnTo>
                    <a:pt x="2260" y="1441"/>
                  </a:lnTo>
                  <a:lnTo>
                    <a:pt x="2632" y="1267"/>
                  </a:lnTo>
                  <a:lnTo>
                    <a:pt x="3029" y="1118"/>
                  </a:lnTo>
                  <a:lnTo>
                    <a:pt x="3426" y="1019"/>
                  </a:lnTo>
                  <a:lnTo>
                    <a:pt x="3873" y="944"/>
                  </a:lnTo>
                  <a:lnTo>
                    <a:pt x="4295" y="919"/>
                  </a:lnTo>
                  <a:lnTo>
                    <a:pt x="13802" y="919"/>
                  </a:lnTo>
                  <a:lnTo>
                    <a:pt x="14249" y="944"/>
                  </a:lnTo>
                  <a:lnTo>
                    <a:pt x="14671" y="1019"/>
                  </a:lnTo>
                  <a:lnTo>
                    <a:pt x="15093" y="1118"/>
                  </a:lnTo>
                  <a:lnTo>
                    <a:pt x="15490" y="1267"/>
                  </a:lnTo>
                  <a:lnTo>
                    <a:pt x="15862" y="1441"/>
                  </a:lnTo>
                  <a:lnTo>
                    <a:pt x="16209" y="1664"/>
                  </a:lnTo>
                  <a:lnTo>
                    <a:pt x="16532" y="1912"/>
                  </a:lnTo>
                  <a:lnTo>
                    <a:pt x="16855" y="2185"/>
                  </a:lnTo>
                  <a:lnTo>
                    <a:pt x="17128" y="2483"/>
                  </a:lnTo>
                  <a:lnTo>
                    <a:pt x="17376" y="2831"/>
                  </a:lnTo>
                  <a:lnTo>
                    <a:pt x="17575" y="3178"/>
                  </a:lnTo>
                  <a:lnTo>
                    <a:pt x="17773" y="3550"/>
                  </a:lnTo>
                  <a:lnTo>
                    <a:pt x="17897" y="3948"/>
                  </a:lnTo>
                  <a:lnTo>
                    <a:pt x="18021" y="4345"/>
                  </a:lnTo>
                  <a:lnTo>
                    <a:pt x="18071" y="4791"/>
                  </a:lnTo>
                  <a:lnTo>
                    <a:pt x="18096" y="5213"/>
                  </a:lnTo>
                  <a:lnTo>
                    <a:pt x="18096" y="4295"/>
                  </a:lnTo>
                  <a:lnTo>
                    <a:pt x="18071" y="3873"/>
                  </a:lnTo>
                  <a:lnTo>
                    <a:pt x="18021" y="3426"/>
                  </a:lnTo>
                  <a:lnTo>
                    <a:pt x="17897" y="3029"/>
                  </a:lnTo>
                  <a:lnTo>
                    <a:pt x="17773" y="2632"/>
                  </a:lnTo>
                  <a:lnTo>
                    <a:pt x="17575" y="2260"/>
                  </a:lnTo>
                  <a:lnTo>
                    <a:pt x="17376" y="1912"/>
                  </a:lnTo>
                  <a:lnTo>
                    <a:pt x="17128" y="1565"/>
                  </a:lnTo>
                  <a:lnTo>
                    <a:pt x="16855" y="1267"/>
                  </a:lnTo>
                  <a:lnTo>
                    <a:pt x="16532" y="994"/>
                  </a:lnTo>
                  <a:lnTo>
                    <a:pt x="16209" y="745"/>
                  </a:lnTo>
                  <a:lnTo>
                    <a:pt x="15862" y="522"/>
                  </a:lnTo>
                  <a:lnTo>
                    <a:pt x="15490" y="348"/>
                  </a:lnTo>
                  <a:lnTo>
                    <a:pt x="15093" y="199"/>
                  </a:lnTo>
                  <a:lnTo>
                    <a:pt x="14671" y="100"/>
                  </a:lnTo>
                  <a:lnTo>
                    <a:pt x="14249" y="26"/>
                  </a:lnTo>
                  <a:lnTo>
                    <a:pt x="1380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43"/>
            <p:cNvSpPr/>
            <p:nvPr/>
          </p:nvSpPr>
          <p:spPr>
            <a:xfrm>
              <a:off x="3124275" y="3311100"/>
              <a:ext cx="452400" cy="263150"/>
            </a:xfrm>
            <a:custGeom>
              <a:rect b="b" l="l" r="r" t="t"/>
              <a:pathLst>
                <a:path extrusionOk="0" fill="none" h="10526" w="18096">
                  <a:moveTo>
                    <a:pt x="13802" y="1"/>
                  </a:moveTo>
                  <a:lnTo>
                    <a:pt x="4295" y="1"/>
                  </a:lnTo>
                  <a:lnTo>
                    <a:pt x="4295" y="1"/>
                  </a:lnTo>
                  <a:lnTo>
                    <a:pt x="3873" y="26"/>
                  </a:lnTo>
                  <a:lnTo>
                    <a:pt x="3426" y="100"/>
                  </a:lnTo>
                  <a:lnTo>
                    <a:pt x="3029" y="199"/>
                  </a:lnTo>
                  <a:lnTo>
                    <a:pt x="2632" y="348"/>
                  </a:lnTo>
                  <a:lnTo>
                    <a:pt x="2260" y="522"/>
                  </a:lnTo>
                  <a:lnTo>
                    <a:pt x="1912" y="745"/>
                  </a:lnTo>
                  <a:lnTo>
                    <a:pt x="1565" y="994"/>
                  </a:lnTo>
                  <a:lnTo>
                    <a:pt x="1267" y="1267"/>
                  </a:lnTo>
                  <a:lnTo>
                    <a:pt x="994" y="1565"/>
                  </a:lnTo>
                  <a:lnTo>
                    <a:pt x="745" y="1912"/>
                  </a:lnTo>
                  <a:lnTo>
                    <a:pt x="522" y="2260"/>
                  </a:lnTo>
                  <a:lnTo>
                    <a:pt x="348" y="2632"/>
                  </a:lnTo>
                  <a:lnTo>
                    <a:pt x="199" y="3029"/>
                  </a:lnTo>
                  <a:lnTo>
                    <a:pt x="100" y="3426"/>
                  </a:lnTo>
                  <a:lnTo>
                    <a:pt x="26" y="3873"/>
                  </a:lnTo>
                  <a:lnTo>
                    <a:pt x="1" y="4295"/>
                  </a:lnTo>
                  <a:lnTo>
                    <a:pt x="1" y="10525"/>
                  </a:lnTo>
                  <a:lnTo>
                    <a:pt x="1" y="10525"/>
                  </a:lnTo>
                  <a:lnTo>
                    <a:pt x="1" y="5213"/>
                  </a:lnTo>
                  <a:lnTo>
                    <a:pt x="1" y="5213"/>
                  </a:lnTo>
                  <a:lnTo>
                    <a:pt x="26" y="4791"/>
                  </a:lnTo>
                  <a:lnTo>
                    <a:pt x="100" y="4345"/>
                  </a:lnTo>
                  <a:lnTo>
                    <a:pt x="199" y="3948"/>
                  </a:lnTo>
                  <a:lnTo>
                    <a:pt x="348" y="3550"/>
                  </a:lnTo>
                  <a:lnTo>
                    <a:pt x="522" y="3178"/>
                  </a:lnTo>
                  <a:lnTo>
                    <a:pt x="745" y="2831"/>
                  </a:lnTo>
                  <a:lnTo>
                    <a:pt x="994" y="2483"/>
                  </a:lnTo>
                  <a:lnTo>
                    <a:pt x="1267" y="2185"/>
                  </a:lnTo>
                  <a:lnTo>
                    <a:pt x="1565" y="1912"/>
                  </a:lnTo>
                  <a:lnTo>
                    <a:pt x="1912" y="1664"/>
                  </a:lnTo>
                  <a:lnTo>
                    <a:pt x="2260" y="1441"/>
                  </a:lnTo>
                  <a:lnTo>
                    <a:pt x="2632" y="1267"/>
                  </a:lnTo>
                  <a:lnTo>
                    <a:pt x="3029" y="1118"/>
                  </a:lnTo>
                  <a:lnTo>
                    <a:pt x="3426" y="1019"/>
                  </a:lnTo>
                  <a:lnTo>
                    <a:pt x="3873" y="944"/>
                  </a:lnTo>
                  <a:lnTo>
                    <a:pt x="4295" y="919"/>
                  </a:lnTo>
                  <a:lnTo>
                    <a:pt x="13802" y="919"/>
                  </a:lnTo>
                  <a:lnTo>
                    <a:pt x="13802" y="919"/>
                  </a:lnTo>
                  <a:lnTo>
                    <a:pt x="14249" y="944"/>
                  </a:lnTo>
                  <a:lnTo>
                    <a:pt x="14671" y="1019"/>
                  </a:lnTo>
                  <a:lnTo>
                    <a:pt x="15093" y="1118"/>
                  </a:lnTo>
                  <a:lnTo>
                    <a:pt x="15490" y="1267"/>
                  </a:lnTo>
                  <a:lnTo>
                    <a:pt x="15862" y="1441"/>
                  </a:lnTo>
                  <a:lnTo>
                    <a:pt x="16209" y="1664"/>
                  </a:lnTo>
                  <a:lnTo>
                    <a:pt x="16532" y="1912"/>
                  </a:lnTo>
                  <a:lnTo>
                    <a:pt x="16855" y="2185"/>
                  </a:lnTo>
                  <a:lnTo>
                    <a:pt x="17128" y="2483"/>
                  </a:lnTo>
                  <a:lnTo>
                    <a:pt x="17376" y="2831"/>
                  </a:lnTo>
                  <a:lnTo>
                    <a:pt x="17575" y="3178"/>
                  </a:lnTo>
                  <a:lnTo>
                    <a:pt x="17773" y="3550"/>
                  </a:lnTo>
                  <a:lnTo>
                    <a:pt x="17897" y="3948"/>
                  </a:lnTo>
                  <a:lnTo>
                    <a:pt x="18021" y="4345"/>
                  </a:lnTo>
                  <a:lnTo>
                    <a:pt x="18071" y="4791"/>
                  </a:lnTo>
                  <a:lnTo>
                    <a:pt x="18096" y="5213"/>
                  </a:lnTo>
                  <a:lnTo>
                    <a:pt x="18096" y="4295"/>
                  </a:lnTo>
                  <a:lnTo>
                    <a:pt x="18096" y="4295"/>
                  </a:lnTo>
                  <a:lnTo>
                    <a:pt x="18096" y="4295"/>
                  </a:lnTo>
                  <a:lnTo>
                    <a:pt x="18071" y="3873"/>
                  </a:lnTo>
                  <a:lnTo>
                    <a:pt x="18021" y="3426"/>
                  </a:lnTo>
                  <a:lnTo>
                    <a:pt x="17897" y="3029"/>
                  </a:lnTo>
                  <a:lnTo>
                    <a:pt x="17773" y="2632"/>
                  </a:lnTo>
                  <a:lnTo>
                    <a:pt x="17575" y="2260"/>
                  </a:lnTo>
                  <a:lnTo>
                    <a:pt x="17376" y="1912"/>
                  </a:lnTo>
                  <a:lnTo>
                    <a:pt x="17128" y="1565"/>
                  </a:lnTo>
                  <a:lnTo>
                    <a:pt x="16855" y="1267"/>
                  </a:lnTo>
                  <a:lnTo>
                    <a:pt x="16532" y="994"/>
                  </a:lnTo>
                  <a:lnTo>
                    <a:pt x="16209" y="745"/>
                  </a:lnTo>
                  <a:lnTo>
                    <a:pt x="15862" y="522"/>
                  </a:lnTo>
                  <a:lnTo>
                    <a:pt x="15490" y="348"/>
                  </a:lnTo>
                  <a:lnTo>
                    <a:pt x="15093" y="199"/>
                  </a:lnTo>
                  <a:lnTo>
                    <a:pt x="14671" y="100"/>
                  </a:lnTo>
                  <a:lnTo>
                    <a:pt x="14249" y="26"/>
                  </a:lnTo>
                  <a:lnTo>
                    <a:pt x="1380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43"/>
            <p:cNvSpPr/>
            <p:nvPr/>
          </p:nvSpPr>
          <p:spPr>
            <a:xfrm>
              <a:off x="3124275" y="3334075"/>
              <a:ext cx="452400" cy="767025"/>
            </a:xfrm>
            <a:custGeom>
              <a:rect b="b" l="l" r="r" t="t"/>
              <a:pathLst>
                <a:path extrusionOk="0" h="30681" w="18096">
                  <a:moveTo>
                    <a:pt x="4295" y="0"/>
                  </a:moveTo>
                  <a:lnTo>
                    <a:pt x="3873" y="25"/>
                  </a:lnTo>
                  <a:lnTo>
                    <a:pt x="3426" y="100"/>
                  </a:lnTo>
                  <a:lnTo>
                    <a:pt x="3029" y="199"/>
                  </a:lnTo>
                  <a:lnTo>
                    <a:pt x="2632" y="348"/>
                  </a:lnTo>
                  <a:lnTo>
                    <a:pt x="2260" y="522"/>
                  </a:lnTo>
                  <a:lnTo>
                    <a:pt x="1912" y="745"/>
                  </a:lnTo>
                  <a:lnTo>
                    <a:pt x="1565" y="993"/>
                  </a:lnTo>
                  <a:lnTo>
                    <a:pt x="1267" y="1266"/>
                  </a:lnTo>
                  <a:lnTo>
                    <a:pt x="994" y="1564"/>
                  </a:lnTo>
                  <a:lnTo>
                    <a:pt x="745" y="1912"/>
                  </a:lnTo>
                  <a:lnTo>
                    <a:pt x="522" y="2259"/>
                  </a:lnTo>
                  <a:lnTo>
                    <a:pt x="348" y="2631"/>
                  </a:lnTo>
                  <a:lnTo>
                    <a:pt x="199" y="3029"/>
                  </a:lnTo>
                  <a:lnTo>
                    <a:pt x="100" y="3426"/>
                  </a:lnTo>
                  <a:lnTo>
                    <a:pt x="26" y="3872"/>
                  </a:lnTo>
                  <a:lnTo>
                    <a:pt x="1" y="4294"/>
                  </a:lnTo>
                  <a:lnTo>
                    <a:pt x="1" y="9606"/>
                  </a:lnTo>
                  <a:lnTo>
                    <a:pt x="497" y="9656"/>
                  </a:lnTo>
                  <a:lnTo>
                    <a:pt x="969" y="9755"/>
                  </a:lnTo>
                  <a:lnTo>
                    <a:pt x="1416" y="9879"/>
                  </a:lnTo>
                  <a:lnTo>
                    <a:pt x="1862" y="10053"/>
                  </a:lnTo>
                  <a:lnTo>
                    <a:pt x="2284" y="10277"/>
                  </a:lnTo>
                  <a:lnTo>
                    <a:pt x="2657" y="10525"/>
                  </a:lnTo>
                  <a:lnTo>
                    <a:pt x="3029" y="10798"/>
                  </a:lnTo>
                  <a:lnTo>
                    <a:pt x="3352" y="11120"/>
                  </a:lnTo>
                  <a:lnTo>
                    <a:pt x="3674" y="11468"/>
                  </a:lnTo>
                  <a:lnTo>
                    <a:pt x="3947" y="11840"/>
                  </a:lnTo>
                  <a:lnTo>
                    <a:pt x="4171" y="12237"/>
                  </a:lnTo>
                  <a:lnTo>
                    <a:pt x="4369" y="12659"/>
                  </a:lnTo>
                  <a:lnTo>
                    <a:pt x="4543" y="13106"/>
                  </a:lnTo>
                  <a:lnTo>
                    <a:pt x="4642" y="13578"/>
                  </a:lnTo>
                  <a:lnTo>
                    <a:pt x="4717" y="14049"/>
                  </a:lnTo>
                  <a:lnTo>
                    <a:pt x="4742" y="14546"/>
                  </a:lnTo>
                  <a:lnTo>
                    <a:pt x="4742" y="30680"/>
                  </a:lnTo>
                  <a:lnTo>
                    <a:pt x="10575" y="30680"/>
                  </a:lnTo>
                  <a:lnTo>
                    <a:pt x="10575" y="14546"/>
                  </a:lnTo>
                  <a:lnTo>
                    <a:pt x="10600" y="14049"/>
                  </a:lnTo>
                  <a:lnTo>
                    <a:pt x="10674" y="13553"/>
                  </a:lnTo>
                  <a:lnTo>
                    <a:pt x="10798" y="13081"/>
                  </a:lnTo>
                  <a:lnTo>
                    <a:pt x="10972" y="12635"/>
                  </a:lnTo>
                  <a:lnTo>
                    <a:pt x="11171" y="12188"/>
                  </a:lnTo>
                  <a:lnTo>
                    <a:pt x="11419" y="11791"/>
                  </a:lnTo>
                  <a:lnTo>
                    <a:pt x="11717" y="11418"/>
                  </a:lnTo>
                  <a:lnTo>
                    <a:pt x="12039" y="11046"/>
                  </a:lnTo>
                  <a:lnTo>
                    <a:pt x="12387" y="10748"/>
                  </a:lnTo>
                  <a:lnTo>
                    <a:pt x="12759" y="10450"/>
                  </a:lnTo>
                  <a:lnTo>
                    <a:pt x="13156" y="10202"/>
                  </a:lnTo>
                  <a:lnTo>
                    <a:pt x="13603" y="10003"/>
                  </a:lnTo>
                  <a:lnTo>
                    <a:pt x="14050" y="9830"/>
                  </a:lnTo>
                  <a:lnTo>
                    <a:pt x="14522" y="9706"/>
                  </a:lnTo>
                  <a:lnTo>
                    <a:pt x="15018" y="9631"/>
                  </a:lnTo>
                  <a:lnTo>
                    <a:pt x="15514" y="9606"/>
                  </a:lnTo>
                  <a:lnTo>
                    <a:pt x="18096" y="9606"/>
                  </a:lnTo>
                  <a:lnTo>
                    <a:pt x="18096" y="4294"/>
                  </a:lnTo>
                  <a:lnTo>
                    <a:pt x="18071" y="3872"/>
                  </a:lnTo>
                  <a:lnTo>
                    <a:pt x="18021" y="3426"/>
                  </a:lnTo>
                  <a:lnTo>
                    <a:pt x="17897" y="3029"/>
                  </a:lnTo>
                  <a:lnTo>
                    <a:pt x="17773" y="2631"/>
                  </a:lnTo>
                  <a:lnTo>
                    <a:pt x="17575" y="2259"/>
                  </a:lnTo>
                  <a:lnTo>
                    <a:pt x="17376" y="1912"/>
                  </a:lnTo>
                  <a:lnTo>
                    <a:pt x="17128" y="1564"/>
                  </a:lnTo>
                  <a:lnTo>
                    <a:pt x="16855" y="1266"/>
                  </a:lnTo>
                  <a:lnTo>
                    <a:pt x="16532" y="993"/>
                  </a:lnTo>
                  <a:lnTo>
                    <a:pt x="16209" y="745"/>
                  </a:lnTo>
                  <a:lnTo>
                    <a:pt x="15862" y="522"/>
                  </a:lnTo>
                  <a:lnTo>
                    <a:pt x="15490" y="348"/>
                  </a:lnTo>
                  <a:lnTo>
                    <a:pt x="15093" y="199"/>
                  </a:lnTo>
                  <a:lnTo>
                    <a:pt x="14671" y="100"/>
                  </a:lnTo>
                  <a:lnTo>
                    <a:pt x="14249" y="25"/>
                  </a:lnTo>
                  <a:lnTo>
                    <a:pt x="1380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43"/>
            <p:cNvSpPr/>
            <p:nvPr/>
          </p:nvSpPr>
          <p:spPr>
            <a:xfrm>
              <a:off x="3124275" y="3334075"/>
              <a:ext cx="452400" cy="767025"/>
            </a:xfrm>
            <a:custGeom>
              <a:rect b="b" l="l" r="r" t="t"/>
              <a:pathLst>
                <a:path extrusionOk="0" fill="none" h="30681" w="18096">
                  <a:moveTo>
                    <a:pt x="13802" y="0"/>
                  </a:moveTo>
                  <a:lnTo>
                    <a:pt x="4295" y="0"/>
                  </a:lnTo>
                  <a:lnTo>
                    <a:pt x="4295" y="0"/>
                  </a:lnTo>
                  <a:lnTo>
                    <a:pt x="3873" y="25"/>
                  </a:lnTo>
                  <a:lnTo>
                    <a:pt x="3426" y="100"/>
                  </a:lnTo>
                  <a:lnTo>
                    <a:pt x="3029" y="199"/>
                  </a:lnTo>
                  <a:lnTo>
                    <a:pt x="2632" y="348"/>
                  </a:lnTo>
                  <a:lnTo>
                    <a:pt x="2260" y="522"/>
                  </a:lnTo>
                  <a:lnTo>
                    <a:pt x="1912" y="745"/>
                  </a:lnTo>
                  <a:lnTo>
                    <a:pt x="1565" y="993"/>
                  </a:lnTo>
                  <a:lnTo>
                    <a:pt x="1267" y="1266"/>
                  </a:lnTo>
                  <a:lnTo>
                    <a:pt x="994" y="1564"/>
                  </a:lnTo>
                  <a:lnTo>
                    <a:pt x="745" y="1912"/>
                  </a:lnTo>
                  <a:lnTo>
                    <a:pt x="522" y="2259"/>
                  </a:lnTo>
                  <a:lnTo>
                    <a:pt x="348" y="2631"/>
                  </a:lnTo>
                  <a:lnTo>
                    <a:pt x="199" y="3029"/>
                  </a:lnTo>
                  <a:lnTo>
                    <a:pt x="100" y="3426"/>
                  </a:lnTo>
                  <a:lnTo>
                    <a:pt x="26" y="3872"/>
                  </a:lnTo>
                  <a:lnTo>
                    <a:pt x="1" y="4294"/>
                  </a:lnTo>
                  <a:lnTo>
                    <a:pt x="1" y="9606"/>
                  </a:lnTo>
                  <a:lnTo>
                    <a:pt x="1" y="9606"/>
                  </a:lnTo>
                  <a:lnTo>
                    <a:pt x="497" y="9656"/>
                  </a:lnTo>
                  <a:lnTo>
                    <a:pt x="969" y="9755"/>
                  </a:lnTo>
                  <a:lnTo>
                    <a:pt x="1416" y="9879"/>
                  </a:lnTo>
                  <a:lnTo>
                    <a:pt x="1862" y="10053"/>
                  </a:lnTo>
                  <a:lnTo>
                    <a:pt x="2284" y="10277"/>
                  </a:lnTo>
                  <a:lnTo>
                    <a:pt x="2657" y="10525"/>
                  </a:lnTo>
                  <a:lnTo>
                    <a:pt x="3029" y="10798"/>
                  </a:lnTo>
                  <a:lnTo>
                    <a:pt x="3352" y="11120"/>
                  </a:lnTo>
                  <a:lnTo>
                    <a:pt x="3674" y="11468"/>
                  </a:lnTo>
                  <a:lnTo>
                    <a:pt x="3947" y="11840"/>
                  </a:lnTo>
                  <a:lnTo>
                    <a:pt x="4171" y="12237"/>
                  </a:lnTo>
                  <a:lnTo>
                    <a:pt x="4369" y="12659"/>
                  </a:lnTo>
                  <a:lnTo>
                    <a:pt x="4543" y="13106"/>
                  </a:lnTo>
                  <a:lnTo>
                    <a:pt x="4642" y="13578"/>
                  </a:lnTo>
                  <a:lnTo>
                    <a:pt x="4717" y="14049"/>
                  </a:lnTo>
                  <a:lnTo>
                    <a:pt x="4742" y="14546"/>
                  </a:lnTo>
                  <a:lnTo>
                    <a:pt x="4742" y="30680"/>
                  </a:lnTo>
                  <a:lnTo>
                    <a:pt x="10575" y="30680"/>
                  </a:lnTo>
                  <a:lnTo>
                    <a:pt x="10575" y="14546"/>
                  </a:lnTo>
                  <a:lnTo>
                    <a:pt x="10575" y="14546"/>
                  </a:lnTo>
                  <a:lnTo>
                    <a:pt x="10600" y="14049"/>
                  </a:lnTo>
                  <a:lnTo>
                    <a:pt x="10674" y="13553"/>
                  </a:lnTo>
                  <a:lnTo>
                    <a:pt x="10798" y="13081"/>
                  </a:lnTo>
                  <a:lnTo>
                    <a:pt x="10972" y="12635"/>
                  </a:lnTo>
                  <a:lnTo>
                    <a:pt x="11171" y="12188"/>
                  </a:lnTo>
                  <a:lnTo>
                    <a:pt x="11419" y="11791"/>
                  </a:lnTo>
                  <a:lnTo>
                    <a:pt x="11717" y="11418"/>
                  </a:lnTo>
                  <a:lnTo>
                    <a:pt x="12039" y="11046"/>
                  </a:lnTo>
                  <a:lnTo>
                    <a:pt x="12387" y="10748"/>
                  </a:lnTo>
                  <a:lnTo>
                    <a:pt x="12759" y="10450"/>
                  </a:lnTo>
                  <a:lnTo>
                    <a:pt x="13156" y="10202"/>
                  </a:lnTo>
                  <a:lnTo>
                    <a:pt x="13603" y="10003"/>
                  </a:lnTo>
                  <a:lnTo>
                    <a:pt x="14050" y="9830"/>
                  </a:lnTo>
                  <a:lnTo>
                    <a:pt x="14522" y="9706"/>
                  </a:lnTo>
                  <a:lnTo>
                    <a:pt x="15018" y="9631"/>
                  </a:lnTo>
                  <a:lnTo>
                    <a:pt x="15514" y="9606"/>
                  </a:lnTo>
                  <a:lnTo>
                    <a:pt x="18096" y="9606"/>
                  </a:lnTo>
                  <a:lnTo>
                    <a:pt x="18096" y="4294"/>
                  </a:lnTo>
                  <a:lnTo>
                    <a:pt x="18096" y="4294"/>
                  </a:lnTo>
                  <a:lnTo>
                    <a:pt x="18096" y="4294"/>
                  </a:lnTo>
                  <a:lnTo>
                    <a:pt x="18071" y="3872"/>
                  </a:lnTo>
                  <a:lnTo>
                    <a:pt x="18021" y="3426"/>
                  </a:lnTo>
                  <a:lnTo>
                    <a:pt x="17897" y="3029"/>
                  </a:lnTo>
                  <a:lnTo>
                    <a:pt x="17773" y="2631"/>
                  </a:lnTo>
                  <a:lnTo>
                    <a:pt x="17575" y="2259"/>
                  </a:lnTo>
                  <a:lnTo>
                    <a:pt x="17376" y="1912"/>
                  </a:lnTo>
                  <a:lnTo>
                    <a:pt x="17128" y="1564"/>
                  </a:lnTo>
                  <a:lnTo>
                    <a:pt x="16855" y="1266"/>
                  </a:lnTo>
                  <a:lnTo>
                    <a:pt x="16532" y="993"/>
                  </a:lnTo>
                  <a:lnTo>
                    <a:pt x="16209" y="745"/>
                  </a:lnTo>
                  <a:lnTo>
                    <a:pt x="15862" y="522"/>
                  </a:lnTo>
                  <a:lnTo>
                    <a:pt x="15490" y="348"/>
                  </a:lnTo>
                  <a:lnTo>
                    <a:pt x="15093" y="199"/>
                  </a:lnTo>
                  <a:lnTo>
                    <a:pt x="14671" y="100"/>
                  </a:lnTo>
                  <a:lnTo>
                    <a:pt x="14249" y="25"/>
                  </a:lnTo>
                  <a:lnTo>
                    <a:pt x="1380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43"/>
            <p:cNvSpPr/>
            <p:nvPr/>
          </p:nvSpPr>
          <p:spPr>
            <a:xfrm>
              <a:off x="2724025" y="3574225"/>
              <a:ext cx="518800" cy="869400"/>
            </a:xfrm>
            <a:custGeom>
              <a:rect b="b" l="l" r="r" t="t"/>
              <a:pathLst>
                <a:path extrusionOk="0" h="34776" w="20752">
                  <a:moveTo>
                    <a:pt x="4915" y="0"/>
                  </a:moveTo>
                  <a:lnTo>
                    <a:pt x="4444" y="25"/>
                  </a:lnTo>
                  <a:lnTo>
                    <a:pt x="3972" y="100"/>
                  </a:lnTo>
                  <a:lnTo>
                    <a:pt x="3550" y="199"/>
                  </a:lnTo>
                  <a:lnTo>
                    <a:pt x="3103" y="348"/>
                  </a:lnTo>
                  <a:lnTo>
                    <a:pt x="2706" y="522"/>
                  </a:lnTo>
                  <a:lnTo>
                    <a:pt x="2309" y="745"/>
                  </a:lnTo>
                  <a:lnTo>
                    <a:pt x="1962" y="993"/>
                  </a:lnTo>
                  <a:lnTo>
                    <a:pt x="1614" y="1266"/>
                  </a:lnTo>
                  <a:lnTo>
                    <a:pt x="1291" y="1564"/>
                  </a:lnTo>
                  <a:lnTo>
                    <a:pt x="1018" y="1912"/>
                  </a:lnTo>
                  <a:lnTo>
                    <a:pt x="770" y="2259"/>
                  </a:lnTo>
                  <a:lnTo>
                    <a:pt x="547" y="2631"/>
                  </a:lnTo>
                  <a:lnTo>
                    <a:pt x="348" y="3053"/>
                  </a:lnTo>
                  <a:lnTo>
                    <a:pt x="199" y="3475"/>
                  </a:lnTo>
                  <a:lnTo>
                    <a:pt x="75" y="3897"/>
                  </a:lnTo>
                  <a:lnTo>
                    <a:pt x="1" y="4344"/>
                  </a:lnTo>
                  <a:lnTo>
                    <a:pt x="497" y="4146"/>
                  </a:lnTo>
                  <a:lnTo>
                    <a:pt x="745" y="4071"/>
                  </a:lnTo>
                  <a:lnTo>
                    <a:pt x="1018" y="3997"/>
                  </a:lnTo>
                  <a:lnTo>
                    <a:pt x="1291" y="3947"/>
                  </a:lnTo>
                  <a:lnTo>
                    <a:pt x="1564" y="3922"/>
                  </a:lnTo>
                  <a:lnTo>
                    <a:pt x="1837" y="3897"/>
                  </a:lnTo>
                  <a:lnTo>
                    <a:pt x="2110" y="3873"/>
                  </a:lnTo>
                  <a:lnTo>
                    <a:pt x="13032" y="3873"/>
                  </a:lnTo>
                  <a:lnTo>
                    <a:pt x="13529" y="3897"/>
                  </a:lnTo>
                  <a:lnTo>
                    <a:pt x="14025" y="3972"/>
                  </a:lnTo>
                  <a:lnTo>
                    <a:pt x="14497" y="4096"/>
                  </a:lnTo>
                  <a:lnTo>
                    <a:pt x="14943" y="4270"/>
                  </a:lnTo>
                  <a:lnTo>
                    <a:pt x="15390" y="4468"/>
                  </a:lnTo>
                  <a:lnTo>
                    <a:pt x="15787" y="4716"/>
                  </a:lnTo>
                  <a:lnTo>
                    <a:pt x="16160" y="5014"/>
                  </a:lnTo>
                  <a:lnTo>
                    <a:pt x="16507" y="5337"/>
                  </a:lnTo>
                  <a:lnTo>
                    <a:pt x="16830" y="5685"/>
                  </a:lnTo>
                  <a:lnTo>
                    <a:pt x="17128" y="6057"/>
                  </a:lnTo>
                  <a:lnTo>
                    <a:pt x="17376" y="6454"/>
                  </a:lnTo>
                  <a:lnTo>
                    <a:pt x="17575" y="6901"/>
                  </a:lnTo>
                  <a:lnTo>
                    <a:pt x="17748" y="7348"/>
                  </a:lnTo>
                  <a:lnTo>
                    <a:pt x="17872" y="7819"/>
                  </a:lnTo>
                  <a:lnTo>
                    <a:pt x="17947" y="8316"/>
                  </a:lnTo>
                  <a:lnTo>
                    <a:pt x="17972" y="8812"/>
                  </a:lnTo>
                  <a:lnTo>
                    <a:pt x="17972" y="34205"/>
                  </a:lnTo>
                  <a:lnTo>
                    <a:pt x="17947" y="34503"/>
                  </a:lnTo>
                  <a:lnTo>
                    <a:pt x="17922" y="34776"/>
                  </a:lnTo>
                  <a:lnTo>
                    <a:pt x="18245" y="34627"/>
                  </a:lnTo>
                  <a:lnTo>
                    <a:pt x="18518" y="34453"/>
                  </a:lnTo>
                  <a:lnTo>
                    <a:pt x="18816" y="34255"/>
                  </a:lnTo>
                  <a:lnTo>
                    <a:pt x="19064" y="34031"/>
                  </a:lnTo>
                  <a:lnTo>
                    <a:pt x="19312" y="33783"/>
                  </a:lnTo>
                  <a:lnTo>
                    <a:pt x="19560" y="33535"/>
                  </a:lnTo>
                  <a:lnTo>
                    <a:pt x="19759" y="33287"/>
                  </a:lnTo>
                  <a:lnTo>
                    <a:pt x="19957" y="32989"/>
                  </a:lnTo>
                  <a:lnTo>
                    <a:pt x="20131" y="32691"/>
                  </a:lnTo>
                  <a:lnTo>
                    <a:pt x="20305" y="32393"/>
                  </a:lnTo>
                  <a:lnTo>
                    <a:pt x="20429" y="32070"/>
                  </a:lnTo>
                  <a:lnTo>
                    <a:pt x="20553" y="31748"/>
                  </a:lnTo>
                  <a:lnTo>
                    <a:pt x="20628" y="31400"/>
                  </a:lnTo>
                  <a:lnTo>
                    <a:pt x="20702" y="31053"/>
                  </a:lnTo>
                  <a:lnTo>
                    <a:pt x="20727" y="30680"/>
                  </a:lnTo>
                  <a:lnTo>
                    <a:pt x="20752" y="30333"/>
                  </a:lnTo>
                  <a:lnTo>
                    <a:pt x="20752" y="21074"/>
                  </a:lnTo>
                  <a:lnTo>
                    <a:pt x="20752" y="4940"/>
                  </a:lnTo>
                  <a:lnTo>
                    <a:pt x="20727" y="4443"/>
                  </a:lnTo>
                  <a:lnTo>
                    <a:pt x="20652" y="3972"/>
                  </a:lnTo>
                  <a:lnTo>
                    <a:pt x="20553" y="3500"/>
                  </a:lnTo>
                  <a:lnTo>
                    <a:pt x="20379" y="3053"/>
                  </a:lnTo>
                  <a:lnTo>
                    <a:pt x="20181" y="2631"/>
                  </a:lnTo>
                  <a:lnTo>
                    <a:pt x="19957" y="2234"/>
                  </a:lnTo>
                  <a:lnTo>
                    <a:pt x="19684" y="1862"/>
                  </a:lnTo>
                  <a:lnTo>
                    <a:pt x="19362" y="1514"/>
                  </a:lnTo>
                  <a:lnTo>
                    <a:pt x="19039" y="1192"/>
                  </a:lnTo>
                  <a:lnTo>
                    <a:pt x="18667" y="919"/>
                  </a:lnTo>
                  <a:lnTo>
                    <a:pt x="18294" y="671"/>
                  </a:lnTo>
                  <a:lnTo>
                    <a:pt x="17872" y="447"/>
                  </a:lnTo>
                  <a:lnTo>
                    <a:pt x="17426" y="273"/>
                  </a:lnTo>
                  <a:lnTo>
                    <a:pt x="16979" y="149"/>
                  </a:lnTo>
                  <a:lnTo>
                    <a:pt x="16507" y="50"/>
                  </a:lnTo>
                  <a:lnTo>
                    <a:pt x="16011"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43"/>
            <p:cNvSpPr/>
            <p:nvPr/>
          </p:nvSpPr>
          <p:spPr>
            <a:xfrm>
              <a:off x="2724025" y="3574225"/>
              <a:ext cx="518800" cy="869400"/>
            </a:xfrm>
            <a:custGeom>
              <a:rect b="b" l="l" r="r" t="t"/>
              <a:pathLst>
                <a:path extrusionOk="0" fill="none" h="34776" w="20752">
                  <a:moveTo>
                    <a:pt x="15812" y="0"/>
                  </a:moveTo>
                  <a:lnTo>
                    <a:pt x="10947" y="0"/>
                  </a:lnTo>
                  <a:lnTo>
                    <a:pt x="8515" y="0"/>
                  </a:lnTo>
                  <a:lnTo>
                    <a:pt x="7125" y="0"/>
                  </a:lnTo>
                  <a:lnTo>
                    <a:pt x="4915" y="0"/>
                  </a:lnTo>
                  <a:lnTo>
                    <a:pt x="4915" y="0"/>
                  </a:lnTo>
                  <a:lnTo>
                    <a:pt x="4444" y="25"/>
                  </a:lnTo>
                  <a:lnTo>
                    <a:pt x="3972" y="100"/>
                  </a:lnTo>
                  <a:lnTo>
                    <a:pt x="3550" y="199"/>
                  </a:lnTo>
                  <a:lnTo>
                    <a:pt x="3103" y="348"/>
                  </a:lnTo>
                  <a:lnTo>
                    <a:pt x="2706" y="522"/>
                  </a:lnTo>
                  <a:lnTo>
                    <a:pt x="2309" y="745"/>
                  </a:lnTo>
                  <a:lnTo>
                    <a:pt x="1962" y="993"/>
                  </a:lnTo>
                  <a:lnTo>
                    <a:pt x="1614" y="1266"/>
                  </a:lnTo>
                  <a:lnTo>
                    <a:pt x="1291" y="1564"/>
                  </a:lnTo>
                  <a:lnTo>
                    <a:pt x="1018" y="1912"/>
                  </a:lnTo>
                  <a:lnTo>
                    <a:pt x="770" y="2259"/>
                  </a:lnTo>
                  <a:lnTo>
                    <a:pt x="547" y="2631"/>
                  </a:lnTo>
                  <a:lnTo>
                    <a:pt x="348" y="3053"/>
                  </a:lnTo>
                  <a:lnTo>
                    <a:pt x="199" y="3475"/>
                  </a:lnTo>
                  <a:lnTo>
                    <a:pt x="75" y="3897"/>
                  </a:lnTo>
                  <a:lnTo>
                    <a:pt x="1" y="4344"/>
                  </a:lnTo>
                  <a:lnTo>
                    <a:pt x="1" y="4344"/>
                  </a:lnTo>
                  <a:lnTo>
                    <a:pt x="497" y="4146"/>
                  </a:lnTo>
                  <a:lnTo>
                    <a:pt x="745" y="4071"/>
                  </a:lnTo>
                  <a:lnTo>
                    <a:pt x="1018" y="3997"/>
                  </a:lnTo>
                  <a:lnTo>
                    <a:pt x="1291" y="3947"/>
                  </a:lnTo>
                  <a:lnTo>
                    <a:pt x="1564" y="3922"/>
                  </a:lnTo>
                  <a:lnTo>
                    <a:pt x="1837" y="3897"/>
                  </a:lnTo>
                  <a:lnTo>
                    <a:pt x="2110" y="3873"/>
                  </a:lnTo>
                  <a:lnTo>
                    <a:pt x="13032" y="3873"/>
                  </a:lnTo>
                  <a:lnTo>
                    <a:pt x="13032" y="3873"/>
                  </a:lnTo>
                  <a:lnTo>
                    <a:pt x="13529" y="3897"/>
                  </a:lnTo>
                  <a:lnTo>
                    <a:pt x="14025" y="3972"/>
                  </a:lnTo>
                  <a:lnTo>
                    <a:pt x="14497" y="4096"/>
                  </a:lnTo>
                  <a:lnTo>
                    <a:pt x="14943" y="4270"/>
                  </a:lnTo>
                  <a:lnTo>
                    <a:pt x="15390" y="4468"/>
                  </a:lnTo>
                  <a:lnTo>
                    <a:pt x="15787" y="4716"/>
                  </a:lnTo>
                  <a:lnTo>
                    <a:pt x="16160" y="5014"/>
                  </a:lnTo>
                  <a:lnTo>
                    <a:pt x="16507" y="5337"/>
                  </a:lnTo>
                  <a:lnTo>
                    <a:pt x="16830" y="5685"/>
                  </a:lnTo>
                  <a:lnTo>
                    <a:pt x="17128" y="6057"/>
                  </a:lnTo>
                  <a:lnTo>
                    <a:pt x="17376" y="6454"/>
                  </a:lnTo>
                  <a:lnTo>
                    <a:pt x="17575" y="6901"/>
                  </a:lnTo>
                  <a:lnTo>
                    <a:pt x="17748" y="7348"/>
                  </a:lnTo>
                  <a:lnTo>
                    <a:pt x="17872" y="7819"/>
                  </a:lnTo>
                  <a:lnTo>
                    <a:pt x="17947" y="8316"/>
                  </a:lnTo>
                  <a:lnTo>
                    <a:pt x="17972" y="8812"/>
                  </a:lnTo>
                  <a:lnTo>
                    <a:pt x="17972" y="34205"/>
                  </a:lnTo>
                  <a:lnTo>
                    <a:pt x="17972" y="34205"/>
                  </a:lnTo>
                  <a:lnTo>
                    <a:pt x="17947" y="34503"/>
                  </a:lnTo>
                  <a:lnTo>
                    <a:pt x="17922" y="34776"/>
                  </a:lnTo>
                  <a:lnTo>
                    <a:pt x="17922" y="34776"/>
                  </a:lnTo>
                  <a:lnTo>
                    <a:pt x="18245" y="34627"/>
                  </a:lnTo>
                  <a:lnTo>
                    <a:pt x="18518" y="34453"/>
                  </a:lnTo>
                  <a:lnTo>
                    <a:pt x="18816" y="34255"/>
                  </a:lnTo>
                  <a:lnTo>
                    <a:pt x="19064" y="34031"/>
                  </a:lnTo>
                  <a:lnTo>
                    <a:pt x="19312" y="33783"/>
                  </a:lnTo>
                  <a:lnTo>
                    <a:pt x="19560" y="33535"/>
                  </a:lnTo>
                  <a:lnTo>
                    <a:pt x="19759" y="33287"/>
                  </a:lnTo>
                  <a:lnTo>
                    <a:pt x="19957" y="32989"/>
                  </a:lnTo>
                  <a:lnTo>
                    <a:pt x="20131" y="32691"/>
                  </a:lnTo>
                  <a:lnTo>
                    <a:pt x="20305" y="32393"/>
                  </a:lnTo>
                  <a:lnTo>
                    <a:pt x="20429" y="32070"/>
                  </a:lnTo>
                  <a:lnTo>
                    <a:pt x="20553" y="31748"/>
                  </a:lnTo>
                  <a:lnTo>
                    <a:pt x="20628" y="31400"/>
                  </a:lnTo>
                  <a:lnTo>
                    <a:pt x="20702" y="31053"/>
                  </a:lnTo>
                  <a:lnTo>
                    <a:pt x="20727" y="30680"/>
                  </a:lnTo>
                  <a:lnTo>
                    <a:pt x="20752" y="30333"/>
                  </a:lnTo>
                  <a:lnTo>
                    <a:pt x="20752" y="21074"/>
                  </a:lnTo>
                  <a:lnTo>
                    <a:pt x="20752" y="4940"/>
                  </a:lnTo>
                  <a:lnTo>
                    <a:pt x="20752" y="4940"/>
                  </a:lnTo>
                  <a:lnTo>
                    <a:pt x="20727" y="4443"/>
                  </a:lnTo>
                  <a:lnTo>
                    <a:pt x="20652" y="3972"/>
                  </a:lnTo>
                  <a:lnTo>
                    <a:pt x="20553" y="3500"/>
                  </a:lnTo>
                  <a:lnTo>
                    <a:pt x="20379" y="3053"/>
                  </a:lnTo>
                  <a:lnTo>
                    <a:pt x="20181" y="2631"/>
                  </a:lnTo>
                  <a:lnTo>
                    <a:pt x="19957" y="2234"/>
                  </a:lnTo>
                  <a:lnTo>
                    <a:pt x="19684" y="1862"/>
                  </a:lnTo>
                  <a:lnTo>
                    <a:pt x="19362" y="1514"/>
                  </a:lnTo>
                  <a:lnTo>
                    <a:pt x="19039" y="1192"/>
                  </a:lnTo>
                  <a:lnTo>
                    <a:pt x="18667" y="919"/>
                  </a:lnTo>
                  <a:lnTo>
                    <a:pt x="18294" y="671"/>
                  </a:lnTo>
                  <a:lnTo>
                    <a:pt x="17872" y="447"/>
                  </a:lnTo>
                  <a:lnTo>
                    <a:pt x="17426" y="273"/>
                  </a:lnTo>
                  <a:lnTo>
                    <a:pt x="16979" y="149"/>
                  </a:lnTo>
                  <a:lnTo>
                    <a:pt x="16507" y="50"/>
                  </a:lnTo>
                  <a:lnTo>
                    <a:pt x="16011" y="0"/>
                  </a:lnTo>
                  <a:lnTo>
                    <a:pt x="16011" y="0"/>
                  </a:lnTo>
                  <a:lnTo>
                    <a:pt x="16011" y="0"/>
                  </a:lnTo>
                  <a:lnTo>
                    <a:pt x="16011" y="0"/>
                  </a:lnTo>
                  <a:lnTo>
                    <a:pt x="1581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43"/>
            <p:cNvSpPr/>
            <p:nvPr/>
          </p:nvSpPr>
          <p:spPr>
            <a:xfrm>
              <a:off x="2689900" y="3671025"/>
              <a:ext cx="483425" cy="871900"/>
            </a:xfrm>
            <a:custGeom>
              <a:rect b="b" l="l" r="r" t="t"/>
              <a:pathLst>
                <a:path extrusionOk="0" h="34876" w="19337">
                  <a:moveTo>
                    <a:pt x="3475" y="1"/>
                  </a:moveTo>
                  <a:lnTo>
                    <a:pt x="3202" y="25"/>
                  </a:lnTo>
                  <a:lnTo>
                    <a:pt x="2929" y="50"/>
                  </a:lnTo>
                  <a:lnTo>
                    <a:pt x="2656" y="75"/>
                  </a:lnTo>
                  <a:lnTo>
                    <a:pt x="2383" y="125"/>
                  </a:lnTo>
                  <a:lnTo>
                    <a:pt x="2110" y="199"/>
                  </a:lnTo>
                  <a:lnTo>
                    <a:pt x="1862" y="274"/>
                  </a:lnTo>
                  <a:lnTo>
                    <a:pt x="1366" y="472"/>
                  </a:lnTo>
                  <a:lnTo>
                    <a:pt x="993" y="671"/>
                  </a:lnTo>
                  <a:lnTo>
                    <a:pt x="646" y="894"/>
                  </a:lnTo>
                  <a:lnTo>
                    <a:pt x="323" y="1167"/>
                  </a:lnTo>
                  <a:lnTo>
                    <a:pt x="0" y="1440"/>
                  </a:lnTo>
                  <a:lnTo>
                    <a:pt x="447" y="1266"/>
                  </a:lnTo>
                  <a:lnTo>
                    <a:pt x="919" y="1167"/>
                  </a:lnTo>
                  <a:lnTo>
                    <a:pt x="1390" y="1093"/>
                  </a:lnTo>
                  <a:lnTo>
                    <a:pt x="1887" y="1068"/>
                  </a:lnTo>
                  <a:lnTo>
                    <a:pt x="12809" y="1068"/>
                  </a:lnTo>
                  <a:lnTo>
                    <a:pt x="13305" y="1093"/>
                  </a:lnTo>
                  <a:lnTo>
                    <a:pt x="13801" y="1167"/>
                  </a:lnTo>
                  <a:lnTo>
                    <a:pt x="14273" y="1291"/>
                  </a:lnTo>
                  <a:lnTo>
                    <a:pt x="14720" y="1465"/>
                  </a:lnTo>
                  <a:lnTo>
                    <a:pt x="15167" y="1664"/>
                  </a:lnTo>
                  <a:lnTo>
                    <a:pt x="15564" y="1912"/>
                  </a:lnTo>
                  <a:lnTo>
                    <a:pt x="15936" y="2185"/>
                  </a:lnTo>
                  <a:lnTo>
                    <a:pt x="16284" y="2508"/>
                  </a:lnTo>
                  <a:lnTo>
                    <a:pt x="16606" y="2855"/>
                  </a:lnTo>
                  <a:lnTo>
                    <a:pt x="16904" y="3252"/>
                  </a:lnTo>
                  <a:lnTo>
                    <a:pt x="17152" y="3649"/>
                  </a:lnTo>
                  <a:lnTo>
                    <a:pt x="17351" y="4071"/>
                  </a:lnTo>
                  <a:lnTo>
                    <a:pt x="17525" y="4543"/>
                  </a:lnTo>
                  <a:lnTo>
                    <a:pt x="17649" y="5015"/>
                  </a:lnTo>
                  <a:lnTo>
                    <a:pt x="17723" y="5486"/>
                  </a:lnTo>
                  <a:lnTo>
                    <a:pt x="17748" y="6007"/>
                  </a:lnTo>
                  <a:lnTo>
                    <a:pt x="17748" y="31375"/>
                  </a:lnTo>
                  <a:lnTo>
                    <a:pt x="17723" y="31897"/>
                  </a:lnTo>
                  <a:lnTo>
                    <a:pt x="17624" y="32393"/>
                  </a:lnTo>
                  <a:lnTo>
                    <a:pt x="17525" y="32865"/>
                  </a:lnTo>
                  <a:lnTo>
                    <a:pt x="17351" y="33312"/>
                  </a:lnTo>
                  <a:lnTo>
                    <a:pt x="17128" y="33734"/>
                  </a:lnTo>
                  <a:lnTo>
                    <a:pt x="16879" y="34156"/>
                  </a:lnTo>
                  <a:lnTo>
                    <a:pt x="16606" y="34528"/>
                  </a:lnTo>
                  <a:lnTo>
                    <a:pt x="16284" y="34875"/>
                  </a:lnTo>
                  <a:lnTo>
                    <a:pt x="16581" y="34751"/>
                  </a:lnTo>
                  <a:lnTo>
                    <a:pt x="16855" y="34602"/>
                  </a:lnTo>
                  <a:lnTo>
                    <a:pt x="17128" y="34429"/>
                  </a:lnTo>
                  <a:lnTo>
                    <a:pt x="17401" y="34230"/>
                  </a:lnTo>
                  <a:lnTo>
                    <a:pt x="17649" y="34031"/>
                  </a:lnTo>
                  <a:lnTo>
                    <a:pt x="17897" y="33808"/>
                  </a:lnTo>
                  <a:lnTo>
                    <a:pt x="18096" y="33585"/>
                  </a:lnTo>
                  <a:lnTo>
                    <a:pt x="18319" y="33312"/>
                  </a:lnTo>
                  <a:lnTo>
                    <a:pt x="18493" y="33063"/>
                  </a:lnTo>
                  <a:lnTo>
                    <a:pt x="18667" y="32790"/>
                  </a:lnTo>
                  <a:lnTo>
                    <a:pt x="18815" y="32492"/>
                  </a:lnTo>
                  <a:lnTo>
                    <a:pt x="18964" y="32195"/>
                  </a:lnTo>
                  <a:lnTo>
                    <a:pt x="19064" y="31897"/>
                  </a:lnTo>
                  <a:lnTo>
                    <a:pt x="19163" y="31574"/>
                  </a:lnTo>
                  <a:lnTo>
                    <a:pt x="19237" y="31251"/>
                  </a:lnTo>
                  <a:lnTo>
                    <a:pt x="19287" y="30904"/>
                  </a:lnTo>
                  <a:lnTo>
                    <a:pt x="19312" y="30631"/>
                  </a:lnTo>
                  <a:lnTo>
                    <a:pt x="19337" y="30333"/>
                  </a:lnTo>
                  <a:lnTo>
                    <a:pt x="19337" y="4940"/>
                  </a:lnTo>
                  <a:lnTo>
                    <a:pt x="19312" y="4444"/>
                  </a:lnTo>
                  <a:lnTo>
                    <a:pt x="19237" y="3947"/>
                  </a:lnTo>
                  <a:lnTo>
                    <a:pt x="19113" y="3476"/>
                  </a:lnTo>
                  <a:lnTo>
                    <a:pt x="18940" y="3029"/>
                  </a:lnTo>
                  <a:lnTo>
                    <a:pt x="18741" y="2582"/>
                  </a:lnTo>
                  <a:lnTo>
                    <a:pt x="18493" y="2185"/>
                  </a:lnTo>
                  <a:lnTo>
                    <a:pt x="18195" y="1813"/>
                  </a:lnTo>
                  <a:lnTo>
                    <a:pt x="17872" y="1465"/>
                  </a:lnTo>
                  <a:lnTo>
                    <a:pt x="17525" y="1142"/>
                  </a:lnTo>
                  <a:lnTo>
                    <a:pt x="17152" y="844"/>
                  </a:lnTo>
                  <a:lnTo>
                    <a:pt x="16755" y="596"/>
                  </a:lnTo>
                  <a:lnTo>
                    <a:pt x="16308" y="398"/>
                  </a:lnTo>
                  <a:lnTo>
                    <a:pt x="15862" y="224"/>
                  </a:lnTo>
                  <a:lnTo>
                    <a:pt x="15390" y="100"/>
                  </a:lnTo>
                  <a:lnTo>
                    <a:pt x="14894" y="25"/>
                  </a:lnTo>
                  <a:lnTo>
                    <a:pt x="1439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43"/>
            <p:cNvSpPr/>
            <p:nvPr/>
          </p:nvSpPr>
          <p:spPr>
            <a:xfrm>
              <a:off x="2689900" y="3671025"/>
              <a:ext cx="483425" cy="871900"/>
            </a:xfrm>
            <a:custGeom>
              <a:rect b="b" l="l" r="r" t="t"/>
              <a:pathLst>
                <a:path extrusionOk="0" fill="none" h="34876" w="19337">
                  <a:moveTo>
                    <a:pt x="14397" y="1"/>
                  </a:moveTo>
                  <a:lnTo>
                    <a:pt x="3475" y="1"/>
                  </a:lnTo>
                  <a:lnTo>
                    <a:pt x="3475" y="1"/>
                  </a:lnTo>
                  <a:lnTo>
                    <a:pt x="3202" y="25"/>
                  </a:lnTo>
                  <a:lnTo>
                    <a:pt x="2929" y="50"/>
                  </a:lnTo>
                  <a:lnTo>
                    <a:pt x="2656" y="75"/>
                  </a:lnTo>
                  <a:lnTo>
                    <a:pt x="2383" y="125"/>
                  </a:lnTo>
                  <a:lnTo>
                    <a:pt x="2110" y="199"/>
                  </a:lnTo>
                  <a:lnTo>
                    <a:pt x="1862" y="274"/>
                  </a:lnTo>
                  <a:lnTo>
                    <a:pt x="1366" y="472"/>
                  </a:lnTo>
                  <a:lnTo>
                    <a:pt x="1366" y="472"/>
                  </a:lnTo>
                  <a:lnTo>
                    <a:pt x="993" y="671"/>
                  </a:lnTo>
                  <a:lnTo>
                    <a:pt x="646" y="894"/>
                  </a:lnTo>
                  <a:lnTo>
                    <a:pt x="323" y="1167"/>
                  </a:lnTo>
                  <a:lnTo>
                    <a:pt x="0" y="1440"/>
                  </a:lnTo>
                  <a:lnTo>
                    <a:pt x="0" y="1440"/>
                  </a:lnTo>
                  <a:lnTo>
                    <a:pt x="447" y="1266"/>
                  </a:lnTo>
                  <a:lnTo>
                    <a:pt x="919" y="1167"/>
                  </a:lnTo>
                  <a:lnTo>
                    <a:pt x="1390" y="1093"/>
                  </a:lnTo>
                  <a:lnTo>
                    <a:pt x="1887" y="1068"/>
                  </a:lnTo>
                  <a:lnTo>
                    <a:pt x="12809" y="1068"/>
                  </a:lnTo>
                  <a:lnTo>
                    <a:pt x="12809" y="1068"/>
                  </a:lnTo>
                  <a:lnTo>
                    <a:pt x="13305" y="1093"/>
                  </a:lnTo>
                  <a:lnTo>
                    <a:pt x="13801" y="1167"/>
                  </a:lnTo>
                  <a:lnTo>
                    <a:pt x="14273" y="1291"/>
                  </a:lnTo>
                  <a:lnTo>
                    <a:pt x="14720" y="1465"/>
                  </a:lnTo>
                  <a:lnTo>
                    <a:pt x="15167" y="1664"/>
                  </a:lnTo>
                  <a:lnTo>
                    <a:pt x="15564" y="1912"/>
                  </a:lnTo>
                  <a:lnTo>
                    <a:pt x="15936" y="2185"/>
                  </a:lnTo>
                  <a:lnTo>
                    <a:pt x="16284" y="2508"/>
                  </a:lnTo>
                  <a:lnTo>
                    <a:pt x="16606" y="2855"/>
                  </a:lnTo>
                  <a:lnTo>
                    <a:pt x="16904" y="3252"/>
                  </a:lnTo>
                  <a:lnTo>
                    <a:pt x="17152" y="3649"/>
                  </a:lnTo>
                  <a:lnTo>
                    <a:pt x="17351" y="4071"/>
                  </a:lnTo>
                  <a:lnTo>
                    <a:pt x="17525" y="4543"/>
                  </a:lnTo>
                  <a:lnTo>
                    <a:pt x="17649" y="5015"/>
                  </a:lnTo>
                  <a:lnTo>
                    <a:pt x="17723" y="5486"/>
                  </a:lnTo>
                  <a:lnTo>
                    <a:pt x="17748" y="6007"/>
                  </a:lnTo>
                  <a:lnTo>
                    <a:pt x="17748" y="31375"/>
                  </a:lnTo>
                  <a:lnTo>
                    <a:pt x="17748" y="31375"/>
                  </a:lnTo>
                  <a:lnTo>
                    <a:pt x="17723" y="31897"/>
                  </a:lnTo>
                  <a:lnTo>
                    <a:pt x="17624" y="32393"/>
                  </a:lnTo>
                  <a:lnTo>
                    <a:pt x="17525" y="32865"/>
                  </a:lnTo>
                  <a:lnTo>
                    <a:pt x="17351" y="33312"/>
                  </a:lnTo>
                  <a:lnTo>
                    <a:pt x="17128" y="33734"/>
                  </a:lnTo>
                  <a:lnTo>
                    <a:pt x="16879" y="34156"/>
                  </a:lnTo>
                  <a:lnTo>
                    <a:pt x="16606" y="34528"/>
                  </a:lnTo>
                  <a:lnTo>
                    <a:pt x="16284" y="34875"/>
                  </a:lnTo>
                  <a:lnTo>
                    <a:pt x="16284" y="34875"/>
                  </a:lnTo>
                  <a:lnTo>
                    <a:pt x="16581" y="34751"/>
                  </a:lnTo>
                  <a:lnTo>
                    <a:pt x="16855" y="34602"/>
                  </a:lnTo>
                  <a:lnTo>
                    <a:pt x="17128" y="34429"/>
                  </a:lnTo>
                  <a:lnTo>
                    <a:pt x="17401" y="34230"/>
                  </a:lnTo>
                  <a:lnTo>
                    <a:pt x="17649" y="34031"/>
                  </a:lnTo>
                  <a:lnTo>
                    <a:pt x="17897" y="33808"/>
                  </a:lnTo>
                  <a:lnTo>
                    <a:pt x="18096" y="33585"/>
                  </a:lnTo>
                  <a:lnTo>
                    <a:pt x="18319" y="33312"/>
                  </a:lnTo>
                  <a:lnTo>
                    <a:pt x="18493" y="33063"/>
                  </a:lnTo>
                  <a:lnTo>
                    <a:pt x="18667" y="32790"/>
                  </a:lnTo>
                  <a:lnTo>
                    <a:pt x="18815" y="32492"/>
                  </a:lnTo>
                  <a:lnTo>
                    <a:pt x="18964" y="32195"/>
                  </a:lnTo>
                  <a:lnTo>
                    <a:pt x="19064" y="31897"/>
                  </a:lnTo>
                  <a:lnTo>
                    <a:pt x="19163" y="31574"/>
                  </a:lnTo>
                  <a:lnTo>
                    <a:pt x="19237" y="31251"/>
                  </a:lnTo>
                  <a:lnTo>
                    <a:pt x="19287" y="30904"/>
                  </a:lnTo>
                  <a:lnTo>
                    <a:pt x="19287" y="30904"/>
                  </a:lnTo>
                  <a:lnTo>
                    <a:pt x="19312" y="30631"/>
                  </a:lnTo>
                  <a:lnTo>
                    <a:pt x="19337" y="30333"/>
                  </a:lnTo>
                  <a:lnTo>
                    <a:pt x="19337" y="4940"/>
                  </a:lnTo>
                  <a:lnTo>
                    <a:pt x="19337" y="4940"/>
                  </a:lnTo>
                  <a:lnTo>
                    <a:pt x="19312" y="4444"/>
                  </a:lnTo>
                  <a:lnTo>
                    <a:pt x="19237" y="3947"/>
                  </a:lnTo>
                  <a:lnTo>
                    <a:pt x="19113" y="3476"/>
                  </a:lnTo>
                  <a:lnTo>
                    <a:pt x="18940" y="3029"/>
                  </a:lnTo>
                  <a:lnTo>
                    <a:pt x="18741" y="2582"/>
                  </a:lnTo>
                  <a:lnTo>
                    <a:pt x="18493" y="2185"/>
                  </a:lnTo>
                  <a:lnTo>
                    <a:pt x="18195" y="1813"/>
                  </a:lnTo>
                  <a:lnTo>
                    <a:pt x="17872" y="1465"/>
                  </a:lnTo>
                  <a:lnTo>
                    <a:pt x="17525" y="1142"/>
                  </a:lnTo>
                  <a:lnTo>
                    <a:pt x="17152" y="844"/>
                  </a:lnTo>
                  <a:lnTo>
                    <a:pt x="16755" y="596"/>
                  </a:lnTo>
                  <a:lnTo>
                    <a:pt x="16308" y="398"/>
                  </a:lnTo>
                  <a:lnTo>
                    <a:pt x="15862" y="224"/>
                  </a:lnTo>
                  <a:lnTo>
                    <a:pt x="15390" y="100"/>
                  </a:lnTo>
                  <a:lnTo>
                    <a:pt x="14894" y="25"/>
                  </a:lnTo>
                  <a:lnTo>
                    <a:pt x="1439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43"/>
            <p:cNvSpPr/>
            <p:nvPr/>
          </p:nvSpPr>
          <p:spPr>
            <a:xfrm>
              <a:off x="2613575" y="3697700"/>
              <a:ext cx="520050" cy="881200"/>
            </a:xfrm>
            <a:custGeom>
              <a:rect b="b" l="l" r="r" t="t"/>
              <a:pathLst>
                <a:path extrusionOk="0" h="35248" w="20802">
                  <a:moveTo>
                    <a:pt x="4940" y="1"/>
                  </a:moveTo>
                  <a:lnTo>
                    <a:pt x="4443" y="26"/>
                  </a:lnTo>
                  <a:lnTo>
                    <a:pt x="3972" y="100"/>
                  </a:lnTo>
                  <a:lnTo>
                    <a:pt x="3500" y="199"/>
                  </a:lnTo>
                  <a:lnTo>
                    <a:pt x="3053" y="373"/>
                  </a:lnTo>
                  <a:lnTo>
                    <a:pt x="2731" y="522"/>
                  </a:lnTo>
                  <a:lnTo>
                    <a:pt x="2408" y="696"/>
                  </a:lnTo>
                  <a:lnTo>
                    <a:pt x="2110" y="894"/>
                  </a:lnTo>
                  <a:lnTo>
                    <a:pt x="1837" y="1093"/>
                  </a:lnTo>
                  <a:lnTo>
                    <a:pt x="1564" y="1341"/>
                  </a:lnTo>
                  <a:lnTo>
                    <a:pt x="1316" y="1589"/>
                  </a:lnTo>
                  <a:lnTo>
                    <a:pt x="1068" y="1863"/>
                  </a:lnTo>
                  <a:lnTo>
                    <a:pt x="869" y="2160"/>
                  </a:lnTo>
                  <a:lnTo>
                    <a:pt x="671" y="2458"/>
                  </a:lnTo>
                  <a:lnTo>
                    <a:pt x="497" y="2781"/>
                  </a:lnTo>
                  <a:lnTo>
                    <a:pt x="348" y="3104"/>
                  </a:lnTo>
                  <a:lnTo>
                    <a:pt x="224" y="3451"/>
                  </a:lnTo>
                  <a:lnTo>
                    <a:pt x="149" y="3799"/>
                  </a:lnTo>
                  <a:lnTo>
                    <a:pt x="75" y="4171"/>
                  </a:lnTo>
                  <a:lnTo>
                    <a:pt x="25" y="4543"/>
                  </a:lnTo>
                  <a:lnTo>
                    <a:pt x="0" y="4940"/>
                  </a:lnTo>
                  <a:lnTo>
                    <a:pt x="0" y="16135"/>
                  </a:lnTo>
                  <a:lnTo>
                    <a:pt x="0" y="30308"/>
                  </a:lnTo>
                  <a:lnTo>
                    <a:pt x="25" y="30830"/>
                  </a:lnTo>
                  <a:lnTo>
                    <a:pt x="100" y="31301"/>
                  </a:lnTo>
                  <a:lnTo>
                    <a:pt x="224" y="31773"/>
                  </a:lnTo>
                  <a:lnTo>
                    <a:pt x="397" y="32245"/>
                  </a:lnTo>
                  <a:lnTo>
                    <a:pt x="596" y="32667"/>
                  </a:lnTo>
                  <a:lnTo>
                    <a:pt x="844" y="33064"/>
                  </a:lnTo>
                  <a:lnTo>
                    <a:pt x="1142" y="33461"/>
                  </a:lnTo>
                  <a:lnTo>
                    <a:pt x="1465" y="33808"/>
                  </a:lnTo>
                  <a:lnTo>
                    <a:pt x="1812" y="34131"/>
                  </a:lnTo>
                  <a:lnTo>
                    <a:pt x="2185" y="34404"/>
                  </a:lnTo>
                  <a:lnTo>
                    <a:pt x="2582" y="34652"/>
                  </a:lnTo>
                  <a:lnTo>
                    <a:pt x="3029" y="34851"/>
                  </a:lnTo>
                  <a:lnTo>
                    <a:pt x="3475" y="35025"/>
                  </a:lnTo>
                  <a:lnTo>
                    <a:pt x="3947" y="35149"/>
                  </a:lnTo>
                  <a:lnTo>
                    <a:pt x="4443" y="35223"/>
                  </a:lnTo>
                  <a:lnTo>
                    <a:pt x="4940" y="35248"/>
                  </a:lnTo>
                  <a:lnTo>
                    <a:pt x="15862" y="35248"/>
                  </a:lnTo>
                  <a:lnTo>
                    <a:pt x="16358" y="35223"/>
                  </a:lnTo>
                  <a:lnTo>
                    <a:pt x="16854" y="35149"/>
                  </a:lnTo>
                  <a:lnTo>
                    <a:pt x="17326" y="35025"/>
                  </a:lnTo>
                  <a:lnTo>
                    <a:pt x="17773" y="34851"/>
                  </a:lnTo>
                  <a:lnTo>
                    <a:pt x="18195" y="34652"/>
                  </a:lnTo>
                  <a:lnTo>
                    <a:pt x="18592" y="34404"/>
                  </a:lnTo>
                  <a:lnTo>
                    <a:pt x="18989" y="34131"/>
                  </a:lnTo>
                  <a:lnTo>
                    <a:pt x="19337" y="33808"/>
                  </a:lnTo>
                  <a:lnTo>
                    <a:pt x="19659" y="33461"/>
                  </a:lnTo>
                  <a:lnTo>
                    <a:pt x="19932" y="33089"/>
                  </a:lnTo>
                  <a:lnTo>
                    <a:pt x="20181" y="32667"/>
                  </a:lnTo>
                  <a:lnTo>
                    <a:pt x="20404" y="32245"/>
                  </a:lnTo>
                  <a:lnTo>
                    <a:pt x="20578" y="31798"/>
                  </a:lnTo>
                  <a:lnTo>
                    <a:pt x="20677" y="31326"/>
                  </a:lnTo>
                  <a:lnTo>
                    <a:pt x="20776" y="30830"/>
                  </a:lnTo>
                  <a:lnTo>
                    <a:pt x="20801" y="30308"/>
                  </a:lnTo>
                  <a:lnTo>
                    <a:pt x="20801" y="4940"/>
                  </a:lnTo>
                  <a:lnTo>
                    <a:pt x="20776" y="4419"/>
                  </a:lnTo>
                  <a:lnTo>
                    <a:pt x="20702" y="3948"/>
                  </a:lnTo>
                  <a:lnTo>
                    <a:pt x="20578" y="3476"/>
                  </a:lnTo>
                  <a:lnTo>
                    <a:pt x="20404" y="3004"/>
                  </a:lnTo>
                  <a:lnTo>
                    <a:pt x="20205" y="2582"/>
                  </a:lnTo>
                  <a:lnTo>
                    <a:pt x="19957" y="2185"/>
                  </a:lnTo>
                  <a:lnTo>
                    <a:pt x="19659" y="1788"/>
                  </a:lnTo>
                  <a:lnTo>
                    <a:pt x="19337" y="1441"/>
                  </a:lnTo>
                  <a:lnTo>
                    <a:pt x="18989" y="1118"/>
                  </a:lnTo>
                  <a:lnTo>
                    <a:pt x="18617" y="845"/>
                  </a:lnTo>
                  <a:lnTo>
                    <a:pt x="18220" y="597"/>
                  </a:lnTo>
                  <a:lnTo>
                    <a:pt x="17773" y="398"/>
                  </a:lnTo>
                  <a:lnTo>
                    <a:pt x="17326" y="224"/>
                  </a:lnTo>
                  <a:lnTo>
                    <a:pt x="16854" y="100"/>
                  </a:lnTo>
                  <a:lnTo>
                    <a:pt x="16358" y="26"/>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43"/>
            <p:cNvSpPr/>
            <p:nvPr/>
          </p:nvSpPr>
          <p:spPr>
            <a:xfrm>
              <a:off x="2613575" y="3697700"/>
              <a:ext cx="520050" cy="881200"/>
            </a:xfrm>
            <a:custGeom>
              <a:rect b="b" l="l" r="r" t="t"/>
              <a:pathLst>
                <a:path extrusionOk="0" fill="none" h="35248" w="20802">
                  <a:moveTo>
                    <a:pt x="15862" y="1"/>
                  </a:moveTo>
                  <a:lnTo>
                    <a:pt x="4940" y="1"/>
                  </a:lnTo>
                  <a:lnTo>
                    <a:pt x="4940" y="1"/>
                  </a:lnTo>
                  <a:lnTo>
                    <a:pt x="4443" y="26"/>
                  </a:lnTo>
                  <a:lnTo>
                    <a:pt x="3972" y="100"/>
                  </a:lnTo>
                  <a:lnTo>
                    <a:pt x="3500" y="199"/>
                  </a:lnTo>
                  <a:lnTo>
                    <a:pt x="3053" y="373"/>
                  </a:lnTo>
                  <a:lnTo>
                    <a:pt x="3053" y="373"/>
                  </a:lnTo>
                  <a:lnTo>
                    <a:pt x="2731" y="522"/>
                  </a:lnTo>
                  <a:lnTo>
                    <a:pt x="2408" y="696"/>
                  </a:lnTo>
                  <a:lnTo>
                    <a:pt x="2110" y="894"/>
                  </a:lnTo>
                  <a:lnTo>
                    <a:pt x="1837" y="1093"/>
                  </a:lnTo>
                  <a:lnTo>
                    <a:pt x="1564" y="1341"/>
                  </a:lnTo>
                  <a:lnTo>
                    <a:pt x="1316" y="1589"/>
                  </a:lnTo>
                  <a:lnTo>
                    <a:pt x="1068" y="1863"/>
                  </a:lnTo>
                  <a:lnTo>
                    <a:pt x="869" y="2160"/>
                  </a:lnTo>
                  <a:lnTo>
                    <a:pt x="671" y="2458"/>
                  </a:lnTo>
                  <a:lnTo>
                    <a:pt x="497" y="2781"/>
                  </a:lnTo>
                  <a:lnTo>
                    <a:pt x="348" y="3104"/>
                  </a:lnTo>
                  <a:lnTo>
                    <a:pt x="224" y="3451"/>
                  </a:lnTo>
                  <a:lnTo>
                    <a:pt x="149" y="3799"/>
                  </a:lnTo>
                  <a:lnTo>
                    <a:pt x="75" y="4171"/>
                  </a:lnTo>
                  <a:lnTo>
                    <a:pt x="25" y="4543"/>
                  </a:lnTo>
                  <a:lnTo>
                    <a:pt x="0" y="4940"/>
                  </a:lnTo>
                  <a:lnTo>
                    <a:pt x="0" y="16135"/>
                  </a:lnTo>
                  <a:lnTo>
                    <a:pt x="0" y="30308"/>
                  </a:lnTo>
                  <a:lnTo>
                    <a:pt x="0" y="30308"/>
                  </a:lnTo>
                  <a:lnTo>
                    <a:pt x="25" y="30830"/>
                  </a:lnTo>
                  <a:lnTo>
                    <a:pt x="100" y="31301"/>
                  </a:lnTo>
                  <a:lnTo>
                    <a:pt x="224" y="31773"/>
                  </a:lnTo>
                  <a:lnTo>
                    <a:pt x="397" y="32245"/>
                  </a:lnTo>
                  <a:lnTo>
                    <a:pt x="596" y="32667"/>
                  </a:lnTo>
                  <a:lnTo>
                    <a:pt x="844" y="33064"/>
                  </a:lnTo>
                  <a:lnTo>
                    <a:pt x="1142" y="33461"/>
                  </a:lnTo>
                  <a:lnTo>
                    <a:pt x="1465" y="33808"/>
                  </a:lnTo>
                  <a:lnTo>
                    <a:pt x="1812" y="34131"/>
                  </a:lnTo>
                  <a:lnTo>
                    <a:pt x="2185" y="34404"/>
                  </a:lnTo>
                  <a:lnTo>
                    <a:pt x="2582" y="34652"/>
                  </a:lnTo>
                  <a:lnTo>
                    <a:pt x="3029" y="34851"/>
                  </a:lnTo>
                  <a:lnTo>
                    <a:pt x="3475" y="35025"/>
                  </a:lnTo>
                  <a:lnTo>
                    <a:pt x="3947" y="35149"/>
                  </a:lnTo>
                  <a:lnTo>
                    <a:pt x="4443" y="35223"/>
                  </a:lnTo>
                  <a:lnTo>
                    <a:pt x="4940" y="35248"/>
                  </a:lnTo>
                  <a:lnTo>
                    <a:pt x="15862" y="35248"/>
                  </a:lnTo>
                  <a:lnTo>
                    <a:pt x="15862" y="35248"/>
                  </a:lnTo>
                  <a:lnTo>
                    <a:pt x="16358" y="35223"/>
                  </a:lnTo>
                  <a:lnTo>
                    <a:pt x="16854" y="35149"/>
                  </a:lnTo>
                  <a:lnTo>
                    <a:pt x="17326" y="35025"/>
                  </a:lnTo>
                  <a:lnTo>
                    <a:pt x="17773" y="34851"/>
                  </a:lnTo>
                  <a:lnTo>
                    <a:pt x="18195" y="34652"/>
                  </a:lnTo>
                  <a:lnTo>
                    <a:pt x="18592" y="34404"/>
                  </a:lnTo>
                  <a:lnTo>
                    <a:pt x="18989" y="34131"/>
                  </a:lnTo>
                  <a:lnTo>
                    <a:pt x="19337" y="33808"/>
                  </a:lnTo>
                  <a:lnTo>
                    <a:pt x="19337" y="33808"/>
                  </a:lnTo>
                  <a:lnTo>
                    <a:pt x="19659" y="33461"/>
                  </a:lnTo>
                  <a:lnTo>
                    <a:pt x="19932" y="33089"/>
                  </a:lnTo>
                  <a:lnTo>
                    <a:pt x="20181" y="32667"/>
                  </a:lnTo>
                  <a:lnTo>
                    <a:pt x="20404" y="32245"/>
                  </a:lnTo>
                  <a:lnTo>
                    <a:pt x="20578" y="31798"/>
                  </a:lnTo>
                  <a:lnTo>
                    <a:pt x="20677" y="31326"/>
                  </a:lnTo>
                  <a:lnTo>
                    <a:pt x="20776" y="30830"/>
                  </a:lnTo>
                  <a:lnTo>
                    <a:pt x="20801" y="30308"/>
                  </a:lnTo>
                  <a:lnTo>
                    <a:pt x="20801" y="4940"/>
                  </a:lnTo>
                  <a:lnTo>
                    <a:pt x="20801" y="4940"/>
                  </a:lnTo>
                  <a:lnTo>
                    <a:pt x="20776" y="4419"/>
                  </a:lnTo>
                  <a:lnTo>
                    <a:pt x="20702" y="3948"/>
                  </a:lnTo>
                  <a:lnTo>
                    <a:pt x="20578" y="3476"/>
                  </a:lnTo>
                  <a:lnTo>
                    <a:pt x="20404" y="3004"/>
                  </a:lnTo>
                  <a:lnTo>
                    <a:pt x="20205" y="2582"/>
                  </a:lnTo>
                  <a:lnTo>
                    <a:pt x="19957" y="2185"/>
                  </a:lnTo>
                  <a:lnTo>
                    <a:pt x="19659" y="1788"/>
                  </a:lnTo>
                  <a:lnTo>
                    <a:pt x="19337" y="1441"/>
                  </a:lnTo>
                  <a:lnTo>
                    <a:pt x="18989" y="1118"/>
                  </a:lnTo>
                  <a:lnTo>
                    <a:pt x="18617" y="845"/>
                  </a:lnTo>
                  <a:lnTo>
                    <a:pt x="18220" y="597"/>
                  </a:lnTo>
                  <a:lnTo>
                    <a:pt x="17773" y="398"/>
                  </a:lnTo>
                  <a:lnTo>
                    <a:pt x="17326" y="224"/>
                  </a:lnTo>
                  <a:lnTo>
                    <a:pt x="16854" y="100"/>
                  </a:lnTo>
                  <a:lnTo>
                    <a:pt x="16358" y="26"/>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43"/>
            <p:cNvSpPr/>
            <p:nvPr/>
          </p:nvSpPr>
          <p:spPr>
            <a:xfrm>
              <a:off x="1950825" y="3574225"/>
              <a:ext cx="516950" cy="880575"/>
            </a:xfrm>
            <a:custGeom>
              <a:rect b="b" l="l" r="r" t="t"/>
              <a:pathLst>
                <a:path extrusionOk="0" h="35223" w="20678">
                  <a:moveTo>
                    <a:pt x="4816" y="0"/>
                  </a:moveTo>
                  <a:lnTo>
                    <a:pt x="4394" y="25"/>
                  </a:lnTo>
                  <a:lnTo>
                    <a:pt x="3947" y="75"/>
                  </a:lnTo>
                  <a:lnTo>
                    <a:pt x="3550" y="174"/>
                  </a:lnTo>
                  <a:lnTo>
                    <a:pt x="3128" y="298"/>
                  </a:lnTo>
                  <a:lnTo>
                    <a:pt x="2756" y="472"/>
                  </a:lnTo>
                  <a:lnTo>
                    <a:pt x="2383" y="646"/>
                  </a:lnTo>
                  <a:lnTo>
                    <a:pt x="2036" y="869"/>
                  </a:lnTo>
                  <a:lnTo>
                    <a:pt x="1688" y="1117"/>
                  </a:lnTo>
                  <a:lnTo>
                    <a:pt x="1391" y="1390"/>
                  </a:lnTo>
                  <a:lnTo>
                    <a:pt x="1118" y="1688"/>
                  </a:lnTo>
                  <a:lnTo>
                    <a:pt x="844" y="2011"/>
                  </a:lnTo>
                  <a:lnTo>
                    <a:pt x="621" y="2358"/>
                  </a:lnTo>
                  <a:lnTo>
                    <a:pt x="422" y="2731"/>
                  </a:lnTo>
                  <a:lnTo>
                    <a:pt x="249" y="3103"/>
                  </a:lnTo>
                  <a:lnTo>
                    <a:pt x="100" y="3500"/>
                  </a:lnTo>
                  <a:lnTo>
                    <a:pt x="1" y="3922"/>
                  </a:lnTo>
                  <a:lnTo>
                    <a:pt x="323" y="3897"/>
                  </a:lnTo>
                  <a:lnTo>
                    <a:pt x="621" y="3873"/>
                  </a:lnTo>
                  <a:lnTo>
                    <a:pt x="11543" y="3873"/>
                  </a:lnTo>
                  <a:lnTo>
                    <a:pt x="12064" y="3897"/>
                  </a:lnTo>
                  <a:lnTo>
                    <a:pt x="12536" y="3972"/>
                  </a:lnTo>
                  <a:lnTo>
                    <a:pt x="13007" y="4096"/>
                  </a:lnTo>
                  <a:lnTo>
                    <a:pt x="13479" y="4270"/>
                  </a:lnTo>
                  <a:lnTo>
                    <a:pt x="13901" y="4468"/>
                  </a:lnTo>
                  <a:lnTo>
                    <a:pt x="14298" y="4716"/>
                  </a:lnTo>
                  <a:lnTo>
                    <a:pt x="14695" y="5014"/>
                  </a:lnTo>
                  <a:lnTo>
                    <a:pt x="15043" y="5337"/>
                  </a:lnTo>
                  <a:lnTo>
                    <a:pt x="15365" y="5685"/>
                  </a:lnTo>
                  <a:lnTo>
                    <a:pt x="15638" y="6057"/>
                  </a:lnTo>
                  <a:lnTo>
                    <a:pt x="15887" y="6454"/>
                  </a:lnTo>
                  <a:lnTo>
                    <a:pt x="16085" y="6901"/>
                  </a:lnTo>
                  <a:lnTo>
                    <a:pt x="16259" y="7348"/>
                  </a:lnTo>
                  <a:lnTo>
                    <a:pt x="16383" y="7819"/>
                  </a:lnTo>
                  <a:lnTo>
                    <a:pt x="16457" y="8316"/>
                  </a:lnTo>
                  <a:lnTo>
                    <a:pt x="16482" y="8812"/>
                  </a:lnTo>
                  <a:lnTo>
                    <a:pt x="16482" y="34205"/>
                  </a:lnTo>
                  <a:lnTo>
                    <a:pt x="16457" y="34701"/>
                  </a:lnTo>
                  <a:lnTo>
                    <a:pt x="16383" y="35223"/>
                  </a:lnTo>
                  <a:lnTo>
                    <a:pt x="16830" y="35123"/>
                  </a:lnTo>
                  <a:lnTo>
                    <a:pt x="17252" y="35024"/>
                  </a:lnTo>
                  <a:lnTo>
                    <a:pt x="17674" y="34875"/>
                  </a:lnTo>
                  <a:lnTo>
                    <a:pt x="18071" y="34677"/>
                  </a:lnTo>
                  <a:lnTo>
                    <a:pt x="18443" y="34453"/>
                  </a:lnTo>
                  <a:lnTo>
                    <a:pt x="18791" y="34205"/>
                  </a:lnTo>
                  <a:lnTo>
                    <a:pt x="19138" y="33907"/>
                  </a:lnTo>
                  <a:lnTo>
                    <a:pt x="19436" y="33584"/>
                  </a:lnTo>
                  <a:lnTo>
                    <a:pt x="19709" y="33262"/>
                  </a:lnTo>
                  <a:lnTo>
                    <a:pt x="19957" y="32889"/>
                  </a:lnTo>
                  <a:lnTo>
                    <a:pt x="20181" y="32517"/>
                  </a:lnTo>
                  <a:lnTo>
                    <a:pt x="20354" y="32095"/>
                  </a:lnTo>
                  <a:lnTo>
                    <a:pt x="20479" y="31673"/>
                  </a:lnTo>
                  <a:lnTo>
                    <a:pt x="20603" y="31251"/>
                  </a:lnTo>
                  <a:lnTo>
                    <a:pt x="20652" y="30780"/>
                  </a:lnTo>
                  <a:lnTo>
                    <a:pt x="20677" y="30333"/>
                  </a:lnTo>
                  <a:lnTo>
                    <a:pt x="20677" y="19163"/>
                  </a:lnTo>
                  <a:lnTo>
                    <a:pt x="20677" y="4940"/>
                  </a:lnTo>
                  <a:lnTo>
                    <a:pt x="20677" y="4592"/>
                  </a:lnTo>
                  <a:lnTo>
                    <a:pt x="20628" y="4245"/>
                  </a:lnTo>
                  <a:lnTo>
                    <a:pt x="20578" y="3922"/>
                  </a:lnTo>
                  <a:lnTo>
                    <a:pt x="20479" y="3575"/>
                  </a:lnTo>
                  <a:lnTo>
                    <a:pt x="20379" y="3277"/>
                  </a:lnTo>
                  <a:lnTo>
                    <a:pt x="20255" y="2954"/>
                  </a:lnTo>
                  <a:lnTo>
                    <a:pt x="20131" y="2656"/>
                  </a:lnTo>
                  <a:lnTo>
                    <a:pt x="19957" y="2383"/>
                  </a:lnTo>
                  <a:lnTo>
                    <a:pt x="19784" y="2110"/>
                  </a:lnTo>
                  <a:lnTo>
                    <a:pt x="19610" y="1862"/>
                  </a:lnTo>
                  <a:lnTo>
                    <a:pt x="19411" y="1639"/>
                  </a:lnTo>
                  <a:lnTo>
                    <a:pt x="19188" y="1415"/>
                  </a:lnTo>
                  <a:lnTo>
                    <a:pt x="18964" y="1192"/>
                  </a:lnTo>
                  <a:lnTo>
                    <a:pt x="18716" y="993"/>
                  </a:lnTo>
                  <a:lnTo>
                    <a:pt x="18468" y="819"/>
                  </a:lnTo>
                  <a:lnTo>
                    <a:pt x="18195" y="671"/>
                  </a:lnTo>
                  <a:lnTo>
                    <a:pt x="17922" y="522"/>
                  </a:lnTo>
                  <a:lnTo>
                    <a:pt x="17624" y="373"/>
                  </a:lnTo>
                  <a:lnTo>
                    <a:pt x="17351" y="273"/>
                  </a:lnTo>
                  <a:lnTo>
                    <a:pt x="17028" y="174"/>
                  </a:lnTo>
                  <a:lnTo>
                    <a:pt x="16730" y="100"/>
                  </a:lnTo>
                  <a:lnTo>
                    <a:pt x="16408" y="50"/>
                  </a:lnTo>
                  <a:lnTo>
                    <a:pt x="16085" y="25"/>
                  </a:lnTo>
                  <a:lnTo>
                    <a:pt x="15738"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43"/>
            <p:cNvSpPr/>
            <p:nvPr/>
          </p:nvSpPr>
          <p:spPr>
            <a:xfrm>
              <a:off x="1950825" y="3574225"/>
              <a:ext cx="516950" cy="880575"/>
            </a:xfrm>
            <a:custGeom>
              <a:rect b="b" l="l" r="r" t="t"/>
              <a:pathLst>
                <a:path extrusionOk="0" fill="none" h="35223" w="20678">
                  <a:moveTo>
                    <a:pt x="15738" y="0"/>
                  </a:moveTo>
                  <a:lnTo>
                    <a:pt x="15018" y="0"/>
                  </a:lnTo>
                  <a:lnTo>
                    <a:pt x="14869" y="0"/>
                  </a:lnTo>
                  <a:lnTo>
                    <a:pt x="11220" y="0"/>
                  </a:lnTo>
                  <a:lnTo>
                    <a:pt x="9830" y="0"/>
                  </a:lnTo>
                  <a:lnTo>
                    <a:pt x="4816" y="0"/>
                  </a:lnTo>
                  <a:lnTo>
                    <a:pt x="4816" y="0"/>
                  </a:lnTo>
                  <a:lnTo>
                    <a:pt x="4394" y="25"/>
                  </a:lnTo>
                  <a:lnTo>
                    <a:pt x="3947" y="75"/>
                  </a:lnTo>
                  <a:lnTo>
                    <a:pt x="3550" y="174"/>
                  </a:lnTo>
                  <a:lnTo>
                    <a:pt x="3128" y="298"/>
                  </a:lnTo>
                  <a:lnTo>
                    <a:pt x="2756" y="472"/>
                  </a:lnTo>
                  <a:lnTo>
                    <a:pt x="2383" y="646"/>
                  </a:lnTo>
                  <a:lnTo>
                    <a:pt x="2036" y="869"/>
                  </a:lnTo>
                  <a:lnTo>
                    <a:pt x="1688" y="1117"/>
                  </a:lnTo>
                  <a:lnTo>
                    <a:pt x="1391" y="1390"/>
                  </a:lnTo>
                  <a:lnTo>
                    <a:pt x="1118" y="1688"/>
                  </a:lnTo>
                  <a:lnTo>
                    <a:pt x="844" y="2011"/>
                  </a:lnTo>
                  <a:lnTo>
                    <a:pt x="621" y="2358"/>
                  </a:lnTo>
                  <a:lnTo>
                    <a:pt x="422" y="2731"/>
                  </a:lnTo>
                  <a:lnTo>
                    <a:pt x="249" y="3103"/>
                  </a:lnTo>
                  <a:lnTo>
                    <a:pt x="100" y="3500"/>
                  </a:lnTo>
                  <a:lnTo>
                    <a:pt x="1" y="3922"/>
                  </a:lnTo>
                  <a:lnTo>
                    <a:pt x="1" y="3922"/>
                  </a:lnTo>
                  <a:lnTo>
                    <a:pt x="323" y="3897"/>
                  </a:lnTo>
                  <a:lnTo>
                    <a:pt x="621" y="3873"/>
                  </a:lnTo>
                  <a:lnTo>
                    <a:pt x="11543" y="3873"/>
                  </a:lnTo>
                  <a:lnTo>
                    <a:pt x="11543" y="3873"/>
                  </a:lnTo>
                  <a:lnTo>
                    <a:pt x="12064" y="3897"/>
                  </a:lnTo>
                  <a:lnTo>
                    <a:pt x="12536" y="3972"/>
                  </a:lnTo>
                  <a:lnTo>
                    <a:pt x="13007" y="4096"/>
                  </a:lnTo>
                  <a:lnTo>
                    <a:pt x="13479" y="4270"/>
                  </a:lnTo>
                  <a:lnTo>
                    <a:pt x="13901" y="4468"/>
                  </a:lnTo>
                  <a:lnTo>
                    <a:pt x="14298" y="4716"/>
                  </a:lnTo>
                  <a:lnTo>
                    <a:pt x="14695" y="5014"/>
                  </a:lnTo>
                  <a:lnTo>
                    <a:pt x="15043" y="5337"/>
                  </a:lnTo>
                  <a:lnTo>
                    <a:pt x="15365" y="5685"/>
                  </a:lnTo>
                  <a:lnTo>
                    <a:pt x="15638" y="6057"/>
                  </a:lnTo>
                  <a:lnTo>
                    <a:pt x="15887" y="6454"/>
                  </a:lnTo>
                  <a:lnTo>
                    <a:pt x="16085" y="6901"/>
                  </a:lnTo>
                  <a:lnTo>
                    <a:pt x="16259" y="7348"/>
                  </a:lnTo>
                  <a:lnTo>
                    <a:pt x="16383" y="7819"/>
                  </a:lnTo>
                  <a:lnTo>
                    <a:pt x="16457" y="8316"/>
                  </a:lnTo>
                  <a:lnTo>
                    <a:pt x="16482" y="8812"/>
                  </a:lnTo>
                  <a:lnTo>
                    <a:pt x="16482" y="34205"/>
                  </a:lnTo>
                  <a:lnTo>
                    <a:pt x="16482" y="34205"/>
                  </a:lnTo>
                  <a:lnTo>
                    <a:pt x="16457" y="34701"/>
                  </a:lnTo>
                  <a:lnTo>
                    <a:pt x="16383" y="35223"/>
                  </a:lnTo>
                  <a:lnTo>
                    <a:pt x="16383" y="35223"/>
                  </a:lnTo>
                  <a:lnTo>
                    <a:pt x="16830" y="35123"/>
                  </a:lnTo>
                  <a:lnTo>
                    <a:pt x="17252" y="35024"/>
                  </a:lnTo>
                  <a:lnTo>
                    <a:pt x="17674" y="34875"/>
                  </a:lnTo>
                  <a:lnTo>
                    <a:pt x="18071" y="34677"/>
                  </a:lnTo>
                  <a:lnTo>
                    <a:pt x="18443" y="34453"/>
                  </a:lnTo>
                  <a:lnTo>
                    <a:pt x="18791" y="34205"/>
                  </a:lnTo>
                  <a:lnTo>
                    <a:pt x="19138" y="33907"/>
                  </a:lnTo>
                  <a:lnTo>
                    <a:pt x="19436" y="33584"/>
                  </a:lnTo>
                  <a:lnTo>
                    <a:pt x="19709" y="33262"/>
                  </a:lnTo>
                  <a:lnTo>
                    <a:pt x="19957" y="32889"/>
                  </a:lnTo>
                  <a:lnTo>
                    <a:pt x="20181" y="32517"/>
                  </a:lnTo>
                  <a:lnTo>
                    <a:pt x="20354" y="32095"/>
                  </a:lnTo>
                  <a:lnTo>
                    <a:pt x="20479" y="31673"/>
                  </a:lnTo>
                  <a:lnTo>
                    <a:pt x="20603" y="31251"/>
                  </a:lnTo>
                  <a:lnTo>
                    <a:pt x="20652" y="30780"/>
                  </a:lnTo>
                  <a:lnTo>
                    <a:pt x="20677" y="30333"/>
                  </a:lnTo>
                  <a:lnTo>
                    <a:pt x="20677" y="19163"/>
                  </a:lnTo>
                  <a:lnTo>
                    <a:pt x="20677" y="4940"/>
                  </a:lnTo>
                  <a:lnTo>
                    <a:pt x="20677" y="4940"/>
                  </a:lnTo>
                  <a:lnTo>
                    <a:pt x="20677" y="4592"/>
                  </a:lnTo>
                  <a:lnTo>
                    <a:pt x="20628" y="4245"/>
                  </a:lnTo>
                  <a:lnTo>
                    <a:pt x="20578" y="3922"/>
                  </a:lnTo>
                  <a:lnTo>
                    <a:pt x="20479" y="3575"/>
                  </a:lnTo>
                  <a:lnTo>
                    <a:pt x="20379" y="3277"/>
                  </a:lnTo>
                  <a:lnTo>
                    <a:pt x="20255" y="2954"/>
                  </a:lnTo>
                  <a:lnTo>
                    <a:pt x="20131" y="2656"/>
                  </a:lnTo>
                  <a:lnTo>
                    <a:pt x="19957" y="2383"/>
                  </a:lnTo>
                  <a:lnTo>
                    <a:pt x="19957" y="2383"/>
                  </a:lnTo>
                  <a:lnTo>
                    <a:pt x="19784" y="2110"/>
                  </a:lnTo>
                  <a:lnTo>
                    <a:pt x="19610" y="1862"/>
                  </a:lnTo>
                  <a:lnTo>
                    <a:pt x="19411" y="1639"/>
                  </a:lnTo>
                  <a:lnTo>
                    <a:pt x="19188" y="1415"/>
                  </a:lnTo>
                  <a:lnTo>
                    <a:pt x="18964" y="1192"/>
                  </a:lnTo>
                  <a:lnTo>
                    <a:pt x="18716" y="993"/>
                  </a:lnTo>
                  <a:lnTo>
                    <a:pt x="18468" y="819"/>
                  </a:lnTo>
                  <a:lnTo>
                    <a:pt x="18195" y="671"/>
                  </a:lnTo>
                  <a:lnTo>
                    <a:pt x="17922" y="522"/>
                  </a:lnTo>
                  <a:lnTo>
                    <a:pt x="17624" y="373"/>
                  </a:lnTo>
                  <a:lnTo>
                    <a:pt x="17351" y="273"/>
                  </a:lnTo>
                  <a:lnTo>
                    <a:pt x="17028" y="174"/>
                  </a:lnTo>
                  <a:lnTo>
                    <a:pt x="16730" y="100"/>
                  </a:lnTo>
                  <a:lnTo>
                    <a:pt x="16408" y="50"/>
                  </a:lnTo>
                  <a:lnTo>
                    <a:pt x="16085" y="25"/>
                  </a:lnTo>
                  <a:lnTo>
                    <a:pt x="157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43"/>
            <p:cNvSpPr/>
            <p:nvPr/>
          </p:nvSpPr>
          <p:spPr>
            <a:xfrm>
              <a:off x="1880075" y="3671025"/>
              <a:ext cx="482825" cy="871900"/>
            </a:xfrm>
            <a:custGeom>
              <a:rect b="b" l="l" r="r" t="t"/>
              <a:pathLst>
                <a:path extrusionOk="0" h="34876" w="19313">
                  <a:moveTo>
                    <a:pt x="3451" y="1"/>
                  </a:moveTo>
                  <a:lnTo>
                    <a:pt x="3153" y="25"/>
                  </a:lnTo>
                  <a:lnTo>
                    <a:pt x="2831" y="50"/>
                  </a:lnTo>
                  <a:lnTo>
                    <a:pt x="2433" y="125"/>
                  </a:lnTo>
                  <a:lnTo>
                    <a:pt x="2036" y="224"/>
                  </a:lnTo>
                  <a:lnTo>
                    <a:pt x="1639" y="348"/>
                  </a:lnTo>
                  <a:lnTo>
                    <a:pt x="1267" y="522"/>
                  </a:lnTo>
                  <a:lnTo>
                    <a:pt x="919" y="696"/>
                  </a:lnTo>
                  <a:lnTo>
                    <a:pt x="597" y="919"/>
                  </a:lnTo>
                  <a:lnTo>
                    <a:pt x="274" y="1167"/>
                  </a:lnTo>
                  <a:lnTo>
                    <a:pt x="1" y="1440"/>
                  </a:lnTo>
                  <a:lnTo>
                    <a:pt x="423" y="1266"/>
                  </a:lnTo>
                  <a:lnTo>
                    <a:pt x="894" y="1167"/>
                  </a:lnTo>
                  <a:lnTo>
                    <a:pt x="1366" y="1093"/>
                  </a:lnTo>
                  <a:lnTo>
                    <a:pt x="1862" y="1068"/>
                  </a:lnTo>
                  <a:lnTo>
                    <a:pt x="12784" y="1068"/>
                  </a:lnTo>
                  <a:lnTo>
                    <a:pt x="13281" y="1093"/>
                  </a:lnTo>
                  <a:lnTo>
                    <a:pt x="13777" y="1167"/>
                  </a:lnTo>
                  <a:lnTo>
                    <a:pt x="14249" y="1291"/>
                  </a:lnTo>
                  <a:lnTo>
                    <a:pt x="14695" y="1465"/>
                  </a:lnTo>
                  <a:lnTo>
                    <a:pt x="15142" y="1664"/>
                  </a:lnTo>
                  <a:lnTo>
                    <a:pt x="15539" y="1912"/>
                  </a:lnTo>
                  <a:lnTo>
                    <a:pt x="15912" y="2185"/>
                  </a:lnTo>
                  <a:lnTo>
                    <a:pt x="16284" y="2508"/>
                  </a:lnTo>
                  <a:lnTo>
                    <a:pt x="16582" y="2855"/>
                  </a:lnTo>
                  <a:lnTo>
                    <a:pt x="16880" y="3252"/>
                  </a:lnTo>
                  <a:lnTo>
                    <a:pt x="17128" y="3649"/>
                  </a:lnTo>
                  <a:lnTo>
                    <a:pt x="17327" y="4071"/>
                  </a:lnTo>
                  <a:lnTo>
                    <a:pt x="17500" y="4543"/>
                  </a:lnTo>
                  <a:lnTo>
                    <a:pt x="17624" y="5015"/>
                  </a:lnTo>
                  <a:lnTo>
                    <a:pt x="17699" y="5486"/>
                  </a:lnTo>
                  <a:lnTo>
                    <a:pt x="17724" y="6007"/>
                  </a:lnTo>
                  <a:lnTo>
                    <a:pt x="17724" y="31375"/>
                  </a:lnTo>
                  <a:lnTo>
                    <a:pt x="17699" y="31897"/>
                  </a:lnTo>
                  <a:lnTo>
                    <a:pt x="17624" y="32393"/>
                  </a:lnTo>
                  <a:lnTo>
                    <a:pt x="17500" y="32865"/>
                  </a:lnTo>
                  <a:lnTo>
                    <a:pt x="17327" y="33312"/>
                  </a:lnTo>
                  <a:lnTo>
                    <a:pt x="17128" y="33734"/>
                  </a:lnTo>
                  <a:lnTo>
                    <a:pt x="16855" y="34156"/>
                  </a:lnTo>
                  <a:lnTo>
                    <a:pt x="16582" y="34528"/>
                  </a:lnTo>
                  <a:lnTo>
                    <a:pt x="16259" y="34875"/>
                  </a:lnTo>
                  <a:lnTo>
                    <a:pt x="16532" y="34751"/>
                  </a:lnTo>
                  <a:lnTo>
                    <a:pt x="16805" y="34627"/>
                  </a:lnTo>
                  <a:lnTo>
                    <a:pt x="17053" y="34478"/>
                  </a:lnTo>
                  <a:lnTo>
                    <a:pt x="17302" y="34304"/>
                  </a:lnTo>
                  <a:lnTo>
                    <a:pt x="17525" y="34106"/>
                  </a:lnTo>
                  <a:lnTo>
                    <a:pt x="17748" y="33907"/>
                  </a:lnTo>
                  <a:lnTo>
                    <a:pt x="17972" y="33709"/>
                  </a:lnTo>
                  <a:lnTo>
                    <a:pt x="18170" y="33485"/>
                  </a:lnTo>
                  <a:lnTo>
                    <a:pt x="18344" y="33262"/>
                  </a:lnTo>
                  <a:lnTo>
                    <a:pt x="18518" y="33014"/>
                  </a:lnTo>
                  <a:lnTo>
                    <a:pt x="18667" y="32741"/>
                  </a:lnTo>
                  <a:lnTo>
                    <a:pt x="18816" y="32492"/>
                  </a:lnTo>
                  <a:lnTo>
                    <a:pt x="18940" y="32219"/>
                  </a:lnTo>
                  <a:lnTo>
                    <a:pt x="19039" y="31922"/>
                  </a:lnTo>
                  <a:lnTo>
                    <a:pt x="19139" y="31648"/>
                  </a:lnTo>
                  <a:lnTo>
                    <a:pt x="19213" y="31351"/>
                  </a:lnTo>
                  <a:lnTo>
                    <a:pt x="19287" y="30829"/>
                  </a:lnTo>
                  <a:lnTo>
                    <a:pt x="19312" y="30333"/>
                  </a:lnTo>
                  <a:lnTo>
                    <a:pt x="19312" y="4940"/>
                  </a:lnTo>
                  <a:lnTo>
                    <a:pt x="19287" y="4444"/>
                  </a:lnTo>
                  <a:lnTo>
                    <a:pt x="19213" y="3947"/>
                  </a:lnTo>
                  <a:lnTo>
                    <a:pt x="19089" y="3476"/>
                  </a:lnTo>
                  <a:lnTo>
                    <a:pt x="18915" y="3029"/>
                  </a:lnTo>
                  <a:lnTo>
                    <a:pt x="18717" y="2582"/>
                  </a:lnTo>
                  <a:lnTo>
                    <a:pt x="18468" y="2185"/>
                  </a:lnTo>
                  <a:lnTo>
                    <a:pt x="18195" y="1813"/>
                  </a:lnTo>
                  <a:lnTo>
                    <a:pt x="17873" y="1465"/>
                  </a:lnTo>
                  <a:lnTo>
                    <a:pt x="17525" y="1142"/>
                  </a:lnTo>
                  <a:lnTo>
                    <a:pt x="17128" y="844"/>
                  </a:lnTo>
                  <a:lnTo>
                    <a:pt x="16731" y="596"/>
                  </a:lnTo>
                  <a:lnTo>
                    <a:pt x="16309" y="398"/>
                  </a:lnTo>
                  <a:lnTo>
                    <a:pt x="15837" y="224"/>
                  </a:lnTo>
                  <a:lnTo>
                    <a:pt x="15366" y="100"/>
                  </a:lnTo>
                  <a:lnTo>
                    <a:pt x="14894" y="25"/>
                  </a:lnTo>
                  <a:lnTo>
                    <a:pt x="14373"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43"/>
            <p:cNvSpPr/>
            <p:nvPr/>
          </p:nvSpPr>
          <p:spPr>
            <a:xfrm>
              <a:off x="1880075" y="3671025"/>
              <a:ext cx="482825" cy="871900"/>
            </a:xfrm>
            <a:custGeom>
              <a:rect b="b" l="l" r="r" t="t"/>
              <a:pathLst>
                <a:path extrusionOk="0" fill="none" h="34876" w="19313">
                  <a:moveTo>
                    <a:pt x="14373" y="1"/>
                  </a:moveTo>
                  <a:lnTo>
                    <a:pt x="3451" y="1"/>
                  </a:lnTo>
                  <a:lnTo>
                    <a:pt x="3451" y="1"/>
                  </a:lnTo>
                  <a:lnTo>
                    <a:pt x="3153" y="25"/>
                  </a:lnTo>
                  <a:lnTo>
                    <a:pt x="2831" y="50"/>
                  </a:lnTo>
                  <a:lnTo>
                    <a:pt x="2831" y="50"/>
                  </a:lnTo>
                  <a:lnTo>
                    <a:pt x="2433" y="125"/>
                  </a:lnTo>
                  <a:lnTo>
                    <a:pt x="2036" y="224"/>
                  </a:lnTo>
                  <a:lnTo>
                    <a:pt x="1639" y="348"/>
                  </a:lnTo>
                  <a:lnTo>
                    <a:pt x="1267" y="522"/>
                  </a:lnTo>
                  <a:lnTo>
                    <a:pt x="919" y="696"/>
                  </a:lnTo>
                  <a:lnTo>
                    <a:pt x="597" y="919"/>
                  </a:lnTo>
                  <a:lnTo>
                    <a:pt x="274" y="1167"/>
                  </a:lnTo>
                  <a:lnTo>
                    <a:pt x="1" y="1440"/>
                  </a:lnTo>
                  <a:lnTo>
                    <a:pt x="1" y="1440"/>
                  </a:lnTo>
                  <a:lnTo>
                    <a:pt x="423" y="1266"/>
                  </a:lnTo>
                  <a:lnTo>
                    <a:pt x="894" y="1167"/>
                  </a:lnTo>
                  <a:lnTo>
                    <a:pt x="1366" y="1093"/>
                  </a:lnTo>
                  <a:lnTo>
                    <a:pt x="1862" y="1068"/>
                  </a:lnTo>
                  <a:lnTo>
                    <a:pt x="12784" y="1068"/>
                  </a:lnTo>
                  <a:lnTo>
                    <a:pt x="12784" y="1068"/>
                  </a:lnTo>
                  <a:lnTo>
                    <a:pt x="13281" y="1093"/>
                  </a:lnTo>
                  <a:lnTo>
                    <a:pt x="13777" y="1167"/>
                  </a:lnTo>
                  <a:lnTo>
                    <a:pt x="14249" y="1291"/>
                  </a:lnTo>
                  <a:lnTo>
                    <a:pt x="14695" y="1465"/>
                  </a:lnTo>
                  <a:lnTo>
                    <a:pt x="15142" y="1664"/>
                  </a:lnTo>
                  <a:lnTo>
                    <a:pt x="15539" y="1912"/>
                  </a:lnTo>
                  <a:lnTo>
                    <a:pt x="15912" y="2185"/>
                  </a:lnTo>
                  <a:lnTo>
                    <a:pt x="16284" y="2508"/>
                  </a:lnTo>
                  <a:lnTo>
                    <a:pt x="16582" y="2855"/>
                  </a:lnTo>
                  <a:lnTo>
                    <a:pt x="16880" y="3252"/>
                  </a:lnTo>
                  <a:lnTo>
                    <a:pt x="17128" y="3649"/>
                  </a:lnTo>
                  <a:lnTo>
                    <a:pt x="17327" y="4071"/>
                  </a:lnTo>
                  <a:lnTo>
                    <a:pt x="17500" y="4543"/>
                  </a:lnTo>
                  <a:lnTo>
                    <a:pt x="17624" y="5015"/>
                  </a:lnTo>
                  <a:lnTo>
                    <a:pt x="17699" y="5486"/>
                  </a:lnTo>
                  <a:lnTo>
                    <a:pt x="17724" y="6007"/>
                  </a:lnTo>
                  <a:lnTo>
                    <a:pt x="17724" y="31375"/>
                  </a:lnTo>
                  <a:lnTo>
                    <a:pt x="17724" y="31375"/>
                  </a:lnTo>
                  <a:lnTo>
                    <a:pt x="17699" y="31897"/>
                  </a:lnTo>
                  <a:lnTo>
                    <a:pt x="17624" y="32393"/>
                  </a:lnTo>
                  <a:lnTo>
                    <a:pt x="17500" y="32865"/>
                  </a:lnTo>
                  <a:lnTo>
                    <a:pt x="17327" y="33312"/>
                  </a:lnTo>
                  <a:lnTo>
                    <a:pt x="17128" y="33734"/>
                  </a:lnTo>
                  <a:lnTo>
                    <a:pt x="16855" y="34156"/>
                  </a:lnTo>
                  <a:lnTo>
                    <a:pt x="16582" y="34528"/>
                  </a:lnTo>
                  <a:lnTo>
                    <a:pt x="16259" y="34875"/>
                  </a:lnTo>
                  <a:lnTo>
                    <a:pt x="16259" y="34875"/>
                  </a:lnTo>
                  <a:lnTo>
                    <a:pt x="16532" y="34751"/>
                  </a:lnTo>
                  <a:lnTo>
                    <a:pt x="16805" y="34627"/>
                  </a:lnTo>
                  <a:lnTo>
                    <a:pt x="17053" y="34478"/>
                  </a:lnTo>
                  <a:lnTo>
                    <a:pt x="17302" y="34304"/>
                  </a:lnTo>
                  <a:lnTo>
                    <a:pt x="17525" y="34106"/>
                  </a:lnTo>
                  <a:lnTo>
                    <a:pt x="17748" y="33907"/>
                  </a:lnTo>
                  <a:lnTo>
                    <a:pt x="17972" y="33709"/>
                  </a:lnTo>
                  <a:lnTo>
                    <a:pt x="18170" y="33485"/>
                  </a:lnTo>
                  <a:lnTo>
                    <a:pt x="18344" y="33262"/>
                  </a:lnTo>
                  <a:lnTo>
                    <a:pt x="18518" y="33014"/>
                  </a:lnTo>
                  <a:lnTo>
                    <a:pt x="18667" y="32741"/>
                  </a:lnTo>
                  <a:lnTo>
                    <a:pt x="18816" y="32492"/>
                  </a:lnTo>
                  <a:lnTo>
                    <a:pt x="18940" y="32219"/>
                  </a:lnTo>
                  <a:lnTo>
                    <a:pt x="19039" y="31922"/>
                  </a:lnTo>
                  <a:lnTo>
                    <a:pt x="19139" y="31648"/>
                  </a:lnTo>
                  <a:lnTo>
                    <a:pt x="19213" y="31351"/>
                  </a:lnTo>
                  <a:lnTo>
                    <a:pt x="19213" y="31351"/>
                  </a:lnTo>
                  <a:lnTo>
                    <a:pt x="19287" y="30829"/>
                  </a:lnTo>
                  <a:lnTo>
                    <a:pt x="19312" y="30333"/>
                  </a:lnTo>
                  <a:lnTo>
                    <a:pt x="19312" y="4940"/>
                  </a:lnTo>
                  <a:lnTo>
                    <a:pt x="19312" y="4940"/>
                  </a:lnTo>
                  <a:lnTo>
                    <a:pt x="19287" y="4444"/>
                  </a:lnTo>
                  <a:lnTo>
                    <a:pt x="19213" y="3947"/>
                  </a:lnTo>
                  <a:lnTo>
                    <a:pt x="19089" y="3476"/>
                  </a:lnTo>
                  <a:lnTo>
                    <a:pt x="18915" y="3029"/>
                  </a:lnTo>
                  <a:lnTo>
                    <a:pt x="18717" y="2582"/>
                  </a:lnTo>
                  <a:lnTo>
                    <a:pt x="18468" y="2185"/>
                  </a:lnTo>
                  <a:lnTo>
                    <a:pt x="18195" y="1813"/>
                  </a:lnTo>
                  <a:lnTo>
                    <a:pt x="17873" y="1465"/>
                  </a:lnTo>
                  <a:lnTo>
                    <a:pt x="17525" y="1142"/>
                  </a:lnTo>
                  <a:lnTo>
                    <a:pt x="17128" y="844"/>
                  </a:lnTo>
                  <a:lnTo>
                    <a:pt x="16731" y="596"/>
                  </a:lnTo>
                  <a:lnTo>
                    <a:pt x="16309" y="398"/>
                  </a:lnTo>
                  <a:lnTo>
                    <a:pt x="15837" y="224"/>
                  </a:lnTo>
                  <a:lnTo>
                    <a:pt x="15366" y="100"/>
                  </a:lnTo>
                  <a:lnTo>
                    <a:pt x="14894" y="25"/>
                  </a:lnTo>
                  <a:lnTo>
                    <a:pt x="1437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43"/>
            <p:cNvSpPr/>
            <p:nvPr/>
          </p:nvSpPr>
          <p:spPr>
            <a:xfrm>
              <a:off x="1803750" y="3697700"/>
              <a:ext cx="519425" cy="881200"/>
            </a:xfrm>
            <a:custGeom>
              <a:rect b="b" l="l" r="r" t="t"/>
              <a:pathLst>
                <a:path extrusionOk="0" h="35248" w="20777">
                  <a:moveTo>
                    <a:pt x="4915" y="1"/>
                  </a:moveTo>
                  <a:lnTo>
                    <a:pt x="4419" y="26"/>
                  </a:lnTo>
                  <a:lnTo>
                    <a:pt x="3947" y="100"/>
                  </a:lnTo>
                  <a:lnTo>
                    <a:pt x="3476" y="199"/>
                  </a:lnTo>
                  <a:lnTo>
                    <a:pt x="3054" y="373"/>
                  </a:lnTo>
                  <a:lnTo>
                    <a:pt x="2706" y="522"/>
                  </a:lnTo>
                  <a:lnTo>
                    <a:pt x="2408" y="696"/>
                  </a:lnTo>
                  <a:lnTo>
                    <a:pt x="2086" y="894"/>
                  </a:lnTo>
                  <a:lnTo>
                    <a:pt x="1813" y="1093"/>
                  </a:lnTo>
                  <a:lnTo>
                    <a:pt x="1540" y="1341"/>
                  </a:lnTo>
                  <a:lnTo>
                    <a:pt x="1291" y="1589"/>
                  </a:lnTo>
                  <a:lnTo>
                    <a:pt x="1068" y="1863"/>
                  </a:lnTo>
                  <a:lnTo>
                    <a:pt x="845" y="2160"/>
                  </a:lnTo>
                  <a:lnTo>
                    <a:pt x="646" y="2458"/>
                  </a:lnTo>
                  <a:lnTo>
                    <a:pt x="472" y="2781"/>
                  </a:lnTo>
                  <a:lnTo>
                    <a:pt x="348" y="3104"/>
                  </a:lnTo>
                  <a:lnTo>
                    <a:pt x="224" y="3451"/>
                  </a:lnTo>
                  <a:lnTo>
                    <a:pt x="125" y="3799"/>
                  </a:lnTo>
                  <a:lnTo>
                    <a:pt x="50" y="4171"/>
                  </a:lnTo>
                  <a:lnTo>
                    <a:pt x="1" y="4543"/>
                  </a:lnTo>
                  <a:lnTo>
                    <a:pt x="1" y="4940"/>
                  </a:lnTo>
                  <a:lnTo>
                    <a:pt x="1" y="15688"/>
                  </a:lnTo>
                  <a:lnTo>
                    <a:pt x="1" y="30308"/>
                  </a:lnTo>
                  <a:lnTo>
                    <a:pt x="26" y="30830"/>
                  </a:lnTo>
                  <a:lnTo>
                    <a:pt x="100" y="31301"/>
                  </a:lnTo>
                  <a:lnTo>
                    <a:pt x="224" y="31773"/>
                  </a:lnTo>
                  <a:lnTo>
                    <a:pt x="373" y="32245"/>
                  </a:lnTo>
                  <a:lnTo>
                    <a:pt x="596" y="32667"/>
                  </a:lnTo>
                  <a:lnTo>
                    <a:pt x="820" y="33064"/>
                  </a:lnTo>
                  <a:lnTo>
                    <a:pt x="1118" y="33461"/>
                  </a:lnTo>
                  <a:lnTo>
                    <a:pt x="1440" y="33808"/>
                  </a:lnTo>
                  <a:lnTo>
                    <a:pt x="1788" y="34131"/>
                  </a:lnTo>
                  <a:lnTo>
                    <a:pt x="2160" y="34404"/>
                  </a:lnTo>
                  <a:lnTo>
                    <a:pt x="2582" y="34652"/>
                  </a:lnTo>
                  <a:lnTo>
                    <a:pt x="3004" y="34851"/>
                  </a:lnTo>
                  <a:lnTo>
                    <a:pt x="3451" y="35025"/>
                  </a:lnTo>
                  <a:lnTo>
                    <a:pt x="3923" y="35149"/>
                  </a:lnTo>
                  <a:lnTo>
                    <a:pt x="4419" y="35223"/>
                  </a:lnTo>
                  <a:lnTo>
                    <a:pt x="4915" y="35248"/>
                  </a:lnTo>
                  <a:lnTo>
                    <a:pt x="15837" y="35248"/>
                  </a:lnTo>
                  <a:lnTo>
                    <a:pt x="16334" y="35223"/>
                  </a:lnTo>
                  <a:lnTo>
                    <a:pt x="16830" y="35149"/>
                  </a:lnTo>
                  <a:lnTo>
                    <a:pt x="17302" y="35025"/>
                  </a:lnTo>
                  <a:lnTo>
                    <a:pt x="17748" y="34851"/>
                  </a:lnTo>
                  <a:lnTo>
                    <a:pt x="18170" y="34652"/>
                  </a:lnTo>
                  <a:lnTo>
                    <a:pt x="18592" y="34404"/>
                  </a:lnTo>
                  <a:lnTo>
                    <a:pt x="18965" y="34131"/>
                  </a:lnTo>
                  <a:lnTo>
                    <a:pt x="19312" y="33808"/>
                  </a:lnTo>
                  <a:lnTo>
                    <a:pt x="19635" y="33461"/>
                  </a:lnTo>
                  <a:lnTo>
                    <a:pt x="19908" y="33089"/>
                  </a:lnTo>
                  <a:lnTo>
                    <a:pt x="20181" y="32667"/>
                  </a:lnTo>
                  <a:lnTo>
                    <a:pt x="20380" y="32245"/>
                  </a:lnTo>
                  <a:lnTo>
                    <a:pt x="20553" y="31798"/>
                  </a:lnTo>
                  <a:lnTo>
                    <a:pt x="20677" y="31326"/>
                  </a:lnTo>
                  <a:lnTo>
                    <a:pt x="20752" y="30830"/>
                  </a:lnTo>
                  <a:lnTo>
                    <a:pt x="20777" y="30308"/>
                  </a:lnTo>
                  <a:lnTo>
                    <a:pt x="20777" y="4940"/>
                  </a:lnTo>
                  <a:lnTo>
                    <a:pt x="20752" y="4419"/>
                  </a:lnTo>
                  <a:lnTo>
                    <a:pt x="20677" y="3948"/>
                  </a:lnTo>
                  <a:lnTo>
                    <a:pt x="20553" y="3476"/>
                  </a:lnTo>
                  <a:lnTo>
                    <a:pt x="20380" y="3004"/>
                  </a:lnTo>
                  <a:lnTo>
                    <a:pt x="20181" y="2582"/>
                  </a:lnTo>
                  <a:lnTo>
                    <a:pt x="19933" y="2185"/>
                  </a:lnTo>
                  <a:lnTo>
                    <a:pt x="19635" y="1788"/>
                  </a:lnTo>
                  <a:lnTo>
                    <a:pt x="19337" y="1441"/>
                  </a:lnTo>
                  <a:lnTo>
                    <a:pt x="18965" y="1118"/>
                  </a:lnTo>
                  <a:lnTo>
                    <a:pt x="18592" y="845"/>
                  </a:lnTo>
                  <a:lnTo>
                    <a:pt x="18195" y="597"/>
                  </a:lnTo>
                  <a:lnTo>
                    <a:pt x="17748" y="398"/>
                  </a:lnTo>
                  <a:lnTo>
                    <a:pt x="17302" y="224"/>
                  </a:lnTo>
                  <a:lnTo>
                    <a:pt x="16830" y="100"/>
                  </a:lnTo>
                  <a:lnTo>
                    <a:pt x="16334" y="26"/>
                  </a:lnTo>
                  <a:lnTo>
                    <a:pt x="1583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43"/>
            <p:cNvSpPr/>
            <p:nvPr/>
          </p:nvSpPr>
          <p:spPr>
            <a:xfrm>
              <a:off x="1803750" y="3697700"/>
              <a:ext cx="519425" cy="881200"/>
            </a:xfrm>
            <a:custGeom>
              <a:rect b="b" l="l" r="r" t="t"/>
              <a:pathLst>
                <a:path extrusionOk="0" fill="none" h="35248" w="20777">
                  <a:moveTo>
                    <a:pt x="15837" y="1"/>
                  </a:moveTo>
                  <a:lnTo>
                    <a:pt x="4915" y="1"/>
                  </a:lnTo>
                  <a:lnTo>
                    <a:pt x="4915" y="1"/>
                  </a:lnTo>
                  <a:lnTo>
                    <a:pt x="4419" y="26"/>
                  </a:lnTo>
                  <a:lnTo>
                    <a:pt x="3947" y="100"/>
                  </a:lnTo>
                  <a:lnTo>
                    <a:pt x="3476" y="199"/>
                  </a:lnTo>
                  <a:lnTo>
                    <a:pt x="3054" y="373"/>
                  </a:lnTo>
                  <a:lnTo>
                    <a:pt x="3054" y="373"/>
                  </a:lnTo>
                  <a:lnTo>
                    <a:pt x="2706" y="522"/>
                  </a:lnTo>
                  <a:lnTo>
                    <a:pt x="2408" y="696"/>
                  </a:lnTo>
                  <a:lnTo>
                    <a:pt x="2086" y="894"/>
                  </a:lnTo>
                  <a:lnTo>
                    <a:pt x="1813" y="1093"/>
                  </a:lnTo>
                  <a:lnTo>
                    <a:pt x="1540" y="1341"/>
                  </a:lnTo>
                  <a:lnTo>
                    <a:pt x="1291" y="1589"/>
                  </a:lnTo>
                  <a:lnTo>
                    <a:pt x="1068" y="1863"/>
                  </a:lnTo>
                  <a:lnTo>
                    <a:pt x="845" y="2160"/>
                  </a:lnTo>
                  <a:lnTo>
                    <a:pt x="646" y="2458"/>
                  </a:lnTo>
                  <a:lnTo>
                    <a:pt x="472" y="2781"/>
                  </a:lnTo>
                  <a:lnTo>
                    <a:pt x="348" y="3104"/>
                  </a:lnTo>
                  <a:lnTo>
                    <a:pt x="224" y="3451"/>
                  </a:lnTo>
                  <a:lnTo>
                    <a:pt x="125" y="3799"/>
                  </a:lnTo>
                  <a:lnTo>
                    <a:pt x="50" y="4171"/>
                  </a:lnTo>
                  <a:lnTo>
                    <a:pt x="1" y="4543"/>
                  </a:lnTo>
                  <a:lnTo>
                    <a:pt x="1" y="4940"/>
                  </a:lnTo>
                  <a:lnTo>
                    <a:pt x="1" y="15688"/>
                  </a:lnTo>
                  <a:lnTo>
                    <a:pt x="1" y="30308"/>
                  </a:lnTo>
                  <a:lnTo>
                    <a:pt x="1" y="30308"/>
                  </a:lnTo>
                  <a:lnTo>
                    <a:pt x="26" y="30830"/>
                  </a:lnTo>
                  <a:lnTo>
                    <a:pt x="100" y="31301"/>
                  </a:lnTo>
                  <a:lnTo>
                    <a:pt x="224" y="31773"/>
                  </a:lnTo>
                  <a:lnTo>
                    <a:pt x="373" y="32245"/>
                  </a:lnTo>
                  <a:lnTo>
                    <a:pt x="596" y="32667"/>
                  </a:lnTo>
                  <a:lnTo>
                    <a:pt x="820" y="33064"/>
                  </a:lnTo>
                  <a:lnTo>
                    <a:pt x="1118" y="33461"/>
                  </a:lnTo>
                  <a:lnTo>
                    <a:pt x="1440" y="33808"/>
                  </a:lnTo>
                  <a:lnTo>
                    <a:pt x="1788" y="34131"/>
                  </a:lnTo>
                  <a:lnTo>
                    <a:pt x="2160" y="34404"/>
                  </a:lnTo>
                  <a:lnTo>
                    <a:pt x="2582" y="34652"/>
                  </a:lnTo>
                  <a:lnTo>
                    <a:pt x="3004" y="34851"/>
                  </a:lnTo>
                  <a:lnTo>
                    <a:pt x="3451" y="35025"/>
                  </a:lnTo>
                  <a:lnTo>
                    <a:pt x="3923" y="35149"/>
                  </a:lnTo>
                  <a:lnTo>
                    <a:pt x="4419" y="35223"/>
                  </a:lnTo>
                  <a:lnTo>
                    <a:pt x="4915" y="35248"/>
                  </a:lnTo>
                  <a:lnTo>
                    <a:pt x="15837" y="35248"/>
                  </a:lnTo>
                  <a:lnTo>
                    <a:pt x="15837" y="35248"/>
                  </a:lnTo>
                  <a:lnTo>
                    <a:pt x="16334" y="35223"/>
                  </a:lnTo>
                  <a:lnTo>
                    <a:pt x="16830" y="35149"/>
                  </a:lnTo>
                  <a:lnTo>
                    <a:pt x="17302" y="35025"/>
                  </a:lnTo>
                  <a:lnTo>
                    <a:pt x="17748" y="34851"/>
                  </a:lnTo>
                  <a:lnTo>
                    <a:pt x="18170" y="34652"/>
                  </a:lnTo>
                  <a:lnTo>
                    <a:pt x="18592" y="34404"/>
                  </a:lnTo>
                  <a:lnTo>
                    <a:pt x="18965" y="34131"/>
                  </a:lnTo>
                  <a:lnTo>
                    <a:pt x="19312" y="33808"/>
                  </a:lnTo>
                  <a:lnTo>
                    <a:pt x="19312" y="33808"/>
                  </a:lnTo>
                  <a:lnTo>
                    <a:pt x="19635" y="33461"/>
                  </a:lnTo>
                  <a:lnTo>
                    <a:pt x="19908" y="33089"/>
                  </a:lnTo>
                  <a:lnTo>
                    <a:pt x="20181" y="32667"/>
                  </a:lnTo>
                  <a:lnTo>
                    <a:pt x="20380" y="32245"/>
                  </a:lnTo>
                  <a:lnTo>
                    <a:pt x="20553" y="31798"/>
                  </a:lnTo>
                  <a:lnTo>
                    <a:pt x="20677" y="31326"/>
                  </a:lnTo>
                  <a:lnTo>
                    <a:pt x="20752" y="30830"/>
                  </a:lnTo>
                  <a:lnTo>
                    <a:pt x="20777" y="30308"/>
                  </a:lnTo>
                  <a:lnTo>
                    <a:pt x="20777" y="4940"/>
                  </a:lnTo>
                  <a:lnTo>
                    <a:pt x="20777" y="4940"/>
                  </a:lnTo>
                  <a:lnTo>
                    <a:pt x="20752" y="4419"/>
                  </a:lnTo>
                  <a:lnTo>
                    <a:pt x="20677" y="3948"/>
                  </a:lnTo>
                  <a:lnTo>
                    <a:pt x="20553" y="3476"/>
                  </a:lnTo>
                  <a:lnTo>
                    <a:pt x="20380" y="3004"/>
                  </a:lnTo>
                  <a:lnTo>
                    <a:pt x="20181" y="2582"/>
                  </a:lnTo>
                  <a:lnTo>
                    <a:pt x="19933" y="2185"/>
                  </a:lnTo>
                  <a:lnTo>
                    <a:pt x="19635" y="1788"/>
                  </a:lnTo>
                  <a:lnTo>
                    <a:pt x="19337" y="1441"/>
                  </a:lnTo>
                  <a:lnTo>
                    <a:pt x="18965" y="1118"/>
                  </a:lnTo>
                  <a:lnTo>
                    <a:pt x="18592" y="845"/>
                  </a:lnTo>
                  <a:lnTo>
                    <a:pt x="18195" y="597"/>
                  </a:lnTo>
                  <a:lnTo>
                    <a:pt x="17748" y="398"/>
                  </a:lnTo>
                  <a:lnTo>
                    <a:pt x="17302" y="224"/>
                  </a:lnTo>
                  <a:lnTo>
                    <a:pt x="16830" y="100"/>
                  </a:lnTo>
                  <a:lnTo>
                    <a:pt x="16334" y="26"/>
                  </a:lnTo>
                  <a:lnTo>
                    <a:pt x="1583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43"/>
            <p:cNvSpPr/>
            <p:nvPr/>
          </p:nvSpPr>
          <p:spPr>
            <a:xfrm>
              <a:off x="1141000" y="3574225"/>
              <a:ext cx="516325" cy="881200"/>
            </a:xfrm>
            <a:custGeom>
              <a:rect b="b" l="l" r="r" t="t"/>
              <a:pathLst>
                <a:path extrusionOk="0" h="35248" w="20653">
                  <a:moveTo>
                    <a:pt x="4816" y="0"/>
                  </a:moveTo>
                  <a:lnTo>
                    <a:pt x="4370" y="25"/>
                  </a:lnTo>
                  <a:lnTo>
                    <a:pt x="3948" y="75"/>
                  </a:lnTo>
                  <a:lnTo>
                    <a:pt x="3526" y="174"/>
                  </a:lnTo>
                  <a:lnTo>
                    <a:pt x="3128" y="298"/>
                  </a:lnTo>
                  <a:lnTo>
                    <a:pt x="2731" y="447"/>
                  </a:lnTo>
                  <a:lnTo>
                    <a:pt x="2384" y="646"/>
                  </a:lnTo>
                  <a:lnTo>
                    <a:pt x="2036" y="869"/>
                  </a:lnTo>
                  <a:lnTo>
                    <a:pt x="1689" y="1117"/>
                  </a:lnTo>
                  <a:lnTo>
                    <a:pt x="1391" y="1390"/>
                  </a:lnTo>
                  <a:lnTo>
                    <a:pt x="1118" y="1688"/>
                  </a:lnTo>
                  <a:lnTo>
                    <a:pt x="845" y="2011"/>
                  </a:lnTo>
                  <a:lnTo>
                    <a:pt x="621" y="2334"/>
                  </a:lnTo>
                  <a:lnTo>
                    <a:pt x="423" y="2706"/>
                  </a:lnTo>
                  <a:lnTo>
                    <a:pt x="249" y="3078"/>
                  </a:lnTo>
                  <a:lnTo>
                    <a:pt x="100" y="3475"/>
                  </a:lnTo>
                  <a:lnTo>
                    <a:pt x="1" y="3873"/>
                  </a:lnTo>
                  <a:lnTo>
                    <a:pt x="10128" y="3873"/>
                  </a:lnTo>
                  <a:lnTo>
                    <a:pt x="10625" y="3897"/>
                  </a:lnTo>
                  <a:lnTo>
                    <a:pt x="11121" y="3972"/>
                  </a:lnTo>
                  <a:lnTo>
                    <a:pt x="11593" y="4096"/>
                  </a:lnTo>
                  <a:lnTo>
                    <a:pt x="12040" y="4270"/>
                  </a:lnTo>
                  <a:lnTo>
                    <a:pt x="12462" y="4468"/>
                  </a:lnTo>
                  <a:lnTo>
                    <a:pt x="12883" y="4716"/>
                  </a:lnTo>
                  <a:lnTo>
                    <a:pt x="13256" y="5014"/>
                  </a:lnTo>
                  <a:lnTo>
                    <a:pt x="13603" y="5337"/>
                  </a:lnTo>
                  <a:lnTo>
                    <a:pt x="13926" y="5685"/>
                  </a:lnTo>
                  <a:lnTo>
                    <a:pt x="14199" y="6057"/>
                  </a:lnTo>
                  <a:lnTo>
                    <a:pt x="14447" y="6454"/>
                  </a:lnTo>
                  <a:lnTo>
                    <a:pt x="14671" y="6901"/>
                  </a:lnTo>
                  <a:lnTo>
                    <a:pt x="14820" y="7348"/>
                  </a:lnTo>
                  <a:lnTo>
                    <a:pt x="14944" y="7819"/>
                  </a:lnTo>
                  <a:lnTo>
                    <a:pt x="15018" y="8316"/>
                  </a:lnTo>
                  <a:lnTo>
                    <a:pt x="15043" y="8812"/>
                  </a:lnTo>
                  <a:lnTo>
                    <a:pt x="15043" y="34205"/>
                  </a:lnTo>
                  <a:lnTo>
                    <a:pt x="15018" y="34726"/>
                  </a:lnTo>
                  <a:lnTo>
                    <a:pt x="14944" y="35247"/>
                  </a:lnTo>
                  <a:lnTo>
                    <a:pt x="15738" y="35247"/>
                  </a:lnTo>
                  <a:lnTo>
                    <a:pt x="16234" y="35223"/>
                  </a:lnTo>
                  <a:lnTo>
                    <a:pt x="16731" y="35148"/>
                  </a:lnTo>
                  <a:lnTo>
                    <a:pt x="17202" y="35024"/>
                  </a:lnTo>
                  <a:lnTo>
                    <a:pt x="17649" y="34875"/>
                  </a:lnTo>
                  <a:lnTo>
                    <a:pt x="18071" y="34652"/>
                  </a:lnTo>
                  <a:lnTo>
                    <a:pt x="18493" y="34404"/>
                  </a:lnTo>
                  <a:lnTo>
                    <a:pt x="18866" y="34130"/>
                  </a:lnTo>
                  <a:lnTo>
                    <a:pt x="19213" y="33808"/>
                  </a:lnTo>
                  <a:lnTo>
                    <a:pt x="19536" y="33460"/>
                  </a:lnTo>
                  <a:lnTo>
                    <a:pt x="19809" y="33088"/>
                  </a:lnTo>
                  <a:lnTo>
                    <a:pt x="20057" y="32666"/>
                  </a:lnTo>
                  <a:lnTo>
                    <a:pt x="20280" y="32244"/>
                  </a:lnTo>
                  <a:lnTo>
                    <a:pt x="20429" y="31797"/>
                  </a:lnTo>
                  <a:lnTo>
                    <a:pt x="20553" y="31326"/>
                  </a:lnTo>
                  <a:lnTo>
                    <a:pt x="20628" y="30829"/>
                  </a:lnTo>
                  <a:lnTo>
                    <a:pt x="20653" y="30333"/>
                  </a:lnTo>
                  <a:lnTo>
                    <a:pt x="20653" y="4940"/>
                  </a:lnTo>
                  <a:lnTo>
                    <a:pt x="20628" y="4394"/>
                  </a:lnTo>
                  <a:lnTo>
                    <a:pt x="20553" y="3897"/>
                  </a:lnTo>
                  <a:lnTo>
                    <a:pt x="20405" y="3401"/>
                  </a:lnTo>
                  <a:lnTo>
                    <a:pt x="20231" y="2904"/>
                  </a:lnTo>
                  <a:lnTo>
                    <a:pt x="20007" y="2458"/>
                  </a:lnTo>
                  <a:lnTo>
                    <a:pt x="19710" y="2036"/>
                  </a:lnTo>
                  <a:lnTo>
                    <a:pt x="19412" y="1663"/>
                  </a:lnTo>
                  <a:lnTo>
                    <a:pt x="19064" y="1291"/>
                  </a:lnTo>
                  <a:lnTo>
                    <a:pt x="18717" y="1018"/>
                  </a:lnTo>
                  <a:lnTo>
                    <a:pt x="18344" y="770"/>
                  </a:lnTo>
                  <a:lnTo>
                    <a:pt x="17947" y="546"/>
                  </a:lnTo>
                  <a:lnTo>
                    <a:pt x="17550" y="348"/>
                  </a:lnTo>
                  <a:lnTo>
                    <a:pt x="17103" y="199"/>
                  </a:lnTo>
                  <a:lnTo>
                    <a:pt x="16656" y="100"/>
                  </a:lnTo>
                  <a:lnTo>
                    <a:pt x="16210" y="25"/>
                  </a:lnTo>
                  <a:lnTo>
                    <a:pt x="15738"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43"/>
            <p:cNvSpPr/>
            <p:nvPr/>
          </p:nvSpPr>
          <p:spPr>
            <a:xfrm>
              <a:off x="1141000" y="3574225"/>
              <a:ext cx="516325" cy="881200"/>
            </a:xfrm>
            <a:custGeom>
              <a:rect b="b" l="l" r="r" t="t"/>
              <a:pathLst>
                <a:path extrusionOk="0" fill="none" h="35248" w="20653">
                  <a:moveTo>
                    <a:pt x="15738" y="0"/>
                  </a:moveTo>
                  <a:lnTo>
                    <a:pt x="14174" y="0"/>
                  </a:lnTo>
                  <a:lnTo>
                    <a:pt x="12784" y="0"/>
                  </a:lnTo>
                  <a:lnTo>
                    <a:pt x="4816" y="0"/>
                  </a:lnTo>
                  <a:lnTo>
                    <a:pt x="4816" y="0"/>
                  </a:lnTo>
                  <a:lnTo>
                    <a:pt x="4370" y="25"/>
                  </a:lnTo>
                  <a:lnTo>
                    <a:pt x="3948" y="75"/>
                  </a:lnTo>
                  <a:lnTo>
                    <a:pt x="3526" y="174"/>
                  </a:lnTo>
                  <a:lnTo>
                    <a:pt x="3128" y="298"/>
                  </a:lnTo>
                  <a:lnTo>
                    <a:pt x="2731" y="447"/>
                  </a:lnTo>
                  <a:lnTo>
                    <a:pt x="2384" y="646"/>
                  </a:lnTo>
                  <a:lnTo>
                    <a:pt x="2036" y="869"/>
                  </a:lnTo>
                  <a:lnTo>
                    <a:pt x="1689" y="1117"/>
                  </a:lnTo>
                  <a:lnTo>
                    <a:pt x="1391" y="1390"/>
                  </a:lnTo>
                  <a:lnTo>
                    <a:pt x="1118" y="1688"/>
                  </a:lnTo>
                  <a:lnTo>
                    <a:pt x="845" y="2011"/>
                  </a:lnTo>
                  <a:lnTo>
                    <a:pt x="621" y="2334"/>
                  </a:lnTo>
                  <a:lnTo>
                    <a:pt x="423" y="2706"/>
                  </a:lnTo>
                  <a:lnTo>
                    <a:pt x="249" y="3078"/>
                  </a:lnTo>
                  <a:lnTo>
                    <a:pt x="100" y="3475"/>
                  </a:lnTo>
                  <a:lnTo>
                    <a:pt x="1" y="3873"/>
                  </a:lnTo>
                  <a:lnTo>
                    <a:pt x="10128" y="3873"/>
                  </a:lnTo>
                  <a:lnTo>
                    <a:pt x="10128" y="3873"/>
                  </a:lnTo>
                  <a:lnTo>
                    <a:pt x="10625" y="3897"/>
                  </a:lnTo>
                  <a:lnTo>
                    <a:pt x="11121" y="3972"/>
                  </a:lnTo>
                  <a:lnTo>
                    <a:pt x="11593" y="4096"/>
                  </a:lnTo>
                  <a:lnTo>
                    <a:pt x="12040" y="4270"/>
                  </a:lnTo>
                  <a:lnTo>
                    <a:pt x="12462" y="4468"/>
                  </a:lnTo>
                  <a:lnTo>
                    <a:pt x="12883" y="4716"/>
                  </a:lnTo>
                  <a:lnTo>
                    <a:pt x="13256" y="5014"/>
                  </a:lnTo>
                  <a:lnTo>
                    <a:pt x="13603" y="5337"/>
                  </a:lnTo>
                  <a:lnTo>
                    <a:pt x="13926" y="5685"/>
                  </a:lnTo>
                  <a:lnTo>
                    <a:pt x="14199" y="6057"/>
                  </a:lnTo>
                  <a:lnTo>
                    <a:pt x="14447" y="6454"/>
                  </a:lnTo>
                  <a:lnTo>
                    <a:pt x="14671" y="6901"/>
                  </a:lnTo>
                  <a:lnTo>
                    <a:pt x="14820" y="7348"/>
                  </a:lnTo>
                  <a:lnTo>
                    <a:pt x="14944" y="7819"/>
                  </a:lnTo>
                  <a:lnTo>
                    <a:pt x="15018" y="8316"/>
                  </a:lnTo>
                  <a:lnTo>
                    <a:pt x="15043" y="8812"/>
                  </a:lnTo>
                  <a:lnTo>
                    <a:pt x="15043" y="34205"/>
                  </a:lnTo>
                  <a:lnTo>
                    <a:pt x="15043" y="34205"/>
                  </a:lnTo>
                  <a:lnTo>
                    <a:pt x="15018" y="34726"/>
                  </a:lnTo>
                  <a:lnTo>
                    <a:pt x="14944" y="35247"/>
                  </a:lnTo>
                  <a:lnTo>
                    <a:pt x="15738" y="35247"/>
                  </a:lnTo>
                  <a:lnTo>
                    <a:pt x="15738" y="35247"/>
                  </a:lnTo>
                  <a:lnTo>
                    <a:pt x="16234" y="35223"/>
                  </a:lnTo>
                  <a:lnTo>
                    <a:pt x="16731" y="35148"/>
                  </a:lnTo>
                  <a:lnTo>
                    <a:pt x="17202" y="35024"/>
                  </a:lnTo>
                  <a:lnTo>
                    <a:pt x="17649" y="34875"/>
                  </a:lnTo>
                  <a:lnTo>
                    <a:pt x="18071" y="34652"/>
                  </a:lnTo>
                  <a:lnTo>
                    <a:pt x="18493" y="34404"/>
                  </a:lnTo>
                  <a:lnTo>
                    <a:pt x="18866" y="34130"/>
                  </a:lnTo>
                  <a:lnTo>
                    <a:pt x="19213" y="33808"/>
                  </a:lnTo>
                  <a:lnTo>
                    <a:pt x="19536" y="33460"/>
                  </a:lnTo>
                  <a:lnTo>
                    <a:pt x="19809" y="33088"/>
                  </a:lnTo>
                  <a:lnTo>
                    <a:pt x="20057" y="32666"/>
                  </a:lnTo>
                  <a:lnTo>
                    <a:pt x="20280" y="32244"/>
                  </a:lnTo>
                  <a:lnTo>
                    <a:pt x="20429" y="31797"/>
                  </a:lnTo>
                  <a:lnTo>
                    <a:pt x="20553" y="31326"/>
                  </a:lnTo>
                  <a:lnTo>
                    <a:pt x="20628" y="30829"/>
                  </a:lnTo>
                  <a:lnTo>
                    <a:pt x="20653" y="30333"/>
                  </a:lnTo>
                  <a:lnTo>
                    <a:pt x="20653" y="4940"/>
                  </a:lnTo>
                  <a:lnTo>
                    <a:pt x="20653" y="4940"/>
                  </a:lnTo>
                  <a:lnTo>
                    <a:pt x="20628" y="4394"/>
                  </a:lnTo>
                  <a:lnTo>
                    <a:pt x="20553" y="3897"/>
                  </a:lnTo>
                  <a:lnTo>
                    <a:pt x="20405" y="3401"/>
                  </a:lnTo>
                  <a:lnTo>
                    <a:pt x="20231" y="2904"/>
                  </a:lnTo>
                  <a:lnTo>
                    <a:pt x="20007" y="2458"/>
                  </a:lnTo>
                  <a:lnTo>
                    <a:pt x="19710" y="2036"/>
                  </a:lnTo>
                  <a:lnTo>
                    <a:pt x="19412" y="1663"/>
                  </a:lnTo>
                  <a:lnTo>
                    <a:pt x="19064" y="1291"/>
                  </a:lnTo>
                  <a:lnTo>
                    <a:pt x="19064" y="1291"/>
                  </a:lnTo>
                  <a:lnTo>
                    <a:pt x="18717" y="1018"/>
                  </a:lnTo>
                  <a:lnTo>
                    <a:pt x="18344" y="770"/>
                  </a:lnTo>
                  <a:lnTo>
                    <a:pt x="17947" y="546"/>
                  </a:lnTo>
                  <a:lnTo>
                    <a:pt x="17550" y="348"/>
                  </a:lnTo>
                  <a:lnTo>
                    <a:pt x="17103" y="199"/>
                  </a:lnTo>
                  <a:lnTo>
                    <a:pt x="16656" y="100"/>
                  </a:lnTo>
                  <a:lnTo>
                    <a:pt x="16210" y="25"/>
                  </a:lnTo>
                  <a:lnTo>
                    <a:pt x="1573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43"/>
            <p:cNvSpPr/>
            <p:nvPr/>
          </p:nvSpPr>
          <p:spPr>
            <a:xfrm>
              <a:off x="1034275" y="3671025"/>
              <a:ext cx="482800" cy="871900"/>
            </a:xfrm>
            <a:custGeom>
              <a:rect b="b" l="l" r="r" t="t"/>
              <a:pathLst>
                <a:path extrusionOk="0" h="34876" w="19312">
                  <a:moveTo>
                    <a:pt x="3476" y="1"/>
                  </a:moveTo>
                  <a:lnTo>
                    <a:pt x="2979" y="25"/>
                  </a:lnTo>
                  <a:lnTo>
                    <a:pt x="2483" y="100"/>
                  </a:lnTo>
                  <a:lnTo>
                    <a:pt x="2011" y="224"/>
                  </a:lnTo>
                  <a:lnTo>
                    <a:pt x="1564" y="398"/>
                  </a:lnTo>
                  <a:lnTo>
                    <a:pt x="1142" y="596"/>
                  </a:lnTo>
                  <a:lnTo>
                    <a:pt x="720" y="844"/>
                  </a:lnTo>
                  <a:lnTo>
                    <a:pt x="348" y="1118"/>
                  </a:lnTo>
                  <a:lnTo>
                    <a:pt x="1" y="1440"/>
                  </a:lnTo>
                  <a:lnTo>
                    <a:pt x="1" y="1440"/>
                  </a:lnTo>
                  <a:lnTo>
                    <a:pt x="447" y="1266"/>
                  </a:lnTo>
                  <a:lnTo>
                    <a:pt x="919" y="1167"/>
                  </a:lnTo>
                  <a:lnTo>
                    <a:pt x="1391" y="1093"/>
                  </a:lnTo>
                  <a:lnTo>
                    <a:pt x="1887" y="1068"/>
                  </a:lnTo>
                  <a:lnTo>
                    <a:pt x="12809" y="1068"/>
                  </a:lnTo>
                  <a:lnTo>
                    <a:pt x="13305" y="1093"/>
                  </a:lnTo>
                  <a:lnTo>
                    <a:pt x="13802" y="1167"/>
                  </a:lnTo>
                  <a:lnTo>
                    <a:pt x="14273" y="1291"/>
                  </a:lnTo>
                  <a:lnTo>
                    <a:pt x="14720" y="1465"/>
                  </a:lnTo>
                  <a:lnTo>
                    <a:pt x="15142" y="1664"/>
                  </a:lnTo>
                  <a:lnTo>
                    <a:pt x="15564" y="1912"/>
                  </a:lnTo>
                  <a:lnTo>
                    <a:pt x="15936" y="2185"/>
                  </a:lnTo>
                  <a:lnTo>
                    <a:pt x="16284" y="2508"/>
                  </a:lnTo>
                  <a:lnTo>
                    <a:pt x="16606" y="2855"/>
                  </a:lnTo>
                  <a:lnTo>
                    <a:pt x="16879" y="3252"/>
                  </a:lnTo>
                  <a:lnTo>
                    <a:pt x="17128" y="3649"/>
                  </a:lnTo>
                  <a:lnTo>
                    <a:pt x="17351" y="4071"/>
                  </a:lnTo>
                  <a:lnTo>
                    <a:pt x="17500" y="4543"/>
                  </a:lnTo>
                  <a:lnTo>
                    <a:pt x="17624" y="5015"/>
                  </a:lnTo>
                  <a:lnTo>
                    <a:pt x="17699" y="5486"/>
                  </a:lnTo>
                  <a:lnTo>
                    <a:pt x="17723" y="6007"/>
                  </a:lnTo>
                  <a:lnTo>
                    <a:pt x="17723" y="31375"/>
                  </a:lnTo>
                  <a:lnTo>
                    <a:pt x="17699" y="31897"/>
                  </a:lnTo>
                  <a:lnTo>
                    <a:pt x="17624" y="32393"/>
                  </a:lnTo>
                  <a:lnTo>
                    <a:pt x="17500" y="32865"/>
                  </a:lnTo>
                  <a:lnTo>
                    <a:pt x="17326" y="33312"/>
                  </a:lnTo>
                  <a:lnTo>
                    <a:pt x="17128" y="33734"/>
                  </a:lnTo>
                  <a:lnTo>
                    <a:pt x="16879" y="34156"/>
                  </a:lnTo>
                  <a:lnTo>
                    <a:pt x="16582" y="34528"/>
                  </a:lnTo>
                  <a:lnTo>
                    <a:pt x="16259" y="34875"/>
                  </a:lnTo>
                  <a:lnTo>
                    <a:pt x="16532" y="34751"/>
                  </a:lnTo>
                  <a:lnTo>
                    <a:pt x="16805" y="34627"/>
                  </a:lnTo>
                  <a:lnTo>
                    <a:pt x="17053" y="34478"/>
                  </a:lnTo>
                  <a:lnTo>
                    <a:pt x="17301" y="34304"/>
                  </a:lnTo>
                  <a:lnTo>
                    <a:pt x="17525" y="34131"/>
                  </a:lnTo>
                  <a:lnTo>
                    <a:pt x="17748" y="33932"/>
                  </a:lnTo>
                  <a:lnTo>
                    <a:pt x="17972" y="33709"/>
                  </a:lnTo>
                  <a:lnTo>
                    <a:pt x="18170" y="33510"/>
                  </a:lnTo>
                  <a:lnTo>
                    <a:pt x="18344" y="33262"/>
                  </a:lnTo>
                  <a:lnTo>
                    <a:pt x="18518" y="33039"/>
                  </a:lnTo>
                  <a:lnTo>
                    <a:pt x="18667" y="32765"/>
                  </a:lnTo>
                  <a:lnTo>
                    <a:pt x="18816" y="32517"/>
                  </a:lnTo>
                  <a:lnTo>
                    <a:pt x="18940" y="32244"/>
                  </a:lnTo>
                  <a:lnTo>
                    <a:pt x="19039" y="31971"/>
                  </a:lnTo>
                  <a:lnTo>
                    <a:pt x="19138" y="31673"/>
                  </a:lnTo>
                  <a:lnTo>
                    <a:pt x="19213" y="31375"/>
                  </a:lnTo>
                  <a:lnTo>
                    <a:pt x="19287" y="30854"/>
                  </a:lnTo>
                  <a:lnTo>
                    <a:pt x="19312" y="30333"/>
                  </a:lnTo>
                  <a:lnTo>
                    <a:pt x="19312" y="4940"/>
                  </a:lnTo>
                  <a:lnTo>
                    <a:pt x="19287" y="4444"/>
                  </a:lnTo>
                  <a:lnTo>
                    <a:pt x="19213" y="3947"/>
                  </a:lnTo>
                  <a:lnTo>
                    <a:pt x="19089" y="3476"/>
                  </a:lnTo>
                  <a:lnTo>
                    <a:pt x="18940" y="3029"/>
                  </a:lnTo>
                  <a:lnTo>
                    <a:pt x="18716" y="2582"/>
                  </a:lnTo>
                  <a:lnTo>
                    <a:pt x="18468" y="2185"/>
                  </a:lnTo>
                  <a:lnTo>
                    <a:pt x="18195" y="1813"/>
                  </a:lnTo>
                  <a:lnTo>
                    <a:pt x="17872" y="1465"/>
                  </a:lnTo>
                  <a:lnTo>
                    <a:pt x="17525" y="1142"/>
                  </a:lnTo>
                  <a:lnTo>
                    <a:pt x="17152" y="844"/>
                  </a:lnTo>
                  <a:lnTo>
                    <a:pt x="16731" y="596"/>
                  </a:lnTo>
                  <a:lnTo>
                    <a:pt x="16309" y="398"/>
                  </a:lnTo>
                  <a:lnTo>
                    <a:pt x="15862" y="224"/>
                  </a:lnTo>
                  <a:lnTo>
                    <a:pt x="15390" y="100"/>
                  </a:lnTo>
                  <a:lnTo>
                    <a:pt x="14894" y="25"/>
                  </a:lnTo>
                  <a:lnTo>
                    <a:pt x="1439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43"/>
            <p:cNvSpPr/>
            <p:nvPr/>
          </p:nvSpPr>
          <p:spPr>
            <a:xfrm>
              <a:off x="1034275" y="3671025"/>
              <a:ext cx="482800" cy="871900"/>
            </a:xfrm>
            <a:custGeom>
              <a:rect b="b" l="l" r="r" t="t"/>
              <a:pathLst>
                <a:path extrusionOk="0" fill="none" h="34876" w="19312">
                  <a:moveTo>
                    <a:pt x="14397" y="1"/>
                  </a:moveTo>
                  <a:lnTo>
                    <a:pt x="4270" y="1"/>
                  </a:lnTo>
                  <a:lnTo>
                    <a:pt x="3476" y="1"/>
                  </a:lnTo>
                  <a:lnTo>
                    <a:pt x="3476" y="1"/>
                  </a:lnTo>
                  <a:lnTo>
                    <a:pt x="2979" y="25"/>
                  </a:lnTo>
                  <a:lnTo>
                    <a:pt x="2483" y="100"/>
                  </a:lnTo>
                  <a:lnTo>
                    <a:pt x="2011" y="224"/>
                  </a:lnTo>
                  <a:lnTo>
                    <a:pt x="1564" y="398"/>
                  </a:lnTo>
                  <a:lnTo>
                    <a:pt x="1142" y="596"/>
                  </a:lnTo>
                  <a:lnTo>
                    <a:pt x="720" y="844"/>
                  </a:lnTo>
                  <a:lnTo>
                    <a:pt x="348" y="1118"/>
                  </a:lnTo>
                  <a:lnTo>
                    <a:pt x="1" y="1440"/>
                  </a:lnTo>
                  <a:lnTo>
                    <a:pt x="1" y="1440"/>
                  </a:lnTo>
                  <a:lnTo>
                    <a:pt x="447" y="1266"/>
                  </a:lnTo>
                  <a:lnTo>
                    <a:pt x="919" y="1167"/>
                  </a:lnTo>
                  <a:lnTo>
                    <a:pt x="1391" y="1093"/>
                  </a:lnTo>
                  <a:lnTo>
                    <a:pt x="1887" y="1068"/>
                  </a:lnTo>
                  <a:lnTo>
                    <a:pt x="12809" y="1068"/>
                  </a:lnTo>
                  <a:lnTo>
                    <a:pt x="12809" y="1068"/>
                  </a:lnTo>
                  <a:lnTo>
                    <a:pt x="13305" y="1093"/>
                  </a:lnTo>
                  <a:lnTo>
                    <a:pt x="13802" y="1167"/>
                  </a:lnTo>
                  <a:lnTo>
                    <a:pt x="14273" y="1291"/>
                  </a:lnTo>
                  <a:lnTo>
                    <a:pt x="14720" y="1465"/>
                  </a:lnTo>
                  <a:lnTo>
                    <a:pt x="15142" y="1664"/>
                  </a:lnTo>
                  <a:lnTo>
                    <a:pt x="15564" y="1912"/>
                  </a:lnTo>
                  <a:lnTo>
                    <a:pt x="15936" y="2185"/>
                  </a:lnTo>
                  <a:lnTo>
                    <a:pt x="16284" y="2508"/>
                  </a:lnTo>
                  <a:lnTo>
                    <a:pt x="16606" y="2855"/>
                  </a:lnTo>
                  <a:lnTo>
                    <a:pt x="16879" y="3252"/>
                  </a:lnTo>
                  <a:lnTo>
                    <a:pt x="17128" y="3649"/>
                  </a:lnTo>
                  <a:lnTo>
                    <a:pt x="17351" y="4071"/>
                  </a:lnTo>
                  <a:lnTo>
                    <a:pt x="17500" y="4543"/>
                  </a:lnTo>
                  <a:lnTo>
                    <a:pt x="17624" y="5015"/>
                  </a:lnTo>
                  <a:lnTo>
                    <a:pt x="17699" y="5486"/>
                  </a:lnTo>
                  <a:lnTo>
                    <a:pt x="17723" y="6007"/>
                  </a:lnTo>
                  <a:lnTo>
                    <a:pt x="17723" y="31375"/>
                  </a:lnTo>
                  <a:lnTo>
                    <a:pt x="17723" y="31375"/>
                  </a:lnTo>
                  <a:lnTo>
                    <a:pt x="17699" y="31897"/>
                  </a:lnTo>
                  <a:lnTo>
                    <a:pt x="17624" y="32393"/>
                  </a:lnTo>
                  <a:lnTo>
                    <a:pt x="17500" y="32865"/>
                  </a:lnTo>
                  <a:lnTo>
                    <a:pt x="17326" y="33312"/>
                  </a:lnTo>
                  <a:lnTo>
                    <a:pt x="17128" y="33734"/>
                  </a:lnTo>
                  <a:lnTo>
                    <a:pt x="16879" y="34156"/>
                  </a:lnTo>
                  <a:lnTo>
                    <a:pt x="16582" y="34528"/>
                  </a:lnTo>
                  <a:lnTo>
                    <a:pt x="16259" y="34875"/>
                  </a:lnTo>
                  <a:lnTo>
                    <a:pt x="16259" y="34875"/>
                  </a:lnTo>
                  <a:lnTo>
                    <a:pt x="16532" y="34751"/>
                  </a:lnTo>
                  <a:lnTo>
                    <a:pt x="16805" y="34627"/>
                  </a:lnTo>
                  <a:lnTo>
                    <a:pt x="17053" y="34478"/>
                  </a:lnTo>
                  <a:lnTo>
                    <a:pt x="17301" y="34304"/>
                  </a:lnTo>
                  <a:lnTo>
                    <a:pt x="17525" y="34131"/>
                  </a:lnTo>
                  <a:lnTo>
                    <a:pt x="17748" y="33932"/>
                  </a:lnTo>
                  <a:lnTo>
                    <a:pt x="17972" y="33709"/>
                  </a:lnTo>
                  <a:lnTo>
                    <a:pt x="18170" y="33510"/>
                  </a:lnTo>
                  <a:lnTo>
                    <a:pt x="18344" y="33262"/>
                  </a:lnTo>
                  <a:lnTo>
                    <a:pt x="18518" y="33039"/>
                  </a:lnTo>
                  <a:lnTo>
                    <a:pt x="18667" y="32765"/>
                  </a:lnTo>
                  <a:lnTo>
                    <a:pt x="18816" y="32517"/>
                  </a:lnTo>
                  <a:lnTo>
                    <a:pt x="18940" y="32244"/>
                  </a:lnTo>
                  <a:lnTo>
                    <a:pt x="19039" y="31971"/>
                  </a:lnTo>
                  <a:lnTo>
                    <a:pt x="19138" y="31673"/>
                  </a:lnTo>
                  <a:lnTo>
                    <a:pt x="19213" y="31375"/>
                  </a:lnTo>
                  <a:lnTo>
                    <a:pt x="19213" y="31375"/>
                  </a:lnTo>
                  <a:lnTo>
                    <a:pt x="19287" y="30854"/>
                  </a:lnTo>
                  <a:lnTo>
                    <a:pt x="19312" y="30333"/>
                  </a:lnTo>
                  <a:lnTo>
                    <a:pt x="19312" y="4940"/>
                  </a:lnTo>
                  <a:lnTo>
                    <a:pt x="19312" y="4940"/>
                  </a:lnTo>
                  <a:lnTo>
                    <a:pt x="19287" y="4444"/>
                  </a:lnTo>
                  <a:lnTo>
                    <a:pt x="19213" y="3947"/>
                  </a:lnTo>
                  <a:lnTo>
                    <a:pt x="19089" y="3476"/>
                  </a:lnTo>
                  <a:lnTo>
                    <a:pt x="18940" y="3029"/>
                  </a:lnTo>
                  <a:lnTo>
                    <a:pt x="18716" y="2582"/>
                  </a:lnTo>
                  <a:lnTo>
                    <a:pt x="18468" y="2185"/>
                  </a:lnTo>
                  <a:lnTo>
                    <a:pt x="18195" y="1813"/>
                  </a:lnTo>
                  <a:lnTo>
                    <a:pt x="17872" y="1465"/>
                  </a:lnTo>
                  <a:lnTo>
                    <a:pt x="17525" y="1142"/>
                  </a:lnTo>
                  <a:lnTo>
                    <a:pt x="17152" y="844"/>
                  </a:lnTo>
                  <a:lnTo>
                    <a:pt x="16731" y="596"/>
                  </a:lnTo>
                  <a:lnTo>
                    <a:pt x="16309" y="398"/>
                  </a:lnTo>
                  <a:lnTo>
                    <a:pt x="15862" y="224"/>
                  </a:lnTo>
                  <a:lnTo>
                    <a:pt x="15390" y="100"/>
                  </a:lnTo>
                  <a:lnTo>
                    <a:pt x="14894" y="25"/>
                  </a:lnTo>
                  <a:lnTo>
                    <a:pt x="1439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43"/>
            <p:cNvSpPr/>
            <p:nvPr/>
          </p:nvSpPr>
          <p:spPr>
            <a:xfrm>
              <a:off x="957950" y="3697700"/>
              <a:ext cx="519425" cy="881200"/>
            </a:xfrm>
            <a:custGeom>
              <a:rect b="b" l="l" r="r" t="t"/>
              <a:pathLst>
                <a:path extrusionOk="0" h="35248" w="20777">
                  <a:moveTo>
                    <a:pt x="4940" y="1"/>
                  </a:moveTo>
                  <a:lnTo>
                    <a:pt x="4444" y="26"/>
                  </a:lnTo>
                  <a:lnTo>
                    <a:pt x="3972" y="100"/>
                  </a:lnTo>
                  <a:lnTo>
                    <a:pt x="3500" y="199"/>
                  </a:lnTo>
                  <a:lnTo>
                    <a:pt x="3054" y="373"/>
                  </a:lnTo>
                  <a:lnTo>
                    <a:pt x="2780" y="497"/>
                  </a:lnTo>
                  <a:lnTo>
                    <a:pt x="2507" y="621"/>
                  </a:lnTo>
                  <a:lnTo>
                    <a:pt x="2259" y="795"/>
                  </a:lnTo>
                  <a:lnTo>
                    <a:pt x="2011" y="944"/>
                  </a:lnTo>
                  <a:lnTo>
                    <a:pt x="1788" y="1118"/>
                  </a:lnTo>
                  <a:lnTo>
                    <a:pt x="1589" y="1316"/>
                  </a:lnTo>
                  <a:lnTo>
                    <a:pt x="1390" y="1515"/>
                  </a:lnTo>
                  <a:lnTo>
                    <a:pt x="1192" y="1714"/>
                  </a:lnTo>
                  <a:lnTo>
                    <a:pt x="1018" y="1937"/>
                  </a:lnTo>
                  <a:lnTo>
                    <a:pt x="844" y="2185"/>
                  </a:lnTo>
                  <a:lnTo>
                    <a:pt x="695" y="2409"/>
                  </a:lnTo>
                  <a:lnTo>
                    <a:pt x="547" y="2657"/>
                  </a:lnTo>
                  <a:lnTo>
                    <a:pt x="422" y="2930"/>
                  </a:lnTo>
                  <a:lnTo>
                    <a:pt x="323" y="3178"/>
                  </a:lnTo>
                  <a:lnTo>
                    <a:pt x="224" y="3476"/>
                  </a:lnTo>
                  <a:lnTo>
                    <a:pt x="149" y="3749"/>
                  </a:lnTo>
                  <a:lnTo>
                    <a:pt x="75" y="4022"/>
                  </a:lnTo>
                  <a:lnTo>
                    <a:pt x="50" y="4320"/>
                  </a:lnTo>
                  <a:lnTo>
                    <a:pt x="0" y="4618"/>
                  </a:lnTo>
                  <a:lnTo>
                    <a:pt x="0" y="4940"/>
                  </a:lnTo>
                  <a:lnTo>
                    <a:pt x="0" y="30308"/>
                  </a:lnTo>
                  <a:lnTo>
                    <a:pt x="25" y="30830"/>
                  </a:lnTo>
                  <a:lnTo>
                    <a:pt x="100" y="31301"/>
                  </a:lnTo>
                  <a:lnTo>
                    <a:pt x="224" y="31773"/>
                  </a:lnTo>
                  <a:lnTo>
                    <a:pt x="398" y="32245"/>
                  </a:lnTo>
                  <a:lnTo>
                    <a:pt x="596" y="32667"/>
                  </a:lnTo>
                  <a:lnTo>
                    <a:pt x="844" y="33064"/>
                  </a:lnTo>
                  <a:lnTo>
                    <a:pt x="1117" y="33461"/>
                  </a:lnTo>
                  <a:lnTo>
                    <a:pt x="1440" y="33808"/>
                  </a:lnTo>
                  <a:lnTo>
                    <a:pt x="1788" y="34131"/>
                  </a:lnTo>
                  <a:lnTo>
                    <a:pt x="2185" y="34404"/>
                  </a:lnTo>
                  <a:lnTo>
                    <a:pt x="2582" y="34652"/>
                  </a:lnTo>
                  <a:lnTo>
                    <a:pt x="3004" y="34851"/>
                  </a:lnTo>
                  <a:lnTo>
                    <a:pt x="3476" y="35025"/>
                  </a:lnTo>
                  <a:lnTo>
                    <a:pt x="3947" y="35149"/>
                  </a:lnTo>
                  <a:lnTo>
                    <a:pt x="4419" y="35223"/>
                  </a:lnTo>
                  <a:lnTo>
                    <a:pt x="4940" y="35248"/>
                  </a:lnTo>
                  <a:lnTo>
                    <a:pt x="15862" y="35248"/>
                  </a:lnTo>
                  <a:lnTo>
                    <a:pt x="16358" y="35223"/>
                  </a:lnTo>
                  <a:lnTo>
                    <a:pt x="16830" y="35149"/>
                  </a:lnTo>
                  <a:lnTo>
                    <a:pt x="17301" y="35025"/>
                  </a:lnTo>
                  <a:lnTo>
                    <a:pt x="17748" y="34851"/>
                  </a:lnTo>
                  <a:lnTo>
                    <a:pt x="18195" y="34652"/>
                  </a:lnTo>
                  <a:lnTo>
                    <a:pt x="18592" y="34404"/>
                  </a:lnTo>
                  <a:lnTo>
                    <a:pt x="18964" y="34131"/>
                  </a:lnTo>
                  <a:lnTo>
                    <a:pt x="19312" y="33808"/>
                  </a:lnTo>
                  <a:lnTo>
                    <a:pt x="19635" y="33461"/>
                  </a:lnTo>
                  <a:lnTo>
                    <a:pt x="19932" y="33089"/>
                  </a:lnTo>
                  <a:lnTo>
                    <a:pt x="20181" y="32667"/>
                  </a:lnTo>
                  <a:lnTo>
                    <a:pt x="20379" y="32245"/>
                  </a:lnTo>
                  <a:lnTo>
                    <a:pt x="20553" y="31798"/>
                  </a:lnTo>
                  <a:lnTo>
                    <a:pt x="20677" y="31326"/>
                  </a:lnTo>
                  <a:lnTo>
                    <a:pt x="20752" y="30830"/>
                  </a:lnTo>
                  <a:lnTo>
                    <a:pt x="20776" y="30308"/>
                  </a:lnTo>
                  <a:lnTo>
                    <a:pt x="20776" y="4940"/>
                  </a:lnTo>
                  <a:lnTo>
                    <a:pt x="20752" y="4419"/>
                  </a:lnTo>
                  <a:lnTo>
                    <a:pt x="20677" y="3948"/>
                  </a:lnTo>
                  <a:lnTo>
                    <a:pt x="20553" y="3476"/>
                  </a:lnTo>
                  <a:lnTo>
                    <a:pt x="20404" y="3004"/>
                  </a:lnTo>
                  <a:lnTo>
                    <a:pt x="20181" y="2582"/>
                  </a:lnTo>
                  <a:lnTo>
                    <a:pt x="19932" y="2185"/>
                  </a:lnTo>
                  <a:lnTo>
                    <a:pt x="19659" y="1788"/>
                  </a:lnTo>
                  <a:lnTo>
                    <a:pt x="19337" y="1441"/>
                  </a:lnTo>
                  <a:lnTo>
                    <a:pt x="18989" y="1118"/>
                  </a:lnTo>
                  <a:lnTo>
                    <a:pt x="18617" y="845"/>
                  </a:lnTo>
                  <a:lnTo>
                    <a:pt x="18195" y="597"/>
                  </a:lnTo>
                  <a:lnTo>
                    <a:pt x="17773" y="398"/>
                  </a:lnTo>
                  <a:lnTo>
                    <a:pt x="17326" y="224"/>
                  </a:lnTo>
                  <a:lnTo>
                    <a:pt x="16855" y="100"/>
                  </a:lnTo>
                  <a:lnTo>
                    <a:pt x="16358" y="26"/>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43"/>
            <p:cNvSpPr/>
            <p:nvPr/>
          </p:nvSpPr>
          <p:spPr>
            <a:xfrm>
              <a:off x="957950" y="3697700"/>
              <a:ext cx="519425" cy="881200"/>
            </a:xfrm>
            <a:custGeom>
              <a:rect b="b" l="l" r="r" t="t"/>
              <a:pathLst>
                <a:path extrusionOk="0" fill="none" h="35248" w="20777">
                  <a:moveTo>
                    <a:pt x="15862" y="1"/>
                  </a:moveTo>
                  <a:lnTo>
                    <a:pt x="4940" y="1"/>
                  </a:lnTo>
                  <a:lnTo>
                    <a:pt x="4940" y="1"/>
                  </a:lnTo>
                  <a:lnTo>
                    <a:pt x="4444" y="26"/>
                  </a:lnTo>
                  <a:lnTo>
                    <a:pt x="3972" y="100"/>
                  </a:lnTo>
                  <a:lnTo>
                    <a:pt x="3500" y="199"/>
                  </a:lnTo>
                  <a:lnTo>
                    <a:pt x="3054" y="373"/>
                  </a:lnTo>
                  <a:lnTo>
                    <a:pt x="3054" y="373"/>
                  </a:lnTo>
                  <a:lnTo>
                    <a:pt x="2780" y="497"/>
                  </a:lnTo>
                  <a:lnTo>
                    <a:pt x="2507" y="621"/>
                  </a:lnTo>
                  <a:lnTo>
                    <a:pt x="2259" y="795"/>
                  </a:lnTo>
                  <a:lnTo>
                    <a:pt x="2011" y="944"/>
                  </a:lnTo>
                  <a:lnTo>
                    <a:pt x="2011" y="944"/>
                  </a:lnTo>
                  <a:lnTo>
                    <a:pt x="1788" y="1118"/>
                  </a:lnTo>
                  <a:lnTo>
                    <a:pt x="1589" y="1316"/>
                  </a:lnTo>
                  <a:lnTo>
                    <a:pt x="1390" y="1515"/>
                  </a:lnTo>
                  <a:lnTo>
                    <a:pt x="1192" y="1714"/>
                  </a:lnTo>
                  <a:lnTo>
                    <a:pt x="1018" y="1937"/>
                  </a:lnTo>
                  <a:lnTo>
                    <a:pt x="844" y="2185"/>
                  </a:lnTo>
                  <a:lnTo>
                    <a:pt x="695" y="2409"/>
                  </a:lnTo>
                  <a:lnTo>
                    <a:pt x="547" y="2657"/>
                  </a:lnTo>
                  <a:lnTo>
                    <a:pt x="422" y="2930"/>
                  </a:lnTo>
                  <a:lnTo>
                    <a:pt x="323" y="3178"/>
                  </a:lnTo>
                  <a:lnTo>
                    <a:pt x="224" y="3476"/>
                  </a:lnTo>
                  <a:lnTo>
                    <a:pt x="149" y="3749"/>
                  </a:lnTo>
                  <a:lnTo>
                    <a:pt x="75" y="4022"/>
                  </a:lnTo>
                  <a:lnTo>
                    <a:pt x="50" y="4320"/>
                  </a:lnTo>
                  <a:lnTo>
                    <a:pt x="0" y="4618"/>
                  </a:lnTo>
                  <a:lnTo>
                    <a:pt x="0" y="4940"/>
                  </a:lnTo>
                  <a:lnTo>
                    <a:pt x="0" y="30308"/>
                  </a:lnTo>
                  <a:lnTo>
                    <a:pt x="0" y="30308"/>
                  </a:lnTo>
                  <a:lnTo>
                    <a:pt x="25" y="30830"/>
                  </a:lnTo>
                  <a:lnTo>
                    <a:pt x="100" y="31301"/>
                  </a:lnTo>
                  <a:lnTo>
                    <a:pt x="224" y="31773"/>
                  </a:lnTo>
                  <a:lnTo>
                    <a:pt x="398" y="32245"/>
                  </a:lnTo>
                  <a:lnTo>
                    <a:pt x="596" y="32667"/>
                  </a:lnTo>
                  <a:lnTo>
                    <a:pt x="844" y="33064"/>
                  </a:lnTo>
                  <a:lnTo>
                    <a:pt x="1117" y="33461"/>
                  </a:lnTo>
                  <a:lnTo>
                    <a:pt x="1440" y="33808"/>
                  </a:lnTo>
                  <a:lnTo>
                    <a:pt x="1788" y="34131"/>
                  </a:lnTo>
                  <a:lnTo>
                    <a:pt x="2185" y="34404"/>
                  </a:lnTo>
                  <a:lnTo>
                    <a:pt x="2582" y="34652"/>
                  </a:lnTo>
                  <a:lnTo>
                    <a:pt x="3004" y="34851"/>
                  </a:lnTo>
                  <a:lnTo>
                    <a:pt x="3476" y="35025"/>
                  </a:lnTo>
                  <a:lnTo>
                    <a:pt x="3947" y="35149"/>
                  </a:lnTo>
                  <a:lnTo>
                    <a:pt x="4419" y="35223"/>
                  </a:lnTo>
                  <a:lnTo>
                    <a:pt x="4940" y="35248"/>
                  </a:lnTo>
                  <a:lnTo>
                    <a:pt x="15862" y="35248"/>
                  </a:lnTo>
                  <a:lnTo>
                    <a:pt x="15862" y="35248"/>
                  </a:lnTo>
                  <a:lnTo>
                    <a:pt x="16358" y="35223"/>
                  </a:lnTo>
                  <a:lnTo>
                    <a:pt x="16830" y="35149"/>
                  </a:lnTo>
                  <a:lnTo>
                    <a:pt x="17301" y="35025"/>
                  </a:lnTo>
                  <a:lnTo>
                    <a:pt x="17748" y="34851"/>
                  </a:lnTo>
                  <a:lnTo>
                    <a:pt x="18195" y="34652"/>
                  </a:lnTo>
                  <a:lnTo>
                    <a:pt x="18592" y="34404"/>
                  </a:lnTo>
                  <a:lnTo>
                    <a:pt x="18964" y="34131"/>
                  </a:lnTo>
                  <a:lnTo>
                    <a:pt x="19312" y="33808"/>
                  </a:lnTo>
                  <a:lnTo>
                    <a:pt x="19312" y="33808"/>
                  </a:lnTo>
                  <a:lnTo>
                    <a:pt x="19635" y="33461"/>
                  </a:lnTo>
                  <a:lnTo>
                    <a:pt x="19932" y="33089"/>
                  </a:lnTo>
                  <a:lnTo>
                    <a:pt x="20181" y="32667"/>
                  </a:lnTo>
                  <a:lnTo>
                    <a:pt x="20379" y="32245"/>
                  </a:lnTo>
                  <a:lnTo>
                    <a:pt x="20553" y="31798"/>
                  </a:lnTo>
                  <a:lnTo>
                    <a:pt x="20677" y="31326"/>
                  </a:lnTo>
                  <a:lnTo>
                    <a:pt x="20752" y="30830"/>
                  </a:lnTo>
                  <a:lnTo>
                    <a:pt x="20776" y="30308"/>
                  </a:lnTo>
                  <a:lnTo>
                    <a:pt x="20776" y="4940"/>
                  </a:lnTo>
                  <a:lnTo>
                    <a:pt x="20776" y="4940"/>
                  </a:lnTo>
                  <a:lnTo>
                    <a:pt x="20752" y="4419"/>
                  </a:lnTo>
                  <a:lnTo>
                    <a:pt x="20677" y="3948"/>
                  </a:lnTo>
                  <a:lnTo>
                    <a:pt x="20553" y="3476"/>
                  </a:lnTo>
                  <a:lnTo>
                    <a:pt x="20404" y="3004"/>
                  </a:lnTo>
                  <a:lnTo>
                    <a:pt x="20181" y="2582"/>
                  </a:lnTo>
                  <a:lnTo>
                    <a:pt x="19932" y="2185"/>
                  </a:lnTo>
                  <a:lnTo>
                    <a:pt x="19659" y="1788"/>
                  </a:lnTo>
                  <a:lnTo>
                    <a:pt x="19337" y="1441"/>
                  </a:lnTo>
                  <a:lnTo>
                    <a:pt x="18989" y="1118"/>
                  </a:lnTo>
                  <a:lnTo>
                    <a:pt x="18617" y="845"/>
                  </a:lnTo>
                  <a:lnTo>
                    <a:pt x="18195" y="597"/>
                  </a:lnTo>
                  <a:lnTo>
                    <a:pt x="17773" y="398"/>
                  </a:lnTo>
                  <a:lnTo>
                    <a:pt x="17326" y="224"/>
                  </a:lnTo>
                  <a:lnTo>
                    <a:pt x="16855" y="100"/>
                  </a:lnTo>
                  <a:lnTo>
                    <a:pt x="16358" y="26"/>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43"/>
            <p:cNvSpPr/>
            <p:nvPr/>
          </p:nvSpPr>
          <p:spPr>
            <a:xfrm>
              <a:off x="4829550" y="3574225"/>
              <a:ext cx="516950" cy="880575"/>
            </a:xfrm>
            <a:custGeom>
              <a:rect b="b" l="l" r="r" t="t"/>
              <a:pathLst>
                <a:path extrusionOk="0" h="35223" w="20678">
                  <a:moveTo>
                    <a:pt x="4940" y="0"/>
                  </a:moveTo>
                  <a:lnTo>
                    <a:pt x="4419" y="25"/>
                  </a:lnTo>
                  <a:lnTo>
                    <a:pt x="3947" y="100"/>
                  </a:lnTo>
                  <a:lnTo>
                    <a:pt x="3451" y="224"/>
                  </a:lnTo>
                  <a:lnTo>
                    <a:pt x="3004" y="397"/>
                  </a:lnTo>
                  <a:lnTo>
                    <a:pt x="2582" y="596"/>
                  </a:lnTo>
                  <a:lnTo>
                    <a:pt x="2160" y="844"/>
                  </a:lnTo>
                  <a:lnTo>
                    <a:pt x="1788" y="1142"/>
                  </a:lnTo>
                  <a:lnTo>
                    <a:pt x="1440" y="1440"/>
                  </a:lnTo>
                  <a:lnTo>
                    <a:pt x="1117" y="1812"/>
                  </a:lnTo>
                  <a:lnTo>
                    <a:pt x="844" y="2185"/>
                  </a:lnTo>
                  <a:lnTo>
                    <a:pt x="596" y="2582"/>
                  </a:lnTo>
                  <a:lnTo>
                    <a:pt x="398" y="3029"/>
                  </a:lnTo>
                  <a:lnTo>
                    <a:pt x="224" y="3475"/>
                  </a:lnTo>
                  <a:lnTo>
                    <a:pt x="100" y="3947"/>
                  </a:lnTo>
                  <a:lnTo>
                    <a:pt x="25" y="4443"/>
                  </a:lnTo>
                  <a:lnTo>
                    <a:pt x="0" y="4940"/>
                  </a:lnTo>
                  <a:lnTo>
                    <a:pt x="0" y="21074"/>
                  </a:lnTo>
                  <a:lnTo>
                    <a:pt x="0" y="30333"/>
                  </a:lnTo>
                  <a:lnTo>
                    <a:pt x="25" y="30780"/>
                  </a:lnTo>
                  <a:lnTo>
                    <a:pt x="75" y="31251"/>
                  </a:lnTo>
                  <a:lnTo>
                    <a:pt x="199" y="31673"/>
                  </a:lnTo>
                  <a:lnTo>
                    <a:pt x="323" y="32095"/>
                  </a:lnTo>
                  <a:lnTo>
                    <a:pt x="497" y="32517"/>
                  </a:lnTo>
                  <a:lnTo>
                    <a:pt x="720" y="32889"/>
                  </a:lnTo>
                  <a:lnTo>
                    <a:pt x="968" y="33262"/>
                  </a:lnTo>
                  <a:lnTo>
                    <a:pt x="1242" y="33584"/>
                  </a:lnTo>
                  <a:lnTo>
                    <a:pt x="1539" y="33907"/>
                  </a:lnTo>
                  <a:lnTo>
                    <a:pt x="1862" y="34205"/>
                  </a:lnTo>
                  <a:lnTo>
                    <a:pt x="2234" y="34453"/>
                  </a:lnTo>
                  <a:lnTo>
                    <a:pt x="2607" y="34677"/>
                  </a:lnTo>
                  <a:lnTo>
                    <a:pt x="3004" y="34875"/>
                  </a:lnTo>
                  <a:lnTo>
                    <a:pt x="3426" y="35024"/>
                  </a:lnTo>
                  <a:lnTo>
                    <a:pt x="3848" y="35123"/>
                  </a:lnTo>
                  <a:lnTo>
                    <a:pt x="4295" y="35223"/>
                  </a:lnTo>
                  <a:lnTo>
                    <a:pt x="4220" y="34701"/>
                  </a:lnTo>
                  <a:lnTo>
                    <a:pt x="4195" y="34205"/>
                  </a:lnTo>
                  <a:lnTo>
                    <a:pt x="4195" y="8812"/>
                  </a:lnTo>
                  <a:lnTo>
                    <a:pt x="4220" y="8316"/>
                  </a:lnTo>
                  <a:lnTo>
                    <a:pt x="4295" y="7819"/>
                  </a:lnTo>
                  <a:lnTo>
                    <a:pt x="4419" y="7348"/>
                  </a:lnTo>
                  <a:lnTo>
                    <a:pt x="4592" y="6901"/>
                  </a:lnTo>
                  <a:lnTo>
                    <a:pt x="4791" y="6454"/>
                  </a:lnTo>
                  <a:lnTo>
                    <a:pt x="5039" y="6057"/>
                  </a:lnTo>
                  <a:lnTo>
                    <a:pt x="5312" y="5685"/>
                  </a:lnTo>
                  <a:lnTo>
                    <a:pt x="5635" y="5337"/>
                  </a:lnTo>
                  <a:lnTo>
                    <a:pt x="5983" y="5014"/>
                  </a:lnTo>
                  <a:lnTo>
                    <a:pt x="6380" y="4716"/>
                  </a:lnTo>
                  <a:lnTo>
                    <a:pt x="6777" y="4468"/>
                  </a:lnTo>
                  <a:lnTo>
                    <a:pt x="7199" y="4270"/>
                  </a:lnTo>
                  <a:lnTo>
                    <a:pt x="7670" y="4096"/>
                  </a:lnTo>
                  <a:lnTo>
                    <a:pt x="8142" y="3972"/>
                  </a:lnTo>
                  <a:lnTo>
                    <a:pt x="8614" y="3897"/>
                  </a:lnTo>
                  <a:lnTo>
                    <a:pt x="9135" y="3873"/>
                  </a:lnTo>
                  <a:lnTo>
                    <a:pt x="20057" y="3873"/>
                  </a:lnTo>
                  <a:lnTo>
                    <a:pt x="20354" y="3897"/>
                  </a:lnTo>
                  <a:lnTo>
                    <a:pt x="20677" y="3922"/>
                  </a:lnTo>
                  <a:lnTo>
                    <a:pt x="20578" y="3550"/>
                  </a:lnTo>
                  <a:lnTo>
                    <a:pt x="20454" y="3178"/>
                  </a:lnTo>
                  <a:lnTo>
                    <a:pt x="20305" y="2830"/>
                  </a:lnTo>
                  <a:lnTo>
                    <a:pt x="20131" y="2483"/>
                  </a:lnTo>
                  <a:lnTo>
                    <a:pt x="19932" y="2160"/>
                  </a:lnTo>
                  <a:lnTo>
                    <a:pt x="19709" y="1862"/>
                  </a:lnTo>
                  <a:lnTo>
                    <a:pt x="19461" y="1564"/>
                  </a:lnTo>
                  <a:lnTo>
                    <a:pt x="19188" y="1316"/>
                  </a:lnTo>
                  <a:lnTo>
                    <a:pt x="18890" y="1068"/>
                  </a:lnTo>
                  <a:lnTo>
                    <a:pt x="18592" y="844"/>
                  </a:lnTo>
                  <a:lnTo>
                    <a:pt x="18269" y="646"/>
                  </a:lnTo>
                  <a:lnTo>
                    <a:pt x="17922" y="472"/>
                  </a:lnTo>
                  <a:lnTo>
                    <a:pt x="17574" y="323"/>
                  </a:lnTo>
                  <a:lnTo>
                    <a:pt x="17202" y="199"/>
                  </a:lnTo>
                  <a:lnTo>
                    <a:pt x="16830" y="100"/>
                  </a:lnTo>
                  <a:lnTo>
                    <a:pt x="16433" y="50"/>
                  </a:lnTo>
                  <a:lnTo>
                    <a:pt x="16160" y="25"/>
                  </a:lnTo>
                  <a:lnTo>
                    <a:pt x="1583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43"/>
            <p:cNvSpPr/>
            <p:nvPr/>
          </p:nvSpPr>
          <p:spPr>
            <a:xfrm>
              <a:off x="4829550" y="3574225"/>
              <a:ext cx="516950" cy="880575"/>
            </a:xfrm>
            <a:custGeom>
              <a:rect b="b" l="l" r="r" t="t"/>
              <a:pathLst>
                <a:path extrusionOk="0" fill="none" h="35223" w="20678">
                  <a:moveTo>
                    <a:pt x="15837" y="0"/>
                  </a:moveTo>
                  <a:lnTo>
                    <a:pt x="15067" y="0"/>
                  </a:lnTo>
                  <a:lnTo>
                    <a:pt x="10177" y="0"/>
                  </a:lnTo>
                  <a:lnTo>
                    <a:pt x="5089" y="0"/>
                  </a:lnTo>
                  <a:lnTo>
                    <a:pt x="4940" y="0"/>
                  </a:lnTo>
                  <a:lnTo>
                    <a:pt x="4940" y="0"/>
                  </a:lnTo>
                  <a:lnTo>
                    <a:pt x="4419" y="25"/>
                  </a:lnTo>
                  <a:lnTo>
                    <a:pt x="3947" y="100"/>
                  </a:lnTo>
                  <a:lnTo>
                    <a:pt x="3451" y="224"/>
                  </a:lnTo>
                  <a:lnTo>
                    <a:pt x="3004" y="397"/>
                  </a:lnTo>
                  <a:lnTo>
                    <a:pt x="2582" y="596"/>
                  </a:lnTo>
                  <a:lnTo>
                    <a:pt x="2160" y="844"/>
                  </a:lnTo>
                  <a:lnTo>
                    <a:pt x="1788" y="1142"/>
                  </a:lnTo>
                  <a:lnTo>
                    <a:pt x="1440" y="1440"/>
                  </a:lnTo>
                  <a:lnTo>
                    <a:pt x="1117" y="1812"/>
                  </a:lnTo>
                  <a:lnTo>
                    <a:pt x="844" y="2185"/>
                  </a:lnTo>
                  <a:lnTo>
                    <a:pt x="596" y="2582"/>
                  </a:lnTo>
                  <a:lnTo>
                    <a:pt x="398" y="3029"/>
                  </a:lnTo>
                  <a:lnTo>
                    <a:pt x="224" y="3475"/>
                  </a:lnTo>
                  <a:lnTo>
                    <a:pt x="100" y="3947"/>
                  </a:lnTo>
                  <a:lnTo>
                    <a:pt x="25" y="4443"/>
                  </a:lnTo>
                  <a:lnTo>
                    <a:pt x="0" y="4940"/>
                  </a:lnTo>
                  <a:lnTo>
                    <a:pt x="0" y="21074"/>
                  </a:lnTo>
                  <a:lnTo>
                    <a:pt x="0" y="30333"/>
                  </a:lnTo>
                  <a:lnTo>
                    <a:pt x="0" y="30333"/>
                  </a:lnTo>
                  <a:lnTo>
                    <a:pt x="25" y="30780"/>
                  </a:lnTo>
                  <a:lnTo>
                    <a:pt x="75" y="31251"/>
                  </a:lnTo>
                  <a:lnTo>
                    <a:pt x="199" y="31673"/>
                  </a:lnTo>
                  <a:lnTo>
                    <a:pt x="323" y="32095"/>
                  </a:lnTo>
                  <a:lnTo>
                    <a:pt x="497" y="32517"/>
                  </a:lnTo>
                  <a:lnTo>
                    <a:pt x="720" y="32889"/>
                  </a:lnTo>
                  <a:lnTo>
                    <a:pt x="968" y="33262"/>
                  </a:lnTo>
                  <a:lnTo>
                    <a:pt x="1242" y="33584"/>
                  </a:lnTo>
                  <a:lnTo>
                    <a:pt x="1539" y="33907"/>
                  </a:lnTo>
                  <a:lnTo>
                    <a:pt x="1862" y="34205"/>
                  </a:lnTo>
                  <a:lnTo>
                    <a:pt x="2234" y="34453"/>
                  </a:lnTo>
                  <a:lnTo>
                    <a:pt x="2607" y="34677"/>
                  </a:lnTo>
                  <a:lnTo>
                    <a:pt x="3004" y="34875"/>
                  </a:lnTo>
                  <a:lnTo>
                    <a:pt x="3426" y="35024"/>
                  </a:lnTo>
                  <a:lnTo>
                    <a:pt x="3848" y="35123"/>
                  </a:lnTo>
                  <a:lnTo>
                    <a:pt x="4295" y="35223"/>
                  </a:lnTo>
                  <a:lnTo>
                    <a:pt x="4295" y="35223"/>
                  </a:lnTo>
                  <a:lnTo>
                    <a:pt x="4220" y="34701"/>
                  </a:lnTo>
                  <a:lnTo>
                    <a:pt x="4195" y="34205"/>
                  </a:lnTo>
                  <a:lnTo>
                    <a:pt x="4195" y="8812"/>
                  </a:lnTo>
                  <a:lnTo>
                    <a:pt x="4195" y="8812"/>
                  </a:lnTo>
                  <a:lnTo>
                    <a:pt x="4220" y="8316"/>
                  </a:lnTo>
                  <a:lnTo>
                    <a:pt x="4295" y="7819"/>
                  </a:lnTo>
                  <a:lnTo>
                    <a:pt x="4419" y="7348"/>
                  </a:lnTo>
                  <a:lnTo>
                    <a:pt x="4592" y="6901"/>
                  </a:lnTo>
                  <a:lnTo>
                    <a:pt x="4791" y="6454"/>
                  </a:lnTo>
                  <a:lnTo>
                    <a:pt x="5039" y="6057"/>
                  </a:lnTo>
                  <a:lnTo>
                    <a:pt x="5312" y="5685"/>
                  </a:lnTo>
                  <a:lnTo>
                    <a:pt x="5635" y="5337"/>
                  </a:lnTo>
                  <a:lnTo>
                    <a:pt x="5983" y="5014"/>
                  </a:lnTo>
                  <a:lnTo>
                    <a:pt x="6380" y="4716"/>
                  </a:lnTo>
                  <a:lnTo>
                    <a:pt x="6777" y="4468"/>
                  </a:lnTo>
                  <a:lnTo>
                    <a:pt x="7199" y="4270"/>
                  </a:lnTo>
                  <a:lnTo>
                    <a:pt x="7670" y="4096"/>
                  </a:lnTo>
                  <a:lnTo>
                    <a:pt x="8142" y="3972"/>
                  </a:lnTo>
                  <a:lnTo>
                    <a:pt x="8614" y="3897"/>
                  </a:lnTo>
                  <a:lnTo>
                    <a:pt x="9135" y="3873"/>
                  </a:lnTo>
                  <a:lnTo>
                    <a:pt x="20057" y="3873"/>
                  </a:lnTo>
                  <a:lnTo>
                    <a:pt x="20057" y="3873"/>
                  </a:lnTo>
                  <a:lnTo>
                    <a:pt x="20354" y="3897"/>
                  </a:lnTo>
                  <a:lnTo>
                    <a:pt x="20677" y="3922"/>
                  </a:lnTo>
                  <a:lnTo>
                    <a:pt x="20677" y="3922"/>
                  </a:lnTo>
                  <a:lnTo>
                    <a:pt x="20578" y="3550"/>
                  </a:lnTo>
                  <a:lnTo>
                    <a:pt x="20454" y="3178"/>
                  </a:lnTo>
                  <a:lnTo>
                    <a:pt x="20305" y="2830"/>
                  </a:lnTo>
                  <a:lnTo>
                    <a:pt x="20131" y="2483"/>
                  </a:lnTo>
                  <a:lnTo>
                    <a:pt x="19932" y="2160"/>
                  </a:lnTo>
                  <a:lnTo>
                    <a:pt x="19709" y="1862"/>
                  </a:lnTo>
                  <a:lnTo>
                    <a:pt x="19461" y="1564"/>
                  </a:lnTo>
                  <a:lnTo>
                    <a:pt x="19188" y="1316"/>
                  </a:lnTo>
                  <a:lnTo>
                    <a:pt x="18890" y="1068"/>
                  </a:lnTo>
                  <a:lnTo>
                    <a:pt x="18592" y="844"/>
                  </a:lnTo>
                  <a:lnTo>
                    <a:pt x="18269" y="646"/>
                  </a:lnTo>
                  <a:lnTo>
                    <a:pt x="17922" y="472"/>
                  </a:lnTo>
                  <a:lnTo>
                    <a:pt x="17574" y="323"/>
                  </a:lnTo>
                  <a:lnTo>
                    <a:pt x="17202" y="199"/>
                  </a:lnTo>
                  <a:lnTo>
                    <a:pt x="16830" y="100"/>
                  </a:lnTo>
                  <a:lnTo>
                    <a:pt x="16433" y="50"/>
                  </a:lnTo>
                  <a:lnTo>
                    <a:pt x="16433" y="50"/>
                  </a:lnTo>
                  <a:lnTo>
                    <a:pt x="16160" y="25"/>
                  </a:lnTo>
                  <a:lnTo>
                    <a:pt x="158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43"/>
            <p:cNvSpPr/>
            <p:nvPr/>
          </p:nvSpPr>
          <p:spPr>
            <a:xfrm>
              <a:off x="4934425" y="3671025"/>
              <a:ext cx="482800" cy="871900"/>
            </a:xfrm>
            <a:custGeom>
              <a:rect b="b" l="l" r="r" t="t"/>
              <a:pathLst>
                <a:path extrusionOk="0" h="34876" w="19312">
                  <a:moveTo>
                    <a:pt x="4940" y="1"/>
                  </a:moveTo>
                  <a:lnTo>
                    <a:pt x="4419" y="25"/>
                  </a:lnTo>
                  <a:lnTo>
                    <a:pt x="3947" y="100"/>
                  </a:lnTo>
                  <a:lnTo>
                    <a:pt x="3475" y="224"/>
                  </a:lnTo>
                  <a:lnTo>
                    <a:pt x="3004" y="398"/>
                  </a:lnTo>
                  <a:lnTo>
                    <a:pt x="2582" y="596"/>
                  </a:lnTo>
                  <a:lnTo>
                    <a:pt x="2185" y="844"/>
                  </a:lnTo>
                  <a:lnTo>
                    <a:pt x="1788" y="1142"/>
                  </a:lnTo>
                  <a:lnTo>
                    <a:pt x="1440" y="1465"/>
                  </a:lnTo>
                  <a:lnTo>
                    <a:pt x="1117" y="1813"/>
                  </a:lnTo>
                  <a:lnTo>
                    <a:pt x="844" y="2185"/>
                  </a:lnTo>
                  <a:lnTo>
                    <a:pt x="596" y="2582"/>
                  </a:lnTo>
                  <a:lnTo>
                    <a:pt x="397" y="3029"/>
                  </a:lnTo>
                  <a:lnTo>
                    <a:pt x="224" y="3476"/>
                  </a:lnTo>
                  <a:lnTo>
                    <a:pt x="100" y="3947"/>
                  </a:lnTo>
                  <a:lnTo>
                    <a:pt x="25" y="4444"/>
                  </a:lnTo>
                  <a:lnTo>
                    <a:pt x="0" y="4940"/>
                  </a:lnTo>
                  <a:lnTo>
                    <a:pt x="0" y="30333"/>
                  </a:lnTo>
                  <a:lnTo>
                    <a:pt x="25" y="30829"/>
                  </a:lnTo>
                  <a:lnTo>
                    <a:pt x="100" y="31351"/>
                  </a:lnTo>
                  <a:lnTo>
                    <a:pt x="174" y="31648"/>
                  </a:lnTo>
                  <a:lnTo>
                    <a:pt x="273" y="31922"/>
                  </a:lnTo>
                  <a:lnTo>
                    <a:pt x="373" y="32219"/>
                  </a:lnTo>
                  <a:lnTo>
                    <a:pt x="497" y="32492"/>
                  </a:lnTo>
                  <a:lnTo>
                    <a:pt x="646" y="32741"/>
                  </a:lnTo>
                  <a:lnTo>
                    <a:pt x="795" y="33014"/>
                  </a:lnTo>
                  <a:lnTo>
                    <a:pt x="968" y="33262"/>
                  </a:lnTo>
                  <a:lnTo>
                    <a:pt x="1142" y="33485"/>
                  </a:lnTo>
                  <a:lnTo>
                    <a:pt x="1341" y="33709"/>
                  </a:lnTo>
                  <a:lnTo>
                    <a:pt x="1564" y="33907"/>
                  </a:lnTo>
                  <a:lnTo>
                    <a:pt x="1788" y="34106"/>
                  </a:lnTo>
                  <a:lnTo>
                    <a:pt x="2011" y="34304"/>
                  </a:lnTo>
                  <a:lnTo>
                    <a:pt x="2259" y="34478"/>
                  </a:lnTo>
                  <a:lnTo>
                    <a:pt x="2507" y="34627"/>
                  </a:lnTo>
                  <a:lnTo>
                    <a:pt x="2780" y="34751"/>
                  </a:lnTo>
                  <a:lnTo>
                    <a:pt x="3053" y="34875"/>
                  </a:lnTo>
                  <a:lnTo>
                    <a:pt x="2731" y="34528"/>
                  </a:lnTo>
                  <a:lnTo>
                    <a:pt x="2433" y="34156"/>
                  </a:lnTo>
                  <a:lnTo>
                    <a:pt x="2185" y="33734"/>
                  </a:lnTo>
                  <a:lnTo>
                    <a:pt x="1986" y="33312"/>
                  </a:lnTo>
                  <a:lnTo>
                    <a:pt x="1812" y="32865"/>
                  </a:lnTo>
                  <a:lnTo>
                    <a:pt x="1688" y="32393"/>
                  </a:lnTo>
                  <a:lnTo>
                    <a:pt x="1614" y="31897"/>
                  </a:lnTo>
                  <a:lnTo>
                    <a:pt x="1589" y="31375"/>
                  </a:lnTo>
                  <a:lnTo>
                    <a:pt x="1589" y="6007"/>
                  </a:lnTo>
                  <a:lnTo>
                    <a:pt x="1614" y="5486"/>
                  </a:lnTo>
                  <a:lnTo>
                    <a:pt x="1688" y="5015"/>
                  </a:lnTo>
                  <a:lnTo>
                    <a:pt x="1812" y="4543"/>
                  </a:lnTo>
                  <a:lnTo>
                    <a:pt x="1986" y="4071"/>
                  </a:lnTo>
                  <a:lnTo>
                    <a:pt x="2185" y="3649"/>
                  </a:lnTo>
                  <a:lnTo>
                    <a:pt x="2433" y="3252"/>
                  </a:lnTo>
                  <a:lnTo>
                    <a:pt x="2731" y="2855"/>
                  </a:lnTo>
                  <a:lnTo>
                    <a:pt x="3029" y="2508"/>
                  </a:lnTo>
                  <a:lnTo>
                    <a:pt x="3376" y="2185"/>
                  </a:lnTo>
                  <a:lnTo>
                    <a:pt x="3773" y="1912"/>
                  </a:lnTo>
                  <a:lnTo>
                    <a:pt x="4170" y="1664"/>
                  </a:lnTo>
                  <a:lnTo>
                    <a:pt x="4592" y="1465"/>
                  </a:lnTo>
                  <a:lnTo>
                    <a:pt x="5064" y="1291"/>
                  </a:lnTo>
                  <a:lnTo>
                    <a:pt x="5536" y="1167"/>
                  </a:lnTo>
                  <a:lnTo>
                    <a:pt x="6007" y="1093"/>
                  </a:lnTo>
                  <a:lnTo>
                    <a:pt x="6529" y="1068"/>
                  </a:lnTo>
                  <a:lnTo>
                    <a:pt x="17450" y="1068"/>
                  </a:lnTo>
                  <a:lnTo>
                    <a:pt x="17947" y="1093"/>
                  </a:lnTo>
                  <a:lnTo>
                    <a:pt x="18418" y="1167"/>
                  </a:lnTo>
                  <a:lnTo>
                    <a:pt x="18865" y="1266"/>
                  </a:lnTo>
                  <a:lnTo>
                    <a:pt x="19312" y="1440"/>
                  </a:lnTo>
                  <a:lnTo>
                    <a:pt x="19039" y="1167"/>
                  </a:lnTo>
                  <a:lnTo>
                    <a:pt x="18716" y="919"/>
                  </a:lnTo>
                  <a:lnTo>
                    <a:pt x="18393" y="720"/>
                  </a:lnTo>
                  <a:lnTo>
                    <a:pt x="18021" y="522"/>
                  </a:lnTo>
                  <a:lnTo>
                    <a:pt x="17674" y="348"/>
                  </a:lnTo>
                  <a:lnTo>
                    <a:pt x="17276" y="224"/>
                  </a:lnTo>
                  <a:lnTo>
                    <a:pt x="16879" y="125"/>
                  </a:lnTo>
                  <a:lnTo>
                    <a:pt x="16482" y="50"/>
                  </a:lnTo>
                  <a:lnTo>
                    <a:pt x="16159" y="25"/>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43"/>
            <p:cNvSpPr/>
            <p:nvPr/>
          </p:nvSpPr>
          <p:spPr>
            <a:xfrm>
              <a:off x="4934425" y="3671025"/>
              <a:ext cx="482800" cy="871900"/>
            </a:xfrm>
            <a:custGeom>
              <a:rect b="b" l="l" r="r" t="t"/>
              <a:pathLst>
                <a:path extrusionOk="0" fill="none" h="34876" w="19312">
                  <a:moveTo>
                    <a:pt x="15862" y="1"/>
                  </a:moveTo>
                  <a:lnTo>
                    <a:pt x="4940" y="1"/>
                  </a:lnTo>
                  <a:lnTo>
                    <a:pt x="4940" y="1"/>
                  </a:lnTo>
                  <a:lnTo>
                    <a:pt x="4419" y="25"/>
                  </a:lnTo>
                  <a:lnTo>
                    <a:pt x="3947" y="100"/>
                  </a:lnTo>
                  <a:lnTo>
                    <a:pt x="3475" y="224"/>
                  </a:lnTo>
                  <a:lnTo>
                    <a:pt x="3004" y="398"/>
                  </a:lnTo>
                  <a:lnTo>
                    <a:pt x="2582" y="596"/>
                  </a:lnTo>
                  <a:lnTo>
                    <a:pt x="2185" y="844"/>
                  </a:lnTo>
                  <a:lnTo>
                    <a:pt x="1788" y="1142"/>
                  </a:lnTo>
                  <a:lnTo>
                    <a:pt x="1440" y="1465"/>
                  </a:lnTo>
                  <a:lnTo>
                    <a:pt x="1117" y="1813"/>
                  </a:lnTo>
                  <a:lnTo>
                    <a:pt x="844" y="2185"/>
                  </a:lnTo>
                  <a:lnTo>
                    <a:pt x="596" y="2582"/>
                  </a:lnTo>
                  <a:lnTo>
                    <a:pt x="397" y="3029"/>
                  </a:lnTo>
                  <a:lnTo>
                    <a:pt x="224" y="3476"/>
                  </a:lnTo>
                  <a:lnTo>
                    <a:pt x="100" y="3947"/>
                  </a:lnTo>
                  <a:lnTo>
                    <a:pt x="25" y="4444"/>
                  </a:lnTo>
                  <a:lnTo>
                    <a:pt x="0" y="4940"/>
                  </a:lnTo>
                  <a:lnTo>
                    <a:pt x="0" y="30333"/>
                  </a:lnTo>
                  <a:lnTo>
                    <a:pt x="0" y="30333"/>
                  </a:lnTo>
                  <a:lnTo>
                    <a:pt x="25" y="30829"/>
                  </a:lnTo>
                  <a:lnTo>
                    <a:pt x="100" y="31351"/>
                  </a:lnTo>
                  <a:lnTo>
                    <a:pt x="100" y="31351"/>
                  </a:lnTo>
                  <a:lnTo>
                    <a:pt x="174" y="31648"/>
                  </a:lnTo>
                  <a:lnTo>
                    <a:pt x="273" y="31922"/>
                  </a:lnTo>
                  <a:lnTo>
                    <a:pt x="373" y="32219"/>
                  </a:lnTo>
                  <a:lnTo>
                    <a:pt x="497" y="32492"/>
                  </a:lnTo>
                  <a:lnTo>
                    <a:pt x="646" y="32741"/>
                  </a:lnTo>
                  <a:lnTo>
                    <a:pt x="795" y="33014"/>
                  </a:lnTo>
                  <a:lnTo>
                    <a:pt x="968" y="33262"/>
                  </a:lnTo>
                  <a:lnTo>
                    <a:pt x="1142" y="33485"/>
                  </a:lnTo>
                  <a:lnTo>
                    <a:pt x="1341" y="33709"/>
                  </a:lnTo>
                  <a:lnTo>
                    <a:pt x="1564" y="33907"/>
                  </a:lnTo>
                  <a:lnTo>
                    <a:pt x="1788" y="34106"/>
                  </a:lnTo>
                  <a:lnTo>
                    <a:pt x="2011" y="34304"/>
                  </a:lnTo>
                  <a:lnTo>
                    <a:pt x="2259" y="34478"/>
                  </a:lnTo>
                  <a:lnTo>
                    <a:pt x="2507" y="34627"/>
                  </a:lnTo>
                  <a:lnTo>
                    <a:pt x="2780" y="34751"/>
                  </a:lnTo>
                  <a:lnTo>
                    <a:pt x="3053" y="34875"/>
                  </a:lnTo>
                  <a:lnTo>
                    <a:pt x="3053" y="34875"/>
                  </a:lnTo>
                  <a:lnTo>
                    <a:pt x="2731" y="34528"/>
                  </a:lnTo>
                  <a:lnTo>
                    <a:pt x="2433" y="34156"/>
                  </a:lnTo>
                  <a:lnTo>
                    <a:pt x="2185" y="33734"/>
                  </a:lnTo>
                  <a:lnTo>
                    <a:pt x="1986" y="33312"/>
                  </a:lnTo>
                  <a:lnTo>
                    <a:pt x="1812" y="32865"/>
                  </a:lnTo>
                  <a:lnTo>
                    <a:pt x="1688" y="32393"/>
                  </a:lnTo>
                  <a:lnTo>
                    <a:pt x="1614" y="31897"/>
                  </a:lnTo>
                  <a:lnTo>
                    <a:pt x="1589" y="31375"/>
                  </a:lnTo>
                  <a:lnTo>
                    <a:pt x="1589" y="6007"/>
                  </a:lnTo>
                  <a:lnTo>
                    <a:pt x="1589" y="6007"/>
                  </a:lnTo>
                  <a:lnTo>
                    <a:pt x="1614" y="5486"/>
                  </a:lnTo>
                  <a:lnTo>
                    <a:pt x="1688" y="5015"/>
                  </a:lnTo>
                  <a:lnTo>
                    <a:pt x="1812" y="4543"/>
                  </a:lnTo>
                  <a:lnTo>
                    <a:pt x="1986" y="4071"/>
                  </a:lnTo>
                  <a:lnTo>
                    <a:pt x="2185" y="3649"/>
                  </a:lnTo>
                  <a:lnTo>
                    <a:pt x="2433" y="3252"/>
                  </a:lnTo>
                  <a:lnTo>
                    <a:pt x="2731" y="2855"/>
                  </a:lnTo>
                  <a:lnTo>
                    <a:pt x="3029" y="2508"/>
                  </a:lnTo>
                  <a:lnTo>
                    <a:pt x="3376" y="2185"/>
                  </a:lnTo>
                  <a:lnTo>
                    <a:pt x="3773" y="1912"/>
                  </a:lnTo>
                  <a:lnTo>
                    <a:pt x="4170" y="1664"/>
                  </a:lnTo>
                  <a:lnTo>
                    <a:pt x="4592" y="1465"/>
                  </a:lnTo>
                  <a:lnTo>
                    <a:pt x="5064" y="1291"/>
                  </a:lnTo>
                  <a:lnTo>
                    <a:pt x="5536" y="1167"/>
                  </a:lnTo>
                  <a:lnTo>
                    <a:pt x="6007" y="1093"/>
                  </a:lnTo>
                  <a:lnTo>
                    <a:pt x="6529" y="1068"/>
                  </a:lnTo>
                  <a:lnTo>
                    <a:pt x="17450" y="1068"/>
                  </a:lnTo>
                  <a:lnTo>
                    <a:pt x="17450" y="1068"/>
                  </a:lnTo>
                  <a:lnTo>
                    <a:pt x="17947" y="1093"/>
                  </a:lnTo>
                  <a:lnTo>
                    <a:pt x="18418" y="1167"/>
                  </a:lnTo>
                  <a:lnTo>
                    <a:pt x="18865" y="1266"/>
                  </a:lnTo>
                  <a:lnTo>
                    <a:pt x="19312" y="1440"/>
                  </a:lnTo>
                  <a:lnTo>
                    <a:pt x="19312" y="1440"/>
                  </a:lnTo>
                  <a:lnTo>
                    <a:pt x="19039" y="1167"/>
                  </a:lnTo>
                  <a:lnTo>
                    <a:pt x="18716" y="919"/>
                  </a:lnTo>
                  <a:lnTo>
                    <a:pt x="18393" y="720"/>
                  </a:lnTo>
                  <a:lnTo>
                    <a:pt x="18021" y="522"/>
                  </a:lnTo>
                  <a:lnTo>
                    <a:pt x="17674" y="348"/>
                  </a:lnTo>
                  <a:lnTo>
                    <a:pt x="17276" y="224"/>
                  </a:lnTo>
                  <a:lnTo>
                    <a:pt x="16879" y="125"/>
                  </a:lnTo>
                  <a:lnTo>
                    <a:pt x="16482" y="50"/>
                  </a:lnTo>
                  <a:lnTo>
                    <a:pt x="16482" y="50"/>
                  </a:lnTo>
                  <a:lnTo>
                    <a:pt x="16159" y="25"/>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43"/>
            <p:cNvSpPr/>
            <p:nvPr/>
          </p:nvSpPr>
          <p:spPr>
            <a:xfrm>
              <a:off x="4974125" y="3697700"/>
              <a:ext cx="519425" cy="881200"/>
            </a:xfrm>
            <a:custGeom>
              <a:rect b="b" l="l" r="r" t="t"/>
              <a:pathLst>
                <a:path extrusionOk="0" h="35248" w="20777">
                  <a:moveTo>
                    <a:pt x="4941" y="1"/>
                  </a:moveTo>
                  <a:lnTo>
                    <a:pt x="4419" y="26"/>
                  </a:lnTo>
                  <a:lnTo>
                    <a:pt x="3948" y="100"/>
                  </a:lnTo>
                  <a:lnTo>
                    <a:pt x="3476" y="224"/>
                  </a:lnTo>
                  <a:lnTo>
                    <a:pt x="3004" y="398"/>
                  </a:lnTo>
                  <a:lnTo>
                    <a:pt x="2582" y="597"/>
                  </a:lnTo>
                  <a:lnTo>
                    <a:pt x="2185" y="845"/>
                  </a:lnTo>
                  <a:lnTo>
                    <a:pt x="1788" y="1118"/>
                  </a:lnTo>
                  <a:lnTo>
                    <a:pt x="1441" y="1441"/>
                  </a:lnTo>
                  <a:lnTo>
                    <a:pt x="1143" y="1788"/>
                  </a:lnTo>
                  <a:lnTo>
                    <a:pt x="845" y="2185"/>
                  </a:lnTo>
                  <a:lnTo>
                    <a:pt x="597" y="2582"/>
                  </a:lnTo>
                  <a:lnTo>
                    <a:pt x="398" y="3004"/>
                  </a:lnTo>
                  <a:lnTo>
                    <a:pt x="224" y="3476"/>
                  </a:lnTo>
                  <a:lnTo>
                    <a:pt x="100" y="3948"/>
                  </a:lnTo>
                  <a:lnTo>
                    <a:pt x="26" y="4419"/>
                  </a:lnTo>
                  <a:lnTo>
                    <a:pt x="1" y="4940"/>
                  </a:lnTo>
                  <a:lnTo>
                    <a:pt x="1" y="30308"/>
                  </a:lnTo>
                  <a:lnTo>
                    <a:pt x="26" y="30830"/>
                  </a:lnTo>
                  <a:lnTo>
                    <a:pt x="100" y="31326"/>
                  </a:lnTo>
                  <a:lnTo>
                    <a:pt x="224" y="31798"/>
                  </a:lnTo>
                  <a:lnTo>
                    <a:pt x="398" y="32245"/>
                  </a:lnTo>
                  <a:lnTo>
                    <a:pt x="597" y="32667"/>
                  </a:lnTo>
                  <a:lnTo>
                    <a:pt x="845" y="33089"/>
                  </a:lnTo>
                  <a:lnTo>
                    <a:pt x="1143" y="33461"/>
                  </a:lnTo>
                  <a:lnTo>
                    <a:pt x="1465" y="33808"/>
                  </a:lnTo>
                  <a:lnTo>
                    <a:pt x="1813" y="34131"/>
                  </a:lnTo>
                  <a:lnTo>
                    <a:pt x="2185" y="34404"/>
                  </a:lnTo>
                  <a:lnTo>
                    <a:pt x="2607" y="34652"/>
                  </a:lnTo>
                  <a:lnTo>
                    <a:pt x="3029" y="34851"/>
                  </a:lnTo>
                  <a:lnTo>
                    <a:pt x="3476" y="35025"/>
                  </a:lnTo>
                  <a:lnTo>
                    <a:pt x="3948" y="35149"/>
                  </a:lnTo>
                  <a:lnTo>
                    <a:pt x="4444" y="35223"/>
                  </a:lnTo>
                  <a:lnTo>
                    <a:pt x="4941" y="35248"/>
                  </a:lnTo>
                  <a:lnTo>
                    <a:pt x="15862" y="35248"/>
                  </a:lnTo>
                  <a:lnTo>
                    <a:pt x="16359" y="35223"/>
                  </a:lnTo>
                  <a:lnTo>
                    <a:pt x="16855" y="35149"/>
                  </a:lnTo>
                  <a:lnTo>
                    <a:pt x="17327" y="35025"/>
                  </a:lnTo>
                  <a:lnTo>
                    <a:pt x="17773" y="34851"/>
                  </a:lnTo>
                  <a:lnTo>
                    <a:pt x="18195" y="34652"/>
                  </a:lnTo>
                  <a:lnTo>
                    <a:pt x="18617" y="34404"/>
                  </a:lnTo>
                  <a:lnTo>
                    <a:pt x="18990" y="34131"/>
                  </a:lnTo>
                  <a:lnTo>
                    <a:pt x="19337" y="33808"/>
                  </a:lnTo>
                  <a:lnTo>
                    <a:pt x="19660" y="33461"/>
                  </a:lnTo>
                  <a:lnTo>
                    <a:pt x="19933" y="33064"/>
                  </a:lnTo>
                  <a:lnTo>
                    <a:pt x="20181" y="32667"/>
                  </a:lnTo>
                  <a:lnTo>
                    <a:pt x="20405" y="32245"/>
                  </a:lnTo>
                  <a:lnTo>
                    <a:pt x="20553" y="31773"/>
                  </a:lnTo>
                  <a:lnTo>
                    <a:pt x="20678" y="31301"/>
                  </a:lnTo>
                  <a:lnTo>
                    <a:pt x="20752" y="30830"/>
                  </a:lnTo>
                  <a:lnTo>
                    <a:pt x="20777" y="30308"/>
                  </a:lnTo>
                  <a:lnTo>
                    <a:pt x="20777" y="16135"/>
                  </a:lnTo>
                  <a:lnTo>
                    <a:pt x="20777" y="4940"/>
                  </a:lnTo>
                  <a:lnTo>
                    <a:pt x="20777" y="4543"/>
                  </a:lnTo>
                  <a:lnTo>
                    <a:pt x="20727" y="4171"/>
                  </a:lnTo>
                  <a:lnTo>
                    <a:pt x="20653" y="3799"/>
                  </a:lnTo>
                  <a:lnTo>
                    <a:pt x="20553" y="3451"/>
                  </a:lnTo>
                  <a:lnTo>
                    <a:pt x="20429" y="3104"/>
                  </a:lnTo>
                  <a:lnTo>
                    <a:pt x="20280" y="2781"/>
                  </a:lnTo>
                  <a:lnTo>
                    <a:pt x="20132" y="2458"/>
                  </a:lnTo>
                  <a:lnTo>
                    <a:pt x="19933" y="2160"/>
                  </a:lnTo>
                  <a:lnTo>
                    <a:pt x="19710" y="1863"/>
                  </a:lnTo>
                  <a:lnTo>
                    <a:pt x="19486" y="1589"/>
                  </a:lnTo>
                  <a:lnTo>
                    <a:pt x="19238" y="1341"/>
                  </a:lnTo>
                  <a:lnTo>
                    <a:pt x="18965" y="1093"/>
                  </a:lnTo>
                  <a:lnTo>
                    <a:pt x="18692" y="894"/>
                  </a:lnTo>
                  <a:lnTo>
                    <a:pt x="18369" y="696"/>
                  </a:lnTo>
                  <a:lnTo>
                    <a:pt x="18071" y="522"/>
                  </a:lnTo>
                  <a:lnTo>
                    <a:pt x="17724" y="373"/>
                  </a:lnTo>
                  <a:lnTo>
                    <a:pt x="17277" y="199"/>
                  </a:lnTo>
                  <a:lnTo>
                    <a:pt x="16830" y="100"/>
                  </a:lnTo>
                  <a:lnTo>
                    <a:pt x="16359" y="26"/>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43"/>
            <p:cNvSpPr/>
            <p:nvPr/>
          </p:nvSpPr>
          <p:spPr>
            <a:xfrm>
              <a:off x="4974125" y="3697700"/>
              <a:ext cx="519425" cy="881200"/>
            </a:xfrm>
            <a:custGeom>
              <a:rect b="b" l="l" r="r" t="t"/>
              <a:pathLst>
                <a:path extrusionOk="0" fill="none" h="35248" w="20777">
                  <a:moveTo>
                    <a:pt x="15862" y="1"/>
                  </a:moveTo>
                  <a:lnTo>
                    <a:pt x="4941" y="1"/>
                  </a:lnTo>
                  <a:lnTo>
                    <a:pt x="4941" y="1"/>
                  </a:lnTo>
                  <a:lnTo>
                    <a:pt x="4419" y="26"/>
                  </a:lnTo>
                  <a:lnTo>
                    <a:pt x="3948" y="100"/>
                  </a:lnTo>
                  <a:lnTo>
                    <a:pt x="3476" y="224"/>
                  </a:lnTo>
                  <a:lnTo>
                    <a:pt x="3004" y="398"/>
                  </a:lnTo>
                  <a:lnTo>
                    <a:pt x="2582" y="597"/>
                  </a:lnTo>
                  <a:lnTo>
                    <a:pt x="2185" y="845"/>
                  </a:lnTo>
                  <a:lnTo>
                    <a:pt x="1788" y="1118"/>
                  </a:lnTo>
                  <a:lnTo>
                    <a:pt x="1441" y="1441"/>
                  </a:lnTo>
                  <a:lnTo>
                    <a:pt x="1143" y="1788"/>
                  </a:lnTo>
                  <a:lnTo>
                    <a:pt x="845" y="2185"/>
                  </a:lnTo>
                  <a:lnTo>
                    <a:pt x="597" y="2582"/>
                  </a:lnTo>
                  <a:lnTo>
                    <a:pt x="398" y="3004"/>
                  </a:lnTo>
                  <a:lnTo>
                    <a:pt x="224" y="3476"/>
                  </a:lnTo>
                  <a:lnTo>
                    <a:pt x="100" y="3948"/>
                  </a:lnTo>
                  <a:lnTo>
                    <a:pt x="26" y="4419"/>
                  </a:lnTo>
                  <a:lnTo>
                    <a:pt x="1" y="4940"/>
                  </a:lnTo>
                  <a:lnTo>
                    <a:pt x="1" y="30308"/>
                  </a:lnTo>
                  <a:lnTo>
                    <a:pt x="1" y="30308"/>
                  </a:lnTo>
                  <a:lnTo>
                    <a:pt x="26" y="30830"/>
                  </a:lnTo>
                  <a:lnTo>
                    <a:pt x="100" y="31326"/>
                  </a:lnTo>
                  <a:lnTo>
                    <a:pt x="224" y="31798"/>
                  </a:lnTo>
                  <a:lnTo>
                    <a:pt x="398" y="32245"/>
                  </a:lnTo>
                  <a:lnTo>
                    <a:pt x="597" y="32667"/>
                  </a:lnTo>
                  <a:lnTo>
                    <a:pt x="845" y="33089"/>
                  </a:lnTo>
                  <a:lnTo>
                    <a:pt x="1143" y="33461"/>
                  </a:lnTo>
                  <a:lnTo>
                    <a:pt x="1465" y="33808"/>
                  </a:lnTo>
                  <a:lnTo>
                    <a:pt x="1465" y="33808"/>
                  </a:lnTo>
                  <a:lnTo>
                    <a:pt x="1813" y="34131"/>
                  </a:lnTo>
                  <a:lnTo>
                    <a:pt x="2185" y="34404"/>
                  </a:lnTo>
                  <a:lnTo>
                    <a:pt x="2607" y="34652"/>
                  </a:lnTo>
                  <a:lnTo>
                    <a:pt x="3029" y="34851"/>
                  </a:lnTo>
                  <a:lnTo>
                    <a:pt x="3476" y="35025"/>
                  </a:lnTo>
                  <a:lnTo>
                    <a:pt x="3948" y="35149"/>
                  </a:lnTo>
                  <a:lnTo>
                    <a:pt x="4444" y="35223"/>
                  </a:lnTo>
                  <a:lnTo>
                    <a:pt x="4941" y="35248"/>
                  </a:lnTo>
                  <a:lnTo>
                    <a:pt x="15862" y="35248"/>
                  </a:lnTo>
                  <a:lnTo>
                    <a:pt x="15862" y="35248"/>
                  </a:lnTo>
                  <a:lnTo>
                    <a:pt x="16359" y="35223"/>
                  </a:lnTo>
                  <a:lnTo>
                    <a:pt x="16855" y="35149"/>
                  </a:lnTo>
                  <a:lnTo>
                    <a:pt x="17327" y="35025"/>
                  </a:lnTo>
                  <a:lnTo>
                    <a:pt x="17773" y="34851"/>
                  </a:lnTo>
                  <a:lnTo>
                    <a:pt x="18195" y="34652"/>
                  </a:lnTo>
                  <a:lnTo>
                    <a:pt x="18617" y="34404"/>
                  </a:lnTo>
                  <a:lnTo>
                    <a:pt x="18990" y="34131"/>
                  </a:lnTo>
                  <a:lnTo>
                    <a:pt x="19337" y="33808"/>
                  </a:lnTo>
                  <a:lnTo>
                    <a:pt x="19660" y="33461"/>
                  </a:lnTo>
                  <a:lnTo>
                    <a:pt x="19933" y="33064"/>
                  </a:lnTo>
                  <a:lnTo>
                    <a:pt x="20181" y="32667"/>
                  </a:lnTo>
                  <a:lnTo>
                    <a:pt x="20405" y="32245"/>
                  </a:lnTo>
                  <a:lnTo>
                    <a:pt x="20553" y="31773"/>
                  </a:lnTo>
                  <a:lnTo>
                    <a:pt x="20678" y="31301"/>
                  </a:lnTo>
                  <a:lnTo>
                    <a:pt x="20752" y="30830"/>
                  </a:lnTo>
                  <a:lnTo>
                    <a:pt x="20777" y="30308"/>
                  </a:lnTo>
                  <a:lnTo>
                    <a:pt x="20777" y="16135"/>
                  </a:lnTo>
                  <a:lnTo>
                    <a:pt x="20777" y="4940"/>
                  </a:lnTo>
                  <a:lnTo>
                    <a:pt x="20777" y="4940"/>
                  </a:lnTo>
                  <a:lnTo>
                    <a:pt x="20777" y="4543"/>
                  </a:lnTo>
                  <a:lnTo>
                    <a:pt x="20727" y="4171"/>
                  </a:lnTo>
                  <a:lnTo>
                    <a:pt x="20653" y="3799"/>
                  </a:lnTo>
                  <a:lnTo>
                    <a:pt x="20553" y="3451"/>
                  </a:lnTo>
                  <a:lnTo>
                    <a:pt x="20429" y="3104"/>
                  </a:lnTo>
                  <a:lnTo>
                    <a:pt x="20280" y="2781"/>
                  </a:lnTo>
                  <a:lnTo>
                    <a:pt x="20132" y="2458"/>
                  </a:lnTo>
                  <a:lnTo>
                    <a:pt x="19933" y="2160"/>
                  </a:lnTo>
                  <a:lnTo>
                    <a:pt x="19710" y="1863"/>
                  </a:lnTo>
                  <a:lnTo>
                    <a:pt x="19486" y="1589"/>
                  </a:lnTo>
                  <a:lnTo>
                    <a:pt x="19238" y="1341"/>
                  </a:lnTo>
                  <a:lnTo>
                    <a:pt x="18965" y="1093"/>
                  </a:lnTo>
                  <a:lnTo>
                    <a:pt x="18692" y="894"/>
                  </a:lnTo>
                  <a:lnTo>
                    <a:pt x="18369" y="696"/>
                  </a:lnTo>
                  <a:lnTo>
                    <a:pt x="18071" y="522"/>
                  </a:lnTo>
                  <a:lnTo>
                    <a:pt x="17724" y="373"/>
                  </a:lnTo>
                  <a:lnTo>
                    <a:pt x="17724" y="373"/>
                  </a:lnTo>
                  <a:lnTo>
                    <a:pt x="17277" y="199"/>
                  </a:lnTo>
                  <a:lnTo>
                    <a:pt x="16830" y="100"/>
                  </a:lnTo>
                  <a:lnTo>
                    <a:pt x="16359" y="26"/>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43"/>
            <p:cNvSpPr/>
            <p:nvPr/>
          </p:nvSpPr>
          <p:spPr>
            <a:xfrm>
              <a:off x="5639975" y="3574225"/>
              <a:ext cx="516325" cy="881200"/>
            </a:xfrm>
            <a:custGeom>
              <a:rect b="b" l="l" r="r" t="t"/>
              <a:pathLst>
                <a:path extrusionOk="0" h="35248" w="20653">
                  <a:moveTo>
                    <a:pt x="4916" y="0"/>
                  </a:moveTo>
                  <a:lnTo>
                    <a:pt x="4543" y="25"/>
                  </a:lnTo>
                  <a:lnTo>
                    <a:pt x="4146" y="75"/>
                  </a:lnTo>
                  <a:lnTo>
                    <a:pt x="3799" y="149"/>
                  </a:lnTo>
                  <a:lnTo>
                    <a:pt x="3426" y="249"/>
                  </a:lnTo>
                  <a:lnTo>
                    <a:pt x="3079" y="373"/>
                  </a:lnTo>
                  <a:lnTo>
                    <a:pt x="2756" y="522"/>
                  </a:lnTo>
                  <a:lnTo>
                    <a:pt x="2433" y="695"/>
                  </a:lnTo>
                  <a:lnTo>
                    <a:pt x="2111" y="894"/>
                  </a:lnTo>
                  <a:lnTo>
                    <a:pt x="1887" y="1068"/>
                  </a:lnTo>
                  <a:lnTo>
                    <a:pt x="1664" y="1241"/>
                  </a:lnTo>
                  <a:lnTo>
                    <a:pt x="1441" y="1440"/>
                  </a:lnTo>
                  <a:lnTo>
                    <a:pt x="1242" y="1663"/>
                  </a:lnTo>
                  <a:lnTo>
                    <a:pt x="1043" y="1887"/>
                  </a:lnTo>
                  <a:lnTo>
                    <a:pt x="870" y="2110"/>
                  </a:lnTo>
                  <a:lnTo>
                    <a:pt x="721" y="2358"/>
                  </a:lnTo>
                  <a:lnTo>
                    <a:pt x="572" y="2607"/>
                  </a:lnTo>
                  <a:lnTo>
                    <a:pt x="448" y="2880"/>
                  </a:lnTo>
                  <a:lnTo>
                    <a:pt x="324" y="3153"/>
                  </a:lnTo>
                  <a:lnTo>
                    <a:pt x="224" y="3426"/>
                  </a:lnTo>
                  <a:lnTo>
                    <a:pt x="150" y="3724"/>
                  </a:lnTo>
                  <a:lnTo>
                    <a:pt x="75" y="4021"/>
                  </a:lnTo>
                  <a:lnTo>
                    <a:pt x="26" y="4319"/>
                  </a:lnTo>
                  <a:lnTo>
                    <a:pt x="1" y="4617"/>
                  </a:lnTo>
                  <a:lnTo>
                    <a:pt x="1" y="4940"/>
                  </a:lnTo>
                  <a:lnTo>
                    <a:pt x="1" y="20503"/>
                  </a:lnTo>
                  <a:lnTo>
                    <a:pt x="1" y="30333"/>
                  </a:lnTo>
                  <a:lnTo>
                    <a:pt x="26" y="30829"/>
                  </a:lnTo>
                  <a:lnTo>
                    <a:pt x="100" y="31326"/>
                  </a:lnTo>
                  <a:lnTo>
                    <a:pt x="224" y="31797"/>
                  </a:lnTo>
                  <a:lnTo>
                    <a:pt x="373" y="32244"/>
                  </a:lnTo>
                  <a:lnTo>
                    <a:pt x="597" y="32666"/>
                  </a:lnTo>
                  <a:lnTo>
                    <a:pt x="845" y="33088"/>
                  </a:lnTo>
                  <a:lnTo>
                    <a:pt x="1118" y="33460"/>
                  </a:lnTo>
                  <a:lnTo>
                    <a:pt x="1441" y="33808"/>
                  </a:lnTo>
                  <a:lnTo>
                    <a:pt x="1788" y="34130"/>
                  </a:lnTo>
                  <a:lnTo>
                    <a:pt x="2160" y="34404"/>
                  </a:lnTo>
                  <a:lnTo>
                    <a:pt x="2582" y="34652"/>
                  </a:lnTo>
                  <a:lnTo>
                    <a:pt x="3004" y="34875"/>
                  </a:lnTo>
                  <a:lnTo>
                    <a:pt x="3451" y="35024"/>
                  </a:lnTo>
                  <a:lnTo>
                    <a:pt x="3923" y="35148"/>
                  </a:lnTo>
                  <a:lnTo>
                    <a:pt x="4419" y="35223"/>
                  </a:lnTo>
                  <a:lnTo>
                    <a:pt x="4916" y="35247"/>
                  </a:lnTo>
                  <a:lnTo>
                    <a:pt x="5710" y="35247"/>
                  </a:lnTo>
                  <a:lnTo>
                    <a:pt x="5635" y="34726"/>
                  </a:lnTo>
                  <a:lnTo>
                    <a:pt x="5611" y="34205"/>
                  </a:lnTo>
                  <a:lnTo>
                    <a:pt x="5611" y="8812"/>
                  </a:lnTo>
                  <a:lnTo>
                    <a:pt x="5635" y="8316"/>
                  </a:lnTo>
                  <a:lnTo>
                    <a:pt x="5710" y="7819"/>
                  </a:lnTo>
                  <a:lnTo>
                    <a:pt x="5834" y="7348"/>
                  </a:lnTo>
                  <a:lnTo>
                    <a:pt x="5983" y="6901"/>
                  </a:lnTo>
                  <a:lnTo>
                    <a:pt x="6206" y="6454"/>
                  </a:lnTo>
                  <a:lnTo>
                    <a:pt x="6455" y="6057"/>
                  </a:lnTo>
                  <a:lnTo>
                    <a:pt x="6728" y="5685"/>
                  </a:lnTo>
                  <a:lnTo>
                    <a:pt x="7050" y="5337"/>
                  </a:lnTo>
                  <a:lnTo>
                    <a:pt x="7398" y="5014"/>
                  </a:lnTo>
                  <a:lnTo>
                    <a:pt x="7770" y="4716"/>
                  </a:lnTo>
                  <a:lnTo>
                    <a:pt x="8192" y="4468"/>
                  </a:lnTo>
                  <a:lnTo>
                    <a:pt x="8614" y="4270"/>
                  </a:lnTo>
                  <a:lnTo>
                    <a:pt x="9061" y="4096"/>
                  </a:lnTo>
                  <a:lnTo>
                    <a:pt x="9532" y="3972"/>
                  </a:lnTo>
                  <a:lnTo>
                    <a:pt x="10029" y="3897"/>
                  </a:lnTo>
                  <a:lnTo>
                    <a:pt x="10525" y="3873"/>
                  </a:lnTo>
                  <a:lnTo>
                    <a:pt x="20653" y="3873"/>
                  </a:lnTo>
                  <a:lnTo>
                    <a:pt x="20553" y="3475"/>
                  </a:lnTo>
                  <a:lnTo>
                    <a:pt x="20404" y="3078"/>
                  </a:lnTo>
                  <a:lnTo>
                    <a:pt x="20231" y="2706"/>
                  </a:lnTo>
                  <a:lnTo>
                    <a:pt x="20032" y="2334"/>
                  </a:lnTo>
                  <a:lnTo>
                    <a:pt x="19809" y="2011"/>
                  </a:lnTo>
                  <a:lnTo>
                    <a:pt x="19536" y="1688"/>
                  </a:lnTo>
                  <a:lnTo>
                    <a:pt x="19263" y="1390"/>
                  </a:lnTo>
                  <a:lnTo>
                    <a:pt x="18965" y="1117"/>
                  </a:lnTo>
                  <a:lnTo>
                    <a:pt x="18617" y="869"/>
                  </a:lnTo>
                  <a:lnTo>
                    <a:pt x="18270" y="646"/>
                  </a:lnTo>
                  <a:lnTo>
                    <a:pt x="17897" y="447"/>
                  </a:lnTo>
                  <a:lnTo>
                    <a:pt x="17525" y="298"/>
                  </a:lnTo>
                  <a:lnTo>
                    <a:pt x="17128" y="174"/>
                  </a:lnTo>
                  <a:lnTo>
                    <a:pt x="16706" y="75"/>
                  </a:lnTo>
                  <a:lnTo>
                    <a:pt x="16284" y="25"/>
                  </a:lnTo>
                  <a:lnTo>
                    <a:pt x="1583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43"/>
            <p:cNvSpPr/>
            <p:nvPr/>
          </p:nvSpPr>
          <p:spPr>
            <a:xfrm>
              <a:off x="5639975" y="3574225"/>
              <a:ext cx="516325" cy="881200"/>
            </a:xfrm>
            <a:custGeom>
              <a:rect b="b" l="l" r="r" t="t"/>
              <a:pathLst>
                <a:path extrusionOk="0" fill="none" h="35248" w="20653">
                  <a:moveTo>
                    <a:pt x="15837" y="0"/>
                  </a:moveTo>
                  <a:lnTo>
                    <a:pt x="15316" y="0"/>
                  </a:lnTo>
                  <a:lnTo>
                    <a:pt x="13926" y="0"/>
                  </a:lnTo>
                  <a:lnTo>
                    <a:pt x="9061" y="0"/>
                  </a:lnTo>
                  <a:lnTo>
                    <a:pt x="7174" y="0"/>
                  </a:lnTo>
                  <a:lnTo>
                    <a:pt x="4916" y="0"/>
                  </a:lnTo>
                  <a:lnTo>
                    <a:pt x="4916" y="0"/>
                  </a:lnTo>
                  <a:lnTo>
                    <a:pt x="4543" y="25"/>
                  </a:lnTo>
                  <a:lnTo>
                    <a:pt x="4146" y="75"/>
                  </a:lnTo>
                  <a:lnTo>
                    <a:pt x="3799" y="149"/>
                  </a:lnTo>
                  <a:lnTo>
                    <a:pt x="3426" y="249"/>
                  </a:lnTo>
                  <a:lnTo>
                    <a:pt x="3079" y="373"/>
                  </a:lnTo>
                  <a:lnTo>
                    <a:pt x="2756" y="522"/>
                  </a:lnTo>
                  <a:lnTo>
                    <a:pt x="2433" y="695"/>
                  </a:lnTo>
                  <a:lnTo>
                    <a:pt x="2111" y="894"/>
                  </a:lnTo>
                  <a:lnTo>
                    <a:pt x="2111" y="894"/>
                  </a:lnTo>
                  <a:lnTo>
                    <a:pt x="1887" y="1068"/>
                  </a:lnTo>
                  <a:lnTo>
                    <a:pt x="1664" y="1241"/>
                  </a:lnTo>
                  <a:lnTo>
                    <a:pt x="1441" y="1440"/>
                  </a:lnTo>
                  <a:lnTo>
                    <a:pt x="1242" y="1663"/>
                  </a:lnTo>
                  <a:lnTo>
                    <a:pt x="1043" y="1887"/>
                  </a:lnTo>
                  <a:lnTo>
                    <a:pt x="870" y="2110"/>
                  </a:lnTo>
                  <a:lnTo>
                    <a:pt x="721" y="2358"/>
                  </a:lnTo>
                  <a:lnTo>
                    <a:pt x="572" y="2607"/>
                  </a:lnTo>
                  <a:lnTo>
                    <a:pt x="448" y="2880"/>
                  </a:lnTo>
                  <a:lnTo>
                    <a:pt x="324" y="3153"/>
                  </a:lnTo>
                  <a:lnTo>
                    <a:pt x="224" y="3426"/>
                  </a:lnTo>
                  <a:lnTo>
                    <a:pt x="150" y="3724"/>
                  </a:lnTo>
                  <a:lnTo>
                    <a:pt x="75" y="4021"/>
                  </a:lnTo>
                  <a:lnTo>
                    <a:pt x="26" y="4319"/>
                  </a:lnTo>
                  <a:lnTo>
                    <a:pt x="1" y="4617"/>
                  </a:lnTo>
                  <a:lnTo>
                    <a:pt x="1" y="4940"/>
                  </a:lnTo>
                  <a:lnTo>
                    <a:pt x="1" y="20503"/>
                  </a:lnTo>
                  <a:lnTo>
                    <a:pt x="1" y="30333"/>
                  </a:lnTo>
                  <a:lnTo>
                    <a:pt x="1" y="30333"/>
                  </a:lnTo>
                  <a:lnTo>
                    <a:pt x="26" y="30829"/>
                  </a:lnTo>
                  <a:lnTo>
                    <a:pt x="100" y="31326"/>
                  </a:lnTo>
                  <a:lnTo>
                    <a:pt x="224" y="31797"/>
                  </a:lnTo>
                  <a:lnTo>
                    <a:pt x="373" y="32244"/>
                  </a:lnTo>
                  <a:lnTo>
                    <a:pt x="597" y="32666"/>
                  </a:lnTo>
                  <a:lnTo>
                    <a:pt x="845" y="33088"/>
                  </a:lnTo>
                  <a:lnTo>
                    <a:pt x="1118" y="33460"/>
                  </a:lnTo>
                  <a:lnTo>
                    <a:pt x="1441" y="33808"/>
                  </a:lnTo>
                  <a:lnTo>
                    <a:pt x="1788" y="34130"/>
                  </a:lnTo>
                  <a:lnTo>
                    <a:pt x="2160" y="34404"/>
                  </a:lnTo>
                  <a:lnTo>
                    <a:pt x="2582" y="34652"/>
                  </a:lnTo>
                  <a:lnTo>
                    <a:pt x="3004" y="34875"/>
                  </a:lnTo>
                  <a:lnTo>
                    <a:pt x="3451" y="35024"/>
                  </a:lnTo>
                  <a:lnTo>
                    <a:pt x="3923" y="35148"/>
                  </a:lnTo>
                  <a:lnTo>
                    <a:pt x="4419" y="35223"/>
                  </a:lnTo>
                  <a:lnTo>
                    <a:pt x="4916" y="35247"/>
                  </a:lnTo>
                  <a:lnTo>
                    <a:pt x="5710" y="35247"/>
                  </a:lnTo>
                  <a:lnTo>
                    <a:pt x="5710" y="35247"/>
                  </a:lnTo>
                  <a:lnTo>
                    <a:pt x="5635" y="34726"/>
                  </a:lnTo>
                  <a:lnTo>
                    <a:pt x="5611" y="34205"/>
                  </a:lnTo>
                  <a:lnTo>
                    <a:pt x="5611" y="8812"/>
                  </a:lnTo>
                  <a:lnTo>
                    <a:pt x="5611" y="8812"/>
                  </a:lnTo>
                  <a:lnTo>
                    <a:pt x="5635" y="8316"/>
                  </a:lnTo>
                  <a:lnTo>
                    <a:pt x="5710" y="7819"/>
                  </a:lnTo>
                  <a:lnTo>
                    <a:pt x="5834" y="7348"/>
                  </a:lnTo>
                  <a:lnTo>
                    <a:pt x="5983" y="6901"/>
                  </a:lnTo>
                  <a:lnTo>
                    <a:pt x="6206" y="6454"/>
                  </a:lnTo>
                  <a:lnTo>
                    <a:pt x="6455" y="6057"/>
                  </a:lnTo>
                  <a:lnTo>
                    <a:pt x="6728" y="5685"/>
                  </a:lnTo>
                  <a:lnTo>
                    <a:pt x="7050" y="5337"/>
                  </a:lnTo>
                  <a:lnTo>
                    <a:pt x="7398" y="5014"/>
                  </a:lnTo>
                  <a:lnTo>
                    <a:pt x="7770" y="4716"/>
                  </a:lnTo>
                  <a:lnTo>
                    <a:pt x="8192" y="4468"/>
                  </a:lnTo>
                  <a:lnTo>
                    <a:pt x="8614" y="4270"/>
                  </a:lnTo>
                  <a:lnTo>
                    <a:pt x="9061" y="4096"/>
                  </a:lnTo>
                  <a:lnTo>
                    <a:pt x="9532" y="3972"/>
                  </a:lnTo>
                  <a:lnTo>
                    <a:pt x="10029" y="3897"/>
                  </a:lnTo>
                  <a:lnTo>
                    <a:pt x="10525" y="3873"/>
                  </a:lnTo>
                  <a:lnTo>
                    <a:pt x="20653" y="3873"/>
                  </a:lnTo>
                  <a:lnTo>
                    <a:pt x="20653" y="3873"/>
                  </a:lnTo>
                  <a:lnTo>
                    <a:pt x="20553" y="3475"/>
                  </a:lnTo>
                  <a:lnTo>
                    <a:pt x="20404" y="3078"/>
                  </a:lnTo>
                  <a:lnTo>
                    <a:pt x="20231" y="2706"/>
                  </a:lnTo>
                  <a:lnTo>
                    <a:pt x="20032" y="2334"/>
                  </a:lnTo>
                  <a:lnTo>
                    <a:pt x="19809" y="2011"/>
                  </a:lnTo>
                  <a:lnTo>
                    <a:pt x="19536" y="1688"/>
                  </a:lnTo>
                  <a:lnTo>
                    <a:pt x="19263" y="1390"/>
                  </a:lnTo>
                  <a:lnTo>
                    <a:pt x="18965" y="1117"/>
                  </a:lnTo>
                  <a:lnTo>
                    <a:pt x="18617" y="869"/>
                  </a:lnTo>
                  <a:lnTo>
                    <a:pt x="18270" y="646"/>
                  </a:lnTo>
                  <a:lnTo>
                    <a:pt x="17897" y="447"/>
                  </a:lnTo>
                  <a:lnTo>
                    <a:pt x="17525" y="298"/>
                  </a:lnTo>
                  <a:lnTo>
                    <a:pt x="17128" y="174"/>
                  </a:lnTo>
                  <a:lnTo>
                    <a:pt x="16706" y="75"/>
                  </a:lnTo>
                  <a:lnTo>
                    <a:pt x="16284" y="25"/>
                  </a:lnTo>
                  <a:lnTo>
                    <a:pt x="158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43"/>
            <p:cNvSpPr/>
            <p:nvPr/>
          </p:nvSpPr>
          <p:spPr>
            <a:xfrm>
              <a:off x="5780225" y="3671025"/>
              <a:ext cx="482825" cy="871900"/>
            </a:xfrm>
            <a:custGeom>
              <a:rect b="b" l="l" r="r" t="t"/>
              <a:pathLst>
                <a:path extrusionOk="0" h="34876" w="19313">
                  <a:moveTo>
                    <a:pt x="4915" y="1"/>
                  </a:moveTo>
                  <a:lnTo>
                    <a:pt x="4419" y="25"/>
                  </a:lnTo>
                  <a:lnTo>
                    <a:pt x="3922" y="100"/>
                  </a:lnTo>
                  <a:lnTo>
                    <a:pt x="3451" y="224"/>
                  </a:lnTo>
                  <a:lnTo>
                    <a:pt x="3004" y="398"/>
                  </a:lnTo>
                  <a:lnTo>
                    <a:pt x="2582" y="596"/>
                  </a:lnTo>
                  <a:lnTo>
                    <a:pt x="2160" y="844"/>
                  </a:lnTo>
                  <a:lnTo>
                    <a:pt x="1788" y="1142"/>
                  </a:lnTo>
                  <a:lnTo>
                    <a:pt x="1440" y="1465"/>
                  </a:lnTo>
                  <a:lnTo>
                    <a:pt x="1118" y="1813"/>
                  </a:lnTo>
                  <a:lnTo>
                    <a:pt x="845" y="2185"/>
                  </a:lnTo>
                  <a:lnTo>
                    <a:pt x="596" y="2582"/>
                  </a:lnTo>
                  <a:lnTo>
                    <a:pt x="373" y="3029"/>
                  </a:lnTo>
                  <a:lnTo>
                    <a:pt x="224" y="3476"/>
                  </a:lnTo>
                  <a:lnTo>
                    <a:pt x="100" y="3947"/>
                  </a:lnTo>
                  <a:lnTo>
                    <a:pt x="25" y="4444"/>
                  </a:lnTo>
                  <a:lnTo>
                    <a:pt x="1" y="4940"/>
                  </a:lnTo>
                  <a:lnTo>
                    <a:pt x="1" y="30333"/>
                  </a:lnTo>
                  <a:lnTo>
                    <a:pt x="25" y="30854"/>
                  </a:lnTo>
                  <a:lnTo>
                    <a:pt x="100" y="31375"/>
                  </a:lnTo>
                  <a:lnTo>
                    <a:pt x="174" y="31673"/>
                  </a:lnTo>
                  <a:lnTo>
                    <a:pt x="274" y="31971"/>
                  </a:lnTo>
                  <a:lnTo>
                    <a:pt x="373" y="32244"/>
                  </a:lnTo>
                  <a:lnTo>
                    <a:pt x="497" y="32517"/>
                  </a:lnTo>
                  <a:lnTo>
                    <a:pt x="646" y="32765"/>
                  </a:lnTo>
                  <a:lnTo>
                    <a:pt x="795" y="33039"/>
                  </a:lnTo>
                  <a:lnTo>
                    <a:pt x="969" y="33262"/>
                  </a:lnTo>
                  <a:lnTo>
                    <a:pt x="1142" y="33510"/>
                  </a:lnTo>
                  <a:lnTo>
                    <a:pt x="1341" y="33709"/>
                  </a:lnTo>
                  <a:lnTo>
                    <a:pt x="1564" y="33932"/>
                  </a:lnTo>
                  <a:lnTo>
                    <a:pt x="1788" y="34131"/>
                  </a:lnTo>
                  <a:lnTo>
                    <a:pt x="2011" y="34304"/>
                  </a:lnTo>
                  <a:lnTo>
                    <a:pt x="2259" y="34478"/>
                  </a:lnTo>
                  <a:lnTo>
                    <a:pt x="2508" y="34627"/>
                  </a:lnTo>
                  <a:lnTo>
                    <a:pt x="2781" y="34751"/>
                  </a:lnTo>
                  <a:lnTo>
                    <a:pt x="3054" y="34875"/>
                  </a:lnTo>
                  <a:lnTo>
                    <a:pt x="2731" y="34528"/>
                  </a:lnTo>
                  <a:lnTo>
                    <a:pt x="2433" y="34156"/>
                  </a:lnTo>
                  <a:lnTo>
                    <a:pt x="2185" y="33734"/>
                  </a:lnTo>
                  <a:lnTo>
                    <a:pt x="1962" y="33312"/>
                  </a:lnTo>
                  <a:lnTo>
                    <a:pt x="1813" y="32865"/>
                  </a:lnTo>
                  <a:lnTo>
                    <a:pt x="1689" y="32393"/>
                  </a:lnTo>
                  <a:lnTo>
                    <a:pt x="1614" y="31897"/>
                  </a:lnTo>
                  <a:lnTo>
                    <a:pt x="1589" y="31375"/>
                  </a:lnTo>
                  <a:lnTo>
                    <a:pt x="1589" y="6007"/>
                  </a:lnTo>
                  <a:lnTo>
                    <a:pt x="1614" y="5486"/>
                  </a:lnTo>
                  <a:lnTo>
                    <a:pt x="1689" y="5015"/>
                  </a:lnTo>
                  <a:lnTo>
                    <a:pt x="1813" y="4543"/>
                  </a:lnTo>
                  <a:lnTo>
                    <a:pt x="1962" y="4071"/>
                  </a:lnTo>
                  <a:lnTo>
                    <a:pt x="2185" y="3649"/>
                  </a:lnTo>
                  <a:lnTo>
                    <a:pt x="2433" y="3252"/>
                  </a:lnTo>
                  <a:lnTo>
                    <a:pt x="2706" y="2855"/>
                  </a:lnTo>
                  <a:lnTo>
                    <a:pt x="3029" y="2508"/>
                  </a:lnTo>
                  <a:lnTo>
                    <a:pt x="3376" y="2185"/>
                  </a:lnTo>
                  <a:lnTo>
                    <a:pt x="3749" y="1912"/>
                  </a:lnTo>
                  <a:lnTo>
                    <a:pt x="4171" y="1664"/>
                  </a:lnTo>
                  <a:lnTo>
                    <a:pt x="4593" y="1465"/>
                  </a:lnTo>
                  <a:lnTo>
                    <a:pt x="5039" y="1291"/>
                  </a:lnTo>
                  <a:lnTo>
                    <a:pt x="5511" y="1167"/>
                  </a:lnTo>
                  <a:lnTo>
                    <a:pt x="6008" y="1093"/>
                  </a:lnTo>
                  <a:lnTo>
                    <a:pt x="6504" y="1068"/>
                  </a:lnTo>
                  <a:lnTo>
                    <a:pt x="17426" y="1068"/>
                  </a:lnTo>
                  <a:lnTo>
                    <a:pt x="17922" y="1093"/>
                  </a:lnTo>
                  <a:lnTo>
                    <a:pt x="18394" y="1167"/>
                  </a:lnTo>
                  <a:lnTo>
                    <a:pt x="18865" y="1266"/>
                  </a:lnTo>
                  <a:lnTo>
                    <a:pt x="19312" y="1440"/>
                  </a:lnTo>
                  <a:lnTo>
                    <a:pt x="18965" y="1118"/>
                  </a:lnTo>
                  <a:lnTo>
                    <a:pt x="18592" y="844"/>
                  </a:lnTo>
                  <a:lnTo>
                    <a:pt x="18170" y="596"/>
                  </a:lnTo>
                  <a:lnTo>
                    <a:pt x="17748" y="398"/>
                  </a:lnTo>
                  <a:lnTo>
                    <a:pt x="17302" y="224"/>
                  </a:lnTo>
                  <a:lnTo>
                    <a:pt x="16830" y="100"/>
                  </a:lnTo>
                  <a:lnTo>
                    <a:pt x="16333" y="25"/>
                  </a:lnTo>
                  <a:lnTo>
                    <a:pt x="1583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43"/>
            <p:cNvSpPr/>
            <p:nvPr/>
          </p:nvSpPr>
          <p:spPr>
            <a:xfrm>
              <a:off x="5780225" y="3671025"/>
              <a:ext cx="482825" cy="871900"/>
            </a:xfrm>
            <a:custGeom>
              <a:rect b="b" l="l" r="r" t="t"/>
              <a:pathLst>
                <a:path extrusionOk="0" fill="none" h="34876" w="19313">
                  <a:moveTo>
                    <a:pt x="15837" y="1"/>
                  </a:moveTo>
                  <a:lnTo>
                    <a:pt x="15043" y="1"/>
                  </a:lnTo>
                  <a:lnTo>
                    <a:pt x="4915" y="1"/>
                  </a:lnTo>
                  <a:lnTo>
                    <a:pt x="4915" y="1"/>
                  </a:lnTo>
                  <a:lnTo>
                    <a:pt x="4419" y="25"/>
                  </a:lnTo>
                  <a:lnTo>
                    <a:pt x="3922" y="100"/>
                  </a:lnTo>
                  <a:lnTo>
                    <a:pt x="3451" y="224"/>
                  </a:lnTo>
                  <a:lnTo>
                    <a:pt x="3004" y="398"/>
                  </a:lnTo>
                  <a:lnTo>
                    <a:pt x="2582" y="596"/>
                  </a:lnTo>
                  <a:lnTo>
                    <a:pt x="2160" y="844"/>
                  </a:lnTo>
                  <a:lnTo>
                    <a:pt x="1788" y="1142"/>
                  </a:lnTo>
                  <a:lnTo>
                    <a:pt x="1440" y="1465"/>
                  </a:lnTo>
                  <a:lnTo>
                    <a:pt x="1118" y="1813"/>
                  </a:lnTo>
                  <a:lnTo>
                    <a:pt x="845" y="2185"/>
                  </a:lnTo>
                  <a:lnTo>
                    <a:pt x="596" y="2582"/>
                  </a:lnTo>
                  <a:lnTo>
                    <a:pt x="373" y="3029"/>
                  </a:lnTo>
                  <a:lnTo>
                    <a:pt x="224" y="3476"/>
                  </a:lnTo>
                  <a:lnTo>
                    <a:pt x="100" y="3947"/>
                  </a:lnTo>
                  <a:lnTo>
                    <a:pt x="25" y="4444"/>
                  </a:lnTo>
                  <a:lnTo>
                    <a:pt x="1" y="4940"/>
                  </a:lnTo>
                  <a:lnTo>
                    <a:pt x="1" y="30333"/>
                  </a:lnTo>
                  <a:lnTo>
                    <a:pt x="1" y="30333"/>
                  </a:lnTo>
                  <a:lnTo>
                    <a:pt x="25" y="30854"/>
                  </a:lnTo>
                  <a:lnTo>
                    <a:pt x="100" y="31375"/>
                  </a:lnTo>
                  <a:lnTo>
                    <a:pt x="100" y="31375"/>
                  </a:lnTo>
                  <a:lnTo>
                    <a:pt x="174" y="31673"/>
                  </a:lnTo>
                  <a:lnTo>
                    <a:pt x="274" y="31971"/>
                  </a:lnTo>
                  <a:lnTo>
                    <a:pt x="373" y="32244"/>
                  </a:lnTo>
                  <a:lnTo>
                    <a:pt x="497" y="32517"/>
                  </a:lnTo>
                  <a:lnTo>
                    <a:pt x="646" y="32765"/>
                  </a:lnTo>
                  <a:lnTo>
                    <a:pt x="795" y="33039"/>
                  </a:lnTo>
                  <a:lnTo>
                    <a:pt x="969" y="33262"/>
                  </a:lnTo>
                  <a:lnTo>
                    <a:pt x="1142" y="33510"/>
                  </a:lnTo>
                  <a:lnTo>
                    <a:pt x="1341" y="33709"/>
                  </a:lnTo>
                  <a:lnTo>
                    <a:pt x="1564" y="33932"/>
                  </a:lnTo>
                  <a:lnTo>
                    <a:pt x="1788" y="34131"/>
                  </a:lnTo>
                  <a:lnTo>
                    <a:pt x="2011" y="34304"/>
                  </a:lnTo>
                  <a:lnTo>
                    <a:pt x="2259" y="34478"/>
                  </a:lnTo>
                  <a:lnTo>
                    <a:pt x="2508" y="34627"/>
                  </a:lnTo>
                  <a:lnTo>
                    <a:pt x="2781" y="34751"/>
                  </a:lnTo>
                  <a:lnTo>
                    <a:pt x="3054" y="34875"/>
                  </a:lnTo>
                  <a:lnTo>
                    <a:pt x="3054" y="34875"/>
                  </a:lnTo>
                  <a:lnTo>
                    <a:pt x="2731" y="34528"/>
                  </a:lnTo>
                  <a:lnTo>
                    <a:pt x="2433" y="34156"/>
                  </a:lnTo>
                  <a:lnTo>
                    <a:pt x="2185" y="33734"/>
                  </a:lnTo>
                  <a:lnTo>
                    <a:pt x="1962" y="33312"/>
                  </a:lnTo>
                  <a:lnTo>
                    <a:pt x="1813" y="32865"/>
                  </a:lnTo>
                  <a:lnTo>
                    <a:pt x="1689" y="32393"/>
                  </a:lnTo>
                  <a:lnTo>
                    <a:pt x="1614" y="31897"/>
                  </a:lnTo>
                  <a:lnTo>
                    <a:pt x="1589" y="31375"/>
                  </a:lnTo>
                  <a:lnTo>
                    <a:pt x="1589" y="6007"/>
                  </a:lnTo>
                  <a:lnTo>
                    <a:pt x="1589" y="6007"/>
                  </a:lnTo>
                  <a:lnTo>
                    <a:pt x="1614" y="5486"/>
                  </a:lnTo>
                  <a:lnTo>
                    <a:pt x="1689" y="5015"/>
                  </a:lnTo>
                  <a:lnTo>
                    <a:pt x="1813" y="4543"/>
                  </a:lnTo>
                  <a:lnTo>
                    <a:pt x="1962" y="4071"/>
                  </a:lnTo>
                  <a:lnTo>
                    <a:pt x="2185" y="3649"/>
                  </a:lnTo>
                  <a:lnTo>
                    <a:pt x="2433" y="3252"/>
                  </a:lnTo>
                  <a:lnTo>
                    <a:pt x="2706" y="2855"/>
                  </a:lnTo>
                  <a:lnTo>
                    <a:pt x="3029" y="2508"/>
                  </a:lnTo>
                  <a:lnTo>
                    <a:pt x="3376" y="2185"/>
                  </a:lnTo>
                  <a:lnTo>
                    <a:pt x="3749" y="1912"/>
                  </a:lnTo>
                  <a:lnTo>
                    <a:pt x="4171" y="1664"/>
                  </a:lnTo>
                  <a:lnTo>
                    <a:pt x="4593" y="1465"/>
                  </a:lnTo>
                  <a:lnTo>
                    <a:pt x="5039" y="1291"/>
                  </a:lnTo>
                  <a:lnTo>
                    <a:pt x="5511" y="1167"/>
                  </a:lnTo>
                  <a:lnTo>
                    <a:pt x="6008" y="1093"/>
                  </a:lnTo>
                  <a:lnTo>
                    <a:pt x="6504" y="1068"/>
                  </a:lnTo>
                  <a:lnTo>
                    <a:pt x="17426" y="1068"/>
                  </a:lnTo>
                  <a:lnTo>
                    <a:pt x="17426" y="1068"/>
                  </a:lnTo>
                  <a:lnTo>
                    <a:pt x="17922" y="1093"/>
                  </a:lnTo>
                  <a:lnTo>
                    <a:pt x="18394" y="1167"/>
                  </a:lnTo>
                  <a:lnTo>
                    <a:pt x="18865" y="1266"/>
                  </a:lnTo>
                  <a:lnTo>
                    <a:pt x="19312" y="1440"/>
                  </a:lnTo>
                  <a:lnTo>
                    <a:pt x="19312" y="1440"/>
                  </a:lnTo>
                  <a:lnTo>
                    <a:pt x="18965" y="1118"/>
                  </a:lnTo>
                  <a:lnTo>
                    <a:pt x="18592" y="844"/>
                  </a:lnTo>
                  <a:lnTo>
                    <a:pt x="18170" y="596"/>
                  </a:lnTo>
                  <a:lnTo>
                    <a:pt x="17748" y="398"/>
                  </a:lnTo>
                  <a:lnTo>
                    <a:pt x="17302" y="224"/>
                  </a:lnTo>
                  <a:lnTo>
                    <a:pt x="16830" y="100"/>
                  </a:lnTo>
                  <a:lnTo>
                    <a:pt x="16333" y="25"/>
                  </a:lnTo>
                  <a:lnTo>
                    <a:pt x="1583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43"/>
            <p:cNvSpPr/>
            <p:nvPr/>
          </p:nvSpPr>
          <p:spPr>
            <a:xfrm>
              <a:off x="5819950" y="3697700"/>
              <a:ext cx="519425" cy="881200"/>
            </a:xfrm>
            <a:custGeom>
              <a:rect b="b" l="l" r="r" t="t"/>
              <a:pathLst>
                <a:path extrusionOk="0" h="35248" w="20777">
                  <a:moveTo>
                    <a:pt x="4915" y="1"/>
                  </a:moveTo>
                  <a:lnTo>
                    <a:pt x="4419" y="26"/>
                  </a:lnTo>
                  <a:lnTo>
                    <a:pt x="3922" y="100"/>
                  </a:lnTo>
                  <a:lnTo>
                    <a:pt x="3450" y="224"/>
                  </a:lnTo>
                  <a:lnTo>
                    <a:pt x="3004" y="398"/>
                  </a:lnTo>
                  <a:lnTo>
                    <a:pt x="2582" y="597"/>
                  </a:lnTo>
                  <a:lnTo>
                    <a:pt x="2160" y="845"/>
                  </a:lnTo>
                  <a:lnTo>
                    <a:pt x="1787" y="1118"/>
                  </a:lnTo>
                  <a:lnTo>
                    <a:pt x="1440" y="1441"/>
                  </a:lnTo>
                  <a:lnTo>
                    <a:pt x="1117" y="1788"/>
                  </a:lnTo>
                  <a:lnTo>
                    <a:pt x="844" y="2185"/>
                  </a:lnTo>
                  <a:lnTo>
                    <a:pt x="596" y="2582"/>
                  </a:lnTo>
                  <a:lnTo>
                    <a:pt x="373" y="3004"/>
                  </a:lnTo>
                  <a:lnTo>
                    <a:pt x="224" y="3476"/>
                  </a:lnTo>
                  <a:lnTo>
                    <a:pt x="100" y="3948"/>
                  </a:lnTo>
                  <a:lnTo>
                    <a:pt x="25" y="4419"/>
                  </a:lnTo>
                  <a:lnTo>
                    <a:pt x="0" y="4940"/>
                  </a:lnTo>
                  <a:lnTo>
                    <a:pt x="0" y="30308"/>
                  </a:lnTo>
                  <a:lnTo>
                    <a:pt x="25" y="30830"/>
                  </a:lnTo>
                  <a:lnTo>
                    <a:pt x="100" y="31326"/>
                  </a:lnTo>
                  <a:lnTo>
                    <a:pt x="224" y="31798"/>
                  </a:lnTo>
                  <a:lnTo>
                    <a:pt x="373" y="32245"/>
                  </a:lnTo>
                  <a:lnTo>
                    <a:pt x="596" y="32667"/>
                  </a:lnTo>
                  <a:lnTo>
                    <a:pt x="844" y="33089"/>
                  </a:lnTo>
                  <a:lnTo>
                    <a:pt x="1142" y="33461"/>
                  </a:lnTo>
                  <a:lnTo>
                    <a:pt x="1465" y="33808"/>
                  </a:lnTo>
                  <a:lnTo>
                    <a:pt x="1812" y="34131"/>
                  </a:lnTo>
                  <a:lnTo>
                    <a:pt x="2185" y="34404"/>
                  </a:lnTo>
                  <a:lnTo>
                    <a:pt x="2582" y="34652"/>
                  </a:lnTo>
                  <a:lnTo>
                    <a:pt x="3004" y="34851"/>
                  </a:lnTo>
                  <a:lnTo>
                    <a:pt x="3475" y="35025"/>
                  </a:lnTo>
                  <a:lnTo>
                    <a:pt x="3947" y="35149"/>
                  </a:lnTo>
                  <a:lnTo>
                    <a:pt x="4419" y="35223"/>
                  </a:lnTo>
                  <a:lnTo>
                    <a:pt x="4915" y="35248"/>
                  </a:lnTo>
                  <a:lnTo>
                    <a:pt x="15837" y="35248"/>
                  </a:lnTo>
                  <a:lnTo>
                    <a:pt x="16358" y="35223"/>
                  </a:lnTo>
                  <a:lnTo>
                    <a:pt x="16829" y="35149"/>
                  </a:lnTo>
                  <a:lnTo>
                    <a:pt x="17301" y="35025"/>
                  </a:lnTo>
                  <a:lnTo>
                    <a:pt x="17773" y="34851"/>
                  </a:lnTo>
                  <a:lnTo>
                    <a:pt x="18195" y="34652"/>
                  </a:lnTo>
                  <a:lnTo>
                    <a:pt x="18592" y="34404"/>
                  </a:lnTo>
                  <a:lnTo>
                    <a:pt x="18989" y="34131"/>
                  </a:lnTo>
                  <a:lnTo>
                    <a:pt x="19337" y="33808"/>
                  </a:lnTo>
                  <a:lnTo>
                    <a:pt x="19659" y="33461"/>
                  </a:lnTo>
                  <a:lnTo>
                    <a:pt x="19932" y="33064"/>
                  </a:lnTo>
                  <a:lnTo>
                    <a:pt x="20180" y="32667"/>
                  </a:lnTo>
                  <a:lnTo>
                    <a:pt x="20379" y="32245"/>
                  </a:lnTo>
                  <a:lnTo>
                    <a:pt x="20553" y="31773"/>
                  </a:lnTo>
                  <a:lnTo>
                    <a:pt x="20677" y="31301"/>
                  </a:lnTo>
                  <a:lnTo>
                    <a:pt x="20751" y="30830"/>
                  </a:lnTo>
                  <a:lnTo>
                    <a:pt x="20776" y="30308"/>
                  </a:lnTo>
                  <a:lnTo>
                    <a:pt x="20776" y="16135"/>
                  </a:lnTo>
                  <a:lnTo>
                    <a:pt x="20776" y="4940"/>
                  </a:lnTo>
                  <a:lnTo>
                    <a:pt x="20751" y="4543"/>
                  </a:lnTo>
                  <a:lnTo>
                    <a:pt x="20727" y="4171"/>
                  </a:lnTo>
                  <a:lnTo>
                    <a:pt x="20652" y="3799"/>
                  </a:lnTo>
                  <a:lnTo>
                    <a:pt x="20553" y="3451"/>
                  </a:lnTo>
                  <a:lnTo>
                    <a:pt x="20429" y="3104"/>
                  </a:lnTo>
                  <a:lnTo>
                    <a:pt x="20280" y="2781"/>
                  </a:lnTo>
                  <a:lnTo>
                    <a:pt x="20106" y="2458"/>
                  </a:lnTo>
                  <a:lnTo>
                    <a:pt x="19907" y="2160"/>
                  </a:lnTo>
                  <a:lnTo>
                    <a:pt x="19709" y="1863"/>
                  </a:lnTo>
                  <a:lnTo>
                    <a:pt x="19485" y="1589"/>
                  </a:lnTo>
                  <a:lnTo>
                    <a:pt x="19212" y="1341"/>
                  </a:lnTo>
                  <a:lnTo>
                    <a:pt x="18964" y="1093"/>
                  </a:lnTo>
                  <a:lnTo>
                    <a:pt x="18666" y="894"/>
                  </a:lnTo>
                  <a:lnTo>
                    <a:pt x="18368" y="696"/>
                  </a:lnTo>
                  <a:lnTo>
                    <a:pt x="18046" y="522"/>
                  </a:lnTo>
                  <a:lnTo>
                    <a:pt x="17723" y="373"/>
                  </a:lnTo>
                  <a:lnTo>
                    <a:pt x="17276" y="199"/>
                  </a:lnTo>
                  <a:lnTo>
                    <a:pt x="16805" y="100"/>
                  </a:lnTo>
                  <a:lnTo>
                    <a:pt x="16333" y="26"/>
                  </a:lnTo>
                  <a:lnTo>
                    <a:pt x="15837"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43"/>
            <p:cNvSpPr/>
            <p:nvPr/>
          </p:nvSpPr>
          <p:spPr>
            <a:xfrm>
              <a:off x="5819950" y="3697700"/>
              <a:ext cx="519425" cy="881200"/>
            </a:xfrm>
            <a:custGeom>
              <a:rect b="b" l="l" r="r" t="t"/>
              <a:pathLst>
                <a:path extrusionOk="0" fill="none" h="35248" w="20777">
                  <a:moveTo>
                    <a:pt x="15837" y="1"/>
                  </a:moveTo>
                  <a:lnTo>
                    <a:pt x="4915" y="1"/>
                  </a:lnTo>
                  <a:lnTo>
                    <a:pt x="4915" y="1"/>
                  </a:lnTo>
                  <a:lnTo>
                    <a:pt x="4419" y="26"/>
                  </a:lnTo>
                  <a:lnTo>
                    <a:pt x="3922" y="100"/>
                  </a:lnTo>
                  <a:lnTo>
                    <a:pt x="3450" y="224"/>
                  </a:lnTo>
                  <a:lnTo>
                    <a:pt x="3004" y="398"/>
                  </a:lnTo>
                  <a:lnTo>
                    <a:pt x="2582" y="597"/>
                  </a:lnTo>
                  <a:lnTo>
                    <a:pt x="2160" y="845"/>
                  </a:lnTo>
                  <a:lnTo>
                    <a:pt x="1787" y="1118"/>
                  </a:lnTo>
                  <a:lnTo>
                    <a:pt x="1440" y="1441"/>
                  </a:lnTo>
                  <a:lnTo>
                    <a:pt x="1117" y="1788"/>
                  </a:lnTo>
                  <a:lnTo>
                    <a:pt x="844" y="2185"/>
                  </a:lnTo>
                  <a:lnTo>
                    <a:pt x="596" y="2582"/>
                  </a:lnTo>
                  <a:lnTo>
                    <a:pt x="373" y="3004"/>
                  </a:lnTo>
                  <a:lnTo>
                    <a:pt x="224" y="3476"/>
                  </a:lnTo>
                  <a:lnTo>
                    <a:pt x="100" y="3948"/>
                  </a:lnTo>
                  <a:lnTo>
                    <a:pt x="25" y="4419"/>
                  </a:lnTo>
                  <a:lnTo>
                    <a:pt x="0" y="4940"/>
                  </a:lnTo>
                  <a:lnTo>
                    <a:pt x="0" y="30308"/>
                  </a:lnTo>
                  <a:lnTo>
                    <a:pt x="0" y="30308"/>
                  </a:lnTo>
                  <a:lnTo>
                    <a:pt x="25" y="30830"/>
                  </a:lnTo>
                  <a:lnTo>
                    <a:pt x="100" y="31326"/>
                  </a:lnTo>
                  <a:lnTo>
                    <a:pt x="224" y="31798"/>
                  </a:lnTo>
                  <a:lnTo>
                    <a:pt x="373" y="32245"/>
                  </a:lnTo>
                  <a:lnTo>
                    <a:pt x="596" y="32667"/>
                  </a:lnTo>
                  <a:lnTo>
                    <a:pt x="844" y="33089"/>
                  </a:lnTo>
                  <a:lnTo>
                    <a:pt x="1142" y="33461"/>
                  </a:lnTo>
                  <a:lnTo>
                    <a:pt x="1465" y="33808"/>
                  </a:lnTo>
                  <a:lnTo>
                    <a:pt x="1465" y="33808"/>
                  </a:lnTo>
                  <a:lnTo>
                    <a:pt x="1812" y="34131"/>
                  </a:lnTo>
                  <a:lnTo>
                    <a:pt x="2185" y="34404"/>
                  </a:lnTo>
                  <a:lnTo>
                    <a:pt x="2582" y="34652"/>
                  </a:lnTo>
                  <a:lnTo>
                    <a:pt x="3004" y="34851"/>
                  </a:lnTo>
                  <a:lnTo>
                    <a:pt x="3475" y="35025"/>
                  </a:lnTo>
                  <a:lnTo>
                    <a:pt x="3947" y="35149"/>
                  </a:lnTo>
                  <a:lnTo>
                    <a:pt x="4419" y="35223"/>
                  </a:lnTo>
                  <a:lnTo>
                    <a:pt x="4915" y="35248"/>
                  </a:lnTo>
                  <a:lnTo>
                    <a:pt x="15837" y="35248"/>
                  </a:lnTo>
                  <a:lnTo>
                    <a:pt x="15837" y="35248"/>
                  </a:lnTo>
                  <a:lnTo>
                    <a:pt x="16358" y="35223"/>
                  </a:lnTo>
                  <a:lnTo>
                    <a:pt x="16829" y="35149"/>
                  </a:lnTo>
                  <a:lnTo>
                    <a:pt x="17301" y="35025"/>
                  </a:lnTo>
                  <a:lnTo>
                    <a:pt x="17773" y="34851"/>
                  </a:lnTo>
                  <a:lnTo>
                    <a:pt x="18195" y="34652"/>
                  </a:lnTo>
                  <a:lnTo>
                    <a:pt x="18592" y="34404"/>
                  </a:lnTo>
                  <a:lnTo>
                    <a:pt x="18989" y="34131"/>
                  </a:lnTo>
                  <a:lnTo>
                    <a:pt x="19337" y="33808"/>
                  </a:lnTo>
                  <a:lnTo>
                    <a:pt x="19659" y="33461"/>
                  </a:lnTo>
                  <a:lnTo>
                    <a:pt x="19932" y="33064"/>
                  </a:lnTo>
                  <a:lnTo>
                    <a:pt x="20180" y="32667"/>
                  </a:lnTo>
                  <a:lnTo>
                    <a:pt x="20379" y="32245"/>
                  </a:lnTo>
                  <a:lnTo>
                    <a:pt x="20553" y="31773"/>
                  </a:lnTo>
                  <a:lnTo>
                    <a:pt x="20677" y="31301"/>
                  </a:lnTo>
                  <a:lnTo>
                    <a:pt x="20751" y="30830"/>
                  </a:lnTo>
                  <a:lnTo>
                    <a:pt x="20776" y="30308"/>
                  </a:lnTo>
                  <a:lnTo>
                    <a:pt x="20776" y="16135"/>
                  </a:lnTo>
                  <a:lnTo>
                    <a:pt x="20776" y="4940"/>
                  </a:lnTo>
                  <a:lnTo>
                    <a:pt x="20776" y="4940"/>
                  </a:lnTo>
                  <a:lnTo>
                    <a:pt x="20751" y="4543"/>
                  </a:lnTo>
                  <a:lnTo>
                    <a:pt x="20727" y="4171"/>
                  </a:lnTo>
                  <a:lnTo>
                    <a:pt x="20652" y="3799"/>
                  </a:lnTo>
                  <a:lnTo>
                    <a:pt x="20553" y="3451"/>
                  </a:lnTo>
                  <a:lnTo>
                    <a:pt x="20429" y="3104"/>
                  </a:lnTo>
                  <a:lnTo>
                    <a:pt x="20280" y="2781"/>
                  </a:lnTo>
                  <a:lnTo>
                    <a:pt x="20106" y="2458"/>
                  </a:lnTo>
                  <a:lnTo>
                    <a:pt x="19907" y="2160"/>
                  </a:lnTo>
                  <a:lnTo>
                    <a:pt x="19709" y="1863"/>
                  </a:lnTo>
                  <a:lnTo>
                    <a:pt x="19485" y="1589"/>
                  </a:lnTo>
                  <a:lnTo>
                    <a:pt x="19212" y="1341"/>
                  </a:lnTo>
                  <a:lnTo>
                    <a:pt x="18964" y="1093"/>
                  </a:lnTo>
                  <a:lnTo>
                    <a:pt x="18666" y="894"/>
                  </a:lnTo>
                  <a:lnTo>
                    <a:pt x="18368" y="696"/>
                  </a:lnTo>
                  <a:lnTo>
                    <a:pt x="18046" y="522"/>
                  </a:lnTo>
                  <a:lnTo>
                    <a:pt x="17723" y="373"/>
                  </a:lnTo>
                  <a:lnTo>
                    <a:pt x="17723" y="373"/>
                  </a:lnTo>
                  <a:lnTo>
                    <a:pt x="17276" y="199"/>
                  </a:lnTo>
                  <a:lnTo>
                    <a:pt x="16805" y="100"/>
                  </a:lnTo>
                  <a:lnTo>
                    <a:pt x="16333" y="26"/>
                  </a:lnTo>
                  <a:lnTo>
                    <a:pt x="1583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43"/>
            <p:cNvSpPr/>
            <p:nvPr/>
          </p:nvSpPr>
          <p:spPr>
            <a:xfrm>
              <a:off x="4054475" y="3574225"/>
              <a:ext cx="518800" cy="869400"/>
            </a:xfrm>
            <a:custGeom>
              <a:rect b="b" l="l" r="r" t="t"/>
              <a:pathLst>
                <a:path extrusionOk="0" h="34776" w="20752">
                  <a:moveTo>
                    <a:pt x="4940" y="0"/>
                  </a:moveTo>
                  <a:lnTo>
                    <a:pt x="4419" y="25"/>
                  </a:lnTo>
                  <a:lnTo>
                    <a:pt x="3948" y="100"/>
                  </a:lnTo>
                  <a:lnTo>
                    <a:pt x="3451" y="224"/>
                  </a:lnTo>
                  <a:lnTo>
                    <a:pt x="3004" y="397"/>
                  </a:lnTo>
                  <a:lnTo>
                    <a:pt x="2582" y="596"/>
                  </a:lnTo>
                  <a:lnTo>
                    <a:pt x="2160" y="844"/>
                  </a:lnTo>
                  <a:lnTo>
                    <a:pt x="1788" y="1142"/>
                  </a:lnTo>
                  <a:lnTo>
                    <a:pt x="1441" y="1440"/>
                  </a:lnTo>
                  <a:lnTo>
                    <a:pt x="1118" y="1812"/>
                  </a:lnTo>
                  <a:lnTo>
                    <a:pt x="845" y="2185"/>
                  </a:lnTo>
                  <a:lnTo>
                    <a:pt x="597" y="2582"/>
                  </a:lnTo>
                  <a:lnTo>
                    <a:pt x="373" y="3029"/>
                  </a:lnTo>
                  <a:lnTo>
                    <a:pt x="224" y="3475"/>
                  </a:lnTo>
                  <a:lnTo>
                    <a:pt x="100" y="3947"/>
                  </a:lnTo>
                  <a:lnTo>
                    <a:pt x="26" y="4443"/>
                  </a:lnTo>
                  <a:lnTo>
                    <a:pt x="1" y="4940"/>
                  </a:lnTo>
                  <a:lnTo>
                    <a:pt x="1" y="21074"/>
                  </a:lnTo>
                  <a:lnTo>
                    <a:pt x="1" y="30333"/>
                  </a:lnTo>
                  <a:lnTo>
                    <a:pt x="1" y="30680"/>
                  </a:lnTo>
                  <a:lnTo>
                    <a:pt x="50" y="31053"/>
                  </a:lnTo>
                  <a:lnTo>
                    <a:pt x="125" y="31400"/>
                  </a:lnTo>
                  <a:lnTo>
                    <a:pt x="199" y="31748"/>
                  </a:lnTo>
                  <a:lnTo>
                    <a:pt x="324" y="32070"/>
                  </a:lnTo>
                  <a:lnTo>
                    <a:pt x="448" y="32393"/>
                  </a:lnTo>
                  <a:lnTo>
                    <a:pt x="597" y="32691"/>
                  </a:lnTo>
                  <a:lnTo>
                    <a:pt x="795" y="32989"/>
                  </a:lnTo>
                  <a:lnTo>
                    <a:pt x="969" y="33287"/>
                  </a:lnTo>
                  <a:lnTo>
                    <a:pt x="1192" y="33535"/>
                  </a:lnTo>
                  <a:lnTo>
                    <a:pt x="1416" y="33783"/>
                  </a:lnTo>
                  <a:lnTo>
                    <a:pt x="1689" y="34031"/>
                  </a:lnTo>
                  <a:lnTo>
                    <a:pt x="1937" y="34255"/>
                  </a:lnTo>
                  <a:lnTo>
                    <a:pt x="2210" y="34453"/>
                  </a:lnTo>
                  <a:lnTo>
                    <a:pt x="2508" y="34627"/>
                  </a:lnTo>
                  <a:lnTo>
                    <a:pt x="2831" y="34776"/>
                  </a:lnTo>
                  <a:lnTo>
                    <a:pt x="2806" y="34503"/>
                  </a:lnTo>
                  <a:lnTo>
                    <a:pt x="2781" y="34205"/>
                  </a:lnTo>
                  <a:lnTo>
                    <a:pt x="2781" y="8812"/>
                  </a:lnTo>
                  <a:lnTo>
                    <a:pt x="2806" y="8316"/>
                  </a:lnTo>
                  <a:lnTo>
                    <a:pt x="2880" y="7819"/>
                  </a:lnTo>
                  <a:lnTo>
                    <a:pt x="3004" y="7348"/>
                  </a:lnTo>
                  <a:lnTo>
                    <a:pt x="3178" y="6901"/>
                  </a:lnTo>
                  <a:lnTo>
                    <a:pt x="3377" y="6454"/>
                  </a:lnTo>
                  <a:lnTo>
                    <a:pt x="3625" y="6057"/>
                  </a:lnTo>
                  <a:lnTo>
                    <a:pt x="3923" y="5685"/>
                  </a:lnTo>
                  <a:lnTo>
                    <a:pt x="4221" y="5337"/>
                  </a:lnTo>
                  <a:lnTo>
                    <a:pt x="4593" y="5014"/>
                  </a:lnTo>
                  <a:lnTo>
                    <a:pt x="4965" y="4716"/>
                  </a:lnTo>
                  <a:lnTo>
                    <a:pt x="5362" y="4468"/>
                  </a:lnTo>
                  <a:lnTo>
                    <a:pt x="5809" y="4270"/>
                  </a:lnTo>
                  <a:lnTo>
                    <a:pt x="6256" y="4096"/>
                  </a:lnTo>
                  <a:lnTo>
                    <a:pt x="6728" y="3972"/>
                  </a:lnTo>
                  <a:lnTo>
                    <a:pt x="7224" y="3897"/>
                  </a:lnTo>
                  <a:lnTo>
                    <a:pt x="7720" y="3873"/>
                  </a:lnTo>
                  <a:lnTo>
                    <a:pt x="18642" y="3873"/>
                  </a:lnTo>
                  <a:lnTo>
                    <a:pt x="18915" y="3897"/>
                  </a:lnTo>
                  <a:lnTo>
                    <a:pt x="19188" y="3922"/>
                  </a:lnTo>
                  <a:lnTo>
                    <a:pt x="19461" y="3947"/>
                  </a:lnTo>
                  <a:lnTo>
                    <a:pt x="19734" y="3997"/>
                  </a:lnTo>
                  <a:lnTo>
                    <a:pt x="20007" y="4071"/>
                  </a:lnTo>
                  <a:lnTo>
                    <a:pt x="20256" y="4146"/>
                  </a:lnTo>
                  <a:lnTo>
                    <a:pt x="20752" y="4344"/>
                  </a:lnTo>
                  <a:lnTo>
                    <a:pt x="20702" y="4046"/>
                  </a:lnTo>
                  <a:lnTo>
                    <a:pt x="20628" y="3724"/>
                  </a:lnTo>
                  <a:lnTo>
                    <a:pt x="20553" y="3426"/>
                  </a:lnTo>
                  <a:lnTo>
                    <a:pt x="20429" y="3128"/>
                  </a:lnTo>
                  <a:lnTo>
                    <a:pt x="20330" y="2855"/>
                  </a:lnTo>
                  <a:lnTo>
                    <a:pt x="20181" y="2582"/>
                  </a:lnTo>
                  <a:lnTo>
                    <a:pt x="20032" y="2309"/>
                  </a:lnTo>
                  <a:lnTo>
                    <a:pt x="19858" y="2061"/>
                  </a:lnTo>
                  <a:lnTo>
                    <a:pt x="19660" y="1812"/>
                  </a:lnTo>
                  <a:lnTo>
                    <a:pt x="19461" y="1589"/>
                  </a:lnTo>
                  <a:lnTo>
                    <a:pt x="19263" y="1366"/>
                  </a:lnTo>
                  <a:lnTo>
                    <a:pt x="19039" y="1167"/>
                  </a:lnTo>
                  <a:lnTo>
                    <a:pt x="18791" y="968"/>
                  </a:lnTo>
                  <a:lnTo>
                    <a:pt x="18543" y="795"/>
                  </a:lnTo>
                  <a:lnTo>
                    <a:pt x="18270" y="646"/>
                  </a:lnTo>
                  <a:lnTo>
                    <a:pt x="17997" y="497"/>
                  </a:lnTo>
                  <a:lnTo>
                    <a:pt x="17674" y="348"/>
                  </a:lnTo>
                  <a:lnTo>
                    <a:pt x="17327" y="224"/>
                  </a:lnTo>
                  <a:lnTo>
                    <a:pt x="16979" y="149"/>
                  </a:lnTo>
                  <a:lnTo>
                    <a:pt x="16632" y="75"/>
                  </a:lnTo>
                  <a:lnTo>
                    <a:pt x="16234" y="25"/>
                  </a:lnTo>
                  <a:lnTo>
                    <a:pt x="15837"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43"/>
            <p:cNvSpPr/>
            <p:nvPr/>
          </p:nvSpPr>
          <p:spPr>
            <a:xfrm>
              <a:off x="4054475" y="3574225"/>
              <a:ext cx="518800" cy="869400"/>
            </a:xfrm>
            <a:custGeom>
              <a:rect b="b" l="l" r="r" t="t"/>
              <a:pathLst>
                <a:path extrusionOk="0" fill="none" h="34776" w="20752">
                  <a:moveTo>
                    <a:pt x="15837" y="0"/>
                  </a:moveTo>
                  <a:lnTo>
                    <a:pt x="12958" y="0"/>
                  </a:lnTo>
                  <a:lnTo>
                    <a:pt x="7869" y="0"/>
                  </a:lnTo>
                  <a:lnTo>
                    <a:pt x="4940" y="0"/>
                  </a:lnTo>
                  <a:lnTo>
                    <a:pt x="4940" y="0"/>
                  </a:lnTo>
                  <a:lnTo>
                    <a:pt x="4419" y="25"/>
                  </a:lnTo>
                  <a:lnTo>
                    <a:pt x="3948" y="100"/>
                  </a:lnTo>
                  <a:lnTo>
                    <a:pt x="3451" y="224"/>
                  </a:lnTo>
                  <a:lnTo>
                    <a:pt x="3004" y="397"/>
                  </a:lnTo>
                  <a:lnTo>
                    <a:pt x="2582" y="596"/>
                  </a:lnTo>
                  <a:lnTo>
                    <a:pt x="2160" y="844"/>
                  </a:lnTo>
                  <a:lnTo>
                    <a:pt x="1788" y="1142"/>
                  </a:lnTo>
                  <a:lnTo>
                    <a:pt x="1441" y="1440"/>
                  </a:lnTo>
                  <a:lnTo>
                    <a:pt x="1118" y="1812"/>
                  </a:lnTo>
                  <a:lnTo>
                    <a:pt x="845" y="2185"/>
                  </a:lnTo>
                  <a:lnTo>
                    <a:pt x="597" y="2582"/>
                  </a:lnTo>
                  <a:lnTo>
                    <a:pt x="373" y="3029"/>
                  </a:lnTo>
                  <a:lnTo>
                    <a:pt x="224" y="3475"/>
                  </a:lnTo>
                  <a:lnTo>
                    <a:pt x="100" y="3947"/>
                  </a:lnTo>
                  <a:lnTo>
                    <a:pt x="26" y="4443"/>
                  </a:lnTo>
                  <a:lnTo>
                    <a:pt x="1" y="4940"/>
                  </a:lnTo>
                  <a:lnTo>
                    <a:pt x="1" y="21074"/>
                  </a:lnTo>
                  <a:lnTo>
                    <a:pt x="1" y="30333"/>
                  </a:lnTo>
                  <a:lnTo>
                    <a:pt x="1" y="30333"/>
                  </a:lnTo>
                  <a:lnTo>
                    <a:pt x="1" y="30680"/>
                  </a:lnTo>
                  <a:lnTo>
                    <a:pt x="50" y="31053"/>
                  </a:lnTo>
                  <a:lnTo>
                    <a:pt x="125" y="31400"/>
                  </a:lnTo>
                  <a:lnTo>
                    <a:pt x="199" y="31748"/>
                  </a:lnTo>
                  <a:lnTo>
                    <a:pt x="324" y="32070"/>
                  </a:lnTo>
                  <a:lnTo>
                    <a:pt x="448" y="32393"/>
                  </a:lnTo>
                  <a:lnTo>
                    <a:pt x="597" y="32691"/>
                  </a:lnTo>
                  <a:lnTo>
                    <a:pt x="795" y="32989"/>
                  </a:lnTo>
                  <a:lnTo>
                    <a:pt x="969" y="33287"/>
                  </a:lnTo>
                  <a:lnTo>
                    <a:pt x="1192" y="33535"/>
                  </a:lnTo>
                  <a:lnTo>
                    <a:pt x="1416" y="33783"/>
                  </a:lnTo>
                  <a:lnTo>
                    <a:pt x="1689" y="34031"/>
                  </a:lnTo>
                  <a:lnTo>
                    <a:pt x="1937" y="34255"/>
                  </a:lnTo>
                  <a:lnTo>
                    <a:pt x="2210" y="34453"/>
                  </a:lnTo>
                  <a:lnTo>
                    <a:pt x="2508" y="34627"/>
                  </a:lnTo>
                  <a:lnTo>
                    <a:pt x="2831" y="34776"/>
                  </a:lnTo>
                  <a:lnTo>
                    <a:pt x="2831" y="34776"/>
                  </a:lnTo>
                  <a:lnTo>
                    <a:pt x="2806" y="34503"/>
                  </a:lnTo>
                  <a:lnTo>
                    <a:pt x="2781" y="34205"/>
                  </a:lnTo>
                  <a:lnTo>
                    <a:pt x="2781" y="8812"/>
                  </a:lnTo>
                  <a:lnTo>
                    <a:pt x="2781" y="8812"/>
                  </a:lnTo>
                  <a:lnTo>
                    <a:pt x="2806" y="8316"/>
                  </a:lnTo>
                  <a:lnTo>
                    <a:pt x="2880" y="7819"/>
                  </a:lnTo>
                  <a:lnTo>
                    <a:pt x="3004" y="7348"/>
                  </a:lnTo>
                  <a:lnTo>
                    <a:pt x="3178" y="6901"/>
                  </a:lnTo>
                  <a:lnTo>
                    <a:pt x="3377" y="6454"/>
                  </a:lnTo>
                  <a:lnTo>
                    <a:pt x="3625" y="6057"/>
                  </a:lnTo>
                  <a:lnTo>
                    <a:pt x="3923" y="5685"/>
                  </a:lnTo>
                  <a:lnTo>
                    <a:pt x="4221" y="5337"/>
                  </a:lnTo>
                  <a:lnTo>
                    <a:pt x="4593" y="5014"/>
                  </a:lnTo>
                  <a:lnTo>
                    <a:pt x="4965" y="4716"/>
                  </a:lnTo>
                  <a:lnTo>
                    <a:pt x="5362" y="4468"/>
                  </a:lnTo>
                  <a:lnTo>
                    <a:pt x="5809" y="4270"/>
                  </a:lnTo>
                  <a:lnTo>
                    <a:pt x="6256" y="4096"/>
                  </a:lnTo>
                  <a:lnTo>
                    <a:pt x="6728" y="3972"/>
                  </a:lnTo>
                  <a:lnTo>
                    <a:pt x="7224" y="3897"/>
                  </a:lnTo>
                  <a:lnTo>
                    <a:pt x="7720" y="3873"/>
                  </a:lnTo>
                  <a:lnTo>
                    <a:pt x="18642" y="3873"/>
                  </a:lnTo>
                  <a:lnTo>
                    <a:pt x="18642" y="3873"/>
                  </a:lnTo>
                  <a:lnTo>
                    <a:pt x="18915" y="3897"/>
                  </a:lnTo>
                  <a:lnTo>
                    <a:pt x="19188" y="3922"/>
                  </a:lnTo>
                  <a:lnTo>
                    <a:pt x="19461" y="3947"/>
                  </a:lnTo>
                  <a:lnTo>
                    <a:pt x="19734" y="3997"/>
                  </a:lnTo>
                  <a:lnTo>
                    <a:pt x="20007" y="4071"/>
                  </a:lnTo>
                  <a:lnTo>
                    <a:pt x="20256" y="4146"/>
                  </a:lnTo>
                  <a:lnTo>
                    <a:pt x="20752" y="4344"/>
                  </a:lnTo>
                  <a:lnTo>
                    <a:pt x="20752" y="4344"/>
                  </a:lnTo>
                  <a:lnTo>
                    <a:pt x="20702" y="4046"/>
                  </a:lnTo>
                  <a:lnTo>
                    <a:pt x="20628" y="3724"/>
                  </a:lnTo>
                  <a:lnTo>
                    <a:pt x="20553" y="3426"/>
                  </a:lnTo>
                  <a:lnTo>
                    <a:pt x="20429" y="3128"/>
                  </a:lnTo>
                  <a:lnTo>
                    <a:pt x="20330" y="2855"/>
                  </a:lnTo>
                  <a:lnTo>
                    <a:pt x="20181" y="2582"/>
                  </a:lnTo>
                  <a:lnTo>
                    <a:pt x="20032" y="2309"/>
                  </a:lnTo>
                  <a:lnTo>
                    <a:pt x="19858" y="2061"/>
                  </a:lnTo>
                  <a:lnTo>
                    <a:pt x="19660" y="1812"/>
                  </a:lnTo>
                  <a:lnTo>
                    <a:pt x="19461" y="1589"/>
                  </a:lnTo>
                  <a:lnTo>
                    <a:pt x="19263" y="1366"/>
                  </a:lnTo>
                  <a:lnTo>
                    <a:pt x="19039" y="1167"/>
                  </a:lnTo>
                  <a:lnTo>
                    <a:pt x="18791" y="968"/>
                  </a:lnTo>
                  <a:lnTo>
                    <a:pt x="18543" y="795"/>
                  </a:lnTo>
                  <a:lnTo>
                    <a:pt x="18270" y="646"/>
                  </a:lnTo>
                  <a:lnTo>
                    <a:pt x="17997" y="497"/>
                  </a:lnTo>
                  <a:lnTo>
                    <a:pt x="17997" y="497"/>
                  </a:lnTo>
                  <a:lnTo>
                    <a:pt x="17674" y="348"/>
                  </a:lnTo>
                  <a:lnTo>
                    <a:pt x="17327" y="224"/>
                  </a:lnTo>
                  <a:lnTo>
                    <a:pt x="16979" y="149"/>
                  </a:lnTo>
                  <a:lnTo>
                    <a:pt x="16632" y="75"/>
                  </a:lnTo>
                  <a:lnTo>
                    <a:pt x="16632" y="75"/>
                  </a:lnTo>
                  <a:lnTo>
                    <a:pt x="16234" y="25"/>
                  </a:lnTo>
                  <a:lnTo>
                    <a:pt x="158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43"/>
            <p:cNvSpPr/>
            <p:nvPr/>
          </p:nvSpPr>
          <p:spPr>
            <a:xfrm>
              <a:off x="4123975" y="3671025"/>
              <a:ext cx="483450" cy="871900"/>
            </a:xfrm>
            <a:custGeom>
              <a:rect b="b" l="l" r="r" t="t"/>
              <a:pathLst>
                <a:path extrusionOk="0" h="34876" w="19338">
                  <a:moveTo>
                    <a:pt x="4940" y="1"/>
                  </a:moveTo>
                  <a:lnTo>
                    <a:pt x="4444" y="25"/>
                  </a:lnTo>
                  <a:lnTo>
                    <a:pt x="3948" y="100"/>
                  </a:lnTo>
                  <a:lnTo>
                    <a:pt x="3476" y="224"/>
                  </a:lnTo>
                  <a:lnTo>
                    <a:pt x="3029" y="398"/>
                  </a:lnTo>
                  <a:lnTo>
                    <a:pt x="2582" y="596"/>
                  </a:lnTo>
                  <a:lnTo>
                    <a:pt x="2185" y="844"/>
                  </a:lnTo>
                  <a:lnTo>
                    <a:pt x="1813" y="1142"/>
                  </a:lnTo>
                  <a:lnTo>
                    <a:pt x="1441" y="1465"/>
                  </a:lnTo>
                  <a:lnTo>
                    <a:pt x="1143" y="1813"/>
                  </a:lnTo>
                  <a:lnTo>
                    <a:pt x="845" y="2185"/>
                  </a:lnTo>
                  <a:lnTo>
                    <a:pt x="597" y="2582"/>
                  </a:lnTo>
                  <a:lnTo>
                    <a:pt x="398" y="3029"/>
                  </a:lnTo>
                  <a:lnTo>
                    <a:pt x="224" y="3476"/>
                  </a:lnTo>
                  <a:lnTo>
                    <a:pt x="100" y="3947"/>
                  </a:lnTo>
                  <a:lnTo>
                    <a:pt x="26" y="4444"/>
                  </a:lnTo>
                  <a:lnTo>
                    <a:pt x="1" y="4940"/>
                  </a:lnTo>
                  <a:lnTo>
                    <a:pt x="1" y="30333"/>
                  </a:lnTo>
                  <a:lnTo>
                    <a:pt x="26" y="30631"/>
                  </a:lnTo>
                  <a:lnTo>
                    <a:pt x="51" y="30904"/>
                  </a:lnTo>
                  <a:lnTo>
                    <a:pt x="100" y="31251"/>
                  </a:lnTo>
                  <a:lnTo>
                    <a:pt x="175" y="31574"/>
                  </a:lnTo>
                  <a:lnTo>
                    <a:pt x="249" y="31897"/>
                  </a:lnTo>
                  <a:lnTo>
                    <a:pt x="373" y="32195"/>
                  </a:lnTo>
                  <a:lnTo>
                    <a:pt x="522" y="32492"/>
                  </a:lnTo>
                  <a:lnTo>
                    <a:pt x="671" y="32790"/>
                  </a:lnTo>
                  <a:lnTo>
                    <a:pt x="845" y="33063"/>
                  </a:lnTo>
                  <a:lnTo>
                    <a:pt x="1019" y="33312"/>
                  </a:lnTo>
                  <a:lnTo>
                    <a:pt x="1217" y="33585"/>
                  </a:lnTo>
                  <a:lnTo>
                    <a:pt x="1441" y="33808"/>
                  </a:lnTo>
                  <a:lnTo>
                    <a:pt x="1689" y="34031"/>
                  </a:lnTo>
                  <a:lnTo>
                    <a:pt x="1937" y="34230"/>
                  </a:lnTo>
                  <a:lnTo>
                    <a:pt x="2210" y="34429"/>
                  </a:lnTo>
                  <a:lnTo>
                    <a:pt x="2483" y="34602"/>
                  </a:lnTo>
                  <a:lnTo>
                    <a:pt x="2756" y="34751"/>
                  </a:lnTo>
                  <a:lnTo>
                    <a:pt x="3054" y="34875"/>
                  </a:lnTo>
                  <a:lnTo>
                    <a:pt x="2731" y="34528"/>
                  </a:lnTo>
                  <a:lnTo>
                    <a:pt x="2458" y="34156"/>
                  </a:lnTo>
                  <a:lnTo>
                    <a:pt x="2210" y="33734"/>
                  </a:lnTo>
                  <a:lnTo>
                    <a:pt x="1987" y="33312"/>
                  </a:lnTo>
                  <a:lnTo>
                    <a:pt x="1813" y="32865"/>
                  </a:lnTo>
                  <a:lnTo>
                    <a:pt x="1689" y="32393"/>
                  </a:lnTo>
                  <a:lnTo>
                    <a:pt x="1614" y="31897"/>
                  </a:lnTo>
                  <a:lnTo>
                    <a:pt x="1590" y="31375"/>
                  </a:lnTo>
                  <a:lnTo>
                    <a:pt x="1590" y="6007"/>
                  </a:lnTo>
                  <a:lnTo>
                    <a:pt x="1614" y="5486"/>
                  </a:lnTo>
                  <a:lnTo>
                    <a:pt x="1689" y="5015"/>
                  </a:lnTo>
                  <a:lnTo>
                    <a:pt x="1813" y="4543"/>
                  </a:lnTo>
                  <a:lnTo>
                    <a:pt x="1987" y="4071"/>
                  </a:lnTo>
                  <a:lnTo>
                    <a:pt x="2185" y="3649"/>
                  </a:lnTo>
                  <a:lnTo>
                    <a:pt x="2433" y="3252"/>
                  </a:lnTo>
                  <a:lnTo>
                    <a:pt x="2731" y="2855"/>
                  </a:lnTo>
                  <a:lnTo>
                    <a:pt x="3054" y="2508"/>
                  </a:lnTo>
                  <a:lnTo>
                    <a:pt x="3402" y="2185"/>
                  </a:lnTo>
                  <a:lnTo>
                    <a:pt x="3774" y="1912"/>
                  </a:lnTo>
                  <a:lnTo>
                    <a:pt x="4171" y="1664"/>
                  </a:lnTo>
                  <a:lnTo>
                    <a:pt x="4618" y="1465"/>
                  </a:lnTo>
                  <a:lnTo>
                    <a:pt x="5065" y="1291"/>
                  </a:lnTo>
                  <a:lnTo>
                    <a:pt x="5536" y="1167"/>
                  </a:lnTo>
                  <a:lnTo>
                    <a:pt x="6033" y="1093"/>
                  </a:lnTo>
                  <a:lnTo>
                    <a:pt x="6529" y="1068"/>
                  </a:lnTo>
                  <a:lnTo>
                    <a:pt x="17451" y="1068"/>
                  </a:lnTo>
                  <a:lnTo>
                    <a:pt x="17947" y="1093"/>
                  </a:lnTo>
                  <a:lnTo>
                    <a:pt x="18419" y="1167"/>
                  </a:lnTo>
                  <a:lnTo>
                    <a:pt x="18890" y="1266"/>
                  </a:lnTo>
                  <a:lnTo>
                    <a:pt x="19337" y="1440"/>
                  </a:lnTo>
                  <a:lnTo>
                    <a:pt x="19337" y="1440"/>
                  </a:lnTo>
                  <a:lnTo>
                    <a:pt x="19014" y="1167"/>
                  </a:lnTo>
                  <a:lnTo>
                    <a:pt x="18692" y="894"/>
                  </a:lnTo>
                  <a:lnTo>
                    <a:pt x="18344" y="671"/>
                  </a:lnTo>
                  <a:lnTo>
                    <a:pt x="17972" y="472"/>
                  </a:lnTo>
                  <a:lnTo>
                    <a:pt x="17476" y="274"/>
                  </a:lnTo>
                  <a:lnTo>
                    <a:pt x="17227" y="199"/>
                  </a:lnTo>
                  <a:lnTo>
                    <a:pt x="16954" y="125"/>
                  </a:lnTo>
                  <a:lnTo>
                    <a:pt x="16681" y="75"/>
                  </a:lnTo>
                  <a:lnTo>
                    <a:pt x="16408" y="50"/>
                  </a:lnTo>
                  <a:lnTo>
                    <a:pt x="16135" y="25"/>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43"/>
            <p:cNvSpPr/>
            <p:nvPr/>
          </p:nvSpPr>
          <p:spPr>
            <a:xfrm>
              <a:off x="4123975" y="3671025"/>
              <a:ext cx="483450" cy="871900"/>
            </a:xfrm>
            <a:custGeom>
              <a:rect b="b" l="l" r="r" t="t"/>
              <a:pathLst>
                <a:path extrusionOk="0" fill="none" h="34876" w="19338">
                  <a:moveTo>
                    <a:pt x="15862" y="1"/>
                  </a:moveTo>
                  <a:lnTo>
                    <a:pt x="4940" y="1"/>
                  </a:lnTo>
                  <a:lnTo>
                    <a:pt x="4940" y="1"/>
                  </a:lnTo>
                  <a:lnTo>
                    <a:pt x="4444" y="25"/>
                  </a:lnTo>
                  <a:lnTo>
                    <a:pt x="3948" y="100"/>
                  </a:lnTo>
                  <a:lnTo>
                    <a:pt x="3476" y="224"/>
                  </a:lnTo>
                  <a:lnTo>
                    <a:pt x="3029" y="398"/>
                  </a:lnTo>
                  <a:lnTo>
                    <a:pt x="2582" y="596"/>
                  </a:lnTo>
                  <a:lnTo>
                    <a:pt x="2185" y="844"/>
                  </a:lnTo>
                  <a:lnTo>
                    <a:pt x="1813" y="1142"/>
                  </a:lnTo>
                  <a:lnTo>
                    <a:pt x="1441" y="1465"/>
                  </a:lnTo>
                  <a:lnTo>
                    <a:pt x="1143" y="1813"/>
                  </a:lnTo>
                  <a:lnTo>
                    <a:pt x="845" y="2185"/>
                  </a:lnTo>
                  <a:lnTo>
                    <a:pt x="597" y="2582"/>
                  </a:lnTo>
                  <a:lnTo>
                    <a:pt x="398" y="3029"/>
                  </a:lnTo>
                  <a:lnTo>
                    <a:pt x="224" y="3476"/>
                  </a:lnTo>
                  <a:lnTo>
                    <a:pt x="100" y="3947"/>
                  </a:lnTo>
                  <a:lnTo>
                    <a:pt x="26" y="4444"/>
                  </a:lnTo>
                  <a:lnTo>
                    <a:pt x="1" y="4940"/>
                  </a:lnTo>
                  <a:lnTo>
                    <a:pt x="1" y="30333"/>
                  </a:lnTo>
                  <a:lnTo>
                    <a:pt x="1" y="30333"/>
                  </a:lnTo>
                  <a:lnTo>
                    <a:pt x="26" y="30631"/>
                  </a:lnTo>
                  <a:lnTo>
                    <a:pt x="51" y="30904"/>
                  </a:lnTo>
                  <a:lnTo>
                    <a:pt x="51" y="30904"/>
                  </a:lnTo>
                  <a:lnTo>
                    <a:pt x="100" y="31251"/>
                  </a:lnTo>
                  <a:lnTo>
                    <a:pt x="175" y="31574"/>
                  </a:lnTo>
                  <a:lnTo>
                    <a:pt x="249" y="31897"/>
                  </a:lnTo>
                  <a:lnTo>
                    <a:pt x="373" y="32195"/>
                  </a:lnTo>
                  <a:lnTo>
                    <a:pt x="522" y="32492"/>
                  </a:lnTo>
                  <a:lnTo>
                    <a:pt x="671" y="32790"/>
                  </a:lnTo>
                  <a:lnTo>
                    <a:pt x="845" y="33063"/>
                  </a:lnTo>
                  <a:lnTo>
                    <a:pt x="1019" y="33312"/>
                  </a:lnTo>
                  <a:lnTo>
                    <a:pt x="1217" y="33585"/>
                  </a:lnTo>
                  <a:lnTo>
                    <a:pt x="1441" y="33808"/>
                  </a:lnTo>
                  <a:lnTo>
                    <a:pt x="1689" y="34031"/>
                  </a:lnTo>
                  <a:lnTo>
                    <a:pt x="1937" y="34230"/>
                  </a:lnTo>
                  <a:lnTo>
                    <a:pt x="2210" y="34429"/>
                  </a:lnTo>
                  <a:lnTo>
                    <a:pt x="2483" y="34602"/>
                  </a:lnTo>
                  <a:lnTo>
                    <a:pt x="2756" y="34751"/>
                  </a:lnTo>
                  <a:lnTo>
                    <a:pt x="3054" y="34875"/>
                  </a:lnTo>
                  <a:lnTo>
                    <a:pt x="3054" y="34875"/>
                  </a:lnTo>
                  <a:lnTo>
                    <a:pt x="2731" y="34528"/>
                  </a:lnTo>
                  <a:lnTo>
                    <a:pt x="2458" y="34156"/>
                  </a:lnTo>
                  <a:lnTo>
                    <a:pt x="2210" y="33734"/>
                  </a:lnTo>
                  <a:lnTo>
                    <a:pt x="1987" y="33312"/>
                  </a:lnTo>
                  <a:lnTo>
                    <a:pt x="1813" y="32865"/>
                  </a:lnTo>
                  <a:lnTo>
                    <a:pt x="1689" y="32393"/>
                  </a:lnTo>
                  <a:lnTo>
                    <a:pt x="1614" y="31897"/>
                  </a:lnTo>
                  <a:lnTo>
                    <a:pt x="1590" y="31375"/>
                  </a:lnTo>
                  <a:lnTo>
                    <a:pt x="1590" y="6007"/>
                  </a:lnTo>
                  <a:lnTo>
                    <a:pt x="1590" y="6007"/>
                  </a:lnTo>
                  <a:lnTo>
                    <a:pt x="1614" y="5486"/>
                  </a:lnTo>
                  <a:lnTo>
                    <a:pt x="1689" y="5015"/>
                  </a:lnTo>
                  <a:lnTo>
                    <a:pt x="1813" y="4543"/>
                  </a:lnTo>
                  <a:lnTo>
                    <a:pt x="1987" y="4071"/>
                  </a:lnTo>
                  <a:lnTo>
                    <a:pt x="2185" y="3649"/>
                  </a:lnTo>
                  <a:lnTo>
                    <a:pt x="2433" y="3252"/>
                  </a:lnTo>
                  <a:lnTo>
                    <a:pt x="2731" y="2855"/>
                  </a:lnTo>
                  <a:lnTo>
                    <a:pt x="3054" y="2508"/>
                  </a:lnTo>
                  <a:lnTo>
                    <a:pt x="3402" y="2185"/>
                  </a:lnTo>
                  <a:lnTo>
                    <a:pt x="3774" y="1912"/>
                  </a:lnTo>
                  <a:lnTo>
                    <a:pt x="4171" y="1664"/>
                  </a:lnTo>
                  <a:lnTo>
                    <a:pt x="4618" y="1465"/>
                  </a:lnTo>
                  <a:lnTo>
                    <a:pt x="5065" y="1291"/>
                  </a:lnTo>
                  <a:lnTo>
                    <a:pt x="5536" y="1167"/>
                  </a:lnTo>
                  <a:lnTo>
                    <a:pt x="6033" y="1093"/>
                  </a:lnTo>
                  <a:lnTo>
                    <a:pt x="6529" y="1068"/>
                  </a:lnTo>
                  <a:lnTo>
                    <a:pt x="17451" y="1068"/>
                  </a:lnTo>
                  <a:lnTo>
                    <a:pt x="17451" y="1068"/>
                  </a:lnTo>
                  <a:lnTo>
                    <a:pt x="17947" y="1093"/>
                  </a:lnTo>
                  <a:lnTo>
                    <a:pt x="18419" y="1167"/>
                  </a:lnTo>
                  <a:lnTo>
                    <a:pt x="18890" y="1266"/>
                  </a:lnTo>
                  <a:lnTo>
                    <a:pt x="19337" y="1440"/>
                  </a:lnTo>
                  <a:lnTo>
                    <a:pt x="19337" y="1440"/>
                  </a:lnTo>
                  <a:lnTo>
                    <a:pt x="19014" y="1167"/>
                  </a:lnTo>
                  <a:lnTo>
                    <a:pt x="18692" y="894"/>
                  </a:lnTo>
                  <a:lnTo>
                    <a:pt x="18344" y="671"/>
                  </a:lnTo>
                  <a:lnTo>
                    <a:pt x="17972" y="472"/>
                  </a:lnTo>
                  <a:lnTo>
                    <a:pt x="17972" y="472"/>
                  </a:lnTo>
                  <a:lnTo>
                    <a:pt x="17476" y="274"/>
                  </a:lnTo>
                  <a:lnTo>
                    <a:pt x="17227" y="199"/>
                  </a:lnTo>
                  <a:lnTo>
                    <a:pt x="16954" y="125"/>
                  </a:lnTo>
                  <a:lnTo>
                    <a:pt x="16681" y="75"/>
                  </a:lnTo>
                  <a:lnTo>
                    <a:pt x="16408" y="50"/>
                  </a:lnTo>
                  <a:lnTo>
                    <a:pt x="16135" y="25"/>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43"/>
            <p:cNvSpPr/>
            <p:nvPr/>
          </p:nvSpPr>
          <p:spPr>
            <a:xfrm>
              <a:off x="4163700" y="3697700"/>
              <a:ext cx="520050" cy="881200"/>
            </a:xfrm>
            <a:custGeom>
              <a:rect b="b" l="l" r="r" t="t"/>
              <a:pathLst>
                <a:path extrusionOk="0" h="35248" w="20802">
                  <a:moveTo>
                    <a:pt x="4940" y="1"/>
                  </a:moveTo>
                  <a:lnTo>
                    <a:pt x="4444" y="26"/>
                  </a:lnTo>
                  <a:lnTo>
                    <a:pt x="3947" y="100"/>
                  </a:lnTo>
                  <a:lnTo>
                    <a:pt x="3476" y="224"/>
                  </a:lnTo>
                  <a:lnTo>
                    <a:pt x="3029" y="398"/>
                  </a:lnTo>
                  <a:lnTo>
                    <a:pt x="2582" y="597"/>
                  </a:lnTo>
                  <a:lnTo>
                    <a:pt x="2185" y="845"/>
                  </a:lnTo>
                  <a:lnTo>
                    <a:pt x="1813" y="1118"/>
                  </a:lnTo>
                  <a:lnTo>
                    <a:pt x="1465" y="1441"/>
                  </a:lnTo>
                  <a:lnTo>
                    <a:pt x="1142" y="1788"/>
                  </a:lnTo>
                  <a:lnTo>
                    <a:pt x="844" y="2185"/>
                  </a:lnTo>
                  <a:lnTo>
                    <a:pt x="596" y="2582"/>
                  </a:lnTo>
                  <a:lnTo>
                    <a:pt x="398" y="3004"/>
                  </a:lnTo>
                  <a:lnTo>
                    <a:pt x="224" y="3476"/>
                  </a:lnTo>
                  <a:lnTo>
                    <a:pt x="100" y="3948"/>
                  </a:lnTo>
                  <a:lnTo>
                    <a:pt x="25" y="4419"/>
                  </a:lnTo>
                  <a:lnTo>
                    <a:pt x="1" y="4940"/>
                  </a:lnTo>
                  <a:lnTo>
                    <a:pt x="1" y="30308"/>
                  </a:lnTo>
                  <a:lnTo>
                    <a:pt x="25" y="30830"/>
                  </a:lnTo>
                  <a:lnTo>
                    <a:pt x="100" y="31326"/>
                  </a:lnTo>
                  <a:lnTo>
                    <a:pt x="224" y="31798"/>
                  </a:lnTo>
                  <a:lnTo>
                    <a:pt x="398" y="32245"/>
                  </a:lnTo>
                  <a:lnTo>
                    <a:pt x="621" y="32667"/>
                  </a:lnTo>
                  <a:lnTo>
                    <a:pt x="869" y="33089"/>
                  </a:lnTo>
                  <a:lnTo>
                    <a:pt x="1142" y="33461"/>
                  </a:lnTo>
                  <a:lnTo>
                    <a:pt x="1465" y="33808"/>
                  </a:lnTo>
                  <a:lnTo>
                    <a:pt x="1813" y="34131"/>
                  </a:lnTo>
                  <a:lnTo>
                    <a:pt x="2210" y="34404"/>
                  </a:lnTo>
                  <a:lnTo>
                    <a:pt x="2607" y="34652"/>
                  </a:lnTo>
                  <a:lnTo>
                    <a:pt x="3029" y="34851"/>
                  </a:lnTo>
                  <a:lnTo>
                    <a:pt x="3476" y="35025"/>
                  </a:lnTo>
                  <a:lnTo>
                    <a:pt x="3947" y="35149"/>
                  </a:lnTo>
                  <a:lnTo>
                    <a:pt x="4444" y="35223"/>
                  </a:lnTo>
                  <a:lnTo>
                    <a:pt x="4940" y="35248"/>
                  </a:lnTo>
                  <a:lnTo>
                    <a:pt x="15862" y="35248"/>
                  </a:lnTo>
                  <a:lnTo>
                    <a:pt x="16358" y="35223"/>
                  </a:lnTo>
                  <a:lnTo>
                    <a:pt x="16855" y="35149"/>
                  </a:lnTo>
                  <a:lnTo>
                    <a:pt x="17326" y="35025"/>
                  </a:lnTo>
                  <a:lnTo>
                    <a:pt x="17773" y="34851"/>
                  </a:lnTo>
                  <a:lnTo>
                    <a:pt x="18220" y="34652"/>
                  </a:lnTo>
                  <a:lnTo>
                    <a:pt x="18617" y="34404"/>
                  </a:lnTo>
                  <a:lnTo>
                    <a:pt x="18989" y="34131"/>
                  </a:lnTo>
                  <a:lnTo>
                    <a:pt x="19337" y="33808"/>
                  </a:lnTo>
                  <a:lnTo>
                    <a:pt x="19659" y="33461"/>
                  </a:lnTo>
                  <a:lnTo>
                    <a:pt x="19957" y="33064"/>
                  </a:lnTo>
                  <a:lnTo>
                    <a:pt x="20206" y="32667"/>
                  </a:lnTo>
                  <a:lnTo>
                    <a:pt x="20404" y="32245"/>
                  </a:lnTo>
                  <a:lnTo>
                    <a:pt x="20578" y="31773"/>
                  </a:lnTo>
                  <a:lnTo>
                    <a:pt x="20702" y="31301"/>
                  </a:lnTo>
                  <a:lnTo>
                    <a:pt x="20776" y="30830"/>
                  </a:lnTo>
                  <a:lnTo>
                    <a:pt x="20801" y="30308"/>
                  </a:lnTo>
                  <a:lnTo>
                    <a:pt x="20801" y="16135"/>
                  </a:lnTo>
                  <a:lnTo>
                    <a:pt x="20801" y="4940"/>
                  </a:lnTo>
                  <a:lnTo>
                    <a:pt x="20776" y="4543"/>
                  </a:lnTo>
                  <a:lnTo>
                    <a:pt x="20727" y="4171"/>
                  </a:lnTo>
                  <a:lnTo>
                    <a:pt x="20652" y="3799"/>
                  </a:lnTo>
                  <a:lnTo>
                    <a:pt x="20578" y="3451"/>
                  </a:lnTo>
                  <a:lnTo>
                    <a:pt x="20454" y="3104"/>
                  </a:lnTo>
                  <a:lnTo>
                    <a:pt x="20305" y="2781"/>
                  </a:lnTo>
                  <a:lnTo>
                    <a:pt x="20131" y="2458"/>
                  </a:lnTo>
                  <a:lnTo>
                    <a:pt x="19933" y="2160"/>
                  </a:lnTo>
                  <a:lnTo>
                    <a:pt x="19734" y="1863"/>
                  </a:lnTo>
                  <a:lnTo>
                    <a:pt x="19486" y="1589"/>
                  </a:lnTo>
                  <a:lnTo>
                    <a:pt x="19237" y="1341"/>
                  </a:lnTo>
                  <a:lnTo>
                    <a:pt x="18964" y="1093"/>
                  </a:lnTo>
                  <a:lnTo>
                    <a:pt x="18691" y="894"/>
                  </a:lnTo>
                  <a:lnTo>
                    <a:pt x="18394" y="696"/>
                  </a:lnTo>
                  <a:lnTo>
                    <a:pt x="18071" y="522"/>
                  </a:lnTo>
                  <a:lnTo>
                    <a:pt x="17748" y="373"/>
                  </a:lnTo>
                  <a:lnTo>
                    <a:pt x="17301" y="199"/>
                  </a:lnTo>
                  <a:lnTo>
                    <a:pt x="16830" y="100"/>
                  </a:lnTo>
                  <a:lnTo>
                    <a:pt x="16358" y="26"/>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43"/>
            <p:cNvSpPr/>
            <p:nvPr/>
          </p:nvSpPr>
          <p:spPr>
            <a:xfrm>
              <a:off x="4163700" y="3697700"/>
              <a:ext cx="520050" cy="881200"/>
            </a:xfrm>
            <a:custGeom>
              <a:rect b="b" l="l" r="r" t="t"/>
              <a:pathLst>
                <a:path extrusionOk="0" fill="none" h="35248" w="20802">
                  <a:moveTo>
                    <a:pt x="15862" y="1"/>
                  </a:moveTo>
                  <a:lnTo>
                    <a:pt x="4940" y="1"/>
                  </a:lnTo>
                  <a:lnTo>
                    <a:pt x="4940" y="1"/>
                  </a:lnTo>
                  <a:lnTo>
                    <a:pt x="4444" y="26"/>
                  </a:lnTo>
                  <a:lnTo>
                    <a:pt x="3947" y="100"/>
                  </a:lnTo>
                  <a:lnTo>
                    <a:pt x="3476" y="224"/>
                  </a:lnTo>
                  <a:lnTo>
                    <a:pt x="3029" y="398"/>
                  </a:lnTo>
                  <a:lnTo>
                    <a:pt x="2582" y="597"/>
                  </a:lnTo>
                  <a:lnTo>
                    <a:pt x="2185" y="845"/>
                  </a:lnTo>
                  <a:lnTo>
                    <a:pt x="1813" y="1118"/>
                  </a:lnTo>
                  <a:lnTo>
                    <a:pt x="1465" y="1441"/>
                  </a:lnTo>
                  <a:lnTo>
                    <a:pt x="1142" y="1788"/>
                  </a:lnTo>
                  <a:lnTo>
                    <a:pt x="844" y="2185"/>
                  </a:lnTo>
                  <a:lnTo>
                    <a:pt x="596" y="2582"/>
                  </a:lnTo>
                  <a:lnTo>
                    <a:pt x="398" y="3004"/>
                  </a:lnTo>
                  <a:lnTo>
                    <a:pt x="224" y="3476"/>
                  </a:lnTo>
                  <a:lnTo>
                    <a:pt x="100" y="3948"/>
                  </a:lnTo>
                  <a:lnTo>
                    <a:pt x="25" y="4419"/>
                  </a:lnTo>
                  <a:lnTo>
                    <a:pt x="1" y="4940"/>
                  </a:lnTo>
                  <a:lnTo>
                    <a:pt x="1" y="30308"/>
                  </a:lnTo>
                  <a:lnTo>
                    <a:pt x="1" y="30308"/>
                  </a:lnTo>
                  <a:lnTo>
                    <a:pt x="25" y="30830"/>
                  </a:lnTo>
                  <a:lnTo>
                    <a:pt x="100" y="31326"/>
                  </a:lnTo>
                  <a:lnTo>
                    <a:pt x="224" y="31798"/>
                  </a:lnTo>
                  <a:lnTo>
                    <a:pt x="398" y="32245"/>
                  </a:lnTo>
                  <a:lnTo>
                    <a:pt x="621" y="32667"/>
                  </a:lnTo>
                  <a:lnTo>
                    <a:pt x="869" y="33089"/>
                  </a:lnTo>
                  <a:lnTo>
                    <a:pt x="1142" y="33461"/>
                  </a:lnTo>
                  <a:lnTo>
                    <a:pt x="1465" y="33808"/>
                  </a:lnTo>
                  <a:lnTo>
                    <a:pt x="1465" y="33808"/>
                  </a:lnTo>
                  <a:lnTo>
                    <a:pt x="1813" y="34131"/>
                  </a:lnTo>
                  <a:lnTo>
                    <a:pt x="2210" y="34404"/>
                  </a:lnTo>
                  <a:lnTo>
                    <a:pt x="2607" y="34652"/>
                  </a:lnTo>
                  <a:lnTo>
                    <a:pt x="3029" y="34851"/>
                  </a:lnTo>
                  <a:lnTo>
                    <a:pt x="3476" y="35025"/>
                  </a:lnTo>
                  <a:lnTo>
                    <a:pt x="3947" y="35149"/>
                  </a:lnTo>
                  <a:lnTo>
                    <a:pt x="4444" y="35223"/>
                  </a:lnTo>
                  <a:lnTo>
                    <a:pt x="4940" y="35248"/>
                  </a:lnTo>
                  <a:lnTo>
                    <a:pt x="15862" y="35248"/>
                  </a:lnTo>
                  <a:lnTo>
                    <a:pt x="15862" y="35248"/>
                  </a:lnTo>
                  <a:lnTo>
                    <a:pt x="16358" y="35223"/>
                  </a:lnTo>
                  <a:lnTo>
                    <a:pt x="16855" y="35149"/>
                  </a:lnTo>
                  <a:lnTo>
                    <a:pt x="17326" y="35025"/>
                  </a:lnTo>
                  <a:lnTo>
                    <a:pt x="17773" y="34851"/>
                  </a:lnTo>
                  <a:lnTo>
                    <a:pt x="18220" y="34652"/>
                  </a:lnTo>
                  <a:lnTo>
                    <a:pt x="18617" y="34404"/>
                  </a:lnTo>
                  <a:lnTo>
                    <a:pt x="18989" y="34131"/>
                  </a:lnTo>
                  <a:lnTo>
                    <a:pt x="19337" y="33808"/>
                  </a:lnTo>
                  <a:lnTo>
                    <a:pt x="19659" y="33461"/>
                  </a:lnTo>
                  <a:lnTo>
                    <a:pt x="19957" y="33064"/>
                  </a:lnTo>
                  <a:lnTo>
                    <a:pt x="20206" y="32667"/>
                  </a:lnTo>
                  <a:lnTo>
                    <a:pt x="20404" y="32245"/>
                  </a:lnTo>
                  <a:lnTo>
                    <a:pt x="20578" y="31773"/>
                  </a:lnTo>
                  <a:lnTo>
                    <a:pt x="20702" y="31301"/>
                  </a:lnTo>
                  <a:lnTo>
                    <a:pt x="20776" y="30830"/>
                  </a:lnTo>
                  <a:lnTo>
                    <a:pt x="20801" y="30308"/>
                  </a:lnTo>
                  <a:lnTo>
                    <a:pt x="20801" y="16135"/>
                  </a:lnTo>
                  <a:lnTo>
                    <a:pt x="20801" y="4940"/>
                  </a:lnTo>
                  <a:lnTo>
                    <a:pt x="20801" y="4940"/>
                  </a:lnTo>
                  <a:lnTo>
                    <a:pt x="20776" y="4543"/>
                  </a:lnTo>
                  <a:lnTo>
                    <a:pt x="20727" y="4171"/>
                  </a:lnTo>
                  <a:lnTo>
                    <a:pt x="20652" y="3799"/>
                  </a:lnTo>
                  <a:lnTo>
                    <a:pt x="20578" y="3451"/>
                  </a:lnTo>
                  <a:lnTo>
                    <a:pt x="20454" y="3104"/>
                  </a:lnTo>
                  <a:lnTo>
                    <a:pt x="20305" y="2781"/>
                  </a:lnTo>
                  <a:lnTo>
                    <a:pt x="20131" y="2458"/>
                  </a:lnTo>
                  <a:lnTo>
                    <a:pt x="19933" y="2160"/>
                  </a:lnTo>
                  <a:lnTo>
                    <a:pt x="19734" y="1863"/>
                  </a:lnTo>
                  <a:lnTo>
                    <a:pt x="19486" y="1589"/>
                  </a:lnTo>
                  <a:lnTo>
                    <a:pt x="19237" y="1341"/>
                  </a:lnTo>
                  <a:lnTo>
                    <a:pt x="18964" y="1093"/>
                  </a:lnTo>
                  <a:lnTo>
                    <a:pt x="18691" y="894"/>
                  </a:lnTo>
                  <a:lnTo>
                    <a:pt x="18394" y="696"/>
                  </a:lnTo>
                  <a:lnTo>
                    <a:pt x="18071" y="522"/>
                  </a:lnTo>
                  <a:lnTo>
                    <a:pt x="17748" y="373"/>
                  </a:lnTo>
                  <a:lnTo>
                    <a:pt x="17748" y="373"/>
                  </a:lnTo>
                  <a:lnTo>
                    <a:pt x="17301" y="199"/>
                  </a:lnTo>
                  <a:lnTo>
                    <a:pt x="16830" y="100"/>
                  </a:lnTo>
                  <a:lnTo>
                    <a:pt x="16358" y="26"/>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43"/>
            <p:cNvSpPr/>
            <p:nvPr/>
          </p:nvSpPr>
          <p:spPr>
            <a:xfrm>
              <a:off x="3388625" y="3574225"/>
              <a:ext cx="520050" cy="220325"/>
            </a:xfrm>
            <a:custGeom>
              <a:rect b="b" l="l" r="r" t="t"/>
              <a:pathLst>
                <a:path extrusionOk="0" h="8813" w="20802">
                  <a:moveTo>
                    <a:pt x="4940" y="0"/>
                  </a:moveTo>
                  <a:lnTo>
                    <a:pt x="4444" y="25"/>
                  </a:lnTo>
                  <a:lnTo>
                    <a:pt x="3948" y="100"/>
                  </a:lnTo>
                  <a:lnTo>
                    <a:pt x="3476" y="224"/>
                  </a:lnTo>
                  <a:lnTo>
                    <a:pt x="3029" y="397"/>
                  </a:lnTo>
                  <a:lnTo>
                    <a:pt x="2582" y="596"/>
                  </a:lnTo>
                  <a:lnTo>
                    <a:pt x="2185" y="844"/>
                  </a:lnTo>
                  <a:lnTo>
                    <a:pt x="1813" y="1142"/>
                  </a:lnTo>
                  <a:lnTo>
                    <a:pt x="1465" y="1440"/>
                  </a:lnTo>
                  <a:lnTo>
                    <a:pt x="1143" y="1812"/>
                  </a:lnTo>
                  <a:lnTo>
                    <a:pt x="845" y="2185"/>
                  </a:lnTo>
                  <a:lnTo>
                    <a:pt x="597" y="2582"/>
                  </a:lnTo>
                  <a:lnTo>
                    <a:pt x="398" y="3029"/>
                  </a:lnTo>
                  <a:lnTo>
                    <a:pt x="224" y="3475"/>
                  </a:lnTo>
                  <a:lnTo>
                    <a:pt x="100" y="3947"/>
                  </a:lnTo>
                  <a:lnTo>
                    <a:pt x="26" y="4443"/>
                  </a:lnTo>
                  <a:lnTo>
                    <a:pt x="1" y="4940"/>
                  </a:lnTo>
                  <a:lnTo>
                    <a:pt x="1" y="8812"/>
                  </a:lnTo>
                  <a:lnTo>
                    <a:pt x="26" y="8316"/>
                  </a:lnTo>
                  <a:lnTo>
                    <a:pt x="100" y="7819"/>
                  </a:lnTo>
                  <a:lnTo>
                    <a:pt x="224" y="7348"/>
                  </a:lnTo>
                  <a:lnTo>
                    <a:pt x="398" y="6901"/>
                  </a:lnTo>
                  <a:lnTo>
                    <a:pt x="597" y="6454"/>
                  </a:lnTo>
                  <a:lnTo>
                    <a:pt x="845" y="6057"/>
                  </a:lnTo>
                  <a:lnTo>
                    <a:pt x="1143" y="5685"/>
                  </a:lnTo>
                  <a:lnTo>
                    <a:pt x="1465" y="5337"/>
                  </a:lnTo>
                  <a:lnTo>
                    <a:pt x="1813" y="5014"/>
                  </a:lnTo>
                  <a:lnTo>
                    <a:pt x="2185" y="4716"/>
                  </a:lnTo>
                  <a:lnTo>
                    <a:pt x="2582" y="4468"/>
                  </a:lnTo>
                  <a:lnTo>
                    <a:pt x="3029" y="4270"/>
                  </a:lnTo>
                  <a:lnTo>
                    <a:pt x="3476" y="4096"/>
                  </a:lnTo>
                  <a:lnTo>
                    <a:pt x="3948" y="3972"/>
                  </a:lnTo>
                  <a:lnTo>
                    <a:pt x="4444" y="3897"/>
                  </a:lnTo>
                  <a:lnTo>
                    <a:pt x="4940" y="3873"/>
                  </a:lnTo>
                  <a:lnTo>
                    <a:pt x="15862" y="3873"/>
                  </a:lnTo>
                  <a:lnTo>
                    <a:pt x="16359" y="3897"/>
                  </a:lnTo>
                  <a:lnTo>
                    <a:pt x="16855" y="3972"/>
                  </a:lnTo>
                  <a:lnTo>
                    <a:pt x="17327" y="4096"/>
                  </a:lnTo>
                  <a:lnTo>
                    <a:pt x="17773" y="4270"/>
                  </a:lnTo>
                  <a:lnTo>
                    <a:pt x="18220" y="4468"/>
                  </a:lnTo>
                  <a:lnTo>
                    <a:pt x="18617" y="4716"/>
                  </a:lnTo>
                  <a:lnTo>
                    <a:pt x="18990" y="5014"/>
                  </a:lnTo>
                  <a:lnTo>
                    <a:pt x="19337" y="5337"/>
                  </a:lnTo>
                  <a:lnTo>
                    <a:pt x="19660" y="5685"/>
                  </a:lnTo>
                  <a:lnTo>
                    <a:pt x="19958" y="6057"/>
                  </a:lnTo>
                  <a:lnTo>
                    <a:pt x="20206" y="6454"/>
                  </a:lnTo>
                  <a:lnTo>
                    <a:pt x="20405" y="6901"/>
                  </a:lnTo>
                  <a:lnTo>
                    <a:pt x="20578" y="7348"/>
                  </a:lnTo>
                  <a:lnTo>
                    <a:pt x="20702" y="7819"/>
                  </a:lnTo>
                  <a:lnTo>
                    <a:pt x="20777" y="8316"/>
                  </a:lnTo>
                  <a:lnTo>
                    <a:pt x="20802" y="8812"/>
                  </a:lnTo>
                  <a:lnTo>
                    <a:pt x="20802" y="4940"/>
                  </a:lnTo>
                  <a:lnTo>
                    <a:pt x="20777" y="4468"/>
                  </a:lnTo>
                  <a:lnTo>
                    <a:pt x="20702" y="4021"/>
                  </a:lnTo>
                  <a:lnTo>
                    <a:pt x="20603" y="3575"/>
                  </a:lnTo>
                  <a:lnTo>
                    <a:pt x="20454" y="3153"/>
                  </a:lnTo>
                  <a:lnTo>
                    <a:pt x="20280" y="2731"/>
                  </a:lnTo>
                  <a:lnTo>
                    <a:pt x="20057" y="2358"/>
                  </a:lnTo>
                  <a:lnTo>
                    <a:pt x="19809" y="1986"/>
                  </a:lnTo>
                  <a:lnTo>
                    <a:pt x="19536" y="1639"/>
                  </a:lnTo>
                  <a:lnTo>
                    <a:pt x="19213" y="1341"/>
                  </a:lnTo>
                  <a:lnTo>
                    <a:pt x="18890" y="1043"/>
                  </a:lnTo>
                  <a:lnTo>
                    <a:pt x="18518" y="795"/>
                  </a:lnTo>
                  <a:lnTo>
                    <a:pt x="18146" y="571"/>
                  </a:lnTo>
                  <a:lnTo>
                    <a:pt x="17749" y="373"/>
                  </a:lnTo>
                  <a:lnTo>
                    <a:pt x="17327" y="224"/>
                  </a:lnTo>
                  <a:lnTo>
                    <a:pt x="16880" y="124"/>
                  </a:lnTo>
                  <a:lnTo>
                    <a:pt x="16433" y="50"/>
                  </a:lnTo>
                  <a:lnTo>
                    <a:pt x="16135" y="25"/>
                  </a:lnTo>
                  <a:lnTo>
                    <a:pt x="15862" y="0"/>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43"/>
            <p:cNvSpPr/>
            <p:nvPr/>
          </p:nvSpPr>
          <p:spPr>
            <a:xfrm>
              <a:off x="3388625" y="3574225"/>
              <a:ext cx="520050" cy="526875"/>
            </a:xfrm>
            <a:custGeom>
              <a:rect b="b" l="l" r="r" t="t"/>
              <a:pathLst>
                <a:path extrusionOk="0" fill="none" h="21075" w="20802">
                  <a:moveTo>
                    <a:pt x="15862" y="0"/>
                  </a:moveTo>
                  <a:lnTo>
                    <a:pt x="15043" y="0"/>
                  </a:lnTo>
                  <a:lnTo>
                    <a:pt x="12610" y="0"/>
                  </a:lnTo>
                  <a:lnTo>
                    <a:pt x="7522" y="0"/>
                  </a:lnTo>
                  <a:lnTo>
                    <a:pt x="4940" y="0"/>
                  </a:lnTo>
                  <a:lnTo>
                    <a:pt x="4940" y="0"/>
                  </a:lnTo>
                  <a:lnTo>
                    <a:pt x="4444" y="25"/>
                  </a:lnTo>
                  <a:lnTo>
                    <a:pt x="3948" y="100"/>
                  </a:lnTo>
                  <a:lnTo>
                    <a:pt x="3476" y="224"/>
                  </a:lnTo>
                  <a:lnTo>
                    <a:pt x="3029" y="397"/>
                  </a:lnTo>
                  <a:lnTo>
                    <a:pt x="2582" y="596"/>
                  </a:lnTo>
                  <a:lnTo>
                    <a:pt x="2185" y="844"/>
                  </a:lnTo>
                  <a:lnTo>
                    <a:pt x="1813" y="1142"/>
                  </a:lnTo>
                  <a:lnTo>
                    <a:pt x="1465" y="1440"/>
                  </a:lnTo>
                  <a:lnTo>
                    <a:pt x="1143" y="1812"/>
                  </a:lnTo>
                  <a:lnTo>
                    <a:pt x="845" y="2185"/>
                  </a:lnTo>
                  <a:lnTo>
                    <a:pt x="597" y="2582"/>
                  </a:lnTo>
                  <a:lnTo>
                    <a:pt x="398" y="3029"/>
                  </a:lnTo>
                  <a:lnTo>
                    <a:pt x="224" y="3475"/>
                  </a:lnTo>
                  <a:lnTo>
                    <a:pt x="100" y="3947"/>
                  </a:lnTo>
                  <a:lnTo>
                    <a:pt x="26" y="4443"/>
                  </a:lnTo>
                  <a:lnTo>
                    <a:pt x="1" y="4940"/>
                  </a:lnTo>
                  <a:lnTo>
                    <a:pt x="1" y="21074"/>
                  </a:lnTo>
                  <a:lnTo>
                    <a:pt x="1" y="8812"/>
                  </a:lnTo>
                  <a:lnTo>
                    <a:pt x="1" y="8812"/>
                  </a:lnTo>
                  <a:lnTo>
                    <a:pt x="26" y="8316"/>
                  </a:lnTo>
                  <a:lnTo>
                    <a:pt x="100" y="7819"/>
                  </a:lnTo>
                  <a:lnTo>
                    <a:pt x="224" y="7348"/>
                  </a:lnTo>
                  <a:lnTo>
                    <a:pt x="398" y="6901"/>
                  </a:lnTo>
                  <a:lnTo>
                    <a:pt x="597" y="6454"/>
                  </a:lnTo>
                  <a:lnTo>
                    <a:pt x="845" y="6057"/>
                  </a:lnTo>
                  <a:lnTo>
                    <a:pt x="1143" y="5685"/>
                  </a:lnTo>
                  <a:lnTo>
                    <a:pt x="1465" y="5337"/>
                  </a:lnTo>
                  <a:lnTo>
                    <a:pt x="1813" y="5014"/>
                  </a:lnTo>
                  <a:lnTo>
                    <a:pt x="2185" y="4716"/>
                  </a:lnTo>
                  <a:lnTo>
                    <a:pt x="2582" y="4468"/>
                  </a:lnTo>
                  <a:lnTo>
                    <a:pt x="3029" y="4270"/>
                  </a:lnTo>
                  <a:lnTo>
                    <a:pt x="3476" y="4096"/>
                  </a:lnTo>
                  <a:lnTo>
                    <a:pt x="3948" y="3972"/>
                  </a:lnTo>
                  <a:lnTo>
                    <a:pt x="4444" y="3897"/>
                  </a:lnTo>
                  <a:lnTo>
                    <a:pt x="4940" y="3873"/>
                  </a:lnTo>
                  <a:lnTo>
                    <a:pt x="15862" y="3873"/>
                  </a:lnTo>
                  <a:lnTo>
                    <a:pt x="15862" y="3873"/>
                  </a:lnTo>
                  <a:lnTo>
                    <a:pt x="16359" y="3897"/>
                  </a:lnTo>
                  <a:lnTo>
                    <a:pt x="16855" y="3972"/>
                  </a:lnTo>
                  <a:lnTo>
                    <a:pt x="17327" y="4096"/>
                  </a:lnTo>
                  <a:lnTo>
                    <a:pt x="17773" y="4270"/>
                  </a:lnTo>
                  <a:lnTo>
                    <a:pt x="18220" y="4468"/>
                  </a:lnTo>
                  <a:lnTo>
                    <a:pt x="18617" y="4716"/>
                  </a:lnTo>
                  <a:lnTo>
                    <a:pt x="18990" y="5014"/>
                  </a:lnTo>
                  <a:lnTo>
                    <a:pt x="19337" y="5337"/>
                  </a:lnTo>
                  <a:lnTo>
                    <a:pt x="19660" y="5685"/>
                  </a:lnTo>
                  <a:lnTo>
                    <a:pt x="19958" y="6057"/>
                  </a:lnTo>
                  <a:lnTo>
                    <a:pt x="20206" y="6454"/>
                  </a:lnTo>
                  <a:lnTo>
                    <a:pt x="20405" y="6901"/>
                  </a:lnTo>
                  <a:lnTo>
                    <a:pt x="20578" y="7348"/>
                  </a:lnTo>
                  <a:lnTo>
                    <a:pt x="20702" y="7819"/>
                  </a:lnTo>
                  <a:lnTo>
                    <a:pt x="20777" y="8316"/>
                  </a:lnTo>
                  <a:lnTo>
                    <a:pt x="20802" y="8812"/>
                  </a:lnTo>
                  <a:lnTo>
                    <a:pt x="20802" y="4940"/>
                  </a:lnTo>
                  <a:lnTo>
                    <a:pt x="20802" y="4940"/>
                  </a:lnTo>
                  <a:lnTo>
                    <a:pt x="20777" y="4468"/>
                  </a:lnTo>
                  <a:lnTo>
                    <a:pt x="20702" y="4021"/>
                  </a:lnTo>
                  <a:lnTo>
                    <a:pt x="20603" y="3575"/>
                  </a:lnTo>
                  <a:lnTo>
                    <a:pt x="20454" y="3153"/>
                  </a:lnTo>
                  <a:lnTo>
                    <a:pt x="20280" y="2731"/>
                  </a:lnTo>
                  <a:lnTo>
                    <a:pt x="20057" y="2358"/>
                  </a:lnTo>
                  <a:lnTo>
                    <a:pt x="19809" y="1986"/>
                  </a:lnTo>
                  <a:lnTo>
                    <a:pt x="19536" y="1639"/>
                  </a:lnTo>
                  <a:lnTo>
                    <a:pt x="19213" y="1341"/>
                  </a:lnTo>
                  <a:lnTo>
                    <a:pt x="18890" y="1043"/>
                  </a:lnTo>
                  <a:lnTo>
                    <a:pt x="18518" y="795"/>
                  </a:lnTo>
                  <a:lnTo>
                    <a:pt x="18146" y="571"/>
                  </a:lnTo>
                  <a:lnTo>
                    <a:pt x="17749" y="373"/>
                  </a:lnTo>
                  <a:lnTo>
                    <a:pt x="17327" y="224"/>
                  </a:lnTo>
                  <a:lnTo>
                    <a:pt x="16880" y="124"/>
                  </a:lnTo>
                  <a:lnTo>
                    <a:pt x="16433" y="50"/>
                  </a:lnTo>
                  <a:lnTo>
                    <a:pt x="16433" y="50"/>
                  </a:lnTo>
                  <a:lnTo>
                    <a:pt x="16135" y="25"/>
                  </a:lnTo>
                  <a:lnTo>
                    <a:pt x="158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43"/>
            <p:cNvSpPr/>
            <p:nvPr/>
          </p:nvSpPr>
          <p:spPr>
            <a:xfrm>
              <a:off x="3388625" y="3671025"/>
              <a:ext cx="520050" cy="150200"/>
            </a:xfrm>
            <a:custGeom>
              <a:rect b="b" l="l" r="r" t="t"/>
              <a:pathLst>
                <a:path extrusionOk="0" h="6008" w="20802">
                  <a:moveTo>
                    <a:pt x="4940" y="1"/>
                  </a:moveTo>
                  <a:lnTo>
                    <a:pt x="4444" y="25"/>
                  </a:lnTo>
                  <a:lnTo>
                    <a:pt x="3948" y="100"/>
                  </a:lnTo>
                  <a:lnTo>
                    <a:pt x="3476" y="224"/>
                  </a:lnTo>
                  <a:lnTo>
                    <a:pt x="3029" y="398"/>
                  </a:lnTo>
                  <a:lnTo>
                    <a:pt x="2582" y="596"/>
                  </a:lnTo>
                  <a:lnTo>
                    <a:pt x="2185" y="844"/>
                  </a:lnTo>
                  <a:lnTo>
                    <a:pt x="1813" y="1142"/>
                  </a:lnTo>
                  <a:lnTo>
                    <a:pt x="1465" y="1465"/>
                  </a:lnTo>
                  <a:lnTo>
                    <a:pt x="1143" y="1813"/>
                  </a:lnTo>
                  <a:lnTo>
                    <a:pt x="845" y="2185"/>
                  </a:lnTo>
                  <a:lnTo>
                    <a:pt x="597" y="2582"/>
                  </a:lnTo>
                  <a:lnTo>
                    <a:pt x="398" y="3029"/>
                  </a:lnTo>
                  <a:lnTo>
                    <a:pt x="224" y="3476"/>
                  </a:lnTo>
                  <a:lnTo>
                    <a:pt x="100" y="3947"/>
                  </a:lnTo>
                  <a:lnTo>
                    <a:pt x="26" y="4444"/>
                  </a:lnTo>
                  <a:lnTo>
                    <a:pt x="1" y="4940"/>
                  </a:lnTo>
                  <a:lnTo>
                    <a:pt x="1" y="6007"/>
                  </a:lnTo>
                  <a:lnTo>
                    <a:pt x="26" y="5486"/>
                  </a:lnTo>
                  <a:lnTo>
                    <a:pt x="100" y="5015"/>
                  </a:lnTo>
                  <a:lnTo>
                    <a:pt x="224" y="4543"/>
                  </a:lnTo>
                  <a:lnTo>
                    <a:pt x="398" y="4071"/>
                  </a:lnTo>
                  <a:lnTo>
                    <a:pt x="597" y="3649"/>
                  </a:lnTo>
                  <a:lnTo>
                    <a:pt x="845" y="3252"/>
                  </a:lnTo>
                  <a:lnTo>
                    <a:pt x="1143" y="2855"/>
                  </a:lnTo>
                  <a:lnTo>
                    <a:pt x="1465" y="2508"/>
                  </a:lnTo>
                  <a:lnTo>
                    <a:pt x="1813" y="2185"/>
                  </a:lnTo>
                  <a:lnTo>
                    <a:pt x="2185" y="1912"/>
                  </a:lnTo>
                  <a:lnTo>
                    <a:pt x="2582" y="1664"/>
                  </a:lnTo>
                  <a:lnTo>
                    <a:pt x="3029" y="1465"/>
                  </a:lnTo>
                  <a:lnTo>
                    <a:pt x="3476" y="1291"/>
                  </a:lnTo>
                  <a:lnTo>
                    <a:pt x="3948" y="1167"/>
                  </a:lnTo>
                  <a:lnTo>
                    <a:pt x="4444" y="1093"/>
                  </a:lnTo>
                  <a:lnTo>
                    <a:pt x="4940" y="1068"/>
                  </a:lnTo>
                  <a:lnTo>
                    <a:pt x="15862" y="1068"/>
                  </a:lnTo>
                  <a:lnTo>
                    <a:pt x="16359" y="1093"/>
                  </a:lnTo>
                  <a:lnTo>
                    <a:pt x="16855" y="1167"/>
                  </a:lnTo>
                  <a:lnTo>
                    <a:pt x="17327" y="1291"/>
                  </a:lnTo>
                  <a:lnTo>
                    <a:pt x="17773" y="1465"/>
                  </a:lnTo>
                  <a:lnTo>
                    <a:pt x="18220" y="1664"/>
                  </a:lnTo>
                  <a:lnTo>
                    <a:pt x="18617" y="1912"/>
                  </a:lnTo>
                  <a:lnTo>
                    <a:pt x="18990" y="2185"/>
                  </a:lnTo>
                  <a:lnTo>
                    <a:pt x="19337" y="2508"/>
                  </a:lnTo>
                  <a:lnTo>
                    <a:pt x="19660" y="2855"/>
                  </a:lnTo>
                  <a:lnTo>
                    <a:pt x="19958" y="3252"/>
                  </a:lnTo>
                  <a:lnTo>
                    <a:pt x="20206" y="3649"/>
                  </a:lnTo>
                  <a:lnTo>
                    <a:pt x="20405" y="4071"/>
                  </a:lnTo>
                  <a:lnTo>
                    <a:pt x="20578" y="4543"/>
                  </a:lnTo>
                  <a:lnTo>
                    <a:pt x="20702" y="5015"/>
                  </a:lnTo>
                  <a:lnTo>
                    <a:pt x="20777" y="5486"/>
                  </a:lnTo>
                  <a:lnTo>
                    <a:pt x="20802" y="6007"/>
                  </a:lnTo>
                  <a:lnTo>
                    <a:pt x="20802" y="4940"/>
                  </a:lnTo>
                  <a:lnTo>
                    <a:pt x="20777" y="4444"/>
                  </a:lnTo>
                  <a:lnTo>
                    <a:pt x="20702" y="3947"/>
                  </a:lnTo>
                  <a:lnTo>
                    <a:pt x="20578" y="3476"/>
                  </a:lnTo>
                  <a:lnTo>
                    <a:pt x="20405" y="3029"/>
                  </a:lnTo>
                  <a:lnTo>
                    <a:pt x="20206" y="2582"/>
                  </a:lnTo>
                  <a:lnTo>
                    <a:pt x="19958" y="2185"/>
                  </a:lnTo>
                  <a:lnTo>
                    <a:pt x="19660" y="1813"/>
                  </a:lnTo>
                  <a:lnTo>
                    <a:pt x="19337" y="1465"/>
                  </a:lnTo>
                  <a:lnTo>
                    <a:pt x="18990" y="1142"/>
                  </a:lnTo>
                  <a:lnTo>
                    <a:pt x="18617" y="844"/>
                  </a:lnTo>
                  <a:lnTo>
                    <a:pt x="18220" y="596"/>
                  </a:lnTo>
                  <a:lnTo>
                    <a:pt x="17773" y="398"/>
                  </a:lnTo>
                  <a:lnTo>
                    <a:pt x="17327" y="224"/>
                  </a:lnTo>
                  <a:lnTo>
                    <a:pt x="16855" y="100"/>
                  </a:lnTo>
                  <a:lnTo>
                    <a:pt x="16359" y="25"/>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43"/>
            <p:cNvSpPr/>
            <p:nvPr/>
          </p:nvSpPr>
          <p:spPr>
            <a:xfrm>
              <a:off x="3388625" y="3671025"/>
              <a:ext cx="520050" cy="430075"/>
            </a:xfrm>
            <a:custGeom>
              <a:rect b="b" l="l" r="r" t="t"/>
              <a:pathLst>
                <a:path extrusionOk="0" fill="none" h="17203" w="20802">
                  <a:moveTo>
                    <a:pt x="15862" y="1"/>
                  </a:moveTo>
                  <a:lnTo>
                    <a:pt x="4940" y="1"/>
                  </a:lnTo>
                  <a:lnTo>
                    <a:pt x="4940" y="1"/>
                  </a:lnTo>
                  <a:lnTo>
                    <a:pt x="4444" y="25"/>
                  </a:lnTo>
                  <a:lnTo>
                    <a:pt x="3948" y="100"/>
                  </a:lnTo>
                  <a:lnTo>
                    <a:pt x="3476" y="224"/>
                  </a:lnTo>
                  <a:lnTo>
                    <a:pt x="3029" y="398"/>
                  </a:lnTo>
                  <a:lnTo>
                    <a:pt x="2582" y="596"/>
                  </a:lnTo>
                  <a:lnTo>
                    <a:pt x="2185" y="844"/>
                  </a:lnTo>
                  <a:lnTo>
                    <a:pt x="1813" y="1142"/>
                  </a:lnTo>
                  <a:lnTo>
                    <a:pt x="1465" y="1465"/>
                  </a:lnTo>
                  <a:lnTo>
                    <a:pt x="1143" y="1813"/>
                  </a:lnTo>
                  <a:lnTo>
                    <a:pt x="845" y="2185"/>
                  </a:lnTo>
                  <a:lnTo>
                    <a:pt x="597" y="2582"/>
                  </a:lnTo>
                  <a:lnTo>
                    <a:pt x="398" y="3029"/>
                  </a:lnTo>
                  <a:lnTo>
                    <a:pt x="224" y="3476"/>
                  </a:lnTo>
                  <a:lnTo>
                    <a:pt x="100" y="3947"/>
                  </a:lnTo>
                  <a:lnTo>
                    <a:pt x="26" y="4444"/>
                  </a:lnTo>
                  <a:lnTo>
                    <a:pt x="1" y="4940"/>
                  </a:lnTo>
                  <a:lnTo>
                    <a:pt x="1" y="17202"/>
                  </a:lnTo>
                  <a:lnTo>
                    <a:pt x="1" y="6007"/>
                  </a:lnTo>
                  <a:lnTo>
                    <a:pt x="1" y="6007"/>
                  </a:lnTo>
                  <a:lnTo>
                    <a:pt x="26" y="5486"/>
                  </a:lnTo>
                  <a:lnTo>
                    <a:pt x="100" y="5015"/>
                  </a:lnTo>
                  <a:lnTo>
                    <a:pt x="224" y="4543"/>
                  </a:lnTo>
                  <a:lnTo>
                    <a:pt x="398" y="4071"/>
                  </a:lnTo>
                  <a:lnTo>
                    <a:pt x="597" y="3649"/>
                  </a:lnTo>
                  <a:lnTo>
                    <a:pt x="845" y="3252"/>
                  </a:lnTo>
                  <a:lnTo>
                    <a:pt x="1143" y="2855"/>
                  </a:lnTo>
                  <a:lnTo>
                    <a:pt x="1465" y="2508"/>
                  </a:lnTo>
                  <a:lnTo>
                    <a:pt x="1813" y="2185"/>
                  </a:lnTo>
                  <a:lnTo>
                    <a:pt x="2185" y="1912"/>
                  </a:lnTo>
                  <a:lnTo>
                    <a:pt x="2582" y="1664"/>
                  </a:lnTo>
                  <a:lnTo>
                    <a:pt x="3029" y="1465"/>
                  </a:lnTo>
                  <a:lnTo>
                    <a:pt x="3476" y="1291"/>
                  </a:lnTo>
                  <a:lnTo>
                    <a:pt x="3948" y="1167"/>
                  </a:lnTo>
                  <a:lnTo>
                    <a:pt x="4444" y="1093"/>
                  </a:lnTo>
                  <a:lnTo>
                    <a:pt x="4940" y="1068"/>
                  </a:lnTo>
                  <a:lnTo>
                    <a:pt x="15862" y="1068"/>
                  </a:lnTo>
                  <a:lnTo>
                    <a:pt x="15862" y="1068"/>
                  </a:lnTo>
                  <a:lnTo>
                    <a:pt x="16359" y="1093"/>
                  </a:lnTo>
                  <a:lnTo>
                    <a:pt x="16855" y="1167"/>
                  </a:lnTo>
                  <a:lnTo>
                    <a:pt x="17327" y="1291"/>
                  </a:lnTo>
                  <a:lnTo>
                    <a:pt x="17773" y="1465"/>
                  </a:lnTo>
                  <a:lnTo>
                    <a:pt x="18220" y="1664"/>
                  </a:lnTo>
                  <a:lnTo>
                    <a:pt x="18617" y="1912"/>
                  </a:lnTo>
                  <a:lnTo>
                    <a:pt x="18990" y="2185"/>
                  </a:lnTo>
                  <a:lnTo>
                    <a:pt x="19337" y="2508"/>
                  </a:lnTo>
                  <a:lnTo>
                    <a:pt x="19660" y="2855"/>
                  </a:lnTo>
                  <a:lnTo>
                    <a:pt x="19958" y="3252"/>
                  </a:lnTo>
                  <a:lnTo>
                    <a:pt x="20206" y="3649"/>
                  </a:lnTo>
                  <a:lnTo>
                    <a:pt x="20405" y="4071"/>
                  </a:lnTo>
                  <a:lnTo>
                    <a:pt x="20578" y="4543"/>
                  </a:lnTo>
                  <a:lnTo>
                    <a:pt x="20702" y="5015"/>
                  </a:lnTo>
                  <a:lnTo>
                    <a:pt x="20777" y="5486"/>
                  </a:lnTo>
                  <a:lnTo>
                    <a:pt x="20802" y="6007"/>
                  </a:lnTo>
                  <a:lnTo>
                    <a:pt x="20802" y="4940"/>
                  </a:lnTo>
                  <a:lnTo>
                    <a:pt x="20802" y="4940"/>
                  </a:lnTo>
                  <a:lnTo>
                    <a:pt x="20802" y="4940"/>
                  </a:lnTo>
                  <a:lnTo>
                    <a:pt x="20777" y="4444"/>
                  </a:lnTo>
                  <a:lnTo>
                    <a:pt x="20702" y="3947"/>
                  </a:lnTo>
                  <a:lnTo>
                    <a:pt x="20578" y="3476"/>
                  </a:lnTo>
                  <a:lnTo>
                    <a:pt x="20405" y="3029"/>
                  </a:lnTo>
                  <a:lnTo>
                    <a:pt x="20206" y="2582"/>
                  </a:lnTo>
                  <a:lnTo>
                    <a:pt x="19958" y="2185"/>
                  </a:lnTo>
                  <a:lnTo>
                    <a:pt x="19660" y="1813"/>
                  </a:lnTo>
                  <a:lnTo>
                    <a:pt x="19337" y="1465"/>
                  </a:lnTo>
                  <a:lnTo>
                    <a:pt x="18990" y="1142"/>
                  </a:lnTo>
                  <a:lnTo>
                    <a:pt x="18617" y="844"/>
                  </a:lnTo>
                  <a:lnTo>
                    <a:pt x="18220" y="596"/>
                  </a:lnTo>
                  <a:lnTo>
                    <a:pt x="17773" y="398"/>
                  </a:lnTo>
                  <a:lnTo>
                    <a:pt x="17327" y="224"/>
                  </a:lnTo>
                  <a:lnTo>
                    <a:pt x="16855" y="100"/>
                  </a:lnTo>
                  <a:lnTo>
                    <a:pt x="16359" y="25"/>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43"/>
            <p:cNvSpPr/>
            <p:nvPr/>
          </p:nvSpPr>
          <p:spPr>
            <a:xfrm>
              <a:off x="3388625" y="3697700"/>
              <a:ext cx="520050" cy="881200"/>
            </a:xfrm>
            <a:custGeom>
              <a:rect b="b" l="l" r="r" t="t"/>
              <a:pathLst>
                <a:path extrusionOk="0" h="35248" w="20802">
                  <a:moveTo>
                    <a:pt x="4940" y="1"/>
                  </a:moveTo>
                  <a:lnTo>
                    <a:pt x="4444" y="26"/>
                  </a:lnTo>
                  <a:lnTo>
                    <a:pt x="3948" y="100"/>
                  </a:lnTo>
                  <a:lnTo>
                    <a:pt x="3476" y="224"/>
                  </a:lnTo>
                  <a:lnTo>
                    <a:pt x="3029" y="398"/>
                  </a:lnTo>
                  <a:lnTo>
                    <a:pt x="2582" y="597"/>
                  </a:lnTo>
                  <a:lnTo>
                    <a:pt x="2185" y="845"/>
                  </a:lnTo>
                  <a:lnTo>
                    <a:pt x="1813" y="1118"/>
                  </a:lnTo>
                  <a:lnTo>
                    <a:pt x="1465" y="1441"/>
                  </a:lnTo>
                  <a:lnTo>
                    <a:pt x="1143" y="1788"/>
                  </a:lnTo>
                  <a:lnTo>
                    <a:pt x="845" y="2185"/>
                  </a:lnTo>
                  <a:lnTo>
                    <a:pt x="597" y="2582"/>
                  </a:lnTo>
                  <a:lnTo>
                    <a:pt x="398" y="3004"/>
                  </a:lnTo>
                  <a:lnTo>
                    <a:pt x="224" y="3476"/>
                  </a:lnTo>
                  <a:lnTo>
                    <a:pt x="100" y="3948"/>
                  </a:lnTo>
                  <a:lnTo>
                    <a:pt x="26" y="4419"/>
                  </a:lnTo>
                  <a:lnTo>
                    <a:pt x="1" y="4940"/>
                  </a:lnTo>
                  <a:lnTo>
                    <a:pt x="1" y="16135"/>
                  </a:lnTo>
                  <a:lnTo>
                    <a:pt x="1" y="30308"/>
                  </a:lnTo>
                  <a:lnTo>
                    <a:pt x="26" y="30830"/>
                  </a:lnTo>
                  <a:lnTo>
                    <a:pt x="100" y="31301"/>
                  </a:lnTo>
                  <a:lnTo>
                    <a:pt x="224" y="31773"/>
                  </a:lnTo>
                  <a:lnTo>
                    <a:pt x="398" y="32245"/>
                  </a:lnTo>
                  <a:lnTo>
                    <a:pt x="597" y="32667"/>
                  </a:lnTo>
                  <a:lnTo>
                    <a:pt x="845" y="33064"/>
                  </a:lnTo>
                  <a:lnTo>
                    <a:pt x="1143" y="33461"/>
                  </a:lnTo>
                  <a:lnTo>
                    <a:pt x="1465" y="33808"/>
                  </a:lnTo>
                  <a:lnTo>
                    <a:pt x="1813" y="34131"/>
                  </a:lnTo>
                  <a:lnTo>
                    <a:pt x="2185" y="34404"/>
                  </a:lnTo>
                  <a:lnTo>
                    <a:pt x="2582" y="34652"/>
                  </a:lnTo>
                  <a:lnTo>
                    <a:pt x="3029" y="34851"/>
                  </a:lnTo>
                  <a:lnTo>
                    <a:pt x="3476" y="35025"/>
                  </a:lnTo>
                  <a:lnTo>
                    <a:pt x="3948" y="35149"/>
                  </a:lnTo>
                  <a:lnTo>
                    <a:pt x="4444" y="35223"/>
                  </a:lnTo>
                  <a:lnTo>
                    <a:pt x="4940" y="35248"/>
                  </a:lnTo>
                  <a:lnTo>
                    <a:pt x="15862" y="35248"/>
                  </a:lnTo>
                  <a:lnTo>
                    <a:pt x="16359" y="35223"/>
                  </a:lnTo>
                  <a:lnTo>
                    <a:pt x="16855" y="35149"/>
                  </a:lnTo>
                  <a:lnTo>
                    <a:pt x="17327" y="35025"/>
                  </a:lnTo>
                  <a:lnTo>
                    <a:pt x="17773" y="34851"/>
                  </a:lnTo>
                  <a:lnTo>
                    <a:pt x="18220" y="34652"/>
                  </a:lnTo>
                  <a:lnTo>
                    <a:pt x="18617" y="34404"/>
                  </a:lnTo>
                  <a:lnTo>
                    <a:pt x="18990" y="34131"/>
                  </a:lnTo>
                  <a:lnTo>
                    <a:pt x="19337" y="33808"/>
                  </a:lnTo>
                  <a:lnTo>
                    <a:pt x="19660" y="33461"/>
                  </a:lnTo>
                  <a:lnTo>
                    <a:pt x="19958" y="33064"/>
                  </a:lnTo>
                  <a:lnTo>
                    <a:pt x="20206" y="32667"/>
                  </a:lnTo>
                  <a:lnTo>
                    <a:pt x="20405" y="32245"/>
                  </a:lnTo>
                  <a:lnTo>
                    <a:pt x="20578" y="31773"/>
                  </a:lnTo>
                  <a:lnTo>
                    <a:pt x="20702" y="31301"/>
                  </a:lnTo>
                  <a:lnTo>
                    <a:pt x="20777" y="30830"/>
                  </a:lnTo>
                  <a:lnTo>
                    <a:pt x="20802" y="30308"/>
                  </a:lnTo>
                  <a:lnTo>
                    <a:pt x="20802" y="16135"/>
                  </a:lnTo>
                  <a:lnTo>
                    <a:pt x="20802" y="4940"/>
                  </a:lnTo>
                  <a:lnTo>
                    <a:pt x="20777" y="4419"/>
                  </a:lnTo>
                  <a:lnTo>
                    <a:pt x="20702" y="3948"/>
                  </a:lnTo>
                  <a:lnTo>
                    <a:pt x="20578" y="3476"/>
                  </a:lnTo>
                  <a:lnTo>
                    <a:pt x="20405" y="3004"/>
                  </a:lnTo>
                  <a:lnTo>
                    <a:pt x="20206" y="2582"/>
                  </a:lnTo>
                  <a:lnTo>
                    <a:pt x="19958" y="2185"/>
                  </a:lnTo>
                  <a:lnTo>
                    <a:pt x="19660" y="1788"/>
                  </a:lnTo>
                  <a:lnTo>
                    <a:pt x="19337" y="1441"/>
                  </a:lnTo>
                  <a:lnTo>
                    <a:pt x="18990" y="1118"/>
                  </a:lnTo>
                  <a:lnTo>
                    <a:pt x="18617" y="845"/>
                  </a:lnTo>
                  <a:lnTo>
                    <a:pt x="18220" y="597"/>
                  </a:lnTo>
                  <a:lnTo>
                    <a:pt x="17773" y="398"/>
                  </a:lnTo>
                  <a:lnTo>
                    <a:pt x="17327" y="224"/>
                  </a:lnTo>
                  <a:lnTo>
                    <a:pt x="16855" y="100"/>
                  </a:lnTo>
                  <a:lnTo>
                    <a:pt x="16359" y="26"/>
                  </a:lnTo>
                  <a:lnTo>
                    <a:pt x="15862"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43"/>
            <p:cNvSpPr/>
            <p:nvPr/>
          </p:nvSpPr>
          <p:spPr>
            <a:xfrm>
              <a:off x="3388625" y="3697700"/>
              <a:ext cx="520050" cy="881200"/>
            </a:xfrm>
            <a:custGeom>
              <a:rect b="b" l="l" r="r" t="t"/>
              <a:pathLst>
                <a:path extrusionOk="0" fill="none" h="35248" w="20802">
                  <a:moveTo>
                    <a:pt x="15862" y="1"/>
                  </a:moveTo>
                  <a:lnTo>
                    <a:pt x="4940" y="1"/>
                  </a:lnTo>
                  <a:lnTo>
                    <a:pt x="4940" y="1"/>
                  </a:lnTo>
                  <a:lnTo>
                    <a:pt x="4444" y="26"/>
                  </a:lnTo>
                  <a:lnTo>
                    <a:pt x="3948" y="100"/>
                  </a:lnTo>
                  <a:lnTo>
                    <a:pt x="3476" y="224"/>
                  </a:lnTo>
                  <a:lnTo>
                    <a:pt x="3029" y="398"/>
                  </a:lnTo>
                  <a:lnTo>
                    <a:pt x="2582" y="597"/>
                  </a:lnTo>
                  <a:lnTo>
                    <a:pt x="2185" y="845"/>
                  </a:lnTo>
                  <a:lnTo>
                    <a:pt x="1813" y="1118"/>
                  </a:lnTo>
                  <a:lnTo>
                    <a:pt x="1465" y="1441"/>
                  </a:lnTo>
                  <a:lnTo>
                    <a:pt x="1143" y="1788"/>
                  </a:lnTo>
                  <a:lnTo>
                    <a:pt x="845" y="2185"/>
                  </a:lnTo>
                  <a:lnTo>
                    <a:pt x="597" y="2582"/>
                  </a:lnTo>
                  <a:lnTo>
                    <a:pt x="398" y="3004"/>
                  </a:lnTo>
                  <a:lnTo>
                    <a:pt x="224" y="3476"/>
                  </a:lnTo>
                  <a:lnTo>
                    <a:pt x="100" y="3948"/>
                  </a:lnTo>
                  <a:lnTo>
                    <a:pt x="26" y="4419"/>
                  </a:lnTo>
                  <a:lnTo>
                    <a:pt x="1" y="4940"/>
                  </a:lnTo>
                  <a:lnTo>
                    <a:pt x="1" y="16135"/>
                  </a:lnTo>
                  <a:lnTo>
                    <a:pt x="1" y="30308"/>
                  </a:lnTo>
                  <a:lnTo>
                    <a:pt x="1" y="30308"/>
                  </a:lnTo>
                  <a:lnTo>
                    <a:pt x="26" y="30830"/>
                  </a:lnTo>
                  <a:lnTo>
                    <a:pt x="100" y="31301"/>
                  </a:lnTo>
                  <a:lnTo>
                    <a:pt x="224" y="31773"/>
                  </a:lnTo>
                  <a:lnTo>
                    <a:pt x="398" y="32245"/>
                  </a:lnTo>
                  <a:lnTo>
                    <a:pt x="597" y="32667"/>
                  </a:lnTo>
                  <a:lnTo>
                    <a:pt x="845" y="33064"/>
                  </a:lnTo>
                  <a:lnTo>
                    <a:pt x="1143" y="33461"/>
                  </a:lnTo>
                  <a:lnTo>
                    <a:pt x="1465" y="33808"/>
                  </a:lnTo>
                  <a:lnTo>
                    <a:pt x="1813" y="34131"/>
                  </a:lnTo>
                  <a:lnTo>
                    <a:pt x="2185" y="34404"/>
                  </a:lnTo>
                  <a:lnTo>
                    <a:pt x="2582" y="34652"/>
                  </a:lnTo>
                  <a:lnTo>
                    <a:pt x="3029" y="34851"/>
                  </a:lnTo>
                  <a:lnTo>
                    <a:pt x="3476" y="35025"/>
                  </a:lnTo>
                  <a:lnTo>
                    <a:pt x="3948" y="35149"/>
                  </a:lnTo>
                  <a:lnTo>
                    <a:pt x="4444" y="35223"/>
                  </a:lnTo>
                  <a:lnTo>
                    <a:pt x="4940" y="35248"/>
                  </a:lnTo>
                  <a:lnTo>
                    <a:pt x="15862" y="35248"/>
                  </a:lnTo>
                  <a:lnTo>
                    <a:pt x="15862" y="35248"/>
                  </a:lnTo>
                  <a:lnTo>
                    <a:pt x="16359" y="35223"/>
                  </a:lnTo>
                  <a:lnTo>
                    <a:pt x="16855" y="35149"/>
                  </a:lnTo>
                  <a:lnTo>
                    <a:pt x="17327" y="35025"/>
                  </a:lnTo>
                  <a:lnTo>
                    <a:pt x="17773" y="34851"/>
                  </a:lnTo>
                  <a:lnTo>
                    <a:pt x="18220" y="34652"/>
                  </a:lnTo>
                  <a:lnTo>
                    <a:pt x="18617" y="34404"/>
                  </a:lnTo>
                  <a:lnTo>
                    <a:pt x="18990" y="34131"/>
                  </a:lnTo>
                  <a:lnTo>
                    <a:pt x="19337" y="33808"/>
                  </a:lnTo>
                  <a:lnTo>
                    <a:pt x="19660" y="33461"/>
                  </a:lnTo>
                  <a:lnTo>
                    <a:pt x="19958" y="33064"/>
                  </a:lnTo>
                  <a:lnTo>
                    <a:pt x="20206" y="32667"/>
                  </a:lnTo>
                  <a:lnTo>
                    <a:pt x="20405" y="32245"/>
                  </a:lnTo>
                  <a:lnTo>
                    <a:pt x="20578" y="31773"/>
                  </a:lnTo>
                  <a:lnTo>
                    <a:pt x="20702" y="31301"/>
                  </a:lnTo>
                  <a:lnTo>
                    <a:pt x="20777" y="30830"/>
                  </a:lnTo>
                  <a:lnTo>
                    <a:pt x="20802" y="30308"/>
                  </a:lnTo>
                  <a:lnTo>
                    <a:pt x="20802" y="16135"/>
                  </a:lnTo>
                  <a:lnTo>
                    <a:pt x="20802" y="4940"/>
                  </a:lnTo>
                  <a:lnTo>
                    <a:pt x="20802" y="4940"/>
                  </a:lnTo>
                  <a:lnTo>
                    <a:pt x="20802" y="4940"/>
                  </a:lnTo>
                  <a:lnTo>
                    <a:pt x="20777" y="4419"/>
                  </a:lnTo>
                  <a:lnTo>
                    <a:pt x="20702" y="3948"/>
                  </a:lnTo>
                  <a:lnTo>
                    <a:pt x="20578" y="3476"/>
                  </a:lnTo>
                  <a:lnTo>
                    <a:pt x="20405" y="3004"/>
                  </a:lnTo>
                  <a:lnTo>
                    <a:pt x="20206" y="2582"/>
                  </a:lnTo>
                  <a:lnTo>
                    <a:pt x="19958" y="2185"/>
                  </a:lnTo>
                  <a:lnTo>
                    <a:pt x="19660" y="1788"/>
                  </a:lnTo>
                  <a:lnTo>
                    <a:pt x="19337" y="1441"/>
                  </a:lnTo>
                  <a:lnTo>
                    <a:pt x="18990" y="1118"/>
                  </a:lnTo>
                  <a:lnTo>
                    <a:pt x="18617" y="845"/>
                  </a:lnTo>
                  <a:lnTo>
                    <a:pt x="18220" y="597"/>
                  </a:lnTo>
                  <a:lnTo>
                    <a:pt x="17773" y="398"/>
                  </a:lnTo>
                  <a:lnTo>
                    <a:pt x="17327" y="224"/>
                  </a:lnTo>
                  <a:lnTo>
                    <a:pt x="16855" y="100"/>
                  </a:lnTo>
                  <a:lnTo>
                    <a:pt x="16359" y="26"/>
                  </a:lnTo>
                  <a:lnTo>
                    <a:pt x="158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43"/>
            <p:cNvSpPr/>
            <p:nvPr/>
          </p:nvSpPr>
          <p:spPr>
            <a:xfrm>
              <a:off x="1599600" y="1143525"/>
              <a:ext cx="418900" cy="1982675"/>
            </a:xfrm>
            <a:custGeom>
              <a:rect b="b" l="l" r="r" t="t"/>
              <a:pathLst>
                <a:path extrusionOk="0" h="79307" w="16756">
                  <a:moveTo>
                    <a:pt x="13950" y="1"/>
                  </a:moveTo>
                  <a:lnTo>
                    <a:pt x="13925" y="919"/>
                  </a:lnTo>
                  <a:lnTo>
                    <a:pt x="13901" y="1838"/>
                  </a:lnTo>
                  <a:lnTo>
                    <a:pt x="13851" y="2756"/>
                  </a:lnTo>
                  <a:lnTo>
                    <a:pt x="13801" y="3675"/>
                  </a:lnTo>
                  <a:lnTo>
                    <a:pt x="13702" y="4568"/>
                  </a:lnTo>
                  <a:lnTo>
                    <a:pt x="13603" y="5487"/>
                  </a:lnTo>
                  <a:lnTo>
                    <a:pt x="13503" y="6380"/>
                  </a:lnTo>
                  <a:lnTo>
                    <a:pt x="13355" y="7299"/>
                  </a:lnTo>
                  <a:lnTo>
                    <a:pt x="13206" y="8192"/>
                  </a:lnTo>
                  <a:lnTo>
                    <a:pt x="13057" y="9086"/>
                  </a:lnTo>
                  <a:lnTo>
                    <a:pt x="12684" y="10848"/>
                  </a:lnTo>
                  <a:lnTo>
                    <a:pt x="12287" y="12586"/>
                  </a:lnTo>
                  <a:lnTo>
                    <a:pt x="11840" y="14298"/>
                  </a:lnTo>
                  <a:lnTo>
                    <a:pt x="11344" y="15986"/>
                  </a:lnTo>
                  <a:lnTo>
                    <a:pt x="10798" y="17649"/>
                  </a:lnTo>
                  <a:lnTo>
                    <a:pt x="10252" y="19263"/>
                  </a:lnTo>
                  <a:lnTo>
                    <a:pt x="9656" y="20851"/>
                  </a:lnTo>
                  <a:lnTo>
                    <a:pt x="9060" y="22390"/>
                  </a:lnTo>
                  <a:lnTo>
                    <a:pt x="8440" y="23880"/>
                  </a:lnTo>
                  <a:lnTo>
                    <a:pt x="7794" y="25319"/>
                  </a:lnTo>
                  <a:lnTo>
                    <a:pt x="7149" y="26684"/>
                  </a:lnTo>
                  <a:lnTo>
                    <a:pt x="6528" y="28025"/>
                  </a:lnTo>
                  <a:lnTo>
                    <a:pt x="5883" y="29291"/>
                  </a:lnTo>
                  <a:lnTo>
                    <a:pt x="5263" y="30482"/>
                  </a:lnTo>
                  <a:lnTo>
                    <a:pt x="4667" y="31624"/>
                  </a:lnTo>
                  <a:lnTo>
                    <a:pt x="4071" y="32691"/>
                  </a:lnTo>
                  <a:lnTo>
                    <a:pt x="3500" y="33684"/>
                  </a:lnTo>
                  <a:lnTo>
                    <a:pt x="2458" y="35447"/>
                  </a:lnTo>
                  <a:lnTo>
                    <a:pt x="1589" y="36861"/>
                  </a:lnTo>
                  <a:lnTo>
                    <a:pt x="894" y="37929"/>
                  </a:lnTo>
                  <a:lnTo>
                    <a:pt x="273" y="38847"/>
                  </a:lnTo>
                  <a:lnTo>
                    <a:pt x="0" y="39219"/>
                  </a:lnTo>
                  <a:lnTo>
                    <a:pt x="0" y="79307"/>
                  </a:lnTo>
                  <a:lnTo>
                    <a:pt x="2830" y="79307"/>
                  </a:lnTo>
                  <a:lnTo>
                    <a:pt x="2830" y="40113"/>
                  </a:lnTo>
                  <a:lnTo>
                    <a:pt x="3302" y="39393"/>
                  </a:lnTo>
                  <a:lnTo>
                    <a:pt x="3997" y="38351"/>
                  </a:lnTo>
                  <a:lnTo>
                    <a:pt x="4841" y="36986"/>
                  </a:lnTo>
                  <a:lnTo>
                    <a:pt x="5833" y="35322"/>
                  </a:lnTo>
                  <a:lnTo>
                    <a:pt x="6926" y="33386"/>
                  </a:lnTo>
                  <a:lnTo>
                    <a:pt x="7521" y="32319"/>
                  </a:lnTo>
                  <a:lnTo>
                    <a:pt x="8117" y="31202"/>
                  </a:lnTo>
                  <a:lnTo>
                    <a:pt x="8713" y="30035"/>
                  </a:lnTo>
                  <a:lnTo>
                    <a:pt x="9309" y="28794"/>
                  </a:lnTo>
                  <a:lnTo>
                    <a:pt x="9929" y="27504"/>
                  </a:lnTo>
                  <a:lnTo>
                    <a:pt x="10550" y="26163"/>
                  </a:lnTo>
                  <a:lnTo>
                    <a:pt x="11145" y="24773"/>
                  </a:lnTo>
                  <a:lnTo>
                    <a:pt x="11741" y="23358"/>
                  </a:lnTo>
                  <a:lnTo>
                    <a:pt x="12312" y="21869"/>
                  </a:lnTo>
                  <a:lnTo>
                    <a:pt x="12883" y="20355"/>
                  </a:lnTo>
                  <a:lnTo>
                    <a:pt x="13404" y="18816"/>
                  </a:lnTo>
                  <a:lnTo>
                    <a:pt x="13925" y="17227"/>
                  </a:lnTo>
                  <a:lnTo>
                    <a:pt x="14422" y="15614"/>
                  </a:lnTo>
                  <a:lnTo>
                    <a:pt x="14869" y="13951"/>
                  </a:lnTo>
                  <a:lnTo>
                    <a:pt x="15266" y="12288"/>
                  </a:lnTo>
                  <a:lnTo>
                    <a:pt x="15638" y="10575"/>
                  </a:lnTo>
                  <a:lnTo>
                    <a:pt x="15961" y="8862"/>
                  </a:lnTo>
                  <a:lnTo>
                    <a:pt x="16234" y="7125"/>
                  </a:lnTo>
                  <a:lnTo>
                    <a:pt x="16457" y="5362"/>
                  </a:lnTo>
                  <a:lnTo>
                    <a:pt x="16557" y="4469"/>
                  </a:lnTo>
                  <a:lnTo>
                    <a:pt x="16631" y="3600"/>
                  </a:lnTo>
                  <a:lnTo>
                    <a:pt x="16681" y="2706"/>
                  </a:lnTo>
                  <a:lnTo>
                    <a:pt x="16730" y="1813"/>
                  </a:lnTo>
                  <a:lnTo>
                    <a:pt x="16755" y="919"/>
                  </a:lnTo>
                  <a:lnTo>
                    <a:pt x="16755"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43"/>
            <p:cNvSpPr/>
            <p:nvPr/>
          </p:nvSpPr>
          <p:spPr>
            <a:xfrm>
              <a:off x="1599600" y="1143525"/>
              <a:ext cx="418900" cy="1982675"/>
            </a:xfrm>
            <a:custGeom>
              <a:rect b="b" l="l" r="r" t="t"/>
              <a:pathLst>
                <a:path extrusionOk="0" fill="none" h="79307" w="16756">
                  <a:moveTo>
                    <a:pt x="16755" y="1"/>
                  </a:moveTo>
                  <a:lnTo>
                    <a:pt x="13950" y="1"/>
                  </a:lnTo>
                  <a:lnTo>
                    <a:pt x="13950" y="1"/>
                  </a:lnTo>
                  <a:lnTo>
                    <a:pt x="13925" y="919"/>
                  </a:lnTo>
                  <a:lnTo>
                    <a:pt x="13901" y="1838"/>
                  </a:lnTo>
                  <a:lnTo>
                    <a:pt x="13851" y="2756"/>
                  </a:lnTo>
                  <a:lnTo>
                    <a:pt x="13801" y="3675"/>
                  </a:lnTo>
                  <a:lnTo>
                    <a:pt x="13702" y="4568"/>
                  </a:lnTo>
                  <a:lnTo>
                    <a:pt x="13603" y="5487"/>
                  </a:lnTo>
                  <a:lnTo>
                    <a:pt x="13503" y="6380"/>
                  </a:lnTo>
                  <a:lnTo>
                    <a:pt x="13355" y="7299"/>
                  </a:lnTo>
                  <a:lnTo>
                    <a:pt x="13206" y="8192"/>
                  </a:lnTo>
                  <a:lnTo>
                    <a:pt x="13057" y="9086"/>
                  </a:lnTo>
                  <a:lnTo>
                    <a:pt x="12684" y="10848"/>
                  </a:lnTo>
                  <a:lnTo>
                    <a:pt x="12287" y="12586"/>
                  </a:lnTo>
                  <a:lnTo>
                    <a:pt x="11840" y="14298"/>
                  </a:lnTo>
                  <a:lnTo>
                    <a:pt x="11344" y="15986"/>
                  </a:lnTo>
                  <a:lnTo>
                    <a:pt x="10798" y="17649"/>
                  </a:lnTo>
                  <a:lnTo>
                    <a:pt x="10252" y="19263"/>
                  </a:lnTo>
                  <a:lnTo>
                    <a:pt x="9656" y="20851"/>
                  </a:lnTo>
                  <a:lnTo>
                    <a:pt x="9060" y="22390"/>
                  </a:lnTo>
                  <a:lnTo>
                    <a:pt x="8440" y="23880"/>
                  </a:lnTo>
                  <a:lnTo>
                    <a:pt x="7794" y="25319"/>
                  </a:lnTo>
                  <a:lnTo>
                    <a:pt x="7149" y="26684"/>
                  </a:lnTo>
                  <a:lnTo>
                    <a:pt x="6528" y="28025"/>
                  </a:lnTo>
                  <a:lnTo>
                    <a:pt x="5883" y="29291"/>
                  </a:lnTo>
                  <a:lnTo>
                    <a:pt x="5263" y="30482"/>
                  </a:lnTo>
                  <a:lnTo>
                    <a:pt x="4667" y="31624"/>
                  </a:lnTo>
                  <a:lnTo>
                    <a:pt x="4071" y="32691"/>
                  </a:lnTo>
                  <a:lnTo>
                    <a:pt x="3500" y="33684"/>
                  </a:lnTo>
                  <a:lnTo>
                    <a:pt x="2458" y="35447"/>
                  </a:lnTo>
                  <a:lnTo>
                    <a:pt x="1589" y="36861"/>
                  </a:lnTo>
                  <a:lnTo>
                    <a:pt x="894" y="37929"/>
                  </a:lnTo>
                  <a:lnTo>
                    <a:pt x="273" y="38847"/>
                  </a:lnTo>
                  <a:lnTo>
                    <a:pt x="0" y="39219"/>
                  </a:lnTo>
                  <a:lnTo>
                    <a:pt x="0" y="79307"/>
                  </a:lnTo>
                  <a:lnTo>
                    <a:pt x="2830" y="79307"/>
                  </a:lnTo>
                  <a:lnTo>
                    <a:pt x="2830" y="40113"/>
                  </a:lnTo>
                  <a:lnTo>
                    <a:pt x="2830" y="40113"/>
                  </a:lnTo>
                  <a:lnTo>
                    <a:pt x="3302" y="39393"/>
                  </a:lnTo>
                  <a:lnTo>
                    <a:pt x="3997" y="38351"/>
                  </a:lnTo>
                  <a:lnTo>
                    <a:pt x="4841" y="36986"/>
                  </a:lnTo>
                  <a:lnTo>
                    <a:pt x="5833" y="35322"/>
                  </a:lnTo>
                  <a:lnTo>
                    <a:pt x="6926" y="33386"/>
                  </a:lnTo>
                  <a:lnTo>
                    <a:pt x="7521" y="32319"/>
                  </a:lnTo>
                  <a:lnTo>
                    <a:pt x="8117" y="31202"/>
                  </a:lnTo>
                  <a:lnTo>
                    <a:pt x="8713" y="30035"/>
                  </a:lnTo>
                  <a:lnTo>
                    <a:pt x="9309" y="28794"/>
                  </a:lnTo>
                  <a:lnTo>
                    <a:pt x="9929" y="27504"/>
                  </a:lnTo>
                  <a:lnTo>
                    <a:pt x="10550" y="26163"/>
                  </a:lnTo>
                  <a:lnTo>
                    <a:pt x="11145" y="24773"/>
                  </a:lnTo>
                  <a:lnTo>
                    <a:pt x="11741" y="23358"/>
                  </a:lnTo>
                  <a:lnTo>
                    <a:pt x="12312" y="21869"/>
                  </a:lnTo>
                  <a:lnTo>
                    <a:pt x="12883" y="20355"/>
                  </a:lnTo>
                  <a:lnTo>
                    <a:pt x="13404" y="18816"/>
                  </a:lnTo>
                  <a:lnTo>
                    <a:pt x="13925" y="17227"/>
                  </a:lnTo>
                  <a:lnTo>
                    <a:pt x="14422" y="15614"/>
                  </a:lnTo>
                  <a:lnTo>
                    <a:pt x="14869" y="13951"/>
                  </a:lnTo>
                  <a:lnTo>
                    <a:pt x="15266" y="12288"/>
                  </a:lnTo>
                  <a:lnTo>
                    <a:pt x="15638" y="10575"/>
                  </a:lnTo>
                  <a:lnTo>
                    <a:pt x="15961" y="8862"/>
                  </a:lnTo>
                  <a:lnTo>
                    <a:pt x="16234" y="7125"/>
                  </a:lnTo>
                  <a:lnTo>
                    <a:pt x="16457" y="5362"/>
                  </a:lnTo>
                  <a:lnTo>
                    <a:pt x="16557" y="4469"/>
                  </a:lnTo>
                  <a:lnTo>
                    <a:pt x="16631" y="3600"/>
                  </a:lnTo>
                  <a:lnTo>
                    <a:pt x="16681" y="2706"/>
                  </a:lnTo>
                  <a:lnTo>
                    <a:pt x="16730" y="1813"/>
                  </a:lnTo>
                  <a:lnTo>
                    <a:pt x="16755" y="919"/>
                  </a:lnTo>
                  <a:lnTo>
                    <a:pt x="167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43"/>
            <p:cNvSpPr/>
            <p:nvPr/>
          </p:nvSpPr>
          <p:spPr>
            <a:xfrm>
              <a:off x="5605850" y="1143525"/>
              <a:ext cx="418900" cy="1982675"/>
            </a:xfrm>
            <a:custGeom>
              <a:rect b="b" l="l" r="r" t="t"/>
              <a:pathLst>
                <a:path extrusionOk="0" h="79307" w="16756">
                  <a:moveTo>
                    <a:pt x="1" y="1"/>
                  </a:moveTo>
                  <a:lnTo>
                    <a:pt x="1" y="919"/>
                  </a:lnTo>
                  <a:lnTo>
                    <a:pt x="25" y="1813"/>
                  </a:lnTo>
                  <a:lnTo>
                    <a:pt x="75" y="2706"/>
                  </a:lnTo>
                  <a:lnTo>
                    <a:pt x="125" y="3600"/>
                  </a:lnTo>
                  <a:lnTo>
                    <a:pt x="199" y="4469"/>
                  </a:lnTo>
                  <a:lnTo>
                    <a:pt x="299" y="5362"/>
                  </a:lnTo>
                  <a:lnTo>
                    <a:pt x="522" y="7125"/>
                  </a:lnTo>
                  <a:lnTo>
                    <a:pt x="795" y="8862"/>
                  </a:lnTo>
                  <a:lnTo>
                    <a:pt x="1118" y="10575"/>
                  </a:lnTo>
                  <a:lnTo>
                    <a:pt x="1490" y="12288"/>
                  </a:lnTo>
                  <a:lnTo>
                    <a:pt x="1887" y="13951"/>
                  </a:lnTo>
                  <a:lnTo>
                    <a:pt x="2334" y="15614"/>
                  </a:lnTo>
                  <a:lnTo>
                    <a:pt x="2830" y="17227"/>
                  </a:lnTo>
                  <a:lnTo>
                    <a:pt x="3327" y="18816"/>
                  </a:lnTo>
                  <a:lnTo>
                    <a:pt x="3873" y="20355"/>
                  </a:lnTo>
                  <a:lnTo>
                    <a:pt x="4444" y="21869"/>
                  </a:lnTo>
                  <a:lnTo>
                    <a:pt x="5015" y="23358"/>
                  </a:lnTo>
                  <a:lnTo>
                    <a:pt x="5610" y="24773"/>
                  </a:lnTo>
                  <a:lnTo>
                    <a:pt x="6206" y="26163"/>
                  </a:lnTo>
                  <a:lnTo>
                    <a:pt x="6827" y="27504"/>
                  </a:lnTo>
                  <a:lnTo>
                    <a:pt x="7422" y="28794"/>
                  </a:lnTo>
                  <a:lnTo>
                    <a:pt x="8043" y="30035"/>
                  </a:lnTo>
                  <a:lnTo>
                    <a:pt x="8639" y="31202"/>
                  </a:lnTo>
                  <a:lnTo>
                    <a:pt x="9234" y="32319"/>
                  </a:lnTo>
                  <a:lnTo>
                    <a:pt x="9805" y="33386"/>
                  </a:lnTo>
                  <a:lnTo>
                    <a:pt x="10922" y="35322"/>
                  </a:lnTo>
                  <a:lnTo>
                    <a:pt x="11915" y="36986"/>
                  </a:lnTo>
                  <a:lnTo>
                    <a:pt x="12759" y="38351"/>
                  </a:lnTo>
                  <a:lnTo>
                    <a:pt x="13454" y="39393"/>
                  </a:lnTo>
                  <a:lnTo>
                    <a:pt x="13926" y="40113"/>
                  </a:lnTo>
                  <a:lnTo>
                    <a:pt x="13926" y="79307"/>
                  </a:lnTo>
                  <a:lnTo>
                    <a:pt x="16755" y="79307"/>
                  </a:lnTo>
                  <a:lnTo>
                    <a:pt x="16755" y="39219"/>
                  </a:lnTo>
                  <a:lnTo>
                    <a:pt x="16482" y="38847"/>
                  </a:lnTo>
                  <a:lnTo>
                    <a:pt x="15862" y="37929"/>
                  </a:lnTo>
                  <a:lnTo>
                    <a:pt x="15167" y="36861"/>
                  </a:lnTo>
                  <a:lnTo>
                    <a:pt x="14298" y="35447"/>
                  </a:lnTo>
                  <a:lnTo>
                    <a:pt x="13256" y="33684"/>
                  </a:lnTo>
                  <a:lnTo>
                    <a:pt x="12685" y="32691"/>
                  </a:lnTo>
                  <a:lnTo>
                    <a:pt x="12089" y="31624"/>
                  </a:lnTo>
                  <a:lnTo>
                    <a:pt x="11493" y="30482"/>
                  </a:lnTo>
                  <a:lnTo>
                    <a:pt x="10873" y="29291"/>
                  </a:lnTo>
                  <a:lnTo>
                    <a:pt x="10227" y="28025"/>
                  </a:lnTo>
                  <a:lnTo>
                    <a:pt x="9582" y="26684"/>
                  </a:lnTo>
                  <a:lnTo>
                    <a:pt x="8961" y="25319"/>
                  </a:lnTo>
                  <a:lnTo>
                    <a:pt x="8316" y="23880"/>
                  </a:lnTo>
                  <a:lnTo>
                    <a:pt x="7695" y="22390"/>
                  </a:lnTo>
                  <a:lnTo>
                    <a:pt x="7100" y="20851"/>
                  </a:lnTo>
                  <a:lnTo>
                    <a:pt x="6504" y="19263"/>
                  </a:lnTo>
                  <a:lnTo>
                    <a:pt x="5958" y="17649"/>
                  </a:lnTo>
                  <a:lnTo>
                    <a:pt x="5412" y="15986"/>
                  </a:lnTo>
                  <a:lnTo>
                    <a:pt x="4915" y="14298"/>
                  </a:lnTo>
                  <a:lnTo>
                    <a:pt x="4469" y="12586"/>
                  </a:lnTo>
                  <a:lnTo>
                    <a:pt x="4047" y="10848"/>
                  </a:lnTo>
                  <a:lnTo>
                    <a:pt x="3699" y="9086"/>
                  </a:lnTo>
                  <a:lnTo>
                    <a:pt x="3525" y="8192"/>
                  </a:lnTo>
                  <a:lnTo>
                    <a:pt x="3376" y="7299"/>
                  </a:lnTo>
                  <a:lnTo>
                    <a:pt x="3252" y="6380"/>
                  </a:lnTo>
                  <a:lnTo>
                    <a:pt x="3153" y="5487"/>
                  </a:lnTo>
                  <a:lnTo>
                    <a:pt x="3054" y="4568"/>
                  </a:lnTo>
                  <a:lnTo>
                    <a:pt x="2954" y="3675"/>
                  </a:lnTo>
                  <a:lnTo>
                    <a:pt x="2905" y="2756"/>
                  </a:lnTo>
                  <a:lnTo>
                    <a:pt x="2855" y="1838"/>
                  </a:lnTo>
                  <a:lnTo>
                    <a:pt x="2806" y="919"/>
                  </a:lnTo>
                  <a:lnTo>
                    <a:pt x="2806" y="1"/>
                  </a:lnTo>
                  <a:close/>
                </a:path>
              </a:pathLst>
            </a:custGeom>
            <a:solidFill>
              <a:srgbClr val="E7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43"/>
            <p:cNvSpPr/>
            <p:nvPr/>
          </p:nvSpPr>
          <p:spPr>
            <a:xfrm>
              <a:off x="5605850" y="1143525"/>
              <a:ext cx="418900" cy="1982675"/>
            </a:xfrm>
            <a:custGeom>
              <a:rect b="b" l="l" r="r" t="t"/>
              <a:pathLst>
                <a:path extrusionOk="0" fill="none" h="79307" w="16756">
                  <a:moveTo>
                    <a:pt x="2806" y="1"/>
                  </a:moveTo>
                  <a:lnTo>
                    <a:pt x="1" y="1"/>
                  </a:lnTo>
                  <a:lnTo>
                    <a:pt x="1" y="1"/>
                  </a:lnTo>
                  <a:lnTo>
                    <a:pt x="1" y="919"/>
                  </a:lnTo>
                  <a:lnTo>
                    <a:pt x="25" y="1813"/>
                  </a:lnTo>
                  <a:lnTo>
                    <a:pt x="75" y="2706"/>
                  </a:lnTo>
                  <a:lnTo>
                    <a:pt x="125" y="3600"/>
                  </a:lnTo>
                  <a:lnTo>
                    <a:pt x="199" y="4469"/>
                  </a:lnTo>
                  <a:lnTo>
                    <a:pt x="299" y="5362"/>
                  </a:lnTo>
                  <a:lnTo>
                    <a:pt x="522" y="7125"/>
                  </a:lnTo>
                  <a:lnTo>
                    <a:pt x="795" y="8862"/>
                  </a:lnTo>
                  <a:lnTo>
                    <a:pt x="1118" y="10575"/>
                  </a:lnTo>
                  <a:lnTo>
                    <a:pt x="1490" y="12288"/>
                  </a:lnTo>
                  <a:lnTo>
                    <a:pt x="1887" y="13951"/>
                  </a:lnTo>
                  <a:lnTo>
                    <a:pt x="2334" y="15614"/>
                  </a:lnTo>
                  <a:lnTo>
                    <a:pt x="2830" y="17227"/>
                  </a:lnTo>
                  <a:lnTo>
                    <a:pt x="3327" y="18816"/>
                  </a:lnTo>
                  <a:lnTo>
                    <a:pt x="3873" y="20355"/>
                  </a:lnTo>
                  <a:lnTo>
                    <a:pt x="4444" y="21869"/>
                  </a:lnTo>
                  <a:lnTo>
                    <a:pt x="5015" y="23358"/>
                  </a:lnTo>
                  <a:lnTo>
                    <a:pt x="5610" y="24773"/>
                  </a:lnTo>
                  <a:lnTo>
                    <a:pt x="6206" y="26163"/>
                  </a:lnTo>
                  <a:lnTo>
                    <a:pt x="6827" y="27504"/>
                  </a:lnTo>
                  <a:lnTo>
                    <a:pt x="7422" y="28794"/>
                  </a:lnTo>
                  <a:lnTo>
                    <a:pt x="8043" y="30035"/>
                  </a:lnTo>
                  <a:lnTo>
                    <a:pt x="8639" y="31202"/>
                  </a:lnTo>
                  <a:lnTo>
                    <a:pt x="9234" y="32319"/>
                  </a:lnTo>
                  <a:lnTo>
                    <a:pt x="9805" y="33386"/>
                  </a:lnTo>
                  <a:lnTo>
                    <a:pt x="10922" y="35322"/>
                  </a:lnTo>
                  <a:lnTo>
                    <a:pt x="11915" y="36986"/>
                  </a:lnTo>
                  <a:lnTo>
                    <a:pt x="12759" y="38351"/>
                  </a:lnTo>
                  <a:lnTo>
                    <a:pt x="13454" y="39393"/>
                  </a:lnTo>
                  <a:lnTo>
                    <a:pt x="13926" y="40113"/>
                  </a:lnTo>
                  <a:lnTo>
                    <a:pt x="13926" y="79307"/>
                  </a:lnTo>
                  <a:lnTo>
                    <a:pt x="16755" y="79307"/>
                  </a:lnTo>
                  <a:lnTo>
                    <a:pt x="16755" y="39219"/>
                  </a:lnTo>
                  <a:lnTo>
                    <a:pt x="16482" y="38847"/>
                  </a:lnTo>
                  <a:lnTo>
                    <a:pt x="16482" y="38847"/>
                  </a:lnTo>
                  <a:lnTo>
                    <a:pt x="15862" y="37929"/>
                  </a:lnTo>
                  <a:lnTo>
                    <a:pt x="15167" y="36861"/>
                  </a:lnTo>
                  <a:lnTo>
                    <a:pt x="14298" y="35447"/>
                  </a:lnTo>
                  <a:lnTo>
                    <a:pt x="13256" y="33684"/>
                  </a:lnTo>
                  <a:lnTo>
                    <a:pt x="12685" y="32691"/>
                  </a:lnTo>
                  <a:lnTo>
                    <a:pt x="12089" y="31624"/>
                  </a:lnTo>
                  <a:lnTo>
                    <a:pt x="11493" y="30482"/>
                  </a:lnTo>
                  <a:lnTo>
                    <a:pt x="10873" y="29291"/>
                  </a:lnTo>
                  <a:lnTo>
                    <a:pt x="10227" y="28025"/>
                  </a:lnTo>
                  <a:lnTo>
                    <a:pt x="9582" y="26684"/>
                  </a:lnTo>
                  <a:lnTo>
                    <a:pt x="8961" y="25319"/>
                  </a:lnTo>
                  <a:lnTo>
                    <a:pt x="8316" y="23880"/>
                  </a:lnTo>
                  <a:lnTo>
                    <a:pt x="7695" y="22390"/>
                  </a:lnTo>
                  <a:lnTo>
                    <a:pt x="7100" y="20851"/>
                  </a:lnTo>
                  <a:lnTo>
                    <a:pt x="6504" y="19263"/>
                  </a:lnTo>
                  <a:lnTo>
                    <a:pt x="5958" y="17649"/>
                  </a:lnTo>
                  <a:lnTo>
                    <a:pt x="5412" y="15986"/>
                  </a:lnTo>
                  <a:lnTo>
                    <a:pt x="4915" y="14298"/>
                  </a:lnTo>
                  <a:lnTo>
                    <a:pt x="4469" y="12586"/>
                  </a:lnTo>
                  <a:lnTo>
                    <a:pt x="4047" y="10848"/>
                  </a:lnTo>
                  <a:lnTo>
                    <a:pt x="3699" y="9086"/>
                  </a:lnTo>
                  <a:lnTo>
                    <a:pt x="3525" y="8192"/>
                  </a:lnTo>
                  <a:lnTo>
                    <a:pt x="3376" y="7299"/>
                  </a:lnTo>
                  <a:lnTo>
                    <a:pt x="3252" y="6380"/>
                  </a:lnTo>
                  <a:lnTo>
                    <a:pt x="3153" y="5487"/>
                  </a:lnTo>
                  <a:lnTo>
                    <a:pt x="3054" y="4568"/>
                  </a:lnTo>
                  <a:lnTo>
                    <a:pt x="2954" y="3675"/>
                  </a:lnTo>
                  <a:lnTo>
                    <a:pt x="2905" y="2756"/>
                  </a:lnTo>
                  <a:lnTo>
                    <a:pt x="2855" y="1838"/>
                  </a:lnTo>
                  <a:lnTo>
                    <a:pt x="2806" y="919"/>
                  </a:lnTo>
                  <a:lnTo>
                    <a:pt x="280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43"/>
            <p:cNvSpPr/>
            <p:nvPr/>
          </p:nvSpPr>
          <p:spPr>
            <a:xfrm>
              <a:off x="2039575" y="1222350"/>
              <a:ext cx="3533425" cy="1617775"/>
            </a:xfrm>
            <a:custGeom>
              <a:rect b="b" l="l" r="r" t="t"/>
              <a:pathLst>
                <a:path extrusionOk="0" h="64711" w="141337">
                  <a:moveTo>
                    <a:pt x="0" y="0"/>
                  </a:moveTo>
                  <a:lnTo>
                    <a:pt x="0" y="64711"/>
                  </a:lnTo>
                  <a:lnTo>
                    <a:pt x="141336" y="64711"/>
                  </a:lnTo>
                  <a:lnTo>
                    <a:pt x="141336"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43"/>
            <p:cNvSpPr/>
            <p:nvPr/>
          </p:nvSpPr>
          <p:spPr>
            <a:xfrm>
              <a:off x="2022200" y="1204350"/>
              <a:ext cx="3568175" cy="1653175"/>
            </a:xfrm>
            <a:custGeom>
              <a:rect b="b" l="l" r="r" t="t"/>
              <a:pathLst>
                <a:path extrusionOk="0" h="66127" w="142727">
                  <a:moveTo>
                    <a:pt x="141336" y="1415"/>
                  </a:moveTo>
                  <a:lnTo>
                    <a:pt x="141336" y="64711"/>
                  </a:lnTo>
                  <a:lnTo>
                    <a:pt x="1390" y="64711"/>
                  </a:lnTo>
                  <a:lnTo>
                    <a:pt x="1390" y="1415"/>
                  </a:lnTo>
                  <a:close/>
                  <a:moveTo>
                    <a:pt x="0" y="0"/>
                  </a:moveTo>
                  <a:lnTo>
                    <a:pt x="0" y="66126"/>
                  </a:lnTo>
                  <a:lnTo>
                    <a:pt x="142726" y="66126"/>
                  </a:lnTo>
                  <a:lnTo>
                    <a:pt x="142726"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43"/>
            <p:cNvSpPr/>
            <p:nvPr/>
          </p:nvSpPr>
          <p:spPr>
            <a:xfrm>
              <a:off x="2251800" y="1222350"/>
              <a:ext cx="382900" cy="230850"/>
            </a:xfrm>
            <a:custGeom>
              <a:rect b="b" l="l" r="r" t="t"/>
              <a:pathLst>
                <a:path extrusionOk="0" h="9234" w="15316">
                  <a:moveTo>
                    <a:pt x="0" y="0"/>
                  </a:moveTo>
                  <a:lnTo>
                    <a:pt x="0" y="9234"/>
                  </a:lnTo>
                  <a:lnTo>
                    <a:pt x="15315" y="9234"/>
                  </a:lnTo>
                  <a:lnTo>
                    <a:pt x="1531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43"/>
            <p:cNvSpPr/>
            <p:nvPr/>
          </p:nvSpPr>
          <p:spPr>
            <a:xfrm>
              <a:off x="2333700" y="1247775"/>
              <a:ext cx="219700" cy="180000"/>
            </a:xfrm>
            <a:custGeom>
              <a:rect b="b" l="l" r="r" t="t"/>
              <a:pathLst>
                <a:path extrusionOk="0" h="7200" w="8788">
                  <a:moveTo>
                    <a:pt x="1" y="1"/>
                  </a:moveTo>
                  <a:lnTo>
                    <a:pt x="1" y="7199"/>
                  </a:lnTo>
                  <a:lnTo>
                    <a:pt x="8788" y="7199"/>
                  </a:lnTo>
                  <a:lnTo>
                    <a:pt x="878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43"/>
            <p:cNvSpPr/>
            <p:nvPr/>
          </p:nvSpPr>
          <p:spPr>
            <a:xfrm>
              <a:off x="2578200" y="14004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43"/>
            <p:cNvSpPr/>
            <p:nvPr/>
          </p:nvSpPr>
          <p:spPr>
            <a:xfrm>
              <a:off x="2578200" y="13495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43"/>
            <p:cNvSpPr/>
            <p:nvPr/>
          </p:nvSpPr>
          <p:spPr>
            <a:xfrm>
              <a:off x="2578200" y="12986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43"/>
            <p:cNvSpPr/>
            <p:nvPr/>
          </p:nvSpPr>
          <p:spPr>
            <a:xfrm>
              <a:off x="2578200" y="12477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43"/>
            <p:cNvSpPr/>
            <p:nvPr/>
          </p:nvSpPr>
          <p:spPr>
            <a:xfrm>
              <a:off x="2275375" y="14004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43"/>
            <p:cNvSpPr/>
            <p:nvPr/>
          </p:nvSpPr>
          <p:spPr>
            <a:xfrm>
              <a:off x="2275375" y="13495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43"/>
            <p:cNvSpPr/>
            <p:nvPr/>
          </p:nvSpPr>
          <p:spPr>
            <a:xfrm>
              <a:off x="2275375" y="12986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43"/>
            <p:cNvSpPr/>
            <p:nvPr/>
          </p:nvSpPr>
          <p:spPr>
            <a:xfrm>
              <a:off x="2275375" y="12477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43"/>
            <p:cNvSpPr/>
            <p:nvPr/>
          </p:nvSpPr>
          <p:spPr>
            <a:xfrm>
              <a:off x="2251800" y="1453200"/>
              <a:ext cx="382900" cy="231475"/>
            </a:xfrm>
            <a:custGeom>
              <a:rect b="b" l="l" r="r" t="t"/>
              <a:pathLst>
                <a:path extrusionOk="0" h="9259" w="15316">
                  <a:moveTo>
                    <a:pt x="0" y="0"/>
                  </a:moveTo>
                  <a:lnTo>
                    <a:pt x="0" y="9259"/>
                  </a:lnTo>
                  <a:lnTo>
                    <a:pt x="15315" y="9259"/>
                  </a:lnTo>
                  <a:lnTo>
                    <a:pt x="1531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43"/>
            <p:cNvSpPr/>
            <p:nvPr/>
          </p:nvSpPr>
          <p:spPr>
            <a:xfrm>
              <a:off x="2333700" y="1478625"/>
              <a:ext cx="219700" cy="180000"/>
            </a:xfrm>
            <a:custGeom>
              <a:rect b="b" l="l" r="r" t="t"/>
              <a:pathLst>
                <a:path extrusionOk="0" h="7200" w="8788">
                  <a:moveTo>
                    <a:pt x="1" y="1"/>
                  </a:moveTo>
                  <a:lnTo>
                    <a:pt x="1" y="7199"/>
                  </a:lnTo>
                  <a:lnTo>
                    <a:pt x="8788" y="7199"/>
                  </a:lnTo>
                  <a:lnTo>
                    <a:pt x="878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43"/>
            <p:cNvSpPr/>
            <p:nvPr/>
          </p:nvSpPr>
          <p:spPr>
            <a:xfrm>
              <a:off x="2578200" y="16312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43"/>
            <p:cNvSpPr/>
            <p:nvPr/>
          </p:nvSpPr>
          <p:spPr>
            <a:xfrm>
              <a:off x="2578200" y="158040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43"/>
            <p:cNvSpPr/>
            <p:nvPr/>
          </p:nvSpPr>
          <p:spPr>
            <a:xfrm>
              <a:off x="2578200" y="15295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43"/>
            <p:cNvSpPr/>
            <p:nvPr/>
          </p:nvSpPr>
          <p:spPr>
            <a:xfrm>
              <a:off x="2578200" y="14786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43"/>
            <p:cNvSpPr/>
            <p:nvPr/>
          </p:nvSpPr>
          <p:spPr>
            <a:xfrm>
              <a:off x="2275375" y="16312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43"/>
            <p:cNvSpPr/>
            <p:nvPr/>
          </p:nvSpPr>
          <p:spPr>
            <a:xfrm>
              <a:off x="2275375" y="158040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43"/>
            <p:cNvSpPr/>
            <p:nvPr/>
          </p:nvSpPr>
          <p:spPr>
            <a:xfrm>
              <a:off x="2275375" y="15295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43"/>
            <p:cNvSpPr/>
            <p:nvPr/>
          </p:nvSpPr>
          <p:spPr>
            <a:xfrm>
              <a:off x="2275375" y="14786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43"/>
            <p:cNvSpPr/>
            <p:nvPr/>
          </p:nvSpPr>
          <p:spPr>
            <a:xfrm>
              <a:off x="2251800" y="1684650"/>
              <a:ext cx="382900" cy="230875"/>
            </a:xfrm>
            <a:custGeom>
              <a:rect b="b" l="l" r="r" t="t"/>
              <a:pathLst>
                <a:path extrusionOk="0" h="9235" w="15316">
                  <a:moveTo>
                    <a:pt x="0" y="1"/>
                  </a:moveTo>
                  <a:lnTo>
                    <a:pt x="0" y="9234"/>
                  </a:lnTo>
                  <a:lnTo>
                    <a:pt x="15315" y="9234"/>
                  </a:lnTo>
                  <a:lnTo>
                    <a:pt x="1531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43"/>
            <p:cNvSpPr/>
            <p:nvPr/>
          </p:nvSpPr>
          <p:spPr>
            <a:xfrm>
              <a:off x="2333700" y="1710100"/>
              <a:ext cx="219700" cy="179975"/>
            </a:xfrm>
            <a:custGeom>
              <a:rect b="b" l="l" r="r" t="t"/>
              <a:pathLst>
                <a:path extrusionOk="0" h="7199" w="8788">
                  <a:moveTo>
                    <a:pt x="1" y="0"/>
                  </a:moveTo>
                  <a:lnTo>
                    <a:pt x="1" y="7199"/>
                  </a:lnTo>
                  <a:lnTo>
                    <a:pt x="8788" y="7199"/>
                  </a:lnTo>
                  <a:lnTo>
                    <a:pt x="8788"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43"/>
            <p:cNvSpPr/>
            <p:nvPr/>
          </p:nvSpPr>
          <p:spPr>
            <a:xfrm>
              <a:off x="2578200" y="18627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43"/>
            <p:cNvSpPr/>
            <p:nvPr/>
          </p:nvSpPr>
          <p:spPr>
            <a:xfrm>
              <a:off x="2578200" y="18118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43"/>
            <p:cNvSpPr/>
            <p:nvPr/>
          </p:nvSpPr>
          <p:spPr>
            <a:xfrm>
              <a:off x="2578200" y="17609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43"/>
            <p:cNvSpPr/>
            <p:nvPr/>
          </p:nvSpPr>
          <p:spPr>
            <a:xfrm>
              <a:off x="2578200" y="17101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43"/>
            <p:cNvSpPr/>
            <p:nvPr/>
          </p:nvSpPr>
          <p:spPr>
            <a:xfrm>
              <a:off x="2275375" y="18627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43"/>
            <p:cNvSpPr/>
            <p:nvPr/>
          </p:nvSpPr>
          <p:spPr>
            <a:xfrm>
              <a:off x="2275375" y="18118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43"/>
            <p:cNvSpPr/>
            <p:nvPr/>
          </p:nvSpPr>
          <p:spPr>
            <a:xfrm>
              <a:off x="2275375" y="17609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43"/>
            <p:cNvSpPr/>
            <p:nvPr/>
          </p:nvSpPr>
          <p:spPr>
            <a:xfrm>
              <a:off x="2275375" y="17101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43"/>
            <p:cNvSpPr/>
            <p:nvPr/>
          </p:nvSpPr>
          <p:spPr>
            <a:xfrm>
              <a:off x="2251800" y="1915500"/>
              <a:ext cx="382900" cy="230875"/>
            </a:xfrm>
            <a:custGeom>
              <a:rect b="b" l="l" r="r" t="t"/>
              <a:pathLst>
                <a:path extrusionOk="0" h="9235" w="15316">
                  <a:moveTo>
                    <a:pt x="0" y="0"/>
                  </a:moveTo>
                  <a:lnTo>
                    <a:pt x="0" y="9234"/>
                  </a:lnTo>
                  <a:lnTo>
                    <a:pt x="15315" y="9234"/>
                  </a:lnTo>
                  <a:lnTo>
                    <a:pt x="1531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43"/>
            <p:cNvSpPr/>
            <p:nvPr/>
          </p:nvSpPr>
          <p:spPr>
            <a:xfrm>
              <a:off x="2333700" y="1940950"/>
              <a:ext cx="219700" cy="179975"/>
            </a:xfrm>
            <a:custGeom>
              <a:rect b="b" l="l" r="r" t="t"/>
              <a:pathLst>
                <a:path extrusionOk="0" h="7199" w="8788">
                  <a:moveTo>
                    <a:pt x="1" y="0"/>
                  </a:moveTo>
                  <a:lnTo>
                    <a:pt x="1" y="7198"/>
                  </a:lnTo>
                  <a:lnTo>
                    <a:pt x="8788" y="7198"/>
                  </a:lnTo>
                  <a:lnTo>
                    <a:pt x="8788"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43"/>
            <p:cNvSpPr/>
            <p:nvPr/>
          </p:nvSpPr>
          <p:spPr>
            <a:xfrm>
              <a:off x="2578200" y="2093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43"/>
            <p:cNvSpPr/>
            <p:nvPr/>
          </p:nvSpPr>
          <p:spPr>
            <a:xfrm>
              <a:off x="2578200" y="20427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43"/>
            <p:cNvSpPr/>
            <p:nvPr/>
          </p:nvSpPr>
          <p:spPr>
            <a:xfrm>
              <a:off x="2578200" y="199182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43"/>
            <p:cNvSpPr/>
            <p:nvPr/>
          </p:nvSpPr>
          <p:spPr>
            <a:xfrm>
              <a:off x="2578200" y="19409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43"/>
            <p:cNvSpPr/>
            <p:nvPr/>
          </p:nvSpPr>
          <p:spPr>
            <a:xfrm>
              <a:off x="2275375" y="2093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43"/>
            <p:cNvSpPr/>
            <p:nvPr/>
          </p:nvSpPr>
          <p:spPr>
            <a:xfrm>
              <a:off x="2275375" y="20427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43"/>
            <p:cNvSpPr/>
            <p:nvPr/>
          </p:nvSpPr>
          <p:spPr>
            <a:xfrm>
              <a:off x="2275375" y="199182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43"/>
            <p:cNvSpPr/>
            <p:nvPr/>
          </p:nvSpPr>
          <p:spPr>
            <a:xfrm>
              <a:off x="2275375" y="19409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43"/>
            <p:cNvSpPr/>
            <p:nvPr/>
          </p:nvSpPr>
          <p:spPr>
            <a:xfrm>
              <a:off x="2251800" y="2146350"/>
              <a:ext cx="382900" cy="231475"/>
            </a:xfrm>
            <a:custGeom>
              <a:rect b="b" l="l" r="r" t="t"/>
              <a:pathLst>
                <a:path extrusionOk="0" h="9259" w="15316">
                  <a:moveTo>
                    <a:pt x="0" y="0"/>
                  </a:moveTo>
                  <a:lnTo>
                    <a:pt x="0" y="9259"/>
                  </a:lnTo>
                  <a:lnTo>
                    <a:pt x="15315" y="9259"/>
                  </a:lnTo>
                  <a:lnTo>
                    <a:pt x="1531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43"/>
            <p:cNvSpPr/>
            <p:nvPr/>
          </p:nvSpPr>
          <p:spPr>
            <a:xfrm>
              <a:off x="2333700" y="2172400"/>
              <a:ext cx="219700" cy="179975"/>
            </a:xfrm>
            <a:custGeom>
              <a:rect b="b" l="l" r="r" t="t"/>
              <a:pathLst>
                <a:path extrusionOk="0" h="7199" w="8788">
                  <a:moveTo>
                    <a:pt x="1" y="1"/>
                  </a:moveTo>
                  <a:lnTo>
                    <a:pt x="1" y="7199"/>
                  </a:lnTo>
                  <a:lnTo>
                    <a:pt x="8788" y="7199"/>
                  </a:lnTo>
                  <a:lnTo>
                    <a:pt x="878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43"/>
            <p:cNvSpPr/>
            <p:nvPr/>
          </p:nvSpPr>
          <p:spPr>
            <a:xfrm>
              <a:off x="2578200" y="23250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43"/>
            <p:cNvSpPr/>
            <p:nvPr/>
          </p:nvSpPr>
          <p:spPr>
            <a:xfrm>
              <a:off x="2578200" y="22741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43"/>
            <p:cNvSpPr/>
            <p:nvPr/>
          </p:nvSpPr>
          <p:spPr>
            <a:xfrm>
              <a:off x="2578200" y="22233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43"/>
            <p:cNvSpPr/>
            <p:nvPr/>
          </p:nvSpPr>
          <p:spPr>
            <a:xfrm>
              <a:off x="2578200" y="21724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43"/>
            <p:cNvSpPr/>
            <p:nvPr/>
          </p:nvSpPr>
          <p:spPr>
            <a:xfrm>
              <a:off x="2275375" y="23250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43"/>
            <p:cNvSpPr/>
            <p:nvPr/>
          </p:nvSpPr>
          <p:spPr>
            <a:xfrm>
              <a:off x="2275375" y="22741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43"/>
            <p:cNvSpPr/>
            <p:nvPr/>
          </p:nvSpPr>
          <p:spPr>
            <a:xfrm>
              <a:off x="2275375" y="22233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43"/>
            <p:cNvSpPr/>
            <p:nvPr/>
          </p:nvSpPr>
          <p:spPr>
            <a:xfrm>
              <a:off x="2275375" y="21724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43"/>
            <p:cNvSpPr/>
            <p:nvPr/>
          </p:nvSpPr>
          <p:spPr>
            <a:xfrm>
              <a:off x="2251800" y="2377800"/>
              <a:ext cx="382900" cy="230875"/>
            </a:xfrm>
            <a:custGeom>
              <a:rect b="b" l="l" r="r" t="t"/>
              <a:pathLst>
                <a:path extrusionOk="0" h="9235" w="15316">
                  <a:moveTo>
                    <a:pt x="0" y="1"/>
                  </a:moveTo>
                  <a:lnTo>
                    <a:pt x="0" y="9234"/>
                  </a:lnTo>
                  <a:lnTo>
                    <a:pt x="15315" y="9234"/>
                  </a:lnTo>
                  <a:lnTo>
                    <a:pt x="15315"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43"/>
            <p:cNvSpPr/>
            <p:nvPr/>
          </p:nvSpPr>
          <p:spPr>
            <a:xfrm>
              <a:off x="2333700" y="2403250"/>
              <a:ext cx="219700" cy="179975"/>
            </a:xfrm>
            <a:custGeom>
              <a:rect b="b" l="l" r="r" t="t"/>
              <a:pathLst>
                <a:path extrusionOk="0" h="7199" w="8788">
                  <a:moveTo>
                    <a:pt x="1" y="0"/>
                  </a:moveTo>
                  <a:lnTo>
                    <a:pt x="1" y="7199"/>
                  </a:lnTo>
                  <a:lnTo>
                    <a:pt x="8788" y="7199"/>
                  </a:lnTo>
                  <a:lnTo>
                    <a:pt x="8788"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43"/>
            <p:cNvSpPr/>
            <p:nvPr/>
          </p:nvSpPr>
          <p:spPr>
            <a:xfrm>
              <a:off x="2578200" y="25559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43"/>
            <p:cNvSpPr/>
            <p:nvPr/>
          </p:nvSpPr>
          <p:spPr>
            <a:xfrm>
              <a:off x="2578200" y="25050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43"/>
            <p:cNvSpPr/>
            <p:nvPr/>
          </p:nvSpPr>
          <p:spPr>
            <a:xfrm>
              <a:off x="2578200" y="24541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43"/>
            <p:cNvSpPr/>
            <p:nvPr/>
          </p:nvSpPr>
          <p:spPr>
            <a:xfrm>
              <a:off x="2578200" y="24032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43"/>
            <p:cNvSpPr/>
            <p:nvPr/>
          </p:nvSpPr>
          <p:spPr>
            <a:xfrm>
              <a:off x="2275375" y="25559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43"/>
            <p:cNvSpPr/>
            <p:nvPr/>
          </p:nvSpPr>
          <p:spPr>
            <a:xfrm>
              <a:off x="2275375" y="25050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43"/>
            <p:cNvSpPr/>
            <p:nvPr/>
          </p:nvSpPr>
          <p:spPr>
            <a:xfrm>
              <a:off x="2275375" y="24541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43"/>
            <p:cNvSpPr/>
            <p:nvPr/>
          </p:nvSpPr>
          <p:spPr>
            <a:xfrm>
              <a:off x="2275375" y="24032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43"/>
            <p:cNvSpPr/>
            <p:nvPr/>
          </p:nvSpPr>
          <p:spPr>
            <a:xfrm>
              <a:off x="2251800" y="2608650"/>
              <a:ext cx="382900" cy="231475"/>
            </a:xfrm>
            <a:custGeom>
              <a:rect b="b" l="l" r="r" t="t"/>
              <a:pathLst>
                <a:path extrusionOk="0" h="9259" w="15316">
                  <a:moveTo>
                    <a:pt x="0" y="0"/>
                  </a:moveTo>
                  <a:lnTo>
                    <a:pt x="0" y="9259"/>
                  </a:lnTo>
                  <a:lnTo>
                    <a:pt x="15315" y="9259"/>
                  </a:lnTo>
                  <a:lnTo>
                    <a:pt x="15315"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43"/>
            <p:cNvSpPr/>
            <p:nvPr/>
          </p:nvSpPr>
          <p:spPr>
            <a:xfrm>
              <a:off x="2333700" y="2634700"/>
              <a:ext cx="219700" cy="180000"/>
            </a:xfrm>
            <a:custGeom>
              <a:rect b="b" l="l" r="r" t="t"/>
              <a:pathLst>
                <a:path extrusionOk="0" h="7200" w="8788">
                  <a:moveTo>
                    <a:pt x="1" y="1"/>
                  </a:moveTo>
                  <a:lnTo>
                    <a:pt x="1" y="7199"/>
                  </a:lnTo>
                  <a:lnTo>
                    <a:pt x="8788" y="7199"/>
                  </a:lnTo>
                  <a:lnTo>
                    <a:pt x="8788"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43"/>
            <p:cNvSpPr/>
            <p:nvPr/>
          </p:nvSpPr>
          <p:spPr>
            <a:xfrm>
              <a:off x="2578200" y="27873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43"/>
            <p:cNvSpPr/>
            <p:nvPr/>
          </p:nvSpPr>
          <p:spPr>
            <a:xfrm>
              <a:off x="2578200" y="27364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43"/>
            <p:cNvSpPr/>
            <p:nvPr/>
          </p:nvSpPr>
          <p:spPr>
            <a:xfrm>
              <a:off x="2578200" y="2685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43"/>
            <p:cNvSpPr/>
            <p:nvPr/>
          </p:nvSpPr>
          <p:spPr>
            <a:xfrm>
              <a:off x="2578200" y="2634700"/>
              <a:ext cx="36625" cy="26725"/>
            </a:xfrm>
            <a:custGeom>
              <a:rect b="b" l="l" r="r" t="t"/>
              <a:pathLst>
                <a:path extrusionOk="0" h="1069" w="1465">
                  <a:moveTo>
                    <a:pt x="0" y="1"/>
                  </a:moveTo>
                  <a:lnTo>
                    <a:pt x="0" y="1068"/>
                  </a:lnTo>
                  <a:lnTo>
                    <a:pt x="1465" y="1068"/>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43"/>
            <p:cNvSpPr/>
            <p:nvPr/>
          </p:nvSpPr>
          <p:spPr>
            <a:xfrm>
              <a:off x="2275375" y="27873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43"/>
            <p:cNvSpPr/>
            <p:nvPr/>
          </p:nvSpPr>
          <p:spPr>
            <a:xfrm>
              <a:off x="2275375" y="27364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43"/>
            <p:cNvSpPr/>
            <p:nvPr/>
          </p:nvSpPr>
          <p:spPr>
            <a:xfrm>
              <a:off x="2275375" y="2685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43"/>
            <p:cNvSpPr/>
            <p:nvPr/>
          </p:nvSpPr>
          <p:spPr>
            <a:xfrm>
              <a:off x="2275375" y="2634700"/>
              <a:ext cx="36625" cy="26725"/>
            </a:xfrm>
            <a:custGeom>
              <a:rect b="b" l="l" r="r" t="t"/>
              <a:pathLst>
                <a:path extrusionOk="0" h="1069" w="1465">
                  <a:moveTo>
                    <a:pt x="0" y="1"/>
                  </a:moveTo>
                  <a:lnTo>
                    <a:pt x="0" y="1068"/>
                  </a:lnTo>
                  <a:lnTo>
                    <a:pt x="1465" y="1068"/>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43"/>
            <p:cNvSpPr/>
            <p:nvPr/>
          </p:nvSpPr>
          <p:spPr>
            <a:xfrm>
              <a:off x="4961100" y="1222350"/>
              <a:ext cx="382275" cy="230850"/>
            </a:xfrm>
            <a:custGeom>
              <a:rect b="b" l="l" r="r" t="t"/>
              <a:pathLst>
                <a:path extrusionOk="0" h="9234" w="15291">
                  <a:moveTo>
                    <a:pt x="1" y="0"/>
                  </a:moveTo>
                  <a:lnTo>
                    <a:pt x="1" y="9234"/>
                  </a:lnTo>
                  <a:lnTo>
                    <a:pt x="15291" y="9234"/>
                  </a:lnTo>
                  <a:lnTo>
                    <a:pt x="1529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43"/>
            <p:cNvSpPr/>
            <p:nvPr/>
          </p:nvSpPr>
          <p:spPr>
            <a:xfrm>
              <a:off x="5042400" y="1247775"/>
              <a:ext cx="220325" cy="180000"/>
            </a:xfrm>
            <a:custGeom>
              <a:rect b="b" l="l" r="r" t="t"/>
              <a:pathLst>
                <a:path extrusionOk="0" h="7200" w="8813">
                  <a:moveTo>
                    <a:pt x="0" y="1"/>
                  </a:moveTo>
                  <a:lnTo>
                    <a:pt x="0" y="7199"/>
                  </a:lnTo>
                  <a:lnTo>
                    <a:pt x="8812" y="7199"/>
                  </a:lnTo>
                  <a:lnTo>
                    <a:pt x="8812"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43"/>
            <p:cNvSpPr/>
            <p:nvPr/>
          </p:nvSpPr>
          <p:spPr>
            <a:xfrm>
              <a:off x="5286900" y="14004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43"/>
            <p:cNvSpPr/>
            <p:nvPr/>
          </p:nvSpPr>
          <p:spPr>
            <a:xfrm>
              <a:off x="5286900" y="13495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43"/>
            <p:cNvSpPr/>
            <p:nvPr/>
          </p:nvSpPr>
          <p:spPr>
            <a:xfrm>
              <a:off x="5286900" y="12986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43"/>
            <p:cNvSpPr/>
            <p:nvPr/>
          </p:nvSpPr>
          <p:spPr>
            <a:xfrm>
              <a:off x="5286900" y="12477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43"/>
            <p:cNvSpPr/>
            <p:nvPr/>
          </p:nvSpPr>
          <p:spPr>
            <a:xfrm>
              <a:off x="4984675" y="140045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43"/>
            <p:cNvSpPr/>
            <p:nvPr/>
          </p:nvSpPr>
          <p:spPr>
            <a:xfrm>
              <a:off x="4984675" y="1349550"/>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43"/>
            <p:cNvSpPr/>
            <p:nvPr/>
          </p:nvSpPr>
          <p:spPr>
            <a:xfrm>
              <a:off x="4984675" y="1298675"/>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43"/>
            <p:cNvSpPr/>
            <p:nvPr/>
          </p:nvSpPr>
          <p:spPr>
            <a:xfrm>
              <a:off x="4984675" y="1247775"/>
              <a:ext cx="36650" cy="27350"/>
            </a:xfrm>
            <a:custGeom>
              <a:rect b="b" l="l" r="r" t="t"/>
              <a:pathLst>
                <a:path extrusionOk="0" h="1094"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43"/>
            <p:cNvSpPr/>
            <p:nvPr/>
          </p:nvSpPr>
          <p:spPr>
            <a:xfrm>
              <a:off x="4961100" y="1453200"/>
              <a:ext cx="382275" cy="231475"/>
            </a:xfrm>
            <a:custGeom>
              <a:rect b="b" l="l" r="r" t="t"/>
              <a:pathLst>
                <a:path extrusionOk="0" h="9259" w="15291">
                  <a:moveTo>
                    <a:pt x="1" y="0"/>
                  </a:moveTo>
                  <a:lnTo>
                    <a:pt x="1" y="9259"/>
                  </a:lnTo>
                  <a:lnTo>
                    <a:pt x="15291" y="9259"/>
                  </a:lnTo>
                  <a:lnTo>
                    <a:pt x="1529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43"/>
            <p:cNvSpPr/>
            <p:nvPr/>
          </p:nvSpPr>
          <p:spPr>
            <a:xfrm>
              <a:off x="5042400" y="1478625"/>
              <a:ext cx="220325" cy="180000"/>
            </a:xfrm>
            <a:custGeom>
              <a:rect b="b" l="l" r="r" t="t"/>
              <a:pathLst>
                <a:path extrusionOk="0" h="7200" w="8813">
                  <a:moveTo>
                    <a:pt x="0" y="1"/>
                  </a:moveTo>
                  <a:lnTo>
                    <a:pt x="0" y="7199"/>
                  </a:lnTo>
                  <a:lnTo>
                    <a:pt x="8812" y="7199"/>
                  </a:lnTo>
                  <a:lnTo>
                    <a:pt x="8812"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43"/>
            <p:cNvSpPr/>
            <p:nvPr/>
          </p:nvSpPr>
          <p:spPr>
            <a:xfrm>
              <a:off x="5286900" y="1631275"/>
              <a:ext cx="36625" cy="27350"/>
            </a:xfrm>
            <a:custGeom>
              <a:rect b="b" l="l" r="r" t="t"/>
              <a:pathLst>
                <a:path extrusionOk="0" h="1094"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43"/>
            <p:cNvSpPr/>
            <p:nvPr/>
          </p:nvSpPr>
          <p:spPr>
            <a:xfrm>
              <a:off x="5286900" y="158040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43"/>
            <p:cNvSpPr/>
            <p:nvPr/>
          </p:nvSpPr>
          <p:spPr>
            <a:xfrm>
              <a:off x="5286900" y="15295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43"/>
            <p:cNvSpPr/>
            <p:nvPr/>
          </p:nvSpPr>
          <p:spPr>
            <a:xfrm>
              <a:off x="5286900" y="14786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43"/>
            <p:cNvSpPr/>
            <p:nvPr/>
          </p:nvSpPr>
          <p:spPr>
            <a:xfrm>
              <a:off x="4984675" y="1631275"/>
              <a:ext cx="36650" cy="27350"/>
            </a:xfrm>
            <a:custGeom>
              <a:rect b="b" l="l" r="r" t="t"/>
              <a:pathLst>
                <a:path extrusionOk="0" h="1094"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43"/>
            <p:cNvSpPr/>
            <p:nvPr/>
          </p:nvSpPr>
          <p:spPr>
            <a:xfrm>
              <a:off x="4984675" y="1580400"/>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43"/>
            <p:cNvSpPr/>
            <p:nvPr/>
          </p:nvSpPr>
          <p:spPr>
            <a:xfrm>
              <a:off x="4984675" y="1529525"/>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43"/>
            <p:cNvSpPr/>
            <p:nvPr/>
          </p:nvSpPr>
          <p:spPr>
            <a:xfrm>
              <a:off x="4984675" y="1478625"/>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43"/>
            <p:cNvSpPr/>
            <p:nvPr/>
          </p:nvSpPr>
          <p:spPr>
            <a:xfrm>
              <a:off x="4961100" y="1684650"/>
              <a:ext cx="382275" cy="230875"/>
            </a:xfrm>
            <a:custGeom>
              <a:rect b="b" l="l" r="r" t="t"/>
              <a:pathLst>
                <a:path extrusionOk="0" h="9235" w="15291">
                  <a:moveTo>
                    <a:pt x="1" y="1"/>
                  </a:moveTo>
                  <a:lnTo>
                    <a:pt x="1" y="9234"/>
                  </a:lnTo>
                  <a:lnTo>
                    <a:pt x="15291" y="9234"/>
                  </a:lnTo>
                  <a:lnTo>
                    <a:pt x="15291"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43"/>
            <p:cNvSpPr/>
            <p:nvPr/>
          </p:nvSpPr>
          <p:spPr>
            <a:xfrm>
              <a:off x="5042400" y="1710100"/>
              <a:ext cx="220325" cy="179975"/>
            </a:xfrm>
            <a:custGeom>
              <a:rect b="b" l="l" r="r" t="t"/>
              <a:pathLst>
                <a:path extrusionOk="0" h="7199" w="8813">
                  <a:moveTo>
                    <a:pt x="0" y="0"/>
                  </a:moveTo>
                  <a:lnTo>
                    <a:pt x="0" y="7199"/>
                  </a:lnTo>
                  <a:lnTo>
                    <a:pt x="8812" y="7199"/>
                  </a:lnTo>
                  <a:lnTo>
                    <a:pt x="8812"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43"/>
            <p:cNvSpPr/>
            <p:nvPr/>
          </p:nvSpPr>
          <p:spPr>
            <a:xfrm>
              <a:off x="5286900" y="18627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43"/>
            <p:cNvSpPr/>
            <p:nvPr/>
          </p:nvSpPr>
          <p:spPr>
            <a:xfrm>
              <a:off x="5286900" y="18118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43"/>
            <p:cNvSpPr/>
            <p:nvPr/>
          </p:nvSpPr>
          <p:spPr>
            <a:xfrm>
              <a:off x="5286900" y="17609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43"/>
            <p:cNvSpPr/>
            <p:nvPr/>
          </p:nvSpPr>
          <p:spPr>
            <a:xfrm>
              <a:off x="5286900" y="17101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43"/>
            <p:cNvSpPr/>
            <p:nvPr/>
          </p:nvSpPr>
          <p:spPr>
            <a:xfrm>
              <a:off x="4984675" y="1862750"/>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43"/>
            <p:cNvSpPr/>
            <p:nvPr/>
          </p:nvSpPr>
          <p:spPr>
            <a:xfrm>
              <a:off x="4984675" y="1811875"/>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43"/>
            <p:cNvSpPr/>
            <p:nvPr/>
          </p:nvSpPr>
          <p:spPr>
            <a:xfrm>
              <a:off x="4984675" y="1760975"/>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43"/>
            <p:cNvSpPr/>
            <p:nvPr/>
          </p:nvSpPr>
          <p:spPr>
            <a:xfrm>
              <a:off x="4984675" y="171010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43"/>
            <p:cNvSpPr/>
            <p:nvPr/>
          </p:nvSpPr>
          <p:spPr>
            <a:xfrm>
              <a:off x="4961100" y="1915500"/>
              <a:ext cx="382275" cy="230875"/>
            </a:xfrm>
            <a:custGeom>
              <a:rect b="b" l="l" r="r" t="t"/>
              <a:pathLst>
                <a:path extrusionOk="0" h="9235" w="15291">
                  <a:moveTo>
                    <a:pt x="1" y="0"/>
                  </a:moveTo>
                  <a:lnTo>
                    <a:pt x="1" y="9234"/>
                  </a:lnTo>
                  <a:lnTo>
                    <a:pt x="15291" y="9234"/>
                  </a:lnTo>
                  <a:lnTo>
                    <a:pt x="1529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43"/>
            <p:cNvSpPr/>
            <p:nvPr/>
          </p:nvSpPr>
          <p:spPr>
            <a:xfrm>
              <a:off x="5042400" y="1940950"/>
              <a:ext cx="220325" cy="179975"/>
            </a:xfrm>
            <a:custGeom>
              <a:rect b="b" l="l" r="r" t="t"/>
              <a:pathLst>
                <a:path extrusionOk="0" h="7199" w="8813">
                  <a:moveTo>
                    <a:pt x="0" y="0"/>
                  </a:moveTo>
                  <a:lnTo>
                    <a:pt x="0" y="7198"/>
                  </a:lnTo>
                  <a:lnTo>
                    <a:pt x="8812" y="7198"/>
                  </a:lnTo>
                  <a:lnTo>
                    <a:pt x="8812"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43"/>
            <p:cNvSpPr/>
            <p:nvPr/>
          </p:nvSpPr>
          <p:spPr>
            <a:xfrm>
              <a:off x="5286900" y="2093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43"/>
            <p:cNvSpPr/>
            <p:nvPr/>
          </p:nvSpPr>
          <p:spPr>
            <a:xfrm>
              <a:off x="5286900" y="20427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43"/>
            <p:cNvSpPr/>
            <p:nvPr/>
          </p:nvSpPr>
          <p:spPr>
            <a:xfrm>
              <a:off x="5286900" y="199182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43"/>
            <p:cNvSpPr/>
            <p:nvPr/>
          </p:nvSpPr>
          <p:spPr>
            <a:xfrm>
              <a:off x="5286900" y="194095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43"/>
            <p:cNvSpPr/>
            <p:nvPr/>
          </p:nvSpPr>
          <p:spPr>
            <a:xfrm>
              <a:off x="4984675" y="209360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43"/>
            <p:cNvSpPr/>
            <p:nvPr/>
          </p:nvSpPr>
          <p:spPr>
            <a:xfrm>
              <a:off x="4984675" y="2042700"/>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43"/>
            <p:cNvSpPr/>
            <p:nvPr/>
          </p:nvSpPr>
          <p:spPr>
            <a:xfrm>
              <a:off x="4984675" y="1991825"/>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43"/>
            <p:cNvSpPr/>
            <p:nvPr/>
          </p:nvSpPr>
          <p:spPr>
            <a:xfrm>
              <a:off x="4984675" y="194095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43"/>
            <p:cNvSpPr/>
            <p:nvPr/>
          </p:nvSpPr>
          <p:spPr>
            <a:xfrm>
              <a:off x="4961100" y="2146350"/>
              <a:ext cx="382275" cy="231475"/>
            </a:xfrm>
            <a:custGeom>
              <a:rect b="b" l="l" r="r" t="t"/>
              <a:pathLst>
                <a:path extrusionOk="0" h="9259" w="15291">
                  <a:moveTo>
                    <a:pt x="1" y="0"/>
                  </a:moveTo>
                  <a:lnTo>
                    <a:pt x="1" y="9259"/>
                  </a:lnTo>
                  <a:lnTo>
                    <a:pt x="15291" y="9259"/>
                  </a:lnTo>
                  <a:lnTo>
                    <a:pt x="1529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43"/>
            <p:cNvSpPr/>
            <p:nvPr/>
          </p:nvSpPr>
          <p:spPr>
            <a:xfrm>
              <a:off x="5042400" y="2172400"/>
              <a:ext cx="220325" cy="179975"/>
            </a:xfrm>
            <a:custGeom>
              <a:rect b="b" l="l" r="r" t="t"/>
              <a:pathLst>
                <a:path extrusionOk="0" h="7199" w="8813">
                  <a:moveTo>
                    <a:pt x="0" y="1"/>
                  </a:moveTo>
                  <a:lnTo>
                    <a:pt x="0" y="7199"/>
                  </a:lnTo>
                  <a:lnTo>
                    <a:pt x="8812" y="7199"/>
                  </a:lnTo>
                  <a:lnTo>
                    <a:pt x="8812"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43"/>
            <p:cNvSpPr/>
            <p:nvPr/>
          </p:nvSpPr>
          <p:spPr>
            <a:xfrm>
              <a:off x="5286900" y="232505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43"/>
            <p:cNvSpPr/>
            <p:nvPr/>
          </p:nvSpPr>
          <p:spPr>
            <a:xfrm>
              <a:off x="5286900" y="2274175"/>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43"/>
            <p:cNvSpPr/>
            <p:nvPr/>
          </p:nvSpPr>
          <p:spPr>
            <a:xfrm>
              <a:off x="5286900" y="22233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43"/>
            <p:cNvSpPr/>
            <p:nvPr/>
          </p:nvSpPr>
          <p:spPr>
            <a:xfrm>
              <a:off x="5286900" y="21724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43"/>
            <p:cNvSpPr/>
            <p:nvPr/>
          </p:nvSpPr>
          <p:spPr>
            <a:xfrm>
              <a:off x="4984675" y="2325050"/>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43"/>
            <p:cNvSpPr/>
            <p:nvPr/>
          </p:nvSpPr>
          <p:spPr>
            <a:xfrm>
              <a:off x="4984675" y="2274175"/>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43"/>
            <p:cNvSpPr/>
            <p:nvPr/>
          </p:nvSpPr>
          <p:spPr>
            <a:xfrm>
              <a:off x="4984675" y="222330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43"/>
            <p:cNvSpPr/>
            <p:nvPr/>
          </p:nvSpPr>
          <p:spPr>
            <a:xfrm>
              <a:off x="4984675" y="2172400"/>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43"/>
            <p:cNvSpPr/>
            <p:nvPr/>
          </p:nvSpPr>
          <p:spPr>
            <a:xfrm>
              <a:off x="4961100" y="2377800"/>
              <a:ext cx="382275" cy="230875"/>
            </a:xfrm>
            <a:custGeom>
              <a:rect b="b" l="l" r="r" t="t"/>
              <a:pathLst>
                <a:path extrusionOk="0" h="9235" w="15291">
                  <a:moveTo>
                    <a:pt x="1" y="1"/>
                  </a:moveTo>
                  <a:lnTo>
                    <a:pt x="1" y="9234"/>
                  </a:lnTo>
                  <a:lnTo>
                    <a:pt x="15291" y="9234"/>
                  </a:lnTo>
                  <a:lnTo>
                    <a:pt x="15291" y="1"/>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43"/>
            <p:cNvSpPr/>
            <p:nvPr/>
          </p:nvSpPr>
          <p:spPr>
            <a:xfrm>
              <a:off x="5042400" y="2403250"/>
              <a:ext cx="220325" cy="179975"/>
            </a:xfrm>
            <a:custGeom>
              <a:rect b="b" l="l" r="r" t="t"/>
              <a:pathLst>
                <a:path extrusionOk="0" h="7199" w="8813">
                  <a:moveTo>
                    <a:pt x="0" y="0"/>
                  </a:moveTo>
                  <a:lnTo>
                    <a:pt x="0" y="7199"/>
                  </a:lnTo>
                  <a:lnTo>
                    <a:pt x="8812" y="7199"/>
                  </a:lnTo>
                  <a:lnTo>
                    <a:pt x="8812"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43"/>
            <p:cNvSpPr/>
            <p:nvPr/>
          </p:nvSpPr>
          <p:spPr>
            <a:xfrm>
              <a:off x="5286900" y="2555900"/>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43"/>
            <p:cNvSpPr/>
            <p:nvPr/>
          </p:nvSpPr>
          <p:spPr>
            <a:xfrm>
              <a:off x="5286900" y="250502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43"/>
            <p:cNvSpPr/>
            <p:nvPr/>
          </p:nvSpPr>
          <p:spPr>
            <a:xfrm>
              <a:off x="5286900" y="245412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43"/>
            <p:cNvSpPr/>
            <p:nvPr/>
          </p:nvSpPr>
          <p:spPr>
            <a:xfrm>
              <a:off x="5286900" y="2403250"/>
              <a:ext cx="36625" cy="27325"/>
            </a:xfrm>
            <a:custGeom>
              <a:rect b="b" l="l" r="r" t="t"/>
              <a:pathLst>
                <a:path extrusionOk="0" h="1093" w="1465">
                  <a:moveTo>
                    <a:pt x="0" y="0"/>
                  </a:moveTo>
                  <a:lnTo>
                    <a:pt x="0"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43"/>
            <p:cNvSpPr/>
            <p:nvPr/>
          </p:nvSpPr>
          <p:spPr>
            <a:xfrm>
              <a:off x="4984675" y="2555900"/>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43"/>
            <p:cNvSpPr/>
            <p:nvPr/>
          </p:nvSpPr>
          <p:spPr>
            <a:xfrm>
              <a:off x="4984675" y="2505025"/>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43"/>
            <p:cNvSpPr/>
            <p:nvPr/>
          </p:nvSpPr>
          <p:spPr>
            <a:xfrm>
              <a:off x="4984675" y="2454125"/>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43"/>
            <p:cNvSpPr/>
            <p:nvPr/>
          </p:nvSpPr>
          <p:spPr>
            <a:xfrm>
              <a:off x="4984675" y="2403250"/>
              <a:ext cx="36650" cy="27325"/>
            </a:xfrm>
            <a:custGeom>
              <a:rect b="b" l="l" r="r" t="t"/>
              <a:pathLst>
                <a:path extrusionOk="0" h="1093" w="1466">
                  <a:moveTo>
                    <a:pt x="1" y="0"/>
                  </a:moveTo>
                  <a:lnTo>
                    <a:pt x="1" y="1093"/>
                  </a:lnTo>
                  <a:lnTo>
                    <a:pt x="1465" y="1093"/>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43"/>
            <p:cNvSpPr/>
            <p:nvPr/>
          </p:nvSpPr>
          <p:spPr>
            <a:xfrm>
              <a:off x="4961100" y="2608650"/>
              <a:ext cx="382275" cy="231475"/>
            </a:xfrm>
            <a:custGeom>
              <a:rect b="b" l="l" r="r" t="t"/>
              <a:pathLst>
                <a:path extrusionOk="0" h="9259" w="15291">
                  <a:moveTo>
                    <a:pt x="1" y="0"/>
                  </a:moveTo>
                  <a:lnTo>
                    <a:pt x="1" y="9259"/>
                  </a:lnTo>
                  <a:lnTo>
                    <a:pt x="15291" y="9259"/>
                  </a:lnTo>
                  <a:lnTo>
                    <a:pt x="15291" y="0"/>
                  </a:lnTo>
                  <a:close/>
                </a:path>
              </a:pathLst>
            </a:custGeom>
            <a:solidFill>
              <a:srgbClr val="1204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43"/>
            <p:cNvSpPr/>
            <p:nvPr/>
          </p:nvSpPr>
          <p:spPr>
            <a:xfrm>
              <a:off x="5042400" y="2634700"/>
              <a:ext cx="220325" cy="180000"/>
            </a:xfrm>
            <a:custGeom>
              <a:rect b="b" l="l" r="r" t="t"/>
              <a:pathLst>
                <a:path extrusionOk="0" h="7200" w="8813">
                  <a:moveTo>
                    <a:pt x="0" y="1"/>
                  </a:moveTo>
                  <a:lnTo>
                    <a:pt x="0" y="7199"/>
                  </a:lnTo>
                  <a:lnTo>
                    <a:pt x="8812" y="7199"/>
                  </a:lnTo>
                  <a:lnTo>
                    <a:pt x="8812"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43"/>
            <p:cNvSpPr/>
            <p:nvPr/>
          </p:nvSpPr>
          <p:spPr>
            <a:xfrm>
              <a:off x="5286900" y="2787375"/>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43"/>
            <p:cNvSpPr/>
            <p:nvPr/>
          </p:nvSpPr>
          <p:spPr>
            <a:xfrm>
              <a:off x="5286900" y="2736475"/>
              <a:ext cx="36625" cy="27325"/>
            </a:xfrm>
            <a:custGeom>
              <a:rect b="b" l="l" r="r" t="t"/>
              <a:pathLst>
                <a:path extrusionOk="0" h="1093" w="1465">
                  <a:moveTo>
                    <a:pt x="0" y="1"/>
                  </a:moveTo>
                  <a:lnTo>
                    <a:pt x="0"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43"/>
            <p:cNvSpPr/>
            <p:nvPr/>
          </p:nvSpPr>
          <p:spPr>
            <a:xfrm>
              <a:off x="5286900" y="2685600"/>
              <a:ext cx="36625" cy="27325"/>
            </a:xfrm>
            <a:custGeom>
              <a:rect b="b" l="l" r="r" t="t"/>
              <a:pathLst>
                <a:path extrusionOk="0" h="1093" w="1465">
                  <a:moveTo>
                    <a:pt x="0" y="0"/>
                  </a:moveTo>
                  <a:lnTo>
                    <a:pt x="0"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43"/>
            <p:cNvSpPr/>
            <p:nvPr/>
          </p:nvSpPr>
          <p:spPr>
            <a:xfrm>
              <a:off x="5286900" y="2634700"/>
              <a:ext cx="36625" cy="26725"/>
            </a:xfrm>
            <a:custGeom>
              <a:rect b="b" l="l" r="r" t="t"/>
              <a:pathLst>
                <a:path extrusionOk="0" h="1069" w="1465">
                  <a:moveTo>
                    <a:pt x="0" y="1"/>
                  </a:moveTo>
                  <a:lnTo>
                    <a:pt x="0" y="1068"/>
                  </a:lnTo>
                  <a:lnTo>
                    <a:pt x="1465" y="1068"/>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43"/>
            <p:cNvSpPr/>
            <p:nvPr/>
          </p:nvSpPr>
          <p:spPr>
            <a:xfrm>
              <a:off x="4984675" y="2787375"/>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43"/>
            <p:cNvSpPr/>
            <p:nvPr/>
          </p:nvSpPr>
          <p:spPr>
            <a:xfrm>
              <a:off x="4984675" y="2736475"/>
              <a:ext cx="36650" cy="27325"/>
            </a:xfrm>
            <a:custGeom>
              <a:rect b="b" l="l" r="r" t="t"/>
              <a:pathLst>
                <a:path extrusionOk="0" h="1093" w="1466">
                  <a:moveTo>
                    <a:pt x="1" y="1"/>
                  </a:moveTo>
                  <a:lnTo>
                    <a:pt x="1" y="1093"/>
                  </a:lnTo>
                  <a:lnTo>
                    <a:pt x="1465" y="1093"/>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43"/>
            <p:cNvSpPr/>
            <p:nvPr/>
          </p:nvSpPr>
          <p:spPr>
            <a:xfrm>
              <a:off x="4984675" y="2685600"/>
              <a:ext cx="36650" cy="27325"/>
            </a:xfrm>
            <a:custGeom>
              <a:rect b="b" l="l" r="r" t="t"/>
              <a:pathLst>
                <a:path extrusionOk="0" h="1093" w="1466">
                  <a:moveTo>
                    <a:pt x="1" y="0"/>
                  </a:moveTo>
                  <a:lnTo>
                    <a:pt x="1" y="1092"/>
                  </a:lnTo>
                  <a:lnTo>
                    <a:pt x="1465" y="1092"/>
                  </a:lnTo>
                  <a:lnTo>
                    <a:pt x="1465" y="0"/>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43"/>
            <p:cNvSpPr/>
            <p:nvPr/>
          </p:nvSpPr>
          <p:spPr>
            <a:xfrm>
              <a:off x="4984675" y="2634700"/>
              <a:ext cx="36650" cy="26725"/>
            </a:xfrm>
            <a:custGeom>
              <a:rect b="b" l="l" r="r" t="t"/>
              <a:pathLst>
                <a:path extrusionOk="0" h="1069" w="1466">
                  <a:moveTo>
                    <a:pt x="1" y="1"/>
                  </a:moveTo>
                  <a:lnTo>
                    <a:pt x="1" y="1068"/>
                  </a:lnTo>
                  <a:lnTo>
                    <a:pt x="1465" y="1068"/>
                  </a:lnTo>
                  <a:lnTo>
                    <a:pt x="1465" y="1"/>
                  </a:lnTo>
                  <a:close/>
                </a:path>
              </a:pathLst>
            </a:custGeom>
            <a:solidFill>
              <a:srgbClr val="FFF4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43"/>
            <p:cNvSpPr/>
            <p:nvPr/>
          </p:nvSpPr>
          <p:spPr>
            <a:xfrm>
              <a:off x="238125" y="1136100"/>
              <a:ext cx="298500" cy="2868800"/>
            </a:xfrm>
            <a:custGeom>
              <a:rect b="b" l="l" r="r" t="t"/>
              <a:pathLst>
                <a:path extrusionOk="0" h="114752" w="11940">
                  <a:moveTo>
                    <a:pt x="0" y="0"/>
                  </a:moveTo>
                  <a:lnTo>
                    <a:pt x="0" y="114752"/>
                  </a:lnTo>
                  <a:lnTo>
                    <a:pt x="11939" y="114752"/>
                  </a:lnTo>
                  <a:lnTo>
                    <a:pt x="11939"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43"/>
            <p:cNvSpPr/>
            <p:nvPr/>
          </p:nvSpPr>
          <p:spPr>
            <a:xfrm>
              <a:off x="536600" y="1136100"/>
              <a:ext cx="122900" cy="2868800"/>
            </a:xfrm>
            <a:custGeom>
              <a:rect b="b" l="l" r="r" t="t"/>
              <a:pathLst>
                <a:path extrusionOk="0" h="114752" w="4916">
                  <a:moveTo>
                    <a:pt x="0" y="0"/>
                  </a:moveTo>
                  <a:lnTo>
                    <a:pt x="0" y="114752"/>
                  </a:lnTo>
                  <a:lnTo>
                    <a:pt x="4915" y="114752"/>
                  </a:lnTo>
                  <a:lnTo>
                    <a:pt x="4915"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43"/>
            <p:cNvSpPr/>
            <p:nvPr/>
          </p:nvSpPr>
          <p:spPr>
            <a:xfrm>
              <a:off x="659475" y="1136100"/>
              <a:ext cx="297875" cy="2483450"/>
            </a:xfrm>
            <a:custGeom>
              <a:rect b="b" l="l" r="r" t="t"/>
              <a:pathLst>
                <a:path extrusionOk="0" h="99338" w="11915">
                  <a:moveTo>
                    <a:pt x="0" y="0"/>
                  </a:moveTo>
                  <a:lnTo>
                    <a:pt x="0" y="99337"/>
                  </a:lnTo>
                  <a:lnTo>
                    <a:pt x="11915" y="99337"/>
                  </a:lnTo>
                  <a:lnTo>
                    <a:pt x="1191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43"/>
            <p:cNvSpPr/>
            <p:nvPr/>
          </p:nvSpPr>
          <p:spPr>
            <a:xfrm>
              <a:off x="957325" y="1136100"/>
              <a:ext cx="123525" cy="2483450"/>
            </a:xfrm>
            <a:custGeom>
              <a:rect b="b" l="l" r="r" t="t"/>
              <a:pathLst>
                <a:path extrusionOk="0" h="99338" w="4941">
                  <a:moveTo>
                    <a:pt x="1" y="0"/>
                  </a:moveTo>
                  <a:lnTo>
                    <a:pt x="1" y="99337"/>
                  </a:lnTo>
                  <a:lnTo>
                    <a:pt x="4940" y="99337"/>
                  </a:lnTo>
                  <a:lnTo>
                    <a:pt x="4940"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43"/>
            <p:cNvSpPr/>
            <p:nvPr/>
          </p:nvSpPr>
          <p:spPr>
            <a:xfrm>
              <a:off x="1080825" y="1136100"/>
              <a:ext cx="297875" cy="2216600"/>
            </a:xfrm>
            <a:custGeom>
              <a:rect b="b" l="l" r="r" t="t"/>
              <a:pathLst>
                <a:path extrusionOk="0" h="88664" w="11915">
                  <a:moveTo>
                    <a:pt x="0" y="0"/>
                  </a:moveTo>
                  <a:lnTo>
                    <a:pt x="0" y="88664"/>
                  </a:lnTo>
                  <a:lnTo>
                    <a:pt x="11915" y="88664"/>
                  </a:lnTo>
                  <a:lnTo>
                    <a:pt x="1191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43"/>
            <p:cNvSpPr/>
            <p:nvPr/>
          </p:nvSpPr>
          <p:spPr>
            <a:xfrm>
              <a:off x="1378675" y="1136100"/>
              <a:ext cx="123525" cy="2216600"/>
            </a:xfrm>
            <a:custGeom>
              <a:rect b="b" l="l" r="r" t="t"/>
              <a:pathLst>
                <a:path extrusionOk="0" h="88664" w="4941">
                  <a:moveTo>
                    <a:pt x="1" y="0"/>
                  </a:moveTo>
                  <a:lnTo>
                    <a:pt x="1" y="88664"/>
                  </a:lnTo>
                  <a:lnTo>
                    <a:pt x="4940" y="88664"/>
                  </a:lnTo>
                  <a:lnTo>
                    <a:pt x="4940"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43"/>
            <p:cNvSpPr/>
            <p:nvPr/>
          </p:nvSpPr>
          <p:spPr>
            <a:xfrm>
              <a:off x="1502175" y="1136100"/>
              <a:ext cx="905400" cy="1982675"/>
            </a:xfrm>
            <a:custGeom>
              <a:rect b="b" l="l" r="r" t="t"/>
              <a:pathLst>
                <a:path extrusionOk="0" h="79307" w="36216">
                  <a:moveTo>
                    <a:pt x="0" y="0"/>
                  </a:moveTo>
                  <a:lnTo>
                    <a:pt x="0" y="79306"/>
                  </a:lnTo>
                  <a:lnTo>
                    <a:pt x="11915" y="79306"/>
                  </a:lnTo>
                  <a:lnTo>
                    <a:pt x="11915" y="39616"/>
                  </a:lnTo>
                  <a:lnTo>
                    <a:pt x="12163" y="39442"/>
                  </a:lnTo>
                  <a:lnTo>
                    <a:pt x="12808" y="38921"/>
                  </a:lnTo>
                  <a:lnTo>
                    <a:pt x="13826" y="38052"/>
                  </a:lnTo>
                  <a:lnTo>
                    <a:pt x="15166" y="36885"/>
                  </a:lnTo>
                  <a:lnTo>
                    <a:pt x="15961" y="36166"/>
                  </a:lnTo>
                  <a:lnTo>
                    <a:pt x="16780" y="35371"/>
                  </a:lnTo>
                  <a:lnTo>
                    <a:pt x="17673" y="34502"/>
                  </a:lnTo>
                  <a:lnTo>
                    <a:pt x="18592" y="33559"/>
                  </a:lnTo>
                  <a:lnTo>
                    <a:pt x="19560" y="32542"/>
                  </a:lnTo>
                  <a:lnTo>
                    <a:pt x="20553" y="31449"/>
                  </a:lnTo>
                  <a:lnTo>
                    <a:pt x="21595" y="30283"/>
                  </a:lnTo>
                  <a:lnTo>
                    <a:pt x="22638" y="29042"/>
                  </a:lnTo>
                  <a:lnTo>
                    <a:pt x="23680" y="27701"/>
                  </a:lnTo>
                  <a:lnTo>
                    <a:pt x="24748" y="26336"/>
                  </a:lnTo>
                  <a:lnTo>
                    <a:pt x="25790" y="24872"/>
                  </a:lnTo>
                  <a:lnTo>
                    <a:pt x="26833" y="23333"/>
                  </a:lnTo>
                  <a:lnTo>
                    <a:pt x="27875" y="21744"/>
                  </a:lnTo>
                  <a:lnTo>
                    <a:pt x="28868" y="20081"/>
                  </a:lnTo>
                  <a:lnTo>
                    <a:pt x="29365" y="19237"/>
                  </a:lnTo>
                  <a:lnTo>
                    <a:pt x="29861" y="18368"/>
                  </a:lnTo>
                  <a:lnTo>
                    <a:pt x="30333" y="17475"/>
                  </a:lnTo>
                  <a:lnTo>
                    <a:pt x="30804" y="16581"/>
                  </a:lnTo>
                  <a:lnTo>
                    <a:pt x="31251" y="15638"/>
                  </a:lnTo>
                  <a:lnTo>
                    <a:pt x="31698" y="14719"/>
                  </a:lnTo>
                  <a:lnTo>
                    <a:pt x="32120" y="13751"/>
                  </a:lnTo>
                  <a:lnTo>
                    <a:pt x="32542" y="12783"/>
                  </a:lnTo>
                  <a:lnTo>
                    <a:pt x="32939" y="11815"/>
                  </a:lnTo>
                  <a:lnTo>
                    <a:pt x="33336" y="10822"/>
                  </a:lnTo>
                  <a:lnTo>
                    <a:pt x="33708" y="9805"/>
                  </a:lnTo>
                  <a:lnTo>
                    <a:pt x="34056" y="8762"/>
                  </a:lnTo>
                  <a:lnTo>
                    <a:pt x="34403" y="7720"/>
                  </a:lnTo>
                  <a:lnTo>
                    <a:pt x="34726" y="6677"/>
                  </a:lnTo>
                  <a:lnTo>
                    <a:pt x="35024" y="5585"/>
                  </a:lnTo>
                  <a:lnTo>
                    <a:pt x="35297" y="4493"/>
                  </a:lnTo>
                  <a:lnTo>
                    <a:pt x="35570" y="3401"/>
                  </a:lnTo>
                  <a:lnTo>
                    <a:pt x="35793" y="2284"/>
                  </a:lnTo>
                  <a:lnTo>
                    <a:pt x="36017" y="1142"/>
                  </a:lnTo>
                  <a:lnTo>
                    <a:pt x="36215"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43"/>
            <p:cNvSpPr/>
            <p:nvPr/>
          </p:nvSpPr>
          <p:spPr>
            <a:xfrm>
              <a:off x="1800025" y="1136100"/>
              <a:ext cx="677675" cy="1982675"/>
            </a:xfrm>
            <a:custGeom>
              <a:rect b="b" l="l" r="r" t="t"/>
              <a:pathLst>
                <a:path extrusionOk="0" h="79307" w="27107">
                  <a:moveTo>
                    <a:pt x="22192" y="0"/>
                  </a:moveTo>
                  <a:lnTo>
                    <a:pt x="22018" y="1117"/>
                  </a:lnTo>
                  <a:lnTo>
                    <a:pt x="21819" y="2209"/>
                  </a:lnTo>
                  <a:lnTo>
                    <a:pt x="21621" y="3276"/>
                  </a:lnTo>
                  <a:lnTo>
                    <a:pt x="21397" y="4344"/>
                  </a:lnTo>
                  <a:lnTo>
                    <a:pt x="21149" y="5411"/>
                  </a:lnTo>
                  <a:lnTo>
                    <a:pt x="20876" y="6454"/>
                  </a:lnTo>
                  <a:lnTo>
                    <a:pt x="20578" y="7496"/>
                  </a:lnTo>
                  <a:lnTo>
                    <a:pt x="20280" y="8514"/>
                  </a:lnTo>
                  <a:lnTo>
                    <a:pt x="19958" y="9507"/>
                  </a:lnTo>
                  <a:lnTo>
                    <a:pt x="19635" y="10500"/>
                  </a:lnTo>
                  <a:lnTo>
                    <a:pt x="19287" y="11493"/>
                  </a:lnTo>
                  <a:lnTo>
                    <a:pt x="18915" y="12461"/>
                  </a:lnTo>
                  <a:lnTo>
                    <a:pt x="18543" y="13404"/>
                  </a:lnTo>
                  <a:lnTo>
                    <a:pt x="18146" y="14347"/>
                  </a:lnTo>
                  <a:lnTo>
                    <a:pt x="17748" y="15265"/>
                  </a:lnTo>
                  <a:lnTo>
                    <a:pt x="17326" y="16184"/>
                  </a:lnTo>
                  <a:lnTo>
                    <a:pt x="16905" y="17077"/>
                  </a:lnTo>
                  <a:lnTo>
                    <a:pt x="16483" y="17971"/>
                  </a:lnTo>
                  <a:lnTo>
                    <a:pt x="15589" y="19684"/>
                  </a:lnTo>
                  <a:lnTo>
                    <a:pt x="14671" y="21347"/>
                  </a:lnTo>
                  <a:lnTo>
                    <a:pt x="13727" y="22935"/>
                  </a:lnTo>
                  <a:lnTo>
                    <a:pt x="12759" y="24474"/>
                  </a:lnTo>
                  <a:lnTo>
                    <a:pt x="11791" y="25939"/>
                  </a:lnTo>
                  <a:lnTo>
                    <a:pt x="10823" y="27354"/>
                  </a:lnTo>
                  <a:lnTo>
                    <a:pt x="9855" y="28694"/>
                  </a:lnTo>
                  <a:lnTo>
                    <a:pt x="8912" y="29960"/>
                  </a:lnTo>
                  <a:lnTo>
                    <a:pt x="7969" y="31152"/>
                  </a:lnTo>
                  <a:lnTo>
                    <a:pt x="7050" y="32268"/>
                  </a:lnTo>
                  <a:lnTo>
                    <a:pt x="6157" y="33311"/>
                  </a:lnTo>
                  <a:lnTo>
                    <a:pt x="5313" y="34304"/>
                  </a:lnTo>
                  <a:lnTo>
                    <a:pt x="4494" y="35197"/>
                  </a:lnTo>
                  <a:lnTo>
                    <a:pt x="3724" y="36017"/>
                  </a:lnTo>
                  <a:lnTo>
                    <a:pt x="3004" y="36761"/>
                  </a:lnTo>
                  <a:lnTo>
                    <a:pt x="1763" y="37978"/>
                  </a:lnTo>
                  <a:lnTo>
                    <a:pt x="820" y="38871"/>
                  </a:lnTo>
                  <a:lnTo>
                    <a:pt x="224" y="39417"/>
                  </a:lnTo>
                  <a:lnTo>
                    <a:pt x="1" y="39616"/>
                  </a:lnTo>
                  <a:lnTo>
                    <a:pt x="1" y="79306"/>
                  </a:lnTo>
                  <a:lnTo>
                    <a:pt x="4916" y="79306"/>
                  </a:lnTo>
                  <a:lnTo>
                    <a:pt x="4916" y="39616"/>
                  </a:lnTo>
                  <a:lnTo>
                    <a:pt x="5114" y="39492"/>
                  </a:lnTo>
                  <a:lnTo>
                    <a:pt x="5685" y="39095"/>
                  </a:lnTo>
                  <a:lnTo>
                    <a:pt x="6554" y="38449"/>
                  </a:lnTo>
                  <a:lnTo>
                    <a:pt x="7100" y="38002"/>
                  </a:lnTo>
                  <a:lnTo>
                    <a:pt x="7696" y="37506"/>
                  </a:lnTo>
                  <a:lnTo>
                    <a:pt x="8366" y="36935"/>
                  </a:lnTo>
                  <a:lnTo>
                    <a:pt x="9086" y="36290"/>
                  </a:lnTo>
                  <a:lnTo>
                    <a:pt x="9830" y="35545"/>
                  </a:lnTo>
                  <a:lnTo>
                    <a:pt x="10649" y="34751"/>
                  </a:lnTo>
                  <a:lnTo>
                    <a:pt x="11493" y="33857"/>
                  </a:lnTo>
                  <a:lnTo>
                    <a:pt x="12362" y="32889"/>
                  </a:lnTo>
                  <a:lnTo>
                    <a:pt x="13256" y="31847"/>
                  </a:lnTo>
                  <a:lnTo>
                    <a:pt x="14174" y="30705"/>
                  </a:lnTo>
                  <a:lnTo>
                    <a:pt x="15093" y="29488"/>
                  </a:lnTo>
                  <a:lnTo>
                    <a:pt x="16036" y="28173"/>
                  </a:lnTo>
                  <a:lnTo>
                    <a:pt x="16979" y="26783"/>
                  </a:lnTo>
                  <a:lnTo>
                    <a:pt x="17922" y="25318"/>
                  </a:lnTo>
                  <a:lnTo>
                    <a:pt x="18865" y="23730"/>
                  </a:lnTo>
                  <a:lnTo>
                    <a:pt x="19784" y="22067"/>
                  </a:lnTo>
                  <a:lnTo>
                    <a:pt x="20231" y="21198"/>
                  </a:lnTo>
                  <a:lnTo>
                    <a:pt x="20677" y="20304"/>
                  </a:lnTo>
                  <a:lnTo>
                    <a:pt x="21124" y="19386"/>
                  </a:lnTo>
                  <a:lnTo>
                    <a:pt x="21571" y="18468"/>
                  </a:lnTo>
                  <a:lnTo>
                    <a:pt x="21993" y="17499"/>
                  </a:lnTo>
                  <a:lnTo>
                    <a:pt x="22415" y="16507"/>
                  </a:lnTo>
                  <a:lnTo>
                    <a:pt x="22837" y="15489"/>
                  </a:lnTo>
                  <a:lnTo>
                    <a:pt x="23234" y="14446"/>
                  </a:lnTo>
                  <a:lnTo>
                    <a:pt x="23631" y="13404"/>
                  </a:lnTo>
                  <a:lnTo>
                    <a:pt x="24004" y="12312"/>
                  </a:lnTo>
                  <a:lnTo>
                    <a:pt x="24376" y="11195"/>
                  </a:lnTo>
                  <a:lnTo>
                    <a:pt x="24748" y="10053"/>
                  </a:lnTo>
                  <a:lnTo>
                    <a:pt x="25096" y="8886"/>
                  </a:lnTo>
                  <a:lnTo>
                    <a:pt x="25418" y="7695"/>
                  </a:lnTo>
                  <a:lnTo>
                    <a:pt x="25741" y="6479"/>
                  </a:lnTo>
                  <a:lnTo>
                    <a:pt x="26039" y="5237"/>
                  </a:lnTo>
                  <a:lnTo>
                    <a:pt x="26337" y="3972"/>
                  </a:lnTo>
                  <a:lnTo>
                    <a:pt x="26610" y="2681"/>
                  </a:lnTo>
                  <a:lnTo>
                    <a:pt x="26858" y="1365"/>
                  </a:lnTo>
                  <a:lnTo>
                    <a:pt x="27106"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43"/>
            <p:cNvSpPr/>
            <p:nvPr/>
          </p:nvSpPr>
          <p:spPr>
            <a:xfrm>
              <a:off x="7075925" y="1136100"/>
              <a:ext cx="298525" cy="2868800"/>
            </a:xfrm>
            <a:custGeom>
              <a:rect b="b" l="l" r="r" t="t"/>
              <a:pathLst>
                <a:path extrusionOk="0" h="114752" w="11941">
                  <a:moveTo>
                    <a:pt x="1" y="0"/>
                  </a:moveTo>
                  <a:lnTo>
                    <a:pt x="1" y="114752"/>
                  </a:lnTo>
                  <a:lnTo>
                    <a:pt x="11940" y="114752"/>
                  </a:lnTo>
                  <a:lnTo>
                    <a:pt x="1194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43"/>
            <p:cNvSpPr/>
            <p:nvPr/>
          </p:nvSpPr>
          <p:spPr>
            <a:xfrm>
              <a:off x="6953075" y="1136100"/>
              <a:ext cx="122875" cy="2868800"/>
            </a:xfrm>
            <a:custGeom>
              <a:rect b="b" l="l" r="r" t="t"/>
              <a:pathLst>
                <a:path extrusionOk="0" h="114752" w="4915">
                  <a:moveTo>
                    <a:pt x="0" y="0"/>
                  </a:moveTo>
                  <a:lnTo>
                    <a:pt x="0" y="114752"/>
                  </a:lnTo>
                  <a:lnTo>
                    <a:pt x="4915" y="114752"/>
                  </a:lnTo>
                  <a:lnTo>
                    <a:pt x="4915"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43"/>
            <p:cNvSpPr/>
            <p:nvPr/>
          </p:nvSpPr>
          <p:spPr>
            <a:xfrm>
              <a:off x="6654575" y="1136100"/>
              <a:ext cx="298525" cy="2483450"/>
            </a:xfrm>
            <a:custGeom>
              <a:rect b="b" l="l" r="r" t="t"/>
              <a:pathLst>
                <a:path extrusionOk="0" h="99338" w="11941">
                  <a:moveTo>
                    <a:pt x="1" y="0"/>
                  </a:moveTo>
                  <a:lnTo>
                    <a:pt x="1" y="99337"/>
                  </a:lnTo>
                  <a:lnTo>
                    <a:pt x="11940" y="99337"/>
                  </a:lnTo>
                  <a:lnTo>
                    <a:pt x="1194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43"/>
            <p:cNvSpPr/>
            <p:nvPr/>
          </p:nvSpPr>
          <p:spPr>
            <a:xfrm>
              <a:off x="6531700" y="1136100"/>
              <a:ext cx="122900" cy="2483450"/>
            </a:xfrm>
            <a:custGeom>
              <a:rect b="b" l="l" r="r" t="t"/>
              <a:pathLst>
                <a:path extrusionOk="0" h="99338" w="4916">
                  <a:moveTo>
                    <a:pt x="1" y="0"/>
                  </a:moveTo>
                  <a:lnTo>
                    <a:pt x="1" y="99337"/>
                  </a:lnTo>
                  <a:lnTo>
                    <a:pt x="4916" y="99337"/>
                  </a:lnTo>
                  <a:lnTo>
                    <a:pt x="4916"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43"/>
            <p:cNvSpPr/>
            <p:nvPr/>
          </p:nvSpPr>
          <p:spPr>
            <a:xfrm>
              <a:off x="6233225" y="1136100"/>
              <a:ext cx="298500" cy="2216600"/>
            </a:xfrm>
            <a:custGeom>
              <a:rect b="b" l="l" r="r" t="t"/>
              <a:pathLst>
                <a:path extrusionOk="0" h="88664" w="11940">
                  <a:moveTo>
                    <a:pt x="1" y="0"/>
                  </a:moveTo>
                  <a:lnTo>
                    <a:pt x="1" y="88664"/>
                  </a:lnTo>
                  <a:lnTo>
                    <a:pt x="11940" y="88664"/>
                  </a:lnTo>
                  <a:lnTo>
                    <a:pt x="11940"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43"/>
            <p:cNvSpPr/>
            <p:nvPr/>
          </p:nvSpPr>
          <p:spPr>
            <a:xfrm>
              <a:off x="6110350" y="1136100"/>
              <a:ext cx="122900" cy="2216600"/>
            </a:xfrm>
            <a:custGeom>
              <a:rect b="b" l="l" r="r" t="t"/>
              <a:pathLst>
                <a:path extrusionOk="0" h="88664" w="4916">
                  <a:moveTo>
                    <a:pt x="1" y="0"/>
                  </a:moveTo>
                  <a:lnTo>
                    <a:pt x="1" y="88664"/>
                  </a:lnTo>
                  <a:lnTo>
                    <a:pt x="4916" y="88664"/>
                  </a:lnTo>
                  <a:lnTo>
                    <a:pt x="4916"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43"/>
            <p:cNvSpPr/>
            <p:nvPr/>
          </p:nvSpPr>
          <p:spPr>
            <a:xfrm>
              <a:off x="5204975" y="1136100"/>
              <a:ext cx="905400" cy="1982675"/>
            </a:xfrm>
            <a:custGeom>
              <a:rect b="b" l="l" r="r" t="t"/>
              <a:pathLst>
                <a:path extrusionOk="0" h="79307" w="36216">
                  <a:moveTo>
                    <a:pt x="1" y="0"/>
                  </a:moveTo>
                  <a:lnTo>
                    <a:pt x="199" y="1142"/>
                  </a:lnTo>
                  <a:lnTo>
                    <a:pt x="423" y="2284"/>
                  </a:lnTo>
                  <a:lnTo>
                    <a:pt x="646" y="3401"/>
                  </a:lnTo>
                  <a:lnTo>
                    <a:pt x="919" y="4493"/>
                  </a:lnTo>
                  <a:lnTo>
                    <a:pt x="1192" y="5585"/>
                  </a:lnTo>
                  <a:lnTo>
                    <a:pt x="1490" y="6677"/>
                  </a:lnTo>
                  <a:lnTo>
                    <a:pt x="1813" y="7720"/>
                  </a:lnTo>
                  <a:lnTo>
                    <a:pt x="2135" y="8762"/>
                  </a:lnTo>
                  <a:lnTo>
                    <a:pt x="2508" y="9805"/>
                  </a:lnTo>
                  <a:lnTo>
                    <a:pt x="2880" y="10822"/>
                  </a:lnTo>
                  <a:lnTo>
                    <a:pt x="3252" y="11815"/>
                  </a:lnTo>
                  <a:lnTo>
                    <a:pt x="3674" y="12783"/>
                  </a:lnTo>
                  <a:lnTo>
                    <a:pt x="4096" y="13751"/>
                  </a:lnTo>
                  <a:lnTo>
                    <a:pt x="4518" y="14719"/>
                  </a:lnTo>
                  <a:lnTo>
                    <a:pt x="4965" y="15638"/>
                  </a:lnTo>
                  <a:lnTo>
                    <a:pt x="5412" y="16581"/>
                  </a:lnTo>
                  <a:lnTo>
                    <a:pt x="5883" y="17475"/>
                  </a:lnTo>
                  <a:lnTo>
                    <a:pt x="6355" y="18368"/>
                  </a:lnTo>
                  <a:lnTo>
                    <a:pt x="6852" y="19237"/>
                  </a:lnTo>
                  <a:lnTo>
                    <a:pt x="7323" y="20081"/>
                  </a:lnTo>
                  <a:lnTo>
                    <a:pt x="8341" y="21744"/>
                  </a:lnTo>
                  <a:lnTo>
                    <a:pt x="9359" y="23333"/>
                  </a:lnTo>
                  <a:lnTo>
                    <a:pt x="10426" y="24872"/>
                  </a:lnTo>
                  <a:lnTo>
                    <a:pt x="11468" y="26336"/>
                  </a:lnTo>
                  <a:lnTo>
                    <a:pt x="12536" y="27701"/>
                  </a:lnTo>
                  <a:lnTo>
                    <a:pt x="13578" y="29042"/>
                  </a:lnTo>
                  <a:lnTo>
                    <a:pt x="14621" y="30283"/>
                  </a:lnTo>
                  <a:lnTo>
                    <a:pt x="15639" y="31449"/>
                  </a:lnTo>
                  <a:lnTo>
                    <a:pt x="16656" y="32542"/>
                  </a:lnTo>
                  <a:lnTo>
                    <a:pt x="17624" y="33559"/>
                  </a:lnTo>
                  <a:lnTo>
                    <a:pt x="18543" y="34502"/>
                  </a:lnTo>
                  <a:lnTo>
                    <a:pt x="19436" y="35371"/>
                  </a:lnTo>
                  <a:lnTo>
                    <a:pt x="20255" y="36166"/>
                  </a:lnTo>
                  <a:lnTo>
                    <a:pt x="21025" y="36885"/>
                  </a:lnTo>
                  <a:lnTo>
                    <a:pt x="22365" y="38052"/>
                  </a:lnTo>
                  <a:lnTo>
                    <a:pt x="23408" y="38921"/>
                  </a:lnTo>
                  <a:lnTo>
                    <a:pt x="24053" y="39442"/>
                  </a:lnTo>
                  <a:lnTo>
                    <a:pt x="24277" y="39616"/>
                  </a:lnTo>
                  <a:lnTo>
                    <a:pt x="24277" y="79306"/>
                  </a:lnTo>
                  <a:lnTo>
                    <a:pt x="36216" y="79306"/>
                  </a:lnTo>
                  <a:lnTo>
                    <a:pt x="36216" y="0"/>
                  </a:lnTo>
                  <a:close/>
                </a:path>
              </a:pathLst>
            </a:custGeom>
            <a:solidFill>
              <a:srgbClr val="E42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43"/>
            <p:cNvSpPr/>
            <p:nvPr/>
          </p:nvSpPr>
          <p:spPr>
            <a:xfrm>
              <a:off x="5134850" y="1136100"/>
              <a:ext cx="677050" cy="1982675"/>
            </a:xfrm>
            <a:custGeom>
              <a:rect b="b" l="l" r="r" t="t"/>
              <a:pathLst>
                <a:path extrusionOk="0" h="79307" w="27082">
                  <a:moveTo>
                    <a:pt x="1" y="0"/>
                  </a:moveTo>
                  <a:lnTo>
                    <a:pt x="249" y="1365"/>
                  </a:lnTo>
                  <a:lnTo>
                    <a:pt x="497" y="2681"/>
                  </a:lnTo>
                  <a:lnTo>
                    <a:pt x="770" y="3972"/>
                  </a:lnTo>
                  <a:lnTo>
                    <a:pt x="1068" y="5237"/>
                  </a:lnTo>
                  <a:lnTo>
                    <a:pt x="1366" y="6479"/>
                  </a:lnTo>
                  <a:lnTo>
                    <a:pt x="1689" y="7695"/>
                  </a:lnTo>
                  <a:lnTo>
                    <a:pt x="2011" y="8886"/>
                  </a:lnTo>
                  <a:lnTo>
                    <a:pt x="2359" y="10053"/>
                  </a:lnTo>
                  <a:lnTo>
                    <a:pt x="2731" y="11195"/>
                  </a:lnTo>
                  <a:lnTo>
                    <a:pt x="3104" y="12312"/>
                  </a:lnTo>
                  <a:lnTo>
                    <a:pt x="3476" y="13404"/>
                  </a:lnTo>
                  <a:lnTo>
                    <a:pt x="3873" y="14446"/>
                  </a:lnTo>
                  <a:lnTo>
                    <a:pt x="4270" y="15489"/>
                  </a:lnTo>
                  <a:lnTo>
                    <a:pt x="4692" y="16507"/>
                  </a:lnTo>
                  <a:lnTo>
                    <a:pt x="5114" y="17499"/>
                  </a:lnTo>
                  <a:lnTo>
                    <a:pt x="5536" y="18468"/>
                  </a:lnTo>
                  <a:lnTo>
                    <a:pt x="5983" y="19386"/>
                  </a:lnTo>
                  <a:lnTo>
                    <a:pt x="6430" y="20304"/>
                  </a:lnTo>
                  <a:lnTo>
                    <a:pt x="6876" y="21198"/>
                  </a:lnTo>
                  <a:lnTo>
                    <a:pt x="7323" y="22067"/>
                  </a:lnTo>
                  <a:lnTo>
                    <a:pt x="8242" y="23730"/>
                  </a:lnTo>
                  <a:lnTo>
                    <a:pt x="9185" y="25318"/>
                  </a:lnTo>
                  <a:lnTo>
                    <a:pt x="10128" y="26783"/>
                  </a:lnTo>
                  <a:lnTo>
                    <a:pt x="11071" y="28173"/>
                  </a:lnTo>
                  <a:lnTo>
                    <a:pt x="11990" y="29488"/>
                  </a:lnTo>
                  <a:lnTo>
                    <a:pt x="12933" y="30705"/>
                  </a:lnTo>
                  <a:lnTo>
                    <a:pt x="13851" y="31847"/>
                  </a:lnTo>
                  <a:lnTo>
                    <a:pt x="14745" y="32889"/>
                  </a:lnTo>
                  <a:lnTo>
                    <a:pt x="15614" y="33857"/>
                  </a:lnTo>
                  <a:lnTo>
                    <a:pt x="16458" y="34751"/>
                  </a:lnTo>
                  <a:lnTo>
                    <a:pt x="17252" y="35545"/>
                  </a:lnTo>
                  <a:lnTo>
                    <a:pt x="18022" y="36290"/>
                  </a:lnTo>
                  <a:lnTo>
                    <a:pt x="18741" y="36935"/>
                  </a:lnTo>
                  <a:lnTo>
                    <a:pt x="19412" y="37506"/>
                  </a:lnTo>
                  <a:lnTo>
                    <a:pt x="20007" y="38002"/>
                  </a:lnTo>
                  <a:lnTo>
                    <a:pt x="20553" y="38449"/>
                  </a:lnTo>
                  <a:lnTo>
                    <a:pt x="21422" y="39095"/>
                  </a:lnTo>
                  <a:lnTo>
                    <a:pt x="21968" y="39492"/>
                  </a:lnTo>
                  <a:lnTo>
                    <a:pt x="22167" y="39616"/>
                  </a:lnTo>
                  <a:lnTo>
                    <a:pt x="22167" y="79306"/>
                  </a:lnTo>
                  <a:lnTo>
                    <a:pt x="27082" y="79306"/>
                  </a:lnTo>
                  <a:lnTo>
                    <a:pt x="27082" y="39616"/>
                  </a:lnTo>
                  <a:lnTo>
                    <a:pt x="26883" y="39417"/>
                  </a:lnTo>
                  <a:lnTo>
                    <a:pt x="26287" y="38871"/>
                  </a:lnTo>
                  <a:lnTo>
                    <a:pt x="25319" y="37978"/>
                  </a:lnTo>
                  <a:lnTo>
                    <a:pt x="24103" y="36761"/>
                  </a:lnTo>
                  <a:lnTo>
                    <a:pt x="23383" y="36017"/>
                  </a:lnTo>
                  <a:lnTo>
                    <a:pt x="22614" y="35197"/>
                  </a:lnTo>
                  <a:lnTo>
                    <a:pt x="21794" y="34304"/>
                  </a:lnTo>
                  <a:lnTo>
                    <a:pt x="20951" y="33311"/>
                  </a:lnTo>
                  <a:lnTo>
                    <a:pt x="20057" y="32268"/>
                  </a:lnTo>
                  <a:lnTo>
                    <a:pt x="19139" y="31152"/>
                  </a:lnTo>
                  <a:lnTo>
                    <a:pt x="18195" y="29960"/>
                  </a:lnTo>
                  <a:lnTo>
                    <a:pt x="17252" y="28694"/>
                  </a:lnTo>
                  <a:lnTo>
                    <a:pt x="16284" y="27354"/>
                  </a:lnTo>
                  <a:lnTo>
                    <a:pt x="15316" y="25939"/>
                  </a:lnTo>
                  <a:lnTo>
                    <a:pt x="14348" y="24474"/>
                  </a:lnTo>
                  <a:lnTo>
                    <a:pt x="13380" y="22935"/>
                  </a:lnTo>
                  <a:lnTo>
                    <a:pt x="12437" y="21347"/>
                  </a:lnTo>
                  <a:lnTo>
                    <a:pt x="11518" y="19684"/>
                  </a:lnTo>
                  <a:lnTo>
                    <a:pt x="10625" y="17971"/>
                  </a:lnTo>
                  <a:lnTo>
                    <a:pt x="10203" y="17077"/>
                  </a:lnTo>
                  <a:lnTo>
                    <a:pt x="9781" y="16184"/>
                  </a:lnTo>
                  <a:lnTo>
                    <a:pt x="9359" y="15265"/>
                  </a:lnTo>
                  <a:lnTo>
                    <a:pt x="8962" y="14347"/>
                  </a:lnTo>
                  <a:lnTo>
                    <a:pt x="8564" y="13404"/>
                  </a:lnTo>
                  <a:lnTo>
                    <a:pt x="8192" y="12461"/>
                  </a:lnTo>
                  <a:lnTo>
                    <a:pt x="7820" y="11493"/>
                  </a:lnTo>
                  <a:lnTo>
                    <a:pt x="7472" y="10500"/>
                  </a:lnTo>
                  <a:lnTo>
                    <a:pt x="7125" y="9507"/>
                  </a:lnTo>
                  <a:lnTo>
                    <a:pt x="6827" y="8514"/>
                  </a:lnTo>
                  <a:lnTo>
                    <a:pt x="6504" y="7496"/>
                  </a:lnTo>
                  <a:lnTo>
                    <a:pt x="6231" y="6454"/>
                  </a:lnTo>
                  <a:lnTo>
                    <a:pt x="5958" y="5411"/>
                  </a:lnTo>
                  <a:lnTo>
                    <a:pt x="5710" y="4344"/>
                  </a:lnTo>
                  <a:lnTo>
                    <a:pt x="5486" y="3276"/>
                  </a:lnTo>
                  <a:lnTo>
                    <a:pt x="5263" y="2209"/>
                  </a:lnTo>
                  <a:lnTo>
                    <a:pt x="5089" y="1117"/>
                  </a:lnTo>
                  <a:lnTo>
                    <a:pt x="4916"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43"/>
            <p:cNvSpPr/>
            <p:nvPr/>
          </p:nvSpPr>
          <p:spPr>
            <a:xfrm>
              <a:off x="3027475" y="2925125"/>
              <a:ext cx="400275" cy="678900"/>
            </a:xfrm>
            <a:custGeom>
              <a:rect b="b" l="l" r="r" t="t"/>
              <a:pathLst>
                <a:path extrusionOk="0" h="27156" w="16011">
                  <a:moveTo>
                    <a:pt x="3798" y="1"/>
                  </a:moveTo>
                  <a:lnTo>
                    <a:pt x="3401" y="25"/>
                  </a:lnTo>
                  <a:lnTo>
                    <a:pt x="3029" y="100"/>
                  </a:lnTo>
                  <a:lnTo>
                    <a:pt x="2657" y="174"/>
                  </a:lnTo>
                  <a:lnTo>
                    <a:pt x="2309" y="298"/>
                  </a:lnTo>
                  <a:lnTo>
                    <a:pt x="1986" y="472"/>
                  </a:lnTo>
                  <a:lnTo>
                    <a:pt x="1664" y="671"/>
                  </a:lnTo>
                  <a:lnTo>
                    <a:pt x="1391" y="869"/>
                  </a:lnTo>
                  <a:lnTo>
                    <a:pt x="1118" y="1118"/>
                  </a:lnTo>
                  <a:lnTo>
                    <a:pt x="869" y="1391"/>
                  </a:lnTo>
                  <a:lnTo>
                    <a:pt x="646" y="1688"/>
                  </a:lnTo>
                  <a:lnTo>
                    <a:pt x="447" y="1986"/>
                  </a:lnTo>
                  <a:lnTo>
                    <a:pt x="298" y="2334"/>
                  </a:lnTo>
                  <a:lnTo>
                    <a:pt x="174" y="2681"/>
                  </a:lnTo>
                  <a:lnTo>
                    <a:pt x="75" y="3054"/>
                  </a:lnTo>
                  <a:lnTo>
                    <a:pt x="25" y="3426"/>
                  </a:lnTo>
                  <a:lnTo>
                    <a:pt x="1" y="3798"/>
                  </a:lnTo>
                  <a:lnTo>
                    <a:pt x="1" y="23358"/>
                  </a:lnTo>
                  <a:lnTo>
                    <a:pt x="25" y="23755"/>
                  </a:lnTo>
                  <a:lnTo>
                    <a:pt x="75" y="24128"/>
                  </a:lnTo>
                  <a:lnTo>
                    <a:pt x="174" y="24475"/>
                  </a:lnTo>
                  <a:lnTo>
                    <a:pt x="298" y="24847"/>
                  </a:lnTo>
                  <a:lnTo>
                    <a:pt x="447" y="25170"/>
                  </a:lnTo>
                  <a:lnTo>
                    <a:pt x="646" y="25493"/>
                  </a:lnTo>
                  <a:lnTo>
                    <a:pt x="869" y="25766"/>
                  </a:lnTo>
                  <a:lnTo>
                    <a:pt x="1118" y="26039"/>
                  </a:lnTo>
                  <a:lnTo>
                    <a:pt x="1391" y="26287"/>
                  </a:lnTo>
                  <a:lnTo>
                    <a:pt x="1664" y="26510"/>
                  </a:lnTo>
                  <a:lnTo>
                    <a:pt x="1986" y="26684"/>
                  </a:lnTo>
                  <a:lnTo>
                    <a:pt x="2309" y="26858"/>
                  </a:lnTo>
                  <a:lnTo>
                    <a:pt x="2657" y="26982"/>
                  </a:lnTo>
                  <a:lnTo>
                    <a:pt x="3029" y="27081"/>
                  </a:lnTo>
                  <a:lnTo>
                    <a:pt x="3401" y="27131"/>
                  </a:lnTo>
                  <a:lnTo>
                    <a:pt x="3798" y="27156"/>
                  </a:lnTo>
                  <a:lnTo>
                    <a:pt x="12213" y="27156"/>
                  </a:lnTo>
                  <a:lnTo>
                    <a:pt x="12585" y="27131"/>
                  </a:lnTo>
                  <a:lnTo>
                    <a:pt x="12982" y="27081"/>
                  </a:lnTo>
                  <a:lnTo>
                    <a:pt x="13330" y="26982"/>
                  </a:lnTo>
                  <a:lnTo>
                    <a:pt x="13677" y="26858"/>
                  </a:lnTo>
                  <a:lnTo>
                    <a:pt x="14025" y="26684"/>
                  </a:lnTo>
                  <a:lnTo>
                    <a:pt x="14323" y="26510"/>
                  </a:lnTo>
                  <a:lnTo>
                    <a:pt x="14621" y="26287"/>
                  </a:lnTo>
                  <a:lnTo>
                    <a:pt x="14894" y="26039"/>
                  </a:lnTo>
                  <a:lnTo>
                    <a:pt x="15142" y="25766"/>
                  </a:lnTo>
                  <a:lnTo>
                    <a:pt x="15365" y="25493"/>
                  </a:lnTo>
                  <a:lnTo>
                    <a:pt x="15539" y="25170"/>
                  </a:lnTo>
                  <a:lnTo>
                    <a:pt x="15713" y="24847"/>
                  </a:lnTo>
                  <a:lnTo>
                    <a:pt x="15837" y="24475"/>
                  </a:lnTo>
                  <a:lnTo>
                    <a:pt x="15936" y="24128"/>
                  </a:lnTo>
                  <a:lnTo>
                    <a:pt x="15986" y="23755"/>
                  </a:lnTo>
                  <a:lnTo>
                    <a:pt x="16011" y="23358"/>
                  </a:lnTo>
                  <a:lnTo>
                    <a:pt x="16011" y="3798"/>
                  </a:lnTo>
                  <a:lnTo>
                    <a:pt x="15986" y="3426"/>
                  </a:lnTo>
                  <a:lnTo>
                    <a:pt x="15936" y="3054"/>
                  </a:lnTo>
                  <a:lnTo>
                    <a:pt x="15837" y="2681"/>
                  </a:lnTo>
                  <a:lnTo>
                    <a:pt x="15713" y="2334"/>
                  </a:lnTo>
                  <a:lnTo>
                    <a:pt x="15539" y="1986"/>
                  </a:lnTo>
                  <a:lnTo>
                    <a:pt x="15365" y="1688"/>
                  </a:lnTo>
                  <a:lnTo>
                    <a:pt x="15142" y="1391"/>
                  </a:lnTo>
                  <a:lnTo>
                    <a:pt x="14894" y="1118"/>
                  </a:lnTo>
                  <a:lnTo>
                    <a:pt x="14621" y="869"/>
                  </a:lnTo>
                  <a:lnTo>
                    <a:pt x="14323" y="671"/>
                  </a:lnTo>
                  <a:lnTo>
                    <a:pt x="14025" y="472"/>
                  </a:lnTo>
                  <a:lnTo>
                    <a:pt x="13677" y="298"/>
                  </a:lnTo>
                  <a:lnTo>
                    <a:pt x="13330" y="174"/>
                  </a:lnTo>
                  <a:lnTo>
                    <a:pt x="12982" y="100"/>
                  </a:lnTo>
                  <a:lnTo>
                    <a:pt x="12585" y="25"/>
                  </a:lnTo>
                  <a:lnTo>
                    <a:pt x="1221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43"/>
            <p:cNvSpPr/>
            <p:nvPr/>
          </p:nvSpPr>
          <p:spPr>
            <a:xfrm>
              <a:off x="2973500" y="3000225"/>
              <a:ext cx="400275" cy="678275"/>
            </a:xfrm>
            <a:custGeom>
              <a:rect b="b" l="l" r="r" t="t"/>
              <a:pathLst>
                <a:path extrusionOk="0" h="27131" w="16011">
                  <a:moveTo>
                    <a:pt x="3425" y="0"/>
                  </a:moveTo>
                  <a:lnTo>
                    <a:pt x="3053" y="75"/>
                  </a:lnTo>
                  <a:lnTo>
                    <a:pt x="2681" y="174"/>
                  </a:lnTo>
                  <a:lnTo>
                    <a:pt x="2333" y="298"/>
                  </a:lnTo>
                  <a:lnTo>
                    <a:pt x="1986" y="447"/>
                  </a:lnTo>
                  <a:lnTo>
                    <a:pt x="1688" y="645"/>
                  </a:lnTo>
                  <a:lnTo>
                    <a:pt x="1390" y="869"/>
                  </a:lnTo>
                  <a:lnTo>
                    <a:pt x="1117" y="1092"/>
                  </a:lnTo>
                  <a:lnTo>
                    <a:pt x="869" y="1365"/>
                  </a:lnTo>
                  <a:lnTo>
                    <a:pt x="670" y="1663"/>
                  </a:lnTo>
                  <a:lnTo>
                    <a:pt x="472" y="1986"/>
                  </a:lnTo>
                  <a:lnTo>
                    <a:pt x="298" y="2308"/>
                  </a:lnTo>
                  <a:lnTo>
                    <a:pt x="174" y="2656"/>
                  </a:lnTo>
                  <a:lnTo>
                    <a:pt x="99" y="3028"/>
                  </a:lnTo>
                  <a:lnTo>
                    <a:pt x="25" y="3401"/>
                  </a:lnTo>
                  <a:lnTo>
                    <a:pt x="0" y="3798"/>
                  </a:lnTo>
                  <a:lnTo>
                    <a:pt x="0" y="23333"/>
                  </a:lnTo>
                  <a:lnTo>
                    <a:pt x="25" y="23730"/>
                  </a:lnTo>
                  <a:lnTo>
                    <a:pt x="99" y="24102"/>
                  </a:lnTo>
                  <a:lnTo>
                    <a:pt x="174" y="24474"/>
                  </a:lnTo>
                  <a:lnTo>
                    <a:pt x="298" y="24822"/>
                  </a:lnTo>
                  <a:lnTo>
                    <a:pt x="472" y="25145"/>
                  </a:lnTo>
                  <a:lnTo>
                    <a:pt x="670" y="25467"/>
                  </a:lnTo>
                  <a:lnTo>
                    <a:pt x="869" y="25740"/>
                  </a:lnTo>
                  <a:lnTo>
                    <a:pt x="1117" y="26013"/>
                  </a:lnTo>
                  <a:lnTo>
                    <a:pt x="1390" y="26262"/>
                  </a:lnTo>
                  <a:lnTo>
                    <a:pt x="1688" y="26485"/>
                  </a:lnTo>
                  <a:lnTo>
                    <a:pt x="1986" y="26684"/>
                  </a:lnTo>
                  <a:lnTo>
                    <a:pt x="2333" y="26833"/>
                  </a:lnTo>
                  <a:lnTo>
                    <a:pt x="2681" y="26957"/>
                  </a:lnTo>
                  <a:lnTo>
                    <a:pt x="3053" y="27056"/>
                  </a:lnTo>
                  <a:lnTo>
                    <a:pt x="3425" y="27106"/>
                  </a:lnTo>
                  <a:lnTo>
                    <a:pt x="3798" y="27130"/>
                  </a:lnTo>
                  <a:lnTo>
                    <a:pt x="12212" y="27130"/>
                  </a:lnTo>
                  <a:lnTo>
                    <a:pt x="12610" y="27106"/>
                  </a:lnTo>
                  <a:lnTo>
                    <a:pt x="12982" y="27056"/>
                  </a:lnTo>
                  <a:lnTo>
                    <a:pt x="13354" y="26957"/>
                  </a:lnTo>
                  <a:lnTo>
                    <a:pt x="13702" y="26833"/>
                  </a:lnTo>
                  <a:lnTo>
                    <a:pt x="14024" y="26684"/>
                  </a:lnTo>
                  <a:lnTo>
                    <a:pt x="14347" y="26485"/>
                  </a:lnTo>
                  <a:lnTo>
                    <a:pt x="14620" y="26262"/>
                  </a:lnTo>
                  <a:lnTo>
                    <a:pt x="14893" y="26013"/>
                  </a:lnTo>
                  <a:lnTo>
                    <a:pt x="15141" y="25740"/>
                  </a:lnTo>
                  <a:lnTo>
                    <a:pt x="15365" y="25467"/>
                  </a:lnTo>
                  <a:lnTo>
                    <a:pt x="15563" y="25145"/>
                  </a:lnTo>
                  <a:lnTo>
                    <a:pt x="15712" y="24822"/>
                  </a:lnTo>
                  <a:lnTo>
                    <a:pt x="15836" y="24474"/>
                  </a:lnTo>
                  <a:lnTo>
                    <a:pt x="15936" y="24102"/>
                  </a:lnTo>
                  <a:lnTo>
                    <a:pt x="15985" y="23730"/>
                  </a:lnTo>
                  <a:lnTo>
                    <a:pt x="16010" y="23333"/>
                  </a:lnTo>
                  <a:lnTo>
                    <a:pt x="16010" y="3798"/>
                  </a:lnTo>
                  <a:lnTo>
                    <a:pt x="15985" y="3401"/>
                  </a:lnTo>
                  <a:lnTo>
                    <a:pt x="15936" y="3028"/>
                  </a:lnTo>
                  <a:lnTo>
                    <a:pt x="15836" y="2656"/>
                  </a:lnTo>
                  <a:lnTo>
                    <a:pt x="15712" y="2308"/>
                  </a:lnTo>
                  <a:lnTo>
                    <a:pt x="15563" y="1986"/>
                  </a:lnTo>
                  <a:lnTo>
                    <a:pt x="15365" y="1663"/>
                  </a:lnTo>
                  <a:lnTo>
                    <a:pt x="15141" y="1365"/>
                  </a:lnTo>
                  <a:lnTo>
                    <a:pt x="14893" y="1092"/>
                  </a:lnTo>
                  <a:lnTo>
                    <a:pt x="14620" y="869"/>
                  </a:lnTo>
                  <a:lnTo>
                    <a:pt x="14347" y="645"/>
                  </a:lnTo>
                  <a:lnTo>
                    <a:pt x="14024" y="447"/>
                  </a:lnTo>
                  <a:lnTo>
                    <a:pt x="13702" y="298"/>
                  </a:lnTo>
                  <a:lnTo>
                    <a:pt x="13354" y="174"/>
                  </a:lnTo>
                  <a:lnTo>
                    <a:pt x="12982" y="75"/>
                  </a:lnTo>
                  <a:lnTo>
                    <a:pt x="12610"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43"/>
            <p:cNvSpPr/>
            <p:nvPr/>
          </p:nvSpPr>
          <p:spPr>
            <a:xfrm>
              <a:off x="2943075" y="3020075"/>
              <a:ext cx="400275" cy="678900"/>
            </a:xfrm>
            <a:custGeom>
              <a:rect b="b" l="l" r="r" t="t"/>
              <a:pathLst>
                <a:path extrusionOk="0" h="27156" w="16011">
                  <a:moveTo>
                    <a:pt x="3799" y="0"/>
                  </a:moveTo>
                  <a:lnTo>
                    <a:pt x="3401" y="25"/>
                  </a:lnTo>
                  <a:lnTo>
                    <a:pt x="3029" y="100"/>
                  </a:lnTo>
                  <a:lnTo>
                    <a:pt x="2682" y="174"/>
                  </a:lnTo>
                  <a:lnTo>
                    <a:pt x="2309" y="298"/>
                  </a:lnTo>
                  <a:lnTo>
                    <a:pt x="1987" y="472"/>
                  </a:lnTo>
                  <a:lnTo>
                    <a:pt x="1689" y="671"/>
                  </a:lnTo>
                  <a:lnTo>
                    <a:pt x="1391" y="869"/>
                  </a:lnTo>
                  <a:lnTo>
                    <a:pt x="1118" y="1117"/>
                  </a:lnTo>
                  <a:lnTo>
                    <a:pt x="870" y="1390"/>
                  </a:lnTo>
                  <a:lnTo>
                    <a:pt x="646" y="1688"/>
                  </a:lnTo>
                  <a:lnTo>
                    <a:pt x="472" y="1986"/>
                  </a:lnTo>
                  <a:lnTo>
                    <a:pt x="299" y="2334"/>
                  </a:lnTo>
                  <a:lnTo>
                    <a:pt x="175" y="2681"/>
                  </a:lnTo>
                  <a:lnTo>
                    <a:pt x="75" y="3053"/>
                  </a:lnTo>
                  <a:lnTo>
                    <a:pt x="26" y="3426"/>
                  </a:lnTo>
                  <a:lnTo>
                    <a:pt x="1" y="3798"/>
                  </a:lnTo>
                  <a:lnTo>
                    <a:pt x="1" y="23358"/>
                  </a:lnTo>
                  <a:lnTo>
                    <a:pt x="26" y="23755"/>
                  </a:lnTo>
                  <a:lnTo>
                    <a:pt x="75" y="24127"/>
                  </a:lnTo>
                  <a:lnTo>
                    <a:pt x="175" y="24475"/>
                  </a:lnTo>
                  <a:lnTo>
                    <a:pt x="299" y="24847"/>
                  </a:lnTo>
                  <a:lnTo>
                    <a:pt x="472" y="25170"/>
                  </a:lnTo>
                  <a:lnTo>
                    <a:pt x="646" y="25492"/>
                  </a:lnTo>
                  <a:lnTo>
                    <a:pt x="870" y="25766"/>
                  </a:lnTo>
                  <a:lnTo>
                    <a:pt x="1118" y="26039"/>
                  </a:lnTo>
                  <a:lnTo>
                    <a:pt x="1391" y="26287"/>
                  </a:lnTo>
                  <a:lnTo>
                    <a:pt x="1689" y="26510"/>
                  </a:lnTo>
                  <a:lnTo>
                    <a:pt x="1987" y="26684"/>
                  </a:lnTo>
                  <a:lnTo>
                    <a:pt x="2309" y="26858"/>
                  </a:lnTo>
                  <a:lnTo>
                    <a:pt x="2682" y="26982"/>
                  </a:lnTo>
                  <a:lnTo>
                    <a:pt x="3029" y="27081"/>
                  </a:lnTo>
                  <a:lnTo>
                    <a:pt x="3401" y="27131"/>
                  </a:lnTo>
                  <a:lnTo>
                    <a:pt x="3799" y="27156"/>
                  </a:lnTo>
                  <a:lnTo>
                    <a:pt x="12213" y="27156"/>
                  </a:lnTo>
                  <a:lnTo>
                    <a:pt x="12585" y="27131"/>
                  </a:lnTo>
                  <a:lnTo>
                    <a:pt x="12983" y="27081"/>
                  </a:lnTo>
                  <a:lnTo>
                    <a:pt x="13330" y="26982"/>
                  </a:lnTo>
                  <a:lnTo>
                    <a:pt x="13678" y="26858"/>
                  </a:lnTo>
                  <a:lnTo>
                    <a:pt x="14025" y="26684"/>
                  </a:lnTo>
                  <a:lnTo>
                    <a:pt x="14323" y="26510"/>
                  </a:lnTo>
                  <a:lnTo>
                    <a:pt x="14621" y="26287"/>
                  </a:lnTo>
                  <a:lnTo>
                    <a:pt x="14894" y="26039"/>
                  </a:lnTo>
                  <a:lnTo>
                    <a:pt x="15142" y="25766"/>
                  </a:lnTo>
                  <a:lnTo>
                    <a:pt x="15366" y="25492"/>
                  </a:lnTo>
                  <a:lnTo>
                    <a:pt x="15539" y="25170"/>
                  </a:lnTo>
                  <a:lnTo>
                    <a:pt x="15713" y="24847"/>
                  </a:lnTo>
                  <a:lnTo>
                    <a:pt x="15837" y="24475"/>
                  </a:lnTo>
                  <a:lnTo>
                    <a:pt x="15936" y="24127"/>
                  </a:lnTo>
                  <a:lnTo>
                    <a:pt x="15986" y="23755"/>
                  </a:lnTo>
                  <a:lnTo>
                    <a:pt x="16011" y="23358"/>
                  </a:lnTo>
                  <a:lnTo>
                    <a:pt x="16011" y="3798"/>
                  </a:lnTo>
                  <a:lnTo>
                    <a:pt x="15986" y="3426"/>
                  </a:lnTo>
                  <a:lnTo>
                    <a:pt x="15936" y="3053"/>
                  </a:lnTo>
                  <a:lnTo>
                    <a:pt x="15837" y="2681"/>
                  </a:lnTo>
                  <a:lnTo>
                    <a:pt x="15713" y="2334"/>
                  </a:lnTo>
                  <a:lnTo>
                    <a:pt x="15539" y="1986"/>
                  </a:lnTo>
                  <a:lnTo>
                    <a:pt x="15366" y="1688"/>
                  </a:lnTo>
                  <a:lnTo>
                    <a:pt x="15142" y="1390"/>
                  </a:lnTo>
                  <a:lnTo>
                    <a:pt x="14894" y="1117"/>
                  </a:lnTo>
                  <a:lnTo>
                    <a:pt x="14621" y="869"/>
                  </a:lnTo>
                  <a:lnTo>
                    <a:pt x="14323" y="671"/>
                  </a:lnTo>
                  <a:lnTo>
                    <a:pt x="14025" y="472"/>
                  </a:lnTo>
                  <a:lnTo>
                    <a:pt x="13678" y="298"/>
                  </a:lnTo>
                  <a:lnTo>
                    <a:pt x="13330" y="174"/>
                  </a:lnTo>
                  <a:lnTo>
                    <a:pt x="12983" y="100"/>
                  </a:lnTo>
                  <a:lnTo>
                    <a:pt x="12585"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43"/>
            <p:cNvSpPr/>
            <p:nvPr/>
          </p:nvSpPr>
          <p:spPr>
            <a:xfrm>
              <a:off x="2430500" y="2925125"/>
              <a:ext cx="400275" cy="678900"/>
            </a:xfrm>
            <a:custGeom>
              <a:rect b="b" l="l" r="r" t="t"/>
              <a:pathLst>
                <a:path extrusionOk="0" h="27156" w="16011">
                  <a:moveTo>
                    <a:pt x="3799" y="1"/>
                  </a:moveTo>
                  <a:lnTo>
                    <a:pt x="3401" y="25"/>
                  </a:lnTo>
                  <a:lnTo>
                    <a:pt x="3029" y="100"/>
                  </a:lnTo>
                  <a:lnTo>
                    <a:pt x="2682" y="174"/>
                  </a:lnTo>
                  <a:lnTo>
                    <a:pt x="2334" y="298"/>
                  </a:lnTo>
                  <a:lnTo>
                    <a:pt x="1987" y="472"/>
                  </a:lnTo>
                  <a:lnTo>
                    <a:pt x="1689" y="671"/>
                  </a:lnTo>
                  <a:lnTo>
                    <a:pt x="1391" y="869"/>
                  </a:lnTo>
                  <a:lnTo>
                    <a:pt x="1118" y="1118"/>
                  </a:lnTo>
                  <a:lnTo>
                    <a:pt x="870" y="1391"/>
                  </a:lnTo>
                  <a:lnTo>
                    <a:pt x="646" y="1688"/>
                  </a:lnTo>
                  <a:lnTo>
                    <a:pt x="472" y="1986"/>
                  </a:lnTo>
                  <a:lnTo>
                    <a:pt x="299" y="2334"/>
                  </a:lnTo>
                  <a:lnTo>
                    <a:pt x="175" y="2681"/>
                  </a:lnTo>
                  <a:lnTo>
                    <a:pt x="75" y="3054"/>
                  </a:lnTo>
                  <a:lnTo>
                    <a:pt x="26" y="3426"/>
                  </a:lnTo>
                  <a:lnTo>
                    <a:pt x="1" y="3798"/>
                  </a:lnTo>
                  <a:lnTo>
                    <a:pt x="1" y="23358"/>
                  </a:lnTo>
                  <a:lnTo>
                    <a:pt x="26" y="23755"/>
                  </a:lnTo>
                  <a:lnTo>
                    <a:pt x="75" y="24128"/>
                  </a:lnTo>
                  <a:lnTo>
                    <a:pt x="175" y="24475"/>
                  </a:lnTo>
                  <a:lnTo>
                    <a:pt x="299" y="24847"/>
                  </a:lnTo>
                  <a:lnTo>
                    <a:pt x="472" y="25170"/>
                  </a:lnTo>
                  <a:lnTo>
                    <a:pt x="646" y="25493"/>
                  </a:lnTo>
                  <a:lnTo>
                    <a:pt x="870" y="25766"/>
                  </a:lnTo>
                  <a:lnTo>
                    <a:pt x="1118" y="26039"/>
                  </a:lnTo>
                  <a:lnTo>
                    <a:pt x="1391" y="26287"/>
                  </a:lnTo>
                  <a:lnTo>
                    <a:pt x="1689" y="26510"/>
                  </a:lnTo>
                  <a:lnTo>
                    <a:pt x="1987" y="26684"/>
                  </a:lnTo>
                  <a:lnTo>
                    <a:pt x="2334" y="26858"/>
                  </a:lnTo>
                  <a:lnTo>
                    <a:pt x="2682" y="26982"/>
                  </a:lnTo>
                  <a:lnTo>
                    <a:pt x="3029" y="27081"/>
                  </a:lnTo>
                  <a:lnTo>
                    <a:pt x="3401" y="27131"/>
                  </a:lnTo>
                  <a:lnTo>
                    <a:pt x="3799" y="27156"/>
                  </a:lnTo>
                  <a:lnTo>
                    <a:pt x="12213" y="27156"/>
                  </a:lnTo>
                  <a:lnTo>
                    <a:pt x="12586" y="27131"/>
                  </a:lnTo>
                  <a:lnTo>
                    <a:pt x="12983" y="27081"/>
                  </a:lnTo>
                  <a:lnTo>
                    <a:pt x="13330" y="26982"/>
                  </a:lnTo>
                  <a:lnTo>
                    <a:pt x="13678" y="26858"/>
                  </a:lnTo>
                  <a:lnTo>
                    <a:pt x="14025" y="26684"/>
                  </a:lnTo>
                  <a:lnTo>
                    <a:pt x="14323" y="26510"/>
                  </a:lnTo>
                  <a:lnTo>
                    <a:pt x="14621" y="26287"/>
                  </a:lnTo>
                  <a:lnTo>
                    <a:pt x="14894" y="26039"/>
                  </a:lnTo>
                  <a:lnTo>
                    <a:pt x="15142" y="25766"/>
                  </a:lnTo>
                  <a:lnTo>
                    <a:pt x="15366" y="25493"/>
                  </a:lnTo>
                  <a:lnTo>
                    <a:pt x="15539" y="25170"/>
                  </a:lnTo>
                  <a:lnTo>
                    <a:pt x="15713" y="24847"/>
                  </a:lnTo>
                  <a:lnTo>
                    <a:pt x="15837" y="24475"/>
                  </a:lnTo>
                  <a:lnTo>
                    <a:pt x="15937" y="24128"/>
                  </a:lnTo>
                  <a:lnTo>
                    <a:pt x="15986" y="23755"/>
                  </a:lnTo>
                  <a:lnTo>
                    <a:pt x="16011" y="23358"/>
                  </a:lnTo>
                  <a:lnTo>
                    <a:pt x="16011" y="3798"/>
                  </a:lnTo>
                  <a:lnTo>
                    <a:pt x="15986" y="3426"/>
                  </a:lnTo>
                  <a:lnTo>
                    <a:pt x="15937" y="3054"/>
                  </a:lnTo>
                  <a:lnTo>
                    <a:pt x="15837" y="2681"/>
                  </a:lnTo>
                  <a:lnTo>
                    <a:pt x="15713" y="2334"/>
                  </a:lnTo>
                  <a:lnTo>
                    <a:pt x="15539" y="1986"/>
                  </a:lnTo>
                  <a:lnTo>
                    <a:pt x="15366" y="1688"/>
                  </a:lnTo>
                  <a:lnTo>
                    <a:pt x="15142" y="1391"/>
                  </a:lnTo>
                  <a:lnTo>
                    <a:pt x="14894" y="1118"/>
                  </a:lnTo>
                  <a:lnTo>
                    <a:pt x="14621" y="869"/>
                  </a:lnTo>
                  <a:lnTo>
                    <a:pt x="14323" y="671"/>
                  </a:lnTo>
                  <a:lnTo>
                    <a:pt x="14025" y="472"/>
                  </a:lnTo>
                  <a:lnTo>
                    <a:pt x="13678" y="298"/>
                  </a:lnTo>
                  <a:lnTo>
                    <a:pt x="13330" y="174"/>
                  </a:lnTo>
                  <a:lnTo>
                    <a:pt x="12983" y="100"/>
                  </a:lnTo>
                  <a:lnTo>
                    <a:pt x="12586" y="25"/>
                  </a:lnTo>
                  <a:lnTo>
                    <a:pt x="1221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43"/>
            <p:cNvSpPr/>
            <p:nvPr/>
          </p:nvSpPr>
          <p:spPr>
            <a:xfrm>
              <a:off x="2349850" y="3000225"/>
              <a:ext cx="400275" cy="678275"/>
            </a:xfrm>
            <a:custGeom>
              <a:rect b="b" l="l" r="r" t="t"/>
              <a:pathLst>
                <a:path extrusionOk="0" h="27131" w="16011">
                  <a:moveTo>
                    <a:pt x="3401" y="0"/>
                  </a:moveTo>
                  <a:lnTo>
                    <a:pt x="3028" y="75"/>
                  </a:lnTo>
                  <a:lnTo>
                    <a:pt x="2656" y="174"/>
                  </a:lnTo>
                  <a:lnTo>
                    <a:pt x="2308" y="298"/>
                  </a:lnTo>
                  <a:lnTo>
                    <a:pt x="1986" y="447"/>
                  </a:lnTo>
                  <a:lnTo>
                    <a:pt x="1663" y="645"/>
                  </a:lnTo>
                  <a:lnTo>
                    <a:pt x="1365" y="869"/>
                  </a:lnTo>
                  <a:lnTo>
                    <a:pt x="1117" y="1092"/>
                  </a:lnTo>
                  <a:lnTo>
                    <a:pt x="869" y="1365"/>
                  </a:lnTo>
                  <a:lnTo>
                    <a:pt x="645" y="1663"/>
                  </a:lnTo>
                  <a:lnTo>
                    <a:pt x="447" y="1986"/>
                  </a:lnTo>
                  <a:lnTo>
                    <a:pt x="298" y="2308"/>
                  </a:lnTo>
                  <a:lnTo>
                    <a:pt x="174" y="2656"/>
                  </a:lnTo>
                  <a:lnTo>
                    <a:pt x="74" y="3028"/>
                  </a:lnTo>
                  <a:lnTo>
                    <a:pt x="25" y="3401"/>
                  </a:lnTo>
                  <a:lnTo>
                    <a:pt x="0" y="3798"/>
                  </a:lnTo>
                  <a:lnTo>
                    <a:pt x="0" y="23333"/>
                  </a:lnTo>
                  <a:lnTo>
                    <a:pt x="25" y="23730"/>
                  </a:lnTo>
                  <a:lnTo>
                    <a:pt x="74" y="24102"/>
                  </a:lnTo>
                  <a:lnTo>
                    <a:pt x="174" y="24474"/>
                  </a:lnTo>
                  <a:lnTo>
                    <a:pt x="298" y="24822"/>
                  </a:lnTo>
                  <a:lnTo>
                    <a:pt x="447" y="25145"/>
                  </a:lnTo>
                  <a:lnTo>
                    <a:pt x="645" y="25467"/>
                  </a:lnTo>
                  <a:lnTo>
                    <a:pt x="869" y="25740"/>
                  </a:lnTo>
                  <a:lnTo>
                    <a:pt x="1117" y="26013"/>
                  </a:lnTo>
                  <a:lnTo>
                    <a:pt x="1365" y="26262"/>
                  </a:lnTo>
                  <a:lnTo>
                    <a:pt x="1663" y="26485"/>
                  </a:lnTo>
                  <a:lnTo>
                    <a:pt x="1986" y="26684"/>
                  </a:lnTo>
                  <a:lnTo>
                    <a:pt x="2308" y="26833"/>
                  </a:lnTo>
                  <a:lnTo>
                    <a:pt x="2656" y="26957"/>
                  </a:lnTo>
                  <a:lnTo>
                    <a:pt x="3028" y="27056"/>
                  </a:lnTo>
                  <a:lnTo>
                    <a:pt x="3401" y="27106"/>
                  </a:lnTo>
                  <a:lnTo>
                    <a:pt x="3798" y="27130"/>
                  </a:lnTo>
                  <a:lnTo>
                    <a:pt x="12212" y="27130"/>
                  </a:lnTo>
                  <a:lnTo>
                    <a:pt x="12585" y="27106"/>
                  </a:lnTo>
                  <a:lnTo>
                    <a:pt x="12957" y="27056"/>
                  </a:lnTo>
                  <a:lnTo>
                    <a:pt x="13329" y="26957"/>
                  </a:lnTo>
                  <a:lnTo>
                    <a:pt x="13677" y="26833"/>
                  </a:lnTo>
                  <a:lnTo>
                    <a:pt x="14000" y="26684"/>
                  </a:lnTo>
                  <a:lnTo>
                    <a:pt x="14322" y="26485"/>
                  </a:lnTo>
                  <a:lnTo>
                    <a:pt x="14620" y="26262"/>
                  </a:lnTo>
                  <a:lnTo>
                    <a:pt x="14893" y="26013"/>
                  </a:lnTo>
                  <a:lnTo>
                    <a:pt x="15141" y="25740"/>
                  </a:lnTo>
                  <a:lnTo>
                    <a:pt x="15340" y="25467"/>
                  </a:lnTo>
                  <a:lnTo>
                    <a:pt x="15539" y="25145"/>
                  </a:lnTo>
                  <a:lnTo>
                    <a:pt x="15712" y="24822"/>
                  </a:lnTo>
                  <a:lnTo>
                    <a:pt x="15836" y="24474"/>
                  </a:lnTo>
                  <a:lnTo>
                    <a:pt x="15911" y="24102"/>
                  </a:lnTo>
                  <a:lnTo>
                    <a:pt x="15985" y="23730"/>
                  </a:lnTo>
                  <a:lnTo>
                    <a:pt x="16010" y="23333"/>
                  </a:lnTo>
                  <a:lnTo>
                    <a:pt x="16010" y="3798"/>
                  </a:lnTo>
                  <a:lnTo>
                    <a:pt x="15985" y="3401"/>
                  </a:lnTo>
                  <a:lnTo>
                    <a:pt x="15911" y="3028"/>
                  </a:lnTo>
                  <a:lnTo>
                    <a:pt x="15836" y="2656"/>
                  </a:lnTo>
                  <a:lnTo>
                    <a:pt x="15712" y="2308"/>
                  </a:lnTo>
                  <a:lnTo>
                    <a:pt x="15539" y="1986"/>
                  </a:lnTo>
                  <a:lnTo>
                    <a:pt x="15340" y="1663"/>
                  </a:lnTo>
                  <a:lnTo>
                    <a:pt x="15141" y="1365"/>
                  </a:lnTo>
                  <a:lnTo>
                    <a:pt x="14893" y="1092"/>
                  </a:lnTo>
                  <a:lnTo>
                    <a:pt x="14620" y="869"/>
                  </a:lnTo>
                  <a:lnTo>
                    <a:pt x="14322" y="645"/>
                  </a:lnTo>
                  <a:lnTo>
                    <a:pt x="14000" y="447"/>
                  </a:lnTo>
                  <a:lnTo>
                    <a:pt x="13677" y="298"/>
                  </a:lnTo>
                  <a:lnTo>
                    <a:pt x="13329" y="174"/>
                  </a:lnTo>
                  <a:lnTo>
                    <a:pt x="12957" y="75"/>
                  </a:lnTo>
                  <a:lnTo>
                    <a:pt x="12585"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43"/>
            <p:cNvSpPr/>
            <p:nvPr/>
          </p:nvSpPr>
          <p:spPr>
            <a:xfrm>
              <a:off x="2318800" y="3020075"/>
              <a:ext cx="400300" cy="678900"/>
            </a:xfrm>
            <a:custGeom>
              <a:rect b="b" l="l" r="r" t="t"/>
              <a:pathLst>
                <a:path extrusionOk="0" h="27156" w="16012">
                  <a:moveTo>
                    <a:pt x="3799" y="0"/>
                  </a:moveTo>
                  <a:lnTo>
                    <a:pt x="3426" y="25"/>
                  </a:lnTo>
                  <a:lnTo>
                    <a:pt x="3054" y="100"/>
                  </a:lnTo>
                  <a:lnTo>
                    <a:pt x="2682" y="174"/>
                  </a:lnTo>
                  <a:lnTo>
                    <a:pt x="2334" y="298"/>
                  </a:lnTo>
                  <a:lnTo>
                    <a:pt x="2011" y="472"/>
                  </a:lnTo>
                  <a:lnTo>
                    <a:pt x="1689" y="671"/>
                  </a:lnTo>
                  <a:lnTo>
                    <a:pt x="1391" y="869"/>
                  </a:lnTo>
                  <a:lnTo>
                    <a:pt x="1118" y="1117"/>
                  </a:lnTo>
                  <a:lnTo>
                    <a:pt x="870" y="1390"/>
                  </a:lnTo>
                  <a:lnTo>
                    <a:pt x="671" y="1688"/>
                  </a:lnTo>
                  <a:lnTo>
                    <a:pt x="473" y="1986"/>
                  </a:lnTo>
                  <a:lnTo>
                    <a:pt x="299" y="2334"/>
                  </a:lnTo>
                  <a:lnTo>
                    <a:pt x="175" y="2681"/>
                  </a:lnTo>
                  <a:lnTo>
                    <a:pt x="100" y="3053"/>
                  </a:lnTo>
                  <a:lnTo>
                    <a:pt x="26" y="3426"/>
                  </a:lnTo>
                  <a:lnTo>
                    <a:pt x="1" y="3798"/>
                  </a:lnTo>
                  <a:lnTo>
                    <a:pt x="1" y="23358"/>
                  </a:lnTo>
                  <a:lnTo>
                    <a:pt x="26" y="23755"/>
                  </a:lnTo>
                  <a:lnTo>
                    <a:pt x="100" y="24127"/>
                  </a:lnTo>
                  <a:lnTo>
                    <a:pt x="175" y="24475"/>
                  </a:lnTo>
                  <a:lnTo>
                    <a:pt x="299" y="24847"/>
                  </a:lnTo>
                  <a:lnTo>
                    <a:pt x="473" y="25170"/>
                  </a:lnTo>
                  <a:lnTo>
                    <a:pt x="671" y="25492"/>
                  </a:lnTo>
                  <a:lnTo>
                    <a:pt x="870" y="25766"/>
                  </a:lnTo>
                  <a:lnTo>
                    <a:pt x="1118" y="26039"/>
                  </a:lnTo>
                  <a:lnTo>
                    <a:pt x="1391" y="26287"/>
                  </a:lnTo>
                  <a:lnTo>
                    <a:pt x="1689" y="26510"/>
                  </a:lnTo>
                  <a:lnTo>
                    <a:pt x="2011" y="26684"/>
                  </a:lnTo>
                  <a:lnTo>
                    <a:pt x="2334" y="26858"/>
                  </a:lnTo>
                  <a:lnTo>
                    <a:pt x="2682" y="26982"/>
                  </a:lnTo>
                  <a:lnTo>
                    <a:pt x="3054" y="27081"/>
                  </a:lnTo>
                  <a:lnTo>
                    <a:pt x="3426" y="27131"/>
                  </a:lnTo>
                  <a:lnTo>
                    <a:pt x="3799" y="27156"/>
                  </a:lnTo>
                  <a:lnTo>
                    <a:pt x="12213" y="27156"/>
                  </a:lnTo>
                  <a:lnTo>
                    <a:pt x="12610" y="27131"/>
                  </a:lnTo>
                  <a:lnTo>
                    <a:pt x="12983" y="27081"/>
                  </a:lnTo>
                  <a:lnTo>
                    <a:pt x="13355" y="26982"/>
                  </a:lnTo>
                  <a:lnTo>
                    <a:pt x="13703" y="26858"/>
                  </a:lnTo>
                  <a:lnTo>
                    <a:pt x="14025" y="26684"/>
                  </a:lnTo>
                  <a:lnTo>
                    <a:pt x="14348" y="26510"/>
                  </a:lnTo>
                  <a:lnTo>
                    <a:pt x="14646" y="26287"/>
                  </a:lnTo>
                  <a:lnTo>
                    <a:pt x="14894" y="26039"/>
                  </a:lnTo>
                  <a:lnTo>
                    <a:pt x="15142" y="25766"/>
                  </a:lnTo>
                  <a:lnTo>
                    <a:pt x="15366" y="25492"/>
                  </a:lnTo>
                  <a:lnTo>
                    <a:pt x="15564" y="25170"/>
                  </a:lnTo>
                  <a:lnTo>
                    <a:pt x="15713" y="24847"/>
                  </a:lnTo>
                  <a:lnTo>
                    <a:pt x="15837" y="24475"/>
                  </a:lnTo>
                  <a:lnTo>
                    <a:pt x="15937" y="24127"/>
                  </a:lnTo>
                  <a:lnTo>
                    <a:pt x="15986" y="23755"/>
                  </a:lnTo>
                  <a:lnTo>
                    <a:pt x="16011" y="23358"/>
                  </a:lnTo>
                  <a:lnTo>
                    <a:pt x="16011" y="3798"/>
                  </a:lnTo>
                  <a:lnTo>
                    <a:pt x="15986" y="3426"/>
                  </a:lnTo>
                  <a:lnTo>
                    <a:pt x="15937" y="3053"/>
                  </a:lnTo>
                  <a:lnTo>
                    <a:pt x="15837" y="2681"/>
                  </a:lnTo>
                  <a:lnTo>
                    <a:pt x="15713" y="2334"/>
                  </a:lnTo>
                  <a:lnTo>
                    <a:pt x="15564" y="1986"/>
                  </a:lnTo>
                  <a:lnTo>
                    <a:pt x="15366" y="1688"/>
                  </a:lnTo>
                  <a:lnTo>
                    <a:pt x="15142" y="1390"/>
                  </a:lnTo>
                  <a:lnTo>
                    <a:pt x="14894" y="1117"/>
                  </a:lnTo>
                  <a:lnTo>
                    <a:pt x="14646" y="869"/>
                  </a:lnTo>
                  <a:lnTo>
                    <a:pt x="14348" y="671"/>
                  </a:lnTo>
                  <a:lnTo>
                    <a:pt x="14025" y="472"/>
                  </a:lnTo>
                  <a:lnTo>
                    <a:pt x="13703" y="298"/>
                  </a:lnTo>
                  <a:lnTo>
                    <a:pt x="13355" y="174"/>
                  </a:lnTo>
                  <a:lnTo>
                    <a:pt x="12983" y="100"/>
                  </a:lnTo>
                  <a:lnTo>
                    <a:pt x="12610"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43"/>
            <p:cNvSpPr/>
            <p:nvPr/>
          </p:nvSpPr>
          <p:spPr>
            <a:xfrm>
              <a:off x="1806250" y="2925125"/>
              <a:ext cx="400275" cy="678900"/>
            </a:xfrm>
            <a:custGeom>
              <a:rect b="b" l="l" r="r" t="t"/>
              <a:pathLst>
                <a:path extrusionOk="0" h="27156" w="16011">
                  <a:moveTo>
                    <a:pt x="3798" y="1"/>
                  </a:moveTo>
                  <a:lnTo>
                    <a:pt x="3425" y="25"/>
                  </a:lnTo>
                  <a:lnTo>
                    <a:pt x="3053" y="100"/>
                  </a:lnTo>
                  <a:lnTo>
                    <a:pt x="2681" y="174"/>
                  </a:lnTo>
                  <a:lnTo>
                    <a:pt x="2333" y="298"/>
                  </a:lnTo>
                  <a:lnTo>
                    <a:pt x="2011" y="472"/>
                  </a:lnTo>
                  <a:lnTo>
                    <a:pt x="1688" y="671"/>
                  </a:lnTo>
                  <a:lnTo>
                    <a:pt x="1390" y="869"/>
                  </a:lnTo>
                  <a:lnTo>
                    <a:pt x="1117" y="1118"/>
                  </a:lnTo>
                  <a:lnTo>
                    <a:pt x="869" y="1391"/>
                  </a:lnTo>
                  <a:lnTo>
                    <a:pt x="670" y="1688"/>
                  </a:lnTo>
                  <a:lnTo>
                    <a:pt x="472" y="1986"/>
                  </a:lnTo>
                  <a:lnTo>
                    <a:pt x="323" y="2334"/>
                  </a:lnTo>
                  <a:lnTo>
                    <a:pt x="174" y="2681"/>
                  </a:lnTo>
                  <a:lnTo>
                    <a:pt x="99" y="3054"/>
                  </a:lnTo>
                  <a:lnTo>
                    <a:pt x="25" y="3426"/>
                  </a:lnTo>
                  <a:lnTo>
                    <a:pt x="0" y="3798"/>
                  </a:lnTo>
                  <a:lnTo>
                    <a:pt x="0" y="23358"/>
                  </a:lnTo>
                  <a:lnTo>
                    <a:pt x="25" y="23755"/>
                  </a:lnTo>
                  <a:lnTo>
                    <a:pt x="99" y="24128"/>
                  </a:lnTo>
                  <a:lnTo>
                    <a:pt x="174" y="24475"/>
                  </a:lnTo>
                  <a:lnTo>
                    <a:pt x="323" y="24847"/>
                  </a:lnTo>
                  <a:lnTo>
                    <a:pt x="472" y="25170"/>
                  </a:lnTo>
                  <a:lnTo>
                    <a:pt x="670" y="25493"/>
                  </a:lnTo>
                  <a:lnTo>
                    <a:pt x="869" y="25766"/>
                  </a:lnTo>
                  <a:lnTo>
                    <a:pt x="1117" y="26039"/>
                  </a:lnTo>
                  <a:lnTo>
                    <a:pt x="1390" y="26287"/>
                  </a:lnTo>
                  <a:lnTo>
                    <a:pt x="1688" y="26510"/>
                  </a:lnTo>
                  <a:lnTo>
                    <a:pt x="2011" y="26684"/>
                  </a:lnTo>
                  <a:lnTo>
                    <a:pt x="2333" y="26858"/>
                  </a:lnTo>
                  <a:lnTo>
                    <a:pt x="2681" y="26982"/>
                  </a:lnTo>
                  <a:lnTo>
                    <a:pt x="3053" y="27081"/>
                  </a:lnTo>
                  <a:lnTo>
                    <a:pt x="3425" y="27131"/>
                  </a:lnTo>
                  <a:lnTo>
                    <a:pt x="3798" y="27156"/>
                  </a:lnTo>
                  <a:lnTo>
                    <a:pt x="12212" y="27156"/>
                  </a:lnTo>
                  <a:lnTo>
                    <a:pt x="12610" y="27131"/>
                  </a:lnTo>
                  <a:lnTo>
                    <a:pt x="12982" y="27081"/>
                  </a:lnTo>
                  <a:lnTo>
                    <a:pt x="13354" y="26982"/>
                  </a:lnTo>
                  <a:lnTo>
                    <a:pt x="13702" y="26858"/>
                  </a:lnTo>
                  <a:lnTo>
                    <a:pt x="14024" y="26684"/>
                  </a:lnTo>
                  <a:lnTo>
                    <a:pt x="14347" y="26510"/>
                  </a:lnTo>
                  <a:lnTo>
                    <a:pt x="14645" y="26287"/>
                  </a:lnTo>
                  <a:lnTo>
                    <a:pt x="14893" y="26039"/>
                  </a:lnTo>
                  <a:lnTo>
                    <a:pt x="15141" y="25766"/>
                  </a:lnTo>
                  <a:lnTo>
                    <a:pt x="15365" y="25493"/>
                  </a:lnTo>
                  <a:lnTo>
                    <a:pt x="15563" y="25170"/>
                  </a:lnTo>
                  <a:lnTo>
                    <a:pt x="15712" y="24847"/>
                  </a:lnTo>
                  <a:lnTo>
                    <a:pt x="15836" y="24475"/>
                  </a:lnTo>
                  <a:lnTo>
                    <a:pt x="15936" y="24128"/>
                  </a:lnTo>
                  <a:lnTo>
                    <a:pt x="15985" y="23755"/>
                  </a:lnTo>
                  <a:lnTo>
                    <a:pt x="16010" y="23358"/>
                  </a:lnTo>
                  <a:lnTo>
                    <a:pt x="16010" y="3798"/>
                  </a:lnTo>
                  <a:lnTo>
                    <a:pt x="15985" y="3426"/>
                  </a:lnTo>
                  <a:lnTo>
                    <a:pt x="15936" y="3054"/>
                  </a:lnTo>
                  <a:lnTo>
                    <a:pt x="15836" y="2681"/>
                  </a:lnTo>
                  <a:lnTo>
                    <a:pt x="15712" y="2334"/>
                  </a:lnTo>
                  <a:lnTo>
                    <a:pt x="15563" y="1986"/>
                  </a:lnTo>
                  <a:lnTo>
                    <a:pt x="15365" y="1688"/>
                  </a:lnTo>
                  <a:lnTo>
                    <a:pt x="15141" y="1391"/>
                  </a:lnTo>
                  <a:lnTo>
                    <a:pt x="14893" y="1118"/>
                  </a:lnTo>
                  <a:lnTo>
                    <a:pt x="14645" y="869"/>
                  </a:lnTo>
                  <a:lnTo>
                    <a:pt x="14347" y="671"/>
                  </a:lnTo>
                  <a:lnTo>
                    <a:pt x="14024" y="472"/>
                  </a:lnTo>
                  <a:lnTo>
                    <a:pt x="13702" y="298"/>
                  </a:lnTo>
                  <a:lnTo>
                    <a:pt x="13354" y="174"/>
                  </a:lnTo>
                  <a:lnTo>
                    <a:pt x="12982" y="100"/>
                  </a:lnTo>
                  <a:lnTo>
                    <a:pt x="12610" y="25"/>
                  </a:lnTo>
                  <a:lnTo>
                    <a:pt x="12212"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43"/>
            <p:cNvSpPr/>
            <p:nvPr/>
          </p:nvSpPr>
          <p:spPr>
            <a:xfrm>
              <a:off x="1698250" y="3000225"/>
              <a:ext cx="400300" cy="678275"/>
            </a:xfrm>
            <a:custGeom>
              <a:rect b="b" l="l" r="r" t="t"/>
              <a:pathLst>
                <a:path extrusionOk="0" h="27131" w="16012">
                  <a:moveTo>
                    <a:pt x="3426" y="0"/>
                  </a:moveTo>
                  <a:lnTo>
                    <a:pt x="3054" y="75"/>
                  </a:lnTo>
                  <a:lnTo>
                    <a:pt x="2682" y="174"/>
                  </a:lnTo>
                  <a:lnTo>
                    <a:pt x="2334" y="298"/>
                  </a:lnTo>
                  <a:lnTo>
                    <a:pt x="2012" y="447"/>
                  </a:lnTo>
                  <a:lnTo>
                    <a:pt x="1689" y="645"/>
                  </a:lnTo>
                  <a:lnTo>
                    <a:pt x="1391" y="869"/>
                  </a:lnTo>
                  <a:lnTo>
                    <a:pt x="1118" y="1092"/>
                  </a:lnTo>
                  <a:lnTo>
                    <a:pt x="870" y="1365"/>
                  </a:lnTo>
                  <a:lnTo>
                    <a:pt x="671" y="1663"/>
                  </a:lnTo>
                  <a:lnTo>
                    <a:pt x="473" y="1986"/>
                  </a:lnTo>
                  <a:lnTo>
                    <a:pt x="324" y="2308"/>
                  </a:lnTo>
                  <a:lnTo>
                    <a:pt x="175" y="2656"/>
                  </a:lnTo>
                  <a:lnTo>
                    <a:pt x="100" y="3028"/>
                  </a:lnTo>
                  <a:lnTo>
                    <a:pt x="26" y="3401"/>
                  </a:lnTo>
                  <a:lnTo>
                    <a:pt x="1" y="3798"/>
                  </a:lnTo>
                  <a:lnTo>
                    <a:pt x="1" y="23333"/>
                  </a:lnTo>
                  <a:lnTo>
                    <a:pt x="26" y="23730"/>
                  </a:lnTo>
                  <a:lnTo>
                    <a:pt x="100" y="24102"/>
                  </a:lnTo>
                  <a:lnTo>
                    <a:pt x="175" y="24474"/>
                  </a:lnTo>
                  <a:lnTo>
                    <a:pt x="324" y="24822"/>
                  </a:lnTo>
                  <a:lnTo>
                    <a:pt x="473" y="25145"/>
                  </a:lnTo>
                  <a:lnTo>
                    <a:pt x="671" y="25467"/>
                  </a:lnTo>
                  <a:lnTo>
                    <a:pt x="870" y="25740"/>
                  </a:lnTo>
                  <a:lnTo>
                    <a:pt x="1118" y="26013"/>
                  </a:lnTo>
                  <a:lnTo>
                    <a:pt x="1391" y="26262"/>
                  </a:lnTo>
                  <a:lnTo>
                    <a:pt x="1689" y="26485"/>
                  </a:lnTo>
                  <a:lnTo>
                    <a:pt x="2012" y="26684"/>
                  </a:lnTo>
                  <a:lnTo>
                    <a:pt x="2334" y="26833"/>
                  </a:lnTo>
                  <a:lnTo>
                    <a:pt x="2682" y="26957"/>
                  </a:lnTo>
                  <a:lnTo>
                    <a:pt x="3054" y="27056"/>
                  </a:lnTo>
                  <a:lnTo>
                    <a:pt x="3426" y="27106"/>
                  </a:lnTo>
                  <a:lnTo>
                    <a:pt x="3799" y="27130"/>
                  </a:lnTo>
                  <a:lnTo>
                    <a:pt x="12213" y="27130"/>
                  </a:lnTo>
                  <a:lnTo>
                    <a:pt x="12611" y="27106"/>
                  </a:lnTo>
                  <a:lnTo>
                    <a:pt x="12983" y="27056"/>
                  </a:lnTo>
                  <a:lnTo>
                    <a:pt x="13355" y="26957"/>
                  </a:lnTo>
                  <a:lnTo>
                    <a:pt x="13703" y="26833"/>
                  </a:lnTo>
                  <a:lnTo>
                    <a:pt x="14025" y="26684"/>
                  </a:lnTo>
                  <a:lnTo>
                    <a:pt x="14348" y="26485"/>
                  </a:lnTo>
                  <a:lnTo>
                    <a:pt x="14646" y="26262"/>
                  </a:lnTo>
                  <a:lnTo>
                    <a:pt x="14894" y="26013"/>
                  </a:lnTo>
                  <a:lnTo>
                    <a:pt x="15142" y="25740"/>
                  </a:lnTo>
                  <a:lnTo>
                    <a:pt x="15366" y="25467"/>
                  </a:lnTo>
                  <a:lnTo>
                    <a:pt x="15564" y="25145"/>
                  </a:lnTo>
                  <a:lnTo>
                    <a:pt x="15713" y="24822"/>
                  </a:lnTo>
                  <a:lnTo>
                    <a:pt x="15837" y="24474"/>
                  </a:lnTo>
                  <a:lnTo>
                    <a:pt x="15937" y="24102"/>
                  </a:lnTo>
                  <a:lnTo>
                    <a:pt x="15986" y="23730"/>
                  </a:lnTo>
                  <a:lnTo>
                    <a:pt x="16011" y="23333"/>
                  </a:lnTo>
                  <a:lnTo>
                    <a:pt x="16011" y="3798"/>
                  </a:lnTo>
                  <a:lnTo>
                    <a:pt x="15986" y="3401"/>
                  </a:lnTo>
                  <a:lnTo>
                    <a:pt x="15937" y="3028"/>
                  </a:lnTo>
                  <a:lnTo>
                    <a:pt x="15837" y="2656"/>
                  </a:lnTo>
                  <a:lnTo>
                    <a:pt x="15713" y="2308"/>
                  </a:lnTo>
                  <a:lnTo>
                    <a:pt x="15564" y="1986"/>
                  </a:lnTo>
                  <a:lnTo>
                    <a:pt x="15366" y="1663"/>
                  </a:lnTo>
                  <a:lnTo>
                    <a:pt x="15142" y="1365"/>
                  </a:lnTo>
                  <a:lnTo>
                    <a:pt x="14894" y="1092"/>
                  </a:lnTo>
                  <a:lnTo>
                    <a:pt x="14646" y="869"/>
                  </a:lnTo>
                  <a:lnTo>
                    <a:pt x="14348" y="645"/>
                  </a:lnTo>
                  <a:lnTo>
                    <a:pt x="14025" y="447"/>
                  </a:lnTo>
                  <a:lnTo>
                    <a:pt x="13703" y="298"/>
                  </a:lnTo>
                  <a:lnTo>
                    <a:pt x="13355" y="174"/>
                  </a:lnTo>
                  <a:lnTo>
                    <a:pt x="12983" y="75"/>
                  </a:lnTo>
                  <a:lnTo>
                    <a:pt x="12611"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43"/>
            <p:cNvSpPr/>
            <p:nvPr/>
          </p:nvSpPr>
          <p:spPr>
            <a:xfrm>
              <a:off x="1667850" y="3020075"/>
              <a:ext cx="400275" cy="678900"/>
            </a:xfrm>
            <a:custGeom>
              <a:rect b="b" l="l" r="r" t="t"/>
              <a:pathLst>
                <a:path extrusionOk="0" h="27156" w="16011">
                  <a:moveTo>
                    <a:pt x="3798" y="0"/>
                  </a:moveTo>
                  <a:lnTo>
                    <a:pt x="3401" y="25"/>
                  </a:lnTo>
                  <a:lnTo>
                    <a:pt x="3029" y="100"/>
                  </a:lnTo>
                  <a:lnTo>
                    <a:pt x="2681" y="174"/>
                  </a:lnTo>
                  <a:lnTo>
                    <a:pt x="2334" y="298"/>
                  </a:lnTo>
                  <a:lnTo>
                    <a:pt x="1986" y="472"/>
                  </a:lnTo>
                  <a:lnTo>
                    <a:pt x="1689" y="671"/>
                  </a:lnTo>
                  <a:lnTo>
                    <a:pt x="1391" y="869"/>
                  </a:lnTo>
                  <a:lnTo>
                    <a:pt x="1118" y="1117"/>
                  </a:lnTo>
                  <a:lnTo>
                    <a:pt x="869" y="1390"/>
                  </a:lnTo>
                  <a:lnTo>
                    <a:pt x="646" y="1688"/>
                  </a:lnTo>
                  <a:lnTo>
                    <a:pt x="472" y="1986"/>
                  </a:lnTo>
                  <a:lnTo>
                    <a:pt x="299" y="2334"/>
                  </a:lnTo>
                  <a:lnTo>
                    <a:pt x="174" y="2681"/>
                  </a:lnTo>
                  <a:lnTo>
                    <a:pt x="75" y="3053"/>
                  </a:lnTo>
                  <a:lnTo>
                    <a:pt x="26" y="3426"/>
                  </a:lnTo>
                  <a:lnTo>
                    <a:pt x="1" y="3798"/>
                  </a:lnTo>
                  <a:lnTo>
                    <a:pt x="1" y="23358"/>
                  </a:lnTo>
                  <a:lnTo>
                    <a:pt x="26" y="23755"/>
                  </a:lnTo>
                  <a:lnTo>
                    <a:pt x="75" y="24127"/>
                  </a:lnTo>
                  <a:lnTo>
                    <a:pt x="174" y="24475"/>
                  </a:lnTo>
                  <a:lnTo>
                    <a:pt x="299" y="24847"/>
                  </a:lnTo>
                  <a:lnTo>
                    <a:pt x="472" y="25170"/>
                  </a:lnTo>
                  <a:lnTo>
                    <a:pt x="646" y="25492"/>
                  </a:lnTo>
                  <a:lnTo>
                    <a:pt x="869" y="25766"/>
                  </a:lnTo>
                  <a:lnTo>
                    <a:pt x="1118" y="26039"/>
                  </a:lnTo>
                  <a:lnTo>
                    <a:pt x="1391" y="26287"/>
                  </a:lnTo>
                  <a:lnTo>
                    <a:pt x="1689" y="26510"/>
                  </a:lnTo>
                  <a:lnTo>
                    <a:pt x="1986" y="26684"/>
                  </a:lnTo>
                  <a:lnTo>
                    <a:pt x="2334" y="26858"/>
                  </a:lnTo>
                  <a:lnTo>
                    <a:pt x="2681" y="26982"/>
                  </a:lnTo>
                  <a:lnTo>
                    <a:pt x="3029" y="27081"/>
                  </a:lnTo>
                  <a:lnTo>
                    <a:pt x="3401" y="27131"/>
                  </a:lnTo>
                  <a:lnTo>
                    <a:pt x="3798" y="27156"/>
                  </a:lnTo>
                  <a:lnTo>
                    <a:pt x="12213" y="27156"/>
                  </a:lnTo>
                  <a:lnTo>
                    <a:pt x="12610" y="27131"/>
                  </a:lnTo>
                  <a:lnTo>
                    <a:pt x="12983" y="27081"/>
                  </a:lnTo>
                  <a:lnTo>
                    <a:pt x="13330" y="26982"/>
                  </a:lnTo>
                  <a:lnTo>
                    <a:pt x="13678" y="26858"/>
                  </a:lnTo>
                  <a:lnTo>
                    <a:pt x="14025" y="26684"/>
                  </a:lnTo>
                  <a:lnTo>
                    <a:pt x="14323" y="26510"/>
                  </a:lnTo>
                  <a:lnTo>
                    <a:pt x="14621" y="26287"/>
                  </a:lnTo>
                  <a:lnTo>
                    <a:pt x="14894" y="26039"/>
                  </a:lnTo>
                  <a:lnTo>
                    <a:pt x="15142" y="25766"/>
                  </a:lnTo>
                  <a:lnTo>
                    <a:pt x="15365" y="25492"/>
                  </a:lnTo>
                  <a:lnTo>
                    <a:pt x="15539" y="25170"/>
                  </a:lnTo>
                  <a:lnTo>
                    <a:pt x="15713" y="24847"/>
                  </a:lnTo>
                  <a:lnTo>
                    <a:pt x="15837" y="24475"/>
                  </a:lnTo>
                  <a:lnTo>
                    <a:pt x="15936" y="24127"/>
                  </a:lnTo>
                  <a:lnTo>
                    <a:pt x="15986" y="23755"/>
                  </a:lnTo>
                  <a:lnTo>
                    <a:pt x="16011" y="23358"/>
                  </a:lnTo>
                  <a:lnTo>
                    <a:pt x="16011" y="3798"/>
                  </a:lnTo>
                  <a:lnTo>
                    <a:pt x="15986" y="3426"/>
                  </a:lnTo>
                  <a:lnTo>
                    <a:pt x="15936" y="3053"/>
                  </a:lnTo>
                  <a:lnTo>
                    <a:pt x="15837" y="2681"/>
                  </a:lnTo>
                  <a:lnTo>
                    <a:pt x="15713" y="2334"/>
                  </a:lnTo>
                  <a:lnTo>
                    <a:pt x="15539" y="1986"/>
                  </a:lnTo>
                  <a:lnTo>
                    <a:pt x="15365" y="1688"/>
                  </a:lnTo>
                  <a:lnTo>
                    <a:pt x="15142" y="1390"/>
                  </a:lnTo>
                  <a:lnTo>
                    <a:pt x="14894" y="1117"/>
                  </a:lnTo>
                  <a:lnTo>
                    <a:pt x="14621" y="869"/>
                  </a:lnTo>
                  <a:lnTo>
                    <a:pt x="14323" y="671"/>
                  </a:lnTo>
                  <a:lnTo>
                    <a:pt x="14025" y="472"/>
                  </a:lnTo>
                  <a:lnTo>
                    <a:pt x="13678" y="298"/>
                  </a:lnTo>
                  <a:lnTo>
                    <a:pt x="13330" y="174"/>
                  </a:lnTo>
                  <a:lnTo>
                    <a:pt x="12983" y="100"/>
                  </a:lnTo>
                  <a:lnTo>
                    <a:pt x="12610"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43"/>
            <p:cNvSpPr/>
            <p:nvPr/>
          </p:nvSpPr>
          <p:spPr>
            <a:xfrm>
              <a:off x="4649600" y="2925125"/>
              <a:ext cx="400275" cy="678900"/>
            </a:xfrm>
            <a:custGeom>
              <a:rect b="b" l="l" r="r" t="t"/>
              <a:pathLst>
                <a:path extrusionOk="0" h="27156" w="16011">
                  <a:moveTo>
                    <a:pt x="3798" y="1"/>
                  </a:moveTo>
                  <a:lnTo>
                    <a:pt x="3401" y="25"/>
                  </a:lnTo>
                  <a:lnTo>
                    <a:pt x="3028" y="100"/>
                  </a:lnTo>
                  <a:lnTo>
                    <a:pt x="2656" y="174"/>
                  </a:lnTo>
                  <a:lnTo>
                    <a:pt x="2309" y="298"/>
                  </a:lnTo>
                  <a:lnTo>
                    <a:pt x="1986" y="472"/>
                  </a:lnTo>
                  <a:lnTo>
                    <a:pt x="1663" y="671"/>
                  </a:lnTo>
                  <a:lnTo>
                    <a:pt x="1365" y="869"/>
                  </a:lnTo>
                  <a:lnTo>
                    <a:pt x="1117" y="1118"/>
                  </a:lnTo>
                  <a:lnTo>
                    <a:pt x="869" y="1391"/>
                  </a:lnTo>
                  <a:lnTo>
                    <a:pt x="645" y="1688"/>
                  </a:lnTo>
                  <a:lnTo>
                    <a:pt x="447" y="1986"/>
                  </a:lnTo>
                  <a:lnTo>
                    <a:pt x="298" y="2334"/>
                  </a:lnTo>
                  <a:lnTo>
                    <a:pt x="174" y="2681"/>
                  </a:lnTo>
                  <a:lnTo>
                    <a:pt x="75" y="3054"/>
                  </a:lnTo>
                  <a:lnTo>
                    <a:pt x="25" y="3426"/>
                  </a:lnTo>
                  <a:lnTo>
                    <a:pt x="0" y="3798"/>
                  </a:lnTo>
                  <a:lnTo>
                    <a:pt x="0" y="23358"/>
                  </a:lnTo>
                  <a:lnTo>
                    <a:pt x="25" y="23755"/>
                  </a:lnTo>
                  <a:lnTo>
                    <a:pt x="75" y="24128"/>
                  </a:lnTo>
                  <a:lnTo>
                    <a:pt x="174" y="24475"/>
                  </a:lnTo>
                  <a:lnTo>
                    <a:pt x="298" y="24847"/>
                  </a:lnTo>
                  <a:lnTo>
                    <a:pt x="447" y="25170"/>
                  </a:lnTo>
                  <a:lnTo>
                    <a:pt x="645" y="25493"/>
                  </a:lnTo>
                  <a:lnTo>
                    <a:pt x="869" y="25766"/>
                  </a:lnTo>
                  <a:lnTo>
                    <a:pt x="1117" y="26039"/>
                  </a:lnTo>
                  <a:lnTo>
                    <a:pt x="1365" y="26287"/>
                  </a:lnTo>
                  <a:lnTo>
                    <a:pt x="1663" y="26510"/>
                  </a:lnTo>
                  <a:lnTo>
                    <a:pt x="1986" y="26684"/>
                  </a:lnTo>
                  <a:lnTo>
                    <a:pt x="2309" y="26858"/>
                  </a:lnTo>
                  <a:lnTo>
                    <a:pt x="2656" y="26982"/>
                  </a:lnTo>
                  <a:lnTo>
                    <a:pt x="3028" y="27081"/>
                  </a:lnTo>
                  <a:lnTo>
                    <a:pt x="3401" y="27131"/>
                  </a:lnTo>
                  <a:lnTo>
                    <a:pt x="3798" y="27156"/>
                  </a:lnTo>
                  <a:lnTo>
                    <a:pt x="12212" y="27156"/>
                  </a:lnTo>
                  <a:lnTo>
                    <a:pt x="12585" y="27131"/>
                  </a:lnTo>
                  <a:lnTo>
                    <a:pt x="12957" y="27081"/>
                  </a:lnTo>
                  <a:lnTo>
                    <a:pt x="13329" y="26982"/>
                  </a:lnTo>
                  <a:lnTo>
                    <a:pt x="13677" y="26858"/>
                  </a:lnTo>
                  <a:lnTo>
                    <a:pt x="14000" y="26684"/>
                  </a:lnTo>
                  <a:lnTo>
                    <a:pt x="14322" y="26510"/>
                  </a:lnTo>
                  <a:lnTo>
                    <a:pt x="14620" y="26287"/>
                  </a:lnTo>
                  <a:lnTo>
                    <a:pt x="14893" y="26039"/>
                  </a:lnTo>
                  <a:lnTo>
                    <a:pt x="15141" y="25766"/>
                  </a:lnTo>
                  <a:lnTo>
                    <a:pt x="15340" y="25493"/>
                  </a:lnTo>
                  <a:lnTo>
                    <a:pt x="15539" y="25170"/>
                  </a:lnTo>
                  <a:lnTo>
                    <a:pt x="15712" y="24847"/>
                  </a:lnTo>
                  <a:lnTo>
                    <a:pt x="15836" y="24475"/>
                  </a:lnTo>
                  <a:lnTo>
                    <a:pt x="15911" y="24128"/>
                  </a:lnTo>
                  <a:lnTo>
                    <a:pt x="15985" y="23755"/>
                  </a:lnTo>
                  <a:lnTo>
                    <a:pt x="16010" y="23358"/>
                  </a:lnTo>
                  <a:lnTo>
                    <a:pt x="16010" y="3798"/>
                  </a:lnTo>
                  <a:lnTo>
                    <a:pt x="15985" y="3426"/>
                  </a:lnTo>
                  <a:lnTo>
                    <a:pt x="15911" y="3054"/>
                  </a:lnTo>
                  <a:lnTo>
                    <a:pt x="15836" y="2681"/>
                  </a:lnTo>
                  <a:lnTo>
                    <a:pt x="15712" y="2334"/>
                  </a:lnTo>
                  <a:lnTo>
                    <a:pt x="15539" y="1986"/>
                  </a:lnTo>
                  <a:lnTo>
                    <a:pt x="15340" y="1688"/>
                  </a:lnTo>
                  <a:lnTo>
                    <a:pt x="15141" y="1391"/>
                  </a:lnTo>
                  <a:lnTo>
                    <a:pt x="14893" y="1118"/>
                  </a:lnTo>
                  <a:lnTo>
                    <a:pt x="14620" y="869"/>
                  </a:lnTo>
                  <a:lnTo>
                    <a:pt x="14322" y="671"/>
                  </a:lnTo>
                  <a:lnTo>
                    <a:pt x="14000" y="472"/>
                  </a:lnTo>
                  <a:lnTo>
                    <a:pt x="13677" y="298"/>
                  </a:lnTo>
                  <a:lnTo>
                    <a:pt x="13329" y="174"/>
                  </a:lnTo>
                  <a:lnTo>
                    <a:pt x="12957" y="100"/>
                  </a:lnTo>
                  <a:lnTo>
                    <a:pt x="12585" y="25"/>
                  </a:lnTo>
                  <a:lnTo>
                    <a:pt x="12212"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43"/>
            <p:cNvSpPr/>
            <p:nvPr/>
          </p:nvSpPr>
          <p:spPr>
            <a:xfrm>
              <a:off x="4730250" y="3000225"/>
              <a:ext cx="400300" cy="678275"/>
            </a:xfrm>
            <a:custGeom>
              <a:rect b="b" l="l" r="r" t="t"/>
              <a:pathLst>
                <a:path extrusionOk="0" h="27131" w="16012">
                  <a:moveTo>
                    <a:pt x="3402" y="0"/>
                  </a:moveTo>
                  <a:lnTo>
                    <a:pt x="3029" y="75"/>
                  </a:lnTo>
                  <a:lnTo>
                    <a:pt x="2682" y="174"/>
                  </a:lnTo>
                  <a:lnTo>
                    <a:pt x="2334" y="298"/>
                  </a:lnTo>
                  <a:lnTo>
                    <a:pt x="1987" y="447"/>
                  </a:lnTo>
                  <a:lnTo>
                    <a:pt x="1689" y="645"/>
                  </a:lnTo>
                  <a:lnTo>
                    <a:pt x="1391" y="869"/>
                  </a:lnTo>
                  <a:lnTo>
                    <a:pt x="1118" y="1092"/>
                  </a:lnTo>
                  <a:lnTo>
                    <a:pt x="870" y="1365"/>
                  </a:lnTo>
                  <a:lnTo>
                    <a:pt x="646" y="1663"/>
                  </a:lnTo>
                  <a:lnTo>
                    <a:pt x="473" y="1986"/>
                  </a:lnTo>
                  <a:lnTo>
                    <a:pt x="299" y="2308"/>
                  </a:lnTo>
                  <a:lnTo>
                    <a:pt x="175" y="2656"/>
                  </a:lnTo>
                  <a:lnTo>
                    <a:pt x="75" y="3028"/>
                  </a:lnTo>
                  <a:lnTo>
                    <a:pt x="26" y="3401"/>
                  </a:lnTo>
                  <a:lnTo>
                    <a:pt x="1" y="3798"/>
                  </a:lnTo>
                  <a:lnTo>
                    <a:pt x="1" y="23333"/>
                  </a:lnTo>
                  <a:lnTo>
                    <a:pt x="26" y="23730"/>
                  </a:lnTo>
                  <a:lnTo>
                    <a:pt x="75" y="24102"/>
                  </a:lnTo>
                  <a:lnTo>
                    <a:pt x="175" y="24474"/>
                  </a:lnTo>
                  <a:lnTo>
                    <a:pt x="299" y="24822"/>
                  </a:lnTo>
                  <a:lnTo>
                    <a:pt x="473" y="25145"/>
                  </a:lnTo>
                  <a:lnTo>
                    <a:pt x="646" y="25467"/>
                  </a:lnTo>
                  <a:lnTo>
                    <a:pt x="870" y="25740"/>
                  </a:lnTo>
                  <a:lnTo>
                    <a:pt x="1118" y="26013"/>
                  </a:lnTo>
                  <a:lnTo>
                    <a:pt x="1391" y="26262"/>
                  </a:lnTo>
                  <a:lnTo>
                    <a:pt x="1689" y="26485"/>
                  </a:lnTo>
                  <a:lnTo>
                    <a:pt x="1987" y="26684"/>
                  </a:lnTo>
                  <a:lnTo>
                    <a:pt x="2334" y="26833"/>
                  </a:lnTo>
                  <a:lnTo>
                    <a:pt x="2682" y="26957"/>
                  </a:lnTo>
                  <a:lnTo>
                    <a:pt x="3029" y="27056"/>
                  </a:lnTo>
                  <a:lnTo>
                    <a:pt x="3402" y="27106"/>
                  </a:lnTo>
                  <a:lnTo>
                    <a:pt x="3799" y="27130"/>
                  </a:lnTo>
                  <a:lnTo>
                    <a:pt x="12213" y="27130"/>
                  </a:lnTo>
                  <a:lnTo>
                    <a:pt x="12586" y="27106"/>
                  </a:lnTo>
                  <a:lnTo>
                    <a:pt x="12983" y="27056"/>
                  </a:lnTo>
                  <a:lnTo>
                    <a:pt x="13330" y="26957"/>
                  </a:lnTo>
                  <a:lnTo>
                    <a:pt x="13678" y="26833"/>
                  </a:lnTo>
                  <a:lnTo>
                    <a:pt x="14025" y="26684"/>
                  </a:lnTo>
                  <a:lnTo>
                    <a:pt x="14323" y="26485"/>
                  </a:lnTo>
                  <a:lnTo>
                    <a:pt x="14621" y="26262"/>
                  </a:lnTo>
                  <a:lnTo>
                    <a:pt x="14894" y="26013"/>
                  </a:lnTo>
                  <a:lnTo>
                    <a:pt x="15142" y="25740"/>
                  </a:lnTo>
                  <a:lnTo>
                    <a:pt x="15366" y="25467"/>
                  </a:lnTo>
                  <a:lnTo>
                    <a:pt x="15539" y="25145"/>
                  </a:lnTo>
                  <a:lnTo>
                    <a:pt x="15713" y="24822"/>
                  </a:lnTo>
                  <a:lnTo>
                    <a:pt x="15837" y="24474"/>
                  </a:lnTo>
                  <a:lnTo>
                    <a:pt x="15937" y="24102"/>
                  </a:lnTo>
                  <a:lnTo>
                    <a:pt x="15986" y="23730"/>
                  </a:lnTo>
                  <a:lnTo>
                    <a:pt x="16011" y="23333"/>
                  </a:lnTo>
                  <a:lnTo>
                    <a:pt x="16011" y="3798"/>
                  </a:lnTo>
                  <a:lnTo>
                    <a:pt x="15986" y="3401"/>
                  </a:lnTo>
                  <a:lnTo>
                    <a:pt x="15937" y="3028"/>
                  </a:lnTo>
                  <a:lnTo>
                    <a:pt x="15837" y="2656"/>
                  </a:lnTo>
                  <a:lnTo>
                    <a:pt x="15713" y="2308"/>
                  </a:lnTo>
                  <a:lnTo>
                    <a:pt x="15539" y="1986"/>
                  </a:lnTo>
                  <a:lnTo>
                    <a:pt x="15366" y="1663"/>
                  </a:lnTo>
                  <a:lnTo>
                    <a:pt x="15142" y="1365"/>
                  </a:lnTo>
                  <a:lnTo>
                    <a:pt x="14894" y="1092"/>
                  </a:lnTo>
                  <a:lnTo>
                    <a:pt x="14621" y="869"/>
                  </a:lnTo>
                  <a:lnTo>
                    <a:pt x="14323" y="645"/>
                  </a:lnTo>
                  <a:lnTo>
                    <a:pt x="14025" y="447"/>
                  </a:lnTo>
                  <a:lnTo>
                    <a:pt x="13678" y="298"/>
                  </a:lnTo>
                  <a:lnTo>
                    <a:pt x="13330" y="174"/>
                  </a:lnTo>
                  <a:lnTo>
                    <a:pt x="12983" y="75"/>
                  </a:lnTo>
                  <a:lnTo>
                    <a:pt x="12586"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43"/>
            <p:cNvSpPr/>
            <p:nvPr/>
          </p:nvSpPr>
          <p:spPr>
            <a:xfrm>
              <a:off x="4760675" y="3020075"/>
              <a:ext cx="400275" cy="678900"/>
            </a:xfrm>
            <a:custGeom>
              <a:rect b="b" l="l" r="r" t="t"/>
              <a:pathLst>
                <a:path extrusionOk="0" h="27156" w="16011">
                  <a:moveTo>
                    <a:pt x="3798" y="0"/>
                  </a:moveTo>
                  <a:lnTo>
                    <a:pt x="3426" y="25"/>
                  </a:lnTo>
                  <a:lnTo>
                    <a:pt x="3053" y="100"/>
                  </a:lnTo>
                  <a:lnTo>
                    <a:pt x="2681" y="174"/>
                  </a:lnTo>
                  <a:lnTo>
                    <a:pt x="2333" y="298"/>
                  </a:lnTo>
                  <a:lnTo>
                    <a:pt x="1986" y="472"/>
                  </a:lnTo>
                  <a:lnTo>
                    <a:pt x="1688" y="671"/>
                  </a:lnTo>
                  <a:lnTo>
                    <a:pt x="1390" y="869"/>
                  </a:lnTo>
                  <a:lnTo>
                    <a:pt x="1117" y="1117"/>
                  </a:lnTo>
                  <a:lnTo>
                    <a:pt x="869" y="1390"/>
                  </a:lnTo>
                  <a:lnTo>
                    <a:pt x="670" y="1688"/>
                  </a:lnTo>
                  <a:lnTo>
                    <a:pt x="472" y="1986"/>
                  </a:lnTo>
                  <a:lnTo>
                    <a:pt x="298" y="2334"/>
                  </a:lnTo>
                  <a:lnTo>
                    <a:pt x="174" y="2681"/>
                  </a:lnTo>
                  <a:lnTo>
                    <a:pt x="99" y="3053"/>
                  </a:lnTo>
                  <a:lnTo>
                    <a:pt x="25" y="3426"/>
                  </a:lnTo>
                  <a:lnTo>
                    <a:pt x="0" y="3798"/>
                  </a:lnTo>
                  <a:lnTo>
                    <a:pt x="0" y="23358"/>
                  </a:lnTo>
                  <a:lnTo>
                    <a:pt x="25" y="23755"/>
                  </a:lnTo>
                  <a:lnTo>
                    <a:pt x="99" y="24127"/>
                  </a:lnTo>
                  <a:lnTo>
                    <a:pt x="174" y="24475"/>
                  </a:lnTo>
                  <a:lnTo>
                    <a:pt x="298" y="24847"/>
                  </a:lnTo>
                  <a:lnTo>
                    <a:pt x="472" y="25170"/>
                  </a:lnTo>
                  <a:lnTo>
                    <a:pt x="670" y="25492"/>
                  </a:lnTo>
                  <a:lnTo>
                    <a:pt x="869" y="25766"/>
                  </a:lnTo>
                  <a:lnTo>
                    <a:pt x="1117" y="26039"/>
                  </a:lnTo>
                  <a:lnTo>
                    <a:pt x="1390" y="26287"/>
                  </a:lnTo>
                  <a:lnTo>
                    <a:pt x="1688" y="26510"/>
                  </a:lnTo>
                  <a:lnTo>
                    <a:pt x="1986" y="26684"/>
                  </a:lnTo>
                  <a:lnTo>
                    <a:pt x="2333" y="26858"/>
                  </a:lnTo>
                  <a:lnTo>
                    <a:pt x="2681" y="26982"/>
                  </a:lnTo>
                  <a:lnTo>
                    <a:pt x="3053" y="27081"/>
                  </a:lnTo>
                  <a:lnTo>
                    <a:pt x="3426" y="27131"/>
                  </a:lnTo>
                  <a:lnTo>
                    <a:pt x="3798" y="27156"/>
                  </a:lnTo>
                  <a:lnTo>
                    <a:pt x="12213" y="27156"/>
                  </a:lnTo>
                  <a:lnTo>
                    <a:pt x="12610" y="27131"/>
                  </a:lnTo>
                  <a:lnTo>
                    <a:pt x="12982" y="27081"/>
                  </a:lnTo>
                  <a:lnTo>
                    <a:pt x="13354" y="26982"/>
                  </a:lnTo>
                  <a:lnTo>
                    <a:pt x="13702" y="26858"/>
                  </a:lnTo>
                  <a:lnTo>
                    <a:pt x="14025" y="26684"/>
                  </a:lnTo>
                  <a:lnTo>
                    <a:pt x="14347" y="26510"/>
                  </a:lnTo>
                  <a:lnTo>
                    <a:pt x="14645" y="26287"/>
                  </a:lnTo>
                  <a:lnTo>
                    <a:pt x="14893" y="26039"/>
                  </a:lnTo>
                  <a:lnTo>
                    <a:pt x="15142" y="25766"/>
                  </a:lnTo>
                  <a:lnTo>
                    <a:pt x="15365" y="25492"/>
                  </a:lnTo>
                  <a:lnTo>
                    <a:pt x="15564" y="25170"/>
                  </a:lnTo>
                  <a:lnTo>
                    <a:pt x="15712" y="24847"/>
                  </a:lnTo>
                  <a:lnTo>
                    <a:pt x="15837" y="24475"/>
                  </a:lnTo>
                  <a:lnTo>
                    <a:pt x="15936" y="24127"/>
                  </a:lnTo>
                  <a:lnTo>
                    <a:pt x="15986" y="23755"/>
                  </a:lnTo>
                  <a:lnTo>
                    <a:pt x="16010" y="23358"/>
                  </a:lnTo>
                  <a:lnTo>
                    <a:pt x="16010" y="3798"/>
                  </a:lnTo>
                  <a:lnTo>
                    <a:pt x="15986" y="3426"/>
                  </a:lnTo>
                  <a:lnTo>
                    <a:pt x="15936" y="3053"/>
                  </a:lnTo>
                  <a:lnTo>
                    <a:pt x="15837" y="2681"/>
                  </a:lnTo>
                  <a:lnTo>
                    <a:pt x="15712" y="2334"/>
                  </a:lnTo>
                  <a:lnTo>
                    <a:pt x="15564" y="1986"/>
                  </a:lnTo>
                  <a:lnTo>
                    <a:pt x="15365" y="1688"/>
                  </a:lnTo>
                  <a:lnTo>
                    <a:pt x="15142" y="1390"/>
                  </a:lnTo>
                  <a:lnTo>
                    <a:pt x="14893" y="1117"/>
                  </a:lnTo>
                  <a:lnTo>
                    <a:pt x="14645" y="869"/>
                  </a:lnTo>
                  <a:lnTo>
                    <a:pt x="14347" y="671"/>
                  </a:lnTo>
                  <a:lnTo>
                    <a:pt x="14025" y="472"/>
                  </a:lnTo>
                  <a:lnTo>
                    <a:pt x="13702" y="298"/>
                  </a:lnTo>
                  <a:lnTo>
                    <a:pt x="13354" y="174"/>
                  </a:lnTo>
                  <a:lnTo>
                    <a:pt x="12982" y="100"/>
                  </a:lnTo>
                  <a:lnTo>
                    <a:pt x="12610"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43"/>
            <p:cNvSpPr/>
            <p:nvPr/>
          </p:nvSpPr>
          <p:spPr>
            <a:xfrm>
              <a:off x="5273250" y="2925125"/>
              <a:ext cx="400275" cy="678900"/>
            </a:xfrm>
            <a:custGeom>
              <a:rect b="b" l="l" r="r" t="t"/>
              <a:pathLst>
                <a:path extrusionOk="0" h="27156" w="16011">
                  <a:moveTo>
                    <a:pt x="3798" y="1"/>
                  </a:moveTo>
                  <a:lnTo>
                    <a:pt x="3426" y="25"/>
                  </a:lnTo>
                  <a:lnTo>
                    <a:pt x="3053" y="100"/>
                  </a:lnTo>
                  <a:lnTo>
                    <a:pt x="2681" y="174"/>
                  </a:lnTo>
                  <a:lnTo>
                    <a:pt x="2333" y="298"/>
                  </a:lnTo>
                  <a:lnTo>
                    <a:pt x="1986" y="472"/>
                  </a:lnTo>
                  <a:lnTo>
                    <a:pt x="1688" y="671"/>
                  </a:lnTo>
                  <a:lnTo>
                    <a:pt x="1390" y="869"/>
                  </a:lnTo>
                  <a:lnTo>
                    <a:pt x="1117" y="1118"/>
                  </a:lnTo>
                  <a:lnTo>
                    <a:pt x="869" y="1391"/>
                  </a:lnTo>
                  <a:lnTo>
                    <a:pt x="670" y="1688"/>
                  </a:lnTo>
                  <a:lnTo>
                    <a:pt x="472" y="1986"/>
                  </a:lnTo>
                  <a:lnTo>
                    <a:pt x="298" y="2334"/>
                  </a:lnTo>
                  <a:lnTo>
                    <a:pt x="174" y="2681"/>
                  </a:lnTo>
                  <a:lnTo>
                    <a:pt x="99" y="3054"/>
                  </a:lnTo>
                  <a:lnTo>
                    <a:pt x="25" y="3426"/>
                  </a:lnTo>
                  <a:lnTo>
                    <a:pt x="0" y="3798"/>
                  </a:lnTo>
                  <a:lnTo>
                    <a:pt x="0" y="23358"/>
                  </a:lnTo>
                  <a:lnTo>
                    <a:pt x="25" y="23755"/>
                  </a:lnTo>
                  <a:lnTo>
                    <a:pt x="99" y="24128"/>
                  </a:lnTo>
                  <a:lnTo>
                    <a:pt x="174" y="24475"/>
                  </a:lnTo>
                  <a:lnTo>
                    <a:pt x="298" y="24847"/>
                  </a:lnTo>
                  <a:lnTo>
                    <a:pt x="472" y="25170"/>
                  </a:lnTo>
                  <a:lnTo>
                    <a:pt x="670" y="25493"/>
                  </a:lnTo>
                  <a:lnTo>
                    <a:pt x="869" y="25766"/>
                  </a:lnTo>
                  <a:lnTo>
                    <a:pt x="1117" y="26039"/>
                  </a:lnTo>
                  <a:lnTo>
                    <a:pt x="1390" y="26287"/>
                  </a:lnTo>
                  <a:lnTo>
                    <a:pt x="1688" y="26510"/>
                  </a:lnTo>
                  <a:lnTo>
                    <a:pt x="1986" y="26684"/>
                  </a:lnTo>
                  <a:lnTo>
                    <a:pt x="2333" y="26858"/>
                  </a:lnTo>
                  <a:lnTo>
                    <a:pt x="2681" y="26982"/>
                  </a:lnTo>
                  <a:lnTo>
                    <a:pt x="3053" y="27081"/>
                  </a:lnTo>
                  <a:lnTo>
                    <a:pt x="3426" y="27131"/>
                  </a:lnTo>
                  <a:lnTo>
                    <a:pt x="3798" y="27156"/>
                  </a:lnTo>
                  <a:lnTo>
                    <a:pt x="12212" y="27156"/>
                  </a:lnTo>
                  <a:lnTo>
                    <a:pt x="12610" y="27131"/>
                  </a:lnTo>
                  <a:lnTo>
                    <a:pt x="12982" y="27081"/>
                  </a:lnTo>
                  <a:lnTo>
                    <a:pt x="13354" y="26982"/>
                  </a:lnTo>
                  <a:lnTo>
                    <a:pt x="13702" y="26858"/>
                  </a:lnTo>
                  <a:lnTo>
                    <a:pt x="14024" y="26684"/>
                  </a:lnTo>
                  <a:lnTo>
                    <a:pt x="14347" y="26510"/>
                  </a:lnTo>
                  <a:lnTo>
                    <a:pt x="14620" y="26287"/>
                  </a:lnTo>
                  <a:lnTo>
                    <a:pt x="14893" y="26039"/>
                  </a:lnTo>
                  <a:lnTo>
                    <a:pt x="15141" y="25766"/>
                  </a:lnTo>
                  <a:lnTo>
                    <a:pt x="15365" y="25493"/>
                  </a:lnTo>
                  <a:lnTo>
                    <a:pt x="15563" y="25170"/>
                  </a:lnTo>
                  <a:lnTo>
                    <a:pt x="15712" y="24847"/>
                  </a:lnTo>
                  <a:lnTo>
                    <a:pt x="15836" y="24475"/>
                  </a:lnTo>
                  <a:lnTo>
                    <a:pt x="15936" y="24128"/>
                  </a:lnTo>
                  <a:lnTo>
                    <a:pt x="15985" y="23755"/>
                  </a:lnTo>
                  <a:lnTo>
                    <a:pt x="16010" y="23358"/>
                  </a:lnTo>
                  <a:lnTo>
                    <a:pt x="16010" y="3798"/>
                  </a:lnTo>
                  <a:lnTo>
                    <a:pt x="15985" y="3426"/>
                  </a:lnTo>
                  <a:lnTo>
                    <a:pt x="15936" y="3054"/>
                  </a:lnTo>
                  <a:lnTo>
                    <a:pt x="15836" y="2681"/>
                  </a:lnTo>
                  <a:lnTo>
                    <a:pt x="15712" y="2334"/>
                  </a:lnTo>
                  <a:lnTo>
                    <a:pt x="15563" y="1986"/>
                  </a:lnTo>
                  <a:lnTo>
                    <a:pt x="15365" y="1688"/>
                  </a:lnTo>
                  <a:lnTo>
                    <a:pt x="15141" y="1391"/>
                  </a:lnTo>
                  <a:lnTo>
                    <a:pt x="14893" y="1118"/>
                  </a:lnTo>
                  <a:lnTo>
                    <a:pt x="14620" y="869"/>
                  </a:lnTo>
                  <a:lnTo>
                    <a:pt x="14347" y="671"/>
                  </a:lnTo>
                  <a:lnTo>
                    <a:pt x="14024" y="472"/>
                  </a:lnTo>
                  <a:lnTo>
                    <a:pt x="13702" y="298"/>
                  </a:lnTo>
                  <a:lnTo>
                    <a:pt x="13354" y="174"/>
                  </a:lnTo>
                  <a:lnTo>
                    <a:pt x="12982" y="100"/>
                  </a:lnTo>
                  <a:lnTo>
                    <a:pt x="12610" y="25"/>
                  </a:lnTo>
                  <a:lnTo>
                    <a:pt x="12212"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43"/>
            <p:cNvSpPr/>
            <p:nvPr/>
          </p:nvSpPr>
          <p:spPr>
            <a:xfrm>
              <a:off x="5381225" y="3000225"/>
              <a:ext cx="400275" cy="678275"/>
            </a:xfrm>
            <a:custGeom>
              <a:rect b="b" l="l" r="r" t="t"/>
              <a:pathLst>
                <a:path extrusionOk="0" h="27131" w="16011">
                  <a:moveTo>
                    <a:pt x="3426" y="0"/>
                  </a:moveTo>
                  <a:lnTo>
                    <a:pt x="3053" y="75"/>
                  </a:lnTo>
                  <a:lnTo>
                    <a:pt x="2681" y="174"/>
                  </a:lnTo>
                  <a:lnTo>
                    <a:pt x="2333" y="298"/>
                  </a:lnTo>
                  <a:lnTo>
                    <a:pt x="1986" y="447"/>
                  </a:lnTo>
                  <a:lnTo>
                    <a:pt x="1688" y="645"/>
                  </a:lnTo>
                  <a:lnTo>
                    <a:pt x="1390" y="869"/>
                  </a:lnTo>
                  <a:lnTo>
                    <a:pt x="1117" y="1092"/>
                  </a:lnTo>
                  <a:lnTo>
                    <a:pt x="869" y="1365"/>
                  </a:lnTo>
                  <a:lnTo>
                    <a:pt x="670" y="1663"/>
                  </a:lnTo>
                  <a:lnTo>
                    <a:pt x="472" y="1986"/>
                  </a:lnTo>
                  <a:lnTo>
                    <a:pt x="298" y="2308"/>
                  </a:lnTo>
                  <a:lnTo>
                    <a:pt x="174" y="2656"/>
                  </a:lnTo>
                  <a:lnTo>
                    <a:pt x="99" y="3028"/>
                  </a:lnTo>
                  <a:lnTo>
                    <a:pt x="25" y="3401"/>
                  </a:lnTo>
                  <a:lnTo>
                    <a:pt x="0" y="3798"/>
                  </a:lnTo>
                  <a:lnTo>
                    <a:pt x="0" y="23333"/>
                  </a:lnTo>
                  <a:lnTo>
                    <a:pt x="25" y="23730"/>
                  </a:lnTo>
                  <a:lnTo>
                    <a:pt x="99" y="24102"/>
                  </a:lnTo>
                  <a:lnTo>
                    <a:pt x="174" y="24474"/>
                  </a:lnTo>
                  <a:lnTo>
                    <a:pt x="298" y="24822"/>
                  </a:lnTo>
                  <a:lnTo>
                    <a:pt x="472" y="25145"/>
                  </a:lnTo>
                  <a:lnTo>
                    <a:pt x="670" y="25467"/>
                  </a:lnTo>
                  <a:lnTo>
                    <a:pt x="869" y="25740"/>
                  </a:lnTo>
                  <a:lnTo>
                    <a:pt x="1117" y="26013"/>
                  </a:lnTo>
                  <a:lnTo>
                    <a:pt x="1390" y="26262"/>
                  </a:lnTo>
                  <a:lnTo>
                    <a:pt x="1688" y="26485"/>
                  </a:lnTo>
                  <a:lnTo>
                    <a:pt x="1986" y="26684"/>
                  </a:lnTo>
                  <a:lnTo>
                    <a:pt x="2333" y="26833"/>
                  </a:lnTo>
                  <a:lnTo>
                    <a:pt x="2681" y="26957"/>
                  </a:lnTo>
                  <a:lnTo>
                    <a:pt x="3053" y="27056"/>
                  </a:lnTo>
                  <a:lnTo>
                    <a:pt x="3426" y="27106"/>
                  </a:lnTo>
                  <a:lnTo>
                    <a:pt x="3798" y="27130"/>
                  </a:lnTo>
                  <a:lnTo>
                    <a:pt x="12213" y="27130"/>
                  </a:lnTo>
                  <a:lnTo>
                    <a:pt x="12610" y="27106"/>
                  </a:lnTo>
                  <a:lnTo>
                    <a:pt x="12982" y="27056"/>
                  </a:lnTo>
                  <a:lnTo>
                    <a:pt x="13354" y="26957"/>
                  </a:lnTo>
                  <a:lnTo>
                    <a:pt x="13702" y="26833"/>
                  </a:lnTo>
                  <a:lnTo>
                    <a:pt x="14025" y="26684"/>
                  </a:lnTo>
                  <a:lnTo>
                    <a:pt x="14347" y="26485"/>
                  </a:lnTo>
                  <a:lnTo>
                    <a:pt x="14620" y="26262"/>
                  </a:lnTo>
                  <a:lnTo>
                    <a:pt x="14893" y="26013"/>
                  </a:lnTo>
                  <a:lnTo>
                    <a:pt x="15141" y="25740"/>
                  </a:lnTo>
                  <a:lnTo>
                    <a:pt x="15365" y="25467"/>
                  </a:lnTo>
                  <a:lnTo>
                    <a:pt x="15563" y="25145"/>
                  </a:lnTo>
                  <a:lnTo>
                    <a:pt x="15712" y="24822"/>
                  </a:lnTo>
                  <a:lnTo>
                    <a:pt x="15837" y="24474"/>
                  </a:lnTo>
                  <a:lnTo>
                    <a:pt x="15936" y="24102"/>
                  </a:lnTo>
                  <a:lnTo>
                    <a:pt x="15985" y="23730"/>
                  </a:lnTo>
                  <a:lnTo>
                    <a:pt x="16010" y="23333"/>
                  </a:lnTo>
                  <a:lnTo>
                    <a:pt x="16010" y="3798"/>
                  </a:lnTo>
                  <a:lnTo>
                    <a:pt x="15985" y="3401"/>
                  </a:lnTo>
                  <a:lnTo>
                    <a:pt x="15936" y="3028"/>
                  </a:lnTo>
                  <a:lnTo>
                    <a:pt x="15837" y="2656"/>
                  </a:lnTo>
                  <a:lnTo>
                    <a:pt x="15712" y="2308"/>
                  </a:lnTo>
                  <a:lnTo>
                    <a:pt x="15563" y="1986"/>
                  </a:lnTo>
                  <a:lnTo>
                    <a:pt x="15365" y="1663"/>
                  </a:lnTo>
                  <a:lnTo>
                    <a:pt x="15141" y="1365"/>
                  </a:lnTo>
                  <a:lnTo>
                    <a:pt x="14893" y="1092"/>
                  </a:lnTo>
                  <a:lnTo>
                    <a:pt x="14620" y="869"/>
                  </a:lnTo>
                  <a:lnTo>
                    <a:pt x="14347" y="645"/>
                  </a:lnTo>
                  <a:lnTo>
                    <a:pt x="14025" y="447"/>
                  </a:lnTo>
                  <a:lnTo>
                    <a:pt x="13702" y="298"/>
                  </a:lnTo>
                  <a:lnTo>
                    <a:pt x="13354" y="174"/>
                  </a:lnTo>
                  <a:lnTo>
                    <a:pt x="12982" y="75"/>
                  </a:lnTo>
                  <a:lnTo>
                    <a:pt x="12610"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43"/>
            <p:cNvSpPr/>
            <p:nvPr/>
          </p:nvSpPr>
          <p:spPr>
            <a:xfrm>
              <a:off x="5412250" y="3020075"/>
              <a:ext cx="399650" cy="678900"/>
            </a:xfrm>
            <a:custGeom>
              <a:rect b="b" l="l" r="r" t="t"/>
              <a:pathLst>
                <a:path extrusionOk="0" h="27156" w="15986">
                  <a:moveTo>
                    <a:pt x="3798" y="0"/>
                  </a:moveTo>
                  <a:lnTo>
                    <a:pt x="3401" y="25"/>
                  </a:lnTo>
                  <a:lnTo>
                    <a:pt x="3028" y="100"/>
                  </a:lnTo>
                  <a:lnTo>
                    <a:pt x="2656" y="174"/>
                  </a:lnTo>
                  <a:lnTo>
                    <a:pt x="2309" y="298"/>
                  </a:lnTo>
                  <a:lnTo>
                    <a:pt x="1986" y="472"/>
                  </a:lnTo>
                  <a:lnTo>
                    <a:pt x="1663" y="671"/>
                  </a:lnTo>
                  <a:lnTo>
                    <a:pt x="1365" y="869"/>
                  </a:lnTo>
                  <a:lnTo>
                    <a:pt x="1117" y="1117"/>
                  </a:lnTo>
                  <a:lnTo>
                    <a:pt x="869" y="1390"/>
                  </a:lnTo>
                  <a:lnTo>
                    <a:pt x="646" y="1688"/>
                  </a:lnTo>
                  <a:lnTo>
                    <a:pt x="447" y="1986"/>
                  </a:lnTo>
                  <a:lnTo>
                    <a:pt x="298" y="2334"/>
                  </a:lnTo>
                  <a:lnTo>
                    <a:pt x="174" y="2681"/>
                  </a:lnTo>
                  <a:lnTo>
                    <a:pt x="75" y="3053"/>
                  </a:lnTo>
                  <a:lnTo>
                    <a:pt x="25" y="3426"/>
                  </a:lnTo>
                  <a:lnTo>
                    <a:pt x="0" y="3798"/>
                  </a:lnTo>
                  <a:lnTo>
                    <a:pt x="0" y="23358"/>
                  </a:lnTo>
                  <a:lnTo>
                    <a:pt x="25" y="23755"/>
                  </a:lnTo>
                  <a:lnTo>
                    <a:pt x="75" y="24127"/>
                  </a:lnTo>
                  <a:lnTo>
                    <a:pt x="174" y="24475"/>
                  </a:lnTo>
                  <a:lnTo>
                    <a:pt x="298" y="24847"/>
                  </a:lnTo>
                  <a:lnTo>
                    <a:pt x="447" y="25170"/>
                  </a:lnTo>
                  <a:lnTo>
                    <a:pt x="646" y="25492"/>
                  </a:lnTo>
                  <a:lnTo>
                    <a:pt x="869" y="25766"/>
                  </a:lnTo>
                  <a:lnTo>
                    <a:pt x="1117" y="26039"/>
                  </a:lnTo>
                  <a:lnTo>
                    <a:pt x="1365" y="26287"/>
                  </a:lnTo>
                  <a:lnTo>
                    <a:pt x="1663" y="26510"/>
                  </a:lnTo>
                  <a:lnTo>
                    <a:pt x="1986" y="26684"/>
                  </a:lnTo>
                  <a:lnTo>
                    <a:pt x="2309" y="26858"/>
                  </a:lnTo>
                  <a:lnTo>
                    <a:pt x="2656" y="26982"/>
                  </a:lnTo>
                  <a:lnTo>
                    <a:pt x="3028" y="27081"/>
                  </a:lnTo>
                  <a:lnTo>
                    <a:pt x="3401" y="27131"/>
                  </a:lnTo>
                  <a:lnTo>
                    <a:pt x="3798" y="27156"/>
                  </a:lnTo>
                  <a:lnTo>
                    <a:pt x="12213" y="27156"/>
                  </a:lnTo>
                  <a:lnTo>
                    <a:pt x="12585" y="27131"/>
                  </a:lnTo>
                  <a:lnTo>
                    <a:pt x="12957" y="27081"/>
                  </a:lnTo>
                  <a:lnTo>
                    <a:pt x="13330" y="26982"/>
                  </a:lnTo>
                  <a:lnTo>
                    <a:pt x="13677" y="26858"/>
                  </a:lnTo>
                  <a:lnTo>
                    <a:pt x="14000" y="26684"/>
                  </a:lnTo>
                  <a:lnTo>
                    <a:pt x="14322" y="26510"/>
                  </a:lnTo>
                  <a:lnTo>
                    <a:pt x="14620" y="26287"/>
                  </a:lnTo>
                  <a:lnTo>
                    <a:pt x="14893" y="26039"/>
                  </a:lnTo>
                  <a:lnTo>
                    <a:pt x="15142" y="25766"/>
                  </a:lnTo>
                  <a:lnTo>
                    <a:pt x="15340" y="25492"/>
                  </a:lnTo>
                  <a:lnTo>
                    <a:pt x="15539" y="25170"/>
                  </a:lnTo>
                  <a:lnTo>
                    <a:pt x="15688" y="24847"/>
                  </a:lnTo>
                  <a:lnTo>
                    <a:pt x="15837" y="24475"/>
                  </a:lnTo>
                  <a:lnTo>
                    <a:pt x="15911" y="24127"/>
                  </a:lnTo>
                  <a:lnTo>
                    <a:pt x="15986" y="23755"/>
                  </a:lnTo>
                  <a:lnTo>
                    <a:pt x="15986" y="23358"/>
                  </a:lnTo>
                  <a:lnTo>
                    <a:pt x="15986" y="3798"/>
                  </a:lnTo>
                  <a:lnTo>
                    <a:pt x="15986" y="3426"/>
                  </a:lnTo>
                  <a:lnTo>
                    <a:pt x="15911" y="3053"/>
                  </a:lnTo>
                  <a:lnTo>
                    <a:pt x="15837" y="2681"/>
                  </a:lnTo>
                  <a:lnTo>
                    <a:pt x="15688" y="2334"/>
                  </a:lnTo>
                  <a:lnTo>
                    <a:pt x="15539" y="1986"/>
                  </a:lnTo>
                  <a:lnTo>
                    <a:pt x="15340" y="1688"/>
                  </a:lnTo>
                  <a:lnTo>
                    <a:pt x="15142" y="1390"/>
                  </a:lnTo>
                  <a:lnTo>
                    <a:pt x="14893" y="1117"/>
                  </a:lnTo>
                  <a:lnTo>
                    <a:pt x="14620" y="869"/>
                  </a:lnTo>
                  <a:lnTo>
                    <a:pt x="14322" y="671"/>
                  </a:lnTo>
                  <a:lnTo>
                    <a:pt x="14000" y="472"/>
                  </a:lnTo>
                  <a:lnTo>
                    <a:pt x="13677" y="298"/>
                  </a:lnTo>
                  <a:lnTo>
                    <a:pt x="13330" y="174"/>
                  </a:lnTo>
                  <a:lnTo>
                    <a:pt x="12957" y="100"/>
                  </a:lnTo>
                  <a:lnTo>
                    <a:pt x="12585"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43"/>
            <p:cNvSpPr/>
            <p:nvPr/>
          </p:nvSpPr>
          <p:spPr>
            <a:xfrm>
              <a:off x="4052625" y="2925125"/>
              <a:ext cx="400275" cy="678900"/>
            </a:xfrm>
            <a:custGeom>
              <a:rect b="b" l="l" r="r" t="t"/>
              <a:pathLst>
                <a:path extrusionOk="0" h="27156" w="16011">
                  <a:moveTo>
                    <a:pt x="3798" y="1"/>
                  </a:moveTo>
                  <a:lnTo>
                    <a:pt x="3401" y="25"/>
                  </a:lnTo>
                  <a:lnTo>
                    <a:pt x="3029" y="100"/>
                  </a:lnTo>
                  <a:lnTo>
                    <a:pt x="2656" y="174"/>
                  </a:lnTo>
                  <a:lnTo>
                    <a:pt x="2309" y="298"/>
                  </a:lnTo>
                  <a:lnTo>
                    <a:pt x="1986" y="472"/>
                  </a:lnTo>
                  <a:lnTo>
                    <a:pt x="1663" y="671"/>
                  </a:lnTo>
                  <a:lnTo>
                    <a:pt x="1390" y="869"/>
                  </a:lnTo>
                  <a:lnTo>
                    <a:pt x="1117" y="1118"/>
                  </a:lnTo>
                  <a:lnTo>
                    <a:pt x="869" y="1391"/>
                  </a:lnTo>
                  <a:lnTo>
                    <a:pt x="646" y="1688"/>
                  </a:lnTo>
                  <a:lnTo>
                    <a:pt x="447" y="1986"/>
                  </a:lnTo>
                  <a:lnTo>
                    <a:pt x="298" y="2334"/>
                  </a:lnTo>
                  <a:lnTo>
                    <a:pt x="174" y="2681"/>
                  </a:lnTo>
                  <a:lnTo>
                    <a:pt x="75" y="3054"/>
                  </a:lnTo>
                  <a:lnTo>
                    <a:pt x="25" y="3426"/>
                  </a:lnTo>
                  <a:lnTo>
                    <a:pt x="0" y="3798"/>
                  </a:lnTo>
                  <a:lnTo>
                    <a:pt x="0" y="23358"/>
                  </a:lnTo>
                  <a:lnTo>
                    <a:pt x="25" y="23755"/>
                  </a:lnTo>
                  <a:lnTo>
                    <a:pt x="75" y="24128"/>
                  </a:lnTo>
                  <a:lnTo>
                    <a:pt x="174" y="24475"/>
                  </a:lnTo>
                  <a:lnTo>
                    <a:pt x="298" y="24847"/>
                  </a:lnTo>
                  <a:lnTo>
                    <a:pt x="447" y="25170"/>
                  </a:lnTo>
                  <a:lnTo>
                    <a:pt x="646" y="25493"/>
                  </a:lnTo>
                  <a:lnTo>
                    <a:pt x="869" y="25766"/>
                  </a:lnTo>
                  <a:lnTo>
                    <a:pt x="1117" y="26039"/>
                  </a:lnTo>
                  <a:lnTo>
                    <a:pt x="1390" y="26287"/>
                  </a:lnTo>
                  <a:lnTo>
                    <a:pt x="1663" y="26510"/>
                  </a:lnTo>
                  <a:lnTo>
                    <a:pt x="1986" y="26684"/>
                  </a:lnTo>
                  <a:lnTo>
                    <a:pt x="2309" y="26858"/>
                  </a:lnTo>
                  <a:lnTo>
                    <a:pt x="2656" y="26982"/>
                  </a:lnTo>
                  <a:lnTo>
                    <a:pt x="3029" y="27081"/>
                  </a:lnTo>
                  <a:lnTo>
                    <a:pt x="3401" y="27131"/>
                  </a:lnTo>
                  <a:lnTo>
                    <a:pt x="3798" y="27156"/>
                  </a:lnTo>
                  <a:lnTo>
                    <a:pt x="12213" y="27156"/>
                  </a:lnTo>
                  <a:lnTo>
                    <a:pt x="12585" y="27131"/>
                  </a:lnTo>
                  <a:lnTo>
                    <a:pt x="12957" y="27081"/>
                  </a:lnTo>
                  <a:lnTo>
                    <a:pt x="13330" y="26982"/>
                  </a:lnTo>
                  <a:lnTo>
                    <a:pt x="13677" y="26858"/>
                  </a:lnTo>
                  <a:lnTo>
                    <a:pt x="14025" y="26684"/>
                  </a:lnTo>
                  <a:lnTo>
                    <a:pt x="14323" y="26510"/>
                  </a:lnTo>
                  <a:lnTo>
                    <a:pt x="14620" y="26287"/>
                  </a:lnTo>
                  <a:lnTo>
                    <a:pt x="14894" y="26039"/>
                  </a:lnTo>
                  <a:lnTo>
                    <a:pt x="15142" y="25766"/>
                  </a:lnTo>
                  <a:lnTo>
                    <a:pt x="15365" y="25493"/>
                  </a:lnTo>
                  <a:lnTo>
                    <a:pt x="15539" y="25170"/>
                  </a:lnTo>
                  <a:lnTo>
                    <a:pt x="15713" y="24847"/>
                  </a:lnTo>
                  <a:lnTo>
                    <a:pt x="15837" y="24475"/>
                  </a:lnTo>
                  <a:lnTo>
                    <a:pt x="15936" y="24128"/>
                  </a:lnTo>
                  <a:lnTo>
                    <a:pt x="15986" y="23755"/>
                  </a:lnTo>
                  <a:lnTo>
                    <a:pt x="16011" y="23358"/>
                  </a:lnTo>
                  <a:lnTo>
                    <a:pt x="16011" y="3798"/>
                  </a:lnTo>
                  <a:lnTo>
                    <a:pt x="15986" y="3426"/>
                  </a:lnTo>
                  <a:lnTo>
                    <a:pt x="15936" y="3054"/>
                  </a:lnTo>
                  <a:lnTo>
                    <a:pt x="15837" y="2681"/>
                  </a:lnTo>
                  <a:lnTo>
                    <a:pt x="15713" y="2334"/>
                  </a:lnTo>
                  <a:lnTo>
                    <a:pt x="15539" y="1986"/>
                  </a:lnTo>
                  <a:lnTo>
                    <a:pt x="15365" y="1688"/>
                  </a:lnTo>
                  <a:lnTo>
                    <a:pt x="15142" y="1391"/>
                  </a:lnTo>
                  <a:lnTo>
                    <a:pt x="14894" y="1118"/>
                  </a:lnTo>
                  <a:lnTo>
                    <a:pt x="14620" y="869"/>
                  </a:lnTo>
                  <a:lnTo>
                    <a:pt x="14323" y="671"/>
                  </a:lnTo>
                  <a:lnTo>
                    <a:pt x="14025" y="472"/>
                  </a:lnTo>
                  <a:lnTo>
                    <a:pt x="13677" y="298"/>
                  </a:lnTo>
                  <a:lnTo>
                    <a:pt x="13330" y="174"/>
                  </a:lnTo>
                  <a:lnTo>
                    <a:pt x="12957" y="100"/>
                  </a:lnTo>
                  <a:lnTo>
                    <a:pt x="12585" y="25"/>
                  </a:lnTo>
                  <a:lnTo>
                    <a:pt x="1221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43"/>
            <p:cNvSpPr/>
            <p:nvPr/>
          </p:nvSpPr>
          <p:spPr>
            <a:xfrm>
              <a:off x="4106000" y="3000225"/>
              <a:ext cx="400275" cy="678275"/>
            </a:xfrm>
            <a:custGeom>
              <a:rect b="b" l="l" r="r" t="t"/>
              <a:pathLst>
                <a:path extrusionOk="0" h="27131" w="16011">
                  <a:moveTo>
                    <a:pt x="3425" y="0"/>
                  </a:moveTo>
                  <a:lnTo>
                    <a:pt x="3053" y="75"/>
                  </a:lnTo>
                  <a:lnTo>
                    <a:pt x="2681" y="174"/>
                  </a:lnTo>
                  <a:lnTo>
                    <a:pt x="2333" y="298"/>
                  </a:lnTo>
                  <a:lnTo>
                    <a:pt x="2011" y="447"/>
                  </a:lnTo>
                  <a:lnTo>
                    <a:pt x="1688" y="645"/>
                  </a:lnTo>
                  <a:lnTo>
                    <a:pt x="1390" y="869"/>
                  </a:lnTo>
                  <a:lnTo>
                    <a:pt x="1117" y="1092"/>
                  </a:lnTo>
                  <a:lnTo>
                    <a:pt x="869" y="1365"/>
                  </a:lnTo>
                  <a:lnTo>
                    <a:pt x="670" y="1663"/>
                  </a:lnTo>
                  <a:lnTo>
                    <a:pt x="472" y="1986"/>
                  </a:lnTo>
                  <a:lnTo>
                    <a:pt x="298" y="2308"/>
                  </a:lnTo>
                  <a:lnTo>
                    <a:pt x="174" y="2656"/>
                  </a:lnTo>
                  <a:lnTo>
                    <a:pt x="99" y="3028"/>
                  </a:lnTo>
                  <a:lnTo>
                    <a:pt x="25" y="3401"/>
                  </a:lnTo>
                  <a:lnTo>
                    <a:pt x="0" y="3798"/>
                  </a:lnTo>
                  <a:lnTo>
                    <a:pt x="0" y="23333"/>
                  </a:lnTo>
                  <a:lnTo>
                    <a:pt x="25" y="23730"/>
                  </a:lnTo>
                  <a:lnTo>
                    <a:pt x="99" y="24102"/>
                  </a:lnTo>
                  <a:lnTo>
                    <a:pt x="174" y="24474"/>
                  </a:lnTo>
                  <a:lnTo>
                    <a:pt x="298" y="24822"/>
                  </a:lnTo>
                  <a:lnTo>
                    <a:pt x="472" y="25145"/>
                  </a:lnTo>
                  <a:lnTo>
                    <a:pt x="670" y="25467"/>
                  </a:lnTo>
                  <a:lnTo>
                    <a:pt x="869" y="25740"/>
                  </a:lnTo>
                  <a:lnTo>
                    <a:pt x="1117" y="26013"/>
                  </a:lnTo>
                  <a:lnTo>
                    <a:pt x="1390" y="26262"/>
                  </a:lnTo>
                  <a:lnTo>
                    <a:pt x="1688" y="26485"/>
                  </a:lnTo>
                  <a:lnTo>
                    <a:pt x="2011" y="26684"/>
                  </a:lnTo>
                  <a:lnTo>
                    <a:pt x="2333" y="26833"/>
                  </a:lnTo>
                  <a:lnTo>
                    <a:pt x="2681" y="26957"/>
                  </a:lnTo>
                  <a:lnTo>
                    <a:pt x="3053" y="27056"/>
                  </a:lnTo>
                  <a:lnTo>
                    <a:pt x="3425" y="27106"/>
                  </a:lnTo>
                  <a:lnTo>
                    <a:pt x="3798" y="27130"/>
                  </a:lnTo>
                  <a:lnTo>
                    <a:pt x="12212" y="27130"/>
                  </a:lnTo>
                  <a:lnTo>
                    <a:pt x="12610" y="27106"/>
                  </a:lnTo>
                  <a:lnTo>
                    <a:pt x="12982" y="27056"/>
                  </a:lnTo>
                  <a:lnTo>
                    <a:pt x="13354" y="26957"/>
                  </a:lnTo>
                  <a:lnTo>
                    <a:pt x="13702" y="26833"/>
                  </a:lnTo>
                  <a:lnTo>
                    <a:pt x="14024" y="26684"/>
                  </a:lnTo>
                  <a:lnTo>
                    <a:pt x="14347" y="26485"/>
                  </a:lnTo>
                  <a:lnTo>
                    <a:pt x="14645" y="26262"/>
                  </a:lnTo>
                  <a:lnTo>
                    <a:pt x="14893" y="26013"/>
                  </a:lnTo>
                  <a:lnTo>
                    <a:pt x="15141" y="25740"/>
                  </a:lnTo>
                  <a:lnTo>
                    <a:pt x="15365" y="25467"/>
                  </a:lnTo>
                  <a:lnTo>
                    <a:pt x="15563" y="25145"/>
                  </a:lnTo>
                  <a:lnTo>
                    <a:pt x="15712" y="24822"/>
                  </a:lnTo>
                  <a:lnTo>
                    <a:pt x="15836" y="24474"/>
                  </a:lnTo>
                  <a:lnTo>
                    <a:pt x="15936" y="24102"/>
                  </a:lnTo>
                  <a:lnTo>
                    <a:pt x="15985" y="23730"/>
                  </a:lnTo>
                  <a:lnTo>
                    <a:pt x="16010" y="23333"/>
                  </a:lnTo>
                  <a:lnTo>
                    <a:pt x="16010" y="3798"/>
                  </a:lnTo>
                  <a:lnTo>
                    <a:pt x="15985" y="3401"/>
                  </a:lnTo>
                  <a:lnTo>
                    <a:pt x="15936" y="3028"/>
                  </a:lnTo>
                  <a:lnTo>
                    <a:pt x="15836" y="2656"/>
                  </a:lnTo>
                  <a:lnTo>
                    <a:pt x="15712" y="2308"/>
                  </a:lnTo>
                  <a:lnTo>
                    <a:pt x="15563" y="1986"/>
                  </a:lnTo>
                  <a:lnTo>
                    <a:pt x="15365" y="1663"/>
                  </a:lnTo>
                  <a:lnTo>
                    <a:pt x="15141" y="1365"/>
                  </a:lnTo>
                  <a:lnTo>
                    <a:pt x="14893" y="1092"/>
                  </a:lnTo>
                  <a:lnTo>
                    <a:pt x="14645" y="869"/>
                  </a:lnTo>
                  <a:lnTo>
                    <a:pt x="14347" y="645"/>
                  </a:lnTo>
                  <a:lnTo>
                    <a:pt x="14024" y="447"/>
                  </a:lnTo>
                  <a:lnTo>
                    <a:pt x="13702" y="298"/>
                  </a:lnTo>
                  <a:lnTo>
                    <a:pt x="13354" y="174"/>
                  </a:lnTo>
                  <a:lnTo>
                    <a:pt x="12982" y="75"/>
                  </a:lnTo>
                  <a:lnTo>
                    <a:pt x="12610"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43"/>
            <p:cNvSpPr/>
            <p:nvPr/>
          </p:nvSpPr>
          <p:spPr>
            <a:xfrm>
              <a:off x="4137025" y="3020075"/>
              <a:ext cx="400275" cy="678900"/>
            </a:xfrm>
            <a:custGeom>
              <a:rect b="b" l="l" r="r" t="t"/>
              <a:pathLst>
                <a:path extrusionOk="0" h="27156" w="16011">
                  <a:moveTo>
                    <a:pt x="3798" y="0"/>
                  </a:moveTo>
                  <a:lnTo>
                    <a:pt x="3401" y="25"/>
                  </a:lnTo>
                  <a:lnTo>
                    <a:pt x="3028" y="100"/>
                  </a:lnTo>
                  <a:lnTo>
                    <a:pt x="2656" y="174"/>
                  </a:lnTo>
                  <a:lnTo>
                    <a:pt x="2309" y="298"/>
                  </a:lnTo>
                  <a:lnTo>
                    <a:pt x="1986" y="472"/>
                  </a:lnTo>
                  <a:lnTo>
                    <a:pt x="1663" y="671"/>
                  </a:lnTo>
                  <a:lnTo>
                    <a:pt x="1390" y="869"/>
                  </a:lnTo>
                  <a:lnTo>
                    <a:pt x="1117" y="1117"/>
                  </a:lnTo>
                  <a:lnTo>
                    <a:pt x="869" y="1390"/>
                  </a:lnTo>
                  <a:lnTo>
                    <a:pt x="646" y="1688"/>
                  </a:lnTo>
                  <a:lnTo>
                    <a:pt x="447" y="1986"/>
                  </a:lnTo>
                  <a:lnTo>
                    <a:pt x="298" y="2334"/>
                  </a:lnTo>
                  <a:lnTo>
                    <a:pt x="174" y="2681"/>
                  </a:lnTo>
                  <a:lnTo>
                    <a:pt x="75" y="3053"/>
                  </a:lnTo>
                  <a:lnTo>
                    <a:pt x="25" y="3426"/>
                  </a:lnTo>
                  <a:lnTo>
                    <a:pt x="0" y="3798"/>
                  </a:lnTo>
                  <a:lnTo>
                    <a:pt x="0" y="23358"/>
                  </a:lnTo>
                  <a:lnTo>
                    <a:pt x="25" y="23755"/>
                  </a:lnTo>
                  <a:lnTo>
                    <a:pt x="75" y="24127"/>
                  </a:lnTo>
                  <a:lnTo>
                    <a:pt x="174" y="24475"/>
                  </a:lnTo>
                  <a:lnTo>
                    <a:pt x="298" y="24847"/>
                  </a:lnTo>
                  <a:lnTo>
                    <a:pt x="447" y="25170"/>
                  </a:lnTo>
                  <a:lnTo>
                    <a:pt x="646" y="25492"/>
                  </a:lnTo>
                  <a:lnTo>
                    <a:pt x="869" y="25766"/>
                  </a:lnTo>
                  <a:lnTo>
                    <a:pt x="1117" y="26039"/>
                  </a:lnTo>
                  <a:lnTo>
                    <a:pt x="1390" y="26287"/>
                  </a:lnTo>
                  <a:lnTo>
                    <a:pt x="1663" y="26510"/>
                  </a:lnTo>
                  <a:lnTo>
                    <a:pt x="1986" y="26684"/>
                  </a:lnTo>
                  <a:lnTo>
                    <a:pt x="2309" y="26858"/>
                  </a:lnTo>
                  <a:lnTo>
                    <a:pt x="2656" y="26982"/>
                  </a:lnTo>
                  <a:lnTo>
                    <a:pt x="3028" y="27081"/>
                  </a:lnTo>
                  <a:lnTo>
                    <a:pt x="3401" y="27131"/>
                  </a:lnTo>
                  <a:lnTo>
                    <a:pt x="3798" y="27156"/>
                  </a:lnTo>
                  <a:lnTo>
                    <a:pt x="12213" y="27156"/>
                  </a:lnTo>
                  <a:lnTo>
                    <a:pt x="12585" y="27131"/>
                  </a:lnTo>
                  <a:lnTo>
                    <a:pt x="12957" y="27081"/>
                  </a:lnTo>
                  <a:lnTo>
                    <a:pt x="13330" y="26982"/>
                  </a:lnTo>
                  <a:lnTo>
                    <a:pt x="13677" y="26858"/>
                  </a:lnTo>
                  <a:lnTo>
                    <a:pt x="14025" y="26684"/>
                  </a:lnTo>
                  <a:lnTo>
                    <a:pt x="14322" y="26510"/>
                  </a:lnTo>
                  <a:lnTo>
                    <a:pt x="14620" y="26287"/>
                  </a:lnTo>
                  <a:lnTo>
                    <a:pt x="14893" y="26039"/>
                  </a:lnTo>
                  <a:lnTo>
                    <a:pt x="15142" y="25766"/>
                  </a:lnTo>
                  <a:lnTo>
                    <a:pt x="15340" y="25492"/>
                  </a:lnTo>
                  <a:lnTo>
                    <a:pt x="15539" y="25170"/>
                  </a:lnTo>
                  <a:lnTo>
                    <a:pt x="15712" y="24847"/>
                  </a:lnTo>
                  <a:lnTo>
                    <a:pt x="15837" y="24475"/>
                  </a:lnTo>
                  <a:lnTo>
                    <a:pt x="15911" y="24127"/>
                  </a:lnTo>
                  <a:lnTo>
                    <a:pt x="15985" y="23755"/>
                  </a:lnTo>
                  <a:lnTo>
                    <a:pt x="16010" y="23358"/>
                  </a:lnTo>
                  <a:lnTo>
                    <a:pt x="16010" y="3798"/>
                  </a:lnTo>
                  <a:lnTo>
                    <a:pt x="15985" y="3426"/>
                  </a:lnTo>
                  <a:lnTo>
                    <a:pt x="15911" y="3053"/>
                  </a:lnTo>
                  <a:lnTo>
                    <a:pt x="15837" y="2681"/>
                  </a:lnTo>
                  <a:lnTo>
                    <a:pt x="15712" y="2334"/>
                  </a:lnTo>
                  <a:lnTo>
                    <a:pt x="15539" y="1986"/>
                  </a:lnTo>
                  <a:lnTo>
                    <a:pt x="15340" y="1688"/>
                  </a:lnTo>
                  <a:lnTo>
                    <a:pt x="15142" y="1390"/>
                  </a:lnTo>
                  <a:lnTo>
                    <a:pt x="14893" y="1117"/>
                  </a:lnTo>
                  <a:lnTo>
                    <a:pt x="14620" y="869"/>
                  </a:lnTo>
                  <a:lnTo>
                    <a:pt x="14322" y="671"/>
                  </a:lnTo>
                  <a:lnTo>
                    <a:pt x="14025" y="472"/>
                  </a:lnTo>
                  <a:lnTo>
                    <a:pt x="13677" y="298"/>
                  </a:lnTo>
                  <a:lnTo>
                    <a:pt x="13330" y="174"/>
                  </a:lnTo>
                  <a:lnTo>
                    <a:pt x="12957" y="100"/>
                  </a:lnTo>
                  <a:lnTo>
                    <a:pt x="12585"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43"/>
            <p:cNvSpPr/>
            <p:nvPr/>
          </p:nvSpPr>
          <p:spPr>
            <a:xfrm>
              <a:off x="3540050" y="2925125"/>
              <a:ext cx="400275" cy="678900"/>
            </a:xfrm>
            <a:custGeom>
              <a:rect b="b" l="l" r="r" t="t"/>
              <a:pathLst>
                <a:path extrusionOk="0" h="27156" w="16011">
                  <a:moveTo>
                    <a:pt x="3798" y="1"/>
                  </a:moveTo>
                  <a:lnTo>
                    <a:pt x="3401" y="25"/>
                  </a:lnTo>
                  <a:lnTo>
                    <a:pt x="3029" y="100"/>
                  </a:lnTo>
                  <a:lnTo>
                    <a:pt x="2656" y="174"/>
                  </a:lnTo>
                  <a:lnTo>
                    <a:pt x="2309" y="298"/>
                  </a:lnTo>
                  <a:lnTo>
                    <a:pt x="1986" y="472"/>
                  </a:lnTo>
                  <a:lnTo>
                    <a:pt x="1664" y="671"/>
                  </a:lnTo>
                  <a:lnTo>
                    <a:pt x="1390" y="869"/>
                  </a:lnTo>
                  <a:lnTo>
                    <a:pt x="1117" y="1118"/>
                  </a:lnTo>
                  <a:lnTo>
                    <a:pt x="869" y="1391"/>
                  </a:lnTo>
                  <a:lnTo>
                    <a:pt x="646" y="1688"/>
                  </a:lnTo>
                  <a:lnTo>
                    <a:pt x="447" y="1986"/>
                  </a:lnTo>
                  <a:lnTo>
                    <a:pt x="298" y="2334"/>
                  </a:lnTo>
                  <a:lnTo>
                    <a:pt x="174" y="2681"/>
                  </a:lnTo>
                  <a:lnTo>
                    <a:pt x="75" y="3054"/>
                  </a:lnTo>
                  <a:lnTo>
                    <a:pt x="25" y="3426"/>
                  </a:lnTo>
                  <a:lnTo>
                    <a:pt x="0" y="3798"/>
                  </a:lnTo>
                  <a:lnTo>
                    <a:pt x="0" y="23358"/>
                  </a:lnTo>
                  <a:lnTo>
                    <a:pt x="25" y="23755"/>
                  </a:lnTo>
                  <a:lnTo>
                    <a:pt x="75" y="24128"/>
                  </a:lnTo>
                  <a:lnTo>
                    <a:pt x="174" y="24475"/>
                  </a:lnTo>
                  <a:lnTo>
                    <a:pt x="298" y="24847"/>
                  </a:lnTo>
                  <a:lnTo>
                    <a:pt x="447" y="25170"/>
                  </a:lnTo>
                  <a:lnTo>
                    <a:pt x="646" y="25493"/>
                  </a:lnTo>
                  <a:lnTo>
                    <a:pt x="869" y="25766"/>
                  </a:lnTo>
                  <a:lnTo>
                    <a:pt x="1117" y="26039"/>
                  </a:lnTo>
                  <a:lnTo>
                    <a:pt x="1390" y="26287"/>
                  </a:lnTo>
                  <a:lnTo>
                    <a:pt x="1664" y="26510"/>
                  </a:lnTo>
                  <a:lnTo>
                    <a:pt x="1986" y="26684"/>
                  </a:lnTo>
                  <a:lnTo>
                    <a:pt x="2309" y="26858"/>
                  </a:lnTo>
                  <a:lnTo>
                    <a:pt x="2656" y="26982"/>
                  </a:lnTo>
                  <a:lnTo>
                    <a:pt x="3029" y="27081"/>
                  </a:lnTo>
                  <a:lnTo>
                    <a:pt x="3401" y="27131"/>
                  </a:lnTo>
                  <a:lnTo>
                    <a:pt x="3798" y="27156"/>
                  </a:lnTo>
                  <a:lnTo>
                    <a:pt x="12213" y="27156"/>
                  </a:lnTo>
                  <a:lnTo>
                    <a:pt x="12585" y="27131"/>
                  </a:lnTo>
                  <a:lnTo>
                    <a:pt x="12982" y="27081"/>
                  </a:lnTo>
                  <a:lnTo>
                    <a:pt x="13330" y="26982"/>
                  </a:lnTo>
                  <a:lnTo>
                    <a:pt x="13677" y="26858"/>
                  </a:lnTo>
                  <a:lnTo>
                    <a:pt x="14025" y="26684"/>
                  </a:lnTo>
                  <a:lnTo>
                    <a:pt x="14323" y="26510"/>
                  </a:lnTo>
                  <a:lnTo>
                    <a:pt x="14621" y="26287"/>
                  </a:lnTo>
                  <a:lnTo>
                    <a:pt x="14894" y="26039"/>
                  </a:lnTo>
                  <a:lnTo>
                    <a:pt x="15142" y="25766"/>
                  </a:lnTo>
                  <a:lnTo>
                    <a:pt x="15365" y="25493"/>
                  </a:lnTo>
                  <a:lnTo>
                    <a:pt x="15539" y="25170"/>
                  </a:lnTo>
                  <a:lnTo>
                    <a:pt x="15713" y="24847"/>
                  </a:lnTo>
                  <a:lnTo>
                    <a:pt x="15837" y="24475"/>
                  </a:lnTo>
                  <a:lnTo>
                    <a:pt x="15936" y="24128"/>
                  </a:lnTo>
                  <a:lnTo>
                    <a:pt x="15986" y="23755"/>
                  </a:lnTo>
                  <a:lnTo>
                    <a:pt x="16011" y="23358"/>
                  </a:lnTo>
                  <a:lnTo>
                    <a:pt x="16011" y="3798"/>
                  </a:lnTo>
                  <a:lnTo>
                    <a:pt x="15986" y="3426"/>
                  </a:lnTo>
                  <a:lnTo>
                    <a:pt x="15936" y="3054"/>
                  </a:lnTo>
                  <a:lnTo>
                    <a:pt x="15837" y="2681"/>
                  </a:lnTo>
                  <a:lnTo>
                    <a:pt x="15713" y="2334"/>
                  </a:lnTo>
                  <a:lnTo>
                    <a:pt x="15539" y="1986"/>
                  </a:lnTo>
                  <a:lnTo>
                    <a:pt x="15365" y="1688"/>
                  </a:lnTo>
                  <a:lnTo>
                    <a:pt x="15142" y="1391"/>
                  </a:lnTo>
                  <a:lnTo>
                    <a:pt x="14894" y="1118"/>
                  </a:lnTo>
                  <a:lnTo>
                    <a:pt x="14621" y="869"/>
                  </a:lnTo>
                  <a:lnTo>
                    <a:pt x="14323" y="671"/>
                  </a:lnTo>
                  <a:lnTo>
                    <a:pt x="14025" y="472"/>
                  </a:lnTo>
                  <a:lnTo>
                    <a:pt x="13677" y="298"/>
                  </a:lnTo>
                  <a:lnTo>
                    <a:pt x="13330" y="174"/>
                  </a:lnTo>
                  <a:lnTo>
                    <a:pt x="12982" y="100"/>
                  </a:lnTo>
                  <a:lnTo>
                    <a:pt x="12585" y="25"/>
                  </a:lnTo>
                  <a:lnTo>
                    <a:pt x="12213" y="1"/>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43"/>
            <p:cNvSpPr/>
            <p:nvPr/>
          </p:nvSpPr>
          <p:spPr>
            <a:xfrm>
              <a:off x="3540050" y="3000225"/>
              <a:ext cx="400275" cy="678275"/>
            </a:xfrm>
            <a:custGeom>
              <a:rect b="b" l="l" r="r" t="t"/>
              <a:pathLst>
                <a:path extrusionOk="0" h="27131" w="16011">
                  <a:moveTo>
                    <a:pt x="3401" y="0"/>
                  </a:moveTo>
                  <a:lnTo>
                    <a:pt x="3029" y="75"/>
                  </a:lnTo>
                  <a:lnTo>
                    <a:pt x="2656" y="174"/>
                  </a:lnTo>
                  <a:lnTo>
                    <a:pt x="2309" y="298"/>
                  </a:lnTo>
                  <a:lnTo>
                    <a:pt x="1986" y="447"/>
                  </a:lnTo>
                  <a:lnTo>
                    <a:pt x="1664" y="645"/>
                  </a:lnTo>
                  <a:lnTo>
                    <a:pt x="1390" y="869"/>
                  </a:lnTo>
                  <a:lnTo>
                    <a:pt x="1117" y="1092"/>
                  </a:lnTo>
                  <a:lnTo>
                    <a:pt x="869" y="1365"/>
                  </a:lnTo>
                  <a:lnTo>
                    <a:pt x="646" y="1663"/>
                  </a:lnTo>
                  <a:lnTo>
                    <a:pt x="447" y="1986"/>
                  </a:lnTo>
                  <a:lnTo>
                    <a:pt x="298" y="2308"/>
                  </a:lnTo>
                  <a:lnTo>
                    <a:pt x="174" y="2656"/>
                  </a:lnTo>
                  <a:lnTo>
                    <a:pt x="75" y="3028"/>
                  </a:lnTo>
                  <a:lnTo>
                    <a:pt x="25" y="3401"/>
                  </a:lnTo>
                  <a:lnTo>
                    <a:pt x="0" y="3798"/>
                  </a:lnTo>
                  <a:lnTo>
                    <a:pt x="0" y="23333"/>
                  </a:lnTo>
                  <a:lnTo>
                    <a:pt x="25" y="23730"/>
                  </a:lnTo>
                  <a:lnTo>
                    <a:pt x="75" y="24102"/>
                  </a:lnTo>
                  <a:lnTo>
                    <a:pt x="174" y="24474"/>
                  </a:lnTo>
                  <a:lnTo>
                    <a:pt x="298" y="24822"/>
                  </a:lnTo>
                  <a:lnTo>
                    <a:pt x="447" y="25145"/>
                  </a:lnTo>
                  <a:lnTo>
                    <a:pt x="646" y="25467"/>
                  </a:lnTo>
                  <a:lnTo>
                    <a:pt x="869" y="25740"/>
                  </a:lnTo>
                  <a:lnTo>
                    <a:pt x="1117" y="26013"/>
                  </a:lnTo>
                  <a:lnTo>
                    <a:pt x="1390" y="26262"/>
                  </a:lnTo>
                  <a:lnTo>
                    <a:pt x="1664" y="26485"/>
                  </a:lnTo>
                  <a:lnTo>
                    <a:pt x="1986" y="26684"/>
                  </a:lnTo>
                  <a:lnTo>
                    <a:pt x="2309" y="26833"/>
                  </a:lnTo>
                  <a:lnTo>
                    <a:pt x="2656" y="26957"/>
                  </a:lnTo>
                  <a:lnTo>
                    <a:pt x="3029" y="27056"/>
                  </a:lnTo>
                  <a:lnTo>
                    <a:pt x="3401" y="27106"/>
                  </a:lnTo>
                  <a:lnTo>
                    <a:pt x="3798" y="27130"/>
                  </a:lnTo>
                  <a:lnTo>
                    <a:pt x="12213" y="27130"/>
                  </a:lnTo>
                  <a:lnTo>
                    <a:pt x="12585" y="27106"/>
                  </a:lnTo>
                  <a:lnTo>
                    <a:pt x="12982" y="27056"/>
                  </a:lnTo>
                  <a:lnTo>
                    <a:pt x="13330" y="26957"/>
                  </a:lnTo>
                  <a:lnTo>
                    <a:pt x="13677" y="26833"/>
                  </a:lnTo>
                  <a:lnTo>
                    <a:pt x="14025" y="26684"/>
                  </a:lnTo>
                  <a:lnTo>
                    <a:pt x="14323" y="26485"/>
                  </a:lnTo>
                  <a:lnTo>
                    <a:pt x="14621" y="26262"/>
                  </a:lnTo>
                  <a:lnTo>
                    <a:pt x="14894" y="26013"/>
                  </a:lnTo>
                  <a:lnTo>
                    <a:pt x="15142" y="25740"/>
                  </a:lnTo>
                  <a:lnTo>
                    <a:pt x="15365" y="25467"/>
                  </a:lnTo>
                  <a:lnTo>
                    <a:pt x="15539" y="25145"/>
                  </a:lnTo>
                  <a:lnTo>
                    <a:pt x="15713" y="24822"/>
                  </a:lnTo>
                  <a:lnTo>
                    <a:pt x="15837" y="24474"/>
                  </a:lnTo>
                  <a:lnTo>
                    <a:pt x="15936" y="24102"/>
                  </a:lnTo>
                  <a:lnTo>
                    <a:pt x="15986" y="23730"/>
                  </a:lnTo>
                  <a:lnTo>
                    <a:pt x="16011" y="23333"/>
                  </a:lnTo>
                  <a:lnTo>
                    <a:pt x="16011" y="3798"/>
                  </a:lnTo>
                  <a:lnTo>
                    <a:pt x="15986" y="3401"/>
                  </a:lnTo>
                  <a:lnTo>
                    <a:pt x="15936" y="3028"/>
                  </a:lnTo>
                  <a:lnTo>
                    <a:pt x="15837" y="2656"/>
                  </a:lnTo>
                  <a:lnTo>
                    <a:pt x="15713" y="2308"/>
                  </a:lnTo>
                  <a:lnTo>
                    <a:pt x="15539" y="1986"/>
                  </a:lnTo>
                  <a:lnTo>
                    <a:pt x="15365" y="1663"/>
                  </a:lnTo>
                  <a:lnTo>
                    <a:pt x="15142" y="1365"/>
                  </a:lnTo>
                  <a:lnTo>
                    <a:pt x="14894" y="1092"/>
                  </a:lnTo>
                  <a:lnTo>
                    <a:pt x="14621" y="869"/>
                  </a:lnTo>
                  <a:lnTo>
                    <a:pt x="14323" y="645"/>
                  </a:lnTo>
                  <a:lnTo>
                    <a:pt x="14025" y="447"/>
                  </a:lnTo>
                  <a:lnTo>
                    <a:pt x="13677" y="298"/>
                  </a:lnTo>
                  <a:lnTo>
                    <a:pt x="13330" y="174"/>
                  </a:lnTo>
                  <a:lnTo>
                    <a:pt x="12982" y="75"/>
                  </a:lnTo>
                  <a:lnTo>
                    <a:pt x="12585" y="0"/>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43"/>
            <p:cNvSpPr/>
            <p:nvPr/>
          </p:nvSpPr>
          <p:spPr>
            <a:xfrm>
              <a:off x="3540050" y="3020075"/>
              <a:ext cx="400275" cy="678900"/>
            </a:xfrm>
            <a:custGeom>
              <a:rect b="b" l="l" r="r" t="t"/>
              <a:pathLst>
                <a:path extrusionOk="0" h="27156" w="16011">
                  <a:moveTo>
                    <a:pt x="3798" y="0"/>
                  </a:moveTo>
                  <a:lnTo>
                    <a:pt x="3401" y="25"/>
                  </a:lnTo>
                  <a:lnTo>
                    <a:pt x="3029" y="100"/>
                  </a:lnTo>
                  <a:lnTo>
                    <a:pt x="2656" y="174"/>
                  </a:lnTo>
                  <a:lnTo>
                    <a:pt x="2309" y="298"/>
                  </a:lnTo>
                  <a:lnTo>
                    <a:pt x="1986" y="472"/>
                  </a:lnTo>
                  <a:lnTo>
                    <a:pt x="1664" y="671"/>
                  </a:lnTo>
                  <a:lnTo>
                    <a:pt x="1390" y="869"/>
                  </a:lnTo>
                  <a:lnTo>
                    <a:pt x="1117" y="1117"/>
                  </a:lnTo>
                  <a:lnTo>
                    <a:pt x="869" y="1390"/>
                  </a:lnTo>
                  <a:lnTo>
                    <a:pt x="646" y="1688"/>
                  </a:lnTo>
                  <a:lnTo>
                    <a:pt x="447" y="1986"/>
                  </a:lnTo>
                  <a:lnTo>
                    <a:pt x="298" y="2334"/>
                  </a:lnTo>
                  <a:lnTo>
                    <a:pt x="174" y="2681"/>
                  </a:lnTo>
                  <a:lnTo>
                    <a:pt x="75" y="3053"/>
                  </a:lnTo>
                  <a:lnTo>
                    <a:pt x="25" y="3426"/>
                  </a:lnTo>
                  <a:lnTo>
                    <a:pt x="0" y="3798"/>
                  </a:lnTo>
                  <a:lnTo>
                    <a:pt x="0" y="23358"/>
                  </a:lnTo>
                  <a:lnTo>
                    <a:pt x="25" y="23755"/>
                  </a:lnTo>
                  <a:lnTo>
                    <a:pt x="75" y="24127"/>
                  </a:lnTo>
                  <a:lnTo>
                    <a:pt x="174" y="24475"/>
                  </a:lnTo>
                  <a:lnTo>
                    <a:pt x="298" y="24847"/>
                  </a:lnTo>
                  <a:lnTo>
                    <a:pt x="447" y="25170"/>
                  </a:lnTo>
                  <a:lnTo>
                    <a:pt x="646" y="25492"/>
                  </a:lnTo>
                  <a:lnTo>
                    <a:pt x="869" y="25766"/>
                  </a:lnTo>
                  <a:lnTo>
                    <a:pt x="1117" y="26039"/>
                  </a:lnTo>
                  <a:lnTo>
                    <a:pt x="1390" y="26287"/>
                  </a:lnTo>
                  <a:lnTo>
                    <a:pt x="1664" y="26510"/>
                  </a:lnTo>
                  <a:lnTo>
                    <a:pt x="1986" y="26684"/>
                  </a:lnTo>
                  <a:lnTo>
                    <a:pt x="2309" y="26858"/>
                  </a:lnTo>
                  <a:lnTo>
                    <a:pt x="2656" y="26982"/>
                  </a:lnTo>
                  <a:lnTo>
                    <a:pt x="3029" y="27081"/>
                  </a:lnTo>
                  <a:lnTo>
                    <a:pt x="3401" y="27131"/>
                  </a:lnTo>
                  <a:lnTo>
                    <a:pt x="3798" y="27156"/>
                  </a:lnTo>
                  <a:lnTo>
                    <a:pt x="12213" y="27156"/>
                  </a:lnTo>
                  <a:lnTo>
                    <a:pt x="12585" y="27131"/>
                  </a:lnTo>
                  <a:lnTo>
                    <a:pt x="12982" y="27081"/>
                  </a:lnTo>
                  <a:lnTo>
                    <a:pt x="13330" y="26982"/>
                  </a:lnTo>
                  <a:lnTo>
                    <a:pt x="13677" y="26858"/>
                  </a:lnTo>
                  <a:lnTo>
                    <a:pt x="14025" y="26684"/>
                  </a:lnTo>
                  <a:lnTo>
                    <a:pt x="14323" y="26510"/>
                  </a:lnTo>
                  <a:lnTo>
                    <a:pt x="14621" y="26287"/>
                  </a:lnTo>
                  <a:lnTo>
                    <a:pt x="14894" y="26039"/>
                  </a:lnTo>
                  <a:lnTo>
                    <a:pt x="15142" y="25766"/>
                  </a:lnTo>
                  <a:lnTo>
                    <a:pt x="15365" y="25492"/>
                  </a:lnTo>
                  <a:lnTo>
                    <a:pt x="15539" y="25170"/>
                  </a:lnTo>
                  <a:lnTo>
                    <a:pt x="15713" y="24847"/>
                  </a:lnTo>
                  <a:lnTo>
                    <a:pt x="15837" y="24475"/>
                  </a:lnTo>
                  <a:lnTo>
                    <a:pt x="15936" y="24127"/>
                  </a:lnTo>
                  <a:lnTo>
                    <a:pt x="15986" y="23755"/>
                  </a:lnTo>
                  <a:lnTo>
                    <a:pt x="16011" y="23358"/>
                  </a:lnTo>
                  <a:lnTo>
                    <a:pt x="16011" y="3798"/>
                  </a:lnTo>
                  <a:lnTo>
                    <a:pt x="15986" y="3426"/>
                  </a:lnTo>
                  <a:lnTo>
                    <a:pt x="15936" y="3053"/>
                  </a:lnTo>
                  <a:lnTo>
                    <a:pt x="15837" y="2681"/>
                  </a:lnTo>
                  <a:lnTo>
                    <a:pt x="15713" y="2334"/>
                  </a:lnTo>
                  <a:lnTo>
                    <a:pt x="15539" y="1986"/>
                  </a:lnTo>
                  <a:lnTo>
                    <a:pt x="15365" y="1688"/>
                  </a:lnTo>
                  <a:lnTo>
                    <a:pt x="15142" y="1390"/>
                  </a:lnTo>
                  <a:lnTo>
                    <a:pt x="14894" y="1117"/>
                  </a:lnTo>
                  <a:lnTo>
                    <a:pt x="14621" y="869"/>
                  </a:lnTo>
                  <a:lnTo>
                    <a:pt x="14323" y="671"/>
                  </a:lnTo>
                  <a:lnTo>
                    <a:pt x="14025" y="472"/>
                  </a:lnTo>
                  <a:lnTo>
                    <a:pt x="13677" y="298"/>
                  </a:lnTo>
                  <a:lnTo>
                    <a:pt x="13330" y="174"/>
                  </a:lnTo>
                  <a:lnTo>
                    <a:pt x="12982" y="100"/>
                  </a:lnTo>
                  <a:lnTo>
                    <a:pt x="12585" y="25"/>
                  </a:lnTo>
                  <a:lnTo>
                    <a:pt x="12213"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43"/>
            <p:cNvSpPr/>
            <p:nvPr/>
          </p:nvSpPr>
          <p:spPr>
            <a:xfrm>
              <a:off x="2537875" y="3219275"/>
              <a:ext cx="452400" cy="767025"/>
            </a:xfrm>
            <a:custGeom>
              <a:rect b="b" l="l" r="r" t="t"/>
              <a:pathLst>
                <a:path extrusionOk="0" h="30681" w="18096">
                  <a:moveTo>
                    <a:pt x="4294" y="0"/>
                  </a:moveTo>
                  <a:lnTo>
                    <a:pt x="3847" y="25"/>
                  </a:lnTo>
                  <a:lnTo>
                    <a:pt x="3425" y="99"/>
                  </a:lnTo>
                  <a:lnTo>
                    <a:pt x="3004" y="199"/>
                  </a:lnTo>
                  <a:lnTo>
                    <a:pt x="2606" y="348"/>
                  </a:lnTo>
                  <a:lnTo>
                    <a:pt x="2234" y="521"/>
                  </a:lnTo>
                  <a:lnTo>
                    <a:pt x="1887" y="745"/>
                  </a:lnTo>
                  <a:lnTo>
                    <a:pt x="1564" y="993"/>
                  </a:lnTo>
                  <a:lnTo>
                    <a:pt x="1241" y="1266"/>
                  </a:lnTo>
                  <a:lnTo>
                    <a:pt x="968" y="1564"/>
                  </a:lnTo>
                  <a:lnTo>
                    <a:pt x="720" y="1911"/>
                  </a:lnTo>
                  <a:lnTo>
                    <a:pt x="521" y="2259"/>
                  </a:lnTo>
                  <a:lnTo>
                    <a:pt x="323" y="2631"/>
                  </a:lnTo>
                  <a:lnTo>
                    <a:pt x="199" y="3028"/>
                  </a:lnTo>
                  <a:lnTo>
                    <a:pt x="75" y="3426"/>
                  </a:lnTo>
                  <a:lnTo>
                    <a:pt x="25" y="3872"/>
                  </a:lnTo>
                  <a:lnTo>
                    <a:pt x="0" y="4294"/>
                  </a:lnTo>
                  <a:lnTo>
                    <a:pt x="0" y="26411"/>
                  </a:lnTo>
                  <a:lnTo>
                    <a:pt x="25" y="26833"/>
                  </a:lnTo>
                  <a:lnTo>
                    <a:pt x="75" y="27255"/>
                  </a:lnTo>
                  <a:lnTo>
                    <a:pt x="199" y="27677"/>
                  </a:lnTo>
                  <a:lnTo>
                    <a:pt x="323" y="28074"/>
                  </a:lnTo>
                  <a:lnTo>
                    <a:pt x="521" y="28446"/>
                  </a:lnTo>
                  <a:lnTo>
                    <a:pt x="720" y="28794"/>
                  </a:lnTo>
                  <a:lnTo>
                    <a:pt x="968" y="29141"/>
                  </a:lnTo>
                  <a:lnTo>
                    <a:pt x="1241" y="29439"/>
                  </a:lnTo>
                  <a:lnTo>
                    <a:pt x="1564" y="29712"/>
                  </a:lnTo>
                  <a:lnTo>
                    <a:pt x="1887" y="29960"/>
                  </a:lnTo>
                  <a:lnTo>
                    <a:pt x="2234" y="30184"/>
                  </a:lnTo>
                  <a:lnTo>
                    <a:pt x="2606" y="30357"/>
                  </a:lnTo>
                  <a:lnTo>
                    <a:pt x="3004" y="30506"/>
                  </a:lnTo>
                  <a:lnTo>
                    <a:pt x="3425" y="30606"/>
                  </a:lnTo>
                  <a:lnTo>
                    <a:pt x="3847" y="30680"/>
                  </a:lnTo>
                  <a:lnTo>
                    <a:pt x="14223" y="30680"/>
                  </a:lnTo>
                  <a:lnTo>
                    <a:pt x="14645" y="30606"/>
                  </a:lnTo>
                  <a:lnTo>
                    <a:pt x="15067" y="30506"/>
                  </a:lnTo>
                  <a:lnTo>
                    <a:pt x="15464" y="30357"/>
                  </a:lnTo>
                  <a:lnTo>
                    <a:pt x="15836" y="30184"/>
                  </a:lnTo>
                  <a:lnTo>
                    <a:pt x="16184" y="29960"/>
                  </a:lnTo>
                  <a:lnTo>
                    <a:pt x="16531" y="29712"/>
                  </a:lnTo>
                  <a:lnTo>
                    <a:pt x="16829" y="29439"/>
                  </a:lnTo>
                  <a:lnTo>
                    <a:pt x="17102" y="29141"/>
                  </a:lnTo>
                  <a:lnTo>
                    <a:pt x="17351" y="28794"/>
                  </a:lnTo>
                  <a:lnTo>
                    <a:pt x="17574" y="28446"/>
                  </a:lnTo>
                  <a:lnTo>
                    <a:pt x="17748" y="28074"/>
                  </a:lnTo>
                  <a:lnTo>
                    <a:pt x="17897" y="27677"/>
                  </a:lnTo>
                  <a:lnTo>
                    <a:pt x="17996" y="27255"/>
                  </a:lnTo>
                  <a:lnTo>
                    <a:pt x="18070" y="26833"/>
                  </a:lnTo>
                  <a:lnTo>
                    <a:pt x="18095" y="26411"/>
                  </a:lnTo>
                  <a:lnTo>
                    <a:pt x="18095" y="4294"/>
                  </a:lnTo>
                  <a:lnTo>
                    <a:pt x="18070" y="3872"/>
                  </a:lnTo>
                  <a:lnTo>
                    <a:pt x="17996" y="3426"/>
                  </a:lnTo>
                  <a:lnTo>
                    <a:pt x="17897" y="3028"/>
                  </a:lnTo>
                  <a:lnTo>
                    <a:pt x="17748" y="2631"/>
                  </a:lnTo>
                  <a:lnTo>
                    <a:pt x="17574" y="2259"/>
                  </a:lnTo>
                  <a:lnTo>
                    <a:pt x="17351" y="1911"/>
                  </a:lnTo>
                  <a:lnTo>
                    <a:pt x="17102" y="1564"/>
                  </a:lnTo>
                  <a:lnTo>
                    <a:pt x="16829" y="1266"/>
                  </a:lnTo>
                  <a:lnTo>
                    <a:pt x="16531" y="993"/>
                  </a:lnTo>
                  <a:lnTo>
                    <a:pt x="16184" y="745"/>
                  </a:lnTo>
                  <a:lnTo>
                    <a:pt x="15836" y="521"/>
                  </a:lnTo>
                  <a:lnTo>
                    <a:pt x="15464" y="348"/>
                  </a:lnTo>
                  <a:lnTo>
                    <a:pt x="15067" y="199"/>
                  </a:lnTo>
                  <a:lnTo>
                    <a:pt x="14645" y="99"/>
                  </a:lnTo>
                  <a:lnTo>
                    <a:pt x="14223" y="25"/>
                  </a:lnTo>
                  <a:lnTo>
                    <a:pt x="1380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43"/>
            <p:cNvSpPr/>
            <p:nvPr/>
          </p:nvSpPr>
          <p:spPr>
            <a:xfrm>
              <a:off x="2477050" y="3303650"/>
              <a:ext cx="452400" cy="767025"/>
            </a:xfrm>
            <a:custGeom>
              <a:rect b="b" l="l" r="r" t="t"/>
              <a:pathLst>
                <a:path extrusionOk="0" h="30681" w="18096">
                  <a:moveTo>
                    <a:pt x="4295" y="1"/>
                  </a:moveTo>
                  <a:lnTo>
                    <a:pt x="3848" y="26"/>
                  </a:lnTo>
                  <a:lnTo>
                    <a:pt x="3426" y="100"/>
                  </a:lnTo>
                  <a:lnTo>
                    <a:pt x="3004" y="200"/>
                  </a:lnTo>
                  <a:lnTo>
                    <a:pt x="2632" y="348"/>
                  </a:lnTo>
                  <a:lnTo>
                    <a:pt x="2234" y="522"/>
                  </a:lnTo>
                  <a:lnTo>
                    <a:pt x="1887" y="746"/>
                  </a:lnTo>
                  <a:lnTo>
                    <a:pt x="1564" y="994"/>
                  </a:lnTo>
                  <a:lnTo>
                    <a:pt x="1266" y="1267"/>
                  </a:lnTo>
                  <a:lnTo>
                    <a:pt x="969" y="1565"/>
                  </a:lnTo>
                  <a:lnTo>
                    <a:pt x="720" y="1912"/>
                  </a:lnTo>
                  <a:lnTo>
                    <a:pt x="522" y="2260"/>
                  </a:lnTo>
                  <a:lnTo>
                    <a:pt x="348" y="2632"/>
                  </a:lnTo>
                  <a:lnTo>
                    <a:pt x="199" y="3029"/>
                  </a:lnTo>
                  <a:lnTo>
                    <a:pt x="75" y="3426"/>
                  </a:lnTo>
                  <a:lnTo>
                    <a:pt x="25" y="3873"/>
                  </a:lnTo>
                  <a:lnTo>
                    <a:pt x="1" y="4295"/>
                  </a:lnTo>
                  <a:lnTo>
                    <a:pt x="1" y="26387"/>
                  </a:lnTo>
                  <a:lnTo>
                    <a:pt x="25" y="26833"/>
                  </a:lnTo>
                  <a:lnTo>
                    <a:pt x="75" y="27255"/>
                  </a:lnTo>
                  <a:lnTo>
                    <a:pt x="199" y="27677"/>
                  </a:lnTo>
                  <a:lnTo>
                    <a:pt x="348" y="28075"/>
                  </a:lnTo>
                  <a:lnTo>
                    <a:pt x="522" y="28447"/>
                  </a:lnTo>
                  <a:lnTo>
                    <a:pt x="720" y="28794"/>
                  </a:lnTo>
                  <a:lnTo>
                    <a:pt x="969" y="29117"/>
                  </a:lnTo>
                  <a:lnTo>
                    <a:pt x="1266" y="29440"/>
                  </a:lnTo>
                  <a:lnTo>
                    <a:pt x="1564" y="29713"/>
                  </a:lnTo>
                  <a:lnTo>
                    <a:pt x="1887" y="29961"/>
                  </a:lnTo>
                  <a:lnTo>
                    <a:pt x="2234" y="30160"/>
                  </a:lnTo>
                  <a:lnTo>
                    <a:pt x="2632" y="30358"/>
                  </a:lnTo>
                  <a:lnTo>
                    <a:pt x="3004" y="30507"/>
                  </a:lnTo>
                  <a:lnTo>
                    <a:pt x="3426" y="30606"/>
                  </a:lnTo>
                  <a:lnTo>
                    <a:pt x="3848" y="30656"/>
                  </a:lnTo>
                  <a:lnTo>
                    <a:pt x="4295" y="30681"/>
                  </a:lnTo>
                  <a:lnTo>
                    <a:pt x="13801" y="30681"/>
                  </a:lnTo>
                  <a:lnTo>
                    <a:pt x="14223" y="30656"/>
                  </a:lnTo>
                  <a:lnTo>
                    <a:pt x="14670" y="30606"/>
                  </a:lnTo>
                  <a:lnTo>
                    <a:pt x="15067" y="30507"/>
                  </a:lnTo>
                  <a:lnTo>
                    <a:pt x="15465" y="30358"/>
                  </a:lnTo>
                  <a:lnTo>
                    <a:pt x="15837" y="30160"/>
                  </a:lnTo>
                  <a:lnTo>
                    <a:pt x="16184" y="29961"/>
                  </a:lnTo>
                  <a:lnTo>
                    <a:pt x="16532" y="29713"/>
                  </a:lnTo>
                  <a:lnTo>
                    <a:pt x="16830" y="29440"/>
                  </a:lnTo>
                  <a:lnTo>
                    <a:pt x="17103" y="29117"/>
                  </a:lnTo>
                  <a:lnTo>
                    <a:pt x="17351" y="28794"/>
                  </a:lnTo>
                  <a:lnTo>
                    <a:pt x="17574" y="28447"/>
                  </a:lnTo>
                  <a:lnTo>
                    <a:pt x="17748" y="28075"/>
                  </a:lnTo>
                  <a:lnTo>
                    <a:pt x="17897" y="27677"/>
                  </a:lnTo>
                  <a:lnTo>
                    <a:pt x="17996" y="27255"/>
                  </a:lnTo>
                  <a:lnTo>
                    <a:pt x="18071" y="26833"/>
                  </a:lnTo>
                  <a:lnTo>
                    <a:pt x="18096" y="26387"/>
                  </a:lnTo>
                  <a:lnTo>
                    <a:pt x="18096" y="4295"/>
                  </a:lnTo>
                  <a:lnTo>
                    <a:pt x="18071" y="3873"/>
                  </a:lnTo>
                  <a:lnTo>
                    <a:pt x="17996" y="3426"/>
                  </a:lnTo>
                  <a:lnTo>
                    <a:pt x="17897" y="3029"/>
                  </a:lnTo>
                  <a:lnTo>
                    <a:pt x="17748" y="2632"/>
                  </a:lnTo>
                  <a:lnTo>
                    <a:pt x="17574" y="2260"/>
                  </a:lnTo>
                  <a:lnTo>
                    <a:pt x="17351" y="1912"/>
                  </a:lnTo>
                  <a:lnTo>
                    <a:pt x="17103" y="1565"/>
                  </a:lnTo>
                  <a:lnTo>
                    <a:pt x="16830" y="1267"/>
                  </a:lnTo>
                  <a:lnTo>
                    <a:pt x="16532" y="994"/>
                  </a:lnTo>
                  <a:lnTo>
                    <a:pt x="16184" y="746"/>
                  </a:lnTo>
                  <a:lnTo>
                    <a:pt x="15837" y="522"/>
                  </a:lnTo>
                  <a:lnTo>
                    <a:pt x="15465" y="348"/>
                  </a:lnTo>
                  <a:lnTo>
                    <a:pt x="15067" y="200"/>
                  </a:lnTo>
                  <a:lnTo>
                    <a:pt x="14670" y="100"/>
                  </a:lnTo>
                  <a:lnTo>
                    <a:pt x="14223" y="26"/>
                  </a:lnTo>
                  <a:lnTo>
                    <a:pt x="1380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43"/>
            <p:cNvSpPr/>
            <p:nvPr/>
          </p:nvSpPr>
          <p:spPr>
            <a:xfrm>
              <a:off x="2442300" y="3326625"/>
              <a:ext cx="452400" cy="767025"/>
            </a:xfrm>
            <a:custGeom>
              <a:rect b="b" l="l" r="r" t="t"/>
              <a:pathLst>
                <a:path extrusionOk="0" h="30681" w="18096">
                  <a:moveTo>
                    <a:pt x="4295" y="0"/>
                  </a:moveTo>
                  <a:lnTo>
                    <a:pt x="3848" y="25"/>
                  </a:lnTo>
                  <a:lnTo>
                    <a:pt x="3426" y="100"/>
                  </a:lnTo>
                  <a:lnTo>
                    <a:pt x="3029" y="199"/>
                  </a:lnTo>
                  <a:lnTo>
                    <a:pt x="2632" y="348"/>
                  </a:lnTo>
                  <a:lnTo>
                    <a:pt x="2259" y="522"/>
                  </a:lnTo>
                  <a:lnTo>
                    <a:pt x="1887" y="745"/>
                  </a:lnTo>
                  <a:lnTo>
                    <a:pt x="1564" y="993"/>
                  </a:lnTo>
                  <a:lnTo>
                    <a:pt x="1266" y="1266"/>
                  </a:lnTo>
                  <a:lnTo>
                    <a:pt x="993" y="1564"/>
                  </a:lnTo>
                  <a:lnTo>
                    <a:pt x="745" y="1912"/>
                  </a:lnTo>
                  <a:lnTo>
                    <a:pt x="522" y="2259"/>
                  </a:lnTo>
                  <a:lnTo>
                    <a:pt x="348" y="2632"/>
                  </a:lnTo>
                  <a:lnTo>
                    <a:pt x="199" y="3029"/>
                  </a:lnTo>
                  <a:lnTo>
                    <a:pt x="100" y="3426"/>
                  </a:lnTo>
                  <a:lnTo>
                    <a:pt x="25" y="3873"/>
                  </a:lnTo>
                  <a:lnTo>
                    <a:pt x="0" y="4295"/>
                  </a:lnTo>
                  <a:lnTo>
                    <a:pt x="0" y="26386"/>
                  </a:lnTo>
                  <a:lnTo>
                    <a:pt x="25" y="26833"/>
                  </a:lnTo>
                  <a:lnTo>
                    <a:pt x="100" y="27255"/>
                  </a:lnTo>
                  <a:lnTo>
                    <a:pt x="199" y="27677"/>
                  </a:lnTo>
                  <a:lnTo>
                    <a:pt x="348" y="28074"/>
                  </a:lnTo>
                  <a:lnTo>
                    <a:pt x="522" y="28446"/>
                  </a:lnTo>
                  <a:lnTo>
                    <a:pt x="745" y="28794"/>
                  </a:lnTo>
                  <a:lnTo>
                    <a:pt x="993" y="29116"/>
                  </a:lnTo>
                  <a:lnTo>
                    <a:pt x="1266" y="29439"/>
                  </a:lnTo>
                  <a:lnTo>
                    <a:pt x="1564" y="29712"/>
                  </a:lnTo>
                  <a:lnTo>
                    <a:pt x="1887" y="29960"/>
                  </a:lnTo>
                  <a:lnTo>
                    <a:pt x="2259" y="30184"/>
                  </a:lnTo>
                  <a:lnTo>
                    <a:pt x="2632" y="30358"/>
                  </a:lnTo>
                  <a:lnTo>
                    <a:pt x="3029" y="30507"/>
                  </a:lnTo>
                  <a:lnTo>
                    <a:pt x="3426" y="30606"/>
                  </a:lnTo>
                  <a:lnTo>
                    <a:pt x="3848" y="30680"/>
                  </a:lnTo>
                  <a:lnTo>
                    <a:pt x="14248" y="30680"/>
                  </a:lnTo>
                  <a:lnTo>
                    <a:pt x="14670" y="30606"/>
                  </a:lnTo>
                  <a:lnTo>
                    <a:pt x="15067" y="30507"/>
                  </a:lnTo>
                  <a:lnTo>
                    <a:pt x="15465" y="30358"/>
                  </a:lnTo>
                  <a:lnTo>
                    <a:pt x="15837" y="30184"/>
                  </a:lnTo>
                  <a:lnTo>
                    <a:pt x="16209" y="29960"/>
                  </a:lnTo>
                  <a:lnTo>
                    <a:pt x="16532" y="29712"/>
                  </a:lnTo>
                  <a:lnTo>
                    <a:pt x="16830" y="29439"/>
                  </a:lnTo>
                  <a:lnTo>
                    <a:pt x="17103" y="29116"/>
                  </a:lnTo>
                  <a:lnTo>
                    <a:pt x="17351" y="28794"/>
                  </a:lnTo>
                  <a:lnTo>
                    <a:pt x="17574" y="28446"/>
                  </a:lnTo>
                  <a:lnTo>
                    <a:pt x="17748" y="28074"/>
                  </a:lnTo>
                  <a:lnTo>
                    <a:pt x="17897" y="27677"/>
                  </a:lnTo>
                  <a:lnTo>
                    <a:pt x="17996" y="27255"/>
                  </a:lnTo>
                  <a:lnTo>
                    <a:pt x="18071" y="26833"/>
                  </a:lnTo>
                  <a:lnTo>
                    <a:pt x="18096" y="26386"/>
                  </a:lnTo>
                  <a:lnTo>
                    <a:pt x="18096" y="4295"/>
                  </a:lnTo>
                  <a:lnTo>
                    <a:pt x="18071" y="3873"/>
                  </a:lnTo>
                  <a:lnTo>
                    <a:pt x="17996" y="3426"/>
                  </a:lnTo>
                  <a:lnTo>
                    <a:pt x="17897" y="3029"/>
                  </a:lnTo>
                  <a:lnTo>
                    <a:pt x="17748" y="2632"/>
                  </a:lnTo>
                  <a:lnTo>
                    <a:pt x="17574" y="2259"/>
                  </a:lnTo>
                  <a:lnTo>
                    <a:pt x="17351" y="1912"/>
                  </a:lnTo>
                  <a:lnTo>
                    <a:pt x="17103" y="1564"/>
                  </a:lnTo>
                  <a:lnTo>
                    <a:pt x="16830" y="1266"/>
                  </a:lnTo>
                  <a:lnTo>
                    <a:pt x="16532" y="993"/>
                  </a:lnTo>
                  <a:lnTo>
                    <a:pt x="16209" y="745"/>
                  </a:lnTo>
                  <a:lnTo>
                    <a:pt x="15837" y="522"/>
                  </a:lnTo>
                  <a:lnTo>
                    <a:pt x="15465" y="348"/>
                  </a:lnTo>
                  <a:lnTo>
                    <a:pt x="15067" y="199"/>
                  </a:lnTo>
                  <a:lnTo>
                    <a:pt x="14670" y="100"/>
                  </a:lnTo>
                  <a:lnTo>
                    <a:pt x="14248" y="25"/>
                  </a:lnTo>
                  <a:lnTo>
                    <a:pt x="138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43"/>
            <p:cNvSpPr/>
            <p:nvPr/>
          </p:nvSpPr>
          <p:spPr>
            <a:xfrm>
              <a:off x="1862700" y="3219275"/>
              <a:ext cx="452400" cy="767025"/>
            </a:xfrm>
            <a:custGeom>
              <a:rect b="b" l="l" r="r" t="t"/>
              <a:pathLst>
                <a:path extrusionOk="0" h="30681" w="18096">
                  <a:moveTo>
                    <a:pt x="4295" y="0"/>
                  </a:moveTo>
                  <a:lnTo>
                    <a:pt x="3873" y="25"/>
                  </a:lnTo>
                  <a:lnTo>
                    <a:pt x="3451" y="99"/>
                  </a:lnTo>
                  <a:lnTo>
                    <a:pt x="3029" y="199"/>
                  </a:lnTo>
                  <a:lnTo>
                    <a:pt x="2632" y="348"/>
                  </a:lnTo>
                  <a:lnTo>
                    <a:pt x="2260" y="521"/>
                  </a:lnTo>
                  <a:lnTo>
                    <a:pt x="1912" y="745"/>
                  </a:lnTo>
                  <a:lnTo>
                    <a:pt x="1565" y="993"/>
                  </a:lnTo>
                  <a:lnTo>
                    <a:pt x="1267" y="1266"/>
                  </a:lnTo>
                  <a:lnTo>
                    <a:pt x="994" y="1564"/>
                  </a:lnTo>
                  <a:lnTo>
                    <a:pt x="745" y="1911"/>
                  </a:lnTo>
                  <a:lnTo>
                    <a:pt x="522" y="2259"/>
                  </a:lnTo>
                  <a:lnTo>
                    <a:pt x="348" y="2631"/>
                  </a:lnTo>
                  <a:lnTo>
                    <a:pt x="199" y="3028"/>
                  </a:lnTo>
                  <a:lnTo>
                    <a:pt x="100" y="3426"/>
                  </a:lnTo>
                  <a:lnTo>
                    <a:pt x="26" y="3872"/>
                  </a:lnTo>
                  <a:lnTo>
                    <a:pt x="1" y="4294"/>
                  </a:lnTo>
                  <a:lnTo>
                    <a:pt x="1" y="26411"/>
                  </a:lnTo>
                  <a:lnTo>
                    <a:pt x="26" y="26833"/>
                  </a:lnTo>
                  <a:lnTo>
                    <a:pt x="100" y="27255"/>
                  </a:lnTo>
                  <a:lnTo>
                    <a:pt x="199" y="27677"/>
                  </a:lnTo>
                  <a:lnTo>
                    <a:pt x="348" y="28074"/>
                  </a:lnTo>
                  <a:lnTo>
                    <a:pt x="522" y="28446"/>
                  </a:lnTo>
                  <a:lnTo>
                    <a:pt x="745" y="28794"/>
                  </a:lnTo>
                  <a:lnTo>
                    <a:pt x="994" y="29141"/>
                  </a:lnTo>
                  <a:lnTo>
                    <a:pt x="1267" y="29439"/>
                  </a:lnTo>
                  <a:lnTo>
                    <a:pt x="1565" y="29712"/>
                  </a:lnTo>
                  <a:lnTo>
                    <a:pt x="1912" y="29960"/>
                  </a:lnTo>
                  <a:lnTo>
                    <a:pt x="2260" y="30184"/>
                  </a:lnTo>
                  <a:lnTo>
                    <a:pt x="2632" y="30357"/>
                  </a:lnTo>
                  <a:lnTo>
                    <a:pt x="3029" y="30506"/>
                  </a:lnTo>
                  <a:lnTo>
                    <a:pt x="3451" y="30606"/>
                  </a:lnTo>
                  <a:lnTo>
                    <a:pt x="3873" y="30680"/>
                  </a:lnTo>
                  <a:lnTo>
                    <a:pt x="14249" y="30680"/>
                  </a:lnTo>
                  <a:lnTo>
                    <a:pt x="14671" y="30606"/>
                  </a:lnTo>
                  <a:lnTo>
                    <a:pt x="15093" y="30506"/>
                  </a:lnTo>
                  <a:lnTo>
                    <a:pt x="15490" y="30357"/>
                  </a:lnTo>
                  <a:lnTo>
                    <a:pt x="15862" y="30184"/>
                  </a:lnTo>
                  <a:lnTo>
                    <a:pt x="16210" y="29960"/>
                  </a:lnTo>
                  <a:lnTo>
                    <a:pt x="16532" y="29712"/>
                  </a:lnTo>
                  <a:lnTo>
                    <a:pt x="16855" y="29439"/>
                  </a:lnTo>
                  <a:lnTo>
                    <a:pt x="17128" y="29141"/>
                  </a:lnTo>
                  <a:lnTo>
                    <a:pt x="17376" y="28794"/>
                  </a:lnTo>
                  <a:lnTo>
                    <a:pt x="17575" y="28446"/>
                  </a:lnTo>
                  <a:lnTo>
                    <a:pt x="17773" y="28074"/>
                  </a:lnTo>
                  <a:lnTo>
                    <a:pt x="17897" y="27677"/>
                  </a:lnTo>
                  <a:lnTo>
                    <a:pt x="18022" y="27255"/>
                  </a:lnTo>
                  <a:lnTo>
                    <a:pt x="18071" y="26833"/>
                  </a:lnTo>
                  <a:lnTo>
                    <a:pt x="18096" y="26411"/>
                  </a:lnTo>
                  <a:lnTo>
                    <a:pt x="18096" y="4294"/>
                  </a:lnTo>
                  <a:lnTo>
                    <a:pt x="18071" y="3872"/>
                  </a:lnTo>
                  <a:lnTo>
                    <a:pt x="18022" y="3426"/>
                  </a:lnTo>
                  <a:lnTo>
                    <a:pt x="17897" y="3028"/>
                  </a:lnTo>
                  <a:lnTo>
                    <a:pt x="17773" y="2631"/>
                  </a:lnTo>
                  <a:lnTo>
                    <a:pt x="17575" y="2259"/>
                  </a:lnTo>
                  <a:lnTo>
                    <a:pt x="17376" y="1911"/>
                  </a:lnTo>
                  <a:lnTo>
                    <a:pt x="17128" y="1564"/>
                  </a:lnTo>
                  <a:lnTo>
                    <a:pt x="16855" y="1266"/>
                  </a:lnTo>
                  <a:lnTo>
                    <a:pt x="16532" y="993"/>
                  </a:lnTo>
                  <a:lnTo>
                    <a:pt x="16210" y="745"/>
                  </a:lnTo>
                  <a:lnTo>
                    <a:pt x="15862" y="521"/>
                  </a:lnTo>
                  <a:lnTo>
                    <a:pt x="15490" y="348"/>
                  </a:lnTo>
                  <a:lnTo>
                    <a:pt x="15093" y="199"/>
                  </a:lnTo>
                  <a:lnTo>
                    <a:pt x="14671" y="99"/>
                  </a:lnTo>
                  <a:lnTo>
                    <a:pt x="14249" y="25"/>
                  </a:lnTo>
                  <a:lnTo>
                    <a:pt x="1380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43"/>
            <p:cNvSpPr/>
            <p:nvPr/>
          </p:nvSpPr>
          <p:spPr>
            <a:xfrm>
              <a:off x="1771475" y="3303650"/>
              <a:ext cx="452425" cy="767025"/>
            </a:xfrm>
            <a:custGeom>
              <a:rect b="b" l="l" r="r" t="t"/>
              <a:pathLst>
                <a:path extrusionOk="0" h="30681" w="18097">
                  <a:moveTo>
                    <a:pt x="4295" y="1"/>
                  </a:moveTo>
                  <a:lnTo>
                    <a:pt x="3848" y="26"/>
                  </a:lnTo>
                  <a:lnTo>
                    <a:pt x="3426" y="100"/>
                  </a:lnTo>
                  <a:lnTo>
                    <a:pt x="3029" y="200"/>
                  </a:lnTo>
                  <a:lnTo>
                    <a:pt x="2632" y="348"/>
                  </a:lnTo>
                  <a:lnTo>
                    <a:pt x="2260" y="522"/>
                  </a:lnTo>
                  <a:lnTo>
                    <a:pt x="1887" y="746"/>
                  </a:lnTo>
                  <a:lnTo>
                    <a:pt x="1565" y="994"/>
                  </a:lnTo>
                  <a:lnTo>
                    <a:pt x="1267" y="1267"/>
                  </a:lnTo>
                  <a:lnTo>
                    <a:pt x="994" y="1565"/>
                  </a:lnTo>
                  <a:lnTo>
                    <a:pt x="746" y="1912"/>
                  </a:lnTo>
                  <a:lnTo>
                    <a:pt x="522" y="2260"/>
                  </a:lnTo>
                  <a:lnTo>
                    <a:pt x="348" y="2632"/>
                  </a:lnTo>
                  <a:lnTo>
                    <a:pt x="200" y="3029"/>
                  </a:lnTo>
                  <a:lnTo>
                    <a:pt x="100" y="3426"/>
                  </a:lnTo>
                  <a:lnTo>
                    <a:pt x="26" y="3873"/>
                  </a:lnTo>
                  <a:lnTo>
                    <a:pt x="1" y="4295"/>
                  </a:lnTo>
                  <a:lnTo>
                    <a:pt x="1" y="26387"/>
                  </a:lnTo>
                  <a:lnTo>
                    <a:pt x="26" y="26833"/>
                  </a:lnTo>
                  <a:lnTo>
                    <a:pt x="100" y="27255"/>
                  </a:lnTo>
                  <a:lnTo>
                    <a:pt x="200" y="27677"/>
                  </a:lnTo>
                  <a:lnTo>
                    <a:pt x="348" y="28075"/>
                  </a:lnTo>
                  <a:lnTo>
                    <a:pt x="522" y="28447"/>
                  </a:lnTo>
                  <a:lnTo>
                    <a:pt x="746" y="28794"/>
                  </a:lnTo>
                  <a:lnTo>
                    <a:pt x="994" y="29117"/>
                  </a:lnTo>
                  <a:lnTo>
                    <a:pt x="1267" y="29440"/>
                  </a:lnTo>
                  <a:lnTo>
                    <a:pt x="1565" y="29713"/>
                  </a:lnTo>
                  <a:lnTo>
                    <a:pt x="1887" y="29961"/>
                  </a:lnTo>
                  <a:lnTo>
                    <a:pt x="2260" y="30160"/>
                  </a:lnTo>
                  <a:lnTo>
                    <a:pt x="2632" y="30358"/>
                  </a:lnTo>
                  <a:lnTo>
                    <a:pt x="3029" y="30507"/>
                  </a:lnTo>
                  <a:lnTo>
                    <a:pt x="3426" y="30606"/>
                  </a:lnTo>
                  <a:lnTo>
                    <a:pt x="3848" y="30656"/>
                  </a:lnTo>
                  <a:lnTo>
                    <a:pt x="4295" y="30681"/>
                  </a:lnTo>
                  <a:lnTo>
                    <a:pt x="13802" y="30681"/>
                  </a:lnTo>
                  <a:lnTo>
                    <a:pt x="14249" y="30656"/>
                  </a:lnTo>
                  <a:lnTo>
                    <a:pt x="14671" y="30606"/>
                  </a:lnTo>
                  <a:lnTo>
                    <a:pt x="15068" y="30507"/>
                  </a:lnTo>
                  <a:lnTo>
                    <a:pt x="15465" y="30358"/>
                  </a:lnTo>
                  <a:lnTo>
                    <a:pt x="15862" y="30160"/>
                  </a:lnTo>
                  <a:lnTo>
                    <a:pt x="16210" y="29961"/>
                  </a:lnTo>
                  <a:lnTo>
                    <a:pt x="16532" y="29713"/>
                  </a:lnTo>
                  <a:lnTo>
                    <a:pt x="16830" y="29440"/>
                  </a:lnTo>
                  <a:lnTo>
                    <a:pt x="17128" y="29117"/>
                  </a:lnTo>
                  <a:lnTo>
                    <a:pt x="17352" y="28794"/>
                  </a:lnTo>
                  <a:lnTo>
                    <a:pt x="17575" y="28447"/>
                  </a:lnTo>
                  <a:lnTo>
                    <a:pt x="17749" y="28075"/>
                  </a:lnTo>
                  <a:lnTo>
                    <a:pt x="17898" y="27677"/>
                  </a:lnTo>
                  <a:lnTo>
                    <a:pt x="17997" y="27255"/>
                  </a:lnTo>
                  <a:lnTo>
                    <a:pt x="18071" y="26833"/>
                  </a:lnTo>
                  <a:lnTo>
                    <a:pt x="18096" y="26387"/>
                  </a:lnTo>
                  <a:lnTo>
                    <a:pt x="18096" y="4295"/>
                  </a:lnTo>
                  <a:lnTo>
                    <a:pt x="18071" y="3873"/>
                  </a:lnTo>
                  <a:lnTo>
                    <a:pt x="17997" y="3426"/>
                  </a:lnTo>
                  <a:lnTo>
                    <a:pt x="17898" y="3029"/>
                  </a:lnTo>
                  <a:lnTo>
                    <a:pt x="17749" y="2632"/>
                  </a:lnTo>
                  <a:lnTo>
                    <a:pt x="17575" y="2260"/>
                  </a:lnTo>
                  <a:lnTo>
                    <a:pt x="17352" y="1912"/>
                  </a:lnTo>
                  <a:lnTo>
                    <a:pt x="17128" y="1565"/>
                  </a:lnTo>
                  <a:lnTo>
                    <a:pt x="16830" y="1267"/>
                  </a:lnTo>
                  <a:lnTo>
                    <a:pt x="16532" y="994"/>
                  </a:lnTo>
                  <a:lnTo>
                    <a:pt x="16210" y="746"/>
                  </a:lnTo>
                  <a:lnTo>
                    <a:pt x="15862" y="522"/>
                  </a:lnTo>
                  <a:lnTo>
                    <a:pt x="15465" y="348"/>
                  </a:lnTo>
                  <a:lnTo>
                    <a:pt x="15068" y="200"/>
                  </a:lnTo>
                  <a:lnTo>
                    <a:pt x="14671" y="100"/>
                  </a:lnTo>
                  <a:lnTo>
                    <a:pt x="14249" y="26"/>
                  </a:lnTo>
                  <a:lnTo>
                    <a:pt x="13802"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43"/>
            <p:cNvSpPr/>
            <p:nvPr/>
          </p:nvSpPr>
          <p:spPr>
            <a:xfrm>
              <a:off x="1736725" y="3326625"/>
              <a:ext cx="452425" cy="767025"/>
            </a:xfrm>
            <a:custGeom>
              <a:rect b="b" l="l" r="r" t="t"/>
              <a:pathLst>
                <a:path extrusionOk="0" h="30681" w="18097">
                  <a:moveTo>
                    <a:pt x="4295" y="0"/>
                  </a:moveTo>
                  <a:lnTo>
                    <a:pt x="3873" y="25"/>
                  </a:lnTo>
                  <a:lnTo>
                    <a:pt x="3451" y="100"/>
                  </a:lnTo>
                  <a:lnTo>
                    <a:pt x="3029" y="199"/>
                  </a:lnTo>
                  <a:lnTo>
                    <a:pt x="2632" y="348"/>
                  </a:lnTo>
                  <a:lnTo>
                    <a:pt x="2260" y="522"/>
                  </a:lnTo>
                  <a:lnTo>
                    <a:pt x="1912" y="745"/>
                  </a:lnTo>
                  <a:lnTo>
                    <a:pt x="1565" y="993"/>
                  </a:lnTo>
                  <a:lnTo>
                    <a:pt x="1267" y="1266"/>
                  </a:lnTo>
                  <a:lnTo>
                    <a:pt x="994" y="1564"/>
                  </a:lnTo>
                  <a:lnTo>
                    <a:pt x="746" y="1912"/>
                  </a:lnTo>
                  <a:lnTo>
                    <a:pt x="522" y="2259"/>
                  </a:lnTo>
                  <a:lnTo>
                    <a:pt x="348" y="2632"/>
                  </a:lnTo>
                  <a:lnTo>
                    <a:pt x="200" y="3029"/>
                  </a:lnTo>
                  <a:lnTo>
                    <a:pt x="100" y="3426"/>
                  </a:lnTo>
                  <a:lnTo>
                    <a:pt x="26" y="3873"/>
                  </a:lnTo>
                  <a:lnTo>
                    <a:pt x="1" y="4295"/>
                  </a:lnTo>
                  <a:lnTo>
                    <a:pt x="1" y="26386"/>
                  </a:lnTo>
                  <a:lnTo>
                    <a:pt x="26" y="26833"/>
                  </a:lnTo>
                  <a:lnTo>
                    <a:pt x="100" y="27255"/>
                  </a:lnTo>
                  <a:lnTo>
                    <a:pt x="200" y="27677"/>
                  </a:lnTo>
                  <a:lnTo>
                    <a:pt x="348" y="28074"/>
                  </a:lnTo>
                  <a:lnTo>
                    <a:pt x="522" y="28446"/>
                  </a:lnTo>
                  <a:lnTo>
                    <a:pt x="746" y="28794"/>
                  </a:lnTo>
                  <a:lnTo>
                    <a:pt x="994" y="29116"/>
                  </a:lnTo>
                  <a:lnTo>
                    <a:pt x="1267" y="29439"/>
                  </a:lnTo>
                  <a:lnTo>
                    <a:pt x="1565" y="29712"/>
                  </a:lnTo>
                  <a:lnTo>
                    <a:pt x="1912" y="29960"/>
                  </a:lnTo>
                  <a:lnTo>
                    <a:pt x="2260" y="30184"/>
                  </a:lnTo>
                  <a:lnTo>
                    <a:pt x="2632" y="30358"/>
                  </a:lnTo>
                  <a:lnTo>
                    <a:pt x="3029" y="30507"/>
                  </a:lnTo>
                  <a:lnTo>
                    <a:pt x="3451" y="30606"/>
                  </a:lnTo>
                  <a:lnTo>
                    <a:pt x="3873" y="30680"/>
                  </a:lnTo>
                  <a:lnTo>
                    <a:pt x="14249" y="30680"/>
                  </a:lnTo>
                  <a:lnTo>
                    <a:pt x="14671" y="30606"/>
                  </a:lnTo>
                  <a:lnTo>
                    <a:pt x="15093" y="30507"/>
                  </a:lnTo>
                  <a:lnTo>
                    <a:pt x="15490" y="30358"/>
                  </a:lnTo>
                  <a:lnTo>
                    <a:pt x="15862" y="30184"/>
                  </a:lnTo>
                  <a:lnTo>
                    <a:pt x="16210" y="29960"/>
                  </a:lnTo>
                  <a:lnTo>
                    <a:pt x="16532" y="29712"/>
                  </a:lnTo>
                  <a:lnTo>
                    <a:pt x="16855" y="29439"/>
                  </a:lnTo>
                  <a:lnTo>
                    <a:pt x="17128" y="29116"/>
                  </a:lnTo>
                  <a:lnTo>
                    <a:pt x="17376" y="28794"/>
                  </a:lnTo>
                  <a:lnTo>
                    <a:pt x="17575" y="28446"/>
                  </a:lnTo>
                  <a:lnTo>
                    <a:pt x="17773" y="28074"/>
                  </a:lnTo>
                  <a:lnTo>
                    <a:pt x="17898" y="27677"/>
                  </a:lnTo>
                  <a:lnTo>
                    <a:pt x="18022" y="27255"/>
                  </a:lnTo>
                  <a:lnTo>
                    <a:pt x="18071" y="26833"/>
                  </a:lnTo>
                  <a:lnTo>
                    <a:pt x="18096" y="26386"/>
                  </a:lnTo>
                  <a:lnTo>
                    <a:pt x="18096" y="4295"/>
                  </a:lnTo>
                  <a:lnTo>
                    <a:pt x="18071" y="3873"/>
                  </a:lnTo>
                  <a:lnTo>
                    <a:pt x="18022" y="3426"/>
                  </a:lnTo>
                  <a:lnTo>
                    <a:pt x="17898" y="3029"/>
                  </a:lnTo>
                  <a:lnTo>
                    <a:pt x="17773" y="2632"/>
                  </a:lnTo>
                  <a:lnTo>
                    <a:pt x="17575" y="2259"/>
                  </a:lnTo>
                  <a:lnTo>
                    <a:pt x="17376" y="1912"/>
                  </a:lnTo>
                  <a:lnTo>
                    <a:pt x="17128" y="1564"/>
                  </a:lnTo>
                  <a:lnTo>
                    <a:pt x="16855" y="1266"/>
                  </a:lnTo>
                  <a:lnTo>
                    <a:pt x="16532" y="993"/>
                  </a:lnTo>
                  <a:lnTo>
                    <a:pt x="16210" y="745"/>
                  </a:lnTo>
                  <a:lnTo>
                    <a:pt x="15862" y="522"/>
                  </a:lnTo>
                  <a:lnTo>
                    <a:pt x="15490" y="348"/>
                  </a:lnTo>
                  <a:lnTo>
                    <a:pt x="15093" y="199"/>
                  </a:lnTo>
                  <a:lnTo>
                    <a:pt x="14671" y="100"/>
                  </a:lnTo>
                  <a:lnTo>
                    <a:pt x="14249" y="25"/>
                  </a:lnTo>
                  <a:lnTo>
                    <a:pt x="138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43"/>
            <p:cNvSpPr/>
            <p:nvPr/>
          </p:nvSpPr>
          <p:spPr>
            <a:xfrm>
              <a:off x="1157775" y="3219275"/>
              <a:ext cx="452400" cy="767025"/>
            </a:xfrm>
            <a:custGeom>
              <a:rect b="b" l="l" r="r" t="t"/>
              <a:pathLst>
                <a:path extrusionOk="0" h="30681" w="18096">
                  <a:moveTo>
                    <a:pt x="4294" y="0"/>
                  </a:moveTo>
                  <a:lnTo>
                    <a:pt x="3847" y="25"/>
                  </a:lnTo>
                  <a:lnTo>
                    <a:pt x="3426" y="99"/>
                  </a:lnTo>
                  <a:lnTo>
                    <a:pt x="3004" y="199"/>
                  </a:lnTo>
                  <a:lnTo>
                    <a:pt x="2606" y="348"/>
                  </a:lnTo>
                  <a:lnTo>
                    <a:pt x="2234" y="521"/>
                  </a:lnTo>
                  <a:lnTo>
                    <a:pt x="1887" y="745"/>
                  </a:lnTo>
                  <a:lnTo>
                    <a:pt x="1564" y="993"/>
                  </a:lnTo>
                  <a:lnTo>
                    <a:pt x="1241" y="1266"/>
                  </a:lnTo>
                  <a:lnTo>
                    <a:pt x="968" y="1564"/>
                  </a:lnTo>
                  <a:lnTo>
                    <a:pt x="720" y="1911"/>
                  </a:lnTo>
                  <a:lnTo>
                    <a:pt x="521" y="2259"/>
                  </a:lnTo>
                  <a:lnTo>
                    <a:pt x="323" y="2631"/>
                  </a:lnTo>
                  <a:lnTo>
                    <a:pt x="199" y="3028"/>
                  </a:lnTo>
                  <a:lnTo>
                    <a:pt x="75" y="3426"/>
                  </a:lnTo>
                  <a:lnTo>
                    <a:pt x="25" y="3872"/>
                  </a:lnTo>
                  <a:lnTo>
                    <a:pt x="0" y="4294"/>
                  </a:lnTo>
                  <a:lnTo>
                    <a:pt x="0" y="26411"/>
                  </a:lnTo>
                  <a:lnTo>
                    <a:pt x="25" y="26833"/>
                  </a:lnTo>
                  <a:lnTo>
                    <a:pt x="75" y="27255"/>
                  </a:lnTo>
                  <a:lnTo>
                    <a:pt x="199" y="27677"/>
                  </a:lnTo>
                  <a:lnTo>
                    <a:pt x="323" y="28074"/>
                  </a:lnTo>
                  <a:lnTo>
                    <a:pt x="521" y="28446"/>
                  </a:lnTo>
                  <a:lnTo>
                    <a:pt x="720" y="28794"/>
                  </a:lnTo>
                  <a:lnTo>
                    <a:pt x="968" y="29141"/>
                  </a:lnTo>
                  <a:lnTo>
                    <a:pt x="1241" y="29439"/>
                  </a:lnTo>
                  <a:lnTo>
                    <a:pt x="1564" y="29712"/>
                  </a:lnTo>
                  <a:lnTo>
                    <a:pt x="1887" y="29960"/>
                  </a:lnTo>
                  <a:lnTo>
                    <a:pt x="2234" y="30184"/>
                  </a:lnTo>
                  <a:lnTo>
                    <a:pt x="2606" y="30357"/>
                  </a:lnTo>
                  <a:lnTo>
                    <a:pt x="3004" y="30506"/>
                  </a:lnTo>
                  <a:lnTo>
                    <a:pt x="3426" y="30606"/>
                  </a:lnTo>
                  <a:lnTo>
                    <a:pt x="3847" y="30680"/>
                  </a:lnTo>
                  <a:lnTo>
                    <a:pt x="14223" y="30680"/>
                  </a:lnTo>
                  <a:lnTo>
                    <a:pt x="14645" y="30606"/>
                  </a:lnTo>
                  <a:lnTo>
                    <a:pt x="15067" y="30506"/>
                  </a:lnTo>
                  <a:lnTo>
                    <a:pt x="15464" y="30357"/>
                  </a:lnTo>
                  <a:lnTo>
                    <a:pt x="15836" y="30184"/>
                  </a:lnTo>
                  <a:lnTo>
                    <a:pt x="16184" y="29960"/>
                  </a:lnTo>
                  <a:lnTo>
                    <a:pt x="16531" y="29712"/>
                  </a:lnTo>
                  <a:lnTo>
                    <a:pt x="16829" y="29439"/>
                  </a:lnTo>
                  <a:lnTo>
                    <a:pt x="17102" y="29141"/>
                  </a:lnTo>
                  <a:lnTo>
                    <a:pt x="17351" y="28794"/>
                  </a:lnTo>
                  <a:lnTo>
                    <a:pt x="17574" y="28446"/>
                  </a:lnTo>
                  <a:lnTo>
                    <a:pt x="17748" y="28074"/>
                  </a:lnTo>
                  <a:lnTo>
                    <a:pt x="17897" y="27677"/>
                  </a:lnTo>
                  <a:lnTo>
                    <a:pt x="17996" y="27255"/>
                  </a:lnTo>
                  <a:lnTo>
                    <a:pt x="18070" y="26833"/>
                  </a:lnTo>
                  <a:lnTo>
                    <a:pt x="18095" y="26411"/>
                  </a:lnTo>
                  <a:lnTo>
                    <a:pt x="18095" y="4294"/>
                  </a:lnTo>
                  <a:lnTo>
                    <a:pt x="18070" y="3872"/>
                  </a:lnTo>
                  <a:lnTo>
                    <a:pt x="17996" y="3426"/>
                  </a:lnTo>
                  <a:lnTo>
                    <a:pt x="17897" y="3028"/>
                  </a:lnTo>
                  <a:lnTo>
                    <a:pt x="17748" y="2631"/>
                  </a:lnTo>
                  <a:lnTo>
                    <a:pt x="17574" y="2259"/>
                  </a:lnTo>
                  <a:lnTo>
                    <a:pt x="17351" y="1911"/>
                  </a:lnTo>
                  <a:lnTo>
                    <a:pt x="17102" y="1564"/>
                  </a:lnTo>
                  <a:lnTo>
                    <a:pt x="16829" y="1266"/>
                  </a:lnTo>
                  <a:lnTo>
                    <a:pt x="16531" y="993"/>
                  </a:lnTo>
                  <a:lnTo>
                    <a:pt x="16184" y="745"/>
                  </a:lnTo>
                  <a:lnTo>
                    <a:pt x="15836" y="521"/>
                  </a:lnTo>
                  <a:lnTo>
                    <a:pt x="15464" y="348"/>
                  </a:lnTo>
                  <a:lnTo>
                    <a:pt x="15067" y="199"/>
                  </a:lnTo>
                  <a:lnTo>
                    <a:pt x="14645" y="99"/>
                  </a:lnTo>
                  <a:lnTo>
                    <a:pt x="14223" y="25"/>
                  </a:lnTo>
                  <a:lnTo>
                    <a:pt x="1380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43"/>
            <p:cNvSpPr/>
            <p:nvPr/>
          </p:nvSpPr>
          <p:spPr>
            <a:xfrm>
              <a:off x="1035525" y="3303650"/>
              <a:ext cx="452400" cy="767025"/>
            </a:xfrm>
            <a:custGeom>
              <a:rect b="b" l="l" r="r" t="t"/>
              <a:pathLst>
                <a:path extrusionOk="0" h="30681" w="18096">
                  <a:moveTo>
                    <a:pt x="4294" y="1"/>
                  </a:moveTo>
                  <a:lnTo>
                    <a:pt x="3848" y="26"/>
                  </a:lnTo>
                  <a:lnTo>
                    <a:pt x="3426" y="100"/>
                  </a:lnTo>
                  <a:lnTo>
                    <a:pt x="3028" y="200"/>
                  </a:lnTo>
                  <a:lnTo>
                    <a:pt x="2631" y="348"/>
                  </a:lnTo>
                  <a:lnTo>
                    <a:pt x="2259" y="522"/>
                  </a:lnTo>
                  <a:lnTo>
                    <a:pt x="1887" y="746"/>
                  </a:lnTo>
                  <a:lnTo>
                    <a:pt x="1564" y="994"/>
                  </a:lnTo>
                  <a:lnTo>
                    <a:pt x="1266" y="1267"/>
                  </a:lnTo>
                  <a:lnTo>
                    <a:pt x="993" y="1565"/>
                  </a:lnTo>
                  <a:lnTo>
                    <a:pt x="745" y="1912"/>
                  </a:lnTo>
                  <a:lnTo>
                    <a:pt x="521" y="2260"/>
                  </a:lnTo>
                  <a:lnTo>
                    <a:pt x="348" y="2632"/>
                  </a:lnTo>
                  <a:lnTo>
                    <a:pt x="199" y="3029"/>
                  </a:lnTo>
                  <a:lnTo>
                    <a:pt x="99" y="3426"/>
                  </a:lnTo>
                  <a:lnTo>
                    <a:pt x="25" y="3873"/>
                  </a:lnTo>
                  <a:lnTo>
                    <a:pt x="0" y="4295"/>
                  </a:lnTo>
                  <a:lnTo>
                    <a:pt x="0" y="26387"/>
                  </a:lnTo>
                  <a:lnTo>
                    <a:pt x="25" y="26833"/>
                  </a:lnTo>
                  <a:lnTo>
                    <a:pt x="99" y="27255"/>
                  </a:lnTo>
                  <a:lnTo>
                    <a:pt x="199" y="27677"/>
                  </a:lnTo>
                  <a:lnTo>
                    <a:pt x="348" y="28075"/>
                  </a:lnTo>
                  <a:lnTo>
                    <a:pt x="521" y="28447"/>
                  </a:lnTo>
                  <a:lnTo>
                    <a:pt x="745" y="28794"/>
                  </a:lnTo>
                  <a:lnTo>
                    <a:pt x="993" y="29117"/>
                  </a:lnTo>
                  <a:lnTo>
                    <a:pt x="1266" y="29440"/>
                  </a:lnTo>
                  <a:lnTo>
                    <a:pt x="1564" y="29713"/>
                  </a:lnTo>
                  <a:lnTo>
                    <a:pt x="1887" y="29961"/>
                  </a:lnTo>
                  <a:lnTo>
                    <a:pt x="2259" y="30160"/>
                  </a:lnTo>
                  <a:lnTo>
                    <a:pt x="2631" y="30358"/>
                  </a:lnTo>
                  <a:lnTo>
                    <a:pt x="3028" y="30507"/>
                  </a:lnTo>
                  <a:lnTo>
                    <a:pt x="3426" y="30606"/>
                  </a:lnTo>
                  <a:lnTo>
                    <a:pt x="3848" y="30656"/>
                  </a:lnTo>
                  <a:lnTo>
                    <a:pt x="4294" y="30681"/>
                  </a:lnTo>
                  <a:lnTo>
                    <a:pt x="13801" y="30681"/>
                  </a:lnTo>
                  <a:lnTo>
                    <a:pt x="14248" y="30656"/>
                  </a:lnTo>
                  <a:lnTo>
                    <a:pt x="14670" y="30606"/>
                  </a:lnTo>
                  <a:lnTo>
                    <a:pt x="15067" y="30507"/>
                  </a:lnTo>
                  <a:lnTo>
                    <a:pt x="15464" y="30358"/>
                  </a:lnTo>
                  <a:lnTo>
                    <a:pt x="15837" y="30160"/>
                  </a:lnTo>
                  <a:lnTo>
                    <a:pt x="16209" y="29961"/>
                  </a:lnTo>
                  <a:lnTo>
                    <a:pt x="16532" y="29713"/>
                  </a:lnTo>
                  <a:lnTo>
                    <a:pt x="16829" y="29440"/>
                  </a:lnTo>
                  <a:lnTo>
                    <a:pt x="17102" y="29117"/>
                  </a:lnTo>
                  <a:lnTo>
                    <a:pt x="17351" y="28794"/>
                  </a:lnTo>
                  <a:lnTo>
                    <a:pt x="17574" y="28447"/>
                  </a:lnTo>
                  <a:lnTo>
                    <a:pt x="17748" y="28075"/>
                  </a:lnTo>
                  <a:lnTo>
                    <a:pt x="17897" y="27677"/>
                  </a:lnTo>
                  <a:lnTo>
                    <a:pt x="17996" y="27255"/>
                  </a:lnTo>
                  <a:lnTo>
                    <a:pt x="18071" y="26833"/>
                  </a:lnTo>
                  <a:lnTo>
                    <a:pt x="18095" y="26387"/>
                  </a:lnTo>
                  <a:lnTo>
                    <a:pt x="18095" y="4295"/>
                  </a:lnTo>
                  <a:lnTo>
                    <a:pt x="18071" y="3873"/>
                  </a:lnTo>
                  <a:lnTo>
                    <a:pt x="17996" y="3426"/>
                  </a:lnTo>
                  <a:lnTo>
                    <a:pt x="17897" y="3029"/>
                  </a:lnTo>
                  <a:lnTo>
                    <a:pt x="17748" y="2632"/>
                  </a:lnTo>
                  <a:lnTo>
                    <a:pt x="17574" y="2260"/>
                  </a:lnTo>
                  <a:lnTo>
                    <a:pt x="17351" y="1912"/>
                  </a:lnTo>
                  <a:lnTo>
                    <a:pt x="17102" y="1565"/>
                  </a:lnTo>
                  <a:lnTo>
                    <a:pt x="16829" y="1267"/>
                  </a:lnTo>
                  <a:lnTo>
                    <a:pt x="16532" y="994"/>
                  </a:lnTo>
                  <a:lnTo>
                    <a:pt x="16209" y="746"/>
                  </a:lnTo>
                  <a:lnTo>
                    <a:pt x="15837" y="522"/>
                  </a:lnTo>
                  <a:lnTo>
                    <a:pt x="15464" y="348"/>
                  </a:lnTo>
                  <a:lnTo>
                    <a:pt x="15067" y="200"/>
                  </a:lnTo>
                  <a:lnTo>
                    <a:pt x="14670" y="100"/>
                  </a:lnTo>
                  <a:lnTo>
                    <a:pt x="14248" y="26"/>
                  </a:lnTo>
                  <a:lnTo>
                    <a:pt x="1380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43"/>
            <p:cNvSpPr/>
            <p:nvPr/>
          </p:nvSpPr>
          <p:spPr>
            <a:xfrm>
              <a:off x="1000775" y="3326625"/>
              <a:ext cx="452400" cy="767025"/>
            </a:xfrm>
            <a:custGeom>
              <a:rect b="b" l="l" r="r" t="t"/>
              <a:pathLst>
                <a:path extrusionOk="0" h="30681" w="18096">
                  <a:moveTo>
                    <a:pt x="4294" y="0"/>
                  </a:moveTo>
                  <a:lnTo>
                    <a:pt x="3872" y="25"/>
                  </a:lnTo>
                  <a:lnTo>
                    <a:pt x="3426" y="100"/>
                  </a:lnTo>
                  <a:lnTo>
                    <a:pt x="3028" y="199"/>
                  </a:lnTo>
                  <a:lnTo>
                    <a:pt x="2631" y="348"/>
                  </a:lnTo>
                  <a:lnTo>
                    <a:pt x="2259" y="522"/>
                  </a:lnTo>
                  <a:lnTo>
                    <a:pt x="1911" y="745"/>
                  </a:lnTo>
                  <a:lnTo>
                    <a:pt x="1564" y="993"/>
                  </a:lnTo>
                  <a:lnTo>
                    <a:pt x="1266" y="1266"/>
                  </a:lnTo>
                  <a:lnTo>
                    <a:pt x="993" y="1564"/>
                  </a:lnTo>
                  <a:lnTo>
                    <a:pt x="745" y="1912"/>
                  </a:lnTo>
                  <a:lnTo>
                    <a:pt x="521" y="2259"/>
                  </a:lnTo>
                  <a:lnTo>
                    <a:pt x="348" y="2632"/>
                  </a:lnTo>
                  <a:lnTo>
                    <a:pt x="199" y="3029"/>
                  </a:lnTo>
                  <a:lnTo>
                    <a:pt x="99" y="3426"/>
                  </a:lnTo>
                  <a:lnTo>
                    <a:pt x="25" y="3873"/>
                  </a:lnTo>
                  <a:lnTo>
                    <a:pt x="0" y="4295"/>
                  </a:lnTo>
                  <a:lnTo>
                    <a:pt x="0" y="26386"/>
                  </a:lnTo>
                  <a:lnTo>
                    <a:pt x="25" y="26833"/>
                  </a:lnTo>
                  <a:lnTo>
                    <a:pt x="99" y="27255"/>
                  </a:lnTo>
                  <a:lnTo>
                    <a:pt x="199" y="27677"/>
                  </a:lnTo>
                  <a:lnTo>
                    <a:pt x="348" y="28074"/>
                  </a:lnTo>
                  <a:lnTo>
                    <a:pt x="521" y="28446"/>
                  </a:lnTo>
                  <a:lnTo>
                    <a:pt x="745" y="28794"/>
                  </a:lnTo>
                  <a:lnTo>
                    <a:pt x="993" y="29116"/>
                  </a:lnTo>
                  <a:lnTo>
                    <a:pt x="1266" y="29439"/>
                  </a:lnTo>
                  <a:lnTo>
                    <a:pt x="1564" y="29712"/>
                  </a:lnTo>
                  <a:lnTo>
                    <a:pt x="1911" y="29960"/>
                  </a:lnTo>
                  <a:lnTo>
                    <a:pt x="2259" y="30184"/>
                  </a:lnTo>
                  <a:lnTo>
                    <a:pt x="2631" y="30358"/>
                  </a:lnTo>
                  <a:lnTo>
                    <a:pt x="3028" y="30507"/>
                  </a:lnTo>
                  <a:lnTo>
                    <a:pt x="3426" y="30606"/>
                  </a:lnTo>
                  <a:lnTo>
                    <a:pt x="3872" y="30680"/>
                  </a:lnTo>
                  <a:lnTo>
                    <a:pt x="14248" y="30680"/>
                  </a:lnTo>
                  <a:lnTo>
                    <a:pt x="14670" y="30606"/>
                  </a:lnTo>
                  <a:lnTo>
                    <a:pt x="15092" y="30507"/>
                  </a:lnTo>
                  <a:lnTo>
                    <a:pt x="15464" y="30358"/>
                  </a:lnTo>
                  <a:lnTo>
                    <a:pt x="15861" y="30184"/>
                  </a:lnTo>
                  <a:lnTo>
                    <a:pt x="16209" y="29960"/>
                  </a:lnTo>
                  <a:lnTo>
                    <a:pt x="16532" y="29712"/>
                  </a:lnTo>
                  <a:lnTo>
                    <a:pt x="16829" y="29439"/>
                  </a:lnTo>
                  <a:lnTo>
                    <a:pt x="17127" y="29116"/>
                  </a:lnTo>
                  <a:lnTo>
                    <a:pt x="17375" y="28794"/>
                  </a:lnTo>
                  <a:lnTo>
                    <a:pt x="17574" y="28446"/>
                  </a:lnTo>
                  <a:lnTo>
                    <a:pt x="17773" y="28074"/>
                  </a:lnTo>
                  <a:lnTo>
                    <a:pt x="17897" y="27677"/>
                  </a:lnTo>
                  <a:lnTo>
                    <a:pt x="18021" y="27255"/>
                  </a:lnTo>
                  <a:lnTo>
                    <a:pt x="18071" y="26833"/>
                  </a:lnTo>
                  <a:lnTo>
                    <a:pt x="18095" y="26386"/>
                  </a:lnTo>
                  <a:lnTo>
                    <a:pt x="18095" y="4295"/>
                  </a:lnTo>
                  <a:lnTo>
                    <a:pt x="18071" y="3873"/>
                  </a:lnTo>
                  <a:lnTo>
                    <a:pt x="18021" y="3426"/>
                  </a:lnTo>
                  <a:lnTo>
                    <a:pt x="17897" y="3029"/>
                  </a:lnTo>
                  <a:lnTo>
                    <a:pt x="17773" y="2632"/>
                  </a:lnTo>
                  <a:lnTo>
                    <a:pt x="17574" y="2259"/>
                  </a:lnTo>
                  <a:lnTo>
                    <a:pt x="17375" y="1912"/>
                  </a:lnTo>
                  <a:lnTo>
                    <a:pt x="17127" y="1564"/>
                  </a:lnTo>
                  <a:lnTo>
                    <a:pt x="16829" y="1266"/>
                  </a:lnTo>
                  <a:lnTo>
                    <a:pt x="16532" y="993"/>
                  </a:lnTo>
                  <a:lnTo>
                    <a:pt x="16209" y="745"/>
                  </a:lnTo>
                  <a:lnTo>
                    <a:pt x="15861" y="522"/>
                  </a:lnTo>
                  <a:lnTo>
                    <a:pt x="15464" y="348"/>
                  </a:lnTo>
                  <a:lnTo>
                    <a:pt x="15092" y="199"/>
                  </a:lnTo>
                  <a:lnTo>
                    <a:pt x="14670" y="100"/>
                  </a:lnTo>
                  <a:lnTo>
                    <a:pt x="14248" y="25"/>
                  </a:lnTo>
                  <a:lnTo>
                    <a:pt x="138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43"/>
            <p:cNvSpPr/>
            <p:nvPr/>
          </p:nvSpPr>
          <p:spPr>
            <a:xfrm>
              <a:off x="4370975" y="3219275"/>
              <a:ext cx="452400" cy="767025"/>
            </a:xfrm>
            <a:custGeom>
              <a:rect b="b" l="l" r="r" t="t"/>
              <a:pathLst>
                <a:path extrusionOk="0" h="30681" w="18096">
                  <a:moveTo>
                    <a:pt x="4294" y="0"/>
                  </a:moveTo>
                  <a:lnTo>
                    <a:pt x="3872" y="25"/>
                  </a:lnTo>
                  <a:lnTo>
                    <a:pt x="3425" y="99"/>
                  </a:lnTo>
                  <a:lnTo>
                    <a:pt x="3028" y="199"/>
                  </a:lnTo>
                  <a:lnTo>
                    <a:pt x="2631" y="348"/>
                  </a:lnTo>
                  <a:lnTo>
                    <a:pt x="2259" y="521"/>
                  </a:lnTo>
                  <a:lnTo>
                    <a:pt x="1911" y="745"/>
                  </a:lnTo>
                  <a:lnTo>
                    <a:pt x="1564" y="993"/>
                  </a:lnTo>
                  <a:lnTo>
                    <a:pt x="1266" y="1266"/>
                  </a:lnTo>
                  <a:lnTo>
                    <a:pt x="993" y="1564"/>
                  </a:lnTo>
                  <a:lnTo>
                    <a:pt x="745" y="1911"/>
                  </a:lnTo>
                  <a:lnTo>
                    <a:pt x="521" y="2259"/>
                  </a:lnTo>
                  <a:lnTo>
                    <a:pt x="348" y="2631"/>
                  </a:lnTo>
                  <a:lnTo>
                    <a:pt x="199" y="3028"/>
                  </a:lnTo>
                  <a:lnTo>
                    <a:pt x="99" y="3426"/>
                  </a:lnTo>
                  <a:lnTo>
                    <a:pt x="25" y="3872"/>
                  </a:lnTo>
                  <a:lnTo>
                    <a:pt x="0" y="4294"/>
                  </a:lnTo>
                  <a:lnTo>
                    <a:pt x="0" y="26411"/>
                  </a:lnTo>
                  <a:lnTo>
                    <a:pt x="25" y="26833"/>
                  </a:lnTo>
                  <a:lnTo>
                    <a:pt x="99" y="27255"/>
                  </a:lnTo>
                  <a:lnTo>
                    <a:pt x="199" y="27677"/>
                  </a:lnTo>
                  <a:lnTo>
                    <a:pt x="348" y="28074"/>
                  </a:lnTo>
                  <a:lnTo>
                    <a:pt x="521" y="28446"/>
                  </a:lnTo>
                  <a:lnTo>
                    <a:pt x="745" y="28794"/>
                  </a:lnTo>
                  <a:lnTo>
                    <a:pt x="993" y="29141"/>
                  </a:lnTo>
                  <a:lnTo>
                    <a:pt x="1266" y="29439"/>
                  </a:lnTo>
                  <a:lnTo>
                    <a:pt x="1564" y="29712"/>
                  </a:lnTo>
                  <a:lnTo>
                    <a:pt x="1911" y="29960"/>
                  </a:lnTo>
                  <a:lnTo>
                    <a:pt x="2259" y="30184"/>
                  </a:lnTo>
                  <a:lnTo>
                    <a:pt x="2631" y="30357"/>
                  </a:lnTo>
                  <a:lnTo>
                    <a:pt x="3028" y="30506"/>
                  </a:lnTo>
                  <a:lnTo>
                    <a:pt x="3425" y="30606"/>
                  </a:lnTo>
                  <a:lnTo>
                    <a:pt x="3872" y="30680"/>
                  </a:lnTo>
                  <a:lnTo>
                    <a:pt x="14248" y="30680"/>
                  </a:lnTo>
                  <a:lnTo>
                    <a:pt x="14670" y="30606"/>
                  </a:lnTo>
                  <a:lnTo>
                    <a:pt x="15092" y="30506"/>
                  </a:lnTo>
                  <a:lnTo>
                    <a:pt x="15464" y="30357"/>
                  </a:lnTo>
                  <a:lnTo>
                    <a:pt x="15861" y="30184"/>
                  </a:lnTo>
                  <a:lnTo>
                    <a:pt x="16209" y="29960"/>
                  </a:lnTo>
                  <a:lnTo>
                    <a:pt x="16531" y="29712"/>
                  </a:lnTo>
                  <a:lnTo>
                    <a:pt x="16829" y="29439"/>
                  </a:lnTo>
                  <a:lnTo>
                    <a:pt x="17127" y="29141"/>
                  </a:lnTo>
                  <a:lnTo>
                    <a:pt x="17375" y="28794"/>
                  </a:lnTo>
                  <a:lnTo>
                    <a:pt x="17574" y="28446"/>
                  </a:lnTo>
                  <a:lnTo>
                    <a:pt x="17748" y="28074"/>
                  </a:lnTo>
                  <a:lnTo>
                    <a:pt x="17897" y="27677"/>
                  </a:lnTo>
                  <a:lnTo>
                    <a:pt x="18021" y="27255"/>
                  </a:lnTo>
                  <a:lnTo>
                    <a:pt x="18070" y="26833"/>
                  </a:lnTo>
                  <a:lnTo>
                    <a:pt x="18095" y="26411"/>
                  </a:lnTo>
                  <a:lnTo>
                    <a:pt x="18095" y="4294"/>
                  </a:lnTo>
                  <a:lnTo>
                    <a:pt x="18070" y="3872"/>
                  </a:lnTo>
                  <a:lnTo>
                    <a:pt x="18021" y="3426"/>
                  </a:lnTo>
                  <a:lnTo>
                    <a:pt x="17897" y="3028"/>
                  </a:lnTo>
                  <a:lnTo>
                    <a:pt x="17748" y="2631"/>
                  </a:lnTo>
                  <a:lnTo>
                    <a:pt x="17574" y="2259"/>
                  </a:lnTo>
                  <a:lnTo>
                    <a:pt x="17375" y="1911"/>
                  </a:lnTo>
                  <a:lnTo>
                    <a:pt x="17127" y="1564"/>
                  </a:lnTo>
                  <a:lnTo>
                    <a:pt x="16829" y="1266"/>
                  </a:lnTo>
                  <a:lnTo>
                    <a:pt x="16531" y="993"/>
                  </a:lnTo>
                  <a:lnTo>
                    <a:pt x="16209" y="745"/>
                  </a:lnTo>
                  <a:lnTo>
                    <a:pt x="15861" y="521"/>
                  </a:lnTo>
                  <a:lnTo>
                    <a:pt x="15464" y="348"/>
                  </a:lnTo>
                  <a:lnTo>
                    <a:pt x="15092" y="199"/>
                  </a:lnTo>
                  <a:lnTo>
                    <a:pt x="14670" y="99"/>
                  </a:lnTo>
                  <a:lnTo>
                    <a:pt x="14248" y="25"/>
                  </a:lnTo>
                  <a:lnTo>
                    <a:pt x="1380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43"/>
            <p:cNvSpPr/>
            <p:nvPr/>
          </p:nvSpPr>
          <p:spPr>
            <a:xfrm>
              <a:off x="4462800" y="3303650"/>
              <a:ext cx="451800" cy="767025"/>
            </a:xfrm>
            <a:custGeom>
              <a:rect b="b" l="l" r="r" t="t"/>
              <a:pathLst>
                <a:path extrusionOk="0" h="30681" w="18072">
                  <a:moveTo>
                    <a:pt x="4270" y="1"/>
                  </a:moveTo>
                  <a:lnTo>
                    <a:pt x="3848" y="26"/>
                  </a:lnTo>
                  <a:lnTo>
                    <a:pt x="3426" y="100"/>
                  </a:lnTo>
                  <a:lnTo>
                    <a:pt x="3004" y="200"/>
                  </a:lnTo>
                  <a:lnTo>
                    <a:pt x="2607" y="348"/>
                  </a:lnTo>
                  <a:lnTo>
                    <a:pt x="2235" y="522"/>
                  </a:lnTo>
                  <a:lnTo>
                    <a:pt x="1887" y="746"/>
                  </a:lnTo>
                  <a:lnTo>
                    <a:pt x="1540" y="994"/>
                  </a:lnTo>
                  <a:lnTo>
                    <a:pt x="1242" y="1267"/>
                  </a:lnTo>
                  <a:lnTo>
                    <a:pt x="969" y="1565"/>
                  </a:lnTo>
                  <a:lnTo>
                    <a:pt x="721" y="1912"/>
                  </a:lnTo>
                  <a:lnTo>
                    <a:pt x="497" y="2260"/>
                  </a:lnTo>
                  <a:lnTo>
                    <a:pt x="323" y="2632"/>
                  </a:lnTo>
                  <a:lnTo>
                    <a:pt x="174" y="3029"/>
                  </a:lnTo>
                  <a:lnTo>
                    <a:pt x="75" y="3426"/>
                  </a:lnTo>
                  <a:lnTo>
                    <a:pt x="1" y="3873"/>
                  </a:lnTo>
                  <a:lnTo>
                    <a:pt x="1" y="4295"/>
                  </a:lnTo>
                  <a:lnTo>
                    <a:pt x="1" y="26387"/>
                  </a:lnTo>
                  <a:lnTo>
                    <a:pt x="1" y="26833"/>
                  </a:lnTo>
                  <a:lnTo>
                    <a:pt x="75" y="27255"/>
                  </a:lnTo>
                  <a:lnTo>
                    <a:pt x="174" y="27677"/>
                  </a:lnTo>
                  <a:lnTo>
                    <a:pt x="323" y="28075"/>
                  </a:lnTo>
                  <a:lnTo>
                    <a:pt x="497" y="28447"/>
                  </a:lnTo>
                  <a:lnTo>
                    <a:pt x="721" y="28794"/>
                  </a:lnTo>
                  <a:lnTo>
                    <a:pt x="969" y="29117"/>
                  </a:lnTo>
                  <a:lnTo>
                    <a:pt x="1242" y="29440"/>
                  </a:lnTo>
                  <a:lnTo>
                    <a:pt x="1540" y="29713"/>
                  </a:lnTo>
                  <a:lnTo>
                    <a:pt x="1887" y="29961"/>
                  </a:lnTo>
                  <a:lnTo>
                    <a:pt x="2235" y="30160"/>
                  </a:lnTo>
                  <a:lnTo>
                    <a:pt x="2607" y="30358"/>
                  </a:lnTo>
                  <a:lnTo>
                    <a:pt x="3004" y="30507"/>
                  </a:lnTo>
                  <a:lnTo>
                    <a:pt x="3426" y="30606"/>
                  </a:lnTo>
                  <a:lnTo>
                    <a:pt x="3848" y="30656"/>
                  </a:lnTo>
                  <a:lnTo>
                    <a:pt x="4270" y="30681"/>
                  </a:lnTo>
                  <a:lnTo>
                    <a:pt x="13777" y="30681"/>
                  </a:lnTo>
                  <a:lnTo>
                    <a:pt x="14224" y="30656"/>
                  </a:lnTo>
                  <a:lnTo>
                    <a:pt x="14646" y="30606"/>
                  </a:lnTo>
                  <a:lnTo>
                    <a:pt x="15068" y="30507"/>
                  </a:lnTo>
                  <a:lnTo>
                    <a:pt x="15465" y="30358"/>
                  </a:lnTo>
                  <a:lnTo>
                    <a:pt x="15837" y="30160"/>
                  </a:lnTo>
                  <a:lnTo>
                    <a:pt x="16185" y="29961"/>
                  </a:lnTo>
                  <a:lnTo>
                    <a:pt x="16507" y="29713"/>
                  </a:lnTo>
                  <a:lnTo>
                    <a:pt x="16830" y="29440"/>
                  </a:lnTo>
                  <a:lnTo>
                    <a:pt x="17103" y="29117"/>
                  </a:lnTo>
                  <a:lnTo>
                    <a:pt x="17351" y="28794"/>
                  </a:lnTo>
                  <a:lnTo>
                    <a:pt x="17550" y="28447"/>
                  </a:lnTo>
                  <a:lnTo>
                    <a:pt x="17748" y="28075"/>
                  </a:lnTo>
                  <a:lnTo>
                    <a:pt x="17897" y="27677"/>
                  </a:lnTo>
                  <a:lnTo>
                    <a:pt x="17997" y="27255"/>
                  </a:lnTo>
                  <a:lnTo>
                    <a:pt x="18046" y="26833"/>
                  </a:lnTo>
                  <a:lnTo>
                    <a:pt x="18071" y="26387"/>
                  </a:lnTo>
                  <a:lnTo>
                    <a:pt x="18071" y="4295"/>
                  </a:lnTo>
                  <a:lnTo>
                    <a:pt x="18046" y="3873"/>
                  </a:lnTo>
                  <a:lnTo>
                    <a:pt x="17997" y="3426"/>
                  </a:lnTo>
                  <a:lnTo>
                    <a:pt x="17897" y="3029"/>
                  </a:lnTo>
                  <a:lnTo>
                    <a:pt x="17748" y="2632"/>
                  </a:lnTo>
                  <a:lnTo>
                    <a:pt x="17550" y="2260"/>
                  </a:lnTo>
                  <a:lnTo>
                    <a:pt x="17351" y="1912"/>
                  </a:lnTo>
                  <a:lnTo>
                    <a:pt x="17103" y="1565"/>
                  </a:lnTo>
                  <a:lnTo>
                    <a:pt x="16830" y="1267"/>
                  </a:lnTo>
                  <a:lnTo>
                    <a:pt x="16507" y="994"/>
                  </a:lnTo>
                  <a:lnTo>
                    <a:pt x="16185" y="746"/>
                  </a:lnTo>
                  <a:lnTo>
                    <a:pt x="15837" y="522"/>
                  </a:lnTo>
                  <a:lnTo>
                    <a:pt x="15465" y="348"/>
                  </a:lnTo>
                  <a:lnTo>
                    <a:pt x="15068" y="200"/>
                  </a:lnTo>
                  <a:lnTo>
                    <a:pt x="14646" y="100"/>
                  </a:lnTo>
                  <a:lnTo>
                    <a:pt x="14224" y="26"/>
                  </a:lnTo>
                  <a:lnTo>
                    <a:pt x="13777"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43"/>
            <p:cNvSpPr/>
            <p:nvPr/>
          </p:nvSpPr>
          <p:spPr>
            <a:xfrm>
              <a:off x="4496925" y="3326625"/>
              <a:ext cx="452425" cy="767025"/>
            </a:xfrm>
            <a:custGeom>
              <a:rect b="b" l="l" r="r" t="t"/>
              <a:pathLst>
                <a:path extrusionOk="0" h="30681" w="18097">
                  <a:moveTo>
                    <a:pt x="4295" y="0"/>
                  </a:moveTo>
                  <a:lnTo>
                    <a:pt x="3873" y="25"/>
                  </a:lnTo>
                  <a:lnTo>
                    <a:pt x="3426" y="100"/>
                  </a:lnTo>
                  <a:lnTo>
                    <a:pt x="3029" y="199"/>
                  </a:lnTo>
                  <a:lnTo>
                    <a:pt x="2632" y="348"/>
                  </a:lnTo>
                  <a:lnTo>
                    <a:pt x="2260" y="522"/>
                  </a:lnTo>
                  <a:lnTo>
                    <a:pt x="1912" y="745"/>
                  </a:lnTo>
                  <a:lnTo>
                    <a:pt x="1565" y="993"/>
                  </a:lnTo>
                  <a:lnTo>
                    <a:pt x="1267" y="1266"/>
                  </a:lnTo>
                  <a:lnTo>
                    <a:pt x="994" y="1564"/>
                  </a:lnTo>
                  <a:lnTo>
                    <a:pt x="746" y="1912"/>
                  </a:lnTo>
                  <a:lnTo>
                    <a:pt x="522" y="2259"/>
                  </a:lnTo>
                  <a:lnTo>
                    <a:pt x="348" y="2632"/>
                  </a:lnTo>
                  <a:lnTo>
                    <a:pt x="199" y="3029"/>
                  </a:lnTo>
                  <a:lnTo>
                    <a:pt x="100" y="3426"/>
                  </a:lnTo>
                  <a:lnTo>
                    <a:pt x="26" y="3873"/>
                  </a:lnTo>
                  <a:lnTo>
                    <a:pt x="1" y="4295"/>
                  </a:lnTo>
                  <a:lnTo>
                    <a:pt x="1" y="26386"/>
                  </a:lnTo>
                  <a:lnTo>
                    <a:pt x="26" y="26833"/>
                  </a:lnTo>
                  <a:lnTo>
                    <a:pt x="100" y="27255"/>
                  </a:lnTo>
                  <a:lnTo>
                    <a:pt x="199" y="27677"/>
                  </a:lnTo>
                  <a:lnTo>
                    <a:pt x="348" y="28074"/>
                  </a:lnTo>
                  <a:lnTo>
                    <a:pt x="522" y="28446"/>
                  </a:lnTo>
                  <a:lnTo>
                    <a:pt x="746" y="28794"/>
                  </a:lnTo>
                  <a:lnTo>
                    <a:pt x="994" y="29116"/>
                  </a:lnTo>
                  <a:lnTo>
                    <a:pt x="1267" y="29439"/>
                  </a:lnTo>
                  <a:lnTo>
                    <a:pt x="1565" y="29712"/>
                  </a:lnTo>
                  <a:lnTo>
                    <a:pt x="1912" y="29960"/>
                  </a:lnTo>
                  <a:lnTo>
                    <a:pt x="2260" y="30184"/>
                  </a:lnTo>
                  <a:lnTo>
                    <a:pt x="2632" y="30358"/>
                  </a:lnTo>
                  <a:lnTo>
                    <a:pt x="3029" y="30507"/>
                  </a:lnTo>
                  <a:lnTo>
                    <a:pt x="3426" y="30606"/>
                  </a:lnTo>
                  <a:lnTo>
                    <a:pt x="3873" y="30680"/>
                  </a:lnTo>
                  <a:lnTo>
                    <a:pt x="14249" y="30680"/>
                  </a:lnTo>
                  <a:lnTo>
                    <a:pt x="14671" y="30606"/>
                  </a:lnTo>
                  <a:lnTo>
                    <a:pt x="15093" y="30507"/>
                  </a:lnTo>
                  <a:lnTo>
                    <a:pt x="15465" y="30358"/>
                  </a:lnTo>
                  <a:lnTo>
                    <a:pt x="15862" y="30184"/>
                  </a:lnTo>
                  <a:lnTo>
                    <a:pt x="16210" y="29960"/>
                  </a:lnTo>
                  <a:lnTo>
                    <a:pt x="16532" y="29712"/>
                  </a:lnTo>
                  <a:lnTo>
                    <a:pt x="16830" y="29439"/>
                  </a:lnTo>
                  <a:lnTo>
                    <a:pt x="17128" y="29116"/>
                  </a:lnTo>
                  <a:lnTo>
                    <a:pt x="17376" y="28794"/>
                  </a:lnTo>
                  <a:lnTo>
                    <a:pt x="17575" y="28446"/>
                  </a:lnTo>
                  <a:lnTo>
                    <a:pt x="17773" y="28074"/>
                  </a:lnTo>
                  <a:lnTo>
                    <a:pt x="17897" y="27677"/>
                  </a:lnTo>
                  <a:lnTo>
                    <a:pt x="18022" y="27255"/>
                  </a:lnTo>
                  <a:lnTo>
                    <a:pt x="18071" y="26833"/>
                  </a:lnTo>
                  <a:lnTo>
                    <a:pt x="18096" y="26386"/>
                  </a:lnTo>
                  <a:lnTo>
                    <a:pt x="18096" y="4295"/>
                  </a:lnTo>
                  <a:lnTo>
                    <a:pt x="18071" y="3873"/>
                  </a:lnTo>
                  <a:lnTo>
                    <a:pt x="18022" y="3426"/>
                  </a:lnTo>
                  <a:lnTo>
                    <a:pt x="17897" y="3029"/>
                  </a:lnTo>
                  <a:lnTo>
                    <a:pt x="17773" y="2632"/>
                  </a:lnTo>
                  <a:lnTo>
                    <a:pt x="17575" y="2259"/>
                  </a:lnTo>
                  <a:lnTo>
                    <a:pt x="17376" y="1912"/>
                  </a:lnTo>
                  <a:lnTo>
                    <a:pt x="17128" y="1564"/>
                  </a:lnTo>
                  <a:lnTo>
                    <a:pt x="16830" y="1266"/>
                  </a:lnTo>
                  <a:lnTo>
                    <a:pt x="16532" y="993"/>
                  </a:lnTo>
                  <a:lnTo>
                    <a:pt x="16210" y="745"/>
                  </a:lnTo>
                  <a:lnTo>
                    <a:pt x="15862" y="522"/>
                  </a:lnTo>
                  <a:lnTo>
                    <a:pt x="15465" y="348"/>
                  </a:lnTo>
                  <a:lnTo>
                    <a:pt x="15093" y="199"/>
                  </a:lnTo>
                  <a:lnTo>
                    <a:pt x="14671" y="100"/>
                  </a:lnTo>
                  <a:lnTo>
                    <a:pt x="14249" y="25"/>
                  </a:lnTo>
                  <a:lnTo>
                    <a:pt x="138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43"/>
            <p:cNvSpPr/>
            <p:nvPr/>
          </p:nvSpPr>
          <p:spPr>
            <a:xfrm>
              <a:off x="5076525" y="3219275"/>
              <a:ext cx="452400" cy="767025"/>
            </a:xfrm>
            <a:custGeom>
              <a:rect b="b" l="l" r="r" t="t"/>
              <a:pathLst>
                <a:path extrusionOk="0" h="30681" w="18096">
                  <a:moveTo>
                    <a:pt x="4295" y="0"/>
                  </a:moveTo>
                  <a:lnTo>
                    <a:pt x="3848" y="25"/>
                  </a:lnTo>
                  <a:lnTo>
                    <a:pt x="3426" y="99"/>
                  </a:lnTo>
                  <a:lnTo>
                    <a:pt x="3004" y="199"/>
                  </a:lnTo>
                  <a:lnTo>
                    <a:pt x="2632" y="348"/>
                  </a:lnTo>
                  <a:lnTo>
                    <a:pt x="2235" y="521"/>
                  </a:lnTo>
                  <a:lnTo>
                    <a:pt x="1887" y="745"/>
                  </a:lnTo>
                  <a:lnTo>
                    <a:pt x="1564" y="993"/>
                  </a:lnTo>
                  <a:lnTo>
                    <a:pt x="1266" y="1266"/>
                  </a:lnTo>
                  <a:lnTo>
                    <a:pt x="969" y="1564"/>
                  </a:lnTo>
                  <a:lnTo>
                    <a:pt x="745" y="1911"/>
                  </a:lnTo>
                  <a:lnTo>
                    <a:pt x="522" y="2259"/>
                  </a:lnTo>
                  <a:lnTo>
                    <a:pt x="348" y="2631"/>
                  </a:lnTo>
                  <a:lnTo>
                    <a:pt x="199" y="3028"/>
                  </a:lnTo>
                  <a:lnTo>
                    <a:pt x="75" y="3426"/>
                  </a:lnTo>
                  <a:lnTo>
                    <a:pt x="25" y="3872"/>
                  </a:lnTo>
                  <a:lnTo>
                    <a:pt x="1" y="4294"/>
                  </a:lnTo>
                  <a:lnTo>
                    <a:pt x="1" y="26411"/>
                  </a:lnTo>
                  <a:lnTo>
                    <a:pt x="25" y="26833"/>
                  </a:lnTo>
                  <a:lnTo>
                    <a:pt x="75" y="27255"/>
                  </a:lnTo>
                  <a:lnTo>
                    <a:pt x="199" y="27677"/>
                  </a:lnTo>
                  <a:lnTo>
                    <a:pt x="348" y="28074"/>
                  </a:lnTo>
                  <a:lnTo>
                    <a:pt x="522" y="28446"/>
                  </a:lnTo>
                  <a:lnTo>
                    <a:pt x="745" y="28794"/>
                  </a:lnTo>
                  <a:lnTo>
                    <a:pt x="969" y="29141"/>
                  </a:lnTo>
                  <a:lnTo>
                    <a:pt x="1266" y="29439"/>
                  </a:lnTo>
                  <a:lnTo>
                    <a:pt x="1564" y="29712"/>
                  </a:lnTo>
                  <a:lnTo>
                    <a:pt x="1887" y="29960"/>
                  </a:lnTo>
                  <a:lnTo>
                    <a:pt x="2235" y="30184"/>
                  </a:lnTo>
                  <a:lnTo>
                    <a:pt x="2632" y="30357"/>
                  </a:lnTo>
                  <a:lnTo>
                    <a:pt x="3004" y="30506"/>
                  </a:lnTo>
                  <a:lnTo>
                    <a:pt x="3426" y="30606"/>
                  </a:lnTo>
                  <a:lnTo>
                    <a:pt x="3848" y="30680"/>
                  </a:lnTo>
                  <a:lnTo>
                    <a:pt x="14248" y="30680"/>
                  </a:lnTo>
                  <a:lnTo>
                    <a:pt x="14670" y="30606"/>
                  </a:lnTo>
                  <a:lnTo>
                    <a:pt x="15067" y="30506"/>
                  </a:lnTo>
                  <a:lnTo>
                    <a:pt x="15465" y="30357"/>
                  </a:lnTo>
                  <a:lnTo>
                    <a:pt x="15837" y="30184"/>
                  </a:lnTo>
                  <a:lnTo>
                    <a:pt x="16209" y="29960"/>
                  </a:lnTo>
                  <a:lnTo>
                    <a:pt x="16532" y="29712"/>
                  </a:lnTo>
                  <a:lnTo>
                    <a:pt x="16830" y="29439"/>
                  </a:lnTo>
                  <a:lnTo>
                    <a:pt x="17103" y="29141"/>
                  </a:lnTo>
                  <a:lnTo>
                    <a:pt x="17351" y="28794"/>
                  </a:lnTo>
                  <a:lnTo>
                    <a:pt x="17574" y="28446"/>
                  </a:lnTo>
                  <a:lnTo>
                    <a:pt x="17748" y="28074"/>
                  </a:lnTo>
                  <a:lnTo>
                    <a:pt x="17897" y="27677"/>
                  </a:lnTo>
                  <a:lnTo>
                    <a:pt x="17996" y="27255"/>
                  </a:lnTo>
                  <a:lnTo>
                    <a:pt x="18071" y="26833"/>
                  </a:lnTo>
                  <a:lnTo>
                    <a:pt x="18096" y="26411"/>
                  </a:lnTo>
                  <a:lnTo>
                    <a:pt x="18096" y="4294"/>
                  </a:lnTo>
                  <a:lnTo>
                    <a:pt x="18071" y="3872"/>
                  </a:lnTo>
                  <a:lnTo>
                    <a:pt x="17996" y="3426"/>
                  </a:lnTo>
                  <a:lnTo>
                    <a:pt x="17897" y="3028"/>
                  </a:lnTo>
                  <a:lnTo>
                    <a:pt x="17748" y="2631"/>
                  </a:lnTo>
                  <a:lnTo>
                    <a:pt x="17574" y="2259"/>
                  </a:lnTo>
                  <a:lnTo>
                    <a:pt x="17351" y="1911"/>
                  </a:lnTo>
                  <a:lnTo>
                    <a:pt x="17103" y="1564"/>
                  </a:lnTo>
                  <a:lnTo>
                    <a:pt x="16830" y="1266"/>
                  </a:lnTo>
                  <a:lnTo>
                    <a:pt x="16532" y="993"/>
                  </a:lnTo>
                  <a:lnTo>
                    <a:pt x="16209" y="745"/>
                  </a:lnTo>
                  <a:lnTo>
                    <a:pt x="15837" y="521"/>
                  </a:lnTo>
                  <a:lnTo>
                    <a:pt x="15465" y="348"/>
                  </a:lnTo>
                  <a:lnTo>
                    <a:pt x="15067" y="199"/>
                  </a:lnTo>
                  <a:lnTo>
                    <a:pt x="14670" y="99"/>
                  </a:lnTo>
                  <a:lnTo>
                    <a:pt x="14248" y="25"/>
                  </a:lnTo>
                  <a:lnTo>
                    <a:pt x="1380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43"/>
            <p:cNvSpPr/>
            <p:nvPr/>
          </p:nvSpPr>
          <p:spPr>
            <a:xfrm>
              <a:off x="5198775" y="3303650"/>
              <a:ext cx="451775" cy="767025"/>
            </a:xfrm>
            <a:custGeom>
              <a:rect b="b" l="l" r="r" t="t"/>
              <a:pathLst>
                <a:path extrusionOk="0" h="30681" w="18071">
                  <a:moveTo>
                    <a:pt x="4295" y="1"/>
                  </a:moveTo>
                  <a:lnTo>
                    <a:pt x="3848" y="26"/>
                  </a:lnTo>
                  <a:lnTo>
                    <a:pt x="3426" y="100"/>
                  </a:lnTo>
                  <a:lnTo>
                    <a:pt x="3004" y="200"/>
                  </a:lnTo>
                  <a:lnTo>
                    <a:pt x="2607" y="348"/>
                  </a:lnTo>
                  <a:lnTo>
                    <a:pt x="2234" y="522"/>
                  </a:lnTo>
                  <a:lnTo>
                    <a:pt x="1887" y="746"/>
                  </a:lnTo>
                  <a:lnTo>
                    <a:pt x="1564" y="994"/>
                  </a:lnTo>
                  <a:lnTo>
                    <a:pt x="1242" y="1267"/>
                  </a:lnTo>
                  <a:lnTo>
                    <a:pt x="969" y="1565"/>
                  </a:lnTo>
                  <a:lnTo>
                    <a:pt x="720" y="1912"/>
                  </a:lnTo>
                  <a:lnTo>
                    <a:pt x="522" y="2260"/>
                  </a:lnTo>
                  <a:lnTo>
                    <a:pt x="323" y="2632"/>
                  </a:lnTo>
                  <a:lnTo>
                    <a:pt x="174" y="3029"/>
                  </a:lnTo>
                  <a:lnTo>
                    <a:pt x="75" y="3426"/>
                  </a:lnTo>
                  <a:lnTo>
                    <a:pt x="25" y="3873"/>
                  </a:lnTo>
                  <a:lnTo>
                    <a:pt x="0" y="4295"/>
                  </a:lnTo>
                  <a:lnTo>
                    <a:pt x="0" y="26387"/>
                  </a:lnTo>
                  <a:lnTo>
                    <a:pt x="25" y="26833"/>
                  </a:lnTo>
                  <a:lnTo>
                    <a:pt x="75" y="27255"/>
                  </a:lnTo>
                  <a:lnTo>
                    <a:pt x="174" y="27677"/>
                  </a:lnTo>
                  <a:lnTo>
                    <a:pt x="323" y="28075"/>
                  </a:lnTo>
                  <a:lnTo>
                    <a:pt x="522" y="28447"/>
                  </a:lnTo>
                  <a:lnTo>
                    <a:pt x="720" y="28794"/>
                  </a:lnTo>
                  <a:lnTo>
                    <a:pt x="969" y="29117"/>
                  </a:lnTo>
                  <a:lnTo>
                    <a:pt x="1242" y="29440"/>
                  </a:lnTo>
                  <a:lnTo>
                    <a:pt x="1564" y="29713"/>
                  </a:lnTo>
                  <a:lnTo>
                    <a:pt x="1887" y="29961"/>
                  </a:lnTo>
                  <a:lnTo>
                    <a:pt x="2234" y="30160"/>
                  </a:lnTo>
                  <a:lnTo>
                    <a:pt x="2607" y="30358"/>
                  </a:lnTo>
                  <a:lnTo>
                    <a:pt x="3004" y="30507"/>
                  </a:lnTo>
                  <a:lnTo>
                    <a:pt x="3426" y="30606"/>
                  </a:lnTo>
                  <a:lnTo>
                    <a:pt x="3848" y="30656"/>
                  </a:lnTo>
                  <a:lnTo>
                    <a:pt x="4295" y="30681"/>
                  </a:lnTo>
                  <a:lnTo>
                    <a:pt x="13777" y="30681"/>
                  </a:lnTo>
                  <a:lnTo>
                    <a:pt x="14223" y="30656"/>
                  </a:lnTo>
                  <a:lnTo>
                    <a:pt x="14645" y="30606"/>
                  </a:lnTo>
                  <a:lnTo>
                    <a:pt x="15067" y="30507"/>
                  </a:lnTo>
                  <a:lnTo>
                    <a:pt x="15465" y="30358"/>
                  </a:lnTo>
                  <a:lnTo>
                    <a:pt x="15837" y="30160"/>
                  </a:lnTo>
                  <a:lnTo>
                    <a:pt x="16184" y="29961"/>
                  </a:lnTo>
                  <a:lnTo>
                    <a:pt x="16507" y="29713"/>
                  </a:lnTo>
                  <a:lnTo>
                    <a:pt x="16830" y="29440"/>
                  </a:lnTo>
                  <a:lnTo>
                    <a:pt x="17103" y="29117"/>
                  </a:lnTo>
                  <a:lnTo>
                    <a:pt x="17351" y="28794"/>
                  </a:lnTo>
                  <a:lnTo>
                    <a:pt x="17574" y="28447"/>
                  </a:lnTo>
                  <a:lnTo>
                    <a:pt x="17748" y="28075"/>
                  </a:lnTo>
                  <a:lnTo>
                    <a:pt x="17897" y="27677"/>
                  </a:lnTo>
                  <a:lnTo>
                    <a:pt x="17996" y="27255"/>
                  </a:lnTo>
                  <a:lnTo>
                    <a:pt x="18071" y="26833"/>
                  </a:lnTo>
                  <a:lnTo>
                    <a:pt x="18071" y="26387"/>
                  </a:lnTo>
                  <a:lnTo>
                    <a:pt x="18071" y="4295"/>
                  </a:lnTo>
                  <a:lnTo>
                    <a:pt x="18071" y="3873"/>
                  </a:lnTo>
                  <a:lnTo>
                    <a:pt x="17996" y="3426"/>
                  </a:lnTo>
                  <a:lnTo>
                    <a:pt x="17897" y="3029"/>
                  </a:lnTo>
                  <a:lnTo>
                    <a:pt x="17748" y="2632"/>
                  </a:lnTo>
                  <a:lnTo>
                    <a:pt x="17574" y="2260"/>
                  </a:lnTo>
                  <a:lnTo>
                    <a:pt x="17351" y="1912"/>
                  </a:lnTo>
                  <a:lnTo>
                    <a:pt x="17103" y="1565"/>
                  </a:lnTo>
                  <a:lnTo>
                    <a:pt x="16830" y="1267"/>
                  </a:lnTo>
                  <a:lnTo>
                    <a:pt x="16507" y="994"/>
                  </a:lnTo>
                  <a:lnTo>
                    <a:pt x="16184" y="746"/>
                  </a:lnTo>
                  <a:lnTo>
                    <a:pt x="15837" y="522"/>
                  </a:lnTo>
                  <a:lnTo>
                    <a:pt x="15465" y="348"/>
                  </a:lnTo>
                  <a:lnTo>
                    <a:pt x="15067" y="200"/>
                  </a:lnTo>
                  <a:lnTo>
                    <a:pt x="14645" y="100"/>
                  </a:lnTo>
                  <a:lnTo>
                    <a:pt x="14223" y="26"/>
                  </a:lnTo>
                  <a:lnTo>
                    <a:pt x="13777"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43"/>
            <p:cNvSpPr/>
            <p:nvPr/>
          </p:nvSpPr>
          <p:spPr>
            <a:xfrm>
              <a:off x="5232900" y="3326625"/>
              <a:ext cx="452400" cy="767025"/>
            </a:xfrm>
            <a:custGeom>
              <a:rect b="b" l="l" r="r" t="t"/>
              <a:pathLst>
                <a:path extrusionOk="0" h="30681" w="18096">
                  <a:moveTo>
                    <a:pt x="4295" y="0"/>
                  </a:moveTo>
                  <a:lnTo>
                    <a:pt x="3873" y="25"/>
                  </a:lnTo>
                  <a:lnTo>
                    <a:pt x="3451" y="100"/>
                  </a:lnTo>
                  <a:lnTo>
                    <a:pt x="3029" y="199"/>
                  </a:lnTo>
                  <a:lnTo>
                    <a:pt x="2632" y="348"/>
                  </a:lnTo>
                  <a:lnTo>
                    <a:pt x="2259" y="522"/>
                  </a:lnTo>
                  <a:lnTo>
                    <a:pt x="1912" y="745"/>
                  </a:lnTo>
                  <a:lnTo>
                    <a:pt x="1564" y="993"/>
                  </a:lnTo>
                  <a:lnTo>
                    <a:pt x="1267" y="1266"/>
                  </a:lnTo>
                  <a:lnTo>
                    <a:pt x="994" y="1564"/>
                  </a:lnTo>
                  <a:lnTo>
                    <a:pt x="745" y="1912"/>
                  </a:lnTo>
                  <a:lnTo>
                    <a:pt x="522" y="2259"/>
                  </a:lnTo>
                  <a:lnTo>
                    <a:pt x="348" y="2632"/>
                  </a:lnTo>
                  <a:lnTo>
                    <a:pt x="199" y="3029"/>
                  </a:lnTo>
                  <a:lnTo>
                    <a:pt x="100" y="3426"/>
                  </a:lnTo>
                  <a:lnTo>
                    <a:pt x="26" y="3873"/>
                  </a:lnTo>
                  <a:lnTo>
                    <a:pt x="1" y="4295"/>
                  </a:lnTo>
                  <a:lnTo>
                    <a:pt x="1" y="26386"/>
                  </a:lnTo>
                  <a:lnTo>
                    <a:pt x="26" y="26833"/>
                  </a:lnTo>
                  <a:lnTo>
                    <a:pt x="100" y="27255"/>
                  </a:lnTo>
                  <a:lnTo>
                    <a:pt x="199" y="27677"/>
                  </a:lnTo>
                  <a:lnTo>
                    <a:pt x="348" y="28074"/>
                  </a:lnTo>
                  <a:lnTo>
                    <a:pt x="522" y="28446"/>
                  </a:lnTo>
                  <a:lnTo>
                    <a:pt x="745" y="28794"/>
                  </a:lnTo>
                  <a:lnTo>
                    <a:pt x="994" y="29116"/>
                  </a:lnTo>
                  <a:lnTo>
                    <a:pt x="1267" y="29439"/>
                  </a:lnTo>
                  <a:lnTo>
                    <a:pt x="1564" y="29712"/>
                  </a:lnTo>
                  <a:lnTo>
                    <a:pt x="1912" y="29960"/>
                  </a:lnTo>
                  <a:lnTo>
                    <a:pt x="2259" y="30184"/>
                  </a:lnTo>
                  <a:lnTo>
                    <a:pt x="2632" y="30358"/>
                  </a:lnTo>
                  <a:lnTo>
                    <a:pt x="3029" y="30507"/>
                  </a:lnTo>
                  <a:lnTo>
                    <a:pt x="3451" y="30606"/>
                  </a:lnTo>
                  <a:lnTo>
                    <a:pt x="3873" y="30680"/>
                  </a:lnTo>
                  <a:lnTo>
                    <a:pt x="14248" y="30680"/>
                  </a:lnTo>
                  <a:lnTo>
                    <a:pt x="14670" y="30606"/>
                  </a:lnTo>
                  <a:lnTo>
                    <a:pt x="15092" y="30507"/>
                  </a:lnTo>
                  <a:lnTo>
                    <a:pt x="15490" y="30358"/>
                  </a:lnTo>
                  <a:lnTo>
                    <a:pt x="15862" y="30184"/>
                  </a:lnTo>
                  <a:lnTo>
                    <a:pt x="16209" y="29960"/>
                  </a:lnTo>
                  <a:lnTo>
                    <a:pt x="16532" y="29712"/>
                  </a:lnTo>
                  <a:lnTo>
                    <a:pt x="16855" y="29439"/>
                  </a:lnTo>
                  <a:lnTo>
                    <a:pt x="17128" y="29116"/>
                  </a:lnTo>
                  <a:lnTo>
                    <a:pt x="17376" y="28794"/>
                  </a:lnTo>
                  <a:lnTo>
                    <a:pt x="17575" y="28446"/>
                  </a:lnTo>
                  <a:lnTo>
                    <a:pt x="17773" y="28074"/>
                  </a:lnTo>
                  <a:lnTo>
                    <a:pt x="17897" y="27677"/>
                  </a:lnTo>
                  <a:lnTo>
                    <a:pt x="18021" y="27255"/>
                  </a:lnTo>
                  <a:lnTo>
                    <a:pt x="18071" y="26833"/>
                  </a:lnTo>
                  <a:lnTo>
                    <a:pt x="18096" y="26386"/>
                  </a:lnTo>
                  <a:lnTo>
                    <a:pt x="18096" y="4295"/>
                  </a:lnTo>
                  <a:lnTo>
                    <a:pt x="18071" y="3873"/>
                  </a:lnTo>
                  <a:lnTo>
                    <a:pt x="18021" y="3426"/>
                  </a:lnTo>
                  <a:lnTo>
                    <a:pt x="17897" y="3029"/>
                  </a:lnTo>
                  <a:lnTo>
                    <a:pt x="17773" y="2632"/>
                  </a:lnTo>
                  <a:lnTo>
                    <a:pt x="17575" y="2259"/>
                  </a:lnTo>
                  <a:lnTo>
                    <a:pt x="17376" y="1912"/>
                  </a:lnTo>
                  <a:lnTo>
                    <a:pt x="17128" y="1564"/>
                  </a:lnTo>
                  <a:lnTo>
                    <a:pt x="16855" y="1266"/>
                  </a:lnTo>
                  <a:lnTo>
                    <a:pt x="16532" y="993"/>
                  </a:lnTo>
                  <a:lnTo>
                    <a:pt x="16209" y="745"/>
                  </a:lnTo>
                  <a:lnTo>
                    <a:pt x="15862" y="522"/>
                  </a:lnTo>
                  <a:lnTo>
                    <a:pt x="15490" y="348"/>
                  </a:lnTo>
                  <a:lnTo>
                    <a:pt x="15092" y="199"/>
                  </a:lnTo>
                  <a:lnTo>
                    <a:pt x="14670" y="100"/>
                  </a:lnTo>
                  <a:lnTo>
                    <a:pt x="14248" y="25"/>
                  </a:lnTo>
                  <a:lnTo>
                    <a:pt x="138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43"/>
            <p:cNvSpPr/>
            <p:nvPr/>
          </p:nvSpPr>
          <p:spPr>
            <a:xfrm>
              <a:off x="5859050" y="3219275"/>
              <a:ext cx="451775" cy="767025"/>
            </a:xfrm>
            <a:custGeom>
              <a:rect b="b" l="l" r="r" t="t"/>
              <a:pathLst>
                <a:path extrusionOk="0" h="30681" w="18071">
                  <a:moveTo>
                    <a:pt x="4269" y="0"/>
                  </a:moveTo>
                  <a:lnTo>
                    <a:pt x="3847" y="25"/>
                  </a:lnTo>
                  <a:lnTo>
                    <a:pt x="3425" y="99"/>
                  </a:lnTo>
                  <a:lnTo>
                    <a:pt x="3003" y="199"/>
                  </a:lnTo>
                  <a:lnTo>
                    <a:pt x="2606" y="348"/>
                  </a:lnTo>
                  <a:lnTo>
                    <a:pt x="2234" y="521"/>
                  </a:lnTo>
                  <a:lnTo>
                    <a:pt x="1886" y="745"/>
                  </a:lnTo>
                  <a:lnTo>
                    <a:pt x="1539" y="993"/>
                  </a:lnTo>
                  <a:lnTo>
                    <a:pt x="1241" y="1266"/>
                  </a:lnTo>
                  <a:lnTo>
                    <a:pt x="968" y="1564"/>
                  </a:lnTo>
                  <a:lnTo>
                    <a:pt x="720" y="1911"/>
                  </a:lnTo>
                  <a:lnTo>
                    <a:pt x="496" y="2259"/>
                  </a:lnTo>
                  <a:lnTo>
                    <a:pt x="323" y="2631"/>
                  </a:lnTo>
                  <a:lnTo>
                    <a:pt x="174" y="3028"/>
                  </a:lnTo>
                  <a:lnTo>
                    <a:pt x="74" y="3426"/>
                  </a:lnTo>
                  <a:lnTo>
                    <a:pt x="0" y="3872"/>
                  </a:lnTo>
                  <a:lnTo>
                    <a:pt x="0" y="4294"/>
                  </a:lnTo>
                  <a:lnTo>
                    <a:pt x="0" y="26411"/>
                  </a:lnTo>
                  <a:lnTo>
                    <a:pt x="0" y="26833"/>
                  </a:lnTo>
                  <a:lnTo>
                    <a:pt x="74" y="27255"/>
                  </a:lnTo>
                  <a:lnTo>
                    <a:pt x="174" y="27677"/>
                  </a:lnTo>
                  <a:lnTo>
                    <a:pt x="323" y="28074"/>
                  </a:lnTo>
                  <a:lnTo>
                    <a:pt x="496" y="28446"/>
                  </a:lnTo>
                  <a:lnTo>
                    <a:pt x="720" y="28794"/>
                  </a:lnTo>
                  <a:lnTo>
                    <a:pt x="968" y="29141"/>
                  </a:lnTo>
                  <a:lnTo>
                    <a:pt x="1241" y="29439"/>
                  </a:lnTo>
                  <a:lnTo>
                    <a:pt x="1539" y="29712"/>
                  </a:lnTo>
                  <a:lnTo>
                    <a:pt x="1886" y="29960"/>
                  </a:lnTo>
                  <a:lnTo>
                    <a:pt x="2234" y="30184"/>
                  </a:lnTo>
                  <a:lnTo>
                    <a:pt x="2606" y="30357"/>
                  </a:lnTo>
                  <a:lnTo>
                    <a:pt x="3003" y="30506"/>
                  </a:lnTo>
                  <a:lnTo>
                    <a:pt x="3425" y="30606"/>
                  </a:lnTo>
                  <a:lnTo>
                    <a:pt x="3847" y="30680"/>
                  </a:lnTo>
                  <a:lnTo>
                    <a:pt x="14223" y="30680"/>
                  </a:lnTo>
                  <a:lnTo>
                    <a:pt x="14645" y="30606"/>
                  </a:lnTo>
                  <a:lnTo>
                    <a:pt x="15067" y="30506"/>
                  </a:lnTo>
                  <a:lnTo>
                    <a:pt x="15464" y="30357"/>
                  </a:lnTo>
                  <a:lnTo>
                    <a:pt x="15836" y="30184"/>
                  </a:lnTo>
                  <a:lnTo>
                    <a:pt x="16184" y="29960"/>
                  </a:lnTo>
                  <a:lnTo>
                    <a:pt x="16507" y="29712"/>
                  </a:lnTo>
                  <a:lnTo>
                    <a:pt x="16829" y="29439"/>
                  </a:lnTo>
                  <a:lnTo>
                    <a:pt x="17102" y="29141"/>
                  </a:lnTo>
                  <a:lnTo>
                    <a:pt x="17351" y="28794"/>
                  </a:lnTo>
                  <a:lnTo>
                    <a:pt x="17549" y="28446"/>
                  </a:lnTo>
                  <a:lnTo>
                    <a:pt x="17748" y="28074"/>
                  </a:lnTo>
                  <a:lnTo>
                    <a:pt x="17897" y="27677"/>
                  </a:lnTo>
                  <a:lnTo>
                    <a:pt x="17996" y="27255"/>
                  </a:lnTo>
                  <a:lnTo>
                    <a:pt x="18046" y="26833"/>
                  </a:lnTo>
                  <a:lnTo>
                    <a:pt x="18070" y="26411"/>
                  </a:lnTo>
                  <a:lnTo>
                    <a:pt x="18070" y="4294"/>
                  </a:lnTo>
                  <a:lnTo>
                    <a:pt x="18046" y="3872"/>
                  </a:lnTo>
                  <a:lnTo>
                    <a:pt x="17996" y="3426"/>
                  </a:lnTo>
                  <a:lnTo>
                    <a:pt x="17897" y="3028"/>
                  </a:lnTo>
                  <a:lnTo>
                    <a:pt x="17748" y="2631"/>
                  </a:lnTo>
                  <a:lnTo>
                    <a:pt x="17549" y="2259"/>
                  </a:lnTo>
                  <a:lnTo>
                    <a:pt x="17351" y="1911"/>
                  </a:lnTo>
                  <a:lnTo>
                    <a:pt x="17102" y="1564"/>
                  </a:lnTo>
                  <a:lnTo>
                    <a:pt x="16829" y="1266"/>
                  </a:lnTo>
                  <a:lnTo>
                    <a:pt x="16507" y="993"/>
                  </a:lnTo>
                  <a:lnTo>
                    <a:pt x="16184" y="745"/>
                  </a:lnTo>
                  <a:lnTo>
                    <a:pt x="15836" y="521"/>
                  </a:lnTo>
                  <a:lnTo>
                    <a:pt x="15464" y="348"/>
                  </a:lnTo>
                  <a:lnTo>
                    <a:pt x="15067" y="199"/>
                  </a:lnTo>
                  <a:lnTo>
                    <a:pt x="14645" y="99"/>
                  </a:lnTo>
                  <a:lnTo>
                    <a:pt x="14223" y="25"/>
                  </a:lnTo>
                  <a:lnTo>
                    <a:pt x="1377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43"/>
            <p:cNvSpPr/>
            <p:nvPr/>
          </p:nvSpPr>
          <p:spPr>
            <a:xfrm>
              <a:off x="5980675" y="3303650"/>
              <a:ext cx="452400" cy="767025"/>
            </a:xfrm>
            <a:custGeom>
              <a:rect b="b" l="l" r="r" t="t"/>
              <a:pathLst>
                <a:path extrusionOk="0" h="30681" w="18096">
                  <a:moveTo>
                    <a:pt x="4294" y="1"/>
                  </a:moveTo>
                  <a:lnTo>
                    <a:pt x="3847" y="26"/>
                  </a:lnTo>
                  <a:lnTo>
                    <a:pt x="3426" y="100"/>
                  </a:lnTo>
                  <a:lnTo>
                    <a:pt x="3028" y="200"/>
                  </a:lnTo>
                  <a:lnTo>
                    <a:pt x="2631" y="348"/>
                  </a:lnTo>
                  <a:lnTo>
                    <a:pt x="2259" y="522"/>
                  </a:lnTo>
                  <a:lnTo>
                    <a:pt x="1887" y="746"/>
                  </a:lnTo>
                  <a:lnTo>
                    <a:pt x="1564" y="994"/>
                  </a:lnTo>
                  <a:lnTo>
                    <a:pt x="1266" y="1267"/>
                  </a:lnTo>
                  <a:lnTo>
                    <a:pt x="993" y="1565"/>
                  </a:lnTo>
                  <a:lnTo>
                    <a:pt x="745" y="1912"/>
                  </a:lnTo>
                  <a:lnTo>
                    <a:pt x="521" y="2260"/>
                  </a:lnTo>
                  <a:lnTo>
                    <a:pt x="348" y="2632"/>
                  </a:lnTo>
                  <a:lnTo>
                    <a:pt x="199" y="3029"/>
                  </a:lnTo>
                  <a:lnTo>
                    <a:pt x="99" y="3426"/>
                  </a:lnTo>
                  <a:lnTo>
                    <a:pt x="25" y="3873"/>
                  </a:lnTo>
                  <a:lnTo>
                    <a:pt x="0" y="4295"/>
                  </a:lnTo>
                  <a:lnTo>
                    <a:pt x="0" y="26387"/>
                  </a:lnTo>
                  <a:lnTo>
                    <a:pt x="25" y="26833"/>
                  </a:lnTo>
                  <a:lnTo>
                    <a:pt x="99" y="27255"/>
                  </a:lnTo>
                  <a:lnTo>
                    <a:pt x="199" y="27677"/>
                  </a:lnTo>
                  <a:lnTo>
                    <a:pt x="348" y="28075"/>
                  </a:lnTo>
                  <a:lnTo>
                    <a:pt x="521" y="28447"/>
                  </a:lnTo>
                  <a:lnTo>
                    <a:pt x="745" y="28794"/>
                  </a:lnTo>
                  <a:lnTo>
                    <a:pt x="993" y="29117"/>
                  </a:lnTo>
                  <a:lnTo>
                    <a:pt x="1266" y="29440"/>
                  </a:lnTo>
                  <a:lnTo>
                    <a:pt x="1564" y="29713"/>
                  </a:lnTo>
                  <a:lnTo>
                    <a:pt x="1887" y="29961"/>
                  </a:lnTo>
                  <a:lnTo>
                    <a:pt x="2259" y="30160"/>
                  </a:lnTo>
                  <a:lnTo>
                    <a:pt x="2631" y="30358"/>
                  </a:lnTo>
                  <a:lnTo>
                    <a:pt x="3028" y="30507"/>
                  </a:lnTo>
                  <a:lnTo>
                    <a:pt x="3426" y="30606"/>
                  </a:lnTo>
                  <a:lnTo>
                    <a:pt x="3847" y="30656"/>
                  </a:lnTo>
                  <a:lnTo>
                    <a:pt x="4294" y="30681"/>
                  </a:lnTo>
                  <a:lnTo>
                    <a:pt x="13801" y="30681"/>
                  </a:lnTo>
                  <a:lnTo>
                    <a:pt x="14248" y="30656"/>
                  </a:lnTo>
                  <a:lnTo>
                    <a:pt x="14670" y="30606"/>
                  </a:lnTo>
                  <a:lnTo>
                    <a:pt x="15067" y="30507"/>
                  </a:lnTo>
                  <a:lnTo>
                    <a:pt x="15464" y="30358"/>
                  </a:lnTo>
                  <a:lnTo>
                    <a:pt x="15836" y="30160"/>
                  </a:lnTo>
                  <a:lnTo>
                    <a:pt x="16209" y="29961"/>
                  </a:lnTo>
                  <a:lnTo>
                    <a:pt x="16532" y="29713"/>
                  </a:lnTo>
                  <a:lnTo>
                    <a:pt x="16829" y="29440"/>
                  </a:lnTo>
                  <a:lnTo>
                    <a:pt x="17102" y="29117"/>
                  </a:lnTo>
                  <a:lnTo>
                    <a:pt x="17351" y="28794"/>
                  </a:lnTo>
                  <a:lnTo>
                    <a:pt x="17574" y="28447"/>
                  </a:lnTo>
                  <a:lnTo>
                    <a:pt x="17748" y="28075"/>
                  </a:lnTo>
                  <a:lnTo>
                    <a:pt x="17897" y="27677"/>
                  </a:lnTo>
                  <a:lnTo>
                    <a:pt x="17996" y="27255"/>
                  </a:lnTo>
                  <a:lnTo>
                    <a:pt x="18070" y="26833"/>
                  </a:lnTo>
                  <a:lnTo>
                    <a:pt x="18095" y="26387"/>
                  </a:lnTo>
                  <a:lnTo>
                    <a:pt x="18095" y="4295"/>
                  </a:lnTo>
                  <a:lnTo>
                    <a:pt x="18070" y="3873"/>
                  </a:lnTo>
                  <a:lnTo>
                    <a:pt x="17996" y="3426"/>
                  </a:lnTo>
                  <a:lnTo>
                    <a:pt x="17897" y="3029"/>
                  </a:lnTo>
                  <a:lnTo>
                    <a:pt x="17748" y="2632"/>
                  </a:lnTo>
                  <a:lnTo>
                    <a:pt x="17574" y="2260"/>
                  </a:lnTo>
                  <a:lnTo>
                    <a:pt x="17351" y="1912"/>
                  </a:lnTo>
                  <a:lnTo>
                    <a:pt x="17102" y="1565"/>
                  </a:lnTo>
                  <a:lnTo>
                    <a:pt x="16829" y="1267"/>
                  </a:lnTo>
                  <a:lnTo>
                    <a:pt x="16532" y="994"/>
                  </a:lnTo>
                  <a:lnTo>
                    <a:pt x="16209" y="746"/>
                  </a:lnTo>
                  <a:lnTo>
                    <a:pt x="15836" y="522"/>
                  </a:lnTo>
                  <a:lnTo>
                    <a:pt x="15464" y="348"/>
                  </a:lnTo>
                  <a:lnTo>
                    <a:pt x="15067" y="200"/>
                  </a:lnTo>
                  <a:lnTo>
                    <a:pt x="14670" y="100"/>
                  </a:lnTo>
                  <a:lnTo>
                    <a:pt x="14248" y="26"/>
                  </a:lnTo>
                  <a:lnTo>
                    <a:pt x="1380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43"/>
            <p:cNvSpPr/>
            <p:nvPr/>
          </p:nvSpPr>
          <p:spPr>
            <a:xfrm>
              <a:off x="6015425" y="3326625"/>
              <a:ext cx="452400" cy="767025"/>
            </a:xfrm>
            <a:custGeom>
              <a:rect b="b" l="l" r="r" t="t"/>
              <a:pathLst>
                <a:path extrusionOk="0" h="30681" w="18096">
                  <a:moveTo>
                    <a:pt x="4294" y="0"/>
                  </a:moveTo>
                  <a:lnTo>
                    <a:pt x="3848" y="25"/>
                  </a:lnTo>
                  <a:lnTo>
                    <a:pt x="3426" y="100"/>
                  </a:lnTo>
                  <a:lnTo>
                    <a:pt x="3004" y="199"/>
                  </a:lnTo>
                  <a:lnTo>
                    <a:pt x="2631" y="348"/>
                  </a:lnTo>
                  <a:lnTo>
                    <a:pt x="2234" y="522"/>
                  </a:lnTo>
                  <a:lnTo>
                    <a:pt x="1887" y="745"/>
                  </a:lnTo>
                  <a:lnTo>
                    <a:pt x="1564" y="993"/>
                  </a:lnTo>
                  <a:lnTo>
                    <a:pt x="1266" y="1266"/>
                  </a:lnTo>
                  <a:lnTo>
                    <a:pt x="968" y="1564"/>
                  </a:lnTo>
                  <a:lnTo>
                    <a:pt x="745" y="1912"/>
                  </a:lnTo>
                  <a:lnTo>
                    <a:pt x="521" y="2259"/>
                  </a:lnTo>
                  <a:lnTo>
                    <a:pt x="348" y="2632"/>
                  </a:lnTo>
                  <a:lnTo>
                    <a:pt x="199" y="3029"/>
                  </a:lnTo>
                  <a:lnTo>
                    <a:pt x="75" y="3426"/>
                  </a:lnTo>
                  <a:lnTo>
                    <a:pt x="25" y="3873"/>
                  </a:lnTo>
                  <a:lnTo>
                    <a:pt x="0" y="4295"/>
                  </a:lnTo>
                  <a:lnTo>
                    <a:pt x="0" y="26386"/>
                  </a:lnTo>
                  <a:lnTo>
                    <a:pt x="25" y="26833"/>
                  </a:lnTo>
                  <a:lnTo>
                    <a:pt x="75" y="27255"/>
                  </a:lnTo>
                  <a:lnTo>
                    <a:pt x="199" y="27677"/>
                  </a:lnTo>
                  <a:lnTo>
                    <a:pt x="348" y="28074"/>
                  </a:lnTo>
                  <a:lnTo>
                    <a:pt x="521" y="28446"/>
                  </a:lnTo>
                  <a:lnTo>
                    <a:pt x="745" y="28794"/>
                  </a:lnTo>
                  <a:lnTo>
                    <a:pt x="968" y="29116"/>
                  </a:lnTo>
                  <a:lnTo>
                    <a:pt x="1266" y="29439"/>
                  </a:lnTo>
                  <a:lnTo>
                    <a:pt x="1564" y="29712"/>
                  </a:lnTo>
                  <a:lnTo>
                    <a:pt x="1887" y="29960"/>
                  </a:lnTo>
                  <a:lnTo>
                    <a:pt x="2234" y="30184"/>
                  </a:lnTo>
                  <a:lnTo>
                    <a:pt x="2631" y="30358"/>
                  </a:lnTo>
                  <a:lnTo>
                    <a:pt x="3004" y="30507"/>
                  </a:lnTo>
                  <a:lnTo>
                    <a:pt x="3426" y="30606"/>
                  </a:lnTo>
                  <a:lnTo>
                    <a:pt x="3848" y="30680"/>
                  </a:lnTo>
                  <a:lnTo>
                    <a:pt x="14248" y="30680"/>
                  </a:lnTo>
                  <a:lnTo>
                    <a:pt x="14670" y="30606"/>
                  </a:lnTo>
                  <a:lnTo>
                    <a:pt x="15067" y="30507"/>
                  </a:lnTo>
                  <a:lnTo>
                    <a:pt x="15464" y="30358"/>
                  </a:lnTo>
                  <a:lnTo>
                    <a:pt x="15837" y="30184"/>
                  </a:lnTo>
                  <a:lnTo>
                    <a:pt x="16209" y="29960"/>
                  </a:lnTo>
                  <a:lnTo>
                    <a:pt x="16532" y="29712"/>
                  </a:lnTo>
                  <a:lnTo>
                    <a:pt x="16829" y="29439"/>
                  </a:lnTo>
                  <a:lnTo>
                    <a:pt x="17102" y="29116"/>
                  </a:lnTo>
                  <a:lnTo>
                    <a:pt x="17351" y="28794"/>
                  </a:lnTo>
                  <a:lnTo>
                    <a:pt x="17574" y="28446"/>
                  </a:lnTo>
                  <a:lnTo>
                    <a:pt x="17748" y="28074"/>
                  </a:lnTo>
                  <a:lnTo>
                    <a:pt x="17897" y="27677"/>
                  </a:lnTo>
                  <a:lnTo>
                    <a:pt x="17996" y="27255"/>
                  </a:lnTo>
                  <a:lnTo>
                    <a:pt x="18070" y="26833"/>
                  </a:lnTo>
                  <a:lnTo>
                    <a:pt x="18095" y="26386"/>
                  </a:lnTo>
                  <a:lnTo>
                    <a:pt x="18095" y="4295"/>
                  </a:lnTo>
                  <a:lnTo>
                    <a:pt x="18070" y="3873"/>
                  </a:lnTo>
                  <a:lnTo>
                    <a:pt x="17996" y="3426"/>
                  </a:lnTo>
                  <a:lnTo>
                    <a:pt x="17897" y="3029"/>
                  </a:lnTo>
                  <a:lnTo>
                    <a:pt x="17748" y="2632"/>
                  </a:lnTo>
                  <a:lnTo>
                    <a:pt x="17574" y="2259"/>
                  </a:lnTo>
                  <a:lnTo>
                    <a:pt x="17351" y="1912"/>
                  </a:lnTo>
                  <a:lnTo>
                    <a:pt x="17102" y="1564"/>
                  </a:lnTo>
                  <a:lnTo>
                    <a:pt x="16829" y="1266"/>
                  </a:lnTo>
                  <a:lnTo>
                    <a:pt x="16532" y="993"/>
                  </a:lnTo>
                  <a:lnTo>
                    <a:pt x="16209" y="745"/>
                  </a:lnTo>
                  <a:lnTo>
                    <a:pt x="15837" y="522"/>
                  </a:lnTo>
                  <a:lnTo>
                    <a:pt x="15464" y="348"/>
                  </a:lnTo>
                  <a:lnTo>
                    <a:pt x="15067" y="199"/>
                  </a:lnTo>
                  <a:lnTo>
                    <a:pt x="14670" y="100"/>
                  </a:lnTo>
                  <a:lnTo>
                    <a:pt x="14248" y="25"/>
                  </a:lnTo>
                  <a:lnTo>
                    <a:pt x="138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43"/>
            <p:cNvSpPr/>
            <p:nvPr/>
          </p:nvSpPr>
          <p:spPr>
            <a:xfrm>
              <a:off x="3696425" y="3219275"/>
              <a:ext cx="452400" cy="767025"/>
            </a:xfrm>
            <a:custGeom>
              <a:rect b="b" l="l" r="r" t="t"/>
              <a:pathLst>
                <a:path extrusionOk="0" h="30681" w="18096">
                  <a:moveTo>
                    <a:pt x="4295" y="0"/>
                  </a:moveTo>
                  <a:lnTo>
                    <a:pt x="3848" y="25"/>
                  </a:lnTo>
                  <a:lnTo>
                    <a:pt x="3426" y="99"/>
                  </a:lnTo>
                  <a:lnTo>
                    <a:pt x="3029" y="199"/>
                  </a:lnTo>
                  <a:lnTo>
                    <a:pt x="2632" y="348"/>
                  </a:lnTo>
                  <a:lnTo>
                    <a:pt x="2259" y="521"/>
                  </a:lnTo>
                  <a:lnTo>
                    <a:pt x="1887" y="745"/>
                  </a:lnTo>
                  <a:lnTo>
                    <a:pt x="1564" y="993"/>
                  </a:lnTo>
                  <a:lnTo>
                    <a:pt x="1267" y="1266"/>
                  </a:lnTo>
                  <a:lnTo>
                    <a:pt x="993" y="1564"/>
                  </a:lnTo>
                  <a:lnTo>
                    <a:pt x="745" y="1911"/>
                  </a:lnTo>
                  <a:lnTo>
                    <a:pt x="522" y="2259"/>
                  </a:lnTo>
                  <a:lnTo>
                    <a:pt x="348" y="2631"/>
                  </a:lnTo>
                  <a:lnTo>
                    <a:pt x="199" y="3028"/>
                  </a:lnTo>
                  <a:lnTo>
                    <a:pt x="100" y="3426"/>
                  </a:lnTo>
                  <a:lnTo>
                    <a:pt x="25" y="3872"/>
                  </a:lnTo>
                  <a:lnTo>
                    <a:pt x="1" y="4294"/>
                  </a:lnTo>
                  <a:lnTo>
                    <a:pt x="1" y="26411"/>
                  </a:lnTo>
                  <a:lnTo>
                    <a:pt x="25" y="26833"/>
                  </a:lnTo>
                  <a:lnTo>
                    <a:pt x="100" y="27255"/>
                  </a:lnTo>
                  <a:lnTo>
                    <a:pt x="199" y="27677"/>
                  </a:lnTo>
                  <a:lnTo>
                    <a:pt x="348" y="28074"/>
                  </a:lnTo>
                  <a:lnTo>
                    <a:pt x="522" y="28446"/>
                  </a:lnTo>
                  <a:lnTo>
                    <a:pt x="745" y="28794"/>
                  </a:lnTo>
                  <a:lnTo>
                    <a:pt x="993" y="29141"/>
                  </a:lnTo>
                  <a:lnTo>
                    <a:pt x="1267" y="29439"/>
                  </a:lnTo>
                  <a:lnTo>
                    <a:pt x="1564" y="29712"/>
                  </a:lnTo>
                  <a:lnTo>
                    <a:pt x="1887" y="29960"/>
                  </a:lnTo>
                  <a:lnTo>
                    <a:pt x="2259" y="30184"/>
                  </a:lnTo>
                  <a:lnTo>
                    <a:pt x="2632" y="30357"/>
                  </a:lnTo>
                  <a:lnTo>
                    <a:pt x="3029" y="30506"/>
                  </a:lnTo>
                  <a:lnTo>
                    <a:pt x="3426" y="30606"/>
                  </a:lnTo>
                  <a:lnTo>
                    <a:pt x="3848" y="30680"/>
                  </a:lnTo>
                  <a:lnTo>
                    <a:pt x="14248" y="30680"/>
                  </a:lnTo>
                  <a:lnTo>
                    <a:pt x="14670" y="30606"/>
                  </a:lnTo>
                  <a:lnTo>
                    <a:pt x="15068" y="30506"/>
                  </a:lnTo>
                  <a:lnTo>
                    <a:pt x="15465" y="30357"/>
                  </a:lnTo>
                  <a:lnTo>
                    <a:pt x="15837" y="30184"/>
                  </a:lnTo>
                  <a:lnTo>
                    <a:pt x="16209" y="29960"/>
                  </a:lnTo>
                  <a:lnTo>
                    <a:pt x="16532" y="29712"/>
                  </a:lnTo>
                  <a:lnTo>
                    <a:pt x="16830" y="29439"/>
                  </a:lnTo>
                  <a:lnTo>
                    <a:pt x="17103" y="29141"/>
                  </a:lnTo>
                  <a:lnTo>
                    <a:pt x="17351" y="28794"/>
                  </a:lnTo>
                  <a:lnTo>
                    <a:pt x="17575" y="28446"/>
                  </a:lnTo>
                  <a:lnTo>
                    <a:pt x="17748" y="28074"/>
                  </a:lnTo>
                  <a:lnTo>
                    <a:pt x="17897" y="27677"/>
                  </a:lnTo>
                  <a:lnTo>
                    <a:pt x="17996" y="27255"/>
                  </a:lnTo>
                  <a:lnTo>
                    <a:pt x="18071" y="26833"/>
                  </a:lnTo>
                  <a:lnTo>
                    <a:pt x="18096" y="26411"/>
                  </a:lnTo>
                  <a:lnTo>
                    <a:pt x="18096" y="4294"/>
                  </a:lnTo>
                  <a:lnTo>
                    <a:pt x="18071" y="3872"/>
                  </a:lnTo>
                  <a:lnTo>
                    <a:pt x="17996" y="3426"/>
                  </a:lnTo>
                  <a:lnTo>
                    <a:pt x="17897" y="3028"/>
                  </a:lnTo>
                  <a:lnTo>
                    <a:pt x="17748" y="2631"/>
                  </a:lnTo>
                  <a:lnTo>
                    <a:pt x="17575" y="2259"/>
                  </a:lnTo>
                  <a:lnTo>
                    <a:pt x="17351" y="1911"/>
                  </a:lnTo>
                  <a:lnTo>
                    <a:pt x="17103" y="1564"/>
                  </a:lnTo>
                  <a:lnTo>
                    <a:pt x="16830" y="1266"/>
                  </a:lnTo>
                  <a:lnTo>
                    <a:pt x="16532" y="993"/>
                  </a:lnTo>
                  <a:lnTo>
                    <a:pt x="16209" y="745"/>
                  </a:lnTo>
                  <a:lnTo>
                    <a:pt x="15837" y="521"/>
                  </a:lnTo>
                  <a:lnTo>
                    <a:pt x="15465" y="348"/>
                  </a:lnTo>
                  <a:lnTo>
                    <a:pt x="15068" y="199"/>
                  </a:lnTo>
                  <a:lnTo>
                    <a:pt x="14670" y="99"/>
                  </a:lnTo>
                  <a:lnTo>
                    <a:pt x="14248" y="25"/>
                  </a:lnTo>
                  <a:lnTo>
                    <a:pt x="1380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43"/>
            <p:cNvSpPr/>
            <p:nvPr/>
          </p:nvSpPr>
          <p:spPr>
            <a:xfrm>
              <a:off x="3757250" y="3303650"/>
              <a:ext cx="452400" cy="767025"/>
            </a:xfrm>
            <a:custGeom>
              <a:rect b="b" l="l" r="r" t="t"/>
              <a:pathLst>
                <a:path extrusionOk="0" h="30681" w="18096">
                  <a:moveTo>
                    <a:pt x="4294" y="1"/>
                  </a:moveTo>
                  <a:lnTo>
                    <a:pt x="3848" y="26"/>
                  </a:lnTo>
                  <a:lnTo>
                    <a:pt x="3426" y="100"/>
                  </a:lnTo>
                  <a:lnTo>
                    <a:pt x="3004" y="200"/>
                  </a:lnTo>
                  <a:lnTo>
                    <a:pt x="2606" y="348"/>
                  </a:lnTo>
                  <a:lnTo>
                    <a:pt x="2234" y="522"/>
                  </a:lnTo>
                  <a:lnTo>
                    <a:pt x="1887" y="746"/>
                  </a:lnTo>
                  <a:lnTo>
                    <a:pt x="1564" y="994"/>
                  </a:lnTo>
                  <a:lnTo>
                    <a:pt x="1266" y="1267"/>
                  </a:lnTo>
                  <a:lnTo>
                    <a:pt x="968" y="1565"/>
                  </a:lnTo>
                  <a:lnTo>
                    <a:pt x="720" y="1912"/>
                  </a:lnTo>
                  <a:lnTo>
                    <a:pt x="521" y="2260"/>
                  </a:lnTo>
                  <a:lnTo>
                    <a:pt x="323" y="2632"/>
                  </a:lnTo>
                  <a:lnTo>
                    <a:pt x="199" y="3029"/>
                  </a:lnTo>
                  <a:lnTo>
                    <a:pt x="75" y="3426"/>
                  </a:lnTo>
                  <a:lnTo>
                    <a:pt x="25" y="3873"/>
                  </a:lnTo>
                  <a:lnTo>
                    <a:pt x="0" y="4295"/>
                  </a:lnTo>
                  <a:lnTo>
                    <a:pt x="0" y="26387"/>
                  </a:lnTo>
                  <a:lnTo>
                    <a:pt x="25" y="26833"/>
                  </a:lnTo>
                  <a:lnTo>
                    <a:pt x="75" y="27255"/>
                  </a:lnTo>
                  <a:lnTo>
                    <a:pt x="199" y="27677"/>
                  </a:lnTo>
                  <a:lnTo>
                    <a:pt x="323" y="28075"/>
                  </a:lnTo>
                  <a:lnTo>
                    <a:pt x="521" y="28447"/>
                  </a:lnTo>
                  <a:lnTo>
                    <a:pt x="720" y="28794"/>
                  </a:lnTo>
                  <a:lnTo>
                    <a:pt x="968" y="29117"/>
                  </a:lnTo>
                  <a:lnTo>
                    <a:pt x="1266" y="29440"/>
                  </a:lnTo>
                  <a:lnTo>
                    <a:pt x="1564" y="29713"/>
                  </a:lnTo>
                  <a:lnTo>
                    <a:pt x="1887" y="29961"/>
                  </a:lnTo>
                  <a:lnTo>
                    <a:pt x="2234" y="30160"/>
                  </a:lnTo>
                  <a:lnTo>
                    <a:pt x="2606" y="30358"/>
                  </a:lnTo>
                  <a:lnTo>
                    <a:pt x="3004" y="30507"/>
                  </a:lnTo>
                  <a:lnTo>
                    <a:pt x="3426" y="30606"/>
                  </a:lnTo>
                  <a:lnTo>
                    <a:pt x="3848" y="30656"/>
                  </a:lnTo>
                  <a:lnTo>
                    <a:pt x="4294" y="30681"/>
                  </a:lnTo>
                  <a:lnTo>
                    <a:pt x="13801" y="30681"/>
                  </a:lnTo>
                  <a:lnTo>
                    <a:pt x="14223" y="30656"/>
                  </a:lnTo>
                  <a:lnTo>
                    <a:pt x="14670" y="30606"/>
                  </a:lnTo>
                  <a:lnTo>
                    <a:pt x="15067" y="30507"/>
                  </a:lnTo>
                  <a:lnTo>
                    <a:pt x="15464" y="30358"/>
                  </a:lnTo>
                  <a:lnTo>
                    <a:pt x="15837" y="30160"/>
                  </a:lnTo>
                  <a:lnTo>
                    <a:pt x="16184" y="29961"/>
                  </a:lnTo>
                  <a:lnTo>
                    <a:pt x="16532" y="29713"/>
                  </a:lnTo>
                  <a:lnTo>
                    <a:pt x="16829" y="29440"/>
                  </a:lnTo>
                  <a:lnTo>
                    <a:pt x="17102" y="29117"/>
                  </a:lnTo>
                  <a:lnTo>
                    <a:pt x="17351" y="28794"/>
                  </a:lnTo>
                  <a:lnTo>
                    <a:pt x="17574" y="28447"/>
                  </a:lnTo>
                  <a:lnTo>
                    <a:pt x="17748" y="28075"/>
                  </a:lnTo>
                  <a:lnTo>
                    <a:pt x="17897" y="27677"/>
                  </a:lnTo>
                  <a:lnTo>
                    <a:pt x="17996" y="27255"/>
                  </a:lnTo>
                  <a:lnTo>
                    <a:pt x="18071" y="26833"/>
                  </a:lnTo>
                  <a:lnTo>
                    <a:pt x="18095" y="26387"/>
                  </a:lnTo>
                  <a:lnTo>
                    <a:pt x="18095" y="4295"/>
                  </a:lnTo>
                  <a:lnTo>
                    <a:pt x="18071" y="3873"/>
                  </a:lnTo>
                  <a:lnTo>
                    <a:pt x="17996" y="3426"/>
                  </a:lnTo>
                  <a:lnTo>
                    <a:pt x="17897" y="3029"/>
                  </a:lnTo>
                  <a:lnTo>
                    <a:pt x="17748" y="2632"/>
                  </a:lnTo>
                  <a:lnTo>
                    <a:pt x="17574" y="2260"/>
                  </a:lnTo>
                  <a:lnTo>
                    <a:pt x="17351" y="1912"/>
                  </a:lnTo>
                  <a:lnTo>
                    <a:pt x="17102" y="1565"/>
                  </a:lnTo>
                  <a:lnTo>
                    <a:pt x="16829" y="1267"/>
                  </a:lnTo>
                  <a:lnTo>
                    <a:pt x="16532" y="994"/>
                  </a:lnTo>
                  <a:lnTo>
                    <a:pt x="16184" y="746"/>
                  </a:lnTo>
                  <a:lnTo>
                    <a:pt x="15837" y="522"/>
                  </a:lnTo>
                  <a:lnTo>
                    <a:pt x="15464" y="348"/>
                  </a:lnTo>
                  <a:lnTo>
                    <a:pt x="15067" y="200"/>
                  </a:lnTo>
                  <a:lnTo>
                    <a:pt x="14670" y="100"/>
                  </a:lnTo>
                  <a:lnTo>
                    <a:pt x="14223" y="26"/>
                  </a:lnTo>
                  <a:lnTo>
                    <a:pt x="1380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43"/>
            <p:cNvSpPr/>
            <p:nvPr/>
          </p:nvSpPr>
          <p:spPr>
            <a:xfrm>
              <a:off x="3792000" y="3326625"/>
              <a:ext cx="451775" cy="767025"/>
            </a:xfrm>
            <a:custGeom>
              <a:rect b="b" l="l" r="r" t="t"/>
              <a:pathLst>
                <a:path extrusionOk="0" h="30681" w="18071">
                  <a:moveTo>
                    <a:pt x="4294" y="0"/>
                  </a:moveTo>
                  <a:lnTo>
                    <a:pt x="3848" y="25"/>
                  </a:lnTo>
                  <a:lnTo>
                    <a:pt x="3426" y="100"/>
                  </a:lnTo>
                  <a:lnTo>
                    <a:pt x="3004" y="199"/>
                  </a:lnTo>
                  <a:lnTo>
                    <a:pt x="2606" y="348"/>
                  </a:lnTo>
                  <a:lnTo>
                    <a:pt x="2234" y="522"/>
                  </a:lnTo>
                  <a:lnTo>
                    <a:pt x="1887" y="745"/>
                  </a:lnTo>
                  <a:lnTo>
                    <a:pt x="1564" y="993"/>
                  </a:lnTo>
                  <a:lnTo>
                    <a:pt x="1241" y="1266"/>
                  </a:lnTo>
                  <a:lnTo>
                    <a:pt x="968" y="1564"/>
                  </a:lnTo>
                  <a:lnTo>
                    <a:pt x="720" y="1912"/>
                  </a:lnTo>
                  <a:lnTo>
                    <a:pt x="521" y="2259"/>
                  </a:lnTo>
                  <a:lnTo>
                    <a:pt x="323" y="2632"/>
                  </a:lnTo>
                  <a:lnTo>
                    <a:pt x="174" y="3029"/>
                  </a:lnTo>
                  <a:lnTo>
                    <a:pt x="75" y="3426"/>
                  </a:lnTo>
                  <a:lnTo>
                    <a:pt x="25" y="3873"/>
                  </a:lnTo>
                  <a:lnTo>
                    <a:pt x="0" y="4295"/>
                  </a:lnTo>
                  <a:lnTo>
                    <a:pt x="0" y="26386"/>
                  </a:lnTo>
                  <a:lnTo>
                    <a:pt x="25" y="26833"/>
                  </a:lnTo>
                  <a:lnTo>
                    <a:pt x="75" y="27255"/>
                  </a:lnTo>
                  <a:lnTo>
                    <a:pt x="174" y="27677"/>
                  </a:lnTo>
                  <a:lnTo>
                    <a:pt x="323" y="28074"/>
                  </a:lnTo>
                  <a:lnTo>
                    <a:pt x="521" y="28446"/>
                  </a:lnTo>
                  <a:lnTo>
                    <a:pt x="720" y="28794"/>
                  </a:lnTo>
                  <a:lnTo>
                    <a:pt x="968" y="29116"/>
                  </a:lnTo>
                  <a:lnTo>
                    <a:pt x="1241" y="29439"/>
                  </a:lnTo>
                  <a:lnTo>
                    <a:pt x="1564" y="29712"/>
                  </a:lnTo>
                  <a:lnTo>
                    <a:pt x="1887" y="29960"/>
                  </a:lnTo>
                  <a:lnTo>
                    <a:pt x="2234" y="30184"/>
                  </a:lnTo>
                  <a:lnTo>
                    <a:pt x="2606" y="30358"/>
                  </a:lnTo>
                  <a:lnTo>
                    <a:pt x="3004" y="30507"/>
                  </a:lnTo>
                  <a:lnTo>
                    <a:pt x="3426" y="30606"/>
                  </a:lnTo>
                  <a:lnTo>
                    <a:pt x="3848" y="30680"/>
                  </a:lnTo>
                  <a:lnTo>
                    <a:pt x="14223" y="30680"/>
                  </a:lnTo>
                  <a:lnTo>
                    <a:pt x="14645" y="30606"/>
                  </a:lnTo>
                  <a:lnTo>
                    <a:pt x="15067" y="30507"/>
                  </a:lnTo>
                  <a:lnTo>
                    <a:pt x="15464" y="30358"/>
                  </a:lnTo>
                  <a:lnTo>
                    <a:pt x="15837" y="30184"/>
                  </a:lnTo>
                  <a:lnTo>
                    <a:pt x="16184" y="29960"/>
                  </a:lnTo>
                  <a:lnTo>
                    <a:pt x="16532" y="29712"/>
                  </a:lnTo>
                  <a:lnTo>
                    <a:pt x="16829" y="29439"/>
                  </a:lnTo>
                  <a:lnTo>
                    <a:pt x="17102" y="29116"/>
                  </a:lnTo>
                  <a:lnTo>
                    <a:pt x="17351" y="28794"/>
                  </a:lnTo>
                  <a:lnTo>
                    <a:pt x="17574" y="28446"/>
                  </a:lnTo>
                  <a:lnTo>
                    <a:pt x="17748" y="28074"/>
                  </a:lnTo>
                  <a:lnTo>
                    <a:pt x="17897" y="27677"/>
                  </a:lnTo>
                  <a:lnTo>
                    <a:pt x="17996" y="27255"/>
                  </a:lnTo>
                  <a:lnTo>
                    <a:pt x="18071" y="26833"/>
                  </a:lnTo>
                  <a:lnTo>
                    <a:pt x="18071" y="26386"/>
                  </a:lnTo>
                  <a:lnTo>
                    <a:pt x="18071" y="4295"/>
                  </a:lnTo>
                  <a:lnTo>
                    <a:pt x="18071" y="3873"/>
                  </a:lnTo>
                  <a:lnTo>
                    <a:pt x="17996" y="3426"/>
                  </a:lnTo>
                  <a:lnTo>
                    <a:pt x="17897" y="3029"/>
                  </a:lnTo>
                  <a:lnTo>
                    <a:pt x="17748" y="2632"/>
                  </a:lnTo>
                  <a:lnTo>
                    <a:pt x="17574" y="2259"/>
                  </a:lnTo>
                  <a:lnTo>
                    <a:pt x="17351" y="1912"/>
                  </a:lnTo>
                  <a:lnTo>
                    <a:pt x="17102" y="1564"/>
                  </a:lnTo>
                  <a:lnTo>
                    <a:pt x="16829" y="1266"/>
                  </a:lnTo>
                  <a:lnTo>
                    <a:pt x="16532" y="993"/>
                  </a:lnTo>
                  <a:lnTo>
                    <a:pt x="16184" y="745"/>
                  </a:lnTo>
                  <a:lnTo>
                    <a:pt x="15837" y="522"/>
                  </a:lnTo>
                  <a:lnTo>
                    <a:pt x="15464" y="348"/>
                  </a:lnTo>
                  <a:lnTo>
                    <a:pt x="15067" y="199"/>
                  </a:lnTo>
                  <a:lnTo>
                    <a:pt x="14645" y="100"/>
                  </a:lnTo>
                  <a:lnTo>
                    <a:pt x="14223" y="25"/>
                  </a:lnTo>
                  <a:lnTo>
                    <a:pt x="138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43"/>
            <p:cNvSpPr/>
            <p:nvPr/>
          </p:nvSpPr>
          <p:spPr>
            <a:xfrm>
              <a:off x="3116825" y="3219275"/>
              <a:ext cx="452425" cy="767025"/>
            </a:xfrm>
            <a:custGeom>
              <a:rect b="b" l="l" r="r" t="t"/>
              <a:pathLst>
                <a:path extrusionOk="0" h="30681" w="18097">
                  <a:moveTo>
                    <a:pt x="4295" y="0"/>
                  </a:moveTo>
                  <a:lnTo>
                    <a:pt x="3873" y="25"/>
                  </a:lnTo>
                  <a:lnTo>
                    <a:pt x="3426" y="99"/>
                  </a:lnTo>
                  <a:lnTo>
                    <a:pt x="3029" y="199"/>
                  </a:lnTo>
                  <a:lnTo>
                    <a:pt x="2632" y="348"/>
                  </a:lnTo>
                  <a:lnTo>
                    <a:pt x="2260" y="521"/>
                  </a:lnTo>
                  <a:lnTo>
                    <a:pt x="1912" y="745"/>
                  </a:lnTo>
                  <a:lnTo>
                    <a:pt x="1565" y="993"/>
                  </a:lnTo>
                  <a:lnTo>
                    <a:pt x="1267" y="1266"/>
                  </a:lnTo>
                  <a:lnTo>
                    <a:pt x="994" y="1564"/>
                  </a:lnTo>
                  <a:lnTo>
                    <a:pt x="746" y="1911"/>
                  </a:lnTo>
                  <a:lnTo>
                    <a:pt x="522" y="2259"/>
                  </a:lnTo>
                  <a:lnTo>
                    <a:pt x="348" y="2631"/>
                  </a:lnTo>
                  <a:lnTo>
                    <a:pt x="199" y="3028"/>
                  </a:lnTo>
                  <a:lnTo>
                    <a:pt x="100" y="3426"/>
                  </a:lnTo>
                  <a:lnTo>
                    <a:pt x="26" y="3872"/>
                  </a:lnTo>
                  <a:lnTo>
                    <a:pt x="1" y="4294"/>
                  </a:lnTo>
                  <a:lnTo>
                    <a:pt x="1" y="26411"/>
                  </a:lnTo>
                  <a:lnTo>
                    <a:pt x="26" y="26833"/>
                  </a:lnTo>
                  <a:lnTo>
                    <a:pt x="100" y="27255"/>
                  </a:lnTo>
                  <a:lnTo>
                    <a:pt x="199" y="27677"/>
                  </a:lnTo>
                  <a:lnTo>
                    <a:pt x="348" y="28074"/>
                  </a:lnTo>
                  <a:lnTo>
                    <a:pt x="522" y="28446"/>
                  </a:lnTo>
                  <a:lnTo>
                    <a:pt x="746" y="28794"/>
                  </a:lnTo>
                  <a:lnTo>
                    <a:pt x="994" y="29141"/>
                  </a:lnTo>
                  <a:lnTo>
                    <a:pt x="1267" y="29439"/>
                  </a:lnTo>
                  <a:lnTo>
                    <a:pt x="1565" y="29712"/>
                  </a:lnTo>
                  <a:lnTo>
                    <a:pt x="1912" y="29960"/>
                  </a:lnTo>
                  <a:lnTo>
                    <a:pt x="2260" y="30184"/>
                  </a:lnTo>
                  <a:lnTo>
                    <a:pt x="2632" y="30357"/>
                  </a:lnTo>
                  <a:lnTo>
                    <a:pt x="3029" y="30506"/>
                  </a:lnTo>
                  <a:lnTo>
                    <a:pt x="3426" y="30606"/>
                  </a:lnTo>
                  <a:lnTo>
                    <a:pt x="3873" y="30680"/>
                  </a:lnTo>
                  <a:lnTo>
                    <a:pt x="14249" y="30680"/>
                  </a:lnTo>
                  <a:lnTo>
                    <a:pt x="14671" y="30606"/>
                  </a:lnTo>
                  <a:lnTo>
                    <a:pt x="15093" y="30506"/>
                  </a:lnTo>
                  <a:lnTo>
                    <a:pt x="15490" y="30357"/>
                  </a:lnTo>
                  <a:lnTo>
                    <a:pt x="15862" y="30184"/>
                  </a:lnTo>
                  <a:lnTo>
                    <a:pt x="16210" y="29960"/>
                  </a:lnTo>
                  <a:lnTo>
                    <a:pt x="16532" y="29712"/>
                  </a:lnTo>
                  <a:lnTo>
                    <a:pt x="16855" y="29439"/>
                  </a:lnTo>
                  <a:lnTo>
                    <a:pt x="17128" y="29141"/>
                  </a:lnTo>
                  <a:lnTo>
                    <a:pt x="17376" y="28794"/>
                  </a:lnTo>
                  <a:lnTo>
                    <a:pt x="17575" y="28446"/>
                  </a:lnTo>
                  <a:lnTo>
                    <a:pt x="17773" y="28074"/>
                  </a:lnTo>
                  <a:lnTo>
                    <a:pt x="17898" y="27677"/>
                  </a:lnTo>
                  <a:lnTo>
                    <a:pt x="18022" y="27255"/>
                  </a:lnTo>
                  <a:lnTo>
                    <a:pt x="18071" y="26833"/>
                  </a:lnTo>
                  <a:lnTo>
                    <a:pt x="18096" y="26411"/>
                  </a:lnTo>
                  <a:lnTo>
                    <a:pt x="18096" y="4294"/>
                  </a:lnTo>
                  <a:lnTo>
                    <a:pt x="18071" y="3872"/>
                  </a:lnTo>
                  <a:lnTo>
                    <a:pt x="18022" y="3426"/>
                  </a:lnTo>
                  <a:lnTo>
                    <a:pt x="17898" y="3028"/>
                  </a:lnTo>
                  <a:lnTo>
                    <a:pt x="17773" y="2631"/>
                  </a:lnTo>
                  <a:lnTo>
                    <a:pt x="17575" y="2259"/>
                  </a:lnTo>
                  <a:lnTo>
                    <a:pt x="17376" y="1911"/>
                  </a:lnTo>
                  <a:lnTo>
                    <a:pt x="17128" y="1564"/>
                  </a:lnTo>
                  <a:lnTo>
                    <a:pt x="16855" y="1266"/>
                  </a:lnTo>
                  <a:lnTo>
                    <a:pt x="16532" y="993"/>
                  </a:lnTo>
                  <a:lnTo>
                    <a:pt x="16210" y="745"/>
                  </a:lnTo>
                  <a:lnTo>
                    <a:pt x="15862" y="521"/>
                  </a:lnTo>
                  <a:lnTo>
                    <a:pt x="15490" y="348"/>
                  </a:lnTo>
                  <a:lnTo>
                    <a:pt x="15093" y="199"/>
                  </a:lnTo>
                  <a:lnTo>
                    <a:pt x="14671" y="99"/>
                  </a:lnTo>
                  <a:lnTo>
                    <a:pt x="14249" y="25"/>
                  </a:lnTo>
                  <a:lnTo>
                    <a:pt x="1380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43"/>
            <p:cNvSpPr/>
            <p:nvPr/>
          </p:nvSpPr>
          <p:spPr>
            <a:xfrm>
              <a:off x="3116825" y="3303650"/>
              <a:ext cx="452425" cy="767025"/>
            </a:xfrm>
            <a:custGeom>
              <a:rect b="b" l="l" r="r" t="t"/>
              <a:pathLst>
                <a:path extrusionOk="0" h="30681" w="18097">
                  <a:moveTo>
                    <a:pt x="4295" y="1"/>
                  </a:moveTo>
                  <a:lnTo>
                    <a:pt x="3873" y="26"/>
                  </a:lnTo>
                  <a:lnTo>
                    <a:pt x="3426" y="100"/>
                  </a:lnTo>
                  <a:lnTo>
                    <a:pt x="3029" y="200"/>
                  </a:lnTo>
                  <a:lnTo>
                    <a:pt x="2632" y="348"/>
                  </a:lnTo>
                  <a:lnTo>
                    <a:pt x="2260" y="522"/>
                  </a:lnTo>
                  <a:lnTo>
                    <a:pt x="1912" y="746"/>
                  </a:lnTo>
                  <a:lnTo>
                    <a:pt x="1565" y="994"/>
                  </a:lnTo>
                  <a:lnTo>
                    <a:pt x="1267" y="1267"/>
                  </a:lnTo>
                  <a:lnTo>
                    <a:pt x="994" y="1565"/>
                  </a:lnTo>
                  <a:lnTo>
                    <a:pt x="746" y="1912"/>
                  </a:lnTo>
                  <a:lnTo>
                    <a:pt x="522" y="2260"/>
                  </a:lnTo>
                  <a:lnTo>
                    <a:pt x="348" y="2632"/>
                  </a:lnTo>
                  <a:lnTo>
                    <a:pt x="199" y="3029"/>
                  </a:lnTo>
                  <a:lnTo>
                    <a:pt x="100" y="3426"/>
                  </a:lnTo>
                  <a:lnTo>
                    <a:pt x="26" y="3873"/>
                  </a:lnTo>
                  <a:lnTo>
                    <a:pt x="1" y="4295"/>
                  </a:lnTo>
                  <a:lnTo>
                    <a:pt x="1" y="26387"/>
                  </a:lnTo>
                  <a:lnTo>
                    <a:pt x="26" y="26833"/>
                  </a:lnTo>
                  <a:lnTo>
                    <a:pt x="100" y="27255"/>
                  </a:lnTo>
                  <a:lnTo>
                    <a:pt x="199" y="27677"/>
                  </a:lnTo>
                  <a:lnTo>
                    <a:pt x="348" y="28075"/>
                  </a:lnTo>
                  <a:lnTo>
                    <a:pt x="522" y="28447"/>
                  </a:lnTo>
                  <a:lnTo>
                    <a:pt x="746" y="28794"/>
                  </a:lnTo>
                  <a:lnTo>
                    <a:pt x="994" y="29117"/>
                  </a:lnTo>
                  <a:lnTo>
                    <a:pt x="1267" y="29440"/>
                  </a:lnTo>
                  <a:lnTo>
                    <a:pt x="1565" y="29713"/>
                  </a:lnTo>
                  <a:lnTo>
                    <a:pt x="1912" y="29961"/>
                  </a:lnTo>
                  <a:lnTo>
                    <a:pt x="2260" y="30160"/>
                  </a:lnTo>
                  <a:lnTo>
                    <a:pt x="2632" y="30358"/>
                  </a:lnTo>
                  <a:lnTo>
                    <a:pt x="3029" y="30507"/>
                  </a:lnTo>
                  <a:lnTo>
                    <a:pt x="3426" y="30606"/>
                  </a:lnTo>
                  <a:lnTo>
                    <a:pt x="3873" y="30656"/>
                  </a:lnTo>
                  <a:lnTo>
                    <a:pt x="4295" y="30681"/>
                  </a:lnTo>
                  <a:lnTo>
                    <a:pt x="13802" y="30681"/>
                  </a:lnTo>
                  <a:lnTo>
                    <a:pt x="14249" y="30656"/>
                  </a:lnTo>
                  <a:lnTo>
                    <a:pt x="14671" y="30606"/>
                  </a:lnTo>
                  <a:lnTo>
                    <a:pt x="15093" y="30507"/>
                  </a:lnTo>
                  <a:lnTo>
                    <a:pt x="15490" y="30358"/>
                  </a:lnTo>
                  <a:lnTo>
                    <a:pt x="15862" y="30160"/>
                  </a:lnTo>
                  <a:lnTo>
                    <a:pt x="16210" y="29961"/>
                  </a:lnTo>
                  <a:lnTo>
                    <a:pt x="16532" y="29713"/>
                  </a:lnTo>
                  <a:lnTo>
                    <a:pt x="16855" y="29440"/>
                  </a:lnTo>
                  <a:lnTo>
                    <a:pt x="17128" y="29117"/>
                  </a:lnTo>
                  <a:lnTo>
                    <a:pt x="17376" y="28794"/>
                  </a:lnTo>
                  <a:lnTo>
                    <a:pt x="17575" y="28447"/>
                  </a:lnTo>
                  <a:lnTo>
                    <a:pt x="17773" y="28075"/>
                  </a:lnTo>
                  <a:lnTo>
                    <a:pt x="17898" y="27677"/>
                  </a:lnTo>
                  <a:lnTo>
                    <a:pt x="18022" y="27255"/>
                  </a:lnTo>
                  <a:lnTo>
                    <a:pt x="18071" y="26833"/>
                  </a:lnTo>
                  <a:lnTo>
                    <a:pt x="18096" y="26387"/>
                  </a:lnTo>
                  <a:lnTo>
                    <a:pt x="18096" y="4295"/>
                  </a:lnTo>
                  <a:lnTo>
                    <a:pt x="18071" y="3873"/>
                  </a:lnTo>
                  <a:lnTo>
                    <a:pt x="18022" y="3426"/>
                  </a:lnTo>
                  <a:lnTo>
                    <a:pt x="17898" y="3029"/>
                  </a:lnTo>
                  <a:lnTo>
                    <a:pt x="17773" y="2632"/>
                  </a:lnTo>
                  <a:lnTo>
                    <a:pt x="17575" y="2260"/>
                  </a:lnTo>
                  <a:lnTo>
                    <a:pt x="17376" y="1912"/>
                  </a:lnTo>
                  <a:lnTo>
                    <a:pt x="17128" y="1565"/>
                  </a:lnTo>
                  <a:lnTo>
                    <a:pt x="16855" y="1267"/>
                  </a:lnTo>
                  <a:lnTo>
                    <a:pt x="16532" y="994"/>
                  </a:lnTo>
                  <a:lnTo>
                    <a:pt x="16210" y="746"/>
                  </a:lnTo>
                  <a:lnTo>
                    <a:pt x="15862" y="522"/>
                  </a:lnTo>
                  <a:lnTo>
                    <a:pt x="15490" y="348"/>
                  </a:lnTo>
                  <a:lnTo>
                    <a:pt x="15093" y="200"/>
                  </a:lnTo>
                  <a:lnTo>
                    <a:pt x="14671" y="100"/>
                  </a:lnTo>
                  <a:lnTo>
                    <a:pt x="14249" y="26"/>
                  </a:lnTo>
                  <a:lnTo>
                    <a:pt x="13802"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43"/>
            <p:cNvSpPr/>
            <p:nvPr/>
          </p:nvSpPr>
          <p:spPr>
            <a:xfrm>
              <a:off x="3116825" y="3326625"/>
              <a:ext cx="452425" cy="767025"/>
            </a:xfrm>
            <a:custGeom>
              <a:rect b="b" l="l" r="r" t="t"/>
              <a:pathLst>
                <a:path extrusionOk="0" h="30681" w="18097">
                  <a:moveTo>
                    <a:pt x="4295" y="0"/>
                  </a:moveTo>
                  <a:lnTo>
                    <a:pt x="3873" y="25"/>
                  </a:lnTo>
                  <a:lnTo>
                    <a:pt x="3426" y="100"/>
                  </a:lnTo>
                  <a:lnTo>
                    <a:pt x="3029" y="199"/>
                  </a:lnTo>
                  <a:lnTo>
                    <a:pt x="2632" y="348"/>
                  </a:lnTo>
                  <a:lnTo>
                    <a:pt x="2260" y="522"/>
                  </a:lnTo>
                  <a:lnTo>
                    <a:pt x="1912" y="745"/>
                  </a:lnTo>
                  <a:lnTo>
                    <a:pt x="1565" y="993"/>
                  </a:lnTo>
                  <a:lnTo>
                    <a:pt x="1267" y="1266"/>
                  </a:lnTo>
                  <a:lnTo>
                    <a:pt x="994" y="1564"/>
                  </a:lnTo>
                  <a:lnTo>
                    <a:pt x="746" y="1912"/>
                  </a:lnTo>
                  <a:lnTo>
                    <a:pt x="522" y="2259"/>
                  </a:lnTo>
                  <a:lnTo>
                    <a:pt x="348" y="2632"/>
                  </a:lnTo>
                  <a:lnTo>
                    <a:pt x="199" y="3029"/>
                  </a:lnTo>
                  <a:lnTo>
                    <a:pt x="100" y="3426"/>
                  </a:lnTo>
                  <a:lnTo>
                    <a:pt x="26" y="3873"/>
                  </a:lnTo>
                  <a:lnTo>
                    <a:pt x="1" y="4295"/>
                  </a:lnTo>
                  <a:lnTo>
                    <a:pt x="1" y="26386"/>
                  </a:lnTo>
                  <a:lnTo>
                    <a:pt x="26" y="26833"/>
                  </a:lnTo>
                  <a:lnTo>
                    <a:pt x="100" y="27255"/>
                  </a:lnTo>
                  <a:lnTo>
                    <a:pt x="199" y="27677"/>
                  </a:lnTo>
                  <a:lnTo>
                    <a:pt x="348" y="28074"/>
                  </a:lnTo>
                  <a:lnTo>
                    <a:pt x="522" y="28446"/>
                  </a:lnTo>
                  <a:lnTo>
                    <a:pt x="746" y="28794"/>
                  </a:lnTo>
                  <a:lnTo>
                    <a:pt x="994" y="29116"/>
                  </a:lnTo>
                  <a:lnTo>
                    <a:pt x="1267" y="29439"/>
                  </a:lnTo>
                  <a:lnTo>
                    <a:pt x="1565" y="29712"/>
                  </a:lnTo>
                  <a:lnTo>
                    <a:pt x="1912" y="29960"/>
                  </a:lnTo>
                  <a:lnTo>
                    <a:pt x="2260" y="30184"/>
                  </a:lnTo>
                  <a:lnTo>
                    <a:pt x="2632" y="30358"/>
                  </a:lnTo>
                  <a:lnTo>
                    <a:pt x="3029" y="30507"/>
                  </a:lnTo>
                  <a:lnTo>
                    <a:pt x="3426" y="30606"/>
                  </a:lnTo>
                  <a:lnTo>
                    <a:pt x="3873" y="30680"/>
                  </a:lnTo>
                  <a:lnTo>
                    <a:pt x="14249" y="30680"/>
                  </a:lnTo>
                  <a:lnTo>
                    <a:pt x="14671" y="30606"/>
                  </a:lnTo>
                  <a:lnTo>
                    <a:pt x="15093" y="30507"/>
                  </a:lnTo>
                  <a:lnTo>
                    <a:pt x="15490" y="30358"/>
                  </a:lnTo>
                  <a:lnTo>
                    <a:pt x="15862" y="30184"/>
                  </a:lnTo>
                  <a:lnTo>
                    <a:pt x="16210" y="29960"/>
                  </a:lnTo>
                  <a:lnTo>
                    <a:pt x="16532" y="29712"/>
                  </a:lnTo>
                  <a:lnTo>
                    <a:pt x="16855" y="29439"/>
                  </a:lnTo>
                  <a:lnTo>
                    <a:pt x="17128" y="29116"/>
                  </a:lnTo>
                  <a:lnTo>
                    <a:pt x="17376" y="28794"/>
                  </a:lnTo>
                  <a:lnTo>
                    <a:pt x="17575" y="28446"/>
                  </a:lnTo>
                  <a:lnTo>
                    <a:pt x="17773" y="28074"/>
                  </a:lnTo>
                  <a:lnTo>
                    <a:pt x="17898" y="27677"/>
                  </a:lnTo>
                  <a:lnTo>
                    <a:pt x="18022" y="27255"/>
                  </a:lnTo>
                  <a:lnTo>
                    <a:pt x="18071" y="26833"/>
                  </a:lnTo>
                  <a:lnTo>
                    <a:pt x="18096" y="26386"/>
                  </a:lnTo>
                  <a:lnTo>
                    <a:pt x="18096" y="4295"/>
                  </a:lnTo>
                  <a:lnTo>
                    <a:pt x="18071" y="3873"/>
                  </a:lnTo>
                  <a:lnTo>
                    <a:pt x="18022" y="3426"/>
                  </a:lnTo>
                  <a:lnTo>
                    <a:pt x="17898" y="3029"/>
                  </a:lnTo>
                  <a:lnTo>
                    <a:pt x="17773" y="2632"/>
                  </a:lnTo>
                  <a:lnTo>
                    <a:pt x="17575" y="2259"/>
                  </a:lnTo>
                  <a:lnTo>
                    <a:pt x="17376" y="1912"/>
                  </a:lnTo>
                  <a:lnTo>
                    <a:pt x="17128" y="1564"/>
                  </a:lnTo>
                  <a:lnTo>
                    <a:pt x="16855" y="1266"/>
                  </a:lnTo>
                  <a:lnTo>
                    <a:pt x="16532" y="993"/>
                  </a:lnTo>
                  <a:lnTo>
                    <a:pt x="16210" y="745"/>
                  </a:lnTo>
                  <a:lnTo>
                    <a:pt x="15862" y="522"/>
                  </a:lnTo>
                  <a:lnTo>
                    <a:pt x="15490" y="348"/>
                  </a:lnTo>
                  <a:lnTo>
                    <a:pt x="15093" y="199"/>
                  </a:lnTo>
                  <a:lnTo>
                    <a:pt x="14671" y="100"/>
                  </a:lnTo>
                  <a:lnTo>
                    <a:pt x="14249" y="25"/>
                  </a:lnTo>
                  <a:lnTo>
                    <a:pt x="138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43"/>
            <p:cNvSpPr/>
            <p:nvPr/>
          </p:nvSpPr>
          <p:spPr>
            <a:xfrm>
              <a:off x="2715950" y="3566775"/>
              <a:ext cx="519425" cy="881200"/>
            </a:xfrm>
            <a:custGeom>
              <a:rect b="b" l="l" r="r" t="t"/>
              <a:pathLst>
                <a:path extrusionOk="0" h="35248" w="20777">
                  <a:moveTo>
                    <a:pt x="4941" y="0"/>
                  </a:moveTo>
                  <a:lnTo>
                    <a:pt x="4419" y="25"/>
                  </a:lnTo>
                  <a:lnTo>
                    <a:pt x="3923" y="100"/>
                  </a:lnTo>
                  <a:lnTo>
                    <a:pt x="3451" y="224"/>
                  </a:lnTo>
                  <a:lnTo>
                    <a:pt x="3004" y="398"/>
                  </a:lnTo>
                  <a:lnTo>
                    <a:pt x="2582" y="596"/>
                  </a:lnTo>
                  <a:lnTo>
                    <a:pt x="2160" y="844"/>
                  </a:lnTo>
                  <a:lnTo>
                    <a:pt x="1788" y="1142"/>
                  </a:lnTo>
                  <a:lnTo>
                    <a:pt x="1441" y="1440"/>
                  </a:lnTo>
                  <a:lnTo>
                    <a:pt x="1118" y="1812"/>
                  </a:lnTo>
                  <a:lnTo>
                    <a:pt x="845" y="2185"/>
                  </a:lnTo>
                  <a:lnTo>
                    <a:pt x="597" y="2582"/>
                  </a:lnTo>
                  <a:lnTo>
                    <a:pt x="373" y="3029"/>
                  </a:lnTo>
                  <a:lnTo>
                    <a:pt x="224" y="3476"/>
                  </a:lnTo>
                  <a:lnTo>
                    <a:pt x="100" y="3947"/>
                  </a:lnTo>
                  <a:lnTo>
                    <a:pt x="26" y="4444"/>
                  </a:lnTo>
                  <a:lnTo>
                    <a:pt x="1" y="4940"/>
                  </a:lnTo>
                  <a:lnTo>
                    <a:pt x="1" y="30333"/>
                  </a:lnTo>
                  <a:lnTo>
                    <a:pt x="26" y="30829"/>
                  </a:lnTo>
                  <a:lnTo>
                    <a:pt x="100" y="31326"/>
                  </a:lnTo>
                  <a:lnTo>
                    <a:pt x="224" y="31797"/>
                  </a:lnTo>
                  <a:lnTo>
                    <a:pt x="373" y="32244"/>
                  </a:lnTo>
                  <a:lnTo>
                    <a:pt x="597" y="32666"/>
                  </a:lnTo>
                  <a:lnTo>
                    <a:pt x="845" y="33088"/>
                  </a:lnTo>
                  <a:lnTo>
                    <a:pt x="1118" y="33460"/>
                  </a:lnTo>
                  <a:lnTo>
                    <a:pt x="1441" y="33808"/>
                  </a:lnTo>
                  <a:lnTo>
                    <a:pt x="1788" y="34131"/>
                  </a:lnTo>
                  <a:lnTo>
                    <a:pt x="2160" y="34404"/>
                  </a:lnTo>
                  <a:lnTo>
                    <a:pt x="2582" y="34652"/>
                  </a:lnTo>
                  <a:lnTo>
                    <a:pt x="3004" y="34875"/>
                  </a:lnTo>
                  <a:lnTo>
                    <a:pt x="3451" y="35024"/>
                  </a:lnTo>
                  <a:lnTo>
                    <a:pt x="3923" y="35148"/>
                  </a:lnTo>
                  <a:lnTo>
                    <a:pt x="4419" y="35223"/>
                  </a:lnTo>
                  <a:lnTo>
                    <a:pt x="4941" y="35248"/>
                  </a:lnTo>
                  <a:lnTo>
                    <a:pt x="15837" y="35248"/>
                  </a:lnTo>
                  <a:lnTo>
                    <a:pt x="16359" y="35223"/>
                  </a:lnTo>
                  <a:lnTo>
                    <a:pt x="16830" y="35148"/>
                  </a:lnTo>
                  <a:lnTo>
                    <a:pt x="17302" y="35024"/>
                  </a:lnTo>
                  <a:lnTo>
                    <a:pt x="17773" y="34875"/>
                  </a:lnTo>
                  <a:lnTo>
                    <a:pt x="18195" y="34652"/>
                  </a:lnTo>
                  <a:lnTo>
                    <a:pt x="18593" y="34404"/>
                  </a:lnTo>
                  <a:lnTo>
                    <a:pt x="18990" y="34131"/>
                  </a:lnTo>
                  <a:lnTo>
                    <a:pt x="19337" y="33808"/>
                  </a:lnTo>
                  <a:lnTo>
                    <a:pt x="19660" y="33460"/>
                  </a:lnTo>
                  <a:lnTo>
                    <a:pt x="19933" y="33088"/>
                  </a:lnTo>
                  <a:lnTo>
                    <a:pt x="20181" y="32666"/>
                  </a:lnTo>
                  <a:lnTo>
                    <a:pt x="20380" y="32244"/>
                  </a:lnTo>
                  <a:lnTo>
                    <a:pt x="20554" y="31797"/>
                  </a:lnTo>
                  <a:lnTo>
                    <a:pt x="20678" y="31326"/>
                  </a:lnTo>
                  <a:lnTo>
                    <a:pt x="20752" y="30829"/>
                  </a:lnTo>
                  <a:lnTo>
                    <a:pt x="20777" y="30333"/>
                  </a:lnTo>
                  <a:lnTo>
                    <a:pt x="20777" y="4940"/>
                  </a:lnTo>
                  <a:lnTo>
                    <a:pt x="20752" y="4444"/>
                  </a:lnTo>
                  <a:lnTo>
                    <a:pt x="20678" y="3947"/>
                  </a:lnTo>
                  <a:lnTo>
                    <a:pt x="20554" y="3476"/>
                  </a:lnTo>
                  <a:lnTo>
                    <a:pt x="20380" y="3029"/>
                  </a:lnTo>
                  <a:lnTo>
                    <a:pt x="20181" y="2582"/>
                  </a:lnTo>
                  <a:lnTo>
                    <a:pt x="19933" y="2185"/>
                  </a:lnTo>
                  <a:lnTo>
                    <a:pt x="19660" y="1812"/>
                  </a:lnTo>
                  <a:lnTo>
                    <a:pt x="19337" y="1440"/>
                  </a:lnTo>
                  <a:lnTo>
                    <a:pt x="18990" y="1142"/>
                  </a:lnTo>
                  <a:lnTo>
                    <a:pt x="18593" y="844"/>
                  </a:lnTo>
                  <a:lnTo>
                    <a:pt x="18195" y="596"/>
                  </a:lnTo>
                  <a:lnTo>
                    <a:pt x="17773" y="398"/>
                  </a:lnTo>
                  <a:lnTo>
                    <a:pt x="17302" y="224"/>
                  </a:lnTo>
                  <a:lnTo>
                    <a:pt x="16830" y="100"/>
                  </a:lnTo>
                  <a:lnTo>
                    <a:pt x="16359" y="25"/>
                  </a:lnTo>
                  <a:lnTo>
                    <a:pt x="158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43"/>
            <p:cNvSpPr/>
            <p:nvPr/>
          </p:nvSpPr>
          <p:spPr>
            <a:xfrm>
              <a:off x="2645850" y="3663575"/>
              <a:ext cx="520025" cy="881200"/>
            </a:xfrm>
            <a:custGeom>
              <a:rect b="b" l="l" r="r" t="t"/>
              <a:pathLst>
                <a:path extrusionOk="0" h="35248" w="20801">
                  <a:moveTo>
                    <a:pt x="4940" y="1"/>
                  </a:moveTo>
                  <a:lnTo>
                    <a:pt x="4443" y="26"/>
                  </a:lnTo>
                  <a:lnTo>
                    <a:pt x="3947" y="100"/>
                  </a:lnTo>
                  <a:lnTo>
                    <a:pt x="3475" y="224"/>
                  </a:lnTo>
                  <a:lnTo>
                    <a:pt x="3028" y="398"/>
                  </a:lnTo>
                  <a:lnTo>
                    <a:pt x="2582" y="596"/>
                  </a:lnTo>
                  <a:lnTo>
                    <a:pt x="2184" y="845"/>
                  </a:lnTo>
                  <a:lnTo>
                    <a:pt x="1812" y="1142"/>
                  </a:lnTo>
                  <a:lnTo>
                    <a:pt x="1465" y="1465"/>
                  </a:lnTo>
                  <a:lnTo>
                    <a:pt x="1142" y="1813"/>
                  </a:lnTo>
                  <a:lnTo>
                    <a:pt x="844" y="2185"/>
                  </a:lnTo>
                  <a:lnTo>
                    <a:pt x="596" y="2582"/>
                  </a:lnTo>
                  <a:lnTo>
                    <a:pt x="397" y="3029"/>
                  </a:lnTo>
                  <a:lnTo>
                    <a:pt x="223" y="3476"/>
                  </a:lnTo>
                  <a:lnTo>
                    <a:pt x="99" y="3947"/>
                  </a:lnTo>
                  <a:lnTo>
                    <a:pt x="25" y="4444"/>
                  </a:lnTo>
                  <a:lnTo>
                    <a:pt x="0" y="4940"/>
                  </a:lnTo>
                  <a:lnTo>
                    <a:pt x="0" y="30333"/>
                  </a:lnTo>
                  <a:lnTo>
                    <a:pt x="25" y="30830"/>
                  </a:lnTo>
                  <a:lnTo>
                    <a:pt x="99" y="31326"/>
                  </a:lnTo>
                  <a:lnTo>
                    <a:pt x="223" y="31798"/>
                  </a:lnTo>
                  <a:lnTo>
                    <a:pt x="397" y="32244"/>
                  </a:lnTo>
                  <a:lnTo>
                    <a:pt x="596" y="32666"/>
                  </a:lnTo>
                  <a:lnTo>
                    <a:pt x="844" y="33088"/>
                  </a:lnTo>
                  <a:lnTo>
                    <a:pt x="1142" y="33461"/>
                  </a:lnTo>
                  <a:lnTo>
                    <a:pt x="1465" y="33808"/>
                  </a:lnTo>
                  <a:lnTo>
                    <a:pt x="1812" y="34131"/>
                  </a:lnTo>
                  <a:lnTo>
                    <a:pt x="2184" y="34404"/>
                  </a:lnTo>
                  <a:lnTo>
                    <a:pt x="2582" y="34652"/>
                  </a:lnTo>
                  <a:lnTo>
                    <a:pt x="3028" y="34875"/>
                  </a:lnTo>
                  <a:lnTo>
                    <a:pt x="3475" y="35024"/>
                  </a:lnTo>
                  <a:lnTo>
                    <a:pt x="3947" y="35149"/>
                  </a:lnTo>
                  <a:lnTo>
                    <a:pt x="4443" y="35223"/>
                  </a:lnTo>
                  <a:lnTo>
                    <a:pt x="4940" y="35248"/>
                  </a:lnTo>
                  <a:lnTo>
                    <a:pt x="15861" y="35248"/>
                  </a:lnTo>
                  <a:lnTo>
                    <a:pt x="16358" y="35223"/>
                  </a:lnTo>
                  <a:lnTo>
                    <a:pt x="16854" y="35149"/>
                  </a:lnTo>
                  <a:lnTo>
                    <a:pt x="17326" y="35024"/>
                  </a:lnTo>
                  <a:lnTo>
                    <a:pt x="17773" y="34875"/>
                  </a:lnTo>
                  <a:lnTo>
                    <a:pt x="18219" y="34652"/>
                  </a:lnTo>
                  <a:lnTo>
                    <a:pt x="18617" y="34404"/>
                  </a:lnTo>
                  <a:lnTo>
                    <a:pt x="18989" y="34131"/>
                  </a:lnTo>
                  <a:lnTo>
                    <a:pt x="19336" y="33808"/>
                  </a:lnTo>
                  <a:lnTo>
                    <a:pt x="19659" y="33461"/>
                  </a:lnTo>
                  <a:lnTo>
                    <a:pt x="19957" y="33088"/>
                  </a:lnTo>
                  <a:lnTo>
                    <a:pt x="20205" y="32666"/>
                  </a:lnTo>
                  <a:lnTo>
                    <a:pt x="20404" y="32244"/>
                  </a:lnTo>
                  <a:lnTo>
                    <a:pt x="20577" y="31798"/>
                  </a:lnTo>
                  <a:lnTo>
                    <a:pt x="20702" y="31326"/>
                  </a:lnTo>
                  <a:lnTo>
                    <a:pt x="20776" y="30830"/>
                  </a:lnTo>
                  <a:lnTo>
                    <a:pt x="20801" y="30333"/>
                  </a:lnTo>
                  <a:lnTo>
                    <a:pt x="20801" y="4940"/>
                  </a:lnTo>
                  <a:lnTo>
                    <a:pt x="20776" y="4444"/>
                  </a:lnTo>
                  <a:lnTo>
                    <a:pt x="20702" y="3947"/>
                  </a:lnTo>
                  <a:lnTo>
                    <a:pt x="20577" y="3476"/>
                  </a:lnTo>
                  <a:lnTo>
                    <a:pt x="20404" y="3029"/>
                  </a:lnTo>
                  <a:lnTo>
                    <a:pt x="20205" y="2582"/>
                  </a:lnTo>
                  <a:lnTo>
                    <a:pt x="19957" y="2185"/>
                  </a:lnTo>
                  <a:lnTo>
                    <a:pt x="19659" y="1813"/>
                  </a:lnTo>
                  <a:lnTo>
                    <a:pt x="19336" y="1465"/>
                  </a:lnTo>
                  <a:lnTo>
                    <a:pt x="18989" y="1142"/>
                  </a:lnTo>
                  <a:lnTo>
                    <a:pt x="18617" y="845"/>
                  </a:lnTo>
                  <a:lnTo>
                    <a:pt x="18219" y="596"/>
                  </a:lnTo>
                  <a:lnTo>
                    <a:pt x="17773" y="398"/>
                  </a:lnTo>
                  <a:lnTo>
                    <a:pt x="17326" y="224"/>
                  </a:lnTo>
                  <a:lnTo>
                    <a:pt x="16854" y="100"/>
                  </a:lnTo>
                  <a:lnTo>
                    <a:pt x="16358" y="26"/>
                  </a:lnTo>
                  <a:lnTo>
                    <a:pt x="1586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43"/>
            <p:cNvSpPr/>
            <p:nvPr/>
          </p:nvSpPr>
          <p:spPr>
            <a:xfrm>
              <a:off x="2606125" y="3690275"/>
              <a:ext cx="520050" cy="881200"/>
            </a:xfrm>
            <a:custGeom>
              <a:rect b="b" l="l" r="r" t="t"/>
              <a:pathLst>
                <a:path extrusionOk="0" h="35248" w="20802">
                  <a:moveTo>
                    <a:pt x="4940" y="0"/>
                  </a:moveTo>
                  <a:lnTo>
                    <a:pt x="4444" y="25"/>
                  </a:lnTo>
                  <a:lnTo>
                    <a:pt x="3947" y="99"/>
                  </a:lnTo>
                  <a:lnTo>
                    <a:pt x="3476" y="223"/>
                  </a:lnTo>
                  <a:lnTo>
                    <a:pt x="3029" y="397"/>
                  </a:lnTo>
                  <a:lnTo>
                    <a:pt x="2582" y="596"/>
                  </a:lnTo>
                  <a:lnTo>
                    <a:pt x="2185" y="844"/>
                  </a:lnTo>
                  <a:lnTo>
                    <a:pt x="1812" y="1117"/>
                  </a:lnTo>
                  <a:lnTo>
                    <a:pt x="1465" y="1440"/>
                  </a:lnTo>
                  <a:lnTo>
                    <a:pt x="1142" y="1787"/>
                  </a:lnTo>
                  <a:lnTo>
                    <a:pt x="844" y="2184"/>
                  </a:lnTo>
                  <a:lnTo>
                    <a:pt x="596" y="2582"/>
                  </a:lnTo>
                  <a:lnTo>
                    <a:pt x="398" y="3003"/>
                  </a:lnTo>
                  <a:lnTo>
                    <a:pt x="224" y="3475"/>
                  </a:lnTo>
                  <a:lnTo>
                    <a:pt x="100" y="3947"/>
                  </a:lnTo>
                  <a:lnTo>
                    <a:pt x="25" y="4418"/>
                  </a:lnTo>
                  <a:lnTo>
                    <a:pt x="0" y="4940"/>
                  </a:lnTo>
                  <a:lnTo>
                    <a:pt x="0" y="30308"/>
                  </a:lnTo>
                  <a:lnTo>
                    <a:pt x="25" y="30829"/>
                  </a:lnTo>
                  <a:lnTo>
                    <a:pt x="100" y="31300"/>
                  </a:lnTo>
                  <a:lnTo>
                    <a:pt x="224" y="31772"/>
                  </a:lnTo>
                  <a:lnTo>
                    <a:pt x="398" y="32244"/>
                  </a:lnTo>
                  <a:lnTo>
                    <a:pt x="596" y="32666"/>
                  </a:lnTo>
                  <a:lnTo>
                    <a:pt x="844" y="33063"/>
                  </a:lnTo>
                  <a:lnTo>
                    <a:pt x="1142" y="33460"/>
                  </a:lnTo>
                  <a:lnTo>
                    <a:pt x="1465" y="33807"/>
                  </a:lnTo>
                  <a:lnTo>
                    <a:pt x="1812" y="34130"/>
                  </a:lnTo>
                  <a:lnTo>
                    <a:pt x="2185" y="34403"/>
                  </a:lnTo>
                  <a:lnTo>
                    <a:pt x="2582" y="34651"/>
                  </a:lnTo>
                  <a:lnTo>
                    <a:pt x="3029" y="34850"/>
                  </a:lnTo>
                  <a:lnTo>
                    <a:pt x="3476" y="35024"/>
                  </a:lnTo>
                  <a:lnTo>
                    <a:pt x="3947" y="35148"/>
                  </a:lnTo>
                  <a:lnTo>
                    <a:pt x="4444" y="35222"/>
                  </a:lnTo>
                  <a:lnTo>
                    <a:pt x="4940" y="35247"/>
                  </a:lnTo>
                  <a:lnTo>
                    <a:pt x="15862" y="35247"/>
                  </a:lnTo>
                  <a:lnTo>
                    <a:pt x="16358" y="35222"/>
                  </a:lnTo>
                  <a:lnTo>
                    <a:pt x="16855" y="35148"/>
                  </a:lnTo>
                  <a:lnTo>
                    <a:pt x="17326" y="35024"/>
                  </a:lnTo>
                  <a:lnTo>
                    <a:pt x="17773" y="34850"/>
                  </a:lnTo>
                  <a:lnTo>
                    <a:pt x="18220" y="34651"/>
                  </a:lnTo>
                  <a:lnTo>
                    <a:pt x="18617" y="34403"/>
                  </a:lnTo>
                  <a:lnTo>
                    <a:pt x="18989" y="34130"/>
                  </a:lnTo>
                  <a:lnTo>
                    <a:pt x="19337" y="33807"/>
                  </a:lnTo>
                  <a:lnTo>
                    <a:pt x="19659" y="33460"/>
                  </a:lnTo>
                  <a:lnTo>
                    <a:pt x="19957" y="33063"/>
                  </a:lnTo>
                  <a:lnTo>
                    <a:pt x="20206" y="32666"/>
                  </a:lnTo>
                  <a:lnTo>
                    <a:pt x="20404" y="32244"/>
                  </a:lnTo>
                  <a:lnTo>
                    <a:pt x="20578" y="31772"/>
                  </a:lnTo>
                  <a:lnTo>
                    <a:pt x="20702" y="31300"/>
                  </a:lnTo>
                  <a:lnTo>
                    <a:pt x="20776" y="30829"/>
                  </a:lnTo>
                  <a:lnTo>
                    <a:pt x="20801" y="30308"/>
                  </a:lnTo>
                  <a:lnTo>
                    <a:pt x="20801" y="4940"/>
                  </a:lnTo>
                  <a:lnTo>
                    <a:pt x="20776" y="4418"/>
                  </a:lnTo>
                  <a:lnTo>
                    <a:pt x="20702" y="3947"/>
                  </a:lnTo>
                  <a:lnTo>
                    <a:pt x="20578" y="3475"/>
                  </a:lnTo>
                  <a:lnTo>
                    <a:pt x="20404" y="3003"/>
                  </a:lnTo>
                  <a:lnTo>
                    <a:pt x="20206" y="2582"/>
                  </a:lnTo>
                  <a:lnTo>
                    <a:pt x="19957" y="2184"/>
                  </a:lnTo>
                  <a:lnTo>
                    <a:pt x="19659" y="1787"/>
                  </a:lnTo>
                  <a:lnTo>
                    <a:pt x="19337" y="1440"/>
                  </a:lnTo>
                  <a:lnTo>
                    <a:pt x="18989" y="1117"/>
                  </a:lnTo>
                  <a:lnTo>
                    <a:pt x="18617" y="844"/>
                  </a:lnTo>
                  <a:lnTo>
                    <a:pt x="18220" y="596"/>
                  </a:lnTo>
                  <a:lnTo>
                    <a:pt x="17773" y="397"/>
                  </a:lnTo>
                  <a:lnTo>
                    <a:pt x="17326" y="223"/>
                  </a:lnTo>
                  <a:lnTo>
                    <a:pt x="16855" y="99"/>
                  </a:lnTo>
                  <a:lnTo>
                    <a:pt x="16358" y="25"/>
                  </a:lnTo>
                  <a:lnTo>
                    <a:pt x="15862"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43"/>
            <p:cNvSpPr/>
            <p:nvPr/>
          </p:nvSpPr>
          <p:spPr>
            <a:xfrm>
              <a:off x="1940900" y="3566775"/>
              <a:ext cx="519425" cy="881200"/>
            </a:xfrm>
            <a:custGeom>
              <a:rect b="b" l="l" r="r" t="t"/>
              <a:pathLst>
                <a:path extrusionOk="0" h="35248" w="20777">
                  <a:moveTo>
                    <a:pt x="4915" y="0"/>
                  </a:moveTo>
                  <a:lnTo>
                    <a:pt x="4419" y="25"/>
                  </a:lnTo>
                  <a:lnTo>
                    <a:pt x="3922" y="100"/>
                  </a:lnTo>
                  <a:lnTo>
                    <a:pt x="3451" y="224"/>
                  </a:lnTo>
                  <a:lnTo>
                    <a:pt x="3004" y="398"/>
                  </a:lnTo>
                  <a:lnTo>
                    <a:pt x="2582" y="596"/>
                  </a:lnTo>
                  <a:lnTo>
                    <a:pt x="2160" y="844"/>
                  </a:lnTo>
                  <a:lnTo>
                    <a:pt x="1788" y="1142"/>
                  </a:lnTo>
                  <a:lnTo>
                    <a:pt x="1440" y="1440"/>
                  </a:lnTo>
                  <a:lnTo>
                    <a:pt x="1117" y="1812"/>
                  </a:lnTo>
                  <a:lnTo>
                    <a:pt x="844" y="2185"/>
                  </a:lnTo>
                  <a:lnTo>
                    <a:pt x="596" y="2582"/>
                  </a:lnTo>
                  <a:lnTo>
                    <a:pt x="373" y="3029"/>
                  </a:lnTo>
                  <a:lnTo>
                    <a:pt x="224" y="3476"/>
                  </a:lnTo>
                  <a:lnTo>
                    <a:pt x="100" y="3947"/>
                  </a:lnTo>
                  <a:lnTo>
                    <a:pt x="25" y="4444"/>
                  </a:lnTo>
                  <a:lnTo>
                    <a:pt x="0" y="4940"/>
                  </a:lnTo>
                  <a:lnTo>
                    <a:pt x="0" y="30333"/>
                  </a:lnTo>
                  <a:lnTo>
                    <a:pt x="25" y="30829"/>
                  </a:lnTo>
                  <a:lnTo>
                    <a:pt x="100" y="31326"/>
                  </a:lnTo>
                  <a:lnTo>
                    <a:pt x="224" y="31797"/>
                  </a:lnTo>
                  <a:lnTo>
                    <a:pt x="373" y="32244"/>
                  </a:lnTo>
                  <a:lnTo>
                    <a:pt x="596" y="32666"/>
                  </a:lnTo>
                  <a:lnTo>
                    <a:pt x="844" y="33088"/>
                  </a:lnTo>
                  <a:lnTo>
                    <a:pt x="1117" y="33460"/>
                  </a:lnTo>
                  <a:lnTo>
                    <a:pt x="1440" y="33808"/>
                  </a:lnTo>
                  <a:lnTo>
                    <a:pt x="1788" y="34131"/>
                  </a:lnTo>
                  <a:lnTo>
                    <a:pt x="2160" y="34404"/>
                  </a:lnTo>
                  <a:lnTo>
                    <a:pt x="2582" y="34652"/>
                  </a:lnTo>
                  <a:lnTo>
                    <a:pt x="3004" y="34875"/>
                  </a:lnTo>
                  <a:lnTo>
                    <a:pt x="3451" y="35024"/>
                  </a:lnTo>
                  <a:lnTo>
                    <a:pt x="3922" y="35148"/>
                  </a:lnTo>
                  <a:lnTo>
                    <a:pt x="4419" y="35223"/>
                  </a:lnTo>
                  <a:lnTo>
                    <a:pt x="4915" y="35248"/>
                  </a:lnTo>
                  <a:lnTo>
                    <a:pt x="15837" y="35248"/>
                  </a:lnTo>
                  <a:lnTo>
                    <a:pt x="16358" y="35223"/>
                  </a:lnTo>
                  <a:lnTo>
                    <a:pt x="16830" y="35148"/>
                  </a:lnTo>
                  <a:lnTo>
                    <a:pt x="17301" y="35024"/>
                  </a:lnTo>
                  <a:lnTo>
                    <a:pt x="17773" y="34875"/>
                  </a:lnTo>
                  <a:lnTo>
                    <a:pt x="18195" y="34652"/>
                  </a:lnTo>
                  <a:lnTo>
                    <a:pt x="18592" y="34404"/>
                  </a:lnTo>
                  <a:lnTo>
                    <a:pt x="18989" y="34131"/>
                  </a:lnTo>
                  <a:lnTo>
                    <a:pt x="19337" y="33808"/>
                  </a:lnTo>
                  <a:lnTo>
                    <a:pt x="19659" y="33460"/>
                  </a:lnTo>
                  <a:lnTo>
                    <a:pt x="19932" y="33088"/>
                  </a:lnTo>
                  <a:lnTo>
                    <a:pt x="20181" y="32666"/>
                  </a:lnTo>
                  <a:lnTo>
                    <a:pt x="20379" y="32244"/>
                  </a:lnTo>
                  <a:lnTo>
                    <a:pt x="20553" y="31797"/>
                  </a:lnTo>
                  <a:lnTo>
                    <a:pt x="20677" y="31326"/>
                  </a:lnTo>
                  <a:lnTo>
                    <a:pt x="20751" y="30829"/>
                  </a:lnTo>
                  <a:lnTo>
                    <a:pt x="20776" y="30333"/>
                  </a:lnTo>
                  <a:lnTo>
                    <a:pt x="20776" y="4940"/>
                  </a:lnTo>
                  <a:lnTo>
                    <a:pt x="20751" y="4444"/>
                  </a:lnTo>
                  <a:lnTo>
                    <a:pt x="20677" y="3947"/>
                  </a:lnTo>
                  <a:lnTo>
                    <a:pt x="20553" y="3476"/>
                  </a:lnTo>
                  <a:lnTo>
                    <a:pt x="20379" y="3029"/>
                  </a:lnTo>
                  <a:lnTo>
                    <a:pt x="20181" y="2582"/>
                  </a:lnTo>
                  <a:lnTo>
                    <a:pt x="19932" y="2185"/>
                  </a:lnTo>
                  <a:lnTo>
                    <a:pt x="19659" y="1812"/>
                  </a:lnTo>
                  <a:lnTo>
                    <a:pt x="19337" y="1440"/>
                  </a:lnTo>
                  <a:lnTo>
                    <a:pt x="18989" y="1142"/>
                  </a:lnTo>
                  <a:lnTo>
                    <a:pt x="18592" y="844"/>
                  </a:lnTo>
                  <a:lnTo>
                    <a:pt x="18195" y="596"/>
                  </a:lnTo>
                  <a:lnTo>
                    <a:pt x="17773" y="398"/>
                  </a:lnTo>
                  <a:lnTo>
                    <a:pt x="17301" y="224"/>
                  </a:lnTo>
                  <a:lnTo>
                    <a:pt x="16830" y="100"/>
                  </a:lnTo>
                  <a:lnTo>
                    <a:pt x="16358" y="25"/>
                  </a:lnTo>
                  <a:lnTo>
                    <a:pt x="158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43"/>
            <p:cNvSpPr/>
            <p:nvPr/>
          </p:nvSpPr>
          <p:spPr>
            <a:xfrm>
              <a:off x="1836025" y="3663575"/>
              <a:ext cx="519425" cy="881200"/>
            </a:xfrm>
            <a:custGeom>
              <a:rect b="b" l="l" r="r" t="t"/>
              <a:pathLst>
                <a:path extrusionOk="0" h="35248" w="20777">
                  <a:moveTo>
                    <a:pt x="4915" y="1"/>
                  </a:moveTo>
                  <a:lnTo>
                    <a:pt x="4419" y="26"/>
                  </a:lnTo>
                  <a:lnTo>
                    <a:pt x="3922" y="100"/>
                  </a:lnTo>
                  <a:lnTo>
                    <a:pt x="3451" y="224"/>
                  </a:lnTo>
                  <a:lnTo>
                    <a:pt x="3004" y="398"/>
                  </a:lnTo>
                  <a:lnTo>
                    <a:pt x="2582" y="596"/>
                  </a:lnTo>
                  <a:lnTo>
                    <a:pt x="2160" y="845"/>
                  </a:lnTo>
                  <a:lnTo>
                    <a:pt x="1788" y="1142"/>
                  </a:lnTo>
                  <a:lnTo>
                    <a:pt x="1440" y="1465"/>
                  </a:lnTo>
                  <a:lnTo>
                    <a:pt x="1117" y="1813"/>
                  </a:lnTo>
                  <a:lnTo>
                    <a:pt x="844" y="2185"/>
                  </a:lnTo>
                  <a:lnTo>
                    <a:pt x="596" y="2582"/>
                  </a:lnTo>
                  <a:lnTo>
                    <a:pt x="373" y="3029"/>
                  </a:lnTo>
                  <a:lnTo>
                    <a:pt x="224" y="3476"/>
                  </a:lnTo>
                  <a:lnTo>
                    <a:pt x="100" y="3947"/>
                  </a:lnTo>
                  <a:lnTo>
                    <a:pt x="25" y="4444"/>
                  </a:lnTo>
                  <a:lnTo>
                    <a:pt x="0" y="4940"/>
                  </a:lnTo>
                  <a:lnTo>
                    <a:pt x="0" y="30333"/>
                  </a:lnTo>
                  <a:lnTo>
                    <a:pt x="25" y="30830"/>
                  </a:lnTo>
                  <a:lnTo>
                    <a:pt x="100" y="31326"/>
                  </a:lnTo>
                  <a:lnTo>
                    <a:pt x="224" y="31798"/>
                  </a:lnTo>
                  <a:lnTo>
                    <a:pt x="373" y="32244"/>
                  </a:lnTo>
                  <a:lnTo>
                    <a:pt x="596" y="32666"/>
                  </a:lnTo>
                  <a:lnTo>
                    <a:pt x="844" y="33088"/>
                  </a:lnTo>
                  <a:lnTo>
                    <a:pt x="1117" y="33461"/>
                  </a:lnTo>
                  <a:lnTo>
                    <a:pt x="1440" y="33808"/>
                  </a:lnTo>
                  <a:lnTo>
                    <a:pt x="1788" y="34131"/>
                  </a:lnTo>
                  <a:lnTo>
                    <a:pt x="2160" y="34404"/>
                  </a:lnTo>
                  <a:lnTo>
                    <a:pt x="2582" y="34652"/>
                  </a:lnTo>
                  <a:lnTo>
                    <a:pt x="3004" y="34875"/>
                  </a:lnTo>
                  <a:lnTo>
                    <a:pt x="3451" y="35024"/>
                  </a:lnTo>
                  <a:lnTo>
                    <a:pt x="3922" y="35149"/>
                  </a:lnTo>
                  <a:lnTo>
                    <a:pt x="4419" y="35223"/>
                  </a:lnTo>
                  <a:lnTo>
                    <a:pt x="4915" y="35248"/>
                  </a:lnTo>
                  <a:lnTo>
                    <a:pt x="15837" y="35248"/>
                  </a:lnTo>
                  <a:lnTo>
                    <a:pt x="16358" y="35223"/>
                  </a:lnTo>
                  <a:lnTo>
                    <a:pt x="16830" y="35149"/>
                  </a:lnTo>
                  <a:lnTo>
                    <a:pt x="17301" y="35024"/>
                  </a:lnTo>
                  <a:lnTo>
                    <a:pt x="17773" y="34875"/>
                  </a:lnTo>
                  <a:lnTo>
                    <a:pt x="18195" y="34652"/>
                  </a:lnTo>
                  <a:lnTo>
                    <a:pt x="18592" y="34404"/>
                  </a:lnTo>
                  <a:lnTo>
                    <a:pt x="18989" y="34131"/>
                  </a:lnTo>
                  <a:lnTo>
                    <a:pt x="19337" y="33808"/>
                  </a:lnTo>
                  <a:lnTo>
                    <a:pt x="19659" y="33461"/>
                  </a:lnTo>
                  <a:lnTo>
                    <a:pt x="19932" y="33088"/>
                  </a:lnTo>
                  <a:lnTo>
                    <a:pt x="20181" y="32666"/>
                  </a:lnTo>
                  <a:lnTo>
                    <a:pt x="20379" y="32244"/>
                  </a:lnTo>
                  <a:lnTo>
                    <a:pt x="20553" y="31798"/>
                  </a:lnTo>
                  <a:lnTo>
                    <a:pt x="20677" y="31326"/>
                  </a:lnTo>
                  <a:lnTo>
                    <a:pt x="20752" y="30830"/>
                  </a:lnTo>
                  <a:lnTo>
                    <a:pt x="20776" y="30333"/>
                  </a:lnTo>
                  <a:lnTo>
                    <a:pt x="20776" y="4940"/>
                  </a:lnTo>
                  <a:lnTo>
                    <a:pt x="20752" y="4444"/>
                  </a:lnTo>
                  <a:lnTo>
                    <a:pt x="20677" y="3947"/>
                  </a:lnTo>
                  <a:lnTo>
                    <a:pt x="20553" y="3476"/>
                  </a:lnTo>
                  <a:lnTo>
                    <a:pt x="20379" y="3029"/>
                  </a:lnTo>
                  <a:lnTo>
                    <a:pt x="20181" y="2582"/>
                  </a:lnTo>
                  <a:lnTo>
                    <a:pt x="19932" y="2185"/>
                  </a:lnTo>
                  <a:lnTo>
                    <a:pt x="19659" y="1813"/>
                  </a:lnTo>
                  <a:lnTo>
                    <a:pt x="19337" y="1465"/>
                  </a:lnTo>
                  <a:lnTo>
                    <a:pt x="18989" y="1142"/>
                  </a:lnTo>
                  <a:lnTo>
                    <a:pt x="18592" y="845"/>
                  </a:lnTo>
                  <a:lnTo>
                    <a:pt x="18195" y="596"/>
                  </a:lnTo>
                  <a:lnTo>
                    <a:pt x="17773" y="398"/>
                  </a:lnTo>
                  <a:lnTo>
                    <a:pt x="17301" y="224"/>
                  </a:lnTo>
                  <a:lnTo>
                    <a:pt x="16830" y="100"/>
                  </a:lnTo>
                  <a:lnTo>
                    <a:pt x="16358" y="26"/>
                  </a:lnTo>
                  <a:lnTo>
                    <a:pt x="15837"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43"/>
            <p:cNvSpPr/>
            <p:nvPr/>
          </p:nvSpPr>
          <p:spPr>
            <a:xfrm>
              <a:off x="1796300" y="3690275"/>
              <a:ext cx="519425" cy="881200"/>
            </a:xfrm>
            <a:custGeom>
              <a:rect b="b" l="l" r="r" t="t"/>
              <a:pathLst>
                <a:path extrusionOk="0" h="35248" w="20777">
                  <a:moveTo>
                    <a:pt x="4916" y="0"/>
                  </a:moveTo>
                  <a:lnTo>
                    <a:pt x="4419" y="25"/>
                  </a:lnTo>
                  <a:lnTo>
                    <a:pt x="3923" y="99"/>
                  </a:lnTo>
                  <a:lnTo>
                    <a:pt x="3451" y="223"/>
                  </a:lnTo>
                  <a:lnTo>
                    <a:pt x="3004" y="397"/>
                  </a:lnTo>
                  <a:lnTo>
                    <a:pt x="2582" y="596"/>
                  </a:lnTo>
                  <a:lnTo>
                    <a:pt x="2160" y="844"/>
                  </a:lnTo>
                  <a:lnTo>
                    <a:pt x="1788" y="1117"/>
                  </a:lnTo>
                  <a:lnTo>
                    <a:pt x="1441" y="1440"/>
                  </a:lnTo>
                  <a:lnTo>
                    <a:pt x="1118" y="1787"/>
                  </a:lnTo>
                  <a:lnTo>
                    <a:pt x="820" y="2184"/>
                  </a:lnTo>
                  <a:lnTo>
                    <a:pt x="597" y="2582"/>
                  </a:lnTo>
                  <a:lnTo>
                    <a:pt x="373" y="3003"/>
                  </a:lnTo>
                  <a:lnTo>
                    <a:pt x="224" y="3475"/>
                  </a:lnTo>
                  <a:lnTo>
                    <a:pt x="100" y="3947"/>
                  </a:lnTo>
                  <a:lnTo>
                    <a:pt x="26" y="4418"/>
                  </a:lnTo>
                  <a:lnTo>
                    <a:pt x="1" y="4940"/>
                  </a:lnTo>
                  <a:lnTo>
                    <a:pt x="1" y="30308"/>
                  </a:lnTo>
                  <a:lnTo>
                    <a:pt x="26" y="30829"/>
                  </a:lnTo>
                  <a:lnTo>
                    <a:pt x="100" y="31300"/>
                  </a:lnTo>
                  <a:lnTo>
                    <a:pt x="224" y="31772"/>
                  </a:lnTo>
                  <a:lnTo>
                    <a:pt x="373" y="32244"/>
                  </a:lnTo>
                  <a:lnTo>
                    <a:pt x="597" y="32666"/>
                  </a:lnTo>
                  <a:lnTo>
                    <a:pt x="820" y="33063"/>
                  </a:lnTo>
                  <a:lnTo>
                    <a:pt x="1118" y="33460"/>
                  </a:lnTo>
                  <a:lnTo>
                    <a:pt x="1441" y="33807"/>
                  </a:lnTo>
                  <a:lnTo>
                    <a:pt x="1788" y="34130"/>
                  </a:lnTo>
                  <a:lnTo>
                    <a:pt x="2160" y="34403"/>
                  </a:lnTo>
                  <a:lnTo>
                    <a:pt x="2582" y="34651"/>
                  </a:lnTo>
                  <a:lnTo>
                    <a:pt x="3004" y="34850"/>
                  </a:lnTo>
                  <a:lnTo>
                    <a:pt x="3451" y="35024"/>
                  </a:lnTo>
                  <a:lnTo>
                    <a:pt x="3923" y="35148"/>
                  </a:lnTo>
                  <a:lnTo>
                    <a:pt x="4419" y="35222"/>
                  </a:lnTo>
                  <a:lnTo>
                    <a:pt x="4916" y="35247"/>
                  </a:lnTo>
                  <a:lnTo>
                    <a:pt x="15837" y="35247"/>
                  </a:lnTo>
                  <a:lnTo>
                    <a:pt x="16334" y="35222"/>
                  </a:lnTo>
                  <a:lnTo>
                    <a:pt x="16830" y="35148"/>
                  </a:lnTo>
                  <a:lnTo>
                    <a:pt x="17302" y="35024"/>
                  </a:lnTo>
                  <a:lnTo>
                    <a:pt x="17749" y="34850"/>
                  </a:lnTo>
                  <a:lnTo>
                    <a:pt x="18195" y="34651"/>
                  </a:lnTo>
                  <a:lnTo>
                    <a:pt x="18592" y="34403"/>
                  </a:lnTo>
                  <a:lnTo>
                    <a:pt x="18965" y="34130"/>
                  </a:lnTo>
                  <a:lnTo>
                    <a:pt x="19337" y="33807"/>
                  </a:lnTo>
                  <a:lnTo>
                    <a:pt x="19635" y="33460"/>
                  </a:lnTo>
                  <a:lnTo>
                    <a:pt x="19933" y="33063"/>
                  </a:lnTo>
                  <a:lnTo>
                    <a:pt x="20181" y="32666"/>
                  </a:lnTo>
                  <a:lnTo>
                    <a:pt x="20380" y="32244"/>
                  </a:lnTo>
                  <a:lnTo>
                    <a:pt x="20553" y="31772"/>
                  </a:lnTo>
                  <a:lnTo>
                    <a:pt x="20678" y="31300"/>
                  </a:lnTo>
                  <a:lnTo>
                    <a:pt x="20752" y="30829"/>
                  </a:lnTo>
                  <a:lnTo>
                    <a:pt x="20777" y="30308"/>
                  </a:lnTo>
                  <a:lnTo>
                    <a:pt x="20777" y="4940"/>
                  </a:lnTo>
                  <a:lnTo>
                    <a:pt x="20752" y="4418"/>
                  </a:lnTo>
                  <a:lnTo>
                    <a:pt x="20678" y="3947"/>
                  </a:lnTo>
                  <a:lnTo>
                    <a:pt x="20553" y="3475"/>
                  </a:lnTo>
                  <a:lnTo>
                    <a:pt x="20380" y="3003"/>
                  </a:lnTo>
                  <a:lnTo>
                    <a:pt x="20181" y="2582"/>
                  </a:lnTo>
                  <a:lnTo>
                    <a:pt x="19933" y="2184"/>
                  </a:lnTo>
                  <a:lnTo>
                    <a:pt x="19635" y="1787"/>
                  </a:lnTo>
                  <a:lnTo>
                    <a:pt x="19337" y="1440"/>
                  </a:lnTo>
                  <a:lnTo>
                    <a:pt x="18965" y="1117"/>
                  </a:lnTo>
                  <a:lnTo>
                    <a:pt x="18592" y="844"/>
                  </a:lnTo>
                  <a:lnTo>
                    <a:pt x="18195" y="596"/>
                  </a:lnTo>
                  <a:lnTo>
                    <a:pt x="17749" y="397"/>
                  </a:lnTo>
                  <a:lnTo>
                    <a:pt x="17302" y="223"/>
                  </a:lnTo>
                  <a:lnTo>
                    <a:pt x="16830" y="99"/>
                  </a:lnTo>
                  <a:lnTo>
                    <a:pt x="16334" y="25"/>
                  </a:lnTo>
                  <a:lnTo>
                    <a:pt x="15837"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43"/>
            <p:cNvSpPr/>
            <p:nvPr/>
          </p:nvSpPr>
          <p:spPr>
            <a:xfrm>
              <a:off x="1130450" y="3566775"/>
              <a:ext cx="519425" cy="881200"/>
            </a:xfrm>
            <a:custGeom>
              <a:rect b="b" l="l" r="r" t="t"/>
              <a:pathLst>
                <a:path extrusionOk="0" h="35248" w="20777">
                  <a:moveTo>
                    <a:pt x="4940" y="0"/>
                  </a:moveTo>
                  <a:lnTo>
                    <a:pt x="4419" y="25"/>
                  </a:lnTo>
                  <a:lnTo>
                    <a:pt x="3948" y="100"/>
                  </a:lnTo>
                  <a:lnTo>
                    <a:pt x="3476" y="224"/>
                  </a:lnTo>
                  <a:lnTo>
                    <a:pt x="3004" y="398"/>
                  </a:lnTo>
                  <a:lnTo>
                    <a:pt x="2582" y="596"/>
                  </a:lnTo>
                  <a:lnTo>
                    <a:pt x="2185" y="844"/>
                  </a:lnTo>
                  <a:lnTo>
                    <a:pt x="1788" y="1142"/>
                  </a:lnTo>
                  <a:lnTo>
                    <a:pt x="1441" y="1440"/>
                  </a:lnTo>
                  <a:lnTo>
                    <a:pt x="1118" y="1812"/>
                  </a:lnTo>
                  <a:lnTo>
                    <a:pt x="845" y="2185"/>
                  </a:lnTo>
                  <a:lnTo>
                    <a:pt x="597" y="2582"/>
                  </a:lnTo>
                  <a:lnTo>
                    <a:pt x="398" y="3029"/>
                  </a:lnTo>
                  <a:lnTo>
                    <a:pt x="224" y="3476"/>
                  </a:lnTo>
                  <a:lnTo>
                    <a:pt x="100" y="3947"/>
                  </a:lnTo>
                  <a:lnTo>
                    <a:pt x="26" y="4444"/>
                  </a:lnTo>
                  <a:lnTo>
                    <a:pt x="1" y="4940"/>
                  </a:lnTo>
                  <a:lnTo>
                    <a:pt x="1" y="30333"/>
                  </a:lnTo>
                  <a:lnTo>
                    <a:pt x="26" y="30829"/>
                  </a:lnTo>
                  <a:lnTo>
                    <a:pt x="100" y="31326"/>
                  </a:lnTo>
                  <a:lnTo>
                    <a:pt x="224" y="31797"/>
                  </a:lnTo>
                  <a:lnTo>
                    <a:pt x="398" y="32244"/>
                  </a:lnTo>
                  <a:lnTo>
                    <a:pt x="597" y="32666"/>
                  </a:lnTo>
                  <a:lnTo>
                    <a:pt x="845" y="33088"/>
                  </a:lnTo>
                  <a:lnTo>
                    <a:pt x="1118" y="33460"/>
                  </a:lnTo>
                  <a:lnTo>
                    <a:pt x="1441" y="33808"/>
                  </a:lnTo>
                  <a:lnTo>
                    <a:pt x="1788" y="34131"/>
                  </a:lnTo>
                  <a:lnTo>
                    <a:pt x="2185" y="34404"/>
                  </a:lnTo>
                  <a:lnTo>
                    <a:pt x="2582" y="34652"/>
                  </a:lnTo>
                  <a:lnTo>
                    <a:pt x="3004" y="34875"/>
                  </a:lnTo>
                  <a:lnTo>
                    <a:pt x="3476" y="35024"/>
                  </a:lnTo>
                  <a:lnTo>
                    <a:pt x="3948" y="35148"/>
                  </a:lnTo>
                  <a:lnTo>
                    <a:pt x="4419" y="35223"/>
                  </a:lnTo>
                  <a:lnTo>
                    <a:pt x="4940" y="35248"/>
                  </a:lnTo>
                  <a:lnTo>
                    <a:pt x="15862" y="35248"/>
                  </a:lnTo>
                  <a:lnTo>
                    <a:pt x="16359" y="35223"/>
                  </a:lnTo>
                  <a:lnTo>
                    <a:pt x="16855" y="35148"/>
                  </a:lnTo>
                  <a:lnTo>
                    <a:pt x="17327" y="35024"/>
                  </a:lnTo>
                  <a:lnTo>
                    <a:pt x="17773" y="34875"/>
                  </a:lnTo>
                  <a:lnTo>
                    <a:pt x="18195" y="34652"/>
                  </a:lnTo>
                  <a:lnTo>
                    <a:pt x="18617" y="34404"/>
                  </a:lnTo>
                  <a:lnTo>
                    <a:pt x="18990" y="34131"/>
                  </a:lnTo>
                  <a:lnTo>
                    <a:pt x="19337" y="33808"/>
                  </a:lnTo>
                  <a:lnTo>
                    <a:pt x="19660" y="33460"/>
                  </a:lnTo>
                  <a:lnTo>
                    <a:pt x="19933" y="33088"/>
                  </a:lnTo>
                  <a:lnTo>
                    <a:pt x="20181" y="32666"/>
                  </a:lnTo>
                  <a:lnTo>
                    <a:pt x="20405" y="32244"/>
                  </a:lnTo>
                  <a:lnTo>
                    <a:pt x="20553" y="31797"/>
                  </a:lnTo>
                  <a:lnTo>
                    <a:pt x="20678" y="31326"/>
                  </a:lnTo>
                  <a:lnTo>
                    <a:pt x="20752" y="30829"/>
                  </a:lnTo>
                  <a:lnTo>
                    <a:pt x="20777" y="30333"/>
                  </a:lnTo>
                  <a:lnTo>
                    <a:pt x="20777" y="4940"/>
                  </a:lnTo>
                  <a:lnTo>
                    <a:pt x="20752" y="4444"/>
                  </a:lnTo>
                  <a:lnTo>
                    <a:pt x="20678" y="3947"/>
                  </a:lnTo>
                  <a:lnTo>
                    <a:pt x="20553" y="3476"/>
                  </a:lnTo>
                  <a:lnTo>
                    <a:pt x="20405" y="3029"/>
                  </a:lnTo>
                  <a:lnTo>
                    <a:pt x="20181" y="2582"/>
                  </a:lnTo>
                  <a:lnTo>
                    <a:pt x="19933" y="2185"/>
                  </a:lnTo>
                  <a:lnTo>
                    <a:pt x="19660" y="1812"/>
                  </a:lnTo>
                  <a:lnTo>
                    <a:pt x="19337" y="1440"/>
                  </a:lnTo>
                  <a:lnTo>
                    <a:pt x="18990" y="1142"/>
                  </a:lnTo>
                  <a:lnTo>
                    <a:pt x="18617" y="844"/>
                  </a:lnTo>
                  <a:lnTo>
                    <a:pt x="18195" y="596"/>
                  </a:lnTo>
                  <a:lnTo>
                    <a:pt x="17773" y="398"/>
                  </a:lnTo>
                  <a:lnTo>
                    <a:pt x="17327" y="224"/>
                  </a:lnTo>
                  <a:lnTo>
                    <a:pt x="16855" y="100"/>
                  </a:lnTo>
                  <a:lnTo>
                    <a:pt x="16359" y="25"/>
                  </a:lnTo>
                  <a:lnTo>
                    <a:pt x="15862"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43"/>
            <p:cNvSpPr/>
            <p:nvPr/>
          </p:nvSpPr>
          <p:spPr>
            <a:xfrm>
              <a:off x="990225" y="3663575"/>
              <a:ext cx="519425" cy="881200"/>
            </a:xfrm>
            <a:custGeom>
              <a:rect b="b" l="l" r="r" t="t"/>
              <a:pathLst>
                <a:path extrusionOk="0" h="35248" w="20777">
                  <a:moveTo>
                    <a:pt x="4940" y="1"/>
                  </a:moveTo>
                  <a:lnTo>
                    <a:pt x="4443" y="26"/>
                  </a:lnTo>
                  <a:lnTo>
                    <a:pt x="3947" y="100"/>
                  </a:lnTo>
                  <a:lnTo>
                    <a:pt x="3475" y="224"/>
                  </a:lnTo>
                  <a:lnTo>
                    <a:pt x="3004" y="398"/>
                  </a:lnTo>
                  <a:lnTo>
                    <a:pt x="2582" y="596"/>
                  </a:lnTo>
                  <a:lnTo>
                    <a:pt x="2185" y="845"/>
                  </a:lnTo>
                  <a:lnTo>
                    <a:pt x="1787" y="1142"/>
                  </a:lnTo>
                  <a:lnTo>
                    <a:pt x="1440" y="1465"/>
                  </a:lnTo>
                  <a:lnTo>
                    <a:pt x="1142" y="1813"/>
                  </a:lnTo>
                  <a:lnTo>
                    <a:pt x="844" y="2185"/>
                  </a:lnTo>
                  <a:lnTo>
                    <a:pt x="596" y="2582"/>
                  </a:lnTo>
                  <a:lnTo>
                    <a:pt x="397" y="3029"/>
                  </a:lnTo>
                  <a:lnTo>
                    <a:pt x="224" y="3476"/>
                  </a:lnTo>
                  <a:lnTo>
                    <a:pt x="99" y="3947"/>
                  </a:lnTo>
                  <a:lnTo>
                    <a:pt x="25" y="4444"/>
                  </a:lnTo>
                  <a:lnTo>
                    <a:pt x="0" y="4940"/>
                  </a:lnTo>
                  <a:lnTo>
                    <a:pt x="0" y="30333"/>
                  </a:lnTo>
                  <a:lnTo>
                    <a:pt x="25" y="30830"/>
                  </a:lnTo>
                  <a:lnTo>
                    <a:pt x="99" y="31326"/>
                  </a:lnTo>
                  <a:lnTo>
                    <a:pt x="224" y="31798"/>
                  </a:lnTo>
                  <a:lnTo>
                    <a:pt x="397" y="32244"/>
                  </a:lnTo>
                  <a:lnTo>
                    <a:pt x="596" y="32666"/>
                  </a:lnTo>
                  <a:lnTo>
                    <a:pt x="844" y="33088"/>
                  </a:lnTo>
                  <a:lnTo>
                    <a:pt x="1142" y="33461"/>
                  </a:lnTo>
                  <a:lnTo>
                    <a:pt x="1440" y="33808"/>
                  </a:lnTo>
                  <a:lnTo>
                    <a:pt x="1787" y="34131"/>
                  </a:lnTo>
                  <a:lnTo>
                    <a:pt x="2185" y="34404"/>
                  </a:lnTo>
                  <a:lnTo>
                    <a:pt x="2582" y="34652"/>
                  </a:lnTo>
                  <a:lnTo>
                    <a:pt x="3004" y="34875"/>
                  </a:lnTo>
                  <a:lnTo>
                    <a:pt x="3475" y="35024"/>
                  </a:lnTo>
                  <a:lnTo>
                    <a:pt x="3947" y="35149"/>
                  </a:lnTo>
                  <a:lnTo>
                    <a:pt x="4443" y="35223"/>
                  </a:lnTo>
                  <a:lnTo>
                    <a:pt x="4940" y="35248"/>
                  </a:lnTo>
                  <a:lnTo>
                    <a:pt x="15861" y="35248"/>
                  </a:lnTo>
                  <a:lnTo>
                    <a:pt x="16358" y="35223"/>
                  </a:lnTo>
                  <a:lnTo>
                    <a:pt x="16854" y="35149"/>
                  </a:lnTo>
                  <a:lnTo>
                    <a:pt x="17326" y="35024"/>
                  </a:lnTo>
                  <a:lnTo>
                    <a:pt x="17773" y="34875"/>
                  </a:lnTo>
                  <a:lnTo>
                    <a:pt x="18195" y="34652"/>
                  </a:lnTo>
                  <a:lnTo>
                    <a:pt x="18617" y="34404"/>
                  </a:lnTo>
                  <a:lnTo>
                    <a:pt x="18989" y="34131"/>
                  </a:lnTo>
                  <a:lnTo>
                    <a:pt x="19336" y="33808"/>
                  </a:lnTo>
                  <a:lnTo>
                    <a:pt x="19659" y="33461"/>
                  </a:lnTo>
                  <a:lnTo>
                    <a:pt x="19932" y="33088"/>
                  </a:lnTo>
                  <a:lnTo>
                    <a:pt x="20180" y="32666"/>
                  </a:lnTo>
                  <a:lnTo>
                    <a:pt x="20404" y="32244"/>
                  </a:lnTo>
                  <a:lnTo>
                    <a:pt x="20553" y="31798"/>
                  </a:lnTo>
                  <a:lnTo>
                    <a:pt x="20677" y="31326"/>
                  </a:lnTo>
                  <a:lnTo>
                    <a:pt x="20751" y="30830"/>
                  </a:lnTo>
                  <a:lnTo>
                    <a:pt x="20776" y="30333"/>
                  </a:lnTo>
                  <a:lnTo>
                    <a:pt x="20776" y="4940"/>
                  </a:lnTo>
                  <a:lnTo>
                    <a:pt x="20751" y="4444"/>
                  </a:lnTo>
                  <a:lnTo>
                    <a:pt x="20677" y="3947"/>
                  </a:lnTo>
                  <a:lnTo>
                    <a:pt x="20553" y="3476"/>
                  </a:lnTo>
                  <a:lnTo>
                    <a:pt x="20404" y="3029"/>
                  </a:lnTo>
                  <a:lnTo>
                    <a:pt x="20180" y="2582"/>
                  </a:lnTo>
                  <a:lnTo>
                    <a:pt x="19932" y="2185"/>
                  </a:lnTo>
                  <a:lnTo>
                    <a:pt x="19659" y="1813"/>
                  </a:lnTo>
                  <a:lnTo>
                    <a:pt x="19336" y="1465"/>
                  </a:lnTo>
                  <a:lnTo>
                    <a:pt x="18989" y="1142"/>
                  </a:lnTo>
                  <a:lnTo>
                    <a:pt x="18617" y="845"/>
                  </a:lnTo>
                  <a:lnTo>
                    <a:pt x="18195" y="596"/>
                  </a:lnTo>
                  <a:lnTo>
                    <a:pt x="17773" y="398"/>
                  </a:lnTo>
                  <a:lnTo>
                    <a:pt x="17326" y="224"/>
                  </a:lnTo>
                  <a:lnTo>
                    <a:pt x="16854" y="100"/>
                  </a:lnTo>
                  <a:lnTo>
                    <a:pt x="16358" y="26"/>
                  </a:lnTo>
                  <a:lnTo>
                    <a:pt x="1586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43"/>
            <p:cNvSpPr/>
            <p:nvPr/>
          </p:nvSpPr>
          <p:spPr>
            <a:xfrm>
              <a:off x="950500" y="3690275"/>
              <a:ext cx="519425" cy="881200"/>
            </a:xfrm>
            <a:custGeom>
              <a:rect b="b" l="l" r="r" t="t"/>
              <a:pathLst>
                <a:path extrusionOk="0" h="35248" w="20777">
                  <a:moveTo>
                    <a:pt x="4940" y="0"/>
                  </a:moveTo>
                  <a:lnTo>
                    <a:pt x="4419" y="25"/>
                  </a:lnTo>
                  <a:lnTo>
                    <a:pt x="3947" y="99"/>
                  </a:lnTo>
                  <a:lnTo>
                    <a:pt x="3476" y="223"/>
                  </a:lnTo>
                  <a:lnTo>
                    <a:pt x="3004" y="397"/>
                  </a:lnTo>
                  <a:lnTo>
                    <a:pt x="2582" y="596"/>
                  </a:lnTo>
                  <a:lnTo>
                    <a:pt x="2185" y="844"/>
                  </a:lnTo>
                  <a:lnTo>
                    <a:pt x="1788" y="1117"/>
                  </a:lnTo>
                  <a:lnTo>
                    <a:pt x="1440" y="1440"/>
                  </a:lnTo>
                  <a:lnTo>
                    <a:pt x="1118" y="1787"/>
                  </a:lnTo>
                  <a:lnTo>
                    <a:pt x="845" y="2184"/>
                  </a:lnTo>
                  <a:lnTo>
                    <a:pt x="596" y="2582"/>
                  </a:lnTo>
                  <a:lnTo>
                    <a:pt x="398" y="3003"/>
                  </a:lnTo>
                  <a:lnTo>
                    <a:pt x="224" y="3475"/>
                  </a:lnTo>
                  <a:lnTo>
                    <a:pt x="100" y="3947"/>
                  </a:lnTo>
                  <a:lnTo>
                    <a:pt x="25" y="4418"/>
                  </a:lnTo>
                  <a:lnTo>
                    <a:pt x="1" y="4940"/>
                  </a:lnTo>
                  <a:lnTo>
                    <a:pt x="1" y="30308"/>
                  </a:lnTo>
                  <a:lnTo>
                    <a:pt x="25" y="30829"/>
                  </a:lnTo>
                  <a:lnTo>
                    <a:pt x="100" y="31300"/>
                  </a:lnTo>
                  <a:lnTo>
                    <a:pt x="224" y="31772"/>
                  </a:lnTo>
                  <a:lnTo>
                    <a:pt x="398" y="32244"/>
                  </a:lnTo>
                  <a:lnTo>
                    <a:pt x="596" y="32666"/>
                  </a:lnTo>
                  <a:lnTo>
                    <a:pt x="845" y="33063"/>
                  </a:lnTo>
                  <a:lnTo>
                    <a:pt x="1118" y="33460"/>
                  </a:lnTo>
                  <a:lnTo>
                    <a:pt x="1440" y="33807"/>
                  </a:lnTo>
                  <a:lnTo>
                    <a:pt x="1788" y="34130"/>
                  </a:lnTo>
                  <a:lnTo>
                    <a:pt x="2185" y="34403"/>
                  </a:lnTo>
                  <a:lnTo>
                    <a:pt x="2582" y="34651"/>
                  </a:lnTo>
                  <a:lnTo>
                    <a:pt x="3004" y="34850"/>
                  </a:lnTo>
                  <a:lnTo>
                    <a:pt x="3476" y="35024"/>
                  </a:lnTo>
                  <a:lnTo>
                    <a:pt x="3947" y="35148"/>
                  </a:lnTo>
                  <a:lnTo>
                    <a:pt x="4419" y="35222"/>
                  </a:lnTo>
                  <a:lnTo>
                    <a:pt x="4940" y="35247"/>
                  </a:lnTo>
                  <a:lnTo>
                    <a:pt x="15862" y="35247"/>
                  </a:lnTo>
                  <a:lnTo>
                    <a:pt x="16358" y="35222"/>
                  </a:lnTo>
                  <a:lnTo>
                    <a:pt x="16855" y="35148"/>
                  </a:lnTo>
                  <a:lnTo>
                    <a:pt x="17326" y="35024"/>
                  </a:lnTo>
                  <a:lnTo>
                    <a:pt x="17773" y="34850"/>
                  </a:lnTo>
                  <a:lnTo>
                    <a:pt x="18195" y="34651"/>
                  </a:lnTo>
                  <a:lnTo>
                    <a:pt x="18617" y="34403"/>
                  </a:lnTo>
                  <a:lnTo>
                    <a:pt x="18989" y="34130"/>
                  </a:lnTo>
                  <a:lnTo>
                    <a:pt x="19337" y="33807"/>
                  </a:lnTo>
                  <a:lnTo>
                    <a:pt x="19660" y="33460"/>
                  </a:lnTo>
                  <a:lnTo>
                    <a:pt x="19933" y="33063"/>
                  </a:lnTo>
                  <a:lnTo>
                    <a:pt x="20181" y="32666"/>
                  </a:lnTo>
                  <a:lnTo>
                    <a:pt x="20404" y="32244"/>
                  </a:lnTo>
                  <a:lnTo>
                    <a:pt x="20553" y="31772"/>
                  </a:lnTo>
                  <a:lnTo>
                    <a:pt x="20677" y="31300"/>
                  </a:lnTo>
                  <a:lnTo>
                    <a:pt x="20752" y="30829"/>
                  </a:lnTo>
                  <a:lnTo>
                    <a:pt x="20777" y="30308"/>
                  </a:lnTo>
                  <a:lnTo>
                    <a:pt x="20777" y="4940"/>
                  </a:lnTo>
                  <a:lnTo>
                    <a:pt x="20752" y="4418"/>
                  </a:lnTo>
                  <a:lnTo>
                    <a:pt x="20677" y="3947"/>
                  </a:lnTo>
                  <a:lnTo>
                    <a:pt x="20553" y="3475"/>
                  </a:lnTo>
                  <a:lnTo>
                    <a:pt x="20404" y="3003"/>
                  </a:lnTo>
                  <a:lnTo>
                    <a:pt x="20181" y="2582"/>
                  </a:lnTo>
                  <a:lnTo>
                    <a:pt x="19933" y="2184"/>
                  </a:lnTo>
                  <a:lnTo>
                    <a:pt x="19660" y="1787"/>
                  </a:lnTo>
                  <a:lnTo>
                    <a:pt x="19337" y="1440"/>
                  </a:lnTo>
                  <a:lnTo>
                    <a:pt x="18989" y="1117"/>
                  </a:lnTo>
                  <a:lnTo>
                    <a:pt x="18617" y="844"/>
                  </a:lnTo>
                  <a:lnTo>
                    <a:pt x="18195" y="596"/>
                  </a:lnTo>
                  <a:lnTo>
                    <a:pt x="17773" y="397"/>
                  </a:lnTo>
                  <a:lnTo>
                    <a:pt x="17326" y="223"/>
                  </a:lnTo>
                  <a:lnTo>
                    <a:pt x="16855" y="99"/>
                  </a:lnTo>
                  <a:lnTo>
                    <a:pt x="16358" y="25"/>
                  </a:lnTo>
                  <a:lnTo>
                    <a:pt x="15862"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43"/>
            <p:cNvSpPr/>
            <p:nvPr/>
          </p:nvSpPr>
          <p:spPr>
            <a:xfrm>
              <a:off x="4822100" y="3566775"/>
              <a:ext cx="519425" cy="881200"/>
            </a:xfrm>
            <a:custGeom>
              <a:rect b="b" l="l" r="r" t="t"/>
              <a:pathLst>
                <a:path extrusionOk="0" h="35248" w="20777">
                  <a:moveTo>
                    <a:pt x="4940" y="0"/>
                  </a:moveTo>
                  <a:lnTo>
                    <a:pt x="4419" y="25"/>
                  </a:lnTo>
                  <a:lnTo>
                    <a:pt x="3947" y="100"/>
                  </a:lnTo>
                  <a:lnTo>
                    <a:pt x="3451" y="224"/>
                  </a:lnTo>
                  <a:lnTo>
                    <a:pt x="3004" y="398"/>
                  </a:lnTo>
                  <a:lnTo>
                    <a:pt x="2582" y="596"/>
                  </a:lnTo>
                  <a:lnTo>
                    <a:pt x="2160" y="844"/>
                  </a:lnTo>
                  <a:lnTo>
                    <a:pt x="1788" y="1142"/>
                  </a:lnTo>
                  <a:lnTo>
                    <a:pt x="1440" y="1440"/>
                  </a:lnTo>
                  <a:lnTo>
                    <a:pt x="1118" y="1812"/>
                  </a:lnTo>
                  <a:lnTo>
                    <a:pt x="845" y="2185"/>
                  </a:lnTo>
                  <a:lnTo>
                    <a:pt x="596" y="2582"/>
                  </a:lnTo>
                  <a:lnTo>
                    <a:pt x="398" y="3029"/>
                  </a:lnTo>
                  <a:lnTo>
                    <a:pt x="224" y="3476"/>
                  </a:lnTo>
                  <a:lnTo>
                    <a:pt x="100" y="3947"/>
                  </a:lnTo>
                  <a:lnTo>
                    <a:pt x="25" y="4444"/>
                  </a:lnTo>
                  <a:lnTo>
                    <a:pt x="1" y="4940"/>
                  </a:lnTo>
                  <a:lnTo>
                    <a:pt x="1" y="30333"/>
                  </a:lnTo>
                  <a:lnTo>
                    <a:pt x="25" y="30829"/>
                  </a:lnTo>
                  <a:lnTo>
                    <a:pt x="100" y="31326"/>
                  </a:lnTo>
                  <a:lnTo>
                    <a:pt x="224" y="31797"/>
                  </a:lnTo>
                  <a:lnTo>
                    <a:pt x="398" y="32244"/>
                  </a:lnTo>
                  <a:lnTo>
                    <a:pt x="596" y="32666"/>
                  </a:lnTo>
                  <a:lnTo>
                    <a:pt x="845" y="33088"/>
                  </a:lnTo>
                  <a:lnTo>
                    <a:pt x="1118" y="33460"/>
                  </a:lnTo>
                  <a:lnTo>
                    <a:pt x="1440" y="33808"/>
                  </a:lnTo>
                  <a:lnTo>
                    <a:pt x="1788" y="34131"/>
                  </a:lnTo>
                  <a:lnTo>
                    <a:pt x="2160" y="34404"/>
                  </a:lnTo>
                  <a:lnTo>
                    <a:pt x="2582" y="34652"/>
                  </a:lnTo>
                  <a:lnTo>
                    <a:pt x="3004" y="34875"/>
                  </a:lnTo>
                  <a:lnTo>
                    <a:pt x="3451" y="35024"/>
                  </a:lnTo>
                  <a:lnTo>
                    <a:pt x="3947" y="35148"/>
                  </a:lnTo>
                  <a:lnTo>
                    <a:pt x="4419" y="35223"/>
                  </a:lnTo>
                  <a:lnTo>
                    <a:pt x="4940" y="35248"/>
                  </a:lnTo>
                  <a:lnTo>
                    <a:pt x="15837" y="35248"/>
                  </a:lnTo>
                  <a:lnTo>
                    <a:pt x="16358" y="35223"/>
                  </a:lnTo>
                  <a:lnTo>
                    <a:pt x="16830" y="35148"/>
                  </a:lnTo>
                  <a:lnTo>
                    <a:pt x="17301" y="35024"/>
                  </a:lnTo>
                  <a:lnTo>
                    <a:pt x="17773" y="34875"/>
                  </a:lnTo>
                  <a:lnTo>
                    <a:pt x="18195" y="34652"/>
                  </a:lnTo>
                  <a:lnTo>
                    <a:pt x="18592" y="34404"/>
                  </a:lnTo>
                  <a:lnTo>
                    <a:pt x="18989" y="34131"/>
                  </a:lnTo>
                  <a:lnTo>
                    <a:pt x="19337" y="33808"/>
                  </a:lnTo>
                  <a:lnTo>
                    <a:pt x="19660" y="33460"/>
                  </a:lnTo>
                  <a:lnTo>
                    <a:pt x="19933" y="33088"/>
                  </a:lnTo>
                  <a:lnTo>
                    <a:pt x="20181" y="32666"/>
                  </a:lnTo>
                  <a:lnTo>
                    <a:pt x="20379" y="32244"/>
                  </a:lnTo>
                  <a:lnTo>
                    <a:pt x="20553" y="31797"/>
                  </a:lnTo>
                  <a:lnTo>
                    <a:pt x="20677" y="31326"/>
                  </a:lnTo>
                  <a:lnTo>
                    <a:pt x="20752" y="30829"/>
                  </a:lnTo>
                  <a:lnTo>
                    <a:pt x="20777" y="30333"/>
                  </a:lnTo>
                  <a:lnTo>
                    <a:pt x="20777" y="4940"/>
                  </a:lnTo>
                  <a:lnTo>
                    <a:pt x="20752" y="4444"/>
                  </a:lnTo>
                  <a:lnTo>
                    <a:pt x="20677" y="3947"/>
                  </a:lnTo>
                  <a:lnTo>
                    <a:pt x="20553" y="3476"/>
                  </a:lnTo>
                  <a:lnTo>
                    <a:pt x="20379" y="3029"/>
                  </a:lnTo>
                  <a:lnTo>
                    <a:pt x="20181" y="2582"/>
                  </a:lnTo>
                  <a:lnTo>
                    <a:pt x="19933" y="2185"/>
                  </a:lnTo>
                  <a:lnTo>
                    <a:pt x="19660" y="1812"/>
                  </a:lnTo>
                  <a:lnTo>
                    <a:pt x="19337" y="1440"/>
                  </a:lnTo>
                  <a:lnTo>
                    <a:pt x="18989" y="1142"/>
                  </a:lnTo>
                  <a:lnTo>
                    <a:pt x="18592" y="844"/>
                  </a:lnTo>
                  <a:lnTo>
                    <a:pt x="18195" y="596"/>
                  </a:lnTo>
                  <a:lnTo>
                    <a:pt x="17773" y="398"/>
                  </a:lnTo>
                  <a:lnTo>
                    <a:pt x="17301" y="224"/>
                  </a:lnTo>
                  <a:lnTo>
                    <a:pt x="16830" y="100"/>
                  </a:lnTo>
                  <a:lnTo>
                    <a:pt x="16358" y="25"/>
                  </a:lnTo>
                  <a:lnTo>
                    <a:pt x="158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43"/>
            <p:cNvSpPr/>
            <p:nvPr/>
          </p:nvSpPr>
          <p:spPr>
            <a:xfrm>
              <a:off x="4926975" y="3663575"/>
              <a:ext cx="519425" cy="881200"/>
            </a:xfrm>
            <a:custGeom>
              <a:rect b="b" l="l" r="r" t="t"/>
              <a:pathLst>
                <a:path extrusionOk="0" h="35248" w="20777">
                  <a:moveTo>
                    <a:pt x="4940" y="1"/>
                  </a:moveTo>
                  <a:lnTo>
                    <a:pt x="4419" y="26"/>
                  </a:lnTo>
                  <a:lnTo>
                    <a:pt x="3947" y="100"/>
                  </a:lnTo>
                  <a:lnTo>
                    <a:pt x="3476" y="224"/>
                  </a:lnTo>
                  <a:lnTo>
                    <a:pt x="3004" y="398"/>
                  </a:lnTo>
                  <a:lnTo>
                    <a:pt x="2582" y="596"/>
                  </a:lnTo>
                  <a:lnTo>
                    <a:pt x="2185" y="845"/>
                  </a:lnTo>
                  <a:lnTo>
                    <a:pt x="1788" y="1142"/>
                  </a:lnTo>
                  <a:lnTo>
                    <a:pt x="1440" y="1465"/>
                  </a:lnTo>
                  <a:lnTo>
                    <a:pt x="1117" y="1813"/>
                  </a:lnTo>
                  <a:lnTo>
                    <a:pt x="844" y="2185"/>
                  </a:lnTo>
                  <a:lnTo>
                    <a:pt x="596" y="2582"/>
                  </a:lnTo>
                  <a:lnTo>
                    <a:pt x="398" y="3029"/>
                  </a:lnTo>
                  <a:lnTo>
                    <a:pt x="224" y="3476"/>
                  </a:lnTo>
                  <a:lnTo>
                    <a:pt x="100" y="3947"/>
                  </a:lnTo>
                  <a:lnTo>
                    <a:pt x="25" y="4444"/>
                  </a:lnTo>
                  <a:lnTo>
                    <a:pt x="0" y="4940"/>
                  </a:lnTo>
                  <a:lnTo>
                    <a:pt x="0" y="30333"/>
                  </a:lnTo>
                  <a:lnTo>
                    <a:pt x="25" y="30830"/>
                  </a:lnTo>
                  <a:lnTo>
                    <a:pt x="100" y="31326"/>
                  </a:lnTo>
                  <a:lnTo>
                    <a:pt x="224" y="31798"/>
                  </a:lnTo>
                  <a:lnTo>
                    <a:pt x="398" y="32244"/>
                  </a:lnTo>
                  <a:lnTo>
                    <a:pt x="596" y="32666"/>
                  </a:lnTo>
                  <a:lnTo>
                    <a:pt x="844" y="33088"/>
                  </a:lnTo>
                  <a:lnTo>
                    <a:pt x="1117" y="33461"/>
                  </a:lnTo>
                  <a:lnTo>
                    <a:pt x="1440" y="33808"/>
                  </a:lnTo>
                  <a:lnTo>
                    <a:pt x="1788" y="34131"/>
                  </a:lnTo>
                  <a:lnTo>
                    <a:pt x="2185" y="34404"/>
                  </a:lnTo>
                  <a:lnTo>
                    <a:pt x="2582" y="34652"/>
                  </a:lnTo>
                  <a:lnTo>
                    <a:pt x="3004" y="34875"/>
                  </a:lnTo>
                  <a:lnTo>
                    <a:pt x="3476" y="35024"/>
                  </a:lnTo>
                  <a:lnTo>
                    <a:pt x="3947" y="35149"/>
                  </a:lnTo>
                  <a:lnTo>
                    <a:pt x="4419" y="35223"/>
                  </a:lnTo>
                  <a:lnTo>
                    <a:pt x="4940" y="35248"/>
                  </a:lnTo>
                  <a:lnTo>
                    <a:pt x="15862" y="35248"/>
                  </a:lnTo>
                  <a:lnTo>
                    <a:pt x="16358" y="35223"/>
                  </a:lnTo>
                  <a:lnTo>
                    <a:pt x="16855" y="35149"/>
                  </a:lnTo>
                  <a:lnTo>
                    <a:pt x="17326" y="35024"/>
                  </a:lnTo>
                  <a:lnTo>
                    <a:pt x="17773" y="34875"/>
                  </a:lnTo>
                  <a:lnTo>
                    <a:pt x="18195" y="34652"/>
                  </a:lnTo>
                  <a:lnTo>
                    <a:pt x="18617" y="34404"/>
                  </a:lnTo>
                  <a:lnTo>
                    <a:pt x="18989" y="34131"/>
                  </a:lnTo>
                  <a:lnTo>
                    <a:pt x="19337" y="33808"/>
                  </a:lnTo>
                  <a:lnTo>
                    <a:pt x="19659" y="33461"/>
                  </a:lnTo>
                  <a:lnTo>
                    <a:pt x="19932" y="33088"/>
                  </a:lnTo>
                  <a:lnTo>
                    <a:pt x="20181" y="32666"/>
                  </a:lnTo>
                  <a:lnTo>
                    <a:pt x="20404" y="32244"/>
                  </a:lnTo>
                  <a:lnTo>
                    <a:pt x="20553" y="31798"/>
                  </a:lnTo>
                  <a:lnTo>
                    <a:pt x="20677" y="31326"/>
                  </a:lnTo>
                  <a:lnTo>
                    <a:pt x="20752" y="30830"/>
                  </a:lnTo>
                  <a:lnTo>
                    <a:pt x="20776" y="30333"/>
                  </a:lnTo>
                  <a:lnTo>
                    <a:pt x="20776" y="4940"/>
                  </a:lnTo>
                  <a:lnTo>
                    <a:pt x="20752" y="4444"/>
                  </a:lnTo>
                  <a:lnTo>
                    <a:pt x="20677" y="3947"/>
                  </a:lnTo>
                  <a:lnTo>
                    <a:pt x="20553" y="3476"/>
                  </a:lnTo>
                  <a:lnTo>
                    <a:pt x="20404" y="3029"/>
                  </a:lnTo>
                  <a:lnTo>
                    <a:pt x="20181" y="2582"/>
                  </a:lnTo>
                  <a:lnTo>
                    <a:pt x="19932" y="2185"/>
                  </a:lnTo>
                  <a:lnTo>
                    <a:pt x="19659" y="1813"/>
                  </a:lnTo>
                  <a:lnTo>
                    <a:pt x="19337" y="1465"/>
                  </a:lnTo>
                  <a:lnTo>
                    <a:pt x="18989" y="1142"/>
                  </a:lnTo>
                  <a:lnTo>
                    <a:pt x="18617" y="845"/>
                  </a:lnTo>
                  <a:lnTo>
                    <a:pt x="18195" y="596"/>
                  </a:lnTo>
                  <a:lnTo>
                    <a:pt x="17773" y="398"/>
                  </a:lnTo>
                  <a:lnTo>
                    <a:pt x="17326" y="224"/>
                  </a:lnTo>
                  <a:lnTo>
                    <a:pt x="16855" y="100"/>
                  </a:lnTo>
                  <a:lnTo>
                    <a:pt x="16358" y="26"/>
                  </a:lnTo>
                  <a:lnTo>
                    <a:pt x="15862"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43"/>
            <p:cNvSpPr/>
            <p:nvPr/>
          </p:nvSpPr>
          <p:spPr>
            <a:xfrm>
              <a:off x="4966700" y="3690275"/>
              <a:ext cx="519425" cy="881200"/>
            </a:xfrm>
            <a:custGeom>
              <a:rect b="b" l="l" r="r" t="t"/>
              <a:pathLst>
                <a:path extrusionOk="0" h="35248" w="20777">
                  <a:moveTo>
                    <a:pt x="4940" y="0"/>
                  </a:moveTo>
                  <a:lnTo>
                    <a:pt x="4418" y="25"/>
                  </a:lnTo>
                  <a:lnTo>
                    <a:pt x="3947" y="99"/>
                  </a:lnTo>
                  <a:lnTo>
                    <a:pt x="3475" y="223"/>
                  </a:lnTo>
                  <a:lnTo>
                    <a:pt x="3004" y="397"/>
                  </a:lnTo>
                  <a:lnTo>
                    <a:pt x="2582" y="596"/>
                  </a:lnTo>
                  <a:lnTo>
                    <a:pt x="2184" y="844"/>
                  </a:lnTo>
                  <a:lnTo>
                    <a:pt x="1787" y="1117"/>
                  </a:lnTo>
                  <a:lnTo>
                    <a:pt x="1440" y="1440"/>
                  </a:lnTo>
                  <a:lnTo>
                    <a:pt x="1142" y="1787"/>
                  </a:lnTo>
                  <a:lnTo>
                    <a:pt x="844" y="2184"/>
                  </a:lnTo>
                  <a:lnTo>
                    <a:pt x="596" y="2582"/>
                  </a:lnTo>
                  <a:lnTo>
                    <a:pt x="397" y="3003"/>
                  </a:lnTo>
                  <a:lnTo>
                    <a:pt x="223" y="3475"/>
                  </a:lnTo>
                  <a:lnTo>
                    <a:pt x="99" y="3947"/>
                  </a:lnTo>
                  <a:lnTo>
                    <a:pt x="25" y="4418"/>
                  </a:lnTo>
                  <a:lnTo>
                    <a:pt x="0" y="4940"/>
                  </a:lnTo>
                  <a:lnTo>
                    <a:pt x="0" y="30308"/>
                  </a:lnTo>
                  <a:lnTo>
                    <a:pt x="25" y="30829"/>
                  </a:lnTo>
                  <a:lnTo>
                    <a:pt x="99" y="31300"/>
                  </a:lnTo>
                  <a:lnTo>
                    <a:pt x="223" y="31772"/>
                  </a:lnTo>
                  <a:lnTo>
                    <a:pt x="397" y="32244"/>
                  </a:lnTo>
                  <a:lnTo>
                    <a:pt x="596" y="32666"/>
                  </a:lnTo>
                  <a:lnTo>
                    <a:pt x="844" y="33063"/>
                  </a:lnTo>
                  <a:lnTo>
                    <a:pt x="1142" y="33460"/>
                  </a:lnTo>
                  <a:lnTo>
                    <a:pt x="1440" y="33807"/>
                  </a:lnTo>
                  <a:lnTo>
                    <a:pt x="1787" y="34130"/>
                  </a:lnTo>
                  <a:lnTo>
                    <a:pt x="2184" y="34403"/>
                  </a:lnTo>
                  <a:lnTo>
                    <a:pt x="2582" y="34651"/>
                  </a:lnTo>
                  <a:lnTo>
                    <a:pt x="3004" y="34850"/>
                  </a:lnTo>
                  <a:lnTo>
                    <a:pt x="3475" y="35024"/>
                  </a:lnTo>
                  <a:lnTo>
                    <a:pt x="3947" y="35148"/>
                  </a:lnTo>
                  <a:lnTo>
                    <a:pt x="4418" y="35222"/>
                  </a:lnTo>
                  <a:lnTo>
                    <a:pt x="4940" y="35247"/>
                  </a:lnTo>
                  <a:lnTo>
                    <a:pt x="15861" y="35247"/>
                  </a:lnTo>
                  <a:lnTo>
                    <a:pt x="16358" y="35222"/>
                  </a:lnTo>
                  <a:lnTo>
                    <a:pt x="16854" y="35148"/>
                  </a:lnTo>
                  <a:lnTo>
                    <a:pt x="17326" y="35024"/>
                  </a:lnTo>
                  <a:lnTo>
                    <a:pt x="17773" y="34850"/>
                  </a:lnTo>
                  <a:lnTo>
                    <a:pt x="18195" y="34651"/>
                  </a:lnTo>
                  <a:lnTo>
                    <a:pt x="18617" y="34403"/>
                  </a:lnTo>
                  <a:lnTo>
                    <a:pt x="18989" y="34130"/>
                  </a:lnTo>
                  <a:lnTo>
                    <a:pt x="19336" y="33807"/>
                  </a:lnTo>
                  <a:lnTo>
                    <a:pt x="19659" y="33460"/>
                  </a:lnTo>
                  <a:lnTo>
                    <a:pt x="19932" y="33063"/>
                  </a:lnTo>
                  <a:lnTo>
                    <a:pt x="20180" y="32666"/>
                  </a:lnTo>
                  <a:lnTo>
                    <a:pt x="20404" y="32244"/>
                  </a:lnTo>
                  <a:lnTo>
                    <a:pt x="20553" y="31772"/>
                  </a:lnTo>
                  <a:lnTo>
                    <a:pt x="20677" y="31300"/>
                  </a:lnTo>
                  <a:lnTo>
                    <a:pt x="20751" y="30829"/>
                  </a:lnTo>
                  <a:lnTo>
                    <a:pt x="20776" y="30308"/>
                  </a:lnTo>
                  <a:lnTo>
                    <a:pt x="20776" y="4940"/>
                  </a:lnTo>
                  <a:lnTo>
                    <a:pt x="20751" y="4418"/>
                  </a:lnTo>
                  <a:lnTo>
                    <a:pt x="20677" y="3947"/>
                  </a:lnTo>
                  <a:lnTo>
                    <a:pt x="20553" y="3475"/>
                  </a:lnTo>
                  <a:lnTo>
                    <a:pt x="20404" y="3003"/>
                  </a:lnTo>
                  <a:lnTo>
                    <a:pt x="20180" y="2582"/>
                  </a:lnTo>
                  <a:lnTo>
                    <a:pt x="19932" y="2184"/>
                  </a:lnTo>
                  <a:lnTo>
                    <a:pt x="19659" y="1787"/>
                  </a:lnTo>
                  <a:lnTo>
                    <a:pt x="19336" y="1440"/>
                  </a:lnTo>
                  <a:lnTo>
                    <a:pt x="18989" y="1117"/>
                  </a:lnTo>
                  <a:lnTo>
                    <a:pt x="18617" y="844"/>
                  </a:lnTo>
                  <a:lnTo>
                    <a:pt x="18195" y="596"/>
                  </a:lnTo>
                  <a:lnTo>
                    <a:pt x="17773" y="397"/>
                  </a:lnTo>
                  <a:lnTo>
                    <a:pt x="17326" y="223"/>
                  </a:lnTo>
                  <a:lnTo>
                    <a:pt x="16854" y="99"/>
                  </a:lnTo>
                  <a:lnTo>
                    <a:pt x="16358" y="25"/>
                  </a:lnTo>
                  <a:lnTo>
                    <a:pt x="15861"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43"/>
            <p:cNvSpPr/>
            <p:nvPr/>
          </p:nvSpPr>
          <p:spPr>
            <a:xfrm>
              <a:off x="5632550" y="3566775"/>
              <a:ext cx="519400" cy="881200"/>
            </a:xfrm>
            <a:custGeom>
              <a:rect b="b" l="l" r="r" t="t"/>
              <a:pathLst>
                <a:path extrusionOk="0" h="35248" w="20776">
                  <a:moveTo>
                    <a:pt x="4915" y="0"/>
                  </a:moveTo>
                  <a:lnTo>
                    <a:pt x="4418" y="25"/>
                  </a:lnTo>
                  <a:lnTo>
                    <a:pt x="3922" y="100"/>
                  </a:lnTo>
                  <a:lnTo>
                    <a:pt x="3450" y="224"/>
                  </a:lnTo>
                  <a:lnTo>
                    <a:pt x="3003" y="398"/>
                  </a:lnTo>
                  <a:lnTo>
                    <a:pt x="2581" y="596"/>
                  </a:lnTo>
                  <a:lnTo>
                    <a:pt x="2160" y="844"/>
                  </a:lnTo>
                  <a:lnTo>
                    <a:pt x="1787" y="1142"/>
                  </a:lnTo>
                  <a:lnTo>
                    <a:pt x="1440" y="1440"/>
                  </a:lnTo>
                  <a:lnTo>
                    <a:pt x="1117" y="1812"/>
                  </a:lnTo>
                  <a:lnTo>
                    <a:pt x="844" y="2185"/>
                  </a:lnTo>
                  <a:lnTo>
                    <a:pt x="596" y="2582"/>
                  </a:lnTo>
                  <a:lnTo>
                    <a:pt x="372" y="3029"/>
                  </a:lnTo>
                  <a:lnTo>
                    <a:pt x="223" y="3476"/>
                  </a:lnTo>
                  <a:lnTo>
                    <a:pt x="99" y="3947"/>
                  </a:lnTo>
                  <a:lnTo>
                    <a:pt x="25" y="4444"/>
                  </a:lnTo>
                  <a:lnTo>
                    <a:pt x="0" y="4940"/>
                  </a:lnTo>
                  <a:lnTo>
                    <a:pt x="0" y="30333"/>
                  </a:lnTo>
                  <a:lnTo>
                    <a:pt x="25" y="30829"/>
                  </a:lnTo>
                  <a:lnTo>
                    <a:pt x="99" y="31326"/>
                  </a:lnTo>
                  <a:lnTo>
                    <a:pt x="223" y="31797"/>
                  </a:lnTo>
                  <a:lnTo>
                    <a:pt x="372" y="32244"/>
                  </a:lnTo>
                  <a:lnTo>
                    <a:pt x="596" y="32666"/>
                  </a:lnTo>
                  <a:lnTo>
                    <a:pt x="844" y="33088"/>
                  </a:lnTo>
                  <a:lnTo>
                    <a:pt x="1117" y="33460"/>
                  </a:lnTo>
                  <a:lnTo>
                    <a:pt x="1440" y="33808"/>
                  </a:lnTo>
                  <a:lnTo>
                    <a:pt x="1787" y="34131"/>
                  </a:lnTo>
                  <a:lnTo>
                    <a:pt x="2160" y="34404"/>
                  </a:lnTo>
                  <a:lnTo>
                    <a:pt x="2581" y="34652"/>
                  </a:lnTo>
                  <a:lnTo>
                    <a:pt x="3003" y="34875"/>
                  </a:lnTo>
                  <a:lnTo>
                    <a:pt x="3450" y="35024"/>
                  </a:lnTo>
                  <a:lnTo>
                    <a:pt x="3922" y="35148"/>
                  </a:lnTo>
                  <a:lnTo>
                    <a:pt x="4418" y="35223"/>
                  </a:lnTo>
                  <a:lnTo>
                    <a:pt x="4915" y="35248"/>
                  </a:lnTo>
                  <a:lnTo>
                    <a:pt x="15836" y="35248"/>
                  </a:lnTo>
                  <a:lnTo>
                    <a:pt x="16358" y="35223"/>
                  </a:lnTo>
                  <a:lnTo>
                    <a:pt x="16829" y="35148"/>
                  </a:lnTo>
                  <a:lnTo>
                    <a:pt x="17301" y="35024"/>
                  </a:lnTo>
                  <a:lnTo>
                    <a:pt x="17772" y="34875"/>
                  </a:lnTo>
                  <a:lnTo>
                    <a:pt x="18194" y="34652"/>
                  </a:lnTo>
                  <a:lnTo>
                    <a:pt x="18592" y="34404"/>
                  </a:lnTo>
                  <a:lnTo>
                    <a:pt x="18989" y="34131"/>
                  </a:lnTo>
                  <a:lnTo>
                    <a:pt x="19336" y="33808"/>
                  </a:lnTo>
                  <a:lnTo>
                    <a:pt x="19634" y="33460"/>
                  </a:lnTo>
                  <a:lnTo>
                    <a:pt x="19932" y="33088"/>
                  </a:lnTo>
                  <a:lnTo>
                    <a:pt x="20180" y="32666"/>
                  </a:lnTo>
                  <a:lnTo>
                    <a:pt x="20379" y="32244"/>
                  </a:lnTo>
                  <a:lnTo>
                    <a:pt x="20553" y="31797"/>
                  </a:lnTo>
                  <a:lnTo>
                    <a:pt x="20677" y="31326"/>
                  </a:lnTo>
                  <a:lnTo>
                    <a:pt x="20751" y="30829"/>
                  </a:lnTo>
                  <a:lnTo>
                    <a:pt x="20776" y="30333"/>
                  </a:lnTo>
                  <a:lnTo>
                    <a:pt x="20776" y="4940"/>
                  </a:lnTo>
                  <a:lnTo>
                    <a:pt x="20751" y="4444"/>
                  </a:lnTo>
                  <a:lnTo>
                    <a:pt x="20677" y="3947"/>
                  </a:lnTo>
                  <a:lnTo>
                    <a:pt x="20553" y="3476"/>
                  </a:lnTo>
                  <a:lnTo>
                    <a:pt x="20379" y="3029"/>
                  </a:lnTo>
                  <a:lnTo>
                    <a:pt x="20180" y="2582"/>
                  </a:lnTo>
                  <a:lnTo>
                    <a:pt x="19932" y="2185"/>
                  </a:lnTo>
                  <a:lnTo>
                    <a:pt x="19634" y="1812"/>
                  </a:lnTo>
                  <a:lnTo>
                    <a:pt x="19336" y="1440"/>
                  </a:lnTo>
                  <a:lnTo>
                    <a:pt x="18989" y="1142"/>
                  </a:lnTo>
                  <a:lnTo>
                    <a:pt x="18592" y="844"/>
                  </a:lnTo>
                  <a:lnTo>
                    <a:pt x="18194" y="596"/>
                  </a:lnTo>
                  <a:lnTo>
                    <a:pt x="17772" y="398"/>
                  </a:lnTo>
                  <a:lnTo>
                    <a:pt x="17301" y="224"/>
                  </a:lnTo>
                  <a:lnTo>
                    <a:pt x="16829" y="100"/>
                  </a:lnTo>
                  <a:lnTo>
                    <a:pt x="16358" y="25"/>
                  </a:lnTo>
                  <a:lnTo>
                    <a:pt x="15836"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43"/>
            <p:cNvSpPr/>
            <p:nvPr/>
          </p:nvSpPr>
          <p:spPr>
            <a:xfrm>
              <a:off x="5772775" y="3663575"/>
              <a:ext cx="519425" cy="881200"/>
            </a:xfrm>
            <a:custGeom>
              <a:rect b="b" l="l" r="r" t="t"/>
              <a:pathLst>
                <a:path extrusionOk="0" h="35248" w="20777">
                  <a:moveTo>
                    <a:pt x="4915" y="1"/>
                  </a:moveTo>
                  <a:lnTo>
                    <a:pt x="4419" y="26"/>
                  </a:lnTo>
                  <a:lnTo>
                    <a:pt x="3923" y="100"/>
                  </a:lnTo>
                  <a:lnTo>
                    <a:pt x="3451" y="224"/>
                  </a:lnTo>
                  <a:lnTo>
                    <a:pt x="3004" y="398"/>
                  </a:lnTo>
                  <a:lnTo>
                    <a:pt x="2582" y="596"/>
                  </a:lnTo>
                  <a:lnTo>
                    <a:pt x="2160" y="845"/>
                  </a:lnTo>
                  <a:lnTo>
                    <a:pt x="1788" y="1142"/>
                  </a:lnTo>
                  <a:lnTo>
                    <a:pt x="1440" y="1465"/>
                  </a:lnTo>
                  <a:lnTo>
                    <a:pt x="1118" y="1813"/>
                  </a:lnTo>
                  <a:lnTo>
                    <a:pt x="845" y="2185"/>
                  </a:lnTo>
                  <a:lnTo>
                    <a:pt x="596" y="2582"/>
                  </a:lnTo>
                  <a:lnTo>
                    <a:pt x="373" y="3029"/>
                  </a:lnTo>
                  <a:lnTo>
                    <a:pt x="224" y="3476"/>
                  </a:lnTo>
                  <a:lnTo>
                    <a:pt x="100" y="3947"/>
                  </a:lnTo>
                  <a:lnTo>
                    <a:pt x="26" y="4444"/>
                  </a:lnTo>
                  <a:lnTo>
                    <a:pt x="1" y="4940"/>
                  </a:lnTo>
                  <a:lnTo>
                    <a:pt x="1" y="30333"/>
                  </a:lnTo>
                  <a:lnTo>
                    <a:pt x="26" y="30830"/>
                  </a:lnTo>
                  <a:lnTo>
                    <a:pt x="100" y="31326"/>
                  </a:lnTo>
                  <a:lnTo>
                    <a:pt x="224" y="31798"/>
                  </a:lnTo>
                  <a:lnTo>
                    <a:pt x="373" y="32244"/>
                  </a:lnTo>
                  <a:lnTo>
                    <a:pt x="596" y="32666"/>
                  </a:lnTo>
                  <a:lnTo>
                    <a:pt x="845" y="33088"/>
                  </a:lnTo>
                  <a:lnTo>
                    <a:pt x="1118" y="33461"/>
                  </a:lnTo>
                  <a:lnTo>
                    <a:pt x="1440" y="33808"/>
                  </a:lnTo>
                  <a:lnTo>
                    <a:pt x="1788" y="34131"/>
                  </a:lnTo>
                  <a:lnTo>
                    <a:pt x="2160" y="34404"/>
                  </a:lnTo>
                  <a:lnTo>
                    <a:pt x="2582" y="34652"/>
                  </a:lnTo>
                  <a:lnTo>
                    <a:pt x="3004" y="34875"/>
                  </a:lnTo>
                  <a:lnTo>
                    <a:pt x="3451" y="35024"/>
                  </a:lnTo>
                  <a:lnTo>
                    <a:pt x="3923" y="35149"/>
                  </a:lnTo>
                  <a:lnTo>
                    <a:pt x="4419" y="35223"/>
                  </a:lnTo>
                  <a:lnTo>
                    <a:pt x="4915" y="35248"/>
                  </a:lnTo>
                  <a:lnTo>
                    <a:pt x="15837" y="35248"/>
                  </a:lnTo>
                  <a:lnTo>
                    <a:pt x="16334" y="35223"/>
                  </a:lnTo>
                  <a:lnTo>
                    <a:pt x="16830" y="35149"/>
                  </a:lnTo>
                  <a:lnTo>
                    <a:pt x="17302" y="35024"/>
                  </a:lnTo>
                  <a:lnTo>
                    <a:pt x="17748" y="34875"/>
                  </a:lnTo>
                  <a:lnTo>
                    <a:pt x="18195" y="34652"/>
                  </a:lnTo>
                  <a:lnTo>
                    <a:pt x="18592" y="34404"/>
                  </a:lnTo>
                  <a:lnTo>
                    <a:pt x="18965" y="34131"/>
                  </a:lnTo>
                  <a:lnTo>
                    <a:pt x="19337" y="33808"/>
                  </a:lnTo>
                  <a:lnTo>
                    <a:pt x="19635" y="33461"/>
                  </a:lnTo>
                  <a:lnTo>
                    <a:pt x="19933" y="33088"/>
                  </a:lnTo>
                  <a:lnTo>
                    <a:pt x="20181" y="32666"/>
                  </a:lnTo>
                  <a:lnTo>
                    <a:pt x="20380" y="32244"/>
                  </a:lnTo>
                  <a:lnTo>
                    <a:pt x="20553" y="31798"/>
                  </a:lnTo>
                  <a:lnTo>
                    <a:pt x="20677" y="31326"/>
                  </a:lnTo>
                  <a:lnTo>
                    <a:pt x="20752" y="30830"/>
                  </a:lnTo>
                  <a:lnTo>
                    <a:pt x="20777" y="30333"/>
                  </a:lnTo>
                  <a:lnTo>
                    <a:pt x="20777" y="4940"/>
                  </a:lnTo>
                  <a:lnTo>
                    <a:pt x="20752" y="4444"/>
                  </a:lnTo>
                  <a:lnTo>
                    <a:pt x="20677" y="3947"/>
                  </a:lnTo>
                  <a:lnTo>
                    <a:pt x="20553" y="3476"/>
                  </a:lnTo>
                  <a:lnTo>
                    <a:pt x="20380" y="3029"/>
                  </a:lnTo>
                  <a:lnTo>
                    <a:pt x="20181" y="2582"/>
                  </a:lnTo>
                  <a:lnTo>
                    <a:pt x="19933" y="2185"/>
                  </a:lnTo>
                  <a:lnTo>
                    <a:pt x="19635" y="1813"/>
                  </a:lnTo>
                  <a:lnTo>
                    <a:pt x="19337" y="1465"/>
                  </a:lnTo>
                  <a:lnTo>
                    <a:pt x="18965" y="1142"/>
                  </a:lnTo>
                  <a:lnTo>
                    <a:pt x="18592" y="845"/>
                  </a:lnTo>
                  <a:lnTo>
                    <a:pt x="18195" y="596"/>
                  </a:lnTo>
                  <a:lnTo>
                    <a:pt x="17748" y="398"/>
                  </a:lnTo>
                  <a:lnTo>
                    <a:pt x="17302" y="224"/>
                  </a:lnTo>
                  <a:lnTo>
                    <a:pt x="16830" y="100"/>
                  </a:lnTo>
                  <a:lnTo>
                    <a:pt x="16334" y="26"/>
                  </a:lnTo>
                  <a:lnTo>
                    <a:pt x="15837"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43"/>
            <p:cNvSpPr/>
            <p:nvPr/>
          </p:nvSpPr>
          <p:spPr>
            <a:xfrm>
              <a:off x="5812500" y="3690275"/>
              <a:ext cx="519425" cy="881200"/>
            </a:xfrm>
            <a:custGeom>
              <a:rect b="b" l="l" r="r" t="t"/>
              <a:pathLst>
                <a:path extrusionOk="0" h="35248" w="20777">
                  <a:moveTo>
                    <a:pt x="4915" y="0"/>
                  </a:moveTo>
                  <a:lnTo>
                    <a:pt x="4419" y="25"/>
                  </a:lnTo>
                  <a:lnTo>
                    <a:pt x="3922" y="99"/>
                  </a:lnTo>
                  <a:lnTo>
                    <a:pt x="3451" y="223"/>
                  </a:lnTo>
                  <a:lnTo>
                    <a:pt x="3004" y="397"/>
                  </a:lnTo>
                  <a:lnTo>
                    <a:pt x="2582" y="596"/>
                  </a:lnTo>
                  <a:lnTo>
                    <a:pt x="2160" y="844"/>
                  </a:lnTo>
                  <a:lnTo>
                    <a:pt x="1788" y="1117"/>
                  </a:lnTo>
                  <a:lnTo>
                    <a:pt x="1440" y="1440"/>
                  </a:lnTo>
                  <a:lnTo>
                    <a:pt x="1117" y="1787"/>
                  </a:lnTo>
                  <a:lnTo>
                    <a:pt x="844" y="2184"/>
                  </a:lnTo>
                  <a:lnTo>
                    <a:pt x="596" y="2582"/>
                  </a:lnTo>
                  <a:lnTo>
                    <a:pt x="373" y="3003"/>
                  </a:lnTo>
                  <a:lnTo>
                    <a:pt x="224" y="3475"/>
                  </a:lnTo>
                  <a:lnTo>
                    <a:pt x="100" y="3947"/>
                  </a:lnTo>
                  <a:lnTo>
                    <a:pt x="25" y="4418"/>
                  </a:lnTo>
                  <a:lnTo>
                    <a:pt x="0" y="4940"/>
                  </a:lnTo>
                  <a:lnTo>
                    <a:pt x="0" y="30308"/>
                  </a:lnTo>
                  <a:lnTo>
                    <a:pt x="25" y="30829"/>
                  </a:lnTo>
                  <a:lnTo>
                    <a:pt x="100" y="31300"/>
                  </a:lnTo>
                  <a:lnTo>
                    <a:pt x="224" y="31772"/>
                  </a:lnTo>
                  <a:lnTo>
                    <a:pt x="373" y="32244"/>
                  </a:lnTo>
                  <a:lnTo>
                    <a:pt x="596" y="32666"/>
                  </a:lnTo>
                  <a:lnTo>
                    <a:pt x="844" y="33063"/>
                  </a:lnTo>
                  <a:lnTo>
                    <a:pt x="1117" y="33460"/>
                  </a:lnTo>
                  <a:lnTo>
                    <a:pt x="1440" y="33807"/>
                  </a:lnTo>
                  <a:lnTo>
                    <a:pt x="1788" y="34130"/>
                  </a:lnTo>
                  <a:lnTo>
                    <a:pt x="2160" y="34403"/>
                  </a:lnTo>
                  <a:lnTo>
                    <a:pt x="2582" y="34651"/>
                  </a:lnTo>
                  <a:lnTo>
                    <a:pt x="3004" y="34850"/>
                  </a:lnTo>
                  <a:lnTo>
                    <a:pt x="3451" y="35024"/>
                  </a:lnTo>
                  <a:lnTo>
                    <a:pt x="3922" y="35148"/>
                  </a:lnTo>
                  <a:lnTo>
                    <a:pt x="4419" y="35222"/>
                  </a:lnTo>
                  <a:lnTo>
                    <a:pt x="4915" y="35247"/>
                  </a:lnTo>
                  <a:lnTo>
                    <a:pt x="15837" y="35247"/>
                  </a:lnTo>
                  <a:lnTo>
                    <a:pt x="16358" y="35222"/>
                  </a:lnTo>
                  <a:lnTo>
                    <a:pt x="16830" y="35148"/>
                  </a:lnTo>
                  <a:lnTo>
                    <a:pt x="17301" y="35024"/>
                  </a:lnTo>
                  <a:lnTo>
                    <a:pt x="17773" y="34850"/>
                  </a:lnTo>
                  <a:lnTo>
                    <a:pt x="18195" y="34651"/>
                  </a:lnTo>
                  <a:lnTo>
                    <a:pt x="18592" y="34403"/>
                  </a:lnTo>
                  <a:lnTo>
                    <a:pt x="18989" y="34130"/>
                  </a:lnTo>
                  <a:lnTo>
                    <a:pt x="19337" y="33807"/>
                  </a:lnTo>
                  <a:lnTo>
                    <a:pt x="19659" y="33460"/>
                  </a:lnTo>
                  <a:lnTo>
                    <a:pt x="19932" y="33063"/>
                  </a:lnTo>
                  <a:lnTo>
                    <a:pt x="20181" y="32666"/>
                  </a:lnTo>
                  <a:lnTo>
                    <a:pt x="20379" y="32244"/>
                  </a:lnTo>
                  <a:lnTo>
                    <a:pt x="20553" y="31772"/>
                  </a:lnTo>
                  <a:lnTo>
                    <a:pt x="20677" y="31300"/>
                  </a:lnTo>
                  <a:lnTo>
                    <a:pt x="20751" y="30829"/>
                  </a:lnTo>
                  <a:lnTo>
                    <a:pt x="20776" y="30308"/>
                  </a:lnTo>
                  <a:lnTo>
                    <a:pt x="20776" y="4940"/>
                  </a:lnTo>
                  <a:lnTo>
                    <a:pt x="20751" y="4418"/>
                  </a:lnTo>
                  <a:lnTo>
                    <a:pt x="20677" y="3947"/>
                  </a:lnTo>
                  <a:lnTo>
                    <a:pt x="20553" y="3475"/>
                  </a:lnTo>
                  <a:lnTo>
                    <a:pt x="20379" y="3003"/>
                  </a:lnTo>
                  <a:lnTo>
                    <a:pt x="20181" y="2582"/>
                  </a:lnTo>
                  <a:lnTo>
                    <a:pt x="19932" y="2184"/>
                  </a:lnTo>
                  <a:lnTo>
                    <a:pt x="19659" y="1787"/>
                  </a:lnTo>
                  <a:lnTo>
                    <a:pt x="19337" y="1440"/>
                  </a:lnTo>
                  <a:lnTo>
                    <a:pt x="18989" y="1117"/>
                  </a:lnTo>
                  <a:lnTo>
                    <a:pt x="18592" y="844"/>
                  </a:lnTo>
                  <a:lnTo>
                    <a:pt x="18195" y="596"/>
                  </a:lnTo>
                  <a:lnTo>
                    <a:pt x="17773" y="397"/>
                  </a:lnTo>
                  <a:lnTo>
                    <a:pt x="17301" y="223"/>
                  </a:lnTo>
                  <a:lnTo>
                    <a:pt x="16830" y="99"/>
                  </a:lnTo>
                  <a:lnTo>
                    <a:pt x="16358" y="25"/>
                  </a:lnTo>
                  <a:lnTo>
                    <a:pt x="15837"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43"/>
            <p:cNvSpPr/>
            <p:nvPr/>
          </p:nvSpPr>
          <p:spPr>
            <a:xfrm>
              <a:off x="4047025" y="3566775"/>
              <a:ext cx="519425" cy="881200"/>
            </a:xfrm>
            <a:custGeom>
              <a:rect b="b" l="l" r="r" t="t"/>
              <a:pathLst>
                <a:path extrusionOk="0" h="35248" w="20777">
                  <a:moveTo>
                    <a:pt x="4941" y="0"/>
                  </a:moveTo>
                  <a:lnTo>
                    <a:pt x="4419" y="25"/>
                  </a:lnTo>
                  <a:lnTo>
                    <a:pt x="3948" y="100"/>
                  </a:lnTo>
                  <a:lnTo>
                    <a:pt x="3451" y="224"/>
                  </a:lnTo>
                  <a:lnTo>
                    <a:pt x="3004" y="398"/>
                  </a:lnTo>
                  <a:lnTo>
                    <a:pt x="2582" y="596"/>
                  </a:lnTo>
                  <a:lnTo>
                    <a:pt x="2160" y="844"/>
                  </a:lnTo>
                  <a:lnTo>
                    <a:pt x="1788" y="1142"/>
                  </a:lnTo>
                  <a:lnTo>
                    <a:pt x="1441" y="1440"/>
                  </a:lnTo>
                  <a:lnTo>
                    <a:pt x="1118" y="1812"/>
                  </a:lnTo>
                  <a:lnTo>
                    <a:pt x="845" y="2185"/>
                  </a:lnTo>
                  <a:lnTo>
                    <a:pt x="597" y="2582"/>
                  </a:lnTo>
                  <a:lnTo>
                    <a:pt x="373" y="3029"/>
                  </a:lnTo>
                  <a:lnTo>
                    <a:pt x="224" y="3476"/>
                  </a:lnTo>
                  <a:lnTo>
                    <a:pt x="100" y="3947"/>
                  </a:lnTo>
                  <a:lnTo>
                    <a:pt x="26" y="4444"/>
                  </a:lnTo>
                  <a:lnTo>
                    <a:pt x="1" y="4940"/>
                  </a:lnTo>
                  <a:lnTo>
                    <a:pt x="1" y="30333"/>
                  </a:lnTo>
                  <a:lnTo>
                    <a:pt x="26" y="30829"/>
                  </a:lnTo>
                  <a:lnTo>
                    <a:pt x="100" y="31326"/>
                  </a:lnTo>
                  <a:lnTo>
                    <a:pt x="224" y="31797"/>
                  </a:lnTo>
                  <a:lnTo>
                    <a:pt x="373" y="32244"/>
                  </a:lnTo>
                  <a:lnTo>
                    <a:pt x="597" y="32666"/>
                  </a:lnTo>
                  <a:lnTo>
                    <a:pt x="845" y="33088"/>
                  </a:lnTo>
                  <a:lnTo>
                    <a:pt x="1118" y="33460"/>
                  </a:lnTo>
                  <a:lnTo>
                    <a:pt x="1441" y="33808"/>
                  </a:lnTo>
                  <a:lnTo>
                    <a:pt x="1788" y="34131"/>
                  </a:lnTo>
                  <a:lnTo>
                    <a:pt x="2160" y="34404"/>
                  </a:lnTo>
                  <a:lnTo>
                    <a:pt x="2582" y="34652"/>
                  </a:lnTo>
                  <a:lnTo>
                    <a:pt x="3004" y="34875"/>
                  </a:lnTo>
                  <a:lnTo>
                    <a:pt x="3451" y="35024"/>
                  </a:lnTo>
                  <a:lnTo>
                    <a:pt x="3948" y="35148"/>
                  </a:lnTo>
                  <a:lnTo>
                    <a:pt x="4419" y="35223"/>
                  </a:lnTo>
                  <a:lnTo>
                    <a:pt x="4941" y="35248"/>
                  </a:lnTo>
                  <a:lnTo>
                    <a:pt x="15837" y="35248"/>
                  </a:lnTo>
                  <a:lnTo>
                    <a:pt x="16359" y="35223"/>
                  </a:lnTo>
                  <a:lnTo>
                    <a:pt x="16830" y="35148"/>
                  </a:lnTo>
                  <a:lnTo>
                    <a:pt x="17302" y="35024"/>
                  </a:lnTo>
                  <a:lnTo>
                    <a:pt x="17773" y="34875"/>
                  </a:lnTo>
                  <a:lnTo>
                    <a:pt x="18195" y="34652"/>
                  </a:lnTo>
                  <a:lnTo>
                    <a:pt x="18593" y="34404"/>
                  </a:lnTo>
                  <a:lnTo>
                    <a:pt x="18990" y="34131"/>
                  </a:lnTo>
                  <a:lnTo>
                    <a:pt x="19337" y="33808"/>
                  </a:lnTo>
                  <a:lnTo>
                    <a:pt x="19660" y="33460"/>
                  </a:lnTo>
                  <a:lnTo>
                    <a:pt x="19933" y="33088"/>
                  </a:lnTo>
                  <a:lnTo>
                    <a:pt x="20181" y="32666"/>
                  </a:lnTo>
                  <a:lnTo>
                    <a:pt x="20380" y="32244"/>
                  </a:lnTo>
                  <a:lnTo>
                    <a:pt x="20554" y="31797"/>
                  </a:lnTo>
                  <a:lnTo>
                    <a:pt x="20678" y="31326"/>
                  </a:lnTo>
                  <a:lnTo>
                    <a:pt x="20752" y="30829"/>
                  </a:lnTo>
                  <a:lnTo>
                    <a:pt x="20777" y="30333"/>
                  </a:lnTo>
                  <a:lnTo>
                    <a:pt x="20777" y="4940"/>
                  </a:lnTo>
                  <a:lnTo>
                    <a:pt x="20752" y="4444"/>
                  </a:lnTo>
                  <a:lnTo>
                    <a:pt x="20678" y="3947"/>
                  </a:lnTo>
                  <a:lnTo>
                    <a:pt x="20554" y="3476"/>
                  </a:lnTo>
                  <a:lnTo>
                    <a:pt x="20380" y="3029"/>
                  </a:lnTo>
                  <a:lnTo>
                    <a:pt x="20181" y="2582"/>
                  </a:lnTo>
                  <a:lnTo>
                    <a:pt x="19933" y="2185"/>
                  </a:lnTo>
                  <a:lnTo>
                    <a:pt x="19660" y="1812"/>
                  </a:lnTo>
                  <a:lnTo>
                    <a:pt x="19337" y="1440"/>
                  </a:lnTo>
                  <a:lnTo>
                    <a:pt x="18990" y="1142"/>
                  </a:lnTo>
                  <a:lnTo>
                    <a:pt x="18593" y="844"/>
                  </a:lnTo>
                  <a:lnTo>
                    <a:pt x="18195" y="596"/>
                  </a:lnTo>
                  <a:lnTo>
                    <a:pt x="17773" y="398"/>
                  </a:lnTo>
                  <a:lnTo>
                    <a:pt x="17302" y="224"/>
                  </a:lnTo>
                  <a:lnTo>
                    <a:pt x="16830" y="100"/>
                  </a:lnTo>
                  <a:lnTo>
                    <a:pt x="16359" y="25"/>
                  </a:lnTo>
                  <a:lnTo>
                    <a:pt x="15837"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43"/>
            <p:cNvSpPr/>
            <p:nvPr/>
          </p:nvSpPr>
          <p:spPr>
            <a:xfrm>
              <a:off x="4116550" y="3663575"/>
              <a:ext cx="519400" cy="881200"/>
            </a:xfrm>
            <a:custGeom>
              <a:rect b="b" l="l" r="r" t="t"/>
              <a:pathLst>
                <a:path extrusionOk="0" h="35248" w="20776">
                  <a:moveTo>
                    <a:pt x="4940" y="1"/>
                  </a:moveTo>
                  <a:lnTo>
                    <a:pt x="4443" y="26"/>
                  </a:lnTo>
                  <a:lnTo>
                    <a:pt x="3947" y="100"/>
                  </a:lnTo>
                  <a:lnTo>
                    <a:pt x="3475" y="224"/>
                  </a:lnTo>
                  <a:lnTo>
                    <a:pt x="3028" y="398"/>
                  </a:lnTo>
                  <a:lnTo>
                    <a:pt x="2582" y="596"/>
                  </a:lnTo>
                  <a:lnTo>
                    <a:pt x="2184" y="845"/>
                  </a:lnTo>
                  <a:lnTo>
                    <a:pt x="1812" y="1142"/>
                  </a:lnTo>
                  <a:lnTo>
                    <a:pt x="1440" y="1465"/>
                  </a:lnTo>
                  <a:lnTo>
                    <a:pt x="1142" y="1813"/>
                  </a:lnTo>
                  <a:lnTo>
                    <a:pt x="844" y="2185"/>
                  </a:lnTo>
                  <a:lnTo>
                    <a:pt x="596" y="2582"/>
                  </a:lnTo>
                  <a:lnTo>
                    <a:pt x="397" y="3029"/>
                  </a:lnTo>
                  <a:lnTo>
                    <a:pt x="223" y="3476"/>
                  </a:lnTo>
                  <a:lnTo>
                    <a:pt x="99" y="3947"/>
                  </a:lnTo>
                  <a:lnTo>
                    <a:pt x="25" y="4444"/>
                  </a:lnTo>
                  <a:lnTo>
                    <a:pt x="0" y="4940"/>
                  </a:lnTo>
                  <a:lnTo>
                    <a:pt x="0" y="30333"/>
                  </a:lnTo>
                  <a:lnTo>
                    <a:pt x="25" y="30830"/>
                  </a:lnTo>
                  <a:lnTo>
                    <a:pt x="99" y="31326"/>
                  </a:lnTo>
                  <a:lnTo>
                    <a:pt x="223" y="31798"/>
                  </a:lnTo>
                  <a:lnTo>
                    <a:pt x="397" y="32244"/>
                  </a:lnTo>
                  <a:lnTo>
                    <a:pt x="596" y="32666"/>
                  </a:lnTo>
                  <a:lnTo>
                    <a:pt x="844" y="33088"/>
                  </a:lnTo>
                  <a:lnTo>
                    <a:pt x="1142" y="33461"/>
                  </a:lnTo>
                  <a:lnTo>
                    <a:pt x="1440" y="33808"/>
                  </a:lnTo>
                  <a:lnTo>
                    <a:pt x="1812" y="34131"/>
                  </a:lnTo>
                  <a:lnTo>
                    <a:pt x="2184" y="34404"/>
                  </a:lnTo>
                  <a:lnTo>
                    <a:pt x="2582" y="34652"/>
                  </a:lnTo>
                  <a:lnTo>
                    <a:pt x="3028" y="34875"/>
                  </a:lnTo>
                  <a:lnTo>
                    <a:pt x="3475" y="35024"/>
                  </a:lnTo>
                  <a:lnTo>
                    <a:pt x="3947" y="35149"/>
                  </a:lnTo>
                  <a:lnTo>
                    <a:pt x="4443" y="35223"/>
                  </a:lnTo>
                  <a:lnTo>
                    <a:pt x="4940" y="35248"/>
                  </a:lnTo>
                  <a:lnTo>
                    <a:pt x="15861" y="35248"/>
                  </a:lnTo>
                  <a:lnTo>
                    <a:pt x="16358" y="35223"/>
                  </a:lnTo>
                  <a:lnTo>
                    <a:pt x="16854" y="35149"/>
                  </a:lnTo>
                  <a:lnTo>
                    <a:pt x="17326" y="35024"/>
                  </a:lnTo>
                  <a:lnTo>
                    <a:pt x="17773" y="34875"/>
                  </a:lnTo>
                  <a:lnTo>
                    <a:pt x="18219" y="34652"/>
                  </a:lnTo>
                  <a:lnTo>
                    <a:pt x="18616" y="34404"/>
                  </a:lnTo>
                  <a:lnTo>
                    <a:pt x="18989" y="34131"/>
                  </a:lnTo>
                  <a:lnTo>
                    <a:pt x="19336" y="33808"/>
                  </a:lnTo>
                  <a:lnTo>
                    <a:pt x="19659" y="33461"/>
                  </a:lnTo>
                  <a:lnTo>
                    <a:pt x="19957" y="33088"/>
                  </a:lnTo>
                  <a:lnTo>
                    <a:pt x="20205" y="32666"/>
                  </a:lnTo>
                  <a:lnTo>
                    <a:pt x="20404" y="32244"/>
                  </a:lnTo>
                  <a:lnTo>
                    <a:pt x="20577" y="31798"/>
                  </a:lnTo>
                  <a:lnTo>
                    <a:pt x="20677" y="31326"/>
                  </a:lnTo>
                  <a:lnTo>
                    <a:pt x="20751" y="30830"/>
                  </a:lnTo>
                  <a:lnTo>
                    <a:pt x="20776" y="30333"/>
                  </a:lnTo>
                  <a:lnTo>
                    <a:pt x="20776" y="4940"/>
                  </a:lnTo>
                  <a:lnTo>
                    <a:pt x="20751" y="4444"/>
                  </a:lnTo>
                  <a:lnTo>
                    <a:pt x="20677" y="3947"/>
                  </a:lnTo>
                  <a:lnTo>
                    <a:pt x="20577" y="3476"/>
                  </a:lnTo>
                  <a:lnTo>
                    <a:pt x="20404" y="3029"/>
                  </a:lnTo>
                  <a:lnTo>
                    <a:pt x="20205" y="2582"/>
                  </a:lnTo>
                  <a:lnTo>
                    <a:pt x="19957" y="2185"/>
                  </a:lnTo>
                  <a:lnTo>
                    <a:pt x="19659" y="1813"/>
                  </a:lnTo>
                  <a:lnTo>
                    <a:pt x="19336" y="1465"/>
                  </a:lnTo>
                  <a:lnTo>
                    <a:pt x="18989" y="1142"/>
                  </a:lnTo>
                  <a:lnTo>
                    <a:pt x="18616" y="845"/>
                  </a:lnTo>
                  <a:lnTo>
                    <a:pt x="18219" y="596"/>
                  </a:lnTo>
                  <a:lnTo>
                    <a:pt x="17773" y="398"/>
                  </a:lnTo>
                  <a:lnTo>
                    <a:pt x="17326" y="224"/>
                  </a:lnTo>
                  <a:lnTo>
                    <a:pt x="16854" y="100"/>
                  </a:lnTo>
                  <a:lnTo>
                    <a:pt x="16358" y="26"/>
                  </a:lnTo>
                  <a:lnTo>
                    <a:pt x="1586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43"/>
            <p:cNvSpPr/>
            <p:nvPr/>
          </p:nvSpPr>
          <p:spPr>
            <a:xfrm>
              <a:off x="4156250" y="3690275"/>
              <a:ext cx="520050" cy="881200"/>
            </a:xfrm>
            <a:custGeom>
              <a:rect b="b" l="l" r="r" t="t"/>
              <a:pathLst>
                <a:path extrusionOk="0" h="35248" w="20802">
                  <a:moveTo>
                    <a:pt x="4940" y="0"/>
                  </a:moveTo>
                  <a:lnTo>
                    <a:pt x="4444" y="25"/>
                  </a:lnTo>
                  <a:lnTo>
                    <a:pt x="3947" y="99"/>
                  </a:lnTo>
                  <a:lnTo>
                    <a:pt x="3476" y="223"/>
                  </a:lnTo>
                  <a:lnTo>
                    <a:pt x="3029" y="397"/>
                  </a:lnTo>
                  <a:lnTo>
                    <a:pt x="2582" y="596"/>
                  </a:lnTo>
                  <a:lnTo>
                    <a:pt x="2185" y="844"/>
                  </a:lnTo>
                  <a:lnTo>
                    <a:pt x="1813" y="1117"/>
                  </a:lnTo>
                  <a:lnTo>
                    <a:pt x="1465" y="1440"/>
                  </a:lnTo>
                  <a:lnTo>
                    <a:pt x="1142" y="1787"/>
                  </a:lnTo>
                  <a:lnTo>
                    <a:pt x="845" y="2184"/>
                  </a:lnTo>
                  <a:lnTo>
                    <a:pt x="596" y="2582"/>
                  </a:lnTo>
                  <a:lnTo>
                    <a:pt x="398" y="3003"/>
                  </a:lnTo>
                  <a:lnTo>
                    <a:pt x="224" y="3475"/>
                  </a:lnTo>
                  <a:lnTo>
                    <a:pt x="100" y="3947"/>
                  </a:lnTo>
                  <a:lnTo>
                    <a:pt x="25" y="4418"/>
                  </a:lnTo>
                  <a:lnTo>
                    <a:pt x="1" y="4940"/>
                  </a:lnTo>
                  <a:lnTo>
                    <a:pt x="1" y="30308"/>
                  </a:lnTo>
                  <a:lnTo>
                    <a:pt x="25" y="30829"/>
                  </a:lnTo>
                  <a:lnTo>
                    <a:pt x="100" y="31300"/>
                  </a:lnTo>
                  <a:lnTo>
                    <a:pt x="224" y="31772"/>
                  </a:lnTo>
                  <a:lnTo>
                    <a:pt x="398" y="32244"/>
                  </a:lnTo>
                  <a:lnTo>
                    <a:pt x="596" y="32666"/>
                  </a:lnTo>
                  <a:lnTo>
                    <a:pt x="845" y="33063"/>
                  </a:lnTo>
                  <a:lnTo>
                    <a:pt x="1142" y="33460"/>
                  </a:lnTo>
                  <a:lnTo>
                    <a:pt x="1465" y="33807"/>
                  </a:lnTo>
                  <a:lnTo>
                    <a:pt x="1813" y="34130"/>
                  </a:lnTo>
                  <a:lnTo>
                    <a:pt x="2185" y="34403"/>
                  </a:lnTo>
                  <a:lnTo>
                    <a:pt x="2582" y="34651"/>
                  </a:lnTo>
                  <a:lnTo>
                    <a:pt x="3029" y="34850"/>
                  </a:lnTo>
                  <a:lnTo>
                    <a:pt x="3476" y="35024"/>
                  </a:lnTo>
                  <a:lnTo>
                    <a:pt x="3947" y="35148"/>
                  </a:lnTo>
                  <a:lnTo>
                    <a:pt x="4444" y="35222"/>
                  </a:lnTo>
                  <a:lnTo>
                    <a:pt x="4940" y="35247"/>
                  </a:lnTo>
                  <a:lnTo>
                    <a:pt x="15862" y="35247"/>
                  </a:lnTo>
                  <a:lnTo>
                    <a:pt x="16358" y="35222"/>
                  </a:lnTo>
                  <a:lnTo>
                    <a:pt x="16855" y="35148"/>
                  </a:lnTo>
                  <a:lnTo>
                    <a:pt x="17326" y="35024"/>
                  </a:lnTo>
                  <a:lnTo>
                    <a:pt x="17773" y="34850"/>
                  </a:lnTo>
                  <a:lnTo>
                    <a:pt x="18220" y="34651"/>
                  </a:lnTo>
                  <a:lnTo>
                    <a:pt x="18617" y="34403"/>
                  </a:lnTo>
                  <a:lnTo>
                    <a:pt x="18989" y="34130"/>
                  </a:lnTo>
                  <a:lnTo>
                    <a:pt x="19337" y="33807"/>
                  </a:lnTo>
                  <a:lnTo>
                    <a:pt x="19660" y="33460"/>
                  </a:lnTo>
                  <a:lnTo>
                    <a:pt x="19957" y="33063"/>
                  </a:lnTo>
                  <a:lnTo>
                    <a:pt x="20206" y="32666"/>
                  </a:lnTo>
                  <a:lnTo>
                    <a:pt x="20404" y="32244"/>
                  </a:lnTo>
                  <a:lnTo>
                    <a:pt x="20578" y="31772"/>
                  </a:lnTo>
                  <a:lnTo>
                    <a:pt x="20702" y="31300"/>
                  </a:lnTo>
                  <a:lnTo>
                    <a:pt x="20777" y="30829"/>
                  </a:lnTo>
                  <a:lnTo>
                    <a:pt x="20801" y="30308"/>
                  </a:lnTo>
                  <a:lnTo>
                    <a:pt x="20801" y="4940"/>
                  </a:lnTo>
                  <a:lnTo>
                    <a:pt x="20777" y="4418"/>
                  </a:lnTo>
                  <a:lnTo>
                    <a:pt x="20702" y="3947"/>
                  </a:lnTo>
                  <a:lnTo>
                    <a:pt x="20578" y="3475"/>
                  </a:lnTo>
                  <a:lnTo>
                    <a:pt x="20404" y="3003"/>
                  </a:lnTo>
                  <a:lnTo>
                    <a:pt x="20206" y="2582"/>
                  </a:lnTo>
                  <a:lnTo>
                    <a:pt x="19957" y="2184"/>
                  </a:lnTo>
                  <a:lnTo>
                    <a:pt x="19660" y="1787"/>
                  </a:lnTo>
                  <a:lnTo>
                    <a:pt x="19337" y="1440"/>
                  </a:lnTo>
                  <a:lnTo>
                    <a:pt x="18989" y="1117"/>
                  </a:lnTo>
                  <a:lnTo>
                    <a:pt x="18617" y="844"/>
                  </a:lnTo>
                  <a:lnTo>
                    <a:pt x="18220" y="596"/>
                  </a:lnTo>
                  <a:lnTo>
                    <a:pt x="17773" y="397"/>
                  </a:lnTo>
                  <a:lnTo>
                    <a:pt x="17326" y="223"/>
                  </a:lnTo>
                  <a:lnTo>
                    <a:pt x="16855" y="99"/>
                  </a:lnTo>
                  <a:lnTo>
                    <a:pt x="16358" y="25"/>
                  </a:lnTo>
                  <a:lnTo>
                    <a:pt x="15862"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43"/>
            <p:cNvSpPr/>
            <p:nvPr/>
          </p:nvSpPr>
          <p:spPr>
            <a:xfrm>
              <a:off x="3381200" y="3566775"/>
              <a:ext cx="520025" cy="881200"/>
            </a:xfrm>
            <a:custGeom>
              <a:rect b="b" l="l" r="r" t="t"/>
              <a:pathLst>
                <a:path extrusionOk="0" h="35248" w="20801">
                  <a:moveTo>
                    <a:pt x="4940" y="0"/>
                  </a:moveTo>
                  <a:lnTo>
                    <a:pt x="4443" y="25"/>
                  </a:lnTo>
                  <a:lnTo>
                    <a:pt x="3947" y="100"/>
                  </a:lnTo>
                  <a:lnTo>
                    <a:pt x="3475" y="224"/>
                  </a:lnTo>
                  <a:lnTo>
                    <a:pt x="3028" y="398"/>
                  </a:lnTo>
                  <a:lnTo>
                    <a:pt x="2582" y="596"/>
                  </a:lnTo>
                  <a:lnTo>
                    <a:pt x="2184" y="844"/>
                  </a:lnTo>
                  <a:lnTo>
                    <a:pt x="1812" y="1142"/>
                  </a:lnTo>
                  <a:lnTo>
                    <a:pt x="1465" y="1440"/>
                  </a:lnTo>
                  <a:lnTo>
                    <a:pt x="1142" y="1812"/>
                  </a:lnTo>
                  <a:lnTo>
                    <a:pt x="844" y="2185"/>
                  </a:lnTo>
                  <a:lnTo>
                    <a:pt x="596" y="2582"/>
                  </a:lnTo>
                  <a:lnTo>
                    <a:pt x="397" y="3029"/>
                  </a:lnTo>
                  <a:lnTo>
                    <a:pt x="223" y="3476"/>
                  </a:lnTo>
                  <a:lnTo>
                    <a:pt x="99" y="3947"/>
                  </a:lnTo>
                  <a:lnTo>
                    <a:pt x="25" y="4444"/>
                  </a:lnTo>
                  <a:lnTo>
                    <a:pt x="0" y="4940"/>
                  </a:lnTo>
                  <a:lnTo>
                    <a:pt x="0" y="30333"/>
                  </a:lnTo>
                  <a:lnTo>
                    <a:pt x="25" y="30829"/>
                  </a:lnTo>
                  <a:lnTo>
                    <a:pt x="99" y="31326"/>
                  </a:lnTo>
                  <a:lnTo>
                    <a:pt x="223" y="31797"/>
                  </a:lnTo>
                  <a:lnTo>
                    <a:pt x="397" y="32244"/>
                  </a:lnTo>
                  <a:lnTo>
                    <a:pt x="596" y="32666"/>
                  </a:lnTo>
                  <a:lnTo>
                    <a:pt x="844" y="33088"/>
                  </a:lnTo>
                  <a:lnTo>
                    <a:pt x="1142" y="33460"/>
                  </a:lnTo>
                  <a:lnTo>
                    <a:pt x="1465" y="33808"/>
                  </a:lnTo>
                  <a:lnTo>
                    <a:pt x="1812" y="34131"/>
                  </a:lnTo>
                  <a:lnTo>
                    <a:pt x="2184" y="34404"/>
                  </a:lnTo>
                  <a:lnTo>
                    <a:pt x="2582" y="34652"/>
                  </a:lnTo>
                  <a:lnTo>
                    <a:pt x="3028" y="34875"/>
                  </a:lnTo>
                  <a:lnTo>
                    <a:pt x="3475" y="35024"/>
                  </a:lnTo>
                  <a:lnTo>
                    <a:pt x="3947" y="35148"/>
                  </a:lnTo>
                  <a:lnTo>
                    <a:pt x="4443" y="35223"/>
                  </a:lnTo>
                  <a:lnTo>
                    <a:pt x="4940" y="35248"/>
                  </a:lnTo>
                  <a:lnTo>
                    <a:pt x="15861" y="35248"/>
                  </a:lnTo>
                  <a:lnTo>
                    <a:pt x="16358" y="35223"/>
                  </a:lnTo>
                  <a:lnTo>
                    <a:pt x="16854" y="35148"/>
                  </a:lnTo>
                  <a:lnTo>
                    <a:pt x="17326" y="35024"/>
                  </a:lnTo>
                  <a:lnTo>
                    <a:pt x="17773" y="34875"/>
                  </a:lnTo>
                  <a:lnTo>
                    <a:pt x="18219" y="34652"/>
                  </a:lnTo>
                  <a:lnTo>
                    <a:pt x="18617" y="34404"/>
                  </a:lnTo>
                  <a:lnTo>
                    <a:pt x="18989" y="34131"/>
                  </a:lnTo>
                  <a:lnTo>
                    <a:pt x="19336" y="33808"/>
                  </a:lnTo>
                  <a:lnTo>
                    <a:pt x="19659" y="33460"/>
                  </a:lnTo>
                  <a:lnTo>
                    <a:pt x="19957" y="33088"/>
                  </a:lnTo>
                  <a:lnTo>
                    <a:pt x="20205" y="32666"/>
                  </a:lnTo>
                  <a:lnTo>
                    <a:pt x="20404" y="32244"/>
                  </a:lnTo>
                  <a:lnTo>
                    <a:pt x="20577" y="31797"/>
                  </a:lnTo>
                  <a:lnTo>
                    <a:pt x="20702" y="31326"/>
                  </a:lnTo>
                  <a:lnTo>
                    <a:pt x="20776" y="30829"/>
                  </a:lnTo>
                  <a:lnTo>
                    <a:pt x="20801" y="30333"/>
                  </a:lnTo>
                  <a:lnTo>
                    <a:pt x="20801" y="4940"/>
                  </a:lnTo>
                  <a:lnTo>
                    <a:pt x="20776" y="4444"/>
                  </a:lnTo>
                  <a:lnTo>
                    <a:pt x="20702" y="3947"/>
                  </a:lnTo>
                  <a:lnTo>
                    <a:pt x="20577" y="3476"/>
                  </a:lnTo>
                  <a:lnTo>
                    <a:pt x="20404" y="3029"/>
                  </a:lnTo>
                  <a:lnTo>
                    <a:pt x="20205" y="2582"/>
                  </a:lnTo>
                  <a:lnTo>
                    <a:pt x="19957" y="2185"/>
                  </a:lnTo>
                  <a:lnTo>
                    <a:pt x="19659" y="1812"/>
                  </a:lnTo>
                  <a:lnTo>
                    <a:pt x="19336" y="1440"/>
                  </a:lnTo>
                  <a:lnTo>
                    <a:pt x="18989" y="1142"/>
                  </a:lnTo>
                  <a:lnTo>
                    <a:pt x="18617" y="844"/>
                  </a:lnTo>
                  <a:lnTo>
                    <a:pt x="18219" y="596"/>
                  </a:lnTo>
                  <a:lnTo>
                    <a:pt x="17773" y="398"/>
                  </a:lnTo>
                  <a:lnTo>
                    <a:pt x="17326" y="224"/>
                  </a:lnTo>
                  <a:lnTo>
                    <a:pt x="16854" y="100"/>
                  </a:lnTo>
                  <a:lnTo>
                    <a:pt x="16358" y="25"/>
                  </a:lnTo>
                  <a:lnTo>
                    <a:pt x="15861" y="0"/>
                  </a:lnTo>
                  <a:close/>
                </a:path>
              </a:pathLst>
            </a:custGeom>
            <a:solidFill>
              <a:srgbClr val="812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43"/>
            <p:cNvSpPr/>
            <p:nvPr/>
          </p:nvSpPr>
          <p:spPr>
            <a:xfrm>
              <a:off x="3381200" y="3663575"/>
              <a:ext cx="520025" cy="881200"/>
            </a:xfrm>
            <a:custGeom>
              <a:rect b="b" l="l" r="r" t="t"/>
              <a:pathLst>
                <a:path extrusionOk="0" h="35248" w="20801">
                  <a:moveTo>
                    <a:pt x="4940" y="1"/>
                  </a:moveTo>
                  <a:lnTo>
                    <a:pt x="4443" y="26"/>
                  </a:lnTo>
                  <a:lnTo>
                    <a:pt x="3947" y="100"/>
                  </a:lnTo>
                  <a:lnTo>
                    <a:pt x="3475" y="224"/>
                  </a:lnTo>
                  <a:lnTo>
                    <a:pt x="3028" y="398"/>
                  </a:lnTo>
                  <a:lnTo>
                    <a:pt x="2582" y="596"/>
                  </a:lnTo>
                  <a:lnTo>
                    <a:pt x="2184" y="845"/>
                  </a:lnTo>
                  <a:lnTo>
                    <a:pt x="1812" y="1142"/>
                  </a:lnTo>
                  <a:lnTo>
                    <a:pt x="1465" y="1465"/>
                  </a:lnTo>
                  <a:lnTo>
                    <a:pt x="1142" y="1813"/>
                  </a:lnTo>
                  <a:lnTo>
                    <a:pt x="844" y="2185"/>
                  </a:lnTo>
                  <a:lnTo>
                    <a:pt x="596" y="2582"/>
                  </a:lnTo>
                  <a:lnTo>
                    <a:pt x="397" y="3029"/>
                  </a:lnTo>
                  <a:lnTo>
                    <a:pt x="223" y="3476"/>
                  </a:lnTo>
                  <a:lnTo>
                    <a:pt x="99" y="3947"/>
                  </a:lnTo>
                  <a:lnTo>
                    <a:pt x="25" y="4444"/>
                  </a:lnTo>
                  <a:lnTo>
                    <a:pt x="0" y="4940"/>
                  </a:lnTo>
                  <a:lnTo>
                    <a:pt x="0" y="30333"/>
                  </a:lnTo>
                  <a:lnTo>
                    <a:pt x="25" y="30830"/>
                  </a:lnTo>
                  <a:lnTo>
                    <a:pt x="99" y="31326"/>
                  </a:lnTo>
                  <a:lnTo>
                    <a:pt x="223" y="31798"/>
                  </a:lnTo>
                  <a:lnTo>
                    <a:pt x="397" y="32244"/>
                  </a:lnTo>
                  <a:lnTo>
                    <a:pt x="596" y="32666"/>
                  </a:lnTo>
                  <a:lnTo>
                    <a:pt x="844" y="33088"/>
                  </a:lnTo>
                  <a:lnTo>
                    <a:pt x="1142" y="33461"/>
                  </a:lnTo>
                  <a:lnTo>
                    <a:pt x="1465" y="33808"/>
                  </a:lnTo>
                  <a:lnTo>
                    <a:pt x="1812" y="34131"/>
                  </a:lnTo>
                  <a:lnTo>
                    <a:pt x="2184" y="34404"/>
                  </a:lnTo>
                  <a:lnTo>
                    <a:pt x="2582" y="34652"/>
                  </a:lnTo>
                  <a:lnTo>
                    <a:pt x="3028" y="34875"/>
                  </a:lnTo>
                  <a:lnTo>
                    <a:pt x="3475" y="35024"/>
                  </a:lnTo>
                  <a:lnTo>
                    <a:pt x="3947" y="35149"/>
                  </a:lnTo>
                  <a:lnTo>
                    <a:pt x="4443" y="35223"/>
                  </a:lnTo>
                  <a:lnTo>
                    <a:pt x="4940" y="35248"/>
                  </a:lnTo>
                  <a:lnTo>
                    <a:pt x="15861" y="35248"/>
                  </a:lnTo>
                  <a:lnTo>
                    <a:pt x="16358" y="35223"/>
                  </a:lnTo>
                  <a:lnTo>
                    <a:pt x="16854" y="35149"/>
                  </a:lnTo>
                  <a:lnTo>
                    <a:pt x="17326" y="35024"/>
                  </a:lnTo>
                  <a:lnTo>
                    <a:pt x="17773" y="34875"/>
                  </a:lnTo>
                  <a:lnTo>
                    <a:pt x="18219" y="34652"/>
                  </a:lnTo>
                  <a:lnTo>
                    <a:pt x="18617" y="34404"/>
                  </a:lnTo>
                  <a:lnTo>
                    <a:pt x="18989" y="34131"/>
                  </a:lnTo>
                  <a:lnTo>
                    <a:pt x="19336" y="33808"/>
                  </a:lnTo>
                  <a:lnTo>
                    <a:pt x="19659" y="33461"/>
                  </a:lnTo>
                  <a:lnTo>
                    <a:pt x="19957" y="33088"/>
                  </a:lnTo>
                  <a:lnTo>
                    <a:pt x="20205" y="32666"/>
                  </a:lnTo>
                  <a:lnTo>
                    <a:pt x="20404" y="32244"/>
                  </a:lnTo>
                  <a:lnTo>
                    <a:pt x="20577" y="31798"/>
                  </a:lnTo>
                  <a:lnTo>
                    <a:pt x="20702" y="31326"/>
                  </a:lnTo>
                  <a:lnTo>
                    <a:pt x="20776" y="30830"/>
                  </a:lnTo>
                  <a:lnTo>
                    <a:pt x="20801" y="30333"/>
                  </a:lnTo>
                  <a:lnTo>
                    <a:pt x="20801" y="4940"/>
                  </a:lnTo>
                  <a:lnTo>
                    <a:pt x="20776" y="4444"/>
                  </a:lnTo>
                  <a:lnTo>
                    <a:pt x="20702" y="3947"/>
                  </a:lnTo>
                  <a:lnTo>
                    <a:pt x="20577" y="3476"/>
                  </a:lnTo>
                  <a:lnTo>
                    <a:pt x="20404" y="3029"/>
                  </a:lnTo>
                  <a:lnTo>
                    <a:pt x="20205" y="2582"/>
                  </a:lnTo>
                  <a:lnTo>
                    <a:pt x="19957" y="2185"/>
                  </a:lnTo>
                  <a:lnTo>
                    <a:pt x="19659" y="1813"/>
                  </a:lnTo>
                  <a:lnTo>
                    <a:pt x="19336" y="1465"/>
                  </a:lnTo>
                  <a:lnTo>
                    <a:pt x="18989" y="1142"/>
                  </a:lnTo>
                  <a:lnTo>
                    <a:pt x="18617" y="845"/>
                  </a:lnTo>
                  <a:lnTo>
                    <a:pt x="18219" y="596"/>
                  </a:lnTo>
                  <a:lnTo>
                    <a:pt x="17773" y="398"/>
                  </a:lnTo>
                  <a:lnTo>
                    <a:pt x="17326" y="224"/>
                  </a:lnTo>
                  <a:lnTo>
                    <a:pt x="16854" y="100"/>
                  </a:lnTo>
                  <a:lnTo>
                    <a:pt x="16358" y="26"/>
                  </a:lnTo>
                  <a:lnTo>
                    <a:pt x="15861" y="1"/>
                  </a:lnTo>
                  <a:close/>
                </a:path>
              </a:pathLst>
            </a:custGeom>
            <a:solidFill>
              <a:srgbClr val="542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43"/>
            <p:cNvSpPr/>
            <p:nvPr/>
          </p:nvSpPr>
          <p:spPr>
            <a:xfrm>
              <a:off x="3381200" y="3690275"/>
              <a:ext cx="520025" cy="881200"/>
            </a:xfrm>
            <a:custGeom>
              <a:rect b="b" l="l" r="r" t="t"/>
              <a:pathLst>
                <a:path extrusionOk="0" h="35248" w="20801">
                  <a:moveTo>
                    <a:pt x="4940" y="0"/>
                  </a:moveTo>
                  <a:lnTo>
                    <a:pt x="4443" y="25"/>
                  </a:lnTo>
                  <a:lnTo>
                    <a:pt x="3947" y="99"/>
                  </a:lnTo>
                  <a:lnTo>
                    <a:pt x="3475" y="223"/>
                  </a:lnTo>
                  <a:lnTo>
                    <a:pt x="3028" y="397"/>
                  </a:lnTo>
                  <a:lnTo>
                    <a:pt x="2582" y="596"/>
                  </a:lnTo>
                  <a:lnTo>
                    <a:pt x="2184" y="844"/>
                  </a:lnTo>
                  <a:lnTo>
                    <a:pt x="1812" y="1117"/>
                  </a:lnTo>
                  <a:lnTo>
                    <a:pt x="1465" y="1440"/>
                  </a:lnTo>
                  <a:lnTo>
                    <a:pt x="1142" y="1787"/>
                  </a:lnTo>
                  <a:lnTo>
                    <a:pt x="844" y="2184"/>
                  </a:lnTo>
                  <a:lnTo>
                    <a:pt x="596" y="2582"/>
                  </a:lnTo>
                  <a:lnTo>
                    <a:pt x="397" y="3003"/>
                  </a:lnTo>
                  <a:lnTo>
                    <a:pt x="223" y="3475"/>
                  </a:lnTo>
                  <a:lnTo>
                    <a:pt x="99" y="3947"/>
                  </a:lnTo>
                  <a:lnTo>
                    <a:pt x="25" y="4418"/>
                  </a:lnTo>
                  <a:lnTo>
                    <a:pt x="0" y="4940"/>
                  </a:lnTo>
                  <a:lnTo>
                    <a:pt x="0" y="30308"/>
                  </a:lnTo>
                  <a:lnTo>
                    <a:pt x="25" y="30829"/>
                  </a:lnTo>
                  <a:lnTo>
                    <a:pt x="99" y="31300"/>
                  </a:lnTo>
                  <a:lnTo>
                    <a:pt x="223" y="31772"/>
                  </a:lnTo>
                  <a:lnTo>
                    <a:pt x="397" y="32244"/>
                  </a:lnTo>
                  <a:lnTo>
                    <a:pt x="596" y="32666"/>
                  </a:lnTo>
                  <a:lnTo>
                    <a:pt x="844" y="33063"/>
                  </a:lnTo>
                  <a:lnTo>
                    <a:pt x="1142" y="33460"/>
                  </a:lnTo>
                  <a:lnTo>
                    <a:pt x="1465" y="33807"/>
                  </a:lnTo>
                  <a:lnTo>
                    <a:pt x="1812" y="34130"/>
                  </a:lnTo>
                  <a:lnTo>
                    <a:pt x="2184" y="34403"/>
                  </a:lnTo>
                  <a:lnTo>
                    <a:pt x="2582" y="34651"/>
                  </a:lnTo>
                  <a:lnTo>
                    <a:pt x="3028" y="34850"/>
                  </a:lnTo>
                  <a:lnTo>
                    <a:pt x="3475" y="35024"/>
                  </a:lnTo>
                  <a:lnTo>
                    <a:pt x="3947" y="35148"/>
                  </a:lnTo>
                  <a:lnTo>
                    <a:pt x="4443" y="35222"/>
                  </a:lnTo>
                  <a:lnTo>
                    <a:pt x="4940" y="35247"/>
                  </a:lnTo>
                  <a:lnTo>
                    <a:pt x="15861" y="35247"/>
                  </a:lnTo>
                  <a:lnTo>
                    <a:pt x="16358" y="35222"/>
                  </a:lnTo>
                  <a:lnTo>
                    <a:pt x="16854" y="35148"/>
                  </a:lnTo>
                  <a:lnTo>
                    <a:pt x="17326" y="35024"/>
                  </a:lnTo>
                  <a:lnTo>
                    <a:pt x="17773" y="34850"/>
                  </a:lnTo>
                  <a:lnTo>
                    <a:pt x="18219" y="34651"/>
                  </a:lnTo>
                  <a:lnTo>
                    <a:pt x="18617" y="34403"/>
                  </a:lnTo>
                  <a:lnTo>
                    <a:pt x="18989" y="34130"/>
                  </a:lnTo>
                  <a:lnTo>
                    <a:pt x="19336" y="33807"/>
                  </a:lnTo>
                  <a:lnTo>
                    <a:pt x="19659" y="33460"/>
                  </a:lnTo>
                  <a:lnTo>
                    <a:pt x="19957" y="33063"/>
                  </a:lnTo>
                  <a:lnTo>
                    <a:pt x="20205" y="32666"/>
                  </a:lnTo>
                  <a:lnTo>
                    <a:pt x="20404" y="32244"/>
                  </a:lnTo>
                  <a:lnTo>
                    <a:pt x="20577" y="31772"/>
                  </a:lnTo>
                  <a:lnTo>
                    <a:pt x="20702" y="31300"/>
                  </a:lnTo>
                  <a:lnTo>
                    <a:pt x="20776" y="30829"/>
                  </a:lnTo>
                  <a:lnTo>
                    <a:pt x="20801" y="30308"/>
                  </a:lnTo>
                  <a:lnTo>
                    <a:pt x="20801" y="4940"/>
                  </a:lnTo>
                  <a:lnTo>
                    <a:pt x="20776" y="4418"/>
                  </a:lnTo>
                  <a:lnTo>
                    <a:pt x="20702" y="3947"/>
                  </a:lnTo>
                  <a:lnTo>
                    <a:pt x="20577" y="3475"/>
                  </a:lnTo>
                  <a:lnTo>
                    <a:pt x="20404" y="3003"/>
                  </a:lnTo>
                  <a:lnTo>
                    <a:pt x="20205" y="2582"/>
                  </a:lnTo>
                  <a:lnTo>
                    <a:pt x="19957" y="2184"/>
                  </a:lnTo>
                  <a:lnTo>
                    <a:pt x="19659" y="1787"/>
                  </a:lnTo>
                  <a:lnTo>
                    <a:pt x="19336" y="1440"/>
                  </a:lnTo>
                  <a:lnTo>
                    <a:pt x="18989" y="1117"/>
                  </a:lnTo>
                  <a:lnTo>
                    <a:pt x="18617" y="844"/>
                  </a:lnTo>
                  <a:lnTo>
                    <a:pt x="18219" y="596"/>
                  </a:lnTo>
                  <a:lnTo>
                    <a:pt x="17773" y="397"/>
                  </a:lnTo>
                  <a:lnTo>
                    <a:pt x="17326" y="223"/>
                  </a:lnTo>
                  <a:lnTo>
                    <a:pt x="16854" y="99"/>
                  </a:lnTo>
                  <a:lnTo>
                    <a:pt x="16358" y="25"/>
                  </a:lnTo>
                  <a:lnTo>
                    <a:pt x="15861" y="0"/>
                  </a:lnTo>
                  <a:close/>
                </a:path>
              </a:pathLst>
            </a:custGeom>
            <a:solidFill>
              <a:srgbClr val="301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43"/>
            <p:cNvSpPr/>
            <p:nvPr/>
          </p:nvSpPr>
          <p:spPr>
            <a:xfrm>
              <a:off x="1592150" y="1136100"/>
              <a:ext cx="418900" cy="1982675"/>
            </a:xfrm>
            <a:custGeom>
              <a:rect b="b" l="l" r="r" t="t"/>
              <a:pathLst>
                <a:path extrusionOk="0" h="79307" w="16756">
                  <a:moveTo>
                    <a:pt x="13950" y="0"/>
                  </a:moveTo>
                  <a:lnTo>
                    <a:pt x="13926" y="918"/>
                  </a:lnTo>
                  <a:lnTo>
                    <a:pt x="13901" y="1837"/>
                  </a:lnTo>
                  <a:lnTo>
                    <a:pt x="13851" y="2755"/>
                  </a:lnTo>
                  <a:lnTo>
                    <a:pt x="13801" y="3674"/>
                  </a:lnTo>
                  <a:lnTo>
                    <a:pt x="13702" y="4567"/>
                  </a:lnTo>
                  <a:lnTo>
                    <a:pt x="13603" y="5486"/>
                  </a:lnTo>
                  <a:lnTo>
                    <a:pt x="13504" y="6379"/>
                  </a:lnTo>
                  <a:lnTo>
                    <a:pt x="13355" y="7298"/>
                  </a:lnTo>
                  <a:lnTo>
                    <a:pt x="13206" y="8191"/>
                  </a:lnTo>
                  <a:lnTo>
                    <a:pt x="13057" y="9085"/>
                  </a:lnTo>
                  <a:lnTo>
                    <a:pt x="12684" y="10847"/>
                  </a:lnTo>
                  <a:lnTo>
                    <a:pt x="12287" y="12585"/>
                  </a:lnTo>
                  <a:lnTo>
                    <a:pt x="11841" y="14297"/>
                  </a:lnTo>
                  <a:lnTo>
                    <a:pt x="11344" y="15985"/>
                  </a:lnTo>
                  <a:lnTo>
                    <a:pt x="10798" y="17648"/>
                  </a:lnTo>
                  <a:lnTo>
                    <a:pt x="10252" y="19262"/>
                  </a:lnTo>
                  <a:lnTo>
                    <a:pt x="9656" y="20850"/>
                  </a:lnTo>
                  <a:lnTo>
                    <a:pt x="9060" y="22389"/>
                  </a:lnTo>
                  <a:lnTo>
                    <a:pt x="8440" y="23879"/>
                  </a:lnTo>
                  <a:lnTo>
                    <a:pt x="7795" y="25318"/>
                  </a:lnTo>
                  <a:lnTo>
                    <a:pt x="7149" y="26684"/>
                  </a:lnTo>
                  <a:lnTo>
                    <a:pt x="6529" y="28024"/>
                  </a:lnTo>
                  <a:lnTo>
                    <a:pt x="5883" y="29290"/>
                  </a:lnTo>
                  <a:lnTo>
                    <a:pt x="5263" y="30481"/>
                  </a:lnTo>
                  <a:lnTo>
                    <a:pt x="4667" y="31623"/>
                  </a:lnTo>
                  <a:lnTo>
                    <a:pt x="4071" y="32690"/>
                  </a:lnTo>
                  <a:lnTo>
                    <a:pt x="3500" y="33683"/>
                  </a:lnTo>
                  <a:lnTo>
                    <a:pt x="2458" y="35446"/>
                  </a:lnTo>
                  <a:lnTo>
                    <a:pt x="1589" y="36861"/>
                  </a:lnTo>
                  <a:lnTo>
                    <a:pt x="894" y="37928"/>
                  </a:lnTo>
                  <a:lnTo>
                    <a:pt x="273" y="38846"/>
                  </a:lnTo>
                  <a:lnTo>
                    <a:pt x="0" y="39219"/>
                  </a:lnTo>
                  <a:lnTo>
                    <a:pt x="0" y="79306"/>
                  </a:lnTo>
                  <a:lnTo>
                    <a:pt x="2830" y="79306"/>
                  </a:lnTo>
                  <a:lnTo>
                    <a:pt x="2830" y="40112"/>
                  </a:lnTo>
                  <a:lnTo>
                    <a:pt x="3302" y="39392"/>
                  </a:lnTo>
                  <a:lnTo>
                    <a:pt x="3997" y="38350"/>
                  </a:lnTo>
                  <a:lnTo>
                    <a:pt x="4841" y="36985"/>
                  </a:lnTo>
                  <a:lnTo>
                    <a:pt x="5834" y="35322"/>
                  </a:lnTo>
                  <a:lnTo>
                    <a:pt x="6926" y="33385"/>
                  </a:lnTo>
                  <a:lnTo>
                    <a:pt x="7521" y="32318"/>
                  </a:lnTo>
                  <a:lnTo>
                    <a:pt x="8117" y="31201"/>
                  </a:lnTo>
                  <a:lnTo>
                    <a:pt x="8713" y="30035"/>
                  </a:lnTo>
                  <a:lnTo>
                    <a:pt x="9309" y="28793"/>
                  </a:lnTo>
                  <a:lnTo>
                    <a:pt x="9929" y="27503"/>
                  </a:lnTo>
                  <a:lnTo>
                    <a:pt x="10550" y="26162"/>
                  </a:lnTo>
                  <a:lnTo>
                    <a:pt x="11145" y="24772"/>
                  </a:lnTo>
                  <a:lnTo>
                    <a:pt x="11741" y="23357"/>
                  </a:lnTo>
                  <a:lnTo>
                    <a:pt x="12312" y="21868"/>
                  </a:lnTo>
                  <a:lnTo>
                    <a:pt x="12883" y="20354"/>
                  </a:lnTo>
                  <a:lnTo>
                    <a:pt x="13404" y="18815"/>
                  </a:lnTo>
                  <a:lnTo>
                    <a:pt x="13926" y="17226"/>
                  </a:lnTo>
                  <a:lnTo>
                    <a:pt x="14422" y="15613"/>
                  </a:lnTo>
                  <a:lnTo>
                    <a:pt x="14869" y="13950"/>
                  </a:lnTo>
                  <a:lnTo>
                    <a:pt x="15266" y="12287"/>
                  </a:lnTo>
                  <a:lnTo>
                    <a:pt x="15638" y="10574"/>
                  </a:lnTo>
                  <a:lnTo>
                    <a:pt x="15961" y="8861"/>
                  </a:lnTo>
                  <a:lnTo>
                    <a:pt x="16234" y="7124"/>
                  </a:lnTo>
                  <a:lnTo>
                    <a:pt x="16457" y="5362"/>
                  </a:lnTo>
                  <a:lnTo>
                    <a:pt x="16557" y="4468"/>
                  </a:lnTo>
                  <a:lnTo>
                    <a:pt x="16631" y="3599"/>
                  </a:lnTo>
                  <a:lnTo>
                    <a:pt x="16681" y="2706"/>
                  </a:lnTo>
                  <a:lnTo>
                    <a:pt x="16730" y="1812"/>
                  </a:lnTo>
                  <a:lnTo>
                    <a:pt x="16755" y="918"/>
                  </a:lnTo>
                  <a:lnTo>
                    <a:pt x="16755"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43"/>
            <p:cNvSpPr/>
            <p:nvPr/>
          </p:nvSpPr>
          <p:spPr>
            <a:xfrm>
              <a:off x="5598400" y="1136100"/>
              <a:ext cx="418900" cy="1982675"/>
            </a:xfrm>
            <a:custGeom>
              <a:rect b="b" l="l" r="r" t="t"/>
              <a:pathLst>
                <a:path extrusionOk="0" h="79307" w="16756">
                  <a:moveTo>
                    <a:pt x="1" y="0"/>
                  </a:moveTo>
                  <a:lnTo>
                    <a:pt x="1" y="918"/>
                  </a:lnTo>
                  <a:lnTo>
                    <a:pt x="26" y="1812"/>
                  </a:lnTo>
                  <a:lnTo>
                    <a:pt x="75" y="2706"/>
                  </a:lnTo>
                  <a:lnTo>
                    <a:pt x="125" y="3599"/>
                  </a:lnTo>
                  <a:lnTo>
                    <a:pt x="199" y="4468"/>
                  </a:lnTo>
                  <a:lnTo>
                    <a:pt x="299" y="5362"/>
                  </a:lnTo>
                  <a:lnTo>
                    <a:pt x="522" y="7124"/>
                  </a:lnTo>
                  <a:lnTo>
                    <a:pt x="795" y="8861"/>
                  </a:lnTo>
                  <a:lnTo>
                    <a:pt x="1118" y="10574"/>
                  </a:lnTo>
                  <a:lnTo>
                    <a:pt x="1490" y="12287"/>
                  </a:lnTo>
                  <a:lnTo>
                    <a:pt x="1887" y="13950"/>
                  </a:lnTo>
                  <a:lnTo>
                    <a:pt x="2334" y="15613"/>
                  </a:lnTo>
                  <a:lnTo>
                    <a:pt x="2830" y="17226"/>
                  </a:lnTo>
                  <a:lnTo>
                    <a:pt x="3327" y="18815"/>
                  </a:lnTo>
                  <a:lnTo>
                    <a:pt x="3873" y="20354"/>
                  </a:lnTo>
                  <a:lnTo>
                    <a:pt x="4444" y="21868"/>
                  </a:lnTo>
                  <a:lnTo>
                    <a:pt x="5015" y="23357"/>
                  </a:lnTo>
                  <a:lnTo>
                    <a:pt x="5611" y="24772"/>
                  </a:lnTo>
                  <a:lnTo>
                    <a:pt x="6206" y="26162"/>
                  </a:lnTo>
                  <a:lnTo>
                    <a:pt x="6827" y="27503"/>
                  </a:lnTo>
                  <a:lnTo>
                    <a:pt x="7423" y="28793"/>
                  </a:lnTo>
                  <a:lnTo>
                    <a:pt x="8043" y="30035"/>
                  </a:lnTo>
                  <a:lnTo>
                    <a:pt x="8639" y="31201"/>
                  </a:lnTo>
                  <a:lnTo>
                    <a:pt x="9235" y="32318"/>
                  </a:lnTo>
                  <a:lnTo>
                    <a:pt x="9805" y="33385"/>
                  </a:lnTo>
                  <a:lnTo>
                    <a:pt x="10922" y="35322"/>
                  </a:lnTo>
                  <a:lnTo>
                    <a:pt x="11915" y="36985"/>
                  </a:lnTo>
                  <a:lnTo>
                    <a:pt x="12759" y="38350"/>
                  </a:lnTo>
                  <a:lnTo>
                    <a:pt x="13454" y="39392"/>
                  </a:lnTo>
                  <a:lnTo>
                    <a:pt x="13926" y="40112"/>
                  </a:lnTo>
                  <a:lnTo>
                    <a:pt x="13926" y="79306"/>
                  </a:lnTo>
                  <a:lnTo>
                    <a:pt x="16756" y="79306"/>
                  </a:lnTo>
                  <a:lnTo>
                    <a:pt x="16756" y="39219"/>
                  </a:lnTo>
                  <a:lnTo>
                    <a:pt x="16483" y="38846"/>
                  </a:lnTo>
                  <a:lnTo>
                    <a:pt x="15862" y="37928"/>
                  </a:lnTo>
                  <a:lnTo>
                    <a:pt x="15167" y="36861"/>
                  </a:lnTo>
                  <a:lnTo>
                    <a:pt x="14298" y="35446"/>
                  </a:lnTo>
                  <a:lnTo>
                    <a:pt x="13256" y="33683"/>
                  </a:lnTo>
                  <a:lnTo>
                    <a:pt x="12685" y="32690"/>
                  </a:lnTo>
                  <a:lnTo>
                    <a:pt x="12089" y="31623"/>
                  </a:lnTo>
                  <a:lnTo>
                    <a:pt x="11493" y="30481"/>
                  </a:lnTo>
                  <a:lnTo>
                    <a:pt x="10873" y="29290"/>
                  </a:lnTo>
                  <a:lnTo>
                    <a:pt x="10227" y="28024"/>
                  </a:lnTo>
                  <a:lnTo>
                    <a:pt x="9582" y="26684"/>
                  </a:lnTo>
                  <a:lnTo>
                    <a:pt x="8962" y="25318"/>
                  </a:lnTo>
                  <a:lnTo>
                    <a:pt x="8316" y="23879"/>
                  </a:lnTo>
                  <a:lnTo>
                    <a:pt x="7696" y="22389"/>
                  </a:lnTo>
                  <a:lnTo>
                    <a:pt x="7100" y="20850"/>
                  </a:lnTo>
                  <a:lnTo>
                    <a:pt x="6504" y="19262"/>
                  </a:lnTo>
                  <a:lnTo>
                    <a:pt x="5958" y="17648"/>
                  </a:lnTo>
                  <a:lnTo>
                    <a:pt x="5412" y="15985"/>
                  </a:lnTo>
                  <a:lnTo>
                    <a:pt x="4916" y="14297"/>
                  </a:lnTo>
                  <a:lnTo>
                    <a:pt x="4469" y="12585"/>
                  </a:lnTo>
                  <a:lnTo>
                    <a:pt x="4047" y="10847"/>
                  </a:lnTo>
                  <a:lnTo>
                    <a:pt x="3699" y="9085"/>
                  </a:lnTo>
                  <a:lnTo>
                    <a:pt x="3526" y="8191"/>
                  </a:lnTo>
                  <a:lnTo>
                    <a:pt x="3377" y="7298"/>
                  </a:lnTo>
                  <a:lnTo>
                    <a:pt x="3252" y="6379"/>
                  </a:lnTo>
                  <a:lnTo>
                    <a:pt x="3153" y="5486"/>
                  </a:lnTo>
                  <a:lnTo>
                    <a:pt x="3054" y="4567"/>
                  </a:lnTo>
                  <a:lnTo>
                    <a:pt x="2955" y="3674"/>
                  </a:lnTo>
                  <a:lnTo>
                    <a:pt x="2905" y="2755"/>
                  </a:lnTo>
                  <a:lnTo>
                    <a:pt x="2855" y="1837"/>
                  </a:lnTo>
                  <a:lnTo>
                    <a:pt x="2806" y="918"/>
                  </a:lnTo>
                  <a:lnTo>
                    <a:pt x="2806" y="0"/>
                  </a:lnTo>
                  <a:close/>
                </a:path>
              </a:pathLst>
            </a:custGeom>
            <a:solidFill>
              <a:srgbClr val="CC21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1">
  <p:cSld name="CUSTOM_22_1_1_1_1_1_1_1_1_1_1_1_1_1_1_1_1_1_1_1_1_1_1_1_1_1_1_1_1_1">
    <p:spTree>
      <p:nvGrpSpPr>
        <p:cNvPr id="8754" name="Shape 8754"/>
        <p:cNvGrpSpPr/>
        <p:nvPr/>
      </p:nvGrpSpPr>
      <p:grpSpPr>
        <a:xfrm>
          <a:off x="0" y="0"/>
          <a:ext cx="0" cy="0"/>
          <a:chOff x="0" y="0"/>
          <a:chExt cx="0" cy="0"/>
        </a:xfrm>
      </p:grpSpPr>
      <p:pic>
        <p:nvPicPr>
          <p:cNvPr id="8755" name="Google Shape;8755;p44"/>
          <p:cNvPicPr preferRelativeResize="0"/>
          <p:nvPr/>
        </p:nvPicPr>
        <p:blipFill rotWithShape="1">
          <a:blip r:embed="rId2">
            <a:alphaModFix/>
          </a:blip>
          <a:srcRect b="46700" l="0" r="0" t="0"/>
          <a:stretch/>
        </p:blipFill>
        <p:spPr>
          <a:xfrm flipH="1">
            <a:off x="2500" y="0"/>
            <a:ext cx="9144000" cy="2741499"/>
          </a:xfrm>
          <a:prstGeom prst="rect">
            <a:avLst/>
          </a:prstGeom>
          <a:noFill/>
          <a:ln>
            <a:noFill/>
          </a:ln>
        </p:spPr>
      </p:pic>
      <p:sp>
        <p:nvSpPr>
          <p:cNvPr id="8756" name="Google Shape;8756;p44"/>
          <p:cNvSpPr/>
          <p:nvPr/>
        </p:nvSpPr>
        <p:spPr>
          <a:xfrm>
            <a:off x="-833174" y="1533870"/>
            <a:ext cx="10922450" cy="1425125"/>
          </a:xfrm>
          <a:custGeom>
            <a:rect b="b" l="l" r="r" t="t"/>
            <a:pathLst>
              <a:path extrusionOk="0" h="57005" w="436898">
                <a:moveTo>
                  <a:pt x="405473" y="56309"/>
                </a:moveTo>
                <a:cubicBezTo>
                  <a:pt x="467512" y="56957"/>
                  <a:pt x="407093" y="57799"/>
                  <a:pt x="401588" y="53978"/>
                </a:cubicBezTo>
                <a:cubicBezTo>
                  <a:pt x="396084" y="50157"/>
                  <a:pt x="382419" y="37658"/>
                  <a:pt x="372446" y="33384"/>
                </a:cubicBezTo>
                <a:cubicBezTo>
                  <a:pt x="362473" y="29110"/>
                  <a:pt x="349715" y="27232"/>
                  <a:pt x="341750" y="28333"/>
                </a:cubicBezTo>
                <a:cubicBezTo>
                  <a:pt x="333785" y="29434"/>
                  <a:pt x="331324" y="37076"/>
                  <a:pt x="324654" y="39990"/>
                </a:cubicBezTo>
                <a:cubicBezTo>
                  <a:pt x="317984" y="42904"/>
                  <a:pt x="315393" y="45041"/>
                  <a:pt x="301729" y="45818"/>
                </a:cubicBezTo>
                <a:cubicBezTo>
                  <a:pt x="288065" y="46595"/>
                  <a:pt x="268378" y="48538"/>
                  <a:pt x="242669" y="44652"/>
                </a:cubicBezTo>
                <a:cubicBezTo>
                  <a:pt x="216960" y="40767"/>
                  <a:pt x="170333" y="29888"/>
                  <a:pt x="147473" y="22505"/>
                </a:cubicBezTo>
                <a:cubicBezTo>
                  <a:pt x="124613" y="15123"/>
                  <a:pt x="119691" y="2429"/>
                  <a:pt x="105509" y="357"/>
                </a:cubicBezTo>
                <a:cubicBezTo>
                  <a:pt x="91327" y="-1715"/>
                  <a:pt x="74683" y="6509"/>
                  <a:pt x="62379" y="10071"/>
                </a:cubicBezTo>
                <a:cubicBezTo>
                  <a:pt x="50075" y="13633"/>
                  <a:pt x="37835" y="18037"/>
                  <a:pt x="31683" y="21728"/>
                </a:cubicBezTo>
                <a:cubicBezTo>
                  <a:pt x="25531" y="25419"/>
                  <a:pt x="25855" y="27492"/>
                  <a:pt x="25466" y="32219"/>
                </a:cubicBezTo>
                <a:cubicBezTo>
                  <a:pt x="25078" y="36946"/>
                  <a:pt x="-33982" y="46077"/>
                  <a:pt x="29352" y="50092"/>
                </a:cubicBezTo>
                <a:cubicBezTo>
                  <a:pt x="92687" y="54107"/>
                  <a:pt x="343434" y="55661"/>
                  <a:pt x="405473" y="56309"/>
                </a:cubicBezTo>
                <a:close/>
              </a:path>
            </a:pathLst>
          </a:custGeom>
          <a:solidFill>
            <a:schemeClr val="dk2"/>
          </a:solidFill>
          <a:ln>
            <a:noFill/>
          </a:ln>
        </p:spPr>
      </p:sp>
      <p:sp>
        <p:nvSpPr>
          <p:cNvPr id="8757" name="Google Shape;8757;p44"/>
          <p:cNvSpPr/>
          <p:nvPr/>
        </p:nvSpPr>
        <p:spPr>
          <a:xfrm rot="218097">
            <a:off x="-31177" y="1936452"/>
            <a:ext cx="4031697" cy="1008062"/>
          </a:xfrm>
          <a:custGeom>
            <a:rect b="b" l="l" r="r" t="t"/>
            <a:pathLst>
              <a:path extrusionOk="0" h="40322" w="161266">
                <a:moveTo>
                  <a:pt x="65763" y="1"/>
                </a:moveTo>
                <a:lnTo>
                  <a:pt x="65501" y="20"/>
                </a:lnTo>
                <a:lnTo>
                  <a:pt x="64959" y="76"/>
                </a:lnTo>
                <a:lnTo>
                  <a:pt x="64454" y="188"/>
                </a:lnTo>
                <a:lnTo>
                  <a:pt x="64136" y="281"/>
                </a:lnTo>
                <a:lnTo>
                  <a:pt x="63818" y="375"/>
                </a:lnTo>
                <a:lnTo>
                  <a:pt x="63501" y="506"/>
                </a:lnTo>
                <a:lnTo>
                  <a:pt x="63202" y="636"/>
                </a:lnTo>
                <a:lnTo>
                  <a:pt x="62902" y="767"/>
                </a:lnTo>
                <a:lnTo>
                  <a:pt x="62603" y="936"/>
                </a:lnTo>
                <a:lnTo>
                  <a:pt x="62323" y="1104"/>
                </a:lnTo>
                <a:lnTo>
                  <a:pt x="62061" y="1291"/>
                </a:lnTo>
                <a:lnTo>
                  <a:pt x="61800" y="1478"/>
                </a:lnTo>
                <a:lnTo>
                  <a:pt x="61557" y="1683"/>
                </a:lnTo>
                <a:lnTo>
                  <a:pt x="61314" y="1889"/>
                </a:lnTo>
                <a:lnTo>
                  <a:pt x="61089" y="2113"/>
                </a:lnTo>
                <a:lnTo>
                  <a:pt x="60884" y="2356"/>
                </a:lnTo>
                <a:lnTo>
                  <a:pt x="60678" y="2599"/>
                </a:lnTo>
                <a:lnTo>
                  <a:pt x="60510" y="2842"/>
                </a:lnTo>
                <a:lnTo>
                  <a:pt x="60342" y="3104"/>
                </a:lnTo>
                <a:lnTo>
                  <a:pt x="59968" y="3721"/>
                </a:lnTo>
                <a:lnTo>
                  <a:pt x="59781" y="4020"/>
                </a:lnTo>
                <a:lnTo>
                  <a:pt x="59575" y="4300"/>
                </a:lnTo>
                <a:lnTo>
                  <a:pt x="59463" y="4431"/>
                </a:lnTo>
                <a:lnTo>
                  <a:pt x="59332" y="4562"/>
                </a:lnTo>
                <a:lnTo>
                  <a:pt x="59201" y="4674"/>
                </a:lnTo>
                <a:lnTo>
                  <a:pt x="59070" y="4768"/>
                </a:lnTo>
                <a:lnTo>
                  <a:pt x="58921" y="4861"/>
                </a:lnTo>
                <a:lnTo>
                  <a:pt x="58771" y="4917"/>
                </a:lnTo>
                <a:lnTo>
                  <a:pt x="58603" y="4973"/>
                </a:lnTo>
                <a:lnTo>
                  <a:pt x="58416" y="5011"/>
                </a:lnTo>
                <a:lnTo>
                  <a:pt x="58248" y="5029"/>
                </a:lnTo>
                <a:lnTo>
                  <a:pt x="58061" y="5011"/>
                </a:lnTo>
                <a:lnTo>
                  <a:pt x="57893" y="4992"/>
                </a:lnTo>
                <a:lnTo>
                  <a:pt x="57724" y="4955"/>
                </a:lnTo>
                <a:lnTo>
                  <a:pt x="57369" y="4861"/>
                </a:lnTo>
                <a:lnTo>
                  <a:pt x="57033" y="4730"/>
                </a:lnTo>
                <a:lnTo>
                  <a:pt x="53051" y="3216"/>
                </a:lnTo>
                <a:lnTo>
                  <a:pt x="52902" y="3982"/>
                </a:lnTo>
                <a:lnTo>
                  <a:pt x="52827" y="4356"/>
                </a:lnTo>
                <a:lnTo>
                  <a:pt x="52715" y="4730"/>
                </a:lnTo>
                <a:lnTo>
                  <a:pt x="52565" y="5104"/>
                </a:lnTo>
                <a:lnTo>
                  <a:pt x="52397" y="5459"/>
                </a:lnTo>
                <a:lnTo>
                  <a:pt x="52304" y="5627"/>
                </a:lnTo>
                <a:lnTo>
                  <a:pt x="52191" y="5796"/>
                </a:lnTo>
                <a:lnTo>
                  <a:pt x="52079" y="5945"/>
                </a:lnTo>
                <a:lnTo>
                  <a:pt x="51948" y="6095"/>
                </a:lnTo>
                <a:lnTo>
                  <a:pt x="51799" y="6244"/>
                </a:lnTo>
                <a:lnTo>
                  <a:pt x="51631" y="6375"/>
                </a:lnTo>
                <a:lnTo>
                  <a:pt x="51462" y="6487"/>
                </a:lnTo>
                <a:lnTo>
                  <a:pt x="51275" y="6600"/>
                </a:lnTo>
                <a:lnTo>
                  <a:pt x="51070" y="6693"/>
                </a:lnTo>
                <a:lnTo>
                  <a:pt x="50864" y="6768"/>
                </a:lnTo>
                <a:lnTo>
                  <a:pt x="50659" y="6843"/>
                </a:lnTo>
                <a:lnTo>
                  <a:pt x="50453" y="6880"/>
                </a:lnTo>
                <a:lnTo>
                  <a:pt x="50229" y="6899"/>
                </a:lnTo>
                <a:lnTo>
                  <a:pt x="50023" y="6917"/>
                </a:lnTo>
                <a:lnTo>
                  <a:pt x="49799" y="6899"/>
                </a:lnTo>
                <a:lnTo>
                  <a:pt x="49593" y="6880"/>
                </a:lnTo>
                <a:lnTo>
                  <a:pt x="49406" y="6824"/>
                </a:lnTo>
                <a:lnTo>
                  <a:pt x="49219" y="6749"/>
                </a:lnTo>
                <a:lnTo>
                  <a:pt x="49032" y="6656"/>
                </a:lnTo>
                <a:lnTo>
                  <a:pt x="48864" y="6525"/>
                </a:lnTo>
                <a:lnTo>
                  <a:pt x="48752" y="6413"/>
                </a:lnTo>
                <a:lnTo>
                  <a:pt x="48640" y="6282"/>
                </a:lnTo>
                <a:lnTo>
                  <a:pt x="48434" y="6020"/>
                </a:lnTo>
                <a:lnTo>
                  <a:pt x="48247" y="5740"/>
                </a:lnTo>
                <a:lnTo>
                  <a:pt x="48041" y="5478"/>
                </a:lnTo>
                <a:lnTo>
                  <a:pt x="47929" y="5347"/>
                </a:lnTo>
                <a:lnTo>
                  <a:pt x="47817" y="5235"/>
                </a:lnTo>
                <a:lnTo>
                  <a:pt x="47686" y="5141"/>
                </a:lnTo>
                <a:lnTo>
                  <a:pt x="47555" y="5048"/>
                </a:lnTo>
                <a:lnTo>
                  <a:pt x="47406" y="4973"/>
                </a:lnTo>
                <a:lnTo>
                  <a:pt x="47256" y="4898"/>
                </a:lnTo>
                <a:lnTo>
                  <a:pt x="46939" y="4786"/>
                </a:lnTo>
                <a:lnTo>
                  <a:pt x="46602" y="4712"/>
                </a:lnTo>
                <a:lnTo>
                  <a:pt x="46266" y="4655"/>
                </a:lnTo>
                <a:lnTo>
                  <a:pt x="45910" y="4655"/>
                </a:lnTo>
                <a:lnTo>
                  <a:pt x="45555" y="4693"/>
                </a:lnTo>
                <a:lnTo>
                  <a:pt x="45219" y="4749"/>
                </a:lnTo>
                <a:lnTo>
                  <a:pt x="44882" y="4861"/>
                </a:lnTo>
                <a:lnTo>
                  <a:pt x="44565" y="4992"/>
                </a:lnTo>
                <a:lnTo>
                  <a:pt x="44284" y="5160"/>
                </a:lnTo>
                <a:lnTo>
                  <a:pt x="44022" y="5347"/>
                </a:lnTo>
                <a:lnTo>
                  <a:pt x="43892" y="5459"/>
                </a:lnTo>
                <a:lnTo>
                  <a:pt x="43798" y="5571"/>
                </a:lnTo>
                <a:lnTo>
                  <a:pt x="43686" y="5702"/>
                </a:lnTo>
                <a:lnTo>
                  <a:pt x="43611" y="5833"/>
                </a:lnTo>
                <a:lnTo>
                  <a:pt x="43536" y="5964"/>
                </a:lnTo>
                <a:lnTo>
                  <a:pt x="43462" y="6114"/>
                </a:lnTo>
                <a:lnTo>
                  <a:pt x="43219" y="5945"/>
                </a:lnTo>
                <a:lnTo>
                  <a:pt x="42976" y="5796"/>
                </a:lnTo>
                <a:lnTo>
                  <a:pt x="42733" y="5665"/>
                </a:lnTo>
                <a:lnTo>
                  <a:pt x="42452" y="5553"/>
                </a:lnTo>
                <a:lnTo>
                  <a:pt x="42191" y="5441"/>
                </a:lnTo>
                <a:lnTo>
                  <a:pt x="41910" y="5347"/>
                </a:lnTo>
                <a:lnTo>
                  <a:pt x="41630" y="5272"/>
                </a:lnTo>
                <a:lnTo>
                  <a:pt x="41331" y="5216"/>
                </a:lnTo>
                <a:lnTo>
                  <a:pt x="41050" y="5160"/>
                </a:lnTo>
                <a:lnTo>
                  <a:pt x="40751" y="5123"/>
                </a:lnTo>
                <a:lnTo>
                  <a:pt x="40452" y="5104"/>
                </a:lnTo>
                <a:lnTo>
                  <a:pt x="39854" y="5104"/>
                </a:lnTo>
                <a:lnTo>
                  <a:pt x="39555" y="5123"/>
                </a:lnTo>
                <a:lnTo>
                  <a:pt x="39256" y="5160"/>
                </a:lnTo>
                <a:lnTo>
                  <a:pt x="38957" y="5198"/>
                </a:lnTo>
                <a:lnTo>
                  <a:pt x="38658" y="5272"/>
                </a:lnTo>
                <a:lnTo>
                  <a:pt x="38377" y="5328"/>
                </a:lnTo>
                <a:lnTo>
                  <a:pt x="38078" y="5422"/>
                </a:lnTo>
                <a:lnTo>
                  <a:pt x="37798" y="5515"/>
                </a:lnTo>
                <a:lnTo>
                  <a:pt x="37536" y="5627"/>
                </a:lnTo>
                <a:lnTo>
                  <a:pt x="37256" y="5740"/>
                </a:lnTo>
                <a:lnTo>
                  <a:pt x="37013" y="5870"/>
                </a:lnTo>
                <a:lnTo>
                  <a:pt x="36751" y="6020"/>
                </a:lnTo>
                <a:lnTo>
                  <a:pt x="36508" y="6170"/>
                </a:lnTo>
                <a:lnTo>
                  <a:pt x="36284" y="6338"/>
                </a:lnTo>
                <a:lnTo>
                  <a:pt x="36059" y="6506"/>
                </a:lnTo>
                <a:lnTo>
                  <a:pt x="35854" y="6693"/>
                </a:lnTo>
                <a:lnTo>
                  <a:pt x="35667" y="6899"/>
                </a:lnTo>
                <a:lnTo>
                  <a:pt x="35480" y="7104"/>
                </a:lnTo>
                <a:lnTo>
                  <a:pt x="35311" y="7329"/>
                </a:lnTo>
                <a:lnTo>
                  <a:pt x="35162" y="7553"/>
                </a:lnTo>
                <a:lnTo>
                  <a:pt x="34695" y="7216"/>
                </a:lnTo>
                <a:lnTo>
                  <a:pt x="34209" y="6899"/>
                </a:lnTo>
                <a:lnTo>
                  <a:pt x="33704" y="6581"/>
                </a:lnTo>
                <a:lnTo>
                  <a:pt x="33180" y="6282"/>
                </a:lnTo>
                <a:lnTo>
                  <a:pt x="32638" y="6001"/>
                </a:lnTo>
                <a:lnTo>
                  <a:pt x="32078" y="5740"/>
                </a:lnTo>
                <a:lnTo>
                  <a:pt x="31517" y="5515"/>
                </a:lnTo>
                <a:lnTo>
                  <a:pt x="30956" y="5347"/>
                </a:lnTo>
                <a:lnTo>
                  <a:pt x="30395" y="5198"/>
                </a:lnTo>
                <a:lnTo>
                  <a:pt x="30115" y="5141"/>
                </a:lnTo>
                <a:lnTo>
                  <a:pt x="29834" y="5104"/>
                </a:lnTo>
                <a:lnTo>
                  <a:pt x="29573" y="5085"/>
                </a:lnTo>
                <a:lnTo>
                  <a:pt x="29292" y="5067"/>
                </a:lnTo>
                <a:lnTo>
                  <a:pt x="29031" y="5067"/>
                </a:lnTo>
                <a:lnTo>
                  <a:pt x="28750" y="5085"/>
                </a:lnTo>
                <a:lnTo>
                  <a:pt x="28489" y="5123"/>
                </a:lnTo>
                <a:lnTo>
                  <a:pt x="28246" y="5179"/>
                </a:lnTo>
                <a:lnTo>
                  <a:pt x="27984" y="5235"/>
                </a:lnTo>
                <a:lnTo>
                  <a:pt x="27741" y="5328"/>
                </a:lnTo>
                <a:lnTo>
                  <a:pt x="27498" y="5441"/>
                </a:lnTo>
                <a:lnTo>
                  <a:pt x="27273" y="5553"/>
                </a:lnTo>
                <a:lnTo>
                  <a:pt x="27030" y="5702"/>
                </a:lnTo>
                <a:lnTo>
                  <a:pt x="26825" y="5870"/>
                </a:lnTo>
                <a:lnTo>
                  <a:pt x="26638" y="5609"/>
                </a:lnTo>
                <a:lnTo>
                  <a:pt x="26432" y="5384"/>
                </a:lnTo>
                <a:lnTo>
                  <a:pt x="26189" y="5179"/>
                </a:lnTo>
                <a:lnTo>
                  <a:pt x="25946" y="4992"/>
                </a:lnTo>
                <a:lnTo>
                  <a:pt x="25666" y="4824"/>
                </a:lnTo>
                <a:lnTo>
                  <a:pt x="25367" y="4674"/>
                </a:lnTo>
                <a:lnTo>
                  <a:pt x="25049" y="4543"/>
                </a:lnTo>
                <a:lnTo>
                  <a:pt x="24731" y="4450"/>
                </a:lnTo>
                <a:lnTo>
                  <a:pt x="24413" y="4375"/>
                </a:lnTo>
                <a:lnTo>
                  <a:pt x="24077" y="4338"/>
                </a:lnTo>
                <a:lnTo>
                  <a:pt x="23740" y="4319"/>
                </a:lnTo>
                <a:lnTo>
                  <a:pt x="23404" y="4319"/>
                </a:lnTo>
                <a:lnTo>
                  <a:pt x="23068" y="4356"/>
                </a:lnTo>
                <a:lnTo>
                  <a:pt x="22750" y="4431"/>
                </a:lnTo>
                <a:lnTo>
                  <a:pt x="22432" y="4525"/>
                </a:lnTo>
                <a:lnTo>
                  <a:pt x="22114" y="4655"/>
                </a:lnTo>
                <a:lnTo>
                  <a:pt x="22114" y="4655"/>
                </a:lnTo>
                <a:lnTo>
                  <a:pt x="22152" y="4356"/>
                </a:lnTo>
                <a:lnTo>
                  <a:pt x="22133" y="4057"/>
                </a:lnTo>
                <a:lnTo>
                  <a:pt x="22095" y="3758"/>
                </a:lnTo>
                <a:lnTo>
                  <a:pt x="22002" y="3478"/>
                </a:lnTo>
                <a:lnTo>
                  <a:pt x="21890" y="3197"/>
                </a:lnTo>
                <a:lnTo>
                  <a:pt x="21740" y="2936"/>
                </a:lnTo>
                <a:lnTo>
                  <a:pt x="21553" y="2674"/>
                </a:lnTo>
                <a:lnTo>
                  <a:pt x="21348" y="2450"/>
                </a:lnTo>
                <a:lnTo>
                  <a:pt x="19441" y="3721"/>
                </a:lnTo>
                <a:lnTo>
                  <a:pt x="19329" y="3478"/>
                </a:lnTo>
                <a:lnTo>
                  <a:pt x="19198" y="3235"/>
                </a:lnTo>
                <a:lnTo>
                  <a:pt x="19030" y="3010"/>
                </a:lnTo>
                <a:lnTo>
                  <a:pt x="18862" y="2786"/>
                </a:lnTo>
                <a:lnTo>
                  <a:pt x="18675" y="2562"/>
                </a:lnTo>
                <a:lnTo>
                  <a:pt x="18469" y="2356"/>
                </a:lnTo>
                <a:lnTo>
                  <a:pt x="18245" y="2169"/>
                </a:lnTo>
                <a:lnTo>
                  <a:pt x="18020" y="2001"/>
                </a:lnTo>
                <a:lnTo>
                  <a:pt x="17179" y="4768"/>
                </a:lnTo>
                <a:lnTo>
                  <a:pt x="16992" y="4768"/>
                </a:lnTo>
                <a:lnTo>
                  <a:pt x="16805" y="4805"/>
                </a:lnTo>
                <a:lnTo>
                  <a:pt x="16637" y="4842"/>
                </a:lnTo>
                <a:lnTo>
                  <a:pt x="16469" y="4898"/>
                </a:lnTo>
                <a:lnTo>
                  <a:pt x="16319" y="4973"/>
                </a:lnTo>
                <a:lnTo>
                  <a:pt x="16170" y="5048"/>
                </a:lnTo>
                <a:lnTo>
                  <a:pt x="16039" y="5160"/>
                </a:lnTo>
                <a:lnTo>
                  <a:pt x="15908" y="5254"/>
                </a:lnTo>
                <a:lnTo>
                  <a:pt x="15796" y="5384"/>
                </a:lnTo>
                <a:lnTo>
                  <a:pt x="15702" y="5515"/>
                </a:lnTo>
                <a:lnTo>
                  <a:pt x="15609" y="5646"/>
                </a:lnTo>
                <a:lnTo>
                  <a:pt x="15516" y="5777"/>
                </a:lnTo>
                <a:lnTo>
                  <a:pt x="15441" y="5927"/>
                </a:lnTo>
                <a:lnTo>
                  <a:pt x="15385" y="6095"/>
                </a:lnTo>
                <a:lnTo>
                  <a:pt x="15329" y="6244"/>
                </a:lnTo>
                <a:lnTo>
                  <a:pt x="15291" y="6413"/>
                </a:lnTo>
                <a:lnTo>
                  <a:pt x="15254" y="6562"/>
                </a:lnTo>
                <a:lnTo>
                  <a:pt x="15235" y="6730"/>
                </a:lnTo>
                <a:lnTo>
                  <a:pt x="15235" y="6899"/>
                </a:lnTo>
                <a:lnTo>
                  <a:pt x="15235" y="7048"/>
                </a:lnTo>
                <a:lnTo>
                  <a:pt x="15254" y="7216"/>
                </a:lnTo>
                <a:lnTo>
                  <a:pt x="15291" y="7366"/>
                </a:lnTo>
                <a:lnTo>
                  <a:pt x="15329" y="7534"/>
                </a:lnTo>
                <a:lnTo>
                  <a:pt x="15385" y="7665"/>
                </a:lnTo>
                <a:lnTo>
                  <a:pt x="15459" y="7815"/>
                </a:lnTo>
                <a:lnTo>
                  <a:pt x="15534" y="7945"/>
                </a:lnTo>
                <a:lnTo>
                  <a:pt x="15646" y="8076"/>
                </a:lnTo>
                <a:lnTo>
                  <a:pt x="15759" y="8188"/>
                </a:lnTo>
                <a:lnTo>
                  <a:pt x="15871" y="8301"/>
                </a:lnTo>
                <a:lnTo>
                  <a:pt x="16020" y="8394"/>
                </a:lnTo>
                <a:lnTo>
                  <a:pt x="16170" y="8488"/>
                </a:lnTo>
                <a:lnTo>
                  <a:pt x="16338" y="8562"/>
                </a:lnTo>
                <a:lnTo>
                  <a:pt x="16170" y="8600"/>
                </a:lnTo>
                <a:lnTo>
                  <a:pt x="16002" y="8656"/>
                </a:lnTo>
                <a:lnTo>
                  <a:pt x="15871" y="8731"/>
                </a:lnTo>
                <a:lnTo>
                  <a:pt x="15721" y="8824"/>
                </a:lnTo>
                <a:lnTo>
                  <a:pt x="15609" y="8936"/>
                </a:lnTo>
                <a:lnTo>
                  <a:pt x="15497" y="9048"/>
                </a:lnTo>
                <a:lnTo>
                  <a:pt x="15403" y="9198"/>
                </a:lnTo>
                <a:lnTo>
                  <a:pt x="15329" y="9329"/>
                </a:lnTo>
                <a:lnTo>
                  <a:pt x="15273" y="9478"/>
                </a:lnTo>
                <a:lnTo>
                  <a:pt x="15216" y="9647"/>
                </a:lnTo>
                <a:lnTo>
                  <a:pt x="15198" y="9796"/>
                </a:lnTo>
                <a:lnTo>
                  <a:pt x="15179" y="9964"/>
                </a:lnTo>
                <a:lnTo>
                  <a:pt x="15179" y="10133"/>
                </a:lnTo>
                <a:lnTo>
                  <a:pt x="15198" y="10282"/>
                </a:lnTo>
                <a:lnTo>
                  <a:pt x="15216" y="10450"/>
                </a:lnTo>
                <a:lnTo>
                  <a:pt x="15273" y="10600"/>
                </a:lnTo>
                <a:lnTo>
                  <a:pt x="15329" y="10749"/>
                </a:lnTo>
                <a:lnTo>
                  <a:pt x="15403" y="10899"/>
                </a:lnTo>
                <a:lnTo>
                  <a:pt x="15572" y="11161"/>
                </a:lnTo>
                <a:lnTo>
                  <a:pt x="15777" y="11422"/>
                </a:lnTo>
                <a:lnTo>
                  <a:pt x="16020" y="11665"/>
                </a:lnTo>
                <a:lnTo>
                  <a:pt x="16263" y="11890"/>
                </a:lnTo>
                <a:lnTo>
                  <a:pt x="16544" y="12114"/>
                </a:lnTo>
                <a:lnTo>
                  <a:pt x="17104" y="12525"/>
                </a:lnTo>
                <a:lnTo>
                  <a:pt x="16936" y="12581"/>
                </a:lnTo>
                <a:lnTo>
                  <a:pt x="16768" y="12675"/>
                </a:lnTo>
                <a:lnTo>
                  <a:pt x="16618" y="12768"/>
                </a:lnTo>
                <a:lnTo>
                  <a:pt x="16506" y="12880"/>
                </a:lnTo>
                <a:lnTo>
                  <a:pt x="16375" y="13011"/>
                </a:lnTo>
                <a:lnTo>
                  <a:pt x="16282" y="13161"/>
                </a:lnTo>
                <a:lnTo>
                  <a:pt x="16207" y="13310"/>
                </a:lnTo>
                <a:lnTo>
                  <a:pt x="16132" y="13460"/>
                </a:lnTo>
                <a:lnTo>
                  <a:pt x="16095" y="13609"/>
                </a:lnTo>
                <a:lnTo>
                  <a:pt x="16058" y="13778"/>
                </a:lnTo>
                <a:lnTo>
                  <a:pt x="16058" y="13946"/>
                </a:lnTo>
                <a:lnTo>
                  <a:pt x="16076" y="14114"/>
                </a:lnTo>
                <a:lnTo>
                  <a:pt x="16095" y="14264"/>
                </a:lnTo>
                <a:lnTo>
                  <a:pt x="16151" y="14413"/>
                </a:lnTo>
                <a:lnTo>
                  <a:pt x="16226" y="14563"/>
                </a:lnTo>
                <a:lnTo>
                  <a:pt x="16338" y="14712"/>
                </a:lnTo>
                <a:lnTo>
                  <a:pt x="13777" y="14133"/>
                </a:lnTo>
                <a:lnTo>
                  <a:pt x="13684" y="13740"/>
                </a:lnTo>
                <a:lnTo>
                  <a:pt x="13571" y="13348"/>
                </a:lnTo>
                <a:lnTo>
                  <a:pt x="13422" y="12955"/>
                </a:lnTo>
                <a:lnTo>
                  <a:pt x="13235" y="12581"/>
                </a:lnTo>
                <a:lnTo>
                  <a:pt x="13029" y="12226"/>
                </a:lnTo>
                <a:lnTo>
                  <a:pt x="12805" y="11871"/>
                </a:lnTo>
                <a:lnTo>
                  <a:pt x="12543" y="11535"/>
                </a:lnTo>
                <a:lnTo>
                  <a:pt x="12263" y="11217"/>
                </a:lnTo>
                <a:lnTo>
                  <a:pt x="11964" y="10918"/>
                </a:lnTo>
                <a:lnTo>
                  <a:pt x="11627" y="10619"/>
                </a:lnTo>
                <a:lnTo>
                  <a:pt x="11291" y="10357"/>
                </a:lnTo>
                <a:lnTo>
                  <a:pt x="10917" y="10114"/>
                </a:lnTo>
                <a:lnTo>
                  <a:pt x="10543" y="9890"/>
                </a:lnTo>
                <a:lnTo>
                  <a:pt x="10132" y="9684"/>
                </a:lnTo>
                <a:lnTo>
                  <a:pt x="9721" y="9516"/>
                </a:lnTo>
                <a:lnTo>
                  <a:pt x="9291" y="9366"/>
                </a:lnTo>
                <a:lnTo>
                  <a:pt x="9197" y="9572"/>
                </a:lnTo>
                <a:lnTo>
                  <a:pt x="9122" y="9777"/>
                </a:lnTo>
                <a:lnTo>
                  <a:pt x="9048" y="9983"/>
                </a:lnTo>
                <a:lnTo>
                  <a:pt x="8992" y="10189"/>
                </a:lnTo>
                <a:lnTo>
                  <a:pt x="8954" y="10413"/>
                </a:lnTo>
                <a:lnTo>
                  <a:pt x="8917" y="10619"/>
                </a:lnTo>
                <a:lnTo>
                  <a:pt x="8898" y="10843"/>
                </a:lnTo>
                <a:lnTo>
                  <a:pt x="8898" y="11067"/>
                </a:lnTo>
                <a:lnTo>
                  <a:pt x="8898" y="11291"/>
                </a:lnTo>
                <a:lnTo>
                  <a:pt x="8936" y="11497"/>
                </a:lnTo>
                <a:lnTo>
                  <a:pt x="8954" y="11721"/>
                </a:lnTo>
                <a:lnTo>
                  <a:pt x="9010" y="11927"/>
                </a:lnTo>
                <a:lnTo>
                  <a:pt x="9066" y="12151"/>
                </a:lnTo>
                <a:lnTo>
                  <a:pt x="9141" y="12357"/>
                </a:lnTo>
                <a:lnTo>
                  <a:pt x="9235" y="12563"/>
                </a:lnTo>
                <a:lnTo>
                  <a:pt x="9328" y="12768"/>
                </a:lnTo>
                <a:lnTo>
                  <a:pt x="9048" y="12750"/>
                </a:lnTo>
                <a:lnTo>
                  <a:pt x="8786" y="12768"/>
                </a:lnTo>
                <a:lnTo>
                  <a:pt x="8524" y="12824"/>
                </a:lnTo>
                <a:lnTo>
                  <a:pt x="8263" y="12899"/>
                </a:lnTo>
                <a:lnTo>
                  <a:pt x="8020" y="12993"/>
                </a:lnTo>
                <a:lnTo>
                  <a:pt x="7777" y="13123"/>
                </a:lnTo>
                <a:lnTo>
                  <a:pt x="7552" y="13273"/>
                </a:lnTo>
                <a:lnTo>
                  <a:pt x="7365" y="13441"/>
                </a:lnTo>
                <a:lnTo>
                  <a:pt x="9852" y="17180"/>
                </a:lnTo>
                <a:lnTo>
                  <a:pt x="8076" y="17628"/>
                </a:lnTo>
                <a:lnTo>
                  <a:pt x="8207" y="17834"/>
                </a:lnTo>
                <a:lnTo>
                  <a:pt x="8300" y="18040"/>
                </a:lnTo>
                <a:lnTo>
                  <a:pt x="8375" y="18227"/>
                </a:lnTo>
                <a:lnTo>
                  <a:pt x="8412" y="18395"/>
                </a:lnTo>
                <a:lnTo>
                  <a:pt x="8431" y="18563"/>
                </a:lnTo>
                <a:lnTo>
                  <a:pt x="8431" y="18713"/>
                </a:lnTo>
                <a:lnTo>
                  <a:pt x="8393" y="18844"/>
                </a:lnTo>
                <a:lnTo>
                  <a:pt x="8337" y="18974"/>
                </a:lnTo>
                <a:lnTo>
                  <a:pt x="8281" y="19087"/>
                </a:lnTo>
                <a:lnTo>
                  <a:pt x="8188" y="19180"/>
                </a:lnTo>
                <a:lnTo>
                  <a:pt x="8076" y="19273"/>
                </a:lnTo>
                <a:lnTo>
                  <a:pt x="7945" y="19367"/>
                </a:lnTo>
                <a:lnTo>
                  <a:pt x="7814" y="19442"/>
                </a:lnTo>
                <a:lnTo>
                  <a:pt x="7664" y="19498"/>
                </a:lnTo>
                <a:lnTo>
                  <a:pt x="7496" y="19554"/>
                </a:lnTo>
                <a:lnTo>
                  <a:pt x="7328" y="19610"/>
                </a:lnTo>
                <a:lnTo>
                  <a:pt x="6935" y="19685"/>
                </a:lnTo>
                <a:lnTo>
                  <a:pt x="6524" y="19722"/>
                </a:lnTo>
                <a:lnTo>
                  <a:pt x="6076" y="19741"/>
                </a:lnTo>
                <a:lnTo>
                  <a:pt x="5646" y="19741"/>
                </a:lnTo>
                <a:lnTo>
                  <a:pt x="5197" y="19722"/>
                </a:lnTo>
                <a:lnTo>
                  <a:pt x="4748" y="19685"/>
                </a:lnTo>
                <a:lnTo>
                  <a:pt x="4318" y="19629"/>
                </a:lnTo>
                <a:lnTo>
                  <a:pt x="3926" y="19573"/>
                </a:lnTo>
                <a:lnTo>
                  <a:pt x="3926" y="19573"/>
                </a:lnTo>
                <a:lnTo>
                  <a:pt x="5010" y="21853"/>
                </a:lnTo>
                <a:lnTo>
                  <a:pt x="4860" y="21909"/>
                </a:lnTo>
                <a:lnTo>
                  <a:pt x="4730" y="21965"/>
                </a:lnTo>
                <a:lnTo>
                  <a:pt x="4561" y="22003"/>
                </a:lnTo>
                <a:lnTo>
                  <a:pt x="4412" y="22021"/>
                </a:lnTo>
                <a:lnTo>
                  <a:pt x="4094" y="22040"/>
                </a:lnTo>
                <a:lnTo>
                  <a:pt x="3758" y="22021"/>
                </a:lnTo>
                <a:lnTo>
                  <a:pt x="3103" y="22021"/>
                </a:lnTo>
                <a:lnTo>
                  <a:pt x="2935" y="22040"/>
                </a:lnTo>
                <a:lnTo>
                  <a:pt x="2786" y="22077"/>
                </a:lnTo>
                <a:lnTo>
                  <a:pt x="2636" y="22134"/>
                </a:lnTo>
                <a:lnTo>
                  <a:pt x="2486" y="22190"/>
                </a:lnTo>
                <a:lnTo>
                  <a:pt x="2318" y="22302"/>
                </a:lnTo>
                <a:lnTo>
                  <a:pt x="2169" y="22433"/>
                </a:lnTo>
                <a:lnTo>
                  <a:pt x="2075" y="22582"/>
                </a:lnTo>
                <a:lnTo>
                  <a:pt x="2000" y="22750"/>
                </a:lnTo>
                <a:lnTo>
                  <a:pt x="1963" y="22937"/>
                </a:lnTo>
                <a:lnTo>
                  <a:pt x="1963" y="23124"/>
                </a:lnTo>
                <a:lnTo>
                  <a:pt x="1982" y="23311"/>
                </a:lnTo>
                <a:lnTo>
                  <a:pt x="2038" y="23498"/>
                </a:lnTo>
                <a:lnTo>
                  <a:pt x="2113" y="23704"/>
                </a:lnTo>
                <a:lnTo>
                  <a:pt x="2225" y="23891"/>
                </a:lnTo>
                <a:lnTo>
                  <a:pt x="2337" y="24078"/>
                </a:lnTo>
                <a:lnTo>
                  <a:pt x="2468" y="24265"/>
                </a:lnTo>
                <a:lnTo>
                  <a:pt x="2617" y="24433"/>
                </a:lnTo>
                <a:lnTo>
                  <a:pt x="2786" y="24582"/>
                </a:lnTo>
                <a:lnTo>
                  <a:pt x="2972" y="24732"/>
                </a:lnTo>
                <a:lnTo>
                  <a:pt x="3159" y="24844"/>
                </a:lnTo>
                <a:lnTo>
                  <a:pt x="3552" y="25068"/>
                </a:lnTo>
                <a:lnTo>
                  <a:pt x="3963" y="25274"/>
                </a:lnTo>
                <a:lnTo>
                  <a:pt x="4374" y="25498"/>
                </a:lnTo>
                <a:lnTo>
                  <a:pt x="4786" y="25723"/>
                </a:lnTo>
                <a:lnTo>
                  <a:pt x="4973" y="25835"/>
                </a:lnTo>
                <a:lnTo>
                  <a:pt x="5141" y="25966"/>
                </a:lnTo>
                <a:lnTo>
                  <a:pt x="5309" y="26096"/>
                </a:lnTo>
                <a:lnTo>
                  <a:pt x="5459" y="26227"/>
                </a:lnTo>
                <a:lnTo>
                  <a:pt x="5589" y="26396"/>
                </a:lnTo>
                <a:lnTo>
                  <a:pt x="5720" y="26545"/>
                </a:lnTo>
                <a:lnTo>
                  <a:pt x="5814" y="26732"/>
                </a:lnTo>
                <a:lnTo>
                  <a:pt x="5889" y="26919"/>
                </a:lnTo>
                <a:lnTo>
                  <a:pt x="5945" y="27106"/>
                </a:lnTo>
                <a:lnTo>
                  <a:pt x="5963" y="27293"/>
                </a:lnTo>
                <a:lnTo>
                  <a:pt x="5963" y="27480"/>
                </a:lnTo>
                <a:lnTo>
                  <a:pt x="5926" y="27685"/>
                </a:lnTo>
                <a:lnTo>
                  <a:pt x="5889" y="27872"/>
                </a:lnTo>
                <a:lnTo>
                  <a:pt x="5833" y="28059"/>
                </a:lnTo>
                <a:lnTo>
                  <a:pt x="5739" y="28227"/>
                </a:lnTo>
                <a:lnTo>
                  <a:pt x="5646" y="28414"/>
                </a:lnTo>
                <a:lnTo>
                  <a:pt x="5533" y="28601"/>
                </a:lnTo>
                <a:lnTo>
                  <a:pt x="5421" y="28770"/>
                </a:lnTo>
                <a:lnTo>
                  <a:pt x="5141" y="29106"/>
                </a:lnTo>
                <a:lnTo>
                  <a:pt x="4860" y="29443"/>
                </a:lnTo>
                <a:lnTo>
                  <a:pt x="4543" y="29742"/>
                </a:lnTo>
                <a:lnTo>
                  <a:pt x="860" y="28396"/>
                </a:lnTo>
                <a:lnTo>
                  <a:pt x="1552" y="29910"/>
                </a:lnTo>
                <a:lnTo>
                  <a:pt x="1458" y="29854"/>
                </a:lnTo>
                <a:lnTo>
                  <a:pt x="1365" y="29816"/>
                </a:lnTo>
                <a:lnTo>
                  <a:pt x="1253" y="29779"/>
                </a:lnTo>
                <a:lnTo>
                  <a:pt x="1141" y="29760"/>
                </a:lnTo>
                <a:lnTo>
                  <a:pt x="916" y="29742"/>
                </a:lnTo>
                <a:lnTo>
                  <a:pt x="692" y="29760"/>
                </a:lnTo>
                <a:lnTo>
                  <a:pt x="468" y="29835"/>
                </a:lnTo>
                <a:lnTo>
                  <a:pt x="374" y="29891"/>
                </a:lnTo>
                <a:lnTo>
                  <a:pt x="281" y="29947"/>
                </a:lnTo>
                <a:lnTo>
                  <a:pt x="206" y="30003"/>
                </a:lnTo>
                <a:lnTo>
                  <a:pt x="131" y="30078"/>
                </a:lnTo>
                <a:lnTo>
                  <a:pt x="56" y="30172"/>
                </a:lnTo>
                <a:lnTo>
                  <a:pt x="0" y="30265"/>
                </a:lnTo>
                <a:lnTo>
                  <a:pt x="3197" y="32303"/>
                </a:lnTo>
                <a:lnTo>
                  <a:pt x="1552" y="33162"/>
                </a:lnTo>
                <a:lnTo>
                  <a:pt x="1739" y="33312"/>
                </a:lnTo>
                <a:lnTo>
                  <a:pt x="1944" y="33443"/>
                </a:lnTo>
                <a:lnTo>
                  <a:pt x="2150" y="33555"/>
                </a:lnTo>
                <a:lnTo>
                  <a:pt x="2374" y="33667"/>
                </a:lnTo>
                <a:lnTo>
                  <a:pt x="2599" y="33761"/>
                </a:lnTo>
                <a:lnTo>
                  <a:pt x="2823" y="33854"/>
                </a:lnTo>
                <a:lnTo>
                  <a:pt x="3047" y="33929"/>
                </a:lnTo>
                <a:lnTo>
                  <a:pt x="3290" y="33985"/>
                </a:lnTo>
                <a:lnTo>
                  <a:pt x="3533" y="34041"/>
                </a:lnTo>
                <a:lnTo>
                  <a:pt x="3776" y="34078"/>
                </a:lnTo>
                <a:lnTo>
                  <a:pt x="4019" y="34116"/>
                </a:lnTo>
                <a:lnTo>
                  <a:pt x="4262" y="34116"/>
                </a:lnTo>
                <a:lnTo>
                  <a:pt x="4524" y="34135"/>
                </a:lnTo>
                <a:lnTo>
                  <a:pt x="4767" y="34116"/>
                </a:lnTo>
                <a:lnTo>
                  <a:pt x="5010" y="34097"/>
                </a:lnTo>
                <a:lnTo>
                  <a:pt x="5253" y="34060"/>
                </a:lnTo>
                <a:lnTo>
                  <a:pt x="5253" y="34060"/>
                </a:lnTo>
                <a:lnTo>
                  <a:pt x="3926" y="34471"/>
                </a:lnTo>
                <a:lnTo>
                  <a:pt x="13814" y="35181"/>
                </a:lnTo>
                <a:lnTo>
                  <a:pt x="15459" y="35293"/>
                </a:lnTo>
                <a:lnTo>
                  <a:pt x="15777" y="35331"/>
                </a:lnTo>
                <a:lnTo>
                  <a:pt x="16151" y="35387"/>
                </a:lnTo>
                <a:lnTo>
                  <a:pt x="16562" y="35462"/>
                </a:lnTo>
                <a:lnTo>
                  <a:pt x="17030" y="35574"/>
                </a:lnTo>
                <a:lnTo>
                  <a:pt x="18076" y="35817"/>
                </a:lnTo>
                <a:lnTo>
                  <a:pt x="19254" y="36153"/>
                </a:lnTo>
                <a:lnTo>
                  <a:pt x="20544" y="36509"/>
                </a:lnTo>
                <a:lnTo>
                  <a:pt x="21909" y="36920"/>
                </a:lnTo>
                <a:lnTo>
                  <a:pt x="24769" y="37798"/>
                </a:lnTo>
                <a:lnTo>
                  <a:pt x="27647" y="38696"/>
                </a:lnTo>
                <a:lnTo>
                  <a:pt x="29012" y="39088"/>
                </a:lnTo>
                <a:lnTo>
                  <a:pt x="30302" y="39462"/>
                </a:lnTo>
                <a:lnTo>
                  <a:pt x="31479" y="39780"/>
                </a:lnTo>
                <a:lnTo>
                  <a:pt x="32526" y="40042"/>
                </a:lnTo>
                <a:lnTo>
                  <a:pt x="32994" y="40154"/>
                </a:lnTo>
                <a:lnTo>
                  <a:pt x="33405" y="40228"/>
                </a:lnTo>
                <a:lnTo>
                  <a:pt x="33779" y="40285"/>
                </a:lnTo>
                <a:lnTo>
                  <a:pt x="34096" y="40322"/>
                </a:lnTo>
                <a:lnTo>
                  <a:pt x="160817" y="31050"/>
                </a:lnTo>
                <a:lnTo>
                  <a:pt x="160742" y="30957"/>
                </a:lnTo>
                <a:lnTo>
                  <a:pt x="160649" y="30882"/>
                </a:lnTo>
                <a:lnTo>
                  <a:pt x="160462" y="30714"/>
                </a:lnTo>
                <a:lnTo>
                  <a:pt x="160237" y="30583"/>
                </a:lnTo>
                <a:lnTo>
                  <a:pt x="159994" y="30471"/>
                </a:lnTo>
                <a:lnTo>
                  <a:pt x="159751" y="30377"/>
                </a:lnTo>
                <a:lnTo>
                  <a:pt x="159490" y="30302"/>
                </a:lnTo>
                <a:lnTo>
                  <a:pt x="158948" y="30172"/>
                </a:lnTo>
                <a:lnTo>
                  <a:pt x="160742" y="29517"/>
                </a:lnTo>
                <a:lnTo>
                  <a:pt x="160873" y="29461"/>
                </a:lnTo>
                <a:lnTo>
                  <a:pt x="160985" y="29405"/>
                </a:lnTo>
                <a:lnTo>
                  <a:pt x="161097" y="29349"/>
                </a:lnTo>
                <a:lnTo>
                  <a:pt x="161191" y="29256"/>
                </a:lnTo>
                <a:lnTo>
                  <a:pt x="161228" y="29181"/>
                </a:lnTo>
                <a:lnTo>
                  <a:pt x="161265" y="29106"/>
                </a:lnTo>
                <a:lnTo>
                  <a:pt x="161265" y="29050"/>
                </a:lnTo>
                <a:lnTo>
                  <a:pt x="161265" y="28975"/>
                </a:lnTo>
                <a:lnTo>
                  <a:pt x="161247" y="28900"/>
                </a:lnTo>
                <a:lnTo>
                  <a:pt x="161209" y="28844"/>
                </a:lnTo>
                <a:lnTo>
                  <a:pt x="161116" y="28695"/>
                </a:lnTo>
                <a:lnTo>
                  <a:pt x="161004" y="28583"/>
                </a:lnTo>
                <a:lnTo>
                  <a:pt x="160836" y="28489"/>
                </a:lnTo>
                <a:lnTo>
                  <a:pt x="160667" y="28414"/>
                </a:lnTo>
                <a:lnTo>
                  <a:pt x="160499" y="28377"/>
                </a:lnTo>
                <a:lnTo>
                  <a:pt x="160312" y="28358"/>
                </a:lnTo>
                <a:lnTo>
                  <a:pt x="160125" y="28340"/>
                </a:lnTo>
                <a:lnTo>
                  <a:pt x="159583" y="28340"/>
                </a:lnTo>
                <a:lnTo>
                  <a:pt x="159415" y="28321"/>
                </a:lnTo>
                <a:lnTo>
                  <a:pt x="159228" y="28284"/>
                </a:lnTo>
                <a:lnTo>
                  <a:pt x="159060" y="28227"/>
                </a:lnTo>
                <a:lnTo>
                  <a:pt x="159957" y="27386"/>
                </a:lnTo>
                <a:lnTo>
                  <a:pt x="159770" y="27405"/>
                </a:lnTo>
                <a:lnTo>
                  <a:pt x="159583" y="27386"/>
                </a:lnTo>
                <a:lnTo>
                  <a:pt x="159396" y="27349"/>
                </a:lnTo>
                <a:lnTo>
                  <a:pt x="159228" y="27293"/>
                </a:lnTo>
                <a:lnTo>
                  <a:pt x="159060" y="27199"/>
                </a:lnTo>
                <a:lnTo>
                  <a:pt x="158929" y="27106"/>
                </a:lnTo>
                <a:lnTo>
                  <a:pt x="158798" y="26975"/>
                </a:lnTo>
                <a:lnTo>
                  <a:pt x="158705" y="26825"/>
                </a:lnTo>
                <a:lnTo>
                  <a:pt x="159284" y="26732"/>
                </a:lnTo>
                <a:lnTo>
                  <a:pt x="159564" y="26657"/>
                </a:lnTo>
                <a:lnTo>
                  <a:pt x="159845" y="26564"/>
                </a:lnTo>
                <a:lnTo>
                  <a:pt x="160106" y="26470"/>
                </a:lnTo>
                <a:lnTo>
                  <a:pt x="160350" y="26339"/>
                </a:lnTo>
                <a:lnTo>
                  <a:pt x="160574" y="26171"/>
                </a:lnTo>
                <a:lnTo>
                  <a:pt x="160667" y="26078"/>
                </a:lnTo>
                <a:lnTo>
                  <a:pt x="160761" y="25984"/>
                </a:lnTo>
                <a:lnTo>
                  <a:pt x="160836" y="25872"/>
                </a:lnTo>
                <a:lnTo>
                  <a:pt x="160892" y="25760"/>
                </a:lnTo>
                <a:lnTo>
                  <a:pt x="160929" y="25629"/>
                </a:lnTo>
                <a:lnTo>
                  <a:pt x="160948" y="25498"/>
                </a:lnTo>
                <a:lnTo>
                  <a:pt x="160948" y="25367"/>
                </a:lnTo>
                <a:lnTo>
                  <a:pt x="160948" y="25237"/>
                </a:lnTo>
                <a:lnTo>
                  <a:pt x="160910" y="25106"/>
                </a:lnTo>
                <a:lnTo>
                  <a:pt x="160873" y="24994"/>
                </a:lnTo>
                <a:lnTo>
                  <a:pt x="160798" y="24863"/>
                </a:lnTo>
                <a:lnTo>
                  <a:pt x="160742" y="24769"/>
                </a:lnTo>
                <a:lnTo>
                  <a:pt x="160649" y="24676"/>
                </a:lnTo>
                <a:lnTo>
                  <a:pt x="160555" y="24601"/>
                </a:lnTo>
                <a:lnTo>
                  <a:pt x="160443" y="24526"/>
                </a:lnTo>
                <a:lnTo>
                  <a:pt x="160331" y="24489"/>
                </a:lnTo>
                <a:lnTo>
                  <a:pt x="160200" y="24470"/>
                </a:lnTo>
                <a:lnTo>
                  <a:pt x="160050" y="24470"/>
                </a:lnTo>
                <a:lnTo>
                  <a:pt x="160144" y="24433"/>
                </a:lnTo>
                <a:lnTo>
                  <a:pt x="160219" y="24395"/>
                </a:lnTo>
                <a:lnTo>
                  <a:pt x="160293" y="24339"/>
                </a:lnTo>
                <a:lnTo>
                  <a:pt x="160368" y="24283"/>
                </a:lnTo>
                <a:lnTo>
                  <a:pt x="160424" y="24208"/>
                </a:lnTo>
                <a:lnTo>
                  <a:pt x="160462" y="24134"/>
                </a:lnTo>
                <a:lnTo>
                  <a:pt x="160518" y="23947"/>
                </a:lnTo>
                <a:lnTo>
                  <a:pt x="160536" y="23779"/>
                </a:lnTo>
                <a:lnTo>
                  <a:pt x="160518" y="23592"/>
                </a:lnTo>
                <a:lnTo>
                  <a:pt x="160480" y="23498"/>
                </a:lnTo>
                <a:lnTo>
                  <a:pt x="160443" y="23423"/>
                </a:lnTo>
                <a:lnTo>
                  <a:pt x="160406" y="23349"/>
                </a:lnTo>
                <a:lnTo>
                  <a:pt x="160331" y="23274"/>
                </a:lnTo>
                <a:lnTo>
                  <a:pt x="160200" y="23143"/>
                </a:lnTo>
                <a:lnTo>
                  <a:pt x="160032" y="23049"/>
                </a:lnTo>
                <a:lnTo>
                  <a:pt x="159845" y="22975"/>
                </a:lnTo>
                <a:lnTo>
                  <a:pt x="159658" y="22919"/>
                </a:lnTo>
                <a:lnTo>
                  <a:pt x="159452" y="22900"/>
                </a:lnTo>
                <a:lnTo>
                  <a:pt x="159228" y="22900"/>
                </a:lnTo>
                <a:lnTo>
                  <a:pt x="159022" y="22919"/>
                </a:lnTo>
                <a:lnTo>
                  <a:pt x="158835" y="22975"/>
                </a:lnTo>
                <a:lnTo>
                  <a:pt x="158630" y="23031"/>
                </a:lnTo>
                <a:lnTo>
                  <a:pt x="158443" y="23106"/>
                </a:lnTo>
                <a:lnTo>
                  <a:pt x="158275" y="23180"/>
                </a:lnTo>
                <a:lnTo>
                  <a:pt x="158106" y="23292"/>
                </a:lnTo>
                <a:lnTo>
                  <a:pt x="157770" y="23498"/>
                </a:lnTo>
                <a:lnTo>
                  <a:pt x="157452" y="23722"/>
                </a:lnTo>
                <a:lnTo>
                  <a:pt x="157359" y="23666"/>
                </a:lnTo>
                <a:lnTo>
                  <a:pt x="157303" y="23573"/>
                </a:lnTo>
                <a:lnTo>
                  <a:pt x="157284" y="23479"/>
                </a:lnTo>
                <a:lnTo>
                  <a:pt x="157284" y="23367"/>
                </a:lnTo>
                <a:lnTo>
                  <a:pt x="157303" y="23255"/>
                </a:lnTo>
                <a:lnTo>
                  <a:pt x="157359" y="23143"/>
                </a:lnTo>
                <a:lnTo>
                  <a:pt x="157415" y="23049"/>
                </a:lnTo>
                <a:lnTo>
                  <a:pt x="157508" y="22956"/>
                </a:lnTo>
                <a:lnTo>
                  <a:pt x="157695" y="22806"/>
                </a:lnTo>
                <a:lnTo>
                  <a:pt x="157901" y="22676"/>
                </a:lnTo>
                <a:lnTo>
                  <a:pt x="158088" y="22526"/>
                </a:lnTo>
                <a:lnTo>
                  <a:pt x="158162" y="22451"/>
                </a:lnTo>
                <a:lnTo>
                  <a:pt x="158237" y="22358"/>
                </a:lnTo>
                <a:lnTo>
                  <a:pt x="158275" y="22246"/>
                </a:lnTo>
                <a:lnTo>
                  <a:pt x="158293" y="22134"/>
                </a:lnTo>
                <a:lnTo>
                  <a:pt x="158275" y="22021"/>
                </a:lnTo>
                <a:lnTo>
                  <a:pt x="158237" y="21909"/>
                </a:lnTo>
                <a:lnTo>
                  <a:pt x="158162" y="21834"/>
                </a:lnTo>
                <a:lnTo>
                  <a:pt x="158088" y="21760"/>
                </a:lnTo>
                <a:lnTo>
                  <a:pt x="157975" y="21722"/>
                </a:lnTo>
                <a:lnTo>
                  <a:pt x="157938" y="21722"/>
                </a:lnTo>
                <a:lnTo>
                  <a:pt x="157863" y="21741"/>
                </a:lnTo>
                <a:lnTo>
                  <a:pt x="157975" y="21704"/>
                </a:lnTo>
                <a:lnTo>
                  <a:pt x="158088" y="21666"/>
                </a:lnTo>
                <a:lnTo>
                  <a:pt x="158200" y="21610"/>
                </a:lnTo>
                <a:lnTo>
                  <a:pt x="158293" y="21554"/>
                </a:lnTo>
                <a:lnTo>
                  <a:pt x="158368" y="21479"/>
                </a:lnTo>
                <a:lnTo>
                  <a:pt x="158443" y="21404"/>
                </a:lnTo>
                <a:lnTo>
                  <a:pt x="158518" y="21311"/>
                </a:lnTo>
                <a:lnTo>
                  <a:pt x="158574" y="21218"/>
                </a:lnTo>
                <a:lnTo>
                  <a:pt x="158611" y="21124"/>
                </a:lnTo>
                <a:lnTo>
                  <a:pt x="158648" y="21031"/>
                </a:lnTo>
                <a:lnTo>
                  <a:pt x="158667" y="20918"/>
                </a:lnTo>
                <a:lnTo>
                  <a:pt x="158686" y="20806"/>
                </a:lnTo>
                <a:lnTo>
                  <a:pt x="158686" y="20713"/>
                </a:lnTo>
                <a:lnTo>
                  <a:pt x="158667" y="20601"/>
                </a:lnTo>
                <a:lnTo>
                  <a:pt x="158630" y="20507"/>
                </a:lnTo>
                <a:lnTo>
                  <a:pt x="158592" y="20414"/>
                </a:lnTo>
                <a:lnTo>
                  <a:pt x="158312" y="20489"/>
                </a:lnTo>
                <a:lnTo>
                  <a:pt x="158050" y="20582"/>
                </a:lnTo>
                <a:lnTo>
                  <a:pt x="157789" y="20694"/>
                </a:lnTo>
                <a:lnTo>
                  <a:pt x="157546" y="20806"/>
                </a:lnTo>
                <a:lnTo>
                  <a:pt x="157303" y="20937"/>
                </a:lnTo>
                <a:lnTo>
                  <a:pt x="157078" y="21087"/>
                </a:lnTo>
                <a:lnTo>
                  <a:pt x="156929" y="21199"/>
                </a:lnTo>
                <a:lnTo>
                  <a:pt x="157041" y="21087"/>
                </a:lnTo>
                <a:lnTo>
                  <a:pt x="157209" y="20881"/>
                </a:lnTo>
                <a:lnTo>
                  <a:pt x="157340" y="20675"/>
                </a:lnTo>
                <a:lnTo>
                  <a:pt x="157433" y="20451"/>
                </a:lnTo>
                <a:lnTo>
                  <a:pt x="157508" y="20208"/>
                </a:lnTo>
                <a:lnTo>
                  <a:pt x="157527" y="19965"/>
                </a:lnTo>
                <a:lnTo>
                  <a:pt x="157527" y="19722"/>
                </a:lnTo>
                <a:lnTo>
                  <a:pt x="157153" y="19853"/>
                </a:lnTo>
                <a:lnTo>
                  <a:pt x="156779" y="20002"/>
                </a:lnTo>
                <a:lnTo>
                  <a:pt x="156424" y="20171"/>
                </a:lnTo>
                <a:lnTo>
                  <a:pt x="156050" y="20339"/>
                </a:lnTo>
                <a:lnTo>
                  <a:pt x="155714" y="20526"/>
                </a:lnTo>
                <a:lnTo>
                  <a:pt x="155377" y="20713"/>
                </a:lnTo>
                <a:lnTo>
                  <a:pt x="155041" y="20937"/>
                </a:lnTo>
                <a:lnTo>
                  <a:pt x="154704" y="21143"/>
                </a:lnTo>
                <a:lnTo>
                  <a:pt x="154742" y="21049"/>
                </a:lnTo>
                <a:lnTo>
                  <a:pt x="154760" y="20956"/>
                </a:lnTo>
                <a:lnTo>
                  <a:pt x="154872" y="20769"/>
                </a:lnTo>
                <a:lnTo>
                  <a:pt x="155003" y="20601"/>
                </a:lnTo>
                <a:lnTo>
                  <a:pt x="155153" y="20432"/>
                </a:lnTo>
                <a:lnTo>
                  <a:pt x="155340" y="20302"/>
                </a:lnTo>
                <a:lnTo>
                  <a:pt x="155545" y="20171"/>
                </a:lnTo>
                <a:lnTo>
                  <a:pt x="155751" y="20077"/>
                </a:lnTo>
                <a:lnTo>
                  <a:pt x="155975" y="19984"/>
                </a:lnTo>
                <a:lnTo>
                  <a:pt x="156424" y="19816"/>
                </a:lnTo>
                <a:lnTo>
                  <a:pt x="156873" y="19666"/>
                </a:lnTo>
                <a:lnTo>
                  <a:pt x="157097" y="19591"/>
                </a:lnTo>
                <a:lnTo>
                  <a:pt x="157303" y="19498"/>
                </a:lnTo>
                <a:lnTo>
                  <a:pt x="157508" y="19404"/>
                </a:lnTo>
                <a:lnTo>
                  <a:pt x="157695" y="19273"/>
                </a:lnTo>
                <a:lnTo>
                  <a:pt x="157882" y="19143"/>
                </a:lnTo>
                <a:lnTo>
                  <a:pt x="158032" y="18956"/>
                </a:lnTo>
                <a:lnTo>
                  <a:pt x="158162" y="18769"/>
                </a:lnTo>
                <a:lnTo>
                  <a:pt x="158256" y="18582"/>
                </a:lnTo>
                <a:lnTo>
                  <a:pt x="158293" y="18376"/>
                </a:lnTo>
                <a:lnTo>
                  <a:pt x="158293" y="18264"/>
                </a:lnTo>
                <a:lnTo>
                  <a:pt x="158293" y="18171"/>
                </a:lnTo>
                <a:lnTo>
                  <a:pt x="158275" y="18077"/>
                </a:lnTo>
                <a:lnTo>
                  <a:pt x="158237" y="17984"/>
                </a:lnTo>
                <a:lnTo>
                  <a:pt x="158200" y="17890"/>
                </a:lnTo>
                <a:lnTo>
                  <a:pt x="158125" y="17797"/>
                </a:lnTo>
                <a:lnTo>
                  <a:pt x="158424" y="17685"/>
                </a:lnTo>
                <a:lnTo>
                  <a:pt x="158705" y="17554"/>
                </a:lnTo>
                <a:lnTo>
                  <a:pt x="158835" y="17479"/>
                </a:lnTo>
                <a:lnTo>
                  <a:pt x="158948" y="17385"/>
                </a:lnTo>
                <a:lnTo>
                  <a:pt x="159060" y="17273"/>
                </a:lnTo>
                <a:lnTo>
                  <a:pt x="159134" y="17161"/>
                </a:lnTo>
                <a:lnTo>
                  <a:pt x="159191" y="17030"/>
                </a:lnTo>
                <a:lnTo>
                  <a:pt x="159191" y="16881"/>
                </a:lnTo>
                <a:lnTo>
                  <a:pt x="159172" y="16750"/>
                </a:lnTo>
                <a:lnTo>
                  <a:pt x="159116" y="16619"/>
                </a:lnTo>
                <a:lnTo>
                  <a:pt x="159041" y="16507"/>
                </a:lnTo>
                <a:lnTo>
                  <a:pt x="158929" y="16413"/>
                </a:lnTo>
                <a:lnTo>
                  <a:pt x="158873" y="16376"/>
                </a:lnTo>
                <a:lnTo>
                  <a:pt x="158798" y="16357"/>
                </a:lnTo>
                <a:lnTo>
                  <a:pt x="158648" y="16357"/>
                </a:lnTo>
                <a:lnTo>
                  <a:pt x="158705" y="16339"/>
                </a:lnTo>
                <a:lnTo>
                  <a:pt x="158761" y="16301"/>
                </a:lnTo>
                <a:lnTo>
                  <a:pt x="158798" y="16245"/>
                </a:lnTo>
                <a:lnTo>
                  <a:pt x="158835" y="16208"/>
                </a:lnTo>
                <a:lnTo>
                  <a:pt x="158873" y="16096"/>
                </a:lnTo>
                <a:lnTo>
                  <a:pt x="158873" y="15965"/>
                </a:lnTo>
                <a:lnTo>
                  <a:pt x="158835" y="15834"/>
                </a:lnTo>
                <a:lnTo>
                  <a:pt x="158779" y="15722"/>
                </a:lnTo>
                <a:lnTo>
                  <a:pt x="158686" y="15628"/>
                </a:lnTo>
                <a:lnTo>
                  <a:pt x="158574" y="15554"/>
                </a:lnTo>
                <a:lnTo>
                  <a:pt x="158443" y="15497"/>
                </a:lnTo>
                <a:lnTo>
                  <a:pt x="158312" y="15460"/>
                </a:lnTo>
                <a:lnTo>
                  <a:pt x="158032" y="15460"/>
                </a:lnTo>
                <a:lnTo>
                  <a:pt x="157732" y="15497"/>
                </a:lnTo>
                <a:lnTo>
                  <a:pt x="157452" y="15554"/>
                </a:lnTo>
                <a:lnTo>
                  <a:pt x="157676" y="15423"/>
                </a:lnTo>
                <a:lnTo>
                  <a:pt x="157882" y="15292"/>
                </a:lnTo>
                <a:lnTo>
                  <a:pt x="158069" y="15124"/>
                </a:lnTo>
                <a:lnTo>
                  <a:pt x="158144" y="15030"/>
                </a:lnTo>
                <a:lnTo>
                  <a:pt x="158200" y="14937"/>
                </a:lnTo>
                <a:lnTo>
                  <a:pt x="158256" y="14824"/>
                </a:lnTo>
                <a:lnTo>
                  <a:pt x="158275" y="14712"/>
                </a:lnTo>
                <a:lnTo>
                  <a:pt x="158275" y="14581"/>
                </a:lnTo>
                <a:lnTo>
                  <a:pt x="158256" y="14469"/>
                </a:lnTo>
                <a:lnTo>
                  <a:pt x="158218" y="14376"/>
                </a:lnTo>
                <a:lnTo>
                  <a:pt x="158144" y="14282"/>
                </a:lnTo>
                <a:lnTo>
                  <a:pt x="158069" y="14189"/>
                </a:lnTo>
                <a:lnTo>
                  <a:pt x="157957" y="14152"/>
                </a:lnTo>
                <a:lnTo>
                  <a:pt x="157826" y="14114"/>
                </a:lnTo>
                <a:lnTo>
                  <a:pt x="157714" y="14114"/>
                </a:lnTo>
                <a:lnTo>
                  <a:pt x="157471" y="14133"/>
                </a:lnTo>
                <a:lnTo>
                  <a:pt x="157116" y="14226"/>
                </a:lnTo>
                <a:lnTo>
                  <a:pt x="156760" y="14338"/>
                </a:lnTo>
                <a:lnTo>
                  <a:pt x="156424" y="14469"/>
                </a:lnTo>
                <a:lnTo>
                  <a:pt x="156106" y="14638"/>
                </a:lnTo>
                <a:lnTo>
                  <a:pt x="155807" y="14824"/>
                </a:lnTo>
                <a:lnTo>
                  <a:pt x="155527" y="15030"/>
                </a:lnTo>
                <a:lnTo>
                  <a:pt x="155265" y="15273"/>
                </a:lnTo>
                <a:lnTo>
                  <a:pt x="155022" y="15516"/>
                </a:lnTo>
                <a:lnTo>
                  <a:pt x="154966" y="15460"/>
                </a:lnTo>
                <a:lnTo>
                  <a:pt x="154929" y="15385"/>
                </a:lnTo>
                <a:lnTo>
                  <a:pt x="154891" y="15329"/>
                </a:lnTo>
                <a:lnTo>
                  <a:pt x="154872" y="15254"/>
                </a:lnTo>
                <a:lnTo>
                  <a:pt x="154854" y="15105"/>
                </a:lnTo>
                <a:lnTo>
                  <a:pt x="154854" y="14937"/>
                </a:lnTo>
                <a:lnTo>
                  <a:pt x="154910" y="14768"/>
                </a:lnTo>
                <a:lnTo>
                  <a:pt x="154985" y="14619"/>
                </a:lnTo>
                <a:lnTo>
                  <a:pt x="155078" y="14469"/>
                </a:lnTo>
                <a:lnTo>
                  <a:pt x="155190" y="14338"/>
                </a:lnTo>
                <a:lnTo>
                  <a:pt x="155452" y="14095"/>
                </a:lnTo>
                <a:lnTo>
                  <a:pt x="155714" y="13871"/>
                </a:lnTo>
                <a:lnTo>
                  <a:pt x="155826" y="13740"/>
                </a:lnTo>
                <a:lnTo>
                  <a:pt x="155938" y="13609"/>
                </a:lnTo>
                <a:lnTo>
                  <a:pt x="156031" y="13479"/>
                </a:lnTo>
                <a:lnTo>
                  <a:pt x="156106" y="13329"/>
                </a:lnTo>
                <a:lnTo>
                  <a:pt x="156125" y="13254"/>
                </a:lnTo>
                <a:lnTo>
                  <a:pt x="156144" y="13180"/>
                </a:lnTo>
                <a:lnTo>
                  <a:pt x="156125" y="13011"/>
                </a:lnTo>
                <a:lnTo>
                  <a:pt x="156087" y="12843"/>
                </a:lnTo>
                <a:lnTo>
                  <a:pt x="155994" y="12693"/>
                </a:lnTo>
                <a:lnTo>
                  <a:pt x="155882" y="12581"/>
                </a:lnTo>
                <a:lnTo>
                  <a:pt x="155826" y="12525"/>
                </a:lnTo>
                <a:lnTo>
                  <a:pt x="155751" y="12488"/>
                </a:lnTo>
                <a:lnTo>
                  <a:pt x="155676" y="12469"/>
                </a:lnTo>
                <a:lnTo>
                  <a:pt x="155601" y="12450"/>
                </a:lnTo>
                <a:lnTo>
                  <a:pt x="155508" y="12450"/>
                </a:lnTo>
                <a:lnTo>
                  <a:pt x="155433" y="12469"/>
                </a:lnTo>
                <a:lnTo>
                  <a:pt x="155433" y="12469"/>
                </a:lnTo>
                <a:lnTo>
                  <a:pt x="155658" y="12282"/>
                </a:lnTo>
                <a:lnTo>
                  <a:pt x="155882" y="12058"/>
                </a:lnTo>
                <a:lnTo>
                  <a:pt x="155975" y="11964"/>
                </a:lnTo>
                <a:lnTo>
                  <a:pt x="156050" y="11834"/>
                </a:lnTo>
                <a:lnTo>
                  <a:pt x="156125" y="11721"/>
                </a:lnTo>
                <a:lnTo>
                  <a:pt x="156181" y="11591"/>
                </a:lnTo>
                <a:lnTo>
                  <a:pt x="156200" y="11441"/>
                </a:lnTo>
                <a:lnTo>
                  <a:pt x="156200" y="11291"/>
                </a:lnTo>
                <a:lnTo>
                  <a:pt x="156162" y="11161"/>
                </a:lnTo>
                <a:lnTo>
                  <a:pt x="156106" y="11030"/>
                </a:lnTo>
                <a:lnTo>
                  <a:pt x="156031" y="10899"/>
                </a:lnTo>
                <a:lnTo>
                  <a:pt x="155919" y="10805"/>
                </a:lnTo>
                <a:lnTo>
                  <a:pt x="155807" y="10731"/>
                </a:lnTo>
                <a:lnTo>
                  <a:pt x="155658" y="10693"/>
                </a:lnTo>
                <a:lnTo>
                  <a:pt x="155527" y="10693"/>
                </a:lnTo>
                <a:lnTo>
                  <a:pt x="155415" y="10712"/>
                </a:lnTo>
                <a:lnTo>
                  <a:pt x="155190" y="10768"/>
                </a:lnTo>
                <a:lnTo>
                  <a:pt x="154910" y="10862"/>
                </a:lnTo>
                <a:lnTo>
                  <a:pt x="154629" y="10992"/>
                </a:lnTo>
                <a:lnTo>
                  <a:pt x="154386" y="11123"/>
                </a:lnTo>
                <a:lnTo>
                  <a:pt x="154143" y="11273"/>
                </a:lnTo>
                <a:lnTo>
                  <a:pt x="153900" y="11441"/>
                </a:lnTo>
                <a:lnTo>
                  <a:pt x="153695" y="11628"/>
                </a:lnTo>
                <a:lnTo>
                  <a:pt x="153470" y="11834"/>
                </a:lnTo>
                <a:lnTo>
                  <a:pt x="153265" y="12039"/>
                </a:lnTo>
                <a:lnTo>
                  <a:pt x="153078" y="12245"/>
                </a:lnTo>
                <a:lnTo>
                  <a:pt x="152891" y="12469"/>
                </a:lnTo>
                <a:lnTo>
                  <a:pt x="152536" y="12918"/>
                </a:lnTo>
                <a:lnTo>
                  <a:pt x="152218" y="13404"/>
                </a:lnTo>
                <a:lnTo>
                  <a:pt x="151900" y="13871"/>
                </a:lnTo>
                <a:lnTo>
                  <a:pt x="151825" y="13852"/>
                </a:lnTo>
                <a:lnTo>
                  <a:pt x="151732" y="13815"/>
                </a:lnTo>
                <a:lnTo>
                  <a:pt x="151657" y="13759"/>
                </a:lnTo>
                <a:lnTo>
                  <a:pt x="151601" y="13684"/>
                </a:lnTo>
                <a:lnTo>
                  <a:pt x="151564" y="13628"/>
                </a:lnTo>
                <a:lnTo>
                  <a:pt x="151526" y="13553"/>
                </a:lnTo>
                <a:lnTo>
                  <a:pt x="151470" y="13385"/>
                </a:lnTo>
                <a:lnTo>
                  <a:pt x="151470" y="13198"/>
                </a:lnTo>
                <a:lnTo>
                  <a:pt x="151508" y="13011"/>
                </a:lnTo>
                <a:lnTo>
                  <a:pt x="151564" y="12824"/>
                </a:lnTo>
                <a:lnTo>
                  <a:pt x="151639" y="12656"/>
                </a:lnTo>
                <a:lnTo>
                  <a:pt x="151863" y="12338"/>
                </a:lnTo>
                <a:lnTo>
                  <a:pt x="152087" y="12039"/>
                </a:lnTo>
                <a:lnTo>
                  <a:pt x="152181" y="11871"/>
                </a:lnTo>
                <a:lnTo>
                  <a:pt x="152255" y="11703"/>
                </a:lnTo>
                <a:lnTo>
                  <a:pt x="152311" y="11535"/>
                </a:lnTo>
                <a:lnTo>
                  <a:pt x="152311" y="11366"/>
                </a:lnTo>
                <a:lnTo>
                  <a:pt x="151545" y="11422"/>
                </a:lnTo>
                <a:lnTo>
                  <a:pt x="151713" y="11179"/>
                </a:lnTo>
                <a:lnTo>
                  <a:pt x="151882" y="10936"/>
                </a:lnTo>
                <a:lnTo>
                  <a:pt x="152031" y="10675"/>
                </a:lnTo>
                <a:lnTo>
                  <a:pt x="152143" y="10413"/>
                </a:lnTo>
                <a:lnTo>
                  <a:pt x="152181" y="10263"/>
                </a:lnTo>
                <a:lnTo>
                  <a:pt x="152199" y="10133"/>
                </a:lnTo>
                <a:lnTo>
                  <a:pt x="152199" y="10002"/>
                </a:lnTo>
                <a:lnTo>
                  <a:pt x="152199" y="9890"/>
                </a:lnTo>
                <a:lnTo>
                  <a:pt x="152162" y="9759"/>
                </a:lnTo>
                <a:lnTo>
                  <a:pt x="152125" y="9647"/>
                </a:lnTo>
                <a:lnTo>
                  <a:pt x="152050" y="9534"/>
                </a:lnTo>
                <a:lnTo>
                  <a:pt x="151956" y="9422"/>
                </a:lnTo>
                <a:lnTo>
                  <a:pt x="151807" y="9310"/>
                </a:lnTo>
                <a:lnTo>
                  <a:pt x="151639" y="9217"/>
                </a:lnTo>
                <a:lnTo>
                  <a:pt x="151433" y="9160"/>
                </a:lnTo>
                <a:lnTo>
                  <a:pt x="151227" y="9142"/>
                </a:lnTo>
                <a:lnTo>
                  <a:pt x="151022" y="9142"/>
                </a:lnTo>
                <a:lnTo>
                  <a:pt x="150816" y="9160"/>
                </a:lnTo>
                <a:lnTo>
                  <a:pt x="150610" y="9235"/>
                </a:lnTo>
                <a:lnTo>
                  <a:pt x="150423" y="9310"/>
                </a:lnTo>
                <a:lnTo>
                  <a:pt x="150237" y="9403"/>
                </a:lnTo>
                <a:lnTo>
                  <a:pt x="150087" y="9516"/>
                </a:lnTo>
                <a:lnTo>
                  <a:pt x="149937" y="9647"/>
                </a:lnTo>
                <a:lnTo>
                  <a:pt x="149788" y="9777"/>
                </a:lnTo>
                <a:lnTo>
                  <a:pt x="149526" y="10076"/>
                </a:lnTo>
                <a:lnTo>
                  <a:pt x="149302" y="10376"/>
                </a:lnTo>
                <a:lnTo>
                  <a:pt x="149302" y="10376"/>
                </a:lnTo>
                <a:lnTo>
                  <a:pt x="149321" y="10319"/>
                </a:lnTo>
                <a:lnTo>
                  <a:pt x="149358" y="10245"/>
                </a:lnTo>
                <a:lnTo>
                  <a:pt x="149358" y="10189"/>
                </a:lnTo>
                <a:lnTo>
                  <a:pt x="149358" y="10114"/>
                </a:lnTo>
                <a:lnTo>
                  <a:pt x="149302" y="9983"/>
                </a:lnTo>
                <a:lnTo>
                  <a:pt x="149227" y="9852"/>
                </a:lnTo>
                <a:lnTo>
                  <a:pt x="149115" y="9740"/>
                </a:lnTo>
                <a:lnTo>
                  <a:pt x="148965" y="9665"/>
                </a:lnTo>
                <a:lnTo>
                  <a:pt x="148816" y="9609"/>
                </a:lnTo>
                <a:lnTo>
                  <a:pt x="148648" y="9590"/>
                </a:lnTo>
                <a:lnTo>
                  <a:pt x="148479" y="9590"/>
                </a:lnTo>
                <a:lnTo>
                  <a:pt x="148330" y="9628"/>
                </a:lnTo>
                <a:lnTo>
                  <a:pt x="148180" y="9684"/>
                </a:lnTo>
                <a:lnTo>
                  <a:pt x="148031" y="9759"/>
                </a:lnTo>
                <a:lnTo>
                  <a:pt x="147900" y="9852"/>
                </a:lnTo>
                <a:lnTo>
                  <a:pt x="147769" y="9946"/>
                </a:lnTo>
                <a:lnTo>
                  <a:pt x="147526" y="10170"/>
                </a:lnTo>
                <a:lnTo>
                  <a:pt x="147246" y="10469"/>
                </a:lnTo>
                <a:lnTo>
                  <a:pt x="147003" y="10787"/>
                </a:lnTo>
                <a:lnTo>
                  <a:pt x="146778" y="11123"/>
                </a:lnTo>
                <a:lnTo>
                  <a:pt x="146591" y="11460"/>
                </a:lnTo>
                <a:lnTo>
                  <a:pt x="146442" y="11815"/>
                </a:lnTo>
                <a:lnTo>
                  <a:pt x="146311" y="12189"/>
                </a:lnTo>
                <a:lnTo>
                  <a:pt x="146218" y="12563"/>
                </a:lnTo>
                <a:lnTo>
                  <a:pt x="146143" y="12936"/>
                </a:lnTo>
                <a:lnTo>
                  <a:pt x="145339" y="12824"/>
                </a:lnTo>
                <a:lnTo>
                  <a:pt x="145227" y="13310"/>
                </a:lnTo>
                <a:lnTo>
                  <a:pt x="145133" y="13778"/>
                </a:lnTo>
                <a:lnTo>
                  <a:pt x="145077" y="14264"/>
                </a:lnTo>
                <a:lnTo>
                  <a:pt x="145040" y="14731"/>
                </a:lnTo>
                <a:lnTo>
                  <a:pt x="145021" y="15217"/>
                </a:lnTo>
                <a:lnTo>
                  <a:pt x="145040" y="15703"/>
                </a:lnTo>
                <a:lnTo>
                  <a:pt x="145096" y="16170"/>
                </a:lnTo>
                <a:lnTo>
                  <a:pt x="145152" y="16656"/>
                </a:lnTo>
                <a:lnTo>
                  <a:pt x="145059" y="16563"/>
                </a:lnTo>
                <a:lnTo>
                  <a:pt x="144946" y="16507"/>
                </a:lnTo>
                <a:lnTo>
                  <a:pt x="144816" y="16451"/>
                </a:lnTo>
                <a:lnTo>
                  <a:pt x="144685" y="16413"/>
                </a:lnTo>
                <a:lnTo>
                  <a:pt x="144554" y="16376"/>
                </a:lnTo>
                <a:lnTo>
                  <a:pt x="144255" y="16376"/>
                </a:lnTo>
                <a:lnTo>
                  <a:pt x="144124" y="16395"/>
                </a:lnTo>
                <a:lnTo>
                  <a:pt x="143993" y="16432"/>
                </a:lnTo>
                <a:lnTo>
                  <a:pt x="143844" y="16469"/>
                </a:lnTo>
                <a:lnTo>
                  <a:pt x="143731" y="16544"/>
                </a:lnTo>
                <a:lnTo>
                  <a:pt x="143619" y="16600"/>
                </a:lnTo>
                <a:lnTo>
                  <a:pt x="143507" y="16694"/>
                </a:lnTo>
                <a:lnTo>
                  <a:pt x="143414" y="16787"/>
                </a:lnTo>
                <a:lnTo>
                  <a:pt x="143339" y="16881"/>
                </a:lnTo>
                <a:lnTo>
                  <a:pt x="143283" y="16993"/>
                </a:lnTo>
                <a:lnTo>
                  <a:pt x="142871" y="15647"/>
                </a:lnTo>
                <a:lnTo>
                  <a:pt x="142666" y="15703"/>
                </a:lnTo>
                <a:lnTo>
                  <a:pt x="142460" y="15759"/>
                </a:lnTo>
                <a:lnTo>
                  <a:pt x="142273" y="15834"/>
                </a:lnTo>
                <a:lnTo>
                  <a:pt x="142086" y="15927"/>
                </a:lnTo>
                <a:lnTo>
                  <a:pt x="141918" y="16040"/>
                </a:lnTo>
                <a:lnTo>
                  <a:pt x="141750" y="16152"/>
                </a:lnTo>
                <a:lnTo>
                  <a:pt x="141600" y="16283"/>
                </a:lnTo>
                <a:lnTo>
                  <a:pt x="141469" y="16413"/>
                </a:lnTo>
                <a:lnTo>
                  <a:pt x="141675" y="16133"/>
                </a:lnTo>
                <a:lnTo>
                  <a:pt x="141843" y="15834"/>
                </a:lnTo>
                <a:lnTo>
                  <a:pt x="141993" y="15516"/>
                </a:lnTo>
                <a:lnTo>
                  <a:pt x="142086" y="15198"/>
                </a:lnTo>
                <a:lnTo>
                  <a:pt x="142161" y="14862"/>
                </a:lnTo>
                <a:lnTo>
                  <a:pt x="142180" y="14525"/>
                </a:lnTo>
                <a:lnTo>
                  <a:pt x="142180" y="14189"/>
                </a:lnTo>
                <a:lnTo>
                  <a:pt x="142124" y="13852"/>
                </a:lnTo>
                <a:lnTo>
                  <a:pt x="142610" y="13404"/>
                </a:lnTo>
                <a:lnTo>
                  <a:pt x="142834" y="13161"/>
                </a:lnTo>
                <a:lnTo>
                  <a:pt x="143040" y="12899"/>
                </a:lnTo>
                <a:lnTo>
                  <a:pt x="143227" y="12637"/>
                </a:lnTo>
                <a:lnTo>
                  <a:pt x="143357" y="12357"/>
                </a:lnTo>
                <a:lnTo>
                  <a:pt x="143414" y="12226"/>
                </a:lnTo>
                <a:lnTo>
                  <a:pt x="143470" y="12077"/>
                </a:lnTo>
                <a:lnTo>
                  <a:pt x="143488" y="11927"/>
                </a:lnTo>
                <a:lnTo>
                  <a:pt x="143507" y="11778"/>
                </a:lnTo>
                <a:lnTo>
                  <a:pt x="143507" y="11609"/>
                </a:lnTo>
                <a:lnTo>
                  <a:pt x="143488" y="11441"/>
                </a:lnTo>
                <a:lnTo>
                  <a:pt x="143432" y="11105"/>
                </a:lnTo>
                <a:lnTo>
                  <a:pt x="143283" y="10432"/>
                </a:lnTo>
                <a:lnTo>
                  <a:pt x="143227" y="10114"/>
                </a:lnTo>
                <a:lnTo>
                  <a:pt x="143208" y="9946"/>
                </a:lnTo>
                <a:lnTo>
                  <a:pt x="143227" y="9796"/>
                </a:lnTo>
                <a:lnTo>
                  <a:pt x="143245" y="9647"/>
                </a:lnTo>
                <a:lnTo>
                  <a:pt x="143283" y="9497"/>
                </a:lnTo>
                <a:lnTo>
                  <a:pt x="143339" y="9347"/>
                </a:lnTo>
                <a:lnTo>
                  <a:pt x="143432" y="9217"/>
                </a:lnTo>
                <a:lnTo>
                  <a:pt x="143283" y="9160"/>
                </a:lnTo>
                <a:lnTo>
                  <a:pt x="143133" y="9142"/>
                </a:lnTo>
                <a:lnTo>
                  <a:pt x="142984" y="9142"/>
                </a:lnTo>
                <a:lnTo>
                  <a:pt x="142834" y="9160"/>
                </a:lnTo>
                <a:lnTo>
                  <a:pt x="142685" y="9217"/>
                </a:lnTo>
                <a:lnTo>
                  <a:pt x="142554" y="9291"/>
                </a:lnTo>
                <a:lnTo>
                  <a:pt x="142442" y="9366"/>
                </a:lnTo>
                <a:lnTo>
                  <a:pt x="142348" y="9478"/>
                </a:lnTo>
                <a:lnTo>
                  <a:pt x="142068" y="8731"/>
                </a:lnTo>
                <a:lnTo>
                  <a:pt x="139544" y="10506"/>
                </a:lnTo>
                <a:lnTo>
                  <a:pt x="139638" y="10394"/>
                </a:lnTo>
                <a:lnTo>
                  <a:pt x="139712" y="10263"/>
                </a:lnTo>
                <a:lnTo>
                  <a:pt x="139787" y="10151"/>
                </a:lnTo>
                <a:lnTo>
                  <a:pt x="139825" y="10020"/>
                </a:lnTo>
                <a:lnTo>
                  <a:pt x="139862" y="9890"/>
                </a:lnTo>
                <a:lnTo>
                  <a:pt x="139881" y="9759"/>
                </a:lnTo>
                <a:lnTo>
                  <a:pt x="139899" y="9628"/>
                </a:lnTo>
                <a:lnTo>
                  <a:pt x="139881" y="9497"/>
                </a:lnTo>
                <a:lnTo>
                  <a:pt x="139881" y="9347"/>
                </a:lnTo>
                <a:lnTo>
                  <a:pt x="139843" y="9217"/>
                </a:lnTo>
                <a:lnTo>
                  <a:pt x="139806" y="9104"/>
                </a:lnTo>
                <a:lnTo>
                  <a:pt x="139750" y="8974"/>
                </a:lnTo>
                <a:lnTo>
                  <a:pt x="139675" y="8843"/>
                </a:lnTo>
                <a:lnTo>
                  <a:pt x="139600" y="8731"/>
                </a:lnTo>
                <a:lnTo>
                  <a:pt x="139507" y="8637"/>
                </a:lnTo>
                <a:lnTo>
                  <a:pt x="139395" y="8544"/>
                </a:lnTo>
                <a:lnTo>
                  <a:pt x="137432" y="10843"/>
                </a:lnTo>
                <a:lnTo>
                  <a:pt x="137413" y="10675"/>
                </a:lnTo>
                <a:lnTo>
                  <a:pt x="137432" y="10488"/>
                </a:lnTo>
                <a:lnTo>
                  <a:pt x="137469" y="10319"/>
                </a:lnTo>
                <a:lnTo>
                  <a:pt x="137525" y="10151"/>
                </a:lnTo>
                <a:lnTo>
                  <a:pt x="137675" y="9796"/>
                </a:lnTo>
                <a:lnTo>
                  <a:pt x="137750" y="9628"/>
                </a:lnTo>
                <a:lnTo>
                  <a:pt x="137806" y="9460"/>
                </a:lnTo>
                <a:lnTo>
                  <a:pt x="137862" y="9273"/>
                </a:lnTo>
                <a:lnTo>
                  <a:pt x="137862" y="9086"/>
                </a:lnTo>
                <a:lnTo>
                  <a:pt x="137843" y="8899"/>
                </a:lnTo>
                <a:lnTo>
                  <a:pt x="137787" y="8712"/>
                </a:lnTo>
                <a:lnTo>
                  <a:pt x="137693" y="8544"/>
                </a:lnTo>
                <a:lnTo>
                  <a:pt x="137637" y="8488"/>
                </a:lnTo>
                <a:lnTo>
                  <a:pt x="137581" y="8431"/>
                </a:lnTo>
                <a:lnTo>
                  <a:pt x="137507" y="8375"/>
                </a:lnTo>
                <a:lnTo>
                  <a:pt x="137432" y="8338"/>
                </a:lnTo>
                <a:lnTo>
                  <a:pt x="137338" y="8301"/>
                </a:lnTo>
                <a:lnTo>
                  <a:pt x="137245" y="8282"/>
                </a:lnTo>
                <a:lnTo>
                  <a:pt x="137114" y="8282"/>
                </a:lnTo>
                <a:lnTo>
                  <a:pt x="137021" y="8301"/>
                </a:lnTo>
                <a:lnTo>
                  <a:pt x="136927" y="8338"/>
                </a:lnTo>
                <a:lnTo>
                  <a:pt x="136834" y="8394"/>
                </a:lnTo>
                <a:lnTo>
                  <a:pt x="136759" y="8450"/>
                </a:lnTo>
                <a:lnTo>
                  <a:pt x="136684" y="8525"/>
                </a:lnTo>
                <a:lnTo>
                  <a:pt x="136628" y="8618"/>
                </a:lnTo>
                <a:lnTo>
                  <a:pt x="136572" y="8693"/>
                </a:lnTo>
                <a:lnTo>
                  <a:pt x="136478" y="8899"/>
                </a:lnTo>
                <a:lnTo>
                  <a:pt x="136422" y="9123"/>
                </a:lnTo>
                <a:lnTo>
                  <a:pt x="136385" y="9347"/>
                </a:lnTo>
                <a:lnTo>
                  <a:pt x="136385" y="9572"/>
                </a:lnTo>
                <a:lnTo>
                  <a:pt x="136254" y="9366"/>
                </a:lnTo>
                <a:lnTo>
                  <a:pt x="136105" y="9179"/>
                </a:lnTo>
                <a:lnTo>
                  <a:pt x="135918" y="8992"/>
                </a:lnTo>
                <a:lnTo>
                  <a:pt x="135712" y="8843"/>
                </a:lnTo>
                <a:lnTo>
                  <a:pt x="135619" y="8955"/>
                </a:lnTo>
                <a:lnTo>
                  <a:pt x="135544" y="9067"/>
                </a:lnTo>
                <a:lnTo>
                  <a:pt x="135432" y="9310"/>
                </a:lnTo>
                <a:lnTo>
                  <a:pt x="135338" y="9553"/>
                </a:lnTo>
                <a:lnTo>
                  <a:pt x="135282" y="9815"/>
                </a:lnTo>
                <a:lnTo>
                  <a:pt x="135263" y="10076"/>
                </a:lnTo>
                <a:lnTo>
                  <a:pt x="135226" y="10338"/>
                </a:lnTo>
                <a:lnTo>
                  <a:pt x="135170" y="10880"/>
                </a:lnTo>
                <a:lnTo>
                  <a:pt x="135133" y="11142"/>
                </a:lnTo>
                <a:lnTo>
                  <a:pt x="135058" y="11404"/>
                </a:lnTo>
                <a:lnTo>
                  <a:pt x="134927" y="11665"/>
                </a:lnTo>
                <a:lnTo>
                  <a:pt x="134796" y="11908"/>
                </a:lnTo>
                <a:lnTo>
                  <a:pt x="134703" y="12021"/>
                </a:lnTo>
                <a:lnTo>
                  <a:pt x="134609" y="12114"/>
                </a:lnTo>
                <a:lnTo>
                  <a:pt x="134516" y="12207"/>
                </a:lnTo>
                <a:lnTo>
                  <a:pt x="134404" y="12282"/>
                </a:lnTo>
                <a:lnTo>
                  <a:pt x="134273" y="12338"/>
                </a:lnTo>
                <a:lnTo>
                  <a:pt x="134160" y="12394"/>
                </a:lnTo>
                <a:lnTo>
                  <a:pt x="134011" y="12432"/>
                </a:lnTo>
                <a:lnTo>
                  <a:pt x="133880" y="12450"/>
                </a:lnTo>
                <a:lnTo>
                  <a:pt x="134067" y="12170"/>
                </a:lnTo>
                <a:lnTo>
                  <a:pt x="134254" y="11890"/>
                </a:lnTo>
                <a:lnTo>
                  <a:pt x="134329" y="11759"/>
                </a:lnTo>
                <a:lnTo>
                  <a:pt x="134385" y="11609"/>
                </a:lnTo>
                <a:lnTo>
                  <a:pt x="134441" y="11441"/>
                </a:lnTo>
                <a:lnTo>
                  <a:pt x="134460" y="11291"/>
                </a:lnTo>
                <a:lnTo>
                  <a:pt x="134460" y="11123"/>
                </a:lnTo>
                <a:lnTo>
                  <a:pt x="134441" y="10974"/>
                </a:lnTo>
                <a:lnTo>
                  <a:pt x="134385" y="10805"/>
                </a:lnTo>
                <a:lnTo>
                  <a:pt x="134310" y="10675"/>
                </a:lnTo>
                <a:lnTo>
                  <a:pt x="134198" y="10544"/>
                </a:lnTo>
                <a:lnTo>
                  <a:pt x="134086" y="10432"/>
                </a:lnTo>
                <a:lnTo>
                  <a:pt x="133936" y="10357"/>
                </a:lnTo>
                <a:lnTo>
                  <a:pt x="133768" y="10301"/>
                </a:lnTo>
                <a:lnTo>
                  <a:pt x="133899" y="10151"/>
                </a:lnTo>
                <a:lnTo>
                  <a:pt x="134030" y="9983"/>
                </a:lnTo>
                <a:lnTo>
                  <a:pt x="134123" y="9815"/>
                </a:lnTo>
                <a:lnTo>
                  <a:pt x="134198" y="9628"/>
                </a:lnTo>
                <a:lnTo>
                  <a:pt x="134254" y="9441"/>
                </a:lnTo>
                <a:lnTo>
                  <a:pt x="134291" y="9235"/>
                </a:lnTo>
                <a:lnTo>
                  <a:pt x="134291" y="9048"/>
                </a:lnTo>
                <a:lnTo>
                  <a:pt x="134273" y="8843"/>
                </a:lnTo>
                <a:lnTo>
                  <a:pt x="134254" y="8656"/>
                </a:lnTo>
                <a:lnTo>
                  <a:pt x="134198" y="8469"/>
                </a:lnTo>
                <a:lnTo>
                  <a:pt x="134123" y="8282"/>
                </a:lnTo>
                <a:lnTo>
                  <a:pt x="134030" y="8095"/>
                </a:lnTo>
                <a:lnTo>
                  <a:pt x="133899" y="7927"/>
                </a:lnTo>
                <a:lnTo>
                  <a:pt x="133768" y="7777"/>
                </a:lnTo>
                <a:lnTo>
                  <a:pt x="133618" y="7628"/>
                </a:lnTo>
                <a:lnTo>
                  <a:pt x="133450" y="7515"/>
                </a:lnTo>
                <a:lnTo>
                  <a:pt x="133188" y="8020"/>
                </a:lnTo>
                <a:lnTo>
                  <a:pt x="132964" y="8525"/>
                </a:lnTo>
                <a:lnTo>
                  <a:pt x="132777" y="9048"/>
                </a:lnTo>
                <a:lnTo>
                  <a:pt x="132628" y="9590"/>
                </a:lnTo>
                <a:lnTo>
                  <a:pt x="132628" y="9516"/>
                </a:lnTo>
                <a:lnTo>
                  <a:pt x="132628" y="9441"/>
                </a:lnTo>
                <a:lnTo>
                  <a:pt x="132590" y="9385"/>
                </a:lnTo>
                <a:lnTo>
                  <a:pt x="132553" y="9329"/>
                </a:lnTo>
                <a:lnTo>
                  <a:pt x="132441" y="9235"/>
                </a:lnTo>
                <a:lnTo>
                  <a:pt x="132310" y="9179"/>
                </a:lnTo>
                <a:lnTo>
                  <a:pt x="132142" y="9142"/>
                </a:lnTo>
                <a:lnTo>
                  <a:pt x="131973" y="9142"/>
                </a:lnTo>
                <a:lnTo>
                  <a:pt x="131824" y="9160"/>
                </a:lnTo>
                <a:lnTo>
                  <a:pt x="131749" y="9198"/>
                </a:lnTo>
                <a:lnTo>
                  <a:pt x="131674" y="9235"/>
                </a:lnTo>
                <a:lnTo>
                  <a:pt x="131543" y="9329"/>
                </a:lnTo>
                <a:lnTo>
                  <a:pt x="131450" y="9441"/>
                </a:lnTo>
                <a:lnTo>
                  <a:pt x="131375" y="9572"/>
                </a:lnTo>
                <a:lnTo>
                  <a:pt x="131319" y="9703"/>
                </a:lnTo>
                <a:lnTo>
                  <a:pt x="131263" y="9852"/>
                </a:lnTo>
                <a:lnTo>
                  <a:pt x="131226" y="10002"/>
                </a:lnTo>
                <a:lnTo>
                  <a:pt x="131170" y="10282"/>
                </a:lnTo>
                <a:lnTo>
                  <a:pt x="131095" y="10114"/>
                </a:lnTo>
                <a:lnTo>
                  <a:pt x="130964" y="9946"/>
                </a:lnTo>
                <a:lnTo>
                  <a:pt x="130833" y="9796"/>
                </a:lnTo>
                <a:lnTo>
                  <a:pt x="130684" y="9665"/>
                </a:lnTo>
                <a:lnTo>
                  <a:pt x="130515" y="9572"/>
                </a:lnTo>
                <a:lnTo>
                  <a:pt x="130441" y="9534"/>
                </a:lnTo>
                <a:lnTo>
                  <a:pt x="130366" y="9516"/>
                </a:lnTo>
                <a:lnTo>
                  <a:pt x="130272" y="9516"/>
                </a:lnTo>
                <a:lnTo>
                  <a:pt x="130198" y="9534"/>
                </a:lnTo>
                <a:lnTo>
                  <a:pt x="130104" y="9553"/>
                </a:lnTo>
                <a:lnTo>
                  <a:pt x="130029" y="9609"/>
                </a:lnTo>
                <a:lnTo>
                  <a:pt x="129955" y="9684"/>
                </a:lnTo>
                <a:lnTo>
                  <a:pt x="129898" y="9796"/>
                </a:lnTo>
                <a:lnTo>
                  <a:pt x="129842" y="9890"/>
                </a:lnTo>
                <a:lnTo>
                  <a:pt x="129824" y="10002"/>
                </a:lnTo>
                <a:lnTo>
                  <a:pt x="129712" y="10394"/>
                </a:lnTo>
                <a:lnTo>
                  <a:pt x="129618" y="10805"/>
                </a:lnTo>
                <a:lnTo>
                  <a:pt x="129525" y="11235"/>
                </a:lnTo>
                <a:lnTo>
                  <a:pt x="129469" y="11665"/>
                </a:lnTo>
                <a:lnTo>
                  <a:pt x="129450" y="12095"/>
                </a:lnTo>
                <a:lnTo>
                  <a:pt x="129450" y="12507"/>
                </a:lnTo>
                <a:lnTo>
                  <a:pt x="129487" y="12936"/>
                </a:lnTo>
                <a:lnTo>
                  <a:pt x="129525" y="13142"/>
                </a:lnTo>
                <a:lnTo>
                  <a:pt x="129562" y="13329"/>
                </a:lnTo>
                <a:lnTo>
                  <a:pt x="129487" y="13254"/>
                </a:lnTo>
                <a:lnTo>
                  <a:pt x="129394" y="13198"/>
                </a:lnTo>
                <a:lnTo>
                  <a:pt x="129300" y="13142"/>
                </a:lnTo>
                <a:lnTo>
                  <a:pt x="129188" y="13086"/>
                </a:lnTo>
                <a:lnTo>
                  <a:pt x="129076" y="13049"/>
                </a:lnTo>
                <a:lnTo>
                  <a:pt x="128945" y="13030"/>
                </a:lnTo>
                <a:lnTo>
                  <a:pt x="128833" y="13011"/>
                </a:lnTo>
                <a:lnTo>
                  <a:pt x="128721" y="13011"/>
                </a:lnTo>
                <a:lnTo>
                  <a:pt x="128590" y="13030"/>
                </a:lnTo>
                <a:lnTo>
                  <a:pt x="128478" y="13049"/>
                </a:lnTo>
                <a:lnTo>
                  <a:pt x="128384" y="13086"/>
                </a:lnTo>
                <a:lnTo>
                  <a:pt x="128272" y="13142"/>
                </a:lnTo>
                <a:lnTo>
                  <a:pt x="128179" y="13217"/>
                </a:lnTo>
                <a:lnTo>
                  <a:pt x="128104" y="13292"/>
                </a:lnTo>
                <a:lnTo>
                  <a:pt x="128048" y="13385"/>
                </a:lnTo>
                <a:lnTo>
                  <a:pt x="127992" y="13497"/>
                </a:lnTo>
                <a:lnTo>
                  <a:pt x="127786" y="13217"/>
                </a:lnTo>
                <a:lnTo>
                  <a:pt x="127599" y="12936"/>
                </a:lnTo>
                <a:lnTo>
                  <a:pt x="127450" y="12637"/>
                </a:lnTo>
                <a:lnTo>
                  <a:pt x="127319" y="12320"/>
                </a:lnTo>
                <a:lnTo>
                  <a:pt x="127225" y="12002"/>
                </a:lnTo>
                <a:lnTo>
                  <a:pt x="127169" y="11665"/>
                </a:lnTo>
                <a:lnTo>
                  <a:pt x="127132" y="11348"/>
                </a:lnTo>
                <a:lnTo>
                  <a:pt x="127132" y="11011"/>
                </a:lnTo>
                <a:lnTo>
                  <a:pt x="124777" y="13479"/>
                </a:lnTo>
                <a:lnTo>
                  <a:pt x="124646" y="13236"/>
                </a:lnTo>
                <a:lnTo>
                  <a:pt x="124534" y="12955"/>
                </a:lnTo>
                <a:lnTo>
                  <a:pt x="124477" y="12675"/>
                </a:lnTo>
                <a:lnTo>
                  <a:pt x="124440" y="12394"/>
                </a:lnTo>
                <a:lnTo>
                  <a:pt x="124459" y="12114"/>
                </a:lnTo>
                <a:lnTo>
                  <a:pt x="124496" y="11834"/>
                </a:lnTo>
                <a:lnTo>
                  <a:pt x="124571" y="11572"/>
                </a:lnTo>
                <a:lnTo>
                  <a:pt x="124683" y="11310"/>
                </a:lnTo>
                <a:lnTo>
                  <a:pt x="124552" y="11291"/>
                </a:lnTo>
                <a:lnTo>
                  <a:pt x="124421" y="11273"/>
                </a:lnTo>
                <a:lnTo>
                  <a:pt x="124309" y="11235"/>
                </a:lnTo>
                <a:lnTo>
                  <a:pt x="124178" y="11179"/>
                </a:lnTo>
                <a:lnTo>
                  <a:pt x="124085" y="11123"/>
                </a:lnTo>
                <a:lnTo>
                  <a:pt x="123973" y="11067"/>
                </a:lnTo>
                <a:lnTo>
                  <a:pt x="123786" y="10899"/>
                </a:lnTo>
                <a:lnTo>
                  <a:pt x="123599" y="10712"/>
                </a:lnTo>
                <a:lnTo>
                  <a:pt x="123431" y="10506"/>
                </a:lnTo>
                <a:lnTo>
                  <a:pt x="123113" y="10058"/>
                </a:lnTo>
                <a:lnTo>
                  <a:pt x="122795" y="9609"/>
                </a:lnTo>
                <a:lnTo>
                  <a:pt x="122627" y="9403"/>
                </a:lnTo>
                <a:lnTo>
                  <a:pt x="122459" y="9217"/>
                </a:lnTo>
                <a:lnTo>
                  <a:pt x="122272" y="9067"/>
                </a:lnTo>
                <a:lnTo>
                  <a:pt x="122160" y="9011"/>
                </a:lnTo>
                <a:lnTo>
                  <a:pt x="122047" y="8955"/>
                </a:lnTo>
                <a:lnTo>
                  <a:pt x="121935" y="8917"/>
                </a:lnTo>
                <a:lnTo>
                  <a:pt x="121823" y="8880"/>
                </a:lnTo>
                <a:lnTo>
                  <a:pt x="121692" y="8861"/>
                </a:lnTo>
                <a:lnTo>
                  <a:pt x="121561" y="8861"/>
                </a:lnTo>
                <a:lnTo>
                  <a:pt x="121393" y="8880"/>
                </a:lnTo>
                <a:lnTo>
                  <a:pt x="121244" y="8917"/>
                </a:lnTo>
                <a:lnTo>
                  <a:pt x="121094" y="8974"/>
                </a:lnTo>
                <a:lnTo>
                  <a:pt x="120963" y="9048"/>
                </a:lnTo>
                <a:lnTo>
                  <a:pt x="120832" y="9123"/>
                </a:lnTo>
                <a:lnTo>
                  <a:pt x="120720" y="9235"/>
                </a:lnTo>
                <a:lnTo>
                  <a:pt x="120608" y="9347"/>
                </a:lnTo>
                <a:lnTo>
                  <a:pt x="120496" y="9460"/>
                </a:lnTo>
                <a:lnTo>
                  <a:pt x="120309" y="9740"/>
                </a:lnTo>
                <a:lnTo>
                  <a:pt x="120122" y="10020"/>
                </a:lnTo>
                <a:lnTo>
                  <a:pt x="119935" y="10301"/>
                </a:lnTo>
                <a:lnTo>
                  <a:pt x="119767" y="10562"/>
                </a:lnTo>
                <a:lnTo>
                  <a:pt x="119655" y="10693"/>
                </a:lnTo>
                <a:lnTo>
                  <a:pt x="119543" y="10805"/>
                </a:lnTo>
                <a:lnTo>
                  <a:pt x="119393" y="10899"/>
                </a:lnTo>
                <a:lnTo>
                  <a:pt x="119243" y="10992"/>
                </a:lnTo>
                <a:lnTo>
                  <a:pt x="119075" y="11067"/>
                </a:lnTo>
                <a:lnTo>
                  <a:pt x="118888" y="11105"/>
                </a:lnTo>
                <a:lnTo>
                  <a:pt x="118720" y="11161"/>
                </a:lnTo>
                <a:lnTo>
                  <a:pt x="118552" y="11179"/>
                </a:lnTo>
                <a:lnTo>
                  <a:pt x="118384" y="11179"/>
                </a:lnTo>
                <a:lnTo>
                  <a:pt x="118234" y="11161"/>
                </a:lnTo>
                <a:lnTo>
                  <a:pt x="118084" y="11123"/>
                </a:lnTo>
                <a:lnTo>
                  <a:pt x="117972" y="11086"/>
                </a:lnTo>
                <a:lnTo>
                  <a:pt x="117860" y="11011"/>
                </a:lnTo>
                <a:lnTo>
                  <a:pt x="117785" y="10918"/>
                </a:lnTo>
                <a:lnTo>
                  <a:pt x="117748" y="10787"/>
                </a:lnTo>
                <a:lnTo>
                  <a:pt x="117729" y="10656"/>
                </a:lnTo>
                <a:lnTo>
                  <a:pt x="117430" y="11105"/>
                </a:lnTo>
                <a:lnTo>
                  <a:pt x="117112" y="11553"/>
                </a:lnTo>
                <a:lnTo>
                  <a:pt x="116776" y="12002"/>
                </a:lnTo>
                <a:lnTo>
                  <a:pt x="116421" y="12413"/>
                </a:lnTo>
                <a:lnTo>
                  <a:pt x="116028" y="12824"/>
                </a:lnTo>
                <a:lnTo>
                  <a:pt x="115617" y="13198"/>
                </a:lnTo>
                <a:lnTo>
                  <a:pt x="115187" y="13572"/>
                </a:lnTo>
                <a:lnTo>
                  <a:pt x="114720" y="13909"/>
                </a:lnTo>
                <a:lnTo>
                  <a:pt x="114757" y="13740"/>
                </a:lnTo>
                <a:lnTo>
                  <a:pt x="114794" y="13572"/>
                </a:lnTo>
                <a:lnTo>
                  <a:pt x="114813" y="13385"/>
                </a:lnTo>
                <a:lnTo>
                  <a:pt x="114813" y="13217"/>
                </a:lnTo>
                <a:lnTo>
                  <a:pt x="114794" y="12862"/>
                </a:lnTo>
                <a:lnTo>
                  <a:pt x="114720" y="12525"/>
                </a:lnTo>
                <a:lnTo>
                  <a:pt x="114608" y="12189"/>
                </a:lnTo>
                <a:lnTo>
                  <a:pt x="114458" y="11871"/>
                </a:lnTo>
                <a:lnTo>
                  <a:pt x="114271" y="11553"/>
                </a:lnTo>
                <a:lnTo>
                  <a:pt x="114159" y="11404"/>
                </a:lnTo>
                <a:lnTo>
                  <a:pt x="114047" y="11273"/>
                </a:lnTo>
                <a:lnTo>
                  <a:pt x="115879" y="6637"/>
                </a:lnTo>
                <a:lnTo>
                  <a:pt x="115692" y="6674"/>
                </a:lnTo>
                <a:lnTo>
                  <a:pt x="115505" y="6674"/>
                </a:lnTo>
                <a:lnTo>
                  <a:pt x="115337" y="6637"/>
                </a:lnTo>
                <a:lnTo>
                  <a:pt x="115187" y="6581"/>
                </a:lnTo>
                <a:lnTo>
                  <a:pt x="115037" y="6487"/>
                </a:lnTo>
                <a:lnTo>
                  <a:pt x="114907" y="6375"/>
                </a:lnTo>
                <a:lnTo>
                  <a:pt x="114776" y="6226"/>
                </a:lnTo>
                <a:lnTo>
                  <a:pt x="114682" y="6076"/>
                </a:lnTo>
                <a:lnTo>
                  <a:pt x="114570" y="5908"/>
                </a:lnTo>
                <a:lnTo>
                  <a:pt x="114477" y="5721"/>
                </a:lnTo>
                <a:lnTo>
                  <a:pt x="114308" y="5347"/>
                </a:lnTo>
                <a:lnTo>
                  <a:pt x="114178" y="4955"/>
                </a:lnTo>
                <a:lnTo>
                  <a:pt x="114065" y="4581"/>
                </a:lnTo>
                <a:lnTo>
                  <a:pt x="114009" y="4394"/>
                </a:lnTo>
                <a:lnTo>
                  <a:pt x="113897" y="4244"/>
                </a:lnTo>
                <a:lnTo>
                  <a:pt x="113766" y="4076"/>
                </a:lnTo>
                <a:lnTo>
                  <a:pt x="113617" y="3945"/>
                </a:lnTo>
                <a:lnTo>
                  <a:pt x="113449" y="3814"/>
                </a:lnTo>
                <a:lnTo>
                  <a:pt x="113262" y="3702"/>
                </a:lnTo>
                <a:lnTo>
                  <a:pt x="113075" y="3609"/>
                </a:lnTo>
                <a:lnTo>
                  <a:pt x="112888" y="3534"/>
                </a:lnTo>
                <a:lnTo>
                  <a:pt x="112701" y="3478"/>
                </a:lnTo>
                <a:lnTo>
                  <a:pt x="112533" y="3459"/>
                </a:lnTo>
                <a:lnTo>
                  <a:pt x="112364" y="3459"/>
                </a:lnTo>
                <a:lnTo>
                  <a:pt x="112215" y="3496"/>
                </a:lnTo>
                <a:lnTo>
                  <a:pt x="112084" y="3553"/>
                </a:lnTo>
                <a:lnTo>
                  <a:pt x="112047" y="3609"/>
                </a:lnTo>
                <a:lnTo>
                  <a:pt x="111991" y="3646"/>
                </a:lnTo>
                <a:lnTo>
                  <a:pt x="111972" y="3721"/>
                </a:lnTo>
                <a:lnTo>
                  <a:pt x="111934" y="3777"/>
                </a:lnTo>
                <a:lnTo>
                  <a:pt x="111916" y="3852"/>
                </a:lnTo>
                <a:lnTo>
                  <a:pt x="111916" y="3945"/>
                </a:lnTo>
                <a:lnTo>
                  <a:pt x="111673" y="3665"/>
                </a:lnTo>
                <a:lnTo>
                  <a:pt x="111411" y="3403"/>
                </a:lnTo>
                <a:lnTo>
                  <a:pt x="111131" y="3160"/>
                </a:lnTo>
                <a:lnTo>
                  <a:pt x="110813" y="2936"/>
                </a:lnTo>
                <a:lnTo>
                  <a:pt x="110495" y="2730"/>
                </a:lnTo>
                <a:lnTo>
                  <a:pt x="110140" y="2543"/>
                </a:lnTo>
                <a:lnTo>
                  <a:pt x="109785" y="2375"/>
                </a:lnTo>
                <a:lnTo>
                  <a:pt x="109411" y="2244"/>
                </a:lnTo>
                <a:lnTo>
                  <a:pt x="109411" y="2506"/>
                </a:lnTo>
                <a:lnTo>
                  <a:pt x="109355" y="2767"/>
                </a:lnTo>
                <a:lnTo>
                  <a:pt x="109280" y="2992"/>
                </a:lnTo>
                <a:lnTo>
                  <a:pt x="109187" y="3216"/>
                </a:lnTo>
                <a:lnTo>
                  <a:pt x="109056" y="3403"/>
                </a:lnTo>
                <a:lnTo>
                  <a:pt x="108887" y="3609"/>
                </a:lnTo>
                <a:lnTo>
                  <a:pt x="108719" y="3777"/>
                </a:lnTo>
                <a:lnTo>
                  <a:pt x="108514" y="3945"/>
                </a:lnTo>
                <a:lnTo>
                  <a:pt x="108308" y="4113"/>
                </a:lnTo>
                <a:lnTo>
                  <a:pt x="108065" y="4263"/>
                </a:lnTo>
                <a:lnTo>
                  <a:pt x="107822" y="4412"/>
                </a:lnTo>
                <a:lnTo>
                  <a:pt x="107560" y="4543"/>
                </a:lnTo>
                <a:lnTo>
                  <a:pt x="106999" y="4824"/>
                </a:lnTo>
                <a:lnTo>
                  <a:pt x="106401" y="5067"/>
                </a:lnTo>
                <a:lnTo>
                  <a:pt x="105205" y="5590"/>
                </a:lnTo>
                <a:lnTo>
                  <a:pt x="104607" y="5852"/>
                </a:lnTo>
                <a:lnTo>
                  <a:pt x="104046" y="6151"/>
                </a:lnTo>
                <a:lnTo>
                  <a:pt x="103784" y="6300"/>
                </a:lnTo>
                <a:lnTo>
                  <a:pt x="103541" y="6469"/>
                </a:lnTo>
                <a:lnTo>
                  <a:pt x="103298" y="6656"/>
                </a:lnTo>
                <a:lnTo>
                  <a:pt x="103074" y="6843"/>
                </a:lnTo>
                <a:lnTo>
                  <a:pt x="102887" y="7048"/>
                </a:lnTo>
                <a:lnTo>
                  <a:pt x="102700" y="7254"/>
                </a:lnTo>
                <a:lnTo>
                  <a:pt x="102551" y="7478"/>
                </a:lnTo>
                <a:lnTo>
                  <a:pt x="102420" y="7721"/>
                </a:lnTo>
                <a:lnTo>
                  <a:pt x="102364" y="7534"/>
                </a:lnTo>
                <a:lnTo>
                  <a:pt x="102289" y="7347"/>
                </a:lnTo>
                <a:lnTo>
                  <a:pt x="102214" y="7179"/>
                </a:lnTo>
                <a:lnTo>
                  <a:pt x="102102" y="7011"/>
                </a:lnTo>
                <a:lnTo>
                  <a:pt x="101990" y="6843"/>
                </a:lnTo>
                <a:lnTo>
                  <a:pt x="101859" y="6674"/>
                </a:lnTo>
                <a:lnTo>
                  <a:pt x="101728" y="6525"/>
                </a:lnTo>
                <a:lnTo>
                  <a:pt x="101578" y="6394"/>
                </a:lnTo>
                <a:lnTo>
                  <a:pt x="101429" y="6263"/>
                </a:lnTo>
                <a:lnTo>
                  <a:pt x="101261" y="6132"/>
                </a:lnTo>
                <a:lnTo>
                  <a:pt x="101092" y="6020"/>
                </a:lnTo>
                <a:lnTo>
                  <a:pt x="100906" y="5908"/>
                </a:lnTo>
                <a:lnTo>
                  <a:pt x="100513" y="5721"/>
                </a:lnTo>
                <a:lnTo>
                  <a:pt x="100102" y="5553"/>
                </a:lnTo>
                <a:lnTo>
                  <a:pt x="99672" y="5441"/>
                </a:lnTo>
                <a:lnTo>
                  <a:pt x="99242" y="5366"/>
                </a:lnTo>
                <a:lnTo>
                  <a:pt x="98812" y="5347"/>
                </a:lnTo>
                <a:lnTo>
                  <a:pt x="98588" y="5347"/>
                </a:lnTo>
                <a:lnTo>
                  <a:pt x="98363" y="5366"/>
                </a:lnTo>
                <a:lnTo>
                  <a:pt x="98158" y="5384"/>
                </a:lnTo>
                <a:lnTo>
                  <a:pt x="97933" y="5422"/>
                </a:lnTo>
                <a:lnTo>
                  <a:pt x="97728" y="5478"/>
                </a:lnTo>
                <a:lnTo>
                  <a:pt x="97522" y="5534"/>
                </a:lnTo>
                <a:lnTo>
                  <a:pt x="97316" y="5609"/>
                </a:lnTo>
                <a:lnTo>
                  <a:pt x="97130" y="5702"/>
                </a:lnTo>
                <a:lnTo>
                  <a:pt x="96943" y="5796"/>
                </a:lnTo>
                <a:lnTo>
                  <a:pt x="96756" y="5927"/>
                </a:lnTo>
                <a:lnTo>
                  <a:pt x="96756" y="5927"/>
                </a:lnTo>
                <a:lnTo>
                  <a:pt x="96774" y="5721"/>
                </a:lnTo>
                <a:lnTo>
                  <a:pt x="96756" y="5534"/>
                </a:lnTo>
                <a:lnTo>
                  <a:pt x="96718" y="5366"/>
                </a:lnTo>
                <a:lnTo>
                  <a:pt x="96643" y="5198"/>
                </a:lnTo>
                <a:lnTo>
                  <a:pt x="96531" y="5029"/>
                </a:lnTo>
                <a:lnTo>
                  <a:pt x="96419" y="4880"/>
                </a:lnTo>
                <a:lnTo>
                  <a:pt x="96270" y="4749"/>
                </a:lnTo>
                <a:lnTo>
                  <a:pt x="96101" y="4618"/>
                </a:lnTo>
                <a:lnTo>
                  <a:pt x="95914" y="4506"/>
                </a:lnTo>
                <a:lnTo>
                  <a:pt x="95728" y="4412"/>
                </a:lnTo>
                <a:lnTo>
                  <a:pt x="95522" y="4319"/>
                </a:lnTo>
                <a:lnTo>
                  <a:pt x="95298" y="4244"/>
                </a:lnTo>
                <a:lnTo>
                  <a:pt x="95092" y="4207"/>
                </a:lnTo>
                <a:lnTo>
                  <a:pt x="94868" y="4169"/>
                </a:lnTo>
                <a:lnTo>
                  <a:pt x="94419" y="4169"/>
                </a:lnTo>
                <a:lnTo>
                  <a:pt x="94195" y="4207"/>
                </a:lnTo>
                <a:lnTo>
                  <a:pt x="93989" y="4244"/>
                </a:lnTo>
                <a:lnTo>
                  <a:pt x="93783" y="4300"/>
                </a:lnTo>
                <a:lnTo>
                  <a:pt x="93578" y="4375"/>
                </a:lnTo>
                <a:lnTo>
                  <a:pt x="93185" y="4525"/>
                </a:lnTo>
                <a:lnTo>
                  <a:pt x="92793" y="4730"/>
                </a:lnTo>
                <a:lnTo>
                  <a:pt x="92438" y="4955"/>
                </a:lnTo>
                <a:lnTo>
                  <a:pt x="92082" y="5198"/>
                </a:lnTo>
                <a:lnTo>
                  <a:pt x="91727" y="5459"/>
                </a:lnTo>
                <a:lnTo>
                  <a:pt x="91391" y="5721"/>
                </a:lnTo>
                <a:lnTo>
                  <a:pt x="91260" y="5515"/>
                </a:lnTo>
                <a:lnTo>
                  <a:pt x="91092" y="5328"/>
                </a:lnTo>
                <a:lnTo>
                  <a:pt x="90905" y="5160"/>
                </a:lnTo>
                <a:lnTo>
                  <a:pt x="90699" y="5029"/>
                </a:lnTo>
                <a:lnTo>
                  <a:pt x="90475" y="4917"/>
                </a:lnTo>
                <a:lnTo>
                  <a:pt x="90232" y="4824"/>
                </a:lnTo>
                <a:lnTo>
                  <a:pt x="89970" y="4749"/>
                </a:lnTo>
                <a:lnTo>
                  <a:pt x="89690" y="4712"/>
                </a:lnTo>
                <a:lnTo>
                  <a:pt x="89428" y="4674"/>
                </a:lnTo>
                <a:lnTo>
                  <a:pt x="89148" y="4674"/>
                </a:lnTo>
                <a:lnTo>
                  <a:pt x="88867" y="4693"/>
                </a:lnTo>
                <a:lnTo>
                  <a:pt x="88587" y="4730"/>
                </a:lnTo>
                <a:lnTo>
                  <a:pt x="88306" y="4805"/>
                </a:lnTo>
                <a:lnTo>
                  <a:pt x="88045" y="4880"/>
                </a:lnTo>
                <a:lnTo>
                  <a:pt x="87783" y="4973"/>
                </a:lnTo>
                <a:lnTo>
                  <a:pt x="87540" y="5104"/>
                </a:lnTo>
                <a:lnTo>
                  <a:pt x="87316" y="5235"/>
                </a:lnTo>
                <a:lnTo>
                  <a:pt x="87091" y="5384"/>
                </a:lnTo>
                <a:lnTo>
                  <a:pt x="86904" y="5534"/>
                </a:lnTo>
                <a:lnTo>
                  <a:pt x="86699" y="5702"/>
                </a:lnTo>
                <a:lnTo>
                  <a:pt x="86512" y="5889"/>
                </a:lnTo>
                <a:lnTo>
                  <a:pt x="86344" y="6076"/>
                </a:lnTo>
                <a:lnTo>
                  <a:pt x="86026" y="6469"/>
                </a:lnTo>
                <a:lnTo>
                  <a:pt x="85727" y="6880"/>
                </a:lnTo>
                <a:lnTo>
                  <a:pt x="85446" y="7329"/>
                </a:lnTo>
                <a:lnTo>
                  <a:pt x="85203" y="7758"/>
                </a:lnTo>
                <a:lnTo>
                  <a:pt x="84960" y="8207"/>
                </a:lnTo>
                <a:lnTo>
                  <a:pt x="84773" y="8114"/>
                </a:lnTo>
                <a:lnTo>
                  <a:pt x="84605" y="8039"/>
                </a:lnTo>
                <a:lnTo>
                  <a:pt x="84418" y="7964"/>
                </a:lnTo>
                <a:lnTo>
                  <a:pt x="84231" y="7927"/>
                </a:lnTo>
                <a:lnTo>
                  <a:pt x="84044" y="7908"/>
                </a:lnTo>
                <a:lnTo>
                  <a:pt x="83857" y="7889"/>
                </a:lnTo>
                <a:lnTo>
                  <a:pt x="83670" y="7889"/>
                </a:lnTo>
                <a:lnTo>
                  <a:pt x="83465" y="7908"/>
                </a:lnTo>
                <a:lnTo>
                  <a:pt x="83278" y="7945"/>
                </a:lnTo>
                <a:lnTo>
                  <a:pt x="83091" y="7983"/>
                </a:lnTo>
                <a:lnTo>
                  <a:pt x="82904" y="8039"/>
                </a:lnTo>
                <a:lnTo>
                  <a:pt x="82717" y="8114"/>
                </a:lnTo>
                <a:lnTo>
                  <a:pt x="82549" y="8188"/>
                </a:lnTo>
                <a:lnTo>
                  <a:pt x="82362" y="8282"/>
                </a:lnTo>
                <a:lnTo>
                  <a:pt x="82212" y="8375"/>
                </a:lnTo>
                <a:lnTo>
                  <a:pt x="82044" y="8488"/>
                </a:lnTo>
                <a:lnTo>
                  <a:pt x="81895" y="8600"/>
                </a:lnTo>
                <a:lnTo>
                  <a:pt x="81745" y="8731"/>
                </a:lnTo>
                <a:lnTo>
                  <a:pt x="81614" y="8861"/>
                </a:lnTo>
                <a:lnTo>
                  <a:pt x="81483" y="8992"/>
                </a:lnTo>
                <a:lnTo>
                  <a:pt x="81371" y="9142"/>
                </a:lnTo>
                <a:lnTo>
                  <a:pt x="81278" y="9291"/>
                </a:lnTo>
                <a:lnTo>
                  <a:pt x="81184" y="9441"/>
                </a:lnTo>
                <a:lnTo>
                  <a:pt x="81110" y="9609"/>
                </a:lnTo>
                <a:lnTo>
                  <a:pt x="81053" y="9759"/>
                </a:lnTo>
                <a:lnTo>
                  <a:pt x="81016" y="9927"/>
                </a:lnTo>
                <a:lnTo>
                  <a:pt x="80979" y="10095"/>
                </a:lnTo>
                <a:lnTo>
                  <a:pt x="80979" y="10263"/>
                </a:lnTo>
                <a:lnTo>
                  <a:pt x="80979" y="10432"/>
                </a:lnTo>
                <a:lnTo>
                  <a:pt x="81016" y="10600"/>
                </a:lnTo>
                <a:lnTo>
                  <a:pt x="81053" y="10768"/>
                </a:lnTo>
                <a:lnTo>
                  <a:pt x="81128" y="10936"/>
                </a:lnTo>
                <a:lnTo>
                  <a:pt x="80810" y="10787"/>
                </a:lnTo>
                <a:lnTo>
                  <a:pt x="80455" y="10637"/>
                </a:lnTo>
                <a:lnTo>
                  <a:pt x="80119" y="10525"/>
                </a:lnTo>
                <a:lnTo>
                  <a:pt x="79745" y="10450"/>
                </a:lnTo>
                <a:lnTo>
                  <a:pt x="79390" y="10376"/>
                </a:lnTo>
                <a:lnTo>
                  <a:pt x="79016" y="10338"/>
                </a:lnTo>
                <a:lnTo>
                  <a:pt x="78268" y="10338"/>
                </a:lnTo>
                <a:lnTo>
                  <a:pt x="77894" y="10376"/>
                </a:lnTo>
                <a:lnTo>
                  <a:pt x="77520" y="10432"/>
                </a:lnTo>
                <a:lnTo>
                  <a:pt x="77165" y="10525"/>
                </a:lnTo>
                <a:lnTo>
                  <a:pt x="76810" y="10637"/>
                </a:lnTo>
                <a:lnTo>
                  <a:pt x="76455" y="10768"/>
                </a:lnTo>
                <a:lnTo>
                  <a:pt x="76137" y="10918"/>
                </a:lnTo>
                <a:lnTo>
                  <a:pt x="75819" y="11086"/>
                </a:lnTo>
                <a:lnTo>
                  <a:pt x="75520" y="11291"/>
                </a:lnTo>
                <a:lnTo>
                  <a:pt x="75371" y="11030"/>
                </a:lnTo>
                <a:lnTo>
                  <a:pt x="75221" y="10768"/>
                </a:lnTo>
                <a:lnTo>
                  <a:pt x="75034" y="10525"/>
                </a:lnTo>
                <a:lnTo>
                  <a:pt x="74829" y="10301"/>
                </a:lnTo>
                <a:lnTo>
                  <a:pt x="74604" y="10076"/>
                </a:lnTo>
                <a:lnTo>
                  <a:pt x="74361" y="9890"/>
                </a:lnTo>
                <a:lnTo>
                  <a:pt x="74100" y="9703"/>
                </a:lnTo>
                <a:lnTo>
                  <a:pt x="73838" y="9516"/>
                </a:lnTo>
                <a:lnTo>
                  <a:pt x="73558" y="9366"/>
                </a:lnTo>
                <a:lnTo>
                  <a:pt x="73277" y="9235"/>
                </a:lnTo>
                <a:lnTo>
                  <a:pt x="72959" y="9104"/>
                </a:lnTo>
                <a:lnTo>
                  <a:pt x="72660" y="9011"/>
                </a:lnTo>
                <a:lnTo>
                  <a:pt x="72342" y="8917"/>
                </a:lnTo>
                <a:lnTo>
                  <a:pt x="72025" y="8861"/>
                </a:lnTo>
                <a:lnTo>
                  <a:pt x="71688" y="8824"/>
                </a:lnTo>
                <a:lnTo>
                  <a:pt x="71352" y="8805"/>
                </a:lnTo>
                <a:lnTo>
                  <a:pt x="71613" y="8375"/>
                </a:lnTo>
                <a:lnTo>
                  <a:pt x="71856" y="7945"/>
                </a:lnTo>
                <a:lnTo>
                  <a:pt x="72081" y="7497"/>
                </a:lnTo>
                <a:lnTo>
                  <a:pt x="72249" y="7048"/>
                </a:lnTo>
                <a:lnTo>
                  <a:pt x="72324" y="6824"/>
                </a:lnTo>
                <a:lnTo>
                  <a:pt x="72380" y="6600"/>
                </a:lnTo>
                <a:lnTo>
                  <a:pt x="72417" y="6375"/>
                </a:lnTo>
                <a:lnTo>
                  <a:pt x="72455" y="6132"/>
                </a:lnTo>
                <a:lnTo>
                  <a:pt x="72455" y="5908"/>
                </a:lnTo>
                <a:lnTo>
                  <a:pt x="72436" y="5684"/>
                </a:lnTo>
                <a:lnTo>
                  <a:pt x="72417" y="5459"/>
                </a:lnTo>
                <a:lnTo>
                  <a:pt x="72361" y="5216"/>
                </a:lnTo>
                <a:lnTo>
                  <a:pt x="72268" y="4992"/>
                </a:lnTo>
                <a:lnTo>
                  <a:pt x="72156" y="4786"/>
                </a:lnTo>
                <a:lnTo>
                  <a:pt x="72006" y="4581"/>
                </a:lnTo>
                <a:lnTo>
                  <a:pt x="71838" y="4394"/>
                </a:lnTo>
                <a:lnTo>
                  <a:pt x="71651" y="4225"/>
                </a:lnTo>
                <a:lnTo>
                  <a:pt x="71445" y="4076"/>
                </a:lnTo>
                <a:lnTo>
                  <a:pt x="71221" y="3945"/>
                </a:lnTo>
                <a:lnTo>
                  <a:pt x="70978" y="3833"/>
                </a:lnTo>
                <a:lnTo>
                  <a:pt x="70735" y="3739"/>
                </a:lnTo>
                <a:lnTo>
                  <a:pt x="70492" y="3683"/>
                </a:lnTo>
                <a:lnTo>
                  <a:pt x="70230" y="3646"/>
                </a:lnTo>
                <a:lnTo>
                  <a:pt x="69987" y="3646"/>
                </a:lnTo>
                <a:lnTo>
                  <a:pt x="69744" y="3683"/>
                </a:lnTo>
                <a:lnTo>
                  <a:pt x="69520" y="3758"/>
                </a:lnTo>
                <a:lnTo>
                  <a:pt x="69296" y="3852"/>
                </a:lnTo>
                <a:lnTo>
                  <a:pt x="69090" y="4001"/>
                </a:lnTo>
                <a:lnTo>
                  <a:pt x="69239" y="3814"/>
                </a:lnTo>
                <a:lnTo>
                  <a:pt x="69370" y="3609"/>
                </a:lnTo>
                <a:lnTo>
                  <a:pt x="69464" y="3403"/>
                </a:lnTo>
                <a:lnTo>
                  <a:pt x="69520" y="3179"/>
                </a:lnTo>
                <a:lnTo>
                  <a:pt x="69557" y="2954"/>
                </a:lnTo>
                <a:lnTo>
                  <a:pt x="69576" y="2730"/>
                </a:lnTo>
                <a:lnTo>
                  <a:pt x="69557" y="2506"/>
                </a:lnTo>
                <a:lnTo>
                  <a:pt x="69520" y="2263"/>
                </a:lnTo>
                <a:lnTo>
                  <a:pt x="69464" y="2038"/>
                </a:lnTo>
                <a:lnTo>
                  <a:pt x="69389" y="1814"/>
                </a:lnTo>
                <a:lnTo>
                  <a:pt x="69277" y="1608"/>
                </a:lnTo>
                <a:lnTo>
                  <a:pt x="69165" y="1403"/>
                </a:lnTo>
                <a:lnTo>
                  <a:pt x="69015" y="1197"/>
                </a:lnTo>
                <a:lnTo>
                  <a:pt x="68847" y="1010"/>
                </a:lnTo>
                <a:lnTo>
                  <a:pt x="68660" y="842"/>
                </a:lnTo>
                <a:lnTo>
                  <a:pt x="68473" y="692"/>
                </a:lnTo>
                <a:lnTo>
                  <a:pt x="68249" y="562"/>
                </a:lnTo>
                <a:lnTo>
                  <a:pt x="68043" y="431"/>
                </a:lnTo>
                <a:lnTo>
                  <a:pt x="67800" y="337"/>
                </a:lnTo>
                <a:lnTo>
                  <a:pt x="67557" y="244"/>
                </a:lnTo>
                <a:lnTo>
                  <a:pt x="67314" y="169"/>
                </a:lnTo>
                <a:lnTo>
                  <a:pt x="67071" y="113"/>
                </a:lnTo>
                <a:lnTo>
                  <a:pt x="66809" y="57"/>
                </a:lnTo>
                <a:lnTo>
                  <a:pt x="66548" y="20"/>
                </a:lnTo>
                <a:lnTo>
                  <a:pt x="662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8" name="Google Shape;8758;p44"/>
          <p:cNvGrpSpPr/>
          <p:nvPr/>
        </p:nvGrpSpPr>
        <p:grpSpPr>
          <a:xfrm>
            <a:off x="8089946" y="2325252"/>
            <a:ext cx="1054053" cy="645390"/>
            <a:chOff x="7708946" y="2325252"/>
            <a:chExt cx="1054053" cy="645390"/>
          </a:xfrm>
        </p:grpSpPr>
        <p:sp>
          <p:nvSpPr>
            <p:cNvPr id="8759" name="Google Shape;8759;p44"/>
            <p:cNvSpPr/>
            <p:nvPr/>
          </p:nvSpPr>
          <p:spPr>
            <a:xfrm>
              <a:off x="8318838" y="2325252"/>
              <a:ext cx="444162" cy="524660"/>
            </a:xfrm>
            <a:custGeom>
              <a:rect b="b" l="l" r="r" t="t"/>
              <a:pathLst>
                <a:path extrusionOk="0" h="20713" w="17535">
                  <a:moveTo>
                    <a:pt x="16899" y="0"/>
                  </a:moveTo>
                  <a:lnTo>
                    <a:pt x="16824" y="37"/>
                  </a:lnTo>
                  <a:lnTo>
                    <a:pt x="16749" y="112"/>
                  </a:lnTo>
                  <a:lnTo>
                    <a:pt x="16656" y="262"/>
                  </a:lnTo>
                  <a:lnTo>
                    <a:pt x="16581" y="411"/>
                  </a:lnTo>
                  <a:lnTo>
                    <a:pt x="16506" y="561"/>
                  </a:lnTo>
                  <a:lnTo>
                    <a:pt x="16450" y="710"/>
                  </a:lnTo>
                  <a:lnTo>
                    <a:pt x="16431" y="860"/>
                  </a:lnTo>
                  <a:lnTo>
                    <a:pt x="16413" y="1010"/>
                  </a:lnTo>
                  <a:lnTo>
                    <a:pt x="16431" y="1140"/>
                  </a:lnTo>
                  <a:lnTo>
                    <a:pt x="16469" y="1271"/>
                  </a:lnTo>
                  <a:lnTo>
                    <a:pt x="16001" y="1103"/>
                  </a:lnTo>
                  <a:lnTo>
                    <a:pt x="16001" y="1851"/>
                  </a:lnTo>
                  <a:lnTo>
                    <a:pt x="15459" y="1589"/>
                  </a:lnTo>
                  <a:lnTo>
                    <a:pt x="15403" y="1664"/>
                  </a:lnTo>
                  <a:lnTo>
                    <a:pt x="15384" y="1757"/>
                  </a:lnTo>
                  <a:lnTo>
                    <a:pt x="15366" y="1888"/>
                  </a:lnTo>
                  <a:lnTo>
                    <a:pt x="15366" y="2000"/>
                  </a:lnTo>
                  <a:lnTo>
                    <a:pt x="15384" y="2281"/>
                  </a:lnTo>
                  <a:lnTo>
                    <a:pt x="15403" y="2561"/>
                  </a:lnTo>
                  <a:lnTo>
                    <a:pt x="15403" y="2823"/>
                  </a:lnTo>
                  <a:lnTo>
                    <a:pt x="15384" y="2935"/>
                  </a:lnTo>
                  <a:lnTo>
                    <a:pt x="15366" y="3047"/>
                  </a:lnTo>
                  <a:lnTo>
                    <a:pt x="15328" y="3122"/>
                  </a:lnTo>
                  <a:lnTo>
                    <a:pt x="15254" y="3178"/>
                  </a:lnTo>
                  <a:lnTo>
                    <a:pt x="15160" y="3215"/>
                  </a:lnTo>
                  <a:lnTo>
                    <a:pt x="15048" y="3234"/>
                  </a:lnTo>
                  <a:lnTo>
                    <a:pt x="14954" y="3215"/>
                  </a:lnTo>
                  <a:lnTo>
                    <a:pt x="14880" y="3178"/>
                  </a:lnTo>
                  <a:lnTo>
                    <a:pt x="14805" y="3122"/>
                  </a:lnTo>
                  <a:lnTo>
                    <a:pt x="14730" y="3066"/>
                  </a:lnTo>
                  <a:lnTo>
                    <a:pt x="14693" y="2991"/>
                  </a:lnTo>
                  <a:lnTo>
                    <a:pt x="14655" y="2898"/>
                  </a:lnTo>
                  <a:lnTo>
                    <a:pt x="14618" y="2804"/>
                  </a:lnTo>
                  <a:lnTo>
                    <a:pt x="14618" y="2729"/>
                  </a:lnTo>
                  <a:lnTo>
                    <a:pt x="14599" y="2374"/>
                  </a:lnTo>
                  <a:lnTo>
                    <a:pt x="14562" y="2206"/>
                  </a:lnTo>
                  <a:lnTo>
                    <a:pt x="14543" y="2112"/>
                  </a:lnTo>
                  <a:lnTo>
                    <a:pt x="14487" y="2038"/>
                  </a:lnTo>
                  <a:lnTo>
                    <a:pt x="14431" y="1963"/>
                  </a:lnTo>
                  <a:lnTo>
                    <a:pt x="14338" y="1907"/>
                  </a:lnTo>
                  <a:lnTo>
                    <a:pt x="14244" y="1851"/>
                  </a:lnTo>
                  <a:lnTo>
                    <a:pt x="14151" y="1813"/>
                  </a:lnTo>
                  <a:lnTo>
                    <a:pt x="14039" y="1795"/>
                  </a:lnTo>
                  <a:lnTo>
                    <a:pt x="13926" y="1795"/>
                  </a:lnTo>
                  <a:lnTo>
                    <a:pt x="13833" y="1813"/>
                  </a:lnTo>
                  <a:lnTo>
                    <a:pt x="13721" y="1851"/>
                  </a:lnTo>
                  <a:lnTo>
                    <a:pt x="13646" y="1907"/>
                  </a:lnTo>
                  <a:lnTo>
                    <a:pt x="13571" y="1982"/>
                  </a:lnTo>
                  <a:lnTo>
                    <a:pt x="13515" y="2075"/>
                  </a:lnTo>
                  <a:lnTo>
                    <a:pt x="13478" y="2150"/>
                  </a:lnTo>
                  <a:lnTo>
                    <a:pt x="13459" y="2243"/>
                  </a:lnTo>
                  <a:lnTo>
                    <a:pt x="13440" y="2355"/>
                  </a:lnTo>
                  <a:lnTo>
                    <a:pt x="13445" y="2379"/>
                  </a:lnTo>
                  <a:lnTo>
                    <a:pt x="13403" y="2337"/>
                  </a:lnTo>
                  <a:lnTo>
                    <a:pt x="13347" y="2299"/>
                  </a:lnTo>
                  <a:lnTo>
                    <a:pt x="13272" y="2262"/>
                  </a:lnTo>
                  <a:lnTo>
                    <a:pt x="13197" y="2243"/>
                  </a:lnTo>
                  <a:lnTo>
                    <a:pt x="13029" y="2225"/>
                  </a:lnTo>
                  <a:lnTo>
                    <a:pt x="12842" y="2243"/>
                  </a:lnTo>
                  <a:lnTo>
                    <a:pt x="12674" y="2318"/>
                  </a:lnTo>
                  <a:lnTo>
                    <a:pt x="12599" y="2355"/>
                  </a:lnTo>
                  <a:lnTo>
                    <a:pt x="12524" y="2412"/>
                  </a:lnTo>
                  <a:lnTo>
                    <a:pt x="12468" y="2486"/>
                  </a:lnTo>
                  <a:lnTo>
                    <a:pt x="12431" y="2561"/>
                  </a:lnTo>
                  <a:lnTo>
                    <a:pt x="12394" y="2711"/>
                  </a:lnTo>
                  <a:lnTo>
                    <a:pt x="12375" y="2860"/>
                  </a:lnTo>
                  <a:lnTo>
                    <a:pt x="12412" y="3028"/>
                  </a:lnTo>
                  <a:lnTo>
                    <a:pt x="12450" y="3178"/>
                  </a:lnTo>
                  <a:lnTo>
                    <a:pt x="12524" y="3327"/>
                  </a:lnTo>
                  <a:lnTo>
                    <a:pt x="12618" y="3477"/>
                  </a:lnTo>
                  <a:lnTo>
                    <a:pt x="12823" y="3776"/>
                  </a:lnTo>
                  <a:lnTo>
                    <a:pt x="13029" y="4038"/>
                  </a:lnTo>
                  <a:lnTo>
                    <a:pt x="13123" y="4187"/>
                  </a:lnTo>
                  <a:lnTo>
                    <a:pt x="13216" y="4337"/>
                  </a:lnTo>
                  <a:lnTo>
                    <a:pt x="13291" y="4486"/>
                  </a:lnTo>
                  <a:lnTo>
                    <a:pt x="13347" y="4636"/>
                  </a:lnTo>
                  <a:lnTo>
                    <a:pt x="13366" y="4786"/>
                  </a:lnTo>
                  <a:lnTo>
                    <a:pt x="13366" y="4954"/>
                  </a:lnTo>
                  <a:lnTo>
                    <a:pt x="13141" y="4860"/>
                  </a:lnTo>
                  <a:lnTo>
                    <a:pt x="12898" y="4804"/>
                  </a:lnTo>
                  <a:lnTo>
                    <a:pt x="12767" y="4786"/>
                  </a:lnTo>
                  <a:lnTo>
                    <a:pt x="12655" y="4786"/>
                  </a:lnTo>
                  <a:lnTo>
                    <a:pt x="12543" y="4804"/>
                  </a:lnTo>
                  <a:lnTo>
                    <a:pt x="12431" y="4823"/>
                  </a:lnTo>
                  <a:lnTo>
                    <a:pt x="12319" y="4879"/>
                  </a:lnTo>
                  <a:lnTo>
                    <a:pt x="12244" y="4972"/>
                  </a:lnTo>
                  <a:lnTo>
                    <a:pt x="12188" y="5066"/>
                  </a:lnTo>
                  <a:lnTo>
                    <a:pt x="12169" y="5178"/>
                  </a:lnTo>
                  <a:lnTo>
                    <a:pt x="12169" y="5272"/>
                  </a:lnTo>
                  <a:lnTo>
                    <a:pt x="12207" y="5365"/>
                  </a:lnTo>
                  <a:lnTo>
                    <a:pt x="12263" y="5440"/>
                  </a:lnTo>
                  <a:lnTo>
                    <a:pt x="12319" y="5477"/>
                  </a:lnTo>
                  <a:lnTo>
                    <a:pt x="12375" y="5496"/>
                  </a:lnTo>
                  <a:lnTo>
                    <a:pt x="12300" y="5515"/>
                  </a:lnTo>
                  <a:lnTo>
                    <a:pt x="12244" y="5515"/>
                  </a:lnTo>
                  <a:lnTo>
                    <a:pt x="12188" y="5496"/>
                  </a:lnTo>
                  <a:lnTo>
                    <a:pt x="12113" y="5477"/>
                  </a:lnTo>
                  <a:lnTo>
                    <a:pt x="11982" y="5402"/>
                  </a:lnTo>
                  <a:lnTo>
                    <a:pt x="11907" y="5384"/>
                  </a:lnTo>
                  <a:lnTo>
                    <a:pt x="11833" y="5365"/>
                  </a:lnTo>
                  <a:lnTo>
                    <a:pt x="11721" y="5365"/>
                  </a:lnTo>
                  <a:lnTo>
                    <a:pt x="11627" y="5402"/>
                  </a:lnTo>
                  <a:lnTo>
                    <a:pt x="11571" y="5477"/>
                  </a:lnTo>
                  <a:lnTo>
                    <a:pt x="11515" y="5571"/>
                  </a:lnTo>
                  <a:lnTo>
                    <a:pt x="11478" y="5664"/>
                  </a:lnTo>
                  <a:lnTo>
                    <a:pt x="11478" y="5776"/>
                  </a:lnTo>
                  <a:lnTo>
                    <a:pt x="11496" y="5888"/>
                  </a:lnTo>
                  <a:lnTo>
                    <a:pt x="11552" y="5982"/>
                  </a:lnTo>
                  <a:lnTo>
                    <a:pt x="11627" y="6057"/>
                  </a:lnTo>
                  <a:lnTo>
                    <a:pt x="11702" y="6131"/>
                  </a:lnTo>
                  <a:lnTo>
                    <a:pt x="11889" y="6262"/>
                  </a:lnTo>
                  <a:lnTo>
                    <a:pt x="12076" y="6393"/>
                  </a:lnTo>
                  <a:lnTo>
                    <a:pt x="12263" y="6543"/>
                  </a:lnTo>
                  <a:lnTo>
                    <a:pt x="12319" y="6636"/>
                  </a:lnTo>
                  <a:lnTo>
                    <a:pt x="12375" y="6730"/>
                  </a:lnTo>
                  <a:lnTo>
                    <a:pt x="12394" y="6842"/>
                  </a:lnTo>
                  <a:lnTo>
                    <a:pt x="12412" y="6935"/>
                  </a:lnTo>
                  <a:lnTo>
                    <a:pt x="12394" y="7047"/>
                  </a:lnTo>
                  <a:lnTo>
                    <a:pt x="12337" y="7122"/>
                  </a:lnTo>
                  <a:lnTo>
                    <a:pt x="12263" y="7197"/>
                  </a:lnTo>
                  <a:lnTo>
                    <a:pt x="12169" y="7234"/>
                  </a:lnTo>
                  <a:lnTo>
                    <a:pt x="11964" y="7234"/>
                  </a:lnTo>
                  <a:lnTo>
                    <a:pt x="11739" y="7197"/>
                  </a:lnTo>
                  <a:lnTo>
                    <a:pt x="11608" y="7178"/>
                  </a:lnTo>
                  <a:lnTo>
                    <a:pt x="11496" y="7216"/>
                  </a:lnTo>
                  <a:lnTo>
                    <a:pt x="11403" y="7253"/>
                  </a:lnTo>
                  <a:lnTo>
                    <a:pt x="11309" y="7309"/>
                  </a:lnTo>
                  <a:lnTo>
                    <a:pt x="11216" y="7384"/>
                  </a:lnTo>
                  <a:lnTo>
                    <a:pt x="11160" y="7477"/>
                  </a:lnTo>
                  <a:lnTo>
                    <a:pt x="11104" y="7571"/>
                  </a:lnTo>
                  <a:lnTo>
                    <a:pt x="11066" y="7664"/>
                  </a:lnTo>
                  <a:lnTo>
                    <a:pt x="10898" y="7459"/>
                  </a:lnTo>
                  <a:lnTo>
                    <a:pt x="10749" y="7216"/>
                  </a:lnTo>
                  <a:lnTo>
                    <a:pt x="10618" y="6954"/>
                  </a:lnTo>
                  <a:lnTo>
                    <a:pt x="10506" y="6674"/>
                  </a:lnTo>
                  <a:lnTo>
                    <a:pt x="10319" y="6094"/>
                  </a:lnTo>
                  <a:lnTo>
                    <a:pt x="10132" y="5571"/>
                  </a:lnTo>
                  <a:lnTo>
                    <a:pt x="10038" y="5346"/>
                  </a:lnTo>
                  <a:lnTo>
                    <a:pt x="9926" y="5141"/>
                  </a:lnTo>
                  <a:lnTo>
                    <a:pt x="9851" y="5047"/>
                  </a:lnTo>
                  <a:lnTo>
                    <a:pt x="9776" y="4972"/>
                  </a:lnTo>
                  <a:lnTo>
                    <a:pt x="9683" y="4898"/>
                  </a:lnTo>
                  <a:lnTo>
                    <a:pt x="9571" y="4842"/>
                  </a:lnTo>
                  <a:lnTo>
                    <a:pt x="9421" y="4804"/>
                  </a:lnTo>
                  <a:lnTo>
                    <a:pt x="9272" y="4804"/>
                  </a:lnTo>
                  <a:lnTo>
                    <a:pt x="9122" y="4842"/>
                  </a:lnTo>
                  <a:lnTo>
                    <a:pt x="8973" y="4898"/>
                  </a:lnTo>
                  <a:lnTo>
                    <a:pt x="8842" y="4972"/>
                  </a:lnTo>
                  <a:lnTo>
                    <a:pt x="8730" y="5066"/>
                  </a:lnTo>
                  <a:lnTo>
                    <a:pt x="8636" y="5178"/>
                  </a:lnTo>
                  <a:lnTo>
                    <a:pt x="8543" y="5309"/>
                  </a:lnTo>
                  <a:lnTo>
                    <a:pt x="8505" y="5440"/>
                  </a:lnTo>
                  <a:lnTo>
                    <a:pt x="8449" y="5571"/>
                  </a:lnTo>
                  <a:lnTo>
                    <a:pt x="8431" y="5702"/>
                  </a:lnTo>
                  <a:lnTo>
                    <a:pt x="8431" y="5832"/>
                  </a:lnTo>
                  <a:lnTo>
                    <a:pt x="8431" y="6113"/>
                  </a:lnTo>
                  <a:lnTo>
                    <a:pt x="8468" y="6393"/>
                  </a:lnTo>
                  <a:lnTo>
                    <a:pt x="8150" y="6188"/>
                  </a:lnTo>
                  <a:lnTo>
                    <a:pt x="7851" y="6001"/>
                  </a:lnTo>
                  <a:lnTo>
                    <a:pt x="7533" y="5814"/>
                  </a:lnTo>
                  <a:lnTo>
                    <a:pt x="7216" y="5627"/>
                  </a:lnTo>
                  <a:lnTo>
                    <a:pt x="6879" y="5458"/>
                  </a:lnTo>
                  <a:lnTo>
                    <a:pt x="6543" y="5309"/>
                  </a:lnTo>
                  <a:lnTo>
                    <a:pt x="6187" y="5159"/>
                  </a:lnTo>
                  <a:lnTo>
                    <a:pt x="5851" y="5029"/>
                  </a:lnTo>
                  <a:lnTo>
                    <a:pt x="5645" y="4972"/>
                  </a:lnTo>
                  <a:lnTo>
                    <a:pt x="5533" y="4954"/>
                  </a:lnTo>
                  <a:lnTo>
                    <a:pt x="5440" y="4954"/>
                  </a:lnTo>
                  <a:lnTo>
                    <a:pt x="5328" y="4991"/>
                  </a:lnTo>
                  <a:lnTo>
                    <a:pt x="5234" y="5047"/>
                  </a:lnTo>
                  <a:lnTo>
                    <a:pt x="5159" y="5103"/>
                  </a:lnTo>
                  <a:lnTo>
                    <a:pt x="5103" y="5178"/>
                  </a:lnTo>
                  <a:lnTo>
                    <a:pt x="5047" y="5272"/>
                  </a:lnTo>
                  <a:lnTo>
                    <a:pt x="5028" y="5384"/>
                  </a:lnTo>
                  <a:lnTo>
                    <a:pt x="5010" y="5477"/>
                  </a:lnTo>
                  <a:lnTo>
                    <a:pt x="5028" y="5571"/>
                  </a:lnTo>
                  <a:lnTo>
                    <a:pt x="5047" y="5683"/>
                  </a:lnTo>
                  <a:lnTo>
                    <a:pt x="5085" y="5758"/>
                  </a:lnTo>
                  <a:lnTo>
                    <a:pt x="5197" y="5945"/>
                  </a:lnTo>
                  <a:lnTo>
                    <a:pt x="5328" y="6094"/>
                  </a:lnTo>
                  <a:lnTo>
                    <a:pt x="5477" y="6262"/>
                  </a:lnTo>
                  <a:lnTo>
                    <a:pt x="5328" y="6206"/>
                  </a:lnTo>
                  <a:lnTo>
                    <a:pt x="5159" y="6169"/>
                  </a:lnTo>
                  <a:lnTo>
                    <a:pt x="4823" y="6169"/>
                  </a:lnTo>
                  <a:lnTo>
                    <a:pt x="4673" y="6206"/>
                  </a:lnTo>
                  <a:lnTo>
                    <a:pt x="4524" y="6262"/>
                  </a:lnTo>
                  <a:lnTo>
                    <a:pt x="4393" y="6356"/>
                  </a:lnTo>
                  <a:lnTo>
                    <a:pt x="4281" y="6449"/>
                  </a:lnTo>
                  <a:lnTo>
                    <a:pt x="4187" y="6580"/>
                  </a:lnTo>
                  <a:lnTo>
                    <a:pt x="4150" y="6711"/>
                  </a:lnTo>
                  <a:lnTo>
                    <a:pt x="4150" y="6860"/>
                  </a:lnTo>
                  <a:lnTo>
                    <a:pt x="4169" y="7010"/>
                  </a:lnTo>
                  <a:lnTo>
                    <a:pt x="4225" y="7141"/>
                  </a:lnTo>
                  <a:lnTo>
                    <a:pt x="4318" y="7253"/>
                  </a:lnTo>
                  <a:lnTo>
                    <a:pt x="4343" y="7274"/>
                  </a:lnTo>
                  <a:lnTo>
                    <a:pt x="4343" y="7274"/>
                  </a:lnTo>
                  <a:lnTo>
                    <a:pt x="4281" y="7253"/>
                  </a:lnTo>
                  <a:lnTo>
                    <a:pt x="4169" y="7234"/>
                  </a:lnTo>
                  <a:lnTo>
                    <a:pt x="4056" y="7216"/>
                  </a:lnTo>
                  <a:lnTo>
                    <a:pt x="3944" y="7234"/>
                  </a:lnTo>
                  <a:lnTo>
                    <a:pt x="3832" y="7253"/>
                  </a:lnTo>
                  <a:lnTo>
                    <a:pt x="3720" y="7290"/>
                  </a:lnTo>
                  <a:lnTo>
                    <a:pt x="3608" y="7346"/>
                  </a:lnTo>
                  <a:lnTo>
                    <a:pt x="3496" y="7403"/>
                  </a:lnTo>
                  <a:lnTo>
                    <a:pt x="3402" y="7459"/>
                  </a:lnTo>
                  <a:lnTo>
                    <a:pt x="3327" y="7552"/>
                  </a:lnTo>
                  <a:lnTo>
                    <a:pt x="3271" y="7627"/>
                  </a:lnTo>
                  <a:lnTo>
                    <a:pt x="3215" y="7720"/>
                  </a:lnTo>
                  <a:lnTo>
                    <a:pt x="3197" y="7833"/>
                  </a:lnTo>
                  <a:lnTo>
                    <a:pt x="3178" y="7945"/>
                  </a:lnTo>
                  <a:lnTo>
                    <a:pt x="3197" y="8038"/>
                  </a:lnTo>
                  <a:lnTo>
                    <a:pt x="3234" y="8150"/>
                  </a:lnTo>
                  <a:lnTo>
                    <a:pt x="3290" y="8244"/>
                  </a:lnTo>
                  <a:lnTo>
                    <a:pt x="3346" y="8319"/>
                  </a:lnTo>
                  <a:lnTo>
                    <a:pt x="3440" y="8393"/>
                  </a:lnTo>
                  <a:lnTo>
                    <a:pt x="3533" y="8468"/>
                  </a:lnTo>
                  <a:lnTo>
                    <a:pt x="3626" y="8524"/>
                  </a:lnTo>
                  <a:lnTo>
                    <a:pt x="3739" y="8562"/>
                  </a:lnTo>
                  <a:lnTo>
                    <a:pt x="3851" y="8599"/>
                  </a:lnTo>
                  <a:lnTo>
                    <a:pt x="3963" y="8636"/>
                  </a:lnTo>
                  <a:lnTo>
                    <a:pt x="4337" y="8636"/>
                  </a:lnTo>
                  <a:lnTo>
                    <a:pt x="4449" y="8599"/>
                  </a:lnTo>
                  <a:lnTo>
                    <a:pt x="4561" y="8562"/>
                  </a:lnTo>
                  <a:lnTo>
                    <a:pt x="4655" y="8505"/>
                  </a:lnTo>
                  <a:lnTo>
                    <a:pt x="4374" y="9534"/>
                  </a:lnTo>
                  <a:lnTo>
                    <a:pt x="4561" y="9571"/>
                  </a:lnTo>
                  <a:lnTo>
                    <a:pt x="4935" y="9571"/>
                  </a:lnTo>
                  <a:lnTo>
                    <a:pt x="5122" y="9515"/>
                  </a:lnTo>
                  <a:lnTo>
                    <a:pt x="5085" y="10300"/>
                  </a:lnTo>
                  <a:lnTo>
                    <a:pt x="4169" y="9870"/>
                  </a:lnTo>
                  <a:lnTo>
                    <a:pt x="4000" y="9814"/>
                  </a:lnTo>
                  <a:lnTo>
                    <a:pt x="3926" y="9795"/>
                  </a:lnTo>
                  <a:lnTo>
                    <a:pt x="3832" y="9777"/>
                  </a:lnTo>
                  <a:lnTo>
                    <a:pt x="3739" y="9795"/>
                  </a:lnTo>
                  <a:lnTo>
                    <a:pt x="3645" y="9833"/>
                  </a:lnTo>
                  <a:lnTo>
                    <a:pt x="3552" y="9870"/>
                  </a:lnTo>
                  <a:lnTo>
                    <a:pt x="3477" y="9945"/>
                  </a:lnTo>
                  <a:lnTo>
                    <a:pt x="3421" y="10020"/>
                  </a:lnTo>
                  <a:lnTo>
                    <a:pt x="3383" y="10113"/>
                  </a:lnTo>
                  <a:lnTo>
                    <a:pt x="3365" y="10207"/>
                  </a:lnTo>
                  <a:lnTo>
                    <a:pt x="3365" y="10300"/>
                  </a:lnTo>
                  <a:lnTo>
                    <a:pt x="3365" y="10375"/>
                  </a:lnTo>
                  <a:lnTo>
                    <a:pt x="3383" y="10468"/>
                  </a:lnTo>
                  <a:lnTo>
                    <a:pt x="3458" y="10636"/>
                  </a:lnTo>
                  <a:lnTo>
                    <a:pt x="3552" y="10805"/>
                  </a:lnTo>
                  <a:lnTo>
                    <a:pt x="3589" y="10861"/>
                  </a:lnTo>
                  <a:lnTo>
                    <a:pt x="3477" y="10767"/>
                  </a:lnTo>
                  <a:lnTo>
                    <a:pt x="3346" y="10711"/>
                  </a:lnTo>
                  <a:lnTo>
                    <a:pt x="3197" y="10674"/>
                  </a:lnTo>
                  <a:lnTo>
                    <a:pt x="3047" y="10655"/>
                  </a:lnTo>
                  <a:lnTo>
                    <a:pt x="2897" y="10693"/>
                  </a:lnTo>
                  <a:lnTo>
                    <a:pt x="2767" y="10749"/>
                  </a:lnTo>
                  <a:lnTo>
                    <a:pt x="2636" y="10823"/>
                  </a:lnTo>
                  <a:lnTo>
                    <a:pt x="2542" y="10936"/>
                  </a:lnTo>
                  <a:lnTo>
                    <a:pt x="2486" y="11048"/>
                  </a:lnTo>
                  <a:lnTo>
                    <a:pt x="2449" y="11197"/>
                  </a:lnTo>
                  <a:lnTo>
                    <a:pt x="2449" y="11328"/>
                  </a:lnTo>
                  <a:lnTo>
                    <a:pt x="2467" y="11459"/>
                  </a:lnTo>
                  <a:lnTo>
                    <a:pt x="2524" y="11590"/>
                  </a:lnTo>
                  <a:lnTo>
                    <a:pt x="2598" y="11721"/>
                  </a:lnTo>
                  <a:lnTo>
                    <a:pt x="2692" y="11814"/>
                  </a:lnTo>
                  <a:lnTo>
                    <a:pt x="2580" y="11777"/>
                  </a:lnTo>
                  <a:lnTo>
                    <a:pt x="2467" y="11739"/>
                  </a:lnTo>
                  <a:lnTo>
                    <a:pt x="2243" y="11721"/>
                  </a:lnTo>
                  <a:lnTo>
                    <a:pt x="2000" y="11739"/>
                  </a:lnTo>
                  <a:lnTo>
                    <a:pt x="1776" y="11777"/>
                  </a:lnTo>
                  <a:lnTo>
                    <a:pt x="1570" y="11870"/>
                  </a:lnTo>
                  <a:lnTo>
                    <a:pt x="1365" y="12001"/>
                  </a:lnTo>
                  <a:lnTo>
                    <a:pt x="1290" y="12057"/>
                  </a:lnTo>
                  <a:lnTo>
                    <a:pt x="1215" y="12151"/>
                  </a:lnTo>
                  <a:lnTo>
                    <a:pt x="1140" y="12225"/>
                  </a:lnTo>
                  <a:lnTo>
                    <a:pt x="1103" y="12319"/>
                  </a:lnTo>
                  <a:lnTo>
                    <a:pt x="1047" y="12431"/>
                  </a:lnTo>
                  <a:lnTo>
                    <a:pt x="1028" y="12524"/>
                  </a:lnTo>
                  <a:lnTo>
                    <a:pt x="1009" y="12637"/>
                  </a:lnTo>
                  <a:lnTo>
                    <a:pt x="1009" y="12730"/>
                  </a:lnTo>
                  <a:lnTo>
                    <a:pt x="1028" y="12842"/>
                  </a:lnTo>
                  <a:lnTo>
                    <a:pt x="1047" y="12936"/>
                  </a:lnTo>
                  <a:lnTo>
                    <a:pt x="1122" y="13141"/>
                  </a:lnTo>
                  <a:lnTo>
                    <a:pt x="1234" y="13328"/>
                  </a:lnTo>
                  <a:lnTo>
                    <a:pt x="1383" y="13478"/>
                  </a:lnTo>
                  <a:lnTo>
                    <a:pt x="1477" y="13553"/>
                  </a:lnTo>
                  <a:lnTo>
                    <a:pt x="1570" y="13609"/>
                  </a:lnTo>
                  <a:lnTo>
                    <a:pt x="1664" y="13665"/>
                  </a:lnTo>
                  <a:lnTo>
                    <a:pt x="1776" y="13702"/>
                  </a:lnTo>
                  <a:lnTo>
                    <a:pt x="1626" y="13702"/>
                  </a:lnTo>
                  <a:lnTo>
                    <a:pt x="1495" y="13721"/>
                  </a:lnTo>
                  <a:lnTo>
                    <a:pt x="1346" y="13758"/>
                  </a:lnTo>
                  <a:lnTo>
                    <a:pt x="1234" y="13796"/>
                  </a:lnTo>
                  <a:lnTo>
                    <a:pt x="1103" y="13870"/>
                  </a:lnTo>
                  <a:lnTo>
                    <a:pt x="991" y="13945"/>
                  </a:lnTo>
                  <a:lnTo>
                    <a:pt x="879" y="14039"/>
                  </a:lnTo>
                  <a:lnTo>
                    <a:pt x="785" y="14151"/>
                  </a:lnTo>
                  <a:lnTo>
                    <a:pt x="710" y="14263"/>
                  </a:lnTo>
                  <a:lnTo>
                    <a:pt x="636" y="14375"/>
                  </a:lnTo>
                  <a:lnTo>
                    <a:pt x="579" y="14506"/>
                  </a:lnTo>
                  <a:lnTo>
                    <a:pt x="542" y="14637"/>
                  </a:lnTo>
                  <a:lnTo>
                    <a:pt x="505" y="14768"/>
                  </a:lnTo>
                  <a:lnTo>
                    <a:pt x="486" y="14899"/>
                  </a:lnTo>
                  <a:lnTo>
                    <a:pt x="486" y="15029"/>
                  </a:lnTo>
                  <a:lnTo>
                    <a:pt x="505" y="15160"/>
                  </a:lnTo>
                  <a:lnTo>
                    <a:pt x="542" y="15291"/>
                  </a:lnTo>
                  <a:lnTo>
                    <a:pt x="598" y="15403"/>
                  </a:lnTo>
                  <a:lnTo>
                    <a:pt x="654" y="15534"/>
                  </a:lnTo>
                  <a:lnTo>
                    <a:pt x="729" y="15646"/>
                  </a:lnTo>
                  <a:lnTo>
                    <a:pt x="879" y="15871"/>
                  </a:lnTo>
                  <a:lnTo>
                    <a:pt x="1084" y="16057"/>
                  </a:lnTo>
                  <a:lnTo>
                    <a:pt x="1309" y="16244"/>
                  </a:lnTo>
                  <a:lnTo>
                    <a:pt x="1552" y="16394"/>
                  </a:lnTo>
                  <a:lnTo>
                    <a:pt x="1832" y="16544"/>
                  </a:lnTo>
                  <a:lnTo>
                    <a:pt x="2094" y="16656"/>
                  </a:lnTo>
                  <a:lnTo>
                    <a:pt x="1795" y="16730"/>
                  </a:lnTo>
                  <a:lnTo>
                    <a:pt x="1495" y="16824"/>
                  </a:lnTo>
                  <a:lnTo>
                    <a:pt x="1196" y="16955"/>
                  </a:lnTo>
                  <a:lnTo>
                    <a:pt x="935" y="17086"/>
                  </a:lnTo>
                  <a:lnTo>
                    <a:pt x="673" y="17254"/>
                  </a:lnTo>
                  <a:lnTo>
                    <a:pt x="430" y="17441"/>
                  </a:lnTo>
                  <a:lnTo>
                    <a:pt x="206" y="17646"/>
                  </a:lnTo>
                  <a:lnTo>
                    <a:pt x="0" y="17852"/>
                  </a:lnTo>
                  <a:lnTo>
                    <a:pt x="206" y="17964"/>
                  </a:lnTo>
                  <a:lnTo>
                    <a:pt x="411" y="18076"/>
                  </a:lnTo>
                  <a:lnTo>
                    <a:pt x="636" y="18170"/>
                  </a:lnTo>
                  <a:lnTo>
                    <a:pt x="860" y="18245"/>
                  </a:lnTo>
                  <a:lnTo>
                    <a:pt x="1084" y="18301"/>
                  </a:lnTo>
                  <a:lnTo>
                    <a:pt x="1327" y="18357"/>
                  </a:lnTo>
                  <a:lnTo>
                    <a:pt x="1552" y="18413"/>
                  </a:lnTo>
                  <a:lnTo>
                    <a:pt x="1795" y="18432"/>
                  </a:lnTo>
                  <a:lnTo>
                    <a:pt x="2038" y="18450"/>
                  </a:lnTo>
                  <a:lnTo>
                    <a:pt x="2262" y="18469"/>
                  </a:lnTo>
                  <a:lnTo>
                    <a:pt x="2505" y="18469"/>
                  </a:lnTo>
                  <a:lnTo>
                    <a:pt x="2748" y="18450"/>
                  </a:lnTo>
                  <a:lnTo>
                    <a:pt x="2991" y="18413"/>
                  </a:lnTo>
                  <a:lnTo>
                    <a:pt x="3215" y="18375"/>
                  </a:lnTo>
                  <a:lnTo>
                    <a:pt x="3458" y="18338"/>
                  </a:lnTo>
                  <a:lnTo>
                    <a:pt x="3683" y="18263"/>
                  </a:lnTo>
                  <a:lnTo>
                    <a:pt x="3664" y="18375"/>
                  </a:lnTo>
                  <a:lnTo>
                    <a:pt x="3645" y="18469"/>
                  </a:lnTo>
                  <a:lnTo>
                    <a:pt x="3608" y="18562"/>
                  </a:lnTo>
                  <a:lnTo>
                    <a:pt x="3570" y="18656"/>
                  </a:lnTo>
                  <a:lnTo>
                    <a:pt x="3514" y="18749"/>
                  </a:lnTo>
                  <a:lnTo>
                    <a:pt x="3440" y="18824"/>
                  </a:lnTo>
                  <a:lnTo>
                    <a:pt x="3365" y="18899"/>
                  </a:lnTo>
                  <a:lnTo>
                    <a:pt x="3271" y="18974"/>
                  </a:lnTo>
                  <a:lnTo>
                    <a:pt x="3346" y="19048"/>
                  </a:lnTo>
                  <a:lnTo>
                    <a:pt x="3458" y="19104"/>
                  </a:lnTo>
                  <a:lnTo>
                    <a:pt x="3552" y="19161"/>
                  </a:lnTo>
                  <a:lnTo>
                    <a:pt x="3664" y="19217"/>
                  </a:lnTo>
                  <a:lnTo>
                    <a:pt x="3907" y="19291"/>
                  </a:lnTo>
                  <a:lnTo>
                    <a:pt x="4150" y="19347"/>
                  </a:lnTo>
                  <a:lnTo>
                    <a:pt x="4842" y="19478"/>
                  </a:lnTo>
                  <a:lnTo>
                    <a:pt x="5533" y="19590"/>
                  </a:lnTo>
                  <a:lnTo>
                    <a:pt x="6225" y="19684"/>
                  </a:lnTo>
                  <a:lnTo>
                    <a:pt x="6935" y="19759"/>
                  </a:lnTo>
                  <a:lnTo>
                    <a:pt x="7645" y="19815"/>
                  </a:lnTo>
                  <a:lnTo>
                    <a:pt x="8356" y="19852"/>
                  </a:lnTo>
                  <a:lnTo>
                    <a:pt x="9776" y="19927"/>
                  </a:lnTo>
                  <a:lnTo>
                    <a:pt x="11216" y="20002"/>
                  </a:lnTo>
                  <a:lnTo>
                    <a:pt x="12637" y="20077"/>
                  </a:lnTo>
                  <a:lnTo>
                    <a:pt x="13347" y="20133"/>
                  </a:lnTo>
                  <a:lnTo>
                    <a:pt x="14057" y="20207"/>
                  </a:lnTo>
                  <a:lnTo>
                    <a:pt x="14768" y="20301"/>
                  </a:lnTo>
                  <a:lnTo>
                    <a:pt x="15459" y="20413"/>
                  </a:lnTo>
                  <a:lnTo>
                    <a:pt x="15852" y="20506"/>
                  </a:lnTo>
                  <a:lnTo>
                    <a:pt x="16394" y="20637"/>
                  </a:lnTo>
                  <a:lnTo>
                    <a:pt x="16674" y="20693"/>
                  </a:lnTo>
                  <a:lnTo>
                    <a:pt x="16917" y="20712"/>
                  </a:lnTo>
                  <a:lnTo>
                    <a:pt x="17142" y="20712"/>
                  </a:lnTo>
                  <a:lnTo>
                    <a:pt x="17216" y="20675"/>
                  </a:lnTo>
                  <a:lnTo>
                    <a:pt x="17291" y="20637"/>
                  </a:lnTo>
                  <a:lnTo>
                    <a:pt x="17328" y="20600"/>
                  </a:lnTo>
                  <a:lnTo>
                    <a:pt x="17385" y="20544"/>
                  </a:lnTo>
                  <a:lnTo>
                    <a:pt x="17441" y="20394"/>
                  </a:lnTo>
                  <a:lnTo>
                    <a:pt x="17478" y="20207"/>
                  </a:lnTo>
                  <a:lnTo>
                    <a:pt x="17515" y="20002"/>
                  </a:lnTo>
                  <a:lnTo>
                    <a:pt x="17534" y="19609"/>
                  </a:lnTo>
                  <a:lnTo>
                    <a:pt x="17534" y="19291"/>
                  </a:lnTo>
                  <a:lnTo>
                    <a:pt x="17515" y="15441"/>
                  </a:lnTo>
                  <a:lnTo>
                    <a:pt x="17515" y="11777"/>
                  </a:lnTo>
                  <a:lnTo>
                    <a:pt x="17515" y="8188"/>
                  </a:lnTo>
                  <a:lnTo>
                    <a:pt x="17534" y="4599"/>
                  </a:lnTo>
                  <a:lnTo>
                    <a:pt x="17515" y="935"/>
                  </a:lnTo>
                  <a:lnTo>
                    <a:pt x="17366" y="617"/>
                  </a:lnTo>
                  <a:lnTo>
                    <a:pt x="17198" y="318"/>
                  </a:lnTo>
                  <a:lnTo>
                    <a:pt x="17198" y="206"/>
                  </a:lnTo>
                  <a:lnTo>
                    <a:pt x="17179" y="131"/>
                  </a:lnTo>
                  <a:lnTo>
                    <a:pt x="17123" y="56"/>
                  </a:lnTo>
                  <a:lnTo>
                    <a:pt x="17048" y="19"/>
                  </a:lnTo>
                  <a:lnTo>
                    <a:pt x="16973" y="0"/>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44"/>
            <p:cNvSpPr/>
            <p:nvPr/>
          </p:nvSpPr>
          <p:spPr>
            <a:xfrm>
              <a:off x="7708946" y="2502340"/>
              <a:ext cx="982525" cy="468301"/>
            </a:xfrm>
            <a:custGeom>
              <a:rect b="b" l="l" r="r" t="t"/>
              <a:pathLst>
                <a:path extrusionOk="0" h="18488" w="38789">
                  <a:moveTo>
                    <a:pt x="18133" y="0"/>
                  </a:moveTo>
                  <a:lnTo>
                    <a:pt x="18039" y="19"/>
                  </a:lnTo>
                  <a:lnTo>
                    <a:pt x="17927" y="38"/>
                  </a:lnTo>
                  <a:lnTo>
                    <a:pt x="17815" y="75"/>
                  </a:lnTo>
                  <a:lnTo>
                    <a:pt x="17703" y="131"/>
                  </a:lnTo>
                  <a:lnTo>
                    <a:pt x="17609" y="206"/>
                  </a:lnTo>
                  <a:lnTo>
                    <a:pt x="17516" y="299"/>
                  </a:lnTo>
                  <a:lnTo>
                    <a:pt x="17441" y="393"/>
                  </a:lnTo>
                  <a:lnTo>
                    <a:pt x="17366" y="505"/>
                  </a:lnTo>
                  <a:lnTo>
                    <a:pt x="17254" y="729"/>
                  </a:lnTo>
                  <a:lnTo>
                    <a:pt x="17123" y="1066"/>
                  </a:lnTo>
                  <a:lnTo>
                    <a:pt x="16992" y="1402"/>
                  </a:lnTo>
                  <a:lnTo>
                    <a:pt x="16899" y="1739"/>
                  </a:lnTo>
                  <a:lnTo>
                    <a:pt x="16824" y="2094"/>
                  </a:lnTo>
                  <a:lnTo>
                    <a:pt x="16768" y="2430"/>
                  </a:lnTo>
                  <a:lnTo>
                    <a:pt x="16731" y="2786"/>
                  </a:lnTo>
                  <a:lnTo>
                    <a:pt x="16731" y="3141"/>
                  </a:lnTo>
                  <a:lnTo>
                    <a:pt x="16749" y="3496"/>
                  </a:lnTo>
                  <a:lnTo>
                    <a:pt x="16600" y="3216"/>
                  </a:lnTo>
                  <a:lnTo>
                    <a:pt x="16450" y="2954"/>
                  </a:lnTo>
                  <a:lnTo>
                    <a:pt x="16263" y="2692"/>
                  </a:lnTo>
                  <a:lnTo>
                    <a:pt x="16076" y="2430"/>
                  </a:lnTo>
                  <a:lnTo>
                    <a:pt x="15871" y="2187"/>
                  </a:lnTo>
                  <a:lnTo>
                    <a:pt x="15646" y="1944"/>
                  </a:lnTo>
                  <a:lnTo>
                    <a:pt x="15422" y="1720"/>
                  </a:lnTo>
                  <a:lnTo>
                    <a:pt x="15179" y="1514"/>
                  </a:lnTo>
                  <a:lnTo>
                    <a:pt x="15030" y="2075"/>
                  </a:lnTo>
                  <a:lnTo>
                    <a:pt x="14917" y="2655"/>
                  </a:lnTo>
                  <a:lnTo>
                    <a:pt x="14824" y="3216"/>
                  </a:lnTo>
                  <a:lnTo>
                    <a:pt x="14768" y="3795"/>
                  </a:lnTo>
                  <a:lnTo>
                    <a:pt x="14730" y="4375"/>
                  </a:lnTo>
                  <a:lnTo>
                    <a:pt x="14749" y="4954"/>
                  </a:lnTo>
                  <a:lnTo>
                    <a:pt x="14768" y="5533"/>
                  </a:lnTo>
                  <a:lnTo>
                    <a:pt x="14843" y="6113"/>
                  </a:lnTo>
                  <a:lnTo>
                    <a:pt x="14843" y="6113"/>
                  </a:lnTo>
                  <a:lnTo>
                    <a:pt x="14469" y="5664"/>
                  </a:lnTo>
                  <a:lnTo>
                    <a:pt x="14076" y="5234"/>
                  </a:lnTo>
                  <a:lnTo>
                    <a:pt x="13665" y="4823"/>
                  </a:lnTo>
                  <a:lnTo>
                    <a:pt x="13216" y="4431"/>
                  </a:lnTo>
                  <a:lnTo>
                    <a:pt x="12992" y="5552"/>
                  </a:lnTo>
                  <a:lnTo>
                    <a:pt x="12842" y="6113"/>
                  </a:lnTo>
                  <a:lnTo>
                    <a:pt x="12749" y="6375"/>
                  </a:lnTo>
                  <a:lnTo>
                    <a:pt x="12656" y="6655"/>
                  </a:lnTo>
                  <a:lnTo>
                    <a:pt x="12599" y="6543"/>
                  </a:lnTo>
                  <a:lnTo>
                    <a:pt x="12525" y="6393"/>
                  </a:lnTo>
                  <a:lnTo>
                    <a:pt x="12338" y="5907"/>
                  </a:lnTo>
                  <a:lnTo>
                    <a:pt x="11814" y="4599"/>
                  </a:lnTo>
                  <a:lnTo>
                    <a:pt x="11571" y="3926"/>
                  </a:lnTo>
                  <a:lnTo>
                    <a:pt x="11328" y="3365"/>
                  </a:lnTo>
                  <a:lnTo>
                    <a:pt x="11141" y="2973"/>
                  </a:lnTo>
                  <a:lnTo>
                    <a:pt x="11067" y="2860"/>
                  </a:lnTo>
                  <a:lnTo>
                    <a:pt x="11029" y="2823"/>
                  </a:lnTo>
                  <a:lnTo>
                    <a:pt x="11011" y="2823"/>
                  </a:lnTo>
                  <a:lnTo>
                    <a:pt x="10842" y="2879"/>
                  </a:lnTo>
                  <a:lnTo>
                    <a:pt x="10693" y="2935"/>
                  </a:lnTo>
                  <a:lnTo>
                    <a:pt x="10543" y="3029"/>
                  </a:lnTo>
                  <a:lnTo>
                    <a:pt x="10412" y="3122"/>
                  </a:lnTo>
                  <a:lnTo>
                    <a:pt x="10282" y="3234"/>
                  </a:lnTo>
                  <a:lnTo>
                    <a:pt x="10188" y="3365"/>
                  </a:lnTo>
                  <a:lnTo>
                    <a:pt x="10095" y="3496"/>
                  </a:lnTo>
                  <a:lnTo>
                    <a:pt x="10020" y="3627"/>
                  </a:lnTo>
                  <a:lnTo>
                    <a:pt x="10001" y="3459"/>
                  </a:lnTo>
                  <a:lnTo>
                    <a:pt x="9945" y="3309"/>
                  </a:lnTo>
                  <a:lnTo>
                    <a:pt x="9870" y="3141"/>
                  </a:lnTo>
                  <a:lnTo>
                    <a:pt x="9777" y="2991"/>
                  </a:lnTo>
                  <a:lnTo>
                    <a:pt x="9665" y="2860"/>
                  </a:lnTo>
                  <a:lnTo>
                    <a:pt x="9534" y="2730"/>
                  </a:lnTo>
                  <a:lnTo>
                    <a:pt x="9384" y="2617"/>
                  </a:lnTo>
                  <a:lnTo>
                    <a:pt x="9235" y="2543"/>
                  </a:lnTo>
                  <a:lnTo>
                    <a:pt x="9029" y="2711"/>
                  </a:lnTo>
                  <a:lnTo>
                    <a:pt x="8861" y="2916"/>
                  </a:lnTo>
                  <a:lnTo>
                    <a:pt x="8693" y="3122"/>
                  </a:lnTo>
                  <a:lnTo>
                    <a:pt x="8543" y="3328"/>
                  </a:lnTo>
                  <a:lnTo>
                    <a:pt x="8412" y="3552"/>
                  </a:lnTo>
                  <a:lnTo>
                    <a:pt x="8300" y="3776"/>
                  </a:lnTo>
                  <a:lnTo>
                    <a:pt x="8188" y="4001"/>
                  </a:lnTo>
                  <a:lnTo>
                    <a:pt x="8113" y="4244"/>
                  </a:lnTo>
                  <a:lnTo>
                    <a:pt x="8038" y="4075"/>
                  </a:lnTo>
                  <a:lnTo>
                    <a:pt x="7945" y="3907"/>
                  </a:lnTo>
                  <a:lnTo>
                    <a:pt x="7833" y="3758"/>
                  </a:lnTo>
                  <a:lnTo>
                    <a:pt x="7702" y="3608"/>
                  </a:lnTo>
                  <a:lnTo>
                    <a:pt x="7571" y="3477"/>
                  </a:lnTo>
                  <a:lnTo>
                    <a:pt x="7403" y="3365"/>
                  </a:lnTo>
                  <a:lnTo>
                    <a:pt x="7235" y="3253"/>
                  </a:lnTo>
                  <a:lnTo>
                    <a:pt x="7048" y="3178"/>
                  </a:lnTo>
                  <a:lnTo>
                    <a:pt x="6898" y="3421"/>
                  </a:lnTo>
                  <a:lnTo>
                    <a:pt x="6786" y="3664"/>
                  </a:lnTo>
                  <a:lnTo>
                    <a:pt x="6674" y="3907"/>
                  </a:lnTo>
                  <a:lnTo>
                    <a:pt x="6599" y="4169"/>
                  </a:lnTo>
                  <a:lnTo>
                    <a:pt x="6524" y="4412"/>
                  </a:lnTo>
                  <a:lnTo>
                    <a:pt x="6487" y="4674"/>
                  </a:lnTo>
                  <a:lnTo>
                    <a:pt x="6449" y="4954"/>
                  </a:lnTo>
                  <a:lnTo>
                    <a:pt x="6449" y="5216"/>
                  </a:lnTo>
                  <a:lnTo>
                    <a:pt x="6412" y="5122"/>
                  </a:lnTo>
                  <a:lnTo>
                    <a:pt x="6375" y="5047"/>
                  </a:lnTo>
                  <a:lnTo>
                    <a:pt x="6319" y="4973"/>
                  </a:lnTo>
                  <a:lnTo>
                    <a:pt x="6244" y="4935"/>
                  </a:lnTo>
                  <a:lnTo>
                    <a:pt x="6150" y="4898"/>
                  </a:lnTo>
                  <a:lnTo>
                    <a:pt x="6038" y="4879"/>
                  </a:lnTo>
                  <a:lnTo>
                    <a:pt x="5945" y="4861"/>
                  </a:lnTo>
                  <a:lnTo>
                    <a:pt x="5833" y="4879"/>
                  </a:lnTo>
                  <a:lnTo>
                    <a:pt x="5720" y="4898"/>
                  </a:lnTo>
                  <a:lnTo>
                    <a:pt x="5608" y="4917"/>
                  </a:lnTo>
                  <a:lnTo>
                    <a:pt x="5515" y="4973"/>
                  </a:lnTo>
                  <a:lnTo>
                    <a:pt x="5421" y="5029"/>
                  </a:lnTo>
                  <a:lnTo>
                    <a:pt x="5328" y="5085"/>
                  </a:lnTo>
                  <a:lnTo>
                    <a:pt x="5253" y="5160"/>
                  </a:lnTo>
                  <a:lnTo>
                    <a:pt x="5197" y="5253"/>
                  </a:lnTo>
                  <a:lnTo>
                    <a:pt x="5178" y="5347"/>
                  </a:lnTo>
                  <a:lnTo>
                    <a:pt x="5160" y="5440"/>
                  </a:lnTo>
                  <a:lnTo>
                    <a:pt x="5141" y="5533"/>
                  </a:lnTo>
                  <a:lnTo>
                    <a:pt x="5160" y="5627"/>
                  </a:lnTo>
                  <a:lnTo>
                    <a:pt x="5178" y="5720"/>
                  </a:lnTo>
                  <a:lnTo>
                    <a:pt x="5253" y="5907"/>
                  </a:lnTo>
                  <a:lnTo>
                    <a:pt x="5347" y="6094"/>
                  </a:lnTo>
                  <a:lnTo>
                    <a:pt x="5477" y="6263"/>
                  </a:lnTo>
                  <a:lnTo>
                    <a:pt x="5627" y="6431"/>
                  </a:lnTo>
                  <a:lnTo>
                    <a:pt x="5795" y="6580"/>
                  </a:lnTo>
                  <a:lnTo>
                    <a:pt x="5982" y="6711"/>
                  </a:lnTo>
                  <a:lnTo>
                    <a:pt x="5982" y="6711"/>
                  </a:lnTo>
                  <a:lnTo>
                    <a:pt x="5851" y="6692"/>
                  </a:lnTo>
                  <a:lnTo>
                    <a:pt x="5702" y="6692"/>
                  </a:lnTo>
                  <a:lnTo>
                    <a:pt x="5571" y="6711"/>
                  </a:lnTo>
                  <a:lnTo>
                    <a:pt x="5440" y="6730"/>
                  </a:lnTo>
                  <a:lnTo>
                    <a:pt x="5328" y="6786"/>
                  </a:lnTo>
                  <a:lnTo>
                    <a:pt x="5197" y="6842"/>
                  </a:lnTo>
                  <a:lnTo>
                    <a:pt x="5104" y="6917"/>
                  </a:lnTo>
                  <a:lnTo>
                    <a:pt x="5010" y="7010"/>
                  </a:lnTo>
                  <a:lnTo>
                    <a:pt x="6543" y="9029"/>
                  </a:lnTo>
                  <a:lnTo>
                    <a:pt x="6543" y="9029"/>
                  </a:lnTo>
                  <a:lnTo>
                    <a:pt x="3982" y="8786"/>
                  </a:lnTo>
                  <a:lnTo>
                    <a:pt x="4038" y="8730"/>
                  </a:lnTo>
                  <a:lnTo>
                    <a:pt x="4075" y="8674"/>
                  </a:lnTo>
                  <a:lnTo>
                    <a:pt x="4094" y="8599"/>
                  </a:lnTo>
                  <a:lnTo>
                    <a:pt x="4113" y="8524"/>
                  </a:lnTo>
                  <a:lnTo>
                    <a:pt x="4094" y="8450"/>
                  </a:lnTo>
                  <a:lnTo>
                    <a:pt x="4094" y="8375"/>
                  </a:lnTo>
                  <a:lnTo>
                    <a:pt x="4019" y="8225"/>
                  </a:lnTo>
                  <a:lnTo>
                    <a:pt x="3926" y="8094"/>
                  </a:lnTo>
                  <a:lnTo>
                    <a:pt x="3795" y="8001"/>
                  </a:lnTo>
                  <a:lnTo>
                    <a:pt x="3720" y="7964"/>
                  </a:lnTo>
                  <a:lnTo>
                    <a:pt x="3627" y="7926"/>
                  </a:lnTo>
                  <a:lnTo>
                    <a:pt x="3552" y="7908"/>
                  </a:lnTo>
                  <a:lnTo>
                    <a:pt x="3459" y="7908"/>
                  </a:lnTo>
                  <a:lnTo>
                    <a:pt x="3290" y="7945"/>
                  </a:lnTo>
                  <a:lnTo>
                    <a:pt x="3122" y="8001"/>
                  </a:lnTo>
                  <a:lnTo>
                    <a:pt x="2991" y="8094"/>
                  </a:lnTo>
                  <a:lnTo>
                    <a:pt x="2860" y="8207"/>
                  </a:lnTo>
                  <a:lnTo>
                    <a:pt x="2767" y="8356"/>
                  </a:lnTo>
                  <a:lnTo>
                    <a:pt x="2711" y="8506"/>
                  </a:lnTo>
                  <a:lnTo>
                    <a:pt x="2673" y="8655"/>
                  </a:lnTo>
                  <a:lnTo>
                    <a:pt x="2673" y="8823"/>
                  </a:lnTo>
                  <a:lnTo>
                    <a:pt x="2692" y="8973"/>
                  </a:lnTo>
                  <a:lnTo>
                    <a:pt x="2748" y="9123"/>
                  </a:lnTo>
                  <a:lnTo>
                    <a:pt x="2823" y="9272"/>
                  </a:lnTo>
                  <a:lnTo>
                    <a:pt x="2916" y="9403"/>
                  </a:lnTo>
                  <a:lnTo>
                    <a:pt x="3029" y="9534"/>
                  </a:lnTo>
                  <a:lnTo>
                    <a:pt x="3141" y="9665"/>
                  </a:lnTo>
                  <a:lnTo>
                    <a:pt x="3272" y="9777"/>
                  </a:lnTo>
                  <a:lnTo>
                    <a:pt x="3402" y="9870"/>
                  </a:lnTo>
                  <a:lnTo>
                    <a:pt x="3066" y="9777"/>
                  </a:lnTo>
                  <a:lnTo>
                    <a:pt x="2711" y="9683"/>
                  </a:lnTo>
                  <a:lnTo>
                    <a:pt x="2356" y="9646"/>
                  </a:lnTo>
                  <a:lnTo>
                    <a:pt x="2000" y="9646"/>
                  </a:lnTo>
                  <a:lnTo>
                    <a:pt x="1963" y="9777"/>
                  </a:lnTo>
                  <a:lnTo>
                    <a:pt x="1944" y="9908"/>
                  </a:lnTo>
                  <a:lnTo>
                    <a:pt x="1944" y="10039"/>
                  </a:lnTo>
                  <a:lnTo>
                    <a:pt x="1944" y="10188"/>
                  </a:lnTo>
                  <a:lnTo>
                    <a:pt x="1963" y="10319"/>
                  </a:lnTo>
                  <a:lnTo>
                    <a:pt x="2000" y="10450"/>
                  </a:lnTo>
                  <a:lnTo>
                    <a:pt x="2038" y="10581"/>
                  </a:lnTo>
                  <a:lnTo>
                    <a:pt x="2094" y="10711"/>
                  </a:lnTo>
                  <a:lnTo>
                    <a:pt x="2150" y="10824"/>
                  </a:lnTo>
                  <a:lnTo>
                    <a:pt x="2225" y="10955"/>
                  </a:lnTo>
                  <a:lnTo>
                    <a:pt x="2318" y="11067"/>
                  </a:lnTo>
                  <a:lnTo>
                    <a:pt x="2412" y="11160"/>
                  </a:lnTo>
                  <a:lnTo>
                    <a:pt x="2524" y="11272"/>
                  </a:lnTo>
                  <a:lnTo>
                    <a:pt x="2636" y="11347"/>
                  </a:lnTo>
                  <a:lnTo>
                    <a:pt x="2767" y="11441"/>
                  </a:lnTo>
                  <a:lnTo>
                    <a:pt x="2898" y="11497"/>
                  </a:lnTo>
                  <a:lnTo>
                    <a:pt x="2524" y="11459"/>
                  </a:lnTo>
                  <a:lnTo>
                    <a:pt x="2150" y="11459"/>
                  </a:lnTo>
                  <a:lnTo>
                    <a:pt x="1776" y="11478"/>
                  </a:lnTo>
                  <a:lnTo>
                    <a:pt x="1421" y="11515"/>
                  </a:lnTo>
                  <a:lnTo>
                    <a:pt x="1047" y="11571"/>
                  </a:lnTo>
                  <a:lnTo>
                    <a:pt x="692" y="11665"/>
                  </a:lnTo>
                  <a:lnTo>
                    <a:pt x="337" y="11777"/>
                  </a:lnTo>
                  <a:lnTo>
                    <a:pt x="0" y="11927"/>
                  </a:lnTo>
                  <a:lnTo>
                    <a:pt x="299" y="12151"/>
                  </a:lnTo>
                  <a:lnTo>
                    <a:pt x="617" y="12338"/>
                  </a:lnTo>
                  <a:lnTo>
                    <a:pt x="935" y="12525"/>
                  </a:lnTo>
                  <a:lnTo>
                    <a:pt x="1271" y="12693"/>
                  </a:lnTo>
                  <a:lnTo>
                    <a:pt x="1608" y="12861"/>
                  </a:lnTo>
                  <a:lnTo>
                    <a:pt x="1963" y="12992"/>
                  </a:lnTo>
                  <a:lnTo>
                    <a:pt x="2337" y="13104"/>
                  </a:lnTo>
                  <a:lnTo>
                    <a:pt x="2711" y="13198"/>
                  </a:lnTo>
                  <a:lnTo>
                    <a:pt x="2524" y="13216"/>
                  </a:lnTo>
                  <a:lnTo>
                    <a:pt x="2356" y="13272"/>
                  </a:lnTo>
                  <a:lnTo>
                    <a:pt x="2206" y="13329"/>
                  </a:lnTo>
                  <a:lnTo>
                    <a:pt x="2057" y="13422"/>
                  </a:lnTo>
                  <a:lnTo>
                    <a:pt x="1926" y="13515"/>
                  </a:lnTo>
                  <a:lnTo>
                    <a:pt x="1814" y="13646"/>
                  </a:lnTo>
                  <a:lnTo>
                    <a:pt x="1720" y="13758"/>
                  </a:lnTo>
                  <a:lnTo>
                    <a:pt x="1645" y="13908"/>
                  </a:lnTo>
                  <a:lnTo>
                    <a:pt x="1645" y="13927"/>
                  </a:lnTo>
                  <a:lnTo>
                    <a:pt x="1664" y="13945"/>
                  </a:lnTo>
                  <a:lnTo>
                    <a:pt x="1757" y="13983"/>
                  </a:lnTo>
                  <a:lnTo>
                    <a:pt x="2057" y="14095"/>
                  </a:lnTo>
                  <a:lnTo>
                    <a:pt x="3010" y="14413"/>
                  </a:lnTo>
                  <a:lnTo>
                    <a:pt x="3515" y="14581"/>
                  </a:lnTo>
                  <a:lnTo>
                    <a:pt x="3982" y="14731"/>
                  </a:lnTo>
                  <a:lnTo>
                    <a:pt x="4337" y="14880"/>
                  </a:lnTo>
                  <a:lnTo>
                    <a:pt x="4431" y="14936"/>
                  </a:lnTo>
                  <a:lnTo>
                    <a:pt x="4487" y="14974"/>
                  </a:lnTo>
                  <a:lnTo>
                    <a:pt x="4337" y="15104"/>
                  </a:lnTo>
                  <a:lnTo>
                    <a:pt x="4169" y="15217"/>
                  </a:lnTo>
                  <a:lnTo>
                    <a:pt x="3982" y="15291"/>
                  </a:lnTo>
                  <a:lnTo>
                    <a:pt x="3795" y="15329"/>
                  </a:lnTo>
                  <a:lnTo>
                    <a:pt x="3608" y="15366"/>
                  </a:lnTo>
                  <a:lnTo>
                    <a:pt x="3402" y="15385"/>
                  </a:lnTo>
                  <a:lnTo>
                    <a:pt x="3010" y="15385"/>
                  </a:lnTo>
                  <a:lnTo>
                    <a:pt x="3085" y="15572"/>
                  </a:lnTo>
                  <a:lnTo>
                    <a:pt x="3178" y="15740"/>
                  </a:lnTo>
                  <a:lnTo>
                    <a:pt x="3328" y="15889"/>
                  </a:lnTo>
                  <a:lnTo>
                    <a:pt x="3496" y="15983"/>
                  </a:lnTo>
                  <a:lnTo>
                    <a:pt x="3384" y="15983"/>
                  </a:lnTo>
                  <a:lnTo>
                    <a:pt x="3290" y="16020"/>
                  </a:lnTo>
                  <a:lnTo>
                    <a:pt x="3197" y="16095"/>
                  </a:lnTo>
                  <a:lnTo>
                    <a:pt x="3178" y="16151"/>
                  </a:lnTo>
                  <a:lnTo>
                    <a:pt x="3159" y="16189"/>
                  </a:lnTo>
                  <a:lnTo>
                    <a:pt x="3159" y="16245"/>
                  </a:lnTo>
                  <a:lnTo>
                    <a:pt x="3178" y="16301"/>
                  </a:lnTo>
                  <a:lnTo>
                    <a:pt x="3234" y="16394"/>
                  </a:lnTo>
                  <a:lnTo>
                    <a:pt x="3303" y="16463"/>
                  </a:lnTo>
                  <a:lnTo>
                    <a:pt x="3253" y="16450"/>
                  </a:lnTo>
                  <a:lnTo>
                    <a:pt x="3085" y="16413"/>
                  </a:lnTo>
                  <a:lnTo>
                    <a:pt x="2916" y="16394"/>
                  </a:lnTo>
                  <a:lnTo>
                    <a:pt x="2767" y="16376"/>
                  </a:lnTo>
                  <a:lnTo>
                    <a:pt x="2599" y="16376"/>
                  </a:lnTo>
                  <a:lnTo>
                    <a:pt x="2430" y="16394"/>
                  </a:lnTo>
                  <a:lnTo>
                    <a:pt x="2262" y="16413"/>
                  </a:lnTo>
                  <a:lnTo>
                    <a:pt x="2094" y="16432"/>
                  </a:lnTo>
                  <a:lnTo>
                    <a:pt x="2000" y="16469"/>
                  </a:lnTo>
                  <a:lnTo>
                    <a:pt x="1907" y="16525"/>
                  </a:lnTo>
                  <a:lnTo>
                    <a:pt x="1870" y="16562"/>
                  </a:lnTo>
                  <a:lnTo>
                    <a:pt x="1851" y="16619"/>
                  </a:lnTo>
                  <a:lnTo>
                    <a:pt x="1851" y="16712"/>
                  </a:lnTo>
                  <a:lnTo>
                    <a:pt x="1870" y="16824"/>
                  </a:lnTo>
                  <a:lnTo>
                    <a:pt x="1907" y="16918"/>
                  </a:lnTo>
                  <a:lnTo>
                    <a:pt x="1982" y="16992"/>
                  </a:lnTo>
                  <a:lnTo>
                    <a:pt x="2075" y="17048"/>
                  </a:lnTo>
                  <a:lnTo>
                    <a:pt x="2262" y="17142"/>
                  </a:lnTo>
                  <a:lnTo>
                    <a:pt x="2262" y="17142"/>
                  </a:lnTo>
                  <a:lnTo>
                    <a:pt x="2169" y="17123"/>
                  </a:lnTo>
                  <a:lnTo>
                    <a:pt x="2094" y="17123"/>
                  </a:lnTo>
                  <a:lnTo>
                    <a:pt x="2019" y="17161"/>
                  </a:lnTo>
                  <a:lnTo>
                    <a:pt x="1944" y="17198"/>
                  </a:lnTo>
                  <a:lnTo>
                    <a:pt x="1870" y="17254"/>
                  </a:lnTo>
                  <a:lnTo>
                    <a:pt x="1814" y="17329"/>
                  </a:lnTo>
                  <a:lnTo>
                    <a:pt x="1795" y="17404"/>
                  </a:lnTo>
                  <a:lnTo>
                    <a:pt x="1776" y="17497"/>
                  </a:lnTo>
                  <a:lnTo>
                    <a:pt x="1776" y="17572"/>
                  </a:lnTo>
                  <a:lnTo>
                    <a:pt x="1814" y="17647"/>
                  </a:lnTo>
                  <a:lnTo>
                    <a:pt x="1870" y="17721"/>
                  </a:lnTo>
                  <a:lnTo>
                    <a:pt x="1926" y="17777"/>
                  </a:lnTo>
                  <a:lnTo>
                    <a:pt x="2000" y="17834"/>
                  </a:lnTo>
                  <a:lnTo>
                    <a:pt x="2075" y="17852"/>
                  </a:lnTo>
                  <a:lnTo>
                    <a:pt x="2169" y="17871"/>
                  </a:lnTo>
                  <a:lnTo>
                    <a:pt x="2243" y="17852"/>
                  </a:lnTo>
                  <a:lnTo>
                    <a:pt x="2150" y="18058"/>
                  </a:lnTo>
                  <a:lnTo>
                    <a:pt x="2150" y="18114"/>
                  </a:lnTo>
                  <a:lnTo>
                    <a:pt x="2150" y="18151"/>
                  </a:lnTo>
                  <a:lnTo>
                    <a:pt x="2187" y="18189"/>
                  </a:lnTo>
                  <a:lnTo>
                    <a:pt x="2225" y="18226"/>
                  </a:lnTo>
                  <a:lnTo>
                    <a:pt x="2318" y="18282"/>
                  </a:lnTo>
                  <a:lnTo>
                    <a:pt x="2412" y="18320"/>
                  </a:lnTo>
                  <a:lnTo>
                    <a:pt x="2748" y="18394"/>
                  </a:lnTo>
                  <a:lnTo>
                    <a:pt x="3085" y="18450"/>
                  </a:lnTo>
                  <a:lnTo>
                    <a:pt x="3440" y="18469"/>
                  </a:lnTo>
                  <a:lnTo>
                    <a:pt x="3814" y="18488"/>
                  </a:lnTo>
                  <a:lnTo>
                    <a:pt x="4169" y="18469"/>
                  </a:lnTo>
                  <a:lnTo>
                    <a:pt x="4543" y="18450"/>
                  </a:lnTo>
                  <a:lnTo>
                    <a:pt x="4917" y="18413"/>
                  </a:lnTo>
                  <a:lnTo>
                    <a:pt x="5290" y="18357"/>
                  </a:lnTo>
                  <a:lnTo>
                    <a:pt x="6019" y="18226"/>
                  </a:lnTo>
                  <a:lnTo>
                    <a:pt x="6749" y="18058"/>
                  </a:lnTo>
                  <a:lnTo>
                    <a:pt x="7440" y="17871"/>
                  </a:lnTo>
                  <a:lnTo>
                    <a:pt x="8113" y="17684"/>
                  </a:lnTo>
                  <a:lnTo>
                    <a:pt x="8674" y="17516"/>
                  </a:lnTo>
                  <a:lnTo>
                    <a:pt x="9235" y="17329"/>
                  </a:lnTo>
                  <a:lnTo>
                    <a:pt x="11740" y="16488"/>
                  </a:lnTo>
                  <a:lnTo>
                    <a:pt x="12020" y="16394"/>
                  </a:lnTo>
                  <a:lnTo>
                    <a:pt x="12300" y="16338"/>
                  </a:lnTo>
                  <a:lnTo>
                    <a:pt x="12450" y="16319"/>
                  </a:lnTo>
                  <a:lnTo>
                    <a:pt x="12599" y="16319"/>
                  </a:lnTo>
                  <a:lnTo>
                    <a:pt x="12730" y="16338"/>
                  </a:lnTo>
                  <a:lnTo>
                    <a:pt x="12861" y="16394"/>
                  </a:lnTo>
                  <a:lnTo>
                    <a:pt x="13029" y="16488"/>
                  </a:lnTo>
                  <a:lnTo>
                    <a:pt x="13160" y="16600"/>
                  </a:lnTo>
                  <a:lnTo>
                    <a:pt x="13272" y="16749"/>
                  </a:lnTo>
                  <a:lnTo>
                    <a:pt x="13385" y="16899"/>
                  </a:lnTo>
                  <a:lnTo>
                    <a:pt x="13497" y="17048"/>
                  </a:lnTo>
                  <a:lnTo>
                    <a:pt x="13609" y="17179"/>
                  </a:lnTo>
                  <a:lnTo>
                    <a:pt x="13721" y="17329"/>
                  </a:lnTo>
                  <a:lnTo>
                    <a:pt x="13871" y="17422"/>
                  </a:lnTo>
                  <a:lnTo>
                    <a:pt x="14020" y="17497"/>
                  </a:lnTo>
                  <a:lnTo>
                    <a:pt x="14151" y="17534"/>
                  </a:lnTo>
                  <a:lnTo>
                    <a:pt x="14301" y="17553"/>
                  </a:lnTo>
                  <a:lnTo>
                    <a:pt x="14450" y="17572"/>
                  </a:lnTo>
                  <a:lnTo>
                    <a:pt x="14768" y="17553"/>
                  </a:lnTo>
                  <a:lnTo>
                    <a:pt x="15067" y="17516"/>
                  </a:lnTo>
                  <a:lnTo>
                    <a:pt x="19385" y="16843"/>
                  </a:lnTo>
                  <a:lnTo>
                    <a:pt x="19422" y="16955"/>
                  </a:lnTo>
                  <a:lnTo>
                    <a:pt x="19479" y="17067"/>
                  </a:lnTo>
                  <a:lnTo>
                    <a:pt x="19572" y="17161"/>
                  </a:lnTo>
                  <a:lnTo>
                    <a:pt x="19703" y="17235"/>
                  </a:lnTo>
                  <a:lnTo>
                    <a:pt x="19834" y="17291"/>
                  </a:lnTo>
                  <a:lnTo>
                    <a:pt x="19983" y="17329"/>
                  </a:lnTo>
                  <a:lnTo>
                    <a:pt x="20133" y="17348"/>
                  </a:lnTo>
                  <a:lnTo>
                    <a:pt x="20301" y="17348"/>
                  </a:lnTo>
                  <a:lnTo>
                    <a:pt x="20432" y="17329"/>
                  </a:lnTo>
                  <a:lnTo>
                    <a:pt x="20581" y="17291"/>
                  </a:lnTo>
                  <a:lnTo>
                    <a:pt x="20880" y="17217"/>
                  </a:lnTo>
                  <a:lnTo>
                    <a:pt x="21161" y="17142"/>
                  </a:lnTo>
                  <a:lnTo>
                    <a:pt x="21460" y="17086"/>
                  </a:lnTo>
                  <a:lnTo>
                    <a:pt x="21759" y="17086"/>
                  </a:lnTo>
                  <a:lnTo>
                    <a:pt x="22077" y="17123"/>
                  </a:lnTo>
                  <a:lnTo>
                    <a:pt x="22376" y="17179"/>
                  </a:lnTo>
                  <a:lnTo>
                    <a:pt x="22675" y="17291"/>
                  </a:lnTo>
                  <a:lnTo>
                    <a:pt x="23255" y="17497"/>
                  </a:lnTo>
                  <a:lnTo>
                    <a:pt x="23554" y="17609"/>
                  </a:lnTo>
                  <a:lnTo>
                    <a:pt x="23871" y="17703"/>
                  </a:lnTo>
                  <a:lnTo>
                    <a:pt x="24021" y="17740"/>
                  </a:lnTo>
                  <a:lnTo>
                    <a:pt x="24189" y="17759"/>
                  </a:lnTo>
                  <a:lnTo>
                    <a:pt x="24507" y="17759"/>
                  </a:lnTo>
                  <a:lnTo>
                    <a:pt x="24675" y="17740"/>
                  </a:lnTo>
                  <a:lnTo>
                    <a:pt x="24843" y="17721"/>
                  </a:lnTo>
                  <a:lnTo>
                    <a:pt x="24993" y="17684"/>
                  </a:lnTo>
                  <a:lnTo>
                    <a:pt x="25143" y="17628"/>
                  </a:lnTo>
                  <a:lnTo>
                    <a:pt x="25292" y="17553"/>
                  </a:lnTo>
                  <a:lnTo>
                    <a:pt x="25404" y="17478"/>
                  </a:lnTo>
                  <a:lnTo>
                    <a:pt x="25516" y="17404"/>
                  </a:lnTo>
                  <a:lnTo>
                    <a:pt x="25610" y="17310"/>
                  </a:lnTo>
                  <a:lnTo>
                    <a:pt x="25685" y="17198"/>
                  </a:lnTo>
                  <a:lnTo>
                    <a:pt x="25741" y="17086"/>
                  </a:lnTo>
                  <a:lnTo>
                    <a:pt x="25759" y="16955"/>
                  </a:lnTo>
                  <a:lnTo>
                    <a:pt x="25759" y="16824"/>
                  </a:lnTo>
                  <a:lnTo>
                    <a:pt x="26152" y="16936"/>
                  </a:lnTo>
                  <a:lnTo>
                    <a:pt x="26544" y="17011"/>
                  </a:lnTo>
                  <a:lnTo>
                    <a:pt x="26956" y="17067"/>
                  </a:lnTo>
                  <a:lnTo>
                    <a:pt x="27367" y="17086"/>
                  </a:lnTo>
                  <a:lnTo>
                    <a:pt x="27760" y="16076"/>
                  </a:lnTo>
                  <a:lnTo>
                    <a:pt x="27946" y="16189"/>
                  </a:lnTo>
                  <a:lnTo>
                    <a:pt x="28133" y="16282"/>
                  </a:lnTo>
                  <a:lnTo>
                    <a:pt x="28227" y="16301"/>
                  </a:lnTo>
                  <a:lnTo>
                    <a:pt x="28320" y="16319"/>
                  </a:lnTo>
                  <a:lnTo>
                    <a:pt x="28432" y="16319"/>
                  </a:lnTo>
                  <a:lnTo>
                    <a:pt x="28526" y="16301"/>
                  </a:lnTo>
                  <a:lnTo>
                    <a:pt x="28619" y="16263"/>
                  </a:lnTo>
                  <a:lnTo>
                    <a:pt x="28675" y="16189"/>
                  </a:lnTo>
                  <a:lnTo>
                    <a:pt x="28713" y="16095"/>
                  </a:lnTo>
                  <a:lnTo>
                    <a:pt x="28732" y="16020"/>
                  </a:lnTo>
                  <a:lnTo>
                    <a:pt x="28732" y="15927"/>
                  </a:lnTo>
                  <a:lnTo>
                    <a:pt x="28694" y="15852"/>
                  </a:lnTo>
                  <a:lnTo>
                    <a:pt x="28624" y="15799"/>
                  </a:lnTo>
                  <a:lnTo>
                    <a:pt x="28624" y="15799"/>
                  </a:lnTo>
                  <a:lnTo>
                    <a:pt x="29554" y="16058"/>
                  </a:lnTo>
                  <a:lnTo>
                    <a:pt x="30563" y="16301"/>
                  </a:lnTo>
                  <a:lnTo>
                    <a:pt x="31592" y="16488"/>
                  </a:lnTo>
                  <a:lnTo>
                    <a:pt x="32638" y="16675"/>
                  </a:lnTo>
                  <a:lnTo>
                    <a:pt x="33667" y="16805"/>
                  </a:lnTo>
                  <a:lnTo>
                    <a:pt x="34713" y="16918"/>
                  </a:lnTo>
                  <a:lnTo>
                    <a:pt x="35779" y="16974"/>
                  </a:lnTo>
                  <a:lnTo>
                    <a:pt x="36826" y="17011"/>
                  </a:lnTo>
                  <a:lnTo>
                    <a:pt x="37013" y="16843"/>
                  </a:lnTo>
                  <a:lnTo>
                    <a:pt x="37218" y="16693"/>
                  </a:lnTo>
                  <a:lnTo>
                    <a:pt x="37461" y="16562"/>
                  </a:lnTo>
                  <a:lnTo>
                    <a:pt x="37704" y="16488"/>
                  </a:lnTo>
                  <a:lnTo>
                    <a:pt x="37985" y="16432"/>
                  </a:lnTo>
                  <a:lnTo>
                    <a:pt x="38246" y="16413"/>
                  </a:lnTo>
                  <a:lnTo>
                    <a:pt x="38527" y="16432"/>
                  </a:lnTo>
                  <a:lnTo>
                    <a:pt x="38788" y="16488"/>
                  </a:lnTo>
                  <a:lnTo>
                    <a:pt x="38676" y="16319"/>
                  </a:lnTo>
                  <a:lnTo>
                    <a:pt x="38545" y="16170"/>
                  </a:lnTo>
                  <a:lnTo>
                    <a:pt x="38396" y="16039"/>
                  </a:lnTo>
                  <a:lnTo>
                    <a:pt x="38246" y="15908"/>
                  </a:lnTo>
                  <a:lnTo>
                    <a:pt x="38078" y="15777"/>
                  </a:lnTo>
                  <a:lnTo>
                    <a:pt x="37910" y="15665"/>
                  </a:lnTo>
                  <a:lnTo>
                    <a:pt x="37723" y="15572"/>
                  </a:lnTo>
                  <a:lnTo>
                    <a:pt x="37536" y="15478"/>
                  </a:lnTo>
                  <a:lnTo>
                    <a:pt x="37330" y="15403"/>
                  </a:lnTo>
                  <a:lnTo>
                    <a:pt x="37125" y="15329"/>
                  </a:lnTo>
                  <a:lnTo>
                    <a:pt x="36919" y="15291"/>
                  </a:lnTo>
                  <a:lnTo>
                    <a:pt x="36714" y="15254"/>
                  </a:lnTo>
                  <a:lnTo>
                    <a:pt x="36508" y="15217"/>
                  </a:lnTo>
                  <a:lnTo>
                    <a:pt x="36078" y="15217"/>
                  </a:lnTo>
                  <a:lnTo>
                    <a:pt x="35854" y="15235"/>
                  </a:lnTo>
                  <a:lnTo>
                    <a:pt x="37274" y="14600"/>
                  </a:lnTo>
                  <a:lnTo>
                    <a:pt x="36022" y="14151"/>
                  </a:lnTo>
                  <a:lnTo>
                    <a:pt x="36228" y="14132"/>
                  </a:lnTo>
                  <a:lnTo>
                    <a:pt x="36396" y="14114"/>
                  </a:lnTo>
                  <a:lnTo>
                    <a:pt x="36583" y="14076"/>
                  </a:lnTo>
                  <a:lnTo>
                    <a:pt x="36770" y="14001"/>
                  </a:lnTo>
                  <a:lnTo>
                    <a:pt x="36938" y="13927"/>
                  </a:lnTo>
                  <a:lnTo>
                    <a:pt x="37087" y="13833"/>
                  </a:lnTo>
                  <a:lnTo>
                    <a:pt x="37237" y="13740"/>
                  </a:lnTo>
                  <a:lnTo>
                    <a:pt x="37386" y="13628"/>
                  </a:lnTo>
                  <a:lnTo>
                    <a:pt x="37499" y="13497"/>
                  </a:lnTo>
                  <a:lnTo>
                    <a:pt x="37611" y="13366"/>
                  </a:lnTo>
                  <a:lnTo>
                    <a:pt x="37723" y="13216"/>
                  </a:lnTo>
                  <a:lnTo>
                    <a:pt x="37798" y="13067"/>
                  </a:lnTo>
                  <a:lnTo>
                    <a:pt x="37854" y="12917"/>
                  </a:lnTo>
                  <a:lnTo>
                    <a:pt x="37910" y="12749"/>
                  </a:lnTo>
                  <a:lnTo>
                    <a:pt x="37929" y="12581"/>
                  </a:lnTo>
                  <a:lnTo>
                    <a:pt x="37929" y="12413"/>
                  </a:lnTo>
                  <a:lnTo>
                    <a:pt x="37648" y="12487"/>
                  </a:lnTo>
                  <a:lnTo>
                    <a:pt x="37368" y="12562"/>
                  </a:lnTo>
                  <a:lnTo>
                    <a:pt x="37087" y="12674"/>
                  </a:lnTo>
                  <a:lnTo>
                    <a:pt x="36826" y="12786"/>
                  </a:lnTo>
                  <a:lnTo>
                    <a:pt x="36583" y="12936"/>
                  </a:lnTo>
                  <a:lnTo>
                    <a:pt x="36340" y="13086"/>
                  </a:lnTo>
                  <a:lnTo>
                    <a:pt x="36222" y="13174"/>
                  </a:lnTo>
                  <a:lnTo>
                    <a:pt x="36302" y="13067"/>
                  </a:lnTo>
                  <a:lnTo>
                    <a:pt x="36377" y="12899"/>
                  </a:lnTo>
                  <a:lnTo>
                    <a:pt x="36414" y="12730"/>
                  </a:lnTo>
                  <a:lnTo>
                    <a:pt x="36433" y="12562"/>
                  </a:lnTo>
                  <a:lnTo>
                    <a:pt x="36414" y="12375"/>
                  </a:lnTo>
                  <a:lnTo>
                    <a:pt x="36358" y="12207"/>
                  </a:lnTo>
                  <a:lnTo>
                    <a:pt x="35611" y="12450"/>
                  </a:lnTo>
                  <a:lnTo>
                    <a:pt x="34882" y="12730"/>
                  </a:lnTo>
                  <a:lnTo>
                    <a:pt x="34526" y="12899"/>
                  </a:lnTo>
                  <a:lnTo>
                    <a:pt x="34190" y="13048"/>
                  </a:lnTo>
                  <a:lnTo>
                    <a:pt x="33835" y="13235"/>
                  </a:lnTo>
                  <a:lnTo>
                    <a:pt x="33498" y="13422"/>
                  </a:lnTo>
                  <a:lnTo>
                    <a:pt x="34526" y="11983"/>
                  </a:lnTo>
                  <a:lnTo>
                    <a:pt x="34190" y="11833"/>
                  </a:lnTo>
                  <a:lnTo>
                    <a:pt x="33816" y="11740"/>
                  </a:lnTo>
                  <a:lnTo>
                    <a:pt x="33442" y="11665"/>
                  </a:lnTo>
                  <a:lnTo>
                    <a:pt x="33068" y="11646"/>
                  </a:lnTo>
                  <a:lnTo>
                    <a:pt x="33667" y="11590"/>
                  </a:lnTo>
                  <a:lnTo>
                    <a:pt x="34246" y="11515"/>
                  </a:lnTo>
                  <a:lnTo>
                    <a:pt x="34826" y="11384"/>
                  </a:lnTo>
                  <a:lnTo>
                    <a:pt x="35405" y="11235"/>
                  </a:lnTo>
                  <a:lnTo>
                    <a:pt x="35966" y="11048"/>
                  </a:lnTo>
                  <a:lnTo>
                    <a:pt x="36508" y="10824"/>
                  </a:lnTo>
                  <a:lnTo>
                    <a:pt x="37031" y="10581"/>
                  </a:lnTo>
                  <a:lnTo>
                    <a:pt x="37536" y="10300"/>
                  </a:lnTo>
                  <a:lnTo>
                    <a:pt x="37704" y="10207"/>
                  </a:lnTo>
                  <a:lnTo>
                    <a:pt x="37854" y="10095"/>
                  </a:lnTo>
                  <a:lnTo>
                    <a:pt x="38003" y="9982"/>
                  </a:lnTo>
                  <a:lnTo>
                    <a:pt x="38116" y="9852"/>
                  </a:lnTo>
                  <a:lnTo>
                    <a:pt x="38228" y="9721"/>
                  </a:lnTo>
                  <a:lnTo>
                    <a:pt x="38302" y="9571"/>
                  </a:lnTo>
                  <a:lnTo>
                    <a:pt x="38359" y="9422"/>
                  </a:lnTo>
                  <a:lnTo>
                    <a:pt x="38377" y="9253"/>
                  </a:lnTo>
                  <a:lnTo>
                    <a:pt x="38359" y="9179"/>
                  </a:lnTo>
                  <a:lnTo>
                    <a:pt x="38321" y="9085"/>
                  </a:lnTo>
                  <a:lnTo>
                    <a:pt x="38284" y="9029"/>
                  </a:lnTo>
                  <a:lnTo>
                    <a:pt x="38228" y="8954"/>
                  </a:lnTo>
                  <a:lnTo>
                    <a:pt x="38153" y="8898"/>
                  </a:lnTo>
                  <a:lnTo>
                    <a:pt x="38078" y="8861"/>
                  </a:lnTo>
                  <a:lnTo>
                    <a:pt x="37910" y="8786"/>
                  </a:lnTo>
                  <a:lnTo>
                    <a:pt x="37742" y="8749"/>
                  </a:lnTo>
                  <a:lnTo>
                    <a:pt x="37648" y="8749"/>
                  </a:lnTo>
                  <a:lnTo>
                    <a:pt x="37573" y="8767"/>
                  </a:lnTo>
                  <a:lnTo>
                    <a:pt x="37499" y="8786"/>
                  </a:lnTo>
                  <a:lnTo>
                    <a:pt x="37443" y="8842"/>
                  </a:lnTo>
                  <a:lnTo>
                    <a:pt x="37397" y="8888"/>
                  </a:lnTo>
                  <a:lnTo>
                    <a:pt x="37397" y="8888"/>
                  </a:lnTo>
                  <a:lnTo>
                    <a:pt x="38359" y="7552"/>
                  </a:lnTo>
                  <a:lnTo>
                    <a:pt x="38022" y="7627"/>
                  </a:lnTo>
                  <a:lnTo>
                    <a:pt x="37723" y="7739"/>
                  </a:lnTo>
                  <a:lnTo>
                    <a:pt x="37443" y="7870"/>
                  </a:lnTo>
                  <a:lnTo>
                    <a:pt x="37181" y="8001"/>
                  </a:lnTo>
                  <a:lnTo>
                    <a:pt x="36714" y="8263"/>
                  </a:lnTo>
                  <a:lnTo>
                    <a:pt x="36508" y="8394"/>
                  </a:lnTo>
                  <a:lnTo>
                    <a:pt x="36321" y="8487"/>
                  </a:lnTo>
                  <a:lnTo>
                    <a:pt x="36153" y="8543"/>
                  </a:lnTo>
                  <a:lnTo>
                    <a:pt x="36078" y="8562"/>
                  </a:lnTo>
                  <a:lnTo>
                    <a:pt x="36003" y="8562"/>
                  </a:lnTo>
                  <a:lnTo>
                    <a:pt x="35928" y="8543"/>
                  </a:lnTo>
                  <a:lnTo>
                    <a:pt x="35872" y="8524"/>
                  </a:lnTo>
                  <a:lnTo>
                    <a:pt x="35798" y="8487"/>
                  </a:lnTo>
                  <a:lnTo>
                    <a:pt x="35741" y="8431"/>
                  </a:lnTo>
                  <a:lnTo>
                    <a:pt x="35685" y="8356"/>
                  </a:lnTo>
                  <a:lnTo>
                    <a:pt x="35648" y="8281"/>
                  </a:lnTo>
                  <a:lnTo>
                    <a:pt x="35555" y="8038"/>
                  </a:lnTo>
                  <a:lnTo>
                    <a:pt x="35498" y="7721"/>
                  </a:lnTo>
                  <a:lnTo>
                    <a:pt x="35442" y="7291"/>
                  </a:lnTo>
                  <a:lnTo>
                    <a:pt x="35424" y="7178"/>
                  </a:lnTo>
                  <a:lnTo>
                    <a:pt x="35368" y="7048"/>
                  </a:lnTo>
                  <a:lnTo>
                    <a:pt x="35330" y="6935"/>
                  </a:lnTo>
                  <a:lnTo>
                    <a:pt x="35255" y="6823"/>
                  </a:lnTo>
                  <a:lnTo>
                    <a:pt x="35181" y="6711"/>
                  </a:lnTo>
                  <a:lnTo>
                    <a:pt x="35087" y="6618"/>
                  </a:lnTo>
                  <a:lnTo>
                    <a:pt x="34994" y="6524"/>
                  </a:lnTo>
                  <a:lnTo>
                    <a:pt x="34882" y="6449"/>
                  </a:lnTo>
                  <a:lnTo>
                    <a:pt x="34769" y="6393"/>
                  </a:lnTo>
                  <a:lnTo>
                    <a:pt x="34657" y="6337"/>
                  </a:lnTo>
                  <a:lnTo>
                    <a:pt x="34545" y="6300"/>
                  </a:lnTo>
                  <a:lnTo>
                    <a:pt x="34433" y="6281"/>
                  </a:lnTo>
                  <a:lnTo>
                    <a:pt x="34321" y="6300"/>
                  </a:lnTo>
                  <a:lnTo>
                    <a:pt x="34227" y="6319"/>
                  </a:lnTo>
                  <a:lnTo>
                    <a:pt x="34115" y="6375"/>
                  </a:lnTo>
                  <a:lnTo>
                    <a:pt x="34022" y="6449"/>
                  </a:lnTo>
                  <a:lnTo>
                    <a:pt x="34022" y="6449"/>
                  </a:lnTo>
                  <a:lnTo>
                    <a:pt x="34040" y="6356"/>
                  </a:lnTo>
                  <a:lnTo>
                    <a:pt x="34059" y="6244"/>
                  </a:lnTo>
                  <a:lnTo>
                    <a:pt x="34115" y="6057"/>
                  </a:lnTo>
                  <a:lnTo>
                    <a:pt x="34209" y="5851"/>
                  </a:lnTo>
                  <a:lnTo>
                    <a:pt x="34340" y="5664"/>
                  </a:lnTo>
                  <a:lnTo>
                    <a:pt x="34489" y="5477"/>
                  </a:lnTo>
                  <a:lnTo>
                    <a:pt x="34657" y="5290"/>
                  </a:lnTo>
                  <a:lnTo>
                    <a:pt x="34975" y="4935"/>
                  </a:lnTo>
                  <a:lnTo>
                    <a:pt x="35125" y="4748"/>
                  </a:lnTo>
                  <a:lnTo>
                    <a:pt x="35255" y="4580"/>
                  </a:lnTo>
                  <a:lnTo>
                    <a:pt x="35368" y="4412"/>
                  </a:lnTo>
                  <a:lnTo>
                    <a:pt x="35461" y="4244"/>
                  </a:lnTo>
                  <a:lnTo>
                    <a:pt x="35498" y="4094"/>
                  </a:lnTo>
                  <a:lnTo>
                    <a:pt x="35498" y="4001"/>
                  </a:lnTo>
                  <a:lnTo>
                    <a:pt x="35480" y="3926"/>
                  </a:lnTo>
                  <a:lnTo>
                    <a:pt x="35461" y="3851"/>
                  </a:lnTo>
                  <a:lnTo>
                    <a:pt x="35424" y="3758"/>
                  </a:lnTo>
                  <a:lnTo>
                    <a:pt x="35368" y="3683"/>
                  </a:lnTo>
                  <a:lnTo>
                    <a:pt x="35312" y="3608"/>
                  </a:lnTo>
                  <a:lnTo>
                    <a:pt x="35181" y="3496"/>
                  </a:lnTo>
                  <a:lnTo>
                    <a:pt x="35012" y="3421"/>
                  </a:lnTo>
                  <a:lnTo>
                    <a:pt x="34844" y="3384"/>
                  </a:lnTo>
                  <a:lnTo>
                    <a:pt x="34657" y="3384"/>
                  </a:lnTo>
                  <a:lnTo>
                    <a:pt x="34470" y="3402"/>
                  </a:lnTo>
                  <a:lnTo>
                    <a:pt x="34283" y="3440"/>
                  </a:lnTo>
                  <a:lnTo>
                    <a:pt x="34115" y="3515"/>
                  </a:lnTo>
                  <a:lnTo>
                    <a:pt x="33966" y="3589"/>
                  </a:lnTo>
                  <a:lnTo>
                    <a:pt x="33816" y="3702"/>
                  </a:lnTo>
                  <a:lnTo>
                    <a:pt x="33704" y="3832"/>
                  </a:lnTo>
                  <a:lnTo>
                    <a:pt x="33592" y="3963"/>
                  </a:lnTo>
                  <a:lnTo>
                    <a:pt x="33498" y="4094"/>
                  </a:lnTo>
                  <a:lnTo>
                    <a:pt x="33311" y="4393"/>
                  </a:lnTo>
                  <a:lnTo>
                    <a:pt x="33162" y="4692"/>
                  </a:lnTo>
                  <a:lnTo>
                    <a:pt x="33087" y="3159"/>
                  </a:lnTo>
                  <a:lnTo>
                    <a:pt x="32807" y="3290"/>
                  </a:lnTo>
                  <a:lnTo>
                    <a:pt x="32564" y="3421"/>
                  </a:lnTo>
                  <a:lnTo>
                    <a:pt x="32321" y="3589"/>
                  </a:lnTo>
                  <a:lnTo>
                    <a:pt x="32096" y="3758"/>
                  </a:lnTo>
                  <a:lnTo>
                    <a:pt x="31891" y="3945"/>
                  </a:lnTo>
                  <a:lnTo>
                    <a:pt x="31704" y="4150"/>
                  </a:lnTo>
                  <a:lnTo>
                    <a:pt x="31536" y="4356"/>
                  </a:lnTo>
                  <a:lnTo>
                    <a:pt x="31367" y="4580"/>
                  </a:lnTo>
                  <a:lnTo>
                    <a:pt x="31236" y="4823"/>
                  </a:lnTo>
                  <a:lnTo>
                    <a:pt x="31124" y="5066"/>
                  </a:lnTo>
                  <a:lnTo>
                    <a:pt x="31012" y="5309"/>
                  </a:lnTo>
                  <a:lnTo>
                    <a:pt x="30937" y="5571"/>
                  </a:lnTo>
                  <a:lnTo>
                    <a:pt x="30881" y="5833"/>
                  </a:lnTo>
                  <a:lnTo>
                    <a:pt x="30863" y="6094"/>
                  </a:lnTo>
                  <a:lnTo>
                    <a:pt x="30844" y="6356"/>
                  </a:lnTo>
                  <a:lnTo>
                    <a:pt x="30863" y="6618"/>
                  </a:lnTo>
                  <a:lnTo>
                    <a:pt x="30863" y="6618"/>
                  </a:lnTo>
                  <a:lnTo>
                    <a:pt x="30825" y="6562"/>
                  </a:lnTo>
                  <a:lnTo>
                    <a:pt x="30788" y="6524"/>
                  </a:lnTo>
                  <a:lnTo>
                    <a:pt x="30732" y="6487"/>
                  </a:lnTo>
                  <a:lnTo>
                    <a:pt x="30676" y="6468"/>
                  </a:lnTo>
                  <a:lnTo>
                    <a:pt x="30545" y="6449"/>
                  </a:lnTo>
                  <a:lnTo>
                    <a:pt x="30414" y="6449"/>
                  </a:lnTo>
                  <a:lnTo>
                    <a:pt x="30264" y="6506"/>
                  </a:lnTo>
                  <a:lnTo>
                    <a:pt x="30134" y="6562"/>
                  </a:lnTo>
                  <a:lnTo>
                    <a:pt x="30003" y="6636"/>
                  </a:lnTo>
                  <a:lnTo>
                    <a:pt x="29891" y="6730"/>
                  </a:lnTo>
                  <a:lnTo>
                    <a:pt x="29722" y="6954"/>
                  </a:lnTo>
                  <a:lnTo>
                    <a:pt x="29535" y="7160"/>
                  </a:lnTo>
                  <a:lnTo>
                    <a:pt x="29442" y="7253"/>
                  </a:lnTo>
                  <a:lnTo>
                    <a:pt x="29330" y="7328"/>
                  </a:lnTo>
                  <a:lnTo>
                    <a:pt x="29199" y="7384"/>
                  </a:lnTo>
                  <a:lnTo>
                    <a:pt x="29068" y="7421"/>
                  </a:lnTo>
                  <a:lnTo>
                    <a:pt x="28956" y="7421"/>
                  </a:lnTo>
                  <a:lnTo>
                    <a:pt x="28844" y="7403"/>
                  </a:lnTo>
                  <a:lnTo>
                    <a:pt x="28750" y="7384"/>
                  </a:lnTo>
                  <a:lnTo>
                    <a:pt x="28657" y="7328"/>
                  </a:lnTo>
                  <a:lnTo>
                    <a:pt x="28582" y="7272"/>
                  </a:lnTo>
                  <a:lnTo>
                    <a:pt x="28507" y="7197"/>
                  </a:lnTo>
                  <a:lnTo>
                    <a:pt x="28451" y="7122"/>
                  </a:lnTo>
                  <a:lnTo>
                    <a:pt x="28395" y="7029"/>
                  </a:lnTo>
                  <a:lnTo>
                    <a:pt x="28302" y="6823"/>
                  </a:lnTo>
                  <a:lnTo>
                    <a:pt x="28246" y="6599"/>
                  </a:lnTo>
                  <a:lnTo>
                    <a:pt x="28208" y="6375"/>
                  </a:lnTo>
                  <a:lnTo>
                    <a:pt x="28208" y="6150"/>
                  </a:lnTo>
                  <a:lnTo>
                    <a:pt x="26470" y="7104"/>
                  </a:lnTo>
                  <a:lnTo>
                    <a:pt x="26264" y="7197"/>
                  </a:lnTo>
                  <a:lnTo>
                    <a:pt x="26152" y="7235"/>
                  </a:lnTo>
                  <a:lnTo>
                    <a:pt x="26040" y="7253"/>
                  </a:lnTo>
                  <a:lnTo>
                    <a:pt x="25928" y="7272"/>
                  </a:lnTo>
                  <a:lnTo>
                    <a:pt x="25834" y="7272"/>
                  </a:lnTo>
                  <a:lnTo>
                    <a:pt x="25741" y="7235"/>
                  </a:lnTo>
                  <a:lnTo>
                    <a:pt x="25647" y="7178"/>
                  </a:lnTo>
                  <a:lnTo>
                    <a:pt x="25591" y="7122"/>
                  </a:lnTo>
                  <a:lnTo>
                    <a:pt x="25554" y="7066"/>
                  </a:lnTo>
                  <a:lnTo>
                    <a:pt x="25535" y="6992"/>
                  </a:lnTo>
                  <a:lnTo>
                    <a:pt x="25535" y="6917"/>
                  </a:lnTo>
                  <a:lnTo>
                    <a:pt x="25535" y="6767"/>
                  </a:lnTo>
                  <a:lnTo>
                    <a:pt x="25572" y="6618"/>
                  </a:lnTo>
                  <a:lnTo>
                    <a:pt x="26077" y="4375"/>
                  </a:lnTo>
                  <a:lnTo>
                    <a:pt x="24806" y="4356"/>
                  </a:lnTo>
                  <a:lnTo>
                    <a:pt x="24937" y="4262"/>
                  </a:lnTo>
                  <a:lnTo>
                    <a:pt x="25049" y="4150"/>
                  </a:lnTo>
                  <a:lnTo>
                    <a:pt x="25143" y="4019"/>
                  </a:lnTo>
                  <a:lnTo>
                    <a:pt x="25236" y="3888"/>
                  </a:lnTo>
                  <a:lnTo>
                    <a:pt x="25292" y="3758"/>
                  </a:lnTo>
                  <a:lnTo>
                    <a:pt x="25348" y="3627"/>
                  </a:lnTo>
                  <a:lnTo>
                    <a:pt x="25404" y="3477"/>
                  </a:lnTo>
                  <a:lnTo>
                    <a:pt x="25423" y="3328"/>
                  </a:lnTo>
                  <a:lnTo>
                    <a:pt x="25442" y="3178"/>
                  </a:lnTo>
                  <a:lnTo>
                    <a:pt x="25423" y="3029"/>
                  </a:lnTo>
                  <a:lnTo>
                    <a:pt x="25404" y="2879"/>
                  </a:lnTo>
                  <a:lnTo>
                    <a:pt x="25367" y="2730"/>
                  </a:lnTo>
                  <a:lnTo>
                    <a:pt x="25311" y="2580"/>
                  </a:lnTo>
                  <a:lnTo>
                    <a:pt x="25255" y="2449"/>
                  </a:lnTo>
                  <a:lnTo>
                    <a:pt x="25161" y="2318"/>
                  </a:lnTo>
                  <a:lnTo>
                    <a:pt x="25068" y="2206"/>
                  </a:lnTo>
                  <a:lnTo>
                    <a:pt x="24787" y="2412"/>
                  </a:lnTo>
                  <a:lnTo>
                    <a:pt x="24544" y="2636"/>
                  </a:lnTo>
                  <a:lnTo>
                    <a:pt x="24320" y="2879"/>
                  </a:lnTo>
                  <a:lnTo>
                    <a:pt x="24133" y="3159"/>
                  </a:lnTo>
                  <a:lnTo>
                    <a:pt x="23984" y="3440"/>
                  </a:lnTo>
                  <a:lnTo>
                    <a:pt x="23871" y="3739"/>
                  </a:lnTo>
                  <a:lnTo>
                    <a:pt x="23797" y="4057"/>
                  </a:lnTo>
                  <a:lnTo>
                    <a:pt x="23759" y="4375"/>
                  </a:lnTo>
                  <a:lnTo>
                    <a:pt x="23703" y="4150"/>
                  </a:lnTo>
                  <a:lnTo>
                    <a:pt x="23610" y="3963"/>
                  </a:lnTo>
                  <a:lnTo>
                    <a:pt x="23498" y="3776"/>
                  </a:lnTo>
                  <a:lnTo>
                    <a:pt x="23367" y="3589"/>
                  </a:lnTo>
                  <a:lnTo>
                    <a:pt x="23198" y="3440"/>
                  </a:lnTo>
                  <a:lnTo>
                    <a:pt x="23011" y="3290"/>
                  </a:lnTo>
                  <a:lnTo>
                    <a:pt x="22806" y="3178"/>
                  </a:lnTo>
                  <a:lnTo>
                    <a:pt x="22582" y="3085"/>
                  </a:lnTo>
                  <a:lnTo>
                    <a:pt x="22525" y="3346"/>
                  </a:lnTo>
                  <a:lnTo>
                    <a:pt x="22451" y="3608"/>
                  </a:lnTo>
                  <a:lnTo>
                    <a:pt x="22357" y="3851"/>
                  </a:lnTo>
                  <a:lnTo>
                    <a:pt x="22245" y="4113"/>
                  </a:lnTo>
                  <a:lnTo>
                    <a:pt x="22114" y="4356"/>
                  </a:lnTo>
                  <a:lnTo>
                    <a:pt x="21983" y="4599"/>
                  </a:lnTo>
                  <a:lnTo>
                    <a:pt x="21834" y="4823"/>
                  </a:lnTo>
                  <a:lnTo>
                    <a:pt x="21684" y="5047"/>
                  </a:lnTo>
                  <a:lnTo>
                    <a:pt x="21516" y="5272"/>
                  </a:lnTo>
                  <a:lnTo>
                    <a:pt x="21329" y="5496"/>
                  </a:lnTo>
                  <a:lnTo>
                    <a:pt x="21123" y="5702"/>
                  </a:lnTo>
                  <a:lnTo>
                    <a:pt x="20918" y="5889"/>
                  </a:lnTo>
                  <a:lnTo>
                    <a:pt x="20712" y="6076"/>
                  </a:lnTo>
                  <a:lnTo>
                    <a:pt x="20488" y="6263"/>
                  </a:lnTo>
                  <a:lnTo>
                    <a:pt x="20245" y="6431"/>
                  </a:lnTo>
                  <a:lnTo>
                    <a:pt x="20002" y="6580"/>
                  </a:lnTo>
                  <a:lnTo>
                    <a:pt x="20170" y="6076"/>
                  </a:lnTo>
                  <a:lnTo>
                    <a:pt x="20226" y="5833"/>
                  </a:lnTo>
                  <a:lnTo>
                    <a:pt x="20282" y="5571"/>
                  </a:lnTo>
                  <a:lnTo>
                    <a:pt x="20301" y="5328"/>
                  </a:lnTo>
                  <a:lnTo>
                    <a:pt x="20301" y="5085"/>
                  </a:lnTo>
                  <a:lnTo>
                    <a:pt x="20264" y="4823"/>
                  </a:lnTo>
                  <a:lnTo>
                    <a:pt x="20226" y="4711"/>
                  </a:lnTo>
                  <a:lnTo>
                    <a:pt x="20170" y="4599"/>
                  </a:lnTo>
                  <a:lnTo>
                    <a:pt x="20114" y="4487"/>
                  </a:lnTo>
                  <a:lnTo>
                    <a:pt x="20039" y="4375"/>
                  </a:lnTo>
                  <a:lnTo>
                    <a:pt x="19946" y="4262"/>
                  </a:lnTo>
                  <a:lnTo>
                    <a:pt x="19834" y="4188"/>
                  </a:lnTo>
                  <a:lnTo>
                    <a:pt x="19722" y="4094"/>
                  </a:lnTo>
                  <a:lnTo>
                    <a:pt x="19591" y="4038"/>
                  </a:lnTo>
                  <a:lnTo>
                    <a:pt x="19460" y="3982"/>
                  </a:lnTo>
                  <a:lnTo>
                    <a:pt x="19329" y="3926"/>
                  </a:lnTo>
                  <a:lnTo>
                    <a:pt x="19198" y="3907"/>
                  </a:lnTo>
                  <a:lnTo>
                    <a:pt x="19049" y="3888"/>
                  </a:lnTo>
                  <a:lnTo>
                    <a:pt x="18918" y="3888"/>
                  </a:lnTo>
                  <a:lnTo>
                    <a:pt x="18787" y="3907"/>
                  </a:lnTo>
                  <a:lnTo>
                    <a:pt x="18656" y="3926"/>
                  </a:lnTo>
                  <a:lnTo>
                    <a:pt x="18544" y="3982"/>
                  </a:lnTo>
                  <a:lnTo>
                    <a:pt x="18432" y="4057"/>
                  </a:lnTo>
                  <a:lnTo>
                    <a:pt x="18338" y="4132"/>
                  </a:lnTo>
                  <a:lnTo>
                    <a:pt x="18506" y="3982"/>
                  </a:lnTo>
                  <a:lnTo>
                    <a:pt x="18656" y="3795"/>
                  </a:lnTo>
                  <a:lnTo>
                    <a:pt x="18787" y="3608"/>
                  </a:lnTo>
                  <a:lnTo>
                    <a:pt x="18918" y="3421"/>
                  </a:lnTo>
                  <a:lnTo>
                    <a:pt x="19011" y="3216"/>
                  </a:lnTo>
                  <a:lnTo>
                    <a:pt x="19105" y="3010"/>
                  </a:lnTo>
                  <a:lnTo>
                    <a:pt x="19179" y="2804"/>
                  </a:lnTo>
                  <a:lnTo>
                    <a:pt x="19235" y="2599"/>
                  </a:lnTo>
                  <a:lnTo>
                    <a:pt x="19292" y="2374"/>
                  </a:lnTo>
                  <a:lnTo>
                    <a:pt x="19310" y="2150"/>
                  </a:lnTo>
                  <a:lnTo>
                    <a:pt x="19329" y="1926"/>
                  </a:lnTo>
                  <a:lnTo>
                    <a:pt x="19329" y="1720"/>
                  </a:lnTo>
                  <a:lnTo>
                    <a:pt x="19310" y="1496"/>
                  </a:lnTo>
                  <a:lnTo>
                    <a:pt x="19254" y="1271"/>
                  </a:lnTo>
                  <a:lnTo>
                    <a:pt x="19198" y="1066"/>
                  </a:lnTo>
                  <a:lnTo>
                    <a:pt x="19123" y="842"/>
                  </a:lnTo>
                  <a:lnTo>
                    <a:pt x="19049" y="673"/>
                  </a:lnTo>
                  <a:lnTo>
                    <a:pt x="18936" y="505"/>
                  </a:lnTo>
                  <a:lnTo>
                    <a:pt x="18806" y="355"/>
                  </a:lnTo>
                  <a:lnTo>
                    <a:pt x="18656" y="206"/>
                  </a:lnTo>
                  <a:lnTo>
                    <a:pt x="18506" y="112"/>
                  </a:lnTo>
                  <a:lnTo>
                    <a:pt x="18320" y="38"/>
                  </a:lnTo>
                  <a:lnTo>
                    <a:pt x="18226" y="19"/>
                  </a:lnTo>
                  <a:lnTo>
                    <a:pt x="181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1" name="Google Shape;8761;p44"/>
          <p:cNvSpPr/>
          <p:nvPr/>
        </p:nvSpPr>
        <p:spPr>
          <a:xfrm>
            <a:off x="86600" y="2595325"/>
            <a:ext cx="589800" cy="329025"/>
          </a:xfrm>
          <a:custGeom>
            <a:rect b="b" l="l" r="r" t="t"/>
            <a:pathLst>
              <a:path extrusionOk="0" h="13161" w="23592">
                <a:moveTo>
                  <a:pt x="12600" y="0"/>
                </a:moveTo>
                <a:lnTo>
                  <a:pt x="12469" y="56"/>
                </a:lnTo>
                <a:lnTo>
                  <a:pt x="12376" y="112"/>
                </a:lnTo>
                <a:lnTo>
                  <a:pt x="12282" y="187"/>
                </a:lnTo>
                <a:lnTo>
                  <a:pt x="12226" y="281"/>
                </a:lnTo>
                <a:lnTo>
                  <a:pt x="12170" y="374"/>
                </a:lnTo>
                <a:lnTo>
                  <a:pt x="12021" y="673"/>
                </a:lnTo>
                <a:lnTo>
                  <a:pt x="11908" y="991"/>
                </a:lnTo>
                <a:lnTo>
                  <a:pt x="11815" y="1309"/>
                </a:lnTo>
                <a:lnTo>
                  <a:pt x="11759" y="1626"/>
                </a:lnTo>
                <a:lnTo>
                  <a:pt x="10992" y="1066"/>
                </a:lnTo>
                <a:lnTo>
                  <a:pt x="10862" y="1477"/>
                </a:lnTo>
                <a:lnTo>
                  <a:pt x="10768" y="1869"/>
                </a:lnTo>
                <a:lnTo>
                  <a:pt x="10693" y="2281"/>
                </a:lnTo>
                <a:lnTo>
                  <a:pt x="10637" y="2692"/>
                </a:lnTo>
                <a:lnTo>
                  <a:pt x="10544" y="2636"/>
                </a:lnTo>
                <a:lnTo>
                  <a:pt x="10469" y="2561"/>
                </a:lnTo>
                <a:lnTo>
                  <a:pt x="10394" y="2486"/>
                </a:lnTo>
                <a:lnTo>
                  <a:pt x="10357" y="2374"/>
                </a:lnTo>
                <a:lnTo>
                  <a:pt x="10320" y="2281"/>
                </a:lnTo>
                <a:lnTo>
                  <a:pt x="10282" y="2169"/>
                </a:lnTo>
                <a:lnTo>
                  <a:pt x="10263" y="1963"/>
                </a:lnTo>
                <a:lnTo>
                  <a:pt x="10226" y="1739"/>
                </a:lnTo>
                <a:lnTo>
                  <a:pt x="10170" y="1533"/>
                </a:lnTo>
                <a:lnTo>
                  <a:pt x="10133" y="1440"/>
                </a:lnTo>
                <a:lnTo>
                  <a:pt x="10076" y="1346"/>
                </a:lnTo>
                <a:lnTo>
                  <a:pt x="10002" y="1271"/>
                </a:lnTo>
                <a:lnTo>
                  <a:pt x="9890" y="1197"/>
                </a:lnTo>
                <a:lnTo>
                  <a:pt x="9777" y="1159"/>
                </a:lnTo>
                <a:lnTo>
                  <a:pt x="9665" y="1159"/>
                </a:lnTo>
                <a:lnTo>
                  <a:pt x="9553" y="1197"/>
                </a:lnTo>
                <a:lnTo>
                  <a:pt x="9441" y="1253"/>
                </a:lnTo>
                <a:lnTo>
                  <a:pt x="9366" y="1309"/>
                </a:lnTo>
                <a:lnTo>
                  <a:pt x="9310" y="1383"/>
                </a:lnTo>
                <a:lnTo>
                  <a:pt x="9291" y="1440"/>
                </a:lnTo>
                <a:lnTo>
                  <a:pt x="9291" y="1477"/>
                </a:lnTo>
                <a:lnTo>
                  <a:pt x="9310" y="1514"/>
                </a:lnTo>
                <a:lnTo>
                  <a:pt x="9347" y="1570"/>
                </a:lnTo>
                <a:lnTo>
                  <a:pt x="9347" y="1570"/>
                </a:lnTo>
                <a:lnTo>
                  <a:pt x="9235" y="1477"/>
                </a:lnTo>
                <a:lnTo>
                  <a:pt x="9123" y="1383"/>
                </a:lnTo>
                <a:lnTo>
                  <a:pt x="8992" y="1327"/>
                </a:lnTo>
                <a:lnTo>
                  <a:pt x="8861" y="1271"/>
                </a:lnTo>
                <a:lnTo>
                  <a:pt x="8731" y="1215"/>
                </a:lnTo>
                <a:lnTo>
                  <a:pt x="8581" y="1178"/>
                </a:lnTo>
                <a:lnTo>
                  <a:pt x="8432" y="1159"/>
                </a:lnTo>
                <a:lnTo>
                  <a:pt x="8282" y="1159"/>
                </a:lnTo>
                <a:lnTo>
                  <a:pt x="8357" y="1589"/>
                </a:lnTo>
                <a:lnTo>
                  <a:pt x="8394" y="2038"/>
                </a:lnTo>
                <a:lnTo>
                  <a:pt x="8394" y="2486"/>
                </a:lnTo>
                <a:lnTo>
                  <a:pt x="8357" y="2935"/>
                </a:lnTo>
                <a:lnTo>
                  <a:pt x="8282" y="2935"/>
                </a:lnTo>
                <a:lnTo>
                  <a:pt x="8226" y="2954"/>
                </a:lnTo>
                <a:lnTo>
                  <a:pt x="8132" y="2916"/>
                </a:lnTo>
                <a:lnTo>
                  <a:pt x="8020" y="2860"/>
                </a:lnTo>
                <a:lnTo>
                  <a:pt x="7927" y="2785"/>
                </a:lnTo>
                <a:lnTo>
                  <a:pt x="7759" y="2580"/>
                </a:lnTo>
                <a:lnTo>
                  <a:pt x="7590" y="2374"/>
                </a:lnTo>
                <a:lnTo>
                  <a:pt x="7497" y="2281"/>
                </a:lnTo>
                <a:lnTo>
                  <a:pt x="7385" y="2225"/>
                </a:lnTo>
                <a:lnTo>
                  <a:pt x="7273" y="2169"/>
                </a:lnTo>
                <a:lnTo>
                  <a:pt x="7123" y="2150"/>
                </a:lnTo>
                <a:lnTo>
                  <a:pt x="6992" y="2131"/>
                </a:lnTo>
                <a:lnTo>
                  <a:pt x="6861" y="2150"/>
                </a:lnTo>
                <a:lnTo>
                  <a:pt x="6730" y="2169"/>
                </a:lnTo>
                <a:lnTo>
                  <a:pt x="6600" y="2225"/>
                </a:lnTo>
                <a:lnTo>
                  <a:pt x="6487" y="2299"/>
                </a:lnTo>
                <a:lnTo>
                  <a:pt x="6394" y="2374"/>
                </a:lnTo>
                <a:lnTo>
                  <a:pt x="6319" y="2486"/>
                </a:lnTo>
                <a:lnTo>
                  <a:pt x="6282" y="2580"/>
                </a:lnTo>
                <a:lnTo>
                  <a:pt x="6244" y="2711"/>
                </a:lnTo>
                <a:lnTo>
                  <a:pt x="6226" y="2823"/>
                </a:lnTo>
                <a:lnTo>
                  <a:pt x="6244" y="2935"/>
                </a:lnTo>
                <a:lnTo>
                  <a:pt x="6300" y="3047"/>
                </a:lnTo>
                <a:lnTo>
                  <a:pt x="6226" y="2954"/>
                </a:lnTo>
                <a:lnTo>
                  <a:pt x="6132" y="2879"/>
                </a:lnTo>
                <a:lnTo>
                  <a:pt x="6039" y="2804"/>
                </a:lnTo>
                <a:lnTo>
                  <a:pt x="5927" y="2748"/>
                </a:lnTo>
                <a:lnTo>
                  <a:pt x="5796" y="2692"/>
                </a:lnTo>
                <a:lnTo>
                  <a:pt x="5684" y="2673"/>
                </a:lnTo>
                <a:lnTo>
                  <a:pt x="5553" y="2655"/>
                </a:lnTo>
                <a:lnTo>
                  <a:pt x="5422" y="2655"/>
                </a:lnTo>
                <a:lnTo>
                  <a:pt x="5459" y="2860"/>
                </a:lnTo>
                <a:lnTo>
                  <a:pt x="5515" y="3066"/>
                </a:lnTo>
                <a:lnTo>
                  <a:pt x="5590" y="3271"/>
                </a:lnTo>
                <a:lnTo>
                  <a:pt x="5684" y="3458"/>
                </a:lnTo>
                <a:lnTo>
                  <a:pt x="5796" y="3645"/>
                </a:lnTo>
                <a:lnTo>
                  <a:pt x="5927" y="3832"/>
                </a:lnTo>
                <a:lnTo>
                  <a:pt x="6076" y="4000"/>
                </a:lnTo>
                <a:lnTo>
                  <a:pt x="6244" y="4150"/>
                </a:lnTo>
                <a:lnTo>
                  <a:pt x="5814" y="4075"/>
                </a:lnTo>
                <a:lnTo>
                  <a:pt x="5814" y="4187"/>
                </a:lnTo>
                <a:lnTo>
                  <a:pt x="5833" y="4300"/>
                </a:lnTo>
                <a:lnTo>
                  <a:pt x="5889" y="4412"/>
                </a:lnTo>
                <a:lnTo>
                  <a:pt x="5945" y="4524"/>
                </a:lnTo>
                <a:lnTo>
                  <a:pt x="6076" y="4730"/>
                </a:lnTo>
                <a:lnTo>
                  <a:pt x="6151" y="4823"/>
                </a:lnTo>
                <a:lnTo>
                  <a:pt x="6188" y="4935"/>
                </a:lnTo>
                <a:lnTo>
                  <a:pt x="6207" y="5047"/>
                </a:lnTo>
                <a:lnTo>
                  <a:pt x="6188" y="5178"/>
                </a:lnTo>
                <a:lnTo>
                  <a:pt x="6151" y="5290"/>
                </a:lnTo>
                <a:lnTo>
                  <a:pt x="6076" y="5384"/>
                </a:lnTo>
                <a:lnTo>
                  <a:pt x="5983" y="5459"/>
                </a:lnTo>
                <a:lnTo>
                  <a:pt x="5889" y="5515"/>
                </a:lnTo>
                <a:lnTo>
                  <a:pt x="5777" y="5515"/>
                </a:lnTo>
                <a:lnTo>
                  <a:pt x="5721" y="5496"/>
                </a:lnTo>
                <a:lnTo>
                  <a:pt x="5665" y="5459"/>
                </a:lnTo>
                <a:lnTo>
                  <a:pt x="5665" y="5328"/>
                </a:lnTo>
                <a:lnTo>
                  <a:pt x="5628" y="5197"/>
                </a:lnTo>
                <a:lnTo>
                  <a:pt x="5553" y="5066"/>
                </a:lnTo>
                <a:lnTo>
                  <a:pt x="5478" y="4954"/>
                </a:lnTo>
                <a:lnTo>
                  <a:pt x="5366" y="4842"/>
                </a:lnTo>
                <a:lnTo>
                  <a:pt x="5235" y="4767"/>
                </a:lnTo>
                <a:lnTo>
                  <a:pt x="5085" y="4711"/>
                </a:lnTo>
                <a:lnTo>
                  <a:pt x="4936" y="4673"/>
                </a:lnTo>
                <a:lnTo>
                  <a:pt x="4768" y="4655"/>
                </a:lnTo>
                <a:lnTo>
                  <a:pt x="4618" y="4673"/>
                </a:lnTo>
                <a:lnTo>
                  <a:pt x="4469" y="4711"/>
                </a:lnTo>
                <a:lnTo>
                  <a:pt x="4319" y="4786"/>
                </a:lnTo>
                <a:lnTo>
                  <a:pt x="4188" y="4860"/>
                </a:lnTo>
                <a:lnTo>
                  <a:pt x="4076" y="4954"/>
                </a:lnTo>
                <a:lnTo>
                  <a:pt x="3983" y="5066"/>
                </a:lnTo>
                <a:lnTo>
                  <a:pt x="3926" y="5197"/>
                </a:lnTo>
                <a:lnTo>
                  <a:pt x="3926" y="5122"/>
                </a:lnTo>
                <a:lnTo>
                  <a:pt x="3908" y="5066"/>
                </a:lnTo>
                <a:lnTo>
                  <a:pt x="3870" y="4991"/>
                </a:lnTo>
                <a:lnTo>
                  <a:pt x="3833" y="4935"/>
                </a:lnTo>
                <a:lnTo>
                  <a:pt x="3721" y="4842"/>
                </a:lnTo>
                <a:lnTo>
                  <a:pt x="3571" y="4767"/>
                </a:lnTo>
                <a:lnTo>
                  <a:pt x="3403" y="4711"/>
                </a:lnTo>
                <a:lnTo>
                  <a:pt x="3235" y="4711"/>
                </a:lnTo>
                <a:lnTo>
                  <a:pt x="3067" y="4730"/>
                </a:lnTo>
                <a:lnTo>
                  <a:pt x="2992" y="4748"/>
                </a:lnTo>
                <a:lnTo>
                  <a:pt x="2917" y="4804"/>
                </a:lnTo>
                <a:lnTo>
                  <a:pt x="2861" y="4842"/>
                </a:lnTo>
                <a:lnTo>
                  <a:pt x="2805" y="4898"/>
                </a:lnTo>
                <a:lnTo>
                  <a:pt x="2730" y="5029"/>
                </a:lnTo>
                <a:lnTo>
                  <a:pt x="2693" y="5159"/>
                </a:lnTo>
                <a:lnTo>
                  <a:pt x="2674" y="5309"/>
                </a:lnTo>
                <a:lnTo>
                  <a:pt x="2711" y="5459"/>
                </a:lnTo>
                <a:lnTo>
                  <a:pt x="2767" y="5589"/>
                </a:lnTo>
                <a:lnTo>
                  <a:pt x="2861" y="5720"/>
                </a:lnTo>
                <a:lnTo>
                  <a:pt x="2992" y="5814"/>
                </a:lnTo>
                <a:lnTo>
                  <a:pt x="2992" y="5814"/>
                </a:lnTo>
                <a:lnTo>
                  <a:pt x="2805" y="5702"/>
                </a:lnTo>
                <a:lnTo>
                  <a:pt x="2599" y="5608"/>
                </a:lnTo>
                <a:lnTo>
                  <a:pt x="2375" y="5533"/>
                </a:lnTo>
                <a:lnTo>
                  <a:pt x="2169" y="5477"/>
                </a:lnTo>
                <a:lnTo>
                  <a:pt x="1926" y="5440"/>
                </a:lnTo>
                <a:lnTo>
                  <a:pt x="1702" y="5421"/>
                </a:lnTo>
                <a:lnTo>
                  <a:pt x="1478" y="5421"/>
                </a:lnTo>
                <a:lnTo>
                  <a:pt x="1235" y="5440"/>
                </a:lnTo>
                <a:lnTo>
                  <a:pt x="1384" y="5702"/>
                </a:lnTo>
                <a:lnTo>
                  <a:pt x="1571" y="5963"/>
                </a:lnTo>
                <a:lnTo>
                  <a:pt x="1758" y="6206"/>
                </a:lnTo>
                <a:lnTo>
                  <a:pt x="1982" y="6431"/>
                </a:lnTo>
                <a:lnTo>
                  <a:pt x="2225" y="6636"/>
                </a:lnTo>
                <a:lnTo>
                  <a:pt x="2487" y="6823"/>
                </a:lnTo>
                <a:lnTo>
                  <a:pt x="2749" y="6991"/>
                </a:lnTo>
                <a:lnTo>
                  <a:pt x="3048" y="7141"/>
                </a:lnTo>
                <a:lnTo>
                  <a:pt x="3048" y="7141"/>
                </a:lnTo>
                <a:lnTo>
                  <a:pt x="2917" y="7085"/>
                </a:lnTo>
                <a:lnTo>
                  <a:pt x="2805" y="7047"/>
                </a:lnTo>
                <a:lnTo>
                  <a:pt x="2674" y="7010"/>
                </a:lnTo>
                <a:lnTo>
                  <a:pt x="2543" y="6991"/>
                </a:lnTo>
                <a:lnTo>
                  <a:pt x="2412" y="6991"/>
                </a:lnTo>
                <a:lnTo>
                  <a:pt x="2281" y="7010"/>
                </a:lnTo>
                <a:lnTo>
                  <a:pt x="2151" y="7029"/>
                </a:lnTo>
                <a:lnTo>
                  <a:pt x="2038" y="7085"/>
                </a:lnTo>
                <a:lnTo>
                  <a:pt x="1945" y="7160"/>
                </a:lnTo>
                <a:lnTo>
                  <a:pt x="1889" y="7253"/>
                </a:lnTo>
                <a:lnTo>
                  <a:pt x="1852" y="7365"/>
                </a:lnTo>
                <a:lnTo>
                  <a:pt x="1833" y="7477"/>
                </a:lnTo>
                <a:lnTo>
                  <a:pt x="1852" y="7590"/>
                </a:lnTo>
                <a:lnTo>
                  <a:pt x="1908" y="7683"/>
                </a:lnTo>
                <a:lnTo>
                  <a:pt x="2001" y="7758"/>
                </a:lnTo>
                <a:lnTo>
                  <a:pt x="2113" y="7795"/>
                </a:lnTo>
                <a:lnTo>
                  <a:pt x="1739" y="7851"/>
                </a:lnTo>
                <a:lnTo>
                  <a:pt x="1384" y="7926"/>
                </a:lnTo>
                <a:lnTo>
                  <a:pt x="1048" y="8038"/>
                </a:lnTo>
                <a:lnTo>
                  <a:pt x="711" y="8206"/>
                </a:lnTo>
                <a:lnTo>
                  <a:pt x="1048" y="8337"/>
                </a:lnTo>
                <a:lnTo>
                  <a:pt x="1366" y="8487"/>
                </a:lnTo>
                <a:lnTo>
                  <a:pt x="1702" y="8599"/>
                </a:lnTo>
                <a:lnTo>
                  <a:pt x="2057" y="8692"/>
                </a:lnTo>
                <a:lnTo>
                  <a:pt x="2394" y="8786"/>
                </a:lnTo>
                <a:lnTo>
                  <a:pt x="2749" y="8861"/>
                </a:lnTo>
                <a:lnTo>
                  <a:pt x="3123" y="8917"/>
                </a:lnTo>
                <a:lnTo>
                  <a:pt x="3478" y="8954"/>
                </a:lnTo>
                <a:lnTo>
                  <a:pt x="3291" y="8973"/>
                </a:lnTo>
                <a:lnTo>
                  <a:pt x="3104" y="8992"/>
                </a:lnTo>
                <a:lnTo>
                  <a:pt x="2917" y="9048"/>
                </a:lnTo>
                <a:lnTo>
                  <a:pt x="2842" y="9085"/>
                </a:lnTo>
                <a:lnTo>
                  <a:pt x="2767" y="9122"/>
                </a:lnTo>
                <a:lnTo>
                  <a:pt x="2674" y="9216"/>
                </a:lnTo>
                <a:lnTo>
                  <a:pt x="2618" y="9328"/>
                </a:lnTo>
                <a:lnTo>
                  <a:pt x="2562" y="9440"/>
                </a:lnTo>
                <a:lnTo>
                  <a:pt x="2524" y="9534"/>
                </a:lnTo>
                <a:lnTo>
                  <a:pt x="2244" y="9515"/>
                </a:lnTo>
                <a:lnTo>
                  <a:pt x="1982" y="9496"/>
                </a:lnTo>
                <a:lnTo>
                  <a:pt x="1422" y="9421"/>
                </a:lnTo>
                <a:lnTo>
                  <a:pt x="1590" y="9665"/>
                </a:lnTo>
                <a:lnTo>
                  <a:pt x="1777" y="9870"/>
                </a:lnTo>
                <a:lnTo>
                  <a:pt x="1982" y="10076"/>
                </a:lnTo>
                <a:lnTo>
                  <a:pt x="2207" y="10263"/>
                </a:lnTo>
                <a:lnTo>
                  <a:pt x="1926" y="10263"/>
                </a:lnTo>
                <a:lnTo>
                  <a:pt x="1646" y="10207"/>
                </a:lnTo>
                <a:lnTo>
                  <a:pt x="1366" y="10132"/>
                </a:lnTo>
                <a:lnTo>
                  <a:pt x="1066" y="10076"/>
                </a:lnTo>
                <a:lnTo>
                  <a:pt x="936" y="10057"/>
                </a:lnTo>
                <a:lnTo>
                  <a:pt x="767" y="10038"/>
                </a:lnTo>
                <a:lnTo>
                  <a:pt x="618" y="10057"/>
                </a:lnTo>
                <a:lnTo>
                  <a:pt x="487" y="10076"/>
                </a:lnTo>
                <a:lnTo>
                  <a:pt x="337" y="10113"/>
                </a:lnTo>
                <a:lnTo>
                  <a:pt x="225" y="10188"/>
                </a:lnTo>
                <a:lnTo>
                  <a:pt x="132" y="10263"/>
                </a:lnTo>
                <a:lnTo>
                  <a:pt x="57" y="10375"/>
                </a:lnTo>
                <a:lnTo>
                  <a:pt x="20" y="10431"/>
                </a:lnTo>
                <a:lnTo>
                  <a:pt x="1" y="10487"/>
                </a:lnTo>
                <a:lnTo>
                  <a:pt x="1" y="10618"/>
                </a:lnTo>
                <a:lnTo>
                  <a:pt x="38" y="10749"/>
                </a:lnTo>
                <a:lnTo>
                  <a:pt x="94" y="10880"/>
                </a:lnTo>
                <a:lnTo>
                  <a:pt x="188" y="10992"/>
                </a:lnTo>
                <a:lnTo>
                  <a:pt x="319" y="11085"/>
                </a:lnTo>
                <a:lnTo>
                  <a:pt x="450" y="11160"/>
                </a:lnTo>
                <a:lnTo>
                  <a:pt x="599" y="11235"/>
                </a:lnTo>
                <a:lnTo>
                  <a:pt x="749" y="11272"/>
                </a:lnTo>
                <a:lnTo>
                  <a:pt x="898" y="11310"/>
                </a:lnTo>
                <a:lnTo>
                  <a:pt x="1216" y="11366"/>
                </a:lnTo>
                <a:lnTo>
                  <a:pt x="1534" y="11403"/>
                </a:lnTo>
                <a:lnTo>
                  <a:pt x="1852" y="11459"/>
                </a:lnTo>
                <a:lnTo>
                  <a:pt x="1272" y="11627"/>
                </a:lnTo>
                <a:lnTo>
                  <a:pt x="1160" y="11665"/>
                </a:lnTo>
                <a:lnTo>
                  <a:pt x="1085" y="11702"/>
                </a:lnTo>
                <a:lnTo>
                  <a:pt x="1048" y="11739"/>
                </a:lnTo>
                <a:lnTo>
                  <a:pt x="1048" y="11777"/>
                </a:lnTo>
                <a:lnTo>
                  <a:pt x="1066" y="11814"/>
                </a:lnTo>
                <a:lnTo>
                  <a:pt x="1123" y="11833"/>
                </a:lnTo>
                <a:lnTo>
                  <a:pt x="1272" y="11889"/>
                </a:lnTo>
                <a:lnTo>
                  <a:pt x="1459" y="11926"/>
                </a:lnTo>
                <a:lnTo>
                  <a:pt x="1646" y="11964"/>
                </a:lnTo>
                <a:lnTo>
                  <a:pt x="1889" y="12001"/>
                </a:lnTo>
                <a:lnTo>
                  <a:pt x="2468" y="12113"/>
                </a:lnTo>
                <a:lnTo>
                  <a:pt x="3067" y="12188"/>
                </a:lnTo>
                <a:lnTo>
                  <a:pt x="3665" y="12225"/>
                </a:lnTo>
                <a:lnTo>
                  <a:pt x="4263" y="12207"/>
                </a:lnTo>
                <a:lnTo>
                  <a:pt x="4263" y="12207"/>
                </a:lnTo>
                <a:lnTo>
                  <a:pt x="3833" y="12394"/>
                </a:lnTo>
                <a:lnTo>
                  <a:pt x="3422" y="12618"/>
                </a:lnTo>
                <a:lnTo>
                  <a:pt x="3029" y="12880"/>
                </a:lnTo>
                <a:lnTo>
                  <a:pt x="2674" y="13160"/>
                </a:lnTo>
                <a:lnTo>
                  <a:pt x="3141" y="13141"/>
                </a:lnTo>
                <a:lnTo>
                  <a:pt x="3609" y="13085"/>
                </a:lnTo>
                <a:lnTo>
                  <a:pt x="4076" y="12992"/>
                </a:lnTo>
                <a:lnTo>
                  <a:pt x="4525" y="12861"/>
                </a:lnTo>
                <a:lnTo>
                  <a:pt x="4955" y="12693"/>
                </a:lnTo>
                <a:lnTo>
                  <a:pt x="5366" y="12487"/>
                </a:lnTo>
                <a:lnTo>
                  <a:pt x="5758" y="12244"/>
                </a:lnTo>
                <a:lnTo>
                  <a:pt x="5971" y="12087"/>
                </a:lnTo>
                <a:lnTo>
                  <a:pt x="5971" y="12087"/>
                </a:lnTo>
                <a:lnTo>
                  <a:pt x="5927" y="12132"/>
                </a:lnTo>
                <a:lnTo>
                  <a:pt x="5871" y="12207"/>
                </a:lnTo>
                <a:lnTo>
                  <a:pt x="5814" y="12319"/>
                </a:lnTo>
                <a:lnTo>
                  <a:pt x="5796" y="12412"/>
                </a:lnTo>
                <a:lnTo>
                  <a:pt x="5777" y="12525"/>
                </a:lnTo>
                <a:lnTo>
                  <a:pt x="5777" y="12618"/>
                </a:lnTo>
                <a:lnTo>
                  <a:pt x="5796" y="12730"/>
                </a:lnTo>
                <a:lnTo>
                  <a:pt x="6020" y="12693"/>
                </a:lnTo>
                <a:lnTo>
                  <a:pt x="6226" y="12637"/>
                </a:lnTo>
                <a:lnTo>
                  <a:pt x="6431" y="12562"/>
                </a:lnTo>
                <a:lnTo>
                  <a:pt x="6637" y="12487"/>
                </a:lnTo>
                <a:lnTo>
                  <a:pt x="6824" y="12412"/>
                </a:lnTo>
                <a:lnTo>
                  <a:pt x="7011" y="12300"/>
                </a:lnTo>
                <a:lnTo>
                  <a:pt x="7198" y="12188"/>
                </a:lnTo>
                <a:lnTo>
                  <a:pt x="7366" y="12076"/>
                </a:lnTo>
                <a:lnTo>
                  <a:pt x="7366" y="12151"/>
                </a:lnTo>
                <a:lnTo>
                  <a:pt x="7403" y="12207"/>
                </a:lnTo>
                <a:lnTo>
                  <a:pt x="7441" y="12263"/>
                </a:lnTo>
                <a:lnTo>
                  <a:pt x="7478" y="12300"/>
                </a:lnTo>
                <a:lnTo>
                  <a:pt x="7534" y="12338"/>
                </a:lnTo>
                <a:lnTo>
                  <a:pt x="7609" y="12356"/>
                </a:lnTo>
                <a:lnTo>
                  <a:pt x="7777" y="12375"/>
                </a:lnTo>
                <a:lnTo>
                  <a:pt x="7945" y="12394"/>
                </a:lnTo>
                <a:lnTo>
                  <a:pt x="8151" y="12375"/>
                </a:lnTo>
                <a:lnTo>
                  <a:pt x="8338" y="12338"/>
                </a:lnTo>
                <a:lnTo>
                  <a:pt x="8506" y="12282"/>
                </a:lnTo>
                <a:lnTo>
                  <a:pt x="8861" y="12188"/>
                </a:lnTo>
                <a:lnTo>
                  <a:pt x="9217" y="12095"/>
                </a:lnTo>
                <a:lnTo>
                  <a:pt x="9572" y="12020"/>
                </a:lnTo>
                <a:lnTo>
                  <a:pt x="9946" y="11964"/>
                </a:lnTo>
                <a:lnTo>
                  <a:pt x="10320" y="11926"/>
                </a:lnTo>
                <a:lnTo>
                  <a:pt x="10675" y="11889"/>
                </a:lnTo>
                <a:lnTo>
                  <a:pt x="11049" y="11889"/>
                </a:lnTo>
                <a:lnTo>
                  <a:pt x="11422" y="11908"/>
                </a:lnTo>
                <a:lnTo>
                  <a:pt x="11927" y="11945"/>
                </a:lnTo>
                <a:lnTo>
                  <a:pt x="12432" y="12020"/>
                </a:lnTo>
                <a:lnTo>
                  <a:pt x="12937" y="12113"/>
                </a:lnTo>
                <a:lnTo>
                  <a:pt x="13423" y="12225"/>
                </a:lnTo>
                <a:lnTo>
                  <a:pt x="13927" y="12356"/>
                </a:lnTo>
                <a:lnTo>
                  <a:pt x="14413" y="12506"/>
                </a:lnTo>
                <a:lnTo>
                  <a:pt x="15367" y="12824"/>
                </a:lnTo>
                <a:lnTo>
                  <a:pt x="15198" y="12095"/>
                </a:lnTo>
                <a:lnTo>
                  <a:pt x="15423" y="12263"/>
                </a:lnTo>
                <a:lnTo>
                  <a:pt x="15647" y="12431"/>
                </a:lnTo>
                <a:lnTo>
                  <a:pt x="15759" y="12487"/>
                </a:lnTo>
                <a:lnTo>
                  <a:pt x="15890" y="12543"/>
                </a:lnTo>
                <a:lnTo>
                  <a:pt x="16021" y="12599"/>
                </a:lnTo>
                <a:lnTo>
                  <a:pt x="16152" y="12618"/>
                </a:lnTo>
                <a:lnTo>
                  <a:pt x="16301" y="12637"/>
                </a:lnTo>
                <a:lnTo>
                  <a:pt x="16451" y="12599"/>
                </a:lnTo>
                <a:lnTo>
                  <a:pt x="16582" y="12562"/>
                </a:lnTo>
                <a:lnTo>
                  <a:pt x="16713" y="12506"/>
                </a:lnTo>
                <a:lnTo>
                  <a:pt x="16825" y="12412"/>
                </a:lnTo>
                <a:lnTo>
                  <a:pt x="16899" y="12319"/>
                </a:lnTo>
                <a:lnTo>
                  <a:pt x="16937" y="12207"/>
                </a:lnTo>
                <a:lnTo>
                  <a:pt x="16937" y="12151"/>
                </a:lnTo>
                <a:lnTo>
                  <a:pt x="16937" y="12095"/>
                </a:lnTo>
                <a:lnTo>
                  <a:pt x="17105" y="12095"/>
                </a:lnTo>
                <a:lnTo>
                  <a:pt x="17255" y="12113"/>
                </a:lnTo>
                <a:lnTo>
                  <a:pt x="17572" y="12169"/>
                </a:lnTo>
                <a:lnTo>
                  <a:pt x="17872" y="12244"/>
                </a:lnTo>
                <a:lnTo>
                  <a:pt x="18040" y="12263"/>
                </a:lnTo>
                <a:lnTo>
                  <a:pt x="18189" y="12282"/>
                </a:lnTo>
                <a:lnTo>
                  <a:pt x="18358" y="12263"/>
                </a:lnTo>
                <a:lnTo>
                  <a:pt x="18507" y="12207"/>
                </a:lnTo>
                <a:lnTo>
                  <a:pt x="18638" y="12132"/>
                </a:lnTo>
                <a:lnTo>
                  <a:pt x="18750" y="12039"/>
                </a:lnTo>
                <a:lnTo>
                  <a:pt x="18844" y="11926"/>
                </a:lnTo>
                <a:lnTo>
                  <a:pt x="18862" y="11870"/>
                </a:lnTo>
                <a:lnTo>
                  <a:pt x="18881" y="11814"/>
                </a:lnTo>
                <a:lnTo>
                  <a:pt x="18881" y="11758"/>
                </a:lnTo>
                <a:lnTo>
                  <a:pt x="18862" y="11702"/>
                </a:lnTo>
                <a:lnTo>
                  <a:pt x="18825" y="11646"/>
                </a:lnTo>
                <a:lnTo>
                  <a:pt x="18787" y="11590"/>
                </a:lnTo>
                <a:lnTo>
                  <a:pt x="18974" y="11646"/>
                </a:lnTo>
                <a:lnTo>
                  <a:pt x="19180" y="11683"/>
                </a:lnTo>
                <a:lnTo>
                  <a:pt x="19386" y="11683"/>
                </a:lnTo>
                <a:lnTo>
                  <a:pt x="19591" y="11665"/>
                </a:lnTo>
                <a:lnTo>
                  <a:pt x="19797" y="11609"/>
                </a:lnTo>
                <a:lnTo>
                  <a:pt x="19984" y="11534"/>
                </a:lnTo>
                <a:lnTo>
                  <a:pt x="20152" y="11422"/>
                </a:lnTo>
                <a:lnTo>
                  <a:pt x="20283" y="11291"/>
                </a:lnTo>
                <a:lnTo>
                  <a:pt x="20320" y="11272"/>
                </a:lnTo>
                <a:lnTo>
                  <a:pt x="20526" y="11272"/>
                </a:lnTo>
                <a:lnTo>
                  <a:pt x="20956" y="11310"/>
                </a:lnTo>
                <a:lnTo>
                  <a:pt x="21180" y="11328"/>
                </a:lnTo>
                <a:lnTo>
                  <a:pt x="21404" y="11310"/>
                </a:lnTo>
                <a:lnTo>
                  <a:pt x="21517" y="11291"/>
                </a:lnTo>
                <a:lnTo>
                  <a:pt x="21610" y="11272"/>
                </a:lnTo>
                <a:lnTo>
                  <a:pt x="21685" y="11235"/>
                </a:lnTo>
                <a:lnTo>
                  <a:pt x="21760" y="11179"/>
                </a:lnTo>
                <a:lnTo>
                  <a:pt x="21853" y="11066"/>
                </a:lnTo>
                <a:lnTo>
                  <a:pt x="21909" y="10936"/>
                </a:lnTo>
                <a:lnTo>
                  <a:pt x="21947" y="10805"/>
                </a:lnTo>
                <a:lnTo>
                  <a:pt x="21928" y="10674"/>
                </a:lnTo>
                <a:lnTo>
                  <a:pt x="21891" y="10562"/>
                </a:lnTo>
                <a:lnTo>
                  <a:pt x="21834" y="10431"/>
                </a:lnTo>
                <a:lnTo>
                  <a:pt x="21741" y="10319"/>
                </a:lnTo>
                <a:lnTo>
                  <a:pt x="21648" y="10207"/>
                </a:lnTo>
                <a:lnTo>
                  <a:pt x="21648" y="10207"/>
                </a:lnTo>
                <a:lnTo>
                  <a:pt x="22021" y="10244"/>
                </a:lnTo>
                <a:lnTo>
                  <a:pt x="22395" y="10281"/>
                </a:lnTo>
                <a:lnTo>
                  <a:pt x="22769" y="10263"/>
                </a:lnTo>
                <a:lnTo>
                  <a:pt x="23162" y="10225"/>
                </a:lnTo>
                <a:lnTo>
                  <a:pt x="23330" y="10188"/>
                </a:lnTo>
                <a:lnTo>
                  <a:pt x="23423" y="10151"/>
                </a:lnTo>
                <a:lnTo>
                  <a:pt x="23498" y="10094"/>
                </a:lnTo>
                <a:lnTo>
                  <a:pt x="23554" y="10020"/>
                </a:lnTo>
                <a:lnTo>
                  <a:pt x="23592" y="9945"/>
                </a:lnTo>
                <a:lnTo>
                  <a:pt x="23592" y="9870"/>
                </a:lnTo>
                <a:lnTo>
                  <a:pt x="23573" y="9777"/>
                </a:lnTo>
                <a:lnTo>
                  <a:pt x="23536" y="9702"/>
                </a:lnTo>
                <a:lnTo>
                  <a:pt x="23479" y="9627"/>
                </a:lnTo>
                <a:lnTo>
                  <a:pt x="23423" y="9552"/>
                </a:lnTo>
                <a:lnTo>
                  <a:pt x="23330" y="9496"/>
                </a:lnTo>
                <a:lnTo>
                  <a:pt x="23236" y="9459"/>
                </a:lnTo>
                <a:lnTo>
                  <a:pt x="23143" y="9421"/>
                </a:lnTo>
                <a:lnTo>
                  <a:pt x="22956" y="9384"/>
                </a:lnTo>
                <a:lnTo>
                  <a:pt x="22526" y="9384"/>
                </a:lnTo>
                <a:lnTo>
                  <a:pt x="22713" y="9272"/>
                </a:lnTo>
                <a:lnTo>
                  <a:pt x="22900" y="9160"/>
                </a:lnTo>
                <a:lnTo>
                  <a:pt x="23068" y="9029"/>
                </a:lnTo>
                <a:lnTo>
                  <a:pt x="23236" y="8879"/>
                </a:lnTo>
                <a:lnTo>
                  <a:pt x="23087" y="8767"/>
                </a:lnTo>
                <a:lnTo>
                  <a:pt x="22937" y="8655"/>
                </a:lnTo>
                <a:lnTo>
                  <a:pt x="22750" y="8562"/>
                </a:lnTo>
                <a:lnTo>
                  <a:pt x="22563" y="8487"/>
                </a:lnTo>
                <a:lnTo>
                  <a:pt x="22358" y="8449"/>
                </a:lnTo>
                <a:lnTo>
                  <a:pt x="22152" y="8431"/>
                </a:lnTo>
                <a:lnTo>
                  <a:pt x="21947" y="8431"/>
                </a:lnTo>
                <a:lnTo>
                  <a:pt x="21741" y="8449"/>
                </a:lnTo>
                <a:lnTo>
                  <a:pt x="22003" y="8337"/>
                </a:lnTo>
                <a:lnTo>
                  <a:pt x="22246" y="8206"/>
                </a:lnTo>
                <a:lnTo>
                  <a:pt x="22339" y="8150"/>
                </a:lnTo>
                <a:lnTo>
                  <a:pt x="22451" y="8057"/>
                </a:lnTo>
                <a:lnTo>
                  <a:pt x="22526" y="7963"/>
                </a:lnTo>
                <a:lnTo>
                  <a:pt x="22601" y="7870"/>
                </a:lnTo>
                <a:lnTo>
                  <a:pt x="22657" y="7758"/>
                </a:lnTo>
                <a:lnTo>
                  <a:pt x="22694" y="7646"/>
                </a:lnTo>
                <a:lnTo>
                  <a:pt x="22694" y="7515"/>
                </a:lnTo>
                <a:lnTo>
                  <a:pt x="22676" y="7403"/>
                </a:lnTo>
                <a:lnTo>
                  <a:pt x="22638" y="7290"/>
                </a:lnTo>
                <a:lnTo>
                  <a:pt x="22563" y="7197"/>
                </a:lnTo>
                <a:lnTo>
                  <a:pt x="22470" y="7104"/>
                </a:lnTo>
                <a:lnTo>
                  <a:pt x="22339" y="7066"/>
                </a:lnTo>
                <a:lnTo>
                  <a:pt x="22227" y="7029"/>
                </a:lnTo>
                <a:lnTo>
                  <a:pt x="22115" y="7029"/>
                </a:lnTo>
                <a:lnTo>
                  <a:pt x="22003" y="7047"/>
                </a:lnTo>
                <a:lnTo>
                  <a:pt x="21891" y="7104"/>
                </a:lnTo>
                <a:lnTo>
                  <a:pt x="21778" y="7141"/>
                </a:lnTo>
                <a:lnTo>
                  <a:pt x="21685" y="7216"/>
                </a:lnTo>
                <a:lnTo>
                  <a:pt x="21591" y="7290"/>
                </a:lnTo>
                <a:lnTo>
                  <a:pt x="21498" y="7365"/>
                </a:lnTo>
                <a:lnTo>
                  <a:pt x="21367" y="7533"/>
                </a:lnTo>
                <a:lnTo>
                  <a:pt x="21218" y="7702"/>
                </a:lnTo>
                <a:lnTo>
                  <a:pt x="21068" y="7870"/>
                </a:lnTo>
                <a:lnTo>
                  <a:pt x="20993" y="7945"/>
                </a:lnTo>
                <a:lnTo>
                  <a:pt x="20900" y="8020"/>
                </a:lnTo>
                <a:lnTo>
                  <a:pt x="20975" y="7851"/>
                </a:lnTo>
                <a:lnTo>
                  <a:pt x="21049" y="7683"/>
                </a:lnTo>
                <a:lnTo>
                  <a:pt x="21105" y="7515"/>
                </a:lnTo>
                <a:lnTo>
                  <a:pt x="21161" y="7347"/>
                </a:lnTo>
                <a:lnTo>
                  <a:pt x="21199" y="7178"/>
                </a:lnTo>
                <a:lnTo>
                  <a:pt x="21218" y="7010"/>
                </a:lnTo>
                <a:lnTo>
                  <a:pt x="21218" y="6823"/>
                </a:lnTo>
                <a:lnTo>
                  <a:pt x="21199" y="6655"/>
                </a:lnTo>
                <a:lnTo>
                  <a:pt x="20545" y="6730"/>
                </a:lnTo>
                <a:lnTo>
                  <a:pt x="20619" y="6449"/>
                </a:lnTo>
                <a:lnTo>
                  <a:pt x="20657" y="6188"/>
                </a:lnTo>
                <a:lnTo>
                  <a:pt x="20675" y="5907"/>
                </a:lnTo>
                <a:lnTo>
                  <a:pt x="20638" y="5645"/>
                </a:lnTo>
                <a:lnTo>
                  <a:pt x="19348" y="6674"/>
                </a:lnTo>
                <a:lnTo>
                  <a:pt x="19311" y="6618"/>
                </a:lnTo>
                <a:lnTo>
                  <a:pt x="19273" y="6543"/>
                </a:lnTo>
                <a:lnTo>
                  <a:pt x="19236" y="6487"/>
                </a:lnTo>
                <a:lnTo>
                  <a:pt x="19236" y="6412"/>
                </a:lnTo>
                <a:lnTo>
                  <a:pt x="19236" y="6281"/>
                </a:lnTo>
                <a:lnTo>
                  <a:pt x="19292" y="6132"/>
                </a:lnTo>
                <a:lnTo>
                  <a:pt x="19367" y="6001"/>
                </a:lnTo>
                <a:lnTo>
                  <a:pt x="19460" y="5851"/>
                </a:lnTo>
                <a:lnTo>
                  <a:pt x="19685" y="5589"/>
                </a:lnTo>
                <a:lnTo>
                  <a:pt x="19778" y="5459"/>
                </a:lnTo>
                <a:lnTo>
                  <a:pt x="19853" y="5309"/>
                </a:lnTo>
                <a:lnTo>
                  <a:pt x="19909" y="5141"/>
                </a:lnTo>
                <a:lnTo>
                  <a:pt x="19928" y="4991"/>
                </a:lnTo>
                <a:lnTo>
                  <a:pt x="19909" y="4842"/>
                </a:lnTo>
                <a:lnTo>
                  <a:pt x="19890" y="4786"/>
                </a:lnTo>
                <a:lnTo>
                  <a:pt x="19853" y="4730"/>
                </a:lnTo>
                <a:lnTo>
                  <a:pt x="19797" y="4673"/>
                </a:lnTo>
                <a:lnTo>
                  <a:pt x="19741" y="4636"/>
                </a:lnTo>
                <a:lnTo>
                  <a:pt x="19685" y="4617"/>
                </a:lnTo>
                <a:lnTo>
                  <a:pt x="19591" y="4599"/>
                </a:lnTo>
                <a:lnTo>
                  <a:pt x="19479" y="4599"/>
                </a:lnTo>
                <a:lnTo>
                  <a:pt x="19367" y="4617"/>
                </a:lnTo>
                <a:lnTo>
                  <a:pt x="19161" y="4692"/>
                </a:lnTo>
                <a:lnTo>
                  <a:pt x="17498" y="5384"/>
                </a:lnTo>
                <a:lnTo>
                  <a:pt x="17498" y="5384"/>
                </a:lnTo>
                <a:lnTo>
                  <a:pt x="18787" y="3944"/>
                </a:lnTo>
                <a:lnTo>
                  <a:pt x="18900" y="3795"/>
                </a:lnTo>
                <a:lnTo>
                  <a:pt x="18937" y="3720"/>
                </a:lnTo>
                <a:lnTo>
                  <a:pt x="18956" y="3627"/>
                </a:lnTo>
                <a:lnTo>
                  <a:pt x="18956" y="3552"/>
                </a:lnTo>
                <a:lnTo>
                  <a:pt x="18900" y="3458"/>
                </a:lnTo>
                <a:lnTo>
                  <a:pt x="18844" y="3402"/>
                </a:lnTo>
                <a:lnTo>
                  <a:pt x="18750" y="3346"/>
                </a:lnTo>
                <a:lnTo>
                  <a:pt x="18638" y="3309"/>
                </a:lnTo>
                <a:lnTo>
                  <a:pt x="18544" y="3290"/>
                </a:lnTo>
                <a:lnTo>
                  <a:pt x="18432" y="3290"/>
                </a:lnTo>
                <a:lnTo>
                  <a:pt x="18320" y="3309"/>
                </a:lnTo>
                <a:lnTo>
                  <a:pt x="18208" y="3346"/>
                </a:lnTo>
                <a:lnTo>
                  <a:pt x="18115" y="3384"/>
                </a:lnTo>
                <a:lnTo>
                  <a:pt x="17946" y="3514"/>
                </a:lnTo>
                <a:lnTo>
                  <a:pt x="17918" y="3543"/>
                </a:lnTo>
                <a:lnTo>
                  <a:pt x="17918" y="3543"/>
                </a:lnTo>
                <a:lnTo>
                  <a:pt x="17946" y="3477"/>
                </a:lnTo>
                <a:lnTo>
                  <a:pt x="17965" y="3328"/>
                </a:lnTo>
                <a:lnTo>
                  <a:pt x="17946" y="3178"/>
                </a:lnTo>
                <a:lnTo>
                  <a:pt x="17909" y="3047"/>
                </a:lnTo>
                <a:lnTo>
                  <a:pt x="17815" y="2916"/>
                </a:lnTo>
                <a:lnTo>
                  <a:pt x="17703" y="2804"/>
                </a:lnTo>
                <a:lnTo>
                  <a:pt x="17572" y="2729"/>
                </a:lnTo>
                <a:lnTo>
                  <a:pt x="17404" y="2673"/>
                </a:lnTo>
                <a:lnTo>
                  <a:pt x="17255" y="2655"/>
                </a:lnTo>
                <a:lnTo>
                  <a:pt x="17068" y="2636"/>
                </a:lnTo>
                <a:lnTo>
                  <a:pt x="16899" y="2655"/>
                </a:lnTo>
                <a:lnTo>
                  <a:pt x="16731" y="2673"/>
                </a:lnTo>
                <a:lnTo>
                  <a:pt x="16582" y="2729"/>
                </a:lnTo>
                <a:lnTo>
                  <a:pt x="16413" y="2785"/>
                </a:lnTo>
                <a:lnTo>
                  <a:pt x="16283" y="2879"/>
                </a:lnTo>
                <a:lnTo>
                  <a:pt x="16152" y="2972"/>
                </a:lnTo>
                <a:lnTo>
                  <a:pt x="16021" y="3066"/>
                </a:lnTo>
                <a:lnTo>
                  <a:pt x="15909" y="3178"/>
                </a:lnTo>
                <a:lnTo>
                  <a:pt x="15703" y="3402"/>
                </a:lnTo>
                <a:lnTo>
                  <a:pt x="15516" y="3664"/>
                </a:lnTo>
                <a:lnTo>
                  <a:pt x="15404" y="3832"/>
                </a:lnTo>
                <a:lnTo>
                  <a:pt x="15273" y="4019"/>
                </a:lnTo>
                <a:lnTo>
                  <a:pt x="15105" y="4169"/>
                </a:lnTo>
                <a:lnTo>
                  <a:pt x="15030" y="4244"/>
                </a:lnTo>
                <a:lnTo>
                  <a:pt x="14918" y="4300"/>
                </a:lnTo>
                <a:lnTo>
                  <a:pt x="14806" y="4337"/>
                </a:lnTo>
                <a:lnTo>
                  <a:pt x="14694" y="4374"/>
                </a:lnTo>
                <a:lnTo>
                  <a:pt x="14451" y="4374"/>
                </a:lnTo>
                <a:lnTo>
                  <a:pt x="14339" y="4337"/>
                </a:lnTo>
                <a:lnTo>
                  <a:pt x="14226" y="4281"/>
                </a:lnTo>
                <a:lnTo>
                  <a:pt x="14152" y="4225"/>
                </a:lnTo>
                <a:lnTo>
                  <a:pt x="14096" y="4131"/>
                </a:lnTo>
                <a:lnTo>
                  <a:pt x="14058" y="4038"/>
                </a:lnTo>
                <a:lnTo>
                  <a:pt x="14058" y="3944"/>
                </a:lnTo>
                <a:lnTo>
                  <a:pt x="14096" y="3832"/>
                </a:lnTo>
                <a:lnTo>
                  <a:pt x="14133" y="3739"/>
                </a:lnTo>
                <a:lnTo>
                  <a:pt x="14264" y="3552"/>
                </a:lnTo>
                <a:lnTo>
                  <a:pt x="14413" y="3365"/>
                </a:lnTo>
                <a:lnTo>
                  <a:pt x="14469" y="3271"/>
                </a:lnTo>
                <a:lnTo>
                  <a:pt x="14507" y="3159"/>
                </a:lnTo>
                <a:lnTo>
                  <a:pt x="14525" y="3047"/>
                </a:lnTo>
                <a:lnTo>
                  <a:pt x="14525" y="2935"/>
                </a:lnTo>
                <a:lnTo>
                  <a:pt x="14507" y="2842"/>
                </a:lnTo>
                <a:lnTo>
                  <a:pt x="14451" y="2748"/>
                </a:lnTo>
                <a:lnTo>
                  <a:pt x="14376" y="2692"/>
                </a:lnTo>
                <a:lnTo>
                  <a:pt x="14264" y="2655"/>
                </a:lnTo>
                <a:lnTo>
                  <a:pt x="14376" y="2617"/>
                </a:lnTo>
                <a:lnTo>
                  <a:pt x="14469" y="2561"/>
                </a:lnTo>
                <a:lnTo>
                  <a:pt x="14563" y="2505"/>
                </a:lnTo>
                <a:lnTo>
                  <a:pt x="14638" y="2430"/>
                </a:lnTo>
                <a:lnTo>
                  <a:pt x="14694" y="2355"/>
                </a:lnTo>
                <a:lnTo>
                  <a:pt x="14750" y="2262"/>
                </a:lnTo>
                <a:lnTo>
                  <a:pt x="14806" y="2169"/>
                </a:lnTo>
                <a:lnTo>
                  <a:pt x="14825" y="2075"/>
                </a:lnTo>
                <a:lnTo>
                  <a:pt x="14862" y="1982"/>
                </a:lnTo>
                <a:lnTo>
                  <a:pt x="14862" y="1869"/>
                </a:lnTo>
                <a:lnTo>
                  <a:pt x="14862" y="1776"/>
                </a:lnTo>
                <a:lnTo>
                  <a:pt x="14843" y="1683"/>
                </a:lnTo>
                <a:lnTo>
                  <a:pt x="14806" y="1589"/>
                </a:lnTo>
                <a:lnTo>
                  <a:pt x="14768" y="1496"/>
                </a:lnTo>
                <a:lnTo>
                  <a:pt x="14712" y="1402"/>
                </a:lnTo>
                <a:lnTo>
                  <a:pt x="14638" y="1327"/>
                </a:lnTo>
                <a:lnTo>
                  <a:pt x="14544" y="1253"/>
                </a:lnTo>
                <a:lnTo>
                  <a:pt x="14451" y="1197"/>
                </a:lnTo>
                <a:lnTo>
                  <a:pt x="14357" y="1159"/>
                </a:lnTo>
                <a:lnTo>
                  <a:pt x="14245" y="1122"/>
                </a:lnTo>
                <a:lnTo>
                  <a:pt x="14021" y="1084"/>
                </a:lnTo>
                <a:lnTo>
                  <a:pt x="13778" y="1084"/>
                </a:lnTo>
                <a:lnTo>
                  <a:pt x="13553" y="1122"/>
                </a:lnTo>
                <a:lnTo>
                  <a:pt x="13329" y="1197"/>
                </a:lnTo>
                <a:lnTo>
                  <a:pt x="13236" y="1253"/>
                </a:lnTo>
                <a:lnTo>
                  <a:pt x="13161" y="1327"/>
                </a:lnTo>
                <a:lnTo>
                  <a:pt x="13067" y="1402"/>
                </a:lnTo>
                <a:lnTo>
                  <a:pt x="13011" y="1477"/>
                </a:lnTo>
                <a:lnTo>
                  <a:pt x="13142" y="1253"/>
                </a:lnTo>
                <a:lnTo>
                  <a:pt x="13254" y="1010"/>
                </a:lnTo>
                <a:lnTo>
                  <a:pt x="13310" y="879"/>
                </a:lnTo>
                <a:lnTo>
                  <a:pt x="13329" y="767"/>
                </a:lnTo>
                <a:lnTo>
                  <a:pt x="13348" y="636"/>
                </a:lnTo>
                <a:lnTo>
                  <a:pt x="13329" y="505"/>
                </a:lnTo>
                <a:lnTo>
                  <a:pt x="13292" y="393"/>
                </a:lnTo>
                <a:lnTo>
                  <a:pt x="13217" y="281"/>
                </a:lnTo>
                <a:lnTo>
                  <a:pt x="13123" y="168"/>
                </a:lnTo>
                <a:lnTo>
                  <a:pt x="13011" y="94"/>
                </a:lnTo>
                <a:lnTo>
                  <a:pt x="12880" y="38"/>
                </a:lnTo>
                <a:lnTo>
                  <a:pt x="12750" y="0"/>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44"/>
          <p:cNvSpPr/>
          <p:nvPr/>
        </p:nvSpPr>
        <p:spPr>
          <a:xfrm>
            <a:off x="0" y="3722650"/>
            <a:ext cx="5171562" cy="1420890"/>
          </a:xfrm>
          <a:custGeom>
            <a:rect b="b" l="l" r="r" t="t"/>
            <a:pathLst>
              <a:path extrusionOk="0" h="34601" w="125936">
                <a:moveTo>
                  <a:pt x="20918" y="15945"/>
                </a:moveTo>
                <a:lnTo>
                  <a:pt x="20768" y="15983"/>
                </a:lnTo>
                <a:lnTo>
                  <a:pt x="20637" y="16039"/>
                </a:lnTo>
                <a:lnTo>
                  <a:pt x="20569" y="16078"/>
                </a:lnTo>
                <a:lnTo>
                  <a:pt x="20569" y="16078"/>
                </a:lnTo>
                <a:lnTo>
                  <a:pt x="20712" y="16039"/>
                </a:lnTo>
                <a:lnTo>
                  <a:pt x="20918" y="15945"/>
                </a:lnTo>
                <a:close/>
                <a:moveTo>
                  <a:pt x="5571" y="0"/>
                </a:moveTo>
                <a:lnTo>
                  <a:pt x="5403" y="187"/>
                </a:lnTo>
                <a:lnTo>
                  <a:pt x="5253" y="393"/>
                </a:lnTo>
                <a:lnTo>
                  <a:pt x="5122" y="598"/>
                </a:lnTo>
                <a:lnTo>
                  <a:pt x="4991" y="823"/>
                </a:lnTo>
                <a:lnTo>
                  <a:pt x="4879" y="1047"/>
                </a:lnTo>
                <a:lnTo>
                  <a:pt x="4767" y="1271"/>
                </a:lnTo>
                <a:lnTo>
                  <a:pt x="4692" y="1495"/>
                </a:lnTo>
                <a:lnTo>
                  <a:pt x="4617" y="1738"/>
                </a:lnTo>
                <a:lnTo>
                  <a:pt x="4169" y="1290"/>
                </a:lnTo>
                <a:lnTo>
                  <a:pt x="4094" y="1477"/>
                </a:lnTo>
                <a:lnTo>
                  <a:pt x="4038" y="1645"/>
                </a:lnTo>
                <a:lnTo>
                  <a:pt x="4001" y="1832"/>
                </a:lnTo>
                <a:lnTo>
                  <a:pt x="3963" y="2019"/>
                </a:lnTo>
                <a:lnTo>
                  <a:pt x="3945" y="2206"/>
                </a:lnTo>
                <a:lnTo>
                  <a:pt x="3945" y="2393"/>
                </a:lnTo>
                <a:lnTo>
                  <a:pt x="3945" y="2580"/>
                </a:lnTo>
                <a:lnTo>
                  <a:pt x="3963" y="2767"/>
                </a:lnTo>
                <a:lnTo>
                  <a:pt x="3963" y="2767"/>
                </a:lnTo>
                <a:lnTo>
                  <a:pt x="2430" y="1851"/>
                </a:lnTo>
                <a:lnTo>
                  <a:pt x="3178" y="3084"/>
                </a:lnTo>
                <a:lnTo>
                  <a:pt x="3178" y="3084"/>
                </a:lnTo>
                <a:lnTo>
                  <a:pt x="2935" y="3028"/>
                </a:lnTo>
                <a:lnTo>
                  <a:pt x="2692" y="2991"/>
                </a:lnTo>
                <a:lnTo>
                  <a:pt x="2486" y="2972"/>
                </a:lnTo>
                <a:lnTo>
                  <a:pt x="2075" y="2972"/>
                </a:lnTo>
                <a:lnTo>
                  <a:pt x="1888" y="2991"/>
                </a:lnTo>
                <a:lnTo>
                  <a:pt x="1720" y="3010"/>
                </a:lnTo>
                <a:lnTo>
                  <a:pt x="1571" y="3066"/>
                </a:lnTo>
                <a:lnTo>
                  <a:pt x="1421" y="3103"/>
                </a:lnTo>
                <a:lnTo>
                  <a:pt x="1271" y="3159"/>
                </a:lnTo>
                <a:lnTo>
                  <a:pt x="1141" y="3234"/>
                </a:lnTo>
                <a:lnTo>
                  <a:pt x="1028" y="3309"/>
                </a:lnTo>
                <a:lnTo>
                  <a:pt x="916" y="3402"/>
                </a:lnTo>
                <a:lnTo>
                  <a:pt x="823" y="3496"/>
                </a:lnTo>
                <a:lnTo>
                  <a:pt x="729" y="3608"/>
                </a:lnTo>
                <a:lnTo>
                  <a:pt x="636" y="3720"/>
                </a:lnTo>
                <a:lnTo>
                  <a:pt x="505" y="3963"/>
                </a:lnTo>
                <a:lnTo>
                  <a:pt x="374" y="4225"/>
                </a:lnTo>
                <a:lnTo>
                  <a:pt x="281" y="4524"/>
                </a:lnTo>
                <a:lnTo>
                  <a:pt x="206" y="4823"/>
                </a:lnTo>
                <a:lnTo>
                  <a:pt x="131" y="5159"/>
                </a:lnTo>
                <a:lnTo>
                  <a:pt x="75" y="5496"/>
                </a:lnTo>
                <a:lnTo>
                  <a:pt x="38" y="5832"/>
                </a:lnTo>
                <a:lnTo>
                  <a:pt x="19" y="6187"/>
                </a:lnTo>
                <a:lnTo>
                  <a:pt x="0" y="6898"/>
                </a:lnTo>
                <a:lnTo>
                  <a:pt x="0" y="7589"/>
                </a:lnTo>
                <a:lnTo>
                  <a:pt x="19" y="8861"/>
                </a:lnTo>
                <a:lnTo>
                  <a:pt x="0" y="18488"/>
                </a:lnTo>
                <a:lnTo>
                  <a:pt x="0" y="34059"/>
                </a:lnTo>
                <a:lnTo>
                  <a:pt x="0" y="34152"/>
                </a:lnTo>
                <a:lnTo>
                  <a:pt x="38" y="34339"/>
                </a:lnTo>
                <a:lnTo>
                  <a:pt x="75" y="34433"/>
                </a:lnTo>
                <a:lnTo>
                  <a:pt x="131" y="34526"/>
                </a:lnTo>
                <a:lnTo>
                  <a:pt x="187" y="34582"/>
                </a:lnTo>
                <a:lnTo>
                  <a:pt x="243" y="34601"/>
                </a:lnTo>
                <a:lnTo>
                  <a:pt x="125936" y="34601"/>
                </a:lnTo>
                <a:lnTo>
                  <a:pt x="104065" y="32507"/>
                </a:lnTo>
                <a:lnTo>
                  <a:pt x="97410" y="31891"/>
                </a:lnTo>
                <a:lnTo>
                  <a:pt x="90774" y="31292"/>
                </a:lnTo>
                <a:lnTo>
                  <a:pt x="77446" y="30077"/>
                </a:lnTo>
                <a:lnTo>
                  <a:pt x="70810" y="29460"/>
                </a:lnTo>
                <a:lnTo>
                  <a:pt x="64155" y="28806"/>
                </a:lnTo>
                <a:lnTo>
                  <a:pt x="60828" y="28470"/>
                </a:lnTo>
                <a:lnTo>
                  <a:pt x="57519" y="28114"/>
                </a:lnTo>
                <a:lnTo>
                  <a:pt x="54192" y="27741"/>
                </a:lnTo>
                <a:lnTo>
                  <a:pt x="50883" y="27367"/>
                </a:lnTo>
                <a:lnTo>
                  <a:pt x="50827" y="26956"/>
                </a:lnTo>
                <a:lnTo>
                  <a:pt x="50752" y="26993"/>
                </a:lnTo>
                <a:lnTo>
                  <a:pt x="50659" y="27030"/>
                </a:lnTo>
                <a:lnTo>
                  <a:pt x="50584" y="27030"/>
                </a:lnTo>
                <a:lnTo>
                  <a:pt x="50490" y="27049"/>
                </a:lnTo>
                <a:lnTo>
                  <a:pt x="50397" y="27030"/>
                </a:lnTo>
                <a:lnTo>
                  <a:pt x="50303" y="27012"/>
                </a:lnTo>
                <a:lnTo>
                  <a:pt x="50135" y="26937"/>
                </a:lnTo>
                <a:lnTo>
                  <a:pt x="49986" y="26843"/>
                </a:lnTo>
                <a:lnTo>
                  <a:pt x="49930" y="26787"/>
                </a:lnTo>
                <a:lnTo>
                  <a:pt x="49873" y="26713"/>
                </a:lnTo>
                <a:lnTo>
                  <a:pt x="49836" y="26638"/>
                </a:lnTo>
                <a:lnTo>
                  <a:pt x="49817" y="26563"/>
                </a:lnTo>
                <a:lnTo>
                  <a:pt x="49817" y="26488"/>
                </a:lnTo>
                <a:lnTo>
                  <a:pt x="49817" y="26395"/>
                </a:lnTo>
                <a:lnTo>
                  <a:pt x="49743" y="26544"/>
                </a:lnTo>
                <a:lnTo>
                  <a:pt x="49649" y="26675"/>
                </a:lnTo>
                <a:lnTo>
                  <a:pt x="49518" y="26769"/>
                </a:lnTo>
                <a:lnTo>
                  <a:pt x="49369" y="26862"/>
                </a:lnTo>
                <a:lnTo>
                  <a:pt x="49182" y="26937"/>
                </a:lnTo>
                <a:lnTo>
                  <a:pt x="49014" y="26974"/>
                </a:lnTo>
                <a:lnTo>
                  <a:pt x="48827" y="27012"/>
                </a:lnTo>
                <a:lnTo>
                  <a:pt x="48640" y="27030"/>
                </a:lnTo>
                <a:lnTo>
                  <a:pt x="48266" y="27049"/>
                </a:lnTo>
                <a:lnTo>
                  <a:pt x="47892" y="27068"/>
                </a:lnTo>
                <a:lnTo>
                  <a:pt x="47705" y="27105"/>
                </a:lnTo>
                <a:lnTo>
                  <a:pt x="47518" y="27142"/>
                </a:lnTo>
                <a:lnTo>
                  <a:pt x="47350" y="27180"/>
                </a:lnTo>
                <a:lnTo>
                  <a:pt x="47200" y="27255"/>
                </a:lnTo>
                <a:lnTo>
                  <a:pt x="47107" y="27161"/>
                </a:lnTo>
                <a:lnTo>
                  <a:pt x="47051" y="27068"/>
                </a:lnTo>
                <a:lnTo>
                  <a:pt x="47032" y="26937"/>
                </a:lnTo>
                <a:lnTo>
                  <a:pt x="47032" y="26825"/>
                </a:lnTo>
                <a:lnTo>
                  <a:pt x="45780" y="26769"/>
                </a:lnTo>
                <a:lnTo>
                  <a:pt x="46340" y="26339"/>
                </a:lnTo>
                <a:lnTo>
                  <a:pt x="46191" y="26283"/>
                </a:lnTo>
                <a:lnTo>
                  <a:pt x="46023" y="26264"/>
                </a:lnTo>
                <a:lnTo>
                  <a:pt x="45854" y="26245"/>
                </a:lnTo>
                <a:lnTo>
                  <a:pt x="45686" y="26264"/>
                </a:lnTo>
                <a:lnTo>
                  <a:pt x="45537" y="26283"/>
                </a:lnTo>
                <a:lnTo>
                  <a:pt x="45368" y="26320"/>
                </a:lnTo>
                <a:lnTo>
                  <a:pt x="45219" y="26376"/>
                </a:lnTo>
                <a:lnTo>
                  <a:pt x="45088" y="26451"/>
                </a:lnTo>
                <a:lnTo>
                  <a:pt x="45200" y="26376"/>
                </a:lnTo>
                <a:lnTo>
                  <a:pt x="45312" y="26301"/>
                </a:lnTo>
                <a:lnTo>
                  <a:pt x="45387" y="26189"/>
                </a:lnTo>
                <a:lnTo>
                  <a:pt x="45462" y="26077"/>
                </a:lnTo>
                <a:lnTo>
                  <a:pt x="45518" y="25965"/>
                </a:lnTo>
                <a:lnTo>
                  <a:pt x="45537" y="25834"/>
                </a:lnTo>
                <a:lnTo>
                  <a:pt x="45537" y="25703"/>
                </a:lnTo>
                <a:lnTo>
                  <a:pt x="45518" y="25591"/>
                </a:lnTo>
                <a:lnTo>
                  <a:pt x="44509" y="26339"/>
                </a:lnTo>
                <a:lnTo>
                  <a:pt x="44434" y="26226"/>
                </a:lnTo>
                <a:lnTo>
                  <a:pt x="44396" y="26077"/>
                </a:lnTo>
                <a:lnTo>
                  <a:pt x="44359" y="25946"/>
                </a:lnTo>
                <a:lnTo>
                  <a:pt x="44359" y="25797"/>
                </a:lnTo>
                <a:lnTo>
                  <a:pt x="44340" y="25965"/>
                </a:lnTo>
                <a:lnTo>
                  <a:pt x="44303" y="26096"/>
                </a:lnTo>
                <a:lnTo>
                  <a:pt x="44228" y="26208"/>
                </a:lnTo>
                <a:lnTo>
                  <a:pt x="44116" y="26301"/>
                </a:lnTo>
                <a:lnTo>
                  <a:pt x="44004" y="26376"/>
                </a:lnTo>
                <a:lnTo>
                  <a:pt x="43873" y="26432"/>
                </a:lnTo>
                <a:lnTo>
                  <a:pt x="43723" y="26469"/>
                </a:lnTo>
                <a:lnTo>
                  <a:pt x="43555" y="26507"/>
                </a:lnTo>
                <a:lnTo>
                  <a:pt x="43406" y="26507"/>
                </a:lnTo>
                <a:lnTo>
                  <a:pt x="43237" y="26526"/>
                </a:lnTo>
                <a:lnTo>
                  <a:pt x="42901" y="26507"/>
                </a:lnTo>
                <a:lnTo>
                  <a:pt x="42602" y="26451"/>
                </a:lnTo>
                <a:lnTo>
                  <a:pt x="42359" y="26395"/>
                </a:lnTo>
                <a:lnTo>
                  <a:pt x="42434" y="26339"/>
                </a:lnTo>
                <a:lnTo>
                  <a:pt x="42471" y="26264"/>
                </a:lnTo>
                <a:lnTo>
                  <a:pt x="42471" y="26189"/>
                </a:lnTo>
                <a:lnTo>
                  <a:pt x="42434" y="26114"/>
                </a:lnTo>
                <a:lnTo>
                  <a:pt x="42377" y="26040"/>
                </a:lnTo>
                <a:lnTo>
                  <a:pt x="42303" y="25965"/>
                </a:lnTo>
                <a:lnTo>
                  <a:pt x="42209" y="25927"/>
                </a:lnTo>
                <a:lnTo>
                  <a:pt x="42116" y="25909"/>
                </a:lnTo>
                <a:lnTo>
                  <a:pt x="42004" y="25927"/>
                </a:lnTo>
                <a:lnTo>
                  <a:pt x="41910" y="25965"/>
                </a:lnTo>
                <a:lnTo>
                  <a:pt x="41835" y="26002"/>
                </a:lnTo>
                <a:lnTo>
                  <a:pt x="41742" y="26058"/>
                </a:lnTo>
                <a:lnTo>
                  <a:pt x="41574" y="26170"/>
                </a:lnTo>
                <a:lnTo>
                  <a:pt x="41424" y="26301"/>
                </a:lnTo>
                <a:lnTo>
                  <a:pt x="41293" y="26395"/>
                </a:lnTo>
                <a:lnTo>
                  <a:pt x="41144" y="26469"/>
                </a:lnTo>
                <a:lnTo>
                  <a:pt x="40994" y="26544"/>
                </a:lnTo>
                <a:lnTo>
                  <a:pt x="40826" y="26600"/>
                </a:lnTo>
                <a:lnTo>
                  <a:pt x="40658" y="26656"/>
                </a:lnTo>
                <a:lnTo>
                  <a:pt x="40489" y="26675"/>
                </a:lnTo>
                <a:lnTo>
                  <a:pt x="40321" y="26694"/>
                </a:lnTo>
                <a:lnTo>
                  <a:pt x="40153" y="26713"/>
                </a:lnTo>
                <a:lnTo>
                  <a:pt x="40246" y="26563"/>
                </a:lnTo>
                <a:lnTo>
                  <a:pt x="40321" y="26395"/>
                </a:lnTo>
                <a:lnTo>
                  <a:pt x="40340" y="26226"/>
                </a:lnTo>
                <a:lnTo>
                  <a:pt x="40340" y="26058"/>
                </a:lnTo>
                <a:lnTo>
                  <a:pt x="39966" y="26226"/>
                </a:lnTo>
                <a:lnTo>
                  <a:pt x="39592" y="26376"/>
                </a:lnTo>
                <a:lnTo>
                  <a:pt x="39200" y="26507"/>
                </a:lnTo>
                <a:lnTo>
                  <a:pt x="38826" y="26619"/>
                </a:lnTo>
                <a:lnTo>
                  <a:pt x="38826" y="26619"/>
                </a:lnTo>
                <a:lnTo>
                  <a:pt x="38863" y="26488"/>
                </a:lnTo>
                <a:lnTo>
                  <a:pt x="38863" y="26376"/>
                </a:lnTo>
                <a:lnTo>
                  <a:pt x="38863" y="26264"/>
                </a:lnTo>
                <a:lnTo>
                  <a:pt x="38826" y="26152"/>
                </a:lnTo>
                <a:lnTo>
                  <a:pt x="38620" y="26245"/>
                </a:lnTo>
                <a:lnTo>
                  <a:pt x="38415" y="26357"/>
                </a:lnTo>
                <a:lnTo>
                  <a:pt x="38190" y="26432"/>
                </a:lnTo>
                <a:lnTo>
                  <a:pt x="37966" y="26526"/>
                </a:lnTo>
                <a:lnTo>
                  <a:pt x="37742" y="26582"/>
                </a:lnTo>
                <a:lnTo>
                  <a:pt x="37517" y="26638"/>
                </a:lnTo>
                <a:lnTo>
                  <a:pt x="37274" y="26675"/>
                </a:lnTo>
                <a:lnTo>
                  <a:pt x="37050" y="26713"/>
                </a:lnTo>
                <a:lnTo>
                  <a:pt x="37050" y="26713"/>
                </a:lnTo>
                <a:lnTo>
                  <a:pt x="37611" y="26002"/>
                </a:lnTo>
                <a:lnTo>
                  <a:pt x="37162" y="26208"/>
                </a:lnTo>
                <a:lnTo>
                  <a:pt x="36695" y="26376"/>
                </a:lnTo>
                <a:lnTo>
                  <a:pt x="36227" y="26507"/>
                </a:lnTo>
                <a:lnTo>
                  <a:pt x="35723" y="26600"/>
                </a:lnTo>
                <a:lnTo>
                  <a:pt x="35237" y="26656"/>
                </a:lnTo>
                <a:lnTo>
                  <a:pt x="34732" y="26675"/>
                </a:lnTo>
                <a:lnTo>
                  <a:pt x="34227" y="26656"/>
                </a:lnTo>
                <a:lnTo>
                  <a:pt x="33741" y="26600"/>
                </a:lnTo>
                <a:lnTo>
                  <a:pt x="35386" y="26170"/>
                </a:lnTo>
                <a:lnTo>
                  <a:pt x="35386" y="26170"/>
                </a:lnTo>
                <a:lnTo>
                  <a:pt x="33966" y="26189"/>
                </a:lnTo>
                <a:lnTo>
                  <a:pt x="34489" y="26096"/>
                </a:lnTo>
                <a:lnTo>
                  <a:pt x="34975" y="25965"/>
                </a:lnTo>
                <a:lnTo>
                  <a:pt x="35461" y="25797"/>
                </a:lnTo>
                <a:lnTo>
                  <a:pt x="35928" y="25591"/>
                </a:lnTo>
                <a:lnTo>
                  <a:pt x="36377" y="25348"/>
                </a:lnTo>
                <a:lnTo>
                  <a:pt x="36788" y="25068"/>
                </a:lnTo>
                <a:lnTo>
                  <a:pt x="37181" y="24768"/>
                </a:lnTo>
                <a:lnTo>
                  <a:pt x="37536" y="24432"/>
                </a:lnTo>
                <a:lnTo>
                  <a:pt x="37573" y="24488"/>
                </a:lnTo>
                <a:lnTo>
                  <a:pt x="37592" y="24563"/>
                </a:lnTo>
                <a:lnTo>
                  <a:pt x="37629" y="24712"/>
                </a:lnTo>
                <a:lnTo>
                  <a:pt x="37629" y="24862"/>
                </a:lnTo>
                <a:lnTo>
                  <a:pt x="37629" y="25011"/>
                </a:lnTo>
                <a:lnTo>
                  <a:pt x="37629" y="25161"/>
                </a:lnTo>
                <a:lnTo>
                  <a:pt x="37648" y="25273"/>
                </a:lnTo>
                <a:lnTo>
                  <a:pt x="37686" y="25329"/>
                </a:lnTo>
                <a:lnTo>
                  <a:pt x="37723" y="25385"/>
                </a:lnTo>
                <a:lnTo>
                  <a:pt x="37779" y="25423"/>
                </a:lnTo>
                <a:lnTo>
                  <a:pt x="37835" y="25460"/>
                </a:lnTo>
                <a:lnTo>
                  <a:pt x="37910" y="25479"/>
                </a:lnTo>
                <a:lnTo>
                  <a:pt x="38003" y="25479"/>
                </a:lnTo>
                <a:lnTo>
                  <a:pt x="38153" y="25441"/>
                </a:lnTo>
                <a:lnTo>
                  <a:pt x="38545" y="25348"/>
                </a:lnTo>
                <a:lnTo>
                  <a:pt x="38919" y="25198"/>
                </a:lnTo>
                <a:lnTo>
                  <a:pt x="39274" y="25011"/>
                </a:lnTo>
                <a:lnTo>
                  <a:pt x="39443" y="24899"/>
                </a:lnTo>
                <a:lnTo>
                  <a:pt x="39611" y="24787"/>
                </a:lnTo>
                <a:lnTo>
                  <a:pt x="39630" y="24862"/>
                </a:lnTo>
                <a:lnTo>
                  <a:pt x="39686" y="24918"/>
                </a:lnTo>
                <a:lnTo>
                  <a:pt x="39742" y="24974"/>
                </a:lnTo>
                <a:lnTo>
                  <a:pt x="39835" y="25011"/>
                </a:lnTo>
                <a:lnTo>
                  <a:pt x="39929" y="25030"/>
                </a:lnTo>
                <a:lnTo>
                  <a:pt x="40022" y="25049"/>
                </a:lnTo>
                <a:lnTo>
                  <a:pt x="40209" y="25049"/>
                </a:lnTo>
                <a:lnTo>
                  <a:pt x="40658" y="25011"/>
                </a:lnTo>
                <a:lnTo>
                  <a:pt x="41106" y="24955"/>
                </a:lnTo>
                <a:lnTo>
                  <a:pt x="41555" y="24881"/>
                </a:lnTo>
                <a:lnTo>
                  <a:pt x="42004" y="24806"/>
                </a:lnTo>
                <a:lnTo>
                  <a:pt x="42434" y="24694"/>
                </a:lnTo>
                <a:lnTo>
                  <a:pt x="42864" y="24581"/>
                </a:lnTo>
                <a:lnTo>
                  <a:pt x="43293" y="24451"/>
                </a:lnTo>
                <a:lnTo>
                  <a:pt x="43705" y="24282"/>
                </a:lnTo>
                <a:lnTo>
                  <a:pt x="43742" y="24376"/>
                </a:lnTo>
                <a:lnTo>
                  <a:pt x="43798" y="24451"/>
                </a:lnTo>
                <a:lnTo>
                  <a:pt x="43892" y="24488"/>
                </a:lnTo>
                <a:lnTo>
                  <a:pt x="43985" y="24525"/>
                </a:lnTo>
                <a:lnTo>
                  <a:pt x="44116" y="24544"/>
                </a:lnTo>
                <a:lnTo>
                  <a:pt x="44228" y="24544"/>
                </a:lnTo>
                <a:lnTo>
                  <a:pt x="44471" y="24507"/>
                </a:lnTo>
                <a:lnTo>
                  <a:pt x="44733" y="24432"/>
                </a:lnTo>
                <a:lnTo>
                  <a:pt x="45051" y="24338"/>
                </a:lnTo>
                <a:lnTo>
                  <a:pt x="45368" y="24245"/>
                </a:lnTo>
                <a:lnTo>
                  <a:pt x="45705" y="24170"/>
                </a:lnTo>
                <a:lnTo>
                  <a:pt x="45854" y="24152"/>
                </a:lnTo>
                <a:lnTo>
                  <a:pt x="46135" y="24152"/>
                </a:lnTo>
                <a:lnTo>
                  <a:pt x="46266" y="24170"/>
                </a:lnTo>
                <a:lnTo>
                  <a:pt x="46378" y="24226"/>
                </a:lnTo>
                <a:lnTo>
                  <a:pt x="46471" y="24301"/>
                </a:lnTo>
                <a:lnTo>
                  <a:pt x="46546" y="24395"/>
                </a:lnTo>
                <a:lnTo>
                  <a:pt x="46583" y="24525"/>
                </a:lnTo>
                <a:lnTo>
                  <a:pt x="47013" y="24413"/>
                </a:lnTo>
                <a:lnTo>
                  <a:pt x="47462" y="24264"/>
                </a:lnTo>
                <a:lnTo>
                  <a:pt x="47892" y="24095"/>
                </a:lnTo>
                <a:lnTo>
                  <a:pt x="48322" y="23890"/>
                </a:lnTo>
                <a:lnTo>
                  <a:pt x="48528" y="23778"/>
                </a:lnTo>
                <a:lnTo>
                  <a:pt x="48714" y="23647"/>
                </a:lnTo>
                <a:lnTo>
                  <a:pt x="48883" y="23516"/>
                </a:lnTo>
                <a:lnTo>
                  <a:pt x="49051" y="23366"/>
                </a:lnTo>
                <a:lnTo>
                  <a:pt x="49200" y="23217"/>
                </a:lnTo>
                <a:lnTo>
                  <a:pt x="49331" y="23049"/>
                </a:lnTo>
                <a:lnTo>
                  <a:pt x="49443" y="22862"/>
                </a:lnTo>
                <a:lnTo>
                  <a:pt x="49537" y="22675"/>
                </a:lnTo>
                <a:lnTo>
                  <a:pt x="50079" y="23217"/>
                </a:lnTo>
                <a:lnTo>
                  <a:pt x="50528" y="23011"/>
                </a:lnTo>
                <a:lnTo>
                  <a:pt x="50528" y="23011"/>
                </a:lnTo>
                <a:lnTo>
                  <a:pt x="50509" y="23142"/>
                </a:lnTo>
                <a:lnTo>
                  <a:pt x="50453" y="23254"/>
                </a:lnTo>
                <a:lnTo>
                  <a:pt x="50397" y="23366"/>
                </a:lnTo>
                <a:lnTo>
                  <a:pt x="50322" y="23479"/>
                </a:lnTo>
                <a:lnTo>
                  <a:pt x="50229" y="23591"/>
                </a:lnTo>
                <a:lnTo>
                  <a:pt x="50135" y="23684"/>
                </a:lnTo>
                <a:lnTo>
                  <a:pt x="50023" y="23759"/>
                </a:lnTo>
                <a:lnTo>
                  <a:pt x="49911" y="23834"/>
                </a:lnTo>
                <a:lnTo>
                  <a:pt x="51219" y="23479"/>
                </a:lnTo>
                <a:lnTo>
                  <a:pt x="51275" y="23572"/>
                </a:lnTo>
                <a:lnTo>
                  <a:pt x="51331" y="23647"/>
                </a:lnTo>
                <a:lnTo>
                  <a:pt x="51425" y="23722"/>
                </a:lnTo>
                <a:lnTo>
                  <a:pt x="51537" y="23759"/>
                </a:lnTo>
                <a:lnTo>
                  <a:pt x="51668" y="23796"/>
                </a:lnTo>
                <a:lnTo>
                  <a:pt x="51780" y="23815"/>
                </a:lnTo>
                <a:lnTo>
                  <a:pt x="51911" y="23815"/>
                </a:lnTo>
                <a:lnTo>
                  <a:pt x="52042" y="23778"/>
                </a:lnTo>
                <a:lnTo>
                  <a:pt x="52154" y="23740"/>
                </a:lnTo>
                <a:lnTo>
                  <a:pt x="52266" y="23684"/>
                </a:lnTo>
                <a:lnTo>
                  <a:pt x="52453" y="23553"/>
                </a:lnTo>
                <a:lnTo>
                  <a:pt x="52640" y="23404"/>
                </a:lnTo>
                <a:lnTo>
                  <a:pt x="52808" y="23236"/>
                </a:lnTo>
                <a:lnTo>
                  <a:pt x="52808" y="23236"/>
                </a:lnTo>
                <a:lnTo>
                  <a:pt x="52771" y="23292"/>
                </a:lnTo>
                <a:lnTo>
                  <a:pt x="52771" y="23310"/>
                </a:lnTo>
                <a:lnTo>
                  <a:pt x="52790" y="23329"/>
                </a:lnTo>
                <a:lnTo>
                  <a:pt x="52846" y="23329"/>
                </a:lnTo>
                <a:lnTo>
                  <a:pt x="53014" y="23310"/>
                </a:lnTo>
                <a:lnTo>
                  <a:pt x="53201" y="23273"/>
                </a:lnTo>
                <a:lnTo>
                  <a:pt x="53593" y="23142"/>
                </a:lnTo>
                <a:lnTo>
                  <a:pt x="53706" y="23105"/>
                </a:lnTo>
                <a:lnTo>
                  <a:pt x="53762" y="23086"/>
                </a:lnTo>
                <a:lnTo>
                  <a:pt x="53818" y="23049"/>
                </a:lnTo>
                <a:lnTo>
                  <a:pt x="53892" y="22993"/>
                </a:lnTo>
                <a:lnTo>
                  <a:pt x="53986" y="22824"/>
                </a:lnTo>
                <a:lnTo>
                  <a:pt x="54042" y="22768"/>
                </a:lnTo>
                <a:lnTo>
                  <a:pt x="54098" y="22731"/>
                </a:lnTo>
                <a:lnTo>
                  <a:pt x="54135" y="22712"/>
                </a:lnTo>
                <a:lnTo>
                  <a:pt x="54266" y="22712"/>
                </a:lnTo>
                <a:lnTo>
                  <a:pt x="54472" y="22750"/>
                </a:lnTo>
                <a:lnTo>
                  <a:pt x="54397" y="22862"/>
                </a:lnTo>
                <a:lnTo>
                  <a:pt x="54322" y="22974"/>
                </a:lnTo>
                <a:lnTo>
                  <a:pt x="54210" y="23067"/>
                </a:lnTo>
                <a:lnTo>
                  <a:pt x="54098" y="23142"/>
                </a:lnTo>
                <a:lnTo>
                  <a:pt x="55930" y="23011"/>
                </a:lnTo>
                <a:lnTo>
                  <a:pt x="57762" y="22843"/>
                </a:lnTo>
                <a:lnTo>
                  <a:pt x="59594" y="22637"/>
                </a:lnTo>
                <a:lnTo>
                  <a:pt x="61407" y="22413"/>
                </a:lnTo>
                <a:lnTo>
                  <a:pt x="61201" y="22282"/>
                </a:lnTo>
                <a:lnTo>
                  <a:pt x="60977" y="22207"/>
                </a:lnTo>
                <a:lnTo>
                  <a:pt x="60734" y="22151"/>
                </a:lnTo>
                <a:lnTo>
                  <a:pt x="60472" y="22114"/>
                </a:lnTo>
                <a:lnTo>
                  <a:pt x="60211" y="22095"/>
                </a:lnTo>
                <a:lnTo>
                  <a:pt x="59949" y="22095"/>
                </a:lnTo>
                <a:lnTo>
                  <a:pt x="59426" y="22114"/>
                </a:lnTo>
                <a:lnTo>
                  <a:pt x="58734" y="22095"/>
                </a:lnTo>
                <a:lnTo>
                  <a:pt x="58042" y="22039"/>
                </a:lnTo>
                <a:lnTo>
                  <a:pt x="57369" y="21927"/>
                </a:lnTo>
                <a:lnTo>
                  <a:pt x="56696" y="21796"/>
                </a:lnTo>
                <a:lnTo>
                  <a:pt x="56939" y="21778"/>
                </a:lnTo>
                <a:lnTo>
                  <a:pt x="57182" y="21759"/>
                </a:lnTo>
                <a:lnTo>
                  <a:pt x="57407" y="21721"/>
                </a:lnTo>
                <a:lnTo>
                  <a:pt x="57650" y="21684"/>
                </a:lnTo>
                <a:lnTo>
                  <a:pt x="57874" y="21628"/>
                </a:lnTo>
                <a:lnTo>
                  <a:pt x="58117" y="21572"/>
                </a:lnTo>
                <a:lnTo>
                  <a:pt x="58341" y="21497"/>
                </a:lnTo>
                <a:lnTo>
                  <a:pt x="58547" y="21404"/>
                </a:lnTo>
                <a:lnTo>
                  <a:pt x="58416" y="21441"/>
                </a:lnTo>
                <a:lnTo>
                  <a:pt x="58267" y="21478"/>
                </a:lnTo>
                <a:lnTo>
                  <a:pt x="57930" y="21478"/>
                </a:lnTo>
                <a:lnTo>
                  <a:pt x="57519" y="21441"/>
                </a:lnTo>
                <a:lnTo>
                  <a:pt x="57108" y="21385"/>
                </a:lnTo>
                <a:lnTo>
                  <a:pt x="56266" y="21235"/>
                </a:lnTo>
                <a:lnTo>
                  <a:pt x="55911" y="21161"/>
                </a:lnTo>
                <a:lnTo>
                  <a:pt x="55594" y="21123"/>
                </a:lnTo>
                <a:lnTo>
                  <a:pt x="51668" y="20862"/>
                </a:lnTo>
                <a:lnTo>
                  <a:pt x="44153" y="20357"/>
                </a:lnTo>
                <a:lnTo>
                  <a:pt x="45256" y="19946"/>
                </a:lnTo>
                <a:lnTo>
                  <a:pt x="44714" y="19833"/>
                </a:lnTo>
                <a:lnTo>
                  <a:pt x="44153" y="19759"/>
                </a:lnTo>
                <a:lnTo>
                  <a:pt x="43593" y="19703"/>
                </a:lnTo>
                <a:lnTo>
                  <a:pt x="43032" y="19703"/>
                </a:lnTo>
                <a:lnTo>
                  <a:pt x="42471" y="19740"/>
                </a:lnTo>
                <a:lnTo>
                  <a:pt x="41910" y="19815"/>
                </a:lnTo>
                <a:lnTo>
                  <a:pt x="41349" y="19908"/>
                </a:lnTo>
                <a:lnTo>
                  <a:pt x="40807" y="20058"/>
                </a:lnTo>
                <a:lnTo>
                  <a:pt x="32283" y="19609"/>
                </a:lnTo>
                <a:lnTo>
                  <a:pt x="31965" y="19590"/>
                </a:lnTo>
                <a:lnTo>
                  <a:pt x="31629" y="19553"/>
                </a:lnTo>
                <a:lnTo>
                  <a:pt x="31311" y="19478"/>
                </a:lnTo>
                <a:lnTo>
                  <a:pt x="31012" y="19385"/>
                </a:lnTo>
                <a:lnTo>
                  <a:pt x="30863" y="19329"/>
                </a:lnTo>
                <a:lnTo>
                  <a:pt x="30732" y="19273"/>
                </a:lnTo>
                <a:lnTo>
                  <a:pt x="30601" y="19179"/>
                </a:lnTo>
                <a:lnTo>
                  <a:pt x="30489" y="19104"/>
                </a:lnTo>
                <a:lnTo>
                  <a:pt x="30377" y="18992"/>
                </a:lnTo>
                <a:lnTo>
                  <a:pt x="30283" y="18880"/>
                </a:lnTo>
                <a:lnTo>
                  <a:pt x="30208" y="18768"/>
                </a:lnTo>
                <a:lnTo>
                  <a:pt x="30152" y="18618"/>
                </a:lnTo>
                <a:lnTo>
                  <a:pt x="31349" y="18394"/>
                </a:lnTo>
                <a:lnTo>
                  <a:pt x="32545" y="18132"/>
                </a:lnTo>
                <a:lnTo>
                  <a:pt x="33741" y="17833"/>
                </a:lnTo>
                <a:lnTo>
                  <a:pt x="34919" y="17497"/>
                </a:lnTo>
                <a:lnTo>
                  <a:pt x="19946" y="16581"/>
                </a:lnTo>
                <a:lnTo>
                  <a:pt x="20039" y="16469"/>
                </a:lnTo>
                <a:lnTo>
                  <a:pt x="20151" y="16357"/>
                </a:lnTo>
                <a:lnTo>
                  <a:pt x="20264" y="16263"/>
                </a:lnTo>
                <a:lnTo>
                  <a:pt x="20376" y="16188"/>
                </a:lnTo>
                <a:lnTo>
                  <a:pt x="20507" y="16114"/>
                </a:lnTo>
                <a:lnTo>
                  <a:pt x="20569" y="16078"/>
                </a:lnTo>
                <a:lnTo>
                  <a:pt x="20569" y="16078"/>
                </a:lnTo>
                <a:lnTo>
                  <a:pt x="20507" y="16095"/>
                </a:lnTo>
                <a:lnTo>
                  <a:pt x="20058" y="16226"/>
                </a:lnTo>
                <a:lnTo>
                  <a:pt x="19572" y="16300"/>
                </a:lnTo>
                <a:lnTo>
                  <a:pt x="19067" y="16357"/>
                </a:lnTo>
                <a:lnTo>
                  <a:pt x="18544" y="16375"/>
                </a:lnTo>
                <a:lnTo>
                  <a:pt x="18002" y="16375"/>
                </a:lnTo>
                <a:lnTo>
                  <a:pt x="17441" y="16338"/>
                </a:lnTo>
                <a:lnTo>
                  <a:pt x="16880" y="16300"/>
                </a:lnTo>
                <a:lnTo>
                  <a:pt x="16319" y="16244"/>
                </a:lnTo>
                <a:lnTo>
                  <a:pt x="15777" y="16170"/>
                </a:lnTo>
                <a:lnTo>
                  <a:pt x="14693" y="16020"/>
                </a:lnTo>
                <a:lnTo>
                  <a:pt x="13684" y="15870"/>
                </a:lnTo>
                <a:lnTo>
                  <a:pt x="12786" y="15740"/>
                </a:lnTo>
                <a:lnTo>
                  <a:pt x="10917" y="15497"/>
                </a:lnTo>
                <a:lnTo>
                  <a:pt x="9029" y="15291"/>
                </a:lnTo>
                <a:lnTo>
                  <a:pt x="7141" y="15085"/>
                </a:lnTo>
                <a:lnTo>
                  <a:pt x="5272" y="14880"/>
                </a:lnTo>
                <a:lnTo>
                  <a:pt x="7085" y="14487"/>
                </a:lnTo>
                <a:lnTo>
                  <a:pt x="8917" y="14132"/>
                </a:lnTo>
                <a:lnTo>
                  <a:pt x="10767" y="13814"/>
                </a:lnTo>
                <a:lnTo>
                  <a:pt x="12618" y="13553"/>
                </a:lnTo>
                <a:lnTo>
                  <a:pt x="14469" y="13310"/>
                </a:lnTo>
                <a:lnTo>
                  <a:pt x="16319" y="13123"/>
                </a:lnTo>
                <a:lnTo>
                  <a:pt x="18189" y="12973"/>
                </a:lnTo>
                <a:lnTo>
                  <a:pt x="20039" y="12861"/>
                </a:lnTo>
                <a:lnTo>
                  <a:pt x="20880" y="12824"/>
                </a:lnTo>
                <a:lnTo>
                  <a:pt x="21740" y="12805"/>
                </a:lnTo>
                <a:lnTo>
                  <a:pt x="22582" y="12824"/>
                </a:lnTo>
                <a:lnTo>
                  <a:pt x="23404" y="12842"/>
                </a:lnTo>
                <a:lnTo>
                  <a:pt x="24245" y="12861"/>
                </a:lnTo>
                <a:lnTo>
                  <a:pt x="25086" y="12917"/>
                </a:lnTo>
                <a:lnTo>
                  <a:pt x="26750" y="13029"/>
                </a:lnTo>
                <a:lnTo>
                  <a:pt x="30115" y="13291"/>
                </a:lnTo>
                <a:lnTo>
                  <a:pt x="31797" y="13403"/>
                </a:lnTo>
                <a:lnTo>
                  <a:pt x="32638" y="13459"/>
                </a:lnTo>
                <a:lnTo>
                  <a:pt x="33480" y="13496"/>
                </a:lnTo>
                <a:lnTo>
                  <a:pt x="34713" y="13534"/>
                </a:lnTo>
                <a:lnTo>
                  <a:pt x="35928" y="13553"/>
                </a:lnTo>
                <a:lnTo>
                  <a:pt x="38396" y="13571"/>
                </a:lnTo>
                <a:lnTo>
                  <a:pt x="40863" y="13553"/>
                </a:lnTo>
                <a:lnTo>
                  <a:pt x="43312" y="13496"/>
                </a:lnTo>
                <a:lnTo>
                  <a:pt x="45780" y="13422"/>
                </a:lnTo>
                <a:lnTo>
                  <a:pt x="48247" y="13328"/>
                </a:lnTo>
                <a:lnTo>
                  <a:pt x="53145" y="13104"/>
                </a:lnTo>
                <a:lnTo>
                  <a:pt x="53818" y="13067"/>
                </a:lnTo>
                <a:lnTo>
                  <a:pt x="54509" y="13048"/>
                </a:lnTo>
                <a:lnTo>
                  <a:pt x="55855" y="13067"/>
                </a:lnTo>
                <a:lnTo>
                  <a:pt x="57220" y="13104"/>
                </a:lnTo>
                <a:lnTo>
                  <a:pt x="58566" y="13141"/>
                </a:lnTo>
                <a:lnTo>
                  <a:pt x="59912" y="13197"/>
                </a:lnTo>
                <a:lnTo>
                  <a:pt x="61258" y="13253"/>
                </a:lnTo>
                <a:lnTo>
                  <a:pt x="62622" y="13272"/>
                </a:lnTo>
                <a:lnTo>
                  <a:pt x="64005" y="13253"/>
                </a:lnTo>
                <a:lnTo>
                  <a:pt x="65482" y="13216"/>
                </a:lnTo>
                <a:lnTo>
                  <a:pt x="66230" y="13197"/>
                </a:lnTo>
                <a:lnTo>
                  <a:pt x="66978" y="13141"/>
                </a:lnTo>
                <a:lnTo>
                  <a:pt x="67725" y="13085"/>
                </a:lnTo>
                <a:lnTo>
                  <a:pt x="68473" y="12992"/>
                </a:lnTo>
                <a:lnTo>
                  <a:pt x="69202" y="12880"/>
                </a:lnTo>
                <a:lnTo>
                  <a:pt x="69931" y="12749"/>
                </a:lnTo>
                <a:lnTo>
                  <a:pt x="67538" y="11889"/>
                </a:lnTo>
                <a:lnTo>
                  <a:pt x="66323" y="11478"/>
                </a:lnTo>
                <a:lnTo>
                  <a:pt x="65127" y="11104"/>
                </a:lnTo>
                <a:lnTo>
                  <a:pt x="63893" y="10749"/>
                </a:lnTo>
                <a:lnTo>
                  <a:pt x="62678" y="10431"/>
                </a:lnTo>
                <a:lnTo>
                  <a:pt x="62061" y="10300"/>
                </a:lnTo>
                <a:lnTo>
                  <a:pt x="61444" y="10169"/>
                </a:lnTo>
                <a:lnTo>
                  <a:pt x="60809" y="10057"/>
                </a:lnTo>
                <a:lnTo>
                  <a:pt x="60192" y="9945"/>
                </a:lnTo>
                <a:lnTo>
                  <a:pt x="59295" y="9814"/>
                </a:lnTo>
                <a:lnTo>
                  <a:pt x="58397" y="9664"/>
                </a:lnTo>
                <a:lnTo>
                  <a:pt x="56603" y="9328"/>
                </a:lnTo>
                <a:lnTo>
                  <a:pt x="54808" y="8991"/>
                </a:lnTo>
                <a:lnTo>
                  <a:pt x="53014" y="8674"/>
                </a:lnTo>
                <a:lnTo>
                  <a:pt x="52565" y="8580"/>
                </a:lnTo>
                <a:lnTo>
                  <a:pt x="52117" y="8505"/>
                </a:lnTo>
                <a:lnTo>
                  <a:pt x="51668" y="8393"/>
                </a:lnTo>
                <a:lnTo>
                  <a:pt x="51219" y="8262"/>
                </a:lnTo>
                <a:lnTo>
                  <a:pt x="50789" y="8113"/>
                </a:lnTo>
                <a:lnTo>
                  <a:pt x="50378" y="7926"/>
                </a:lnTo>
                <a:lnTo>
                  <a:pt x="49556" y="7571"/>
                </a:lnTo>
                <a:lnTo>
                  <a:pt x="49051" y="7365"/>
                </a:lnTo>
                <a:lnTo>
                  <a:pt x="48546" y="7178"/>
                </a:lnTo>
                <a:lnTo>
                  <a:pt x="48042" y="7010"/>
                </a:lnTo>
                <a:lnTo>
                  <a:pt x="47518" y="6842"/>
                </a:lnTo>
                <a:lnTo>
                  <a:pt x="46471" y="6561"/>
                </a:lnTo>
                <a:lnTo>
                  <a:pt x="45424" y="6281"/>
                </a:lnTo>
                <a:lnTo>
                  <a:pt x="41462" y="5271"/>
                </a:lnTo>
                <a:lnTo>
                  <a:pt x="40134" y="4954"/>
                </a:lnTo>
                <a:lnTo>
                  <a:pt x="39480" y="4804"/>
                </a:lnTo>
                <a:lnTo>
                  <a:pt x="38826" y="4655"/>
                </a:lnTo>
                <a:lnTo>
                  <a:pt x="38265" y="4561"/>
                </a:lnTo>
                <a:lnTo>
                  <a:pt x="37704" y="4468"/>
                </a:lnTo>
                <a:lnTo>
                  <a:pt x="37143" y="4393"/>
                </a:lnTo>
                <a:lnTo>
                  <a:pt x="36601" y="4356"/>
                </a:lnTo>
                <a:lnTo>
                  <a:pt x="36059" y="4299"/>
                </a:lnTo>
                <a:lnTo>
                  <a:pt x="35498" y="4281"/>
                </a:lnTo>
                <a:lnTo>
                  <a:pt x="34414" y="4262"/>
                </a:lnTo>
                <a:lnTo>
                  <a:pt x="33330" y="4262"/>
                </a:lnTo>
                <a:lnTo>
                  <a:pt x="32227" y="4299"/>
                </a:lnTo>
                <a:lnTo>
                  <a:pt x="30021" y="4356"/>
                </a:lnTo>
                <a:lnTo>
                  <a:pt x="29965" y="3533"/>
                </a:lnTo>
                <a:lnTo>
                  <a:pt x="29461" y="3533"/>
                </a:lnTo>
                <a:lnTo>
                  <a:pt x="29591" y="3365"/>
                </a:lnTo>
                <a:lnTo>
                  <a:pt x="29685" y="3197"/>
                </a:lnTo>
                <a:lnTo>
                  <a:pt x="29778" y="3010"/>
                </a:lnTo>
                <a:lnTo>
                  <a:pt x="29853" y="2823"/>
                </a:lnTo>
                <a:lnTo>
                  <a:pt x="29909" y="2636"/>
                </a:lnTo>
                <a:lnTo>
                  <a:pt x="29947" y="2430"/>
                </a:lnTo>
                <a:lnTo>
                  <a:pt x="29984" y="2243"/>
                </a:lnTo>
                <a:lnTo>
                  <a:pt x="29984" y="2038"/>
                </a:lnTo>
                <a:lnTo>
                  <a:pt x="29797" y="2094"/>
                </a:lnTo>
                <a:lnTo>
                  <a:pt x="29610" y="2150"/>
                </a:lnTo>
                <a:lnTo>
                  <a:pt x="29423" y="2225"/>
                </a:lnTo>
                <a:lnTo>
                  <a:pt x="29255" y="2299"/>
                </a:lnTo>
                <a:lnTo>
                  <a:pt x="29087" y="2393"/>
                </a:lnTo>
                <a:lnTo>
                  <a:pt x="28937" y="2486"/>
                </a:lnTo>
                <a:lnTo>
                  <a:pt x="28788" y="2598"/>
                </a:lnTo>
                <a:lnTo>
                  <a:pt x="28638" y="2729"/>
                </a:lnTo>
                <a:lnTo>
                  <a:pt x="28732" y="2561"/>
                </a:lnTo>
                <a:lnTo>
                  <a:pt x="28806" y="2393"/>
                </a:lnTo>
                <a:lnTo>
                  <a:pt x="28862" y="2225"/>
                </a:lnTo>
                <a:lnTo>
                  <a:pt x="28881" y="2056"/>
                </a:lnTo>
                <a:lnTo>
                  <a:pt x="28900" y="1869"/>
                </a:lnTo>
                <a:lnTo>
                  <a:pt x="28900" y="1701"/>
                </a:lnTo>
                <a:lnTo>
                  <a:pt x="28881" y="1514"/>
                </a:lnTo>
                <a:lnTo>
                  <a:pt x="28844" y="1346"/>
                </a:lnTo>
                <a:lnTo>
                  <a:pt x="28507" y="1495"/>
                </a:lnTo>
                <a:lnTo>
                  <a:pt x="28208" y="1701"/>
                </a:lnTo>
                <a:lnTo>
                  <a:pt x="27946" y="1925"/>
                </a:lnTo>
                <a:lnTo>
                  <a:pt x="27703" y="2187"/>
                </a:lnTo>
                <a:lnTo>
                  <a:pt x="27703" y="2019"/>
                </a:lnTo>
                <a:lnTo>
                  <a:pt x="27685" y="1851"/>
                </a:lnTo>
                <a:lnTo>
                  <a:pt x="27647" y="1701"/>
                </a:lnTo>
                <a:lnTo>
                  <a:pt x="27591" y="1552"/>
                </a:lnTo>
                <a:lnTo>
                  <a:pt x="27535" y="1402"/>
                </a:lnTo>
                <a:lnTo>
                  <a:pt x="27442" y="1252"/>
                </a:lnTo>
                <a:lnTo>
                  <a:pt x="27330" y="1122"/>
                </a:lnTo>
                <a:lnTo>
                  <a:pt x="27217" y="1009"/>
                </a:lnTo>
                <a:lnTo>
                  <a:pt x="27012" y="1365"/>
                </a:lnTo>
                <a:lnTo>
                  <a:pt x="26844" y="1720"/>
                </a:lnTo>
                <a:lnTo>
                  <a:pt x="26694" y="2094"/>
                </a:lnTo>
                <a:lnTo>
                  <a:pt x="26582" y="2486"/>
                </a:lnTo>
                <a:lnTo>
                  <a:pt x="26470" y="2355"/>
                </a:lnTo>
                <a:lnTo>
                  <a:pt x="26358" y="2225"/>
                </a:lnTo>
                <a:lnTo>
                  <a:pt x="26208" y="2112"/>
                </a:lnTo>
                <a:lnTo>
                  <a:pt x="26040" y="2038"/>
                </a:lnTo>
                <a:lnTo>
                  <a:pt x="25890" y="1981"/>
                </a:lnTo>
                <a:lnTo>
                  <a:pt x="25815" y="1963"/>
                </a:lnTo>
                <a:lnTo>
                  <a:pt x="25741" y="1963"/>
                </a:lnTo>
                <a:lnTo>
                  <a:pt x="25685" y="1981"/>
                </a:lnTo>
                <a:lnTo>
                  <a:pt x="25628" y="2019"/>
                </a:lnTo>
                <a:lnTo>
                  <a:pt x="25572" y="2056"/>
                </a:lnTo>
                <a:lnTo>
                  <a:pt x="25516" y="2112"/>
                </a:lnTo>
                <a:lnTo>
                  <a:pt x="25479" y="2225"/>
                </a:lnTo>
                <a:lnTo>
                  <a:pt x="25460" y="2318"/>
                </a:lnTo>
                <a:lnTo>
                  <a:pt x="25498" y="2542"/>
                </a:lnTo>
                <a:lnTo>
                  <a:pt x="25498" y="2748"/>
                </a:lnTo>
                <a:lnTo>
                  <a:pt x="25479" y="2935"/>
                </a:lnTo>
                <a:lnTo>
                  <a:pt x="25423" y="3084"/>
                </a:lnTo>
                <a:lnTo>
                  <a:pt x="25348" y="3215"/>
                </a:lnTo>
                <a:lnTo>
                  <a:pt x="25236" y="3309"/>
                </a:lnTo>
                <a:lnTo>
                  <a:pt x="25105" y="3383"/>
                </a:lnTo>
                <a:lnTo>
                  <a:pt x="24974" y="3440"/>
                </a:lnTo>
                <a:lnTo>
                  <a:pt x="24806" y="3477"/>
                </a:lnTo>
                <a:lnTo>
                  <a:pt x="24638" y="3514"/>
                </a:lnTo>
                <a:lnTo>
                  <a:pt x="24451" y="3533"/>
                </a:lnTo>
                <a:lnTo>
                  <a:pt x="23703" y="3533"/>
                </a:lnTo>
                <a:lnTo>
                  <a:pt x="23367" y="3514"/>
                </a:lnTo>
                <a:lnTo>
                  <a:pt x="22039" y="3570"/>
                </a:lnTo>
                <a:lnTo>
                  <a:pt x="20712" y="3626"/>
                </a:lnTo>
                <a:lnTo>
                  <a:pt x="19385" y="3683"/>
                </a:lnTo>
                <a:lnTo>
                  <a:pt x="18712" y="3701"/>
                </a:lnTo>
                <a:lnTo>
                  <a:pt x="18058" y="3683"/>
                </a:lnTo>
                <a:lnTo>
                  <a:pt x="17684" y="3701"/>
                </a:lnTo>
                <a:lnTo>
                  <a:pt x="17273" y="3701"/>
                </a:lnTo>
                <a:lnTo>
                  <a:pt x="16413" y="3776"/>
                </a:lnTo>
                <a:lnTo>
                  <a:pt x="15497" y="3851"/>
                </a:lnTo>
                <a:lnTo>
                  <a:pt x="14562" y="3926"/>
                </a:lnTo>
                <a:lnTo>
                  <a:pt x="14114" y="3944"/>
                </a:lnTo>
                <a:lnTo>
                  <a:pt x="13665" y="3963"/>
                </a:lnTo>
                <a:lnTo>
                  <a:pt x="13235" y="3963"/>
                </a:lnTo>
                <a:lnTo>
                  <a:pt x="12842" y="3926"/>
                </a:lnTo>
                <a:lnTo>
                  <a:pt x="12450" y="3888"/>
                </a:lnTo>
                <a:lnTo>
                  <a:pt x="12113" y="3813"/>
                </a:lnTo>
                <a:lnTo>
                  <a:pt x="11796" y="3701"/>
                </a:lnTo>
                <a:lnTo>
                  <a:pt x="11665" y="3645"/>
                </a:lnTo>
                <a:lnTo>
                  <a:pt x="11534" y="3570"/>
                </a:lnTo>
                <a:lnTo>
                  <a:pt x="11665" y="3047"/>
                </a:lnTo>
                <a:lnTo>
                  <a:pt x="11814" y="2505"/>
                </a:lnTo>
                <a:lnTo>
                  <a:pt x="11459" y="2505"/>
                </a:lnTo>
                <a:lnTo>
                  <a:pt x="11291" y="2542"/>
                </a:lnTo>
                <a:lnTo>
                  <a:pt x="11123" y="2598"/>
                </a:lnTo>
                <a:lnTo>
                  <a:pt x="10954" y="2692"/>
                </a:lnTo>
                <a:lnTo>
                  <a:pt x="10805" y="2785"/>
                </a:lnTo>
                <a:lnTo>
                  <a:pt x="10693" y="2897"/>
                </a:lnTo>
                <a:lnTo>
                  <a:pt x="10581" y="3028"/>
                </a:lnTo>
                <a:lnTo>
                  <a:pt x="10244" y="2337"/>
                </a:lnTo>
                <a:lnTo>
                  <a:pt x="10113" y="2355"/>
                </a:lnTo>
                <a:lnTo>
                  <a:pt x="9982" y="2411"/>
                </a:lnTo>
                <a:lnTo>
                  <a:pt x="9870" y="2468"/>
                </a:lnTo>
                <a:lnTo>
                  <a:pt x="9777" y="2542"/>
                </a:lnTo>
                <a:lnTo>
                  <a:pt x="9683" y="2617"/>
                </a:lnTo>
                <a:lnTo>
                  <a:pt x="9609" y="2711"/>
                </a:lnTo>
                <a:lnTo>
                  <a:pt x="9552" y="2823"/>
                </a:lnTo>
                <a:lnTo>
                  <a:pt x="9496" y="2935"/>
                </a:lnTo>
                <a:lnTo>
                  <a:pt x="8767" y="2168"/>
                </a:lnTo>
                <a:lnTo>
                  <a:pt x="8655" y="2337"/>
                </a:lnTo>
                <a:lnTo>
                  <a:pt x="8543" y="2505"/>
                </a:lnTo>
                <a:lnTo>
                  <a:pt x="8468" y="2692"/>
                </a:lnTo>
                <a:lnTo>
                  <a:pt x="8431" y="2897"/>
                </a:lnTo>
                <a:lnTo>
                  <a:pt x="8263" y="2916"/>
                </a:lnTo>
                <a:lnTo>
                  <a:pt x="8094" y="2935"/>
                </a:lnTo>
                <a:lnTo>
                  <a:pt x="7926" y="2935"/>
                </a:lnTo>
                <a:lnTo>
                  <a:pt x="7777" y="2916"/>
                </a:lnTo>
                <a:lnTo>
                  <a:pt x="7608" y="2897"/>
                </a:lnTo>
                <a:lnTo>
                  <a:pt x="7440" y="2860"/>
                </a:lnTo>
                <a:lnTo>
                  <a:pt x="7291" y="2804"/>
                </a:lnTo>
                <a:lnTo>
                  <a:pt x="7141" y="2748"/>
                </a:lnTo>
                <a:lnTo>
                  <a:pt x="7309" y="2056"/>
                </a:lnTo>
                <a:lnTo>
                  <a:pt x="7309" y="2056"/>
                </a:lnTo>
                <a:lnTo>
                  <a:pt x="7122" y="2075"/>
                </a:lnTo>
                <a:lnTo>
                  <a:pt x="6935" y="2056"/>
                </a:lnTo>
                <a:lnTo>
                  <a:pt x="6748" y="2000"/>
                </a:lnTo>
                <a:lnTo>
                  <a:pt x="6580" y="1907"/>
                </a:lnTo>
                <a:lnTo>
                  <a:pt x="6674" y="1795"/>
                </a:lnTo>
                <a:lnTo>
                  <a:pt x="6730" y="1664"/>
                </a:lnTo>
                <a:lnTo>
                  <a:pt x="6786" y="1533"/>
                </a:lnTo>
                <a:lnTo>
                  <a:pt x="6805" y="1383"/>
                </a:lnTo>
                <a:lnTo>
                  <a:pt x="6805" y="1252"/>
                </a:lnTo>
                <a:lnTo>
                  <a:pt x="6767" y="1103"/>
                </a:lnTo>
                <a:lnTo>
                  <a:pt x="6711" y="972"/>
                </a:lnTo>
                <a:lnTo>
                  <a:pt x="6655" y="841"/>
                </a:lnTo>
                <a:lnTo>
                  <a:pt x="5664" y="1309"/>
                </a:lnTo>
                <a:lnTo>
                  <a:pt x="5664" y="1309"/>
                </a:lnTo>
                <a:lnTo>
                  <a:pt x="5720" y="1159"/>
                </a:lnTo>
                <a:lnTo>
                  <a:pt x="5758" y="991"/>
                </a:lnTo>
                <a:lnTo>
                  <a:pt x="5776" y="823"/>
                </a:lnTo>
                <a:lnTo>
                  <a:pt x="5776" y="636"/>
                </a:lnTo>
                <a:lnTo>
                  <a:pt x="5758" y="467"/>
                </a:lnTo>
                <a:lnTo>
                  <a:pt x="5720" y="299"/>
                </a:lnTo>
                <a:lnTo>
                  <a:pt x="5646" y="150"/>
                </a:lnTo>
                <a:lnTo>
                  <a:pt x="557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3" name="Google Shape;8763;p44"/>
          <p:cNvGrpSpPr/>
          <p:nvPr/>
        </p:nvGrpSpPr>
        <p:grpSpPr>
          <a:xfrm>
            <a:off x="663447" y="2813560"/>
            <a:ext cx="8480541" cy="2330019"/>
            <a:chOff x="663447" y="2813560"/>
            <a:chExt cx="8480541" cy="2330019"/>
          </a:xfrm>
        </p:grpSpPr>
        <p:grpSp>
          <p:nvGrpSpPr>
            <p:cNvPr id="8764" name="Google Shape;8764;p44"/>
            <p:cNvGrpSpPr/>
            <p:nvPr/>
          </p:nvGrpSpPr>
          <p:grpSpPr>
            <a:xfrm>
              <a:off x="663447" y="2813560"/>
              <a:ext cx="7817106" cy="2330019"/>
              <a:chOff x="1014450" y="238125"/>
              <a:chExt cx="4995275" cy="1488925"/>
            </a:xfrm>
          </p:grpSpPr>
          <p:sp>
            <p:nvSpPr>
              <p:cNvPr id="8765" name="Google Shape;8765;p44"/>
              <p:cNvSpPr/>
              <p:nvPr/>
            </p:nvSpPr>
            <p:spPr>
              <a:xfrm>
                <a:off x="1014450" y="238125"/>
                <a:ext cx="1114125" cy="1487050"/>
              </a:xfrm>
              <a:custGeom>
                <a:rect b="b" l="l" r="r" t="t"/>
                <a:pathLst>
                  <a:path extrusionOk="0" h="59482" w="44565">
                    <a:moveTo>
                      <a:pt x="22693" y="0"/>
                    </a:moveTo>
                    <a:lnTo>
                      <a:pt x="22450" y="19"/>
                    </a:lnTo>
                    <a:lnTo>
                      <a:pt x="22226" y="37"/>
                    </a:lnTo>
                    <a:lnTo>
                      <a:pt x="21983" y="112"/>
                    </a:lnTo>
                    <a:lnTo>
                      <a:pt x="21703" y="243"/>
                    </a:lnTo>
                    <a:lnTo>
                      <a:pt x="21422" y="393"/>
                    </a:lnTo>
                    <a:lnTo>
                      <a:pt x="21142" y="542"/>
                    </a:lnTo>
                    <a:lnTo>
                      <a:pt x="20880" y="710"/>
                    </a:lnTo>
                    <a:lnTo>
                      <a:pt x="20600" y="822"/>
                    </a:lnTo>
                    <a:lnTo>
                      <a:pt x="20469" y="879"/>
                    </a:lnTo>
                    <a:lnTo>
                      <a:pt x="20319" y="916"/>
                    </a:lnTo>
                    <a:lnTo>
                      <a:pt x="20189" y="935"/>
                    </a:lnTo>
                    <a:lnTo>
                      <a:pt x="20058" y="916"/>
                    </a:lnTo>
                    <a:lnTo>
                      <a:pt x="19908" y="897"/>
                    </a:lnTo>
                    <a:lnTo>
                      <a:pt x="19777" y="860"/>
                    </a:lnTo>
                    <a:lnTo>
                      <a:pt x="19646" y="804"/>
                    </a:lnTo>
                    <a:lnTo>
                      <a:pt x="19516" y="710"/>
                    </a:lnTo>
                    <a:lnTo>
                      <a:pt x="19291" y="542"/>
                    </a:lnTo>
                    <a:lnTo>
                      <a:pt x="19160" y="449"/>
                    </a:lnTo>
                    <a:lnTo>
                      <a:pt x="19048" y="393"/>
                    </a:lnTo>
                    <a:lnTo>
                      <a:pt x="18917" y="336"/>
                    </a:lnTo>
                    <a:lnTo>
                      <a:pt x="18768" y="299"/>
                    </a:lnTo>
                    <a:lnTo>
                      <a:pt x="18674" y="299"/>
                    </a:lnTo>
                    <a:lnTo>
                      <a:pt x="18581" y="318"/>
                    </a:lnTo>
                    <a:lnTo>
                      <a:pt x="18506" y="336"/>
                    </a:lnTo>
                    <a:lnTo>
                      <a:pt x="18413" y="374"/>
                    </a:lnTo>
                    <a:lnTo>
                      <a:pt x="18263" y="486"/>
                    </a:lnTo>
                    <a:lnTo>
                      <a:pt x="18132" y="617"/>
                    </a:lnTo>
                    <a:lnTo>
                      <a:pt x="18020" y="785"/>
                    </a:lnTo>
                    <a:lnTo>
                      <a:pt x="17927" y="972"/>
                    </a:lnTo>
                    <a:lnTo>
                      <a:pt x="17852" y="1178"/>
                    </a:lnTo>
                    <a:lnTo>
                      <a:pt x="17815" y="1365"/>
                    </a:lnTo>
                    <a:lnTo>
                      <a:pt x="17740" y="1757"/>
                    </a:lnTo>
                    <a:lnTo>
                      <a:pt x="17684" y="1963"/>
                    </a:lnTo>
                    <a:lnTo>
                      <a:pt x="17646" y="2150"/>
                    </a:lnTo>
                    <a:lnTo>
                      <a:pt x="17571" y="2337"/>
                    </a:lnTo>
                    <a:lnTo>
                      <a:pt x="17478" y="2505"/>
                    </a:lnTo>
                    <a:lnTo>
                      <a:pt x="17366" y="2654"/>
                    </a:lnTo>
                    <a:lnTo>
                      <a:pt x="17216" y="2785"/>
                    </a:lnTo>
                    <a:lnTo>
                      <a:pt x="17048" y="2879"/>
                    </a:lnTo>
                    <a:lnTo>
                      <a:pt x="16861" y="2935"/>
                    </a:lnTo>
                    <a:lnTo>
                      <a:pt x="16674" y="2972"/>
                    </a:lnTo>
                    <a:lnTo>
                      <a:pt x="16469" y="3010"/>
                    </a:lnTo>
                    <a:lnTo>
                      <a:pt x="16057" y="3047"/>
                    </a:lnTo>
                    <a:lnTo>
                      <a:pt x="15852" y="3084"/>
                    </a:lnTo>
                    <a:lnTo>
                      <a:pt x="15665" y="3159"/>
                    </a:lnTo>
                    <a:lnTo>
                      <a:pt x="15553" y="3234"/>
                    </a:lnTo>
                    <a:lnTo>
                      <a:pt x="15440" y="3309"/>
                    </a:lnTo>
                    <a:lnTo>
                      <a:pt x="15366" y="3383"/>
                    </a:lnTo>
                    <a:lnTo>
                      <a:pt x="15272" y="3496"/>
                    </a:lnTo>
                    <a:lnTo>
                      <a:pt x="15197" y="3589"/>
                    </a:lnTo>
                    <a:lnTo>
                      <a:pt x="15141" y="3701"/>
                    </a:lnTo>
                    <a:lnTo>
                      <a:pt x="15029" y="3944"/>
                    </a:lnTo>
                    <a:lnTo>
                      <a:pt x="14954" y="4206"/>
                    </a:lnTo>
                    <a:lnTo>
                      <a:pt x="14880" y="4486"/>
                    </a:lnTo>
                    <a:lnTo>
                      <a:pt x="14786" y="5028"/>
                    </a:lnTo>
                    <a:lnTo>
                      <a:pt x="14711" y="5309"/>
                    </a:lnTo>
                    <a:lnTo>
                      <a:pt x="14618" y="5571"/>
                    </a:lnTo>
                    <a:lnTo>
                      <a:pt x="14506" y="5832"/>
                    </a:lnTo>
                    <a:lnTo>
                      <a:pt x="14356" y="6057"/>
                    </a:lnTo>
                    <a:lnTo>
                      <a:pt x="14263" y="6150"/>
                    </a:lnTo>
                    <a:lnTo>
                      <a:pt x="14169" y="6244"/>
                    </a:lnTo>
                    <a:lnTo>
                      <a:pt x="14076" y="6318"/>
                    </a:lnTo>
                    <a:lnTo>
                      <a:pt x="13964" y="6393"/>
                    </a:lnTo>
                    <a:lnTo>
                      <a:pt x="13852" y="6449"/>
                    </a:lnTo>
                    <a:lnTo>
                      <a:pt x="13739" y="6468"/>
                    </a:lnTo>
                    <a:lnTo>
                      <a:pt x="13627" y="6487"/>
                    </a:lnTo>
                    <a:lnTo>
                      <a:pt x="13496" y="6487"/>
                    </a:lnTo>
                    <a:lnTo>
                      <a:pt x="13366" y="6449"/>
                    </a:lnTo>
                    <a:lnTo>
                      <a:pt x="13235" y="6412"/>
                    </a:lnTo>
                    <a:lnTo>
                      <a:pt x="12992" y="6300"/>
                    </a:lnTo>
                    <a:lnTo>
                      <a:pt x="12730" y="6187"/>
                    </a:lnTo>
                    <a:lnTo>
                      <a:pt x="12618" y="6150"/>
                    </a:lnTo>
                    <a:lnTo>
                      <a:pt x="12356" y="6150"/>
                    </a:lnTo>
                    <a:lnTo>
                      <a:pt x="12263" y="6169"/>
                    </a:lnTo>
                    <a:lnTo>
                      <a:pt x="12151" y="6206"/>
                    </a:lnTo>
                    <a:lnTo>
                      <a:pt x="12057" y="6262"/>
                    </a:lnTo>
                    <a:lnTo>
                      <a:pt x="11964" y="6337"/>
                    </a:lnTo>
                    <a:lnTo>
                      <a:pt x="11889" y="6412"/>
                    </a:lnTo>
                    <a:lnTo>
                      <a:pt x="11721" y="6580"/>
                    </a:lnTo>
                    <a:lnTo>
                      <a:pt x="11571" y="6786"/>
                    </a:lnTo>
                    <a:lnTo>
                      <a:pt x="11421" y="6991"/>
                    </a:lnTo>
                    <a:lnTo>
                      <a:pt x="11272" y="7197"/>
                    </a:lnTo>
                    <a:lnTo>
                      <a:pt x="11122" y="7365"/>
                    </a:lnTo>
                    <a:lnTo>
                      <a:pt x="10898" y="7571"/>
                    </a:lnTo>
                    <a:lnTo>
                      <a:pt x="10655" y="7739"/>
                    </a:lnTo>
                    <a:lnTo>
                      <a:pt x="10150" y="8038"/>
                    </a:lnTo>
                    <a:lnTo>
                      <a:pt x="9926" y="8206"/>
                    </a:lnTo>
                    <a:lnTo>
                      <a:pt x="9814" y="8300"/>
                    </a:lnTo>
                    <a:lnTo>
                      <a:pt x="9720" y="8393"/>
                    </a:lnTo>
                    <a:lnTo>
                      <a:pt x="9627" y="8487"/>
                    </a:lnTo>
                    <a:lnTo>
                      <a:pt x="9552" y="8599"/>
                    </a:lnTo>
                    <a:lnTo>
                      <a:pt x="9496" y="8730"/>
                    </a:lnTo>
                    <a:lnTo>
                      <a:pt x="9459" y="8861"/>
                    </a:lnTo>
                    <a:lnTo>
                      <a:pt x="9440" y="9066"/>
                    </a:lnTo>
                    <a:lnTo>
                      <a:pt x="9440" y="9290"/>
                    </a:lnTo>
                    <a:lnTo>
                      <a:pt x="9440" y="9496"/>
                    </a:lnTo>
                    <a:lnTo>
                      <a:pt x="9421" y="9720"/>
                    </a:lnTo>
                    <a:lnTo>
                      <a:pt x="9384" y="9889"/>
                    </a:lnTo>
                    <a:lnTo>
                      <a:pt x="9328" y="10057"/>
                    </a:lnTo>
                    <a:lnTo>
                      <a:pt x="9253" y="10206"/>
                    </a:lnTo>
                    <a:lnTo>
                      <a:pt x="9141" y="10356"/>
                    </a:lnTo>
                    <a:lnTo>
                      <a:pt x="8917" y="10655"/>
                    </a:lnTo>
                    <a:lnTo>
                      <a:pt x="8692" y="10954"/>
                    </a:lnTo>
                    <a:lnTo>
                      <a:pt x="8468" y="11235"/>
                    </a:lnTo>
                    <a:lnTo>
                      <a:pt x="8375" y="11384"/>
                    </a:lnTo>
                    <a:lnTo>
                      <a:pt x="8300" y="11534"/>
                    </a:lnTo>
                    <a:lnTo>
                      <a:pt x="8225" y="11683"/>
                    </a:lnTo>
                    <a:lnTo>
                      <a:pt x="8206" y="11851"/>
                    </a:lnTo>
                    <a:lnTo>
                      <a:pt x="8188" y="12001"/>
                    </a:lnTo>
                    <a:lnTo>
                      <a:pt x="8206" y="12169"/>
                    </a:lnTo>
                    <a:lnTo>
                      <a:pt x="8244" y="12281"/>
                    </a:lnTo>
                    <a:lnTo>
                      <a:pt x="8281" y="12375"/>
                    </a:lnTo>
                    <a:lnTo>
                      <a:pt x="8393" y="12543"/>
                    </a:lnTo>
                    <a:lnTo>
                      <a:pt x="8505" y="12693"/>
                    </a:lnTo>
                    <a:lnTo>
                      <a:pt x="8655" y="12861"/>
                    </a:lnTo>
                    <a:lnTo>
                      <a:pt x="8804" y="13010"/>
                    </a:lnTo>
                    <a:lnTo>
                      <a:pt x="8935" y="13160"/>
                    </a:lnTo>
                    <a:lnTo>
                      <a:pt x="9047" y="13328"/>
                    </a:lnTo>
                    <a:lnTo>
                      <a:pt x="9141" y="13515"/>
                    </a:lnTo>
                    <a:lnTo>
                      <a:pt x="9197" y="13665"/>
                    </a:lnTo>
                    <a:lnTo>
                      <a:pt x="9216" y="13833"/>
                    </a:lnTo>
                    <a:lnTo>
                      <a:pt x="9216" y="13982"/>
                    </a:lnTo>
                    <a:lnTo>
                      <a:pt x="9197" y="14132"/>
                    </a:lnTo>
                    <a:lnTo>
                      <a:pt x="9160" y="14282"/>
                    </a:lnTo>
                    <a:lnTo>
                      <a:pt x="9104" y="14431"/>
                    </a:lnTo>
                    <a:lnTo>
                      <a:pt x="8954" y="14730"/>
                    </a:lnTo>
                    <a:lnTo>
                      <a:pt x="8767" y="15029"/>
                    </a:lnTo>
                    <a:lnTo>
                      <a:pt x="8580" y="15347"/>
                    </a:lnTo>
                    <a:lnTo>
                      <a:pt x="8393" y="15646"/>
                    </a:lnTo>
                    <a:lnTo>
                      <a:pt x="8244" y="15945"/>
                    </a:lnTo>
                    <a:lnTo>
                      <a:pt x="8150" y="16226"/>
                    </a:lnTo>
                    <a:lnTo>
                      <a:pt x="8094" y="16506"/>
                    </a:lnTo>
                    <a:lnTo>
                      <a:pt x="8075" y="16805"/>
                    </a:lnTo>
                    <a:lnTo>
                      <a:pt x="8094" y="17104"/>
                    </a:lnTo>
                    <a:lnTo>
                      <a:pt x="8150" y="17385"/>
                    </a:lnTo>
                    <a:lnTo>
                      <a:pt x="8244" y="17665"/>
                    </a:lnTo>
                    <a:lnTo>
                      <a:pt x="8375" y="17927"/>
                    </a:lnTo>
                    <a:lnTo>
                      <a:pt x="8543" y="18170"/>
                    </a:lnTo>
                    <a:lnTo>
                      <a:pt x="8692" y="18357"/>
                    </a:lnTo>
                    <a:lnTo>
                      <a:pt x="8879" y="18544"/>
                    </a:lnTo>
                    <a:lnTo>
                      <a:pt x="9029" y="18749"/>
                    </a:lnTo>
                    <a:lnTo>
                      <a:pt x="9104" y="18843"/>
                    </a:lnTo>
                    <a:lnTo>
                      <a:pt x="9160" y="18955"/>
                    </a:lnTo>
                    <a:lnTo>
                      <a:pt x="9216" y="19104"/>
                    </a:lnTo>
                    <a:lnTo>
                      <a:pt x="9253" y="19235"/>
                    </a:lnTo>
                    <a:lnTo>
                      <a:pt x="9290" y="19385"/>
                    </a:lnTo>
                    <a:lnTo>
                      <a:pt x="9309" y="19553"/>
                    </a:lnTo>
                    <a:lnTo>
                      <a:pt x="9309" y="19852"/>
                    </a:lnTo>
                    <a:lnTo>
                      <a:pt x="9309" y="20170"/>
                    </a:lnTo>
                    <a:lnTo>
                      <a:pt x="9309" y="20488"/>
                    </a:lnTo>
                    <a:lnTo>
                      <a:pt x="9347" y="20787"/>
                    </a:lnTo>
                    <a:lnTo>
                      <a:pt x="9384" y="20918"/>
                    </a:lnTo>
                    <a:lnTo>
                      <a:pt x="9421" y="21067"/>
                    </a:lnTo>
                    <a:lnTo>
                      <a:pt x="9496" y="21198"/>
                    </a:lnTo>
                    <a:lnTo>
                      <a:pt x="9590" y="21310"/>
                    </a:lnTo>
                    <a:lnTo>
                      <a:pt x="9720" y="21460"/>
                    </a:lnTo>
                    <a:lnTo>
                      <a:pt x="9889" y="21572"/>
                    </a:lnTo>
                    <a:lnTo>
                      <a:pt x="10076" y="21647"/>
                    </a:lnTo>
                    <a:lnTo>
                      <a:pt x="10263" y="21703"/>
                    </a:lnTo>
                    <a:lnTo>
                      <a:pt x="10468" y="21740"/>
                    </a:lnTo>
                    <a:lnTo>
                      <a:pt x="10674" y="21759"/>
                    </a:lnTo>
                    <a:lnTo>
                      <a:pt x="11571" y="21759"/>
                    </a:lnTo>
                    <a:lnTo>
                      <a:pt x="11795" y="21777"/>
                    </a:lnTo>
                    <a:lnTo>
                      <a:pt x="12001" y="21796"/>
                    </a:lnTo>
                    <a:lnTo>
                      <a:pt x="12207" y="21834"/>
                    </a:lnTo>
                    <a:lnTo>
                      <a:pt x="12412" y="21908"/>
                    </a:lnTo>
                    <a:lnTo>
                      <a:pt x="12580" y="22002"/>
                    </a:lnTo>
                    <a:lnTo>
                      <a:pt x="12749" y="22133"/>
                    </a:lnTo>
                    <a:lnTo>
                      <a:pt x="12861" y="22264"/>
                    </a:lnTo>
                    <a:lnTo>
                      <a:pt x="12973" y="22413"/>
                    </a:lnTo>
                    <a:lnTo>
                      <a:pt x="13048" y="22581"/>
                    </a:lnTo>
                    <a:lnTo>
                      <a:pt x="13123" y="22768"/>
                    </a:lnTo>
                    <a:lnTo>
                      <a:pt x="13235" y="23123"/>
                    </a:lnTo>
                    <a:lnTo>
                      <a:pt x="13309" y="23292"/>
                    </a:lnTo>
                    <a:lnTo>
                      <a:pt x="13384" y="23479"/>
                    </a:lnTo>
                    <a:lnTo>
                      <a:pt x="13478" y="23628"/>
                    </a:lnTo>
                    <a:lnTo>
                      <a:pt x="13609" y="23778"/>
                    </a:lnTo>
                    <a:lnTo>
                      <a:pt x="13758" y="23909"/>
                    </a:lnTo>
                    <a:lnTo>
                      <a:pt x="13926" y="24002"/>
                    </a:lnTo>
                    <a:lnTo>
                      <a:pt x="14095" y="24058"/>
                    </a:lnTo>
                    <a:lnTo>
                      <a:pt x="14188" y="24077"/>
                    </a:lnTo>
                    <a:lnTo>
                      <a:pt x="14263" y="24077"/>
                    </a:lnTo>
                    <a:lnTo>
                      <a:pt x="14356" y="24058"/>
                    </a:lnTo>
                    <a:lnTo>
                      <a:pt x="14431" y="24039"/>
                    </a:lnTo>
                    <a:lnTo>
                      <a:pt x="14506" y="24002"/>
                    </a:lnTo>
                    <a:lnTo>
                      <a:pt x="14581" y="23946"/>
                    </a:lnTo>
                    <a:lnTo>
                      <a:pt x="14506" y="24264"/>
                    </a:lnTo>
                    <a:lnTo>
                      <a:pt x="14450" y="24581"/>
                    </a:lnTo>
                    <a:lnTo>
                      <a:pt x="14431" y="24750"/>
                    </a:lnTo>
                    <a:lnTo>
                      <a:pt x="14450" y="24899"/>
                    </a:lnTo>
                    <a:lnTo>
                      <a:pt x="14450" y="25067"/>
                    </a:lnTo>
                    <a:lnTo>
                      <a:pt x="14487" y="25217"/>
                    </a:lnTo>
                    <a:lnTo>
                      <a:pt x="14543" y="25367"/>
                    </a:lnTo>
                    <a:lnTo>
                      <a:pt x="14637" y="25516"/>
                    </a:lnTo>
                    <a:lnTo>
                      <a:pt x="14730" y="25647"/>
                    </a:lnTo>
                    <a:lnTo>
                      <a:pt x="14861" y="25740"/>
                    </a:lnTo>
                    <a:lnTo>
                      <a:pt x="14992" y="25834"/>
                    </a:lnTo>
                    <a:lnTo>
                      <a:pt x="15141" y="25890"/>
                    </a:lnTo>
                    <a:lnTo>
                      <a:pt x="15291" y="25909"/>
                    </a:lnTo>
                    <a:lnTo>
                      <a:pt x="15440" y="25890"/>
                    </a:lnTo>
                    <a:lnTo>
                      <a:pt x="15702" y="27292"/>
                    </a:lnTo>
                    <a:lnTo>
                      <a:pt x="15889" y="28395"/>
                    </a:lnTo>
                    <a:lnTo>
                      <a:pt x="15964" y="28993"/>
                    </a:lnTo>
                    <a:lnTo>
                      <a:pt x="16039" y="29591"/>
                    </a:lnTo>
                    <a:lnTo>
                      <a:pt x="16095" y="30171"/>
                    </a:lnTo>
                    <a:lnTo>
                      <a:pt x="16132" y="30732"/>
                    </a:lnTo>
                    <a:lnTo>
                      <a:pt x="16151" y="31255"/>
                    </a:lnTo>
                    <a:lnTo>
                      <a:pt x="16151" y="31722"/>
                    </a:lnTo>
                    <a:lnTo>
                      <a:pt x="16132" y="31928"/>
                    </a:lnTo>
                    <a:lnTo>
                      <a:pt x="16095" y="32115"/>
                    </a:lnTo>
                    <a:lnTo>
                      <a:pt x="16057" y="32283"/>
                    </a:lnTo>
                    <a:lnTo>
                      <a:pt x="16001" y="32414"/>
                    </a:lnTo>
                    <a:lnTo>
                      <a:pt x="15945" y="32526"/>
                    </a:lnTo>
                    <a:lnTo>
                      <a:pt x="15870" y="32601"/>
                    </a:lnTo>
                    <a:lnTo>
                      <a:pt x="15796" y="32657"/>
                    </a:lnTo>
                    <a:lnTo>
                      <a:pt x="15683" y="32676"/>
                    </a:lnTo>
                    <a:lnTo>
                      <a:pt x="14786" y="32713"/>
                    </a:lnTo>
                    <a:lnTo>
                      <a:pt x="14356" y="32769"/>
                    </a:lnTo>
                    <a:lnTo>
                      <a:pt x="14151" y="32806"/>
                    </a:lnTo>
                    <a:lnTo>
                      <a:pt x="13926" y="32881"/>
                    </a:lnTo>
                    <a:lnTo>
                      <a:pt x="13889" y="32900"/>
                    </a:lnTo>
                    <a:lnTo>
                      <a:pt x="13870" y="32993"/>
                    </a:lnTo>
                    <a:lnTo>
                      <a:pt x="13833" y="33255"/>
                    </a:lnTo>
                    <a:lnTo>
                      <a:pt x="13758" y="34115"/>
                    </a:lnTo>
                    <a:lnTo>
                      <a:pt x="13702" y="34582"/>
                    </a:lnTo>
                    <a:lnTo>
                      <a:pt x="13665" y="35012"/>
                    </a:lnTo>
                    <a:lnTo>
                      <a:pt x="13609" y="35367"/>
                    </a:lnTo>
                    <a:lnTo>
                      <a:pt x="13571" y="35498"/>
                    </a:lnTo>
                    <a:lnTo>
                      <a:pt x="13534" y="35592"/>
                    </a:lnTo>
                    <a:lnTo>
                      <a:pt x="13440" y="35741"/>
                    </a:lnTo>
                    <a:lnTo>
                      <a:pt x="13328" y="35891"/>
                    </a:lnTo>
                    <a:lnTo>
                      <a:pt x="13216" y="36003"/>
                    </a:lnTo>
                    <a:lnTo>
                      <a:pt x="13085" y="36115"/>
                    </a:lnTo>
                    <a:lnTo>
                      <a:pt x="12954" y="36227"/>
                    </a:lnTo>
                    <a:lnTo>
                      <a:pt x="12823" y="36321"/>
                    </a:lnTo>
                    <a:lnTo>
                      <a:pt x="12524" y="36489"/>
                    </a:lnTo>
                    <a:lnTo>
                      <a:pt x="12225" y="36639"/>
                    </a:lnTo>
                    <a:lnTo>
                      <a:pt x="11907" y="36751"/>
                    </a:lnTo>
                    <a:lnTo>
                      <a:pt x="11272" y="36956"/>
                    </a:lnTo>
                    <a:lnTo>
                      <a:pt x="10468" y="37199"/>
                    </a:lnTo>
                    <a:lnTo>
                      <a:pt x="9702" y="37442"/>
                    </a:lnTo>
                    <a:lnTo>
                      <a:pt x="8935" y="37704"/>
                    </a:lnTo>
                    <a:lnTo>
                      <a:pt x="8225" y="37984"/>
                    </a:lnTo>
                    <a:lnTo>
                      <a:pt x="7515" y="38284"/>
                    </a:lnTo>
                    <a:lnTo>
                      <a:pt x="6842" y="38601"/>
                    </a:lnTo>
                    <a:lnTo>
                      <a:pt x="6206" y="38956"/>
                    </a:lnTo>
                    <a:lnTo>
                      <a:pt x="5888" y="39143"/>
                    </a:lnTo>
                    <a:lnTo>
                      <a:pt x="5589" y="39349"/>
                    </a:lnTo>
                    <a:lnTo>
                      <a:pt x="5309" y="39555"/>
                    </a:lnTo>
                    <a:lnTo>
                      <a:pt x="5010" y="39779"/>
                    </a:lnTo>
                    <a:lnTo>
                      <a:pt x="4729" y="40003"/>
                    </a:lnTo>
                    <a:lnTo>
                      <a:pt x="4468" y="40246"/>
                    </a:lnTo>
                    <a:lnTo>
                      <a:pt x="4206" y="40508"/>
                    </a:lnTo>
                    <a:lnTo>
                      <a:pt x="3944" y="40770"/>
                    </a:lnTo>
                    <a:lnTo>
                      <a:pt x="3701" y="41050"/>
                    </a:lnTo>
                    <a:lnTo>
                      <a:pt x="3458" y="41349"/>
                    </a:lnTo>
                    <a:lnTo>
                      <a:pt x="3234" y="41648"/>
                    </a:lnTo>
                    <a:lnTo>
                      <a:pt x="3010" y="41985"/>
                    </a:lnTo>
                    <a:lnTo>
                      <a:pt x="2804" y="42321"/>
                    </a:lnTo>
                    <a:lnTo>
                      <a:pt x="2598" y="42676"/>
                    </a:lnTo>
                    <a:lnTo>
                      <a:pt x="2393" y="43069"/>
                    </a:lnTo>
                    <a:lnTo>
                      <a:pt x="2224" y="43462"/>
                    </a:lnTo>
                    <a:lnTo>
                      <a:pt x="2038" y="43873"/>
                    </a:lnTo>
                    <a:lnTo>
                      <a:pt x="1869" y="44303"/>
                    </a:lnTo>
                    <a:lnTo>
                      <a:pt x="1720" y="44714"/>
                    </a:lnTo>
                    <a:lnTo>
                      <a:pt x="1589" y="45181"/>
                    </a:lnTo>
                    <a:lnTo>
                      <a:pt x="1458" y="45667"/>
                    </a:lnTo>
                    <a:lnTo>
                      <a:pt x="1327" y="46191"/>
                    </a:lnTo>
                    <a:lnTo>
                      <a:pt x="1103" y="47294"/>
                    </a:lnTo>
                    <a:lnTo>
                      <a:pt x="897" y="48453"/>
                    </a:lnTo>
                    <a:lnTo>
                      <a:pt x="710" y="49686"/>
                    </a:lnTo>
                    <a:lnTo>
                      <a:pt x="561" y="50920"/>
                    </a:lnTo>
                    <a:lnTo>
                      <a:pt x="430" y="52173"/>
                    </a:lnTo>
                    <a:lnTo>
                      <a:pt x="299" y="53388"/>
                    </a:lnTo>
                    <a:lnTo>
                      <a:pt x="206" y="54565"/>
                    </a:lnTo>
                    <a:lnTo>
                      <a:pt x="131" y="55649"/>
                    </a:lnTo>
                    <a:lnTo>
                      <a:pt x="37" y="57519"/>
                    </a:lnTo>
                    <a:lnTo>
                      <a:pt x="0" y="58809"/>
                    </a:lnTo>
                    <a:lnTo>
                      <a:pt x="0" y="59164"/>
                    </a:lnTo>
                    <a:lnTo>
                      <a:pt x="0" y="59295"/>
                    </a:lnTo>
                    <a:lnTo>
                      <a:pt x="93" y="59313"/>
                    </a:lnTo>
                    <a:lnTo>
                      <a:pt x="280" y="59332"/>
                    </a:lnTo>
                    <a:lnTo>
                      <a:pt x="972" y="59369"/>
                    </a:lnTo>
                    <a:lnTo>
                      <a:pt x="1944" y="59407"/>
                    </a:lnTo>
                    <a:lnTo>
                      <a:pt x="3140" y="59425"/>
                    </a:lnTo>
                    <a:lnTo>
                      <a:pt x="5701" y="59444"/>
                    </a:lnTo>
                    <a:lnTo>
                      <a:pt x="7851" y="59463"/>
                    </a:lnTo>
                    <a:lnTo>
                      <a:pt x="13235" y="59482"/>
                    </a:lnTo>
                    <a:lnTo>
                      <a:pt x="18600" y="59463"/>
                    </a:lnTo>
                    <a:lnTo>
                      <a:pt x="23647" y="59463"/>
                    </a:lnTo>
                    <a:lnTo>
                      <a:pt x="28694" y="59425"/>
                    </a:lnTo>
                    <a:lnTo>
                      <a:pt x="33741" y="59369"/>
                    </a:lnTo>
                    <a:lnTo>
                      <a:pt x="38769" y="59295"/>
                    </a:lnTo>
                    <a:lnTo>
                      <a:pt x="39480" y="59295"/>
                    </a:lnTo>
                    <a:lnTo>
                      <a:pt x="40209" y="59313"/>
                    </a:lnTo>
                    <a:lnTo>
                      <a:pt x="41686" y="59351"/>
                    </a:lnTo>
                    <a:lnTo>
                      <a:pt x="42415" y="59332"/>
                    </a:lnTo>
                    <a:lnTo>
                      <a:pt x="43162" y="59295"/>
                    </a:lnTo>
                    <a:lnTo>
                      <a:pt x="43517" y="59276"/>
                    </a:lnTo>
                    <a:lnTo>
                      <a:pt x="43873" y="59220"/>
                    </a:lnTo>
                    <a:lnTo>
                      <a:pt x="44228" y="59164"/>
                    </a:lnTo>
                    <a:lnTo>
                      <a:pt x="44564" y="59108"/>
                    </a:lnTo>
                    <a:lnTo>
                      <a:pt x="44433" y="59108"/>
                    </a:lnTo>
                    <a:lnTo>
                      <a:pt x="44359" y="59089"/>
                    </a:lnTo>
                    <a:lnTo>
                      <a:pt x="44284" y="59052"/>
                    </a:lnTo>
                    <a:lnTo>
                      <a:pt x="44134" y="58958"/>
                    </a:lnTo>
                    <a:lnTo>
                      <a:pt x="43985" y="58827"/>
                    </a:lnTo>
                    <a:lnTo>
                      <a:pt x="43835" y="58640"/>
                    </a:lnTo>
                    <a:lnTo>
                      <a:pt x="43704" y="58453"/>
                    </a:lnTo>
                    <a:lnTo>
                      <a:pt x="43555" y="58229"/>
                    </a:lnTo>
                    <a:lnTo>
                      <a:pt x="43424" y="58005"/>
                    </a:lnTo>
                    <a:lnTo>
                      <a:pt x="43181" y="57519"/>
                    </a:lnTo>
                    <a:lnTo>
                      <a:pt x="42957" y="57070"/>
                    </a:lnTo>
                    <a:lnTo>
                      <a:pt x="42695" y="56453"/>
                    </a:lnTo>
                    <a:lnTo>
                      <a:pt x="42545" y="56061"/>
                    </a:lnTo>
                    <a:lnTo>
                      <a:pt x="42396" y="55668"/>
                    </a:lnTo>
                    <a:lnTo>
                      <a:pt x="42265" y="55257"/>
                    </a:lnTo>
                    <a:lnTo>
                      <a:pt x="42134" y="54827"/>
                    </a:lnTo>
                    <a:lnTo>
                      <a:pt x="41910" y="53967"/>
                    </a:lnTo>
                    <a:lnTo>
                      <a:pt x="41723" y="53088"/>
                    </a:lnTo>
                    <a:lnTo>
                      <a:pt x="41536" y="52191"/>
                    </a:lnTo>
                    <a:lnTo>
                      <a:pt x="41368" y="51275"/>
                    </a:lnTo>
                    <a:lnTo>
                      <a:pt x="41050" y="49443"/>
                    </a:lnTo>
                    <a:lnTo>
                      <a:pt x="40863" y="48527"/>
                    </a:lnTo>
                    <a:lnTo>
                      <a:pt x="40657" y="47630"/>
                    </a:lnTo>
                    <a:lnTo>
                      <a:pt x="40433" y="46770"/>
                    </a:lnTo>
                    <a:lnTo>
                      <a:pt x="40302" y="46340"/>
                    </a:lnTo>
                    <a:lnTo>
                      <a:pt x="40171" y="45910"/>
                    </a:lnTo>
                    <a:lnTo>
                      <a:pt x="40022" y="45499"/>
                    </a:lnTo>
                    <a:lnTo>
                      <a:pt x="39854" y="45107"/>
                    </a:lnTo>
                    <a:lnTo>
                      <a:pt x="39685" y="44714"/>
                    </a:lnTo>
                    <a:lnTo>
                      <a:pt x="39498" y="44340"/>
                    </a:lnTo>
                    <a:lnTo>
                      <a:pt x="39293" y="43966"/>
                    </a:lnTo>
                    <a:lnTo>
                      <a:pt x="39069" y="43611"/>
                    </a:lnTo>
                    <a:lnTo>
                      <a:pt x="38826" y="43275"/>
                    </a:lnTo>
                    <a:lnTo>
                      <a:pt x="38564" y="42938"/>
                    </a:lnTo>
                    <a:lnTo>
                      <a:pt x="38321" y="42676"/>
                    </a:lnTo>
                    <a:lnTo>
                      <a:pt x="38059" y="42415"/>
                    </a:lnTo>
                    <a:lnTo>
                      <a:pt x="37797" y="42190"/>
                    </a:lnTo>
                    <a:lnTo>
                      <a:pt x="37517" y="41966"/>
                    </a:lnTo>
                    <a:lnTo>
                      <a:pt x="37218" y="41760"/>
                    </a:lnTo>
                    <a:lnTo>
                      <a:pt x="36919" y="41555"/>
                    </a:lnTo>
                    <a:lnTo>
                      <a:pt x="36321" y="41181"/>
                    </a:lnTo>
                    <a:lnTo>
                      <a:pt x="35479" y="40714"/>
                    </a:lnTo>
                    <a:lnTo>
                      <a:pt x="34620" y="40265"/>
                    </a:lnTo>
                    <a:lnTo>
                      <a:pt x="33760" y="39854"/>
                    </a:lnTo>
                    <a:lnTo>
                      <a:pt x="32862" y="39461"/>
                    </a:lnTo>
                    <a:lnTo>
                      <a:pt x="31853" y="39031"/>
                    </a:lnTo>
                    <a:lnTo>
                      <a:pt x="31330" y="38807"/>
                    </a:lnTo>
                    <a:lnTo>
                      <a:pt x="30806" y="38564"/>
                    </a:lnTo>
                    <a:lnTo>
                      <a:pt x="30283" y="38302"/>
                    </a:lnTo>
                    <a:lnTo>
                      <a:pt x="29797" y="38022"/>
                    </a:lnTo>
                    <a:lnTo>
                      <a:pt x="29311" y="37741"/>
                    </a:lnTo>
                    <a:lnTo>
                      <a:pt x="28862" y="37424"/>
                    </a:lnTo>
                    <a:lnTo>
                      <a:pt x="28731" y="37293"/>
                    </a:lnTo>
                    <a:lnTo>
                      <a:pt x="28582" y="37162"/>
                    </a:lnTo>
                    <a:lnTo>
                      <a:pt x="28470" y="37012"/>
                    </a:lnTo>
                    <a:lnTo>
                      <a:pt x="28432" y="36938"/>
                    </a:lnTo>
                    <a:lnTo>
                      <a:pt x="28395" y="36844"/>
                    </a:lnTo>
                    <a:lnTo>
                      <a:pt x="28376" y="36751"/>
                    </a:lnTo>
                    <a:lnTo>
                      <a:pt x="28357" y="36657"/>
                    </a:lnTo>
                    <a:lnTo>
                      <a:pt x="28357" y="36452"/>
                    </a:lnTo>
                    <a:lnTo>
                      <a:pt x="28376" y="36246"/>
                    </a:lnTo>
                    <a:lnTo>
                      <a:pt x="28413" y="36059"/>
                    </a:lnTo>
                    <a:lnTo>
                      <a:pt x="28769" y="34265"/>
                    </a:lnTo>
                    <a:lnTo>
                      <a:pt x="28170" y="34227"/>
                    </a:lnTo>
                    <a:lnTo>
                      <a:pt x="27591" y="34171"/>
                    </a:lnTo>
                    <a:lnTo>
                      <a:pt x="27012" y="34078"/>
                    </a:lnTo>
                    <a:lnTo>
                      <a:pt x="26432" y="33965"/>
                    </a:lnTo>
                    <a:lnTo>
                      <a:pt x="26264" y="33891"/>
                    </a:lnTo>
                    <a:lnTo>
                      <a:pt x="26133" y="33797"/>
                    </a:lnTo>
                    <a:lnTo>
                      <a:pt x="26039" y="33685"/>
                    </a:lnTo>
                    <a:lnTo>
                      <a:pt x="25965" y="33535"/>
                    </a:lnTo>
                    <a:lnTo>
                      <a:pt x="25927" y="33386"/>
                    </a:lnTo>
                    <a:lnTo>
                      <a:pt x="25909" y="33218"/>
                    </a:lnTo>
                    <a:lnTo>
                      <a:pt x="25927" y="33031"/>
                    </a:lnTo>
                    <a:lnTo>
                      <a:pt x="25965" y="32844"/>
                    </a:lnTo>
                    <a:lnTo>
                      <a:pt x="26002" y="32638"/>
                    </a:lnTo>
                    <a:lnTo>
                      <a:pt x="26058" y="32451"/>
                    </a:lnTo>
                    <a:lnTo>
                      <a:pt x="26133" y="32264"/>
                    </a:lnTo>
                    <a:lnTo>
                      <a:pt x="26226" y="32096"/>
                    </a:lnTo>
                    <a:lnTo>
                      <a:pt x="26320" y="31928"/>
                    </a:lnTo>
                    <a:lnTo>
                      <a:pt x="26413" y="31797"/>
                    </a:lnTo>
                    <a:lnTo>
                      <a:pt x="26525" y="31666"/>
                    </a:lnTo>
                    <a:lnTo>
                      <a:pt x="26619" y="31573"/>
                    </a:lnTo>
                    <a:lnTo>
                      <a:pt x="26750" y="31498"/>
                    </a:lnTo>
                    <a:lnTo>
                      <a:pt x="26899" y="31423"/>
                    </a:lnTo>
                    <a:lnTo>
                      <a:pt x="27049" y="31367"/>
                    </a:lnTo>
                    <a:lnTo>
                      <a:pt x="27217" y="31311"/>
                    </a:lnTo>
                    <a:lnTo>
                      <a:pt x="27591" y="31255"/>
                    </a:lnTo>
                    <a:lnTo>
                      <a:pt x="27984" y="31236"/>
                    </a:lnTo>
                    <a:lnTo>
                      <a:pt x="28769" y="31218"/>
                    </a:lnTo>
                    <a:lnTo>
                      <a:pt x="29124" y="31199"/>
                    </a:lnTo>
                    <a:lnTo>
                      <a:pt x="29442" y="31143"/>
                    </a:lnTo>
                    <a:lnTo>
                      <a:pt x="29666" y="31087"/>
                    </a:lnTo>
                    <a:lnTo>
                      <a:pt x="29872" y="31012"/>
                    </a:lnTo>
                    <a:lnTo>
                      <a:pt x="30077" y="30937"/>
                    </a:lnTo>
                    <a:lnTo>
                      <a:pt x="30264" y="30844"/>
                    </a:lnTo>
                    <a:lnTo>
                      <a:pt x="30451" y="30732"/>
                    </a:lnTo>
                    <a:lnTo>
                      <a:pt x="30638" y="30619"/>
                    </a:lnTo>
                    <a:lnTo>
                      <a:pt x="30806" y="30488"/>
                    </a:lnTo>
                    <a:lnTo>
                      <a:pt x="30974" y="30358"/>
                    </a:lnTo>
                    <a:lnTo>
                      <a:pt x="31292" y="30077"/>
                    </a:lnTo>
                    <a:lnTo>
                      <a:pt x="31591" y="29759"/>
                    </a:lnTo>
                    <a:lnTo>
                      <a:pt x="31853" y="29404"/>
                    </a:lnTo>
                    <a:lnTo>
                      <a:pt x="32115" y="29030"/>
                    </a:lnTo>
                    <a:lnTo>
                      <a:pt x="32339" y="28619"/>
                    </a:lnTo>
                    <a:lnTo>
                      <a:pt x="32545" y="28208"/>
                    </a:lnTo>
                    <a:lnTo>
                      <a:pt x="32713" y="27778"/>
                    </a:lnTo>
                    <a:lnTo>
                      <a:pt x="32881" y="27348"/>
                    </a:lnTo>
                    <a:lnTo>
                      <a:pt x="33031" y="26899"/>
                    </a:lnTo>
                    <a:lnTo>
                      <a:pt x="33162" y="26451"/>
                    </a:lnTo>
                    <a:lnTo>
                      <a:pt x="33274" y="26002"/>
                    </a:lnTo>
                    <a:lnTo>
                      <a:pt x="33367" y="25554"/>
                    </a:lnTo>
                    <a:lnTo>
                      <a:pt x="33554" y="24469"/>
                    </a:lnTo>
                    <a:lnTo>
                      <a:pt x="33704" y="23385"/>
                    </a:lnTo>
                    <a:lnTo>
                      <a:pt x="33816" y="22282"/>
                    </a:lnTo>
                    <a:lnTo>
                      <a:pt x="33891" y="21179"/>
                    </a:lnTo>
                    <a:lnTo>
                      <a:pt x="33909" y="20076"/>
                    </a:lnTo>
                    <a:lnTo>
                      <a:pt x="33909" y="18974"/>
                    </a:lnTo>
                    <a:lnTo>
                      <a:pt x="33853" y="17871"/>
                    </a:lnTo>
                    <a:lnTo>
                      <a:pt x="33760" y="16786"/>
                    </a:lnTo>
                    <a:lnTo>
                      <a:pt x="33685" y="16263"/>
                    </a:lnTo>
                    <a:lnTo>
                      <a:pt x="33573" y="15740"/>
                    </a:lnTo>
                    <a:lnTo>
                      <a:pt x="33330" y="14637"/>
                    </a:lnTo>
                    <a:lnTo>
                      <a:pt x="33199" y="14095"/>
                    </a:lnTo>
                    <a:lnTo>
                      <a:pt x="33105" y="13553"/>
                    </a:lnTo>
                    <a:lnTo>
                      <a:pt x="33049" y="13029"/>
                    </a:lnTo>
                    <a:lnTo>
                      <a:pt x="33031" y="12767"/>
                    </a:lnTo>
                    <a:lnTo>
                      <a:pt x="33031" y="12524"/>
                    </a:lnTo>
                    <a:lnTo>
                      <a:pt x="33049" y="12337"/>
                    </a:lnTo>
                    <a:lnTo>
                      <a:pt x="33068" y="12169"/>
                    </a:lnTo>
                    <a:lnTo>
                      <a:pt x="33143" y="11851"/>
                    </a:lnTo>
                    <a:lnTo>
                      <a:pt x="33255" y="11515"/>
                    </a:lnTo>
                    <a:lnTo>
                      <a:pt x="33367" y="11197"/>
                    </a:lnTo>
                    <a:lnTo>
                      <a:pt x="33479" y="10861"/>
                    </a:lnTo>
                    <a:lnTo>
                      <a:pt x="33573" y="10524"/>
                    </a:lnTo>
                    <a:lnTo>
                      <a:pt x="33610" y="10356"/>
                    </a:lnTo>
                    <a:lnTo>
                      <a:pt x="33629" y="10188"/>
                    </a:lnTo>
                    <a:lnTo>
                      <a:pt x="33629" y="10001"/>
                    </a:lnTo>
                    <a:lnTo>
                      <a:pt x="33629" y="9814"/>
                    </a:lnTo>
                    <a:lnTo>
                      <a:pt x="33610" y="9590"/>
                    </a:lnTo>
                    <a:lnTo>
                      <a:pt x="33554" y="9365"/>
                    </a:lnTo>
                    <a:lnTo>
                      <a:pt x="33479" y="9160"/>
                    </a:lnTo>
                    <a:lnTo>
                      <a:pt x="33405" y="8954"/>
                    </a:lnTo>
                    <a:lnTo>
                      <a:pt x="33311" y="8748"/>
                    </a:lnTo>
                    <a:lnTo>
                      <a:pt x="33199" y="8561"/>
                    </a:lnTo>
                    <a:lnTo>
                      <a:pt x="32937" y="8169"/>
                    </a:lnTo>
                    <a:lnTo>
                      <a:pt x="32657" y="7814"/>
                    </a:lnTo>
                    <a:lnTo>
                      <a:pt x="32358" y="7459"/>
                    </a:lnTo>
                    <a:lnTo>
                      <a:pt x="32059" y="7122"/>
                    </a:lnTo>
                    <a:lnTo>
                      <a:pt x="31778" y="6767"/>
                    </a:lnTo>
                    <a:lnTo>
                      <a:pt x="31330" y="6187"/>
                    </a:lnTo>
                    <a:lnTo>
                      <a:pt x="30918" y="5683"/>
                    </a:lnTo>
                    <a:lnTo>
                      <a:pt x="30451" y="5141"/>
                    </a:lnTo>
                    <a:lnTo>
                      <a:pt x="30208" y="4898"/>
                    </a:lnTo>
                    <a:lnTo>
                      <a:pt x="29984" y="4673"/>
                    </a:lnTo>
                    <a:lnTo>
                      <a:pt x="29778" y="4468"/>
                    </a:lnTo>
                    <a:lnTo>
                      <a:pt x="29591" y="4318"/>
                    </a:lnTo>
                    <a:lnTo>
                      <a:pt x="29423" y="4225"/>
                    </a:lnTo>
                    <a:lnTo>
                      <a:pt x="29348" y="4187"/>
                    </a:lnTo>
                    <a:lnTo>
                      <a:pt x="29236" y="4187"/>
                    </a:lnTo>
                    <a:lnTo>
                      <a:pt x="29199" y="4225"/>
                    </a:lnTo>
                    <a:lnTo>
                      <a:pt x="29161" y="4281"/>
                    </a:lnTo>
                    <a:lnTo>
                      <a:pt x="29161" y="4169"/>
                    </a:lnTo>
                    <a:lnTo>
                      <a:pt x="29143" y="3963"/>
                    </a:lnTo>
                    <a:lnTo>
                      <a:pt x="29086" y="3776"/>
                    </a:lnTo>
                    <a:lnTo>
                      <a:pt x="29012" y="3608"/>
                    </a:lnTo>
                    <a:lnTo>
                      <a:pt x="28937" y="3440"/>
                    </a:lnTo>
                    <a:lnTo>
                      <a:pt x="28825" y="3271"/>
                    </a:lnTo>
                    <a:lnTo>
                      <a:pt x="28694" y="3122"/>
                    </a:lnTo>
                    <a:lnTo>
                      <a:pt x="28544" y="2991"/>
                    </a:lnTo>
                    <a:lnTo>
                      <a:pt x="28395" y="2879"/>
                    </a:lnTo>
                    <a:lnTo>
                      <a:pt x="28227" y="2767"/>
                    </a:lnTo>
                    <a:lnTo>
                      <a:pt x="28058" y="2692"/>
                    </a:lnTo>
                    <a:lnTo>
                      <a:pt x="27871" y="2617"/>
                    </a:lnTo>
                    <a:lnTo>
                      <a:pt x="27684" y="2580"/>
                    </a:lnTo>
                    <a:lnTo>
                      <a:pt x="27498" y="2561"/>
                    </a:lnTo>
                    <a:lnTo>
                      <a:pt x="27311" y="2561"/>
                    </a:lnTo>
                    <a:lnTo>
                      <a:pt x="27124" y="2598"/>
                    </a:lnTo>
                    <a:lnTo>
                      <a:pt x="26881" y="2673"/>
                    </a:lnTo>
                    <a:lnTo>
                      <a:pt x="26638" y="2767"/>
                    </a:lnTo>
                    <a:lnTo>
                      <a:pt x="26395" y="2860"/>
                    </a:lnTo>
                    <a:lnTo>
                      <a:pt x="26152" y="2935"/>
                    </a:lnTo>
                    <a:lnTo>
                      <a:pt x="25927" y="2972"/>
                    </a:lnTo>
                    <a:lnTo>
                      <a:pt x="25815" y="2991"/>
                    </a:lnTo>
                    <a:lnTo>
                      <a:pt x="25703" y="2991"/>
                    </a:lnTo>
                    <a:lnTo>
                      <a:pt x="25591" y="2972"/>
                    </a:lnTo>
                    <a:lnTo>
                      <a:pt x="25497" y="2935"/>
                    </a:lnTo>
                    <a:lnTo>
                      <a:pt x="25404" y="2897"/>
                    </a:lnTo>
                    <a:lnTo>
                      <a:pt x="25310" y="2823"/>
                    </a:lnTo>
                    <a:lnTo>
                      <a:pt x="25217" y="2748"/>
                    </a:lnTo>
                    <a:lnTo>
                      <a:pt x="25161" y="2654"/>
                    </a:lnTo>
                    <a:lnTo>
                      <a:pt x="25105" y="2542"/>
                    </a:lnTo>
                    <a:lnTo>
                      <a:pt x="25067" y="2449"/>
                    </a:lnTo>
                    <a:lnTo>
                      <a:pt x="25011" y="2224"/>
                    </a:lnTo>
                    <a:lnTo>
                      <a:pt x="24955" y="1981"/>
                    </a:lnTo>
                    <a:lnTo>
                      <a:pt x="24880" y="1757"/>
                    </a:lnTo>
                    <a:lnTo>
                      <a:pt x="24787" y="1514"/>
                    </a:lnTo>
                    <a:lnTo>
                      <a:pt x="24675" y="1309"/>
                    </a:lnTo>
                    <a:lnTo>
                      <a:pt x="24525" y="1084"/>
                    </a:lnTo>
                    <a:lnTo>
                      <a:pt x="24376" y="897"/>
                    </a:lnTo>
                    <a:lnTo>
                      <a:pt x="24208" y="710"/>
                    </a:lnTo>
                    <a:lnTo>
                      <a:pt x="24021" y="542"/>
                    </a:lnTo>
                    <a:lnTo>
                      <a:pt x="23815" y="393"/>
                    </a:lnTo>
                    <a:lnTo>
                      <a:pt x="23609" y="280"/>
                    </a:lnTo>
                    <a:lnTo>
                      <a:pt x="23385" y="168"/>
                    </a:lnTo>
                    <a:lnTo>
                      <a:pt x="23161" y="93"/>
                    </a:lnTo>
                    <a:lnTo>
                      <a:pt x="22918" y="37"/>
                    </a:lnTo>
                    <a:lnTo>
                      <a:pt x="22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44"/>
              <p:cNvSpPr/>
              <p:nvPr/>
            </p:nvSpPr>
            <p:spPr>
              <a:xfrm>
                <a:off x="3468375" y="792375"/>
                <a:ext cx="839350" cy="934675"/>
              </a:xfrm>
              <a:custGeom>
                <a:rect b="b" l="l" r="r" t="t"/>
                <a:pathLst>
                  <a:path extrusionOk="0" h="37387" w="33574">
                    <a:moveTo>
                      <a:pt x="17235" y="0"/>
                    </a:moveTo>
                    <a:lnTo>
                      <a:pt x="16805" y="37"/>
                    </a:lnTo>
                    <a:lnTo>
                      <a:pt x="16600" y="94"/>
                    </a:lnTo>
                    <a:lnTo>
                      <a:pt x="16376" y="131"/>
                    </a:lnTo>
                    <a:lnTo>
                      <a:pt x="16170" y="206"/>
                    </a:lnTo>
                    <a:lnTo>
                      <a:pt x="15964" y="280"/>
                    </a:lnTo>
                    <a:lnTo>
                      <a:pt x="15759" y="355"/>
                    </a:lnTo>
                    <a:lnTo>
                      <a:pt x="15572" y="449"/>
                    </a:lnTo>
                    <a:lnTo>
                      <a:pt x="15385" y="561"/>
                    </a:lnTo>
                    <a:lnTo>
                      <a:pt x="15198" y="692"/>
                    </a:lnTo>
                    <a:lnTo>
                      <a:pt x="15030" y="823"/>
                    </a:lnTo>
                    <a:lnTo>
                      <a:pt x="14861" y="972"/>
                    </a:lnTo>
                    <a:lnTo>
                      <a:pt x="14712" y="1140"/>
                    </a:lnTo>
                    <a:lnTo>
                      <a:pt x="14581" y="1309"/>
                    </a:lnTo>
                    <a:lnTo>
                      <a:pt x="14618" y="1234"/>
                    </a:lnTo>
                    <a:lnTo>
                      <a:pt x="14656" y="1140"/>
                    </a:lnTo>
                    <a:lnTo>
                      <a:pt x="14674" y="1047"/>
                    </a:lnTo>
                    <a:lnTo>
                      <a:pt x="14693" y="935"/>
                    </a:lnTo>
                    <a:lnTo>
                      <a:pt x="14674" y="841"/>
                    </a:lnTo>
                    <a:lnTo>
                      <a:pt x="14656" y="748"/>
                    </a:lnTo>
                    <a:lnTo>
                      <a:pt x="14618" y="654"/>
                    </a:lnTo>
                    <a:lnTo>
                      <a:pt x="14581" y="561"/>
                    </a:lnTo>
                    <a:lnTo>
                      <a:pt x="14469" y="393"/>
                    </a:lnTo>
                    <a:lnTo>
                      <a:pt x="14394" y="318"/>
                    </a:lnTo>
                    <a:lnTo>
                      <a:pt x="14319" y="262"/>
                    </a:lnTo>
                    <a:lnTo>
                      <a:pt x="14226" y="206"/>
                    </a:lnTo>
                    <a:lnTo>
                      <a:pt x="14132" y="150"/>
                    </a:lnTo>
                    <a:lnTo>
                      <a:pt x="14039" y="131"/>
                    </a:lnTo>
                    <a:lnTo>
                      <a:pt x="13945" y="112"/>
                    </a:lnTo>
                    <a:lnTo>
                      <a:pt x="13758" y="112"/>
                    </a:lnTo>
                    <a:lnTo>
                      <a:pt x="13572" y="168"/>
                    </a:lnTo>
                    <a:lnTo>
                      <a:pt x="13385" y="243"/>
                    </a:lnTo>
                    <a:lnTo>
                      <a:pt x="13216" y="337"/>
                    </a:lnTo>
                    <a:lnTo>
                      <a:pt x="13067" y="467"/>
                    </a:lnTo>
                    <a:lnTo>
                      <a:pt x="12917" y="617"/>
                    </a:lnTo>
                    <a:lnTo>
                      <a:pt x="12786" y="785"/>
                    </a:lnTo>
                    <a:lnTo>
                      <a:pt x="12674" y="972"/>
                    </a:lnTo>
                    <a:lnTo>
                      <a:pt x="12469" y="1327"/>
                    </a:lnTo>
                    <a:lnTo>
                      <a:pt x="12300" y="1720"/>
                    </a:lnTo>
                    <a:lnTo>
                      <a:pt x="12113" y="2094"/>
                    </a:lnTo>
                    <a:lnTo>
                      <a:pt x="12020" y="2262"/>
                    </a:lnTo>
                    <a:lnTo>
                      <a:pt x="11908" y="2449"/>
                    </a:lnTo>
                    <a:lnTo>
                      <a:pt x="11758" y="2654"/>
                    </a:lnTo>
                    <a:lnTo>
                      <a:pt x="11590" y="2841"/>
                    </a:lnTo>
                    <a:lnTo>
                      <a:pt x="11403" y="3010"/>
                    </a:lnTo>
                    <a:lnTo>
                      <a:pt x="11216" y="3159"/>
                    </a:lnTo>
                    <a:lnTo>
                      <a:pt x="11029" y="3309"/>
                    </a:lnTo>
                    <a:lnTo>
                      <a:pt x="10824" y="3458"/>
                    </a:lnTo>
                    <a:lnTo>
                      <a:pt x="10394" y="3701"/>
                    </a:lnTo>
                    <a:lnTo>
                      <a:pt x="9945" y="3944"/>
                    </a:lnTo>
                    <a:lnTo>
                      <a:pt x="9496" y="4169"/>
                    </a:lnTo>
                    <a:lnTo>
                      <a:pt x="9048" y="4412"/>
                    </a:lnTo>
                    <a:lnTo>
                      <a:pt x="8618" y="4673"/>
                    </a:lnTo>
                    <a:lnTo>
                      <a:pt x="8412" y="4823"/>
                    </a:lnTo>
                    <a:lnTo>
                      <a:pt x="8225" y="5010"/>
                    </a:lnTo>
                    <a:lnTo>
                      <a:pt x="8038" y="5197"/>
                    </a:lnTo>
                    <a:lnTo>
                      <a:pt x="7870" y="5402"/>
                    </a:lnTo>
                    <a:lnTo>
                      <a:pt x="7721" y="5627"/>
                    </a:lnTo>
                    <a:lnTo>
                      <a:pt x="7590" y="5870"/>
                    </a:lnTo>
                    <a:lnTo>
                      <a:pt x="7478" y="6113"/>
                    </a:lnTo>
                    <a:lnTo>
                      <a:pt x="7384" y="6356"/>
                    </a:lnTo>
                    <a:lnTo>
                      <a:pt x="7328" y="6617"/>
                    </a:lnTo>
                    <a:lnTo>
                      <a:pt x="7291" y="6860"/>
                    </a:lnTo>
                    <a:lnTo>
                      <a:pt x="7272" y="7103"/>
                    </a:lnTo>
                    <a:lnTo>
                      <a:pt x="7309" y="7346"/>
                    </a:lnTo>
                    <a:lnTo>
                      <a:pt x="7365" y="7571"/>
                    </a:lnTo>
                    <a:lnTo>
                      <a:pt x="7459" y="7776"/>
                    </a:lnTo>
                    <a:lnTo>
                      <a:pt x="7590" y="7982"/>
                    </a:lnTo>
                    <a:lnTo>
                      <a:pt x="7758" y="8150"/>
                    </a:lnTo>
                    <a:lnTo>
                      <a:pt x="7291" y="9608"/>
                    </a:lnTo>
                    <a:lnTo>
                      <a:pt x="7104" y="10300"/>
                    </a:lnTo>
                    <a:lnTo>
                      <a:pt x="6935" y="10954"/>
                    </a:lnTo>
                    <a:lnTo>
                      <a:pt x="6861" y="11291"/>
                    </a:lnTo>
                    <a:lnTo>
                      <a:pt x="6805" y="11627"/>
                    </a:lnTo>
                    <a:lnTo>
                      <a:pt x="6749" y="11964"/>
                    </a:lnTo>
                    <a:lnTo>
                      <a:pt x="6730" y="12319"/>
                    </a:lnTo>
                    <a:lnTo>
                      <a:pt x="6711" y="12674"/>
                    </a:lnTo>
                    <a:lnTo>
                      <a:pt x="6692" y="13048"/>
                    </a:lnTo>
                    <a:lnTo>
                      <a:pt x="6698" y="13163"/>
                    </a:lnTo>
                    <a:lnTo>
                      <a:pt x="6674" y="13123"/>
                    </a:lnTo>
                    <a:lnTo>
                      <a:pt x="6618" y="13048"/>
                    </a:lnTo>
                    <a:lnTo>
                      <a:pt x="6543" y="12954"/>
                    </a:lnTo>
                    <a:lnTo>
                      <a:pt x="6468" y="12898"/>
                    </a:lnTo>
                    <a:lnTo>
                      <a:pt x="6375" y="12824"/>
                    </a:lnTo>
                    <a:lnTo>
                      <a:pt x="6281" y="12767"/>
                    </a:lnTo>
                    <a:lnTo>
                      <a:pt x="6188" y="12730"/>
                    </a:lnTo>
                    <a:lnTo>
                      <a:pt x="6094" y="12693"/>
                    </a:lnTo>
                    <a:lnTo>
                      <a:pt x="5777" y="12693"/>
                    </a:lnTo>
                    <a:lnTo>
                      <a:pt x="5683" y="12730"/>
                    </a:lnTo>
                    <a:lnTo>
                      <a:pt x="5496" y="12805"/>
                    </a:lnTo>
                    <a:lnTo>
                      <a:pt x="5328" y="12917"/>
                    </a:lnTo>
                    <a:lnTo>
                      <a:pt x="5178" y="13067"/>
                    </a:lnTo>
                    <a:lnTo>
                      <a:pt x="5029" y="13235"/>
                    </a:lnTo>
                    <a:lnTo>
                      <a:pt x="4917" y="13422"/>
                    </a:lnTo>
                    <a:lnTo>
                      <a:pt x="4823" y="13627"/>
                    </a:lnTo>
                    <a:lnTo>
                      <a:pt x="4767" y="13833"/>
                    </a:lnTo>
                    <a:lnTo>
                      <a:pt x="4730" y="14057"/>
                    </a:lnTo>
                    <a:lnTo>
                      <a:pt x="4692" y="14263"/>
                    </a:lnTo>
                    <a:lnTo>
                      <a:pt x="4692" y="14487"/>
                    </a:lnTo>
                    <a:lnTo>
                      <a:pt x="4692" y="14712"/>
                    </a:lnTo>
                    <a:lnTo>
                      <a:pt x="4730" y="15160"/>
                    </a:lnTo>
                    <a:lnTo>
                      <a:pt x="4804" y="15609"/>
                    </a:lnTo>
                    <a:lnTo>
                      <a:pt x="4917" y="16319"/>
                    </a:lnTo>
                    <a:lnTo>
                      <a:pt x="4991" y="16674"/>
                    </a:lnTo>
                    <a:lnTo>
                      <a:pt x="5066" y="17029"/>
                    </a:lnTo>
                    <a:lnTo>
                      <a:pt x="5160" y="17385"/>
                    </a:lnTo>
                    <a:lnTo>
                      <a:pt x="5291" y="17721"/>
                    </a:lnTo>
                    <a:lnTo>
                      <a:pt x="5440" y="18039"/>
                    </a:lnTo>
                    <a:lnTo>
                      <a:pt x="5608" y="18338"/>
                    </a:lnTo>
                    <a:lnTo>
                      <a:pt x="5720" y="18488"/>
                    </a:lnTo>
                    <a:lnTo>
                      <a:pt x="5833" y="18618"/>
                    </a:lnTo>
                    <a:lnTo>
                      <a:pt x="5945" y="18749"/>
                    </a:lnTo>
                    <a:lnTo>
                      <a:pt x="6076" y="18880"/>
                    </a:lnTo>
                    <a:lnTo>
                      <a:pt x="6206" y="18992"/>
                    </a:lnTo>
                    <a:lnTo>
                      <a:pt x="6356" y="19086"/>
                    </a:lnTo>
                    <a:lnTo>
                      <a:pt x="6506" y="19179"/>
                    </a:lnTo>
                    <a:lnTo>
                      <a:pt x="6655" y="19254"/>
                    </a:lnTo>
                    <a:lnTo>
                      <a:pt x="6823" y="19310"/>
                    </a:lnTo>
                    <a:lnTo>
                      <a:pt x="6973" y="19366"/>
                    </a:lnTo>
                    <a:lnTo>
                      <a:pt x="7141" y="19385"/>
                    </a:lnTo>
                    <a:lnTo>
                      <a:pt x="7309" y="19404"/>
                    </a:lnTo>
                    <a:lnTo>
                      <a:pt x="7459" y="19404"/>
                    </a:lnTo>
                    <a:lnTo>
                      <a:pt x="7627" y="19385"/>
                    </a:lnTo>
                    <a:lnTo>
                      <a:pt x="7795" y="19347"/>
                    </a:lnTo>
                    <a:lnTo>
                      <a:pt x="7945" y="19291"/>
                    </a:lnTo>
                    <a:lnTo>
                      <a:pt x="7982" y="19927"/>
                    </a:lnTo>
                    <a:lnTo>
                      <a:pt x="8057" y="20562"/>
                    </a:lnTo>
                    <a:lnTo>
                      <a:pt x="8151" y="21198"/>
                    </a:lnTo>
                    <a:lnTo>
                      <a:pt x="8225" y="21497"/>
                    </a:lnTo>
                    <a:lnTo>
                      <a:pt x="8300" y="21815"/>
                    </a:lnTo>
                    <a:lnTo>
                      <a:pt x="8394" y="22095"/>
                    </a:lnTo>
                    <a:lnTo>
                      <a:pt x="8506" y="22394"/>
                    </a:lnTo>
                    <a:lnTo>
                      <a:pt x="8618" y="22656"/>
                    </a:lnTo>
                    <a:lnTo>
                      <a:pt x="8767" y="22918"/>
                    </a:lnTo>
                    <a:lnTo>
                      <a:pt x="8917" y="23161"/>
                    </a:lnTo>
                    <a:lnTo>
                      <a:pt x="9104" y="23385"/>
                    </a:lnTo>
                    <a:lnTo>
                      <a:pt x="9310" y="23591"/>
                    </a:lnTo>
                    <a:lnTo>
                      <a:pt x="9534" y="23796"/>
                    </a:lnTo>
                    <a:lnTo>
                      <a:pt x="9739" y="23927"/>
                    </a:lnTo>
                    <a:lnTo>
                      <a:pt x="9964" y="24058"/>
                    </a:lnTo>
                    <a:lnTo>
                      <a:pt x="10412" y="24264"/>
                    </a:lnTo>
                    <a:lnTo>
                      <a:pt x="10861" y="24488"/>
                    </a:lnTo>
                    <a:lnTo>
                      <a:pt x="11085" y="24619"/>
                    </a:lnTo>
                    <a:lnTo>
                      <a:pt x="11291" y="24750"/>
                    </a:lnTo>
                    <a:lnTo>
                      <a:pt x="11497" y="24937"/>
                    </a:lnTo>
                    <a:lnTo>
                      <a:pt x="11665" y="25124"/>
                    </a:lnTo>
                    <a:lnTo>
                      <a:pt x="11814" y="25348"/>
                    </a:lnTo>
                    <a:lnTo>
                      <a:pt x="11927" y="25591"/>
                    </a:lnTo>
                    <a:lnTo>
                      <a:pt x="11964" y="25722"/>
                    </a:lnTo>
                    <a:lnTo>
                      <a:pt x="11983" y="25853"/>
                    </a:lnTo>
                    <a:lnTo>
                      <a:pt x="12001" y="25984"/>
                    </a:lnTo>
                    <a:lnTo>
                      <a:pt x="12001" y="26096"/>
                    </a:lnTo>
                    <a:lnTo>
                      <a:pt x="11983" y="26227"/>
                    </a:lnTo>
                    <a:lnTo>
                      <a:pt x="11964" y="26339"/>
                    </a:lnTo>
                    <a:lnTo>
                      <a:pt x="11908" y="26470"/>
                    </a:lnTo>
                    <a:lnTo>
                      <a:pt x="11852" y="26582"/>
                    </a:lnTo>
                    <a:lnTo>
                      <a:pt x="11740" y="26713"/>
                    </a:lnTo>
                    <a:lnTo>
                      <a:pt x="11609" y="26843"/>
                    </a:lnTo>
                    <a:lnTo>
                      <a:pt x="11459" y="26937"/>
                    </a:lnTo>
                    <a:lnTo>
                      <a:pt x="11310" y="27030"/>
                    </a:lnTo>
                    <a:lnTo>
                      <a:pt x="10973" y="27161"/>
                    </a:lnTo>
                    <a:lnTo>
                      <a:pt x="10618" y="27292"/>
                    </a:lnTo>
                    <a:lnTo>
                      <a:pt x="10468" y="27385"/>
                    </a:lnTo>
                    <a:lnTo>
                      <a:pt x="10300" y="27498"/>
                    </a:lnTo>
                    <a:lnTo>
                      <a:pt x="10169" y="27629"/>
                    </a:lnTo>
                    <a:lnTo>
                      <a:pt x="10057" y="27778"/>
                    </a:lnTo>
                    <a:lnTo>
                      <a:pt x="9964" y="27946"/>
                    </a:lnTo>
                    <a:lnTo>
                      <a:pt x="9908" y="28115"/>
                    </a:lnTo>
                    <a:lnTo>
                      <a:pt x="9908" y="28208"/>
                    </a:lnTo>
                    <a:lnTo>
                      <a:pt x="9908" y="28283"/>
                    </a:lnTo>
                    <a:lnTo>
                      <a:pt x="9926" y="28376"/>
                    </a:lnTo>
                    <a:lnTo>
                      <a:pt x="9964" y="28470"/>
                    </a:lnTo>
                    <a:lnTo>
                      <a:pt x="9553" y="28470"/>
                    </a:lnTo>
                    <a:lnTo>
                      <a:pt x="9160" y="28507"/>
                    </a:lnTo>
                    <a:lnTo>
                      <a:pt x="8749" y="28582"/>
                    </a:lnTo>
                    <a:lnTo>
                      <a:pt x="8356" y="28657"/>
                    </a:lnTo>
                    <a:lnTo>
                      <a:pt x="7945" y="28769"/>
                    </a:lnTo>
                    <a:lnTo>
                      <a:pt x="7552" y="28900"/>
                    </a:lnTo>
                    <a:lnTo>
                      <a:pt x="7160" y="29068"/>
                    </a:lnTo>
                    <a:lnTo>
                      <a:pt x="6749" y="29236"/>
                    </a:lnTo>
                    <a:lnTo>
                      <a:pt x="6375" y="29423"/>
                    </a:lnTo>
                    <a:lnTo>
                      <a:pt x="5982" y="29629"/>
                    </a:lnTo>
                    <a:lnTo>
                      <a:pt x="5608" y="29872"/>
                    </a:lnTo>
                    <a:lnTo>
                      <a:pt x="5234" y="30115"/>
                    </a:lnTo>
                    <a:lnTo>
                      <a:pt x="4861" y="30376"/>
                    </a:lnTo>
                    <a:lnTo>
                      <a:pt x="4505" y="30657"/>
                    </a:lnTo>
                    <a:lnTo>
                      <a:pt x="4150" y="30956"/>
                    </a:lnTo>
                    <a:lnTo>
                      <a:pt x="3814" y="31255"/>
                    </a:lnTo>
                    <a:lnTo>
                      <a:pt x="3477" y="31573"/>
                    </a:lnTo>
                    <a:lnTo>
                      <a:pt x="3159" y="31909"/>
                    </a:lnTo>
                    <a:lnTo>
                      <a:pt x="2842" y="32246"/>
                    </a:lnTo>
                    <a:lnTo>
                      <a:pt x="2543" y="32601"/>
                    </a:lnTo>
                    <a:lnTo>
                      <a:pt x="2244" y="32975"/>
                    </a:lnTo>
                    <a:lnTo>
                      <a:pt x="1963" y="33349"/>
                    </a:lnTo>
                    <a:lnTo>
                      <a:pt x="1701" y="33722"/>
                    </a:lnTo>
                    <a:lnTo>
                      <a:pt x="1458" y="34115"/>
                    </a:lnTo>
                    <a:lnTo>
                      <a:pt x="1215" y="34508"/>
                    </a:lnTo>
                    <a:lnTo>
                      <a:pt x="991" y="34900"/>
                    </a:lnTo>
                    <a:lnTo>
                      <a:pt x="785" y="35311"/>
                    </a:lnTo>
                    <a:lnTo>
                      <a:pt x="599" y="35723"/>
                    </a:lnTo>
                    <a:lnTo>
                      <a:pt x="430" y="36134"/>
                    </a:lnTo>
                    <a:lnTo>
                      <a:pt x="262" y="36545"/>
                    </a:lnTo>
                    <a:lnTo>
                      <a:pt x="131" y="36956"/>
                    </a:lnTo>
                    <a:lnTo>
                      <a:pt x="0" y="37386"/>
                    </a:lnTo>
                    <a:lnTo>
                      <a:pt x="33573" y="37330"/>
                    </a:lnTo>
                    <a:lnTo>
                      <a:pt x="33536" y="37087"/>
                    </a:lnTo>
                    <a:lnTo>
                      <a:pt x="33480" y="36826"/>
                    </a:lnTo>
                    <a:lnTo>
                      <a:pt x="33349" y="36340"/>
                    </a:lnTo>
                    <a:lnTo>
                      <a:pt x="33181" y="35853"/>
                    </a:lnTo>
                    <a:lnTo>
                      <a:pt x="32975" y="35386"/>
                    </a:lnTo>
                    <a:lnTo>
                      <a:pt x="32732" y="34919"/>
                    </a:lnTo>
                    <a:lnTo>
                      <a:pt x="32452" y="34451"/>
                    </a:lnTo>
                    <a:lnTo>
                      <a:pt x="32152" y="34022"/>
                    </a:lnTo>
                    <a:lnTo>
                      <a:pt x="31816" y="33573"/>
                    </a:lnTo>
                    <a:lnTo>
                      <a:pt x="31461" y="33162"/>
                    </a:lnTo>
                    <a:lnTo>
                      <a:pt x="31106" y="32750"/>
                    </a:lnTo>
                    <a:lnTo>
                      <a:pt x="30732" y="32358"/>
                    </a:lnTo>
                    <a:lnTo>
                      <a:pt x="30339" y="31984"/>
                    </a:lnTo>
                    <a:lnTo>
                      <a:pt x="29947" y="31629"/>
                    </a:lnTo>
                    <a:lnTo>
                      <a:pt x="29554" y="31292"/>
                    </a:lnTo>
                    <a:lnTo>
                      <a:pt x="29162" y="30975"/>
                    </a:lnTo>
                    <a:lnTo>
                      <a:pt x="28769" y="30675"/>
                    </a:lnTo>
                    <a:lnTo>
                      <a:pt x="28395" y="30395"/>
                    </a:lnTo>
                    <a:lnTo>
                      <a:pt x="28003" y="30152"/>
                    </a:lnTo>
                    <a:lnTo>
                      <a:pt x="27591" y="29890"/>
                    </a:lnTo>
                    <a:lnTo>
                      <a:pt x="27180" y="29666"/>
                    </a:lnTo>
                    <a:lnTo>
                      <a:pt x="26769" y="29442"/>
                    </a:lnTo>
                    <a:lnTo>
                      <a:pt x="26358" y="29236"/>
                    </a:lnTo>
                    <a:lnTo>
                      <a:pt x="25498" y="28844"/>
                    </a:lnTo>
                    <a:lnTo>
                      <a:pt x="24638" y="28488"/>
                    </a:lnTo>
                    <a:lnTo>
                      <a:pt x="23759" y="28171"/>
                    </a:lnTo>
                    <a:lnTo>
                      <a:pt x="22862" y="27872"/>
                    </a:lnTo>
                    <a:lnTo>
                      <a:pt x="21983" y="27572"/>
                    </a:lnTo>
                    <a:lnTo>
                      <a:pt x="21759" y="27498"/>
                    </a:lnTo>
                    <a:lnTo>
                      <a:pt x="21553" y="27404"/>
                    </a:lnTo>
                    <a:lnTo>
                      <a:pt x="21460" y="27348"/>
                    </a:lnTo>
                    <a:lnTo>
                      <a:pt x="21367" y="27273"/>
                    </a:lnTo>
                    <a:lnTo>
                      <a:pt x="21292" y="27180"/>
                    </a:lnTo>
                    <a:lnTo>
                      <a:pt x="21217" y="27086"/>
                    </a:lnTo>
                    <a:lnTo>
                      <a:pt x="21180" y="26974"/>
                    </a:lnTo>
                    <a:lnTo>
                      <a:pt x="21142" y="26862"/>
                    </a:lnTo>
                    <a:lnTo>
                      <a:pt x="21124" y="26750"/>
                    </a:lnTo>
                    <a:lnTo>
                      <a:pt x="21124" y="26619"/>
                    </a:lnTo>
                    <a:lnTo>
                      <a:pt x="21142" y="26114"/>
                    </a:lnTo>
                    <a:lnTo>
                      <a:pt x="21142" y="25853"/>
                    </a:lnTo>
                    <a:lnTo>
                      <a:pt x="21161" y="25610"/>
                    </a:lnTo>
                    <a:lnTo>
                      <a:pt x="21180" y="25385"/>
                    </a:lnTo>
                    <a:lnTo>
                      <a:pt x="21180" y="25198"/>
                    </a:lnTo>
                    <a:lnTo>
                      <a:pt x="21161" y="25030"/>
                    </a:lnTo>
                    <a:lnTo>
                      <a:pt x="21124" y="24937"/>
                    </a:lnTo>
                    <a:lnTo>
                      <a:pt x="21086" y="24862"/>
                    </a:lnTo>
                    <a:lnTo>
                      <a:pt x="21030" y="24787"/>
                    </a:lnTo>
                    <a:lnTo>
                      <a:pt x="20974" y="24731"/>
                    </a:lnTo>
                    <a:lnTo>
                      <a:pt x="20881" y="24656"/>
                    </a:lnTo>
                    <a:lnTo>
                      <a:pt x="20768" y="24600"/>
                    </a:lnTo>
                    <a:lnTo>
                      <a:pt x="21105" y="24432"/>
                    </a:lnTo>
                    <a:lnTo>
                      <a:pt x="21423" y="24226"/>
                    </a:lnTo>
                    <a:lnTo>
                      <a:pt x="21740" y="24002"/>
                    </a:lnTo>
                    <a:lnTo>
                      <a:pt x="22021" y="23759"/>
                    </a:lnTo>
                    <a:lnTo>
                      <a:pt x="22301" y="23497"/>
                    </a:lnTo>
                    <a:lnTo>
                      <a:pt x="22563" y="23217"/>
                    </a:lnTo>
                    <a:lnTo>
                      <a:pt x="22806" y="22918"/>
                    </a:lnTo>
                    <a:lnTo>
                      <a:pt x="23030" y="22600"/>
                    </a:lnTo>
                    <a:lnTo>
                      <a:pt x="23255" y="22264"/>
                    </a:lnTo>
                    <a:lnTo>
                      <a:pt x="23441" y="21927"/>
                    </a:lnTo>
                    <a:lnTo>
                      <a:pt x="23610" y="21572"/>
                    </a:lnTo>
                    <a:lnTo>
                      <a:pt x="23759" y="21198"/>
                    </a:lnTo>
                    <a:lnTo>
                      <a:pt x="23871" y="20824"/>
                    </a:lnTo>
                    <a:lnTo>
                      <a:pt x="23984" y="20450"/>
                    </a:lnTo>
                    <a:lnTo>
                      <a:pt x="24058" y="20058"/>
                    </a:lnTo>
                    <a:lnTo>
                      <a:pt x="24114" y="19665"/>
                    </a:lnTo>
                    <a:lnTo>
                      <a:pt x="24171" y="19740"/>
                    </a:lnTo>
                    <a:lnTo>
                      <a:pt x="24245" y="19815"/>
                    </a:lnTo>
                    <a:lnTo>
                      <a:pt x="24320" y="19871"/>
                    </a:lnTo>
                    <a:lnTo>
                      <a:pt x="24414" y="19927"/>
                    </a:lnTo>
                    <a:lnTo>
                      <a:pt x="24488" y="19964"/>
                    </a:lnTo>
                    <a:lnTo>
                      <a:pt x="24582" y="20002"/>
                    </a:lnTo>
                    <a:lnTo>
                      <a:pt x="24787" y="20020"/>
                    </a:lnTo>
                    <a:lnTo>
                      <a:pt x="24993" y="20020"/>
                    </a:lnTo>
                    <a:lnTo>
                      <a:pt x="25199" y="19964"/>
                    </a:lnTo>
                    <a:lnTo>
                      <a:pt x="25386" y="19890"/>
                    </a:lnTo>
                    <a:lnTo>
                      <a:pt x="25554" y="19777"/>
                    </a:lnTo>
                    <a:lnTo>
                      <a:pt x="25703" y="19628"/>
                    </a:lnTo>
                    <a:lnTo>
                      <a:pt x="25834" y="19460"/>
                    </a:lnTo>
                    <a:lnTo>
                      <a:pt x="25946" y="19291"/>
                    </a:lnTo>
                    <a:lnTo>
                      <a:pt x="26059" y="19104"/>
                    </a:lnTo>
                    <a:lnTo>
                      <a:pt x="26133" y="18899"/>
                    </a:lnTo>
                    <a:lnTo>
                      <a:pt x="26227" y="18693"/>
                    </a:lnTo>
                    <a:lnTo>
                      <a:pt x="26339" y="18282"/>
                    </a:lnTo>
                    <a:lnTo>
                      <a:pt x="26526" y="17609"/>
                    </a:lnTo>
                    <a:lnTo>
                      <a:pt x="26657" y="16917"/>
                    </a:lnTo>
                    <a:lnTo>
                      <a:pt x="26769" y="16226"/>
                    </a:lnTo>
                    <a:lnTo>
                      <a:pt x="26844" y="15515"/>
                    </a:lnTo>
                    <a:lnTo>
                      <a:pt x="26862" y="15254"/>
                    </a:lnTo>
                    <a:lnTo>
                      <a:pt x="26862" y="14973"/>
                    </a:lnTo>
                    <a:lnTo>
                      <a:pt x="26844" y="14693"/>
                    </a:lnTo>
                    <a:lnTo>
                      <a:pt x="26806" y="14431"/>
                    </a:lnTo>
                    <a:lnTo>
                      <a:pt x="26750" y="14188"/>
                    </a:lnTo>
                    <a:lnTo>
                      <a:pt x="26657" y="13945"/>
                    </a:lnTo>
                    <a:lnTo>
                      <a:pt x="26582" y="13833"/>
                    </a:lnTo>
                    <a:lnTo>
                      <a:pt x="26526" y="13721"/>
                    </a:lnTo>
                    <a:lnTo>
                      <a:pt x="26451" y="13627"/>
                    </a:lnTo>
                    <a:lnTo>
                      <a:pt x="26358" y="13553"/>
                    </a:lnTo>
                    <a:lnTo>
                      <a:pt x="26245" y="13478"/>
                    </a:lnTo>
                    <a:lnTo>
                      <a:pt x="26133" y="13422"/>
                    </a:lnTo>
                    <a:lnTo>
                      <a:pt x="26021" y="13384"/>
                    </a:lnTo>
                    <a:lnTo>
                      <a:pt x="25909" y="13366"/>
                    </a:lnTo>
                    <a:lnTo>
                      <a:pt x="25778" y="13366"/>
                    </a:lnTo>
                    <a:lnTo>
                      <a:pt x="25647" y="13384"/>
                    </a:lnTo>
                    <a:lnTo>
                      <a:pt x="25535" y="13422"/>
                    </a:lnTo>
                    <a:lnTo>
                      <a:pt x="25423" y="13478"/>
                    </a:lnTo>
                    <a:lnTo>
                      <a:pt x="25311" y="13534"/>
                    </a:lnTo>
                    <a:lnTo>
                      <a:pt x="25217" y="13609"/>
                    </a:lnTo>
                    <a:lnTo>
                      <a:pt x="25143" y="13683"/>
                    </a:lnTo>
                    <a:lnTo>
                      <a:pt x="25086" y="13777"/>
                    </a:lnTo>
                    <a:lnTo>
                      <a:pt x="25030" y="13889"/>
                    </a:lnTo>
                    <a:lnTo>
                      <a:pt x="25013" y="13996"/>
                    </a:lnTo>
                    <a:lnTo>
                      <a:pt x="25012" y="13983"/>
                    </a:lnTo>
                    <a:lnTo>
                      <a:pt x="25012" y="13721"/>
                    </a:lnTo>
                    <a:lnTo>
                      <a:pt x="25012" y="13197"/>
                    </a:lnTo>
                    <a:lnTo>
                      <a:pt x="25049" y="12674"/>
                    </a:lnTo>
                    <a:lnTo>
                      <a:pt x="25105" y="12151"/>
                    </a:lnTo>
                    <a:lnTo>
                      <a:pt x="25255" y="11122"/>
                    </a:lnTo>
                    <a:lnTo>
                      <a:pt x="25311" y="10599"/>
                    </a:lnTo>
                    <a:lnTo>
                      <a:pt x="25348" y="10076"/>
                    </a:lnTo>
                    <a:lnTo>
                      <a:pt x="25367" y="9477"/>
                    </a:lnTo>
                    <a:lnTo>
                      <a:pt x="25348" y="8861"/>
                    </a:lnTo>
                    <a:lnTo>
                      <a:pt x="25311" y="8262"/>
                    </a:lnTo>
                    <a:lnTo>
                      <a:pt x="25236" y="7664"/>
                    </a:lnTo>
                    <a:lnTo>
                      <a:pt x="25161" y="7066"/>
                    </a:lnTo>
                    <a:lnTo>
                      <a:pt x="25049" y="6468"/>
                    </a:lnTo>
                    <a:lnTo>
                      <a:pt x="24825" y="5272"/>
                    </a:lnTo>
                    <a:lnTo>
                      <a:pt x="24713" y="4692"/>
                    </a:lnTo>
                    <a:lnTo>
                      <a:pt x="24563" y="4113"/>
                    </a:lnTo>
                    <a:lnTo>
                      <a:pt x="24488" y="3832"/>
                    </a:lnTo>
                    <a:lnTo>
                      <a:pt x="24376" y="3552"/>
                    </a:lnTo>
                    <a:lnTo>
                      <a:pt x="24264" y="3290"/>
                    </a:lnTo>
                    <a:lnTo>
                      <a:pt x="24114" y="3047"/>
                    </a:lnTo>
                    <a:lnTo>
                      <a:pt x="23984" y="2841"/>
                    </a:lnTo>
                    <a:lnTo>
                      <a:pt x="23834" y="2654"/>
                    </a:lnTo>
                    <a:lnTo>
                      <a:pt x="23684" y="2468"/>
                    </a:lnTo>
                    <a:lnTo>
                      <a:pt x="23516" y="2299"/>
                    </a:lnTo>
                    <a:lnTo>
                      <a:pt x="23329" y="2150"/>
                    </a:lnTo>
                    <a:lnTo>
                      <a:pt x="23142" y="2000"/>
                    </a:lnTo>
                    <a:lnTo>
                      <a:pt x="22750" y="1739"/>
                    </a:lnTo>
                    <a:lnTo>
                      <a:pt x="22339" y="1496"/>
                    </a:lnTo>
                    <a:lnTo>
                      <a:pt x="21909" y="1290"/>
                    </a:lnTo>
                    <a:lnTo>
                      <a:pt x="21460" y="1103"/>
                    </a:lnTo>
                    <a:lnTo>
                      <a:pt x="21011" y="916"/>
                    </a:lnTo>
                    <a:lnTo>
                      <a:pt x="20208" y="598"/>
                    </a:lnTo>
                    <a:lnTo>
                      <a:pt x="19796" y="449"/>
                    </a:lnTo>
                    <a:lnTo>
                      <a:pt x="19385" y="318"/>
                    </a:lnTo>
                    <a:lnTo>
                      <a:pt x="18955" y="206"/>
                    </a:lnTo>
                    <a:lnTo>
                      <a:pt x="18544" y="112"/>
                    </a:lnTo>
                    <a:lnTo>
                      <a:pt x="18114" y="37"/>
                    </a:lnTo>
                    <a:lnTo>
                      <a:pt x="176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44"/>
              <p:cNvSpPr/>
              <p:nvPr/>
            </p:nvSpPr>
            <p:spPr>
              <a:xfrm>
                <a:off x="3468375" y="792375"/>
                <a:ext cx="839350" cy="934675"/>
              </a:xfrm>
              <a:custGeom>
                <a:rect b="b" l="l" r="r" t="t"/>
                <a:pathLst>
                  <a:path extrusionOk="0" fill="none" h="37387" w="33574">
                    <a:moveTo>
                      <a:pt x="0" y="37386"/>
                    </a:moveTo>
                    <a:lnTo>
                      <a:pt x="0" y="37386"/>
                    </a:lnTo>
                    <a:lnTo>
                      <a:pt x="131" y="36956"/>
                    </a:lnTo>
                    <a:lnTo>
                      <a:pt x="262" y="36545"/>
                    </a:lnTo>
                    <a:lnTo>
                      <a:pt x="430" y="36134"/>
                    </a:lnTo>
                    <a:lnTo>
                      <a:pt x="599" y="35723"/>
                    </a:lnTo>
                    <a:lnTo>
                      <a:pt x="785" y="35311"/>
                    </a:lnTo>
                    <a:lnTo>
                      <a:pt x="991" y="34900"/>
                    </a:lnTo>
                    <a:lnTo>
                      <a:pt x="1215" y="34508"/>
                    </a:lnTo>
                    <a:lnTo>
                      <a:pt x="1458" y="34115"/>
                    </a:lnTo>
                    <a:lnTo>
                      <a:pt x="1701" y="33722"/>
                    </a:lnTo>
                    <a:lnTo>
                      <a:pt x="1963" y="33349"/>
                    </a:lnTo>
                    <a:lnTo>
                      <a:pt x="2244" y="32975"/>
                    </a:lnTo>
                    <a:lnTo>
                      <a:pt x="2543" y="32601"/>
                    </a:lnTo>
                    <a:lnTo>
                      <a:pt x="2842" y="32246"/>
                    </a:lnTo>
                    <a:lnTo>
                      <a:pt x="3159" y="31909"/>
                    </a:lnTo>
                    <a:lnTo>
                      <a:pt x="3477" y="31573"/>
                    </a:lnTo>
                    <a:lnTo>
                      <a:pt x="3814" y="31255"/>
                    </a:lnTo>
                    <a:lnTo>
                      <a:pt x="4150" y="30956"/>
                    </a:lnTo>
                    <a:lnTo>
                      <a:pt x="4505" y="30657"/>
                    </a:lnTo>
                    <a:lnTo>
                      <a:pt x="4861" y="30376"/>
                    </a:lnTo>
                    <a:lnTo>
                      <a:pt x="5234" y="30115"/>
                    </a:lnTo>
                    <a:lnTo>
                      <a:pt x="5608" y="29872"/>
                    </a:lnTo>
                    <a:lnTo>
                      <a:pt x="5982" y="29629"/>
                    </a:lnTo>
                    <a:lnTo>
                      <a:pt x="6375" y="29423"/>
                    </a:lnTo>
                    <a:lnTo>
                      <a:pt x="6749" y="29236"/>
                    </a:lnTo>
                    <a:lnTo>
                      <a:pt x="7160" y="29068"/>
                    </a:lnTo>
                    <a:lnTo>
                      <a:pt x="7552" y="28900"/>
                    </a:lnTo>
                    <a:lnTo>
                      <a:pt x="7945" y="28769"/>
                    </a:lnTo>
                    <a:lnTo>
                      <a:pt x="8356" y="28657"/>
                    </a:lnTo>
                    <a:lnTo>
                      <a:pt x="8749" y="28582"/>
                    </a:lnTo>
                    <a:lnTo>
                      <a:pt x="9160" y="28507"/>
                    </a:lnTo>
                    <a:lnTo>
                      <a:pt x="9553" y="28470"/>
                    </a:lnTo>
                    <a:lnTo>
                      <a:pt x="9964" y="28470"/>
                    </a:lnTo>
                    <a:lnTo>
                      <a:pt x="9964" y="28470"/>
                    </a:lnTo>
                    <a:lnTo>
                      <a:pt x="9926" y="28376"/>
                    </a:lnTo>
                    <a:lnTo>
                      <a:pt x="9908" y="28283"/>
                    </a:lnTo>
                    <a:lnTo>
                      <a:pt x="9908" y="28208"/>
                    </a:lnTo>
                    <a:lnTo>
                      <a:pt x="9908" y="28115"/>
                    </a:lnTo>
                    <a:lnTo>
                      <a:pt x="9964" y="27946"/>
                    </a:lnTo>
                    <a:lnTo>
                      <a:pt x="10057" y="27778"/>
                    </a:lnTo>
                    <a:lnTo>
                      <a:pt x="10169" y="27629"/>
                    </a:lnTo>
                    <a:lnTo>
                      <a:pt x="10300" y="27498"/>
                    </a:lnTo>
                    <a:lnTo>
                      <a:pt x="10468" y="27385"/>
                    </a:lnTo>
                    <a:lnTo>
                      <a:pt x="10618" y="27292"/>
                    </a:lnTo>
                    <a:lnTo>
                      <a:pt x="10618" y="27292"/>
                    </a:lnTo>
                    <a:lnTo>
                      <a:pt x="10973" y="27161"/>
                    </a:lnTo>
                    <a:lnTo>
                      <a:pt x="11310" y="27030"/>
                    </a:lnTo>
                    <a:lnTo>
                      <a:pt x="11459" y="26937"/>
                    </a:lnTo>
                    <a:lnTo>
                      <a:pt x="11609" y="26843"/>
                    </a:lnTo>
                    <a:lnTo>
                      <a:pt x="11740" y="26713"/>
                    </a:lnTo>
                    <a:lnTo>
                      <a:pt x="11852" y="26582"/>
                    </a:lnTo>
                    <a:lnTo>
                      <a:pt x="11852" y="26582"/>
                    </a:lnTo>
                    <a:lnTo>
                      <a:pt x="11908" y="26470"/>
                    </a:lnTo>
                    <a:lnTo>
                      <a:pt x="11964" y="26339"/>
                    </a:lnTo>
                    <a:lnTo>
                      <a:pt x="11983" y="26227"/>
                    </a:lnTo>
                    <a:lnTo>
                      <a:pt x="12001" y="26096"/>
                    </a:lnTo>
                    <a:lnTo>
                      <a:pt x="12001" y="25984"/>
                    </a:lnTo>
                    <a:lnTo>
                      <a:pt x="11983" y="25853"/>
                    </a:lnTo>
                    <a:lnTo>
                      <a:pt x="11964" y="25722"/>
                    </a:lnTo>
                    <a:lnTo>
                      <a:pt x="11927" y="25591"/>
                    </a:lnTo>
                    <a:lnTo>
                      <a:pt x="11814" y="25348"/>
                    </a:lnTo>
                    <a:lnTo>
                      <a:pt x="11665" y="25124"/>
                    </a:lnTo>
                    <a:lnTo>
                      <a:pt x="11497" y="24937"/>
                    </a:lnTo>
                    <a:lnTo>
                      <a:pt x="11291" y="24750"/>
                    </a:lnTo>
                    <a:lnTo>
                      <a:pt x="11291" y="24750"/>
                    </a:lnTo>
                    <a:lnTo>
                      <a:pt x="11085" y="24619"/>
                    </a:lnTo>
                    <a:lnTo>
                      <a:pt x="10861" y="24488"/>
                    </a:lnTo>
                    <a:lnTo>
                      <a:pt x="10412" y="24264"/>
                    </a:lnTo>
                    <a:lnTo>
                      <a:pt x="9964" y="24058"/>
                    </a:lnTo>
                    <a:lnTo>
                      <a:pt x="9739" y="23927"/>
                    </a:lnTo>
                    <a:lnTo>
                      <a:pt x="9534" y="23796"/>
                    </a:lnTo>
                    <a:lnTo>
                      <a:pt x="9534" y="23796"/>
                    </a:lnTo>
                    <a:lnTo>
                      <a:pt x="9310" y="23591"/>
                    </a:lnTo>
                    <a:lnTo>
                      <a:pt x="9104" y="23385"/>
                    </a:lnTo>
                    <a:lnTo>
                      <a:pt x="8917" y="23161"/>
                    </a:lnTo>
                    <a:lnTo>
                      <a:pt x="8767" y="22918"/>
                    </a:lnTo>
                    <a:lnTo>
                      <a:pt x="8618" y="22656"/>
                    </a:lnTo>
                    <a:lnTo>
                      <a:pt x="8506" y="22394"/>
                    </a:lnTo>
                    <a:lnTo>
                      <a:pt x="8394" y="22095"/>
                    </a:lnTo>
                    <a:lnTo>
                      <a:pt x="8300" y="21815"/>
                    </a:lnTo>
                    <a:lnTo>
                      <a:pt x="8225" y="21497"/>
                    </a:lnTo>
                    <a:lnTo>
                      <a:pt x="8151" y="21198"/>
                    </a:lnTo>
                    <a:lnTo>
                      <a:pt x="8057" y="20562"/>
                    </a:lnTo>
                    <a:lnTo>
                      <a:pt x="7982" y="19927"/>
                    </a:lnTo>
                    <a:lnTo>
                      <a:pt x="7945" y="19291"/>
                    </a:lnTo>
                    <a:lnTo>
                      <a:pt x="7945" y="19291"/>
                    </a:lnTo>
                    <a:lnTo>
                      <a:pt x="7795" y="19347"/>
                    </a:lnTo>
                    <a:lnTo>
                      <a:pt x="7627" y="19385"/>
                    </a:lnTo>
                    <a:lnTo>
                      <a:pt x="7459" y="19404"/>
                    </a:lnTo>
                    <a:lnTo>
                      <a:pt x="7309" y="19404"/>
                    </a:lnTo>
                    <a:lnTo>
                      <a:pt x="7141" y="19385"/>
                    </a:lnTo>
                    <a:lnTo>
                      <a:pt x="6973" y="19366"/>
                    </a:lnTo>
                    <a:lnTo>
                      <a:pt x="6823" y="19310"/>
                    </a:lnTo>
                    <a:lnTo>
                      <a:pt x="6655" y="19254"/>
                    </a:lnTo>
                    <a:lnTo>
                      <a:pt x="6506" y="19179"/>
                    </a:lnTo>
                    <a:lnTo>
                      <a:pt x="6356" y="19086"/>
                    </a:lnTo>
                    <a:lnTo>
                      <a:pt x="6206" y="18992"/>
                    </a:lnTo>
                    <a:lnTo>
                      <a:pt x="6076" y="18880"/>
                    </a:lnTo>
                    <a:lnTo>
                      <a:pt x="5945" y="18749"/>
                    </a:lnTo>
                    <a:lnTo>
                      <a:pt x="5833" y="18618"/>
                    </a:lnTo>
                    <a:lnTo>
                      <a:pt x="5720" y="18488"/>
                    </a:lnTo>
                    <a:lnTo>
                      <a:pt x="5608" y="18338"/>
                    </a:lnTo>
                    <a:lnTo>
                      <a:pt x="5608" y="18338"/>
                    </a:lnTo>
                    <a:lnTo>
                      <a:pt x="5440" y="18039"/>
                    </a:lnTo>
                    <a:lnTo>
                      <a:pt x="5291" y="17721"/>
                    </a:lnTo>
                    <a:lnTo>
                      <a:pt x="5160" y="17385"/>
                    </a:lnTo>
                    <a:lnTo>
                      <a:pt x="5066" y="17029"/>
                    </a:lnTo>
                    <a:lnTo>
                      <a:pt x="4991" y="16674"/>
                    </a:lnTo>
                    <a:lnTo>
                      <a:pt x="4917" y="16319"/>
                    </a:lnTo>
                    <a:lnTo>
                      <a:pt x="4804" y="15609"/>
                    </a:lnTo>
                    <a:lnTo>
                      <a:pt x="4804" y="15609"/>
                    </a:lnTo>
                    <a:lnTo>
                      <a:pt x="4730" y="15160"/>
                    </a:lnTo>
                    <a:lnTo>
                      <a:pt x="4692" y="14712"/>
                    </a:lnTo>
                    <a:lnTo>
                      <a:pt x="4692" y="14487"/>
                    </a:lnTo>
                    <a:lnTo>
                      <a:pt x="4692" y="14263"/>
                    </a:lnTo>
                    <a:lnTo>
                      <a:pt x="4730" y="14057"/>
                    </a:lnTo>
                    <a:lnTo>
                      <a:pt x="4767" y="13833"/>
                    </a:lnTo>
                    <a:lnTo>
                      <a:pt x="4767" y="13833"/>
                    </a:lnTo>
                    <a:lnTo>
                      <a:pt x="4823" y="13627"/>
                    </a:lnTo>
                    <a:lnTo>
                      <a:pt x="4917" y="13422"/>
                    </a:lnTo>
                    <a:lnTo>
                      <a:pt x="5029" y="13235"/>
                    </a:lnTo>
                    <a:lnTo>
                      <a:pt x="5178" y="13067"/>
                    </a:lnTo>
                    <a:lnTo>
                      <a:pt x="5328" y="12917"/>
                    </a:lnTo>
                    <a:lnTo>
                      <a:pt x="5496" y="12805"/>
                    </a:lnTo>
                    <a:lnTo>
                      <a:pt x="5683" y="12730"/>
                    </a:lnTo>
                    <a:lnTo>
                      <a:pt x="5777" y="12693"/>
                    </a:lnTo>
                    <a:lnTo>
                      <a:pt x="5889" y="12693"/>
                    </a:lnTo>
                    <a:lnTo>
                      <a:pt x="5889" y="12693"/>
                    </a:lnTo>
                    <a:lnTo>
                      <a:pt x="5982" y="12693"/>
                    </a:lnTo>
                    <a:lnTo>
                      <a:pt x="6094" y="12693"/>
                    </a:lnTo>
                    <a:lnTo>
                      <a:pt x="6188" y="12730"/>
                    </a:lnTo>
                    <a:lnTo>
                      <a:pt x="6281" y="12767"/>
                    </a:lnTo>
                    <a:lnTo>
                      <a:pt x="6375" y="12824"/>
                    </a:lnTo>
                    <a:lnTo>
                      <a:pt x="6468" y="12898"/>
                    </a:lnTo>
                    <a:lnTo>
                      <a:pt x="6543" y="12954"/>
                    </a:lnTo>
                    <a:lnTo>
                      <a:pt x="6618" y="13048"/>
                    </a:lnTo>
                    <a:lnTo>
                      <a:pt x="6674" y="13123"/>
                    </a:lnTo>
                    <a:lnTo>
                      <a:pt x="6730" y="13216"/>
                    </a:lnTo>
                    <a:lnTo>
                      <a:pt x="6767" y="13328"/>
                    </a:lnTo>
                    <a:lnTo>
                      <a:pt x="6786" y="13422"/>
                    </a:lnTo>
                    <a:lnTo>
                      <a:pt x="6805" y="13534"/>
                    </a:lnTo>
                    <a:lnTo>
                      <a:pt x="6805" y="13627"/>
                    </a:lnTo>
                    <a:lnTo>
                      <a:pt x="6786" y="13740"/>
                    </a:lnTo>
                    <a:lnTo>
                      <a:pt x="6749" y="13833"/>
                    </a:lnTo>
                    <a:lnTo>
                      <a:pt x="6749" y="13833"/>
                    </a:lnTo>
                    <a:lnTo>
                      <a:pt x="6711" y="13440"/>
                    </a:lnTo>
                    <a:lnTo>
                      <a:pt x="6692" y="13048"/>
                    </a:lnTo>
                    <a:lnTo>
                      <a:pt x="6711" y="12674"/>
                    </a:lnTo>
                    <a:lnTo>
                      <a:pt x="6730" y="12319"/>
                    </a:lnTo>
                    <a:lnTo>
                      <a:pt x="6749" y="11964"/>
                    </a:lnTo>
                    <a:lnTo>
                      <a:pt x="6805" y="11627"/>
                    </a:lnTo>
                    <a:lnTo>
                      <a:pt x="6861" y="11291"/>
                    </a:lnTo>
                    <a:lnTo>
                      <a:pt x="6935" y="10954"/>
                    </a:lnTo>
                    <a:lnTo>
                      <a:pt x="7104" y="10300"/>
                    </a:lnTo>
                    <a:lnTo>
                      <a:pt x="7291" y="9608"/>
                    </a:lnTo>
                    <a:lnTo>
                      <a:pt x="7758" y="8150"/>
                    </a:lnTo>
                    <a:lnTo>
                      <a:pt x="7758" y="8150"/>
                    </a:lnTo>
                    <a:lnTo>
                      <a:pt x="7590" y="7982"/>
                    </a:lnTo>
                    <a:lnTo>
                      <a:pt x="7459" y="7776"/>
                    </a:lnTo>
                    <a:lnTo>
                      <a:pt x="7365" y="7571"/>
                    </a:lnTo>
                    <a:lnTo>
                      <a:pt x="7309" y="7346"/>
                    </a:lnTo>
                    <a:lnTo>
                      <a:pt x="7272" y="7103"/>
                    </a:lnTo>
                    <a:lnTo>
                      <a:pt x="7291" y="6860"/>
                    </a:lnTo>
                    <a:lnTo>
                      <a:pt x="7328" y="6617"/>
                    </a:lnTo>
                    <a:lnTo>
                      <a:pt x="7384" y="6356"/>
                    </a:lnTo>
                    <a:lnTo>
                      <a:pt x="7478" y="6113"/>
                    </a:lnTo>
                    <a:lnTo>
                      <a:pt x="7590" y="5870"/>
                    </a:lnTo>
                    <a:lnTo>
                      <a:pt x="7721" y="5627"/>
                    </a:lnTo>
                    <a:lnTo>
                      <a:pt x="7870" y="5402"/>
                    </a:lnTo>
                    <a:lnTo>
                      <a:pt x="8038" y="5197"/>
                    </a:lnTo>
                    <a:lnTo>
                      <a:pt x="8225" y="5010"/>
                    </a:lnTo>
                    <a:lnTo>
                      <a:pt x="8412" y="4823"/>
                    </a:lnTo>
                    <a:lnTo>
                      <a:pt x="8618" y="4673"/>
                    </a:lnTo>
                    <a:lnTo>
                      <a:pt x="8618" y="4673"/>
                    </a:lnTo>
                    <a:lnTo>
                      <a:pt x="9048" y="4412"/>
                    </a:lnTo>
                    <a:lnTo>
                      <a:pt x="9496" y="4169"/>
                    </a:lnTo>
                    <a:lnTo>
                      <a:pt x="9945" y="3944"/>
                    </a:lnTo>
                    <a:lnTo>
                      <a:pt x="10394" y="3701"/>
                    </a:lnTo>
                    <a:lnTo>
                      <a:pt x="10824" y="3458"/>
                    </a:lnTo>
                    <a:lnTo>
                      <a:pt x="11029" y="3309"/>
                    </a:lnTo>
                    <a:lnTo>
                      <a:pt x="11216" y="3159"/>
                    </a:lnTo>
                    <a:lnTo>
                      <a:pt x="11403" y="3010"/>
                    </a:lnTo>
                    <a:lnTo>
                      <a:pt x="11590" y="2841"/>
                    </a:lnTo>
                    <a:lnTo>
                      <a:pt x="11758" y="2654"/>
                    </a:lnTo>
                    <a:lnTo>
                      <a:pt x="11908" y="2449"/>
                    </a:lnTo>
                    <a:lnTo>
                      <a:pt x="11908" y="2449"/>
                    </a:lnTo>
                    <a:lnTo>
                      <a:pt x="12020" y="2262"/>
                    </a:lnTo>
                    <a:lnTo>
                      <a:pt x="12113" y="2094"/>
                    </a:lnTo>
                    <a:lnTo>
                      <a:pt x="12300" y="1720"/>
                    </a:lnTo>
                    <a:lnTo>
                      <a:pt x="12469" y="1327"/>
                    </a:lnTo>
                    <a:lnTo>
                      <a:pt x="12674" y="972"/>
                    </a:lnTo>
                    <a:lnTo>
                      <a:pt x="12674" y="972"/>
                    </a:lnTo>
                    <a:lnTo>
                      <a:pt x="12786" y="785"/>
                    </a:lnTo>
                    <a:lnTo>
                      <a:pt x="12917" y="617"/>
                    </a:lnTo>
                    <a:lnTo>
                      <a:pt x="13067" y="467"/>
                    </a:lnTo>
                    <a:lnTo>
                      <a:pt x="13216" y="337"/>
                    </a:lnTo>
                    <a:lnTo>
                      <a:pt x="13385" y="243"/>
                    </a:lnTo>
                    <a:lnTo>
                      <a:pt x="13572" y="168"/>
                    </a:lnTo>
                    <a:lnTo>
                      <a:pt x="13758" y="112"/>
                    </a:lnTo>
                    <a:lnTo>
                      <a:pt x="13945" y="112"/>
                    </a:lnTo>
                    <a:lnTo>
                      <a:pt x="13945" y="112"/>
                    </a:lnTo>
                    <a:lnTo>
                      <a:pt x="14039" y="131"/>
                    </a:lnTo>
                    <a:lnTo>
                      <a:pt x="14132" y="150"/>
                    </a:lnTo>
                    <a:lnTo>
                      <a:pt x="14226" y="206"/>
                    </a:lnTo>
                    <a:lnTo>
                      <a:pt x="14319" y="262"/>
                    </a:lnTo>
                    <a:lnTo>
                      <a:pt x="14394" y="318"/>
                    </a:lnTo>
                    <a:lnTo>
                      <a:pt x="14469" y="393"/>
                    </a:lnTo>
                    <a:lnTo>
                      <a:pt x="14581" y="561"/>
                    </a:lnTo>
                    <a:lnTo>
                      <a:pt x="14618" y="654"/>
                    </a:lnTo>
                    <a:lnTo>
                      <a:pt x="14656" y="748"/>
                    </a:lnTo>
                    <a:lnTo>
                      <a:pt x="14674" y="841"/>
                    </a:lnTo>
                    <a:lnTo>
                      <a:pt x="14693" y="935"/>
                    </a:lnTo>
                    <a:lnTo>
                      <a:pt x="14674" y="1047"/>
                    </a:lnTo>
                    <a:lnTo>
                      <a:pt x="14656" y="1140"/>
                    </a:lnTo>
                    <a:lnTo>
                      <a:pt x="14618" y="1234"/>
                    </a:lnTo>
                    <a:lnTo>
                      <a:pt x="14581" y="1309"/>
                    </a:lnTo>
                    <a:lnTo>
                      <a:pt x="14581" y="1309"/>
                    </a:lnTo>
                    <a:lnTo>
                      <a:pt x="14712" y="1140"/>
                    </a:lnTo>
                    <a:lnTo>
                      <a:pt x="14861" y="972"/>
                    </a:lnTo>
                    <a:lnTo>
                      <a:pt x="15030" y="823"/>
                    </a:lnTo>
                    <a:lnTo>
                      <a:pt x="15198" y="692"/>
                    </a:lnTo>
                    <a:lnTo>
                      <a:pt x="15385" y="561"/>
                    </a:lnTo>
                    <a:lnTo>
                      <a:pt x="15572" y="449"/>
                    </a:lnTo>
                    <a:lnTo>
                      <a:pt x="15759" y="355"/>
                    </a:lnTo>
                    <a:lnTo>
                      <a:pt x="15964" y="280"/>
                    </a:lnTo>
                    <a:lnTo>
                      <a:pt x="16170" y="206"/>
                    </a:lnTo>
                    <a:lnTo>
                      <a:pt x="16376" y="131"/>
                    </a:lnTo>
                    <a:lnTo>
                      <a:pt x="16600" y="94"/>
                    </a:lnTo>
                    <a:lnTo>
                      <a:pt x="16805" y="37"/>
                    </a:lnTo>
                    <a:lnTo>
                      <a:pt x="17235" y="0"/>
                    </a:lnTo>
                    <a:lnTo>
                      <a:pt x="17684" y="0"/>
                    </a:lnTo>
                    <a:lnTo>
                      <a:pt x="17684" y="0"/>
                    </a:lnTo>
                    <a:lnTo>
                      <a:pt x="18114" y="37"/>
                    </a:lnTo>
                    <a:lnTo>
                      <a:pt x="18544" y="112"/>
                    </a:lnTo>
                    <a:lnTo>
                      <a:pt x="18955" y="206"/>
                    </a:lnTo>
                    <a:lnTo>
                      <a:pt x="19385" y="318"/>
                    </a:lnTo>
                    <a:lnTo>
                      <a:pt x="19796" y="449"/>
                    </a:lnTo>
                    <a:lnTo>
                      <a:pt x="20208" y="598"/>
                    </a:lnTo>
                    <a:lnTo>
                      <a:pt x="21011" y="916"/>
                    </a:lnTo>
                    <a:lnTo>
                      <a:pt x="21011" y="916"/>
                    </a:lnTo>
                    <a:lnTo>
                      <a:pt x="21460" y="1103"/>
                    </a:lnTo>
                    <a:lnTo>
                      <a:pt x="21909" y="1290"/>
                    </a:lnTo>
                    <a:lnTo>
                      <a:pt x="22339" y="1496"/>
                    </a:lnTo>
                    <a:lnTo>
                      <a:pt x="22750" y="1739"/>
                    </a:lnTo>
                    <a:lnTo>
                      <a:pt x="23142" y="2000"/>
                    </a:lnTo>
                    <a:lnTo>
                      <a:pt x="23329" y="2150"/>
                    </a:lnTo>
                    <a:lnTo>
                      <a:pt x="23516" y="2299"/>
                    </a:lnTo>
                    <a:lnTo>
                      <a:pt x="23684" y="2468"/>
                    </a:lnTo>
                    <a:lnTo>
                      <a:pt x="23834" y="2654"/>
                    </a:lnTo>
                    <a:lnTo>
                      <a:pt x="23984" y="2841"/>
                    </a:lnTo>
                    <a:lnTo>
                      <a:pt x="24114" y="3047"/>
                    </a:lnTo>
                    <a:lnTo>
                      <a:pt x="24114" y="3047"/>
                    </a:lnTo>
                    <a:lnTo>
                      <a:pt x="24264" y="3290"/>
                    </a:lnTo>
                    <a:lnTo>
                      <a:pt x="24376" y="3552"/>
                    </a:lnTo>
                    <a:lnTo>
                      <a:pt x="24488" y="3832"/>
                    </a:lnTo>
                    <a:lnTo>
                      <a:pt x="24563" y="4113"/>
                    </a:lnTo>
                    <a:lnTo>
                      <a:pt x="24713" y="4692"/>
                    </a:lnTo>
                    <a:lnTo>
                      <a:pt x="24825" y="5272"/>
                    </a:lnTo>
                    <a:lnTo>
                      <a:pt x="24825" y="5272"/>
                    </a:lnTo>
                    <a:lnTo>
                      <a:pt x="25049" y="6468"/>
                    </a:lnTo>
                    <a:lnTo>
                      <a:pt x="25161" y="7066"/>
                    </a:lnTo>
                    <a:lnTo>
                      <a:pt x="25236" y="7664"/>
                    </a:lnTo>
                    <a:lnTo>
                      <a:pt x="25311" y="8262"/>
                    </a:lnTo>
                    <a:lnTo>
                      <a:pt x="25348" y="8861"/>
                    </a:lnTo>
                    <a:lnTo>
                      <a:pt x="25367" y="9477"/>
                    </a:lnTo>
                    <a:lnTo>
                      <a:pt x="25348" y="10076"/>
                    </a:lnTo>
                    <a:lnTo>
                      <a:pt x="25348" y="10076"/>
                    </a:lnTo>
                    <a:lnTo>
                      <a:pt x="25311" y="10599"/>
                    </a:lnTo>
                    <a:lnTo>
                      <a:pt x="25255" y="11122"/>
                    </a:lnTo>
                    <a:lnTo>
                      <a:pt x="25105" y="12151"/>
                    </a:lnTo>
                    <a:lnTo>
                      <a:pt x="25049" y="12674"/>
                    </a:lnTo>
                    <a:lnTo>
                      <a:pt x="25012" y="13197"/>
                    </a:lnTo>
                    <a:lnTo>
                      <a:pt x="25012" y="13721"/>
                    </a:lnTo>
                    <a:lnTo>
                      <a:pt x="25012" y="13983"/>
                    </a:lnTo>
                    <a:lnTo>
                      <a:pt x="25030" y="14244"/>
                    </a:lnTo>
                    <a:lnTo>
                      <a:pt x="25030" y="14244"/>
                    </a:lnTo>
                    <a:lnTo>
                      <a:pt x="25012" y="14113"/>
                    </a:lnTo>
                    <a:lnTo>
                      <a:pt x="25012" y="14001"/>
                    </a:lnTo>
                    <a:lnTo>
                      <a:pt x="25030" y="13889"/>
                    </a:lnTo>
                    <a:lnTo>
                      <a:pt x="25086" y="13777"/>
                    </a:lnTo>
                    <a:lnTo>
                      <a:pt x="25143" y="13683"/>
                    </a:lnTo>
                    <a:lnTo>
                      <a:pt x="25217" y="13609"/>
                    </a:lnTo>
                    <a:lnTo>
                      <a:pt x="25311" y="13534"/>
                    </a:lnTo>
                    <a:lnTo>
                      <a:pt x="25423" y="13478"/>
                    </a:lnTo>
                    <a:lnTo>
                      <a:pt x="25535" y="13422"/>
                    </a:lnTo>
                    <a:lnTo>
                      <a:pt x="25647" y="13384"/>
                    </a:lnTo>
                    <a:lnTo>
                      <a:pt x="25778" y="13366"/>
                    </a:lnTo>
                    <a:lnTo>
                      <a:pt x="25909" y="13366"/>
                    </a:lnTo>
                    <a:lnTo>
                      <a:pt x="26021" y="13384"/>
                    </a:lnTo>
                    <a:lnTo>
                      <a:pt x="26133" y="13422"/>
                    </a:lnTo>
                    <a:lnTo>
                      <a:pt x="26245" y="13478"/>
                    </a:lnTo>
                    <a:lnTo>
                      <a:pt x="26358" y="13553"/>
                    </a:lnTo>
                    <a:lnTo>
                      <a:pt x="26358" y="13553"/>
                    </a:lnTo>
                    <a:lnTo>
                      <a:pt x="26451" y="13627"/>
                    </a:lnTo>
                    <a:lnTo>
                      <a:pt x="26526" y="13721"/>
                    </a:lnTo>
                    <a:lnTo>
                      <a:pt x="26582" y="13833"/>
                    </a:lnTo>
                    <a:lnTo>
                      <a:pt x="26657" y="13945"/>
                    </a:lnTo>
                    <a:lnTo>
                      <a:pt x="26750" y="14188"/>
                    </a:lnTo>
                    <a:lnTo>
                      <a:pt x="26806" y="14431"/>
                    </a:lnTo>
                    <a:lnTo>
                      <a:pt x="26844" y="14693"/>
                    </a:lnTo>
                    <a:lnTo>
                      <a:pt x="26862" y="14973"/>
                    </a:lnTo>
                    <a:lnTo>
                      <a:pt x="26862" y="15254"/>
                    </a:lnTo>
                    <a:lnTo>
                      <a:pt x="26844" y="15515"/>
                    </a:lnTo>
                    <a:lnTo>
                      <a:pt x="26844" y="15515"/>
                    </a:lnTo>
                    <a:lnTo>
                      <a:pt x="26769" y="16226"/>
                    </a:lnTo>
                    <a:lnTo>
                      <a:pt x="26657" y="16917"/>
                    </a:lnTo>
                    <a:lnTo>
                      <a:pt x="26526" y="17609"/>
                    </a:lnTo>
                    <a:lnTo>
                      <a:pt x="26339" y="18282"/>
                    </a:lnTo>
                    <a:lnTo>
                      <a:pt x="26339" y="18282"/>
                    </a:lnTo>
                    <a:lnTo>
                      <a:pt x="26227" y="18693"/>
                    </a:lnTo>
                    <a:lnTo>
                      <a:pt x="26133" y="18899"/>
                    </a:lnTo>
                    <a:lnTo>
                      <a:pt x="26059" y="19104"/>
                    </a:lnTo>
                    <a:lnTo>
                      <a:pt x="25946" y="19291"/>
                    </a:lnTo>
                    <a:lnTo>
                      <a:pt x="25834" y="19460"/>
                    </a:lnTo>
                    <a:lnTo>
                      <a:pt x="25703" y="19628"/>
                    </a:lnTo>
                    <a:lnTo>
                      <a:pt x="25554" y="19777"/>
                    </a:lnTo>
                    <a:lnTo>
                      <a:pt x="25554" y="19777"/>
                    </a:lnTo>
                    <a:lnTo>
                      <a:pt x="25386" y="19890"/>
                    </a:lnTo>
                    <a:lnTo>
                      <a:pt x="25199" y="19964"/>
                    </a:lnTo>
                    <a:lnTo>
                      <a:pt x="24993" y="20020"/>
                    </a:lnTo>
                    <a:lnTo>
                      <a:pt x="24787" y="20020"/>
                    </a:lnTo>
                    <a:lnTo>
                      <a:pt x="24582" y="20002"/>
                    </a:lnTo>
                    <a:lnTo>
                      <a:pt x="24488" y="19964"/>
                    </a:lnTo>
                    <a:lnTo>
                      <a:pt x="24414" y="19927"/>
                    </a:lnTo>
                    <a:lnTo>
                      <a:pt x="24320" y="19871"/>
                    </a:lnTo>
                    <a:lnTo>
                      <a:pt x="24245" y="19815"/>
                    </a:lnTo>
                    <a:lnTo>
                      <a:pt x="24171" y="19740"/>
                    </a:lnTo>
                    <a:lnTo>
                      <a:pt x="24114" y="19665"/>
                    </a:lnTo>
                    <a:lnTo>
                      <a:pt x="24114" y="19665"/>
                    </a:lnTo>
                    <a:lnTo>
                      <a:pt x="24058" y="20058"/>
                    </a:lnTo>
                    <a:lnTo>
                      <a:pt x="23984" y="20450"/>
                    </a:lnTo>
                    <a:lnTo>
                      <a:pt x="23871" y="20824"/>
                    </a:lnTo>
                    <a:lnTo>
                      <a:pt x="23759" y="21198"/>
                    </a:lnTo>
                    <a:lnTo>
                      <a:pt x="23610" y="21572"/>
                    </a:lnTo>
                    <a:lnTo>
                      <a:pt x="23441" y="21927"/>
                    </a:lnTo>
                    <a:lnTo>
                      <a:pt x="23255" y="22264"/>
                    </a:lnTo>
                    <a:lnTo>
                      <a:pt x="23030" y="22600"/>
                    </a:lnTo>
                    <a:lnTo>
                      <a:pt x="22806" y="22918"/>
                    </a:lnTo>
                    <a:lnTo>
                      <a:pt x="22563" y="23217"/>
                    </a:lnTo>
                    <a:lnTo>
                      <a:pt x="22301" y="23497"/>
                    </a:lnTo>
                    <a:lnTo>
                      <a:pt x="22021" y="23759"/>
                    </a:lnTo>
                    <a:lnTo>
                      <a:pt x="21740" y="24002"/>
                    </a:lnTo>
                    <a:lnTo>
                      <a:pt x="21423" y="24226"/>
                    </a:lnTo>
                    <a:lnTo>
                      <a:pt x="21105" y="24432"/>
                    </a:lnTo>
                    <a:lnTo>
                      <a:pt x="20768" y="24600"/>
                    </a:lnTo>
                    <a:lnTo>
                      <a:pt x="20768" y="24600"/>
                    </a:lnTo>
                    <a:lnTo>
                      <a:pt x="20881" y="24656"/>
                    </a:lnTo>
                    <a:lnTo>
                      <a:pt x="20974" y="24731"/>
                    </a:lnTo>
                    <a:lnTo>
                      <a:pt x="21030" y="24787"/>
                    </a:lnTo>
                    <a:lnTo>
                      <a:pt x="21086" y="24862"/>
                    </a:lnTo>
                    <a:lnTo>
                      <a:pt x="21124" y="24937"/>
                    </a:lnTo>
                    <a:lnTo>
                      <a:pt x="21161" y="25030"/>
                    </a:lnTo>
                    <a:lnTo>
                      <a:pt x="21180" y="25198"/>
                    </a:lnTo>
                    <a:lnTo>
                      <a:pt x="21180" y="25385"/>
                    </a:lnTo>
                    <a:lnTo>
                      <a:pt x="21161" y="25610"/>
                    </a:lnTo>
                    <a:lnTo>
                      <a:pt x="21142" y="25853"/>
                    </a:lnTo>
                    <a:lnTo>
                      <a:pt x="21142" y="26114"/>
                    </a:lnTo>
                    <a:lnTo>
                      <a:pt x="21142" y="26114"/>
                    </a:lnTo>
                    <a:lnTo>
                      <a:pt x="21124" y="26619"/>
                    </a:lnTo>
                    <a:lnTo>
                      <a:pt x="21124" y="26750"/>
                    </a:lnTo>
                    <a:lnTo>
                      <a:pt x="21142" y="26862"/>
                    </a:lnTo>
                    <a:lnTo>
                      <a:pt x="21180" y="26974"/>
                    </a:lnTo>
                    <a:lnTo>
                      <a:pt x="21217" y="27086"/>
                    </a:lnTo>
                    <a:lnTo>
                      <a:pt x="21217" y="27086"/>
                    </a:lnTo>
                    <a:lnTo>
                      <a:pt x="21292" y="27180"/>
                    </a:lnTo>
                    <a:lnTo>
                      <a:pt x="21367" y="27273"/>
                    </a:lnTo>
                    <a:lnTo>
                      <a:pt x="21460" y="27348"/>
                    </a:lnTo>
                    <a:lnTo>
                      <a:pt x="21553" y="27404"/>
                    </a:lnTo>
                    <a:lnTo>
                      <a:pt x="21759" y="27498"/>
                    </a:lnTo>
                    <a:lnTo>
                      <a:pt x="21983" y="27572"/>
                    </a:lnTo>
                    <a:lnTo>
                      <a:pt x="21983" y="27572"/>
                    </a:lnTo>
                    <a:lnTo>
                      <a:pt x="22862" y="27872"/>
                    </a:lnTo>
                    <a:lnTo>
                      <a:pt x="23759" y="28171"/>
                    </a:lnTo>
                    <a:lnTo>
                      <a:pt x="24638" y="28488"/>
                    </a:lnTo>
                    <a:lnTo>
                      <a:pt x="25498" y="28844"/>
                    </a:lnTo>
                    <a:lnTo>
                      <a:pt x="26358" y="29236"/>
                    </a:lnTo>
                    <a:lnTo>
                      <a:pt x="26769" y="29442"/>
                    </a:lnTo>
                    <a:lnTo>
                      <a:pt x="27180" y="29666"/>
                    </a:lnTo>
                    <a:lnTo>
                      <a:pt x="27591" y="29890"/>
                    </a:lnTo>
                    <a:lnTo>
                      <a:pt x="28003" y="30152"/>
                    </a:lnTo>
                    <a:lnTo>
                      <a:pt x="28395" y="30395"/>
                    </a:lnTo>
                    <a:lnTo>
                      <a:pt x="28769" y="30675"/>
                    </a:lnTo>
                    <a:lnTo>
                      <a:pt x="28769" y="30675"/>
                    </a:lnTo>
                    <a:lnTo>
                      <a:pt x="29162" y="30975"/>
                    </a:lnTo>
                    <a:lnTo>
                      <a:pt x="29554" y="31292"/>
                    </a:lnTo>
                    <a:lnTo>
                      <a:pt x="29947" y="31629"/>
                    </a:lnTo>
                    <a:lnTo>
                      <a:pt x="30339" y="31984"/>
                    </a:lnTo>
                    <a:lnTo>
                      <a:pt x="30732" y="32358"/>
                    </a:lnTo>
                    <a:lnTo>
                      <a:pt x="31106" y="32750"/>
                    </a:lnTo>
                    <a:lnTo>
                      <a:pt x="31461" y="33162"/>
                    </a:lnTo>
                    <a:lnTo>
                      <a:pt x="31816" y="33573"/>
                    </a:lnTo>
                    <a:lnTo>
                      <a:pt x="32152" y="34022"/>
                    </a:lnTo>
                    <a:lnTo>
                      <a:pt x="32452" y="34451"/>
                    </a:lnTo>
                    <a:lnTo>
                      <a:pt x="32732" y="34919"/>
                    </a:lnTo>
                    <a:lnTo>
                      <a:pt x="32975" y="35386"/>
                    </a:lnTo>
                    <a:lnTo>
                      <a:pt x="33181" y="35853"/>
                    </a:lnTo>
                    <a:lnTo>
                      <a:pt x="33349" y="36340"/>
                    </a:lnTo>
                    <a:lnTo>
                      <a:pt x="33480" y="36826"/>
                    </a:lnTo>
                    <a:lnTo>
                      <a:pt x="33536" y="37087"/>
                    </a:lnTo>
                    <a:lnTo>
                      <a:pt x="33573" y="37330"/>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44"/>
              <p:cNvSpPr/>
              <p:nvPr/>
            </p:nvSpPr>
            <p:spPr>
              <a:xfrm>
                <a:off x="2630450" y="650300"/>
                <a:ext cx="766450" cy="1075350"/>
              </a:xfrm>
              <a:custGeom>
                <a:rect b="b" l="l" r="r" t="t"/>
                <a:pathLst>
                  <a:path extrusionOk="0" h="43014" w="30658">
                    <a:moveTo>
                      <a:pt x="17348" y="0"/>
                    </a:moveTo>
                    <a:lnTo>
                      <a:pt x="17030" y="19"/>
                    </a:lnTo>
                    <a:lnTo>
                      <a:pt x="16712" y="56"/>
                    </a:lnTo>
                    <a:lnTo>
                      <a:pt x="16395" y="131"/>
                    </a:lnTo>
                    <a:lnTo>
                      <a:pt x="16077" y="262"/>
                    </a:lnTo>
                    <a:lnTo>
                      <a:pt x="15778" y="412"/>
                    </a:lnTo>
                    <a:lnTo>
                      <a:pt x="15591" y="524"/>
                    </a:lnTo>
                    <a:lnTo>
                      <a:pt x="15497" y="580"/>
                    </a:lnTo>
                    <a:lnTo>
                      <a:pt x="15385" y="599"/>
                    </a:lnTo>
                    <a:lnTo>
                      <a:pt x="15236" y="617"/>
                    </a:lnTo>
                    <a:lnTo>
                      <a:pt x="15086" y="580"/>
                    </a:lnTo>
                    <a:lnTo>
                      <a:pt x="14787" y="486"/>
                    </a:lnTo>
                    <a:lnTo>
                      <a:pt x="14600" y="430"/>
                    </a:lnTo>
                    <a:lnTo>
                      <a:pt x="14394" y="393"/>
                    </a:lnTo>
                    <a:lnTo>
                      <a:pt x="14207" y="356"/>
                    </a:lnTo>
                    <a:lnTo>
                      <a:pt x="13628" y="356"/>
                    </a:lnTo>
                    <a:lnTo>
                      <a:pt x="13441" y="374"/>
                    </a:lnTo>
                    <a:lnTo>
                      <a:pt x="13235" y="412"/>
                    </a:lnTo>
                    <a:lnTo>
                      <a:pt x="12862" y="524"/>
                    </a:lnTo>
                    <a:lnTo>
                      <a:pt x="12488" y="655"/>
                    </a:lnTo>
                    <a:lnTo>
                      <a:pt x="12114" y="823"/>
                    </a:lnTo>
                    <a:lnTo>
                      <a:pt x="11777" y="1028"/>
                    </a:lnTo>
                    <a:lnTo>
                      <a:pt x="11497" y="1215"/>
                    </a:lnTo>
                    <a:lnTo>
                      <a:pt x="11235" y="1421"/>
                    </a:lnTo>
                    <a:lnTo>
                      <a:pt x="10974" y="1664"/>
                    </a:lnTo>
                    <a:lnTo>
                      <a:pt x="10712" y="1907"/>
                    </a:lnTo>
                    <a:lnTo>
                      <a:pt x="10469" y="2169"/>
                    </a:lnTo>
                    <a:lnTo>
                      <a:pt x="10207" y="2468"/>
                    </a:lnTo>
                    <a:lnTo>
                      <a:pt x="9983" y="2767"/>
                    </a:lnTo>
                    <a:lnTo>
                      <a:pt x="9740" y="3085"/>
                    </a:lnTo>
                    <a:lnTo>
                      <a:pt x="9515" y="3402"/>
                    </a:lnTo>
                    <a:lnTo>
                      <a:pt x="9310" y="3758"/>
                    </a:lnTo>
                    <a:lnTo>
                      <a:pt x="9104" y="4113"/>
                    </a:lnTo>
                    <a:lnTo>
                      <a:pt x="8917" y="4468"/>
                    </a:lnTo>
                    <a:lnTo>
                      <a:pt x="8730" y="4842"/>
                    </a:lnTo>
                    <a:lnTo>
                      <a:pt x="8562" y="5234"/>
                    </a:lnTo>
                    <a:lnTo>
                      <a:pt x="8413" y="5608"/>
                    </a:lnTo>
                    <a:lnTo>
                      <a:pt x="8282" y="6001"/>
                    </a:lnTo>
                    <a:lnTo>
                      <a:pt x="8151" y="6393"/>
                    </a:lnTo>
                    <a:lnTo>
                      <a:pt x="8057" y="6786"/>
                    </a:lnTo>
                    <a:lnTo>
                      <a:pt x="7964" y="7197"/>
                    </a:lnTo>
                    <a:lnTo>
                      <a:pt x="7908" y="7590"/>
                    </a:lnTo>
                    <a:lnTo>
                      <a:pt x="7852" y="7982"/>
                    </a:lnTo>
                    <a:lnTo>
                      <a:pt x="7833" y="8375"/>
                    </a:lnTo>
                    <a:lnTo>
                      <a:pt x="7833" y="8767"/>
                    </a:lnTo>
                    <a:lnTo>
                      <a:pt x="7833" y="9160"/>
                    </a:lnTo>
                    <a:lnTo>
                      <a:pt x="7870" y="9534"/>
                    </a:lnTo>
                    <a:lnTo>
                      <a:pt x="7945" y="9908"/>
                    </a:lnTo>
                    <a:lnTo>
                      <a:pt x="8039" y="10263"/>
                    </a:lnTo>
                    <a:lnTo>
                      <a:pt x="8151" y="10618"/>
                    </a:lnTo>
                    <a:lnTo>
                      <a:pt x="8282" y="10955"/>
                    </a:lnTo>
                    <a:lnTo>
                      <a:pt x="8450" y="11291"/>
                    </a:lnTo>
                    <a:lnTo>
                      <a:pt x="8656" y="11590"/>
                    </a:lnTo>
                    <a:lnTo>
                      <a:pt x="8880" y="11889"/>
                    </a:lnTo>
                    <a:lnTo>
                      <a:pt x="9086" y="12132"/>
                    </a:lnTo>
                    <a:lnTo>
                      <a:pt x="9310" y="12357"/>
                    </a:lnTo>
                    <a:lnTo>
                      <a:pt x="9572" y="12581"/>
                    </a:lnTo>
                    <a:lnTo>
                      <a:pt x="9833" y="12805"/>
                    </a:lnTo>
                    <a:lnTo>
                      <a:pt x="10132" y="13011"/>
                    </a:lnTo>
                    <a:lnTo>
                      <a:pt x="10431" y="13198"/>
                    </a:lnTo>
                    <a:lnTo>
                      <a:pt x="10749" y="13366"/>
                    </a:lnTo>
                    <a:lnTo>
                      <a:pt x="11067" y="13534"/>
                    </a:lnTo>
                    <a:lnTo>
                      <a:pt x="11403" y="13665"/>
                    </a:lnTo>
                    <a:lnTo>
                      <a:pt x="11740" y="13777"/>
                    </a:lnTo>
                    <a:lnTo>
                      <a:pt x="12076" y="13871"/>
                    </a:lnTo>
                    <a:lnTo>
                      <a:pt x="12413" y="13927"/>
                    </a:lnTo>
                    <a:lnTo>
                      <a:pt x="12749" y="13945"/>
                    </a:lnTo>
                    <a:lnTo>
                      <a:pt x="13086" y="13945"/>
                    </a:lnTo>
                    <a:lnTo>
                      <a:pt x="13404" y="13889"/>
                    </a:lnTo>
                    <a:lnTo>
                      <a:pt x="13703" y="13796"/>
                    </a:lnTo>
                    <a:lnTo>
                      <a:pt x="13441" y="13908"/>
                    </a:lnTo>
                    <a:lnTo>
                      <a:pt x="13179" y="14058"/>
                    </a:lnTo>
                    <a:lnTo>
                      <a:pt x="12918" y="14207"/>
                    </a:lnTo>
                    <a:lnTo>
                      <a:pt x="12675" y="14394"/>
                    </a:lnTo>
                    <a:lnTo>
                      <a:pt x="12450" y="14600"/>
                    </a:lnTo>
                    <a:lnTo>
                      <a:pt x="12245" y="14824"/>
                    </a:lnTo>
                    <a:lnTo>
                      <a:pt x="12058" y="15067"/>
                    </a:lnTo>
                    <a:lnTo>
                      <a:pt x="11871" y="15310"/>
                    </a:lnTo>
                    <a:lnTo>
                      <a:pt x="11703" y="15590"/>
                    </a:lnTo>
                    <a:lnTo>
                      <a:pt x="11553" y="15852"/>
                    </a:lnTo>
                    <a:lnTo>
                      <a:pt x="11422" y="16151"/>
                    </a:lnTo>
                    <a:lnTo>
                      <a:pt x="11310" y="16450"/>
                    </a:lnTo>
                    <a:lnTo>
                      <a:pt x="11217" y="16749"/>
                    </a:lnTo>
                    <a:lnTo>
                      <a:pt x="11142" y="17067"/>
                    </a:lnTo>
                    <a:lnTo>
                      <a:pt x="11086" y="17385"/>
                    </a:lnTo>
                    <a:lnTo>
                      <a:pt x="11048" y="17703"/>
                    </a:lnTo>
                    <a:lnTo>
                      <a:pt x="11011" y="18207"/>
                    </a:lnTo>
                    <a:lnTo>
                      <a:pt x="11011" y="18712"/>
                    </a:lnTo>
                    <a:lnTo>
                      <a:pt x="11048" y="19198"/>
                    </a:lnTo>
                    <a:lnTo>
                      <a:pt x="11104" y="19666"/>
                    </a:lnTo>
                    <a:lnTo>
                      <a:pt x="11179" y="20133"/>
                    </a:lnTo>
                    <a:lnTo>
                      <a:pt x="11291" y="20581"/>
                    </a:lnTo>
                    <a:lnTo>
                      <a:pt x="11441" y="21030"/>
                    </a:lnTo>
                    <a:lnTo>
                      <a:pt x="11609" y="21460"/>
                    </a:lnTo>
                    <a:lnTo>
                      <a:pt x="11815" y="21853"/>
                    </a:lnTo>
                    <a:lnTo>
                      <a:pt x="12020" y="22245"/>
                    </a:lnTo>
                    <a:lnTo>
                      <a:pt x="12282" y="22619"/>
                    </a:lnTo>
                    <a:lnTo>
                      <a:pt x="12544" y="22956"/>
                    </a:lnTo>
                    <a:lnTo>
                      <a:pt x="12843" y="23292"/>
                    </a:lnTo>
                    <a:lnTo>
                      <a:pt x="13161" y="23591"/>
                    </a:lnTo>
                    <a:lnTo>
                      <a:pt x="13497" y="23871"/>
                    </a:lnTo>
                    <a:lnTo>
                      <a:pt x="13871" y="24114"/>
                    </a:lnTo>
                    <a:lnTo>
                      <a:pt x="14058" y="24264"/>
                    </a:lnTo>
                    <a:lnTo>
                      <a:pt x="14207" y="24414"/>
                    </a:lnTo>
                    <a:lnTo>
                      <a:pt x="14338" y="24601"/>
                    </a:lnTo>
                    <a:lnTo>
                      <a:pt x="14432" y="24787"/>
                    </a:lnTo>
                    <a:lnTo>
                      <a:pt x="14507" y="24993"/>
                    </a:lnTo>
                    <a:lnTo>
                      <a:pt x="14544" y="25199"/>
                    </a:lnTo>
                    <a:lnTo>
                      <a:pt x="14544" y="25404"/>
                    </a:lnTo>
                    <a:lnTo>
                      <a:pt x="14525" y="25591"/>
                    </a:lnTo>
                    <a:lnTo>
                      <a:pt x="14488" y="25778"/>
                    </a:lnTo>
                    <a:lnTo>
                      <a:pt x="14413" y="25928"/>
                    </a:lnTo>
                    <a:lnTo>
                      <a:pt x="14301" y="26059"/>
                    </a:lnTo>
                    <a:lnTo>
                      <a:pt x="14245" y="26115"/>
                    </a:lnTo>
                    <a:lnTo>
                      <a:pt x="14170" y="26152"/>
                    </a:lnTo>
                    <a:lnTo>
                      <a:pt x="14095" y="26189"/>
                    </a:lnTo>
                    <a:lnTo>
                      <a:pt x="14002" y="26227"/>
                    </a:lnTo>
                    <a:lnTo>
                      <a:pt x="13908" y="26245"/>
                    </a:lnTo>
                    <a:lnTo>
                      <a:pt x="13703" y="26245"/>
                    </a:lnTo>
                    <a:lnTo>
                      <a:pt x="13591" y="26227"/>
                    </a:lnTo>
                    <a:lnTo>
                      <a:pt x="13478" y="26189"/>
                    </a:lnTo>
                    <a:lnTo>
                      <a:pt x="13348" y="26152"/>
                    </a:lnTo>
                    <a:lnTo>
                      <a:pt x="13310" y="26264"/>
                    </a:lnTo>
                    <a:lnTo>
                      <a:pt x="13291" y="26376"/>
                    </a:lnTo>
                    <a:lnTo>
                      <a:pt x="13291" y="26489"/>
                    </a:lnTo>
                    <a:lnTo>
                      <a:pt x="13310" y="26601"/>
                    </a:lnTo>
                    <a:lnTo>
                      <a:pt x="13366" y="26713"/>
                    </a:lnTo>
                    <a:lnTo>
                      <a:pt x="13422" y="26806"/>
                    </a:lnTo>
                    <a:lnTo>
                      <a:pt x="13516" y="26881"/>
                    </a:lnTo>
                    <a:lnTo>
                      <a:pt x="13628" y="26918"/>
                    </a:lnTo>
                    <a:lnTo>
                      <a:pt x="13759" y="26937"/>
                    </a:lnTo>
                    <a:lnTo>
                      <a:pt x="13890" y="26937"/>
                    </a:lnTo>
                    <a:lnTo>
                      <a:pt x="14020" y="26918"/>
                    </a:lnTo>
                    <a:lnTo>
                      <a:pt x="14151" y="26862"/>
                    </a:lnTo>
                    <a:lnTo>
                      <a:pt x="14263" y="26806"/>
                    </a:lnTo>
                    <a:lnTo>
                      <a:pt x="14394" y="26750"/>
                    </a:lnTo>
                    <a:lnTo>
                      <a:pt x="14619" y="26582"/>
                    </a:lnTo>
                    <a:lnTo>
                      <a:pt x="14619" y="26582"/>
                    </a:lnTo>
                    <a:lnTo>
                      <a:pt x="14544" y="27797"/>
                    </a:lnTo>
                    <a:lnTo>
                      <a:pt x="14563" y="27704"/>
                    </a:lnTo>
                    <a:lnTo>
                      <a:pt x="14600" y="27573"/>
                    </a:lnTo>
                    <a:lnTo>
                      <a:pt x="14731" y="27292"/>
                    </a:lnTo>
                    <a:lnTo>
                      <a:pt x="14899" y="26993"/>
                    </a:lnTo>
                    <a:lnTo>
                      <a:pt x="15123" y="26675"/>
                    </a:lnTo>
                    <a:lnTo>
                      <a:pt x="15348" y="26376"/>
                    </a:lnTo>
                    <a:lnTo>
                      <a:pt x="15479" y="26264"/>
                    </a:lnTo>
                    <a:lnTo>
                      <a:pt x="15591" y="26152"/>
                    </a:lnTo>
                    <a:lnTo>
                      <a:pt x="15703" y="26077"/>
                    </a:lnTo>
                    <a:lnTo>
                      <a:pt x="15815" y="26021"/>
                    </a:lnTo>
                    <a:lnTo>
                      <a:pt x="15908" y="25984"/>
                    </a:lnTo>
                    <a:lnTo>
                      <a:pt x="16002" y="26002"/>
                    </a:lnTo>
                    <a:lnTo>
                      <a:pt x="16077" y="26040"/>
                    </a:lnTo>
                    <a:lnTo>
                      <a:pt x="16151" y="26077"/>
                    </a:lnTo>
                    <a:lnTo>
                      <a:pt x="16208" y="26133"/>
                    </a:lnTo>
                    <a:lnTo>
                      <a:pt x="16245" y="26189"/>
                    </a:lnTo>
                    <a:lnTo>
                      <a:pt x="16264" y="26264"/>
                    </a:lnTo>
                    <a:lnTo>
                      <a:pt x="16301" y="26339"/>
                    </a:lnTo>
                    <a:lnTo>
                      <a:pt x="16301" y="26507"/>
                    </a:lnTo>
                    <a:lnTo>
                      <a:pt x="16282" y="26694"/>
                    </a:lnTo>
                    <a:lnTo>
                      <a:pt x="16226" y="26881"/>
                    </a:lnTo>
                    <a:lnTo>
                      <a:pt x="16151" y="27105"/>
                    </a:lnTo>
                    <a:lnTo>
                      <a:pt x="16058" y="27311"/>
                    </a:lnTo>
                    <a:lnTo>
                      <a:pt x="15946" y="27535"/>
                    </a:lnTo>
                    <a:lnTo>
                      <a:pt x="15815" y="27741"/>
                    </a:lnTo>
                    <a:lnTo>
                      <a:pt x="15572" y="28134"/>
                    </a:lnTo>
                    <a:lnTo>
                      <a:pt x="15329" y="28433"/>
                    </a:lnTo>
                    <a:lnTo>
                      <a:pt x="15161" y="28638"/>
                    </a:lnTo>
                    <a:lnTo>
                      <a:pt x="14880" y="28863"/>
                    </a:lnTo>
                    <a:lnTo>
                      <a:pt x="14600" y="29087"/>
                    </a:lnTo>
                    <a:lnTo>
                      <a:pt x="14282" y="29274"/>
                    </a:lnTo>
                    <a:lnTo>
                      <a:pt x="13964" y="29442"/>
                    </a:lnTo>
                    <a:lnTo>
                      <a:pt x="13628" y="29592"/>
                    </a:lnTo>
                    <a:lnTo>
                      <a:pt x="13291" y="29722"/>
                    </a:lnTo>
                    <a:lnTo>
                      <a:pt x="12619" y="29984"/>
                    </a:lnTo>
                    <a:lnTo>
                      <a:pt x="8244" y="31554"/>
                    </a:lnTo>
                    <a:lnTo>
                      <a:pt x="7646" y="31760"/>
                    </a:lnTo>
                    <a:lnTo>
                      <a:pt x="7048" y="32003"/>
                    </a:lnTo>
                    <a:lnTo>
                      <a:pt x="6768" y="32153"/>
                    </a:lnTo>
                    <a:lnTo>
                      <a:pt x="6487" y="32302"/>
                    </a:lnTo>
                    <a:lnTo>
                      <a:pt x="6207" y="32470"/>
                    </a:lnTo>
                    <a:lnTo>
                      <a:pt x="5945" y="32657"/>
                    </a:lnTo>
                    <a:lnTo>
                      <a:pt x="5683" y="32882"/>
                    </a:lnTo>
                    <a:lnTo>
                      <a:pt x="5422" y="33125"/>
                    </a:lnTo>
                    <a:lnTo>
                      <a:pt x="5179" y="33386"/>
                    </a:lnTo>
                    <a:lnTo>
                      <a:pt x="4954" y="33648"/>
                    </a:lnTo>
                    <a:lnTo>
                      <a:pt x="4730" y="33947"/>
                    </a:lnTo>
                    <a:lnTo>
                      <a:pt x="4524" y="34246"/>
                    </a:lnTo>
                    <a:lnTo>
                      <a:pt x="4132" y="34844"/>
                    </a:lnTo>
                    <a:lnTo>
                      <a:pt x="3552" y="35798"/>
                    </a:lnTo>
                    <a:lnTo>
                      <a:pt x="2973" y="36770"/>
                    </a:lnTo>
                    <a:lnTo>
                      <a:pt x="2431" y="37760"/>
                    </a:lnTo>
                    <a:lnTo>
                      <a:pt x="1889" y="38751"/>
                    </a:lnTo>
                    <a:lnTo>
                      <a:pt x="1384" y="39761"/>
                    </a:lnTo>
                    <a:lnTo>
                      <a:pt x="898" y="40789"/>
                    </a:lnTo>
                    <a:lnTo>
                      <a:pt x="449" y="41817"/>
                    </a:lnTo>
                    <a:lnTo>
                      <a:pt x="1" y="42864"/>
                    </a:lnTo>
                    <a:lnTo>
                      <a:pt x="30526" y="43013"/>
                    </a:lnTo>
                    <a:lnTo>
                      <a:pt x="30601" y="42490"/>
                    </a:lnTo>
                    <a:lnTo>
                      <a:pt x="30639" y="41985"/>
                    </a:lnTo>
                    <a:lnTo>
                      <a:pt x="30657" y="41480"/>
                    </a:lnTo>
                    <a:lnTo>
                      <a:pt x="30657" y="40976"/>
                    </a:lnTo>
                    <a:lnTo>
                      <a:pt x="30620" y="40471"/>
                    </a:lnTo>
                    <a:lnTo>
                      <a:pt x="30583" y="39966"/>
                    </a:lnTo>
                    <a:lnTo>
                      <a:pt x="30508" y="39462"/>
                    </a:lnTo>
                    <a:lnTo>
                      <a:pt x="30433" y="38957"/>
                    </a:lnTo>
                    <a:lnTo>
                      <a:pt x="30321" y="38471"/>
                    </a:lnTo>
                    <a:lnTo>
                      <a:pt x="30190" y="37985"/>
                    </a:lnTo>
                    <a:lnTo>
                      <a:pt x="30022" y="37499"/>
                    </a:lnTo>
                    <a:lnTo>
                      <a:pt x="29854" y="37031"/>
                    </a:lnTo>
                    <a:lnTo>
                      <a:pt x="29667" y="36564"/>
                    </a:lnTo>
                    <a:lnTo>
                      <a:pt x="29442" y="36115"/>
                    </a:lnTo>
                    <a:lnTo>
                      <a:pt x="29199" y="35667"/>
                    </a:lnTo>
                    <a:lnTo>
                      <a:pt x="28938" y="35237"/>
                    </a:lnTo>
                    <a:lnTo>
                      <a:pt x="28751" y="34938"/>
                    </a:lnTo>
                    <a:lnTo>
                      <a:pt x="28545" y="34657"/>
                    </a:lnTo>
                    <a:lnTo>
                      <a:pt x="28321" y="34396"/>
                    </a:lnTo>
                    <a:lnTo>
                      <a:pt x="28096" y="34134"/>
                    </a:lnTo>
                    <a:lnTo>
                      <a:pt x="27779" y="33816"/>
                    </a:lnTo>
                    <a:lnTo>
                      <a:pt x="27461" y="33517"/>
                    </a:lnTo>
                    <a:lnTo>
                      <a:pt x="27106" y="33255"/>
                    </a:lnTo>
                    <a:lnTo>
                      <a:pt x="26750" y="32994"/>
                    </a:lnTo>
                    <a:lnTo>
                      <a:pt x="26377" y="32769"/>
                    </a:lnTo>
                    <a:lnTo>
                      <a:pt x="26003" y="32545"/>
                    </a:lnTo>
                    <a:lnTo>
                      <a:pt x="25610" y="32339"/>
                    </a:lnTo>
                    <a:lnTo>
                      <a:pt x="25218" y="32153"/>
                    </a:lnTo>
                    <a:lnTo>
                      <a:pt x="23610" y="31386"/>
                    </a:lnTo>
                    <a:lnTo>
                      <a:pt x="23217" y="31180"/>
                    </a:lnTo>
                    <a:lnTo>
                      <a:pt x="22825" y="30975"/>
                    </a:lnTo>
                    <a:lnTo>
                      <a:pt x="22451" y="30751"/>
                    </a:lnTo>
                    <a:lnTo>
                      <a:pt x="22059" y="30526"/>
                    </a:lnTo>
                    <a:lnTo>
                      <a:pt x="21965" y="30451"/>
                    </a:lnTo>
                    <a:lnTo>
                      <a:pt x="21853" y="30321"/>
                    </a:lnTo>
                    <a:lnTo>
                      <a:pt x="21722" y="30171"/>
                    </a:lnTo>
                    <a:lnTo>
                      <a:pt x="21591" y="30003"/>
                    </a:lnTo>
                    <a:lnTo>
                      <a:pt x="21460" y="29816"/>
                    </a:lnTo>
                    <a:lnTo>
                      <a:pt x="21311" y="29592"/>
                    </a:lnTo>
                    <a:lnTo>
                      <a:pt x="21199" y="29367"/>
                    </a:lnTo>
                    <a:lnTo>
                      <a:pt x="21086" y="29143"/>
                    </a:lnTo>
                    <a:lnTo>
                      <a:pt x="20993" y="28919"/>
                    </a:lnTo>
                    <a:lnTo>
                      <a:pt x="20918" y="28694"/>
                    </a:lnTo>
                    <a:lnTo>
                      <a:pt x="20881" y="28489"/>
                    </a:lnTo>
                    <a:lnTo>
                      <a:pt x="20862" y="28283"/>
                    </a:lnTo>
                    <a:lnTo>
                      <a:pt x="20881" y="28190"/>
                    </a:lnTo>
                    <a:lnTo>
                      <a:pt x="20900" y="28115"/>
                    </a:lnTo>
                    <a:lnTo>
                      <a:pt x="20937" y="28040"/>
                    </a:lnTo>
                    <a:lnTo>
                      <a:pt x="20974" y="27965"/>
                    </a:lnTo>
                    <a:lnTo>
                      <a:pt x="21030" y="27909"/>
                    </a:lnTo>
                    <a:lnTo>
                      <a:pt x="21086" y="27853"/>
                    </a:lnTo>
                    <a:lnTo>
                      <a:pt x="21180" y="27816"/>
                    </a:lnTo>
                    <a:lnTo>
                      <a:pt x="21273" y="27778"/>
                    </a:lnTo>
                    <a:lnTo>
                      <a:pt x="21386" y="27760"/>
                    </a:lnTo>
                    <a:lnTo>
                      <a:pt x="21629" y="27760"/>
                    </a:lnTo>
                    <a:lnTo>
                      <a:pt x="21741" y="27797"/>
                    </a:lnTo>
                    <a:lnTo>
                      <a:pt x="21965" y="27890"/>
                    </a:lnTo>
                    <a:lnTo>
                      <a:pt x="22171" y="28021"/>
                    </a:lnTo>
                    <a:lnTo>
                      <a:pt x="22376" y="28171"/>
                    </a:lnTo>
                    <a:lnTo>
                      <a:pt x="22582" y="28302"/>
                    </a:lnTo>
                    <a:lnTo>
                      <a:pt x="22806" y="28395"/>
                    </a:lnTo>
                    <a:lnTo>
                      <a:pt x="22918" y="28433"/>
                    </a:lnTo>
                    <a:lnTo>
                      <a:pt x="23031" y="28470"/>
                    </a:lnTo>
                    <a:lnTo>
                      <a:pt x="23161" y="28489"/>
                    </a:lnTo>
                    <a:lnTo>
                      <a:pt x="23274" y="28489"/>
                    </a:lnTo>
                    <a:lnTo>
                      <a:pt x="23517" y="28451"/>
                    </a:lnTo>
                    <a:lnTo>
                      <a:pt x="23741" y="28395"/>
                    </a:lnTo>
                    <a:lnTo>
                      <a:pt x="23965" y="28283"/>
                    </a:lnTo>
                    <a:lnTo>
                      <a:pt x="24171" y="28134"/>
                    </a:lnTo>
                    <a:lnTo>
                      <a:pt x="24376" y="27947"/>
                    </a:lnTo>
                    <a:lnTo>
                      <a:pt x="24582" y="27741"/>
                    </a:lnTo>
                    <a:lnTo>
                      <a:pt x="24769" y="27498"/>
                    </a:lnTo>
                    <a:lnTo>
                      <a:pt x="24937" y="27236"/>
                    </a:lnTo>
                    <a:lnTo>
                      <a:pt x="25105" y="26956"/>
                    </a:lnTo>
                    <a:lnTo>
                      <a:pt x="25274" y="26638"/>
                    </a:lnTo>
                    <a:lnTo>
                      <a:pt x="25423" y="26302"/>
                    </a:lnTo>
                    <a:lnTo>
                      <a:pt x="25573" y="25965"/>
                    </a:lnTo>
                    <a:lnTo>
                      <a:pt x="25704" y="25591"/>
                    </a:lnTo>
                    <a:lnTo>
                      <a:pt x="25965" y="24844"/>
                    </a:lnTo>
                    <a:lnTo>
                      <a:pt x="26190" y="24058"/>
                    </a:lnTo>
                    <a:lnTo>
                      <a:pt x="26377" y="23273"/>
                    </a:lnTo>
                    <a:lnTo>
                      <a:pt x="26545" y="22507"/>
                    </a:lnTo>
                    <a:lnTo>
                      <a:pt x="26676" y="21759"/>
                    </a:lnTo>
                    <a:lnTo>
                      <a:pt x="26788" y="21068"/>
                    </a:lnTo>
                    <a:lnTo>
                      <a:pt x="26863" y="20451"/>
                    </a:lnTo>
                    <a:lnTo>
                      <a:pt x="26919" y="19946"/>
                    </a:lnTo>
                    <a:lnTo>
                      <a:pt x="26937" y="19535"/>
                    </a:lnTo>
                    <a:lnTo>
                      <a:pt x="26956" y="18768"/>
                    </a:lnTo>
                    <a:lnTo>
                      <a:pt x="26937" y="17964"/>
                    </a:lnTo>
                    <a:lnTo>
                      <a:pt x="26863" y="17161"/>
                    </a:lnTo>
                    <a:lnTo>
                      <a:pt x="26825" y="16768"/>
                    </a:lnTo>
                    <a:lnTo>
                      <a:pt x="26750" y="16357"/>
                    </a:lnTo>
                    <a:lnTo>
                      <a:pt x="26676" y="15964"/>
                    </a:lnTo>
                    <a:lnTo>
                      <a:pt x="26601" y="15572"/>
                    </a:lnTo>
                    <a:lnTo>
                      <a:pt x="26507" y="15179"/>
                    </a:lnTo>
                    <a:lnTo>
                      <a:pt x="26395" y="14787"/>
                    </a:lnTo>
                    <a:lnTo>
                      <a:pt x="26264" y="14413"/>
                    </a:lnTo>
                    <a:lnTo>
                      <a:pt x="26134" y="14058"/>
                    </a:lnTo>
                    <a:lnTo>
                      <a:pt x="25984" y="13684"/>
                    </a:lnTo>
                    <a:lnTo>
                      <a:pt x="25816" y="13347"/>
                    </a:lnTo>
                    <a:lnTo>
                      <a:pt x="25629" y="13011"/>
                    </a:lnTo>
                    <a:lnTo>
                      <a:pt x="25442" y="12693"/>
                    </a:lnTo>
                    <a:lnTo>
                      <a:pt x="25236" y="12394"/>
                    </a:lnTo>
                    <a:lnTo>
                      <a:pt x="25012" y="12113"/>
                    </a:lnTo>
                    <a:lnTo>
                      <a:pt x="24769" y="11833"/>
                    </a:lnTo>
                    <a:lnTo>
                      <a:pt x="24526" y="11590"/>
                    </a:lnTo>
                    <a:lnTo>
                      <a:pt x="24246" y="11366"/>
                    </a:lnTo>
                    <a:lnTo>
                      <a:pt x="23965" y="11160"/>
                    </a:lnTo>
                    <a:lnTo>
                      <a:pt x="23666" y="10973"/>
                    </a:lnTo>
                    <a:lnTo>
                      <a:pt x="23330" y="10824"/>
                    </a:lnTo>
                    <a:lnTo>
                      <a:pt x="22993" y="10693"/>
                    </a:lnTo>
                    <a:lnTo>
                      <a:pt x="22638" y="10581"/>
                    </a:lnTo>
                    <a:lnTo>
                      <a:pt x="22264" y="10506"/>
                    </a:lnTo>
                    <a:lnTo>
                      <a:pt x="21872" y="10450"/>
                    </a:lnTo>
                    <a:lnTo>
                      <a:pt x="21460" y="10450"/>
                    </a:lnTo>
                    <a:lnTo>
                      <a:pt x="21030" y="10468"/>
                    </a:lnTo>
                    <a:lnTo>
                      <a:pt x="21311" y="9945"/>
                    </a:lnTo>
                    <a:lnTo>
                      <a:pt x="21535" y="9403"/>
                    </a:lnTo>
                    <a:lnTo>
                      <a:pt x="21741" y="8842"/>
                    </a:lnTo>
                    <a:lnTo>
                      <a:pt x="21909" y="8281"/>
                    </a:lnTo>
                    <a:lnTo>
                      <a:pt x="22059" y="7702"/>
                    </a:lnTo>
                    <a:lnTo>
                      <a:pt x="22152" y="7122"/>
                    </a:lnTo>
                    <a:lnTo>
                      <a:pt x="22208" y="6524"/>
                    </a:lnTo>
                    <a:lnTo>
                      <a:pt x="22227" y="5945"/>
                    </a:lnTo>
                    <a:lnTo>
                      <a:pt x="22189" y="5347"/>
                    </a:lnTo>
                    <a:lnTo>
                      <a:pt x="22171" y="5066"/>
                    </a:lnTo>
                    <a:lnTo>
                      <a:pt x="22133" y="4786"/>
                    </a:lnTo>
                    <a:lnTo>
                      <a:pt x="22077" y="4487"/>
                    </a:lnTo>
                    <a:lnTo>
                      <a:pt x="22002" y="4206"/>
                    </a:lnTo>
                    <a:lnTo>
                      <a:pt x="21928" y="3926"/>
                    </a:lnTo>
                    <a:lnTo>
                      <a:pt x="21834" y="3664"/>
                    </a:lnTo>
                    <a:lnTo>
                      <a:pt x="21741" y="3384"/>
                    </a:lnTo>
                    <a:lnTo>
                      <a:pt x="21629" y="3122"/>
                    </a:lnTo>
                    <a:lnTo>
                      <a:pt x="21498" y="2860"/>
                    </a:lnTo>
                    <a:lnTo>
                      <a:pt x="21367" y="2599"/>
                    </a:lnTo>
                    <a:lnTo>
                      <a:pt x="21199" y="2356"/>
                    </a:lnTo>
                    <a:lnTo>
                      <a:pt x="21030" y="2113"/>
                    </a:lnTo>
                    <a:lnTo>
                      <a:pt x="20862" y="1870"/>
                    </a:lnTo>
                    <a:lnTo>
                      <a:pt x="20657" y="1645"/>
                    </a:lnTo>
                    <a:lnTo>
                      <a:pt x="20414" y="1384"/>
                    </a:lnTo>
                    <a:lnTo>
                      <a:pt x="20152" y="1159"/>
                    </a:lnTo>
                    <a:lnTo>
                      <a:pt x="19890" y="935"/>
                    </a:lnTo>
                    <a:lnTo>
                      <a:pt x="19591" y="729"/>
                    </a:lnTo>
                    <a:lnTo>
                      <a:pt x="19292" y="542"/>
                    </a:lnTo>
                    <a:lnTo>
                      <a:pt x="18974" y="393"/>
                    </a:lnTo>
                    <a:lnTo>
                      <a:pt x="18656" y="262"/>
                    </a:lnTo>
                    <a:lnTo>
                      <a:pt x="18339" y="150"/>
                    </a:lnTo>
                    <a:lnTo>
                      <a:pt x="18021" y="75"/>
                    </a:lnTo>
                    <a:lnTo>
                      <a:pt x="17684" y="19"/>
                    </a:lnTo>
                    <a:lnTo>
                      <a:pt x="173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44"/>
              <p:cNvSpPr/>
              <p:nvPr/>
            </p:nvSpPr>
            <p:spPr>
              <a:xfrm>
                <a:off x="2630450" y="650300"/>
                <a:ext cx="766450" cy="1075350"/>
              </a:xfrm>
              <a:custGeom>
                <a:rect b="b" l="l" r="r" t="t"/>
                <a:pathLst>
                  <a:path extrusionOk="0" fill="none" h="43014" w="30658">
                    <a:moveTo>
                      <a:pt x="30526" y="43013"/>
                    </a:moveTo>
                    <a:lnTo>
                      <a:pt x="30526" y="43013"/>
                    </a:lnTo>
                    <a:lnTo>
                      <a:pt x="30601" y="42490"/>
                    </a:lnTo>
                    <a:lnTo>
                      <a:pt x="30639" y="41985"/>
                    </a:lnTo>
                    <a:lnTo>
                      <a:pt x="30657" y="41480"/>
                    </a:lnTo>
                    <a:lnTo>
                      <a:pt x="30657" y="40976"/>
                    </a:lnTo>
                    <a:lnTo>
                      <a:pt x="30620" y="40471"/>
                    </a:lnTo>
                    <a:lnTo>
                      <a:pt x="30583" y="39966"/>
                    </a:lnTo>
                    <a:lnTo>
                      <a:pt x="30508" y="39462"/>
                    </a:lnTo>
                    <a:lnTo>
                      <a:pt x="30433" y="38957"/>
                    </a:lnTo>
                    <a:lnTo>
                      <a:pt x="30321" y="38471"/>
                    </a:lnTo>
                    <a:lnTo>
                      <a:pt x="30190" y="37985"/>
                    </a:lnTo>
                    <a:lnTo>
                      <a:pt x="30022" y="37499"/>
                    </a:lnTo>
                    <a:lnTo>
                      <a:pt x="29854" y="37031"/>
                    </a:lnTo>
                    <a:lnTo>
                      <a:pt x="29667" y="36564"/>
                    </a:lnTo>
                    <a:lnTo>
                      <a:pt x="29442" y="36115"/>
                    </a:lnTo>
                    <a:lnTo>
                      <a:pt x="29199" y="35667"/>
                    </a:lnTo>
                    <a:lnTo>
                      <a:pt x="28938" y="35237"/>
                    </a:lnTo>
                    <a:lnTo>
                      <a:pt x="28938" y="35237"/>
                    </a:lnTo>
                    <a:lnTo>
                      <a:pt x="28751" y="34938"/>
                    </a:lnTo>
                    <a:lnTo>
                      <a:pt x="28545" y="34657"/>
                    </a:lnTo>
                    <a:lnTo>
                      <a:pt x="28321" y="34396"/>
                    </a:lnTo>
                    <a:lnTo>
                      <a:pt x="28096" y="34134"/>
                    </a:lnTo>
                    <a:lnTo>
                      <a:pt x="28096" y="34134"/>
                    </a:lnTo>
                    <a:lnTo>
                      <a:pt x="27779" y="33816"/>
                    </a:lnTo>
                    <a:lnTo>
                      <a:pt x="27461" y="33517"/>
                    </a:lnTo>
                    <a:lnTo>
                      <a:pt x="27106" y="33255"/>
                    </a:lnTo>
                    <a:lnTo>
                      <a:pt x="26750" y="32994"/>
                    </a:lnTo>
                    <a:lnTo>
                      <a:pt x="26377" y="32769"/>
                    </a:lnTo>
                    <a:lnTo>
                      <a:pt x="26003" y="32545"/>
                    </a:lnTo>
                    <a:lnTo>
                      <a:pt x="25610" y="32339"/>
                    </a:lnTo>
                    <a:lnTo>
                      <a:pt x="25218" y="32153"/>
                    </a:lnTo>
                    <a:lnTo>
                      <a:pt x="23610" y="31386"/>
                    </a:lnTo>
                    <a:lnTo>
                      <a:pt x="23217" y="31180"/>
                    </a:lnTo>
                    <a:lnTo>
                      <a:pt x="22825" y="30975"/>
                    </a:lnTo>
                    <a:lnTo>
                      <a:pt x="22451" y="30751"/>
                    </a:lnTo>
                    <a:lnTo>
                      <a:pt x="22059" y="30526"/>
                    </a:lnTo>
                    <a:lnTo>
                      <a:pt x="22059" y="30526"/>
                    </a:lnTo>
                    <a:lnTo>
                      <a:pt x="21965" y="30451"/>
                    </a:lnTo>
                    <a:lnTo>
                      <a:pt x="21853" y="30321"/>
                    </a:lnTo>
                    <a:lnTo>
                      <a:pt x="21722" y="30171"/>
                    </a:lnTo>
                    <a:lnTo>
                      <a:pt x="21591" y="30003"/>
                    </a:lnTo>
                    <a:lnTo>
                      <a:pt x="21460" y="29816"/>
                    </a:lnTo>
                    <a:lnTo>
                      <a:pt x="21311" y="29592"/>
                    </a:lnTo>
                    <a:lnTo>
                      <a:pt x="21199" y="29367"/>
                    </a:lnTo>
                    <a:lnTo>
                      <a:pt x="21086" y="29143"/>
                    </a:lnTo>
                    <a:lnTo>
                      <a:pt x="20993" y="28919"/>
                    </a:lnTo>
                    <a:lnTo>
                      <a:pt x="20918" y="28694"/>
                    </a:lnTo>
                    <a:lnTo>
                      <a:pt x="20881" y="28489"/>
                    </a:lnTo>
                    <a:lnTo>
                      <a:pt x="20862" y="28283"/>
                    </a:lnTo>
                    <a:lnTo>
                      <a:pt x="20881" y="28190"/>
                    </a:lnTo>
                    <a:lnTo>
                      <a:pt x="20900" y="28115"/>
                    </a:lnTo>
                    <a:lnTo>
                      <a:pt x="20937" y="28040"/>
                    </a:lnTo>
                    <a:lnTo>
                      <a:pt x="20974" y="27965"/>
                    </a:lnTo>
                    <a:lnTo>
                      <a:pt x="21030" y="27909"/>
                    </a:lnTo>
                    <a:lnTo>
                      <a:pt x="21086" y="27853"/>
                    </a:lnTo>
                    <a:lnTo>
                      <a:pt x="21180" y="27816"/>
                    </a:lnTo>
                    <a:lnTo>
                      <a:pt x="21273" y="27778"/>
                    </a:lnTo>
                    <a:lnTo>
                      <a:pt x="21273" y="27778"/>
                    </a:lnTo>
                    <a:lnTo>
                      <a:pt x="21386" y="27760"/>
                    </a:lnTo>
                    <a:lnTo>
                      <a:pt x="21498" y="27760"/>
                    </a:lnTo>
                    <a:lnTo>
                      <a:pt x="21629" y="27760"/>
                    </a:lnTo>
                    <a:lnTo>
                      <a:pt x="21741" y="27797"/>
                    </a:lnTo>
                    <a:lnTo>
                      <a:pt x="21965" y="27890"/>
                    </a:lnTo>
                    <a:lnTo>
                      <a:pt x="22171" y="28021"/>
                    </a:lnTo>
                    <a:lnTo>
                      <a:pt x="22171" y="28021"/>
                    </a:lnTo>
                    <a:lnTo>
                      <a:pt x="22376" y="28171"/>
                    </a:lnTo>
                    <a:lnTo>
                      <a:pt x="22582" y="28302"/>
                    </a:lnTo>
                    <a:lnTo>
                      <a:pt x="22806" y="28395"/>
                    </a:lnTo>
                    <a:lnTo>
                      <a:pt x="22918" y="28433"/>
                    </a:lnTo>
                    <a:lnTo>
                      <a:pt x="23031" y="28470"/>
                    </a:lnTo>
                    <a:lnTo>
                      <a:pt x="23031" y="28470"/>
                    </a:lnTo>
                    <a:lnTo>
                      <a:pt x="23161" y="28489"/>
                    </a:lnTo>
                    <a:lnTo>
                      <a:pt x="23274" y="28489"/>
                    </a:lnTo>
                    <a:lnTo>
                      <a:pt x="23517" y="28451"/>
                    </a:lnTo>
                    <a:lnTo>
                      <a:pt x="23741" y="28395"/>
                    </a:lnTo>
                    <a:lnTo>
                      <a:pt x="23965" y="28283"/>
                    </a:lnTo>
                    <a:lnTo>
                      <a:pt x="24171" y="28134"/>
                    </a:lnTo>
                    <a:lnTo>
                      <a:pt x="24376" y="27947"/>
                    </a:lnTo>
                    <a:lnTo>
                      <a:pt x="24582" y="27741"/>
                    </a:lnTo>
                    <a:lnTo>
                      <a:pt x="24769" y="27498"/>
                    </a:lnTo>
                    <a:lnTo>
                      <a:pt x="24937" y="27236"/>
                    </a:lnTo>
                    <a:lnTo>
                      <a:pt x="25105" y="26956"/>
                    </a:lnTo>
                    <a:lnTo>
                      <a:pt x="25274" y="26638"/>
                    </a:lnTo>
                    <a:lnTo>
                      <a:pt x="25423" y="26302"/>
                    </a:lnTo>
                    <a:lnTo>
                      <a:pt x="25573" y="25965"/>
                    </a:lnTo>
                    <a:lnTo>
                      <a:pt x="25704" y="25591"/>
                    </a:lnTo>
                    <a:lnTo>
                      <a:pt x="25965" y="24844"/>
                    </a:lnTo>
                    <a:lnTo>
                      <a:pt x="26190" y="24058"/>
                    </a:lnTo>
                    <a:lnTo>
                      <a:pt x="26377" y="23273"/>
                    </a:lnTo>
                    <a:lnTo>
                      <a:pt x="26545" y="22507"/>
                    </a:lnTo>
                    <a:lnTo>
                      <a:pt x="26676" y="21759"/>
                    </a:lnTo>
                    <a:lnTo>
                      <a:pt x="26788" y="21068"/>
                    </a:lnTo>
                    <a:lnTo>
                      <a:pt x="26863" y="20451"/>
                    </a:lnTo>
                    <a:lnTo>
                      <a:pt x="26919" y="19946"/>
                    </a:lnTo>
                    <a:lnTo>
                      <a:pt x="26937" y="19535"/>
                    </a:lnTo>
                    <a:lnTo>
                      <a:pt x="26937" y="19535"/>
                    </a:lnTo>
                    <a:lnTo>
                      <a:pt x="26956" y="18768"/>
                    </a:lnTo>
                    <a:lnTo>
                      <a:pt x="26937" y="17964"/>
                    </a:lnTo>
                    <a:lnTo>
                      <a:pt x="26863" y="17161"/>
                    </a:lnTo>
                    <a:lnTo>
                      <a:pt x="26825" y="16768"/>
                    </a:lnTo>
                    <a:lnTo>
                      <a:pt x="26750" y="16357"/>
                    </a:lnTo>
                    <a:lnTo>
                      <a:pt x="26676" y="15964"/>
                    </a:lnTo>
                    <a:lnTo>
                      <a:pt x="26601" y="15572"/>
                    </a:lnTo>
                    <a:lnTo>
                      <a:pt x="26507" y="15179"/>
                    </a:lnTo>
                    <a:lnTo>
                      <a:pt x="26395" y="14787"/>
                    </a:lnTo>
                    <a:lnTo>
                      <a:pt x="26264" y="14413"/>
                    </a:lnTo>
                    <a:lnTo>
                      <a:pt x="26134" y="14058"/>
                    </a:lnTo>
                    <a:lnTo>
                      <a:pt x="25984" y="13684"/>
                    </a:lnTo>
                    <a:lnTo>
                      <a:pt x="25816" y="13347"/>
                    </a:lnTo>
                    <a:lnTo>
                      <a:pt x="25629" y="13011"/>
                    </a:lnTo>
                    <a:lnTo>
                      <a:pt x="25442" y="12693"/>
                    </a:lnTo>
                    <a:lnTo>
                      <a:pt x="25236" y="12394"/>
                    </a:lnTo>
                    <a:lnTo>
                      <a:pt x="25012" y="12113"/>
                    </a:lnTo>
                    <a:lnTo>
                      <a:pt x="24769" y="11833"/>
                    </a:lnTo>
                    <a:lnTo>
                      <a:pt x="24526" y="11590"/>
                    </a:lnTo>
                    <a:lnTo>
                      <a:pt x="24246" y="11366"/>
                    </a:lnTo>
                    <a:lnTo>
                      <a:pt x="23965" y="11160"/>
                    </a:lnTo>
                    <a:lnTo>
                      <a:pt x="23666" y="10973"/>
                    </a:lnTo>
                    <a:lnTo>
                      <a:pt x="23330" y="10824"/>
                    </a:lnTo>
                    <a:lnTo>
                      <a:pt x="22993" y="10693"/>
                    </a:lnTo>
                    <a:lnTo>
                      <a:pt x="22638" y="10581"/>
                    </a:lnTo>
                    <a:lnTo>
                      <a:pt x="22264" y="10506"/>
                    </a:lnTo>
                    <a:lnTo>
                      <a:pt x="21872" y="10450"/>
                    </a:lnTo>
                    <a:lnTo>
                      <a:pt x="21460" y="10450"/>
                    </a:lnTo>
                    <a:lnTo>
                      <a:pt x="21030" y="10468"/>
                    </a:lnTo>
                    <a:lnTo>
                      <a:pt x="21030" y="10468"/>
                    </a:lnTo>
                    <a:lnTo>
                      <a:pt x="21311" y="9945"/>
                    </a:lnTo>
                    <a:lnTo>
                      <a:pt x="21535" y="9403"/>
                    </a:lnTo>
                    <a:lnTo>
                      <a:pt x="21741" y="8842"/>
                    </a:lnTo>
                    <a:lnTo>
                      <a:pt x="21909" y="8281"/>
                    </a:lnTo>
                    <a:lnTo>
                      <a:pt x="22059" y="7702"/>
                    </a:lnTo>
                    <a:lnTo>
                      <a:pt x="22152" y="7122"/>
                    </a:lnTo>
                    <a:lnTo>
                      <a:pt x="22208" y="6524"/>
                    </a:lnTo>
                    <a:lnTo>
                      <a:pt x="22227" y="5945"/>
                    </a:lnTo>
                    <a:lnTo>
                      <a:pt x="22189" y="5347"/>
                    </a:lnTo>
                    <a:lnTo>
                      <a:pt x="22171" y="5066"/>
                    </a:lnTo>
                    <a:lnTo>
                      <a:pt x="22133" y="4786"/>
                    </a:lnTo>
                    <a:lnTo>
                      <a:pt x="22077" y="4487"/>
                    </a:lnTo>
                    <a:lnTo>
                      <a:pt x="22002" y="4206"/>
                    </a:lnTo>
                    <a:lnTo>
                      <a:pt x="21928" y="3926"/>
                    </a:lnTo>
                    <a:lnTo>
                      <a:pt x="21834" y="3664"/>
                    </a:lnTo>
                    <a:lnTo>
                      <a:pt x="21741" y="3384"/>
                    </a:lnTo>
                    <a:lnTo>
                      <a:pt x="21629" y="3122"/>
                    </a:lnTo>
                    <a:lnTo>
                      <a:pt x="21498" y="2860"/>
                    </a:lnTo>
                    <a:lnTo>
                      <a:pt x="21367" y="2599"/>
                    </a:lnTo>
                    <a:lnTo>
                      <a:pt x="21199" y="2356"/>
                    </a:lnTo>
                    <a:lnTo>
                      <a:pt x="21030" y="2113"/>
                    </a:lnTo>
                    <a:lnTo>
                      <a:pt x="20862" y="1870"/>
                    </a:lnTo>
                    <a:lnTo>
                      <a:pt x="20657" y="1645"/>
                    </a:lnTo>
                    <a:lnTo>
                      <a:pt x="20657" y="1645"/>
                    </a:lnTo>
                    <a:lnTo>
                      <a:pt x="20414" y="1384"/>
                    </a:lnTo>
                    <a:lnTo>
                      <a:pt x="20152" y="1159"/>
                    </a:lnTo>
                    <a:lnTo>
                      <a:pt x="19890" y="935"/>
                    </a:lnTo>
                    <a:lnTo>
                      <a:pt x="19591" y="729"/>
                    </a:lnTo>
                    <a:lnTo>
                      <a:pt x="19292" y="542"/>
                    </a:lnTo>
                    <a:lnTo>
                      <a:pt x="18974" y="393"/>
                    </a:lnTo>
                    <a:lnTo>
                      <a:pt x="18656" y="262"/>
                    </a:lnTo>
                    <a:lnTo>
                      <a:pt x="18339" y="150"/>
                    </a:lnTo>
                    <a:lnTo>
                      <a:pt x="18021" y="75"/>
                    </a:lnTo>
                    <a:lnTo>
                      <a:pt x="17684" y="19"/>
                    </a:lnTo>
                    <a:lnTo>
                      <a:pt x="17348" y="0"/>
                    </a:lnTo>
                    <a:lnTo>
                      <a:pt x="17030" y="19"/>
                    </a:lnTo>
                    <a:lnTo>
                      <a:pt x="16712" y="56"/>
                    </a:lnTo>
                    <a:lnTo>
                      <a:pt x="16395" y="131"/>
                    </a:lnTo>
                    <a:lnTo>
                      <a:pt x="16077" y="262"/>
                    </a:lnTo>
                    <a:lnTo>
                      <a:pt x="15778" y="412"/>
                    </a:lnTo>
                    <a:lnTo>
                      <a:pt x="15778" y="412"/>
                    </a:lnTo>
                    <a:lnTo>
                      <a:pt x="15591" y="524"/>
                    </a:lnTo>
                    <a:lnTo>
                      <a:pt x="15497" y="580"/>
                    </a:lnTo>
                    <a:lnTo>
                      <a:pt x="15385" y="599"/>
                    </a:lnTo>
                    <a:lnTo>
                      <a:pt x="15385" y="599"/>
                    </a:lnTo>
                    <a:lnTo>
                      <a:pt x="15236" y="617"/>
                    </a:lnTo>
                    <a:lnTo>
                      <a:pt x="15086" y="580"/>
                    </a:lnTo>
                    <a:lnTo>
                      <a:pt x="14787" y="486"/>
                    </a:lnTo>
                    <a:lnTo>
                      <a:pt x="14787" y="486"/>
                    </a:lnTo>
                    <a:lnTo>
                      <a:pt x="14600" y="430"/>
                    </a:lnTo>
                    <a:lnTo>
                      <a:pt x="14394" y="393"/>
                    </a:lnTo>
                    <a:lnTo>
                      <a:pt x="14207" y="356"/>
                    </a:lnTo>
                    <a:lnTo>
                      <a:pt x="14020" y="356"/>
                    </a:lnTo>
                    <a:lnTo>
                      <a:pt x="13815" y="356"/>
                    </a:lnTo>
                    <a:lnTo>
                      <a:pt x="13628" y="356"/>
                    </a:lnTo>
                    <a:lnTo>
                      <a:pt x="13441" y="374"/>
                    </a:lnTo>
                    <a:lnTo>
                      <a:pt x="13235" y="412"/>
                    </a:lnTo>
                    <a:lnTo>
                      <a:pt x="12862" y="524"/>
                    </a:lnTo>
                    <a:lnTo>
                      <a:pt x="12488" y="655"/>
                    </a:lnTo>
                    <a:lnTo>
                      <a:pt x="12114" y="823"/>
                    </a:lnTo>
                    <a:lnTo>
                      <a:pt x="11777" y="1028"/>
                    </a:lnTo>
                    <a:lnTo>
                      <a:pt x="11777" y="1028"/>
                    </a:lnTo>
                    <a:lnTo>
                      <a:pt x="11497" y="1215"/>
                    </a:lnTo>
                    <a:lnTo>
                      <a:pt x="11235" y="1421"/>
                    </a:lnTo>
                    <a:lnTo>
                      <a:pt x="10974" y="1664"/>
                    </a:lnTo>
                    <a:lnTo>
                      <a:pt x="10712" y="1907"/>
                    </a:lnTo>
                    <a:lnTo>
                      <a:pt x="10469" y="2169"/>
                    </a:lnTo>
                    <a:lnTo>
                      <a:pt x="10207" y="2468"/>
                    </a:lnTo>
                    <a:lnTo>
                      <a:pt x="9983" y="2767"/>
                    </a:lnTo>
                    <a:lnTo>
                      <a:pt x="9740" y="3085"/>
                    </a:lnTo>
                    <a:lnTo>
                      <a:pt x="9515" y="3402"/>
                    </a:lnTo>
                    <a:lnTo>
                      <a:pt x="9310" y="3758"/>
                    </a:lnTo>
                    <a:lnTo>
                      <a:pt x="9104" y="4113"/>
                    </a:lnTo>
                    <a:lnTo>
                      <a:pt x="8917" y="4468"/>
                    </a:lnTo>
                    <a:lnTo>
                      <a:pt x="8730" y="4842"/>
                    </a:lnTo>
                    <a:lnTo>
                      <a:pt x="8562" y="5234"/>
                    </a:lnTo>
                    <a:lnTo>
                      <a:pt x="8413" y="5608"/>
                    </a:lnTo>
                    <a:lnTo>
                      <a:pt x="8282" y="6001"/>
                    </a:lnTo>
                    <a:lnTo>
                      <a:pt x="8151" y="6393"/>
                    </a:lnTo>
                    <a:lnTo>
                      <a:pt x="8057" y="6786"/>
                    </a:lnTo>
                    <a:lnTo>
                      <a:pt x="7964" y="7197"/>
                    </a:lnTo>
                    <a:lnTo>
                      <a:pt x="7908" y="7590"/>
                    </a:lnTo>
                    <a:lnTo>
                      <a:pt x="7852" y="7982"/>
                    </a:lnTo>
                    <a:lnTo>
                      <a:pt x="7833" y="8375"/>
                    </a:lnTo>
                    <a:lnTo>
                      <a:pt x="7833" y="8767"/>
                    </a:lnTo>
                    <a:lnTo>
                      <a:pt x="7833" y="9160"/>
                    </a:lnTo>
                    <a:lnTo>
                      <a:pt x="7870" y="9534"/>
                    </a:lnTo>
                    <a:lnTo>
                      <a:pt x="7945" y="9908"/>
                    </a:lnTo>
                    <a:lnTo>
                      <a:pt x="8039" y="10263"/>
                    </a:lnTo>
                    <a:lnTo>
                      <a:pt x="8151" y="10618"/>
                    </a:lnTo>
                    <a:lnTo>
                      <a:pt x="8282" y="10955"/>
                    </a:lnTo>
                    <a:lnTo>
                      <a:pt x="8450" y="11291"/>
                    </a:lnTo>
                    <a:lnTo>
                      <a:pt x="8656" y="11590"/>
                    </a:lnTo>
                    <a:lnTo>
                      <a:pt x="8880" y="11889"/>
                    </a:lnTo>
                    <a:lnTo>
                      <a:pt x="8880" y="11889"/>
                    </a:lnTo>
                    <a:lnTo>
                      <a:pt x="9086" y="12132"/>
                    </a:lnTo>
                    <a:lnTo>
                      <a:pt x="9310" y="12357"/>
                    </a:lnTo>
                    <a:lnTo>
                      <a:pt x="9572" y="12581"/>
                    </a:lnTo>
                    <a:lnTo>
                      <a:pt x="9833" y="12805"/>
                    </a:lnTo>
                    <a:lnTo>
                      <a:pt x="10132" y="13011"/>
                    </a:lnTo>
                    <a:lnTo>
                      <a:pt x="10431" y="13198"/>
                    </a:lnTo>
                    <a:lnTo>
                      <a:pt x="10749" y="13366"/>
                    </a:lnTo>
                    <a:lnTo>
                      <a:pt x="11067" y="13534"/>
                    </a:lnTo>
                    <a:lnTo>
                      <a:pt x="11403" y="13665"/>
                    </a:lnTo>
                    <a:lnTo>
                      <a:pt x="11740" y="13777"/>
                    </a:lnTo>
                    <a:lnTo>
                      <a:pt x="12076" y="13871"/>
                    </a:lnTo>
                    <a:lnTo>
                      <a:pt x="12413" y="13927"/>
                    </a:lnTo>
                    <a:lnTo>
                      <a:pt x="12749" y="13945"/>
                    </a:lnTo>
                    <a:lnTo>
                      <a:pt x="13086" y="13945"/>
                    </a:lnTo>
                    <a:lnTo>
                      <a:pt x="13404" y="13889"/>
                    </a:lnTo>
                    <a:lnTo>
                      <a:pt x="13703" y="13796"/>
                    </a:lnTo>
                    <a:lnTo>
                      <a:pt x="13703" y="13796"/>
                    </a:lnTo>
                    <a:lnTo>
                      <a:pt x="13441" y="13908"/>
                    </a:lnTo>
                    <a:lnTo>
                      <a:pt x="13179" y="14058"/>
                    </a:lnTo>
                    <a:lnTo>
                      <a:pt x="12918" y="14207"/>
                    </a:lnTo>
                    <a:lnTo>
                      <a:pt x="12675" y="14394"/>
                    </a:lnTo>
                    <a:lnTo>
                      <a:pt x="12450" y="14600"/>
                    </a:lnTo>
                    <a:lnTo>
                      <a:pt x="12245" y="14824"/>
                    </a:lnTo>
                    <a:lnTo>
                      <a:pt x="12058" y="15067"/>
                    </a:lnTo>
                    <a:lnTo>
                      <a:pt x="11871" y="15310"/>
                    </a:lnTo>
                    <a:lnTo>
                      <a:pt x="11703" y="15590"/>
                    </a:lnTo>
                    <a:lnTo>
                      <a:pt x="11553" y="15852"/>
                    </a:lnTo>
                    <a:lnTo>
                      <a:pt x="11422" y="16151"/>
                    </a:lnTo>
                    <a:lnTo>
                      <a:pt x="11310" y="16450"/>
                    </a:lnTo>
                    <a:lnTo>
                      <a:pt x="11217" y="16749"/>
                    </a:lnTo>
                    <a:lnTo>
                      <a:pt x="11142" y="17067"/>
                    </a:lnTo>
                    <a:lnTo>
                      <a:pt x="11086" y="17385"/>
                    </a:lnTo>
                    <a:lnTo>
                      <a:pt x="11048" y="17703"/>
                    </a:lnTo>
                    <a:lnTo>
                      <a:pt x="11048" y="17703"/>
                    </a:lnTo>
                    <a:lnTo>
                      <a:pt x="11011" y="18207"/>
                    </a:lnTo>
                    <a:lnTo>
                      <a:pt x="11011" y="18712"/>
                    </a:lnTo>
                    <a:lnTo>
                      <a:pt x="11048" y="19198"/>
                    </a:lnTo>
                    <a:lnTo>
                      <a:pt x="11104" y="19666"/>
                    </a:lnTo>
                    <a:lnTo>
                      <a:pt x="11179" y="20133"/>
                    </a:lnTo>
                    <a:lnTo>
                      <a:pt x="11291" y="20581"/>
                    </a:lnTo>
                    <a:lnTo>
                      <a:pt x="11441" y="21030"/>
                    </a:lnTo>
                    <a:lnTo>
                      <a:pt x="11609" y="21460"/>
                    </a:lnTo>
                    <a:lnTo>
                      <a:pt x="11815" y="21853"/>
                    </a:lnTo>
                    <a:lnTo>
                      <a:pt x="12020" y="22245"/>
                    </a:lnTo>
                    <a:lnTo>
                      <a:pt x="12282" y="22619"/>
                    </a:lnTo>
                    <a:lnTo>
                      <a:pt x="12544" y="22956"/>
                    </a:lnTo>
                    <a:lnTo>
                      <a:pt x="12843" y="23292"/>
                    </a:lnTo>
                    <a:lnTo>
                      <a:pt x="13161" y="23591"/>
                    </a:lnTo>
                    <a:lnTo>
                      <a:pt x="13497" y="23871"/>
                    </a:lnTo>
                    <a:lnTo>
                      <a:pt x="13871" y="24114"/>
                    </a:lnTo>
                    <a:lnTo>
                      <a:pt x="13871" y="24114"/>
                    </a:lnTo>
                    <a:lnTo>
                      <a:pt x="14058" y="24264"/>
                    </a:lnTo>
                    <a:lnTo>
                      <a:pt x="14207" y="24414"/>
                    </a:lnTo>
                    <a:lnTo>
                      <a:pt x="14338" y="24601"/>
                    </a:lnTo>
                    <a:lnTo>
                      <a:pt x="14432" y="24787"/>
                    </a:lnTo>
                    <a:lnTo>
                      <a:pt x="14507" y="24993"/>
                    </a:lnTo>
                    <a:lnTo>
                      <a:pt x="14544" y="25199"/>
                    </a:lnTo>
                    <a:lnTo>
                      <a:pt x="14544" y="25404"/>
                    </a:lnTo>
                    <a:lnTo>
                      <a:pt x="14525" y="25591"/>
                    </a:lnTo>
                    <a:lnTo>
                      <a:pt x="14488" y="25778"/>
                    </a:lnTo>
                    <a:lnTo>
                      <a:pt x="14413" y="25928"/>
                    </a:lnTo>
                    <a:lnTo>
                      <a:pt x="14301" y="26059"/>
                    </a:lnTo>
                    <a:lnTo>
                      <a:pt x="14245" y="26115"/>
                    </a:lnTo>
                    <a:lnTo>
                      <a:pt x="14170" y="26152"/>
                    </a:lnTo>
                    <a:lnTo>
                      <a:pt x="14095" y="26189"/>
                    </a:lnTo>
                    <a:lnTo>
                      <a:pt x="14002" y="26227"/>
                    </a:lnTo>
                    <a:lnTo>
                      <a:pt x="13908" y="26245"/>
                    </a:lnTo>
                    <a:lnTo>
                      <a:pt x="13815" y="26245"/>
                    </a:lnTo>
                    <a:lnTo>
                      <a:pt x="13703" y="26245"/>
                    </a:lnTo>
                    <a:lnTo>
                      <a:pt x="13591" y="26227"/>
                    </a:lnTo>
                    <a:lnTo>
                      <a:pt x="13478" y="26189"/>
                    </a:lnTo>
                    <a:lnTo>
                      <a:pt x="13348" y="26152"/>
                    </a:lnTo>
                    <a:lnTo>
                      <a:pt x="13348" y="26152"/>
                    </a:lnTo>
                    <a:lnTo>
                      <a:pt x="13310" y="26264"/>
                    </a:lnTo>
                    <a:lnTo>
                      <a:pt x="13291" y="26376"/>
                    </a:lnTo>
                    <a:lnTo>
                      <a:pt x="13291" y="26489"/>
                    </a:lnTo>
                    <a:lnTo>
                      <a:pt x="13310" y="26601"/>
                    </a:lnTo>
                    <a:lnTo>
                      <a:pt x="13366" y="26713"/>
                    </a:lnTo>
                    <a:lnTo>
                      <a:pt x="13422" y="26806"/>
                    </a:lnTo>
                    <a:lnTo>
                      <a:pt x="13516" y="26881"/>
                    </a:lnTo>
                    <a:lnTo>
                      <a:pt x="13628" y="26918"/>
                    </a:lnTo>
                    <a:lnTo>
                      <a:pt x="13628" y="26918"/>
                    </a:lnTo>
                    <a:lnTo>
                      <a:pt x="13759" y="26937"/>
                    </a:lnTo>
                    <a:lnTo>
                      <a:pt x="13890" y="26937"/>
                    </a:lnTo>
                    <a:lnTo>
                      <a:pt x="14020" y="26918"/>
                    </a:lnTo>
                    <a:lnTo>
                      <a:pt x="14151" y="26862"/>
                    </a:lnTo>
                    <a:lnTo>
                      <a:pt x="14263" y="26806"/>
                    </a:lnTo>
                    <a:lnTo>
                      <a:pt x="14394" y="26750"/>
                    </a:lnTo>
                    <a:lnTo>
                      <a:pt x="14619" y="26582"/>
                    </a:lnTo>
                    <a:lnTo>
                      <a:pt x="14619" y="26582"/>
                    </a:lnTo>
                    <a:lnTo>
                      <a:pt x="14544" y="27797"/>
                    </a:lnTo>
                    <a:lnTo>
                      <a:pt x="14544" y="27797"/>
                    </a:lnTo>
                    <a:lnTo>
                      <a:pt x="14563" y="27704"/>
                    </a:lnTo>
                    <a:lnTo>
                      <a:pt x="14600" y="27573"/>
                    </a:lnTo>
                    <a:lnTo>
                      <a:pt x="14731" y="27292"/>
                    </a:lnTo>
                    <a:lnTo>
                      <a:pt x="14899" y="26993"/>
                    </a:lnTo>
                    <a:lnTo>
                      <a:pt x="15123" y="26675"/>
                    </a:lnTo>
                    <a:lnTo>
                      <a:pt x="15348" y="26376"/>
                    </a:lnTo>
                    <a:lnTo>
                      <a:pt x="15479" y="26264"/>
                    </a:lnTo>
                    <a:lnTo>
                      <a:pt x="15591" y="26152"/>
                    </a:lnTo>
                    <a:lnTo>
                      <a:pt x="15703" y="26077"/>
                    </a:lnTo>
                    <a:lnTo>
                      <a:pt x="15815" y="26021"/>
                    </a:lnTo>
                    <a:lnTo>
                      <a:pt x="15908" y="25984"/>
                    </a:lnTo>
                    <a:lnTo>
                      <a:pt x="16002" y="26002"/>
                    </a:lnTo>
                    <a:lnTo>
                      <a:pt x="16002" y="26002"/>
                    </a:lnTo>
                    <a:lnTo>
                      <a:pt x="16077" y="26040"/>
                    </a:lnTo>
                    <a:lnTo>
                      <a:pt x="16151" y="26077"/>
                    </a:lnTo>
                    <a:lnTo>
                      <a:pt x="16208" y="26133"/>
                    </a:lnTo>
                    <a:lnTo>
                      <a:pt x="16245" y="26189"/>
                    </a:lnTo>
                    <a:lnTo>
                      <a:pt x="16264" y="26264"/>
                    </a:lnTo>
                    <a:lnTo>
                      <a:pt x="16301" y="26339"/>
                    </a:lnTo>
                    <a:lnTo>
                      <a:pt x="16301" y="26507"/>
                    </a:lnTo>
                    <a:lnTo>
                      <a:pt x="16282" y="26694"/>
                    </a:lnTo>
                    <a:lnTo>
                      <a:pt x="16226" y="26881"/>
                    </a:lnTo>
                    <a:lnTo>
                      <a:pt x="16151" y="27105"/>
                    </a:lnTo>
                    <a:lnTo>
                      <a:pt x="16058" y="27311"/>
                    </a:lnTo>
                    <a:lnTo>
                      <a:pt x="15946" y="27535"/>
                    </a:lnTo>
                    <a:lnTo>
                      <a:pt x="15815" y="27741"/>
                    </a:lnTo>
                    <a:lnTo>
                      <a:pt x="15572" y="28134"/>
                    </a:lnTo>
                    <a:lnTo>
                      <a:pt x="15329" y="28433"/>
                    </a:lnTo>
                    <a:lnTo>
                      <a:pt x="15161" y="28638"/>
                    </a:lnTo>
                    <a:lnTo>
                      <a:pt x="15161" y="28638"/>
                    </a:lnTo>
                    <a:lnTo>
                      <a:pt x="14880" y="28863"/>
                    </a:lnTo>
                    <a:lnTo>
                      <a:pt x="14600" y="29087"/>
                    </a:lnTo>
                    <a:lnTo>
                      <a:pt x="14282" y="29274"/>
                    </a:lnTo>
                    <a:lnTo>
                      <a:pt x="13964" y="29442"/>
                    </a:lnTo>
                    <a:lnTo>
                      <a:pt x="13628" y="29592"/>
                    </a:lnTo>
                    <a:lnTo>
                      <a:pt x="13291" y="29722"/>
                    </a:lnTo>
                    <a:lnTo>
                      <a:pt x="12619" y="29984"/>
                    </a:lnTo>
                    <a:lnTo>
                      <a:pt x="12619" y="29984"/>
                    </a:lnTo>
                    <a:lnTo>
                      <a:pt x="8244" y="31554"/>
                    </a:lnTo>
                    <a:lnTo>
                      <a:pt x="8244" y="31554"/>
                    </a:lnTo>
                    <a:lnTo>
                      <a:pt x="7646" y="31760"/>
                    </a:lnTo>
                    <a:lnTo>
                      <a:pt x="7048" y="32003"/>
                    </a:lnTo>
                    <a:lnTo>
                      <a:pt x="6768" y="32153"/>
                    </a:lnTo>
                    <a:lnTo>
                      <a:pt x="6487" y="32302"/>
                    </a:lnTo>
                    <a:lnTo>
                      <a:pt x="6207" y="32470"/>
                    </a:lnTo>
                    <a:lnTo>
                      <a:pt x="5945" y="32657"/>
                    </a:lnTo>
                    <a:lnTo>
                      <a:pt x="5945" y="32657"/>
                    </a:lnTo>
                    <a:lnTo>
                      <a:pt x="5683" y="32882"/>
                    </a:lnTo>
                    <a:lnTo>
                      <a:pt x="5422" y="33125"/>
                    </a:lnTo>
                    <a:lnTo>
                      <a:pt x="5179" y="33386"/>
                    </a:lnTo>
                    <a:lnTo>
                      <a:pt x="4954" y="33648"/>
                    </a:lnTo>
                    <a:lnTo>
                      <a:pt x="4730" y="33947"/>
                    </a:lnTo>
                    <a:lnTo>
                      <a:pt x="4524" y="34246"/>
                    </a:lnTo>
                    <a:lnTo>
                      <a:pt x="4132" y="34844"/>
                    </a:lnTo>
                    <a:lnTo>
                      <a:pt x="4132" y="34844"/>
                    </a:lnTo>
                    <a:lnTo>
                      <a:pt x="3552" y="35798"/>
                    </a:lnTo>
                    <a:lnTo>
                      <a:pt x="2973" y="36770"/>
                    </a:lnTo>
                    <a:lnTo>
                      <a:pt x="2431" y="37760"/>
                    </a:lnTo>
                    <a:lnTo>
                      <a:pt x="1889" y="38751"/>
                    </a:lnTo>
                    <a:lnTo>
                      <a:pt x="1384" y="39761"/>
                    </a:lnTo>
                    <a:lnTo>
                      <a:pt x="898" y="40789"/>
                    </a:lnTo>
                    <a:lnTo>
                      <a:pt x="449" y="41817"/>
                    </a:lnTo>
                    <a:lnTo>
                      <a:pt x="1" y="42864"/>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44"/>
              <p:cNvSpPr/>
              <p:nvPr/>
            </p:nvSpPr>
            <p:spPr>
              <a:xfrm>
                <a:off x="4576400" y="596075"/>
                <a:ext cx="778600" cy="981900"/>
              </a:xfrm>
              <a:custGeom>
                <a:rect b="b" l="l" r="r" t="t"/>
                <a:pathLst>
                  <a:path extrusionOk="0" h="39276" w="31144">
                    <a:moveTo>
                      <a:pt x="15946" y="1"/>
                    </a:moveTo>
                    <a:lnTo>
                      <a:pt x="15852" y="20"/>
                    </a:lnTo>
                    <a:lnTo>
                      <a:pt x="15759" y="38"/>
                    </a:lnTo>
                    <a:lnTo>
                      <a:pt x="15665" y="76"/>
                    </a:lnTo>
                    <a:lnTo>
                      <a:pt x="15572" y="132"/>
                    </a:lnTo>
                    <a:lnTo>
                      <a:pt x="15404" y="244"/>
                    </a:lnTo>
                    <a:lnTo>
                      <a:pt x="15254" y="393"/>
                    </a:lnTo>
                    <a:lnTo>
                      <a:pt x="15123" y="580"/>
                    </a:lnTo>
                    <a:lnTo>
                      <a:pt x="15030" y="786"/>
                    </a:lnTo>
                    <a:lnTo>
                      <a:pt x="14955" y="992"/>
                    </a:lnTo>
                    <a:lnTo>
                      <a:pt x="14918" y="1216"/>
                    </a:lnTo>
                    <a:lnTo>
                      <a:pt x="14899" y="1422"/>
                    </a:lnTo>
                    <a:lnTo>
                      <a:pt x="14899" y="1646"/>
                    </a:lnTo>
                    <a:lnTo>
                      <a:pt x="14936" y="1870"/>
                    </a:lnTo>
                    <a:lnTo>
                      <a:pt x="14974" y="2095"/>
                    </a:lnTo>
                    <a:lnTo>
                      <a:pt x="15030" y="2300"/>
                    </a:lnTo>
                    <a:lnTo>
                      <a:pt x="15105" y="2506"/>
                    </a:lnTo>
                    <a:lnTo>
                      <a:pt x="15273" y="2917"/>
                    </a:lnTo>
                    <a:lnTo>
                      <a:pt x="15161" y="2880"/>
                    </a:lnTo>
                    <a:lnTo>
                      <a:pt x="15067" y="2861"/>
                    </a:lnTo>
                    <a:lnTo>
                      <a:pt x="14862" y="2861"/>
                    </a:lnTo>
                    <a:lnTo>
                      <a:pt x="14749" y="2880"/>
                    </a:lnTo>
                    <a:lnTo>
                      <a:pt x="14656" y="2917"/>
                    </a:lnTo>
                    <a:lnTo>
                      <a:pt x="14563" y="2973"/>
                    </a:lnTo>
                    <a:lnTo>
                      <a:pt x="14469" y="3029"/>
                    </a:lnTo>
                    <a:lnTo>
                      <a:pt x="14376" y="3104"/>
                    </a:lnTo>
                    <a:lnTo>
                      <a:pt x="14301" y="3179"/>
                    </a:lnTo>
                    <a:lnTo>
                      <a:pt x="14226" y="3272"/>
                    </a:lnTo>
                    <a:lnTo>
                      <a:pt x="14170" y="3366"/>
                    </a:lnTo>
                    <a:lnTo>
                      <a:pt x="14114" y="3478"/>
                    </a:lnTo>
                    <a:lnTo>
                      <a:pt x="14077" y="3590"/>
                    </a:lnTo>
                    <a:lnTo>
                      <a:pt x="14058" y="3702"/>
                    </a:lnTo>
                    <a:lnTo>
                      <a:pt x="14039" y="3814"/>
                    </a:lnTo>
                    <a:lnTo>
                      <a:pt x="14039" y="3926"/>
                    </a:lnTo>
                    <a:lnTo>
                      <a:pt x="14058" y="4039"/>
                    </a:lnTo>
                    <a:lnTo>
                      <a:pt x="14077" y="4151"/>
                    </a:lnTo>
                    <a:lnTo>
                      <a:pt x="14114" y="4263"/>
                    </a:lnTo>
                    <a:lnTo>
                      <a:pt x="14226" y="4469"/>
                    </a:lnTo>
                    <a:lnTo>
                      <a:pt x="14357" y="4637"/>
                    </a:lnTo>
                    <a:lnTo>
                      <a:pt x="14525" y="4805"/>
                    </a:lnTo>
                    <a:lnTo>
                      <a:pt x="14712" y="4917"/>
                    </a:lnTo>
                    <a:lnTo>
                      <a:pt x="14918" y="5011"/>
                    </a:lnTo>
                    <a:lnTo>
                      <a:pt x="15123" y="5048"/>
                    </a:lnTo>
                    <a:lnTo>
                      <a:pt x="15049" y="5796"/>
                    </a:lnTo>
                    <a:lnTo>
                      <a:pt x="14993" y="6338"/>
                    </a:lnTo>
                    <a:lnTo>
                      <a:pt x="14936" y="6936"/>
                    </a:lnTo>
                    <a:lnTo>
                      <a:pt x="14899" y="7534"/>
                    </a:lnTo>
                    <a:lnTo>
                      <a:pt x="14918" y="8058"/>
                    </a:lnTo>
                    <a:lnTo>
                      <a:pt x="14918" y="8282"/>
                    </a:lnTo>
                    <a:lnTo>
                      <a:pt x="14955" y="8488"/>
                    </a:lnTo>
                    <a:lnTo>
                      <a:pt x="14993" y="8637"/>
                    </a:lnTo>
                    <a:lnTo>
                      <a:pt x="15049" y="8731"/>
                    </a:lnTo>
                    <a:lnTo>
                      <a:pt x="14955" y="8637"/>
                    </a:lnTo>
                    <a:lnTo>
                      <a:pt x="14843" y="8600"/>
                    </a:lnTo>
                    <a:lnTo>
                      <a:pt x="14712" y="8562"/>
                    </a:lnTo>
                    <a:lnTo>
                      <a:pt x="14600" y="8581"/>
                    </a:lnTo>
                    <a:lnTo>
                      <a:pt x="14469" y="8618"/>
                    </a:lnTo>
                    <a:lnTo>
                      <a:pt x="14338" y="8675"/>
                    </a:lnTo>
                    <a:lnTo>
                      <a:pt x="14245" y="8749"/>
                    </a:lnTo>
                    <a:lnTo>
                      <a:pt x="14151" y="8861"/>
                    </a:lnTo>
                    <a:lnTo>
                      <a:pt x="14095" y="8974"/>
                    </a:lnTo>
                    <a:lnTo>
                      <a:pt x="14039" y="9104"/>
                    </a:lnTo>
                    <a:lnTo>
                      <a:pt x="14020" y="9235"/>
                    </a:lnTo>
                    <a:lnTo>
                      <a:pt x="14002" y="9366"/>
                    </a:lnTo>
                    <a:lnTo>
                      <a:pt x="14002" y="9516"/>
                    </a:lnTo>
                    <a:lnTo>
                      <a:pt x="14020" y="9647"/>
                    </a:lnTo>
                    <a:lnTo>
                      <a:pt x="14058" y="9796"/>
                    </a:lnTo>
                    <a:lnTo>
                      <a:pt x="14095" y="9927"/>
                    </a:lnTo>
                    <a:lnTo>
                      <a:pt x="14170" y="10133"/>
                    </a:lnTo>
                    <a:lnTo>
                      <a:pt x="14282" y="10338"/>
                    </a:lnTo>
                    <a:lnTo>
                      <a:pt x="14432" y="10525"/>
                    </a:lnTo>
                    <a:lnTo>
                      <a:pt x="14581" y="10693"/>
                    </a:lnTo>
                    <a:lnTo>
                      <a:pt x="14749" y="10862"/>
                    </a:lnTo>
                    <a:lnTo>
                      <a:pt x="14936" y="10974"/>
                    </a:lnTo>
                    <a:lnTo>
                      <a:pt x="15123" y="11086"/>
                    </a:lnTo>
                    <a:lnTo>
                      <a:pt x="15329" y="11161"/>
                    </a:lnTo>
                    <a:lnTo>
                      <a:pt x="15535" y="11217"/>
                    </a:lnTo>
                    <a:lnTo>
                      <a:pt x="15628" y="11273"/>
                    </a:lnTo>
                    <a:lnTo>
                      <a:pt x="15703" y="11329"/>
                    </a:lnTo>
                    <a:lnTo>
                      <a:pt x="15759" y="11385"/>
                    </a:lnTo>
                    <a:lnTo>
                      <a:pt x="15796" y="11441"/>
                    </a:lnTo>
                    <a:lnTo>
                      <a:pt x="15871" y="11572"/>
                    </a:lnTo>
                    <a:lnTo>
                      <a:pt x="16656" y="13180"/>
                    </a:lnTo>
                    <a:lnTo>
                      <a:pt x="16712" y="13329"/>
                    </a:lnTo>
                    <a:lnTo>
                      <a:pt x="16750" y="13460"/>
                    </a:lnTo>
                    <a:lnTo>
                      <a:pt x="16787" y="13591"/>
                    </a:lnTo>
                    <a:lnTo>
                      <a:pt x="16787" y="13703"/>
                    </a:lnTo>
                    <a:lnTo>
                      <a:pt x="16768" y="13815"/>
                    </a:lnTo>
                    <a:lnTo>
                      <a:pt x="16750" y="13927"/>
                    </a:lnTo>
                    <a:lnTo>
                      <a:pt x="16712" y="14039"/>
                    </a:lnTo>
                    <a:lnTo>
                      <a:pt x="16656" y="14133"/>
                    </a:lnTo>
                    <a:lnTo>
                      <a:pt x="16581" y="14226"/>
                    </a:lnTo>
                    <a:lnTo>
                      <a:pt x="16507" y="14301"/>
                    </a:lnTo>
                    <a:lnTo>
                      <a:pt x="16320" y="14469"/>
                    </a:lnTo>
                    <a:lnTo>
                      <a:pt x="16095" y="14619"/>
                    </a:lnTo>
                    <a:lnTo>
                      <a:pt x="15852" y="14750"/>
                    </a:lnTo>
                    <a:lnTo>
                      <a:pt x="15591" y="14862"/>
                    </a:lnTo>
                    <a:lnTo>
                      <a:pt x="15310" y="14955"/>
                    </a:lnTo>
                    <a:lnTo>
                      <a:pt x="14749" y="15142"/>
                    </a:lnTo>
                    <a:lnTo>
                      <a:pt x="14226" y="15292"/>
                    </a:lnTo>
                    <a:lnTo>
                      <a:pt x="14020" y="15348"/>
                    </a:lnTo>
                    <a:lnTo>
                      <a:pt x="13834" y="15423"/>
                    </a:lnTo>
                    <a:lnTo>
                      <a:pt x="13609" y="15516"/>
                    </a:lnTo>
                    <a:lnTo>
                      <a:pt x="13404" y="15610"/>
                    </a:lnTo>
                    <a:lnTo>
                      <a:pt x="13198" y="15741"/>
                    </a:lnTo>
                    <a:lnTo>
                      <a:pt x="13030" y="15890"/>
                    </a:lnTo>
                    <a:lnTo>
                      <a:pt x="12918" y="16002"/>
                    </a:lnTo>
                    <a:lnTo>
                      <a:pt x="12824" y="16133"/>
                    </a:lnTo>
                    <a:lnTo>
                      <a:pt x="12749" y="16283"/>
                    </a:lnTo>
                    <a:lnTo>
                      <a:pt x="12693" y="16414"/>
                    </a:lnTo>
                    <a:lnTo>
                      <a:pt x="12581" y="16731"/>
                    </a:lnTo>
                    <a:lnTo>
                      <a:pt x="12488" y="17049"/>
                    </a:lnTo>
                    <a:lnTo>
                      <a:pt x="9329" y="27985"/>
                    </a:lnTo>
                    <a:lnTo>
                      <a:pt x="9104" y="27947"/>
                    </a:lnTo>
                    <a:lnTo>
                      <a:pt x="8880" y="27891"/>
                    </a:lnTo>
                    <a:lnTo>
                      <a:pt x="8431" y="27760"/>
                    </a:lnTo>
                    <a:lnTo>
                      <a:pt x="8001" y="27592"/>
                    </a:lnTo>
                    <a:lnTo>
                      <a:pt x="7553" y="27405"/>
                    </a:lnTo>
                    <a:lnTo>
                      <a:pt x="6711" y="26994"/>
                    </a:lnTo>
                    <a:lnTo>
                      <a:pt x="6282" y="26788"/>
                    </a:lnTo>
                    <a:lnTo>
                      <a:pt x="5852" y="26583"/>
                    </a:lnTo>
                    <a:lnTo>
                      <a:pt x="5403" y="26414"/>
                    </a:lnTo>
                    <a:lnTo>
                      <a:pt x="4954" y="26265"/>
                    </a:lnTo>
                    <a:lnTo>
                      <a:pt x="4487" y="26171"/>
                    </a:lnTo>
                    <a:lnTo>
                      <a:pt x="4244" y="26134"/>
                    </a:lnTo>
                    <a:lnTo>
                      <a:pt x="4020" y="26097"/>
                    </a:lnTo>
                    <a:lnTo>
                      <a:pt x="3552" y="26097"/>
                    </a:lnTo>
                    <a:lnTo>
                      <a:pt x="3328" y="26115"/>
                    </a:lnTo>
                    <a:lnTo>
                      <a:pt x="3104" y="26153"/>
                    </a:lnTo>
                    <a:lnTo>
                      <a:pt x="2879" y="26190"/>
                    </a:lnTo>
                    <a:lnTo>
                      <a:pt x="2655" y="26265"/>
                    </a:lnTo>
                    <a:lnTo>
                      <a:pt x="2449" y="26358"/>
                    </a:lnTo>
                    <a:lnTo>
                      <a:pt x="2244" y="26470"/>
                    </a:lnTo>
                    <a:lnTo>
                      <a:pt x="2020" y="26601"/>
                    </a:lnTo>
                    <a:lnTo>
                      <a:pt x="1833" y="26770"/>
                    </a:lnTo>
                    <a:lnTo>
                      <a:pt x="1646" y="26938"/>
                    </a:lnTo>
                    <a:lnTo>
                      <a:pt x="1477" y="27125"/>
                    </a:lnTo>
                    <a:lnTo>
                      <a:pt x="1309" y="27330"/>
                    </a:lnTo>
                    <a:lnTo>
                      <a:pt x="1178" y="27536"/>
                    </a:lnTo>
                    <a:lnTo>
                      <a:pt x="1029" y="27779"/>
                    </a:lnTo>
                    <a:lnTo>
                      <a:pt x="917" y="28003"/>
                    </a:lnTo>
                    <a:lnTo>
                      <a:pt x="692" y="28508"/>
                    </a:lnTo>
                    <a:lnTo>
                      <a:pt x="505" y="29013"/>
                    </a:lnTo>
                    <a:lnTo>
                      <a:pt x="337" y="29536"/>
                    </a:lnTo>
                    <a:lnTo>
                      <a:pt x="169" y="30059"/>
                    </a:lnTo>
                    <a:lnTo>
                      <a:pt x="94" y="30396"/>
                    </a:lnTo>
                    <a:lnTo>
                      <a:pt x="19" y="30732"/>
                    </a:lnTo>
                    <a:lnTo>
                      <a:pt x="1" y="30901"/>
                    </a:lnTo>
                    <a:lnTo>
                      <a:pt x="1" y="31088"/>
                    </a:lnTo>
                    <a:lnTo>
                      <a:pt x="1" y="31256"/>
                    </a:lnTo>
                    <a:lnTo>
                      <a:pt x="38" y="31424"/>
                    </a:lnTo>
                    <a:lnTo>
                      <a:pt x="75" y="31574"/>
                    </a:lnTo>
                    <a:lnTo>
                      <a:pt x="150" y="31704"/>
                    </a:lnTo>
                    <a:lnTo>
                      <a:pt x="225" y="31854"/>
                    </a:lnTo>
                    <a:lnTo>
                      <a:pt x="300" y="31985"/>
                    </a:lnTo>
                    <a:lnTo>
                      <a:pt x="505" y="32228"/>
                    </a:lnTo>
                    <a:lnTo>
                      <a:pt x="711" y="32471"/>
                    </a:lnTo>
                    <a:lnTo>
                      <a:pt x="1328" y="33106"/>
                    </a:lnTo>
                    <a:lnTo>
                      <a:pt x="1963" y="33723"/>
                    </a:lnTo>
                    <a:lnTo>
                      <a:pt x="2618" y="34322"/>
                    </a:lnTo>
                    <a:lnTo>
                      <a:pt x="3272" y="34901"/>
                    </a:lnTo>
                    <a:lnTo>
                      <a:pt x="3141" y="34957"/>
                    </a:lnTo>
                    <a:lnTo>
                      <a:pt x="3048" y="35051"/>
                    </a:lnTo>
                    <a:lnTo>
                      <a:pt x="2973" y="35163"/>
                    </a:lnTo>
                    <a:lnTo>
                      <a:pt x="2917" y="35312"/>
                    </a:lnTo>
                    <a:lnTo>
                      <a:pt x="2879" y="35462"/>
                    </a:lnTo>
                    <a:lnTo>
                      <a:pt x="2861" y="35611"/>
                    </a:lnTo>
                    <a:lnTo>
                      <a:pt x="2879" y="35761"/>
                    </a:lnTo>
                    <a:lnTo>
                      <a:pt x="2935" y="35910"/>
                    </a:lnTo>
                    <a:lnTo>
                      <a:pt x="2992" y="36060"/>
                    </a:lnTo>
                    <a:lnTo>
                      <a:pt x="3066" y="36172"/>
                    </a:lnTo>
                    <a:lnTo>
                      <a:pt x="3160" y="36303"/>
                    </a:lnTo>
                    <a:lnTo>
                      <a:pt x="3272" y="36396"/>
                    </a:lnTo>
                    <a:lnTo>
                      <a:pt x="3478" y="36602"/>
                    </a:lnTo>
                    <a:lnTo>
                      <a:pt x="3721" y="36789"/>
                    </a:lnTo>
                    <a:lnTo>
                      <a:pt x="4225" y="37163"/>
                    </a:lnTo>
                    <a:lnTo>
                      <a:pt x="4749" y="37537"/>
                    </a:lnTo>
                    <a:lnTo>
                      <a:pt x="5291" y="37892"/>
                    </a:lnTo>
                    <a:lnTo>
                      <a:pt x="5833" y="38210"/>
                    </a:lnTo>
                    <a:lnTo>
                      <a:pt x="6113" y="38341"/>
                    </a:lnTo>
                    <a:lnTo>
                      <a:pt x="6394" y="38471"/>
                    </a:lnTo>
                    <a:lnTo>
                      <a:pt x="6674" y="38602"/>
                    </a:lnTo>
                    <a:lnTo>
                      <a:pt x="6973" y="38696"/>
                    </a:lnTo>
                    <a:lnTo>
                      <a:pt x="7254" y="38789"/>
                    </a:lnTo>
                    <a:lnTo>
                      <a:pt x="7553" y="38845"/>
                    </a:lnTo>
                    <a:lnTo>
                      <a:pt x="7852" y="38901"/>
                    </a:lnTo>
                    <a:lnTo>
                      <a:pt x="8170" y="38920"/>
                    </a:lnTo>
                    <a:lnTo>
                      <a:pt x="10319" y="39032"/>
                    </a:lnTo>
                    <a:lnTo>
                      <a:pt x="12506" y="39126"/>
                    </a:lnTo>
                    <a:lnTo>
                      <a:pt x="14712" y="39219"/>
                    </a:lnTo>
                    <a:lnTo>
                      <a:pt x="16918" y="39257"/>
                    </a:lnTo>
                    <a:lnTo>
                      <a:pt x="18133" y="39275"/>
                    </a:lnTo>
                    <a:lnTo>
                      <a:pt x="19329" y="39257"/>
                    </a:lnTo>
                    <a:lnTo>
                      <a:pt x="20526" y="39219"/>
                    </a:lnTo>
                    <a:lnTo>
                      <a:pt x="21722" y="39182"/>
                    </a:lnTo>
                    <a:lnTo>
                      <a:pt x="24115" y="39051"/>
                    </a:lnTo>
                    <a:lnTo>
                      <a:pt x="26507" y="38883"/>
                    </a:lnTo>
                    <a:lnTo>
                      <a:pt x="26732" y="38864"/>
                    </a:lnTo>
                    <a:lnTo>
                      <a:pt x="26956" y="38827"/>
                    </a:lnTo>
                    <a:lnTo>
                      <a:pt x="27180" y="38789"/>
                    </a:lnTo>
                    <a:lnTo>
                      <a:pt x="27386" y="38714"/>
                    </a:lnTo>
                    <a:lnTo>
                      <a:pt x="27573" y="38658"/>
                    </a:lnTo>
                    <a:lnTo>
                      <a:pt x="27760" y="38565"/>
                    </a:lnTo>
                    <a:lnTo>
                      <a:pt x="27928" y="38471"/>
                    </a:lnTo>
                    <a:lnTo>
                      <a:pt x="28078" y="38378"/>
                    </a:lnTo>
                    <a:lnTo>
                      <a:pt x="28246" y="38247"/>
                    </a:lnTo>
                    <a:lnTo>
                      <a:pt x="28377" y="38135"/>
                    </a:lnTo>
                    <a:lnTo>
                      <a:pt x="28526" y="38004"/>
                    </a:lnTo>
                    <a:lnTo>
                      <a:pt x="28657" y="37855"/>
                    </a:lnTo>
                    <a:lnTo>
                      <a:pt x="28769" y="37705"/>
                    </a:lnTo>
                    <a:lnTo>
                      <a:pt x="28881" y="37555"/>
                    </a:lnTo>
                    <a:lnTo>
                      <a:pt x="29087" y="37219"/>
                    </a:lnTo>
                    <a:lnTo>
                      <a:pt x="29255" y="36845"/>
                    </a:lnTo>
                    <a:lnTo>
                      <a:pt x="29386" y="36453"/>
                    </a:lnTo>
                    <a:lnTo>
                      <a:pt x="29517" y="36041"/>
                    </a:lnTo>
                    <a:lnTo>
                      <a:pt x="29610" y="35611"/>
                    </a:lnTo>
                    <a:lnTo>
                      <a:pt x="29685" y="35163"/>
                    </a:lnTo>
                    <a:lnTo>
                      <a:pt x="29741" y="34695"/>
                    </a:lnTo>
                    <a:lnTo>
                      <a:pt x="29779" y="34228"/>
                    </a:lnTo>
                    <a:lnTo>
                      <a:pt x="29816" y="33761"/>
                    </a:lnTo>
                    <a:lnTo>
                      <a:pt x="29835" y="33163"/>
                    </a:lnTo>
                    <a:lnTo>
                      <a:pt x="29872" y="32564"/>
                    </a:lnTo>
                    <a:lnTo>
                      <a:pt x="29891" y="32265"/>
                    </a:lnTo>
                    <a:lnTo>
                      <a:pt x="29928" y="31985"/>
                    </a:lnTo>
                    <a:lnTo>
                      <a:pt x="29984" y="31686"/>
                    </a:lnTo>
                    <a:lnTo>
                      <a:pt x="30059" y="31405"/>
                    </a:lnTo>
                    <a:lnTo>
                      <a:pt x="30153" y="31144"/>
                    </a:lnTo>
                    <a:lnTo>
                      <a:pt x="30265" y="30901"/>
                    </a:lnTo>
                    <a:lnTo>
                      <a:pt x="30508" y="30396"/>
                    </a:lnTo>
                    <a:lnTo>
                      <a:pt x="30732" y="29891"/>
                    </a:lnTo>
                    <a:lnTo>
                      <a:pt x="30844" y="29648"/>
                    </a:lnTo>
                    <a:lnTo>
                      <a:pt x="30938" y="29387"/>
                    </a:lnTo>
                    <a:lnTo>
                      <a:pt x="31031" y="29069"/>
                    </a:lnTo>
                    <a:lnTo>
                      <a:pt x="31087" y="28751"/>
                    </a:lnTo>
                    <a:lnTo>
                      <a:pt x="31125" y="28433"/>
                    </a:lnTo>
                    <a:lnTo>
                      <a:pt x="31143" y="28115"/>
                    </a:lnTo>
                    <a:lnTo>
                      <a:pt x="31143" y="27798"/>
                    </a:lnTo>
                    <a:lnTo>
                      <a:pt x="31125" y="27480"/>
                    </a:lnTo>
                    <a:lnTo>
                      <a:pt x="31087" y="27162"/>
                    </a:lnTo>
                    <a:lnTo>
                      <a:pt x="31031" y="26844"/>
                    </a:lnTo>
                    <a:lnTo>
                      <a:pt x="30975" y="26526"/>
                    </a:lnTo>
                    <a:lnTo>
                      <a:pt x="30900" y="26209"/>
                    </a:lnTo>
                    <a:lnTo>
                      <a:pt x="30713" y="25573"/>
                    </a:lnTo>
                    <a:lnTo>
                      <a:pt x="30508" y="24938"/>
                    </a:lnTo>
                    <a:lnTo>
                      <a:pt x="30283" y="24321"/>
                    </a:lnTo>
                    <a:lnTo>
                      <a:pt x="27498" y="16769"/>
                    </a:lnTo>
                    <a:lnTo>
                      <a:pt x="27236" y="16058"/>
                    </a:lnTo>
                    <a:lnTo>
                      <a:pt x="27087" y="15703"/>
                    </a:lnTo>
                    <a:lnTo>
                      <a:pt x="26919" y="15367"/>
                    </a:lnTo>
                    <a:lnTo>
                      <a:pt x="26732" y="15049"/>
                    </a:lnTo>
                    <a:lnTo>
                      <a:pt x="26507" y="14750"/>
                    </a:lnTo>
                    <a:lnTo>
                      <a:pt x="26283" y="14488"/>
                    </a:lnTo>
                    <a:lnTo>
                      <a:pt x="26152" y="14357"/>
                    </a:lnTo>
                    <a:lnTo>
                      <a:pt x="26003" y="14245"/>
                    </a:lnTo>
                    <a:lnTo>
                      <a:pt x="25797" y="14114"/>
                    </a:lnTo>
                    <a:lnTo>
                      <a:pt x="25573" y="13983"/>
                    </a:lnTo>
                    <a:lnTo>
                      <a:pt x="25348" y="13890"/>
                    </a:lnTo>
                    <a:lnTo>
                      <a:pt x="25105" y="13796"/>
                    </a:lnTo>
                    <a:lnTo>
                      <a:pt x="24619" y="13647"/>
                    </a:lnTo>
                    <a:lnTo>
                      <a:pt x="24133" y="13516"/>
                    </a:lnTo>
                    <a:lnTo>
                      <a:pt x="23647" y="13385"/>
                    </a:lnTo>
                    <a:lnTo>
                      <a:pt x="23404" y="13310"/>
                    </a:lnTo>
                    <a:lnTo>
                      <a:pt x="23161" y="13236"/>
                    </a:lnTo>
                    <a:lnTo>
                      <a:pt x="22937" y="13124"/>
                    </a:lnTo>
                    <a:lnTo>
                      <a:pt x="22731" y="13011"/>
                    </a:lnTo>
                    <a:lnTo>
                      <a:pt x="22526" y="12881"/>
                    </a:lnTo>
                    <a:lnTo>
                      <a:pt x="22320" y="12712"/>
                    </a:lnTo>
                    <a:lnTo>
                      <a:pt x="22302" y="10862"/>
                    </a:lnTo>
                    <a:lnTo>
                      <a:pt x="22320" y="10974"/>
                    </a:lnTo>
                    <a:lnTo>
                      <a:pt x="22358" y="11030"/>
                    </a:lnTo>
                    <a:lnTo>
                      <a:pt x="22376" y="11049"/>
                    </a:lnTo>
                    <a:lnTo>
                      <a:pt x="22414" y="11067"/>
                    </a:lnTo>
                    <a:lnTo>
                      <a:pt x="22451" y="11086"/>
                    </a:lnTo>
                    <a:lnTo>
                      <a:pt x="22563" y="11086"/>
                    </a:lnTo>
                    <a:lnTo>
                      <a:pt x="22675" y="11049"/>
                    </a:lnTo>
                    <a:lnTo>
                      <a:pt x="22806" y="10993"/>
                    </a:lnTo>
                    <a:lnTo>
                      <a:pt x="22956" y="10918"/>
                    </a:lnTo>
                    <a:lnTo>
                      <a:pt x="23105" y="10824"/>
                    </a:lnTo>
                    <a:lnTo>
                      <a:pt x="23404" y="10600"/>
                    </a:lnTo>
                    <a:lnTo>
                      <a:pt x="23685" y="10376"/>
                    </a:lnTo>
                    <a:lnTo>
                      <a:pt x="23872" y="10189"/>
                    </a:lnTo>
                    <a:lnTo>
                      <a:pt x="23965" y="10095"/>
                    </a:lnTo>
                    <a:lnTo>
                      <a:pt x="24096" y="9852"/>
                    </a:lnTo>
                    <a:lnTo>
                      <a:pt x="24208" y="9609"/>
                    </a:lnTo>
                    <a:lnTo>
                      <a:pt x="24283" y="9366"/>
                    </a:lnTo>
                    <a:lnTo>
                      <a:pt x="24339" y="9104"/>
                    </a:lnTo>
                    <a:lnTo>
                      <a:pt x="24358" y="8861"/>
                    </a:lnTo>
                    <a:lnTo>
                      <a:pt x="24339" y="8600"/>
                    </a:lnTo>
                    <a:lnTo>
                      <a:pt x="24302" y="8357"/>
                    </a:lnTo>
                    <a:lnTo>
                      <a:pt x="24208" y="8095"/>
                    </a:lnTo>
                    <a:lnTo>
                      <a:pt x="24115" y="7927"/>
                    </a:lnTo>
                    <a:lnTo>
                      <a:pt x="24003" y="7777"/>
                    </a:lnTo>
                    <a:lnTo>
                      <a:pt x="23760" y="7478"/>
                    </a:lnTo>
                    <a:lnTo>
                      <a:pt x="23629" y="7347"/>
                    </a:lnTo>
                    <a:lnTo>
                      <a:pt x="23498" y="7198"/>
                    </a:lnTo>
                    <a:lnTo>
                      <a:pt x="23404" y="7030"/>
                    </a:lnTo>
                    <a:lnTo>
                      <a:pt x="23311" y="6843"/>
                    </a:lnTo>
                    <a:lnTo>
                      <a:pt x="23217" y="6525"/>
                    </a:lnTo>
                    <a:lnTo>
                      <a:pt x="23161" y="6170"/>
                    </a:lnTo>
                    <a:lnTo>
                      <a:pt x="23124" y="5796"/>
                    </a:lnTo>
                    <a:lnTo>
                      <a:pt x="23105" y="5422"/>
                    </a:lnTo>
                    <a:lnTo>
                      <a:pt x="23087" y="4656"/>
                    </a:lnTo>
                    <a:lnTo>
                      <a:pt x="23068" y="4300"/>
                    </a:lnTo>
                    <a:lnTo>
                      <a:pt x="23031" y="3945"/>
                    </a:lnTo>
                    <a:lnTo>
                      <a:pt x="22788" y="2375"/>
                    </a:lnTo>
                    <a:lnTo>
                      <a:pt x="22750" y="2225"/>
                    </a:lnTo>
                    <a:lnTo>
                      <a:pt x="22713" y="2095"/>
                    </a:lnTo>
                    <a:lnTo>
                      <a:pt x="22675" y="1945"/>
                    </a:lnTo>
                    <a:lnTo>
                      <a:pt x="22601" y="1833"/>
                    </a:lnTo>
                    <a:lnTo>
                      <a:pt x="22545" y="1777"/>
                    </a:lnTo>
                    <a:lnTo>
                      <a:pt x="22488" y="1721"/>
                    </a:lnTo>
                    <a:lnTo>
                      <a:pt x="22432" y="1683"/>
                    </a:lnTo>
                    <a:lnTo>
                      <a:pt x="22358" y="1665"/>
                    </a:lnTo>
                    <a:lnTo>
                      <a:pt x="22302" y="1646"/>
                    </a:lnTo>
                    <a:lnTo>
                      <a:pt x="22227" y="1665"/>
                    </a:lnTo>
                    <a:lnTo>
                      <a:pt x="22171" y="1683"/>
                    </a:lnTo>
                    <a:lnTo>
                      <a:pt x="22096" y="1721"/>
                    </a:lnTo>
                    <a:lnTo>
                      <a:pt x="22058" y="1870"/>
                    </a:lnTo>
                    <a:lnTo>
                      <a:pt x="22002" y="2020"/>
                    </a:lnTo>
                    <a:lnTo>
                      <a:pt x="21946" y="2169"/>
                    </a:lnTo>
                    <a:lnTo>
                      <a:pt x="21872" y="2319"/>
                    </a:lnTo>
                    <a:lnTo>
                      <a:pt x="21759" y="2057"/>
                    </a:lnTo>
                    <a:lnTo>
                      <a:pt x="21610" y="1814"/>
                    </a:lnTo>
                    <a:lnTo>
                      <a:pt x="21442" y="1571"/>
                    </a:lnTo>
                    <a:lnTo>
                      <a:pt x="21255" y="1366"/>
                    </a:lnTo>
                    <a:lnTo>
                      <a:pt x="21049" y="1179"/>
                    </a:lnTo>
                    <a:lnTo>
                      <a:pt x="20806" y="1029"/>
                    </a:lnTo>
                    <a:lnTo>
                      <a:pt x="20563" y="898"/>
                    </a:lnTo>
                    <a:lnTo>
                      <a:pt x="20320" y="805"/>
                    </a:lnTo>
                    <a:lnTo>
                      <a:pt x="20133" y="749"/>
                    </a:lnTo>
                    <a:lnTo>
                      <a:pt x="19946" y="711"/>
                    </a:lnTo>
                    <a:lnTo>
                      <a:pt x="19554" y="674"/>
                    </a:lnTo>
                    <a:lnTo>
                      <a:pt x="19161" y="655"/>
                    </a:lnTo>
                    <a:lnTo>
                      <a:pt x="18787" y="674"/>
                    </a:lnTo>
                    <a:lnTo>
                      <a:pt x="18395" y="674"/>
                    </a:lnTo>
                    <a:lnTo>
                      <a:pt x="18002" y="655"/>
                    </a:lnTo>
                    <a:lnTo>
                      <a:pt x="17815" y="637"/>
                    </a:lnTo>
                    <a:lnTo>
                      <a:pt x="17628" y="599"/>
                    </a:lnTo>
                    <a:lnTo>
                      <a:pt x="17441" y="543"/>
                    </a:lnTo>
                    <a:lnTo>
                      <a:pt x="17273" y="487"/>
                    </a:lnTo>
                    <a:lnTo>
                      <a:pt x="16937" y="337"/>
                    </a:lnTo>
                    <a:lnTo>
                      <a:pt x="16619" y="169"/>
                    </a:lnTo>
                    <a:lnTo>
                      <a:pt x="16451" y="94"/>
                    </a:lnTo>
                    <a:lnTo>
                      <a:pt x="16301" y="38"/>
                    </a:lnTo>
                    <a:lnTo>
                      <a:pt x="161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44"/>
              <p:cNvSpPr/>
              <p:nvPr/>
            </p:nvSpPr>
            <p:spPr>
              <a:xfrm>
                <a:off x="5407775" y="1429325"/>
                <a:ext cx="79475" cy="110800"/>
              </a:xfrm>
              <a:custGeom>
                <a:rect b="b" l="l" r="r" t="t"/>
                <a:pathLst>
                  <a:path extrusionOk="0" h="4432" w="3179">
                    <a:moveTo>
                      <a:pt x="1" y="1"/>
                    </a:moveTo>
                    <a:lnTo>
                      <a:pt x="1" y="4431"/>
                    </a:lnTo>
                    <a:lnTo>
                      <a:pt x="3178" y="4431"/>
                    </a:lnTo>
                    <a:lnTo>
                      <a:pt x="31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44"/>
              <p:cNvSpPr/>
              <p:nvPr/>
            </p:nvSpPr>
            <p:spPr>
              <a:xfrm>
                <a:off x="4425000" y="1540100"/>
                <a:ext cx="1584725" cy="66850"/>
              </a:xfrm>
              <a:custGeom>
                <a:rect b="b" l="l" r="r" t="t"/>
                <a:pathLst>
                  <a:path extrusionOk="0" h="2674" w="63389">
                    <a:moveTo>
                      <a:pt x="0" y="0"/>
                    </a:moveTo>
                    <a:lnTo>
                      <a:pt x="6057" y="2673"/>
                    </a:lnTo>
                    <a:lnTo>
                      <a:pt x="63388" y="2673"/>
                    </a:lnTo>
                    <a:lnTo>
                      <a:pt x="498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3" name="Google Shape;8773;p44"/>
            <p:cNvSpPr/>
            <p:nvPr/>
          </p:nvSpPr>
          <p:spPr>
            <a:xfrm>
              <a:off x="8319987" y="3451525"/>
              <a:ext cx="824001" cy="1691978"/>
            </a:xfrm>
            <a:custGeom>
              <a:rect b="b" l="l" r="r" t="t"/>
              <a:pathLst>
                <a:path extrusionOk="0" h="48940" w="23834">
                  <a:moveTo>
                    <a:pt x="9347" y="1"/>
                  </a:moveTo>
                  <a:lnTo>
                    <a:pt x="9197" y="20"/>
                  </a:lnTo>
                  <a:lnTo>
                    <a:pt x="9048" y="57"/>
                  </a:lnTo>
                  <a:lnTo>
                    <a:pt x="8898" y="113"/>
                  </a:lnTo>
                  <a:lnTo>
                    <a:pt x="8749" y="169"/>
                  </a:lnTo>
                  <a:lnTo>
                    <a:pt x="8468" y="319"/>
                  </a:lnTo>
                  <a:lnTo>
                    <a:pt x="8207" y="524"/>
                  </a:lnTo>
                  <a:lnTo>
                    <a:pt x="7964" y="730"/>
                  </a:lnTo>
                  <a:lnTo>
                    <a:pt x="7721" y="973"/>
                  </a:lnTo>
                  <a:lnTo>
                    <a:pt x="7496" y="1216"/>
                  </a:lnTo>
                  <a:lnTo>
                    <a:pt x="7066" y="1721"/>
                  </a:lnTo>
                  <a:lnTo>
                    <a:pt x="6861" y="1964"/>
                  </a:lnTo>
                  <a:lnTo>
                    <a:pt x="6636" y="2207"/>
                  </a:lnTo>
                  <a:lnTo>
                    <a:pt x="6393" y="2431"/>
                  </a:lnTo>
                  <a:lnTo>
                    <a:pt x="6150" y="2618"/>
                  </a:lnTo>
                  <a:lnTo>
                    <a:pt x="5889" y="2786"/>
                  </a:lnTo>
                  <a:lnTo>
                    <a:pt x="5739" y="2861"/>
                  </a:lnTo>
                  <a:lnTo>
                    <a:pt x="5590" y="2917"/>
                  </a:lnTo>
                  <a:lnTo>
                    <a:pt x="5440" y="2973"/>
                  </a:lnTo>
                  <a:lnTo>
                    <a:pt x="5290" y="2992"/>
                  </a:lnTo>
                  <a:lnTo>
                    <a:pt x="5122" y="3011"/>
                  </a:lnTo>
                  <a:lnTo>
                    <a:pt x="4973" y="2992"/>
                  </a:lnTo>
                  <a:lnTo>
                    <a:pt x="4804" y="2973"/>
                  </a:lnTo>
                  <a:lnTo>
                    <a:pt x="4655" y="2936"/>
                  </a:lnTo>
                  <a:lnTo>
                    <a:pt x="4505" y="2880"/>
                  </a:lnTo>
                  <a:lnTo>
                    <a:pt x="4356" y="2824"/>
                  </a:lnTo>
                  <a:lnTo>
                    <a:pt x="4225" y="2730"/>
                  </a:lnTo>
                  <a:lnTo>
                    <a:pt x="4094" y="2637"/>
                  </a:lnTo>
                  <a:lnTo>
                    <a:pt x="3982" y="2525"/>
                  </a:lnTo>
                  <a:lnTo>
                    <a:pt x="3888" y="2412"/>
                  </a:lnTo>
                  <a:lnTo>
                    <a:pt x="3814" y="2282"/>
                  </a:lnTo>
                  <a:lnTo>
                    <a:pt x="3758" y="2132"/>
                  </a:lnTo>
                  <a:lnTo>
                    <a:pt x="3720" y="1982"/>
                  </a:lnTo>
                  <a:lnTo>
                    <a:pt x="3720" y="1814"/>
                  </a:lnTo>
                  <a:lnTo>
                    <a:pt x="3552" y="1908"/>
                  </a:lnTo>
                  <a:lnTo>
                    <a:pt x="3402" y="2020"/>
                  </a:lnTo>
                  <a:lnTo>
                    <a:pt x="3253" y="2151"/>
                  </a:lnTo>
                  <a:lnTo>
                    <a:pt x="3122" y="2282"/>
                  </a:lnTo>
                  <a:lnTo>
                    <a:pt x="2860" y="2562"/>
                  </a:lnTo>
                  <a:lnTo>
                    <a:pt x="2636" y="2880"/>
                  </a:lnTo>
                  <a:lnTo>
                    <a:pt x="2449" y="3216"/>
                  </a:lnTo>
                  <a:lnTo>
                    <a:pt x="2300" y="3571"/>
                  </a:lnTo>
                  <a:lnTo>
                    <a:pt x="2169" y="3945"/>
                  </a:lnTo>
                  <a:lnTo>
                    <a:pt x="2075" y="4338"/>
                  </a:lnTo>
                  <a:lnTo>
                    <a:pt x="2019" y="4730"/>
                  </a:lnTo>
                  <a:lnTo>
                    <a:pt x="2000" y="5142"/>
                  </a:lnTo>
                  <a:lnTo>
                    <a:pt x="2019" y="5534"/>
                  </a:lnTo>
                  <a:lnTo>
                    <a:pt x="2075" y="5927"/>
                  </a:lnTo>
                  <a:lnTo>
                    <a:pt x="2169" y="6301"/>
                  </a:lnTo>
                  <a:lnTo>
                    <a:pt x="2300" y="6674"/>
                  </a:lnTo>
                  <a:lnTo>
                    <a:pt x="2393" y="6861"/>
                  </a:lnTo>
                  <a:lnTo>
                    <a:pt x="2487" y="7030"/>
                  </a:lnTo>
                  <a:lnTo>
                    <a:pt x="2580" y="7198"/>
                  </a:lnTo>
                  <a:lnTo>
                    <a:pt x="2692" y="7347"/>
                  </a:lnTo>
                  <a:lnTo>
                    <a:pt x="0" y="6693"/>
                  </a:lnTo>
                  <a:lnTo>
                    <a:pt x="0" y="6974"/>
                  </a:lnTo>
                  <a:lnTo>
                    <a:pt x="19" y="7235"/>
                  </a:lnTo>
                  <a:lnTo>
                    <a:pt x="56" y="7497"/>
                  </a:lnTo>
                  <a:lnTo>
                    <a:pt x="131" y="7740"/>
                  </a:lnTo>
                  <a:lnTo>
                    <a:pt x="243" y="7983"/>
                  </a:lnTo>
                  <a:lnTo>
                    <a:pt x="356" y="8226"/>
                  </a:lnTo>
                  <a:lnTo>
                    <a:pt x="505" y="8432"/>
                  </a:lnTo>
                  <a:lnTo>
                    <a:pt x="673" y="8637"/>
                  </a:lnTo>
                  <a:lnTo>
                    <a:pt x="842" y="8824"/>
                  </a:lnTo>
                  <a:lnTo>
                    <a:pt x="1047" y="8992"/>
                  </a:lnTo>
                  <a:lnTo>
                    <a:pt x="1253" y="9142"/>
                  </a:lnTo>
                  <a:lnTo>
                    <a:pt x="1477" y="9254"/>
                  </a:lnTo>
                  <a:lnTo>
                    <a:pt x="1701" y="9366"/>
                  </a:lnTo>
                  <a:lnTo>
                    <a:pt x="1944" y="9422"/>
                  </a:lnTo>
                  <a:lnTo>
                    <a:pt x="2187" y="9460"/>
                  </a:lnTo>
                  <a:lnTo>
                    <a:pt x="2430" y="9478"/>
                  </a:lnTo>
                  <a:lnTo>
                    <a:pt x="2767" y="9441"/>
                  </a:lnTo>
                  <a:lnTo>
                    <a:pt x="3085" y="9422"/>
                  </a:lnTo>
                  <a:lnTo>
                    <a:pt x="3253" y="9422"/>
                  </a:lnTo>
                  <a:lnTo>
                    <a:pt x="3402" y="9460"/>
                  </a:lnTo>
                  <a:lnTo>
                    <a:pt x="3552" y="9497"/>
                  </a:lnTo>
                  <a:lnTo>
                    <a:pt x="3702" y="9572"/>
                  </a:lnTo>
                  <a:lnTo>
                    <a:pt x="3795" y="9647"/>
                  </a:lnTo>
                  <a:lnTo>
                    <a:pt x="3870" y="9740"/>
                  </a:lnTo>
                  <a:lnTo>
                    <a:pt x="3926" y="9834"/>
                  </a:lnTo>
                  <a:lnTo>
                    <a:pt x="3963" y="9946"/>
                  </a:lnTo>
                  <a:lnTo>
                    <a:pt x="4001" y="10039"/>
                  </a:lnTo>
                  <a:lnTo>
                    <a:pt x="4038" y="10170"/>
                  </a:lnTo>
                  <a:lnTo>
                    <a:pt x="4038" y="10413"/>
                  </a:lnTo>
                  <a:lnTo>
                    <a:pt x="4019" y="10656"/>
                  </a:lnTo>
                  <a:lnTo>
                    <a:pt x="3963" y="10918"/>
                  </a:lnTo>
                  <a:lnTo>
                    <a:pt x="3870" y="11161"/>
                  </a:lnTo>
                  <a:lnTo>
                    <a:pt x="3758" y="11385"/>
                  </a:lnTo>
                  <a:lnTo>
                    <a:pt x="3645" y="11591"/>
                  </a:lnTo>
                  <a:lnTo>
                    <a:pt x="3571" y="11796"/>
                  </a:lnTo>
                  <a:lnTo>
                    <a:pt x="3515" y="12002"/>
                  </a:lnTo>
                  <a:lnTo>
                    <a:pt x="3496" y="12208"/>
                  </a:lnTo>
                  <a:lnTo>
                    <a:pt x="3440" y="12656"/>
                  </a:lnTo>
                  <a:lnTo>
                    <a:pt x="3421" y="13124"/>
                  </a:lnTo>
                  <a:lnTo>
                    <a:pt x="3365" y="13684"/>
                  </a:lnTo>
                  <a:lnTo>
                    <a:pt x="3328" y="14264"/>
                  </a:lnTo>
                  <a:lnTo>
                    <a:pt x="3309" y="14825"/>
                  </a:lnTo>
                  <a:lnTo>
                    <a:pt x="3290" y="15404"/>
                  </a:lnTo>
                  <a:lnTo>
                    <a:pt x="3290" y="15965"/>
                  </a:lnTo>
                  <a:lnTo>
                    <a:pt x="3290" y="16526"/>
                  </a:lnTo>
                  <a:lnTo>
                    <a:pt x="3309" y="17105"/>
                  </a:lnTo>
                  <a:lnTo>
                    <a:pt x="3346" y="17666"/>
                  </a:lnTo>
                  <a:lnTo>
                    <a:pt x="3402" y="18245"/>
                  </a:lnTo>
                  <a:lnTo>
                    <a:pt x="3459" y="18806"/>
                  </a:lnTo>
                  <a:lnTo>
                    <a:pt x="3515" y="19367"/>
                  </a:lnTo>
                  <a:lnTo>
                    <a:pt x="3608" y="19928"/>
                  </a:lnTo>
                  <a:lnTo>
                    <a:pt x="3702" y="20489"/>
                  </a:lnTo>
                  <a:lnTo>
                    <a:pt x="3795" y="21049"/>
                  </a:lnTo>
                  <a:lnTo>
                    <a:pt x="3907" y="21592"/>
                  </a:lnTo>
                  <a:lnTo>
                    <a:pt x="4038" y="22152"/>
                  </a:lnTo>
                  <a:lnTo>
                    <a:pt x="4150" y="22545"/>
                  </a:lnTo>
                  <a:lnTo>
                    <a:pt x="4262" y="22919"/>
                  </a:lnTo>
                  <a:lnTo>
                    <a:pt x="4393" y="23311"/>
                  </a:lnTo>
                  <a:lnTo>
                    <a:pt x="4543" y="23685"/>
                  </a:lnTo>
                  <a:lnTo>
                    <a:pt x="4711" y="24059"/>
                  </a:lnTo>
                  <a:lnTo>
                    <a:pt x="4898" y="24414"/>
                  </a:lnTo>
                  <a:lnTo>
                    <a:pt x="5085" y="24769"/>
                  </a:lnTo>
                  <a:lnTo>
                    <a:pt x="5309" y="25087"/>
                  </a:lnTo>
                  <a:lnTo>
                    <a:pt x="5533" y="25386"/>
                  </a:lnTo>
                  <a:lnTo>
                    <a:pt x="5795" y="25667"/>
                  </a:lnTo>
                  <a:lnTo>
                    <a:pt x="6057" y="25891"/>
                  </a:lnTo>
                  <a:lnTo>
                    <a:pt x="6337" y="26097"/>
                  </a:lnTo>
                  <a:lnTo>
                    <a:pt x="6487" y="26190"/>
                  </a:lnTo>
                  <a:lnTo>
                    <a:pt x="6655" y="26265"/>
                  </a:lnTo>
                  <a:lnTo>
                    <a:pt x="6805" y="26340"/>
                  </a:lnTo>
                  <a:lnTo>
                    <a:pt x="6973" y="26396"/>
                  </a:lnTo>
                  <a:lnTo>
                    <a:pt x="7141" y="26433"/>
                  </a:lnTo>
                  <a:lnTo>
                    <a:pt x="7309" y="26470"/>
                  </a:lnTo>
                  <a:lnTo>
                    <a:pt x="7478" y="26489"/>
                  </a:lnTo>
                  <a:lnTo>
                    <a:pt x="7851" y="26489"/>
                  </a:lnTo>
                  <a:lnTo>
                    <a:pt x="8020" y="26470"/>
                  </a:lnTo>
                  <a:lnTo>
                    <a:pt x="8394" y="26396"/>
                  </a:lnTo>
                  <a:lnTo>
                    <a:pt x="8767" y="26321"/>
                  </a:lnTo>
                  <a:lnTo>
                    <a:pt x="9123" y="26265"/>
                  </a:lnTo>
                  <a:lnTo>
                    <a:pt x="9478" y="26209"/>
                  </a:lnTo>
                  <a:lnTo>
                    <a:pt x="9665" y="26209"/>
                  </a:lnTo>
                  <a:lnTo>
                    <a:pt x="9833" y="26227"/>
                  </a:lnTo>
                  <a:lnTo>
                    <a:pt x="10001" y="26246"/>
                  </a:lnTo>
                  <a:lnTo>
                    <a:pt x="10169" y="26284"/>
                  </a:lnTo>
                  <a:lnTo>
                    <a:pt x="10319" y="26358"/>
                  </a:lnTo>
                  <a:lnTo>
                    <a:pt x="10487" y="26452"/>
                  </a:lnTo>
                  <a:lnTo>
                    <a:pt x="10637" y="26583"/>
                  </a:lnTo>
                  <a:lnTo>
                    <a:pt x="10786" y="26732"/>
                  </a:lnTo>
                  <a:lnTo>
                    <a:pt x="10880" y="26900"/>
                  </a:lnTo>
                  <a:lnTo>
                    <a:pt x="10973" y="27087"/>
                  </a:lnTo>
                  <a:lnTo>
                    <a:pt x="11029" y="27293"/>
                  </a:lnTo>
                  <a:lnTo>
                    <a:pt x="11048" y="27499"/>
                  </a:lnTo>
                  <a:lnTo>
                    <a:pt x="11067" y="27723"/>
                  </a:lnTo>
                  <a:lnTo>
                    <a:pt x="11048" y="27947"/>
                  </a:lnTo>
                  <a:lnTo>
                    <a:pt x="11011" y="28172"/>
                  </a:lnTo>
                  <a:lnTo>
                    <a:pt x="10973" y="28396"/>
                  </a:lnTo>
                  <a:lnTo>
                    <a:pt x="10898" y="28620"/>
                  </a:lnTo>
                  <a:lnTo>
                    <a:pt x="10805" y="28826"/>
                  </a:lnTo>
                  <a:lnTo>
                    <a:pt x="10693" y="29031"/>
                  </a:lnTo>
                  <a:lnTo>
                    <a:pt x="10581" y="29237"/>
                  </a:lnTo>
                  <a:lnTo>
                    <a:pt x="10431" y="29405"/>
                  </a:lnTo>
                  <a:lnTo>
                    <a:pt x="10282" y="29574"/>
                  </a:lnTo>
                  <a:lnTo>
                    <a:pt x="10132" y="29723"/>
                  </a:lnTo>
                  <a:lnTo>
                    <a:pt x="9964" y="29854"/>
                  </a:lnTo>
                  <a:lnTo>
                    <a:pt x="9609" y="30116"/>
                  </a:lnTo>
                  <a:lnTo>
                    <a:pt x="9253" y="30340"/>
                  </a:lnTo>
                  <a:lnTo>
                    <a:pt x="8880" y="30546"/>
                  </a:lnTo>
                  <a:lnTo>
                    <a:pt x="8113" y="30957"/>
                  </a:lnTo>
                  <a:lnTo>
                    <a:pt x="7758" y="31200"/>
                  </a:lnTo>
                  <a:lnTo>
                    <a:pt x="7403" y="31443"/>
                  </a:lnTo>
                  <a:lnTo>
                    <a:pt x="7216" y="31611"/>
                  </a:lnTo>
                  <a:lnTo>
                    <a:pt x="7029" y="31798"/>
                  </a:lnTo>
                  <a:lnTo>
                    <a:pt x="6842" y="31985"/>
                  </a:lnTo>
                  <a:lnTo>
                    <a:pt x="6674" y="32172"/>
                  </a:lnTo>
                  <a:lnTo>
                    <a:pt x="6375" y="32583"/>
                  </a:lnTo>
                  <a:lnTo>
                    <a:pt x="6076" y="33013"/>
                  </a:lnTo>
                  <a:lnTo>
                    <a:pt x="5814" y="33480"/>
                  </a:lnTo>
                  <a:lnTo>
                    <a:pt x="5571" y="33948"/>
                  </a:lnTo>
                  <a:lnTo>
                    <a:pt x="5104" y="34901"/>
                  </a:lnTo>
                  <a:lnTo>
                    <a:pt x="4262" y="36621"/>
                  </a:lnTo>
                  <a:lnTo>
                    <a:pt x="3459" y="38341"/>
                  </a:lnTo>
                  <a:lnTo>
                    <a:pt x="3066" y="39182"/>
                  </a:lnTo>
                  <a:lnTo>
                    <a:pt x="2711" y="40042"/>
                  </a:lnTo>
                  <a:lnTo>
                    <a:pt x="2374" y="40883"/>
                  </a:lnTo>
                  <a:lnTo>
                    <a:pt x="2075" y="41743"/>
                  </a:lnTo>
                  <a:lnTo>
                    <a:pt x="1814" y="42603"/>
                  </a:lnTo>
                  <a:lnTo>
                    <a:pt x="1683" y="43033"/>
                  </a:lnTo>
                  <a:lnTo>
                    <a:pt x="1589" y="43463"/>
                  </a:lnTo>
                  <a:lnTo>
                    <a:pt x="1496" y="43911"/>
                  </a:lnTo>
                  <a:lnTo>
                    <a:pt x="1402" y="44341"/>
                  </a:lnTo>
                  <a:lnTo>
                    <a:pt x="1346" y="44790"/>
                  </a:lnTo>
                  <a:lnTo>
                    <a:pt x="1290" y="45238"/>
                  </a:lnTo>
                  <a:lnTo>
                    <a:pt x="1253" y="45687"/>
                  </a:lnTo>
                  <a:lnTo>
                    <a:pt x="1215" y="46136"/>
                  </a:lnTo>
                  <a:lnTo>
                    <a:pt x="1215" y="46584"/>
                  </a:lnTo>
                  <a:lnTo>
                    <a:pt x="1215" y="47052"/>
                  </a:lnTo>
                  <a:lnTo>
                    <a:pt x="1234" y="47519"/>
                  </a:lnTo>
                  <a:lnTo>
                    <a:pt x="1290" y="47986"/>
                  </a:lnTo>
                  <a:lnTo>
                    <a:pt x="1346" y="48454"/>
                  </a:lnTo>
                  <a:lnTo>
                    <a:pt x="1421" y="48940"/>
                  </a:lnTo>
                  <a:lnTo>
                    <a:pt x="23797" y="48940"/>
                  </a:lnTo>
                  <a:lnTo>
                    <a:pt x="23834" y="40210"/>
                  </a:lnTo>
                  <a:lnTo>
                    <a:pt x="23834" y="33499"/>
                  </a:lnTo>
                  <a:lnTo>
                    <a:pt x="23834" y="30770"/>
                  </a:lnTo>
                  <a:lnTo>
                    <a:pt x="23815" y="28938"/>
                  </a:lnTo>
                  <a:lnTo>
                    <a:pt x="23535" y="28844"/>
                  </a:lnTo>
                  <a:lnTo>
                    <a:pt x="23273" y="28751"/>
                  </a:lnTo>
                  <a:lnTo>
                    <a:pt x="22993" y="28639"/>
                  </a:lnTo>
                  <a:lnTo>
                    <a:pt x="22750" y="28508"/>
                  </a:lnTo>
                  <a:lnTo>
                    <a:pt x="22488" y="28377"/>
                  </a:lnTo>
                  <a:lnTo>
                    <a:pt x="22245" y="28209"/>
                  </a:lnTo>
                  <a:lnTo>
                    <a:pt x="22021" y="28059"/>
                  </a:lnTo>
                  <a:lnTo>
                    <a:pt x="21796" y="27872"/>
                  </a:lnTo>
                  <a:lnTo>
                    <a:pt x="21572" y="27686"/>
                  </a:lnTo>
                  <a:lnTo>
                    <a:pt x="21367" y="27499"/>
                  </a:lnTo>
                  <a:lnTo>
                    <a:pt x="21161" y="27293"/>
                  </a:lnTo>
                  <a:lnTo>
                    <a:pt x="20974" y="27069"/>
                  </a:lnTo>
                  <a:lnTo>
                    <a:pt x="20806" y="26844"/>
                  </a:lnTo>
                  <a:lnTo>
                    <a:pt x="20619" y="26620"/>
                  </a:lnTo>
                  <a:lnTo>
                    <a:pt x="20469" y="26377"/>
                  </a:lnTo>
                  <a:lnTo>
                    <a:pt x="20320" y="26115"/>
                  </a:lnTo>
                  <a:lnTo>
                    <a:pt x="20170" y="25854"/>
                  </a:lnTo>
                  <a:lnTo>
                    <a:pt x="20039" y="25592"/>
                  </a:lnTo>
                  <a:lnTo>
                    <a:pt x="19927" y="25330"/>
                  </a:lnTo>
                  <a:lnTo>
                    <a:pt x="19815" y="25050"/>
                  </a:lnTo>
                  <a:lnTo>
                    <a:pt x="19703" y="24769"/>
                  </a:lnTo>
                  <a:lnTo>
                    <a:pt x="19628" y="24489"/>
                  </a:lnTo>
                  <a:lnTo>
                    <a:pt x="19553" y="24190"/>
                  </a:lnTo>
                  <a:lnTo>
                    <a:pt x="19479" y="23891"/>
                  </a:lnTo>
                  <a:lnTo>
                    <a:pt x="19422" y="23592"/>
                  </a:lnTo>
                  <a:lnTo>
                    <a:pt x="19385" y="23293"/>
                  </a:lnTo>
                  <a:lnTo>
                    <a:pt x="19348" y="22994"/>
                  </a:lnTo>
                  <a:lnTo>
                    <a:pt x="19329" y="22676"/>
                  </a:lnTo>
                  <a:lnTo>
                    <a:pt x="19329" y="22377"/>
                  </a:lnTo>
                  <a:lnTo>
                    <a:pt x="19329" y="22059"/>
                  </a:lnTo>
                  <a:lnTo>
                    <a:pt x="19348" y="21741"/>
                  </a:lnTo>
                  <a:lnTo>
                    <a:pt x="19366" y="21442"/>
                  </a:lnTo>
                  <a:lnTo>
                    <a:pt x="19422" y="21049"/>
                  </a:lnTo>
                  <a:lnTo>
                    <a:pt x="19497" y="20676"/>
                  </a:lnTo>
                  <a:lnTo>
                    <a:pt x="19572" y="20320"/>
                  </a:lnTo>
                  <a:lnTo>
                    <a:pt x="19665" y="19947"/>
                  </a:lnTo>
                  <a:lnTo>
                    <a:pt x="19890" y="19218"/>
                  </a:lnTo>
                  <a:lnTo>
                    <a:pt x="20114" y="18489"/>
                  </a:lnTo>
                  <a:lnTo>
                    <a:pt x="20338" y="17759"/>
                  </a:lnTo>
                  <a:lnTo>
                    <a:pt x="20525" y="17030"/>
                  </a:lnTo>
                  <a:lnTo>
                    <a:pt x="20600" y="16657"/>
                  </a:lnTo>
                  <a:lnTo>
                    <a:pt x="20675" y="16283"/>
                  </a:lnTo>
                  <a:lnTo>
                    <a:pt x="20712" y="15909"/>
                  </a:lnTo>
                  <a:lnTo>
                    <a:pt x="20750" y="15535"/>
                  </a:lnTo>
                  <a:lnTo>
                    <a:pt x="20750" y="15124"/>
                  </a:lnTo>
                  <a:lnTo>
                    <a:pt x="20731" y="14712"/>
                  </a:lnTo>
                  <a:lnTo>
                    <a:pt x="20675" y="13909"/>
                  </a:lnTo>
                  <a:lnTo>
                    <a:pt x="20600" y="13105"/>
                  </a:lnTo>
                  <a:lnTo>
                    <a:pt x="20563" y="12694"/>
                  </a:lnTo>
                  <a:lnTo>
                    <a:pt x="20563" y="12301"/>
                  </a:lnTo>
                  <a:lnTo>
                    <a:pt x="20581" y="11834"/>
                  </a:lnTo>
                  <a:lnTo>
                    <a:pt x="20619" y="11366"/>
                  </a:lnTo>
                  <a:lnTo>
                    <a:pt x="20656" y="10899"/>
                  </a:lnTo>
                  <a:lnTo>
                    <a:pt x="20731" y="10413"/>
                  </a:lnTo>
                  <a:lnTo>
                    <a:pt x="20881" y="9478"/>
                  </a:lnTo>
                  <a:lnTo>
                    <a:pt x="21011" y="8544"/>
                  </a:lnTo>
                  <a:lnTo>
                    <a:pt x="21049" y="8076"/>
                  </a:lnTo>
                  <a:lnTo>
                    <a:pt x="21086" y="7609"/>
                  </a:lnTo>
                  <a:lnTo>
                    <a:pt x="21086" y="7160"/>
                  </a:lnTo>
                  <a:lnTo>
                    <a:pt x="21067" y="6712"/>
                  </a:lnTo>
                  <a:lnTo>
                    <a:pt x="20993" y="6282"/>
                  </a:lnTo>
                  <a:lnTo>
                    <a:pt x="20899" y="5852"/>
                  </a:lnTo>
                  <a:lnTo>
                    <a:pt x="20824" y="5646"/>
                  </a:lnTo>
                  <a:lnTo>
                    <a:pt x="20750" y="5441"/>
                  </a:lnTo>
                  <a:lnTo>
                    <a:pt x="20656" y="5235"/>
                  </a:lnTo>
                  <a:lnTo>
                    <a:pt x="20563" y="5048"/>
                  </a:lnTo>
                  <a:lnTo>
                    <a:pt x="20394" y="4768"/>
                  </a:lnTo>
                  <a:lnTo>
                    <a:pt x="20208" y="4525"/>
                  </a:lnTo>
                  <a:lnTo>
                    <a:pt x="20021" y="4300"/>
                  </a:lnTo>
                  <a:lnTo>
                    <a:pt x="19796" y="4095"/>
                  </a:lnTo>
                  <a:lnTo>
                    <a:pt x="19572" y="3908"/>
                  </a:lnTo>
                  <a:lnTo>
                    <a:pt x="19348" y="3740"/>
                  </a:lnTo>
                  <a:lnTo>
                    <a:pt x="19105" y="3590"/>
                  </a:lnTo>
                  <a:lnTo>
                    <a:pt x="18843" y="3459"/>
                  </a:lnTo>
                  <a:lnTo>
                    <a:pt x="18563" y="3328"/>
                  </a:lnTo>
                  <a:lnTo>
                    <a:pt x="18282" y="3216"/>
                  </a:lnTo>
                  <a:lnTo>
                    <a:pt x="18002" y="3123"/>
                  </a:lnTo>
                  <a:lnTo>
                    <a:pt x="17703" y="3048"/>
                  </a:lnTo>
                  <a:lnTo>
                    <a:pt x="17104" y="2898"/>
                  </a:lnTo>
                  <a:lnTo>
                    <a:pt x="16488" y="2768"/>
                  </a:lnTo>
                  <a:lnTo>
                    <a:pt x="15216" y="2543"/>
                  </a:lnTo>
                  <a:lnTo>
                    <a:pt x="14562" y="2412"/>
                  </a:lnTo>
                  <a:lnTo>
                    <a:pt x="13945" y="2263"/>
                  </a:lnTo>
                  <a:lnTo>
                    <a:pt x="13328" y="2095"/>
                  </a:lnTo>
                  <a:lnTo>
                    <a:pt x="13029" y="1982"/>
                  </a:lnTo>
                  <a:lnTo>
                    <a:pt x="12730" y="1870"/>
                  </a:lnTo>
                  <a:lnTo>
                    <a:pt x="12450" y="1739"/>
                  </a:lnTo>
                  <a:lnTo>
                    <a:pt x="12170" y="1590"/>
                  </a:lnTo>
                  <a:lnTo>
                    <a:pt x="11908" y="1440"/>
                  </a:lnTo>
                  <a:lnTo>
                    <a:pt x="11646" y="1253"/>
                  </a:lnTo>
                  <a:lnTo>
                    <a:pt x="11403" y="1067"/>
                  </a:lnTo>
                  <a:lnTo>
                    <a:pt x="11179" y="880"/>
                  </a:lnTo>
                  <a:lnTo>
                    <a:pt x="10936" y="674"/>
                  </a:lnTo>
                  <a:lnTo>
                    <a:pt x="10693" y="487"/>
                  </a:lnTo>
                  <a:lnTo>
                    <a:pt x="10450" y="319"/>
                  </a:lnTo>
                  <a:lnTo>
                    <a:pt x="10188" y="169"/>
                  </a:lnTo>
                  <a:lnTo>
                    <a:pt x="10057" y="113"/>
                  </a:lnTo>
                  <a:lnTo>
                    <a:pt x="9926" y="76"/>
                  </a:lnTo>
                  <a:lnTo>
                    <a:pt x="9796" y="38"/>
                  </a:lnTo>
                  <a:lnTo>
                    <a:pt x="9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44"/>
          <p:cNvGrpSpPr/>
          <p:nvPr/>
        </p:nvGrpSpPr>
        <p:grpSpPr>
          <a:xfrm>
            <a:off x="1005531" y="691908"/>
            <a:ext cx="7132939" cy="2904634"/>
            <a:chOff x="1730850" y="1936850"/>
            <a:chExt cx="3475075" cy="1415100"/>
          </a:xfrm>
        </p:grpSpPr>
        <p:sp>
          <p:nvSpPr>
            <p:cNvPr id="8775" name="Google Shape;8775;p44"/>
            <p:cNvSpPr/>
            <p:nvPr/>
          </p:nvSpPr>
          <p:spPr>
            <a:xfrm>
              <a:off x="1730850" y="1961150"/>
              <a:ext cx="758975" cy="1059925"/>
            </a:xfrm>
            <a:custGeom>
              <a:rect b="b" l="l" r="r" t="t"/>
              <a:pathLst>
                <a:path extrusionOk="0" h="42397" w="30359">
                  <a:moveTo>
                    <a:pt x="30302" y="1"/>
                  </a:moveTo>
                  <a:lnTo>
                    <a:pt x="0" y="42341"/>
                  </a:lnTo>
                  <a:lnTo>
                    <a:pt x="75" y="42397"/>
                  </a:lnTo>
                  <a:lnTo>
                    <a:pt x="30358" y="57"/>
                  </a:lnTo>
                  <a:lnTo>
                    <a:pt x="30302" y="1"/>
                  </a:lnTo>
                  <a:close/>
                </a:path>
              </a:pathLst>
            </a:custGeom>
            <a:solidFill>
              <a:srgbClr val="FFFFFF"/>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44"/>
            <p:cNvSpPr/>
            <p:nvPr/>
          </p:nvSpPr>
          <p:spPr>
            <a:xfrm>
              <a:off x="4553500" y="1959750"/>
              <a:ext cx="652425" cy="1084225"/>
            </a:xfrm>
            <a:custGeom>
              <a:rect b="b" l="l" r="r" t="t"/>
              <a:pathLst>
                <a:path extrusionOk="0" h="43369" w="26097">
                  <a:moveTo>
                    <a:pt x="75" y="0"/>
                  </a:moveTo>
                  <a:lnTo>
                    <a:pt x="1" y="57"/>
                  </a:lnTo>
                  <a:lnTo>
                    <a:pt x="26040" y="43369"/>
                  </a:lnTo>
                  <a:lnTo>
                    <a:pt x="26096" y="43331"/>
                  </a:lnTo>
                  <a:lnTo>
                    <a:pt x="75" y="0"/>
                  </a:lnTo>
                  <a:close/>
                </a:path>
              </a:pathLst>
            </a:custGeom>
            <a:solidFill>
              <a:srgbClr val="FFFFFF"/>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44"/>
            <p:cNvSpPr/>
            <p:nvPr/>
          </p:nvSpPr>
          <p:spPr>
            <a:xfrm>
              <a:off x="2495400" y="3112650"/>
              <a:ext cx="1992225" cy="239300"/>
            </a:xfrm>
            <a:custGeom>
              <a:rect b="b" l="l" r="r" t="t"/>
              <a:pathLst>
                <a:path extrusionOk="0" h="9572" w="79689">
                  <a:moveTo>
                    <a:pt x="1571" y="0"/>
                  </a:moveTo>
                  <a:lnTo>
                    <a:pt x="1047" y="38"/>
                  </a:lnTo>
                  <a:lnTo>
                    <a:pt x="0" y="113"/>
                  </a:lnTo>
                  <a:lnTo>
                    <a:pt x="2954" y="767"/>
                  </a:lnTo>
                  <a:lnTo>
                    <a:pt x="4094" y="1029"/>
                  </a:lnTo>
                  <a:lnTo>
                    <a:pt x="4655" y="1178"/>
                  </a:lnTo>
                  <a:lnTo>
                    <a:pt x="5216" y="1328"/>
                  </a:lnTo>
                  <a:lnTo>
                    <a:pt x="5758" y="1496"/>
                  </a:lnTo>
                  <a:lnTo>
                    <a:pt x="6300" y="1683"/>
                  </a:lnTo>
                  <a:lnTo>
                    <a:pt x="6842" y="1888"/>
                  </a:lnTo>
                  <a:lnTo>
                    <a:pt x="7365" y="2131"/>
                  </a:lnTo>
                  <a:lnTo>
                    <a:pt x="7347" y="2206"/>
                  </a:lnTo>
                  <a:lnTo>
                    <a:pt x="7291" y="2281"/>
                  </a:lnTo>
                  <a:lnTo>
                    <a:pt x="7235" y="2337"/>
                  </a:lnTo>
                  <a:lnTo>
                    <a:pt x="7141" y="2374"/>
                  </a:lnTo>
                  <a:lnTo>
                    <a:pt x="7048" y="2412"/>
                  </a:lnTo>
                  <a:lnTo>
                    <a:pt x="6954" y="2431"/>
                  </a:lnTo>
                  <a:lnTo>
                    <a:pt x="6767" y="2449"/>
                  </a:lnTo>
                  <a:lnTo>
                    <a:pt x="5010" y="2505"/>
                  </a:lnTo>
                  <a:lnTo>
                    <a:pt x="4879" y="2505"/>
                  </a:lnTo>
                  <a:lnTo>
                    <a:pt x="4823" y="2524"/>
                  </a:lnTo>
                  <a:lnTo>
                    <a:pt x="4786" y="2561"/>
                  </a:lnTo>
                  <a:lnTo>
                    <a:pt x="4748" y="2617"/>
                  </a:lnTo>
                  <a:lnTo>
                    <a:pt x="4730" y="2692"/>
                  </a:lnTo>
                  <a:lnTo>
                    <a:pt x="4748" y="2748"/>
                  </a:lnTo>
                  <a:lnTo>
                    <a:pt x="4786" y="2804"/>
                  </a:lnTo>
                  <a:lnTo>
                    <a:pt x="4879" y="2917"/>
                  </a:lnTo>
                  <a:lnTo>
                    <a:pt x="5010" y="3010"/>
                  </a:lnTo>
                  <a:lnTo>
                    <a:pt x="5534" y="3272"/>
                  </a:lnTo>
                  <a:lnTo>
                    <a:pt x="6057" y="3533"/>
                  </a:lnTo>
                  <a:lnTo>
                    <a:pt x="6599" y="3758"/>
                  </a:lnTo>
                  <a:lnTo>
                    <a:pt x="7160" y="3963"/>
                  </a:lnTo>
                  <a:lnTo>
                    <a:pt x="7721" y="4150"/>
                  </a:lnTo>
                  <a:lnTo>
                    <a:pt x="8281" y="4300"/>
                  </a:lnTo>
                  <a:lnTo>
                    <a:pt x="8861" y="4431"/>
                  </a:lnTo>
                  <a:lnTo>
                    <a:pt x="9440" y="4543"/>
                  </a:lnTo>
                  <a:lnTo>
                    <a:pt x="9272" y="4300"/>
                  </a:lnTo>
                  <a:lnTo>
                    <a:pt x="9534" y="4262"/>
                  </a:lnTo>
                  <a:lnTo>
                    <a:pt x="9777" y="4244"/>
                  </a:lnTo>
                  <a:lnTo>
                    <a:pt x="10057" y="4262"/>
                  </a:lnTo>
                  <a:lnTo>
                    <a:pt x="10319" y="4319"/>
                  </a:lnTo>
                  <a:lnTo>
                    <a:pt x="10581" y="4393"/>
                  </a:lnTo>
                  <a:lnTo>
                    <a:pt x="10842" y="4487"/>
                  </a:lnTo>
                  <a:lnTo>
                    <a:pt x="11272" y="4711"/>
                  </a:lnTo>
                  <a:lnTo>
                    <a:pt x="11721" y="4879"/>
                  </a:lnTo>
                  <a:lnTo>
                    <a:pt x="11927" y="4954"/>
                  </a:lnTo>
                  <a:lnTo>
                    <a:pt x="12170" y="5010"/>
                  </a:lnTo>
                  <a:lnTo>
                    <a:pt x="12394" y="5066"/>
                  </a:lnTo>
                  <a:lnTo>
                    <a:pt x="12637" y="5104"/>
                  </a:lnTo>
                  <a:lnTo>
                    <a:pt x="13254" y="5178"/>
                  </a:lnTo>
                  <a:lnTo>
                    <a:pt x="13852" y="5216"/>
                  </a:lnTo>
                  <a:lnTo>
                    <a:pt x="14263" y="5253"/>
                  </a:lnTo>
                  <a:lnTo>
                    <a:pt x="14525" y="5291"/>
                  </a:lnTo>
                  <a:lnTo>
                    <a:pt x="14768" y="5309"/>
                  </a:lnTo>
                  <a:lnTo>
                    <a:pt x="14936" y="5291"/>
                  </a:lnTo>
                  <a:lnTo>
                    <a:pt x="15011" y="5272"/>
                  </a:lnTo>
                  <a:lnTo>
                    <a:pt x="14955" y="5253"/>
                  </a:lnTo>
                  <a:lnTo>
                    <a:pt x="14899" y="5216"/>
                  </a:lnTo>
                  <a:lnTo>
                    <a:pt x="14861" y="5178"/>
                  </a:lnTo>
                  <a:lnTo>
                    <a:pt x="14824" y="5104"/>
                  </a:lnTo>
                  <a:lnTo>
                    <a:pt x="14805" y="5048"/>
                  </a:lnTo>
                  <a:lnTo>
                    <a:pt x="14805" y="4973"/>
                  </a:lnTo>
                  <a:lnTo>
                    <a:pt x="14824" y="4898"/>
                  </a:lnTo>
                  <a:lnTo>
                    <a:pt x="14880" y="4842"/>
                  </a:lnTo>
                  <a:lnTo>
                    <a:pt x="14936" y="4786"/>
                  </a:lnTo>
                  <a:lnTo>
                    <a:pt x="15030" y="4749"/>
                  </a:lnTo>
                  <a:lnTo>
                    <a:pt x="15123" y="4730"/>
                  </a:lnTo>
                  <a:lnTo>
                    <a:pt x="15347" y="4730"/>
                  </a:lnTo>
                  <a:lnTo>
                    <a:pt x="15497" y="4767"/>
                  </a:lnTo>
                  <a:lnTo>
                    <a:pt x="17703" y="5178"/>
                  </a:lnTo>
                  <a:lnTo>
                    <a:pt x="19927" y="5608"/>
                  </a:lnTo>
                  <a:lnTo>
                    <a:pt x="22133" y="6020"/>
                  </a:lnTo>
                  <a:lnTo>
                    <a:pt x="23255" y="6207"/>
                  </a:lnTo>
                  <a:lnTo>
                    <a:pt x="24357" y="6375"/>
                  </a:lnTo>
                  <a:lnTo>
                    <a:pt x="25479" y="6543"/>
                  </a:lnTo>
                  <a:lnTo>
                    <a:pt x="26619" y="6655"/>
                  </a:lnTo>
                  <a:lnTo>
                    <a:pt x="27760" y="6749"/>
                  </a:lnTo>
                  <a:lnTo>
                    <a:pt x="28900" y="6823"/>
                  </a:lnTo>
                  <a:lnTo>
                    <a:pt x="31199" y="6936"/>
                  </a:lnTo>
                  <a:lnTo>
                    <a:pt x="33461" y="7048"/>
                  </a:lnTo>
                  <a:lnTo>
                    <a:pt x="33255" y="7197"/>
                  </a:lnTo>
                  <a:lnTo>
                    <a:pt x="33031" y="7291"/>
                  </a:lnTo>
                  <a:lnTo>
                    <a:pt x="32807" y="7366"/>
                  </a:lnTo>
                  <a:lnTo>
                    <a:pt x="32564" y="7422"/>
                  </a:lnTo>
                  <a:lnTo>
                    <a:pt x="32321" y="7459"/>
                  </a:lnTo>
                  <a:lnTo>
                    <a:pt x="32078" y="7478"/>
                  </a:lnTo>
                  <a:lnTo>
                    <a:pt x="31554" y="7496"/>
                  </a:lnTo>
                  <a:lnTo>
                    <a:pt x="30694" y="7496"/>
                  </a:lnTo>
                  <a:lnTo>
                    <a:pt x="30264" y="7534"/>
                  </a:lnTo>
                  <a:lnTo>
                    <a:pt x="30040" y="7571"/>
                  </a:lnTo>
                  <a:lnTo>
                    <a:pt x="29835" y="7627"/>
                  </a:lnTo>
                  <a:lnTo>
                    <a:pt x="29629" y="7683"/>
                  </a:lnTo>
                  <a:lnTo>
                    <a:pt x="29442" y="7777"/>
                  </a:lnTo>
                  <a:lnTo>
                    <a:pt x="29461" y="7870"/>
                  </a:lnTo>
                  <a:lnTo>
                    <a:pt x="29498" y="7945"/>
                  </a:lnTo>
                  <a:lnTo>
                    <a:pt x="29554" y="8001"/>
                  </a:lnTo>
                  <a:lnTo>
                    <a:pt x="29648" y="8057"/>
                  </a:lnTo>
                  <a:lnTo>
                    <a:pt x="29816" y="8151"/>
                  </a:lnTo>
                  <a:lnTo>
                    <a:pt x="30003" y="8188"/>
                  </a:lnTo>
                  <a:lnTo>
                    <a:pt x="31367" y="8468"/>
                  </a:lnTo>
                  <a:lnTo>
                    <a:pt x="32732" y="8711"/>
                  </a:lnTo>
                  <a:lnTo>
                    <a:pt x="34097" y="8917"/>
                  </a:lnTo>
                  <a:lnTo>
                    <a:pt x="35461" y="9085"/>
                  </a:lnTo>
                  <a:lnTo>
                    <a:pt x="36826" y="9235"/>
                  </a:lnTo>
                  <a:lnTo>
                    <a:pt x="38209" y="9347"/>
                  </a:lnTo>
                  <a:lnTo>
                    <a:pt x="39592" y="9440"/>
                  </a:lnTo>
                  <a:lnTo>
                    <a:pt x="40976" y="9497"/>
                  </a:lnTo>
                  <a:lnTo>
                    <a:pt x="42976" y="9534"/>
                  </a:lnTo>
                  <a:lnTo>
                    <a:pt x="43985" y="9553"/>
                  </a:lnTo>
                  <a:lnTo>
                    <a:pt x="45013" y="9571"/>
                  </a:lnTo>
                  <a:lnTo>
                    <a:pt x="45798" y="9571"/>
                  </a:lnTo>
                  <a:lnTo>
                    <a:pt x="46584" y="9553"/>
                  </a:lnTo>
                  <a:lnTo>
                    <a:pt x="47369" y="9515"/>
                  </a:lnTo>
                  <a:lnTo>
                    <a:pt x="48154" y="9459"/>
                  </a:lnTo>
                  <a:lnTo>
                    <a:pt x="48920" y="9384"/>
                  </a:lnTo>
                  <a:lnTo>
                    <a:pt x="49687" y="9291"/>
                  </a:lnTo>
                  <a:lnTo>
                    <a:pt x="50453" y="9160"/>
                  </a:lnTo>
                  <a:lnTo>
                    <a:pt x="51201" y="9011"/>
                  </a:lnTo>
                  <a:lnTo>
                    <a:pt x="51163" y="8936"/>
                  </a:lnTo>
                  <a:lnTo>
                    <a:pt x="51107" y="8880"/>
                  </a:lnTo>
                  <a:lnTo>
                    <a:pt x="51051" y="8842"/>
                  </a:lnTo>
                  <a:lnTo>
                    <a:pt x="50976" y="8805"/>
                  </a:lnTo>
                  <a:lnTo>
                    <a:pt x="50808" y="8749"/>
                  </a:lnTo>
                  <a:lnTo>
                    <a:pt x="50621" y="8730"/>
                  </a:lnTo>
                  <a:lnTo>
                    <a:pt x="50453" y="8693"/>
                  </a:lnTo>
                  <a:lnTo>
                    <a:pt x="50360" y="8655"/>
                  </a:lnTo>
                  <a:lnTo>
                    <a:pt x="50285" y="8599"/>
                  </a:lnTo>
                  <a:lnTo>
                    <a:pt x="50229" y="8562"/>
                  </a:lnTo>
                  <a:lnTo>
                    <a:pt x="50173" y="8487"/>
                  </a:lnTo>
                  <a:lnTo>
                    <a:pt x="50135" y="8431"/>
                  </a:lnTo>
                  <a:lnTo>
                    <a:pt x="50135" y="8338"/>
                  </a:lnTo>
                  <a:lnTo>
                    <a:pt x="50154" y="8319"/>
                  </a:lnTo>
                  <a:lnTo>
                    <a:pt x="50210" y="8282"/>
                  </a:lnTo>
                  <a:lnTo>
                    <a:pt x="50397" y="8207"/>
                  </a:lnTo>
                  <a:lnTo>
                    <a:pt x="50696" y="8132"/>
                  </a:lnTo>
                  <a:lnTo>
                    <a:pt x="51107" y="8039"/>
                  </a:lnTo>
                  <a:lnTo>
                    <a:pt x="52098" y="7852"/>
                  </a:lnTo>
                  <a:lnTo>
                    <a:pt x="53257" y="7646"/>
                  </a:lnTo>
                  <a:lnTo>
                    <a:pt x="55538" y="7272"/>
                  </a:lnTo>
                  <a:lnTo>
                    <a:pt x="56846" y="7048"/>
                  </a:lnTo>
                  <a:lnTo>
                    <a:pt x="57201" y="6954"/>
                  </a:lnTo>
                  <a:lnTo>
                    <a:pt x="57594" y="6842"/>
                  </a:lnTo>
                  <a:lnTo>
                    <a:pt x="58472" y="6562"/>
                  </a:lnTo>
                  <a:lnTo>
                    <a:pt x="58921" y="6431"/>
                  </a:lnTo>
                  <a:lnTo>
                    <a:pt x="59351" y="6319"/>
                  </a:lnTo>
                  <a:lnTo>
                    <a:pt x="59762" y="6225"/>
                  </a:lnTo>
                  <a:lnTo>
                    <a:pt x="59949" y="6207"/>
                  </a:lnTo>
                  <a:lnTo>
                    <a:pt x="60136" y="6207"/>
                  </a:lnTo>
                  <a:lnTo>
                    <a:pt x="60360" y="6225"/>
                  </a:lnTo>
                  <a:lnTo>
                    <a:pt x="60360" y="6225"/>
                  </a:lnTo>
                  <a:lnTo>
                    <a:pt x="59687" y="6113"/>
                  </a:lnTo>
                  <a:lnTo>
                    <a:pt x="59351" y="6057"/>
                  </a:lnTo>
                  <a:lnTo>
                    <a:pt x="59014" y="5982"/>
                  </a:lnTo>
                  <a:lnTo>
                    <a:pt x="58697" y="5907"/>
                  </a:lnTo>
                  <a:lnTo>
                    <a:pt x="58379" y="5795"/>
                  </a:lnTo>
                  <a:lnTo>
                    <a:pt x="58061" y="5664"/>
                  </a:lnTo>
                  <a:lnTo>
                    <a:pt x="57762" y="5496"/>
                  </a:lnTo>
                  <a:lnTo>
                    <a:pt x="59014" y="5459"/>
                  </a:lnTo>
                  <a:lnTo>
                    <a:pt x="60267" y="5365"/>
                  </a:lnTo>
                  <a:lnTo>
                    <a:pt x="61501" y="5216"/>
                  </a:lnTo>
                  <a:lnTo>
                    <a:pt x="62753" y="5048"/>
                  </a:lnTo>
                  <a:lnTo>
                    <a:pt x="63968" y="4823"/>
                  </a:lnTo>
                  <a:lnTo>
                    <a:pt x="65202" y="4562"/>
                  </a:lnTo>
                  <a:lnTo>
                    <a:pt x="66417" y="4244"/>
                  </a:lnTo>
                  <a:lnTo>
                    <a:pt x="67613" y="3889"/>
                  </a:lnTo>
                  <a:lnTo>
                    <a:pt x="67426" y="3833"/>
                  </a:lnTo>
                  <a:lnTo>
                    <a:pt x="67239" y="3776"/>
                  </a:lnTo>
                  <a:lnTo>
                    <a:pt x="67052" y="3720"/>
                  </a:lnTo>
                  <a:lnTo>
                    <a:pt x="66866" y="3683"/>
                  </a:lnTo>
                  <a:lnTo>
                    <a:pt x="66473" y="3646"/>
                  </a:lnTo>
                  <a:lnTo>
                    <a:pt x="65707" y="3646"/>
                  </a:lnTo>
                  <a:lnTo>
                    <a:pt x="65314" y="3664"/>
                  </a:lnTo>
                  <a:lnTo>
                    <a:pt x="64940" y="3683"/>
                  </a:lnTo>
                  <a:lnTo>
                    <a:pt x="64230" y="3683"/>
                  </a:lnTo>
                  <a:lnTo>
                    <a:pt x="63931" y="3664"/>
                  </a:lnTo>
                  <a:lnTo>
                    <a:pt x="63613" y="3608"/>
                  </a:lnTo>
                  <a:lnTo>
                    <a:pt x="63314" y="3533"/>
                  </a:lnTo>
                  <a:lnTo>
                    <a:pt x="63538" y="3459"/>
                  </a:lnTo>
                  <a:lnTo>
                    <a:pt x="63762" y="3384"/>
                  </a:lnTo>
                  <a:lnTo>
                    <a:pt x="64005" y="3328"/>
                  </a:lnTo>
                  <a:lnTo>
                    <a:pt x="64267" y="3272"/>
                  </a:lnTo>
                  <a:lnTo>
                    <a:pt x="64791" y="3178"/>
                  </a:lnTo>
                  <a:lnTo>
                    <a:pt x="65351" y="3122"/>
                  </a:lnTo>
                  <a:lnTo>
                    <a:pt x="65912" y="3085"/>
                  </a:lnTo>
                  <a:lnTo>
                    <a:pt x="66454" y="3047"/>
                  </a:lnTo>
                  <a:lnTo>
                    <a:pt x="67464" y="2973"/>
                  </a:lnTo>
                  <a:lnTo>
                    <a:pt x="68511" y="2917"/>
                  </a:lnTo>
                  <a:lnTo>
                    <a:pt x="69557" y="2879"/>
                  </a:lnTo>
                  <a:lnTo>
                    <a:pt x="71651" y="2823"/>
                  </a:lnTo>
                  <a:lnTo>
                    <a:pt x="72679" y="2767"/>
                  </a:lnTo>
                  <a:lnTo>
                    <a:pt x="73726" y="2711"/>
                  </a:lnTo>
                  <a:lnTo>
                    <a:pt x="74231" y="2655"/>
                  </a:lnTo>
                  <a:lnTo>
                    <a:pt x="74754" y="2599"/>
                  </a:lnTo>
                  <a:lnTo>
                    <a:pt x="75277" y="2543"/>
                  </a:lnTo>
                  <a:lnTo>
                    <a:pt x="75782" y="2449"/>
                  </a:lnTo>
                  <a:lnTo>
                    <a:pt x="76287" y="2356"/>
                  </a:lnTo>
                  <a:lnTo>
                    <a:pt x="76792" y="2244"/>
                  </a:lnTo>
                  <a:lnTo>
                    <a:pt x="77296" y="2113"/>
                  </a:lnTo>
                  <a:lnTo>
                    <a:pt x="77782" y="1963"/>
                  </a:lnTo>
                  <a:lnTo>
                    <a:pt x="78268" y="1776"/>
                  </a:lnTo>
                  <a:lnTo>
                    <a:pt x="78754" y="1571"/>
                  </a:lnTo>
                  <a:lnTo>
                    <a:pt x="79222" y="1346"/>
                  </a:lnTo>
                  <a:lnTo>
                    <a:pt x="79689" y="1103"/>
                  </a:lnTo>
                  <a:lnTo>
                    <a:pt x="78586" y="1029"/>
                  </a:lnTo>
                  <a:lnTo>
                    <a:pt x="77502" y="972"/>
                  </a:lnTo>
                  <a:lnTo>
                    <a:pt x="76418" y="935"/>
                  </a:lnTo>
                  <a:lnTo>
                    <a:pt x="74474" y="935"/>
                  </a:lnTo>
                  <a:lnTo>
                    <a:pt x="73614" y="954"/>
                  </a:lnTo>
                  <a:lnTo>
                    <a:pt x="71913" y="1029"/>
                  </a:lnTo>
                  <a:lnTo>
                    <a:pt x="70212" y="1122"/>
                  </a:lnTo>
                  <a:lnTo>
                    <a:pt x="68511" y="1253"/>
                  </a:lnTo>
                  <a:lnTo>
                    <a:pt x="66809" y="1421"/>
                  </a:lnTo>
                  <a:lnTo>
                    <a:pt x="65108" y="1589"/>
                  </a:lnTo>
                  <a:lnTo>
                    <a:pt x="61706" y="1982"/>
                  </a:lnTo>
                  <a:lnTo>
                    <a:pt x="59538" y="2225"/>
                  </a:lnTo>
                  <a:lnTo>
                    <a:pt x="57369" y="2449"/>
                  </a:lnTo>
                  <a:lnTo>
                    <a:pt x="55201" y="2636"/>
                  </a:lnTo>
                  <a:lnTo>
                    <a:pt x="53033" y="2804"/>
                  </a:lnTo>
                  <a:lnTo>
                    <a:pt x="50864" y="2954"/>
                  </a:lnTo>
                  <a:lnTo>
                    <a:pt x="48696" y="3104"/>
                  </a:lnTo>
                  <a:lnTo>
                    <a:pt x="44340" y="3384"/>
                  </a:lnTo>
                  <a:lnTo>
                    <a:pt x="42508" y="3515"/>
                  </a:lnTo>
                  <a:lnTo>
                    <a:pt x="40695" y="3608"/>
                  </a:lnTo>
                  <a:lnTo>
                    <a:pt x="38863" y="3683"/>
                  </a:lnTo>
                  <a:lnTo>
                    <a:pt x="37947" y="3702"/>
                  </a:lnTo>
                  <a:lnTo>
                    <a:pt x="37050" y="3720"/>
                  </a:lnTo>
                  <a:lnTo>
                    <a:pt x="36508" y="3720"/>
                  </a:lnTo>
                  <a:lnTo>
                    <a:pt x="36022" y="3702"/>
                  </a:lnTo>
                  <a:lnTo>
                    <a:pt x="35087" y="3646"/>
                  </a:lnTo>
                  <a:lnTo>
                    <a:pt x="34134" y="3590"/>
                  </a:lnTo>
                  <a:lnTo>
                    <a:pt x="33648" y="3571"/>
                  </a:lnTo>
                  <a:lnTo>
                    <a:pt x="32732" y="3571"/>
                  </a:lnTo>
                  <a:lnTo>
                    <a:pt x="32265" y="3608"/>
                  </a:lnTo>
                  <a:lnTo>
                    <a:pt x="30713" y="3720"/>
                  </a:lnTo>
                  <a:lnTo>
                    <a:pt x="29928" y="3758"/>
                  </a:lnTo>
                  <a:lnTo>
                    <a:pt x="29162" y="3776"/>
                  </a:lnTo>
                  <a:lnTo>
                    <a:pt x="28732" y="3758"/>
                  </a:lnTo>
                  <a:lnTo>
                    <a:pt x="28302" y="3758"/>
                  </a:lnTo>
                  <a:lnTo>
                    <a:pt x="26881" y="3664"/>
                  </a:lnTo>
                  <a:lnTo>
                    <a:pt x="25479" y="3571"/>
                  </a:lnTo>
                  <a:lnTo>
                    <a:pt x="24058" y="3459"/>
                  </a:lnTo>
                  <a:lnTo>
                    <a:pt x="22656" y="3347"/>
                  </a:lnTo>
                  <a:lnTo>
                    <a:pt x="21236" y="3216"/>
                  </a:lnTo>
                  <a:lnTo>
                    <a:pt x="19834" y="3066"/>
                  </a:lnTo>
                  <a:lnTo>
                    <a:pt x="18432" y="2898"/>
                  </a:lnTo>
                  <a:lnTo>
                    <a:pt x="17030" y="2730"/>
                  </a:lnTo>
                  <a:lnTo>
                    <a:pt x="15908" y="2580"/>
                  </a:lnTo>
                  <a:lnTo>
                    <a:pt x="14805" y="2412"/>
                  </a:lnTo>
                  <a:lnTo>
                    <a:pt x="13702" y="2244"/>
                  </a:lnTo>
                  <a:lnTo>
                    <a:pt x="12618" y="2019"/>
                  </a:lnTo>
                  <a:lnTo>
                    <a:pt x="11814" y="1851"/>
                  </a:lnTo>
                  <a:lnTo>
                    <a:pt x="11011" y="1664"/>
                  </a:lnTo>
                  <a:lnTo>
                    <a:pt x="9440" y="1290"/>
                  </a:lnTo>
                  <a:lnTo>
                    <a:pt x="7851" y="898"/>
                  </a:lnTo>
                  <a:lnTo>
                    <a:pt x="7048" y="711"/>
                  </a:lnTo>
                  <a:lnTo>
                    <a:pt x="6263" y="524"/>
                  </a:lnTo>
                  <a:lnTo>
                    <a:pt x="5477" y="374"/>
                  </a:lnTo>
                  <a:lnTo>
                    <a:pt x="4692" y="243"/>
                  </a:lnTo>
                  <a:lnTo>
                    <a:pt x="3907" y="131"/>
                  </a:lnTo>
                  <a:lnTo>
                    <a:pt x="3103" y="38"/>
                  </a:lnTo>
                  <a:lnTo>
                    <a:pt x="2599" y="19"/>
                  </a:lnTo>
                  <a:lnTo>
                    <a:pt x="207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44"/>
            <p:cNvSpPr/>
            <p:nvPr/>
          </p:nvSpPr>
          <p:spPr>
            <a:xfrm>
              <a:off x="2495400" y="3112650"/>
              <a:ext cx="1992225" cy="239300"/>
            </a:xfrm>
            <a:custGeom>
              <a:rect b="b" l="l" r="r" t="t"/>
              <a:pathLst>
                <a:path extrusionOk="0" fill="none" h="9572" w="79689">
                  <a:moveTo>
                    <a:pt x="2075" y="0"/>
                  </a:moveTo>
                  <a:lnTo>
                    <a:pt x="2075" y="0"/>
                  </a:lnTo>
                  <a:lnTo>
                    <a:pt x="1571" y="0"/>
                  </a:lnTo>
                  <a:lnTo>
                    <a:pt x="1047" y="38"/>
                  </a:lnTo>
                  <a:lnTo>
                    <a:pt x="0" y="113"/>
                  </a:lnTo>
                  <a:lnTo>
                    <a:pt x="0" y="113"/>
                  </a:lnTo>
                  <a:lnTo>
                    <a:pt x="2954" y="767"/>
                  </a:lnTo>
                  <a:lnTo>
                    <a:pt x="2954" y="767"/>
                  </a:lnTo>
                  <a:lnTo>
                    <a:pt x="4094" y="1029"/>
                  </a:lnTo>
                  <a:lnTo>
                    <a:pt x="4655" y="1178"/>
                  </a:lnTo>
                  <a:lnTo>
                    <a:pt x="5216" y="1328"/>
                  </a:lnTo>
                  <a:lnTo>
                    <a:pt x="5758" y="1496"/>
                  </a:lnTo>
                  <a:lnTo>
                    <a:pt x="6300" y="1683"/>
                  </a:lnTo>
                  <a:lnTo>
                    <a:pt x="6842" y="1888"/>
                  </a:lnTo>
                  <a:lnTo>
                    <a:pt x="7365" y="2131"/>
                  </a:lnTo>
                  <a:lnTo>
                    <a:pt x="7365" y="2131"/>
                  </a:lnTo>
                  <a:lnTo>
                    <a:pt x="7347" y="2206"/>
                  </a:lnTo>
                  <a:lnTo>
                    <a:pt x="7291" y="2281"/>
                  </a:lnTo>
                  <a:lnTo>
                    <a:pt x="7235" y="2337"/>
                  </a:lnTo>
                  <a:lnTo>
                    <a:pt x="7141" y="2374"/>
                  </a:lnTo>
                  <a:lnTo>
                    <a:pt x="7048" y="2412"/>
                  </a:lnTo>
                  <a:lnTo>
                    <a:pt x="6954" y="2431"/>
                  </a:lnTo>
                  <a:lnTo>
                    <a:pt x="6767" y="2449"/>
                  </a:lnTo>
                  <a:lnTo>
                    <a:pt x="6767" y="2449"/>
                  </a:lnTo>
                  <a:lnTo>
                    <a:pt x="5010" y="2505"/>
                  </a:lnTo>
                  <a:lnTo>
                    <a:pt x="5010" y="2505"/>
                  </a:lnTo>
                  <a:lnTo>
                    <a:pt x="4879" y="2505"/>
                  </a:lnTo>
                  <a:lnTo>
                    <a:pt x="4823" y="2524"/>
                  </a:lnTo>
                  <a:lnTo>
                    <a:pt x="4786" y="2561"/>
                  </a:lnTo>
                  <a:lnTo>
                    <a:pt x="4786" y="2561"/>
                  </a:lnTo>
                  <a:lnTo>
                    <a:pt x="4748" y="2617"/>
                  </a:lnTo>
                  <a:lnTo>
                    <a:pt x="4730" y="2692"/>
                  </a:lnTo>
                  <a:lnTo>
                    <a:pt x="4748" y="2748"/>
                  </a:lnTo>
                  <a:lnTo>
                    <a:pt x="4786" y="2804"/>
                  </a:lnTo>
                  <a:lnTo>
                    <a:pt x="4879" y="2917"/>
                  </a:lnTo>
                  <a:lnTo>
                    <a:pt x="5010" y="3010"/>
                  </a:lnTo>
                  <a:lnTo>
                    <a:pt x="5010" y="3010"/>
                  </a:lnTo>
                  <a:lnTo>
                    <a:pt x="5534" y="3272"/>
                  </a:lnTo>
                  <a:lnTo>
                    <a:pt x="6057" y="3533"/>
                  </a:lnTo>
                  <a:lnTo>
                    <a:pt x="6599" y="3758"/>
                  </a:lnTo>
                  <a:lnTo>
                    <a:pt x="7160" y="3963"/>
                  </a:lnTo>
                  <a:lnTo>
                    <a:pt x="7721" y="4150"/>
                  </a:lnTo>
                  <a:lnTo>
                    <a:pt x="8281" y="4300"/>
                  </a:lnTo>
                  <a:lnTo>
                    <a:pt x="8861" y="4431"/>
                  </a:lnTo>
                  <a:lnTo>
                    <a:pt x="9440" y="4543"/>
                  </a:lnTo>
                  <a:lnTo>
                    <a:pt x="9440" y="4543"/>
                  </a:lnTo>
                  <a:lnTo>
                    <a:pt x="9272" y="4300"/>
                  </a:lnTo>
                  <a:lnTo>
                    <a:pt x="9272" y="4300"/>
                  </a:lnTo>
                  <a:lnTo>
                    <a:pt x="9534" y="4262"/>
                  </a:lnTo>
                  <a:lnTo>
                    <a:pt x="9777" y="4244"/>
                  </a:lnTo>
                  <a:lnTo>
                    <a:pt x="9777" y="4244"/>
                  </a:lnTo>
                  <a:lnTo>
                    <a:pt x="10057" y="4262"/>
                  </a:lnTo>
                  <a:lnTo>
                    <a:pt x="10319" y="4319"/>
                  </a:lnTo>
                  <a:lnTo>
                    <a:pt x="10581" y="4393"/>
                  </a:lnTo>
                  <a:lnTo>
                    <a:pt x="10842" y="4487"/>
                  </a:lnTo>
                  <a:lnTo>
                    <a:pt x="10842" y="4487"/>
                  </a:lnTo>
                  <a:lnTo>
                    <a:pt x="11272" y="4711"/>
                  </a:lnTo>
                  <a:lnTo>
                    <a:pt x="11721" y="4879"/>
                  </a:lnTo>
                  <a:lnTo>
                    <a:pt x="11927" y="4954"/>
                  </a:lnTo>
                  <a:lnTo>
                    <a:pt x="12170" y="5010"/>
                  </a:lnTo>
                  <a:lnTo>
                    <a:pt x="12394" y="5066"/>
                  </a:lnTo>
                  <a:lnTo>
                    <a:pt x="12637" y="5104"/>
                  </a:lnTo>
                  <a:lnTo>
                    <a:pt x="12637" y="5104"/>
                  </a:lnTo>
                  <a:lnTo>
                    <a:pt x="13254" y="5178"/>
                  </a:lnTo>
                  <a:lnTo>
                    <a:pt x="13852" y="5216"/>
                  </a:lnTo>
                  <a:lnTo>
                    <a:pt x="13852" y="5216"/>
                  </a:lnTo>
                  <a:lnTo>
                    <a:pt x="14263" y="5253"/>
                  </a:lnTo>
                  <a:lnTo>
                    <a:pt x="14525" y="5291"/>
                  </a:lnTo>
                  <a:lnTo>
                    <a:pt x="14768" y="5309"/>
                  </a:lnTo>
                  <a:lnTo>
                    <a:pt x="14768" y="5309"/>
                  </a:lnTo>
                  <a:lnTo>
                    <a:pt x="14936" y="5291"/>
                  </a:lnTo>
                  <a:lnTo>
                    <a:pt x="15011" y="5272"/>
                  </a:lnTo>
                  <a:lnTo>
                    <a:pt x="15067" y="5253"/>
                  </a:lnTo>
                  <a:lnTo>
                    <a:pt x="15067" y="5253"/>
                  </a:lnTo>
                  <a:lnTo>
                    <a:pt x="15011" y="5272"/>
                  </a:lnTo>
                  <a:lnTo>
                    <a:pt x="15011" y="5272"/>
                  </a:lnTo>
                  <a:lnTo>
                    <a:pt x="14955" y="5253"/>
                  </a:lnTo>
                  <a:lnTo>
                    <a:pt x="14899" y="5216"/>
                  </a:lnTo>
                  <a:lnTo>
                    <a:pt x="14861" y="5178"/>
                  </a:lnTo>
                  <a:lnTo>
                    <a:pt x="14824" y="5104"/>
                  </a:lnTo>
                  <a:lnTo>
                    <a:pt x="14805" y="5048"/>
                  </a:lnTo>
                  <a:lnTo>
                    <a:pt x="14805" y="4973"/>
                  </a:lnTo>
                  <a:lnTo>
                    <a:pt x="14824" y="4898"/>
                  </a:lnTo>
                  <a:lnTo>
                    <a:pt x="14880" y="4842"/>
                  </a:lnTo>
                  <a:lnTo>
                    <a:pt x="14880" y="4842"/>
                  </a:lnTo>
                  <a:lnTo>
                    <a:pt x="14936" y="4786"/>
                  </a:lnTo>
                  <a:lnTo>
                    <a:pt x="15030" y="4749"/>
                  </a:lnTo>
                  <a:lnTo>
                    <a:pt x="15123" y="4730"/>
                  </a:lnTo>
                  <a:lnTo>
                    <a:pt x="15217" y="4730"/>
                  </a:lnTo>
                  <a:lnTo>
                    <a:pt x="15217" y="4730"/>
                  </a:lnTo>
                  <a:lnTo>
                    <a:pt x="15347" y="4730"/>
                  </a:lnTo>
                  <a:lnTo>
                    <a:pt x="15497" y="4767"/>
                  </a:lnTo>
                  <a:lnTo>
                    <a:pt x="15497" y="4767"/>
                  </a:lnTo>
                  <a:lnTo>
                    <a:pt x="17703" y="5178"/>
                  </a:lnTo>
                  <a:lnTo>
                    <a:pt x="19927" y="5608"/>
                  </a:lnTo>
                  <a:lnTo>
                    <a:pt x="22133" y="6020"/>
                  </a:lnTo>
                  <a:lnTo>
                    <a:pt x="23255" y="6207"/>
                  </a:lnTo>
                  <a:lnTo>
                    <a:pt x="24357" y="6375"/>
                  </a:lnTo>
                  <a:lnTo>
                    <a:pt x="24357" y="6375"/>
                  </a:lnTo>
                  <a:lnTo>
                    <a:pt x="25479" y="6543"/>
                  </a:lnTo>
                  <a:lnTo>
                    <a:pt x="26619" y="6655"/>
                  </a:lnTo>
                  <a:lnTo>
                    <a:pt x="27760" y="6749"/>
                  </a:lnTo>
                  <a:lnTo>
                    <a:pt x="28900" y="6823"/>
                  </a:lnTo>
                  <a:lnTo>
                    <a:pt x="31199" y="6936"/>
                  </a:lnTo>
                  <a:lnTo>
                    <a:pt x="33461" y="7048"/>
                  </a:lnTo>
                  <a:lnTo>
                    <a:pt x="33461" y="7048"/>
                  </a:lnTo>
                  <a:lnTo>
                    <a:pt x="33255" y="7197"/>
                  </a:lnTo>
                  <a:lnTo>
                    <a:pt x="33031" y="7291"/>
                  </a:lnTo>
                  <a:lnTo>
                    <a:pt x="32807" y="7366"/>
                  </a:lnTo>
                  <a:lnTo>
                    <a:pt x="32564" y="7422"/>
                  </a:lnTo>
                  <a:lnTo>
                    <a:pt x="32321" y="7459"/>
                  </a:lnTo>
                  <a:lnTo>
                    <a:pt x="32078" y="7478"/>
                  </a:lnTo>
                  <a:lnTo>
                    <a:pt x="31554" y="7496"/>
                  </a:lnTo>
                  <a:lnTo>
                    <a:pt x="31554" y="7496"/>
                  </a:lnTo>
                  <a:lnTo>
                    <a:pt x="31349" y="7496"/>
                  </a:lnTo>
                  <a:lnTo>
                    <a:pt x="31349" y="7496"/>
                  </a:lnTo>
                  <a:lnTo>
                    <a:pt x="31143" y="7496"/>
                  </a:lnTo>
                  <a:lnTo>
                    <a:pt x="31143" y="7496"/>
                  </a:lnTo>
                  <a:lnTo>
                    <a:pt x="30694" y="7496"/>
                  </a:lnTo>
                  <a:lnTo>
                    <a:pt x="30264" y="7534"/>
                  </a:lnTo>
                  <a:lnTo>
                    <a:pt x="30040" y="7571"/>
                  </a:lnTo>
                  <a:lnTo>
                    <a:pt x="29835" y="7627"/>
                  </a:lnTo>
                  <a:lnTo>
                    <a:pt x="29629" y="7683"/>
                  </a:lnTo>
                  <a:lnTo>
                    <a:pt x="29442" y="7777"/>
                  </a:lnTo>
                  <a:lnTo>
                    <a:pt x="29442" y="7777"/>
                  </a:lnTo>
                  <a:lnTo>
                    <a:pt x="29461" y="7870"/>
                  </a:lnTo>
                  <a:lnTo>
                    <a:pt x="29498" y="7945"/>
                  </a:lnTo>
                  <a:lnTo>
                    <a:pt x="29554" y="8001"/>
                  </a:lnTo>
                  <a:lnTo>
                    <a:pt x="29648" y="8057"/>
                  </a:lnTo>
                  <a:lnTo>
                    <a:pt x="29816" y="8151"/>
                  </a:lnTo>
                  <a:lnTo>
                    <a:pt x="30003" y="8188"/>
                  </a:lnTo>
                  <a:lnTo>
                    <a:pt x="30003" y="8188"/>
                  </a:lnTo>
                  <a:lnTo>
                    <a:pt x="31367" y="8468"/>
                  </a:lnTo>
                  <a:lnTo>
                    <a:pt x="32732" y="8711"/>
                  </a:lnTo>
                  <a:lnTo>
                    <a:pt x="34097" y="8917"/>
                  </a:lnTo>
                  <a:lnTo>
                    <a:pt x="35461" y="9085"/>
                  </a:lnTo>
                  <a:lnTo>
                    <a:pt x="36826" y="9235"/>
                  </a:lnTo>
                  <a:lnTo>
                    <a:pt x="38209" y="9347"/>
                  </a:lnTo>
                  <a:lnTo>
                    <a:pt x="39592" y="9440"/>
                  </a:lnTo>
                  <a:lnTo>
                    <a:pt x="40976" y="9497"/>
                  </a:lnTo>
                  <a:lnTo>
                    <a:pt x="40976" y="9497"/>
                  </a:lnTo>
                  <a:lnTo>
                    <a:pt x="42976" y="9534"/>
                  </a:lnTo>
                  <a:lnTo>
                    <a:pt x="43985" y="9553"/>
                  </a:lnTo>
                  <a:lnTo>
                    <a:pt x="45013" y="9571"/>
                  </a:lnTo>
                  <a:lnTo>
                    <a:pt x="45013" y="9571"/>
                  </a:lnTo>
                  <a:lnTo>
                    <a:pt x="45798" y="9571"/>
                  </a:lnTo>
                  <a:lnTo>
                    <a:pt x="46584" y="9553"/>
                  </a:lnTo>
                  <a:lnTo>
                    <a:pt x="47369" y="9515"/>
                  </a:lnTo>
                  <a:lnTo>
                    <a:pt x="48154" y="9459"/>
                  </a:lnTo>
                  <a:lnTo>
                    <a:pt x="48920" y="9384"/>
                  </a:lnTo>
                  <a:lnTo>
                    <a:pt x="49687" y="9291"/>
                  </a:lnTo>
                  <a:lnTo>
                    <a:pt x="50453" y="9160"/>
                  </a:lnTo>
                  <a:lnTo>
                    <a:pt x="51201" y="9011"/>
                  </a:lnTo>
                  <a:lnTo>
                    <a:pt x="51201" y="9011"/>
                  </a:lnTo>
                  <a:lnTo>
                    <a:pt x="51163" y="8936"/>
                  </a:lnTo>
                  <a:lnTo>
                    <a:pt x="51107" y="8880"/>
                  </a:lnTo>
                  <a:lnTo>
                    <a:pt x="51051" y="8842"/>
                  </a:lnTo>
                  <a:lnTo>
                    <a:pt x="50976" y="8805"/>
                  </a:lnTo>
                  <a:lnTo>
                    <a:pt x="50808" y="8749"/>
                  </a:lnTo>
                  <a:lnTo>
                    <a:pt x="50621" y="8730"/>
                  </a:lnTo>
                  <a:lnTo>
                    <a:pt x="50621" y="8730"/>
                  </a:lnTo>
                  <a:lnTo>
                    <a:pt x="50453" y="8693"/>
                  </a:lnTo>
                  <a:lnTo>
                    <a:pt x="50360" y="8655"/>
                  </a:lnTo>
                  <a:lnTo>
                    <a:pt x="50285" y="8599"/>
                  </a:lnTo>
                  <a:lnTo>
                    <a:pt x="50229" y="8562"/>
                  </a:lnTo>
                  <a:lnTo>
                    <a:pt x="50173" y="8487"/>
                  </a:lnTo>
                  <a:lnTo>
                    <a:pt x="50135" y="8431"/>
                  </a:lnTo>
                  <a:lnTo>
                    <a:pt x="50135" y="8338"/>
                  </a:lnTo>
                  <a:lnTo>
                    <a:pt x="50135" y="8338"/>
                  </a:lnTo>
                  <a:lnTo>
                    <a:pt x="50154" y="8319"/>
                  </a:lnTo>
                  <a:lnTo>
                    <a:pt x="50210" y="8282"/>
                  </a:lnTo>
                  <a:lnTo>
                    <a:pt x="50397" y="8207"/>
                  </a:lnTo>
                  <a:lnTo>
                    <a:pt x="50696" y="8132"/>
                  </a:lnTo>
                  <a:lnTo>
                    <a:pt x="51107" y="8039"/>
                  </a:lnTo>
                  <a:lnTo>
                    <a:pt x="52098" y="7852"/>
                  </a:lnTo>
                  <a:lnTo>
                    <a:pt x="53257" y="7646"/>
                  </a:lnTo>
                  <a:lnTo>
                    <a:pt x="55538" y="7272"/>
                  </a:lnTo>
                  <a:lnTo>
                    <a:pt x="56846" y="7048"/>
                  </a:lnTo>
                  <a:lnTo>
                    <a:pt x="56846" y="7048"/>
                  </a:lnTo>
                  <a:lnTo>
                    <a:pt x="57201" y="6954"/>
                  </a:lnTo>
                  <a:lnTo>
                    <a:pt x="57594" y="6842"/>
                  </a:lnTo>
                  <a:lnTo>
                    <a:pt x="58472" y="6562"/>
                  </a:lnTo>
                  <a:lnTo>
                    <a:pt x="58921" y="6431"/>
                  </a:lnTo>
                  <a:lnTo>
                    <a:pt x="59351" y="6319"/>
                  </a:lnTo>
                  <a:lnTo>
                    <a:pt x="59762" y="6225"/>
                  </a:lnTo>
                  <a:lnTo>
                    <a:pt x="59949" y="6207"/>
                  </a:lnTo>
                  <a:lnTo>
                    <a:pt x="60136" y="6207"/>
                  </a:lnTo>
                  <a:lnTo>
                    <a:pt x="60136" y="6207"/>
                  </a:lnTo>
                  <a:lnTo>
                    <a:pt x="60360" y="6225"/>
                  </a:lnTo>
                  <a:lnTo>
                    <a:pt x="60360" y="6225"/>
                  </a:lnTo>
                  <a:lnTo>
                    <a:pt x="59687" y="6113"/>
                  </a:lnTo>
                  <a:lnTo>
                    <a:pt x="59351" y="6057"/>
                  </a:lnTo>
                  <a:lnTo>
                    <a:pt x="59014" y="5982"/>
                  </a:lnTo>
                  <a:lnTo>
                    <a:pt x="58697" y="5907"/>
                  </a:lnTo>
                  <a:lnTo>
                    <a:pt x="58379" y="5795"/>
                  </a:lnTo>
                  <a:lnTo>
                    <a:pt x="58061" y="5664"/>
                  </a:lnTo>
                  <a:lnTo>
                    <a:pt x="57762" y="5496"/>
                  </a:lnTo>
                  <a:lnTo>
                    <a:pt x="57762" y="5496"/>
                  </a:lnTo>
                  <a:lnTo>
                    <a:pt x="59014" y="5459"/>
                  </a:lnTo>
                  <a:lnTo>
                    <a:pt x="60267" y="5365"/>
                  </a:lnTo>
                  <a:lnTo>
                    <a:pt x="61501" y="5216"/>
                  </a:lnTo>
                  <a:lnTo>
                    <a:pt x="62753" y="5048"/>
                  </a:lnTo>
                  <a:lnTo>
                    <a:pt x="63968" y="4823"/>
                  </a:lnTo>
                  <a:lnTo>
                    <a:pt x="65202" y="4562"/>
                  </a:lnTo>
                  <a:lnTo>
                    <a:pt x="66417" y="4244"/>
                  </a:lnTo>
                  <a:lnTo>
                    <a:pt x="67613" y="3889"/>
                  </a:lnTo>
                  <a:lnTo>
                    <a:pt x="67613" y="3889"/>
                  </a:lnTo>
                  <a:lnTo>
                    <a:pt x="67426" y="3833"/>
                  </a:lnTo>
                  <a:lnTo>
                    <a:pt x="67239" y="3776"/>
                  </a:lnTo>
                  <a:lnTo>
                    <a:pt x="67052" y="3720"/>
                  </a:lnTo>
                  <a:lnTo>
                    <a:pt x="66866" y="3683"/>
                  </a:lnTo>
                  <a:lnTo>
                    <a:pt x="66473" y="3646"/>
                  </a:lnTo>
                  <a:lnTo>
                    <a:pt x="66080" y="3646"/>
                  </a:lnTo>
                  <a:lnTo>
                    <a:pt x="66080" y="3646"/>
                  </a:lnTo>
                  <a:lnTo>
                    <a:pt x="65707" y="3646"/>
                  </a:lnTo>
                  <a:lnTo>
                    <a:pt x="65314" y="3664"/>
                  </a:lnTo>
                  <a:lnTo>
                    <a:pt x="65314" y="3664"/>
                  </a:lnTo>
                  <a:lnTo>
                    <a:pt x="64940" y="3683"/>
                  </a:lnTo>
                  <a:lnTo>
                    <a:pt x="64548" y="3683"/>
                  </a:lnTo>
                  <a:lnTo>
                    <a:pt x="64548" y="3683"/>
                  </a:lnTo>
                  <a:lnTo>
                    <a:pt x="64230" y="3683"/>
                  </a:lnTo>
                  <a:lnTo>
                    <a:pt x="63931" y="3664"/>
                  </a:lnTo>
                  <a:lnTo>
                    <a:pt x="63613" y="3608"/>
                  </a:lnTo>
                  <a:lnTo>
                    <a:pt x="63314" y="3533"/>
                  </a:lnTo>
                  <a:lnTo>
                    <a:pt x="63314" y="3533"/>
                  </a:lnTo>
                  <a:lnTo>
                    <a:pt x="63538" y="3459"/>
                  </a:lnTo>
                  <a:lnTo>
                    <a:pt x="63762" y="3384"/>
                  </a:lnTo>
                  <a:lnTo>
                    <a:pt x="64005" y="3328"/>
                  </a:lnTo>
                  <a:lnTo>
                    <a:pt x="64267" y="3272"/>
                  </a:lnTo>
                  <a:lnTo>
                    <a:pt x="64791" y="3178"/>
                  </a:lnTo>
                  <a:lnTo>
                    <a:pt x="65351" y="3122"/>
                  </a:lnTo>
                  <a:lnTo>
                    <a:pt x="65912" y="3085"/>
                  </a:lnTo>
                  <a:lnTo>
                    <a:pt x="66454" y="3047"/>
                  </a:lnTo>
                  <a:lnTo>
                    <a:pt x="67464" y="2973"/>
                  </a:lnTo>
                  <a:lnTo>
                    <a:pt x="67464" y="2973"/>
                  </a:lnTo>
                  <a:lnTo>
                    <a:pt x="68511" y="2917"/>
                  </a:lnTo>
                  <a:lnTo>
                    <a:pt x="69557" y="2879"/>
                  </a:lnTo>
                  <a:lnTo>
                    <a:pt x="71651" y="2823"/>
                  </a:lnTo>
                  <a:lnTo>
                    <a:pt x="71651" y="2823"/>
                  </a:lnTo>
                  <a:lnTo>
                    <a:pt x="72679" y="2767"/>
                  </a:lnTo>
                  <a:lnTo>
                    <a:pt x="73726" y="2711"/>
                  </a:lnTo>
                  <a:lnTo>
                    <a:pt x="74231" y="2655"/>
                  </a:lnTo>
                  <a:lnTo>
                    <a:pt x="74754" y="2599"/>
                  </a:lnTo>
                  <a:lnTo>
                    <a:pt x="75277" y="2543"/>
                  </a:lnTo>
                  <a:lnTo>
                    <a:pt x="75782" y="2449"/>
                  </a:lnTo>
                  <a:lnTo>
                    <a:pt x="76287" y="2356"/>
                  </a:lnTo>
                  <a:lnTo>
                    <a:pt x="76792" y="2244"/>
                  </a:lnTo>
                  <a:lnTo>
                    <a:pt x="77296" y="2113"/>
                  </a:lnTo>
                  <a:lnTo>
                    <a:pt x="77782" y="1963"/>
                  </a:lnTo>
                  <a:lnTo>
                    <a:pt x="78268" y="1776"/>
                  </a:lnTo>
                  <a:lnTo>
                    <a:pt x="78754" y="1571"/>
                  </a:lnTo>
                  <a:lnTo>
                    <a:pt x="79222" y="1346"/>
                  </a:lnTo>
                  <a:lnTo>
                    <a:pt x="79689" y="1103"/>
                  </a:lnTo>
                  <a:lnTo>
                    <a:pt x="79689" y="1103"/>
                  </a:lnTo>
                  <a:lnTo>
                    <a:pt x="78586" y="1029"/>
                  </a:lnTo>
                  <a:lnTo>
                    <a:pt x="77502" y="972"/>
                  </a:lnTo>
                  <a:lnTo>
                    <a:pt x="76418" y="935"/>
                  </a:lnTo>
                  <a:lnTo>
                    <a:pt x="75333" y="935"/>
                  </a:lnTo>
                  <a:lnTo>
                    <a:pt x="75333" y="935"/>
                  </a:lnTo>
                  <a:lnTo>
                    <a:pt x="74474" y="935"/>
                  </a:lnTo>
                  <a:lnTo>
                    <a:pt x="73614" y="954"/>
                  </a:lnTo>
                  <a:lnTo>
                    <a:pt x="71913" y="1029"/>
                  </a:lnTo>
                  <a:lnTo>
                    <a:pt x="70212" y="1122"/>
                  </a:lnTo>
                  <a:lnTo>
                    <a:pt x="68511" y="1253"/>
                  </a:lnTo>
                  <a:lnTo>
                    <a:pt x="66809" y="1421"/>
                  </a:lnTo>
                  <a:lnTo>
                    <a:pt x="65108" y="1589"/>
                  </a:lnTo>
                  <a:lnTo>
                    <a:pt x="61706" y="1982"/>
                  </a:lnTo>
                  <a:lnTo>
                    <a:pt x="61706" y="1982"/>
                  </a:lnTo>
                  <a:lnTo>
                    <a:pt x="59538" y="2225"/>
                  </a:lnTo>
                  <a:lnTo>
                    <a:pt x="57369" y="2449"/>
                  </a:lnTo>
                  <a:lnTo>
                    <a:pt x="55201" y="2636"/>
                  </a:lnTo>
                  <a:lnTo>
                    <a:pt x="53033" y="2804"/>
                  </a:lnTo>
                  <a:lnTo>
                    <a:pt x="50864" y="2954"/>
                  </a:lnTo>
                  <a:lnTo>
                    <a:pt x="48696" y="3104"/>
                  </a:lnTo>
                  <a:lnTo>
                    <a:pt x="44340" y="3384"/>
                  </a:lnTo>
                  <a:lnTo>
                    <a:pt x="44340" y="3384"/>
                  </a:lnTo>
                  <a:lnTo>
                    <a:pt x="42508" y="3515"/>
                  </a:lnTo>
                  <a:lnTo>
                    <a:pt x="40695" y="3608"/>
                  </a:lnTo>
                  <a:lnTo>
                    <a:pt x="38863" y="3683"/>
                  </a:lnTo>
                  <a:lnTo>
                    <a:pt x="37947" y="3702"/>
                  </a:lnTo>
                  <a:lnTo>
                    <a:pt x="37050" y="3720"/>
                  </a:lnTo>
                  <a:lnTo>
                    <a:pt x="37050" y="3720"/>
                  </a:lnTo>
                  <a:lnTo>
                    <a:pt x="36975" y="3720"/>
                  </a:lnTo>
                  <a:lnTo>
                    <a:pt x="36975" y="3720"/>
                  </a:lnTo>
                  <a:lnTo>
                    <a:pt x="36508" y="3720"/>
                  </a:lnTo>
                  <a:lnTo>
                    <a:pt x="36022" y="3702"/>
                  </a:lnTo>
                  <a:lnTo>
                    <a:pt x="35087" y="3646"/>
                  </a:lnTo>
                  <a:lnTo>
                    <a:pt x="35087" y="3646"/>
                  </a:lnTo>
                  <a:lnTo>
                    <a:pt x="34134" y="3590"/>
                  </a:lnTo>
                  <a:lnTo>
                    <a:pt x="33648" y="3571"/>
                  </a:lnTo>
                  <a:lnTo>
                    <a:pt x="33181" y="3571"/>
                  </a:lnTo>
                  <a:lnTo>
                    <a:pt x="33181" y="3571"/>
                  </a:lnTo>
                  <a:lnTo>
                    <a:pt x="32732" y="3571"/>
                  </a:lnTo>
                  <a:lnTo>
                    <a:pt x="32265" y="3608"/>
                  </a:lnTo>
                  <a:lnTo>
                    <a:pt x="32265" y="3608"/>
                  </a:lnTo>
                  <a:lnTo>
                    <a:pt x="30713" y="3720"/>
                  </a:lnTo>
                  <a:lnTo>
                    <a:pt x="29928" y="3758"/>
                  </a:lnTo>
                  <a:lnTo>
                    <a:pt x="29162" y="3776"/>
                  </a:lnTo>
                  <a:lnTo>
                    <a:pt x="29162" y="3776"/>
                  </a:lnTo>
                  <a:lnTo>
                    <a:pt x="28732" y="3758"/>
                  </a:lnTo>
                  <a:lnTo>
                    <a:pt x="28302" y="3758"/>
                  </a:lnTo>
                  <a:lnTo>
                    <a:pt x="28302" y="3758"/>
                  </a:lnTo>
                  <a:lnTo>
                    <a:pt x="26881" y="3664"/>
                  </a:lnTo>
                  <a:lnTo>
                    <a:pt x="25479" y="3571"/>
                  </a:lnTo>
                  <a:lnTo>
                    <a:pt x="24058" y="3459"/>
                  </a:lnTo>
                  <a:lnTo>
                    <a:pt x="22656" y="3347"/>
                  </a:lnTo>
                  <a:lnTo>
                    <a:pt x="21236" y="3216"/>
                  </a:lnTo>
                  <a:lnTo>
                    <a:pt x="19834" y="3066"/>
                  </a:lnTo>
                  <a:lnTo>
                    <a:pt x="18432" y="2898"/>
                  </a:lnTo>
                  <a:lnTo>
                    <a:pt x="17030" y="2730"/>
                  </a:lnTo>
                  <a:lnTo>
                    <a:pt x="17030" y="2730"/>
                  </a:lnTo>
                  <a:lnTo>
                    <a:pt x="15908" y="2580"/>
                  </a:lnTo>
                  <a:lnTo>
                    <a:pt x="14805" y="2412"/>
                  </a:lnTo>
                  <a:lnTo>
                    <a:pt x="13702" y="2244"/>
                  </a:lnTo>
                  <a:lnTo>
                    <a:pt x="12618" y="2019"/>
                  </a:lnTo>
                  <a:lnTo>
                    <a:pt x="12618" y="2019"/>
                  </a:lnTo>
                  <a:lnTo>
                    <a:pt x="11814" y="1851"/>
                  </a:lnTo>
                  <a:lnTo>
                    <a:pt x="11011" y="1664"/>
                  </a:lnTo>
                  <a:lnTo>
                    <a:pt x="9440" y="1290"/>
                  </a:lnTo>
                  <a:lnTo>
                    <a:pt x="7851" y="898"/>
                  </a:lnTo>
                  <a:lnTo>
                    <a:pt x="7048" y="711"/>
                  </a:lnTo>
                  <a:lnTo>
                    <a:pt x="6263" y="524"/>
                  </a:lnTo>
                  <a:lnTo>
                    <a:pt x="6263" y="524"/>
                  </a:lnTo>
                  <a:lnTo>
                    <a:pt x="5477" y="374"/>
                  </a:lnTo>
                  <a:lnTo>
                    <a:pt x="4692" y="243"/>
                  </a:lnTo>
                  <a:lnTo>
                    <a:pt x="3907" y="131"/>
                  </a:lnTo>
                  <a:lnTo>
                    <a:pt x="3103" y="38"/>
                  </a:lnTo>
                  <a:lnTo>
                    <a:pt x="3103" y="38"/>
                  </a:lnTo>
                  <a:lnTo>
                    <a:pt x="2599" y="19"/>
                  </a:lnTo>
                  <a:lnTo>
                    <a:pt x="20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44"/>
            <p:cNvSpPr/>
            <p:nvPr/>
          </p:nvSpPr>
          <p:spPr>
            <a:xfrm>
              <a:off x="2476225" y="1949000"/>
              <a:ext cx="2091325" cy="1094500"/>
            </a:xfrm>
            <a:custGeom>
              <a:rect b="b" l="l" r="r" t="t"/>
              <a:pathLst>
                <a:path extrusionOk="0" h="43780" w="83653">
                  <a:moveTo>
                    <a:pt x="1" y="1"/>
                  </a:moveTo>
                  <a:lnTo>
                    <a:pt x="1" y="43780"/>
                  </a:lnTo>
                  <a:lnTo>
                    <a:pt x="83652" y="43780"/>
                  </a:lnTo>
                  <a:lnTo>
                    <a:pt x="836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44"/>
            <p:cNvSpPr/>
            <p:nvPr/>
          </p:nvSpPr>
          <p:spPr>
            <a:xfrm>
              <a:off x="2463625" y="1936850"/>
              <a:ext cx="2116075" cy="1118800"/>
            </a:xfrm>
            <a:custGeom>
              <a:rect b="b" l="l" r="r" t="t"/>
              <a:pathLst>
                <a:path extrusionOk="0" h="44752" w="84643">
                  <a:moveTo>
                    <a:pt x="83670" y="973"/>
                  </a:moveTo>
                  <a:lnTo>
                    <a:pt x="83670" y="43761"/>
                  </a:lnTo>
                  <a:lnTo>
                    <a:pt x="991" y="43761"/>
                  </a:lnTo>
                  <a:lnTo>
                    <a:pt x="991" y="973"/>
                  </a:lnTo>
                  <a:close/>
                  <a:moveTo>
                    <a:pt x="0" y="1"/>
                  </a:moveTo>
                  <a:lnTo>
                    <a:pt x="0" y="44752"/>
                  </a:lnTo>
                  <a:lnTo>
                    <a:pt x="84643" y="44752"/>
                  </a:lnTo>
                  <a:lnTo>
                    <a:pt x="846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44"/>
            <p:cNvSpPr/>
            <p:nvPr/>
          </p:nvSpPr>
          <p:spPr>
            <a:xfrm>
              <a:off x="2678600" y="3044425"/>
              <a:ext cx="25" cy="90675"/>
            </a:xfrm>
            <a:custGeom>
              <a:rect b="b" l="l" r="r" t="t"/>
              <a:pathLst>
                <a:path extrusionOk="0" h="3627" w="1">
                  <a:moveTo>
                    <a:pt x="0" y="0"/>
                  </a:moveTo>
                  <a:lnTo>
                    <a:pt x="0" y="3627"/>
                  </a:lnTo>
                  <a:close/>
                </a:path>
              </a:pathLst>
            </a:custGeom>
            <a:solidFill>
              <a:srgbClr val="F7F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44"/>
            <p:cNvSpPr/>
            <p:nvPr/>
          </p:nvSpPr>
          <p:spPr>
            <a:xfrm>
              <a:off x="2678600" y="3044425"/>
              <a:ext cx="25" cy="90675"/>
            </a:xfrm>
            <a:custGeom>
              <a:rect b="b" l="l" r="r" t="t"/>
              <a:pathLst>
                <a:path extrusionOk="0" fill="none" h="3627" w="1">
                  <a:moveTo>
                    <a:pt x="0" y="0"/>
                  </a:moveTo>
                  <a:lnTo>
                    <a:pt x="0" y="362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44"/>
            <p:cNvSpPr/>
            <p:nvPr/>
          </p:nvSpPr>
          <p:spPr>
            <a:xfrm>
              <a:off x="2665975" y="3032275"/>
              <a:ext cx="24800" cy="114975"/>
            </a:xfrm>
            <a:custGeom>
              <a:rect b="b" l="l" r="r" t="t"/>
              <a:pathLst>
                <a:path extrusionOk="0" h="4599" w="992">
                  <a:moveTo>
                    <a:pt x="505" y="0"/>
                  </a:moveTo>
                  <a:lnTo>
                    <a:pt x="393" y="19"/>
                  </a:lnTo>
                  <a:lnTo>
                    <a:pt x="299" y="38"/>
                  </a:lnTo>
                  <a:lnTo>
                    <a:pt x="225" y="94"/>
                  </a:lnTo>
                  <a:lnTo>
                    <a:pt x="150" y="150"/>
                  </a:lnTo>
                  <a:lnTo>
                    <a:pt x="94" y="225"/>
                  </a:lnTo>
                  <a:lnTo>
                    <a:pt x="38" y="299"/>
                  </a:lnTo>
                  <a:lnTo>
                    <a:pt x="19" y="393"/>
                  </a:lnTo>
                  <a:lnTo>
                    <a:pt x="0" y="486"/>
                  </a:lnTo>
                  <a:lnTo>
                    <a:pt x="0" y="4113"/>
                  </a:lnTo>
                  <a:lnTo>
                    <a:pt x="19" y="4206"/>
                  </a:lnTo>
                  <a:lnTo>
                    <a:pt x="38" y="4300"/>
                  </a:lnTo>
                  <a:lnTo>
                    <a:pt x="94" y="4393"/>
                  </a:lnTo>
                  <a:lnTo>
                    <a:pt x="150" y="4468"/>
                  </a:lnTo>
                  <a:lnTo>
                    <a:pt x="225" y="4524"/>
                  </a:lnTo>
                  <a:lnTo>
                    <a:pt x="299" y="4561"/>
                  </a:lnTo>
                  <a:lnTo>
                    <a:pt x="393" y="4599"/>
                  </a:lnTo>
                  <a:lnTo>
                    <a:pt x="599" y="4599"/>
                  </a:lnTo>
                  <a:lnTo>
                    <a:pt x="692" y="4561"/>
                  </a:lnTo>
                  <a:lnTo>
                    <a:pt x="767" y="4524"/>
                  </a:lnTo>
                  <a:lnTo>
                    <a:pt x="842" y="4468"/>
                  </a:lnTo>
                  <a:lnTo>
                    <a:pt x="898" y="4393"/>
                  </a:lnTo>
                  <a:lnTo>
                    <a:pt x="954" y="4300"/>
                  </a:lnTo>
                  <a:lnTo>
                    <a:pt x="972" y="4206"/>
                  </a:lnTo>
                  <a:lnTo>
                    <a:pt x="991" y="4113"/>
                  </a:lnTo>
                  <a:lnTo>
                    <a:pt x="991" y="486"/>
                  </a:lnTo>
                  <a:lnTo>
                    <a:pt x="972" y="393"/>
                  </a:lnTo>
                  <a:lnTo>
                    <a:pt x="954" y="299"/>
                  </a:lnTo>
                  <a:lnTo>
                    <a:pt x="898" y="225"/>
                  </a:lnTo>
                  <a:lnTo>
                    <a:pt x="842" y="150"/>
                  </a:lnTo>
                  <a:lnTo>
                    <a:pt x="767" y="94"/>
                  </a:lnTo>
                  <a:lnTo>
                    <a:pt x="692" y="38"/>
                  </a:lnTo>
                  <a:lnTo>
                    <a:pt x="599" y="19"/>
                  </a:lnTo>
                  <a:lnTo>
                    <a:pt x="505" y="0"/>
                  </a:lnTo>
                  <a:close/>
                </a:path>
              </a:pathLst>
            </a:custGeom>
            <a:solidFill>
              <a:srgbClr val="8B8C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44"/>
            <p:cNvSpPr/>
            <p:nvPr/>
          </p:nvSpPr>
          <p:spPr>
            <a:xfrm>
              <a:off x="4377800" y="3056100"/>
              <a:ext cx="25" cy="88350"/>
            </a:xfrm>
            <a:custGeom>
              <a:rect b="b" l="l" r="r" t="t"/>
              <a:pathLst>
                <a:path extrusionOk="0" h="3534" w="1">
                  <a:moveTo>
                    <a:pt x="0" y="1"/>
                  </a:moveTo>
                  <a:lnTo>
                    <a:pt x="0" y="3534"/>
                  </a:lnTo>
                  <a:close/>
                </a:path>
              </a:pathLst>
            </a:custGeom>
            <a:solidFill>
              <a:srgbClr val="F7F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44"/>
            <p:cNvSpPr/>
            <p:nvPr/>
          </p:nvSpPr>
          <p:spPr>
            <a:xfrm>
              <a:off x="4377800" y="3056100"/>
              <a:ext cx="25" cy="88350"/>
            </a:xfrm>
            <a:custGeom>
              <a:rect b="b" l="l" r="r" t="t"/>
              <a:pathLst>
                <a:path extrusionOk="0" fill="none" h="3534" w="1">
                  <a:moveTo>
                    <a:pt x="0" y="1"/>
                  </a:moveTo>
                  <a:lnTo>
                    <a:pt x="0" y="3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44"/>
            <p:cNvSpPr/>
            <p:nvPr/>
          </p:nvSpPr>
          <p:spPr>
            <a:xfrm>
              <a:off x="4365650" y="3043950"/>
              <a:ext cx="24325" cy="112650"/>
            </a:xfrm>
            <a:custGeom>
              <a:rect b="b" l="l" r="r" t="t"/>
              <a:pathLst>
                <a:path extrusionOk="0" h="4506" w="973">
                  <a:moveTo>
                    <a:pt x="486" y="1"/>
                  </a:moveTo>
                  <a:lnTo>
                    <a:pt x="393" y="19"/>
                  </a:lnTo>
                  <a:lnTo>
                    <a:pt x="299" y="38"/>
                  </a:lnTo>
                  <a:lnTo>
                    <a:pt x="206" y="75"/>
                  </a:lnTo>
                  <a:lnTo>
                    <a:pt x="150" y="150"/>
                  </a:lnTo>
                  <a:lnTo>
                    <a:pt x="75" y="225"/>
                  </a:lnTo>
                  <a:lnTo>
                    <a:pt x="37" y="300"/>
                  </a:lnTo>
                  <a:lnTo>
                    <a:pt x="0" y="393"/>
                  </a:lnTo>
                  <a:lnTo>
                    <a:pt x="0" y="487"/>
                  </a:lnTo>
                  <a:lnTo>
                    <a:pt x="0" y="4020"/>
                  </a:lnTo>
                  <a:lnTo>
                    <a:pt x="0" y="4113"/>
                  </a:lnTo>
                  <a:lnTo>
                    <a:pt x="37" y="4207"/>
                  </a:lnTo>
                  <a:lnTo>
                    <a:pt x="75" y="4300"/>
                  </a:lnTo>
                  <a:lnTo>
                    <a:pt x="150" y="4356"/>
                  </a:lnTo>
                  <a:lnTo>
                    <a:pt x="206" y="4431"/>
                  </a:lnTo>
                  <a:lnTo>
                    <a:pt x="299" y="4468"/>
                  </a:lnTo>
                  <a:lnTo>
                    <a:pt x="393" y="4506"/>
                  </a:lnTo>
                  <a:lnTo>
                    <a:pt x="580" y="4506"/>
                  </a:lnTo>
                  <a:lnTo>
                    <a:pt x="673" y="4468"/>
                  </a:lnTo>
                  <a:lnTo>
                    <a:pt x="766" y="4431"/>
                  </a:lnTo>
                  <a:lnTo>
                    <a:pt x="841" y="4356"/>
                  </a:lnTo>
                  <a:lnTo>
                    <a:pt x="897" y="4300"/>
                  </a:lnTo>
                  <a:lnTo>
                    <a:pt x="935" y="4207"/>
                  </a:lnTo>
                  <a:lnTo>
                    <a:pt x="972" y="4113"/>
                  </a:lnTo>
                  <a:lnTo>
                    <a:pt x="972" y="4020"/>
                  </a:lnTo>
                  <a:lnTo>
                    <a:pt x="972" y="487"/>
                  </a:lnTo>
                  <a:lnTo>
                    <a:pt x="972" y="393"/>
                  </a:lnTo>
                  <a:lnTo>
                    <a:pt x="935" y="300"/>
                  </a:lnTo>
                  <a:lnTo>
                    <a:pt x="897" y="225"/>
                  </a:lnTo>
                  <a:lnTo>
                    <a:pt x="841" y="150"/>
                  </a:lnTo>
                  <a:lnTo>
                    <a:pt x="766" y="75"/>
                  </a:lnTo>
                  <a:lnTo>
                    <a:pt x="673" y="38"/>
                  </a:lnTo>
                  <a:lnTo>
                    <a:pt x="580" y="19"/>
                  </a:lnTo>
                  <a:lnTo>
                    <a:pt x="486" y="1"/>
                  </a:lnTo>
                  <a:close/>
                </a:path>
              </a:pathLst>
            </a:custGeom>
            <a:solidFill>
              <a:srgbClr val="8B8C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7" name="Google Shape;8787;p44"/>
          <p:cNvSpPr/>
          <p:nvPr/>
        </p:nvSpPr>
        <p:spPr>
          <a:xfrm flipH="1">
            <a:off x="640325" y="655240"/>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44"/>
          <p:cNvSpPr/>
          <p:nvPr/>
        </p:nvSpPr>
        <p:spPr>
          <a:xfrm flipH="1">
            <a:off x="7916025" y="423740"/>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9" name="Google Shape;8789;p44"/>
          <p:cNvGrpSpPr/>
          <p:nvPr/>
        </p:nvGrpSpPr>
        <p:grpSpPr>
          <a:xfrm flipH="1">
            <a:off x="5937346" y="4004200"/>
            <a:ext cx="127903" cy="152308"/>
            <a:chOff x="1353350" y="1473225"/>
            <a:chExt cx="190900" cy="227325"/>
          </a:xfrm>
        </p:grpSpPr>
        <p:sp>
          <p:nvSpPr>
            <p:cNvPr id="8790" name="Google Shape;8790;p4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4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4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4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4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4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44"/>
          <p:cNvGrpSpPr/>
          <p:nvPr/>
        </p:nvGrpSpPr>
        <p:grpSpPr>
          <a:xfrm>
            <a:off x="4381496" y="3827125"/>
            <a:ext cx="127903" cy="152308"/>
            <a:chOff x="1353350" y="1473225"/>
            <a:chExt cx="190900" cy="227325"/>
          </a:xfrm>
        </p:grpSpPr>
        <p:sp>
          <p:nvSpPr>
            <p:cNvPr id="8797" name="Google Shape;8797;p4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4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4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4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4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4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44"/>
          <p:cNvGrpSpPr/>
          <p:nvPr/>
        </p:nvGrpSpPr>
        <p:grpSpPr>
          <a:xfrm>
            <a:off x="2230571" y="3669288"/>
            <a:ext cx="127903" cy="152308"/>
            <a:chOff x="1353350" y="1473225"/>
            <a:chExt cx="190900" cy="227325"/>
          </a:xfrm>
        </p:grpSpPr>
        <p:sp>
          <p:nvSpPr>
            <p:cNvPr id="8804" name="Google Shape;8804;p4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4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4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4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4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4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44"/>
          <p:cNvGrpSpPr/>
          <p:nvPr/>
        </p:nvGrpSpPr>
        <p:grpSpPr>
          <a:xfrm flipH="1">
            <a:off x="7516307" y="3731345"/>
            <a:ext cx="80426" cy="95772"/>
            <a:chOff x="1353350" y="1473225"/>
            <a:chExt cx="190900" cy="227325"/>
          </a:xfrm>
        </p:grpSpPr>
        <p:sp>
          <p:nvSpPr>
            <p:cNvPr id="8811" name="Google Shape;8811;p4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4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4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4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4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4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44"/>
          <p:cNvGrpSpPr/>
          <p:nvPr/>
        </p:nvGrpSpPr>
        <p:grpSpPr>
          <a:xfrm flipH="1">
            <a:off x="2901021" y="3736888"/>
            <a:ext cx="127903" cy="152308"/>
            <a:chOff x="1353350" y="1473225"/>
            <a:chExt cx="190900" cy="227325"/>
          </a:xfrm>
        </p:grpSpPr>
        <p:sp>
          <p:nvSpPr>
            <p:cNvPr id="8818" name="Google Shape;8818;p44"/>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44"/>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44"/>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44"/>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44"/>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44"/>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4" name="Google Shape;8824;p44"/>
          <p:cNvSpPr txBox="1"/>
          <p:nvPr>
            <p:ph type="title"/>
          </p:nvPr>
        </p:nvSpPr>
        <p:spPr>
          <a:xfrm>
            <a:off x="2450500" y="884200"/>
            <a:ext cx="4248000" cy="1857300"/>
          </a:xfrm>
          <a:prstGeom prst="rect">
            <a:avLst/>
          </a:prstGeom>
          <a:effectLst>
            <a:outerShdw rotWithShape="0" algn="bl" dir="3000000" dist="47625">
              <a:schemeClr val="lt2"/>
            </a:outerShdw>
          </a:effectLst>
        </p:spPr>
        <p:txBody>
          <a:bodyPr anchorCtr="0" anchor="ctr" bIns="91425" lIns="91425" spcFirstLastPara="1" rIns="91425" wrap="square" tIns="91425">
            <a:noAutofit/>
          </a:bodyPr>
          <a:lstStyle>
            <a:lvl1pPr lvl="0" rtl="0" algn="ctr">
              <a:spcBef>
                <a:spcPts val="0"/>
              </a:spcBef>
              <a:spcAft>
                <a:spcPts val="0"/>
              </a:spcAft>
              <a:buSzPts val="2800"/>
              <a:buNone/>
              <a:defRPr sz="65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4">
    <p:spTree>
      <p:nvGrpSpPr>
        <p:cNvPr id="8825" name="Shape 8825"/>
        <p:cNvGrpSpPr/>
        <p:nvPr/>
      </p:nvGrpSpPr>
      <p:grpSpPr>
        <a:xfrm>
          <a:off x="0" y="0"/>
          <a:ext cx="0" cy="0"/>
          <a:chOff x="0" y="0"/>
          <a:chExt cx="0" cy="0"/>
        </a:xfrm>
      </p:grpSpPr>
      <p:pic>
        <p:nvPicPr>
          <p:cNvPr id="8826" name="Google Shape;8826;p45"/>
          <p:cNvPicPr preferRelativeResize="0"/>
          <p:nvPr/>
        </p:nvPicPr>
        <p:blipFill>
          <a:blip r:embed="rId2">
            <a:alphaModFix/>
          </a:blip>
          <a:stretch>
            <a:fillRect/>
          </a:stretch>
        </p:blipFill>
        <p:spPr>
          <a:xfrm>
            <a:off x="-327644" y="0"/>
            <a:ext cx="9144000" cy="5143500"/>
          </a:xfrm>
          <a:prstGeom prst="rect">
            <a:avLst/>
          </a:prstGeom>
          <a:noFill/>
          <a:ln>
            <a:noFill/>
          </a:ln>
        </p:spPr>
      </p:pic>
      <p:sp>
        <p:nvSpPr>
          <p:cNvPr id="8827" name="Google Shape;8827;p45"/>
          <p:cNvSpPr/>
          <p:nvPr/>
        </p:nvSpPr>
        <p:spPr>
          <a:xfrm flipH="1">
            <a:off x="-185422" y="4605775"/>
            <a:ext cx="10101600" cy="760125"/>
          </a:xfrm>
          <a:custGeom>
            <a:rect b="b" l="l" r="r" t="t"/>
            <a:pathLst>
              <a:path extrusionOk="0" h="30405" w="404064">
                <a:moveTo>
                  <a:pt x="24461" y="22085"/>
                </a:moveTo>
                <a:cubicBezTo>
                  <a:pt x="30846" y="17277"/>
                  <a:pt x="44142" y="4582"/>
                  <a:pt x="61420" y="1352"/>
                </a:cubicBezTo>
                <a:cubicBezTo>
                  <a:pt x="78698" y="-1878"/>
                  <a:pt x="103037" y="2103"/>
                  <a:pt x="128127" y="2704"/>
                </a:cubicBezTo>
                <a:cubicBezTo>
                  <a:pt x="153217" y="3305"/>
                  <a:pt x="189200" y="5183"/>
                  <a:pt x="211961" y="4958"/>
                </a:cubicBezTo>
                <a:cubicBezTo>
                  <a:pt x="234722" y="4733"/>
                  <a:pt x="246516" y="2178"/>
                  <a:pt x="264695" y="1352"/>
                </a:cubicBezTo>
                <a:cubicBezTo>
                  <a:pt x="282874" y="526"/>
                  <a:pt x="303983" y="0"/>
                  <a:pt x="321035" y="0"/>
                </a:cubicBezTo>
                <a:cubicBezTo>
                  <a:pt x="338087" y="0"/>
                  <a:pt x="354239" y="1202"/>
                  <a:pt x="367009" y="1352"/>
                </a:cubicBezTo>
                <a:cubicBezTo>
                  <a:pt x="379780" y="1502"/>
                  <a:pt x="392475" y="-226"/>
                  <a:pt x="397658" y="901"/>
                </a:cubicBezTo>
                <a:cubicBezTo>
                  <a:pt x="402841" y="2028"/>
                  <a:pt x="398033" y="3381"/>
                  <a:pt x="398108" y="8113"/>
                </a:cubicBezTo>
                <a:cubicBezTo>
                  <a:pt x="398183" y="12846"/>
                  <a:pt x="411329" y="26141"/>
                  <a:pt x="398108" y="29296"/>
                </a:cubicBezTo>
                <a:cubicBezTo>
                  <a:pt x="384887" y="32451"/>
                  <a:pt x="381282" y="26893"/>
                  <a:pt x="318782" y="27043"/>
                </a:cubicBezTo>
                <a:cubicBezTo>
                  <a:pt x="256282" y="27193"/>
                  <a:pt x="72163" y="31024"/>
                  <a:pt x="23109" y="30198"/>
                </a:cubicBezTo>
                <a:cubicBezTo>
                  <a:pt x="-25944" y="29372"/>
                  <a:pt x="18076" y="26893"/>
                  <a:pt x="24461" y="22085"/>
                </a:cubicBezTo>
                <a:close/>
              </a:path>
            </a:pathLst>
          </a:custGeom>
          <a:solidFill>
            <a:schemeClr val="dk1"/>
          </a:solidFill>
          <a:ln>
            <a:noFill/>
          </a:ln>
        </p:spPr>
      </p:sp>
      <p:sp>
        <p:nvSpPr>
          <p:cNvPr id="8828" name="Google Shape;8828;p45"/>
          <p:cNvSpPr/>
          <p:nvPr/>
        </p:nvSpPr>
        <p:spPr>
          <a:xfrm flipH="1">
            <a:off x="3490745" y="106502"/>
            <a:ext cx="1507221" cy="298248"/>
          </a:xfrm>
          <a:custGeom>
            <a:rect b="b" l="l" r="r" t="t"/>
            <a:pathLst>
              <a:path extrusionOk="0" h="22154" w="111957">
                <a:moveTo>
                  <a:pt x="43249" y="1"/>
                </a:moveTo>
                <a:lnTo>
                  <a:pt x="43069" y="21"/>
                </a:lnTo>
                <a:lnTo>
                  <a:pt x="42910" y="61"/>
                </a:lnTo>
                <a:lnTo>
                  <a:pt x="42770" y="120"/>
                </a:lnTo>
                <a:lnTo>
                  <a:pt x="42611" y="180"/>
                </a:lnTo>
                <a:lnTo>
                  <a:pt x="42472" y="280"/>
                </a:lnTo>
                <a:lnTo>
                  <a:pt x="42352" y="359"/>
                </a:lnTo>
                <a:lnTo>
                  <a:pt x="42233" y="479"/>
                </a:lnTo>
                <a:lnTo>
                  <a:pt x="42113" y="578"/>
                </a:lnTo>
                <a:lnTo>
                  <a:pt x="41994" y="718"/>
                </a:lnTo>
                <a:lnTo>
                  <a:pt x="41914" y="857"/>
                </a:lnTo>
                <a:lnTo>
                  <a:pt x="41834" y="997"/>
                </a:lnTo>
                <a:lnTo>
                  <a:pt x="41755" y="1156"/>
                </a:lnTo>
                <a:lnTo>
                  <a:pt x="41695" y="1316"/>
                </a:lnTo>
                <a:lnTo>
                  <a:pt x="41655" y="1475"/>
                </a:lnTo>
                <a:lnTo>
                  <a:pt x="41615" y="1654"/>
                </a:lnTo>
                <a:lnTo>
                  <a:pt x="41376" y="1594"/>
                </a:lnTo>
                <a:lnTo>
                  <a:pt x="40918" y="1594"/>
                </a:lnTo>
                <a:lnTo>
                  <a:pt x="40719" y="1634"/>
                </a:lnTo>
                <a:lnTo>
                  <a:pt x="40519" y="1674"/>
                </a:lnTo>
                <a:lnTo>
                  <a:pt x="40320" y="1734"/>
                </a:lnTo>
                <a:lnTo>
                  <a:pt x="40141" y="1814"/>
                </a:lnTo>
                <a:lnTo>
                  <a:pt x="39982" y="1913"/>
                </a:lnTo>
                <a:lnTo>
                  <a:pt x="39822" y="2033"/>
                </a:lnTo>
                <a:lnTo>
                  <a:pt x="39683" y="2152"/>
                </a:lnTo>
                <a:lnTo>
                  <a:pt x="39543" y="2292"/>
                </a:lnTo>
                <a:lnTo>
                  <a:pt x="39424" y="2451"/>
                </a:lnTo>
                <a:lnTo>
                  <a:pt x="39324" y="2610"/>
                </a:lnTo>
                <a:lnTo>
                  <a:pt x="39225" y="2770"/>
                </a:lnTo>
                <a:lnTo>
                  <a:pt x="39165" y="2949"/>
                </a:lnTo>
                <a:lnTo>
                  <a:pt x="39105" y="3148"/>
                </a:lnTo>
                <a:lnTo>
                  <a:pt x="39085" y="3348"/>
                </a:lnTo>
                <a:lnTo>
                  <a:pt x="39065" y="3547"/>
                </a:lnTo>
                <a:lnTo>
                  <a:pt x="39085" y="3686"/>
                </a:lnTo>
                <a:lnTo>
                  <a:pt x="39105" y="3846"/>
                </a:lnTo>
                <a:lnTo>
                  <a:pt x="39125" y="3985"/>
                </a:lnTo>
                <a:lnTo>
                  <a:pt x="39165" y="4144"/>
                </a:lnTo>
                <a:lnTo>
                  <a:pt x="39284" y="4403"/>
                </a:lnTo>
                <a:lnTo>
                  <a:pt x="39444" y="4662"/>
                </a:lnTo>
                <a:lnTo>
                  <a:pt x="39284" y="4742"/>
                </a:lnTo>
                <a:lnTo>
                  <a:pt x="39125" y="4822"/>
                </a:lnTo>
                <a:lnTo>
                  <a:pt x="38985" y="4921"/>
                </a:lnTo>
                <a:lnTo>
                  <a:pt x="38866" y="5041"/>
                </a:lnTo>
                <a:lnTo>
                  <a:pt x="38766" y="5160"/>
                </a:lnTo>
                <a:lnTo>
                  <a:pt x="38667" y="5300"/>
                </a:lnTo>
                <a:lnTo>
                  <a:pt x="38587" y="5459"/>
                </a:lnTo>
                <a:lnTo>
                  <a:pt x="38527" y="5599"/>
                </a:lnTo>
                <a:lnTo>
                  <a:pt x="38129" y="5539"/>
                </a:lnTo>
                <a:lnTo>
                  <a:pt x="37711" y="5519"/>
                </a:lnTo>
                <a:lnTo>
                  <a:pt x="37332" y="5539"/>
                </a:lnTo>
                <a:lnTo>
                  <a:pt x="36954" y="5599"/>
                </a:lnTo>
                <a:lnTo>
                  <a:pt x="36595" y="5678"/>
                </a:lnTo>
                <a:lnTo>
                  <a:pt x="36256" y="5798"/>
                </a:lnTo>
                <a:lnTo>
                  <a:pt x="35938" y="5937"/>
                </a:lnTo>
                <a:lnTo>
                  <a:pt x="35619" y="6117"/>
                </a:lnTo>
                <a:lnTo>
                  <a:pt x="35340" y="6316"/>
                </a:lnTo>
                <a:lnTo>
                  <a:pt x="35061" y="6535"/>
                </a:lnTo>
                <a:lnTo>
                  <a:pt x="34822" y="6774"/>
                </a:lnTo>
                <a:lnTo>
                  <a:pt x="34603" y="7033"/>
                </a:lnTo>
                <a:lnTo>
                  <a:pt x="34424" y="7332"/>
                </a:lnTo>
                <a:lnTo>
                  <a:pt x="34264" y="7631"/>
                </a:lnTo>
                <a:lnTo>
                  <a:pt x="34145" y="7949"/>
                </a:lnTo>
                <a:lnTo>
                  <a:pt x="34045" y="8268"/>
                </a:lnTo>
                <a:lnTo>
                  <a:pt x="33985" y="8607"/>
                </a:lnTo>
                <a:lnTo>
                  <a:pt x="33965" y="8965"/>
                </a:lnTo>
                <a:lnTo>
                  <a:pt x="33985" y="9085"/>
                </a:lnTo>
                <a:lnTo>
                  <a:pt x="33826" y="9125"/>
                </a:lnTo>
                <a:lnTo>
                  <a:pt x="33667" y="9164"/>
                </a:lnTo>
                <a:lnTo>
                  <a:pt x="33527" y="9204"/>
                </a:lnTo>
                <a:lnTo>
                  <a:pt x="33368" y="9284"/>
                </a:lnTo>
                <a:lnTo>
                  <a:pt x="33248" y="9344"/>
                </a:lnTo>
                <a:lnTo>
                  <a:pt x="33109" y="9443"/>
                </a:lnTo>
                <a:lnTo>
                  <a:pt x="32989" y="9543"/>
                </a:lnTo>
                <a:lnTo>
                  <a:pt x="32890" y="9643"/>
                </a:lnTo>
                <a:lnTo>
                  <a:pt x="32790" y="9762"/>
                </a:lnTo>
                <a:lnTo>
                  <a:pt x="32690" y="9882"/>
                </a:lnTo>
                <a:lnTo>
                  <a:pt x="32611" y="10021"/>
                </a:lnTo>
                <a:lnTo>
                  <a:pt x="32551" y="10161"/>
                </a:lnTo>
                <a:lnTo>
                  <a:pt x="32511" y="10300"/>
                </a:lnTo>
                <a:lnTo>
                  <a:pt x="32471" y="10459"/>
                </a:lnTo>
                <a:lnTo>
                  <a:pt x="32431" y="10619"/>
                </a:lnTo>
                <a:lnTo>
                  <a:pt x="32431" y="10778"/>
                </a:lnTo>
                <a:lnTo>
                  <a:pt x="32312" y="10778"/>
                </a:lnTo>
                <a:lnTo>
                  <a:pt x="32212" y="10818"/>
                </a:lnTo>
                <a:lnTo>
                  <a:pt x="32113" y="10858"/>
                </a:lnTo>
                <a:lnTo>
                  <a:pt x="32033" y="10918"/>
                </a:lnTo>
                <a:lnTo>
                  <a:pt x="31933" y="10738"/>
                </a:lnTo>
                <a:lnTo>
                  <a:pt x="31834" y="10579"/>
                </a:lnTo>
                <a:lnTo>
                  <a:pt x="31694" y="10420"/>
                </a:lnTo>
                <a:lnTo>
                  <a:pt x="31555" y="10300"/>
                </a:lnTo>
                <a:lnTo>
                  <a:pt x="31396" y="10200"/>
                </a:lnTo>
                <a:lnTo>
                  <a:pt x="31216" y="10121"/>
                </a:lnTo>
                <a:lnTo>
                  <a:pt x="31017" y="10081"/>
                </a:lnTo>
                <a:lnTo>
                  <a:pt x="30838" y="10061"/>
                </a:lnTo>
                <a:lnTo>
                  <a:pt x="30678" y="10081"/>
                </a:lnTo>
                <a:lnTo>
                  <a:pt x="30539" y="10101"/>
                </a:lnTo>
                <a:lnTo>
                  <a:pt x="30400" y="10141"/>
                </a:lnTo>
                <a:lnTo>
                  <a:pt x="30280" y="10200"/>
                </a:lnTo>
                <a:lnTo>
                  <a:pt x="30160" y="9921"/>
                </a:lnTo>
                <a:lnTo>
                  <a:pt x="30021" y="9643"/>
                </a:lnTo>
                <a:lnTo>
                  <a:pt x="29862" y="9384"/>
                </a:lnTo>
                <a:lnTo>
                  <a:pt x="29682" y="9145"/>
                </a:lnTo>
                <a:lnTo>
                  <a:pt x="29483" y="8906"/>
                </a:lnTo>
                <a:lnTo>
                  <a:pt x="29284" y="8686"/>
                </a:lnTo>
                <a:lnTo>
                  <a:pt x="29065" y="8487"/>
                </a:lnTo>
                <a:lnTo>
                  <a:pt x="28826" y="8308"/>
                </a:lnTo>
                <a:lnTo>
                  <a:pt x="28587" y="8149"/>
                </a:lnTo>
                <a:lnTo>
                  <a:pt x="28328" y="7989"/>
                </a:lnTo>
                <a:lnTo>
                  <a:pt x="28049" y="7870"/>
                </a:lnTo>
                <a:lnTo>
                  <a:pt x="27770" y="7770"/>
                </a:lnTo>
                <a:lnTo>
                  <a:pt x="27491" y="7670"/>
                </a:lnTo>
                <a:lnTo>
                  <a:pt x="27192" y="7611"/>
                </a:lnTo>
                <a:lnTo>
                  <a:pt x="26893" y="7571"/>
                </a:lnTo>
                <a:lnTo>
                  <a:pt x="26256" y="7571"/>
                </a:lnTo>
                <a:lnTo>
                  <a:pt x="25937" y="7611"/>
                </a:lnTo>
                <a:lnTo>
                  <a:pt x="25638" y="7690"/>
                </a:lnTo>
                <a:lnTo>
                  <a:pt x="25340" y="7770"/>
                </a:lnTo>
                <a:lnTo>
                  <a:pt x="25061" y="7890"/>
                </a:lnTo>
                <a:lnTo>
                  <a:pt x="24782" y="8009"/>
                </a:lnTo>
                <a:lnTo>
                  <a:pt x="24523" y="8168"/>
                </a:lnTo>
                <a:lnTo>
                  <a:pt x="24284" y="8348"/>
                </a:lnTo>
                <a:lnTo>
                  <a:pt x="24045" y="8527"/>
                </a:lnTo>
                <a:lnTo>
                  <a:pt x="23826" y="8746"/>
                </a:lnTo>
                <a:lnTo>
                  <a:pt x="23606" y="8965"/>
                </a:lnTo>
                <a:lnTo>
                  <a:pt x="23427" y="9204"/>
                </a:lnTo>
                <a:lnTo>
                  <a:pt x="23248" y="9463"/>
                </a:lnTo>
                <a:lnTo>
                  <a:pt x="23088" y="9742"/>
                </a:lnTo>
                <a:lnTo>
                  <a:pt x="22949" y="10021"/>
                </a:lnTo>
                <a:lnTo>
                  <a:pt x="22849" y="10320"/>
                </a:lnTo>
                <a:lnTo>
                  <a:pt x="22610" y="10360"/>
                </a:lnTo>
                <a:lnTo>
                  <a:pt x="22411" y="10400"/>
                </a:lnTo>
                <a:lnTo>
                  <a:pt x="22192" y="10479"/>
                </a:lnTo>
                <a:lnTo>
                  <a:pt x="21993" y="10539"/>
                </a:lnTo>
                <a:lnTo>
                  <a:pt x="21794" y="10639"/>
                </a:lnTo>
                <a:lnTo>
                  <a:pt x="21594" y="10738"/>
                </a:lnTo>
                <a:lnTo>
                  <a:pt x="21415" y="10838"/>
                </a:lnTo>
                <a:lnTo>
                  <a:pt x="21256" y="10957"/>
                </a:lnTo>
                <a:lnTo>
                  <a:pt x="21096" y="11077"/>
                </a:lnTo>
                <a:lnTo>
                  <a:pt x="20937" y="11216"/>
                </a:lnTo>
                <a:lnTo>
                  <a:pt x="20798" y="11376"/>
                </a:lnTo>
                <a:lnTo>
                  <a:pt x="20658" y="11515"/>
                </a:lnTo>
                <a:lnTo>
                  <a:pt x="20539" y="11694"/>
                </a:lnTo>
                <a:lnTo>
                  <a:pt x="20439" y="11854"/>
                </a:lnTo>
                <a:lnTo>
                  <a:pt x="20339" y="12033"/>
                </a:lnTo>
                <a:lnTo>
                  <a:pt x="20260" y="12212"/>
                </a:lnTo>
                <a:lnTo>
                  <a:pt x="19841" y="11894"/>
                </a:lnTo>
                <a:lnTo>
                  <a:pt x="19383" y="11615"/>
                </a:lnTo>
                <a:lnTo>
                  <a:pt x="18905" y="11376"/>
                </a:lnTo>
                <a:lnTo>
                  <a:pt x="18387" y="11177"/>
                </a:lnTo>
                <a:lnTo>
                  <a:pt x="17869" y="11017"/>
                </a:lnTo>
                <a:lnTo>
                  <a:pt x="17590" y="10937"/>
                </a:lnTo>
                <a:lnTo>
                  <a:pt x="17311" y="10898"/>
                </a:lnTo>
                <a:lnTo>
                  <a:pt x="17032" y="10858"/>
                </a:lnTo>
                <a:lnTo>
                  <a:pt x="16754" y="10818"/>
                </a:lnTo>
                <a:lnTo>
                  <a:pt x="16455" y="10798"/>
                </a:lnTo>
                <a:lnTo>
                  <a:pt x="15877" y="10798"/>
                </a:lnTo>
                <a:lnTo>
                  <a:pt x="15578" y="10818"/>
                </a:lnTo>
                <a:lnTo>
                  <a:pt x="15020" y="10898"/>
                </a:lnTo>
                <a:lnTo>
                  <a:pt x="14483" y="10997"/>
                </a:lnTo>
                <a:lnTo>
                  <a:pt x="13965" y="11157"/>
                </a:lnTo>
                <a:lnTo>
                  <a:pt x="13467" y="11356"/>
                </a:lnTo>
                <a:lnTo>
                  <a:pt x="12989" y="11595"/>
                </a:lnTo>
                <a:lnTo>
                  <a:pt x="12530" y="11854"/>
                </a:lnTo>
                <a:lnTo>
                  <a:pt x="12112" y="12153"/>
                </a:lnTo>
                <a:lnTo>
                  <a:pt x="11733" y="12491"/>
                </a:lnTo>
                <a:lnTo>
                  <a:pt x="11375" y="12850"/>
                </a:lnTo>
                <a:lnTo>
                  <a:pt x="11056" y="13248"/>
                </a:lnTo>
                <a:lnTo>
                  <a:pt x="10777" y="13667"/>
                </a:lnTo>
                <a:lnTo>
                  <a:pt x="10538" y="14105"/>
                </a:lnTo>
                <a:lnTo>
                  <a:pt x="10439" y="14324"/>
                </a:lnTo>
                <a:lnTo>
                  <a:pt x="10339" y="14563"/>
                </a:lnTo>
                <a:lnTo>
                  <a:pt x="10259" y="14802"/>
                </a:lnTo>
                <a:lnTo>
                  <a:pt x="10200" y="15041"/>
                </a:lnTo>
                <a:lnTo>
                  <a:pt x="10140" y="15280"/>
                </a:lnTo>
                <a:lnTo>
                  <a:pt x="10100" y="15539"/>
                </a:lnTo>
                <a:lnTo>
                  <a:pt x="9821" y="15539"/>
                </a:lnTo>
                <a:lnTo>
                  <a:pt x="9562" y="15579"/>
                </a:lnTo>
                <a:lnTo>
                  <a:pt x="9283" y="15599"/>
                </a:lnTo>
                <a:lnTo>
                  <a:pt x="9024" y="15659"/>
                </a:lnTo>
                <a:lnTo>
                  <a:pt x="8785" y="15719"/>
                </a:lnTo>
                <a:lnTo>
                  <a:pt x="8526" y="15798"/>
                </a:lnTo>
                <a:lnTo>
                  <a:pt x="8287" y="15878"/>
                </a:lnTo>
                <a:lnTo>
                  <a:pt x="8048" y="15978"/>
                </a:lnTo>
                <a:lnTo>
                  <a:pt x="7809" y="16097"/>
                </a:lnTo>
                <a:lnTo>
                  <a:pt x="7590" y="16217"/>
                </a:lnTo>
                <a:lnTo>
                  <a:pt x="7371" y="16356"/>
                </a:lnTo>
                <a:lnTo>
                  <a:pt x="7152" y="16495"/>
                </a:lnTo>
                <a:lnTo>
                  <a:pt x="6952" y="16635"/>
                </a:lnTo>
                <a:lnTo>
                  <a:pt x="6753" y="16814"/>
                </a:lnTo>
                <a:lnTo>
                  <a:pt x="6554" y="16974"/>
                </a:lnTo>
                <a:lnTo>
                  <a:pt x="6375" y="17153"/>
                </a:lnTo>
                <a:lnTo>
                  <a:pt x="6195" y="17352"/>
                </a:lnTo>
                <a:lnTo>
                  <a:pt x="6036" y="17551"/>
                </a:lnTo>
                <a:lnTo>
                  <a:pt x="5877" y="17750"/>
                </a:lnTo>
                <a:lnTo>
                  <a:pt x="5737" y="17970"/>
                </a:lnTo>
                <a:lnTo>
                  <a:pt x="5598" y="18189"/>
                </a:lnTo>
                <a:lnTo>
                  <a:pt x="5458" y="18428"/>
                </a:lnTo>
                <a:lnTo>
                  <a:pt x="5339" y="18667"/>
                </a:lnTo>
                <a:lnTo>
                  <a:pt x="5239" y="18906"/>
                </a:lnTo>
                <a:lnTo>
                  <a:pt x="5140" y="19145"/>
                </a:lnTo>
                <a:lnTo>
                  <a:pt x="5060" y="19404"/>
                </a:lnTo>
                <a:lnTo>
                  <a:pt x="5000" y="19663"/>
                </a:lnTo>
                <a:lnTo>
                  <a:pt x="4940" y="19922"/>
                </a:lnTo>
                <a:lnTo>
                  <a:pt x="4881" y="20201"/>
                </a:lnTo>
                <a:lnTo>
                  <a:pt x="4861" y="20460"/>
                </a:lnTo>
                <a:lnTo>
                  <a:pt x="4841" y="20739"/>
                </a:lnTo>
                <a:lnTo>
                  <a:pt x="4821" y="21018"/>
                </a:lnTo>
                <a:lnTo>
                  <a:pt x="4841" y="21077"/>
                </a:lnTo>
                <a:lnTo>
                  <a:pt x="4383" y="21037"/>
                </a:lnTo>
                <a:lnTo>
                  <a:pt x="3924" y="21018"/>
                </a:lnTo>
                <a:lnTo>
                  <a:pt x="3367" y="21037"/>
                </a:lnTo>
                <a:lnTo>
                  <a:pt x="2829" y="21097"/>
                </a:lnTo>
                <a:lnTo>
                  <a:pt x="2311" y="21197"/>
                </a:lnTo>
                <a:lnTo>
                  <a:pt x="1793" y="21316"/>
                </a:lnTo>
                <a:lnTo>
                  <a:pt x="1315" y="21476"/>
                </a:lnTo>
                <a:lnTo>
                  <a:pt x="857" y="21675"/>
                </a:lnTo>
                <a:lnTo>
                  <a:pt x="398" y="21894"/>
                </a:lnTo>
                <a:lnTo>
                  <a:pt x="0" y="22153"/>
                </a:lnTo>
                <a:lnTo>
                  <a:pt x="111956" y="22153"/>
                </a:lnTo>
                <a:lnTo>
                  <a:pt x="111857" y="21874"/>
                </a:lnTo>
                <a:lnTo>
                  <a:pt x="111737" y="21595"/>
                </a:lnTo>
                <a:lnTo>
                  <a:pt x="111578" y="21336"/>
                </a:lnTo>
                <a:lnTo>
                  <a:pt x="111418" y="21097"/>
                </a:lnTo>
                <a:lnTo>
                  <a:pt x="111219" y="20858"/>
                </a:lnTo>
                <a:lnTo>
                  <a:pt x="111000" y="20659"/>
                </a:lnTo>
                <a:lnTo>
                  <a:pt x="110761" y="20440"/>
                </a:lnTo>
                <a:lnTo>
                  <a:pt x="110502" y="20261"/>
                </a:lnTo>
                <a:lnTo>
                  <a:pt x="110223" y="20101"/>
                </a:lnTo>
                <a:lnTo>
                  <a:pt x="109944" y="19942"/>
                </a:lnTo>
                <a:lnTo>
                  <a:pt x="109626" y="19822"/>
                </a:lnTo>
                <a:lnTo>
                  <a:pt x="109307" y="19703"/>
                </a:lnTo>
                <a:lnTo>
                  <a:pt x="108968" y="19623"/>
                </a:lnTo>
                <a:lnTo>
                  <a:pt x="108629" y="19563"/>
                </a:lnTo>
                <a:lnTo>
                  <a:pt x="108271" y="19523"/>
                </a:lnTo>
                <a:lnTo>
                  <a:pt x="107912" y="19504"/>
                </a:lnTo>
                <a:lnTo>
                  <a:pt x="107594" y="19523"/>
                </a:lnTo>
                <a:lnTo>
                  <a:pt x="107275" y="19543"/>
                </a:lnTo>
                <a:lnTo>
                  <a:pt x="106976" y="19603"/>
                </a:lnTo>
                <a:lnTo>
                  <a:pt x="106677" y="19663"/>
                </a:lnTo>
                <a:lnTo>
                  <a:pt x="106378" y="19763"/>
                </a:lnTo>
                <a:lnTo>
                  <a:pt x="106099" y="19862"/>
                </a:lnTo>
                <a:lnTo>
                  <a:pt x="105841" y="19982"/>
                </a:lnTo>
                <a:lnTo>
                  <a:pt x="105582" y="20121"/>
                </a:lnTo>
                <a:lnTo>
                  <a:pt x="105601" y="19982"/>
                </a:lnTo>
                <a:lnTo>
                  <a:pt x="105582" y="19763"/>
                </a:lnTo>
                <a:lnTo>
                  <a:pt x="105542" y="19543"/>
                </a:lnTo>
                <a:lnTo>
                  <a:pt x="105502" y="19344"/>
                </a:lnTo>
                <a:lnTo>
                  <a:pt x="105422" y="19165"/>
                </a:lnTo>
                <a:lnTo>
                  <a:pt x="105323" y="18966"/>
                </a:lnTo>
                <a:lnTo>
                  <a:pt x="105223" y="18806"/>
                </a:lnTo>
                <a:lnTo>
                  <a:pt x="105084" y="18627"/>
                </a:lnTo>
                <a:lnTo>
                  <a:pt x="104944" y="18468"/>
                </a:lnTo>
                <a:lnTo>
                  <a:pt x="104785" y="18328"/>
                </a:lnTo>
                <a:lnTo>
                  <a:pt x="104605" y="18189"/>
                </a:lnTo>
                <a:lnTo>
                  <a:pt x="104426" y="18069"/>
                </a:lnTo>
                <a:lnTo>
                  <a:pt x="104227" y="17970"/>
                </a:lnTo>
                <a:lnTo>
                  <a:pt x="104028" y="17890"/>
                </a:lnTo>
                <a:lnTo>
                  <a:pt x="103809" y="17810"/>
                </a:lnTo>
                <a:lnTo>
                  <a:pt x="103570" y="17750"/>
                </a:lnTo>
                <a:lnTo>
                  <a:pt x="103350" y="17711"/>
                </a:lnTo>
                <a:lnTo>
                  <a:pt x="103370" y="17511"/>
                </a:lnTo>
                <a:lnTo>
                  <a:pt x="103390" y="17312"/>
                </a:lnTo>
                <a:lnTo>
                  <a:pt x="103370" y="16834"/>
                </a:lnTo>
                <a:lnTo>
                  <a:pt x="103291" y="16376"/>
                </a:lnTo>
                <a:lnTo>
                  <a:pt x="103191" y="15938"/>
                </a:lnTo>
                <a:lnTo>
                  <a:pt x="103052" y="15519"/>
                </a:lnTo>
                <a:lnTo>
                  <a:pt x="102852" y="15101"/>
                </a:lnTo>
                <a:lnTo>
                  <a:pt x="102653" y="14722"/>
                </a:lnTo>
                <a:lnTo>
                  <a:pt x="102394" y="14384"/>
                </a:lnTo>
                <a:lnTo>
                  <a:pt x="102115" y="14045"/>
                </a:lnTo>
                <a:lnTo>
                  <a:pt x="101816" y="13746"/>
                </a:lnTo>
                <a:lnTo>
                  <a:pt x="101478" y="13487"/>
                </a:lnTo>
                <a:lnTo>
                  <a:pt x="101119" y="13248"/>
                </a:lnTo>
                <a:lnTo>
                  <a:pt x="100741" y="13069"/>
                </a:lnTo>
                <a:lnTo>
                  <a:pt x="100342" y="12910"/>
                </a:lnTo>
                <a:lnTo>
                  <a:pt x="99924" y="12790"/>
                </a:lnTo>
                <a:lnTo>
                  <a:pt x="99506" y="12730"/>
                </a:lnTo>
                <a:lnTo>
                  <a:pt x="99286" y="12710"/>
                </a:lnTo>
                <a:lnTo>
                  <a:pt x="99047" y="12691"/>
                </a:lnTo>
                <a:lnTo>
                  <a:pt x="98868" y="12710"/>
                </a:lnTo>
                <a:lnTo>
                  <a:pt x="98689" y="12730"/>
                </a:lnTo>
                <a:lnTo>
                  <a:pt x="98589" y="12153"/>
                </a:lnTo>
                <a:lnTo>
                  <a:pt x="98450" y="11575"/>
                </a:lnTo>
                <a:lnTo>
                  <a:pt x="98271" y="11037"/>
                </a:lnTo>
                <a:lnTo>
                  <a:pt x="98051" y="10499"/>
                </a:lnTo>
                <a:lnTo>
                  <a:pt x="97792" y="10021"/>
                </a:lnTo>
                <a:lnTo>
                  <a:pt x="97494" y="9543"/>
                </a:lnTo>
                <a:lnTo>
                  <a:pt x="97155" y="9105"/>
                </a:lnTo>
                <a:lnTo>
                  <a:pt x="96796" y="8706"/>
                </a:lnTo>
                <a:lnTo>
                  <a:pt x="96418" y="8348"/>
                </a:lnTo>
                <a:lnTo>
                  <a:pt x="96219" y="8188"/>
                </a:lnTo>
                <a:lnTo>
                  <a:pt x="96000" y="8029"/>
                </a:lnTo>
                <a:lnTo>
                  <a:pt x="95780" y="7890"/>
                </a:lnTo>
                <a:lnTo>
                  <a:pt x="95561" y="7750"/>
                </a:lnTo>
                <a:lnTo>
                  <a:pt x="95342" y="7631"/>
                </a:lnTo>
                <a:lnTo>
                  <a:pt x="95103" y="7511"/>
                </a:lnTo>
                <a:lnTo>
                  <a:pt x="94864" y="7411"/>
                </a:lnTo>
                <a:lnTo>
                  <a:pt x="94625" y="7332"/>
                </a:lnTo>
                <a:lnTo>
                  <a:pt x="94366" y="7252"/>
                </a:lnTo>
                <a:lnTo>
                  <a:pt x="94127" y="7192"/>
                </a:lnTo>
                <a:lnTo>
                  <a:pt x="93868" y="7152"/>
                </a:lnTo>
                <a:lnTo>
                  <a:pt x="93609" y="7113"/>
                </a:lnTo>
                <a:lnTo>
                  <a:pt x="93330" y="7093"/>
                </a:lnTo>
                <a:lnTo>
                  <a:pt x="93071" y="7093"/>
                </a:lnTo>
                <a:lnTo>
                  <a:pt x="92633" y="7113"/>
                </a:lnTo>
                <a:lnTo>
                  <a:pt x="92215" y="7152"/>
                </a:lnTo>
                <a:lnTo>
                  <a:pt x="91816" y="7252"/>
                </a:lnTo>
                <a:lnTo>
                  <a:pt x="91398" y="7372"/>
                </a:lnTo>
                <a:lnTo>
                  <a:pt x="91019" y="7531"/>
                </a:lnTo>
                <a:lnTo>
                  <a:pt x="90641" y="7730"/>
                </a:lnTo>
                <a:lnTo>
                  <a:pt x="90282" y="7949"/>
                </a:lnTo>
                <a:lnTo>
                  <a:pt x="89924" y="8188"/>
                </a:lnTo>
                <a:lnTo>
                  <a:pt x="89605" y="8467"/>
                </a:lnTo>
                <a:lnTo>
                  <a:pt x="89286" y="8766"/>
                </a:lnTo>
                <a:lnTo>
                  <a:pt x="89007" y="9085"/>
                </a:lnTo>
                <a:lnTo>
                  <a:pt x="88728" y="9443"/>
                </a:lnTo>
                <a:lnTo>
                  <a:pt x="88489" y="9802"/>
                </a:lnTo>
                <a:lnTo>
                  <a:pt x="88250" y="10200"/>
                </a:lnTo>
                <a:lnTo>
                  <a:pt x="88051" y="10599"/>
                </a:lnTo>
                <a:lnTo>
                  <a:pt x="87872" y="11037"/>
                </a:lnTo>
                <a:lnTo>
                  <a:pt x="87453" y="10957"/>
                </a:lnTo>
                <a:lnTo>
                  <a:pt x="87234" y="10957"/>
                </a:lnTo>
                <a:lnTo>
                  <a:pt x="87015" y="10937"/>
                </a:lnTo>
                <a:lnTo>
                  <a:pt x="86736" y="10957"/>
                </a:lnTo>
                <a:lnTo>
                  <a:pt x="86437" y="10977"/>
                </a:lnTo>
                <a:lnTo>
                  <a:pt x="86159" y="11037"/>
                </a:lnTo>
                <a:lnTo>
                  <a:pt x="85880" y="11097"/>
                </a:lnTo>
                <a:lnTo>
                  <a:pt x="85601" y="11196"/>
                </a:lnTo>
                <a:lnTo>
                  <a:pt x="85342" y="11296"/>
                </a:lnTo>
                <a:lnTo>
                  <a:pt x="85083" y="11416"/>
                </a:lnTo>
                <a:lnTo>
                  <a:pt x="84824" y="11555"/>
                </a:lnTo>
                <a:lnTo>
                  <a:pt x="84585" y="11714"/>
                </a:lnTo>
                <a:lnTo>
                  <a:pt x="84346" y="11874"/>
                </a:lnTo>
                <a:lnTo>
                  <a:pt x="84107" y="12073"/>
                </a:lnTo>
                <a:lnTo>
                  <a:pt x="83888" y="12272"/>
                </a:lnTo>
                <a:lnTo>
                  <a:pt x="83688" y="12471"/>
                </a:lnTo>
                <a:lnTo>
                  <a:pt x="83489" y="12710"/>
                </a:lnTo>
                <a:lnTo>
                  <a:pt x="83310" y="12949"/>
                </a:lnTo>
                <a:lnTo>
                  <a:pt x="83131" y="13189"/>
                </a:lnTo>
                <a:lnTo>
                  <a:pt x="82573" y="13129"/>
                </a:lnTo>
                <a:lnTo>
                  <a:pt x="82294" y="13109"/>
                </a:lnTo>
                <a:lnTo>
                  <a:pt x="81656" y="13109"/>
                </a:lnTo>
                <a:lnTo>
                  <a:pt x="81298" y="13149"/>
                </a:lnTo>
                <a:lnTo>
                  <a:pt x="80959" y="13189"/>
                </a:lnTo>
                <a:lnTo>
                  <a:pt x="80620" y="13248"/>
                </a:lnTo>
                <a:lnTo>
                  <a:pt x="80282" y="13308"/>
                </a:lnTo>
                <a:lnTo>
                  <a:pt x="79963" y="13408"/>
                </a:lnTo>
                <a:lnTo>
                  <a:pt x="79644" y="13507"/>
                </a:lnTo>
                <a:lnTo>
                  <a:pt x="79346" y="13627"/>
                </a:lnTo>
                <a:lnTo>
                  <a:pt x="79146" y="13487"/>
                </a:lnTo>
                <a:lnTo>
                  <a:pt x="78947" y="13368"/>
                </a:lnTo>
                <a:lnTo>
                  <a:pt x="78748" y="13248"/>
                </a:lnTo>
                <a:lnTo>
                  <a:pt x="78529" y="13169"/>
                </a:lnTo>
                <a:lnTo>
                  <a:pt x="78290" y="13089"/>
                </a:lnTo>
                <a:lnTo>
                  <a:pt x="78051" y="13029"/>
                </a:lnTo>
                <a:lnTo>
                  <a:pt x="77812" y="13009"/>
                </a:lnTo>
                <a:lnTo>
                  <a:pt x="77553" y="12989"/>
                </a:lnTo>
                <a:lnTo>
                  <a:pt x="77214" y="13009"/>
                </a:lnTo>
                <a:lnTo>
                  <a:pt x="76895" y="13069"/>
                </a:lnTo>
                <a:lnTo>
                  <a:pt x="76576" y="13169"/>
                </a:lnTo>
                <a:lnTo>
                  <a:pt x="76278" y="13288"/>
                </a:lnTo>
                <a:lnTo>
                  <a:pt x="75999" y="13448"/>
                </a:lnTo>
                <a:lnTo>
                  <a:pt x="75740" y="13647"/>
                </a:lnTo>
                <a:lnTo>
                  <a:pt x="75521" y="13866"/>
                </a:lnTo>
                <a:lnTo>
                  <a:pt x="75302" y="14105"/>
                </a:lnTo>
                <a:lnTo>
                  <a:pt x="74963" y="14025"/>
                </a:lnTo>
                <a:lnTo>
                  <a:pt x="74624" y="13965"/>
                </a:lnTo>
                <a:lnTo>
                  <a:pt x="74266" y="13926"/>
                </a:lnTo>
                <a:lnTo>
                  <a:pt x="73509" y="13926"/>
                </a:lnTo>
                <a:lnTo>
                  <a:pt x="73110" y="13985"/>
                </a:lnTo>
                <a:lnTo>
                  <a:pt x="72712" y="14045"/>
                </a:lnTo>
                <a:lnTo>
                  <a:pt x="72333" y="14145"/>
                </a:lnTo>
                <a:lnTo>
                  <a:pt x="71975" y="14264"/>
                </a:lnTo>
                <a:lnTo>
                  <a:pt x="71616" y="14424"/>
                </a:lnTo>
                <a:lnTo>
                  <a:pt x="71277" y="14583"/>
                </a:lnTo>
                <a:lnTo>
                  <a:pt x="70939" y="14782"/>
                </a:lnTo>
                <a:lnTo>
                  <a:pt x="70919" y="14663"/>
                </a:lnTo>
                <a:lnTo>
                  <a:pt x="70879" y="14523"/>
                </a:lnTo>
                <a:lnTo>
                  <a:pt x="70839" y="14424"/>
                </a:lnTo>
                <a:lnTo>
                  <a:pt x="70779" y="14304"/>
                </a:lnTo>
                <a:lnTo>
                  <a:pt x="70620" y="14105"/>
                </a:lnTo>
                <a:lnTo>
                  <a:pt x="70441" y="13926"/>
                </a:lnTo>
                <a:lnTo>
                  <a:pt x="70222" y="13766"/>
                </a:lnTo>
                <a:lnTo>
                  <a:pt x="69963" y="13667"/>
                </a:lnTo>
                <a:lnTo>
                  <a:pt x="69704" y="13587"/>
                </a:lnTo>
                <a:lnTo>
                  <a:pt x="69564" y="13567"/>
                </a:lnTo>
                <a:lnTo>
                  <a:pt x="69265" y="13567"/>
                </a:lnTo>
                <a:lnTo>
                  <a:pt x="69126" y="13587"/>
                </a:lnTo>
                <a:lnTo>
                  <a:pt x="68867" y="13667"/>
                </a:lnTo>
                <a:lnTo>
                  <a:pt x="68847" y="13467"/>
                </a:lnTo>
                <a:lnTo>
                  <a:pt x="68827" y="13288"/>
                </a:lnTo>
                <a:lnTo>
                  <a:pt x="68767" y="13109"/>
                </a:lnTo>
                <a:lnTo>
                  <a:pt x="68708" y="12930"/>
                </a:lnTo>
                <a:lnTo>
                  <a:pt x="68628" y="12770"/>
                </a:lnTo>
                <a:lnTo>
                  <a:pt x="68528" y="12611"/>
                </a:lnTo>
                <a:lnTo>
                  <a:pt x="68429" y="12471"/>
                </a:lnTo>
                <a:lnTo>
                  <a:pt x="68329" y="12332"/>
                </a:lnTo>
                <a:lnTo>
                  <a:pt x="68210" y="12212"/>
                </a:lnTo>
                <a:lnTo>
                  <a:pt x="68070" y="12093"/>
                </a:lnTo>
                <a:lnTo>
                  <a:pt x="67931" y="11993"/>
                </a:lnTo>
                <a:lnTo>
                  <a:pt x="67771" y="11914"/>
                </a:lnTo>
                <a:lnTo>
                  <a:pt x="67612" y="11854"/>
                </a:lnTo>
                <a:lnTo>
                  <a:pt x="67453" y="11794"/>
                </a:lnTo>
                <a:lnTo>
                  <a:pt x="67293" y="11754"/>
                </a:lnTo>
                <a:lnTo>
                  <a:pt x="67114" y="11734"/>
                </a:lnTo>
                <a:lnTo>
                  <a:pt x="66994" y="11376"/>
                </a:lnTo>
                <a:lnTo>
                  <a:pt x="66835" y="11037"/>
                </a:lnTo>
                <a:lnTo>
                  <a:pt x="66656" y="10718"/>
                </a:lnTo>
                <a:lnTo>
                  <a:pt x="66437" y="10400"/>
                </a:lnTo>
                <a:lnTo>
                  <a:pt x="66198" y="10101"/>
                </a:lnTo>
                <a:lnTo>
                  <a:pt x="65939" y="9842"/>
                </a:lnTo>
                <a:lnTo>
                  <a:pt x="65660" y="9583"/>
                </a:lnTo>
                <a:lnTo>
                  <a:pt x="65341" y="9344"/>
                </a:lnTo>
                <a:lnTo>
                  <a:pt x="65002" y="9145"/>
                </a:lnTo>
                <a:lnTo>
                  <a:pt x="64664" y="8945"/>
                </a:lnTo>
                <a:lnTo>
                  <a:pt x="64285" y="8786"/>
                </a:lnTo>
                <a:lnTo>
                  <a:pt x="63907" y="8647"/>
                </a:lnTo>
                <a:lnTo>
                  <a:pt x="63508" y="8547"/>
                </a:lnTo>
                <a:lnTo>
                  <a:pt x="63090" y="8467"/>
                </a:lnTo>
                <a:lnTo>
                  <a:pt x="62652" y="8407"/>
                </a:lnTo>
                <a:lnTo>
                  <a:pt x="62233" y="8388"/>
                </a:lnTo>
                <a:lnTo>
                  <a:pt x="61935" y="8407"/>
                </a:lnTo>
                <a:lnTo>
                  <a:pt x="61656" y="8427"/>
                </a:lnTo>
                <a:lnTo>
                  <a:pt x="61377" y="8467"/>
                </a:lnTo>
                <a:lnTo>
                  <a:pt x="61118" y="8507"/>
                </a:lnTo>
                <a:lnTo>
                  <a:pt x="60839" y="8567"/>
                </a:lnTo>
                <a:lnTo>
                  <a:pt x="60580" y="8647"/>
                </a:lnTo>
                <a:lnTo>
                  <a:pt x="60341" y="8726"/>
                </a:lnTo>
                <a:lnTo>
                  <a:pt x="60082" y="8826"/>
                </a:lnTo>
                <a:lnTo>
                  <a:pt x="59843" y="8925"/>
                </a:lnTo>
                <a:lnTo>
                  <a:pt x="59604" y="9045"/>
                </a:lnTo>
                <a:lnTo>
                  <a:pt x="59385" y="9164"/>
                </a:lnTo>
                <a:lnTo>
                  <a:pt x="59166" y="9304"/>
                </a:lnTo>
                <a:lnTo>
                  <a:pt x="58966" y="9463"/>
                </a:lnTo>
                <a:lnTo>
                  <a:pt x="58767" y="9603"/>
                </a:lnTo>
                <a:lnTo>
                  <a:pt x="58568" y="9782"/>
                </a:lnTo>
                <a:lnTo>
                  <a:pt x="58409" y="9941"/>
                </a:lnTo>
                <a:lnTo>
                  <a:pt x="57910" y="9663"/>
                </a:lnTo>
                <a:lnTo>
                  <a:pt x="57851" y="9443"/>
                </a:lnTo>
                <a:lnTo>
                  <a:pt x="57751" y="9244"/>
                </a:lnTo>
                <a:lnTo>
                  <a:pt x="57652" y="9045"/>
                </a:lnTo>
                <a:lnTo>
                  <a:pt x="57552" y="8846"/>
                </a:lnTo>
                <a:lnTo>
                  <a:pt x="57412" y="8666"/>
                </a:lnTo>
                <a:lnTo>
                  <a:pt x="57273" y="8507"/>
                </a:lnTo>
                <a:lnTo>
                  <a:pt x="57114" y="8348"/>
                </a:lnTo>
                <a:lnTo>
                  <a:pt x="56934" y="8188"/>
                </a:lnTo>
                <a:lnTo>
                  <a:pt x="56755" y="8069"/>
                </a:lnTo>
                <a:lnTo>
                  <a:pt x="56576" y="7949"/>
                </a:lnTo>
                <a:lnTo>
                  <a:pt x="56377" y="7830"/>
                </a:lnTo>
                <a:lnTo>
                  <a:pt x="56157" y="7750"/>
                </a:lnTo>
                <a:lnTo>
                  <a:pt x="55938" y="7670"/>
                </a:lnTo>
                <a:lnTo>
                  <a:pt x="55719" y="7631"/>
                </a:lnTo>
                <a:lnTo>
                  <a:pt x="55480" y="7591"/>
                </a:lnTo>
                <a:lnTo>
                  <a:pt x="55241" y="7571"/>
                </a:lnTo>
                <a:lnTo>
                  <a:pt x="55181" y="7172"/>
                </a:lnTo>
                <a:lnTo>
                  <a:pt x="55082" y="6794"/>
                </a:lnTo>
                <a:lnTo>
                  <a:pt x="54942" y="6415"/>
                </a:lnTo>
                <a:lnTo>
                  <a:pt x="54763" y="6057"/>
                </a:lnTo>
                <a:lnTo>
                  <a:pt x="54564" y="5718"/>
                </a:lnTo>
                <a:lnTo>
                  <a:pt x="54305" y="5399"/>
                </a:lnTo>
                <a:lnTo>
                  <a:pt x="54046" y="5121"/>
                </a:lnTo>
                <a:lnTo>
                  <a:pt x="53747" y="4842"/>
                </a:lnTo>
                <a:lnTo>
                  <a:pt x="53408" y="4603"/>
                </a:lnTo>
                <a:lnTo>
                  <a:pt x="53070" y="4383"/>
                </a:lnTo>
                <a:lnTo>
                  <a:pt x="52691" y="4184"/>
                </a:lnTo>
                <a:lnTo>
                  <a:pt x="52293" y="4025"/>
                </a:lnTo>
                <a:lnTo>
                  <a:pt x="51894" y="3905"/>
                </a:lnTo>
                <a:lnTo>
                  <a:pt x="51456" y="3806"/>
                </a:lnTo>
                <a:lnTo>
                  <a:pt x="51018" y="3746"/>
                </a:lnTo>
                <a:lnTo>
                  <a:pt x="50560" y="3726"/>
                </a:lnTo>
                <a:lnTo>
                  <a:pt x="50201" y="3746"/>
                </a:lnTo>
                <a:lnTo>
                  <a:pt x="49842" y="3766"/>
                </a:lnTo>
                <a:lnTo>
                  <a:pt x="49504" y="3826"/>
                </a:lnTo>
                <a:lnTo>
                  <a:pt x="49165" y="3905"/>
                </a:lnTo>
                <a:lnTo>
                  <a:pt x="49205" y="3726"/>
                </a:lnTo>
                <a:lnTo>
                  <a:pt x="49185" y="3607"/>
                </a:lnTo>
                <a:lnTo>
                  <a:pt x="49165" y="3467"/>
                </a:lnTo>
                <a:lnTo>
                  <a:pt x="49145" y="3348"/>
                </a:lnTo>
                <a:lnTo>
                  <a:pt x="49085" y="3248"/>
                </a:lnTo>
                <a:lnTo>
                  <a:pt x="49026" y="3128"/>
                </a:lnTo>
                <a:lnTo>
                  <a:pt x="48966" y="3029"/>
                </a:lnTo>
                <a:lnTo>
                  <a:pt x="48807" y="2850"/>
                </a:lnTo>
                <a:lnTo>
                  <a:pt x="48607" y="2690"/>
                </a:lnTo>
                <a:lnTo>
                  <a:pt x="48508" y="2630"/>
                </a:lnTo>
                <a:lnTo>
                  <a:pt x="48388" y="2571"/>
                </a:lnTo>
                <a:lnTo>
                  <a:pt x="48269" y="2531"/>
                </a:lnTo>
                <a:lnTo>
                  <a:pt x="48129" y="2491"/>
                </a:lnTo>
                <a:lnTo>
                  <a:pt x="48010" y="2471"/>
                </a:lnTo>
                <a:lnTo>
                  <a:pt x="47870" y="2471"/>
                </a:lnTo>
                <a:lnTo>
                  <a:pt x="47771" y="2491"/>
                </a:lnTo>
                <a:lnTo>
                  <a:pt x="47751" y="2292"/>
                </a:lnTo>
                <a:lnTo>
                  <a:pt x="47691" y="2112"/>
                </a:lnTo>
                <a:lnTo>
                  <a:pt x="47631" y="1953"/>
                </a:lnTo>
                <a:lnTo>
                  <a:pt x="47571" y="1774"/>
                </a:lnTo>
                <a:lnTo>
                  <a:pt x="47472" y="1634"/>
                </a:lnTo>
                <a:lnTo>
                  <a:pt x="47372" y="1475"/>
                </a:lnTo>
                <a:lnTo>
                  <a:pt x="47273" y="1336"/>
                </a:lnTo>
                <a:lnTo>
                  <a:pt x="47133" y="1216"/>
                </a:lnTo>
                <a:lnTo>
                  <a:pt x="47014" y="1096"/>
                </a:lnTo>
                <a:lnTo>
                  <a:pt x="46874" y="997"/>
                </a:lnTo>
                <a:lnTo>
                  <a:pt x="46715" y="917"/>
                </a:lnTo>
                <a:lnTo>
                  <a:pt x="46555" y="837"/>
                </a:lnTo>
                <a:lnTo>
                  <a:pt x="46396" y="778"/>
                </a:lnTo>
                <a:lnTo>
                  <a:pt x="46217" y="738"/>
                </a:lnTo>
                <a:lnTo>
                  <a:pt x="46038" y="718"/>
                </a:lnTo>
                <a:lnTo>
                  <a:pt x="45858" y="698"/>
                </a:lnTo>
                <a:lnTo>
                  <a:pt x="45619" y="718"/>
                </a:lnTo>
                <a:lnTo>
                  <a:pt x="45400" y="758"/>
                </a:lnTo>
                <a:lnTo>
                  <a:pt x="45181" y="837"/>
                </a:lnTo>
                <a:lnTo>
                  <a:pt x="44962" y="937"/>
                </a:lnTo>
                <a:lnTo>
                  <a:pt x="44842" y="738"/>
                </a:lnTo>
                <a:lnTo>
                  <a:pt x="44683" y="559"/>
                </a:lnTo>
                <a:lnTo>
                  <a:pt x="44504" y="399"/>
                </a:lnTo>
                <a:lnTo>
                  <a:pt x="44324" y="260"/>
                </a:lnTo>
                <a:lnTo>
                  <a:pt x="44105" y="140"/>
                </a:lnTo>
                <a:lnTo>
                  <a:pt x="43886" y="61"/>
                </a:lnTo>
                <a:lnTo>
                  <a:pt x="43667" y="21"/>
                </a:lnTo>
                <a:lnTo>
                  <a:pt x="43408" y="1"/>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45"/>
          <p:cNvSpPr/>
          <p:nvPr/>
        </p:nvSpPr>
        <p:spPr>
          <a:xfrm flipH="1">
            <a:off x="-118358" y="24127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45"/>
          <p:cNvSpPr/>
          <p:nvPr/>
        </p:nvSpPr>
        <p:spPr>
          <a:xfrm>
            <a:off x="7883313" y="89992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1" name="Google Shape;8831;p45"/>
          <p:cNvGrpSpPr/>
          <p:nvPr/>
        </p:nvGrpSpPr>
        <p:grpSpPr>
          <a:xfrm flipH="1">
            <a:off x="7477789" y="4231396"/>
            <a:ext cx="1681467" cy="912218"/>
            <a:chOff x="0" y="4340350"/>
            <a:chExt cx="1480425" cy="803150"/>
          </a:xfrm>
        </p:grpSpPr>
        <p:sp>
          <p:nvSpPr>
            <p:cNvPr id="8832" name="Google Shape;8832;p45"/>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45"/>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45"/>
          <p:cNvGrpSpPr/>
          <p:nvPr/>
        </p:nvGrpSpPr>
        <p:grpSpPr>
          <a:xfrm flipH="1">
            <a:off x="4793131" y="4808950"/>
            <a:ext cx="127903" cy="152308"/>
            <a:chOff x="1353350" y="1473225"/>
            <a:chExt cx="190900" cy="227325"/>
          </a:xfrm>
        </p:grpSpPr>
        <p:sp>
          <p:nvSpPr>
            <p:cNvPr id="8835" name="Google Shape;8835;p4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4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4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4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4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4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45"/>
          <p:cNvGrpSpPr/>
          <p:nvPr/>
        </p:nvGrpSpPr>
        <p:grpSpPr>
          <a:xfrm>
            <a:off x="6545306" y="4904725"/>
            <a:ext cx="127903" cy="152308"/>
            <a:chOff x="1353350" y="1473225"/>
            <a:chExt cx="190900" cy="227325"/>
          </a:xfrm>
        </p:grpSpPr>
        <p:sp>
          <p:nvSpPr>
            <p:cNvPr id="8842" name="Google Shape;8842;p4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4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4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4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4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4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45"/>
          <p:cNvGrpSpPr/>
          <p:nvPr/>
        </p:nvGrpSpPr>
        <p:grpSpPr>
          <a:xfrm>
            <a:off x="3433656" y="4985100"/>
            <a:ext cx="127903" cy="152308"/>
            <a:chOff x="1353350" y="1473225"/>
            <a:chExt cx="190900" cy="227325"/>
          </a:xfrm>
        </p:grpSpPr>
        <p:sp>
          <p:nvSpPr>
            <p:cNvPr id="8849" name="Google Shape;8849;p4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4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4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4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4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4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45"/>
          <p:cNvGrpSpPr/>
          <p:nvPr/>
        </p:nvGrpSpPr>
        <p:grpSpPr>
          <a:xfrm>
            <a:off x="2874317" y="4837220"/>
            <a:ext cx="80426" cy="95772"/>
            <a:chOff x="1353350" y="1473225"/>
            <a:chExt cx="190900" cy="227325"/>
          </a:xfrm>
        </p:grpSpPr>
        <p:sp>
          <p:nvSpPr>
            <p:cNvPr id="8856" name="Google Shape;8856;p4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4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4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4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4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4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45"/>
          <p:cNvGrpSpPr/>
          <p:nvPr/>
        </p:nvGrpSpPr>
        <p:grpSpPr>
          <a:xfrm flipH="1">
            <a:off x="5482867" y="4837220"/>
            <a:ext cx="80426" cy="95772"/>
            <a:chOff x="1353350" y="1473225"/>
            <a:chExt cx="190900" cy="227325"/>
          </a:xfrm>
        </p:grpSpPr>
        <p:sp>
          <p:nvSpPr>
            <p:cNvPr id="8863" name="Google Shape;8863;p4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4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4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4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4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4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45"/>
          <p:cNvGrpSpPr/>
          <p:nvPr/>
        </p:nvGrpSpPr>
        <p:grpSpPr>
          <a:xfrm flipH="1">
            <a:off x="1970506" y="4876550"/>
            <a:ext cx="127903" cy="152308"/>
            <a:chOff x="1353350" y="1473225"/>
            <a:chExt cx="190900" cy="227325"/>
          </a:xfrm>
        </p:grpSpPr>
        <p:sp>
          <p:nvSpPr>
            <p:cNvPr id="8870" name="Google Shape;8870;p45"/>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45"/>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45"/>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45"/>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45"/>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45"/>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6" name="Google Shape;8876;p45"/>
          <p:cNvGrpSpPr/>
          <p:nvPr/>
        </p:nvGrpSpPr>
        <p:grpSpPr>
          <a:xfrm flipH="1">
            <a:off x="714781" y="4556045"/>
            <a:ext cx="708414" cy="572562"/>
            <a:chOff x="7621761" y="4556045"/>
            <a:chExt cx="708414" cy="572562"/>
          </a:xfrm>
        </p:grpSpPr>
        <p:sp>
          <p:nvSpPr>
            <p:cNvPr id="8877" name="Google Shape;8877;p45"/>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8" name="Google Shape;8878;p45"/>
            <p:cNvGrpSpPr/>
            <p:nvPr/>
          </p:nvGrpSpPr>
          <p:grpSpPr>
            <a:xfrm rot="1321249">
              <a:off x="7670422" y="4654394"/>
              <a:ext cx="597738" cy="375865"/>
              <a:chOff x="2962850" y="4729825"/>
              <a:chExt cx="933825" cy="587200"/>
            </a:xfrm>
          </p:grpSpPr>
          <p:sp>
            <p:nvSpPr>
              <p:cNvPr id="8879" name="Google Shape;8879;p45"/>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45"/>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45"/>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45"/>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45"/>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4" name="Google Shape;8884;p45"/>
          <p:cNvGrpSpPr/>
          <p:nvPr/>
        </p:nvGrpSpPr>
        <p:grpSpPr>
          <a:xfrm flipH="1">
            <a:off x="110222" y="4040509"/>
            <a:ext cx="618136" cy="944591"/>
            <a:chOff x="8316598" y="4040509"/>
            <a:chExt cx="618136" cy="944591"/>
          </a:xfrm>
        </p:grpSpPr>
        <p:sp>
          <p:nvSpPr>
            <p:cNvPr id="8885" name="Google Shape;8885;p45"/>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6" name="Google Shape;8886;p45"/>
            <p:cNvGrpSpPr/>
            <p:nvPr/>
          </p:nvGrpSpPr>
          <p:grpSpPr>
            <a:xfrm>
              <a:off x="8316598" y="4040509"/>
              <a:ext cx="618136" cy="912262"/>
              <a:chOff x="5441025" y="3595825"/>
              <a:chExt cx="1081225" cy="1595700"/>
            </a:xfrm>
          </p:grpSpPr>
          <p:sp>
            <p:nvSpPr>
              <p:cNvPr id="8887" name="Google Shape;8887;p45"/>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45"/>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45"/>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45"/>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45"/>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45"/>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45"/>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45"/>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45"/>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45"/>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45"/>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45"/>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45"/>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45"/>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45"/>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45"/>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45"/>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45"/>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45"/>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45"/>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45"/>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45"/>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45"/>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45"/>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45"/>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45"/>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45"/>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45"/>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45"/>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45"/>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45"/>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45"/>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45"/>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45"/>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45"/>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45"/>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45"/>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45"/>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45"/>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45"/>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45"/>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45"/>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45"/>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45"/>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45"/>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45"/>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45"/>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45"/>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45"/>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45"/>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45"/>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45"/>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45"/>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45"/>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45"/>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45"/>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45"/>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45"/>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45"/>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45"/>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45"/>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45"/>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45"/>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45"/>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45"/>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45"/>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45"/>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45"/>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45"/>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45"/>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45"/>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45"/>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45"/>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45"/>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45"/>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45"/>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45"/>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45"/>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45"/>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45"/>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45"/>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45"/>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45"/>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45"/>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45"/>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45"/>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45"/>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45"/>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45"/>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45"/>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45"/>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45"/>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45"/>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45"/>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45"/>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45"/>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45"/>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45"/>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45"/>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45"/>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45"/>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45"/>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45"/>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45"/>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45"/>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45"/>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45"/>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45"/>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45"/>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45"/>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45"/>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45"/>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45"/>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45"/>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45"/>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45"/>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45"/>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45"/>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45"/>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45"/>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45"/>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45"/>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45"/>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45"/>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45"/>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45"/>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45"/>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45"/>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45"/>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45"/>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45"/>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45"/>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45"/>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45"/>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45"/>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45"/>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45"/>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45"/>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45"/>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26" name="Google Shape;9026;p45"/>
          <p:cNvSpPr txBox="1"/>
          <p:nvPr>
            <p:ph idx="1" type="body"/>
          </p:nvPr>
        </p:nvSpPr>
        <p:spPr>
          <a:xfrm>
            <a:off x="720150" y="1784350"/>
            <a:ext cx="3823800" cy="28152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300"/>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9027" name="Google Shape;9027;p45"/>
          <p:cNvSpPr txBox="1"/>
          <p:nvPr>
            <p:ph idx="2" type="body"/>
          </p:nvPr>
        </p:nvSpPr>
        <p:spPr>
          <a:xfrm>
            <a:off x="4600349" y="1784350"/>
            <a:ext cx="3823800" cy="28152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300"/>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9028" name="Google Shape;9028;p45"/>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029" name="Google Shape;9029;p45"/>
          <p:cNvSpPr txBox="1"/>
          <p:nvPr>
            <p:ph idx="3" type="subTitle"/>
          </p:nvPr>
        </p:nvSpPr>
        <p:spPr>
          <a:xfrm>
            <a:off x="720000" y="1319775"/>
            <a:ext cx="7704000" cy="365700"/>
          </a:xfrm>
          <a:prstGeom prst="rect">
            <a:avLst/>
          </a:prstGeom>
        </p:spPr>
        <p:txBody>
          <a:bodyPr anchorCtr="0" anchor="ctr" bIns="91425" lIns="91425" spcFirstLastPara="1" rIns="91425" wrap="square" tIns="91425">
            <a:noAutofit/>
          </a:bodyPr>
          <a:lstStyle>
            <a:lvl1pPr lvl="0" rtl="0" algn="ctr">
              <a:lnSpc>
                <a:spcPct val="100000"/>
              </a:lnSpc>
              <a:spcBef>
                <a:spcPts val="30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9030" name="Shape 9030"/>
        <p:cNvGrpSpPr/>
        <p:nvPr/>
      </p:nvGrpSpPr>
      <p:grpSpPr>
        <a:xfrm>
          <a:off x="0" y="0"/>
          <a:ext cx="0" cy="0"/>
          <a:chOff x="0" y="0"/>
          <a:chExt cx="0" cy="0"/>
        </a:xfrm>
      </p:grpSpPr>
      <p:sp>
        <p:nvSpPr>
          <p:cNvPr id="9031" name="Google Shape;9031;p46"/>
          <p:cNvSpPr txBox="1"/>
          <p:nvPr>
            <p:ph type="title"/>
          </p:nvPr>
        </p:nvSpPr>
        <p:spPr>
          <a:xfrm>
            <a:off x="688650" y="557137"/>
            <a:ext cx="4294800" cy="8730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sz="72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032" name="Google Shape;9032;p46"/>
          <p:cNvSpPr txBox="1"/>
          <p:nvPr>
            <p:ph idx="1" type="subTitle"/>
          </p:nvPr>
        </p:nvSpPr>
        <p:spPr>
          <a:xfrm>
            <a:off x="688650" y="1492600"/>
            <a:ext cx="3434700" cy="109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grpSp>
        <p:nvGrpSpPr>
          <p:cNvPr id="9033" name="Google Shape;9033;p46"/>
          <p:cNvGrpSpPr/>
          <p:nvPr/>
        </p:nvGrpSpPr>
        <p:grpSpPr>
          <a:xfrm>
            <a:off x="4445836" y="772501"/>
            <a:ext cx="4699203" cy="3598497"/>
            <a:chOff x="4445836" y="1011537"/>
            <a:chExt cx="4699203" cy="3598497"/>
          </a:xfrm>
        </p:grpSpPr>
        <p:sp>
          <p:nvSpPr>
            <p:cNvPr id="9034" name="Google Shape;9034;p46"/>
            <p:cNvSpPr/>
            <p:nvPr/>
          </p:nvSpPr>
          <p:spPr>
            <a:xfrm>
              <a:off x="6176189" y="1199937"/>
              <a:ext cx="836764" cy="983847"/>
            </a:xfrm>
            <a:custGeom>
              <a:rect b="b" l="l" r="r" t="t"/>
              <a:pathLst>
                <a:path extrusionOk="0" h="57292" w="48727">
                  <a:moveTo>
                    <a:pt x="14673" y="1"/>
                  </a:moveTo>
                  <a:lnTo>
                    <a:pt x="14285" y="53"/>
                  </a:lnTo>
                  <a:lnTo>
                    <a:pt x="13922" y="104"/>
                  </a:lnTo>
                  <a:lnTo>
                    <a:pt x="13534" y="182"/>
                  </a:lnTo>
                  <a:lnTo>
                    <a:pt x="13172" y="285"/>
                  </a:lnTo>
                  <a:lnTo>
                    <a:pt x="12810" y="415"/>
                  </a:lnTo>
                  <a:lnTo>
                    <a:pt x="12448" y="570"/>
                  </a:lnTo>
                  <a:lnTo>
                    <a:pt x="12085" y="751"/>
                  </a:lnTo>
                  <a:lnTo>
                    <a:pt x="11749" y="932"/>
                  </a:lnTo>
                  <a:lnTo>
                    <a:pt x="11412" y="1139"/>
                  </a:lnTo>
                  <a:lnTo>
                    <a:pt x="11076" y="1372"/>
                  </a:lnTo>
                  <a:lnTo>
                    <a:pt x="10740" y="1631"/>
                  </a:lnTo>
                  <a:lnTo>
                    <a:pt x="10429" y="1916"/>
                  </a:lnTo>
                  <a:lnTo>
                    <a:pt x="10119" y="2200"/>
                  </a:lnTo>
                  <a:lnTo>
                    <a:pt x="9834" y="2511"/>
                  </a:lnTo>
                  <a:lnTo>
                    <a:pt x="9523" y="2821"/>
                  </a:lnTo>
                  <a:lnTo>
                    <a:pt x="9265" y="3184"/>
                  </a:lnTo>
                  <a:lnTo>
                    <a:pt x="8980" y="3546"/>
                  </a:lnTo>
                  <a:lnTo>
                    <a:pt x="8721" y="3908"/>
                  </a:lnTo>
                  <a:lnTo>
                    <a:pt x="8488" y="4296"/>
                  </a:lnTo>
                  <a:lnTo>
                    <a:pt x="8256" y="4710"/>
                  </a:lnTo>
                  <a:lnTo>
                    <a:pt x="8023" y="5124"/>
                  </a:lnTo>
                  <a:lnTo>
                    <a:pt x="7816" y="5564"/>
                  </a:lnTo>
                  <a:lnTo>
                    <a:pt x="7609" y="6004"/>
                  </a:lnTo>
                  <a:lnTo>
                    <a:pt x="7427" y="6470"/>
                  </a:lnTo>
                  <a:lnTo>
                    <a:pt x="7246" y="6962"/>
                  </a:lnTo>
                  <a:lnTo>
                    <a:pt x="7091" y="7453"/>
                  </a:lnTo>
                  <a:lnTo>
                    <a:pt x="6936" y="7945"/>
                  </a:lnTo>
                  <a:lnTo>
                    <a:pt x="6806" y="8462"/>
                  </a:lnTo>
                  <a:lnTo>
                    <a:pt x="6703" y="8980"/>
                  </a:lnTo>
                  <a:lnTo>
                    <a:pt x="6599" y="9523"/>
                  </a:lnTo>
                  <a:lnTo>
                    <a:pt x="6496" y="10067"/>
                  </a:lnTo>
                  <a:lnTo>
                    <a:pt x="27" y="56024"/>
                  </a:lnTo>
                  <a:lnTo>
                    <a:pt x="1" y="56283"/>
                  </a:lnTo>
                  <a:lnTo>
                    <a:pt x="53" y="56516"/>
                  </a:lnTo>
                  <a:lnTo>
                    <a:pt x="156" y="56723"/>
                  </a:lnTo>
                  <a:lnTo>
                    <a:pt x="285" y="56904"/>
                  </a:lnTo>
                  <a:lnTo>
                    <a:pt x="441" y="57085"/>
                  </a:lnTo>
                  <a:lnTo>
                    <a:pt x="648" y="57188"/>
                  </a:lnTo>
                  <a:lnTo>
                    <a:pt x="881" y="57266"/>
                  </a:lnTo>
                  <a:lnTo>
                    <a:pt x="1114" y="57292"/>
                  </a:lnTo>
                  <a:lnTo>
                    <a:pt x="47640" y="57292"/>
                  </a:lnTo>
                  <a:lnTo>
                    <a:pt x="47873" y="57266"/>
                  </a:lnTo>
                  <a:lnTo>
                    <a:pt x="48106" y="57188"/>
                  </a:lnTo>
                  <a:lnTo>
                    <a:pt x="48287" y="57085"/>
                  </a:lnTo>
                  <a:lnTo>
                    <a:pt x="48468" y="56930"/>
                  </a:lnTo>
                  <a:lnTo>
                    <a:pt x="48597" y="56748"/>
                  </a:lnTo>
                  <a:lnTo>
                    <a:pt x="48701" y="56516"/>
                  </a:lnTo>
                  <a:lnTo>
                    <a:pt x="48727" y="56283"/>
                  </a:lnTo>
                  <a:lnTo>
                    <a:pt x="48727" y="56050"/>
                  </a:lnTo>
                  <a:lnTo>
                    <a:pt x="43137" y="10377"/>
                  </a:lnTo>
                  <a:lnTo>
                    <a:pt x="43060" y="9808"/>
                  </a:lnTo>
                  <a:lnTo>
                    <a:pt x="42982" y="9265"/>
                  </a:lnTo>
                  <a:lnTo>
                    <a:pt x="42879" y="8721"/>
                  </a:lnTo>
                  <a:lnTo>
                    <a:pt x="42749" y="8204"/>
                  </a:lnTo>
                  <a:lnTo>
                    <a:pt x="42594" y="7686"/>
                  </a:lnTo>
                  <a:lnTo>
                    <a:pt x="42439" y="7194"/>
                  </a:lnTo>
                  <a:lnTo>
                    <a:pt x="42283" y="6703"/>
                  </a:lnTo>
                  <a:lnTo>
                    <a:pt x="42102" y="6211"/>
                  </a:lnTo>
                  <a:lnTo>
                    <a:pt x="41895" y="5771"/>
                  </a:lnTo>
                  <a:lnTo>
                    <a:pt x="41688" y="5305"/>
                  </a:lnTo>
                  <a:lnTo>
                    <a:pt x="41455" y="4866"/>
                  </a:lnTo>
                  <a:lnTo>
                    <a:pt x="41222" y="4452"/>
                  </a:lnTo>
                  <a:lnTo>
                    <a:pt x="40964" y="4038"/>
                  </a:lnTo>
                  <a:lnTo>
                    <a:pt x="40705" y="3649"/>
                  </a:lnTo>
                  <a:lnTo>
                    <a:pt x="40446" y="3287"/>
                  </a:lnTo>
                  <a:lnTo>
                    <a:pt x="40161" y="2925"/>
                  </a:lnTo>
                  <a:lnTo>
                    <a:pt x="39877" y="2588"/>
                  </a:lnTo>
                  <a:lnTo>
                    <a:pt x="39566" y="2278"/>
                  </a:lnTo>
                  <a:lnTo>
                    <a:pt x="39256" y="1967"/>
                  </a:lnTo>
                  <a:lnTo>
                    <a:pt x="38945" y="1709"/>
                  </a:lnTo>
                  <a:lnTo>
                    <a:pt x="38609" y="1424"/>
                  </a:lnTo>
                  <a:lnTo>
                    <a:pt x="38272" y="1191"/>
                  </a:lnTo>
                  <a:lnTo>
                    <a:pt x="37936" y="984"/>
                  </a:lnTo>
                  <a:lnTo>
                    <a:pt x="37574" y="777"/>
                  </a:lnTo>
                  <a:lnTo>
                    <a:pt x="37212" y="596"/>
                  </a:lnTo>
                  <a:lnTo>
                    <a:pt x="36849" y="441"/>
                  </a:lnTo>
                  <a:lnTo>
                    <a:pt x="36487" y="311"/>
                  </a:lnTo>
                  <a:lnTo>
                    <a:pt x="36099" y="208"/>
                  </a:lnTo>
                  <a:lnTo>
                    <a:pt x="35711" y="104"/>
                  </a:lnTo>
                  <a:lnTo>
                    <a:pt x="35323" y="53"/>
                  </a:lnTo>
                  <a:lnTo>
                    <a:pt x="34934"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46"/>
            <p:cNvSpPr/>
            <p:nvPr/>
          </p:nvSpPr>
          <p:spPr>
            <a:xfrm>
              <a:off x="6129531" y="2146897"/>
              <a:ext cx="930080" cy="268406"/>
            </a:xfrm>
            <a:custGeom>
              <a:rect b="b" l="l" r="r" t="t"/>
              <a:pathLst>
                <a:path extrusionOk="0" h="15630" w="54161">
                  <a:moveTo>
                    <a:pt x="906" y="0"/>
                  </a:moveTo>
                  <a:lnTo>
                    <a:pt x="725" y="26"/>
                  </a:lnTo>
                  <a:lnTo>
                    <a:pt x="544" y="78"/>
                  </a:lnTo>
                  <a:lnTo>
                    <a:pt x="389" y="155"/>
                  </a:lnTo>
                  <a:lnTo>
                    <a:pt x="260" y="259"/>
                  </a:lnTo>
                  <a:lnTo>
                    <a:pt x="156" y="388"/>
                  </a:lnTo>
                  <a:lnTo>
                    <a:pt x="78" y="544"/>
                  </a:lnTo>
                  <a:lnTo>
                    <a:pt x="1" y="725"/>
                  </a:lnTo>
                  <a:lnTo>
                    <a:pt x="1" y="906"/>
                  </a:lnTo>
                  <a:lnTo>
                    <a:pt x="1" y="14724"/>
                  </a:lnTo>
                  <a:lnTo>
                    <a:pt x="1" y="14905"/>
                  </a:lnTo>
                  <a:lnTo>
                    <a:pt x="78" y="15086"/>
                  </a:lnTo>
                  <a:lnTo>
                    <a:pt x="156" y="15242"/>
                  </a:lnTo>
                  <a:lnTo>
                    <a:pt x="260" y="15371"/>
                  </a:lnTo>
                  <a:lnTo>
                    <a:pt x="389" y="15474"/>
                  </a:lnTo>
                  <a:lnTo>
                    <a:pt x="544" y="15552"/>
                  </a:lnTo>
                  <a:lnTo>
                    <a:pt x="725" y="15604"/>
                  </a:lnTo>
                  <a:lnTo>
                    <a:pt x="906" y="15630"/>
                  </a:lnTo>
                  <a:lnTo>
                    <a:pt x="53255" y="15630"/>
                  </a:lnTo>
                  <a:lnTo>
                    <a:pt x="53436" y="15604"/>
                  </a:lnTo>
                  <a:lnTo>
                    <a:pt x="53617" y="15552"/>
                  </a:lnTo>
                  <a:lnTo>
                    <a:pt x="53773" y="15474"/>
                  </a:lnTo>
                  <a:lnTo>
                    <a:pt x="53902" y="15371"/>
                  </a:lnTo>
                  <a:lnTo>
                    <a:pt x="54005" y="15242"/>
                  </a:lnTo>
                  <a:lnTo>
                    <a:pt x="54083" y="15086"/>
                  </a:lnTo>
                  <a:lnTo>
                    <a:pt x="54135" y="14905"/>
                  </a:lnTo>
                  <a:lnTo>
                    <a:pt x="54161" y="14724"/>
                  </a:lnTo>
                  <a:lnTo>
                    <a:pt x="54161" y="906"/>
                  </a:lnTo>
                  <a:lnTo>
                    <a:pt x="54135" y="725"/>
                  </a:lnTo>
                  <a:lnTo>
                    <a:pt x="54083" y="544"/>
                  </a:lnTo>
                  <a:lnTo>
                    <a:pt x="54005" y="388"/>
                  </a:lnTo>
                  <a:lnTo>
                    <a:pt x="53902" y="259"/>
                  </a:lnTo>
                  <a:lnTo>
                    <a:pt x="53773" y="155"/>
                  </a:lnTo>
                  <a:lnTo>
                    <a:pt x="53617" y="78"/>
                  </a:lnTo>
                  <a:lnTo>
                    <a:pt x="53436" y="26"/>
                  </a:lnTo>
                  <a:lnTo>
                    <a:pt x="53255" y="0"/>
                  </a:lnTo>
                  <a:close/>
                </a:path>
              </a:pathLst>
            </a:custGeom>
            <a:solidFill>
              <a:srgbClr val="3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46"/>
            <p:cNvSpPr/>
            <p:nvPr/>
          </p:nvSpPr>
          <p:spPr>
            <a:xfrm>
              <a:off x="6125976" y="1962928"/>
              <a:ext cx="96887" cy="850983"/>
            </a:xfrm>
            <a:custGeom>
              <a:rect b="b" l="l" r="r" t="t"/>
              <a:pathLst>
                <a:path extrusionOk="0" h="49555" w="5642">
                  <a:moveTo>
                    <a:pt x="208" y="0"/>
                  </a:moveTo>
                  <a:lnTo>
                    <a:pt x="130" y="26"/>
                  </a:lnTo>
                  <a:lnTo>
                    <a:pt x="53" y="78"/>
                  </a:lnTo>
                  <a:lnTo>
                    <a:pt x="1" y="130"/>
                  </a:lnTo>
                  <a:lnTo>
                    <a:pt x="1" y="207"/>
                  </a:lnTo>
                  <a:lnTo>
                    <a:pt x="1" y="49347"/>
                  </a:lnTo>
                  <a:lnTo>
                    <a:pt x="1" y="49425"/>
                  </a:lnTo>
                  <a:lnTo>
                    <a:pt x="53" y="49502"/>
                  </a:lnTo>
                  <a:lnTo>
                    <a:pt x="130" y="49554"/>
                  </a:lnTo>
                  <a:lnTo>
                    <a:pt x="5513" y="49554"/>
                  </a:lnTo>
                  <a:lnTo>
                    <a:pt x="5590" y="49502"/>
                  </a:lnTo>
                  <a:lnTo>
                    <a:pt x="5642" y="49425"/>
                  </a:lnTo>
                  <a:lnTo>
                    <a:pt x="5642" y="49347"/>
                  </a:lnTo>
                  <a:lnTo>
                    <a:pt x="5642" y="207"/>
                  </a:lnTo>
                  <a:lnTo>
                    <a:pt x="5642" y="130"/>
                  </a:lnTo>
                  <a:lnTo>
                    <a:pt x="5590" y="78"/>
                  </a:lnTo>
                  <a:lnTo>
                    <a:pt x="5513" y="26"/>
                  </a:lnTo>
                  <a:lnTo>
                    <a:pt x="5435"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46"/>
            <p:cNvSpPr/>
            <p:nvPr/>
          </p:nvSpPr>
          <p:spPr>
            <a:xfrm>
              <a:off x="6125976" y="1962928"/>
              <a:ext cx="96887" cy="850983"/>
            </a:xfrm>
            <a:custGeom>
              <a:rect b="b" l="l" r="r" t="t"/>
              <a:pathLst>
                <a:path extrusionOk="0" fill="none" h="49555" w="5642">
                  <a:moveTo>
                    <a:pt x="5435" y="49554"/>
                  </a:moveTo>
                  <a:lnTo>
                    <a:pt x="208" y="49554"/>
                  </a:lnTo>
                  <a:lnTo>
                    <a:pt x="208" y="49554"/>
                  </a:lnTo>
                  <a:lnTo>
                    <a:pt x="130" y="49554"/>
                  </a:lnTo>
                  <a:lnTo>
                    <a:pt x="53" y="49502"/>
                  </a:lnTo>
                  <a:lnTo>
                    <a:pt x="1" y="49425"/>
                  </a:lnTo>
                  <a:lnTo>
                    <a:pt x="1" y="49347"/>
                  </a:lnTo>
                  <a:lnTo>
                    <a:pt x="1" y="207"/>
                  </a:lnTo>
                  <a:lnTo>
                    <a:pt x="1" y="207"/>
                  </a:lnTo>
                  <a:lnTo>
                    <a:pt x="1" y="130"/>
                  </a:lnTo>
                  <a:lnTo>
                    <a:pt x="53" y="78"/>
                  </a:lnTo>
                  <a:lnTo>
                    <a:pt x="130" y="26"/>
                  </a:lnTo>
                  <a:lnTo>
                    <a:pt x="208" y="0"/>
                  </a:lnTo>
                  <a:lnTo>
                    <a:pt x="5435" y="0"/>
                  </a:lnTo>
                  <a:lnTo>
                    <a:pt x="5435" y="0"/>
                  </a:lnTo>
                  <a:lnTo>
                    <a:pt x="5513" y="26"/>
                  </a:lnTo>
                  <a:lnTo>
                    <a:pt x="5590" y="78"/>
                  </a:lnTo>
                  <a:lnTo>
                    <a:pt x="5642" y="130"/>
                  </a:lnTo>
                  <a:lnTo>
                    <a:pt x="5642" y="207"/>
                  </a:lnTo>
                  <a:lnTo>
                    <a:pt x="5642" y="49347"/>
                  </a:lnTo>
                  <a:lnTo>
                    <a:pt x="5642" y="49347"/>
                  </a:lnTo>
                  <a:lnTo>
                    <a:pt x="5642" y="49425"/>
                  </a:lnTo>
                  <a:lnTo>
                    <a:pt x="5590" y="49502"/>
                  </a:lnTo>
                  <a:lnTo>
                    <a:pt x="5513" y="49554"/>
                  </a:lnTo>
                  <a:lnTo>
                    <a:pt x="5435"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46"/>
            <p:cNvSpPr/>
            <p:nvPr/>
          </p:nvSpPr>
          <p:spPr>
            <a:xfrm>
              <a:off x="6061098" y="1884707"/>
              <a:ext cx="226643" cy="115554"/>
            </a:xfrm>
            <a:custGeom>
              <a:rect b="b" l="l" r="r" t="t"/>
              <a:pathLst>
                <a:path extrusionOk="0" h="6729" w="13198">
                  <a:moveTo>
                    <a:pt x="467" y="1"/>
                  </a:moveTo>
                  <a:lnTo>
                    <a:pt x="363" y="27"/>
                  </a:lnTo>
                  <a:lnTo>
                    <a:pt x="260" y="78"/>
                  </a:lnTo>
                  <a:lnTo>
                    <a:pt x="156" y="156"/>
                  </a:lnTo>
                  <a:lnTo>
                    <a:pt x="104" y="260"/>
                  </a:lnTo>
                  <a:lnTo>
                    <a:pt x="53" y="363"/>
                  </a:lnTo>
                  <a:lnTo>
                    <a:pt x="1" y="467"/>
                  </a:lnTo>
                  <a:lnTo>
                    <a:pt x="1" y="596"/>
                  </a:lnTo>
                  <a:lnTo>
                    <a:pt x="1" y="6134"/>
                  </a:lnTo>
                  <a:lnTo>
                    <a:pt x="1" y="6263"/>
                  </a:lnTo>
                  <a:lnTo>
                    <a:pt x="53" y="6367"/>
                  </a:lnTo>
                  <a:lnTo>
                    <a:pt x="104" y="6470"/>
                  </a:lnTo>
                  <a:lnTo>
                    <a:pt x="156" y="6548"/>
                  </a:lnTo>
                  <a:lnTo>
                    <a:pt x="260" y="6625"/>
                  </a:lnTo>
                  <a:lnTo>
                    <a:pt x="363" y="6677"/>
                  </a:lnTo>
                  <a:lnTo>
                    <a:pt x="467" y="6703"/>
                  </a:lnTo>
                  <a:lnTo>
                    <a:pt x="596" y="6729"/>
                  </a:lnTo>
                  <a:lnTo>
                    <a:pt x="12603" y="6729"/>
                  </a:lnTo>
                  <a:lnTo>
                    <a:pt x="12732" y="6703"/>
                  </a:lnTo>
                  <a:lnTo>
                    <a:pt x="12836" y="6677"/>
                  </a:lnTo>
                  <a:lnTo>
                    <a:pt x="12939" y="6625"/>
                  </a:lnTo>
                  <a:lnTo>
                    <a:pt x="13017" y="6548"/>
                  </a:lnTo>
                  <a:lnTo>
                    <a:pt x="13094" y="6470"/>
                  </a:lnTo>
                  <a:lnTo>
                    <a:pt x="13146" y="6367"/>
                  </a:lnTo>
                  <a:lnTo>
                    <a:pt x="13198" y="6263"/>
                  </a:lnTo>
                  <a:lnTo>
                    <a:pt x="13198" y="6134"/>
                  </a:lnTo>
                  <a:lnTo>
                    <a:pt x="13198" y="596"/>
                  </a:lnTo>
                  <a:lnTo>
                    <a:pt x="13198" y="467"/>
                  </a:lnTo>
                  <a:lnTo>
                    <a:pt x="13146" y="363"/>
                  </a:lnTo>
                  <a:lnTo>
                    <a:pt x="13094" y="260"/>
                  </a:lnTo>
                  <a:lnTo>
                    <a:pt x="13017" y="156"/>
                  </a:lnTo>
                  <a:lnTo>
                    <a:pt x="12939" y="78"/>
                  </a:lnTo>
                  <a:lnTo>
                    <a:pt x="12836"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46"/>
            <p:cNvSpPr/>
            <p:nvPr/>
          </p:nvSpPr>
          <p:spPr>
            <a:xfrm>
              <a:off x="6065993" y="2797889"/>
              <a:ext cx="216872" cy="57785"/>
            </a:xfrm>
            <a:custGeom>
              <a:rect b="b" l="l" r="r" t="t"/>
              <a:pathLst>
                <a:path extrusionOk="0" h="3365" w="12629">
                  <a:moveTo>
                    <a:pt x="2847" y="1"/>
                  </a:moveTo>
                  <a:lnTo>
                    <a:pt x="2614" y="26"/>
                  </a:lnTo>
                  <a:lnTo>
                    <a:pt x="2381" y="78"/>
                  </a:lnTo>
                  <a:lnTo>
                    <a:pt x="2148" y="130"/>
                  </a:lnTo>
                  <a:lnTo>
                    <a:pt x="1941" y="208"/>
                  </a:lnTo>
                  <a:lnTo>
                    <a:pt x="1734" y="285"/>
                  </a:lnTo>
                  <a:lnTo>
                    <a:pt x="1320" y="492"/>
                  </a:lnTo>
                  <a:lnTo>
                    <a:pt x="958" y="751"/>
                  </a:lnTo>
                  <a:lnTo>
                    <a:pt x="621" y="1062"/>
                  </a:lnTo>
                  <a:lnTo>
                    <a:pt x="337" y="1398"/>
                  </a:lnTo>
                  <a:lnTo>
                    <a:pt x="104" y="1786"/>
                  </a:lnTo>
                  <a:lnTo>
                    <a:pt x="52" y="1915"/>
                  </a:lnTo>
                  <a:lnTo>
                    <a:pt x="0" y="2045"/>
                  </a:lnTo>
                  <a:lnTo>
                    <a:pt x="0" y="2200"/>
                  </a:lnTo>
                  <a:lnTo>
                    <a:pt x="0" y="2329"/>
                  </a:lnTo>
                  <a:lnTo>
                    <a:pt x="0" y="2459"/>
                  </a:lnTo>
                  <a:lnTo>
                    <a:pt x="52" y="2588"/>
                  </a:lnTo>
                  <a:lnTo>
                    <a:pt x="104" y="2718"/>
                  </a:lnTo>
                  <a:lnTo>
                    <a:pt x="156" y="2847"/>
                  </a:lnTo>
                  <a:lnTo>
                    <a:pt x="233" y="2951"/>
                  </a:lnTo>
                  <a:lnTo>
                    <a:pt x="337" y="3054"/>
                  </a:lnTo>
                  <a:lnTo>
                    <a:pt x="440" y="3158"/>
                  </a:lnTo>
                  <a:lnTo>
                    <a:pt x="544" y="3235"/>
                  </a:lnTo>
                  <a:lnTo>
                    <a:pt x="673" y="3287"/>
                  </a:lnTo>
                  <a:lnTo>
                    <a:pt x="828" y="3339"/>
                  </a:lnTo>
                  <a:lnTo>
                    <a:pt x="958" y="3365"/>
                  </a:lnTo>
                  <a:lnTo>
                    <a:pt x="11671" y="3365"/>
                  </a:lnTo>
                  <a:lnTo>
                    <a:pt x="11800" y="3339"/>
                  </a:lnTo>
                  <a:lnTo>
                    <a:pt x="11930" y="3287"/>
                  </a:lnTo>
                  <a:lnTo>
                    <a:pt x="12059" y="3235"/>
                  </a:lnTo>
                  <a:lnTo>
                    <a:pt x="12188" y="3158"/>
                  </a:lnTo>
                  <a:lnTo>
                    <a:pt x="12292" y="3054"/>
                  </a:lnTo>
                  <a:lnTo>
                    <a:pt x="12395" y="2951"/>
                  </a:lnTo>
                  <a:lnTo>
                    <a:pt x="12473" y="2847"/>
                  </a:lnTo>
                  <a:lnTo>
                    <a:pt x="12525" y="2718"/>
                  </a:lnTo>
                  <a:lnTo>
                    <a:pt x="12576" y="2588"/>
                  </a:lnTo>
                  <a:lnTo>
                    <a:pt x="12628" y="2459"/>
                  </a:lnTo>
                  <a:lnTo>
                    <a:pt x="12628" y="2329"/>
                  </a:lnTo>
                  <a:lnTo>
                    <a:pt x="12628" y="2200"/>
                  </a:lnTo>
                  <a:lnTo>
                    <a:pt x="12628" y="2045"/>
                  </a:lnTo>
                  <a:lnTo>
                    <a:pt x="12576" y="1915"/>
                  </a:lnTo>
                  <a:lnTo>
                    <a:pt x="12525" y="1786"/>
                  </a:lnTo>
                  <a:lnTo>
                    <a:pt x="12266" y="1398"/>
                  </a:lnTo>
                  <a:lnTo>
                    <a:pt x="11981" y="1062"/>
                  </a:lnTo>
                  <a:lnTo>
                    <a:pt x="11671" y="751"/>
                  </a:lnTo>
                  <a:lnTo>
                    <a:pt x="11309" y="492"/>
                  </a:lnTo>
                  <a:lnTo>
                    <a:pt x="10895" y="285"/>
                  </a:lnTo>
                  <a:lnTo>
                    <a:pt x="10687" y="208"/>
                  </a:lnTo>
                  <a:lnTo>
                    <a:pt x="10480" y="130"/>
                  </a:lnTo>
                  <a:lnTo>
                    <a:pt x="10248" y="78"/>
                  </a:lnTo>
                  <a:lnTo>
                    <a:pt x="10015" y="26"/>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46"/>
            <p:cNvSpPr/>
            <p:nvPr/>
          </p:nvSpPr>
          <p:spPr>
            <a:xfrm>
              <a:off x="6065993" y="2797889"/>
              <a:ext cx="216872" cy="57785"/>
            </a:xfrm>
            <a:custGeom>
              <a:rect b="b" l="l" r="r" t="t"/>
              <a:pathLst>
                <a:path extrusionOk="0" fill="none" h="3365" w="12629">
                  <a:moveTo>
                    <a:pt x="9549" y="1"/>
                  </a:moveTo>
                  <a:lnTo>
                    <a:pt x="3080" y="1"/>
                  </a:lnTo>
                  <a:lnTo>
                    <a:pt x="3080" y="1"/>
                  </a:lnTo>
                  <a:lnTo>
                    <a:pt x="2847" y="1"/>
                  </a:lnTo>
                  <a:lnTo>
                    <a:pt x="2614" y="26"/>
                  </a:lnTo>
                  <a:lnTo>
                    <a:pt x="2381" y="78"/>
                  </a:lnTo>
                  <a:lnTo>
                    <a:pt x="2148" y="130"/>
                  </a:lnTo>
                  <a:lnTo>
                    <a:pt x="1941" y="208"/>
                  </a:lnTo>
                  <a:lnTo>
                    <a:pt x="1734" y="285"/>
                  </a:lnTo>
                  <a:lnTo>
                    <a:pt x="1320" y="492"/>
                  </a:lnTo>
                  <a:lnTo>
                    <a:pt x="958" y="751"/>
                  </a:lnTo>
                  <a:lnTo>
                    <a:pt x="621" y="1062"/>
                  </a:lnTo>
                  <a:lnTo>
                    <a:pt x="337" y="1398"/>
                  </a:lnTo>
                  <a:lnTo>
                    <a:pt x="104" y="1786"/>
                  </a:lnTo>
                  <a:lnTo>
                    <a:pt x="104" y="1786"/>
                  </a:lnTo>
                  <a:lnTo>
                    <a:pt x="52" y="1915"/>
                  </a:lnTo>
                  <a:lnTo>
                    <a:pt x="0" y="2045"/>
                  </a:lnTo>
                  <a:lnTo>
                    <a:pt x="0" y="2200"/>
                  </a:lnTo>
                  <a:lnTo>
                    <a:pt x="0" y="2329"/>
                  </a:lnTo>
                  <a:lnTo>
                    <a:pt x="0" y="2459"/>
                  </a:lnTo>
                  <a:lnTo>
                    <a:pt x="52" y="2588"/>
                  </a:lnTo>
                  <a:lnTo>
                    <a:pt x="104" y="2718"/>
                  </a:lnTo>
                  <a:lnTo>
                    <a:pt x="156" y="2847"/>
                  </a:lnTo>
                  <a:lnTo>
                    <a:pt x="233" y="2951"/>
                  </a:lnTo>
                  <a:lnTo>
                    <a:pt x="337" y="3054"/>
                  </a:lnTo>
                  <a:lnTo>
                    <a:pt x="440" y="3158"/>
                  </a:lnTo>
                  <a:lnTo>
                    <a:pt x="544" y="3235"/>
                  </a:lnTo>
                  <a:lnTo>
                    <a:pt x="673" y="3287"/>
                  </a:lnTo>
                  <a:lnTo>
                    <a:pt x="828" y="3339"/>
                  </a:lnTo>
                  <a:lnTo>
                    <a:pt x="958" y="3365"/>
                  </a:lnTo>
                  <a:lnTo>
                    <a:pt x="1113" y="3365"/>
                  </a:lnTo>
                  <a:lnTo>
                    <a:pt x="11516" y="3365"/>
                  </a:lnTo>
                  <a:lnTo>
                    <a:pt x="11516" y="3365"/>
                  </a:lnTo>
                  <a:lnTo>
                    <a:pt x="11671" y="3365"/>
                  </a:lnTo>
                  <a:lnTo>
                    <a:pt x="11800" y="3339"/>
                  </a:lnTo>
                  <a:lnTo>
                    <a:pt x="11930" y="3287"/>
                  </a:lnTo>
                  <a:lnTo>
                    <a:pt x="12059" y="3235"/>
                  </a:lnTo>
                  <a:lnTo>
                    <a:pt x="12188" y="3158"/>
                  </a:lnTo>
                  <a:lnTo>
                    <a:pt x="12292" y="3054"/>
                  </a:lnTo>
                  <a:lnTo>
                    <a:pt x="12395" y="2951"/>
                  </a:lnTo>
                  <a:lnTo>
                    <a:pt x="12473" y="2847"/>
                  </a:lnTo>
                  <a:lnTo>
                    <a:pt x="12525" y="2718"/>
                  </a:lnTo>
                  <a:lnTo>
                    <a:pt x="12576" y="2588"/>
                  </a:lnTo>
                  <a:lnTo>
                    <a:pt x="12628" y="2459"/>
                  </a:lnTo>
                  <a:lnTo>
                    <a:pt x="12628" y="2329"/>
                  </a:lnTo>
                  <a:lnTo>
                    <a:pt x="12628" y="2200"/>
                  </a:lnTo>
                  <a:lnTo>
                    <a:pt x="12628" y="2045"/>
                  </a:lnTo>
                  <a:lnTo>
                    <a:pt x="12576" y="1915"/>
                  </a:lnTo>
                  <a:lnTo>
                    <a:pt x="12525" y="1786"/>
                  </a:lnTo>
                  <a:lnTo>
                    <a:pt x="12525" y="1786"/>
                  </a:lnTo>
                  <a:lnTo>
                    <a:pt x="12266" y="1398"/>
                  </a:lnTo>
                  <a:lnTo>
                    <a:pt x="11981" y="1062"/>
                  </a:lnTo>
                  <a:lnTo>
                    <a:pt x="11671" y="751"/>
                  </a:lnTo>
                  <a:lnTo>
                    <a:pt x="11309" y="492"/>
                  </a:lnTo>
                  <a:lnTo>
                    <a:pt x="10895" y="285"/>
                  </a:lnTo>
                  <a:lnTo>
                    <a:pt x="10687" y="208"/>
                  </a:lnTo>
                  <a:lnTo>
                    <a:pt x="10480" y="130"/>
                  </a:lnTo>
                  <a:lnTo>
                    <a:pt x="10248" y="78"/>
                  </a:lnTo>
                  <a:lnTo>
                    <a:pt x="10015" y="26"/>
                  </a:lnTo>
                  <a:lnTo>
                    <a:pt x="9782" y="1"/>
                  </a:lnTo>
                  <a:lnTo>
                    <a:pt x="95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46"/>
            <p:cNvSpPr/>
            <p:nvPr/>
          </p:nvSpPr>
          <p:spPr>
            <a:xfrm>
              <a:off x="6968493" y="1962928"/>
              <a:ext cx="96904" cy="850983"/>
            </a:xfrm>
            <a:custGeom>
              <a:rect b="b" l="l" r="r" t="t"/>
              <a:pathLst>
                <a:path extrusionOk="0" h="49555" w="5643">
                  <a:moveTo>
                    <a:pt x="208" y="0"/>
                  </a:moveTo>
                  <a:lnTo>
                    <a:pt x="130" y="26"/>
                  </a:lnTo>
                  <a:lnTo>
                    <a:pt x="53" y="78"/>
                  </a:lnTo>
                  <a:lnTo>
                    <a:pt x="1" y="130"/>
                  </a:lnTo>
                  <a:lnTo>
                    <a:pt x="1" y="207"/>
                  </a:lnTo>
                  <a:lnTo>
                    <a:pt x="1" y="49347"/>
                  </a:lnTo>
                  <a:lnTo>
                    <a:pt x="1" y="49425"/>
                  </a:lnTo>
                  <a:lnTo>
                    <a:pt x="53" y="49502"/>
                  </a:lnTo>
                  <a:lnTo>
                    <a:pt x="130" y="49554"/>
                  </a:lnTo>
                  <a:lnTo>
                    <a:pt x="5513" y="49554"/>
                  </a:lnTo>
                  <a:lnTo>
                    <a:pt x="5590" y="49502"/>
                  </a:lnTo>
                  <a:lnTo>
                    <a:pt x="5642" y="49425"/>
                  </a:lnTo>
                  <a:lnTo>
                    <a:pt x="5642" y="49347"/>
                  </a:lnTo>
                  <a:lnTo>
                    <a:pt x="5642" y="207"/>
                  </a:lnTo>
                  <a:lnTo>
                    <a:pt x="5642" y="130"/>
                  </a:lnTo>
                  <a:lnTo>
                    <a:pt x="5590" y="78"/>
                  </a:lnTo>
                  <a:lnTo>
                    <a:pt x="5513" y="26"/>
                  </a:lnTo>
                  <a:lnTo>
                    <a:pt x="5435"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46"/>
            <p:cNvSpPr/>
            <p:nvPr/>
          </p:nvSpPr>
          <p:spPr>
            <a:xfrm>
              <a:off x="6903616" y="1884707"/>
              <a:ext cx="226660" cy="115554"/>
            </a:xfrm>
            <a:custGeom>
              <a:rect b="b" l="l" r="r" t="t"/>
              <a:pathLst>
                <a:path extrusionOk="0" h="6729" w="13199">
                  <a:moveTo>
                    <a:pt x="467" y="1"/>
                  </a:moveTo>
                  <a:lnTo>
                    <a:pt x="363" y="27"/>
                  </a:lnTo>
                  <a:lnTo>
                    <a:pt x="260" y="78"/>
                  </a:lnTo>
                  <a:lnTo>
                    <a:pt x="182" y="156"/>
                  </a:lnTo>
                  <a:lnTo>
                    <a:pt x="104" y="260"/>
                  </a:lnTo>
                  <a:lnTo>
                    <a:pt x="53" y="363"/>
                  </a:lnTo>
                  <a:lnTo>
                    <a:pt x="1" y="467"/>
                  </a:lnTo>
                  <a:lnTo>
                    <a:pt x="1" y="596"/>
                  </a:lnTo>
                  <a:lnTo>
                    <a:pt x="1" y="6134"/>
                  </a:lnTo>
                  <a:lnTo>
                    <a:pt x="1" y="6263"/>
                  </a:lnTo>
                  <a:lnTo>
                    <a:pt x="53" y="6367"/>
                  </a:lnTo>
                  <a:lnTo>
                    <a:pt x="104" y="6470"/>
                  </a:lnTo>
                  <a:lnTo>
                    <a:pt x="182" y="6548"/>
                  </a:lnTo>
                  <a:lnTo>
                    <a:pt x="260" y="6625"/>
                  </a:lnTo>
                  <a:lnTo>
                    <a:pt x="363" y="6677"/>
                  </a:lnTo>
                  <a:lnTo>
                    <a:pt x="467" y="6703"/>
                  </a:lnTo>
                  <a:lnTo>
                    <a:pt x="596" y="6729"/>
                  </a:lnTo>
                  <a:lnTo>
                    <a:pt x="12603" y="6729"/>
                  </a:lnTo>
                  <a:lnTo>
                    <a:pt x="12732" y="6703"/>
                  </a:lnTo>
                  <a:lnTo>
                    <a:pt x="12836" y="6677"/>
                  </a:lnTo>
                  <a:lnTo>
                    <a:pt x="12939" y="6625"/>
                  </a:lnTo>
                  <a:lnTo>
                    <a:pt x="13017" y="6548"/>
                  </a:lnTo>
                  <a:lnTo>
                    <a:pt x="13095" y="6470"/>
                  </a:lnTo>
                  <a:lnTo>
                    <a:pt x="13146" y="6367"/>
                  </a:lnTo>
                  <a:lnTo>
                    <a:pt x="13198" y="6263"/>
                  </a:lnTo>
                  <a:lnTo>
                    <a:pt x="13198" y="6134"/>
                  </a:lnTo>
                  <a:lnTo>
                    <a:pt x="13198" y="596"/>
                  </a:lnTo>
                  <a:lnTo>
                    <a:pt x="13198" y="467"/>
                  </a:lnTo>
                  <a:lnTo>
                    <a:pt x="13146" y="363"/>
                  </a:lnTo>
                  <a:lnTo>
                    <a:pt x="13095" y="260"/>
                  </a:lnTo>
                  <a:lnTo>
                    <a:pt x="13017" y="156"/>
                  </a:lnTo>
                  <a:lnTo>
                    <a:pt x="12939" y="78"/>
                  </a:lnTo>
                  <a:lnTo>
                    <a:pt x="12836"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46"/>
            <p:cNvSpPr/>
            <p:nvPr/>
          </p:nvSpPr>
          <p:spPr>
            <a:xfrm>
              <a:off x="6908510" y="2797889"/>
              <a:ext cx="216872" cy="57785"/>
            </a:xfrm>
            <a:custGeom>
              <a:rect b="b" l="l" r="r" t="t"/>
              <a:pathLst>
                <a:path extrusionOk="0" h="3365" w="12629">
                  <a:moveTo>
                    <a:pt x="2847" y="1"/>
                  </a:moveTo>
                  <a:lnTo>
                    <a:pt x="2614" y="26"/>
                  </a:lnTo>
                  <a:lnTo>
                    <a:pt x="2381" y="78"/>
                  </a:lnTo>
                  <a:lnTo>
                    <a:pt x="2148" y="130"/>
                  </a:lnTo>
                  <a:lnTo>
                    <a:pt x="1941" y="208"/>
                  </a:lnTo>
                  <a:lnTo>
                    <a:pt x="1734" y="285"/>
                  </a:lnTo>
                  <a:lnTo>
                    <a:pt x="1320" y="492"/>
                  </a:lnTo>
                  <a:lnTo>
                    <a:pt x="958" y="751"/>
                  </a:lnTo>
                  <a:lnTo>
                    <a:pt x="648" y="1062"/>
                  </a:lnTo>
                  <a:lnTo>
                    <a:pt x="363" y="1398"/>
                  </a:lnTo>
                  <a:lnTo>
                    <a:pt x="104" y="1786"/>
                  </a:lnTo>
                  <a:lnTo>
                    <a:pt x="52" y="1915"/>
                  </a:lnTo>
                  <a:lnTo>
                    <a:pt x="1" y="2045"/>
                  </a:lnTo>
                  <a:lnTo>
                    <a:pt x="1" y="2200"/>
                  </a:lnTo>
                  <a:lnTo>
                    <a:pt x="1" y="2329"/>
                  </a:lnTo>
                  <a:lnTo>
                    <a:pt x="1" y="2459"/>
                  </a:lnTo>
                  <a:lnTo>
                    <a:pt x="52" y="2588"/>
                  </a:lnTo>
                  <a:lnTo>
                    <a:pt x="104" y="2718"/>
                  </a:lnTo>
                  <a:lnTo>
                    <a:pt x="156" y="2847"/>
                  </a:lnTo>
                  <a:lnTo>
                    <a:pt x="234" y="2951"/>
                  </a:lnTo>
                  <a:lnTo>
                    <a:pt x="337" y="3054"/>
                  </a:lnTo>
                  <a:lnTo>
                    <a:pt x="441" y="3158"/>
                  </a:lnTo>
                  <a:lnTo>
                    <a:pt x="570" y="3235"/>
                  </a:lnTo>
                  <a:lnTo>
                    <a:pt x="673" y="3287"/>
                  </a:lnTo>
                  <a:lnTo>
                    <a:pt x="829" y="3339"/>
                  </a:lnTo>
                  <a:lnTo>
                    <a:pt x="958" y="3365"/>
                  </a:lnTo>
                  <a:lnTo>
                    <a:pt x="11671" y="3365"/>
                  </a:lnTo>
                  <a:lnTo>
                    <a:pt x="11800" y="3339"/>
                  </a:lnTo>
                  <a:lnTo>
                    <a:pt x="11956" y="3287"/>
                  </a:lnTo>
                  <a:lnTo>
                    <a:pt x="12059" y="3235"/>
                  </a:lnTo>
                  <a:lnTo>
                    <a:pt x="12189" y="3158"/>
                  </a:lnTo>
                  <a:lnTo>
                    <a:pt x="12292" y="3054"/>
                  </a:lnTo>
                  <a:lnTo>
                    <a:pt x="12396" y="2951"/>
                  </a:lnTo>
                  <a:lnTo>
                    <a:pt x="12473" y="2847"/>
                  </a:lnTo>
                  <a:lnTo>
                    <a:pt x="12525" y="2718"/>
                  </a:lnTo>
                  <a:lnTo>
                    <a:pt x="12577" y="2588"/>
                  </a:lnTo>
                  <a:lnTo>
                    <a:pt x="12628" y="2459"/>
                  </a:lnTo>
                  <a:lnTo>
                    <a:pt x="12628" y="2329"/>
                  </a:lnTo>
                  <a:lnTo>
                    <a:pt x="12628" y="2200"/>
                  </a:lnTo>
                  <a:lnTo>
                    <a:pt x="12628" y="2045"/>
                  </a:lnTo>
                  <a:lnTo>
                    <a:pt x="12577" y="1915"/>
                  </a:lnTo>
                  <a:lnTo>
                    <a:pt x="12525" y="1786"/>
                  </a:lnTo>
                  <a:lnTo>
                    <a:pt x="12292" y="1398"/>
                  </a:lnTo>
                  <a:lnTo>
                    <a:pt x="11982" y="1062"/>
                  </a:lnTo>
                  <a:lnTo>
                    <a:pt x="11671" y="751"/>
                  </a:lnTo>
                  <a:lnTo>
                    <a:pt x="11309" y="492"/>
                  </a:lnTo>
                  <a:lnTo>
                    <a:pt x="10895" y="285"/>
                  </a:lnTo>
                  <a:lnTo>
                    <a:pt x="10688" y="208"/>
                  </a:lnTo>
                  <a:lnTo>
                    <a:pt x="10481" y="130"/>
                  </a:lnTo>
                  <a:lnTo>
                    <a:pt x="10248" y="78"/>
                  </a:lnTo>
                  <a:lnTo>
                    <a:pt x="10015" y="26"/>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46"/>
            <p:cNvSpPr/>
            <p:nvPr/>
          </p:nvSpPr>
          <p:spPr>
            <a:xfrm>
              <a:off x="7013382" y="1199937"/>
              <a:ext cx="836764" cy="983847"/>
            </a:xfrm>
            <a:custGeom>
              <a:rect b="b" l="l" r="r" t="t"/>
              <a:pathLst>
                <a:path extrusionOk="0" h="57292" w="48727">
                  <a:moveTo>
                    <a:pt x="14673" y="1"/>
                  </a:moveTo>
                  <a:lnTo>
                    <a:pt x="14284" y="53"/>
                  </a:lnTo>
                  <a:lnTo>
                    <a:pt x="13922" y="104"/>
                  </a:lnTo>
                  <a:lnTo>
                    <a:pt x="13534" y="182"/>
                  </a:lnTo>
                  <a:lnTo>
                    <a:pt x="13172" y="285"/>
                  </a:lnTo>
                  <a:lnTo>
                    <a:pt x="12809" y="415"/>
                  </a:lnTo>
                  <a:lnTo>
                    <a:pt x="12447" y="570"/>
                  </a:lnTo>
                  <a:lnTo>
                    <a:pt x="12085" y="751"/>
                  </a:lnTo>
                  <a:lnTo>
                    <a:pt x="11749" y="932"/>
                  </a:lnTo>
                  <a:lnTo>
                    <a:pt x="11412" y="1139"/>
                  </a:lnTo>
                  <a:lnTo>
                    <a:pt x="11076" y="1372"/>
                  </a:lnTo>
                  <a:lnTo>
                    <a:pt x="10739" y="1631"/>
                  </a:lnTo>
                  <a:lnTo>
                    <a:pt x="10429" y="1916"/>
                  </a:lnTo>
                  <a:lnTo>
                    <a:pt x="10118" y="2200"/>
                  </a:lnTo>
                  <a:lnTo>
                    <a:pt x="9834" y="2511"/>
                  </a:lnTo>
                  <a:lnTo>
                    <a:pt x="9523" y="2821"/>
                  </a:lnTo>
                  <a:lnTo>
                    <a:pt x="9264" y="3184"/>
                  </a:lnTo>
                  <a:lnTo>
                    <a:pt x="8980" y="3546"/>
                  </a:lnTo>
                  <a:lnTo>
                    <a:pt x="8721" y="3908"/>
                  </a:lnTo>
                  <a:lnTo>
                    <a:pt x="8488" y="4296"/>
                  </a:lnTo>
                  <a:lnTo>
                    <a:pt x="8229" y="4710"/>
                  </a:lnTo>
                  <a:lnTo>
                    <a:pt x="8022" y="5124"/>
                  </a:lnTo>
                  <a:lnTo>
                    <a:pt x="7815" y="5564"/>
                  </a:lnTo>
                  <a:lnTo>
                    <a:pt x="7608" y="6004"/>
                  </a:lnTo>
                  <a:lnTo>
                    <a:pt x="7427" y="6470"/>
                  </a:lnTo>
                  <a:lnTo>
                    <a:pt x="7246" y="6962"/>
                  </a:lnTo>
                  <a:lnTo>
                    <a:pt x="7091" y="7453"/>
                  </a:lnTo>
                  <a:lnTo>
                    <a:pt x="6935" y="7945"/>
                  </a:lnTo>
                  <a:lnTo>
                    <a:pt x="6806" y="8462"/>
                  </a:lnTo>
                  <a:lnTo>
                    <a:pt x="6677" y="8980"/>
                  </a:lnTo>
                  <a:lnTo>
                    <a:pt x="6599" y="9523"/>
                  </a:lnTo>
                  <a:lnTo>
                    <a:pt x="6496" y="10067"/>
                  </a:lnTo>
                  <a:lnTo>
                    <a:pt x="26" y="56024"/>
                  </a:lnTo>
                  <a:lnTo>
                    <a:pt x="1" y="56283"/>
                  </a:lnTo>
                  <a:lnTo>
                    <a:pt x="52" y="56516"/>
                  </a:lnTo>
                  <a:lnTo>
                    <a:pt x="156" y="56723"/>
                  </a:lnTo>
                  <a:lnTo>
                    <a:pt x="285" y="56904"/>
                  </a:lnTo>
                  <a:lnTo>
                    <a:pt x="440" y="57085"/>
                  </a:lnTo>
                  <a:lnTo>
                    <a:pt x="647" y="57188"/>
                  </a:lnTo>
                  <a:lnTo>
                    <a:pt x="880" y="57266"/>
                  </a:lnTo>
                  <a:lnTo>
                    <a:pt x="1113" y="57292"/>
                  </a:lnTo>
                  <a:lnTo>
                    <a:pt x="47640" y="57292"/>
                  </a:lnTo>
                  <a:lnTo>
                    <a:pt x="47872" y="57266"/>
                  </a:lnTo>
                  <a:lnTo>
                    <a:pt x="48105" y="57188"/>
                  </a:lnTo>
                  <a:lnTo>
                    <a:pt x="48286" y="57085"/>
                  </a:lnTo>
                  <a:lnTo>
                    <a:pt x="48468" y="56930"/>
                  </a:lnTo>
                  <a:lnTo>
                    <a:pt x="48597" y="56748"/>
                  </a:lnTo>
                  <a:lnTo>
                    <a:pt x="48700" y="56516"/>
                  </a:lnTo>
                  <a:lnTo>
                    <a:pt x="48726" y="56283"/>
                  </a:lnTo>
                  <a:lnTo>
                    <a:pt x="48726" y="56050"/>
                  </a:lnTo>
                  <a:lnTo>
                    <a:pt x="43137" y="10377"/>
                  </a:lnTo>
                  <a:lnTo>
                    <a:pt x="43059" y="9808"/>
                  </a:lnTo>
                  <a:lnTo>
                    <a:pt x="42982" y="9265"/>
                  </a:lnTo>
                  <a:lnTo>
                    <a:pt x="42878" y="8721"/>
                  </a:lnTo>
                  <a:lnTo>
                    <a:pt x="42749" y="8204"/>
                  </a:lnTo>
                  <a:lnTo>
                    <a:pt x="42594" y="7686"/>
                  </a:lnTo>
                  <a:lnTo>
                    <a:pt x="42438" y="7194"/>
                  </a:lnTo>
                  <a:lnTo>
                    <a:pt x="42283" y="6703"/>
                  </a:lnTo>
                  <a:lnTo>
                    <a:pt x="42102" y="6211"/>
                  </a:lnTo>
                  <a:lnTo>
                    <a:pt x="41895" y="5771"/>
                  </a:lnTo>
                  <a:lnTo>
                    <a:pt x="41688" y="5305"/>
                  </a:lnTo>
                  <a:lnTo>
                    <a:pt x="41455" y="4866"/>
                  </a:lnTo>
                  <a:lnTo>
                    <a:pt x="41222" y="4452"/>
                  </a:lnTo>
                  <a:lnTo>
                    <a:pt x="40963" y="4038"/>
                  </a:lnTo>
                  <a:lnTo>
                    <a:pt x="40705" y="3649"/>
                  </a:lnTo>
                  <a:lnTo>
                    <a:pt x="40446" y="3287"/>
                  </a:lnTo>
                  <a:lnTo>
                    <a:pt x="40161" y="2925"/>
                  </a:lnTo>
                  <a:lnTo>
                    <a:pt x="39877" y="2588"/>
                  </a:lnTo>
                  <a:lnTo>
                    <a:pt x="39566" y="2278"/>
                  </a:lnTo>
                  <a:lnTo>
                    <a:pt x="39255" y="1967"/>
                  </a:lnTo>
                  <a:lnTo>
                    <a:pt x="38945" y="1709"/>
                  </a:lnTo>
                  <a:lnTo>
                    <a:pt x="38609" y="1424"/>
                  </a:lnTo>
                  <a:lnTo>
                    <a:pt x="38272" y="1191"/>
                  </a:lnTo>
                  <a:lnTo>
                    <a:pt x="37936" y="984"/>
                  </a:lnTo>
                  <a:lnTo>
                    <a:pt x="37573" y="777"/>
                  </a:lnTo>
                  <a:lnTo>
                    <a:pt x="37211" y="596"/>
                  </a:lnTo>
                  <a:lnTo>
                    <a:pt x="36849" y="441"/>
                  </a:lnTo>
                  <a:lnTo>
                    <a:pt x="36487" y="311"/>
                  </a:lnTo>
                  <a:lnTo>
                    <a:pt x="36099" y="208"/>
                  </a:lnTo>
                  <a:lnTo>
                    <a:pt x="35710" y="104"/>
                  </a:lnTo>
                  <a:lnTo>
                    <a:pt x="35322" y="53"/>
                  </a:lnTo>
                  <a:lnTo>
                    <a:pt x="34934"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46"/>
            <p:cNvSpPr/>
            <p:nvPr/>
          </p:nvSpPr>
          <p:spPr>
            <a:xfrm>
              <a:off x="7013382" y="1199937"/>
              <a:ext cx="836764" cy="983847"/>
            </a:xfrm>
            <a:custGeom>
              <a:rect b="b" l="l" r="r" t="t"/>
              <a:pathLst>
                <a:path extrusionOk="0" fill="none" h="57292" w="48727">
                  <a:moveTo>
                    <a:pt x="47640" y="57292"/>
                  </a:moveTo>
                  <a:lnTo>
                    <a:pt x="1113" y="57292"/>
                  </a:lnTo>
                  <a:lnTo>
                    <a:pt x="1113" y="57292"/>
                  </a:lnTo>
                  <a:lnTo>
                    <a:pt x="880" y="57266"/>
                  </a:lnTo>
                  <a:lnTo>
                    <a:pt x="647" y="57188"/>
                  </a:lnTo>
                  <a:lnTo>
                    <a:pt x="440" y="57085"/>
                  </a:lnTo>
                  <a:lnTo>
                    <a:pt x="285" y="56904"/>
                  </a:lnTo>
                  <a:lnTo>
                    <a:pt x="156" y="56723"/>
                  </a:lnTo>
                  <a:lnTo>
                    <a:pt x="52" y="56516"/>
                  </a:lnTo>
                  <a:lnTo>
                    <a:pt x="1" y="56283"/>
                  </a:lnTo>
                  <a:lnTo>
                    <a:pt x="26" y="56024"/>
                  </a:lnTo>
                  <a:lnTo>
                    <a:pt x="6496" y="10067"/>
                  </a:lnTo>
                  <a:lnTo>
                    <a:pt x="6496" y="10067"/>
                  </a:lnTo>
                  <a:lnTo>
                    <a:pt x="6599" y="9523"/>
                  </a:lnTo>
                  <a:lnTo>
                    <a:pt x="6677" y="8980"/>
                  </a:lnTo>
                  <a:lnTo>
                    <a:pt x="6806" y="8462"/>
                  </a:lnTo>
                  <a:lnTo>
                    <a:pt x="6935" y="7945"/>
                  </a:lnTo>
                  <a:lnTo>
                    <a:pt x="7091" y="7453"/>
                  </a:lnTo>
                  <a:lnTo>
                    <a:pt x="7246" y="6962"/>
                  </a:lnTo>
                  <a:lnTo>
                    <a:pt x="7427" y="6470"/>
                  </a:lnTo>
                  <a:lnTo>
                    <a:pt x="7608" y="6004"/>
                  </a:lnTo>
                  <a:lnTo>
                    <a:pt x="7815" y="5564"/>
                  </a:lnTo>
                  <a:lnTo>
                    <a:pt x="8022" y="5124"/>
                  </a:lnTo>
                  <a:lnTo>
                    <a:pt x="8229" y="4710"/>
                  </a:lnTo>
                  <a:lnTo>
                    <a:pt x="8488" y="4296"/>
                  </a:lnTo>
                  <a:lnTo>
                    <a:pt x="8721" y="3908"/>
                  </a:lnTo>
                  <a:lnTo>
                    <a:pt x="8980" y="3546"/>
                  </a:lnTo>
                  <a:lnTo>
                    <a:pt x="9264" y="3184"/>
                  </a:lnTo>
                  <a:lnTo>
                    <a:pt x="9523" y="2821"/>
                  </a:lnTo>
                  <a:lnTo>
                    <a:pt x="9834" y="2511"/>
                  </a:lnTo>
                  <a:lnTo>
                    <a:pt x="10118" y="2200"/>
                  </a:lnTo>
                  <a:lnTo>
                    <a:pt x="10429" y="1916"/>
                  </a:lnTo>
                  <a:lnTo>
                    <a:pt x="10739" y="1631"/>
                  </a:lnTo>
                  <a:lnTo>
                    <a:pt x="11076" y="1372"/>
                  </a:lnTo>
                  <a:lnTo>
                    <a:pt x="11412" y="1139"/>
                  </a:lnTo>
                  <a:lnTo>
                    <a:pt x="11749" y="932"/>
                  </a:lnTo>
                  <a:lnTo>
                    <a:pt x="12085" y="751"/>
                  </a:lnTo>
                  <a:lnTo>
                    <a:pt x="12447" y="570"/>
                  </a:lnTo>
                  <a:lnTo>
                    <a:pt x="12809" y="415"/>
                  </a:lnTo>
                  <a:lnTo>
                    <a:pt x="13172" y="285"/>
                  </a:lnTo>
                  <a:lnTo>
                    <a:pt x="13534" y="182"/>
                  </a:lnTo>
                  <a:lnTo>
                    <a:pt x="13922" y="104"/>
                  </a:lnTo>
                  <a:lnTo>
                    <a:pt x="14284" y="53"/>
                  </a:lnTo>
                  <a:lnTo>
                    <a:pt x="14673" y="1"/>
                  </a:lnTo>
                  <a:lnTo>
                    <a:pt x="15061" y="1"/>
                  </a:lnTo>
                  <a:lnTo>
                    <a:pt x="34546" y="1"/>
                  </a:lnTo>
                  <a:lnTo>
                    <a:pt x="34546" y="1"/>
                  </a:lnTo>
                  <a:lnTo>
                    <a:pt x="34934" y="1"/>
                  </a:lnTo>
                  <a:lnTo>
                    <a:pt x="35322" y="53"/>
                  </a:lnTo>
                  <a:lnTo>
                    <a:pt x="35710" y="104"/>
                  </a:lnTo>
                  <a:lnTo>
                    <a:pt x="36099" y="208"/>
                  </a:lnTo>
                  <a:lnTo>
                    <a:pt x="36487" y="311"/>
                  </a:lnTo>
                  <a:lnTo>
                    <a:pt x="36849" y="441"/>
                  </a:lnTo>
                  <a:lnTo>
                    <a:pt x="37211" y="596"/>
                  </a:lnTo>
                  <a:lnTo>
                    <a:pt x="37573" y="777"/>
                  </a:lnTo>
                  <a:lnTo>
                    <a:pt x="37936" y="984"/>
                  </a:lnTo>
                  <a:lnTo>
                    <a:pt x="38272" y="1191"/>
                  </a:lnTo>
                  <a:lnTo>
                    <a:pt x="38609" y="1424"/>
                  </a:lnTo>
                  <a:lnTo>
                    <a:pt x="38945" y="1709"/>
                  </a:lnTo>
                  <a:lnTo>
                    <a:pt x="39255" y="1967"/>
                  </a:lnTo>
                  <a:lnTo>
                    <a:pt x="39566" y="2278"/>
                  </a:lnTo>
                  <a:lnTo>
                    <a:pt x="39877" y="2588"/>
                  </a:lnTo>
                  <a:lnTo>
                    <a:pt x="40161" y="2925"/>
                  </a:lnTo>
                  <a:lnTo>
                    <a:pt x="40446" y="3287"/>
                  </a:lnTo>
                  <a:lnTo>
                    <a:pt x="40705" y="3649"/>
                  </a:lnTo>
                  <a:lnTo>
                    <a:pt x="40963" y="4038"/>
                  </a:lnTo>
                  <a:lnTo>
                    <a:pt x="41222" y="4452"/>
                  </a:lnTo>
                  <a:lnTo>
                    <a:pt x="41455" y="4866"/>
                  </a:lnTo>
                  <a:lnTo>
                    <a:pt x="41688" y="5305"/>
                  </a:lnTo>
                  <a:lnTo>
                    <a:pt x="41895" y="5771"/>
                  </a:lnTo>
                  <a:lnTo>
                    <a:pt x="42102" y="6211"/>
                  </a:lnTo>
                  <a:lnTo>
                    <a:pt x="42283" y="6703"/>
                  </a:lnTo>
                  <a:lnTo>
                    <a:pt x="42438" y="7194"/>
                  </a:lnTo>
                  <a:lnTo>
                    <a:pt x="42594" y="7686"/>
                  </a:lnTo>
                  <a:lnTo>
                    <a:pt x="42749" y="8204"/>
                  </a:lnTo>
                  <a:lnTo>
                    <a:pt x="42878" y="8721"/>
                  </a:lnTo>
                  <a:lnTo>
                    <a:pt x="42982" y="9265"/>
                  </a:lnTo>
                  <a:lnTo>
                    <a:pt x="43059" y="9808"/>
                  </a:lnTo>
                  <a:lnTo>
                    <a:pt x="43137" y="10377"/>
                  </a:lnTo>
                  <a:lnTo>
                    <a:pt x="48726" y="56050"/>
                  </a:lnTo>
                  <a:lnTo>
                    <a:pt x="48726" y="56050"/>
                  </a:lnTo>
                  <a:lnTo>
                    <a:pt x="48726" y="56283"/>
                  </a:lnTo>
                  <a:lnTo>
                    <a:pt x="48700" y="56516"/>
                  </a:lnTo>
                  <a:lnTo>
                    <a:pt x="48597" y="56748"/>
                  </a:lnTo>
                  <a:lnTo>
                    <a:pt x="48468" y="56930"/>
                  </a:lnTo>
                  <a:lnTo>
                    <a:pt x="48286" y="57085"/>
                  </a:lnTo>
                  <a:lnTo>
                    <a:pt x="48105" y="57188"/>
                  </a:lnTo>
                  <a:lnTo>
                    <a:pt x="47872" y="57266"/>
                  </a:lnTo>
                  <a:lnTo>
                    <a:pt x="47640"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46"/>
            <p:cNvSpPr/>
            <p:nvPr/>
          </p:nvSpPr>
          <p:spPr>
            <a:xfrm>
              <a:off x="6966725" y="2146897"/>
              <a:ext cx="930080" cy="268406"/>
            </a:xfrm>
            <a:custGeom>
              <a:rect b="b" l="l" r="r" t="t"/>
              <a:pathLst>
                <a:path extrusionOk="0" h="15630" w="54161">
                  <a:moveTo>
                    <a:pt x="906" y="0"/>
                  </a:moveTo>
                  <a:lnTo>
                    <a:pt x="725" y="26"/>
                  </a:lnTo>
                  <a:lnTo>
                    <a:pt x="544" y="78"/>
                  </a:lnTo>
                  <a:lnTo>
                    <a:pt x="389" y="155"/>
                  </a:lnTo>
                  <a:lnTo>
                    <a:pt x="259" y="259"/>
                  </a:lnTo>
                  <a:lnTo>
                    <a:pt x="156" y="388"/>
                  </a:lnTo>
                  <a:lnTo>
                    <a:pt x="52" y="544"/>
                  </a:lnTo>
                  <a:lnTo>
                    <a:pt x="0" y="725"/>
                  </a:lnTo>
                  <a:lnTo>
                    <a:pt x="0" y="906"/>
                  </a:lnTo>
                  <a:lnTo>
                    <a:pt x="0" y="14724"/>
                  </a:lnTo>
                  <a:lnTo>
                    <a:pt x="0" y="14905"/>
                  </a:lnTo>
                  <a:lnTo>
                    <a:pt x="52" y="15086"/>
                  </a:lnTo>
                  <a:lnTo>
                    <a:pt x="156" y="15242"/>
                  </a:lnTo>
                  <a:lnTo>
                    <a:pt x="259" y="15371"/>
                  </a:lnTo>
                  <a:lnTo>
                    <a:pt x="389" y="15474"/>
                  </a:lnTo>
                  <a:lnTo>
                    <a:pt x="544" y="15552"/>
                  </a:lnTo>
                  <a:lnTo>
                    <a:pt x="725" y="15604"/>
                  </a:lnTo>
                  <a:lnTo>
                    <a:pt x="906" y="15630"/>
                  </a:lnTo>
                  <a:lnTo>
                    <a:pt x="53255" y="15630"/>
                  </a:lnTo>
                  <a:lnTo>
                    <a:pt x="53436" y="15604"/>
                  </a:lnTo>
                  <a:lnTo>
                    <a:pt x="53617" y="15552"/>
                  </a:lnTo>
                  <a:lnTo>
                    <a:pt x="53772" y="15474"/>
                  </a:lnTo>
                  <a:lnTo>
                    <a:pt x="53902" y="15371"/>
                  </a:lnTo>
                  <a:lnTo>
                    <a:pt x="54005" y="15242"/>
                  </a:lnTo>
                  <a:lnTo>
                    <a:pt x="54083" y="15086"/>
                  </a:lnTo>
                  <a:lnTo>
                    <a:pt x="54135" y="14905"/>
                  </a:lnTo>
                  <a:lnTo>
                    <a:pt x="54160" y="14724"/>
                  </a:lnTo>
                  <a:lnTo>
                    <a:pt x="54160" y="906"/>
                  </a:lnTo>
                  <a:lnTo>
                    <a:pt x="54135" y="725"/>
                  </a:lnTo>
                  <a:lnTo>
                    <a:pt x="54083" y="544"/>
                  </a:lnTo>
                  <a:lnTo>
                    <a:pt x="54005" y="388"/>
                  </a:lnTo>
                  <a:lnTo>
                    <a:pt x="53902" y="259"/>
                  </a:lnTo>
                  <a:lnTo>
                    <a:pt x="53772" y="155"/>
                  </a:lnTo>
                  <a:lnTo>
                    <a:pt x="53617" y="78"/>
                  </a:lnTo>
                  <a:lnTo>
                    <a:pt x="53436" y="26"/>
                  </a:lnTo>
                  <a:lnTo>
                    <a:pt x="53255" y="0"/>
                  </a:lnTo>
                  <a:close/>
                </a:path>
              </a:pathLst>
            </a:custGeom>
            <a:solidFill>
              <a:srgbClr val="3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46"/>
            <p:cNvSpPr/>
            <p:nvPr/>
          </p:nvSpPr>
          <p:spPr>
            <a:xfrm>
              <a:off x="6966725" y="2146897"/>
              <a:ext cx="930080" cy="268406"/>
            </a:xfrm>
            <a:custGeom>
              <a:rect b="b" l="l" r="r" t="t"/>
              <a:pathLst>
                <a:path extrusionOk="0" fill="none" h="15630" w="54161">
                  <a:moveTo>
                    <a:pt x="53255" y="15630"/>
                  </a:moveTo>
                  <a:lnTo>
                    <a:pt x="906" y="15630"/>
                  </a:lnTo>
                  <a:lnTo>
                    <a:pt x="906" y="15630"/>
                  </a:lnTo>
                  <a:lnTo>
                    <a:pt x="725" y="15604"/>
                  </a:lnTo>
                  <a:lnTo>
                    <a:pt x="544" y="15552"/>
                  </a:lnTo>
                  <a:lnTo>
                    <a:pt x="389" y="15474"/>
                  </a:lnTo>
                  <a:lnTo>
                    <a:pt x="259" y="15371"/>
                  </a:lnTo>
                  <a:lnTo>
                    <a:pt x="156" y="15242"/>
                  </a:lnTo>
                  <a:lnTo>
                    <a:pt x="52" y="15086"/>
                  </a:lnTo>
                  <a:lnTo>
                    <a:pt x="0" y="14905"/>
                  </a:lnTo>
                  <a:lnTo>
                    <a:pt x="0" y="14724"/>
                  </a:lnTo>
                  <a:lnTo>
                    <a:pt x="0" y="906"/>
                  </a:lnTo>
                  <a:lnTo>
                    <a:pt x="0" y="906"/>
                  </a:lnTo>
                  <a:lnTo>
                    <a:pt x="0" y="725"/>
                  </a:lnTo>
                  <a:lnTo>
                    <a:pt x="52" y="544"/>
                  </a:lnTo>
                  <a:lnTo>
                    <a:pt x="156" y="388"/>
                  </a:lnTo>
                  <a:lnTo>
                    <a:pt x="259" y="259"/>
                  </a:lnTo>
                  <a:lnTo>
                    <a:pt x="389" y="155"/>
                  </a:lnTo>
                  <a:lnTo>
                    <a:pt x="544" y="78"/>
                  </a:lnTo>
                  <a:lnTo>
                    <a:pt x="725" y="26"/>
                  </a:lnTo>
                  <a:lnTo>
                    <a:pt x="906" y="0"/>
                  </a:lnTo>
                  <a:lnTo>
                    <a:pt x="53255" y="0"/>
                  </a:lnTo>
                  <a:lnTo>
                    <a:pt x="53255" y="0"/>
                  </a:lnTo>
                  <a:lnTo>
                    <a:pt x="53436" y="26"/>
                  </a:lnTo>
                  <a:lnTo>
                    <a:pt x="53617" y="78"/>
                  </a:lnTo>
                  <a:lnTo>
                    <a:pt x="53772" y="155"/>
                  </a:lnTo>
                  <a:lnTo>
                    <a:pt x="53902" y="259"/>
                  </a:lnTo>
                  <a:lnTo>
                    <a:pt x="54005" y="388"/>
                  </a:lnTo>
                  <a:lnTo>
                    <a:pt x="54083" y="544"/>
                  </a:lnTo>
                  <a:lnTo>
                    <a:pt x="54135" y="725"/>
                  </a:lnTo>
                  <a:lnTo>
                    <a:pt x="54160" y="906"/>
                  </a:lnTo>
                  <a:lnTo>
                    <a:pt x="54160" y="14724"/>
                  </a:lnTo>
                  <a:lnTo>
                    <a:pt x="54160" y="14724"/>
                  </a:lnTo>
                  <a:lnTo>
                    <a:pt x="54135" y="14905"/>
                  </a:lnTo>
                  <a:lnTo>
                    <a:pt x="54083" y="15086"/>
                  </a:lnTo>
                  <a:lnTo>
                    <a:pt x="54005" y="15242"/>
                  </a:lnTo>
                  <a:lnTo>
                    <a:pt x="53902" y="15371"/>
                  </a:lnTo>
                  <a:lnTo>
                    <a:pt x="53772" y="15474"/>
                  </a:lnTo>
                  <a:lnTo>
                    <a:pt x="53617" y="15552"/>
                  </a:lnTo>
                  <a:lnTo>
                    <a:pt x="53436" y="15604"/>
                  </a:lnTo>
                  <a:lnTo>
                    <a:pt x="53255"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46"/>
            <p:cNvSpPr/>
            <p:nvPr/>
          </p:nvSpPr>
          <p:spPr>
            <a:xfrm>
              <a:off x="6962723" y="1962928"/>
              <a:ext cx="97334" cy="850983"/>
            </a:xfrm>
            <a:custGeom>
              <a:rect b="b" l="l" r="r" t="t"/>
              <a:pathLst>
                <a:path extrusionOk="0" h="49555" w="5668">
                  <a:moveTo>
                    <a:pt x="233" y="0"/>
                  </a:moveTo>
                  <a:lnTo>
                    <a:pt x="156" y="26"/>
                  </a:lnTo>
                  <a:lnTo>
                    <a:pt x="78" y="78"/>
                  </a:lnTo>
                  <a:lnTo>
                    <a:pt x="26" y="130"/>
                  </a:lnTo>
                  <a:lnTo>
                    <a:pt x="1" y="207"/>
                  </a:lnTo>
                  <a:lnTo>
                    <a:pt x="1" y="49347"/>
                  </a:lnTo>
                  <a:lnTo>
                    <a:pt x="26" y="49425"/>
                  </a:lnTo>
                  <a:lnTo>
                    <a:pt x="78" y="49502"/>
                  </a:lnTo>
                  <a:lnTo>
                    <a:pt x="156" y="49554"/>
                  </a:lnTo>
                  <a:lnTo>
                    <a:pt x="5538" y="49554"/>
                  </a:lnTo>
                  <a:lnTo>
                    <a:pt x="5616" y="49502"/>
                  </a:lnTo>
                  <a:lnTo>
                    <a:pt x="5668" y="49425"/>
                  </a:lnTo>
                  <a:lnTo>
                    <a:pt x="5668" y="49347"/>
                  </a:lnTo>
                  <a:lnTo>
                    <a:pt x="5668" y="207"/>
                  </a:lnTo>
                  <a:lnTo>
                    <a:pt x="5668" y="130"/>
                  </a:lnTo>
                  <a:lnTo>
                    <a:pt x="5616" y="78"/>
                  </a:lnTo>
                  <a:lnTo>
                    <a:pt x="5538" y="26"/>
                  </a:lnTo>
                  <a:lnTo>
                    <a:pt x="5461"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46"/>
            <p:cNvSpPr/>
            <p:nvPr/>
          </p:nvSpPr>
          <p:spPr>
            <a:xfrm>
              <a:off x="6898292" y="1884707"/>
              <a:ext cx="226643" cy="115554"/>
            </a:xfrm>
            <a:custGeom>
              <a:rect b="b" l="l" r="r" t="t"/>
              <a:pathLst>
                <a:path extrusionOk="0" h="6729" w="13198">
                  <a:moveTo>
                    <a:pt x="466" y="1"/>
                  </a:moveTo>
                  <a:lnTo>
                    <a:pt x="363" y="27"/>
                  </a:lnTo>
                  <a:lnTo>
                    <a:pt x="259" y="78"/>
                  </a:lnTo>
                  <a:lnTo>
                    <a:pt x="156" y="156"/>
                  </a:lnTo>
                  <a:lnTo>
                    <a:pt x="104" y="260"/>
                  </a:lnTo>
                  <a:lnTo>
                    <a:pt x="26" y="363"/>
                  </a:lnTo>
                  <a:lnTo>
                    <a:pt x="0" y="467"/>
                  </a:lnTo>
                  <a:lnTo>
                    <a:pt x="0" y="596"/>
                  </a:lnTo>
                  <a:lnTo>
                    <a:pt x="0" y="6134"/>
                  </a:lnTo>
                  <a:lnTo>
                    <a:pt x="0" y="6263"/>
                  </a:lnTo>
                  <a:lnTo>
                    <a:pt x="26" y="6367"/>
                  </a:lnTo>
                  <a:lnTo>
                    <a:pt x="104" y="6470"/>
                  </a:lnTo>
                  <a:lnTo>
                    <a:pt x="156" y="6548"/>
                  </a:lnTo>
                  <a:lnTo>
                    <a:pt x="259" y="6625"/>
                  </a:lnTo>
                  <a:lnTo>
                    <a:pt x="363" y="6677"/>
                  </a:lnTo>
                  <a:lnTo>
                    <a:pt x="466" y="6703"/>
                  </a:lnTo>
                  <a:lnTo>
                    <a:pt x="596" y="6729"/>
                  </a:lnTo>
                  <a:lnTo>
                    <a:pt x="12602" y="6729"/>
                  </a:lnTo>
                  <a:lnTo>
                    <a:pt x="12732" y="6703"/>
                  </a:lnTo>
                  <a:lnTo>
                    <a:pt x="12835" y="6677"/>
                  </a:lnTo>
                  <a:lnTo>
                    <a:pt x="12939" y="6625"/>
                  </a:lnTo>
                  <a:lnTo>
                    <a:pt x="13016" y="6548"/>
                  </a:lnTo>
                  <a:lnTo>
                    <a:pt x="13094" y="6470"/>
                  </a:lnTo>
                  <a:lnTo>
                    <a:pt x="13146" y="6367"/>
                  </a:lnTo>
                  <a:lnTo>
                    <a:pt x="13198" y="6263"/>
                  </a:lnTo>
                  <a:lnTo>
                    <a:pt x="13198" y="6134"/>
                  </a:lnTo>
                  <a:lnTo>
                    <a:pt x="13198" y="596"/>
                  </a:lnTo>
                  <a:lnTo>
                    <a:pt x="13198" y="467"/>
                  </a:lnTo>
                  <a:lnTo>
                    <a:pt x="13146" y="363"/>
                  </a:lnTo>
                  <a:lnTo>
                    <a:pt x="13094" y="260"/>
                  </a:lnTo>
                  <a:lnTo>
                    <a:pt x="13016" y="156"/>
                  </a:lnTo>
                  <a:lnTo>
                    <a:pt x="12939" y="78"/>
                  </a:lnTo>
                  <a:lnTo>
                    <a:pt x="12835"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46"/>
            <p:cNvSpPr/>
            <p:nvPr/>
          </p:nvSpPr>
          <p:spPr>
            <a:xfrm>
              <a:off x="6902740" y="2797889"/>
              <a:ext cx="217301" cy="57785"/>
            </a:xfrm>
            <a:custGeom>
              <a:rect b="b" l="l" r="r" t="t"/>
              <a:pathLst>
                <a:path extrusionOk="0" h="3365" w="12654">
                  <a:moveTo>
                    <a:pt x="2873" y="1"/>
                  </a:moveTo>
                  <a:lnTo>
                    <a:pt x="2640" y="26"/>
                  </a:lnTo>
                  <a:lnTo>
                    <a:pt x="2407" y="78"/>
                  </a:lnTo>
                  <a:lnTo>
                    <a:pt x="2174" y="130"/>
                  </a:lnTo>
                  <a:lnTo>
                    <a:pt x="1967" y="208"/>
                  </a:lnTo>
                  <a:lnTo>
                    <a:pt x="1760" y="285"/>
                  </a:lnTo>
                  <a:lnTo>
                    <a:pt x="1346" y="492"/>
                  </a:lnTo>
                  <a:lnTo>
                    <a:pt x="984" y="751"/>
                  </a:lnTo>
                  <a:lnTo>
                    <a:pt x="647" y="1062"/>
                  </a:lnTo>
                  <a:lnTo>
                    <a:pt x="363" y="1398"/>
                  </a:lnTo>
                  <a:lnTo>
                    <a:pt x="130" y="1786"/>
                  </a:lnTo>
                  <a:lnTo>
                    <a:pt x="78" y="1915"/>
                  </a:lnTo>
                  <a:lnTo>
                    <a:pt x="26" y="2045"/>
                  </a:lnTo>
                  <a:lnTo>
                    <a:pt x="0" y="2200"/>
                  </a:lnTo>
                  <a:lnTo>
                    <a:pt x="0" y="2329"/>
                  </a:lnTo>
                  <a:lnTo>
                    <a:pt x="26" y="2459"/>
                  </a:lnTo>
                  <a:lnTo>
                    <a:pt x="52" y="2588"/>
                  </a:lnTo>
                  <a:lnTo>
                    <a:pt x="104" y="2718"/>
                  </a:lnTo>
                  <a:lnTo>
                    <a:pt x="181" y="2847"/>
                  </a:lnTo>
                  <a:lnTo>
                    <a:pt x="259" y="2951"/>
                  </a:lnTo>
                  <a:lnTo>
                    <a:pt x="363" y="3054"/>
                  </a:lnTo>
                  <a:lnTo>
                    <a:pt x="466" y="3158"/>
                  </a:lnTo>
                  <a:lnTo>
                    <a:pt x="570" y="3235"/>
                  </a:lnTo>
                  <a:lnTo>
                    <a:pt x="699" y="3287"/>
                  </a:lnTo>
                  <a:lnTo>
                    <a:pt x="854" y="3339"/>
                  </a:lnTo>
                  <a:lnTo>
                    <a:pt x="984" y="3365"/>
                  </a:lnTo>
                  <a:lnTo>
                    <a:pt x="11696" y="3365"/>
                  </a:lnTo>
                  <a:lnTo>
                    <a:pt x="11826" y="3339"/>
                  </a:lnTo>
                  <a:lnTo>
                    <a:pt x="11955" y="3287"/>
                  </a:lnTo>
                  <a:lnTo>
                    <a:pt x="12085" y="3235"/>
                  </a:lnTo>
                  <a:lnTo>
                    <a:pt x="12214" y="3158"/>
                  </a:lnTo>
                  <a:lnTo>
                    <a:pt x="12318" y="3054"/>
                  </a:lnTo>
                  <a:lnTo>
                    <a:pt x="12421" y="2951"/>
                  </a:lnTo>
                  <a:lnTo>
                    <a:pt x="12499" y="2847"/>
                  </a:lnTo>
                  <a:lnTo>
                    <a:pt x="12550" y="2718"/>
                  </a:lnTo>
                  <a:lnTo>
                    <a:pt x="12602" y="2588"/>
                  </a:lnTo>
                  <a:lnTo>
                    <a:pt x="12654" y="2459"/>
                  </a:lnTo>
                  <a:lnTo>
                    <a:pt x="12654" y="2329"/>
                  </a:lnTo>
                  <a:lnTo>
                    <a:pt x="12654" y="2200"/>
                  </a:lnTo>
                  <a:lnTo>
                    <a:pt x="12628" y="2045"/>
                  </a:lnTo>
                  <a:lnTo>
                    <a:pt x="12602" y="1915"/>
                  </a:lnTo>
                  <a:lnTo>
                    <a:pt x="12550" y="1786"/>
                  </a:lnTo>
                  <a:lnTo>
                    <a:pt x="12292" y="1398"/>
                  </a:lnTo>
                  <a:lnTo>
                    <a:pt x="12007" y="1062"/>
                  </a:lnTo>
                  <a:lnTo>
                    <a:pt x="11696" y="751"/>
                  </a:lnTo>
                  <a:lnTo>
                    <a:pt x="11334" y="492"/>
                  </a:lnTo>
                  <a:lnTo>
                    <a:pt x="10920" y="285"/>
                  </a:lnTo>
                  <a:lnTo>
                    <a:pt x="10713" y="208"/>
                  </a:lnTo>
                  <a:lnTo>
                    <a:pt x="10506" y="130"/>
                  </a:lnTo>
                  <a:lnTo>
                    <a:pt x="10273" y="78"/>
                  </a:lnTo>
                  <a:lnTo>
                    <a:pt x="10040" y="26"/>
                  </a:lnTo>
                  <a:lnTo>
                    <a:pt x="9807"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46"/>
            <p:cNvSpPr/>
            <p:nvPr/>
          </p:nvSpPr>
          <p:spPr>
            <a:xfrm>
              <a:off x="7805687" y="1962928"/>
              <a:ext cx="96887" cy="850983"/>
            </a:xfrm>
            <a:custGeom>
              <a:rect b="b" l="l" r="r" t="t"/>
              <a:pathLst>
                <a:path extrusionOk="0" h="49555" w="5642">
                  <a:moveTo>
                    <a:pt x="208" y="0"/>
                  </a:moveTo>
                  <a:lnTo>
                    <a:pt x="130" y="26"/>
                  </a:lnTo>
                  <a:lnTo>
                    <a:pt x="52" y="78"/>
                  </a:lnTo>
                  <a:lnTo>
                    <a:pt x="1" y="130"/>
                  </a:lnTo>
                  <a:lnTo>
                    <a:pt x="1" y="207"/>
                  </a:lnTo>
                  <a:lnTo>
                    <a:pt x="1" y="49347"/>
                  </a:lnTo>
                  <a:lnTo>
                    <a:pt x="1" y="49425"/>
                  </a:lnTo>
                  <a:lnTo>
                    <a:pt x="52" y="49502"/>
                  </a:lnTo>
                  <a:lnTo>
                    <a:pt x="130" y="49554"/>
                  </a:lnTo>
                  <a:lnTo>
                    <a:pt x="5512" y="49554"/>
                  </a:lnTo>
                  <a:lnTo>
                    <a:pt x="5590" y="49502"/>
                  </a:lnTo>
                  <a:lnTo>
                    <a:pt x="5642" y="49425"/>
                  </a:lnTo>
                  <a:lnTo>
                    <a:pt x="5642" y="49347"/>
                  </a:lnTo>
                  <a:lnTo>
                    <a:pt x="5642" y="207"/>
                  </a:lnTo>
                  <a:lnTo>
                    <a:pt x="5642" y="130"/>
                  </a:lnTo>
                  <a:lnTo>
                    <a:pt x="5590" y="78"/>
                  </a:lnTo>
                  <a:lnTo>
                    <a:pt x="5512" y="26"/>
                  </a:lnTo>
                  <a:lnTo>
                    <a:pt x="5435"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46"/>
            <p:cNvSpPr/>
            <p:nvPr/>
          </p:nvSpPr>
          <p:spPr>
            <a:xfrm>
              <a:off x="7805687" y="1962928"/>
              <a:ext cx="96887" cy="850983"/>
            </a:xfrm>
            <a:custGeom>
              <a:rect b="b" l="l" r="r" t="t"/>
              <a:pathLst>
                <a:path extrusionOk="0" fill="none" h="49555" w="5642">
                  <a:moveTo>
                    <a:pt x="5435" y="49554"/>
                  </a:moveTo>
                  <a:lnTo>
                    <a:pt x="208" y="49554"/>
                  </a:lnTo>
                  <a:lnTo>
                    <a:pt x="208" y="49554"/>
                  </a:lnTo>
                  <a:lnTo>
                    <a:pt x="130" y="49554"/>
                  </a:lnTo>
                  <a:lnTo>
                    <a:pt x="52" y="49502"/>
                  </a:lnTo>
                  <a:lnTo>
                    <a:pt x="1" y="49425"/>
                  </a:lnTo>
                  <a:lnTo>
                    <a:pt x="1" y="49347"/>
                  </a:lnTo>
                  <a:lnTo>
                    <a:pt x="1" y="207"/>
                  </a:lnTo>
                  <a:lnTo>
                    <a:pt x="1" y="207"/>
                  </a:lnTo>
                  <a:lnTo>
                    <a:pt x="1" y="130"/>
                  </a:lnTo>
                  <a:lnTo>
                    <a:pt x="52" y="78"/>
                  </a:lnTo>
                  <a:lnTo>
                    <a:pt x="130" y="26"/>
                  </a:lnTo>
                  <a:lnTo>
                    <a:pt x="208" y="0"/>
                  </a:lnTo>
                  <a:lnTo>
                    <a:pt x="5435" y="0"/>
                  </a:lnTo>
                  <a:lnTo>
                    <a:pt x="5435" y="0"/>
                  </a:lnTo>
                  <a:lnTo>
                    <a:pt x="5512" y="26"/>
                  </a:lnTo>
                  <a:lnTo>
                    <a:pt x="5590" y="78"/>
                  </a:lnTo>
                  <a:lnTo>
                    <a:pt x="5642" y="130"/>
                  </a:lnTo>
                  <a:lnTo>
                    <a:pt x="5642" y="207"/>
                  </a:lnTo>
                  <a:lnTo>
                    <a:pt x="5642" y="49347"/>
                  </a:lnTo>
                  <a:lnTo>
                    <a:pt x="5642" y="49347"/>
                  </a:lnTo>
                  <a:lnTo>
                    <a:pt x="5642" y="49425"/>
                  </a:lnTo>
                  <a:lnTo>
                    <a:pt x="5590" y="49502"/>
                  </a:lnTo>
                  <a:lnTo>
                    <a:pt x="5512" y="49554"/>
                  </a:lnTo>
                  <a:lnTo>
                    <a:pt x="5435"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46"/>
            <p:cNvSpPr/>
            <p:nvPr/>
          </p:nvSpPr>
          <p:spPr>
            <a:xfrm>
              <a:off x="7740809" y="1884707"/>
              <a:ext cx="226643" cy="115554"/>
            </a:xfrm>
            <a:custGeom>
              <a:rect b="b" l="l" r="r" t="t"/>
              <a:pathLst>
                <a:path extrusionOk="0" h="6729" w="13198">
                  <a:moveTo>
                    <a:pt x="466" y="1"/>
                  </a:moveTo>
                  <a:lnTo>
                    <a:pt x="363" y="27"/>
                  </a:lnTo>
                  <a:lnTo>
                    <a:pt x="259" y="78"/>
                  </a:lnTo>
                  <a:lnTo>
                    <a:pt x="182" y="156"/>
                  </a:lnTo>
                  <a:lnTo>
                    <a:pt x="104" y="260"/>
                  </a:lnTo>
                  <a:lnTo>
                    <a:pt x="52" y="363"/>
                  </a:lnTo>
                  <a:lnTo>
                    <a:pt x="1" y="467"/>
                  </a:lnTo>
                  <a:lnTo>
                    <a:pt x="1" y="596"/>
                  </a:lnTo>
                  <a:lnTo>
                    <a:pt x="1" y="6134"/>
                  </a:lnTo>
                  <a:lnTo>
                    <a:pt x="1" y="6263"/>
                  </a:lnTo>
                  <a:lnTo>
                    <a:pt x="52" y="6367"/>
                  </a:lnTo>
                  <a:lnTo>
                    <a:pt x="104" y="6470"/>
                  </a:lnTo>
                  <a:lnTo>
                    <a:pt x="182" y="6548"/>
                  </a:lnTo>
                  <a:lnTo>
                    <a:pt x="259" y="6625"/>
                  </a:lnTo>
                  <a:lnTo>
                    <a:pt x="363" y="6677"/>
                  </a:lnTo>
                  <a:lnTo>
                    <a:pt x="466" y="6703"/>
                  </a:lnTo>
                  <a:lnTo>
                    <a:pt x="596" y="6729"/>
                  </a:lnTo>
                  <a:lnTo>
                    <a:pt x="12603" y="6729"/>
                  </a:lnTo>
                  <a:lnTo>
                    <a:pt x="12732" y="6703"/>
                  </a:lnTo>
                  <a:lnTo>
                    <a:pt x="12836" y="6677"/>
                  </a:lnTo>
                  <a:lnTo>
                    <a:pt x="12939" y="6625"/>
                  </a:lnTo>
                  <a:lnTo>
                    <a:pt x="13017" y="6548"/>
                  </a:lnTo>
                  <a:lnTo>
                    <a:pt x="13094" y="6470"/>
                  </a:lnTo>
                  <a:lnTo>
                    <a:pt x="13146" y="6367"/>
                  </a:lnTo>
                  <a:lnTo>
                    <a:pt x="13198" y="6263"/>
                  </a:lnTo>
                  <a:lnTo>
                    <a:pt x="13198" y="6134"/>
                  </a:lnTo>
                  <a:lnTo>
                    <a:pt x="13198" y="596"/>
                  </a:lnTo>
                  <a:lnTo>
                    <a:pt x="13198" y="467"/>
                  </a:lnTo>
                  <a:lnTo>
                    <a:pt x="13146" y="363"/>
                  </a:lnTo>
                  <a:lnTo>
                    <a:pt x="13094" y="260"/>
                  </a:lnTo>
                  <a:lnTo>
                    <a:pt x="13017" y="156"/>
                  </a:lnTo>
                  <a:lnTo>
                    <a:pt x="12939" y="78"/>
                  </a:lnTo>
                  <a:lnTo>
                    <a:pt x="12836"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46"/>
            <p:cNvSpPr/>
            <p:nvPr/>
          </p:nvSpPr>
          <p:spPr>
            <a:xfrm>
              <a:off x="7745704" y="2797889"/>
              <a:ext cx="216872" cy="57785"/>
            </a:xfrm>
            <a:custGeom>
              <a:rect b="b" l="l" r="r" t="t"/>
              <a:pathLst>
                <a:path extrusionOk="0" h="3365" w="12629">
                  <a:moveTo>
                    <a:pt x="2847" y="1"/>
                  </a:moveTo>
                  <a:lnTo>
                    <a:pt x="2614" y="26"/>
                  </a:lnTo>
                  <a:lnTo>
                    <a:pt x="2381" y="78"/>
                  </a:lnTo>
                  <a:lnTo>
                    <a:pt x="2148" y="130"/>
                  </a:lnTo>
                  <a:lnTo>
                    <a:pt x="1941" y="208"/>
                  </a:lnTo>
                  <a:lnTo>
                    <a:pt x="1734" y="285"/>
                  </a:lnTo>
                  <a:lnTo>
                    <a:pt x="1320" y="492"/>
                  </a:lnTo>
                  <a:lnTo>
                    <a:pt x="958" y="751"/>
                  </a:lnTo>
                  <a:lnTo>
                    <a:pt x="621" y="1062"/>
                  </a:lnTo>
                  <a:lnTo>
                    <a:pt x="337" y="1398"/>
                  </a:lnTo>
                  <a:lnTo>
                    <a:pt x="104" y="1786"/>
                  </a:lnTo>
                  <a:lnTo>
                    <a:pt x="52" y="1915"/>
                  </a:lnTo>
                  <a:lnTo>
                    <a:pt x="0" y="2045"/>
                  </a:lnTo>
                  <a:lnTo>
                    <a:pt x="0" y="2200"/>
                  </a:lnTo>
                  <a:lnTo>
                    <a:pt x="0" y="2329"/>
                  </a:lnTo>
                  <a:lnTo>
                    <a:pt x="0" y="2459"/>
                  </a:lnTo>
                  <a:lnTo>
                    <a:pt x="52" y="2588"/>
                  </a:lnTo>
                  <a:lnTo>
                    <a:pt x="104" y="2718"/>
                  </a:lnTo>
                  <a:lnTo>
                    <a:pt x="156" y="2847"/>
                  </a:lnTo>
                  <a:lnTo>
                    <a:pt x="233" y="2951"/>
                  </a:lnTo>
                  <a:lnTo>
                    <a:pt x="337" y="3054"/>
                  </a:lnTo>
                  <a:lnTo>
                    <a:pt x="440" y="3158"/>
                  </a:lnTo>
                  <a:lnTo>
                    <a:pt x="544" y="3235"/>
                  </a:lnTo>
                  <a:lnTo>
                    <a:pt x="673" y="3287"/>
                  </a:lnTo>
                  <a:lnTo>
                    <a:pt x="828" y="3339"/>
                  </a:lnTo>
                  <a:lnTo>
                    <a:pt x="958" y="3365"/>
                  </a:lnTo>
                  <a:lnTo>
                    <a:pt x="11671" y="3365"/>
                  </a:lnTo>
                  <a:lnTo>
                    <a:pt x="11800" y="3339"/>
                  </a:lnTo>
                  <a:lnTo>
                    <a:pt x="11955" y="3287"/>
                  </a:lnTo>
                  <a:lnTo>
                    <a:pt x="12059" y="3235"/>
                  </a:lnTo>
                  <a:lnTo>
                    <a:pt x="12188" y="3158"/>
                  </a:lnTo>
                  <a:lnTo>
                    <a:pt x="12292" y="3054"/>
                  </a:lnTo>
                  <a:lnTo>
                    <a:pt x="12395" y="2951"/>
                  </a:lnTo>
                  <a:lnTo>
                    <a:pt x="12473" y="2847"/>
                  </a:lnTo>
                  <a:lnTo>
                    <a:pt x="12525" y="2718"/>
                  </a:lnTo>
                  <a:lnTo>
                    <a:pt x="12576" y="2588"/>
                  </a:lnTo>
                  <a:lnTo>
                    <a:pt x="12628" y="2459"/>
                  </a:lnTo>
                  <a:lnTo>
                    <a:pt x="12628" y="2329"/>
                  </a:lnTo>
                  <a:lnTo>
                    <a:pt x="12628" y="2200"/>
                  </a:lnTo>
                  <a:lnTo>
                    <a:pt x="12628" y="2045"/>
                  </a:lnTo>
                  <a:lnTo>
                    <a:pt x="12576" y="1915"/>
                  </a:lnTo>
                  <a:lnTo>
                    <a:pt x="12525" y="1786"/>
                  </a:lnTo>
                  <a:lnTo>
                    <a:pt x="12266" y="1398"/>
                  </a:lnTo>
                  <a:lnTo>
                    <a:pt x="11981" y="1062"/>
                  </a:lnTo>
                  <a:lnTo>
                    <a:pt x="11671" y="751"/>
                  </a:lnTo>
                  <a:lnTo>
                    <a:pt x="11308" y="492"/>
                  </a:lnTo>
                  <a:lnTo>
                    <a:pt x="10894" y="285"/>
                  </a:lnTo>
                  <a:lnTo>
                    <a:pt x="10687" y="208"/>
                  </a:lnTo>
                  <a:lnTo>
                    <a:pt x="10480" y="130"/>
                  </a:lnTo>
                  <a:lnTo>
                    <a:pt x="10247" y="78"/>
                  </a:lnTo>
                  <a:lnTo>
                    <a:pt x="10015" y="26"/>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46"/>
            <p:cNvSpPr/>
            <p:nvPr/>
          </p:nvSpPr>
          <p:spPr>
            <a:xfrm>
              <a:off x="7745704" y="2797889"/>
              <a:ext cx="216872" cy="57785"/>
            </a:xfrm>
            <a:custGeom>
              <a:rect b="b" l="l" r="r" t="t"/>
              <a:pathLst>
                <a:path extrusionOk="0" fill="none" h="3365" w="12629">
                  <a:moveTo>
                    <a:pt x="9549" y="1"/>
                  </a:moveTo>
                  <a:lnTo>
                    <a:pt x="3080" y="1"/>
                  </a:lnTo>
                  <a:lnTo>
                    <a:pt x="3080" y="1"/>
                  </a:lnTo>
                  <a:lnTo>
                    <a:pt x="2847" y="1"/>
                  </a:lnTo>
                  <a:lnTo>
                    <a:pt x="2614" y="26"/>
                  </a:lnTo>
                  <a:lnTo>
                    <a:pt x="2381" y="78"/>
                  </a:lnTo>
                  <a:lnTo>
                    <a:pt x="2148" y="130"/>
                  </a:lnTo>
                  <a:lnTo>
                    <a:pt x="1941" y="208"/>
                  </a:lnTo>
                  <a:lnTo>
                    <a:pt x="1734" y="285"/>
                  </a:lnTo>
                  <a:lnTo>
                    <a:pt x="1320" y="492"/>
                  </a:lnTo>
                  <a:lnTo>
                    <a:pt x="958" y="751"/>
                  </a:lnTo>
                  <a:lnTo>
                    <a:pt x="621" y="1062"/>
                  </a:lnTo>
                  <a:lnTo>
                    <a:pt x="337" y="1398"/>
                  </a:lnTo>
                  <a:lnTo>
                    <a:pt x="104" y="1786"/>
                  </a:lnTo>
                  <a:lnTo>
                    <a:pt x="104" y="1786"/>
                  </a:lnTo>
                  <a:lnTo>
                    <a:pt x="52" y="1915"/>
                  </a:lnTo>
                  <a:lnTo>
                    <a:pt x="0" y="2045"/>
                  </a:lnTo>
                  <a:lnTo>
                    <a:pt x="0" y="2200"/>
                  </a:lnTo>
                  <a:lnTo>
                    <a:pt x="0" y="2329"/>
                  </a:lnTo>
                  <a:lnTo>
                    <a:pt x="0" y="2459"/>
                  </a:lnTo>
                  <a:lnTo>
                    <a:pt x="52" y="2588"/>
                  </a:lnTo>
                  <a:lnTo>
                    <a:pt x="104" y="2718"/>
                  </a:lnTo>
                  <a:lnTo>
                    <a:pt x="156" y="2847"/>
                  </a:lnTo>
                  <a:lnTo>
                    <a:pt x="233" y="2951"/>
                  </a:lnTo>
                  <a:lnTo>
                    <a:pt x="337" y="3054"/>
                  </a:lnTo>
                  <a:lnTo>
                    <a:pt x="440" y="3158"/>
                  </a:lnTo>
                  <a:lnTo>
                    <a:pt x="544" y="3235"/>
                  </a:lnTo>
                  <a:lnTo>
                    <a:pt x="673" y="3287"/>
                  </a:lnTo>
                  <a:lnTo>
                    <a:pt x="828" y="3339"/>
                  </a:lnTo>
                  <a:lnTo>
                    <a:pt x="958" y="3365"/>
                  </a:lnTo>
                  <a:lnTo>
                    <a:pt x="1113" y="3365"/>
                  </a:lnTo>
                  <a:lnTo>
                    <a:pt x="11515" y="3365"/>
                  </a:lnTo>
                  <a:lnTo>
                    <a:pt x="11515" y="3365"/>
                  </a:lnTo>
                  <a:lnTo>
                    <a:pt x="11671" y="3365"/>
                  </a:lnTo>
                  <a:lnTo>
                    <a:pt x="11800" y="3339"/>
                  </a:lnTo>
                  <a:lnTo>
                    <a:pt x="11955" y="3287"/>
                  </a:lnTo>
                  <a:lnTo>
                    <a:pt x="12059" y="3235"/>
                  </a:lnTo>
                  <a:lnTo>
                    <a:pt x="12188" y="3158"/>
                  </a:lnTo>
                  <a:lnTo>
                    <a:pt x="12292" y="3054"/>
                  </a:lnTo>
                  <a:lnTo>
                    <a:pt x="12395" y="2951"/>
                  </a:lnTo>
                  <a:lnTo>
                    <a:pt x="12473" y="2847"/>
                  </a:lnTo>
                  <a:lnTo>
                    <a:pt x="12525" y="2718"/>
                  </a:lnTo>
                  <a:lnTo>
                    <a:pt x="12576" y="2588"/>
                  </a:lnTo>
                  <a:lnTo>
                    <a:pt x="12628" y="2459"/>
                  </a:lnTo>
                  <a:lnTo>
                    <a:pt x="12628" y="2329"/>
                  </a:lnTo>
                  <a:lnTo>
                    <a:pt x="12628" y="2200"/>
                  </a:lnTo>
                  <a:lnTo>
                    <a:pt x="12628" y="2045"/>
                  </a:lnTo>
                  <a:lnTo>
                    <a:pt x="12576" y="1915"/>
                  </a:lnTo>
                  <a:lnTo>
                    <a:pt x="12525" y="1786"/>
                  </a:lnTo>
                  <a:lnTo>
                    <a:pt x="12525" y="1786"/>
                  </a:lnTo>
                  <a:lnTo>
                    <a:pt x="12266" y="1398"/>
                  </a:lnTo>
                  <a:lnTo>
                    <a:pt x="11981" y="1062"/>
                  </a:lnTo>
                  <a:lnTo>
                    <a:pt x="11671" y="751"/>
                  </a:lnTo>
                  <a:lnTo>
                    <a:pt x="11308" y="492"/>
                  </a:lnTo>
                  <a:lnTo>
                    <a:pt x="10894" y="285"/>
                  </a:lnTo>
                  <a:lnTo>
                    <a:pt x="10687" y="208"/>
                  </a:lnTo>
                  <a:lnTo>
                    <a:pt x="10480" y="130"/>
                  </a:lnTo>
                  <a:lnTo>
                    <a:pt x="10247" y="78"/>
                  </a:lnTo>
                  <a:lnTo>
                    <a:pt x="10015" y="26"/>
                  </a:lnTo>
                  <a:lnTo>
                    <a:pt x="9782" y="1"/>
                  </a:lnTo>
                  <a:lnTo>
                    <a:pt x="95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46"/>
            <p:cNvSpPr/>
            <p:nvPr/>
          </p:nvSpPr>
          <p:spPr>
            <a:xfrm>
              <a:off x="7850576" y="1199937"/>
              <a:ext cx="836747" cy="983847"/>
            </a:xfrm>
            <a:custGeom>
              <a:rect b="b" l="l" r="r" t="t"/>
              <a:pathLst>
                <a:path extrusionOk="0" h="57292" w="48726">
                  <a:moveTo>
                    <a:pt x="14672" y="1"/>
                  </a:moveTo>
                  <a:lnTo>
                    <a:pt x="14284" y="53"/>
                  </a:lnTo>
                  <a:lnTo>
                    <a:pt x="13922" y="104"/>
                  </a:lnTo>
                  <a:lnTo>
                    <a:pt x="13534" y="182"/>
                  </a:lnTo>
                  <a:lnTo>
                    <a:pt x="13171" y="285"/>
                  </a:lnTo>
                  <a:lnTo>
                    <a:pt x="12809" y="415"/>
                  </a:lnTo>
                  <a:lnTo>
                    <a:pt x="12447" y="570"/>
                  </a:lnTo>
                  <a:lnTo>
                    <a:pt x="12085" y="751"/>
                  </a:lnTo>
                  <a:lnTo>
                    <a:pt x="11748" y="932"/>
                  </a:lnTo>
                  <a:lnTo>
                    <a:pt x="11412" y="1139"/>
                  </a:lnTo>
                  <a:lnTo>
                    <a:pt x="11075" y="1372"/>
                  </a:lnTo>
                  <a:lnTo>
                    <a:pt x="10739" y="1631"/>
                  </a:lnTo>
                  <a:lnTo>
                    <a:pt x="10429" y="1916"/>
                  </a:lnTo>
                  <a:lnTo>
                    <a:pt x="10118" y="2200"/>
                  </a:lnTo>
                  <a:lnTo>
                    <a:pt x="9833" y="2511"/>
                  </a:lnTo>
                  <a:lnTo>
                    <a:pt x="9523" y="2821"/>
                  </a:lnTo>
                  <a:lnTo>
                    <a:pt x="9264" y="3184"/>
                  </a:lnTo>
                  <a:lnTo>
                    <a:pt x="8979" y="3546"/>
                  </a:lnTo>
                  <a:lnTo>
                    <a:pt x="8721" y="3908"/>
                  </a:lnTo>
                  <a:lnTo>
                    <a:pt x="8488" y="4296"/>
                  </a:lnTo>
                  <a:lnTo>
                    <a:pt x="8229" y="4710"/>
                  </a:lnTo>
                  <a:lnTo>
                    <a:pt x="8022" y="5124"/>
                  </a:lnTo>
                  <a:lnTo>
                    <a:pt x="7789" y="5564"/>
                  </a:lnTo>
                  <a:lnTo>
                    <a:pt x="7608" y="6004"/>
                  </a:lnTo>
                  <a:lnTo>
                    <a:pt x="7401" y="6470"/>
                  </a:lnTo>
                  <a:lnTo>
                    <a:pt x="7246" y="6962"/>
                  </a:lnTo>
                  <a:lnTo>
                    <a:pt x="7090" y="7453"/>
                  </a:lnTo>
                  <a:lnTo>
                    <a:pt x="6935" y="7945"/>
                  </a:lnTo>
                  <a:lnTo>
                    <a:pt x="6806" y="8462"/>
                  </a:lnTo>
                  <a:lnTo>
                    <a:pt x="6676" y="8980"/>
                  </a:lnTo>
                  <a:lnTo>
                    <a:pt x="6573" y="9523"/>
                  </a:lnTo>
                  <a:lnTo>
                    <a:pt x="6495" y="10067"/>
                  </a:lnTo>
                  <a:lnTo>
                    <a:pt x="0" y="56024"/>
                  </a:lnTo>
                  <a:lnTo>
                    <a:pt x="0" y="56283"/>
                  </a:lnTo>
                  <a:lnTo>
                    <a:pt x="52" y="56516"/>
                  </a:lnTo>
                  <a:lnTo>
                    <a:pt x="130" y="56723"/>
                  </a:lnTo>
                  <a:lnTo>
                    <a:pt x="285" y="56904"/>
                  </a:lnTo>
                  <a:lnTo>
                    <a:pt x="440" y="57085"/>
                  </a:lnTo>
                  <a:lnTo>
                    <a:pt x="647" y="57188"/>
                  </a:lnTo>
                  <a:lnTo>
                    <a:pt x="880" y="57266"/>
                  </a:lnTo>
                  <a:lnTo>
                    <a:pt x="1113" y="57292"/>
                  </a:lnTo>
                  <a:lnTo>
                    <a:pt x="47639" y="57292"/>
                  </a:lnTo>
                  <a:lnTo>
                    <a:pt x="47872" y="57266"/>
                  </a:lnTo>
                  <a:lnTo>
                    <a:pt x="48105" y="57188"/>
                  </a:lnTo>
                  <a:lnTo>
                    <a:pt x="48286" y="57085"/>
                  </a:lnTo>
                  <a:lnTo>
                    <a:pt x="48467" y="56930"/>
                  </a:lnTo>
                  <a:lnTo>
                    <a:pt x="48597" y="56748"/>
                  </a:lnTo>
                  <a:lnTo>
                    <a:pt x="48674" y="56516"/>
                  </a:lnTo>
                  <a:lnTo>
                    <a:pt x="48726" y="56283"/>
                  </a:lnTo>
                  <a:lnTo>
                    <a:pt x="48726" y="56050"/>
                  </a:lnTo>
                  <a:lnTo>
                    <a:pt x="43137" y="10377"/>
                  </a:lnTo>
                  <a:lnTo>
                    <a:pt x="43059" y="9808"/>
                  </a:lnTo>
                  <a:lnTo>
                    <a:pt x="42981" y="9265"/>
                  </a:lnTo>
                  <a:lnTo>
                    <a:pt x="42852" y="8721"/>
                  </a:lnTo>
                  <a:lnTo>
                    <a:pt x="42749" y="8204"/>
                  </a:lnTo>
                  <a:lnTo>
                    <a:pt x="42593" y="7686"/>
                  </a:lnTo>
                  <a:lnTo>
                    <a:pt x="42438" y="7194"/>
                  </a:lnTo>
                  <a:lnTo>
                    <a:pt x="42283" y="6703"/>
                  </a:lnTo>
                  <a:lnTo>
                    <a:pt x="42076" y="6211"/>
                  </a:lnTo>
                  <a:lnTo>
                    <a:pt x="41895" y="5771"/>
                  </a:lnTo>
                  <a:lnTo>
                    <a:pt x="41688" y="5305"/>
                  </a:lnTo>
                  <a:lnTo>
                    <a:pt x="41455" y="4866"/>
                  </a:lnTo>
                  <a:lnTo>
                    <a:pt x="41222" y="4452"/>
                  </a:lnTo>
                  <a:lnTo>
                    <a:pt x="40963" y="4038"/>
                  </a:lnTo>
                  <a:lnTo>
                    <a:pt x="40704" y="3649"/>
                  </a:lnTo>
                  <a:lnTo>
                    <a:pt x="40445" y="3287"/>
                  </a:lnTo>
                  <a:lnTo>
                    <a:pt x="40161" y="2925"/>
                  </a:lnTo>
                  <a:lnTo>
                    <a:pt x="39876" y="2588"/>
                  </a:lnTo>
                  <a:lnTo>
                    <a:pt x="39566" y="2278"/>
                  </a:lnTo>
                  <a:lnTo>
                    <a:pt x="39255" y="1967"/>
                  </a:lnTo>
                  <a:lnTo>
                    <a:pt x="38945" y="1709"/>
                  </a:lnTo>
                  <a:lnTo>
                    <a:pt x="38608" y="1424"/>
                  </a:lnTo>
                  <a:lnTo>
                    <a:pt x="38272" y="1191"/>
                  </a:lnTo>
                  <a:lnTo>
                    <a:pt x="37935" y="984"/>
                  </a:lnTo>
                  <a:lnTo>
                    <a:pt x="37573" y="777"/>
                  </a:lnTo>
                  <a:lnTo>
                    <a:pt x="37211" y="596"/>
                  </a:lnTo>
                  <a:lnTo>
                    <a:pt x="36849" y="441"/>
                  </a:lnTo>
                  <a:lnTo>
                    <a:pt x="36486" y="311"/>
                  </a:lnTo>
                  <a:lnTo>
                    <a:pt x="36098" y="208"/>
                  </a:lnTo>
                  <a:lnTo>
                    <a:pt x="35710" y="104"/>
                  </a:lnTo>
                  <a:lnTo>
                    <a:pt x="35322" y="53"/>
                  </a:lnTo>
                  <a:lnTo>
                    <a:pt x="34934"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46"/>
            <p:cNvSpPr/>
            <p:nvPr/>
          </p:nvSpPr>
          <p:spPr>
            <a:xfrm>
              <a:off x="7850576" y="1199937"/>
              <a:ext cx="836747" cy="983847"/>
            </a:xfrm>
            <a:custGeom>
              <a:rect b="b" l="l" r="r" t="t"/>
              <a:pathLst>
                <a:path extrusionOk="0" fill="none" h="57292" w="48726">
                  <a:moveTo>
                    <a:pt x="47639" y="57292"/>
                  </a:moveTo>
                  <a:lnTo>
                    <a:pt x="1113" y="57292"/>
                  </a:lnTo>
                  <a:lnTo>
                    <a:pt x="1113" y="57292"/>
                  </a:lnTo>
                  <a:lnTo>
                    <a:pt x="880" y="57266"/>
                  </a:lnTo>
                  <a:lnTo>
                    <a:pt x="647" y="57188"/>
                  </a:lnTo>
                  <a:lnTo>
                    <a:pt x="440" y="57085"/>
                  </a:lnTo>
                  <a:lnTo>
                    <a:pt x="285" y="56904"/>
                  </a:lnTo>
                  <a:lnTo>
                    <a:pt x="130" y="56723"/>
                  </a:lnTo>
                  <a:lnTo>
                    <a:pt x="52" y="56516"/>
                  </a:lnTo>
                  <a:lnTo>
                    <a:pt x="0" y="56283"/>
                  </a:lnTo>
                  <a:lnTo>
                    <a:pt x="0" y="56024"/>
                  </a:lnTo>
                  <a:lnTo>
                    <a:pt x="6495" y="10067"/>
                  </a:lnTo>
                  <a:lnTo>
                    <a:pt x="6495" y="10067"/>
                  </a:lnTo>
                  <a:lnTo>
                    <a:pt x="6573" y="9523"/>
                  </a:lnTo>
                  <a:lnTo>
                    <a:pt x="6676" y="8980"/>
                  </a:lnTo>
                  <a:lnTo>
                    <a:pt x="6806" y="8462"/>
                  </a:lnTo>
                  <a:lnTo>
                    <a:pt x="6935" y="7945"/>
                  </a:lnTo>
                  <a:lnTo>
                    <a:pt x="7090" y="7453"/>
                  </a:lnTo>
                  <a:lnTo>
                    <a:pt x="7246" y="6962"/>
                  </a:lnTo>
                  <a:lnTo>
                    <a:pt x="7401" y="6470"/>
                  </a:lnTo>
                  <a:lnTo>
                    <a:pt x="7608" y="6004"/>
                  </a:lnTo>
                  <a:lnTo>
                    <a:pt x="7789" y="5564"/>
                  </a:lnTo>
                  <a:lnTo>
                    <a:pt x="8022" y="5124"/>
                  </a:lnTo>
                  <a:lnTo>
                    <a:pt x="8229" y="4710"/>
                  </a:lnTo>
                  <a:lnTo>
                    <a:pt x="8488" y="4296"/>
                  </a:lnTo>
                  <a:lnTo>
                    <a:pt x="8721" y="3908"/>
                  </a:lnTo>
                  <a:lnTo>
                    <a:pt x="8979" y="3546"/>
                  </a:lnTo>
                  <a:lnTo>
                    <a:pt x="9264" y="3184"/>
                  </a:lnTo>
                  <a:lnTo>
                    <a:pt x="9523" y="2821"/>
                  </a:lnTo>
                  <a:lnTo>
                    <a:pt x="9833" y="2511"/>
                  </a:lnTo>
                  <a:lnTo>
                    <a:pt x="10118" y="2200"/>
                  </a:lnTo>
                  <a:lnTo>
                    <a:pt x="10429" y="1916"/>
                  </a:lnTo>
                  <a:lnTo>
                    <a:pt x="10739" y="1631"/>
                  </a:lnTo>
                  <a:lnTo>
                    <a:pt x="11075" y="1372"/>
                  </a:lnTo>
                  <a:lnTo>
                    <a:pt x="11412" y="1139"/>
                  </a:lnTo>
                  <a:lnTo>
                    <a:pt x="11748" y="932"/>
                  </a:lnTo>
                  <a:lnTo>
                    <a:pt x="12085" y="751"/>
                  </a:lnTo>
                  <a:lnTo>
                    <a:pt x="12447" y="570"/>
                  </a:lnTo>
                  <a:lnTo>
                    <a:pt x="12809" y="415"/>
                  </a:lnTo>
                  <a:lnTo>
                    <a:pt x="13171" y="285"/>
                  </a:lnTo>
                  <a:lnTo>
                    <a:pt x="13534" y="182"/>
                  </a:lnTo>
                  <a:lnTo>
                    <a:pt x="13922" y="104"/>
                  </a:lnTo>
                  <a:lnTo>
                    <a:pt x="14284" y="53"/>
                  </a:lnTo>
                  <a:lnTo>
                    <a:pt x="14672" y="1"/>
                  </a:lnTo>
                  <a:lnTo>
                    <a:pt x="15060" y="1"/>
                  </a:lnTo>
                  <a:lnTo>
                    <a:pt x="34546" y="1"/>
                  </a:lnTo>
                  <a:lnTo>
                    <a:pt x="34546" y="1"/>
                  </a:lnTo>
                  <a:lnTo>
                    <a:pt x="34934" y="1"/>
                  </a:lnTo>
                  <a:lnTo>
                    <a:pt x="35322" y="53"/>
                  </a:lnTo>
                  <a:lnTo>
                    <a:pt x="35710" y="104"/>
                  </a:lnTo>
                  <a:lnTo>
                    <a:pt x="36098" y="208"/>
                  </a:lnTo>
                  <a:lnTo>
                    <a:pt x="36486" y="311"/>
                  </a:lnTo>
                  <a:lnTo>
                    <a:pt x="36849" y="441"/>
                  </a:lnTo>
                  <a:lnTo>
                    <a:pt x="37211" y="596"/>
                  </a:lnTo>
                  <a:lnTo>
                    <a:pt x="37573" y="777"/>
                  </a:lnTo>
                  <a:lnTo>
                    <a:pt x="37935" y="984"/>
                  </a:lnTo>
                  <a:lnTo>
                    <a:pt x="38272" y="1191"/>
                  </a:lnTo>
                  <a:lnTo>
                    <a:pt x="38608" y="1424"/>
                  </a:lnTo>
                  <a:lnTo>
                    <a:pt x="38945" y="1709"/>
                  </a:lnTo>
                  <a:lnTo>
                    <a:pt x="39255" y="1967"/>
                  </a:lnTo>
                  <a:lnTo>
                    <a:pt x="39566" y="2278"/>
                  </a:lnTo>
                  <a:lnTo>
                    <a:pt x="39876" y="2588"/>
                  </a:lnTo>
                  <a:lnTo>
                    <a:pt x="40161" y="2925"/>
                  </a:lnTo>
                  <a:lnTo>
                    <a:pt x="40445" y="3287"/>
                  </a:lnTo>
                  <a:lnTo>
                    <a:pt x="40704" y="3649"/>
                  </a:lnTo>
                  <a:lnTo>
                    <a:pt x="40963" y="4038"/>
                  </a:lnTo>
                  <a:lnTo>
                    <a:pt x="41222" y="4452"/>
                  </a:lnTo>
                  <a:lnTo>
                    <a:pt x="41455" y="4866"/>
                  </a:lnTo>
                  <a:lnTo>
                    <a:pt x="41688" y="5305"/>
                  </a:lnTo>
                  <a:lnTo>
                    <a:pt x="41895" y="5771"/>
                  </a:lnTo>
                  <a:lnTo>
                    <a:pt x="42076" y="6211"/>
                  </a:lnTo>
                  <a:lnTo>
                    <a:pt x="42283" y="6703"/>
                  </a:lnTo>
                  <a:lnTo>
                    <a:pt x="42438" y="7194"/>
                  </a:lnTo>
                  <a:lnTo>
                    <a:pt x="42593" y="7686"/>
                  </a:lnTo>
                  <a:lnTo>
                    <a:pt x="42749" y="8204"/>
                  </a:lnTo>
                  <a:lnTo>
                    <a:pt x="42852" y="8721"/>
                  </a:lnTo>
                  <a:lnTo>
                    <a:pt x="42981" y="9265"/>
                  </a:lnTo>
                  <a:lnTo>
                    <a:pt x="43059" y="9808"/>
                  </a:lnTo>
                  <a:lnTo>
                    <a:pt x="43137" y="10377"/>
                  </a:lnTo>
                  <a:lnTo>
                    <a:pt x="48726" y="56050"/>
                  </a:lnTo>
                  <a:lnTo>
                    <a:pt x="48726" y="56050"/>
                  </a:lnTo>
                  <a:lnTo>
                    <a:pt x="48726" y="56283"/>
                  </a:lnTo>
                  <a:lnTo>
                    <a:pt x="48674" y="56516"/>
                  </a:lnTo>
                  <a:lnTo>
                    <a:pt x="48597" y="56748"/>
                  </a:lnTo>
                  <a:lnTo>
                    <a:pt x="48467" y="56930"/>
                  </a:lnTo>
                  <a:lnTo>
                    <a:pt x="48286" y="57085"/>
                  </a:lnTo>
                  <a:lnTo>
                    <a:pt x="48105" y="57188"/>
                  </a:lnTo>
                  <a:lnTo>
                    <a:pt x="47872" y="57266"/>
                  </a:lnTo>
                  <a:lnTo>
                    <a:pt x="47639"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46"/>
            <p:cNvSpPr/>
            <p:nvPr/>
          </p:nvSpPr>
          <p:spPr>
            <a:xfrm>
              <a:off x="7803918" y="2146897"/>
              <a:ext cx="930080" cy="268406"/>
            </a:xfrm>
            <a:custGeom>
              <a:rect b="b" l="l" r="r" t="t"/>
              <a:pathLst>
                <a:path extrusionOk="0" h="15630" w="54161">
                  <a:moveTo>
                    <a:pt x="880" y="0"/>
                  </a:moveTo>
                  <a:lnTo>
                    <a:pt x="699" y="26"/>
                  </a:lnTo>
                  <a:lnTo>
                    <a:pt x="544" y="78"/>
                  </a:lnTo>
                  <a:lnTo>
                    <a:pt x="388" y="155"/>
                  </a:lnTo>
                  <a:lnTo>
                    <a:pt x="259" y="259"/>
                  </a:lnTo>
                  <a:lnTo>
                    <a:pt x="155" y="388"/>
                  </a:lnTo>
                  <a:lnTo>
                    <a:pt x="52" y="544"/>
                  </a:lnTo>
                  <a:lnTo>
                    <a:pt x="0" y="725"/>
                  </a:lnTo>
                  <a:lnTo>
                    <a:pt x="0" y="906"/>
                  </a:lnTo>
                  <a:lnTo>
                    <a:pt x="0" y="14724"/>
                  </a:lnTo>
                  <a:lnTo>
                    <a:pt x="0" y="14905"/>
                  </a:lnTo>
                  <a:lnTo>
                    <a:pt x="52" y="15086"/>
                  </a:lnTo>
                  <a:lnTo>
                    <a:pt x="155" y="15242"/>
                  </a:lnTo>
                  <a:lnTo>
                    <a:pt x="259" y="15371"/>
                  </a:lnTo>
                  <a:lnTo>
                    <a:pt x="388" y="15474"/>
                  </a:lnTo>
                  <a:lnTo>
                    <a:pt x="544" y="15552"/>
                  </a:lnTo>
                  <a:lnTo>
                    <a:pt x="699" y="15604"/>
                  </a:lnTo>
                  <a:lnTo>
                    <a:pt x="880" y="15630"/>
                  </a:lnTo>
                  <a:lnTo>
                    <a:pt x="53254" y="15630"/>
                  </a:lnTo>
                  <a:lnTo>
                    <a:pt x="53436" y="15604"/>
                  </a:lnTo>
                  <a:lnTo>
                    <a:pt x="53617" y="15552"/>
                  </a:lnTo>
                  <a:lnTo>
                    <a:pt x="53772" y="15474"/>
                  </a:lnTo>
                  <a:lnTo>
                    <a:pt x="53901" y="15371"/>
                  </a:lnTo>
                  <a:lnTo>
                    <a:pt x="54005" y="15242"/>
                  </a:lnTo>
                  <a:lnTo>
                    <a:pt x="54082" y="15086"/>
                  </a:lnTo>
                  <a:lnTo>
                    <a:pt x="54134" y="14905"/>
                  </a:lnTo>
                  <a:lnTo>
                    <a:pt x="54160" y="14724"/>
                  </a:lnTo>
                  <a:lnTo>
                    <a:pt x="54160" y="906"/>
                  </a:lnTo>
                  <a:lnTo>
                    <a:pt x="54134" y="725"/>
                  </a:lnTo>
                  <a:lnTo>
                    <a:pt x="54082" y="544"/>
                  </a:lnTo>
                  <a:lnTo>
                    <a:pt x="54005" y="388"/>
                  </a:lnTo>
                  <a:lnTo>
                    <a:pt x="53901" y="259"/>
                  </a:lnTo>
                  <a:lnTo>
                    <a:pt x="53772" y="155"/>
                  </a:lnTo>
                  <a:lnTo>
                    <a:pt x="53617" y="78"/>
                  </a:lnTo>
                  <a:lnTo>
                    <a:pt x="53436" y="26"/>
                  </a:lnTo>
                  <a:lnTo>
                    <a:pt x="53254" y="0"/>
                  </a:lnTo>
                  <a:close/>
                </a:path>
              </a:pathLst>
            </a:custGeom>
            <a:solidFill>
              <a:srgbClr val="3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46"/>
            <p:cNvSpPr/>
            <p:nvPr/>
          </p:nvSpPr>
          <p:spPr>
            <a:xfrm>
              <a:off x="7803918" y="2146897"/>
              <a:ext cx="930080" cy="268406"/>
            </a:xfrm>
            <a:custGeom>
              <a:rect b="b" l="l" r="r" t="t"/>
              <a:pathLst>
                <a:path extrusionOk="0" fill="none" h="15630" w="54161">
                  <a:moveTo>
                    <a:pt x="53254" y="15630"/>
                  </a:moveTo>
                  <a:lnTo>
                    <a:pt x="880" y="15630"/>
                  </a:lnTo>
                  <a:lnTo>
                    <a:pt x="880" y="15630"/>
                  </a:lnTo>
                  <a:lnTo>
                    <a:pt x="699" y="15604"/>
                  </a:lnTo>
                  <a:lnTo>
                    <a:pt x="544" y="15552"/>
                  </a:lnTo>
                  <a:lnTo>
                    <a:pt x="388" y="15474"/>
                  </a:lnTo>
                  <a:lnTo>
                    <a:pt x="259" y="15371"/>
                  </a:lnTo>
                  <a:lnTo>
                    <a:pt x="155" y="15242"/>
                  </a:lnTo>
                  <a:lnTo>
                    <a:pt x="52" y="15086"/>
                  </a:lnTo>
                  <a:lnTo>
                    <a:pt x="0" y="14905"/>
                  </a:lnTo>
                  <a:lnTo>
                    <a:pt x="0" y="14724"/>
                  </a:lnTo>
                  <a:lnTo>
                    <a:pt x="0" y="906"/>
                  </a:lnTo>
                  <a:lnTo>
                    <a:pt x="0" y="906"/>
                  </a:lnTo>
                  <a:lnTo>
                    <a:pt x="0" y="725"/>
                  </a:lnTo>
                  <a:lnTo>
                    <a:pt x="52" y="544"/>
                  </a:lnTo>
                  <a:lnTo>
                    <a:pt x="155" y="388"/>
                  </a:lnTo>
                  <a:lnTo>
                    <a:pt x="259" y="259"/>
                  </a:lnTo>
                  <a:lnTo>
                    <a:pt x="388" y="155"/>
                  </a:lnTo>
                  <a:lnTo>
                    <a:pt x="544" y="78"/>
                  </a:lnTo>
                  <a:lnTo>
                    <a:pt x="699" y="26"/>
                  </a:lnTo>
                  <a:lnTo>
                    <a:pt x="880" y="0"/>
                  </a:lnTo>
                  <a:lnTo>
                    <a:pt x="53254" y="0"/>
                  </a:lnTo>
                  <a:lnTo>
                    <a:pt x="53254" y="0"/>
                  </a:lnTo>
                  <a:lnTo>
                    <a:pt x="53436" y="26"/>
                  </a:lnTo>
                  <a:lnTo>
                    <a:pt x="53617" y="78"/>
                  </a:lnTo>
                  <a:lnTo>
                    <a:pt x="53772" y="155"/>
                  </a:lnTo>
                  <a:lnTo>
                    <a:pt x="53901" y="259"/>
                  </a:lnTo>
                  <a:lnTo>
                    <a:pt x="54005" y="388"/>
                  </a:lnTo>
                  <a:lnTo>
                    <a:pt x="54082" y="544"/>
                  </a:lnTo>
                  <a:lnTo>
                    <a:pt x="54134" y="725"/>
                  </a:lnTo>
                  <a:lnTo>
                    <a:pt x="54160" y="906"/>
                  </a:lnTo>
                  <a:lnTo>
                    <a:pt x="54160" y="14724"/>
                  </a:lnTo>
                  <a:lnTo>
                    <a:pt x="54160" y="14724"/>
                  </a:lnTo>
                  <a:lnTo>
                    <a:pt x="54134" y="14905"/>
                  </a:lnTo>
                  <a:lnTo>
                    <a:pt x="54082" y="15086"/>
                  </a:lnTo>
                  <a:lnTo>
                    <a:pt x="54005" y="15242"/>
                  </a:lnTo>
                  <a:lnTo>
                    <a:pt x="53901" y="15371"/>
                  </a:lnTo>
                  <a:lnTo>
                    <a:pt x="53772" y="15474"/>
                  </a:lnTo>
                  <a:lnTo>
                    <a:pt x="53617" y="15552"/>
                  </a:lnTo>
                  <a:lnTo>
                    <a:pt x="53436" y="15604"/>
                  </a:lnTo>
                  <a:lnTo>
                    <a:pt x="53254"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46"/>
            <p:cNvSpPr/>
            <p:nvPr/>
          </p:nvSpPr>
          <p:spPr>
            <a:xfrm>
              <a:off x="7799917" y="1962928"/>
              <a:ext cx="97334" cy="850983"/>
            </a:xfrm>
            <a:custGeom>
              <a:rect b="b" l="l" r="r" t="t"/>
              <a:pathLst>
                <a:path extrusionOk="0" h="49555" w="5668">
                  <a:moveTo>
                    <a:pt x="233" y="0"/>
                  </a:moveTo>
                  <a:lnTo>
                    <a:pt x="130" y="26"/>
                  </a:lnTo>
                  <a:lnTo>
                    <a:pt x="78" y="78"/>
                  </a:lnTo>
                  <a:lnTo>
                    <a:pt x="26" y="130"/>
                  </a:lnTo>
                  <a:lnTo>
                    <a:pt x="0" y="207"/>
                  </a:lnTo>
                  <a:lnTo>
                    <a:pt x="0" y="49347"/>
                  </a:lnTo>
                  <a:lnTo>
                    <a:pt x="26" y="49425"/>
                  </a:lnTo>
                  <a:lnTo>
                    <a:pt x="78" y="49502"/>
                  </a:lnTo>
                  <a:lnTo>
                    <a:pt x="130" y="49554"/>
                  </a:lnTo>
                  <a:lnTo>
                    <a:pt x="5538" y="49554"/>
                  </a:lnTo>
                  <a:lnTo>
                    <a:pt x="5616" y="49502"/>
                  </a:lnTo>
                  <a:lnTo>
                    <a:pt x="5641" y="49425"/>
                  </a:lnTo>
                  <a:lnTo>
                    <a:pt x="5667" y="49347"/>
                  </a:lnTo>
                  <a:lnTo>
                    <a:pt x="5667" y="207"/>
                  </a:lnTo>
                  <a:lnTo>
                    <a:pt x="5641" y="130"/>
                  </a:lnTo>
                  <a:lnTo>
                    <a:pt x="5616" y="78"/>
                  </a:lnTo>
                  <a:lnTo>
                    <a:pt x="5538" y="26"/>
                  </a:lnTo>
                  <a:lnTo>
                    <a:pt x="5460"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46"/>
            <p:cNvSpPr/>
            <p:nvPr/>
          </p:nvSpPr>
          <p:spPr>
            <a:xfrm>
              <a:off x="7799917" y="1962928"/>
              <a:ext cx="97334" cy="850983"/>
            </a:xfrm>
            <a:custGeom>
              <a:rect b="b" l="l" r="r" t="t"/>
              <a:pathLst>
                <a:path extrusionOk="0" fill="none" h="49555" w="5668">
                  <a:moveTo>
                    <a:pt x="5460" y="49554"/>
                  </a:moveTo>
                  <a:lnTo>
                    <a:pt x="233" y="49554"/>
                  </a:lnTo>
                  <a:lnTo>
                    <a:pt x="233" y="49554"/>
                  </a:lnTo>
                  <a:lnTo>
                    <a:pt x="130" y="49554"/>
                  </a:lnTo>
                  <a:lnTo>
                    <a:pt x="78" y="49502"/>
                  </a:lnTo>
                  <a:lnTo>
                    <a:pt x="26" y="49425"/>
                  </a:lnTo>
                  <a:lnTo>
                    <a:pt x="0" y="49347"/>
                  </a:lnTo>
                  <a:lnTo>
                    <a:pt x="0" y="207"/>
                  </a:lnTo>
                  <a:lnTo>
                    <a:pt x="0" y="207"/>
                  </a:lnTo>
                  <a:lnTo>
                    <a:pt x="26" y="130"/>
                  </a:lnTo>
                  <a:lnTo>
                    <a:pt x="78" y="78"/>
                  </a:lnTo>
                  <a:lnTo>
                    <a:pt x="130" y="26"/>
                  </a:lnTo>
                  <a:lnTo>
                    <a:pt x="233" y="0"/>
                  </a:lnTo>
                  <a:lnTo>
                    <a:pt x="5460" y="0"/>
                  </a:lnTo>
                  <a:lnTo>
                    <a:pt x="5460" y="0"/>
                  </a:lnTo>
                  <a:lnTo>
                    <a:pt x="5538" y="26"/>
                  </a:lnTo>
                  <a:lnTo>
                    <a:pt x="5616" y="78"/>
                  </a:lnTo>
                  <a:lnTo>
                    <a:pt x="5641" y="130"/>
                  </a:lnTo>
                  <a:lnTo>
                    <a:pt x="5667" y="207"/>
                  </a:lnTo>
                  <a:lnTo>
                    <a:pt x="5667" y="49347"/>
                  </a:lnTo>
                  <a:lnTo>
                    <a:pt x="5667" y="49347"/>
                  </a:lnTo>
                  <a:lnTo>
                    <a:pt x="5641" y="49425"/>
                  </a:lnTo>
                  <a:lnTo>
                    <a:pt x="5616" y="49502"/>
                  </a:lnTo>
                  <a:lnTo>
                    <a:pt x="5538" y="49554"/>
                  </a:lnTo>
                  <a:lnTo>
                    <a:pt x="5460"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46"/>
            <p:cNvSpPr/>
            <p:nvPr/>
          </p:nvSpPr>
          <p:spPr>
            <a:xfrm>
              <a:off x="7735486" y="1884707"/>
              <a:ext cx="226643" cy="115554"/>
            </a:xfrm>
            <a:custGeom>
              <a:rect b="b" l="l" r="r" t="t"/>
              <a:pathLst>
                <a:path extrusionOk="0" h="6729" w="13198">
                  <a:moveTo>
                    <a:pt x="466" y="1"/>
                  </a:moveTo>
                  <a:lnTo>
                    <a:pt x="362" y="27"/>
                  </a:lnTo>
                  <a:lnTo>
                    <a:pt x="259" y="78"/>
                  </a:lnTo>
                  <a:lnTo>
                    <a:pt x="155" y="156"/>
                  </a:lnTo>
                  <a:lnTo>
                    <a:pt x="104" y="260"/>
                  </a:lnTo>
                  <a:lnTo>
                    <a:pt x="26" y="363"/>
                  </a:lnTo>
                  <a:lnTo>
                    <a:pt x="0" y="467"/>
                  </a:lnTo>
                  <a:lnTo>
                    <a:pt x="0" y="596"/>
                  </a:lnTo>
                  <a:lnTo>
                    <a:pt x="0" y="6134"/>
                  </a:lnTo>
                  <a:lnTo>
                    <a:pt x="0" y="6263"/>
                  </a:lnTo>
                  <a:lnTo>
                    <a:pt x="26" y="6367"/>
                  </a:lnTo>
                  <a:lnTo>
                    <a:pt x="104" y="6470"/>
                  </a:lnTo>
                  <a:lnTo>
                    <a:pt x="155" y="6548"/>
                  </a:lnTo>
                  <a:lnTo>
                    <a:pt x="259" y="6625"/>
                  </a:lnTo>
                  <a:lnTo>
                    <a:pt x="362" y="6677"/>
                  </a:lnTo>
                  <a:lnTo>
                    <a:pt x="466" y="6703"/>
                  </a:lnTo>
                  <a:lnTo>
                    <a:pt x="595" y="6729"/>
                  </a:lnTo>
                  <a:lnTo>
                    <a:pt x="12602" y="6729"/>
                  </a:lnTo>
                  <a:lnTo>
                    <a:pt x="12731" y="6703"/>
                  </a:lnTo>
                  <a:lnTo>
                    <a:pt x="12835" y="6677"/>
                  </a:lnTo>
                  <a:lnTo>
                    <a:pt x="12938" y="6625"/>
                  </a:lnTo>
                  <a:lnTo>
                    <a:pt x="13016" y="6548"/>
                  </a:lnTo>
                  <a:lnTo>
                    <a:pt x="13094" y="6470"/>
                  </a:lnTo>
                  <a:lnTo>
                    <a:pt x="13146" y="6367"/>
                  </a:lnTo>
                  <a:lnTo>
                    <a:pt x="13171" y="6263"/>
                  </a:lnTo>
                  <a:lnTo>
                    <a:pt x="13197" y="6134"/>
                  </a:lnTo>
                  <a:lnTo>
                    <a:pt x="13197" y="596"/>
                  </a:lnTo>
                  <a:lnTo>
                    <a:pt x="13171" y="467"/>
                  </a:lnTo>
                  <a:lnTo>
                    <a:pt x="13146" y="363"/>
                  </a:lnTo>
                  <a:lnTo>
                    <a:pt x="13094" y="260"/>
                  </a:lnTo>
                  <a:lnTo>
                    <a:pt x="13016" y="156"/>
                  </a:lnTo>
                  <a:lnTo>
                    <a:pt x="12938" y="78"/>
                  </a:lnTo>
                  <a:lnTo>
                    <a:pt x="12835" y="27"/>
                  </a:lnTo>
                  <a:lnTo>
                    <a:pt x="12731"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46"/>
            <p:cNvSpPr/>
            <p:nvPr/>
          </p:nvSpPr>
          <p:spPr>
            <a:xfrm>
              <a:off x="7739916" y="2797889"/>
              <a:ext cx="217318" cy="57785"/>
            </a:xfrm>
            <a:custGeom>
              <a:rect b="b" l="l" r="r" t="t"/>
              <a:pathLst>
                <a:path extrusionOk="0" h="3365" w="12655">
                  <a:moveTo>
                    <a:pt x="2873" y="1"/>
                  </a:moveTo>
                  <a:lnTo>
                    <a:pt x="2640" y="26"/>
                  </a:lnTo>
                  <a:lnTo>
                    <a:pt x="2407" y="78"/>
                  </a:lnTo>
                  <a:lnTo>
                    <a:pt x="2175" y="130"/>
                  </a:lnTo>
                  <a:lnTo>
                    <a:pt x="1968" y="208"/>
                  </a:lnTo>
                  <a:lnTo>
                    <a:pt x="1735" y="285"/>
                  </a:lnTo>
                  <a:lnTo>
                    <a:pt x="1347" y="492"/>
                  </a:lnTo>
                  <a:lnTo>
                    <a:pt x="984" y="751"/>
                  </a:lnTo>
                  <a:lnTo>
                    <a:pt x="648" y="1062"/>
                  </a:lnTo>
                  <a:lnTo>
                    <a:pt x="363" y="1398"/>
                  </a:lnTo>
                  <a:lnTo>
                    <a:pt x="130" y="1786"/>
                  </a:lnTo>
                  <a:lnTo>
                    <a:pt x="79" y="1915"/>
                  </a:lnTo>
                  <a:lnTo>
                    <a:pt x="27" y="2045"/>
                  </a:lnTo>
                  <a:lnTo>
                    <a:pt x="1" y="2200"/>
                  </a:lnTo>
                  <a:lnTo>
                    <a:pt x="1" y="2329"/>
                  </a:lnTo>
                  <a:lnTo>
                    <a:pt x="27" y="2459"/>
                  </a:lnTo>
                  <a:lnTo>
                    <a:pt x="53" y="2588"/>
                  </a:lnTo>
                  <a:lnTo>
                    <a:pt x="104" y="2718"/>
                  </a:lnTo>
                  <a:lnTo>
                    <a:pt x="182" y="2847"/>
                  </a:lnTo>
                  <a:lnTo>
                    <a:pt x="260" y="2951"/>
                  </a:lnTo>
                  <a:lnTo>
                    <a:pt x="363" y="3054"/>
                  </a:lnTo>
                  <a:lnTo>
                    <a:pt x="467" y="3158"/>
                  </a:lnTo>
                  <a:lnTo>
                    <a:pt x="570" y="3235"/>
                  </a:lnTo>
                  <a:lnTo>
                    <a:pt x="700" y="3287"/>
                  </a:lnTo>
                  <a:lnTo>
                    <a:pt x="829" y="3339"/>
                  </a:lnTo>
                  <a:lnTo>
                    <a:pt x="984" y="3365"/>
                  </a:lnTo>
                  <a:lnTo>
                    <a:pt x="11697" y="3365"/>
                  </a:lnTo>
                  <a:lnTo>
                    <a:pt x="11827" y="3339"/>
                  </a:lnTo>
                  <a:lnTo>
                    <a:pt x="11956" y="3287"/>
                  </a:lnTo>
                  <a:lnTo>
                    <a:pt x="12085" y="3235"/>
                  </a:lnTo>
                  <a:lnTo>
                    <a:pt x="12215" y="3158"/>
                  </a:lnTo>
                  <a:lnTo>
                    <a:pt x="12318" y="3054"/>
                  </a:lnTo>
                  <a:lnTo>
                    <a:pt x="12396" y="2951"/>
                  </a:lnTo>
                  <a:lnTo>
                    <a:pt x="12499" y="2847"/>
                  </a:lnTo>
                  <a:lnTo>
                    <a:pt x="12551" y="2718"/>
                  </a:lnTo>
                  <a:lnTo>
                    <a:pt x="12603" y="2588"/>
                  </a:lnTo>
                  <a:lnTo>
                    <a:pt x="12655" y="2459"/>
                  </a:lnTo>
                  <a:lnTo>
                    <a:pt x="12655" y="2329"/>
                  </a:lnTo>
                  <a:lnTo>
                    <a:pt x="12655" y="2200"/>
                  </a:lnTo>
                  <a:lnTo>
                    <a:pt x="12629" y="2045"/>
                  </a:lnTo>
                  <a:lnTo>
                    <a:pt x="12603" y="1915"/>
                  </a:lnTo>
                  <a:lnTo>
                    <a:pt x="12525" y="1786"/>
                  </a:lnTo>
                  <a:lnTo>
                    <a:pt x="12292" y="1398"/>
                  </a:lnTo>
                  <a:lnTo>
                    <a:pt x="12008" y="1062"/>
                  </a:lnTo>
                  <a:lnTo>
                    <a:pt x="11697" y="751"/>
                  </a:lnTo>
                  <a:lnTo>
                    <a:pt x="11309" y="492"/>
                  </a:lnTo>
                  <a:lnTo>
                    <a:pt x="10921" y="285"/>
                  </a:lnTo>
                  <a:lnTo>
                    <a:pt x="10714" y="208"/>
                  </a:lnTo>
                  <a:lnTo>
                    <a:pt x="10507" y="130"/>
                  </a:lnTo>
                  <a:lnTo>
                    <a:pt x="10274" y="78"/>
                  </a:lnTo>
                  <a:lnTo>
                    <a:pt x="10041" y="26"/>
                  </a:lnTo>
                  <a:lnTo>
                    <a:pt x="9808"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46"/>
            <p:cNvSpPr/>
            <p:nvPr/>
          </p:nvSpPr>
          <p:spPr>
            <a:xfrm>
              <a:off x="7739916" y="2797889"/>
              <a:ext cx="217318" cy="57785"/>
            </a:xfrm>
            <a:custGeom>
              <a:rect b="b" l="l" r="r" t="t"/>
              <a:pathLst>
                <a:path extrusionOk="0" fill="none" h="3365" w="12655">
                  <a:moveTo>
                    <a:pt x="9575" y="1"/>
                  </a:moveTo>
                  <a:lnTo>
                    <a:pt x="3106" y="1"/>
                  </a:lnTo>
                  <a:lnTo>
                    <a:pt x="3106" y="1"/>
                  </a:lnTo>
                  <a:lnTo>
                    <a:pt x="2873" y="1"/>
                  </a:lnTo>
                  <a:lnTo>
                    <a:pt x="2640" y="26"/>
                  </a:lnTo>
                  <a:lnTo>
                    <a:pt x="2407" y="78"/>
                  </a:lnTo>
                  <a:lnTo>
                    <a:pt x="2175" y="130"/>
                  </a:lnTo>
                  <a:lnTo>
                    <a:pt x="1968" y="208"/>
                  </a:lnTo>
                  <a:lnTo>
                    <a:pt x="1735" y="285"/>
                  </a:lnTo>
                  <a:lnTo>
                    <a:pt x="1347" y="492"/>
                  </a:lnTo>
                  <a:lnTo>
                    <a:pt x="984" y="751"/>
                  </a:lnTo>
                  <a:lnTo>
                    <a:pt x="648" y="1062"/>
                  </a:lnTo>
                  <a:lnTo>
                    <a:pt x="363" y="1398"/>
                  </a:lnTo>
                  <a:lnTo>
                    <a:pt x="130" y="1786"/>
                  </a:lnTo>
                  <a:lnTo>
                    <a:pt x="130" y="1786"/>
                  </a:lnTo>
                  <a:lnTo>
                    <a:pt x="79" y="1915"/>
                  </a:lnTo>
                  <a:lnTo>
                    <a:pt x="27" y="2045"/>
                  </a:lnTo>
                  <a:lnTo>
                    <a:pt x="1" y="2200"/>
                  </a:lnTo>
                  <a:lnTo>
                    <a:pt x="1" y="2329"/>
                  </a:lnTo>
                  <a:lnTo>
                    <a:pt x="27" y="2459"/>
                  </a:lnTo>
                  <a:lnTo>
                    <a:pt x="53" y="2588"/>
                  </a:lnTo>
                  <a:lnTo>
                    <a:pt x="104" y="2718"/>
                  </a:lnTo>
                  <a:lnTo>
                    <a:pt x="182" y="2847"/>
                  </a:lnTo>
                  <a:lnTo>
                    <a:pt x="260" y="2951"/>
                  </a:lnTo>
                  <a:lnTo>
                    <a:pt x="363" y="3054"/>
                  </a:lnTo>
                  <a:lnTo>
                    <a:pt x="467" y="3158"/>
                  </a:lnTo>
                  <a:lnTo>
                    <a:pt x="570" y="3235"/>
                  </a:lnTo>
                  <a:lnTo>
                    <a:pt x="700" y="3287"/>
                  </a:lnTo>
                  <a:lnTo>
                    <a:pt x="829" y="3339"/>
                  </a:lnTo>
                  <a:lnTo>
                    <a:pt x="984" y="3365"/>
                  </a:lnTo>
                  <a:lnTo>
                    <a:pt x="1139" y="3365"/>
                  </a:lnTo>
                  <a:lnTo>
                    <a:pt x="11542" y="3365"/>
                  </a:lnTo>
                  <a:lnTo>
                    <a:pt x="11542" y="3365"/>
                  </a:lnTo>
                  <a:lnTo>
                    <a:pt x="11697" y="3365"/>
                  </a:lnTo>
                  <a:lnTo>
                    <a:pt x="11827" y="3339"/>
                  </a:lnTo>
                  <a:lnTo>
                    <a:pt x="11956" y="3287"/>
                  </a:lnTo>
                  <a:lnTo>
                    <a:pt x="12085" y="3235"/>
                  </a:lnTo>
                  <a:lnTo>
                    <a:pt x="12215" y="3158"/>
                  </a:lnTo>
                  <a:lnTo>
                    <a:pt x="12318" y="3054"/>
                  </a:lnTo>
                  <a:lnTo>
                    <a:pt x="12396" y="2951"/>
                  </a:lnTo>
                  <a:lnTo>
                    <a:pt x="12499" y="2847"/>
                  </a:lnTo>
                  <a:lnTo>
                    <a:pt x="12551" y="2718"/>
                  </a:lnTo>
                  <a:lnTo>
                    <a:pt x="12603" y="2588"/>
                  </a:lnTo>
                  <a:lnTo>
                    <a:pt x="12655" y="2459"/>
                  </a:lnTo>
                  <a:lnTo>
                    <a:pt x="12655" y="2329"/>
                  </a:lnTo>
                  <a:lnTo>
                    <a:pt x="12655" y="2200"/>
                  </a:lnTo>
                  <a:lnTo>
                    <a:pt x="12629" y="2045"/>
                  </a:lnTo>
                  <a:lnTo>
                    <a:pt x="12603" y="1915"/>
                  </a:lnTo>
                  <a:lnTo>
                    <a:pt x="12525" y="1786"/>
                  </a:lnTo>
                  <a:lnTo>
                    <a:pt x="12525" y="1786"/>
                  </a:lnTo>
                  <a:lnTo>
                    <a:pt x="12292" y="1398"/>
                  </a:lnTo>
                  <a:lnTo>
                    <a:pt x="12008" y="1062"/>
                  </a:lnTo>
                  <a:lnTo>
                    <a:pt x="11697" y="751"/>
                  </a:lnTo>
                  <a:lnTo>
                    <a:pt x="11309" y="492"/>
                  </a:lnTo>
                  <a:lnTo>
                    <a:pt x="10921" y="285"/>
                  </a:lnTo>
                  <a:lnTo>
                    <a:pt x="10714" y="208"/>
                  </a:lnTo>
                  <a:lnTo>
                    <a:pt x="10507" y="130"/>
                  </a:lnTo>
                  <a:lnTo>
                    <a:pt x="10274" y="78"/>
                  </a:lnTo>
                  <a:lnTo>
                    <a:pt x="10041" y="26"/>
                  </a:lnTo>
                  <a:lnTo>
                    <a:pt x="9808" y="1"/>
                  </a:lnTo>
                  <a:lnTo>
                    <a:pt x="957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46"/>
            <p:cNvSpPr/>
            <p:nvPr/>
          </p:nvSpPr>
          <p:spPr>
            <a:xfrm>
              <a:off x="8642881" y="1962928"/>
              <a:ext cx="96887" cy="850983"/>
            </a:xfrm>
            <a:custGeom>
              <a:rect b="b" l="l" r="r" t="t"/>
              <a:pathLst>
                <a:path extrusionOk="0" h="49555" w="5642">
                  <a:moveTo>
                    <a:pt x="207" y="0"/>
                  </a:moveTo>
                  <a:lnTo>
                    <a:pt x="130" y="26"/>
                  </a:lnTo>
                  <a:lnTo>
                    <a:pt x="52" y="78"/>
                  </a:lnTo>
                  <a:lnTo>
                    <a:pt x="0" y="130"/>
                  </a:lnTo>
                  <a:lnTo>
                    <a:pt x="0" y="207"/>
                  </a:lnTo>
                  <a:lnTo>
                    <a:pt x="0" y="49347"/>
                  </a:lnTo>
                  <a:lnTo>
                    <a:pt x="0" y="49425"/>
                  </a:lnTo>
                  <a:lnTo>
                    <a:pt x="52" y="49502"/>
                  </a:lnTo>
                  <a:lnTo>
                    <a:pt x="130" y="49554"/>
                  </a:lnTo>
                  <a:lnTo>
                    <a:pt x="5512" y="49554"/>
                  </a:lnTo>
                  <a:lnTo>
                    <a:pt x="5590" y="49502"/>
                  </a:lnTo>
                  <a:lnTo>
                    <a:pt x="5641" y="49425"/>
                  </a:lnTo>
                  <a:lnTo>
                    <a:pt x="5641" y="49347"/>
                  </a:lnTo>
                  <a:lnTo>
                    <a:pt x="5641" y="207"/>
                  </a:lnTo>
                  <a:lnTo>
                    <a:pt x="5641" y="130"/>
                  </a:lnTo>
                  <a:lnTo>
                    <a:pt x="5590" y="78"/>
                  </a:lnTo>
                  <a:lnTo>
                    <a:pt x="5512" y="26"/>
                  </a:lnTo>
                  <a:lnTo>
                    <a:pt x="5434"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46"/>
            <p:cNvSpPr/>
            <p:nvPr/>
          </p:nvSpPr>
          <p:spPr>
            <a:xfrm>
              <a:off x="8578003" y="1884707"/>
              <a:ext cx="226643" cy="115554"/>
            </a:xfrm>
            <a:custGeom>
              <a:rect b="b" l="l" r="r" t="t"/>
              <a:pathLst>
                <a:path extrusionOk="0" h="6729" w="13198">
                  <a:moveTo>
                    <a:pt x="466" y="1"/>
                  </a:moveTo>
                  <a:lnTo>
                    <a:pt x="363" y="27"/>
                  </a:lnTo>
                  <a:lnTo>
                    <a:pt x="259" y="78"/>
                  </a:lnTo>
                  <a:lnTo>
                    <a:pt x="156" y="156"/>
                  </a:lnTo>
                  <a:lnTo>
                    <a:pt x="104" y="260"/>
                  </a:lnTo>
                  <a:lnTo>
                    <a:pt x="52" y="363"/>
                  </a:lnTo>
                  <a:lnTo>
                    <a:pt x="0" y="467"/>
                  </a:lnTo>
                  <a:lnTo>
                    <a:pt x="0" y="596"/>
                  </a:lnTo>
                  <a:lnTo>
                    <a:pt x="0" y="6134"/>
                  </a:lnTo>
                  <a:lnTo>
                    <a:pt x="0" y="6263"/>
                  </a:lnTo>
                  <a:lnTo>
                    <a:pt x="52" y="6367"/>
                  </a:lnTo>
                  <a:lnTo>
                    <a:pt x="104" y="6470"/>
                  </a:lnTo>
                  <a:lnTo>
                    <a:pt x="156" y="6548"/>
                  </a:lnTo>
                  <a:lnTo>
                    <a:pt x="259" y="6625"/>
                  </a:lnTo>
                  <a:lnTo>
                    <a:pt x="363" y="6677"/>
                  </a:lnTo>
                  <a:lnTo>
                    <a:pt x="466" y="6703"/>
                  </a:lnTo>
                  <a:lnTo>
                    <a:pt x="596" y="6729"/>
                  </a:lnTo>
                  <a:lnTo>
                    <a:pt x="12602" y="6729"/>
                  </a:lnTo>
                  <a:lnTo>
                    <a:pt x="12732" y="6703"/>
                  </a:lnTo>
                  <a:lnTo>
                    <a:pt x="12835" y="6677"/>
                  </a:lnTo>
                  <a:lnTo>
                    <a:pt x="12939" y="6625"/>
                  </a:lnTo>
                  <a:lnTo>
                    <a:pt x="13016" y="6548"/>
                  </a:lnTo>
                  <a:lnTo>
                    <a:pt x="13094" y="6470"/>
                  </a:lnTo>
                  <a:lnTo>
                    <a:pt x="13146" y="6367"/>
                  </a:lnTo>
                  <a:lnTo>
                    <a:pt x="13197" y="6263"/>
                  </a:lnTo>
                  <a:lnTo>
                    <a:pt x="13197" y="6134"/>
                  </a:lnTo>
                  <a:lnTo>
                    <a:pt x="13197" y="596"/>
                  </a:lnTo>
                  <a:lnTo>
                    <a:pt x="13197" y="467"/>
                  </a:lnTo>
                  <a:lnTo>
                    <a:pt x="13146" y="363"/>
                  </a:lnTo>
                  <a:lnTo>
                    <a:pt x="13094" y="260"/>
                  </a:lnTo>
                  <a:lnTo>
                    <a:pt x="13016" y="156"/>
                  </a:lnTo>
                  <a:lnTo>
                    <a:pt x="12939" y="78"/>
                  </a:lnTo>
                  <a:lnTo>
                    <a:pt x="12835"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46"/>
            <p:cNvSpPr/>
            <p:nvPr/>
          </p:nvSpPr>
          <p:spPr>
            <a:xfrm>
              <a:off x="8582451" y="2797889"/>
              <a:ext cx="217301" cy="57785"/>
            </a:xfrm>
            <a:custGeom>
              <a:rect b="b" l="l" r="r" t="t"/>
              <a:pathLst>
                <a:path extrusionOk="0" h="3365" w="12654">
                  <a:moveTo>
                    <a:pt x="2872" y="1"/>
                  </a:moveTo>
                  <a:lnTo>
                    <a:pt x="2640" y="26"/>
                  </a:lnTo>
                  <a:lnTo>
                    <a:pt x="2407" y="78"/>
                  </a:lnTo>
                  <a:lnTo>
                    <a:pt x="2174" y="130"/>
                  </a:lnTo>
                  <a:lnTo>
                    <a:pt x="1967" y="208"/>
                  </a:lnTo>
                  <a:lnTo>
                    <a:pt x="1760" y="285"/>
                  </a:lnTo>
                  <a:lnTo>
                    <a:pt x="1346" y="492"/>
                  </a:lnTo>
                  <a:lnTo>
                    <a:pt x="983" y="751"/>
                  </a:lnTo>
                  <a:lnTo>
                    <a:pt x="647" y="1062"/>
                  </a:lnTo>
                  <a:lnTo>
                    <a:pt x="362" y="1398"/>
                  </a:lnTo>
                  <a:lnTo>
                    <a:pt x="130" y="1786"/>
                  </a:lnTo>
                  <a:lnTo>
                    <a:pt x="78" y="1915"/>
                  </a:lnTo>
                  <a:lnTo>
                    <a:pt x="26" y="2045"/>
                  </a:lnTo>
                  <a:lnTo>
                    <a:pt x="0" y="2200"/>
                  </a:lnTo>
                  <a:lnTo>
                    <a:pt x="0" y="2329"/>
                  </a:lnTo>
                  <a:lnTo>
                    <a:pt x="26" y="2459"/>
                  </a:lnTo>
                  <a:lnTo>
                    <a:pt x="52" y="2588"/>
                  </a:lnTo>
                  <a:lnTo>
                    <a:pt x="104" y="2718"/>
                  </a:lnTo>
                  <a:lnTo>
                    <a:pt x="181" y="2847"/>
                  </a:lnTo>
                  <a:lnTo>
                    <a:pt x="259" y="2951"/>
                  </a:lnTo>
                  <a:lnTo>
                    <a:pt x="362" y="3054"/>
                  </a:lnTo>
                  <a:lnTo>
                    <a:pt x="466" y="3158"/>
                  </a:lnTo>
                  <a:lnTo>
                    <a:pt x="569" y="3235"/>
                  </a:lnTo>
                  <a:lnTo>
                    <a:pt x="699" y="3287"/>
                  </a:lnTo>
                  <a:lnTo>
                    <a:pt x="854" y="3339"/>
                  </a:lnTo>
                  <a:lnTo>
                    <a:pt x="983" y="3365"/>
                  </a:lnTo>
                  <a:lnTo>
                    <a:pt x="11696" y="3365"/>
                  </a:lnTo>
                  <a:lnTo>
                    <a:pt x="11826" y="3339"/>
                  </a:lnTo>
                  <a:lnTo>
                    <a:pt x="11955" y="3287"/>
                  </a:lnTo>
                  <a:lnTo>
                    <a:pt x="12085" y="3235"/>
                  </a:lnTo>
                  <a:lnTo>
                    <a:pt x="12214" y="3158"/>
                  </a:lnTo>
                  <a:lnTo>
                    <a:pt x="12317" y="3054"/>
                  </a:lnTo>
                  <a:lnTo>
                    <a:pt x="12421" y="2951"/>
                  </a:lnTo>
                  <a:lnTo>
                    <a:pt x="12499" y="2847"/>
                  </a:lnTo>
                  <a:lnTo>
                    <a:pt x="12550" y="2718"/>
                  </a:lnTo>
                  <a:lnTo>
                    <a:pt x="12602" y="2588"/>
                  </a:lnTo>
                  <a:lnTo>
                    <a:pt x="12654" y="2459"/>
                  </a:lnTo>
                  <a:lnTo>
                    <a:pt x="12654" y="2329"/>
                  </a:lnTo>
                  <a:lnTo>
                    <a:pt x="12654" y="2200"/>
                  </a:lnTo>
                  <a:lnTo>
                    <a:pt x="12628" y="2045"/>
                  </a:lnTo>
                  <a:lnTo>
                    <a:pt x="12602" y="1915"/>
                  </a:lnTo>
                  <a:lnTo>
                    <a:pt x="12550" y="1786"/>
                  </a:lnTo>
                  <a:lnTo>
                    <a:pt x="12292" y="1398"/>
                  </a:lnTo>
                  <a:lnTo>
                    <a:pt x="12007" y="1062"/>
                  </a:lnTo>
                  <a:lnTo>
                    <a:pt x="11696" y="751"/>
                  </a:lnTo>
                  <a:lnTo>
                    <a:pt x="11334" y="492"/>
                  </a:lnTo>
                  <a:lnTo>
                    <a:pt x="10920" y="285"/>
                  </a:lnTo>
                  <a:lnTo>
                    <a:pt x="10713" y="208"/>
                  </a:lnTo>
                  <a:lnTo>
                    <a:pt x="10506" y="130"/>
                  </a:lnTo>
                  <a:lnTo>
                    <a:pt x="10273" y="78"/>
                  </a:lnTo>
                  <a:lnTo>
                    <a:pt x="10040" y="26"/>
                  </a:lnTo>
                  <a:lnTo>
                    <a:pt x="9807"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46"/>
            <p:cNvSpPr/>
            <p:nvPr/>
          </p:nvSpPr>
          <p:spPr>
            <a:xfrm>
              <a:off x="8687753" y="1199937"/>
              <a:ext cx="457269" cy="983847"/>
            </a:xfrm>
            <a:custGeom>
              <a:rect b="b" l="l" r="r" t="t"/>
              <a:pathLst>
                <a:path extrusionOk="0" h="57292" w="26628">
                  <a:moveTo>
                    <a:pt x="14673" y="1"/>
                  </a:moveTo>
                  <a:lnTo>
                    <a:pt x="14285" y="53"/>
                  </a:lnTo>
                  <a:lnTo>
                    <a:pt x="13897" y="104"/>
                  </a:lnTo>
                  <a:lnTo>
                    <a:pt x="13534" y="182"/>
                  </a:lnTo>
                  <a:lnTo>
                    <a:pt x="13172" y="285"/>
                  </a:lnTo>
                  <a:lnTo>
                    <a:pt x="12810" y="415"/>
                  </a:lnTo>
                  <a:lnTo>
                    <a:pt x="12448" y="570"/>
                  </a:lnTo>
                  <a:lnTo>
                    <a:pt x="12085" y="751"/>
                  </a:lnTo>
                  <a:lnTo>
                    <a:pt x="11749" y="932"/>
                  </a:lnTo>
                  <a:lnTo>
                    <a:pt x="11387" y="1139"/>
                  </a:lnTo>
                  <a:lnTo>
                    <a:pt x="11076" y="1372"/>
                  </a:lnTo>
                  <a:lnTo>
                    <a:pt x="10740" y="1631"/>
                  </a:lnTo>
                  <a:lnTo>
                    <a:pt x="10429" y="1916"/>
                  </a:lnTo>
                  <a:lnTo>
                    <a:pt x="10119" y="2200"/>
                  </a:lnTo>
                  <a:lnTo>
                    <a:pt x="9808" y="2511"/>
                  </a:lnTo>
                  <a:lnTo>
                    <a:pt x="9524" y="2821"/>
                  </a:lnTo>
                  <a:lnTo>
                    <a:pt x="9239" y="3184"/>
                  </a:lnTo>
                  <a:lnTo>
                    <a:pt x="8980" y="3546"/>
                  </a:lnTo>
                  <a:lnTo>
                    <a:pt x="8721" y="3908"/>
                  </a:lnTo>
                  <a:lnTo>
                    <a:pt x="8463" y="4296"/>
                  </a:lnTo>
                  <a:lnTo>
                    <a:pt x="8230" y="4710"/>
                  </a:lnTo>
                  <a:lnTo>
                    <a:pt x="8023" y="5124"/>
                  </a:lnTo>
                  <a:lnTo>
                    <a:pt x="7790" y="5564"/>
                  </a:lnTo>
                  <a:lnTo>
                    <a:pt x="7609" y="6004"/>
                  </a:lnTo>
                  <a:lnTo>
                    <a:pt x="7402" y="6470"/>
                  </a:lnTo>
                  <a:lnTo>
                    <a:pt x="7246" y="6962"/>
                  </a:lnTo>
                  <a:lnTo>
                    <a:pt x="7065" y="7453"/>
                  </a:lnTo>
                  <a:lnTo>
                    <a:pt x="6936" y="7945"/>
                  </a:lnTo>
                  <a:lnTo>
                    <a:pt x="6806" y="8462"/>
                  </a:lnTo>
                  <a:lnTo>
                    <a:pt x="6677" y="8980"/>
                  </a:lnTo>
                  <a:lnTo>
                    <a:pt x="6574" y="9523"/>
                  </a:lnTo>
                  <a:lnTo>
                    <a:pt x="6496" y="10067"/>
                  </a:lnTo>
                  <a:lnTo>
                    <a:pt x="3779" y="29319"/>
                  </a:lnTo>
                  <a:lnTo>
                    <a:pt x="2278" y="39877"/>
                  </a:lnTo>
                  <a:lnTo>
                    <a:pt x="1657" y="44431"/>
                  </a:lnTo>
                  <a:lnTo>
                    <a:pt x="1346" y="46605"/>
                  </a:lnTo>
                  <a:lnTo>
                    <a:pt x="104" y="55429"/>
                  </a:lnTo>
                  <a:lnTo>
                    <a:pt x="79" y="55532"/>
                  </a:lnTo>
                  <a:lnTo>
                    <a:pt x="1" y="56024"/>
                  </a:lnTo>
                  <a:lnTo>
                    <a:pt x="1" y="56283"/>
                  </a:lnTo>
                  <a:lnTo>
                    <a:pt x="53" y="56516"/>
                  </a:lnTo>
                  <a:lnTo>
                    <a:pt x="130" y="56723"/>
                  </a:lnTo>
                  <a:lnTo>
                    <a:pt x="260" y="56930"/>
                  </a:lnTo>
                  <a:lnTo>
                    <a:pt x="441" y="57085"/>
                  </a:lnTo>
                  <a:lnTo>
                    <a:pt x="648" y="57188"/>
                  </a:lnTo>
                  <a:lnTo>
                    <a:pt x="855" y="57266"/>
                  </a:lnTo>
                  <a:lnTo>
                    <a:pt x="1114" y="57292"/>
                  </a:lnTo>
                  <a:lnTo>
                    <a:pt x="26628" y="57292"/>
                  </a:lnTo>
                  <a:lnTo>
                    <a:pt x="26628"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46"/>
            <p:cNvSpPr/>
            <p:nvPr/>
          </p:nvSpPr>
          <p:spPr>
            <a:xfrm>
              <a:off x="8640648" y="2146897"/>
              <a:ext cx="504373" cy="268406"/>
            </a:xfrm>
            <a:custGeom>
              <a:rect b="b" l="l" r="r" t="t"/>
              <a:pathLst>
                <a:path extrusionOk="0" h="15630" w="29371">
                  <a:moveTo>
                    <a:pt x="4426" y="0"/>
                  </a:moveTo>
                  <a:lnTo>
                    <a:pt x="4012" y="26"/>
                  </a:lnTo>
                  <a:lnTo>
                    <a:pt x="3598" y="78"/>
                  </a:lnTo>
                  <a:lnTo>
                    <a:pt x="3210" y="181"/>
                  </a:lnTo>
                  <a:lnTo>
                    <a:pt x="2847" y="285"/>
                  </a:lnTo>
                  <a:lnTo>
                    <a:pt x="2718" y="337"/>
                  </a:lnTo>
                  <a:lnTo>
                    <a:pt x="2666" y="362"/>
                  </a:lnTo>
                  <a:lnTo>
                    <a:pt x="2356" y="518"/>
                  </a:lnTo>
                  <a:lnTo>
                    <a:pt x="2045" y="699"/>
                  </a:lnTo>
                  <a:lnTo>
                    <a:pt x="1761" y="880"/>
                  </a:lnTo>
                  <a:lnTo>
                    <a:pt x="1502" y="1113"/>
                  </a:lnTo>
                  <a:lnTo>
                    <a:pt x="1269" y="1346"/>
                  </a:lnTo>
                  <a:lnTo>
                    <a:pt x="1036" y="1604"/>
                  </a:lnTo>
                  <a:lnTo>
                    <a:pt x="829" y="1863"/>
                  </a:lnTo>
                  <a:lnTo>
                    <a:pt x="648" y="2148"/>
                  </a:lnTo>
                  <a:lnTo>
                    <a:pt x="467" y="2458"/>
                  </a:lnTo>
                  <a:lnTo>
                    <a:pt x="337" y="2769"/>
                  </a:lnTo>
                  <a:lnTo>
                    <a:pt x="208" y="3105"/>
                  </a:lnTo>
                  <a:lnTo>
                    <a:pt x="130" y="3468"/>
                  </a:lnTo>
                  <a:lnTo>
                    <a:pt x="53" y="3933"/>
                  </a:lnTo>
                  <a:lnTo>
                    <a:pt x="1" y="4425"/>
                  </a:lnTo>
                  <a:lnTo>
                    <a:pt x="1" y="11205"/>
                  </a:lnTo>
                  <a:lnTo>
                    <a:pt x="53" y="11696"/>
                  </a:lnTo>
                  <a:lnTo>
                    <a:pt x="130" y="12162"/>
                  </a:lnTo>
                  <a:lnTo>
                    <a:pt x="234" y="12550"/>
                  </a:lnTo>
                  <a:lnTo>
                    <a:pt x="363" y="12939"/>
                  </a:lnTo>
                  <a:lnTo>
                    <a:pt x="544" y="13327"/>
                  </a:lnTo>
                  <a:lnTo>
                    <a:pt x="777" y="13689"/>
                  </a:lnTo>
                  <a:lnTo>
                    <a:pt x="1036" y="14025"/>
                  </a:lnTo>
                  <a:lnTo>
                    <a:pt x="1321" y="14336"/>
                  </a:lnTo>
                  <a:lnTo>
                    <a:pt x="1631" y="14620"/>
                  </a:lnTo>
                  <a:lnTo>
                    <a:pt x="1968" y="14879"/>
                  </a:lnTo>
                  <a:lnTo>
                    <a:pt x="2330" y="15112"/>
                  </a:lnTo>
                  <a:lnTo>
                    <a:pt x="2718" y="15293"/>
                  </a:lnTo>
                  <a:lnTo>
                    <a:pt x="3132" y="15423"/>
                  </a:lnTo>
                  <a:lnTo>
                    <a:pt x="3546" y="15526"/>
                  </a:lnTo>
                  <a:lnTo>
                    <a:pt x="3986" y="15604"/>
                  </a:lnTo>
                  <a:lnTo>
                    <a:pt x="4426" y="15630"/>
                  </a:lnTo>
                  <a:lnTo>
                    <a:pt x="29371" y="15630"/>
                  </a:lnTo>
                  <a:lnTo>
                    <a:pt x="29371" y="0"/>
                  </a:lnTo>
                  <a:close/>
                </a:path>
              </a:pathLst>
            </a:custGeom>
            <a:solidFill>
              <a:srgbClr val="3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46"/>
            <p:cNvSpPr/>
            <p:nvPr/>
          </p:nvSpPr>
          <p:spPr>
            <a:xfrm>
              <a:off x="8637094" y="1962928"/>
              <a:ext cx="97334" cy="850983"/>
            </a:xfrm>
            <a:custGeom>
              <a:rect b="b" l="l" r="r" t="t"/>
              <a:pathLst>
                <a:path extrusionOk="0" h="49555" w="5668">
                  <a:moveTo>
                    <a:pt x="234" y="0"/>
                  </a:moveTo>
                  <a:lnTo>
                    <a:pt x="130" y="26"/>
                  </a:lnTo>
                  <a:lnTo>
                    <a:pt x="79" y="78"/>
                  </a:lnTo>
                  <a:lnTo>
                    <a:pt x="27" y="130"/>
                  </a:lnTo>
                  <a:lnTo>
                    <a:pt x="1" y="207"/>
                  </a:lnTo>
                  <a:lnTo>
                    <a:pt x="1" y="49347"/>
                  </a:lnTo>
                  <a:lnTo>
                    <a:pt x="27" y="49425"/>
                  </a:lnTo>
                  <a:lnTo>
                    <a:pt x="79" y="49502"/>
                  </a:lnTo>
                  <a:lnTo>
                    <a:pt x="130" y="49554"/>
                  </a:lnTo>
                  <a:lnTo>
                    <a:pt x="5539" y="49554"/>
                  </a:lnTo>
                  <a:lnTo>
                    <a:pt x="5616" y="49502"/>
                  </a:lnTo>
                  <a:lnTo>
                    <a:pt x="5642" y="49425"/>
                  </a:lnTo>
                  <a:lnTo>
                    <a:pt x="5668" y="49347"/>
                  </a:lnTo>
                  <a:lnTo>
                    <a:pt x="5668" y="207"/>
                  </a:lnTo>
                  <a:lnTo>
                    <a:pt x="5642" y="130"/>
                  </a:lnTo>
                  <a:lnTo>
                    <a:pt x="5616" y="78"/>
                  </a:lnTo>
                  <a:lnTo>
                    <a:pt x="5539" y="26"/>
                  </a:lnTo>
                  <a:lnTo>
                    <a:pt x="5461"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46"/>
            <p:cNvSpPr/>
            <p:nvPr/>
          </p:nvSpPr>
          <p:spPr>
            <a:xfrm>
              <a:off x="8572662" y="1884707"/>
              <a:ext cx="226643" cy="115554"/>
            </a:xfrm>
            <a:custGeom>
              <a:rect b="b" l="l" r="r" t="t"/>
              <a:pathLst>
                <a:path extrusionOk="0" h="6729" w="13198">
                  <a:moveTo>
                    <a:pt x="467" y="1"/>
                  </a:moveTo>
                  <a:lnTo>
                    <a:pt x="363" y="27"/>
                  </a:lnTo>
                  <a:lnTo>
                    <a:pt x="260" y="78"/>
                  </a:lnTo>
                  <a:lnTo>
                    <a:pt x="156" y="156"/>
                  </a:lnTo>
                  <a:lnTo>
                    <a:pt x="78" y="260"/>
                  </a:lnTo>
                  <a:lnTo>
                    <a:pt x="27" y="363"/>
                  </a:lnTo>
                  <a:lnTo>
                    <a:pt x="1" y="467"/>
                  </a:lnTo>
                  <a:lnTo>
                    <a:pt x="1" y="596"/>
                  </a:lnTo>
                  <a:lnTo>
                    <a:pt x="1" y="6134"/>
                  </a:lnTo>
                  <a:lnTo>
                    <a:pt x="1" y="6263"/>
                  </a:lnTo>
                  <a:lnTo>
                    <a:pt x="27" y="6367"/>
                  </a:lnTo>
                  <a:lnTo>
                    <a:pt x="78" y="6470"/>
                  </a:lnTo>
                  <a:lnTo>
                    <a:pt x="156" y="6548"/>
                  </a:lnTo>
                  <a:lnTo>
                    <a:pt x="260" y="6625"/>
                  </a:lnTo>
                  <a:lnTo>
                    <a:pt x="363" y="6677"/>
                  </a:lnTo>
                  <a:lnTo>
                    <a:pt x="467" y="6703"/>
                  </a:lnTo>
                  <a:lnTo>
                    <a:pt x="570" y="6729"/>
                  </a:lnTo>
                  <a:lnTo>
                    <a:pt x="12603" y="6729"/>
                  </a:lnTo>
                  <a:lnTo>
                    <a:pt x="12732" y="6703"/>
                  </a:lnTo>
                  <a:lnTo>
                    <a:pt x="12836" y="6677"/>
                  </a:lnTo>
                  <a:lnTo>
                    <a:pt x="12939" y="6625"/>
                  </a:lnTo>
                  <a:lnTo>
                    <a:pt x="13017" y="6548"/>
                  </a:lnTo>
                  <a:lnTo>
                    <a:pt x="13094" y="6470"/>
                  </a:lnTo>
                  <a:lnTo>
                    <a:pt x="13146" y="6367"/>
                  </a:lnTo>
                  <a:lnTo>
                    <a:pt x="13172" y="6263"/>
                  </a:lnTo>
                  <a:lnTo>
                    <a:pt x="13198" y="6134"/>
                  </a:lnTo>
                  <a:lnTo>
                    <a:pt x="13198" y="596"/>
                  </a:lnTo>
                  <a:lnTo>
                    <a:pt x="13172" y="467"/>
                  </a:lnTo>
                  <a:lnTo>
                    <a:pt x="13146" y="363"/>
                  </a:lnTo>
                  <a:lnTo>
                    <a:pt x="13094" y="260"/>
                  </a:lnTo>
                  <a:lnTo>
                    <a:pt x="13017" y="156"/>
                  </a:lnTo>
                  <a:lnTo>
                    <a:pt x="12939" y="78"/>
                  </a:lnTo>
                  <a:lnTo>
                    <a:pt x="12836" y="27"/>
                  </a:lnTo>
                  <a:lnTo>
                    <a:pt x="1273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46"/>
            <p:cNvSpPr/>
            <p:nvPr/>
          </p:nvSpPr>
          <p:spPr>
            <a:xfrm>
              <a:off x="8577110" y="2797889"/>
              <a:ext cx="217318" cy="57785"/>
            </a:xfrm>
            <a:custGeom>
              <a:rect b="b" l="l" r="r" t="t"/>
              <a:pathLst>
                <a:path extrusionOk="0" h="3365" w="12655">
                  <a:moveTo>
                    <a:pt x="2847" y="1"/>
                  </a:moveTo>
                  <a:lnTo>
                    <a:pt x="2614" y="26"/>
                  </a:lnTo>
                  <a:lnTo>
                    <a:pt x="2407" y="78"/>
                  </a:lnTo>
                  <a:lnTo>
                    <a:pt x="2174" y="130"/>
                  </a:lnTo>
                  <a:lnTo>
                    <a:pt x="1967" y="208"/>
                  </a:lnTo>
                  <a:lnTo>
                    <a:pt x="1734" y="285"/>
                  </a:lnTo>
                  <a:lnTo>
                    <a:pt x="1346" y="492"/>
                  </a:lnTo>
                  <a:lnTo>
                    <a:pt x="984" y="751"/>
                  </a:lnTo>
                  <a:lnTo>
                    <a:pt x="648" y="1062"/>
                  </a:lnTo>
                  <a:lnTo>
                    <a:pt x="363" y="1398"/>
                  </a:lnTo>
                  <a:lnTo>
                    <a:pt x="130" y="1786"/>
                  </a:lnTo>
                  <a:lnTo>
                    <a:pt x="78" y="1915"/>
                  </a:lnTo>
                  <a:lnTo>
                    <a:pt x="26" y="2045"/>
                  </a:lnTo>
                  <a:lnTo>
                    <a:pt x="1" y="2200"/>
                  </a:lnTo>
                  <a:lnTo>
                    <a:pt x="1" y="2329"/>
                  </a:lnTo>
                  <a:lnTo>
                    <a:pt x="26" y="2459"/>
                  </a:lnTo>
                  <a:lnTo>
                    <a:pt x="52" y="2588"/>
                  </a:lnTo>
                  <a:lnTo>
                    <a:pt x="104" y="2718"/>
                  </a:lnTo>
                  <a:lnTo>
                    <a:pt x="182" y="2847"/>
                  </a:lnTo>
                  <a:lnTo>
                    <a:pt x="259" y="2951"/>
                  </a:lnTo>
                  <a:lnTo>
                    <a:pt x="363" y="3054"/>
                  </a:lnTo>
                  <a:lnTo>
                    <a:pt x="466" y="3158"/>
                  </a:lnTo>
                  <a:lnTo>
                    <a:pt x="570" y="3235"/>
                  </a:lnTo>
                  <a:lnTo>
                    <a:pt x="699" y="3287"/>
                  </a:lnTo>
                  <a:lnTo>
                    <a:pt x="829" y="3339"/>
                  </a:lnTo>
                  <a:lnTo>
                    <a:pt x="984" y="3365"/>
                  </a:lnTo>
                  <a:lnTo>
                    <a:pt x="11671" y="3365"/>
                  </a:lnTo>
                  <a:lnTo>
                    <a:pt x="11826" y="3339"/>
                  </a:lnTo>
                  <a:lnTo>
                    <a:pt x="11956" y="3287"/>
                  </a:lnTo>
                  <a:lnTo>
                    <a:pt x="12085" y="3235"/>
                  </a:lnTo>
                  <a:lnTo>
                    <a:pt x="12214" y="3158"/>
                  </a:lnTo>
                  <a:lnTo>
                    <a:pt x="12318" y="3054"/>
                  </a:lnTo>
                  <a:lnTo>
                    <a:pt x="12396" y="2951"/>
                  </a:lnTo>
                  <a:lnTo>
                    <a:pt x="12499" y="2847"/>
                  </a:lnTo>
                  <a:lnTo>
                    <a:pt x="12551" y="2718"/>
                  </a:lnTo>
                  <a:lnTo>
                    <a:pt x="12603" y="2588"/>
                  </a:lnTo>
                  <a:lnTo>
                    <a:pt x="12628" y="2459"/>
                  </a:lnTo>
                  <a:lnTo>
                    <a:pt x="12654" y="2329"/>
                  </a:lnTo>
                  <a:lnTo>
                    <a:pt x="12654" y="2200"/>
                  </a:lnTo>
                  <a:lnTo>
                    <a:pt x="12628" y="2045"/>
                  </a:lnTo>
                  <a:lnTo>
                    <a:pt x="12603" y="1915"/>
                  </a:lnTo>
                  <a:lnTo>
                    <a:pt x="12525" y="1786"/>
                  </a:lnTo>
                  <a:lnTo>
                    <a:pt x="12292" y="1398"/>
                  </a:lnTo>
                  <a:lnTo>
                    <a:pt x="12007" y="1062"/>
                  </a:lnTo>
                  <a:lnTo>
                    <a:pt x="11697" y="751"/>
                  </a:lnTo>
                  <a:lnTo>
                    <a:pt x="11309" y="492"/>
                  </a:lnTo>
                  <a:lnTo>
                    <a:pt x="10921" y="285"/>
                  </a:lnTo>
                  <a:lnTo>
                    <a:pt x="10714" y="208"/>
                  </a:lnTo>
                  <a:lnTo>
                    <a:pt x="10481" y="130"/>
                  </a:lnTo>
                  <a:lnTo>
                    <a:pt x="10274" y="78"/>
                  </a:lnTo>
                  <a:lnTo>
                    <a:pt x="10041" y="26"/>
                  </a:lnTo>
                  <a:lnTo>
                    <a:pt x="9808"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46"/>
            <p:cNvSpPr/>
            <p:nvPr/>
          </p:nvSpPr>
          <p:spPr>
            <a:xfrm>
              <a:off x="7871904" y="1521217"/>
              <a:ext cx="283964" cy="455947"/>
            </a:xfrm>
            <a:custGeom>
              <a:rect b="b" l="l" r="r" t="t"/>
              <a:pathLst>
                <a:path extrusionOk="0" h="26551" w="16536">
                  <a:moveTo>
                    <a:pt x="12369" y="1"/>
                  </a:moveTo>
                  <a:lnTo>
                    <a:pt x="11878" y="27"/>
                  </a:lnTo>
                  <a:lnTo>
                    <a:pt x="11386" y="78"/>
                  </a:lnTo>
                  <a:lnTo>
                    <a:pt x="10869" y="182"/>
                  </a:lnTo>
                  <a:lnTo>
                    <a:pt x="10403" y="285"/>
                  </a:lnTo>
                  <a:lnTo>
                    <a:pt x="9911" y="441"/>
                  </a:lnTo>
                  <a:lnTo>
                    <a:pt x="9471" y="622"/>
                  </a:lnTo>
                  <a:lnTo>
                    <a:pt x="9031" y="803"/>
                  </a:lnTo>
                  <a:lnTo>
                    <a:pt x="8669" y="1036"/>
                  </a:lnTo>
                  <a:lnTo>
                    <a:pt x="8307" y="1269"/>
                  </a:lnTo>
                  <a:lnTo>
                    <a:pt x="8022" y="1527"/>
                  </a:lnTo>
                  <a:lnTo>
                    <a:pt x="7763" y="1786"/>
                  </a:lnTo>
                  <a:lnTo>
                    <a:pt x="7686" y="1916"/>
                  </a:lnTo>
                  <a:lnTo>
                    <a:pt x="7608" y="2071"/>
                  </a:lnTo>
                  <a:lnTo>
                    <a:pt x="7349" y="2588"/>
                  </a:lnTo>
                  <a:lnTo>
                    <a:pt x="7091" y="3158"/>
                  </a:lnTo>
                  <a:lnTo>
                    <a:pt x="6521" y="4477"/>
                  </a:lnTo>
                  <a:lnTo>
                    <a:pt x="5952" y="5978"/>
                  </a:lnTo>
                  <a:lnTo>
                    <a:pt x="5331" y="7634"/>
                  </a:lnTo>
                  <a:lnTo>
                    <a:pt x="4710" y="9394"/>
                  </a:lnTo>
                  <a:lnTo>
                    <a:pt x="4089" y="11205"/>
                  </a:lnTo>
                  <a:lnTo>
                    <a:pt x="2873" y="14854"/>
                  </a:lnTo>
                  <a:lnTo>
                    <a:pt x="1786" y="18296"/>
                  </a:lnTo>
                  <a:lnTo>
                    <a:pt x="906" y="21142"/>
                  </a:lnTo>
                  <a:lnTo>
                    <a:pt x="104" y="23807"/>
                  </a:lnTo>
                  <a:lnTo>
                    <a:pt x="26" y="24040"/>
                  </a:lnTo>
                  <a:lnTo>
                    <a:pt x="0" y="24273"/>
                  </a:lnTo>
                  <a:lnTo>
                    <a:pt x="0" y="24506"/>
                  </a:lnTo>
                  <a:lnTo>
                    <a:pt x="26" y="24713"/>
                  </a:lnTo>
                  <a:lnTo>
                    <a:pt x="78" y="24920"/>
                  </a:lnTo>
                  <a:lnTo>
                    <a:pt x="156" y="25101"/>
                  </a:lnTo>
                  <a:lnTo>
                    <a:pt x="285" y="25282"/>
                  </a:lnTo>
                  <a:lnTo>
                    <a:pt x="414" y="25463"/>
                  </a:lnTo>
                  <a:lnTo>
                    <a:pt x="570" y="25619"/>
                  </a:lnTo>
                  <a:lnTo>
                    <a:pt x="751" y="25774"/>
                  </a:lnTo>
                  <a:lnTo>
                    <a:pt x="932" y="25903"/>
                  </a:lnTo>
                  <a:lnTo>
                    <a:pt x="1139" y="26033"/>
                  </a:lnTo>
                  <a:lnTo>
                    <a:pt x="1372" y="26162"/>
                  </a:lnTo>
                  <a:lnTo>
                    <a:pt x="1605" y="26240"/>
                  </a:lnTo>
                  <a:lnTo>
                    <a:pt x="1863" y="26343"/>
                  </a:lnTo>
                  <a:lnTo>
                    <a:pt x="2096" y="26421"/>
                  </a:lnTo>
                  <a:lnTo>
                    <a:pt x="2355" y="26473"/>
                  </a:lnTo>
                  <a:lnTo>
                    <a:pt x="2614" y="26498"/>
                  </a:lnTo>
                  <a:lnTo>
                    <a:pt x="2898" y="26524"/>
                  </a:lnTo>
                  <a:lnTo>
                    <a:pt x="3157" y="26550"/>
                  </a:lnTo>
                  <a:lnTo>
                    <a:pt x="3416" y="26524"/>
                  </a:lnTo>
                  <a:lnTo>
                    <a:pt x="3675" y="26524"/>
                  </a:lnTo>
                  <a:lnTo>
                    <a:pt x="3908" y="26473"/>
                  </a:lnTo>
                  <a:lnTo>
                    <a:pt x="4166" y="26421"/>
                  </a:lnTo>
                  <a:lnTo>
                    <a:pt x="4399" y="26317"/>
                  </a:lnTo>
                  <a:lnTo>
                    <a:pt x="4606" y="26240"/>
                  </a:lnTo>
                  <a:lnTo>
                    <a:pt x="4813" y="26110"/>
                  </a:lnTo>
                  <a:lnTo>
                    <a:pt x="4994" y="25981"/>
                  </a:lnTo>
                  <a:lnTo>
                    <a:pt x="5176" y="25800"/>
                  </a:lnTo>
                  <a:lnTo>
                    <a:pt x="5331" y="25619"/>
                  </a:lnTo>
                  <a:lnTo>
                    <a:pt x="5460" y="25438"/>
                  </a:lnTo>
                  <a:lnTo>
                    <a:pt x="5564" y="25205"/>
                  </a:lnTo>
                  <a:lnTo>
                    <a:pt x="15837" y="7013"/>
                  </a:lnTo>
                  <a:lnTo>
                    <a:pt x="15914" y="6806"/>
                  </a:lnTo>
                  <a:lnTo>
                    <a:pt x="16147" y="6185"/>
                  </a:lnTo>
                  <a:lnTo>
                    <a:pt x="16277" y="5771"/>
                  </a:lnTo>
                  <a:lnTo>
                    <a:pt x="16380" y="5305"/>
                  </a:lnTo>
                  <a:lnTo>
                    <a:pt x="16484" y="4788"/>
                  </a:lnTo>
                  <a:lnTo>
                    <a:pt x="16535" y="4244"/>
                  </a:lnTo>
                  <a:lnTo>
                    <a:pt x="16535" y="3675"/>
                  </a:lnTo>
                  <a:lnTo>
                    <a:pt x="16535" y="3391"/>
                  </a:lnTo>
                  <a:lnTo>
                    <a:pt x="16510" y="3106"/>
                  </a:lnTo>
                  <a:lnTo>
                    <a:pt x="16432" y="2821"/>
                  </a:lnTo>
                  <a:lnTo>
                    <a:pt x="16380" y="2537"/>
                  </a:lnTo>
                  <a:lnTo>
                    <a:pt x="16277" y="2252"/>
                  </a:lnTo>
                  <a:lnTo>
                    <a:pt x="16147" y="1993"/>
                  </a:lnTo>
                  <a:lnTo>
                    <a:pt x="16018" y="1734"/>
                  </a:lnTo>
                  <a:lnTo>
                    <a:pt x="15837" y="1476"/>
                  </a:lnTo>
                  <a:lnTo>
                    <a:pt x="15656" y="1243"/>
                  </a:lnTo>
                  <a:lnTo>
                    <a:pt x="15423" y="1010"/>
                  </a:lnTo>
                  <a:lnTo>
                    <a:pt x="15164" y="803"/>
                  </a:lnTo>
                  <a:lnTo>
                    <a:pt x="14854" y="596"/>
                  </a:lnTo>
                  <a:lnTo>
                    <a:pt x="14543" y="415"/>
                  </a:lnTo>
                  <a:lnTo>
                    <a:pt x="14155" y="259"/>
                  </a:lnTo>
                  <a:lnTo>
                    <a:pt x="13767" y="130"/>
                  </a:lnTo>
                  <a:lnTo>
                    <a:pt x="13327" y="52"/>
                  </a:lnTo>
                  <a:lnTo>
                    <a:pt x="12861" y="1"/>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46"/>
            <p:cNvSpPr/>
            <p:nvPr/>
          </p:nvSpPr>
          <p:spPr>
            <a:xfrm>
              <a:off x="8016325" y="1521217"/>
              <a:ext cx="139544" cy="277302"/>
            </a:xfrm>
            <a:custGeom>
              <a:rect b="b" l="l" r="r" t="t"/>
              <a:pathLst>
                <a:path extrusionOk="0" h="16148" w="8126">
                  <a:moveTo>
                    <a:pt x="3804" y="1"/>
                  </a:moveTo>
                  <a:lnTo>
                    <a:pt x="3364" y="27"/>
                  </a:lnTo>
                  <a:lnTo>
                    <a:pt x="2950" y="78"/>
                  </a:lnTo>
                  <a:lnTo>
                    <a:pt x="2510" y="156"/>
                  </a:lnTo>
                  <a:lnTo>
                    <a:pt x="1708" y="3649"/>
                  </a:lnTo>
                  <a:lnTo>
                    <a:pt x="1216" y="5797"/>
                  </a:lnTo>
                  <a:lnTo>
                    <a:pt x="777" y="8022"/>
                  </a:lnTo>
                  <a:lnTo>
                    <a:pt x="388" y="10093"/>
                  </a:lnTo>
                  <a:lnTo>
                    <a:pt x="233" y="11050"/>
                  </a:lnTo>
                  <a:lnTo>
                    <a:pt x="104" y="11930"/>
                  </a:lnTo>
                  <a:lnTo>
                    <a:pt x="26" y="12680"/>
                  </a:lnTo>
                  <a:lnTo>
                    <a:pt x="0" y="13275"/>
                  </a:lnTo>
                  <a:lnTo>
                    <a:pt x="26" y="13534"/>
                  </a:lnTo>
                  <a:lnTo>
                    <a:pt x="52" y="13741"/>
                  </a:lnTo>
                  <a:lnTo>
                    <a:pt x="78" y="13922"/>
                  </a:lnTo>
                  <a:lnTo>
                    <a:pt x="130" y="14026"/>
                  </a:lnTo>
                  <a:lnTo>
                    <a:pt x="311" y="14285"/>
                  </a:lnTo>
                  <a:lnTo>
                    <a:pt x="518" y="14569"/>
                  </a:lnTo>
                  <a:lnTo>
                    <a:pt x="751" y="14828"/>
                  </a:lnTo>
                  <a:lnTo>
                    <a:pt x="1009" y="15113"/>
                  </a:lnTo>
                  <a:lnTo>
                    <a:pt x="1294" y="15371"/>
                  </a:lnTo>
                  <a:lnTo>
                    <a:pt x="1579" y="15630"/>
                  </a:lnTo>
                  <a:lnTo>
                    <a:pt x="1915" y="15889"/>
                  </a:lnTo>
                  <a:lnTo>
                    <a:pt x="2251" y="16148"/>
                  </a:lnTo>
                  <a:lnTo>
                    <a:pt x="7427" y="7013"/>
                  </a:lnTo>
                  <a:lnTo>
                    <a:pt x="7504" y="6806"/>
                  </a:lnTo>
                  <a:lnTo>
                    <a:pt x="7737" y="6185"/>
                  </a:lnTo>
                  <a:lnTo>
                    <a:pt x="7867" y="5771"/>
                  </a:lnTo>
                  <a:lnTo>
                    <a:pt x="7970" y="5305"/>
                  </a:lnTo>
                  <a:lnTo>
                    <a:pt x="8074" y="4788"/>
                  </a:lnTo>
                  <a:lnTo>
                    <a:pt x="8125" y="4244"/>
                  </a:lnTo>
                  <a:lnTo>
                    <a:pt x="8125" y="3675"/>
                  </a:lnTo>
                  <a:lnTo>
                    <a:pt x="8125" y="3391"/>
                  </a:lnTo>
                  <a:lnTo>
                    <a:pt x="8100" y="3106"/>
                  </a:lnTo>
                  <a:lnTo>
                    <a:pt x="8022" y="2821"/>
                  </a:lnTo>
                  <a:lnTo>
                    <a:pt x="7970" y="2537"/>
                  </a:lnTo>
                  <a:lnTo>
                    <a:pt x="7867" y="2252"/>
                  </a:lnTo>
                  <a:lnTo>
                    <a:pt x="7737" y="1993"/>
                  </a:lnTo>
                  <a:lnTo>
                    <a:pt x="7608" y="1734"/>
                  </a:lnTo>
                  <a:lnTo>
                    <a:pt x="7427" y="1476"/>
                  </a:lnTo>
                  <a:lnTo>
                    <a:pt x="7246" y="1243"/>
                  </a:lnTo>
                  <a:lnTo>
                    <a:pt x="7013" y="1010"/>
                  </a:lnTo>
                  <a:lnTo>
                    <a:pt x="6754" y="803"/>
                  </a:lnTo>
                  <a:lnTo>
                    <a:pt x="6444" y="596"/>
                  </a:lnTo>
                  <a:lnTo>
                    <a:pt x="6133" y="415"/>
                  </a:lnTo>
                  <a:lnTo>
                    <a:pt x="5745" y="259"/>
                  </a:lnTo>
                  <a:lnTo>
                    <a:pt x="5408" y="156"/>
                  </a:lnTo>
                  <a:lnTo>
                    <a:pt x="5020" y="52"/>
                  </a:lnTo>
                  <a:lnTo>
                    <a:pt x="4632" y="1"/>
                  </a:lnTo>
                  <a:close/>
                </a:path>
              </a:pathLst>
            </a:custGeom>
            <a:solidFill>
              <a:srgbClr val="EFE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46"/>
            <p:cNvSpPr/>
            <p:nvPr/>
          </p:nvSpPr>
          <p:spPr>
            <a:xfrm>
              <a:off x="8294056" y="2889882"/>
              <a:ext cx="197759" cy="199974"/>
            </a:xfrm>
            <a:custGeom>
              <a:rect b="b" l="l" r="r" t="t"/>
              <a:pathLst>
                <a:path extrusionOk="0" h="11645" w="11516">
                  <a:moveTo>
                    <a:pt x="2096" y="0"/>
                  </a:moveTo>
                  <a:lnTo>
                    <a:pt x="1837" y="26"/>
                  </a:lnTo>
                  <a:lnTo>
                    <a:pt x="1579" y="104"/>
                  </a:lnTo>
                  <a:lnTo>
                    <a:pt x="1320" y="207"/>
                  </a:lnTo>
                  <a:lnTo>
                    <a:pt x="1087" y="362"/>
                  </a:lnTo>
                  <a:lnTo>
                    <a:pt x="880" y="569"/>
                  </a:lnTo>
                  <a:lnTo>
                    <a:pt x="699" y="802"/>
                  </a:lnTo>
                  <a:lnTo>
                    <a:pt x="518" y="1087"/>
                  </a:lnTo>
                  <a:lnTo>
                    <a:pt x="388" y="1423"/>
                  </a:lnTo>
                  <a:lnTo>
                    <a:pt x="233" y="1889"/>
                  </a:lnTo>
                  <a:lnTo>
                    <a:pt x="104" y="2355"/>
                  </a:lnTo>
                  <a:lnTo>
                    <a:pt x="52" y="2821"/>
                  </a:lnTo>
                  <a:lnTo>
                    <a:pt x="0" y="3286"/>
                  </a:lnTo>
                  <a:lnTo>
                    <a:pt x="0" y="3700"/>
                  </a:lnTo>
                  <a:lnTo>
                    <a:pt x="0" y="4114"/>
                  </a:lnTo>
                  <a:lnTo>
                    <a:pt x="26" y="4503"/>
                  </a:lnTo>
                  <a:lnTo>
                    <a:pt x="78" y="4839"/>
                  </a:lnTo>
                  <a:lnTo>
                    <a:pt x="130" y="5253"/>
                  </a:lnTo>
                  <a:lnTo>
                    <a:pt x="181" y="5538"/>
                  </a:lnTo>
                  <a:lnTo>
                    <a:pt x="259" y="5822"/>
                  </a:lnTo>
                  <a:lnTo>
                    <a:pt x="699" y="6340"/>
                  </a:lnTo>
                  <a:lnTo>
                    <a:pt x="1760" y="7608"/>
                  </a:lnTo>
                  <a:lnTo>
                    <a:pt x="2407" y="8332"/>
                  </a:lnTo>
                  <a:lnTo>
                    <a:pt x="3079" y="9057"/>
                  </a:lnTo>
                  <a:lnTo>
                    <a:pt x="3726" y="9678"/>
                  </a:lnTo>
                  <a:lnTo>
                    <a:pt x="4011" y="9937"/>
                  </a:lnTo>
                  <a:lnTo>
                    <a:pt x="4270" y="10144"/>
                  </a:lnTo>
                  <a:lnTo>
                    <a:pt x="4787" y="10506"/>
                  </a:lnTo>
                  <a:lnTo>
                    <a:pt x="5331" y="10842"/>
                  </a:lnTo>
                  <a:lnTo>
                    <a:pt x="5900" y="11101"/>
                  </a:lnTo>
                  <a:lnTo>
                    <a:pt x="6211" y="11231"/>
                  </a:lnTo>
                  <a:lnTo>
                    <a:pt x="6521" y="11334"/>
                  </a:lnTo>
                  <a:lnTo>
                    <a:pt x="6857" y="11412"/>
                  </a:lnTo>
                  <a:lnTo>
                    <a:pt x="7194" y="11489"/>
                  </a:lnTo>
                  <a:lnTo>
                    <a:pt x="7530" y="11567"/>
                  </a:lnTo>
                  <a:lnTo>
                    <a:pt x="7893" y="11619"/>
                  </a:lnTo>
                  <a:lnTo>
                    <a:pt x="8281" y="11645"/>
                  </a:lnTo>
                  <a:lnTo>
                    <a:pt x="9057" y="11645"/>
                  </a:lnTo>
                  <a:lnTo>
                    <a:pt x="9471" y="11619"/>
                  </a:lnTo>
                  <a:lnTo>
                    <a:pt x="9885" y="11567"/>
                  </a:lnTo>
                  <a:lnTo>
                    <a:pt x="10273" y="11463"/>
                  </a:lnTo>
                  <a:lnTo>
                    <a:pt x="10558" y="11334"/>
                  </a:lnTo>
                  <a:lnTo>
                    <a:pt x="10817" y="11153"/>
                  </a:lnTo>
                  <a:lnTo>
                    <a:pt x="11024" y="10972"/>
                  </a:lnTo>
                  <a:lnTo>
                    <a:pt x="11179" y="10765"/>
                  </a:lnTo>
                  <a:lnTo>
                    <a:pt x="11308" y="10532"/>
                  </a:lnTo>
                  <a:lnTo>
                    <a:pt x="11386" y="10273"/>
                  </a:lnTo>
                  <a:lnTo>
                    <a:pt x="11438" y="10066"/>
                  </a:lnTo>
                  <a:lnTo>
                    <a:pt x="11489" y="9859"/>
                  </a:lnTo>
                  <a:lnTo>
                    <a:pt x="11515" y="9471"/>
                  </a:lnTo>
                  <a:lnTo>
                    <a:pt x="11489" y="9083"/>
                  </a:lnTo>
                  <a:lnTo>
                    <a:pt x="11464" y="8746"/>
                  </a:lnTo>
                  <a:lnTo>
                    <a:pt x="11412" y="8565"/>
                  </a:lnTo>
                  <a:lnTo>
                    <a:pt x="11334" y="8358"/>
                  </a:lnTo>
                  <a:lnTo>
                    <a:pt x="11205" y="8151"/>
                  </a:lnTo>
                  <a:lnTo>
                    <a:pt x="11049" y="7944"/>
                  </a:lnTo>
                  <a:lnTo>
                    <a:pt x="10842" y="7711"/>
                  </a:lnTo>
                  <a:lnTo>
                    <a:pt x="10635" y="7504"/>
                  </a:lnTo>
                  <a:lnTo>
                    <a:pt x="10196" y="7090"/>
                  </a:lnTo>
                  <a:lnTo>
                    <a:pt x="9730" y="6728"/>
                  </a:lnTo>
                  <a:lnTo>
                    <a:pt x="9342" y="6418"/>
                  </a:lnTo>
                  <a:lnTo>
                    <a:pt x="8979" y="6133"/>
                  </a:lnTo>
                  <a:lnTo>
                    <a:pt x="8669" y="5952"/>
                  </a:lnTo>
                  <a:lnTo>
                    <a:pt x="8384" y="5745"/>
                  </a:lnTo>
                  <a:lnTo>
                    <a:pt x="8100" y="5538"/>
                  </a:lnTo>
                  <a:lnTo>
                    <a:pt x="7789" y="5279"/>
                  </a:lnTo>
                  <a:lnTo>
                    <a:pt x="7504" y="5020"/>
                  </a:lnTo>
                  <a:lnTo>
                    <a:pt x="7220" y="4736"/>
                  </a:lnTo>
                  <a:lnTo>
                    <a:pt x="6676" y="4089"/>
                  </a:lnTo>
                  <a:lnTo>
                    <a:pt x="6107" y="3416"/>
                  </a:lnTo>
                  <a:lnTo>
                    <a:pt x="5564" y="2691"/>
                  </a:lnTo>
                  <a:lnTo>
                    <a:pt x="5046" y="1915"/>
                  </a:lnTo>
                  <a:lnTo>
                    <a:pt x="4503" y="1113"/>
                  </a:lnTo>
                  <a:lnTo>
                    <a:pt x="4192" y="854"/>
                  </a:lnTo>
                  <a:lnTo>
                    <a:pt x="3882" y="621"/>
                  </a:lnTo>
                  <a:lnTo>
                    <a:pt x="3571" y="414"/>
                  </a:lnTo>
                  <a:lnTo>
                    <a:pt x="3286" y="259"/>
                  </a:lnTo>
                  <a:lnTo>
                    <a:pt x="2976" y="129"/>
                  </a:lnTo>
                  <a:lnTo>
                    <a:pt x="2665" y="52"/>
                  </a:lnTo>
                  <a:lnTo>
                    <a:pt x="2381"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46"/>
            <p:cNvSpPr/>
            <p:nvPr/>
          </p:nvSpPr>
          <p:spPr>
            <a:xfrm>
              <a:off x="8294056" y="2889882"/>
              <a:ext cx="197759" cy="199974"/>
            </a:xfrm>
            <a:custGeom>
              <a:rect b="b" l="l" r="r" t="t"/>
              <a:pathLst>
                <a:path extrusionOk="0" fill="none" h="11645" w="11516">
                  <a:moveTo>
                    <a:pt x="78" y="4839"/>
                  </a:moveTo>
                  <a:lnTo>
                    <a:pt x="78" y="4839"/>
                  </a:lnTo>
                  <a:lnTo>
                    <a:pt x="130" y="5253"/>
                  </a:lnTo>
                  <a:lnTo>
                    <a:pt x="181" y="5538"/>
                  </a:lnTo>
                  <a:lnTo>
                    <a:pt x="259" y="5822"/>
                  </a:lnTo>
                  <a:lnTo>
                    <a:pt x="259" y="5822"/>
                  </a:lnTo>
                  <a:lnTo>
                    <a:pt x="699" y="6340"/>
                  </a:lnTo>
                  <a:lnTo>
                    <a:pt x="1760" y="7608"/>
                  </a:lnTo>
                  <a:lnTo>
                    <a:pt x="2407" y="8332"/>
                  </a:lnTo>
                  <a:lnTo>
                    <a:pt x="3079" y="9057"/>
                  </a:lnTo>
                  <a:lnTo>
                    <a:pt x="3726" y="9678"/>
                  </a:lnTo>
                  <a:lnTo>
                    <a:pt x="4011" y="9937"/>
                  </a:lnTo>
                  <a:lnTo>
                    <a:pt x="4270" y="10144"/>
                  </a:lnTo>
                  <a:lnTo>
                    <a:pt x="4270" y="10144"/>
                  </a:lnTo>
                  <a:lnTo>
                    <a:pt x="4787" y="10506"/>
                  </a:lnTo>
                  <a:lnTo>
                    <a:pt x="5331" y="10842"/>
                  </a:lnTo>
                  <a:lnTo>
                    <a:pt x="5900" y="11101"/>
                  </a:lnTo>
                  <a:lnTo>
                    <a:pt x="6211" y="11231"/>
                  </a:lnTo>
                  <a:lnTo>
                    <a:pt x="6521" y="11334"/>
                  </a:lnTo>
                  <a:lnTo>
                    <a:pt x="6857" y="11412"/>
                  </a:lnTo>
                  <a:lnTo>
                    <a:pt x="7194" y="11489"/>
                  </a:lnTo>
                  <a:lnTo>
                    <a:pt x="7530" y="11567"/>
                  </a:lnTo>
                  <a:lnTo>
                    <a:pt x="7893" y="11619"/>
                  </a:lnTo>
                  <a:lnTo>
                    <a:pt x="8281" y="11645"/>
                  </a:lnTo>
                  <a:lnTo>
                    <a:pt x="8669" y="11645"/>
                  </a:lnTo>
                  <a:lnTo>
                    <a:pt x="9057" y="11645"/>
                  </a:lnTo>
                  <a:lnTo>
                    <a:pt x="9471" y="11619"/>
                  </a:lnTo>
                  <a:lnTo>
                    <a:pt x="9471" y="11619"/>
                  </a:lnTo>
                  <a:lnTo>
                    <a:pt x="9885" y="11567"/>
                  </a:lnTo>
                  <a:lnTo>
                    <a:pt x="10273" y="11463"/>
                  </a:lnTo>
                  <a:lnTo>
                    <a:pt x="10558" y="11334"/>
                  </a:lnTo>
                  <a:lnTo>
                    <a:pt x="10817" y="11153"/>
                  </a:lnTo>
                  <a:lnTo>
                    <a:pt x="11024" y="10972"/>
                  </a:lnTo>
                  <a:lnTo>
                    <a:pt x="11179" y="10765"/>
                  </a:lnTo>
                  <a:lnTo>
                    <a:pt x="11308" y="10532"/>
                  </a:lnTo>
                  <a:lnTo>
                    <a:pt x="11386" y="10273"/>
                  </a:lnTo>
                  <a:lnTo>
                    <a:pt x="11386" y="10273"/>
                  </a:lnTo>
                  <a:lnTo>
                    <a:pt x="11438" y="10066"/>
                  </a:lnTo>
                  <a:lnTo>
                    <a:pt x="11489" y="9859"/>
                  </a:lnTo>
                  <a:lnTo>
                    <a:pt x="11515" y="9471"/>
                  </a:lnTo>
                  <a:lnTo>
                    <a:pt x="11489" y="9083"/>
                  </a:lnTo>
                  <a:lnTo>
                    <a:pt x="11464" y="8746"/>
                  </a:lnTo>
                  <a:lnTo>
                    <a:pt x="11464" y="8746"/>
                  </a:lnTo>
                  <a:lnTo>
                    <a:pt x="11412" y="8565"/>
                  </a:lnTo>
                  <a:lnTo>
                    <a:pt x="11334" y="8358"/>
                  </a:lnTo>
                  <a:lnTo>
                    <a:pt x="11205" y="8151"/>
                  </a:lnTo>
                  <a:lnTo>
                    <a:pt x="11049" y="7944"/>
                  </a:lnTo>
                  <a:lnTo>
                    <a:pt x="10842" y="7711"/>
                  </a:lnTo>
                  <a:lnTo>
                    <a:pt x="10635" y="7504"/>
                  </a:lnTo>
                  <a:lnTo>
                    <a:pt x="10196" y="7090"/>
                  </a:lnTo>
                  <a:lnTo>
                    <a:pt x="9730" y="6728"/>
                  </a:lnTo>
                  <a:lnTo>
                    <a:pt x="9342" y="6418"/>
                  </a:lnTo>
                  <a:lnTo>
                    <a:pt x="8979" y="6133"/>
                  </a:lnTo>
                  <a:lnTo>
                    <a:pt x="8979" y="6133"/>
                  </a:lnTo>
                  <a:lnTo>
                    <a:pt x="8669" y="5952"/>
                  </a:lnTo>
                  <a:lnTo>
                    <a:pt x="8384" y="5745"/>
                  </a:lnTo>
                  <a:lnTo>
                    <a:pt x="8100" y="5538"/>
                  </a:lnTo>
                  <a:lnTo>
                    <a:pt x="7789" y="5279"/>
                  </a:lnTo>
                  <a:lnTo>
                    <a:pt x="7504" y="5020"/>
                  </a:lnTo>
                  <a:lnTo>
                    <a:pt x="7220" y="4736"/>
                  </a:lnTo>
                  <a:lnTo>
                    <a:pt x="6676" y="4089"/>
                  </a:lnTo>
                  <a:lnTo>
                    <a:pt x="6107" y="3416"/>
                  </a:lnTo>
                  <a:lnTo>
                    <a:pt x="5564" y="2691"/>
                  </a:lnTo>
                  <a:lnTo>
                    <a:pt x="5046" y="1915"/>
                  </a:lnTo>
                  <a:lnTo>
                    <a:pt x="4503" y="1113"/>
                  </a:lnTo>
                  <a:lnTo>
                    <a:pt x="4503" y="1113"/>
                  </a:lnTo>
                  <a:lnTo>
                    <a:pt x="4192" y="854"/>
                  </a:lnTo>
                  <a:lnTo>
                    <a:pt x="3882" y="621"/>
                  </a:lnTo>
                  <a:lnTo>
                    <a:pt x="3571" y="414"/>
                  </a:lnTo>
                  <a:lnTo>
                    <a:pt x="3286" y="259"/>
                  </a:lnTo>
                  <a:lnTo>
                    <a:pt x="2976" y="129"/>
                  </a:lnTo>
                  <a:lnTo>
                    <a:pt x="2665" y="52"/>
                  </a:lnTo>
                  <a:lnTo>
                    <a:pt x="2381" y="0"/>
                  </a:lnTo>
                  <a:lnTo>
                    <a:pt x="2096" y="0"/>
                  </a:lnTo>
                  <a:lnTo>
                    <a:pt x="1837" y="26"/>
                  </a:lnTo>
                  <a:lnTo>
                    <a:pt x="1579" y="104"/>
                  </a:lnTo>
                  <a:lnTo>
                    <a:pt x="1320" y="207"/>
                  </a:lnTo>
                  <a:lnTo>
                    <a:pt x="1087" y="362"/>
                  </a:lnTo>
                  <a:lnTo>
                    <a:pt x="880" y="569"/>
                  </a:lnTo>
                  <a:lnTo>
                    <a:pt x="699" y="802"/>
                  </a:lnTo>
                  <a:lnTo>
                    <a:pt x="518" y="1087"/>
                  </a:lnTo>
                  <a:lnTo>
                    <a:pt x="388" y="1423"/>
                  </a:lnTo>
                  <a:lnTo>
                    <a:pt x="388" y="1423"/>
                  </a:lnTo>
                  <a:lnTo>
                    <a:pt x="233" y="1889"/>
                  </a:lnTo>
                  <a:lnTo>
                    <a:pt x="104" y="2355"/>
                  </a:lnTo>
                  <a:lnTo>
                    <a:pt x="52" y="2821"/>
                  </a:lnTo>
                  <a:lnTo>
                    <a:pt x="0" y="3286"/>
                  </a:lnTo>
                  <a:lnTo>
                    <a:pt x="0" y="3700"/>
                  </a:lnTo>
                  <a:lnTo>
                    <a:pt x="0" y="4114"/>
                  </a:lnTo>
                  <a:lnTo>
                    <a:pt x="26" y="4503"/>
                  </a:lnTo>
                  <a:lnTo>
                    <a:pt x="78" y="483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46"/>
            <p:cNvSpPr/>
            <p:nvPr/>
          </p:nvSpPr>
          <p:spPr>
            <a:xfrm>
              <a:off x="8302487" y="2904548"/>
              <a:ext cx="74683" cy="43996"/>
            </a:xfrm>
            <a:custGeom>
              <a:rect b="b" l="l" r="r" t="t"/>
              <a:pathLst>
                <a:path extrusionOk="0" h="2562" w="4349">
                  <a:moveTo>
                    <a:pt x="1631" y="0"/>
                  </a:moveTo>
                  <a:lnTo>
                    <a:pt x="1346" y="26"/>
                  </a:lnTo>
                  <a:lnTo>
                    <a:pt x="1062" y="78"/>
                  </a:lnTo>
                  <a:lnTo>
                    <a:pt x="803" y="155"/>
                  </a:lnTo>
                  <a:lnTo>
                    <a:pt x="544" y="233"/>
                  </a:lnTo>
                  <a:lnTo>
                    <a:pt x="337" y="362"/>
                  </a:lnTo>
                  <a:lnTo>
                    <a:pt x="156" y="518"/>
                  </a:lnTo>
                  <a:lnTo>
                    <a:pt x="104" y="621"/>
                  </a:lnTo>
                  <a:lnTo>
                    <a:pt x="53" y="725"/>
                  </a:lnTo>
                  <a:lnTo>
                    <a:pt x="27" y="802"/>
                  </a:lnTo>
                  <a:lnTo>
                    <a:pt x="1" y="906"/>
                  </a:lnTo>
                  <a:lnTo>
                    <a:pt x="1" y="1009"/>
                  </a:lnTo>
                  <a:lnTo>
                    <a:pt x="27" y="1113"/>
                  </a:lnTo>
                  <a:lnTo>
                    <a:pt x="104" y="1320"/>
                  </a:lnTo>
                  <a:lnTo>
                    <a:pt x="260" y="1527"/>
                  </a:lnTo>
                  <a:lnTo>
                    <a:pt x="441" y="1708"/>
                  </a:lnTo>
                  <a:lnTo>
                    <a:pt x="674" y="1915"/>
                  </a:lnTo>
                  <a:lnTo>
                    <a:pt x="932" y="2070"/>
                  </a:lnTo>
                  <a:lnTo>
                    <a:pt x="1217" y="2225"/>
                  </a:lnTo>
                  <a:lnTo>
                    <a:pt x="1528" y="2355"/>
                  </a:lnTo>
                  <a:lnTo>
                    <a:pt x="1864" y="2458"/>
                  </a:lnTo>
                  <a:lnTo>
                    <a:pt x="2200" y="2536"/>
                  </a:lnTo>
                  <a:lnTo>
                    <a:pt x="2563" y="2562"/>
                  </a:lnTo>
                  <a:lnTo>
                    <a:pt x="2899" y="2562"/>
                  </a:lnTo>
                  <a:lnTo>
                    <a:pt x="3235" y="2510"/>
                  </a:lnTo>
                  <a:lnTo>
                    <a:pt x="3572" y="2407"/>
                  </a:lnTo>
                  <a:lnTo>
                    <a:pt x="3856" y="2277"/>
                  </a:lnTo>
                  <a:lnTo>
                    <a:pt x="4063" y="2122"/>
                  </a:lnTo>
                  <a:lnTo>
                    <a:pt x="4193" y="1967"/>
                  </a:lnTo>
                  <a:lnTo>
                    <a:pt x="4296" y="1785"/>
                  </a:lnTo>
                  <a:lnTo>
                    <a:pt x="4348" y="1604"/>
                  </a:lnTo>
                  <a:lnTo>
                    <a:pt x="4348" y="1423"/>
                  </a:lnTo>
                  <a:lnTo>
                    <a:pt x="4322" y="1242"/>
                  </a:lnTo>
                  <a:lnTo>
                    <a:pt x="4245" y="1061"/>
                  </a:lnTo>
                  <a:lnTo>
                    <a:pt x="4167" y="880"/>
                  </a:lnTo>
                  <a:lnTo>
                    <a:pt x="4089" y="725"/>
                  </a:lnTo>
                  <a:lnTo>
                    <a:pt x="3908" y="440"/>
                  </a:lnTo>
                  <a:lnTo>
                    <a:pt x="3753" y="259"/>
                  </a:lnTo>
                  <a:lnTo>
                    <a:pt x="3675" y="181"/>
                  </a:lnTo>
                  <a:lnTo>
                    <a:pt x="3235" y="104"/>
                  </a:lnTo>
                  <a:lnTo>
                    <a:pt x="2795" y="52"/>
                  </a:lnTo>
                  <a:lnTo>
                    <a:pt x="2226"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46"/>
            <p:cNvSpPr/>
            <p:nvPr/>
          </p:nvSpPr>
          <p:spPr>
            <a:xfrm>
              <a:off x="8292716" y="2859212"/>
              <a:ext cx="80007" cy="83115"/>
            </a:xfrm>
            <a:custGeom>
              <a:rect b="b" l="l" r="r" t="t"/>
              <a:pathLst>
                <a:path extrusionOk="0" h="4840" w="4659">
                  <a:moveTo>
                    <a:pt x="4193" y="1"/>
                  </a:moveTo>
                  <a:lnTo>
                    <a:pt x="1" y="673"/>
                  </a:lnTo>
                  <a:lnTo>
                    <a:pt x="829" y="3779"/>
                  </a:lnTo>
                  <a:lnTo>
                    <a:pt x="1010" y="3934"/>
                  </a:lnTo>
                  <a:lnTo>
                    <a:pt x="1217" y="4115"/>
                  </a:lnTo>
                  <a:lnTo>
                    <a:pt x="1475" y="4296"/>
                  </a:lnTo>
                  <a:lnTo>
                    <a:pt x="1838" y="4503"/>
                  </a:lnTo>
                  <a:lnTo>
                    <a:pt x="2252" y="4658"/>
                  </a:lnTo>
                  <a:lnTo>
                    <a:pt x="2485" y="4736"/>
                  </a:lnTo>
                  <a:lnTo>
                    <a:pt x="2718" y="4788"/>
                  </a:lnTo>
                  <a:lnTo>
                    <a:pt x="3002" y="4814"/>
                  </a:lnTo>
                  <a:lnTo>
                    <a:pt x="3261" y="4840"/>
                  </a:lnTo>
                  <a:lnTo>
                    <a:pt x="3520" y="4814"/>
                  </a:lnTo>
                  <a:lnTo>
                    <a:pt x="3753" y="4788"/>
                  </a:lnTo>
                  <a:lnTo>
                    <a:pt x="3934" y="4736"/>
                  </a:lnTo>
                  <a:lnTo>
                    <a:pt x="4115" y="4658"/>
                  </a:lnTo>
                  <a:lnTo>
                    <a:pt x="4244" y="4581"/>
                  </a:lnTo>
                  <a:lnTo>
                    <a:pt x="4348" y="4477"/>
                  </a:lnTo>
                  <a:lnTo>
                    <a:pt x="4451" y="4374"/>
                  </a:lnTo>
                  <a:lnTo>
                    <a:pt x="4529" y="4244"/>
                  </a:lnTo>
                  <a:lnTo>
                    <a:pt x="4607" y="4037"/>
                  </a:lnTo>
                  <a:lnTo>
                    <a:pt x="4658" y="3856"/>
                  </a:lnTo>
                  <a:lnTo>
                    <a:pt x="4658" y="3675"/>
                  </a:lnTo>
                  <a:lnTo>
                    <a:pt x="4193"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46"/>
            <p:cNvSpPr/>
            <p:nvPr/>
          </p:nvSpPr>
          <p:spPr>
            <a:xfrm>
              <a:off x="8360702" y="1534543"/>
              <a:ext cx="306632" cy="364847"/>
            </a:xfrm>
            <a:custGeom>
              <a:rect b="b" l="l" r="r" t="t"/>
              <a:pathLst>
                <a:path extrusionOk="0" h="21246" w="17856">
                  <a:moveTo>
                    <a:pt x="4193" y="1"/>
                  </a:moveTo>
                  <a:lnTo>
                    <a:pt x="3882" y="27"/>
                  </a:lnTo>
                  <a:lnTo>
                    <a:pt x="3546" y="79"/>
                  </a:lnTo>
                  <a:lnTo>
                    <a:pt x="3235" y="156"/>
                  </a:lnTo>
                  <a:lnTo>
                    <a:pt x="2951" y="260"/>
                  </a:lnTo>
                  <a:lnTo>
                    <a:pt x="2640" y="389"/>
                  </a:lnTo>
                  <a:lnTo>
                    <a:pt x="2355" y="570"/>
                  </a:lnTo>
                  <a:lnTo>
                    <a:pt x="2071" y="751"/>
                  </a:lnTo>
                  <a:lnTo>
                    <a:pt x="1812" y="958"/>
                  </a:lnTo>
                  <a:lnTo>
                    <a:pt x="1553" y="1191"/>
                  </a:lnTo>
                  <a:lnTo>
                    <a:pt x="1320" y="1450"/>
                  </a:lnTo>
                  <a:lnTo>
                    <a:pt x="1087" y="1735"/>
                  </a:lnTo>
                  <a:lnTo>
                    <a:pt x="880" y="2019"/>
                  </a:lnTo>
                  <a:lnTo>
                    <a:pt x="699" y="2304"/>
                  </a:lnTo>
                  <a:lnTo>
                    <a:pt x="518" y="2615"/>
                  </a:lnTo>
                  <a:lnTo>
                    <a:pt x="389" y="2951"/>
                  </a:lnTo>
                  <a:lnTo>
                    <a:pt x="259" y="3287"/>
                  </a:lnTo>
                  <a:lnTo>
                    <a:pt x="156" y="3624"/>
                  </a:lnTo>
                  <a:lnTo>
                    <a:pt x="78" y="3960"/>
                  </a:lnTo>
                  <a:lnTo>
                    <a:pt x="27" y="4296"/>
                  </a:lnTo>
                  <a:lnTo>
                    <a:pt x="1" y="4659"/>
                  </a:lnTo>
                  <a:lnTo>
                    <a:pt x="1" y="4995"/>
                  </a:lnTo>
                  <a:lnTo>
                    <a:pt x="52" y="5357"/>
                  </a:lnTo>
                  <a:lnTo>
                    <a:pt x="104" y="5694"/>
                  </a:lnTo>
                  <a:lnTo>
                    <a:pt x="208" y="6030"/>
                  </a:lnTo>
                  <a:lnTo>
                    <a:pt x="337" y="6367"/>
                  </a:lnTo>
                  <a:lnTo>
                    <a:pt x="492" y="6677"/>
                  </a:lnTo>
                  <a:lnTo>
                    <a:pt x="699" y="6988"/>
                  </a:lnTo>
                  <a:lnTo>
                    <a:pt x="1346" y="7842"/>
                  </a:lnTo>
                  <a:lnTo>
                    <a:pt x="2123" y="8773"/>
                  </a:lnTo>
                  <a:lnTo>
                    <a:pt x="2951" y="9782"/>
                  </a:lnTo>
                  <a:lnTo>
                    <a:pt x="3882" y="10843"/>
                  </a:lnTo>
                  <a:lnTo>
                    <a:pt x="4865" y="11904"/>
                  </a:lnTo>
                  <a:lnTo>
                    <a:pt x="5849" y="12991"/>
                  </a:lnTo>
                  <a:lnTo>
                    <a:pt x="7841" y="15113"/>
                  </a:lnTo>
                  <a:lnTo>
                    <a:pt x="9704" y="17028"/>
                  </a:lnTo>
                  <a:lnTo>
                    <a:pt x="11231" y="18606"/>
                  </a:lnTo>
                  <a:lnTo>
                    <a:pt x="12654" y="20030"/>
                  </a:lnTo>
                  <a:lnTo>
                    <a:pt x="12887" y="20314"/>
                  </a:lnTo>
                  <a:lnTo>
                    <a:pt x="13146" y="20547"/>
                  </a:lnTo>
                  <a:lnTo>
                    <a:pt x="13405" y="20728"/>
                  </a:lnTo>
                  <a:lnTo>
                    <a:pt x="13664" y="20909"/>
                  </a:lnTo>
                  <a:lnTo>
                    <a:pt x="13922" y="21039"/>
                  </a:lnTo>
                  <a:lnTo>
                    <a:pt x="14207" y="21116"/>
                  </a:lnTo>
                  <a:lnTo>
                    <a:pt x="14466" y="21194"/>
                  </a:lnTo>
                  <a:lnTo>
                    <a:pt x="14750" y="21220"/>
                  </a:lnTo>
                  <a:lnTo>
                    <a:pt x="15035" y="21246"/>
                  </a:lnTo>
                  <a:lnTo>
                    <a:pt x="15294" y="21220"/>
                  </a:lnTo>
                  <a:lnTo>
                    <a:pt x="15553" y="21168"/>
                  </a:lnTo>
                  <a:lnTo>
                    <a:pt x="15811" y="21091"/>
                  </a:lnTo>
                  <a:lnTo>
                    <a:pt x="16070" y="21013"/>
                  </a:lnTo>
                  <a:lnTo>
                    <a:pt x="16303" y="20883"/>
                  </a:lnTo>
                  <a:lnTo>
                    <a:pt x="16536" y="20754"/>
                  </a:lnTo>
                  <a:lnTo>
                    <a:pt x="16769" y="20599"/>
                  </a:lnTo>
                  <a:lnTo>
                    <a:pt x="16950" y="20418"/>
                  </a:lnTo>
                  <a:lnTo>
                    <a:pt x="17157" y="20211"/>
                  </a:lnTo>
                  <a:lnTo>
                    <a:pt x="17312" y="20004"/>
                  </a:lnTo>
                  <a:lnTo>
                    <a:pt x="17467" y="19797"/>
                  </a:lnTo>
                  <a:lnTo>
                    <a:pt x="17597" y="19564"/>
                  </a:lnTo>
                  <a:lnTo>
                    <a:pt x="17700" y="19305"/>
                  </a:lnTo>
                  <a:lnTo>
                    <a:pt x="17778" y="19046"/>
                  </a:lnTo>
                  <a:lnTo>
                    <a:pt x="17830" y="18787"/>
                  </a:lnTo>
                  <a:lnTo>
                    <a:pt x="17856" y="18503"/>
                  </a:lnTo>
                  <a:lnTo>
                    <a:pt x="17856" y="18218"/>
                  </a:lnTo>
                  <a:lnTo>
                    <a:pt x="17830" y="17934"/>
                  </a:lnTo>
                  <a:lnTo>
                    <a:pt x="17778" y="17649"/>
                  </a:lnTo>
                  <a:lnTo>
                    <a:pt x="17674" y="17364"/>
                  </a:lnTo>
                  <a:lnTo>
                    <a:pt x="17519" y="17054"/>
                  </a:lnTo>
                  <a:lnTo>
                    <a:pt x="17364" y="16769"/>
                  </a:lnTo>
                  <a:lnTo>
                    <a:pt x="17157" y="16484"/>
                  </a:lnTo>
                  <a:lnTo>
                    <a:pt x="5823" y="493"/>
                  </a:lnTo>
                  <a:lnTo>
                    <a:pt x="5487" y="311"/>
                  </a:lnTo>
                  <a:lnTo>
                    <a:pt x="5176" y="182"/>
                  </a:lnTo>
                  <a:lnTo>
                    <a:pt x="4840" y="79"/>
                  </a:lnTo>
                  <a:lnTo>
                    <a:pt x="4529" y="27"/>
                  </a:lnTo>
                  <a:lnTo>
                    <a:pt x="4193" y="1"/>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46"/>
            <p:cNvSpPr/>
            <p:nvPr/>
          </p:nvSpPr>
          <p:spPr>
            <a:xfrm>
              <a:off x="8360702" y="1534543"/>
              <a:ext cx="144438" cy="242647"/>
            </a:xfrm>
            <a:custGeom>
              <a:rect b="b" l="l" r="r" t="t"/>
              <a:pathLst>
                <a:path extrusionOk="0" h="14130" w="8411">
                  <a:moveTo>
                    <a:pt x="4193" y="1"/>
                  </a:moveTo>
                  <a:lnTo>
                    <a:pt x="3882" y="27"/>
                  </a:lnTo>
                  <a:lnTo>
                    <a:pt x="3546" y="79"/>
                  </a:lnTo>
                  <a:lnTo>
                    <a:pt x="3235" y="156"/>
                  </a:lnTo>
                  <a:lnTo>
                    <a:pt x="2951" y="260"/>
                  </a:lnTo>
                  <a:lnTo>
                    <a:pt x="2640" y="389"/>
                  </a:lnTo>
                  <a:lnTo>
                    <a:pt x="2355" y="570"/>
                  </a:lnTo>
                  <a:lnTo>
                    <a:pt x="2071" y="751"/>
                  </a:lnTo>
                  <a:lnTo>
                    <a:pt x="1812" y="958"/>
                  </a:lnTo>
                  <a:lnTo>
                    <a:pt x="1553" y="1191"/>
                  </a:lnTo>
                  <a:lnTo>
                    <a:pt x="1320" y="1450"/>
                  </a:lnTo>
                  <a:lnTo>
                    <a:pt x="1087" y="1735"/>
                  </a:lnTo>
                  <a:lnTo>
                    <a:pt x="880" y="2019"/>
                  </a:lnTo>
                  <a:lnTo>
                    <a:pt x="699" y="2304"/>
                  </a:lnTo>
                  <a:lnTo>
                    <a:pt x="518" y="2615"/>
                  </a:lnTo>
                  <a:lnTo>
                    <a:pt x="389" y="2951"/>
                  </a:lnTo>
                  <a:lnTo>
                    <a:pt x="259" y="3287"/>
                  </a:lnTo>
                  <a:lnTo>
                    <a:pt x="156" y="3624"/>
                  </a:lnTo>
                  <a:lnTo>
                    <a:pt x="78" y="3960"/>
                  </a:lnTo>
                  <a:lnTo>
                    <a:pt x="27" y="4296"/>
                  </a:lnTo>
                  <a:lnTo>
                    <a:pt x="1" y="4659"/>
                  </a:lnTo>
                  <a:lnTo>
                    <a:pt x="1" y="4995"/>
                  </a:lnTo>
                  <a:lnTo>
                    <a:pt x="52" y="5357"/>
                  </a:lnTo>
                  <a:lnTo>
                    <a:pt x="104" y="5694"/>
                  </a:lnTo>
                  <a:lnTo>
                    <a:pt x="208" y="6030"/>
                  </a:lnTo>
                  <a:lnTo>
                    <a:pt x="337" y="6367"/>
                  </a:lnTo>
                  <a:lnTo>
                    <a:pt x="492" y="6677"/>
                  </a:lnTo>
                  <a:lnTo>
                    <a:pt x="699" y="6988"/>
                  </a:lnTo>
                  <a:lnTo>
                    <a:pt x="1269" y="7738"/>
                  </a:lnTo>
                  <a:lnTo>
                    <a:pt x="1916" y="8540"/>
                  </a:lnTo>
                  <a:lnTo>
                    <a:pt x="2640" y="9420"/>
                  </a:lnTo>
                  <a:lnTo>
                    <a:pt x="3442" y="10326"/>
                  </a:lnTo>
                  <a:lnTo>
                    <a:pt x="5150" y="12215"/>
                  </a:lnTo>
                  <a:lnTo>
                    <a:pt x="6910" y="14130"/>
                  </a:lnTo>
                  <a:lnTo>
                    <a:pt x="7117" y="14000"/>
                  </a:lnTo>
                  <a:lnTo>
                    <a:pt x="7324" y="13871"/>
                  </a:lnTo>
                  <a:lnTo>
                    <a:pt x="7479" y="13690"/>
                  </a:lnTo>
                  <a:lnTo>
                    <a:pt x="7634" y="13509"/>
                  </a:lnTo>
                  <a:lnTo>
                    <a:pt x="7764" y="13276"/>
                  </a:lnTo>
                  <a:lnTo>
                    <a:pt x="7893" y="13017"/>
                  </a:lnTo>
                  <a:lnTo>
                    <a:pt x="7997" y="12758"/>
                  </a:lnTo>
                  <a:lnTo>
                    <a:pt x="8074" y="12474"/>
                  </a:lnTo>
                  <a:lnTo>
                    <a:pt x="8152" y="12189"/>
                  </a:lnTo>
                  <a:lnTo>
                    <a:pt x="8204" y="11853"/>
                  </a:lnTo>
                  <a:lnTo>
                    <a:pt x="8281" y="11180"/>
                  </a:lnTo>
                  <a:lnTo>
                    <a:pt x="8333" y="10455"/>
                  </a:lnTo>
                  <a:lnTo>
                    <a:pt x="8333" y="9705"/>
                  </a:lnTo>
                  <a:lnTo>
                    <a:pt x="8307" y="8178"/>
                  </a:lnTo>
                  <a:lnTo>
                    <a:pt x="8255" y="6651"/>
                  </a:lnTo>
                  <a:lnTo>
                    <a:pt x="8255" y="5953"/>
                  </a:lnTo>
                  <a:lnTo>
                    <a:pt x="8281" y="5280"/>
                  </a:lnTo>
                  <a:lnTo>
                    <a:pt x="8333" y="4685"/>
                  </a:lnTo>
                  <a:lnTo>
                    <a:pt x="8411" y="4141"/>
                  </a:lnTo>
                  <a:lnTo>
                    <a:pt x="5823" y="493"/>
                  </a:lnTo>
                  <a:lnTo>
                    <a:pt x="5487" y="311"/>
                  </a:lnTo>
                  <a:lnTo>
                    <a:pt x="5176" y="182"/>
                  </a:lnTo>
                  <a:lnTo>
                    <a:pt x="4840" y="79"/>
                  </a:lnTo>
                  <a:lnTo>
                    <a:pt x="4529" y="27"/>
                  </a:lnTo>
                  <a:lnTo>
                    <a:pt x="4193" y="1"/>
                  </a:lnTo>
                  <a:close/>
                </a:path>
              </a:pathLst>
            </a:custGeom>
            <a:solidFill>
              <a:srgbClr val="EFE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46"/>
            <p:cNvSpPr/>
            <p:nvPr/>
          </p:nvSpPr>
          <p:spPr>
            <a:xfrm>
              <a:off x="8020755" y="1114177"/>
              <a:ext cx="443497" cy="356845"/>
            </a:xfrm>
            <a:custGeom>
              <a:rect b="b" l="l" r="r" t="t"/>
              <a:pathLst>
                <a:path extrusionOk="0" h="20780" w="25826">
                  <a:moveTo>
                    <a:pt x="12862" y="1"/>
                  </a:moveTo>
                  <a:lnTo>
                    <a:pt x="12215" y="26"/>
                  </a:lnTo>
                  <a:lnTo>
                    <a:pt x="11568" y="78"/>
                  </a:lnTo>
                  <a:lnTo>
                    <a:pt x="10895" y="156"/>
                  </a:lnTo>
                  <a:lnTo>
                    <a:pt x="10248" y="233"/>
                  </a:lnTo>
                  <a:lnTo>
                    <a:pt x="9601" y="363"/>
                  </a:lnTo>
                  <a:lnTo>
                    <a:pt x="8980" y="518"/>
                  </a:lnTo>
                  <a:lnTo>
                    <a:pt x="8359" y="699"/>
                  </a:lnTo>
                  <a:lnTo>
                    <a:pt x="7790" y="932"/>
                  </a:lnTo>
                  <a:lnTo>
                    <a:pt x="7221" y="1191"/>
                  </a:lnTo>
                  <a:lnTo>
                    <a:pt x="6677" y="1501"/>
                  </a:lnTo>
                  <a:lnTo>
                    <a:pt x="6160" y="1864"/>
                  </a:lnTo>
                  <a:lnTo>
                    <a:pt x="5927" y="2045"/>
                  </a:lnTo>
                  <a:lnTo>
                    <a:pt x="5694" y="2252"/>
                  </a:lnTo>
                  <a:lnTo>
                    <a:pt x="5487" y="2485"/>
                  </a:lnTo>
                  <a:lnTo>
                    <a:pt x="5280" y="2718"/>
                  </a:lnTo>
                  <a:lnTo>
                    <a:pt x="5073" y="2950"/>
                  </a:lnTo>
                  <a:lnTo>
                    <a:pt x="4892" y="3209"/>
                  </a:lnTo>
                  <a:lnTo>
                    <a:pt x="4711" y="3494"/>
                  </a:lnTo>
                  <a:lnTo>
                    <a:pt x="4555" y="3779"/>
                  </a:lnTo>
                  <a:lnTo>
                    <a:pt x="4271" y="4296"/>
                  </a:lnTo>
                  <a:lnTo>
                    <a:pt x="4038" y="4839"/>
                  </a:lnTo>
                  <a:lnTo>
                    <a:pt x="3546" y="5952"/>
                  </a:lnTo>
                  <a:lnTo>
                    <a:pt x="3080" y="7039"/>
                  </a:lnTo>
                  <a:lnTo>
                    <a:pt x="2822" y="7557"/>
                  </a:lnTo>
                  <a:lnTo>
                    <a:pt x="2563" y="8048"/>
                  </a:lnTo>
                  <a:lnTo>
                    <a:pt x="2252" y="8514"/>
                  </a:lnTo>
                  <a:lnTo>
                    <a:pt x="1942" y="8980"/>
                  </a:lnTo>
                  <a:lnTo>
                    <a:pt x="1269" y="9885"/>
                  </a:lnTo>
                  <a:lnTo>
                    <a:pt x="958" y="10351"/>
                  </a:lnTo>
                  <a:lnTo>
                    <a:pt x="674" y="10817"/>
                  </a:lnTo>
                  <a:lnTo>
                    <a:pt x="415" y="11335"/>
                  </a:lnTo>
                  <a:lnTo>
                    <a:pt x="312" y="11567"/>
                  </a:lnTo>
                  <a:lnTo>
                    <a:pt x="208" y="11852"/>
                  </a:lnTo>
                  <a:lnTo>
                    <a:pt x="130" y="12137"/>
                  </a:lnTo>
                  <a:lnTo>
                    <a:pt x="53" y="12447"/>
                  </a:lnTo>
                  <a:lnTo>
                    <a:pt x="27" y="12732"/>
                  </a:lnTo>
                  <a:lnTo>
                    <a:pt x="1" y="13042"/>
                  </a:lnTo>
                  <a:lnTo>
                    <a:pt x="1" y="13353"/>
                  </a:lnTo>
                  <a:lnTo>
                    <a:pt x="1" y="13663"/>
                  </a:lnTo>
                  <a:lnTo>
                    <a:pt x="53" y="13974"/>
                  </a:lnTo>
                  <a:lnTo>
                    <a:pt x="104" y="14285"/>
                  </a:lnTo>
                  <a:lnTo>
                    <a:pt x="182" y="14569"/>
                  </a:lnTo>
                  <a:lnTo>
                    <a:pt x="260" y="14880"/>
                  </a:lnTo>
                  <a:lnTo>
                    <a:pt x="363" y="15164"/>
                  </a:lnTo>
                  <a:lnTo>
                    <a:pt x="467" y="15449"/>
                  </a:lnTo>
                  <a:lnTo>
                    <a:pt x="596" y="15734"/>
                  </a:lnTo>
                  <a:lnTo>
                    <a:pt x="751" y="16018"/>
                  </a:lnTo>
                  <a:lnTo>
                    <a:pt x="907" y="16277"/>
                  </a:lnTo>
                  <a:lnTo>
                    <a:pt x="1062" y="16536"/>
                  </a:lnTo>
                  <a:lnTo>
                    <a:pt x="1295" y="16820"/>
                  </a:lnTo>
                  <a:lnTo>
                    <a:pt x="1554" y="17131"/>
                  </a:lnTo>
                  <a:lnTo>
                    <a:pt x="1812" y="17390"/>
                  </a:lnTo>
                  <a:lnTo>
                    <a:pt x="2071" y="17648"/>
                  </a:lnTo>
                  <a:lnTo>
                    <a:pt x="2382" y="17881"/>
                  </a:lnTo>
                  <a:lnTo>
                    <a:pt x="2666" y="18114"/>
                  </a:lnTo>
                  <a:lnTo>
                    <a:pt x="2977" y="18321"/>
                  </a:lnTo>
                  <a:lnTo>
                    <a:pt x="3313" y="18502"/>
                  </a:lnTo>
                  <a:lnTo>
                    <a:pt x="3650" y="18684"/>
                  </a:lnTo>
                  <a:lnTo>
                    <a:pt x="3986" y="18839"/>
                  </a:lnTo>
                  <a:lnTo>
                    <a:pt x="4322" y="18994"/>
                  </a:lnTo>
                  <a:lnTo>
                    <a:pt x="4685" y="19123"/>
                  </a:lnTo>
                  <a:lnTo>
                    <a:pt x="5047" y="19227"/>
                  </a:lnTo>
                  <a:lnTo>
                    <a:pt x="5409" y="19330"/>
                  </a:lnTo>
                  <a:lnTo>
                    <a:pt x="5797" y="19408"/>
                  </a:lnTo>
                  <a:lnTo>
                    <a:pt x="6160" y="19460"/>
                  </a:lnTo>
                  <a:lnTo>
                    <a:pt x="6600" y="19512"/>
                  </a:lnTo>
                  <a:lnTo>
                    <a:pt x="7039" y="19537"/>
                  </a:lnTo>
                  <a:lnTo>
                    <a:pt x="7945" y="19537"/>
                  </a:lnTo>
                  <a:lnTo>
                    <a:pt x="8825" y="19486"/>
                  </a:lnTo>
                  <a:lnTo>
                    <a:pt x="9705" y="19382"/>
                  </a:lnTo>
                  <a:lnTo>
                    <a:pt x="10610" y="19305"/>
                  </a:lnTo>
                  <a:lnTo>
                    <a:pt x="11490" y="19253"/>
                  </a:lnTo>
                  <a:lnTo>
                    <a:pt x="11956" y="19227"/>
                  </a:lnTo>
                  <a:lnTo>
                    <a:pt x="12396" y="19253"/>
                  </a:lnTo>
                  <a:lnTo>
                    <a:pt x="12836" y="19279"/>
                  </a:lnTo>
                  <a:lnTo>
                    <a:pt x="13276" y="19330"/>
                  </a:lnTo>
                  <a:lnTo>
                    <a:pt x="13690" y="19382"/>
                  </a:lnTo>
                  <a:lnTo>
                    <a:pt x="14104" y="19486"/>
                  </a:lnTo>
                  <a:lnTo>
                    <a:pt x="14906" y="19693"/>
                  </a:lnTo>
                  <a:lnTo>
                    <a:pt x="15708" y="19952"/>
                  </a:lnTo>
                  <a:lnTo>
                    <a:pt x="16510" y="20210"/>
                  </a:lnTo>
                  <a:lnTo>
                    <a:pt x="17312" y="20443"/>
                  </a:lnTo>
                  <a:lnTo>
                    <a:pt x="17701" y="20547"/>
                  </a:lnTo>
                  <a:lnTo>
                    <a:pt x="18115" y="20650"/>
                  </a:lnTo>
                  <a:lnTo>
                    <a:pt x="18503" y="20702"/>
                  </a:lnTo>
                  <a:lnTo>
                    <a:pt x="18917" y="20754"/>
                  </a:lnTo>
                  <a:lnTo>
                    <a:pt x="19331" y="20780"/>
                  </a:lnTo>
                  <a:lnTo>
                    <a:pt x="19745" y="20780"/>
                  </a:lnTo>
                  <a:lnTo>
                    <a:pt x="20133" y="20728"/>
                  </a:lnTo>
                  <a:lnTo>
                    <a:pt x="20521" y="20676"/>
                  </a:lnTo>
                  <a:lnTo>
                    <a:pt x="20883" y="20573"/>
                  </a:lnTo>
                  <a:lnTo>
                    <a:pt x="21272" y="20443"/>
                  </a:lnTo>
                  <a:lnTo>
                    <a:pt x="21608" y="20314"/>
                  </a:lnTo>
                  <a:lnTo>
                    <a:pt x="21970" y="20133"/>
                  </a:lnTo>
                  <a:lnTo>
                    <a:pt x="22307" y="19952"/>
                  </a:lnTo>
                  <a:lnTo>
                    <a:pt x="22643" y="19719"/>
                  </a:lnTo>
                  <a:lnTo>
                    <a:pt x="22954" y="19486"/>
                  </a:lnTo>
                  <a:lnTo>
                    <a:pt x="23264" y="19227"/>
                  </a:lnTo>
                  <a:lnTo>
                    <a:pt x="23549" y="18968"/>
                  </a:lnTo>
                  <a:lnTo>
                    <a:pt x="23808" y="18684"/>
                  </a:lnTo>
                  <a:lnTo>
                    <a:pt x="24066" y="18373"/>
                  </a:lnTo>
                  <a:lnTo>
                    <a:pt x="24299" y="18063"/>
                  </a:lnTo>
                  <a:lnTo>
                    <a:pt x="24532" y="17726"/>
                  </a:lnTo>
                  <a:lnTo>
                    <a:pt x="24713" y="17390"/>
                  </a:lnTo>
                  <a:lnTo>
                    <a:pt x="24894" y="17027"/>
                  </a:lnTo>
                  <a:lnTo>
                    <a:pt x="25075" y="16665"/>
                  </a:lnTo>
                  <a:lnTo>
                    <a:pt x="25231" y="16277"/>
                  </a:lnTo>
                  <a:lnTo>
                    <a:pt x="25360" y="15889"/>
                  </a:lnTo>
                  <a:lnTo>
                    <a:pt x="25464" y="15501"/>
                  </a:lnTo>
                  <a:lnTo>
                    <a:pt x="25567" y="15087"/>
                  </a:lnTo>
                  <a:lnTo>
                    <a:pt x="25671" y="14673"/>
                  </a:lnTo>
                  <a:lnTo>
                    <a:pt x="25722" y="14259"/>
                  </a:lnTo>
                  <a:lnTo>
                    <a:pt x="25774" y="13845"/>
                  </a:lnTo>
                  <a:lnTo>
                    <a:pt x="25800" y="13431"/>
                  </a:lnTo>
                  <a:lnTo>
                    <a:pt x="25826" y="13017"/>
                  </a:lnTo>
                  <a:lnTo>
                    <a:pt x="25826" y="12603"/>
                  </a:lnTo>
                  <a:lnTo>
                    <a:pt x="25800" y="12188"/>
                  </a:lnTo>
                  <a:lnTo>
                    <a:pt x="25774" y="11774"/>
                  </a:lnTo>
                  <a:lnTo>
                    <a:pt x="25697" y="11360"/>
                  </a:lnTo>
                  <a:lnTo>
                    <a:pt x="25619" y="10946"/>
                  </a:lnTo>
                  <a:lnTo>
                    <a:pt x="25541" y="10558"/>
                  </a:lnTo>
                  <a:lnTo>
                    <a:pt x="25412" y="10144"/>
                  </a:lnTo>
                  <a:lnTo>
                    <a:pt x="25257" y="9756"/>
                  </a:lnTo>
                  <a:lnTo>
                    <a:pt x="25101" y="9368"/>
                  </a:lnTo>
                  <a:lnTo>
                    <a:pt x="24894" y="8980"/>
                  </a:lnTo>
                  <a:lnTo>
                    <a:pt x="24687" y="8617"/>
                  </a:lnTo>
                  <a:lnTo>
                    <a:pt x="24429" y="8281"/>
                  </a:lnTo>
                  <a:lnTo>
                    <a:pt x="24170" y="7971"/>
                  </a:lnTo>
                  <a:lnTo>
                    <a:pt x="23989" y="7738"/>
                  </a:lnTo>
                  <a:lnTo>
                    <a:pt x="23782" y="7375"/>
                  </a:lnTo>
                  <a:lnTo>
                    <a:pt x="23161" y="6340"/>
                  </a:lnTo>
                  <a:lnTo>
                    <a:pt x="22772" y="5719"/>
                  </a:lnTo>
                  <a:lnTo>
                    <a:pt x="22333" y="5072"/>
                  </a:lnTo>
                  <a:lnTo>
                    <a:pt x="21815" y="4374"/>
                  </a:lnTo>
                  <a:lnTo>
                    <a:pt x="21220" y="3649"/>
                  </a:lnTo>
                  <a:lnTo>
                    <a:pt x="20909" y="3313"/>
                  </a:lnTo>
                  <a:lnTo>
                    <a:pt x="20573" y="2950"/>
                  </a:lnTo>
                  <a:lnTo>
                    <a:pt x="20211" y="2614"/>
                  </a:lnTo>
                  <a:lnTo>
                    <a:pt x="19823" y="2278"/>
                  </a:lnTo>
                  <a:lnTo>
                    <a:pt x="19408" y="1967"/>
                  </a:lnTo>
                  <a:lnTo>
                    <a:pt x="18994" y="1683"/>
                  </a:lnTo>
                  <a:lnTo>
                    <a:pt x="18555" y="1398"/>
                  </a:lnTo>
                  <a:lnTo>
                    <a:pt x="18089" y="1113"/>
                  </a:lnTo>
                  <a:lnTo>
                    <a:pt x="17597" y="880"/>
                  </a:lnTo>
                  <a:lnTo>
                    <a:pt x="17080" y="673"/>
                  </a:lnTo>
                  <a:lnTo>
                    <a:pt x="16562" y="466"/>
                  </a:lnTo>
                  <a:lnTo>
                    <a:pt x="15993" y="311"/>
                  </a:lnTo>
                  <a:lnTo>
                    <a:pt x="15398" y="182"/>
                  </a:lnTo>
                  <a:lnTo>
                    <a:pt x="14802" y="78"/>
                  </a:lnTo>
                  <a:lnTo>
                    <a:pt x="14181" y="26"/>
                  </a:lnTo>
                  <a:lnTo>
                    <a:pt x="135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46"/>
            <p:cNvSpPr/>
            <p:nvPr/>
          </p:nvSpPr>
          <p:spPr>
            <a:xfrm>
              <a:off x="8020755" y="1114177"/>
              <a:ext cx="443497" cy="356845"/>
            </a:xfrm>
            <a:custGeom>
              <a:rect b="b" l="l" r="r" t="t"/>
              <a:pathLst>
                <a:path extrusionOk="0" fill="none" h="20780" w="25826">
                  <a:moveTo>
                    <a:pt x="4555" y="3779"/>
                  </a:moveTo>
                  <a:lnTo>
                    <a:pt x="4555" y="3779"/>
                  </a:lnTo>
                  <a:lnTo>
                    <a:pt x="4271" y="4296"/>
                  </a:lnTo>
                  <a:lnTo>
                    <a:pt x="4038" y="4839"/>
                  </a:lnTo>
                  <a:lnTo>
                    <a:pt x="3546" y="5952"/>
                  </a:lnTo>
                  <a:lnTo>
                    <a:pt x="3080" y="7039"/>
                  </a:lnTo>
                  <a:lnTo>
                    <a:pt x="2822" y="7557"/>
                  </a:lnTo>
                  <a:lnTo>
                    <a:pt x="2563" y="8048"/>
                  </a:lnTo>
                  <a:lnTo>
                    <a:pt x="2563" y="8048"/>
                  </a:lnTo>
                  <a:lnTo>
                    <a:pt x="2252" y="8514"/>
                  </a:lnTo>
                  <a:lnTo>
                    <a:pt x="1942" y="8980"/>
                  </a:lnTo>
                  <a:lnTo>
                    <a:pt x="1269" y="9885"/>
                  </a:lnTo>
                  <a:lnTo>
                    <a:pt x="958" y="10351"/>
                  </a:lnTo>
                  <a:lnTo>
                    <a:pt x="674" y="10817"/>
                  </a:lnTo>
                  <a:lnTo>
                    <a:pt x="415" y="11335"/>
                  </a:lnTo>
                  <a:lnTo>
                    <a:pt x="312" y="11567"/>
                  </a:lnTo>
                  <a:lnTo>
                    <a:pt x="208" y="11852"/>
                  </a:lnTo>
                  <a:lnTo>
                    <a:pt x="208" y="11852"/>
                  </a:lnTo>
                  <a:lnTo>
                    <a:pt x="130" y="12137"/>
                  </a:lnTo>
                  <a:lnTo>
                    <a:pt x="53" y="12447"/>
                  </a:lnTo>
                  <a:lnTo>
                    <a:pt x="27" y="12732"/>
                  </a:lnTo>
                  <a:lnTo>
                    <a:pt x="1" y="13042"/>
                  </a:lnTo>
                  <a:lnTo>
                    <a:pt x="1" y="13353"/>
                  </a:lnTo>
                  <a:lnTo>
                    <a:pt x="1" y="13663"/>
                  </a:lnTo>
                  <a:lnTo>
                    <a:pt x="53" y="13974"/>
                  </a:lnTo>
                  <a:lnTo>
                    <a:pt x="104" y="14285"/>
                  </a:lnTo>
                  <a:lnTo>
                    <a:pt x="182" y="14569"/>
                  </a:lnTo>
                  <a:lnTo>
                    <a:pt x="260" y="14880"/>
                  </a:lnTo>
                  <a:lnTo>
                    <a:pt x="363" y="15164"/>
                  </a:lnTo>
                  <a:lnTo>
                    <a:pt x="467" y="15449"/>
                  </a:lnTo>
                  <a:lnTo>
                    <a:pt x="596" y="15734"/>
                  </a:lnTo>
                  <a:lnTo>
                    <a:pt x="751" y="16018"/>
                  </a:lnTo>
                  <a:lnTo>
                    <a:pt x="907" y="16277"/>
                  </a:lnTo>
                  <a:lnTo>
                    <a:pt x="1062" y="16536"/>
                  </a:lnTo>
                  <a:lnTo>
                    <a:pt x="1062" y="16536"/>
                  </a:lnTo>
                  <a:lnTo>
                    <a:pt x="1295" y="16820"/>
                  </a:lnTo>
                  <a:lnTo>
                    <a:pt x="1554" y="17131"/>
                  </a:lnTo>
                  <a:lnTo>
                    <a:pt x="1812" y="17390"/>
                  </a:lnTo>
                  <a:lnTo>
                    <a:pt x="2071" y="17648"/>
                  </a:lnTo>
                  <a:lnTo>
                    <a:pt x="2382" y="17881"/>
                  </a:lnTo>
                  <a:lnTo>
                    <a:pt x="2666" y="18114"/>
                  </a:lnTo>
                  <a:lnTo>
                    <a:pt x="2977" y="18321"/>
                  </a:lnTo>
                  <a:lnTo>
                    <a:pt x="3313" y="18502"/>
                  </a:lnTo>
                  <a:lnTo>
                    <a:pt x="3650" y="18684"/>
                  </a:lnTo>
                  <a:lnTo>
                    <a:pt x="3986" y="18839"/>
                  </a:lnTo>
                  <a:lnTo>
                    <a:pt x="4322" y="18994"/>
                  </a:lnTo>
                  <a:lnTo>
                    <a:pt x="4685" y="19123"/>
                  </a:lnTo>
                  <a:lnTo>
                    <a:pt x="5047" y="19227"/>
                  </a:lnTo>
                  <a:lnTo>
                    <a:pt x="5409" y="19330"/>
                  </a:lnTo>
                  <a:lnTo>
                    <a:pt x="5797" y="19408"/>
                  </a:lnTo>
                  <a:lnTo>
                    <a:pt x="6160" y="19460"/>
                  </a:lnTo>
                  <a:lnTo>
                    <a:pt x="6160" y="19460"/>
                  </a:lnTo>
                  <a:lnTo>
                    <a:pt x="6600" y="19512"/>
                  </a:lnTo>
                  <a:lnTo>
                    <a:pt x="7039" y="19537"/>
                  </a:lnTo>
                  <a:lnTo>
                    <a:pt x="7479" y="19537"/>
                  </a:lnTo>
                  <a:lnTo>
                    <a:pt x="7945" y="19537"/>
                  </a:lnTo>
                  <a:lnTo>
                    <a:pt x="8825" y="19486"/>
                  </a:lnTo>
                  <a:lnTo>
                    <a:pt x="9705" y="19382"/>
                  </a:lnTo>
                  <a:lnTo>
                    <a:pt x="9705" y="19382"/>
                  </a:lnTo>
                  <a:lnTo>
                    <a:pt x="10610" y="19305"/>
                  </a:lnTo>
                  <a:lnTo>
                    <a:pt x="11490" y="19253"/>
                  </a:lnTo>
                  <a:lnTo>
                    <a:pt x="11956" y="19227"/>
                  </a:lnTo>
                  <a:lnTo>
                    <a:pt x="12396" y="19253"/>
                  </a:lnTo>
                  <a:lnTo>
                    <a:pt x="12836" y="19279"/>
                  </a:lnTo>
                  <a:lnTo>
                    <a:pt x="13276" y="19330"/>
                  </a:lnTo>
                  <a:lnTo>
                    <a:pt x="13276" y="19330"/>
                  </a:lnTo>
                  <a:lnTo>
                    <a:pt x="13690" y="19382"/>
                  </a:lnTo>
                  <a:lnTo>
                    <a:pt x="14104" y="19486"/>
                  </a:lnTo>
                  <a:lnTo>
                    <a:pt x="14906" y="19693"/>
                  </a:lnTo>
                  <a:lnTo>
                    <a:pt x="15708" y="19952"/>
                  </a:lnTo>
                  <a:lnTo>
                    <a:pt x="16510" y="20210"/>
                  </a:lnTo>
                  <a:lnTo>
                    <a:pt x="17312" y="20443"/>
                  </a:lnTo>
                  <a:lnTo>
                    <a:pt x="17701" y="20547"/>
                  </a:lnTo>
                  <a:lnTo>
                    <a:pt x="18115" y="20650"/>
                  </a:lnTo>
                  <a:lnTo>
                    <a:pt x="18503" y="20702"/>
                  </a:lnTo>
                  <a:lnTo>
                    <a:pt x="18917" y="20754"/>
                  </a:lnTo>
                  <a:lnTo>
                    <a:pt x="19331" y="20780"/>
                  </a:lnTo>
                  <a:lnTo>
                    <a:pt x="19745" y="20780"/>
                  </a:lnTo>
                  <a:lnTo>
                    <a:pt x="19745" y="20780"/>
                  </a:lnTo>
                  <a:lnTo>
                    <a:pt x="20133" y="20728"/>
                  </a:lnTo>
                  <a:lnTo>
                    <a:pt x="20521" y="20676"/>
                  </a:lnTo>
                  <a:lnTo>
                    <a:pt x="20883" y="20573"/>
                  </a:lnTo>
                  <a:lnTo>
                    <a:pt x="21272" y="20443"/>
                  </a:lnTo>
                  <a:lnTo>
                    <a:pt x="21608" y="20314"/>
                  </a:lnTo>
                  <a:lnTo>
                    <a:pt x="21970" y="20133"/>
                  </a:lnTo>
                  <a:lnTo>
                    <a:pt x="22307" y="19952"/>
                  </a:lnTo>
                  <a:lnTo>
                    <a:pt x="22643" y="19719"/>
                  </a:lnTo>
                  <a:lnTo>
                    <a:pt x="22954" y="19486"/>
                  </a:lnTo>
                  <a:lnTo>
                    <a:pt x="23264" y="19227"/>
                  </a:lnTo>
                  <a:lnTo>
                    <a:pt x="23549" y="18968"/>
                  </a:lnTo>
                  <a:lnTo>
                    <a:pt x="23808" y="18684"/>
                  </a:lnTo>
                  <a:lnTo>
                    <a:pt x="24066" y="18373"/>
                  </a:lnTo>
                  <a:lnTo>
                    <a:pt x="24299" y="18063"/>
                  </a:lnTo>
                  <a:lnTo>
                    <a:pt x="24532" y="17726"/>
                  </a:lnTo>
                  <a:lnTo>
                    <a:pt x="24713" y="17390"/>
                  </a:lnTo>
                  <a:lnTo>
                    <a:pt x="24713" y="17390"/>
                  </a:lnTo>
                  <a:lnTo>
                    <a:pt x="24894" y="17027"/>
                  </a:lnTo>
                  <a:lnTo>
                    <a:pt x="25075" y="16665"/>
                  </a:lnTo>
                  <a:lnTo>
                    <a:pt x="25231" y="16277"/>
                  </a:lnTo>
                  <a:lnTo>
                    <a:pt x="25360" y="15889"/>
                  </a:lnTo>
                  <a:lnTo>
                    <a:pt x="25464" y="15501"/>
                  </a:lnTo>
                  <a:lnTo>
                    <a:pt x="25567" y="15087"/>
                  </a:lnTo>
                  <a:lnTo>
                    <a:pt x="25671" y="14673"/>
                  </a:lnTo>
                  <a:lnTo>
                    <a:pt x="25722" y="14259"/>
                  </a:lnTo>
                  <a:lnTo>
                    <a:pt x="25774" y="13845"/>
                  </a:lnTo>
                  <a:lnTo>
                    <a:pt x="25800" y="13431"/>
                  </a:lnTo>
                  <a:lnTo>
                    <a:pt x="25826" y="13017"/>
                  </a:lnTo>
                  <a:lnTo>
                    <a:pt x="25826" y="12603"/>
                  </a:lnTo>
                  <a:lnTo>
                    <a:pt x="25800" y="12188"/>
                  </a:lnTo>
                  <a:lnTo>
                    <a:pt x="25774" y="11774"/>
                  </a:lnTo>
                  <a:lnTo>
                    <a:pt x="25697" y="11360"/>
                  </a:lnTo>
                  <a:lnTo>
                    <a:pt x="25619" y="10946"/>
                  </a:lnTo>
                  <a:lnTo>
                    <a:pt x="25619" y="10946"/>
                  </a:lnTo>
                  <a:lnTo>
                    <a:pt x="25541" y="10558"/>
                  </a:lnTo>
                  <a:lnTo>
                    <a:pt x="25412" y="10144"/>
                  </a:lnTo>
                  <a:lnTo>
                    <a:pt x="25257" y="9756"/>
                  </a:lnTo>
                  <a:lnTo>
                    <a:pt x="25101" y="9368"/>
                  </a:lnTo>
                  <a:lnTo>
                    <a:pt x="24894" y="8980"/>
                  </a:lnTo>
                  <a:lnTo>
                    <a:pt x="24687" y="8617"/>
                  </a:lnTo>
                  <a:lnTo>
                    <a:pt x="24429" y="8281"/>
                  </a:lnTo>
                  <a:lnTo>
                    <a:pt x="24170" y="7971"/>
                  </a:lnTo>
                  <a:lnTo>
                    <a:pt x="24170" y="7971"/>
                  </a:lnTo>
                  <a:lnTo>
                    <a:pt x="23989" y="7738"/>
                  </a:lnTo>
                  <a:lnTo>
                    <a:pt x="23782" y="7375"/>
                  </a:lnTo>
                  <a:lnTo>
                    <a:pt x="23161" y="6340"/>
                  </a:lnTo>
                  <a:lnTo>
                    <a:pt x="22772" y="5719"/>
                  </a:lnTo>
                  <a:lnTo>
                    <a:pt x="22333" y="5072"/>
                  </a:lnTo>
                  <a:lnTo>
                    <a:pt x="21815" y="4374"/>
                  </a:lnTo>
                  <a:lnTo>
                    <a:pt x="21220" y="3649"/>
                  </a:lnTo>
                  <a:lnTo>
                    <a:pt x="20909" y="3313"/>
                  </a:lnTo>
                  <a:lnTo>
                    <a:pt x="20573" y="2950"/>
                  </a:lnTo>
                  <a:lnTo>
                    <a:pt x="20211" y="2614"/>
                  </a:lnTo>
                  <a:lnTo>
                    <a:pt x="19823" y="2278"/>
                  </a:lnTo>
                  <a:lnTo>
                    <a:pt x="19408" y="1967"/>
                  </a:lnTo>
                  <a:lnTo>
                    <a:pt x="18994" y="1683"/>
                  </a:lnTo>
                  <a:lnTo>
                    <a:pt x="18555" y="1398"/>
                  </a:lnTo>
                  <a:lnTo>
                    <a:pt x="18089" y="1113"/>
                  </a:lnTo>
                  <a:lnTo>
                    <a:pt x="17597" y="880"/>
                  </a:lnTo>
                  <a:lnTo>
                    <a:pt x="17080" y="673"/>
                  </a:lnTo>
                  <a:lnTo>
                    <a:pt x="16562" y="466"/>
                  </a:lnTo>
                  <a:lnTo>
                    <a:pt x="15993" y="311"/>
                  </a:lnTo>
                  <a:lnTo>
                    <a:pt x="15398" y="182"/>
                  </a:lnTo>
                  <a:lnTo>
                    <a:pt x="14802" y="78"/>
                  </a:lnTo>
                  <a:lnTo>
                    <a:pt x="14181" y="26"/>
                  </a:lnTo>
                  <a:lnTo>
                    <a:pt x="13509" y="1"/>
                  </a:lnTo>
                  <a:lnTo>
                    <a:pt x="13509" y="1"/>
                  </a:lnTo>
                  <a:lnTo>
                    <a:pt x="12862" y="1"/>
                  </a:lnTo>
                  <a:lnTo>
                    <a:pt x="12215" y="26"/>
                  </a:lnTo>
                  <a:lnTo>
                    <a:pt x="11568" y="78"/>
                  </a:lnTo>
                  <a:lnTo>
                    <a:pt x="10895" y="156"/>
                  </a:lnTo>
                  <a:lnTo>
                    <a:pt x="10248" y="233"/>
                  </a:lnTo>
                  <a:lnTo>
                    <a:pt x="9601" y="363"/>
                  </a:lnTo>
                  <a:lnTo>
                    <a:pt x="8980" y="518"/>
                  </a:lnTo>
                  <a:lnTo>
                    <a:pt x="8359" y="699"/>
                  </a:lnTo>
                  <a:lnTo>
                    <a:pt x="7790" y="932"/>
                  </a:lnTo>
                  <a:lnTo>
                    <a:pt x="7221" y="1191"/>
                  </a:lnTo>
                  <a:lnTo>
                    <a:pt x="6677" y="1501"/>
                  </a:lnTo>
                  <a:lnTo>
                    <a:pt x="6160" y="1864"/>
                  </a:lnTo>
                  <a:lnTo>
                    <a:pt x="5927" y="2045"/>
                  </a:lnTo>
                  <a:lnTo>
                    <a:pt x="5694" y="2252"/>
                  </a:lnTo>
                  <a:lnTo>
                    <a:pt x="5487" y="2485"/>
                  </a:lnTo>
                  <a:lnTo>
                    <a:pt x="5280" y="2718"/>
                  </a:lnTo>
                  <a:lnTo>
                    <a:pt x="5073" y="2950"/>
                  </a:lnTo>
                  <a:lnTo>
                    <a:pt x="4892" y="3209"/>
                  </a:lnTo>
                  <a:lnTo>
                    <a:pt x="4711" y="3494"/>
                  </a:lnTo>
                  <a:lnTo>
                    <a:pt x="4555" y="377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46"/>
            <p:cNvSpPr/>
            <p:nvPr/>
          </p:nvSpPr>
          <p:spPr>
            <a:xfrm>
              <a:off x="8039868" y="1997582"/>
              <a:ext cx="420400" cy="273300"/>
            </a:xfrm>
            <a:custGeom>
              <a:rect b="b" l="l" r="r" t="t"/>
              <a:pathLst>
                <a:path extrusionOk="0" h="15915" w="24481">
                  <a:moveTo>
                    <a:pt x="12240" y="1"/>
                  </a:moveTo>
                  <a:lnTo>
                    <a:pt x="11593" y="26"/>
                  </a:lnTo>
                  <a:lnTo>
                    <a:pt x="10972" y="52"/>
                  </a:lnTo>
                  <a:lnTo>
                    <a:pt x="10377" y="104"/>
                  </a:lnTo>
                  <a:lnTo>
                    <a:pt x="9756" y="182"/>
                  </a:lnTo>
                  <a:lnTo>
                    <a:pt x="9187" y="259"/>
                  </a:lnTo>
                  <a:lnTo>
                    <a:pt x="8592" y="363"/>
                  </a:lnTo>
                  <a:lnTo>
                    <a:pt x="8022" y="492"/>
                  </a:lnTo>
                  <a:lnTo>
                    <a:pt x="7479" y="647"/>
                  </a:lnTo>
                  <a:lnTo>
                    <a:pt x="6936" y="803"/>
                  </a:lnTo>
                  <a:lnTo>
                    <a:pt x="6392" y="958"/>
                  </a:lnTo>
                  <a:lnTo>
                    <a:pt x="5875" y="1165"/>
                  </a:lnTo>
                  <a:lnTo>
                    <a:pt x="5383" y="1372"/>
                  </a:lnTo>
                  <a:lnTo>
                    <a:pt x="4917" y="1579"/>
                  </a:lnTo>
                  <a:lnTo>
                    <a:pt x="4451" y="1838"/>
                  </a:lnTo>
                  <a:lnTo>
                    <a:pt x="4012" y="2071"/>
                  </a:lnTo>
                  <a:lnTo>
                    <a:pt x="3572" y="2329"/>
                  </a:lnTo>
                  <a:lnTo>
                    <a:pt x="3184" y="2614"/>
                  </a:lnTo>
                  <a:lnTo>
                    <a:pt x="2795" y="2899"/>
                  </a:lnTo>
                  <a:lnTo>
                    <a:pt x="2433" y="3209"/>
                  </a:lnTo>
                  <a:lnTo>
                    <a:pt x="2097" y="3520"/>
                  </a:lnTo>
                  <a:lnTo>
                    <a:pt x="1760" y="3830"/>
                  </a:lnTo>
                  <a:lnTo>
                    <a:pt x="1476" y="4167"/>
                  </a:lnTo>
                  <a:lnTo>
                    <a:pt x="1191" y="4529"/>
                  </a:lnTo>
                  <a:lnTo>
                    <a:pt x="958" y="4865"/>
                  </a:lnTo>
                  <a:lnTo>
                    <a:pt x="725" y="5228"/>
                  </a:lnTo>
                  <a:lnTo>
                    <a:pt x="544" y="5590"/>
                  </a:lnTo>
                  <a:lnTo>
                    <a:pt x="389" y="5978"/>
                  </a:lnTo>
                  <a:lnTo>
                    <a:pt x="234" y="6366"/>
                  </a:lnTo>
                  <a:lnTo>
                    <a:pt x="130" y="6754"/>
                  </a:lnTo>
                  <a:lnTo>
                    <a:pt x="52" y="7143"/>
                  </a:lnTo>
                  <a:lnTo>
                    <a:pt x="1" y="7557"/>
                  </a:lnTo>
                  <a:lnTo>
                    <a:pt x="1" y="7971"/>
                  </a:lnTo>
                  <a:lnTo>
                    <a:pt x="1" y="8385"/>
                  </a:lnTo>
                  <a:lnTo>
                    <a:pt x="52" y="8773"/>
                  </a:lnTo>
                  <a:lnTo>
                    <a:pt x="130" y="9187"/>
                  </a:lnTo>
                  <a:lnTo>
                    <a:pt x="234" y="9575"/>
                  </a:lnTo>
                  <a:lnTo>
                    <a:pt x="389" y="9963"/>
                  </a:lnTo>
                  <a:lnTo>
                    <a:pt x="544" y="10325"/>
                  </a:lnTo>
                  <a:lnTo>
                    <a:pt x="725" y="10714"/>
                  </a:lnTo>
                  <a:lnTo>
                    <a:pt x="958" y="11076"/>
                  </a:lnTo>
                  <a:lnTo>
                    <a:pt x="1191" y="11412"/>
                  </a:lnTo>
                  <a:lnTo>
                    <a:pt x="1476" y="11749"/>
                  </a:lnTo>
                  <a:lnTo>
                    <a:pt x="1760" y="12085"/>
                  </a:lnTo>
                  <a:lnTo>
                    <a:pt x="2097" y="12421"/>
                  </a:lnTo>
                  <a:lnTo>
                    <a:pt x="2433" y="12732"/>
                  </a:lnTo>
                  <a:lnTo>
                    <a:pt x="2795" y="13017"/>
                  </a:lnTo>
                  <a:lnTo>
                    <a:pt x="3184" y="13327"/>
                  </a:lnTo>
                  <a:lnTo>
                    <a:pt x="3572" y="13586"/>
                  </a:lnTo>
                  <a:lnTo>
                    <a:pt x="4012" y="13845"/>
                  </a:lnTo>
                  <a:lnTo>
                    <a:pt x="4451" y="14103"/>
                  </a:lnTo>
                  <a:lnTo>
                    <a:pt x="4917" y="14336"/>
                  </a:lnTo>
                  <a:lnTo>
                    <a:pt x="5383" y="14569"/>
                  </a:lnTo>
                  <a:lnTo>
                    <a:pt x="5875" y="14776"/>
                  </a:lnTo>
                  <a:lnTo>
                    <a:pt x="6392" y="14957"/>
                  </a:lnTo>
                  <a:lnTo>
                    <a:pt x="6936" y="15138"/>
                  </a:lnTo>
                  <a:lnTo>
                    <a:pt x="7479" y="15294"/>
                  </a:lnTo>
                  <a:lnTo>
                    <a:pt x="8022" y="15449"/>
                  </a:lnTo>
                  <a:lnTo>
                    <a:pt x="8592" y="15578"/>
                  </a:lnTo>
                  <a:lnTo>
                    <a:pt x="9187" y="15682"/>
                  </a:lnTo>
                  <a:lnTo>
                    <a:pt x="9756" y="15759"/>
                  </a:lnTo>
                  <a:lnTo>
                    <a:pt x="10377" y="15837"/>
                  </a:lnTo>
                  <a:lnTo>
                    <a:pt x="10972" y="15889"/>
                  </a:lnTo>
                  <a:lnTo>
                    <a:pt x="11593" y="15915"/>
                  </a:lnTo>
                  <a:lnTo>
                    <a:pt x="12861" y="15915"/>
                  </a:lnTo>
                  <a:lnTo>
                    <a:pt x="13482" y="15889"/>
                  </a:lnTo>
                  <a:lnTo>
                    <a:pt x="14103" y="15837"/>
                  </a:lnTo>
                  <a:lnTo>
                    <a:pt x="14699" y="15759"/>
                  </a:lnTo>
                  <a:lnTo>
                    <a:pt x="15294" y="15682"/>
                  </a:lnTo>
                  <a:lnTo>
                    <a:pt x="15863" y="15578"/>
                  </a:lnTo>
                  <a:lnTo>
                    <a:pt x="16432" y="15449"/>
                  </a:lnTo>
                  <a:lnTo>
                    <a:pt x="17002" y="15294"/>
                  </a:lnTo>
                  <a:lnTo>
                    <a:pt x="17545" y="15138"/>
                  </a:lnTo>
                  <a:lnTo>
                    <a:pt x="18063" y="14957"/>
                  </a:lnTo>
                  <a:lnTo>
                    <a:pt x="18580" y="14776"/>
                  </a:lnTo>
                  <a:lnTo>
                    <a:pt x="19072" y="14569"/>
                  </a:lnTo>
                  <a:lnTo>
                    <a:pt x="19563" y="14336"/>
                  </a:lnTo>
                  <a:lnTo>
                    <a:pt x="20029" y="14103"/>
                  </a:lnTo>
                  <a:lnTo>
                    <a:pt x="20469" y="13845"/>
                  </a:lnTo>
                  <a:lnTo>
                    <a:pt x="20883" y="13586"/>
                  </a:lnTo>
                  <a:lnTo>
                    <a:pt x="21297" y="13327"/>
                  </a:lnTo>
                  <a:lnTo>
                    <a:pt x="21685" y="13017"/>
                  </a:lnTo>
                  <a:lnTo>
                    <a:pt x="22048" y="12732"/>
                  </a:lnTo>
                  <a:lnTo>
                    <a:pt x="22384" y="12421"/>
                  </a:lnTo>
                  <a:lnTo>
                    <a:pt x="22695" y="12085"/>
                  </a:lnTo>
                  <a:lnTo>
                    <a:pt x="23005" y="11749"/>
                  </a:lnTo>
                  <a:lnTo>
                    <a:pt x="23264" y="11412"/>
                  </a:lnTo>
                  <a:lnTo>
                    <a:pt x="23523" y="11076"/>
                  </a:lnTo>
                  <a:lnTo>
                    <a:pt x="23730" y="10714"/>
                  </a:lnTo>
                  <a:lnTo>
                    <a:pt x="23937" y="10325"/>
                  </a:lnTo>
                  <a:lnTo>
                    <a:pt x="24092" y="9963"/>
                  </a:lnTo>
                  <a:lnTo>
                    <a:pt x="24221" y="9575"/>
                  </a:lnTo>
                  <a:lnTo>
                    <a:pt x="24325" y="9187"/>
                  </a:lnTo>
                  <a:lnTo>
                    <a:pt x="24402" y="8773"/>
                  </a:lnTo>
                  <a:lnTo>
                    <a:pt x="24454" y="8385"/>
                  </a:lnTo>
                  <a:lnTo>
                    <a:pt x="24480" y="7971"/>
                  </a:lnTo>
                  <a:lnTo>
                    <a:pt x="24454" y="7557"/>
                  </a:lnTo>
                  <a:lnTo>
                    <a:pt x="24402" y="7143"/>
                  </a:lnTo>
                  <a:lnTo>
                    <a:pt x="24325" y="6754"/>
                  </a:lnTo>
                  <a:lnTo>
                    <a:pt x="24221" y="6366"/>
                  </a:lnTo>
                  <a:lnTo>
                    <a:pt x="24092" y="5978"/>
                  </a:lnTo>
                  <a:lnTo>
                    <a:pt x="23937" y="5590"/>
                  </a:lnTo>
                  <a:lnTo>
                    <a:pt x="23730" y="5228"/>
                  </a:lnTo>
                  <a:lnTo>
                    <a:pt x="23523" y="4865"/>
                  </a:lnTo>
                  <a:lnTo>
                    <a:pt x="23264" y="4529"/>
                  </a:lnTo>
                  <a:lnTo>
                    <a:pt x="23005" y="4167"/>
                  </a:lnTo>
                  <a:lnTo>
                    <a:pt x="22695" y="3830"/>
                  </a:lnTo>
                  <a:lnTo>
                    <a:pt x="22384" y="3520"/>
                  </a:lnTo>
                  <a:lnTo>
                    <a:pt x="22048" y="3209"/>
                  </a:lnTo>
                  <a:lnTo>
                    <a:pt x="21685" y="2899"/>
                  </a:lnTo>
                  <a:lnTo>
                    <a:pt x="21297" y="2614"/>
                  </a:lnTo>
                  <a:lnTo>
                    <a:pt x="20883" y="2329"/>
                  </a:lnTo>
                  <a:lnTo>
                    <a:pt x="20469" y="2071"/>
                  </a:lnTo>
                  <a:lnTo>
                    <a:pt x="20029" y="1838"/>
                  </a:lnTo>
                  <a:lnTo>
                    <a:pt x="19563" y="1579"/>
                  </a:lnTo>
                  <a:lnTo>
                    <a:pt x="19072" y="1372"/>
                  </a:lnTo>
                  <a:lnTo>
                    <a:pt x="18580" y="1165"/>
                  </a:lnTo>
                  <a:lnTo>
                    <a:pt x="18063" y="958"/>
                  </a:lnTo>
                  <a:lnTo>
                    <a:pt x="17545" y="803"/>
                  </a:lnTo>
                  <a:lnTo>
                    <a:pt x="17002" y="647"/>
                  </a:lnTo>
                  <a:lnTo>
                    <a:pt x="16432" y="492"/>
                  </a:lnTo>
                  <a:lnTo>
                    <a:pt x="15863" y="363"/>
                  </a:lnTo>
                  <a:lnTo>
                    <a:pt x="15294" y="259"/>
                  </a:lnTo>
                  <a:lnTo>
                    <a:pt x="14699" y="182"/>
                  </a:lnTo>
                  <a:lnTo>
                    <a:pt x="14103" y="104"/>
                  </a:lnTo>
                  <a:lnTo>
                    <a:pt x="13482" y="52"/>
                  </a:lnTo>
                  <a:lnTo>
                    <a:pt x="12861" y="26"/>
                  </a:lnTo>
                  <a:lnTo>
                    <a:pt x="12240"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46"/>
            <p:cNvSpPr/>
            <p:nvPr/>
          </p:nvSpPr>
          <p:spPr>
            <a:xfrm>
              <a:off x="8039868" y="1997582"/>
              <a:ext cx="420400" cy="273300"/>
            </a:xfrm>
            <a:custGeom>
              <a:rect b="b" l="l" r="r" t="t"/>
              <a:pathLst>
                <a:path extrusionOk="0" fill="none" h="15915" w="24481">
                  <a:moveTo>
                    <a:pt x="24480" y="7971"/>
                  </a:moveTo>
                  <a:lnTo>
                    <a:pt x="24480" y="7971"/>
                  </a:lnTo>
                  <a:lnTo>
                    <a:pt x="24454" y="8385"/>
                  </a:lnTo>
                  <a:lnTo>
                    <a:pt x="24402" y="8773"/>
                  </a:lnTo>
                  <a:lnTo>
                    <a:pt x="24325" y="9187"/>
                  </a:lnTo>
                  <a:lnTo>
                    <a:pt x="24221" y="9575"/>
                  </a:lnTo>
                  <a:lnTo>
                    <a:pt x="24092" y="9963"/>
                  </a:lnTo>
                  <a:lnTo>
                    <a:pt x="23937" y="10325"/>
                  </a:lnTo>
                  <a:lnTo>
                    <a:pt x="23730" y="10714"/>
                  </a:lnTo>
                  <a:lnTo>
                    <a:pt x="23523" y="11076"/>
                  </a:lnTo>
                  <a:lnTo>
                    <a:pt x="23264" y="11412"/>
                  </a:lnTo>
                  <a:lnTo>
                    <a:pt x="23005" y="11749"/>
                  </a:lnTo>
                  <a:lnTo>
                    <a:pt x="22695" y="12085"/>
                  </a:lnTo>
                  <a:lnTo>
                    <a:pt x="22384" y="12421"/>
                  </a:lnTo>
                  <a:lnTo>
                    <a:pt x="22048" y="12732"/>
                  </a:lnTo>
                  <a:lnTo>
                    <a:pt x="21685" y="13017"/>
                  </a:lnTo>
                  <a:lnTo>
                    <a:pt x="21297" y="13327"/>
                  </a:lnTo>
                  <a:lnTo>
                    <a:pt x="20883" y="13586"/>
                  </a:lnTo>
                  <a:lnTo>
                    <a:pt x="20469" y="13845"/>
                  </a:lnTo>
                  <a:lnTo>
                    <a:pt x="20029" y="14103"/>
                  </a:lnTo>
                  <a:lnTo>
                    <a:pt x="19563" y="14336"/>
                  </a:lnTo>
                  <a:lnTo>
                    <a:pt x="19072" y="14569"/>
                  </a:lnTo>
                  <a:lnTo>
                    <a:pt x="18580" y="14776"/>
                  </a:lnTo>
                  <a:lnTo>
                    <a:pt x="18063" y="14957"/>
                  </a:lnTo>
                  <a:lnTo>
                    <a:pt x="17545" y="15138"/>
                  </a:lnTo>
                  <a:lnTo>
                    <a:pt x="17002" y="15294"/>
                  </a:lnTo>
                  <a:lnTo>
                    <a:pt x="16432" y="15449"/>
                  </a:lnTo>
                  <a:lnTo>
                    <a:pt x="15863" y="15578"/>
                  </a:lnTo>
                  <a:lnTo>
                    <a:pt x="15294" y="15682"/>
                  </a:lnTo>
                  <a:lnTo>
                    <a:pt x="14699" y="15759"/>
                  </a:lnTo>
                  <a:lnTo>
                    <a:pt x="14103" y="15837"/>
                  </a:lnTo>
                  <a:lnTo>
                    <a:pt x="13482" y="15889"/>
                  </a:lnTo>
                  <a:lnTo>
                    <a:pt x="12861" y="15915"/>
                  </a:lnTo>
                  <a:lnTo>
                    <a:pt x="12240" y="15915"/>
                  </a:lnTo>
                  <a:lnTo>
                    <a:pt x="12240" y="15915"/>
                  </a:lnTo>
                  <a:lnTo>
                    <a:pt x="11593" y="15915"/>
                  </a:lnTo>
                  <a:lnTo>
                    <a:pt x="10972" y="15889"/>
                  </a:lnTo>
                  <a:lnTo>
                    <a:pt x="10377" y="15837"/>
                  </a:lnTo>
                  <a:lnTo>
                    <a:pt x="9756" y="15759"/>
                  </a:lnTo>
                  <a:lnTo>
                    <a:pt x="9187" y="15682"/>
                  </a:lnTo>
                  <a:lnTo>
                    <a:pt x="8592" y="15578"/>
                  </a:lnTo>
                  <a:lnTo>
                    <a:pt x="8022" y="15449"/>
                  </a:lnTo>
                  <a:lnTo>
                    <a:pt x="7479" y="15294"/>
                  </a:lnTo>
                  <a:lnTo>
                    <a:pt x="6936" y="15138"/>
                  </a:lnTo>
                  <a:lnTo>
                    <a:pt x="6392" y="14957"/>
                  </a:lnTo>
                  <a:lnTo>
                    <a:pt x="5875" y="14776"/>
                  </a:lnTo>
                  <a:lnTo>
                    <a:pt x="5383" y="14569"/>
                  </a:lnTo>
                  <a:lnTo>
                    <a:pt x="4917" y="14336"/>
                  </a:lnTo>
                  <a:lnTo>
                    <a:pt x="4451" y="14103"/>
                  </a:lnTo>
                  <a:lnTo>
                    <a:pt x="4012" y="13845"/>
                  </a:lnTo>
                  <a:lnTo>
                    <a:pt x="3572" y="13586"/>
                  </a:lnTo>
                  <a:lnTo>
                    <a:pt x="3184" y="13327"/>
                  </a:lnTo>
                  <a:lnTo>
                    <a:pt x="2795" y="13017"/>
                  </a:lnTo>
                  <a:lnTo>
                    <a:pt x="2433" y="12732"/>
                  </a:lnTo>
                  <a:lnTo>
                    <a:pt x="2097" y="12421"/>
                  </a:lnTo>
                  <a:lnTo>
                    <a:pt x="1760" y="12085"/>
                  </a:lnTo>
                  <a:lnTo>
                    <a:pt x="1476" y="11749"/>
                  </a:lnTo>
                  <a:lnTo>
                    <a:pt x="1191" y="11412"/>
                  </a:lnTo>
                  <a:lnTo>
                    <a:pt x="958" y="11076"/>
                  </a:lnTo>
                  <a:lnTo>
                    <a:pt x="725" y="10714"/>
                  </a:lnTo>
                  <a:lnTo>
                    <a:pt x="544" y="10325"/>
                  </a:lnTo>
                  <a:lnTo>
                    <a:pt x="389" y="9963"/>
                  </a:lnTo>
                  <a:lnTo>
                    <a:pt x="234" y="9575"/>
                  </a:lnTo>
                  <a:lnTo>
                    <a:pt x="130" y="9187"/>
                  </a:lnTo>
                  <a:lnTo>
                    <a:pt x="52" y="8773"/>
                  </a:lnTo>
                  <a:lnTo>
                    <a:pt x="1" y="8385"/>
                  </a:lnTo>
                  <a:lnTo>
                    <a:pt x="1" y="7971"/>
                  </a:lnTo>
                  <a:lnTo>
                    <a:pt x="1" y="7971"/>
                  </a:lnTo>
                  <a:lnTo>
                    <a:pt x="1" y="7557"/>
                  </a:lnTo>
                  <a:lnTo>
                    <a:pt x="52" y="7143"/>
                  </a:lnTo>
                  <a:lnTo>
                    <a:pt x="130" y="6754"/>
                  </a:lnTo>
                  <a:lnTo>
                    <a:pt x="234" y="6366"/>
                  </a:lnTo>
                  <a:lnTo>
                    <a:pt x="389" y="5978"/>
                  </a:lnTo>
                  <a:lnTo>
                    <a:pt x="544" y="5590"/>
                  </a:lnTo>
                  <a:lnTo>
                    <a:pt x="725" y="5228"/>
                  </a:lnTo>
                  <a:lnTo>
                    <a:pt x="958" y="4865"/>
                  </a:lnTo>
                  <a:lnTo>
                    <a:pt x="1191" y="4529"/>
                  </a:lnTo>
                  <a:lnTo>
                    <a:pt x="1476" y="4167"/>
                  </a:lnTo>
                  <a:lnTo>
                    <a:pt x="1760" y="3830"/>
                  </a:lnTo>
                  <a:lnTo>
                    <a:pt x="2097" y="3520"/>
                  </a:lnTo>
                  <a:lnTo>
                    <a:pt x="2433" y="3209"/>
                  </a:lnTo>
                  <a:lnTo>
                    <a:pt x="2795" y="2899"/>
                  </a:lnTo>
                  <a:lnTo>
                    <a:pt x="3184" y="2614"/>
                  </a:lnTo>
                  <a:lnTo>
                    <a:pt x="3572" y="2329"/>
                  </a:lnTo>
                  <a:lnTo>
                    <a:pt x="4012" y="2071"/>
                  </a:lnTo>
                  <a:lnTo>
                    <a:pt x="4451" y="1838"/>
                  </a:lnTo>
                  <a:lnTo>
                    <a:pt x="4917" y="1579"/>
                  </a:lnTo>
                  <a:lnTo>
                    <a:pt x="5383" y="1372"/>
                  </a:lnTo>
                  <a:lnTo>
                    <a:pt x="5875" y="1165"/>
                  </a:lnTo>
                  <a:lnTo>
                    <a:pt x="6392" y="958"/>
                  </a:lnTo>
                  <a:lnTo>
                    <a:pt x="6936" y="803"/>
                  </a:lnTo>
                  <a:lnTo>
                    <a:pt x="7479" y="647"/>
                  </a:lnTo>
                  <a:lnTo>
                    <a:pt x="8022" y="492"/>
                  </a:lnTo>
                  <a:lnTo>
                    <a:pt x="8592" y="363"/>
                  </a:lnTo>
                  <a:lnTo>
                    <a:pt x="9187" y="259"/>
                  </a:lnTo>
                  <a:lnTo>
                    <a:pt x="9756" y="182"/>
                  </a:lnTo>
                  <a:lnTo>
                    <a:pt x="10377" y="104"/>
                  </a:lnTo>
                  <a:lnTo>
                    <a:pt x="10972" y="52"/>
                  </a:lnTo>
                  <a:lnTo>
                    <a:pt x="11593" y="26"/>
                  </a:lnTo>
                  <a:lnTo>
                    <a:pt x="12240" y="1"/>
                  </a:lnTo>
                  <a:lnTo>
                    <a:pt x="12240" y="1"/>
                  </a:lnTo>
                  <a:lnTo>
                    <a:pt x="12861" y="26"/>
                  </a:lnTo>
                  <a:lnTo>
                    <a:pt x="13482" y="52"/>
                  </a:lnTo>
                  <a:lnTo>
                    <a:pt x="14103" y="104"/>
                  </a:lnTo>
                  <a:lnTo>
                    <a:pt x="14699" y="182"/>
                  </a:lnTo>
                  <a:lnTo>
                    <a:pt x="15294" y="259"/>
                  </a:lnTo>
                  <a:lnTo>
                    <a:pt x="15863" y="363"/>
                  </a:lnTo>
                  <a:lnTo>
                    <a:pt x="16432" y="492"/>
                  </a:lnTo>
                  <a:lnTo>
                    <a:pt x="17002" y="647"/>
                  </a:lnTo>
                  <a:lnTo>
                    <a:pt x="17545" y="803"/>
                  </a:lnTo>
                  <a:lnTo>
                    <a:pt x="18063" y="958"/>
                  </a:lnTo>
                  <a:lnTo>
                    <a:pt x="18580" y="1165"/>
                  </a:lnTo>
                  <a:lnTo>
                    <a:pt x="19072" y="1372"/>
                  </a:lnTo>
                  <a:lnTo>
                    <a:pt x="19563" y="1579"/>
                  </a:lnTo>
                  <a:lnTo>
                    <a:pt x="20029" y="1838"/>
                  </a:lnTo>
                  <a:lnTo>
                    <a:pt x="20469" y="2071"/>
                  </a:lnTo>
                  <a:lnTo>
                    <a:pt x="20883" y="2329"/>
                  </a:lnTo>
                  <a:lnTo>
                    <a:pt x="21297" y="2614"/>
                  </a:lnTo>
                  <a:lnTo>
                    <a:pt x="21685" y="2899"/>
                  </a:lnTo>
                  <a:lnTo>
                    <a:pt x="22048" y="3209"/>
                  </a:lnTo>
                  <a:lnTo>
                    <a:pt x="22384" y="3520"/>
                  </a:lnTo>
                  <a:lnTo>
                    <a:pt x="22695" y="3830"/>
                  </a:lnTo>
                  <a:lnTo>
                    <a:pt x="23005" y="4167"/>
                  </a:lnTo>
                  <a:lnTo>
                    <a:pt x="23264" y="4529"/>
                  </a:lnTo>
                  <a:lnTo>
                    <a:pt x="23523" y="4865"/>
                  </a:lnTo>
                  <a:lnTo>
                    <a:pt x="23730" y="5228"/>
                  </a:lnTo>
                  <a:lnTo>
                    <a:pt x="23937" y="5590"/>
                  </a:lnTo>
                  <a:lnTo>
                    <a:pt x="24092" y="5978"/>
                  </a:lnTo>
                  <a:lnTo>
                    <a:pt x="24221" y="6366"/>
                  </a:lnTo>
                  <a:lnTo>
                    <a:pt x="24325" y="6754"/>
                  </a:lnTo>
                  <a:lnTo>
                    <a:pt x="24402" y="7143"/>
                  </a:lnTo>
                  <a:lnTo>
                    <a:pt x="24454" y="7557"/>
                  </a:lnTo>
                  <a:lnTo>
                    <a:pt x="24480" y="79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46"/>
            <p:cNvSpPr/>
            <p:nvPr/>
          </p:nvSpPr>
          <p:spPr>
            <a:xfrm>
              <a:off x="8018094" y="2058459"/>
              <a:ext cx="301309" cy="373296"/>
            </a:xfrm>
            <a:custGeom>
              <a:rect b="b" l="l" r="r" t="t"/>
              <a:pathLst>
                <a:path extrusionOk="0" h="21738" w="17546">
                  <a:moveTo>
                    <a:pt x="5409" y="1"/>
                  </a:moveTo>
                  <a:lnTo>
                    <a:pt x="5124" y="27"/>
                  </a:lnTo>
                  <a:lnTo>
                    <a:pt x="4840" y="78"/>
                  </a:lnTo>
                  <a:lnTo>
                    <a:pt x="4555" y="130"/>
                  </a:lnTo>
                  <a:lnTo>
                    <a:pt x="4296" y="208"/>
                  </a:lnTo>
                  <a:lnTo>
                    <a:pt x="4037" y="311"/>
                  </a:lnTo>
                  <a:lnTo>
                    <a:pt x="3779" y="415"/>
                  </a:lnTo>
                  <a:lnTo>
                    <a:pt x="3546" y="544"/>
                  </a:lnTo>
                  <a:lnTo>
                    <a:pt x="3080" y="829"/>
                  </a:lnTo>
                  <a:lnTo>
                    <a:pt x="2640" y="1191"/>
                  </a:lnTo>
                  <a:lnTo>
                    <a:pt x="2226" y="1579"/>
                  </a:lnTo>
                  <a:lnTo>
                    <a:pt x="1838" y="2019"/>
                  </a:lnTo>
                  <a:lnTo>
                    <a:pt x="1502" y="2485"/>
                  </a:lnTo>
                  <a:lnTo>
                    <a:pt x="1165" y="3002"/>
                  </a:lnTo>
                  <a:lnTo>
                    <a:pt x="906" y="3520"/>
                  </a:lnTo>
                  <a:lnTo>
                    <a:pt x="648" y="4089"/>
                  </a:lnTo>
                  <a:lnTo>
                    <a:pt x="441" y="4658"/>
                  </a:lnTo>
                  <a:lnTo>
                    <a:pt x="259" y="5254"/>
                  </a:lnTo>
                  <a:lnTo>
                    <a:pt x="130" y="5875"/>
                  </a:lnTo>
                  <a:lnTo>
                    <a:pt x="52" y="6496"/>
                  </a:lnTo>
                  <a:lnTo>
                    <a:pt x="1" y="7117"/>
                  </a:lnTo>
                  <a:lnTo>
                    <a:pt x="1" y="7712"/>
                  </a:lnTo>
                  <a:lnTo>
                    <a:pt x="27" y="8333"/>
                  </a:lnTo>
                  <a:lnTo>
                    <a:pt x="104" y="8902"/>
                  </a:lnTo>
                  <a:lnTo>
                    <a:pt x="234" y="9497"/>
                  </a:lnTo>
                  <a:lnTo>
                    <a:pt x="415" y="10041"/>
                  </a:lnTo>
                  <a:lnTo>
                    <a:pt x="622" y="10584"/>
                  </a:lnTo>
                  <a:lnTo>
                    <a:pt x="906" y="11076"/>
                  </a:lnTo>
                  <a:lnTo>
                    <a:pt x="1062" y="11309"/>
                  </a:lnTo>
                  <a:lnTo>
                    <a:pt x="1217" y="11542"/>
                  </a:lnTo>
                  <a:lnTo>
                    <a:pt x="1683" y="12137"/>
                  </a:lnTo>
                  <a:lnTo>
                    <a:pt x="2123" y="12758"/>
                  </a:lnTo>
                  <a:lnTo>
                    <a:pt x="3002" y="14026"/>
                  </a:lnTo>
                  <a:lnTo>
                    <a:pt x="3882" y="15294"/>
                  </a:lnTo>
                  <a:lnTo>
                    <a:pt x="4322" y="15941"/>
                  </a:lnTo>
                  <a:lnTo>
                    <a:pt x="4788" y="16562"/>
                  </a:lnTo>
                  <a:lnTo>
                    <a:pt x="5280" y="17209"/>
                  </a:lnTo>
                  <a:lnTo>
                    <a:pt x="5771" y="17804"/>
                  </a:lnTo>
                  <a:lnTo>
                    <a:pt x="6315" y="18399"/>
                  </a:lnTo>
                  <a:lnTo>
                    <a:pt x="6858" y="18968"/>
                  </a:lnTo>
                  <a:lnTo>
                    <a:pt x="7453" y="19512"/>
                  </a:lnTo>
                  <a:lnTo>
                    <a:pt x="8074" y="20029"/>
                  </a:lnTo>
                  <a:lnTo>
                    <a:pt x="8747" y="20521"/>
                  </a:lnTo>
                  <a:lnTo>
                    <a:pt x="9446" y="20961"/>
                  </a:lnTo>
                  <a:lnTo>
                    <a:pt x="9886" y="21194"/>
                  </a:lnTo>
                  <a:lnTo>
                    <a:pt x="10300" y="21375"/>
                  </a:lnTo>
                  <a:lnTo>
                    <a:pt x="10740" y="21530"/>
                  </a:lnTo>
                  <a:lnTo>
                    <a:pt x="11154" y="21634"/>
                  </a:lnTo>
                  <a:lnTo>
                    <a:pt x="11593" y="21711"/>
                  </a:lnTo>
                  <a:lnTo>
                    <a:pt x="12008" y="21737"/>
                  </a:lnTo>
                  <a:lnTo>
                    <a:pt x="12422" y="21737"/>
                  </a:lnTo>
                  <a:lnTo>
                    <a:pt x="12836" y="21711"/>
                  </a:lnTo>
                  <a:lnTo>
                    <a:pt x="13224" y="21659"/>
                  </a:lnTo>
                  <a:lnTo>
                    <a:pt x="13638" y="21556"/>
                  </a:lnTo>
                  <a:lnTo>
                    <a:pt x="14000" y="21452"/>
                  </a:lnTo>
                  <a:lnTo>
                    <a:pt x="14388" y="21297"/>
                  </a:lnTo>
                  <a:lnTo>
                    <a:pt x="14750" y="21116"/>
                  </a:lnTo>
                  <a:lnTo>
                    <a:pt x="15087" y="20909"/>
                  </a:lnTo>
                  <a:lnTo>
                    <a:pt x="15423" y="20676"/>
                  </a:lnTo>
                  <a:lnTo>
                    <a:pt x="15734" y="20443"/>
                  </a:lnTo>
                  <a:lnTo>
                    <a:pt x="16018" y="20159"/>
                  </a:lnTo>
                  <a:lnTo>
                    <a:pt x="16277" y="19874"/>
                  </a:lnTo>
                  <a:lnTo>
                    <a:pt x="16536" y="19563"/>
                  </a:lnTo>
                  <a:lnTo>
                    <a:pt x="16769" y="19227"/>
                  </a:lnTo>
                  <a:lnTo>
                    <a:pt x="16950" y="18891"/>
                  </a:lnTo>
                  <a:lnTo>
                    <a:pt x="17131" y="18503"/>
                  </a:lnTo>
                  <a:lnTo>
                    <a:pt x="17286" y="18140"/>
                  </a:lnTo>
                  <a:lnTo>
                    <a:pt x="17390" y="17752"/>
                  </a:lnTo>
                  <a:lnTo>
                    <a:pt x="17467" y="17338"/>
                  </a:lnTo>
                  <a:lnTo>
                    <a:pt x="17519" y="16924"/>
                  </a:lnTo>
                  <a:lnTo>
                    <a:pt x="17545" y="16510"/>
                  </a:lnTo>
                  <a:lnTo>
                    <a:pt x="17545" y="16096"/>
                  </a:lnTo>
                  <a:lnTo>
                    <a:pt x="17493" y="15656"/>
                  </a:lnTo>
                  <a:lnTo>
                    <a:pt x="17390" y="15216"/>
                  </a:lnTo>
                  <a:lnTo>
                    <a:pt x="17260" y="14750"/>
                  </a:lnTo>
                  <a:lnTo>
                    <a:pt x="17105" y="14310"/>
                  </a:lnTo>
                  <a:lnTo>
                    <a:pt x="16355" y="12499"/>
                  </a:lnTo>
                  <a:lnTo>
                    <a:pt x="15708" y="10817"/>
                  </a:lnTo>
                  <a:lnTo>
                    <a:pt x="15087" y="9213"/>
                  </a:lnTo>
                  <a:lnTo>
                    <a:pt x="14750" y="8436"/>
                  </a:lnTo>
                  <a:lnTo>
                    <a:pt x="14414" y="7712"/>
                  </a:lnTo>
                  <a:lnTo>
                    <a:pt x="14052" y="6961"/>
                  </a:lnTo>
                  <a:lnTo>
                    <a:pt x="13664" y="6263"/>
                  </a:lnTo>
                  <a:lnTo>
                    <a:pt x="13250" y="5564"/>
                  </a:lnTo>
                  <a:lnTo>
                    <a:pt x="12758" y="4865"/>
                  </a:lnTo>
                  <a:lnTo>
                    <a:pt x="12240" y="4167"/>
                  </a:lnTo>
                  <a:lnTo>
                    <a:pt x="11671" y="3494"/>
                  </a:lnTo>
                  <a:lnTo>
                    <a:pt x="11024" y="2821"/>
                  </a:lnTo>
                  <a:lnTo>
                    <a:pt x="10300" y="2123"/>
                  </a:lnTo>
                  <a:lnTo>
                    <a:pt x="9937" y="1812"/>
                  </a:lnTo>
                  <a:lnTo>
                    <a:pt x="9575" y="1527"/>
                  </a:lnTo>
                  <a:lnTo>
                    <a:pt x="9239" y="1294"/>
                  </a:lnTo>
                  <a:lnTo>
                    <a:pt x="8876" y="1062"/>
                  </a:lnTo>
                  <a:lnTo>
                    <a:pt x="8540" y="855"/>
                  </a:lnTo>
                  <a:lnTo>
                    <a:pt x="8204" y="673"/>
                  </a:lnTo>
                  <a:lnTo>
                    <a:pt x="7867" y="492"/>
                  </a:lnTo>
                  <a:lnTo>
                    <a:pt x="7557" y="363"/>
                  </a:lnTo>
                  <a:lnTo>
                    <a:pt x="7220" y="259"/>
                  </a:lnTo>
                  <a:lnTo>
                    <a:pt x="6910" y="156"/>
                  </a:lnTo>
                  <a:lnTo>
                    <a:pt x="6599" y="104"/>
                  </a:lnTo>
                  <a:lnTo>
                    <a:pt x="6289" y="52"/>
                  </a:lnTo>
                  <a:lnTo>
                    <a:pt x="59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46"/>
            <p:cNvSpPr/>
            <p:nvPr/>
          </p:nvSpPr>
          <p:spPr>
            <a:xfrm>
              <a:off x="8018094" y="2058459"/>
              <a:ext cx="301309" cy="373296"/>
            </a:xfrm>
            <a:custGeom>
              <a:rect b="b" l="l" r="r" t="t"/>
              <a:pathLst>
                <a:path extrusionOk="0" fill="none" h="21738" w="17546">
                  <a:moveTo>
                    <a:pt x="1217" y="11542"/>
                  </a:moveTo>
                  <a:lnTo>
                    <a:pt x="1217" y="11542"/>
                  </a:lnTo>
                  <a:lnTo>
                    <a:pt x="1062" y="11309"/>
                  </a:lnTo>
                  <a:lnTo>
                    <a:pt x="906" y="11076"/>
                  </a:lnTo>
                  <a:lnTo>
                    <a:pt x="622" y="10584"/>
                  </a:lnTo>
                  <a:lnTo>
                    <a:pt x="415" y="10041"/>
                  </a:lnTo>
                  <a:lnTo>
                    <a:pt x="234" y="9497"/>
                  </a:lnTo>
                  <a:lnTo>
                    <a:pt x="104" y="8902"/>
                  </a:lnTo>
                  <a:lnTo>
                    <a:pt x="27" y="8333"/>
                  </a:lnTo>
                  <a:lnTo>
                    <a:pt x="1" y="7712"/>
                  </a:lnTo>
                  <a:lnTo>
                    <a:pt x="1" y="7117"/>
                  </a:lnTo>
                  <a:lnTo>
                    <a:pt x="52" y="6496"/>
                  </a:lnTo>
                  <a:lnTo>
                    <a:pt x="130" y="5875"/>
                  </a:lnTo>
                  <a:lnTo>
                    <a:pt x="259" y="5254"/>
                  </a:lnTo>
                  <a:lnTo>
                    <a:pt x="441" y="4658"/>
                  </a:lnTo>
                  <a:lnTo>
                    <a:pt x="648" y="4089"/>
                  </a:lnTo>
                  <a:lnTo>
                    <a:pt x="906" y="3520"/>
                  </a:lnTo>
                  <a:lnTo>
                    <a:pt x="1165" y="3002"/>
                  </a:lnTo>
                  <a:lnTo>
                    <a:pt x="1502" y="2485"/>
                  </a:lnTo>
                  <a:lnTo>
                    <a:pt x="1838" y="2019"/>
                  </a:lnTo>
                  <a:lnTo>
                    <a:pt x="2226" y="1579"/>
                  </a:lnTo>
                  <a:lnTo>
                    <a:pt x="2640" y="1191"/>
                  </a:lnTo>
                  <a:lnTo>
                    <a:pt x="3080" y="829"/>
                  </a:lnTo>
                  <a:lnTo>
                    <a:pt x="3546" y="544"/>
                  </a:lnTo>
                  <a:lnTo>
                    <a:pt x="3779" y="415"/>
                  </a:lnTo>
                  <a:lnTo>
                    <a:pt x="4037" y="311"/>
                  </a:lnTo>
                  <a:lnTo>
                    <a:pt x="4296" y="208"/>
                  </a:lnTo>
                  <a:lnTo>
                    <a:pt x="4555" y="130"/>
                  </a:lnTo>
                  <a:lnTo>
                    <a:pt x="4840" y="78"/>
                  </a:lnTo>
                  <a:lnTo>
                    <a:pt x="5124" y="27"/>
                  </a:lnTo>
                  <a:lnTo>
                    <a:pt x="5409" y="1"/>
                  </a:lnTo>
                  <a:lnTo>
                    <a:pt x="5694" y="1"/>
                  </a:lnTo>
                  <a:lnTo>
                    <a:pt x="5978" y="1"/>
                  </a:lnTo>
                  <a:lnTo>
                    <a:pt x="6289" y="52"/>
                  </a:lnTo>
                  <a:lnTo>
                    <a:pt x="6599" y="104"/>
                  </a:lnTo>
                  <a:lnTo>
                    <a:pt x="6910" y="156"/>
                  </a:lnTo>
                  <a:lnTo>
                    <a:pt x="7220" y="259"/>
                  </a:lnTo>
                  <a:lnTo>
                    <a:pt x="7557" y="363"/>
                  </a:lnTo>
                  <a:lnTo>
                    <a:pt x="7867" y="492"/>
                  </a:lnTo>
                  <a:lnTo>
                    <a:pt x="8204" y="673"/>
                  </a:lnTo>
                  <a:lnTo>
                    <a:pt x="8540" y="855"/>
                  </a:lnTo>
                  <a:lnTo>
                    <a:pt x="8876" y="1062"/>
                  </a:lnTo>
                  <a:lnTo>
                    <a:pt x="9239" y="1294"/>
                  </a:lnTo>
                  <a:lnTo>
                    <a:pt x="9575" y="1527"/>
                  </a:lnTo>
                  <a:lnTo>
                    <a:pt x="9937" y="1812"/>
                  </a:lnTo>
                  <a:lnTo>
                    <a:pt x="10300" y="2123"/>
                  </a:lnTo>
                  <a:lnTo>
                    <a:pt x="10300" y="2123"/>
                  </a:lnTo>
                  <a:lnTo>
                    <a:pt x="11024" y="2821"/>
                  </a:lnTo>
                  <a:lnTo>
                    <a:pt x="11671" y="3494"/>
                  </a:lnTo>
                  <a:lnTo>
                    <a:pt x="12240" y="4167"/>
                  </a:lnTo>
                  <a:lnTo>
                    <a:pt x="12758" y="4865"/>
                  </a:lnTo>
                  <a:lnTo>
                    <a:pt x="13250" y="5564"/>
                  </a:lnTo>
                  <a:lnTo>
                    <a:pt x="13664" y="6263"/>
                  </a:lnTo>
                  <a:lnTo>
                    <a:pt x="14052" y="6961"/>
                  </a:lnTo>
                  <a:lnTo>
                    <a:pt x="14414" y="7712"/>
                  </a:lnTo>
                  <a:lnTo>
                    <a:pt x="14750" y="8436"/>
                  </a:lnTo>
                  <a:lnTo>
                    <a:pt x="15087" y="9213"/>
                  </a:lnTo>
                  <a:lnTo>
                    <a:pt x="15708" y="10817"/>
                  </a:lnTo>
                  <a:lnTo>
                    <a:pt x="16355" y="12499"/>
                  </a:lnTo>
                  <a:lnTo>
                    <a:pt x="17105" y="14310"/>
                  </a:lnTo>
                  <a:lnTo>
                    <a:pt x="17105" y="14310"/>
                  </a:lnTo>
                  <a:lnTo>
                    <a:pt x="17260" y="14750"/>
                  </a:lnTo>
                  <a:lnTo>
                    <a:pt x="17390" y="15216"/>
                  </a:lnTo>
                  <a:lnTo>
                    <a:pt x="17493" y="15656"/>
                  </a:lnTo>
                  <a:lnTo>
                    <a:pt x="17545" y="16096"/>
                  </a:lnTo>
                  <a:lnTo>
                    <a:pt x="17545" y="16510"/>
                  </a:lnTo>
                  <a:lnTo>
                    <a:pt x="17519" y="16924"/>
                  </a:lnTo>
                  <a:lnTo>
                    <a:pt x="17467" y="17338"/>
                  </a:lnTo>
                  <a:lnTo>
                    <a:pt x="17390" y="17752"/>
                  </a:lnTo>
                  <a:lnTo>
                    <a:pt x="17286" y="18140"/>
                  </a:lnTo>
                  <a:lnTo>
                    <a:pt x="17131" y="18503"/>
                  </a:lnTo>
                  <a:lnTo>
                    <a:pt x="16950" y="18891"/>
                  </a:lnTo>
                  <a:lnTo>
                    <a:pt x="16769" y="19227"/>
                  </a:lnTo>
                  <a:lnTo>
                    <a:pt x="16536" y="19563"/>
                  </a:lnTo>
                  <a:lnTo>
                    <a:pt x="16277" y="19874"/>
                  </a:lnTo>
                  <a:lnTo>
                    <a:pt x="16018" y="20159"/>
                  </a:lnTo>
                  <a:lnTo>
                    <a:pt x="15734" y="20443"/>
                  </a:lnTo>
                  <a:lnTo>
                    <a:pt x="15423" y="20676"/>
                  </a:lnTo>
                  <a:lnTo>
                    <a:pt x="15087" y="20909"/>
                  </a:lnTo>
                  <a:lnTo>
                    <a:pt x="14750" y="21116"/>
                  </a:lnTo>
                  <a:lnTo>
                    <a:pt x="14388" y="21297"/>
                  </a:lnTo>
                  <a:lnTo>
                    <a:pt x="14000" y="21452"/>
                  </a:lnTo>
                  <a:lnTo>
                    <a:pt x="13638" y="21556"/>
                  </a:lnTo>
                  <a:lnTo>
                    <a:pt x="13224" y="21659"/>
                  </a:lnTo>
                  <a:lnTo>
                    <a:pt x="12836" y="21711"/>
                  </a:lnTo>
                  <a:lnTo>
                    <a:pt x="12422" y="21737"/>
                  </a:lnTo>
                  <a:lnTo>
                    <a:pt x="12008" y="21737"/>
                  </a:lnTo>
                  <a:lnTo>
                    <a:pt x="11593" y="21711"/>
                  </a:lnTo>
                  <a:lnTo>
                    <a:pt x="11154" y="21634"/>
                  </a:lnTo>
                  <a:lnTo>
                    <a:pt x="10740" y="21530"/>
                  </a:lnTo>
                  <a:lnTo>
                    <a:pt x="10300" y="21375"/>
                  </a:lnTo>
                  <a:lnTo>
                    <a:pt x="9886" y="21194"/>
                  </a:lnTo>
                  <a:lnTo>
                    <a:pt x="9446" y="20961"/>
                  </a:lnTo>
                  <a:lnTo>
                    <a:pt x="9446" y="20961"/>
                  </a:lnTo>
                  <a:lnTo>
                    <a:pt x="8747" y="20521"/>
                  </a:lnTo>
                  <a:lnTo>
                    <a:pt x="8074" y="20029"/>
                  </a:lnTo>
                  <a:lnTo>
                    <a:pt x="7453" y="19512"/>
                  </a:lnTo>
                  <a:lnTo>
                    <a:pt x="6858" y="18968"/>
                  </a:lnTo>
                  <a:lnTo>
                    <a:pt x="6315" y="18399"/>
                  </a:lnTo>
                  <a:lnTo>
                    <a:pt x="5771" y="17804"/>
                  </a:lnTo>
                  <a:lnTo>
                    <a:pt x="5280" y="17209"/>
                  </a:lnTo>
                  <a:lnTo>
                    <a:pt x="4788" y="16562"/>
                  </a:lnTo>
                  <a:lnTo>
                    <a:pt x="4322" y="15941"/>
                  </a:lnTo>
                  <a:lnTo>
                    <a:pt x="3882" y="15294"/>
                  </a:lnTo>
                  <a:lnTo>
                    <a:pt x="3002" y="14026"/>
                  </a:lnTo>
                  <a:lnTo>
                    <a:pt x="2123" y="12758"/>
                  </a:lnTo>
                  <a:lnTo>
                    <a:pt x="1683" y="12137"/>
                  </a:lnTo>
                  <a:lnTo>
                    <a:pt x="1217" y="1154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46"/>
            <p:cNvSpPr/>
            <p:nvPr/>
          </p:nvSpPr>
          <p:spPr>
            <a:xfrm>
              <a:off x="8151850" y="2262863"/>
              <a:ext cx="235538" cy="639023"/>
            </a:xfrm>
            <a:custGeom>
              <a:rect b="b" l="l" r="r" t="t"/>
              <a:pathLst>
                <a:path extrusionOk="0" h="37212" w="13716">
                  <a:moveTo>
                    <a:pt x="4658" y="1"/>
                  </a:moveTo>
                  <a:lnTo>
                    <a:pt x="4219" y="53"/>
                  </a:lnTo>
                  <a:lnTo>
                    <a:pt x="3779" y="104"/>
                  </a:lnTo>
                  <a:lnTo>
                    <a:pt x="3339" y="234"/>
                  </a:lnTo>
                  <a:lnTo>
                    <a:pt x="2925" y="363"/>
                  </a:lnTo>
                  <a:lnTo>
                    <a:pt x="2537" y="518"/>
                  </a:lnTo>
                  <a:lnTo>
                    <a:pt x="2148" y="726"/>
                  </a:lnTo>
                  <a:lnTo>
                    <a:pt x="1812" y="933"/>
                  </a:lnTo>
                  <a:lnTo>
                    <a:pt x="1476" y="1165"/>
                  </a:lnTo>
                  <a:lnTo>
                    <a:pt x="1165" y="1424"/>
                  </a:lnTo>
                  <a:lnTo>
                    <a:pt x="880" y="1709"/>
                  </a:lnTo>
                  <a:lnTo>
                    <a:pt x="648" y="2019"/>
                  </a:lnTo>
                  <a:lnTo>
                    <a:pt x="441" y="2330"/>
                  </a:lnTo>
                  <a:lnTo>
                    <a:pt x="259" y="2666"/>
                  </a:lnTo>
                  <a:lnTo>
                    <a:pt x="130" y="3003"/>
                  </a:lnTo>
                  <a:lnTo>
                    <a:pt x="26" y="3365"/>
                  </a:lnTo>
                  <a:lnTo>
                    <a:pt x="1" y="3727"/>
                  </a:lnTo>
                  <a:lnTo>
                    <a:pt x="1" y="4089"/>
                  </a:lnTo>
                  <a:lnTo>
                    <a:pt x="78" y="5228"/>
                  </a:lnTo>
                  <a:lnTo>
                    <a:pt x="208" y="6393"/>
                  </a:lnTo>
                  <a:lnTo>
                    <a:pt x="337" y="7583"/>
                  </a:lnTo>
                  <a:lnTo>
                    <a:pt x="518" y="8825"/>
                  </a:lnTo>
                  <a:lnTo>
                    <a:pt x="699" y="10067"/>
                  </a:lnTo>
                  <a:lnTo>
                    <a:pt x="906" y="11309"/>
                  </a:lnTo>
                  <a:lnTo>
                    <a:pt x="1398" y="13845"/>
                  </a:lnTo>
                  <a:lnTo>
                    <a:pt x="1915" y="16407"/>
                  </a:lnTo>
                  <a:lnTo>
                    <a:pt x="2485" y="18917"/>
                  </a:lnTo>
                  <a:lnTo>
                    <a:pt x="3080" y="21349"/>
                  </a:lnTo>
                  <a:lnTo>
                    <a:pt x="3701" y="23704"/>
                  </a:lnTo>
                  <a:lnTo>
                    <a:pt x="4296" y="25904"/>
                  </a:lnTo>
                  <a:lnTo>
                    <a:pt x="4865" y="27922"/>
                  </a:lnTo>
                  <a:lnTo>
                    <a:pt x="5383" y="29733"/>
                  </a:lnTo>
                  <a:lnTo>
                    <a:pt x="5849" y="31312"/>
                  </a:lnTo>
                  <a:lnTo>
                    <a:pt x="6547" y="33537"/>
                  </a:lnTo>
                  <a:lnTo>
                    <a:pt x="6806" y="34365"/>
                  </a:lnTo>
                  <a:lnTo>
                    <a:pt x="6832" y="34676"/>
                  </a:lnTo>
                  <a:lnTo>
                    <a:pt x="6910" y="34960"/>
                  </a:lnTo>
                  <a:lnTo>
                    <a:pt x="7013" y="35219"/>
                  </a:lnTo>
                  <a:lnTo>
                    <a:pt x="7143" y="35478"/>
                  </a:lnTo>
                  <a:lnTo>
                    <a:pt x="7298" y="35711"/>
                  </a:lnTo>
                  <a:lnTo>
                    <a:pt x="7505" y="35944"/>
                  </a:lnTo>
                  <a:lnTo>
                    <a:pt x="7712" y="36151"/>
                  </a:lnTo>
                  <a:lnTo>
                    <a:pt x="7945" y="36332"/>
                  </a:lnTo>
                  <a:lnTo>
                    <a:pt x="8204" y="36513"/>
                  </a:lnTo>
                  <a:lnTo>
                    <a:pt x="8488" y="36668"/>
                  </a:lnTo>
                  <a:lnTo>
                    <a:pt x="8773" y="36798"/>
                  </a:lnTo>
                  <a:lnTo>
                    <a:pt x="9057" y="36927"/>
                  </a:lnTo>
                  <a:lnTo>
                    <a:pt x="9368" y="37005"/>
                  </a:lnTo>
                  <a:lnTo>
                    <a:pt x="9704" y="37082"/>
                  </a:lnTo>
                  <a:lnTo>
                    <a:pt x="10015" y="37160"/>
                  </a:lnTo>
                  <a:lnTo>
                    <a:pt x="10351" y="37186"/>
                  </a:lnTo>
                  <a:lnTo>
                    <a:pt x="10662" y="37212"/>
                  </a:lnTo>
                  <a:lnTo>
                    <a:pt x="10972" y="37212"/>
                  </a:lnTo>
                  <a:lnTo>
                    <a:pt x="11309" y="37186"/>
                  </a:lnTo>
                  <a:lnTo>
                    <a:pt x="11593" y="37160"/>
                  </a:lnTo>
                  <a:lnTo>
                    <a:pt x="11904" y="37108"/>
                  </a:lnTo>
                  <a:lnTo>
                    <a:pt x="12189" y="37005"/>
                  </a:lnTo>
                  <a:lnTo>
                    <a:pt x="12447" y="36901"/>
                  </a:lnTo>
                  <a:lnTo>
                    <a:pt x="12706" y="36798"/>
                  </a:lnTo>
                  <a:lnTo>
                    <a:pt x="12913" y="36642"/>
                  </a:lnTo>
                  <a:lnTo>
                    <a:pt x="13120" y="36487"/>
                  </a:lnTo>
                  <a:lnTo>
                    <a:pt x="13301" y="36280"/>
                  </a:lnTo>
                  <a:lnTo>
                    <a:pt x="13456" y="36073"/>
                  </a:lnTo>
                  <a:lnTo>
                    <a:pt x="13560" y="35840"/>
                  </a:lnTo>
                  <a:lnTo>
                    <a:pt x="13663" y="35582"/>
                  </a:lnTo>
                  <a:lnTo>
                    <a:pt x="13715" y="35323"/>
                  </a:lnTo>
                  <a:lnTo>
                    <a:pt x="13715" y="35012"/>
                  </a:lnTo>
                  <a:lnTo>
                    <a:pt x="13715" y="34081"/>
                  </a:lnTo>
                  <a:lnTo>
                    <a:pt x="13689" y="31545"/>
                  </a:lnTo>
                  <a:lnTo>
                    <a:pt x="13663" y="29785"/>
                  </a:lnTo>
                  <a:lnTo>
                    <a:pt x="13586" y="27793"/>
                  </a:lnTo>
                  <a:lnTo>
                    <a:pt x="13508" y="25593"/>
                  </a:lnTo>
                  <a:lnTo>
                    <a:pt x="13405" y="23238"/>
                  </a:lnTo>
                  <a:lnTo>
                    <a:pt x="13249" y="20780"/>
                  </a:lnTo>
                  <a:lnTo>
                    <a:pt x="13042" y="18270"/>
                  </a:lnTo>
                  <a:lnTo>
                    <a:pt x="12810" y="15760"/>
                  </a:lnTo>
                  <a:lnTo>
                    <a:pt x="12680" y="14518"/>
                  </a:lnTo>
                  <a:lnTo>
                    <a:pt x="12525" y="13302"/>
                  </a:lnTo>
                  <a:lnTo>
                    <a:pt x="12344" y="12085"/>
                  </a:lnTo>
                  <a:lnTo>
                    <a:pt x="12163" y="10921"/>
                  </a:lnTo>
                  <a:lnTo>
                    <a:pt x="11982" y="9782"/>
                  </a:lnTo>
                  <a:lnTo>
                    <a:pt x="11774" y="8696"/>
                  </a:lnTo>
                  <a:lnTo>
                    <a:pt x="11542" y="7660"/>
                  </a:lnTo>
                  <a:lnTo>
                    <a:pt x="11283" y="6677"/>
                  </a:lnTo>
                  <a:lnTo>
                    <a:pt x="11024" y="5746"/>
                  </a:lnTo>
                  <a:lnTo>
                    <a:pt x="10739" y="4892"/>
                  </a:lnTo>
                  <a:lnTo>
                    <a:pt x="10455" y="4167"/>
                  </a:lnTo>
                  <a:lnTo>
                    <a:pt x="10144" y="3520"/>
                  </a:lnTo>
                  <a:lnTo>
                    <a:pt x="9808" y="2951"/>
                  </a:lnTo>
                  <a:lnTo>
                    <a:pt x="9471" y="2407"/>
                  </a:lnTo>
                  <a:lnTo>
                    <a:pt x="9083" y="1942"/>
                  </a:lnTo>
                  <a:lnTo>
                    <a:pt x="8669" y="1528"/>
                  </a:lnTo>
                  <a:lnTo>
                    <a:pt x="8255" y="1165"/>
                  </a:lnTo>
                  <a:lnTo>
                    <a:pt x="7841" y="881"/>
                  </a:lnTo>
                  <a:lnTo>
                    <a:pt x="7401" y="622"/>
                  </a:lnTo>
                  <a:lnTo>
                    <a:pt x="6961" y="415"/>
                  </a:lnTo>
                  <a:lnTo>
                    <a:pt x="6496" y="234"/>
                  </a:lnTo>
                  <a:lnTo>
                    <a:pt x="6030" y="130"/>
                  </a:lnTo>
                  <a:lnTo>
                    <a:pt x="5564" y="53"/>
                  </a:lnTo>
                  <a:lnTo>
                    <a:pt x="5124"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46"/>
            <p:cNvSpPr/>
            <p:nvPr/>
          </p:nvSpPr>
          <p:spPr>
            <a:xfrm>
              <a:off x="8151850" y="2262863"/>
              <a:ext cx="235538" cy="639023"/>
            </a:xfrm>
            <a:custGeom>
              <a:rect b="b" l="l" r="r" t="t"/>
              <a:pathLst>
                <a:path extrusionOk="0" fill="none" h="37212" w="13716">
                  <a:moveTo>
                    <a:pt x="1" y="4089"/>
                  </a:moveTo>
                  <a:lnTo>
                    <a:pt x="1" y="4089"/>
                  </a:lnTo>
                  <a:lnTo>
                    <a:pt x="1" y="3727"/>
                  </a:lnTo>
                  <a:lnTo>
                    <a:pt x="26" y="3365"/>
                  </a:lnTo>
                  <a:lnTo>
                    <a:pt x="130" y="3003"/>
                  </a:lnTo>
                  <a:lnTo>
                    <a:pt x="259" y="2666"/>
                  </a:lnTo>
                  <a:lnTo>
                    <a:pt x="441" y="2330"/>
                  </a:lnTo>
                  <a:lnTo>
                    <a:pt x="648" y="2019"/>
                  </a:lnTo>
                  <a:lnTo>
                    <a:pt x="880" y="1709"/>
                  </a:lnTo>
                  <a:lnTo>
                    <a:pt x="1165" y="1424"/>
                  </a:lnTo>
                  <a:lnTo>
                    <a:pt x="1476" y="1165"/>
                  </a:lnTo>
                  <a:lnTo>
                    <a:pt x="1812" y="933"/>
                  </a:lnTo>
                  <a:lnTo>
                    <a:pt x="2148" y="726"/>
                  </a:lnTo>
                  <a:lnTo>
                    <a:pt x="2537" y="518"/>
                  </a:lnTo>
                  <a:lnTo>
                    <a:pt x="2925" y="363"/>
                  </a:lnTo>
                  <a:lnTo>
                    <a:pt x="3339" y="234"/>
                  </a:lnTo>
                  <a:lnTo>
                    <a:pt x="3779" y="104"/>
                  </a:lnTo>
                  <a:lnTo>
                    <a:pt x="4219" y="53"/>
                  </a:lnTo>
                  <a:lnTo>
                    <a:pt x="4658" y="1"/>
                  </a:lnTo>
                  <a:lnTo>
                    <a:pt x="5124" y="1"/>
                  </a:lnTo>
                  <a:lnTo>
                    <a:pt x="5564" y="53"/>
                  </a:lnTo>
                  <a:lnTo>
                    <a:pt x="6030" y="130"/>
                  </a:lnTo>
                  <a:lnTo>
                    <a:pt x="6496" y="234"/>
                  </a:lnTo>
                  <a:lnTo>
                    <a:pt x="6961" y="415"/>
                  </a:lnTo>
                  <a:lnTo>
                    <a:pt x="7401" y="622"/>
                  </a:lnTo>
                  <a:lnTo>
                    <a:pt x="7841" y="881"/>
                  </a:lnTo>
                  <a:lnTo>
                    <a:pt x="8255" y="1165"/>
                  </a:lnTo>
                  <a:lnTo>
                    <a:pt x="8669" y="1528"/>
                  </a:lnTo>
                  <a:lnTo>
                    <a:pt x="9083" y="1942"/>
                  </a:lnTo>
                  <a:lnTo>
                    <a:pt x="9471" y="2407"/>
                  </a:lnTo>
                  <a:lnTo>
                    <a:pt x="9808" y="2951"/>
                  </a:lnTo>
                  <a:lnTo>
                    <a:pt x="10144" y="3520"/>
                  </a:lnTo>
                  <a:lnTo>
                    <a:pt x="10455" y="4167"/>
                  </a:lnTo>
                  <a:lnTo>
                    <a:pt x="10739" y="4892"/>
                  </a:lnTo>
                  <a:lnTo>
                    <a:pt x="10739" y="4892"/>
                  </a:lnTo>
                  <a:lnTo>
                    <a:pt x="11024" y="5746"/>
                  </a:lnTo>
                  <a:lnTo>
                    <a:pt x="11283" y="6677"/>
                  </a:lnTo>
                  <a:lnTo>
                    <a:pt x="11542" y="7660"/>
                  </a:lnTo>
                  <a:lnTo>
                    <a:pt x="11774" y="8696"/>
                  </a:lnTo>
                  <a:lnTo>
                    <a:pt x="11982" y="9782"/>
                  </a:lnTo>
                  <a:lnTo>
                    <a:pt x="12163" y="10921"/>
                  </a:lnTo>
                  <a:lnTo>
                    <a:pt x="12344" y="12085"/>
                  </a:lnTo>
                  <a:lnTo>
                    <a:pt x="12525" y="13302"/>
                  </a:lnTo>
                  <a:lnTo>
                    <a:pt x="12680" y="14518"/>
                  </a:lnTo>
                  <a:lnTo>
                    <a:pt x="12810" y="15760"/>
                  </a:lnTo>
                  <a:lnTo>
                    <a:pt x="13042" y="18270"/>
                  </a:lnTo>
                  <a:lnTo>
                    <a:pt x="13249" y="20780"/>
                  </a:lnTo>
                  <a:lnTo>
                    <a:pt x="13405" y="23238"/>
                  </a:lnTo>
                  <a:lnTo>
                    <a:pt x="13508" y="25593"/>
                  </a:lnTo>
                  <a:lnTo>
                    <a:pt x="13586" y="27793"/>
                  </a:lnTo>
                  <a:lnTo>
                    <a:pt x="13663" y="29785"/>
                  </a:lnTo>
                  <a:lnTo>
                    <a:pt x="13689" y="31545"/>
                  </a:lnTo>
                  <a:lnTo>
                    <a:pt x="13715" y="34081"/>
                  </a:lnTo>
                  <a:lnTo>
                    <a:pt x="13715" y="35012"/>
                  </a:lnTo>
                  <a:lnTo>
                    <a:pt x="13715" y="35012"/>
                  </a:lnTo>
                  <a:lnTo>
                    <a:pt x="13715" y="35323"/>
                  </a:lnTo>
                  <a:lnTo>
                    <a:pt x="13663" y="35582"/>
                  </a:lnTo>
                  <a:lnTo>
                    <a:pt x="13560" y="35840"/>
                  </a:lnTo>
                  <a:lnTo>
                    <a:pt x="13456" y="36073"/>
                  </a:lnTo>
                  <a:lnTo>
                    <a:pt x="13301" y="36280"/>
                  </a:lnTo>
                  <a:lnTo>
                    <a:pt x="13120" y="36487"/>
                  </a:lnTo>
                  <a:lnTo>
                    <a:pt x="12913" y="36642"/>
                  </a:lnTo>
                  <a:lnTo>
                    <a:pt x="12706" y="36798"/>
                  </a:lnTo>
                  <a:lnTo>
                    <a:pt x="12447" y="36901"/>
                  </a:lnTo>
                  <a:lnTo>
                    <a:pt x="12189" y="37005"/>
                  </a:lnTo>
                  <a:lnTo>
                    <a:pt x="11904" y="37108"/>
                  </a:lnTo>
                  <a:lnTo>
                    <a:pt x="11593" y="37160"/>
                  </a:lnTo>
                  <a:lnTo>
                    <a:pt x="11309" y="37186"/>
                  </a:lnTo>
                  <a:lnTo>
                    <a:pt x="10972" y="37212"/>
                  </a:lnTo>
                  <a:lnTo>
                    <a:pt x="10662" y="37212"/>
                  </a:lnTo>
                  <a:lnTo>
                    <a:pt x="10351" y="37186"/>
                  </a:lnTo>
                  <a:lnTo>
                    <a:pt x="10015" y="37160"/>
                  </a:lnTo>
                  <a:lnTo>
                    <a:pt x="9704" y="37082"/>
                  </a:lnTo>
                  <a:lnTo>
                    <a:pt x="9368" y="37005"/>
                  </a:lnTo>
                  <a:lnTo>
                    <a:pt x="9057" y="36927"/>
                  </a:lnTo>
                  <a:lnTo>
                    <a:pt x="8773" y="36798"/>
                  </a:lnTo>
                  <a:lnTo>
                    <a:pt x="8488" y="36668"/>
                  </a:lnTo>
                  <a:lnTo>
                    <a:pt x="8204" y="36513"/>
                  </a:lnTo>
                  <a:lnTo>
                    <a:pt x="7945" y="36332"/>
                  </a:lnTo>
                  <a:lnTo>
                    <a:pt x="7712" y="36151"/>
                  </a:lnTo>
                  <a:lnTo>
                    <a:pt x="7505" y="35944"/>
                  </a:lnTo>
                  <a:lnTo>
                    <a:pt x="7298" y="35711"/>
                  </a:lnTo>
                  <a:lnTo>
                    <a:pt x="7143" y="35478"/>
                  </a:lnTo>
                  <a:lnTo>
                    <a:pt x="7013" y="35219"/>
                  </a:lnTo>
                  <a:lnTo>
                    <a:pt x="6910" y="34960"/>
                  </a:lnTo>
                  <a:lnTo>
                    <a:pt x="6832" y="34676"/>
                  </a:lnTo>
                  <a:lnTo>
                    <a:pt x="6806" y="34365"/>
                  </a:lnTo>
                  <a:lnTo>
                    <a:pt x="6806" y="34365"/>
                  </a:lnTo>
                  <a:lnTo>
                    <a:pt x="6547" y="33537"/>
                  </a:lnTo>
                  <a:lnTo>
                    <a:pt x="5849" y="31312"/>
                  </a:lnTo>
                  <a:lnTo>
                    <a:pt x="5383" y="29733"/>
                  </a:lnTo>
                  <a:lnTo>
                    <a:pt x="4865" y="27922"/>
                  </a:lnTo>
                  <a:lnTo>
                    <a:pt x="4296" y="25904"/>
                  </a:lnTo>
                  <a:lnTo>
                    <a:pt x="3701" y="23704"/>
                  </a:lnTo>
                  <a:lnTo>
                    <a:pt x="3080" y="21349"/>
                  </a:lnTo>
                  <a:lnTo>
                    <a:pt x="2485" y="18917"/>
                  </a:lnTo>
                  <a:lnTo>
                    <a:pt x="1915" y="16407"/>
                  </a:lnTo>
                  <a:lnTo>
                    <a:pt x="1398" y="13845"/>
                  </a:lnTo>
                  <a:lnTo>
                    <a:pt x="906" y="11309"/>
                  </a:lnTo>
                  <a:lnTo>
                    <a:pt x="699" y="10067"/>
                  </a:lnTo>
                  <a:lnTo>
                    <a:pt x="518" y="8825"/>
                  </a:lnTo>
                  <a:lnTo>
                    <a:pt x="337" y="7583"/>
                  </a:lnTo>
                  <a:lnTo>
                    <a:pt x="208" y="6393"/>
                  </a:lnTo>
                  <a:lnTo>
                    <a:pt x="78" y="5228"/>
                  </a:lnTo>
                  <a:lnTo>
                    <a:pt x="1" y="40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46"/>
            <p:cNvSpPr/>
            <p:nvPr/>
          </p:nvSpPr>
          <p:spPr>
            <a:xfrm>
              <a:off x="8021648" y="1471897"/>
              <a:ext cx="453715" cy="657672"/>
            </a:xfrm>
            <a:custGeom>
              <a:rect b="b" l="l" r="r" t="t"/>
              <a:pathLst>
                <a:path extrusionOk="0" h="38298" w="26421">
                  <a:moveTo>
                    <a:pt x="13224" y="0"/>
                  </a:moveTo>
                  <a:lnTo>
                    <a:pt x="5823" y="1993"/>
                  </a:lnTo>
                  <a:lnTo>
                    <a:pt x="2977" y="2743"/>
                  </a:lnTo>
                  <a:lnTo>
                    <a:pt x="2640" y="2873"/>
                  </a:lnTo>
                  <a:lnTo>
                    <a:pt x="2278" y="3002"/>
                  </a:lnTo>
                  <a:lnTo>
                    <a:pt x="1967" y="3183"/>
                  </a:lnTo>
                  <a:lnTo>
                    <a:pt x="1657" y="3390"/>
                  </a:lnTo>
                  <a:lnTo>
                    <a:pt x="1372" y="3623"/>
                  </a:lnTo>
                  <a:lnTo>
                    <a:pt x="1113" y="3856"/>
                  </a:lnTo>
                  <a:lnTo>
                    <a:pt x="881" y="4141"/>
                  </a:lnTo>
                  <a:lnTo>
                    <a:pt x="674" y="4425"/>
                  </a:lnTo>
                  <a:lnTo>
                    <a:pt x="492" y="4736"/>
                  </a:lnTo>
                  <a:lnTo>
                    <a:pt x="337" y="5046"/>
                  </a:lnTo>
                  <a:lnTo>
                    <a:pt x="208" y="5383"/>
                  </a:lnTo>
                  <a:lnTo>
                    <a:pt x="104" y="5745"/>
                  </a:lnTo>
                  <a:lnTo>
                    <a:pt x="52" y="6081"/>
                  </a:lnTo>
                  <a:lnTo>
                    <a:pt x="1" y="6470"/>
                  </a:lnTo>
                  <a:lnTo>
                    <a:pt x="1" y="6832"/>
                  </a:lnTo>
                  <a:lnTo>
                    <a:pt x="52" y="7194"/>
                  </a:lnTo>
                  <a:lnTo>
                    <a:pt x="2433" y="14517"/>
                  </a:lnTo>
                  <a:lnTo>
                    <a:pt x="2614" y="15086"/>
                  </a:lnTo>
                  <a:lnTo>
                    <a:pt x="2770" y="15656"/>
                  </a:lnTo>
                  <a:lnTo>
                    <a:pt x="2925" y="16251"/>
                  </a:lnTo>
                  <a:lnTo>
                    <a:pt x="3054" y="16820"/>
                  </a:lnTo>
                  <a:lnTo>
                    <a:pt x="3158" y="17415"/>
                  </a:lnTo>
                  <a:lnTo>
                    <a:pt x="3261" y="18011"/>
                  </a:lnTo>
                  <a:lnTo>
                    <a:pt x="3313" y="18606"/>
                  </a:lnTo>
                  <a:lnTo>
                    <a:pt x="3391" y="19175"/>
                  </a:lnTo>
                  <a:lnTo>
                    <a:pt x="3416" y="19770"/>
                  </a:lnTo>
                  <a:lnTo>
                    <a:pt x="3442" y="20391"/>
                  </a:lnTo>
                  <a:lnTo>
                    <a:pt x="3468" y="20986"/>
                  </a:lnTo>
                  <a:lnTo>
                    <a:pt x="3442" y="21582"/>
                  </a:lnTo>
                  <a:lnTo>
                    <a:pt x="3416" y="22177"/>
                  </a:lnTo>
                  <a:lnTo>
                    <a:pt x="3365" y="22772"/>
                  </a:lnTo>
                  <a:lnTo>
                    <a:pt x="3313" y="23367"/>
                  </a:lnTo>
                  <a:lnTo>
                    <a:pt x="3235" y="23962"/>
                  </a:lnTo>
                  <a:lnTo>
                    <a:pt x="1553" y="35167"/>
                  </a:lnTo>
                  <a:lnTo>
                    <a:pt x="1553" y="35348"/>
                  </a:lnTo>
                  <a:lnTo>
                    <a:pt x="1605" y="35529"/>
                  </a:lnTo>
                  <a:lnTo>
                    <a:pt x="1683" y="35710"/>
                  </a:lnTo>
                  <a:lnTo>
                    <a:pt x="1812" y="35891"/>
                  </a:lnTo>
                  <a:lnTo>
                    <a:pt x="1941" y="36073"/>
                  </a:lnTo>
                  <a:lnTo>
                    <a:pt x="2123" y="36228"/>
                  </a:lnTo>
                  <a:lnTo>
                    <a:pt x="2330" y="36383"/>
                  </a:lnTo>
                  <a:lnTo>
                    <a:pt x="2537" y="36538"/>
                  </a:lnTo>
                  <a:lnTo>
                    <a:pt x="2795" y="36668"/>
                  </a:lnTo>
                  <a:lnTo>
                    <a:pt x="3080" y="36797"/>
                  </a:lnTo>
                  <a:lnTo>
                    <a:pt x="3701" y="37056"/>
                  </a:lnTo>
                  <a:lnTo>
                    <a:pt x="4400" y="37289"/>
                  </a:lnTo>
                  <a:lnTo>
                    <a:pt x="5202" y="37496"/>
                  </a:lnTo>
                  <a:lnTo>
                    <a:pt x="6056" y="37677"/>
                  </a:lnTo>
                  <a:lnTo>
                    <a:pt x="6962" y="37858"/>
                  </a:lnTo>
                  <a:lnTo>
                    <a:pt x="7919" y="37987"/>
                  </a:lnTo>
                  <a:lnTo>
                    <a:pt x="8928" y="38091"/>
                  </a:lnTo>
                  <a:lnTo>
                    <a:pt x="9963" y="38169"/>
                  </a:lnTo>
                  <a:lnTo>
                    <a:pt x="11050" y="38246"/>
                  </a:lnTo>
                  <a:lnTo>
                    <a:pt x="12137" y="38272"/>
                  </a:lnTo>
                  <a:lnTo>
                    <a:pt x="13224" y="38298"/>
                  </a:lnTo>
                  <a:lnTo>
                    <a:pt x="14311" y="38272"/>
                  </a:lnTo>
                  <a:lnTo>
                    <a:pt x="15397" y="38246"/>
                  </a:lnTo>
                  <a:lnTo>
                    <a:pt x="16458" y="38169"/>
                  </a:lnTo>
                  <a:lnTo>
                    <a:pt x="17519" y="38091"/>
                  </a:lnTo>
                  <a:lnTo>
                    <a:pt x="18528" y="37987"/>
                  </a:lnTo>
                  <a:lnTo>
                    <a:pt x="19486" y="37858"/>
                  </a:lnTo>
                  <a:lnTo>
                    <a:pt x="20392" y="37677"/>
                  </a:lnTo>
                  <a:lnTo>
                    <a:pt x="21245" y="37496"/>
                  </a:lnTo>
                  <a:lnTo>
                    <a:pt x="22048" y="37289"/>
                  </a:lnTo>
                  <a:lnTo>
                    <a:pt x="22746" y="37056"/>
                  </a:lnTo>
                  <a:lnTo>
                    <a:pt x="23367" y="36797"/>
                  </a:lnTo>
                  <a:lnTo>
                    <a:pt x="23652" y="36668"/>
                  </a:lnTo>
                  <a:lnTo>
                    <a:pt x="23885" y="36538"/>
                  </a:lnTo>
                  <a:lnTo>
                    <a:pt x="24118" y="36383"/>
                  </a:lnTo>
                  <a:lnTo>
                    <a:pt x="24325" y="36228"/>
                  </a:lnTo>
                  <a:lnTo>
                    <a:pt x="24506" y="36073"/>
                  </a:lnTo>
                  <a:lnTo>
                    <a:pt x="24635" y="35891"/>
                  </a:lnTo>
                  <a:lnTo>
                    <a:pt x="24739" y="35710"/>
                  </a:lnTo>
                  <a:lnTo>
                    <a:pt x="24842" y="35529"/>
                  </a:lnTo>
                  <a:lnTo>
                    <a:pt x="24894" y="35348"/>
                  </a:lnTo>
                  <a:lnTo>
                    <a:pt x="24894" y="35167"/>
                  </a:lnTo>
                  <a:lnTo>
                    <a:pt x="22953" y="24816"/>
                  </a:lnTo>
                  <a:lnTo>
                    <a:pt x="22824" y="24117"/>
                  </a:lnTo>
                  <a:lnTo>
                    <a:pt x="22746" y="23419"/>
                  </a:lnTo>
                  <a:lnTo>
                    <a:pt x="22669" y="22720"/>
                  </a:lnTo>
                  <a:lnTo>
                    <a:pt x="22617" y="22021"/>
                  </a:lnTo>
                  <a:lnTo>
                    <a:pt x="22591" y="21323"/>
                  </a:lnTo>
                  <a:lnTo>
                    <a:pt x="22591" y="20624"/>
                  </a:lnTo>
                  <a:lnTo>
                    <a:pt x="22617" y="19900"/>
                  </a:lnTo>
                  <a:lnTo>
                    <a:pt x="22669" y="19201"/>
                  </a:lnTo>
                  <a:lnTo>
                    <a:pt x="22746" y="18502"/>
                  </a:lnTo>
                  <a:lnTo>
                    <a:pt x="22850" y="17829"/>
                  </a:lnTo>
                  <a:lnTo>
                    <a:pt x="22979" y="17131"/>
                  </a:lnTo>
                  <a:lnTo>
                    <a:pt x="23109" y="16432"/>
                  </a:lnTo>
                  <a:lnTo>
                    <a:pt x="23290" y="15759"/>
                  </a:lnTo>
                  <a:lnTo>
                    <a:pt x="23471" y="15086"/>
                  </a:lnTo>
                  <a:lnTo>
                    <a:pt x="23678" y="14414"/>
                  </a:lnTo>
                  <a:lnTo>
                    <a:pt x="23937" y="13741"/>
                  </a:lnTo>
                  <a:lnTo>
                    <a:pt x="26395" y="7194"/>
                  </a:lnTo>
                  <a:lnTo>
                    <a:pt x="26421" y="6832"/>
                  </a:lnTo>
                  <a:lnTo>
                    <a:pt x="26421" y="6470"/>
                  </a:lnTo>
                  <a:lnTo>
                    <a:pt x="26395" y="6081"/>
                  </a:lnTo>
                  <a:lnTo>
                    <a:pt x="26343" y="5745"/>
                  </a:lnTo>
                  <a:lnTo>
                    <a:pt x="26240" y="5383"/>
                  </a:lnTo>
                  <a:lnTo>
                    <a:pt x="26110" y="5046"/>
                  </a:lnTo>
                  <a:lnTo>
                    <a:pt x="25955" y="4736"/>
                  </a:lnTo>
                  <a:lnTo>
                    <a:pt x="25774" y="4425"/>
                  </a:lnTo>
                  <a:lnTo>
                    <a:pt x="25567" y="4141"/>
                  </a:lnTo>
                  <a:lnTo>
                    <a:pt x="25334" y="3856"/>
                  </a:lnTo>
                  <a:lnTo>
                    <a:pt x="25075" y="3623"/>
                  </a:lnTo>
                  <a:lnTo>
                    <a:pt x="24791" y="3390"/>
                  </a:lnTo>
                  <a:lnTo>
                    <a:pt x="24480" y="3183"/>
                  </a:lnTo>
                  <a:lnTo>
                    <a:pt x="24144" y="3002"/>
                  </a:lnTo>
                  <a:lnTo>
                    <a:pt x="23807" y="2873"/>
                  </a:lnTo>
                  <a:lnTo>
                    <a:pt x="23445" y="2743"/>
                  </a:lnTo>
                  <a:lnTo>
                    <a:pt x="20185" y="1863"/>
                  </a:lnTo>
                  <a:lnTo>
                    <a:pt x="13224"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46"/>
            <p:cNvSpPr/>
            <p:nvPr/>
          </p:nvSpPr>
          <p:spPr>
            <a:xfrm>
              <a:off x="8111409" y="1471897"/>
              <a:ext cx="269316" cy="110660"/>
            </a:xfrm>
            <a:custGeom>
              <a:rect b="b" l="l" r="r" t="t"/>
              <a:pathLst>
                <a:path extrusionOk="0" h="6444" w="15683">
                  <a:moveTo>
                    <a:pt x="7997" y="0"/>
                  </a:moveTo>
                  <a:lnTo>
                    <a:pt x="596" y="1993"/>
                  </a:lnTo>
                  <a:lnTo>
                    <a:pt x="337" y="2277"/>
                  </a:lnTo>
                  <a:lnTo>
                    <a:pt x="234" y="2433"/>
                  </a:lnTo>
                  <a:lnTo>
                    <a:pt x="156" y="2588"/>
                  </a:lnTo>
                  <a:lnTo>
                    <a:pt x="78" y="2743"/>
                  </a:lnTo>
                  <a:lnTo>
                    <a:pt x="27" y="2899"/>
                  </a:lnTo>
                  <a:lnTo>
                    <a:pt x="1" y="3054"/>
                  </a:lnTo>
                  <a:lnTo>
                    <a:pt x="1" y="3209"/>
                  </a:lnTo>
                  <a:lnTo>
                    <a:pt x="1" y="3390"/>
                  </a:lnTo>
                  <a:lnTo>
                    <a:pt x="53" y="3545"/>
                  </a:lnTo>
                  <a:lnTo>
                    <a:pt x="78" y="3701"/>
                  </a:lnTo>
                  <a:lnTo>
                    <a:pt x="156" y="3856"/>
                  </a:lnTo>
                  <a:lnTo>
                    <a:pt x="260" y="4011"/>
                  </a:lnTo>
                  <a:lnTo>
                    <a:pt x="363" y="4166"/>
                  </a:lnTo>
                  <a:lnTo>
                    <a:pt x="622" y="4477"/>
                  </a:lnTo>
                  <a:lnTo>
                    <a:pt x="958" y="4762"/>
                  </a:lnTo>
                  <a:lnTo>
                    <a:pt x="1346" y="5020"/>
                  </a:lnTo>
                  <a:lnTo>
                    <a:pt x="1786" y="5253"/>
                  </a:lnTo>
                  <a:lnTo>
                    <a:pt x="2304" y="5486"/>
                  </a:lnTo>
                  <a:lnTo>
                    <a:pt x="2847" y="5693"/>
                  </a:lnTo>
                  <a:lnTo>
                    <a:pt x="3442" y="5874"/>
                  </a:lnTo>
                  <a:lnTo>
                    <a:pt x="4089" y="6055"/>
                  </a:lnTo>
                  <a:lnTo>
                    <a:pt x="4788" y="6185"/>
                  </a:lnTo>
                  <a:lnTo>
                    <a:pt x="5513" y="6288"/>
                  </a:lnTo>
                  <a:lnTo>
                    <a:pt x="6263" y="6366"/>
                  </a:lnTo>
                  <a:lnTo>
                    <a:pt x="7039" y="6418"/>
                  </a:lnTo>
                  <a:lnTo>
                    <a:pt x="7841" y="6444"/>
                  </a:lnTo>
                  <a:lnTo>
                    <a:pt x="8644" y="6418"/>
                  </a:lnTo>
                  <a:lnTo>
                    <a:pt x="9420" y="6366"/>
                  </a:lnTo>
                  <a:lnTo>
                    <a:pt x="10170" y="6288"/>
                  </a:lnTo>
                  <a:lnTo>
                    <a:pt x="10895" y="6185"/>
                  </a:lnTo>
                  <a:lnTo>
                    <a:pt x="11568" y="6055"/>
                  </a:lnTo>
                  <a:lnTo>
                    <a:pt x="12215" y="5874"/>
                  </a:lnTo>
                  <a:lnTo>
                    <a:pt x="12810" y="5693"/>
                  </a:lnTo>
                  <a:lnTo>
                    <a:pt x="13379" y="5486"/>
                  </a:lnTo>
                  <a:lnTo>
                    <a:pt x="13871" y="5253"/>
                  </a:lnTo>
                  <a:lnTo>
                    <a:pt x="14337" y="5020"/>
                  </a:lnTo>
                  <a:lnTo>
                    <a:pt x="14725" y="4762"/>
                  </a:lnTo>
                  <a:lnTo>
                    <a:pt x="15061" y="4477"/>
                  </a:lnTo>
                  <a:lnTo>
                    <a:pt x="15320" y="4166"/>
                  </a:lnTo>
                  <a:lnTo>
                    <a:pt x="15423" y="4011"/>
                  </a:lnTo>
                  <a:lnTo>
                    <a:pt x="15501" y="3856"/>
                  </a:lnTo>
                  <a:lnTo>
                    <a:pt x="15579" y="3701"/>
                  </a:lnTo>
                  <a:lnTo>
                    <a:pt x="15630" y="3545"/>
                  </a:lnTo>
                  <a:lnTo>
                    <a:pt x="15656" y="3390"/>
                  </a:lnTo>
                  <a:lnTo>
                    <a:pt x="15682" y="3209"/>
                  </a:lnTo>
                  <a:lnTo>
                    <a:pt x="15656" y="3028"/>
                  </a:lnTo>
                  <a:lnTo>
                    <a:pt x="15630" y="2847"/>
                  </a:lnTo>
                  <a:lnTo>
                    <a:pt x="15579" y="2692"/>
                  </a:lnTo>
                  <a:lnTo>
                    <a:pt x="15501" y="2510"/>
                  </a:lnTo>
                  <a:lnTo>
                    <a:pt x="15397" y="2355"/>
                  </a:lnTo>
                  <a:lnTo>
                    <a:pt x="15268" y="2174"/>
                  </a:lnTo>
                  <a:lnTo>
                    <a:pt x="15113" y="2019"/>
                  </a:lnTo>
                  <a:lnTo>
                    <a:pt x="14958" y="1863"/>
                  </a:lnTo>
                  <a:lnTo>
                    <a:pt x="7997"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46"/>
            <p:cNvSpPr/>
            <p:nvPr/>
          </p:nvSpPr>
          <p:spPr>
            <a:xfrm>
              <a:off x="7871904" y="1785175"/>
              <a:ext cx="381281" cy="208423"/>
            </a:xfrm>
            <a:custGeom>
              <a:rect b="b" l="l" r="r" t="t"/>
              <a:pathLst>
                <a:path extrusionOk="0" h="12137" w="22203">
                  <a:moveTo>
                    <a:pt x="20236" y="0"/>
                  </a:moveTo>
                  <a:lnTo>
                    <a:pt x="20132" y="26"/>
                  </a:lnTo>
                  <a:lnTo>
                    <a:pt x="18036" y="466"/>
                  </a:lnTo>
                  <a:lnTo>
                    <a:pt x="15759" y="958"/>
                  </a:lnTo>
                  <a:lnTo>
                    <a:pt x="12965" y="1631"/>
                  </a:lnTo>
                  <a:lnTo>
                    <a:pt x="11490" y="1993"/>
                  </a:lnTo>
                  <a:lnTo>
                    <a:pt x="9937" y="2407"/>
                  </a:lnTo>
                  <a:lnTo>
                    <a:pt x="8410" y="2847"/>
                  </a:lnTo>
                  <a:lnTo>
                    <a:pt x="6909" y="3313"/>
                  </a:lnTo>
                  <a:lnTo>
                    <a:pt x="5460" y="3778"/>
                  </a:lnTo>
                  <a:lnTo>
                    <a:pt x="4115" y="4270"/>
                  </a:lnTo>
                  <a:lnTo>
                    <a:pt x="2873" y="4788"/>
                  </a:lnTo>
                  <a:lnTo>
                    <a:pt x="2303" y="5046"/>
                  </a:lnTo>
                  <a:lnTo>
                    <a:pt x="1760" y="5305"/>
                  </a:lnTo>
                  <a:lnTo>
                    <a:pt x="1449" y="5486"/>
                  </a:lnTo>
                  <a:lnTo>
                    <a:pt x="1191" y="5667"/>
                  </a:lnTo>
                  <a:lnTo>
                    <a:pt x="932" y="5900"/>
                  </a:lnTo>
                  <a:lnTo>
                    <a:pt x="725" y="6133"/>
                  </a:lnTo>
                  <a:lnTo>
                    <a:pt x="518" y="6392"/>
                  </a:lnTo>
                  <a:lnTo>
                    <a:pt x="363" y="6651"/>
                  </a:lnTo>
                  <a:lnTo>
                    <a:pt x="233" y="6935"/>
                  </a:lnTo>
                  <a:lnTo>
                    <a:pt x="130" y="7220"/>
                  </a:lnTo>
                  <a:lnTo>
                    <a:pt x="78" y="7531"/>
                  </a:lnTo>
                  <a:lnTo>
                    <a:pt x="26" y="7841"/>
                  </a:lnTo>
                  <a:lnTo>
                    <a:pt x="0" y="8126"/>
                  </a:lnTo>
                  <a:lnTo>
                    <a:pt x="0" y="8436"/>
                  </a:lnTo>
                  <a:lnTo>
                    <a:pt x="26" y="8747"/>
                  </a:lnTo>
                  <a:lnTo>
                    <a:pt x="78" y="9057"/>
                  </a:lnTo>
                  <a:lnTo>
                    <a:pt x="156" y="9368"/>
                  </a:lnTo>
                  <a:lnTo>
                    <a:pt x="259" y="9678"/>
                  </a:lnTo>
                  <a:lnTo>
                    <a:pt x="363" y="9963"/>
                  </a:lnTo>
                  <a:lnTo>
                    <a:pt x="518" y="10248"/>
                  </a:lnTo>
                  <a:lnTo>
                    <a:pt x="673" y="10506"/>
                  </a:lnTo>
                  <a:lnTo>
                    <a:pt x="854" y="10765"/>
                  </a:lnTo>
                  <a:lnTo>
                    <a:pt x="1035" y="10998"/>
                  </a:lnTo>
                  <a:lnTo>
                    <a:pt x="1268" y="11231"/>
                  </a:lnTo>
                  <a:lnTo>
                    <a:pt x="1501" y="11438"/>
                  </a:lnTo>
                  <a:lnTo>
                    <a:pt x="1734" y="11619"/>
                  </a:lnTo>
                  <a:lnTo>
                    <a:pt x="2019" y="11774"/>
                  </a:lnTo>
                  <a:lnTo>
                    <a:pt x="2277" y="11904"/>
                  </a:lnTo>
                  <a:lnTo>
                    <a:pt x="2588" y="12007"/>
                  </a:lnTo>
                  <a:lnTo>
                    <a:pt x="2898" y="12085"/>
                  </a:lnTo>
                  <a:lnTo>
                    <a:pt x="3209" y="12137"/>
                  </a:lnTo>
                  <a:lnTo>
                    <a:pt x="3545" y="12137"/>
                  </a:lnTo>
                  <a:lnTo>
                    <a:pt x="3882" y="12111"/>
                  </a:lnTo>
                  <a:lnTo>
                    <a:pt x="4244" y="12059"/>
                  </a:lnTo>
                  <a:lnTo>
                    <a:pt x="5305" y="11800"/>
                  </a:lnTo>
                  <a:lnTo>
                    <a:pt x="6495" y="11438"/>
                  </a:lnTo>
                  <a:lnTo>
                    <a:pt x="7815" y="11024"/>
                  </a:lnTo>
                  <a:lnTo>
                    <a:pt x="9212" y="10558"/>
                  </a:lnTo>
                  <a:lnTo>
                    <a:pt x="10636" y="10041"/>
                  </a:lnTo>
                  <a:lnTo>
                    <a:pt x="12111" y="9497"/>
                  </a:lnTo>
                  <a:lnTo>
                    <a:pt x="15009" y="8385"/>
                  </a:lnTo>
                  <a:lnTo>
                    <a:pt x="17648" y="7324"/>
                  </a:lnTo>
                  <a:lnTo>
                    <a:pt x="19822" y="6418"/>
                  </a:lnTo>
                  <a:lnTo>
                    <a:pt x="21840" y="5564"/>
                  </a:lnTo>
                  <a:lnTo>
                    <a:pt x="21944" y="5512"/>
                  </a:lnTo>
                  <a:lnTo>
                    <a:pt x="22021" y="5435"/>
                  </a:lnTo>
                  <a:lnTo>
                    <a:pt x="22099" y="5331"/>
                  </a:lnTo>
                  <a:lnTo>
                    <a:pt x="22125" y="5202"/>
                  </a:lnTo>
                  <a:lnTo>
                    <a:pt x="22177" y="5072"/>
                  </a:lnTo>
                  <a:lnTo>
                    <a:pt x="22202" y="4891"/>
                  </a:lnTo>
                  <a:lnTo>
                    <a:pt x="22202" y="4503"/>
                  </a:lnTo>
                  <a:lnTo>
                    <a:pt x="22177" y="4063"/>
                  </a:lnTo>
                  <a:lnTo>
                    <a:pt x="22073" y="3571"/>
                  </a:lnTo>
                  <a:lnTo>
                    <a:pt x="21970" y="3054"/>
                  </a:lnTo>
                  <a:lnTo>
                    <a:pt x="21814" y="2536"/>
                  </a:lnTo>
                  <a:lnTo>
                    <a:pt x="21659" y="2019"/>
                  </a:lnTo>
                  <a:lnTo>
                    <a:pt x="21452" y="1527"/>
                  </a:lnTo>
                  <a:lnTo>
                    <a:pt x="21245" y="1087"/>
                  </a:lnTo>
                  <a:lnTo>
                    <a:pt x="21038" y="699"/>
                  </a:lnTo>
                  <a:lnTo>
                    <a:pt x="20805" y="389"/>
                  </a:lnTo>
                  <a:lnTo>
                    <a:pt x="20702" y="259"/>
                  </a:lnTo>
                  <a:lnTo>
                    <a:pt x="20572" y="156"/>
                  </a:lnTo>
                  <a:lnTo>
                    <a:pt x="20469" y="78"/>
                  </a:lnTo>
                  <a:lnTo>
                    <a:pt x="20365" y="26"/>
                  </a:lnTo>
                  <a:lnTo>
                    <a:pt x="20236" y="0"/>
                  </a:lnTo>
                  <a:close/>
                </a:path>
              </a:pathLst>
            </a:custGeom>
            <a:solidFill>
              <a:srgbClr val="EFE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46"/>
            <p:cNvSpPr/>
            <p:nvPr/>
          </p:nvSpPr>
          <p:spPr>
            <a:xfrm>
              <a:off x="8192738" y="1383906"/>
              <a:ext cx="114214" cy="162211"/>
            </a:xfrm>
            <a:custGeom>
              <a:rect b="b" l="l" r="r" t="t"/>
              <a:pathLst>
                <a:path extrusionOk="0" h="9446" w="6651">
                  <a:moveTo>
                    <a:pt x="751" y="1"/>
                  </a:moveTo>
                  <a:lnTo>
                    <a:pt x="0" y="7919"/>
                  </a:lnTo>
                  <a:lnTo>
                    <a:pt x="26" y="8100"/>
                  </a:lnTo>
                  <a:lnTo>
                    <a:pt x="78" y="8281"/>
                  </a:lnTo>
                  <a:lnTo>
                    <a:pt x="156" y="8437"/>
                  </a:lnTo>
                  <a:lnTo>
                    <a:pt x="285" y="8592"/>
                  </a:lnTo>
                  <a:lnTo>
                    <a:pt x="440" y="8721"/>
                  </a:lnTo>
                  <a:lnTo>
                    <a:pt x="621" y="8851"/>
                  </a:lnTo>
                  <a:lnTo>
                    <a:pt x="828" y="8954"/>
                  </a:lnTo>
                  <a:lnTo>
                    <a:pt x="1035" y="9058"/>
                  </a:lnTo>
                  <a:lnTo>
                    <a:pt x="1294" y="9161"/>
                  </a:lnTo>
                  <a:lnTo>
                    <a:pt x="1553" y="9239"/>
                  </a:lnTo>
                  <a:lnTo>
                    <a:pt x="2096" y="9342"/>
                  </a:lnTo>
                  <a:lnTo>
                    <a:pt x="2717" y="9420"/>
                  </a:lnTo>
                  <a:lnTo>
                    <a:pt x="3338" y="9446"/>
                  </a:lnTo>
                  <a:lnTo>
                    <a:pt x="3959" y="9420"/>
                  </a:lnTo>
                  <a:lnTo>
                    <a:pt x="4555" y="9342"/>
                  </a:lnTo>
                  <a:lnTo>
                    <a:pt x="5098" y="9239"/>
                  </a:lnTo>
                  <a:lnTo>
                    <a:pt x="5383" y="9161"/>
                  </a:lnTo>
                  <a:lnTo>
                    <a:pt x="5616" y="9058"/>
                  </a:lnTo>
                  <a:lnTo>
                    <a:pt x="5848" y="8954"/>
                  </a:lnTo>
                  <a:lnTo>
                    <a:pt x="6030" y="8851"/>
                  </a:lnTo>
                  <a:lnTo>
                    <a:pt x="6211" y="8721"/>
                  </a:lnTo>
                  <a:lnTo>
                    <a:pt x="6366" y="8592"/>
                  </a:lnTo>
                  <a:lnTo>
                    <a:pt x="6495" y="8437"/>
                  </a:lnTo>
                  <a:lnTo>
                    <a:pt x="6573" y="8281"/>
                  </a:lnTo>
                  <a:lnTo>
                    <a:pt x="6625" y="8100"/>
                  </a:lnTo>
                  <a:lnTo>
                    <a:pt x="6651" y="7919"/>
                  </a:lnTo>
                  <a:lnTo>
                    <a:pt x="559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46"/>
            <p:cNvSpPr/>
            <p:nvPr/>
          </p:nvSpPr>
          <p:spPr>
            <a:xfrm>
              <a:off x="8200294" y="1383906"/>
              <a:ext cx="95994" cy="106229"/>
            </a:xfrm>
            <a:custGeom>
              <a:rect b="b" l="l" r="r" t="t"/>
              <a:pathLst>
                <a:path extrusionOk="0" h="6186" w="5590">
                  <a:moveTo>
                    <a:pt x="311" y="1"/>
                  </a:moveTo>
                  <a:lnTo>
                    <a:pt x="0" y="3158"/>
                  </a:lnTo>
                  <a:lnTo>
                    <a:pt x="0" y="3442"/>
                  </a:lnTo>
                  <a:lnTo>
                    <a:pt x="0" y="3727"/>
                  </a:lnTo>
                  <a:lnTo>
                    <a:pt x="52" y="4012"/>
                  </a:lnTo>
                  <a:lnTo>
                    <a:pt x="130" y="4270"/>
                  </a:lnTo>
                  <a:lnTo>
                    <a:pt x="207" y="4529"/>
                  </a:lnTo>
                  <a:lnTo>
                    <a:pt x="337" y="4762"/>
                  </a:lnTo>
                  <a:lnTo>
                    <a:pt x="492" y="4995"/>
                  </a:lnTo>
                  <a:lnTo>
                    <a:pt x="647" y="5202"/>
                  </a:lnTo>
                  <a:lnTo>
                    <a:pt x="828" y="5409"/>
                  </a:lnTo>
                  <a:lnTo>
                    <a:pt x="1035" y="5590"/>
                  </a:lnTo>
                  <a:lnTo>
                    <a:pt x="1242" y="5745"/>
                  </a:lnTo>
                  <a:lnTo>
                    <a:pt x="1475" y="5875"/>
                  </a:lnTo>
                  <a:lnTo>
                    <a:pt x="1734" y="6004"/>
                  </a:lnTo>
                  <a:lnTo>
                    <a:pt x="1993" y="6082"/>
                  </a:lnTo>
                  <a:lnTo>
                    <a:pt x="2277" y="6159"/>
                  </a:lnTo>
                  <a:lnTo>
                    <a:pt x="2562" y="6185"/>
                  </a:lnTo>
                  <a:lnTo>
                    <a:pt x="2950" y="6185"/>
                  </a:lnTo>
                  <a:lnTo>
                    <a:pt x="3261" y="6159"/>
                  </a:lnTo>
                  <a:lnTo>
                    <a:pt x="3545" y="6082"/>
                  </a:lnTo>
                  <a:lnTo>
                    <a:pt x="3856" y="6004"/>
                  </a:lnTo>
                  <a:lnTo>
                    <a:pt x="4115" y="5875"/>
                  </a:lnTo>
                  <a:lnTo>
                    <a:pt x="4373" y="5719"/>
                  </a:lnTo>
                  <a:lnTo>
                    <a:pt x="4632" y="5538"/>
                  </a:lnTo>
                  <a:lnTo>
                    <a:pt x="4839" y="5331"/>
                  </a:lnTo>
                  <a:lnTo>
                    <a:pt x="5020" y="5098"/>
                  </a:lnTo>
                  <a:lnTo>
                    <a:pt x="5201" y="4840"/>
                  </a:lnTo>
                  <a:lnTo>
                    <a:pt x="5331" y="4581"/>
                  </a:lnTo>
                  <a:lnTo>
                    <a:pt x="5460" y="4296"/>
                  </a:lnTo>
                  <a:lnTo>
                    <a:pt x="5538" y="4012"/>
                  </a:lnTo>
                  <a:lnTo>
                    <a:pt x="5590" y="3701"/>
                  </a:lnTo>
                  <a:lnTo>
                    <a:pt x="5590" y="3391"/>
                  </a:lnTo>
                  <a:lnTo>
                    <a:pt x="5564" y="3054"/>
                  </a:lnTo>
                  <a:lnTo>
                    <a:pt x="5150"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46"/>
            <p:cNvSpPr/>
            <p:nvPr/>
          </p:nvSpPr>
          <p:spPr>
            <a:xfrm>
              <a:off x="8135416" y="1123502"/>
              <a:ext cx="226643" cy="315081"/>
            </a:xfrm>
            <a:custGeom>
              <a:rect b="b" l="l" r="r" t="t"/>
              <a:pathLst>
                <a:path extrusionOk="0" h="18348" w="13198">
                  <a:moveTo>
                    <a:pt x="6599" y="1"/>
                  </a:moveTo>
                  <a:lnTo>
                    <a:pt x="6159" y="27"/>
                  </a:lnTo>
                  <a:lnTo>
                    <a:pt x="5745" y="53"/>
                  </a:lnTo>
                  <a:lnTo>
                    <a:pt x="5357" y="130"/>
                  </a:lnTo>
                  <a:lnTo>
                    <a:pt x="4968" y="208"/>
                  </a:lnTo>
                  <a:lnTo>
                    <a:pt x="4606" y="311"/>
                  </a:lnTo>
                  <a:lnTo>
                    <a:pt x="4244" y="441"/>
                  </a:lnTo>
                  <a:lnTo>
                    <a:pt x="3908" y="596"/>
                  </a:lnTo>
                  <a:lnTo>
                    <a:pt x="3571" y="777"/>
                  </a:lnTo>
                  <a:lnTo>
                    <a:pt x="3287" y="984"/>
                  </a:lnTo>
                  <a:lnTo>
                    <a:pt x="2976" y="1191"/>
                  </a:lnTo>
                  <a:lnTo>
                    <a:pt x="2717" y="1424"/>
                  </a:lnTo>
                  <a:lnTo>
                    <a:pt x="2433" y="1683"/>
                  </a:lnTo>
                  <a:lnTo>
                    <a:pt x="2200" y="1942"/>
                  </a:lnTo>
                  <a:lnTo>
                    <a:pt x="1967" y="2226"/>
                  </a:lnTo>
                  <a:lnTo>
                    <a:pt x="1734" y="2537"/>
                  </a:lnTo>
                  <a:lnTo>
                    <a:pt x="1527" y="2873"/>
                  </a:lnTo>
                  <a:lnTo>
                    <a:pt x="1346" y="3210"/>
                  </a:lnTo>
                  <a:lnTo>
                    <a:pt x="1165" y="3572"/>
                  </a:lnTo>
                  <a:lnTo>
                    <a:pt x="983" y="3934"/>
                  </a:lnTo>
                  <a:lnTo>
                    <a:pt x="854" y="4322"/>
                  </a:lnTo>
                  <a:lnTo>
                    <a:pt x="699" y="4711"/>
                  </a:lnTo>
                  <a:lnTo>
                    <a:pt x="569" y="5125"/>
                  </a:lnTo>
                  <a:lnTo>
                    <a:pt x="362" y="5978"/>
                  </a:lnTo>
                  <a:lnTo>
                    <a:pt x="207" y="6858"/>
                  </a:lnTo>
                  <a:lnTo>
                    <a:pt x="78" y="7816"/>
                  </a:lnTo>
                  <a:lnTo>
                    <a:pt x="26" y="8773"/>
                  </a:lnTo>
                  <a:lnTo>
                    <a:pt x="0" y="9782"/>
                  </a:lnTo>
                  <a:lnTo>
                    <a:pt x="0" y="10274"/>
                  </a:lnTo>
                  <a:lnTo>
                    <a:pt x="26" y="10766"/>
                  </a:lnTo>
                  <a:lnTo>
                    <a:pt x="78" y="11231"/>
                  </a:lnTo>
                  <a:lnTo>
                    <a:pt x="130" y="11697"/>
                  </a:lnTo>
                  <a:lnTo>
                    <a:pt x="207" y="12137"/>
                  </a:lnTo>
                  <a:lnTo>
                    <a:pt x="285" y="12577"/>
                  </a:lnTo>
                  <a:lnTo>
                    <a:pt x="388" y="12991"/>
                  </a:lnTo>
                  <a:lnTo>
                    <a:pt x="518" y="13379"/>
                  </a:lnTo>
                  <a:lnTo>
                    <a:pt x="647" y="13767"/>
                  </a:lnTo>
                  <a:lnTo>
                    <a:pt x="776" y="14156"/>
                  </a:lnTo>
                  <a:lnTo>
                    <a:pt x="958" y="14518"/>
                  </a:lnTo>
                  <a:lnTo>
                    <a:pt x="1113" y="14854"/>
                  </a:lnTo>
                  <a:lnTo>
                    <a:pt x="1294" y="15191"/>
                  </a:lnTo>
                  <a:lnTo>
                    <a:pt x="1501" y="15501"/>
                  </a:lnTo>
                  <a:lnTo>
                    <a:pt x="1708" y="15786"/>
                  </a:lnTo>
                  <a:lnTo>
                    <a:pt x="1915" y="16070"/>
                  </a:lnTo>
                  <a:lnTo>
                    <a:pt x="2148" y="16355"/>
                  </a:lnTo>
                  <a:lnTo>
                    <a:pt x="2407" y="16588"/>
                  </a:lnTo>
                  <a:lnTo>
                    <a:pt x="2640" y="16847"/>
                  </a:lnTo>
                  <a:lnTo>
                    <a:pt x="2898" y="17054"/>
                  </a:lnTo>
                  <a:lnTo>
                    <a:pt x="3183" y="17261"/>
                  </a:lnTo>
                  <a:lnTo>
                    <a:pt x="3442" y="17442"/>
                  </a:lnTo>
                  <a:lnTo>
                    <a:pt x="3726" y="17623"/>
                  </a:lnTo>
                  <a:lnTo>
                    <a:pt x="4037" y="17778"/>
                  </a:lnTo>
                  <a:lnTo>
                    <a:pt x="4322" y="17908"/>
                  </a:lnTo>
                  <a:lnTo>
                    <a:pt x="4632" y="18011"/>
                  </a:lnTo>
                  <a:lnTo>
                    <a:pt x="4943" y="18115"/>
                  </a:lnTo>
                  <a:lnTo>
                    <a:pt x="5253" y="18192"/>
                  </a:lnTo>
                  <a:lnTo>
                    <a:pt x="5590" y="18270"/>
                  </a:lnTo>
                  <a:lnTo>
                    <a:pt x="5926" y="18322"/>
                  </a:lnTo>
                  <a:lnTo>
                    <a:pt x="6262" y="18348"/>
                  </a:lnTo>
                  <a:lnTo>
                    <a:pt x="6935" y="18348"/>
                  </a:lnTo>
                  <a:lnTo>
                    <a:pt x="7272" y="18322"/>
                  </a:lnTo>
                  <a:lnTo>
                    <a:pt x="7608" y="18270"/>
                  </a:lnTo>
                  <a:lnTo>
                    <a:pt x="7918" y="18192"/>
                  </a:lnTo>
                  <a:lnTo>
                    <a:pt x="8255" y="18115"/>
                  </a:lnTo>
                  <a:lnTo>
                    <a:pt x="8565" y="18011"/>
                  </a:lnTo>
                  <a:lnTo>
                    <a:pt x="8876" y="17908"/>
                  </a:lnTo>
                  <a:lnTo>
                    <a:pt x="9161" y="17778"/>
                  </a:lnTo>
                  <a:lnTo>
                    <a:pt x="9471" y="17623"/>
                  </a:lnTo>
                  <a:lnTo>
                    <a:pt x="9756" y="17442"/>
                  </a:lnTo>
                  <a:lnTo>
                    <a:pt x="10014" y="17261"/>
                  </a:lnTo>
                  <a:lnTo>
                    <a:pt x="10299" y="17054"/>
                  </a:lnTo>
                  <a:lnTo>
                    <a:pt x="10558" y="16847"/>
                  </a:lnTo>
                  <a:lnTo>
                    <a:pt x="10791" y="16588"/>
                  </a:lnTo>
                  <a:lnTo>
                    <a:pt x="11050" y="16355"/>
                  </a:lnTo>
                  <a:lnTo>
                    <a:pt x="11257" y="16070"/>
                  </a:lnTo>
                  <a:lnTo>
                    <a:pt x="11489" y="15786"/>
                  </a:lnTo>
                  <a:lnTo>
                    <a:pt x="11696" y="15501"/>
                  </a:lnTo>
                  <a:lnTo>
                    <a:pt x="11903" y="15191"/>
                  </a:lnTo>
                  <a:lnTo>
                    <a:pt x="12085" y="14854"/>
                  </a:lnTo>
                  <a:lnTo>
                    <a:pt x="12240" y="14518"/>
                  </a:lnTo>
                  <a:lnTo>
                    <a:pt x="12395" y="14156"/>
                  </a:lnTo>
                  <a:lnTo>
                    <a:pt x="12550" y="13767"/>
                  </a:lnTo>
                  <a:lnTo>
                    <a:pt x="12680" y="13379"/>
                  </a:lnTo>
                  <a:lnTo>
                    <a:pt x="12809" y="12991"/>
                  </a:lnTo>
                  <a:lnTo>
                    <a:pt x="12913" y="12577"/>
                  </a:lnTo>
                  <a:lnTo>
                    <a:pt x="12990" y="12137"/>
                  </a:lnTo>
                  <a:lnTo>
                    <a:pt x="13068" y="11697"/>
                  </a:lnTo>
                  <a:lnTo>
                    <a:pt x="13120" y="11231"/>
                  </a:lnTo>
                  <a:lnTo>
                    <a:pt x="13171" y="10766"/>
                  </a:lnTo>
                  <a:lnTo>
                    <a:pt x="13197" y="10274"/>
                  </a:lnTo>
                  <a:lnTo>
                    <a:pt x="13197" y="9782"/>
                  </a:lnTo>
                  <a:lnTo>
                    <a:pt x="13197" y="8773"/>
                  </a:lnTo>
                  <a:lnTo>
                    <a:pt x="13146" y="7816"/>
                  </a:lnTo>
                  <a:lnTo>
                    <a:pt x="13042" y="6858"/>
                  </a:lnTo>
                  <a:lnTo>
                    <a:pt x="12913" y="5978"/>
                  </a:lnTo>
                  <a:lnTo>
                    <a:pt x="12731" y="5125"/>
                  </a:lnTo>
                  <a:lnTo>
                    <a:pt x="12628" y="4711"/>
                  </a:lnTo>
                  <a:lnTo>
                    <a:pt x="12499" y="4322"/>
                  </a:lnTo>
                  <a:lnTo>
                    <a:pt x="12369" y="3934"/>
                  </a:lnTo>
                  <a:lnTo>
                    <a:pt x="12214" y="3572"/>
                  </a:lnTo>
                  <a:lnTo>
                    <a:pt x="12059" y="3210"/>
                  </a:lnTo>
                  <a:lnTo>
                    <a:pt x="11878" y="2873"/>
                  </a:lnTo>
                  <a:lnTo>
                    <a:pt x="11696" y="2537"/>
                  </a:lnTo>
                  <a:lnTo>
                    <a:pt x="11489" y="2226"/>
                  </a:lnTo>
                  <a:lnTo>
                    <a:pt x="11257" y="1942"/>
                  </a:lnTo>
                  <a:lnTo>
                    <a:pt x="10998" y="1683"/>
                  </a:lnTo>
                  <a:lnTo>
                    <a:pt x="10739" y="1424"/>
                  </a:lnTo>
                  <a:lnTo>
                    <a:pt x="10480" y="1191"/>
                  </a:lnTo>
                  <a:lnTo>
                    <a:pt x="10170" y="984"/>
                  </a:lnTo>
                  <a:lnTo>
                    <a:pt x="9859" y="777"/>
                  </a:lnTo>
                  <a:lnTo>
                    <a:pt x="9523" y="596"/>
                  </a:lnTo>
                  <a:lnTo>
                    <a:pt x="9161" y="441"/>
                  </a:lnTo>
                  <a:lnTo>
                    <a:pt x="8798" y="311"/>
                  </a:lnTo>
                  <a:lnTo>
                    <a:pt x="8410" y="208"/>
                  </a:lnTo>
                  <a:lnTo>
                    <a:pt x="7970" y="130"/>
                  </a:lnTo>
                  <a:lnTo>
                    <a:pt x="7530" y="53"/>
                  </a:lnTo>
                  <a:lnTo>
                    <a:pt x="7090" y="27"/>
                  </a:lnTo>
                  <a:lnTo>
                    <a:pt x="659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46"/>
            <p:cNvSpPr/>
            <p:nvPr/>
          </p:nvSpPr>
          <p:spPr>
            <a:xfrm>
              <a:off x="8135416" y="1123502"/>
              <a:ext cx="226643" cy="315081"/>
            </a:xfrm>
            <a:custGeom>
              <a:rect b="b" l="l" r="r" t="t"/>
              <a:pathLst>
                <a:path extrusionOk="0" fill="none" h="18348" w="13198">
                  <a:moveTo>
                    <a:pt x="13197" y="9782"/>
                  </a:moveTo>
                  <a:lnTo>
                    <a:pt x="13197" y="9782"/>
                  </a:lnTo>
                  <a:lnTo>
                    <a:pt x="13197" y="10274"/>
                  </a:lnTo>
                  <a:lnTo>
                    <a:pt x="13171" y="10766"/>
                  </a:lnTo>
                  <a:lnTo>
                    <a:pt x="13120" y="11231"/>
                  </a:lnTo>
                  <a:lnTo>
                    <a:pt x="13068" y="11697"/>
                  </a:lnTo>
                  <a:lnTo>
                    <a:pt x="12990" y="12137"/>
                  </a:lnTo>
                  <a:lnTo>
                    <a:pt x="12913" y="12577"/>
                  </a:lnTo>
                  <a:lnTo>
                    <a:pt x="12809" y="12991"/>
                  </a:lnTo>
                  <a:lnTo>
                    <a:pt x="12680" y="13379"/>
                  </a:lnTo>
                  <a:lnTo>
                    <a:pt x="12550" y="13767"/>
                  </a:lnTo>
                  <a:lnTo>
                    <a:pt x="12395" y="14156"/>
                  </a:lnTo>
                  <a:lnTo>
                    <a:pt x="12240" y="14518"/>
                  </a:lnTo>
                  <a:lnTo>
                    <a:pt x="12085" y="14854"/>
                  </a:lnTo>
                  <a:lnTo>
                    <a:pt x="11903" y="15191"/>
                  </a:lnTo>
                  <a:lnTo>
                    <a:pt x="11696" y="15501"/>
                  </a:lnTo>
                  <a:lnTo>
                    <a:pt x="11489" y="15786"/>
                  </a:lnTo>
                  <a:lnTo>
                    <a:pt x="11257" y="16070"/>
                  </a:lnTo>
                  <a:lnTo>
                    <a:pt x="11050" y="16355"/>
                  </a:lnTo>
                  <a:lnTo>
                    <a:pt x="10791" y="16588"/>
                  </a:lnTo>
                  <a:lnTo>
                    <a:pt x="10558" y="16847"/>
                  </a:lnTo>
                  <a:lnTo>
                    <a:pt x="10299" y="17054"/>
                  </a:lnTo>
                  <a:lnTo>
                    <a:pt x="10014" y="17261"/>
                  </a:lnTo>
                  <a:lnTo>
                    <a:pt x="9756" y="17442"/>
                  </a:lnTo>
                  <a:lnTo>
                    <a:pt x="9471" y="17623"/>
                  </a:lnTo>
                  <a:lnTo>
                    <a:pt x="9161" y="17778"/>
                  </a:lnTo>
                  <a:lnTo>
                    <a:pt x="8876" y="17908"/>
                  </a:lnTo>
                  <a:lnTo>
                    <a:pt x="8565" y="18011"/>
                  </a:lnTo>
                  <a:lnTo>
                    <a:pt x="8255" y="18115"/>
                  </a:lnTo>
                  <a:lnTo>
                    <a:pt x="7918" y="18192"/>
                  </a:lnTo>
                  <a:lnTo>
                    <a:pt x="7608" y="18270"/>
                  </a:lnTo>
                  <a:lnTo>
                    <a:pt x="7272" y="18322"/>
                  </a:lnTo>
                  <a:lnTo>
                    <a:pt x="6935" y="18348"/>
                  </a:lnTo>
                  <a:lnTo>
                    <a:pt x="6599" y="18348"/>
                  </a:lnTo>
                  <a:lnTo>
                    <a:pt x="6599" y="18348"/>
                  </a:lnTo>
                  <a:lnTo>
                    <a:pt x="6262" y="18348"/>
                  </a:lnTo>
                  <a:lnTo>
                    <a:pt x="5926" y="18322"/>
                  </a:lnTo>
                  <a:lnTo>
                    <a:pt x="5590" y="18270"/>
                  </a:lnTo>
                  <a:lnTo>
                    <a:pt x="5253" y="18192"/>
                  </a:lnTo>
                  <a:lnTo>
                    <a:pt x="4943" y="18115"/>
                  </a:lnTo>
                  <a:lnTo>
                    <a:pt x="4632" y="18011"/>
                  </a:lnTo>
                  <a:lnTo>
                    <a:pt x="4322" y="17908"/>
                  </a:lnTo>
                  <a:lnTo>
                    <a:pt x="4037" y="17778"/>
                  </a:lnTo>
                  <a:lnTo>
                    <a:pt x="3726" y="17623"/>
                  </a:lnTo>
                  <a:lnTo>
                    <a:pt x="3442" y="17442"/>
                  </a:lnTo>
                  <a:lnTo>
                    <a:pt x="3183" y="17261"/>
                  </a:lnTo>
                  <a:lnTo>
                    <a:pt x="2898" y="17054"/>
                  </a:lnTo>
                  <a:lnTo>
                    <a:pt x="2640" y="16847"/>
                  </a:lnTo>
                  <a:lnTo>
                    <a:pt x="2407" y="16588"/>
                  </a:lnTo>
                  <a:lnTo>
                    <a:pt x="2148" y="16355"/>
                  </a:lnTo>
                  <a:lnTo>
                    <a:pt x="1915" y="16070"/>
                  </a:lnTo>
                  <a:lnTo>
                    <a:pt x="1708" y="15786"/>
                  </a:lnTo>
                  <a:lnTo>
                    <a:pt x="1501" y="15501"/>
                  </a:lnTo>
                  <a:lnTo>
                    <a:pt x="1294" y="15191"/>
                  </a:lnTo>
                  <a:lnTo>
                    <a:pt x="1113" y="14854"/>
                  </a:lnTo>
                  <a:lnTo>
                    <a:pt x="958" y="14518"/>
                  </a:lnTo>
                  <a:lnTo>
                    <a:pt x="776" y="14156"/>
                  </a:lnTo>
                  <a:lnTo>
                    <a:pt x="647" y="13767"/>
                  </a:lnTo>
                  <a:lnTo>
                    <a:pt x="518" y="13379"/>
                  </a:lnTo>
                  <a:lnTo>
                    <a:pt x="388" y="12991"/>
                  </a:lnTo>
                  <a:lnTo>
                    <a:pt x="285" y="12577"/>
                  </a:lnTo>
                  <a:lnTo>
                    <a:pt x="207" y="12137"/>
                  </a:lnTo>
                  <a:lnTo>
                    <a:pt x="130" y="11697"/>
                  </a:lnTo>
                  <a:lnTo>
                    <a:pt x="78" y="11231"/>
                  </a:lnTo>
                  <a:lnTo>
                    <a:pt x="26" y="10766"/>
                  </a:lnTo>
                  <a:lnTo>
                    <a:pt x="0" y="10274"/>
                  </a:lnTo>
                  <a:lnTo>
                    <a:pt x="0" y="9782"/>
                  </a:lnTo>
                  <a:lnTo>
                    <a:pt x="0" y="9782"/>
                  </a:lnTo>
                  <a:lnTo>
                    <a:pt x="26" y="8773"/>
                  </a:lnTo>
                  <a:lnTo>
                    <a:pt x="78" y="7816"/>
                  </a:lnTo>
                  <a:lnTo>
                    <a:pt x="207" y="6858"/>
                  </a:lnTo>
                  <a:lnTo>
                    <a:pt x="362" y="5978"/>
                  </a:lnTo>
                  <a:lnTo>
                    <a:pt x="569" y="5125"/>
                  </a:lnTo>
                  <a:lnTo>
                    <a:pt x="699" y="4711"/>
                  </a:lnTo>
                  <a:lnTo>
                    <a:pt x="854" y="4322"/>
                  </a:lnTo>
                  <a:lnTo>
                    <a:pt x="983" y="3934"/>
                  </a:lnTo>
                  <a:lnTo>
                    <a:pt x="1165" y="3572"/>
                  </a:lnTo>
                  <a:lnTo>
                    <a:pt x="1346" y="3210"/>
                  </a:lnTo>
                  <a:lnTo>
                    <a:pt x="1527" y="2873"/>
                  </a:lnTo>
                  <a:lnTo>
                    <a:pt x="1734" y="2537"/>
                  </a:lnTo>
                  <a:lnTo>
                    <a:pt x="1967" y="2226"/>
                  </a:lnTo>
                  <a:lnTo>
                    <a:pt x="2200" y="1942"/>
                  </a:lnTo>
                  <a:lnTo>
                    <a:pt x="2433" y="1683"/>
                  </a:lnTo>
                  <a:lnTo>
                    <a:pt x="2717" y="1424"/>
                  </a:lnTo>
                  <a:lnTo>
                    <a:pt x="2976" y="1191"/>
                  </a:lnTo>
                  <a:lnTo>
                    <a:pt x="3287" y="984"/>
                  </a:lnTo>
                  <a:lnTo>
                    <a:pt x="3571" y="777"/>
                  </a:lnTo>
                  <a:lnTo>
                    <a:pt x="3908" y="596"/>
                  </a:lnTo>
                  <a:lnTo>
                    <a:pt x="4244" y="441"/>
                  </a:lnTo>
                  <a:lnTo>
                    <a:pt x="4606" y="311"/>
                  </a:lnTo>
                  <a:lnTo>
                    <a:pt x="4968" y="208"/>
                  </a:lnTo>
                  <a:lnTo>
                    <a:pt x="5357" y="130"/>
                  </a:lnTo>
                  <a:lnTo>
                    <a:pt x="5745" y="53"/>
                  </a:lnTo>
                  <a:lnTo>
                    <a:pt x="6159" y="27"/>
                  </a:lnTo>
                  <a:lnTo>
                    <a:pt x="6599" y="1"/>
                  </a:lnTo>
                  <a:lnTo>
                    <a:pt x="6599" y="1"/>
                  </a:lnTo>
                  <a:lnTo>
                    <a:pt x="7090" y="27"/>
                  </a:lnTo>
                  <a:lnTo>
                    <a:pt x="7530" y="53"/>
                  </a:lnTo>
                  <a:lnTo>
                    <a:pt x="7970" y="130"/>
                  </a:lnTo>
                  <a:lnTo>
                    <a:pt x="8410" y="208"/>
                  </a:lnTo>
                  <a:lnTo>
                    <a:pt x="8798" y="311"/>
                  </a:lnTo>
                  <a:lnTo>
                    <a:pt x="9161" y="441"/>
                  </a:lnTo>
                  <a:lnTo>
                    <a:pt x="9523" y="596"/>
                  </a:lnTo>
                  <a:lnTo>
                    <a:pt x="9859" y="777"/>
                  </a:lnTo>
                  <a:lnTo>
                    <a:pt x="10170" y="984"/>
                  </a:lnTo>
                  <a:lnTo>
                    <a:pt x="10480" y="1191"/>
                  </a:lnTo>
                  <a:lnTo>
                    <a:pt x="10739" y="1424"/>
                  </a:lnTo>
                  <a:lnTo>
                    <a:pt x="10998" y="1683"/>
                  </a:lnTo>
                  <a:lnTo>
                    <a:pt x="11257" y="1942"/>
                  </a:lnTo>
                  <a:lnTo>
                    <a:pt x="11489" y="2226"/>
                  </a:lnTo>
                  <a:lnTo>
                    <a:pt x="11696" y="2537"/>
                  </a:lnTo>
                  <a:lnTo>
                    <a:pt x="11878" y="2873"/>
                  </a:lnTo>
                  <a:lnTo>
                    <a:pt x="12059" y="3210"/>
                  </a:lnTo>
                  <a:lnTo>
                    <a:pt x="12214" y="3572"/>
                  </a:lnTo>
                  <a:lnTo>
                    <a:pt x="12369" y="3934"/>
                  </a:lnTo>
                  <a:lnTo>
                    <a:pt x="12499" y="4322"/>
                  </a:lnTo>
                  <a:lnTo>
                    <a:pt x="12628" y="4711"/>
                  </a:lnTo>
                  <a:lnTo>
                    <a:pt x="12731" y="5125"/>
                  </a:lnTo>
                  <a:lnTo>
                    <a:pt x="12913" y="5978"/>
                  </a:lnTo>
                  <a:lnTo>
                    <a:pt x="13042" y="6858"/>
                  </a:lnTo>
                  <a:lnTo>
                    <a:pt x="13146" y="7816"/>
                  </a:lnTo>
                  <a:lnTo>
                    <a:pt x="13197" y="8773"/>
                  </a:lnTo>
                  <a:lnTo>
                    <a:pt x="13197" y="97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46"/>
            <p:cNvSpPr/>
            <p:nvPr/>
          </p:nvSpPr>
          <p:spPr>
            <a:xfrm>
              <a:off x="8170517" y="1236823"/>
              <a:ext cx="58678" cy="34242"/>
            </a:xfrm>
            <a:custGeom>
              <a:rect b="b" l="l" r="r" t="t"/>
              <a:pathLst>
                <a:path extrusionOk="0" h="1994" w="3417">
                  <a:moveTo>
                    <a:pt x="2122" y="1"/>
                  </a:moveTo>
                  <a:lnTo>
                    <a:pt x="1682" y="26"/>
                  </a:lnTo>
                  <a:lnTo>
                    <a:pt x="1217" y="104"/>
                  </a:lnTo>
                  <a:lnTo>
                    <a:pt x="1010" y="182"/>
                  </a:lnTo>
                  <a:lnTo>
                    <a:pt x="803" y="233"/>
                  </a:lnTo>
                  <a:lnTo>
                    <a:pt x="621" y="337"/>
                  </a:lnTo>
                  <a:lnTo>
                    <a:pt x="466" y="415"/>
                  </a:lnTo>
                  <a:lnTo>
                    <a:pt x="389" y="492"/>
                  </a:lnTo>
                  <a:lnTo>
                    <a:pt x="285" y="570"/>
                  </a:lnTo>
                  <a:lnTo>
                    <a:pt x="156" y="777"/>
                  </a:lnTo>
                  <a:lnTo>
                    <a:pt x="52" y="1036"/>
                  </a:lnTo>
                  <a:lnTo>
                    <a:pt x="0" y="1294"/>
                  </a:lnTo>
                  <a:lnTo>
                    <a:pt x="0" y="1424"/>
                  </a:lnTo>
                  <a:lnTo>
                    <a:pt x="26" y="1553"/>
                  </a:lnTo>
                  <a:lnTo>
                    <a:pt x="52" y="1657"/>
                  </a:lnTo>
                  <a:lnTo>
                    <a:pt x="78" y="1760"/>
                  </a:lnTo>
                  <a:lnTo>
                    <a:pt x="156" y="1838"/>
                  </a:lnTo>
                  <a:lnTo>
                    <a:pt x="259" y="1915"/>
                  </a:lnTo>
                  <a:lnTo>
                    <a:pt x="363" y="1967"/>
                  </a:lnTo>
                  <a:lnTo>
                    <a:pt x="492" y="1993"/>
                  </a:lnTo>
                  <a:lnTo>
                    <a:pt x="673" y="1993"/>
                  </a:lnTo>
                  <a:lnTo>
                    <a:pt x="777" y="1967"/>
                  </a:lnTo>
                  <a:lnTo>
                    <a:pt x="958" y="1890"/>
                  </a:lnTo>
                  <a:lnTo>
                    <a:pt x="1165" y="1786"/>
                  </a:lnTo>
                  <a:lnTo>
                    <a:pt x="1346" y="1683"/>
                  </a:lnTo>
                  <a:lnTo>
                    <a:pt x="1553" y="1631"/>
                  </a:lnTo>
                  <a:lnTo>
                    <a:pt x="1760" y="1579"/>
                  </a:lnTo>
                  <a:lnTo>
                    <a:pt x="2174" y="1553"/>
                  </a:lnTo>
                  <a:lnTo>
                    <a:pt x="2588" y="1527"/>
                  </a:lnTo>
                  <a:lnTo>
                    <a:pt x="2795" y="1475"/>
                  </a:lnTo>
                  <a:lnTo>
                    <a:pt x="2976" y="1398"/>
                  </a:lnTo>
                  <a:lnTo>
                    <a:pt x="3157" y="1294"/>
                  </a:lnTo>
                  <a:lnTo>
                    <a:pt x="3287" y="1139"/>
                  </a:lnTo>
                  <a:lnTo>
                    <a:pt x="3339" y="1036"/>
                  </a:lnTo>
                  <a:lnTo>
                    <a:pt x="3390" y="958"/>
                  </a:lnTo>
                  <a:lnTo>
                    <a:pt x="3416" y="854"/>
                  </a:lnTo>
                  <a:lnTo>
                    <a:pt x="3416" y="751"/>
                  </a:lnTo>
                  <a:lnTo>
                    <a:pt x="3390" y="622"/>
                  </a:lnTo>
                  <a:lnTo>
                    <a:pt x="3339" y="492"/>
                  </a:lnTo>
                  <a:lnTo>
                    <a:pt x="3261" y="389"/>
                  </a:lnTo>
                  <a:lnTo>
                    <a:pt x="3157" y="285"/>
                  </a:lnTo>
                  <a:lnTo>
                    <a:pt x="3028" y="208"/>
                  </a:lnTo>
                  <a:lnTo>
                    <a:pt x="2899" y="130"/>
                  </a:lnTo>
                  <a:lnTo>
                    <a:pt x="2614" y="52"/>
                  </a:lnTo>
                  <a:lnTo>
                    <a:pt x="2381" y="26"/>
                  </a:lnTo>
                  <a:lnTo>
                    <a:pt x="2122"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46"/>
            <p:cNvSpPr/>
            <p:nvPr/>
          </p:nvSpPr>
          <p:spPr>
            <a:xfrm>
              <a:off x="8170517" y="1236823"/>
              <a:ext cx="58678" cy="34242"/>
            </a:xfrm>
            <a:custGeom>
              <a:rect b="b" l="l" r="r" t="t"/>
              <a:pathLst>
                <a:path extrusionOk="0" fill="none" h="1994" w="3417">
                  <a:moveTo>
                    <a:pt x="2122" y="1"/>
                  </a:moveTo>
                  <a:lnTo>
                    <a:pt x="2122" y="1"/>
                  </a:lnTo>
                  <a:lnTo>
                    <a:pt x="1682" y="26"/>
                  </a:lnTo>
                  <a:lnTo>
                    <a:pt x="1217" y="104"/>
                  </a:lnTo>
                  <a:lnTo>
                    <a:pt x="1010" y="182"/>
                  </a:lnTo>
                  <a:lnTo>
                    <a:pt x="803" y="233"/>
                  </a:lnTo>
                  <a:lnTo>
                    <a:pt x="621" y="337"/>
                  </a:lnTo>
                  <a:lnTo>
                    <a:pt x="466" y="415"/>
                  </a:lnTo>
                  <a:lnTo>
                    <a:pt x="466" y="415"/>
                  </a:lnTo>
                  <a:lnTo>
                    <a:pt x="389" y="492"/>
                  </a:lnTo>
                  <a:lnTo>
                    <a:pt x="285" y="570"/>
                  </a:lnTo>
                  <a:lnTo>
                    <a:pt x="156" y="777"/>
                  </a:lnTo>
                  <a:lnTo>
                    <a:pt x="52" y="1036"/>
                  </a:lnTo>
                  <a:lnTo>
                    <a:pt x="0" y="1294"/>
                  </a:lnTo>
                  <a:lnTo>
                    <a:pt x="0" y="1424"/>
                  </a:lnTo>
                  <a:lnTo>
                    <a:pt x="26" y="1553"/>
                  </a:lnTo>
                  <a:lnTo>
                    <a:pt x="52" y="1657"/>
                  </a:lnTo>
                  <a:lnTo>
                    <a:pt x="78" y="1760"/>
                  </a:lnTo>
                  <a:lnTo>
                    <a:pt x="156" y="1838"/>
                  </a:lnTo>
                  <a:lnTo>
                    <a:pt x="259" y="1915"/>
                  </a:lnTo>
                  <a:lnTo>
                    <a:pt x="363" y="1967"/>
                  </a:lnTo>
                  <a:lnTo>
                    <a:pt x="492" y="1993"/>
                  </a:lnTo>
                  <a:lnTo>
                    <a:pt x="492" y="1993"/>
                  </a:lnTo>
                  <a:lnTo>
                    <a:pt x="570" y="1993"/>
                  </a:lnTo>
                  <a:lnTo>
                    <a:pt x="570" y="1993"/>
                  </a:lnTo>
                  <a:lnTo>
                    <a:pt x="673" y="1993"/>
                  </a:lnTo>
                  <a:lnTo>
                    <a:pt x="777" y="1967"/>
                  </a:lnTo>
                  <a:lnTo>
                    <a:pt x="958" y="1890"/>
                  </a:lnTo>
                  <a:lnTo>
                    <a:pt x="1165" y="1786"/>
                  </a:lnTo>
                  <a:lnTo>
                    <a:pt x="1346" y="1683"/>
                  </a:lnTo>
                  <a:lnTo>
                    <a:pt x="1346" y="1683"/>
                  </a:lnTo>
                  <a:lnTo>
                    <a:pt x="1553" y="1631"/>
                  </a:lnTo>
                  <a:lnTo>
                    <a:pt x="1760" y="1579"/>
                  </a:lnTo>
                  <a:lnTo>
                    <a:pt x="2174" y="1553"/>
                  </a:lnTo>
                  <a:lnTo>
                    <a:pt x="2174" y="1553"/>
                  </a:lnTo>
                  <a:lnTo>
                    <a:pt x="2588" y="1527"/>
                  </a:lnTo>
                  <a:lnTo>
                    <a:pt x="2795" y="1475"/>
                  </a:lnTo>
                  <a:lnTo>
                    <a:pt x="2976" y="1398"/>
                  </a:lnTo>
                  <a:lnTo>
                    <a:pt x="2976" y="1398"/>
                  </a:lnTo>
                  <a:lnTo>
                    <a:pt x="3157" y="1294"/>
                  </a:lnTo>
                  <a:lnTo>
                    <a:pt x="3287" y="1139"/>
                  </a:lnTo>
                  <a:lnTo>
                    <a:pt x="3339" y="1036"/>
                  </a:lnTo>
                  <a:lnTo>
                    <a:pt x="3390" y="958"/>
                  </a:lnTo>
                  <a:lnTo>
                    <a:pt x="3416" y="854"/>
                  </a:lnTo>
                  <a:lnTo>
                    <a:pt x="3416" y="751"/>
                  </a:lnTo>
                  <a:lnTo>
                    <a:pt x="3416" y="751"/>
                  </a:lnTo>
                  <a:lnTo>
                    <a:pt x="3390" y="622"/>
                  </a:lnTo>
                  <a:lnTo>
                    <a:pt x="3339" y="492"/>
                  </a:lnTo>
                  <a:lnTo>
                    <a:pt x="3261" y="389"/>
                  </a:lnTo>
                  <a:lnTo>
                    <a:pt x="3157" y="285"/>
                  </a:lnTo>
                  <a:lnTo>
                    <a:pt x="3028" y="208"/>
                  </a:lnTo>
                  <a:lnTo>
                    <a:pt x="2899" y="130"/>
                  </a:lnTo>
                  <a:lnTo>
                    <a:pt x="2614" y="52"/>
                  </a:lnTo>
                  <a:lnTo>
                    <a:pt x="2614" y="52"/>
                  </a:lnTo>
                  <a:lnTo>
                    <a:pt x="2381" y="26"/>
                  </a:lnTo>
                  <a:lnTo>
                    <a:pt x="212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46"/>
            <p:cNvSpPr/>
            <p:nvPr/>
          </p:nvSpPr>
          <p:spPr>
            <a:xfrm>
              <a:off x="8270049" y="1236377"/>
              <a:ext cx="58678" cy="34242"/>
            </a:xfrm>
            <a:custGeom>
              <a:rect b="b" l="l" r="r" t="t"/>
              <a:pathLst>
                <a:path extrusionOk="0" h="1994" w="3417">
                  <a:moveTo>
                    <a:pt x="1295" y="1"/>
                  </a:moveTo>
                  <a:lnTo>
                    <a:pt x="1036" y="27"/>
                  </a:lnTo>
                  <a:lnTo>
                    <a:pt x="803" y="52"/>
                  </a:lnTo>
                  <a:lnTo>
                    <a:pt x="518" y="130"/>
                  </a:lnTo>
                  <a:lnTo>
                    <a:pt x="389" y="208"/>
                  </a:lnTo>
                  <a:lnTo>
                    <a:pt x="285" y="285"/>
                  </a:lnTo>
                  <a:lnTo>
                    <a:pt x="182" y="363"/>
                  </a:lnTo>
                  <a:lnTo>
                    <a:pt x="78" y="492"/>
                  </a:lnTo>
                  <a:lnTo>
                    <a:pt x="27" y="596"/>
                  </a:lnTo>
                  <a:lnTo>
                    <a:pt x="1" y="751"/>
                  </a:lnTo>
                  <a:lnTo>
                    <a:pt x="1" y="855"/>
                  </a:lnTo>
                  <a:lnTo>
                    <a:pt x="27" y="932"/>
                  </a:lnTo>
                  <a:lnTo>
                    <a:pt x="78" y="1036"/>
                  </a:lnTo>
                  <a:lnTo>
                    <a:pt x="130" y="1139"/>
                  </a:lnTo>
                  <a:lnTo>
                    <a:pt x="260" y="1269"/>
                  </a:lnTo>
                  <a:lnTo>
                    <a:pt x="441" y="1398"/>
                  </a:lnTo>
                  <a:lnTo>
                    <a:pt x="648" y="1476"/>
                  </a:lnTo>
                  <a:lnTo>
                    <a:pt x="829" y="1501"/>
                  </a:lnTo>
                  <a:lnTo>
                    <a:pt x="1243" y="1553"/>
                  </a:lnTo>
                  <a:lnTo>
                    <a:pt x="1683" y="1579"/>
                  </a:lnTo>
                  <a:lnTo>
                    <a:pt x="1864" y="1605"/>
                  </a:lnTo>
                  <a:lnTo>
                    <a:pt x="2071" y="1683"/>
                  </a:lnTo>
                  <a:lnTo>
                    <a:pt x="2278" y="1760"/>
                  </a:lnTo>
                  <a:lnTo>
                    <a:pt x="2459" y="1864"/>
                  </a:lnTo>
                  <a:lnTo>
                    <a:pt x="2666" y="1967"/>
                  </a:lnTo>
                  <a:lnTo>
                    <a:pt x="2744" y="1993"/>
                  </a:lnTo>
                  <a:lnTo>
                    <a:pt x="2925" y="1993"/>
                  </a:lnTo>
                  <a:lnTo>
                    <a:pt x="3054" y="1967"/>
                  </a:lnTo>
                  <a:lnTo>
                    <a:pt x="3184" y="1916"/>
                  </a:lnTo>
                  <a:lnTo>
                    <a:pt x="3261" y="1838"/>
                  </a:lnTo>
                  <a:lnTo>
                    <a:pt x="3339" y="1760"/>
                  </a:lnTo>
                  <a:lnTo>
                    <a:pt x="3365" y="1657"/>
                  </a:lnTo>
                  <a:lnTo>
                    <a:pt x="3417" y="1527"/>
                  </a:lnTo>
                  <a:lnTo>
                    <a:pt x="3417" y="1424"/>
                  </a:lnTo>
                  <a:lnTo>
                    <a:pt x="3417" y="1294"/>
                  </a:lnTo>
                  <a:lnTo>
                    <a:pt x="3365" y="1036"/>
                  </a:lnTo>
                  <a:lnTo>
                    <a:pt x="3261" y="777"/>
                  </a:lnTo>
                  <a:lnTo>
                    <a:pt x="3132" y="570"/>
                  </a:lnTo>
                  <a:lnTo>
                    <a:pt x="3054" y="492"/>
                  </a:lnTo>
                  <a:lnTo>
                    <a:pt x="2951" y="415"/>
                  </a:lnTo>
                  <a:lnTo>
                    <a:pt x="2795" y="311"/>
                  </a:lnTo>
                  <a:lnTo>
                    <a:pt x="2614" y="234"/>
                  </a:lnTo>
                  <a:lnTo>
                    <a:pt x="2407" y="156"/>
                  </a:lnTo>
                  <a:lnTo>
                    <a:pt x="2200" y="104"/>
                  </a:lnTo>
                  <a:lnTo>
                    <a:pt x="1735" y="27"/>
                  </a:lnTo>
                  <a:lnTo>
                    <a:pt x="1295"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46"/>
            <p:cNvSpPr/>
            <p:nvPr/>
          </p:nvSpPr>
          <p:spPr>
            <a:xfrm>
              <a:off x="8270049" y="1236377"/>
              <a:ext cx="58678" cy="34242"/>
            </a:xfrm>
            <a:custGeom>
              <a:rect b="b" l="l" r="r" t="t"/>
              <a:pathLst>
                <a:path extrusionOk="0" fill="none" h="1994" w="3417">
                  <a:moveTo>
                    <a:pt x="1295" y="1"/>
                  </a:moveTo>
                  <a:lnTo>
                    <a:pt x="1295" y="1"/>
                  </a:lnTo>
                  <a:lnTo>
                    <a:pt x="1036" y="27"/>
                  </a:lnTo>
                  <a:lnTo>
                    <a:pt x="803" y="52"/>
                  </a:lnTo>
                  <a:lnTo>
                    <a:pt x="803" y="52"/>
                  </a:lnTo>
                  <a:lnTo>
                    <a:pt x="518" y="130"/>
                  </a:lnTo>
                  <a:lnTo>
                    <a:pt x="389" y="208"/>
                  </a:lnTo>
                  <a:lnTo>
                    <a:pt x="285" y="285"/>
                  </a:lnTo>
                  <a:lnTo>
                    <a:pt x="182" y="363"/>
                  </a:lnTo>
                  <a:lnTo>
                    <a:pt x="78" y="492"/>
                  </a:lnTo>
                  <a:lnTo>
                    <a:pt x="27" y="596"/>
                  </a:lnTo>
                  <a:lnTo>
                    <a:pt x="1" y="751"/>
                  </a:lnTo>
                  <a:lnTo>
                    <a:pt x="1" y="751"/>
                  </a:lnTo>
                  <a:lnTo>
                    <a:pt x="1" y="855"/>
                  </a:lnTo>
                  <a:lnTo>
                    <a:pt x="27" y="932"/>
                  </a:lnTo>
                  <a:lnTo>
                    <a:pt x="78" y="1036"/>
                  </a:lnTo>
                  <a:lnTo>
                    <a:pt x="130" y="1139"/>
                  </a:lnTo>
                  <a:lnTo>
                    <a:pt x="260" y="1269"/>
                  </a:lnTo>
                  <a:lnTo>
                    <a:pt x="441" y="1398"/>
                  </a:lnTo>
                  <a:lnTo>
                    <a:pt x="441" y="1398"/>
                  </a:lnTo>
                  <a:lnTo>
                    <a:pt x="648" y="1476"/>
                  </a:lnTo>
                  <a:lnTo>
                    <a:pt x="829" y="1501"/>
                  </a:lnTo>
                  <a:lnTo>
                    <a:pt x="1243" y="1553"/>
                  </a:lnTo>
                  <a:lnTo>
                    <a:pt x="1243" y="1553"/>
                  </a:lnTo>
                  <a:lnTo>
                    <a:pt x="1683" y="1579"/>
                  </a:lnTo>
                  <a:lnTo>
                    <a:pt x="1864" y="1605"/>
                  </a:lnTo>
                  <a:lnTo>
                    <a:pt x="2071" y="1683"/>
                  </a:lnTo>
                  <a:lnTo>
                    <a:pt x="2071" y="1683"/>
                  </a:lnTo>
                  <a:lnTo>
                    <a:pt x="2278" y="1760"/>
                  </a:lnTo>
                  <a:lnTo>
                    <a:pt x="2459" y="1864"/>
                  </a:lnTo>
                  <a:lnTo>
                    <a:pt x="2666" y="1967"/>
                  </a:lnTo>
                  <a:lnTo>
                    <a:pt x="2744" y="1993"/>
                  </a:lnTo>
                  <a:lnTo>
                    <a:pt x="2847" y="1993"/>
                  </a:lnTo>
                  <a:lnTo>
                    <a:pt x="2847" y="1993"/>
                  </a:lnTo>
                  <a:lnTo>
                    <a:pt x="2925" y="1993"/>
                  </a:lnTo>
                  <a:lnTo>
                    <a:pt x="2925" y="1993"/>
                  </a:lnTo>
                  <a:lnTo>
                    <a:pt x="3054" y="1967"/>
                  </a:lnTo>
                  <a:lnTo>
                    <a:pt x="3184" y="1916"/>
                  </a:lnTo>
                  <a:lnTo>
                    <a:pt x="3261" y="1838"/>
                  </a:lnTo>
                  <a:lnTo>
                    <a:pt x="3339" y="1760"/>
                  </a:lnTo>
                  <a:lnTo>
                    <a:pt x="3365" y="1657"/>
                  </a:lnTo>
                  <a:lnTo>
                    <a:pt x="3417" y="1527"/>
                  </a:lnTo>
                  <a:lnTo>
                    <a:pt x="3417" y="1424"/>
                  </a:lnTo>
                  <a:lnTo>
                    <a:pt x="3417" y="1294"/>
                  </a:lnTo>
                  <a:lnTo>
                    <a:pt x="3365" y="1036"/>
                  </a:lnTo>
                  <a:lnTo>
                    <a:pt x="3261" y="777"/>
                  </a:lnTo>
                  <a:lnTo>
                    <a:pt x="3132" y="570"/>
                  </a:lnTo>
                  <a:lnTo>
                    <a:pt x="3054" y="492"/>
                  </a:lnTo>
                  <a:lnTo>
                    <a:pt x="2951" y="415"/>
                  </a:lnTo>
                  <a:lnTo>
                    <a:pt x="2951" y="415"/>
                  </a:lnTo>
                  <a:lnTo>
                    <a:pt x="2795" y="311"/>
                  </a:lnTo>
                  <a:lnTo>
                    <a:pt x="2614" y="234"/>
                  </a:lnTo>
                  <a:lnTo>
                    <a:pt x="2407" y="156"/>
                  </a:lnTo>
                  <a:lnTo>
                    <a:pt x="2200" y="104"/>
                  </a:lnTo>
                  <a:lnTo>
                    <a:pt x="1735" y="27"/>
                  </a:lnTo>
                  <a:lnTo>
                    <a:pt x="129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46"/>
            <p:cNvSpPr/>
            <p:nvPr/>
          </p:nvSpPr>
          <p:spPr>
            <a:xfrm>
              <a:off x="8313598" y="1142615"/>
              <a:ext cx="35118" cy="43120"/>
            </a:xfrm>
            <a:custGeom>
              <a:rect b="b" l="l" r="r" t="t"/>
              <a:pathLst>
                <a:path extrusionOk="0" h="2511" w="2045">
                  <a:moveTo>
                    <a:pt x="1" y="1"/>
                  </a:moveTo>
                  <a:lnTo>
                    <a:pt x="311" y="259"/>
                  </a:lnTo>
                  <a:lnTo>
                    <a:pt x="596" y="518"/>
                  </a:lnTo>
                  <a:lnTo>
                    <a:pt x="855" y="803"/>
                  </a:lnTo>
                  <a:lnTo>
                    <a:pt x="1088" y="1113"/>
                  </a:lnTo>
                  <a:lnTo>
                    <a:pt x="1320" y="1424"/>
                  </a:lnTo>
                  <a:lnTo>
                    <a:pt x="1527" y="1786"/>
                  </a:lnTo>
                  <a:lnTo>
                    <a:pt x="1709" y="2148"/>
                  </a:lnTo>
                  <a:lnTo>
                    <a:pt x="1890" y="2511"/>
                  </a:lnTo>
                  <a:lnTo>
                    <a:pt x="1941" y="2330"/>
                  </a:lnTo>
                  <a:lnTo>
                    <a:pt x="1993" y="2123"/>
                  </a:lnTo>
                  <a:lnTo>
                    <a:pt x="2019" y="1916"/>
                  </a:lnTo>
                  <a:lnTo>
                    <a:pt x="2045" y="1709"/>
                  </a:lnTo>
                  <a:lnTo>
                    <a:pt x="2019" y="1527"/>
                  </a:lnTo>
                  <a:lnTo>
                    <a:pt x="1967" y="1320"/>
                  </a:lnTo>
                  <a:lnTo>
                    <a:pt x="1890" y="1139"/>
                  </a:lnTo>
                  <a:lnTo>
                    <a:pt x="1812" y="958"/>
                  </a:lnTo>
                  <a:lnTo>
                    <a:pt x="1657" y="777"/>
                  </a:lnTo>
                  <a:lnTo>
                    <a:pt x="1476" y="596"/>
                  </a:lnTo>
                  <a:lnTo>
                    <a:pt x="1295" y="466"/>
                  </a:lnTo>
                  <a:lnTo>
                    <a:pt x="1088" y="337"/>
                  </a:lnTo>
                  <a:lnTo>
                    <a:pt x="855" y="259"/>
                  </a:lnTo>
                  <a:lnTo>
                    <a:pt x="622" y="156"/>
                  </a:lnTo>
                  <a:lnTo>
                    <a:pt x="156" y="52"/>
                  </a:lnTo>
                  <a:lnTo>
                    <a:pt x="1" y="1"/>
                  </a:lnTo>
                  <a:close/>
                </a:path>
              </a:pathLst>
            </a:custGeom>
            <a:solidFill>
              <a:srgbClr val="918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46"/>
            <p:cNvSpPr/>
            <p:nvPr/>
          </p:nvSpPr>
          <p:spPr>
            <a:xfrm>
              <a:off x="8313598" y="1142615"/>
              <a:ext cx="35118" cy="43120"/>
            </a:xfrm>
            <a:custGeom>
              <a:rect b="b" l="l" r="r" t="t"/>
              <a:pathLst>
                <a:path extrusionOk="0" fill="none" h="2511" w="2045">
                  <a:moveTo>
                    <a:pt x="1" y="1"/>
                  </a:moveTo>
                  <a:lnTo>
                    <a:pt x="1" y="1"/>
                  </a:lnTo>
                  <a:lnTo>
                    <a:pt x="311" y="259"/>
                  </a:lnTo>
                  <a:lnTo>
                    <a:pt x="596" y="518"/>
                  </a:lnTo>
                  <a:lnTo>
                    <a:pt x="855" y="803"/>
                  </a:lnTo>
                  <a:lnTo>
                    <a:pt x="1088" y="1113"/>
                  </a:lnTo>
                  <a:lnTo>
                    <a:pt x="1320" y="1424"/>
                  </a:lnTo>
                  <a:lnTo>
                    <a:pt x="1527" y="1786"/>
                  </a:lnTo>
                  <a:lnTo>
                    <a:pt x="1709" y="2148"/>
                  </a:lnTo>
                  <a:lnTo>
                    <a:pt x="1890" y="2511"/>
                  </a:lnTo>
                  <a:lnTo>
                    <a:pt x="1890" y="2511"/>
                  </a:lnTo>
                  <a:lnTo>
                    <a:pt x="1941" y="2330"/>
                  </a:lnTo>
                  <a:lnTo>
                    <a:pt x="1993" y="2123"/>
                  </a:lnTo>
                  <a:lnTo>
                    <a:pt x="2019" y="1916"/>
                  </a:lnTo>
                  <a:lnTo>
                    <a:pt x="2045" y="1709"/>
                  </a:lnTo>
                  <a:lnTo>
                    <a:pt x="2019" y="1527"/>
                  </a:lnTo>
                  <a:lnTo>
                    <a:pt x="1967" y="1320"/>
                  </a:lnTo>
                  <a:lnTo>
                    <a:pt x="1890" y="1139"/>
                  </a:lnTo>
                  <a:lnTo>
                    <a:pt x="1812" y="958"/>
                  </a:lnTo>
                  <a:lnTo>
                    <a:pt x="1812" y="958"/>
                  </a:lnTo>
                  <a:lnTo>
                    <a:pt x="1657" y="777"/>
                  </a:lnTo>
                  <a:lnTo>
                    <a:pt x="1476" y="596"/>
                  </a:lnTo>
                  <a:lnTo>
                    <a:pt x="1295" y="466"/>
                  </a:lnTo>
                  <a:lnTo>
                    <a:pt x="1088" y="337"/>
                  </a:lnTo>
                  <a:lnTo>
                    <a:pt x="855" y="259"/>
                  </a:lnTo>
                  <a:lnTo>
                    <a:pt x="622" y="156"/>
                  </a:lnTo>
                  <a:lnTo>
                    <a:pt x="156" y="52"/>
                  </a:lnTo>
                  <a:lnTo>
                    <a:pt x="156" y="52"/>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46"/>
            <p:cNvSpPr/>
            <p:nvPr/>
          </p:nvSpPr>
          <p:spPr>
            <a:xfrm>
              <a:off x="8149635" y="1139507"/>
              <a:ext cx="196419" cy="92440"/>
            </a:xfrm>
            <a:custGeom>
              <a:rect b="b" l="l" r="r" t="t"/>
              <a:pathLst>
                <a:path extrusionOk="0" h="5383" w="11438">
                  <a:moveTo>
                    <a:pt x="7116" y="1"/>
                  </a:moveTo>
                  <a:lnTo>
                    <a:pt x="6625" y="52"/>
                  </a:lnTo>
                  <a:lnTo>
                    <a:pt x="6133" y="104"/>
                  </a:lnTo>
                  <a:lnTo>
                    <a:pt x="5641" y="182"/>
                  </a:lnTo>
                  <a:lnTo>
                    <a:pt x="5150" y="285"/>
                  </a:lnTo>
                  <a:lnTo>
                    <a:pt x="4684" y="415"/>
                  </a:lnTo>
                  <a:lnTo>
                    <a:pt x="4218" y="544"/>
                  </a:lnTo>
                  <a:lnTo>
                    <a:pt x="3752" y="725"/>
                  </a:lnTo>
                  <a:lnTo>
                    <a:pt x="3287" y="906"/>
                  </a:lnTo>
                  <a:lnTo>
                    <a:pt x="2666" y="1191"/>
                  </a:lnTo>
                  <a:lnTo>
                    <a:pt x="1967" y="1553"/>
                  </a:lnTo>
                  <a:lnTo>
                    <a:pt x="1630" y="1760"/>
                  </a:lnTo>
                  <a:lnTo>
                    <a:pt x="1268" y="1993"/>
                  </a:lnTo>
                  <a:lnTo>
                    <a:pt x="958" y="2226"/>
                  </a:lnTo>
                  <a:lnTo>
                    <a:pt x="673" y="2485"/>
                  </a:lnTo>
                  <a:lnTo>
                    <a:pt x="414" y="2743"/>
                  </a:lnTo>
                  <a:lnTo>
                    <a:pt x="233" y="3002"/>
                  </a:lnTo>
                  <a:lnTo>
                    <a:pt x="78" y="3287"/>
                  </a:lnTo>
                  <a:lnTo>
                    <a:pt x="26" y="3442"/>
                  </a:lnTo>
                  <a:lnTo>
                    <a:pt x="0" y="3572"/>
                  </a:lnTo>
                  <a:lnTo>
                    <a:pt x="0" y="3727"/>
                  </a:lnTo>
                  <a:lnTo>
                    <a:pt x="26" y="3856"/>
                  </a:lnTo>
                  <a:lnTo>
                    <a:pt x="52" y="4011"/>
                  </a:lnTo>
                  <a:lnTo>
                    <a:pt x="104" y="4167"/>
                  </a:lnTo>
                  <a:lnTo>
                    <a:pt x="207" y="4322"/>
                  </a:lnTo>
                  <a:lnTo>
                    <a:pt x="311" y="4425"/>
                  </a:lnTo>
                  <a:lnTo>
                    <a:pt x="440" y="4529"/>
                  </a:lnTo>
                  <a:lnTo>
                    <a:pt x="621" y="4607"/>
                  </a:lnTo>
                  <a:lnTo>
                    <a:pt x="777" y="4684"/>
                  </a:lnTo>
                  <a:lnTo>
                    <a:pt x="984" y="4710"/>
                  </a:lnTo>
                  <a:lnTo>
                    <a:pt x="1165" y="4736"/>
                  </a:lnTo>
                  <a:lnTo>
                    <a:pt x="1630" y="4736"/>
                  </a:lnTo>
                  <a:lnTo>
                    <a:pt x="1889" y="4710"/>
                  </a:lnTo>
                  <a:lnTo>
                    <a:pt x="2381" y="4607"/>
                  </a:lnTo>
                  <a:lnTo>
                    <a:pt x="2847" y="4503"/>
                  </a:lnTo>
                  <a:lnTo>
                    <a:pt x="3183" y="4348"/>
                  </a:lnTo>
                  <a:lnTo>
                    <a:pt x="3131" y="4477"/>
                  </a:lnTo>
                  <a:lnTo>
                    <a:pt x="3105" y="4632"/>
                  </a:lnTo>
                  <a:lnTo>
                    <a:pt x="3105" y="4762"/>
                  </a:lnTo>
                  <a:lnTo>
                    <a:pt x="3157" y="4891"/>
                  </a:lnTo>
                  <a:lnTo>
                    <a:pt x="3235" y="5046"/>
                  </a:lnTo>
                  <a:lnTo>
                    <a:pt x="3338" y="5150"/>
                  </a:lnTo>
                  <a:lnTo>
                    <a:pt x="3468" y="5253"/>
                  </a:lnTo>
                  <a:lnTo>
                    <a:pt x="3597" y="5305"/>
                  </a:lnTo>
                  <a:lnTo>
                    <a:pt x="3778" y="5383"/>
                  </a:lnTo>
                  <a:lnTo>
                    <a:pt x="4192" y="5383"/>
                  </a:lnTo>
                  <a:lnTo>
                    <a:pt x="4399" y="5331"/>
                  </a:lnTo>
                  <a:lnTo>
                    <a:pt x="4762" y="5228"/>
                  </a:lnTo>
                  <a:lnTo>
                    <a:pt x="5176" y="5072"/>
                  </a:lnTo>
                  <a:lnTo>
                    <a:pt x="5590" y="4917"/>
                  </a:lnTo>
                  <a:lnTo>
                    <a:pt x="5978" y="4710"/>
                  </a:lnTo>
                  <a:lnTo>
                    <a:pt x="6340" y="4503"/>
                  </a:lnTo>
                  <a:lnTo>
                    <a:pt x="6728" y="4270"/>
                  </a:lnTo>
                  <a:lnTo>
                    <a:pt x="7065" y="4037"/>
                  </a:lnTo>
                  <a:lnTo>
                    <a:pt x="7427" y="3779"/>
                  </a:lnTo>
                  <a:lnTo>
                    <a:pt x="7763" y="3494"/>
                  </a:lnTo>
                  <a:lnTo>
                    <a:pt x="7686" y="3597"/>
                  </a:lnTo>
                  <a:lnTo>
                    <a:pt x="7660" y="3727"/>
                  </a:lnTo>
                  <a:lnTo>
                    <a:pt x="7660" y="3856"/>
                  </a:lnTo>
                  <a:lnTo>
                    <a:pt x="7686" y="3986"/>
                  </a:lnTo>
                  <a:lnTo>
                    <a:pt x="7737" y="4115"/>
                  </a:lnTo>
                  <a:lnTo>
                    <a:pt x="7841" y="4218"/>
                  </a:lnTo>
                  <a:lnTo>
                    <a:pt x="7918" y="4322"/>
                  </a:lnTo>
                  <a:lnTo>
                    <a:pt x="8048" y="4374"/>
                  </a:lnTo>
                  <a:lnTo>
                    <a:pt x="8255" y="4451"/>
                  </a:lnTo>
                  <a:lnTo>
                    <a:pt x="8462" y="4477"/>
                  </a:lnTo>
                  <a:lnTo>
                    <a:pt x="8643" y="4451"/>
                  </a:lnTo>
                  <a:lnTo>
                    <a:pt x="8798" y="4425"/>
                  </a:lnTo>
                  <a:lnTo>
                    <a:pt x="9109" y="4348"/>
                  </a:lnTo>
                  <a:lnTo>
                    <a:pt x="9652" y="4193"/>
                  </a:lnTo>
                  <a:lnTo>
                    <a:pt x="9937" y="4063"/>
                  </a:lnTo>
                  <a:lnTo>
                    <a:pt x="10196" y="3960"/>
                  </a:lnTo>
                  <a:lnTo>
                    <a:pt x="10429" y="3804"/>
                  </a:lnTo>
                  <a:lnTo>
                    <a:pt x="10661" y="3649"/>
                  </a:lnTo>
                  <a:lnTo>
                    <a:pt x="10894" y="3468"/>
                  </a:lnTo>
                  <a:lnTo>
                    <a:pt x="11075" y="3261"/>
                  </a:lnTo>
                  <a:lnTo>
                    <a:pt x="11282" y="3002"/>
                  </a:lnTo>
                  <a:lnTo>
                    <a:pt x="11438" y="2692"/>
                  </a:lnTo>
                  <a:lnTo>
                    <a:pt x="11257" y="2329"/>
                  </a:lnTo>
                  <a:lnTo>
                    <a:pt x="11075" y="1967"/>
                  </a:lnTo>
                  <a:lnTo>
                    <a:pt x="10868" y="1605"/>
                  </a:lnTo>
                  <a:lnTo>
                    <a:pt x="10636" y="1294"/>
                  </a:lnTo>
                  <a:lnTo>
                    <a:pt x="10403" y="984"/>
                  </a:lnTo>
                  <a:lnTo>
                    <a:pt x="10144" y="699"/>
                  </a:lnTo>
                  <a:lnTo>
                    <a:pt x="9859" y="440"/>
                  </a:lnTo>
                  <a:lnTo>
                    <a:pt x="9549" y="182"/>
                  </a:lnTo>
                  <a:lnTo>
                    <a:pt x="9083" y="104"/>
                  </a:lnTo>
                  <a:lnTo>
                    <a:pt x="8591" y="52"/>
                  </a:lnTo>
                  <a:lnTo>
                    <a:pt x="8100"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46"/>
            <p:cNvSpPr/>
            <p:nvPr/>
          </p:nvSpPr>
          <p:spPr>
            <a:xfrm>
              <a:off x="8149635" y="1139507"/>
              <a:ext cx="196419" cy="92440"/>
            </a:xfrm>
            <a:custGeom>
              <a:rect b="b" l="l" r="r" t="t"/>
              <a:pathLst>
                <a:path extrusionOk="0" fill="none" h="5383" w="11438">
                  <a:moveTo>
                    <a:pt x="7582" y="1"/>
                  </a:moveTo>
                  <a:lnTo>
                    <a:pt x="7582" y="1"/>
                  </a:lnTo>
                  <a:lnTo>
                    <a:pt x="7116" y="1"/>
                  </a:lnTo>
                  <a:lnTo>
                    <a:pt x="6625" y="52"/>
                  </a:lnTo>
                  <a:lnTo>
                    <a:pt x="6133" y="104"/>
                  </a:lnTo>
                  <a:lnTo>
                    <a:pt x="5641" y="182"/>
                  </a:lnTo>
                  <a:lnTo>
                    <a:pt x="5150" y="285"/>
                  </a:lnTo>
                  <a:lnTo>
                    <a:pt x="4684" y="415"/>
                  </a:lnTo>
                  <a:lnTo>
                    <a:pt x="4218" y="544"/>
                  </a:lnTo>
                  <a:lnTo>
                    <a:pt x="3752" y="725"/>
                  </a:lnTo>
                  <a:lnTo>
                    <a:pt x="3752" y="725"/>
                  </a:lnTo>
                  <a:lnTo>
                    <a:pt x="3287" y="906"/>
                  </a:lnTo>
                  <a:lnTo>
                    <a:pt x="2666" y="1191"/>
                  </a:lnTo>
                  <a:lnTo>
                    <a:pt x="1967" y="1553"/>
                  </a:lnTo>
                  <a:lnTo>
                    <a:pt x="1630" y="1760"/>
                  </a:lnTo>
                  <a:lnTo>
                    <a:pt x="1268" y="1993"/>
                  </a:lnTo>
                  <a:lnTo>
                    <a:pt x="958" y="2226"/>
                  </a:lnTo>
                  <a:lnTo>
                    <a:pt x="673" y="2485"/>
                  </a:lnTo>
                  <a:lnTo>
                    <a:pt x="414" y="2743"/>
                  </a:lnTo>
                  <a:lnTo>
                    <a:pt x="233" y="3002"/>
                  </a:lnTo>
                  <a:lnTo>
                    <a:pt x="78" y="3287"/>
                  </a:lnTo>
                  <a:lnTo>
                    <a:pt x="26" y="3442"/>
                  </a:lnTo>
                  <a:lnTo>
                    <a:pt x="0" y="3572"/>
                  </a:lnTo>
                  <a:lnTo>
                    <a:pt x="0" y="3727"/>
                  </a:lnTo>
                  <a:lnTo>
                    <a:pt x="26" y="3856"/>
                  </a:lnTo>
                  <a:lnTo>
                    <a:pt x="52" y="4011"/>
                  </a:lnTo>
                  <a:lnTo>
                    <a:pt x="104" y="4167"/>
                  </a:lnTo>
                  <a:lnTo>
                    <a:pt x="104" y="4167"/>
                  </a:lnTo>
                  <a:lnTo>
                    <a:pt x="207" y="4322"/>
                  </a:lnTo>
                  <a:lnTo>
                    <a:pt x="311" y="4425"/>
                  </a:lnTo>
                  <a:lnTo>
                    <a:pt x="440" y="4529"/>
                  </a:lnTo>
                  <a:lnTo>
                    <a:pt x="621" y="4607"/>
                  </a:lnTo>
                  <a:lnTo>
                    <a:pt x="777" y="4684"/>
                  </a:lnTo>
                  <a:lnTo>
                    <a:pt x="984" y="4710"/>
                  </a:lnTo>
                  <a:lnTo>
                    <a:pt x="1165" y="4736"/>
                  </a:lnTo>
                  <a:lnTo>
                    <a:pt x="1398" y="4736"/>
                  </a:lnTo>
                  <a:lnTo>
                    <a:pt x="1398" y="4736"/>
                  </a:lnTo>
                  <a:lnTo>
                    <a:pt x="1630" y="4736"/>
                  </a:lnTo>
                  <a:lnTo>
                    <a:pt x="1889" y="4710"/>
                  </a:lnTo>
                  <a:lnTo>
                    <a:pt x="2381" y="4607"/>
                  </a:lnTo>
                  <a:lnTo>
                    <a:pt x="2847" y="4503"/>
                  </a:lnTo>
                  <a:lnTo>
                    <a:pt x="3183" y="4348"/>
                  </a:lnTo>
                  <a:lnTo>
                    <a:pt x="3183" y="4348"/>
                  </a:lnTo>
                  <a:lnTo>
                    <a:pt x="3131" y="4477"/>
                  </a:lnTo>
                  <a:lnTo>
                    <a:pt x="3105" y="4632"/>
                  </a:lnTo>
                  <a:lnTo>
                    <a:pt x="3105" y="4762"/>
                  </a:lnTo>
                  <a:lnTo>
                    <a:pt x="3157" y="4891"/>
                  </a:lnTo>
                  <a:lnTo>
                    <a:pt x="3235" y="5046"/>
                  </a:lnTo>
                  <a:lnTo>
                    <a:pt x="3338" y="5150"/>
                  </a:lnTo>
                  <a:lnTo>
                    <a:pt x="3468" y="5253"/>
                  </a:lnTo>
                  <a:lnTo>
                    <a:pt x="3597" y="5305"/>
                  </a:lnTo>
                  <a:lnTo>
                    <a:pt x="3597" y="5305"/>
                  </a:lnTo>
                  <a:lnTo>
                    <a:pt x="3778" y="5383"/>
                  </a:lnTo>
                  <a:lnTo>
                    <a:pt x="3985" y="5383"/>
                  </a:lnTo>
                  <a:lnTo>
                    <a:pt x="3985" y="5383"/>
                  </a:lnTo>
                  <a:lnTo>
                    <a:pt x="4192" y="5383"/>
                  </a:lnTo>
                  <a:lnTo>
                    <a:pt x="4399" y="5331"/>
                  </a:lnTo>
                  <a:lnTo>
                    <a:pt x="4762" y="5228"/>
                  </a:lnTo>
                  <a:lnTo>
                    <a:pt x="4762" y="5228"/>
                  </a:lnTo>
                  <a:lnTo>
                    <a:pt x="5176" y="5072"/>
                  </a:lnTo>
                  <a:lnTo>
                    <a:pt x="5590" y="4917"/>
                  </a:lnTo>
                  <a:lnTo>
                    <a:pt x="5978" y="4710"/>
                  </a:lnTo>
                  <a:lnTo>
                    <a:pt x="6340" y="4503"/>
                  </a:lnTo>
                  <a:lnTo>
                    <a:pt x="6728" y="4270"/>
                  </a:lnTo>
                  <a:lnTo>
                    <a:pt x="7065" y="4037"/>
                  </a:lnTo>
                  <a:lnTo>
                    <a:pt x="7427" y="3779"/>
                  </a:lnTo>
                  <a:lnTo>
                    <a:pt x="7763" y="3494"/>
                  </a:lnTo>
                  <a:lnTo>
                    <a:pt x="7763" y="3494"/>
                  </a:lnTo>
                  <a:lnTo>
                    <a:pt x="7686" y="3597"/>
                  </a:lnTo>
                  <a:lnTo>
                    <a:pt x="7660" y="3727"/>
                  </a:lnTo>
                  <a:lnTo>
                    <a:pt x="7660" y="3856"/>
                  </a:lnTo>
                  <a:lnTo>
                    <a:pt x="7686" y="3986"/>
                  </a:lnTo>
                  <a:lnTo>
                    <a:pt x="7737" y="4115"/>
                  </a:lnTo>
                  <a:lnTo>
                    <a:pt x="7841" y="4218"/>
                  </a:lnTo>
                  <a:lnTo>
                    <a:pt x="7918" y="4322"/>
                  </a:lnTo>
                  <a:lnTo>
                    <a:pt x="8048" y="4374"/>
                  </a:lnTo>
                  <a:lnTo>
                    <a:pt x="8048" y="4374"/>
                  </a:lnTo>
                  <a:lnTo>
                    <a:pt x="8255" y="4451"/>
                  </a:lnTo>
                  <a:lnTo>
                    <a:pt x="8462" y="4477"/>
                  </a:lnTo>
                  <a:lnTo>
                    <a:pt x="8462" y="4477"/>
                  </a:lnTo>
                  <a:lnTo>
                    <a:pt x="8643" y="4451"/>
                  </a:lnTo>
                  <a:lnTo>
                    <a:pt x="8798" y="4425"/>
                  </a:lnTo>
                  <a:lnTo>
                    <a:pt x="9109" y="4348"/>
                  </a:lnTo>
                  <a:lnTo>
                    <a:pt x="9109" y="4348"/>
                  </a:lnTo>
                  <a:lnTo>
                    <a:pt x="9652" y="4193"/>
                  </a:lnTo>
                  <a:lnTo>
                    <a:pt x="9937" y="4063"/>
                  </a:lnTo>
                  <a:lnTo>
                    <a:pt x="10196" y="3960"/>
                  </a:lnTo>
                  <a:lnTo>
                    <a:pt x="10429" y="3804"/>
                  </a:lnTo>
                  <a:lnTo>
                    <a:pt x="10661" y="3649"/>
                  </a:lnTo>
                  <a:lnTo>
                    <a:pt x="10894" y="3468"/>
                  </a:lnTo>
                  <a:lnTo>
                    <a:pt x="11075" y="3261"/>
                  </a:lnTo>
                  <a:lnTo>
                    <a:pt x="11075" y="3261"/>
                  </a:lnTo>
                  <a:lnTo>
                    <a:pt x="11282" y="3002"/>
                  </a:lnTo>
                  <a:lnTo>
                    <a:pt x="11438" y="2692"/>
                  </a:lnTo>
                  <a:lnTo>
                    <a:pt x="11438" y="2692"/>
                  </a:lnTo>
                  <a:lnTo>
                    <a:pt x="11257" y="2329"/>
                  </a:lnTo>
                  <a:lnTo>
                    <a:pt x="11075" y="1967"/>
                  </a:lnTo>
                  <a:lnTo>
                    <a:pt x="10868" y="1605"/>
                  </a:lnTo>
                  <a:lnTo>
                    <a:pt x="10636" y="1294"/>
                  </a:lnTo>
                  <a:lnTo>
                    <a:pt x="10403" y="984"/>
                  </a:lnTo>
                  <a:lnTo>
                    <a:pt x="10144" y="699"/>
                  </a:lnTo>
                  <a:lnTo>
                    <a:pt x="9859" y="440"/>
                  </a:lnTo>
                  <a:lnTo>
                    <a:pt x="9549" y="182"/>
                  </a:lnTo>
                  <a:lnTo>
                    <a:pt x="9549" y="182"/>
                  </a:lnTo>
                  <a:lnTo>
                    <a:pt x="9083" y="104"/>
                  </a:lnTo>
                  <a:lnTo>
                    <a:pt x="8591" y="52"/>
                  </a:lnTo>
                  <a:lnTo>
                    <a:pt x="8100" y="1"/>
                  </a:lnTo>
                  <a:lnTo>
                    <a:pt x="758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46"/>
            <p:cNvSpPr/>
            <p:nvPr/>
          </p:nvSpPr>
          <p:spPr>
            <a:xfrm>
              <a:off x="8089634" y="1243040"/>
              <a:ext cx="56463" cy="75559"/>
            </a:xfrm>
            <a:custGeom>
              <a:rect b="b" l="l" r="r" t="t"/>
              <a:pathLst>
                <a:path extrusionOk="0" h="4400" w="3288">
                  <a:moveTo>
                    <a:pt x="1295" y="1"/>
                  </a:moveTo>
                  <a:lnTo>
                    <a:pt x="1114" y="27"/>
                  </a:lnTo>
                  <a:lnTo>
                    <a:pt x="958" y="78"/>
                  </a:lnTo>
                  <a:lnTo>
                    <a:pt x="829" y="130"/>
                  </a:lnTo>
                  <a:lnTo>
                    <a:pt x="674" y="234"/>
                  </a:lnTo>
                  <a:lnTo>
                    <a:pt x="544" y="337"/>
                  </a:lnTo>
                  <a:lnTo>
                    <a:pt x="441" y="467"/>
                  </a:lnTo>
                  <a:lnTo>
                    <a:pt x="337" y="622"/>
                  </a:lnTo>
                  <a:lnTo>
                    <a:pt x="260" y="777"/>
                  </a:lnTo>
                  <a:lnTo>
                    <a:pt x="182" y="958"/>
                  </a:lnTo>
                  <a:lnTo>
                    <a:pt x="104" y="1139"/>
                  </a:lnTo>
                  <a:lnTo>
                    <a:pt x="53" y="1346"/>
                  </a:lnTo>
                  <a:lnTo>
                    <a:pt x="27" y="1553"/>
                  </a:lnTo>
                  <a:lnTo>
                    <a:pt x="1" y="1760"/>
                  </a:lnTo>
                  <a:lnTo>
                    <a:pt x="1" y="1993"/>
                  </a:lnTo>
                  <a:lnTo>
                    <a:pt x="1" y="2226"/>
                  </a:lnTo>
                  <a:lnTo>
                    <a:pt x="27" y="2459"/>
                  </a:lnTo>
                  <a:lnTo>
                    <a:pt x="78" y="2692"/>
                  </a:lnTo>
                  <a:lnTo>
                    <a:pt x="130" y="2925"/>
                  </a:lnTo>
                  <a:lnTo>
                    <a:pt x="208" y="3132"/>
                  </a:lnTo>
                  <a:lnTo>
                    <a:pt x="286" y="3339"/>
                  </a:lnTo>
                  <a:lnTo>
                    <a:pt x="389" y="3520"/>
                  </a:lnTo>
                  <a:lnTo>
                    <a:pt x="493" y="3675"/>
                  </a:lnTo>
                  <a:lnTo>
                    <a:pt x="622" y="3831"/>
                  </a:lnTo>
                  <a:lnTo>
                    <a:pt x="725" y="3960"/>
                  </a:lnTo>
                  <a:lnTo>
                    <a:pt x="855" y="4089"/>
                  </a:lnTo>
                  <a:lnTo>
                    <a:pt x="1010" y="4193"/>
                  </a:lnTo>
                  <a:lnTo>
                    <a:pt x="1139" y="4270"/>
                  </a:lnTo>
                  <a:lnTo>
                    <a:pt x="1295" y="4322"/>
                  </a:lnTo>
                  <a:lnTo>
                    <a:pt x="1450" y="4374"/>
                  </a:lnTo>
                  <a:lnTo>
                    <a:pt x="1605" y="4400"/>
                  </a:lnTo>
                  <a:lnTo>
                    <a:pt x="1942" y="4400"/>
                  </a:lnTo>
                  <a:lnTo>
                    <a:pt x="2097" y="4374"/>
                  </a:lnTo>
                  <a:lnTo>
                    <a:pt x="2252" y="4322"/>
                  </a:lnTo>
                  <a:lnTo>
                    <a:pt x="2407" y="4270"/>
                  </a:lnTo>
                  <a:lnTo>
                    <a:pt x="2537" y="4193"/>
                  </a:lnTo>
                  <a:lnTo>
                    <a:pt x="2666" y="4089"/>
                  </a:lnTo>
                  <a:lnTo>
                    <a:pt x="2796" y="3986"/>
                  </a:lnTo>
                  <a:lnTo>
                    <a:pt x="2899" y="3882"/>
                  </a:lnTo>
                  <a:lnTo>
                    <a:pt x="3003" y="3727"/>
                  </a:lnTo>
                  <a:lnTo>
                    <a:pt x="3080" y="3598"/>
                  </a:lnTo>
                  <a:lnTo>
                    <a:pt x="3158" y="3417"/>
                  </a:lnTo>
                  <a:lnTo>
                    <a:pt x="3210" y="3261"/>
                  </a:lnTo>
                  <a:lnTo>
                    <a:pt x="3261" y="3080"/>
                  </a:lnTo>
                  <a:lnTo>
                    <a:pt x="3287" y="2873"/>
                  </a:lnTo>
                  <a:lnTo>
                    <a:pt x="3287" y="2666"/>
                  </a:lnTo>
                  <a:lnTo>
                    <a:pt x="3287" y="2459"/>
                  </a:lnTo>
                  <a:lnTo>
                    <a:pt x="3261" y="2226"/>
                  </a:lnTo>
                  <a:lnTo>
                    <a:pt x="3210" y="1993"/>
                  </a:lnTo>
                  <a:lnTo>
                    <a:pt x="3158" y="1760"/>
                  </a:lnTo>
                  <a:lnTo>
                    <a:pt x="3080" y="1528"/>
                  </a:lnTo>
                  <a:lnTo>
                    <a:pt x="2977" y="1321"/>
                  </a:lnTo>
                  <a:lnTo>
                    <a:pt x="2873" y="1113"/>
                  </a:lnTo>
                  <a:lnTo>
                    <a:pt x="2770" y="932"/>
                  </a:lnTo>
                  <a:lnTo>
                    <a:pt x="2640" y="751"/>
                  </a:lnTo>
                  <a:lnTo>
                    <a:pt x="2511" y="596"/>
                  </a:lnTo>
                  <a:lnTo>
                    <a:pt x="2382" y="467"/>
                  </a:lnTo>
                  <a:lnTo>
                    <a:pt x="2252" y="337"/>
                  </a:lnTo>
                  <a:lnTo>
                    <a:pt x="2097" y="234"/>
                  </a:lnTo>
                  <a:lnTo>
                    <a:pt x="1942" y="130"/>
                  </a:lnTo>
                  <a:lnTo>
                    <a:pt x="1786" y="78"/>
                  </a:lnTo>
                  <a:lnTo>
                    <a:pt x="1605" y="27"/>
                  </a:lnTo>
                  <a:lnTo>
                    <a:pt x="145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46"/>
            <p:cNvSpPr/>
            <p:nvPr/>
          </p:nvSpPr>
          <p:spPr>
            <a:xfrm>
              <a:off x="8089634" y="1243040"/>
              <a:ext cx="56463" cy="75559"/>
            </a:xfrm>
            <a:custGeom>
              <a:rect b="b" l="l" r="r" t="t"/>
              <a:pathLst>
                <a:path extrusionOk="0" fill="none" h="4400" w="3288">
                  <a:moveTo>
                    <a:pt x="3210" y="1993"/>
                  </a:moveTo>
                  <a:lnTo>
                    <a:pt x="3210" y="1993"/>
                  </a:lnTo>
                  <a:lnTo>
                    <a:pt x="3261" y="2226"/>
                  </a:lnTo>
                  <a:lnTo>
                    <a:pt x="3287" y="2459"/>
                  </a:lnTo>
                  <a:lnTo>
                    <a:pt x="3287" y="2666"/>
                  </a:lnTo>
                  <a:lnTo>
                    <a:pt x="3287" y="2873"/>
                  </a:lnTo>
                  <a:lnTo>
                    <a:pt x="3261" y="3080"/>
                  </a:lnTo>
                  <a:lnTo>
                    <a:pt x="3210" y="3261"/>
                  </a:lnTo>
                  <a:lnTo>
                    <a:pt x="3158" y="3417"/>
                  </a:lnTo>
                  <a:lnTo>
                    <a:pt x="3080" y="3598"/>
                  </a:lnTo>
                  <a:lnTo>
                    <a:pt x="3003" y="3727"/>
                  </a:lnTo>
                  <a:lnTo>
                    <a:pt x="2899" y="3882"/>
                  </a:lnTo>
                  <a:lnTo>
                    <a:pt x="2796" y="3986"/>
                  </a:lnTo>
                  <a:lnTo>
                    <a:pt x="2666" y="4089"/>
                  </a:lnTo>
                  <a:lnTo>
                    <a:pt x="2537" y="4193"/>
                  </a:lnTo>
                  <a:lnTo>
                    <a:pt x="2407" y="4270"/>
                  </a:lnTo>
                  <a:lnTo>
                    <a:pt x="2252" y="4322"/>
                  </a:lnTo>
                  <a:lnTo>
                    <a:pt x="2097" y="4374"/>
                  </a:lnTo>
                  <a:lnTo>
                    <a:pt x="2097" y="4374"/>
                  </a:lnTo>
                  <a:lnTo>
                    <a:pt x="1942" y="4400"/>
                  </a:lnTo>
                  <a:lnTo>
                    <a:pt x="1760" y="4400"/>
                  </a:lnTo>
                  <a:lnTo>
                    <a:pt x="1605" y="4400"/>
                  </a:lnTo>
                  <a:lnTo>
                    <a:pt x="1450" y="4374"/>
                  </a:lnTo>
                  <a:lnTo>
                    <a:pt x="1295" y="4322"/>
                  </a:lnTo>
                  <a:lnTo>
                    <a:pt x="1139" y="4270"/>
                  </a:lnTo>
                  <a:lnTo>
                    <a:pt x="1010" y="4193"/>
                  </a:lnTo>
                  <a:lnTo>
                    <a:pt x="855" y="4089"/>
                  </a:lnTo>
                  <a:lnTo>
                    <a:pt x="725" y="3960"/>
                  </a:lnTo>
                  <a:lnTo>
                    <a:pt x="622" y="3831"/>
                  </a:lnTo>
                  <a:lnTo>
                    <a:pt x="493" y="3675"/>
                  </a:lnTo>
                  <a:lnTo>
                    <a:pt x="389" y="3520"/>
                  </a:lnTo>
                  <a:lnTo>
                    <a:pt x="286" y="3339"/>
                  </a:lnTo>
                  <a:lnTo>
                    <a:pt x="208" y="3132"/>
                  </a:lnTo>
                  <a:lnTo>
                    <a:pt x="130" y="2925"/>
                  </a:lnTo>
                  <a:lnTo>
                    <a:pt x="78" y="2692"/>
                  </a:lnTo>
                  <a:lnTo>
                    <a:pt x="78" y="2692"/>
                  </a:lnTo>
                  <a:lnTo>
                    <a:pt x="27" y="2459"/>
                  </a:lnTo>
                  <a:lnTo>
                    <a:pt x="1" y="2226"/>
                  </a:lnTo>
                  <a:lnTo>
                    <a:pt x="1" y="1993"/>
                  </a:lnTo>
                  <a:lnTo>
                    <a:pt x="1" y="1760"/>
                  </a:lnTo>
                  <a:lnTo>
                    <a:pt x="27" y="1553"/>
                  </a:lnTo>
                  <a:lnTo>
                    <a:pt x="53" y="1346"/>
                  </a:lnTo>
                  <a:lnTo>
                    <a:pt x="104" y="1139"/>
                  </a:lnTo>
                  <a:lnTo>
                    <a:pt x="182" y="958"/>
                  </a:lnTo>
                  <a:lnTo>
                    <a:pt x="260" y="777"/>
                  </a:lnTo>
                  <a:lnTo>
                    <a:pt x="337" y="622"/>
                  </a:lnTo>
                  <a:lnTo>
                    <a:pt x="441" y="467"/>
                  </a:lnTo>
                  <a:lnTo>
                    <a:pt x="544" y="337"/>
                  </a:lnTo>
                  <a:lnTo>
                    <a:pt x="674" y="234"/>
                  </a:lnTo>
                  <a:lnTo>
                    <a:pt x="829" y="130"/>
                  </a:lnTo>
                  <a:lnTo>
                    <a:pt x="958" y="78"/>
                  </a:lnTo>
                  <a:lnTo>
                    <a:pt x="1114" y="27"/>
                  </a:lnTo>
                  <a:lnTo>
                    <a:pt x="1114" y="27"/>
                  </a:lnTo>
                  <a:lnTo>
                    <a:pt x="1295" y="1"/>
                  </a:lnTo>
                  <a:lnTo>
                    <a:pt x="1450" y="1"/>
                  </a:lnTo>
                  <a:lnTo>
                    <a:pt x="1605" y="27"/>
                  </a:lnTo>
                  <a:lnTo>
                    <a:pt x="1786" y="78"/>
                  </a:lnTo>
                  <a:lnTo>
                    <a:pt x="1942" y="130"/>
                  </a:lnTo>
                  <a:lnTo>
                    <a:pt x="2097" y="234"/>
                  </a:lnTo>
                  <a:lnTo>
                    <a:pt x="2252" y="337"/>
                  </a:lnTo>
                  <a:lnTo>
                    <a:pt x="2382" y="467"/>
                  </a:lnTo>
                  <a:lnTo>
                    <a:pt x="2511" y="596"/>
                  </a:lnTo>
                  <a:lnTo>
                    <a:pt x="2640" y="751"/>
                  </a:lnTo>
                  <a:lnTo>
                    <a:pt x="2770" y="932"/>
                  </a:lnTo>
                  <a:lnTo>
                    <a:pt x="2873" y="1113"/>
                  </a:lnTo>
                  <a:lnTo>
                    <a:pt x="2977" y="1321"/>
                  </a:lnTo>
                  <a:lnTo>
                    <a:pt x="3080" y="1528"/>
                  </a:lnTo>
                  <a:lnTo>
                    <a:pt x="3158" y="1760"/>
                  </a:lnTo>
                  <a:lnTo>
                    <a:pt x="3210"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46"/>
            <p:cNvSpPr/>
            <p:nvPr/>
          </p:nvSpPr>
          <p:spPr>
            <a:xfrm>
              <a:off x="8100745" y="1261260"/>
              <a:ext cx="33349" cy="44906"/>
            </a:xfrm>
            <a:custGeom>
              <a:rect b="b" l="l" r="r" t="t"/>
              <a:pathLst>
                <a:path extrusionOk="0" h="2615" w="1942">
                  <a:moveTo>
                    <a:pt x="829" y="1"/>
                  </a:moveTo>
                  <a:lnTo>
                    <a:pt x="674" y="27"/>
                  </a:lnTo>
                  <a:lnTo>
                    <a:pt x="492" y="78"/>
                  </a:lnTo>
                  <a:lnTo>
                    <a:pt x="337" y="208"/>
                  </a:lnTo>
                  <a:lnTo>
                    <a:pt x="208" y="363"/>
                  </a:lnTo>
                  <a:lnTo>
                    <a:pt x="104" y="570"/>
                  </a:lnTo>
                  <a:lnTo>
                    <a:pt x="53" y="803"/>
                  </a:lnTo>
                  <a:lnTo>
                    <a:pt x="1" y="1062"/>
                  </a:lnTo>
                  <a:lnTo>
                    <a:pt x="1" y="1320"/>
                  </a:lnTo>
                  <a:lnTo>
                    <a:pt x="53" y="1605"/>
                  </a:lnTo>
                  <a:lnTo>
                    <a:pt x="130" y="1838"/>
                  </a:lnTo>
                  <a:lnTo>
                    <a:pt x="208" y="2045"/>
                  </a:lnTo>
                  <a:lnTo>
                    <a:pt x="311" y="2226"/>
                  </a:lnTo>
                  <a:lnTo>
                    <a:pt x="441" y="2356"/>
                  </a:lnTo>
                  <a:lnTo>
                    <a:pt x="596" y="2485"/>
                  </a:lnTo>
                  <a:lnTo>
                    <a:pt x="725" y="2563"/>
                  </a:lnTo>
                  <a:lnTo>
                    <a:pt x="906" y="2614"/>
                  </a:lnTo>
                  <a:lnTo>
                    <a:pt x="1088" y="2614"/>
                  </a:lnTo>
                  <a:lnTo>
                    <a:pt x="1010" y="2459"/>
                  </a:lnTo>
                  <a:lnTo>
                    <a:pt x="984" y="2278"/>
                  </a:lnTo>
                  <a:lnTo>
                    <a:pt x="984" y="2174"/>
                  </a:lnTo>
                  <a:lnTo>
                    <a:pt x="1036" y="2045"/>
                  </a:lnTo>
                  <a:lnTo>
                    <a:pt x="1088" y="1941"/>
                  </a:lnTo>
                  <a:lnTo>
                    <a:pt x="1165" y="1864"/>
                  </a:lnTo>
                  <a:lnTo>
                    <a:pt x="1243" y="1786"/>
                  </a:lnTo>
                  <a:lnTo>
                    <a:pt x="1346" y="1734"/>
                  </a:lnTo>
                  <a:lnTo>
                    <a:pt x="1476" y="1709"/>
                  </a:lnTo>
                  <a:lnTo>
                    <a:pt x="1579" y="1683"/>
                  </a:lnTo>
                  <a:lnTo>
                    <a:pt x="1760" y="1709"/>
                  </a:lnTo>
                  <a:lnTo>
                    <a:pt x="1942" y="1812"/>
                  </a:lnTo>
                  <a:lnTo>
                    <a:pt x="1942" y="1657"/>
                  </a:lnTo>
                  <a:lnTo>
                    <a:pt x="1942" y="1502"/>
                  </a:lnTo>
                  <a:lnTo>
                    <a:pt x="1916" y="1191"/>
                  </a:lnTo>
                  <a:lnTo>
                    <a:pt x="1838" y="932"/>
                  </a:lnTo>
                  <a:lnTo>
                    <a:pt x="1735" y="725"/>
                  </a:lnTo>
                  <a:lnTo>
                    <a:pt x="1631" y="518"/>
                  </a:lnTo>
                  <a:lnTo>
                    <a:pt x="1476" y="337"/>
                  </a:lnTo>
                  <a:lnTo>
                    <a:pt x="1320" y="208"/>
                  </a:lnTo>
                  <a:lnTo>
                    <a:pt x="1165" y="104"/>
                  </a:lnTo>
                  <a:lnTo>
                    <a:pt x="984" y="27"/>
                  </a:lnTo>
                  <a:lnTo>
                    <a:pt x="82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46"/>
            <p:cNvSpPr/>
            <p:nvPr/>
          </p:nvSpPr>
          <p:spPr>
            <a:xfrm>
              <a:off x="8100745" y="1261260"/>
              <a:ext cx="33349" cy="44906"/>
            </a:xfrm>
            <a:custGeom>
              <a:rect b="b" l="l" r="r" t="t"/>
              <a:pathLst>
                <a:path extrusionOk="0" fill="none" h="2615" w="1942">
                  <a:moveTo>
                    <a:pt x="829" y="1"/>
                  </a:moveTo>
                  <a:lnTo>
                    <a:pt x="829" y="1"/>
                  </a:lnTo>
                  <a:lnTo>
                    <a:pt x="674" y="27"/>
                  </a:lnTo>
                  <a:lnTo>
                    <a:pt x="674" y="27"/>
                  </a:lnTo>
                  <a:lnTo>
                    <a:pt x="492" y="78"/>
                  </a:lnTo>
                  <a:lnTo>
                    <a:pt x="337" y="208"/>
                  </a:lnTo>
                  <a:lnTo>
                    <a:pt x="208" y="363"/>
                  </a:lnTo>
                  <a:lnTo>
                    <a:pt x="104" y="570"/>
                  </a:lnTo>
                  <a:lnTo>
                    <a:pt x="53" y="803"/>
                  </a:lnTo>
                  <a:lnTo>
                    <a:pt x="1" y="1062"/>
                  </a:lnTo>
                  <a:lnTo>
                    <a:pt x="1" y="1320"/>
                  </a:lnTo>
                  <a:lnTo>
                    <a:pt x="53" y="1605"/>
                  </a:lnTo>
                  <a:lnTo>
                    <a:pt x="53" y="1605"/>
                  </a:lnTo>
                  <a:lnTo>
                    <a:pt x="130" y="1838"/>
                  </a:lnTo>
                  <a:lnTo>
                    <a:pt x="208" y="2045"/>
                  </a:lnTo>
                  <a:lnTo>
                    <a:pt x="311" y="2226"/>
                  </a:lnTo>
                  <a:lnTo>
                    <a:pt x="441" y="2356"/>
                  </a:lnTo>
                  <a:lnTo>
                    <a:pt x="596" y="2485"/>
                  </a:lnTo>
                  <a:lnTo>
                    <a:pt x="725" y="2563"/>
                  </a:lnTo>
                  <a:lnTo>
                    <a:pt x="906" y="2614"/>
                  </a:lnTo>
                  <a:lnTo>
                    <a:pt x="1062" y="2614"/>
                  </a:lnTo>
                  <a:lnTo>
                    <a:pt x="1062" y="2614"/>
                  </a:lnTo>
                  <a:lnTo>
                    <a:pt x="1088" y="2614"/>
                  </a:lnTo>
                  <a:lnTo>
                    <a:pt x="1088" y="2614"/>
                  </a:lnTo>
                  <a:lnTo>
                    <a:pt x="1010" y="2459"/>
                  </a:lnTo>
                  <a:lnTo>
                    <a:pt x="984" y="2278"/>
                  </a:lnTo>
                  <a:lnTo>
                    <a:pt x="984" y="2278"/>
                  </a:lnTo>
                  <a:lnTo>
                    <a:pt x="984" y="2174"/>
                  </a:lnTo>
                  <a:lnTo>
                    <a:pt x="1036" y="2045"/>
                  </a:lnTo>
                  <a:lnTo>
                    <a:pt x="1088" y="1941"/>
                  </a:lnTo>
                  <a:lnTo>
                    <a:pt x="1165" y="1864"/>
                  </a:lnTo>
                  <a:lnTo>
                    <a:pt x="1243" y="1786"/>
                  </a:lnTo>
                  <a:lnTo>
                    <a:pt x="1346" y="1734"/>
                  </a:lnTo>
                  <a:lnTo>
                    <a:pt x="1476" y="1709"/>
                  </a:lnTo>
                  <a:lnTo>
                    <a:pt x="1579" y="1683"/>
                  </a:lnTo>
                  <a:lnTo>
                    <a:pt x="1579" y="1683"/>
                  </a:lnTo>
                  <a:lnTo>
                    <a:pt x="1760" y="1709"/>
                  </a:lnTo>
                  <a:lnTo>
                    <a:pt x="1942" y="1812"/>
                  </a:lnTo>
                  <a:lnTo>
                    <a:pt x="1942" y="1812"/>
                  </a:lnTo>
                  <a:lnTo>
                    <a:pt x="1942" y="1657"/>
                  </a:lnTo>
                  <a:lnTo>
                    <a:pt x="1942" y="1502"/>
                  </a:lnTo>
                  <a:lnTo>
                    <a:pt x="1916" y="1191"/>
                  </a:lnTo>
                  <a:lnTo>
                    <a:pt x="1916" y="1191"/>
                  </a:lnTo>
                  <a:lnTo>
                    <a:pt x="1838" y="932"/>
                  </a:lnTo>
                  <a:lnTo>
                    <a:pt x="1735" y="725"/>
                  </a:lnTo>
                  <a:lnTo>
                    <a:pt x="1631" y="518"/>
                  </a:lnTo>
                  <a:lnTo>
                    <a:pt x="1476" y="337"/>
                  </a:lnTo>
                  <a:lnTo>
                    <a:pt x="1320" y="208"/>
                  </a:lnTo>
                  <a:lnTo>
                    <a:pt x="1165" y="104"/>
                  </a:lnTo>
                  <a:lnTo>
                    <a:pt x="984" y="27"/>
                  </a:lnTo>
                  <a:lnTo>
                    <a:pt x="8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46"/>
            <p:cNvSpPr/>
            <p:nvPr/>
          </p:nvSpPr>
          <p:spPr>
            <a:xfrm>
              <a:off x="8352253" y="1243040"/>
              <a:ext cx="56463" cy="75559"/>
            </a:xfrm>
            <a:custGeom>
              <a:rect b="b" l="l" r="r" t="t"/>
              <a:pathLst>
                <a:path extrusionOk="0" h="4400" w="3288">
                  <a:moveTo>
                    <a:pt x="1838" y="1"/>
                  </a:moveTo>
                  <a:lnTo>
                    <a:pt x="1683" y="27"/>
                  </a:lnTo>
                  <a:lnTo>
                    <a:pt x="1502" y="78"/>
                  </a:lnTo>
                  <a:lnTo>
                    <a:pt x="1347" y="130"/>
                  </a:lnTo>
                  <a:lnTo>
                    <a:pt x="1191" y="234"/>
                  </a:lnTo>
                  <a:lnTo>
                    <a:pt x="1036" y="337"/>
                  </a:lnTo>
                  <a:lnTo>
                    <a:pt x="907" y="467"/>
                  </a:lnTo>
                  <a:lnTo>
                    <a:pt x="751" y="596"/>
                  </a:lnTo>
                  <a:lnTo>
                    <a:pt x="622" y="751"/>
                  </a:lnTo>
                  <a:lnTo>
                    <a:pt x="519" y="932"/>
                  </a:lnTo>
                  <a:lnTo>
                    <a:pt x="389" y="1113"/>
                  </a:lnTo>
                  <a:lnTo>
                    <a:pt x="312" y="1321"/>
                  </a:lnTo>
                  <a:lnTo>
                    <a:pt x="208" y="1528"/>
                  </a:lnTo>
                  <a:lnTo>
                    <a:pt x="130" y="1760"/>
                  </a:lnTo>
                  <a:lnTo>
                    <a:pt x="79" y="1993"/>
                  </a:lnTo>
                  <a:lnTo>
                    <a:pt x="27" y="2226"/>
                  </a:lnTo>
                  <a:lnTo>
                    <a:pt x="1" y="2459"/>
                  </a:lnTo>
                  <a:lnTo>
                    <a:pt x="1" y="2666"/>
                  </a:lnTo>
                  <a:lnTo>
                    <a:pt x="1" y="2873"/>
                  </a:lnTo>
                  <a:lnTo>
                    <a:pt x="27" y="3080"/>
                  </a:lnTo>
                  <a:lnTo>
                    <a:pt x="79" y="3261"/>
                  </a:lnTo>
                  <a:lnTo>
                    <a:pt x="130" y="3417"/>
                  </a:lnTo>
                  <a:lnTo>
                    <a:pt x="208" y="3598"/>
                  </a:lnTo>
                  <a:lnTo>
                    <a:pt x="286" y="3727"/>
                  </a:lnTo>
                  <a:lnTo>
                    <a:pt x="389" y="3882"/>
                  </a:lnTo>
                  <a:lnTo>
                    <a:pt x="493" y="3986"/>
                  </a:lnTo>
                  <a:lnTo>
                    <a:pt x="622" y="4089"/>
                  </a:lnTo>
                  <a:lnTo>
                    <a:pt x="751" y="4193"/>
                  </a:lnTo>
                  <a:lnTo>
                    <a:pt x="881" y="4270"/>
                  </a:lnTo>
                  <a:lnTo>
                    <a:pt x="1036" y="4322"/>
                  </a:lnTo>
                  <a:lnTo>
                    <a:pt x="1191" y="4374"/>
                  </a:lnTo>
                  <a:lnTo>
                    <a:pt x="1347" y="4400"/>
                  </a:lnTo>
                  <a:lnTo>
                    <a:pt x="1683" y="4400"/>
                  </a:lnTo>
                  <a:lnTo>
                    <a:pt x="1838" y="4374"/>
                  </a:lnTo>
                  <a:lnTo>
                    <a:pt x="1993" y="4322"/>
                  </a:lnTo>
                  <a:lnTo>
                    <a:pt x="2149" y="4270"/>
                  </a:lnTo>
                  <a:lnTo>
                    <a:pt x="2278" y="4193"/>
                  </a:lnTo>
                  <a:lnTo>
                    <a:pt x="2408" y="4089"/>
                  </a:lnTo>
                  <a:lnTo>
                    <a:pt x="2563" y="3960"/>
                  </a:lnTo>
                  <a:lnTo>
                    <a:pt x="2666" y="3831"/>
                  </a:lnTo>
                  <a:lnTo>
                    <a:pt x="2796" y="3675"/>
                  </a:lnTo>
                  <a:lnTo>
                    <a:pt x="2899" y="3520"/>
                  </a:lnTo>
                  <a:lnTo>
                    <a:pt x="3003" y="3339"/>
                  </a:lnTo>
                  <a:lnTo>
                    <a:pt x="3080" y="3132"/>
                  </a:lnTo>
                  <a:lnTo>
                    <a:pt x="3158" y="2925"/>
                  </a:lnTo>
                  <a:lnTo>
                    <a:pt x="3210" y="2692"/>
                  </a:lnTo>
                  <a:lnTo>
                    <a:pt x="3261" y="2459"/>
                  </a:lnTo>
                  <a:lnTo>
                    <a:pt x="3287" y="2226"/>
                  </a:lnTo>
                  <a:lnTo>
                    <a:pt x="3287" y="1993"/>
                  </a:lnTo>
                  <a:lnTo>
                    <a:pt x="3287" y="1760"/>
                  </a:lnTo>
                  <a:lnTo>
                    <a:pt x="3261" y="1553"/>
                  </a:lnTo>
                  <a:lnTo>
                    <a:pt x="3236" y="1346"/>
                  </a:lnTo>
                  <a:lnTo>
                    <a:pt x="3184" y="1139"/>
                  </a:lnTo>
                  <a:lnTo>
                    <a:pt x="3106" y="958"/>
                  </a:lnTo>
                  <a:lnTo>
                    <a:pt x="3029" y="777"/>
                  </a:lnTo>
                  <a:lnTo>
                    <a:pt x="2951" y="622"/>
                  </a:lnTo>
                  <a:lnTo>
                    <a:pt x="2847" y="467"/>
                  </a:lnTo>
                  <a:lnTo>
                    <a:pt x="2718" y="337"/>
                  </a:lnTo>
                  <a:lnTo>
                    <a:pt x="2615" y="234"/>
                  </a:lnTo>
                  <a:lnTo>
                    <a:pt x="2459" y="130"/>
                  </a:lnTo>
                  <a:lnTo>
                    <a:pt x="2330" y="78"/>
                  </a:lnTo>
                  <a:lnTo>
                    <a:pt x="2149" y="27"/>
                  </a:lnTo>
                  <a:lnTo>
                    <a:pt x="199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46"/>
            <p:cNvSpPr/>
            <p:nvPr/>
          </p:nvSpPr>
          <p:spPr>
            <a:xfrm>
              <a:off x="8352253" y="1243040"/>
              <a:ext cx="56463" cy="75559"/>
            </a:xfrm>
            <a:custGeom>
              <a:rect b="b" l="l" r="r" t="t"/>
              <a:pathLst>
                <a:path extrusionOk="0" fill="none" h="4400" w="3288">
                  <a:moveTo>
                    <a:pt x="79" y="1993"/>
                  </a:moveTo>
                  <a:lnTo>
                    <a:pt x="79" y="1993"/>
                  </a:lnTo>
                  <a:lnTo>
                    <a:pt x="27" y="2226"/>
                  </a:lnTo>
                  <a:lnTo>
                    <a:pt x="1" y="2459"/>
                  </a:lnTo>
                  <a:lnTo>
                    <a:pt x="1" y="2666"/>
                  </a:lnTo>
                  <a:lnTo>
                    <a:pt x="1" y="2873"/>
                  </a:lnTo>
                  <a:lnTo>
                    <a:pt x="27" y="3080"/>
                  </a:lnTo>
                  <a:lnTo>
                    <a:pt x="79" y="3261"/>
                  </a:lnTo>
                  <a:lnTo>
                    <a:pt x="130" y="3417"/>
                  </a:lnTo>
                  <a:lnTo>
                    <a:pt x="208" y="3598"/>
                  </a:lnTo>
                  <a:lnTo>
                    <a:pt x="286" y="3727"/>
                  </a:lnTo>
                  <a:lnTo>
                    <a:pt x="389" y="3882"/>
                  </a:lnTo>
                  <a:lnTo>
                    <a:pt x="493" y="3986"/>
                  </a:lnTo>
                  <a:lnTo>
                    <a:pt x="622" y="4089"/>
                  </a:lnTo>
                  <a:lnTo>
                    <a:pt x="751" y="4193"/>
                  </a:lnTo>
                  <a:lnTo>
                    <a:pt x="881" y="4270"/>
                  </a:lnTo>
                  <a:lnTo>
                    <a:pt x="1036" y="4322"/>
                  </a:lnTo>
                  <a:lnTo>
                    <a:pt x="1191" y="4374"/>
                  </a:lnTo>
                  <a:lnTo>
                    <a:pt x="1191" y="4374"/>
                  </a:lnTo>
                  <a:lnTo>
                    <a:pt x="1347" y="4400"/>
                  </a:lnTo>
                  <a:lnTo>
                    <a:pt x="1528" y="4400"/>
                  </a:lnTo>
                  <a:lnTo>
                    <a:pt x="1683" y="4400"/>
                  </a:lnTo>
                  <a:lnTo>
                    <a:pt x="1838" y="4374"/>
                  </a:lnTo>
                  <a:lnTo>
                    <a:pt x="1993" y="4322"/>
                  </a:lnTo>
                  <a:lnTo>
                    <a:pt x="2149" y="4270"/>
                  </a:lnTo>
                  <a:lnTo>
                    <a:pt x="2278" y="4193"/>
                  </a:lnTo>
                  <a:lnTo>
                    <a:pt x="2408" y="4089"/>
                  </a:lnTo>
                  <a:lnTo>
                    <a:pt x="2563" y="3960"/>
                  </a:lnTo>
                  <a:lnTo>
                    <a:pt x="2666" y="3831"/>
                  </a:lnTo>
                  <a:lnTo>
                    <a:pt x="2796" y="3675"/>
                  </a:lnTo>
                  <a:lnTo>
                    <a:pt x="2899" y="3520"/>
                  </a:lnTo>
                  <a:lnTo>
                    <a:pt x="3003" y="3339"/>
                  </a:lnTo>
                  <a:lnTo>
                    <a:pt x="3080" y="3132"/>
                  </a:lnTo>
                  <a:lnTo>
                    <a:pt x="3158" y="2925"/>
                  </a:lnTo>
                  <a:lnTo>
                    <a:pt x="3210" y="2692"/>
                  </a:lnTo>
                  <a:lnTo>
                    <a:pt x="3210" y="2692"/>
                  </a:lnTo>
                  <a:lnTo>
                    <a:pt x="3261" y="2459"/>
                  </a:lnTo>
                  <a:lnTo>
                    <a:pt x="3287" y="2226"/>
                  </a:lnTo>
                  <a:lnTo>
                    <a:pt x="3287" y="1993"/>
                  </a:lnTo>
                  <a:lnTo>
                    <a:pt x="3287" y="1760"/>
                  </a:lnTo>
                  <a:lnTo>
                    <a:pt x="3261" y="1553"/>
                  </a:lnTo>
                  <a:lnTo>
                    <a:pt x="3236" y="1346"/>
                  </a:lnTo>
                  <a:lnTo>
                    <a:pt x="3184" y="1139"/>
                  </a:lnTo>
                  <a:lnTo>
                    <a:pt x="3106" y="958"/>
                  </a:lnTo>
                  <a:lnTo>
                    <a:pt x="3029" y="777"/>
                  </a:lnTo>
                  <a:lnTo>
                    <a:pt x="2951" y="622"/>
                  </a:lnTo>
                  <a:lnTo>
                    <a:pt x="2847" y="467"/>
                  </a:lnTo>
                  <a:lnTo>
                    <a:pt x="2718" y="337"/>
                  </a:lnTo>
                  <a:lnTo>
                    <a:pt x="2615" y="234"/>
                  </a:lnTo>
                  <a:lnTo>
                    <a:pt x="2459" y="130"/>
                  </a:lnTo>
                  <a:lnTo>
                    <a:pt x="2330" y="78"/>
                  </a:lnTo>
                  <a:lnTo>
                    <a:pt x="2149" y="27"/>
                  </a:lnTo>
                  <a:lnTo>
                    <a:pt x="2149" y="27"/>
                  </a:lnTo>
                  <a:lnTo>
                    <a:pt x="1993" y="1"/>
                  </a:lnTo>
                  <a:lnTo>
                    <a:pt x="1838" y="1"/>
                  </a:lnTo>
                  <a:lnTo>
                    <a:pt x="1683" y="27"/>
                  </a:lnTo>
                  <a:lnTo>
                    <a:pt x="1502" y="78"/>
                  </a:lnTo>
                  <a:lnTo>
                    <a:pt x="1347" y="130"/>
                  </a:lnTo>
                  <a:lnTo>
                    <a:pt x="1191" y="234"/>
                  </a:lnTo>
                  <a:lnTo>
                    <a:pt x="1036" y="337"/>
                  </a:lnTo>
                  <a:lnTo>
                    <a:pt x="907" y="467"/>
                  </a:lnTo>
                  <a:lnTo>
                    <a:pt x="751" y="596"/>
                  </a:lnTo>
                  <a:lnTo>
                    <a:pt x="622" y="751"/>
                  </a:lnTo>
                  <a:lnTo>
                    <a:pt x="519" y="932"/>
                  </a:lnTo>
                  <a:lnTo>
                    <a:pt x="389" y="1113"/>
                  </a:lnTo>
                  <a:lnTo>
                    <a:pt x="312" y="1321"/>
                  </a:lnTo>
                  <a:lnTo>
                    <a:pt x="208" y="1528"/>
                  </a:lnTo>
                  <a:lnTo>
                    <a:pt x="130" y="1760"/>
                  </a:lnTo>
                  <a:lnTo>
                    <a:pt x="79"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46"/>
            <p:cNvSpPr/>
            <p:nvPr/>
          </p:nvSpPr>
          <p:spPr>
            <a:xfrm>
              <a:off x="8363810" y="1261260"/>
              <a:ext cx="33795" cy="44906"/>
            </a:xfrm>
            <a:custGeom>
              <a:rect b="b" l="l" r="r" t="t"/>
              <a:pathLst>
                <a:path extrusionOk="0" h="2615" w="1968">
                  <a:moveTo>
                    <a:pt x="1139" y="1"/>
                  </a:moveTo>
                  <a:lnTo>
                    <a:pt x="958" y="27"/>
                  </a:lnTo>
                  <a:lnTo>
                    <a:pt x="803" y="104"/>
                  </a:lnTo>
                  <a:lnTo>
                    <a:pt x="648" y="208"/>
                  </a:lnTo>
                  <a:lnTo>
                    <a:pt x="492" y="337"/>
                  </a:lnTo>
                  <a:lnTo>
                    <a:pt x="337" y="518"/>
                  </a:lnTo>
                  <a:lnTo>
                    <a:pt x="234" y="725"/>
                  </a:lnTo>
                  <a:lnTo>
                    <a:pt x="130" y="932"/>
                  </a:lnTo>
                  <a:lnTo>
                    <a:pt x="53" y="1191"/>
                  </a:lnTo>
                  <a:lnTo>
                    <a:pt x="1" y="1502"/>
                  </a:lnTo>
                  <a:lnTo>
                    <a:pt x="27" y="1657"/>
                  </a:lnTo>
                  <a:lnTo>
                    <a:pt x="27" y="1812"/>
                  </a:lnTo>
                  <a:lnTo>
                    <a:pt x="208" y="1709"/>
                  </a:lnTo>
                  <a:lnTo>
                    <a:pt x="389" y="1683"/>
                  </a:lnTo>
                  <a:lnTo>
                    <a:pt x="492" y="1709"/>
                  </a:lnTo>
                  <a:lnTo>
                    <a:pt x="622" y="1734"/>
                  </a:lnTo>
                  <a:lnTo>
                    <a:pt x="725" y="1786"/>
                  </a:lnTo>
                  <a:lnTo>
                    <a:pt x="803" y="1864"/>
                  </a:lnTo>
                  <a:lnTo>
                    <a:pt x="881" y="1941"/>
                  </a:lnTo>
                  <a:lnTo>
                    <a:pt x="932" y="2045"/>
                  </a:lnTo>
                  <a:lnTo>
                    <a:pt x="984" y="2174"/>
                  </a:lnTo>
                  <a:lnTo>
                    <a:pt x="984" y="2278"/>
                  </a:lnTo>
                  <a:lnTo>
                    <a:pt x="958" y="2459"/>
                  </a:lnTo>
                  <a:lnTo>
                    <a:pt x="881" y="2614"/>
                  </a:lnTo>
                  <a:lnTo>
                    <a:pt x="1062" y="2614"/>
                  </a:lnTo>
                  <a:lnTo>
                    <a:pt x="1217" y="2563"/>
                  </a:lnTo>
                  <a:lnTo>
                    <a:pt x="1372" y="2485"/>
                  </a:lnTo>
                  <a:lnTo>
                    <a:pt x="1528" y="2356"/>
                  </a:lnTo>
                  <a:lnTo>
                    <a:pt x="1657" y="2226"/>
                  </a:lnTo>
                  <a:lnTo>
                    <a:pt x="1760" y="2045"/>
                  </a:lnTo>
                  <a:lnTo>
                    <a:pt x="1838" y="1838"/>
                  </a:lnTo>
                  <a:lnTo>
                    <a:pt x="1916" y="1605"/>
                  </a:lnTo>
                  <a:lnTo>
                    <a:pt x="1967" y="1320"/>
                  </a:lnTo>
                  <a:lnTo>
                    <a:pt x="1967" y="1062"/>
                  </a:lnTo>
                  <a:lnTo>
                    <a:pt x="1916" y="803"/>
                  </a:lnTo>
                  <a:lnTo>
                    <a:pt x="1864" y="570"/>
                  </a:lnTo>
                  <a:lnTo>
                    <a:pt x="1760" y="363"/>
                  </a:lnTo>
                  <a:lnTo>
                    <a:pt x="1631" y="208"/>
                  </a:lnTo>
                  <a:lnTo>
                    <a:pt x="1476" y="78"/>
                  </a:lnTo>
                  <a:lnTo>
                    <a:pt x="1295" y="27"/>
                  </a:lnTo>
                  <a:lnTo>
                    <a:pt x="113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46"/>
            <p:cNvSpPr/>
            <p:nvPr/>
          </p:nvSpPr>
          <p:spPr>
            <a:xfrm>
              <a:off x="8363810" y="1261260"/>
              <a:ext cx="33795" cy="44906"/>
            </a:xfrm>
            <a:custGeom>
              <a:rect b="b" l="l" r="r" t="t"/>
              <a:pathLst>
                <a:path extrusionOk="0" fill="none" h="2615" w="1968">
                  <a:moveTo>
                    <a:pt x="1139" y="1"/>
                  </a:moveTo>
                  <a:lnTo>
                    <a:pt x="1139" y="1"/>
                  </a:lnTo>
                  <a:lnTo>
                    <a:pt x="958" y="27"/>
                  </a:lnTo>
                  <a:lnTo>
                    <a:pt x="803" y="104"/>
                  </a:lnTo>
                  <a:lnTo>
                    <a:pt x="648" y="208"/>
                  </a:lnTo>
                  <a:lnTo>
                    <a:pt x="492" y="337"/>
                  </a:lnTo>
                  <a:lnTo>
                    <a:pt x="337" y="518"/>
                  </a:lnTo>
                  <a:lnTo>
                    <a:pt x="234" y="725"/>
                  </a:lnTo>
                  <a:lnTo>
                    <a:pt x="130" y="932"/>
                  </a:lnTo>
                  <a:lnTo>
                    <a:pt x="53" y="1191"/>
                  </a:lnTo>
                  <a:lnTo>
                    <a:pt x="53" y="1191"/>
                  </a:lnTo>
                  <a:lnTo>
                    <a:pt x="1" y="1502"/>
                  </a:lnTo>
                  <a:lnTo>
                    <a:pt x="27" y="1657"/>
                  </a:lnTo>
                  <a:lnTo>
                    <a:pt x="27" y="1812"/>
                  </a:lnTo>
                  <a:lnTo>
                    <a:pt x="27" y="1812"/>
                  </a:lnTo>
                  <a:lnTo>
                    <a:pt x="208" y="1709"/>
                  </a:lnTo>
                  <a:lnTo>
                    <a:pt x="389" y="1683"/>
                  </a:lnTo>
                  <a:lnTo>
                    <a:pt x="389" y="1683"/>
                  </a:lnTo>
                  <a:lnTo>
                    <a:pt x="492" y="1709"/>
                  </a:lnTo>
                  <a:lnTo>
                    <a:pt x="622" y="1734"/>
                  </a:lnTo>
                  <a:lnTo>
                    <a:pt x="725" y="1786"/>
                  </a:lnTo>
                  <a:lnTo>
                    <a:pt x="803" y="1864"/>
                  </a:lnTo>
                  <a:lnTo>
                    <a:pt x="881" y="1941"/>
                  </a:lnTo>
                  <a:lnTo>
                    <a:pt x="932" y="2045"/>
                  </a:lnTo>
                  <a:lnTo>
                    <a:pt x="984" y="2174"/>
                  </a:lnTo>
                  <a:lnTo>
                    <a:pt x="984" y="2278"/>
                  </a:lnTo>
                  <a:lnTo>
                    <a:pt x="984" y="2278"/>
                  </a:lnTo>
                  <a:lnTo>
                    <a:pt x="958" y="2459"/>
                  </a:lnTo>
                  <a:lnTo>
                    <a:pt x="881" y="2614"/>
                  </a:lnTo>
                  <a:lnTo>
                    <a:pt x="881" y="2614"/>
                  </a:lnTo>
                  <a:lnTo>
                    <a:pt x="906" y="2614"/>
                  </a:lnTo>
                  <a:lnTo>
                    <a:pt x="906" y="2614"/>
                  </a:lnTo>
                  <a:lnTo>
                    <a:pt x="1062" y="2614"/>
                  </a:lnTo>
                  <a:lnTo>
                    <a:pt x="1217" y="2563"/>
                  </a:lnTo>
                  <a:lnTo>
                    <a:pt x="1372" y="2485"/>
                  </a:lnTo>
                  <a:lnTo>
                    <a:pt x="1528" y="2356"/>
                  </a:lnTo>
                  <a:lnTo>
                    <a:pt x="1657" y="2226"/>
                  </a:lnTo>
                  <a:lnTo>
                    <a:pt x="1760" y="2045"/>
                  </a:lnTo>
                  <a:lnTo>
                    <a:pt x="1838" y="1838"/>
                  </a:lnTo>
                  <a:lnTo>
                    <a:pt x="1916" y="1605"/>
                  </a:lnTo>
                  <a:lnTo>
                    <a:pt x="1916" y="1605"/>
                  </a:lnTo>
                  <a:lnTo>
                    <a:pt x="1967" y="1320"/>
                  </a:lnTo>
                  <a:lnTo>
                    <a:pt x="1967" y="1062"/>
                  </a:lnTo>
                  <a:lnTo>
                    <a:pt x="1916" y="803"/>
                  </a:lnTo>
                  <a:lnTo>
                    <a:pt x="1864" y="570"/>
                  </a:lnTo>
                  <a:lnTo>
                    <a:pt x="1760" y="363"/>
                  </a:lnTo>
                  <a:lnTo>
                    <a:pt x="1631" y="208"/>
                  </a:lnTo>
                  <a:lnTo>
                    <a:pt x="1476" y="78"/>
                  </a:lnTo>
                  <a:lnTo>
                    <a:pt x="1295" y="27"/>
                  </a:lnTo>
                  <a:lnTo>
                    <a:pt x="1295" y="27"/>
                  </a:lnTo>
                  <a:lnTo>
                    <a:pt x="113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46"/>
            <p:cNvSpPr/>
            <p:nvPr/>
          </p:nvSpPr>
          <p:spPr>
            <a:xfrm>
              <a:off x="8189183" y="1256383"/>
              <a:ext cx="18684" cy="26222"/>
            </a:xfrm>
            <a:custGeom>
              <a:rect b="b" l="l" r="r" t="t"/>
              <a:pathLst>
                <a:path extrusionOk="0" h="1527" w="1088">
                  <a:moveTo>
                    <a:pt x="544" y="0"/>
                  </a:moveTo>
                  <a:lnTo>
                    <a:pt x="440" y="26"/>
                  </a:lnTo>
                  <a:lnTo>
                    <a:pt x="337" y="78"/>
                  </a:lnTo>
                  <a:lnTo>
                    <a:pt x="233" y="155"/>
                  </a:lnTo>
                  <a:lnTo>
                    <a:pt x="156" y="233"/>
                  </a:lnTo>
                  <a:lnTo>
                    <a:pt x="78" y="362"/>
                  </a:lnTo>
                  <a:lnTo>
                    <a:pt x="26" y="492"/>
                  </a:lnTo>
                  <a:lnTo>
                    <a:pt x="0" y="647"/>
                  </a:lnTo>
                  <a:lnTo>
                    <a:pt x="0" y="828"/>
                  </a:lnTo>
                  <a:lnTo>
                    <a:pt x="0" y="983"/>
                  </a:lnTo>
                  <a:lnTo>
                    <a:pt x="26" y="1113"/>
                  </a:lnTo>
                  <a:lnTo>
                    <a:pt x="78" y="1242"/>
                  </a:lnTo>
                  <a:lnTo>
                    <a:pt x="156" y="1346"/>
                  </a:lnTo>
                  <a:lnTo>
                    <a:pt x="233" y="1423"/>
                  </a:lnTo>
                  <a:lnTo>
                    <a:pt x="337" y="1475"/>
                  </a:lnTo>
                  <a:lnTo>
                    <a:pt x="440" y="1527"/>
                  </a:lnTo>
                  <a:lnTo>
                    <a:pt x="647" y="1527"/>
                  </a:lnTo>
                  <a:lnTo>
                    <a:pt x="751" y="1475"/>
                  </a:lnTo>
                  <a:lnTo>
                    <a:pt x="854" y="1423"/>
                  </a:lnTo>
                  <a:lnTo>
                    <a:pt x="932" y="1346"/>
                  </a:lnTo>
                  <a:lnTo>
                    <a:pt x="984" y="1242"/>
                  </a:lnTo>
                  <a:lnTo>
                    <a:pt x="1035" y="1113"/>
                  </a:lnTo>
                  <a:lnTo>
                    <a:pt x="1087" y="983"/>
                  </a:lnTo>
                  <a:lnTo>
                    <a:pt x="1087" y="828"/>
                  </a:lnTo>
                  <a:lnTo>
                    <a:pt x="1087" y="647"/>
                  </a:lnTo>
                  <a:lnTo>
                    <a:pt x="1035" y="492"/>
                  </a:lnTo>
                  <a:lnTo>
                    <a:pt x="984" y="362"/>
                  </a:lnTo>
                  <a:lnTo>
                    <a:pt x="932" y="233"/>
                  </a:lnTo>
                  <a:lnTo>
                    <a:pt x="854" y="155"/>
                  </a:lnTo>
                  <a:lnTo>
                    <a:pt x="751" y="78"/>
                  </a:lnTo>
                  <a:lnTo>
                    <a:pt x="647" y="26"/>
                  </a:lnTo>
                  <a:lnTo>
                    <a:pt x="544"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46"/>
            <p:cNvSpPr/>
            <p:nvPr/>
          </p:nvSpPr>
          <p:spPr>
            <a:xfrm>
              <a:off x="8291823" y="1256383"/>
              <a:ext cx="19130" cy="26222"/>
            </a:xfrm>
            <a:custGeom>
              <a:rect b="b" l="l" r="r" t="t"/>
              <a:pathLst>
                <a:path extrusionOk="0" h="1527" w="1114">
                  <a:moveTo>
                    <a:pt x="544" y="0"/>
                  </a:moveTo>
                  <a:lnTo>
                    <a:pt x="441" y="26"/>
                  </a:lnTo>
                  <a:lnTo>
                    <a:pt x="337" y="78"/>
                  </a:lnTo>
                  <a:lnTo>
                    <a:pt x="260" y="155"/>
                  </a:lnTo>
                  <a:lnTo>
                    <a:pt x="156" y="233"/>
                  </a:lnTo>
                  <a:lnTo>
                    <a:pt x="104" y="362"/>
                  </a:lnTo>
                  <a:lnTo>
                    <a:pt x="53" y="492"/>
                  </a:lnTo>
                  <a:lnTo>
                    <a:pt x="27" y="647"/>
                  </a:lnTo>
                  <a:lnTo>
                    <a:pt x="1" y="828"/>
                  </a:lnTo>
                  <a:lnTo>
                    <a:pt x="27" y="983"/>
                  </a:lnTo>
                  <a:lnTo>
                    <a:pt x="53" y="1113"/>
                  </a:lnTo>
                  <a:lnTo>
                    <a:pt x="104" y="1242"/>
                  </a:lnTo>
                  <a:lnTo>
                    <a:pt x="156" y="1346"/>
                  </a:lnTo>
                  <a:lnTo>
                    <a:pt x="260" y="1423"/>
                  </a:lnTo>
                  <a:lnTo>
                    <a:pt x="337" y="1475"/>
                  </a:lnTo>
                  <a:lnTo>
                    <a:pt x="441" y="1527"/>
                  </a:lnTo>
                  <a:lnTo>
                    <a:pt x="674" y="1527"/>
                  </a:lnTo>
                  <a:lnTo>
                    <a:pt x="777" y="1475"/>
                  </a:lnTo>
                  <a:lnTo>
                    <a:pt x="855" y="1423"/>
                  </a:lnTo>
                  <a:lnTo>
                    <a:pt x="932" y="1346"/>
                  </a:lnTo>
                  <a:lnTo>
                    <a:pt x="1010" y="1242"/>
                  </a:lnTo>
                  <a:lnTo>
                    <a:pt x="1062" y="1113"/>
                  </a:lnTo>
                  <a:lnTo>
                    <a:pt x="1088" y="983"/>
                  </a:lnTo>
                  <a:lnTo>
                    <a:pt x="1113" y="828"/>
                  </a:lnTo>
                  <a:lnTo>
                    <a:pt x="1088" y="647"/>
                  </a:lnTo>
                  <a:lnTo>
                    <a:pt x="1062" y="492"/>
                  </a:lnTo>
                  <a:lnTo>
                    <a:pt x="1010" y="362"/>
                  </a:lnTo>
                  <a:lnTo>
                    <a:pt x="932" y="233"/>
                  </a:lnTo>
                  <a:lnTo>
                    <a:pt x="855" y="155"/>
                  </a:lnTo>
                  <a:lnTo>
                    <a:pt x="777" y="78"/>
                  </a:lnTo>
                  <a:lnTo>
                    <a:pt x="674" y="26"/>
                  </a:lnTo>
                  <a:lnTo>
                    <a:pt x="544"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46"/>
            <p:cNvSpPr/>
            <p:nvPr/>
          </p:nvSpPr>
          <p:spPr>
            <a:xfrm>
              <a:off x="8171410" y="1228821"/>
              <a:ext cx="54660" cy="28901"/>
            </a:xfrm>
            <a:custGeom>
              <a:rect b="b" l="l" r="r" t="t"/>
              <a:pathLst>
                <a:path extrusionOk="0" h="1683" w="3183">
                  <a:moveTo>
                    <a:pt x="2355" y="1"/>
                  </a:moveTo>
                  <a:lnTo>
                    <a:pt x="2044" y="27"/>
                  </a:lnTo>
                  <a:lnTo>
                    <a:pt x="1708" y="78"/>
                  </a:lnTo>
                  <a:lnTo>
                    <a:pt x="1398" y="156"/>
                  </a:lnTo>
                  <a:lnTo>
                    <a:pt x="1139" y="260"/>
                  </a:lnTo>
                  <a:lnTo>
                    <a:pt x="932" y="415"/>
                  </a:lnTo>
                  <a:lnTo>
                    <a:pt x="725" y="570"/>
                  </a:lnTo>
                  <a:lnTo>
                    <a:pt x="518" y="751"/>
                  </a:lnTo>
                  <a:lnTo>
                    <a:pt x="337" y="932"/>
                  </a:lnTo>
                  <a:lnTo>
                    <a:pt x="104" y="1243"/>
                  </a:lnTo>
                  <a:lnTo>
                    <a:pt x="0" y="1372"/>
                  </a:lnTo>
                  <a:lnTo>
                    <a:pt x="0" y="1424"/>
                  </a:lnTo>
                  <a:lnTo>
                    <a:pt x="26" y="1527"/>
                  </a:lnTo>
                  <a:lnTo>
                    <a:pt x="52" y="1579"/>
                  </a:lnTo>
                  <a:lnTo>
                    <a:pt x="104" y="1631"/>
                  </a:lnTo>
                  <a:lnTo>
                    <a:pt x="155" y="1683"/>
                  </a:lnTo>
                  <a:lnTo>
                    <a:pt x="207" y="1683"/>
                  </a:lnTo>
                  <a:lnTo>
                    <a:pt x="285" y="1657"/>
                  </a:lnTo>
                  <a:lnTo>
                    <a:pt x="388" y="1579"/>
                  </a:lnTo>
                  <a:lnTo>
                    <a:pt x="621" y="1346"/>
                  </a:lnTo>
                  <a:lnTo>
                    <a:pt x="932" y="1088"/>
                  </a:lnTo>
                  <a:lnTo>
                    <a:pt x="1087" y="958"/>
                  </a:lnTo>
                  <a:lnTo>
                    <a:pt x="1294" y="855"/>
                  </a:lnTo>
                  <a:lnTo>
                    <a:pt x="1527" y="803"/>
                  </a:lnTo>
                  <a:lnTo>
                    <a:pt x="1786" y="777"/>
                  </a:lnTo>
                  <a:lnTo>
                    <a:pt x="2044" y="777"/>
                  </a:lnTo>
                  <a:lnTo>
                    <a:pt x="2303" y="803"/>
                  </a:lnTo>
                  <a:lnTo>
                    <a:pt x="2795" y="855"/>
                  </a:lnTo>
                  <a:lnTo>
                    <a:pt x="2976" y="881"/>
                  </a:lnTo>
                  <a:lnTo>
                    <a:pt x="3080" y="855"/>
                  </a:lnTo>
                  <a:lnTo>
                    <a:pt x="3105" y="829"/>
                  </a:lnTo>
                  <a:lnTo>
                    <a:pt x="3131" y="803"/>
                  </a:lnTo>
                  <a:lnTo>
                    <a:pt x="3183" y="699"/>
                  </a:lnTo>
                  <a:lnTo>
                    <a:pt x="3183" y="544"/>
                  </a:lnTo>
                  <a:lnTo>
                    <a:pt x="3183" y="389"/>
                  </a:lnTo>
                  <a:lnTo>
                    <a:pt x="3131" y="130"/>
                  </a:lnTo>
                  <a:lnTo>
                    <a:pt x="3105" y="1"/>
                  </a:lnTo>
                  <a:close/>
                </a:path>
              </a:pathLst>
            </a:custGeom>
            <a:solidFill>
              <a:srgbClr val="70A0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46"/>
            <p:cNvSpPr/>
            <p:nvPr/>
          </p:nvSpPr>
          <p:spPr>
            <a:xfrm>
              <a:off x="8271388" y="1228821"/>
              <a:ext cx="60001" cy="27133"/>
            </a:xfrm>
            <a:custGeom>
              <a:rect b="b" l="l" r="r" t="t"/>
              <a:pathLst>
                <a:path extrusionOk="0" h="1580" w="3494">
                  <a:moveTo>
                    <a:pt x="828" y="1"/>
                  </a:moveTo>
                  <a:lnTo>
                    <a:pt x="259" y="27"/>
                  </a:lnTo>
                  <a:lnTo>
                    <a:pt x="26" y="52"/>
                  </a:lnTo>
                  <a:lnTo>
                    <a:pt x="0" y="182"/>
                  </a:lnTo>
                  <a:lnTo>
                    <a:pt x="0" y="492"/>
                  </a:lnTo>
                  <a:lnTo>
                    <a:pt x="0" y="648"/>
                  </a:lnTo>
                  <a:lnTo>
                    <a:pt x="26" y="803"/>
                  </a:lnTo>
                  <a:lnTo>
                    <a:pt x="78" y="906"/>
                  </a:lnTo>
                  <a:lnTo>
                    <a:pt x="104" y="958"/>
                  </a:lnTo>
                  <a:lnTo>
                    <a:pt x="156" y="984"/>
                  </a:lnTo>
                  <a:lnTo>
                    <a:pt x="259" y="984"/>
                  </a:lnTo>
                  <a:lnTo>
                    <a:pt x="466" y="958"/>
                  </a:lnTo>
                  <a:lnTo>
                    <a:pt x="958" y="829"/>
                  </a:lnTo>
                  <a:lnTo>
                    <a:pt x="1243" y="777"/>
                  </a:lnTo>
                  <a:lnTo>
                    <a:pt x="1527" y="751"/>
                  </a:lnTo>
                  <a:lnTo>
                    <a:pt x="1812" y="751"/>
                  </a:lnTo>
                  <a:lnTo>
                    <a:pt x="1941" y="777"/>
                  </a:lnTo>
                  <a:lnTo>
                    <a:pt x="2071" y="803"/>
                  </a:lnTo>
                  <a:lnTo>
                    <a:pt x="2278" y="906"/>
                  </a:lnTo>
                  <a:lnTo>
                    <a:pt x="2485" y="1010"/>
                  </a:lnTo>
                  <a:lnTo>
                    <a:pt x="2821" y="1269"/>
                  </a:lnTo>
                  <a:lnTo>
                    <a:pt x="3106" y="1476"/>
                  </a:lnTo>
                  <a:lnTo>
                    <a:pt x="3209" y="1553"/>
                  </a:lnTo>
                  <a:lnTo>
                    <a:pt x="3287" y="1579"/>
                  </a:lnTo>
                  <a:lnTo>
                    <a:pt x="3364" y="1553"/>
                  </a:lnTo>
                  <a:lnTo>
                    <a:pt x="3416" y="1527"/>
                  </a:lnTo>
                  <a:lnTo>
                    <a:pt x="3442" y="1476"/>
                  </a:lnTo>
                  <a:lnTo>
                    <a:pt x="3468" y="1398"/>
                  </a:lnTo>
                  <a:lnTo>
                    <a:pt x="3494" y="1269"/>
                  </a:lnTo>
                  <a:lnTo>
                    <a:pt x="3494" y="1217"/>
                  </a:lnTo>
                  <a:lnTo>
                    <a:pt x="3364" y="1088"/>
                  </a:lnTo>
                  <a:lnTo>
                    <a:pt x="3080" y="803"/>
                  </a:lnTo>
                  <a:lnTo>
                    <a:pt x="2873" y="622"/>
                  </a:lnTo>
                  <a:lnTo>
                    <a:pt x="2640" y="441"/>
                  </a:lnTo>
                  <a:lnTo>
                    <a:pt x="2407" y="285"/>
                  </a:lnTo>
                  <a:lnTo>
                    <a:pt x="2148" y="156"/>
                  </a:lnTo>
                  <a:lnTo>
                    <a:pt x="1864" y="52"/>
                  </a:lnTo>
                  <a:lnTo>
                    <a:pt x="1527" y="27"/>
                  </a:lnTo>
                  <a:lnTo>
                    <a:pt x="1191" y="1"/>
                  </a:lnTo>
                  <a:close/>
                </a:path>
              </a:pathLst>
            </a:custGeom>
            <a:solidFill>
              <a:srgbClr val="70A0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46"/>
            <p:cNvSpPr/>
            <p:nvPr/>
          </p:nvSpPr>
          <p:spPr>
            <a:xfrm>
              <a:off x="8230500" y="1323029"/>
              <a:ext cx="39119" cy="15129"/>
            </a:xfrm>
            <a:custGeom>
              <a:rect b="b" l="l" r="r" t="t"/>
              <a:pathLst>
                <a:path extrusionOk="0" h="881" w="2278">
                  <a:moveTo>
                    <a:pt x="1" y="1"/>
                  </a:moveTo>
                  <a:lnTo>
                    <a:pt x="53" y="130"/>
                  </a:lnTo>
                  <a:lnTo>
                    <a:pt x="130" y="285"/>
                  </a:lnTo>
                  <a:lnTo>
                    <a:pt x="234" y="466"/>
                  </a:lnTo>
                  <a:lnTo>
                    <a:pt x="389" y="622"/>
                  </a:lnTo>
                  <a:lnTo>
                    <a:pt x="570" y="751"/>
                  </a:lnTo>
                  <a:lnTo>
                    <a:pt x="674" y="829"/>
                  </a:lnTo>
                  <a:lnTo>
                    <a:pt x="803" y="855"/>
                  </a:lnTo>
                  <a:lnTo>
                    <a:pt x="932" y="880"/>
                  </a:lnTo>
                  <a:lnTo>
                    <a:pt x="1062" y="880"/>
                  </a:lnTo>
                  <a:lnTo>
                    <a:pt x="1191" y="855"/>
                  </a:lnTo>
                  <a:lnTo>
                    <a:pt x="1320" y="803"/>
                  </a:lnTo>
                  <a:lnTo>
                    <a:pt x="1579" y="699"/>
                  </a:lnTo>
                  <a:lnTo>
                    <a:pt x="1786" y="570"/>
                  </a:lnTo>
                  <a:lnTo>
                    <a:pt x="1967" y="415"/>
                  </a:lnTo>
                  <a:lnTo>
                    <a:pt x="2097" y="259"/>
                  </a:lnTo>
                  <a:lnTo>
                    <a:pt x="2200" y="104"/>
                  </a:lnTo>
                  <a:lnTo>
                    <a:pt x="2278" y="1"/>
                  </a:lnTo>
                  <a:lnTo>
                    <a:pt x="1062" y="208"/>
                  </a:lnTo>
                  <a:lnTo>
                    <a:pt x="1"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46"/>
            <p:cNvSpPr/>
            <p:nvPr/>
          </p:nvSpPr>
          <p:spPr>
            <a:xfrm>
              <a:off x="8203849" y="1342142"/>
              <a:ext cx="103104" cy="25793"/>
            </a:xfrm>
            <a:custGeom>
              <a:rect b="b" l="l" r="r" t="t"/>
              <a:pathLst>
                <a:path extrusionOk="0" h="1502" w="6004">
                  <a:moveTo>
                    <a:pt x="6004" y="0"/>
                  </a:moveTo>
                  <a:lnTo>
                    <a:pt x="5693" y="233"/>
                  </a:lnTo>
                  <a:lnTo>
                    <a:pt x="5357" y="466"/>
                  </a:lnTo>
                  <a:lnTo>
                    <a:pt x="4813" y="751"/>
                  </a:lnTo>
                  <a:lnTo>
                    <a:pt x="4270" y="1010"/>
                  </a:lnTo>
                  <a:lnTo>
                    <a:pt x="3985" y="1113"/>
                  </a:lnTo>
                  <a:lnTo>
                    <a:pt x="3701" y="1191"/>
                  </a:lnTo>
                  <a:lnTo>
                    <a:pt x="3416" y="1268"/>
                  </a:lnTo>
                  <a:lnTo>
                    <a:pt x="3131" y="1346"/>
                  </a:lnTo>
                  <a:lnTo>
                    <a:pt x="2743" y="1372"/>
                  </a:lnTo>
                  <a:lnTo>
                    <a:pt x="2329" y="1398"/>
                  </a:lnTo>
                  <a:lnTo>
                    <a:pt x="1941" y="1398"/>
                  </a:lnTo>
                  <a:lnTo>
                    <a:pt x="1527" y="1372"/>
                  </a:lnTo>
                  <a:lnTo>
                    <a:pt x="1139" y="1320"/>
                  </a:lnTo>
                  <a:lnTo>
                    <a:pt x="751" y="1217"/>
                  </a:lnTo>
                  <a:lnTo>
                    <a:pt x="362" y="1113"/>
                  </a:lnTo>
                  <a:lnTo>
                    <a:pt x="0" y="932"/>
                  </a:lnTo>
                  <a:lnTo>
                    <a:pt x="181" y="1035"/>
                  </a:lnTo>
                  <a:lnTo>
                    <a:pt x="362" y="1139"/>
                  </a:lnTo>
                  <a:lnTo>
                    <a:pt x="725" y="1268"/>
                  </a:lnTo>
                  <a:lnTo>
                    <a:pt x="1139" y="1372"/>
                  </a:lnTo>
                  <a:lnTo>
                    <a:pt x="1527" y="1449"/>
                  </a:lnTo>
                  <a:lnTo>
                    <a:pt x="1837" y="1475"/>
                  </a:lnTo>
                  <a:lnTo>
                    <a:pt x="2148" y="1501"/>
                  </a:lnTo>
                  <a:lnTo>
                    <a:pt x="2458" y="1501"/>
                  </a:lnTo>
                  <a:lnTo>
                    <a:pt x="2743" y="1475"/>
                  </a:lnTo>
                  <a:lnTo>
                    <a:pt x="3054" y="1449"/>
                  </a:lnTo>
                  <a:lnTo>
                    <a:pt x="3338" y="1398"/>
                  </a:lnTo>
                  <a:lnTo>
                    <a:pt x="3649" y="1320"/>
                  </a:lnTo>
                  <a:lnTo>
                    <a:pt x="3933" y="1242"/>
                  </a:lnTo>
                  <a:lnTo>
                    <a:pt x="4218" y="1139"/>
                  </a:lnTo>
                  <a:lnTo>
                    <a:pt x="4477" y="1010"/>
                  </a:lnTo>
                  <a:lnTo>
                    <a:pt x="4761" y="880"/>
                  </a:lnTo>
                  <a:lnTo>
                    <a:pt x="5020" y="725"/>
                  </a:lnTo>
                  <a:lnTo>
                    <a:pt x="5538" y="388"/>
                  </a:lnTo>
                  <a:lnTo>
                    <a:pt x="6004"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46"/>
            <p:cNvSpPr/>
            <p:nvPr/>
          </p:nvSpPr>
          <p:spPr>
            <a:xfrm>
              <a:off x="8299379" y="1340356"/>
              <a:ext cx="8913" cy="8913"/>
            </a:xfrm>
            <a:custGeom>
              <a:rect b="b" l="l" r="r" t="t"/>
              <a:pathLst>
                <a:path extrusionOk="0" h="519" w="519">
                  <a:moveTo>
                    <a:pt x="389" y="1"/>
                  </a:moveTo>
                  <a:lnTo>
                    <a:pt x="337" y="27"/>
                  </a:lnTo>
                  <a:lnTo>
                    <a:pt x="182" y="130"/>
                  </a:lnTo>
                  <a:lnTo>
                    <a:pt x="1" y="285"/>
                  </a:lnTo>
                  <a:lnTo>
                    <a:pt x="337" y="234"/>
                  </a:lnTo>
                  <a:lnTo>
                    <a:pt x="518" y="518"/>
                  </a:lnTo>
                  <a:lnTo>
                    <a:pt x="518" y="285"/>
                  </a:lnTo>
                  <a:lnTo>
                    <a:pt x="492" y="104"/>
                  </a:lnTo>
                  <a:lnTo>
                    <a:pt x="466" y="53"/>
                  </a:lnTo>
                  <a:lnTo>
                    <a:pt x="441"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46"/>
            <p:cNvSpPr/>
            <p:nvPr/>
          </p:nvSpPr>
          <p:spPr>
            <a:xfrm>
              <a:off x="8111409" y="1053747"/>
              <a:ext cx="271532" cy="224857"/>
            </a:xfrm>
            <a:custGeom>
              <a:rect b="b" l="l" r="r" t="t"/>
              <a:pathLst>
                <a:path extrusionOk="0" h="13094" w="15812">
                  <a:moveTo>
                    <a:pt x="8126" y="0"/>
                  </a:moveTo>
                  <a:lnTo>
                    <a:pt x="7402" y="26"/>
                  </a:lnTo>
                  <a:lnTo>
                    <a:pt x="6677" y="104"/>
                  </a:lnTo>
                  <a:lnTo>
                    <a:pt x="6030" y="181"/>
                  </a:lnTo>
                  <a:lnTo>
                    <a:pt x="5409" y="311"/>
                  </a:lnTo>
                  <a:lnTo>
                    <a:pt x="4814" y="440"/>
                  </a:lnTo>
                  <a:lnTo>
                    <a:pt x="4270" y="595"/>
                  </a:lnTo>
                  <a:lnTo>
                    <a:pt x="3779" y="777"/>
                  </a:lnTo>
                  <a:lnTo>
                    <a:pt x="3339" y="958"/>
                  </a:lnTo>
                  <a:lnTo>
                    <a:pt x="2925" y="1165"/>
                  </a:lnTo>
                  <a:lnTo>
                    <a:pt x="2537" y="1372"/>
                  </a:lnTo>
                  <a:lnTo>
                    <a:pt x="2200" y="1605"/>
                  </a:lnTo>
                  <a:lnTo>
                    <a:pt x="1864" y="1838"/>
                  </a:lnTo>
                  <a:lnTo>
                    <a:pt x="1605" y="2070"/>
                  </a:lnTo>
                  <a:lnTo>
                    <a:pt x="1346" y="2303"/>
                  </a:lnTo>
                  <a:lnTo>
                    <a:pt x="1114" y="2562"/>
                  </a:lnTo>
                  <a:lnTo>
                    <a:pt x="907" y="2795"/>
                  </a:lnTo>
                  <a:lnTo>
                    <a:pt x="751" y="3054"/>
                  </a:lnTo>
                  <a:lnTo>
                    <a:pt x="596" y="3313"/>
                  </a:lnTo>
                  <a:lnTo>
                    <a:pt x="467" y="3545"/>
                  </a:lnTo>
                  <a:lnTo>
                    <a:pt x="260" y="4011"/>
                  </a:lnTo>
                  <a:lnTo>
                    <a:pt x="130" y="4451"/>
                  </a:lnTo>
                  <a:lnTo>
                    <a:pt x="53" y="4839"/>
                  </a:lnTo>
                  <a:lnTo>
                    <a:pt x="1" y="5176"/>
                  </a:lnTo>
                  <a:lnTo>
                    <a:pt x="1" y="5434"/>
                  </a:lnTo>
                  <a:lnTo>
                    <a:pt x="1" y="5641"/>
                  </a:lnTo>
                  <a:lnTo>
                    <a:pt x="363" y="11050"/>
                  </a:lnTo>
                  <a:lnTo>
                    <a:pt x="1295" y="13094"/>
                  </a:lnTo>
                  <a:lnTo>
                    <a:pt x="2744" y="7272"/>
                  </a:lnTo>
                  <a:lnTo>
                    <a:pt x="4529" y="6030"/>
                  </a:lnTo>
                  <a:lnTo>
                    <a:pt x="4710" y="6185"/>
                  </a:lnTo>
                  <a:lnTo>
                    <a:pt x="4917" y="6366"/>
                  </a:lnTo>
                  <a:lnTo>
                    <a:pt x="5254" y="6547"/>
                  </a:lnTo>
                  <a:lnTo>
                    <a:pt x="5668" y="6728"/>
                  </a:lnTo>
                  <a:lnTo>
                    <a:pt x="5901" y="6832"/>
                  </a:lnTo>
                  <a:lnTo>
                    <a:pt x="6185" y="6909"/>
                  </a:lnTo>
                  <a:lnTo>
                    <a:pt x="6470" y="6961"/>
                  </a:lnTo>
                  <a:lnTo>
                    <a:pt x="6781" y="7013"/>
                  </a:lnTo>
                  <a:lnTo>
                    <a:pt x="7117" y="7065"/>
                  </a:lnTo>
                  <a:lnTo>
                    <a:pt x="7479" y="7065"/>
                  </a:lnTo>
                  <a:lnTo>
                    <a:pt x="7867" y="7039"/>
                  </a:lnTo>
                  <a:lnTo>
                    <a:pt x="8230" y="7013"/>
                  </a:lnTo>
                  <a:lnTo>
                    <a:pt x="8592" y="6935"/>
                  </a:lnTo>
                  <a:lnTo>
                    <a:pt x="8954" y="6832"/>
                  </a:lnTo>
                  <a:lnTo>
                    <a:pt x="9291" y="6728"/>
                  </a:lnTo>
                  <a:lnTo>
                    <a:pt x="9601" y="6625"/>
                  </a:lnTo>
                  <a:lnTo>
                    <a:pt x="10196" y="6366"/>
                  </a:lnTo>
                  <a:lnTo>
                    <a:pt x="10688" y="6081"/>
                  </a:lnTo>
                  <a:lnTo>
                    <a:pt x="11050" y="5874"/>
                  </a:lnTo>
                  <a:lnTo>
                    <a:pt x="11387" y="5641"/>
                  </a:lnTo>
                  <a:lnTo>
                    <a:pt x="13069" y="7505"/>
                  </a:lnTo>
                  <a:lnTo>
                    <a:pt x="14337" y="12473"/>
                  </a:lnTo>
                  <a:lnTo>
                    <a:pt x="15811" y="10998"/>
                  </a:lnTo>
                  <a:lnTo>
                    <a:pt x="15811" y="5641"/>
                  </a:lnTo>
                  <a:lnTo>
                    <a:pt x="15786" y="5383"/>
                  </a:lnTo>
                  <a:lnTo>
                    <a:pt x="15708" y="5072"/>
                  </a:lnTo>
                  <a:lnTo>
                    <a:pt x="15604" y="4684"/>
                  </a:lnTo>
                  <a:lnTo>
                    <a:pt x="15449" y="4218"/>
                  </a:lnTo>
                  <a:lnTo>
                    <a:pt x="15242" y="3727"/>
                  </a:lnTo>
                  <a:lnTo>
                    <a:pt x="14932" y="3183"/>
                  </a:lnTo>
                  <a:lnTo>
                    <a:pt x="14776" y="2898"/>
                  </a:lnTo>
                  <a:lnTo>
                    <a:pt x="14569" y="2614"/>
                  </a:lnTo>
                  <a:lnTo>
                    <a:pt x="14337" y="2355"/>
                  </a:lnTo>
                  <a:lnTo>
                    <a:pt x="14104" y="2070"/>
                  </a:lnTo>
                  <a:lnTo>
                    <a:pt x="13819" y="1812"/>
                  </a:lnTo>
                  <a:lnTo>
                    <a:pt x="13534" y="1553"/>
                  </a:lnTo>
                  <a:lnTo>
                    <a:pt x="13198" y="1320"/>
                  </a:lnTo>
                  <a:lnTo>
                    <a:pt x="12862" y="1087"/>
                  </a:lnTo>
                  <a:lnTo>
                    <a:pt x="12473" y="854"/>
                  </a:lnTo>
                  <a:lnTo>
                    <a:pt x="12059" y="673"/>
                  </a:lnTo>
                  <a:lnTo>
                    <a:pt x="11594" y="492"/>
                  </a:lnTo>
                  <a:lnTo>
                    <a:pt x="11102" y="337"/>
                  </a:lnTo>
                  <a:lnTo>
                    <a:pt x="10584" y="207"/>
                  </a:lnTo>
                  <a:lnTo>
                    <a:pt x="10041" y="104"/>
                  </a:lnTo>
                  <a:lnTo>
                    <a:pt x="9446" y="26"/>
                  </a:lnTo>
                  <a:lnTo>
                    <a:pt x="87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46"/>
            <p:cNvSpPr/>
            <p:nvPr/>
          </p:nvSpPr>
          <p:spPr>
            <a:xfrm>
              <a:off x="8149635" y="1290144"/>
              <a:ext cx="48444" cy="28455"/>
            </a:xfrm>
            <a:custGeom>
              <a:rect b="b" l="l" r="r" t="t"/>
              <a:pathLst>
                <a:path extrusionOk="0" h="1657" w="2821">
                  <a:moveTo>
                    <a:pt x="1061" y="1"/>
                  </a:moveTo>
                  <a:lnTo>
                    <a:pt x="854" y="27"/>
                  </a:lnTo>
                  <a:lnTo>
                    <a:pt x="673" y="52"/>
                  </a:lnTo>
                  <a:lnTo>
                    <a:pt x="492" y="104"/>
                  </a:lnTo>
                  <a:lnTo>
                    <a:pt x="362" y="156"/>
                  </a:lnTo>
                  <a:lnTo>
                    <a:pt x="233" y="234"/>
                  </a:lnTo>
                  <a:lnTo>
                    <a:pt x="130" y="311"/>
                  </a:lnTo>
                  <a:lnTo>
                    <a:pt x="52" y="415"/>
                  </a:lnTo>
                  <a:lnTo>
                    <a:pt x="0" y="544"/>
                  </a:lnTo>
                  <a:lnTo>
                    <a:pt x="0" y="699"/>
                  </a:lnTo>
                  <a:lnTo>
                    <a:pt x="52" y="855"/>
                  </a:lnTo>
                  <a:lnTo>
                    <a:pt x="155" y="1010"/>
                  </a:lnTo>
                  <a:lnTo>
                    <a:pt x="311" y="1165"/>
                  </a:lnTo>
                  <a:lnTo>
                    <a:pt x="492" y="1295"/>
                  </a:lnTo>
                  <a:lnTo>
                    <a:pt x="725" y="1424"/>
                  </a:lnTo>
                  <a:lnTo>
                    <a:pt x="958" y="1527"/>
                  </a:lnTo>
                  <a:lnTo>
                    <a:pt x="1242" y="1605"/>
                  </a:lnTo>
                  <a:lnTo>
                    <a:pt x="1527" y="1657"/>
                  </a:lnTo>
                  <a:lnTo>
                    <a:pt x="1967" y="1657"/>
                  </a:lnTo>
                  <a:lnTo>
                    <a:pt x="2148" y="1631"/>
                  </a:lnTo>
                  <a:lnTo>
                    <a:pt x="2329" y="1579"/>
                  </a:lnTo>
                  <a:lnTo>
                    <a:pt x="2459" y="1527"/>
                  </a:lnTo>
                  <a:lnTo>
                    <a:pt x="2588" y="1450"/>
                  </a:lnTo>
                  <a:lnTo>
                    <a:pt x="2691" y="1372"/>
                  </a:lnTo>
                  <a:lnTo>
                    <a:pt x="2769" y="1269"/>
                  </a:lnTo>
                  <a:lnTo>
                    <a:pt x="2821" y="1139"/>
                  </a:lnTo>
                  <a:lnTo>
                    <a:pt x="2821" y="984"/>
                  </a:lnTo>
                  <a:lnTo>
                    <a:pt x="2769" y="829"/>
                  </a:lnTo>
                  <a:lnTo>
                    <a:pt x="2666" y="674"/>
                  </a:lnTo>
                  <a:lnTo>
                    <a:pt x="2510" y="518"/>
                  </a:lnTo>
                  <a:lnTo>
                    <a:pt x="2329" y="363"/>
                  </a:lnTo>
                  <a:lnTo>
                    <a:pt x="2122" y="259"/>
                  </a:lnTo>
                  <a:lnTo>
                    <a:pt x="1863" y="156"/>
                  </a:lnTo>
                  <a:lnTo>
                    <a:pt x="1579" y="78"/>
                  </a:lnTo>
                  <a:lnTo>
                    <a:pt x="1320" y="27"/>
                  </a:lnTo>
                  <a:lnTo>
                    <a:pt x="1061"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46"/>
            <p:cNvSpPr/>
            <p:nvPr/>
          </p:nvSpPr>
          <p:spPr>
            <a:xfrm>
              <a:off x="8149635" y="1290144"/>
              <a:ext cx="48444" cy="28455"/>
            </a:xfrm>
            <a:custGeom>
              <a:rect b="b" l="l" r="r" t="t"/>
              <a:pathLst>
                <a:path extrusionOk="0" fill="none" h="1657" w="2821">
                  <a:moveTo>
                    <a:pt x="1061" y="1"/>
                  </a:moveTo>
                  <a:lnTo>
                    <a:pt x="1061" y="1"/>
                  </a:lnTo>
                  <a:lnTo>
                    <a:pt x="854" y="27"/>
                  </a:lnTo>
                  <a:lnTo>
                    <a:pt x="673" y="52"/>
                  </a:lnTo>
                  <a:lnTo>
                    <a:pt x="492" y="104"/>
                  </a:lnTo>
                  <a:lnTo>
                    <a:pt x="362" y="156"/>
                  </a:lnTo>
                  <a:lnTo>
                    <a:pt x="233" y="234"/>
                  </a:lnTo>
                  <a:lnTo>
                    <a:pt x="130" y="311"/>
                  </a:lnTo>
                  <a:lnTo>
                    <a:pt x="52" y="415"/>
                  </a:lnTo>
                  <a:lnTo>
                    <a:pt x="0" y="544"/>
                  </a:lnTo>
                  <a:lnTo>
                    <a:pt x="0" y="544"/>
                  </a:lnTo>
                  <a:lnTo>
                    <a:pt x="0" y="699"/>
                  </a:lnTo>
                  <a:lnTo>
                    <a:pt x="52" y="855"/>
                  </a:lnTo>
                  <a:lnTo>
                    <a:pt x="155" y="1010"/>
                  </a:lnTo>
                  <a:lnTo>
                    <a:pt x="311" y="1165"/>
                  </a:lnTo>
                  <a:lnTo>
                    <a:pt x="492" y="1295"/>
                  </a:lnTo>
                  <a:lnTo>
                    <a:pt x="725" y="1424"/>
                  </a:lnTo>
                  <a:lnTo>
                    <a:pt x="958" y="1527"/>
                  </a:lnTo>
                  <a:lnTo>
                    <a:pt x="1242" y="1605"/>
                  </a:lnTo>
                  <a:lnTo>
                    <a:pt x="1242" y="1605"/>
                  </a:lnTo>
                  <a:lnTo>
                    <a:pt x="1527" y="1657"/>
                  </a:lnTo>
                  <a:lnTo>
                    <a:pt x="1760" y="1657"/>
                  </a:lnTo>
                  <a:lnTo>
                    <a:pt x="1760" y="1657"/>
                  </a:lnTo>
                  <a:lnTo>
                    <a:pt x="1967" y="1657"/>
                  </a:lnTo>
                  <a:lnTo>
                    <a:pt x="2148" y="1631"/>
                  </a:lnTo>
                  <a:lnTo>
                    <a:pt x="2329" y="1579"/>
                  </a:lnTo>
                  <a:lnTo>
                    <a:pt x="2459" y="1527"/>
                  </a:lnTo>
                  <a:lnTo>
                    <a:pt x="2588" y="1450"/>
                  </a:lnTo>
                  <a:lnTo>
                    <a:pt x="2691" y="1372"/>
                  </a:lnTo>
                  <a:lnTo>
                    <a:pt x="2769" y="1269"/>
                  </a:lnTo>
                  <a:lnTo>
                    <a:pt x="2821" y="1139"/>
                  </a:lnTo>
                  <a:lnTo>
                    <a:pt x="2821" y="1139"/>
                  </a:lnTo>
                  <a:lnTo>
                    <a:pt x="2821" y="984"/>
                  </a:lnTo>
                  <a:lnTo>
                    <a:pt x="2769" y="829"/>
                  </a:lnTo>
                  <a:lnTo>
                    <a:pt x="2666" y="674"/>
                  </a:lnTo>
                  <a:lnTo>
                    <a:pt x="2510" y="518"/>
                  </a:lnTo>
                  <a:lnTo>
                    <a:pt x="2329" y="363"/>
                  </a:lnTo>
                  <a:lnTo>
                    <a:pt x="2122" y="259"/>
                  </a:lnTo>
                  <a:lnTo>
                    <a:pt x="1863" y="156"/>
                  </a:lnTo>
                  <a:lnTo>
                    <a:pt x="1579" y="78"/>
                  </a:lnTo>
                  <a:lnTo>
                    <a:pt x="1579" y="78"/>
                  </a:lnTo>
                  <a:lnTo>
                    <a:pt x="1320" y="27"/>
                  </a:lnTo>
                  <a:lnTo>
                    <a:pt x="106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46"/>
            <p:cNvSpPr/>
            <p:nvPr/>
          </p:nvSpPr>
          <p:spPr>
            <a:xfrm>
              <a:off x="8296271" y="1290144"/>
              <a:ext cx="48461" cy="28455"/>
            </a:xfrm>
            <a:custGeom>
              <a:rect b="b" l="l" r="r" t="t"/>
              <a:pathLst>
                <a:path extrusionOk="0" h="1657" w="2822">
                  <a:moveTo>
                    <a:pt x="1786" y="1"/>
                  </a:moveTo>
                  <a:lnTo>
                    <a:pt x="1527" y="27"/>
                  </a:lnTo>
                  <a:lnTo>
                    <a:pt x="1243" y="78"/>
                  </a:lnTo>
                  <a:lnTo>
                    <a:pt x="958" y="156"/>
                  </a:lnTo>
                  <a:lnTo>
                    <a:pt x="725" y="259"/>
                  </a:lnTo>
                  <a:lnTo>
                    <a:pt x="492" y="363"/>
                  </a:lnTo>
                  <a:lnTo>
                    <a:pt x="311" y="518"/>
                  </a:lnTo>
                  <a:lnTo>
                    <a:pt x="156" y="674"/>
                  </a:lnTo>
                  <a:lnTo>
                    <a:pt x="52" y="829"/>
                  </a:lnTo>
                  <a:lnTo>
                    <a:pt x="1" y="984"/>
                  </a:lnTo>
                  <a:lnTo>
                    <a:pt x="26" y="1139"/>
                  </a:lnTo>
                  <a:lnTo>
                    <a:pt x="52" y="1269"/>
                  </a:lnTo>
                  <a:lnTo>
                    <a:pt x="130" y="1372"/>
                  </a:lnTo>
                  <a:lnTo>
                    <a:pt x="233" y="1450"/>
                  </a:lnTo>
                  <a:lnTo>
                    <a:pt x="363" y="1527"/>
                  </a:lnTo>
                  <a:lnTo>
                    <a:pt x="492" y="1579"/>
                  </a:lnTo>
                  <a:lnTo>
                    <a:pt x="673" y="1631"/>
                  </a:lnTo>
                  <a:lnTo>
                    <a:pt x="854" y="1657"/>
                  </a:lnTo>
                  <a:lnTo>
                    <a:pt x="1320" y="1657"/>
                  </a:lnTo>
                  <a:lnTo>
                    <a:pt x="1579" y="1605"/>
                  </a:lnTo>
                  <a:lnTo>
                    <a:pt x="1864" y="1527"/>
                  </a:lnTo>
                  <a:lnTo>
                    <a:pt x="2122" y="1424"/>
                  </a:lnTo>
                  <a:lnTo>
                    <a:pt x="2329" y="1295"/>
                  </a:lnTo>
                  <a:lnTo>
                    <a:pt x="2511" y="1165"/>
                  </a:lnTo>
                  <a:lnTo>
                    <a:pt x="2666" y="1010"/>
                  </a:lnTo>
                  <a:lnTo>
                    <a:pt x="2769" y="855"/>
                  </a:lnTo>
                  <a:lnTo>
                    <a:pt x="2821" y="699"/>
                  </a:lnTo>
                  <a:lnTo>
                    <a:pt x="2821" y="544"/>
                  </a:lnTo>
                  <a:lnTo>
                    <a:pt x="2769" y="415"/>
                  </a:lnTo>
                  <a:lnTo>
                    <a:pt x="2692" y="311"/>
                  </a:lnTo>
                  <a:lnTo>
                    <a:pt x="2588" y="234"/>
                  </a:lnTo>
                  <a:lnTo>
                    <a:pt x="2485" y="156"/>
                  </a:lnTo>
                  <a:lnTo>
                    <a:pt x="2329" y="104"/>
                  </a:lnTo>
                  <a:lnTo>
                    <a:pt x="2148" y="52"/>
                  </a:lnTo>
                  <a:lnTo>
                    <a:pt x="1967" y="27"/>
                  </a:lnTo>
                  <a:lnTo>
                    <a:pt x="1786"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46"/>
            <p:cNvSpPr/>
            <p:nvPr/>
          </p:nvSpPr>
          <p:spPr>
            <a:xfrm>
              <a:off x="8296271" y="1290144"/>
              <a:ext cx="48461" cy="28455"/>
            </a:xfrm>
            <a:custGeom>
              <a:rect b="b" l="l" r="r" t="t"/>
              <a:pathLst>
                <a:path extrusionOk="0" fill="none" h="1657" w="2822">
                  <a:moveTo>
                    <a:pt x="1786" y="1"/>
                  </a:moveTo>
                  <a:lnTo>
                    <a:pt x="1786" y="1"/>
                  </a:lnTo>
                  <a:lnTo>
                    <a:pt x="1527" y="27"/>
                  </a:lnTo>
                  <a:lnTo>
                    <a:pt x="1243" y="78"/>
                  </a:lnTo>
                  <a:lnTo>
                    <a:pt x="1243" y="78"/>
                  </a:lnTo>
                  <a:lnTo>
                    <a:pt x="958" y="156"/>
                  </a:lnTo>
                  <a:lnTo>
                    <a:pt x="725" y="259"/>
                  </a:lnTo>
                  <a:lnTo>
                    <a:pt x="492" y="363"/>
                  </a:lnTo>
                  <a:lnTo>
                    <a:pt x="311" y="518"/>
                  </a:lnTo>
                  <a:lnTo>
                    <a:pt x="156" y="674"/>
                  </a:lnTo>
                  <a:lnTo>
                    <a:pt x="52" y="829"/>
                  </a:lnTo>
                  <a:lnTo>
                    <a:pt x="1" y="984"/>
                  </a:lnTo>
                  <a:lnTo>
                    <a:pt x="26" y="1139"/>
                  </a:lnTo>
                  <a:lnTo>
                    <a:pt x="26" y="1139"/>
                  </a:lnTo>
                  <a:lnTo>
                    <a:pt x="52" y="1269"/>
                  </a:lnTo>
                  <a:lnTo>
                    <a:pt x="130" y="1372"/>
                  </a:lnTo>
                  <a:lnTo>
                    <a:pt x="233" y="1450"/>
                  </a:lnTo>
                  <a:lnTo>
                    <a:pt x="363" y="1527"/>
                  </a:lnTo>
                  <a:lnTo>
                    <a:pt x="492" y="1579"/>
                  </a:lnTo>
                  <a:lnTo>
                    <a:pt x="673" y="1631"/>
                  </a:lnTo>
                  <a:lnTo>
                    <a:pt x="854" y="1657"/>
                  </a:lnTo>
                  <a:lnTo>
                    <a:pt x="1061" y="1657"/>
                  </a:lnTo>
                  <a:lnTo>
                    <a:pt x="1061" y="1657"/>
                  </a:lnTo>
                  <a:lnTo>
                    <a:pt x="1320" y="1657"/>
                  </a:lnTo>
                  <a:lnTo>
                    <a:pt x="1579" y="1605"/>
                  </a:lnTo>
                  <a:lnTo>
                    <a:pt x="1579" y="1605"/>
                  </a:lnTo>
                  <a:lnTo>
                    <a:pt x="1864" y="1527"/>
                  </a:lnTo>
                  <a:lnTo>
                    <a:pt x="2122" y="1424"/>
                  </a:lnTo>
                  <a:lnTo>
                    <a:pt x="2329" y="1295"/>
                  </a:lnTo>
                  <a:lnTo>
                    <a:pt x="2511" y="1165"/>
                  </a:lnTo>
                  <a:lnTo>
                    <a:pt x="2666" y="1010"/>
                  </a:lnTo>
                  <a:lnTo>
                    <a:pt x="2769" y="855"/>
                  </a:lnTo>
                  <a:lnTo>
                    <a:pt x="2821" y="699"/>
                  </a:lnTo>
                  <a:lnTo>
                    <a:pt x="2821" y="544"/>
                  </a:lnTo>
                  <a:lnTo>
                    <a:pt x="2821" y="544"/>
                  </a:lnTo>
                  <a:lnTo>
                    <a:pt x="2769" y="415"/>
                  </a:lnTo>
                  <a:lnTo>
                    <a:pt x="2692" y="311"/>
                  </a:lnTo>
                  <a:lnTo>
                    <a:pt x="2588" y="234"/>
                  </a:lnTo>
                  <a:lnTo>
                    <a:pt x="2485" y="156"/>
                  </a:lnTo>
                  <a:lnTo>
                    <a:pt x="2329" y="104"/>
                  </a:lnTo>
                  <a:lnTo>
                    <a:pt x="2148" y="52"/>
                  </a:lnTo>
                  <a:lnTo>
                    <a:pt x="1967" y="27"/>
                  </a:lnTo>
                  <a:lnTo>
                    <a:pt x="178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46"/>
            <p:cNvSpPr/>
            <p:nvPr/>
          </p:nvSpPr>
          <p:spPr>
            <a:xfrm>
              <a:off x="8149189" y="1113731"/>
              <a:ext cx="186648" cy="97780"/>
            </a:xfrm>
            <a:custGeom>
              <a:rect b="b" l="l" r="r" t="t"/>
              <a:pathLst>
                <a:path extrusionOk="0" h="5694" w="10869">
                  <a:moveTo>
                    <a:pt x="4813" y="1"/>
                  </a:moveTo>
                  <a:lnTo>
                    <a:pt x="4037" y="52"/>
                  </a:lnTo>
                  <a:lnTo>
                    <a:pt x="3778" y="78"/>
                  </a:lnTo>
                  <a:lnTo>
                    <a:pt x="3675" y="104"/>
                  </a:lnTo>
                  <a:lnTo>
                    <a:pt x="3545" y="285"/>
                  </a:lnTo>
                  <a:lnTo>
                    <a:pt x="3338" y="596"/>
                  </a:lnTo>
                  <a:lnTo>
                    <a:pt x="2899" y="1424"/>
                  </a:lnTo>
                  <a:lnTo>
                    <a:pt x="2329" y="2537"/>
                  </a:lnTo>
                  <a:lnTo>
                    <a:pt x="1941" y="2744"/>
                  </a:lnTo>
                  <a:lnTo>
                    <a:pt x="1579" y="2976"/>
                  </a:lnTo>
                  <a:lnTo>
                    <a:pt x="1139" y="3261"/>
                  </a:lnTo>
                  <a:lnTo>
                    <a:pt x="699" y="3598"/>
                  </a:lnTo>
                  <a:lnTo>
                    <a:pt x="518" y="3805"/>
                  </a:lnTo>
                  <a:lnTo>
                    <a:pt x="337" y="3986"/>
                  </a:lnTo>
                  <a:lnTo>
                    <a:pt x="181" y="4193"/>
                  </a:lnTo>
                  <a:lnTo>
                    <a:pt x="78" y="4374"/>
                  </a:lnTo>
                  <a:lnTo>
                    <a:pt x="0" y="4581"/>
                  </a:lnTo>
                  <a:lnTo>
                    <a:pt x="0" y="4788"/>
                  </a:lnTo>
                  <a:lnTo>
                    <a:pt x="0" y="4891"/>
                  </a:lnTo>
                  <a:lnTo>
                    <a:pt x="52" y="4969"/>
                  </a:lnTo>
                  <a:lnTo>
                    <a:pt x="130" y="5021"/>
                  </a:lnTo>
                  <a:lnTo>
                    <a:pt x="207" y="5073"/>
                  </a:lnTo>
                  <a:lnTo>
                    <a:pt x="337" y="5098"/>
                  </a:lnTo>
                  <a:lnTo>
                    <a:pt x="466" y="5124"/>
                  </a:lnTo>
                  <a:lnTo>
                    <a:pt x="803" y="5124"/>
                  </a:lnTo>
                  <a:lnTo>
                    <a:pt x="1191" y="5098"/>
                  </a:lnTo>
                  <a:lnTo>
                    <a:pt x="1631" y="5021"/>
                  </a:lnTo>
                  <a:lnTo>
                    <a:pt x="2096" y="4917"/>
                  </a:lnTo>
                  <a:lnTo>
                    <a:pt x="2588" y="4814"/>
                  </a:lnTo>
                  <a:lnTo>
                    <a:pt x="3545" y="4555"/>
                  </a:lnTo>
                  <a:lnTo>
                    <a:pt x="4348" y="4296"/>
                  </a:lnTo>
                  <a:lnTo>
                    <a:pt x="5150" y="4037"/>
                  </a:lnTo>
                  <a:lnTo>
                    <a:pt x="4995" y="4244"/>
                  </a:lnTo>
                  <a:lnTo>
                    <a:pt x="4839" y="4451"/>
                  </a:lnTo>
                  <a:lnTo>
                    <a:pt x="4658" y="4684"/>
                  </a:lnTo>
                  <a:lnTo>
                    <a:pt x="4503" y="4969"/>
                  </a:lnTo>
                  <a:lnTo>
                    <a:pt x="4451" y="5098"/>
                  </a:lnTo>
                  <a:lnTo>
                    <a:pt x="4399" y="5228"/>
                  </a:lnTo>
                  <a:lnTo>
                    <a:pt x="4374" y="5357"/>
                  </a:lnTo>
                  <a:lnTo>
                    <a:pt x="4399" y="5461"/>
                  </a:lnTo>
                  <a:lnTo>
                    <a:pt x="4425" y="5564"/>
                  </a:lnTo>
                  <a:lnTo>
                    <a:pt x="4503" y="5668"/>
                  </a:lnTo>
                  <a:lnTo>
                    <a:pt x="4555" y="5694"/>
                  </a:lnTo>
                  <a:lnTo>
                    <a:pt x="4632" y="5694"/>
                  </a:lnTo>
                  <a:lnTo>
                    <a:pt x="4839" y="5668"/>
                  </a:lnTo>
                  <a:lnTo>
                    <a:pt x="5098" y="5590"/>
                  </a:lnTo>
                  <a:lnTo>
                    <a:pt x="5409" y="5435"/>
                  </a:lnTo>
                  <a:lnTo>
                    <a:pt x="5745" y="5254"/>
                  </a:lnTo>
                  <a:lnTo>
                    <a:pt x="6133" y="5021"/>
                  </a:lnTo>
                  <a:lnTo>
                    <a:pt x="6935" y="4529"/>
                  </a:lnTo>
                  <a:lnTo>
                    <a:pt x="7712" y="3986"/>
                  </a:lnTo>
                  <a:lnTo>
                    <a:pt x="8359" y="3520"/>
                  </a:lnTo>
                  <a:lnTo>
                    <a:pt x="9005" y="3054"/>
                  </a:lnTo>
                  <a:lnTo>
                    <a:pt x="8850" y="3313"/>
                  </a:lnTo>
                  <a:lnTo>
                    <a:pt x="8721" y="3572"/>
                  </a:lnTo>
                  <a:lnTo>
                    <a:pt x="8591" y="3882"/>
                  </a:lnTo>
                  <a:lnTo>
                    <a:pt x="8488" y="4193"/>
                  </a:lnTo>
                  <a:lnTo>
                    <a:pt x="8462" y="4348"/>
                  </a:lnTo>
                  <a:lnTo>
                    <a:pt x="8462" y="4503"/>
                  </a:lnTo>
                  <a:lnTo>
                    <a:pt x="8488" y="4607"/>
                  </a:lnTo>
                  <a:lnTo>
                    <a:pt x="8540" y="4710"/>
                  </a:lnTo>
                  <a:lnTo>
                    <a:pt x="8617" y="4814"/>
                  </a:lnTo>
                  <a:lnTo>
                    <a:pt x="8747" y="4840"/>
                  </a:lnTo>
                  <a:lnTo>
                    <a:pt x="8902" y="4865"/>
                  </a:lnTo>
                  <a:lnTo>
                    <a:pt x="9057" y="4865"/>
                  </a:lnTo>
                  <a:lnTo>
                    <a:pt x="9238" y="4840"/>
                  </a:lnTo>
                  <a:lnTo>
                    <a:pt x="9419" y="4788"/>
                  </a:lnTo>
                  <a:lnTo>
                    <a:pt x="9756" y="4658"/>
                  </a:lnTo>
                  <a:lnTo>
                    <a:pt x="10092" y="4503"/>
                  </a:lnTo>
                  <a:lnTo>
                    <a:pt x="10403" y="4322"/>
                  </a:lnTo>
                  <a:lnTo>
                    <a:pt x="10662" y="4167"/>
                  </a:lnTo>
                  <a:lnTo>
                    <a:pt x="10869" y="4012"/>
                  </a:lnTo>
                  <a:lnTo>
                    <a:pt x="10351" y="104"/>
                  </a:lnTo>
                  <a:lnTo>
                    <a:pt x="9342" y="78"/>
                  </a:lnTo>
                  <a:lnTo>
                    <a:pt x="7091" y="27"/>
                  </a:lnTo>
                  <a:lnTo>
                    <a:pt x="59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46"/>
            <p:cNvSpPr/>
            <p:nvPr/>
          </p:nvSpPr>
          <p:spPr>
            <a:xfrm>
              <a:off x="8025203" y="1992259"/>
              <a:ext cx="64002" cy="106658"/>
            </a:xfrm>
            <a:custGeom>
              <a:rect b="b" l="l" r="r" t="t"/>
              <a:pathLst>
                <a:path extrusionOk="0" h="6211" w="3727">
                  <a:moveTo>
                    <a:pt x="2071" y="0"/>
                  </a:moveTo>
                  <a:lnTo>
                    <a:pt x="1993" y="26"/>
                  </a:lnTo>
                  <a:lnTo>
                    <a:pt x="1760" y="78"/>
                  </a:lnTo>
                  <a:lnTo>
                    <a:pt x="1476" y="207"/>
                  </a:lnTo>
                  <a:lnTo>
                    <a:pt x="1320" y="285"/>
                  </a:lnTo>
                  <a:lnTo>
                    <a:pt x="1165" y="414"/>
                  </a:lnTo>
                  <a:lnTo>
                    <a:pt x="1036" y="543"/>
                  </a:lnTo>
                  <a:lnTo>
                    <a:pt x="906" y="699"/>
                  </a:lnTo>
                  <a:lnTo>
                    <a:pt x="777" y="880"/>
                  </a:lnTo>
                  <a:lnTo>
                    <a:pt x="699" y="1087"/>
                  </a:lnTo>
                  <a:lnTo>
                    <a:pt x="648" y="1320"/>
                  </a:lnTo>
                  <a:lnTo>
                    <a:pt x="648" y="1578"/>
                  </a:lnTo>
                  <a:lnTo>
                    <a:pt x="699" y="1889"/>
                  </a:lnTo>
                  <a:lnTo>
                    <a:pt x="777" y="2225"/>
                  </a:lnTo>
                  <a:lnTo>
                    <a:pt x="674" y="2329"/>
                  </a:lnTo>
                  <a:lnTo>
                    <a:pt x="467" y="2639"/>
                  </a:lnTo>
                  <a:lnTo>
                    <a:pt x="337" y="2846"/>
                  </a:lnTo>
                  <a:lnTo>
                    <a:pt x="208" y="3079"/>
                  </a:lnTo>
                  <a:lnTo>
                    <a:pt x="104" y="3338"/>
                  </a:lnTo>
                  <a:lnTo>
                    <a:pt x="27" y="3623"/>
                  </a:lnTo>
                  <a:lnTo>
                    <a:pt x="1" y="3933"/>
                  </a:lnTo>
                  <a:lnTo>
                    <a:pt x="1" y="4089"/>
                  </a:lnTo>
                  <a:lnTo>
                    <a:pt x="27" y="4244"/>
                  </a:lnTo>
                  <a:lnTo>
                    <a:pt x="78" y="4399"/>
                  </a:lnTo>
                  <a:lnTo>
                    <a:pt x="130" y="4554"/>
                  </a:lnTo>
                  <a:lnTo>
                    <a:pt x="208" y="4735"/>
                  </a:lnTo>
                  <a:lnTo>
                    <a:pt x="311" y="4891"/>
                  </a:lnTo>
                  <a:lnTo>
                    <a:pt x="415" y="5046"/>
                  </a:lnTo>
                  <a:lnTo>
                    <a:pt x="570" y="5201"/>
                  </a:lnTo>
                  <a:lnTo>
                    <a:pt x="751" y="5357"/>
                  </a:lnTo>
                  <a:lnTo>
                    <a:pt x="958" y="5486"/>
                  </a:lnTo>
                  <a:lnTo>
                    <a:pt x="1191" y="5641"/>
                  </a:lnTo>
                  <a:lnTo>
                    <a:pt x="1450" y="5771"/>
                  </a:lnTo>
                  <a:lnTo>
                    <a:pt x="1734" y="5926"/>
                  </a:lnTo>
                  <a:lnTo>
                    <a:pt x="2071" y="6029"/>
                  </a:lnTo>
                  <a:lnTo>
                    <a:pt x="2381" y="6133"/>
                  </a:lnTo>
                  <a:lnTo>
                    <a:pt x="2666" y="6185"/>
                  </a:lnTo>
                  <a:lnTo>
                    <a:pt x="2925" y="6210"/>
                  </a:lnTo>
                  <a:lnTo>
                    <a:pt x="3132" y="6159"/>
                  </a:lnTo>
                  <a:lnTo>
                    <a:pt x="3313" y="6081"/>
                  </a:lnTo>
                  <a:lnTo>
                    <a:pt x="3442" y="5978"/>
                  </a:lnTo>
                  <a:lnTo>
                    <a:pt x="3546" y="5822"/>
                  </a:lnTo>
                  <a:lnTo>
                    <a:pt x="3623" y="5667"/>
                  </a:lnTo>
                  <a:lnTo>
                    <a:pt x="3675" y="5460"/>
                  </a:lnTo>
                  <a:lnTo>
                    <a:pt x="3701" y="5227"/>
                  </a:lnTo>
                  <a:lnTo>
                    <a:pt x="3727" y="4994"/>
                  </a:lnTo>
                  <a:lnTo>
                    <a:pt x="3701" y="4710"/>
                  </a:lnTo>
                  <a:lnTo>
                    <a:pt x="3598" y="4140"/>
                  </a:lnTo>
                  <a:lnTo>
                    <a:pt x="3468" y="3519"/>
                  </a:lnTo>
                  <a:lnTo>
                    <a:pt x="3261" y="2898"/>
                  </a:lnTo>
                  <a:lnTo>
                    <a:pt x="3054" y="2251"/>
                  </a:lnTo>
                  <a:lnTo>
                    <a:pt x="2821" y="1656"/>
                  </a:lnTo>
                  <a:lnTo>
                    <a:pt x="2588" y="1139"/>
                  </a:lnTo>
                  <a:lnTo>
                    <a:pt x="2226" y="311"/>
                  </a:lnTo>
                  <a:lnTo>
                    <a:pt x="2071"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46"/>
            <p:cNvSpPr/>
            <p:nvPr/>
          </p:nvSpPr>
          <p:spPr>
            <a:xfrm>
              <a:off x="8397589" y="1976700"/>
              <a:ext cx="63555" cy="106212"/>
            </a:xfrm>
            <a:custGeom>
              <a:rect b="b" l="l" r="r" t="t"/>
              <a:pathLst>
                <a:path extrusionOk="0" h="6185" w="3701">
                  <a:moveTo>
                    <a:pt x="1657" y="0"/>
                  </a:moveTo>
                  <a:lnTo>
                    <a:pt x="1501" y="311"/>
                  </a:lnTo>
                  <a:lnTo>
                    <a:pt x="1113" y="1113"/>
                  </a:lnTo>
                  <a:lnTo>
                    <a:pt x="906" y="1656"/>
                  </a:lnTo>
                  <a:lnTo>
                    <a:pt x="673" y="2252"/>
                  </a:lnTo>
                  <a:lnTo>
                    <a:pt x="440" y="2873"/>
                  </a:lnTo>
                  <a:lnTo>
                    <a:pt x="259" y="3520"/>
                  </a:lnTo>
                  <a:lnTo>
                    <a:pt x="104" y="4141"/>
                  </a:lnTo>
                  <a:lnTo>
                    <a:pt x="26" y="4710"/>
                  </a:lnTo>
                  <a:lnTo>
                    <a:pt x="0" y="4969"/>
                  </a:lnTo>
                  <a:lnTo>
                    <a:pt x="0" y="5227"/>
                  </a:lnTo>
                  <a:lnTo>
                    <a:pt x="26" y="5460"/>
                  </a:lnTo>
                  <a:lnTo>
                    <a:pt x="78" y="5641"/>
                  </a:lnTo>
                  <a:lnTo>
                    <a:pt x="156" y="5823"/>
                  </a:lnTo>
                  <a:lnTo>
                    <a:pt x="259" y="5978"/>
                  </a:lnTo>
                  <a:lnTo>
                    <a:pt x="414" y="6081"/>
                  </a:lnTo>
                  <a:lnTo>
                    <a:pt x="570" y="6159"/>
                  </a:lnTo>
                  <a:lnTo>
                    <a:pt x="777" y="6185"/>
                  </a:lnTo>
                  <a:lnTo>
                    <a:pt x="1035" y="6185"/>
                  </a:lnTo>
                  <a:lnTo>
                    <a:pt x="1320" y="6133"/>
                  </a:lnTo>
                  <a:lnTo>
                    <a:pt x="1657" y="6030"/>
                  </a:lnTo>
                  <a:lnTo>
                    <a:pt x="1967" y="5900"/>
                  </a:lnTo>
                  <a:lnTo>
                    <a:pt x="2278" y="5771"/>
                  </a:lnTo>
                  <a:lnTo>
                    <a:pt x="2536" y="5641"/>
                  </a:lnTo>
                  <a:lnTo>
                    <a:pt x="2769" y="5486"/>
                  </a:lnTo>
                  <a:lnTo>
                    <a:pt x="2976" y="5331"/>
                  </a:lnTo>
                  <a:lnTo>
                    <a:pt x="3131" y="5176"/>
                  </a:lnTo>
                  <a:lnTo>
                    <a:pt x="3287" y="5020"/>
                  </a:lnTo>
                  <a:lnTo>
                    <a:pt x="3416" y="4865"/>
                  </a:lnTo>
                  <a:lnTo>
                    <a:pt x="3520" y="4710"/>
                  </a:lnTo>
                  <a:lnTo>
                    <a:pt x="3597" y="4555"/>
                  </a:lnTo>
                  <a:lnTo>
                    <a:pt x="3649" y="4399"/>
                  </a:lnTo>
                  <a:lnTo>
                    <a:pt x="3675" y="4244"/>
                  </a:lnTo>
                  <a:lnTo>
                    <a:pt x="3701" y="4089"/>
                  </a:lnTo>
                  <a:lnTo>
                    <a:pt x="3701" y="3934"/>
                  </a:lnTo>
                  <a:lnTo>
                    <a:pt x="3675" y="3623"/>
                  </a:lnTo>
                  <a:lnTo>
                    <a:pt x="3597" y="3338"/>
                  </a:lnTo>
                  <a:lnTo>
                    <a:pt x="3494" y="3080"/>
                  </a:lnTo>
                  <a:lnTo>
                    <a:pt x="3390" y="2847"/>
                  </a:lnTo>
                  <a:lnTo>
                    <a:pt x="3261" y="2640"/>
                  </a:lnTo>
                  <a:lnTo>
                    <a:pt x="3028" y="2329"/>
                  </a:lnTo>
                  <a:lnTo>
                    <a:pt x="2924" y="2226"/>
                  </a:lnTo>
                  <a:lnTo>
                    <a:pt x="3028" y="1889"/>
                  </a:lnTo>
                  <a:lnTo>
                    <a:pt x="3054" y="1579"/>
                  </a:lnTo>
                  <a:lnTo>
                    <a:pt x="3054" y="1320"/>
                  </a:lnTo>
                  <a:lnTo>
                    <a:pt x="3002" y="1087"/>
                  </a:lnTo>
                  <a:lnTo>
                    <a:pt x="2924" y="854"/>
                  </a:lnTo>
                  <a:lnTo>
                    <a:pt x="2821" y="673"/>
                  </a:lnTo>
                  <a:lnTo>
                    <a:pt x="2692" y="518"/>
                  </a:lnTo>
                  <a:lnTo>
                    <a:pt x="2536" y="388"/>
                  </a:lnTo>
                  <a:lnTo>
                    <a:pt x="2381" y="285"/>
                  </a:lnTo>
                  <a:lnTo>
                    <a:pt x="2226" y="207"/>
                  </a:lnTo>
                  <a:lnTo>
                    <a:pt x="1941" y="78"/>
                  </a:lnTo>
                  <a:lnTo>
                    <a:pt x="1734"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46"/>
            <p:cNvSpPr/>
            <p:nvPr/>
          </p:nvSpPr>
          <p:spPr>
            <a:xfrm>
              <a:off x="8042530" y="1616765"/>
              <a:ext cx="129773" cy="155978"/>
            </a:xfrm>
            <a:custGeom>
              <a:rect b="b" l="l" r="r" t="t"/>
              <a:pathLst>
                <a:path extrusionOk="0" h="9083" w="7557">
                  <a:moveTo>
                    <a:pt x="2200" y="0"/>
                  </a:moveTo>
                  <a:lnTo>
                    <a:pt x="2278" y="104"/>
                  </a:lnTo>
                  <a:lnTo>
                    <a:pt x="2330" y="233"/>
                  </a:lnTo>
                  <a:lnTo>
                    <a:pt x="2356" y="362"/>
                  </a:lnTo>
                  <a:lnTo>
                    <a:pt x="2356" y="518"/>
                  </a:lnTo>
                  <a:lnTo>
                    <a:pt x="2330" y="647"/>
                  </a:lnTo>
                  <a:lnTo>
                    <a:pt x="2304" y="802"/>
                  </a:lnTo>
                  <a:lnTo>
                    <a:pt x="2200" y="1113"/>
                  </a:lnTo>
                  <a:lnTo>
                    <a:pt x="2019" y="1449"/>
                  </a:lnTo>
                  <a:lnTo>
                    <a:pt x="1812" y="1786"/>
                  </a:lnTo>
                  <a:lnTo>
                    <a:pt x="1347" y="2536"/>
                  </a:lnTo>
                  <a:lnTo>
                    <a:pt x="829" y="3338"/>
                  </a:lnTo>
                  <a:lnTo>
                    <a:pt x="570" y="3752"/>
                  </a:lnTo>
                  <a:lnTo>
                    <a:pt x="363" y="4192"/>
                  </a:lnTo>
                  <a:lnTo>
                    <a:pt x="208" y="4632"/>
                  </a:lnTo>
                  <a:lnTo>
                    <a:pt x="79" y="5072"/>
                  </a:lnTo>
                  <a:lnTo>
                    <a:pt x="27" y="5305"/>
                  </a:lnTo>
                  <a:lnTo>
                    <a:pt x="1" y="5512"/>
                  </a:lnTo>
                  <a:lnTo>
                    <a:pt x="1" y="5745"/>
                  </a:lnTo>
                  <a:lnTo>
                    <a:pt x="27" y="5978"/>
                  </a:lnTo>
                  <a:lnTo>
                    <a:pt x="79" y="6392"/>
                  </a:lnTo>
                  <a:lnTo>
                    <a:pt x="182" y="6754"/>
                  </a:lnTo>
                  <a:lnTo>
                    <a:pt x="311" y="7142"/>
                  </a:lnTo>
                  <a:lnTo>
                    <a:pt x="467" y="7479"/>
                  </a:lnTo>
                  <a:lnTo>
                    <a:pt x="674" y="7815"/>
                  </a:lnTo>
                  <a:lnTo>
                    <a:pt x="907" y="8100"/>
                  </a:lnTo>
                  <a:lnTo>
                    <a:pt x="1191" y="8358"/>
                  </a:lnTo>
                  <a:lnTo>
                    <a:pt x="1528" y="8591"/>
                  </a:lnTo>
                  <a:lnTo>
                    <a:pt x="1916" y="8772"/>
                  </a:lnTo>
                  <a:lnTo>
                    <a:pt x="2356" y="8928"/>
                  </a:lnTo>
                  <a:lnTo>
                    <a:pt x="2847" y="9031"/>
                  </a:lnTo>
                  <a:lnTo>
                    <a:pt x="3391" y="9083"/>
                  </a:lnTo>
                  <a:lnTo>
                    <a:pt x="4012" y="9057"/>
                  </a:lnTo>
                  <a:lnTo>
                    <a:pt x="4685" y="9005"/>
                  </a:lnTo>
                  <a:lnTo>
                    <a:pt x="5435" y="8902"/>
                  </a:lnTo>
                  <a:lnTo>
                    <a:pt x="6237" y="8721"/>
                  </a:lnTo>
                  <a:lnTo>
                    <a:pt x="6625" y="8591"/>
                  </a:lnTo>
                  <a:lnTo>
                    <a:pt x="6781" y="8514"/>
                  </a:lnTo>
                  <a:lnTo>
                    <a:pt x="6936" y="8436"/>
                  </a:lnTo>
                  <a:lnTo>
                    <a:pt x="7065" y="8332"/>
                  </a:lnTo>
                  <a:lnTo>
                    <a:pt x="7169" y="8255"/>
                  </a:lnTo>
                  <a:lnTo>
                    <a:pt x="7272" y="8125"/>
                  </a:lnTo>
                  <a:lnTo>
                    <a:pt x="7350" y="8022"/>
                  </a:lnTo>
                  <a:lnTo>
                    <a:pt x="7428" y="7893"/>
                  </a:lnTo>
                  <a:lnTo>
                    <a:pt x="7479" y="7763"/>
                  </a:lnTo>
                  <a:lnTo>
                    <a:pt x="7531" y="7504"/>
                  </a:lnTo>
                  <a:lnTo>
                    <a:pt x="7557" y="7194"/>
                  </a:lnTo>
                  <a:lnTo>
                    <a:pt x="7505" y="6883"/>
                  </a:lnTo>
                  <a:lnTo>
                    <a:pt x="7428" y="6547"/>
                  </a:lnTo>
                  <a:lnTo>
                    <a:pt x="7298" y="6211"/>
                  </a:lnTo>
                  <a:lnTo>
                    <a:pt x="7143" y="5848"/>
                  </a:lnTo>
                  <a:lnTo>
                    <a:pt x="6936" y="5460"/>
                  </a:lnTo>
                  <a:lnTo>
                    <a:pt x="6729" y="5098"/>
                  </a:lnTo>
                  <a:lnTo>
                    <a:pt x="6470" y="4710"/>
                  </a:lnTo>
                  <a:lnTo>
                    <a:pt x="5901" y="3933"/>
                  </a:lnTo>
                  <a:lnTo>
                    <a:pt x="5306" y="3183"/>
                  </a:lnTo>
                  <a:lnTo>
                    <a:pt x="4659" y="2458"/>
                  </a:lnTo>
                  <a:lnTo>
                    <a:pt x="4038" y="1786"/>
                  </a:lnTo>
                  <a:lnTo>
                    <a:pt x="3468" y="1190"/>
                  </a:lnTo>
                  <a:lnTo>
                    <a:pt x="2563" y="311"/>
                  </a:lnTo>
                  <a:lnTo>
                    <a:pt x="2200"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46"/>
            <p:cNvSpPr/>
            <p:nvPr/>
          </p:nvSpPr>
          <p:spPr>
            <a:xfrm>
              <a:off x="8331372" y="1609209"/>
              <a:ext cx="129326" cy="163980"/>
            </a:xfrm>
            <a:custGeom>
              <a:rect b="b" l="l" r="r" t="t"/>
              <a:pathLst>
                <a:path extrusionOk="0" h="9549" w="7531">
                  <a:moveTo>
                    <a:pt x="6082" y="0"/>
                  </a:moveTo>
                  <a:lnTo>
                    <a:pt x="5694" y="337"/>
                  </a:lnTo>
                  <a:lnTo>
                    <a:pt x="4684" y="1268"/>
                  </a:lnTo>
                  <a:lnTo>
                    <a:pt x="4038" y="1889"/>
                  </a:lnTo>
                  <a:lnTo>
                    <a:pt x="3365" y="2588"/>
                  </a:lnTo>
                  <a:lnTo>
                    <a:pt x="2640" y="3364"/>
                  </a:lnTo>
                  <a:lnTo>
                    <a:pt x="1967" y="4166"/>
                  </a:lnTo>
                  <a:lnTo>
                    <a:pt x="1320" y="4969"/>
                  </a:lnTo>
                  <a:lnTo>
                    <a:pt x="1036" y="5357"/>
                  </a:lnTo>
                  <a:lnTo>
                    <a:pt x="777" y="5771"/>
                  </a:lnTo>
                  <a:lnTo>
                    <a:pt x="544" y="6159"/>
                  </a:lnTo>
                  <a:lnTo>
                    <a:pt x="337" y="6547"/>
                  </a:lnTo>
                  <a:lnTo>
                    <a:pt x="182" y="6909"/>
                  </a:lnTo>
                  <a:lnTo>
                    <a:pt x="78" y="7246"/>
                  </a:lnTo>
                  <a:lnTo>
                    <a:pt x="1" y="7582"/>
                  </a:lnTo>
                  <a:lnTo>
                    <a:pt x="1" y="7893"/>
                  </a:lnTo>
                  <a:lnTo>
                    <a:pt x="27" y="8177"/>
                  </a:lnTo>
                  <a:lnTo>
                    <a:pt x="78" y="8307"/>
                  </a:lnTo>
                  <a:lnTo>
                    <a:pt x="130" y="8436"/>
                  </a:lnTo>
                  <a:lnTo>
                    <a:pt x="208" y="8565"/>
                  </a:lnTo>
                  <a:lnTo>
                    <a:pt x="285" y="8669"/>
                  </a:lnTo>
                  <a:lnTo>
                    <a:pt x="415" y="8772"/>
                  </a:lnTo>
                  <a:lnTo>
                    <a:pt x="518" y="8876"/>
                  </a:lnTo>
                  <a:lnTo>
                    <a:pt x="674" y="8954"/>
                  </a:lnTo>
                  <a:lnTo>
                    <a:pt x="829" y="9031"/>
                  </a:lnTo>
                  <a:lnTo>
                    <a:pt x="1010" y="9109"/>
                  </a:lnTo>
                  <a:lnTo>
                    <a:pt x="1217" y="9161"/>
                  </a:lnTo>
                  <a:lnTo>
                    <a:pt x="2019" y="9342"/>
                  </a:lnTo>
                  <a:lnTo>
                    <a:pt x="2744" y="9471"/>
                  </a:lnTo>
                  <a:lnTo>
                    <a:pt x="3417" y="9523"/>
                  </a:lnTo>
                  <a:lnTo>
                    <a:pt x="4012" y="9549"/>
                  </a:lnTo>
                  <a:lnTo>
                    <a:pt x="4529" y="9497"/>
                  </a:lnTo>
                  <a:lnTo>
                    <a:pt x="4995" y="9419"/>
                  </a:lnTo>
                  <a:lnTo>
                    <a:pt x="5409" y="9264"/>
                  </a:lnTo>
                  <a:lnTo>
                    <a:pt x="5771" y="9109"/>
                  </a:lnTo>
                  <a:lnTo>
                    <a:pt x="6108" y="8876"/>
                  </a:lnTo>
                  <a:lnTo>
                    <a:pt x="6392" y="8617"/>
                  </a:lnTo>
                  <a:lnTo>
                    <a:pt x="6625" y="8333"/>
                  </a:lnTo>
                  <a:lnTo>
                    <a:pt x="6832" y="7996"/>
                  </a:lnTo>
                  <a:lnTo>
                    <a:pt x="7013" y="7634"/>
                  </a:lnTo>
                  <a:lnTo>
                    <a:pt x="7169" y="7272"/>
                  </a:lnTo>
                  <a:lnTo>
                    <a:pt x="7298" y="6858"/>
                  </a:lnTo>
                  <a:lnTo>
                    <a:pt x="7427" y="6418"/>
                  </a:lnTo>
                  <a:lnTo>
                    <a:pt x="7479" y="6185"/>
                  </a:lnTo>
                  <a:lnTo>
                    <a:pt x="7505" y="5978"/>
                  </a:lnTo>
                  <a:lnTo>
                    <a:pt x="7531" y="5745"/>
                  </a:lnTo>
                  <a:lnTo>
                    <a:pt x="7505" y="5512"/>
                  </a:lnTo>
                  <a:lnTo>
                    <a:pt x="7453" y="5046"/>
                  </a:lnTo>
                  <a:lnTo>
                    <a:pt x="7350" y="4580"/>
                  </a:lnTo>
                  <a:lnTo>
                    <a:pt x="7220" y="4141"/>
                  </a:lnTo>
                  <a:lnTo>
                    <a:pt x="7039" y="3675"/>
                  </a:lnTo>
                  <a:lnTo>
                    <a:pt x="6651" y="2795"/>
                  </a:lnTo>
                  <a:lnTo>
                    <a:pt x="6289" y="1941"/>
                  </a:lnTo>
                  <a:lnTo>
                    <a:pt x="6134" y="1553"/>
                  </a:lnTo>
                  <a:lnTo>
                    <a:pt x="6004" y="1191"/>
                  </a:lnTo>
                  <a:lnTo>
                    <a:pt x="5927" y="854"/>
                  </a:lnTo>
                  <a:lnTo>
                    <a:pt x="5901" y="544"/>
                  </a:lnTo>
                  <a:lnTo>
                    <a:pt x="5927" y="388"/>
                  </a:lnTo>
                  <a:lnTo>
                    <a:pt x="5952" y="259"/>
                  </a:lnTo>
                  <a:lnTo>
                    <a:pt x="6004" y="130"/>
                  </a:lnTo>
                  <a:lnTo>
                    <a:pt x="6082"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46"/>
            <p:cNvSpPr/>
            <p:nvPr/>
          </p:nvSpPr>
          <p:spPr>
            <a:xfrm>
              <a:off x="8539348" y="1798501"/>
              <a:ext cx="126647" cy="231090"/>
            </a:xfrm>
            <a:custGeom>
              <a:rect b="b" l="l" r="r" t="t"/>
              <a:pathLst>
                <a:path extrusionOk="0" h="13457" w="7375">
                  <a:moveTo>
                    <a:pt x="3338" y="1"/>
                  </a:moveTo>
                  <a:lnTo>
                    <a:pt x="3002" y="27"/>
                  </a:lnTo>
                  <a:lnTo>
                    <a:pt x="2665" y="52"/>
                  </a:lnTo>
                  <a:lnTo>
                    <a:pt x="2329" y="104"/>
                  </a:lnTo>
                  <a:lnTo>
                    <a:pt x="2018" y="156"/>
                  </a:lnTo>
                  <a:lnTo>
                    <a:pt x="1708" y="260"/>
                  </a:lnTo>
                  <a:lnTo>
                    <a:pt x="1423" y="363"/>
                  </a:lnTo>
                  <a:lnTo>
                    <a:pt x="1165" y="492"/>
                  </a:lnTo>
                  <a:lnTo>
                    <a:pt x="906" y="674"/>
                  </a:lnTo>
                  <a:lnTo>
                    <a:pt x="673" y="829"/>
                  </a:lnTo>
                  <a:lnTo>
                    <a:pt x="492" y="1036"/>
                  </a:lnTo>
                  <a:lnTo>
                    <a:pt x="311" y="1269"/>
                  </a:lnTo>
                  <a:lnTo>
                    <a:pt x="181" y="1502"/>
                  </a:lnTo>
                  <a:lnTo>
                    <a:pt x="78" y="1786"/>
                  </a:lnTo>
                  <a:lnTo>
                    <a:pt x="26" y="2071"/>
                  </a:lnTo>
                  <a:lnTo>
                    <a:pt x="0" y="2381"/>
                  </a:lnTo>
                  <a:lnTo>
                    <a:pt x="336" y="11283"/>
                  </a:lnTo>
                  <a:lnTo>
                    <a:pt x="362" y="11542"/>
                  </a:lnTo>
                  <a:lnTo>
                    <a:pt x="414" y="11801"/>
                  </a:lnTo>
                  <a:lnTo>
                    <a:pt x="492" y="12033"/>
                  </a:lnTo>
                  <a:lnTo>
                    <a:pt x="595" y="12240"/>
                  </a:lnTo>
                  <a:lnTo>
                    <a:pt x="725" y="12447"/>
                  </a:lnTo>
                  <a:lnTo>
                    <a:pt x="880" y="12603"/>
                  </a:lnTo>
                  <a:lnTo>
                    <a:pt x="1061" y="12784"/>
                  </a:lnTo>
                  <a:lnTo>
                    <a:pt x="1268" y="12913"/>
                  </a:lnTo>
                  <a:lnTo>
                    <a:pt x="1475" y="13043"/>
                  </a:lnTo>
                  <a:lnTo>
                    <a:pt x="1708" y="13172"/>
                  </a:lnTo>
                  <a:lnTo>
                    <a:pt x="1967" y="13250"/>
                  </a:lnTo>
                  <a:lnTo>
                    <a:pt x="2200" y="13327"/>
                  </a:lnTo>
                  <a:lnTo>
                    <a:pt x="2484" y="13405"/>
                  </a:lnTo>
                  <a:lnTo>
                    <a:pt x="2743" y="13431"/>
                  </a:lnTo>
                  <a:lnTo>
                    <a:pt x="3028" y="13457"/>
                  </a:lnTo>
                  <a:lnTo>
                    <a:pt x="3571" y="13457"/>
                  </a:lnTo>
                  <a:lnTo>
                    <a:pt x="3856" y="13431"/>
                  </a:lnTo>
                  <a:lnTo>
                    <a:pt x="4114" y="13405"/>
                  </a:lnTo>
                  <a:lnTo>
                    <a:pt x="4373" y="13327"/>
                  </a:lnTo>
                  <a:lnTo>
                    <a:pt x="4632" y="13250"/>
                  </a:lnTo>
                  <a:lnTo>
                    <a:pt x="4865" y="13172"/>
                  </a:lnTo>
                  <a:lnTo>
                    <a:pt x="5098" y="13043"/>
                  </a:lnTo>
                  <a:lnTo>
                    <a:pt x="5331" y="12913"/>
                  </a:lnTo>
                  <a:lnTo>
                    <a:pt x="5512" y="12784"/>
                  </a:lnTo>
                  <a:lnTo>
                    <a:pt x="5693" y="12603"/>
                  </a:lnTo>
                  <a:lnTo>
                    <a:pt x="5848" y="12447"/>
                  </a:lnTo>
                  <a:lnTo>
                    <a:pt x="6003" y="12240"/>
                  </a:lnTo>
                  <a:lnTo>
                    <a:pt x="6107" y="12033"/>
                  </a:lnTo>
                  <a:lnTo>
                    <a:pt x="6185" y="11801"/>
                  </a:lnTo>
                  <a:lnTo>
                    <a:pt x="6236" y="11542"/>
                  </a:lnTo>
                  <a:lnTo>
                    <a:pt x="6236" y="11283"/>
                  </a:lnTo>
                  <a:lnTo>
                    <a:pt x="7375" y="2873"/>
                  </a:lnTo>
                  <a:lnTo>
                    <a:pt x="7349" y="2563"/>
                  </a:lnTo>
                  <a:lnTo>
                    <a:pt x="7297" y="2252"/>
                  </a:lnTo>
                  <a:lnTo>
                    <a:pt x="7194" y="1967"/>
                  </a:lnTo>
                  <a:lnTo>
                    <a:pt x="7064" y="1709"/>
                  </a:lnTo>
                  <a:lnTo>
                    <a:pt x="6909" y="1476"/>
                  </a:lnTo>
                  <a:lnTo>
                    <a:pt x="6702" y="1243"/>
                  </a:lnTo>
                  <a:lnTo>
                    <a:pt x="6469" y="1036"/>
                  </a:lnTo>
                  <a:lnTo>
                    <a:pt x="6236" y="855"/>
                  </a:lnTo>
                  <a:lnTo>
                    <a:pt x="5952" y="674"/>
                  </a:lnTo>
                  <a:lnTo>
                    <a:pt x="5667" y="518"/>
                  </a:lnTo>
                  <a:lnTo>
                    <a:pt x="5357" y="389"/>
                  </a:lnTo>
                  <a:lnTo>
                    <a:pt x="5046" y="285"/>
                  </a:lnTo>
                  <a:lnTo>
                    <a:pt x="4710" y="182"/>
                  </a:lnTo>
                  <a:lnTo>
                    <a:pt x="4373" y="104"/>
                  </a:lnTo>
                  <a:lnTo>
                    <a:pt x="4037" y="52"/>
                  </a:lnTo>
                  <a:lnTo>
                    <a:pt x="3700" y="27"/>
                  </a:lnTo>
                  <a:lnTo>
                    <a:pt x="3338" y="1"/>
                  </a:lnTo>
                  <a:close/>
                </a:path>
              </a:pathLst>
            </a:custGeom>
            <a:solidFill>
              <a:srgbClr val="EFE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46"/>
            <p:cNvSpPr/>
            <p:nvPr/>
          </p:nvSpPr>
          <p:spPr>
            <a:xfrm>
              <a:off x="8244273" y="1923380"/>
              <a:ext cx="140007" cy="28455"/>
            </a:xfrm>
            <a:custGeom>
              <a:rect b="b" l="l" r="r" t="t"/>
              <a:pathLst>
                <a:path extrusionOk="0" h="1657" w="8153">
                  <a:moveTo>
                    <a:pt x="4064" y="0"/>
                  </a:moveTo>
                  <a:lnTo>
                    <a:pt x="3261" y="26"/>
                  </a:lnTo>
                  <a:lnTo>
                    <a:pt x="2485" y="78"/>
                  </a:lnTo>
                  <a:lnTo>
                    <a:pt x="1786" y="155"/>
                  </a:lnTo>
                  <a:lnTo>
                    <a:pt x="1191" y="233"/>
                  </a:lnTo>
                  <a:lnTo>
                    <a:pt x="700" y="362"/>
                  </a:lnTo>
                  <a:lnTo>
                    <a:pt x="311" y="518"/>
                  </a:lnTo>
                  <a:lnTo>
                    <a:pt x="182" y="569"/>
                  </a:lnTo>
                  <a:lnTo>
                    <a:pt x="79" y="647"/>
                  </a:lnTo>
                  <a:lnTo>
                    <a:pt x="27" y="751"/>
                  </a:lnTo>
                  <a:lnTo>
                    <a:pt x="1" y="828"/>
                  </a:lnTo>
                  <a:lnTo>
                    <a:pt x="27" y="906"/>
                  </a:lnTo>
                  <a:lnTo>
                    <a:pt x="79" y="983"/>
                  </a:lnTo>
                  <a:lnTo>
                    <a:pt x="182" y="1061"/>
                  </a:lnTo>
                  <a:lnTo>
                    <a:pt x="311" y="1139"/>
                  </a:lnTo>
                  <a:lnTo>
                    <a:pt x="700" y="1294"/>
                  </a:lnTo>
                  <a:lnTo>
                    <a:pt x="1191" y="1397"/>
                  </a:lnTo>
                  <a:lnTo>
                    <a:pt x="1786" y="1501"/>
                  </a:lnTo>
                  <a:lnTo>
                    <a:pt x="2485" y="1579"/>
                  </a:lnTo>
                  <a:lnTo>
                    <a:pt x="3261" y="1630"/>
                  </a:lnTo>
                  <a:lnTo>
                    <a:pt x="4064" y="1656"/>
                  </a:lnTo>
                  <a:lnTo>
                    <a:pt x="4892" y="1630"/>
                  </a:lnTo>
                  <a:lnTo>
                    <a:pt x="5642" y="1579"/>
                  </a:lnTo>
                  <a:lnTo>
                    <a:pt x="6341" y="1501"/>
                  </a:lnTo>
                  <a:lnTo>
                    <a:pt x="6936" y="1397"/>
                  </a:lnTo>
                  <a:lnTo>
                    <a:pt x="7453" y="1294"/>
                  </a:lnTo>
                  <a:lnTo>
                    <a:pt x="7816" y="1139"/>
                  </a:lnTo>
                  <a:lnTo>
                    <a:pt x="7945" y="1061"/>
                  </a:lnTo>
                  <a:lnTo>
                    <a:pt x="8049" y="983"/>
                  </a:lnTo>
                  <a:lnTo>
                    <a:pt x="8126" y="906"/>
                  </a:lnTo>
                  <a:lnTo>
                    <a:pt x="8152" y="828"/>
                  </a:lnTo>
                  <a:lnTo>
                    <a:pt x="8126" y="751"/>
                  </a:lnTo>
                  <a:lnTo>
                    <a:pt x="8049" y="647"/>
                  </a:lnTo>
                  <a:lnTo>
                    <a:pt x="7945" y="569"/>
                  </a:lnTo>
                  <a:lnTo>
                    <a:pt x="7816" y="518"/>
                  </a:lnTo>
                  <a:lnTo>
                    <a:pt x="7453" y="362"/>
                  </a:lnTo>
                  <a:lnTo>
                    <a:pt x="6936" y="233"/>
                  </a:lnTo>
                  <a:lnTo>
                    <a:pt x="6341" y="155"/>
                  </a:lnTo>
                  <a:lnTo>
                    <a:pt x="5642" y="78"/>
                  </a:lnTo>
                  <a:lnTo>
                    <a:pt x="4892" y="26"/>
                  </a:lnTo>
                  <a:lnTo>
                    <a:pt x="4064" y="0"/>
                  </a:lnTo>
                  <a:close/>
                </a:path>
              </a:pathLst>
            </a:custGeom>
            <a:solidFill>
              <a:srgbClr val="C642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46"/>
            <p:cNvSpPr/>
            <p:nvPr/>
          </p:nvSpPr>
          <p:spPr>
            <a:xfrm>
              <a:off x="8228732" y="1698969"/>
              <a:ext cx="170643" cy="238646"/>
            </a:xfrm>
            <a:custGeom>
              <a:rect b="b" l="l" r="r" t="t"/>
              <a:pathLst>
                <a:path extrusionOk="0" h="13897" w="9937">
                  <a:moveTo>
                    <a:pt x="0" y="0"/>
                  </a:moveTo>
                  <a:lnTo>
                    <a:pt x="906" y="13896"/>
                  </a:lnTo>
                  <a:lnTo>
                    <a:pt x="9057" y="13896"/>
                  </a:lnTo>
                  <a:lnTo>
                    <a:pt x="993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46"/>
            <p:cNvSpPr/>
            <p:nvPr/>
          </p:nvSpPr>
          <p:spPr>
            <a:xfrm>
              <a:off x="8228732" y="1682089"/>
              <a:ext cx="170643" cy="34225"/>
            </a:xfrm>
            <a:custGeom>
              <a:rect b="b" l="l" r="r" t="t"/>
              <a:pathLst>
                <a:path extrusionOk="0" h="1993" w="9937">
                  <a:moveTo>
                    <a:pt x="3959" y="0"/>
                  </a:moveTo>
                  <a:lnTo>
                    <a:pt x="3028" y="78"/>
                  </a:lnTo>
                  <a:lnTo>
                    <a:pt x="2200" y="155"/>
                  </a:lnTo>
                  <a:lnTo>
                    <a:pt x="1449" y="285"/>
                  </a:lnTo>
                  <a:lnTo>
                    <a:pt x="854" y="440"/>
                  </a:lnTo>
                  <a:lnTo>
                    <a:pt x="595" y="518"/>
                  </a:lnTo>
                  <a:lnTo>
                    <a:pt x="388" y="595"/>
                  </a:lnTo>
                  <a:lnTo>
                    <a:pt x="233" y="699"/>
                  </a:lnTo>
                  <a:lnTo>
                    <a:pt x="104" y="802"/>
                  </a:lnTo>
                  <a:lnTo>
                    <a:pt x="26" y="880"/>
                  </a:lnTo>
                  <a:lnTo>
                    <a:pt x="0" y="983"/>
                  </a:lnTo>
                  <a:lnTo>
                    <a:pt x="26" y="1087"/>
                  </a:lnTo>
                  <a:lnTo>
                    <a:pt x="104" y="1190"/>
                  </a:lnTo>
                  <a:lnTo>
                    <a:pt x="233" y="1294"/>
                  </a:lnTo>
                  <a:lnTo>
                    <a:pt x="388" y="1372"/>
                  </a:lnTo>
                  <a:lnTo>
                    <a:pt x="595" y="1475"/>
                  </a:lnTo>
                  <a:lnTo>
                    <a:pt x="854" y="1553"/>
                  </a:lnTo>
                  <a:lnTo>
                    <a:pt x="1449" y="1708"/>
                  </a:lnTo>
                  <a:lnTo>
                    <a:pt x="2200" y="1837"/>
                  </a:lnTo>
                  <a:lnTo>
                    <a:pt x="3028" y="1915"/>
                  </a:lnTo>
                  <a:lnTo>
                    <a:pt x="3959" y="1967"/>
                  </a:lnTo>
                  <a:lnTo>
                    <a:pt x="4969" y="1993"/>
                  </a:lnTo>
                  <a:lnTo>
                    <a:pt x="5978" y="1967"/>
                  </a:lnTo>
                  <a:lnTo>
                    <a:pt x="6909" y="1915"/>
                  </a:lnTo>
                  <a:lnTo>
                    <a:pt x="7763" y="1837"/>
                  </a:lnTo>
                  <a:lnTo>
                    <a:pt x="8488" y="1708"/>
                  </a:lnTo>
                  <a:lnTo>
                    <a:pt x="9109" y="1553"/>
                  </a:lnTo>
                  <a:lnTo>
                    <a:pt x="9342" y="1475"/>
                  </a:lnTo>
                  <a:lnTo>
                    <a:pt x="9549" y="1372"/>
                  </a:lnTo>
                  <a:lnTo>
                    <a:pt x="9730" y="1294"/>
                  </a:lnTo>
                  <a:lnTo>
                    <a:pt x="9859" y="1190"/>
                  </a:lnTo>
                  <a:lnTo>
                    <a:pt x="9911" y="1087"/>
                  </a:lnTo>
                  <a:lnTo>
                    <a:pt x="9937" y="983"/>
                  </a:lnTo>
                  <a:lnTo>
                    <a:pt x="9911" y="880"/>
                  </a:lnTo>
                  <a:lnTo>
                    <a:pt x="9859" y="802"/>
                  </a:lnTo>
                  <a:lnTo>
                    <a:pt x="9730" y="699"/>
                  </a:lnTo>
                  <a:lnTo>
                    <a:pt x="9549" y="595"/>
                  </a:lnTo>
                  <a:lnTo>
                    <a:pt x="9342" y="518"/>
                  </a:lnTo>
                  <a:lnTo>
                    <a:pt x="9109" y="440"/>
                  </a:lnTo>
                  <a:lnTo>
                    <a:pt x="8488" y="285"/>
                  </a:lnTo>
                  <a:lnTo>
                    <a:pt x="7763" y="155"/>
                  </a:lnTo>
                  <a:lnTo>
                    <a:pt x="6909" y="78"/>
                  </a:lnTo>
                  <a:lnTo>
                    <a:pt x="5978"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46"/>
            <p:cNvSpPr/>
            <p:nvPr/>
          </p:nvSpPr>
          <p:spPr>
            <a:xfrm>
              <a:off x="8246505" y="1497673"/>
              <a:ext cx="67557" cy="207083"/>
            </a:xfrm>
            <a:custGeom>
              <a:rect b="b" l="l" r="r" t="t"/>
              <a:pathLst>
                <a:path extrusionOk="0" h="12059" w="3934">
                  <a:moveTo>
                    <a:pt x="673" y="0"/>
                  </a:moveTo>
                  <a:lnTo>
                    <a:pt x="0" y="1139"/>
                  </a:lnTo>
                  <a:lnTo>
                    <a:pt x="2692" y="2691"/>
                  </a:lnTo>
                  <a:lnTo>
                    <a:pt x="2692" y="11515"/>
                  </a:lnTo>
                  <a:lnTo>
                    <a:pt x="2692" y="11645"/>
                  </a:lnTo>
                  <a:lnTo>
                    <a:pt x="2717" y="11722"/>
                  </a:lnTo>
                  <a:lnTo>
                    <a:pt x="2769" y="11826"/>
                  </a:lnTo>
                  <a:lnTo>
                    <a:pt x="2847" y="11903"/>
                  </a:lnTo>
                  <a:lnTo>
                    <a:pt x="2924" y="11955"/>
                  </a:lnTo>
                  <a:lnTo>
                    <a:pt x="3002" y="12007"/>
                  </a:lnTo>
                  <a:lnTo>
                    <a:pt x="3106" y="12059"/>
                  </a:lnTo>
                  <a:lnTo>
                    <a:pt x="3520" y="12059"/>
                  </a:lnTo>
                  <a:lnTo>
                    <a:pt x="3623" y="12007"/>
                  </a:lnTo>
                  <a:lnTo>
                    <a:pt x="3701" y="11955"/>
                  </a:lnTo>
                  <a:lnTo>
                    <a:pt x="3778" y="11903"/>
                  </a:lnTo>
                  <a:lnTo>
                    <a:pt x="3856" y="11826"/>
                  </a:lnTo>
                  <a:lnTo>
                    <a:pt x="3908" y="11722"/>
                  </a:lnTo>
                  <a:lnTo>
                    <a:pt x="3934" y="11645"/>
                  </a:lnTo>
                  <a:lnTo>
                    <a:pt x="3934" y="11515"/>
                  </a:lnTo>
                  <a:lnTo>
                    <a:pt x="3934" y="1863"/>
                  </a:lnTo>
                  <a:lnTo>
                    <a:pt x="3908" y="1863"/>
                  </a:lnTo>
                  <a:lnTo>
                    <a:pt x="6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46"/>
            <p:cNvSpPr/>
            <p:nvPr/>
          </p:nvSpPr>
          <p:spPr>
            <a:xfrm>
              <a:off x="8545118" y="1966036"/>
              <a:ext cx="107551" cy="112446"/>
            </a:xfrm>
            <a:custGeom>
              <a:rect b="b" l="l" r="r" t="t"/>
              <a:pathLst>
                <a:path extrusionOk="0" h="6548" w="6263">
                  <a:moveTo>
                    <a:pt x="3002" y="0"/>
                  </a:moveTo>
                  <a:lnTo>
                    <a:pt x="2640" y="78"/>
                  </a:lnTo>
                  <a:lnTo>
                    <a:pt x="2381" y="130"/>
                  </a:lnTo>
                  <a:lnTo>
                    <a:pt x="2148" y="233"/>
                  </a:lnTo>
                  <a:lnTo>
                    <a:pt x="1889" y="337"/>
                  </a:lnTo>
                  <a:lnTo>
                    <a:pt x="1682" y="466"/>
                  </a:lnTo>
                  <a:lnTo>
                    <a:pt x="1450" y="595"/>
                  </a:lnTo>
                  <a:lnTo>
                    <a:pt x="1243" y="777"/>
                  </a:lnTo>
                  <a:lnTo>
                    <a:pt x="1061" y="958"/>
                  </a:lnTo>
                  <a:lnTo>
                    <a:pt x="880" y="1139"/>
                  </a:lnTo>
                  <a:lnTo>
                    <a:pt x="725" y="1346"/>
                  </a:lnTo>
                  <a:lnTo>
                    <a:pt x="596" y="1579"/>
                  </a:lnTo>
                  <a:lnTo>
                    <a:pt x="466" y="1812"/>
                  </a:lnTo>
                  <a:lnTo>
                    <a:pt x="337" y="2045"/>
                  </a:lnTo>
                  <a:lnTo>
                    <a:pt x="259" y="2277"/>
                  </a:lnTo>
                  <a:lnTo>
                    <a:pt x="182" y="2536"/>
                  </a:lnTo>
                  <a:lnTo>
                    <a:pt x="130" y="2795"/>
                  </a:lnTo>
                  <a:lnTo>
                    <a:pt x="78" y="3080"/>
                  </a:lnTo>
                  <a:lnTo>
                    <a:pt x="26" y="3856"/>
                  </a:lnTo>
                  <a:lnTo>
                    <a:pt x="0" y="4244"/>
                  </a:lnTo>
                  <a:lnTo>
                    <a:pt x="0" y="4606"/>
                  </a:lnTo>
                  <a:lnTo>
                    <a:pt x="26" y="4969"/>
                  </a:lnTo>
                  <a:lnTo>
                    <a:pt x="78" y="5279"/>
                  </a:lnTo>
                  <a:lnTo>
                    <a:pt x="156" y="5538"/>
                  </a:lnTo>
                  <a:lnTo>
                    <a:pt x="259" y="5745"/>
                  </a:lnTo>
                  <a:lnTo>
                    <a:pt x="337" y="5823"/>
                  </a:lnTo>
                  <a:lnTo>
                    <a:pt x="415" y="5900"/>
                  </a:lnTo>
                  <a:lnTo>
                    <a:pt x="622" y="6030"/>
                  </a:lnTo>
                  <a:lnTo>
                    <a:pt x="906" y="6159"/>
                  </a:lnTo>
                  <a:lnTo>
                    <a:pt x="1268" y="6262"/>
                  </a:lnTo>
                  <a:lnTo>
                    <a:pt x="1631" y="6366"/>
                  </a:lnTo>
                  <a:lnTo>
                    <a:pt x="2045" y="6444"/>
                  </a:lnTo>
                  <a:lnTo>
                    <a:pt x="2485" y="6495"/>
                  </a:lnTo>
                  <a:lnTo>
                    <a:pt x="2950" y="6521"/>
                  </a:lnTo>
                  <a:lnTo>
                    <a:pt x="3390" y="6547"/>
                  </a:lnTo>
                  <a:lnTo>
                    <a:pt x="4296" y="6547"/>
                  </a:lnTo>
                  <a:lnTo>
                    <a:pt x="4710" y="6495"/>
                  </a:lnTo>
                  <a:lnTo>
                    <a:pt x="5072" y="6444"/>
                  </a:lnTo>
                  <a:lnTo>
                    <a:pt x="5409" y="6366"/>
                  </a:lnTo>
                  <a:lnTo>
                    <a:pt x="5693" y="6262"/>
                  </a:lnTo>
                  <a:lnTo>
                    <a:pt x="5900" y="6133"/>
                  </a:lnTo>
                  <a:lnTo>
                    <a:pt x="6004" y="6081"/>
                  </a:lnTo>
                  <a:lnTo>
                    <a:pt x="6056" y="5978"/>
                  </a:lnTo>
                  <a:lnTo>
                    <a:pt x="6185" y="5797"/>
                  </a:lnTo>
                  <a:lnTo>
                    <a:pt x="6237" y="5538"/>
                  </a:lnTo>
                  <a:lnTo>
                    <a:pt x="6263" y="5279"/>
                  </a:lnTo>
                  <a:lnTo>
                    <a:pt x="6263" y="4994"/>
                  </a:lnTo>
                  <a:lnTo>
                    <a:pt x="6237" y="4684"/>
                  </a:lnTo>
                  <a:lnTo>
                    <a:pt x="6185" y="4373"/>
                  </a:lnTo>
                  <a:lnTo>
                    <a:pt x="6133" y="4089"/>
                  </a:lnTo>
                  <a:lnTo>
                    <a:pt x="5978" y="3494"/>
                  </a:lnTo>
                  <a:lnTo>
                    <a:pt x="5797" y="3002"/>
                  </a:lnTo>
                  <a:lnTo>
                    <a:pt x="5642" y="2536"/>
                  </a:lnTo>
                  <a:lnTo>
                    <a:pt x="5642" y="2459"/>
                  </a:lnTo>
                  <a:lnTo>
                    <a:pt x="5693" y="2252"/>
                  </a:lnTo>
                  <a:lnTo>
                    <a:pt x="5719" y="1967"/>
                  </a:lnTo>
                  <a:lnTo>
                    <a:pt x="5719" y="1786"/>
                  </a:lnTo>
                  <a:lnTo>
                    <a:pt x="5693" y="1579"/>
                  </a:lnTo>
                  <a:lnTo>
                    <a:pt x="5642" y="1398"/>
                  </a:lnTo>
                  <a:lnTo>
                    <a:pt x="5564" y="1191"/>
                  </a:lnTo>
                  <a:lnTo>
                    <a:pt x="5435" y="984"/>
                  </a:lnTo>
                  <a:lnTo>
                    <a:pt x="5279" y="802"/>
                  </a:lnTo>
                  <a:lnTo>
                    <a:pt x="5072" y="595"/>
                  </a:lnTo>
                  <a:lnTo>
                    <a:pt x="4814" y="440"/>
                  </a:lnTo>
                  <a:lnTo>
                    <a:pt x="4529" y="259"/>
                  </a:lnTo>
                  <a:lnTo>
                    <a:pt x="4141" y="130"/>
                  </a:lnTo>
                  <a:lnTo>
                    <a:pt x="3753" y="26"/>
                  </a:lnTo>
                  <a:lnTo>
                    <a:pt x="336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46"/>
            <p:cNvSpPr/>
            <p:nvPr/>
          </p:nvSpPr>
          <p:spPr>
            <a:xfrm>
              <a:off x="8532238" y="2045579"/>
              <a:ext cx="43549" cy="125325"/>
            </a:xfrm>
            <a:custGeom>
              <a:rect b="b" l="l" r="r" t="t"/>
              <a:pathLst>
                <a:path extrusionOk="0" h="7298" w="2536">
                  <a:moveTo>
                    <a:pt x="750" y="0"/>
                  </a:moveTo>
                  <a:lnTo>
                    <a:pt x="647" y="388"/>
                  </a:lnTo>
                  <a:lnTo>
                    <a:pt x="388" y="1346"/>
                  </a:lnTo>
                  <a:lnTo>
                    <a:pt x="233" y="1889"/>
                  </a:lnTo>
                  <a:lnTo>
                    <a:pt x="129" y="2433"/>
                  </a:lnTo>
                  <a:lnTo>
                    <a:pt x="52" y="2898"/>
                  </a:lnTo>
                  <a:lnTo>
                    <a:pt x="0" y="3287"/>
                  </a:lnTo>
                  <a:lnTo>
                    <a:pt x="26" y="4037"/>
                  </a:lnTo>
                  <a:lnTo>
                    <a:pt x="129" y="4994"/>
                  </a:lnTo>
                  <a:lnTo>
                    <a:pt x="259" y="5952"/>
                  </a:lnTo>
                  <a:lnTo>
                    <a:pt x="336" y="6418"/>
                  </a:lnTo>
                  <a:lnTo>
                    <a:pt x="414" y="6806"/>
                  </a:lnTo>
                  <a:lnTo>
                    <a:pt x="440" y="6935"/>
                  </a:lnTo>
                  <a:lnTo>
                    <a:pt x="492" y="7013"/>
                  </a:lnTo>
                  <a:lnTo>
                    <a:pt x="569" y="7116"/>
                  </a:lnTo>
                  <a:lnTo>
                    <a:pt x="647" y="7168"/>
                  </a:lnTo>
                  <a:lnTo>
                    <a:pt x="725" y="7220"/>
                  </a:lnTo>
                  <a:lnTo>
                    <a:pt x="802" y="7272"/>
                  </a:lnTo>
                  <a:lnTo>
                    <a:pt x="983" y="7297"/>
                  </a:lnTo>
                  <a:lnTo>
                    <a:pt x="1061" y="7297"/>
                  </a:lnTo>
                  <a:lnTo>
                    <a:pt x="1165" y="7272"/>
                  </a:lnTo>
                  <a:lnTo>
                    <a:pt x="1242" y="7246"/>
                  </a:lnTo>
                  <a:lnTo>
                    <a:pt x="1320" y="7168"/>
                  </a:lnTo>
                  <a:lnTo>
                    <a:pt x="1372" y="7116"/>
                  </a:lnTo>
                  <a:lnTo>
                    <a:pt x="1423" y="7039"/>
                  </a:lnTo>
                  <a:lnTo>
                    <a:pt x="1475" y="6935"/>
                  </a:lnTo>
                  <a:lnTo>
                    <a:pt x="1475" y="6806"/>
                  </a:lnTo>
                  <a:lnTo>
                    <a:pt x="1527" y="6366"/>
                  </a:lnTo>
                  <a:lnTo>
                    <a:pt x="1553" y="5848"/>
                  </a:lnTo>
                  <a:lnTo>
                    <a:pt x="1553" y="4762"/>
                  </a:lnTo>
                  <a:lnTo>
                    <a:pt x="1501" y="3519"/>
                  </a:lnTo>
                  <a:lnTo>
                    <a:pt x="2536" y="1139"/>
                  </a:lnTo>
                  <a:lnTo>
                    <a:pt x="75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46"/>
            <p:cNvSpPr/>
            <p:nvPr/>
          </p:nvSpPr>
          <p:spPr>
            <a:xfrm>
              <a:off x="8568661" y="2045579"/>
              <a:ext cx="43567" cy="130648"/>
            </a:xfrm>
            <a:custGeom>
              <a:rect b="b" l="l" r="r" t="t"/>
              <a:pathLst>
                <a:path extrusionOk="0" h="7608" w="2537">
                  <a:moveTo>
                    <a:pt x="751" y="0"/>
                  </a:moveTo>
                  <a:lnTo>
                    <a:pt x="648" y="414"/>
                  </a:lnTo>
                  <a:lnTo>
                    <a:pt x="389" y="1372"/>
                  </a:lnTo>
                  <a:lnTo>
                    <a:pt x="130" y="2459"/>
                  </a:lnTo>
                  <a:lnTo>
                    <a:pt x="27" y="2924"/>
                  </a:lnTo>
                  <a:lnTo>
                    <a:pt x="1" y="3287"/>
                  </a:lnTo>
                  <a:lnTo>
                    <a:pt x="1" y="4011"/>
                  </a:lnTo>
                  <a:lnTo>
                    <a:pt x="27" y="4994"/>
                  </a:lnTo>
                  <a:lnTo>
                    <a:pt x="79" y="6107"/>
                  </a:lnTo>
                  <a:lnTo>
                    <a:pt x="130" y="6651"/>
                  </a:lnTo>
                  <a:lnTo>
                    <a:pt x="208" y="7194"/>
                  </a:lnTo>
                  <a:lnTo>
                    <a:pt x="234" y="7297"/>
                  </a:lnTo>
                  <a:lnTo>
                    <a:pt x="260" y="7375"/>
                  </a:lnTo>
                  <a:lnTo>
                    <a:pt x="311" y="7453"/>
                  </a:lnTo>
                  <a:lnTo>
                    <a:pt x="389" y="7504"/>
                  </a:lnTo>
                  <a:lnTo>
                    <a:pt x="467" y="7556"/>
                  </a:lnTo>
                  <a:lnTo>
                    <a:pt x="544" y="7582"/>
                  </a:lnTo>
                  <a:lnTo>
                    <a:pt x="725" y="7608"/>
                  </a:lnTo>
                  <a:lnTo>
                    <a:pt x="907" y="7582"/>
                  </a:lnTo>
                  <a:lnTo>
                    <a:pt x="1088" y="7504"/>
                  </a:lnTo>
                  <a:lnTo>
                    <a:pt x="1140" y="7453"/>
                  </a:lnTo>
                  <a:lnTo>
                    <a:pt x="1191" y="7375"/>
                  </a:lnTo>
                  <a:lnTo>
                    <a:pt x="1243" y="7297"/>
                  </a:lnTo>
                  <a:lnTo>
                    <a:pt x="1269" y="7194"/>
                  </a:lnTo>
                  <a:lnTo>
                    <a:pt x="1347" y="6676"/>
                  </a:lnTo>
                  <a:lnTo>
                    <a:pt x="1398" y="6107"/>
                  </a:lnTo>
                  <a:lnTo>
                    <a:pt x="1476" y="4891"/>
                  </a:lnTo>
                  <a:lnTo>
                    <a:pt x="1502" y="3908"/>
                  </a:lnTo>
                  <a:lnTo>
                    <a:pt x="1502" y="3519"/>
                  </a:lnTo>
                  <a:lnTo>
                    <a:pt x="2537" y="1139"/>
                  </a:lnTo>
                  <a:lnTo>
                    <a:pt x="75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46"/>
            <p:cNvSpPr/>
            <p:nvPr/>
          </p:nvSpPr>
          <p:spPr>
            <a:xfrm>
              <a:off x="8602886" y="2060691"/>
              <a:ext cx="33349" cy="108427"/>
            </a:xfrm>
            <a:custGeom>
              <a:rect b="b" l="l" r="r" t="t"/>
              <a:pathLst>
                <a:path extrusionOk="0" h="6314" w="1942">
                  <a:moveTo>
                    <a:pt x="544" y="0"/>
                  </a:moveTo>
                  <a:lnTo>
                    <a:pt x="0" y="2407"/>
                  </a:lnTo>
                  <a:lnTo>
                    <a:pt x="0" y="5719"/>
                  </a:lnTo>
                  <a:lnTo>
                    <a:pt x="0" y="5848"/>
                  </a:lnTo>
                  <a:lnTo>
                    <a:pt x="26" y="5978"/>
                  </a:lnTo>
                  <a:lnTo>
                    <a:pt x="104" y="6081"/>
                  </a:lnTo>
                  <a:lnTo>
                    <a:pt x="156" y="6159"/>
                  </a:lnTo>
                  <a:lnTo>
                    <a:pt x="233" y="6210"/>
                  </a:lnTo>
                  <a:lnTo>
                    <a:pt x="337" y="6262"/>
                  </a:lnTo>
                  <a:lnTo>
                    <a:pt x="440" y="6288"/>
                  </a:lnTo>
                  <a:lnTo>
                    <a:pt x="518" y="6314"/>
                  </a:lnTo>
                  <a:lnTo>
                    <a:pt x="621" y="6288"/>
                  </a:lnTo>
                  <a:lnTo>
                    <a:pt x="725" y="6262"/>
                  </a:lnTo>
                  <a:lnTo>
                    <a:pt x="828" y="6210"/>
                  </a:lnTo>
                  <a:lnTo>
                    <a:pt x="906" y="6159"/>
                  </a:lnTo>
                  <a:lnTo>
                    <a:pt x="958" y="6081"/>
                  </a:lnTo>
                  <a:lnTo>
                    <a:pt x="1010" y="5978"/>
                  </a:lnTo>
                  <a:lnTo>
                    <a:pt x="1061" y="5848"/>
                  </a:lnTo>
                  <a:lnTo>
                    <a:pt x="1061" y="5719"/>
                  </a:lnTo>
                  <a:lnTo>
                    <a:pt x="1475" y="2639"/>
                  </a:lnTo>
                  <a:lnTo>
                    <a:pt x="1941" y="569"/>
                  </a:lnTo>
                  <a:lnTo>
                    <a:pt x="54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46"/>
            <p:cNvSpPr/>
            <p:nvPr/>
          </p:nvSpPr>
          <p:spPr>
            <a:xfrm>
              <a:off x="8623321" y="2058012"/>
              <a:ext cx="31134" cy="107122"/>
            </a:xfrm>
            <a:custGeom>
              <a:rect b="b" l="l" r="r" t="t"/>
              <a:pathLst>
                <a:path extrusionOk="0" h="6238" w="1813">
                  <a:moveTo>
                    <a:pt x="1683" y="1"/>
                  </a:moveTo>
                  <a:lnTo>
                    <a:pt x="1" y="156"/>
                  </a:lnTo>
                  <a:lnTo>
                    <a:pt x="389" y="2459"/>
                  </a:lnTo>
                  <a:lnTo>
                    <a:pt x="156" y="5538"/>
                  </a:lnTo>
                  <a:lnTo>
                    <a:pt x="156" y="5668"/>
                  </a:lnTo>
                  <a:lnTo>
                    <a:pt x="156" y="5797"/>
                  </a:lnTo>
                  <a:lnTo>
                    <a:pt x="182" y="5927"/>
                  </a:lnTo>
                  <a:lnTo>
                    <a:pt x="234" y="6004"/>
                  </a:lnTo>
                  <a:lnTo>
                    <a:pt x="311" y="6108"/>
                  </a:lnTo>
                  <a:lnTo>
                    <a:pt x="389" y="6159"/>
                  </a:lnTo>
                  <a:lnTo>
                    <a:pt x="492" y="6211"/>
                  </a:lnTo>
                  <a:lnTo>
                    <a:pt x="570" y="6237"/>
                  </a:lnTo>
                  <a:lnTo>
                    <a:pt x="777" y="6237"/>
                  </a:lnTo>
                  <a:lnTo>
                    <a:pt x="881" y="6211"/>
                  </a:lnTo>
                  <a:lnTo>
                    <a:pt x="958" y="6159"/>
                  </a:lnTo>
                  <a:lnTo>
                    <a:pt x="1062" y="6082"/>
                  </a:lnTo>
                  <a:lnTo>
                    <a:pt x="1113" y="5978"/>
                  </a:lnTo>
                  <a:lnTo>
                    <a:pt x="1191" y="5875"/>
                  </a:lnTo>
                  <a:lnTo>
                    <a:pt x="1217" y="5720"/>
                  </a:lnTo>
                  <a:lnTo>
                    <a:pt x="1812" y="2485"/>
                  </a:lnTo>
                  <a:lnTo>
                    <a:pt x="168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46"/>
            <p:cNvSpPr/>
            <p:nvPr/>
          </p:nvSpPr>
          <p:spPr>
            <a:xfrm>
              <a:off x="8494459" y="1997582"/>
              <a:ext cx="68450" cy="88885"/>
            </a:xfrm>
            <a:custGeom>
              <a:rect b="b" l="l" r="r" t="t"/>
              <a:pathLst>
                <a:path extrusionOk="0" h="5176" w="3986">
                  <a:moveTo>
                    <a:pt x="3986" y="1"/>
                  </a:moveTo>
                  <a:lnTo>
                    <a:pt x="3546" y="259"/>
                  </a:lnTo>
                  <a:lnTo>
                    <a:pt x="2562" y="854"/>
                  </a:lnTo>
                  <a:lnTo>
                    <a:pt x="1993" y="1191"/>
                  </a:lnTo>
                  <a:lnTo>
                    <a:pt x="1501" y="1553"/>
                  </a:lnTo>
                  <a:lnTo>
                    <a:pt x="1139" y="1838"/>
                  </a:lnTo>
                  <a:lnTo>
                    <a:pt x="1010" y="1967"/>
                  </a:lnTo>
                  <a:lnTo>
                    <a:pt x="932" y="2097"/>
                  </a:lnTo>
                  <a:lnTo>
                    <a:pt x="803" y="2355"/>
                  </a:lnTo>
                  <a:lnTo>
                    <a:pt x="673" y="2743"/>
                  </a:lnTo>
                  <a:lnTo>
                    <a:pt x="363" y="3727"/>
                  </a:lnTo>
                  <a:lnTo>
                    <a:pt x="1" y="4995"/>
                  </a:lnTo>
                  <a:lnTo>
                    <a:pt x="130" y="5047"/>
                  </a:lnTo>
                  <a:lnTo>
                    <a:pt x="440" y="5124"/>
                  </a:lnTo>
                  <a:lnTo>
                    <a:pt x="622" y="5150"/>
                  </a:lnTo>
                  <a:lnTo>
                    <a:pt x="829" y="5176"/>
                  </a:lnTo>
                  <a:lnTo>
                    <a:pt x="984" y="5176"/>
                  </a:lnTo>
                  <a:lnTo>
                    <a:pt x="1139" y="5124"/>
                  </a:lnTo>
                  <a:lnTo>
                    <a:pt x="1217" y="5072"/>
                  </a:lnTo>
                  <a:lnTo>
                    <a:pt x="1294" y="4995"/>
                  </a:lnTo>
                  <a:lnTo>
                    <a:pt x="1424" y="4788"/>
                  </a:lnTo>
                  <a:lnTo>
                    <a:pt x="1553" y="4529"/>
                  </a:lnTo>
                  <a:lnTo>
                    <a:pt x="1683" y="4270"/>
                  </a:lnTo>
                  <a:lnTo>
                    <a:pt x="1890" y="3779"/>
                  </a:lnTo>
                  <a:lnTo>
                    <a:pt x="1967" y="3572"/>
                  </a:lnTo>
                  <a:lnTo>
                    <a:pt x="3986" y="2562"/>
                  </a:lnTo>
                  <a:lnTo>
                    <a:pt x="398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46"/>
            <p:cNvSpPr/>
            <p:nvPr/>
          </p:nvSpPr>
          <p:spPr>
            <a:xfrm>
              <a:off x="8191845" y="1761615"/>
              <a:ext cx="117323" cy="117340"/>
            </a:xfrm>
            <a:custGeom>
              <a:rect b="b" l="l" r="r" t="t"/>
              <a:pathLst>
                <a:path extrusionOk="0" h="6833" w="6832">
                  <a:moveTo>
                    <a:pt x="4400" y="1"/>
                  </a:moveTo>
                  <a:lnTo>
                    <a:pt x="4141" y="27"/>
                  </a:lnTo>
                  <a:lnTo>
                    <a:pt x="3908" y="104"/>
                  </a:lnTo>
                  <a:lnTo>
                    <a:pt x="3623" y="234"/>
                  </a:lnTo>
                  <a:lnTo>
                    <a:pt x="3364" y="363"/>
                  </a:lnTo>
                  <a:lnTo>
                    <a:pt x="3106" y="544"/>
                  </a:lnTo>
                  <a:lnTo>
                    <a:pt x="2847" y="726"/>
                  </a:lnTo>
                  <a:lnTo>
                    <a:pt x="2381" y="1088"/>
                  </a:lnTo>
                  <a:lnTo>
                    <a:pt x="1993" y="1450"/>
                  </a:lnTo>
                  <a:lnTo>
                    <a:pt x="1631" y="1786"/>
                  </a:lnTo>
                  <a:lnTo>
                    <a:pt x="1553" y="1812"/>
                  </a:lnTo>
                  <a:lnTo>
                    <a:pt x="1346" y="1838"/>
                  </a:lnTo>
                  <a:lnTo>
                    <a:pt x="1061" y="1942"/>
                  </a:lnTo>
                  <a:lnTo>
                    <a:pt x="906" y="2019"/>
                  </a:lnTo>
                  <a:lnTo>
                    <a:pt x="725" y="2123"/>
                  </a:lnTo>
                  <a:lnTo>
                    <a:pt x="570" y="2252"/>
                  </a:lnTo>
                  <a:lnTo>
                    <a:pt x="415" y="2408"/>
                  </a:lnTo>
                  <a:lnTo>
                    <a:pt x="285" y="2589"/>
                  </a:lnTo>
                  <a:lnTo>
                    <a:pt x="156" y="2822"/>
                  </a:lnTo>
                  <a:lnTo>
                    <a:pt x="78" y="3080"/>
                  </a:lnTo>
                  <a:lnTo>
                    <a:pt x="26" y="3365"/>
                  </a:lnTo>
                  <a:lnTo>
                    <a:pt x="1" y="3727"/>
                  </a:lnTo>
                  <a:lnTo>
                    <a:pt x="1" y="4115"/>
                  </a:lnTo>
                  <a:lnTo>
                    <a:pt x="78" y="4504"/>
                  </a:lnTo>
                  <a:lnTo>
                    <a:pt x="208" y="4866"/>
                  </a:lnTo>
                  <a:lnTo>
                    <a:pt x="363" y="5202"/>
                  </a:lnTo>
                  <a:lnTo>
                    <a:pt x="544" y="5513"/>
                  </a:lnTo>
                  <a:lnTo>
                    <a:pt x="699" y="5720"/>
                  </a:lnTo>
                  <a:lnTo>
                    <a:pt x="880" y="5927"/>
                  </a:lnTo>
                  <a:lnTo>
                    <a:pt x="1087" y="6082"/>
                  </a:lnTo>
                  <a:lnTo>
                    <a:pt x="1294" y="6263"/>
                  </a:lnTo>
                  <a:lnTo>
                    <a:pt x="1527" y="6393"/>
                  </a:lnTo>
                  <a:lnTo>
                    <a:pt x="1734" y="6522"/>
                  </a:lnTo>
                  <a:lnTo>
                    <a:pt x="1993" y="6625"/>
                  </a:lnTo>
                  <a:lnTo>
                    <a:pt x="2226" y="6703"/>
                  </a:lnTo>
                  <a:lnTo>
                    <a:pt x="2485" y="6755"/>
                  </a:lnTo>
                  <a:lnTo>
                    <a:pt x="2743" y="6807"/>
                  </a:lnTo>
                  <a:lnTo>
                    <a:pt x="3002" y="6832"/>
                  </a:lnTo>
                  <a:lnTo>
                    <a:pt x="3546" y="6832"/>
                  </a:lnTo>
                  <a:lnTo>
                    <a:pt x="3804" y="6807"/>
                  </a:lnTo>
                  <a:lnTo>
                    <a:pt x="4063" y="6755"/>
                  </a:lnTo>
                  <a:lnTo>
                    <a:pt x="4322" y="6677"/>
                  </a:lnTo>
                  <a:lnTo>
                    <a:pt x="5072" y="6418"/>
                  </a:lnTo>
                  <a:lnTo>
                    <a:pt x="5435" y="6289"/>
                  </a:lnTo>
                  <a:lnTo>
                    <a:pt x="5771" y="6134"/>
                  </a:lnTo>
                  <a:lnTo>
                    <a:pt x="6082" y="5979"/>
                  </a:lnTo>
                  <a:lnTo>
                    <a:pt x="6340" y="5797"/>
                  </a:lnTo>
                  <a:lnTo>
                    <a:pt x="6573" y="5642"/>
                  </a:lnTo>
                  <a:lnTo>
                    <a:pt x="6703" y="5461"/>
                  </a:lnTo>
                  <a:lnTo>
                    <a:pt x="6754" y="5357"/>
                  </a:lnTo>
                  <a:lnTo>
                    <a:pt x="6780" y="5254"/>
                  </a:lnTo>
                  <a:lnTo>
                    <a:pt x="6832" y="4995"/>
                  </a:lnTo>
                  <a:lnTo>
                    <a:pt x="6832" y="4685"/>
                  </a:lnTo>
                  <a:lnTo>
                    <a:pt x="6780" y="4322"/>
                  </a:lnTo>
                  <a:lnTo>
                    <a:pt x="6728" y="3934"/>
                  </a:lnTo>
                  <a:lnTo>
                    <a:pt x="6625" y="3520"/>
                  </a:lnTo>
                  <a:lnTo>
                    <a:pt x="6496" y="3106"/>
                  </a:lnTo>
                  <a:lnTo>
                    <a:pt x="6366" y="2666"/>
                  </a:lnTo>
                  <a:lnTo>
                    <a:pt x="6211" y="2252"/>
                  </a:lnTo>
                  <a:lnTo>
                    <a:pt x="6030" y="1838"/>
                  </a:lnTo>
                  <a:lnTo>
                    <a:pt x="5823" y="1450"/>
                  </a:lnTo>
                  <a:lnTo>
                    <a:pt x="5642" y="1062"/>
                  </a:lnTo>
                  <a:lnTo>
                    <a:pt x="5435" y="751"/>
                  </a:lnTo>
                  <a:lnTo>
                    <a:pt x="5228" y="467"/>
                  </a:lnTo>
                  <a:lnTo>
                    <a:pt x="5021" y="260"/>
                  </a:lnTo>
                  <a:lnTo>
                    <a:pt x="4839" y="104"/>
                  </a:lnTo>
                  <a:lnTo>
                    <a:pt x="4736" y="53"/>
                  </a:lnTo>
                  <a:lnTo>
                    <a:pt x="4632" y="27"/>
                  </a:lnTo>
                  <a:lnTo>
                    <a:pt x="440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46"/>
            <p:cNvSpPr/>
            <p:nvPr/>
          </p:nvSpPr>
          <p:spPr>
            <a:xfrm>
              <a:off x="8272728" y="1726068"/>
              <a:ext cx="103997" cy="77791"/>
            </a:xfrm>
            <a:custGeom>
              <a:rect b="b" l="l" r="r" t="t"/>
              <a:pathLst>
                <a:path extrusionOk="0" h="4530" w="6056">
                  <a:moveTo>
                    <a:pt x="5486" y="1"/>
                  </a:moveTo>
                  <a:lnTo>
                    <a:pt x="5382" y="27"/>
                  </a:lnTo>
                  <a:lnTo>
                    <a:pt x="5279" y="78"/>
                  </a:lnTo>
                  <a:lnTo>
                    <a:pt x="4891" y="285"/>
                  </a:lnTo>
                  <a:lnTo>
                    <a:pt x="4451" y="570"/>
                  </a:lnTo>
                  <a:lnTo>
                    <a:pt x="3545" y="1191"/>
                  </a:lnTo>
                  <a:lnTo>
                    <a:pt x="2562" y="1916"/>
                  </a:lnTo>
                  <a:lnTo>
                    <a:pt x="0" y="2407"/>
                  </a:lnTo>
                  <a:lnTo>
                    <a:pt x="78" y="4529"/>
                  </a:lnTo>
                  <a:lnTo>
                    <a:pt x="466" y="4400"/>
                  </a:lnTo>
                  <a:lnTo>
                    <a:pt x="1397" y="4089"/>
                  </a:lnTo>
                  <a:lnTo>
                    <a:pt x="1915" y="3882"/>
                  </a:lnTo>
                  <a:lnTo>
                    <a:pt x="2432" y="3675"/>
                  </a:lnTo>
                  <a:lnTo>
                    <a:pt x="2872" y="3468"/>
                  </a:lnTo>
                  <a:lnTo>
                    <a:pt x="3209" y="3287"/>
                  </a:lnTo>
                  <a:lnTo>
                    <a:pt x="3804" y="2821"/>
                  </a:lnTo>
                  <a:lnTo>
                    <a:pt x="4554" y="2226"/>
                  </a:lnTo>
                  <a:lnTo>
                    <a:pt x="5279" y="1579"/>
                  </a:lnTo>
                  <a:lnTo>
                    <a:pt x="5589" y="1243"/>
                  </a:lnTo>
                  <a:lnTo>
                    <a:pt x="5874" y="958"/>
                  </a:lnTo>
                  <a:lnTo>
                    <a:pt x="5952" y="855"/>
                  </a:lnTo>
                  <a:lnTo>
                    <a:pt x="6003" y="751"/>
                  </a:lnTo>
                  <a:lnTo>
                    <a:pt x="6029" y="648"/>
                  </a:lnTo>
                  <a:lnTo>
                    <a:pt x="6055" y="570"/>
                  </a:lnTo>
                  <a:lnTo>
                    <a:pt x="6055" y="467"/>
                  </a:lnTo>
                  <a:lnTo>
                    <a:pt x="6029" y="363"/>
                  </a:lnTo>
                  <a:lnTo>
                    <a:pt x="5952" y="208"/>
                  </a:lnTo>
                  <a:lnTo>
                    <a:pt x="5900" y="130"/>
                  </a:lnTo>
                  <a:lnTo>
                    <a:pt x="5848" y="78"/>
                  </a:lnTo>
                  <a:lnTo>
                    <a:pt x="5771" y="27"/>
                  </a:lnTo>
                  <a:lnTo>
                    <a:pt x="566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46"/>
            <p:cNvSpPr/>
            <p:nvPr/>
          </p:nvSpPr>
          <p:spPr>
            <a:xfrm>
              <a:off x="8291377" y="1740733"/>
              <a:ext cx="106676" cy="89331"/>
            </a:xfrm>
            <a:custGeom>
              <a:rect b="b" l="l" r="r" t="t"/>
              <a:pathLst>
                <a:path extrusionOk="0" h="5202" w="6212">
                  <a:moveTo>
                    <a:pt x="5590" y="1"/>
                  </a:moveTo>
                  <a:lnTo>
                    <a:pt x="5487" y="27"/>
                  </a:lnTo>
                  <a:lnTo>
                    <a:pt x="5409" y="78"/>
                  </a:lnTo>
                  <a:lnTo>
                    <a:pt x="4969" y="363"/>
                  </a:lnTo>
                  <a:lnTo>
                    <a:pt x="4503" y="699"/>
                  </a:lnTo>
                  <a:lnTo>
                    <a:pt x="3546" y="1424"/>
                  </a:lnTo>
                  <a:lnTo>
                    <a:pt x="2796" y="2045"/>
                  </a:lnTo>
                  <a:lnTo>
                    <a:pt x="2485" y="2304"/>
                  </a:lnTo>
                  <a:lnTo>
                    <a:pt x="1" y="3106"/>
                  </a:lnTo>
                  <a:lnTo>
                    <a:pt x="337" y="5202"/>
                  </a:lnTo>
                  <a:lnTo>
                    <a:pt x="700" y="5021"/>
                  </a:lnTo>
                  <a:lnTo>
                    <a:pt x="1605" y="4581"/>
                  </a:lnTo>
                  <a:lnTo>
                    <a:pt x="2589" y="4038"/>
                  </a:lnTo>
                  <a:lnTo>
                    <a:pt x="3003" y="3805"/>
                  </a:lnTo>
                  <a:lnTo>
                    <a:pt x="3287" y="3598"/>
                  </a:lnTo>
                  <a:lnTo>
                    <a:pt x="3857" y="3106"/>
                  </a:lnTo>
                  <a:lnTo>
                    <a:pt x="4581" y="2459"/>
                  </a:lnTo>
                  <a:lnTo>
                    <a:pt x="5357" y="1683"/>
                  </a:lnTo>
                  <a:lnTo>
                    <a:pt x="5746" y="1269"/>
                  </a:lnTo>
                  <a:lnTo>
                    <a:pt x="6108" y="881"/>
                  </a:lnTo>
                  <a:lnTo>
                    <a:pt x="6160" y="803"/>
                  </a:lnTo>
                  <a:lnTo>
                    <a:pt x="6211" y="699"/>
                  </a:lnTo>
                  <a:lnTo>
                    <a:pt x="6211" y="622"/>
                  </a:lnTo>
                  <a:lnTo>
                    <a:pt x="6211" y="518"/>
                  </a:lnTo>
                  <a:lnTo>
                    <a:pt x="6211" y="441"/>
                  </a:lnTo>
                  <a:lnTo>
                    <a:pt x="6185" y="363"/>
                  </a:lnTo>
                  <a:lnTo>
                    <a:pt x="6082" y="208"/>
                  </a:lnTo>
                  <a:lnTo>
                    <a:pt x="5953" y="78"/>
                  </a:lnTo>
                  <a:lnTo>
                    <a:pt x="577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46"/>
            <p:cNvSpPr/>
            <p:nvPr/>
          </p:nvSpPr>
          <p:spPr>
            <a:xfrm>
              <a:off x="8304273" y="1786068"/>
              <a:ext cx="98656" cy="59108"/>
            </a:xfrm>
            <a:custGeom>
              <a:rect b="b" l="l" r="r" t="t"/>
              <a:pathLst>
                <a:path extrusionOk="0" h="3442" w="5745">
                  <a:moveTo>
                    <a:pt x="5253" y="0"/>
                  </a:moveTo>
                  <a:lnTo>
                    <a:pt x="5124" y="26"/>
                  </a:lnTo>
                  <a:lnTo>
                    <a:pt x="5020" y="52"/>
                  </a:lnTo>
                  <a:lnTo>
                    <a:pt x="4891" y="104"/>
                  </a:lnTo>
                  <a:lnTo>
                    <a:pt x="2019" y="1294"/>
                  </a:lnTo>
                  <a:lnTo>
                    <a:pt x="0" y="1941"/>
                  </a:lnTo>
                  <a:lnTo>
                    <a:pt x="207" y="3442"/>
                  </a:lnTo>
                  <a:lnTo>
                    <a:pt x="2588" y="2691"/>
                  </a:lnTo>
                  <a:lnTo>
                    <a:pt x="5434" y="1035"/>
                  </a:lnTo>
                  <a:lnTo>
                    <a:pt x="5538" y="958"/>
                  </a:lnTo>
                  <a:lnTo>
                    <a:pt x="5616" y="854"/>
                  </a:lnTo>
                  <a:lnTo>
                    <a:pt x="5693" y="776"/>
                  </a:lnTo>
                  <a:lnTo>
                    <a:pt x="5719" y="673"/>
                  </a:lnTo>
                  <a:lnTo>
                    <a:pt x="5745" y="569"/>
                  </a:lnTo>
                  <a:lnTo>
                    <a:pt x="5745" y="466"/>
                  </a:lnTo>
                  <a:lnTo>
                    <a:pt x="5719" y="362"/>
                  </a:lnTo>
                  <a:lnTo>
                    <a:pt x="5667" y="259"/>
                  </a:lnTo>
                  <a:lnTo>
                    <a:pt x="5616" y="181"/>
                  </a:lnTo>
                  <a:lnTo>
                    <a:pt x="5538" y="130"/>
                  </a:lnTo>
                  <a:lnTo>
                    <a:pt x="5434" y="78"/>
                  </a:lnTo>
                  <a:lnTo>
                    <a:pt x="5357" y="26"/>
                  </a:lnTo>
                  <a:lnTo>
                    <a:pt x="525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46"/>
            <p:cNvSpPr/>
            <p:nvPr/>
          </p:nvSpPr>
          <p:spPr>
            <a:xfrm>
              <a:off x="8294932" y="1828725"/>
              <a:ext cx="105336" cy="32456"/>
            </a:xfrm>
            <a:custGeom>
              <a:rect b="b" l="l" r="r" t="t"/>
              <a:pathLst>
                <a:path extrusionOk="0" h="1890" w="6134">
                  <a:moveTo>
                    <a:pt x="5564" y="0"/>
                  </a:moveTo>
                  <a:lnTo>
                    <a:pt x="5435" y="26"/>
                  </a:lnTo>
                  <a:lnTo>
                    <a:pt x="2330" y="363"/>
                  </a:lnTo>
                  <a:lnTo>
                    <a:pt x="208" y="414"/>
                  </a:lnTo>
                  <a:lnTo>
                    <a:pt x="1" y="1889"/>
                  </a:lnTo>
                  <a:lnTo>
                    <a:pt x="2485" y="1863"/>
                  </a:lnTo>
                  <a:lnTo>
                    <a:pt x="5694" y="1061"/>
                  </a:lnTo>
                  <a:lnTo>
                    <a:pt x="5823" y="1035"/>
                  </a:lnTo>
                  <a:lnTo>
                    <a:pt x="5927" y="958"/>
                  </a:lnTo>
                  <a:lnTo>
                    <a:pt x="6004" y="880"/>
                  </a:lnTo>
                  <a:lnTo>
                    <a:pt x="6082" y="803"/>
                  </a:lnTo>
                  <a:lnTo>
                    <a:pt x="6108" y="699"/>
                  </a:lnTo>
                  <a:lnTo>
                    <a:pt x="6134" y="596"/>
                  </a:lnTo>
                  <a:lnTo>
                    <a:pt x="6134" y="518"/>
                  </a:lnTo>
                  <a:lnTo>
                    <a:pt x="6134" y="414"/>
                  </a:lnTo>
                  <a:lnTo>
                    <a:pt x="6082" y="311"/>
                  </a:lnTo>
                  <a:lnTo>
                    <a:pt x="6030" y="233"/>
                  </a:lnTo>
                  <a:lnTo>
                    <a:pt x="5978" y="156"/>
                  </a:lnTo>
                  <a:lnTo>
                    <a:pt x="5901" y="78"/>
                  </a:lnTo>
                  <a:lnTo>
                    <a:pt x="5797" y="26"/>
                  </a:lnTo>
                  <a:lnTo>
                    <a:pt x="569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46"/>
            <p:cNvSpPr/>
            <p:nvPr/>
          </p:nvSpPr>
          <p:spPr>
            <a:xfrm>
              <a:off x="8222944" y="1728747"/>
              <a:ext cx="91117" cy="66217"/>
            </a:xfrm>
            <a:custGeom>
              <a:rect b="b" l="l" r="r" t="t"/>
              <a:pathLst>
                <a:path extrusionOk="0" h="3856" w="5306">
                  <a:moveTo>
                    <a:pt x="5176" y="0"/>
                  </a:moveTo>
                  <a:lnTo>
                    <a:pt x="3882" y="285"/>
                  </a:lnTo>
                  <a:lnTo>
                    <a:pt x="2899" y="544"/>
                  </a:lnTo>
                  <a:lnTo>
                    <a:pt x="2485" y="647"/>
                  </a:lnTo>
                  <a:lnTo>
                    <a:pt x="2226" y="751"/>
                  </a:lnTo>
                  <a:lnTo>
                    <a:pt x="2097" y="828"/>
                  </a:lnTo>
                  <a:lnTo>
                    <a:pt x="1968" y="958"/>
                  </a:lnTo>
                  <a:lnTo>
                    <a:pt x="1657" y="1320"/>
                  </a:lnTo>
                  <a:lnTo>
                    <a:pt x="1295" y="1786"/>
                  </a:lnTo>
                  <a:lnTo>
                    <a:pt x="907" y="2329"/>
                  </a:lnTo>
                  <a:lnTo>
                    <a:pt x="260" y="3286"/>
                  </a:lnTo>
                  <a:lnTo>
                    <a:pt x="1" y="3726"/>
                  </a:lnTo>
                  <a:lnTo>
                    <a:pt x="2537" y="3856"/>
                  </a:lnTo>
                  <a:lnTo>
                    <a:pt x="3624" y="1863"/>
                  </a:lnTo>
                  <a:lnTo>
                    <a:pt x="3857" y="1811"/>
                  </a:lnTo>
                  <a:lnTo>
                    <a:pt x="4348" y="1630"/>
                  </a:lnTo>
                  <a:lnTo>
                    <a:pt x="4633" y="1527"/>
                  </a:lnTo>
                  <a:lnTo>
                    <a:pt x="4892" y="1397"/>
                  </a:lnTo>
                  <a:lnTo>
                    <a:pt x="5099" y="1268"/>
                  </a:lnTo>
                  <a:lnTo>
                    <a:pt x="5176" y="1190"/>
                  </a:lnTo>
                  <a:lnTo>
                    <a:pt x="5228" y="1139"/>
                  </a:lnTo>
                  <a:lnTo>
                    <a:pt x="5280" y="983"/>
                  </a:lnTo>
                  <a:lnTo>
                    <a:pt x="5306" y="802"/>
                  </a:lnTo>
                  <a:lnTo>
                    <a:pt x="5306" y="621"/>
                  </a:lnTo>
                  <a:lnTo>
                    <a:pt x="5280" y="440"/>
                  </a:lnTo>
                  <a:lnTo>
                    <a:pt x="5202" y="129"/>
                  </a:lnTo>
                  <a:lnTo>
                    <a:pt x="5176"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46"/>
            <p:cNvSpPr/>
            <p:nvPr/>
          </p:nvSpPr>
          <p:spPr>
            <a:xfrm>
              <a:off x="8082525" y="2077125"/>
              <a:ext cx="399501" cy="321744"/>
            </a:xfrm>
            <a:custGeom>
              <a:rect b="b" l="l" r="r" t="t"/>
              <a:pathLst>
                <a:path extrusionOk="0" h="18736" w="23264">
                  <a:moveTo>
                    <a:pt x="16717" y="0"/>
                  </a:moveTo>
                  <a:lnTo>
                    <a:pt x="15967" y="26"/>
                  </a:lnTo>
                  <a:lnTo>
                    <a:pt x="15216" y="104"/>
                  </a:lnTo>
                  <a:lnTo>
                    <a:pt x="14414" y="259"/>
                  </a:lnTo>
                  <a:lnTo>
                    <a:pt x="13586" y="440"/>
                  </a:lnTo>
                  <a:lnTo>
                    <a:pt x="12732" y="725"/>
                  </a:lnTo>
                  <a:lnTo>
                    <a:pt x="11852" y="1036"/>
                  </a:lnTo>
                  <a:lnTo>
                    <a:pt x="10817" y="1475"/>
                  </a:lnTo>
                  <a:lnTo>
                    <a:pt x="9808" y="1941"/>
                  </a:lnTo>
                  <a:lnTo>
                    <a:pt x="8877" y="2407"/>
                  </a:lnTo>
                  <a:lnTo>
                    <a:pt x="7971" y="2899"/>
                  </a:lnTo>
                  <a:lnTo>
                    <a:pt x="7117" y="3416"/>
                  </a:lnTo>
                  <a:lnTo>
                    <a:pt x="6289" y="3985"/>
                  </a:lnTo>
                  <a:lnTo>
                    <a:pt x="5513" y="4555"/>
                  </a:lnTo>
                  <a:lnTo>
                    <a:pt x="4788" y="5150"/>
                  </a:lnTo>
                  <a:lnTo>
                    <a:pt x="4089" y="5797"/>
                  </a:lnTo>
                  <a:lnTo>
                    <a:pt x="3442" y="6444"/>
                  </a:lnTo>
                  <a:lnTo>
                    <a:pt x="2847" y="7168"/>
                  </a:lnTo>
                  <a:lnTo>
                    <a:pt x="2278" y="7893"/>
                  </a:lnTo>
                  <a:lnTo>
                    <a:pt x="1735" y="8695"/>
                  </a:lnTo>
                  <a:lnTo>
                    <a:pt x="1243" y="9497"/>
                  </a:lnTo>
                  <a:lnTo>
                    <a:pt x="803" y="10377"/>
                  </a:lnTo>
                  <a:lnTo>
                    <a:pt x="389" y="11283"/>
                  </a:lnTo>
                  <a:lnTo>
                    <a:pt x="208" y="11749"/>
                  </a:lnTo>
                  <a:lnTo>
                    <a:pt x="104" y="12188"/>
                  </a:lnTo>
                  <a:lnTo>
                    <a:pt x="27" y="12628"/>
                  </a:lnTo>
                  <a:lnTo>
                    <a:pt x="1" y="13068"/>
                  </a:lnTo>
                  <a:lnTo>
                    <a:pt x="1" y="13482"/>
                  </a:lnTo>
                  <a:lnTo>
                    <a:pt x="53" y="13922"/>
                  </a:lnTo>
                  <a:lnTo>
                    <a:pt x="156" y="14336"/>
                  </a:lnTo>
                  <a:lnTo>
                    <a:pt x="285" y="14724"/>
                  </a:lnTo>
                  <a:lnTo>
                    <a:pt x="441" y="15113"/>
                  </a:lnTo>
                  <a:lnTo>
                    <a:pt x="648" y="15501"/>
                  </a:lnTo>
                  <a:lnTo>
                    <a:pt x="855" y="15863"/>
                  </a:lnTo>
                  <a:lnTo>
                    <a:pt x="1114" y="16199"/>
                  </a:lnTo>
                  <a:lnTo>
                    <a:pt x="1398" y="16536"/>
                  </a:lnTo>
                  <a:lnTo>
                    <a:pt x="1709" y="16846"/>
                  </a:lnTo>
                  <a:lnTo>
                    <a:pt x="2019" y="17131"/>
                  </a:lnTo>
                  <a:lnTo>
                    <a:pt x="2381" y="17416"/>
                  </a:lnTo>
                  <a:lnTo>
                    <a:pt x="2744" y="17674"/>
                  </a:lnTo>
                  <a:lnTo>
                    <a:pt x="3132" y="17881"/>
                  </a:lnTo>
                  <a:lnTo>
                    <a:pt x="3520" y="18088"/>
                  </a:lnTo>
                  <a:lnTo>
                    <a:pt x="3934" y="18269"/>
                  </a:lnTo>
                  <a:lnTo>
                    <a:pt x="4374" y="18425"/>
                  </a:lnTo>
                  <a:lnTo>
                    <a:pt x="4814" y="18554"/>
                  </a:lnTo>
                  <a:lnTo>
                    <a:pt x="5254" y="18632"/>
                  </a:lnTo>
                  <a:lnTo>
                    <a:pt x="5694" y="18709"/>
                  </a:lnTo>
                  <a:lnTo>
                    <a:pt x="6159" y="18735"/>
                  </a:lnTo>
                  <a:lnTo>
                    <a:pt x="6599" y="18735"/>
                  </a:lnTo>
                  <a:lnTo>
                    <a:pt x="7065" y="18683"/>
                  </a:lnTo>
                  <a:lnTo>
                    <a:pt x="7505" y="18632"/>
                  </a:lnTo>
                  <a:lnTo>
                    <a:pt x="7971" y="18502"/>
                  </a:lnTo>
                  <a:lnTo>
                    <a:pt x="8411" y="18373"/>
                  </a:lnTo>
                  <a:lnTo>
                    <a:pt x="8851" y="18166"/>
                  </a:lnTo>
                  <a:lnTo>
                    <a:pt x="9265" y="17959"/>
                  </a:lnTo>
                  <a:lnTo>
                    <a:pt x="10766" y="17079"/>
                  </a:lnTo>
                  <a:lnTo>
                    <a:pt x="12344" y="16199"/>
                  </a:lnTo>
                  <a:lnTo>
                    <a:pt x="13923" y="15294"/>
                  </a:lnTo>
                  <a:lnTo>
                    <a:pt x="15475" y="14388"/>
                  </a:lnTo>
                  <a:lnTo>
                    <a:pt x="17002" y="13431"/>
                  </a:lnTo>
                  <a:lnTo>
                    <a:pt x="17726" y="12965"/>
                  </a:lnTo>
                  <a:lnTo>
                    <a:pt x="18425" y="12473"/>
                  </a:lnTo>
                  <a:lnTo>
                    <a:pt x="19098" y="11981"/>
                  </a:lnTo>
                  <a:lnTo>
                    <a:pt x="19745" y="11464"/>
                  </a:lnTo>
                  <a:lnTo>
                    <a:pt x="20340" y="10972"/>
                  </a:lnTo>
                  <a:lnTo>
                    <a:pt x="20909" y="10455"/>
                  </a:lnTo>
                  <a:lnTo>
                    <a:pt x="21427" y="9937"/>
                  </a:lnTo>
                  <a:lnTo>
                    <a:pt x="21867" y="9394"/>
                  </a:lnTo>
                  <a:lnTo>
                    <a:pt x="22229" y="8850"/>
                  </a:lnTo>
                  <a:lnTo>
                    <a:pt x="22539" y="8307"/>
                  </a:lnTo>
                  <a:lnTo>
                    <a:pt x="22798" y="7764"/>
                  </a:lnTo>
                  <a:lnTo>
                    <a:pt x="23005" y="7220"/>
                  </a:lnTo>
                  <a:lnTo>
                    <a:pt x="23160" y="6677"/>
                  </a:lnTo>
                  <a:lnTo>
                    <a:pt x="23238" y="6133"/>
                  </a:lnTo>
                  <a:lnTo>
                    <a:pt x="23264" y="5590"/>
                  </a:lnTo>
                  <a:lnTo>
                    <a:pt x="23264" y="5072"/>
                  </a:lnTo>
                  <a:lnTo>
                    <a:pt x="23186" y="4555"/>
                  </a:lnTo>
                  <a:lnTo>
                    <a:pt x="23057" y="4037"/>
                  </a:lnTo>
                  <a:lnTo>
                    <a:pt x="22902" y="3571"/>
                  </a:lnTo>
                  <a:lnTo>
                    <a:pt x="22669" y="3106"/>
                  </a:lnTo>
                  <a:lnTo>
                    <a:pt x="22410" y="2666"/>
                  </a:lnTo>
                  <a:lnTo>
                    <a:pt x="22100" y="2252"/>
                  </a:lnTo>
                  <a:lnTo>
                    <a:pt x="21737" y="1838"/>
                  </a:lnTo>
                  <a:lnTo>
                    <a:pt x="21323" y="1501"/>
                  </a:lnTo>
                  <a:lnTo>
                    <a:pt x="20883" y="1165"/>
                  </a:lnTo>
                  <a:lnTo>
                    <a:pt x="20418" y="880"/>
                  </a:lnTo>
                  <a:lnTo>
                    <a:pt x="19874" y="622"/>
                  </a:lnTo>
                  <a:lnTo>
                    <a:pt x="19331" y="415"/>
                  </a:lnTo>
                  <a:lnTo>
                    <a:pt x="18736" y="233"/>
                  </a:lnTo>
                  <a:lnTo>
                    <a:pt x="18089" y="104"/>
                  </a:lnTo>
                  <a:lnTo>
                    <a:pt x="17416" y="26"/>
                  </a:lnTo>
                  <a:lnTo>
                    <a:pt x="167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46"/>
            <p:cNvSpPr/>
            <p:nvPr/>
          </p:nvSpPr>
          <p:spPr>
            <a:xfrm>
              <a:off x="7787914" y="2695678"/>
              <a:ext cx="227536" cy="163104"/>
            </a:xfrm>
            <a:custGeom>
              <a:rect b="b" l="l" r="r" t="t"/>
              <a:pathLst>
                <a:path extrusionOk="0" h="9498" w="13250">
                  <a:moveTo>
                    <a:pt x="11179" y="1"/>
                  </a:moveTo>
                  <a:lnTo>
                    <a:pt x="10869" y="27"/>
                  </a:lnTo>
                  <a:lnTo>
                    <a:pt x="10532" y="79"/>
                  </a:lnTo>
                  <a:lnTo>
                    <a:pt x="10170" y="156"/>
                  </a:lnTo>
                  <a:lnTo>
                    <a:pt x="9808" y="286"/>
                  </a:lnTo>
                  <a:lnTo>
                    <a:pt x="9420" y="441"/>
                  </a:lnTo>
                  <a:lnTo>
                    <a:pt x="8669" y="1036"/>
                  </a:lnTo>
                  <a:lnTo>
                    <a:pt x="7919" y="1605"/>
                  </a:lnTo>
                  <a:lnTo>
                    <a:pt x="7168" y="2123"/>
                  </a:lnTo>
                  <a:lnTo>
                    <a:pt x="6444" y="2589"/>
                  </a:lnTo>
                  <a:lnTo>
                    <a:pt x="5719" y="3029"/>
                  </a:lnTo>
                  <a:lnTo>
                    <a:pt x="5357" y="3210"/>
                  </a:lnTo>
                  <a:lnTo>
                    <a:pt x="4995" y="3365"/>
                  </a:lnTo>
                  <a:lnTo>
                    <a:pt x="4633" y="3520"/>
                  </a:lnTo>
                  <a:lnTo>
                    <a:pt x="4296" y="3624"/>
                  </a:lnTo>
                  <a:lnTo>
                    <a:pt x="3960" y="3727"/>
                  </a:lnTo>
                  <a:lnTo>
                    <a:pt x="3597" y="3805"/>
                  </a:lnTo>
                  <a:lnTo>
                    <a:pt x="3158" y="3960"/>
                  </a:lnTo>
                  <a:lnTo>
                    <a:pt x="2692" y="4115"/>
                  </a:lnTo>
                  <a:lnTo>
                    <a:pt x="2148" y="4322"/>
                  </a:lnTo>
                  <a:lnTo>
                    <a:pt x="1605" y="4581"/>
                  </a:lnTo>
                  <a:lnTo>
                    <a:pt x="1320" y="4736"/>
                  </a:lnTo>
                  <a:lnTo>
                    <a:pt x="1087" y="4866"/>
                  </a:lnTo>
                  <a:lnTo>
                    <a:pt x="855" y="5021"/>
                  </a:lnTo>
                  <a:lnTo>
                    <a:pt x="673" y="5176"/>
                  </a:lnTo>
                  <a:lnTo>
                    <a:pt x="518" y="5332"/>
                  </a:lnTo>
                  <a:lnTo>
                    <a:pt x="440" y="5487"/>
                  </a:lnTo>
                  <a:lnTo>
                    <a:pt x="285" y="5797"/>
                  </a:lnTo>
                  <a:lnTo>
                    <a:pt x="156" y="6160"/>
                  </a:lnTo>
                  <a:lnTo>
                    <a:pt x="52" y="6574"/>
                  </a:lnTo>
                  <a:lnTo>
                    <a:pt x="26" y="6781"/>
                  </a:lnTo>
                  <a:lnTo>
                    <a:pt x="1" y="6988"/>
                  </a:lnTo>
                  <a:lnTo>
                    <a:pt x="26" y="7246"/>
                  </a:lnTo>
                  <a:lnTo>
                    <a:pt x="52" y="7505"/>
                  </a:lnTo>
                  <a:lnTo>
                    <a:pt x="156" y="7738"/>
                  </a:lnTo>
                  <a:lnTo>
                    <a:pt x="285" y="7997"/>
                  </a:lnTo>
                  <a:lnTo>
                    <a:pt x="466" y="8230"/>
                  </a:lnTo>
                  <a:lnTo>
                    <a:pt x="725" y="8463"/>
                  </a:lnTo>
                  <a:lnTo>
                    <a:pt x="1036" y="8670"/>
                  </a:lnTo>
                  <a:lnTo>
                    <a:pt x="1424" y="8851"/>
                  </a:lnTo>
                  <a:lnTo>
                    <a:pt x="1812" y="9006"/>
                  </a:lnTo>
                  <a:lnTo>
                    <a:pt x="2174" y="9135"/>
                  </a:lnTo>
                  <a:lnTo>
                    <a:pt x="2562" y="9239"/>
                  </a:lnTo>
                  <a:lnTo>
                    <a:pt x="2925" y="9342"/>
                  </a:lnTo>
                  <a:lnTo>
                    <a:pt x="3261" y="9420"/>
                  </a:lnTo>
                  <a:lnTo>
                    <a:pt x="3623" y="9472"/>
                  </a:lnTo>
                  <a:lnTo>
                    <a:pt x="3960" y="9498"/>
                  </a:lnTo>
                  <a:lnTo>
                    <a:pt x="4969" y="9498"/>
                  </a:lnTo>
                  <a:lnTo>
                    <a:pt x="5590" y="9420"/>
                  </a:lnTo>
                  <a:lnTo>
                    <a:pt x="6211" y="9291"/>
                  </a:lnTo>
                  <a:lnTo>
                    <a:pt x="6806" y="9110"/>
                  </a:lnTo>
                  <a:lnTo>
                    <a:pt x="7143" y="8980"/>
                  </a:lnTo>
                  <a:lnTo>
                    <a:pt x="7505" y="8825"/>
                  </a:lnTo>
                  <a:lnTo>
                    <a:pt x="8281" y="8437"/>
                  </a:lnTo>
                  <a:lnTo>
                    <a:pt x="9161" y="7971"/>
                  </a:lnTo>
                  <a:lnTo>
                    <a:pt x="9989" y="7479"/>
                  </a:lnTo>
                  <a:lnTo>
                    <a:pt x="11412" y="6599"/>
                  </a:lnTo>
                  <a:lnTo>
                    <a:pt x="11982" y="6237"/>
                  </a:lnTo>
                  <a:lnTo>
                    <a:pt x="12137" y="6004"/>
                  </a:lnTo>
                  <a:lnTo>
                    <a:pt x="12292" y="5746"/>
                  </a:lnTo>
                  <a:lnTo>
                    <a:pt x="12473" y="5383"/>
                  </a:lnTo>
                  <a:lnTo>
                    <a:pt x="12628" y="5073"/>
                  </a:lnTo>
                  <a:lnTo>
                    <a:pt x="12758" y="4710"/>
                  </a:lnTo>
                  <a:lnTo>
                    <a:pt x="12913" y="4322"/>
                  </a:lnTo>
                  <a:lnTo>
                    <a:pt x="13042" y="3908"/>
                  </a:lnTo>
                  <a:lnTo>
                    <a:pt x="13146" y="3468"/>
                  </a:lnTo>
                  <a:lnTo>
                    <a:pt x="13224" y="3003"/>
                  </a:lnTo>
                  <a:lnTo>
                    <a:pt x="13249" y="2511"/>
                  </a:lnTo>
                  <a:lnTo>
                    <a:pt x="13249" y="2019"/>
                  </a:lnTo>
                  <a:lnTo>
                    <a:pt x="13224" y="1657"/>
                  </a:lnTo>
                  <a:lnTo>
                    <a:pt x="13146" y="1347"/>
                  </a:lnTo>
                  <a:lnTo>
                    <a:pt x="13042" y="1062"/>
                  </a:lnTo>
                  <a:lnTo>
                    <a:pt x="12913" y="803"/>
                  </a:lnTo>
                  <a:lnTo>
                    <a:pt x="12732" y="570"/>
                  </a:lnTo>
                  <a:lnTo>
                    <a:pt x="12525" y="389"/>
                  </a:lnTo>
                  <a:lnTo>
                    <a:pt x="12318" y="260"/>
                  </a:lnTo>
                  <a:lnTo>
                    <a:pt x="12059" y="130"/>
                  </a:lnTo>
                  <a:lnTo>
                    <a:pt x="11800" y="53"/>
                  </a:lnTo>
                  <a:lnTo>
                    <a:pt x="11490" y="1"/>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46"/>
            <p:cNvSpPr/>
            <p:nvPr/>
          </p:nvSpPr>
          <p:spPr>
            <a:xfrm>
              <a:off x="7787914" y="2695678"/>
              <a:ext cx="227536" cy="163104"/>
            </a:xfrm>
            <a:custGeom>
              <a:rect b="b" l="l" r="r" t="t"/>
              <a:pathLst>
                <a:path extrusionOk="0" fill="none" h="9498" w="13250">
                  <a:moveTo>
                    <a:pt x="12473" y="5383"/>
                  </a:moveTo>
                  <a:lnTo>
                    <a:pt x="12473" y="5383"/>
                  </a:lnTo>
                  <a:lnTo>
                    <a:pt x="12292" y="5746"/>
                  </a:lnTo>
                  <a:lnTo>
                    <a:pt x="12137" y="6004"/>
                  </a:lnTo>
                  <a:lnTo>
                    <a:pt x="11982" y="6237"/>
                  </a:lnTo>
                  <a:lnTo>
                    <a:pt x="11982" y="6237"/>
                  </a:lnTo>
                  <a:lnTo>
                    <a:pt x="11412" y="6599"/>
                  </a:lnTo>
                  <a:lnTo>
                    <a:pt x="9989" y="7479"/>
                  </a:lnTo>
                  <a:lnTo>
                    <a:pt x="9161" y="7971"/>
                  </a:lnTo>
                  <a:lnTo>
                    <a:pt x="8281" y="8437"/>
                  </a:lnTo>
                  <a:lnTo>
                    <a:pt x="7505" y="8825"/>
                  </a:lnTo>
                  <a:lnTo>
                    <a:pt x="7143" y="8980"/>
                  </a:lnTo>
                  <a:lnTo>
                    <a:pt x="6806" y="9110"/>
                  </a:lnTo>
                  <a:lnTo>
                    <a:pt x="6806" y="9110"/>
                  </a:lnTo>
                  <a:lnTo>
                    <a:pt x="6211" y="9291"/>
                  </a:lnTo>
                  <a:lnTo>
                    <a:pt x="5590" y="9420"/>
                  </a:lnTo>
                  <a:lnTo>
                    <a:pt x="4969" y="9498"/>
                  </a:lnTo>
                  <a:lnTo>
                    <a:pt x="4633" y="9498"/>
                  </a:lnTo>
                  <a:lnTo>
                    <a:pt x="4296" y="9498"/>
                  </a:lnTo>
                  <a:lnTo>
                    <a:pt x="3960" y="9498"/>
                  </a:lnTo>
                  <a:lnTo>
                    <a:pt x="3623" y="9472"/>
                  </a:lnTo>
                  <a:lnTo>
                    <a:pt x="3261" y="9420"/>
                  </a:lnTo>
                  <a:lnTo>
                    <a:pt x="2925" y="9342"/>
                  </a:lnTo>
                  <a:lnTo>
                    <a:pt x="2562" y="9239"/>
                  </a:lnTo>
                  <a:lnTo>
                    <a:pt x="2174" y="9135"/>
                  </a:lnTo>
                  <a:lnTo>
                    <a:pt x="1812" y="9006"/>
                  </a:lnTo>
                  <a:lnTo>
                    <a:pt x="1424" y="8851"/>
                  </a:lnTo>
                  <a:lnTo>
                    <a:pt x="1424" y="8851"/>
                  </a:lnTo>
                  <a:lnTo>
                    <a:pt x="1036" y="8670"/>
                  </a:lnTo>
                  <a:lnTo>
                    <a:pt x="725" y="8463"/>
                  </a:lnTo>
                  <a:lnTo>
                    <a:pt x="466" y="8230"/>
                  </a:lnTo>
                  <a:lnTo>
                    <a:pt x="285" y="7997"/>
                  </a:lnTo>
                  <a:lnTo>
                    <a:pt x="156" y="7738"/>
                  </a:lnTo>
                  <a:lnTo>
                    <a:pt x="52" y="7505"/>
                  </a:lnTo>
                  <a:lnTo>
                    <a:pt x="26" y="7246"/>
                  </a:lnTo>
                  <a:lnTo>
                    <a:pt x="1" y="6988"/>
                  </a:lnTo>
                  <a:lnTo>
                    <a:pt x="1" y="6988"/>
                  </a:lnTo>
                  <a:lnTo>
                    <a:pt x="26" y="6781"/>
                  </a:lnTo>
                  <a:lnTo>
                    <a:pt x="52" y="6574"/>
                  </a:lnTo>
                  <a:lnTo>
                    <a:pt x="156" y="6160"/>
                  </a:lnTo>
                  <a:lnTo>
                    <a:pt x="285" y="5797"/>
                  </a:lnTo>
                  <a:lnTo>
                    <a:pt x="440" y="5487"/>
                  </a:lnTo>
                  <a:lnTo>
                    <a:pt x="440" y="5487"/>
                  </a:lnTo>
                  <a:lnTo>
                    <a:pt x="518" y="5332"/>
                  </a:lnTo>
                  <a:lnTo>
                    <a:pt x="673" y="5176"/>
                  </a:lnTo>
                  <a:lnTo>
                    <a:pt x="855" y="5021"/>
                  </a:lnTo>
                  <a:lnTo>
                    <a:pt x="1087" y="4866"/>
                  </a:lnTo>
                  <a:lnTo>
                    <a:pt x="1320" y="4736"/>
                  </a:lnTo>
                  <a:lnTo>
                    <a:pt x="1605" y="4581"/>
                  </a:lnTo>
                  <a:lnTo>
                    <a:pt x="2148" y="4322"/>
                  </a:lnTo>
                  <a:lnTo>
                    <a:pt x="2692" y="4115"/>
                  </a:lnTo>
                  <a:lnTo>
                    <a:pt x="3158" y="3960"/>
                  </a:lnTo>
                  <a:lnTo>
                    <a:pt x="3597" y="3805"/>
                  </a:lnTo>
                  <a:lnTo>
                    <a:pt x="3597" y="3805"/>
                  </a:lnTo>
                  <a:lnTo>
                    <a:pt x="3960" y="3727"/>
                  </a:lnTo>
                  <a:lnTo>
                    <a:pt x="4296" y="3624"/>
                  </a:lnTo>
                  <a:lnTo>
                    <a:pt x="4633" y="3520"/>
                  </a:lnTo>
                  <a:lnTo>
                    <a:pt x="4995" y="3365"/>
                  </a:lnTo>
                  <a:lnTo>
                    <a:pt x="5357" y="3210"/>
                  </a:lnTo>
                  <a:lnTo>
                    <a:pt x="5719" y="3029"/>
                  </a:lnTo>
                  <a:lnTo>
                    <a:pt x="6444" y="2589"/>
                  </a:lnTo>
                  <a:lnTo>
                    <a:pt x="7168" y="2123"/>
                  </a:lnTo>
                  <a:lnTo>
                    <a:pt x="7919" y="1605"/>
                  </a:lnTo>
                  <a:lnTo>
                    <a:pt x="8669" y="1036"/>
                  </a:lnTo>
                  <a:lnTo>
                    <a:pt x="9420" y="441"/>
                  </a:lnTo>
                  <a:lnTo>
                    <a:pt x="9420" y="441"/>
                  </a:lnTo>
                  <a:lnTo>
                    <a:pt x="9808" y="286"/>
                  </a:lnTo>
                  <a:lnTo>
                    <a:pt x="10170" y="156"/>
                  </a:lnTo>
                  <a:lnTo>
                    <a:pt x="10532" y="79"/>
                  </a:lnTo>
                  <a:lnTo>
                    <a:pt x="10869" y="27"/>
                  </a:lnTo>
                  <a:lnTo>
                    <a:pt x="11179" y="1"/>
                  </a:lnTo>
                  <a:lnTo>
                    <a:pt x="11490" y="1"/>
                  </a:lnTo>
                  <a:lnTo>
                    <a:pt x="11800" y="53"/>
                  </a:lnTo>
                  <a:lnTo>
                    <a:pt x="12059" y="130"/>
                  </a:lnTo>
                  <a:lnTo>
                    <a:pt x="12318" y="260"/>
                  </a:lnTo>
                  <a:lnTo>
                    <a:pt x="12525" y="389"/>
                  </a:lnTo>
                  <a:lnTo>
                    <a:pt x="12732" y="570"/>
                  </a:lnTo>
                  <a:lnTo>
                    <a:pt x="12913" y="803"/>
                  </a:lnTo>
                  <a:lnTo>
                    <a:pt x="13042" y="1062"/>
                  </a:lnTo>
                  <a:lnTo>
                    <a:pt x="13146" y="1347"/>
                  </a:lnTo>
                  <a:lnTo>
                    <a:pt x="13224" y="1657"/>
                  </a:lnTo>
                  <a:lnTo>
                    <a:pt x="13249" y="2019"/>
                  </a:lnTo>
                  <a:lnTo>
                    <a:pt x="13249" y="2019"/>
                  </a:lnTo>
                  <a:lnTo>
                    <a:pt x="13249" y="2511"/>
                  </a:lnTo>
                  <a:lnTo>
                    <a:pt x="13224" y="3003"/>
                  </a:lnTo>
                  <a:lnTo>
                    <a:pt x="13146" y="3468"/>
                  </a:lnTo>
                  <a:lnTo>
                    <a:pt x="13042" y="3908"/>
                  </a:lnTo>
                  <a:lnTo>
                    <a:pt x="12913" y="4322"/>
                  </a:lnTo>
                  <a:lnTo>
                    <a:pt x="12758" y="4710"/>
                  </a:lnTo>
                  <a:lnTo>
                    <a:pt x="12628" y="5073"/>
                  </a:lnTo>
                  <a:lnTo>
                    <a:pt x="12473" y="538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46"/>
            <p:cNvSpPr/>
            <p:nvPr/>
          </p:nvSpPr>
          <p:spPr>
            <a:xfrm>
              <a:off x="7937228" y="2703681"/>
              <a:ext cx="75113" cy="47121"/>
            </a:xfrm>
            <a:custGeom>
              <a:rect b="b" l="l" r="r" t="t"/>
              <a:pathLst>
                <a:path extrusionOk="0" h="2744" w="4374">
                  <a:moveTo>
                    <a:pt x="1087" y="1"/>
                  </a:moveTo>
                  <a:lnTo>
                    <a:pt x="983" y="52"/>
                  </a:lnTo>
                  <a:lnTo>
                    <a:pt x="776" y="182"/>
                  </a:lnTo>
                  <a:lnTo>
                    <a:pt x="518" y="389"/>
                  </a:lnTo>
                  <a:lnTo>
                    <a:pt x="388" y="518"/>
                  </a:lnTo>
                  <a:lnTo>
                    <a:pt x="259" y="648"/>
                  </a:lnTo>
                  <a:lnTo>
                    <a:pt x="155" y="803"/>
                  </a:lnTo>
                  <a:lnTo>
                    <a:pt x="52" y="984"/>
                  </a:lnTo>
                  <a:lnTo>
                    <a:pt x="0" y="1165"/>
                  </a:lnTo>
                  <a:lnTo>
                    <a:pt x="0" y="1346"/>
                  </a:lnTo>
                  <a:lnTo>
                    <a:pt x="26" y="1527"/>
                  </a:lnTo>
                  <a:lnTo>
                    <a:pt x="104" y="1734"/>
                  </a:lnTo>
                  <a:lnTo>
                    <a:pt x="259" y="1941"/>
                  </a:lnTo>
                  <a:lnTo>
                    <a:pt x="492" y="2174"/>
                  </a:lnTo>
                  <a:lnTo>
                    <a:pt x="751" y="2355"/>
                  </a:lnTo>
                  <a:lnTo>
                    <a:pt x="1061" y="2511"/>
                  </a:lnTo>
                  <a:lnTo>
                    <a:pt x="1398" y="2614"/>
                  </a:lnTo>
                  <a:lnTo>
                    <a:pt x="1734" y="2692"/>
                  </a:lnTo>
                  <a:lnTo>
                    <a:pt x="2070" y="2744"/>
                  </a:lnTo>
                  <a:lnTo>
                    <a:pt x="2433" y="2744"/>
                  </a:lnTo>
                  <a:lnTo>
                    <a:pt x="2769" y="2718"/>
                  </a:lnTo>
                  <a:lnTo>
                    <a:pt x="3105" y="2666"/>
                  </a:lnTo>
                  <a:lnTo>
                    <a:pt x="3390" y="2588"/>
                  </a:lnTo>
                  <a:lnTo>
                    <a:pt x="3675" y="2485"/>
                  </a:lnTo>
                  <a:lnTo>
                    <a:pt x="3908" y="2355"/>
                  </a:lnTo>
                  <a:lnTo>
                    <a:pt x="4115" y="2200"/>
                  </a:lnTo>
                  <a:lnTo>
                    <a:pt x="4244" y="2045"/>
                  </a:lnTo>
                  <a:lnTo>
                    <a:pt x="4296" y="1941"/>
                  </a:lnTo>
                  <a:lnTo>
                    <a:pt x="4347" y="1864"/>
                  </a:lnTo>
                  <a:lnTo>
                    <a:pt x="4347" y="1760"/>
                  </a:lnTo>
                  <a:lnTo>
                    <a:pt x="4373" y="1657"/>
                  </a:lnTo>
                  <a:lnTo>
                    <a:pt x="4347" y="1553"/>
                  </a:lnTo>
                  <a:lnTo>
                    <a:pt x="4322" y="1450"/>
                  </a:lnTo>
                  <a:lnTo>
                    <a:pt x="4192" y="1243"/>
                  </a:lnTo>
                  <a:lnTo>
                    <a:pt x="4037" y="1062"/>
                  </a:lnTo>
                  <a:lnTo>
                    <a:pt x="3830" y="881"/>
                  </a:lnTo>
                  <a:lnTo>
                    <a:pt x="3597" y="725"/>
                  </a:lnTo>
                  <a:lnTo>
                    <a:pt x="3338" y="596"/>
                  </a:lnTo>
                  <a:lnTo>
                    <a:pt x="3079" y="492"/>
                  </a:lnTo>
                  <a:lnTo>
                    <a:pt x="2510" y="285"/>
                  </a:lnTo>
                  <a:lnTo>
                    <a:pt x="1967" y="156"/>
                  </a:lnTo>
                  <a:lnTo>
                    <a:pt x="1501" y="78"/>
                  </a:lnTo>
                  <a:lnTo>
                    <a:pt x="1087"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46"/>
            <p:cNvSpPr/>
            <p:nvPr/>
          </p:nvSpPr>
          <p:spPr>
            <a:xfrm>
              <a:off x="7943445" y="2657916"/>
              <a:ext cx="93333" cy="86670"/>
            </a:xfrm>
            <a:custGeom>
              <a:rect b="b" l="l" r="r" t="t"/>
              <a:pathLst>
                <a:path extrusionOk="0" h="5047" w="5435">
                  <a:moveTo>
                    <a:pt x="1657" y="0"/>
                  </a:moveTo>
                  <a:lnTo>
                    <a:pt x="78" y="3339"/>
                  </a:lnTo>
                  <a:lnTo>
                    <a:pt x="26" y="3520"/>
                  </a:lnTo>
                  <a:lnTo>
                    <a:pt x="0" y="3727"/>
                  </a:lnTo>
                  <a:lnTo>
                    <a:pt x="0" y="3960"/>
                  </a:lnTo>
                  <a:lnTo>
                    <a:pt x="52" y="4089"/>
                  </a:lnTo>
                  <a:lnTo>
                    <a:pt x="104" y="4192"/>
                  </a:lnTo>
                  <a:lnTo>
                    <a:pt x="182" y="4322"/>
                  </a:lnTo>
                  <a:lnTo>
                    <a:pt x="259" y="4451"/>
                  </a:lnTo>
                  <a:lnTo>
                    <a:pt x="414" y="4581"/>
                  </a:lnTo>
                  <a:lnTo>
                    <a:pt x="570" y="4710"/>
                  </a:lnTo>
                  <a:lnTo>
                    <a:pt x="777" y="4813"/>
                  </a:lnTo>
                  <a:lnTo>
                    <a:pt x="1010" y="4891"/>
                  </a:lnTo>
                  <a:lnTo>
                    <a:pt x="1294" y="4969"/>
                  </a:lnTo>
                  <a:lnTo>
                    <a:pt x="1553" y="5020"/>
                  </a:lnTo>
                  <a:lnTo>
                    <a:pt x="1786" y="5046"/>
                  </a:lnTo>
                  <a:lnTo>
                    <a:pt x="2045" y="5046"/>
                  </a:lnTo>
                  <a:lnTo>
                    <a:pt x="2485" y="5020"/>
                  </a:lnTo>
                  <a:lnTo>
                    <a:pt x="2873" y="4943"/>
                  </a:lnTo>
                  <a:lnTo>
                    <a:pt x="3209" y="4839"/>
                  </a:lnTo>
                  <a:lnTo>
                    <a:pt x="3442" y="4762"/>
                  </a:lnTo>
                  <a:lnTo>
                    <a:pt x="3675" y="4658"/>
                  </a:lnTo>
                  <a:lnTo>
                    <a:pt x="5435" y="1967"/>
                  </a:lnTo>
                  <a:lnTo>
                    <a:pt x="1657" y="0"/>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46"/>
            <p:cNvSpPr/>
            <p:nvPr/>
          </p:nvSpPr>
          <p:spPr>
            <a:xfrm>
              <a:off x="7951894" y="2207327"/>
              <a:ext cx="310616" cy="497264"/>
            </a:xfrm>
            <a:custGeom>
              <a:rect b="b" l="l" r="r" t="t"/>
              <a:pathLst>
                <a:path extrusionOk="0" h="28957" w="18088">
                  <a:moveTo>
                    <a:pt x="12913" y="0"/>
                  </a:moveTo>
                  <a:lnTo>
                    <a:pt x="12473" y="52"/>
                  </a:lnTo>
                  <a:lnTo>
                    <a:pt x="12007" y="130"/>
                  </a:lnTo>
                  <a:lnTo>
                    <a:pt x="11567" y="259"/>
                  </a:lnTo>
                  <a:lnTo>
                    <a:pt x="11101" y="440"/>
                  </a:lnTo>
                  <a:lnTo>
                    <a:pt x="10635" y="673"/>
                  </a:lnTo>
                  <a:lnTo>
                    <a:pt x="10170" y="958"/>
                  </a:lnTo>
                  <a:lnTo>
                    <a:pt x="9730" y="1294"/>
                  </a:lnTo>
                  <a:lnTo>
                    <a:pt x="9264" y="1682"/>
                  </a:lnTo>
                  <a:lnTo>
                    <a:pt x="8824" y="2148"/>
                  </a:lnTo>
                  <a:lnTo>
                    <a:pt x="8410" y="2666"/>
                  </a:lnTo>
                  <a:lnTo>
                    <a:pt x="7996" y="3235"/>
                  </a:lnTo>
                  <a:lnTo>
                    <a:pt x="7530" y="3960"/>
                  </a:lnTo>
                  <a:lnTo>
                    <a:pt x="7090" y="4684"/>
                  </a:lnTo>
                  <a:lnTo>
                    <a:pt x="6676" y="5486"/>
                  </a:lnTo>
                  <a:lnTo>
                    <a:pt x="6236" y="6314"/>
                  </a:lnTo>
                  <a:lnTo>
                    <a:pt x="5848" y="7168"/>
                  </a:lnTo>
                  <a:lnTo>
                    <a:pt x="5460" y="8048"/>
                  </a:lnTo>
                  <a:lnTo>
                    <a:pt x="5072" y="8954"/>
                  </a:lnTo>
                  <a:lnTo>
                    <a:pt x="4710" y="9885"/>
                  </a:lnTo>
                  <a:lnTo>
                    <a:pt x="4347" y="10817"/>
                  </a:lnTo>
                  <a:lnTo>
                    <a:pt x="3985" y="11774"/>
                  </a:lnTo>
                  <a:lnTo>
                    <a:pt x="3338" y="13663"/>
                  </a:lnTo>
                  <a:lnTo>
                    <a:pt x="2743" y="15578"/>
                  </a:lnTo>
                  <a:lnTo>
                    <a:pt x="2200" y="17415"/>
                  </a:lnTo>
                  <a:lnTo>
                    <a:pt x="1734" y="19175"/>
                  </a:lnTo>
                  <a:lnTo>
                    <a:pt x="1294" y="20805"/>
                  </a:lnTo>
                  <a:lnTo>
                    <a:pt x="932" y="22280"/>
                  </a:lnTo>
                  <a:lnTo>
                    <a:pt x="647" y="23574"/>
                  </a:lnTo>
                  <a:lnTo>
                    <a:pt x="233" y="25437"/>
                  </a:lnTo>
                  <a:lnTo>
                    <a:pt x="104" y="26136"/>
                  </a:lnTo>
                  <a:lnTo>
                    <a:pt x="26" y="26421"/>
                  </a:lnTo>
                  <a:lnTo>
                    <a:pt x="0" y="26679"/>
                  </a:lnTo>
                  <a:lnTo>
                    <a:pt x="26" y="26938"/>
                  </a:lnTo>
                  <a:lnTo>
                    <a:pt x="78" y="27171"/>
                  </a:lnTo>
                  <a:lnTo>
                    <a:pt x="181" y="27404"/>
                  </a:lnTo>
                  <a:lnTo>
                    <a:pt x="285" y="27611"/>
                  </a:lnTo>
                  <a:lnTo>
                    <a:pt x="440" y="27792"/>
                  </a:lnTo>
                  <a:lnTo>
                    <a:pt x="621" y="27999"/>
                  </a:lnTo>
                  <a:lnTo>
                    <a:pt x="802" y="28154"/>
                  </a:lnTo>
                  <a:lnTo>
                    <a:pt x="1035" y="28310"/>
                  </a:lnTo>
                  <a:lnTo>
                    <a:pt x="1268" y="28439"/>
                  </a:lnTo>
                  <a:lnTo>
                    <a:pt x="1527" y="28568"/>
                  </a:lnTo>
                  <a:lnTo>
                    <a:pt x="1786" y="28672"/>
                  </a:lnTo>
                  <a:lnTo>
                    <a:pt x="2070" y="28775"/>
                  </a:lnTo>
                  <a:lnTo>
                    <a:pt x="2355" y="28853"/>
                  </a:lnTo>
                  <a:lnTo>
                    <a:pt x="2665" y="28905"/>
                  </a:lnTo>
                  <a:lnTo>
                    <a:pt x="2976" y="28931"/>
                  </a:lnTo>
                  <a:lnTo>
                    <a:pt x="3261" y="28956"/>
                  </a:lnTo>
                  <a:lnTo>
                    <a:pt x="3571" y="28956"/>
                  </a:lnTo>
                  <a:lnTo>
                    <a:pt x="3882" y="28931"/>
                  </a:lnTo>
                  <a:lnTo>
                    <a:pt x="4192" y="28905"/>
                  </a:lnTo>
                  <a:lnTo>
                    <a:pt x="4477" y="28853"/>
                  </a:lnTo>
                  <a:lnTo>
                    <a:pt x="4761" y="28775"/>
                  </a:lnTo>
                  <a:lnTo>
                    <a:pt x="5046" y="28672"/>
                  </a:lnTo>
                  <a:lnTo>
                    <a:pt x="5305" y="28568"/>
                  </a:lnTo>
                  <a:lnTo>
                    <a:pt x="5538" y="28413"/>
                  </a:lnTo>
                  <a:lnTo>
                    <a:pt x="5771" y="28258"/>
                  </a:lnTo>
                  <a:lnTo>
                    <a:pt x="5978" y="28077"/>
                  </a:lnTo>
                  <a:lnTo>
                    <a:pt x="6159" y="27870"/>
                  </a:lnTo>
                  <a:lnTo>
                    <a:pt x="6314" y="27663"/>
                  </a:lnTo>
                  <a:lnTo>
                    <a:pt x="6418" y="27404"/>
                  </a:lnTo>
                  <a:lnTo>
                    <a:pt x="6521" y="27145"/>
                  </a:lnTo>
                  <a:lnTo>
                    <a:pt x="6883" y="26628"/>
                  </a:lnTo>
                  <a:lnTo>
                    <a:pt x="7815" y="25178"/>
                  </a:lnTo>
                  <a:lnTo>
                    <a:pt x="8488" y="24169"/>
                  </a:lnTo>
                  <a:lnTo>
                    <a:pt x="9212" y="22953"/>
                  </a:lnTo>
                  <a:lnTo>
                    <a:pt x="10040" y="21582"/>
                  </a:lnTo>
                  <a:lnTo>
                    <a:pt x="10946" y="20081"/>
                  </a:lnTo>
                  <a:lnTo>
                    <a:pt x="11852" y="18450"/>
                  </a:lnTo>
                  <a:lnTo>
                    <a:pt x="12809" y="16717"/>
                  </a:lnTo>
                  <a:lnTo>
                    <a:pt x="13766" y="14880"/>
                  </a:lnTo>
                  <a:lnTo>
                    <a:pt x="14698" y="12965"/>
                  </a:lnTo>
                  <a:lnTo>
                    <a:pt x="15604" y="11024"/>
                  </a:lnTo>
                  <a:lnTo>
                    <a:pt x="16044" y="10015"/>
                  </a:lnTo>
                  <a:lnTo>
                    <a:pt x="16458" y="9031"/>
                  </a:lnTo>
                  <a:lnTo>
                    <a:pt x="16872" y="8022"/>
                  </a:lnTo>
                  <a:lnTo>
                    <a:pt x="17260" y="7013"/>
                  </a:lnTo>
                  <a:lnTo>
                    <a:pt x="17622" y="6004"/>
                  </a:lnTo>
                  <a:lnTo>
                    <a:pt x="17959" y="4995"/>
                  </a:lnTo>
                  <a:lnTo>
                    <a:pt x="18036" y="4658"/>
                  </a:lnTo>
                  <a:lnTo>
                    <a:pt x="18088" y="4322"/>
                  </a:lnTo>
                  <a:lnTo>
                    <a:pt x="18088" y="3985"/>
                  </a:lnTo>
                  <a:lnTo>
                    <a:pt x="18036" y="3649"/>
                  </a:lnTo>
                  <a:lnTo>
                    <a:pt x="17959" y="3313"/>
                  </a:lnTo>
                  <a:lnTo>
                    <a:pt x="17829" y="2976"/>
                  </a:lnTo>
                  <a:lnTo>
                    <a:pt x="17674" y="2640"/>
                  </a:lnTo>
                  <a:lnTo>
                    <a:pt x="17493" y="2329"/>
                  </a:lnTo>
                  <a:lnTo>
                    <a:pt x="17286" y="2019"/>
                  </a:lnTo>
                  <a:lnTo>
                    <a:pt x="17027" y="1708"/>
                  </a:lnTo>
                  <a:lnTo>
                    <a:pt x="16768" y="1424"/>
                  </a:lnTo>
                  <a:lnTo>
                    <a:pt x="16458" y="1165"/>
                  </a:lnTo>
                  <a:lnTo>
                    <a:pt x="16147" y="932"/>
                  </a:lnTo>
                  <a:lnTo>
                    <a:pt x="15785" y="699"/>
                  </a:lnTo>
                  <a:lnTo>
                    <a:pt x="15423" y="518"/>
                  </a:lnTo>
                  <a:lnTo>
                    <a:pt x="15034" y="337"/>
                  </a:lnTo>
                  <a:lnTo>
                    <a:pt x="14646" y="207"/>
                  </a:lnTo>
                  <a:lnTo>
                    <a:pt x="14232" y="104"/>
                  </a:lnTo>
                  <a:lnTo>
                    <a:pt x="13818" y="26"/>
                  </a:lnTo>
                  <a:lnTo>
                    <a:pt x="13378" y="0"/>
                  </a:lnTo>
                  <a:close/>
                </a:path>
              </a:pathLst>
            </a:custGeom>
            <a:solidFill>
              <a:srgbClr val="176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46"/>
            <p:cNvSpPr/>
            <p:nvPr/>
          </p:nvSpPr>
          <p:spPr>
            <a:xfrm>
              <a:off x="8468236" y="2142896"/>
              <a:ext cx="1803" cy="2232"/>
            </a:xfrm>
            <a:custGeom>
              <a:rect b="b" l="l" r="r" t="t"/>
              <a:pathLst>
                <a:path extrusionOk="0" h="130" w="105">
                  <a:moveTo>
                    <a:pt x="53" y="0"/>
                  </a:moveTo>
                  <a:lnTo>
                    <a:pt x="1" y="104"/>
                  </a:lnTo>
                  <a:lnTo>
                    <a:pt x="27" y="130"/>
                  </a:lnTo>
                  <a:lnTo>
                    <a:pt x="53" y="130"/>
                  </a:lnTo>
                  <a:lnTo>
                    <a:pt x="104" y="26"/>
                  </a:lnTo>
                  <a:lnTo>
                    <a:pt x="78" y="0"/>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46"/>
            <p:cNvSpPr/>
            <p:nvPr/>
          </p:nvSpPr>
          <p:spPr>
            <a:xfrm>
              <a:off x="8027882" y="2147773"/>
              <a:ext cx="439496" cy="551924"/>
            </a:xfrm>
            <a:custGeom>
              <a:rect b="b" l="l" r="r" t="t"/>
              <a:pathLst>
                <a:path extrusionOk="0" h="32140" w="25593">
                  <a:moveTo>
                    <a:pt x="25566" y="1"/>
                  </a:moveTo>
                  <a:lnTo>
                    <a:pt x="25463" y="182"/>
                  </a:lnTo>
                  <a:lnTo>
                    <a:pt x="25463" y="208"/>
                  </a:lnTo>
                  <a:lnTo>
                    <a:pt x="25514" y="208"/>
                  </a:lnTo>
                  <a:lnTo>
                    <a:pt x="25592" y="27"/>
                  </a:lnTo>
                  <a:lnTo>
                    <a:pt x="25592" y="1"/>
                  </a:lnTo>
                  <a:close/>
                  <a:moveTo>
                    <a:pt x="25359" y="363"/>
                  </a:moveTo>
                  <a:lnTo>
                    <a:pt x="25256" y="544"/>
                  </a:lnTo>
                  <a:lnTo>
                    <a:pt x="25256" y="570"/>
                  </a:lnTo>
                  <a:lnTo>
                    <a:pt x="25307" y="570"/>
                  </a:lnTo>
                  <a:lnTo>
                    <a:pt x="25411" y="389"/>
                  </a:lnTo>
                  <a:lnTo>
                    <a:pt x="25385" y="363"/>
                  </a:lnTo>
                  <a:close/>
                  <a:moveTo>
                    <a:pt x="25152" y="725"/>
                  </a:moveTo>
                  <a:lnTo>
                    <a:pt x="25049" y="907"/>
                  </a:lnTo>
                  <a:lnTo>
                    <a:pt x="25049" y="932"/>
                  </a:lnTo>
                  <a:lnTo>
                    <a:pt x="25075" y="932"/>
                  </a:lnTo>
                  <a:lnTo>
                    <a:pt x="25204" y="751"/>
                  </a:lnTo>
                  <a:lnTo>
                    <a:pt x="25178" y="725"/>
                  </a:lnTo>
                  <a:close/>
                  <a:moveTo>
                    <a:pt x="24945" y="1062"/>
                  </a:moveTo>
                  <a:lnTo>
                    <a:pt x="24816" y="1243"/>
                  </a:lnTo>
                  <a:lnTo>
                    <a:pt x="24816" y="1269"/>
                  </a:lnTo>
                  <a:lnTo>
                    <a:pt x="24868" y="1269"/>
                  </a:lnTo>
                  <a:lnTo>
                    <a:pt x="24971" y="1088"/>
                  </a:lnTo>
                  <a:lnTo>
                    <a:pt x="24971" y="1062"/>
                  </a:lnTo>
                  <a:close/>
                  <a:moveTo>
                    <a:pt x="24738" y="1398"/>
                  </a:moveTo>
                  <a:lnTo>
                    <a:pt x="24712" y="1424"/>
                  </a:lnTo>
                  <a:lnTo>
                    <a:pt x="24583" y="1579"/>
                  </a:lnTo>
                  <a:lnTo>
                    <a:pt x="24609" y="1631"/>
                  </a:lnTo>
                  <a:lnTo>
                    <a:pt x="24635" y="1605"/>
                  </a:lnTo>
                  <a:lnTo>
                    <a:pt x="24738" y="1450"/>
                  </a:lnTo>
                  <a:lnTo>
                    <a:pt x="24738" y="1398"/>
                  </a:lnTo>
                  <a:close/>
                  <a:moveTo>
                    <a:pt x="24479" y="1760"/>
                  </a:moveTo>
                  <a:lnTo>
                    <a:pt x="24350" y="1916"/>
                  </a:lnTo>
                  <a:lnTo>
                    <a:pt x="24350" y="1968"/>
                  </a:lnTo>
                  <a:lnTo>
                    <a:pt x="24402" y="1942"/>
                  </a:lnTo>
                  <a:lnTo>
                    <a:pt x="24505" y="1786"/>
                  </a:lnTo>
                  <a:lnTo>
                    <a:pt x="24505" y="1760"/>
                  </a:lnTo>
                  <a:close/>
                  <a:moveTo>
                    <a:pt x="24272" y="2071"/>
                  </a:moveTo>
                  <a:lnTo>
                    <a:pt x="24221" y="2097"/>
                  </a:lnTo>
                  <a:lnTo>
                    <a:pt x="24117" y="2252"/>
                  </a:lnTo>
                  <a:lnTo>
                    <a:pt x="24117" y="2278"/>
                  </a:lnTo>
                  <a:lnTo>
                    <a:pt x="24143" y="2278"/>
                  </a:lnTo>
                  <a:lnTo>
                    <a:pt x="24272" y="2123"/>
                  </a:lnTo>
                  <a:lnTo>
                    <a:pt x="24272" y="2071"/>
                  </a:lnTo>
                  <a:close/>
                  <a:moveTo>
                    <a:pt x="23988" y="2407"/>
                  </a:moveTo>
                  <a:lnTo>
                    <a:pt x="23858" y="2589"/>
                  </a:lnTo>
                  <a:lnTo>
                    <a:pt x="23858" y="2614"/>
                  </a:lnTo>
                  <a:lnTo>
                    <a:pt x="23884" y="2614"/>
                  </a:lnTo>
                  <a:lnTo>
                    <a:pt x="24014" y="2459"/>
                  </a:lnTo>
                  <a:lnTo>
                    <a:pt x="24014" y="2407"/>
                  </a:lnTo>
                  <a:close/>
                  <a:moveTo>
                    <a:pt x="23729" y="2744"/>
                  </a:moveTo>
                  <a:lnTo>
                    <a:pt x="23600" y="2899"/>
                  </a:lnTo>
                  <a:lnTo>
                    <a:pt x="23600" y="2925"/>
                  </a:lnTo>
                  <a:lnTo>
                    <a:pt x="23651" y="2925"/>
                  </a:lnTo>
                  <a:lnTo>
                    <a:pt x="23781" y="2770"/>
                  </a:lnTo>
                  <a:lnTo>
                    <a:pt x="23755" y="2744"/>
                  </a:lnTo>
                  <a:close/>
                  <a:moveTo>
                    <a:pt x="23470" y="3054"/>
                  </a:moveTo>
                  <a:lnTo>
                    <a:pt x="23341" y="3210"/>
                  </a:lnTo>
                  <a:lnTo>
                    <a:pt x="23341" y="3261"/>
                  </a:lnTo>
                  <a:lnTo>
                    <a:pt x="23367" y="3261"/>
                  </a:lnTo>
                  <a:lnTo>
                    <a:pt x="23496" y="3106"/>
                  </a:lnTo>
                  <a:lnTo>
                    <a:pt x="23496" y="3054"/>
                  </a:lnTo>
                  <a:close/>
                  <a:moveTo>
                    <a:pt x="23211" y="3365"/>
                  </a:moveTo>
                  <a:lnTo>
                    <a:pt x="23056" y="3520"/>
                  </a:lnTo>
                  <a:lnTo>
                    <a:pt x="23056" y="3572"/>
                  </a:lnTo>
                  <a:lnTo>
                    <a:pt x="23108" y="3572"/>
                  </a:lnTo>
                  <a:lnTo>
                    <a:pt x="23237" y="3417"/>
                  </a:lnTo>
                  <a:lnTo>
                    <a:pt x="23237" y="3365"/>
                  </a:lnTo>
                  <a:close/>
                  <a:moveTo>
                    <a:pt x="22927" y="3675"/>
                  </a:moveTo>
                  <a:lnTo>
                    <a:pt x="22797" y="3831"/>
                  </a:lnTo>
                  <a:lnTo>
                    <a:pt x="22797" y="3882"/>
                  </a:lnTo>
                  <a:lnTo>
                    <a:pt x="22823" y="3882"/>
                  </a:lnTo>
                  <a:lnTo>
                    <a:pt x="22979" y="3727"/>
                  </a:lnTo>
                  <a:lnTo>
                    <a:pt x="22979" y="3675"/>
                  </a:lnTo>
                  <a:close/>
                  <a:moveTo>
                    <a:pt x="22642" y="3986"/>
                  </a:moveTo>
                  <a:lnTo>
                    <a:pt x="22513" y="4141"/>
                  </a:lnTo>
                  <a:lnTo>
                    <a:pt x="22513" y="4167"/>
                  </a:lnTo>
                  <a:lnTo>
                    <a:pt x="22539" y="4167"/>
                  </a:lnTo>
                  <a:lnTo>
                    <a:pt x="22694" y="4012"/>
                  </a:lnTo>
                  <a:lnTo>
                    <a:pt x="22694" y="3986"/>
                  </a:lnTo>
                  <a:close/>
                  <a:moveTo>
                    <a:pt x="22357" y="4296"/>
                  </a:moveTo>
                  <a:lnTo>
                    <a:pt x="22228" y="4426"/>
                  </a:lnTo>
                  <a:lnTo>
                    <a:pt x="22228" y="4478"/>
                  </a:lnTo>
                  <a:lnTo>
                    <a:pt x="22254" y="4478"/>
                  </a:lnTo>
                  <a:lnTo>
                    <a:pt x="22409" y="4322"/>
                  </a:lnTo>
                  <a:lnTo>
                    <a:pt x="22409" y="4296"/>
                  </a:lnTo>
                  <a:close/>
                  <a:moveTo>
                    <a:pt x="22073" y="4581"/>
                  </a:moveTo>
                  <a:lnTo>
                    <a:pt x="21943" y="4736"/>
                  </a:lnTo>
                  <a:lnTo>
                    <a:pt x="21943" y="4762"/>
                  </a:lnTo>
                  <a:lnTo>
                    <a:pt x="21969" y="4762"/>
                  </a:lnTo>
                  <a:lnTo>
                    <a:pt x="22125" y="4633"/>
                  </a:lnTo>
                  <a:lnTo>
                    <a:pt x="22125" y="4581"/>
                  </a:lnTo>
                  <a:close/>
                  <a:moveTo>
                    <a:pt x="21788" y="4866"/>
                  </a:moveTo>
                  <a:lnTo>
                    <a:pt x="21633" y="5021"/>
                  </a:lnTo>
                  <a:lnTo>
                    <a:pt x="21633" y="5047"/>
                  </a:lnTo>
                  <a:lnTo>
                    <a:pt x="21685" y="5047"/>
                  </a:lnTo>
                  <a:lnTo>
                    <a:pt x="21840" y="4917"/>
                  </a:lnTo>
                  <a:lnTo>
                    <a:pt x="21840" y="4866"/>
                  </a:lnTo>
                  <a:close/>
                  <a:moveTo>
                    <a:pt x="21504" y="5150"/>
                  </a:moveTo>
                  <a:lnTo>
                    <a:pt x="21348" y="5306"/>
                  </a:lnTo>
                  <a:lnTo>
                    <a:pt x="21348" y="5331"/>
                  </a:lnTo>
                  <a:lnTo>
                    <a:pt x="21374" y="5331"/>
                  </a:lnTo>
                  <a:lnTo>
                    <a:pt x="21529" y="5202"/>
                  </a:lnTo>
                  <a:lnTo>
                    <a:pt x="21529" y="5176"/>
                  </a:lnTo>
                  <a:lnTo>
                    <a:pt x="21504" y="5150"/>
                  </a:lnTo>
                  <a:close/>
                  <a:moveTo>
                    <a:pt x="21193" y="5435"/>
                  </a:moveTo>
                  <a:lnTo>
                    <a:pt x="21038" y="5590"/>
                  </a:lnTo>
                  <a:lnTo>
                    <a:pt x="21038" y="5616"/>
                  </a:lnTo>
                  <a:lnTo>
                    <a:pt x="21090" y="5616"/>
                  </a:lnTo>
                  <a:lnTo>
                    <a:pt x="21219" y="5487"/>
                  </a:lnTo>
                  <a:lnTo>
                    <a:pt x="21219" y="5435"/>
                  </a:lnTo>
                  <a:close/>
                  <a:moveTo>
                    <a:pt x="20882" y="5720"/>
                  </a:moveTo>
                  <a:lnTo>
                    <a:pt x="20727" y="5849"/>
                  </a:lnTo>
                  <a:lnTo>
                    <a:pt x="20727" y="5901"/>
                  </a:lnTo>
                  <a:lnTo>
                    <a:pt x="20779" y="5901"/>
                  </a:lnTo>
                  <a:lnTo>
                    <a:pt x="20934" y="5771"/>
                  </a:lnTo>
                  <a:lnTo>
                    <a:pt x="20934" y="5720"/>
                  </a:lnTo>
                  <a:close/>
                  <a:moveTo>
                    <a:pt x="20572" y="6004"/>
                  </a:moveTo>
                  <a:lnTo>
                    <a:pt x="20417" y="6134"/>
                  </a:lnTo>
                  <a:lnTo>
                    <a:pt x="20417" y="6160"/>
                  </a:lnTo>
                  <a:lnTo>
                    <a:pt x="20468" y="6160"/>
                  </a:lnTo>
                  <a:lnTo>
                    <a:pt x="20624" y="6030"/>
                  </a:lnTo>
                  <a:lnTo>
                    <a:pt x="20624" y="6004"/>
                  </a:lnTo>
                  <a:close/>
                  <a:moveTo>
                    <a:pt x="20261" y="6263"/>
                  </a:moveTo>
                  <a:lnTo>
                    <a:pt x="20106" y="6392"/>
                  </a:lnTo>
                  <a:lnTo>
                    <a:pt x="20106" y="6444"/>
                  </a:lnTo>
                  <a:lnTo>
                    <a:pt x="20132" y="6444"/>
                  </a:lnTo>
                  <a:lnTo>
                    <a:pt x="20313" y="6315"/>
                  </a:lnTo>
                  <a:lnTo>
                    <a:pt x="20313" y="6263"/>
                  </a:lnTo>
                  <a:close/>
                  <a:moveTo>
                    <a:pt x="19951" y="6522"/>
                  </a:moveTo>
                  <a:lnTo>
                    <a:pt x="19796" y="6651"/>
                  </a:lnTo>
                  <a:lnTo>
                    <a:pt x="19796" y="6703"/>
                  </a:lnTo>
                  <a:lnTo>
                    <a:pt x="19822" y="6703"/>
                  </a:lnTo>
                  <a:lnTo>
                    <a:pt x="19977" y="6574"/>
                  </a:lnTo>
                  <a:lnTo>
                    <a:pt x="19977" y="6522"/>
                  </a:lnTo>
                  <a:close/>
                  <a:moveTo>
                    <a:pt x="19640" y="6781"/>
                  </a:moveTo>
                  <a:lnTo>
                    <a:pt x="19459" y="6910"/>
                  </a:lnTo>
                  <a:lnTo>
                    <a:pt x="19459" y="6962"/>
                  </a:lnTo>
                  <a:lnTo>
                    <a:pt x="19511" y="6962"/>
                  </a:lnTo>
                  <a:lnTo>
                    <a:pt x="19666" y="6832"/>
                  </a:lnTo>
                  <a:lnTo>
                    <a:pt x="19666" y="6781"/>
                  </a:lnTo>
                  <a:close/>
                  <a:moveTo>
                    <a:pt x="19304" y="7039"/>
                  </a:moveTo>
                  <a:lnTo>
                    <a:pt x="19149" y="7169"/>
                  </a:lnTo>
                  <a:lnTo>
                    <a:pt x="19149" y="7195"/>
                  </a:lnTo>
                  <a:lnTo>
                    <a:pt x="19175" y="7195"/>
                  </a:lnTo>
                  <a:lnTo>
                    <a:pt x="19330" y="7091"/>
                  </a:lnTo>
                  <a:lnTo>
                    <a:pt x="19330" y="7039"/>
                  </a:lnTo>
                  <a:close/>
                  <a:moveTo>
                    <a:pt x="18968" y="7298"/>
                  </a:moveTo>
                  <a:lnTo>
                    <a:pt x="18812" y="7402"/>
                  </a:lnTo>
                  <a:lnTo>
                    <a:pt x="18812" y="7453"/>
                  </a:lnTo>
                  <a:lnTo>
                    <a:pt x="18838" y="7453"/>
                  </a:lnTo>
                  <a:lnTo>
                    <a:pt x="19019" y="7324"/>
                  </a:lnTo>
                  <a:lnTo>
                    <a:pt x="19019" y="7298"/>
                  </a:lnTo>
                  <a:close/>
                  <a:moveTo>
                    <a:pt x="18657" y="7531"/>
                  </a:moveTo>
                  <a:lnTo>
                    <a:pt x="18476" y="7660"/>
                  </a:lnTo>
                  <a:lnTo>
                    <a:pt x="18476" y="7686"/>
                  </a:lnTo>
                  <a:lnTo>
                    <a:pt x="18502" y="7686"/>
                  </a:lnTo>
                  <a:lnTo>
                    <a:pt x="18683" y="7583"/>
                  </a:lnTo>
                  <a:lnTo>
                    <a:pt x="18683" y="7531"/>
                  </a:lnTo>
                  <a:close/>
                  <a:moveTo>
                    <a:pt x="18321" y="7764"/>
                  </a:moveTo>
                  <a:lnTo>
                    <a:pt x="18140" y="7893"/>
                  </a:lnTo>
                  <a:lnTo>
                    <a:pt x="18140" y="7919"/>
                  </a:lnTo>
                  <a:lnTo>
                    <a:pt x="18165" y="7945"/>
                  </a:lnTo>
                  <a:lnTo>
                    <a:pt x="18347" y="7816"/>
                  </a:lnTo>
                  <a:lnTo>
                    <a:pt x="18347" y="7790"/>
                  </a:lnTo>
                  <a:lnTo>
                    <a:pt x="18321" y="7764"/>
                  </a:lnTo>
                  <a:close/>
                  <a:moveTo>
                    <a:pt x="17984" y="8023"/>
                  </a:moveTo>
                  <a:lnTo>
                    <a:pt x="17803" y="8126"/>
                  </a:lnTo>
                  <a:lnTo>
                    <a:pt x="17803" y="8152"/>
                  </a:lnTo>
                  <a:lnTo>
                    <a:pt x="17829" y="8178"/>
                  </a:lnTo>
                  <a:lnTo>
                    <a:pt x="18010" y="8049"/>
                  </a:lnTo>
                  <a:lnTo>
                    <a:pt x="18010" y="8023"/>
                  </a:lnTo>
                  <a:close/>
                  <a:moveTo>
                    <a:pt x="17622" y="8256"/>
                  </a:moveTo>
                  <a:lnTo>
                    <a:pt x="17467" y="8359"/>
                  </a:lnTo>
                  <a:lnTo>
                    <a:pt x="17467" y="8385"/>
                  </a:lnTo>
                  <a:lnTo>
                    <a:pt x="17493" y="8411"/>
                  </a:lnTo>
                  <a:lnTo>
                    <a:pt x="17674" y="8281"/>
                  </a:lnTo>
                  <a:lnTo>
                    <a:pt x="17674" y="8256"/>
                  </a:lnTo>
                  <a:close/>
                  <a:moveTo>
                    <a:pt x="17286" y="8463"/>
                  </a:moveTo>
                  <a:lnTo>
                    <a:pt x="17130" y="8592"/>
                  </a:lnTo>
                  <a:lnTo>
                    <a:pt x="17105" y="8618"/>
                  </a:lnTo>
                  <a:lnTo>
                    <a:pt x="17156" y="8618"/>
                  </a:lnTo>
                  <a:lnTo>
                    <a:pt x="17312" y="8514"/>
                  </a:lnTo>
                  <a:lnTo>
                    <a:pt x="17337" y="8488"/>
                  </a:lnTo>
                  <a:lnTo>
                    <a:pt x="17286" y="8463"/>
                  </a:lnTo>
                  <a:close/>
                  <a:moveTo>
                    <a:pt x="16949" y="8695"/>
                  </a:moveTo>
                  <a:lnTo>
                    <a:pt x="16768" y="8799"/>
                  </a:lnTo>
                  <a:lnTo>
                    <a:pt x="16768" y="8851"/>
                  </a:lnTo>
                  <a:lnTo>
                    <a:pt x="16794" y="8851"/>
                  </a:lnTo>
                  <a:lnTo>
                    <a:pt x="16975" y="8747"/>
                  </a:lnTo>
                  <a:lnTo>
                    <a:pt x="16975" y="8695"/>
                  </a:lnTo>
                  <a:close/>
                  <a:moveTo>
                    <a:pt x="16587" y="8902"/>
                  </a:moveTo>
                  <a:lnTo>
                    <a:pt x="16432" y="9032"/>
                  </a:lnTo>
                  <a:lnTo>
                    <a:pt x="16406" y="9058"/>
                  </a:lnTo>
                  <a:lnTo>
                    <a:pt x="16458" y="9058"/>
                  </a:lnTo>
                  <a:lnTo>
                    <a:pt x="16613" y="8954"/>
                  </a:lnTo>
                  <a:lnTo>
                    <a:pt x="16639" y="8928"/>
                  </a:lnTo>
                  <a:lnTo>
                    <a:pt x="16587" y="8902"/>
                  </a:lnTo>
                  <a:close/>
                  <a:moveTo>
                    <a:pt x="16251" y="9135"/>
                  </a:moveTo>
                  <a:lnTo>
                    <a:pt x="16069" y="9239"/>
                  </a:lnTo>
                  <a:lnTo>
                    <a:pt x="16069" y="9265"/>
                  </a:lnTo>
                  <a:lnTo>
                    <a:pt x="16095" y="9291"/>
                  </a:lnTo>
                  <a:lnTo>
                    <a:pt x="16276" y="9161"/>
                  </a:lnTo>
                  <a:lnTo>
                    <a:pt x="16276" y="9135"/>
                  </a:lnTo>
                  <a:close/>
                  <a:moveTo>
                    <a:pt x="15888" y="9342"/>
                  </a:moveTo>
                  <a:lnTo>
                    <a:pt x="15707" y="9446"/>
                  </a:lnTo>
                  <a:lnTo>
                    <a:pt x="15707" y="9472"/>
                  </a:lnTo>
                  <a:lnTo>
                    <a:pt x="15733" y="9498"/>
                  </a:lnTo>
                  <a:lnTo>
                    <a:pt x="15914" y="9394"/>
                  </a:lnTo>
                  <a:lnTo>
                    <a:pt x="15914" y="9342"/>
                  </a:lnTo>
                  <a:close/>
                  <a:moveTo>
                    <a:pt x="15526" y="9549"/>
                  </a:moveTo>
                  <a:lnTo>
                    <a:pt x="15345" y="9653"/>
                  </a:lnTo>
                  <a:lnTo>
                    <a:pt x="15345" y="9679"/>
                  </a:lnTo>
                  <a:lnTo>
                    <a:pt x="15371" y="9679"/>
                  </a:lnTo>
                  <a:lnTo>
                    <a:pt x="15552" y="9601"/>
                  </a:lnTo>
                  <a:lnTo>
                    <a:pt x="15578" y="9549"/>
                  </a:lnTo>
                  <a:close/>
                  <a:moveTo>
                    <a:pt x="15164" y="9756"/>
                  </a:moveTo>
                  <a:lnTo>
                    <a:pt x="14983" y="9834"/>
                  </a:lnTo>
                  <a:lnTo>
                    <a:pt x="14983" y="9886"/>
                  </a:lnTo>
                  <a:lnTo>
                    <a:pt x="15008" y="9886"/>
                  </a:lnTo>
                  <a:lnTo>
                    <a:pt x="15190" y="9782"/>
                  </a:lnTo>
                  <a:lnTo>
                    <a:pt x="15216" y="9756"/>
                  </a:lnTo>
                  <a:close/>
                  <a:moveTo>
                    <a:pt x="14801" y="9938"/>
                  </a:moveTo>
                  <a:lnTo>
                    <a:pt x="14620" y="10041"/>
                  </a:lnTo>
                  <a:lnTo>
                    <a:pt x="14620" y="10067"/>
                  </a:lnTo>
                  <a:lnTo>
                    <a:pt x="14646" y="10093"/>
                  </a:lnTo>
                  <a:lnTo>
                    <a:pt x="14827" y="9989"/>
                  </a:lnTo>
                  <a:lnTo>
                    <a:pt x="14853" y="9963"/>
                  </a:lnTo>
                  <a:lnTo>
                    <a:pt x="14801" y="9938"/>
                  </a:lnTo>
                  <a:close/>
                  <a:moveTo>
                    <a:pt x="14439" y="10145"/>
                  </a:moveTo>
                  <a:lnTo>
                    <a:pt x="14258" y="10222"/>
                  </a:lnTo>
                  <a:lnTo>
                    <a:pt x="14258" y="10274"/>
                  </a:lnTo>
                  <a:lnTo>
                    <a:pt x="14284" y="10274"/>
                  </a:lnTo>
                  <a:lnTo>
                    <a:pt x="14465" y="10170"/>
                  </a:lnTo>
                  <a:lnTo>
                    <a:pt x="14491" y="10145"/>
                  </a:lnTo>
                  <a:close/>
                  <a:moveTo>
                    <a:pt x="14077" y="10326"/>
                  </a:moveTo>
                  <a:lnTo>
                    <a:pt x="13896" y="10429"/>
                  </a:lnTo>
                  <a:lnTo>
                    <a:pt x="13896" y="10455"/>
                  </a:lnTo>
                  <a:lnTo>
                    <a:pt x="13922" y="10455"/>
                  </a:lnTo>
                  <a:lnTo>
                    <a:pt x="14103" y="10377"/>
                  </a:lnTo>
                  <a:lnTo>
                    <a:pt x="14103" y="10326"/>
                  </a:lnTo>
                  <a:close/>
                  <a:moveTo>
                    <a:pt x="13715" y="10507"/>
                  </a:moveTo>
                  <a:lnTo>
                    <a:pt x="13534" y="10610"/>
                  </a:lnTo>
                  <a:lnTo>
                    <a:pt x="13508" y="10636"/>
                  </a:lnTo>
                  <a:lnTo>
                    <a:pt x="13559" y="10636"/>
                  </a:lnTo>
                  <a:lnTo>
                    <a:pt x="13741" y="10559"/>
                  </a:lnTo>
                  <a:lnTo>
                    <a:pt x="13741" y="10533"/>
                  </a:lnTo>
                  <a:lnTo>
                    <a:pt x="13715" y="10507"/>
                  </a:lnTo>
                  <a:close/>
                  <a:moveTo>
                    <a:pt x="13352" y="10688"/>
                  </a:moveTo>
                  <a:lnTo>
                    <a:pt x="13145" y="10791"/>
                  </a:lnTo>
                  <a:lnTo>
                    <a:pt x="13145" y="10817"/>
                  </a:lnTo>
                  <a:lnTo>
                    <a:pt x="13171" y="10817"/>
                  </a:lnTo>
                  <a:lnTo>
                    <a:pt x="13352" y="10740"/>
                  </a:lnTo>
                  <a:lnTo>
                    <a:pt x="13378" y="10714"/>
                  </a:lnTo>
                  <a:lnTo>
                    <a:pt x="13352" y="10688"/>
                  </a:lnTo>
                  <a:close/>
                  <a:moveTo>
                    <a:pt x="12964" y="10869"/>
                  </a:moveTo>
                  <a:lnTo>
                    <a:pt x="12783" y="10947"/>
                  </a:lnTo>
                  <a:lnTo>
                    <a:pt x="12757" y="10999"/>
                  </a:lnTo>
                  <a:lnTo>
                    <a:pt x="12809" y="10999"/>
                  </a:lnTo>
                  <a:lnTo>
                    <a:pt x="12990" y="10921"/>
                  </a:lnTo>
                  <a:lnTo>
                    <a:pt x="13016" y="10869"/>
                  </a:lnTo>
                  <a:close/>
                  <a:moveTo>
                    <a:pt x="12602" y="11050"/>
                  </a:moveTo>
                  <a:lnTo>
                    <a:pt x="12395" y="11128"/>
                  </a:lnTo>
                  <a:lnTo>
                    <a:pt x="12395" y="11154"/>
                  </a:lnTo>
                  <a:lnTo>
                    <a:pt x="12421" y="11180"/>
                  </a:lnTo>
                  <a:lnTo>
                    <a:pt x="12628" y="11076"/>
                  </a:lnTo>
                  <a:lnTo>
                    <a:pt x="12628" y="11050"/>
                  </a:lnTo>
                  <a:close/>
                  <a:moveTo>
                    <a:pt x="12214" y="11206"/>
                  </a:moveTo>
                  <a:lnTo>
                    <a:pt x="12033" y="11283"/>
                  </a:lnTo>
                  <a:lnTo>
                    <a:pt x="12007" y="11335"/>
                  </a:lnTo>
                  <a:lnTo>
                    <a:pt x="12059" y="11335"/>
                  </a:lnTo>
                  <a:lnTo>
                    <a:pt x="12240" y="11257"/>
                  </a:lnTo>
                  <a:lnTo>
                    <a:pt x="12266" y="11231"/>
                  </a:lnTo>
                  <a:lnTo>
                    <a:pt x="12214" y="11206"/>
                  </a:lnTo>
                  <a:close/>
                  <a:moveTo>
                    <a:pt x="11852" y="11387"/>
                  </a:moveTo>
                  <a:lnTo>
                    <a:pt x="11645" y="11464"/>
                  </a:lnTo>
                  <a:lnTo>
                    <a:pt x="11645" y="11490"/>
                  </a:lnTo>
                  <a:lnTo>
                    <a:pt x="11670" y="11516"/>
                  </a:lnTo>
                  <a:lnTo>
                    <a:pt x="11852" y="11413"/>
                  </a:lnTo>
                  <a:lnTo>
                    <a:pt x="11877" y="11387"/>
                  </a:lnTo>
                  <a:close/>
                  <a:moveTo>
                    <a:pt x="11463" y="11542"/>
                  </a:moveTo>
                  <a:lnTo>
                    <a:pt x="11282" y="11620"/>
                  </a:lnTo>
                  <a:lnTo>
                    <a:pt x="11256" y="11645"/>
                  </a:lnTo>
                  <a:lnTo>
                    <a:pt x="11282" y="11671"/>
                  </a:lnTo>
                  <a:lnTo>
                    <a:pt x="11489" y="11594"/>
                  </a:lnTo>
                  <a:lnTo>
                    <a:pt x="11489" y="11542"/>
                  </a:lnTo>
                  <a:close/>
                  <a:moveTo>
                    <a:pt x="11075" y="11697"/>
                  </a:moveTo>
                  <a:lnTo>
                    <a:pt x="10894" y="11775"/>
                  </a:lnTo>
                  <a:lnTo>
                    <a:pt x="10868" y="11801"/>
                  </a:lnTo>
                  <a:lnTo>
                    <a:pt x="10920" y="11827"/>
                  </a:lnTo>
                  <a:lnTo>
                    <a:pt x="11101" y="11749"/>
                  </a:lnTo>
                  <a:lnTo>
                    <a:pt x="11127" y="11697"/>
                  </a:lnTo>
                  <a:close/>
                  <a:moveTo>
                    <a:pt x="10765" y="11904"/>
                  </a:moveTo>
                  <a:lnTo>
                    <a:pt x="10739" y="11930"/>
                  </a:lnTo>
                  <a:lnTo>
                    <a:pt x="10661" y="12111"/>
                  </a:lnTo>
                  <a:lnTo>
                    <a:pt x="10661" y="12137"/>
                  </a:lnTo>
                  <a:lnTo>
                    <a:pt x="10713" y="12137"/>
                  </a:lnTo>
                  <a:lnTo>
                    <a:pt x="10791" y="11930"/>
                  </a:lnTo>
                  <a:lnTo>
                    <a:pt x="10765" y="11904"/>
                  </a:lnTo>
                  <a:close/>
                  <a:moveTo>
                    <a:pt x="10584" y="12292"/>
                  </a:moveTo>
                  <a:lnTo>
                    <a:pt x="10480" y="12499"/>
                  </a:lnTo>
                  <a:lnTo>
                    <a:pt x="10506" y="12525"/>
                  </a:lnTo>
                  <a:lnTo>
                    <a:pt x="10532" y="12499"/>
                  </a:lnTo>
                  <a:lnTo>
                    <a:pt x="10609" y="12318"/>
                  </a:lnTo>
                  <a:lnTo>
                    <a:pt x="10609" y="12292"/>
                  </a:lnTo>
                  <a:close/>
                  <a:moveTo>
                    <a:pt x="10428" y="12655"/>
                  </a:moveTo>
                  <a:lnTo>
                    <a:pt x="10402" y="12680"/>
                  </a:lnTo>
                  <a:lnTo>
                    <a:pt x="10325" y="12862"/>
                  </a:lnTo>
                  <a:lnTo>
                    <a:pt x="10325" y="12888"/>
                  </a:lnTo>
                  <a:lnTo>
                    <a:pt x="10377" y="12888"/>
                  </a:lnTo>
                  <a:lnTo>
                    <a:pt x="10454" y="12706"/>
                  </a:lnTo>
                  <a:lnTo>
                    <a:pt x="10428" y="12655"/>
                  </a:lnTo>
                  <a:close/>
                  <a:moveTo>
                    <a:pt x="10221" y="13043"/>
                  </a:moveTo>
                  <a:lnTo>
                    <a:pt x="10144" y="13250"/>
                  </a:lnTo>
                  <a:lnTo>
                    <a:pt x="10170" y="13276"/>
                  </a:lnTo>
                  <a:lnTo>
                    <a:pt x="10195" y="13250"/>
                  </a:lnTo>
                  <a:lnTo>
                    <a:pt x="10273" y="13069"/>
                  </a:lnTo>
                  <a:lnTo>
                    <a:pt x="10273" y="13043"/>
                  </a:lnTo>
                  <a:close/>
                  <a:moveTo>
                    <a:pt x="10092" y="13405"/>
                  </a:moveTo>
                  <a:lnTo>
                    <a:pt x="10066" y="13431"/>
                  </a:lnTo>
                  <a:lnTo>
                    <a:pt x="9963" y="13612"/>
                  </a:lnTo>
                  <a:lnTo>
                    <a:pt x="9988" y="13638"/>
                  </a:lnTo>
                  <a:lnTo>
                    <a:pt x="10014" y="13638"/>
                  </a:lnTo>
                  <a:lnTo>
                    <a:pt x="10118" y="13457"/>
                  </a:lnTo>
                  <a:lnTo>
                    <a:pt x="10092" y="13405"/>
                  </a:lnTo>
                  <a:close/>
                  <a:moveTo>
                    <a:pt x="9885" y="13793"/>
                  </a:moveTo>
                  <a:lnTo>
                    <a:pt x="9807" y="14000"/>
                  </a:lnTo>
                  <a:lnTo>
                    <a:pt x="9807" y="14026"/>
                  </a:lnTo>
                  <a:lnTo>
                    <a:pt x="9833" y="14000"/>
                  </a:lnTo>
                  <a:lnTo>
                    <a:pt x="9937" y="13819"/>
                  </a:lnTo>
                  <a:lnTo>
                    <a:pt x="9911" y="13793"/>
                  </a:lnTo>
                  <a:close/>
                  <a:moveTo>
                    <a:pt x="9756" y="14155"/>
                  </a:moveTo>
                  <a:lnTo>
                    <a:pt x="9704" y="14181"/>
                  </a:lnTo>
                  <a:lnTo>
                    <a:pt x="9626" y="14362"/>
                  </a:lnTo>
                  <a:lnTo>
                    <a:pt x="9626" y="14388"/>
                  </a:lnTo>
                  <a:lnTo>
                    <a:pt x="9678" y="14388"/>
                  </a:lnTo>
                  <a:lnTo>
                    <a:pt x="9756" y="14207"/>
                  </a:lnTo>
                  <a:lnTo>
                    <a:pt x="9756" y="14155"/>
                  </a:lnTo>
                  <a:close/>
                  <a:moveTo>
                    <a:pt x="9523" y="14544"/>
                  </a:moveTo>
                  <a:lnTo>
                    <a:pt x="9445" y="14725"/>
                  </a:lnTo>
                  <a:lnTo>
                    <a:pt x="9471" y="14777"/>
                  </a:lnTo>
                  <a:lnTo>
                    <a:pt x="9497" y="14751"/>
                  </a:lnTo>
                  <a:lnTo>
                    <a:pt x="9574" y="14569"/>
                  </a:lnTo>
                  <a:lnTo>
                    <a:pt x="9574" y="14544"/>
                  </a:lnTo>
                  <a:close/>
                  <a:moveTo>
                    <a:pt x="9393" y="14906"/>
                  </a:moveTo>
                  <a:lnTo>
                    <a:pt x="9367" y="14932"/>
                  </a:lnTo>
                  <a:lnTo>
                    <a:pt x="9264" y="15113"/>
                  </a:lnTo>
                  <a:lnTo>
                    <a:pt x="9290" y="15139"/>
                  </a:lnTo>
                  <a:lnTo>
                    <a:pt x="9316" y="15139"/>
                  </a:lnTo>
                  <a:lnTo>
                    <a:pt x="9393" y="14932"/>
                  </a:lnTo>
                  <a:lnTo>
                    <a:pt x="9393" y="14906"/>
                  </a:lnTo>
                  <a:close/>
                  <a:moveTo>
                    <a:pt x="9186" y="15294"/>
                  </a:moveTo>
                  <a:lnTo>
                    <a:pt x="9083" y="15475"/>
                  </a:lnTo>
                  <a:lnTo>
                    <a:pt x="9109" y="15527"/>
                  </a:lnTo>
                  <a:lnTo>
                    <a:pt x="9134" y="15501"/>
                  </a:lnTo>
                  <a:lnTo>
                    <a:pt x="9238" y="15320"/>
                  </a:lnTo>
                  <a:lnTo>
                    <a:pt x="9212" y="15294"/>
                  </a:lnTo>
                  <a:close/>
                  <a:moveTo>
                    <a:pt x="9005" y="15656"/>
                  </a:moveTo>
                  <a:lnTo>
                    <a:pt x="8927" y="15863"/>
                  </a:lnTo>
                  <a:lnTo>
                    <a:pt x="8927" y="15889"/>
                  </a:lnTo>
                  <a:lnTo>
                    <a:pt x="8953" y="15863"/>
                  </a:lnTo>
                  <a:lnTo>
                    <a:pt x="9057" y="15682"/>
                  </a:lnTo>
                  <a:lnTo>
                    <a:pt x="9031" y="15656"/>
                  </a:lnTo>
                  <a:close/>
                  <a:moveTo>
                    <a:pt x="8850" y="16019"/>
                  </a:moveTo>
                  <a:lnTo>
                    <a:pt x="8824" y="16044"/>
                  </a:lnTo>
                  <a:lnTo>
                    <a:pt x="8746" y="16226"/>
                  </a:lnTo>
                  <a:lnTo>
                    <a:pt x="8746" y="16251"/>
                  </a:lnTo>
                  <a:lnTo>
                    <a:pt x="8772" y="16251"/>
                  </a:lnTo>
                  <a:lnTo>
                    <a:pt x="8876" y="16070"/>
                  </a:lnTo>
                  <a:lnTo>
                    <a:pt x="8850" y="16019"/>
                  </a:lnTo>
                  <a:close/>
                  <a:moveTo>
                    <a:pt x="8643" y="16407"/>
                  </a:moveTo>
                  <a:lnTo>
                    <a:pt x="8565" y="16588"/>
                  </a:lnTo>
                  <a:lnTo>
                    <a:pt x="8565" y="16640"/>
                  </a:lnTo>
                  <a:lnTo>
                    <a:pt x="8591" y="16614"/>
                  </a:lnTo>
                  <a:lnTo>
                    <a:pt x="8695" y="16433"/>
                  </a:lnTo>
                  <a:lnTo>
                    <a:pt x="8669" y="16407"/>
                  </a:lnTo>
                  <a:close/>
                  <a:moveTo>
                    <a:pt x="8462" y="16769"/>
                  </a:moveTo>
                  <a:lnTo>
                    <a:pt x="8384" y="16976"/>
                  </a:lnTo>
                  <a:lnTo>
                    <a:pt x="8384" y="17002"/>
                  </a:lnTo>
                  <a:lnTo>
                    <a:pt x="8410" y="17002"/>
                  </a:lnTo>
                  <a:lnTo>
                    <a:pt x="8513" y="16795"/>
                  </a:lnTo>
                  <a:lnTo>
                    <a:pt x="8488" y="16769"/>
                  </a:lnTo>
                  <a:close/>
                  <a:moveTo>
                    <a:pt x="8306" y="17131"/>
                  </a:moveTo>
                  <a:lnTo>
                    <a:pt x="8281" y="17157"/>
                  </a:lnTo>
                  <a:lnTo>
                    <a:pt x="8203" y="17338"/>
                  </a:lnTo>
                  <a:lnTo>
                    <a:pt x="8203" y="17364"/>
                  </a:lnTo>
                  <a:lnTo>
                    <a:pt x="8229" y="17364"/>
                  </a:lnTo>
                  <a:lnTo>
                    <a:pt x="8332" y="17183"/>
                  </a:lnTo>
                  <a:lnTo>
                    <a:pt x="8306" y="17131"/>
                  </a:lnTo>
                  <a:close/>
                  <a:moveTo>
                    <a:pt x="8099" y="17519"/>
                  </a:moveTo>
                  <a:lnTo>
                    <a:pt x="8022" y="17701"/>
                  </a:lnTo>
                  <a:lnTo>
                    <a:pt x="8022" y="17752"/>
                  </a:lnTo>
                  <a:lnTo>
                    <a:pt x="8048" y="17726"/>
                  </a:lnTo>
                  <a:lnTo>
                    <a:pt x="8151" y="17545"/>
                  </a:lnTo>
                  <a:lnTo>
                    <a:pt x="8125" y="17519"/>
                  </a:lnTo>
                  <a:close/>
                  <a:moveTo>
                    <a:pt x="7918" y="17882"/>
                  </a:moveTo>
                  <a:lnTo>
                    <a:pt x="7841" y="18089"/>
                  </a:lnTo>
                  <a:lnTo>
                    <a:pt x="7841" y="18115"/>
                  </a:lnTo>
                  <a:lnTo>
                    <a:pt x="7867" y="18089"/>
                  </a:lnTo>
                  <a:lnTo>
                    <a:pt x="7970" y="17908"/>
                  </a:lnTo>
                  <a:lnTo>
                    <a:pt x="7944" y="17882"/>
                  </a:lnTo>
                  <a:close/>
                  <a:moveTo>
                    <a:pt x="7763" y="18244"/>
                  </a:moveTo>
                  <a:lnTo>
                    <a:pt x="7737" y="18270"/>
                  </a:lnTo>
                  <a:lnTo>
                    <a:pt x="7634" y="18451"/>
                  </a:lnTo>
                  <a:lnTo>
                    <a:pt x="7660" y="18477"/>
                  </a:lnTo>
                  <a:lnTo>
                    <a:pt x="7685" y="18477"/>
                  </a:lnTo>
                  <a:lnTo>
                    <a:pt x="7789" y="18296"/>
                  </a:lnTo>
                  <a:lnTo>
                    <a:pt x="7763" y="18244"/>
                  </a:lnTo>
                  <a:close/>
                  <a:moveTo>
                    <a:pt x="7556" y="18632"/>
                  </a:moveTo>
                  <a:lnTo>
                    <a:pt x="7452" y="18813"/>
                  </a:lnTo>
                  <a:lnTo>
                    <a:pt x="7478" y="18839"/>
                  </a:lnTo>
                  <a:lnTo>
                    <a:pt x="7504" y="18839"/>
                  </a:lnTo>
                  <a:lnTo>
                    <a:pt x="7608" y="18658"/>
                  </a:lnTo>
                  <a:lnTo>
                    <a:pt x="7582" y="18632"/>
                  </a:lnTo>
                  <a:close/>
                  <a:moveTo>
                    <a:pt x="7375" y="18994"/>
                  </a:moveTo>
                  <a:lnTo>
                    <a:pt x="7271" y="19176"/>
                  </a:lnTo>
                  <a:lnTo>
                    <a:pt x="7297" y="19227"/>
                  </a:lnTo>
                  <a:lnTo>
                    <a:pt x="7323" y="19201"/>
                  </a:lnTo>
                  <a:lnTo>
                    <a:pt x="7401" y="19020"/>
                  </a:lnTo>
                  <a:lnTo>
                    <a:pt x="7401" y="18994"/>
                  </a:lnTo>
                  <a:close/>
                  <a:moveTo>
                    <a:pt x="7168" y="19357"/>
                  </a:moveTo>
                  <a:lnTo>
                    <a:pt x="7090" y="19564"/>
                  </a:lnTo>
                  <a:lnTo>
                    <a:pt x="7090" y="19590"/>
                  </a:lnTo>
                  <a:lnTo>
                    <a:pt x="7142" y="19564"/>
                  </a:lnTo>
                  <a:lnTo>
                    <a:pt x="7220" y="19383"/>
                  </a:lnTo>
                  <a:lnTo>
                    <a:pt x="7220" y="19357"/>
                  </a:lnTo>
                  <a:close/>
                  <a:moveTo>
                    <a:pt x="7038" y="19719"/>
                  </a:moveTo>
                  <a:lnTo>
                    <a:pt x="6987" y="19745"/>
                  </a:lnTo>
                  <a:lnTo>
                    <a:pt x="6909" y="19926"/>
                  </a:lnTo>
                  <a:lnTo>
                    <a:pt x="6909" y="19952"/>
                  </a:lnTo>
                  <a:lnTo>
                    <a:pt x="6935" y="19952"/>
                  </a:lnTo>
                  <a:lnTo>
                    <a:pt x="7038" y="19771"/>
                  </a:lnTo>
                  <a:lnTo>
                    <a:pt x="7038" y="19719"/>
                  </a:lnTo>
                  <a:close/>
                  <a:moveTo>
                    <a:pt x="6831" y="20081"/>
                  </a:moveTo>
                  <a:lnTo>
                    <a:pt x="6806" y="20107"/>
                  </a:lnTo>
                  <a:lnTo>
                    <a:pt x="6702" y="20288"/>
                  </a:lnTo>
                  <a:lnTo>
                    <a:pt x="6728" y="20314"/>
                  </a:lnTo>
                  <a:lnTo>
                    <a:pt x="6754" y="20314"/>
                  </a:lnTo>
                  <a:lnTo>
                    <a:pt x="6857" y="20133"/>
                  </a:lnTo>
                  <a:lnTo>
                    <a:pt x="6831" y="20081"/>
                  </a:lnTo>
                  <a:close/>
                  <a:moveTo>
                    <a:pt x="6624" y="20469"/>
                  </a:moveTo>
                  <a:lnTo>
                    <a:pt x="6521" y="20651"/>
                  </a:lnTo>
                  <a:lnTo>
                    <a:pt x="6547" y="20676"/>
                  </a:lnTo>
                  <a:lnTo>
                    <a:pt x="6573" y="20676"/>
                  </a:lnTo>
                  <a:lnTo>
                    <a:pt x="6676" y="20495"/>
                  </a:lnTo>
                  <a:lnTo>
                    <a:pt x="6650" y="20469"/>
                  </a:lnTo>
                  <a:close/>
                  <a:moveTo>
                    <a:pt x="6417" y="20832"/>
                  </a:moveTo>
                  <a:lnTo>
                    <a:pt x="6340" y="21013"/>
                  </a:lnTo>
                  <a:lnTo>
                    <a:pt x="6340" y="21065"/>
                  </a:lnTo>
                  <a:lnTo>
                    <a:pt x="6392" y="21039"/>
                  </a:lnTo>
                  <a:lnTo>
                    <a:pt x="6469" y="20858"/>
                  </a:lnTo>
                  <a:lnTo>
                    <a:pt x="6469" y="20832"/>
                  </a:lnTo>
                  <a:close/>
                  <a:moveTo>
                    <a:pt x="6236" y="21194"/>
                  </a:moveTo>
                  <a:lnTo>
                    <a:pt x="6133" y="21375"/>
                  </a:lnTo>
                  <a:lnTo>
                    <a:pt x="6159" y="21427"/>
                  </a:lnTo>
                  <a:lnTo>
                    <a:pt x="6185" y="21401"/>
                  </a:lnTo>
                  <a:lnTo>
                    <a:pt x="6288" y="21220"/>
                  </a:lnTo>
                  <a:lnTo>
                    <a:pt x="6262" y="21194"/>
                  </a:lnTo>
                  <a:close/>
                  <a:moveTo>
                    <a:pt x="6055" y="21556"/>
                  </a:moveTo>
                  <a:lnTo>
                    <a:pt x="5952" y="21763"/>
                  </a:lnTo>
                  <a:lnTo>
                    <a:pt x="5952" y="21789"/>
                  </a:lnTo>
                  <a:lnTo>
                    <a:pt x="6003" y="21763"/>
                  </a:lnTo>
                  <a:lnTo>
                    <a:pt x="6107" y="21582"/>
                  </a:lnTo>
                  <a:lnTo>
                    <a:pt x="6081" y="21556"/>
                  </a:lnTo>
                  <a:close/>
                  <a:moveTo>
                    <a:pt x="5900" y="21918"/>
                  </a:moveTo>
                  <a:lnTo>
                    <a:pt x="5848" y="21944"/>
                  </a:lnTo>
                  <a:lnTo>
                    <a:pt x="5771" y="22126"/>
                  </a:lnTo>
                  <a:lnTo>
                    <a:pt x="5771" y="22151"/>
                  </a:lnTo>
                  <a:lnTo>
                    <a:pt x="5796" y="22151"/>
                  </a:lnTo>
                  <a:lnTo>
                    <a:pt x="5900" y="21970"/>
                  </a:lnTo>
                  <a:lnTo>
                    <a:pt x="5900" y="21918"/>
                  </a:lnTo>
                  <a:close/>
                  <a:moveTo>
                    <a:pt x="5693" y="22281"/>
                  </a:moveTo>
                  <a:lnTo>
                    <a:pt x="5667" y="22307"/>
                  </a:lnTo>
                  <a:lnTo>
                    <a:pt x="5563" y="22488"/>
                  </a:lnTo>
                  <a:lnTo>
                    <a:pt x="5589" y="22514"/>
                  </a:lnTo>
                  <a:lnTo>
                    <a:pt x="5615" y="22514"/>
                  </a:lnTo>
                  <a:lnTo>
                    <a:pt x="5719" y="22333"/>
                  </a:lnTo>
                  <a:lnTo>
                    <a:pt x="5693" y="22281"/>
                  </a:lnTo>
                  <a:close/>
                  <a:moveTo>
                    <a:pt x="5512" y="22643"/>
                  </a:moveTo>
                  <a:lnTo>
                    <a:pt x="5460" y="22669"/>
                  </a:lnTo>
                  <a:lnTo>
                    <a:pt x="5382" y="22850"/>
                  </a:lnTo>
                  <a:lnTo>
                    <a:pt x="5382" y="22876"/>
                  </a:lnTo>
                  <a:lnTo>
                    <a:pt x="5408" y="22876"/>
                  </a:lnTo>
                  <a:lnTo>
                    <a:pt x="5512" y="22695"/>
                  </a:lnTo>
                  <a:lnTo>
                    <a:pt x="5512" y="22643"/>
                  </a:lnTo>
                  <a:close/>
                  <a:moveTo>
                    <a:pt x="5305" y="23005"/>
                  </a:moveTo>
                  <a:lnTo>
                    <a:pt x="5279" y="23031"/>
                  </a:lnTo>
                  <a:lnTo>
                    <a:pt x="5175" y="23212"/>
                  </a:lnTo>
                  <a:lnTo>
                    <a:pt x="5201" y="23238"/>
                  </a:lnTo>
                  <a:lnTo>
                    <a:pt x="5227" y="23238"/>
                  </a:lnTo>
                  <a:lnTo>
                    <a:pt x="5331" y="23057"/>
                  </a:lnTo>
                  <a:lnTo>
                    <a:pt x="5305" y="23005"/>
                  </a:lnTo>
                  <a:close/>
                  <a:moveTo>
                    <a:pt x="5124" y="23368"/>
                  </a:moveTo>
                  <a:lnTo>
                    <a:pt x="5072" y="23393"/>
                  </a:lnTo>
                  <a:lnTo>
                    <a:pt x="4994" y="23575"/>
                  </a:lnTo>
                  <a:lnTo>
                    <a:pt x="4994" y="23600"/>
                  </a:lnTo>
                  <a:lnTo>
                    <a:pt x="5020" y="23600"/>
                  </a:lnTo>
                  <a:lnTo>
                    <a:pt x="5124" y="23419"/>
                  </a:lnTo>
                  <a:lnTo>
                    <a:pt x="5124" y="23368"/>
                  </a:lnTo>
                  <a:close/>
                  <a:moveTo>
                    <a:pt x="4891" y="23756"/>
                  </a:moveTo>
                  <a:lnTo>
                    <a:pt x="4787" y="23937"/>
                  </a:lnTo>
                  <a:lnTo>
                    <a:pt x="4787" y="23963"/>
                  </a:lnTo>
                  <a:lnTo>
                    <a:pt x="4839" y="23963"/>
                  </a:lnTo>
                  <a:lnTo>
                    <a:pt x="4942" y="23782"/>
                  </a:lnTo>
                  <a:lnTo>
                    <a:pt x="4917" y="23756"/>
                  </a:lnTo>
                  <a:close/>
                  <a:moveTo>
                    <a:pt x="4684" y="24118"/>
                  </a:moveTo>
                  <a:lnTo>
                    <a:pt x="4580" y="24299"/>
                  </a:lnTo>
                  <a:lnTo>
                    <a:pt x="4606" y="24325"/>
                  </a:lnTo>
                  <a:lnTo>
                    <a:pt x="4632" y="24325"/>
                  </a:lnTo>
                  <a:lnTo>
                    <a:pt x="4735" y="24144"/>
                  </a:lnTo>
                  <a:lnTo>
                    <a:pt x="4735" y="24118"/>
                  </a:lnTo>
                  <a:close/>
                  <a:moveTo>
                    <a:pt x="4503" y="24480"/>
                  </a:moveTo>
                  <a:lnTo>
                    <a:pt x="4399" y="24661"/>
                  </a:lnTo>
                  <a:lnTo>
                    <a:pt x="4399" y="24687"/>
                  </a:lnTo>
                  <a:lnTo>
                    <a:pt x="4425" y="24687"/>
                  </a:lnTo>
                  <a:lnTo>
                    <a:pt x="4528" y="24506"/>
                  </a:lnTo>
                  <a:lnTo>
                    <a:pt x="4528" y="24480"/>
                  </a:lnTo>
                  <a:close/>
                  <a:moveTo>
                    <a:pt x="4296" y="24843"/>
                  </a:moveTo>
                  <a:lnTo>
                    <a:pt x="4192" y="25024"/>
                  </a:lnTo>
                  <a:lnTo>
                    <a:pt x="4192" y="25050"/>
                  </a:lnTo>
                  <a:lnTo>
                    <a:pt x="4244" y="25050"/>
                  </a:lnTo>
                  <a:lnTo>
                    <a:pt x="4347" y="24868"/>
                  </a:lnTo>
                  <a:lnTo>
                    <a:pt x="4321" y="24843"/>
                  </a:lnTo>
                  <a:close/>
                  <a:moveTo>
                    <a:pt x="4140" y="25179"/>
                  </a:moveTo>
                  <a:lnTo>
                    <a:pt x="4089" y="25205"/>
                  </a:lnTo>
                  <a:lnTo>
                    <a:pt x="3985" y="25386"/>
                  </a:lnTo>
                  <a:lnTo>
                    <a:pt x="4011" y="25412"/>
                  </a:lnTo>
                  <a:lnTo>
                    <a:pt x="4037" y="25412"/>
                  </a:lnTo>
                  <a:lnTo>
                    <a:pt x="4140" y="25231"/>
                  </a:lnTo>
                  <a:lnTo>
                    <a:pt x="4140" y="25179"/>
                  </a:lnTo>
                  <a:close/>
                  <a:moveTo>
                    <a:pt x="3933" y="25541"/>
                  </a:moveTo>
                  <a:lnTo>
                    <a:pt x="3882" y="25567"/>
                  </a:lnTo>
                  <a:lnTo>
                    <a:pt x="3804" y="25748"/>
                  </a:lnTo>
                  <a:lnTo>
                    <a:pt x="3804" y="25774"/>
                  </a:lnTo>
                  <a:lnTo>
                    <a:pt x="3830" y="25774"/>
                  </a:lnTo>
                  <a:lnTo>
                    <a:pt x="3933" y="25593"/>
                  </a:lnTo>
                  <a:lnTo>
                    <a:pt x="3933" y="25541"/>
                  </a:lnTo>
                  <a:close/>
                  <a:moveTo>
                    <a:pt x="3726" y="25904"/>
                  </a:moveTo>
                  <a:lnTo>
                    <a:pt x="3700" y="25929"/>
                  </a:lnTo>
                  <a:lnTo>
                    <a:pt x="3597" y="26111"/>
                  </a:lnTo>
                  <a:lnTo>
                    <a:pt x="3597" y="26136"/>
                  </a:lnTo>
                  <a:lnTo>
                    <a:pt x="3623" y="26136"/>
                  </a:lnTo>
                  <a:lnTo>
                    <a:pt x="3726" y="25955"/>
                  </a:lnTo>
                  <a:lnTo>
                    <a:pt x="3726" y="25904"/>
                  </a:lnTo>
                  <a:close/>
                  <a:moveTo>
                    <a:pt x="3519" y="26266"/>
                  </a:moveTo>
                  <a:lnTo>
                    <a:pt x="3493" y="26292"/>
                  </a:lnTo>
                  <a:lnTo>
                    <a:pt x="3390" y="26473"/>
                  </a:lnTo>
                  <a:lnTo>
                    <a:pt x="3390" y="26499"/>
                  </a:lnTo>
                  <a:lnTo>
                    <a:pt x="3442" y="26473"/>
                  </a:lnTo>
                  <a:lnTo>
                    <a:pt x="3545" y="26318"/>
                  </a:lnTo>
                  <a:lnTo>
                    <a:pt x="3519" y="26266"/>
                  </a:lnTo>
                  <a:close/>
                  <a:moveTo>
                    <a:pt x="3286" y="26628"/>
                  </a:moveTo>
                  <a:lnTo>
                    <a:pt x="3183" y="26809"/>
                  </a:lnTo>
                  <a:lnTo>
                    <a:pt x="3183" y="26861"/>
                  </a:lnTo>
                  <a:lnTo>
                    <a:pt x="3235" y="26835"/>
                  </a:lnTo>
                  <a:lnTo>
                    <a:pt x="3338" y="26654"/>
                  </a:lnTo>
                  <a:lnTo>
                    <a:pt x="3312" y="26628"/>
                  </a:lnTo>
                  <a:close/>
                  <a:moveTo>
                    <a:pt x="3079" y="26990"/>
                  </a:moveTo>
                  <a:lnTo>
                    <a:pt x="2976" y="27171"/>
                  </a:lnTo>
                  <a:lnTo>
                    <a:pt x="2976" y="27223"/>
                  </a:lnTo>
                  <a:lnTo>
                    <a:pt x="3028" y="27197"/>
                  </a:lnTo>
                  <a:lnTo>
                    <a:pt x="3131" y="27016"/>
                  </a:lnTo>
                  <a:lnTo>
                    <a:pt x="3105" y="26990"/>
                  </a:lnTo>
                  <a:close/>
                  <a:moveTo>
                    <a:pt x="2872" y="27353"/>
                  </a:moveTo>
                  <a:lnTo>
                    <a:pt x="2769" y="27534"/>
                  </a:lnTo>
                  <a:lnTo>
                    <a:pt x="2769" y="27560"/>
                  </a:lnTo>
                  <a:lnTo>
                    <a:pt x="2821" y="27560"/>
                  </a:lnTo>
                  <a:lnTo>
                    <a:pt x="2924" y="27378"/>
                  </a:lnTo>
                  <a:lnTo>
                    <a:pt x="2898" y="27353"/>
                  </a:lnTo>
                  <a:close/>
                  <a:moveTo>
                    <a:pt x="2665" y="27715"/>
                  </a:moveTo>
                  <a:lnTo>
                    <a:pt x="2562" y="27896"/>
                  </a:lnTo>
                  <a:lnTo>
                    <a:pt x="2562" y="27922"/>
                  </a:lnTo>
                  <a:lnTo>
                    <a:pt x="2614" y="27922"/>
                  </a:lnTo>
                  <a:lnTo>
                    <a:pt x="2717" y="27741"/>
                  </a:lnTo>
                  <a:lnTo>
                    <a:pt x="2691" y="27715"/>
                  </a:lnTo>
                  <a:close/>
                  <a:moveTo>
                    <a:pt x="2484" y="28051"/>
                  </a:moveTo>
                  <a:lnTo>
                    <a:pt x="2458" y="28077"/>
                  </a:lnTo>
                  <a:lnTo>
                    <a:pt x="2355" y="28232"/>
                  </a:lnTo>
                  <a:lnTo>
                    <a:pt x="2355" y="28284"/>
                  </a:lnTo>
                  <a:lnTo>
                    <a:pt x="2407" y="28284"/>
                  </a:lnTo>
                  <a:lnTo>
                    <a:pt x="2510" y="28103"/>
                  </a:lnTo>
                  <a:lnTo>
                    <a:pt x="2484" y="28051"/>
                  </a:lnTo>
                  <a:close/>
                  <a:moveTo>
                    <a:pt x="2251" y="28414"/>
                  </a:moveTo>
                  <a:lnTo>
                    <a:pt x="2148" y="28595"/>
                  </a:lnTo>
                  <a:lnTo>
                    <a:pt x="2148" y="28646"/>
                  </a:lnTo>
                  <a:lnTo>
                    <a:pt x="2200" y="28621"/>
                  </a:lnTo>
                  <a:lnTo>
                    <a:pt x="2303" y="28439"/>
                  </a:lnTo>
                  <a:lnTo>
                    <a:pt x="2277" y="28414"/>
                  </a:lnTo>
                  <a:close/>
                  <a:moveTo>
                    <a:pt x="2044" y="28776"/>
                  </a:moveTo>
                  <a:lnTo>
                    <a:pt x="1941" y="28957"/>
                  </a:lnTo>
                  <a:lnTo>
                    <a:pt x="1941" y="28983"/>
                  </a:lnTo>
                  <a:lnTo>
                    <a:pt x="1993" y="28983"/>
                  </a:lnTo>
                  <a:lnTo>
                    <a:pt x="2096" y="28802"/>
                  </a:lnTo>
                  <a:lnTo>
                    <a:pt x="2070" y="28776"/>
                  </a:lnTo>
                  <a:close/>
                  <a:moveTo>
                    <a:pt x="1863" y="29112"/>
                  </a:moveTo>
                  <a:lnTo>
                    <a:pt x="1837" y="29138"/>
                  </a:lnTo>
                  <a:lnTo>
                    <a:pt x="1734" y="29319"/>
                  </a:lnTo>
                  <a:lnTo>
                    <a:pt x="1734" y="29345"/>
                  </a:lnTo>
                  <a:lnTo>
                    <a:pt x="1760" y="29345"/>
                  </a:lnTo>
                  <a:lnTo>
                    <a:pt x="1889" y="29164"/>
                  </a:lnTo>
                  <a:lnTo>
                    <a:pt x="1863" y="29112"/>
                  </a:lnTo>
                  <a:close/>
                  <a:moveTo>
                    <a:pt x="1630" y="29475"/>
                  </a:moveTo>
                  <a:lnTo>
                    <a:pt x="1527" y="29656"/>
                  </a:lnTo>
                  <a:lnTo>
                    <a:pt x="1527" y="29707"/>
                  </a:lnTo>
                  <a:lnTo>
                    <a:pt x="1553" y="29682"/>
                  </a:lnTo>
                  <a:lnTo>
                    <a:pt x="1656" y="29500"/>
                  </a:lnTo>
                  <a:lnTo>
                    <a:pt x="1656" y="29475"/>
                  </a:lnTo>
                  <a:close/>
                  <a:moveTo>
                    <a:pt x="1397" y="29837"/>
                  </a:moveTo>
                  <a:lnTo>
                    <a:pt x="1294" y="30018"/>
                  </a:lnTo>
                  <a:lnTo>
                    <a:pt x="1320" y="30044"/>
                  </a:lnTo>
                  <a:lnTo>
                    <a:pt x="1346" y="30044"/>
                  </a:lnTo>
                  <a:lnTo>
                    <a:pt x="1449" y="29863"/>
                  </a:lnTo>
                  <a:lnTo>
                    <a:pt x="1449" y="29837"/>
                  </a:lnTo>
                  <a:close/>
                  <a:moveTo>
                    <a:pt x="1242" y="30173"/>
                  </a:moveTo>
                  <a:lnTo>
                    <a:pt x="1190" y="30199"/>
                  </a:lnTo>
                  <a:lnTo>
                    <a:pt x="1087" y="30354"/>
                  </a:lnTo>
                  <a:lnTo>
                    <a:pt x="1087" y="30406"/>
                  </a:lnTo>
                  <a:lnTo>
                    <a:pt x="1139" y="30380"/>
                  </a:lnTo>
                  <a:lnTo>
                    <a:pt x="1242" y="30225"/>
                  </a:lnTo>
                  <a:lnTo>
                    <a:pt x="1242" y="30173"/>
                  </a:lnTo>
                  <a:close/>
                  <a:moveTo>
                    <a:pt x="983" y="30535"/>
                  </a:moveTo>
                  <a:lnTo>
                    <a:pt x="880" y="30717"/>
                  </a:lnTo>
                  <a:lnTo>
                    <a:pt x="880" y="30742"/>
                  </a:lnTo>
                  <a:lnTo>
                    <a:pt x="906" y="30742"/>
                  </a:lnTo>
                  <a:lnTo>
                    <a:pt x="1035" y="30561"/>
                  </a:lnTo>
                  <a:lnTo>
                    <a:pt x="1009" y="30535"/>
                  </a:lnTo>
                  <a:close/>
                  <a:moveTo>
                    <a:pt x="802" y="30872"/>
                  </a:moveTo>
                  <a:lnTo>
                    <a:pt x="750" y="30898"/>
                  </a:lnTo>
                  <a:lnTo>
                    <a:pt x="647" y="31079"/>
                  </a:lnTo>
                  <a:lnTo>
                    <a:pt x="673" y="31105"/>
                  </a:lnTo>
                  <a:lnTo>
                    <a:pt x="699" y="31105"/>
                  </a:lnTo>
                  <a:lnTo>
                    <a:pt x="802" y="30924"/>
                  </a:lnTo>
                  <a:lnTo>
                    <a:pt x="802" y="30872"/>
                  </a:lnTo>
                  <a:close/>
                  <a:moveTo>
                    <a:pt x="543" y="31234"/>
                  </a:moveTo>
                  <a:lnTo>
                    <a:pt x="440" y="31415"/>
                  </a:lnTo>
                  <a:lnTo>
                    <a:pt x="440" y="31441"/>
                  </a:lnTo>
                  <a:lnTo>
                    <a:pt x="466" y="31441"/>
                  </a:lnTo>
                  <a:lnTo>
                    <a:pt x="595" y="31260"/>
                  </a:lnTo>
                  <a:lnTo>
                    <a:pt x="569" y="31234"/>
                  </a:lnTo>
                  <a:close/>
                  <a:moveTo>
                    <a:pt x="362" y="31571"/>
                  </a:moveTo>
                  <a:lnTo>
                    <a:pt x="311" y="31596"/>
                  </a:lnTo>
                  <a:lnTo>
                    <a:pt x="207" y="31778"/>
                  </a:lnTo>
                  <a:lnTo>
                    <a:pt x="233" y="31803"/>
                  </a:lnTo>
                  <a:lnTo>
                    <a:pt x="259" y="31803"/>
                  </a:lnTo>
                  <a:lnTo>
                    <a:pt x="362" y="31622"/>
                  </a:lnTo>
                  <a:lnTo>
                    <a:pt x="362" y="31571"/>
                  </a:lnTo>
                  <a:close/>
                  <a:moveTo>
                    <a:pt x="104" y="31933"/>
                  </a:moveTo>
                  <a:lnTo>
                    <a:pt x="0" y="32114"/>
                  </a:lnTo>
                  <a:lnTo>
                    <a:pt x="0" y="32140"/>
                  </a:lnTo>
                  <a:lnTo>
                    <a:pt x="26" y="32140"/>
                  </a:lnTo>
                  <a:lnTo>
                    <a:pt x="155" y="31959"/>
                  </a:lnTo>
                  <a:lnTo>
                    <a:pt x="129" y="31933"/>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46"/>
            <p:cNvSpPr/>
            <p:nvPr/>
          </p:nvSpPr>
          <p:spPr>
            <a:xfrm>
              <a:off x="8024757" y="2701912"/>
              <a:ext cx="1803" cy="2232"/>
            </a:xfrm>
            <a:custGeom>
              <a:rect b="b" l="l" r="r" t="t"/>
              <a:pathLst>
                <a:path extrusionOk="0" h="130" w="105">
                  <a:moveTo>
                    <a:pt x="104" y="0"/>
                  </a:moveTo>
                  <a:lnTo>
                    <a:pt x="53" y="26"/>
                  </a:lnTo>
                  <a:lnTo>
                    <a:pt x="1" y="104"/>
                  </a:lnTo>
                  <a:lnTo>
                    <a:pt x="27" y="130"/>
                  </a:lnTo>
                  <a:lnTo>
                    <a:pt x="53" y="130"/>
                  </a:lnTo>
                  <a:lnTo>
                    <a:pt x="104" y="52"/>
                  </a:lnTo>
                  <a:lnTo>
                    <a:pt x="104" y="0"/>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46"/>
            <p:cNvSpPr/>
            <p:nvPr/>
          </p:nvSpPr>
          <p:spPr>
            <a:xfrm>
              <a:off x="7477297" y="1059517"/>
              <a:ext cx="96887" cy="225320"/>
            </a:xfrm>
            <a:custGeom>
              <a:rect b="b" l="l" r="r" t="t"/>
              <a:pathLst>
                <a:path extrusionOk="0" h="13121" w="5642">
                  <a:moveTo>
                    <a:pt x="906" y="1"/>
                  </a:moveTo>
                  <a:lnTo>
                    <a:pt x="674" y="52"/>
                  </a:lnTo>
                  <a:lnTo>
                    <a:pt x="467" y="130"/>
                  </a:lnTo>
                  <a:lnTo>
                    <a:pt x="363" y="208"/>
                  </a:lnTo>
                  <a:lnTo>
                    <a:pt x="285" y="285"/>
                  </a:lnTo>
                  <a:lnTo>
                    <a:pt x="208" y="389"/>
                  </a:lnTo>
                  <a:lnTo>
                    <a:pt x="130" y="492"/>
                  </a:lnTo>
                  <a:lnTo>
                    <a:pt x="53" y="673"/>
                  </a:lnTo>
                  <a:lnTo>
                    <a:pt x="27" y="906"/>
                  </a:lnTo>
                  <a:lnTo>
                    <a:pt x="1" y="1165"/>
                  </a:lnTo>
                  <a:lnTo>
                    <a:pt x="1" y="1424"/>
                  </a:lnTo>
                  <a:lnTo>
                    <a:pt x="53" y="1709"/>
                  </a:lnTo>
                  <a:lnTo>
                    <a:pt x="104" y="2019"/>
                  </a:lnTo>
                  <a:lnTo>
                    <a:pt x="260" y="2640"/>
                  </a:lnTo>
                  <a:lnTo>
                    <a:pt x="467" y="3235"/>
                  </a:lnTo>
                  <a:lnTo>
                    <a:pt x="674" y="3805"/>
                  </a:lnTo>
                  <a:lnTo>
                    <a:pt x="1062" y="4710"/>
                  </a:lnTo>
                  <a:lnTo>
                    <a:pt x="1502" y="5719"/>
                  </a:lnTo>
                  <a:lnTo>
                    <a:pt x="1967" y="6729"/>
                  </a:lnTo>
                  <a:lnTo>
                    <a:pt x="2433" y="7764"/>
                  </a:lnTo>
                  <a:lnTo>
                    <a:pt x="2899" y="8799"/>
                  </a:lnTo>
                  <a:lnTo>
                    <a:pt x="3080" y="9316"/>
                  </a:lnTo>
                  <a:lnTo>
                    <a:pt x="3261" y="9834"/>
                  </a:lnTo>
                  <a:lnTo>
                    <a:pt x="3417" y="10377"/>
                  </a:lnTo>
                  <a:lnTo>
                    <a:pt x="3520" y="10921"/>
                  </a:lnTo>
                  <a:lnTo>
                    <a:pt x="3598" y="11464"/>
                  </a:lnTo>
                  <a:lnTo>
                    <a:pt x="3649" y="12008"/>
                  </a:lnTo>
                  <a:lnTo>
                    <a:pt x="3649" y="12577"/>
                  </a:lnTo>
                  <a:lnTo>
                    <a:pt x="3598" y="13120"/>
                  </a:lnTo>
                  <a:lnTo>
                    <a:pt x="3805" y="13068"/>
                  </a:lnTo>
                  <a:lnTo>
                    <a:pt x="4012" y="12991"/>
                  </a:lnTo>
                  <a:lnTo>
                    <a:pt x="4219" y="12887"/>
                  </a:lnTo>
                  <a:lnTo>
                    <a:pt x="4400" y="12784"/>
                  </a:lnTo>
                  <a:lnTo>
                    <a:pt x="4581" y="12654"/>
                  </a:lnTo>
                  <a:lnTo>
                    <a:pt x="4736" y="12499"/>
                  </a:lnTo>
                  <a:lnTo>
                    <a:pt x="4891" y="12344"/>
                  </a:lnTo>
                  <a:lnTo>
                    <a:pt x="5047" y="12189"/>
                  </a:lnTo>
                  <a:lnTo>
                    <a:pt x="5176" y="12008"/>
                  </a:lnTo>
                  <a:lnTo>
                    <a:pt x="5306" y="11826"/>
                  </a:lnTo>
                  <a:lnTo>
                    <a:pt x="5383" y="11619"/>
                  </a:lnTo>
                  <a:lnTo>
                    <a:pt x="5487" y="11412"/>
                  </a:lnTo>
                  <a:lnTo>
                    <a:pt x="5538" y="11205"/>
                  </a:lnTo>
                  <a:lnTo>
                    <a:pt x="5590" y="10998"/>
                  </a:lnTo>
                  <a:lnTo>
                    <a:pt x="5616" y="10765"/>
                  </a:lnTo>
                  <a:lnTo>
                    <a:pt x="5642" y="10558"/>
                  </a:lnTo>
                  <a:lnTo>
                    <a:pt x="5616" y="10119"/>
                  </a:lnTo>
                  <a:lnTo>
                    <a:pt x="5538" y="9704"/>
                  </a:lnTo>
                  <a:lnTo>
                    <a:pt x="5409" y="9316"/>
                  </a:lnTo>
                  <a:lnTo>
                    <a:pt x="5280" y="8902"/>
                  </a:lnTo>
                  <a:lnTo>
                    <a:pt x="5150" y="8488"/>
                  </a:lnTo>
                  <a:lnTo>
                    <a:pt x="5021" y="8074"/>
                  </a:lnTo>
                  <a:lnTo>
                    <a:pt x="4943" y="7660"/>
                  </a:lnTo>
                  <a:lnTo>
                    <a:pt x="4891" y="7246"/>
                  </a:lnTo>
                  <a:lnTo>
                    <a:pt x="4891" y="6910"/>
                  </a:lnTo>
                  <a:lnTo>
                    <a:pt x="4943" y="6573"/>
                  </a:lnTo>
                  <a:lnTo>
                    <a:pt x="4995" y="6237"/>
                  </a:lnTo>
                  <a:lnTo>
                    <a:pt x="5073" y="5901"/>
                  </a:lnTo>
                  <a:lnTo>
                    <a:pt x="5254" y="5202"/>
                  </a:lnTo>
                  <a:lnTo>
                    <a:pt x="5331" y="4866"/>
                  </a:lnTo>
                  <a:lnTo>
                    <a:pt x="5383" y="4529"/>
                  </a:lnTo>
                  <a:lnTo>
                    <a:pt x="5383" y="4063"/>
                  </a:lnTo>
                  <a:lnTo>
                    <a:pt x="5357" y="3572"/>
                  </a:lnTo>
                  <a:lnTo>
                    <a:pt x="5254" y="3106"/>
                  </a:lnTo>
                  <a:lnTo>
                    <a:pt x="5124" y="2640"/>
                  </a:lnTo>
                  <a:lnTo>
                    <a:pt x="4917" y="2200"/>
                  </a:lnTo>
                  <a:lnTo>
                    <a:pt x="4659" y="1812"/>
                  </a:lnTo>
                  <a:lnTo>
                    <a:pt x="4374" y="1424"/>
                  </a:lnTo>
                  <a:lnTo>
                    <a:pt x="4038" y="1088"/>
                  </a:lnTo>
                  <a:lnTo>
                    <a:pt x="3158" y="648"/>
                  </a:lnTo>
                  <a:lnTo>
                    <a:pt x="2588" y="389"/>
                  </a:lnTo>
                  <a:lnTo>
                    <a:pt x="2019" y="156"/>
                  </a:lnTo>
                  <a:lnTo>
                    <a:pt x="1735" y="78"/>
                  </a:lnTo>
                  <a:lnTo>
                    <a:pt x="1450" y="27"/>
                  </a:lnTo>
                  <a:lnTo>
                    <a:pt x="11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46"/>
            <p:cNvSpPr/>
            <p:nvPr/>
          </p:nvSpPr>
          <p:spPr>
            <a:xfrm>
              <a:off x="7477297" y="1059517"/>
              <a:ext cx="96887" cy="225320"/>
            </a:xfrm>
            <a:custGeom>
              <a:rect b="b" l="l" r="r" t="t"/>
              <a:pathLst>
                <a:path extrusionOk="0" fill="none" h="13121" w="5642">
                  <a:moveTo>
                    <a:pt x="4038" y="1088"/>
                  </a:moveTo>
                  <a:lnTo>
                    <a:pt x="4038" y="1088"/>
                  </a:lnTo>
                  <a:lnTo>
                    <a:pt x="4374" y="1424"/>
                  </a:lnTo>
                  <a:lnTo>
                    <a:pt x="4659" y="1812"/>
                  </a:lnTo>
                  <a:lnTo>
                    <a:pt x="4917" y="2200"/>
                  </a:lnTo>
                  <a:lnTo>
                    <a:pt x="5124" y="2640"/>
                  </a:lnTo>
                  <a:lnTo>
                    <a:pt x="5254" y="3106"/>
                  </a:lnTo>
                  <a:lnTo>
                    <a:pt x="5357" y="3572"/>
                  </a:lnTo>
                  <a:lnTo>
                    <a:pt x="5383" y="4063"/>
                  </a:lnTo>
                  <a:lnTo>
                    <a:pt x="5383" y="4529"/>
                  </a:lnTo>
                  <a:lnTo>
                    <a:pt x="5383" y="4529"/>
                  </a:lnTo>
                  <a:lnTo>
                    <a:pt x="5331" y="4866"/>
                  </a:lnTo>
                  <a:lnTo>
                    <a:pt x="5254" y="5202"/>
                  </a:lnTo>
                  <a:lnTo>
                    <a:pt x="5073" y="5901"/>
                  </a:lnTo>
                  <a:lnTo>
                    <a:pt x="4995" y="6237"/>
                  </a:lnTo>
                  <a:lnTo>
                    <a:pt x="4943" y="6573"/>
                  </a:lnTo>
                  <a:lnTo>
                    <a:pt x="4891" y="6910"/>
                  </a:lnTo>
                  <a:lnTo>
                    <a:pt x="4891" y="7246"/>
                  </a:lnTo>
                  <a:lnTo>
                    <a:pt x="4891" y="7246"/>
                  </a:lnTo>
                  <a:lnTo>
                    <a:pt x="4943" y="7660"/>
                  </a:lnTo>
                  <a:lnTo>
                    <a:pt x="5021" y="8074"/>
                  </a:lnTo>
                  <a:lnTo>
                    <a:pt x="5150" y="8488"/>
                  </a:lnTo>
                  <a:lnTo>
                    <a:pt x="5280" y="8902"/>
                  </a:lnTo>
                  <a:lnTo>
                    <a:pt x="5409" y="9316"/>
                  </a:lnTo>
                  <a:lnTo>
                    <a:pt x="5538" y="9704"/>
                  </a:lnTo>
                  <a:lnTo>
                    <a:pt x="5616" y="10119"/>
                  </a:lnTo>
                  <a:lnTo>
                    <a:pt x="5642" y="10558"/>
                  </a:lnTo>
                  <a:lnTo>
                    <a:pt x="5642" y="10558"/>
                  </a:lnTo>
                  <a:lnTo>
                    <a:pt x="5616" y="10765"/>
                  </a:lnTo>
                  <a:lnTo>
                    <a:pt x="5590" y="10998"/>
                  </a:lnTo>
                  <a:lnTo>
                    <a:pt x="5538" y="11205"/>
                  </a:lnTo>
                  <a:lnTo>
                    <a:pt x="5487" y="11412"/>
                  </a:lnTo>
                  <a:lnTo>
                    <a:pt x="5383" y="11619"/>
                  </a:lnTo>
                  <a:lnTo>
                    <a:pt x="5306" y="11826"/>
                  </a:lnTo>
                  <a:lnTo>
                    <a:pt x="5176" y="12008"/>
                  </a:lnTo>
                  <a:lnTo>
                    <a:pt x="5047" y="12189"/>
                  </a:lnTo>
                  <a:lnTo>
                    <a:pt x="4891" y="12344"/>
                  </a:lnTo>
                  <a:lnTo>
                    <a:pt x="4736" y="12499"/>
                  </a:lnTo>
                  <a:lnTo>
                    <a:pt x="4581" y="12654"/>
                  </a:lnTo>
                  <a:lnTo>
                    <a:pt x="4400" y="12784"/>
                  </a:lnTo>
                  <a:lnTo>
                    <a:pt x="4219" y="12887"/>
                  </a:lnTo>
                  <a:lnTo>
                    <a:pt x="4012" y="12991"/>
                  </a:lnTo>
                  <a:lnTo>
                    <a:pt x="3805" y="13068"/>
                  </a:lnTo>
                  <a:lnTo>
                    <a:pt x="3598" y="13120"/>
                  </a:lnTo>
                  <a:lnTo>
                    <a:pt x="3598" y="13120"/>
                  </a:lnTo>
                  <a:lnTo>
                    <a:pt x="3649" y="12577"/>
                  </a:lnTo>
                  <a:lnTo>
                    <a:pt x="3649" y="12008"/>
                  </a:lnTo>
                  <a:lnTo>
                    <a:pt x="3598" y="11464"/>
                  </a:lnTo>
                  <a:lnTo>
                    <a:pt x="3520" y="10921"/>
                  </a:lnTo>
                  <a:lnTo>
                    <a:pt x="3417" y="10377"/>
                  </a:lnTo>
                  <a:lnTo>
                    <a:pt x="3261" y="9834"/>
                  </a:lnTo>
                  <a:lnTo>
                    <a:pt x="3080" y="9316"/>
                  </a:lnTo>
                  <a:lnTo>
                    <a:pt x="2899" y="8799"/>
                  </a:lnTo>
                  <a:lnTo>
                    <a:pt x="2433" y="7764"/>
                  </a:lnTo>
                  <a:lnTo>
                    <a:pt x="1967" y="6729"/>
                  </a:lnTo>
                  <a:lnTo>
                    <a:pt x="1502" y="5719"/>
                  </a:lnTo>
                  <a:lnTo>
                    <a:pt x="1062" y="4710"/>
                  </a:lnTo>
                  <a:lnTo>
                    <a:pt x="1062" y="4710"/>
                  </a:lnTo>
                  <a:lnTo>
                    <a:pt x="674" y="3805"/>
                  </a:lnTo>
                  <a:lnTo>
                    <a:pt x="467" y="3235"/>
                  </a:lnTo>
                  <a:lnTo>
                    <a:pt x="260" y="2640"/>
                  </a:lnTo>
                  <a:lnTo>
                    <a:pt x="104" y="2019"/>
                  </a:lnTo>
                  <a:lnTo>
                    <a:pt x="53" y="1709"/>
                  </a:lnTo>
                  <a:lnTo>
                    <a:pt x="1" y="1424"/>
                  </a:lnTo>
                  <a:lnTo>
                    <a:pt x="1" y="1165"/>
                  </a:lnTo>
                  <a:lnTo>
                    <a:pt x="27" y="906"/>
                  </a:lnTo>
                  <a:lnTo>
                    <a:pt x="53" y="673"/>
                  </a:lnTo>
                  <a:lnTo>
                    <a:pt x="130" y="492"/>
                  </a:lnTo>
                  <a:lnTo>
                    <a:pt x="130" y="492"/>
                  </a:lnTo>
                  <a:lnTo>
                    <a:pt x="208" y="389"/>
                  </a:lnTo>
                  <a:lnTo>
                    <a:pt x="285" y="285"/>
                  </a:lnTo>
                  <a:lnTo>
                    <a:pt x="363" y="208"/>
                  </a:lnTo>
                  <a:lnTo>
                    <a:pt x="467" y="130"/>
                  </a:lnTo>
                  <a:lnTo>
                    <a:pt x="674" y="52"/>
                  </a:lnTo>
                  <a:lnTo>
                    <a:pt x="906" y="1"/>
                  </a:lnTo>
                  <a:lnTo>
                    <a:pt x="1165" y="1"/>
                  </a:lnTo>
                  <a:lnTo>
                    <a:pt x="1450" y="27"/>
                  </a:lnTo>
                  <a:lnTo>
                    <a:pt x="1735" y="78"/>
                  </a:lnTo>
                  <a:lnTo>
                    <a:pt x="2019" y="156"/>
                  </a:lnTo>
                  <a:lnTo>
                    <a:pt x="2588" y="389"/>
                  </a:lnTo>
                  <a:lnTo>
                    <a:pt x="3158" y="648"/>
                  </a:lnTo>
                  <a:lnTo>
                    <a:pt x="4038" y="1088"/>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46"/>
            <p:cNvSpPr/>
            <p:nvPr/>
          </p:nvSpPr>
          <p:spPr>
            <a:xfrm>
              <a:off x="7531511" y="1538544"/>
              <a:ext cx="315528" cy="375511"/>
            </a:xfrm>
            <a:custGeom>
              <a:rect b="b" l="l" r="r" t="t"/>
              <a:pathLst>
                <a:path extrusionOk="0" h="21867" w="18374">
                  <a:moveTo>
                    <a:pt x="4296" y="1"/>
                  </a:moveTo>
                  <a:lnTo>
                    <a:pt x="3986" y="27"/>
                  </a:lnTo>
                  <a:lnTo>
                    <a:pt x="3649" y="78"/>
                  </a:lnTo>
                  <a:lnTo>
                    <a:pt x="3313" y="156"/>
                  </a:lnTo>
                  <a:lnTo>
                    <a:pt x="3002" y="285"/>
                  </a:lnTo>
                  <a:lnTo>
                    <a:pt x="2718" y="415"/>
                  </a:lnTo>
                  <a:lnTo>
                    <a:pt x="2407" y="596"/>
                  </a:lnTo>
                  <a:lnTo>
                    <a:pt x="2123" y="777"/>
                  </a:lnTo>
                  <a:lnTo>
                    <a:pt x="1838" y="1010"/>
                  </a:lnTo>
                  <a:lnTo>
                    <a:pt x="1579" y="1243"/>
                  </a:lnTo>
                  <a:lnTo>
                    <a:pt x="1346" y="1502"/>
                  </a:lnTo>
                  <a:lnTo>
                    <a:pt x="1113" y="1786"/>
                  </a:lnTo>
                  <a:lnTo>
                    <a:pt x="906" y="2071"/>
                  </a:lnTo>
                  <a:lnTo>
                    <a:pt x="699" y="2382"/>
                  </a:lnTo>
                  <a:lnTo>
                    <a:pt x="544" y="2718"/>
                  </a:lnTo>
                  <a:lnTo>
                    <a:pt x="389" y="3028"/>
                  </a:lnTo>
                  <a:lnTo>
                    <a:pt x="260" y="3391"/>
                  </a:lnTo>
                  <a:lnTo>
                    <a:pt x="156" y="3727"/>
                  </a:lnTo>
                  <a:lnTo>
                    <a:pt x="78" y="4089"/>
                  </a:lnTo>
                  <a:lnTo>
                    <a:pt x="27" y="4452"/>
                  </a:lnTo>
                  <a:lnTo>
                    <a:pt x="1" y="4788"/>
                  </a:lnTo>
                  <a:lnTo>
                    <a:pt x="1" y="5150"/>
                  </a:lnTo>
                  <a:lnTo>
                    <a:pt x="27" y="5513"/>
                  </a:lnTo>
                  <a:lnTo>
                    <a:pt x="104" y="5875"/>
                  </a:lnTo>
                  <a:lnTo>
                    <a:pt x="208" y="6211"/>
                  </a:lnTo>
                  <a:lnTo>
                    <a:pt x="337" y="6548"/>
                  </a:lnTo>
                  <a:lnTo>
                    <a:pt x="492" y="6884"/>
                  </a:lnTo>
                  <a:lnTo>
                    <a:pt x="725" y="7195"/>
                  </a:lnTo>
                  <a:lnTo>
                    <a:pt x="1372" y="8074"/>
                  </a:lnTo>
                  <a:lnTo>
                    <a:pt x="2149" y="9032"/>
                  </a:lnTo>
                  <a:lnTo>
                    <a:pt x="3028" y="10067"/>
                  </a:lnTo>
                  <a:lnTo>
                    <a:pt x="3986" y="11154"/>
                  </a:lnTo>
                  <a:lnTo>
                    <a:pt x="4969" y="12266"/>
                  </a:lnTo>
                  <a:lnTo>
                    <a:pt x="6004" y="13379"/>
                  </a:lnTo>
                  <a:lnTo>
                    <a:pt x="8074" y="15553"/>
                  </a:lnTo>
                  <a:lnTo>
                    <a:pt x="9963" y="17545"/>
                  </a:lnTo>
                  <a:lnTo>
                    <a:pt x="11542" y="19150"/>
                  </a:lnTo>
                  <a:lnTo>
                    <a:pt x="13017" y="20625"/>
                  </a:lnTo>
                  <a:lnTo>
                    <a:pt x="13250" y="20909"/>
                  </a:lnTo>
                  <a:lnTo>
                    <a:pt x="13508" y="21142"/>
                  </a:lnTo>
                  <a:lnTo>
                    <a:pt x="13767" y="21349"/>
                  </a:lnTo>
                  <a:lnTo>
                    <a:pt x="14052" y="21504"/>
                  </a:lnTo>
                  <a:lnTo>
                    <a:pt x="14336" y="21660"/>
                  </a:lnTo>
                  <a:lnTo>
                    <a:pt x="14595" y="21737"/>
                  </a:lnTo>
                  <a:lnTo>
                    <a:pt x="14880" y="21815"/>
                  </a:lnTo>
                  <a:lnTo>
                    <a:pt x="15164" y="21867"/>
                  </a:lnTo>
                  <a:lnTo>
                    <a:pt x="15449" y="21867"/>
                  </a:lnTo>
                  <a:lnTo>
                    <a:pt x="15734" y="21841"/>
                  </a:lnTo>
                  <a:lnTo>
                    <a:pt x="15993" y="21789"/>
                  </a:lnTo>
                  <a:lnTo>
                    <a:pt x="16277" y="21711"/>
                  </a:lnTo>
                  <a:lnTo>
                    <a:pt x="16536" y="21634"/>
                  </a:lnTo>
                  <a:lnTo>
                    <a:pt x="16769" y="21504"/>
                  </a:lnTo>
                  <a:lnTo>
                    <a:pt x="17002" y="21349"/>
                  </a:lnTo>
                  <a:lnTo>
                    <a:pt x="17235" y="21194"/>
                  </a:lnTo>
                  <a:lnTo>
                    <a:pt x="17442" y="21013"/>
                  </a:lnTo>
                  <a:lnTo>
                    <a:pt x="17623" y="20806"/>
                  </a:lnTo>
                  <a:lnTo>
                    <a:pt x="17804" y="20599"/>
                  </a:lnTo>
                  <a:lnTo>
                    <a:pt x="17959" y="20366"/>
                  </a:lnTo>
                  <a:lnTo>
                    <a:pt x="18089" y="20133"/>
                  </a:lnTo>
                  <a:lnTo>
                    <a:pt x="18192" y="19874"/>
                  </a:lnTo>
                  <a:lnTo>
                    <a:pt x="18296" y="19615"/>
                  </a:lnTo>
                  <a:lnTo>
                    <a:pt x="18347" y="19331"/>
                  </a:lnTo>
                  <a:lnTo>
                    <a:pt x="18373" y="19046"/>
                  </a:lnTo>
                  <a:lnTo>
                    <a:pt x="18373" y="18761"/>
                  </a:lnTo>
                  <a:lnTo>
                    <a:pt x="18347" y="18477"/>
                  </a:lnTo>
                  <a:lnTo>
                    <a:pt x="18270" y="18166"/>
                  </a:lnTo>
                  <a:lnTo>
                    <a:pt x="18166" y="17856"/>
                  </a:lnTo>
                  <a:lnTo>
                    <a:pt x="18037" y="17571"/>
                  </a:lnTo>
                  <a:lnTo>
                    <a:pt x="17856" y="17261"/>
                  </a:lnTo>
                  <a:lnTo>
                    <a:pt x="17623" y="16950"/>
                  </a:lnTo>
                  <a:lnTo>
                    <a:pt x="5978" y="518"/>
                  </a:lnTo>
                  <a:lnTo>
                    <a:pt x="5642" y="337"/>
                  </a:lnTo>
                  <a:lnTo>
                    <a:pt x="5305" y="182"/>
                  </a:lnTo>
                  <a:lnTo>
                    <a:pt x="4969" y="104"/>
                  </a:lnTo>
                  <a:lnTo>
                    <a:pt x="4633" y="27"/>
                  </a:lnTo>
                  <a:lnTo>
                    <a:pt x="42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46"/>
            <p:cNvSpPr/>
            <p:nvPr/>
          </p:nvSpPr>
          <p:spPr>
            <a:xfrm>
              <a:off x="7715033" y="1810505"/>
              <a:ext cx="130666" cy="237753"/>
            </a:xfrm>
            <a:custGeom>
              <a:rect b="b" l="l" r="r" t="t"/>
              <a:pathLst>
                <a:path extrusionOk="0" h="13845" w="7609">
                  <a:moveTo>
                    <a:pt x="3106" y="0"/>
                  </a:moveTo>
                  <a:lnTo>
                    <a:pt x="2744" y="26"/>
                  </a:lnTo>
                  <a:lnTo>
                    <a:pt x="2407" y="78"/>
                  </a:lnTo>
                  <a:lnTo>
                    <a:pt x="2071" y="156"/>
                  </a:lnTo>
                  <a:lnTo>
                    <a:pt x="1760" y="259"/>
                  </a:lnTo>
                  <a:lnTo>
                    <a:pt x="1476" y="363"/>
                  </a:lnTo>
                  <a:lnTo>
                    <a:pt x="1191" y="518"/>
                  </a:lnTo>
                  <a:lnTo>
                    <a:pt x="932" y="673"/>
                  </a:lnTo>
                  <a:lnTo>
                    <a:pt x="699" y="854"/>
                  </a:lnTo>
                  <a:lnTo>
                    <a:pt x="492" y="1061"/>
                  </a:lnTo>
                  <a:lnTo>
                    <a:pt x="337" y="1294"/>
                  </a:lnTo>
                  <a:lnTo>
                    <a:pt x="182" y="1553"/>
                  </a:lnTo>
                  <a:lnTo>
                    <a:pt x="78" y="1812"/>
                  </a:lnTo>
                  <a:lnTo>
                    <a:pt x="27" y="2122"/>
                  </a:lnTo>
                  <a:lnTo>
                    <a:pt x="1" y="2433"/>
                  </a:lnTo>
                  <a:lnTo>
                    <a:pt x="363" y="11593"/>
                  </a:lnTo>
                  <a:lnTo>
                    <a:pt x="363" y="11878"/>
                  </a:lnTo>
                  <a:lnTo>
                    <a:pt x="415" y="12137"/>
                  </a:lnTo>
                  <a:lnTo>
                    <a:pt x="518" y="12370"/>
                  </a:lnTo>
                  <a:lnTo>
                    <a:pt x="622" y="12577"/>
                  </a:lnTo>
                  <a:lnTo>
                    <a:pt x="751" y="12784"/>
                  </a:lnTo>
                  <a:lnTo>
                    <a:pt x="907" y="12965"/>
                  </a:lnTo>
                  <a:lnTo>
                    <a:pt x="1114" y="13146"/>
                  </a:lnTo>
                  <a:lnTo>
                    <a:pt x="1295" y="13275"/>
                  </a:lnTo>
                  <a:lnTo>
                    <a:pt x="1528" y="13430"/>
                  </a:lnTo>
                  <a:lnTo>
                    <a:pt x="1760" y="13534"/>
                  </a:lnTo>
                  <a:lnTo>
                    <a:pt x="2019" y="13637"/>
                  </a:lnTo>
                  <a:lnTo>
                    <a:pt x="2278" y="13715"/>
                  </a:lnTo>
                  <a:lnTo>
                    <a:pt x="2563" y="13767"/>
                  </a:lnTo>
                  <a:lnTo>
                    <a:pt x="2821" y="13819"/>
                  </a:lnTo>
                  <a:lnTo>
                    <a:pt x="3106" y="13844"/>
                  </a:lnTo>
                  <a:lnTo>
                    <a:pt x="3675" y="13844"/>
                  </a:lnTo>
                  <a:lnTo>
                    <a:pt x="3960" y="13819"/>
                  </a:lnTo>
                  <a:lnTo>
                    <a:pt x="4245" y="13767"/>
                  </a:lnTo>
                  <a:lnTo>
                    <a:pt x="4503" y="13715"/>
                  </a:lnTo>
                  <a:lnTo>
                    <a:pt x="4762" y="13637"/>
                  </a:lnTo>
                  <a:lnTo>
                    <a:pt x="5021" y="13534"/>
                  </a:lnTo>
                  <a:lnTo>
                    <a:pt x="5254" y="13430"/>
                  </a:lnTo>
                  <a:lnTo>
                    <a:pt x="5487" y="13275"/>
                  </a:lnTo>
                  <a:lnTo>
                    <a:pt x="5694" y="13146"/>
                  </a:lnTo>
                  <a:lnTo>
                    <a:pt x="5875" y="12965"/>
                  </a:lnTo>
                  <a:lnTo>
                    <a:pt x="6030" y="12784"/>
                  </a:lnTo>
                  <a:lnTo>
                    <a:pt x="6159" y="12577"/>
                  </a:lnTo>
                  <a:lnTo>
                    <a:pt x="6289" y="12370"/>
                  </a:lnTo>
                  <a:lnTo>
                    <a:pt x="6366" y="12137"/>
                  </a:lnTo>
                  <a:lnTo>
                    <a:pt x="6418" y="11878"/>
                  </a:lnTo>
                  <a:lnTo>
                    <a:pt x="6444" y="11593"/>
                  </a:lnTo>
                  <a:lnTo>
                    <a:pt x="7609" y="2950"/>
                  </a:lnTo>
                  <a:lnTo>
                    <a:pt x="7583" y="2614"/>
                  </a:lnTo>
                  <a:lnTo>
                    <a:pt x="7505" y="2303"/>
                  </a:lnTo>
                  <a:lnTo>
                    <a:pt x="7402" y="2019"/>
                  </a:lnTo>
                  <a:lnTo>
                    <a:pt x="7272" y="1760"/>
                  </a:lnTo>
                  <a:lnTo>
                    <a:pt x="7091" y="1501"/>
                  </a:lnTo>
                  <a:lnTo>
                    <a:pt x="6910" y="1268"/>
                  </a:lnTo>
                  <a:lnTo>
                    <a:pt x="6677" y="1061"/>
                  </a:lnTo>
                  <a:lnTo>
                    <a:pt x="6418" y="854"/>
                  </a:lnTo>
                  <a:lnTo>
                    <a:pt x="6134" y="673"/>
                  </a:lnTo>
                  <a:lnTo>
                    <a:pt x="5849" y="518"/>
                  </a:lnTo>
                  <a:lnTo>
                    <a:pt x="5513" y="389"/>
                  </a:lnTo>
                  <a:lnTo>
                    <a:pt x="5202" y="285"/>
                  </a:lnTo>
                  <a:lnTo>
                    <a:pt x="4866" y="182"/>
                  </a:lnTo>
                  <a:lnTo>
                    <a:pt x="4503" y="104"/>
                  </a:lnTo>
                  <a:lnTo>
                    <a:pt x="4167" y="52"/>
                  </a:lnTo>
                  <a:lnTo>
                    <a:pt x="3805" y="0"/>
                  </a:lnTo>
                  <a:close/>
                </a:path>
              </a:pathLst>
            </a:custGeom>
            <a:solidFill>
              <a:srgbClr val="8AB2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46"/>
            <p:cNvSpPr/>
            <p:nvPr/>
          </p:nvSpPr>
          <p:spPr>
            <a:xfrm>
              <a:off x="7721267" y="1982470"/>
              <a:ext cx="110660" cy="116000"/>
            </a:xfrm>
            <a:custGeom>
              <a:rect b="b" l="l" r="r" t="t"/>
              <a:pathLst>
                <a:path extrusionOk="0" h="6755" w="6444">
                  <a:moveTo>
                    <a:pt x="3468" y="1"/>
                  </a:moveTo>
                  <a:lnTo>
                    <a:pt x="3079" y="27"/>
                  </a:lnTo>
                  <a:lnTo>
                    <a:pt x="2717" y="78"/>
                  </a:lnTo>
                  <a:lnTo>
                    <a:pt x="2458" y="156"/>
                  </a:lnTo>
                  <a:lnTo>
                    <a:pt x="2200" y="234"/>
                  </a:lnTo>
                  <a:lnTo>
                    <a:pt x="1941" y="363"/>
                  </a:lnTo>
                  <a:lnTo>
                    <a:pt x="1708" y="492"/>
                  </a:lnTo>
                  <a:lnTo>
                    <a:pt x="1475" y="648"/>
                  </a:lnTo>
                  <a:lnTo>
                    <a:pt x="1268" y="803"/>
                  </a:lnTo>
                  <a:lnTo>
                    <a:pt x="1087" y="984"/>
                  </a:lnTo>
                  <a:lnTo>
                    <a:pt x="906" y="1191"/>
                  </a:lnTo>
                  <a:lnTo>
                    <a:pt x="751" y="1398"/>
                  </a:lnTo>
                  <a:lnTo>
                    <a:pt x="595" y="1631"/>
                  </a:lnTo>
                  <a:lnTo>
                    <a:pt x="466" y="1864"/>
                  </a:lnTo>
                  <a:lnTo>
                    <a:pt x="336" y="2123"/>
                  </a:lnTo>
                  <a:lnTo>
                    <a:pt x="259" y="2381"/>
                  </a:lnTo>
                  <a:lnTo>
                    <a:pt x="181" y="2640"/>
                  </a:lnTo>
                  <a:lnTo>
                    <a:pt x="104" y="2899"/>
                  </a:lnTo>
                  <a:lnTo>
                    <a:pt x="78" y="3184"/>
                  </a:lnTo>
                  <a:lnTo>
                    <a:pt x="0" y="3986"/>
                  </a:lnTo>
                  <a:lnTo>
                    <a:pt x="0" y="4374"/>
                  </a:lnTo>
                  <a:lnTo>
                    <a:pt x="0" y="4762"/>
                  </a:lnTo>
                  <a:lnTo>
                    <a:pt x="26" y="5124"/>
                  </a:lnTo>
                  <a:lnTo>
                    <a:pt x="78" y="5435"/>
                  </a:lnTo>
                  <a:lnTo>
                    <a:pt x="155" y="5719"/>
                  </a:lnTo>
                  <a:lnTo>
                    <a:pt x="259" y="5927"/>
                  </a:lnTo>
                  <a:lnTo>
                    <a:pt x="311" y="6004"/>
                  </a:lnTo>
                  <a:lnTo>
                    <a:pt x="414" y="6082"/>
                  </a:lnTo>
                  <a:lnTo>
                    <a:pt x="647" y="6237"/>
                  </a:lnTo>
                  <a:lnTo>
                    <a:pt x="932" y="6366"/>
                  </a:lnTo>
                  <a:lnTo>
                    <a:pt x="1294" y="6470"/>
                  </a:lnTo>
                  <a:lnTo>
                    <a:pt x="1682" y="6548"/>
                  </a:lnTo>
                  <a:lnTo>
                    <a:pt x="2096" y="6625"/>
                  </a:lnTo>
                  <a:lnTo>
                    <a:pt x="2562" y="6703"/>
                  </a:lnTo>
                  <a:lnTo>
                    <a:pt x="3028" y="6729"/>
                  </a:lnTo>
                  <a:lnTo>
                    <a:pt x="3493" y="6755"/>
                  </a:lnTo>
                  <a:lnTo>
                    <a:pt x="3959" y="6755"/>
                  </a:lnTo>
                  <a:lnTo>
                    <a:pt x="4399" y="6729"/>
                  </a:lnTo>
                  <a:lnTo>
                    <a:pt x="4839" y="6703"/>
                  </a:lnTo>
                  <a:lnTo>
                    <a:pt x="5227" y="6651"/>
                  </a:lnTo>
                  <a:lnTo>
                    <a:pt x="5564" y="6573"/>
                  </a:lnTo>
                  <a:lnTo>
                    <a:pt x="5848" y="6470"/>
                  </a:lnTo>
                  <a:lnTo>
                    <a:pt x="6081" y="6341"/>
                  </a:lnTo>
                  <a:lnTo>
                    <a:pt x="6159" y="6263"/>
                  </a:lnTo>
                  <a:lnTo>
                    <a:pt x="6236" y="6185"/>
                  </a:lnTo>
                  <a:lnTo>
                    <a:pt x="6340" y="5978"/>
                  </a:lnTo>
                  <a:lnTo>
                    <a:pt x="6418" y="5719"/>
                  </a:lnTo>
                  <a:lnTo>
                    <a:pt x="6443" y="5461"/>
                  </a:lnTo>
                  <a:lnTo>
                    <a:pt x="6443" y="5150"/>
                  </a:lnTo>
                  <a:lnTo>
                    <a:pt x="6418" y="4840"/>
                  </a:lnTo>
                  <a:lnTo>
                    <a:pt x="6366" y="4529"/>
                  </a:lnTo>
                  <a:lnTo>
                    <a:pt x="6288" y="4219"/>
                  </a:lnTo>
                  <a:lnTo>
                    <a:pt x="6133" y="3623"/>
                  </a:lnTo>
                  <a:lnTo>
                    <a:pt x="5978" y="3106"/>
                  </a:lnTo>
                  <a:lnTo>
                    <a:pt x="5771" y="2640"/>
                  </a:lnTo>
                  <a:lnTo>
                    <a:pt x="5796" y="2563"/>
                  </a:lnTo>
                  <a:lnTo>
                    <a:pt x="5848" y="2330"/>
                  </a:lnTo>
                  <a:lnTo>
                    <a:pt x="5874" y="2019"/>
                  </a:lnTo>
                  <a:lnTo>
                    <a:pt x="5874" y="1838"/>
                  </a:lnTo>
                  <a:lnTo>
                    <a:pt x="5848" y="1657"/>
                  </a:lnTo>
                  <a:lnTo>
                    <a:pt x="5796" y="1450"/>
                  </a:lnTo>
                  <a:lnTo>
                    <a:pt x="5693" y="1243"/>
                  </a:lnTo>
                  <a:lnTo>
                    <a:pt x="5589" y="1036"/>
                  </a:lnTo>
                  <a:lnTo>
                    <a:pt x="5408" y="829"/>
                  </a:lnTo>
                  <a:lnTo>
                    <a:pt x="5201" y="648"/>
                  </a:lnTo>
                  <a:lnTo>
                    <a:pt x="4943" y="467"/>
                  </a:lnTo>
                  <a:lnTo>
                    <a:pt x="4632" y="285"/>
                  </a:lnTo>
                  <a:lnTo>
                    <a:pt x="4270" y="156"/>
                  </a:lnTo>
                  <a:lnTo>
                    <a:pt x="3856" y="52"/>
                  </a:lnTo>
                  <a:lnTo>
                    <a:pt x="346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46"/>
            <p:cNvSpPr/>
            <p:nvPr/>
          </p:nvSpPr>
          <p:spPr>
            <a:xfrm>
              <a:off x="7707924" y="2064675"/>
              <a:ext cx="44906" cy="128897"/>
            </a:xfrm>
            <a:custGeom>
              <a:rect b="b" l="l" r="r" t="t"/>
              <a:pathLst>
                <a:path extrusionOk="0" h="7506" w="2615">
                  <a:moveTo>
                    <a:pt x="777" y="1"/>
                  </a:moveTo>
                  <a:lnTo>
                    <a:pt x="648" y="389"/>
                  </a:lnTo>
                  <a:lnTo>
                    <a:pt x="389" y="1372"/>
                  </a:lnTo>
                  <a:lnTo>
                    <a:pt x="234" y="1942"/>
                  </a:lnTo>
                  <a:lnTo>
                    <a:pt x="130" y="2485"/>
                  </a:lnTo>
                  <a:lnTo>
                    <a:pt x="27" y="2977"/>
                  </a:lnTo>
                  <a:lnTo>
                    <a:pt x="1" y="3365"/>
                  </a:lnTo>
                  <a:lnTo>
                    <a:pt x="27" y="4167"/>
                  </a:lnTo>
                  <a:lnTo>
                    <a:pt x="130" y="5125"/>
                  </a:lnTo>
                  <a:lnTo>
                    <a:pt x="260" y="6134"/>
                  </a:lnTo>
                  <a:lnTo>
                    <a:pt x="337" y="6574"/>
                  </a:lnTo>
                  <a:lnTo>
                    <a:pt x="415" y="7014"/>
                  </a:lnTo>
                  <a:lnTo>
                    <a:pt x="467" y="7117"/>
                  </a:lnTo>
                  <a:lnTo>
                    <a:pt x="518" y="7221"/>
                  </a:lnTo>
                  <a:lnTo>
                    <a:pt x="570" y="7298"/>
                  </a:lnTo>
                  <a:lnTo>
                    <a:pt x="648" y="7376"/>
                  </a:lnTo>
                  <a:lnTo>
                    <a:pt x="725" y="7428"/>
                  </a:lnTo>
                  <a:lnTo>
                    <a:pt x="829" y="7479"/>
                  </a:lnTo>
                  <a:lnTo>
                    <a:pt x="906" y="7505"/>
                  </a:lnTo>
                  <a:lnTo>
                    <a:pt x="1088" y="7505"/>
                  </a:lnTo>
                  <a:lnTo>
                    <a:pt x="1191" y="7479"/>
                  </a:lnTo>
                  <a:lnTo>
                    <a:pt x="1269" y="7428"/>
                  </a:lnTo>
                  <a:lnTo>
                    <a:pt x="1346" y="7376"/>
                  </a:lnTo>
                  <a:lnTo>
                    <a:pt x="1398" y="7324"/>
                  </a:lnTo>
                  <a:lnTo>
                    <a:pt x="1450" y="7221"/>
                  </a:lnTo>
                  <a:lnTo>
                    <a:pt x="1502" y="7117"/>
                  </a:lnTo>
                  <a:lnTo>
                    <a:pt x="1528" y="7014"/>
                  </a:lnTo>
                  <a:lnTo>
                    <a:pt x="1553" y="6548"/>
                  </a:lnTo>
                  <a:lnTo>
                    <a:pt x="1579" y="6004"/>
                  </a:lnTo>
                  <a:lnTo>
                    <a:pt x="1579" y="4892"/>
                  </a:lnTo>
                  <a:lnTo>
                    <a:pt x="1528" y="3624"/>
                  </a:lnTo>
                  <a:lnTo>
                    <a:pt x="2614" y="1165"/>
                  </a:lnTo>
                  <a:lnTo>
                    <a:pt x="77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46"/>
            <p:cNvSpPr/>
            <p:nvPr/>
          </p:nvSpPr>
          <p:spPr>
            <a:xfrm>
              <a:off x="7745257" y="2064675"/>
              <a:ext cx="44889" cy="134667"/>
            </a:xfrm>
            <a:custGeom>
              <a:rect b="b" l="l" r="r" t="t"/>
              <a:pathLst>
                <a:path extrusionOk="0" h="7842" w="2614">
                  <a:moveTo>
                    <a:pt x="777" y="1"/>
                  </a:moveTo>
                  <a:lnTo>
                    <a:pt x="647" y="415"/>
                  </a:lnTo>
                  <a:lnTo>
                    <a:pt x="389" y="1398"/>
                  </a:lnTo>
                  <a:lnTo>
                    <a:pt x="130" y="2537"/>
                  </a:lnTo>
                  <a:lnTo>
                    <a:pt x="52" y="3003"/>
                  </a:lnTo>
                  <a:lnTo>
                    <a:pt x="0" y="3365"/>
                  </a:lnTo>
                  <a:lnTo>
                    <a:pt x="0" y="4115"/>
                  </a:lnTo>
                  <a:lnTo>
                    <a:pt x="26" y="5150"/>
                  </a:lnTo>
                  <a:lnTo>
                    <a:pt x="104" y="6263"/>
                  </a:lnTo>
                  <a:lnTo>
                    <a:pt x="156" y="6832"/>
                  </a:lnTo>
                  <a:lnTo>
                    <a:pt x="207" y="7376"/>
                  </a:lnTo>
                  <a:lnTo>
                    <a:pt x="233" y="7479"/>
                  </a:lnTo>
                  <a:lnTo>
                    <a:pt x="285" y="7583"/>
                  </a:lnTo>
                  <a:lnTo>
                    <a:pt x="337" y="7660"/>
                  </a:lnTo>
                  <a:lnTo>
                    <a:pt x="414" y="7712"/>
                  </a:lnTo>
                  <a:lnTo>
                    <a:pt x="492" y="7764"/>
                  </a:lnTo>
                  <a:lnTo>
                    <a:pt x="570" y="7790"/>
                  </a:lnTo>
                  <a:lnTo>
                    <a:pt x="751" y="7842"/>
                  </a:lnTo>
                  <a:lnTo>
                    <a:pt x="932" y="7790"/>
                  </a:lnTo>
                  <a:lnTo>
                    <a:pt x="1036" y="7764"/>
                  </a:lnTo>
                  <a:lnTo>
                    <a:pt x="1113" y="7712"/>
                  </a:lnTo>
                  <a:lnTo>
                    <a:pt x="1191" y="7660"/>
                  </a:lnTo>
                  <a:lnTo>
                    <a:pt x="1243" y="7583"/>
                  </a:lnTo>
                  <a:lnTo>
                    <a:pt x="1294" y="7479"/>
                  </a:lnTo>
                  <a:lnTo>
                    <a:pt x="1320" y="7376"/>
                  </a:lnTo>
                  <a:lnTo>
                    <a:pt x="1398" y="6858"/>
                  </a:lnTo>
                  <a:lnTo>
                    <a:pt x="1450" y="6263"/>
                  </a:lnTo>
                  <a:lnTo>
                    <a:pt x="1501" y="5047"/>
                  </a:lnTo>
                  <a:lnTo>
                    <a:pt x="1553" y="4038"/>
                  </a:lnTo>
                  <a:lnTo>
                    <a:pt x="1553" y="3624"/>
                  </a:lnTo>
                  <a:lnTo>
                    <a:pt x="2614" y="1165"/>
                  </a:lnTo>
                  <a:lnTo>
                    <a:pt x="77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46"/>
            <p:cNvSpPr/>
            <p:nvPr/>
          </p:nvSpPr>
          <p:spPr>
            <a:xfrm>
              <a:off x="7780358" y="2080233"/>
              <a:ext cx="34688" cy="111106"/>
            </a:xfrm>
            <a:custGeom>
              <a:rect b="b" l="l" r="r" t="t"/>
              <a:pathLst>
                <a:path extrusionOk="0" h="6470" w="2020">
                  <a:moveTo>
                    <a:pt x="570" y="1"/>
                  </a:moveTo>
                  <a:lnTo>
                    <a:pt x="1" y="2485"/>
                  </a:lnTo>
                  <a:lnTo>
                    <a:pt x="1" y="5875"/>
                  </a:lnTo>
                  <a:lnTo>
                    <a:pt x="1" y="6030"/>
                  </a:lnTo>
                  <a:lnTo>
                    <a:pt x="52" y="6133"/>
                  </a:lnTo>
                  <a:lnTo>
                    <a:pt x="104" y="6237"/>
                  </a:lnTo>
                  <a:lnTo>
                    <a:pt x="182" y="6340"/>
                  </a:lnTo>
                  <a:lnTo>
                    <a:pt x="259" y="6392"/>
                  </a:lnTo>
                  <a:lnTo>
                    <a:pt x="363" y="6444"/>
                  </a:lnTo>
                  <a:lnTo>
                    <a:pt x="441" y="6470"/>
                  </a:lnTo>
                  <a:lnTo>
                    <a:pt x="648" y="6470"/>
                  </a:lnTo>
                  <a:lnTo>
                    <a:pt x="751" y="6444"/>
                  </a:lnTo>
                  <a:lnTo>
                    <a:pt x="855" y="6392"/>
                  </a:lnTo>
                  <a:lnTo>
                    <a:pt x="932" y="6315"/>
                  </a:lnTo>
                  <a:lnTo>
                    <a:pt x="1010" y="6237"/>
                  </a:lnTo>
                  <a:lnTo>
                    <a:pt x="1062" y="6133"/>
                  </a:lnTo>
                  <a:lnTo>
                    <a:pt x="1088" y="6004"/>
                  </a:lnTo>
                  <a:lnTo>
                    <a:pt x="1113" y="5875"/>
                  </a:lnTo>
                  <a:lnTo>
                    <a:pt x="1527" y="2692"/>
                  </a:lnTo>
                  <a:lnTo>
                    <a:pt x="2019" y="570"/>
                  </a:lnTo>
                  <a:lnTo>
                    <a:pt x="5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46"/>
            <p:cNvSpPr/>
            <p:nvPr/>
          </p:nvSpPr>
          <p:spPr>
            <a:xfrm>
              <a:off x="7801686" y="2077572"/>
              <a:ext cx="32010" cy="110213"/>
            </a:xfrm>
            <a:custGeom>
              <a:rect b="b" l="l" r="r" t="t"/>
              <a:pathLst>
                <a:path extrusionOk="0" h="6418" w="1864">
                  <a:moveTo>
                    <a:pt x="1735" y="0"/>
                  </a:moveTo>
                  <a:lnTo>
                    <a:pt x="1" y="156"/>
                  </a:lnTo>
                  <a:lnTo>
                    <a:pt x="389" y="2510"/>
                  </a:lnTo>
                  <a:lnTo>
                    <a:pt x="156" y="5667"/>
                  </a:lnTo>
                  <a:lnTo>
                    <a:pt x="156" y="5823"/>
                  </a:lnTo>
                  <a:lnTo>
                    <a:pt x="156" y="5952"/>
                  </a:lnTo>
                  <a:lnTo>
                    <a:pt x="182" y="6081"/>
                  </a:lnTo>
                  <a:lnTo>
                    <a:pt x="234" y="6185"/>
                  </a:lnTo>
                  <a:lnTo>
                    <a:pt x="311" y="6263"/>
                  </a:lnTo>
                  <a:lnTo>
                    <a:pt x="389" y="6340"/>
                  </a:lnTo>
                  <a:lnTo>
                    <a:pt x="492" y="6366"/>
                  </a:lnTo>
                  <a:lnTo>
                    <a:pt x="596" y="6418"/>
                  </a:lnTo>
                  <a:lnTo>
                    <a:pt x="699" y="6418"/>
                  </a:lnTo>
                  <a:lnTo>
                    <a:pt x="803" y="6392"/>
                  </a:lnTo>
                  <a:lnTo>
                    <a:pt x="906" y="6366"/>
                  </a:lnTo>
                  <a:lnTo>
                    <a:pt x="984" y="6314"/>
                  </a:lnTo>
                  <a:lnTo>
                    <a:pt x="1088" y="6237"/>
                  </a:lnTo>
                  <a:lnTo>
                    <a:pt x="1139" y="6133"/>
                  </a:lnTo>
                  <a:lnTo>
                    <a:pt x="1217" y="6030"/>
                  </a:lnTo>
                  <a:lnTo>
                    <a:pt x="1243" y="5874"/>
                  </a:lnTo>
                  <a:lnTo>
                    <a:pt x="1864" y="2536"/>
                  </a:lnTo>
                  <a:lnTo>
                    <a:pt x="173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46"/>
            <p:cNvSpPr/>
            <p:nvPr/>
          </p:nvSpPr>
          <p:spPr>
            <a:xfrm>
              <a:off x="7669269" y="2015356"/>
              <a:ext cx="70236" cy="91117"/>
            </a:xfrm>
            <a:custGeom>
              <a:rect b="b" l="l" r="r" t="t"/>
              <a:pathLst>
                <a:path extrusionOk="0" h="5306" w="4090">
                  <a:moveTo>
                    <a:pt x="4089" y="1"/>
                  </a:moveTo>
                  <a:lnTo>
                    <a:pt x="3649" y="259"/>
                  </a:lnTo>
                  <a:lnTo>
                    <a:pt x="2614" y="880"/>
                  </a:lnTo>
                  <a:lnTo>
                    <a:pt x="2045" y="1217"/>
                  </a:lnTo>
                  <a:lnTo>
                    <a:pt x="1527" y="1579"/>
                  </a:lnTo>
                  <a:lnTo>
                    <a:pt x="1139" y="1890"/>
                  </a:lnTo>
                  <a:lnTo>
                    <a:pt x="1010" y="2019"/>
                  </a:lnTo>
                  <a:lnTo>
                    <a:pt x="932" y="2122"/>
                  </a:lnTo>
                  <a:lnTo>
                    <a:pt x="829" y="2407"/>
                  </a:lnTo>
                  <a:lnTo>
                    <a:pt x="673" y="2821"/>
                  </a:lnTo>
                  <a:lnTo>
                    <a:pt x="363" y="3830"/>
                  </a:lnTo>
                  <a:lnTo>
                    <a:pt x="1" y="5124"/>
                  </a:lnTo>
                  <a:lnTo>
                    <a:pt x="130" y="5176"/>
                  </a:lnTo>
                  <a:lnTo>
                    <a:pt x="440" y="5254"/>
                  </a:lnTo>
                  <a:lnTo>
                    <a:pt x="622" y="5305"/>
                  </a:lnTo>
                  <a:lnTo>
                    <a:pt x="1010" y="5305"/>
                  </a:lnTo>
                  <a:lnTo>
                    <a:pt x="1165" y="5254"/>
                  </a:lnTo>
                  <a:lnTo>
                    <a:pt x="1217" y="5202"/>
                  </a:lnTo>
                  <a:lnTo>
                    <a:pt x="1294" y="5124"/>
                  </a:lnTo>
                  <a:lnTo>
                    <a:pt x="1450" y="4917"/>
                  </a:lnTo>
                  <a:lnTo>
                    <a:pt x="1579" y="4658"/>
                  </a:lnTo>
                  <a:lnTo>
                    <a:pt x="1708" y="4374"/>
                  </a:lnTo>
                  <a:lnTo>
                    <a:pt x="1915" y="3882"/>
                  </a:lnTo>
                  <a:lnTo>
                    <a:pt x="1993" y="3649"/>
                  </a:lnTo>
                  <a:lnTo>
                    <a:pt x="4089" y="2640"/>
                  </a:lnTo>
                  <a:lnTo>
                    <a:pt x="408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46"/>
            <p:cNvSpPr/>
            <p:nvPr/>
          </p:nvSpPr>
          <p:spPr>
            <a:xfrm>
              <a:off x="6964939" y="1538544"/>
              <a:ext cx="315528" cy="375511"/>
            </a:xfrm>
            <a:custGeom>
              <a:rect b="b" l="l" r="r" t="t"/>
              <a:pathLst>
                <a:path extrusionOk="0" h="21867" w="18374">
                  <a:moveTo>
                    <a:pt x="14052" y="1"/>
                  </a:moveTo>
                  <a:lnTo>
                    <a:pt x="13741" y="27"/>
                  </a:lnTo>
                  <a:lnTo>
                    <a:pt x="13405" y="104"/>
                  </a:lnTo>
                  <a:lnTo>
                    <a:pt x="13069" y="182"/>
                  </a:lnTo>
                  <a:lnTo>
                    <a:pt x="12732" y="337"/>
                  </a:lnTo>
                  <a:lnTo>
                    <a:pt x="12396" y="518"/>
                  </a:lnTo>
                  <a:lnTo>
                    <a:pt x="726" y="16950"/>
                  </a:lnTo>
                  <a:lnTo>
                    <a:pt x="518" y="17261"/>
                  </a:lnTo>
                  <a:lnTo>
                    <a:pt x="337" y="17571"/>
                  </a:lnTo>
                  <a:lnTo>
                    <a:pt x="208" y="17856"/>
                  </a:lnTo>
                  <a:lnTo>
                    <a:pt x="104" y="18166"/>
                  </a:lnTo>
                  <a:lnTo>
                    <a:pt x="27" y="18477"/>
                  </a:lnTo>
                  <a:lnTo>
                    <a:pt x="1" y="18761"/>
                  </a:lnTo>
                  <a:lnTo>
                    <a:pt x="1" y="19046"/>
                  </a:lnTo>
                  <a:lnTo>
                    <a:pt x="27" y="19331"/>
                  </a:lnTo>
                  <a:lnTo>
                    <a:pt x="79" y="19615"/>
                  </a:lnTo>
                  <a:lnTo>
                    <a:pt x="156" y="19874"/>
                  </a:lnTo>
                  <a:lnTo>
                    <a:pt x="286" y="20133"/>
                  </a:lnTo>
                  <a:lnTo>
                    <a:pt x="415" y="20366"/>
                  </a:lnTo>
                  <a:lnTo>
                    <a:pt x="570" y="20599"/>
                  </a:lnTo>
                  <a:lnTo>
                    <a:pt x="726" y="20806"/>
                  </a:lnTo>
                  <a:lnTo>
                    <a:pt x="933" y="21013"/>
                  </a:lnTo>
                  <a:lnTo>
                    <a:pt x="1140" y="21194"/>
                  </a:lnTo>
                  <a:lnTo>
                    <a:pt x="1347" y="21349"/>
                  </a:lnTo>
                  <a:lnTo>
                    <a:pt x="1605" y="21504"/>
                  </a:lnTo>
                  <a:lnTo>
                    <a:pt x="1838" y="21634"/>
                  </a:lnTo>
                  <a:lnTo>
                    <a:pt x="2097" y="21711"/>
                  </a:lnTo>
                  <a:lnTo>
                    <a:pt x="2356" y="21789"/>
                  </a:lnTo>
                  <a:lnTo>
                    <a:pt x="2640" y="21841"/>
                  </a:lnTo>
                  <a:lnTo>
                    <a:pt x="2925" y="21867"/>
                  </a:lnTo>
                  <a:lnTo>
                    <a:pt x="3210" y="21867"/>
                  </a:lnTo>
                  <a:lnTo>
                    <a:pt x="3494" y="21815"/>
                  </a:lnTo>
                  <a:lnTo>
                    <a:pt x="3753" y="21737"/>
                  </a:lnTo>
                  <a:lnTo>
                    <a:pt x="4038" y="21660"/>
                  </a:lnTo>
                  <a:lnTo>
                    <a:pt x="4322" y="21504"/>
                  </a:lnTo>
                  <a:lnTo>
                    <a:pt x="4581" y="21349"/>
                  </a:lnTo>
                  <a:lnTo>
                    <a:pt x="4866" y="21142"/>
                  </a:lnTo>
                  <a:lnTo>
                    <a:pt x="5099" y="20909"/>
                  </a:lnTo>
                  <a:lnTo>
                    <a:pt x="5357" y="20625"/>
                  </a:lnTo>
                  <a:lnTo>
                    <a:pt x="6832" y="19150"/>
                  </a:lnTo>
                  <a:lnTo>
                    <a:pt x="8411" y="17545"/>
                  </a:lnTo>
                  <a:lnTo>
                    <a:pt x="10300" y="15553"/>
                  </a:lnTo>
                  <a:lnTo>
                    <a:pt x="12370" y="13379"/>
                  </a:lnTo>
                  <a:lnTo>
                    <a:pt x="13379" y="12266"/>
                  </a:lnTo>
                  <a:lnTo>
                    <a:pt x="14388" y="11154"/>
                  </a:lnTo>
                  <a:lnTo>
                    <a:pt x="15320" y="10067"/>
                  </a:lnTo>
                  <a:lnTo>
                    <a:pt x="16200" y="9032"/>
                  </a:lnTo>
                  <a:lnTo>
                    <a:pt x="17002" y="8074"/>
                  </a:lnTo>
                  <a:lnTo>
                    <a:pt x="17649" y="7195"/>
                  </a:lnTo>
                  <a:lnTo>
                    <a:pt x="17856" y="6884"/>
                  </a:lnTo>
                  <a:lnTo>
                    <a:pt x="18037" y="6548"/>
                  </a:lnTo>
                  <a:lnTo>
                    <a:pt x="18166" y="6211"/>
                  </a:lnTo>
                  <a:lnTo>
                    <a:pt x="18270" y="5875"/>
                  </a:lnTo>
                  <a:lnTo>
                    <a:pt x="18348" y="5513"/>
                  </a:lnTo>
                  <a:lnTo>
                    <a:pt x="18373" y="5150"/>
                  </a:lnTo>
                  <a:lnTo>
                    <a:pt x="18373" y="4788"/>
                  </a:lnTo>
                  <a:lnTo>
                    <a:pt x="18348" y="4452"/>
                  </a:lnTo>
                  <a:lnTo>
                    <a:pt x="18296" y="4089"/>
                  </a:lnTo>
                  <a:lnTo>
                    <a:pt x="18218" y="3727"/>
                  </a:lnTo>
                  <a:lnTo>
                    <a:pt x="18115" y="3391"/>
                  </a:lnTo>
                  <a:lnTo>
                    <a:pt x="17985" y="3028"/>
                  </a:lnTo>
                  <a:lnTo>
                    <a:pt x="17830" y="2718"/>
                  </a:lnTo>
                  <a:lnTo>
                    <a:pt x="17649" y="2382"/>
                  </a:lnTo>
                  <a:lnTo>
                    <a:pt x="17468" y="2071"/>
                  </a:lnTo>
                  <a:lnTo>
                    <a:pt x="17261" y="1786"/>
                  </a:lnTo>
                  <a:lnTo>
                    <a:pt x="17028" y="1502"/>
                  </a:lnTo>
                  <a:lnTo>
                    <a:pt x="16769" y="1243"/>
                  </a:lnTo>
                  <a:lnTo>
                    <a:pt x="16510" y="1010"/>
                  </a:lnTo>
                  <a:lnTo>
                    <a:pt x="16252" y="777"/>
                  </a:lnTo>
                  <a:lnTo>
                    <a:pt x="15967" y="596"/>
                  </a:lnTo>
                  <a:lnTo>
                    <a:pt x="15656" y="415"/>
                  </a:lnTo>
                  <a:lnTo>
                    <a:pt x="15346" y="285"/>
                  </a:lnTo>
                  <a:lnTo>
                    <a:pt x="15035" y="156"/>
                  </a:lnTo>
                  <a:lnTo>
                    <a:pt x="14725" y="78"/>
                  </a:lnTo>
                  <a:lnTo>
                    <a:pt x="14388" y="27"/>
                  </a:lnTo>
                  <a:lnTo>
                    <a:pt x="140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46"/>
            <p:cNvSpPr/>
            <p:nvPr/>
          </p:nvSpPr>
          <p:spPr>
            <a:xfrm>
              <a:off x="6966278" y="1810505"/>
              <a:ext cx="130666" cy="237753"/>
            </a:xfrm>
            <a:custGeom>
              <a:rect b="b" l="l" r="r" t="t"/>
              <a:pathLst>
                <a:path extrusionOk="0" h="13845" w="7609">
                  <a:moveTo>
                    <a:pt x="3804" y="0"/>
                  </a:moveTo>
                  <a:lnTo>
                    <a:pt x="3442" y="52"/>
                  </a:lnTo>
                  <a:lnTo>
                    <a:pt x="3080" y="104"/>
                  </a:lnTo>
                  <a:lnTo>
                    <a:pt x="2744" y="182"/>
                  </a:lnTo>
                  <a:lnTo>
                    <a:pt x="2407" y="285"/>
                  </a:lnTo>
                  <a:lnTo>
                    <a:pt x="2071" y="389"/>
                  </a:lnTo>
                  <a:lnTo>
                    <a:pt x="1760" y="518"/>
                  </a:lnTo>
                  <a:lnTo>
                    <a:pt x="1476" y="673"/>
                  </a:lnTo>
                  <a:lnTo>
                    <a:pt x="1191" y="854"/>
                  </a:lnTo>
                  <a:lnTo>
                    <a:pt x="932" y="1061"/>
                  </a:lnTo>
                  <a:lnTo>
                    <a:pt x="699" y="1268"/>
                  </a:lnTo>
                  <a:lnTo>
                    <a:pt x="492" y="1501"/>
                  </a:lnTo>
                  <a:lnTo>
                    <a:pt x="337" y="1760"/>
                  </a:lnTo>
                  <a:lnTo>
                    <a:pt x="182" y="2019"/>
                  </a:lnTo>
                  <a:lnTo>
                    <a:pt x="78" y="2303"/>
                  </a:lnTo>
                  <a:lnTo>
                    <a:pt x="26" y="2614"/>
                  </a:lnTo>
                  <a:lnTo>
                    <a:pt x="1" y="2950"/>
                  </a:lnTo>
                  <a:lnTo>
                    <a:pt x="1165" y="11593"/>
                  </a:lnTo>
                  <a:lnTo>
                    <a:pt x="1191" y="11878"/>
                  </a:lnTo>
                  <a:lnTo>
                    <a:pt x="1243" y="12137"/>
                  </a:lnTo>
                  <a:lnTo>
                    <a:pt x="1320" y="12370"/>
                  </a:lnTo>
                  <a:lnTo>
                    <a:pt x="1424" y="12577"/>
                  </a:lnTo>
                  <a:lnTo>
                    <a:pt x="1579" y="12784"/>
                  </a:lnTo>
                  <a:lnTo>
                    <a:pt x="1734" y="12965"/>
                  </a:lnTo>
                  <a:lnTo>
                    <a:pt x="1915" y="13146"/>
                  </a:lnTo>
                  <a:lnTo>
                    <a:pt x="2122" y="13275"/>
                  </a:lnTo>
                  <a:lnTo>
                    <a:pt x="2329" y="13430"/>
                  </a:lnTo>
                  <a:lnTo>
                    <a:pt x="2588" y="13534"/>
                  </a:lnTo>
                  <a:lnTo>
                    <a:pt x="2821" y="13637"/>
                  </a:lnTo>
                  <a:lnTo>
                    <a:pt x="3080" y="13715"/>
                  </a:lnTo>
                  <a:lnTo>
                    <a:pt x="3365" y="13767"/>
                  </a:lnTo>
                  <a:lnTo>
                    <a:pt x="3649" y="13819"/>
                  </a:lnTo>
                  <a:lnTo>
                    <a:pt x="3934" y="13844"/>
                  </a:lnTo>
                  <a:lnTo>
                    <a:pt x="4503" y="13844"/>
                  </a:lnTo>
                  <a:lnTo>
                    <a:pt x="4762" y="13819"/>
                  </a:lnTo>
                  <a:lnTo>
                    <a:pt x="5047" y="13767"/>
                  </a:lnTo>
                  <a:lnTo>
                    <a:pt x="5331" y="13715"/>
                  </a:lnTo>
                  <a:lnTo>
                    <a:pt x="5590" y="13637"/>
                  </a:lnTo>
                  <a:lnTo>
                    <a:pt x="5849" y="13534"/>
                  </a:lnTo>
                  <a:lnTo>
                    <a:pt x="6082" y="13430"/>
                  </a:lnTo>
                  <a:lnTo>
                    <a:pt x="6289" y="13275"/>
                  </a:lnTo>
                  <a:lnTo>
                    <a:pt x="6496" y="13146"/>
                  </a:lnTo>
                  <a:lnTo>
                    <a:pt x="6677" y="12965"/>
                  </a:lnTo>
                  <a:lnTo>
                    <a:pt x="6858" y="12784"/>
                  </a:lnTo>
                  <a:lnTo>
                    <a:pt x="6987" y="12577"/>
                  </a:lnTo>
                  <a:lnTo>
                    <a:pt x="7091" y="12370"/>
                  </a:lnTo>
                  <a:lnTo>
                    <a:pt x="7168" y="12137"/>
                  </a:lnTo>
                  <a:lnTo>
                    <a:pt x="7220" y="11878"/>
                  </a:lnTo>
                  <a:lnTo>
                    <a:pt x="7246" y="11593"/>
                  </a:lnTo>
                  <a:lnTo>
                    <a:pt x="7608" y="2433"/>
                  </a:lnTo>
                  <a:lnTo>
                    <a:pt x="7582" y="2122"/>
                  </a:lnTo>
                  <a:lnTo>
                    <a:pt x="7505" y="1812"/>
                  </a:lnTo>
                  <a:lnTo>
                    <a:pt x="7401" y="1553"/>
                  </a:lnTo>
                  <a:lnTo>
                    <a:pt x="7272" y="1294"/>
                  </a:lnTo>
                  <a:lnTo>
                    <a:pt x="7091" y="1061"/>
                  </a:lnTo>
                  <a:lnTo>
                    <a:pt x="6884" y="854"/>
                  </a:lnTo>
                  <a:lnTo>
                    <a:pt x="6677" y="673"/>
                  </a:lnTo>
                  <a:lnTo>
                    <a:pt x="6418" y="518"/>
                  </a:lnTo>
                  <a:lnTo>
                    <a:pt x="6133" y="363"/>
                  </a:lnTo>
                  <a:lnTo>
                    <a:pt x="5823" y="259"/>
                  </a:lnTo>
                  <a:lnTo>
                    <a:pt x="5512" y="156"/>
                  </a:lnTo>
                  <a:lnTo>
                    <a:pt x="5202" y="78"/>
                  </a:lnTo>
                  <a:lnTo>
                    <a:pt x="4865" y="26"/>
                  </a:lnTo>
                  <a:lnTo>
                    <a:pt x="4503" y="0"/>
                  </a:lnTo>
                  <a:close/>
                </a:path>
              </a:pathLst>
            </a:custGeom>
            <a:solidFill>
              <a:srgbClr val="8AB2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46"/>
            <p:cNvSpPr/>
            <p:nvPr/>
          </p:nvSpPr>
          <p:spPr>
            <a:xfrm>
              <a:off x="6980050" y="1982470"/>
              <a:ext cx="110677" cy="116000"/>
            </a:xfrm>
            <a:custGeom>
              <a:rect b="b" l="l" r="r" t="t"/>
              <a:pathLst>
                <a:path extrusionOk="0" h="6755" w="6445">
                  <a:moveTo>
                    <a:pt x="2977" y="1"/>
                  </a:moveTo>
                  <a:lnTo>
                    <a:pt x="2588" y="52"/>
                  </a:lnTo>
                  <a:lnTo>
                    <a:pt x="2174" y="156"/>
                  </a:lnTo>
                  <a:lnTo>
                    <a:pt x="1812" y="285"/>
                  </a:lnTo>
                  <a:lnTo>
                    <a:pt x="1476" y="467"/>
                  </a:lnTo>
                  <a:lnTo>
                    <a:pt x="1217" y="648"/>
                  </a:lnTo>
                  <a:lnTo>
                    <a:pt x="1010" y="829"/>
                  </a:lnTo>
                  <a:lnTo>
                    <a:pt x="855" y="1036"/>
                  </a:lnTo>
                  <a:lnTo>
                    <a:pt x="725" y="1243"/>
                  </a:lnTo>
                  <a:lnTo>
                    <a:pt x="648" y="1450"/>
                  </a:lnTo>
                  <a:lnTo>
                    <a:pt x="596" y="1657"/>
                  </a:lnTo>
                  <a:lnTo>
                    <a:pt x="570" y="1838"/>
                  </a:lnTo>
                  <a:lnTo>
                    <a:pt x="570" y="2019"/>
                  </a:lnTo>
                  <a:lnTo>
                    <a:pt x="596" y="2330"/>
                  </a:lnTo>
                  <a:lnTo>
                    <a:pt x="622" y="2563"/>
                  </a:lnTo>
                  <a:lnTo>
                    <a:pt x="648" y="2640"/>
                  </a:lnTo>
                  <a:lnTo>
                    <a:pt x="467" y="3106"/>
                  </a:lnTo>
                  <a:lnTo>
                    <a:pt x="311" y="3623"/>
                  </a:lnTo>
                  <a:lnTo>
                    <a:pt x="130" y="4219"/>
                  </a:lnTo>
                  <a:lnTo>
                    <a:pt x="78" y="4529"/>
                  </a:lnTo>
                  <a:lnTo>
                    <a:pt x="27" y="4840"/>
                  </a:lnTo>
                  <a:lnTo>
                    <a:pt x="1" y="5150"/>
                  </a:lnTo>
                  <a:lnTo>
                    <a:pt x="1" y="5461"/>
                  </a:lnTo>
                  <a:lnTo>
                    <a:pt x="27" y="5719"/>
                  </a:lnTo>
                  <a:lnTo>
                    <a:pt x="104" y="5978"/>
                  </a:lnTo>
                  <a:lnTo>
                    <a:pt x="208" y="6185"/>
                  </a:lnTo>
                  <a:lnTo>
                    <a:pt x="285" y="6263"/>
                  </a:lnTo>
                  <a:lnTo>
                    <a:pt x="363" y="6341"/>
                  </a:lnTo>
                  <a:lnTo>
                    <a:pt x="596" y="6470"/>
                  </a:lnTo>
                  <a:lnTo>
                    <a:pt x="881" y="6573"/>
                  </a:lnTo>
                  <a:lnTo>
                    <a:pt x="1217" y="6651"/>
                  </a:lnTo>
                  <a:lnTo>
                    <a:pt x="1605" y="6703"/>
                  </a:lnTo>
                  <a:lnTo>
                    <a:pt x="2045" y="6729"/>
                  </a:lnTo>
                  <a:lnTo>
                    <a:pt x="2485" y="6755"/>
                  </a:lnTo>
                  <a:lnTo>
                    <a:pt x="2951" y="6755"/>
                  </a:lnTo>
                  <a:lnTo>
                    <a:pt x="3416" y="6729"/>
                  </a:lnTo>
                  <a:lnTo>
                    <a:pt x="3882" y="6703"/>
                  </a:lnTo>
                  <a:lnTo>
                    <a:pt x="4348" y="6625"/>
                  </a:lnTo>
                  <a:lnTo>
                    <a:pt x="4762" y="6548"/>
                  </a:lnTo>
                  <a:lnTo>
                    <a:pt x="5150" y="6470"/>
                  </a:lnTo>
                  <a:lnTo>
                    <a:pt x="5513" y="6366"/>
                  </a:lnTo>
                  <a:lnTo>
                    <a:pt x="5797" y="6237"/>
                  </a:lnTo>
                  <a:lnTo>
                    <a:pt x="6030" y="6082"/>
                  </a:lnTo>
                  <a:lnTo>
                    <a:pt x="6108" y="6004"/>
                  </a:lnTo>
                  <a:lnTo>
                    <a:pt x="6185" y="5927"/>
                  </a:lnTo>
                  <a:lnTo>
                    <a:pt x="6289" y="5719"/>
                  </a:lnTo>
                  <a:lnTo>
                    <a:pt x="6366" y="5435"/>
                  </a:lnTo>
                  <a:lnTo>
                    <a:pt x="6418" y="5124"/>
                  </a:lnTo>
                  <a:lnTo>
                    <a:pt x="6444" y="4762"/>
                  </a:lnTo>
                  <a:lnTo>
                    <a:pt x="6444" y="4374"/>
                  </a:lnTo>
                  <a:lnTo>
                    <a:pt x="6418" y="3986"/>
                  </a:lnTo>
                  <a:lnTo>
                    <a:pt x="6366" y="3184"/>
                  </a:lnTo>
                  <a:lnTo>
                    <a:pt x="6315" y="2899"/>
                  </a:lnTo>
                  <a:lnTo>
                    <a:pt x="6263" y="2640"/>
                  </a:lnTo>
                  <a:lnTo>
                    <a:pt x="6185" y="2381"/>
                  </a:lnTo>
                  <a:lnTo>
                    <a:pt x="6082" y="2123"/>
                  </a:lnTo>
                  <a:lnTo>
                    <a:pt x="5978" y="1864"/>
                  </a:lnTo>
                  <a:lnTo>
                    <a:pt x="5849" y="1631"/>
                  </a:lnTo>
                  <a:lnTo>
                    <a:pt x="5694" y="1398"/>
                  </a:lnTo>
                  <a:lnTo>
                    <a:pt x="5538" y="1191"/>
                  </a:lnTo>
                  <a:lnTo>
                    <a:pt x="5357" y="984"/>
                  </a:lnTo>
                  <a:lnTo>
                    <a:pt x="5150" y="803"/>
                  </a:lnTo>
                  <a:lnTo>
                    <a:pt x="4943" y="648"/>
                  </a:lnTo>
                  <a:lnTo>
                    <a:pt x="4736" y="492"/>
                  </a:lnTo>
                  <a:lnTo>
                    <a:pt x="4503" y="363"/>
                  </a:lnTo>
                  <a:lnTo>
                    <a:pt x="4245" y="234"/>
                  </a:lnTo>
                  <a:lnTo>
                    <a:pt x="3986" y="156"/>
                  </a:lnTo>
                  <a:lnTo>
                    <a:pt x="3727" y="78"/>
                  </a:lnTo>
                  <a:lnTo>
                    <a:pt x="3365" y="27"/>
                  </a:lnTo>
                  <a:lnTo>
                    <a:pt x="297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46"/>
            <p:cNvSpPr/>
            <p:nvPr/>
          </p:nvSpPr>
          <p:spPr>
            <a:xfrm>
              <a:off x="7059147" y="2064675"/>
              <a:ext cx="44906" cy="128897"/>
            </a:xfrm>
            <a:custGeom>
              <a:rect b="b" l="l" r="r" t="t"/>
              <a:pathLst>
                <a:path extrusionOk="0" h="7506" w="2615">
                  <a:moveTo>
                    <a:pt x="1838" y="1"/>
                  </a:moveTo>
                  <a:lnTo>
                    <a:pt x="1" y="1165"/>
                  </a:lnTo>
                  <a:lnTo>
                    <a:pt x="1062" y="3624"/>
                  </a:lnTo>
                  <a:lnTo>
                    <a:pt x="1036" y="4892"/>
                  </a:lnTo>
                  <a:lnTo>
                    <a:pt x="1036" y="6004"/>
                  </a:lnTo>
                  <a:lnTo>
                    <a:pt x="1036" y="6548"/>
                  </a:lnTo>
                  <a:lnTo>
                    <a:pt x="1088" y="7014"/>
                  </a:lnTo>
                  <a:lnTo>
                    <a:pt x="1114" y="7117"/>
                  </a:lnTo>
                  <a:lnTo>
                    <a:pt x="1139" y="7221"/>
                  </a:lnTo>
                  <a:lnTo>
                    <a:pt x="1191" y="7324"/>
                  </a:lnTo>
                  <a:lnTo>
                    <a:pt x="1269" y="7376"/>
                  </a:lnTo>
                  <a:lnTo>
                    <a:pt x="1346" y="7428"/>
                  </a:lnTo>
                  <a:lnTo>
                    <a:pt x="1424" y="7479"/>
                  </a:lnTo>
                  <a:lnTo>
                    <a:pt x="1528" y="7505"/>
                  </a:lnTo>
                  <a:lnTo>
                    <a:pt x="1709" y="7505"/>
                  </a:lnTo>
                  <a:lnTo>
                    <a:pt x="1786" y="7479"/>
                  </a:lnTo>
                  <a:lnTo>
                    <a:pt x="1890" y="7428"/>
                  </a:lnTo>
                  <a:lnTo>
                    <a:pt x="1967" y="7376"/>
                  </a:lnTo>
                  <a:lnTo>
                    <a:pt x="2045" y="7298"/>
                  </a:lnTo>
                  <a:lnTo>
                    <a:pt x="2097" y="7221"/>
                  </a:lnTo>
                  <a:lnTo>
                    <a:pt x="2149" y="7117"/>
                  </a:lnTo>
                  <a:lnTo>
                    <a:pt x="2200" y="7014"/>
                  </a:lnTo>
                  <a:lnTo>
                    <a:pt x="2278" y="6574"/>
                  </a:lnTo>
                  <a:lnTo>
                    <a:pt x="2356" y="6134"/>
                  </a:lnTo>
                  <a:lnTo>
                    <a:pt x="2485" y="5125"/>
                  </a:lnTo>
                  <a:lnTo>
                    <a:pt x="2588" y="4167"/>
                  </a:lnTo>
                  <a:lnTo>
                    <a:pt x="2614" y="3365"/>
                  </a:lnTo>
                  <a:lnTo>
                    <a:pt x="2563" y="2977"/>
                  </a:lnTo>
                  <a:lnTo>
                    <a:pt x="2485" y="2485"/>
                  </a:lnTo>
                  <a:lnTo>
                    <a:pt x="2356" y="1942"/>
                  </a:lnTo>
                  <a:lnTo>
                    <a:pt x="2226" y="1372"/>
                  </a:lnTo>
                  <a:lnTo>
                    <a:pt x="1967" y="389"/>
                  </a:lnTo>
                  <a:lnTo>
                    <a:pt x="183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46"/>
            <p:cNvSpPr/>
            <p:nvPr/>
          </p:nvSpPr>
          <p:spPr>
            <a:xfrm>
              <a:off x="7021385" y="2064675"/>
              <a:ext cx="44889" cy="134667"/>
            </a:xfrm>
            <a:custGeom>
              <a:rect b="b" l="l" r="r" t="t"/>
              <a:pathLst>
                <a:path extrusionOk="0" h="7842" w="2614">
                  <a:moveTo>
                    <a:pt x="1863" y="1"/>
                  </a:moveTo>
                  <a:lnTo>
                    <a:pt x="0" y="1165"/>
                  </a:lnTo>
                  <a:lnTo>
                    <a:pt x="1087" y="3624"/>
                  </a:lnTo>
                  <a:lnTo>
                    <a:pt x="1087" y="4038"/>
                  </a:lnTo>
                  <a:lnTo>
                    <a:pt x="1113" y="5047"/>
                  </a:lnTo>
                  <a:lnTo>
                    <a:pt x="1191" y="6263"/>
                  </a:lnTo>
                  <a:lnTo>
                    <a:pt x="1242" y="6858"/>
                  </a:lnTo>
                  <a:lnTo>
                    <a:pt x="1320" y="7376"/>
                  </a:lnTo>
                  <a:lnTo>
                    <a:pt x="1346" y="7479"/>
                  </a:lnTo>
                  <a:lnTo>
                    <a:pt x="1398" y="7583"/>
                  </a:lnTo>
                  <a:lnTo>
                    <a:pt x="1449" y="7660"/>
                  </a:lnTo>
                  <a:lnTo>
                    <a:pt x="1527" y="7712"/>
                  </a:lnTo>
                  <a:lnTo>
                    <a:pt x="1605" y="7764"/>
                  </a:lnTo>
                  <a:lnTo>
                    <a:pt x="1682" y="7790"/>
                  </a:lnTo>
                  <a:lnTo>
                    <a:pt x="1889" y="7842"/>
                  </a:lnTo>
                  <a:lnTo>
                    <a:pt x="2070" y="7790"/>
                  </a:lnTo>
                  <a:lnTo>
                    <a:pt x="2148" y="7764"/>
                  </a:lnTo>
                  <a:lnTo>
                    <a:pt x="2226" y="7712"/>
                  </a:lnTo>
                  <a:lnTo>
                    <a:pt x="2303" y="7660"/>
                  </a:lnTo>
                  <a:lnTo>
                    <a:pt x="2355" y="7583"/>
                  </a:lnTo>
                  <a:lnTo>
                    <a:pt x="2407" y="7479"/>
                  </a:lnTo>
                  <a:lnTo>
                    <a:pt x="2433" y="7376"/>
                  </a:lnTo>
                  <a:lnTo>
                    <a:pt x="2484" y="6832"/>
                  </a:lnTo>
                  <a:lnTo>
                    <a:pt x="2536" y="6263"/>
                  </a:lnTo>
                  <a:lnTo>
                    <a:pt x="2588" y="5150"/>
                  </a:lnTo>
                  <a:lnTo>
                    <a:pt x="2614" y="4115"/>
                  </a:lnTo>
                  <a:lnTo>
                    <a:pt x="2614" y="3365"/>
                  </a:lnTo>
                  <a:lnTo>
                    <a:pt x="2588" y="3003"/>
                  </a:lnTo>
                  <a:lnTo>
                    <a:pt x="2510" y="2537"/>
                  </a:lnTo>
                  <a:lnTo>
                    <a:pt x="2252" y="1398"/>
                  </a:lnTo>
                  <a:lnTo>
                    <a:pt x="1967" y="415"/>
                  </a:lnTo>
                  <a:lnTo>
                    <a:pt x="186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46"/>
            <p:cNvSpPr/>
            <p:nvPr/>
          </p:nvSpPr>
          <p:spPr>
            <a:xfrm>
              <a:off x="6996948" y="2080233"/>
              <a:ext cx="34671" cy="111106"/>
            </a:xfrm>
            <a:custGeom>
              <a:rect b="b" l="l" r="r" t="t"/>
              <a:pathLst>
                <a:path extrusionOk="0" h="6470" w="2019">
                  <a:moveTo>
                    <a:pt x="1423" y="1"/>
                  </a:moveTo>
                  <a:lnTo>
                    <a:pt x="0" y="570"/>
                  </a:lnTo>
                  <a:lnTo>
                    <a:pt x="466" y="2692"/>
                  </a:lnTo>
                  <a:lnTo>
                    <a:pt x="906" y="5875"/>
                  </a:lnTo>
                  <a:lnTo>
                    <a:pt x="932" y="6004"/>
                  </a:lnTo>
                  <a:lnTo>
                    <a:pt x="958" y="6133"/>
                  </a:lnTo>
                  <a:lnTo>
                    <a:pt x="1009" y="6237"/>
                  </a:lnTo>
                  <a:lnTo>
                    <a:pt x="1087" y="6315"/>
                  </a:lnTo>
                  <a:lnTo>
                    <a:pt x="1165" y="6392"/>
                  </a:lnTo>
                  <a:lnTo>
                    <a:pt x="1268" y="6444"/>
                  </a:lnTo>
                  <a:lnTo>
                    <a:pt x="1346" y="6470"/>
                  </a:lnTo>
                  <a:lnTo>
                    <a:pt x="1553" y="6470"/>
                  </a:lnTo>
                  <a:lnTo>
                    <a:pt x="1656" y="6444"/>
                  </a:lnTo>
                  <a:lnTo>
                    <a:pt x="1760" y="6392"/>
                  </a:lnTo>
                  <a:lnTo>
                    <a:pt x="1837" y="6340"/>
                  </a:lnTo>
                  <a:lnTo>
                    <a:pt x="1915" y="6237"/>
                  </a:lnTo>
                  <a:lnTo>
                    <a:pt x="1967" y="6133"/>
                  </a:lnTo>
                  <a:lnTo>
                    <a:pt x="1993" y="6030"/>
                  </a:lnTo>
                  <a:lnTo>
                    <a:pt x="2018" y="5875"/>
                  </a:lnTo>
                  <a:lnTo>
                    <a:pt x="2018" y="2485"/>
                  </a:lnTo>
                  <a:lnTo>
                    <a:pt x="142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46"/>
            <p:cNvSpPr/>
            <p:nvPr/>
          </p:nvSpPr>
          <p:spPr>
            <a:xfrm>
              <a:off x="6978282" y="2077572"/>
              <a:ext cx="32010" cy="110213"/>
            </a:xfrm>
            <a:custGeom>
              <a:rect b="b" l="l" r="r" t="t"/>
              <a:pathLst>
                <a:path extrusionOk="0" h="6418" w="1864">
                  <a:moveTo>
                    <a:pt x="130" y="0"/>
                  </a:moveTo>
                  <a:lnTo>
                    <a:pt x="0" y="2536"/>
                  </a:lnTo>
                  <a:lnTo>
                    <a:pt x="621" y="5874"/>
                  </a:lnTo>
                  <a:lnTo>
                    <a:pt x="647" y="6030"/>
                  </a:lnTo>
                  <a:lnTo>
                    <a:pt x="699" y="6133"/>
                  </a:lnTo>
                  <a:lnTo>
                    <a:pt x="777" y="6237"/>
                  </a:lnTo>
                  <a:lnTo>
                    <a:pt x="880" y="6314"/>
                  </a:lnTo>
                  <a:lnTo>
                    <a:pt x="958" y="6366"/>
                  </a:lnTo>
                  <a:lnTo>
                    <a:pt x="1061" y="6392"/>
                  </a:lnTo>
                  <a:lnTo>
                    <a:pt x="1165" y="6418"/>
                  </a:lnTo>
                  <a:lnTo>
                    <a:pt x="1268" y="6418"/>
                  </a:lnTo>
                  <a:lnTo>
                    <a:pt x="1372" y="6366"/>
                  </a:lnTo>
                  <a:lnTo>
                    <a:pt x="1449" y="6340"/>
                  </a:lnTo>
                  <a:lnTo>
                    <a:pt x="1553" y="6263"/>
                  </a:lnTo>
                  <a:lnTo>
                    <a:pt x="1605" y="6185"/>
                  </a:lnTo>
                  <a:lnTo>
                    <a:pt x="1656" y="6081"/>
                  </a:lnTo>
                  <a:lnTo>
                    <a:pt x="1708" y="5952"/>
                  </a:lnTo>
                  <a:lnTo>
                    <a:pt x="1708" y="5823"/>
                  </a:lnTo>
                  <a:lnTo>
                    <a:pt x="1682" y="5667"/>
                  </a:lnTo>
                  <a:lnTo>
                    <a:pt x="1475" y="2510"/>
                  </a:lnTo>
                  <a:lnTo>
                    <a:pt x="1863" y="156"/>
                  </a:lnTo>
                  <a:lnTo>
                    <a:pt x="13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46"/>
            <p:cNvSpPr/>
            <p:nvPr/>
          </p:nvSpPr>
          <p:spPr>
            <a:xfrm>
              <a:off x="7072044" y="2015356"/>
              <a:ext cx="70665" cy="91117"/>
            </a:xfrm>
            <a:custGeom>
              <a:rect b="b" l="l" r="r" t="t"/>
              <a:pathLst>
                <a:path extrusionOk="0" h="5306" w="4115">
                  <a:moveTo>
                    <a:pt x="0" y="1"/>
                  </a:moveTo>
                  <a:lnTo>
                    <a:pt x="0" y="2640"/>
                  </a:lnTo>
                  <a:lnTo>
                    <a:pt x="2096" y="3649"/>
                  </a:lnTo>
                  <a:lnTo>
                    <a:pt x="2200" y="3882"/>
                  </a:lnTo>
                  <a:lnTo>
                    <a:pt x="2381" y="4374"/>
                  </a:lnTo>
                  <a:lnTo>
                    <a:pt x="2510" y="4658"/>
                  </a:lnTo>
                  <a:lnTo>
                    <a:pt x="2666" y="4917"/>
                  </a:lnTo>
                  <a:lnTo>
                    <a:pt x="2795" y="5124"/>
                  </a:lnTo>
                  <a:lnTo>
                    <a:pt x="2873" y="5202"/>
                  </a:lnTo>
                  <a:lnTo>
                    <a:pt x="2950" y="5254"/>
                  </a:lnTo>
                  <a:lnTo>
                    <a:pt x="3105" y="5305"/>
                  </a:lnTo>
                  <a:lnTo>
                    <a:pt x="3494" y="5305"/>
                  </a:lnTo>
                  <a:lnTo>
                    <a:pt x="3675" y="5254"/>
                  </a:lnTo>
                  <a:lnTo>
                    <a:pt x="3985" y="5176"/>
                  </a:lnTo>
                  <a:lnTo>
                    <a:pt x="4115" y="5124"/>
                  </a:lnTo>
                  <a:lnTo>
                    <a:pt x="3752" y="3830"/>
                  </a:lnTo>
                  <a:lnTo>
                    <a:pt x="3442" y="2821"/>
                  </a:lnTo>
                  <a:lnTo>
                    <a:pt x="3287" y="2407"/>
                  </a:lnTo>
                  <a:lnTo>
                    <a:pt x="3183" y="2122"/>
                  </a:lnTo>
                  <a:lnTo>
                    <a:pt x="3105" y="2019"/>
                  </a:lnTo>
                  <a:lnTo>
                    <a:pt x="2976" y="1890"/>
                  </a:lnTo>
                  <a:lnTo>
                    <a:pt x="2562" y="1579"/>
                  </a:lnTo>
                  <a:lnTo>
                    <a:pt x="2070" y="1217"/>
                  </a:lnTo>
                  <a:lnTo>
                    <a:pt x="1501" y="880"/>
                  </a:lnTo>
                  <a:lnTo>
                    <a:pt x="466" y="259"/>
                  </a:lnTo>
                  <a:lnTo>
                    <a:pt x="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46"/>
            <p:cNvSpPr/>
            <p:nvPr/>
          </p:nvSpPr>
          <p:spPr>
            <a:xfrm>
              <a:off x="7228004" y="1011537"/>
              <a:ext cx="264422" cy="270192"/>
            </a:xfrm>
            <a:custGeom>
              <a:rect b="b" l="l" r="r" t="t"/>
              <a:pathLst>
                <a:path extrusionOk="0" h="15734" w="15398">
                  <a:moveTo>
                    <a:pt x="9705" y="0"/>
                  </a:moveTo>
                  <a:lnTo>
                    <a:pt x="9135" y="26"/>
                  </a:lnTo>
                  <a:lnTo>
                    <a:pt x="8540" y="104"/>
                  </a:lnTo>
                  <a:lnTo>
                    <a:pt x="7919" y="207"/>
                  </a:lnTo>
                  <a:lnTo>
                    <a:pt x="7272" y="362"/>
                  </a:lnTo>
                  <a:lnTo>
                    <a:pt x="6574" y="569"/>
                  </a:lnTo>
                  <a:lnTo>
                    <a:pt x="5875" y="802"/>
                  </a:lnTo>
                  <a:lnTo>
                    <a:pt x="5150" y="1113"/>
                  </a:lnTo>
                  <a:lnTo>
                    <a:pt x="4374" y="1475"/>
                  </a:lnTo>
                  <a:lnTo>
                    <a:pt x="3598" y="1889"/>
                  </a:lnTo>
                  <a:lnTo>
                    <a:pt x="3313" y="2070"/>
                  </a:lnTo>
                  <a:lnTo>
                    <a:pt x="3054" y="2277"/>
                  </a:lnTo>
                  <a:lnTo>
                    <a:pt x="2796" y="2536"/>
                  </a:lnTo>
                  <a:lnTo>
                    <a:pt x="2537" y="2821"/>
                  </a:lnTo>
                  <a:lnTo>
                    <a:pt x="2330" y="3131"/>
                  </a:lnTo>
                  <a:lnTo>
                    <a:pt x="2097" y="3467"/>
                  </a:lnTo>
                  <a:lnTo>
                    <a:pt x="1916" y="3804"/>
                  </a:lnTo>
                  <a:lnTo>
                    <a:pt x="1735" y="4192"/>
                  </a:lnTo>
                  <a:lnTo>
                    <a:pt x="1554" y="4554"/>
                  </a:lnTo>
                  <a:lnTo>
                    <a:pt x="1398" y="4942"/>
                  </a:lnTo>
                  <a:lnTo>
                    <a:pt x="1269" y="5331"/>
                  </a:lnTo>
                  <a:lnTo>
                    <a:pt x="1165" y="5719"/>
                  </a:lnTo>
                  <a:lnTo>
                    <a:pt x="1062" y="6081"/>
                  </a:lnTo>
                  <a:lnTo>
                    <a:pt x="984" y="6469"/>
                  </a:lnTo>
                  <a:lnTo>
                    <a:pt x="933" y="6806"/>
                  </a:lnTo>
                  <a:lnTo>
                    <a:pt x="881" y="7142"/>
                  </a:lnTo>
                  <a:lnTo>
                    <a:pt x="855" y="7556"/>
                  </a:lnTo>
                  <a:lnTo>
                    <a:pt x="881" y="7970"/>
                  </a:lnTo>
                  <a:lnTo>
                    <a:pt x="907" y="8772"/>
                  </a:lnTo>
                  <a:lnTo>
                    <a:pt x="933" y="9186"/>
                  </a:lnTo>
                  <a:lnTo>
                    <a:pt x="933" y="9600"/>
                  </a:lnTo>
                  <a:lnTo>
                    <a:pt x="881" y="9988"/>
                  </a:lnTo>
                  <a:lnTo>
                    <a:pt x="777" y="10377"/>
                  </a:lnTo>
                  <a:lnTo>
                    <a:pt x="700" y="10609"/>
                  </a:lnTo>
                  <a:lnTo>
                    <a:pt x="622" y="10816"/>
                  </a:lnTo>
                  <a:lnTo>
                    <a:pt x="415" y="11231"/>
                  </a:lnTo>
                  <a:lnTo>
                    <a:pt x="208" y="11645"/>
                  </a:lnTo>
                  <a:lnTo>
                    <a:pt x="130" y="11877"/>
                  </a:lnTo>
                  <a:lnTo>
                    <a:pt x="53" y="12084"/>
                  </a:lnTo>
                  <a:lnTo>
                    <a:pt x="1" y="12395"/>
                  </a:lnTo>
                  <a:lnTo>
                    <a:pt x="1" y="12731"/>
                  </a:lnTo>
                  <a:lnTo>
                    <a:pt x="27" y="13042"/>
                  </a:lnTo>
                  <a:lnTo>
                    <a:pt x="79" y="13352"/>
                  </a:lnTo>
                  <a:lnTo>
                    <a:pt x="182" y="13663"/>
                  </a:lnTo>
                  <a:lnTo>
                    <a:pt x="311" y="13948"/>
                  </a:lnTo>
                  <a:lnTo>
                    <a:pt x="493" y="14232"/>
                  </a:lnTo>
                  <a:lnTo>
                    <a:pt x="674" y="14491"/>
                  </a:lnTo>
                  <a:lnTo>
                    <a:pt x="907" y="14724"/>
                  </a:lnTo>
                  <a:lnTo>
                    <a:pt x="1140" y="14931"/>
                  </a:lnTo>
                  <a:lnTo>
                    <a:pt x="1398" y="15112"/>
                  </a:lnTo>
                  <a:lnTo>
                    <a:pt x="1683" y="15293"/>
                  </a:lnTo>
                  <a:lnTo>
                    <a:pt x="1968" y="15423"/>
                  </a:lnTo>
                  <a:lnTo>
                    <a:pt x="2278" y="15552"/>
                  </a:lnTo>
                  <a:lnTo>
                    <a:pt x="2589" y="15655"/>
                  </a:lnTo>
                  <a:lnTo>
                    <a:pt x="2899" y="15733"/>
                  </a:lnTo>
                  <a:lnTo>
                    <a:pt x="2977" y="14672"/>
                  </a:lnTo>
                  <a:lnTo>
                    <a:pt x="3054" y="13611"/>
                  </a:lnTo>
                  <a:lnTo>
                    <a:pt x="3210" y="12550"/>
                  </a:lnTo>
                  <a:lnTo>
                    <a:pt x="3287" y="12033"/>
                  </a:lnTo>
                  <a:lnTo>
                    <a:pt x="3391" y="11515"/>
                  </a:lnTo>
                  <a:lnTo>
                    <a:pt x="3494" y="10998"/>
                  </a:lnTo>
                  <a:lnTo>
                    <a:pt x="3650" y="10480"/>
                  </a:lnTo>
                  <a:lnTo>
                    <a:pt x="3805" y="9988"/>
                  </a:lnTo>
                  <a:lnTo>
                    <a:pt x="3986" y="9523"/>
                  </a:lnTo>
                  <a:lnTo>
                    <a:pt x="4193" y="9031"/>
                  </a:lnTo>
                  <a:lnTo>
                    <a:pt x="4426" y="8565"/>
                  </a:lnTo>
                  <a:lnTo>
                    <a:pt x="4685" y="8125"/>
                  </a:lnTo>
                  <a:lnTo>
                    <a:pt x="4995" y="7711"/>
                  </a:lnTo>
                  <a:lnTo>
                    <a:pt x="5202" y="7401"/>
                  </a:lnTo>
                  <a:lnTo>
                    <a:pt x="5435" y="7142"/>
                  </a:lnTo>
                  <a:lnTo>
                    <a:pt x="5694" y="6883"/>
                  </a:lnTo>
                  <a:lnTo>
                    <a:pt x="5953" y="6624"/>
                  </a:lnTo>
                  <a:lnTo>
                    <a:pt x="6496" y="6159"/>
                  </a:lnTo>
                  <a:lnTo>
                    <a:pt x="7091" y="5719"/>
                  </a:lnTo>
                  <a:lnTo>
                    <a:pt x="7712" y="5331"/>
                  </a:lnTo>
                  <a:lnTo>
                    <a:pt x="8333" y="4994"/>
                  </a:lnTo>
                  <a:lnTo>
                    <a:pt x="9006" y="4684"/>
                  </a:lnTo>
                  <a:lnTo>
                    <a:pt x="9679" y="4425"/>
                  </a:lnTo>
                  <a:lnTo>
                    <a:pt x="10326" y="4218"/>
                  </a:lnTo>
                  <a:lnTo>
                    <a:pt x="10973" y="4037"/>
                  </a:lnTo>
                  <a:lnTo>
                    <a:pt x="11620" y="3856"/>
                  </a:lnTo>
                  <a:lnTo>
                    <a:pt x="12292" y="3700"/>
                  </a:lnTo>
                  <a:lnTo>
                    <a:pt x="13379" y="3700"/>
                  </a:lnTo>
                  <a:lnTo>
                    <a:pt x="14026" y="3726"/>
                  </a:lnTo>
                  <a:lnTo>
                    <a:pt x="14621" y="3726"/>
                  </a:lnTo>
                  <a:lnTo>
                    <a:pt x="14854" y="3700"/>
                  </a:lnTo>
                  <a:lnTo>
                    <a:pt x="15087" y="3675"/>
                  </a:lnTo>
                  <a:lnTo>
                    <a:pt x="15242" y="3623"/>
                  </a:lnTo>
                  <a:lnTo>
                    <a:pt x="15346" y="3545"/>
                  </a:lnTo>
                  <a:lnTo>
                    <a:pt x="15372" y="3467"/>
                  </a:lnTo>
                  <a:lnTo>
                    <a:pt x="15398" y="3338"/>
                  </a:lnTo>
                  <a:lnTo>
                    <a:pt x="15398" y="3209"/>
                  </a:lnTo>
                  <a:lnTo>
                    <a:pt x="15372" y="3053"/>
                  </a:lnTo>
                  <a:lnTo>
                    <a:pt x="15294" y="2872"/>
                  </a:lnTo>
                  <a:lnTo>
                    <a:pt x="15216" y="2691"/>
                  </a:lnTo>
                  <a:lnTo>
                    <a:pt x="15113" y="2510"/>
                  </a:lnTo>
                  <a:lnTo>
                    <a:pt x="14958" y="2277"/>
                  </a:lnTo>
                  <a:lnTo>
                    <a:pt x="14802" y="2070"/>
                  </a:lnTo>
                  <a:lnTo>
                    <a:pt x="14621" y="1863"/>
                  </a:lnTo>
                  <a:lnTo>
                    <a:pt x="14388" y="1630"/>
                  </a:lnTo>
                  <a:lnTo>
                    <a:pt x="14156" y="1423"/>
                  </a:lnTo>
                  <a:lnTo>
                    <a:pt x="13871" y="1216"/>
                  </a:lnTo>
                  <a:lnTo>
                    <a:pt x="13586" y="1009"/>
                  </a:lnTo>
                  <a:lnTo>
                    <a:pt x="13276" y="828"/>
                  </a:lnTo>
                  <a:lnTo>
                    <a:pt x="12913" y="647"/>
                  </a:lnTo>
                  <a:lnTo>
                    <a:pt x="12525" y="466"/>
                  </a:lnTo>
                  <a:lnTo>
                    <a:pt x="12137" y="336"/>
                  </a:lnTo>
                  <a:lnTo>
                    <a:pt x="11697" y="207"/>
                  </a:lnTo>
                  <a:lnTo>
                    <a:pt x="11231" y="104"/>
                  </a:lnTo>
                  <a:lnTo>
                    <a:pt x="10766" y="52"/>
                  </a:lnTo>
                  <a:lnTo>
                    <a:pt x="102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46"/>
            <p:cNvSpPr/>
            <p:nvPr/>
          </p:nvSpPr>
          <p:spPr>
            <a:xfrm>
              <a:off x="7228004" y="1011537"/>
              <a:ext cx="264422" cy="270192"/>
            </a:xfrm>
            <a:custGeom>
              <a:rect b="b" l="l" r="r" t="t"/>
              <a:pathLst>
                <a:path extrusionOk="0" fill="none" h="15734" w="15398">
                  <a:moveTo>
                    <a:pt x="3598" y="1889"/>
                  </a:moveTo>
                  <a:lnTo>
                    <a:pt x="3598" y="1889"/>
                  </a:lnTo>
                  <a:lnTo>
                    <a:pt x="3313" y="2070"/>
                  </a:lnTo>
                  <a:lnTo>
                    <a:pt x="3054" y="2277"/>
                  </a:lnTo>
                  <a:lnTo>
                    <a:pt x="2796" y="2536"/>
                  </a:lnTo>
                  <a:lnTo>
                    <a:pt x="2537" y="2821"/>
                  </a:lnTo>
                  <a:lnTo>
                    <a:pt x="2330" y="3131"/>
                  </a:lnTo>
                  <a:lnTo>
                    <a:pt x="2097" y="3467"/>
                  </a:lnTo>
                  <a:lnTo>
                    <a:pt x="1916" y="3804"/>
                  </a:lnTo>
                  <a:lnTo>
                    <a:pt x="1735" y="4192"/>
                  </a:lnTo>
                  <a:lnTo>
                    <a:pt x="1554" y="4554"/>
                  </a:lnTo>
                  <a:lnTo>
                    <a:pt x="1398" y="4942"/>
                  </a:lnTo>
                  <a:lnTo>
                    <a:pt x="1269" y="5331"/>
                  </a:lnTo>
                  <a:lnTo>
                    <a:pt x="1165" y="5719"/>
                  </a:lnTo>
                  <a:lnTo>
                    <a:pt x="1062" y="6081"/>
                  </a:lnTo>
                  <a:lnTo>
                    <a:pt x="984" y="6469"/>
                  </a:lnTo>
                  <a:lnTo>
                    <a:pt x="933" y="6806"/>
                  </a:lnTo>
                  <a:lnTo>
                    <a:pt x="881" y="7142"/>
                  </a:lnTo>
                  <a:lnTo>
                    <a:pt x="881" y="7142"/>
                  </a:lnTo>
                  <a:lnTo>
                    <a:pt x="855" y="7556"/>
                  </a:lnTo>
                  <a:lnTo>
                    <a:pt x="881" y="7970"/>
                  </a:lnTo>
                  <a:lnTo>
                    <a:pt x="907" y="8772"/>
                  </a:lnTo>
                  <a:lnTo>
                    <a:pt x="933" y="9186"/>
                  </a:lnTo>
                  <a:lnTo>
                    <a:pt x="933" y="9600"/>
                  </a:lnTo>
                  <a:lnTo>
                    <a:pt x="881" y="9988"/>
                  </a:lnTo>
                  <a:lnTo>
                    <a:pt x="777" y="10377"/>
                  </a:lnTo>
                  <a:lnTo>
                    <a:pt x="777" y="10377"/>
                  </a:lnTo>
                  <a:lnTo>
                    <a:pt x="700" y="10609"/>
                  </a:lnTo>
                  <a:lnTo>
                    <a:pt x="622" y="10816"/>
                  </a:lnTo>
                  <a:lnTo>
                    <a:pt x="415" y="11231"/>
                  </a:lnTo>
                  <a:lnTo>
                    <a:pt x="208" y="11645"/>
                  </a:lnTo>
                  <a:lnTo>
                    <a:pt x="130" y="11877"/>
                  </a:lnTo>
                  <a:lnTo>
                    <a:pt x="53" y="12084"/>
                  </a:lnTo>
                  <a:lnTo>
                    <a:pt x="53" y="12084"/>
                  </a:lnTo>
                  <a:lnTo>
                    <a:pt x="1" y="12395"/>
                  </a:lnTo>
                  <a:lnTo>
                    <a:pt x="1" y="12731"/>
                  </a:lnTo>
                  <a:lnTo>
                    <a:pt x="27" y="13042"/>
                  </a:lnTo>
                  <a:lnTo>
                    <a:pt x="79" y="13352"/>
                  </a:lnTo>
                  <a:lnTo>
                    <a:pt x="182" y="13663"/>
                  </a:lnTo>
                  <a:lnTo>
                    <a:pt x="311" y="13948"/>
                  </a:lnTo>
                  <a:lnTo>
                    <a:pt x="493" y="14232"/>
                  </a:lnTo>
                  <a:lnTo>
                    <a:pt x="674" y="14491"/>
                  </a:lnTo>
                  <a:lnTo>
                    <a:pt x="674" y="14491"/>
                  </a:lnTo>
                  <a:lnTo>
                    <a:pt x="907" y="14724"/>
                  </a:lnTo>
                  <a:lnTo>
                    <a:pt x="1140" y="14931"/>
                  </a:lnTo>
                  <a:lnTo>
                    <a:pt x="1398" y="15112"/>
                  </a:lnTo>
                  <a:lnTo>
                    <a:pt x="1683" y="15293"/>
                  </a:lnTo>
                  <a:lnTo>
                    <a:pt x="1968" y="15423"/>
                  </a:lnTo>
                  <a:lnTo>
                    <a:pt x="2278" y="15552"/>
                  </a:lnTo>
                  <a:lnTo>
                    <a:pt x="2589" y="15655"/>
                  </a:lnTo>
                  <a:lnTo>
                    <a:pt x="2899" y="15733"/>
                  </a:lnTo>
                  <a:lnTo>
                    <a:pt x="2899" y="15733"/>
                  </a:lnTo>
                  <a:lnTo>
                    <a:pt x="2977" y="14672"/>
                  </a:lnTo>
                  <a:lnTo>
                    <a:pt x="3054" y="13611"/>
                  </a:lnTo>
                  <a:lnTo>
                    <a:pt x="3210" y="12550"/>
                  </a:lnTo>
                  <a:lnTo>
                    <a:pt x="3287" y="12033"/>
                  </a:lnTo>
                  <a:lnTo>
                    <a:pt x="3391" y="11515"/>
                  </a:lnTo>
                  <a:lnTo>
                    <a:pt x="3494" y="10998"/>
                  </a:lnTo>
                  <a:lnTo>
                    <a:pt x="3650" y="10480"/>
                  </a:lnTo>
                  <a:lnTo>
                    <a:pt x="3805" y="9988"/>
                  </a:lnTo>
                  <a:lnTo>
                    <a:pt x="3986" y="9523"/>
                  </a:lnTo>
                  <a:lnTo>
                    <a:pt x="4193" y="9031"/>
                  </a:lnTo>
                  <a:lnTo>
                    <a:pt x="4426" y="8565"/>
                  </a:lnTo>
                  <a:lnTo>
                    <a:pt x="4685" y="8125"/>
                  </a:lnTo>
                  <a:lnTo>
                    <a:pt x="4995" y="7711"/>
                  </a:lnTo>
                  <a:lnTo>
                    <a:pt x="4995" y="7711"/>
                  </a:lnTo>
                  <a:lnTo>
                    <a:pt x="5202" y="7401"/>
                  </a:lnTo>
                  <a:lnTo>
                    <a:pt x="5435" y="7142"/>
                  </a:lnTo>
                  <a:lnTo>
                    <a:pt x="5694" y="6883"/>
                  </a:lnTo>
                  <a:lnTo>
                    <a:pt x="5953" y="6624"/>
                  </a:lnTo>
                  <a:lnTo>
                    <a:pt x="6496" y="6159"/>
                  </a:lnTo>
                  <a:lnTo>
                    <a:pt x="7091" y="5719"/>
                  </a:lnTo>
                  <a:lnTo>
                    <a:pt x="7712" y="5331"/>
                  </a:lnTo>
                  <a:lnTo>
                    <a:pt x="8333" y="4994"/>
                  </a:lnTo>
                  <a:lnTo>
                    <a:pt x="9006" y="4684"/>
                  </a:lnTo>
                  <a:lnTo>
                    <a:pt x="9679" y="4425"/>
                  </a:lnTo>
                  <a:lnTo>
                    <a:pt x="9679" y="4425"/>
                  </a:lnTo>
                  <a:lnTo>
                    <a:pt x="10326" y="4218"/>
                  </a:lnTo>
                  <a:lnTo>
                    <a:pt x="10973" y="4037"/>
                  </a:lnTo>
                  <a:lnTo>
                    <a:pt x="11620" y="3856"/>
                  </a:lnTo>
                  <a:lnTo>
                    <a:pt x="12292" y="3700"/>
                  </a:lnTo>
                  <a:lnTo>
                    <a:pt x="12292" y="3700"/>
                  </a:lnTo>
                  <a:lnTo>
                    <a:pt x="12448" y="3700"/>
                  </a:lnTo>
                  <a:lnTo>
                    <a:pt x="12706" y="3700"/>
                  </a:lnTo>
                  <a:lnTo>
                    <a:pt x="13379" y="3700"/>
                  </a:lnTo>
                  <a:lnTo>
                    <a:pt x="13379" y="3700"/>
                  </a:lnTo>
                  <a:lnTo>
                    <a:pt x="14026" y="3726"/>
                  </a:lnTo>
                  <a:lnTo>
                    <a:pt x="14621" y="3726"/>
                  </a:lnTo>
                  <a:lnTo>
                    <a:pt x="14854" y="3700"/>
                  </a:lnTo>
                  <a:lnTo>
                    <a:pt x="15087" y="3675"/>
                  </a:lnTo>
                  <a:lnTo>
                    <a:pt x="15242" y="3623"/>
                  </a:lnTo>
                  <a:lnTo>
                    <a:pt x="15346" y="3545"/>
                  </a:lnTo>
                  <a:lnTo>
                    <a:pt x="15346" y="3545"/>
                  </a:lnTo>
                  <a:lnTo>
                    <a:pt x="15372" y="3467"/>
                  </a:lnTo>
                  <a:lnTo>
                    <a:pt x="15398" y="3338"/>
                  </a:lnTo>
                  <a:lnTo>
                    <a:pt x="15398" y="3209"/>
                  </a:lnTo>
                  <a:lnTo>
                    <a:pt x="15372" y="3053"/>
                  </a:lnTo>
                  <a:lnTo>
                    <a:pt x="15294" y="2872"/>
                  </a:lnTo>
                  <a:lnTo>
                    <a:pt x="15216" y="2691"/>
                  </a:lnTo>
                  <a:lnTo>
                    <a:pt x="15113" y="2510"/>
                  </a:lnTo>
                  <a:lnTo>
                    <a:pt x="14958" y="2277"/>
                  </a:lnTo>
                  <a:lnTo>
                    <a:pt x="14802" y="2070"/>
                  </a:lnTo>
                  <a:lnTo>
                    <a:pt x="14621" y="1863"/>
                  </a:lnTo>
                  <a:lnTo>
                    <a:pt x="14388" y="1630"/>
                  </a:lnTo>
                  <a:lnTo>
                    <a:pt x="14156" y="1423"/>
                  </a:lnTo>
                  <a:lnTo>
                    <a:pt x="13871" y="1216"/>
                  </a:lnTo>
                  <a:lnTo>
                    <a:pt x="13586" y="1009"/>
                  </a:lnTo>
                  <a:lnTo>
                    <a:pt x="13276" y="828"/>
                  </a:lnTo>
                  <a:lnTo>
                    <a:pt x="12913" y="647"/>
                  </a:lnTo>
                  <a:lnTo>
                    <a:pt x="12525" y="466"/>
                  </a:lnTo>
                  <a:lnTo>
                    <a:pt x="12137" y="336"/>
                  </a:lnTo>
                  <a:lnTo>
                    <a:pt x="11697" y="207"/>
                  </a:lnTo>
                  <a:lnTo>
                    <a:pt x="11231" y="104"/>
                  </a:lnTo>
                  <a:lnTo>
                    <a:pt x="10766" y="52"/>
                  </a:lnTo>
                  <a:lnTo>
                    <a:pt x="10248" y="0"/>
                  </a:lnTo>
                  <a:lnTo>
                    <a:pt x="9705" y="0"/>
                  </a:lnTo>
                  <a:lnTo>
                    <a:pt x="9135" y="26"/>
                  </a:lnTo>
                  <a:lnTo>
                    <a:pt x="8540" y="104"/>
                  </a:lnTo>
                  <a:lnTo>
                    <a:pt x="7919" y="207"/>
                  </a:lnTo>
                  <a:lnTo>
                    <a:pt x="7272" y="362"/>
                  </a:lnTo>
                  <a:lnTo>
                    <a:pt x="6574" y="569"/>
                  </a:lnTo>
                  <a:lnTo>
                    <a:pt x="5875" y="802"/>
                  </a:lnTo>
                  <a:lnTo>
                    <a:pt x="5150" y="1113"/>
                  </a:lnTo>
                  <a:lnTo>
                    <a:pt x="4374" y="1475"/>
                  </a:lnTo>
                  <a:lnTo>
                    <a:pt x="3598" y="1889"/>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46"/>
            <p:cNvSpPr/>
            <p:nvPr/>
          </p:nvSpPr>
          <p:spPr>
            <a:xfrm>
              <a:off x="7220895" y="2034469"/>
              <a:ext cx="373742" cy="243077"/>
            </a:xfrm>
            <a:custGeom>
              <a:rect b="b" l="l" r="r" t="t"/>
              <a:pathLst>
                <a:path extrusionOk="0" h="14155" w="21764">
                  <a:moveTo>
                    <a:pt x="10326" y="0"/>
                  </a:moveTo>
                  <a:lnTo>
                    <a:pt x="9756" y="26"/>
                  </a:lnTo>
                  <a:lnTo>
                    <a:pt x="9213" y="78"/>
                  </a:lnTo>
                  <a:lnTo>
                    <a:pt x="8696" y="130"/>
                  </a:lnTo>
                  <a:lnTo>
                    <a:pt x="8152" y="207"/>
                  </a:lnTo>
                  <a:lnTo>
                    <a:pt x="7635" y="311"/>
                  </a:lnTo>
                  <a:lnTo>
                    <a:pt x="7143" y="414"/>
                  </a:lnTo>
                  <a:lnTo>
                    <a:pt x="6651" y="544"/>
                  </a:lnTo>
                  <a:lnTo>
                    <a:pt x="6160" y="699"/>
                  </a:lnTo>
                  <a:lnTo>
                    <a:pt x="5694" y="854"/>
                  </a:lnTo>
                  <a:lnTo>
                    <a:pt x="5228" y="1009"/>
                  </a:lnTo>
                  <a:lnTo>
                    <a:pt x="4788" y="1217"/>
                  </a:lnTo>
                  <a:lnTo>
                    <a:pt x="4374" y="1398"/>
                  </a:lnTo>
                  <a:lnTo>
                    <a:pt x="3960" y="1605"/>
                  </a:lnTo>
                  <a:lnTo>
                    <a:pt x="3572" y="1838"/>
                  </a:lnTo>
                  <a:lnTo>
                    <a:pt x="3184" y="2070"/>
                  </a:lnTo>
                  <a:lnTo>
                    <a:pt x="2821" y="2303"/>
                  </a:lnTo>
                  <a:lnTo>
                    <a:pt x="2485" y="2562"/>
                  </a:lnTo>
                  <a:lnTo>
                    <a:pt x="2149" y="2847"/>
                  </a:lnTo>
                  <a:lnTo>
                    <a:pt x="1864" y="3106"/>
                  </a:lnTo>
                  <a:lnTo>
                    <a:pt x="1579" y="3416"/>
                  </a:lnTo>
                  <a:lnTo>
                    <a:pt x="1295" y="3701"/>
                  </a:lnTo>
                  <a:lnTo>
                    <a:pt x="1062" y="4011"/>
                  </a:lnTo>
                  <a:lnTo>
                    <a:pt x="855" y="4322"/>
                  </a:lnTo>
                  <a:lnTo>
                    <a:pt x="648" y="4632"/>
                  </a:lnTo>
                  <a:lnTo>
                    <a:pt x="493" y="4969"/>
                  </a:lnTo>
                  <a:lnTo>
                    <a:pt x="337" y="5305"/>
                  </a:lnTo>
                  <a:lnTo>
                    <a:pt x="208" y="5641"/>
                  </a:lnTo>
                  <a:lnTo>
                    <a:pt x="130" y="6004"/>
                  </a:lnTo>
                  <a:lnTo>
                    <a:pt x="53" y="6340"/>
                  </a:lnTo>
                  <a:lnTo>
                    <a:pt x="1" y="6702"/>
                  </a:lnTo>
                  <a:lnTo>
                    <a:pt x="1" y="7065"/>
                  </a:lnTo>
                  <a:lnTo>
                    <a:pt x="1" y="7453"/>
                  </a:lnTo>
                  <a:lnTo>
                    <a:pt x="53" y="7789"/>
                  </a:lnTo>
                  <a:lnTo>
                    <a:pt x="130" y="8151"/>
                  </a:lnTo>
                  <a:lnTo>
                    <a:pt x="208" y="8514"/>
                  </a:lnTo>
                  <a:lnTo>
                    <a:pt x="337" y="8850"/>
                  </a:lnTo>
                  <a:lnTo>
                    <a:pt x="493" y="9187"/>
                  </a:lnTo>
                  <a:lnTo>
                    <a:pt x="648" y="9497"/>
                  </a:lnTo>
                  <a:lnTo>
                    <a:pt x="855" y="9833"/>
                  </a:lnTo>
                  <a:lnTo>
                    <a:pt x="1062" y="10144"/>
                  </a:lnTo>
                  <a:lnTo>
                    <a:pt x="1295" y="10455"/>
                  </a:lnTo>
                  <a:lnTo>
                    <a:pt x="1579" y="10739"/>
                  </a:lnTo>
                  <a:lnTo>
                    <a:pt x="1864" y="11024"/>
                  </a:lnTo>
                  <a:lnTo>
                    <a:pt x="2149" y="11308"/>
                  </a:lnTo>
                  <a:lnTo>
                    <a:pt x="2485" y="11567"/>
                  </a:lnTo>
                  <a:lnTo>
                    <a:pt x="2821" y="11826"/>
                  </a:lnTo>
                  <a:lnTo>
                    <a:pt x="3184" y="12085"/>
                  </a:lnTo>
                  <a:lnTo>
                    <a:pt x="3572" y="12318"/>
                  </a:lnTo>
                  <a:lnTo>
                    <a:pt x="3960" y="12551"/>
                  </a:lnTo>
                  <a:lnTo>
                    <a:pt x="4374" y="12758"/>
                  </a:lnTo>
                  <a:lnTo>
                    <a:pt x="4788" y="12939"/>
                  </a:lnTo>
                  <a:lnTo>
                    <a:pt x="5228" y="13120"/>
                  </a:lnTo>
                  <a:lnTo>
                    <a:pt x="5694" y="13301"/>
                  </a:lnTo>
                  <a:lnTo>
                    <a:pt x="6160" y="13456"/>
                  </a:lnTo>
                  <a:lnTo>
                    <a:pt x="6651" y="13586"/>
                  </a:lnTo>
                  <a:lnTo>
                    <a:pt x="7143" y="13715"/>
                  </a:lnTo>
                  <a:lnTo>
                    <a:pt x="7635" y="13844"/>
                  </a:lnTo>
                  <a:lnTo>
                    <a:pt x="8152" y="13922"/>
                  </a:lnTo>
                  <a:lnTo>
                    <a:pt x="8696" y="14000"/>
                  </a:lnTo>
                  <a:lnTo>
                    <a:pt x="9213" y="14077"/>
                  </a:lnTo>
                  <a:lnTo>
                    <a:pt x="9756" y="14129"/>
                  </a:lnTo>
                  <a:lnTo>
                    <a:pt x="10326" y="14155"/>
                  </a:lnTo>
                  <a:lnTo>
                    <a:pt x="11438" y="14155"/>
                  </a:lnTo>
                  <a:lnTo>
                    <a:pt x="12008" y="14129"/>
                  </a:lnTo>
                  <a:lnTo>
                    <a:pt x="12551" y="14077"/>
                  </a:lnTo>
                  <a:lnTo>
                    <a:pt x="13069" y="14000"/>
                  </a:lnTo>
                  <a:lnTo>
                    <a:pt x="13612" y="13922"/>
                  </a:lnTo>
                  <a:lnTo>
                    <a:pt x="14130" y="13844"/>
                  </a:lnTo>
                  <a:lnTo>
                    <a:pt x="14621" y="13715"/>
                  </a:lnTo>
                  <a:lnTo>
                    <a:pt x="15113" y="13586"/>
                  </a:lnTo>
                  <a:lnTo>
                    <a:pt x="15605" y="13456"/>
                  </a:lnTo>
                  <a:lnTo>
                    <a:pt x="16070" y="13301"/>
                  </a:lnTo>
                  <a:lnTo>
                    <a:pt x="16536" y="13120"/>
                  </a:lnTo>
                  <a:lnTo>
                    <a:pt x="16976" y="12939"/>
                  </a:lnTo>
                  <a:lnTo>
                    <a:pt x="17390" y="12758"/>
                  </a:lnTo>
                  <a:lnTo>
                    <a:pt x="17804" y="12551"/>
                  </a:lnTo>
                  <a:lnTo>
                    <a:pt x="18192" y="12318"/>
                  </a:lnTo>
                  <a:lnTo>
                    <a:pt x="18580" y="12085"/>
                  </a:lnTo>
                  <a:lnTo>
                    <a:pt x="18943" y="11826"/>
                  </a:lnTo>
                  <a:lnTo>
                    <a:pt x="19279" y="11567"/>
                  </a:lnTo>
                  <a:lnTo>
                    <a:pt x="19615" y="11308"/>
                  </a:lnTo>
                  <a:lnTo>
                    <a:pt x="19900" y="11024"/>
                  </a:lnTo>
                  <a:lnTo>
                    <a:pt x="20185" y="10739"/>
                  </a:lnTo>
                  <a:lnTo>
                    <a:pt x="20469" y="10455"/>
                  </a:lnTo>
                  <a:lnTo>
                    <a:pt x="20702" y="10144"/>
                  </a:lnTo>
                  <a:lnTo>
                    <a:pt x="20909" y="9833"/>
                  </a:lnTo>
                  <a:lnTo>
                    <a:pt x="21116" y="9497"/>
                  </a:lnTo>
                  <a:lnTo>
                    <a:pt x="21272" y="9187"/>
                  </a:lnTo>
                  <a:lnTo>
                    <a:pt x="21427" y="8850"/>
                  </a:lnTo>
                  <a:lnTo>
                    <a:pt x="21556" y="8514"/>
                  </a:lnTo>
                  <a:lnTo>
                    <a:pt x="21660" y="8151"/>
                  </a:lnTo>
                  <a:lnTo>
                    <a:pt x="21711" y="7789"/>
                  </a:lnTo>
                  <a:lnTo>
                    <a:pt x="21763" y="7453"/>
                  </a:lnTo>
                  <a:lnTo>
                    <a:pt x="21763" y="7065"/>
                  </a:lnTo>
                  <a:lnTo>
                    <a:pt x="21763" y="6702"/>
                  </a:lnTo>
                  <a:lnTo>
                    <a:pt x="21711" y="6340"/>
                  </a:lnTo>
                  <a:lnTo>
                    <a:pt x="21660" y="6004"/>
                  </a:lnTo>
                  <a:lnTo>
                    <a:pt x="21556" y="5641"/>
                  </a:lnTo>
                  <a:lnTo>
                    <a:pt x="21427" y="5305"/>
                  </a:lnTo>
                  <a:lnTo>
                    <a:pt x="21272" y="4969"/>
                  </a:lnTo>
                  <a:lnTo>
                    <a:pt x="21116" y="4632"/>
                  </a:lnTo>
                  <a:lnTo>
                    <a:pt x="20909" y="4322"/>
                  </a:lnTo>
                  <a:lnTo>
                    <a:pt x="20702" y="4011"/>
                  </a:lnTo>
                  <a:lnTo>
                    <a:pt x="20469" y="3701"/>
                  </a:lnTo>
                  <a:lnTo>
                    <a:pt x="20185" y="3416"/>
                  </a:lnTo>
                  <a:lnTo>
                    <a:pt x="19900" y="3106"/>
                  </a:lnTo>
                  <a:lnTo>
                    <a:pt x="19615" y="2847"/>
                  </a:lnTo>
                  <a:lnTo>
                    <a:pt x="19279" y="2562"/>
                  </a:lnTo>
                  <a:lnTo>
                    <a:pt x="18943" y="2303"/>
                  </a:lnTo>
                  <a:lnTo>
                    <a:pt x="18580" y="2070"/>
                  </a:lnTo>
                  <a:lnTo>
                    <a:pt x="18192" y="1838"/>
                  </a:lnTo>
                  <a:lnTo>
                    <a:pt x="17804" y="1605"/>
                  </a:lnTo>
                  <a:lnTo>
                    <a:pt x="17390" y="1398"/>
                  </a:lnTo>
                  <a:lnTo>
                    <a:pt x="16976" y="1217"/>
                  </a:lnTo>
                  <a:lnTo>
                    <a:pt x="16536" y="1009"/>
                  </a:lnTo>
                  <a:lnTo>
                    <a:pt x="16070" y="854"/>
                  </a:lnTo>
                  <a:lnTo>
                    <a:pt x="15605" y="699"/>
                  </a:lnTo>
                  <a:lnTo>
                    <a:pt x="15113" y="544"/>
                  </a:lnTo>
                  <a:lnTo>
                    <a:pt x="14621" y="414"/>
                  </a:lnTo>
                  <a:lnTo>
                    <a:pt x="14130" y="311"/>
                  </a:lnTo>
                  <a:lnTo>
                    <a:pt x="13612" y="207"/>
                  </a:lnTo>
                  <a:lnTo>
                    <a:pt x="13069" y="130"/>
                  </a:lnTo>
                  <a:lnTo>
                    <a:pt x="12551" y="78"/>
                  </a:lnTo>
                  <a:lnTo>
                    <a:pt x="12008" y="26"/>
                  </a:lnTo>
                  <a:lnTo>
                    <a:pt x="11438"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46"/>
            <p:cNvSpPr/>
            <p:nvPr/>
          </p:nvSpPr>
          <p:spPr>
            <a:xfrm>
              <a:off x="7220895" y="2034469"/>
              <a:ext cx="373742" cy="243077"/>
            </a:xfrm>
            <a:custGeom>
              <a:rect b="b" l="l" r="r" t="t"/>
              <a:pathLst>
                <a:path extrusionOk="0" fill="none" h="14155" w="21764">
                  <a:moveTo>
                    <a:pt x="21763" y="7065"/>
                  </a:moveTo>
                  <a:lnTo>
                    <a:pt x="21763" y="7065"/>
                  </a:lnTo>
                  <a:lnTo>
                    <a:pt x="21763" y="7453"/>
                  </a:lnTo>
                  <a:lnTo>
                    <a:pt x="21711" y="7789"/>
                  </a:lnTo>
                  <a:lnTo>
                    <a:pt x="21660" y="8151"/>
                  </a:lnTo>
                  <a:lnTo>
                    <a:pt x="21556" y="8514"/>
                  </a:lnTo>
                  <a:lnTo>
                    <a:pt x="21427" y="8850"/>
                  </a:lnTo>
                  <a:lnTo>
                    <a:pt x="21272" y="9187"/>
                  </a:lnTo>
                  <a:lnTo>
                    <a:pt x="21116" y="9497"/>
                  </a:lnTo>
                  <a:lnTo>
                    <a:pt x="20909" y="9833"/>
                  </a:lnTo>
                  <a:lnTo>
                    <a:pt x="20702" y="10144"/>
                  </a:lnTo>
                  <a:lnTo>
                    <a:pt x="20469" y="10455"/>
                  </a:lnTo>
                  <a:lnTo>
                    <a:pt x="20185" y="10739"/>
                  </a:lnTo>
                  <a:lnTo>
                    <a:pt x="19900" y="11024"/>
                  </a:lnTo>
                  <a:lnTo>
                    <a:pt x="19615" y="11308"/>
                  </a:lnTo>
                  <a:lnTo>
                    <a:pt x="19279" y="11567"/>
                  </a:lnTo>
                  <a:lnTo>
                    <a:pt x="18943" y="11826"/>
                  </a:lnTo>
                  <a:lnTo>
                    <a:pt x="18580" y="12085"/>
                  </a:lnTo>
                  <a:lnTo>
                    <a:pt x="18192" y="12318"/>
                  </a:lnTo>
                  <a:lnTo>
                    <a:pt x="17804" y="12551"/>
                  </a:lnTo>
                  <a:lnTo>
                    <a:pt x="17390" y="12758"/>
                  </a:lnTo>
                  <a:lnTo>
                    <a:pt x="16976" y="12939"/>
                  </a:lnTo>
                  <a:lnTo>
                    <a:pt x="16536" y="13120"/>
                  </a:lnTo>
                  <a:lnTo>
                    <a:pt x="16070" y="13301"/>
                  </a:lnTo>
                  <a:lnTo>
                    <a:pt x="15605" y="13456"/>
                  </a:lnTo>
                  <a:lnTo>
                    <a:pt x="15113" y="13586"/>
                  </a:lnTo>
                  <a:lnTo>
                    <a:pt x="14621" y="13715"/>
                  </a:lnTo>
                  <a:lnTo>
                    <a:pt x="14130" y="13844"/>
                  </a:lnTo>
                  <a:lnTo>
                    <a:pt x="13612" y="13922"/>
                  </a:lnTo>
                  <a:lnTo>
                    <a:pt x="13069" y="14000"/>
                  </a:lnTo>
                  <a:lnTo>
                    <a:pt x="12551" y="14077"/>
                  </a:lnTo>
                  <a:lnTo>
                    <a:pt x="12008" y="14129"/>
                  </a:lnTo>
                  <a:lnTo>
                    <a:pt x="11438" y="14155"/>
                  </a:lnTo>
                  <a:lnTo>
                    <a:pt x="10895" y="14155"/>
                  </a:lnTo>
                  <a:lnTo>
                    <a:pt x="10895" y="14155"/>
                  </a:lnTo>
                  <a:lnTo>
                    <a:pt x="10326" y="14155"/>
                  </a:lnTo>
                  <a:lnTo>
                    <a:pt x="9756" y="14129"/>
                  </a:lnTo>
                  <a:lnTo>
                    <a:pt x="9213" y="14077"/>
                  </a:lnTo>
                  <a:lnTo>
                    <a:pt x="8696" y="14000"/>
                  </a:lnTo>
                  <a:lnTo>
                    <a:pt x="8152" y="13922"/>
                  </a:lnTo>
                  <a:lnTo>
                    <a:pt x="7635" y="13844"/>
                  </a:lnTo>
                  <a:lnTo>
                    <a:pt x="7143" y="13715"/>
                  </a:lnTo>
                  <a:lnTo>
                    <a:pt x="6651" y="13586"/>
                  </a:lnTo>
                  <a:lnTo>
                    <a:pt x="6160" y="13456"/>
                  </a:lnTo>
                  <a:lnTo>
                    <a:pt x="5694" y="13301"/>
                  </a:lnTo>
                  <a:lnTo>
                    <a:pt x="5228" y="13120"/>
                  </a:lnTo>
                  <a:lnTo>
                    <a:pt x="4788" y="12939"/>
                  </a:lnTo>
                  <a:lnTo>
                    <a:pt x="4374" y="12758"/>
                  </a:lnTo>
                  <a:lnTo>
                    <a:pt x="3960" y="12551"/>
                  </a:lnTo>
                  <a:lnTo>
                    <a:pt x="3572" y="12318"/>
                  </a:lnTo>
                  <a:lnTo>
                    <a:pt x="3184" y="12085"/>
                  </a:lnTo>
                  <a:lnTo>
                    <a:pt x="2821" y="11826"/>
                  </a:lnTo>
                  <a:lnTo>
                    <a:pt x="2485" y="11567"/>
                  </a:lnTo>
                  <a:lnTo>
                    <a:pt x="2149" y="11308"/>
                  </a:lnTo>
                  <a:lnTo>
                    <a:pt x="1864" y="11024"/>
                  </a:lnTo>
                  <a:lnTo>
                    <a:pt x="1579" y="10739"/>
                  </a:lnTo>
                  <a:lnTo>
                    <a:pt x="1295" y="10455"/>
                  </a:lnTo>
                  <a:lnTo>
                    <a:pt x="1062" y="10144"/>
                  </a:lnTo>
                  <a:lnTo>
                    <a:pt x="855" y="9833"/>
                  </a:lnTo>
                  <a:lnTo>
                    <a:pt x="648" y="9497"/>
                  </a:lnTo>
                  <a:lnTo>
                    <a:pt x="493" y="9187"/>
                  </a:lnTo>
                  <a:lnTo>
                    <a:pt x="337" y="8850"/>
                  </a:lnTo>
                  <a:lnTo>
                    <a:pt x="208" y="8514"/>
                  </a:lnTo>
                  <a:lnTo>
                    <a:pt x="130" y="8151"/>
                  </a:lnTo>
                  <a:lnTo>
                    <a:pt x="53" y="7789"/>
                  </a:lnTo>
                  <a:lnTo>
                    <a:pt x="1" y="7453"/>
                  </a:lnTo>
                  <a:lnTo>
                    <a:pt x="1" y="7065"/>
                  </a:lnTo>
                  <a:lnTo>
                    <a:pt x="1" y="7065"/>
                  </a:lnTo>
                  <a:lnTo>
                    <a:pt x="1" y="6702"/>
                  </a:lnTo>
                  <a:lnTo>
                    <a:pt x="53" y="6340"/>
                  </a:lnTo>
                  <a:lnTo>
                    <a:pt x="130" y="6004"/>
                  </a:lnTo>
                  <a:lnTo>
                    <a:pt x="208" y="5641"/>
                  </a:lnTo>
                  <a:lnTo>
                    <a:pt x="337" y="5305"/>
                  </a:lnTo>
                  <a:lnTo>
                    <a:pt x="493" y="4969"/>
                  </a:lnTo>
                  <a:lnTo>
                    <a:pt x="648" y="4632"/>
                  </a:lnTo>
                  <a:lnTo>
                    <a:pt x="855" y="4322"/>
                  </a:lnTo>
                  <a:lnTo>
                    <a:pt x="1062" y="4011"/>
                  </a:lnTo>
                  <a:lnTo>
                    <a:pt x="1295" y="3701"/>
                  </a:lnTo>
                  <a:lnTo>
                    <a:pt x="1579" y="3416"/>
                  </a:lnTo>
                  <a:lnTo>
                    <a:pt x="1864" y="3106"/>
                  </a:lnTo>
                  <a:lnTo>
                    <a:pt x="2149" y="2847"/>
                  </a:lnTo>
                  <a:lnTo>
                    <a:pt x="2485" y="2562"/>
                  </a:lnTo>
                  <a:lnTo>
                    <a:pt x="2821" y="2303"/>
                  </a:lnTo>
                  <a:lnTo>
                    <a:pt x="3184" y="2070"/>
                  </a:lnTo>
                  <a:lnTo>
                    <a:pt x="3572" y="1838"/>
                  </a:lnTo>
                  <a:lnTo>
                    <a:pt x="3960" y="1605"/>
                  </a:lnTo>
                  <a:lnTo>
                    <a:pt x="4374" y="1398"/>
                  </a:lnTo>
                  <a:lnTo>
                    <a:pt x="4788" y="1217"/>
                  </a:lnTo>
                  <a:lnTo>
                    <a:pt x="5228" y="1009"/>
                  </a:lnTo>
                  <a:lnTo>
                    <a:pt x="5694" y="854"/>
                  </a:lnTo>
                  <a:lnTo>
                    <a:pt x="6160" y="699"/>
                  </a:lnTo>
                  <a:lnTo>
                    <a:pt x="6651" y="544"/>
                  </a:lnTo>
                  <a:lnTo>
                    <a:pt x="7143" y="414"/>
                  </a:lnTo>
                  <a:lnTo>
                    <a:pt x="7635" y="311"/>
                  </a:lnTo>
                  <a:lnTo>
                    <a:pt x="8152" y="207"/>
                  </a:lnTo>
                  <a:lnTo>
                    <a:pt x="8696" y="130"/>
                  </a:lnTo>
                  <a:lnTo>
                    <a:pt x="9213" y="78"/>
                  </a:lnTo>
                  <a:lnTo>
                    <a:pt x="9756" y="26"/>
                  </a:lnTo>
                  <a:lnTo>
                    <a:pt x="10326" y="0"/>
                  </a:lnTo>
                  <a:lnTo>
                    <a:pt x="10895" y="0"/>
                  </a:lnTo>
                  <a:lnTo>
                    <a:pt x="10895" y="0"/>
                  </a:lnTo>
                  <a:lnTo>
                    <a:pt x="11438" y="0"/>
                  </a:lnTo>
                  <a:lnTo>
                    <a:pt x="12008" y="26"/>
                  </a:lnTo>
                  <a:lnTo>
                    <a:pt x="12551" y="78"/>
                  </a:lnTo>
                  <a:lnTo>
                    <a:pt x="13069" y="130"/>
                  </a:lnTo>
                  <a:lnTo>
                    <a:pt x="13612" y="207"/>
                  </a:lnTo>
                  <a:lnTo>
                    <a:pt x="14130" y="311"/>
                  </a:lnTo>
                  <a:lnTo>
                    <a:pt x="14621" y="414"/>
                  </a:lnTo>
                  <a:lnTo>
                    <a:pt x="15113" y="544"/>
                  </a:lnTo>
                  <a:lnTo>
                    <a:pt x="15605" y="699"/>
                  </a:lnTo>
                  <a:lnTo>
                    <a:pt x="16070" y="854"/>
                  </a:lnTo>
                  <a:lnTo>
                    <a:pt x="16536" y="1009"/>
                  </a:lnTo>
                  <a:lnTo>
                    <a:pt x="16976" y="1217"/>
                  </a:lnTo>
                  <a:lnTo>
                    <a:pt x="17390" y="1398"/>
                  </a:lnTo>
                  <a:lnTo>
                    <a:pt x="17804" y="1605"/>
                  </a:lnTo>
                  <a:lnTo>
                    <a:pt x="18192" y="1838"/>
                  </a:lnTo>
                  <a:lnTo>
                    <a:pt x="18580" y="2070"/>
                  </a:lnTo>
                  <a:lnTo>
                    <a:pt x="18943" y="2303"/>
                  </a:lnTo>
                  <a:lnTo>
                    <a:pt x="19279" y="2562"/>
                  </a:lnTo>
                  <a:lnTo>
                    <a:pt x="19615" y="2847"/>
                  </a:lnTo>
                  <a:lnTo>
                    <a:pt x="19900" y="3106"/>
                  </a:lnTo>
                  <a:lnTo>
                    <a:pt x="20185" y="3416"/>
                  </a:lnTo>
                  <a:lnTo>
                    <a:pt x="20469" y="3701"/>
                  </a:lnTo>
                  <a:lnTo>
                    <a:pt x="20702" y="4011"/>
                  </a:lnTo>
                  <a:lnTo>
                    <a:pt x="20909" y="4322"/>
                  </a:lnTo>
                  <a:lnTo>
                    <a:pt x="21116" y="4632"/>
                  </a:lnTo>
                  <a:lnTo>
                    <a:pt x="21272" y="4969"/>
                  </a:lnTo>
                  <a:lnTo>
                    <a:pt x="21427" y="5305"/>
                  </a:lnTo>
                  <a:lnTo>
                    <a:pt x="21556" y="5641"/>
                  </a:lnTo>
                  <a:lnTo>
                    <a:pt x="21660" y="6004"/>
                  </a:lnTo>
                  <a:lnTo>
                    <a:pt x="21711" y="6340"/>
                  </a:lnTo>
                  <a:lnTo>
                    <a:pt x="21763" y="6702"/>
                  </a:lnTo>
                  <a:lnTo>
                    <a:pt x="21763" y="70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46"/>
            <p:cNvSpPr/>
            <p:nvPr/>
          </p:nvSpPr>
          <p:spPr>
            <a:xfrm>
              <a:off x="7438642" y="2109564"/>
              <a:ext cx="344394" cy="337285"/>
            </a:xfrm>
            <a:custGeom>
              <a:rect b="b" l="l" r="r" t="t"/>
              <a:pathLst>
                <a:path extrusionOk="0" h="19641" w="20055">
                  <a:moveTo>
                    <a:pt x="8850" y="0"/>
                  </a:moveTo>
                  <a:lnTo>
                    <a:pt x="8436" y="26"/>
                  </a:lnTo>
                  <a:lnTo>
                    <a:pt x="8022" y="104"/>
                  </a:lnTo>
                  <a:lnTo>
                    <a:pt x="7557" y="207"/>
                  </a:lnTo>
                  <a:lnTo>
                    <a:pt x="7065" y="337"/>
                  </a:lnTo>
                  <a:lnTo>
                    <a:pt x="6573" y="518"/>
                  </a:lnTo>
                  <a:lnTo>
                    <a:pt x="6082" y="751"/>
                  </a:lnTo>
                  <a:lnTo>
                    <a:pt x="5564" y="984"/>
                  </a:lnTo>
                  <a:lnTo>
                    <a:pt x="5072" y="1268"/>
                  </a:lnTo>
                  <a:lnTo>
                    <a:pt x="4555" y="1553"/>
                  </a:lnTo>
                  <a:lnTo>
                    <a:pt x="4063" y="1889"/>
                  </a:lnTo>
                  <a:lnTo>
                    <a:pt x="3572" y="2252"/>
                  </a:lnTo>
                  <a:lnTo>
                    <a:pt x="3080" y="2614"/>
                  </a:lnTo>
                  <a:lnTo>
                    <a:pt x="2640" y="3028"/>
                  </a:lnTo>
                  <a:lnTo>
                    <a:pt x="2200" y="3442"/>
                  </a:lnTo>
                  <a:lnTo>
                    <a:pt x="1786" y="3856"/>
                  </a:lnTo>
                  <a:lnTo>
                    <a:pt x="1424" y="4296"/>
                  </a:lnTo>
                  <a:lnTo>
                    <a:pt x="1087" y="4762"/>
                  </a:lnTo>
                  <a:lnTo>
                    <a:pt x="777" y="5228"/>
                  </a:lnTo>
                  <a:lnTo>
                    <a:pt x="518" y="5693"/>
                  </a:lnTo>
                  <a:lnTo>
                    <a:pt x="311" y="6185"/>
                  </a:lnTo>
                  <a:lnTo>
                    <a:pt x="156" y="6677"/>
                  </a:lnTo>
                  <a:lnTo>
                    <a:pt x="52" y="7142"/>
                  </a:lnTo>
                  <a:lnTo>
                    <a:pt x="1" y="7401"/>
                  </a:lnTo>
                  <a:lnTo>
                    <a:pt x="1" y="7634"/>
                  </a:lnTo>
                  <a:lnTo>
                    <a:pt x="1" y="7893"/>
                  </a:lnTo>
                  <a:lnTo>
                    <a:pt x="26" y="8126"/>
                  </a:lnTo>
                  <a:lnTo>
                    <a:pt x="52" y="8359"/>
                  </a:lnTo>
                  <a:lnTo>
                    <a:pt x="104" y="8617"/>
                  </a:lnTo>
                  <a:lnTo>
                    <a:pt x="182" y="8850"/>
                  </a:lnTo>
                  <a:lnTo>
                    <a:pt x="259" y="9083"/>
                  </a:lnTo>
                  <a:lnTo>
                    <a:pt x="363" y="9316"/>
                  </a:lnTo>
                  <a:lnTo>
                    <a:pt x="492" y="9549"/>
                  </a:lnTo>
                  <a:lnTo>
                    <a:pt x="647" y="9782"/>
                  </a:lnTo>
                  <a:lnTo>
                    <a:pt x="803" y="10015"/>
                  </a:lnTo>
                  <a:lnTo>
                    <a:pt x="1320" y="10636"/>
                  </a:lnTo>
                  <a:lnTo>
                    <a:pt x="1838" y="11231"/>
                  </a:lnTo>
                  <a:lnTo>
                    <a:pt x="2407" y="11852"/>
                  </a:lnTo>
                  <a:lnTo>
                    <a:pt x="3028" y="12447"/>
                  </a:lnTo>
                  <a:lnTo>
                    <a:pt x="3649" y="13042"/>
                  </a:lnTo>
                  <a:lnTo>
                    <a:pt x="4322" y="13612"/>
                  </a:lnTo>
                  <a:lnTo>
                    <a:pt x="4995" y="14181"/>
                  </a:lnTo>
                  <a:lnTo>
                    <a:pt x="5693" y="14750"/>
                  </a:lnTo>
                  <a:lnTo>
                    <a:pt x="6418" y="15320"/>
                  </a:lnTo>
                  <a:lnTo>
                    <a:pt x="7168" y="15863"/>
                  </a:lnTo>
                  <a:lnTo>
                    <a:pt x="7919" y="16406"/>
                  </a:lnTo>
                  <a:lnTo>
                    <a:pt x="8669" y="16924"/>
                  </a:lnTo>
                  <a:lnTo>
                    <a:pt x="10196" y="17907"/>
                  </a:lnTo>
                  <a:lnTo>
                    <a:pt x="11723" y="18839"/>
                  </a:lnTo>
                  <a:lnTo>
                    <a:pt x="12137" y="19072"/>
                  </a:lnTo>
                  <a:lnTo>
                    <a:pt x="12577" y="19279"/>
                  </a:lnTo>
                  <a:lnTo>
                    <a:pt x="13016" y="19408"/>
                  </a:lnTo>
                  <a:lnTo>
                    <a:pt x="13456" y="19537"/>
                  </a:lnTo>
                  <a:lnTo>
                    <a:pt x="13896" y="19615"/>
                  </a:lnTo>
                  <a:lnTo>
                    <a:pt x="14336" y="19641"/>
                  </a:lnTo>
                  <a:lnTo>
                    <a:pt x="14776" y="19641"/>
                  </a:lnTo>
                  <a:lnTo>
                    <a:pt x="15190" y="19615"/>
                  </a:lnTo>
                  <a:lnTo>
                    <a:pt x="15604" y="19537"/>
                  </a:lnTo>
                  <a:lnTo>
                    <a:pt x="16018" y="19460"/>
                  </a:lnTo>
                  <a:lnTo>
                    <a:pt x="16406" y="19330"/>
                  </a:lnTo>
                  <a:lnTo>
                    <a:pt x="16794" y="19175"/>
                  </a:lnTo>
                  <a:lnTo>
                    <a:pt x="17157" y="18994"/>
                  </a:lnTo>
                  <a:lnTo>
                    <a:pt x="17519" y="18787"/>
                  </a:lnTo>
                  <a:lnTo>
                    <a:pt x="17855" y="18554"/>
                  </a:lnTo>
                  <a:lnTo>
                    <a:pt x="18166" y="18295"/>
                  </a:lnTo>
                  <a:lnTo>
                    <a:pt x="18451" y="18011"/>
                  </a:lnTo>
                  <a:lnTo>
                    <a:pt x="18735" y="17700"/>
                  </a:lnTo>
                  <a:lnTo>
                    <a:pt x="18994" y="17390"/>
                  </a:lnTo>
                  <a:lnTo>
                    <a:pt x="19227" y="17053"/>
                  </a:lnTo>
                  <a:lnTo>
                    <a:pt x="19434" y="16691"/>
                  </a:lnTo>
                  <a:lnTo>
                    <a:pt x="19615" y="16303"/>
                  </a:lnTo>
                  <a:lnTo>
                    <a:pt x="19770" y="15941"/>
                  </a:lnTo>
                  <a:lnTo>
                    <a:pt x="19874" y="15527"/>
                  </a:lnTo>
                  <a:lnTo>
                    <a:pt x="19977" y="15113"/>
                  </a:lnTo>
                  <a:lnTo>
                    <a:pt x="20029" y="14698"/>
                  </a:lnTo>
                  <a:lnTo>
                    <a:pt x="20055" y="14259"/>
                  </a:lnTo>
                  <a:lnTo>
                    <a:pt x="20029" y="13819"/>
                  </a:lnTo>
                  <a:lnTo>
                    <a:pt x="19977" y="13353"/>
                  </a:lnTo>
                  <a:lnTo>
                    <a:pt x="19874" y="12913"/>
                  </a:lnTo>
                  <a:lnTo>
                    <a:pt x="19744" y="12447"/>
                  </a:lnTo>
                  <a:lnTo>
                    <a:pt x="19589" y="11981"/>
                  </a:lnTo>
                  <a:lnTo>
                    <a:pt x="19149" y="11050"/>
                  </a:lnTo>
                  <a:lnTo>
                    <a:pt x="18735" y="10144"/>
                  </a:lnTo>
                  <a:lnTo>
                    <a:pt x="18269" y="9290"/>
                  </a:lnTo>
                  <a:lnTo>
                    <a:pt x="17804" y="8462"/>
                  </a:lnTo>
                  <a:lnTo>
                    <a:pt x="17312" y="7686"/>
                  </a:lnTo>
                  <a:lnTo>
                    <a:pt x="16794" y="6935"/>
                  </a:lnTo>
                  <a:lnTo>
                    <a:pt x="16277" y="6211"/>
                  </a:lnTo>
                  <a:lnTo>
                    <a:pt x="15708" y="5512"/>
                  </a:lnTo>
                  <a:lnTo>
                    <a:pt x="15113" y="4839"/>
                  </a:lnTo>
                  <a:lnTo>
                    <a:pt x="14517" y="4167"/>
                  </a:lnTo>
                  <a:lnTo>
                    <a:pt x="13870" y="3520"/>
                  </a:lnTo>
                  <a:lnTo>
                    <a:pt x="13198" y="2873"/>
                  </a:lnTo>
                  <a:lnTo>
                    <a:pt x="12473" y="2252"/>
                  </a:lnTo>
                  <a:lnTo>
                    <a:pt x="11749" y="1605"/>
                  </a:lnTo>
                  <a:lnTo>
                    <a:pt x="10972" y="984"/>
                  </a:lnTo>
                  <a:lnTo>
                    <a:pt x="10144" y="337"/>
                  </a:lnTo>
                  <a:lnTo>
                    <a:pt x="10015" y="259"/>
                  </a:lnTo>
                  <a:lnTo>
                    <a:pt x="9885" y="182"/>
                  </a:lnTo>
                  <a:lnTo>
                    <a:pt x="9575" y="78"/>
                  </a:lnTo>
                  <a:lnTo>
                    <a:pt x="9238" y="26"/>
                  </a:lnTo>
                  <a:lnTo>
                    <a:pt x="8850"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46"/>
            <p:cNvSpPr/>
            <p:nvPr/>
          </p:nvSpPr>
          <p:spPr>
            <a:xfrm>
              <a:off x="7438642" y="2109564"/>
              <a:ext cx="344394" cy="337285"/>
            </a:xfrm>
            <a:custGeom>
              <a:rect b="b" l="l" r="r" t="t"/>
              <a:pathLst>
                <a:path extrusionOk="0" fill="none" h="19641" w="20055">
                  <a:moveTo>
                    <a:pt x="803" y="10015"/>
                  </a:moveTo>
                  <a:lnTo>
                    <a:pt x="803" y="10015"/>
                  </a:lnTo>
                  <a:lnTo>
                    <a:pt x="647" y="9782"/>
                  </a:lnTo>
                  <a:lnTo>
                    <a:pt x="492" y="9549"/>
                  </a:lnTo>
                  <a:lnTo>
                    <a:pt x="363" y="9316"/>
                  </a:lnTo>
                  <a:lnTo>
                    <a:pt x="259" y="9083"/>
                  </a:lnTo>
                  <a:lnTo>
                    <a:pt x="182" y="8850"/>
                  </a:lnTo>
                  <a:lnTo>
                    <a:pt x="104" y="8617"/>
                  </a:lnTo>
                  <a:lnTo>
                    <a:pt x="52" y="8359"/>
                  </a:lnTo>
                  <a:lnTo>
                    <a:pt x="26" y="8126"/>
                  </a:lnTo>
                  <a:lnTo>
                    <a:pt x="1" y="7893"/>
                  </a:lnTo>
                  <a:lnTo>
                    <a:pt x="1" y="7634"/>
                  </a:lnTo>
                  <a:lnTo>
                    <a:pt x="1" y="7401"/>
                  </a:lnTo>
                  <a:lnTo>
                    <a:pt x="52" y="7142"/>
                  </a:lnTo>
                  <a:lnTo>
                    <a:pt x="156" y="6677"/>
                  </a:lnTo>
                  <a:lnTo>
                    <a:pt x="311" y="6185"/>
                  </a:lnTo>
                  <a:lnTo>
                    <a:pt x="518" y="5693"/>
                  </a:lnTo>
                  <a:lnTo>
                    <a:pt x="777" y="5228"/>
                  </a:lnTo>
                  <a:lnTo>
                    <a:pt x="1087" y="4762"/>
                  </a:lnTo>
                  <a:lnTo>
                    <a:pt x="1424" y="4296"/>
                  </a:lnTo>
                  <a:lnTo>
                    <a:pt x="1786" y="3856"/>
                  </a:lnTo>
                  <a:lnTo>
                    <a:pt x="2200" y="3442"/>
                  </a:lnTo>
                  <a:lnTo>
                    <a:pt x="2640" y="3028"/>
                  </a:lnTo>
                  <a:lnTo>
                    <a:pt x="3080" y="2614"/>
                  </a:lnTo>
                  <a:lnTo>
                    <a:pt x="3572" y="2252"/>
                  </a:lnTo>
                  <a:lnTo>
                    <a:pt x="4063" y="1889"/>
                  </a:lnTo>
                  <a:lnTo>
                    <a:pt x="4555" y="1553"/>
                  </a:lnTo>
                  <a:lnTo>
                    <a:pt x="5072" y="1268"/>
                  </a:lnTo>
                  <a:lnTo>
                    <a:pt x="5564" y="984"/>
                  </a:lnTo>
                  <a:lnTo>
                    <a:pt x="6082" y="751"/>
                  </a:lnTo>
                  <a:lnTo>
                    <a:pt x="6573" y="518"/>
                  </a:lnTo>
                  <a:lnTo>
                    <a:pt x="7065" y="337"/>
                  </a:lnTo>
                  <a:lnTo>
                    <a:pt x="7557" y="207"/>
                  </a:lnTo>
                  <a:lnTo>
                    <a:pt x="8022" y="104"/>
                  </a:lnTo>
                  <a:lnTo>
                    <a:pt x="8436" y="26"/>
                  </a:lnTo>
                  <a:lnTo>
                    <a:pt x="8850" y="0"/>
                  </a:lnTo>
                  <a:lnTo>
                    <a:pt x="9238" y="26"/>
                  </a:lnTo>
                  <a:lnTo>
                    <a:pt x="9575" y="78"/>
                  </a:lnTo>
                  <a:lnTo>
                    <a:pt x="9885" y="182"/>
                  </a:lnTo>
                  <a:lnTo>
                    <a:pt x="10015" y="259"/>
                  </a:lnTo>
                  <a:lnTo>
                    <a:pt x="10144" y="337"/>
                  </a:lnTo>
                  <a:lnTo>
                    <a:pt x="10144" y="337"/>
                  </a:lnTo>
                  <a:lnTo>
                    <a:pt x="10972" y="984"/>
                  </a:lnTo>
                  <a:lnTo>
                    <a:pt x="11749" y="1605"/>
                  </a:lnTo>
                  <a:lnTo>
                    <a:pt x="12473" y="2252"/>
                  </a:lnTo>
                  <a:lnTo>
                    <a:pt x="13198" y="2873"/>
                  </a:lnTo>
                  <a:lnTo>
                    <a:pt x="13870" y="3520"/>
                  </a:lnTo>
                  <a:lnTo>
                    <a:pt x="14517" y="4167"/>
                  </a:lnTo>
                  <a:lnTo>
                    <a:pt x="15113" y="4839"/>
                  </a:lnTo>
                  <a:lnTo>
                    <a:pt x="15708" y="5512"/>
                  </a:lnTo>
                  <a:lnTo>
                    <a:pt x="16277" y="6211"/>
                  </a:lnTo>
                  <a:lnTo>
                    <a:pt x="16794" y="6935"/>
                  </a:lnTo>
                  <a:lnTo>
                    <a:pt x="17312" y="7686"/>
                  </a:lnTo>
                  <a:lnTo>
                    <a:pt x="17804" y="8462"/>
                  </a:lnTo>
                  <a:lnTo>
                    <a:pt x="18269" y="9290"/>
                  </a:lnTo>
                  <a:lnTo>
                    <a:pt x="18735" y="10144"/>
                  </a:lnTo>
                  <a:lnTo>
                    <a:pt x="19149" y="11050"/>
                  </a:lnTo>
                  <a:lnTo>
                    <a:pt x="19589" y="11981"/>
                  </a:lnTo>
                  <a:lnTo>
                    <a:pt x="19589" y="11981"/>
                  </a:lnTo>
                  <a:lnTo>
                    <a:pt x="19744" y="12447"/>
                  </a:lnTo>
                  <a:lnTo>
                    <a:pt x="19874" y="12913"/>
                  </a:lnTo>
                  <a:lnTo>
                    <a:pt x="19977" y="13353"/>
                  </a:lnTo>
                  <a:lnTo>
                    <a:pt x="20029" y="13819"/>
                  </a:lnTo>
                  <a:lnTo>
                    <a:pt x="20055" y="14259"/>
                  </a:lnTo>
                  <a:lnTo>
                    <a:pt x="20029" y="14698"/>
                  </a:lnTo>
                  <a:lnTo>
                    <a:pt x="19977" y="15113"/>
                  </a:lnTo>
                  <a:lnTo>
                    <a:pt x="19874" y="15527"/>
                  </a:lnTo>
                  <a:lnTo>
                    <a:pt x="19770" y="15941"/>
                  </a:lnTo>
                  <a:lnTo>
                    <a:pt x="19615" y="16303"/>
                  </a:lnTo>
                  <a:lnTo>
                    <a:pt x="19434" y="16691"/>
                  </a:lnTo>
                  <a:lnTo>
                    <a:pt x="19227" y="17053"/>
                  </a:lnTo>
                  <a:lnTo>
                    <a:pt x="18994" y="17390"/>
                  </a:lnTo>
                  <a:lnTo>
                    <a:pt x="18735" y="17700"/>
                  </a:lnTo>
                  <a:lnTo>
                    <a:pt x="18451" y="18011"/>
                  </a:lnTo>
                  <a:lnTo>
                    <a:pt x="18166" y="18295"/>
                  </a:lnTo>
                  <a:lnTo>
                    <a:pt x="17855" y="18554"/>
                  </a:lnTo>
                  <a:lnTo>
                    <a:pt x="17519" y="18787"/>
                  </a:lnTo>
                  <a:lnTo>
                    <a:pt x="17157" y="18994"/>
                  </a:lnTo>
                  <a:lnTo>
                    <a:pt x="16794" y="19175"/>
                  </a:lnTo>
                  <a:lnTo>
                    <a:pt x="16406" y="19330"/>
                  </a:lnTo>
                  <a:lnTo>
                    <a:pt x="16018" y="19460"/>
                  </a:lnTo>
                  <a:lnTo>
                    <a:pt x="15604" y="19537"/>
                  </a:lnTo>
                  <a:lnTo>
                    <a:pt x="15190" y="19615"/>
                  </a:lnTo>
                  <a:lnTo>
                    <a:pt x="14776" y="19641"/>
                  </a:lnTo>
                  <a:lnTo>
                    <a:pt x="14336" y="19641"/>
                  </a:lnTo>
                  <a:lnTo>
                    <a:pt x="13896" y="19615"/>
                  </a:lnTo>
                  <a:lnTo>
                    <a:pt x="13456" y="19537"/>
                  </a:lnTo>
                  <a:lnTo>
                    <a:pt x="13016" y="19408"/>
                  </a:lnTo>
                  <a:lnTo>
                    <a:pt x="12577" y="19279"/>
                  </a:lnTo>
                  <a:lnTo>
                    <a:pt x="12137" y="19072"/>
                  </a:lnTo>
                  <a:lnTo>
                    <a:pt x="11723" y="18839"/>
                  </a:lnTo>
                  <a:lnTo>
                    <a:pt x="11723" y="18839"/>
                  </a:lnTo>
                  <a:lnTo>
                    <a:pt x="10196" y="17907"/>
                  </a:lnTo>
                  <a:lnTo>
                    <a:pt x="8669" y="16924"/>
                  </a:lnTo>
                  <a:lnTo>
                    <a:pt x="7919" y="16406"/>
                  </a:lnTo>
                  <a:lnTo>
                    <a:pt x="7168" y="15863"/>
                  </a:lnTo>
                  <a:lnTo>
                    <a:pt x="6418" y="15320"/>
                  </a:lnTo>
                  <a:lnTo>
                    <a:pt x="5693" y="14750"/>
                  </a:lnTo>
                  <a:lnTo>
                    <a:pt x="4995" y="14181"/>
                  </a:lnTo>
                  <a:lnTo>
                    <a:pt x="4322" y="13612"/>
                  </a:lnTo>
                  <a:lnTo>
                    <a:pt x="3649" y="13042"/>
                  </a:lnTo>
                  <a:lnTo>
                    <a:pt x="3028" y="12447"/>
                  </a:lnTo>
                  <a:lnTo>
                    <a:pt x="2407" y="11852"/>
                  </a:lnTo>
                  <a:lnTo>
                    <a:pt x="1838" y="11231"/>
                  </a:lnTo>
                  <a:lnTo>
                    <a:pt x="1320" y="10636"/>
                  </a:lnTo>
                  <a:lnTo>
                    <a:pt x="803" y="100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46"/>
            <p:cNvSpPr/>
            <p:nvPr/>
          </p:nvSpPr>
          <p:spPr>
            <a:xfrm>
              <a:off x="7108037" y="2110457"/>
              <a:ext cx="315957" cy="366169"/>
            </a:xfrm>
            <a:custGeom>
              <a:rect b="b" l="l" r="r" t="t"/>
              <a:pathLst>
                <a:path extrusionOk="0" h="21323" w="18399">
                  <a:moveTo>
                    <a:pt x="8151" y="0"/>
                  </a:moveTo>
                  <a:lnTo>
                    <a:pt x="7737" y="52"/>
                  </a:lnTo>
                  <a:lnTo>
                    <a:pt x="7375" y="130"/>
                  </a:lnTo>
                  <a:lnTo>
                    <a:pt x="7039" y="259"/>
                  </a:lnTo>
                  <a:lnTo>
                    <a:pt x="6909" y="337"/>
                  </a:lnTo>
                  <a:lnTo>
                    <a:pt x="6780" y="440"/>
                  </a:lnTo>
                  <a:lnTo>
                    <a:pt x="6676" y="544"/>
                  </a:lnTo>
                  <a:lnTo>
                    <a:pt x="6573" y="647"/>
                  </a:lnTo>
                  <a:lnTo>
                    <a:pt x="6055" y="1320"/>
                  </a:lnTo>
                  <a:lnTo>
                    <a:pt x="5564" y="2019"/>
                  </a:lnTo>
                  <a:lnTo>
                    <a:pt x="5098" y="2743"/>
                  </a:lnTo>
                  <a:lnTo>
                    <a:pt x="4606" y="3494"/>
                  </a:lnTo>
                  <a:lnTo>
                    <a:pt x="4141" y="4296"/>
                  </a:lnTo>
                  <a:lnTo>
                    <a:pt x="3675" y="5098"/>
                  </a:lnTo>
                  <a:lnTo>
                    <a:pt x="3235" y="5952"/>
                  </a:lnTo>
                  <a:lnTo>
                    <a:pt x="2821" y="6832"/>
                  </a:lnTo>
                  <a:lnTo>
                    <a:pt x="2407" y="7763"/>
                  </a:lnTo>
                  <a:lnTo>
                    <a:pt x="1993" y="8721"/>
                  </a:lnTo>
                  <a:lnTo>
                    <a:pt x="1630" y="9704"/>
                  </a:lnTo>
                  <a:lnTo>
                    <a:pt x="1268" y="10739"/>
                  </a:lnTo>
                  <a:lnTo>
                    <a:pt x="958" y="11800"/>
                  </a:lnTo>
                  <a:lnTo>
                    <a:pt x="647" y="12887"/>
                  </a:lnTo>
                  <a:lnTo>
                    <a:pt x="363" y="14025"/>
                  </a:lnTo>
                  <a:lnTo>
                    <a:pt x="104" y="15190"/>
                  </a:lnTo>
                  <a:lnTo>
                    <a:pt x="26" y="15682"/>
                  </a:lnTo>
                  <a:lnTo>
                    <a:pt x="0" y="16147"/>
                  </a:lnTo>
                  <a:lnTo>
                    <a:pt x="0" y="16613"/>
                  </a:lnTo>
                  <a:lnTo>
                    <a:pt x="26" y="17053"/>
                  </a:lnTo>
                  <a:lnTo>
                    <a:pt x="104" y="17467"/>
                  </a:lnTo>
                  <a:lnTo>
                    <a:pt x="207" y="17881"/>
                  </a:lnTo>
                  <a:lnTo>
                    <a:pt x="363" y="18243"/>
                  </a:lnTo>
                  <a:lnTo>
                    <a:pt x="518" y="18606"/>
                  </a:lnTo>
                  <a:lnTo>
                    <a:pt x="725" y="18968"/>
                  </a:lnTo>
                  <a:lnTo>
                    <a:pt x="932" y="19278"/>
                  </a:lnTo>
                  <a:lnTo>
                    <a:pt x="1191" y="19589"/>
                  </a:lnTo>
                  <a:lnTo>
                    <a:pt x="1475" y="19874"/>
                  </a:lnTo>
                  <a:lnTo>
                    <a:pt x="1760" y="20132"/>
                  </a:lnTo>
                  <a:lnTo>
                    <a:pt x="2070" y="20365"/>
                  </a:lnTo>
                  <a:lnTo>
                    <a:pt x="2407" y="20572"/>
                  </a:lnTo>
                  <a:lnTo>
                    <a:pt x="2769" y="20753"/>
                  </a:lnTo>
                  <a:lnTo>
                    <a:pt x="3131" y="20909"/>
                  </a:lnTo>
                  <a:lnTo>
                    <a:pt x="3519" y="21038"/>
                  </a:lnTo>
                  <a:lnTo>
                    <a:pt x="3908" y="21167"/>
                  </a:lnTo>
                  <a:lnTo>
                    <a:pt x="4296" y="21245"/>
                  </a:lnTo>
                  <a:lnTo>
                    <a:pt x="4710" y="21297"/>
                  </a:lnTo>
                  <a:lnTo>
                    <a:pt x="5150" y="21323"/>
                  </a:lnTo>
                  <a:lnTo>
                    <a:pt x="5564" y="21323"/>
                  </a:lnTo>
                  <a:lnTo>
                    <a:pt x="6004" y="21297"/>
                  </a:lnTo>
                  <a:lnTo>
                    <a:pt x="6418" y="21245"/>
                  </a:lnTo>
                  <a:lnTo>
                    <a:pt x="6858" y="21142"/>
                  </a:lnTo>
                  <a:lnTo>
                    <a:pt x="7297" y="21038"/>
                  </a:lnTo>
                  <a:lnTo>
                    <a:pt x="7737" y="20883"/>
                  </a:lnTo>
                  <a:lnTo>
                    <a:pt x="8151" y="20702"/>
                  </a:lnTo>
                  <a:lnTo>
                    <a:pt x="8591" y="20469"/>
                  </a:lnTo>
                  <a:lnTo>
                    <a:pt x="9005" y="20236"/>
                  </a:lnTo>
                  <a:lnTo>
                    <a:pt x="9393" y="19951"/>
                  </a:lnTo>
                  <a:lnTo>
                    <a:pt x="9808" y="19641"/>
                  </a:lnTo>
                  <a:lnTo>
                    <a:pt x="10196" y="19304"/>
                  </a:lnTo>
                  <a:lnTo>
                    <a:pt x="10584" y="18942"/>
                  </a:lnTo>
                  <a:lnTo>
                    <a:pt x="10972" y="18554"/>
                  </a:lnTo>
                  <a:lnTo>
                    <a:pt x="11748" y="17752"/>
                  </a:lnTo>
                  <a:lnTo>
                    <a:pt x="12499" y="16872"/>
                  </a:lnTo>
                  <a:lnTo>
                    <a:pt x="13223" y="15966"/>
                  </a:lnTo>
                  <a:lnTo>
                    <a:pt x="13922" y="15009"/>
                  </a:lnTo>
                  <a:lnTo>
                    <a:pt x="14569" y="14077"/>
                  </a:lnTo>
                  <a:lnTo>
                    <a:pt x="15190" y="13172"/>
                  </a:lnTo>
                  <a:lnTo>
                    <a:pt x="15759" y="12292"/>
                  </a:lnTo>
                  <a:lnTo>
                    <a:pt x="16277" y="11464"/>
                  </a:lnTo>
                  <a:lnTo>
                    <a:pt x="17105" y="10040"/>
                  </a:lnTo>
                  <a:lnTo>
                    <a:pt x="17648" y="9109"/>
                  </a:lnTo>
                  <a:lnTo>
                    <a:pt x="17829" y="8747"/>
                  </a:lnTo>
                  <a:lnTo>
                    <a:pt x="17985" y="8488"/>
                  </a:lnTo>
                  <a:lnTo>
                    <a:pt x="18114" y="8255"/>
                  </a:lnTo>
                  <a:lnTo>
                    <a:pt x="18192" y="7996"/>
                  </a:lnTo>
                  <a:lnTo>
                    <a:pt x="18269" y="7763"/>
                  </a:lnTo>
                  <a:lnTo>
                    <a:pt x="18347" y="7530"/>
                  </a:lnTo>
                  <a:lnTo>
                    <a:pt x="18373" y="7272"/>
                  </a:lnTo>
                  <a:lnTo>
                    <a:pt x="18399" y="7039"/>
                  </a:lnTo>
                  <a:lnTo>
                    <a:pt x="18373" y="6780"/>
                  </a:lnTo>
                  <a:lnTo>
                    <a:pt x="18373" y="6547"/>
                  </a:lnTo>
                  <a:lnTo>
                    <a:pt x="18321" y="6314"/>
                  </a:lnTo>
                  <a:lnTo>
                    <a:pt x="18269" y="6081"/>
                  </a:lnTo>
                  <a:lnTo>
                    <a:pt x="18192" y="5848"/>
                  </a:lnTo>
                  <a:lnTo>
                    <a:pt x="18010" y="5383"/>
                  </a:lnTo>
                  <a:lnTo>
                    <a:pt x="17752" y="4917"/>
                  </a:lnTo>
                  <a:lnTo>
                    <a:pt x="17441" y="4477"/>
                  </a:lnTo>
                  <a:lnTo>
                    <a:pt x="17079" y="4037"/>
                  </a:lnTo>
                  <a:lnTo>
                    <a:pt x="16691" y="3623"/>
                  </a:lnTo>
                  <a:lnTo>
                    <a:pt x="16251" y="3209"/>
                  </a:lnTo>
                  <a:lnTo>
                    <a:pt x="15759" y="2821"/>
                  </a:lnTo>
                  <a:lnTo>
                    <a:pt x="15268" y="2459"/>
                  </a:lnTo>
                  <a:lnTo>
                    <a:pt x="14724" y="2096"/>
                  </a:lnTo>
                  <a:lnTo>
                    <a:pt x="14181" y="1786"/>
                  </a:lnTo>
                  <a:lnTo>
                    <a:pt x="13611" y="1475"/>
                  </a:lnTo>
                  <a:lnTo>
                    <a:pt x="13042" y="1191"/>
                  </a:lnTo>
                  <a:lnTo>
                    <a:pt x="12447" y="932"/>
                  </a:lnTo>
                  <a:lnTo>
                    <a:pt x="11852" y="699"/>
                  </a:lnTo>
                  <a:lnTo>
                    <a:pt x="11282" y="518"/>
                  </a:lnTo>
                  <a:lnTo>
                    <a:pt x="10713" y="337"/>
                  </a:lnTo>
                  <a:lnTo>
                    <a:pt x="10144" y="207"/>
                  </a:lnTo>
                  <a:lnTo>
                    <a:pt x="9626" y="104"/>
                  </a:lnTo>
                  <a:lnTo>
                    <a:pt x="9109" y="26"/>
                  </a:lnTo>
                  <a:lnTo>
                    <a:pt x="8617"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46"/>
            <p:cNvSpPr/>
            <p:nvPr/>
          </p:nvSpPr>
          <p:spPr>
            <a:xfrm>
              <a:off x="7108037" y="2110457"/>
              <a:ext cx="315957" cy="366169"/>
            </a:xfrm>
            <a:custGeom>
              <a:rect b="b" l="l" r="r" t="t"/>
              <a:pathLst>
                <a:path extrusionOk="0" fill="none" h="21323" w="18399">
                  <a:moveTo>
                    <a:pt x="17829" y="8747"/>
                  </a:moveTo>
                  <a:lnTo>
                    <a:pt x="17829" y="8747"/>
                  </a:lnTo>
                  <a:lnTo>
                    <a:pt x="17985" y="8488"/>
                  </a:lnTo>
                  <a:lnTo>
                    <a:pt x="18114" y="8255"/>
                  </a:lnTo>
                  <a:lnTo>
                    <a:pt x="18192" y="7996"/>
                  </a:lnTo>
                  <a:lnTo>
                    <a:pt x="18269" y="7763"/>
                  </a:lnTo>
                  <a:lnTo>
                    <a:pt x="18347" y="7530"/>
                  </a:lnTo>
                  <a:lnTo>
                    <a:pt x="18373" y="7272"/>
                  </a:lnTo>
                  <a:lnTo>
                    <a:pt x="18399" y="7039"/>
                  </a:lnTo>
                  <a:lnTo>
                    <a:pt x="18373" y="6780"/>
                  </a:lnTo>
                  <a:lnTo>
                    <a:pt x="18373" y="6547"/>
                  </a:lnTo>
                  <a:lnTo>
                    <a:pt x="18321" y="6314"/>
                  </a:lnTo>
                  <a:lnTo>
                    <a:pt x="18269" y="6081"/>
                  </a:lnTo>
                  <a:lnTo>
                    <a:pt x="18192" y="5848"/>
                  </a:lnTo>
                  <a:lnTo>
                    <a:pt x="18010" y="5383"/>
                  </a:lnTo>
                  <a:lnTo>
                    <a:pt x="17752" y="4917"/>
                  </a:lnTo>
                  <a:lnTo>
                    <a:pt x="17441" y="4477"/>
                  </a:lnTo>
                  <a:lnTo>
                    <a:pt x="17079" y="4037"/>
                  </a:lnTo>
                  <a:lnTo>
                    <a:pt x="16691" y="3623"/>
                  </a:lnTo>
                  <a:lnTo>
                    <a:pt x="16251" y="3209"/>
                  </a:lnTo>
                  <a:lnTo>
                    <a:pt x="15759" y="2821"/>
                  </a:lnTo>
                  <a:lnTo>
                    <a:pt x="15268" y="2459"/>
                  </a:lnTo>
                  <a:lnTo>
                    <a:pt x="14724" y="2096"/>
                  </a:lnTo>
                  <a:lnTo>
                    <a:pt x="14181" y="1786"/>
                  </a:lnTo>
                  <a:lnTo>
                    <a:pt x="13611" y="1475"/>
                  </a:lnTo>
                  <a:lnTo>
                    <a:pt x="13042" y="1191"/>
                  </a:lnTo>
                  <a:lnTo>
                    <a:pt x="12447" y="932"/>
                  </a:lnTo>
                  <a:lnTo>
                    <a:pt x="11852" y="699"/>
                  </a:lnTo>
                  <a:lnTo>
                    <a:pt x="11282" y="518"/>
                  </a:lnTo>
                  <a:lnTo>
                    <a:pt x="10713" y="337"/>
                  </a:lnTo>
                  <a:lnTo>
                    <a:pt x="10144" y="207"/>
                  </a:lnTo>
                  <a:lnTo>
                    <a:pt x="9626" y="104"/>
                  </a:lnTo>
                  <a:lnTo>
                    <a:pt x="9109" y="26"/>
                  </a:lnTo>
                  <a:lnTo>
                    <a:pt x="8617" y="0"/>
                  </a:lnTo>
                  <a:lnTo>
                    <a:pt x="8151" y="0"/>
                  </a:lnTo>
                  <a:lnTo>
                    <a:pt x="7737" y="52"/>
                  </a:lnTo>
                  <a:lnTo>
                    <a:pt x="7375" y="130"/>
                  </a:lnTo>
                  <a:lnTo>
                    <a:pt x="7039" y="259"/>
                  </a:lnTo>
                  <a:lnTo>
                    <a:pt x="6909" y="337"/>
                  </a:lnTo>
                  <a:lnTo>
                    <a:pt x="6780" y="440"/>
                  </a:lnTo>
                  <a:lnTo>
                    <a:pt x="6676" y="544"/>
                  </a:lnTo>
                  <a:lnTo>
                    <a:pt x="6573" y="647"/>
                  </a:lnTo>
                  <a:lnTo>
                    <a:pt x="6573" y="647"/>
                  </a:lnTo>
                  <a:lnTo>
                    <a:pt x="6055" y="1320"/>
                  </a:lnTo>
                  <a:lnTo>
                    <a:pt x="5564" y="2019"/>
                  </a:lnTo>
                  <a:lnTo>
                    <a:pt x="5098" y="2743"/>
                  </a:lnTo>
                  <a:lnTo>
                    <a:pt x="4606" y="3494"/>
                  </a:lnTo>
                  <a:lnTo>
                    <a:pt x="4141" y="4296"/>
                  </a:lnTo>
                  <a:lnTo>
                    <a:pt x="3675" y="5098"/>
                  </a:lnTo>
                  <a:lnTo>
                    <a:pt x="3235" y="5952"/>
                  </a:lnTo>
                  <a:lnTo>
                    <a:pt x="2821" y="6832"/>
                  </a:lnTo>
                  <a:lnTo>
                    <a:pt x="2407" y="7763"/>
                  </a:lnTo>
                  <a:lnTo>
                    <a:pt x="1993" y="8721"/>
                  </a:lnTo>
                  <a:lnTo>
                    <a:pt x="1630" y="9704"/>
                  </a:lnTo>
                  <a:lnTo>
                    <a:pt x="1268" y="10739"/>
                  </a:lnTo>
                  <a:lnTo>
                    <a:pt x="958" y="11800"/>
                  </a:lnTo>
                  <a:lnTo>
                    <a:pt x="647" y="12887"/>
                  </a:lnTo>
                  <a:lnTo>
                    <a:pt x="363" y="14025"/>
                  </a:lnTo>
                  <a:lnTo>
                    <a:pt x="104" y="15190"/>
                  </a:lnTo>
                  <a:lnTo>
                    <a:pt x="104" y="15190"/>
                  </a:lnTo>
                  <a:lnTo>
                    <a:pt x="26" y="15682"/>
                  </a:lnTo>
                  <a:lnTo>
                    <a:pt x="0" y="16147"/>
                  </a:lnTo>
                  <a:lnTo>
                    <a:pt x="0" y="16613"/>
                  </a:lnTo>
                  <a:lnTo>
                    <a:pt x="26" y="17053"/>
                  </a:lnTo>
                  <a:lnTo>
                    <a:pt x="104" y="17467"/>
                  </a:lnTo>
                  <a:lnTo>
                    <a:pt x="207" y="17881"/>
                  </a:lnTo>
                  <a:lnTo>
                    <a:pt x="363" y="18243"/>
                  </a:lnTo>
                  <a:lnTo>
                    <a:pt x="518" y="18606"/>
                  </a:lnTo>
                  <a:lnTo>
                    <a:pt x="725" y="18968"/>
                  </a:lnTo>
                  <a:lnTo>
                    <a:pt x="932" y="19278"/>
                  </a:lnTo>
                  <a:lnTo>
                    <a:pt x="1191" y="19589"/>
                  </a:lnTo>
                  <a:lnTo>
                    <a:pt x="1475" y="19874"/>
                  </a:lnTo>
                  <a:lnTo>
                    <a:pt x="1760" y="20132"/>
                  </a:lnTo>
                  <a:lnTo>
                    <a:pt x="2070" y="20365"/>
                  </a:lnTo>
                  <a:lnTo>
                    <a:pt x="2407" y="20572"/>
                  </a:lnTo>
                  <a:lnTo>
                    <a:pt x="2769" y="20753"/>
                  </a:lnTo>
                  <a:lnTo>
                    <a:pt x="3131" y="20909"/>
                  </a:lnTo>
                  <a:lnTo>
                    <a:pt x="3519" y="21038"/>
                  </a:lnTo>
                  <a:lnTo>
                    <a:pt x="3908" y="21167"/>
                  </a:lnTo>
                  <a:lnTo>
                    <a:pt x="4296" y="21245"/>
                  </a:lnTo>
                  <a:lnTo>
                    <a:pt x="4710" y="21297"/>
                  </a:lnTo>
                  <a:lnTo>
                    <a:pt x="5150" y="21323"/>
                  </a:lnTo>
                  <a:lnTo>
                    <a:pt x="5564" y="21323"/>
                  </a:lnTo>
                  <a:lnTo>
                    <a:pt x="6004" y="21297"/>
                  </a:lnTo>
                  <a:lnTo>
                    <a:pt x="6418" y="21245"/>
                  </a:lnTo>
                  <a:lnTo>
                    <a:pt x="6858" y="21142"/>
                  </a:lnTo>
                  <a:lnTo>
                    <a:pt x="7297" y="21038"/>
                  </a:lnTo>
                  <a:lnTo>
                    <a:pt x="7737" y="20883"/>
                  </a:lnTo>
                  <a:lnTo>
                    <a:pt x="8151" y="20702"/>
                  </a:lnTo>
                  <a:lnTo>
                    <a:pt x="8591" y="20469"/>
                  </a:lnTo>
                  <a:lnTo>
                    <a:pt x="9005" y="20236"/>
                  </a:lnTo>
                  <a:lnTo>
                    <a:pt x="9393" y="19951"/>
                  </a:lnTo>
                  <a:lnTo>
                    <a:pt x="9393" y="19951"/>
                  </a:lnTo>
                  <a:lnTo>
                    <a:pt x="9808" y="19641"/>
                  </a:lnTo>
                  <a:lnTo>
                    <a:pt x="10196" y="19304"/>
                  </a:lnTo>
                  <a:lnTo>
                    <a:pt x="10584" y="18942"/>
                  </a:lnTo>
                  <a:lnTo>
                    <a:pt x="10972" y="18554"/>
                  </a:lnTo>
                  <a:lnTo>
                    <a:pt x="11748" y="17752"/>
                  </a:lnTo>
                  <a:lnTo>
                    <a:pt x="12499" y="16872"/>
                  </a:lnTo>
                  <a:lnTo>
                    <a:pt x="13223" y="15966"/>
                  </a:lnTo>
                  <a:lnTo>
                    <a:pt x="13922" y="15009"/>
                  </a:lnTo>
                  <a:lnTo>
                    <a:pt x="14569" y="14077"/>
                  </a:lnTo>
                  <a:lnTo>
                    <a:pt x="15190" y="13172"/>
                  </a:lnTo>
                  <a:lnTo>
                    <a:pt x="15759" y="12292"/>
                  </a:lnTo>
                  <a:lnTo>
                    <a:pt x="16277" y="11464"/>
                  </a:lnTo>
                  <a:lnTo>
                    <a:pt x="17105" y="10040"/>
                  </a:lnTo>
                  <a:lnTo>
                    <a:pt x="17648" y="9109"/>
                  </a:lnTo>
                  <a:lnTo>
                    <a:pt x="17829" y="874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46"/>
            <p:cNvSpPr/>
            <p:nvPr/>
          </p:nvSpPr>
          <p:spPr>
            <a:xfrm>
              <a:off x="7281342" y="1969144"/>
              <a:ext cx="163534" cy="66664"/>
            </a:xfrm>
            <a:custGeom>
              <a:rect b="b" l="l" r="r" t="t"/>
              <a:pathLst>
                <a:path extrusionOk="0" h="3882" w="9523">
                  <a:moveTo>
                    <a:pt x="7375" y="0"/>
                  </a:moveTo>
                  <a:lnTo>
                    <a:pt x="6832" y="26"/>
                  </a:lnTo>
                  <a:lnTo>
                    <a:pt x="6314" y="52"/>
                  </a:lnTo>
                  <a:lnTo>
                    <a:pt x="5797" y="78"/>
                  </a:lnTo>
                  <a:lnTo>
                    <a:pt x="5279" y="130"/>
                  </a:lnTo>
                  <a:lnTo>
                    <a:pt x="4787" y="207"/>
                  </a:lnTo>
                  <a:lnTo>
                    <a:pt x="4296" y="285"/>
                  </a:lnTo>
                  <a:lnTo>
                    <a:pt x="3830" y="389"/>
                  </a:lnTo>
                  <a:lnTo>
                    <a:pt x="3364" y="518"/>
                  </a:lnTo>
                  <a:lnTo>
                    <a:pt x="2898" y="621"/>
                  </a:lnTo>
                  <a:lnTo>
                    <a:pt x="2433" y="777"/>
                  </a:lnTo>
                  <a:lnTo>
                    <a:pt x="1993" y="932"/>
                  </a:lnTo>
                  <a:lnTo>
                    <a:pt x="1579" y="1087"/>
                  </a:lnTo>
                  <a:lnTo>
                    <a:pt x="1165" y="1268"/>
                  </a:lnTo>
                  <a:lnTo>
                    <a:pt x="776" y="1450"/>
                  </a:lnTo>
                  <a:lnTo>
                    <a:pt x="388" y="1657"/>
                  </a:lnTo>
                  <a:lnTo>
                    <a:pt x="0" y="1864"/>
                  </a:lnTo>
                  <a:lnTo>
                    <a:pt x="699" y="1760"/>
                  </a:lnTo>
                  <a:lnTo>
                    <a:pt x="1423" y="1631"/>
                  </a:lnTo>
                  <a:lnTo>
                    <a:pt x="1812" y="1579"/>
                  </a:lnTo>
                  <a:lnTo>
                    <a:pt x="2200" y="1527"/>
                  </a:lnTo>
                  <a:lnTo>
                    <a:pt x="2588" y="1501"/>
                  </a:lnTo>
                  <a:lnTo>
                    <a:pt x="2976" y="1475"/>
                  </a:lnTo>
                  <a:lnTo>
                    <a:pt x="3364" y="1501"/>
                  </a:lnTo>
                  <a:lnTo>
                    <a:pt x="3778" y="1527"/>
                  </a:lnTo>
                  <a:lnTo>
                    <a:pt x="4166" y="1579"/>
                  </a:lnTo>
                  <a:lnTo>
                    <a:pt x="4529" y="1657"/>
                  </a:lnTo>
                  <a:lnTo>
                    <a:pt x="4891" y="1760"/>
                  </a:lnTo>
                  <a:lnTo>
                    <a:pt x="5253" y="1864"/>
                  </a:lnTo>
                  <a:lnTo>
                    <a:pt x="5590" y="1993"/>
                  </a:lnTo>
                  <a:lnTo>
                    <a:pt x="5926" y="2148"/>
                  </a:lnTo>
                  <a:lnTo>
                    <a:pt x="6236" y="2303"/>
                  </a:lnTo>
                  <a:lnTo>
                    <a:pt x="6547" y="2485"/>
                  </a:lnTo>
                  <a:lnTo>
                    <a:pt x="6857" y="2666"/>
                  </a:lnTo>
                  <a:lnTo>
                    <a:pt x="7142" y="2873"/>
                  </a:lnTo>
                  <a:lnTo>
                    <a:pt x="7427" y="3106"/>
                  </a:lnTo>
                  <a:lnTo>
                    <a:pt x="7711" y="3339"/>
                  </a:lnTo>
                  <a:lnTo>
                    <a:pt x="8203" y="3830"/>
                  </a:lnTo>
                  <a:lnTo>
                    <a:pt x="9005" y="3882"/>
                  </a:lnTo>
                  <a:lnTo>
                    <a:pt x="9523" y="156"/>
                  </a:lnTo>
                  <a:lnTo>
                    <a:pt x="9005" y="78"/>
                  </a:lnTo>
                  <a:lnTo>
                    <a:pt x="8462" y="52"/>
                  </a:lnTo>
                  <a:lnTo>
                    <a:pt x="7918" y="26"/>
                  </a:lnTo>
                  <a:lnTo>
                    <a:pt x="7375" y="0"/>
                  </a:lnTo>
                  <a:close/>
                </a:path>
              </a:pathLst>
            </a:custGeom>
            <a:solidFill>
              <a:srgbClr val="47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46"/>
            <p:cNvSpPr/>
            <p:nvPr/>
          </p:nvSpPr>
          <p:spPr>
            <a:xfrm>
              <a:off x="7281342" y="1969144"/>
              <a:ext cx="163534" cy="66664"/>
            </a:xfrm>
            <a:custGeom>
              <a:rect b="b" l="l" r="r" t="t"/>
              <a:pathLst>
                <a:path extrusionOk="0" fill="none" h="3882" w="9523">
                  <a:moveTo>
                    <a:pt x="7375" y="0"/>
                  </a:moveTo>
                  <a:lnTo>
                    <a:pt x="7375" y="0"/>
                  </a:lnTo>
                  <a:lnTo>
                    <a:pt x="6832" y="26"/>
                  </a:lnTo>
                  <a:lnTo>
                    <a:pt x="6314" y="52"/>
                  </a:lnTo>
                  <a:lnTo>
                    <a:pt x="5797" y="78"/>
                  </a:lnTo>
                  <a:lnTo>
                    <a:pt x="5279" y="130"/>
                  </a:lnTo>
                  <a:lnTo>
                    <a:pt x="4787" y="207"/>
                  </a:lnTo>
                  <a:lnTo>
                    <a:pt x="4296" y="285"/>
                  </a:lnTo>
                  <a:lnTo>
                    <a:pt x="3830" y="389"/>
                  </a:lnTo>
                  <a:lnTo>
                    <a:pt x="3364" y="518"/>
                  </a:lnTo>
                  <a:lnTo>
                    <a:pt x="2898" y="621"/>
                  </a:lnTo>
                  <a:lnTo>
                    <a:pt x="2433" y="777"/>
                  </a:lnTo>
                  <a:lnTo>
                    <a:pt x="1993" y="932"/>
                  </a:lnTo>
                  <a:lnTo>
                    <a:pt x="1579" y="1087"/>
                  </a:lnTo>
                  <a:lnTo>
                    <a:pt x="1165" y="1268"/>
                  </a:lnTo>
                  <a:lnTo>
                    <a:pt x="776" y="1450"/>
                  </a:lnTo>
                  <a:lnTo>
                    <a:pt x="388" y="1657"/>
                  </a:lnTo>
                  <a:lnTo>
                    <a:pt x="0" y="1864"/>
                  </a:lnTo>
                  <a:lnTo>
                    <a:pt x="0" y="1864"/>
                  </a:lnTo>
                  <a:lnTo>
                    <a:pt x="699" y="1760"/>
                  </a:lnTo>
                  <a:lnTo>
                    <a:pt x="1423" y="1631"/>
                  </a:lnTo>
                  <a:lnTo>
                    <a:pt x="1423" y="1631"/>
                  </a:lnTo>
                  <a:lnTo>
                    <a:pt x="1812" y="1579"/>
                  </a:lnTo>
                  <a:lnTo>
                    <a:pt x="2200" y="1527"/>
                  </a:lnTo>
                  <a:lnTo>
                    <a:pt x="2588" y="1501"/>
                  </a:lnTo>
                  <a:lnTo>
                    <a:pt x="2976" y="1475"/>
                  </a:lnTo>
                  <a:lnTo>
                    <a:pt x="2976" y="1475"/>
                  </a:lnTo>
                  <a:lnTo>
                    <a:pt x="3364" y="1501"/>
                  </a:lnTo>
                  <a:lnTo>
                    <a:pt x="3778" y="1527"/>
                  </a:lnTo>
                  <a:lnTo>
                    <a:pt x="4166" y="1579"/>
                  </a:lnTo>
                  <a:lnTo>
                    <a:pt x="4529" y="1657"/>
                  </a:lnTo>
                  <a:lnTo>
                    <a:pt x="4891" y="1760"/>
                  </a:lnTo>
                  <a:lnTo>
                    <a:pt x="5253" y="1864"/>
                  </a:lnTo>
                  <a:lnTo>
                    <a:pt x="5590" y="1993"/>
                  </a:lnTo>
                  <a:lnTo>
                    <a:pt x="5926" y="2148"/>
                  </a:lnTo>
                  <a:lnTo>
                    <a:pt x="6236" y="2303"/>
                  </a:lnTo>
                  <a:lnTo>
                    <a:pt x="6547" y="2485"/>
                  </a:lnTo>
                  <a:lnTo>
                    <a:pt x="6857" y="2666"/>
                  </a:lnTo>
                  <a:lnTo>
                    <a:pt x="7142" y="2873"/>
                  </a:lnTo>
                  <a:lnTo>
                    <a:pt x="7427" y="3106"/>
                  </a:lnTo>
                  <a:lnTo>
                    <a:pt x="7711" y="3339"/>
                  </a:lnTo>
                  <a:lnTo>
                    <a:pt x="8203" y="3830"/>
                  </a:lnTo>
                  <a:lnTo>
                    <a:pt x="8203" y="3830"/>
                  </a:lnTo>
                  <a:lnTo>
                    <a:pt x="9005" y="3882"/>
                  </a:lnTo>
                  <a:lnTo>
                    <a:pt x="9523" y="156"/>
                  </a:lnTo>
                  <a:lnTo>
                    <a:pt x="9523" y="156"/>
                  </a:lnTo>
                  <a:lnTo>
                    <a:pt x="9005" y="78"/>
                  </a:lnTo>
                  <a:lnTo>
                    <a:pt x="8462" y="52"/>
                  </a:lnTo>
                  <a:lnTo>
                    <a:pt x="7918" y="26"/>
                  </a:lnTo>
                  <a:lnTo>
                    <a:pt x="73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46"/>
            <p:cNvSpPr/>
            <p:nvPr/>
          </p:nvSpPr>
          <p:spPr>
            <a:xfrm>
              <a:off x="7422208" y="2034915"/>
              <a:ext cx="13790" cy="13343"/>
            </a:xfrm>
            <a:custGeom>
              <a:rect b="b" l="l" r="r" t="t"/>
              <a:pathLst>
                <a:path extrusionOk="0" h="777" w="803">
                  <a:moveTo>
                    <a:pt x="0" y="0"/>
                  </a:moveTo>
                  <a:lnTo>
                    <a:pt x="362" y="388"/>
                  </a:lnTo>
                  <a:lnTo>
                    <a:pt x="699" y="776"/>
                  </a:lnTo>
                  <a:lnTo>
                    <a:pt x="802" y="52"/>
                  </a:lnTo>
                  <a:lnTo>
                    <a:pt x="0" y="0"/>
                  </a:lnTo>
                  <a:close/>
                </a:path>
              </a:pathLst>
            </a:custGeom>
            <a:solidFill>
              <a:srgbClr val="134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46"/>
            <p:cNvSpPr/>
            <p:nvPr/>
          </p:nvSpPr>
          <p:spPr>
            <a:xfrm>
              <a:off x="7422208" y="2034915"/>
              <a:ext cx="13790" cy="13343"/>
            </a:xfrm>
            <a:custGeom>
              <a:rect b="b" l="l" r="r" t="t"/>
              <a:pathLst>
                <a:path extrusionOk="0" fill="none" h="777" w="803">
                  <a:moveTo>
                    <a:pt x="0" y="0"/>
                  </a:moveTo>
                  <a:lnTo>
                    <a:pt x="0" y="0"/>
                  </a:lnTo>
                  <a:lnTo>
                    <a:pt x="362" y="388"/>
                  </a:lnTo>
                  <a:lnTo>
                    <a:pt x="699" y="776"/>
                  </a:lnTo>
                  <a:lnTo>
                    <a:pt x="802" y="52"/>
                  </a:lnTo>
                  <a:lnTo>
                    <a:pt x="802" y="5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46"/>
            <p:cNvSpPr/>
            <p:nvPr/>
          </p:nvSpPr>
          <p:spPr>
            <a:xfrm>
              <a:off x="7180024" y="1466110"/>
              <a:ext cx="467040" cy="676803"/>
            </a:xfrm>
            <a:custGeom>
              <a:rect b="b" l="l" r="r" t="t"/>
              <a:pathLst>
                <a:path extrusionOk="0" h="39412" w="27197">
                  <a:moveTo>
                    <a:pt x="13586" y="1"/>
                  </a:moveTo>
                  <a:lnTo>
                    <a:pt x="3054" y="2847"/>
                  </a:lnTo>
                  <a:lnTo>
                    <a:pt x="2691" y="2951"/>
                  </a:lnTo>
                  <a:lnTo>
                    <a:pt x="2329" y="3106"/>
                  </a:lnTo>
                  <a:lnTo>
                    <a:pt x="2019" y="3287"/>
                  </a:lnTo>
                  <a:lnTo>
                    <a:pt x="1682" y="3494"/>
                  </a:lnTo>
                  <a:lnTo>
                    <a:pt x="1398" y="3727"/>
                  </a:lnTo>
                  <a:lnTo>
                    <a:pt x="1139" y="3986"/>
                  </a:lnTo>
                  <a:lnTo>
                    <a:pt x="906" y="4271"/>
                  </a:lnTo>
                  <a:lnTo>
                    <a:pt x="673" y="4555"/>
                  </a:lnTo>
                  <a:lnTo>
                    <a:pt x="492" y="4866"/>
                  </a:lnTo>
                  <a:lnTo>
                    <a:pt x="337" y="5202"/>
                  </a:lnTo>
                  <a:lnTo>
                    <a:pt x="207" y="5539"/>
                  </a:lnTo>
                  <a:lnTo>
                    <a:pt x="104" y="5901"/>
                  </a:lnTo>
                  <a:lnTo>
                    <a:pt x="26" y="6289"/>
                  </a:lnTo>
                  <a:lnTo>
                    <a:pt x="0" y="6651"/>
                  </a:lnTo>
                  <a:lnTo>
                    <a:pt x="0" y="7039"/>
                  </a:lnTo>
                  <a:lnTo>
                    <a:pt x="26" y="7428"/>
                  </a:lnTo>
                  <a:lnTo>
                    <a:pt x="2795" y="26990"/>
                  </a:lnTo>
                  <a:lnTo>
                    <a:pt x="1579" y="36177"/>
                  </a:lnTo>
                  <a:lnTo>
                    <a:pt x="1605" y="36384"/>
                  </a:lnTo>
                  <a:lnTo>
                    <a:pt x="1656" y="36565"/>
                  </a:lnTo>
                  <a:lnTo>
                    <a:pt x="1734" y="36772"/>
                  </a:lnTo>
                  <a:lnTo>
                    <a:pt x="1838" y="36953"/>
                  </a:lnTo>
                  <a:lnTo>
                    <a:pt x="1993" y="37108"/>
                  </a:lnTo>
                  <a:lnTo>
                    <a:pt x="2174" y="37289"/>
                  </a:lnTo>
                  <a:lnTo>
                    <a:pt x="2381" y="37445"/>
                  </a:lnTo>
                  <a:lnTo>
                    <a:pt x="2614" y="37600"/>
                  </a:lnTo>
                  <a:lnTo>
                    <a:pt x="2873" y="37755"/>
                  </a:lnTo>
                  <a:lnTo>
                    <a:pt x="3157" y="37885"/>
                  </a:lnTo>
                  <a:lnTo>
                    <a:pt x="3804" y="38143"/>
                  </a:lnTo>
                  <a:lnTo>
                    <a:pt x="4529" y="38376"/>
                  </a:lnTo>
                  <a:lnTo>
                    <a:pt x="5331" y="38609"/>
                  </a:lnTo>
                  <a:lnTo>
                    <a:pt x="6211" y="38790"/>
                  </a:lnTo>
                  <a:lnTo>
                    <a:pt x="7142" y="38945"/>
                  </a:lnTo>
                  <a:lnTo>
                    <a:pt x="8151" y="39101"/>
                  </a:lnTo>
                  <a:lnTo>
                    <a:pt x="9187" y="39204"/>
                  </a:lnTo>
                  <a:lnTo>
                    <a:pt x="10247" y="39282"/>
                  </a:lnTo>
                  <a:lnTo>
                    <a:pt x="11360" y="39359"/>
                  </a:lnTo>
                  <a:lnTo>
                    <a:pt x="12473" y="39385"/>
                  </a:lnTo>
                  <a:lnTo>
                    <a:pt x="13586" y="39411"/>
                  </a:lnTo>
                  <a:lnTo>
                    <a:pt x="14724" y="39385"/>
                  </a:lnTo>
                  <a:lnTo>
                    <a:pt x="15837" y="39359"/>
                  </a:lnTo>
                  <a:lnTo>
                    <a:pt x="16924" y="39282"/>
                  </a:lnTo>
                  <a:lnTo>
                    <a:pt x="18010" y="39204"/>
                  </a:lnTo>
                  <a:lnTo>
                    <a:pt x="19046" y="39101"/>
                  </a:lnTo>
                  <a:lnTo>
                    <a:pt x="20029" y="38945"/>
                  </a:lnTo>
                  <a:lnTo>
                    <a:pt x="20960" y="38790"/>
                  </a:lnTo>
                  <a:lnTo>
                    <a:pt x="21840" y="38609"/>
                  </a:lnTo>
                  <a:lnTo>
                    <a:pt x="22668" y="38376"/>
                  </a:lnTo>
                  <a:lnTo>
                    <a:pt x="23393" y="38143"/>
                  </a:lnTo>
                  <a:lnTo>
                    <a:pt x="24040" y="37885"/>
                  </a:lnTo>
                  <a:lnTo>
                    <a:pt x="24324" y="37755"/>
                  </a:lnTo>
                  <a:lnTo>
                    <a:pt x="24583" y="37600"/>
                  </a:lnTo>
                  <a:lnTo>
                    <a:pt x="24816" y="37445"/>
                  </a:lnTo>
                  <a:lnTo>
                    <a:pt x="25023" y="37289"/>
                  </a:lnTo>
                  <a:lnTo>
                    <a:pt x="25178" y="37108"/>
                  </a:lnTo>
                  <a:lnTo>
                    <a:pt x="25334" y="36953"/>
                  </a:lnTo>
                  <a:lnTo>
                    <a:pt x="25463" y="36772"/>
                  </a:lnTo>
                  <a:lnTo>
                    <a:pt x="25541" y="36565"/>
                  </a:lnTo>
                  <a:lnTo>
                    <a:pt x="25592" y="36384"/>
                  </a:lnTo>
                  <a:lnTo>
                    <a:pt x="25618" y="36177"/>
                  </a:lnTo>
                  <a:lnTo>
                    <a:pt x="24402" y="26990"/>
                  </a:lnTo>
                  <a:lnTo>
                    <a:pt x="27145" y="7428"/>
                  </a:lnTo>
                  <a:lnTo>
                    <a:pt x="27171" y="7039"/>
                  </a:lnTo>
                  <a:lnTo>
                    <a:pt x="27197" y="6651"/>
                  </a:lnTo>
                  <a:lnTo>
                    <a:pt x="27145" y="6289"/>
                  </a:lnTo>
                  <a:lnTo>
                    <a:pt x="27093" y="5901"/>
                  </a:lnTo>
                  <a:lnTo>
                    <a:pt x="26990" y="5539"/>
                  </a:lnTo>
                  <a:lnTo>
                    <a:pt x="26860" y="5202"/>
                  </a:lnTo>
                  <a:lnTo>
                    <a:pt x="26679" y="4866"/>
                  </a:lnTo>
                  <a:lnTo>
                    <a:pt x="26498" y="4555"/>
                  </a:lnTo>
                  <a:lnTo>
                    <a:pt x="26291" y="4271"/>
                  </a:lnTo>
                  <a:lnTo>
                    <a:pt x="26032" y="3986"/>
                  </a:lnTo>
                  <a:lnTo>
                    <a:pt x="25773" y="3727"/>
                  </a:lnTo>
                  <a:lnTo>
                    <a:pt x="25489" y="3494"/>
                  </a:lnTo>
                  <a:lnTo>
                    <a:pt x="25178" y="3287"/>
                  </a:lnTo>
                  <a:lnTo>
                    <a:pt x="24842" y="3106"/>
                  </a:lnTo>
                  <a:lnTo>
                    <a:pt x="24480" y="2951"/>
                  </a:lnTo>
                  <a:lnTo>
                    <a:pt x="24117" y="2847"/>
                  </a:lnTo>
                  <a:lnTo>
                    <a:pt x="135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46"/>
            <p:cNvSpPr/>
            <p:nvPr/>
          </p:nvSpPr>
          <p:spPr>
            <a:xfrm>
              <a:off x="7325767" y="1479900"/>
              <a:ext cx="160889" cy="89778"/>
            </a:xfrm>
            <a:custGeom>
              <a:rect b="b" l="l" r="r" t="t"/>
              <a:pathLst>
                <a:path extrusionOk="0" h="5228" w="9369">
                  <a:moveTo>
                    <a:pt x="4219" y="0"/>
                  </a:moveTo>
                  <a:lnTo>
                    <a:pt x="3753" y="52"/>
                  </a:lnTo>
                  <a:lnTo>
                    <a:pt x="3287" y="104"/>
                  </a:lnTo>
                  <a:lnTo>
                    <a:pt x="2873" y="207"/>
                  </a:lnTo>
                  <a:lnTo>
                    <a:pt x="2459" y="311"/>
                  </a:lnTo>
                  <a:lnTo>
                    <a:pt x="2071" y="440"/>
                  </a:lnTo>
                  <a:lnTo>
                    <a:pt x="1709" y="595"/>
                  </a:lnTo>
                  <a:lnTo>
                    <a:pt x="1372" y="751"/>
                  </a:lnTo>
                  <a:lnTo>
                    <a:pt x="1062" y="932"/>
                  </a:lnTo>
                  <a:lnTo>
                    <a:pt x="803" y="1139"/>
                  </a:lnTo>
                  <a:lnTo>
                    <a:pt x="570" y="1372"/>
                  </a:lnTo>
                  <a:lnTo>
                    <a:pt x="363" y="1604"/>
                  </a:lnTo>
                  <a:lnTo>
                    <a:pt x="208" y="1837"/>
                  </a:lnTo>
                  <a:lnTo>
                    <a:pt x="104" y="2096"/>
                  </a:lnTo>
                  <a:lnTo>
                    <a:pt x="27" y="2355"/>
                  </a:lnTo>
                  <a:lnTo>
                    <a:pt x="1" y="2614"/>
                  </a:lnTo>
                  <a:lnTo>
                    <a:pt x="27" y="2872"/>
                  </a:lnTo>
                  <a:lnTo>
                    <a:pt x="104" y="3131"/>
                  </a:lnTo>
                  <a:lnTo>
                    <a:pt x="208" y="3390"/>
                  </a:lnTo>
                  <a:lnTo>
                    <a:pt x="363" y="3623"/>
                  </a:lnTo>
                  <a:lnTo>
                    <a:pt x="570" y="3856"/>
                  </a:lnTo>
                  <a:lnTo>
                    <a:pt x="803" y="4089"/>
                  </a:lnTo>
                  <a:lnTo>
                    <a:pt x="1062" y="4270"/>
                  </a:lnTo>
                  <a:lnTo>
                    <a:pt x="1372" y="4477"/>
                  </a:lnTo>
                  <a:lnTo>
                    <a:pt x="1709" y="4632"/>
                  </a:lnTo>
                  <a:lnTo>
                    <a:pt x="2071" y="4787"/>
                  </a:lnTo>
                  <a:lnTo>
                    <a:pt x="2459" y="4917"/>
                  </a:lnTo>
                  <a:lnTo>
                    <a:pt x="2873" y="5020"/>
                  </a:lnTo>
                  <a:lnTo>
                    <a:pt x="3287" y="5124"/>
                  </a:lnTo>
                  <a:lnTo>
                    <a:pt x="3753" y="5175"/>
                  </a:lnTo>
                  <a:lnTo>
                    <a:pt x="4219" y="5227"/>
                  </a:lnTo>
                  <a:lnTo>
                    <a:pt x="5176" y="5227"/>
                  </a:lnTo>
                  <a:lnTo>
                    <a:pt x="5642" y="5175"/>
                  </a:lnTo>
                  <a:lnTo>
                    <a:pt x="6082" y="5124"/>
                  </a:lnTo>
                  <a:lnTo>
                    <a:pt x="6522" y="5020"/>
                  </a:lnTo>
                  <a:lnTo>
                    <a:pt x="6936" y="4917"/>
                  </a:lnTo>
                  <a:lnTo>
                    <a:pt x="7298" y="4787"/>
                  </a:lnTo>
                  <a:lnTo>
                    <a:pt x="7660" y="4632"/>
                  </a:lnTo>
                  <a:lnTo>
                    <a:pt x="7997" y="4477"/>
                  </a:lnTo>
                  <a:lnTo>
                    <a:pt x="8307" y="4270"/>
                  </a:lnTo>
                  <a:lnTo>
                    <a:pt x="8566" y="4089"/>
                  </a:lnTo>
                  <a:lnTo>
                    <a:pt x="8799" y="3856"/>
                  </a:lnTo>
                  <a:lnTo>
                    <a:pt x="9006" y="3623"/>
                  </a:lnTo>
                  <a:lnTo>
                    <a:pt x="9161" y="3390"/>
                  </a:lnTo>
                  <a:lnTo>
                    <a:pt x="9291" y="3131"/>
                  </a:lnTo>
                  <a:lnTo>
                    <a:pt x="9342" y="2872"/>
                  </a:lnTo>
                  <a:lnTo>
                    <a:pt x="9368" y="2614"/>
                  </a:lnTo>
                  <a:lnTo>
                    <a:pt x="9342" y="2355"/>
                  </a:lnTo>
                  <a:lnTo>
                    <a:pt x="9291" y="2096"/>
                  </a:lnTo>
                  <a:lnTo>
                    <a:pt x="9161" y="1837"/>
                  </a:lnTo>
                  <a:lnTo>
                    <a:pt x="9006" y="1604"/>
                  </a:lnTo>
                  <a:lnTo>
                    <a:pt x="8799" y="1372"/>
                  </a:lnTo>
                  <a:lnTo>
                    <a:pt x="8566" y="1139"/>
                  </a:lnTo>
                  <a:lnTo>
                    <a:pt x="8307" y="932"/>
                  </a:lnTo>
                  <a:lnTo>
                    <a:pt x="7997" y="751"/>
                  </a:lnTo>
                  <a:lnTo>
                    <a:pt x="7660" y="595"/>
                  </a:lnTo>
                  <a:lnTo>
                    <a:pt x="7298" y="440"/>
                  </a:lnTo>
                  <a:lnTo>
                    <a:pt x="6936" y="311"/>
                  </a:lnTo>
                  <a:lnTo>
                    <a:pt x="6522" y="207"/>
                  </a:lnTo>
                  <a:lnTo>
                    <a:pt x="6082" y="104"/>
                  </a:lnTo>
                  <a:lnTo>
                    <a:pt x="5642" y="52"/>
                  </a:lnTo>
                  <a:lnTo>
                    <a:pt x="517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46"/>
            <p:cNvSpPr/>
            <p:nvPr/>
          </p:nvSpPr>
          <p:spPr>
            <a:xfrm>
              <a:off x="7348881" y="1383459"/>
              <a:ext cx="117769" cy="167106"/>
            </a:xfrm>
            <a:custGeom>
              <a:rect b="b" l="l" r="r" t="t"/>
              <a:pathLst>
                <a:path extrusionOk="0" h="9731" w="6858">
                  <a:moveTo>
                    <a:pt x="751" y="1"/>
                  </a:moveTo>
                  <a:lnTo>
                    <a:pt x="0" y="8152"/>
                  </a:lnTo>
                  <a:lnTo>
                    <a:pt x="26" y="8359"/>
                  </a:lnTo>
                  <a:lnTo>
                    <a:pt x="78" y="8540"/>
                  </a:lnTo>
                  <a:lnTo>
                    <a:pt x="156" y="8695"/>
                  </a:lnTo>
                  <a:lnTo>
                    <a:pt x="285" y="8851"/>
                  </a:lnTo>
                  <a:lnTo>
                    <a:pt x="440" y="8980"/>
                  </a:lnTo>
                  <a:lnTo>
                    <a:pt x="621" y="9109"/>
                  </a:lnTo>
                  <a:lnTo>
                    <a:pt x="828" y="9239"/>
                  </a:lnTo>
                  <a:lnTo>
                    <a:pt x="1061" y="9342"/>
                  </a:lnTo>
                  <a:lnTo>
                    <a:pt x="1320" y="9446"/>
                  </a:lnTo>
                  <a:lnTo>
                    <a:pt x="1579" y="9523"/>
                  </a:lnTo>
                  <a:lnTo>
                    <a:pt x="2174" y="9627"/>
                  </a:lnTo>
                  <a:lnTo>
                    <a:pt x="2795" y="9705"/>
                  </a:lnTo>
                  <a:lnTo>
                    <a:pt x="3416" y="9731"/>
                  </a:lnTo>
                  <a:lnTo>
                    <a:pt x="4063" y="9705"/>
                  </a:lnTo>
                  <a:lnTo>
                    <a:pt x="4684" y="9627"/>
                  </a:lnTo>
                  <a:lnTo>
                    <a:pt x="5253" y="9523"/>
                  </a:lnTo>
                  <a:lnTo>
                    <a:pt x="5512" y="9446"/>
                  </a:lnTo>
                  <a:lnTo>
                    <a:pt x="5771" y="9342"/>
                  </a:lnTo>
                  <a:lnTo>
                    <a:pt x="6004" y="9239"/>
                  </a:lnTo>
                  <a:lnTo>
                    <a:pt x="6211" y="9109"/>
                  </a:lnTo>
                  <a:lnTo>
                    <a:pt x="6392" y="8980"/>
                  </a:lnTo>
                  <a:lnTo>
                    <a:pt x="6547" y="8851"/>
                  </a:lnTo>
                  <a:lnTo>
                    <a:pt x="6677" y="8695"/>
                  </a:lnTo>
                  <a:lnTo>
                    <a:pt x="6780" y="8540"/>
                  </a:lnTo>
                  <a:lnTo>
                    <a:pt x="6832" y="8359"/>
                  </a:lnTo>
                  <a:lnTo>
                    <a:pt x="6858" y="8152"/>
                  </a:lnTo>
                  <a:lnTo>
                    <a:pt x="577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46"/>
            <p:cNvSpPr/>
            <p:nvPr/>
          </p:nvSpPr>
          <p:spPr>
            <a:xfrm>
              <a:off x="7348881" y="1383459"/>
              <a:ext cx="117769" cy="167106"/>
            </a:xfrm>
            <a:custGeom>
              <a:rect b="b" l="l" r="r" t="t"/>
              <a:pathLst>
                <a:path extrusionOk="0" fill="none" h="9731" w="6858">
                  <a:moveTo>
                    <a:pt x="751" y="1"/>
                  </a:moveTo>
                  <a:lnTo>
                    <a:pt x="0" y="8152"/>
                  </a:lnTo>
                  <a:lnTo>
                    <a:pt x="0" y="8152"/>
                  </a:lnTo>
                  <a:lnTo>
                    <a:pt x="26" y="8359"/>
                  </a:lnTo>
                  <a:lnTo>
                    <a:pt x="78" y="8540"/>
                  </a:lnTo>
                  <a:lnTo>
                    <a:pt x="156" y="8695"/>
                  </a:lnTo>
                  <a:lnTo>
                    <a:pt x="285" y="8851"/>
                  </a:lnTo>
                  <a:lnTo>
                    <a:pt x="440" y="8980"/>
                  </a:lnTo>
                  <a:lnTo>
                    <a:pt x="621" y="9109"/>
                  </a:lnTo>
                  <a:lnTo>
                    <a:pt x="828" y="9239"/>
                  </a:lnTo>
                  <a:lnTo>
                    <a:pt x="1061" y="9342"/>
                  </a:lnTo>
                  <a:lnTo>
                    <a:pt x="1320" y="9446"/>
                  </a:lnTo>
                  <a:lnTo>
                    <a:pt x="1579" y="9523"/>
                  </a:lnTo>
                  <a:lnTo>
                    <a:pt x="2174" y="9627"/>
                  </a:lnTo>
                  <a:lnTo>
                    <a:pt x="2795" y="9705"/>
                  </a:lnTo>
                  <a:lnTo>
                    <a:pt x="3416" y="9731"/>
                  </a:lnTo>
                  <a:lnTo>
                    <a:pt x="4063" y="9705"/>
                  </a:lnTo>
                  <a:lnTo>
                    <a:pt x="4684" y="9627"/>
                  </a:lnTo>
                  <a:lnTo>
                    <a:pt x="5253" y="9523"/>
                  </a:lnTo>
                  <a:lnTo>
                    <a:pt x="5512" y="9446"/>
                  </a:lnTo>
                  <a:lnTo>
                    <a:pt x="5771" y="9342"/>
                  </a:lnTo>
                  <a:lnTo>
                    <a:pt x="6004" y="9239"/>
                  </a:lnTo>
                  <a:lnTo>
                    <a:pt x="6211" y="9109"/>
                  </a:lnTo>
                  <a:lnTo>
                    <a:pt x="6392" y="8980"/>
                  </a:lnTo>
                  <a:lnTo>
                    <a:pt x="6547" y="8851"/>
                  </a:lnTo>
                  <a:lnTo>
                    <a:pt x="6677" y="8695"/>
                  </a:lnTo>
                  <a:lnTo>
                    <a:pt x="6780" y="8540"/>
                  </a:lnTo>
                  <a:lnTo>
                    <a:pt x="6832" y="8359"/>
                  </a:lnTo>
                  <a:lnTo>
                    <a:pt x="6858" y="8152"/>
                  </a:lnTo>
                  <a:lnTo>
                    <a:pt x="5771" y="1"/>
                  </a:lnTo>
                  <a:lnTo>
                    <a:pt x="75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46"/>
            <p:cNvSpPr/>
            <p:nvPr/>
          </p:nvSpPr>
          <p:spPr>
            <a:xfrm>
              <a:off x="7352883" y="1383459"/>
              <a:ext cx="108891" cy="109784"/>
            </a:xfrm>
            <a:custGeom>
              <a:rect b="b" l="l" r="r" t="t"/>
              <a:pathLst>
                <a:path extrusionOk="0" h="6393" w="6341">
                  <a:moveTo>
                    <a:pt x="518" y="1"/>
                  </a:moveTo>
                  <a:lnTo>
                    <a:pt x="0" y="5694"/>
                  </a:lnTo>
                  <a:lnTo>
                    <a:pt x="363" y="5849"/>
                  </a:lnTo>
                  <a:lnTo>
                    <a:pt x="725" y="5978"/>
                  </a:lnTo>
                  <a:lnTo>
                    <a:pt x="1113" y="6082"/>
                  </a:lnTo>
                  <a:lnTo>
                    <a:pt x="1475" y="6185"/>
                  </a:lnTo>
                  <a:lnTo>
                    <a:pt x="1889" y="6263"/>
                  </a:lnTo>
                  <a:lnTo>
                    <a:pt x="2277" y="6315"/>
                  </a:lnTo>
                  <a:lnTo>
                    <a:pt x="2666" y="6367"/>
                  </a:lnTo>
                  <a:lnTo>
                    <a:pt x="3080" y="6392"/>
                  </a:lnTo>
                  <a:lnTo>
                    <a:pt x="3882" y="6392"/>
                  </a:lnTo>
                  <a:lnTo>
                    <a:pt x="4710" y="6341"/>
                  </a:lnTo>
                  <a:lnTo>
                    <a:pt x="5538" y="6237"/>
                  </a:lnTo>
                  <a:lnTo>
                    <a:pt x="6340" y="6056"/>
                  </a:lnTo>
                  <a:lnTo>
                    <a:pt x="5538"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46"/>
            <p:cNvSpPr/>
            <p:nvPr/>
          </p:nvSpPr>
          <p:spPr>
            <a:xfrm>
              <a:off x="7352883" y="1383459"/>
              <a:ext cx="108891" cy="109784"/>
            </a:xfrm>
            <a:custGeom>
              <a:rect b="b" l="l" r="r" t="t"/>
              <a:pathLst>
                <a:path extrusionOk="0" fill="none" h="6393" w="6341">
                  <a:moveTo>
                    <a:pt x="6340" y="6056"/>
                  </a:moveTo>
                  <a:lnTo>
                    <a:pt x="5538" y="1"/>
                  </a:lnTo>
                  <a:lnTo>
                    <a:pt x="518" y="1"/>
                  </a:lnTo>
                  <a:lnTo>
                    <a:pt x="0" y="5694"/>
                  </a:lnTo>
                  <a:lnTo>
                    <a:pt x="0" y="5694"/>
                  </a:lnTo>
                  <a:lnTo>
                    <a:pt x="363" y="5849"/>
                  </a:lnTo>
                  <a:lnTo>
                    <a:pt x="725" y="5978"/>
                  </a:lnTo>
                  <a:lnTo>
                    <a:pt x="1113" y="6082"/>
                  </a:lnTo>
                  <a:lnTo>
                    <a:pt x="1475" y="6185"/>
                  </a:lnTo>
                  <a:lnTo>
                    <a:pt x="1889" y="6263"/>
                  </a:lnTo>
                  <a:lnTo>
                    <a:pt x="2277" y="6315"/>
                  </a:lnTo>
                  <a:lnTo>
                    <a:pt x="2666" y="6367"/>
                  </a:lnTo>
                  <a:lnTo>
                    <a:pt x="3080" y="6392"/>
                  </a:lnTo>
                  <a:lnTo>
                    <a:pt x="3494" y="6392"/>
                  </a:lnTo>
                  <a:lnTo>
                    <a:pt x="3882" y="6392"/>
                  </a:lnTo>
                  <a:lnTo>
                    <a:pt x="4710" y="6341"/>
                  </a:lnTo>
                  <a:lnTo>
                    <a:pt x="5538" y="6237"/>
                  </a:lnTo>
                  <a:lnTo>
                    <a:pt x="6340" y="60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46"/>
            <p:cNvSpPr/>
            <p:nvPr/>
          </p:nvSpPr>
          <p:spPr>
            <a:xfrm>
              <a:off x="7532850" y="2761003"/>
              <a:ext cx="156424" cy="248417"/>
            </a:xfrm>
            <a:custGeom>
              <a:rect b="b" l="l" r="r" t="t"/>
              <a:pathLst>
                <a:path extrusionOk="0" h="14466" w="9109">
                  <a:moveTo>
                    <a:pt x="3520" y="1"/>
                  </a:moveTo>
                  <a:lnTo>
                    <a:pt x="3235" y="53"/>
                  </a:lnTo>
                  <a:lnTo>
                    <a:pt x="2950" y="130"/>
                  </a:lnTo>
                  <a:lnTo>
                    <a:pt x="2666" y="260"/>
                  </a:lnTo>
                  <a:lnTo>
                    <a:pt x="2381" y="467"/>
                  </a:lnTo>
                  <a:lnTo>
                    <a:pt x="2096" y="699"/>
                  </a:lnTo>
                  <a:lnTo>
                    <a:pt x="1760" y="1062"/>
                  </a:lnTo>
                  <a:lnTo>
                    <a:pt x="1424" y="1450"/>
                  </a:lnTo>
                  <a:lnTo>
                    <a:pt x="1165" y="1838"/>
                  </a:lnTo>
                  <a:lnTo>
                    <a:pt x="906" y="2252"/>
                  </a:lnTo>
                  <a:lnTo>
                    <a:pt x="699" y="2640"/>
                  </a:lnTo>
                  <a:lnTo>
                    <a:pt x="544" y="3028"/>
                  </a:lnTo>
                  <a:lnTo>
                    <a:pt x="389" y="3391"/>
                  </a:lnTo>
                  <a:lnTo>
                    <a:pt x="259" y="3727"/>
                  </a:lnTo>
                  <a:lnTo>
                    <a:pt x="156" y="4115"/>
                  </a:lnTo>
                  <a:lnTo>
                    <a:pt x="52" y="4426"/>
                  </a:lnTo>
                  <a:lnTo>
                    <a:pt x="0" y="4710"/>
                  </a:lnTo>
                  <a:lnTo>
                    <a:pt x="182" y="5409"/>
                  </a:lnTo>
                  <a:lnTo>
                    <a:pt x="596" y="7039"/>
                  </a:lnTo>
                  <a:lnTo>
                    <a:pt x="854" y="8023"/>
                  </a:lnTo>
                  <a:lnTo>
                    <a:pt x="1165" y="8980"/>
                  </a:lnTo>
                  <a:lnTo>
                    <a:pt x="1449" y="9860"/>
                  </a:lnTo>
                  <a:lnTo>
                    <a:pt x="1605" y="10222"/>
                  </a:lnTo>
                  <a:lnTo>
                    <a:pt x="1760" y="10533"/>
                  </a:lnTo>
                  <a:lnTo>
                    <a:pt x="2071" y="11102"/>
                  </a:lnTo>
                  <a:lnTo>
                    <a:pt x="2433" y="11645"/>
                  </a:lnTo>
                  <a:lnTo>
                    <a:pt x="2640" y="11904"/>
                  </a:lnTo>
                  <a:lnTo>
                    <a:pt x="2847" y="12163"/>
                  </a:lnTo>
                  <a:lnTo>
                    <a:pt x="3080" y="12396"/>
                  </a:lnTo>
                  <a:lnTo>
                    <a:pt x="3313" y="12655"/>
                  </a:lnTo>
                  <a:lnTo>
                    <a:pt x="3571" y="12887"/>
                  </a:lnTo>
                  <a:lnTo>
                    <a:pt x="3856" y="13094"/>
                  </a:lnTo>
                  <a:lnTo>
                    <a:pt x="4141" y="13327"/>
                  </a:lnTo>
                  <a:lnTo>
                    <a:pt x="4451" y="13508"/>
                  </a:lnTo>
                  <a:lnTo>
                    <a:pt x="4788" y="13715"/>
                  </a:lnTo>
                  <a:lnTo>
                    <a:pt x="5150" y="13897"/>
                  </a:lnTo>
                  <a:lnTo>
                    <a:pt x="5512" y="14078"/>
                  </a:lnTo>
                  <a:lnTo>
                    <a:pt x="5900" y="14233"/>
                  </a:lnTo>
                  <a:lnTo>
                    <a:pt x="6340" y="14362"/>
                  </a:lnTo>
                  <a:lnTo>
                    <a:pt x="6702" y="14440"/>
                  </a:lnTo>
                  <a:lnTo>
                    <a:pt x="7065" y="14466"/>
                  </a:lnTo>
                  <a:lnTo>
                    <a:pt x="7375" y="14414"/>
                  </a:lnTo>
                  <a:lnTo>
                    <a:pt x="7634" y="14337"/>
                  </a:lnTo>
                  <a:lnTo>
                    <a:pt x="7893" y="14207"/>
                  </a:lnTo>
                  <a:lnTo>
                    <a:pt x="8100" y="14052"/>
                  </a:lnTo>
                  <a:lnTo>
                    <a:pt x="8281" y="13871"/>
                  </a:lnTo>
                  <a:lnTo>
                    <a:pt x="8436" y="13715"/>
                  </a:lnTo>
                  <a:lnTo>
                    <a:pt x="8566" y="13534"/>
                  </a:lnTo>
                  <a:lnTo>
                    <a:pt x="8773" y="13172"/>
                  </a:lnTo>
                  <a:lnTo>
                    <a:pt x="8928" y="12810"/>
                  </a:lnTo>
                  <a:lnTo>
                    <a:pt x="9057" y="12473"/>
                  </a:lnTo>
                  <a:lnTo>
                    <a:pt x="9083" y="12292"/>
                  </a:lnTo>
                  <a:lnTo>
                    <a:pt x="9109" y="12059"/>
                  </a:lnTo>
                  <a:lnTo>
                    <a:pt x="9083" y="11826"/>
                  </a:lnTo>
                  <a:lnTo>
                    <a:pt x="9031" y="11542"/>
                  </a:lnTo>
                  <a:lnTo>
                    <a:pt x="8928" y="11257"/>
                  </a:lnTo>
                  <a:lnTo>
                    <a:pt x="8850" y="10973"/>
                  </a:lnTo>
                  <a:lnTo>
                    <a:pt x="8617" y="10377"/>
                  </a:lnTo>
                  <a:lnTo>
                    <a:pt x="8359" y="9834"/>
                  </a:lnTo>
                  <a:lnTo>
                    <a:pt x="8152" y="9368"/>
                  </a:lnTo>
                  <a:lnTo>
                    <a:pt x="7919" y="8954"/>
                  </a:lnTo>
                  <a:lnTo>
                    <a:pt x="7712" y="8644"/>
                  </a:lnTo>
                  <a:lnTo>
                    <a:pt x="7556" y="8333"/>
                  </a:lnTo>
                  <a:lnTo>
                    <a:pt x="7375" y="7971"/>
                  </a:lnTo>
                  <a:lnTo>
                    <a:pt x="7220" y="7634"/>
                  </a:lnTo>
                  <a:lnTo>
                    <a:pt x="7065" y="7246"/>
                  </a:lnTo>
                  <a:lnTo>
                    <a:pt x="6935" y="6858"/>
                  </a:lnTo>
                  <a:lnTo>
                    <a:pt x="6702" y="6030"/>
                  </a:lnTo>
                  <a:lnTo>
                    <a:pt x="6521" y="5150"/>
                  </a:lnTo>
                  <a:lnTo>
                    <a:pt x="6340" y="4219"/>
                  </a:lnTo>
                  <a:lnTo>
                    <a:pt x="6185" y="3261"/>
                  </a:lnTo>
                  <a:lnTo>
                    <a:pt x="6056" y="2278"/>
                  </a:lnTo>
                  <a:lnTo>
                    <a:pt x="5900" y="1916"/>
                  </a:lnTo>
                  <a:lnTo>
                    <a:pt x="5719" y="1553"/>
                  </a:lnTo>
                  <a:lnTo>
                    <a:pt x="5512" y="1243"/>
                  </a:lnTo>
                  <a:lnTo>
                    <a:pt x="5305" y="932"/>
                  </a:lnTo>
                  <a:lnTo>
                    <a:pt x="5072" y="699"/>
                  </a:lnTo>
                  <a:lnTo>
                    <a:pt x="4839" y="467"/>
                  </a:lnTo>
                  <a:lnTo>
                    <a:pt x="4606" y="311"/>
                  </a:lnTo>
                  <a:lnTo>
                    <a:pt x="4348" y="156"/>
                  </a:lnTo>
                  <a:lnTo>
                    <a:pt x="4089" y="78"/>
                  </a:lnTo>
                  <a:lnTo>
                    <a:pt x="3804" y="27"/>
                  </a:lnTo>
                  <a:lnTo>
                    <a:pt x="3520" y="1"/>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46"/>
            <p:cNvSpPr/>
            <p:nvPr/>
          </p:nvSpPr>
          <p:spPr>
            <a:xfrm>
              <a:off x="7532850" y="2825005"/>
              <a:ext cx="142205" cy="184415"/>
            </a:xfrm>
            <a:custGeom>
              <a:rect b="b" l="l" r="r" t="t"/>
              <a:pathLst>
                <a:path extrusionOk="0" h="10739" w="8281">
                  <a:moveTo>
                    <a:pt x="259" y="0"/>
                  </a:moveTo>
                  <a:lnTo>
                    <a:pt x="156" y="388"/>
                  </a:lnTo>
                  <a:lnTo>
                    <a:pt x="52" y="699"/>
                  </a:lnTo>
                  <a:lnTo>
                    <a:pt x="0" y="983"/>
                  </a:lnTo>
                  <a:lnTo>
                    <a:pt x="182" y="1682"/>
                  </a:lnTo>
                  <a:lnTo>
                    <a:pt x="596" y="3312"/>
                  </a:lnTo>
                  <a:lnTo>
                    <a:pt x="854" y="4296"/>
                  </a:lnTo>
                  <a:lnTo>
                    <a:pt x="1165" y="5253"/>
                  </a:lnTo>
                  <a:lnTo>
                    <a:pt x="1449" y="6133"/>
                  </a:lnTo>
                  <a:lnTo>
                    <a:pt x="1605" y="6495"/>
                  </a:lnTo>
                  <a:lnTo>
                    <a:pt x="1760" y="6806"/>
                  </a:lnTo>
                  <a:lnTo>
                    <a:pt x="2071" y="7375"/>
                  </a:lnTo>
                  <a:lnTo>
                    <a:pt x="2433" y="7918"/>
                  </a:lnTo>
                  <a:lnTo>
                    <a:pt x="2640" y="8177"/>
                  </a:lnTo>
                  <a:lnTo>
                    <a:pt x="2847" y="8436"/>
                  </a:lnTo>
                  <a:lnTo>
                    <a:pt x="3080" y="8669"/>
                  </a:lnTo>
                  <a:lnTo>
                    <a:pt x="3313" y="8928"/>
                  </a:lnTo>
                  <a:lnTo>
                    <a:pt x="3571" y="9160"/>
                  </a:lnTo>
                  <a:lnTo>
                    <a:pt x="3856" y="9367"/>
                  </a:lnTo>
                  <a:lnTo>
                    <a:pt x="4141" y="9600"/>
                  </a:lnTo>
                  <a:lnTo>
                    <a:pt x="4451" y="9781"/>
                  </a:lnTo>
                  <a:lnTo>
                    <a:pt x="4788" y="9988"/>
                  </a:lnTo>
                  <a:lnTo>
                    <a:pt x="5150" y="10170"/>
                  </a:lnTo>
                  <a:lnTo>
                    <a:pt x="5512" y="10351"/>
                  </a:lnTo>
                  <a:lnTo>
                    <a:pt x="5900" y="10506"/>
                  </a:lnTo>
                  <a:lnTo>
                    <a:pt x="6340" y="10635"/>
                  </a:lnTo>
                  <a:lnTo>
                    <a:pt x="6702" y="10713"/>
                  </a:lnTo>
                  <a:lnTo>
                    <a:pt x="7065" y="10739"/>
                  </a:lnTo>
                  <a:lnTo>
                    <a:pt x="7375" y="10687"/>
                  </a:lnTo>
                  <a:lnTo>
                    <a:pt x="7634" y="10610"/>
                  </a:lnTo>
                  <a:lnTo>
                    <a:pt x="7893" y="10480"/>
                  </a:lnTo>
                  <a:lnTo>
                    <a:pt x="8100" y="10325"/>
                  </a:lnTo>
                  <a:lnTo>
                    <a:pt x="8281" y="10144"/>
                  </a:lnTo>
                  <a:lnTo>
                    <a:pt x="7996" y="10221"/>
                  </a:lnTo>
                  <a:lnTo>
                    <a:pt x="7634" y="10273"/>
                  </a:lnTo>
                  <a:lnTo>
                    <a:pt x="7427" y="10273"/>
                  </a:lnTo>
                  <a:lnTo>
                    <a:pt x="7168" y="10247"/>
                  </a:lnTo>
                  <a:lnTo>
                    <a:pt x="6935" y="10196"/>
                  </a:lnTo>
                  <a:lnTo>
                    <a:pt x="6651" y="10144"/>
                  </a:lnTo>
                  <a:lnTo>
                    <a:pt x="6366" y="10066"/>
                  </a:lnTo>
                  <a:lnTo>
                    <a:pt x="6081" y="9937"/>
                  </a:lnTo>
                  <a:lnTo>
                    <a:pt x="5797" y="9807"/>
                  </a:lnTo>
                  <a:lnTo>
                    <a:pt x="5486" y="9678"/>
                  </a:lnTo>
                  <a:lnTo>
                    <a:pt x="5176" y="9497"/>
                  </a:lnTo>
                  <a:lnTo>
                    <a:pt x="4865" y="9290"/>
                  </a:lnTo>
                  <a:lnTo>
                    <a:pt x="4555" y="9083"/>
                  </a:lnTo>
                  <a:lnTo>
                    <a:pt x="4244" y="8850"/>
                  </a:lnTo>
                  <a:lnTo>
                    <a:pt x="3934" y="8591"/>
                  </a:lnTo>
                  <a:lnTo>
                    <a:pt x="3623" y="8307"/>
                  </a:lnTo>
                  <a:lnTo>
                    <a:pt x="3338" y="8022"/>
                  </a:lnTo>
                  <a:lnTo>
                    <a:pt x="3080" y="7711"/>
                  </a:lnTo>
                  <a:lnTo>
                    <a:pt x="2821" y="7375"/>
                  </a:lnTo>
                  <a:lnTo>
                    <a:pt x="2588" y="7013"/>
                  </a:lnTo>
                  <a:lnTo>
                    <a:pt x="2355" y="6650"/>
                  </a:lnTo>
                  <a:lnTo>
                    <a:pt x="2174" y="6262"/>
                  </a:lnTo>
                  <a:lnTo>
                    <a:pt x="1889" y="5538"/>
                  </a:lnTo>
                  <a:lnTo>
                    <a:pt x="1605" y="4710"/>
                  </a:lnTo>
                  <a:lnTo>
                    <a:pt x="1320" y="3830"/>
                  </a:lnTo>
                  <a:lnTo>
                    <a:pt x="1035" y="2924"/>
                  </a:lnTo>
                  <a:lnTo>
                    <a:pt x="570" y="1242"/>
                  </a:lnTo>
                  <a:lnTo>
                    <a:pt x="259" y="0"/>
                  </a:lnTo>
                  <a:close/>
                </a:path>
              </a:pathLst>
            </a:custGeom>
            <a:solidFill>
              <a:srgbClr val="2C4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46"/>
            <p:cNvSpPr/>
            <p:nvPr/>
          </p:nvSpPr>
          <p:spPr>
            <a:xfrm>
              <a:off x="7579508" y="2849888"/>
              <a:ext cx="85777" cy="59108"/>
            </a:xfrm>
            <a:custGeom>
              <a:rect b="b" l="l" r="r" t="t"/>
              <a:pathLst>
                <a:path extrusionOk="0" h="3442" w="4995">
                  <a:moveTo>
                    <a:pt x="1346" y="0"/>
                  </a:moveTo>
                  <a:lnTo>
                    <a:pt x="803" y="52"/>
                  </a:lnTo>
                  <a:lnTo>
                    <a:pt x="389" y="130"/>
                  </a:lnTo>
                  <a:lnTo>
                    <a:pt x="104" y="181"/>
                  </a:lnTo>
                  <a:lnTo>
                    <a:pt x="0" y="233"/>
                  </a:lnTo>
                  <a:lnTo>
                    <a:pt x="751" y="2847"/>
                  </a:lnTo>
                  <a:lnTo>
                    <a:pt x="1113" y="2769"/>
                  </a:lnTo>
                  <a:lnTo>
                    <a:pt x="1475" y="2691"/>
                  </a:lnTo>
                  <a:lnTo>
                    <a:pt x="2226" y="2691"/>
                  </a:lnTo>
                  <a:lnTo>
                    <a:pt x="2588" y="2717"/>
                  </a:lnTo>
                  <a:lnTo>
                    <a:pt x="2924" y="2769"/>
                  </a:lnTo>
                  <a:lnTo>
                    <a:pt x="3261" y="2821"/>
                  </a:lnTo>
                  <a:lnTo>
                    <a:pt x="3597" y="2924"/>
                  </a:lnTo>
                  <a:lnTo>
                    <a:pt x="4141" y="3079"/>
                  </a:lnTo>
                  <a:lnTo>
                    <a:pt x="4581" y="3261"/>
                  </a:lnTo>
                  <a:lnTo>
                    <a:pt x="4995" y="3442"/>
                  </a:lnTo>
                  <a:lnTo>
                    <a:pt x="4995" y="3442"/>
                  </a:lnTo>
                  <a:lnTo>
                    <a:pt x="4813" y="3079"/>
                  </a:lnTo>
                  <a:lnTo>
                    <a:pt x="4632" y="2665"/>
                  </a:lnTo>
                  <a:lnTo>
                    <a:pt x="4296" y="1786"/>
                  </a:lnTo>
                  <a:lnTo>
                    <a:pt x="4063" y="1061"/>
                  </a:lnTo>
                  <a:lnTo>
                    <a:pt x="3960" y="776"/>
                  </a:lnTo>
                  <a:lnTo>
                    <a:pt x="3649" y="544"/>
                  </a:lnTo>
                  <a:lnTo>
                    <a:pt x="3313" y="362"/>
                  </a:lnTo>
                  <a:lnTo>
                    <a:pt x="2976" y="233"/>
                  </a:lnTo>
                  <a:lnTo>
                    <a:pt x="2640" y="130"/>
                  </a:lnTo>
                  <a:lnTo>
                    <a:pt x="2303" y="52"/>
                  </a:lnTo>
                  <a:lnTo>
                    <a:pt x="1967" y="0"/>
                  </a:lnTo>
                  <a:close/>
                </a:path>
              </a:pathLst>
            </a:custGeom>
            <a:solidFill>
              <a:srgbClr val="2C4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46"/>
            <p:cNvSpPr/>
            <p:nvPr/>
          </p:nvSpPr>
          <p:spPr>
            <a:xfrm>
              <a:off x="7566629" y="2773006"/>
              <a:ext cx="68003" cy="58232"/>
            </a:xfrm>
            <a:custGeom>
              <a:rect b="b" l="l" r="r" t="t"/>
              <a:pathLst>
                <a:path extrusionOk="0" h="3391" w="3960">
                  <a:moveTo>
                    <a:pt x="906" y="0"/>
                  </a:moveTo>
                  <a:lnTo>
                    <a:pt x="647" y="26"/>
                  </a:lnTo>
                  <a:lnTo>
                    <a:pt x="414" y="104"/>
                  </a:lnTo>
                  <a:lnTo>
                    <a:pt x="311" y="156"/>
                  </a:lnTo>
                  <a:lnTo>
                    <a:pt x="207" y="207"/>
                  </a:lnTo>
                  <a:lnTo>
                    <a:pt x="129" y="285"/>
                  </a:lnTo>
                  <a:lnTo>
                    <a:pt x="78" y="363"/>
                  </a:lnTo>
                  <a:lnTo>
                    <a:pt x="52" y="466"/>
                  </a:lnTo>
                  <a:lnTo>
                    <a:pt x="26" y="570"/>
                  </a:lnTo>
                  <a:lnTo>
                    <a:pt x="0" y="803"/>
                  </a:lnTo>
                  <a:lnTo>
                    <a:pt x="26" y="1061"/>
                  </a:lnTo>
                  <a:lnTo>
                    <a:pt x="129" y="1320"/>
                  </a:lnTo>
                  <a:lnTo>
                    <a:pt x="259" y="1605"/>
                  </a:lnTo>
                  <a:lnTo>
                    <a:pt x="414" y="1864"/>
                  </a:lnTo>
                  <a:lnTo>
                    <a:pt x="621" y="2148"/>
                  </a:lnTo>
                  <a:lnTo>
                    <a:pt x="854" y="2407"/>
                  </a:lnTo>
                  <a:lnTo>
                    <a:pt x="1113" y="2666"/>
                  </a:lnTo>
                  <a:lnTo>
                    <a:pt x="1397" y="2873"/>
                  </a:lnTo>
                  <a:lnTo>
                    <a:pt x="1708" y="3054"/>
                  </a:lnTo>
                  <a:lnTo>
                    <a:pt x="2018" y="3209"/>
                  </a:lnTo>
                  <a:lnTo>
                    <a:pt x="2355" y="3313"/>
                  </a:lnTo>
                  <a:lnTo>
                    <a:pt x="2717" y="3390"/>
                  </a:lnTo>
                  <a:lnTo>
                    <a:pt x="3028" y="3390"/>
                  </a:lnTo>
                  <a:lnTo>
                    <a:pt x="3286" y="3339"/>
                  </a:lnTo>
                  <a:lnTo>
                    <a:pt x="3493" y="3235"/>
                  </a:lnTo>
                  <a:lnTo>
                    <a:pt x="3649" y="3132"/>
                  </a:lnTo>
                  <a:lnTo>
                    <a:pt x="3778" y="2976"/>
                  </a:lnTo>
                  <a:lnTo>
                    <a:pt x="3882" y="2795"/>
                  </a:lnTo>
                  <a:lnTo>
                    <a:pt x="3933" y="2614"/>
                  </a:lnTo>
                  <a:lnTo>
                    <a:pt x="3959" y="2433"/>
                  </a:lnTo>
                  <a:lnTo>
                    <a:pt x="3959" y="2226"/>
                  </a:lnTo>
                  <a:lnTo>
                    <a:pt x="3959" y="2045"/>
                  </a:lnTo>
                  <a:lnTo>
                    <a:pt x="3907" y="1708"/>
                  </a:lnTo>
                  <a:lnTo>
                    <a:pt x="3856" y="1450"/>
                  </a:lnTo>
                  <a:lnTo>
                    <a:pt x="3804" y="1372"/>
                  </a:lnTo>
                  <a:lnTo>
                    <a:pt x="3442" y="1087"/>
                  </a:lnTo>
                  <a:lnTo>
                    <a:pt x="3053" y="829"/>
                  </a:lnTo>
                  <a:lnTo>
                    <a:pt x="2562" y="544"/>
                  </a:lnTo>
                  <a:lnTo>
                    <a:pt x="2277" y="415"/>
                  </a:lnTo>
                  <a:lnTo>
                    <a:pt x="2018" y="285"/>
                  </a:lnTo>
                  <a:lnTo>
                    <a:pt x="1734" y="156"/>
                  </a:lnTo>
                  <a:lnTo>
                    <a:pt x="1449" y="78"/>
                  </a:lnTo>
                  <a:lnTo>
                    <a:pt x="1164" y="26"/>
                  </a:lnTo>
                  <a:lnTo>
                    <a:pt x="906"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46"/>
            <p:cNvSpPr/>
            <p:nvPr/>
          </p:nvSpPr>
          <p:spPr>
            <a:xfrm>
              <a:off x="7570613" y="2729010"/>
              <a:ext cx="82668" cy="95565"/>
            </a:xfrm>
            <a:custGeom>
              <a:rect b="b" l="l" r="r" t="t"/>
              <a:pathLst>
                <a:path extrusionOk="0" h="5565" w="4814">
                  <a:moveTo>
                    <a:pt x="622" y="1"/>
                  </a:moveTo>
                  <a:lnTo>
                    <a:pt x="1" y="3261"/>
                  </a:lnTo>
                  <a:lnTo>
                    <a:pt x="79" y="3494"/>
                  </a:lnTo>
                  <a:lnTo>
                    <a:pt x="182" y="3727"/>
                  </a:lnTo>
                  <a:lnTo>
                    <a:pt x="363" y="4037"/>
                  </a:lnTo>
                  <a:lnTo>
                    <a:pt x="596" y="4374"/>
                  </a:lnTo>
                  <a:lnTo>
                    <a:pt x="751" y="4555"/>
                  </a:lnTo>
                  <a:lnTo>
                    <a:pt x="907" y="4736"/>
                  </a:lnTo>
                  <a:lnTo>
                    <a:pt x="1088" y="4891"/>
                  </a:lnTo>
                  <a:lnTo>
                    <a:pt x="1295" y="5047"/>
                  </a:lnTo>
                  <a:lnTo>
                    <a:pt x="1528" y="5202"/>
                  </a:lnTo>
                  <a:lnTo>
                    <a:pt x="1761" y="5331"/>
                  </a:lnTo>
                  <a:lnTo>
                    <a:pt x="2019" y="5461"/>
                  </a:lnTo>
                  <a:lnTo>
                    <a:pt x="2226" y="5512"/>
                  </a:lnTo>
                  <a:lnTo>
                    <a:pt x="2433" y="5564"/>
                  </a:lnTo>
                  <a:lnTo>
                    <a:pt x="2614" y="5564"/>
                  </a:lnTo>
                  <a:lnTo>
                    <a:pt x="2796" y="5538"/>
                  </a:lnTo>
                  <a:lnTo>
                    <a:pt x="2951" y="5487"/>
                  </a:lnTo>
                  <a:lnTo>
                    <a:pt x="3080" y="5435"/>
                  </a:lnTo>
                  <a:lnTo>
                    <a:pt x="3184" y="5383"/>
                  </a:lnTo>
                  <a:lnTo>
                    <a:pt x="3365" y="5202"/>
                  </a:lnTo>
                  <a:lnTo>
                    <a:pt x="3494" y="5047"/>
                  </a:lnTo>
                  <a:lnTo>
                    <a:pt x="3572" y="4891"/>
                  </a:lnTo>
                  <a:lnTo>
                    <a:pt x="4814" y="1269"/>
                  </a:lnTo>
                  <a:lnTo>
                    <a:pt x="622"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46"/>
            <p:cNvSpPr/>
            <p:nvPr/>
          </p:nvSpPr>
          <p:spPr>
            <a:xfrm>
              <a:off x="7200906" y="2849888"/>
              <a:ext cx="170660" cy="239969"/>
            </a:xfrm>
            <a:custGeom>
              <a:rect b="b" l="l" r="r" t="t"/>
              <a:pathLst>
                <a:path extrusionOk="0" h="13974" w="9938">
                  <a:moveTo>
                    <a:pt x="6728" y="0"/>
                  </a:moveTo>
                  <a:lnTo>
                    <a:pt x="6470" y="26"/>
                  </a:lnTo>
                  <a:lnTo>
                    <a:pt x="6185" y="78"/>
                  </a:lnTo>
                  <a:lnTo>
                    <a:pt x="5926" y="181"/>
                  </a:lnTo>
                  <a:lnTo>
                    <a:pt x="5642" y="337"/>
                  </a:lnTo>
                  <a:lnTo>
                    <a:pt x="5383" y="518"/>
                  </a:lnTo>
                  <a:lnTo>
                    <a:pt x="5150" y="751"/>
                  </a:lnTo>
                  <a:lnTo>
                    <a:pt x="4891" y="1009"/>
                  </a:lnTo>
                  <a:lnTo>
                    <a:pt x="4658" y="1294"/>
                  </a:lnTo>
                  <a:lnTo>
                    <a:pt x="4451" y="1630"/>
                  </a:lnTo>
                  <a:lnTo>
                    <a:pt x="4244" y="1993"/>
                  </a:lnTo>
                  <a:lnTo>
                    <a:pt x="3985" y="2950"/>
                  </a:lnTo>
                  <a:lnTo>
                    <a:pt x="3727" y="3856"/>
                  </a:lnTo>
                  <a:lnTo>
                    <a:pt x="3442" y="4761"/>
                  </a:lnTo>
                  <a:lnTo>
                    <a:pt x="3132" y="5615"/>
                  </a:lnTo>
                  <a:lnTo>
                    <a:pt x="2795" y="6418"/>
                  </a:lnTo>
                  <a:lnTo>
                    <a:pt x="2614" y="6780"/>
                  </a:lnTo>
                  <a:lnTo>
                    <a:pt x="2433" y="7142"/>
                  </a:lnTo>
                  <a:lnTo>
                    <a:pt x="2226" y="7479"/>
                  </a:lnTo>
                  <a:lnTo>
                    <a:pt x="2019" y="7789"/>
                  </a:lnTo>
                  <a:lnTo>
                    <a:pt x="1812" y="8100"/>
                  </a:lnTo>
                  <a:lnTo>
                    <a:pt x="1579" y="8384"/>
                  </a:lnTo>
                  <a:lnTo>
                    <a:pt x="1294" y="8772"/>
                  </a:lnTo>
                  <a:lnTo>
                    <a:pt x="1010" y="9186"/>
                  </a:lnTo>
                  <a:lnTo>
                    <a:pt x="699" y="9704"/>
                  </a:lnTo>
                  <a:lnTo>
                    <a:pt x="415" y="10273"/>
                  </a:lnTo>
                  <a:lnTo>
                    <a:pt x="285" y="10532"/>
                  </a:lnTo>
                  <a:lnTo>
                    <a:pt x="156" y="10817"/>
                  </a:lnTo>
                  <a:lnTo>
                    <a:pt x="78" y="11075"/>
                  </a:lnTo>
                  <a:lnTo>
                    <a:pt x="26" y="11308"/>
                  </a:lnTo>
                  <a:lnTo>
                    <a:pt x="0" y="11541"/>
                  </a:lnTo>
                  <a:lnTo>
                    <a:pt x="26" y="11722"/>
                  </a:lnTo>
                  <a:lnTo>
                    <a:pt x="104" y="12085"/>
                  </a:lnTo>
                  <a:lnTo>
                    <a:pt x="233" y="12447"/>
                  </a:lnTo>
                  <a:lnTo>
                    <a:pt x="389" y="12835"/>
                  </a:lnTo>
                  <a:lnTo>
                    <a:pt x="492" y="13042"/>
                  </a:lnTo>
                  <a:lnTo>
                    <a:pt x="596" y="13223"/>
                  </a:lnTo>
                  <a:lnTo>
                    <a:pt x="777" y="13430"/>
                  </a:lnTo>
                  <a:lnTo>
                    <a:pt x="958" y="13611"/>
                  </a:lnTo>
                  <a:lnTo>
                    <a:pt x="1191" y="13741"/>
                  </a:lnTo>
                  <a:lnTo>
                    <a:pt x="1450" y="13870"/>
                  </a:lnTo>
                  <a:lnTo>
                    <a:pt x="1760" y="13948"/>
                  </a:lnTo>
                  <a:lnTo>
                    <a:pt x="2096" y="13974"/>
                  </a:lnTo>
                  <a:lnTo>
                    <a:pt x="2485" y="13948"/>
                  </a:lnTo>
                  <a:lnTo>
                    <a:pt x="2925" y="13870"/>
                  </a:lnTo>
                  <a:lnTo>
                    <a:pt x="3339" y="13741"/>
                  </a:lnTo>
                  <a:lnTo>
                    <a:pt x="3727" y="13611"/>
                  </a:lnTo>
                  <a:lnTo>
                    <a:pt x="4089" y="13482"/>
                  </a:lnTo>
                  <a:lnTo>
                    <a:pt x="4451" y="13327"/>
                  </a:lnTo>
                  <a:lnTo>
                    <a:pt x="4788" y="13171"/>
                  </a:lnTo>
                  <a:lnTo>
                    <a:pt x="5098" y="12990"/>
                  </a:lnTo>
                  <a:lnTo>
                    <a:pt x="5409" y="12809"/>
                  </a:lnTo>
                  <a:lnTo>
                    <a:pt x="5693" y="12602"/>
                  </a:lnTo>
                  <a:lnTo>
                    <a:pt x="5952" y="12395"/>
                  </a:lnTo>
                  <a:lnTo>
                    <a:pt x="6211" y="12188"/>
                  </a:lnTo>
                  <a:lnTo>
                    <a:pt x="6470" y="11955"/>
                  </a:lnTo>
                  <a:lnTo>
                    <a:pt x="6703" y="11722"/>
                  </a:lnTo>
                  <a:lnTo>
                    <a:pt x="7117" y="11231"/>
                  </a:lnTo>
                  <a:lnTo>
                    <a:pt x="7505" y="10687"/>
                  </a:lnTo>
                  <a:lnTo>
                    <a:pt x="7686" y="10403"/>
                  </a:lnTo>
                  <a:lnTo>
                    <a:pt x="7867" y="10040"/>
                  </a:lnTo>
                  <a:lnTo>
                    <a:pt x="8281" y="9212"/>
                  </a:lnTo>
                  <a:lnTo>
                    <a:pt x="8695" y="8307"/>
                  </a:lnTo>
                  <a:lnTo>
                    <a:pt x="9083" y="7375"/>
                  </a:lnTo>
                  <a:lnTo>
                    <a:pt x="9704" y="5797"/>
                  </a:lnTo>
                  <a:lnTo>
                    <a:pt x="9937" y="5124"/>
                  </a:lnTo>
                  <a:lnTo>
                    <a:pt x="9911" y="4839"/>
                  </a:lnTo>
                  <a:lnTo>
                    <a:pt x="9885" y="4529"/>
                  </a:lnTo>
                  <a:lnTo>
                    <a:pt x="9808" y="4115"/>
                  </a:lnTo>
                  <a:lnTo>
                    <a:pt x="9730" y="3778"/>
                  </a:lnTo>
                  <a:lnTo>
                    <a:pt x="9627" y="3390"/>
                  </a:lnTo>
                  <a:lnTo>
                    <a:pt x="9497" y="3002"/>
                  </a:lnTo>
                  <a:lnTo>
                    <a:pt x="9342" y="2562"/>
                  </a:lnTo>
                  <a:lnTo>
                    <a:pt x="9135" y="2148"/>
                  </a:lnTo>
                  <a:lnTo>
                    <a:pt x="8928" y="1708"/>
                  </a:lnTo>
                  <a:lnTo>
                    <a:pt x="8643" y="1294"/>
                  </a:lnTo>
                  <a:lnTo>
                    <a:pt x="8359" y="880"/>
                  </a:lnTo>
                  <a:lnTo>
                    <a:pt x="8100" y="621"/>
                  </a:lnTo>
                  <a:lnTo>
                    <a:pt x="7841" y="388"/>
                  </a:lnTo>
                  <a:lnTo>
                    <a:pt x="7556" y="233"/>
                  </a:lnTo>
                  <a:lnTo>
                    <a:pt x="7298" y="104"/>
                  </a:lnTo>
                  <a:lnTo>
                    <a:pt x="7013" y="26"/>
                  </a:lnTo>
                  <a:lnTo>
                    <a:pt x="6728" y="0"/>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46"/>
            <p:cNvSpPr/>
            <p:nvPr/>
          </p:nvSpPr>
          <p:spPr>
            <a:xfrm>
              <a:off x="7211124" y="2920535"/>
              <a:ext cx="160443" cy="169321"/>
            </a:xfrm>
            <a:custGeom>
              <a:rect b="b" l="l" r="r" t="t"/>
              <a:pathLst>
                <a:path extrusionOk="0" h="9860" w="9343">
                  <a:moveTo>
                    <a:pt x="9213" y="1"/>
                  </a:moveTo>
                  <a:lnTo>
                    <a:pt x="8747" y="1191"/>
                  </a:lnTo>
                  <a:lnTo>
                    <a:pt x="8074" y="2821"/>
                  </a:lnTo>
                  <a:lnTo>
                    <a:pt x="7712" y="3675"/>
                  </a:lnTo>
                  <a:lnTo>
                    <a:pt x="7324" y="4529"/>
                  </a:lnTo>
                  <a:lnTo>
                    <a:pt x="6936" y="5305"/>
                  </a:lnTo>
                  <a:lnTo>
                    <a:pt x="6547" y="5978"/>
                  </a:lnTo>
                  <a:lnTo>
                    <a:pt x="6315" y="6340"/>
                  </a:lnTo>
                  <a:lnTo>
                    <a:pt x="6056" y="6677"/>
                  </a:lnTo>
                  <a:lnTo>
                    <a:pt x="5771" y="7013"/>
                  </a:lnTo>
                  <a:lnTo>
                    <a:pt x="5487" y="7298"/>
                  </a:lnTo>
                  <a:lnTo>
                    <a:pt x="5176" y="7582"/>
                  </a:lnTo>
                  <a:lnTo>
                    <a:pt x="4865" y="7841"/>
                  </a:lnTo>
                  <a:lnTo>
                    <a:pt x="4529" y="8074"/>
                  </a:lnTo>
                  <a:lnTo>
                    <a:pt x="4193" y="8307"/>
                  </a:lnTo>
                  <a:lnTo>
                    <a:pt x="3856" y="8488"/>
                  </a:lnTo>
                  <a:lnTo>
                    <a:pt x="3520" y="8669"/>
                  </a:lnTo>
                  <a:lnTo>
                    <a:pt x="3183" y="8825"/>
                  </a:lnTo>
                  <a:lnTo>
                    <a:pt x="2847" y="8954"/>
                  </a:lnTo>
                  <a:lnTo>
                    <a:pt x="2537" y="9083"/>
                  </a:lnTo>
                  <a:lnTo>
                    <a:pt x="2226" y="9161"/>
                  </a:lnTo>
                  <a:lnTo>
                    <a:pt x="1916" y="9239"/>
                  </a:lnTo>
                  <a:lnTo>
                    <a:pt x="1631" y="9290"/>
                  </a:lnTo>
                  <a:lnTo>
                    <a:pt x="1372" y="9316"/>
                  </a:lnTo>
                  <a:lnTo>
                    <a:pt x="1113" y="9342"/>
                  </a:lnTo>
                  <a:lnTo>
                    <a:pt x="855" y="9316"/>
                  </a:lnTo>
                  <a:lnTo>
                    <a:pt x="648" y="9290"/>
                  </a:lnTo>
                  <a:lnTo>
                    <a:pt x="285" y="9213"/>
                  </a:lnTo>
                  <a:lnTo>
                    <a:pt x="1" y="9109"/>
                  </a:lnTo>
                  <a:lnTo>
                    <a:pt x="1" y="9109"/>
                  </a:lnTo>
                  <a:lnTo>
                    <a:pt x="182" y="9316"/>
                  </a:lnTo>
                  <a:lnTo>
                    <a:pt x="363" y="9497"/>
                  </a:lnTo>
                  <a:lnTo>
                    <a:pt x="596" y="9627"/>
                  </a:lnTo>
                  <a:lnTo>
                    <a:pt x="855" y="9756"/>
                  </a:lnTo>
                  <a:lnTo>
                    <a:pt x="1165" y="9834"/>
                  </a:lnTo>
                  <a:lnTo>
                    <a:pt x="1501" y="9860"/>
                  </a:lnTo>
                  <a:lnTo>
                    <a:pt x="1890" y="9834"/>
                  </a:lnTo>
                  <a:lnTo>
                    <a:pt x="2330" y="9756"/>
                  </a:lnTo>
                  <a:lnTo>
                    <a:pt x="2744" y="9627"/>
                  </a:lnTo>
                  <a:lnTo>
                    <a:pt x="3132" y="9497"/>
                  </a:lnTo>
                  <a:lnTo>
                    <a:pt x="3494" y="9368"/>
                  </a:lnTo>
                  <a:lnTo>
                    <a:pt x="3856" y="9213"/>
                  </a:lnTo>
                  <a:lnTo>
                    <a:pt x="4193" y="9057"/>
                  </a:lnTo>
                  <a:lnTo>
                    <a:pt x="4503" y="8876"/>
                  </a:lnTo>
                  <a:lnTo>
                    <a:pt x="4814" y="8695"/>
                  </a:lnTo>
                  <a:lnTo>
                    <a:pt x="5098" y="8488"/>
                  </a:lnTo>
                  <a:lnTo>
                    <a:pt x="5357" y="8281"/>
                  </a:lnTo>
                  <a:lnTo>
                    <a:pt x="5616" y="8074"/>
                  </a:lnTo>
                  <a:lnTo>
                    <a:pt x="5875" y="7841"/>
                  </a:lnTo>
                  <a:lnTo>
                    <a:pt x="6108" y="7608"/>
                  </a:lnTo>
                  <a:lnTo>
                    <a:pt x="6522" y="7117"/>
                  </a:lnTo>
                  <a:lnTo>
                    <a:pt x="6910" y="6573"/>
                  </a:lnTo>
                  <a:lnTo>
                    <a:pt x="7091" y="6289"/>
                  </a:lnTo>
                  <a:lnTo>
                    <a:pt x="7272" y="5926"/>
                  </a:lnTo>
                  <a:lnTo>
                    <a:pt x="7686" y="5098"/>
                  </a:lnTo>
                  <a:lnTo>
                    <a:pt x="8100" y="4193"/>
                  </a:lnTo>
                  <a:lnTo>
                    <a:pt x="8488" y="3261"/>
                  </a:lnTo>
                  <a:lnTo>
                    <a:pt x="9109" y="1683"/>
                  </a:lnTo>
                  <a:lnTo>
                    <a:pt x="9342" y="1010"/>
                  </a:lnTo>
                  <a:lnTo>
                    <a:pt x="9316" y="725"/>
                  </a:lnTo>
                  <a:lnTo>
                    <a:pt x="9290" y="415"/>
                  </a:lnTo>
                  <a:lnTo>
                    <a:pt x="9213" y="1"/>
                  </a:lnTo>
                  <a:close/>
                </a:path>
              </a:pathLst>
            </a:custGeom>
            <a:solidFill>
              <a:srgbClr val="2C4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46"/>
            <p:cNvSpPr/>
            <p:nvPr/>
          </p:nvSpPr>
          <p:spPr>
            <a:xfrm>
              <a:off x="7232452" y="2936093"/>
              <a:ext cx="91564" cy="51998"/>
            </a:xfrm>
            <a:custGeom>
              <a:rect b="b" l="l" r="r" t="t"/>
              <a:pathLst>
                <a:path extrusionOk="0" h="3028" w="5332">
                  <a:moveTo>
                    <a:pt x="3080" y="0"/>
                  </a:moveTo>
                  <a:lnTo>
                    <a:pt x="2744" y="52"/>
                  </a:lnTo>
                  <a:lnTo>
                    <a:pt x="2381" y="104"/>
                  </a:lnTo>
                  <a:lnTo>
                    <a:pt x="2019" y="207"/>
                  </a:lnTo>
                  <a:lnTo>
                    <a:pt x="1683" y="337"/>
                  </a:lnTo>
                  <a:lnTo>
                    <a:pt x="1320" y="518"/>
                  </a:lnTo>
                  <a:lnTo>
                    <a:pt x="1191" y="802"/>
                  </a:lnTo>
                  <a:lnTo>
                    <a:pt x="881" y="1501"/>
                  </a:lnTo>
                  <a:lnTo>
                    <a:pt x="441" y="2329"/>
                  </a:lnTo>
                  <a:lnTo>
                    <a:pt x="208" y="2717"/>
                  </a:lnTo>
                  <a:lnTo>
                    <a:pt x="1" y="3028"/>
                  </a:lnTo>
                  <a:lnTo>
                    <a:pt x="415" y="2898"/>
                  </a:lnTo>
                  <a:lnTo>
                    <a:pt x="855" y="2795"/>
                  </a:lnTo>
                  <a:lnTo>
                    <a:pt x="1450" y="2691"/>
                  </a:lnTo>
                  <a:lnTo>
                    <a:pt x="1760" y="2666"/>
                  </a:lnTo>
                  <a:lnTo>
                    <a:pt x="2123" y="2640"/>
                  </a:lnTo>
                  <a:lnTo>
                    <a:pt x="2459" y="2614"/>
                  </a:lnTo>
                  <a:lnTo>
                    <a:pt x="2821" y="2640"/>
                  </a:lnTo>
                  <a:lnTo>
                    <a:pt x="3184" y="2666"/>
                  </a:lnTo>
                  <a:lnTo>
                    <a:pt x="3546" y="2743"/>
                  </a:lnTo>
                  <a:lnTo>
                    <a:pt x="3908" y="2847"/>
                  </a:lnTo>
                  <a:lnTo>
                    <a:pt x="4270" y="2976"/>
                  </a:lnTo>
                  <a:lnTo>
                    <a:pt x="5331" y="466"/>
                  </a:lnTo>
                  <a:lnTo>
                    <a:pt x="5228" y="414"/>
                  </a:lnTo>
                  <a:lnTo>
                    <a:pt x="4969" y="311"/>
                  </a:lnTo>
                  <a:lnTo>
                    <a:pt x="4555" y="181"/>
                  </a:lnTo>
                  <a:lnTo>
                    <a:pt x="4012" y="78"/>
                  </a:lnTo>
                  <a:lnTo>
                    <a:pt x="3727" y="26"/>
                  </a:lnTo>
                  <a:lnTo>
                    <a:pt x="3416" y="0"/>
                  </a:lnTo>
                  <a:close/>
                </a:path>
              </a:pathLst>
            </a:custGeom>
            <a:solidFill>
              <a:srgbClr val="2C42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46"/>
            <p:cNvSpPr/>
            <p:nvPr/>
          </p:nvSpPr>
          <p:spPr>
            <a:xfrm>
              <a:off x="7274233" y="2863213"/>
              <a:ext cx="70665" cy="54231"/>
            </a:xfrm>
            <a:custGeom>
              <a:rect b="b" l="l" r="r" t="t"/>
              <a:pathLst>
                <a:path extrusionOk="0" h="3158" w="4115">
                  <a:moveTo>
                    <a:pt x="3054" y="0"/>
                  </a:moveTo>
                  <a:lnTo>
                    <a:pt x="2769" y="26"/>
                  </a:lnTo>
                  <a:lnTo>
                    <a:pt x="2484" y="78"/>
                  </a:lnTo>
                  <a:lnTo>
                    <a:pt x="2174" y="156"/>
                  </a:lnTo>
                  <a:lnTo>
                    <a:pt x="1889" y="259"/>
                  </a:lnTo>
                  <a:lnTo>
                    <a:pt x="1604" y="363"/>
                  </a:lnTo>
                  <a:lnTo>
                    <a:pt x="1087" y="596"/>
                  </a:lnTo>
                  <a:lnTo>
                    <a:pt x="647" y="803"/>
                  </a:lnTo>
                  <a:lnTo>
                    <a:pt x="259" y="1010"/>
                  </a:lnTo>
                  <a:lnTo>
                    <a:pt x="207" y="1113"/>
                  </a:lnTo>
                  <a:lnTo>
                    <a:pt x="130" y="1346"/>
                  </a:lnTo>
                  <a:lnTo>
                    <a:pt x="52" y="1682"/>
                  </a:lnTo>
                  <a:lnTo>
                    <a:pt x="0" y="1864"/>
                  </a:lnTo>
                  <a:lnTo>
                    <a:pt x="0" y="2071"/>
                  </a:lnTo>
                  <a:lnTo>
                    <a:pt x="0" y="2252"/>
                  </a:lnTo>
                  <a:lnTo>
                    <a:pt x="26" y="2433"/>
                  </a:lnTo>
                  <a:lnTo>
                    <a:pt x="104" y="2614"/>
                  </a:lnTo>
                  <a:lnTo>
                    <a:pt x="207" y="2795"/>
                  </a:lnTo>
                  <a:lnTo>
                    <a:pt x="337" y="2925"/>
                  </a:lnTo>
                  <a:lnTo>
                    <a:pt x="544" y="3028"/>
                  </a:lnTo>
                  <a:lnTo>
                    <a:pt x="802" y="3106"/>
                  </a:lnTo>
                  <a:lnTo>
                    <a:pt x="1113" y="3157"/>
                  </a:lnTo>
                  <a:lnTo>
                    <a:pt x="1475" y="3132"/>
                  </a:lnTo>
                  <a:lnTo>
                    <a:pt x="1812" y="3080"/>
                  </a:lnTo>
                  <a:lnTo>
                    <a:pt x="2148" y="2976"/>
                  </a:lnTo>
                  <a:lnTo>
                    <a:pt x="2484" y="2821"/>
                  </a:lnTo>
                  <a:lnTo>
                    <a:pt x="2795" y="2640"/>
                  </a:lnTo>
                  <a:lnTo>
                    <a:pt x="3079" y="2407"/>
                  </a:lnTo>
                  <a:lnTo>
                    <a:pt x="3338" y="2174"/>
                  </a:lnTo>
                  <a:lnTo>
                    <a:pt x="3571" y="1941"/>
                  </a:lnTo>
                  <a:lnTo>
                    <a:pt x="3778" y="1682"/>
                  </a:lnTo>
                  <a:lnTo>
                    <a:pt x="3933" y="1424"/>
                  </a:lnTo>
                  <a:lnTo>
                    <a:pt x="4037" y="1165"/>
                  </a:lnTo>
                  <a:lnTo>
                    <a:pt x="4115" y="932"/>
                  </a:lnTo>
                  <a:lnTo>
                    <a:pt x="4115" y="699"/>
                  </a:lnTo>
                  <a:lnTo>
                    <a:pt x="4115" y="596"/>
                  </a:lnTo>
                  <a:lnTo>
                    <a:pt x="4089" y="492"/>
                  </a:lnTo>
                  <a:lnTo>
                    <a:pt x="4037" y="389"/>
                  </a:lnTo>
                  <a:lnTo>
                    <a:pt x="3985" y="311"/>
                  </a:lnTo>
                  <a:lnTo>
                    <a:pt x="3908" y="233"/>
                  </a:lnTo>
                  <a:lnTo>
                    <a:pt x="3804" y="182"/>
                  </a:lnTo>
                  <a:lnTo>
                    <a:pt x="3571" y="78"/>
                  </a:lnTo>
                  <a:lnTo>
                    <a:pt x="3312" y="26"/>
                  </a:lnTo>
                  <a:lnTo>
                    <a:pt x="3054"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46"/>
            <p:cNvSpPr/>
            <p:nvPr/>
          </p:nvSpPr>
          <p:spPr>
            <a:xfrm>
              <a:off x="7263122" y="2820110"/>
              <a:ext cx="78221" cy="90671"/>
            </a:xfrm>
            <a:custGeom>
              <a:rect b="b" l="l" r="r" t="t"/>
              <a:pathLst>
                <a:path extrusionOk="0" h="5280" w="4555">
                  <a:moveTo>
                    <a:pt x="4322" y="0"/>
                  </a:moveTo>
                  <a:lnTo>
                    <a:pt x="0" y="751"/>
                  </a:lnTo>
                  <a:lnTo>
                    <a:pt x="802" y="4477"/>
                  </a:lnTo>
                  <a:lnTo>
                    <a:pt x="854" y="4658"/>
                  </a:lnTo>
                  <a:lnTo>
                    <a:pt x="958" y="4839"/>
                  </a:lnTo>
                  <a:lnTo>
                    <a:pt x="1139" y="5021"/>
                  </a:lnTo>
                  <a:lnTo>
                    <a:pt x="1242" y="5098"/>
                  </a:lnTo>
                  <a:lnTo>
                    <a:pt x="1346" y="5176"/>
                  </a:lnTo>
                  <a:lnTo>
                    <a:pt x="1501" y="5228"/>
                  </a:lnTo>
                  <a:lnTo>
                    <a:pt x="1656" y="5279"/>
                  </a:lnTo>
                  <a:lnTo>
                    <a:pt x="2044" y="5279"/>
                  </a:lnTo>
                  <a:lnTo>
                    <a:pt x="2277" y="5228"/>
                  </a:lnTo>
                  <a:lnTo>
                    <a:pt x="2536" y="5150"/>
                  </a:lnTo>
                  <a:lnTo>
                    <a:pt x="2795" y="5046"/>
                  </a:lnTo>
                  <a:lnTo>
                    <a:pt x="3054" y="4943"/>
                  </a:lnTo>
                  <a:lnTo>
                    <a:pt x="3261" y="4788"/>
                  </a:lnTo>
                  <a:lnTo>
                    <a:pt x="3468" y="4658"/>
                  </a:lnTo>
                  <a:lnTo>
                    <a:pt x="3649" y="4503"/>
                  </a:lnTo>
                  <a:lnTo>
                    <a:pt x="3804" y="4348"/>
                  </a:lnTo>
                  <a:lnTo>
                    <a:pt x="4089" y="4037"/>
                  </a:lnTo>
                  <a:lnTo>
                    <a:pt x="4296" y="3753"/>
                  </a:lnTo>
                  <a:lnTo>
                    <a:pt x="4451" y="3520"/>
                  </a:lnTo>
                  <a:lnTo>
                    <a:pt x="4555" y="3313"/>
                  </a:lnTo>
                  <a:lnTo>
                    <a:pt x="4322" y="0"/>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46"/>
            <p:cNvSpPr/>
            <p:nvPr/>
          </p:nvSpPr>
          <p:spPr>
            <a:xfrm>
              <a:off x="7289774" y="1115963"/>
              <a:ext cx="233323" cy="323959"/>
            </a:xfrm>
            <a:custGeom>
              <a:rect b="b" l="l" r="r" t="t"/>
              <a:pathLst>
                <a:path extrusionOk="0" h="18865" w="13587">
                  <a:moveTo>
                    <a:pt x="6341" y="0"/>
                  </a:moveTo>
                  <a:lnTo>
                    <a:pt x="5927" y="52"/>
                  </a:lnTo>
                  <a:lnTo>
                    <a:pt x="5513" y="104"/>
                  </a:lnTo>
                  <a:lnTo>
                    <a:pt x="5124" y="207"/>
                  </a:lnTo>
                  <a:lnTo>
                    <a:pt x="4736" y="311"/>
                  </a:lnTo>
                  <a:lnTo>
                    <a:pt x="4374" y="440"/>
                  </a:lnTo>
                  <a:lnTo>
                    <a:pt x="4012" y="595"/>
                  </a:lnTo>
                  <a:lnTo>
                    <a:pt x="3701" y="776"/>
                  </a:lnTo>
                  <a:lnTo>
                    <a:pt x="3365" y="983"/>
                  </a:lnTo>
                  <a:lnTo>
                    <a:pt x="3080" y="1216"/>
                  </a:lnTo>
                  <a:lnTo>
                    <a:pt x="2796" y="1449"/>
                  </a:lnTo>
                  <a:lnTo>
                    <a:pt x="2511" y="1708"/>
                  </a:lnTo>
                  <a:lnTo>
                    <a:pt x="2252" y="1993"/>
                  </a:lnTo>
                  <a:lnTo>
                    <a:pt x="2019" y="2303"/>
                  </a:lnTo>
                  <a:lnTo>
                    <a:pt x="1786" y="2614"/>
                  </a:lnTo>
                  <a:lnTo>
                    <a:pt x="1579" y="2950"/>
                  </a:lnTo>
                  <a:lnTo>
                    <a:pt x="1372" y="3286"/>
                  </a:lnTo>
                  <a:lnTo>
                    <a:pt x="1191" y="3649"/>
                  </a:lnTo>
                  <a:lnTo>
                    <a:pt x="1036" y="4037"/>
                  </a:lnTo>
                  <a:lnTo>
                    <a:pt x="881" y="4425"/>
                  </a:lnTo>
                  <a:lnTo>
                    <a:pt x="725" y="4839"/>
                  </a:lnTo>
                  <a:lnTo>
                    <a:pt x="596" y="5253"/>
                  </a:lnTo>
                  <a:lnTo>
                    <a:pt x="492" y="5693"/>
                  </a:lnTo>
                  <a:lnTo>
                    <a:pt x="389" y="6133"/>
                  </a:lnTo>
                  <a:lnTo>
                    <a:pt x="208" y="7064"/>
                  </a:lnTo>
                  <a:lnTo>
                    <a:pt x="78" y="8022"/>
                  </a:lnTo>
                  <a:lnTo>
                    <a:pt x="27" y="9005"/>
                  </a:lnTo>
                  <a:lnTo>
                    <a:pt x="1" y="10040"/>
                  </a:lnTo>
                  <a:lnTo>
                    <a:pt x="1" y="11049"/>
                  </a:lnTo>
                  <a:lnTo>
                    <a:pt x="53" y="12007"/>
                  </a:lnTo>
                  <a:lnTo>
                    <a:pt x="156" y="12913"/>
                  </a:lnTo>
                  <a:lnTo>
                    <a:pt x="285" y="13766"/>
                  </a:lnTo>
                  <a:lnTo>
                    <a:pt x="363" y="14155"/>
                  </a:lnTo>
                  <a:lnTo>
                    <a:pt x="467" y="14543"/>
                  </a:lnTo>
                  <a:lnTo>
                    <a:pt x="570" y="14905"/>
                  </a:lnTo>
                  <a:lnTo>
                    <a:pt x="699" y="15267"/>
                  </a:lnTo>
                  <a:lnTo>
                    <a:pt x="829" y="15604"/>
                  </a:lnTo>
                  <a:lnTo>
                    <a:pt x="984" y="15940"/>
                  </a:lnTo>
                  <a:lnTo>
                    <a:pt x="1139" y="16251"/>
                  </a:lnTo>
                  <a:lnTo>
                    <a:pt x="1321" y="16535"/>
                  </a:lnTo>
                  <a:lnTo>
                    <a:pt x="1528" y="16820"/>
                  </a:lnTo>
                  <a:lnTo>
                    <a:pt x="1735" y="17079"/>
                  </a:lnTo>
                  <a:lnTo>
                    <a:pt x="1967" y="17312"/>
                  </a:lnTo>
                  <a:lnTo>
                    <a:pt x="2226" y="17544"/>
                  </a:lnTo>
                  <a:lnTo>
                    <a:pt x="2485" y="17751"/>
                  </a:lnTo>
                  <a:lnTo>
                    <a:pt x="2770" y="17933"/>
                  </a:lnTo>
                  <a:lnTo>
                    <a:pt x="3080" y="18114"/>
                  </a:lnTo>
                  <a:lnTo>
                    <a:pt x="3417" y="18269"/>
                  </a:lnTo>
                  <a:lnTo>
                    <a:pt x="3753" y="18398"/>
                  </a:lnTo>
                  <a:lnTo>
                    <a:pt x="4115" y="18528"/>
                  </a:lnTo>
                  <a:lnTo>
                    <a:pt x="4503" y="18631"/>
                  </a:lnTo>
                  <a:lnTo>
                    <a:pt x="4917" y="18709"/>
                  </a:lnTo>
                  <a:lnTo>
                    <a:pt x="5357" y="18787"/>
                  </a:lnTo>
                  <a:lnTo>
                    <a:pt x="5823" y="18838"/>
                  </a:lnTo>
                  <a:lnTo>
                    <a:pt x="6289" y="18864"/>
                  </a:lnTo>
                  <a:lnTo>
                    <a:pt x="7246" y="18864"/>
                  </a:lnTo>
                  <a:lnTo>
                    <a:pt x="7660" y="18838"/>
                  </a:lnTo>
                  <a:lnTo>
                    <a:pt x="8074" y="18787"/>
                  </a:lnTo>
                  <a:lnTo>
                    <a:pt x="8463" y="18709"/>
                  </a:lnTo>
                  <a:lnTo>
                    <a:pt x="8851" y="18631"/>
                  </a:lnTo>
                  <a:lnTo>
                    <a:pt x="9213" y="18528"/>
                  </a:lnTo>
                  <a:lnTo>
                    <a:pt x="9549" y="18398"/>
                  </a:lnTo>
                  <a:lnTo>
                    <a:pt x="9886" y="18269"/>
                  </a:lnTo>
                  <a:lnTo>
                    <a:pt x="10196" y="18114"/>
                  </a:lnTo>
                  <a:lnTo>
                    <a:pt x="10507" y="17933"/>
                  </a:lnTo>
                  <a:lnTo>
                    <a:pt x="10791" y="17751"/>
                  </a:lnTo>
                  <a:lnTo>
                    <a:pt x="11050" y="17544"/>
                  </a:lnTo>
                  <a:lnTo>
                    <a:pt x="11309" y="17312"/>
                  </a:lnTo>
                  <a:lnTo>
                    <a:pt x="11542" y="17079"/>
                  </a:lnTo>
                  <a:lnTo>
                    <a:pt x="11775" y="16820"/>
                  </a:lnTo>
                  <a:lnTo>
                    <a:pt x="11982" y="16535"/>
                  </a:lnTo>
                  <a:lnTo>
                    <a:pt x="12189" y="16251"/>
                  </a:lnTo>
                  <a:lnTo>
                    <a:pt x="12370" y="15940"/>
                  </a:lnTo>
                  <a:lnTo>
                    <a:pt x="12551" y="15604"/>
                  </a:lnTo>
                  <a:lnTo>
                    <a:pt x="12706" y="15267"/>
                  </a:lnTo>
                  <a:lnTo>
                    <a:pt x="12862" y="14905"/>
                  </a:lnTo>
                  <a:lnTo>
                    <a:pt x="12991" y="14543"/>
                  </a:lnTo>
                  <a:lnTo>
                    <a:pt x="13094" y="14155"/>
                  </a:lnTo>
                  <a:lnTo>
                    <a:pt x="13198" y="13766"/>
                  </a:lnTo>
                  <a:lnTo>
                    <a:pt x="13379" y="12913"/>
                  </a:lnTo>
                  <a:lnTo>
                    <a:pt x="13508" y="12007"/>
                  </a:lnTo>
                  <a:lnTo>
                    <a:pt x="13560" y="11049"/>
                  </a:lnTo>
                  <a:lnTo>
                    <a:pt x="13586" y="10040"/>
                  </a:lnTo>
                  <a:lnTo>
                    <a:pt x="13586" y="9005"/>
                  </a:lnTo>
                  <a:lnTo>
                    <a:pt x="13534" y="8022"/>
                  </a:lnTo>
                  <a:lnTo>
                    <a:pt x="13431" y="7064"/>
                  </a:lnTo>
                  <a:lnTo>
                    <a:pt x="13301" y="6133"/>
                  </a:lnTo>
                  <a:lnTo>
                    <a:pt x="13120" y="5253"/>
                  </a:lnTo>
                  <a:lnTo>
                    <a:pt x="12991" y="4839"/>
                  </a:lnTo>
                  <a:lnTo>
                    <a:pt x="12887" y="4425"/>
                  </a:lnTo>
                  <a:lnTo>
                    <a:pt x="12732" y="4037"/>
                  </a:lnTo>
                  <a:lnTo>
                    <a:pt x="12577" y="3649"/>
                  </a:lnTo>
                  <a:lnTo>
                    <a:pt x="12422" y="3286"/>
                  </a:lnTo>
                  <a:lnTo>
                    <a:pt x="12241" y="2950"/>
                  </a:lnTo>
                  <a:lnTo>
                    <a:pt x="12033" y="2614"/>
                  </a:lnTo>
                  <a:lnTo>
                    <a:pt x="11826" y="2303"/>
                  </a:lnTo>
                  <a:lnTo>
                    <a:pt x="11594" y="1993"/>
                  </a:lnTo>
                  <a:lnTo>
                    <a:pt x="11335" y="1708"/>
                  </a:lnTo>
                  <a:lnTo>
                    <a:pt x="11076" y="1449"/>
                  </a:lnTo>
                  <a:lnTo>
                    <a:pt x="10791" y="1216"/>
                  </a:lnTo>
                  <a:lnTo>
                    <a:pt x="10481" y="983"/>
                  </a:lnTo>
                  <a:lnTo>
                    <a:pt x="10144" y="776"/>
                  </a:lnTo>
                  <a:lnTo>
                    <a:pt x="9808" y="595"/>
                  </a:lnTo>
                  <a:lnTo>
                    <a:pt x="9446" y="440"/>
                  </a:lnTo>
                  <a:lnTo>
                    <a:pt x="9058" y="311"/>
                  </a:lnTo>
                  <a:lnTo>
                    <a:pt x="8644" y="207"/>
                  </a:lnTo>
                  <a:lnTo>
                    <a:pt x="8230" y="104"/>
                  </a:lnTo>
                  <a:lnTo>
                    <a:pt x="7764" y="52"/>
                  </a:lnTo>
                  <a:lnTo>
                    <a:pt x="7298"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46"/>
            <p:cNvSpPr/>
            <p:nvPr/>
          </p:nvSpPr>
          <p:spPr>
            <a:xfrm>
              <a:off x="7289774" y="1115963"/>
              <a:ext cx="233323" cy="323959"/>
            </a:xfrm>
            <a:custGeom>
              <a:rect b="b" l="l" r="r" t="t"/>
              <a:pathLst>
                <a:path extrusionOk="0" fill="none" h="18865" w="13587">
                  <a:moveTo>
                    <a:pt x="13586" y="10040"/>
                  </a:moveTo>
                  <a:lnTo>
                    <a:pt x="13586" y="10040"/>
                  </a:lnTo>
                  <a:lnTo>
                    <a:pt x="13560" y="11049"/>
                  </a:lnTo>
                  <a:lnTo>
                    <a:pt x="13508" y="12007"/>
                  </a:lnTo>
                  <a:lnTo>
                    <a:pt x="13379" y="12913"/>
                  </a:lnTo>
                  <a:lnTo>
                    <a:pt x="13198" y="13766"/>
                  </a:lnTo>
                  <a:lnTo>
                    <a:pt x="13094" y="14155"/>
                  </a:lnTo>
                  <a:lnTo>
                    <a:pt x="12991" y="14543"/>
                  </a:lnTo>
                  <a:lnTo>
                    <a:pt x="12862" y="14905"/>
                  </a:lnTo>
                  <a:lnTo>
                    <a:pt x="12706" y="15267"/>
                  </a:lnTo>
                  <a:lnTo>
                    <a:pt x="12551" y="15604"/>
                  </a:lnTo>
                  <a:lnTo>
                    <a:pt x="12370" y="15940"/>
                  </a:lnTo>
                  <a:lnTo>
                    <a:pt x="12189" y="16251"/>
                  </a:lnTo>
                  <a:lnTo>
                    <a:pt x="11982" y="16535"/>
                  </a:lnTo>
                  <a:lnTo>
                    <a:pt x="11775" y="16820"/>
                  </a:lnTo>
                  <a:lnTo>
                    <a:pt x="11542" y="17079"/>
                  </a:lnTo>
                  <a:lnTo>
                    <a:pt x="11309" y="17312"/>
                  </a:lnTo>
                  <a:lnTo>
                    <a:pt x="11050" y="17544"/>
                  </a:lnTo>
                  <a:lnTo>
                    <a:pt x="10791" y="17751"/>
                  </a:lnTo>
                  <a:lnTo>
                    <a:pt x="10507" y="17933"/>
                  </a:lnTo>
                  <a:lnTo>
                    <a:pt x="10196" y="18114"/>
                  </a:lnTo>
                  <a:lnTo>
                    <a:pt x="9886" y="18269"/>
                  </a:lnTo>
                  <a:lnTo>
                    <a:pt x="9549" y="18398"/>
                  </a:lnTo>
                  <a:lnTo>
                    <a:pt x="9213" y="18528"/>
                  </a:lnTo>
                  <a:lnTo>
                    <a:pt x="8851" y="18631"/>
                  </a:lnTo>
                  <a:lnTo>
                    <a:pt x="8463" y="18709"/>
                  </a:lnTo>
                  <a:lnTo>
                    <a:pt x="8074" y="18787"/>
                  </a:lnTo>
                  <a:lnTo>
                    <a:pt x="7660" y="18838"/>
                  </a:lnTo>
                  <a:lnTo>
                    <a:pt x="7246" y="18864"/>
                  </a:lnTo>
                  <a:lnTo>
                    <a:pt x="6806" y="18864"/>
                  </a:lnTo>
                  <a:lnTo>
                    <a:pt x="6806" y="18864"/>
                  </a:lnTo>
                  <a:lnTo>
                    <a:pt x="6289" y="18864"/>
                  </a:lnTo>
                  <a:lnTo>
                    <a:pt x="5823" y="18838"/>
                  </a:lnTo>
                  <a:lnTo>
                    <a:pt x="5357" y="18787"/>
                  </a:lnTo>
                  <a:lnTo>
                    <a:pt x="4917" y="18709"/>
                  </a:lnTo>
                  <a:lnTo>
                    <a:pt x="4503" y="18631"/>
                  </a:lnTo>
                  <a:lnTo>
                    <a:pt x="4115" y="18528"/>
                  </a:lnTo>
                  <a:lnTo>
                    <a:pt x="3753" y="18398"/>
                  </a:lnTo>
                  <a:lnTo>
                    <a:pt x="3417" y="18269"/>
                  </a:lnTo>
                  <a:lnTo>
                    <a:pt x="3080" y="18114"/>
                  </a:lnTo>
                  <a:lnTo>
                    <a:pt x="2770" y="17933"/>
                  </a:lnTo>
                  <a:lnTo>
                    <a:pt x="2485" y="17751"/>
                  </a:lnTo>
                  <a:lnTo>
                    <a:pt x="2226" y="17544"/>
                  </a:lnTo>
                  <a:lnTo>
                    <a:pt x="1967" y="17312"/>
                  </a:lnTo>
                  <a:lnTo>
                    <a:pt x="1735" y="17079"/>
                  </a:lnTo>
                  <a:lnTo>
                    <a:pt x="1528" y="16820"/>
                  </a:lnTo>
                  <a:lnTo>
                    <a:pt x="1321" y="16535"/>
                  </a:lnTo>
                  <a:lnTo>
                    <a:pt x="1139" y="16251"/>
                  </a:lnTo>
                  <a:lnTo>
                    <a:pt x="984" y="15940"/>
                  </a:lnTo>
                  <a:lnTo>
                    <a:pt x="829" y="15604"/>
                  </a:lnTo>
                  <a:lnTo>
                    <a:pt x="699" y="15267"/>
                  </a:lnTo>
                  <a:lnTo>
                    <a:pt x="570" y="14905"/>
                  </a:lnTo>
                  <a:lnTo>
                    <a:pt x="467" y="14543"/>
                  </a:lnTo>
                  <a:lnTo>
                    <a:pt x="363" y="14155"/>
                  </a:lnTo>
                  <a:lnTo>
                    <a:pt x="285" y="13766"/>
                  </a:lnTo>
                  <a:lnTo>
                    <a:pt x="156" y="12913"/>
                  </a:lnTo>
                  <a:lnTo>
                    <a:pt x="53" y="12007"/>
                  </a:lnTo>
                  <a:lnTo>
                    <a:pt x="1" y="11049"/>
                  </a:lnTo>
                  <a:lnTo>
                    <a:pt x="1" y="10040"/>
                  </a:lnTo>
                  <a:lnTo>
                    <a:pt x="1" y="10040"/>
                  </a:lnTo>
                  <a:lnTo>
                    <a:pt x="27" y="9005"/>
                  </a:lnTo>
                  <a:lnTo>
                    <a:pt x="78" y="8022"/>
                  </a:lnTo>
                  <a:lnTo>
                    <a:pt x="208" y="7064"/>
                  </a:lnTo>
                  <a:lnTo>
                    <a:pt x="389" y="6133"/>
                  </a:lnTo>
                  <a:lnTo>
                    <a:pt x="492" y="5693"/>
                  </a:lnTo>
                  <a:lnTo>
                    <a:pt x="596" y="5253"/>
                  </a:lnTo>
                  <a:lnTo>
                    <a:pt x="725" y="4839"/>
                  </a:lnTo>
                  <a:lnTo>
                    <a:pt x="881" y="4425"/>
                  </a:lnTo>
                  <a:lnTo>
                    <a:pt x="1036" y="4037"/>
                  </a:lnTo>
                  <a:lnTo>
                    <a:pt x="1191" y="3649"/>
                  </a:lnTo>
                  <a:lnTo>
                    <a:pt x="1372" y="3286"/>
                  </a:lnTo>
                  <a:lnTo>
                    <a:pt x="1579" y="2950"/>
                  </a:lnTo>
                  <a:lnTo>
                    <a:pt x="1786" y="2614"/>
                  </a:lnTo>
                  <a:lnTo>
                    <a:pt x="2019" y="2303"/>
                  </a:lnTo>
                  <a:lnTo>
                    <a:pt x="2252" y="1993"/>
                  </a:lnTo>
                  <a:lnTo>
                    <a:pt x="2511" y="1708"/>
                  </a:lnTo>
                  <a:lnTo>
                    <a:pt x="2796" y="1449"/>
                  </a:lnTo>
                  <a:lnTo>
                    <a:pt x="3080" y="1216"/>
                  </a:lnTo>
                  <a:lnTo>
                    <a:pt x="3365" y="983"/>
                  </a:lnTo>
                  <a:lnTo>
                    <a:pt x="3701" y="776"/>
                  </a:lnTo>
                  <a:lnTo>
                    <a:pt x="4012" y="595"/>
                  </a:lnTo>
                  <a:lnTo>
                    <a:pt x="4374" y="440"/>
                  </a:lnTo>
                  <a:lnTo>
                    <a:pt x="4736" y="311"/>
                  </a:lnTo>
                  <a:lnTo>
                    <a:pt x="5124" y="207"/>
                  </a:lnTo>
                  <a:lnTo>
                    <a:pt x="5513" y="104"/>
                  </a:lnTo>
                  <a:lnTo>
                    <a:pt x="5927" y="52"/>
                  </a:lnTo>
                  <a:lnTo>
                    <a:pt x="6341" y="0"/>
                  </a:lnTo>
                  <a:lnTo>
                    <a:pt x="6806" y="0"/>
                  </a:lnTo>
                  <a:lnTo>
                    <a:pt x="6806" y="0"/>
                  </a:lnTo>
                  <a:lnTo>
                    <a:pt x="7298" y="0"/>
                  </a:lnTo>
                  <a:lnTo>
                    <a:pt x="7764" y="52"/>
                  </a:lnTo>
                  <a:lnTo>
                    <a:pt x="8230" y="104"/>
                  </a:lnTo>
                  <a:lnTo>
                    <a:pt x="8644" y="207"/>
                  </a:lnTo>
                  <a:lnTo>
                    <a:pt x="9058" y="311"/>
                  </a:lnTo>
                  <a:lnTo>
                    <a:pt x="9446" y="440"/>
                  </a:lnTo>
                  <a:lnTo>
                    <a:pt x="9808" y="595"/>
                  </a:lnTo>
                  <a:lnTo>
                    <a:pt x="10144" y="776"/>
                  </a:lnTo>
                  <a:lnTo>
                    <a:pt x="10481" y="983"/>
                  </a:lnTo>
                  <a:lnTo>
                    <a:pt x="10791" y="1216"/>
                  </a:lnTo>
                  <a:lnTo>
                    <a:pt x="11076" y="1449"/>
                  </a:lnTo>
                  <a:lnTo>
                    <a:pt x="11335" y="1708"/>
                  </a:lnTo>
                  <a:lnTo>
                    <a:pt x="11594" y="1993"/>
                  </a:lnTo>
                  <a:lnTo>
                    <a:pt x="11826" y="2303"/>
                  </a:lnTo>
                  <a:lnTo>
                    <a:pt x="12033" y="2614"/>
                  </a:lnTo>
                  <a:lnTo>
                    <a:pt x="12241" y="2950"/>
                  </a:lnTo>
                  <a:lnTo>
                    <a:pt x="12422" y="3286"/>
                  </a:lnTo>
                  <a:lnTo>
                    <a:pt x="12577" y="3649"/>
                  </a:lnTo>
                  <a:lnTo>
                    <a:pt x="12732" y="4037"/>
                  </a:lnTo>
                  <a:lnTo>
                    <a:pt x="12887" y="4425"/>
                  </a:lnTo>
                  <a:lnTo>
                    <a:pt x="12991" y="4839"/>
                  </a:lnTo>
                  <a:lnTo>
                    <a:pt x="13120" y="5253"/>
                  </a:lnTo>
                  <a:lnTo>
                    <a:pt x="13301" y="6133"/>
                  </a:lnTo>
                  <a:lnTo>
                    <a:pt x="13431" y="7064"/>
                  </a:lnTo>
                  <a:lnTo>
                    <a:pt x="13534" y="8022"/>
                  </a:lnTo>
                  <a:lnTo>
                    <a:pt x="13586" y="9005"/>
                  </a:lnTo>
                  <a:lnTo>
                    <a:pt x="13586" y="1004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46"/>
            <p:cNvSpPr/>
            <p:nvPr/>
          </p:nvSpPr>
          <p:spPr>
            <a:xfrm>
              <a:off x="7364440" y="1350144"/>
              <a:ext cx="88438" cy="47121"/>
            </a:xfrm>
            <a:custGeom>
              <a:rect b="b" l="l" r="r" t="t"/>
              <a:pathLst>
                <a:path extrusionOk="0" h="2744" w="5150">
                  <a:moveTo>
                    <a:pt x="5150" y="0"/>
                  </a:moveTo>
                  <a:lnTo>
                    <a:pt x="4787" y="388"/>
                  </a:lnTo>
                  <a:lnTo>
                    <a:pt x="4425" y="699"/>
                  </a:lnTo>
                  <a:lnTo>
                    <a:pt x="4063" y="958"/>
                  </a:lnTo>
                  <a:lnTo>
                    <a:pt x="3700" y="1139"/>
                  </a:lnTo>
                  <a:lnTo>
                    <a:pt x="3338" y="1294"/>
                  </a:lnTo>
                  <a:lnTo>
                    <a:pt x="2976" y="1397"/>
                  </a:lnTo>
                  <a:lnTo>
                    <a:pt x="2640" y="1449"/>
                  </a:lnTo>
                  <a:lnTo>
                    <a:pt x="2044" y="1449"/>
                  </a:lnTo>
                  <a:lnTo>
                    <a:pt x="1837" y="1423"/>
                  </a:lnTo>
                  <a:lnTo>
                    <a:pt x="1397" y="1346"/>
                  </a:lnTo>
                  <a:lnTo>
                    <a:pt x="1009" y="1242"/>
                  </a:lnTo>
                  <a:lnTo>
                    <a:pt x="673" y="1113"/>
                  </a:lnTo>
                  <a:lnTo>
                    <a:pt x="388" y="983"/>
                  </a:lnTo>
                  <a:lnTo>
                    <a:pt x="181" y="854"/>
                  </a:lnTo>
                  <a:lnTo>
                    <a:pt x="0" y="751"/>
                  </a:lnTo>
                  <a:lnTo>
                    <a:pt x="52" y="958"/>
                  </a:lnTo>
                  <a:lnTo>
                    <a:pt x="155" y="1139"/>
                  </a:lnTo>
                  <a:lnTo>
                    <a:pt x="233" y="1346"/>
                  </a:lnTo>
                  <a:lnTo>
                    <a:pt x="362" y="1527"/>
                  </a:lnTo>
                  <a:lnTo>
                    <a:pt x="492" y="1682"/>
                  </a:lnTo>
                  <a:lnTo>
                    <a:pt x="621" y="1863"/>
                  </a:lnTo>
                  <a:lnTo>
                    <a:pt x="776" y="2018"/>
                  </a:lnTo>
                  <a:lnTo>
                    <a:pt x="932" y="2148"/>
                  </a:lnTo>
                  <a:lnTo>
                    <a:pt x="1113" y="2277"/>
                  </a:lnTo>
                  <a:lnTo>
                    <a:pt x="1294" y="2381"/>
                  </a:lnTo>
                  <a:lnTo>
                    <a:pt x="1475" y="2484"/>
                  </a:lnTo>
                  <a:lnTo>
                    <a:pt x="1656" y="2588"/>
                  </a:lnTo>
                  <a:lnTo>
                    <a:pt x="1863" y="2640"/>
                  </a:lnTo>
                  <a:lnTo>
                    <a:pt x="2070" y="2691"/>
                  </a:lnTo>
                  <a:lnTo>
                    <a:pt x="2277" y="2717"/>
                  </a:lnTo>
                  <a:lnTo>
                    <a:pt x="2484" y="2743"/>
                  </a:lnTo>
                  <a:lnTo>
                    <a:pt x="2665" y="2717"/>
                  </a:lnTo>
                  <a:lnTo>
                    <a:pt x="2872" y="2691"/>
                  </a:lnTo>
                  <a:lnTo>
                    <a:pt x="3054" y="2640"/>
                  </a:lnTo>
                  <a:lnTo>
                    <a:pt x="3261" y="2588"/>
                  </a:lnTo>
                  <a:lnTo>
                    <a:pt x="3442" y="2510"/>
                  </a:lnTo>
                  <a:lnTo>
                    <a:pt x="3623" y="2407"/>
                  </a:lnTo>
                  <a:lnTo>
                    <a:pt x="3804" y="2277"/>
                  </a:lnTo>
                  <a:lnTo>
                    <a:pt x="3985" y="2122"/>
                  </a:lnTo>
                  <a:lnTo>
                    <a:pt x="4140" y="1941"/>
                  </a:lnTo>
                  <a:lnTo>
                    <a:pt x="4322" y="1734"/>
                  </a:lnTo>
                  <a:lnTo>
                    <a:pt x="4477" y="1527"/>
                  </a:lnTo>
                  <a:lnTo>
                    <a:pt x="4632" y="1268"/>
                  </a:lnTo>
                  <a:lnTo>
                    <a:pt x="4787" y="983"/>
                  </a:lnTo>
                  <a:lnTo>
                    <a:pt x="4917" y="699"/>
                  </a:lnTo>
                  <a:lnTo>
                    <a:pt x="5046" y="362"/>
                  </a:lnTo>
                  <a:lnTo>
                    <a:pt x="5150"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46"/>
            <p:cNvSpPr/>
            <p:nvPr/>
          </p:nvSpPr>
          <p:spPr>
            <a:xfrm>
              <a:off x="7364440" y="1350144"/>
              <a:ext cx="88438" cy="47121"/>
            </a:xfrm>
            <a:custGeom>
              <a:rect b="b" l="l" r="r" t="t"/>
              <a:pathLst>
                <a:path extrusionOk="0" fill="none" h="2744" w="5150">
                  <a:moveTo>
                    <a:pt x="5150" y="0"/>
                  </a:moveTo>
                  <a:lnTo>
                    <a:pt x="5150" y="0"/>
                  </a:lnTo>
                  <a:lnTo>
                    <a:pt x="4787" y="388"/>
                  </a:lnTo>
                  <a:lnTo>
                    <a:pt x="4425" y="699"/>
                  </a:lnTo>
                  <a:lnTo>
                    <a:pt x="4063" y="958"/>
                  </a:lnTo>
                  <a:lnTo>
                    <a:pt x="3700" y="1139"/>
                  </a:lnTo>
                  <a:lnTo>
                    <a:pt x="3338" y="1294"/>
                  </a:lnTo>
                  <a:lnTo>
                    <a:pt x="2976" y="1397"/>
                  </a:lnTo>
                  <a:lnTo>
                    <a:pt x="2640" y="1449"/>
                  </a:lnTo>
                  <a:lnTo>
                    <a:pt x="2303" y="1449"/>
                  </a:lnTo>
                  <a:lnTo>
                    <a:pt x="2303" y="1449"/>
                  </a:lnTo>
                  <a:lnTo>
                    <a:pt x="2044" y="1449"/>
                  </a:lnTo>
                  <a:lnTo>
                    <a:pt x="1837" y="1423"/>
                  </a:lnTo>
                  <a:lnTo>
                    <a:pt x="1397" y="1346"/>
                  </a:lnTo>
                  <a:lnTo>
                    <a:pt x="1009" y="1242"/>
                  </a:lnTo>
                  <a:lnTo>
                    <a:pt x="673" y="1113"/>
                  </a:lnTo>
                  <a:lnTo>
                    <a:pt x="388" y="983"/>
                  </a:lnTo>
                  <a:lnTo>
                    <a:pt x="181" y="854"/>
                  </a:lnTo>
                  <a:lnTo>
                    <a:pt x="0" y="751"/>
                  </a:lnTo>
                  <a:lnTo>
                    <a:pt x="0" y="751"/>
                  </a:lnTo>
                  <a:lnTo>
                    <a:pt x="52" y="958"/>
                  </a:lnTo>
                  <a:lnTo>
                    <a:pt x="155" y="1139"/>
                  </a:lnTo>
                  <a:lnTo>
                    <a:pt x="233" y="1346"/>
                  </a:lnTo>
                  <a:lnTo>
                    <a:pt x="362" y="1527"/>
                  </a:lnTo>
                  <a:lnTo>
                    <a:pt x="492" y="1682"/>
                  </a:lnTo>
                  <a:lnTo>
                    <a:pt x="621" y="1863"/>
                  </a:lnTo>
                  <a:lnTo>
                    <a:pt x="776" y="2018"/>
                  </a:lnTo>
                  <a:lnTo>
                    <a:pt x="932" y="2148"/>
                  </a:lnTo>
                  <a:lnTo>
                    <a:pt x="1113" y="2277"/>
                  </a:lnTo>
                  <a:lnTo>
                    <a:pt x="1294" y="2381"/>
                  </a:lnTo>
                  <a:lnTo>
                    <a:pt x="1475" y="2484"/>
                  </a:lnTo>
                  <a:lnTo>
                    <a:pt x="1656" y="2588"/>
                  </a:lnTo>
                  <a:lnTo>
                    <a:pt x="1863" y="2640"/>
                  </a:lnTo>
                  <a:lnTo>
                    <a:pt x="2070" y="2691"/>
                  </a:lnTo>
                  <a:lnTo>
                    <a:pt x="2277" y="2717"/>
                  </a:lnTo>
                  <a:lnTo>
                    <a:pt x="2484" y="2743"/>
                  </a:lnTo>
                  <a:lnTo>
                    <a:pt x="2484" y="2743"/>
                  </a:lnTo>
                  <a:lnTo>
                    <a:pt x="2665" y="2717"/>
                  </a:lnTo>
                  <a:lnTo>
                    <a:pt x="2872" y="2691"/>
                  </a:lnTo>
                  <a:lnTo>
                    <a:pt x="3054" y="2640"/>
                  </a:lnTo>
                  <a:lnTo>
                    <a:pt x="3261" y="2588"/>
                  </a:lnTo>
                  <a:lnTo>
                    <a:pt x="3442" y="2510"/>
                  </a:lnTo>
                  <a:lnTo>
                    <a:pt x="3623" y="2407"/>
                  </a:lnTo>
                  <a:lnTo>
                    <a:pt x="3804" y="2277"/>
                  </a:lnTo>
                  <a:lnTo>
                    <a:pt x="3985" y="2122"/>
                  </a:lnTo>
                  <a:lnTo>
                    <a:pt x="4140" y="1941"/>
                  </a:lnTo>
                  <a:lnTo>
                    <a:pt x="4322" y="1734"/>
                  </a:lnTo>
                  <a:lnTo>
                    <a:pt x="4477" y="1527"/>
                  </a:lnTo>
                  <a:lnTo>
                    <a:pt x="4632" y="1268"/>
                  </a:lnTo>
                  <a:lnTo>
                    <a:pt x="4787" y="983"/>
                  </a:lnTo>
                  <a:lnTo>
                    <a:pt x="4917" y="699"/>
                  </a:lnTo>
                  <a:lnTo>
                    <a:pt x="5046" y="362"/>
                  </a:lnTo>
                  <a:lnTo>
                    <a:pt x="515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46"/>
            <p:cNvSpPr/>
            <p:nvPr/>
          </p:nvSpPr>
          <p:spPr>
            <a:xfrm>
              <a:off x="7322659" y="1219050"/>
              <a:ext cx="60447" cy="35118"/>
            </a:xfrm>
            <a:custGeom>
              <a:rect b="b" l="l" r="r" t="t"/>
              <a:pathLst>
                <a:path extrusionOk="0" h="2045" w="3520">
                  <a:moveTo>
                    <a:pt x="2174" y="0"/>
                  </a:moveTo>
                  <a:lnTo>
                    <a:pt x="1709" y="26"/>
                  </a:lnTo>
                  <a:lnTo>
                    <a:pt x="1243" y="104"/>
                  </a:lnTo>
                  <a:lnTo>
                    <a:pt x="1036" y="182"/>
                  </a:lnTo>
                  <a:lnTo>
                    <a:pt x="829" y="259"/>
                  </a:lnTo>
                  <a:lnTo>
                    <a:pt x="648" y="337"/>
                  </a:lnTo>
                  <a:lnTo>
                    <a:pt x="466" y="440"/>
                  </a:lnTo>
                  <a:lnTo>
                    <a:pt x="389" y="492"/>
                  </a:lnTo>
                  <a:lnTo>
                    <a:pt x="311" y="596"/>
                  </a:lnTo>
                  <a:lnTo>
                    <a:pt x="156" y="803"/>
                  </a:lnTo>
                  <a:lnTo>
                    <a:pt x="52" y="1061"/>
                  </a:lnTo>
                  <a:lnTo>
                    <a:pt x="1" y="1320"/>
                  </a:lnTo>
                  <a:lnTo>
                    <a:pt x="1" y="1450"/>
                  </a:lnTo>
                  <a:lnTo>
                    <a:pt x="1" y="1579"/>
                  </a:lnTo>
                  <a:lnTo>
                    <a:pt x="27" y="1708"/>
                  </a:lnTo>
                  <a:lnTo>
                    <a:pt x="78" y="1812"/>
                  </a:lnTo>
                  <a:lnTo>
                    <a:pt x="156" y="1889"/>
                  </a:lnTo>
                  <a:lnTo>
                    <a:pt x="259" y="1967"/>
                  </a:lnTo>
                  <a:lnTo>
                    <a:pt x="363" y="2019"/>
                  </a:lnTo>
                  <a:lnTo>
                    <a:pt x="518" y="2045"/>
                  </a:lnTo>
                  <a:lnTo>
                    <a:pt x="673" y="2045"/>
                  </a:lnTo>
                  <a:lnTo>
                    <a:pt x="777" y="2019"/>
                  </a:lnTo>
                  <a:lnTo>
                    <a:pt x="984" y="1941"/>
                  </a:lnTo>
                  <a:lnTo>
                    <a:pt x="1191" y="1838"/>
                  </a:lnTo>
                  <a:lnTo>
                    <a:pt x="1372" y="1734"/>
                  </a:lnTo>
                  <a:lnTo>
                    <a:pt x="1579" y="1657"/>
                  </a:lnTo>
                  <a:lnTo>
                    <a:pt x="1786" y="1631"/>
                  </a:lnTo>
                  <a:lnTo>
                    <a:pt x="2226" y="1605"/>
                  </a:lnTo>
                  <a:lnTo>
                    <a:pt x="2666" y="1553"/>
                  </a:lnTo>
                  <a:lnTo>
                    <a:pt x="2873" y="1527"/>
                  </a:lnTo>
                  <a:lnTo>
                    <a:pt x="3054" y="1450"/>
                  </a:lnTo>
                  <a:lnTo>
                    <a:pt x="3235" y="1320"/>
                  </a:lnTo>
                  <a:lnTo>
                    <a:pt x="3391" y="1165"/>
                  </a:lnTo>
                  <a:lnTo>
                    <a:pt x="3442" y="1061"/>
                  </a:lnTo>
                  <a:lnTo>
                    <a:pt x="3494" y="984"/>
                  </a:lnTo>
                  <a:lnTo>
                    <a:pt x="3494" y="880"/>
                  </a:lnTo>
                  <a:lnTo>
                    <a:pt x="3520" y="777"/>
                  </a:lnTo>
                  <a:lnTo>
                    <a:pt x="3494" y="621"/>
                  </a:lnTo>
                  <a:lnTo>
                    <a:pt x="3416" y="492"/>
                  </a:lnTo>
                  <a:lnTo>
                    <a:pt x="3339" y="389"/>
                  </a:lnTo>
                  <a:lnTo>
                    <a:pt x="3235" y="285"/>
                  </a:lnTo>
                  <a:lnTo>
                    <a:pt x="3106" y="207"/>
                  </a:lnTo>
                  <a:lnTo>
                    <a:pt x="2977" y="130"/>
                  </a:lnTo>
                  <a:lnTo>
                    <a:pt x="2821" y="78"/>
                  </a:lnTo>
                  <a:lnTo>
                    <a:pt x="2692" y="52"/>
                  </a:lnTo>
                  <a:lnTo>
                    <a:pt x="2433" y="26"/>
                  </a:lnTo>
                  <a:lnTo>
                    <a:pt x="2174"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46"/>
            <p:cNvSpPr/>
            <p:nvPr/>
          </p:nvSpPr>
          <p:spPr>
            <a:xfrm>
              <a:off x="7322659" y="1219050"/>
              <a:ext cx="60447" cy="35118"/>
            </a:xfrm>
            <a:custGeom>
              <a:rect b="b" l="l" r="r" t="t"/>
              <a:pathLst>
                <a:path extrusionOk="0" fill="none" h="2045" w="3520">
                  <a:moveTo>
                    <a:pt x="2174" y="0"/>
                  </a:moveTo>
                  <a:lnTo>
                    <a:pt x="2174" y="0"/>
                  </a:lnTo>
                  <a:lnTo>
                    <a:pt x="1709" y="26"/>
                  </a:lnTo>
                  <a:lnTo>
                    <a:pt x="1243" y="104"/>
                  </a:lnTo>
                  <a:lnTo>
                    <a:pt x="1036" y="182"/>
                  </a:lnTo>
                  <a:lnTo>
                    <a:pt x="829" y="259"/>
                  </a:lnTo>
                  <a:lnTo>
                    <a:pt x="648" y="337"/>
                  </a:lnTo>
                  <a:lnTo>
                    <a:pt x="466" y="440"/>
                  </a:lnTo>
                  <a:lnTo>
                    <a:pt x="466" y="440"/>
                  </a:lnTo>
                  <a:lnTo>
                    <a:pt x="389" y="492"/>
                  </a:lnTo>
                  <a:lnTo>
                    <a:pt x="311" y="596"/>
                  </a:lnTo>
                  <a:lnTo>
                    <a:pt x="156" y="803"/>
                  </a:lnTo>
                  <a:lnTo>
                    <a:pt x="52" y="1061"/>
                  </a:lnTo>
                  <a:lnTo>
                    <a:pt x="1" y="1320"/>
                  </a:lnTo>
                  <a:lnTo>
                    <a:pt x="1" y="1450"/>
                  </a:lnTo>
                  <a:lnTo>
                    <a:pt x="1" y="1579"/>
                  </a:lnTo>
                  <a:lnTo>
                    <a:pt x="27" y="1708"/>
                  </a:lnTo>
                  <a:lnTo>
                    <a:pt x="78" y="1812"/>
                  </a:lnTo>
                  <a:lnTo>
                    <a:pt x="156" y="1889"/>
                  </a:lnTo>
                  <a:lnTo>
                    <a:pt x="259" y="1967"/>
                  </a:lnTo>
                  <a:lnTo>
                    <a:pt x="363" y="2019"/>
                  </a:lnTo>
                  <a:lnTo>
                    <a:pt x="518" y="2045"/>
                  </a:lnTo>
                  <a:lnTo>
                    <a:pt x="518" y="2045"/>
                  </a:lnTo>
                  <a:lnTo>
                    <a:pt x="570" y="2045"/>
                  </a:lnTo>
                  <a:lnTo>
                    <a:pt x="570" y="2045"/>
                  </a:lnTo>
                  <a:lnTo>
                    <a:pt x="673" y="2045"/>
                  </a:lnTo>
                  <a:lnTo>
                    <a:pt x="777" y="2019"/>
                  </a:lnTo>
                  <a:lnTo>
                    <a:pt x="984" y="1941"/>
                  </a:lnTo>
                  <a:lnTo>
                    <a:pt x="1191" y="1838"/>
                  </a:lnTo>
                  <a:lnTo>
                    <a:pt x="1372" y="1734"/>
                  </a:lnTo>
                  <a:lnTo>
                    <a:pt x="1372" y="1734"/>
                  </a:lnTo>
                  <a:lnTo>
                    <a:pt x="1579" y="1657"/>
                  </a:lnTo>
                  <a:lnTo>
                    <a:pt x="1786" y="1631"/>
                  </a:lnTo>
                  <a:lnTo>
                    <a:pt x="2226" y="1605"/>
                  </a:lnTo>
                  <a:lnTo>
                    <a:pt x="2226" y="1605"/>
                  </a:lnTo>
                  <a:lnTo>
                    <a:pt x="2666" y="1553"/>
                  </a:lnTo>
                  <a:lnTo>
                    <a:pt x="2873" y="1527"/>
                  </a:lnTo>
                  <a:lnTo>
                    <a:pt x="3054" y="1450"/>
                  </a:lnTo>
                  <a:lnTo>
                    <a:pt x="3054" y="1450"/>
                  </a:lnTo>
                  <a:lnTo>
                    <a:pt x="3235" y="1320"/>
                  </a:lnTo>
                  <a:lnTo>
                    <a:pt x="3391" y="1165"/>
                  </a:lnTo>
                  <a:lnTo>
                    <a:pt x="3442" y="1061"/>
                  </a:lnTo>
                  <a:lnTo>
                    <a:pt x="3494" y="984"/>
                  </a:lnTo>
                  <a:lnTo>
                    <a:pt x="3494" y="880"/>
                  </a:lnTo>
                  <a:lnTo>
                    <a:pt x="3520" y="777"/>
                  </a:lnTo>
                  <a:lnTo>
                    <a:pt x="3520" y="777"/>
                  </a:lnTo>
                  <a:lnTo>
                    <a:pt x="3494" y="621"/>
                  </a:lnTo>
                  <a:lnTo>
                    <a:pt x="3416" y="492"/>
                  </a:lnTo>
                  <a:lnTo>
                    <a:pt x="3339" y="389"/>
                  </a:lnTo>
                  <a:lnTo>
                    <a:pt x="3235" y="285"/>
                  </a:lnTo>
                  <a:lnTo>
                    <a:pt x="3106" y="207"/>
                  </a:lnTo>
                  <a:lnTo>
                    <a:pt x="2977" y="130"/>
                  </a:lnTo>
                  <a:lnTo>
                    <a:pt x="2821" y="78"/>
                  </a:lnTo>
                  <a:lnTo>
                    <a:pt x="2692" y="52"/>
                  </a:lnTo>
                  <a:lnTo>
                    <a:pt x="2692" y="52"/>
                  </a:lnTo>
                  <a:lnTo>
                    <a:pt x="2433" y="26"/>
                  </a:lnTo>
                  <a:lnTo>
                    <a:pt x="217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46"/>
            <p:cNvSpPr/>
            <p:nvPr/>
          </p:nvSpPr>
          <p:spPr>
            <a:xfrm>
              <a:off x="7428424" y="1219050"/>
              <a:ext cx="60447" cy="35118"/>
            </a:xfrm>
            <a:custGeom>
              <a:rect b="b" l="l" r="r" t="t"/>
              <a:pathLst>
                <a:path extrusionOk="0" h="2045" w="3520">
                  <a:moveTo>
                    <a:pt x="1061" y="0"/>
                  </a:moveTo>
                  <a:lnTo>
                    <a:pt x="828" y="26"/>
                  </a:lnTo>
                  <a:lnTo>
                    <a:pt x="673" y="78"/>
                  </a:lnTo>
                  <a:lnTo>
                    <a:pt x="544" y="130"/>
                  </a:lnTo>
                  <a:lnTo>
                    <a:pt x="414" y="182"/>
                  </a:lnTo>
                  <a:lnTo>
                    <a:pt x="285" y="285"/>
                  </a:lnTo>
                  <a:lnTo>
                    <a:pt x="181" y="363"/>
                  </a:lnTo>
                  <a:lnTo>
                    <a:pt x="78" y="492"/>
                  </a:lnTo>
                  <a:lnTo>
                    <a:pt x="26" y="621"/>
                  </a:lnTo>
                  <a:lnTo>
                    <a:pt x="0" y="751"/>
                  </a:lnTo>
                  <a:lnTo>
                    <a:pt x="0" y="854"/>
                  </a:lnTo>
                  <a:lnTo>
                    <a:pt x="26" y="958"/>
                  </a:lnTo>
                  <a:lnTo>
                    <a:pt x="78" y="1061"/>
                  </a:lnTo>
                  <a:lnTo>
                    <a:pt x="130" y="1139"/>
                  </a:lnTo>
                  <a:lnTo>
                    <a:pt x="285" y="1294"/>
                  </a:lnTo>
                  <a:lnTo>
                    <a:pt x="466" y="1424"/>
                  </a:lnTo>
                  <a:lnTo>
                    <a:pt x="647" y="1501"/>
                  </a:lnTo>
                  <a:lnTo>
                    <a:pt x="854" y="1553"/>
                  </a:lnTo>
                  <a:lnTo>
                    <a:pt x="1294" y="1579"/>
                  </a:lnTo>
                  <a:lnTo>
                    <a:pt x="1708" y="1605"/>
                  </a:lnTo>
                  <a:lnTo>
                    <a:pt x="1915" y="1657"/>
                  </a:lnTo>
                  <a:lnTo>
                    <a:pt x="2122" y="1708"/>
                  </a:lnTo>
                  <a:lnTo>
                    <a:pt x="2329" y="1812"/>
                  </a:lnTo>
                  <a:lnTo>
                    <a:pt x="2536" y="1915"/>
                  </a:lnTo>
                  <a:lnTo>
                    <a:pt x="2743" y="1993"/>
                  </a:lnTo>
                  <a:lnTo>
                    <a:pt x="2847" y="2019"/>
                  </a:lnTo>
                  <a:lnTo>
                    <a:pt x="2950" y="2045"/>
                  </a:lnTo>
                  <a:lnTo>
                    <a:pt x="3002" y="2045"/>
                  </a:lnTo>
                  <a:lnTo>
                    <a:pt x="3157" y="2019"/>
                  </a:lnTo>
                  <a:lnTo>
                    <a:pt x="3261" y="1941"/>
                  </a:lnTo>
                  <a:lnTo>
                    <a:pt x="3364" y="1889"/>
                  </a:lnTo>
                  <a:lnTo>
                    <a:pt x="3416" y="1786"/>
                  </a:lnTo>
                  <a:lnTo>
                    <a:pt x="3468" y="1682"/>
                  </a:lnTo>
                  <a:lnTo>
                    <a:pt x="3494" y="1579"/>
                  </a:lnTo>
                  <a:lnTo>
                    <a:pt x="3520" y="1450"/>
                  </a:lnTo>
                  <a:lnTo>
                    <a:pt x="3520" y="1320"/>
                  </a:lnTo>
                  <a:lnTo>
                    <a:pt x="3468" y="1036"/>
                  </a:lnTo>
                  <a:lnTo>
                    <a:pt x="3364" y="803"/>
                  </a:lnTo>
                  <a:lnTo>
                    <a:pt x="3209" y="570"/>
                  </a:lnTo>
                  <a:lnTo>
                    <a:pt x="3131" y="492"/>
                  </a:lnTo>
                  <a:lnTo>
                    <a:pt x="3054" y="414"/>
                  </a:lnTo>
                  <a:lnTo>
                    <a:pt x="2873" y="311"/>
                  </a:lnTo>
                  <a:lnTo>
                    <a:pt x="2692" y="233"/>
                  </a:lnTo>
                  <a:lnTo>
                    <a:pt x="2485" y="156"/>
                  </a:lnTo>
                  <a:lnTo>
                    <a:pt x="2252" y="104"/>
                  </a:lnTo>
                  <a:lnTo>
                    <a:pt x="1786" y="26"/>
                  </a:lnTo>
                  <a:lnTo>
                    <a:pt x="1346"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46"/>
            <p:cNvSpPr/>
            <p:nvPr/>
          </p:nvSpPr>
          <p:spPr>
            <a:xfrm>
              <a:off x="7428424" y="1219050"/>
              <a:ext cx="60447" cy="35118"/>
            </a:xfrm>
            <a:custGeom>
              <a:rect b="b" l="l" r="r" t="t"/>
              <a:pathLst>
                <a:path extrusionOk="0" fill="none" h="2045" w="3520">
                  <a:moveTo>
                    <a:pt x="1346" y="0"/>
                  </a:moveTo>
                  <a:lnTo>
                    <a:pt x="1346" y="0"/>
                  </a:lnTo>
                  <a:lnTo>
                    <a:pt x="1061" y="0"/>
                  </a:lnTo>
                  <a:lnTo>
                    <a:pt x="828" y="26"/>
                  </a:lnTo>
                  <a:lnTo>
                    <a:pt x="828" y="26"/>
                  </a:lnTo>
                  <a:lnTo>
                    <a:pt x="673" y="78"/>
                  </a:lnTo>
                  <a:lnTo>
                    <a:pt x="544" y="130"/>
                  </a:lnTo>
                  <a:lnTo>
                    <a:pt x="414" y="182"/>
                  </a:lnTo>
                  <a:lnTo>
                    <a:pt x="285" y="285"/>
                  </a:lnTo>
                  <a:lnTo>
                    <a:pt x="181" y="363"/>
                  </a:lnTo>
                  <a:lnTo>
                    <a:pt x="78" y="492"/>
                  </a:lnTo>
                  <a:lnTo>
                    <a:pt x="26" y="621"/>
                  </a:lnTo>
                  <a:lnTo>
                    <a:pt x="0" y="751"/>
                  </a:lnTo>
                  <a:lnTo>
                    <a:pt x="0" y="751"/>
                  </a:lnTo>
                  <a:lnTo>
                    <a:pt x="0" y="854"/>
                  </a:lnTo>
                  <a:lnTo>
                    <a:pt x="26" y="958"/>
                  </a:lnTo>
                  <a:lnTo>
                    <a:pt x="78" y="1061"/>
                  </a:lnTo>
                  <a:lnTo>
                    <a:pt x="130" y="1139"/>
                  </a:lnTo>
                  <a:lnTo>
                    <a:pt x="285" y="1294"/>
                  </a:lnTo>
                  <a:lnTo>
                    <a:pt x="466" y="1424"/>
                  </a:lnTo>
                  <a:lnTo>
                    <a:pt x="466" y="1424"/>
                  </a:lnTo>
                  <a:lnTo>
                    <a:pt x="647" y="1501"/>
                  </a:lnTo>
                  <a:lnTo>
                    <a:pt x="854" y="1553"/>
                  </a:lnTo>
                  <a:lnTo>
                    <a:pt x="1294" y="1579"/>
                  </a:lnTo>
                  <a:lnTo>
                    <a:pt x="1294" y="1579"/>
                  </a:lnTo>
                  <a:lnTo>
                    <a:pt x="1708" y="1605"/>
                  </a:lnTo>
                  <a:lnTo>
                    <a:pt x="1915" y="1657"/>
                  </a:lnTo>
                  <a:lnTo>
                    <a:pt x="2122" y="1708"/>
                  </a:lnTo>
                  <a:lnTo>
                    <a:pt x="2122" y="1708"/>
                  </a:lnTo>
                  <a:lnTo>
                    <a:pt x="2329" y="1812"/>
                  </a:lnTo>
                  <a:lnTo>
                    <a:pt x="2536" y="1915"/>
                  </a:lnTo>
                  <a:lnTo>
                    <a:pt x="2743" y="1993"/>
                  </a:lnTo>
                  <a:lnTo>
                    <a:pt x="2847" y="2019"/>
                  </a:lnTo>
                  <a:lnTo>
                    <a:pt x="2950" y="2045"/>
                  </a:lnTo>
                  <a:lnTo>
                    <a:pt x="2950" y="2045"/>
                  </a:lnTo>
                  <a:lnTo>
                    <a:pt x="3002" y="2045"/>
                  </a:lnTo>
                  <a:lnTo>
                    <a:pt x="3002" y="2045"/>
                  </a:lnTo>
                  <a:lnTo>
                    <a:pt x="3157" y="2019"/>
                  </a:lnTo>
                  <a:lnTo>
                    <a:pt x="3261" y="1941"/>
                  </a:lnTo>
                  <a:lnTo>
                    <a:pt x="3364" y="1889"/>
                  </a:lnTo>
                  <a:lnTo>
                    <a:pt x="3416" y="1786"/>
                  </a:lnTo>
                  <a:lnTo>
                    <a:pt x="3468" y="1682"/>
                  </a:lnTo>
                  <a:lnTo>
                    <a:pt x="3494" y="1579"/>
                  </a:lnTo>
                  <a:lnTo>
                    <a:pt x="3520" y="1450"/>
                  </a:lnTo>
                  <a:lnTo>
                    <a:pt x="3520" y="1320"/>
                  </a:lnTo>
                  <a:lnTo>
                    <a:pt x="3468" y="1036"/>
                  </a:lnTo>
                  <a:lnTo>
                    <a:pt x="3364" y="803"/>
                  </a:lnTo>
                  <a:lnTo>
                    <a:pt x="3209" y="570"/>
                  </a:lnTo>
                  <a:lnTo>
                    <a:pt x="3131" y="492"/>
                  </a:lnTo>
                  <a:lnTo>
                    <a:pt x="3054" y="414"/>
                  </a:lnTo>
                  <a:lnTo>
                    <a:pt x="3054" y="414"/>
                  </a:lnTo>
                  <a:lnTo>
                    <a:pt x="2873" y="311"/>
                  </a:lnTo>
                  <a:lnTo>
                    <a:pt x="2692" y="233"/>
                  </a:lnTo>
                  <a:lnTo>
                    <a:pt x="2485" y="156"/>
                  </a:lnTo>
                  <a:lnTo>
                    <a:pt x="2252" y="104"/>
                  </a:lnTo>
                  <a:lnTo>
                    <a:pt x="1786" y="26"/>
                  </a:lnTo>
                  <a:lnTo>
                    <a:pt x="134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46"/>
            <p:cNvSpPr/>
            <p:nvPr/>
          </p:nvSpPr>
          <p:spPr>
            <a:xfrm>
              <a:off x="7242669" y="1238609"/>
              <a:ext cx="58232" cy="78221"/>
            </a:xfrm>
            <a:custGeom>
              <a:rect b="b" l="l" r="r" t="t"/>
              <a:pathLst>
                <a:path extrusionOk="0" h="4555" w="3391">
                  <a:moveTo>
                    <a:pt x="1321" y="0"/>
                  </a:moveTo>
                  <a:lnTo>
                    <a:pt x="1165" y="26"/>
                  </a:lnTo>
                  <a:lnTo>
                    <a:pt x="1010" y="78"/>
                  </a:lnTo>
                  <a:lnTo>
                    <a:pt x="855" y="155"/>
                  </a:lnTo>
                  <a:lnTo>
                    <a:pt x="700" y="233"/>
                  </a:lnTo>
                  <a:lnTo>
                    <a:pt x="570" y="362"/>
                  </a:lnTo>
                  <a:lnTo>
                    <a:pt x="467" y="492"/>
                  </a:lnTo>
                  <a:lnTo>
                    <a:pt x="363" y="647"/>
                  </a:lnTo>
                  <a:lnTo>
                    <a:pt x="260" y="802"/>
                  </a:lnTo>
                  <a:lnTo>
                    <a:pt x="182" y="983"/>
                  </a:lnTo>
                  <a:lnTo>
                    <a:pt x="104" y="1164"/>
                  </a:lnTo>
                  <a:lnTo>
                    <a:pt x="53" y="1371"/>
                  </a:lnTo>
                  <a:lnTo>
                    <a:pt x="27" y="1604"/>
                  </a:lnTo>
                  <a:lnTo>
                    <a:pt x="1" y="1811"/>
                  </a:lnTo>
                  <a:lnTo>
                    <a:pt x="1" y="2044"/>
                  </a:lnTo>
                  <a:lnTo>
                    <a:pt x="1" y="2277"/>
                  </a:lnTo>
                  <a:lnTo>
                    <a:pt x="27" y="2536"/>
                  </a:lnTo>
                  <a:lnTo>
                    <a:pt x="79" y="2769"/>
                  </a:lnTo>
                  <a:lnTo>
                    <a:pt x="156" y="3002"/>
                  </a:lnTo>
                  <a:lnTo>
                    <a:pt x="208" y="3235"/>
                  </a:lnTo>
                  <a:lnTo>
                    <a:pt x="311" y="3442"/>
                  </a:lnTo>
                  <a:lnTo>
                    <a:pt x="415" y="3623"/>
                  </a:lnTo>
                  <a:lnTo>
                    <a:pt x="518" y="3804"/>
                  </a:lnTo>
                  <a:lnTo>
                    <a:pt x="622" y="3959"/>
                  </a:lnTo>
                  <a:lnTo>
                    <a:pt x="751" y="4089"/>
                  </a:lnTo>
                  <a:lnTo>
                    <a:pt x="907" y="4218"/>
                  </a:lnTo>
                  <a:lnTo>
                    <a:pt x="1036" y="4321"/>
                  </a:lnTo>
                  <a:lnTo>
                    <a:pt x="1191" y="4399"/>
                  </a:lnTo>
                  <a:lnTo>
                    <a:pt x="1346" y="4451"/>
                  </a:lnTo>
                  <a:lnTo>
                    <a:pt x="1502" y="4503"/>
                  </a:lnTo>
                  <a:lnTo>
                    <a:pt x="1657" y="4528"/>
                  </a:lnTo>
                  <a:lnTo>
                    <a:pt x="1838" y="4554"/>
                  </a:lnTo>
                  <a:lnTo>
                    <a:pt x="1993" y="4528"/>
                  </a:lnTo>
                  <a:lnTo>
                    <a:pt x="2149" y="4503"/>
                  </a:lnTo>
                  <a:lnTo>
                    <a:pt x="2330" y="4451"/>
                  </a:lnTo>
                  <a:lnTo>
                    <a:pt x="2485" y="4399"/>
                  </a:lnTo>
                  <a:lnTo>
                    <a:pt x="2614" y="4321"/>
                  </a:lnTo>
                  <a:lnTo>
                    <a:pt x="2744" y="4218"/>
                  </a:lnTo>
                  <a:lnTo>
                    <a:pt x="2873" y="4114"/>
                  </a:lnTo>
                  <a:lnTo>
                    <a:pt x="3003" y="3985"/>
                  </a:lnTo>
                  <a:lnTo>
                    <a:pt x="3080" y="3856"/>
                  </a:lnTo>
                  <a:lnTo>
                    <a:pt x="3184" y="3700"/>
                  </a:lnTo>
                  <a:lnTo>
                    <a:pt x="3261" y="3545"/>
                  </a:lnTo>
                  <a:lnTo>
                    <a:pt x="3313" y="3364"/>
                  </a:lnTo>
                  <a:lnTo>
                    <a:pt x="3339" y="3157"/>
                  </a:lnTo>
                  <a:lnTo>
                    <a:pt x="3365" y="2976"/>
                  </a:lnTo>
                  <a:lnTo>
                    <a:pt x="3391" y="2743"/>
                  </a:lnTo>
                  <a:lnTo>
                    <a:pt x="3391" y="2536"/>
                  </a:lnTo>
                  <a:lnTo>
                    <a:pt x="3365" y="2303"/>
                  </a:lnTo>
                  <a:lnTo>
                    <a:pt x="3313" y="2044"/>
                  </a:lnTo>
                  <a:lnTo>
                    <a:pt x="3235" y="1811"/>
                  </a:lnTo>
                  <a:lnTo>
                    <a:pt x="3158" y="1579"/>
                  </a:lnTo>
                  <a:lnTo>
                    <a:pt x="3080" y="1371"/>
                  </a:lnTo>
                  <a:lnTo>
                    <a:pt x="2977" y="1164"/>
                  </a:lnTo>
                  <a:lnTo>
                    <a:pt x="2847" y="957"/>
                  </a:lnTo>
                  <a:lnTo>
                    <a:pt x="2744" y="776"/>
                  </a:lnTo>
                  <a:lnTo>
                    <a:pt x="2589" y="621"/>
                  </a:lnTo>
                  <a:lnTo>
                    <a:pt x="2459" y="466"/>
                  </a:lnTo>
                  <a:lnTo>
                    <a:pt x="2304" y="336"/>
                  </a:lnTo>
                  <a:lnTo>
                    <a:pt x="2149" y="233"/>
                  </a:lnTo>
                  <a:lnTo>
                    <a:pt x="1993" y="155"/>
                  </a:lnTo>
                  <a:lnTo>
                    <a:pt x="1838" y="78"/>
                  </a:lnTo>
                  <a:lnTo>
                    <a:pt x="1657" y="26"/>
                  </a:lnTo>
                  <a:lnTo>
                    <a:pt x="150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46"/>
            <p:cNvSpPr/>
            <p:nvPr/>
          </p:nvSpPr>
          <p:spPr>
            <a:xfrm>
              <a:off x="7242669" y="1238609"/>
              <a:ext cx="58232" cy="78221"/>
            </a:xfrm>
            <a:custGeom>
              <a:rect b="b" l="l" r="r" t="t"/>
              <a:pathLst>
                <a:path extrusionOk="0" fill="none" h="4555" w="3391">
                  <a:moveTo>
                    <a:pt x="3313" y="2044"/>
                  </a:moveTo>
                  <a:lnTo>
                    <a:pt x="3313" y="2044"/>
                  </a:lnTo>
                  <a:lnTo>
                    <a:pt x="3365" y="2303"/>
                  </a:lnTo>
                  <a:lnTo>
                    <a:pt x="3391" y="2536"/>
                  </a:lnTo>
                  <a:lnTo>
                    <a:pt x="3391" y="2743"/>
                  </a:lnTo>
                  <a:lnTo>
                    <a:pt x="3365" y="2976"/>
                  </a:lnTo>
                  <a:lnTo>
                    <a:pt x="3339" y="3157"/>
                  </a:lnTo>
                  <a:lnTo>
                    <a:pt x="3313" y="3364"/>
                  </a:lnTo>
                  <a:lnTo>
                    <a:pt x="3261" y="3545"/>
                  </a:lnTo>
                  <a:lnTo>
                    <a:pt x="3184" y="3700"/>
                  </a:lnTo>
                  <a:lnTo>
                    <a:pt x="3080" y="3856"/>
                  </a:lnTo>
                  <a:lnTo>
                    <a:pt x="3003" y="3985"/>
                  </a:lnTo>
                  <a:lnTo>
                    <a:pt x="2873" y="4114"/>
                  </a:lnTo>
                  <a:lnTo>
                    <a:pt x="2744" y="4218"/>
                  </a:lnTo>
                  <a:lnTo>
                    <a:pt x="2614" y="4321"/>
                  </a:lnTo>
                  <a:lnTo>
                    <a:pt x="2485" y="4399"/>
                  </a:lnTo>
                  <a:lnTo>
                    <a:pt x="2330" y="4451"/>
                  </a:lnTo>
                  <a:lnTo>
                    <a:pt x="2149" y="4503"/>
                  </a:lnTo>
                  <a:lnTo>
                    <a:pt x="2149" y="4503"/>
                  </a:lnTo>
                  <a:lnTo>
                    <a:pt x="1993" y="4528"/>
                  </a:lnTo>
                  <a:lnTo>
                    <a:pt x="1838" y="4554"/>
                  </a:lnTo>
                  <a:lnTo>
                    <a:pt x="1657" y="4528"/>
                  </a:lnTo>
                  <a:lnTo>
                    <a:pt x="1502" y="4503"/>
                  </a:lnTo>
                  <a:lnTo>
                    <a:pt x="1346" y="4451"/>
                  </a:lnTo>
                  <a:lnTo>
                    <a:pt x="1191" y="4399"/>
                  </a:lnTo>
                  <a:lnTo>
                    <a:pt x="1036" y="4321"/>
                  </a:lnTo>
                  <a:lnTo>
                    <a:pt x="907" y="4218"/>
                  </a:lnTo>
                  <a:lnTo>
                    <a:pt x="751" y="4089"/>
                  </a:lnTo>
                  <a:lnTo>
                    <a:pt x="622" y="3959"/>
                  </a:lnTo>
                  <a:lnTo>
                    <a:pt x="518" y="3804"/>
                  </a:lnTo>
                  <a:lnTo>
                    <a:pt x="415" y="3623"/>
                  </a:lnTo>
                  <a:lnTo>
                    <a:pt x="311" y="3442"/>
                  </a:lnTo>
                  <a:lnTo>
                    <a:pt x="208" y="3235"/>
                  </a:lnTo>
                  <a:lnTo>
                    <a:pt x="156" y="3002"/>
                  </a:lnTo>
                  <a:lnTo>
                    <a:pt x="79" y="2769"/>
                  </a:lnTo>
                  <a:lnTo>
                    <a:pt x="79" y="2769"/>
                  </a:lnTo>
                  <a:lnTo>
                    <a:pt x="27" y="2536"/>
                  </a:lnTo>
                  <a:lnTo>
                    <a:pt x="1" y="2277"/>
                  </a:lnTo>
                  <a:lnTo>
                    <a:pt x="1" y="2044"/>
                  </a:lnTo>
                  <a:lnTo>
                    <a:pt x="1" y="1811"/>
                  </a:lnTo>
                  <a:lnTo>
                    <a:pt x="27" y="1604"/>
                  </a:lnTo>
                  <a:lnTo>
                    <a:pt x="53" y="1371"/>
                  </a:lnTo>
                  <a:lnTo>
                    <a:pt x="104" y="1164"/>
                  </a:lnTo>
                  <a:lnTo>
                    <a:pt x="182" y="983"/>
                  </a:lnTo>
                  <a:lnTo>
                    <a:pt x="260" y="802"/>
                  </a:lnTo>
                  <a:lnTo>
                    <a:pt x="363" y="647"/>
                  </a:lnTo>
                  <a:lnTo>
                    <a:pt x="467" y="492"/>
                  </a:lnTo>
                  <a:lnTo>
                    <a:pt x="570" y="362"/>
                  </a:lnTo>
                  <a:lnTo>
                    <a:pt x="700" y="233"/>
                  </a:lnTo>
                  <a:lnTo>
                    <a:pt x="855" y="155"/>
                  </a:lnTo>
                  <a:lnTo>
                    <a:pt x="1010" y="78"/>
                  </a:lnTo>
                  <a:lnTo>
                    <a:pt x="1165" y="26"/>
                  </a:lnTo>
                  <a:lnTo>
                    <a:pt x="1165" y="26"/>
                  </a:lnTo>
                  <a:lnTo>
                    <a:pt x="1321" y="0"/>
                  </a:lnTo>
                  <a:lnTo>
                    <a:pt x="1502" y="0"/>
                  </a:lnTo>
                  <a:lnTo>
                    <a:pt x="1657" y="26"/>
                  </a:lnTo>
                  <a:lnTo>
                    <a:pt x="1838" y="78"/>
                  </a:lnTo>
                  <a:lnTo>
                    <a:pt x="1993" y="155"/>
                  </a:lnTo>
                  <a:lnTo>
                    <a:pt x="2149" y="233"/>
                  </a:lnTo>
                  <a:lnTo>
                    <a:pt x="2304" y="336"/>
                  </a:lnTo>
                  <a:lnTo>
                    <a:pt x="2459" y="466"/>
                  </a:lnTo>
                  <a:lnTo>
                    <a:pt x="2589" y="621"/>
                  </a:lnTo>
                  <a:lnTo>
                    <a:pt x="2744" y="776"/>
                  </a:lnTo>
                  <a:lnTo>
                    <a:pt x="2847" y="957"/>
                  </a:lnTo>
                  <a:lnTo>
                    <a:pt x="2977" y="1164"/>
                  </a:lnTo>
                  <a:lnTo>
                    <a:pt x="3080" y="1371"/>
                  </a:lnTo>
                  <a:lnTo>
                    <a:pt x="3158" y="1579"/>
                  </a:lnTo>
                  <a:lnTo>
                    <a:pt x="3235" y="1811"/>
                  </a:lnTo>
                  <a:lnTo>
                    <a:pt x="3313" y="20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46"/>
            <p:cNvSpPr/>
            <p:nvPr/>
          </p:nvSpPr>
          <p:spPr>
            <a:xfrm>
              <a:off x="7254227" y="1257705"/>
              <a:ext cx="34688" cy="46228"/>
            </a:xfrm>
            <a:custGeom>
              <a:rect b="b" l="l" r="r" t="t"/>
              <a:pathLst>
                <a:path extrusionOk="0" h="2692" w="2020">
                  <a:moveTo>
                    <a:pt x="699" y="1"/>
                  </a:moveTo>
                  <a:lnTo>
                    <a:pt x="518" y="78"/>
                  </a:lnTo>
                  <a:lnTo>
                    <a:pt x="337" y="208"/>
                  </a:lnTo>
                  <a:lnTo>
                    <a:pt x="208" y="363"/>
                  </a:lnTo>
                  <a:lnTo>
                    <a:pt x="104" y="570"/>
                  </a:lnTo>
                  <a:lnTo>
                    <a:pt x="52" y="803"/>
                  </a:lnTo>
                  <a:lnTo>
                    <a:pt x="1" y="1062"/>
                  </a:lnTo>
                  <a:lnTo>
                    <a:pt x="1" y="1346"/>
                  </a:lnTo>
                  <a:lnTo>
                    <a:pt x="52" y="1631"/>
                  </a:lnTo>
                  <a:lnTo>
                    <a:pt x="130" y="1864"/>
                  </a:lnTo>
                  <a:lnTo>
                    <a:pt x="208" y="2097"/>
                  </a:lnTo>
                  <a:lnTo>
                    <a:pt x="337" y="2278"/>
                  </a:lnTo>
                  <a:lnTo>
                    <a:pt x="466" y="2407"/>
                  </a:lnTo>
                  <a:lnTo>
                    <a:pt x="596" y="2537"/>
                  </a:lnTo>
                  <a:lnTo>
                    <a:pt x="751" y="2614"/>
                  </a:lnTo>
                  <a:lnTo>
                    <a:pt x="932" y="2666"/>
                  </a:lnTo>
                  <a:lnTo>
                    <a:pt x="1088" y="2692"/>
                  </a:lnTo>
                  <a:lnTo>
                    <a:pt x="1113" y="2692"/>
                  </a:lnTo>
                  <a:lnTo>
                    <a:pt x="1036" y="2511"/>
                  </a:lnTo>
                  <a:lnTo>
                    <a:pt x="1010" y="2330"/>
                  </a:lnTo>
                  <a:lnTo>
                    <a:pt x="1010" y="2226"/>
                  </a:lnTo>
                  <a:lnTo>
                    <a:pt x="1062" y="2097"/>
                  </a:lnTo>
                  <a:lnTo>
                    <a:pt x="1113" y="1993"/>
                  </a:lnTo>
                  <a:lnTo>
                    <a:pt x="1191" y="1916"/>
                  </a:lnTo>
                  <a:lnTo>
                    <a:pt x="1269" y="1838"/>
                  </a:lnTo>
                  <a:lnTo>
                    <a:pt x="1398" y="1760"/>
                  </a:lnTo>
                  <a:lnTo>
                    <a:pt x="1502" y="1734"/>
                  </a:lnTo>
                  <a:lnTo>
                    <a:pt x="1734" y="1734"/>
                  </a:lnTo>
                  <a:lnTo>
                    <a:pt x="1812" y="1760"/>
                  </a:lnTo>
                  <a:lnTo>
                    <a:pt x="1993" y="1838"/>
                  </a:lnTo>
                  <a:lnTo>
                    <a:pt x="1993" y="1709"/>
                  </a:lnTo>
                  <a:lnTo>
                    <a:pt x="2019" y="1553"/>
                  </a:lnTo>
                  <a:lnTo>
                    <a:pt x="1967" y="1217"/>
                  </a:lnTo>
                  <a:lnTo>
                    <a:pt x="1890" y="958"/>
                  </a:lnTo>
                  <a:lnTo>
                    <a:pt x="1786" y="725"/>
                  </a:lnTo>
                  <a:lnTo>
                    <a:pt x="1657" y="518"/>
                  </a:lnTo>
                  <a:lnTo>
                    <a:pt x="1527" y="337"/>
                  </a:lnTo>
                  <a:lnTo>
                    <a:pt x="1372" y="182"/>
                  </a:lnTo>
                  <a:lnTo>
                    <a:pt x="1191" y="78"/>
                  </a:lnTo>
                  <a:lnTo>
                    <a:pt x="1010" y="27"/>
                  </a:lnTo>
                  <a:lnTo>
                    <a:pt x="855"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46"/>
            <p:cNvSpPr/>
            <p:nvPr/>
          </p:nvSpPr>
          <p:spPr>
            <a:xfrm>
              <a:off x="7254227" y="1257705"/>
              <a:ext cx="34688" cy="46228"/>
            </a:xfrm>
            <a:custGeom>
              <a:rect b="b" l="l" r="r" t="t"/>
              <a:pathLst>
                <a:path extrusionOk="0" fill="none" h="2692" w="2020">
                  <a:moveTo>
                    <a:pt x="855" y="1"/>
                  </a:moveTo>
                  <a:lnTo>
                    <a:pt x="855" y="1"/>
                  </a:lnTo>
                  <a:lnTo>
                    <a:pt x="699" y="1"/>
                  </a:lnTo>
                  <a:lnTo>
                    <a:pt x="699" y="1"/>
                  </a:lnTo>
                  <a:lnTo>
                    <a:pt x="518" y="78"/>
                  </a:lnTo>
                  <a:lnTo>
                    <a:pt x="337" y="208"/>
                  </a:lnTo>
                  <a:lnTo>
                    <a:pt x="208" y="363"/>
                  </a:lnTo>
                  <a:lnTo>
                    <a:pt x="104" y="570"/>
                  </a:lnTo>
                  <a:lnTo>
                    <a:pt x="52" y="803"/>
                  </a:lnTo>
                  <a:lnTo>
                    <a:pt x="1" y="1062"/>
                  </a:lnTo>
                  <a:lnTo>
                    <a:pt x="1" y="1346"/>
                  </a:lnTo>
                  <a:lnTo>
                    <a:pt x="52" y="1631"/>
                  </a:lnTo>
                  <a:lnTo>
                    <a:pt x="52" y="1631"/>
                  </a:lnTo>
                  <a:lnTo>
                    <a:pt x="130" y="1864"/>
                  </a:lnTo>
                  <a:lnTo>
                    <a:pt x="208" y="2097"/>
                  </a:lnTo>
                  <a:lnTo>
                    <a:pt x="337" y="2278"/>
                  </a:lnTo>
                  <a:lnTo>
                    <a:pt x="466" y="2407"/>
                  </a:lnTo>
                  <a:lnTo>
                    <a:pt x="596" y="2537"/>
                  </a:lnTo>
                  <a:lnTo>
                    <a:pt x="751" y="2614"/>
                  </a:lnTo>
                  <a:lnTo>
                    <a:pt x="932" y="2666"/>
                  </a:lnTo>
                  <a:lnTo>
                    <a:pt x="1088" y="2692"/>
                  </a:lnTo>
                  <a:lnTo>
                    <a:pt x="1088" y="2692"/>
                  </a:lnTo>
                  <a:lnTo>
                    <a:pt x="1113" y="2692"/>
                  </a:lnTo>
                  <a:lnTo>
                    <a:pt x="1113" y="2692"/>
                  </a:lnTo>
                  <a:lnTo>
                    <a:pt x="1036" y="2511"/>
                  </a:lnTo>
                  <a:lnTo>
                    <a:pt x="1010" y="2330"/>
                  </a:lnTo>
                  <a:lnTo>
                    <a:pt x="1010" y="2330"/>
                  </a:lnTo>
                  <a:lnTo>
                    <a:pt x="1010" y="2226"/>
                  </a:lnTo>
                  <a:lnTo>
                    <a:pt x="1062" y="2097"/>
                  </a:lnTo>
                  <a:lnTo>
                    <a:pt x="1113" y="1993"/>
                  </a:lnTo>
                  <a:lnTo>
                    <a:pt x="1191" y="1916"/>
                  </a:lnTo>
                  <a:lnTo>
                    <a:pt x="1269" y="1838"/>
                  </a:lnTo>
                  <a:lnTo>
                    <a:pt x="1398" y="1760"/>
                  </a:lnTo>
                  <a:lnTo>
                    <a:pt x="1502" y="1734"/>
                  </a:lnTo>
                  <a:lnTo>
                    <a:pt x="1631" y="1734"/>
                  </a:lnTo>
                  <a:lnTo>
                    <a:pt x="1631" y="1734"/>
                  </a:lnTo>
                  <a:lnTo>
                    <a:pt x="1734" y="1734"/>
                  </a:lnTo>
                  <a:lnTo>
                    <a:pt x="1812" y="1760"/>
                  </a:lnTo>
                  <a:lnTo>
                    <a:pt x="1993" y="1838"/>
                  </a:lnTo>
                  <a:lnTo>
                    <a:pt x="1993" y="1838"/>
                  </a:lnTo>
                  <a:lnTo>
                    <a:pt x="1993" y="1709"/>
                  </a:lnTo>
                  <a:lnTo>
                    <a:pt x="2019" y="1553"/>
                  </a:lnTo>
                  <a:lnTo>
                    <a:pt x="1967" y="1217"/>
                  </a:lnTo>
                  <a:lnTo>
                    <a:pt x="1967" y="1217"/>
                  </a:lnTo>
                  <a:lnTo>
                    <a:pt x="1890" y="958"/>
                  </a:lnTo>
                  <a:lnTo>
                    <a:pt x="1786" y="725"/>
                  </a:lnTo>
                  <a:lnTo>
                    <a:pt x="1657" y="518"/>
                  </a:lnTo>
                  <a:lnTo>
                    <a:pt x="1527" y="337"/>
                  </a:lnTo>
                  <a:lnTo>
                    <a:pt x="1372" y="182"/>
                  </a:lnTo>
                  <a:lnTo>
                    <a:pt x="1191" y="78"/>
                  </a:lnTo>
                  <a:lnTo>
                    <a:pt x="1010" y="27"/>
                  </a:lnTo>
                  <a:lnTo>
                    <a:pt x="8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46"/>
            <p:cNvSpPr/>
            <p:nvPr/>
          </p:nvSpPr>
          <p:spPr>
            <a:xfrm>
              <a:off x="7512844" y="1238609"/>
              <a:ext cx="58232" cy="78221"/>
            </a:xfrm>
            <a:custGeom>
              <a:rect b="b" l="l" r="r" t="t"/>
              <a:pathLst>
                <a:path extrusionOk="0" h="4555" w="3391">
                  <a:moveTo>
                    <a:pt x="1890" y="0"/>
                  </a:moveTo>
                  <a:lnTo>
                    <a:pt x="1735" y="26"/>
                  </a:lnTo>
                  <a:lnTo>
                    <a:pt x="1554" y="78"/>
                  </a:lnTo>
                  <a:lnTo>
                    <a:pt x="1398" y="155"/>
                  </a:lnTo>
                  <a:lnTo>
                    <a:pt x="1243" y="233"/>
                  </a:lnTo>
                  <a:lnTo>
                    <a:pt x="1088" y="336"/>
                  </a:lnTo>
                  <a:lnTo>
                    <a:pt x="932" y="466"/>
                  </a:lnTo>
                  <a:lnTo>
                    <a:pt x="803" y="621"/>
                  </a:lnTo>
                  <a:lnTo>
                    <a:pt x="648" y="776"/>
                  </a:lnTo>
                  <a:lnTo>
                    <a:pt x="544" y="957"/>
                  </a:lnTo>
                  <a:lnTo>
                    <a:pt x="415" y="1164"/>
                  </a:lnTo>
                  <a:lnTo>
                    <a:pt x="311" y="1371"/>
                  </a:lnTo>
                  <a:lnTo>
                    <a:pt x="234" y="1579"/>
                  </a:lnTo>
                  <a:lnTo>
                    <a:pt x="156" y="1811"/>
                  </a:lnTo>
                  <a:lnTo>
                    <a:pt x="79" y="2044"/>
                  </a:lnTo>
                  <a:lnTo>
                    <a:pt x="53" y="2303"/>
                  </a:lnTo>
                  <a:lnTo>
                    <a:pt x="27" y="2536"/>
                  </a:lnTo>
                  <a:lnTo>
                    <a:pt x="1" y="2743"/>
                  </a:lnTo>
                  <a:lnTo>
                    <a:pt x="27" y="2976"/>
                  </a:lnTo>
                  <a:lnTo>
                    <a:pt x="53" y="3157"/>
                  </a:lnTo>
                  <a:lnTo>
                    <a:pt x="79" y="3364"/>
                  </a:lnTo>
                  <a:lnTo>
                    <a:pt x="156" y="3545"/>
                  </a:lnTo>
                  <a:lnTo>
                    <a:pt x="208" y="3700"/>
                  </a:lnTo>
                  <a:lnTo>
                    <a:pt x="311" y="3856"/>
                  </a:lnTo>
                  <a:lnTo>
                    <a:pt x="415" y="3985"/>
                  </a:lnTo>
                  <a:lnTo>
                    <a:pt x="518" y="4114"/>
                  </a:lnTo>
                  <a:lnTo>
                    <a:pt x="648" y="4218"/>
                  </a:lnTo>
                  <a:lnTo>
                    <a:pt x="777" y="4321"/>
                  </a:lnTo>
                  <a:lnTo>
                    <a:pt x="907" y="4399"/>
                  </a:lnTo>
                  <a:lnTo>
                    <a:pt x="1062" y="4451"/>
                  </a:lnTo>
                  <a:lnTo>
                    <a:pt x="1243" y="4503"/>
                  </a:lnTo>
                  <a:lnTo>
                    <a:pt x="1398" y="4528"/>
                  </a:lnTo>
                  <a:lnTo>
                    <a:pt x="1579" y="4554"/>
                  </a:lnTo>
                  <a:lnTo>
                    <a:pt x="1735" y="4528"/>
                  </a:lnTo>
                  <a:lnTo>
                    <a:pt x="1890" y="4503"/>
                  </a:lnTo>
                  <a:lnTo>
                    <a:pt x="2045" y="4451"/>
                  </a:lnTo>
                  <a:lnTo>
                    <a:pt x="2200" y="4399"/>
                  </a:lnTo>
                  <a:lnTo>
                    <a:pt x="2356" y="4321"/>
                  </a:lnTo>
                  <a:lnTo>
                    <a:pt x="2511" y="4218"/>
                  </a:lnTo>
                  <a:lnTo>
                    <a:pt x="2640" y="4089"/>
                  </a:lnTo>
                  <a:lnTo>
                    <a:pt x="2770" y="3959"/>
                  </a:lnTo>
                  <a:lnTo>
                    <a:pt x="2873" y="3804"/>
                  </a:lnTo>
                  <a:lnTo>
                    <a:pt x="3003" y="3623"/>
                  </a:lnTo>
                  <a:lnTo>
                    <a:pt x="3080" y="3442"/>
                  </a:lnTo>
                  <a:lnTo>
                    <a:pt x="3184" y="3235"/>
                  </a:lnTo>
                  <a:lnTo>
                    <a:pt x="3261" y="3002"/>
                  </a:lnTo>
                  <a:lnTo>
                    <a:pt x="3313" y="2769"/>
                  </a:lnTo>
                  <a:lnTo>
                    <a:pt x="3365" y="2536"/>
                  </a:lnTo>
                  <a:lnTo>
                    <a:pt x="3391" y="2277"/>
                  </a:lnTo>
                  <a:lnTo>
                    <a:pt x="3391" y="2044"/>
                  </a:lnTo>
                  <a:lnTo>
                    <a:pt x="3391" y="1811"/>
                  </a:lnTo>
                  <a:lnTo>
                    <a:pt x="3365" y="1604"/>
                  </a:lnTo>
                  <a:lnTo>
                    <a:pt x="3339" y="1371"/>
                  </a:lnTo>
                  <a:lnTo>
                    <a:pt x="3287" y="1164"/>
                  </a:lnTo>
                  <a:lnTo>
                    <a:pt x="3210" y="983"/>
                  </a:lnTo>
                  <a:lnTo>
                    <a:pt x="3132" y="802"/>
                  </a:lnTo>
                  <a:lnTo>
                    <a:pt x="3054" y="647"/>
                  </a:lnTo>
                  <a:lnTo>
                    <a:pt x="2925" y="492"/>
                  </a:lnTo>
                  <a:lnTo>
                    <a:pt x="2821" y="362"/>
                  </a:lnTo>
                  <a:lnTo>
                    <a:pt x="2692" y="233"/>
                  </a:lnTo>
                  <a:lnTo>
                    <a:pt x="2537" y="155"/>
                  </a:lnTo>
                  <a:lnTo>
                    <a:pt x="2382" y="78"/>
                  </a:lnTo>
                  <a:lnTo>
                    <a:pt x="2226" y="26"/>
                  </a:lnTo>
                  <a:lnTo>
                    <a:pt x="207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46"/>
            <p:cNvSpPr/>
            <p:nvPr/>
          </p:nvSpPr>
          <p:spPr>
            <a:xfrm>
              <a:off x="7512844" y="1238609"/>
              <a:ext cx="58232" cy="78221"/>
            </a:xfrm>
            <a:custGeom>
              <a:rect b="b" l="l" r="r" t="t"/>
              <a:pathLst>
                <a:path extrusionOk="0" fill="none" h="4555" w="3391">
                  <a:moveTo>
                    <a:pt x="79" y="2044"/>
                  </a:moveTo>
                  <a:lnTo>
                    <a:pt x="79" y="2044"/>
                  </a:lnTo>
                  <a:lnTo>
                    <a:pt x="53" y="2303"/>
                  </a:lnTo>
                  <a:lnTo>
                    <a:pt x="27" y="2536"/>
                  </a:lnTo>
                  <a:lnTo>
                    <a:pt x="1" y="2743"/>
                  </a:lnTo>
                  <a:lnTo>
                    <a:pt x="27" y="2976"/>
                  </a:lnTo>
                  <a:lnTo>
                    <a:pt x="53" y="3157"/>
                  </a:lnTo>
                  <a:lnTo>
                    <a:pt x="79" y="3364"/>
                  </a:lnTo>
                  <a:lnTo>
                    <a:pt x="156" y="3545"/>
                  </a:lnTo>
                  <a:lnTo>
                    <a:pt x="208" y="3700"/>
                  </a:lnTo>
                  <a:lnTo>
                    <a:pt x="311" y="3856"/>
                  </a:lnTo>
                  <a:lnTo>
                    <a:pt x="415" y="3985"/>
                  </a:lnTo>
                  <a:lnTo>
                    <a:pt x="518" y="4114"/>
                  </a:lnTo>
                  <a:lnTo>
                    <a:pt x="648" y="4218"/>
                  </a:lnTo>
                  <a:lnTo>
                    <a:pt x="777" y="4321"/>
                  </a:lnTo>
                  <a:lnTo>
                    <a:pt x="907" y="4399"/>
                  </a:lnTo>
                  <a:lnTo>
                    <a:pt x="1062" y="4451"/>
                  </a:lnTo>
                  <a:lnTo>
                    <a:pt x="1243" y="4503"/>
                  </a:lnTo>
                  <a:lnTo>
                    <a:pt x="1243" y="4503"/>
                  </a:lnTo>
                  <a:lnTo>
                    <a:pt x="1398" y="4528"/>
                  </a:lnTo>
                  <a:lnTo>
                    <a:pt x="1579" y="4554"/>
                  </a:lnTo>
                  <a:lnTo>
                    <a:pt x="1735" y="4528"/>
                  </a:lnTo>
                  <a:lnTo>
                    <a:pt x="1890" y="4503"/>
                  </a:lnTo>
                  <a:lnTo>
                    <a:pt x="2045" y="4451"/>
                  </a:lnTo>
                  <a:lnTo>
                    <a:pt x="2200" y="4399"/>
                  </a:lnTo>
                  <a:lnTo>
                    <a:pt x="2356" y="4321"/>
                  </a:lnTo>
                  <a:lnTo>
                    <a:pt x="2511" y="4218"/>
                  </a:lnTo>
                  <a:lnTo>
                    <a:pt x="2640" y="4089"/>
                  </a:lnTo>
                  <a:lnTo>
                    <a:pt x="2770" y="3959"/>
                  </a:lnTo>
                  <a:lnTo>
                    <a:pt x="2873" y="3804"/>
                  </a:lnTo>
                  <a:lnTo>
                    <a:pt x="3003" y="3623"/>
                  </a:lnTo>
                  <a:lnTo>
                    <a:pt x="3080" y="3442"/>
                  </a:lnTo>
                  <a:lnTo>
                    <a:pt x="3184" y="3235"/>
                  </a:lnTo>
                  <a:lnTo>
                    <a:pt x="3261" y="3002"/>
                  </a:lnTo>
                  <a:lnTo>
                    <a:pt x="3313" y="2769"/>
                  </a:lnTo>
                  <a:lnTo>
                    <a:pt x="3313" y="2769"/>
                  </a:lnTo>
                  <a:lnTo>
                    <a:pt x="3365" y="2536"/>
                  </a:lnTo>
                  <a:lnTo>
                    <a:pt x="3391" y="2277"/>
                  </a:lnTo>
                  <a:lnTo>
                    <a:pt x="3391" y="2044"/>
                  </a:lnTo>
                  <a:lnTo>
                    <a:pt x="3391" y="1811"/>
                  </a:lnTo>
                  <a:lnTo>
                    <a:pt x="3365" y="1604"/>
                  </a:lnTo>
                  <a:lnTo>
                    <a:pt x="3339" y="1371"/>
                  </a:lnTo>
                  <a:lnTo>
                    <a:pt x="3287" y="1164"/>
                  </a:lnTo>
                  <a:lnTo>
                    <a:pt x="3210" y="983"/>
                  </a:lnTo>
                  <a:lnTo>
                    <a:pt x="3132" y="802"/>
                  </a:lnTo>
                  <a:lnTo>
                    <a:pt x="3054" y="647"/>
                  </a:lnTo>
                  <a:lnTo>
                    <a:pt x="2925" y="492"/>
                  </a:lnTo>
                  <a:lnTo>
                    <a:pt x="2821" y="362"/>
                  </a:lnTo>
                  <a:lnTo>
                    <a:pt x="2692" y="233"/>
                  </a:lnTo>
                  <a:lnTo>
                    <a:pt x="2537" y="155"/>
                  </a:lnTo>
                  <a:lnTo>
                    <a:pt x="2382" y="78"/>
                  </a:lnTo>
                  <a:lnTo>
                    <a:pt x="2226" y="26"/>
                  </a:lnTo>
                  <a:lnTo>
                    <a:pt x="2226" y="26"/>
                  </a:lnTo>
                  <a:lnTo>
                    <a:pt x="2071" y="0"/>
                  </a:lnTo>
                  <a:lnTo>
                    <a:pt x="1890" y="0"/>
                  </a:lnTo>
                  <a:lnTo>
                    <a:pt x="1735" y="26"/>
                  </a:lnTo>
                  <a:lnTo>
                    <a:pt x="1554" y="78"/>
                  </a:lnTo>
                  <a:lnTo>
                    <a:pt x="1398" y="155"/>
                  </a:lnTo>
                  <a:lnTo>
                    <a:pt x="1243" y="233"/>
                  </a:lnTo>
                  <a:lnTo>
                    <a:pt x="1088" y="336"/>
                  </a:lnTo>
                  <a:lnTo>
                    <a:pt x="932" y="466"/>
                  </a:lnTo>
                  <a:lnTo>
                    <a:pt x="803" y="621"/>
                  </a:lnTo>
                  <a:lnTo>
                    <a:pt x="648" y="776"/>
                  </a:lnTo>
                  <a:lnTo>
                    <a:pt x="544" y="957"/>
                  </a:lnTo>
                  <a:lnTo>
                    <a:pt x="415" y="1164"/>
                  </a:lnTo>
                  <a:lnTo>
                    <a:pt x="311" y="1371"/>
                  </a:lnTo>
                  <a:lnTo>
                    <a:pt x="234" y="1579"/>
                  </a:lnTo>
                  <a:lnTo>
                    <a:pt x="156" y="1811"/>
                  </a:lnTo>
                  <a:lnTo>
                    <a:pt x="79" y="20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46"/>
            <p:cNvSpPr/>
            <p:nvPr/>
          </p:nvSpPr>
          <p:spPr>
            <a:xfrm>
              <a:off x="7525294" y="1257705"/>
              <a:ext cx="34225" cy="46228"/>
            </a:xfrm>
            <a:custGeom>
              <a:rect b="b" l="l" r="r" t="t"/>
              <a:pathLst>
                <a:path extrusionOk="0" h="2692" w="1993">
                  <a:moveTo>
                    <a:pt x="1165" y="1"/>
                  </a:moveTo>
                  <a:lnTo>
                    <a:pt x="984" y="27"/>
                  </a:lnTo>
                  <a:lnTo>
                    <a:pt x="803" y="78"/>
                  </a:lnTo>
                  <a:lnTo>
                    <a:pt x="622" y="182"/>
                  </a:lnTo>
                  <a:lnTo>
                    <a:pt x="466" y="337"/>
                  </a:lnTo>
                  <a:lnTo>
                    <a:pt x="337" y="518"/>
                  </a:lnTo>
                  <a:lnTo>
                    <a:pt x="207" y="725"/>
                  </a:lnTo>
                  <a:lnTo>
                    <a:pt x="104" y="958"/>
                  </a:lnTo>
                  <a:lnTo>
                    <a:pt x="26" y="1217"/>
                  </a:lnTo>
                  <a:lnTo>
                    <a:pt x="0" y="1553"/>
                  </a:lnTo>
                  <a:lnTo>
                    <a:pt x="0" y="1709"/>
                  </a:lnTo>
                  <a:lnTo>
                    <a:pt x="0" y="1838"/>
                  </a:lnTo>
                  <a:lnTo>
                    <a:pt x="182" y="1760"/>
                  </a:lnTo>
                  <a:lnTo>
                    <a:pt x="259" y="1734"/>
                  </a:lnTo>
                  <a:lnTo>
                    <a:pt x="492" y="1734"/>
                  </a:lnTo>
                  <a:lnTo>
                    <a:pt x="622" y="1760"/>
                  </a:lnTo>
                  <a:lnTo>
                    <a:pt x="725" y="1838"/>
                  </a:lnTo>
                  <a:lnTo>
                    <a:pt x="803" y="1916"/>
                  </a:lnTo>
                  <a:lnTo>
                    <a:pt x="880" y="1993"/>
                  </a:lnTo>
                  <a:lnTo>
                    <a:pt x="932" y="2097"/>
                  </a:lnTo>
                  <a:lnTo>
                    <a:pt x="984" y="2226"/>
                  </a:lnTo>
                  <a:lnTo>
                    <a:pt x="984" y="2330"/>
                  </a:lnTo>
                  <a:lnTo>
                    <a:pt x="958" y="2511"/>
                  </a:lnTo>
                  <a:lnTo>
                    <a:pt x="880" y="2692"/>
                  </a:lnTo>
                  <a:lnTo>
                    <a:pt x="906" y="2692"/>
                  </a:lnTo>
                  <a:lnTo>
                    <a:pt x="1087" y="2666"/>
                  </a:lnTo>
                  <a:lnTo>
                    <a:pt x="1243" y="2614"/>
                  </a:lnTo>
                  <a:lnTo>
                    <a:pt x="1398" y="2537"/>
                  </a:lnTo>
                  <a:lnTo>
                    <a:pt x="1553" y="2407"/>
                  </a:lnTo>
                  <a:lnTo>
                    <a:pt x="1682" y="2278"/>
                  </a:lnTo>
                  <a:lnTo>
                    <a:pt x="1786" y="2097"/>
                  </a:lnTo>
                  <a:lnTo>
                    <a:pt x="1864" y="1864"/>
                  </a:lnTo>
                  <a:lnTo>
                    <a:pt x="1941" y="1631"/>
                  </a:lnTo>
                  <a:lnTo>
                    <a:pt x="1993" y="1346"/>
                  </a:lnTo>
                  <a:lnTo>
                    <a:pt x="1993" y="1062"/>
                  </a:lnTo>
                  <a:lnTo>
                    <a:pt x="1967" y="803"/>
                  </a:lnTo>
                  <a:lnTo>
                    <a:pt x="1889" y="570"/>
                  </a:lnTo>
                  <a:lnTo>
                    <a:pt x="1786" y="363"/>
                  </a:lnTo>
                  <a:lnTo>
                    <a:pt x="1657" y="208"/>
                  </a:lnTo>
                  <a:lnTo>
                    <a:pt x="1501" y="78"/>
                  </a:lnTo>
                  <a:lnTo>
                    <a:pt x="1294"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46"/>
            <p:cNvSpPr/>
            <p:nvPr/>
          </p:nvSpPr>
          <p:spPr>
            <a:xfrm>
              <a:off x="7525294" y="1257705"/>
              <a:ext cx="34225" cy="46228"/>
            </a:xfrm>
            <a:custGeom>
              <a:rect b="b" l="l" r="r" t="t"/>
              <a:pathLst>
                <a:path extrusionOk="0" fill="none" h="2692" w="1993">
                  <a:moveTo>
                    <a:pt x="1165" y="1"/>
                  </a:moveTo>
                  <a:lnTo>
                    <a:pt x="1165" y="1"/>
                  </a:lnTo>
                  <a:lnTo>
                    <a:pt x="984" y="27"/>
                  </a:lnTo>
                  <a:lnTo>
                    <a:pt x="803" y="78"/>
                  </a:lnTo>
                  <a:lnTo>
                    <a:pt x="622" y="182"/>
                  </a:lnTo>
                  <a:lnTo>
                    <a:pt x="466" y="337"/>
                  </a:lnTo>
                  <a:lnTo>
                    <a:pt x="337" y="518"/>
                  </a:lnTo>
                  <a:lnTo>
                    <a:pt x="207" y="725"/>
                  </a:lnTo>
                  <a:lnTo>
                    <a:pt x="104" y="958"/>
                  </a:lnTo>
                  <a:lnTo>
                    <a:pt x="26" y="1217"/>
                  </a:lnTo>
                  <a:lnTo>
                    <a:pt x="26" y="1217"/>
                  </a:lnTo>
                  <a:lnTo>
                    <a:pt x="0" y="1553"/>
                  </a:lnTo>
                  <a:lnTo>
                    <a:pt x="0" y="1709"/>
                  </a:lnTo>
                  <a:lnTo>
                    <a:pt x="0" y="1838"/>
                  </a:lnTo>
                  <a:lnTo>
                    <a:pt x="0" y="1838"/>
                  </a:lnTo>
                  <a:lnTo>
                    <a:pt x="182" y="1760"/>
                  </a:lnTo>
                  <a:lnTo>
                    <a:pt x="259" y="1734"/>
                  </a:lnTo>
                  <a:lnTo>
                    <a:pt x="363" y="1734"/>
                  </a:lnTo>
                  <a:lnTo>
                    <a:pt x="363" y="1734"/>
                  </a:lnTo>
                  <a:lnTo>
                    <a:pt x="492" y="1734"/>
                  </a:lnTo>
                  <a:lnTo>
                    <a:pt x="622" y="1760"/>
                  </a:lnTo>
                  <a:lnTo>
                    <a:pt x="725" y="1838"/>
                  </a:lnTo>
                  <a:lnTo>
                    <a:pt x="803" y="1916"/>
                  </a:lnTo>
                  <a:lnTo>
                    <a:pt x="880" y="1993"/>
                  </a:lnTo>
                  <a:lnTo>
                    <a:pt x="932" y="2097"/>
                  </a:lnTo>
                  <a:lnTo>
                    <a:pt x="984" y="2226"/>
                  </a:lnTo>
                  <a:lnTo>
                    <a:pt x="984" y="2330"/>
                  </a:lnTo>
                  <a:lnTo>
                    <a:pt x="984" y="2330"/>
                  </a:lnTo>
                  <a:lnTo>
                    <a:pt x="958" y="2511"/>
                  </a:lnTo>
                  <a:lnTo>
                    <a:pt x="880" y="2692"/>
                  </a:lnTo>
                  <a:lnTo>
                    <a:pt x="880" y="2692"/>
                  </a:lnTo>
                  <a:lnTo>
                    <a:pt x="906" y="2692"/>
                  </a:lnTo>
                  <a:lnTo>
                    <a:pt x="906" y="2692"/>
                  </a:lnTo>
                  <a:lnTo>
                    <a:pt x="1087" y="2666"/>
                  </a:lnTo>
                  <a:lnTo>
                    <a:pt x="1243" y="2614"/>
                  </a:lnTo>
                  <a:lnTo>
                    <a:pt x="1398" y="2537"/>
                  </a:lnTo>
                  <a:lnTo>
                    <a:pt x="1553" y="2407"/>
                  </a:lnTo>
                  <a:lnTo>
                    <a:pt x="1682" y="2278"/>
                  </a:lnTo>
                  <a:lnTo>
                    <a:pt x="1786" y="2097"/>
                  </a:lnTo>
                  <a:lnTo>
                    <a:pt x="1864" y="1864"/>
                  </a:lnTo>
                  <a:lnTo>
                    <a:pt x="1941" y="1631"/>
                  </a:lnTo>
                  <a:lnTo>
                    <a:pt x="1941" y="1631"/>
                  </a:lnTo>
                  <a:lnTo>
                    <a:pt x="1993" y="1346"/>
                  </a:lnTo>
                  <a:lnTo>
                    <a:pt x="1993" y="1062"/>
                  </a:lnTo>
                  <a:lnTo>
                    <a:pt x="1967" y="803"/>
                  </a:lnTo>
                  <a:lnTo>
                    <a:pt x="1889" y="570"/>
                  </a:lnTo>
                  <a:lnTo>
                    <a:pt x="1786" y="363"/>
                  </a:lnTo>
                  <a:lnTo>
                    <a:pt x="1657" y="208"/>
                  </a:lnTo>
                  <a:lnTo>
                    <a:pt x="1501" y="78"/>
                  </a:lnTo>
                  <a:lnTo>
                    <a:pt x="1294" y="1"/>
                  </a:lnTo>
                  <a:lnTo>
                    <a:pt x="1294" y="1"/>
                  </a:lnTo>
                  <a:lnTo>
                    <a:pt x="11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46"/>
            <p:cNvSpPr/>
            <p:nvPr/>
          </p:nvSpPr>
          <p:spPr>
            <a:xfrm>
              <a:off x="7344880" y="1252381"/>
              <a:ext cx="19577" cy="27115"/>
            </a:xfrm>
            <a:custGeom>
              <a:rect b="b" l="l" r="r" t="t"/>
              <a:pathLst>
                <a:path extrusionOk="0" h="1579" w="1140">
                  <a:moveTo>
                    <a:pt x="570" y="0"/>
                  </a:moveTo>
                  <a:lnTo>
                    <a:pt x="466" y="26"/>
                  </a:lnTo>
                  <a:lnTo>
                    <a:pt x="363" y="78"/>
                  </a:lnTo>
                  <a:lnTo>
                    <a:pt x="259" y="155"/>
                  </a:lnTo>
                  <a:lnTo>
                    <a:pt x="182" y="259"/>
                  </a:lnTo>
                  <a:lnTo>
                    <a:pt x="104" y="388"/>
                  </a:lnTo>
                  <a:lnTo>
                    <a:pt x="52" y="518"/>
                  </a:lnTo>
                  <a:lnTo>
                    <a:pt x="26" y="673"/>
                  </a:lnTo>
                  <a:lnTo>
                    <a:pt x="1" y="854"/>
                  </a:lnTo>
                  <a:lnTo>
                    <a:pt x="26" y="1009"/>
                  </a:lnTo>
                  <a:lnTo>
                    <a:pt x="52" y="1165"/>
                  </a:lnTo>
                  <a:lnTo>
                    <a:pt x="104" y="1268"/>
                  </a:lnTo>
                  <a:lnTo>
                    <a:pt x="182" y="1372"/>
                  </a:lnTo>
                  <a:lnTo>
                    <a:pt x="259" y="1475"/>
                  </a:lnTo>
                  <a:lnTo>
                    <a:pt x="363" y="1527"/>
                  </a:lnTo>
                  <a:lnTo>
                    <a:pt x="466" y="1553"/>
                  </a:lnTo>
                  <a:lnTo>
                    <a:pt x="570" y="1579"/>
                  </a:lnTo>
                  <a:lnTo>
                    <a:pt x="673" y="1553"/>
                  </a:lnTo>
                  <a:lnTo>
                    <a:pt x="803" y="1527"/>
                  </a:lnTo>
                  <a:lnTo>
                    <a:pt x="880" y="1475"/>
                  </a:lnTo>
                  <a:lnTo>
                    <a:pt x="984" y="1372"/>
                  </a:lnTo>
                  <a:lnTo>
                    <a:pt x="1036" y="1268"/>
                  </a:lnTo>
                  <a:lnTo>
                    <a:pt x="1087" y="1165"/>
                  </a:lnTo>
                  <a:lnTo>
                    <a:pt x="1113" y="1009"/>
                  </a:lnTo>
                  <a:lnTo>
                    <a:pt x="1139" y="854"/>
                  </a:lnTo>
                  <a:lnTo>
                    <a:pt x="1113" y="673"/>
                  </a:lnTo>
                  <a:lnTo>
                    <a:pt x="1087" y="518"/>
                  </a:lnTo>
                  <a:lnTo>
                    <a:pt x="1036" y="388"/>
                  </a:lnTo>
                  <a:lnTo>
                    <a:pt x="984" y="259"/>
                  </a:lnTo>
                  <a:lnTo>
                    <a:pt x="880" y="155"/>
                  </a:lnTo>
                  <a:lnTo>
                    <a:pt x="803" y="78"/>
                  </a:lnTo>
                  <a:lnTo>
                    <a:pt x="673" y="26"/>
                  </a:lnTo>
                  <a:lnTo>
                    <a:pt x="570"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46"/>
            <p:cNvSpPr/>
            <p:nvPr/>
          </p:nvSpPr>
          <p:spPr>
            <a:xfrm>
              <a:off x="7451092" y="1252381"/>
              <a:ext cx="19113" cy="27115"/>
            </a:xfrm>
            <a:custGeom>
              <a:rect b="b" l="l" r="r" t="t"/>
              <a:pathLst>
                <a:path extrusionOk="0" h="1579" w="1113">
                  <a:moveTo>
                    <a:pt x="543" y="0"/>
                  </a:moveTo>
                  <a:lnTo>
                    <a:pt x="440" y="26"/>
                  </a:lnTo>
                  <a:lnTo>
                    <a:pt x="336" y="78"/>
                  </a:lnTo>
                  <a:lnTo>
                    <a:pt x="233" y="155"/>
                  </a:lnTo>
                  <a:lnTo>
                    <a:pt x="155" y="259"/>
                  </a:lnTo>
                  <a:lnTo>
                    <a:pt x="78" y="388"/>
                  </a:lnTo>
                  <a:lnTo>
                    <a:pt x="26" y="518"/>
                  </a:lnTo>
                  <a:lnTo>
                    <a:pt x="0" y="673"/>
                  </a:lnTo>
                  <a:lnTo>
                    <a:pt x="0" y="854"/>
                  </a:lnTo>
                  <a:lnTo>
                    <a:pt x="0" y="1009"/>
                  </a:lnTo>
                  <a:lnTo>
                    <a:pt x="26" y="1165"/>
                  </a:lnTo>
                  <a:lnTo>
                    <a:pt x="78" y="1268"/>
                  </a:lnTo>
                  <a:lnTo>
                    <a:pt x="155" y="1372"/>
                  </a:lnTo>
                  <a:lnTo>
                    <a:pt x="233" y="1475"/>
                  </a:lnTo>
                  <a:lnTo>
                    <a:pt x="336" y="1527"/>
                  </a:lnTo>
                  <a:lnTo>
                    <a:pt x="440" y="1553"/>
                  </a:lnTo>
                  <a:lnTo>
                    <a:pt x="543" y="1579"/>
                  </a:lnTo>
                  <a:lnTo>
                    <a:pt x="673" y="1553"/>
                  </a:lnTo>
                  <a:lnTo>
                    <a:pt x="776" y="1527"/>
                  </a:lnTo>
                  <a:lnTo>
                    <a:pt x="880" y="1475"/>
                  </a:lnTo>
                  <a:lnTo>
                    <a:pt x="958" y="1372"/>
                  </a:lnTo>
                  <a:lnTo>
                    <a:pt x="1009" y="1268"/>
                  </a:lnTo>
                  <a:lnTo>
                    <a:pt x="1061" y="1165"/>
                  </a:lnTo>
                  <a:lnTo>
                    <a:pt x="1113" y="1009"/>
                  </a:lnTo>
                  <a:lnTo>
                    <a:pt x="1113" y="854"/>
                  </a:lnTo>
                  <a:lnTo>
                    <a:pt x="1113" y="673"/>
                  </a:lnTo>
                  <a:lnTo>
                    <a:pt x="1061" y="518"/>
                  </a:lnTo>
                  <a:lnTo>
                    <a:pt x="1009" y="388"/>
                  </a:lnTo>
                  <a:lnTo>
                    <a:pt x="958" y="259"/>
                  </a:lnTo>
                  <a:lnTo>
                    <a:pt x="880" y="155"/>
                  </a:lnTo>
                  <a:lnTo>
                    <a:pt x="776" y="78"/>
                  </a:lnTo>
                  <a:lnTo>
                    <a:pt x="673" y="26"/>
                  </a:lnTo>
                  <a:lnTo>
                    <a:pt x="543"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46"/>
            <p:cNvSpPr/>
            <p:nvPr/>
          </p:nvSpPr>
          <p:spPr>
            <a:xfrm>
              <a:off x="7323552" y="1210601"/>
              <a:ext cx="56000" cy="29794"/>
            </a:xfrm>
            <a:custGeom>
              <a:rect b="b" l="l" r="r" t="t"/>
              <a:pathLst>
                <a:path extrusionOk="0" h="1735" w="3261">
                  <a:moveTo>
                    <a:pt x="2976" y="1"/>
                  </a:moveTo>
                  <a:lnTo>
                    <a:pt x="2433" y="27"/>
                  </a:lnTo>
                  <a:lnTo>
                    <a:pt x="2096" y="53"/>
                  </a:lnTo>
                  <a:lnTo>
                    <a:pt x="1760" y="104"/>
                  </a:lnTo>
                  <a:lnTo>
                    <a:pt x="1450" y="182"/>
                  </a:lnTo>
                  <a:lnTo>
                    <a:pt x="1191" y="285"/>
                  </a:lnTo>
                  <a:lnTo>
                    <a:pt x="958" y="415"/>
                  </a:lnTo>
                  <a:lnTo>
                    <a:pt x="725" y="596"/>
                  </a:lnTo>
                  <a:lnTo>
                    <a:pt x="544" y="777"/>
                  </a:lnTo>
                  <a:lnTo>
                    <a:pt x="363" y="958"/>
                  </a:lnTo>
                  <a:lnTo>
                    <a:pt x="104" y="1269"/>
                  </a:lnTo>
                  <a:lnTo>
                    <a:pt x="0" y="1398"/>
                  </a:lnTo>
                  <a:lnTo>
                    <a:pt x="0" y="1476"/>
                  </a:lnTo>
                  <a:lnTo>
                    <a:pt x="26" y="1579"/>
                  </a:lnTo>
                  <a:lnTo>
                    <a:pt x="52" y="1657"/>
                  </a:lnTo>
                  <a:lnTo>
                    <a:pt x="104" y="1709"/>
                  </a:lnTo>
                  <a:lnTo>
                    <a:pt x="156" y="1735"/>
                  </a:lnTo>
                  <a:lnTo>
                    <a:pt x="207" y="1735"/>
                  </a:lnTo>
                  <a:lnTo>
                    <a:pt x="311" y="1709"/>
                  </a:lnTo>
                  <a:lnTo>
                    <a:pt x="389" y="1631"/>
                  </a:lnTo>
                  <a:lnTo>
                    <a:pt x="647" y="1398"/>
                  </a:lnTo>
                  <a:lnTo>
                    <a:pt x="932" y="1139"/>
                  </a:lnTo>
                  <a:lnTo>
                    <a:pt x="1113" y="1010"/>
                  </a:lnTo>
                  <a:lnTo>
                    <a:pt x="1320" y="906"/>
                  </a:lnTo>
                  <a:lnTo>
                    <a:pt x="1553" y="829"/>
                  </a:lnTo>
                  <a:lnTo>
                    <a:pt x="1838" y="803"/>
                  </a:lnTo>
                  <a:lnTo>
                    <a:pt x="2096" y="803"/>
                  </a:lnTo>
                  <a:lnTo>
                    <a:pt x="2381" y="829"/>
                  </a:lnTo>
                  <a:lnTo>
                    <a:pt x="2873" y="906"/>
                  </a:lnTo>
                  <a:lnTo>
                    <a:pt x="3157" y="906"/>
                  </a:lnTo>
                  <a:lnTo>
                    <a:pt x="3209" y="881"/>
                  </a:lnTo>
                  <a:lnTo>
                    <a:pt x="3235" y="829"/>
                  </a:lnTo>
                  <a:lnTo>
                    <a:pt x="3261" y="725"/>
                  </a:lnTo>
                  <a:lnTo>
                    <a:pt x="3261" y="570"/>
                  </a:lnTo>
                  <a:lnTo>
                    <a:pt x="3261" y="415"/>
                  </a:lnTo>
                  <a:lnTo>
                    <a:pt x="3235" y="130"/>
                  </a:lnTo>
                  <a:lnTo>
                    <a:pt x="32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46"/>
            <p:cNvSpPr/>
            <p:nvPr/>
          </p:nvSpPr>
          <p:spPr>
            <a:xfrm>
              <a:off x="7429747" y="1211047"/>
              <a:ext cx="61787" cy="28008"/>
            </a:xfrm>
            <a:custGeom>
              <a:rect b="b" l="l" r="r" t="t"/>
              <a:pathLst>
                <a:path extrusionOk="0" h="1631" w="3598">
                  <a:moveTo>
                    <a:pt x="855" y="1"/>
                  </a:moveTo>
                  <a:lnTo>
                    <a:pt x="260" y="27"/>
                  </a:lnTo>
                  <a:lnTo>
                    <a:pt x="27" y="52"/>
                  </a:lnTo>
                  <a:lnTo>
                    <a:pt x="1" y="182"/>
                  </a:lnTo>
                  <a:lnTo>
                    <a:pt x="1" y="492"/>
                  </a:lnTo>
                  <a:lnTo>
                    <a:pt x="1" y="673"/>
                  </a:lnTo>
                  <a:lnTo>
                    <a:pt x="27" y="829"/>
                  </a:lnTo>
                  <a:lnTo>
                    <a:pt x="79" y="932"/>
                  </a:lnTo>
                  <a:lnTo>
                    <a:pt x="104" y="984"/>
                  </a:lnTo>
                  <a:lnTo>
                    <a:pt x="156" y="1010"/>
                  </a:lnTo>
                  <a:lnTo>
                    <a:pt x="286" y="1010"/>
                  </a:lnTo>
                  <a:lnTo>
                    <a:pt x="467" y="984"/>
                  </a:lnTo>
                  <a:lnTo>
                    <a:pt x="984" y="855"/>
                  </a:lnTo>
                  <a:lnTo>
                    <a:pt x="1269" y="803"/>
                  </a:lnTo>
                  <a:lnTo>
                    <a:pt x="1579" y="777"/>
                  </a:lnTo>
                  <a:lnTo>
                    <a:pt x="1864" y="777"/>
                  </a:lnTo>
                  <a:lnTo>
                    <a:pt x="1993" y="803"/>
                  </a:lnTo>
                  <a:lnTo>
                    <a:pt x="2123" y="829"/>
                  </a:lnTo>
                  <a:lnTo>
                    <a:pt x="2356" y="932"/>
                  </a:lnTo>
                  <a:lnTo>
                    <a:pt x="2563" y="1036"/>
                  </a:lnTo>
                  <a:lnTo>
                    <a:pt x="2744" y="1165"/>
                  </a:lnTo>
                  <a:lnTo>
                    <a:pt x="2899" y="1320"/>
                  </a:lnTo>
                  <a:lnTo>
                    <a:pt x="3184" y="1527"/>
                  </a:lnTo>
                  <a:lnTo>
                    <a:pt x="3287" y="1605"/>
                  </a:lnTo>
                  <a:lnTo>
                    <a:pt x="3391" y="1631"/>
                  </a:lnTo>
                  <a:lnTo>
                    <a:pt x="3468" y="1605"/>
                  </a:lnTo>
                  <a:lnTo>
                    <a:pt x="3520" y="1579"/>
                  </a:lnTo>
                  <a:lnTo>
                    <a:pt x="3546" y="1502"/>
                  </a:lnTo>
                  <a:lnTo>
                    <a:pt x="3572" y="1450"/>
                  </a:lnTo>
                  <a:lnTo>
                    <a:pt x="3598" y="1320"/>
                  </a:lnTo>
                  <a:lnTo>
                    <a:pt x="3598" y="1243"/>
                  </a:lnTo>
                  <a:lnTo>
                    <a:pt x="3468" y="1113"/>
                  </a:lnTo>
                  <a:lnTo>
                    <a:pt x="3158" y="803"/>
                  </a:lnTo>
                  <a:lnTo>
                    <a:pt x="2951" y="622"/>
                  </a:lnTo>
                  <a:lnTo>
                    <a:pt x="2744" y="441"/>
                  </a:lnTo>
                  <a:lnTo>
                    <a:pt x="2485" y="285"/>
                  </a:lnTo>
                  <a:lnTo>
                    <a:pt x="2226" y="156"/>
                  </a:lnTo>
                  <a:lnTo>
                    <a:pt x="1916" y="78"/>
                  </a:lnTo>
                  <a:lnTo>
                    <a:pt x="1579" y="27"/>
                  </a:lnTo>
                  <a:lnTo>
                    <a:pt x="12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46"/>
            <p:cNvSpPr/>
            <p:nvPr/>
          </p:nvSpPr>
          <p:spPr>
            <a:xfrm>
              <a:off x="7387537" y="1320814"/>
              <a:ext cx="40458" cy="15558"/>
            </a:xfrm>
            <a:custGeom>
              <a:rect b="b" l="l" r="r" t="t"/>
              <a:pathLst>
                <a:path extrusionOk="0" h="906" w="2356">
                  <a:moveTo>
                    <a:pt x="1" y="0"/>
                  </a:moveTo>
                  <a:lnTo>
                    <a:pt x="52" y="155"/>
                  </a:lnTo>
                  <a:lnTo>
                    <a:pt x="130" y="311"/>
                  </a:lnTo>
                  <a:lnTo>
                    <a:pt x="259" y="492"/>
                  </a:lnTo>
                  <a:lnTo>
                    <a:pt x="415" y="647"/>
                  </a:lnTo>
                  <a:lnTo>
                    <a:pt x="596" y="802"/>
                  </a:lnTo>
                  <a:lnTo>
                    <a:pt x="699" y="854"/>
                  </a:lnTo>
                  <a:lnTo>
                    <a:pt x="829" y="880"/>
                  </a:lnTo>
                  <a:lnTo>
                    <a:pt x="958" y="906"/>
                  </a:lnTo>
                  <a:lnTo>
                    <a:pt x="1113" y="906"/>
                  </a:lnTo>
                  <a:lnTo>
                    <a:pt x="1243" y="880"/>
                  </a:lnTo>
                  <a:lnTo>
                    <a:pt x="1372" y="854"/>
                  </a:lnTo>
                  <a:lnTo>
                    <a:pt x="1631" y="725"/>
                  </a:lnTo>
                  <a:lnTo>
                    <a:pt x="1838" y="595"/>
                  </a:lnTo>
                  <a:lnTo>
                    <a:pt x="2019" y="440"/>
                  </a:lnTo>
                  <a:lnTo>
                    <a:pt x="2174" y="259"/>
                  </a:lnTo>
                  <a:lnTo>
                    <a:pt x="2252" y="130"/>
                  </a:lnTo>
                  <a:lnTo>
                    <a:pt x="2355" y="0"/>
                  </a:lnTo>
                  <a:lnTo>
                    <a:pt x="1113" y="233"/>
                  </a:lnTo>
                  <a:lnTo>
                    <a:pt x="1"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46"/>
            <p:cNvSpPr/>
            <p:nvPr/>
          </p:nvSpPr>
          <p:spPr>
            <a:xfrm>
              <a:off x="7355991" y="1339480"/>
              <a:ext cx="106658" cy="38226"/>
            </a:xfrm>
            <a:custGeom>
              <a:rect b="b" l="l" r="r" t="t"/>
              <a:pathLst>
                <a:path extrusionOk="0" h="2226" w="6211">
                  <a:moveTo>
                    <a:pt x="6211" y="0"/>
                  </a:moveTo>
                  <a:lnTo>
                    <a:pt x="5900" y="336"/>
                  </a:lnTo>
                  <a:lnTo>
                    <a:pt x="5564" y="673"/>
                  </a:lnTo>
                  <a:lnTo>
                    <a:pt x="5228" y="957"/>
                  </a:lnTo>
                  <a:lnTo>
                    <a:pt x="4865" y="1268"/>
                  </a:lnTo>
                  <a:lnTo>
                    <a:pt x="4399" y="1579"/>
                  </a:lnTo>
                  <a:lnTo>
                    <a:pt x="4141" y="1708"/>
                  </a:lnTo>
                  <a:lnTo>
                    <a:pt x="3882" y="1837"/>
                  </a:lnTo>
                  <a:lnTo>
                    <a:pt x="3623" y="1941"/>
                  </a:lnTo>
                  <a:lnTo>
                    <a:pt x="3339" y="2018"/>
                  </a:lnTo>
                  <a:lnTo>
                    <a:pt x="3080" y="2070"/>
                  </a:lnTo>
                  <a:lnTo>
                    <a:pt x="2795" y="2122"/>
                  </a:lnTo>
                  <a:lnTo>
                    <a:pt x="2381" y="2122"/>
                  </a:lnTo>
                  <a:lnTo>
                    <a:pt x="1993" y="2070"/>
                  </a:lnTo>
                  <a:lnTo>
                    <a:pt x="1605" y="1967"/>
                  </a:lnTo>
                  <a:lnTo>
                    <a:pt x="1243" y="1811"/>
                  </a:lnTo>
                  <a:lnTo>
                    <a:pt x="880" y="1630"/>
                  </a:lnTo>
                  <a:lnTo>
                    <a:pt x="544" y="1397"/>
                  </a:lnTo>
                  <a:lnTo>
                    <a:pt x="259" y="1139"/>
                  </a:lnTo>
                  <a:lnTo>
                    <a:pt x="0" y="828"/>
                  </a:lnTo>
                  <a:lnTo>
                    <a:pt x="130" y="1009"/>
                  </a:lnTo>
                  <a:lnTo>
                    <a:pt x="285" y="1190"/>
                  </a:lnTo>
                  <a:lnTo>
                    <a:pt x="440" y="1372"/>
                  </a:lnTo>
                  <a:lnTo>
                    <a:pt x="621" y="1527"/>
                  </a:lnTo>
                  <a:lnTo>
                    <a:pt x="803" y="1656"/>
                  </a:lnTo>
                  <a:lnTo>
                    <a:pt x="1010" y="1786"/>
                  </a:lnTo>
                  <a:lnTo>
                    <a:pt x="1217" y="1889"/>
                  </a:lnTo>
                  <a:lnTo>
                    <a:pt x="1424" y="1993"/>
                  </a:lnTo>
                  <a:lnTo>
                    <a:pt x="1657" y="2070"/>
                  </a:lnTo>
                  <a:lnTo>
                    <a:pt x="1864" y="2122"/>
                  </a:lnTo>
                  <a:lnTo>
                    <a:pt x="2096" y="2174"/>
                  </a:lnTo>
                  <a:lnTo>
                    <a:pt x="2329" y="2200"/>
                  </a:lnTo>
                  <a:lnTo>
                    <a:pt x="2562" y="2225"/>
                  </a:lnTo>
                  <a:lnTo>
                    <a:pt x="2795" y="2200"/>
                  </a:lnTo>
                  <a:lnTo>
                    <a:pt x="3028" y="2200"/>
                  </a:lnTo>
                  <a:lnTo>
                    <a:pt x="3261" y="2148"/>
                  </a:lnTo>
                  <a:lnTo>
                    <a:pt x="3701" y="2018"/>
                  </a:lnTo>
                  <a:lnTo>
                    <a:pt x="4141" y="1811"/>
                  </a:lnTo>
                  <a:lnTo>
                    <a:pt x="4529" y="1604"/>
                  </a:lnTo>
                  <a:lnTo>
                    <a:pt x="4917" y="1320"/>
                  </a:lnTo>
                  <a:lnTo>
                    <a:pt x="5253" y="1035"/>
                  </a:lnTo>
                  <a:lnTo>
                    <a:pt x="5590" y="699"/>
                  </a:lnTo>
                  <a:lnTo>
                    <a:pt x="5900" y="362"/>
                  </a:lnTo>
                  <a:lnTo>
                    <a:pt x="6211"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46"/>
            <p:cNvSpPr/>
            <p:nvPr/>
          </p:nvSpPr>
          <p:spPr>
            <a:xfrm>
              <a:off x="7454647" y="1337694"/>
              <a:ext cx="8895" cy="8913"/>
            </a:xfrm>
            <a:custGeom>
              <a:rect b="b" l="l" r="r" t="t"/>
              <a:pathLst>
                <a:path extrusionOk="0" h="519" w="518">
                  <a:moveTo>
                    <a:pt x="414" y="1"/>
                  </a:moveTo>
                  <a:lnTo>
                    <a:pt x="336" y="26"/>
                  </a:lnTo>
                  <a:lnTo>
                    <a:pt x="181" y="104"/>
                  </a:lnTo>
                  <a:lnTo>
                    <a:pt x="0" y="259"/>
                  </a:lnTo>
                  <a:lnTo>
                    <a:pt x="336" y="233"/>
                  </a:lnTo>
                  <a:lnTo>
                    <a:pt x="518" y="518"/>
                  </a:lnTo>
                  <a:lnTo>
                    <a:pt x="518" y="285"/>
                  </a:lnTo>
                  <a:lnTo>
                    <a:pt x="518" y="104"/>
                  </a:lnTo>
                  <a:lnTo>
                    <a:pt x="492" y="26"/>
                  </a:lnTo>
                  <a:lnTo>
                    <a:pt x="466"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46"/>
            <p:cNvSpPr/>
            <p:nvPr/>
          </p:nvSpPr>
          <p:spPr>
            <a:xfrm>
              <a:off x="7555518" y="2283762"/>
              <a:ext cx="229751" cy="505266"/>
            </a:xfrm>
            <a:custGeom>
              <a:rect b="b" l="l" r="r" t="t"/>
              <a:pathLst>
                <a:path extrusionOk="0" h="29423" w="13379">
                  <a:moveTo>
                    <a:pt x="6236" y="0"/>
                  </a:moveTo>
                  <a:lnTo>
                    <a:pt x="5848" y="26"/>
                  </a:lnTo>
                  <a:lnTo>
                    <a:pt x="5512" y="52"/>
                  </a:lnTo>
                  <a:lnTo>
                    <a:pt x="5175" y="130"/>
                  </a:lnTo>
                  <a:lnTo>
                    <a:pt x="4865" y="207"/>
                  </a:lnTo>
                  <a:lnTo>
                    <a:pt x="4606" y="337"/>
                  </a:lnTo>
                  <a:lnTo>
                    <a:pt x="4373" y="492"/>
                  </a:lnTo>
                  <a:lnTo>
                    <a:pt x="4166" y="699"/>
                  </a:lnTo>
                  <a:lnTo>
                    <a:pt x="3985" y="932"/>
                  </a:lnTo>
                  <a:lnTo>
                    <a:pt x="3882" y="1190"/>
                  </a:lnTo>
                  <a:lnTo>
                    <a:pt x="3571" y="2070"/>
                  </a:lnTo>
                  <a:lnTo>
                    <a:pt x="3312" y="3002"/>
                  </a:lnTo>
                  <a:lnTo>
                    <a:pt x="3028" y="3933"/>
                  </a:lnTo>
                  <a:lnTo>
                    <a:pt x="2795" y="4917"/>
                  </a:lnTo>
                  <a:lnTo>
                    <a:pt x="2562" y="5900"/>
                  </a:lnTo>
                  <a:lnTo>
                    <a:pt x="2329" y="6909"/>
                  </a:lnTo>
                  <a:lnTo>
                    <a:pt x="1915" y="8954"/>
                  </a:lnTo>
                  <a:lnTo>
                    <a:pt x="1579" y="11024"/>
                  </a:lnTo>
                  <a:lnTo>
                    <a:pt x="1268" y="13094"/>
                  </a:lnTo>
                  <a:lnTo>
                    <a:pt x="1009" y="15086"/>
                  </a:lnTo>
                  <a:lnTo>
                    <a:pt x="776" y="17027"/>
                  </a:lnTo>
                  <a:lnTo>
                    <a:pt x="595" y="18864"/>
                  </a:lnTo>
                  <a:lnTo>
                    <a:pt x="440" y="20546"/>
                  </a:lnTo>
                  <a:lnTo>
                    <a:pt x="233" y="23367"/>
                  </a:lnTo>
                  <a:lnTo>
                    <a:pt x="129" y="25256"/>
                  </a:lnTo>
                  <a:lnTo>
                    <a:pt x="104" y="25929"/>
                  </a:lnTo>
                  <a:lnTo>
                    <a:pt x="26" y="26187"/>
                  </a:lnTo>
                  <a:lnTo>
                    <a:pt x="0" y="26420"/>
                  </a:lnTo>
                  <a:lnTo>
                    <a:pt x="0" y="26653"/>
                  </a:lnTo>
                  <a:lnTo>
                    <a:pt x="26" y="26886"/>
                  </a:lnTo>
                  <a:lnTo>
                    <a:pt x="104" y="27119"/>
                  </a:lnTo>
                  <a:lnTo>
                    <a:pt x="207" y="27326"/>
                  </a:lnTo>
                  <a:lnTo>
                    <a:pt x="336" y="27533"/>
                  </a:lnTo>
                  <a:lnTo>
                    <a:pt x="492" y="27740"/>
                  </a:lnTo>
                  <a:lnTo>
                    <a:pt x="673" y="27947"/>
                  </a:lnTo>
                  <a:lnTo>
                    <a:pt x="854" y="28128"/>
                  </a:lnTo>
                  <a:lnTo>
                    <a:pt x="1087" y="28309"/>
                  </a:lnTo>
                  <a:lnTo>
                    <a:pt x="1320" y="28490"/>
                  </a:lnTo>
                  <a:lnTo>
                    <a:pt x="1553" y="28646"/>
                  </a:lnTo>
                  <a:lnTo>
                    <a:pt x="1837" y="28801"/>
                  </a:lnTo>
                  <a:lnTo>
                    <a:pt x="2096" y="28930"/>
                  </a:lnTo>
                  <a:lnTo>
                    <a:pt x="2381" y="29060"/>
                  </a:lnTo>
                  <a:lnTo>
                    <a:pt x="2665" y="29163"/>
                  </a:lnTo>
                  <a:lnTo>
                    <a:pt x="2950" y="29241"/>
                  </a:lnTo>
                  <a:lnTo>
                    <a:pt x="3261" y="29319"/>
                  </a:lnTo>
                  <a:lnTo>
                    <a:pt x="3545" y="29370"/>
                  </a:lnTo>
                  <a:lnTo>
                    <a:pt x="3830" y="29422"/>
                  </a:lnTo>
                  <a:lnTo>
                    <a:pt x="4373" y="29422"/>
                  </a:lnTo>
                  <a:lnTo>
                    <a:pt x="4658" y="29396"/>
                  </a:lnTo>
                  <a:lnTo>
                    <a:pt x="4917" y="29344"/>
                  </a:lnTo>
                  <a:lnTo>
                    <a:pt x="5150" y="29293"/>
                  </a:lnTo>
                  <a:lnTo>
                    <a:pt x="5357" y="29189"/>
                  </a:lnTo>
                  <a:lnTo>
                    <a:pt x="5564" y="29060"/>
                  </a:lnTo>
                  <a:lnTo>
                    <a:pt x="5771" y="28930"/>
                  </a:lnTo>
                  <a:lnTo>
                    <a:pt x="5926" y="28749"/>
                  </a:lnTo>
                  <a:lnTo>
                    <a:pt x="6055" y="28568"/>
                  </a:lnTo>
                  <a:lnTo>
                    <a:pt x="6159" y="28335"/>
                  </a:lnTo>
                  <a:lnTo>
                    <a:pt x="6443" y="27637"/>
                  </a:lnTo>
                  <a:lnTo>
                    <a:pt x="7194" y="25696"/>
                  </a:lnTo>
                  <a:lnTo>
                    <a:pt x="8255" y="22849"/>
                  </a:lnTo>
                  <a:lnTo>
                    <a:pt x="8850" y="21141"/>
                  </a:lnTo>
                  <a:lnTo>
                    <a:pt x="9497" y="19330"/>
                  </a:lnTo>
                  <a:lnTo>
                    <a:pt x="10144" y="17441"/>
                  </a:lnTo>
                  <a:lnTo>
                    <a:pt x="10765" y="15500"/>
                  </a:lnTo>
                  <a:lnTo>
                    <a:pt x="11386" y="13534"/>
                  </a:lnTo>
                  <a:lnTo>
                    <a:pt x="11955" y="11593"/>
                  </a:lnTo>
                  <a:lnTo>
                    <a:pt x="12447" y="9704"/>
                  </a:lnTo>
                  <a:lnTo>
                    <a:pt x="12654" y="8798"/>
                  </a:lnTo>
                  <a:lnTo>
                    <a:pt x="12861" y="7918"/>
                  </a:lnTo>
                  <a:lnTo>
                    <a:pt x="13042" y="7065"/>
                  </a:lnTo>
                  <a:lnTo>
                    <a:pt x="13171" y="6262"/>
                  </a:lnTo>
                  <a:lnTo>
                    <a:pt x="13301" y="5486"/>
                  </a:lnTo>
                  <a:lnTo>
                    <a:pt x="13378" y="4761"/>
                  </a:lnTo>
                  <a:lnTo>
                    <a:pt x="13378" y="4451"/>
                  </a:lnTo>
                  <a:lnTo>
                    <a:pt x="13327" y="4166"/>
                  </a:lnTo>
                  <a:lnTo>
                    <a:pt x="13249" y="3856"/>
                  </a:lnTo>
                  <a:lnTo>
                    <a:pt x="13094" y="3571"/>
                  </a:lnTo>
                  <a:lnTo>
                    <a:pt x="12938" y="3261"/>
                  </a:lnTo>
                  <a:lnTo>
                    <a:pt x="12706" y="2976"/>
                  </a:lnTo>
                  <a:lnTo>
                    <a:pt x="12473" y="2691"/>
                  </a:lnTo>
                  <a:lnTo>
                    <a:pt x="12188" y="2433"/>
                  </a:lnTo>
                  <a:lnTo>
                    <a:pt x="11877" y="2148"/>
                  </a:lnTo>
                  <a:lnTo>
                    <a:pt x="11541" y="1889"/>
                  </a:lnTo>
                  <a:lnTo>
                    <a:pt x="11179" y="1656"/>
                  </a:lnTo>
                  <a:lnTo>
                    <a:pt x="10791" y="1423"/>
                  </a:lnTo>
                  <a:lnTo>
                    <a:pt x="10403" y="1190"/>
                  </a:lnTo>
                  <a:lnTo>
                    <a:pt x="9988" y="983"/>
                  </a:lnTo>
                  <a:lnTo>
                    <a:pt x="9574" y="802"/>
                  </a:lnTo>
                  <a:lnTo>
                    <a:pt x="9135" y="647"/>
                  </a:lnTo>
                  <a:lnTo>
                    <a:pt x="8721" y="492"/>
                  </a:lnTo>
                  <a:lnTo>
                    <a:pt x="8281" y="337"/>
                  </a:lnTo>
                  <a:lnTo>
                    <a:pt x="7867" y="233"/>
                  </a:lnTo>
                  <a:lnTo>
                    <a:pt x="7427" y="130"/>
                  </a:lnTo>
                  <a:lnTo>
                    <a:pt x="7013" y="78"/>
                  </a:lnTo>
                  <a:lnTo>
                    <a:pt x="6625" y="26"/>
                  </a:lnTo>
                  <a:lnTo>
                    <a:pt x="6236"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46"/>
            <p:cNvSpPr/>
            <p:nvPr/>
          </p:nvSpPr>
          <p:spPr>
            <a:xfrm>
              <a:off x="7555518" y="2283762"/>
              <a:ext cx="229751" cy="505266"/>
            </a:xfrm>
            <a:custGeom>
              <a:rect b="b" l="l" r="r" t="t"/>
              <a:pathLst>
                <a:path extrusionOk="0" fill="none" h="29423" w="13379">
                  <a:moveTo>
                    <a:pt x="3882" y="1190"/>
                  </a:moveTo>
                  <a:lnTo>
                    <a:pt x="3882" y="1190"/>
                  </a:lnTo>
                  <a:lnTo>
                    <a:pt x="3985" y="932"/>
                  </a:lnTo>
                  <a:lnTo>
                    <a:pt x="4166" y="699"/>
                  </a:lnTo>
                  <a:lnTo>
                    <a:pt x="4373" y="492"/>
                  </a:lnTo>
                  <a:lnTo>
                    <a:pt x="4606" y="337"/>
                  </a:lnTo>
                  <a:lnTo>
                    <a:pt x="4865" y="207"/>
                  </a:lnTo>
                  <a:lnTo>
                    <a:pt x="5175" y="130"/>
                  </a:lnTo>
                  <a:lnTo>
                    <a:pt x="5512" y="52"/>
                  </a:lnTo>
                  <a:lnTo>
                    <a:pt x="5848" y="26"/>
                  </a:lnTo>
                  <a:lnTo>
                    <a:pt x="6236" y="0"/>
                  </a:lnTo>
                  <a:lnTo>
                    <a:pt x="6625" y="26"/>
                  </a:lnTo>
                  <a:lnTo>
                    <a:pt x="7013" y="78"/>
                  </a:lnTo>
                  <a:lnTo>
                    <a:pt x="7427" y="130"/>
                  </a:lnTo>
                  <a:lnTo>
                    <a:pt x="7867" y="233"/>
                  </a:lnTo>
                  <a:lnTo>
                    <a:pt x="8281" y="337"/>
                  </a:lnTo>
                  <a:lnTo>
                    <a:pt x="8721" y="492"/>
                  </a:lnTo>
                  <a:lnTo>
                    <a:pt x="9135" y="647"/>
                  </a:lnTo>
                  <a:lnTo>
                    <a:pt x="9574" y="802"/>
                  </a:lnTo>
                  <a:lnTo>
                    <a:pt x="9988" y="983"/>
                  </a:lnTo>
                  <a:lnTo>
                    <a:pt x="10403" y="1190"/>
                  </a:lnTo>
                  <a:lnTo>
                    <a:pt x="10791" y="1423"/>
                  </a:lnTo>
                  <a:lnTo>
                    <a:pt x="11179" y="1656"/>
                  </a:lnTo>
                  <a:lnTo>
                    <a:pt x="11541" y="1889"/>
                  </a:lnTo>
                  <a:lnTo>
                    <a:pt x="11877" y="2148"/>
                  </a:lnTo>
                  <a:lnTo>
                    <a:pt x="12188" y="2433"/>
                  </a:lnTo>
                  <a:lnTo>
                    <a:pt x="12473" y="2691"/>
                  </a:lnTo>
                  <a:lnTo>
                    <a:pt x="12706" y="2976"/>
                  </a:lnTo>
                  <a:lnTo>
                    <a:pt x="12938" y="3261"/>
                  </a:lnTo>
                  <a:lnTo>
                    <a:pt x="13094" y="3571"/>
                  </a:lnTo>
                  <a:lnTo>
                    <a:pt x="13249" y="3856"/>
                  </a:lnTo>
                  <a:lnTo>
                    <a:pt x="13327" y="4166"/>
                  </a:lnTo>
                  <a:lnTo>
                    <a:pt x="13378" y="4451"/>
                  </a:lnTo>
                  <a:lnTo>
                    <a:pt x="13378" y="4761"/>
                  </a:lnTo>
                  <a:lnTo>
                    <a:pt x="13378" y="4761"/>
                  </a:lnTo>
                  <a:lnTo>
                    <a:pt x="13301" y="5486"/>
                  </a:lnTo>
                  <a:lnTo>
                    <a:pt x="13171" y="6262"/>
                  </a:lnTo>
                  <a:lnTo>
                    <a:pt x="13042" y="7065"/>
                  </a:lnTo>
                  <a:lnTo>
                    <a:pt x="12861" y="7918"/>
                  </a:lnTo>
                  <a:lnTo>
                    <a:pt x="12654" y="8798"/>
                  </a:lnTo>
                  <a:lnTo>
                    <a:pt x="12447" y="9704"/>
                  </a:lnTo>
                  <a:lnTo>
                    <a:pt x="11955" y="11593"/>
                  </a:lnTo>
                  <a:lnTo>
                    <a:pt x="11386" y="13534"/>
                  </a:lnTo>
                  <a:lnTo>
                    <a:pt x="10765" y="15500"/>
                  </a:lnTo>
                  <a:lnTo>
                    <a:pt x="10144" y="17441"/>
                  </a:lnTo>
                  <a:lnTo>
                    <a:pt x="9497" y="19330"/>
                  </a:lnTo>
                  <a:lnTo>
                    <a:pt x="8850" y="21141"/>
                  </a:lnTo>
                  <a:lnTo>
                    <a:pt x="8255" y="22849"/>
                  </a:lnTo>
                  <a:lnTo>
                    <a:pt x="7194" y="25696"/>
                  </a:lnTo>
                  <a:lnTo>
                    <a:pt x="6443" y="27637"/>
                  </a:lnTo>
                  <a:lnTo>
                    <a:pt x="6159" y="28335"/>
                  </a:lnTo>
                  <a:lnTo>
                    <a:pt x="6159" y="28335"/>
                  </a:lnTo>
                  <a:lnTo>
                    <a:pt x="6055" y="28568"/>
                  </a:lnTo>
                  <a:lnTo>
                    <a:pt x="5926" y="28749"/>
                  </a:lnTo>
                  <a:lnTo>
                    <a:pt x="5771" y="28930"/>
                  </a:lnTo>
                  <a:lnTo>
                    <a:pt x="5564" y="29060"/>
                  </a:lnTo>
                  <a:lnTo>
                    <a:pt x="5357" y="29189"/>
                  </a:lnTo>
                  <a:lnTo>
                    <a:pt x="5150" y="29293"/>
                  </a:lnTo>
                  <a:lnTo>
                    <a:pt x="4917" y="29344"/>
                  </a:lnTo>
                  <a:lnTo>
                    <a:pt x="4658" y="29396"/>
                  </a:lnTo>
                  <a:lnTo>
                    <a:pt x="4373" y="29422"/>
                  </a:lnTo>
                  <a:lnTo>
                    <a:pt x="4114" y="29422"/>
                  </a:lnTo>
                  <a:lnTo>
                    <a:pt x="3830" y="29422"/>
                  </a:lnTo>
                  <a:lnTo>
                    <a:pt x="3545" y="29370"/>
                  </a:lnTo>
                  <a:lnTo>
                    <a:pt x="3261" y="29319"/>
                  </a:lnTo>
                  <a:lnTo>
                    <a:pt x="2950" y="29241"/>
                  </a:lnTo>
                  <a:lnTo>
                    <a:pt x="2665" y="29163"/>
                  </a:lnTo>
                  <a:lnTo>
                    <a:pt x="2381" y="29060"/>
                  </a:lnTo>
                  <a:lnTo>
                    <a:pt x="2096" y="28930"/>
                  </a:lnTo>
                  <a:lnTo>
                    <a:pt x="1837" y="28801"/>
                  </a:lnTo>
                  <a:lnTo>
                    <a:pt x="1553" y="28646"/>
                  </a:lnTo>
                  <a:lnTo>
                    <a:pt x="1320" y="28490"/>
                  </a:lnTo>
                  <a:lnTo>
                    <a:pt x="1087" y="28309"/>
                  </a:lnTo>
                  <a:lnTo>
                    <a:pt x="854" y="28128"/>
                  </a:lnTo>
                  <a:lnTo>
                    <a:pt x="673" y="27947"/>
                  </a:lnTo>
                  <a:lnTo>
                    <a:pt x="492" y="27740"/>
                  </a:lnTo>
                  <a:lnTo>
                    <a:pt x="336" y="27533"/>
                  </a:lnTo>
                  <a:lnTo>
                    <a:pt x="207" y="27326"/>
                  </a:lnTo>
                  <a:lnTo>
                    <a:pt x="104" y="27119"/>
                  </a:lnTo>
                  <a:lnTo>
                    <a:pt x="26" y="26886"/>
                  </a:lnTo>
                  <a:lnTo>
                    <a:pt x="0" y="26653"/>
                  </a:lnTo>
                  <a:lnTo>
                    <a:pt x="0" y="26420"/>
                  </a:lnTo>
                  <a:lnTo>
                    <a:pt x="26" y="26187"/>
                  </a:lnTo>
                  <a:lnTo>
                    <a:pt x="104" y="25929"/>
                  </a:lnTo>
                  <a:lnTo>
                    <a:pt x="104" y="25929"/>
                  </a:lnTo>
                  <a:lnTo>
                    <a:pt x="129" y="25256"/>
                  </a:lnTo>
                  <a:lnTo>
                    <a:pt x="233" y="23367"/>
                  </a:lnTo>
                  <a:lnTo>
                    <a:pt x="440" y="20546"/>
                  </a:lnTo>
                  <a:lnTo>
                    <a:pt x="595" y="18864"/>
                  </a:lnTo>
                  <a:lnTo>
                    <a:pt x="776" y="17027"/>
                  </a:lnTo>
                  <a:lnTo>
                    <a:pt x="1009" y="15086"/>
                  </a:lnTo>
                  <a:lnTo>
                    <a:pt x="1268" y="13094"/>
                  </a:lnTo>
                  <a:lnTo>
                    <a:pt x="1579" y="11024"/>
                  </a:lnTo>
                  <a:lnTo>
                    <a:pt x="1915" y="8954"/>
                  </a:lnTo>
                  <a:lnTo>
                    <a:pt x="2329" y="6909"/>
                  </a:lnTo>
                  <a:lnTo>
                    <a:pt x="2562" y="5900"/>
                  </a:lnTo>
                  <a:lnTo>
                    <a:pt x="2795" y="4917"/>
                  </a:lnTo>
                  <a:lnTo>
                    <a:pt x="3028" y="3933"/>
                  </a:lnTo>
                  <a:lnTo>
                    <a:pt x="3312" y="3002"/>
                  </a:lnTo>
                  <a:lnTo>
                    <a:pt x="3571" y="2070"/>
                  </a:lnTo>
                  <a:lnTo>
                    <a:pt x="3882" y="11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46"/>
            <p:cNvSpPr/>
            <p:nvPr/>
          </p:nvSpPr>
          <p:spPr>
            <a:xfrm>
              <a:off x="7113361" y="2330866"/>
              <a:ext cx="238646" cy="535026"/>
            </a:xfrm>
            <a:custGeom>
              <a:rect b="b" l="l" r="r" t="t"/>
              <a:pathLst>
                <a:path extrusionOk="0" h="31156" w="13897">
                  <a:moveTo>
                    <a:pt x="5254" y="0"/>
                  </a:moveTo>
                  <a:lnTo>
                    <a:pt x="4788" y="52"/>
                  </a:lnTo>
                  <a:lnTo>
                    <a:pt x="4322" y="129"/>
                  </a:lnTo>
                  <a:lnTo>
                    <a:pt x="3882" y="233"/>
                  </a:lnTo>
                  <a:lnTo>
                    <a:pt x="3442" y="388"/>
                  </a:lnTo>
                  <a:lnTo>
                    <a:pt x="3028" y="569"/>
                  </a:lnTo>
                  <a:lnTo>
                    <a:pt x="2614" y="776"/>
                  </a:lnTo>
                  <a:lnTo>
                    <a:pt x="2226" y="1009"/>
                  </a:lnTo>
                  <a:lnTo>
                    <a:pt x="1838" y="1294"/>
                  </a:lnTo>
                  <a:lnTo>
                    <a:pt x="1502" y="1579"/>
                  </a:lnTo>
                  <a:lnTo>
                    <a:pt x="1191" y="1915"/>
                  </a:lnTo>
                  <a:lnTo>
                    <a:pt x="906" y="2251"/>
                  </a:lnTo>
                  <a:lnTo>
                    <a:pt x="648" y="2640"/>
                  </a:lnTo>
                  <a:lnTo>
                    <a:pt x="441" y="3028"/>
                  </a:lnTo>
                  <a:lnTo>
                    <a:pt x="260" y="3442"/>
                  </a:lnTo>
                  <a:lnTo>
                    <a:pt x="130" y="3882"/>
                  </a:lnTo>
                  <a:lnTo>
                    <a:pt x="53" y="4322"/>
                  </a:lnTo>
                  <a:lnTo>
                    <a:pt x="1" y="4813"/>
                  </a:lnTo>
                  <a:lnTo>
                    <a:pt x="27" y="5279"/>
                  </a:lnTo>
                  <a:lnTo>
                    <a:pt x="104" y="5796"/>
                  </a:lnTo>
                  <a:lnTo>
                    <a:pt x="441" y="7427"/>
                  </a:lnTo>
                  <a:lnTo>
                    <a:pt x="906" y="9186"/>
                  </a:lnTo>
                  <a:lnTo>
                    <a:pt x="1424" y="11101"/>
                  </a:lnTo>
                  <a:lnTo>
                    <a:pt x="1993" y="13094"/>
                  </a:lnTo>
                  <a:lnTo>
                    <a:pt x="2614" y="15112"/>
                  </a:lnTo>
                  <a:lnTo>
                    <a:pt x="3261" y="17156"/>
                  </a:lnTo>
                  <a:lnTo>
                    <a:pt x="3934" y="19201"/>
                  </a:lnTo>
                  <a:lnTo>
                    <a:pt x="4607" y="21167"/>
                  </a:lnTo>
                  <a:lnTo>
                    <a:pt x="5849" y="24764"/>
                  </a:lnTo>
                  <a:lnTo>
                    <a:pt x="6910" y="27714"/>
                  </a:lnTo>
                  <a:lnTo>
                    <a:pt x="7893" y="30405"/>
                  </a:lnTo>
                  <a:lnTo>
                    <a:pt x="7971" y="30561"/>
                  </a:lnTo>
                  <a:lnTo>
                    <a:pt x="8074" y="30690"/>
                  </a:lnTo>
                  <a:lnTo>
                    <a:pt x="8204" y="30819"/>
                  </a:lnTo>
                  <a:lnTo>
                    <a:pt x="8333" y="30897"/>
                  </a:lnTo>
                  <a:lnTo>
                    <a:pt x="8514" y="31000"/>
                  </a:lnTo>
                  <a:lnTo>
                    <a:pt x="8695" y="31052"/>
                  </a:lnTo>
                  <a:lnTo>
                    <a:pt x="8902" y="31104"/>
                  </a:lnTo>
                  <a:lnTo>
                    <a:pt x="9109" y="31130"/>
                  </a:lnTo>
                  <a:lnTo>
                    <a:pt x="9342" y="31156"/>
                  </a:lnTo>
                  <a:lnTo>
                    <a:pt x="9601" y="31156"/>
                  </a:lnTo>
                  <a:lnTo>
                    <a:pt x="10093" y="31104"/>
                  </a:lnTo>
                  <a:lnTo>
                    <a:pt x="10636" y="31000"/>
                  </a:lnTo>
                  <a:lnTo>
                    <a:pt x="11154" y="30845"/>
                  </a:lnTo>
                  <a:lnTo>
                    <a:pt x="11697" y="30664"/>
                  </a:lnTo>
                  <a:lnTo>
                    <a:pt x="12189" y="30405"/>
                  </a:lnTo>
                  <a:lnTo>
                    <a:pt x="12422" y="30250"/>
                  </a:lnTo>
                  <a:lnTo>
                    <a:pt x="12654" y="30095"/>
                  </a:lnTo>
                  <a:lnTo>
                    <a:pt x="12887" y="29940"/>
                  </a:lnTo>
                  <a:lnTo>
                    <a:pt x="13069" y="29758"/>
                  </a:lnTo>
                  <a:lnTo>
                    <a:pt x="13250" y="29577"/>
                  </a:lnTo>
                  <a:lnTo>
                    <a:pt x="13431" y="29396"/>
                  </a:lnTo>
                  <a:lnTo>
                    <a:pt x="13560" y="29189"/>
                  </a:lnTo>
                  <a:lnTo>
                    <a:pt x="13690" y="28982"/>
                  </a:lnTo>
                  <a:lnTo>
                    <a:pt x="13767" y="28749"/>
                  </a:lnTo>
                  <a:lnTo>
                    <a:pt x="13845" y="28516"/>
                  </a:lnTo>
                  <a:lnTo>
                    <a:pt x="13897" y="28283"/>
                  </a:lnTo>
                  <a:lnTo>
                    <a:pt x="13897" y="28051"/>
                  </a:lnTo>
                  <a:lnTo>
                    <a:pt x="13871" y="27300"/>
                  </a:lnTo>
                  <a:lnTo>
                    <a:pt x="13741" y="25308"/>
                  </a:lnTo>
                  <a:lnTo>
                    <a:pt x="13534" y="22358"/>
                  </a:lnTo>
                  <a:lnTo>
                    <a:pt x="13379" y="20598"/>
                  </a:lnTo>
                  <a:lnTo>
                    <a:pt x="13198" y="18709"/>
                  </a:lnTo>
                  <a:lnTo>
                    <a:pt x="12991" y="16716"/>
                  </a:lnTo>
                  <a:lnTo>
                    <a:pt x="12706" y="14698"/>
                  </a:lnTo>
                  <a:lnTo>
                    <a:pt x="12422" y="12628"/>
                  </a:lnTo>
                  <a:lnTo>
                    <a:pt x="12059" y="10584"/>
                  </a:lnTo>
                  <a:lnTo>
                    <a:pt x="11878" y="9575"/>
                  </a:lnTo>
                  <a:lnTo>
                    <a:pt x="11671" y="8591"/>
                  </a:lnTo>
                  <a:lnTo>
                    <a:pt x="11464" y="7608"/>
                  </a:lnTo>
                  <a:lnTo>
                    <a:pt x="11231" y="6676"/>
                  </a:lnTo>
                  <a:lnTo>
                    <a:pt x="10998" y="5771"/>
                  </a:lnTo>
                  <a:lnTo>
                    <a:pt x="10740" y="4891"/>
                  </a:lnTo>
                  <a:lnTo>
                    <a:pt x="10455" y="4063"/>
                  </a:lnTo>
                  <a:lnTo>
                    <a:pt x="10196" y="3261"/>
                  </a:lnTo>
                  <a:lnTo>
                    <a:pt x="9963" y="2743"/>
                  </a:lnTo>
                  <a:lnTo>
                    <a:pt x="9679" y="2251"/>
                  </a:lnTo>
                  <a:lnTo>
                    <a:pt x="9394" y="1811"/>
                  </a:lnTo>
                  <a:lnTo>
                    <a:pt x="9058" y="1423"/>
                  </a:lnTo>
                  <a:lnTo>
                    <a:pt x="8695" y="1087"/>
                  </a:lnTo>
                  <a:lnTo>
                    <a:pt x="8307" y="802"/>
                  </a:lnTo>
                  <a:lnTo>
                    <a:pt x="7919" y="569"/>
                  </a:lnTo>
                  <a:lnTo>
                    <a:pt x="7505" y="362"/>
                  </a:lnTo>
                  <a:lnTo>
                    <a:pt x="7065" y="207"/>
                  </a:lnTo>
                  <a:lnTo>
                    <a:pt x="6625" y="104"/>
                  </a:lnTo>
                  <a:lnTo>
                    <a:pt x="6159" y="26"/>
                  </a:lnTo>
                  <a:lnTo>
                    <a:pt x="5720"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46"/>
            <p:cNvSpPr/>
            <p:nvPr/>
          </p:nvSpPr>
          <p:spPr>
            <a:xfrm>
              <a:off x="7113361" y="2330866"/>
              <a:ext cx="238646" cy="535026"/>
            </a:xfrm>
            <a:custGeom>
              <a:rect b="b" l="l" r="r" t="t"/>
              <a:pathLst>
                <a:path extrusionOk="0" fill="none" h="31156" w="13897">
                  <a:moveTo>
                    <a:pt x="10196" y="3261"/>
                  </a:moveTo>
                  <a:lnTo>
                    <a:pt x="10196" y="3261"/>
                  </a:lnTo>
                  <a:lnTo>
                    <a:pt x="9963" y="2743"/>
                  </a:lnTo>
                  <a:lnTo>
                    <a:pt x="9679" y="2251"/>
                  </a:lnTo>
                  <a:lnTo>
                    <a:pt x="9394" y="1811"/>
                  </a:lnTo>
                  <a:lnTo>
                    <a:pt x="9058" y="1423"/>
                  </a:lnTo>
                  <a:lnTo>
                    <a:pt x="8695" y="1087"/>
                  </a:lnTo>
                  <a:lnTo>
                    <a:pt x="8307" y="802"/>
                  </a:lnTo>
                  <a:lnTo>
                    <a:pt x="7919" y="569"/>
                  </a:lnTo>
                  <a:lnTo>
                    <a:pt x="7505" y="362"/>
                  </a:lnTo>
                  <a:lnTo>
                    <a:pt x="7065" y="207"/>
                  </a:lnTo>
                  <a:lnTo>
                    <a:pt x="6625" y="104"/>
                  </a:lnTo>
                  <a:lnTo>
                    <a:pt x="6159" y="26"/>
                  </a:lnTo>
                  <a:lnTo>
                    <a:pt x="5720" y="0"/>
                  </a:lnTo>
                  <a:lnTo>
                    <a:pt x="5254" y="0"/>
                  </a:lnTo>
                  <a:lnTo>
                    <a:pt x="4788" y="52"/>
                  </a:lnTo>
                  <a:lnTo>
                    <a:pt x="4322" y="129"/>
                  </a:lnTo>
                  <a:lnTo>
                    <a:pt x="3882" y="233"/>
                  </a:lnTo>
                  <a:lnTo>
                    <a:pt x="3442" y="388"/>
                  </a:lnTo>
                  <a:lnTo>
                    <a:pt x="3028" y="569"/>
                  </a:lnTo>
                  <a:lnTo>
                    <a:pt x="2614" y="776"/>
                  </a:lnTo>
                  <a:lnTo>
                    <a:pt x="2226" y="1009"/>
                  </a:lnTo>
                  <a:lnTo>
                    <a:pt x="1838" y="1294"/>
                  </a:lnTo>
                  <a:lnTo>
                    <a:pt x="1502" y="1579"/>
                  </a:lnTo>
                  <a:lnTo>
                    <a:pt x="1191" y="1915"/>
                  </a:lnTo>
                  <a:lnTo>
                    <a:pt x="906" y="2251"/>
                  </a:lnTo>
                  <a:lnTo>
                    <a:pt x="648" y="2640"/>
                  </a:lnTo>
                  <a:lnTo>
                    <a:pt x="441" y="3028"/>
                  </a:lnTo>
                  <a:lnTo>
                    <a:pt x="260" y="3442"/>
                  </a:lnTo>
                  <a:lnTo>
                    <a:pt x="130" y="3882"/>
                  </a:lnTo>
                  <a:lnTo>
                    <a:pt x="53" y="4322"/>
                  </a:lnTo>
                  <a:lnTo>
                    <a:pt x="1" y="4813"/>
                  </a:lnTo>
                  <a:lnTo>
                    <a:pt x="27" y="5279"/>
                  </a:lnTo>
                  <a:lnTo>
                    <a:pt x="104" y="5796"/>
                  </a:lnTo>
                  <a:lnTo>
                    <a:pt x="104" y="5796"/>
                  </a:lnTo>
                  <a:lnTo>
                    <a:pt x="441" y="7427"/>
                  </a:lnTo>
                  <a:lnTo>
                    <a:pt x="906" y="9186"/>
                  </a:lnTo>
                  <a:lnTo>
                    <a:pt x="1424" y="11101"/>
                  </a:lnTo>
                  <a:lnTo>
                    <a:pt x="1993" y="13094"/>
                  </a:lnTo>
                  <a:lnTo>
                    <a:pt x="2614" y="15112"/>
                  </a:lnTo>
                  <a:lnTo>
                    <a:pt x="3261" y="17156"/>
                  </a:lnTo>
                  <a:lnTo>
                    <a:pt x="3934" y="19201"/>
                  </a:lnTo>
                  <a:lnTo>
                    <a:pt x="4607" y="21167"/>
                  </a:lnTo>
                  <a:lnTo>
                    <a:pt x="5849" y="24764"/>
                  </a:lnTo>
                  <a:lnTo>
                    <a:pt x="6910" y="27714"/>
                  </a:lnTo>
                  <a:lnTo>
                    <a:pt x="7893" y="30405"/>
                  </a:lnTo>
                  <a:lnTo>
                    <a:pt x="7893" y="30405"/>
                  </a:lnTo>
                  <a:lnTo>
                    <a:pt x="7971" y="30561"/>
                  </a:lnTo>
                  <a:lnTo>
                    <a:pt x="8074" y="30690"/>
                  </a:lnTo>
                  <a:lnTo>
                    <a:pt x="8204" y="30819"/>
                  </a:lnTo>
                  <a:lnTo>
                    <a:pt x="8333" y="30897"/>
                  </a:lnTo>
                  <a:lnTo>
                    <a:pt x="8514" y="31000"/>
                  </a:lnTo>
                  <a:lnTo>
                    <a:pt x="8695" y="31052"/>
                  </a:lnTo>
                  <a:lnTo>
                    <a:pt x="8902" y="31104"/>
                  </a:lnTo>
                  <a:lnTo>
                    <a:pt x="9109" y="31130"/>
                  </a:lnTo>
                  <a:lnTo>
                    <a:pt x="9342" y="31156"/>
                  </a:lnTo>
                  <a:lnTo>
                    <a:pt x="9601" y="31156"/>
                  </a:lnTo>
                  <a:lnTo>
                    <a:pt x="10093" y="31104"/>
                  </a:lnTo>
                  <a:lnTo>
                    <a:pt x="10636" y="31000"/>
                  </a:lnTo>
                  <a:lnTo>
                    <a:pt x="11154" y="30845"/>
                  </a:lnTo>
                  <a:lnTo>
                    <a:pt x="11697" y="30664"/>
                  </a:lnTo>
                  <a:lnTo>
                    <a:pt x="12189" y="30405"/>
                  </a:lnTo>
                  <a:lnTo>
                    <a:pt x="12422" y="30250"/>
                  </a:lnTo>
                  <a:lnTo>
                    <a:pt x="12654" y="30095"/>
                  </a:lnTo>
                  <a:lnTo>
                    <a:pt x="12887" y="29940"/>
                  </a:lnTo>
                  <a:lnTo>
                    <a:pt x="13069" y="29758"/>
                  </a:lnTo>
                  <a:lnTo>
                    <a:pt x="13250" y="29577"/>
                  </a:lnTo>
                  <a:lnTo>
                    <a:pt x="13431" y="29396"/>
                  </a:lnTo>
                  <a:lnTo>
                    <a:pt x="13560" y="29189"/>
                  </a:lnTo>
                  <a:lnTo>
                    <a:pt x="13690" y="28982"/>
                  </a:lnTo>
                  <a:lnTo>
                    <a:pt x="13767" y="28749"/>
                  </a:lnTo>
                  <a:lnTo>
                    <a:pt x="13845" y="28516"/>
                  </a:lnTo>
                  <a:lnTo>
                    <a:pt x="13897" y="28283"/>
                  </a:lnTo>
                  <a:lnTo>
                    <a:pt x="13897" y="28051"/>
                  </a:lnTo>
                  <a:lnTo>
                    <a:pt x="13897" y="28051"/>
                  </a:lnTo>
                  <a:lnTo>
                    <a:pt x="13871" y="27300"/>
                  </a:lnTo>
                  <a:lnTo>
                    <a:pt x="13741" y="25308"/>
                  </a:lnTo>
                  <a:lnTo>
                    <a:pt x="13534" y="22358"/>
                  </a:lnTo>
                  <a:lnTo>
                    <a:pt x="13379" y="20598"/>
                  </a:lnTo>
                  <a:lnTo>
                    <a:pt x="13198" y="18709"/>
                  </a:lnTo>
                  <a:lnTo>
                    <a:pt x="12991" y="16716"/>
                  </a:lnTo>
                  <a:lnTo>
                    <a:pt x="12706" y="14698"/>
                  </a:lnTo>
                  <a:lnTo>
                    <a:pt x="12422" y="12628"/>
                  </a:lnTo>
                  <a:lnTo>
                    <a:pt x="12059" y="10584"/>
                  </a:lnTo>
                  <a:lnTo>
                    <a:pt x="11878" y="9575"/>
                  </a:lnTo>
                  <a:lnTo>
                    <a:pt x="11671" y="8591"/>
                  </a:lnTo>
                  <a:lnTo>
                    <a:pt x="11464" y="7608"/>
                  </a:lnTo>
                  <a:lnTo>
                    <a:pt x="11231" y="6676"/>
                  </a:lnTo>
                  <a:lnTo>
                    <a:pt x="10998" y="5771"/>
                  </a:lnTo>
                  <a:lnTo>
                    <a:pt x="10740" y="4891"/>
                  </a:lnTo>
                  <a:lnTo>
                    <a:pt x="10455" y="4063"/>
                  </a:lnTo>
                  <a:lnTo>
                    <a:pt x="10196" y="326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46"/>
            <p:cNvSpPr/>
            <p:nvPr/>
          </p:nvSpPr>
          <p:spPr>
            <a:xfrm>
              <a:off x="7265337" y="1043976"/>
              <a:ext cx="279087" cy="231520"/>
            </a:xfrm>
            <a:custGeom>
              <a:rect b="b" l="l" r="r" t="t"/>
              <a:pathLst>
                <a:path extrusionOk="0" h="13482" w="16252">
                  <a:moveTo>
                    <a:pt x="8359" y="0"/>
                  </a:moveTo>
                  <a:lnTo>
                    <a:pt x="7608" y="26"/>
                  </a:lnTo>
                  <a:lnTo>
                    <a:pt x="6884" y="104"/>
                  </a:lnTo>
                  <a:lnTo>
                    <a:pt x="6185" y="207"/>
                  </a:lnTo>
                  <a:lnTo>
                    <a:pt x="5538" y="311"/>
                  </a:lnTo>
                  <a:lnTo>
                    <a:pt x="4943" y="466"/>
                  </a:lnTo>
                  <a:lnTo>
                    <a:pt x="4400" y="621"/>
                  </a:lnTo>
                  <a:lnTo>
                    <a:pt x="3882" y="776"/>
                  </a:lnTo>
                  <a:lnTo>
                    <a:pt x="3416" y="983"/>
                  </a:lnTo>
                  <a:lnTo>
                    <a:pt x="3002" y="1190"/>
                  </a:lnTo>
                  <a:lnTo>
                    <a:pt x="2588" y="1397"/>
                  </a:lnTo>
                  <a:lnTo>
                    <a:pt x="2252" y="1630"/>
                  </a:lnTo>
                  <a:lnTo>
                    <a:pt x="1915" y="1889"/>
                  </a:lnTo>
                  <a:lnTo>
                    <a:pt x="1631" y="2122"/>
                  </a:lnTo>
                  <a:lnTo>
                    <a:pt x="1372" y="2381"/>
                  </a:lnTo>
                  <a:lnTo>
                    <a:pt x="1139" y="2639"/>
                  </a:lnTo>
                  <a:lnTo>
                    <a:pt x="932" y="2898"/>
                  </a:lnTo>
                  <a:lnTo>
                    <a:pt x="751" y="3131"/>
                  </a:lnTo>
                  <a:lnTo>
                    <a:pt x="596" y="3390"/>
                  </a:lnTo>
                  <a:lnTo>
                    <a:pt x="466" y="3649"/>
                  </a:lnTo>
                  <a:lnTo>
                    <a:pt x="259" y="4140"/>
                  </a:lnTo>
                  <a:lnTo>
                    <a:pt x="130" y="4580"/>
                  </a:lnTo>
                  <a:lnTo>
                    <a:pt x="52" y="4994"/>
                  </a:lnTo>
                  <a:lnTo>
                    <a:pt x="1" y="5331"/>
                  </a:lnTo>
                  <a:lnTo>
                    <a:pt x="1" y="5589"/>
                  </a:lnTo>
                  <a:lnTo>
                    <a:pt x="1" y="5796"/>
                  </a:lnTo>
                  <a:lnTo>
                    <a:pt x="363" y="11386"/>
                  </a:lnTo>
                  <a:lnTo>
                    <a:pt x="1320" y="13482"/>
                  </a:lnTo>
                  <a:lnTo>
                    <a:pt x="2795" y="7478"/>
                  </a:lnTo>
                  <a:lnTo>
                    <a:pt x="4633" y="6210"/>
                  </a:lnTo>
                  <a:lnTo>
                    <a:pt x="4814" y="6366"/>
                  </a:lnTo>
                  <a:lnTo>
                    <a:pt x="5072" y="6547"/>
                  </a:lnTo>
                  <a:lnTo>
                    <a:pt x="5383" y="6728"/>
                  </a:lnTo>
                  <a:lnTo>
                    <a:pt x="5823" y="6935"/>
                  </a:lnTo>
                  <a:lnTo>
                    <a:pt x="6082" y="7013"/>
                  </a:lnTo>
                  <a:lnTo>
                    <a:pt x="6340" y="7116"/>
                  </a:lnTo>
                  <a:lnTo>
                    <a:pt x="6651" y="7168"/>
                  </a:lnTo>
                  <a:lnTo>
                    <a:pt x="6961" y="7220"/>
                  </a:lnTo>
                  <a:lnTo>
                    <a:pt x="7324" y="7271"/>
                  </a:lnTo>
                  <a:lnTo>
                    <a:pt x="7686" y="7271"/>
                  </a:lnTo>
                  <a:lnTo>
                    <a:pt x="8074" y="7245"/>
                  </a:lnTo>
                  <a:lnTo>
                    <a:pt x="8462" y="7220"/>
                  </a:lnTo>
                  <a:lnTo>
                    <a:pt x="8825" y="7142"/>
                  </a:lnTo>
                  <a:lnTo>
                    <a:pt x="9187" y="7038"/>
                  </a:lnTo>
                  <a:lnTo>
                    <a:pt x="9549" y="6935"/>
                  </a:lnTo>
                  <a:lnTo>
                    <a:pt x="9886" y="6806"/>
                  </a:lnTo>
                  <a:lnTo>
                    <a:pt x="10481" y="6547"/>
                  </a:lnTo>
                  <a:lnTo>
                    <a:pt x="10972" y="6262"/>
                  </a:lnTo>
                  <a:lnTo>
                    <a:pt x="11360" y="6029"/>
                  </a:lnTo>
                  <a:lnTo>
                    <a:pt x="11723" y="5796"/>
                  </a:lnTo>
                  <a:lnTo>
                    <a:pt x="13456" y="7711"/>
                  </a:lnTo>
                  <a:lnTo>
                    <a:pt x="14724" y="12835"/>
                  </a:lnTo>
                  <a:lnTo>
                    <a:pt x="16251" y="11308"/>
                  </a:lnTo>
                  <a:lnTo>
                    <a:pt x="16251" y="5796"/>
                  </a:lnTo>
                  <a:lnTo>
                    <a:pt x="16225" y="5538"/>
                  </a:lnTo>
                  <a:lnTo>
                    <a:pt x="16148" y="5227"/>
                  </a:lnTo>
                  <a:lnTo>
                    <a:pt x="16044" y="4813"/>
                  </a:lnTo>
                  <a:lnTo>
                    <a:pt x="15889" y="4347"/>
                  </a:lnTo>
                  <a:lnTo>
                    <a:pt x="15656" y="3830"/>
                  </a:lnTo>
                  <a:lnTo>
                    <a:pt x="15527" y="3545"/>
                  </a:lnTo>
                  <a:lnTo>
                    <a:pt x="15371" y="3260"/>
                  </a:lnTo>
                  <a:lnTo>
                    <a:pt x="15190" y="2976"/>
                  </a:lnTo>
                  <a:lnTo>
                    <a:pt x="14983" y="2691"/>
                  </a:lnTo>
                  <a:lnTo>
                    <a:pt x="14750" y="2407"/>
                  </a:lnTo>
                  <a:lnTo>
                    <a:pt x="14492" y="2122"/>
                  </a:lnTo>
                  <a:lnTo>
                    <a:pt x="14233" y="1863"/>
                  </a:lnTo>
                  <a:lnTo>
                    <a:pt x="13922" y="1604"/>
                  </a:lnTo>
                  <a:lnTo>
                    <a:pt x="13586" y="1346"/>
                  </a:lnTo>
                  <a:lnTo>
                    <a:pt x="13224" y="1113"/>
                  </a:lnTo>
                  <a:lnTo>
                    <a:pt x="12810" y="880"/>
                  </a:lnTo>
                  <a:lnTo>
                    <a:pt x="12396" y="673"/>
                  </a:lnTo>
                  <a:lnTo>
                    <a:pt x="11930" y="492"/>
                  </a:lnTo>
                  <a:lnTo>
                    <a:pt x="11412" y="336"/>
                  </a:lnTo>
                  <a:lnTo>
                    <a:pt x="10895" y="207"/>
                  </a:lnTo>
                  <a:lnTo>
                    <a:pt x="10300" y="104"/>
                  </a:lnTo>
                  <a:lnTo>
                    <a:pt x="9704" y="26"/>
                  </a:lnTo>
                  <a:lnTo>
                    <a:pt x="90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46"/>
            <p:cNvSpPr/>
            <p:nvPr/>
          </p:nvSpPr>
          <p:spPr>
            <a:xfrm>
              <a:off x="7309780" y="1286143"/>
              <a:ext cx="50676" cy="28026"/>
            </a:xfrm>
            <a:custGeom>
              <a:rect b="b" l="l" r="r" t="t"/>
              <a:pathLst>
                <a:path extrusionOk="0" h="1632" w="2951">
                  <a:moveTo>
                    <a:pt x="1398" y="1"/>
                  </a:moveTo>
                  <a:lnTo>
                    <a:pt x="1113" y="27"/>
                  </a:lnTo>
                  <a:lnTo>
                    <a:pt x="854" y="53"/>
                  </a:lnTo>
                  <a:lnTo>
                    <a:pt x="621" y="130"/>
                  </a:lnTo>
                  <a:lnTo>
                    <a:pt x="414" y="234"/>
                  </a:lnTo>
                  <a:lnTo>
                    <a:pt x="259" y="337"/>
                  </a:lnTo>
                  <a:lnTo>
                    <a:pt x="104" y="467"/>
                  </a:lnTo>
                  <a:lnTo>
                    <a:pt x="26" y="596"/>
                  </a:lnTo>
                  <a:lnTo>
                    <a:pt x="0" y="751"/>
                  </a:lnTo>
                  <a:lnTo>
                    <a:pt x="26" y="932"/>
                  </a:lnTo>
                  <a:lnTo>
                    <a:pt x="104" y="1088"/>
                  </a:lnTo>
                  <a:lnTo>
                    <a:pt x="233" y="1217"/>
                  </a:lnTo>
                  <a:lnTo>
                    <a:pt x="414" y="1346"/>
                  </a:lnTo>
                  <a:lnTo>
                    <a:pt x="621" y="1450"/>
                  </a:lnTo>
                  <a:lnTo>
                    <a:pt x="880" y="1528"/>
                  </a:lnTo>
                  <a:lnTo>
                    <a:pt x="1139" y="1605"/>
                  </a:lnTo>
                  <a:lnTo>
                    <a:pt x="1449" y="1631"/>
                  </a:lnTo>
                  <a:lnTo>
                    <a:pt x="1553" y="1631"/>
                  </a:lnTo>
                  <a:lnTo>
                    <a:pt x="1812" y="1605"/>
                  </a:lnTo>
                  <a:lnTo>
                    <a:pt x="2096" y="1579"/>
                  </a:lnTo>
                  <a:lnTo>
                    <a:pt x="2329" y="1502"/>
                  </a:lnTo>
                  <a:lnTo>
                    <a:pt x="2536" y="1398"/>
                  </a:lnTo>
                  <a:lnTo>
                    <a:pt x="2691" y="1295"/>
                  </a:lnTo>
                  <a:lnTo>
                    <a:pt x="2821" y="1165"/>
                  </a:lnTo>
                  <a:lnTo>
                    <a:pt x="2924" y="1036"/>
                  </a:lnTo>
                  <a:lnTo>
                    <a:pt x="2950" y="881"/>
                  </a:lnTo>
                  <a:lnTo>
                    <a:pt x="2924" y="700"/>
                  </a:lnTo>
                  <a:lnTo>
                    <a:pt x="2847" y="544"/>
                  </a:lnTo>
                  <a:lnTo>
                    <a:pt x="2717" y="415"/>
                  </a:lnTo>
                  <a:lnTo>
                    <a:pt x="2536" y="285"/>
                  </a:lnTo>
                  <a:lnTo>
                    <a:pt x="2329" y="182"/>
                  </a:lnTo>
                  <a:lnTo>
                    <a:pt x="2070" y="78"/>
                  </a:lnTo>
                  <a:lnTo>
                    <a:pt x="1786" y="27"/>
                  </a:lnTo>
                  <a:lnTo>
                    <a:pt x="1501"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46"/>
            <p:cNvSpPr/>
            <p:nvPr/>
          </p:nvSpPr>
          <p:spPr>
            <a:xfrm>
              <a:off x="7309780" y="1286143"/>
              <a:ext cx="50676" cy="28026"/>
            </a:xfrm>
            <a:custGeom>
              <a:rect b="b" l="l" r="r" t="t"/>
              <a:pathLst>
                <a:path extrusionOk="0" fill="none" h="1632" w="2951">
                  <a:moveTo>
                    <a:pt x="1398" y="1"/>
                  </a:moveTo>
                  <a:lnTo>
                    <a:pt x="1398" y="1"/>
                  </a:lnTo>
                  <a:lnTo>
                    <a:pt x="1113" y="27"/>
                  </a:lnTo>
                  <a:lnTo>
                    <a:pt x="854" y="53"/>
                  </a:lnTo>
                  <a:lnTo>
                    <a:pt x="621" y="130"/>
                  </a:lnTo>
                  <a:lnTo>
                    <a:pt x="414" y="234"/>
                  </a:lnTo>
                  <a:lnTo>
                    <a:pt x="259" y="337"/>
                  </a:lnTo>
                  <a:lnTo>
                    <a:pt x="104" y="467"/>
                  </a:lnTo>
                  <a:lnTo>
                    <a:pt x="26" y="596"/>
                  </a:lnTo>
                  <a:lnTo>
                    <a:pt x="0" y="751"/>
                  </a:lnTo>
                  <a:lnTo>
                    <a:pt x="0" y="751"/>
                  </a:lnTo>
                  <a:lnTo>
                    <a:pt x="26" y="932"/>
                  </a:lnTo>
                  <a:lnTo>
                    <a:pt x="104" y="1088"/>
                  </a:lnTo>
                  <a:lnTo>
                    <a:pt x="233" y="1217"/>
                  </a:lnTo>
                  <a:lnTo>
                    <a:pt x="414" y="1346"/>
                  </a:lnTo>
                  <a:lnTo>
                    <a:pt x="621" y="1450"/>
                  </a:lnTo>
                  <a:lnTo>
                    <a:pt x="880" y="1528"/>
                  </a:lnTo>
                  <a:lnTo>
                    <a:pt x="1139" y="1605"/>
                  </a:lnTo>
                  <a:lnTo>
                    <a:pt x="1449" y="1631"/>
                  </a:lnTo>
                  <a:lnTo>
                    <a:pt x="1449" y="1631"/>
                  </a:lnTo>
                  <a:lnTo>
                    <a:pt x="1553" y="1631"/>
                  </a:lnTo>
                  <a:lnTo>
                    <a:pt x="1553" y="1631"/>
                  </a:lnTo>
                  <a:lnTo>
                    <a:pt x="1812" y="1605"/>
                  </a:lnTo>
                  <a:lnTo>
                    <a:pt x="2096" y="1579"/>
                  </a:lnTo>
                  <a:lnTo>
                    <a:pt x="2329" y="1502"/>
                  </a:lnTo>
                  <a:lnTo>
                    <a:pt x="2536" y="1398"/>
                  </a:lnTo>
                  <a:lnTo>
                    <a:pt x="2691" y="1295"/>
                  </a:lnTo>
                  <a:lnTo>
                    <a:pt x="2821" y="1165"/>
                  </a:lnTo>
                  <a:lnTo>
                    <a:pt x="2924" y="1036"/>
                  </a:lnTo>
                  <a:lnTo>
                    <a:pt x="2950" y="881"/>
                  </a:lnTo>
                  <a:lnTo>
                    <a:pt x="2950" y="881"/>
                  </a:lnTo>
                  <a:lnTo>
                    <a:pt x="2924" y="700"/>
                  </a:lnTo>
                  <a:lnTo>
                    <a:pt x="2847" y="544"/>
                  </a:lnTo>
                  <a:lnTo>
                    <a:pt x="2717" y="415"/>
                  </a:lnTo>
                  <a:lnTo>
                    <a:pt x="2536" y="285"/>
                  </a:lnTo>
                  <a:lnTo>
                    <a:pt x="2329" y="182"/>
                  </a:lnTo>
                  <a:lnTo>
                    <a:pt x="2070" y="78"/>
                  </a:lnTo>
                  <a:lnTo>
                    <a:pt x="1786" y="27"/>
                  </a:lnTo>
                  <a:lnTo>
                    <a:pt x="1501" y="1"/>
                  </a:lnTo>
                  <a:lnTo>
                    <a:pt x="1501" y="1"/>
                  </a:lnTo>
                  <a:lnTo>
                    <a:pt x="13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46"/>
            <p:cNvSpPr/>
            <p:nvPr/>
          </p:nvSpPr>
          <p:spPr>
            <a:xfrm>
              <a:off x="7460417" y="1286143"/>
              <a:ext cx="50230" cy="28026"/>
            </a:xfrm>
            <a:custGeom>
              <a:rect b="b" l="l" r="r" t="t"/>
              <a:pathLst>
                <a:path extrusionOk="0" h="1632" w="2925">
                  <a:moveTo>
                    <a:pt x="1398" y="1"/>
                  </a:moveTo>
                  <a:lnTo>
                    <a:pt x="1113" y="27"/>
                  </a:lnTo>
                  <a:lnTo>
                    <a:pt x="854" y="53"/>
                  </a:lnTo>
                  <a:lnTo>
                    <a:pt x="622" y="130"/>
                  </a:lnTo>
                  <a:lnTo>
                    <a:pt x="415" y="234"/>
                  </a:lnTo>
                  <a:lnTo>
                    <a:pt x="233" y="337"/>
                  </a:lnTo>
                  <a:lnTo>
                    <a:pt x="104" y="467"/>
                  </a:lnTo>
                  <a:lnTo>
                    <a:pt x="26" y="596"/>
                  </a:lnTo>
                  <a:lnTo>
                    <a:pt x="0" y="751"/>
                  </a:lnTo>
                  <a:lnTo>
                    <a:pt x="0" y="932"/>
                  </a:lnTo>
                  <a:lnTo>
                    <a:pt x="104" y="1088"/>
                  </a:lnTo>
                  <a:lnTo>
                    <a:pt x="233" y="1217"/>
                  </a:lnTo>
                  <a:lnTo>
                    <a:pt x="389" y="1346"/>
                  </a:lnTo>
                  <a:lnTo>
                    <a:pt x="622" y="1450"/>
                  </a:lnTo>
                  <a:lnTo>
                    <a:pt x="854" y="1528"/>
                  </a:lnTo>
                  <a:lnTo>
                    <a:pt x="1139" y="1605"/>
                  </a:lnTo>
                  <a:lnTo>
                    <a:pt x="1424" y="1631"/>
                  </a:lnTo>
                  <a:lnTo>
                    <a:pt x="1527" y="1631"/>
                  </a:lnTo>
                  <a:lnTo>
                    <a:pt x="1812" y="1605"/>
                  </a:lnTo>
                  <a:lnTo>
                    <a:pt x="2071" y="1579"/>
                  </a:lnTo>
                  <a:lnTo>
                    <a:pt x="2304" y="1502"/>
                  </a:lnTo>
                  <a:lnTo>
                    <a:pt x="2511" y="1398"/>
                  </a:lnTo>
                  <a:lnTo>
                    <a:pt x="2692" y="1295"/>
                  </a:lnTo>
                  <a:lnTo>
                    <a:pt x="2821" y="1165"/>
                  </a:lnTo>
                  <a:lnTo>
                    <a:pt x="2899" y="1036"/>
                  </a:lnTo>
                  <a:lnTo>
                    <a:pt x="2925" y="881"/>
                  </a:lnTo>
                  <a:lnTo>
                    <a:pt x="2925" y="700"/>
                  </a:lnTo>
                  <a:lnTo>
                    <a:pt x="2821" y="544"/>
                  </a:lnTo>
                  <a:lnTo>
                    <a:pt x="2692" y="415"/>
                  </a:lnTo>
                  <a:lnTo>
                    <a:pt x="2536" y="285"/>
                  </a:lnTo>
                  <a:lnTo>
                    <a:pt x="2304" y="182"/>
                  </a:lnTo>
                  <a:lnTo>
                    <a:pt x="2071" y="78"/>
                  </a:lnTo>
                  <a:lnTo>
                    <a:pt x="1786" y="27"/>
                  </a:lnTo>
                  <a:lnTo>
                    <a:pt x="1501"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46"/>
            <p:cNvSpPr/>
            <p:nvPr/>
          </p:nvSpPr>
          <p:spPr>
            <a:xfrm>
              <a:off x="7460417" y="1286143"/>
              <a:ext cx="50230" cy="28026"/>
            </a:xfrm>
            <a:custGeom>
              <a:rect b="b" l="l" r="r" t="t"/>
              <a:pathLst>
                <a:path extrusionOk="0" fill="none" h="1632" w="2925">
                  <a:moveTo>
                    <a:pt x="1398" y="1"/>
                  </a:moveTo>
                  <a:lnTo>
                    <a:pt x="1398" y="1"/>
                  </a:lnTo>
                  <a:lnTo>
                    <a:pt x="1113" y="27"/>
                  </a:lnTo>
                  <a:lnTo>
                    <a:pt x="854" y="53"/>
                  </a:lnTo>
                  <a:lnTo>
                    <a:pt x="622" y="130"/>
                  </a:lnTo>
                  <a:lnTo>
                    <a:pt x="415" y="234"/>
                  </a:lnTo>
                  <a:lnTo>
                    <a:pt x="233" y="337"/>
                  </a:lnTo>
                  <a:lnTo>
                    <a:pt x="104" y="467"/>
                  </a:lnTo>
                  <a:lnTo>
                    <a:pt x="26" y="596"/>
                  </a:lnTo>
                  <a:lnTo>
                    <a:pt x="0" y="751"/>
                  </a:lnTo>
                  <a:lnTo>
                    <a:pt x="0" y="751"/>
                  </a:lnTo>
                  <a:lnTo>
                    <a:pt x="0" y="932"/>
                  </a:lnTo>
                  <a:lnTo>
                    <a:pt x="104" y="1088"/>
                  </a:lnTo>
                  <a:lnTo>
                    <a:pt x="233" y="1217"/>
                  </a:lnTo>
                  <a:lnTo>
                    <a:pt x="389" y="1346"/>
                  </a:lnTo>
                  <a:lnTo>
                    <a:pt x="622" y="1450"/>
                  </a:lnTo>
                  <a:lnTo>
                    <a:pt x="854" y="1528"/>
                  </a:lnTo>
                  <a:lnTo>
                    <a:pt x="1139" y="1605"/>
                  </a:lnTo>
                  <a:lnTo>
                    <a:pt x="1424" y="1631"/>
                  </a:lnTo>
                  <a:lnTo>
                    <a:pt x="1424" y="1631"/>
                  </a:lnTo>
                  <a:lnTo>
                    <a:pt x="1527" y="1631"/>
                  </a:lnTo>
                  <a:lnTo>
                    <a:pt x="1527" y="1631"/>
                  </a:lnTo>
                  <a:lnTo>
                    <a:pt x="1812" y="1605"/>
                  </a:lnTo>
                  <a:lnTo>
                    <a:pt x="2071" y="1579"/>
                  </a:lnTo>
                  <a:lnTo>
                    <a:pt x="2304" y="1502"/>
                  </a:lnTo>
                  <a:lnTo>
                    <a:pt x="2511" y="1398"/>
                  </a:lnTo>
                  <a:lnTo>
                    <a:pt x="2692" y="1295"/>
                  </a:lnTo>
                  <a:lnTo>
                    <a:pt x="2821" y="1165"/>
                  </a:lnTo>
                  <a:lnTo>
                    <a:pt x="2899" y="1036"/>
                  </a:lnTo>
                  <a:lnTo>
                    <a:pt x="2925" y="881"/>
                  </a:lnTo>
                  <a:lnTo>
                    <a:pt x="2925" y="881"/>
                  </a:lnTo>
                  <a:lnTo>
                    <a:pt x="2925" y="700"/>
                  </a:lnTo>
                  <a:lnTo>
                    <a:pt x="2821" y="544"/>
                  </a:lnTo>
                  <a:lnTo>
                    <a:pt x="2692" y="415"/>
                  </a:lnTo>
                  <a:lnTo>
                    <a:pt x="2536" y="285"/>
                  </a:lnTo>
                  <a:lnTo>
                    <a:pt x="2304" y="182"/>
                  </a:lnTo>
                  <a:lnTo>
                    <a:pt x="2071" y="78"/>
                  </a:lnTo>
                  <a:lnTo>
                    <a:pt x="1786" y="27"/>
                  </a:lnTo>
                  <a:lnTo>
                    <a:pt x="1501" y="1"/>
                  </a:lnTo>
                  <a:lnTo>
                    <a:pt x="1501" y="1"/>
                  </a:lnTo>
                  <a:lnTo>
                    <a:pt x="13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46"/>
            <p:cNvSpPr/>
            <p:nvPr/>
          </p:nvSpPr>
          <p:spPr>
            <a:xfrm>
              <a:off x="7300438" y="1087955"/>
              <a:ext cx="225320" cy="118662"/>
            </a:xfrm>
            <a:custGeom>
              <a:rect b="b" l="l" r="r" t="t"/>
              <a:pathLst>
                <a:path extrusionOk="0" h="6910" w="13121">
                  <a:moveTo>
                    <a:pt x="6625" y="1"/>
                  </a:moveTo>
                  <a:lnTo>
                    <a:pt x="5978" y="53"/>
                  </a:lnTo>
                  <a:lnTo>
                    <a:pt x="5357" y="130"/>
                  </a:lnTo>
                  <a:lnTo>
                    <a:pt x="4710" y="311"/>
                  </a:lnTo>
                  <a:lnTo>
                    <a:pt x="4115" y="518"/>
                  </a:lnTo>
                  <a:lnTo>
                    <a:pt x="3520" y="777"/>
                  </a:lnTo>
                  <a:lnTo>
                    <a:pt x="2951" y="1062"/>
                  </a:lnTo>
                  <a:lnTo>
                    <a:pt x="2407" y="1424"/>
                  </a:lnTo>
                  <a:lnTo>
                    <a:pt x="1890" y="1812"/>
                  </a:lnTo>
                  <a:lnTo>
                    <a:pt x="1398" y="2226"/>
                  </a:lnTo>
                  <a:lnTo>
                    <a:pt x="958" y="2692"/>
                  </a:lnTo>
                  <a:lnTo>
                    <a:pt x="518" y="3184"/>
                  </a:lnTo>
                  <a:lnTo>
                    <a:pt x="311" y="3468"/>
                  </a:lnTo>
                  <a:lnTo>
                    <a:pt x="208" y="3649"/>
                  </a:lnTo>
                  <a:lnTo>
                    <a:pt x="104" y="3831"/>
                  </a:lnTo>
                  <a:lnTo>
                    <a:pt x="53" y="4012"/>
                  </a:lnTo>
                  <a:lnTo>
                    <a:pt x="1" y="4219"/>
                  </a:lnTo>
                  <a:lnTo>
                    <a:pt x="27" y="4400"/>
                  </a:lnTo>
                  <a:lnTo>
                    <a:pt x="53" y="4477"/>
                  </a:lnTo>
                  <a:lnTo>
                    <a:pt x="104" y="4555"/>
                  </a:lnTo>
                  <a:lnTo>
                    <a:pt x="208" y="4684"/>
                  </a:lnTo>
                  <a:lnTo>
                    <a:pt x="363" y="4788"/>
                  </a:lnTo>
                  <a:lnTo>
                    <a:pt x="570" y="4892"/>
                  </a:lnTo>
                  <a:lnTo>
                    <a:pt x="777" y="4969"/>
                  </a:lnTo>
                  <a:lnTo>
                    <a:pt x="1217" y="5099"/>
                  </a:lnTo>
                  <a:lnTo>
                    <a:pt x="1579" y="5202"/>
                  </a:lnTo>
                  <a:lnTo>
                    <a:pt x="2019" y="5331"/>
                  </a:lnTo>
                  <a:lnTo>
                    <a:pt x="2459" y="5409"/>
                  </a:lnTo>
                  <a:lnTo>
                    <a:pt x="2925" y="5487"/>
                  </a:lnTo>
                  <a:lnTo>
                    <a:pt x="3365" y="5538"/>
                  </a:lnTo>
                  <a:lnTo>
                    <a:pt x="4296" y="5538"/>
                  </a:lnTo>
                  <a:lnTo>
                    <a:pt x="4736" y="5513"/>
                  </a:lnTo>
                  <a:lnTo>
                    <a:pt x="5202" y="5435"/>
                  </a:lnTo>
                  <a:lnTo>
                    <a:pt x="5849" y="5306"/>
                  </a:lnTo>
                  <a:lnTo>
                    <a:pt x="6470" y="5150"/>
                  </a:lnTo>
                  <a:lnTo>
                    <a:pt x="7065" y="4969"/>
                  </a:lnTo>
                  <a:lnTo>
                    <a:pt x="7634" y="4736"/>
                  </a:lnTo>
                  <a:lnTo>
                    <a:pt x="8204" y="4452"/>
                  </a:lnTo>
                  <a:lnTo>
                    <a:pt x="8463" y="4270"/>
                  </a:lnTo>
                  <a:lnTo>
                    <a:pt x="8721" y="4115"/>
                  </a:lnTo>
                  <a:lnTo>
                    <a:pt x="8954" y="3908"/>
                  </a:lnTo>
                  <a:lnTo>
                    <a:pt x="9213" y="3701"/>
                  </a:lnTo>
                  <a:lnTo>
                    <a:pt x="9446" y="3494"/>
                  </a:lnTo>
                  <a:lnTo>
                    <a:pt x="9679" y="3235"/>
                  </a:lnTo>
                  <a:lnTo>
                    <a:pt x="9782" y="3546"/>
                  </a:lnTo>
                  <a:lnTo>
                    <a:pt x="9938" y="3882"/>
                  </a:lnTo>
                  <a:lnTo>
                    <a:pt x="10119" y="4245"/>
                  </a:lnTo>
                  <a:lnTo>
                    <a:pt x="10300" y="4581"/>
                  </a:lnTo>
                  <a:lnTo>
                    <a:pt x="10533" y="4943"/>
                  </a:lnTo>
                  <a:lnTo>
                    <a:pt x="10766" y="5280"/>
                  </a:lnTo>
                  <a:lnTo>
                    <a:pt x="11024" y="5616"/>
                  </a:lnTo>
                  <a:lnTo>
                    <a:pt x="11283" y="5927"/>
                  </a:lnTo>
                  <a:lnTo>
                    <a:pt x="11542" y="6211"/>
                  </a:lnTo>
                  <a:lnTo>
                    <a:pt x="11775" y="6444"/>
                  </a:lnTo>
                  <a:lnTo>
                    <a:pt x="12034" y="6651"/>
                  </a:lnTo>
                  <a:lnTo>
                    <a:pt x="12241" y="6781"/>
                  </a:lnTo>
                  <a:lnTo>
                    <a:pt x="12448" y="6884"/>
                  </a:lnTo>
                  <a:lnTo>
                    <a:pt x="12551" y="6910"/>
                  </a:lnTo>
                  <a:lnTo>
                    <a:pt x="12629" y="6910"/>
                  </a:lnTo>
                  <a:lnTo>
                    <a:pt x="12706" y="6884"/>
                  </a:lnTo>
                  <a:lnTo>
                    <a:pt x="12784" y="6858"/>
                  </a:lnTo>
                  <a:lnTo>
                    <a:pt x="12836" y="6806"/>
                  </a:lnTo>
                  <a:lnTo>
                    <a:pt x="12887" y="6729"/>
                  </a:lnTo>
                  <a:lnTo>
                    <a:pt x="12991" y="6470"/>
                  </a:lnTo>
                  <a:lnTo>
                    <a:pt x="13069" y="6185"/>
                  </a:lnTo>
                  <a:lnTo>
                    <a:pt x="13120" y="5901"/>
                  </a:lnTo>
                  <a:lnTo>
                    <a:pt x="13120" y="5616"/>
                  </a:lnTo>
                  <a:lnTo>
                    <a:pt x="13120" y="5331"/>
                  </a:lnTo>
                  <a:lnTo>
                    <a:pt x="13094" y="5021"/>
                  </a:lnTo>
                  <a:lnTo>
                    <a:pt x="13043" y="4736"/>
                  </a:lnTo>
                  <a:lnTo>
                    <a:pt x="12991" y="4452"/>
                  </a:lnTo>
                  <a:lnTo>
                    <a:pt x="12887" y="4141"/>
                  </a:lnTo>
                  <a:lnTo>
                    <a:pt x="12784" y="3831"/>
                  </a:lnTo>
                  <a:lnTo>
                    <a:pt x="12655" y="3546"/>
                  </a:lnTo>
                  <a:lnTo>
                    <a:pt x="12525" y="3261"/>
                  </a:lnTo>
                  <a:lnTo>
                    <a:pt x="12344" y="2977"/>
                  </a:lnTo>
                  <a:lnTo>
                    <a:pt x="12189" y="2718"/>
                  </a:lnTo>
                  <a:lnTo>
                    <a:pt x="11982" y="2459"/>
                  </a:lnTo>
                  <a:lnTo>
                    <a:pt x="11801" y="2200"/>
                  </a:lnTo>
                  <a:lnTo>
                    <a:pt x="11568" y="1967"/>
                  </a:lnTo>
                  <a:lnTo>
                    <a:pt x="11335" y="1735"/>
                  </a:lnTo>
                  <a:lnTo>
                    <a:pt x="11102" y="1502"/>
                  </a:lnTo>
                  <a:lnTo>
                    <a:pt x="10843" y="1321"/>
                  </a:lnTo>
                  <a:lnTo>
                    <a:pt x="10584" y="1114"/>
                  </a:lnTo>
                  <a:lnTo>
                    <a:pt x="10326" y="932"/>
                  </a:lnTo>
                  <a:lnTo>
                    <a:pt x="10041" y="777"/>
                  </a:lnTo>
                  <a:lnTo>
                    <a:pt x="9756" y="648"/>
                  </a:lnTo>
                  <a:lnTo>
                    <a:pt x="9472" y="492"/>
                  </a:lnTo>
                  <a:lnTo>
                    <a:pt x="9161" y="389"/>
                  </a:lnTo>
                  <a:lnTo>
                    <a:pt x="8851" y="285"/>
                  </a:lnTo>
                  <a:lnTo>
                    <a:pt x="8540" y="208"/>
                  </a:lnTo>
                  <a:lnTo>
                    <a:pt x="7919" y="78"/>
                  </a:lnTo>
                  <a:lnTo>
                    <a:pt x="7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46"/>
            <p:cNvSpPr/>
            <p:nvPr/>
          </p:nvSpPr>
          <p:spPr>
            <a:xfrm>
              <a:off x="5027949" y="2562815"/>
              <a:ext cx="4117073" cy="476829"/>
            </a:xfrm>
            <a:custGeom>
              <a:rect b="b" l="l" r="r" t="t"/>
              <a:pathLst>
                <a:path extrusionOk="0" h="27767" w="239748">
                  <a:moveTo>
                    <a:pt x="0" y="1"/>
                  </a:moveTo>
                  <a:lnTo>
                    <a:pt x="0" y="27767"/>
                  </a:lnTo>
                  <a:lnTo>
                    <a:pt x="239748" y="27767"/>
                  </a:lnTo>
                  <a:lnTo>
                    <a:pt x="239748" y="1"/>
                  </a:lnTo>
                  <a:close/>
                </a:path>
              </a:pathLst>
            </a:custGeom>
            <a:solidFill>
              <a:srgbClr val="053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46"/>
            <p:cNvSpPr/>
            <p:nvPr/>
          </p:nvSpPr>
          <p:spPr>
            <a:xfrm>
              <a:off x="5027949" y="2562815"/>
              <a:ext cx="4117073" cy="476829"/>
            </a:xfrm>
            <a:custGeom>
              <a:rect b="b" l="l" r="r" t="t"/>
              <a:pathLst>
                <a:path extrusionOk="0" fill="none" h="27767" w="239748">
                  <a:moveTo>
                    <a:pt x="239748" y="1"/>
                  </a:moveTo>
                  <a:lnTo>
                    <a:pt x="239748" y="27767"/>
                  </a:lnTo>
                  <a:lnTo>
                    <a:pt x="0" y="27767"/>
                  </a:lnTo>
                  <a:lnTo>
                    <a:pt x="0" y="1"/>
                  </a:lnTo>
                  <a:lnTo>
                    <a:pt x="2397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46"/>
            <p:cNvSpPr/>
            <p:nvPr/>
          </p:nvSpPr>
          <p:spPr>
            <a:xfrm>
              <a:off x="5027949" y="2473501"/>
              <a:ext cx="4117073" cy="103550"/>
            </a:xfrm>
            <a:custGeom>
              <a:rect b="b" l="l" r="r" t="t"/>
              <a:pathLst>
                <a:path extrusionOk="0" h="6030" w="239748">
                  <a:moveTo>
                    <a:pt x="8669" y="1"/>
                  </a:moveTo>
                  <a:lnTo>
                    <a:pt x="0" y="5202"/>
                  </a:lnTo>
                  <a:lnTo>
                    <a:pt x="14155" y="5228"/>
                  </a:lnTo>
                  <a:lnTo>
                    <a:pt x="34598" y="5305"/>
                  </a:lnTo>
                  <a:lnTo>
                    <a:pt x="38376" y="5331"/>
                  </a:lnTo>
                  <a:lnTo>
                    <a:pt x="40265" y="5331"/>
                  </a:lnTo>
                  <a:lnTo>
                    <a:pt x="53876" y="5383"/>
                  </a:lnTo>
                  <a:lnTo>
                    <a:pt x="62855" y="5409"/>
                  </a:lnTo>
                  <a:lnTo>
                    <a:pt x="63942" y="5409"/>
                  </a:lnTo>
                  <a:lnTo>
                    <a:pt x="69583" y="5435"/>
                  </a:lnTo>
                  <a:lnTo>
                    <a:pt x="83349" y="5486"/>
                  </a:lnTo>
                  <a:lnTo>
                    <a:pt x="89327" y="5486"/>
                  </a:lnTo>
                  <a:lnTo>
                    <a:pt x="102653" y="5538"/>
                  </a:lnTo>
                  <a:lnTo>
                    <a:pt x="111581" y="5564"/>
                  </a:lnTo>
                  <a:lnTo>
                    <a:pt x="111607" y="5564"/>
                  </a:lnTo>
                  <a:lnTo>
                    <a:pt x="112693" y="5590"/>
                  </a:lnTo>
                  <a:lnTo>
                    <a:pt x="118645" y="5590"/>
                  </a:lnTo>
                  <a:lnTo>
                    <a:pt x="132101" y="5642"/>
                  </a:lnTo>
                  <a:lnTo>
                    <a:pt x="132411" y="5642"/>
                  </a:lnTo>
                  <a:lnTo>
                    <a:pt x="134326" y="5668"/>
                  </a:lnTo>
                  <a:lnTo>
                    <a:pt x="138078" y="5668"/>
                  </a:lnTo>
                  <a:lnTo>
                    <a:pt x="151405" y="5719"/>
                  </a:lnTo>
                  <a:lnTo>
                    <a:pt x="160332" y="5745"/>
                  </a:lnTo>
                  <a:lnTo>
                    <a:pt x="161756" y="5745"/>
                  </a:lnTo>
                  <a:lnTo>
                    <a:pt x="167086" y="5771"/>
                  </a:lnTo>
                  <a:lnTo>
                    <a:pt x="167397" y="5771"/>
                  </a:lnTo>
                  <a:lnTo>
                    <a:pt x="180853" y="5823"/>
                  </a:lnTo>
                  <a:lnTo>
                    <a:pt x="186494" y="5823"/>
                  </a:lnTo>
                  <a:lnTo>
                    <a:pt x="186830" y="5849"/>
                  </a:lnTo>
                  <a:lnTo>
                    <a:pt x="200183" y="5875"/>
                  </a:lnTo>
                  <a:lnTo>
                    <a:pt x="209058" y="5926"/>
                  </a:lnTo>
                  <a:lnTo>
                    <a:pt x="210507" y="5926"/>
                  </a:lnTo>
                  <a:lnTo>
                    <a:pt x="215838" y="5952"/>
                  </a:lnTo>
                  <a:lnTo>
                    <a:pt x="216148" y="5952"/>
                  </a:lnTo>
                  <a:lnTo>
                    <a:pt x="229604" y="5978"/>
                  </a:lnTo>
                  <a:lnTo>
                    <a:pt x="231882" y="5978"/>
                  </a:lnTo>
                  <a:lnTo>
                    <a:pt x="233279" y="6004"/>
                  </a:lnTo>
                  <a:lnTo>
                    <a:pt x="235556" y="6004"/>
                  </a:lnTo>
                  <a:lnTo>
                    <a:pt x="239748" y="6030"/>
                  </a:lnTo>
                  <a:lnTo>
                    <a:pt x="239748" y="1"/>
                  </a:lnTo>
                  <a:close/>
                </a:path>
              </a:pathLst>
            </a:custGeom>
            <a:solidFill>
              <a:srgbClr val="021A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46"/>
            <p:cNvSpPr/>
            <p:nvPr/>
          </p:nvSpPr>
          <p:spPr>
            <a:xfrm>
              <a:off x="5027949" y="2473501"/>
              <a:ext cx="4117073" cy="103550"/>
            </a:xfrm>
            <a:custGeom>
              <a:rect b="b" l="l" r="r" t="t"/>
              <a:pathLst>
                <a:path extrusionOk="0" fill="none" h="6030" w="239748">
                  <a:moveTo>
                    <a:pt x="239748" y="1"/>
                  </a:moveTo>
                  <a:lnTo>
                    <a:pt x="239748" y="6030"/>
                  </a:lnTo>
                  <a:lnTo>
                    <a:pt x="235556" y="6004"/>
                  </a:lnTo>
                  <a:lnTo>
                    <a:pt x="235245" y="6004"/>
                  </a:lnTo>
                  <a:lnTo>
                    <a:pt x="233279" y="6004"/>
                  </a:lnTo>
                  <a:lnTo>
                    <a:pt x="231882" y="5978"/>
                  </a:lnTo>
                  <a:lnTo>
                    <a:pt x="229915" y="5978"/>
                  </a:lnTo>
                  <a:lnTo>
                    <a:pt x="229604" y="5978"/>
                  </a:lnTo>
                  <a:lnTo>
                    <a:pt x="216148" y="5952"/>
                  </a:lnTo>
                  <a:lnTo>
                    <a:pt x="215838" y="5952"/>
                  </a:lnTo>
                  <a:lnTo>
                    <a:pt x="210507" y="5926"/>
                  </a:lnTo>
                  <a:lnTo>
                    <a:pt x="210171" y="5926"/>
                  </a:lnTo>
                  <a:lnTo>
                    <a:pt x="209058" y="5926"/>
                  </a:lnTo>
                  <a:lnTo>
                    <a:pt x="200183" y="5875"/>
                  </a:lnTo>
                  <a:lnTo>
                    <a:pt x="186830" y="5849"/>
                  </a:lnTo>
                  <a:lnTo>
                    <a:pt x="186494" y="5823"/>
                  </a:lnTo>
                  <a:lnTo>
                    <a:pt x="184553" y="5823"/>
                  </a:lnTo>
                  <a:lnTo>
                    <a:pt x="183104" y="5823"/>
                  </a:lnTo>
                  <a:lnTo>
                    <a:pt x="181163" y="5823"/>
                  </a:lnTo>
                  <a:lnTo>
                    <a:pt x="180853" y="5823"/>
                  </a:lnTo>
                  <a:lnTo>
                    <a:pt x="167397" y="5771"/>
                  </a:lnTo>
                  <a:lnTo>
                    <a:pt x="167086" y="5771"/>
                  </a:lnTo>
                  <a:lnTo>
                    <a:pt x="161756" y="5745"/>
                  </a:lnTo>
                  <a:lnTo>
                    <a:pt x="161445" y="5745"/>
                  </a:lnTo>
                  <a:lnTo>
                    <a:pt x="160332" y="5745"/>
                  </a:lnTo>
                  <a:lnTo>
                    <a:pt x="151405" y="5719"/>
                  </a:lnTo>
                  <a:lnTo>
                    <a:pt x="138078" y="5668"/>
                  </a:lnTo>
                  <a:lnTo>
                    <a:pt x="137742" y="5668"/>
                  </a:lnTo>
                  <a:lnTo>
                    <a:pt x="135827" y="5668"/>
                  </a:lnTo>
                  <a:lnTo>
                    <a:pt x="134326" y="5668"/>
                  </a:lnTo>
                  <a:lnTo>
                    <a:pt x="132411" y="5642"/>
                  </a:lnTo>
                  <a:lnTo>
                    <a:pt x="132101" y="5642"/>
                  </a:lnTo>
                  <a:lnTo>
                    <a:pt x="118645" y="5590"/>
                  </a:lnTo>
                  <a:lnTo>
                    <a:pt x="118335" y="5590"/>
                  </a:lnTo>
                  <a:lnTo>
                    <a:pt x="113004" y="5590"/>
                  </a:lnTo>
                  <a:lnTo>
                    <a:pt x="112693" y="5590"/>
                  </a:lnTo>
                  <a:lnTo>
                    <a:pt x="111607" y="5564"/>
                  </a:lnTo>
                  <a:lnTo>
                    <a:pt x="111581" y="5564"/>
                  </a:lnTo>
                  <a:lnTo>
                    <a:pt x="102653" y="5538"/>
                  </a:lnTo>
                  <a:lnTo>
                    <a:pt x="89327" y="5486"/>
                  </a:lnTo>
                  <a:lnTo>
                    <a:pt x="89016" y="5486"/>
                  </a:lnTo>
                  <a:lnTo>
                    <a:pt x="87101" y="5486"/>
                  </a:lnTo>
                  <a:lnTo>
                    <a:pt x="85575" y="5486"/>
                  </a:lnTo>
                  <a:lnTo>
                    <a:pt x="83660" y="5486"/>
                  </a:lnTo>
                  <a:lnTo>
                    <a:pt x="83349" y="5486"/>
                  </a:lnTo>
                  <a:lnTo>
                    <a:pt x="69583" y="5435"/>
                  </a:lnTo>
                  <a:lnTo>
                    <a:pt x="63942" y="5409"/>
                  </a:lnTo>
                  <a:lnTo>
                    <a:pt x="62855" y="5409"/>
                  </a:lnTo>
                  <a:lnTo>
                    <a:pt x="53876" y="5383"/>
                  </a:lnTo>
                  <a:lnTo>
                    <a:pt x="40265" y="5331"/>
                  </a:lnTo>
                  <a:lnTo>
                    <a:pt x="38376" y="5331"/>
                  </a:lnTo>
                  <a:lnTo>
                    <a:pt x="34598" y="5305"/>
                  </a:lnTo>
                  <a:lnTo>
                    <a:pt x="14155" y="5228"/>
                  </a:lnTo>
                  <a:lnTo>
                    <a:pt x="0" y="5202"/>
                  </a:lnTo>
                  <a:lnTo>
                    <a:pt x="8669" y="1"/>
                  </a:lnTo>
                  <a:lnTo>
                    <a:pt x="2397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46"/>
            <p:cNvSpPr/>
            <p:nvPr/>
          </p:nvSpPr>
          <p:spPr>
            <a:xfrm>
              <a:off x="4759114" y="2972087"/>
              <a:ext cx="4385925" cy="476829"/>
            </a:xfrm>
            <a:custGeom>
              <a:rect b="b" l="l" r="r" t="t"/>
              <a:pathLst>
                <a:path extrusionOk="0" h="27767" w="255404">
                  <a:moveTo>
                    <a:pt x="0" y="0"/>
                  </a:moveTo>
                  <a:lnTo>
                    <a:pt x="0" y="27766"/>
                  </a:lnTo>
                  <a:lnTo>
                    <a:pt x="255403" y="27766"/>
                  </a:lnTo>
                  <a:lnTo>
                    <a:pt x="255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46"/>
            <p:cNvSpPr/>
            <p:nvPr/>
          </p:nvSpPr>
          <p:spPr>
            <a:xfrm>
              <a:off x="4759114" y="2972087"/>
              <a:ext cx="4385925" cy="476829"/>
            </a:xfrm>
            <a:custGeom>
              <a:rect b="b" l="l" r="r" t="t"/>
              <a:pathLst>
                <a:path extrusionOk="0" fill="none" h="27767" w="255404">
                  <a:moveTo>
                    <a:pt x="255403" y="0"/>
                  </a:moveTo>
                  <a:lnTo>
                    <a:pt x="255403" y="27766"/>
                  </a:lnTo>
                  <a:lnTo>
                    <a:pt x="0" y="27766"/>
                  </a:lnTo>
                  <a:lnTo>
                    <a:pt x="0" y="0"/>
                  </a:lnTo>
                  <a:lnTo>
                    <a:pt x="2554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46"/>
            <p:cNvSpPr/>
            <p:nvPr/>
          </p:nvSpPr>
          <p:spPr>
            <a:xfrm>
              <a:off x="4759114" y="2882773"/>
              <a:ext cx="4385925" cy="104443"/>
            </a:xfrm>
            <a:custGeom>
              <a:rect b="b" l="l" r="r" t="t"/>
              <a:pathLst>
                <a:path extrusionOk="0" h="6082" w="255404">
                  <a:moveTo>
                    <a:pt x="8669" y="0"/>
                  </a:moveTo>
                  <a:lnTo>
                    <a:pt x="5745" y="1760"/>
                  </a:lnTo>
                  <a:lnTo>
                    <a:pt x="0" y="5201"/>
                  </a:lnTo>
                  <a:lnTo>
                    <a:pt x="5253" y="5201"/>
                  </a:lnTo>
                  <a:lnTo>
                    <a:pt x="15655" y="5253"/>
                  </a:lnTo>
                  <a:lnTo>
                    <a:pt x="19045" y="5253"/>
                  </a:lnTo>
                  <a:lnTo>
                    <a:pt x="22021" y="5279"/>
                  </a:lnTo>
                  <a:lnTo>
                    <a:pt x="27688" y="5279"/>
                  </a:lnTo>
                  <a:lnTo>
                    <a:pt x="30612" y="5305"/>
                  </a:lnTo>
                  <a:lnTo>
                    <a:pt x="43344" y="5357"/>
                  </a:lnTo>
                  <a:lnTo>
                    <a:pt x="50253" y="5382"/>
                  </a:lnTo>
                  <a:lnTo>
                    <a:pt x="55920" y="5382"/>
                  </a:lnTo>
                  <a:lnTo>
                    <a:pt x="67978" y="5434"/>
                  </a:lnTo>
                  <a:lnTo>
                    <a:pt x="72455" y="5434"/>
                  </a:lnTo>
                  <a:lnTo>
                    <a:pt x="75146" y="5460"/>
                  </a:lnTo>
                  <a:lnTo>
                    <a:pt x="79493" y="5460"/>
                  </a:lnTo>
                  <a:lnTo>
                    <a:pt x="92121" y="5512"/>
                  </a:lnTo>
                  <a:lnTo>
                    <a:pt x="99004" y="5538"/>
                  </a:lnTo>
                  <a:lnTo>
                    <a:pt x="99315" y="5538"/>
                  </a:lnTo>
                  <a:lnTo>
                    <a:pt x="102705" y="5564"/>
                  </a:lnTo>
                  <a:lnTo>
                    <a:pt x="104982" y="5564"/>
                  </a:lnTo>
                  <a:lnTo>
                    <a:pt x="116937" y="5589"/>
                  </a:lnTo>
                  <a:lnTo>
                    <a:pt x="117247" y="5589"/>
                  </a:lnTo>
                  <a:lnTo>
                    <a:pt x="119525" y="5615"/>
                  </a:lnTo>
                  <a:lnTo>
                    <a:pt x="125502" y="5615"/>
                  </a:lnTo>
                  <a:lnTo>
                    <a:pt x="127727" y="5641"/>
                  </a:lnTo>
                  <a:lnTo>
                    <a:pt x="128038" y="5641"/>
                  </a:lnTo>
                  <a:lnTo>
                    <a:pt x="140899" y="5693"/>
                  </a:lnTo>
                  <a:lnTo>
                    <a:pt x="147756" y="5693"/>
                  </a:lnTo>
                  <a:lnTo>
                    <a:pt x="148066" y="5719"/>
                  </a:lnTo>
                  <a:lnTo>
                    <a:pt x="153733" y="5719"/>
                  </a:lnTo>
                  <a:lnTo>
                    <a:pt x="165947" y="5771"/>
                  </a:lnTo>
                  <a:lnTo>
                    <a:pt x="169984" y="5771"/>
                  </a:lnTo>
                  <a:lnTo>
                    <a:pt x="172598" y="5796"/>
                  </a:lnTo>
                  <a:lnTo>
                    <a:pt x="176531" y="5796"/>
                  </a:lnTo>
                  <a:lnTo>
                    <a:pt x="189676" y="5848"/>
                  </a:lnTo>
                  <a:lnTo>
                    <a:pt x="196508" y="5874"/>
                  </a:lnTo>
                  <a:lnTo>
                    <a:pt x="200156" y="5874"/>
                  </a:lnTo>
                  <a:lnTo>
                    <a:pt x="202149" y="5900"/>
                  </a:lnTo>
                  <a:lnTo>
                    <a:pt x="202485" y="5900"/>
                  </a:lnTo>
                  <a:lnTo>
                    <a:pt x="215009" y="5926"/>
                  </a:lnTo>
                  <a:lnTo>
                    <a:pt x="215320" y="5926"/>
                  </a:lnTo>
                  <a:lnTo>
                    <a:pt x="217028" y="5952"/>
                  </a:lnTo>
                  <a:lnTo>
                    <a:pt x="221323" y="5952"/>
                  </a:lnTo>
                  <a:lnTo>
                    <a:pt x="222669" y="5978"/>
                  </a:lnTo>
                  <a:lnTo>
                    <a:pt x="224894" y="5978"/>
                  </a:lnTo>
                  <a:lnTo>
                    <a:pt x="238428" y="6029"/>
                  </a:lnTo>
                  <a:lnTo>
                    <a:pt x="245259" y="6055"/>
                  </a:lnTo>
                  <a:lnTo>
                    <a:pt x="251211" y="6055"/>
                  </a:lnTo>
                  <a:lnTo>
                    <a:pt x="255403" y="6081"/>
                  </a:lnTo>
                  <a:lnTo>
                    <a:pt x="2554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46"/>
            <p:cNvSpPr/>
            <p:nvPr/>
          </p:nvSpPr>
          <p:spPr>
            <a:xfrm>
              <a:off x="4759114" y="2882773"/>
              <a:ext cx="4385925" cy="104443"/>
            </a:xfrm>
            <a:custGeom>
              <a:rect b="b" l="l" r="r" t="t"/>
              <a:pathLst>
                <a:path extrusionOk="0" fill="none" h="6082" w="255404">
                  <a:moveTo>
                    <a:pt x="255403" y="0"/>
                  </a:moveTo>
                  <a:lnTo>
                    <a:pt x="255403" y="6081"/>
                  </a:lnTo>
                  <a:lnTo>
                    <a:pt x="251211" y="6055"/>
                  </a:lnTo>
                  <a:lnTo>
                    <a:pt x="250900" y="6055"/>
                  </a:lnTo>
                  <a:lnTo>
                    <a:pt x="248882" y="6055"/>
                  </a:lnTo>
                  <a:lnTo>
                    <a:pt x="245570" y="6055"/>
                  </a:lnTo>
                  <a:lnTo>
                    <a:pt x="245259" y="6055"/>
                  </a:lnTo>
                  <a:lnTo>
                    <a:pt x="238428" y="6029"/>
                  </a:lnTo>
                  <a:lnTo>
                    <a:pt x="224894" y="5978"/>
                  </a:lnTo>
                  <a:lnTo>
                    <a:pt x="224584" y="5978"/>
                  </a:lnTo>
                  <a:lnTo>
                    <a:pt x="223005" y="5978"/>
                  </a:lnTo>
                  <a:lnTo>
                    <a:pt x="222669" y="5978"/>
                  </a:lnTo>
                  <a:lnTo>
                    <a:pt x="221323" y="5952"/>
                  </a:lnTo>
                  <a:lnTo>
                    <a:pt x="218762" y="5952"/>
                  </a:lnTo>
                  <a:lnTo>
                    <a:pt x="217338" y="5952"/>
                  </a:lnTo>
                  <a:lnTo>
                    <a:pt x="217028" y="5952"/>
                  </a:lnTo>
                  <a:lnTo>
                    <a:pt x="215320" y="5926"/>
                  </a:lnTo>
                  <a:lnTo>
                    <a:pt x="215320" y="5926"/>
                  </a:lnTo>
                  <a:lnTo>
                    <a:pt x="215009" y="5926"/>
                  </a:lnTo>
                  <a:lnTo>
                    <a:pt x="202485" y="5900"/>
                  </a:lnTo>
                  <a:lnTo>
                    <a:pt x="202149" y="5900"/>
                  </a:lnTo>
                  <a:lnTo>
                    <a:pt x="200156" y="5874"/>
                  </a:lnTo>
                  <a:lnTo>
                    <a:pt x="196818" y="5874"/>
                  </a:lnTo>
                  <a:lnTo>
                    <a:pt x="196508" y="5874"/>
                  </a:lnTo>
                  <a:lnTo>
                    <a:pt x="189676" y="5848"/>
                  </a:lnTo>
                  <a:lnTo>
                    <a:pt x="176531" y="5796"/>
                  </a:lnTo>
                  <a:lnTo>
                    <a:pt x="176220" y="5796"/>
                  </a:lnTo>
                  <a:lnTo>
                    <a:pt x="174254" y="5796"/>
                  </a:lnTo>
                  <a:lnTo>
                    <a:pt x="173943" y="5796"/>
                  </a:lnTo>
                  <a:lnTo>
                    <a:pt x="172598" y="5796"/>
                  </a:lnTo>
                  <a:lnTo>
                    <a:pt x="169984" y="5771"/>
                  </a:lnTo>
                  <a:lnTo>
                    <a:pt x="168587" y="5771"/>
                  </a:lnTo>
                  <a:lnTo>
                    <a:pt x="168276" y="5771"/>
                  </a:lnTo>
                  <a:lnTo>
                    <a:pt x="166258" y="5771"/>
                  </a:lnTo>
                  <a:lnTo>
                    <a:pt x="165947" y="5771"/>
                  </a:lnTo>
                  <a:lnTo>
                    <a:pt x="153733" y="5719"/>
                  </a:lnTo>
                  <a:lnTo>
                    <a:pt x="153397" y="5719"/>
                  </a:lnTo>
                  <a:lnTo>
                    <a:pt x="151430" y="5719"/>
                  </a:lnTo>
                  <a:lnTo>
                    <a:pt x="151430" y="5719"/>
                  </a:lnTo>
                  <a:lnTo>
                    <a:pt x="148066" y="5719"/>
                  </a:lnTo>
                  <a:lnTo>
                    <a:pt x="147756" y="5693"/>
                  </a:lnTo>
                  <a:lnTo>
                    <a:pt x="140899" y="5693"/>
                  </a:lnTo>
                  <a:lnTo>
                    <a:pt x="128038" y="5641"/>
                  </a:lnTo>
                  <a:lnTo>
                    <a:pt x="128038" y="5641"/>
                  </a:lnTo>
                  <a:lnTo>
                    <a:pt x="127727" y="5641"/>
                  </a:lnTo>
                  <a:lnTo>
                    <a:pt x="127727" y="5641"/>
                  </a:lnTo>
                  <a:lnTo>
                    <a:pt x="125502" y="5615"/>
                  </a:lnTo>
                  <a:lnTo>
                    <a:pt x="125192" y="5615"/>
                  </a:lnTo>
                  <a:lnTo>
                    <a:pt x="123872" y="5615"/>
                  </a:lnTo>
                  <a:lnTo>
                    <a:pt x="121206" y="5615"/>
                  </a:lnTo>
                  <a:lnTo>
                    <a:pt x="119835" y="5615"/>
                  </a:lnTo>
                  <a:lnTo>
                    <a:pt x="119525" y="5615"/>
                  </a:lnTo>
                  <a:lnTo>
                    <a:pt x="117247" y="5589"/>
                  </a:lnTo>
                  <a:lnTo>
                    <a:pt x="117247" y="5589"/>
                  </a:lnTo>
                  <a:lnTo>
                    <a:pt x="116937" y="5589"/>
                  </a:lnTo>
                  <a:lnTo>
                    <a:pt x="104982" y="5564"/>
                  </a:lnTo>
                  <a:lnTo>
                    <a:pt x="104671" y="5564"/>
                  </a:lnTo>
                  <a:lnTo>
                    <a:pt x="102705" y="5564"/>
                  </a:lnTo>
                  <a:lnTo>
                    <a:pt x="99315" y="5538"/>
                  </a:lnTo>
                  <a:lnTo>
                    <a:pt x="99004" y="5538"/>
                  </a:lnTo>
                  <a:lnTo>
                    <a:pt x="92121" y="5512"/>
                  </a:lnTo>
                  <a:lnTo>
                    <a:pt x="79493" y="5460"/>
                  </a:lnTo>
                  <a:lnTo>
                    <a:pt x="79183" y="5460"/>
                  </a:lnTo>
                  <a:lnTo>
                    <a:pt x="79183" y="5460"/>
                  </a:lnTo>
                  <a:lnTo>
                    <a:pt x="76750" y="5460"/>
                  </a:lnTo>
                  <a:lnTo>
                    <a:pt x="76440" y="5460"/>
                  </a:lnTo>
                  <a:lnTo>
                    <a:pt x="75146" y="5460"/>
                  </a:lnTo>
                  <a:lnTo>
                    <a:pt x="72455" y="5434"/>
                  </a:lnTo>
                  <a:lnTo>
                    <a:pt x="71083" y="5434"/>
                  </a:lnTo>
                  <a:lnTo>
                    <a:pt x="70773" y="5434"/>
                  </a:lnTo>
                  <a:lnTo>
                    <a:pt x="68289" y="5434"/>
                  </a:lnTo>
                  <a:lnTo>
                    <a:pt x="67978" y="5434"/>
                  </a:lnTo>
                  <a:lnTo>
                    <a:pt x="55920" y="5382"/>
                  </a:lnTo>
                  <a:lnTo>
                    <a:pt x="53979" y="5382"/>
                  </a:lnTo>
                  <a:lnTo>
                    <a:pt x="50253" y="5382"/>
                  </a:lnTo>
                  <a:lnTo>
                    <a:pt x="43344" y="5357"/>
                  </a:lnTo>
                  <a:lnTo>
                    <a:pt x="30612" y="5305"/>
                  </a:lnTo>
                  <a:lnTo>
                    <a:pt x="30612" y="5305"/>
                  </a:lnTo>
                  <a:lnTo>
                    <a:pt x="27688" y="5279"/>
                  </a:lnTo>
                  <a:lnTo>
                    <a:pt x="26420" y="5279"/>
                  </a:lnTo>
                  <a:lnTo>
                    <a:pt x="22021" y="5279"/>
                  </a:lnTo>
                  <a:lnTo>
                    <a:pt x="19045" y="5253"/>
                  </a:lnTo>
                  <a:lnTo>
                    <a:pt x="15655" y="5253"/>
                  </a:lnTo>
                  <a:lnTo>
                    <a:pt x="5253" y="5201"/>
                  </a:lnTo>
                  <a:lnTo>
                    <a:pt x="5253" y="5201"/>
                  </a:lnTo>
                  <a:lnTo>
                    <a:pt x="0" y="5201"/>
                  </a:lnTo>
                  <a:lnTo>
                    <a:pt x="5745" y="1760"/>
                  </a:lnTo>
                  <a:lnTo>
                    <a:pt x="8669" y="0"/>
                  </a:lnTo>
                  <a:lnTo>
                    <a:pt x="25540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46"/>
            <p:cNvSpPr/>
            <p:nvPr/>
          </p:nvSpPr>
          <p:spPr>
            <a:xfrm>
              <a:off x="4629788" y="3369785"/>
              <a:ext cx="4515251" cy="477275"/>
            </a:xfrm>
            <a:custGeom>
              <a:rect b="b" l="l" r="r" t="t"/>
              <a:pathLst>
                <a:path extrusionOk="0" h="27793" w="262935">
                  <a:moveTo>
                    <a:pt x="1" y="1"/>
                  </a:moveTo>
                  <a:lnTo>
                    <a:pt x="1" y="27793"/>
                  </a:lnTo>
                  <a:lnTo>
                    <a:pt x="262934" y="27793"/>
                  </a:lnTo>
                  <a:lnTo>
                    <a:pt x="2629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46"/>
            <p:cNvSpPr/>
            <p:nvPr/>
          </p:nvSpPr>
          <p:spPr>
            <a:xfrm>
              <a:off x="4629788" y="3369785"/>
              <a:ext cx="4515251" cy="477275"/>
            </a:xfrm>
            <a:custGeom>
              <a:rect b="b" l="l" r="r" t="t"/>
              <a:pathLst>
                <a:path extrusionOk="0" fill="none" h="27793" w="262935">
                  <a:moveTo>
                    <a:pt x="262934" y="1"/>
                  </a:moveTo>
                  <a:lnTo>
                    <a:pt x="262934" y="27793"/>
                  </a:lnTo>
                  <a:lnTo>
                    <a:pt x="1" y="27793"/>
                  </a:lnTo>
                  <a:lnTo>
                    <a:pt x="1" y="1"/>
                  </a:lnTo>
                  <a:lnTo>
                    <a:pt x="26293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46"/>
            <p:cNvSpPr/>
            <p:nvPr/>
          </p:nvSpPr>
          <p:spPr>
            <a:xfrm>
              <a:off x="4629788" y="3280917"/>
              <a:ext cx="4515251" cy="104443"/>
            </a:xfrm>
            <a:custGeom>
              <a:rect b="b" l="l" r="r" t="t"/>
              <a:pathLst>
                <a:path extrusionOk="0" h="6082" w="262935">
                  <a:moveTo>
                    <a:pt x="8670" y="1"/>
                  </a:moveTo>
                  <a:lnTo>
                    <a:pt x="7531" y="673"/>
                  </a:lnTo>
                  <a:lnTo>
                    <a:pt x="1" y="5176"/>
                  </a:lnTo>
                  <a:lnTo>
                    <a:pt x="7531" y="5202"/>
                  </a:lnTo>
                  <a:lnTo>
                    <a:pt x="9524" y="5202"/>
                  </a:lnTo>
                  <a:lnTo>
                    <a:pt x="29552" y="5279"/>
                  </a:lnTo>
                  <a:lnTo>
                    <a:pt x="30587" y="5279"/>
                  </a:lnTo>
                  <a:lnTo>
                    <a:pt x="35219" y="5305"/>
                  </a:lnTo>
                  <a:lnTo>
                    <a:pt x="53721" y="5357"/>
                  </a:lnTo>
                  <a:lnTo>
                    <a:pt x="58249" y="5383"/>
                  </a:lnTo>
                  <a:lnTo>
                    <a:pt x="78304" y="5461"/>
                  </a:lnTo>
                  <a:lnTo>
                    <a:pt x="84281" y="5461"/>
                  </a:lnTo>
                  <a:lnTo>
                    <a:pt x="102499" y="5538"/>
                  </a:lnTo>
                  <a:lnTo>
                    <a:pt x="106975" y="5538"/>
                  </a:lnTo>
                  <a:lnTo>
                    <a:pt x="127056" y="5616"/>
                  </a:lnTo>
                  <a:lnTo>
                    <a:pt x="128349" y="5616"/>
                  </a:lnTo>
                  <a:lnTo>
                    <a:pt x="131610" y="5642"/>
                  </a:lnTo>
                  <a:lnTo>
                    <a:pt x="133033" y="5642"/>
                  </a:lnTo>
                  <a:lnTo>
                    <a:pt x="151276" y="5694"/>
                  </a:lnTo>
                  <a:lnTo>
                    <a:pt x="155701" y="5719"/>
                  </a:lnTo>
                  <a:lnTo>
                    <a:pt x="175807" y="5797"/>
                  </a:lnTo>
                  <a:lnTo>
                    <a:pt x="181785" y="5797"/>
                  </a:lnTo>
                  <a:lnTo>
                    <a:pt x="200028" y="5875"/>
                  </a:lnTo>
                  <a:lnTo>
                    <a:pt x="204427" y="5875"/>
                  </a:lnTo>
                  <a:lnTo>
                    <a:pt x="224559" y="5952"/>
                  </a:lnTo>
                  <a:lnTo>
                    <a:pt x="226163" y="5952"/>
                  </a:lnTo>
                  <a:lnTo>
                    <a:pt x="228777" y="5978"/>
                  </a:lnTo>
                  <a:lnTo>
                    <a:pt x="230536" y="5978"/>
                  </a:lnTo>
                  <a:lnTo>
                    <a:pt x="248805" y="6030"/>
                  </a:lnTo>
                  <a:lnTo>
                    <a:pt x="253153" y="6056"/>
                  </a:lnTo>
                  <a:lnTo>
                    <a:pt x="262934" y="6082"/>
                  </a:lnTo>
                  <a:lnTo>
                    <a:pt x="2629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46"/>
            <p:cNvSpPr/>
            <p:nvPr/>
          </p:nvSpPr>
          <p:spPr>
            <a:xfrm>
              <a:off x="4445836" y="3881697"/>
              <a:ext cx="4699186" cy="477275"/>
            </a:xfrm>
            <a:custGeom>
              <a:rect b="b" l="l" r="r" t="t"/>
              <a:pathLst>
                <a:path extrusionOk="0" h="27793" w="273646">
                  <a:moveTo>
                    <a:pt x="0" y="1"/>
                  </a:moveTo>
                  <a:lnTo>
                    <a:pt x="0" y="27793"/>
                  </a:lnTo>
                  <a:lnTo>
                    <a:pt x="273646" y="27793"/>
                  </a:lnTo>
                  <a:lnTo>
                    <a:pt x="273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46"/>
            <p:cNvSpPr/>
            <p:nvPr/>
          </p:nvSpPr>
          <p:spPr>
            <a:xfrm>
              <a:off x="4445836" y="3881697"/>
              <a:ext cx="4699186" cy="477275"/>
            </a:xfrm>
            <a:custGeom>
              <a:rect b="b" l="l" r="r" t="t"/>
              <a:pathLst>
                <a:path extrusionOk="0" fill="none" h="27793" w="273646">
                  <a:moveTo>
                    <a:pt x="273646" y="1"/>
                  </a:moveTo>
                  <a:lnTo>
                    <a:pt x="273646" y="27793"/>
                  </a:lnTo>
                  <a:lnTo>
                    <a:pt x="0" y="27793"/>
                  </a:lnTo>
                  <a:lnTo>
                    <a:pt x="0" y="1"/>
                  </a:lnTo>
                  <a:lnTo>
                    <a:pt x="27364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46"/>
            <p:cNvSpPr/>
            <p:nvPr/>
          </p:nvSpPr>
          <p:spPr>
            <a:xfrm>
              <a:off x="4445836" y="3792830"/>
              <a:ext cx="4699186" cy="104890"/>
            </a:xfrm>
            <a:custGeom>
              <a:rect b="b" l="l" r="r" t="t"/>
              <a:pathLst>
                <a:path extrusionOk="0" h="6108" w="273646">
                  <a:moveTo>
                    <a:pt x="8695" y="1"/>
                  </a:moveTo>
                  <a:lnTo>
                    <a:pt x="0" y="5176"/>
                  </a:lnTo>
                  <a:lnTo>
                    <a:pt x="14853" y="5228"/>
                  </a:lnTo>
                  <a:lnTo>
                    <a:pt x="15733" y="5228"/>
                  </a:lnTo>
                  <a:lnTo>
                    <a:pt x="20520" y="5254"/>
                  </a:lnTo>
                  <a:lnTo>
                    <a:pt x="63605" y="5383"/>
                  </a:lnTo>
                  <a:lnTo>
                    <a:pt x="63915" y="5383"/>
                  </a:lnTo>
                  <a:lnTo>
                    <a:pt x="64588" y="5409"/>
                  </a:lnTo>
                  <a:lnTo>
                    <a:pt x="69582" y="5409"/>
                  </a:lnTo>
                  <a:lnTo>
                    <a:pt x="112357" y="5564"/>
                  </a:lnTo>
                  <a:lnTo>
                    <a:pt x="113469" y="5564"/>
                  </a:lnTo>
                  <a:lnTo>
                    <a:pt x="117092" y="5590"/>
                  </a:lnTo>
                  <a:lnTo>
                    <a:pt x="118334" y="5590"/>
                  </a:lnTo>
                  <a:lnTo>
                    <a:pt x="161108" y="5719"/>
                  </a:lnTo>
                  <a:lnTo>
                    <a:pt x="161419" y="5719"/>
                  </a:lnTo>
                  <a:lnTo>
                    <a:pt x="162350" y="5745"/>
                  </a:lnTo>
                  <a:lnTo>
                    <a:pt x="167086" y="5745"/>
                  </a:lnTo>
                  <a:lnTo>
                    <a:pt x="209860" y="5901"/>
                  </a:lnTo>
                  <a:lnTo>
                    <a:pt x="214285" y="5901"/>
                  </a:lnTo>
                  <a:lnTo>
                    <a:pt x="215501" y="5926"/>
                  </a:lnTo>
                  <a:lnTo>
                    <a:pt x="215812" y="5926"/>
                  </a:lnTo>
                  <a:lnTo>
                    <a:pt x="258612" y="6056"/>
                  </a:lnTo>
                  <a:lnTo>
                    <a:pt x="258922" y="6082"/>
                  </a:lnTo>
                  <a:lnTo>
                    <a:pt x="264563" y="6082"/>
                  </a:lnTo>
                  <a:lnTo>
                    <a:pt x="273646" y="6108"/>
                  </a:lnTo>
                  <a:lnTo>
                    <a:pt x="273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46"/>
            <p:cNvSpPr/>
            <p:nvPr/>
          </p:nvSpPr>
          <p:spPr>
            <a:xfrm>
              <a:off x="4445836" y="3792830"/>
              <a:ext cx="4699186" cy="104890"/>
            </a:xfrm>
            <a:custGeom>
              <a:rect b="b" l="l" r="r" t="t"/>
              <a:pathLst>
                <a:path extrusionOk="0" fill="none" h="6108" w="273646">
                  <a:moveTo>
                    <a:pt x="273646" y="1"/>
                  </a:moveTo>
                  <a:lnTo>
                    <a:pt x="273646" y="6108"/>
                  </a:lnTo>
                  <a:lnTo>
                    <a:pt x="264563" y="6082"/>
                  </a:lnTo>
                  <a:lnTo>
                    <a:pt x="264253" y="6082"/>
                  </a:lnTo>
                  <a:lnTo>
                    <a:pt x="262881" y="6082"/>
                  </a:lnTo>
                  <a:lnTo>
                    <a:pt x="262881" y="6082"/>
                  </a:lnTo>
                  <a:lnTo>
                    <a:pt x="260164" y="6082"/>
                  </a:lnTo>
                  <a:lnTo>
                    <a:pt x="258922" y="6082"/>
                  </a:lnTo>
                  <a:lnTo>
                    <a:pt x="258612" y="6056"/>
                  </a:lnTo>
                  <a:lnTo>
                    <a:pt x="215812" y="5926"/>
                  </a:lnTo>
                  <a:lnTo>
                    <a:pt x="215501" y="5926"/>
                  </a:lnTo>
                  <a:lnTo>
                    <a:pt x="214285" y="5901"/>
                  </a:lnTo>
                  <a:lnTo>
                    <a:pt x="211231" y="5901"/>
                  </a:lnTo>
                  <a:lnTo>
                    <a:pt x="210170" y="5901"/>
                  </a:lnTo>
                  <a:lnTo>
                    <a:pt x="209860" y="5901"/>
                  </a:lnTo>
                  <a:lnTo>
                    <a:pt x="167086" y="5745"/>
                  </a:lnTo>
                  <a:lnTo>
                    <a:pt x="166749" y="5745"/>
                  </a:lnTo>
                  <a:lnTo>
                    <a:pt x="165688" y="5745"/>
                  </a:lnTo>
                  <a:lnTo>
                    <a:pt x="162350" y="5745"/>
                  </a:lnTo>
                  <a:lnTo>
                    <a:pt x="161419" y="5719"/>
                  </a:lnTo>
                  <a:lnTo>
                    <a:pt x="161108" y="5719"/>
                  </a:lnTo>
                  <a:lnTo>
                    <a:pt x="118334" y="5590"/>
                  </a:lnTo>
                  <a:lnTo>
                    <a:pt x="118024" y="5590"/>
                  </a:lnTo>
                  <a:lnTo>
                    <a:pt x="117092" y="5590"/>
                  </a:lnTo>
                  <a:lnTo>
                    <a:pt x="113469" y="5564"/>
                  </a:lnTo>
                  <a:lnTo>
                    <a:pt x="112667" y="5564"/>
                  </a:lnTo>
                  <a:lnTo>
                    <a:pt x="112357" y="5564"/>
                  </a:lnTo>
                  <a:lnTo>
                    <a:pt x="69582" y="5409"/>
                  </a:lnTo>
                  <a:lnTo>
                    <a:pt x="69272" y="5409"/>
                  </a:lnTo>
                  <a:lnTo>
                    <a:pt x="68444" y="5409"/>
                  </a:lnTo>
                  <a:lnTo>
                    <a:pt x="68444" y="5409"/>
                  </a:lnTo>
                  <a:lnTo>
                    <a:pt x="64588" y="5409"/>
                  </a:lnTo>
                  <a:lnTo>
                    <a:pt x="63915" y="5383"/>
                  </a:lnTo>
                  <a:lnTo>
                    <a:pt x="63605" y="5383"/>
                  </a:lnTo>
                  <a:lnTo>
                    <a:pt x="20520" y="5254"/>
                  </a:lnTo>
                  <a:lnTo>
                    <a:pt x="15733" y="5228"/>
                  </a:lnTo>
                  <a:lnTo>
                    <a:pt x="14853" y="5228"/>
                  </a:lnTo>
                  <a:lnTo>
                    <a:pt x="0" y="5176"/>
                  </a:lnTo>
                  <a:lnTo>
                    <a:pt x="8695" y="1"/>
                  </a:lnTo>
                  <a:lnTo>
                    <a:pt x="27364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46"/>
            <p:cNvSpPr/>
            <p:nvPr/>
          </p:nvSpPr>
          <p:spPr>
            <a:xfrm>
              <a:off x="5672725" y="1703846"/>
              <a:ext cx="836764" cy="983864"/>
            </a:xfrm>
            <a:custGeom>
              <a:rect b="b" l="l" r="r" t="t"/>
              <a:pathLst>
                <a:path extrusionOk="0" h="57293" w="48727">
                  <a:moveTo>
                    <a:pt x="14673" y="1"/>
                  </a:moveTo>
                  <a:lnTo>
                    <a:pt x="14284" y="27"/>
                  </a:lnTo>
                  <a:lnTo>
                    <a:pt x="13896" y="105"/>
                  </a:lnTo>
                  <a:lnTo>
                    <a:pt x="13534" y="182"/>
                  </a:lnTo>
                  <a:lnTo>
                    <a:pt x="13146" y="286"/>
                  </a:lnTo>
                  <a:lnTo>
                    <a:pt x="12784" y="415"/>
                  </a:lnTo>
                  <a:lnTo>
                    <a:pt x="12421" y="570"/>
                  </a:lnTo>
                  <a:lnTo>
                    <a:pt x="12085" y="726"/>
                  </a:lnTo>
                  <a:lnTo>
                    <a:pt x="11723" y="933"/>
                  </a:lnTo>
                  <a:lnTo>
                    <a:pt x="11386" y="1140"/>
                  </a:lnTo>
                  <a:lnTo>
                    <a:pt x="11050" y="1372"/>
                  </a:lnTo>
                  <a:lnTo>
                    <a:pt x="10739" y="1631"/>
                  </a:lnTo>
                  <a:lnTo>
                    <a:pt x="10403" y="1890"/>
                  </a:lnTo>
                  <a:lnTo>
                    <a:pt x="10118" y="2201"/>
                  </a:lnTo>
                  <a:lnTo>
                    <a:pt x="9808" y="2485"/>
                  </a:lnTo>
                  <a:lnTo>
                    <a:pt x="9523" y="2822"/>
                  </a:lnTo>
                  <a:lnTo>
                    <a:pt x="9239" y="3158"/>
                  </a:lnTo>
                  <a:lnTo>
                    <a:pt x="8980" y="3520"/>
                  </a:lnTo>
                  <a:lnTo>
                    <a:pt x="8721" y="3908"/>
                  </a:lnTo>
                  <a:lnTo>
                    <a:pt x="8462" y="4297"/>
                  </a:lnTo>
                  <a:lnTo>
                    <a:pt x="8229" y="4711"/>
                  </a:lnTo>
                  <a:lnTo>
                    <a:pt x="7996" y="5125"/>
                  </a:lnTo>
                  <a:lnTo>
                    <a:pt x="7789" y="5564"/>
                  </a:lnTo>
                  <a:lnTo>
                    <a:pt x="7582" y="6004"/>
                  </a:lnTo>
                  <a:lnTo>
                    <a:pt x="7401" y="6470"/>
                  </a:lnTo>
                  <a:lnTo>
                    <a:pt x="7220" y="6936"/>
                  </a:lnTo>
                  <a:lnTo>
                    <a:pt x="7065" y="7428"/>
                  </a:lnTo>
                  <a:lnTo>
                    <a:pt x="6910" y="7945"/>
                  </a:lnTo>
                  <a:lnTo>
                    <a:pt x="6780" y="8437"/>
                  </a:lnTo>
                  <a:lnTo>
                    <a:pt x="6677" y="8980"/>
                  </a:lnTo>
                  <a:lnTo>
                    <a:pt x="6573" y="9498"/>
                  </a:lnTo>
                  <a:lnTo>
                    <a:pt x="6496" y="10041"/>
                  </a:lnTo>
                  <a:lnTo>
                    <a:pt x="1" y="56024"/>
                  </a:lnTo>
                  <a:lnTo>
                    <a:pt x="1" y="56257"/>
                  </a:lnTo>
                  <a:lnTo>
                    <a:pt x="26" y="56516"/>
                  </a:lnTo>
                  <a:lnTo>
                    <a:pt x="130" y="56723"/>
                  </a:lnTo>
                  <a:lnTo>
                    <a:pt x="259" y="56904"/>
                  </a:lnTo>
                  <a:lnTo>
                    <a:pt x="440" y="57059"/>
                  </a:lnTo>
                  <a:lnTo>
                    <a:pt x="622" y="57189"/>
                  </a:lnTo>
                  <a:lnTo>
                    <a:pt x="854" y="57266"/>
                  </a:lnTo>
                  <a:lnTo>
                    <a:pt x="1087" y="57292"/>
                  </a:lnTo>
                  <a:lnTo>
                    <a:pt x="47614" y="57292"/>
                  </a:lnTo>
                  <a:lnTo>
                    <a:pt x="47847" y="57266"/>
                  </a:lnTo>
                  <a:lnTo>
                    <a:pt x="48079" y="57189"/>
                  </a:lnTo>
                  <a:lnTo>
                    <a:pt x="48286" y="57059"/>
                  </a:lnTo>
                  <a:lnTo>
                    <a:pt x="48442" y="56904"/>
                  </a:lnTo>
                  <a:lnTo>
                    <a:pt x="48571" y="56723"/>
                  </a:lnTo>
                  <a:lnTo>
                    <a:pt x="48675" y="56516"/>
                  </a:lnTo>
                  <a:lnTo>
                    <a:pt x="48726" y="56283"/>
                  </a:lnTo>
                  <a:lnTo>
                    <a:pt x="48726" y="56050"/>
                  </a:lnTo>
                  <a:lnTo>
                    <a:pt x="43137" y="10378"/>
                  </a:lnTo>
                  <a:lnTo>
                    <a:pt x="43059" y="9808"/>
                  </a:lnTo>
                  <a:lnTo>
                    <a:pt x="42956" y="9265"/>
                  </a:lnTo>
                  <a:lnTo>
                    <a:pt x="42852" y="8721"/>
                  </a:lnTo>
                  <a:lnTo>
                    <a:pt x="42723" y="8204"/>
                  </a:lnTo>
                  <a:lnTo>
                    <a:pt x="42594" y="7686"/>
                  </a:lnTo>
                  <a:lnTo>
                    <a:pt x="42438" y="7169"/>
                  </a:lnTo>
                  <a:lnTo>
                    <a:pt x="42257" y="6703"/>
                  </a:lnTo>
                  <a:lnTo>
                    <a:pt x="42076" y="6211"/>
                  </a:lnTo>
                  <a:lnTo>
                    <a:pt x="41869" y="5746"/>
                  </a:lnTo>
                  <a:lnTo>
                    <a:pt x="41662" y="5306"/>
                  </a:lnTo>
                  <a:lnTo>
                    <a:pt x="41429" y="4866"/>
                  </a:lnTo>
                  <a:lnTo>
                    <a:pt x="41196" y="4452"/>
                  </a:lnTo>
                  <a:lnTo>
                    <a:pt x="40963" y="4038"/>
                  </a:lnTo>
                  <a:lnTo>
                    <a:pt x="40705" y="3650"/>
                  </a:lnTo>
                  <a:lnTo>
                    <a:pt x="40420" y="3287"/>
                  </a:lnTo>
                  <a:lnTo>
                    <a:pt x="40135" y="2925"/>
                  </a:lnTo>
                  <a:lnTo>
                    <a:pt x="39851" y="2589"/>
                  </a:lnTo>
                  <a:lnTo>
                    <a:pt x="39540" y="2278"/>
                  </a:lnTo>
                  <a:lnTo>
                    <a:pt x="39230" y="1968"/>
                  </a:lnTo>
                  <a:lnTo>
                    <a:pt x="38919" y="1683"/>
                  </a:lnTo>
                  <a:lnTo>
                    <a:pt x="38583" y="1424"/>
                  </a:lnTo>
                  <a:lnTo>
                    <a:pt x="38246" y="1191"/>
                  </a:lnTo>
                  <a:lnTo>
                    <a:pt x="37910" y="958"/>
                  </a:lnTo>
                  <a:lnTo>
                    <a:pt x="37548" y="777"/>
                  </a:lnTo>
                  <a:lnTo>
                    <a:pt x="37211" y="596"/>
                  </a:lnTo>
                  <a:lnTo>
                    <a:pt x="36823" y="441"/>
                  </a:lnTo>
                  <a:lnTo>
                    <a:pt x="36461" y="312"/>
                  </a:lnTo>
                  <a:lnTo>
                    <a:pt x="36073" y="182"/>
                  </a:lnTo>
                  <a:lnTo>
                    <a:pt x="35710" y="105"/>
                  </a:lnTo>
                  <a:lnTo>
                    <a:pt x="35322" y="27"/>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46"/>
            <p:cNvSpPr/>
            <p:nvPr/>
          </p:nvSpPr>
          <p:spPr>
            <a:xfrm>
              <a:off x="5672725" y="1703846"/>
              <a:ext cx="836764" cy="983864"/>
            </a:xfrm>
            <a:custGeom>
              <a:rect b="b" l="l" r="r" t="t"/>
              <a:pathLst>
                <a:path extrusionOk="0" fill="none" h="57293" w="48727">
                  <a:moveTo>
                    <a:pt x="47614" y="57292"/>
                  </a:moveTo>
                  <a:lnTo>
                    <a:pt x="1087" y="57292"/>
                  </a:lnTo>
                  <a:lnTo>
                    <a:pt x="1087" y="57292"/>
                  </a:lnTo>
                  <a:lnTo>
                    <a:pt x="854" y="57266"/>
                  </a:lnTo>
                  <a:lnTo>
                    <a:pt x="622" y="57189"/>
                  </a:lnTo>
                  <a:lnTo>
                    <a:pt x="440" y="57059"/>
                  </a:lnTo>
                  <a:lnTo>
                    <a:pt x="259" y="56904"/>
                  </a:lnTo>
                  <a:lnTo>
                    <a:pt x="130" y="56723"/>
                  </a:lnTo>
                  <a:lnTo>
                    <a:pt x="26" y="56516"/>
                  </a:lnTo>
                  <a:lnTo>
                    <a:pt x="1" y="56257"/>
                  </a:lnTo>
                  <a:lnTo>
                    <a:pt x="1" y="56024"/>
                  </a:lnTo>
                  <a:lnTo>
                    <a:pt x="6496" y="10041"/>
                  </a:lnTo>
                  <a:lnTo>
                    <a:pt x="6496" y="10041"/>
                  </a:lnTo>
                  <a:lnTo>
                    <a:pt x="6573" y="9498"/>
                  </a:lnTo>
                  <a:lnTo>
                    <a:pt x="6677" y="8980"/>
                  </a:lnTo>
                  <a:lnTo>
                    <a:pt x="6780" y="8437"/>
                  </a:lnTo>
                  <a:lnTo>
                    <a:pt x="6910" y="7945"/>
                  </a:lnTo>
                  <a:lnTo>
                    <a:pt x="7065" y="7428"/>
                  </a:lnTo>
                  <a:lnTo>
                    <a:pt x="7220" y="6936"/>
                  </a:lnTo>
                  <a:lnTo>
                    <a:pt x="7401" y="6470"/>
                  </a:lnTo>
                  <a:lnTo>
                    <a:pt x="7582" y="6004"/>
                  </a:lnTo>
                  <a:lnTo>
                    <a:pt x="7789" y="5564"/>
                  </a:lnTo>
                  <a:lnTo>
                    <a:pt x="7996" y="5125"/>
                  </a:lnTo>
                  <a:lnTo>
                    <a:pt x="8229" y="4711"/>
                  </a:lnTo>
                  <a:lnTo>
                    <a:pt x="8462" y="4297"/>
                  </a:lnTo>
                  <a:lnTo>
                    <a:pt x="8721" y="3908"/>
                  </a:lnTo>
                  <a:lnTo>
                    <a:pt x="8980" y="3520"/>
                  </a:lnTo>
                  <a:lnTo>
                    <a:pt x="9239" y="3158"/>
                  </a:lnTo>
                  <a:lnTo>
                    <a:pt x="9523" y="2822"/>
                  </a:lnTo>
                  <a:lnTo>
                    <a:pt x="9808" y="2485"/>
                  </a:lnTo>
                  <a:lnTo>
                    <a:pt x="10118" y="2201"/>
                  </a:lnTo>
                  <a:lnTo>
                    <a:pt x="10403" y="1890"/>
                  </a:lnTo>
                  <a:lnTo>
                    <a:pt x="10739" y="1631"/>
                  </a:lnTo>
                  <a:lnTo>
                    <a:pt x="11050" y="1372"/>
                  </a:lnTo>
                  <a:lnTo>
                    <a:pt x="11386" y="1140"/>
                  </a:lnTo>
                  <a:lnTo>
                    <a:pt x="11723" y="933"/>
                  </a:lnTo>
                  <a:lnTo>
                    <a:pt x="12085" y="726"/>
                  </a:lnTo>
                  <a:lnTo>
                    <a:pt x="12421" y="570"/>
                  </a:lnTo>
                  <a:lnTo>
                    <a:pt x="12784" y="415"/>
                  </a:lnTo>
                  <a:lnTo>
                    <a:pt x="13146" y="286"/>
                  </a:lnTo>
                  <a:lnTo>
                    <a:pt x="13534" y="182"/>
                  </a:lnTo>
                  <a:lnTo>
                    <a:pt x="13896" y="105"/>
                  </a:lnTo>
                  <a:lnTo>
                    <a:pt x="14284" y="27"/>
                  </a:lnTo>
                  <a:lnTo>
                    <a:pt x="14673" y="1"/>
                  </a:lnTo>
                  <a:lnTo>
                    <a:pt x="15061" y="1"/>
                  </a:lnTo>
                  <a:lnTo>
                    <a:pt x="34520" y="1"/>
                  </a:lnTo>
                  <a:lnTo>
                    <a:pt x="34520" y="1"/>
                  </a:lnTo>
                  <a:lnTo>
                    <a:pt x="34934" y="1"/>
                  </a:lnTo>
                  <a:lnTo>
                    <a:pt x="35322" y="27"/>
                  </a:lnTo>
                  <a:lnTo>
                    <a:pt x="35710" y="105"/>
                  </a:lnTo>
                  <a:lnTo>
                    <a:pt x="36073" y="182"/>
                  </a:lnTo>
                  <a:lnTo>
                    <a:pt x="36461" y="312"/>
                  </a:lnTo>
                  <a:lnTo>
                    <a:pt x="36823" y="441"/>
                  </a:lnTo>
                  <a:lnTo>
                    <a:pt x="37211" y="596"/>
                  </a:lnTo>
                  <a:lnTo>
                    <a:pt x="37548" y="777"/>
                  </a:lnTo>
                  <a:lnTo>
                    <a:pt x="37910" y="958"/>
                  </a:lnTo>
                  <a:lnTo>
                    <a:pt x="38246" y="1191"/>
                  </a:lnTo>
                  <a:lnTo>
                    <a:pt x="38583" y="1424"/>
                  </a:lnTo>
                  <a:lnTo>
                    <a:pt x="38919" y="1683"/>
                  </a:lnTo>
                  <a:lnTo>
                    <a:pt x="39230" y="1968"/>
                  </a:lnTo>
                  <a:lnTo>
                    <a:pt x="39540" y="2278"/>
                  </a:lnTo>
                  <a:lnTo>
                    <a:pt x="39851" y="2589"/>
                  </a:lnTo>
                  <a:lnTo>
                    <a:pt x="40135" y="2925"/>
                  </a:lnTo>
                  <a:lnTo>
                    <a:pt x="40420" y="3287"/>
                  </a:lnTo>
                  <a:lnTo>
                    <a:pt x="40705" y="3650"/>
                  </a:lnTo>
                  <a:lnTo>
                    <a:pt x="40963" y="4038"/>
                  </a:lnTo>
                  <a:lnTo>
                    <a:pt x="41196" y="4452"/>
                  </a:lnTo>
                  <a:lnTo>
                    <a:pt x="41429" y="4866"/>
                  </a:lnTo>
                  <a:lnTo>
                    <a:pt x="41662" y="5306"/>
                  </a:lnTo>
                  <a:lnTo>
                    <a:pt x="41869" y="5746"/>
                  </a:lnTo>
                  <a:lnTo>
                    <a:pt x="42076" y="6211"/>
                  </a:lnTo>
                  <a:lnTo>
                    <a:pt x="42257" y="6703"/>
                  </a:lnTo>
                  <a:lnTo>
                    <a:pt x="42438" y="7169"/>
                  </a:lnTo>
                  <a:lnTo>
                    <a:pt x="42594" y="7686"/>
                  </a:lnTo>
                  <a:lnTo>
                    <a:pt x="42723" y="8204"/>
                  </a:lnTo>
                  <a:lnTo>
                    <a:pt x="42852" y="8721"/>
                  </a:lnTo>
                  <a:lnTo>
                    <a:pt x="42956" y="9265"/>
                  </a:lnTo>
                  <a:lnTo>
                    <a:pt x="43059" y="9808"/>
                  </a:lnTo>
                  <a:lnTo>
                    <a:pt x="43137" y="10378"/>
                  </a:lnTo>
                  <a:lnTo>
                    <a:pt x="48726" y="56050"/>
                  </a:lnTo>
                  <a:lnTo>
                    <a:pt x="48726" y="56050"/>
                  </a:lnTo>
                  <a:lnTo>
                    <a:pt x="48726" y="56283"/>
                  </a:lnTo>
                  <a:lnTo>
                    <a:pt x="48675" y="56516"/>
                  </a:lnTo>
                  <a:lnTo>
                    <a:pt x="48571" y="56723"/>
                  </a:lnTo>
                  <a:lnTo>
                    <a:pt x="48442" y="56904"/>
                  </a:lnTo>
                  <a:lnTo>
                    <a:pt x="48286" y="57059"/>
                  </a:lnTo>
                  <a:lnTo>
                    <a:pt x="48079" y="57189"/>
                  </a:lnTo>
                  <a:lnTo>
                    <a:pt x="47847" y="57266"/>
                  </a:lnTo>
                  <a:lnTo>
                    <a:pt x="47614"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46"/>
            <p:cNvSpPr/>
            <p:nvPr/>
          </p:nvSpPr>
          <p:spPr>
            <a:xfrm>
              <a:off x="5625621" y="2650807"/>
              <a:ext cx="930080" cy="268406"/>
            </a:xfrm>
            <a:custGeom>
              <a:rect b="b" l="l" r="r" t="t"/>
              <a:pathLst>
                <a:path extrusionOk="0" h="15630" w="54161">
                  <a:moveTo>
                    <a:pt x="725" y="0"/>
                  </a:moveTo>
                  <a:lnTo>
                    <a:pt x="544" y="52"/>
                  </a:lnTo>
                  <a:lnTo>
                    <a:pt x="389" y="156"/>
                  </a:lnTo>
                  <a:lnTo>
                    <a:pt x="259" y="259"/>
                  </a:lnTo>
                  <a:lnTo>
                    <a:pt x="156" y="389"/>
                  </a:lnTo>
                  <a:lnTo>
                    <a:pt x="78" y="544"/>
                  </a:lnTo>
                  <a:lnTo>
                    <a:pt x="26" y="699"/>
                  </a:lnTo>
                  <a:lnTo>
                    <a:pt x="1" y="880"/>
                  </a:lnTo>
                  <a:lnTo>
                    <a:pt x="1" y="14724"/>
                  </a:lnTo>
                  <a:lnTo>
                    <a:pt x="26" y="14905"/>
                  </a:lnTo>
                  <a:lnTo>
                    <a:pt x="78" y="15061"/>
                  </a:lnTo>
                  <a:lnTo>
                    <a:pt x="156" y="15216"/>
                  </a:lnTo>
                  <a:lnTo>
                    <a:pt x="259" y="15345"/>
                  </a:lnTo>
                  <a:lnTo>
                    <a:pt x="389" y="15475"/>
                  </a:lnTo>
                  <a:lnTo>
                    <a:pt x="544" y="15552"/>
                  </a:lnTo>
                  <a:lnTo>
                    <a:pt x="725" y="15604"/>
                  </a:lnTo>
                  <a:lnTo>
                    <a:pt x="906" y="15630"/>
                  </a:lnTo>
                  <a:lnTo>
                    <a:pt x="53281" y="15630"/>
                  </a:lnTo>
                  <a:lnTo>
                    <a:pt x="53462" y="15604"/>
                  </a:lnTo>
                  <a:lnTo>
                    <a:pt x="53617" y="15552"/>
                  </a:lnTo>
                  <a:lnTo>
                    <a:pt x="53772" y="15475"/>
                  </a:lnTo>
                  <a:lnTo>
                    <a:pt x="53902" y="15345"/>
                  </a:lnTo>
                  <a:lnTo>
                    <a:pt x="54031" y="15216"/>
                  </a:lnTo>
                  <a:lnTo>
                    <a:pt x="54109" y="15061"/>
                  </a:lnTo>
                  <a:lnTo>
                    <a:pt x="54161" y="14905"/>
                  </a:lnTo>
                  <a:lnTo>
                    <a:pt x="54161" y="14724"/>
                  </a:lnTo>
                  <a:lnTo>
                    <a:pt x="54161" y="880"/>
                  </a:lnTo>
                  <a:lnTo>
                    <a:pt x="54161" y="699"/>
                  </a:lnTo>
                  <a:lnTo>
                    <a:pt x="54109" y="544"/>
                  </a:lnTo>
                  <a:lnTo>
                    <a:pt x="54031" y="389"/>
                  </a:lnTo>
                  <a:lnTo>
                    <a:pt x="53902" y="259"/>
                  </a:lnTo>
                  <a:lnTo>
                    <a:pt x="53772" y="156"/>
                  </a:lnTo>
                  <a:lnTo>
                    <a:pt x="53617" y="52"/>
                  </a:lnTo>
                  <a:lnTo>
                    <a:pt x="53462" y="0"/>
                  </a:lnTo>
                  <a:close/>
                </a:path>
              </a:pathLst>
            </a:custGeom>
            <a:solidFill>
              <a:srgbClr val="60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46"/>
            <p:cNvSpPr/>
            <p:nvPr/>
          </p:nvSpPr>
          <p:spPr>
            <a:xfrm>
              <a:off x="5625621" y="2650807"/>
              <a:ext cx="930080" cy="268406"/>
            </a:xfrm>
            <a:custGeom>
              <a:rect b="b" l="l" r="r" t="t"/>
              <a:pathLst>
                <a:path extrusionOk="0" fill="none" h="15630" w="54161">
                  <a:moveTo>
                    <a:pt x="53281" y="15630"/>
                  </a:moveTo>
                  <a:lnTo>
                    <a:pt x="906" y="15630"/>
                  </a:lnTo>
                  <a:lnTo>
                    <a:pt x="906" y="15630"/>
                  </a:lnTo>
                  <a:lnTo>
                    <a:pt x="725" y="15604"/>
                  </a:lnTo>
                  <a:lnTo>
                    <a:pt x="544" y="15552"/>
                  </a:lnTo>
                  <a:lnTo>
                    <a:pt x="389" y="15475"/>
                  </a:lnTo>
                  <a:lnTo>
                    <a:pt x="259" y="15345"/>
                  </a:lnTo>
                  <a:lnTo>
                    <a:pt x="156" y="15216"/>
                  </a:lnTo>
                  <a:lnTo>
                    <a:pt x="78" y="15061"/>
                  </a:lnTo>
                  <a:lnTo>
                    <a:pt x="26" y="14905"/>
                  </a:lnTo>
                  <a:lnTo>
                    <a:pt x="1" y="14724"/>
                  </a:lnTo>
                  <a:lnTo>
                    <a:pt x="1" y="880"/>
                  </a:lnTo>
                  <a:lnTo>
                    <a:pt x="1" y="880"/>
                  </a:lnTo>
                  <a:lnTo>
                    <a:pt x="26" y="699"/>
                  </a:lnTo>
                  <a:lnTo>
                    <a:pt x="78" y="544"/>
                  </a:lnTo>
                  <a:lnTo>
                    <a:pt x="156" y="389"/>
                  </a:lnTo>
                  <a:lnTo>
                    <a:pt x="259" y="259"/>
                  </a:lnTo>
                  <a:lnTo>
                    <a:pt x="389" y="156"/>
                  </a:lnTo>
                  <a:lnTo>
                    <a:pt x="544" y="52"/>
                  </a:lnTo>
                  <a:lnTo>
                    <a:pt x="725" y="0"/>
                  </a:lnTo>
                  <a:lnTo>
                    <a:pt x="906" y="0"/>
                  </a:lnTo>
                  <a:lnTo>
                    <a:pt x="53281" y="0"/>
                  </a:lnTo>
                  <a:lnTo>
                    <a:pt x="53281" y="0"/>
                  </a:lnTo>
                  <a:lnTo>
                    <a:pt x="53462" y="0"/>
                  </a:lnTo>
                  <a:lnTo>
                    <a:pt x="53617" y="52"/>
                  </a:lnTo>
                  <a:lnTo>
                    <a:pt x="53772" y="156"/>
                  </a:lnTo>
                  <a:lnTo>
                    <a:pt x="53902" y="259"/>
                  </a:lnTo>
                  <a:lnTo>
                    <a:pt x="54031" y="389"/>
                  </a:lnTo>
                  <a:lnTo>
                    <a:pt x="54109" y="544"/>
                  </a:lnTo>
                  <a:lnTo>
                    <a:pt x="54161" y="699"/>
                  </a:lnTo>
                  <a:lnTo>
                    <a:pt x="54161" y="880"/>
                  </a:lnTo>
                  <a:lnTo>
                    <a:pt x="54161" y="14724"/>
                  </a:lnTo>
                  <a:lnTo>
                    <a:pt x="54161" y="14724"/>
                  </a:lnTo>
                  <a:lnTo>
                    <a:pt x="54161" y="14905"/>
                  </a:lnTo>
                  <a:lnTo>
                    <a:pt x="54109" y="15061"/>
                  </a:lnTo>
                  <a:lnTo>
                    <a:pt x="54031" y="15216"/>
                  </a:lnTo>
                  <a:lnTo>
                    <a:pt x="53902" y="15345"/>
                  </a:lnTo>
                  <a:lnTo>
                    <a:pt x="53772" y="15475"/>
                  </a:lnTo>
                  <a:lnTo>
                    <a:pt x="53617" y="15552"/>
                  </a:lnTo>
                  <a:lnTo>
                    <a:pt x="53462" y="15604"/>
                  </a:lnTo>
                  <a:lnTo>
                    <a:pt x="53281"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46"/>
            <p:cNvSpPr/>
            <p:nvPr/>
          </p:nvSpPr>
          <p:spPr>
            <a:xfrm>
              <a:off x="5622066" y="2466838"/>
              <a:ext cx="97334" cy="850983"/>
            </a:xfrm>
            <a:custGeom>
              <a:rect b="b" l="l" r="r" t="t"/>
              <a:pathLst>
                <a:path extrusionOk="0" h="49555" w="5668">
                  <a:moveTo>
                    <a:pt x="130" y="0"/>
                  </a:moveTo>
                  <a:lnTo>
                    <a:pt x="52" y="52"/>
                  </a:lnTo>
                  <a:lnTo>
                    <a:pt x="26" y="130"/>
                  </a:lnTo>
                  <a:lnTo>
                    <a:pt x="1" y="207"/>
                  </a:lnTo>
                  <a:lnTo>
                    <a:pt x="1" y="49347"/>
                  </a:lnTo>
                  <a:lnTo>
                    <a:pt x="26" y="49425"/>
                  </a:lnTo>
                  <a:lnTo>
                    <a:pt x="52" y="49503"/>
                  </a:lnTo>
                  <a:lnTo>
                    <a:pt x="130" y="49529"/>
                  </a:lnTo>
                  <a:lnTo>
                    <a:pt x="208" y="49554"/>
                  </a:lnTo>
                  <a:lnTo>
                    <a:pt x="5435" y="49554"/>
                  </a:lnTo>
                  <a:lnTo>
                    <a:pt x="5538" y="49529"/>
                  </a:lnTo>
                  <a:lnTo>
                    <a:pt x="5590" y="49503"/>
                  </a:lnTo>
                  <a:lnTo>
                    <a:pt x="5642" y="49425"/>
                  </a:lnTo>
                  <a:lnTo>
                    <a:pt x="5668" y="49347"/>
                  </a:lnTo>
                  <a:lnTo>
                    <a:pt x="5668" y="207"/>
                  </a:lnTo>
                  <a:lnTo>
                    <a:pt x="5642" y="130"/>
                  </a:lnTo>
                  <a:lnTo>
                    <a:pt x="5590" y="52"/>
                  </a:lnTo>
                  <a:lnTo>
                    <a:pt x="5538"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46"/>
            <p:cNvSpPr/>
            <p:nvPr/>
          </p:nvSpPr>
          <p:spPr>
            <a:xfrm>
              <a:off x="5557189" y="2388188"/>
              <a:ext cx="226643" cy="116000"/>
            </a:xfrm>
            <a:custGeom>
              <a:rect b="b" l="l" r="r" t="t"/>
              <a:pathLst>
                <a:path extrusionOk="0" h="6755" w="13198">
                  <a:moveTo>
                    <a:pt x="596" y="0"/>
                  </a:moveTo>
                  <a:lnTo>
                    <a:pt x="466" y="26"/>
                  </a:lnTo>
                  <a:lnTo>
                    <a:pt x="363" y="52"/>
                  </a:lnTo>
                  <a:lnTo>
                    <a:pt x="259" y="104"/>
                  </a:lnTo>
                  <a:lnTo>
                    <a:pt x="182" y="181"/>
                  </a:lnTo>
                  <a:lnTo>
                    <a:pt x="104" y="259"/>
                  </a:lnTo>
                  <a:lnTo>
                    <a:pt x="52" y="362"/>
                  </a:lnTo>
                  <a:lnTo>
                    <a:pt x="26" y="492"/>
                  </a:lnTo>
                  <a:lnTo>
                    <a:pt x="1" y="595"/>
                  </a:lnTo>
                  <a:lnTo>
                    <a:pt x="1" y="6159"/>
                  </a:lnTo>
                  <a:lnTo>
                    <a:pt x="26" y="6262"/>
                  </a:lnTo>
                  <a:lnTo>
                    <a:pt x="52" y="6392"/>
                  </a:lnTo>
                  <a:lnTo>
                    <a:pt x="104" y="6495"/>
                  </a:lnTo>
                  <a:lnTo>
                    <a:pt x="182" y="6573"/>
                  </a:lnTo>
                  <a:lnTo>
                    <a:pt x="259" y="6651"/>
                  </a:lnTo>
                  <a:lnTo>
                    <a:pt x="363" y="6702"/>
                  </a:lnTo>
                  <a:lnTo>
                    <a:pt x="466" y="6728"/>
                  </a:lnTo>
                  <a:lnTo>
                    <a:pt x="596" y="6754"/>
                  </a:lnTo>
                  <a:lnTo>
                    <a:pt x="12603" y="6754"/>
                  </a:lnTo>
                  <a:lnTo>
                    <a:pt x="12732" y="6728"/>
                  </a:lnTo>
                  <a:lnTo>
                    <a:pt x="12835" y="6702"/>
                  </a:lnTo>
                  <a:lnTo>
                    <a:pt x="12939" y="6651"/>
                  </a:lnTo>
                  <a:lnTo>
                    <a:pt x="13042" y="6573"/>
                  </a:lnTo>
                  <a:lnTo>
                    <a:pt x="13094" y="6495"/>
                  </a:lnTo>
                  <a:lnTo>
                    <a:pt x="13172" y="6392"/>
                  </a:lnTo>
                  <a:lnTo>
                    <a:pt x="13198" y="6262"/>
                  </a:lnTo>
                  <a:lnTo>
                    <a:pt x="13198" y="6159"/>
                  </a:lnTo>
                  <a:lnTo>
                    <a:pt x="13198" y="595"/>
                  </a:lnTo>
                  <a:lnTo>
                    <a:pt x="13198" y="492"/>
                  </a:lnTo>
                  <a:lnTo>
                    <a:pt x="13172" y="362"/>
                  </a:lnTo>
                  <a:lnTo>
                    <a:pt x="13094" y="259"/>
                  </a:lnTo>
                  <a:lnTo>
                    <a:pt x="13042" y="181"/>
                  </a:lnTo>
                  <a:lnTo>
                    <a:pt x="12939" y="104"/>
                  </a:lnTo>
                  <a:lnTo>
                    <a:pt x="12835" y="52"/>
                  </a:lnTo>
                  <a:lnTo>
                    <a:pt x="12732" y="26"/>
                  </a:lnTo>
                  <a:lnTo>
                    <a:pt x="1260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46"/>
            <p:cNvSpPr/>
            <p:nvPr/>
          </p:nvSpPr>
          <p:spPr>
            <a:xfrm>
              <a:off x="5562083" y="3301799"/>
              <a:ext cx="217301" cy="57785"/>
            </a:xfrm>
            <a:custGeom>
              <a:rect b="b" l="l" r="r" t="t"/>
              <a:pathLst>
                <a:path extrusionOk="0" h="3365" w="12654">
                  <a:moveTo>
                    <a:pt x="2847" y="1"/>
                  </a:moveTo>
                  <a:lnTo>
                    <a:pt x="2614" y="27"/>
                  </a:lnTo>
                  <a:lnTo>
                    <a:pt x="2381" y="78"/>
                  </a:lnTo>
                  <a:lnTo>
                    <a:pt x="2174" y="130"/>
                  </a:lnTo>
                  <a:lnTo>
                    <a:pt x="1941" y="182"/>
                  </a:lnTo>
                  <a:lnTo>
                    <a:pt x="1734" y="285"/>
                  </a:lnTo>
                  <a:lnTo>
                    <a:pt x="1346" y="492"/>
                  </a:lnTo>
                  <a:lnTo>
                    <a:pt x="958" y="751"/>
                  </a:lnTo>
                  <a:lnTo>
                    <a:pt x="647" y="1036"/>
                  </a:lnTo>
                  <a:lnTo>
                    <a:pt x="363" y="1398"/>
                  </a:lnTo>
                  <a:lnTo>
                    <a:pt x="130" y="1760"/>
                  </a:lnTo>
                  <a:lnTo>
                    <a:pt x="52" y="1916"/>
                  </a:lnTo>
                  <a:lnTo>
                    <a:pt x="26" y="2045"/>
                  </a:lnTo>
                  <a:lnTo>
                    <a:pt x="0" y="2174"/>
                  </a:lnTo>
                  <a:lnTo>
                    <a:pt x="0" y="2330"/>
                  </a:lnTo>
                  <a:lnTo>
                    <a:pt x="26" y="2459"/>
                  </a:lnTo>
                  <a:lnTo>
                    <a:pt x="52" y="2589"/>
                  </a:lnTo>
                  <a:lnTo>
                    <a:pt x="104" y="2718"/>
                  </a:lnTo>
                  <a:lnTo>
                    <a:pt x="156" y="2847"/>
                  </a:lnTo>
                  <a:lnTo>
                    <a:pt x="259" y="2951"/>
                  </a:lnTo>
                  <a:lnTo>
                    <a:pt x="337" y="3054"/>
                  </a:lnTo>
                  <a:lnTo>
                    <a:pt x="440" y="3132"/>
                  </a:lnTo>
                  <a:lnTo>
                    <a:pt x="570" y="3210"/>
                  </a:lnTo>
                  <a:lnTo>
                    <a:pt x="699" y="3287"/>
                  </a:lnTo>
                  <a:lnTo>
                    <a:pt x="828" y="3313"/>
                  </a:lnTo>
                  <a:lnTo>
                    <a:pt x="958" y="3365"/>
                  </a:lnTo>
                  <a:lnTo>
                    <a:pt x="11671" y="3365"/>
                  </a:lnTo>
                  <a:lnTo>
                    <a:pt x="11826" y="3313"/>
                  </a:lnTo>
                  <a:lnTo>
                    <a:pt x="11955" y="3287"/>
                  </a:lnTo>
                  <a:lnTo>
                    <a:pt x="12085" y="3210"/>
                  </a:lnTo>
                  <a:lnTo>
                    <a:pt x="12188" y="3132"/>
                  </a:lnTo>
                  <a:lnTo>
                    <a:pt x="12292" y="3054"/>
                  </a:lnTo>
                  <a:lnTo>
                    <a:pt x="12395" y="2951"/>
                  </a:lnTo>
                  <a:lnTo>
                    <a:pt x="12473" y="2847"/>
                  </a:lnTo>
                  <a:lnTo>
                    <a:pt x="12550" y="2718"/>
                  </a:lnTo>
                  <a:lnTo>
                    <a:pt x="12602" y="2589"/>
                  </a:lnTo>
                  <a:lnTo>
                    <a:pt x="12628" y="2459"/>
                  </a:lnTo>
                  <a:lnTo>
                    <a:pt x="12654" y="2330"/>
                  </a:lnTo>
                  <a:lnTo>
                    <a:pt x="12654" y="2174"/>
                  </a:lnTo>
                  <a:lnTo>
                    <a:pt x="12628" y="2045"/>
                  </a:lnTo>
                  <a:lnTo>
                    <a:pt x="12576" y="1916"/>
                  </a:lnTo>
                  <a:lnTo>
                    <a:pt x="12525" y="1760"/>
                  </a:lnTo>
                  <a:lnTo>
                    <a:pt x="12292" y="1398"/>
                  </a:lnTo>
                  <a:lnTo>
                    <a:pt x="12007" y="1036"/>
                  </a:lnTo>
                  <a:lnTo>
                    <a:pt x="11671" y="751"/>
                  </a:lnTo>
                  <a:lnTo>
                    <a:pt x="11308" y="492"/>
                  </a:lnTo>
                  <a:lnTo>
                    <a:pt x="10920" y="285"/>
                  </a:lnTo>
                  <a:lnTo>
                    <a:pt x="10687" y="182"/>
                  </a:lnTo>
                  <a:lnTo>
                    <a:pt x="10480" y="130"/>
                  </a:lnTo>
                  <a:lnTo>
                    <a:pt x="10247"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46"/>
            <p:cNvSpPr/>
            <p:nvPr/>
          </p:nvSpPr>
          <p:spPr>
            <a:xfrm>
              <a:off x="6464583" y="2466838"/>
              <a:ext cx="97334" cy="850983"/>
            </a:xfrm>
            <a:custGeom>
              <a:rect b="b" l="l" r="r" t="t"/>
              <a:pathLst>
                <a:path extrusionOk="0" h="49555" w="5668">
                  <a:moveTo>
                    <a:pt x="130" y="0"/>
                  </a:moveTo>
                  <a:lnTo>
                    <a:pt x="53" y="52"/>
                  </a:lnTo>
                  <a:lnTo>
                    <a:pt x="27" y="130"/>
                  </a:lnTo>
                  <a:lnTo>
                    <a:pt x="1" y="207"/>
                  </a:lnTo>
                  <a:lnTo>
                    <a:pt x="1" y="49347"/>
                  </a:lnTo>
                  <a:lnTo>
                    <a:pt x="27" y="49425"/>
                  </a:lnTo>
                  <a:lnTo>
                    <a:pt x="53" y="49503"/>
                  </a:lnTo>
                  <a:lnTo>
                    <a:pt x="130" y="49529"/>
                  </a:lnTo>
                  <a:lnTo>
                    <a:pt x="208" y="49554"/>
                  </a:lnTo>
                  <a:lnTo>
                    <a:pt x="5435" y="49554"/>
                  </a:lnTo>
                  <a:lnTo>
                    <a:pt x="5538" y="49529"/>
                  </a:lnTo>
                  <a:lnTo>
                    <a:pt x="5590" y="49503"/>
                  </a:lnTo>
                  <a:lnTo>
                    <a:pt x="5642" y="49425"/>
                  </a:lnTo>
                  <a:lnTo>
                    <a:pt x="5668" y="49347"/>
                  </a:lnTo>
                  <a:lnTo>
                    <a:pt x="5668" y="207"/>
                  </a:lnTo>
                  <a:lnTo>
                    <a:pt x="5642" y="130"/>
                  </a:lnTo>
                  <a:lnTo>
                    <a:pt x="5590" y="52"/>
                  </a:lnTo>
                  <a:lnTo>
                    <a:pt x="5538"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46"/>
            <p:cNvSpPr/>
            <p:nvPr/>
          </p:nvSpPr>
          <p:spPr>
            <a:xfrm>
              <a:off x="6399706" y="2388188"/>
              <a:ext cx="227089" cy="116000"/>
            </a:xfrm>
            <a:custGeom>
              <a:rect b="b" l="l" r="r" t="t"/>
              <a:pathLst>
                <a:path extrusionOk="0" h="6755" w="13224">
                  <a:moveTo>
                    <a:pt x="596" y="0"/>
                  </a:moveTo>
                  <a:lnTo>
                    <a:pt x="492" y="26"/>
                  </a:lnTo>
                  <a:lnTo>
                    <a:pt x="363" y="52"/>
                  </a:lnTo>
                  <a:lnTo>
                    <a:pt x="260" y="104"/>
                  </a:lnTo>
                  <a:lnTo>
                    <a:pt x="182" y="181"/>
                  </a:lnTo>
                  <a:lnTo>
                    <a:pt x="104" y="259"/>
                  </a:lnTo>
                  <a:lnTo>
                    <a:pt x="53" y="362"/>
                  </a:lnTo>
                  <a:lnTo>
                    <a:pt x="27" y="492"/>
                  </a:lnTo>
                  <a:lnTo>
                    <a:pt x="1" y="595"/>
                  </a:lnTo>
                  <a:lnTo>
                    <a:pt x="1" y="6159"/>
                  </a:lnTo>
                  <a:lnTo>
                    <a:pt x="27" y="6262"/>
                  </a:lnTo>
                  <a:lnTo>
                    <a:pt x="53" y="6392"/>
                  </a:lnTo>
                  <a:lnTo>
                    <a:pt x="104" y="6495"/>
                  </a:lnTo>
                  <a:lnTo>
                    <a:pt x="182" y="6573"/>
                  </a:lnTo>
                  <a:lnTo>
                    <a:pt x="260" y="6651"/>
                  </a:lnTo>
                  <a:lnTo>
                    <a:pt x="363" y="6702"/>
                  </a:lnTo>
                  <a:lnTo>
                    <a:pt x="492" y="6728"/>
                  </a:lnTo>
                  <a:lnTo>
                    <a:pt x="596" y="6754"/>
                  </a:lnTo>
                  <a:lnTo>
                    <a:pt x="12629" y="6754"/>
                  </a:lnTo>
                  <a:lnTo>
                    <a:pt x="12732" y="6728"/>
                  </a:lnTo>
                  <a:lnTo>
                    <a:pt x="12836" y="6702"/>
                  </a:lnTo>
                  <a:lnTo>
                    <a:pt x="12939" y="6651"/>
                  </a:lnTo>
                  <a:lnTo>
                    <a:pt x="13043" y="6573"/>
                  </a:lnTo>
                  <a:lnTo>
                    <a:pt x="13120" y="6495"/>
                  </a:lnTo>
                  <a:lnTo>
                    <a:pt x="13172" y="6392"/>
                  </a:lnTo>
                  <a:lnTo>
                    <a:pt x="13198" y="6262"/>
                  </a:lnTo>
                  <a:lnTo>
                    <a:pt x="13224" y="6159"/>
                  </a:lnTo>
                  <a:lnTo>
                    <a:pt x="13224" y="595"/>
                  </a:lnTo>
                  <a:lnTo>
                    <a:pt x="13198" y="492"/>
                  </a:lnTo>
                  <a:lnTo>
                    <a:pt x="13172" y="362"/>
                  </a:lnTo>
                  <a:lnTo>
                    <a:pt x="13120" y="259"/>
                  </a:lnTo>
                  <a:lnTo>
                    <a:pt x="13043" y="181"/>
                  </a:lnTo>
                  <a:lnTo>
                    <a:pt x="12939" y="104"/>
                  </a:lnTo>
                  <a:lnTo>
                    <a:pt x="12836" y="52"/>
                  </a:lnTo>
                  <a:lnTo>
                    <a:pt x="12732" y="26"/>
                  </a:lnTo>
                  <a:lnTo>
                    <a:pt x="12629"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46"/>
            <p:cNvSpPr/>
            <p:nvPr/>
          </p:nvSpPr>
          <p:spPr>
            <a:xfrm>
              <a:off x="6404600" y="3301799"/>
              <a:ext cx="217318" cy="57785"/>
            </a:xfrm>
            <a:custGeom>
              <a:rect b="b" l="l" r="r" t="t"/>
              <a:pathLst>
                <a:path extrusionOk="0" h="3365" w="12655">
                  <a:moveTo>
                    <a:pt x="2847" y="1"/>
                  </a:moveTo>
                  <a:lnTo>
                    <a:pt x="2614" y="27"/>
                  </a:lnTo>
                  <a:lnTo>
                    <a:pt x="2381" y="78"/>
                  </a:lnTo>
                  <a:lnTo>
                    <a:pt x="2174" y="130"/>
                  </a:lnTo>
                  <a:lnTo>
                    <a:pt x="1941" y="182"/>
                  </a:lnTo>
                  <a:lnTo>
                    <a:pt x="1734" y="285"/>
                  </a:lnTo>
                  <a:lnTo>
                    <a:pt x="1346" y="492"/>
                  </a:lnTo>
                  <a:lnTo>
                    <a:pt x="984" y="751"/>
                  </a:lnTo>
                  <a:lnTo>
                    <a:pt x="647" y="1036"/>
                  </a:lnTo>
                  <a:lnTo>
                    <a:pt x="363" y="1398"/>
                  </a:lnTo>
                  <a:lnTo>
                    <a:pt x="130" y="1760"/>
                  </a:lnTo>
                  <a:lnTo>
                    <a:pt x="52" y="1916"/>
                  </a:lnTo>
                  <a:lnTo>
                    <a:pt x="26" y="2045"/>
                  </a:lnTo>
                  <a:lnTo>
                    <a:pt x="0" y="2174"/>
                  </a:lnTo>
                  <a:lnTo>
                    <a:pt x="0" y="2330"/>
                  </a:lnTo>
                  <a:lnTo>
                    <a:pt x="26" y="2459"/>
                  </a:lnTo>
                  <a:lnTo>
                    <a:pt x="52" y="2589"/>
                  </a:lnTo>
                  <a:lnTo>
                    <a:pt x="104" y="2718"/>
                  </a:lnTo>
                  <a:lnTo>
                    <a:pt x="182" y="2847"/>
                  </a:lnTo>
                  <a:lnTo>
                    <a:pt x="259" y="2951"/>
                  </a:lnTo>
                  <a:lnTo>
                    <a:pt x="337" y="3054"/>
                  </a:lnTo>
                  <a:lnTo>
                    <a:pt x="440" y="3132"/>
                  </a:lnTo>
                  <a:lnTo>
                    <a:pt x="570" y="3210"/>
                  </a:lnTo>
                  <a:lnTo>
                    <a:pt x="699" y="3287"/>
                  </a:lnTo>
                  <a:lnTo>
                    <a:pt x="829" y="3313"/>
                  </a:lnTo>
                  <a:lnTo>
                    <a:pt x="984" y="3365"/>
                  </a:lnTo>
                  <a:lnTo>
                    <a:pt x="11671" y="3365"/>
                  </a:lnTo>
                  <a:lnTo>
                    <a:pt x="11826" y="3313"/>
                  </a:lnTo>
                  <a:lnTo>
                    <a:pt x="11955" y="3287"/>
                  </a:lnTo>
                  <a:lnTo>
                    <a:pt x="12085" y="3210"/>
                  </a:lnTo>
                  <a:lnTo>
                    <a:pt x="12188" y="3132"/>
                  </a:lnTo>
                  <a:lnTo>
                    <a:pt x="12292" y="3054"/>
                  </a:lnTo>
                  <a:lnTo>
                    <a:pt x="12395" y="2951"/>
                  </a:lnTo>
                  <a:lnTo>
                    <a:pt x="12473" y="2847"/>
                  </a:lnTo>
                  <a:lnTo>
                    <a:pt x="12551" y="2718"/>
                  </a:lnTo>
                  <a:lnTo>
                    <a:pt x="12602" y="2589"/>
                  </a:lnTo>
                  <a:lnTo>
                    <a:pt x="12628" y="2459"/>
                  </a:lnTo>
                  <a:lnTo>
                    <a:pt x="12654" y="2330"/>
                  </a:lnTo>
                  <a:lnTo>
                    <a:pt x="12654" y="2174"/>
                  </a:lnTo>
                  <a:lnTo>
                    <a:pt x="12628" y="2045"/>
                  </a:lnTo>
                  <a:lnTo>
                    <a:pt x="12577" y="1916"/>
                  </a:lnTo>
                  <a:lnTo>
                    <a:pt x="12525" y="1760"/>
                  </a:lnTo>
                  <a:lnTo>
                    <a:pt x="12292" y="1398"/>
                  </a:lnTo>
                  <a:lnTo>
                    <a:pt x="12007" y="1036"/>
                  </a:lnTo>
                  <a:lnTo>
                    <a:pt x="11671" y="751"/>
                  </a:lnTo>
                  <a:lnTo>
                    <a:pt x="11309" y="492"/>
                  </a:lnTo>
                  <a:lnTo>
                    <a:pt x="10920" y="285"/>
                  </a:lnTo>
                  <a:lnTo>
                    <a:pt x="10688" y="182"/>
                  </a:lnTo>
                  <a:lnTo>
                    <a:pt x="10481" y="130"/>
                  </a:lnTo>
                  <a:lnTo>
                    <a:pt x="10248" y="78"/>
                  </a:lnTo>
                  <a:lnTo>
                    <a:pt x="10041" y="27"/>
                  </a:lnTo>
                  <a:lnTo>
                    <a:pt x="9808"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46"/>
            <p:cNvSpPr/>
            <p:nvPr/>
          </p:nvSpPr>
          <p:spPr>
            <a:xfrm>
              <a:off x="6509919" y="1703846"/>
              <a:ext cx="836764" cy="983864"/>
            </a:xfrm>
            <a:custGeom>
              <a:rect b="b" l="l" r="r" t="t"/>
              <a:pathLst>
                <a:path extrusionOk="0" h="57293" w="48727">
                  <a:moveTo>
                    <a:pt x="14646" y="1"/>
                  </a:moveTo>
                  <a:lnTo>
                    <a:pt x="14284" y="27"/>
                  </a:lnTo>
                  <a:lnTo>
                    <a:pt x="13896" y="105"/>
                  </a:lnTo>
                  <a:lnTo>
                    <a:pt x="13508" y="182"/>
                  </a:lnTo>
                  <a:lnTo>
                    <a:pt x="13146" y="286"/>
                  </a:lnTo>
                  <a:lnTo>
                    <a:pt x="12783" y="415"/>
                  </a:lnTo>
                  <a:lnTo>
                    <a:pt x="12421" y="570"/>
                  </a:lnTo>
                  <a:lnTo>
                    <a:pt x="12059" y="726"/>
                  </a:lnTo>
                  <a:lnTo>
                    <a:pt x="11722" y="933"/>
                  </a:lnTo>
                  <a:lnTo>
                    <a:pt x="11386" y="1140"/>
                  </a:lnTo>
                  <a:lnTo>
                    <a:pt x="11050" y="1372"/>
                  </a:lnTo>
                  <a:lnTo>
                    <a:pt x="10739" y="1631"/>
                  </a:lnTo>
                  <a:lnTo>
                    <a:pt x="10403" y="1890"/>
                  </a:lnTo>
                  <a:lnTo>
                    <a:pt x="10092" y="2201"/>
                  </a:lnTo>
                  <a:lnTo>
                    <a:pt x="9807" y="2485"/>
                  </a:lnTo>
                  <a:lnTo>
                    <a:pt x="9523" y="2822"/>
                  </a:lnTo>
                  <a:lnTo>
                    <a:pt x="9238" y="3158"/>
                  </a:lnTo>
                  <a:lnTo>
                    <a:pt x="8979" y="3520"/>
                  </a:lnTo>
                  <a:lnTo>
                    <a:pt x="8721" y="3908"/>
                  </a:lnTo>
                  <a:lnTo>
                    <a:pt x="8462" y="4297"/>
                  </a:lnTo>
                  <a:lnTo>
                    <a:pt x="8229" y="4711"/>
                  </a:lnTo>
                  <a:lnTo>
                    <a:pt x="7996" y="5125"/>
                  </a:lnTo>
                  <a:lnTo>
                    <a:pt x="7789" y="5564"/>
                  </a:lnTo>
                  <a:lnTo>
                    <a:pt x="7582" y="6004"/>
                  </a:lnTo>
                  <a:lnTo>
                    <a:pt x="7401" y="6470"/>
                  </a:lnTo>
                  <a:lnTo>
                    <a:pt x="7220" y="6936"/>
                  </a:lnTo>
                  <a:lnTo>
                    <a:pt x="7065" y="7428"/>
                  </a:lnTo>
                  <a:lnTo>
                    <a:pt x="6909" y="7945"/>
                  </a:lnTo>
                  <a:lnTo>
                    <a:pt x="6780" y="8437"/>
                  </a:lnTo>
                  <a:lnTo>
                    <a:pt x="6676" y="8980"/>
                  </a:lnTo>
                  <a:lnTo>
                    <a:pt x="6573" y="9498"/>
                  </a:lnTo>
                  <a:lnTo>
                    <a:pt x="6495" y="10041"/>
                  </a:lnTo>
                  <a:lnTo>
                    <a:pt x="0" y="56024"/>
                  </a:lnTo>
                  <a:lnTo>
                    <a:pt x="0" y="56257"/>
                  </a:lnTo>
                  <a:lnTo>
                    <a:pt x="26" y="56516"/>
                  </a:lnTo>
                  <a:lnTo>
                    <a:pt x="130" y="56723"/>
                  </a:lnTo>
                  <a:lnTo>
                    <a:pt x="259" y="56904"/>
                  </a:lnTo>
                  <a:lnTo>
                    <a:pt x="414" y="57059"/>
                  </a:lnTo>
                  <a:lnTo>
                    <a:pt x="621" y="57189"/>
                  </a:lnTo>
                  <a:lnTo>
                    <a:pt x="854" y="57266"/>
                  </a:lnTo>
                  <a:lnTo>
                    <a:pt x="1087" y="57292"/>
                  </a:lnTo>
                  <a:lnTo>
                    <a:pt x="47613" y="57292"/>
                  </a:lnTo>
                  <a:lnTo>
                    <a:pt x="47846" y="57266"/>
                  </a:lnTo>
                  <a:lnTo>
                    <a:pt x="48079" y="57189"/>
                  </a:lnTo>
                  <a:lnTo>
                    <a:pt x="48286" y="57059"/>
                  </a:lnTo>
                  <a:lnTo>
                    <a:pt x="48441" y="56904"/>
                  </a:lnTo>
                  <a:lnTo>
                    <a:pt x="48571" y="56723"/>
                  </a:lnTo>
                  <a:lnTo>
                    <a:pt x="48674" y="56516"/>
                  </a:lnTo>
                  <a:lnTo>
                    <a:pt x="48726" y="56283"/>
                  </a:lnTo>
                  <a:lnTo>
                    <a:pt x="48726" y="56050"/>
                  </a:lnTo>
                  <a:lnTo>
                    <a:pt x="43137" y="10378"/>
                  </a:lnTo>
                  <a:lnTo>
                    <a:pt x="43059" y="9808"/>
                  </a:lnTo>
                  <a:lnTo>
                    <a:pt x="42956" y="9265"/>
                  </a:lnTo>
                  <a:lnTo>
                    <a:pt x="42852" y="8721"/>
                  </a:lnTo>
                  <a:lnTo>
                    <a:pt x="42723" y="8204"/>
                  </a:lnTo>
                  <a:lnTo>
                    <a:pt x="42593" y="7686"/>
                  </a:lnTo>
                  <a:lnTo>
                    <a:pt x="42438" y="7169"/>
                  </a:lnTo>
                  <a:lnTo>
                    <a:pt x="42257" y="6703"/>
                  </a:lnTo>
                  <a:lnTo>
                    <a:pt x="42076" y="6211"/>
                  </a:lnTo>
                  <a:lnTo>
                    <a:pt x="41869" y="5746"/>
                  </a:lnTo>
                  <a:lnTo>
                    <a:pt x="41662" y="5306"/>
                  </a:lnTo>
                  <a:lnTo>
                    <a:pt x="41429" y="4866"/>
                  </a:lnTo>
                  <a:lnTo>
                    <a:pt x="41196" y="4452"/>
                  </a:lnTo>
                  <a:lnTo>
                    <a:pt x="40963" y="4038"/>
                  </a:lnTo>
                  <a:lnTo>
                    <a:pt x="40704" y="3650"/>
                  </a:lnTo>
                  <a:lnTo>
                    <a:pt x="40420" y="3287"/>
                  </a:lnTo>
                  <a:lnTo>
                    <a:pt x="40135" y="2925"/>
                  </a:lnTo>
                  <a:lnTo>
                    <a:pt x="39850" y="2589"/>
                  </a:lnTo>
                  <a:lnTo>
                    <a:pt x="39540" y="2278"/>
                  </a:lnTo>
                  <a:lnTo>
                    <a:pt x="39229" y="1968"/>
                  </a:lnTo>
                  <a:lnTo>
                    <a:pt x="38919" y="1683"/>
                  </a:lnTo>
                  <a:lnTo>
                    <a:pt x="38582" y="1424"/>
                  </a:lnTo>
                  <a:lnTo>
                    <a:pt x="38246" y="1191"/>
                  </a:lnTo>
                  <a:lnTo>
                    <a:pt x="37910" y="958"/>
                  </a:lnTo>
                  <a:lnTo>
                    <a:pt x="37547" y="777"/>
                  </a:lnTo>
                  <a:lnTo>
                    <a:pt x="37185" y="596"/>
                  </a:lnTo>
                  <a:lnTo>
                    <a:pt x="36823" y="441"/>
                  </a:lnTo>
                  <a:lnTo>
                    <a:pt x="36460" y="312"/>
                  </a:lnTo>
                  <a:lnTo>
                    <a:pt x="36072" y="182"/>
                  </a:lnTo>
                  <a:lnTo>
                    <a:pt x="35710" y="105"/>
                  </a:lnTo>
                  <a:lnTo>
                    <a:pt x="35322" y="27"/>
                  </a:lnTo>
                  <a:lnTo>
                    <a:pt x="349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46"/>
            <p:cNvSpPr/>
            <p:nvPr/>
          </p:nvSpPr>
          <p:spPr>
            <a:xfrm>
              <a:off x="6509919" y="1703846"/>
              <a:ext cx="836764" cy="983864"/>
            </a:xfrm>
            <a:custGeom>
              <a:rect b="b" l="l" r="r" t="t"/>
              <a:pathLst>
                <a:path extrusionOk="0" fill="none" h="57293" w="48727">
                  <a:moveTo>
                    <a:pt x="47613" y="57292"/>
                  </a:moveTo>
                  <a:lnTo>
                    <a:pt x="1087" y="57292"/>
                  </a:lnTo>
                  <a:lnTo>
                    <a:pt x="1087" y="57292"/>
                  </a:lnTo>
                  <a:lnTo>
                    <a:pt x="854" y="57266"/>
                  </a:lnTo>
                  <a:lnTo>
                    <a:pt x="621" y="57189"/>
                  </a:lnTo>
                  <a:lnTo>
                    <a:pt x="414" y="57059"/>
                  </a:lnTo>
                  <a:lnTo>
                    <a:pt x="259" y="56904"/>
                  </a:lnTo>
                  <a:lnTo>
                    <a:pt x="130" y="56723"/>
                  </a:lnTo>
                  <a:lnTo>
                    <a:pt x="26" y="56516"/>
                  </a:lnTo>
                  <a:lnTo>
                    <a:pt x="0" y="56257"/>
                  </a:lnTo>
                  <a:lnTo>
                    <a:pt x="0" y="56024"/>
                  </a:lnTo>
                  <a:lnTo>
                    <a:pt x="6495" y="10041"/>
                  </a:lnTo>
                  <a:lnTo>
                    <a:pt x="6495" y="10041"/>
                  </a:lnTo>
                  <a:lnTo>
                    <a:pt x="6573" y="9498"/>
                  </a:lnTo>
                  <a:lnTo>
                    <a:pt x="6676" y="8980"/>
                  </a:lnTo>
                  <a:lnTo>
                    <a:pt x="6780" y="8437"/>
                  </a:lnTo>
                  <a:lnTo>
                    <a:pt x="6909" y="7945"/>
                  </a:lnTo>
                  <a:lnTo>
                    <a:pt x="7065" y="7428"/>
                  </a:lnTo>
                  <a:lnTo>
                    <a:pt x="7220" y="6936"/>
                  </a:lnTo>
                  <a:lnTo>
                    <a:pt x="7401" y="6470"/>
                  </a:lnTo>
                  <a:lnTo>
                    <a:pt x="7582" y="6004"/>
                  </a:lnTo>
                  <a:lnTo>
                    <a:pt x="7789" y="5564"/>
                  </a:lnTo>
                  <a:lnTo>
                    <a:pt x="7996" y="5125"/>
                  </a:lnTo>
                  <a:lnTo>
                    <a:pt x="8229" y="4711"/>
                  </a:lnTo>
                  <a:lnTo>
                    <a:pt x="8462" y="4297"/>
                  </a:lnTo>
                  <a:lnTo>
                    <a:pt x="8721" y="3908"/>
                  </a:lnTo>
                  <a:lnTo>
                    <a:pt x="8979" y="3520"/>
                  </a:lnTo>
                  <a:lnTo>
                    <a:pt x="9238" y="3158"/>
                  </a:lnTo>
                  <a:lnTo>
                    <a:pt x="9523" y="2822"/>
                  </a:lnTo>
                  <a:lnTo>
                    <a:pt x="9807" y="2485"/>
                  </a:lnTo>
                  <a:lnTo>
                    <a:pt x="10092" y="2201"/>
                  </a:lnTo>
                  <a:lnTo>
                    <a:pt x="10403" y="1890"/>
                  </a:lnTo>
                  <a:lnTo>
                    <a:pt x="10739" y="1631"/>
                  </a:lnTo>
                  <a:lnTo>
                    <a:pt x="11050" y="1372"/>
                  </a:lnTo>
                  <a:lnTo>
                    <a:pt x="11386" y="1140"/>
                  </a:lnTo>
                  <a:lnTo>
                    <a:pt x="11722" y="933"/>
                  </a:lnTo>
                  <a:lnTo>
                    <a:pt x="12059" y="726"/>
                  </a:lnTo>
                  <a:lnTo>
                    <a:pt x="12421" y="570"/>
                  </a:lnTo>
                  <a:lnTo>
                    <a:pt x="12783" y="415"/>
                  </a:lnTo>
                  <a:lnTo>
                    <a:pt x="13146" y="286"/>
                  </a:lnTo>
                  <a:lnTo>
                    <a:pt x="13508" y="182"/>
                  </a:lnTo>
                  <a:lnTo>
                    <a:pt x="13896" y="105"/>
                  </a:lnTo>
                  <a:lnTo>
                    <a:pt x="14284" y="27"/>
                  </a:lnTo>
                  <a:lnTo>
                    <a:pt x="14646" y="1"/>
                  </a:lnTo>
                  <a:lnTo>
                    <a:pt x="15035" y="1"/>
                  </a:lnTo>
                  <a:lnTo>
                    <a:pt x="34520" y="1"/>
                  </a:lnTo>
                  <a:lnTo>
                    <a:pt x="34520" y="1"/>
                  </a:lnTo>
                  <a:lnTo>
                    <a:pt x="34908" y="1"/>
                  </a:lnTo>
                  <a:lnTo>
                    <a:pt x="35322" y="27"/>
                  </a:lnTo>
                  <a:lnTo>
                    <a:pt x="35710" y="105"/>
                  </a:lnTo>
                  <a:lnTo>
                    <a:pt x="36072" y="182"/>
                  </a:lnTo>
                  <a:lnTo>
                    <a:pt x="36460" y="312"/>
                  </a:lnTo>
                  <a:lnTo>
                    <a:pt x="36823" y="441"/>
                  </a:lnTo>
                  <a:lnTo>
                    <a:pt x="37185" y="596"/>
                  </a:lnTo>
                  <a:lnTo>
                    <a:pt x="37547" y="777"/>
                  </a:lnTo>
                  <a:lnTo>
                    <a:pt x="37910" y="958"/>
                  </a:lnTo>
                  <a:lnTo>
                    <a:pt x="38246" y="1191"/>
                  </a:lnTo>
                  <a:lnTo>
                    <a:pt x="38582" y="1424"/>
                  </a:lnTo>
                  <a:lnTo>
                    <a:pt x="38919" y="1683"/>
                  </a:lnTo>
                  <a:lnTo>
                    <a:pt x="39229" y="1968"/>
                  </a:lnTo>
                  <a:lnTo>
                    <a:pt x="39540" y="2278"/>
                  </a:lnTo>
                  <a:lnTo>
                    <a:pt x="39850" y="2589"/>
                  </a:lnTo>
                  <a:lnTo>
                    <a:pt x="40135" y="2925"/>
                  </a:lnTo>
                  <a:lnTo>
                    <a:pt x="40420" y="3287"/>
                  </a:lnTo>
                  <a:lnTo>
                    <a:pt x="40704" y="3650"/>
                  </a:lnTo>
                  <a:lnTo>
                    <a:pt x="40963" y="4038"/>
                  </a:lnTo>
                  <a:lnTo>
                    <a:pt x="41196" y="4452"/>
                  </a:lnTo>
                  <a:lnTo>
                    <a:pt x="41429" y="4866"/>
                  </a:lnTo>
                  <a:lnTo>
                    <a:pt x="41662" y="5306"/>
                  </a:lnTo>
                  <a:lnTo>
                    <a:pt x="41869" y="5746"/>
                  </a:lnTo>
                  <a:lnTo>
                    <a:pt x="42076" y="6211"/>
                  </a:lnTo>
                  <a:lnTo>
                    <a:pt x="42257" y="6703"/>
                  </a:lnTo>
                  <a:lnTo>
                    <a:pt x="42438" y="7169"/>
                  </a:lnTo>
                  <a:lnTo>
                    <a:pt x="42593" y="7686"/>
                  </a:lnTo>
                  <a:lnTo>
                    <a:pt x="42723" y="8204"/>
                  </a:lnTo>
                  <a:lnTo>
                    <a:pt x="42852" y="8721"/>
                  </a:lnTo>
                  <a:lnTo>
                    <a:pt x="42956" y="9265"/>
                  </a:lnTo>
                  <a:lnTo>
                    <a:pt x="43059" y="9808"/>
                  </a:lnTo>
                  <a:lnTo>
                    <a:pt x="43137" y="10378"/>
                  </a:lnTo>
                  <a:lnTo>
                    <a:pt x="48726" y="56050"/>
                  </a:lnTo>
                  <a:lnTo>
                    <a:pt x="48726" y="56050"/>
                  </a:lnTo>
                  <a:lnTo>
                    <a:pt x="48726" y="56283"/>
                  </a:lnTo>
                  <a:lnTo>
                    <a:pt x="48674" y="56516"/>
                  </a:lnTo>
                  <a:lnTo>
                    <a:pt x="48571" y="56723"/>
                  </a:lnTo>
                  <a:lnTo>
                    <a:pt x="48441" y="56904"/>
                  </a:lnTo>
                  <a:lnTo>
                    <a:pt x="48286" y="57059"/>
                  </a:lnTo>
                  <a:lnTo>
                    <a:pt x="48079" y="57189"/>
                  </a:lnTo>
                  <a:lnTo>
                    <a:pt x="47846" y="57266"/>
                  </a:lnTo>
                  <a:lnTo>
                    <a:pt x="47613"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46"/>
            <p:cNvSpPr/>
            <p:nvPr/>
          </p:nvSpPr>
          <p:spPr>
            <a:xfrm>
              <a:off x="6462815" y="2650807"/>
              <a:ext cx="930080" cy="268406"/>
            </a:xfrm>
            <a:custGeom>
              <a:rect b="b" l="l" r="r" t="t"/>
              <a:pathLst>
                <a:path extrusionOk="0" h="15630" w="54161">
                  <a:moveTo>
                    <a:pt x="725" y="0"/>
                  </a:moveTo>
                  <a:lnTo>
                    <a:pt x="544" y="52"/>
                  </a:lnTo>
                  <a:lnTo>
                    <a:pt x="388" y="156"/>
                  </a:lnTo>
                  <a:lnTo>
                    <a:pt x="259" y="259"/>
                  </a:lnTo>
                  <a:lnTo>
                    <a:pt x="156" y="389"/>
                  </a:lnTo>
                  <a:lnTo>
                    <a:pt x="78" y="544"/>
                  </a:lnTo>
                  <a:lnTo>
                    <a:pt x="26" y="699"/>
                  </a:lnTo>
                  <a:lnTo>
                    <a:pt x="0" y="880"/>
                  </a:lnTo>
                  <a:lnTo>
                    <a:pt x="0" y="14724"/>
                  </a:lnTo>
                  <a:lnTo>
                    <a:pt x="26" y="14905"/>
                  </a:lnTo>
                  <a:lnTo>
                    <a:pt x="78" y="15061"/>
                  </a:lnTo>
                  <a:lnTo>
                    <a:pt x="156" y="15216"/>
                  </a:lnTo>
                  <a:lnTo>
                    <a:pt x="259" y="15345"/>
                  </a:lnTo>
                  <a:lnTo>
                    <a:pt x="388" y="15475"/>
                  </a:lnTo>
                  <a:lnTo>
                    <a:pt x="544" y="15552"/>
                  </a:lnTo>
                  <a:lnTo>
                    <a:pt x="725" y="15604"/>
                  </a:lnTo>
                  <a:lnTo>
                    <a:pt x="906" y="15630"/>
                  </a:lnTo>
                  <a:lnTo>
                    <a:pt x="53280" y="15630"/>
                  </a:lnTo>
                  <a:lnTo>
                    <a:pt x="53462" y="15604"/>
                  </a:lnTo>
                  <a:lnTo>
                    <a:pt x="53617" y="15552"/>
                  </a:lnTo>
                  <a:lnTo>
                    <a:pt x="53772" y="15475"/>
                  </a:lnTo>
                  <a:lnTo>
                    <a:pt x="53901" y="15345"/>
                  </a:lnTo>
                  <a:lnTo>
                    <a:pt x="54005" y="15216"/>
                  </a:lnTo>
                  <a:lnTo>
                    <a:pt x="54108" y="15061"/>
                  </a:lnTo>
                  <a:lnTo>
                    <a:pt x="54160" y="14905"/>
                  </a:lnTo>
                  <a:lnTo>
                    <a:pt x="54160" y="14724"/>
                  </a:lnTo>
                  <a:lnTo>
                    <a:pt x="54160" y="880"/>
                  </a:lnTo>
                  <a:lnTo>
                    <a:pt x="54160" y="699"/>
                  </a:lnTo>
                  <a:lnTo>
                    <a:pt x="54108" y="544"/>
                  </a:lnTo>
                  <a:lnTo>
                    <a:pt x="54005" y="389"/>
                  </a:lnTo>
                  <a:lnTo>
                    <a:pt x="53901" y="259"/>
                  </a:lnTo>
                  <a:lnTo>
                    <a:pt x="53772" y="156"/>
                  </a:lnTo>
                  <a:lnTo>
                    <a:pt x="53617" y="52"/>
                  </a:lnTo>
                  <a:lnTo>
                    <a:pt x="53462" y="0"/>
                  </a:lnTo>
                  <a:close/>
                </a:path>
              </a:pathLst>
            </a:custGeom>
            <a:solidFill>
              <a:srgbClr val="60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46"/>
            <p:cNvSpPr/>
            <p:nvPr/>
          </p:nvSpPr>
          <p:spPr>
            <a:xfrm>
              <a:off x="6459260" y="2466838"/>
              <a:ext cx="97334" cy="850983"/>
            </a:xfrm>
            <a:custGeom>
              <a:rect b="b" l="l" r="r" t="t"/>
              <a:pathLst>
                <a:path extrusionOk="0" h="49555" w="5668">
                  <a:moveTo>
                    <a:pt x="130" y="0"/>
                  </a:moveTo>
                  <a:lnTo>
                    <a:pt x="52" y="52"/>
                  </a:lnTo>
                  <a:lnTo>
                    <a:pt x="0" y="130"/>
                  </a:lnTo>
                  <a:lnTo>
                    <a:pt x="0" y="207"/>
                  </a:lnTo>
                  <a:lnTo>
                    <a:pt x="0" y="49347"/>
                  </a:lnTo>
                  <a:lnTo>
                    <a:pt x="0" y="49425"/>
                  </a:lnTo>
                  <a:lnTo>
                    <a:pt x="52" y="49503"/>
                  </a:lnTo>
                  <a:lnTo>
                    <a:pt x="130" y="49529"/>
                  </a:lnTo>
                  <a:lnTo>
                    <a:pt x="207" y="49554"/>
                  </a:lnTo>
                  <a:lnTo>
                    <a:pt x="5434" y="49554"/>
                  </a:lnTo>
                  <a:lnTo>
                    <a:pt x="5538" y="49529"/>
                  </a:lnTo>
                  <a:lnTo>
                    <a:pt x="5590" y="49503"/>
                  </a:lnTo>
                  <a:lnTo>
                    <a:pt x="5641" y="49425"/>
                  </a:lnTo>
                  <a:lnTo>
                    <a:pt x="5667" y="49347"/>
                  </a:lnTo>
                  <a:lnTo>
                    <a:pt x="5667" y="207"/>
                  </a:lnTo>
                  <a:lnTo>
                    <a:pt x="5641" y="130"/>
                  </a:lnTo>
                  <a:lnTo>
                    <a:pt x="5590" y="52"/>
                  </a:lnTo>
                  <a:lnTo>
                    <a:pt x="5538"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46"/>
            <p:cNvSpPr/>
            <p:nvPr/>
          </p:nvSpPr>
          <p:spPr>
            <a:xfrm>
              <a:off x="6394382" y="2388188"/>
              <a:ext cx="226643" cy="116000"/>
            </a:xfrm>
            <a:custGeom>
              <a:rect b="b" l="l" r="r" t="t"/>
              <a:pathLst>
                <a:path extrusionOk="0" h="6755" w="13198">
                  <a:moveTo>
                    <a:pt x="595" y="0"/>
                  </a:moveTo>
                  <a:lnTo>
                    <a:pt x="466" y="26"/>
                  </a:lnTo>
                  <a:lnTo>
                    <a:pt x="363" y="52"/>
                  </a:lnTo>
                  <a:lnTo>
                    <a:pt x="259" y="104"/>
                  </a:lnTo>
                  <a:lnTo>
                    <a:pt x="181" y="181"/>
                  </a:lnTo>
                  <a:lnTo>
                    <a:pt x="104" y="259"/>
                  </a:lnTo>
                  <a:lnTo>
                    <a:pt x="52" y="362"/>
                  </a:lnTo>
                  <a:lnTo>
                    <a:pt x="0" y="492"/>
                  </a:lnTo>
                  <a:lnTo>
                    <a:pt x="0" y="595"/>
                  </a:lnTo>
                  <a:lnTo>
                    <a:pt x="0" y="6159"/>
                  </a:lnTo>
                  <a:lnTo>
                    <a:pt x="0" y="6262"/>
                  </a:lnTo>
                  <a:lnTo>
                    <a:pt x="52" y="6392"/>
                  </a:lnTo>
                  <a:lnTo>
                    <a:pt x="104" y="6495"/>
                  </a:lnTo>
                  <a:lnTo>
                    <a:pt x="181" y="6573"/>
                  </a:lnTo>
                  <a:lnTo>
                    <a:pt x="259" y="6651"/>
                  </a:lnTo>
                  <a:lnTo>
                    <a:pt x="363" y="6702"/>
                  </a:lnTo>
                  <a:lnTo>
                    <a:pt x="466" y="6728"/>
                  </a:lnTo>
                  <a:lnTo>
                    <a:pt x="595" y="6754"/>
                  </a:lnTo>
                  <a:lnTo>
                    <a:pt x="12602" y="6754"/>
                  </a:lnTo>
                  <a:lnTo>
                    <a:pt x="12732" y="6728"/>
                  </a:lnTo>
                  <a:lnTo>
                    <a:pt x="12835" y="6702"/>
                  </a:lnTo>
                  <a:lnTo>
                    <a:pt x="12939" y="6651"/>
                  </a:lnTo>
                  <a:lnTo>
                    <a:pt x="13042" y="6573"/>
                  </a:lnTo>
                  <a:lnTo>
                    <a:pt x="13094" y="6495"/>
                  </a:lnTo>
                  <a:lnTo>
                    <a:pt x="13172" y="6392"/>
                  </a:lnTo>
                  <a:lnTo>
                    <a:pt x="13197" y="6262"/>
                  </a:lnTo>
                  <a:lnTo>
                    <a:pt x="13197" y="6159"/>
                  </a:lnTo>
                  <a:lnTo>
                    <a:pt x="13197" y="595"/>
                  </a:lnTo>
                  <a:lnTo>
                    <a:pt x="13197" y="492"/>
                  </a:lnTo>
                  <a:lnTo>
                    <a:pt x="13172" y="362"/>
                  </a:lnTo>
                  <a:lnTo>
                    <a:pt x="13094" y="259"/>
                  </a:lnTo>
                  <a:lnTo>
                    <a:pt x="13042" y="181"/>
                  </a:lnTo>
                  <a:lnTo>
                    <a:pt x="12939" y="104"/>
                  </a:lnTo>
                  <a:lnTo>
                    <a:pt x="12835" y="52"/>
                  </a:lnTo>
                  <a:lnTo>
                    <a:pt x="12732" y="26"/>
                  </a:lnTo>
                  <a:lnTo>
                    <a:pt x="1260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46"/>
            <p:cNvSpPr/>
            <p:nvPr/>
          </p:nvSpPr>
          <p:spPr>
            <a:xfrm>
              <a:off x="6399259" y="3301799"/>
              <a:ext cx="217318" cy="57785"/>
            </a:xfrm>
            <a:custGeom>
              <a:rect b="b" l="l" r="r" t="t"/>
              <a:pathLst>
                <a:path extrusionOk="0" h="3365" w="12655">
                  <a:moveTo>
                    <a:pt x="2847" y="1"/>
                  </a:moveTo>
                  <a:lnTo>
                    <a:pt x="2614" y="27"/>
                  </a:lnTo>
                  <a:lnTo>
                    <a:pt x="2382" y="78"/>
                  </a:lnTo>
                  <a:lnTo>
                    <a:pt x="2149" y="130"/>
                  </a:lnTo>
                  <a:lnTo>
                    <a:pt x="1942" y="182"/>
                  </a:lnTo>
                  <a:lnTo>
                    <a:pt x="1735" y="285"/>
                  </a:lnTo>
                  <a:lnTo>
                    <a:pt x="1321" y="492"/>
                  </a:lnTo>
                  <a:lnTo>
                    <a:pt x="958" y="751"/>
                  </a:lnTo>
                  <a:lnTo>
                    <a:pt x="648" y="1036"/>
                  </a:lnTo>
                  <a:lnTo>
                    <a:pt x="363" y="1398"/>
                  </a:lnTo>
                  <a:lnTo>
                    <a:pt x="104" y="1760"/>
                  </a:lnTo>
                  <a:lnTo>
                    <a:pt x="53" y="1916"/>
                  </a:lnTo>
                  <a:lnTo>
                    <a:pt x="27" y="2045"/>
                  </a:lnTo>
                  <a:lnTo>
                    <a:pt x="1" y="2174"/>
                  </a:lnTo>
                  <a:lnTo>
                    <a:pt x="1" y="2330"/>
                  </a:lnTo>
                  <a:lnTo>
                    <a:pt x="1" y="2459"/>
                  </a:lnTo>
                  <a:lnTo>
                    <a:pt x="53" y="2589"/>
                  </a:lnTo>
                  <a:lnTo>
                    <a:pt x="104" y="2718"/>
                  </a:lnTo>
                  <a:lnTo>
                    <a:pt x="156" y="2847"/>
                  </a:lnTo>
                  <a:lnTo>
                    <a:pt x="234" y="2951"/>
                  </a:lnTo>
                  <a:lnTo>
                    <a:pt x="337" y="3054"/>
                  </a:lnTo>
                  <a:lnTo>
                    <a:pt x="441" y="3132"/>
                  </a:lnTo>
                  <a:lnTo>
                    <a:pt x="570" y="3210"/>
                  </a:lnTo>
                  <a:lnTo>
                    <a:pt x="700" y="3287"/>
                  </a:lnTo>
                  <a:lnTo>
                    <a:pt x="829" y="3313"/>
                  </a:lnTo>
                  <a:lnTo>
                    <a:pt x="958" y="3365"/>
                  </a:lnTo>
                  <a:lnTo>
                    <a:pt x="11671" y="3365"/>
                  </a:lnTo>
                  <a:lnTo>
                    <a:pt x="11801" y="3313"/>
                  </a:lnTo>
                  <a:lnTo>
                    <a:pt x="11956" y="3287"/>
                  </a:lnTo>
                  <a:lnTo>
                    <a:pt x="12085" y="3210"/>
                  </a:lnTo>
                  <a:lnTo>
                    <a:pt x="12189" y="3132"/>
                  </a:lnTo>
                  <a:lnTo>
                    <a:pt x="12292" y="3054"/>
                  </a:lnTo>
                  <a:lnTo>
                    <a:pt x="12396" y="2951"/>
                  </a:lnTo>
                  <a:lnTo>
                    <a:pt x="12474" y="2847"/>
                  </a:lnTo>
                  <a:lnTo>
                    <a:pt x="12551" y="2718"/>
                  </a:lnTo>
                  <a:lnTo>
                    <a:pt x="12603" y="2589"/>
                  </a:lnTo>
                  <a:lnTo>
                    <a:pt x="12629" y="2459"/>
                  </a:lnTo>
                  <a:lnTo>
                    <a:pt x="12655" y="2330"/>
                  </a:lnTo>
                  <a:lnTo>
                    <a:pt x="12655" y="2174"/>
                  </a:lnTo>
                  <a:lnTo>
                    <a:pt x="12629" y="2045"/>
                  </a:lnTo>
                  <a:lnTo>
                    <a:pt x="12577" y="1916"/>
                  </a:lnTo>
                  <a:lnTo>
                    <a:pt x="12525" y="1760"/>
                  </a:lnTo>
                  <a:lnTo>
                    <a:pt x="12292" y="1398"/>
                  </a:lnTo>
                  <a:lnTo>
                    <a:pt x="12008" y="1036"/>
                  </a:lnTo>
                  <a:lnTo>
                    <a:pt x="11671" y="751"/>
                  </a:lnTo>
                  <a:lnTo>
                    <a:pt x="11309" y="492"/>
                  </a:lnTo>
                  <a:lnTo>
                    <a:pt x="10895" y="285"/>
                  </a:lnTo>
                  <a:lnTo>
                    <a:pt x="10688" y="182"/>
                  </a:lnTo>
                  <a:lnTo>
                    <a:pt x="10481" y="130"/>
                  </a:lnTo>
                  <a:lnTo>
                    <a:pt x="10248"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46"/>
            <p:cNvSpPr/>
            <p:nvPr/>
          </p:nvSpPr>
          <p:spPr>
            <a:xfrm>
              <a:off x="7301777" y="2466838"/>
              <a:ext cx="97334" cy="850983"/>
            </a:xfrm>
            <a:custGeom>
              <a:rect b="b" l="l" r="r" t="t"/>
              <a:pathLst>
                <a:path extrusionOk="0" h="49555" w="5668">
                  <a:moveTo>
                    <a:pt x="130" y="0"/>
                  </a:moveTo>
                  <a:lnTo>
                    <a:pt x="52" y="52"/>
                  </a:lnTo>
                  <a:lnTo>
                    <a:pt x="26" y="130"/>
                  </a:lnTo>
                  <a:lnTo>
                    <a:pt x="0" y="207"/>
                  </a:lnTo>
                  <a:lnTo>
                    <a:pt x="0" y="49347"/>
                  </a:lnTo>
                  <a:lnTo>
                    <a:pt x="26" y="49425"/>
                  </a:lnTo>
                  <a:lnTo>
                    <a:pt x="52" y="49503"/>
                  </a:lnTo>
                  <a:lnTo>
                    <a:pt x="130" y="49529"/>
                  </a:lnTo>
                  <a:lnTo>
                    <a:pt x="208" y="49554"/>
                  </a:lnTo>
                  <a:lnTo>
                    <a:pt x="5435" y="49554"/>
                  </a:lnTo>
                  <a:lnTo>
                    <a:pt x="5538" y="49529"/>
                  </a:lnTo>
                  <a:lnTo>
                    <a:pt x="5590" y="49503"/>
                  </a:lnTo>
                  <a:lnTo>
                    <a:pt x="5642" y="49425"/>
                  </a:lnTo>
                  <a:lnTo>
                    <a:pt x="5667" y="49347"/>
                  </a:lnTo>
                  <a:lnTo>
                    <a:pt x="5667" y="207"/>
                  </a:lnTo>
                  <a:lnTo>
                    <a:pt x="5642" y="130"/>
                  </a:lnTo>
                  <a:lnTo>
                    <a:pt x="5590" y="52"/>
                  </a:lnTo>
                  <a:lnTo>
                    <a:pt x="5538"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46"/>
            <p:cNvSpPr/>
            <p:nvPr/>
          </p:nvSpPr>
          <p:spPr>
            <a:xfrm>
              <a:off x="7301777" y="2466838"/>
              <a:ext cx="97334" cy="850983"/>
            </a:xfrm>
            <a:custGeom>
              <a:rect b="b" l="l" r="r" t="t"/>
              <a:pathLst>
                <a:path extrusionOk="0" fill="none" h="49555" w="5668">
                  <a:moveTo>
                    <a:pt x="5435" y="49554"/>
                  </a:moveTo>
                  <a:lnTo>
                    <a:pt x="208" y="49554"/>
                  </a:lnTo>
                  <a:lnTo>
                    <a:pt x="208" y="49554"/>
                  </a:lnTo>
                  <a:lnTo>
                    <a:pt x="130" y="49529"/>
                  </a:lnTo>
                  <a:lnTo>
                    <a:pt x="52" y="49503"/>
                  </a:lnTo>
                  <a:lnTo>
                    <a:pt x="26" y="49425"/>
                  </a:lnTo>
                  <a:lnTo>
                    <a:pt x="0" y="49347"/>
                  </a:lnTo>
                  <a:lnTo>
                    <a:pt x="0" y="207"/>
                  </a:lnTo>
                  <a:lnTo>
                    <a:pt x="0" y="207"/>
                  </a:lnTo>
                  <a:lnTo>
                    <a:pt x="26" y="130"/>
                  </a:lnTo>
                  <a:lnTo>
                    <a:pt x="52" y="52"/>
                  </a:lnTo>
                  <a:lnTo>
                    <a:pt x="130" y="0"/>
                  </a:lnTo>
                  <a:lnTo>
                    <a:pt x="208" y="0"/>
                  </a:lnTo>
                  <a:lnTo>
                    <a:pt x="5435" y="0"/>
                  </a:lnTo>
                  <a:lnTo>
                    <a:pt x="5435" y="0"/>
                  </a:lnTo>
                  <a:lnTo>
                    <a:pt x="5538" y="0"/>
                  </a:lnTo>
                  <a:lnTo>
                    <a:pt x="5590" y="52"/>
                  </a:lnTo>
                  <a:lnTo>
                    <a:pt x="5642" y="130"/>
                  </a:lnTo>
                  <a:lnTo>
                    <a:pt x="5667" y="207"/>
                  </a:lnTo>
                  <a:lnTo>
                    <a:pt x="5667" y="49347"/>
                  </a:lnTo>
                  <a:lnTo>
                    <a:pt x="5667" y="49347"/>
                  </a:lnTo>
                  <a:lnTo>
                    <a:pt x="5642" y="49425"/>
                  </a:lnTo>
                  <a:lnTo>
                    <a:pt x="5590" y="49503"/>
                  </a:lnTo>
                  <a:lnTo>
                    <a:pt x="5538" y="49529"/>
                  </a:lnTo>
                  <a:lnTo>
                    <a:pt x="5435"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46"/>
            <p:cNvSpPr/>
            <p:nvPr/>
          </p:nvSpPr>
          <p:spPr>
            <a:xfrm>
              <a:off x="7236899" y="2388188"/>
              <a:ext cx="226643" cy="116000"/>
            </a:xfrm>
            <a:custGeom>
              <a:rect b="b" l="l" r="r" t="t"/>
              <a:pathLst>
                <a:path extrusionOk="0" h="6755" w="13198">
                  <a:moveTo>
                    <a:pt x="596" y="0"/>
                  </a:moveTo>
                  <a:lnTo>
                    <a:pt x="466" y="26"/>
                  </a:lnTo>
                  <a:lnTo>
                    <a:pt x="363" y="52"/>
                  </a:lnTo>
                  <a:lnTo>
                    <a:pt x="259" y="104"/>
                  </a:lnTo>
                  <a:lnTo>
                    <a:pt x="182" y="181"/>
                  </a:lnTo>
                  <a:lnTo>
                    <a:pt x="104" y="259"/>
                  </a:lnTo>
                  <a:lnTo>
                    <a:pt x="52" y="362"/>
                  </a:lnTo>
                  <a:lnTo>
                    <a:pt x="26" y="492"/>
                  </a:lnTo>
                  <a:lnTo>
                    <a:pt x="0" y="595"/>
                  </a:lnTo>
                  <a:lnTo>
                    <a:pt x="0" y="6159"/>
                  </a:lnTo>
                  <a:lnTo>
                    <a:pt x="26" y="6262"/>
                  </a:lnTo>
                  <a:lnTo>
                    <a:pt x="52" y="6392"/>
                  </a:lnTo>
                  <a:lnTo>
                    <a:pt x="104" y="6495"/>
                  </a:lnTo>
                  <a:lnTo>
                    <a:pt x="182" y="6573"/>
                  </a:lnTo>
                  <a:lnTo>
                    <a:pt x="259" y="6651"/>
                  </a:lnTo>
                  <a:lnTo>
                    <a:pt x="363" y="6702"/>
                  </a:lnTo>
                  <a:lnTo>
                    <a:pt x="466" y="6728"/>
                  </a:lnTo>
                  <a:lnTo>
                    <a:pt x="596" y="6754"/>
                  </a:lnTo>
                  <a:lnTo>
                    <a:pt x="12602" y="6754"/>
                  </a:lnTo>
                  <a:lnTo>
                    <a:pt x="12732" y="6728"/>
                  </a:lnTo>
                  <a:lnTo>
                    <a:pt x="12835" y="6702"/>
                  </a:lnTo>
                  <a:lnTo>
                    <a:pt x="12939" y="6651"/>
                  </a:lnTo>
                  <a:lnTo>
                    <a:pt x="13042" y="6573"/>
                  </a:lnTo>
                  <a:lnTo>
                    <a:pt x="13120" y="6495"/>
                  </a:lnTo>
                  <a:lnTo>
                    <a:pt x="13172" y="6392"/>
                  </a:lnTo>
                  <a:lnTo>
                    <a:pt x="13198" y="6262"/>
                  </a:lnTo>
                  <a:lnTo>
                    <a:pt x="13198" y="6159"/>
                  </a:lnTo>
                  <a:lnTo>
                    <a:pt x="13198" y="595"/>
                  </a:lnTo>
                  <a:lnTo>
                    <a:pt x="13198" y="492"/>
                  </a:lnTo>
                  <a:lnTo>
                    <a:pt x="13172" y="362"/>
                  </a:lnTo>
                  <a:lnTo>
                    <a:pt x="13120" y="259"/>
                  </a:lnTo>
                  <a:lnTo>
                    <a:pt x="13042" y="181"/>
                  </a:lnTo>
                  <a:lnTo>
                    <a:pt x="12939" y="104"/>
                  </a:lnTo>
                  <a:lnTo>
                    <a:pt x="12835" y="52"/>
                  </a:lnTo>
                  <a:lnTo>
                    <a:pt x="12732" y="26"/>
                  </a:lnTo>
                  <a:lnTo>
                    <a:pt x="1260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46"/>
            <p:cNvSpPr/>
            <p:nvPr/>
          </p:nvSpPr>
          <p:spPr>
            <a:xfrm>
              <a:off x="7236899" y="2388188"/>
              <a:ext cx="226643" cy="116000"/>
            </a:xfrm>
            <a:custGeom>
              <a:rect b="b" l="l" r="r" t="t"/>
              <a:pathLst>
                <a:path extrusionOk="0" fill="none" h="6755" w="13198">
                  <a:moveTo>
                    <a:pt x="12602" y="6754"/>
                  </a:moveTo>
                  <a:lnTo>
                    <a:pt x="596" y="6754"/>
                  </a:lnTo>
                  <a:lnTo>
                    <a:pt x="596" y="6754"/>
                  </a:lnTo>
                  <a:lnTo>
                    <a:pt x="466" y="6728"/>
                  </a:lnTo>
                  <a:lnTo>
                    <a:pt x="363" y="6702"/>
                  </a:lnTo>
                  <a:lnTo>
                    <a:pt x="259" y="6651"/>
                  </a:lnTo>
                  <a:lnTo>
                    <a:pt x="182" y="6573"/>
                  </a:lnTo>
                  <a:lnTo>
                    <a:pt x="104" y="6495"/>
                  </a:lnTo>
                  <a:lnTo>
                    <a:pt x="52" y="6392"/>
                  </a:lnTo>
                  <a:lnTo>
                    <a:pt x="26" y="6262"/>
                  </a:lnTo>
                  <a:lnTo>
                    <a:pt x="0" y="6159"/>
                  </a:lnTo>
                  <a:lnTo>
                    <a:pt x="0" y="595"/>
                  </a:lnTo>
                  <a:lnTo>
                    <a:pt x="0" y="595"/>
                  </a:lnTo>
                  <a:lnTo>
                    <a:pt x="26" y="492"/>
                  </a:lnTo>
                  <a:lnTo>
                    <a:pt x="52" y="362"/>
                  </a:lnTo>
                  <a:lnTo>
                    <a:pt x="104" y="259"/>
                  </a:lnTo>
                  <a:lnTo>
                    <a:pt x="182" y="181"/>
                  </a:lnTo>
                  <a:lnTo>
                    <a:pt x="259" y="104"/>
                  </a:lnTo>
                  <a:lnTo>
                    <a:pt x="363" y="52"/>
                  </a:lnTo>
                  <a:lnTo>
                    <a:pt x="466" y="26"/>
                  </a:lnTo>
                  <a:lnTo>
                    <a:pt x="596" y="0"/>
                  </a:lnTo>
                  <a:lnTo>
                    <a:pt x="12602" y="0"/>
                  </a:lnTo>
                  <a:lnTo>
                    <a:pt x="12602" y="0"/>
                  </a:lnTo>
                  <a:lnTo>
                    <a:pt x="12732" y="26"/>
                  </a:lnTo>
                  <a:lnTo>
                    <a:pt x="12835" y="52"/>
                  </a:lnTo>
                  <a:lnTo>
                    <a:pt x="12939" y="104"/>
                  </a:lnTo>
                  <a:lnTo>
                    <a:pt x="13042" y="181"/>
                  </a:lnTo>
                  <a:lnTo>
                    <a:pt x="13120" y="259"/>
                  </a:lnTo>
                  <a:lnTo>
                    <a:pt x="13172" y="362"/>
                  </a:lnTo>
                  <a:lnTo>
                    <a:pt x="13198" y="492"/>
                  </a:lnTo>
                  <a:lnTo>
                    <a:pt x="13198" y="595"/>
                  </a:lnTo>
                  <a:lnTo>
                    <a:pt x="13198" y="6159"/>
                  </a:lnTo>
                  <a:lnTo>
                    <a:pt x="13198" y="6159"/>
                  </a:lnTo>
                  <a:lnTo>
                    <a:pt x="13198" y="6262"/>
                  </a:lnTo>
                  <a:lnTo>
                    <a:pt x="13172" y="6392"/>
                  </a:lnTo>
                  <a:lnTo>
                    <a:pt x="13120" y="6495"/>
                  </a:lnTo>
                  <a:lnTo>
                    <a:pt x="13042" y="6573"/>
                  </a:lnTo>
                  <a:lnTo>
                    <a:pt x="12939" y="6651"/>
                  </a:lnTo>
                  <a:lnTo>
                    <a:pt x="12835" y="6702"/>
                  </a:lnTo>
                  <a:lnTo>
                    <a:pt x="12732" y="6728"/>
                  </a:lnTo>
                  <a:lnTo>
                    <a:pt x="12602" y="67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46"/>
            <p:cNvSpPr/>
            <p:nvPr/>
          </p:nvSpPr>
          <p:spPr>
            <a:xfrm>
              <a:off x="7241794" y="3301799"/>
              <a:ext cx="217301" cy="57785"/>
            </a:xfrm>
            <a:custGeom>
              <a:rect b="b" l="l" r="r" t="t"/>
              <a:pathLst>
                <a:path extrusionOk="0" h="3365" w="12654">
                  <a:moveTo>
                    <a:pt x="2847" y="1"/>
                  </a:moveTo>
                  <a:lnTo>
                    <a:pt x="2614" y="27"/>
                  </a:lnTo>
                  <a:lnTo>
                    <a:pt x="2381" y="78"/>
                  </a:lnTo>
                  <a:lnTo>
                    <a:pt x="2174" y="130"/>
                  </a:lnTo>
                  <a:lnTo>
                    <a:pt x="1941" y="182"/>
                  </a:lnTo>
                  <a:lnTo>
                    <a:pt x="1734" y="285"/>
                  </a:lnTo>
                  <a:lnTo>
                    <a:pt x="1346" y="492"/>
                  </a:lnTo>
                  <a:lnTo>
                    <a:pt x="958" y="751"/>
                  </a:lnTo>
                  <a:lnTo>
                    <a:pt x="647" y="1036"/>
                  </a:lnTo>
                  <a:lnTo>
                    <a:pt x="362" y="1398"/>
                  </a:lnTo>
                  <a:lnTo>
                    <a:pt x="130" y="1760"/>
                  </a:lnTo>
                  <a:lnTo>
                    <a:pt x="52" y="1916"/>
                  </a:lnTo>
                  <a:lnTo>
                    <a:pt x="26" y="2045"/>
                  </a:lnTo>
                  <a:lnTo>
                    <a:pt x="0" y="2174"/>
                  </a:lnTo>
                  <a:lnTo>
                    <a:pt x="0" y="2330"/>
                  </a:lnTo>
                  <a:lnTo>
                    <a:pt x="26" y="2459"/>
                  </a:lnTo>
                  <a:lnTo>
                    <a:pt x="52" y="2589"/>
                  </a:lnTo>
                  <a:lnTo>
                    <a:pt x="104" y="2718"/>
                  </a:lnTo>
                  <a:lnTo>
                    <a:pt x="155" y="2847"/>
                  </a:lnTo>
                  <a:lnTo>
                    <a:pt x="259" y="2951"/>
                  </a:lnTo>
                  <a:lnTo>
                    <a:pt x="337" y="3054"/>
                  </a:lnTo>
                  <a:lnTo>
                    <a:pt x="440" y="3132"/>
                  </a:lnTo>
                  <a:lnTo>
                    <a:pt x="569" y="3210"/>
                  </a:lnTo>
                  <a:lnTo>
                    <a:pt x="699" y="3287"/>
                  </a:lnTo>
                  <a:lnTo>
                    <a:pt x="828" y="3313"/>
                  </a:lnTo>
                  <a:lnTo>
                    <a:pt x="958" y="3365"/>
                  </a:lnTo>
                  <a:lnTo>
                    <a:pt x="11671" y="3365"/>
                  </a:lnTo>
                  <a:lnTo>
                    <a:pt x="11826" y="3313"/>
                  </a:lnTo>
                  <a:lnTo>
                    <a:pt x="11955" y="3287"/>
                  </a:lnTo>
                  <a:lnTo>
                    <a:pt x="12085" y="3210"/>
                  </a:lnTo>
                  <a:lnTo>
                    <a:pt x="12188" y="3132"/>
                  </a:lnTo>
                  <a:lnTo>
                    <a:pt x="12292" y="3054"/>
                  </a:lnTo>
                  <a:lnTo>
                    <a:pt x="12395" y="2951"/>
                  </a:lnTo>
                  <a:lnTo>
                    <a:pt x="12473" y="2847"/>
                  </a:lnTo>
                  <a:lnTo>
                    <a:pt x="12550" y="2718"/>
                  </a:lnTo>
                  <a:lnTo>
                    <a:pt x="12602" y="2589"/>
                  </a:lnTo>
                  <a:lnTo>
                    <a:pt x="12628" y="2459"/>
                  </a:lnTo>
                  <a:lnTo>
                    <a:pt x="12654" y="2330"/>
                  </a:lnTo>
                  <a:lnTo>
                    <a:pt x="12654" y="2174"/>
                  </a:lnTo>
                  <a:lnTo>
                    <a:pt x="12628" y="2045"/>
                  </a:lnTo>
                  <a:lnTo>
                    <a:pt x="12576" y="1916"/>
                  </a:lnTo>
                  <a:lnTo>
                    <a:pt x="12524" y="1760"/>
                  </a:lnTo>
                  <a:lnTo>
                    <a:pt x="12292" y="1398"/>
                  </a:lnTo>
                  <a:lnTo>
                    <a:pt x="12007" y="1036"/>
                  </a:lnTo>
                  <a:lnTo>
                    <a:pt x="11671" y="751"/>
                  </a:lnTo>
                  <a:lnTo>
                    <a:pt x="11308" y="492"/>
                  </a:lnTo>
                  <a:lnTo>
                    <a:pt x="10920" y="285"/>
                  </a:lnTo>
                  <a:lnTo>
                    <a:pt x="10687" y="182"/>
                  </a:lnTo>
                  <a:lnTo>
                    <a:pt x="10480" y="130"/>
                  </a:lnTo>
                  <a:lnTo>
                    <a:pt x="10247" y="78"/>
                  </a:lnTo>
                  <a:lnTo>
                    <a:pt x="10040"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46"/>
            <p:cNvSpPr/>
            <p:nvPr/>
          </p:nvSpPr>
          <p:spPr>
            <a:xfrm>
              <a:off x="7346666" y="1703846"/>
              <a:ext cx="837194" cy="983864"/>
            </a:xfrm>
            <a:custGeom>
              <a:rect b="b" l="l" r="r" t="t"/>
              <a:pathLst>
                <a:path extrusionOk="0" h="57293" w="48752">
                  <a:moveTo>
                    <a:pt x="14672" y="1"/>
                  </a:moveTo>
                  <a:lnTo>
                    <a:pt x="14310" y="27"/>
                  </a:lnTo>
                  <a:lnTo>
                    <a:pt x="13922" y="105"/>
                  </a:lnTo>
                  <a:lnTo>
                    <a:pt x="13534" y="182"/>
                  </a:lnTo>
                  <a:lnTo>
                    <a:pt x="13171" y="286"/>
                  </a:lnTo>
                  <a:lnTo>
                    <a:pt x="12809" y="415"/>
                  </a:lnTo>
                  <a:lnTo>
                    <a:pt x="12447" y="570"/>
                  </a:lnTo>
                  <a:lnTo>
                    <a:pt x="12084" y="726"/>
                  </a:lnTo>
                  <a:lnTo>
                    <a:pt x="11748" y="933"/>
                  </a:lnTo>
                  <a:lnTo>
                    <a:pt x="11412" y="1140"/>
                  </a:lnTo>
                  <a:lnTo>
                    <a:pt x="11075" y="1372"/>
                  </a:lnTo>
                  <a:lnTo>
                    <a:pt x="10765" y="1631"/>
                  </a:lnTo>
                  <a:lnTo>
                    <a:pt x="10428" y="1890"/>
                  </a:lnTo>
                  <a:lnTo>
                    <a:pt x="10118" y="2201"/>
                  </a:lnTo>
                  <a:lnTo>
                    <a:pt x="9833" y="2485"/>
                  </a:lnTo>
                  <a:lnTo>
                    <a:pt x="9549" y="2822"/>
                  </a:lnTo>
                  <a:lnTo>
                    <a:pt x="9264" y="3158"/>
                  </a:lnTo>
                  <a:lnTo>
                    <a:pt x="8979" y="3520"/>
                  </a:lnTo>
                  <a:lnTo>
                    <a:pt x="8720" y="3908"/>
                  </a:lnTo>
                  <a:lnTo>
                    <a:pt x="8488" y="4297"/>
                  </a:lnTo>
                  <a:lnTo>
                    <a:pt x="8255" y="4711"/>
                  </a:lnTo>
                  <a:lnTo>
                    <a:pt x="8022" y="5125"/>
                  </a:lnTo>
                  <a:lnTo>
                    <a:pt x="7815" y="5564"/>
                  </a:lnTo>
                  <a:lnTo>
                    <a:pt x="7608" y="6004"/>
                  </a:lnTo>
                  <a:lnTo>
                    <a:pt x="7427" y="6470"/>
                  </a:lnTo>
                  <a:lnTo>
                    <a:pt x="7246" y="6936"/>
                  </a:lnTo>
                  <a:lnTo>
                    <a:pt x="7090" y="7428"/>
                  </a:lnTo>
                  <a:lnTo>
                    <a:pt x="6935" y="7945"/>
                  </a:lnTo>
                  <a:lnTo>
                    <a:pt x="6806" y="8437"/>
                  </a:lnTo>
                  <a:lnTo>
                    <a:pt x="6702" y="8980"/>
                  </a:lnTo>
                  <a:lnTo>
                    <a:pt x="6599" y="9498"/>
                  </a:lnTo>
                  <a:lnTo>
                    <a:pt x="6495" y="10041"/>
                  </a:lnTo>
                  <a:lnTo>
                    <a:pt x="26" y="56024"/>
                  </a:lnTo>
                  <a:lnTo>
                    <a:pt x="0" y="56257"/>
                  </a:lnTo>
                  <a:lnTo>
                    <a:pt x="52" y="56516"/>
                  </a:lnTo>
                  <a:lnTo>
                    <a:pt x="155" y="56723"/>
                  </a:lnTo>
                  <a:lnTo>
                    <a:pt x="285" y="56904"/>
                  </a:lnTo>
                  <a:lnTo>
                    <a:pt x="440" y="57059"/>
                  </a:lnTo>
                  <a:lnTo>
                    <a:pt x="647" y="57189"/>
                  </a:lnTo>
                  <a:lnTo>
                    <a:pt x="880" y="57266"/>
                  </a:lnTo>
                  <a:lnTo>
                    <a:pt x="1113" y="57292"/>
                  </a:lnTo>
                  <a:lnTo>
                    <a:pt x="47639" y="57292"/>
                  </a:lnTo>
                  <a:lnTo>
                    <a:pt x="47872" y="57266"/>
                  </a:lnTo>
                  <a:lnTo>
                    <a:pt x="48105" y="57189"/>
                  </a:lnTo>
                  <a:lnTo>
                    <a:pt x="48286" y="57059"/>
                  </a:lnTo>
                  <a:lnTo>
                    <a:pt x="48467" y="56904"/>
                  </a:lnTo>
                  <a:lnTo>
                    <a:pt x="48596" y="56723"/>
                  </a:lnTo>
                  <a:lnTo>
                    <a:pt x="48700" y="56516"/>
                  </a:lnTo>
                  <a:lnTo>
                    <a:pt x="48752" y="56283"/>
                  </a:lnTo>
                  <a:lnTo>
                    <a:pt x="48726" y="56050"/>
                  </a:lnTo>
                  <a:lnTo>
                    <a:pt x="43162" y="10378"/>
                  </a:lnTo>
                  <a:lnTo>
                    <a:pt x="43085" y="9808"/>
                  </a:lnTo>
                  <a:lnTo>
                    <a:pt x="42981" y="9265"/>
                  </a:lnTo>
                  <a:lnTo>
                    <a:pt x="42878" y="8721"/>
                  </a:lnTo>
                  <a:lnTo>
                    <a:pt x="42748" y="8204"/>
                  </a:lnTo>
                  <a:lnTo>
                    <a:pt x="42593" y="7686"/>
                  </a:lnTo>
                  <a:lnTo>
                    <a:pt x="42438" y="7169"/>
                  </a:lnTo>
                  <a:lnTo>
                    <a:pt x="42283" y="6703"/>
                  </a:lnTo>
                  <a:lnTo>
                    <a:pt x="42101" y="6211"/>
                  </a:lnTo>
                  <a:lnTo>
                    <a:pt x="41894" y="5746"/>
                  </a:lnTo>
                  <a:lnTo>
                    <a:pt x="41687" y="5306"/>
                  </a:lnTo>
                  <a:lnTo>
                    <a:pt x="41455" y="4866"/>
                  </a:lnTo>
                  <a:lnTo>
                    <a:pt x="41222" y="4452"/>
                  </a:lnTo>
                  <a:lnTo>
                    <a:pt x="40989" y="4038"/>
                  </a:lnTo>
                  <a:lnTo>
                    <a:pt x="40730" y="3650"/>
                  </a:lnTo>
                  <a:lnTo>
                    <a:pt x="40445" y="3287"/>
                  </a:lnTo>
                  <a:lnTo>
                    <a:pt x="40161" y="2925"/>
                  </a:lnTo>
                  <a:lnTo>
                    <a:pt x="39876" y="2589"/>
                  </a:lnTo>
                  <a:lnTo>
                    <a:pt x="39566" y="2278"/>
                  </a:lnTo>
                  <a:lnTo>
                    <a:pt x="39255" y="1968"/>
                  </a:lnTo>
                  <a:lnTo>
                    <a:pt x="38944" y="1683"/>
                  </a:lnTo>
                  <a:lnTo>
                    <a:pt x="38608" y="1424"/>
                  </a:lnTo>
                  <a:lnTo>
                    <a:pt x="38272" y="1191"/>
                  </a:lnTo>
                  <a:lnTo>
                    <a:pt x="37935" y="958"/>
                  </a:lnTo>
                  <a:lnTo>
                    <a:pt x="37573" y="777"/>
                  </a:lnTo>
                  <a:lnTo>
                    <a:pt x="37211" y="596"/>
                  </a:lnTo>
                  <a:lnTo>
                    <a:pt x="36848" y="441"/>
                  </a:lnTo>
                  <a:lnTo>
                    <a:pt x="36486" y="312"/>
                  </a:lnTo>
                  <a:lnTo>
                    <a:pt x="36098" y="182"/>
                  </a:lnTo>
                  <a:lnTo>
                    <a:pt x="35736" y="105"/>
                  </a:lnTo>
                  <a:lnTo>
                    <a:pt x="35348" y="27"/>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46"/>
            <p:cNvSpPr/>
            <p:nvPr/>
          </p:nvSpPr>
          <p:spPr>
            <a:xfrm>
              <a:off x="7346666" y="1703846"/>
              <a:ext cx="837194" cy="983864"/>
            </a:xfrm>
            <a:custGeom>
              <a:rect b="b" l="l" r="r" t="t"/>
              <a:pathLst>
                <a:path extrusionOk="0" fill="none" h="57293" w="48752">
                  <a:moveTo>
                    <a:pt x="47639" y="57292"/>
                  </a:moveTo>
                  <a:lnTo>
                    <a:pt x="1113" y="57292"/>
                  </a:lnTo>
                  <a:lnTo>
                    <a:pt x="1113" y="57292"/>
                  </a:lnTo>
                  <a:lnTo>
                    <a:pt x="880" y="57266"/>
                  </a:lnTo>
                  <a:lnTo>
                    <a:pt x="647" y="57189"/>
                  </a:lnTo>
                  <a:lnTo>
                    <a:pt x="440" y="57059"/>
                  </a:lnTo>
                  <a:lnTo>
                    <a:pt x="285" y="56904"/>
                  </a:lnTo>
                  <a:lnTo>
                    <a:pt x="155" y="56723"/>
                  </a:lnTo>
                  <a:lnTo>
                    <a:pt x="52" y="56516"/>
                  </a:lnTo>
                  <a:lnTo>
                    <a:pt x="0" y="56257"/>
                  </a:lnTo>
                  <a:lnTo>
                    <a:pt x="26" y="56024"/>
                  </a:lnTo>
                  <a:lnTo>
                    <a:pt x="6495" y="10041"/>
                  </a:lnTo>
                  <a:lnTo>
                    <a:pt x="6495" y="10041"/>
                  </a:lnTo>
                  <a:lnTo>
                    <a:pt x="6599" y="9498"/>
                  </a:lnTo>
                  <a:lnTo>
                    <a:pt x="6702" y="8980"/>
                  </a:lnTo>
                  <a:lnTo>
                    <a:pt x="6806" y="8437"/>
                  </a:lnTo>
                  <a:lnTo>
                    <a:pt x="6935" y="7945"/>
                  </a:lnTo>
                  <a:lnTo>
                    <a:pt x="7090" y="7428"/>
                  </a:lnTo>
                  <a:lnTo>
                    <a:pt x="7246" y="6936"/>
                  </a:lnTo>
                  <a:lnTo>
                    <a:pt x="7427" y="6470"/>
                  </a:lnTo>
                  <a:lnTo>
                    <a:pt x="7608" y="6004"/>
                  </a:lnTo>
                  <a:lnTo>
                    <a:pt x="7815" y="5564"/>
                  </a:lnTo>
                  <a:lnTo>
                    <a:pt x="8022" y="5125"/>
                  </a:lnTo>
                  <a:lnTo>
                    <a:pt x="8255" y="4711"/>
                  </a:lnTo>
                  <a:lnTo>
                    <a:pt x="8488" y="4297"/>
                  </a:lnTo>
                  <a:lnTo>
                    <a:pt x="8720" y="3908"/>
                  </a:lnTo>
                  <a:lnTo>
                    <a:pt x="8979" y="3520"/>
                  </a:lnTo>
                  <a:lnTo>
                    <a:pt x="9264" y="3158"/>
                  </a:lnTo>
                  <a:lnTo>
                    <a:pt x="9549" y="2822"/>
                  </a:lnTo>
                  <a:lnTo>
                    <a:pt x="9833" y="2485"/>
                  </a:lnTo>
                  <a:lnTo>
                    <a:pt x="10118" y="2201"/>
                  </a:lnTo>
                  <a:lnTo>
                    <a:pt x="10428" y="1890"/>
                  </a:lnTo>
                  <a:lnTo>
                    <a:pt x="10765" y="1631"/>
                  </a:lnTo>
                  <a:lnTo>
                    <a:pt x="11075" y="1372"/>
                  </a:lnTo>
                  <a:lnTo>
                    <a:pt x="11412" y="1140"/>
                  </a:lnTo>
                  <a:lnTo>
                    <a:pt x="11748" y="933"/>
                  </a:lnTo>
                  <a:lnTo>
                    <a:pt x="12084" y="726"/>
                  </a:lnTo>
                  <a:lnTo>
                    <a:pt x="12447" y="570"/>
                  </a:lnTo>
                  <a:lnTo>
                    <a:pt x="12809" y="415"/>
                  </a:lnTo>
                  <a:lnTo>
                    <a:pt x="13171" y="286"/>
                  </a:lnTo>
                  <a:lnTo>
                    <a:pt x="13534" y="182"/>
                  </a:lnTo>
                  <a:lnTo>
                    <a:pt x="13922" y="105"/>
                  </a:lnTo>
                  <a:lnTo>
                    <a:pt x="14310" y="27"/>
                  </a:lnTo>
                  <a:lnTo>
                    <a:pt x="14672" y="1"/>
                  </a:lnTo>
                  <a:lnTo>
                    <a:pt x="15060" y="1"/>
                  </a:lnTo>
                  <a:lnTo>
                    <a:pt x="34545" y="1"/>
                  </a:lnTo>
                  <a:lnTo>
                    <a:pt x="34545" y="1"/>
                  </a:lnTo>
                  <a:lnTo>
                    <a:pt x="34934" y="1"/>
                  </a:lnTo>
                  <a:lnTo>
                    <a:pt x="35348" y="27"/>
                  </a:lnTo>
                  <a:lnTo>
                    <a:pt x="35736" y="105"/>
                  </a:lnTo>
                  <a:lnTo>
                    <a:pt x="36098" y="182"/>
                  </a:lnTo>
                  <a:lnTo>
                    <a:pt x="36486" y="312"/>
                  </a:lnTo>
                  <a:lnTo>
                    <a:pt x="36848" y="441"/>
                  </a:lnTo>
                  <a:lnTo>
                    <a:pt x="37211" y="596"/>
                  </a:lnTo>
                  <a:lnTo>
                    <a:pt x="37573" y="777"/>
                  </a:lnTo>
                  <a:lnTo>
                    <a:pt x="37935" y="958"/>
                  </a:lnTo>
                  <a:lnTo>
                    <a:pt x="38272" y="1191"/>
                  </a:lnTo>
                  <a:lnTo>
                    <a:pt x="38608" y="1424"/>
                  </a:lnTo>
                  <a:lnTo>
                    <a:pt x="38944" y="1683"/>
                  </a:lnTo>
                  <a:lnTo>
                    <a:pt x="39255" y="1968"/>
                  </a:lnTo>
                  <a:lnTo>
                    <a:pt x="39566" y="2278"/>
                  </a:lnTo>
                  <a:lnTo>
                    <a:pt x="39876" y="2589"/>
                  </a:lnTo>
                  <a:lnTo>
                    <a:pt x="40161" y="2925"/>
                  </a:lnTo>
                  <a:lnTo>
                    <a:pt x="40445" y="3287"/>
                  </a:lnTo>
                  <a:lnTo>
                    <a:pt x="40730" y="3650"/>
                  </a:lnTo>
                  <a:lnTo>
                    <a:pt x="40989" y="4038"/>
                  </a:lnTo>
                  <a:lnTo>
                    <a:pt x="41222" y="4452"/>
                  </a:lnTo>
                  <a:lnTo>
                    <a:pt x="41455" y="4866"/>
                  </a:lnTo>
                  <a:lnTo>
                    <a:pt x="41687" y="5306"/>
                  </a:lnTo>
                  <a:lnTo>
                    <a:pt x="41894" y="5746"/>
                  </a:lnTo>
                  <a:lnTo>
                    <a:pt x="42101" y="6211"/>
                  </a:lnTo>
                  <a:lnTo>
                    <a:pt x="42283" y="6703"/>
                  </a:lnTo>
                  <a:lnTo>
                    <a:pt x="42438" y="7169"/>
                  </a:lnTo>
                  <a:lnTo>
                    <a:pt x="42593" y="7686"/>
                  </a:lnTo>
                  <a:lnTo>
                    <a:pt x="42748" y="8204"/>
                  </a:lnTo>
                  <a:lnTo>
                    <a:pt x="42878" y="8721"/>
                  </a:lnTo>
                  <a:lnTo>
                    <a:pt x="42981" y="9265"/>
                  </a:lnTo>
                  <a:lnTo>
                    <a:pt x="43085" y="9808"/>
                  </a:lnTo>
                  <a:lnTo>
                    <a:pt x="43162" y="10378"/>
                  </a:lnTo>
                  <a:lnTo>
                    <a:pt x="48726" y="56050"/>
                  </a:lnTo>
                  <a:lnTo>
                    <a:pt x="48726" y="56050"/>
                  </a:lnTo>
                  <a:lnTo>
                    <a:pt x="48752" y="56283"/>
                  </a:lnTo>
                  <a:lnTo>
                    <a:pt x="48700" y="56516"/>
                  </a:lnTo>
                  <a:lnTo>
                    <a:pt x="48596" y="56723"/>
                  </a:lnTo>
                  <a:lnTo>
                    <a:pt x="48467" y="56904"/>
                  </a:lnTo>
                  <a:lnTo>
                    <a:pt x="48286" y="57059"/>
                  </a:lnTo>
                  <a:lnTo>
                    <a:pt x="48105" y="57189"/>
                  </a:lnTo>
                  <a:lnTo>
                    <a:pt x="47872" y="57266"/>
                  </a:lnTo>
                  <a:lnTo>
                    <a:pt x="47639"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46"/>
            <p:cNvSpPr/>
            <p:nvPr/>
          </p:nvSpPr>
          <p:spPr>
            <a:xfrm>
              <a:off x="7299991" y="2650807"/>
              <a:ext cx="930080" cy="268406"/>
            </a:xfrm>
            <a:custGeom>
              <a:rect b="b" l="l" r="r" t="t"/>
              <a:pathLst>
                <a:path extrusionOk="0" h="15630" w="54161">
                  <a:moveTo>
                    <a:pt x="726" y="0"/>
                  </a:moveTo>
                  <a:lnTo>
                    <a:pt x="544" y="52"/>
                  </a:lnTo>
                  <a:lnTo>
                    <a:pt x="389" y="156"/>
                  </a:lnTo>
                  <a:lnTo>
                    <a:pt x="260" y="259"/>
                  </a:lnTo>
                  <a:lnTo>
                    <a:pt x="156" y="389"/>
                  </a:lnTo>
                  <a:lnTo>
                    <a:pt x="79" y="544"/>
                  </a:lnTo>
                  <a:lnTo>
                    <a:pt x="27" y="699"/>
                  </a:lnTo>
                  <a:lnTo>
                    <a:pt x="1" y="880"/>
                  </a:lnTo>
                  <a:lnTo>
                    <a:pt x="1" y="14724"/>
                  </a:lnTo>
                  <a:lnTo>
                    <a:pt x="27" y="14905"/>
                  </a:lnTo>
                  <a:lnTo>
                    <a:pt x="79" y="15061"/>
                  </a:lnTo>
                  <a:lnTo>
                    <a:pt x="156" y="15216"/>
                  </a:lnTo>
                  <a:lnTo>
                    <a:pt x="260" y="15345"/>
                  </a:lnTo>
                  <a:lnTo>
                    <a:pt x="389" y="15475"/>
                  </a:lnTo>
                  <a:lnTo>
                    <a:pt x="544" y="15552"/>
                  </a:lnTo>
                  <a:lnTo>
                    <a:pt x="726" y="15604"/>
                  </a:lnTo>
                  <a:lnTo>
                    <a:pt x="907" y="15630"/>
                  </a:lnTo>
                  <a:lnTo>
                    <a:pt x="53255" y="15630"/>
                  </a:lnTo>
                  <a:lnTo>
                    <a:pt x="53436" y="15604"/>
                  </a:lnTo>
                  <a:lnTo>
                    <a:pt x="53617" y="15552"/>
                  </a:lnTo>
                  <a:lnTo>
                    <a:pt x="53773" y="15475"/>
                  </a:lnTo>
                  <a:lnTo>
                    <a:pt x="53902" y="15345"/>
                  </a:lnTo>
                  <a:lnTo>
                    <a:pt x="54006" y="15216"/>
                  </a:lnTo>
                  <a:lnTo>
                    <a:pt x="54109" y="15061"/>
                  </a:lnTo>
                  <a:lnTo>
                    <a:pt x="54161" y="14905"/>
                  </a:lnTo>
                  <a:lnTo>
                    <a:pt x="54161" y="14724"/>
                  </a:lnTo>
                  <a:lnTo>
                    <a:pt x="54161" y="880"/>
                  </a:lnTo>
                  <a:lnTo>
                    <a:pt x="54161" y="699"/>
                  </a:lnTo>
                  <a:lnTo>
                    <a:pt x="54109" y="544"/>
                  </a:lnTo>
                  <a:lnTo>
                    <a:pt x="54006" y="389"/>
                  </a:lnTo>
                  <a:lnTo>
                    <a:pt x="53902" y="259"/>
                  </a:lnTo>
                  <a:lnTo>
                    <a:pt x="53773" y="156"/>
                  </a:lnTo>
                  <a:lnTo>
                    <a:pt x="53617" y="52"/>
                  </a:lnTo>
                  <a:lnTo>
                    <a:pt x="53436" y="0"/>
                  </a:lnTo>
                  <a:close/>
                </a:path>
              </a:pathLst>
            </a:custGeom>
            <a:solidFill>
              <a:srgbClr val="60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46"/>
            <p:cNvSpPr/>
            <p:nvPr/>
          </p:nvSpPr>
          <p:spPr>
            <a:xfrm>
              <a:off x="7296437" y="2466838"/>
              <a:ext cx="96904" cy="850983"/>
            </a:xfrm>
            <a:custGeom>
              <a:rect b="b" l="l" r="r" t="t"/>
              <a:pathLst>
                <a:path extrusionOk="0" h="49555" w="5643">
                  <a:moveTo>
                    <a:pt x="130" y="0"/>
                  </a:moveTo>
                  <a:lnTo>
                    <a:pt x="53" y="52"/>
                  </a:lnTo>
                  <a:lnTo>
                    <a:pt x="1" y="130"/>
                  </a:lnTo>
                  <a:lnTo>
                    <a:pt x="1" y="207"/>
                  </a:lnTo>
                  <a:lnTo>
                    <a:pt x="1" y="49347"/>
                  </a:lnTo>
                  <a:lnTo>
                    <a:pt x="1" y="49425"/>
                  </a:lnTo>
                  <a:lnTo>
                    <a:pt x="53" y="49503"/>
                  </a:lnTo>
                  <a:lnTo>
                    <a:pt x="130" y="49529"/>
                  </a:lnTo>
                  <a:lnTo>
                    <a:pt x="208" y="49554"/>
                  </a:lnTo>
                  <a:lnTo>
                    <a:pt x="5435" y="49554"/>
                  </a:lnTo>
                  <a:lnTo>
                    <a:pt x="5513" y="49529"/>
                  </a:lnTo>
                  <a:lnTo>
                    <a:pt x="5590" y="49503"/>
                  </a:lnTo>
                  <a:lnTo>
                    <a:pt x="5642" y="49425"/>
                  </a:lnTo>
                  <a:lnTo>
                    <a:pt x="5642" y="49347"/>
                  </a:lnTo>
                  <a:lnTo>
                    <a:pt x="5642" y="207"/>
                  </a:lnTo>
                  <a:lnTo>
                    <a:pt x="5642" y="130"/>
                  </a:lnTo>
                  <a:lnTo>
                    <a:pt x="5590" y="52"/>
                  </a:lnTo>
                  <a:lnTo>
                    <a:pt x="551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46"/>
            <p:cNvSpPr/>
            <p:nvPr/>
          </p:nvSpPr>
          <p:spPr>
            <a:xfrm>
              <a:off x="7296437" y="2466838"/>
              <a:ext cx="96904" cy="850983"/>
            </a:xfrm>
            <a:custGeom>
              <a:rect b="b" l="l" r="r" t="t"/>
              <a:pathLst>
                <a:path extrusionOk="0" fill="none" h="49555" w="5643">
                  <a:moveTo>
                    <a:pt x="5435" y="49554"/>
                  </a:moveTo>
                  <a:lnTo>
                    <a:pt x="208" y="49554"/>
                  </a:lnTo>
                  <a:lnTo>
                    <a:pt x="208" y="49554"/>
                  </a:lnTo>
                  <a:lnTo>
                    <a:pt x="130" y="49529"/>
                  </a:lnTo>
                  <a:lnTo>
                    <a:pt x="53" y="49503"/>
                  </a:lnTo>
                  <a:lnTo>
                    <a:pt x="1" y="49425"/>
                  </a:lnTo>
                  <a:lnTo>
                    <a:pt x="1" y="49347"/>
                  </a:lnTo>
                  <a:lnTo>
                    <a:pt x="1" y="207"/>
                  </a:lnTo>
                  <a:lnTo>
                    <a:pt x="1" y="207"/>
                  </a:lnTo>
                  <a:lnTo>
                    <a:pt x="1" y="130"/>
                  </a:lnTo>
                  <a:lnTo>
                    <a:pt x="53" y="52"/>
                  </a:lnTo>
                  <a:lnTo>
                    <a:pt x="130" y="0"/>
                  </a:lnTo>
                  <a:lnTo>
                    <a:pt x="208" y="0"/>
                  </a:lnTo>
                  <a:lnTo>
                    <a:pt x="5435" y="0"/>
                  </a:lnTo>
                  <a:lnTo>
                    <a:pt x="5435" y="0"/>
                  </a:lnTo>
                  <a:lnTo>
                    <a:pt x="5513" y="0"/>
                  </a:lnTo>
                  <a:lnTo>
                    <a:pt x="5590" y="52"/>
                  </a:lnTo>
                  <a:lnTo>
                    <a:pt x="5642" y="130"/>
                  </a:lnTo>
                  <a:lnTo>
                    <a:pt x="5642" y="207"/>
                  </a:lnTo>
                  <a:lnTo>
                    <a:pt x="5642" y="49347"/>
                  </a:lnTo>
                  <a:lnTo>
                    <a:pt x="5642" y="49347"/>
                  </a:lnTo>
                  <a:lnTo>
                    <a:pt x="5642" y="49425"/>
                  </a:lnTo>
                  <a:lnTo>
                    <a:pt x="5590" y="49503"/>
                  </a:lnTo>
                  <a:lnTo>
                    <a:pt x="5513" y="49529"/>
                  </a:lnTo>
                  <a:lnTo>
                    <a:pt x="5435"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46"/>
            <p:cNvSpPr/>
            <p:nvPr/>
          </p:nvSpPr>
          <p:spPr>
            <a:xfrm>
              <a:off x="7231559" y="2388188"/>
              <a:ext cx="226660" cy="116000"/>
            </a:xfrm>
            <a:custGeom>
              <a:rect b="b" l="l" r="r" t="t"/>
              <a:pathLst>
                <a:path extrusionOk="0" h="6755" w="13199">
                  <a:moveTo>
                    <a:pt x="596" y="0"/>
                  </a:moveTo>
                  <a:lnTo>
                    <a:pt x="467" y="26"/>
                  </a:lnTo>
                  <a:lnTo>
                    <a:pt x="363" y="52"/>
                  </a:lnTo>
                  <a:lnTo>
                    <a:pt x="260" y="104"/>
                  </a:lnTo>
                  <a:lnTo>
                    <a:pt x="182" y="181"/>
                  </a:lnTo>
                  <a:lnTo>
                    <a:pt x="104" y="259"/>
                  </a:lnTo>
                  <a:lnTo>
                    <a:pt x="53" y="362"/>
                  </a:lnTo>
                  <a:lnTo>
                    <a:pt x="1" y="492"/>
                  </a:lnTo>
                  <a:lnTo>
                    <a:pt x="1" y="595"/>
                  </a:lnTo>
                  <a:lnTo>
                    <a:pt x="1" y="6159"/>
                  </a:lnTo>
                  <a:lnTo>
                    <a:pt x="1" y="6262"/>
                  </a:lnTo>
                  <a:lnTo>
                    <a:pt x="53" y="6392"/>
                  </a:lnTo>
                  <a:lnTo>
                    <a:pt x="104" y="6495"/>
                  </a:lnTo>
                  <a:lnTo>
                    <a:pt x="182" y="6573"/>
                  </a:lnTo>
                  <a:lnTo>
                    <a:pt x="260" y="6651"/>
                  </a:lnTo>
                  <a:lnTo>
                    <a:pt x="363" y="6702"/>
                  </a:lnTo>
                  <a:lnTo>
                    <a:pt x="467" y="6728"/>
                  </a:lnTo>
                  <a:lnTo>
                    <a:pt x="596" y="6754"/>
                  </a:lnTo>
                  <a:lnTo>
                    <a:pt x="12603" y="6754"/>
                  </a:lnTo>
                  <a:lnTo>
                    <a:pt x="12732" y="6728"/>
                  </a:lnTo>
                  <a:lnTo>
                    <a:pt x="12836" y="6702"/>
                  </a:lnTo>
                  <a:lnTo>
                    <a:pt x="12939" y="6651"/>
                  </a:lnTo>
                  <a:lnTo>
                    <a:pt x="13043" y="6573"/>
                  </a:lnTo>
                  <a:lnTo>
                    <a:pt x="13095" y="6495"/>
                  </a:lnTo>
                  <a:lnTo>
                    <a:pt x="13146" y="6392"/>
                  </a:lnTo>
                  <a:lnTo>
                    <a:pt x="13198" y="6262"/>
                  </a:lnTo>
                  <a:lnTo>
                    <a:pt x="13198" y="6159"/>
                  </a:lnTo>
                  <a:lnTo>
                    <a:pt x="13198" y="595"/>
                  </a:lnTo>
                  <a:lnTo>
                    <a:pt x="13198" y="492"/>
                  </a:lnTo>
                  <a:lnTo>
                    <a:pt x="13146" y="362"/>
                  </a:lnTo>
                  <a:lnTo>
                    <a:pt x="13095" y="259"/>
                  </a:lnTo>
                  <a:lnTo>
                    <a:pt x="13043" y="181"/>
                  </a:lnTo>
                  <a:lnTo>
                    <a:pt x="12939" y="104"/>
                  </a:lnTo>
                  <a:lnTo>
                    <a:pt x="12836" y="52"/>
                  </a:lnTo>
                  <a:lnTo>
                    <a:pt x="12732" y="26"/>
                  </a:lnTo>
                  <a:lnTo>
                    <a:pt x="1260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46"/>
            <p:cNvSpPr/>
            <p:nvPr/>
          </p:nvSpPr>
          <p:spPr>
            <a:xfrm>
              <a:off x="7231559" y="2388188"/>
              <a:ext cx="226660" cy="116000"/>
            </a:xfrm>
            <a:custGeom>
              <a:rect b="b" l="l" r="r" t="t"/>
              <a:pathLst>
                <a:path extrusionOk="0" fill="none" h="6755" w="13199">
                  <a:moveTo>
                    <a:pt x="12603" y="6754"/>
                  </a:moveTo>
                  <a:lnTo>
                    <a:pt x="596" y="6754"/>
                  </a:lnTo>
                  <a:lnTo>
                    <a:pt x="596" y="6754"/>
                  </a:lnTo>
                  <a:lnTo>
                    <a:pt x="467" y="6728"/>
                  </a:lnTo>
                  <a:lnTo>
                    <a:pt x="363" y="6702"/>
                  </a:lnTo>
                  <a:lnTo>
                    <a:pt x="260" y="6651"/>
                  </a:lnTo>
                  <a:lnTo>
                    <a:pt x="182" y="6573"/>
                  </a:lnTo>
                  <a:lnTo>
                    <a:pt x="104" y="6495"/>
                  </a:lnTo>
                  <a:lnTo>
                    <a:pt x="53" y="6392"/>
                  </a:lnTo>
                  <a:lnTo>
                    <a:pt x="1" y="6262"/>
                  </a:lnTo>
                  <a:lnTo>
                    <a:pt x="1" y="6159"/>
                  </a:lnTo>
                  <a:lnTo>
                    <a:pt x="1" y="595"/>
                  </a:lnTo>
                  <a:lnTo>
                    <a:pt x="1" y="595"/>
                  </a:lnTo>
                  <a:lnTo>
                    <a:pt x="1" y="492"/>
                  </a:lnTo>
                  <a:lnTo>
                    <a:pt x="53" y="362"/>
                  </a:lnTo>
                  <a:lnTo>
                    <a:pt x="104" y="259"/>
                  </a:lnTo>
                  <a:lnTo>
                    <a:pt x="182" y="181"/>
                  </a:lnTo>
                  <a:lnTo>
                    <a:pt x="260" y="104"/>
                  </a:lnTo>
                  <a:lnTo>
                    <a:pt x="363" y="52"/>
                  </a:lnTo>
                  <a:lnTo>
                    <a:pt x="467" y="26"/>
                  </a:lnTo>
                  <a:lnTo>
                    <a:pt x="596" y="0"/>
                  </a:lnTo>
                  <a:lnTo>
                    <a:pt x="12603" y="0"/>
                  </a:lnTo>
                  <a:lnTo>
                    <a:pt x="12603" y="0"/>
                  </a:lnTo>
                  <a:lnTo>
                    <a:pt x="12732" y="26"/>
                  </a:lnTo>
                  <a:lnTo>
                    <a:pt x="12836" y="52"/>
                  </a:lnTo>
                  <a:lnTo>
                    <a:pt x="12939" y="104"/>
                  </a:lnTo>
                  <a:lnTo>
                    <a:pt x="13043" y="181"/>
                  </a:lnTo>
                  <a:lnTo>
                    <a:pt x="13095" y="259"/>
                  </a:lnTo>
                  <a:lnTo>
                    <a:pt x="13146" y="362"/>
                  </a:lnTo>
                  <a:lnTo>
                    <a:pt x="13198" y="492"/>
                  </a:lnTo>
                  <a:lnTo>
                    <a:pt x="13198" y="595"/>
                  </a:lnTo>
                  <a:lnTo>
                    <a:pt x="13198" y="6159"/>
                  </a:lnTo>
                  <a:lnTo>
                    <a:pt x="13198" y="6159"/>
                  </a:lnTo>
                  <a:lnTo>
                    <a:pt x="13198" y="6262"/>
                  </a:lnTo>
                  <a:lnTo>
                    <a:pt x="13146" y="6392"/>
                  </a:lnTo>
                  <a:lnTo>
                    <a:pt x="13095" y="6495"/>
                  </a:lnTo>
                  <a:lnTo>
                    <a:pt x="13043" y="6573"/>
                  </a:lnTo>
                  <a:lnTo>
                    <a:pt x="12939" y="6651"/>
                  </a:lnTo>
                  <a:lnTo>
                    <a:pt x="12836" y="6702"/>
                  </a:lnTo>
                  <a:lnTo>
                    <a:pt x="12732" y="6728"/>
                  </a:lnTo>
                  <a:lnTo>
                    <a:pt x="12603" y="67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46"/>
            <p:cNvSpPr/>
            <p:nvPr/>
          </p:nvSpPr>
          <p:spPr>
            <a:xfrm>
              <a:off x="7236453" y="3301799"/>
              <a:ext cx="217318" cy="57785"/>
            </a:xfrm>
            <a:custGeom>
              <a:rect b="b" l="l" r="r" t="t"/>
              <a:pathLst>
                <a:path extrusionOk="0" h="3365" w="12655">
                  <a:moveTo>
                    <a:pt x="2847" y="1"/>
                  </a:moveTo>
                  <a:lnTo>
                    <a:pt x="2614" y="27"/>
                  </a:lnTo>
                  <a:lnTo>
                    <a:pt x="2381" y="78"/>
                  </a:lnTo>
                  <a:lnTo>
                    <a:pt x="2148" y="130"/>
                  </a:lnTo>
                  <a:lnTo>
                    <a:pt x="1941" y="182"/>
                  </a:lnTo>
                  <a:lnTo>
                    <a:pt x="1734" y="285"/>
                  </a:lnTo>
                  <a:lnTo>
                    <a:pt x="1320" y="492"/>
                  </a:lnTo>
                  <a:lnTo>
                    <a:pt x="958" y="751"/>
                  </a:lnTo>
                  <a:lnTo>
                    <a:pt x="648" y="1036"/>
                  </a:lnTo>
                  <a:lnTo>
                    <a:pt x="363" y="1398"/>
                  </a:lnTo>
                  <a:lnTo>
                    <a:pt x="104" y="1760"/>
                  </a:lnTo>
                  <a:lnTo>
                    <a:pt x="52" y="1916"/>
                  </a:lnTo>
                  <a:lnTo>
                    <a:pt x="1" y="2045"/>
                  </a:lnTo>
                  <a:lnTo>
                    <a:pt x="1" y="2174"/>
                  </a:lnTo>
                  <a:lnTo>
                    <a:pt x="1" y="2330"/>
                  </a:lnTo>
                  <a:lnTo>
                    <a:pt x="1" y="2459"/>
                  </a:lnTo>
                  <a:lnTo>
                    <a:pt x="52" y="2589"/>
                  </a:lnTo>
                  <a:lnTo>
                    <a:pt x="104" y="2718"/>
                  </a:lnTo>
                  <a:lnTo>
                    <a:pt x="156" y="2847"/>
                  </a:lnTo>
                  <a:lnTo>
                    <a:pt x="234" y="2951"/>
                  </a:lnTo>
                  <a:lnTo>
                    <a:pt x="337" y="3054"/>
                  </a:lnTo>
                  <a:lnTo>
                    <a:pt x="441" y="3132"/>
                  </a:lnTo>
                  <a:lnTo>
                    <a:pt x="570" y="3210"/>
                  </a:lnTo>
                  <a:lnTo>
                    <a:pt x="699" y="3287"/>
                  </a:lnTo>
                  <a:lnTo>
                    <a:pt x="829" y="3313"/>
                  </a:lnTo>
                  <a:lnTo>
                    <a:pt x="958" y="3365"/>
                  </a:lnTo>
                  <a:lnTo>
                    <a:pt x="11671" y="3365"/>
                  </a:lnTo>
                  <a:lnTo>
                    <a:pt x="11800" y="3313"/>
                  </a:lnTo>
                  <a:lnTo>
                    <a:pt x="11956" y="3287"/>
                  </a:lnTo>
                  <a:lnTo>
                    <a:pt x="12085" y="3210"/>
                  </a:lnTo>
                  <a:lnTo>
                    <a:pt x="12189" y="3132"/>
                  </a:lnTo>
                  <a:lnTo>
                    <a:pt x="12292" y="3054"/>
                  </a:lnTo>
                  <a:lnTo>
                    <a:pt x="12396" y="2951"/>
                  </a:lnTo>
                  <a:lnTo>
                    <a:pt x="12473" y="2847"/>
                  </a:lnTo>
                  <a:lnTo>
                    <a:pt x="12525" y="2718"/>
                  </a:lnTo>
                  <a:lnTo>
                    <a:pt x="12577" y="2589"/>
                  </a:lnTo>
                  <a:lnTo>
                    <a:pt x="12628" y="2459"/>
                  </a:lnTo>
                  <a:lnTo>
                    <a:pt x="12654" y="2330"/>
                  </a:lnTo>
                  <a:lnTo>
                    <a:pt x="12628" y="2174"/>
                  </a:lnTo>
                  <a:lnTo>
                    <a:pt x="12628" y="2045"/>
                  </a:lnTo>
                  <a:lnTo>
                    <a:pt x="12577" y="1916"/>
                  </a:lnTo>
                  <a:lnTo>
                    <a:pt x="12525" y="1760"/>
                  </a:lnTo>
                  <a:lnTo>
                    <a:pt x="12292" y="1398"/>
                  </a:lnTo>
                  <a:lnTo>
                    <a:pt x="12007" y="1036"/>
                  </a:lnTo>
                  <a:lnTo>
                    <a:pt x="11671" y="751"/>
                  </a:lnTo>
                  <a:lnTo>
                    <a:pt x="11309" y="492"/>
                  </a:lnTo>
                  <a:lnTo>
                    <a:pt x="10895" y="285"/>
                  </a:lnTo>
                  <a:lnTo>
                    <a:pt x="10688" y="182"/>
                  </a:lnTo>
                  <a:lnTo>
                    <a:pt x="10481" y="130"/>
                  </a:lnTo>
                  <a:lnTo>
                    <a:pt x="10248"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46"/>
            <p:cNvSpPr/>
            <p:nvPr/>
          </p:nvSpPr>
          <p:spPr>
            <a:xfrm>
              <a:off x="8138971" y="2466838"/>
              <a:ext cx="97334" cy="850983"/>
            </a:xfrm>
            <a:custGeom>
              <a:rect b="b" l="l" r="r" t="t"/>
              <a:pathLst>
                <a:path extrusionOk="0" h="49555" w="5668">
                  <a:moveTo>
                    <a:pt x="130" y="0"/>
                  </a:moveTo>
                  <a:lnTo>
                    <a:pt x="52" y="52"/>
                  </a:lnTo>
                  <a:lnTo>
                    <a:pt x="0" y="130"/>
                  </a:lnTo>
                  <a:lnTo>
                    <a:pt x="0" y="207"/>
                  </a:lnTo>
                  <a:lnTo>
                    <a:pt x="0" y="49347"/>
                  </a:lnTo>
                  <a:lnTo>
                    <a:pt x="0" y="49425"/>
                  </a:lnTo>
                  <a:lnTo>
                    <a:pt x="52" y="49503"/>
                  </a:lnTo>
                  <a:lnTo>
                    <a:pt x="130" y="49529"/>
                  </a:lnTo>
                  <a:lnTo>
                    <a:pt x="207" y="49554"/>
                  </a:lnTo>
                  <a:lnTo>
                    <a:pt x="5434" y="49554"/>
                  </a:lnTo>
                  <a:lnTo>
                    <a:pt x="5538" y="49529"/>
                  </a:lnTo>
                  <a:lnTo>
                    <a:pt x="5590" y="49503"/>
                  </a:lnTo>
                  <a:lnTo>
                    <a:pt x="5641" y="49425"/>
                  </a:lnTo>
                  <a:lnTo>
                    <a:pt x="5667" y="49347"/>
                  </a:lnTo>
                  <a:lnTo>
                    <a:pt x="5667" y="207"/>
                  </a:lnTo>
                  <a:lnTo>
                    <a:pt x="5641" y="130"/>
                  </a:lnTo>
                  <a:lnTo>
                    <a:pt x="5590" y="52"/>
                  </a:lnTo>
                  <a:lnTo>
                    <a:pt x="5538"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46"/>
            <p:cNvSpPr/>
            <p:nvPr/>
          </p:nvSpPr>
          <p:spPr>
            <a:xfrm>
              <a:off x="8074093" y="2388188"/>
              <a:ext cx="226643" cy="116000"/>
            </a:xfrm>
            <a:custGeom>
              <a:rect b="b" l="l" r="r" t="t"/>
              <a:pathLst>
                <a:path extrusionOk="0" h="6755" w="13198">
                  <a:moveTo>
                    <a:pt x="595" y="0"/>
                  </a:moveTo>
                  <a:lnTo>
                    <a:pt x="466" y="26"/>
                  </a:lnTo>
                  <a:lnTo>
                    <a:pt x="362" y="52"/>
                  </a:lnTo>
                  <a:lnTo>
                    <a:pt x="259" y="104"/>
                  </a:lnTo>
                  <a:lnTo>
                    <a:pt x="181" y="181"/>
                  </a:lnTo>
                  <a:lnTo>
                    <a:pt x="104" y="259"/>
                  </a:lnTo>
                  <a:lnTo>
                    <a:pt x="52" y="362"/>
                  </a:lnTo>
                  <a:lnTo>
                    <a:pt x="0" y="492"/>
                  </a:lnTo>
                  <a:lnTo>
                    <a:pt x="0" y="595"/>
                  </a:lnTo>
                  <a:lnTo>
                    <a:pt x="0" y="6159"/>
                  </a:lnTo>
                  <a:lnTo>
                    <a:pt x="0" y="6262"/>
                  </a:lnTo>
                  <a:lnTo>
                    <a:pt x="52" y="6392"/>
                  </a:lnTo>
                  <a:lnTo>
                    <a:pt x="104" y="6495"/>
                  </a:lnTo>
                  <a:lnTo>
                    <a:pt x="181" y="6573"/>
                  </a:lnTo>
                  <a:lnTo>
                    <a:pt x="259" y="6651"/>
                  </a:lnTo>
                  <a:lnTo>
                    <a:pt x="362" y="6702"/>
                  </a:lnTo>
                  <a:lnTo>
                    <a:pt x="466" y="6728"/>
                  </a:lnTo>
                  <a:lnTo>
                    <a:pt x="595" y="6754"/>
                  </a:lnTo>
                  <a:lnTo>
                    <a:pt x="12602" y="6754"/>
                  </a:lnTo>
                  <a:lnTo>
                    <a:pt x="12732" y="6728"/>
                  </a:lnTo>
                  <a:lnTo>
                    <a:pt x="12835" y="6702"/>
                  </a:lnTo>
                  <a:lnTo>
                    <a:pt x="12939" y="6651"/>
                  </a:lnTo>
                  <a:lnTo>
                    <a:pt x="13042" y="6573"/>
                  </a:lnTo>
                  <a:lnTo>
                    <a:pt x="13094" y="6495"/>
                  </a:lnTo>
                  <a:lnTo>
                    <a:pt x="13171" y="6392"/>
                  </a:lnTo>
                  <a:lnTo>
                    <a:pt x="13197" y="6262"/>
                  </a:lnTo>
                  <a:lnTo>
                    <a:pt x="13197" y="6159"/>
                  </a:lnTo>
                  <a:lnTo>
                    <a:pt x="13197" y="595"/>
                  </a:lnTo>
                  <a:lnTo>
                    <a:pt x="13197" y="492"/>
                  </a:lnTo>
                  <a:lnTo>
                    <a:pt x="13171" y="362"/>
                  </a:lnTo>
                  <a:lnTo>
                    <a:pt x="13094" y="259"/>
                  </a:lnTo>
                  <a:lnTo>
                    <a:pt x="13042" y="181"/>
                  </a:lnTo>
                  <a:lnTo>
                    <a:pt x="12939" y="104"/>
                  </a:lnTo>
                  <a:lnTo>
                    <a:pt x="12835" y="52"/>
                  </a:lnTo>
                  <a:lnTo>
                    <a:pt x="12732" y="26"/>
                  </a:lnTo>
                  <a:lnTo>
                    <a:pt x="1260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46"/>
            <p:cNvSpPr/>
            <p:nvPr/>
          </p:nvSpPr>
          <p:spPr>
            <a:xfrm>
              <a:off x="8078970" y="3301799"/>
              <a:ext cx="217318" cy="57785"/>
            </a:xfrm>
            <a:custGeom>
              <a:rect b="b" l="l" r="r" t="t"/>
              <a:pathLst>
                <a:path extrusionOk="0" h="3365" w="12655">
                  <a:moveTo>
                    <a:pt x="2847" y="1"/>
                  </a:moveTo>
                  <a:lnTo>
                    <a:pt x="2614" y="27"/>
                  </a:lnTo>
                  <a:lnTo>
                    <a:pt x="2381" y="78"/>
                  </a:lnTo>
                  <a:lnTo>
                    <a:pt x="2149" y="130"/>
                  </a:lnTo>
                  <a:lnTo>
                    <a:pt x="1942" y="182"/>
                  </a:lnTo>
                  <a:lnTo>
                    <a:pt x="1735" y="285"/>
                  </a:lnTo>
                  <a:lnTo>
                    <a:pt x="1321" y="492"/>
                  </a:lnTo>
                  <a:lnTo>
                    <a:pt x="958" y="751"/>
                  </a:lnTo>
                  <a:lnTo>
                    <a:pt x="648" y="1036"/>
                  </a:lnTo>
                  <a:lnTo>
                    <a:pt x="363" y="1398"/>
                  </a:lnTo>
                  <a:lnTo>
                    <a:pt x="130" y="1760"/>
                  </a:lnTo>
                  <a:lnTo>
                    <a:pt x="53" y="1916"/>
                  </a:lnTo>
                  <a:lnTo>
                    <a:pt x="27" y="2045"/>
                  </a:lnTo>
                  <a:lnTo>
                    <a:pt x="1" y="2174"/>
                  </a:lnTo>
                  <a:lnTo>
                    <a:pt x="1" y="2330"/>
                  </a:lnTo>
                  <a:lnTo>
                    <a:pt x="1" y="2459"/>
                  </a:lnTo>
                  <a:lnTo>
                    <a:pt x="53" y="2589"/>
                  </a:lnTo>
                  <a:lnTo>
                    <a:pt x="104" y="2718"/>
                  </a:lnTo>
                  <a:lnTo>
                    <a:pt x="156" y="2847"/>
                  </a:lnTo>
                  <a:lnTo>
                    <a:pt x="234" y="2951"/>
                  </a:lnTo>
                  <a:lnTo>
                    <a:pt x="337" y="3054"/>
                  </a:lnTo>
                  <a:lnTo>
                    <a:pt x="441" y="3132"/>
                  </a:lnTo>
                  <a:lnTo>
                    <a:pt x="570" y="3210"/>
                  </a:lnTo>
                  <a:lnTo>
                    <a:pt x="699" y="3287"/>
                  </a:lnTo>
                  <a:lnTo>
                    <a:pt x="829" y="3313"/>
                  </a:lnTo>
                  <a:lnTo>
                    <a:pt x="958" y="3365"/>
                  </a:lnTo>
                  <a:lnTo>
                    <a:pt x="11671" y="3365"/>
                  </a:lnTo>
                  <a:lnTo>
                    <a:pt x="11826" y="3313"/>
                  </a:lnTo>
                  <a:lnTo>
                    <a:pt x="11956" y="3287"/>
                  </a:lnTo>
                  <a:lnTo>
                    <a:pt x="12085" y="3210"/>
                  </a:lnTo>
                  <a:lnTo>
                    <a:pt x="12189" y="3132"/>
                  </a:lnTo>
                  <a:lnTo>
                    <a:pt x="12292" y="3054"/>
                  </a:lnTo>
                  <a:lnTo>
                    <a:pt x="12396" y="2951"/>
                  </a:lnTo>
                  <a:lnTo>
                    <a:pt x="12473" y="2847"/>
                  </a:lnTo>
                  <a:lnTo>
                    <a:pt x="12551" y="2718"/>
                  </a:lnTo>
                  <a:lnTo>
                    <a:pt x="12603" y="2589"/>
                  </a:lnTo>
                  <a:lnTo>
                    <a:pt x="12629" y="2459"/>
                  </a:lnTo>
                  <a:lnTo>
                    <a:pt x="12655" y="2330"/>
                  </a:lnTo>
                  <a:lnTo>
                    <a:pt x="12655" y="2174"/>
                  </a:lnTo>
                  <a:lnTo>
                    <a:pt x="12629" y="2045"/>
                  </a:lnTo>
                  <a:lnTo>
                    <a:pt x="12577" y="1916"/>
                  </a:lnTo>
                  <a:lnTo>
                    <a:pt x="12525" y="1760"/>
                  </a:lnTo>
                  <a:lnTo>
                    <a:pt x="12292" y="1398"/>
                  </a:lnTo>
                  <a:lnTo>
                    <a:pt x="12008" y="1036"/>
                  </a:lnTo>
                  <a:lnTo>
                    <a:pt x="11671" y="751"/>
                  </a:lnTo>
                  <a:lnTo>
                    <a:pt x="11309" y="492"/>
                  </a:lnTo>
                  <a:lnTo>
                    <a:pt x="10895" y="285"/>
                  </a:lnTo>
                  <a:lnTo>
                    <a:pt x="10688" y="182"/>
                  </a:lnTo>
                  <a:lnTo>
                    <a:pt x="10481" y="130"/>
                  </a:lnTo>
                  <a:lnTo>
                    <a:pt x="10248"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46"/>
            <p:cNvSpPr/>
            <p:nvPr/>
          </p:nvSpPr>
          <p:spPr>
            <a:xfrm>
              <a:off x="8183843" y="1703846"/>
              <a:ext cx="837211" cy="983864"/>
            </a:xfrm>
            <a:custGeom>
              <a:rect b="b" l="l" r="r" t="t"/>
              <a:pathLst>
                <a:path extrusionOk="0" h="57293" w="48753">
                  <a:moveTo>
                    <a:pt x="14673" y="1"/>
                  </a:moveTo>
                  <a:lnTo>
                    <a:pt x="14285" y="27"/>
                  </a:lnTo>
                  <a:lnTo>
                    <a:pt x="13922" y="105"/>
                  </a:lnTo>
                  <a:lnTo>
                    <a:pt x="13534" y="182"/>
                  </a:lnTo>
                  <a:lnTo>
                    <a:pt x="13172" y="286"/>
                  </a:lnTo>
                  <a:lnTo>
                    <a:pt x="12810" y="415"/>
                  </a:lnTo>
                  <a:lnTo>
                    <a:pt x="12447" y="570"/>
                  </a:lnTo>
                  <a:lnTo>
                    <a:pt x="12085" y="726"/>
                  </a:lnTo>
                  <a:lnTo>
                    <a:pt x="11749" y="933"/>
                  </a:lnTo>
                  <a:lnTo>
                    <a:pt x="11412" y="1140"/>
                  </a:lnTo>
                  <a:lnTo>
                    <a:pt x="11076" y="1372"/>
                  </a:lnTo>
                  <a:lnTo>
                    <a:pt x="10740" y="1631"/>
                  </a:lnTo>
                  <a:lnTo>
                    <a:pt x="10429" y="1890"/>
                  </a:lnTo>
                  <a:lnTo>
                    <a:pt x="10119" y="2201"/>
                  </a:lnTo>
                  <a:lnTo>
                    <a:pt x="9834" y="2485"/>
                  </a:lnTo>
                  <a:lnTo>
                    <a:pt x="9549" y="2822"/>
                  </a:lnTo>
                  <a:lnTo>
                    <a:pt x="9265" y="3158"/>
                  </a:lnTo>
                  <a:lnTo>
                    <a:pt x="8980" y="3520"/>
                  </a:lnTo>
                  <a:lnTo>
                    <a:pt x="8721" y="3908"/>
                  </a:lnTo>
                  <a:lnTo>
                    <a:pt x="8488" y="4297"/>
                  </a:lnTo>
                  <a:lnTo>
                    <a:pt x="8255" y="4711"/>
                  </a:lnTo>
                  <a:lnTo>
                    <a:pt x="8023" y="5125"/>
                  </a:lnTo>
                  <a:lnTo>
                    <a:pt x="7815" y="5564"/>
                  </a:lnTo>
                  <a:lnTo>
                    <a:pt x="7608" y="6004"/>
                  </a:lnTo>
                  <a:lnTo>
                    <a:pt x="7427" y="6470"/>
                  </a:lnTo>
                  <a:lnTo>
                    <a:pt x="7246" y="6936"/>
                  </a:lnTo>
                  <a:lnTo>
                    <a:pt x="7091" y="7428"/>
                  </a:lnTo>
                  <a:lnTo>
                    <a:pt x="6936" y="7945"/>
                  </a:lnTo>
                  <a:lnTo>
                    <a:pt x="6806" y="8437"/>
                  </a:lnTo>
                  <a:lnTo>
                    <a:pt x="6703" y="8980"/>
                  </a:lnTo>
                  <a:lnTo>
                    <a:pt x="6599" y="9498"/>
                  </a:lnTo>
                  <a:lnTo>
                    <a:pt x="6496" y="10041"/>
                  </a:lnTo>
                  <a:lnTo>
                    <a:pt x="27" y="56024"/>
                  </a:lnTo>
                  <a:lnTo>
                    <a:pt x="1" y="56257"/>
                  </a:lnTo>
                  <a:lnTo>
                    <a:pt x="52" y="56516"/>
                  </a:lnTo>
                  <a:lnTo>
                    <a:pt x="156" y="56723"/>
                  </a:lnTo>
                  <a:lnTo>
                    <a:pt x="285" y="56904"/>
                  </a:lnTo>
                  <a:lnTo>
                    <a:pt x="441" y="57059"/>
                  </a:lnTo>
                  <a:lnTo>
                    <a:pt x="648" y="57189"/>
                  </a:lnTo>
                  <a:lnTo>
                    <a:pt x="881" y="57266"/>
                  </a:lnTo>
                  <a:lnTo>
                    <a:pt x="1113" y="57292"/>
                  </a:lnTo>
                  <a:lnTo>
                    <a:pt x="47640" y="57292"/>
                  </a:lnTo>
                  <a:lnTo>
                    <a:pt x="47873" y="57266"/>
                  </a:lnTo>
                  <a:lnTo>
                    <a:pt x="48106" y="57189"/>
                  </a:lnTo>
                  <a:lnTo>
                    <a:pt x="48287" y="57059"/>
                  </a:lnTo>
                  <a:lnTo>
                    <a:pt x="48468" y="56904"/>
                  </a:lnTo>
                  <a:lnTo>
                    <a:pt x="48597" y="56723"/>
                  </a:lnTo>
                  <a:lnTo>
                    <a:pt x="48701" y="56516"/>
                  </a:lnTo>
                  <a:lnTo>
                    <a:pt x="48752" y="56283"/>
                  </a:lnTo>
                  <a:lnTo>
                    <a:pt x="48727" y="56050"/>
                  </a:lnTo>
                  <a:lnTo>
                    <a:pt x="43163" y="10378"/>
                  </a:lnTo>
                  <a:lnTo>
                    <a:pt x="43085" y="9808"/>
                  </a:lnTo>
                  <a:lnTo>
                    <a:pt x="42982" y="9265"/>
                  </a:lnTo>
                  <a:lnTo>
                    <a:pt x="42878" y="8721"/>
                  </a:lnTo>
                  <a:lnTo>
                    <a:pt x="42749" y="8204"/>
                  </a:lnTo>
                  <a:lnTo>
                    <a:pt x="42594" y="7686"/>
                  </a:lnTo>
                  <a:lnTo>
                    <a:pt x="42439" y="7169"/>
                  </a:lnTo>
                  <a:lnTo>
                    <a:pt x="42283" y="6703"/>
                  </a:lnTo>
                  <a:lnTo>
                    <a:pt x="42102" y="6211"/>
                  </a:lnTo>
                  <a:lnTo>
                    <a:pt x="41895" y="5746"/>
                  </a:lnTo>
                  <a:lnTo>
                    <a:pt x="41688" y="5306"/>
                  </a:lnTo>
                  <a:lnTo>
                    <a:pt x="41455" y="4866"/>
                  </a:lnTo>
                  <a:lnTo>
                    <a:pt x="41222" y="4452"/>
                  </a:lnTo>
                  <a:lnTo>
                    <a:pt x="40989" y="4038"/>
                  </a:lnTo>
                  <a:lnTo>
                    <a:pt x="40705" y="3650"/>
                  </a:lnTo>
                  <a:lnTo>
                    <a:pt x="40446" y="3287"/>
                  </a:lnTo>
                  <a:lnTo>
                    <a:pt x="40161" y="2925"/>
                  </a:lnTo>
                  <a:lnTo>
                    <a:pt x="39877" y="2589"/>
                  </a:lnTo>
                  <a:lnTo>
                    <a:pt x="39566" y="2278"/>
                  </a:lnTo>
                  <a:lnTo>
                    <a:pt x="39256" y="1968"/>
                  </a:lnTo>
                  <a:lnTo>
                    <a:pt x="38945" y="1683"/>
                  </a:lnTo>
                  <a:lnTo>
                    <a:pt x="38609" y="1424"/>
                  </a:lnTo>
                  <a:lnTo>
                    <a:pt x="38272" y="1191"/>
                  </a:lnTo>
                  <a:lnTo>
                    <a:pt x="37936" y="958"/>
                  </a:lnTo>
                  <a:lnTo>
                    <a:pt x="37574" y="777"/>
                  </a:lnTo>
                  <a:lnTo>
                    <a:pt x="37211" y="596"/>
                  </a:lnTo>
                  <a:lnTo>
                    <a:pt x="36849" y="441"/>
                  </a:lnTo>
                  <a:lnTo>
                    <a:pt x="36487" y="312"/>
                  </a:lnTo>
                  <a:lnTo>
                    <a:pt x="36099" y="182"/>
                  </a:lnTo>
                  <a:lnTo>
                    <a:pt x="35711" y="105"/>
                  </a:lnTo>
                  <a:lnTo>
                    <a:pt x="35322" y="27"/>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46"/>
            <p:cNvSpPr/>
            <p:nvPr/>
          </p:nvSpPr>
          <p:spPr>
            <a:xfrm>
              <a:off x="8183843" y="1703846"/>
              <a:ext cx="837211" cy="983864"/>
            </a:xfrm>
            <a:custGeom>
              <a:rect b="b" l="l" r="r" t="t"/>
              <a:pathLst>
                <a:path extrusionOk="0" fill="none" h="57293" w="48753">
                  <a:moveTo>
                    <a:pt x="47640" y="57292"/>
                  </a:moveTo>
                  <a:lnTo>
                    <a:pt x="1113" y="57292"/>
                  </a:lnTo>
                  <a:lnTo>
                    <a:pt x="1113" y="57292"/>
                  </a:lnTo>
                  <a:lnTo>
                    <a:pt x="881" y="57266"/>
                  </a:lnTo>
                  <a:lnTo>
                    <a:pt x="648" y="57189"/>
                  </a:lnTo>
                  <a:lnTo>
                    <a:pt x="441" y="57059"/>
                  </a:lnTo>
                  <a:lnTo>
                    <a:pt x="285" y="56904"/>
                  </a:lnTo>
                  <a:lnTo>
                    <a:pt x="156" y="56723"/>
                  </a:lnTo>
                  <a:lnTo>
                    <a:pt x="52" y="56516"/>
                  </a:lnTo>
                  <a:lnTo>
                    <a:pt x="1" y="56257"/>
                  </a:lnTo>
                  <a:lnTo>
                    <a:pt x="27" y="56024"/>
                  </a:lnTo>
                  <a:lnTo>
                    <a:pt x="6496" y="10041"/>
                  </a:lnTo>
                  <a:lnTo>
                    <a:pt x="6496" y="10041"/>
                  </a:lnTo>
                  <a:lnTo>
                    <a:pt x="6599" y="9498"/>
                  </a:lnTo>
                  <a:lnTo>
                    <a:pt x="6703" y="8980"/>
                  </a:lnTo>
                  <a:lnTo>
                    <a:pt x="6806" y="8437"/>
                  </a:lnTo>
                  <a:lnTo>
                    <a:pt x="6936" y="7945"/>
                  </a:lnTo>
                  <a:lnTo>
                    <a:pt x="7091" y="7428"/>
                  </a:lnTo>
                  <a:lnTo>
                    <a:pt x="7246" y="6936"/>
                  </a:lnTo>
                  <a:lnTo>
                    <a:pt x="7427" y="6470"/>
                  </a:lnTo>
                  <a:lnTo>
                    <a:pt x="7608" y="6004"/>
                  </a:lnTo>
                  <a:lnTo>
                    <a:pt x="7815" y="5564"/>
                  </a:lnTo>
                  <a:lnTo>
                    <a:pt x="8023" y="5125"/>
                  </a:lnTo>
                  <a:lnTo>
                    <a:pt x="8255" y="4711"/>
                  </a:lnTo>
                  <a:lnTo>
                    <a:pt x="8488" y="4297"/>
                  </a:lnTo>
                  <a:lnTo>
                    <a:pt x="8721" y="3908"/>
                  </a:lnTo>
                  <a:lnTo>
                    <a:pt x="8980" y="3520"/>
                  </a:lnTo>
                  <a:lnTo>
                    <a:pt x="9265" y="3158"/>
                  </a:lnTo>
                  <a:lnTo>
                    <a:pt x="9549" y="2822"/>
                  </a:lnTo>
                  <a:lnTo>
                    <a:pt x="9834" y="2485"/>
                  </a:lnTo>
                  <a:lnTo>
                    <a:pt x="10119" y="2201"/>
                  </a:lnTo>
                  <a:lnTo>
                    <a:pt x="10429" y="1890"/>
                  </a:lnTo>
                  <a:lnTo>
                    <a:pt x="10740" y="1631"/>
                  </a:lnTo>
                  <a:lnTo>
                    <a:pt x="11076" y="1372"/>
                  </a:lnTo>
                  <a:lnTo>
                    <a:pt x="11412" y="1140"/>
                  </a:lnTo>
                  <a:lnTo>
                    <a:pt x="11749" y="933"/>
                  </a:lnTo>
                  <a:lnTo>
                    <a:pt x="12085" y="726"/>
                  </a:lnTo>
                  <a:lnTo>
                    <a:pt x="12447" y="570"/>
                  </a:lnTo>
                  <a:lnTo>
                    <a:pt x="12810" y="415"/>
                  </a:lnTo>
                  <a:lnTo>
                    <a:pt x="13172" y="286"/>
                  </a:lnTo>
                  <a:lnTo>
                    <a:pt x="13534" y="182"/>
                  </a:lnTo>
                  <a:lnTo>
                    <a:pt x="13922" y="105"/>
                  </a:lnTo>
                  <a:lnTo>
                    <a:pt x="14285" y="27"/>
                  </a:lnTo>
                  <a:lnTo>
                    <a:pt x="14673" y="1"/>
                  </a:lnTo>
                  <a:lnTo>
                    <a:pt x="15061" y="1"/>
                  </a:lnTo>
                  <a:lnTo>
                    <a:pt x="34546" y="1"/>
                  </a:lnTo>
                  <a:lnTo>
                    <a:pt x="34546" y="1"/>
                  </a:lnTo>
                  <a:lnTo>
                    <a:pt x="34934" y="1"/>
                  </a:lnTo>
                  <a:lnTo>
                    <a:pt x="35322" y="27"/>
                  </a:lnTo>
                  <a:lnTo>
                    <a:pt x="35711" y="105"/>
                  </a:lnTo>
                  <a:lnTo>
                    <a:pt x="36099" y="182"/>
                  </a:lnTo>
                  <a:lnTo>
                    <a:pt x="36487" y="312"/>
                  </a:lnTo>
                  <a:lnTo>
                    <a:pt x="36849" y="441"/>
                  </a:lnTo>
                  <a:lnTo>
                    <a:pt x="37211" y="596"/>
                  </a:lnTo>
                  <a:lnTo>
                    <a:pt x="37574" y="777"/>
                  </a:lnTo>
                  <a:lnTo>
                    <a:pt x="37936" y="958"/>
                  </a:lnTo>
                  <a:lnTo>
                    <a:pt x="38272" y="1191"/>
                  </a:lnTo>
                  <a:lnTo>
                    <a:pt x="38609" y="1424"/>
                  </a:lnTo>
                  <a:lnTo>
                    <a:pt x="38945" y="1683"/>
                  </a:lnTo>
                  <a:lnTo>
                    <a:pt x="39256" y="1968"/>
                  </a:lnTo>
                  <a:lnTo>
                    <a:pt x="39566" y="2278"/>
                  </a:lnTo>
                  <a:lnTo>
                    <a:pt x="39877" y="2589"/>
                  </a:lnTo>
                  <a:lnTo>
                    <a:pt x="40161" y="2925"/>
                  </a:lnTo>
                  <a:lnTo>
                    <a:pt x="40446" y="3287"/>
                  </a:lnTo>
                  <a:lnTo>
                    <a:pt x="40705" y="3650"/>
                  </a:lnTo>
                  <a:lnTo>
                    <a:pt x="40989" y="4038"/>
                  </a:lnTo>
                  <a:lnTo>
                    <a:pt x="41222" y="4452"/>
                  </a:lnTo>
                  <a:lnTo>
                    <a:pt x="41455" y="4866"/>
                  </a:lnTo>
                  <a:lnTo>
                    <a:pt x="41688" y="5306"/>
                  </a:lnTo>
                  <a:lnTo>
                    <a:pt x="41895" y="5746"/>
                  </a:lnTo>
                  <a:lnTo>
                    <a:pt x="42102" y="6211"/>
                  </a:lnTo>
                  <a:lnTo>
                    <a:pt x="42283" y="6703"/>
                  </a:lnTo>
                  <a:lnTo>
                    <a:pt x="42439" y="7169"/>
                  </a:lnTo>
                  <a:lnTo>
                    <a:pt x="42594" y="7686"/>
                  </a:lnTo>
                  <a:lnTo>
                    <a:pt x="42749" y="8204"/>
                  </a:lnTo>
                  <a:lnTo>
                    <a:pt x="42878" y="8721"/>
                  </a:lnTo>
                  <a:lnTo>
                    <a:pt x="42982" y="9265"/>
                  </a:lnTo>
                  <a:lnTo>
                    <a:pt x="43085" y="9808"/>
                  </a:lnTo>
                  <a:lnTo>
                    <a:pt x="43163" y="10378"/>
                  </a:lnTo>
                  <a:lnTo>
                    <a:pt x="48727" y="56050"/>
                  </a:lnTo>
                  <a:lnTo>
                    <a:pt x="48727" y="56050"/>
                  </a:lnTo>
                  <a:lnTo>
                    <a:pt x="48752" y="56283"/>
                  </a:lnTo>
                  <a:lnTo>
                    <a:pt x="48701" y="56516"/>
                  </a:lnTo>
                  <a:lnTo>
                    <a:pt x="48597" y="56723"/>
                  </a:lnTo>
                  <a:lnTo>
                    <a:pt x="48468" y="56904"/>
                  </a:lnTo>
                  <a:lnTo>
                    <a:pt x="48287" y="57059"/>
                  </a:lnTo>
                  <a:lnTo>
                    <a:pt x="48106" y="57189"/>
                  </a:lnTo>
                  <a:lnTo>
                    <a:pt x="47873" y="57266"/>
                  </a:lnTo>
                  <a:lnTo>
                    <a:pt x="47640"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46"/>
            <p:cNvSpPr/>
            <p:nvPr/>
          </p:nvSpPr>
          <p:spPr>
            <a:xfrm>
              <a:off x="8137185" y="2650807"/>
              <a:ext cx="930080" cy="268406"/>
            </a:xfrm>
            <a:custGeom>
              <a:rect b="b" l="l" r="r" t="t"/>
              <a:pathLst>
                <a:path extrusionOk="0" h="15630" w="54161">
                  <a:moveTo>
                    <a:pt x="725" y="0"/>
                  </a:moveTo>
                  <a:lnTo>
                    <a:pt x="544" y="52"/>
                  </a:lnTo>
                  <a:lnTo>
                    <a:pt x="389" y="156"/>
                  </a:lnTo>
                  <a:lnTo>
                    <a:pt x="259" y="259"/>
                  </a:lnTo>
                  <a:lnTo>
                    <a:pt x="156" y="389"/>
                  </a:lnTo>
                  <a:lnTo>
                    <a:pt x="78" y="544"/>
                  </a:lnTo>
                  <a:lnTo>
                    <a:pt x="27" y="699"/>
                  </a:lnTo>
                  <a:lnTo>
                    <a:pt x="1" y="880"/>
                  </a:lnTo>
                  <a:lnTo>
                    <a:pt x="1" y="14724"/>
                  </a:lnTo>
                  <a:lnTo>
                    <a:pt x="27" y="14905"/>
                  </a:lnTo>
                  <a:lnTo>
                    <a:pt x="78" y="15061"/>
                  </a:lnTo>
                  <a:lnTo>
                    <a:pt x="156" y="15216"/>
                  </a:lnTo>
                  <a:lnTo>
                    <a:pt x="259" y="15345"/>
                  </a:lnTo>
                  <a:lnTo>
                    <a:pt x="389" y="15475"/>
                  </a:lnTo>
                  <a:lnTo>
                    <a:pt x="544" y="15552"/>
                  </a:lnTo>
                  <a:lnTo>
                    <a:pt x="725" y="15604"/>
                  </a:lnTo>
                  <a:lnTo>
                    <a:pt x="906" y="15630"/>
                  </a:lnTo>
                  <a:lnTo>
                    <a:pt x="53255" y="15630"/>
                  </a:lnTo>
                  <a:lnTo>
                    <a:pt x="53436" y="15604"/>
                  </a:lnTo>
                  <a:lnTo>
                    <a:pt x="53617" y="15552"/>
                  </a:lnTo>
                  <a:lnTo>
                    <a:pt x="53772" y="15475"/>
                  </a:lnTo>
                  <a:lnTo>
                    <a:pt x="53902" y="15345"/>
                  </a:lnTo>
                  <a:lnTo>
                    <a:pt x="54005" y="15216"/>
                  </a:lnTo>
                  <a:lnTo>
                    <a:pt x="54083" y="15061"/>
                  </a:lnTo>
                  <a:lnTo>
                    <a:pt x="54161" y="14905"/>
                  </a:lnTo>
                  <a:lnTo>
                    <a:pt x="54161" y="14724"/>
                  </a:lnTo>
                  <a:lnTo>
                    <a:pt x="54161" y="880"/>
                  </a:lnTo>
                  <a:lnTo>
                    <a:pt x="54161" y="699"/>
                  </a:lnTo>
                  <a:lnTo>
                    <a:pt x="54083" y="544"/>
                  </a:lnTo>
                  <a:lnTo>
                    <a:pt x="54005" y="389"/>
                  </a:lnTo>
                  <a:lnTo>
                    <a:pt x="53902" y="259"/>
                  </a:lnTo>
                  <a:lnTo>
                    <a:pt x="53772" y="156"/>
                  </a:lnTo>
                  <a:lnTo>
                    <a:pt x="53617" y="52"/>
                  </a:lnTo>
                  <a:lnTo>
                    <a:pt x="53436" y="0"/>
                  </a:lnTo>
                  <a:close/>
                </a:path>
              </a:pathLst>
            </a:custGeom>
            <a:solidFill>
              <a:srgbClr val="60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46"/>
            <p:cNvSpPr/>
            <p:nvPr/>
          </p:nvSpPr>
          <p:spPr>
            <a:xfrm>
              <a:off x="8137185" y="2650807"/>
              <a:ext cx="930080" cy="268406"/>
            </a:xfrm>
            <a:custGeom>
              <a:rect b="b" l="l" r="r" t="t"/>
              <a:pathLst>
                <a:path extrusionOk="0" fill="none" h="15630" w="54161">
                  <a:moveTo>
                    <a:pt x="53255" y="15630"/>
                  </a:moveTo>
                  <a:lnTo>
                    <a:pt x="906" y="15630"/>
                  </a:lnTo>
                  <a:lnTo>
                    <a:pt x="906" y="15630"/>
                  </a:lnTo>
                  <a:lnTo>
                    <a:pt x="725" y="15604"/>
                  </a:lnTo>
                  <a:lnTo>
                    <a:pt x="544" y="15552"/>
                  </a:lnTo>
                  <a:lnTo>
                    <a:pt x="389" y="15475"/>
                  </a:lnTo>
                  <a:lnTo>
                    <a:pt x="259" y="15345"/>
                  </a:lnTo>
                  <a:lnTo>
                    <a:pt x="156" y="15216"/>
                  </a:lnTo>
                  <a:lnTo>
                    <a:pt x="78" y="15061"/>
                  </a:lnTo>
                  <a:lnTo>
                    <a:pt x="27" y="14905"/>
                  </a:lnTo>
                  <a:lnTo>
                    <a:pt x="1" y="14724"/>
                  </a:lnTo>
                  <a:lnTo>
                    <a:pt x="1" y="880"/>
                  </a:lnTo>
                  <a:lnTo>
                    <a:pt x="1" y="880"/>
                  </a:lnTo>
                  <a:lnTo>
                    <a:pt x="27" y="699"/>
                  </a:lnTo>
                  <a:lnTo>
                    <a:pt x="78" y="544"/>
                  </a:lnTo>
                  <a:lnTo>
                    <a:pt x="156" y="389"/>
                  </a:lnTo>
                  <a:lnTo>
                    <a:pt x="259" y="259"/>
                  </a:lnTo>
                  <a:lnTo>
                    <a:pt x="389" y="156"/>
                  </a:lnTo>
                  <a:lnTo>
                    <a:pt x="544" y="52"/>
                  </a:lnTo>
                  <a:lnTo>
                    <a:pt x="725" y="0"/>
                  </a:lnTo>
                  <a:lnTo>
                    <a:pt x="906" y="0"/>
                  </a:lnTo>
                  <a:lnTo>
                    <a:pt x="53255" y="0"/>
                  </a:lnTo>
                  <a:lnTo>
                    <a:pt x="53255" y="0"/>
                  </a:lnTo>
                  <a:lnTo>
                    <a:pt x="53436" y="0"/>
                  </a:lnTo>
                  <a:lnTo>
                    <a:pt x="53617" y="52"/>
                  </a:lnTo>
                  <a:lnTo>
                    <a:pt x="53772" y="156"/>
                  </a:lnTo>
                  <a:lnTo>
                    <a:pt x="53902" y="259"/>
                  </a:lnTo>
                  <a:lnTo>
                    <a:pt x="54005" y="389"/>
                  </a:lnTo>
                  <a:lnTo>
                    <a:pt x="54083" y="544"/>
                  </a:lnTo>
                  <a:lnTo>
                    <a:pt x="54161" y="699"/>
                  </a:lnTo>
                  <a:lnTo>
                    <a:pt x="54161" y="880"/>
                  </a:lnTo>
                  <a:lnTo>
                    <a:pt x="54161" y="14724"/>
                  </a:lnTo>
                  <a:lnTo>
                    <a:pt x="54161" y="14724"/>
                  </a:lnTo>
                  <a:lnTo>
                    <a:pt x="54161" y="14905"/>
                  </a:lnTo>
                  <a:lnTo>
                    <a:pt x="54083" y="15061"/>
                  </a:lnTo>
                  <a:lnTo>
                    <a:pt x="54005" y="15216"/>
                  </a:lnTo>
                  <a:lnTo>
                    <a:pt x="53902" y="15345"/>
                  </a:lnTo>
                  <a:lnTo>
                    <a:pt x="53772" y="15475"/>
                  </a:lnTo>
                  <a:lnTo>
                    <a:pt x="53617" y="15552"/>
                  </a:lnTo>
                  <a:lnTo>
                    <a:pt x="53436" y="15604"/>
                  </a:lnTo>
                  <a:lnTo>
                    <a:pt x="53255"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46"/>
            <p:cNvSpPr/>
            <p:nvPr/>
          </p:nvSpPr>
          <p:spPr>
            <a:xfrm>
              <a:off x="8133630" y="2466838"/>
              <a:ext cx="96887" cy="850983"/>
            </a:xfrm>
            <a:custGeom>
              <a:rect b="b" l="l" r="r" t="t"/>
              <a:pathLst>
                <a:path extrusionOk="0" h="49555" w="5642">
                  <a:moveTo>
                    <a:pt x="130" y="0"/>
                  </a:moveTo>
                  <a:lnTo>
                    <a:pt x="52" y="52"/>
                  </a:lnTo>
                  <a:lnTo>
                    <a:pt x="1" y="130"/>
                  </a:lnTo>
                  <a:lnTo>
                    <a:pt x="1" y="207"/>
                  </a:lnTo>
                  <a:lnTo>
                    <a:pt x="1" y="49347"/>
                  </a:lnTo>
                  <a:lnTo>
                    <a:pt x="1" y="49425"/>
                  </a:lnTo>
                  <a:lnTo>
                    <a:pt x="52" y="49503"/>
                  </a:lnTo>
                  <a:lnTo>
                    <a:pt x="130" y="49529"/>
                  </a:lnTo>
                  <a:lnTo>
                    <a:pt x="208" y="49554"/>
                  </a:lnTo>
                  <a:lnTo>
                    <a:pt x="5435" y="49554"/>
                  </a:lnTo>
                  <a:lnTo>
                    <a:pt x="5512" y="49529"/>
                  </a:lnTo>
                  <a:lnTo>
                    <a:pt x="5590" y="49503"/>
                  </a:lnTo>
                  <a:lnTo>
                    <a:pt x="5642" y="49425"/>
                  </a:lnTo>
                  <a:lnTo>
                    <a:pt x="5642" y="49347"/>
                  </a:lnTo>
                  <a:lnTo>
                    <a:pt x="5642" y="207"/>
                  </a:lnTo>
                  <a:lnTo>
                    <a:pt x="5642" y="130"/>
                  </a:lnTo>
                  <a:lnTo>
                    <a:pt x="5590" y="52"/>
                  </a:lnTo>
                  <a:lnTo>
                    <a:pt x="551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46"/>
            <p:cNvSpPr/>
            <p:nvPr/>
          </p:nvSpPr>
          <p:spPr>
            <a:xfrm>
              <a:off x="8068753" y="2388188"/>
              <a:ext cx="226643" cy="116000"/>
            </a:xfrm>
            <a:custGeom>
              <a:rect b="b" l="l" r="r" t="t"/>
              <a:pathLst>
                <a:path extrusionOk="0" h="6755" w="13198">
                  <a:moveTo>
                    <a:pt x="596" y="0"/>
                  </a:moveTo>
                  <a:lnTo>
                    <a:pt x="466" y="26"/>
                  </a:lnTo>
                  <a:lnTo>
                    <a:pt x="363" y="52"/>
                  </a:lnTo>
                  <a:lnTo>
                    <a:pt x="259" y="104"/>
                  </a:lnTo>
                  <a:lnTo>
                    <a:pt x="182" y="181"/>
                  </a:lnTo>
                  <a:lnTo>
                    <a:pt x="104" y="259"/>
                  </a:lnTo>
                  <a:lnTo>
                    <a:pt x="52" y="362"/>
                  </a:lnTo>
                  <a:lnTo>
                    <a:pt x="1" y="492"/>
                  </a:lnTo>
                  <a:lnTo>
                    <a:pt x="1" y="595"/>
                  </a:lnTo>
                  <a:lnTo>
                    <a:pt x="1" y="6159"/>
                  </a:lnTo>
                  <a:lnTo>
                    <a:pt x="1" y="6262"/>
                  </a:lnTo>
                  <a:lnTo>
                    <a:pt x="52" y="6392"/>
                  </a:lnTo>
                  <a:lnTo>
                    <a:pt x="104" y="6495"/>
                  </a:lnTo>
                  <a:lnTo>
                    <a:pt x="182" y="6573"/>
                  </a:lnTo>
                  <a:lnTo>
                    <a:pt x="259" y="6651"/>
                  </a:lnTo>
                  <a:lnTo>
                    <a:pt x="363" y="6702"/>
                  </a:lnTo>
                  <a:lnTo>
                    <a:pt x="466" y="6728"/>
                  </a:lnTo>
                  <a:lnTo>
                    <a:pt x="596" y="6754"/>
                  </a:lnTo>
                  <a:lnTo>
                    <a:pt x="12603" y="6754"/>
                  </a:lnTo>
                  <a:lnTo>
                    <a:pt x="12732" y="6728"/>
                  </a:lnTo>
                  <a:lnTo>
                    <a:pt x="12836" y="6702"/>
                  </a:lnTo>
                  <a:lnTo>
                    <a:pt x="12939" y="6651"/>
                  </a:lnTo>
                  <a:lnTo>
                    <a:pt x="13017" y="6573"/>
                  </a:lnTo>
                  <a:lnTo>
                    <a:pt x="13094" y="6495"/>
                  </a:lnTo>
                  <a:lnTo>
                    <a:pt x="13146" y="6392"/>
                  </a:lnTo>
                  <a:lnTo>
                    <a:pt x="13198" y="6262"/>
                  </a:lnTo>
                  <a:lnTo>
                    <a:pt x="13198" y="6159"/>
                  </a:lnTo>
                  <a:lnTo>
                    <a:pt x="13198" y="595"/>
                  </a:lnTo>
                  <a:lnTo>
                    <a:pt x="13198" y="492"/>
                  </a:lnTo>
                  <a:lnTo>
                    <a:pt x="13146" y="362"/>
                  </a:lnTo>
                  <a:lnTo>
                    <a:pt x="13094" y="259"/>
                  </a:lnTo>
                  <a:lnTo>
                    <a:pt x="13017" y="181"/>
                  </a:lnTo>
                  <a:lnTo>
                    <a:pt x="12939" y="104"/>
                  </a:lnTo>
                  <a:lnTo>
                    <a:pt x="12836" y="52"/>
                  </a:lnTo>
                  <a:lnTo>
                    <a:pt x="12732" y="26"/>
                  </a:lnTo>
                  <a:lnTo>
                    <a:pt x="1260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46"/>
            <p:cNvSpPr/>
            <p:nvPr/>
          </p:nvSpPr>
          <p:spPr>
            <a:xfrm>
              <a:off x="8073647" y="3301799"/>
              <a:ext cx="216872" cy="57785"/>
            </a:xfrm>
            <a:custGeom>
              <a:rect b="b" l="l" r="r" t="t"/>
              <a:pathLst>
                <a:path extrusionOk="0" h="3365" w="12629">
                  <a:moveTo>
                    <a:pt x="2847" y="1"/>
                  </a:moveTo>
                  <a:lnTo>
                    <a:pt x="2614" y="27"/>
                  </a:lnTo>
                  <a:lnTo>
                    <a:pt x="2381" y="78"/>
                  </a:lnTo>
                  <a:lnTo>
                    <a:pt x="2148" y="130"/>
                  </a:lnTo>
                  <a:lnTo>
                    <a:pt x="1941" y="182"/>
                  </a:lnTo>
                  <a:lnTo>
                    <a:pt x="1734" y="285"/>
                  </a:lnTo>
                  <a:lnTo>
                    <a:pt x="1320" y="492"/>
                  </a:lnTo>
                  <a:lnTo>
                    <a:pt x="958" y="751"/>
                  </a:lnTo>
                  <a:lnTo>
                    <a:pt x="647" y="1036"/>
                  </a:lnTo>
                  <a:lnTo>
                    <a:pt x="363" y="1398"/>
                  </a:lnTo>
                  <a:lnTo>
                    <a:pt x="104" y="1760"/>
                  </a:lnTo>
                  <a:lnTo>
                    <a:pt x="52" y="1916"/>
                  </a:lnTo>
                  <a:lnTo>
                    <a:pt x="0" y="2045"/>
                  </a:lnTo>
                  <a:lnTo>
                    <a:pt x="0" y="2174"/>
                  </a:lnTo>
                  <a:lnTo>
                    <a:pt x="0" y="2330"/>
                  </a:lnTo>
                  <a:lnTo>
                    <a:pt x="0" y="2459"/>
                  </a:lnTo>
                  <a:lnTo>
                    <a:pt x="52" y="2589"/>
                  </a:lnTo>
                  <a:lnTo>
                    <a:pt x="104" y="2718"/>
                  </a:lnTo>
                  <a:lnTo>
                    <a:pt x="156" y="2847"/>
                  </a:lnTo>
                  <a:lnTo>
                    <a:pt x="233" y="2951"/>
                  </a:lnTo>
                  <a:lnTo>
                    <a:pt x="337" y="3054"/>
                  </a:lnTo>
                  <a:lnTo>
                    <a:pt x="440" y="3132"/>
                  </a:lnTo>
                  <a:lnTo>
                    <a:pt x="570" y="3210"/>
                  </a:lnTo>
                  <a:lnTo>
                    <a:pt x="673" y="3287"/>
                  </a:lnTo>
                  <a:lnTo>
                    <a:pt x="828" y="3313"/>
                  </a:lnTo>
                  <a:lnTo>
                    <a:pt x="958" y="3365"/>
                  </a:lnTo>
                  <a:lnTo>
                    <a:pt x="11671" y="3365"/>
                  </a:lnTo>
                  <a:lnTo>
                    <a:pt x="11800" y="3313"/>
                  </a:lnTo>
                  <a:lnTo>
                    <a:pt x="11955" y="3287"/>
                  </a:lnTo>
                  <a:lnTo>
                    <a:pt x="12059" y="3210"/>
                  </a:lnTo>
                  <a:lnTo>
                    <a:pt x="12188" y="3132"/>
                  </a:lnTo>
                  <a:lnTo>
                    <a:pt x="12292" y="3054"/>
                  </a:lnTo>
                  <a:lnTo>
                    <a:pt x="12395" y="2951"/>
                  </a:lnTo>
                  <a:lnTo>
                    <a:pt x="12473" y="2847"/>
                  </a:lnTo>
                  <a:lnTo>
                    <a:pt x="12525" y="2718"/>
                  </a:lnTo>
                  <a:lnTo>
                    <a:pt x="12576" y="2589"/>
                  </a:lnTo>
                  <a:lnTo>
                    <a:pt x="12628" y="2459"/>
                  </a:lnTo>
                  <a:lnTo>
                    <a:pt x="12628" y="2330"/>
                  </a:lnTo>
                  <a:lnTo>
                    <a:pt x="12628" y="2174"/>
                  </a:lnTo>
                  <a:lnTo>
                    <a:pt x="12628" y="2045"/>
                  </a:lnTo>
                  <a:lnTo>
                    <a:pt x="12576" y="1916"/>
                  </a:lnTo>
                  <a:lnTo>
                    <a:pt x="12525" y="1760"/>
                  </a:lnTo>
                  <a:lnTo>
                    <a:pt x="12266" y="1398"/>
                  </a:lnTo>
                  <a:lnTo>
                    <a:pt x="11981" y="1036"/>
                  </a:lnTo>
                  <a:lnTo>
                    <a:pt x="11671" y="751"/>
                  </a:lnTo>
                  <a:lnTo>
                    <a:pt x="11308" y="492"/>
                  </a:lnTo>
                  <a:lnTo>
                    <a:pt x="10894" y="285"/>
                  </a:lnTo>
                  <a:lnTo>
                    <a:pt x="10687" y="182"/>
                  </a:lnTo>
                  <a:lnTo>
                    <a:pt x="10480" y="130"/>
                  </a:lnTo>
                  <a:lnTo>
                    <a:pt x="10247"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46"/>
            <p:cNvSpPr/>
            <p:nvPr/>
          </p:nvSpPr>
          <p:spPr>
            <a:xfrm>
              <a:off x="8976147" y="2466838"/>
              <a:ext cx="96887" cy="850983"/>
            </a:xfrm>
            <a:custGeom>
              <a:rect b="b" l="l" r="r" t="t"/>
              <a:pathLst>
                <a:path extrusionOk="0" h="49555" w="5642">
                  <a:moveTo>
                    <a:pt x="130" y="0"/>
                  </a:moveTo>
                  <a:lnTo>
                    <a:pt x="53" y="52"/>
                  </a:lnTo>
                  <a:lnTo>
                    <a:pt x="1" y="130"/>
                  </a:lnTo>
                  <a:lnTo>
                    <a:pt x="1" y="207"/>
                  </a:lnTo>
                  <a:lnTo>
                    <a:pt x="1" y="49347"/>
                  </a:lnTo>
                  <a:lnTo>
                    <a:pt x="1" y="49425"/>
                  </a:lnTo>
                  <a:lnTo>
                    <a:pt x="53" y="49503"/>
                  </a:lnTo>
                  <a:lnTo>
                    <a:pt x="130" y="49529"/>
                  </a:lnTo>
                  <a:lnTo>
                    <a:pt x="208" y="49554"/>
                  </a:lnTo>
                  <a:lnTo>
                    <a:pt x="5435" y="49554"/>
                  </a:lnTo>
                  <a:lnTo>
                    <a:pt x="5513" y="49529"/>
                  </a:lnTo>
                  <a:lnTo>
                    <a:pt x="5590" y="49503"/>
                  </a:lnTo>
                  <a:lnTo>
                    <a:pt x="5642" y="49425"/>
                  </a:lnTo>
                  <a:lnTo>
                    <a:pt x="5642" y="49347"/>
                  </a:lnTo>
                  <a:lnTo>
                    <a:pt x="5642" y="207"/>
                  </a:lnTo>
                  <a:lnTo>
                    <a:pt x="5642" y="130"/>
                  </a:lnTo>
                  <a:lnTo>
                    <a:pt x="5590" y="52"/>
                  </a:lnTo>
                  <a:lnTo>
                    <a:pt x="551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46"/>
            <p:cNvSpPr/>
            <p:nvPr/>
          </p:nvSpPr>
          <p:spPr>
            <a:xfrm>
              <a:off x="8911270" y="2388188"/>
              <a:ext cx="226643" cy="116000"/>
            </a:xfrm>
            <a:custGeom>
              <a:rect b="b" l="l" r="r" t="t"/>
              <a:pathLst>
                <a:path extrusionOk="0" h="6755" w="13198">
                  <a:moveTo>
                    <a:pt x="596" y="0"/>
                  </a:moveTo>
                  <a:lnTo>
                    <a:pt x="467" y="26"/>
                  </a:lnTo>
                  <a:lnTo>
                    <a:pt x="363" y="52"/>
                  </a:lnTo>
                  <a:lnTo>
                    <a:pt x="260" y="104"/>
                  </a:lnTo>
                  <a:lnTo>
                    <a:pt x="182" y="181"/>
                  </a:lnTo>
                  <a:lnTo>
                    <a:pt x="104" y="259"/>
                  </a:lnTo>
                  <a:lnTo>
                    <a:pt x="53" y="362"/>
                  </a:lnTo>
                  <a:lnTo>
                    <a:pt x="1" y="492"/>
                  </a:lnTo>
                  <a:lnTo>
                    <a:pt x="1" y="595"/>
                  </a:lnTo>
                  <a:lnTo>
                    <a:pt x="1" y="6159"/>
                  </a:lnTo>
                  <a:lnTo>
                    <a:pt x="1" y="6262"/>
                  </a:lnTo>
                  <a:lnTo>
                    <a:pt x="53" y="6392"/>
                  </a:lnTo>
                  <a:lnTo>
                    <a:pt x="104" y="6495"/>
                  </a:lnTo>
                  <a:lnTo>
                    <a:pt x="182" y="6573"/>
                  </a:lnTo>
                  <a:lnTo>
                    <a:pt x="260" y="6651"/>
                  </a:lnTo>
                  <a:lnTo>
                    <a:pt x="363" y="6702"/>
                  </a:lnTo>
                  <a:lnTo>
                    <a:pt x="467" y="6728"/>
                  </a:lnTo>
                  <a:lnTo>
                    <a:pt x="596" y="6754"/>
                  </a:lnTo>
                  <a:lnTo>
                    <a:pt x="12603" y="6754"/>
                  </a:lnTo>
                  <a:lnTo>
                    <a:pt x="12732" y="6728"/>
                  </a:lnTo>
                  <a:lnTo>
                    <a:pt x="12836" y="6702"/>
                  </a:lnTo>
                  <a:lnTo>
                    <a:pt x="12939" y="6651"/>
                  </a:lnTo>
                  <a:lnTo>
                    <a:pt x="13043" y="6573"/>
                  </a:lnTo>
                  <a:lnTo>
                    <a:pt x="13094" y="6495"/>
                  </a:lnTo>
                  <a:lnTo>
                    <a:pt x="13146" y="6392"/>
                  </a:lnTo>
                  <a:lnTo>
                    <a:pt x="13198" y="6262"/>
                  </a:lnTo>
                  <a:lnTo>
                    <a:pt x="13198" y="6159"/>
                  </a:lnTo>
                  <a:lnTo>
                    <a:pt x="13198" y="595"/>
                  </a:lnTo>
                  <a:lnTo>
                    <a:pt x="13198" y="492"/>
                  </a:lnTo>
                  <a:lnTo>
                    <a:pt x="13146" y="362"/>
                  </a:lnTo>
                  <a:lnTo>
                    <a:pt x="13094" y="259"/>
                  </a:lnTo>
                  <a:lnTo>
                    <a:pt x="13043" y="181"/>
                  </a:lnTo>
                  <a:lnTo>
                    <a:pt x="12939" y="104"/>
                  </a:lnTo>
                  <a:lnTo>
                    <a:pt x="12836" y="52"/>
                  </a:lnTo>
                  <a:lnTo>
                    <a:pt x="12732" y="26"/>
                  </a:lnTo>
                  <a:lnTo>
                    <a:pt x="12603"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46"/>
            <p:cNvSpPr/>
            <p:nvPr/>
          </p:nvSpPr>
          <p:spPr>
            <a:xfrm>
              <a:off x="8916164" y="3301799"/>
              <a:ext cx="217318" cy="57785"/>
            </a:xfrm>
            <a:custGeom>
              <a:rect b="b" l="l" r="r" t="t"/>
              <a:pathLst>
                <a:path extrusionOk="0" h="3365" w="12655">
                  <a:moveTo>
                    <a:pt x="2847" y="1"/>
                  </a:moveTo>
                  <a:lnTo>
                    <a:pt x="2614" y="27"/>
                  </a:lnTo>
                  <a:lnTo>
                    <a:pt x="2381" y="78"/>
                  </a:lnTo>
                  <a:lnTo>
                    <a:pt x="2148" y="130"/>
                  </a:lnTo>
                  <a:lnTo>
                    <a:pt x="1941" y="182"/>
                  </a:lnTo>
                  <a:lnTo>
                    <a:pt x="1734" y="285"/>
                  </a:lnTo>
                  <a:lnTo>
                    <a:pt x="1320" y="492"/>
                  </a:lnTo>
                  <a:lnTo>
                    <a:pt x="958" y="751"/>
                  </a:lnTo>
                  <a:lnTo>
                    <a:pt x="647" y="1036"/>
                  </a:lnTo>
                  <a:lnTo>
                    <a:pt x="363" y="1398"/>
                  </a:lnTo>
                  <a:lnTo>
                    <a:pt x="104" y="1760"/>
                  </a:lnTo>
                  <a:lnTo>
                    <a:pt x="52" y="1916"/>
                  </a:lnTo>
                  <a:lnTo>
                    <a:pt x="1" y="2045"/>
                  </a:lnTo>
                  <a:lnTo>
                    <a:pt x="1" y="2174"/>
                  </a:lnTo>
                  <a:lnTo>
                    <a:pt x="1" y="2330"/>
                  </a:lnTo>
                  <a:lnTo>
                    <a:pt x="1" y="2459"/>
                  </a:lnTo>
                  <a:lnTo>
                    <a:pt x="52" y="2589"/>
                  </a:lnTo>
                  <a:lnTo>
                    <a:pt x="104" y="2718"/>
                  </a:lnTo>
                  <a:lnTo>
                    <a:pt x="156" y="2847"/>
                  </a:lnTo>
                  <a:lnTo>
                    <a:pt x="233" y="2951"/>
                  </a:lnTo>
                  <a:lnTo>
                    <a:pt x="337" y="3054"/>
                  </a:lnTo>
                  <a:lnTo>
                    <a:pt x="440" y="3132"/>
                  </a:lnTo>
                  <a:lnTo>
                    <a:pt x="570" y="3210"/>
                  </a:lnTo>
                  <a:lnTo>
                    <a:pt x="699" y="3287"/>
                  </a:lnTo>
                  <a:lnTo>
                    <a:pt x="829" y="3313"/>
                  </a:lnTo>
                  <a:lnTo>
                    <a:pt x="958" y="3365"/>
                  </a:lnTo>
                  <a:lnTo>
                    <a:pt x="11671" y="3365"/>
                  </a:lnTo>
                  <a:lnTo>
                    <a:pt x="11800" y="3313"/>
                  </a:lnTo>
                  <a:lnTo>
                    <a:pt x="11956" y="3287"/>
                  </a:lnTo>
                  <a:lnTo>
                    <a:pt x="12085" y="3210"/>
                  </a:lnTo>
                  <a:lnTo>
                    <a:pt x="12188" y="3132"/>
                  </a:lnTo>
                  <a:lnTo>
                    <a:pt x="12292" y="3054"/>
                  </a:lnTo>
                  <a:lnTo>
                    <a:pt x="12395" y="2951"/>
                  </a:lnTo>
                  <a:lnTo>
                    <a:pt x="12473" y="2847"/>
                  </a:lnTo>
                  <a:lnTo>
                    <a:pt x="12551" y="2718"/>
                  </a:lnTo>
                  <a:lnTo>
                    <a:pt x="12577" y="2589"/>
                  </a:lnTo>
                  <a:lnTo>
                    <a:pt x="12628" y="2459"/>
                  </a:lnTo>
                  <a:lnTo>
                    <a:pt x="12654" y="2330"/>
                  </a:lnTo>
                  <a:lnTo>
                    <a:pt x="12654" y="2174"/>
                  </a:lnTo>
                  <a:lnTo>
                    <a:pt x="12628" y="2045"/>
                  </a:lnTo>
                  <a:lnTo>
                    <a:pt x="12577" y="1916"/>
                  </a:lnTo>
                  <a:lnTo>
                    <a:pt x="12525" y="1760"/>
                  </a:lnTo>
                  <a:lnTo>
                    <a:pt x="12292" y="1398"/>
                  </a:lnTo>
                  <a:lnTo>
                    <a:pt x="12007" y="1036"/>
                  </a:lnTo>
                  <a:lnTo>
                    <a:pt x="11671" y="751"/>
                  </a:lnTo>
                  <a:lnTo>
                    <a:pt x="11309" y="492"/>
                  </a:lnTo>
                  <a:lnTo>
                    <a:pt x="10895" y="285"/>
                  </a:lnTo>
                  <a:lnTo>
                    <a:pt x="10688" y="182"/>
                  </a:lnTo>
                  <a:lnTo>
                    <a:pt x="10481" y="130"/>
                  </a:lnTo>
                  <a:lnTo>
                    <a:pt x="10248"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46"/>
            <p:cNvSpPr/>
            <p:nvPr/>
          </p:nvSpPr>
          <p:spPr>
            <a:xfrm>
              <a:off x="9021036" y="1823831"/>
              <a:ext cx="123985" cy="863880"/>
            </a:xfrm>
            <a:custGeom>
              <a:rect b="b" l="l" r="r" t="t"/>
              <a:pathLst>
                <a:path extrusionOk="0" h="50306" w="7220">
                  <a:moveTo>
                    <a:pt x="7220" y="1"/>
                  </a:moveTo>
                  <a:lnTo>
                    <a:pt x="6987" y="725"/>
                  </a:lnTo>
                  <a:lnTo>
                    <a:pt x="6806" y="1476"/>
                  </a:lnTo>
                  <a:lnTo>
                    <a:pt x="6625" y="2252"/>
                  </a:lnTo>
                  <a:lnTo>
                    <a:pt x="6495" y="3054"/>
                  </a:lnTo>
                  <a:lnTo>
                    <a:pt x="4270" y="18813"/>
                  </a:lnTo>
                  <a:lnTo>
                    <a:pt x="3985" y="20961"/>
                  </a:lnTo>
                  <a:lnTo>
                    <a:pt x="3934" y="21220"/>
                  </a:lnTo>
                  <a:lnTo>
                    <a:pt x="2303" y="32864"/>
                  </a:lnTo>
                  <a:lnTo>
                    <a:pt x="2071" y="34443"/>
                  </a:lnTo>
                  <a:lnTo>
                    <a:pt x="1657" y="37444"/>
                  </a:lnTo>
                  <a:lnTo>
                    <a:pt x="1605" y="37833"/>
                  </a:lnTo>
                  <a:lnTo>
                    <a:pt x="1346" y="39618"/>
                  </a:lnTo>
                  <a:lnTo>
                    <a:pt x="854" y="43034"/>
                  </a:lnTo>
                  <a:lnTo>
                    <a:pt x="751" y="43836"/>
                  </a:lnTo>
                  <a:lnTo>
                    <a:pt x="104" y="48442"/>
                  </a:lnTo>
                  <a:lnTo>
                    <a:pt x="78" y="48546"/>
                  </a:lnTo>
                  <a:lnTo>
                    <a:pt x="26" y="49037"/>
                  </a:lnTo>
                  <a:lnTo>
                    <a:pt x="0" y="49270"/>
                  </a:lnTo>
                  <a:lnTo>
                    <a:pt x="52" y="49503"/>
                  </a:lnTo>
                  <a:lnTo>
                    <a:pt x="156" y="49736"/>
                  </a:lnTo>
                  <a:lnTo>
                    <a:pt x="285" y="49917"/>
                  </a:lnTo>
                  <a:lnTo>
                    <a:pt x="440" y="50072"/>
                  </a:lnTo>
                  <a:lnTo>
                    <a:pt x="647" y="50202"/>
                  </a:lnTo>
                  <a:lnTo>
                    <a:pt x="880" y="50279"/>
                  </a:lnTo>
                  <a:lnTo>
                    <a:pt x="1113" y="50305"/>
                  </a:lnTo>
                  <a:lnTo>
                    <a:pt x="7220" y="50305"/>
                  </a:lnTo>
                  <a:lnTo>
                    <a:pt x="7220" y="1"/>
                  </a:lnTo>
                  <a:close/>
                </a:path>
              </a:pathLst>
            </a:custGeom>
            <a:solidFill>
              <a:srgbClr val="7E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46"/>
            <p:cNvSpPr/>
            <p:nvPr/>
          </p:nvSpPr>
          <p:spPr>
            <a:xfrm>
              <a:off x="8974379" y="2650807"/>
              <a:ext cx="170643" cy="268406"/>
            </a:xfrm>
            <a:custGeom>
              <a:rect b="b" l="l" r="r" t="t"/>
              <a:pathLst>
                <a:path extrusionOk="0" h="15630" w="9937">
                  <a:moveTo>
                    <a:pt x="3985" y="0"/>
                  </a:moveTo>
                  <a:lnTo>
                    <a:pt x="3597" y="78"/>
                  </a:lnTo>
                  <a:lnTo>
                    <a:pt x="3183" y="156"/>
                  </a:lnTo>
                  <a:lnTo>
                    <a:pt x="2821" y="285"/>
                  </a:lnTo>
                  <a:lnTo>
                    <a:pt x="2692" y="337"/>
                  </a:lnTo>
                  <a:lnTo>
                    <a:pt x="2640" y="363"/>
                  </a:lnTo>
                  <a:lnTo>
                    <a:pt x="2329" y="518"/>
                  </a:lnTo>
                  <a:lnTo>
                    <a:pt x="2019" y="673"/>
                  </a:lnTo>
                  <a:lnTo>
                    <a:pt x="1760" y="880"/>
                  </a:lnTo>
                  <a:lnTo>
                    <a:pt x="1475" y="1087"/>
                  </a:lnTo>
                  <a:lnTo>
                    <a:pt x="1242" y="1320"/>
                  </a:lnTo>
                  <a:lnTo>
                    <a:pt x="1010" y="1579"/>
                  </a:lnTo>
                  <a:lnTo>
                    <a:pt x="803" y="1863"/>
                  </a:lnTo>
                  <a:lnTo>
                    <a:pt x="621" y="2148"/>
                  </a:lnTo>
                  <a:lnTo>
                    <a:pt x="440" y="2459"/>
                  </a:lnTo>
                  <a:lnTo>
                    <a:pt x="311" y="2769"/>
                  </a:lnTo>
                  <a:lnTo>
                    <a:pt x="182" y="3106"/>
                  </a:lnTo>
                  <a:lnTo>
                    <a:pt x="104" y="3442"/>
                  </a:lnTo>
                  <a:lnTo>
                    <a:pt x="26" y="3934"/>
                  </a:lnTo>
                  <a:lnTo>
                    <a:pt x="0" y="4399"/>
                  </a:lnTo>
                  <a:lnTo>
                    <a:pt x="0" y="11205"/>
                  </a:lnTo>
                  <a:lnTo>
                    <a:pt x="26" y="11697"/>
                  </a:lnTo>
                  <a:lnTo>
                    <a:pt x="104" y="12162"/>
                  </a:lnTo>
                  <a:lnTo>
                    <a:pt x="182" y="12525"/>
                  </a:lnTo>
                  <a:lnTo>
                    <a:pt x="311" y="12861"/>
                  </a:lnTo>
                  <a:lnTo>
                    <a:pt x="466" y="13198"/>
                  </a:lnTo>
                  <a:lnTo>
                    <a:pt x="647" y="13508"/>
                  </a:lnTo>
                  <a:lnTo>
                    <a:pt x="828" y="13793"/>
                  </a:lnTo>
                  <a:lnTo>
                    <a:pt x="1061" y="14077"/>
                  </a:lnTo>
                  <a:lnTo>
                    <a:pt x="1294" y="14310"/>
                  </a:lnTo>
                  <a:lnTo>
                    <a:pt x="1527" y="14543"/>
                  </a:lnTo>
                  <a:lnTo>
                    <a:pt x="1812" y="14776"/>
                  </a:lnTo>
                  <a:lnTo>
                    <a:pt x="2096" y="14957"/>
                  </a:lnTo>
                  <a:lnTo>
                    <a:pt x="2381" y="15138"/>
                  </a:lnTo>
                  <a:lnTo>
                    <a:pt x="2692" y="15268"/>
                  </a:lnTo>
                  <a:lnTo>
                    <a:pt x="3002" y="15397"/>
                  </a:lnTo>
                  <a:lnTo>
                    <a:pt x="3313" y="15475"/>
                  </a:lnTo>
                  <a:lnTo>
                    <a:pt x="3649" y="15552"/>
                  </a:lnTo>
                  <a:lnTo>
                    <a:pt x="3985" y="15604"/>
                  </a:lnTo>
                  <a:lnTo>
                    <a:pt x="4192" y="15604"/>
                  </a:lnTo>
                  <a:lnTo>
                    <a:pt x="4399" y="15630"/>
                  </a:lnTo>
                  <a:lnTo>
                    <a:pt x="9937" y="15630"/>
                  </a:lnTo>
                  <a:lnTo>
                    <a:pt x="9937" y="0"/>
                  </a:lnTo>
                  <a:close/>
                </a:path>
              </a:pathLst>
            </a:custGeom>
            <a:solidFill>
              <a:srgbClr val="60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46"/>
            <p:cNvSpPr/>
            <p:nvPr/>
          </p:nvSpPr>
          <p:spPr>
            <a:xfrm>
              <a:off x="8970824" y="2466838"/>
              <a:ext cx="96887" cy="850983"/>
            </a:xfrm>
            <a:custGeom>
              <a:rect b="b" l="l" r="r" t="t"/>
              <a:pathLst>
                <a:path extrusionOk="0" h="49555" w="5642">
                  <a:moveTo>
                    <a:pt x="130" y="0"/>
                  </a:moveTo>
                  <a:lnTo>
                    <a:pt x="52" y="52"/>
                  </a:lnTo>
                  <a:lnTo>
                    <a:pt x="0" y="130"/>
                  </a:lnTo>
                  <a:lnTo>
                    <a:pt x="0" y="207"/>
                  </a:lnTo>
                  <a:lnTo>
                    <a:pt x="0" y="49347"/>
                  </a:lnTo>
                  <a:lnTo>
                    <a:pt x="0" y="49425"/>
                  </a:lnTo>
                  <a:lnTo>
                    <a:pt x="52" y="49503"/>
                  </a:lnTo>
                  <a:lnTo>
                    <a:pt x="130" y="49529"/>
                  </a:lnTo>
                  <a:lnTo>
                    <a:pt x="207" y="49554"/>
                  </a:lnTo>
                  <a:lnTo>
                    <a:pt x="5434" y="49554"/>
                  </a:lnTo>
                  <a:lnTo>
                    <a:pt x="5512" y="49529"/>
                  </a:lnTo>
                  <a:lnTo>
                    <a:pt x="5590" y="49503"/>
                  </a:lnTo>
                  <a:lnTo>
                    <a:pt x="5641" y="49425"/>
                  </a:lnTo>
                  <a:lnTo>
                    <a:pt x="5641" y="49347"/>
                  </a:lnTo>
                  <a:lnTo>
                    <a:pt x="5641" y="207"/>
                  </a:lnTo>
                  <a:lnTo>
                    <a:pt x="5641" y="130"/>
                  </a:lnTo>
                  <a:lnTo>
                    <a:pt x="5590" y="52"/>
                  </a:lnTo>
                  <a:lnTo>
                    <a:pt x="551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46"/>
            <p:cNvSpPr/>
            <p:nvPr/>
          </p:nvSpPr>
          <p:spPr>
            <a:xfrm>
              <a:off x="8905946" y="2388188"/>
              <a:ext cx="226643" cy="116000"/>
            </a:xfrm>
            <a:custGeom>
              <a:rect b="b" l="l" r="r" t="t"/>
              <a:pathLst>
                <a:path extrusionOk="0" h="6755" w="13198">
                  <a:moveTo>
                    <a:pt x="596" y="0"/>
                  </a:moveTo>
                  <a:lnTo>
                    <a:pt x="466" y="26"/>
                  </a:lnTo>
                  <a:lnTo>
                    <a:pt x="363" y="52"/>
                  </a:lnTo>
                  <a:lnTo>
                    <a:pt x="259" y="104"/>
                  </a:lnTo>
                  <a:lnTo>
                    <a:pt x="156" y="181"/>
                  </a:lnTo>
                  <a:lnTo>
                    <a:pt x="104" y="259"/>
                  </a:lnTo>
                  <a:lnTo>
                    <a:pt x="52" y="362"/>
                  </a:lnTo>
                  <a:lnTo>
                    <a:pt x="0" y="492"/>
                  </a:lnTo>
                  <a:lnTo>
                    <a:pt x="0" y="595"/>
                  </a:lnTo>
                  <a:lnTo>
                    <a:pt x="0" y="6159"/>
                  </a:lnTo>
                  <a:lnTo>
                    <a:pt x="0" y="6262"/>
                  </a:lnTo>
                  <a:lnTo>
                    <a:pt x="52" y="6392"/>
                  </a:lnTo>
                  <a:lnTo>
                    <a:pt x="104" y="6495"/>
                  </a:lnTo>
                  <a:lnTo>
                    <a:pt x="156" y="6573"/>
                  </a:lnTo>
                  <a:lnTo>
                    <a:pt x="259" y="6651"/>
                  </a:lnTo>
                  <a:lnTo>
                    <a:pt x="363" y="6702"/>
                  </a:lnTo>
                  <a:lnTo>
                    <a:pt x="466" y="6728"/>
                  </a:lnTo>
                  <a:lnTo>
                    <a:pt x="596" y="6754"/>
                  </a:lnTo>
                  <a:lnTo>
                    <a:pt x="12602" y="6754"/>
                  </a:lnTo>
                  <a:lnTo>
                    <a:pt x="12732" y="6728"/>
                  </a:lnTo>
                  <a:lnTo>
                    <a:pt x="12835" y="6702"/>
                  </a:lnTo>
                  <a:lnTo>
                    <a:pt x="12939" y="6651"/>
                  </a:lnTo>
                  <a:lnTo>
                    <a:pt x="13016" y="6573"/>
                  </a:lnTo>
                  <a:lnTo>
                    <a:pt x="13094" y="6495"/>
                  </a:lnTo>
                  <a:lnTo>
                    <a:pt x="13146" y="6392"/>
                  </a:lnTo>
                  <a:lnTo>
                    <a:pt x="13197" y="6262"/>
                  </a:lnTo>
                  <a:lnTo>
                    <a:pt x="13197" y="6159"/>
                  </a:lnTo>
                  <a:lnTo>
                    <a:pt x="13197" y="595"/>
                  </a:lnTo>
                  <a:lnTo>
                    <a:pt x="13197" y="492"/>
                  </a:lnTo>
                  <a:lnTo>
                    <a:pt x="13146" y="362"/>
                  </a:lnTo>
                  <a:lnTo>
                    <a:pt x="13094" y="259"/>
                  </a:lnTo>
                  <a:lnTo>
                    <a:pt x="13016" y="181"/>
                  </a:lnTo>
                  <a:lnTo>
                    <a:pt x="12939" y="104"/>
                  </a:lnTo>
                  <a:lnTo>
                    <a:pt x="12835" y="52"/>
                  </a:lnTo>
                  <a:lnTo>
                    <a:pt x="12732" y="26"/>
                  </a:lnTo>
                  <a:lnTo>
                    <a:pt x="12602" y="0"/>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46"/>
            <p:cNvSpPr/>
            <p:nvPr/>
          </p:nvSpPr>
          <p:spPr>
            <a:xfrm>
              <a:off x="8910823" y="3301799"/>
              <a:ext cx="216872" cy="57785"/>
            </a:xfrm>
            <a:custGeom>
              <a:rect b="b" l="l" r="r" t="t"/>
              <a:pathLst>
                <a:path extrusionOk="0" h="3365" w="12629">
                  <a:moveTo>
                    <a:pt x="2847" y="1"/>
                  </a:moveTo>
                  <a:lnTo>
                    <a:pt x="2615" y="27"/>
                  </a:lnTo>
                  <a:lnTo>
                    <a:pt x="2382" y="78"/>
                  </a:lnTo>
                  <a:lnTo>
                    <a:pt x="2149" y="130"/>
                  </a:lnTo>
                  <a:lnTo>
                    <a:pt x="1942" y="182"/>
                  </a:lnTo>
                  <a:lnTo>
                    <a:pt x="1735" y="285"/>
                  </a:lnTo>
                  <a:lnTo>
                    <a:pt x="1321" y="492"/>
                  </a:lnTo>
                  <a:lnTo>
                    <a:pt x="958" y="751"/>
                  </a:lnTo>
                  <a:lnTo>
                    <a:pt x="622" y="1036"/>
                  </a:lnTo>
                  <a:lnTo>
                    <a:pt x="337" y="1398"/>
                  </a:lnTo>
                  <a:lnTo>
                    <a:pt x="105" y="1760"/>
                  </a:lnTo>
                  <a:lnTo>
                    <a:pt x="53" y="1916"/>
                  </a:lnTo>
                  <a:lnTo>
                    <a:pt x="1" y="2045"/>
                  </a:lnTo>
                  <a:lnTo>
                    <a:pt x="1" y="2174"/>
                  </a:lnTo>
                  <a:lnTo>
                    <a:pt x="1" y="2330"/>
                  </a:lnTo>
                  <a:lnTo>
                    <a:pt x="1" y="2459"/>
                  </a:lnTo>
                  <a:lnTo>
                    <a:pt x="53" y="2589"/>
                  </a:lnTo>
                  <a:lnTo>
                    <a:pt x="105" y="2718"/>
                  </a:lnTo>
                  <a:lnTo>
                    <a:pt x="156" y="2847"/>
                  </a:lnTo>
                  <a:lnTo>
                    <a:pt x="234" y="2951"/>
                  </a:lnTo>
                  <a:lnTo>
                    <a:pt x="337" y="3054"/>
                  </a:lnTo>
                  <a:lnTo>
                    <a:pt x="441" y="3132"/>
                  </a:lnTo>
                  <a:lnTo>
                    <a:pt x="544" y="3210"/>
                  </a:lnTo>
                  <a:lnTo>
                    <a:pt x="674" y="3287"/>
                  </a:lnTo>
                  <a:lnTo>
                    <a:pt x="829" y="3313"/>
                  </a:lnTo>
                  <a:lnTo>
                    <a:pt x="958" y="3365"/>
                  </a:lnTo>
                  <a:lnTo>
                    <a:pt x="11671" y="3365"/>
                  </a:lnTo>
                  <a:lnTo>
                    <a:pt x="11801" y="3313"/>
                  </a:lnTo>
                  <a:lnTo>
                    <a:pt x="11956" y="3287"/>
                  </a:lnTo>
                  <a:lnTo>
                    <a:pt x="12060" y="3210"/>
                  </a:lnTo>
                  <a:lnTo>
                    <a:pt x="12189" y="3132"/>
                  </a:lnTo>
                  <a:lnTo>
                    <a:pt x="12292" y="3054"/>
                  </a:lnTo>
                  <a:lnTo>
                    <a:pt x="12396" y="2951"/>
                  </a:lnTo>
                  <a:lnTo>
                    <a:pt x="12474" y="2847"/>
                  </a:lnTo>
                  <a:lnTo>
                    <a:pt x="12525" y="2718"/>
                  </a:lnTo>
                  <a:lnTo>
                    <a:pt x="12577" y="2589"/>
                  </a:lnTo>
                  <a:lnTo>
                    <a:pt x="12629" y="2459"/>
                  </a:lnTo>
                  <a:lnTo>
                    <a:pt x="12629" y="2330"/>
                  </a:lnTo>
                  <a:lnTo>
                    <a:pt x="12629" y="2174"/>
                  </a:lnTo>
                  <a:lnTo>
                    <a:pt x="12629" y="2045"/>
                  </a:lnTo>
                  <a:lnTo>
                    <a:pt x="12577" y="1916"/>
                  </a:lnTo>
                  <a:lnTo>
                    <a:pt x="12525" y="1760"/>
                  </a:lnTo>
                  <a:lnTo>
                    <a:pt x="12267" y="1398"/>
                  </a:lnTo>
                  <a:lnTo>
                    <a:pt x="11982" y="1036"/>
                  </a:lnTo>
                  <a:lnTo>
                    <a:pt x="11671" y="751"/>
                  </a:lnTo>
                  <a:lnTo>
                    <a:pt x="11309" y="492"/>
                  </a:lnTo>
                  <a:lnTo>
                    <a:pt x="10895" y="285"/>
                  </a:lnTo>
                  <a:lnTo>
                    <a:pt x="10688" y="182"/>
                  </a:lnTo>
                  <a:lnTo>
                    <a:pt x="10481" y="130"/>
                  </a:lnTo>
                  <a:lnTo>
                    <a:pt x="10248" y="78"/>
                  </a:lnTo>
                  <a:lnTo>
                    <a:pt x="10015" y="27"/>
                  </a:lnTo>
                  <a:lnTo>
                    <a:pt x="9782" y="1"/>
                  </a:lnTo>
                  <a:close/>
                </a:path>
              </a:pathLst>
            </a:custGeom>
            <a:solidFill>
              <a:srgbClr val="00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46"/>
            <p:cNvSpPr/>
            <p:nvPr/>
          </p:nvSpPr>
          <p:spPr>
            <a:xfrm>
              <a:off x="5671832" y="1966036"/>
              <a:ext cx="303077" cy="471042"/>
            </a:xfrm>
            <a:custGeom>
              <a:rect b="b" l="l" r="r" t="t"/>
              <a:pathLst>
                <a:path extrusionOk="0" h="27430" w="17649">
                  <a:moveTo>
                    <a:pt x="12629" y="0"/>
                  </a:moveTo>
                  <a:lnTo>
                    <a:pt x="12189" y="26"/>
                  </a:lnTo>
                  <a:lnTo>
                    <a:pt x="11775" y="78"/>
                  </a:lnTo>
                  <a:lnTo>
                    <a:pt x="11361" y="156"/>
                  </a:lnTo>
                  <a:lnTo>
                    <a:pt x="10947" y="285"/>
                  </a:lnTo>
                  <a:lnTo>
                    <a:pt x="10584" y="414"/>
                  </a:lnTo>
                  <a:lnTo>
                    <a:pt x="10248" y="570"/>
                  </a:lnTo>
                  <a:lnTo>
                    <a:pt x="9937" y="751"/>
                  </a:lnTo>
                  <a:lnTo>
                    <a:pt x="9653" y="984"/>
                  </a:lnTo>
                  <a:lnTo>
                    <a:pt x="9420" y="1216"/>
                  </a:lnTo>
                  <a:lnTo>
                    <a:pt x="9213" y="1475"/>
                  </a:lnTo>
                  <a:lnTo>
                    <a:pt x="8204" y="3131"/>
                  </a:lnTo>
                  <a:lnTo>
                    <a:pt x="7246" y="4736"/>
                  </a:lnTo>
                  <a:lnTo>
                    <a:pt x="6366" y="6262"/>
                  </a:lnTo>
                  <a:lnTo>
                    <a:pt x="5564" y="7712"/>
                  </a:lnTo>
                  <a:lnTo>
                    <a:pt x="4788" y="9083"/>
                  </a:lnTo>
                  <a:lnTo>
                    <a:pt x="4089" y="10377"/>
                  </a:lnTo>
                  <a:lnTo>
                    <a:pt x="3442" y="11619"/>
                  </a:lnTo>
                  <a:lnTo>
                    <a:pt x="2873" y="12783"/>
                  </a:lnTo>
                  <a:lnTo>
                    <a:pt x="2330" y="13896"/>
                  </a:lnTo>
                  <a:lnTo>
                    <a:pt x="1864" y="14931"/>
                  </a:lnTo>
                  <a:lnTo>
                    <a:pt x="1450" y="15914"/>
                  </a:lnTo>
                  <a:lnTo>
                    <a:pt x="1088" y="16820"/>
                  </a:lnTo>
                  <a:lnTo>
                    <a:pt x="777" y="17674"/>
                  </a:lnTo>
                  <a:lnTo>
                    <a:pt x="492" y="18476"/>
                  </a:lnTo>
                  <a:lnTo>
                    <a:pt x="285" y="19227"/>
                  </a:lnTo>
                  <a:lnTo>
                    <a:pt x="130" y="19900"/>
                  </a:lnTo>
                  <a:lnTo>
                    <a:pt x="53" y="20262"/>
                  </a:lnTo>
                  <a:lnTo>
                    <a:pt x="1" y="20702"/>
                  </a:lnTo>
                  <a:lnTo>
                    <a:pt x="1" y="21193"/>
                  </a:lnTo>
                  <a:lnTo>
                    <a:pt x="1" y="21711"/>
                  </a:lnTo>
                  <a:lnTo>
                    <a:pt x="27" y="22280"/>
                  </a:lnTo>
                  <a:lnTo>
                    <a:pt x="78" y="22849"/>
                  </a:lnTo>
                  <a:lnTo>
                    <a:pt x="182" y="23445"/>
                  </a:lnTo>
                  <a:lnTo>
                    <a:pt x="311" y="24040"/>
                  </a:lnTo>
                  <a:lnTo>
                    <a:pt x="467" y="24609"/>
                  </a:lnTo>
                  <a:lnTo>
                    <a:pt x="674" y="25152"/>
                  </a:lnTo>
                  <a:lnTo>
                    <a:pt x="906" y="25670"/>
                  </a:lnTo>
                  <a:lnTo>
                    <a:pt x="1062" y="25903"/>
                  </a:lnTo>
                  <a:lnTo>
                    <a:pt x="1191" y="26136"/>
                  </a:lnTo>
                  <a:lnTo>
                    <a:pt x="1372" y="26343"/>
                  </a:lnTo>
                  <a:lnTo>
                    <a:pt x="1528" y="26524"/>
                  </a:lnTo>
                  <a:lnTo>
                    <a:pt x="1735" y="26705"/>
                  </a:lnTo>
                  <a:lnTo>
                    <a:pt x="1916" y="26860"/>
                  </a:lnTo>
                  <a:lnTo>
                    <a:pt x="2123" y="26990"/>
                  </a:lnTo>
                  <a:lnTo>
                    <a:pt x="2356" y="27093"/>
                  </a:lnTo>
                  <a:lnTo>
                    <a:pt x="2588" y="27197"/>
                  </a:lnTo>
                  <a:lnTo>
                    <a:pt x="2847" y="27249"/>
                  </a:lnTo>
                  <a:lnTo>
                    <a:pt x="3391" y="27352"/>
                  </a:lnTo>
                  <a:lnTo>
                    <a:pt x="3831" y="27430"/>
                  </a:lnTo>
                  <a:lnTo>
                    <a:pt x="4193" y="27430"/>
                  </a:lnTo>
                  <a:lnTo>
                    <a:pt x="4348" y="27404"/>
                  </a:lnTo>
                  <a:lnTo>
                    <a:pt x="4503" y="27378"/>
                  </a:lnTo>
                  <a:lnTo>
                    <a:pt x="4633" y="27300"/>
                  </a:lnTo>
                  <a:lnTo>
                    <a:pt x="4762" y="27223"/>
                  </a:lnTo>
                  <a:lnTo>
                    <a:pt x="4866" y="27119"/>
                  </a:lnTo>
                  <a:lnTo>
                    <a:pt x="4995" y="26964"/>
                  </a:lnTo>
                  <a:lnTo>
                    <a:pt x="5099" y="26783"/>
                  </a:lnTo>
                  <a:lnTo>
                    <a:pt x="5202" y="26576"/>
                  </a:lnTo>
                  <a:lnTo>
                    <a:pt x="5435" y="26058"/>
                  </a:lnTo>
                  <a:lnTo>
                    <a:pt x="16898" y="7272"/>
                  </a:lnTo>
                  <a:lnTo>
                    <a:pt x="17002" y="7065"/>
                  </a:lnTo>
                  <a:lnTo>
                    <a:pt x="17235" y="6444"/>
                  </a:lnTo>
                  <a:lnTo>
                    <a:pt x="17364" y="6004"/>
                  </a:lnTo>
                  <a:lnTo>
                    <a:pt x="17468" y="5538"/>
                  </a:lnTo>
                  <a:lnTo>
                    <a:pt x="17571" y="4994"/>
                  </a:lnTo>
                  <a:lnTo>
                    <a:pt x="17623" y="4451"/>
                  </a:lnTo>
                  <a:lnTo>
                    <a:pt x="17649" y="3882"/>
                  </a:lnTo>
                  <a:lnTo>
                    <a:pt x="17623" y="3571"/>
                  </a:lnTo>
                  <a:lnTo>
                    <a:pt x="17597" y="3287"/>
                  </a:lnTo>
                  <a:lnTo>
                    <a:pt x="17545" y="3002"/>
                  </a:lnTo>
                  <a:lnTo>
                    <a:pt x="17468" y="2717"/>
                  </a:lnTo>
                  <a:lnTo>
                    <a:pt x="17364" y="2433"/>
                  </a:lnTo>
                  <a:lnTo>
                    <a:pt x="17235" y="2174"/>
                  </a:lnTo>
                  <a:lnTo>
                    <a:pt x="17105" y="1889"/>
                  </a:lnTo>
                  <a:lnTo>
                    <a:pt x="16924" y="1631"/>
                  </a:lnTo>
                  <a:lnTo>
                    <a:pt x="16717" y="1398"/>
                  </a:lnTo>
                  <a:lnTo>
                    <a:pt x="16484" y="1165"/>
                  </a:lnTo>
                  <a:lnTo>
                    <a:pt x="16225" y="958"/>
                  </a:lnTo>
                  <a:lnTo>
                    <a:pt x="15915" y="751"/>
                  </a:lnTo>
                  <a:lnTo>
                    <a:pt x="15604" y="570"/>
                  </a:lnTo>
                  <a:lnTo>
                    <a:pt x="15216" y="414"/>
                  </a:lnTo>
                  <a:lnTo>
                    <a:pt x="14802" y="259"/>
                  </a:lnTo>
                  <a:lnTo>
                    <a:pt x="14388" y="156"/>
                  </a:lnTo>
                  <a:lnTo>
                    <a:pt x="13948" y="78"/>
                  </a:lnTo>
                  <a:lnTo>
                    <a:pt x="13508" y="26"/>
                  </a:lnTo>
                  <a:lnTo>
                    <a:pt x="130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46"/>
            <p:cNvSpPr/>
            <p:nvPr/>
          </p:nvSpPr>
          <p:spPr>
            <a:xfrm>
              <a:off x="5869574" y="1792285"/>
              <a:ext cx="401287" cy="237753"/>
            </a:xfrm>
            <a:custGeom>
              <a:rect b="b" l="l" r="r" t="t"/>
              <a:pathLst>
                <a:path extrusionOk="0" h="13845" w="23368">
                  <a:moveTo>
                    <a:pt x="7505" y="0"/>
                  </a:moveTo>
                  <a:lnTo>
                    <a:pt x="6910" y="26"/>
                  </a:lnTo>
                  <a:lnTo>
                    <a:pt x="6315" y="78"/>
                  </a:lnTo>
                  <a:lnTo>
                    <a:pt x="5746" y="130"/>
                  </a:lnTo>
                  <a:lnTo>
                    <a:pt x="5176" y="233"/>
                  </a:lnTo>
                  <a:lnTo>
                    <a:pt x="4659" y="337"/>
                  </a:lnTo>
                  <a:lnTo>
                    <a:pt x="4141" y="466"/>
                  </a:lnTo>
                  <a:lnTo>
                    <a:pt x="3650" y="647"/>
                  </a:lnTo>
                  <a:lnTo>
                    <a:pt x="3158" y="829"/>
                  </a:lnTo>
                  <a:lnTo>
                    <a:pt x="2718" y="1036"/>
                  </a:lnTo>
                  <a:lnTo>
                    <a:pt x="2304" y="1268"/>
                  </a:lnTo>
                  <a:lnTo>
                    <a:pt x="1916" y="1527"/>
                  </a:lnTo>
                  <a:lnTo>
                    <a:pt x="1554" y="1838"/>
                  </a:lnTo>
                  <a:lnTo>
                    <a:pt x="1217" y="2148"/>
                  </a:lnTo>
                  <a:lnTo>
                    <a:pt x="932" y="2485"/>
                  </a:lnTo>
                  <a:lnTo>
                    <a:pt x="674" y="2873"/>
                  </a:lnTo>
                  <a:lnTo>
                    <a:pt x="467" y="3261"/>
                  </a:lnTo>
                  <a:lnTo>
                    <a:pt x="286" y="3701"/>
                  </a:lnTo>
                  <a:lnTo>
                    <a:pt x="156" y="4167"/>
                  </a:lnTo>
                  <a:lnTo>
                    <a:pt x="53" y="4658"/>
                  </a:lnTo>
                  <a:lnTo>
                    <a:pt x="1" y="5176"/>
                  </a:lnTo>
                  <a:lnTo>
                    <a:pt x="1" y="5719"/>
                  </a:lnTo>
                  <a:lnTo>
                    <a:pt x="53" y="6314"/>
                  </a:lnTo>
                  <a:lnTo>
                    <a:pt x="156" y="6935"/>
                  </a:lnTo>
                  <a:lnTo>
                    <a:pt x="311" y="7582"/>
                  </a:lnTo>
                  <a:lnTo>
                    <a:pt x="493" y="8255"/>
                  </a:lnTo>
                  <a:lnTo>
                    <a:pt x="751" y="8980"/>
                  </a:lnTo>
                  <a:lnTo>
                    <a:pt x="1062" y="9704"/>
                  </a:lnTo>
                  <a:lnTo>
                    <a:pt x="1191" y="9937"/>
                  </a:lnTo>
                  <a:lnTo>
                    <a:pt x="1321" y="10170"/>
                  </a:lnTo>
                  <a:lnTo>
                    <a:pt x="1502" y="10403"/>
                  </a:lnTo>
                  <a:lnTo>
                    <a:pt x="1683" y="10610"/>
                  </a:lnTo>
                  <a:lnTo>
                    <a:pt x="1864" y="10817"/>
                  </a:lnTo>
                  <a:lnTo>
                    <a:pt x="2097" y="11024"/>
                  </a:lnTo>
                  <a:lnTo>
                    <a:pt x="2330" y="11205"/>
                  </a:lnTo>
                  <a:lnTo>
                    <a:pt x="2589" y="11386"/>
                  </a:lnTo>
                  <a:lnTo>
                    <a:pt x="3158" y="11749"/>
                  </a:lnTo>
                  <a:lnTo>
                    <a:pt x="3779" y="12085"/>
                  </a:lnTo>
                  <a:lnTo>
                    <a:pt x="4478" y="12370"/>
                  </a:lnTo>
                  <a:lnTo>
                    <a:pt x="5202" y="12654"/>
                  </a:lnTo>
                  <a:lnTo>
                    <a:pt x="5978" y="12913"/>
                  </a:lnTo>
                  <a:lnTo>
                    <a:pt x="6806" y="13120"/>
                  </a:lnTo>
                  <a:lnTo>
                    <a:pt x="7660" y="13301"/>
                  </a:lnTo>
                  <a:lnTo>
                    <a:pt x="8540" y="13482"/>
                  </a:lnTo>
                  <a:lnTo>
                    <a:pt x="9446" y="13612"/>
                  </a:lnTo>
                  <a:lnTo>
                    <a:pt x="10377" y="13715"/>
                  </a:lnTo>
                  <a:lnTo>
                    <a:pt x="11309" y="13793"/>
                  </a:lnTo>
                  <a:lnTo>
                    <a:pt x="12241" y="13819"/>
                  </a:lnTo>
                  <a:lnTo>
                    <a:pt x="13172" y="13845"/>
                  </a:lnTo>
                  <a:lnTo>
                    <a:pt x="14104" y="13819"/>
                  </a:lnTo>
                  <a:lnTo>
                    <a:pt x="15009" y="13793"/>
                  </a:lnTo>
                  <a:lnTo>
                    <a:pt x="15915" y="13715"/>
                  </a:lnTo>
                  <a:lnTo>
                    <a:pt x="16795" y="13612"/>
                  </a:lnTo>
                  <a:lnTo>
                    <a:pt x="17623" y="13456"/>
                  </a:lnTo>
                  <a:lnTo>
                    <a:pt x="18425" y="13301"/>
                  </a:lnTo>
                  <a:lnTo>
                    <a:pt x="19201" y="13094"/>
                  </a:lnTo>
                  <a:lnTo>
                    <a:pt x="19900" y="12861"/>
                  </a:lnTo>
                  <a:lnTo>
                    <a:pt x="20573" y="12577"/>
                  </a:lnTo>
                  <a:lnTo>
                    <a:pt x="21168" y="12292"/>
                  </a:lnTo>
                  <a:lnTo>
                    <a:pt x="21453" y="12137"/>
                  </a:lnTo>
                  <a:lnTo>
                    <a:pt x="21711" y="11956"/>
                  </a:lnTo>
                  <a:lnTo>
                    <a:pt x="21944" y="11774"/>
                  </a:lnTo>
                  <a:lnTo>
                    <a:pt x="22177" y="11593"/>
                  </a:lnTo>
                  <a:lnTo>
                    <a:pt x="22384" y="11386"/>
                  </a:lnTo>
                  <a:lnTo>
                    <a:pt x="22565" y="11179"/>
                  </a:lnTo>
                  <a:lnTo>
                    <a:pt x="22747" y="10972"/>
                  </a:lnTo>
                  <a:lnTo>
                    <a:pt x="22876" y="10765"/>
                  </a:lnTo>
                  <a:lnTo>
                    <a:pt x="23005" y="10532"/>
                  </a:lnTo>
                  <a:lnTo>
                    <a:pt x="23109" y="10274"/>
                  </a:lnTo>
                  <a:lnTo>
                    <a:pt x="23238" y="9834"/>
                  </a:lnTo>
                  <a:lnTo>
                    <a:pt x="23316" y="9368"/>
                  </a:lnTo>
                  <a:lnTo>
                    <a:pt x="23368" y="8928"/>
                  </a:lnTo>
                  <a:lnTo>
                    <a:pt x="23342" y="8488"/>
                  </a:lnTo>
                  <a:lnTo>
                    <a:pt x="23290" y="8048"/>
                  </a:lnTo>
                  <a:lnTo>
                    <a:pt x="23186" y="7608"/>
                  </a:lnTo>
                  <a:lnTo>
                    <a:pt x="23031" y="7194"/>
                  </a:lnTo>
                  <a:lnTo>
                    <a:pt x="22850" y="6780"/>
                  </a:lnTo>
                  <a:lnTo>
                    <a:pt x="22643" y="6366"/>
                  </a:lnTo>
                  <a:lnTo>
                    <a:pt x="22358" y="5978"/>
                  </a:lnTo>
                  <a:lnTo>
                    <a:pt x="22074" y="5590"/>
                  </a:lnTo>
                  <a:lnTo>
                    <a:pt x="21737" y="5202"/>
                  </a:lnTo>
                  <a:lnTo>
                    <a:pt x="21375" y="4814"/>
                  </a:lnTo>
                  <a:lnTo>
                    <a:pt x="20987" y="4451"/>
                  </a:lnTo>
                  <a:lnTo>
                    <a:pt x="20547" y="4115"/>
                  </a:lnTo>
                  <a:lnTo>
                    <a:pt x="20107" y="3778"/>
                  </a:lnTo>
                  <a:lnTo>
                    <a:pt x="19615" y="3442"/>
                  </a:lnTo>
                  <a:lnTo>
                    <a:pt x="19124" y="3132"/>
                  </a:lnTo>
                  <a:lnTo>
                    <a:pt x="18606" y="2821"/>
                  </a:lnTo>
                  <a:lnTo>
                    <a:pt x="18063" y="2536"/>
                  </a:lnTo>
                  <a:lnTo>
                    <a:pt x="17494" y="2252"/>
                  </a:lnTo>
                  <a:lnTo>
                    <a:pt x="16924" y="1993"/>
                  </a:lnTo>
                  <a:lnTo>
                    <a:pt x="16329" y="1734"/>
                  </a:lnTo>
                  <a:lnTo>
                    <a:pt x="15734" y="1501"/>
                  </a:lnTo>
                  <a:lnTo>
                    <a:pt x="15113" y="1268"/>
                  </a:lnTo>
                  <a:lnTo>
                    <a:pt x="14492" y="1061"/>
                  </a:lnTo>
                  <a:lnTo>
                    <a:pt x="13871" y="880"/>
                  </a:lnTo>
                  <a:lnTo>
                    <a:pt x="13224" y="725"/>
                  </a:lnTo>
                  <a:lnTo>
                    <a:pt x="12577" y="570"/>
                  </a:lnTo>
                  <a:lnTo>
                    <a:pt x="11930" y="414"/>
                  </a:lnTo>
                  <a:lnTo>
                    <a:pt x="11283" y="311"/>
                  </a:lnTo>
                  <a:lnTo>
                    <a:pt x="10636" y="207"/>
                  </a:lnTo>
                  <a:lnTo>
                    <a:pt x="10015" y="130"/>
                  </a:lnTo>
                  <a:lnTo>
                    <a:pt x="9368" y="52"/>
                  </a:lnTo>
                  <a:lnTo>
                    <a:pt x="8747" y="26"/>
                  </a:lnTo>
                  <a:lnTo>
                    <a:pt x="81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46"/>
            <p:cNvSpPr/>
            <p:nvPr/>
          </p:nvSpPr>
          <p:spPr>
            <a:xfrm>
              <a:off x="6148197" y="1967358"/>
              <a:ext cx="277748" cy="492834"/>
            </a:xfrm>
            <a:custGeom>
              <a:rect b="b" l="l" r="r" t="t"/>
              <a:pathLst>
                <a:path extrusionOk="0" h="28699" w="16174">
                  <a:moveTo>
                    <a:pt x="4503" y="1"/>
                  </a:moveTo>
                  <a:lnTo>
                    <a:pt x="4089" y="27"/>
                  </a:lnTo>
                  <a:lnTo>
                    <a:pt x="3675" y="53"/>
                  </a:lnTo>
                  <a:lnTo>
                    <a:pt x="3235" y="130"/>
                  </a:lnTo>
                  <a:lnTo>
                    <a:pt x="2847" y="234"/>
                  </a:lnTo>
                  <a:lnTo>
                    <a:pt x="2433" y="363"/>
                  </a:lnTo>
                  <a:lnTo>
                    <a:pt x="2071" y="518"/>
                  </a:lnTo>
                  <a:lnTo>
                    <a:pt x="1734" y="700"/>
                  </a:lnTo>
                  <a:lnTo>
                    <a:pt x="1424" y="907"/>
                  </a:lnTo>
                  <a:lnTo>
                    <a:pt x="1165" y="1114"/>
                  </a:lnTo>
                  <a:lnTo>
                    <a:pt x="932" y="1347"/>
                  </a:lnTo>
                  <a:lnTo>
                    <a:pt x="725" y="1605"/>
                  </a:lnTo>
                  <a:lnTo>
                    <a:pt x="544" y="1864"/>
                  </a:lnTo>
                  <a:lnTo>
                    <a:pt x="415" y="2123"/>
                  </a:lnTo>
                  <a:lnTo>
                    <a:pt x="285" y="2382"/>
                  </a:lnTo>
                  <a:lnTo>
                    <a:pt x="182" y="2666"/>
                  </a:lnTo>
                  <a:lnTo>
                    <a:pt x="104" y="2951"/>
                  </a:lnTo>
                  <a:lnTo>
                    <a:pt x="52" y="3261"/>
                  </a:lnTo>
                  <a:lnTo>
                    <a:pt x="26" y="3546"/>
                  </a:lnTo>
                  <a:lnTo>
                    <a:pt x="1" y="3831"/>
                  </a:lnTo>
                  <a:lnTo>
                    <a:pt x="26" y="4400"/>
                  </a:lnTo>
                  <a:lnTo>
                    <a:pt x="78" y="4969"/>
                  </a:lnTo>
                  <a:lnTo>
                    <a:pt x="182" y="5487"/>
                  </a:lnTo>
                  <a:lnTo>
                    <a:pt x="285" y="5978"/>
                  </a:lnTo>
                  <a:lnTo>
                    <a:pt x="415" y="6392"/>
                  </a:lnTo>
                  <a:lnTo>
                    <a:pt x="648" y="7014"/>
                  </a:lnTo>
                  <a:lnTo>
                    <a:pt x="751" y="7246"/>
                  </a:lnTo>
                  <a:lnTo>
                    <a:pt x="9187" y="28181"/>
                  </a:lnTo>
                  <a:lnTo>
                    <a:pt x="9316" y="28388"/>
                  </a:lnTo>
                  <a:lnTo>
                    <a:pt x="9446" y="28543"/>
                  </a:lnTo>
                  <a:lnTo>
                    <a:pt x="9627" y="28646"/>
                  </a:lnTo>
                  <a:lnTo>
                    <a:pt x="9808" y="28698"/>
                  </a:lnTo>
                  <a:lnTo>
                    <a:pt x="10041" y="28698"/>
                  </a:lnTo>
                  <a:lnTo>
                    <a:pt x="10274" y="28621"/>
                  </a:lnTo>
                  <a:lnTo>
                    <a:pt x="10558" y="28543"/>
                  </a:lnTo>
                  <a:lnTo>
                    <a:pt x="10817" y="28388"/>
                  </a:lnTo>
                  <a:lnTo>
                    <a:pt x="11128" y="28232"/>
                  </a:lnTo>
                  <a:lnTo>
                    <a:pt x="11438" y="28000"/>
                  </a:lnTo>
                  <a:lnTo>
                    <a:pt x="11749" y="27767"/>
                  </a:lnTo>
                  <a:lnTo>
                    <a:pt x="12059" y="27482"/>
                  </a:lnTo>
                  <a:lnTo>
                    <a:pt x="12396" y="27197"/>
                  </a:lnTo>
                  <a:lnTo>
                    <a:pt x="12732" y="26861"/>
                  </a:lnTo>
                  <a:lnTo>
                    <a:pt x="13379" y="26162"/>
                  </a:lnTo>
                  <a:lnTo>
                    <a:pt x="14000" y="25386"/>
                  </a:lnTo>
                  <a:lnTo>
                    <a:pt x="14595" y="24584"/>
                  </a:lnTo>
                  <a:lnTo>
                    <a:pt x="14854" y="24170"/>
                  </a:lnTo>
                  <a:lnTo>
                    <a:pt x="15113" y="23756"/>
                  </a:lnTo>
                  <a:lnTo>
                    <a:pt x="15345" y="23342"/>
                  </a:lnTo>
                  <a:lnTo>
                    <a:pt x="15552" y="22954"/>
                  </a:lnTo>
                  <a:lnTo>
                    <a:pt x="15734" y="22565"/>
                  </a:lnTo>
                  <a:lnTo>
                    <a:pt x="15889" y="22177"/>
                  </a:lnTo>
                  <a:lnTo>
                    <a:pt x="16018" y="21789"/>
                  </a:lnTo>
                  <a:lnTo>
                    <a:pt x="16096" y="21453"/>
                  </a:lnTo>
                  <a:lnTo>
                    <a:pt x="16148" y="21116"/>
                  </a:lnTo>
                  <a:lnTo>
                    <a:pt x="16174" y="20806"/>
                  </a:lnTo>
                  <a:lnTo>
                    <a:pt x="16148" y="20521"/>
                  </a:lnTo>
                  <a:lnTo>
                    <a:pt x="16070" y="20262"/>
                  </a:lnTo>
                  <a:lnTo>
                    <a:pt x="16018" y="19719"/>
                  </a:lnTo>
                  <a:lnTo>
                    <a:pt x="15967" y="19098"/>
                  </a:lnTo>
                  <a:lnTo>
                    <a:pt x="15837" y="18270"/>
                  </a:lnTo>
                  <a:lnTo>
                    <a:pt x="15682" y="17261"/>
                  </a:lnTo>
                  <a:lnTo>
                    <a:pt x="15449" y="16096"/>
                  </a:lnTo>
                  <a:lnTo>
                    <a:pt x="15164" y="14802"/>
                  </a:lnTo>
                  <a:lnTo>
                    <a:pt x="14802" y="13405"/>
                  </a:lnTo>
                  <a:lnTo>
                    <a:pt x="14595" y="12655"/>
                  </a:lnTo>
                  <a:lnTo>
                    <a:pt x="14362" y="11904"/>
                  </a:lnTo>
                  <a:lnTo>
                    <a:pt x="14103" y="11154"/>
                  </a:lnTo>
                  <a:lnTo>
                    <a:pt x="13819" y="10377"/>
                  </a:lnTo>
                  <a:lnTo>
                    <a:pt x="13534" y="9601"/>
                  </a:lnTo>
                  <a:lnTo>
                    <a:pt x="13198" y="8799"/>
                  </a:lnTo>
                  <a:lnTo>
                    <a:pt x="12861" y="8023"/>
                  </a:lnTo>
                  <a:lnTo>
                    <a:pt x="12499" y="7246"/>
                  </a:lnTo>
                  <a:lnTo>
                    <a:pt x="12085" y="6470"/>
                  </a:lnTo>
                  <a:lnTo>
                    <a:pt x="11645" y="5694"/>
                  </a:lnTo>
                  <a:lnTo>
                    <a:pt x="11205" y="4943"/>
                  </a:lnTo>
                  <a:lnTo>
                    <a:pt x="10714" y="4193"/>
                  </a:lnTo>
                  <a:lnTo>
                    <a:pt x="10196" y="3468"/>
                  </a:lnTo>
                  <a:lnTo>
                    <a:pt x="9627" y="2770"/>
                  </a:lnTo>
                  <a:lnTo>
                    <a:pt x="9057" y="2097"/>
                  </a:lnTo>
                  <a:lnTo>
                    <a:pt x="8436" y="1424"/>
                  </a:lnTo>
                  <a:lnTo>
                    <a:pt x="8178" y="1217"/>
                  </a:lnTo>
                  <a:lnTo>
                    <a:pt x="7919" y="1010"/>
                  </a:lnTo>
                  <a:lnTo>
                    <a:pt x="7608" y="803"/>
                  </a:lnTo>
                  <a:lnTo>
                    <a:pt x="7272" y="648"/>
                  </a:lnTo>
                  <a:lnTo>
                    <a:pt x="6936" y="467"/>
                  </a:lnTo>
                  <a:lnTo>
                    <a:pt x="6547" y="337"/>
                  </a:lnTo>
                  <a:lnTo>
                    <a:pt x="6159" y="234"/>
                  </a:lnTo>
                  <a:lnTo>
                    <a:pt x="5771" y="130"/>
                  </a:lnTo>
                  <a:lnTo>
                    <a:pt x="5357" y="79"/>
                  </a:lnTo>
                  <a:lnTo>
                    <a:pt x="4943" y="27"/>
                  </a:lnTo>
                  <a:lnTo>
                    <a:pt x="4503" y="1"/>
                  </a:lnTo>
                  <a:close/>
                </a:path>
              </a:pathLst>
            </a:custGeom>
            <a:solidFill>
              <a:srgbClr val="E5D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46"/>
            <p:cNvSpPr/>
            <p:nvPr/>
          </p:nvSpPr>
          <p:spPr>
            <a:xfrm>
              <a:off x="5876254" y="2472161"/>
              <a:ext cx="369277" cy="239986"/>
            </a:xfrm>
            <a:custGeom>
              <a:rect b="b" l="l" r="r" t="t"/>
              <a:pathLst>
                <a:path extrusionOk="0" h="13975" w="21504">
                  <a:moveTo>
                    <a:pt x="10195" y="1"/>
                  </a:moveTo>
                  <a:lnTo>
                    <a:pt x="9652" y="27"/>
                  </a:lnTo>
                  <a:lnTo>
                    <a:pt x="9109" y="79"/>
                  </a:lnTo>
                  <a:lnTo>
                    <a:pt x="8591" y="130"/>
                  </a:lnTo>
                  <a:lnTo>
                    <a:pt x="8074" y="208"/>
                  </a:lnTo>
                  <a:lnTo>
                    <a:pt x="7556" y="311"/>
                  </a:lnTo>
                  <a:lnTo>
                    <a:pt x="7064" y="415"/>
                  </a:lnTo>
                  <a:lnTo>
                    <a:pt x="6573" y="544"/>
                  </a:lnTo>
                  <a:lnTo>
                    <a:pt x="6107" y="674"/>
                  </a:lnTo>
                  <a:lnTo>
                    <a:pt x="5641" y="829"/>
                  </a:lnTo>
                  <a:lnTo>
                    <a:pt x="5175" y="1010"/>
                  </a:lnTo>
                  <a:lnTo>
                    <a:pt x="4736" y="1191"/>
                  </a:lnTo>
                  <a:lnTo>
                    <a:pt x="4321" y="1372"/>
                  </a:lnTo>
                  <a:lnTo>
                    <a:pt x="3907" y="1579"/>
                  </a:lnTo>
                  <a:lnTo>
                    <a:pt x="3519" y="1812"/>
                  </a:lnTo>
                  <a:lnTo>
                    <a:pt x="3157" y="2045"/>
                  </a:lnTo>
                  <a:lnTo>
                    <a:pt x="2795" y="2278"/>
                  </a:lnTo>
                  <a:lnTo>
                    <a:pt x="2458" y="2537"/>
                  </a:lnTo>
                  <a:lnTo>
                    <a:pt x="2148" y="2796"/>
                  </a:lnTo>
                  <a:lnTo>
                    <a:pt x="1837" y="3080"/>
                  </a:lnTo>
                  <a:lnTo>
                    <a:pt x="1553" y="3365"/>
                  </a:lnTo>
                  <a:lnTo>
                    <a:pt x="1294" y="3650"/>
                  </a:lnTo>
                  <a:lnTo>
                    <a:pt x="1061" y="3960"/>
                  </a:lnTo>
                  <a:lnTo>
                    <a:pt x="854" y="4271"/>
                  </a:lnTo>
                  <a:lnTo>
                    <a:pt x="647" y="4581"/>
                  </a:lnTo>
                  <a:lnTo>
                    <a:pt x="492" y="4917"/>
                  </a:lnTo>
                  <a:lnTo>
                    <a:pt x="336" y="5228"/>
                  </a:lnTo>
                  <a:lnTo>
                    <a:pt x="233" y="5564"/>
                  </a:lnTo>
                  <a:lnTo>
                    <a:pt x="129" y="5927"/>
                  </a:lnTo>
                  <a:lnTo>
                    <a:pt x="52" y="6263"/>
                  </a:lnTo>
                  <a:lnTo>
                    <a:pt x="26" y="6625"/>
                  </a:lnTo>
                  <a:lnTo>
                    <a:pt x="0" y="6988"/>
                  </a:lnTo>
                  <a:lnTo>
                    <a:pt x="26" y="7350"/>
                  </a:lnTo>
                  <a:lnTo>
                    <a:pt x="52" y="7712"/>
                  </a:lnTo>
                  <a:lnTo>
                    <a:pt x="129" y="8049"/>
                  </a:lnTo>
                  <a:lnTo>
                    <a:pt x="233" y="8385"/>
                  </a:lnTo>
                  <a:lnTo>
                    <a:pt x="336" y="8721"/>
                  </a:lnTo>
                  <a:lnTo>
                    <a:pt x="492" y="9058"/>
                  </a:lnTo>
                  <a:lnTo>
                    <a:pt x="647" y="9394"/>
                  </a:lnTo>
                  <a:lnTo>
                    <a:pt x="854" y="9705"/>
                  </a:lnTo>
                  <a:lnTo>
                    <a:pt x="1061" y="10015"/>
                  </a:lnTo>
                  <a:lnTo>
                    <a:pt x="1294" y="10326"/>
                  </a:lnTo>
                  <a:lnTo>
                    <a:pt x="1553" y="10610"/>
                  </a:lnTo>
                  <a:lnTo>
                    <a:pt x="1837" y="10895"/>
                  </a:lnTo>
                  <a:lnTo>
                    <a:pt x="2148" y="11154"/>
                  </a:lnTo>
                  <a:lnTo>
                    <a:pt x="2458" y="11438"/>
                  </a:lnTo>
                  <a:lnTo>
                    <a:pt x="2795" y="11671"/>
                  </a:lnTo>
                  <a:lnTo>
                    <a:pt x="3157" y="11930"/>
                  </a:lnTo>
                  <a:lnTo>
                    <a:pt x="3519" y="12163"/>
                  </a:lnTo>
                  <a:lnTo>
                    <a:pt x="3907" y="12370"/>
                  </a:lnTo>
                  <a:lnTo>
                    <a:pt x="4321" y="12577"/>
                  </a:lnTo>
                  <a:lnTo>
                    <a:pt x="4736" y="12784"/>
                  </a:lnTo>
                  <a:lnTo>
                    <a:pt x="5175" y="12965"/>
                  </a:lnTo>
                  <a:lnTo>
                    <a:pt x="5641" y="13120"/>
                  </a:lnTo>
                  <a:lnTo>
                    <a:pt x="6107" y="13276"/>
                  </a:lnTo>
                  <a:lnTo>
                    <a:pt x="6573" y="13431"/>
                  </a:lnTo>
                  <a:lnTo>
                    <a:pt x="7064" y="13560"/>
                  </a:lnTo>
                  <a:lnTo>
                    <a:pt x="7556" y="13664"/>
                  </a:lnTo>
                  <a:lnTo>
                    <a:pt x="8074" y="13741"/>
                  </a:lnTo>
                  <a:lnTo>
                    <a:pt x="8591" y="13819"/>
                  </a:lnTo>
                  <a:lnTo>
                    <a:pt x="9109" y="13897"/>
                  </a:lnTo>
                  <a:lnTo>
                    <a:pt x="9652" y="13948"/>
                  </a:lnTo>
                  <a:lnTo>
                    <a:pt x="10195" y="13974"/>
                  </a:lnTo>
                  <a:lnTo>
                    <a:pt x="11308" y="13974"/>
                  </a:lnTo>
                  <a:lnTo>
                    <a:pt x="11852" y="13948"/>
                  </a:lnTo>
                  <a:lnTo>
                    <a:pt x="12395" y="13897"/>
                  </a:lnTo>
                  <a:lnTo>
                    <a:pt x="12913" y="13819"/>
                  </a:lnTo>
                  <a:lnTo>
                    <a:pt x="13456" y="13741"/>
                  </a:lnTo>
                  <a:lnTo>
                    <a:pt x="13948" y="13664"/>
                  </a:lnTo>
                  <a:lnTo>
                    <a:pt x="14465" y="13560"/>
                  </a:lnTo>
                  <a:lnTo>
                    <a:pt x="14931" y="13431"/>
                  </a:lnTo>
                  <a:lnTo>
                    <a:pt x="15423" y="13276"/>
                  </a:lnTo>
                  <a:lnTo>
                    <a:pt x="15888" y="13120"/>
                  </a:lnTo>
                  <a:lnTo>
                    <a:pt x="16328" y="12965"/>
                  </a:lnTo>
                  <a:lnTo>
                    <a:pt x="16768" y="12784"/>
                  </a:lnTo>
                  <a:lnTo>
                    <a:pt x="17182" y="12577"/>
                  </a:lnTo>
                  <a:lnTo>
                    <a:pt x="17596" y="12370"/>
                  </a:lnTo>
                  <a:lnTo>
                    <a:pt x="17984" y="12163"/>
                  </a:lnTo>
                  <a:lnTo>
                    <a:pt x="18373" y="11930"/>
                  </a:lnTo>
                  <a:lnTo>
                    <a:pt x="18709" y="11671"/>
                  </a:lnTo>
                  <a:lnTo>
                    <a:pt x="19045" y="11438"/>
                  </a:lnTo>
                  <a:lnTo>
                    <a:pt x="19382" y="11154"/>
                  </a:lnTo>
                  <a:lnTo>
                    <a:pt x="19666" y="10895"/>
                  </a:lnTo>
                  <a:lnTo>
                    <a:pt x="19951" y="10610"/>
                  </a:lnTo>
                  <a:lnTo>
                    <a:pt x="20210" y="10326"/>
                  </a:lnTo>
                  <a:lnTo>
                    <a:pt x="20443" y="10015"/>
                  </a:lnTo>
                  <a:lnTo>
                    <a:pt x="20676" y="9705"/>
                  </a:lnTo>
                  <a:lnTo>
                    <a:pt x="20857" y="9394"/>
                  </a:lnTo>
                  <a:lnTo>
                    <a:pt x="21038" y="9058"/>
                  </a:lnTo>
                  <a:lnTo>
                    <a:pt x="21167" y="8721"/>
                  </a:lnTo>
                  <a:lnTo>
                    <a:pt x="21297" y="8385"/>
                  </a:lnTo>
                  <a:lnTo>
                    <a:pt x="21374" y="8049"/>
                  </a:lnTo>
                  <a:lnTo>
                    <a:pt x="21452" y="7712"/>
                  </a:lnTo>
                  <a:lnTo>
                    <a:pt x="21504" y="7350"/>
                  </a:lnTo>
                  <a:lnTo>
                    <a:pt x="21504" y="6988"/>
                  </a:lnTo>
                  <a:lnTo>
                    <a:pt x="21504" y="6625"/>
                  </a:lnTo>
                  <a:lnTo>
                    <a:pt x="21452" y="6263"/>
                  </a:lnTo>
                  <a:lnTo>
                    <a:pt x="21374" y="5927"/>
                  </a:lnTo>
                  <a:lnTo>
                    <a:pt x="21297" y="5564"/>
                  </a:lnTo>
                  <a:lnTo>
                    <a:pt x="21167" y="5228"/>
                  </a:lnTo>
                  <a:lnTo>
                    <a:pt x="21038" y="4917"/>
                  </a:lnTo>
                  <a:lnTo>
                    <a:pt x="20857" y="4581"/>
                  </a:lnTo>
                  <a:lnTo>
                    <a:pt x="20676" y="4271"/>
                  </a:lnTo>
                  <a:lnTo>
                    <a:pt x="20443" y="3960"/>
                  </a:lnTo>
                  <a:lnTo>
                    <a:pt x="20210" y="3650"/>
                  </a:lnTo>
                  <a:lnTo>
                    <a:pt x="19951" y="3365"/>
                  </a:lnTo>
                  <a:lnTo>
                    <a:pt x="19666" y="3080"/>
                  </a:lnTo>
                  <a:lnTo>
                    <a:pt x="19382" y="2796"/>
                  </a:lnTo>
                  <a:lnTo>
                    <a:pt x="19045" y="2537"/>
                  </a:lnTo>
                  <a:lnTo>
                    <a:pt x="18709" y="2278"/>
                  </a:lnTo>
                  <a:lnTo>
                    <a:pt x="18373" y="2045"/>
                  </a:lnTo>
                  <a:lnTo>
                    <a:pt x="17984" y="1812"/>
                  </a:lnTo>
                  <a:lnTo>
                    <a:pt x="17596" y="1579"/>
                  </a:lnTo>
                  <a:lnTo>
                    <a:pt x="17182" y="1372"/>
                  </a:lnTo>
                  <a:lnTo>
                    <a:pt x="16768" y="1191"/>
                  </a:lnTo>
                  <a:lnTo>
                    <a:pt x="16328" y="1010"/>
                  </a:lnTo>
                  <a:lnTo>
                    <a:pt x="15888" y="829"/>
                  </a:lnTo>
                  <a:lnTo>
                    <a:pt x="15423" y="674"/>
                  </a:lnTo>
                  <a:lnTo>
                    <a:pt x="14931" y="544"/>
                  </a:lnTo>
                  <a:lnTo>
                    <a:pt x="14465" y="415"/>
                  </a:lnTo>
                  <a:lnTo>
                    <a:pt x="13948" y="311"/>
                  </a:lnTo>
                  <a:lnTo>
                    <a:pt x="13456" y="208"/>
                  </a:lnTo>
                  <a:lnTo>
                    <a:pt x="12913" y="130"/>
                  </a:lnTo>
                  <a:lnTo>
                    <a:pt x="12395" y="79"/>
                  </a:lnTo>
                  <a:lnTo>
                    <a:pt x="11852" y="27"/>
                  </a:lnTo>
                  <a:lnTo>
                    <a:pt x="11308"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46"/>
            <p:cNvSpPr/>
            <p:nvPr/>
          </p:nvSpPr>
          <p:spPr>
            <a:xfrm>
              <a:off x="5876254" y="2472161"/>
              <a:ext cx="369277" cy="239986"/>
            </a:xfrm>
            <a:custGeom>
              <a:rect b="b" l="l" r="r" t="t"/>
              <a:pathLst>
                <a:path extrusionOk="0" fill="none" h="13975" w="21504">
                  <a:moveTo>
                    <a:pt x="21504" y="6988"/>
                  </a:moveTo>
                  <a:lnTo>
                    <a:pt x="21504" y="6988"/>
                  </a:lnTo>
                  <a:lnTo>
                    <a:pt x="21504" y="7350"/>
                  </a:lnTo>
                  <a:lnTo>
                    <a:pt x="21452" y="7712"/>
                  </a:lnTo>
                  <a:lnTo>
                    <a:pt x="21374" y="8049"/>
                  </a:lnTo>
                  <a:lnTo>
                    <a:pt x="21297" y="8385"/>
                  </a:lnTo>
                  <a:lnTo>
                    <a:pt x="21167" y="8721"/>
                  </a:lnTo>
                  <a:lnTo>
                    <a:pt x="21038" y="9058"/>
                  </a:lnTo>
                  <a:lnTo>
                    <a:pt x="20857" y="9394"/>
                  </a:lnTo>
                  <a:lnTo>
                    <a:pt x="20676" y="9705"/>
                  </a:lnTo>
                  <a:lnTo>
                    <a:pt x="20443" y="10015"/>
                  </a:lnTo>
                  <a:lnTo>
                    <a:pt x="20210" y="10326"/>
                  </a:lnTo>
                  <a:lnTo>
                    <a:pt x="19951" y="10610"/>
                  </a:lnTo>
                  <a:lnTo>
                    <a:pt x="19666" y="10895"/>
                  </a:lnTo>
                  <a:lnTo>
                    <a:pt x="19382" y="11154"/>
                  </a:lnTo>
                  <a:lnTo>
                    <a:pt x="19045" y="11438"/>
                  </a:lnTo>
                  <a:lnTo>
                    <a:pt x="18709" y="11671"/>
                  </a:lnTo>
                  <a:lnTo>
                    <a:pt x="18373" y="11930"/>
                  </a:lnTo>
                  <a:lnTo>
                    <a:pt x="17984" y="12163"/>
                  </a:lnTo>
                  <a:lnTo>
                    <a:pt x="17596" y="12370"/>
                  </a:lnTo>
                  <a:lnTo>
                    <a:pt x="17182" y="12577"/>
                  </a:lnTo>
                  <a:lnTo>
                    <a:pt x="16768" y="12784"/>
                  </a:lnTo>
                  <a:lnTo>
                    <a:pt x="16328" y="12965"/>
                  </a:lnTo>
                  <a:lnTo>
                    <a:pt x="15888" y="13120"/>
                  </a:lnTo>
                  <a:lnTo>
                    <a:pt x="15423" y="13276"/>
                  </a:lnTo>
                  <a:lnTo>
                    <a:pt x="14931" y="13431"/>
                  </a:lnTo>
                  <a:lnTo>
                    <a:pt x="14465" y="13560"/>
                  </a:lnTo>
                  <a:lnTo>
                    <a:pt x="13948" y="13664"/>
                  </a:lnTo>
                  <a:lnTo>
                    <a:pt x="13456" y="13741"/>
                  </a:lnTo>
                  <a:lnTo>
                    <a:pt x="12913" y="13819"/>
                  </a:lnTo>
                  <a:lnTo>
                    <a:pt x="12395" y="13897"/>
                  </a:lnTo>
                  <a:lnTo>
                    <a:pt x="11852" y="13948"/>
                  </a:lnTo>
                  <a:lnTo>
                    <a:pt x="11308" y="13974"/>
                  </a:lnTo>
                  <a:lnTo>
                    <a:pt x="10765" y="13974"/>
                  </a:lnTo>
                  <a:lnTo>
                    <a:pt x="10765" y="13974"/>
                  </a:lnTo>
                  <a:lnTo>
                    <a:pt x="10195" y="13974"/>
                  </a:lnTo>
                  <a:lnTo>
                    <a:pt x="9652" y="13948"/>
                  </a:lnTo>
                  <a:lnTo>
                    <a:pt x="9109" y="13897"/>
                  </a:lnTo>
                  <a:lnTo>
                    <a:pt x="8591" y="13819"/>
                  </a:lnTo>
                  <a:lnTo>
                    <a:pt x="8074" y="13741"/>
                  </a:lnTo>
                  <a:lnTo>
                    <a:pt x="7556" y="13664"/>
                  </a:lnTo>
                  <a:lnTo>
                    <a:pt x="7064" y="13560"/>
                  </a:lnTo>
                  <a:lnTo>
                    <a:pt x="6573" y="13431"/>
                  </a:lnTo>
                  <a:lnTo>
                    <a:pt x="6107" y="13276"/>
                  </a:lnTo>
                  <a:lnTo>
                    <a:pt x="5641" y="13120"/>
                  </a:lnTo>
                  <a:lnTo>
                    <a:pt x="5175" y="12965"/>
                  </a:lnTo>
                  <a:lnTo>
                    <a:pt x="4736" y="12784"/>
                  </a:lnTo>
                  <a:lnTo>
                    <a:pt x="4321" y="12577"/>
                  </a:lnTo>
                  <a:lnTo>
                    <a:pt x="3907" y="12370"/>
                  </a:lnTo>
                  <a:lnTo>
                    <a:pt x="3519" y="12163"/>
                  </a:lnTo>
                  <a:lnTo>
                    <a:pt x="3157" y="11930"/>
                  </a:lnTo>
                  <a:lnTo>
                    <a:pt x="2795" y="11671"/>
                  </a:lnTo>
                  <a:lnTo>
                    <a:pt x="2458" y="11438"/>
                  </a:lnTo>
                  <a:lnTo>
                    <a:pt x="2148" y="11154"/>
                  </a:lnTo>
                  <a:lnTo>
                    <a:pt x="1837" y="10895"/>
                  </a:lnTo>
                  <a:lnTo>
                    <a:pt x="1553" y="10610"/>
                  </a:lnTo>
                  <a:lnTo>
                    <a:pt x="1294" y="10326"/>
                  </a:lnTo>
                  <a:lnTo>
                    <a:pt x="1061" y="10015"/>
                  </a:lnTo>
                  <a:lnTo>
                    <a:pt x="854" y="9705"/>
                  </a:lnTo>
                  <a:lnTo>
                    <a:pt x="647" y="9394"/>
                  </a:lnTo>
                  <a:lnTo>
                    <a:pt x="492" y="9058"/>
                  </a:lnTo>
                  <a:lnTo>
                    <a:pt x="336" y="8721"/>
                  </a:lnTo>
                  <a:lnTo>
                    <a:pt x="233" y="8385"/>
                  </a:lnTo>
                  <a:lnTo>
                    <a:pt x="129" y="8049"/>
                  </a:lnTo>
                  <a:lnTo>
                    <a:pt x="52" y="7712"/>
                  </a:lnTo>
                  <a:lnTo>
                    <a:pt x="26" y="7350"/>
                  </a:lnTo>
                  <a:lnTo>
                    <a:pt x="0" y="6988"/>
                  </a:lnTo>
                  <a:lnTo>
                    <a:pt x="0" y="6988"/>
                  </a:lnTo>
                  <a:lnTo>
                    <a:pt x="26" y="6625"/>
                  </a:lnTo>
                  <a:lnTo>
                    <a:pt x="52" y="6263"/>
                  </a:lnTo>
                  <a:lnTo>
                    <a:pt x="129" y="5927"/>
                  </a:lnTo>
                  <a:lnTo>
                    <a:pt x="233" y="5564"/>
                  </a:lnTo>
                  <a:lnTo>
                    <a:pt x="336" y="5228"/>
                  </a:lnTo>
                  <a:lnTo>
                    <a:pt x="492" y="4917"/>
                  </a:lnTo>
                  <a:lnTo>
                    <a:pt x="647" y="4581"/>
                  </a:lnTo>
                  <a:lnTo>
                    <a:pt x="854" y="4271"/>
                  </a:lnTo>
                  <a:lnTo>
                    <a:pt x="1061" y="3960"/>
                  </a:lnTo>
                  <a:lnTo>
                    <a:pt x="1294" y="3650"/>
                  </a:lnTo>
                  <a:lnTo>
                    <a:pt x="1553" y="3365"/>
                  </a:lnTo>
                  <a:lnTo>
                    <a:pt x="1837" y="3080"/>
                  </a:lnTo>
                  <a:lnTo>
                    <a:pt x="2148" y="2796"/>
                  </a:lnTo>
                  <a:lnTo>
                    <a:pt x="2458" y="2537"/>
                  </a:lnTo>
                  <a:lnTo>
                    <a:pt x="2795" y="2278"/>
                  </a:lnTo>
                  <a:lnTo>
                    <a:pt x="3157" y="2045"/>
                  </a:lnTo>
                  <a:lnTo>
                    <a:pt x="3519" y="1812"/>
                  </a:lnTo>
                  <a:lnTo>
                    <a:pt x="3907" y="1579"/>
                  </a:lnTo>
                  <a:lnTo>
                    <a:pt x="4321" y="1372"/>
                  </a:lnTo>
                  <a:lnTo>
                    <a:pt x="4736" y="1191"/>
                  </a:lnTo>
                  <a:lnTo>
                    <a:pt x="5175" y="1010"/>
                  </a:lnTo>
                  <a:lnTo>
                    <a:pt x="5641" y="829"/>
                  </a:lnTo>
                  <a:lnTo>
                    <a:pt x="6107" y="674"/>
                  </a:lnTo>
                  <a:lnTo>
                    <a:pt x="6573" y="544"/>
                  </a:lnTo>
                  <a:lnTo>
                    <a:pt x="7064" y="415"/>
                  </a:lnTo>
                  <a:lnTo>
                    <a:pt x="7556" y="311"/>
                  </a:lnTo>
                  <a:lnTo>
                    <a:pt x="8074" y="208"/>
                  </a:lnTo>
                  <a:lnTo>
                    <a:pt x="8591" y="130"/>
                  </a:lnTo>
                  <a:lnTo>
                    <a:pt x="9109" y="79"/>
                  </a:lnTo>
                  <a:lnTo>
                    <a:pt x="9652" y="27"/>
                  </a:lnTo>
                  <a:lnTo>
                    <a:pt x="10195" y="1"/>
                  </a:lnTo>
                  <a:lnTo>
                    <a:pt x="10765" y="1"/>
                  </a:lnTo>
                  <a:lnTo>
                    <a:pt x="10765" y="1"/>
                  </a:lnTo>
                  <a:lnTo>
                    <a:pt x="11308" y="1"/>
                  </a:lnTo>
                  <a:lnTo>
                    <a:pt x="11852" y="27"/>
                  </a:lnTo>
                  <a:lnTo>
                    <a:pt x="12395" y="79"/>
                  </a:lnTo>
                  <a:lnTo>
                    <a:pt x="12913" y="130"/>
                  </a:lnTo>
                  <a:lnTo>
                    <a:pt x="13456" y="208"/>
                  </a:lnTo>
                  <a:lnTo>
                    <a:pt x="13948" y="311"/>
                  </a:lnTo>
                  <a:lnTo>
                    <a:pt x="14465" y="415"/>
                  </a:lnTo>
                  <a:lnTo>
                    <a:pt x="14931" y="544"/>
                  </a:lnTo>
                  <a:lnTo>
                    <a:pt x="15423" y="674"/>
                  </a:lnTo>
                  <a:lnTo>
                    <a:pt x="15888" y="829"/>
                  </a:lnTo>
                  <a:lnTo>
                    <a:pt x="16328" y="1010"/>
                  </a:lnTo>
                  <a:lnTo>
                    <a:pt x="16768" y="1191"/>
                  </a:lnTo>
                  <a:lnTo>
                    <a:pt x="17182" y="1372"/>
                  </a:lnTo>
                  <a:lnTo>
                    <a:pt x="17596" y="1579"/>
                  </a:lnTo>
                  <a:lnTo>
                    <a:pt x="17984" y="1812"/>
                  </a:lnTo>
                  <a:lnTo>
                    <a:pt x="18373" y="2045"/>
                  </a:lnTo>
                  <a:lnTo>
                    <a:pt x="18709" y="2278"/>
                  </a:lnTo>
                  <a:lnTo>
                    <a:pt x="19045" y="2537"/>
                  </a:lnTo>
                  <a:lnTo>
                    <a:pt x="19382" y="2796"/>
                  </a:lnTo>
                  <a:lnTo>
                    <a:pt x="19666" y="3080"/>
                  </a:lnTo>
                  <a:lnTo>
                    <a:pt x="19951" y="3365"/>
                  </a:lnTo>
                  <a:lnTo>
                    <a:pt x="20210" y="3650"/>
                  </a:lnTo>
                  <a:lnTo>
                    <a:pt x="20443" y="3960"/>
                  </a:lnTo>
                  <a:lnTo>
                    <a:pt x="20676" y="4271"/>
                  </a:lnTo>
                  <a:lnTo>
                    <a:pt x="20857" y="4581"/>
                  </a:lnTo>
                  <a:lnTo>
                    <a:pt x="21038" y="4917"/>
                  </a:lnTo>
                  <a:lnTo>
                    <a:pt x="21167" y="5228"/>
                  </a:lnTo>
                  <a:lnTo>
                    <a:pt x="21297" y="5564"/>
                  </a:lnTo>
                  <a:lnTo>
                    <a:pt x="21374" y="5927"/>
                  </a:lnTo>
                  <a:lnTo>
                    <a:pt x="21452" y="6263"/>
                  </a:lnTo>
                  <a:lnTo>
                    <a:pt x="21504" y="6625"/>
                  </a:lnTo>
                  <a:lnTo>
                    <a:pt x="21504" y="69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46"/>
            <p:cNvSpPr/>
            <p:nvPr/>
          </p:nvSpPr>
          <p:spPr>
            <a:xfrm>
              <a:off x="6091322" y="2546381"/>
              <a:ext cx="339964" cy="332855"/>
            </a:xfrm>
            <a:custGeom>
              <a:rect b="b" l="l" r="r" t="t"/>
              <a:pathLst>
                <a:path extrusionOk="0" h="19383" w="19797">
                  <a:moveTo>
                    <a:pt x="8747" y="0"/>
                  </a:moveTo>
                  <a:lnTo>
                    <a:pt x="8359" y="26"/>
                  </a:lnTo>
                  <a:lnTo>
                    <a:pt x="7919" y="78"/>
                  </a:lnTo>
                  <a:lnTo>
                    <a:pt x="7453" y="181"/>
                  </a:lnTo>
                  <a:lnTo>
                    <a:pt x="6987" y="337"/>
                  </a:lnTo>
                  <a:lnTo>
                    <a:pt x="6495" y="518"/>
                  </a:lnTo>
                  <a:lnTo>
                    <a:pt x="6004" y="725"/>
                  </a:lnTo>
                  <a:lnTo>
                    <a:pt x="5512" y="958"/>
                  </a:lnTo>
                  <a:lnTo>
                    <a:pt x="5020" y="1242"/>
                  </a:lnTo>
                  <a:lnTo>
                    <a:pt x="4503" y="1527"/>
                  </a:lnTo>
                  <a:lnTo>
                    <a:pt x="4011" y="1863"/>
                  </a:lnTo>
                  <a:lnTo>
                    <a:pt x="3520" y="2226"/>
                  </a:lnTo>
                  <a:lnTo>
                    <a:pt x="3054" y="2588"/>
                  </a:lnTo>
                  <a:lnTo>
                    <a:pt x="2614" y="2976"/>
                  </a:lnTo>
                  <a:lnTo>
                    <a:pt x="2174" y="3390"/>
                  </a:lnTo>
                  <a:lnTo>
                    <a:pt x="1786" y="3804"/>
                  </a:lnTo>
                  <a:lnTo>
                    <a:pt x="1398" y="4244"/>
                  </a:lnTo>
                  <a:lnTo>
                    <a:pt x="1061" y="4684"/>
                  </a:lnTo>
                  <a:lnTo>
                    <a:pt x="777" y="5150"/>
                  </a:lnTo>
                  <a:lnTo>
                    <a:pt x="518" y="5616"/>
                  </a:lnTo>
                  <a:lnTo>
                    <a:pt x="311" y="6107"/>
                  </a:lnTo>
                  <a:lnTo>
                    <a:pt x="156" y="6573"/>
                  </a:lnTo>
                  <a:lnTo>
                    <a:pt x="52" y="7065"/>
                  </a:lnTo>
                  <a:lnTo>
                    <a:pt x="0" y="7530"/>
                  </a:lnTo>
                  <a:lnTo>
                    <a:pt x="0" y="7789"/>
                  </a:lnTo>
                  <a:lnTo>
                    <a:pt x="26" y="8022"/>
                  </a:lnTo>
                  <a:lnTo>
                    <a:pt x="52" y="8255"/>
                  </a:lnTo>
                  <a:lnTo>
                    <a:pt x="104" y="8488"/>
                  </a:lnTo>
                  <a:lnTo>
                    <a:pt x="182" y="8721"/>
                  </a:lnTo>
                  <a:lnTo>
                    <a:pt x="259" y="8980"/>
                  </a:lnTo>
                  <a:lnTo>
                    <a:pt x="363" y="9212"/>
                  </a:lnTo>
                  <a:lnTo>
                    <a:pt x="492" y="9445"/>
                  </a:lnTo>
                  <a:lnTo>
                    <a:pt x="647" y="9652"/>
                  </a:lnTo>
                  <a:lnTo>
                    <a:pt x="803" y="9885"/>
                  </a:lnTo>
                  <a:lnTo>
                    <a:pt x="1294" y="10480"/>
                  </a:lnTo>
                  <a:lnTo>
                    <a:pt x="1838" y="11076"/>
                  </a:lnTo>
                  <a:lnTo>
                    <a:pt x="2381" y="11671"/>
                  </a:lnTo>
                  <a:lnTo>
                    <a:pt x="3002" y="12266"/>
                  </a:lnTo>
                  <a:lnTo>
                    <a:pt x="3623" y="12861"/>
                  </a:lnTo>
                  <a:lnTo>
                    <a:pt x="4270" y="13430"/>
                  </a:lnTo>
                  <a:lnTo>
                    <a:pt x="4943" y="14000"/>
                  </a:lnTo>
                  <a:lnTo>
                    <a:pt x="5642" y="14569"/>
                  </a:lnTo>
                  <a:lnTo>
                    <a:pt x="6340" y="15112"/>
                  </a:lnTo>
                  <a:lnTo>
                    <a:pt x="7065" y="15656"/>
                  </a:lnTo>
                  <a:lnTo>
                    <a:pt x="7815" y="16199"/>
                  </a:lnTo>
                  <a:lnTo>
                    <a:pt x="8566" y="16691"/>
                  </a:lnTo>
                  <a:lnTo>
                    <a:pt x="10066" y="17674"/>
                  </a:lnTo>
                  <a:lnTo>
                    <a:pt x="11567" y="18606"/>
                  </a:lnTo>
                  <a:lnTo>
                    <a:pt x="12007" y="18839"/>
                  </a:lnTo>
                  <a:lnTo>
                    <a:pt x="12421" y="19020"/>
                  </a:lnTo>
                  <a:lnTo>
                    <a:pt x="12861" y="19175"/>
                  </a:lnTo>
                  <a:lnTo>
                    <a:pt x="13301" y="19279"/>
                  </a:lnTo>
                  <a:lnTo>
                    <a:pt x="13741" y="19356"/>
                  </a:lnTo>
                  <a:lnTo>
                    <a:pt x="14155" y="19382"/>
                  </a:lnTo>
                  <a:lnTo>
                    <a:pt x="14595" y="19382"/>
                  </a:lnTo>
                  <a:lnTo>
                    <a:pt x="15009" y="19356"/>
                  </a:lnTo>
                  <a:lnTo>
                    <a:pt x="15423" y="19304"/>
                  </a:lnTo>
                  <a:lnTo>
                    <a:pt x="15811" y="19201"/>
                  </a:lnTo>
                  <a:lnTo>
                    <a:pt x="16199" y="19072"/>
                  </a:lnTo>
                  <a:lnTo>
                    <a:pt x="16587" y="18916"/>
                  </a:lnTo>
                  <a:lnTo>
                    <a:pt x="16950" y="18735"/>
                  </a:lnTo>
                  <a:lnTo>
                    <a:pt x="17286" y="18528"/>
                  </a:lnTo>
                  <a:lnTo>
                    <a:pt x="17622" y="18295"/>
                  </a:lnTo>
                  <a:lnTo>
                    <a:pt x="17933" y="18036"/>
                  </a:lnTo>
                  <a:lnTo>
                    <a:pt x="18243" y="17778"/>
                  </a:lnTo>
                  <a:lnTo>
                    <a:pt x="18502" y="17467"/>
                  </a:lnTo>
                  <a:lnTo>
                    <a:pt x="18761" y="17157"/>
                  </a:lnTo>
                  <a:lnTo>
                    <a:pt x="18994" y="16820"/>
                  </a:lnTo>
                  <a:lnTo>
                    <a:pt x="19201" y="16458"/>
                  </a:lnTo>
                  <a:lnTo>
                    <a:pt x="19356" y="16096"/>
                  </a:lnTo>
                  <a:lnTo>
                    <a:pt x="19511" y="15708"/>
                  </a:lnTo>
                  <a:lnTo>
                    <a:pt x="19641" y="15319"/>
                  </a:lnTo>
                  <a:lnTo>
                    <a:pt x="19718" y="14905"/>
                  </a:lnTo>
                  <a:lnTo>
                    <a:pt x="19770" y="14491"/>
                  </a:lnTo>
                  <a:lnTo>
                    <a:pt x="19796" y="14077"/>
                  </a:lnTo>
                  <a:lnTo>
                    <a:pt x="19770" y="13637"/>
                  </a:lnTo>
                  <a:lnTo>
                    <a:pt x="19718" y="13197"/>
                  </a:lnTo>
                  <a:lnTo>
                    <a:pt x="19641" y="12732"/>
                  </a:lnTo>
                  <a:lnTo>
                    <a:pt x="19511" y="12292"/>
                  </a:lnTo>
                  <a:lnTo>
                    <a:pt x="19330" y="11826"/>
                  </a:lnTo>
                  <a:lnTo>
                    <a:pt x="18916" y="10894"/>
                  </a:lnTo>
                  <a:lnTo>
                    <a:pt x="18502" y="10015"/>
                  </a:lnTo>
                  <a:lnTo>
                    <a:pt x="18062" y="9161"/>
                  </a:lnTo>
                  <a:lnTo>
                    <a:pt x="17597" y="8359"/>
                  </a:lnTo>
                  <a:lnTo>
                    <a:pt x="17105" y="7582"/>
                  </a:lnTo>
                  <a:lnTo>
                    <a:pt x="16613" y="6832"/>
                  </a:lnTo>
                  <a:lnTo>
                    <a:pt x="16070" y="6133"/>
                  </a:lnTo>
                  <a:lnTo>
                    <a:pt x="15526" y="5434"/>
                  </a:lnTo>
                  <a:lnTo>
                    <a:pt x="14931" y="4762"/>
                  </a:lnTo>
                  <a:lnTo>
                    <a:pt x="14336" y="4115"/>
                  </a:lnTo>
                  <a:lnTo>
                    <a:pt x="13689" y="3468"/>
                  </a:lnTo>
                  <a:lnTo>
                    <a:pt x="13016" y="2821"/>
                  </a:lnTo>
                  <a:lnTo>
                    <a:pt x="12318" y="2200"/>
                  </a:lnTo>
                  <a:lnTo>
                    <a:pt x="11593" y="1579"/>
                  </a:lnTo>
                  <a:lnTo>
                    <a:pt x="10843" y="958"/>
                  </a:lnTo>
                  <a:lnTo>
                    <a:pt x="10015" y="337"/>
                  </a:lnTo>
                  <a:lnTo>
                    <a:pt x="9911" y="259"/>
                  </a:lnTo>
                  <a:lnTo>
                    <a:pt x="9756" y="181"/>
                  </a:lnTo>
                  <a:lnTo>
                    <a:pt x="9471" y="78"/>
                  </a:lnTo>
                  <a:lnTo>
                    <a:pt x="9135"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46"/>
            <p:cNvSpPr/>
            <p:nvPr/>
          </p:nvSpPr>
          <p:spPr>
            <a:xfrm>
              <a:off x="6091322" y="2546381"/>
              <a:ext cx="339964" cy="332855"/>
            </a:xfrm>
            <a:custGeom>
              <a:rect b="b" l="l" r="r" t="t"/>
              <a:pathLst>
                <a:path extrusionOk="0" fill="none" h="19383" w="19797">
                  <a:moveTo>
                    <a:pt x="803" y="9885"/>
                  </a:moveTo>
                  <a:lnTo>
                    <a:pt x="803" y="9885"/>
                  </a:lnTo>
                  <a:lnTo>
                    <a:pt x="647" y="9652"/>
                  </a:lnTo>
                  <a:lnTo>
                    <a:pt x="492" y="9445"/>
                  </a:lnTo>
                  <a:lnTo>
                    <a:pt x="363" y="9212"/>
                  </a:lnTo>
                  <a:lnTo>
                    <a:pt x="259" y="8980"/>
                  </a:lnTo>
                  <a:lnTo>
                    <a:pt x="182" y="8721"/>
                  </a:lnTo>
                  <a:lnTo>
                    <a:pt x="104" y="8488"/>
                  </a:lnTo>
                  <a:lnTo>
                    <a:pt x="52" y="8255"/>
                  </a:lnTo>
                  <a:lnTo>
                    <a:pt x="26" y="8022"/>
                  </a:lnTo>
                  <a:lnTo>
                    <a:pt x="0" y="7789"/>
                  </a:lnTo>
                  <a:lnTo>
                    <a:pt x="0" y="7530"/>
                  </a:lnTo>
                  <a:lnTo>
                    <a:pt x="52" y="7065"/>
                  </a:lnTo>
                  <a:lnTo>
                    <a:pt x="156" y="6573"/>
                  </a:lnTo>
                  <a:lnTo>
                    <a:pt x="311" y="6107"/>
                  </a:lnTo>
                  <a:lnTo>
                    <a:pt x="518" y="5616"/>
                  </a:lnTo>
                  <a:lnTo>
                    <a:pt x="777" y="5150"/>
                  </a:lnTo>
                  <a:lnTo>
                    <a:pt x="1061" y="4684"/>
                  </a:lnTo>
                  <a:lnTo>
                    <a:pt x="1398" y="4244"/>
                  </a:lnTo>
                  <a:lnTo>
                    <a:pt x="1786" y="3804"/>
                  </a:lnTo>
                  <a:lnTo>
                    <a:pt x="2174" y="3390"/>
                  </a:lnTo>
                  <a:lnTo>
                    <a:pt x="2614" y="2976"/>
                  </a:lnTo>
                  <a:lnTo>
                    <a:pt x="3054" y="2588"/>
                  </a:lnTo>
                  <a:lnTo>
                    <a:pt x="3520" y="2226"/>
                  </a:lnTo>
                  <a:lnTo>
                    <a:pt x="4011" y="1863"/>
                  </a:lnTo>
                  <a:lnTo>
                    <a:pt x="4503" y="1527"/>
                  </a:lnTo>
                  <a:lnTo>
                    <a:pt x="5020" y="1242"/>
                  </a:lnTo>
                  <a:lnTo>
                    <a:pt x="5512" y="958"/>
                  </a:lnTo>
                  <a:lnTo>
                    <a:pt x="6004" y="725"/>
                  </a:lnTo>
                  <a:lnTo>
                    <a:pt x="6495" y="518"/>
                  </a:lnTo>
                  <a:lnTo>
                    <a:pt x="6987" y="337"/>
                  </a:lnTo>
                  <a:lnTo>
                    <a:pt x="7453" y="181"/>
                  </a:lnTo>
                  <a:lnTo>
                    <a:pt x="7919" y="78"/>
                  </a:lnTo>
                  <a:lnTo>
                    <a:pt x="8359" y="26"/>
                  </a:lnTo>
                  <a:lnTo>
                    <a:pt x="8747" y="0"/>
                  </a:lnTo>
                  <a:lnTo>
                    <a:pt x="9135" y="0"/>
                  </a:lnTo>
                  <a:lnTo>
                    <a:pt x="9471" y="78"/>
                  </a:lnTo>
                  <a:lnTo>
                    <a:pt x="9756" y="181"/>
                  </a:lnTo>
                  <a:lnTo>
                    <a:pt x="9911" y="259"/>
                  </a:lnTo>
                  <a:lnTo>
                    <a:pt x="10015" y="337"/>
                  </a:lnTo>
                  <a:lnTo>
                    <a:pt x="10015" y="337"/>
                  </a:lnTo>
                  <a:lnTo>
                    <a:pt x="10843" y="958"/>
                  </a:lnTo>
                  <a:lnTo>
                    <a:pt x="11593" y="1579"/>
                  </a:lnTo>
                  <a:lnTo>
                    <a:pt x="12318" y="2200"/>
                  </a:lnTo>
                  <a:lnTo>
                    <a:pt x="13016" y="2821"/>
                  </a:lnTo>
                  <a:lnTo>
                    <a:pt x="13689" y="3468"/>
                  </a:lnTo>
                  <a:lnTo>
                    <a:pt x="14336" y="4115"/>
                  </a:lnTo>
                  <a:lnTo>
                    <a:pt x="14931" y="4762"/>
                  </a:lnTo>
                  <a:lnTo>
                    <a:pt x="15526" y="5434"/>
                  </a:lnTo>
                  <a:lnTo>
                    <a:pt x="16070" y="6133"/>
                  </a:lnTo>
                  <a:lnTo>
                    <a:pt x="16613" y="6832"/>
                  </a:lnTo>
                  <a:lnTo>
                    <a:pt x="17105" y="7582"/>
                  </a:lnTo>
                  <a:lnTo>
                    <a:pt x="17597" y="8359"/>
                  </a:lnTo>
                  <a:lnTo>
                    <a:pt x="18062" y="9161"/>
                  </a:lnTo>
                  <a:lnTo>
                    <a:pt x="18502" y="10015"/>
                  </a:lnTo>
                  <a:lnTo>
                    <a:pt x="18916" y="10894"/>
                  </a:lnTo>
                  <a:lnTo>
                    <a:pt x="19330" y="11826"/>
                  </a:lnTo>
                  <a:lnTo>
                    <a:pt x="19330" y="11826"/>
                  </a:lnTo>
                  <a:lnTo>
                    <a:pt x="19511" y="12292"/>
                  </a:lnTo>
                  <a:lnTo>
                    <a:pt x="19641" y="12732"/>
                  </a:lnTo>
                  <a:lnTo>
                    <a:pt x="19718" y="13197"/>
                  </a:lnTo>
                  <a:lnTo>
                    <a:pt x="19770" y="13637"/>
                  </a:lnTo>
                  <a:lnTo>
                    <a:pt x="19796" y="14077"/>
                  </a:lnTo>
                  <a:lnTo>
                    <a:pt x="19770" y="14491"/>
                  </a:lnTo>
                  <a:lnTo>
                    <a:pt x="19718" y="14905"/>
                  </a:lnTo>
                  <a:lnTo>
                    <a:pt x="19641" y="15319"/>
                  </a:lnTo>
                  <a:lnTo>
                    <a:pt x="19511" y="15708"/>
                  </a:lnTo>
                  <a:lnTo>
                    <a:pt x="19356" y="16096"/>
                  </a:lnTo>
                  <a:lnTo>
                    <a:pt x="19201" y="16458"/>
                  </a:lnTo>
                  <a:lnTo>
                    <a:pt x="18994" y="16820"/>
                  </a:lnTo>
                  <a:lnTo>
                    <a:pt x="18761" y="17157"/>
                  </a:lnTo>
                  <a:lnTo>
                    <a:pt x="18502" y="17467"/>
                  </a:lnTo>
                  <a:lnTo>
                    <a:pt x="18243" y="17778"/>
                  </a:lnTo>
                  <a:lnTo>
                    <a:pt x="17933" y="18036"/>
                  </a:lnTo>
                  <a:lnTo>
                    <a:pt x="17622" y="18295"/>
                  </a:lnTo>
                  <a:lnTo>
                    <a:pt x="17286" y="18528"/>
                  </a:lnTo>
                  <a:lnTo>
                    <a:pt x="16950" y="18735"/>
                  </a:lnTo>
                  <a:lnTo>
                    <a:pt x="16587" y="18916"/>
                  </a:lnTo>
                  <a:lnTo>
                    <a:pt x="16199" y="19072"/>
                  </a:lnTo>
                  <a:lnTo>
                    <a:pt x="15811" y="19201"/>
                  </a:lnTo>
                  <a:lnTo>
                    <a:pt x="15423" y="19304"/>
                  </a:lnTo>
                  <a:lnTo>
                    <a:pt x="15009" y="19356"/>
                  </a:lnTo>
                  <a:lnTo>
                    <a:pt x="14595" y="19382"/>
                  </a:lnTo>
                  <a:lnTo>
                    <a:pt x="14155" y="19382"/>
                  </a:lnTo>
                  <a:lnTo>
                    <a:pt x="13741" y="19356"/>
                  </a:lnTo>
                  <a:lnTo>
                    <a:pt x="13301" y="19279"/>
                  </a:lnTo>
                  <a:lnTo>
                    <a:pt x="12861" y="19175"/>
                  </a:lnTo>
                  <a:lnTo>
                    <a:pt x="12421" y="19020"/>
                  </a:lnTo>
                  <a:lnTo>
                    <a:pt x="12007" y="18839"/>
                  </a:lnTo>
                  <a:lnTo>
                    <a:pt x="11567" y="18606"/>
                  </a:lnTo>
                  <a:lnTo>
                    <a:pt x="11567" y="18606"/>
                  </a:lnTo>
                  <a:lnTo>
                    <a:pt x="10066" y="17674"/>
                  </a:lnTo>
                  <a:lnTo>
                    <a:pt x="8566" y="16691"/>
                  </a:lnTo>
                  <a:lnTo>
                    <a:pt x="7815" y="16199"/>
                  </a:lnTo>
                  <a:lnTo>
                    <a:pt x="7065" y="15656"/>
                  </a:lnTo>
                  <a:lnTo>
                    <a:pt x="6340" y="15112"/>
                  </a:lnTo>
                  <a:lnTo>
                    <a:pt x="5642" y="14569"/>
                  </a:lnTo>
                  <a:lnTo>
                    <a:pt x="4943" y="14000"/>
                  </a:lnTo>
                  <a:lnTo>
                    <a:pt x="4270" y="13430"/>
                  </a:lnTo>
                  <a:lnTo>
                    <a:pt x="3623" y="12861"/>
                  </a:lnTo>
                  <a:lnTo>
                    <a:pt x="3002" y="12266"/>
                  </a:lnTo>
                  <a:lnTo>
                    <a:pt x="2381" y="11671"/>
                  </a:lnTo>
                  <a:lnTo>
                    <a:pt x="1838" y="11076"/>
                  </a:lnTo>
                  <a:lnTo>
                    <a:pt x="1294" y="10480"/>
                  </a:lnTo>
                  <a:lnTo>
                    <a:pt x="803" y="98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46"/>
            <p:cNvSpPr/>
            <p:nvPr/>
          </p:nvSpPr>
          <p:spPr>
            <a:xfrm>
              <a:off x="5765148" y="2547274"/>
              <a:ext cx="311526" cy="361722"/>
            </a:xfrm>
            <a:custGeom>
              <a:rect b="b" l="l" r="r" t="t"/>
              <a:pathLst>
                <a:path extrusionOk="0" h="21064" w="18141">
                  <a:moveTo>
                    <a:pt x="8049" y="0"/>
                  </a:moveTo>
                  <a:lnTo>
                    <a:pt x="7635" y="26"/>
                  </a:lnTo>
                  <a:lnTo>
                    <a:pt x="7272" y="129"/>
                  </a:lnTo>
                  <a:lnTo>
                    <a:pt x="6962" y="259"/>
                  </a:lnTo>
                  <a:lnTo>
                    <a:pt x="6806" y="336"/>
                  </a:lnTo>
                  <a:lnTo>
                    <a:pt x="6677" y="414"/>
                  </a:lnTo>
                  <a:lnTo>
                    <a:pt x="6574" y="518"/>
                  </a:lnTo>
                  <a:lnTo>
                    <a:pt x="6470" y="621"/>
                  </a:lnTo>
                  <a:lnTo>
                    <a:pt x="5978" y="1294"/>
                  </a:lnTo>
                  <a:lnTo>
                    <a:pt x="5487" y="1967"/>
                  </a:lnTo>
                  <a:lnTo>
                    <a:pt x="5021" y="2691"/>
                  </a:lnTo>
                  <a:lnTo>
                    <a:pt x="4555" y="3442"/>
                  </a:lnTo>
                  <a:lnTo>
                    <a:pt x="4089" y="4218"/>
                  </a:lnTo>
                  <a:lnTo>
                    <a:pt x="3624" y="5020"/>
                  </a:lnTo>
                  <a:lnTo>
                    <a:pt x="3184" y="5874"/>
                  </a:lnTo>
                  <a:lnTo>
                    <a:pt x="2770" y="6754"/>
                  </a:lnTo>
                  <a:lnTo>
                    <a:pt x="2356" y="7660"/>
                  </a:lnTo>
                  <a:lnTo>
                    <a:pt x="1968" y="8591"/>
                  </a:lnTo>
                  <a:lnTo>
                    <a:pt x="1605" y="9574"/>
                  </a:lnTo>
                  <a:lnTo>
                    <a:pt x="1243" y="10584"/>
                  </a:lnTo>
                  <a:lnTo>
                    <a:pt x="932" y="11645"/>
                  </a:lnTo>
                  <a:lnTo>
                    <a:pt x="622" y="12706"/>
                  </a:lnTo>
                  <a:lnTo>
                    <a:pt x="363" y="13844"/>
                  </a:lnTo>
                  <a:lnTo>
                    <a:pt x="104" y="15009"/>
                  </a:lnTo>
                  <a:lnTo>
                    <a:pt x="27" y="15474"/>
                  </a:lnTo>
                  <a:lnTo>
                    <a:pt x="1" y="15940"/>
                  </a:lnTo>
                  <a:lnTo>
                    <a:pt x="1" y="16406"/>
                  </a:lnTo>
                  <a:lnTo>
                    <a:pt x="27" y="16820"/>
                  </a:lnTo>
                  <a:lnTo>
                    <a:pt x="104" y="17234"/>
                  </a:lnTo>
                  <a:lnTo>
                    <a:pt x="208" y="17648"/>
                  </a:lnTo>
                  <a:lnTo>
                    <a:pt x="337" y="18010"/>
                  </a:lnTo>
                  <a:lnTo>
                    <a:pt x="518" y="18373"/>
                  </a:lnTo>
                  <a:lnTo>
                    <a:pt x="700" y="18709"/>
                  </a:lnTo>
                  <a:lnTo>
                    <a:pt x="932" y="19020"/>
                  </a:lnTo>
                  <a:lnTo>
                    <a:pt x="1165" y="19330"/>
                  </a:lnTo>
                  <a:lnTo>
                    <a:pt x="1450" y="19615"/>
                  </a:lnTo>
                  <a:lnTo>
                    <a:pt x="1735" y="19848"/>
                  </a:lnTo>
                  <a:lnTo>
                    <a:pt x="2045" y="20080"/>
                  </a:lnTo>
                  <a:lnTo>
                    <a:pt x="2382" y="20287"/>
                  </a:lnTo>
                  <a:lnTo>
                    <a:pt x="2718" y="20494"/>
                  </a:lnTo>
                  <a:lnTo>
                    <a:pt x="3080" y="20650"/>
                  </a:lnTo>
                  <a:lnTo>
                    <a:pt x="3468" y="20779"/>
                  </a:lnTo>
                  <a:lnTo>
                    <a:pt x="3857" y="20883"/>
                  </a:lnTo>
                  <a:lnTo>
                    <a:pt x="4245" y="20960"/>
                  </a:lnTo>
                  <a:lnTo>
                    <a:pt x="4659" y="21012"/>
                  </a:lnTo>
                  <a:lnTo>
                    <a:pt x="5073" y="21064"/>
                  </a:lnTo>
                  <a:lnTo>
                    <a:pt x="5487" y="21064"/>
                  </a:lnTo>
                  <a:lnTo>
                    <a:pt x="5901" y="21012"/>
                  </a:lnTo>
                  <a:lnTo>
                    <a:pt x="6341" y="20960"/>
                  </a:lnTo>
                  <a:lnTo>
                    <a:pt x="6781" y="20883"/>
                  </a:lnTo>
                  <a:lnTo>
                    <a:pt x="7195" y="20753"/>
                  </a:lnTo>
                  <a:lnTo>
                    <a:pt x="7635" y="20598"/>
                  </a:lnTo>
                  <a:lnTo>
                    <a:pt x="8049" y="20417"/>
                  </a:lnTo>
                  <a:lnTo>
                    <a:pt x="8463" y="20210"/>
                  </a:lnTo>
                  <a:lnTo>
                    <a:pt x="8877" y="19951"/>
                  </a:lnTo>
                  <a:lnTo>
                    <a:pt x="9291" y="19692"/>
                  </a:lnTo>
                  <a:lnTo>
                    <a:pt x="9679" y="19382"/>
                  </a:lnTo>
                  <a:lnTo>
                    <a:pt x="10041" y="19045"/>
                  </a:lnTo>
                  <a:lnTo>
                    <a:pt x="10429" y="18683"/>
                  </a:lnTo>
                  <a:lnTo>
                    <a:pt x="10817" y="18321"/>
                  </a:lnTo>
                  <a:lnTo>
                    <a:pt x="11568" y="17519"/>
                  </a:lnTo>
                  <a:lnTo>
                    <a:pt x="12318" y="16639"/>
                  </a:lnTo>
                  <a:lnTo>
                    <a:pt x="13043" y="15759"/>
                  </a:lnTo>
                  <a:lnTo>
                    <a:pt x="13716" y="14827"/>
                  </a:lnTo>
                  <a:lnTo>
                    <a:pt x="14388" y="13896"/>
                  </a:lnTo>
                  <a:lnTo>
                    <a:pt x="14984" y="12990"/>
                  </a:lnTo>
                  <a:lnTo>
                    <a:pt x="15553" y="12110"/>
                  </a:lnTo>
                  <a:lnTo>
                    <a:pt x="16070" y="11308"/>
                  </a:lnTo>
                  <a:lnTo>
                    <a:pt x="16898" y="9911"/>
                  </a:lnTo>
                  <a:lnTo>
                    <a:pt x="17416" y="8979"/>
                  </a:lnTo>
                  <a:lnTo>
                    <a:pt x="17597" y="8617"/>
                  </a:lnTo>
                  <a:lnTo>
                    <a:pt x="17752" y="8384"/>
                  </a:lnTo>
                  <a:lnTo>
                    <a:pt x="17856" y="8151"/>
                  </a:lnTo>
                  <a:lnTo>
                    <a:pt x="17959" y="7892"/>
                  </a:lnTo>
                  <a:lnTo>
                    <a:pt x="18037" y="7660"/>
                  </a:lnTo>
                  <a:lnTo>
                    <a:pt x="18089" y="7427"/>
                  </a:lnTo>
                  <a:lnTo>
                    <a:pt x="18140" y="7168"/>
                  </a:lnTo>
                  <a:lnTo>
                    <a:pt x="18140" y="6935"/>
                  </a:lnTo>
                  <a:lnTo>
                    <a:pt x="18140" y="6702"/>
                  </a:lnTo>
                  <a:lnTo>
                    <a:pt x="18115" y="6469"/>
                  </a:lnTo>
                  <a:lnTo>
                    <a:pt x="18089" y="6211"/>
                  </a:lnTo>
                  <a:lnTo>
                    <a:pt x="18037" y="5978"/>
                  </a:lnTo>
                  <a:lnTo>
                    <a:pt x="17959" y="5745"/>
                  </a:lnTo>
                  <a:lnTo>
                    <a:pt x="17752" y="5305"/>
                  </a:lnTo>
                  <a:lnTo>
                    <a:pt x="17519" y="4839"/>
                  </a:lnTo>
                  <a:lnTo>
                    <a:pt x="17209" y="4399"/>
                  </a:lnTo>
                  <a:lnTo>
                    <a:pt x="16847" y="3985"/>
                  </a:lnTo>
                  <a:lnTo>
                    <a:pt x="16458" y="3571"/>
                  </a:lnTo>
                  <a:lnTo>
                    <a:pt x="16019" y="3157"/>
                  </a:lnTo>
                  <a:lnTo>
                    <a:pt x="15553" y="2769"/>
                  </a:lnTo>
                  <a:lnTo>
                    <a:pt x="15061" y="2407"/>
                  </a:lnTo>
                  <a:lnTo>
                    <a:pt x="14544" y="2070"/>
                  </a:lnTo>
                  <a:lnTo>
                    <a:pt x="14000" y="1734"/>
                  </a:lnTo>
                  <a:lnTo>
                    <a:pt x="13431" y="1449"/>
                  </a:lnTo>
                  <a:lnTo>
                    <a:pt x="12862" y="1165"/>
                  </a:lnTo>
                  <a:lnTo>
                    <a:pt x="12292" y="906"/>
                  </a:lnTo>
                  <a:lnTo>
                    <a:pt x="11697" y="699"/>
                  </a:lnTo>
                  <a:lnTo>
                    <a:pt x="11128" y="492"/>
                  </a:lnTo>
                  <a:lnTo>
                    <a:pt x="10559" y="336"/>
                  </a:lnTo>
                  <a:lnTo>
                    <a:pt x="10015" y="181"/>
                  </a:lnTo>
                  <a:lnTo>
                    <a:pt x="9498" y="78"/>
                  </a:lnTo>
                  <a:lnTo>
                    <a:pt x="8980" y="26"/>
                  </a:lnTo>
                  <a:lnTo>
                    <a:pt x="8488"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46"/>
            <p:cNvSpPr/>
            <p:nvPr/>
          </p:nvSpPr>
          <p:spPr>
            <a:xfrm>
              <a:off x="5765148" y="2547274"/>
              <a:ext cx="311526" cy="361722"/>
            </a:xfrm>
            <a:custGeom>
              <a:rect b="b" l="l" r="r" t="t"/>
              <a:pathLst>
                <a:path extrusionOk="0" fill="none" h="21064" w="18141">
                  <a:moveTo>
                    <a:pt x="17597" y="8617"/>
                  </a:moveTo>
                  <a:lnTo>
                    <a:pt x="17597" y="8617"/>
                  </a:lnTo>
                  <a:lnTo>
                    <a:pt x="17752" y="8384"/>
                  </a:lnTo>
                  <a:lnTo>
                    <a:pt x="17856" y="8151"/>
                  </a:lnTo>
                  <a:lnTo>
                    <a:pt x="17959" y="7892"/>
                  </a:lnTo>
                  <a:lnTo>
                    <a:pt x="18037" y="7660"/>
                  </a:lnTo>
                  <a:lnTo>
                    <a:pt x="18089" y="7427"/>
                  </a:lnTo>
                  <a:lnTo>
                    <a:pt x="18140" y="7168"/>
                  </a:lnTo>
                  <a:lnTo>
                    <a:pt x="18140" y="6935"/>
                  </a:lnTo>
                  <a:lnTo>
                    <a:pt x="18140" y="6702"/>
                  </a:lnTo>
                  <a:lnTo>
                    <a:pt x="18115" y="6469"/>
                  </a:lnTo>
                  <a:lnTo>
                    <a:pt x="18089" y="6211"/>
                  </a:lnTo>
                  <a:lnTo>
                    <a:pt x="18037" y="5978"/>
                  </a:lnTo>
                  <a:lnTo>
                    <a:pt x="17959" y="5745"/>
                  </a:lnTo>
                  <a:lnTo>
                    <a:pt x="17752" y="5305"/>
                  </a:lnTo>
                  <a:lnTo>
                    <a:pt x="17519" y="4839"/>
                  </a:lnTo>
                  <a:lnTo>
                    <a:pt x="17209" y="4399"/>
                  </a:lnTo>
                  <a:lnTo>
                    <a:pt x="16847" y="3985"/>
                  </a:lnTo>
                  <a:lnTo>
                    <a:pt x="16458" y="3571"/>
                  </a:lnTo>
                  <a:lnTo>
                    <a:pt x="16019" y="3157"/>
                  </a:lnTo>
                  <a:lnTo>
                    <a:pt x="15553" y="2769"/>
                  </a:lnTo>
                  <a:lnTo>
                    <a:pt x="15061" y="2407"/>
                  </a:lnTo>
                  <a:lnTo>
                    <a:pt x="14544" y="2070"/>
                  </a:lnTo>
                  <a:lnTo>
                    <a:pt x="14000" y="1734"/>
                  </a:lnTo>
                  <a:lnTo>
                    <a:pt x="13431" y="1449"/>
                  </a:lnTo>
                  <a:lnTo>
                    <a:pt x="12862" y="1165"/>
                  </a:lnTo>
                  <a:lnTo>
                    <a:pt x="12292" y="906"/>
                  </a:lnTo>
                  <a:lnTo>
                    <a:pt x="11697" y="699"/>
                  </a:lnTo>
                  <a:lnTo>
                    <a:pt x="11128" y="492"/>
                  </a:lnTo>
                  <a:lnTo>
                    <a:pt x="10559" y="336"/>
                  </a:lnTo>
                  <a:lnTo>
                    <a:pt x="10015" y="181"/>
                  </a:lnTo>
                  <a:lnTo>
                    <a:pt x="9498" y="78"/>
                  </a:lnTo>
                  <a:lnTo>
                    <a:pt x="8980" y="26"/>
                  </a:lnTo>
                  <a:lnTo>
                    <a:pt x="8488" y="0"/>
                  </a:lnTo>
                  <a:lnTo>
                    <a:pt x="8049" y="0"/>
                  </a:lnTo>
                  <a:lnTo>
                    <a:pt x="7635" y="26"/>
                  </a:lnTo>
                  <a:lnTo>
                    <a:pt x="7272" y="129"/>
                  </a:lnTo>
                  <a:lnTo>
                    <a:pt x="6962" y="259"/>
                  </a:lnTo>
                  <a:lnTo>
                    <a:pt x="6806" y="336"/>
                  </a:lnTo>
                  <a:lnTo>
                    <a:pt x="6677" y="414"/>
                  </a:lnTo>
                  <a:lnTo>
                    <a:pt x="6574" y="518"/>
                  </a:lnTo>
                  <a:lnTo>
                    <a:pt x="6470" y="621"/>
                  </a:lnTo>
                  <a:lnTo>
                    <a:pt x="6470" y="621"/>
                  </a:lnTo>
                  <a:lnTo>
                    <a:pt x="5978" y="1294"/>
                  </a:lnTo>
                  <a:lnTo>
                    <a:pt x="5487" y="1967"/>
                  </a:lnTo>
                  <a:lnTo>
                    <a:pt x="5021" y="2691"/>
                  </a:lnTo>
                  <a:lnTo>
                    <a:pt x="4555" y="3442"/>
                  </a:lnTo>
                  <a:lnTo>
                    <a:pt x="4089" y="4218"/>
                  </a:lnTo>
                  <a:lnTo>
                    <a:pt x="3624" y="5020"/>
                  </a:lnTo>
                  <a:lnTo>
                    <a:pt x="3184" y="5874"/>
                  </a:lnTo>
                  <a:lnTo>
                    <a:pt x="2770" y="6754"/>
                  </a:lnTo>
                  <a:lnTo>
                    <a:pt x="2356" y="7660"/>
                  </a:lnTo>
                  <a:lnTo>
                    <a:pt x="1968" y="8591"/>
                  </a:lnTo>
                  <a:lnTo>
                    <a:pt x="1605" y="9574"/>
                  </a:lnTo>
                  <a:lnTo>
                    <a:pt x="1243" y="10584"/>
                  </a:lnTo>
                  <a:lnTo>
                    <a:pt x="932" y="11645"/>
                  </a:lnTo>
                  <a:lnTo>
                    <a:pt x="622" y="12706"/>
                  </a:lnTo>
                  <a:lnTo>
                    <a:pt x="363" y="13844"/>
                  </a:lnTo>
                  <a:lnTo>
                    <a:pt x="104" y="15009"/>
                  </a:lnTo>
                  <a:lnTo>
                    <a:pt x="104" y="15009"/>
                  </a:lnTo>
                  <a:lnTo>
                    <a:pt x="27" y="15474"/>
                  </a:lnTo>
                  <a:lnTo>
                    <a:pt x="1" y="15940"/>
                  </a:lnTo>
                  <a:lnTo>
                    <a:pt x="1" y="16406"/>
                  </a:lnTo>
                  <a:lnTo>
                    <a:pt x="27" y="16820"/>
                  </a:lnTo>
                  <a:lnTo>
                    <a:pt x="104" y="17234"/>
                  </a:lnTo>
                  <a:lnTo>
                    <a:pt x="208" y="17648"/>
                  </a:lnTo>
                  <a:lnTo>
                    <a:pt x="337" y="18010"/>
                  </a:lnTo>
                  <a:lnTo>
                    <a:pt x="518" y="18373"/>
                  </a:lnTo>
                  <a:lnTo>
                    <a:pt x="700" y="18709"/>
                  </a:lnTo>
                  <a:lnTo>
                    <a:pt x="932" y="19020"/>
                  </a:lnTo>
                  <a:lnTo>
                    <a:pt x="1165" y="19330"/>
                  </a:lnTo>
                  <a:lnTo>
                    <a:pt x="1450" y="19615"/>
                  </a:lnTo>
                  <a:lnTo>
                    <a:pt x="1735" y="19848"/>
                  </a:lnTo>
                  <a:lnTo>
                    <a:pt x="2045" y="20080"/>
                  </a:lnTo>
                  <a:lnTo>
                    <a:pt x="2382" y="20287"/>
                  </a:lnTo>
                  <a:lnTo>
                    <a:pt x="2718" y="20494"/>
                  </a:lnTo>
                  <a:lnTo>
                    <a:pt x="3080" y="20650"/>
                  </a:lnTo>
                  <a:lnTo>
                    <a:pt x="3468" y="20779"/>
                  </a:lnTo>
                  <a:lnTo>
                    <a:pt x="3857" y="20883"/>
                  </a:lnTo>
                  <a:lnTo>
                    <a:pt x="4245" y="20960"/>
                  </a:lnTo>
                  <a:lnTo>
                    <a:pt x="4659" y="21012"/>
                  </a:lnTo>
                  <a:lnTo>
                    <a:pt x="5073" y="21064"/>
                  </a:lnTo>
                  <a:lnTo>
                    <a:pt x="5487" y="21064"/>
                  </a:lnTo>
                  <a:lnTo>
                    <a:pt x="5901" y="21012"/>
                  </a:lnTo>
                  <a:lnTo>
                    <a:pt x="6341" y="20960"/>
                  </a:lnTo>
                  <a:lnTo>
                    <a:pt x="6781" y="20883"/>
                  </a:lnTo>
                  <a:lnTo>
                    <a:pt x="7195" y="20753"/>
                  </a:lnTo>
                  <a:lnTo>
                    <a:pt x="7635" y="20598"/>
                  </a:lnTo>
                  <a:lnTo>
                    <a:pt x="8049" y="20417"/>
                  </a:lnTo>
                  <a:lnTo>
                    <a:pt x="8463" y="20210"/>
                  </a:lnTo>
                  <a:lnTo>
                    <a:pt x="8877" y="19951"/>
                  </a:lnTo>
                  <a:lnTo>
                    <a:pt x="9291" y="19692"/>
                  </a:lnTo>
                  <a:lnTo>
                    <a:pt x="9291" y="19692"/>
                  </a:lnTo>
                  <a:lnTo>
                    <a:pt x="9679" y="19382"/>
                  </a:lnTo>
                  <a:lnTo>
                    <a:pt x="10041" y="19045"/>
                  </a:lnTo>
                  <a:lnTo>
                    <a:pt x="10429" y="18683"/>
                  </a:lnTo>
                  <a:lnTo>
                    <a:pt x="10817" y="18321"/>
                  </a:lnTo>
                  <a:lnTo>
                    <a:pt x="11568" y="17519"/>
                  </a:lnTo>
                  <a:lnTo>
                    <a:pt x="12318" y="16639"/>
                  </a:lnTo>
                  <a:lnTo>
                    <a:pt x="13043" y="15759"/>
                  </a:lnTo>
                  <a:lnTo>
                    <a:pt x="13716" y="14827"/>
                  </a:lnTo>
                  <a:lnTo>
                    <a:pt x="14388" y="13896"/>
                  </a:lnTo>
                  <a:lnTo>
                    <a:pt x="14984" y="12990"/>
                  </a:lnTo>
                  <a:lnTo>
                    <a:pt x="15553" y="12110"/>
                  </a:lnTo>
                  <a:lnTo>
                    <a:pt x="16070" y="11308"/>
                  </a:lnTo>
                  <a:lnTo>
                    <a:pt x="16898" y="9911"/>
                  </a:lnTo>
                  <a:lnTo>
                    <a:pt x="17416" y="8979"/>
                  </a:lnTo>
                  <a:lnTo>
                    <a:pt x="17597" y="861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46"/>
            <p:cNvSpPr/>
            <p:nvPr/>
          </p:nvSpPr>
          <p:spPr>
            <a:xfrm>
              <a:off x="5937577" y="2407730"/>
              <a:ext cx="191096" cy="89349"/>
            </a:xfrm>
            <a:custGeom>
              <a:rect b="b" l="l" r="r" t="t"/>
              <a:pathLst>
                <a:path extrusionOk="0" h="5203" w="11128">
                  <a:moveTo>
                    <a:pt x="7194" y="1"/>
                  </a:moveTo>
                  <a:lnTo>
                    <a:pt x="6676" y="27"/>
                  </a:lnTo>
                  <a:lnTo>
                    <a:pt x="6159" y="27"/>
                  </a:lnTo>
                  <a:lnTo>
                    <a:pt x="5667" y="78"/>
                  </a:lnTo>
                  <a:lnTo>
                    <a:pt x="5175" y="130"/>
                  </a:lnTo>
                  <a:lnTo>
                    <a:pt x="4192" y="285"/>
                  </a:lnTo>
                  <a:lnTo>
                    <a:pt x="3261" y="492"/>
                  </a:lnTo>
                  <a:lnTo>
                    <a:pt x="2381" y="751"/>
                  </a:lnTo>
                  <a:lnTo>
                    <a:pt x="1527" y="1036"/>
                  </a:lnTo>
                  <a:lnTo>
                    <a:pt x="1139" y="1217"/>
                  </a:lnTo>
                  <a:lnTo>
                    <a:pt x="750" y="1398"/>
                  </a:lnTo>
                  <a:lnTo>
                    <a:pt x="362" y="1605"/>
                  </a:lnTo>
                  <a:lnTo>
                    <a:pt x="0" y="1786"/>
                  </a:lnTo>
                  <a:lnTo>
                    <a:pt x="414" y="5124"/>
                  </a:lnTo>
                  <a:lnTo>
                    <a:pt x="621" y="5202"/>
                  </a:lnTo>
                  <a:lnTo>
                    <a:pt x="1320" y="4866"/>
                  </a:lnTo>
                  <a:lnTo>
                    <a:pt x="2070" y="4581"/>
                  </a:lnTo>
                  <a:lnTo>
                    <a:pt x="2846" y="4348"/>
                  </a:lnTo>
                  <a:lnTo>
                    <a:pt x="3675" y="4141"/>
                  </a:lnTo>
                  <a:lnTo>
                    <a:pt x="4503" y="3960"/>
                  </a:lnTo>
                  <a:lnTo>
                    <a:pt x="5382" y="3856"/>
                  </a:lnTo>
                  <a:lnTo>
                    <a:pt x="6262" y="3779"/>
                  </a:lnTo>
                  <a:lnTo>
                    <a:pt x="7194" y="3753"/>
                  </a:lnTo>
                  <a:lnTo>
                    <a:pt x="8074" y="3779"/>
                  </a:lnTo>
                  <a:lnTo>
                    <a:pt x="8953" y="3831"/>
                  </a:lnTo>
                  <a:lnTo>
                    <a:pt x="9807" y="3960"/>
                  </a:lnTo>
                  <a:lnTo>
                    <a:pt x="10635" y="4115"/>
                  </a:lnTo>
                  <a:lnTo>
                    <a:pt x="11127" y="492"/>
                  </a:lnTo>
                  <a:lnTo>
                    <a:pt x="10195" y="285"/>
                  </a:lnTo>
                  <a:lnTo>
                    <a:pt x="9704" y="208"/>
                  </a:lnTo>
                  <a:lnTo>
                    <a:pt x="9212" y="130"/>
                  </a:lnTo>
                  <a:lnTo>
                    <a:pt x="8720" y="78"/>
                  </a:lnTo>
                  <a:lnTo>
                    <a:pt x="8229" y="27"/>
                  </a:lnTo>
                  <a:lnTo>
                    <a:pt x="7711" y="27"/>
                  </a:lnTo>
                  <a:lnTo>
                    <a:pt x="7194" y="1"/>
                  </a:lnTo>
                  <a:close/>
                </a:path>
              </a:pathLst>
            </a:custGeom>
            <a:solidFill>
              <a:srgbClr val="6B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46"/>
            <p:cNvSpPr/>
            <p:nvPr/>
          </p:nvSpPr>
          <p:spPr>
            <a:xfrm>
              <a:off x="5937577" y="2407730"/>
              <a:ext cx="191096" cy="89349"/>
            </a:xfrm>
            <a:custGeom>
              <a:rect b="b" l="l" r="r" t="t"/>
              <a:pathLst>
                <a:path extrusionOk="0" fill="none" h="5203" w="11128">
                  <a:moveTo>
                    <a:pt x="7194" y="1"/>
                  </a:moveTo>
                  <a:lnTo>
                    <a:pt x="7194" y="1"/>
                  </a:lnTo>
                  <a:lnTo>
                    <a:pt x="6676" y="27"/>
                  </a:lnTo>
                  <a:lnTo>
                    <a:pt x="6159" y="27"/>
                  </a:lnTo>
                  <a:lnTo>
                    <a:pt x="5667" y="78"/>
                  </a:lnTo>
                  <a:lnTo>
                    <a:pt x="5175" y="130"/>
                  </a:lnTo>
                  <a:lnTo>
                    <a:pt x="4192" y="285"/>
                  </a:lnTo>
                  <a:lnTo>
                    <a:pt x="3261" y="492"/>
                  </a:lnTo>
                  <a:lnTo>
                    <a:pt x="2381" y="751"/>
                  </a:lnTo>
                  <a:lnTo>
                    <a:pt x="1527" y="1036"/>
                  </a:lnTo>
                  <a:lnTo>
                    <a:pt x="1139" y="1217"/>
                  </a:lnTo>
                  <a:lnTo>
                    <a:pt x="750" y="1398"/>
                  </a:lnTo>
                  <a:lnTo>
                    <a:pt x="362" y="1605"/>
                  </a:lnTo>
                  <a:lnTo>
                    <a:pt x="0" y="1786"/>
                  </a:lnTo>
                  <a:lnTo>
                    <a:pt x="414" y="5124"/>
                  </a:lnTo>
                  <a:lnTo>
                    <a:pt x="414" y="5124"/>
                  </a:lnTo>
                  <a:lnTo>
                    <a:pt x="621" y="5202"/>
                  </a:lnTo>
                  <a:lnTo>
                    <a:pt x="621" y="5202"/>
                  </a:lnTo>
                  <a:lnTo>
                    <a:pt x="1320" y="4866"/>
                  </a:lnTo>
                  <a:lnTo>
                    <a:pt x="2070" y="4581"/>
                  </a:lnTo>
                  <a:lnTo>
                    <a:pt x="2846" y="4348"/>
                  </a:lnTo>
                  <a:lnTo>
                    <a:pt x="3675" y="4141"/>
                  </a:lnTo>
                  <a:lnTo>
                    <a:pt x="4503" y="3960"/>
                  </a:lnTo>
                  <a:lnTo>
                    <a:pt x="5382" y="3856"/>
                  </a:lnTo>
                  <a:lnTo>
                    <a:pt x="6262" y="3779"/>
                  </a:lnTo>
                  <a:lnTo>
                    <a:pt x="7194" y="3753"/>
                  </a:lnTo>
                  <a:lnTo>
                    <a:pt x="7194" y="3753"/>
                  </a:lnTo>
                  <a:lnTo>
                    <a:pt x="8074" y="3779"/>
                  </a:lnTo>
                  <a:lnTo>
                    <a:pt x="8953" y="3831"/>
                  </a:lnTo>
                  <a:lnTo>
                    <a:pt x="9807" y="3960"/>
                  </a:lnTo>
                  <a:lnTo>
                    <a:pt x="10635" y="4115"/>
                  </a:lnTo>
                  <a:lnTo>
                    <a:pt x="11127" y="492"/>
                  </a:lnTo>
                  <a:lnTo>
                    <a:pt x="11127" y="492"/>
                  </a:lnTo>
                  <a:lnTo>
                    <a:pt x="10195" y="285"/>
                  </a:lnTo>
                  <a:lnTo>
                    <a:pt x="9704" y="208"/>
                  </a:lnTo>
                  <a:lnTo>
                    <a:pt x="9212" y="130"/>
                  </a:lnTo>
                  <a:lnTo>
                    <a:pt x="8720" y="78"/>
                  </a:lnTo>
                  <a:lnTo>
                    <a:pt x="8229" y="27"/>
                  </a:lnTo>
                  <a:lnTo>
                    <a:pt x="7711" y="27"/>
                  </a:lnTo>
                  <a:lnTo>
                    <a:pt x="719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46"/>
            <p:cNvSpPr/>
            <p:nvPr/>
          </p:nvSpPr>
          <p:spPr>
            <a:xfrm>
              <a:off x="5948241" y="2472161"/>
              <a:ext cx="171983" cy="128450"/>
            </a:xfrm>
            <a:custGeom>
              <a:rect b="b" l="l" r="r" t="t"/>
              <a:pathLst>
                <a:path extrusionOk="0" h="7480" w="10015">
                  <a:moveTo>
                    <a:pt x="6573" y="1"/>
                  </a:moveTo>
                  <a:lnTo>
                    <a:pt x="5641" y="27"/>
                  </a:lnTo>
                  <a:lnTo>
                    <a:pt x="4761" y="104"/>
                  </a:lnTo>
                  <a:lnTo>
                    <a:pt x="3882" y="208"/>
                  </a:lnTo>
                  <a:lnTo>
                    <a:pt x="3054" y="389"/>
                  </a:lnTo>
                  <a:lnTo>
                    <a:pt x="2225" y="596"/>
                  </a:lnTo>
                  <a:lnTo>
                    <a:pt x="1449" y="829"/>
                  </a:lnTo>
                  <a:lnTo>
                    <a:pt x="699" y="1114"/>
                  </a:lnTo>
                  <a:lnTo>
                    <a:pt x="0" y="1450"/>
                  </a:lnTo>
                  <a:lnTo>
                    <a:pt x="440" y="1631"/>
                  </a:lnTo>
                  <a:lnTo>
                    <a:pt x="854" y="1838"/>
                  </a:lnTo>
                  <a:lnTo>
                    <a:pt x="1268" y="2071"/>
                  </a:lnTo>
                  <a:lnTo>
                    <a:pt x="1630" y="2356"/>
                  </a:lnTo>
                  <a:lnTo>
                    <a:pt x="1889" y="2589"/>
                  </a:lnTo>
                  <a:lnTo>
                    <a:pt x="2122" y="2821"/>
                  </a:lnTo>
                  <a:lnTo>
                    <a:pt x="2303" y="3054"/>
                  </a:lnTo>
                  <a:lnTo>
                    <a:pt x="2433" y="3287"/>
                  </a:lnTo>
                  <a:lnTo>
                    <a:pt x="2950" y="3365"/>
                  </a:lnTo>
                  <a:lnTo>
                    <a:pt x="3442" y="3494"/>
                  </a:lnTo>
                  <a:lnTo>
                    <a:pt x="3933" y="3624"/>
                  </a:lnTo>
                  <a:lnTo>
                    <a:pt x="4425" y="3805"/>
                  </a:lnTo>
                  <a:lnTo>
                    <a:pt x="4891" y="3986"/>
                  </a:lnTo>
                  <a:lnTo>
                    <a:pt x="5331" y="4193"/>
                  </a:lnTo>
                  <a:lnTo>
                    <a:pt x="5771" y="4452"/>
                  </a:lnTo>
                  <a:lnTo>
                    <a:pt x="6210" y="4710"/>
                  </a:lnTo>
                  <a:lnTo>
                    <a:pt x="6599" y="4995"/>
                  </a:lnTo>
                  <a:lnTo>
                    <a:pt x="7013" y="5280"/>
                  </a:lnTo>
                  <a:lnTo>
                    <a:pt x="7375" y="5616"/>
                  </a:lnTo>
                  <a:lnTo>
                    <a:pt x="7737" y="5953"/>
                  </a:lnTo>
                  <a:lnTo>
                    <a:pt x="8074" y="6315"/>
                  </a:lnTo>
                  <a:lnTo>
                    <a:pt x="8410" y="6677"/>
                  </a:lnTo>
                  <a:lnTo>
                    <a:pt x="8721" y="7065"/>
                  </a:lnTo>
                  <a:lnTo>
                    <a:pt x="9005" y="7479"/>
                  </a:lnTo>
                  <a:lnTo>
                    <a:pt x="10014" y="363"/>
                  </a:lnTo>
                  <a:lnTo>
                    <a:pt x="9186" y="208"/>
                  </a:lnTo>
                  <a:lnTo>
                    <a:pt x="8332" y="79"/>
                  </a:lnTo>
                  <a:lnTo>
                    <a:pt x="7453" y="27"/>
                  </a:lnTo>
                  <a:lnTo>
                    <a:pt x="6573" y="1"/>
                  </a:lnTo>
                  <a:close/>
                </a:path>
              </a:pathLst>
            </a:custGeom>
            <a:solidFill>
              <a:srgbClr val="134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46"/>
            <p:cNvSpPr/>
            <p:nvPr/>
          </p:nvSpPr>
          <p:spPr>
            <a:xfrm>
              <a:off x="5948241" y="2472161"/>
              <a:ext cx="171983" cy="128450"/>
            </a:xfrm>
            <a:custGeom>
              <a:rect b="b" l="l" r="r" t="t"/>
              <a:pathLst>
                <a:path extrusionOk="0" fill="none" h="7480" w="10015">
                  <a:moveTo>
                    <a:pt x="6573" y="1"/>
                  </a:moveTo>
                  <a:lnTo>
                    <a:pt x="6573" y="1"/>
                  </a:lnTo>
                  <a:lnTo>
                    <a:pt x="5641" y="27"/>
                  </a:lnTo>
                  <a:lnTo>
                    <a:pt x="4761" y="104"/>
                  </a:lnTo>
                  <a:lnTo>
                    <a:pt x="3882" y="208"/>
                  </a:lnTo>
                  <a:lnTo>
                    <a:pt x="3054" y="389"/>
                  </a:lnTo>
                  <a:lnTo>
                    <a:pt x="2225" y="596"/>
                  </a:lnTo>
                  <a:lnTo>
                    <a:pt x="1449" y="829"/>
                  </a:lnTo>
                  <a:lnTo>
                    <a:pt x="699" y="1114"/>
                  </a:lnTo>
                  <a:lnTo>
                    <a:pt x="0" y="1450"/>
                  </a:lnTo>
                  <a:lnTo>
                    <a:pt x="0" y="1450"/>
                  </a:lnTo>
                  <a:lnTo>
                    <a:pt x="440" y="1631"/>
                  </a:lnTo>
                  <a:lnTo>
                    <a:pt x="854" y="1838"/>
                  </a:lnTo>
                  <a:lnTo>
                    <a:pt x="1268" y="2071"/>
                  </a:lnTo>
                  <a:lnTo>
                    <a:pt x="1630" y="2356"/>
                  </a:lnTo>
                  <a:lnTo>
                    <a:pt x="1630" y="2356"/>
                  </a:lnTo>
                  <a:lnTo>
                    <a:pt x="1889" y="2589"/>
                  </a:lnTo>
                  <a:lnTo>
                    <a:pt x="2122" y="2821"/>
                  </a:lnTo>
                  <a:lnTo>
                    <a:pt x="2303" y="3054"/>
                  </a:lnTo>
                  <a:lnTo>
                    <a:pt x="2433" y="3287"/>
                  </a:lnTo>
                  <a:lnTo>
                    <a:pt x="2433" y="3287"/>
                  </a:lnTo>
                  <a:lnTo>
                    <a:pt x="2950" y="3365"/>
                  </a:lnTo>
                  <a:lnTo>
                    <a:pt x="3442" y="3494"/>
                  </a:lnTo>
                  <a:lnTo>
                    <a:pt x="3933" y="3624"/>
                  </a:lnTo>
                  <a:lnTo>
                    <a:pt x="4425" y="3805"/>
                  </a:lnTo>
                  <a:lnTo>
                    <a:pt x="4891" y="3986"/>
                  </a:lnTo>
                  <a:lnTo>
                    <a:pt x="5331" y="4193"/>
                  </a:lnTo>
                  <a:lnTo>
                    <a:pt x="5771" y="4452"/>
                  </a:lnTo>
                  <a:lnTo>
                    <a:pt x="6210" y="4710"/>
                  </a:lnTo>
                  <a:lnTo>
                    <a:pt x="6599" y="4995"/>
                  </a:lnTo>
                  <a:lnTo>
                    <a:pt x="7013" y="5280"/>
                  </a:lnTo>
                  <a:lnTo>
                    <a:pt x="7375" y="5616"/>
                  </a:lnTo>
                  <a:lnTo>
                    <a:pt x="7737" y="5953"/>
                  </a:lnTo>
                  <a:lnTo>
                    <a:pt x="8074" y="6315"/>
                  </a:lnTo>
                  <a:lnTo>
                    <a:pt x="8410" y="6677"/>
                  </a:lnTo>
                  <a:lnTo>
                    <a:pt x="8721" y="7065"/>
                  </a:lnTo>
                  <a:lnTo>
                    <a:pt x="9005" y="7479"/>
                  </a:lnTo>
                  <a:lnTo>
                    <a:pt x="10014" y="363"/>
                  </a:lnTo>
                  <a:lnTo>
                    <a:pt x="10014" y="363"/>
                  </a:lnTo>
                  <a:lnTo>
                    <a:pt x="9186" y="208"/>
                  </a:lnTo>
                  <a:lnTo>
                    <a:pt x="8332" y="79"/>
                  </a:lnTo>
                  <a:lnTo>
                    <a:pt x="7453" y="27"/>
                  </a:lnTo>
                  <a:lnTo>
                    <a:pt x="657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46"/>
            <p:cNvSpPr/>
            <p:nvPr/>
          </p:nvSpPr>
          <p:spPr>
            <a:xfrm>
              <a:off x="5836259" y="1910930"/>
              <a:ext cx="460824" cy="668354"/>
            </a:xfrm>
            <a:custGeom>
              <a:rect b="b" l="l" r="r" t="t"/>
              <a:pathLst>
                <a:path extrusionOk="0" h="38920" w="26835">
                  <a:moveTo>
                    <a:pt x="13404" y="1"/>
                  </a:moveTo>
                  <a:lnTo>
                    <a:pt x="3002" y="2795"/>
                  </a:lnTo>
                  <a:lnTo>
                    <a:pt x="2640" y="2925"/>
                  </a:lnTo>
                  <a:lnTo>
                    <a:pt x="2303" y="3080"/>
                  </a:lnTo>
                  <a:lnTo>
                    <a:pt x="1967" y="3261"/>
                  </a:lnTo>
                  <a:lnTo>
                    <a:pt x="1656" y="3442"/>
                  </a:lnTo>
                  <a:lnTo>
                    <a:pt x="1372" y="3675"/>
                  </a:lnTo>
                  <a:lnTo>
                    <a:pt x="1113" y="3934"/>
                  </a:lnTo>
                  <a:lnTo>
                    <a:pt x="880" y="4218"/>
                  </a:lnTo>
                  <a:lnTo>
                    <a:pt x="673" y="4503"/>
                  </a:lnTo>
                  <a:lnTo>
                    <a:pt x="466" y="4814"/>
                  </a:lnTo>
                  <a:lnTo>
                    <a:pt x="311" y="5150"/>
                  </a:lnTo>
                  <a:lnTo>
                    <a:pt x="181" y="5486"/>
                  </a:lnTo>
                  <a:lnTo>
                    <a:pt x="78" y="5849"/>
                  </a:lnTo>
                  <a:lnTo>
                    <a:pt x="26" y="6211"/>
                  </a:lnTo>
                  <a:lnTo>
                    <a:pt x="0" y="6573"/>
                  </a:lnTo>
                  <a:lnTo>
                    <a:pt x="0" y="6961"/>
                  </a:lnTo>
                  <a:lnTo>
                    <a:pt x="26" y="7324"/>
                  </a:lnTo>
                  <a:lnTo>
                    <a:pt x="2743" y="26654"/>
                  </a:lnTo>
                  <a:lnTo>
                    <a:pt x="1553" y="35736"/>
                  </a:lnTo>
                  <a:lnTo>
                    <a:pt x="1553" y="35918"/>
                  </a:lnTo>
                  <a:lnTo>
                    <a:pt x="1605" y="36125"/>
                  </a:lnTo>
                  <a:lnTo>
                    <a:pt x="1708" y="36306"/>
                  </a:lnTo>
                  <a:lnTo>
                    <a:pt x="1812" y="36487"/>
                  </a:lnTo>
                  <a:lnTo>
                    <a:pt x="1967" y="36642"/>
                  </a:lnTo>
                  <a:lnTo>
                    <a:pt x="2122" y="36823"/>
                  </a:lnTo>
                  <a:lnTo>
                    <a:pt x="2329" y="36978"/>
                  </a:lnTo>
                  <a:lnTo>
                    <a:pt x="2562" y="37134"/>
                  </a:lnTo>
                  <a:lnTo>
                    <a:pt x="2821" y="37263"/>
                  </a:lnTo>
                  <a:lnTo>
                    <a:pt x="3105" y="37418"/>
                  </a:lnTo>
                  <a:lnTo>
                    <a:pt x="3726" y="37677"/>
                  </a:lnTo>
                  <a:lnTo>
                    <a:pt x="4451" y="37910"/>
                  </a:lnTo>
                  <a:lnTo>
                    <a:pt x="5253" y="38117"/>
                  </a:lnTo>
                  <a:lnTo>
                    <a:pt x="6133" y="38298"/>
                  </a:lnTo>
                  <a:lnTo>
                    <a:pt x="7039" y="38453"/>
                  </a:lnTo>
                  <a:lnTo>
                    <a:pt x="8022" y="38609"/>
                  </a:lnTo>
                  <a:lnTo>
                    <a:pt x="9057" y="38712"/>
                  </a:lnTo>
                  <a:lnTo>
                    <a:pt x="10118" y="38790"/>
                  </a:lnTo>
                  <a:lnTo>
                    <a:pt x="11205" y="38867"/>
                  </a:lnTo>
                  <a:lnTo>
                    <a:pt x="12292" y="38893"/>
                  </a:lnTo>
                  <a:lnTo>
                    <a:pt x="13404" y="38919"/>
                  </a:lnTo>
                  <a:lnTo>
                    <a:pt x="14517" y="38893"/>
                  </a:lnTo>
                  <a:lnTo>
                    <a:pt x="15630" y="38867"/>
                  </a:lnTo>
                  <a:lnTo>
                    <a:pt x="16717" y="38790"/>
                  </a:lnTo>
                  <a:lnTo>
                    <a:pt x="17777" y="38712"/>
                  </a:lnTo>
                  <a:lnTo>
                    <a:pt x="18787" y="38609"/>
                  </a:lnTo>
                  <a:lnTo>
                    <a:pt x="19770" y="38453"/>
                  </a:lnTo>
                  <a:lnTo>
                    <a:pt x="20702" y="38298"/>
                  </a:lnTo>
                  <a:lnTo>
                    <a:pt x="21555" y="38117"/>
                  </a:lnTo>
                  <a:lnTo>
                    <a:pt x="22358" y="37910"/>
                  </a:lnTo>
                  <a:lnTo>
                    <a:pt x="23082" y="37677"/>
                  </a:lnTo>
                  <a:lnTo>
                    <a:pt x="23703" y="37418"/>
                  </a:lnTo>
                  <a:lnTo>
                    <a:pt x="23988" y="37263"/>
                  </a:lnTo>
                  <a:lnTo>
                    <a:pt x="24247" y="37134"/>
                  </a:lnTo>
                  <a:lnTo>
                    <a:pt x="24480" y="36978"/>
                  </a:lnTo>
                  <a:lnTo>
                    <a:pt x="24687" y="36823"/>
                  </a:lnTo>
                  <a:lnTo>
                    <a:pt x="24868" y="36642"/>
                  </a:lnTo>
                  <a:lnTo>
                    <a:pt x="24997" y="36487"/>
                  </a:lnTo>
                  <a:lnTo>
                    <a:pt x="25126" y="36306"/>
                  </a:lnTo>
                  <a:lnTo>
                    <a:pt x="25204" y="36125"/>
                  </a:lnTo>
                  <a:lnTo>
                    <a:pt x="25256" y="35918"/>
                  </a:lnTo>
                  <a:lnTo>
                    <a:pt x="25282" y="35736"/>
                  </a:lnTo>
                  <a:lnTo>
                    <a:pt x="24065" y="26654"/>
                  </a:lnTo>
                  <a:lnTo>
                    <a:pt x="26783" y="7324"/>
                  </a:lnTo>
                  <a:lnTo>
                    <a:pt x="26834" y="6961"/>
                  </a:lnTo>
                  <a:lnTo>
                    <a:pt x="26834" y="6573"/>
                  </a:lnTo>
                  <a:lnTo>
                    <a:pt x="26808" y="6211"/>
                  </a:lnTo>
                  <a:lnTo>
                    <a:pt x="26731" y="5849"/>
                  </a:lnTo>
                  <a:lnTo>
                    <a:pt x="26627" y="5486"/>
                  </a:lnTo>
                  <a:lnTo>
                    <a:pt x="26498" y="5150"/>
                  </a:lnTo>
                  <a:lnTo>
                    <a:pt x="26343" y="4814"/>
                  </a:lnTo>
                  <a:lnTo>
                    <a:pt x="26162" y="4503"/>
                  </a:lnTo>
                  <a:lnTo>
                    <a:pt x="25954" y="4218"/>
                  </a:lnTo>
                  <a:lnTo>
                    <a:pt x="25696" y="3934"/>
                  </a:lnTo>
                  <a:lnTo>
                    <a:pt x="25437" y="3675"/>
                  </a:lnTo>
                  <a:lnTo>
                    <a:pt x="25152" y="3442"/>
                  </a:lnTo>
                  <a:lnTo>
                    <a:pt x="24842" y="3261"/>
                  </a:lnTo>
                  <a:lnTo>
                    <a:pt x="24531" y="3080"/>
                  </a:lnTo>
                  <a:lnTo>
                    <a:pt x="24169" y="2925"/>
                  </a:lnTo>
                  <a:lnTo>
                    <a:pt x="23807" y="2795"/>
                  </a:lnTo>
                  <a:lnTo>
                    <a:pt x="134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46"/>
            <p:cNvSpPr/>
            <p:nvPr/>
          </p:nvSpPr>
          <p:spPr>
            <a:xfrm>
              <a:off x="5848245" y="2094899"/>
              <a:ext cx="439942" cy="135989"/>
            </a:xfrm>
            <a:custGeom>
              <a:rect b="b" l="l" r="r" t="t"/>
              <a:pathLst>
                <a:path extrusionOk="0" h="7919" w="25619">
                  <a:moveTo>
                    <a:pt x="25619" y="1"/>
                  </a:moveTo>
                  <a:lnTo>
                    <a:pt x="24817" y="130"/>
                  </a:lnTo>
                  <a:lnTo>
                    <a:pt x="24014" y="233"/>
                  </a:lnTo>
                  <a:lnTo>
                    <a:pt x="22410" y="389"/>
                  </a:lnTo>
                  <a:lnTo>
                    <a:pt x="20806" y="518"/>
                  </a:lnTo>
                  <a:lnTo>
                    <a:pt x="19201" y="596"/>
                  </a:lnTo>
                  <a:lnTo>
                    <a:pt x="17597" y="647"/>
                  </a:lnTo>
                  <a:lnTo>
                    <a:pt x="15967" y="673"/>
                  </a:lnTo>
                  <a:lnTo>
                    <a:pt x="9523" y="673"/>
                  </a:lnTo>
                  <a:lnTo>
                    <a:pt x="7919" y="699"/>
                  </a:lnTo>
                  <a:lnTo>
                    <a:pt x="6315" y="777"/>
                  </a:lnTo>
                  <a:lnTo>
                    <a:pt x="4736" y="854"/>
                  </a:lnTo>
                  <a:lnTo>
                    <a:pt x="3158" y="984"/>
                  </a:lnTo>
                  <a:lnTo>
                    <a:pt x="1579" y="1191"/>
                  </a:lnTo>
                  <a:lnTo>
                    <a:pt x="777" y="1294"/>
                  </a:lnTo>
                  <a:lnTo>
                    <a:pt x="1" y="1424"/>
                  </a:lnTo>
                  <a:lnTo>
                    <a:pt x="907" y="7919"/>
                  </a:lnTo>
                  <a:lnTo>
                    <a:pt x="1657" y="7738"/>
                  </a:lnTo>
                  <a:lnTo>
                    <a:pt x="2381" y="7582"/>
                  </a:lnTo>
                  <a:lnTo>
                    <a:pt x="3106" y="7427"/>
                  </a:lnTo>
                  <a:lnTo>
                    <a:pt x="3856" y="7298"/>
                  </a:lnTo>
                  <a:lnTo>
                    <a:pt x="5331" y="7091"/>
                  </a:lnTo>
                  <a:lnTo>
                    <a:pt x="6832" y="6936"/>
                  </a:lnTo>
                  <a:lnTo>
                    <a:pt x="8333" y="6832"/>
                  </a:lnTo>
                  <a:lnTo>
                    <a:pt x="9834" y="6754"/>
                  </a:lnTo>
                  <a:lnTo>
                    <a:pt x="11335" y="6703"/>
                  </a:lnTo>
                  <a:lnTo>
                    <a:pt x="12836" y="6677"/>
                  </a:lnTo>
                  <a:lnTo>
                    <a:pt x="15837" y="6651"/>
                  </a:lnTo>
                  <a:lnTo>
                    <a:pt x="18839" y="6625"/>
                  </a:lnTo>
                  <a:lnTo>
                    <a:pt x="20340" y="6573"/>
                  </a:lnTo>
                  <a:lnTo>
                    <a:pt x="21815" y="6521"/>
                  </a:lnTo>
                  <a:lnTo>
                    <a:pt x="23290" y="6418"/>
                  </a:lnTo>
                  <a:lnTo>
                    <a:pt x="24739" y="6263"/>
                  </a:lnTo>
                  <a:lnTo>
                    <a:pt x="2561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46"/>
            <p:cNvSpPr/>
            <p:nvPr/>
          </p:nvSpPr>
          <p:spPr>
            <a:xfrm>
              <a:off x="5974892" y="1912716"/>
              <a:ext cx="168874" cy="132434"/>
            </a:xfrm>
            <a:custGeom>
              <a:rect b="b" l="l" r="r" t="t"/>
              <a:pathLst>
                <a:path extrusionOk="0" h="7712" w="9834">
                  <a:moveTo>
                    <a:pt x="4917" y="0"/>
                  </a:moveTo>
                  <a:lnTo>
                    <a:pt x="4451" y="26"/>
                  </a:lnTo>
                  <a:lnTo>
                    <a:pt x="3986" y="52"/>
                  </a:lnTo>
                  <a:lnTo>
                    <a:pt x="3520" y="104"/>
                  </a:lnTo>
                  <a:lnTo>
                    <a:pt x="3080" y="181"/>
                  </a:lnTo>
                  <a:lnTo>
                    <a:pt x="2640" y="285"/>
                  </a:lnTo>
                  <a:lnTo>
                    <a:pt x="2252" y="414"/>
                  </a:lnTo>
                  <a:lnTo>
                    <a:pt x="1864" y="543"/>
                  </a:lnTo>
                  <a:lnTo>
                    <a:pt x="1502" y="725"/>
                  </a:lnTo>
                  <a:lnTo>
                    <a:pt x="1165" y="906"/>
                  </a:lnTo>
                  <a:lnTo>
                    <a:pt x="881" y="1113"/>
                  </a:lnTo>
                  <a:lnTo>
                    <a:pt x="622" y="1320"/>
                  </a:lnTo>
                  <a:lnTo>
                    <a:pt x="415" y="1579"/>
                  </a:lnTo>
                  <a:lnTo>
                    <a:pt x="234" y="1837"/>
                  </a:lnTo>
                  <a:lnTo>
                    <a:pt x="104" y="2122"/>
                  </a:lnTo>
                  <a:lnTo>
                    <a:pt x="27" y="2407"/>
                  </a:lnTo>
                  <a:lnTo>
                    <a:pt x="1" y="2743"/>
                  </a:lnTo>
                  <a:lnTo>
                    <a:pt x="1" y="2898"/>
                  </a:lnTo>
                  <a:lnTo>
                    <a:pt x="27" y="3079"/>
                  </a:lnTo>
                  <a:lnTo>
                    <a:pt x="156" y="3442"/>
                  </a:lnTo>
                  <a:lnTo>
                    <a:pt x="337" y="3830"/>
                  </a:lnTo>
                  <a:lnTo>
                    <a:pt x="570" y="4244"/>
                  </a:lnTo>
                  <a:lnTo>
                    <a:pt x="881" y="4658"/>
                  </a:lnTo>
                  <a:lnTo>
                    <a:pt x="1217" y="5072"/>
                  </a:lnTo>
                  <a:lnTo>
                    <a:pt x="1579" y="5486"/>
                  </a:lnTo>
                  <a:lnTo>
                    <a:pt x="1967" y="5874"/>
                  </a:lnTo>
                  <a:lnTo>
                    <a:pt x="2381" y="6236"/>
                  </a:lnTo>
                  <a:lnTo>
                    <a:pt x="2795" y="6599"/>
                  </a:lnTo>
                  <a:lnTo>
                    <a:pt x="3209" y="6909"/>
                  </a:lnTo>
                  <a:lnTo>
                    <a:pt x="3623" y="7168"/>
                  </a:lnTo>
                  <a:lnTo>
                    <a:pt x="4012" y="7401"/>
                  </a:lnTo>
                  <a:lnTo>
                    <a:pt x="4374" y="7556"/>
                  </a:lnTo>
                  <a:lnTo>
                    <a:pt x="4684" y="7685"/>
                  </a:lnTo>
                  <a:lnTo>
                    <a:pt x="4840" y="7711"/>
                  </a:lnTo>
                  <a:lnTo>
                    <a:pt x="5150" y="7711"/>
                  </a:lnTo>
                  <a:lnTo>
                    <a:pt x="5331" y="7660"/>
                  </a:lnTo>
                  <a:lnTo>
                    <a:pt x="5719" y="7556"/>
                  </a:lnTo>
                  <a:lnTo>
                    <a:pt x="6108" y="7401"/>
                  </a:lnTo>
                  <a:lnTo>
                    <a:pt x="6522" y="7168"/>
                  </a:lnTo>
                  <a:lnTo>
                    <a:pt x="6910" y="6883"/>
                  </a:lnTo>
                  <a:lnTo>
                    <a:pt x="7324" y="6573"/>
                  </a:lnTo>
                  <a:lnTo>
                    <a:pt x="7712" y="6210"/>
                  </a:lnTo>
                  <a:lnTo>
                    <a:pt x="8100" y="5848"/>
                  </a:lnTo>
                  <a:lnTo>
                    <a:pt x="8436" y="5434"/>
                  </a:lnTo>
                  <a:lnTo>
                    <a:pt x="8773" y="5020"/>
                  </a:lnTo>
                  <a:lnTo>
                    <a:pt x="9058" y="4606"/>
                  </a:lnTo>
                  <a:lnTo>
                    <a:pt x="9316" y="4192"/>
                  </a:lnTo>
                  <a:lnTo>
                    <a:pt x="9523" y="3778"/>
                  </a:lnTo>
                  <a:lnTo>
                    <a:pt x="9679" y="3390"/>
                  </a:lnTo>
                  <a:lnTo>
                    <a:pt x="9782" y="3002"/>
                  </a:lnTo>
                  <a:lnTo>
                    <a:pt x="9808" y="2847"/>
                  </a:lnTo>
                  <a:lnTo>
                    <a:pt x="9834" y="2665"/>
                  </a:lnTo>
                  <a:lnTo>
                    <a:pt x="9808" y="2355"/>
                  </a:lnTo>
                  <a:lnTo>
                    <a:pt x="9704" y="2044"/>
                  </a:lnTo>
                  <a:lnTo>
                    <a:pt x="9601" y="1786"/>
                  </a:lnTo>
                  <a:lnTo>
                    <a:pt x="9420" y="1527"/>
                  </a:lnTo>
                  <a:lnTo>
                    <a:pt x="9213" y="1294"/>
                  </a:lnTo>
                  <a:lnTo>
                    <a:pt x="8954" y="1061"/>
                  </a:lnTo>
                  <a:lnTo>
                    <a:pt x="8669" y="854"/>
                  </a:lnTo>
                  <a:lnTo>
                    <a:pt x="8333" y="699"/>
                  </a:lnTo>
                  <a:lnTo>
                    <a:pt x="7971" y="518"/>
                  </a:lnTo>
                  <a:lnTo>
                    <a:pt x="7608" y="388"/>
                  </a:lnTo>
                  <a:lnTo>
                    <a:pt x="7194" y="285"/>
                  </a:lnTo>
                  <a:lnTo>
                    <a:pt x="6780" y="181"/>
                  </a:lnTo>
                  <a:lnTo>
                    <a:pt x="6315" y="104"/>
                  </a:lnTo>
                  <a:lnTo>
                    <a:pt x="5875" y="52"/>
                  </a:lnTo>
                  <a:lnTo>
                    <a:pt x="5409" y="26"/>
                  </a:lnTo>
                  <a:lnTo>
                    <a:pt x="491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46"/>
            <p:cNvSpPr/>
            <p:nvPr/>
          </p:nvSpPr>
          <p:spPr>
            <a:xfrm>
              <a:off x="6002884" y="1829618"/>
              <a:ext cx="116000" cy="164873"/>
            </a:xfrm>
            <a:custGeom>
              <a:rect b="b" l="l" r="r" t="t"/>
              <a:pathLst>
                <a:path extrusionOk="0" h="9601" w="6755">
                  <a:moveTo>
                    <a:pt x="751" y="0"/>
                  </a:moveTo>
                  <a:lnTo>
                    <a:pt x="1" y="8048"/>
                  </a:lnTo>
                  <a:lnTo>
                    <a:pt x="27" y="8229"/>
                  </a:lnTo>
                  <a:lnTo>
                    <a:pt x="79" y="8410"/>
                  </a:lnTo>
                  <a:lnTo>
                    <a:pt x="156" y="8565"/>
                  </a:lnTo>
                  <a:lnTo>
                    <a:pt x="286" y="8721"/>
                  </a:lnTo>
                  <a:lnTo>
                    <a:pt x="441" y="8876"/>
                  </a:lnTo>
                  <a:lnTo>
                    <a:pt x="622" y="9005"/>
                  </a:lnTo>
                  <a:lnTo>
                    <a:pt x="829" y="9109"/>
                  </a:lnTo>
                  <a:lnTo>
                    <a:pt x="1062" y="9212"/>
                  </a:lnTo>
                  <a:lnTo>
                    <a:pt x="1295" y="9290"/>
                  </a:lnTo>
                  <a:lnTo>
                    <a:pt x="1554" y="9393"/>
                  </a:lnTo>
                  <a:lnTo>
                    <a:pt x="2123" y="9497"/>
                  </a:lnTo>
                  <a:lnTo>
                    <a:pt x="2744" y="9575"/>
                  </a:lnTo>
                  <a:lnTo>
                    <a:pt x="3365" y="9600"/>
                  </a:lnTo>
                  <a:lnTo>
                    <a:pt x="4012" y="9575"/>
                  </a:lnTo>
                  <a:lnTo>
                    <a:pt x="4607" y="9497"/>
                  </a:lnTo>
                  <a:lnTo>
                    <a:pt x="5176" y="9393"/>
                  </a:lnTo>
                  <a:lnTo>
                    <a:pt x="5461" y="9290"/>
                  </a:lnTo>
                  <a:lnTo>
                    <a:pt x="5694" y="9212"/>
                  </a:lnTo>
                  <a:lnTo>
                    <a:pt x="5927" y="9109"/>
                  </a:lnTo>
                  <a:lnTo>
                    <a:pt x="6134" y="9005"/>
                  </a:lnTo>
                  <a:lnTo>
                    <a:pt x="6315" y="8876"/>
                  </a:lnTo>
                  <a:lnTo>
                    <a:pt x="6470" y="8721"/>
                  </a:lnTo>
                  <a:lnTo>
                    <a:pt x="6599" y="8565"/>
                  </a:lnTo>
                  <a:lnTo>
                    <a:pt x="6677" y="8410"/>
                  </a:lnTo>
                  <a:lnTo>
                    <a:pt x="6729" y="8229"/>
                  </a:lnTo>
                  <a:lnTo>
                    <a:pt x="6755" y="8048"/>
                  </a:lnTo>
                  <a:lnTo>
                    <a:pt x="569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46"/>
            <p:cNvSpPr/>
            <p:nvPr/>
          </p:nvSpPr>
          <p:spPr>
            <a:xfrm>
              <a:off x="6006885" y="1829618"/>
              <a:ext cx="107122" cy="108444"/>
            </a:xfrm>
            <a:custGeom>
              <a:rect b="b" l="l" r="r" t="t"/>
              <a:pathLst>
                <a:path extrusionOk="0" h="6315" w="6238">
                  <a:moveTo>
                    <a:pt x="518" y="0"/>
                  </a:moveTo>
                  <a:lnTo>
                    <a:pt x="1" y="5615"/>
                  </a:lnTo>
                  <a:lnTo>
                    <a:pt x="337" y="5771"/>
                  </a:lnTo>
                  <a:lnTo>
                    <a:pt x="699" y="5900"/>
                  </a:lnTo>
                  <a:lnTo>
                    <a:pt x="1088" y="6004"/>
                  </a:lnTo>
                  <a:lnTo>
                    <a:pt x="1450" y="6081"/>
                  </a:lnTo>
                  <a:lnTo>
                    <a:pt x="1838" y="6159"/>
                  </a:lnTo>
                  <a:lnTo>
                    <a:pt x="2226" y="6236"/>
                  </a:lnTo>
                  <a:lnTo>
                    <a:pt x="2640" y="6262"/>
                  </a:lnTo>
                  <a:lnTo>
                    <a:pt x="3028" y="6288"/>
                  </a:lnTo>
                  <a:lnTo>
                    <a:pt x="3442" y="6314"/>
                  </a:lnTo>
                  <a:lnTo>
                    <a:pt x="3831" y="6314"/>
                  </a:lnTo>
                  <a:lnTo>
                    <a:pt x="4659" y="6262"/>
                  </a:lnTo>
                  <a:lnTo>
                    <a:pt x="5461" y="6133"/>
                  </a:lnTo>
                  <a:lnTo>
                    <a:pt x="6237" y="5952"/>
                  </a:lnTo>
                  <a:lnTo>
                    <a:pt x="5461" y="0"/>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46"/>
            <p:cNvSpPr/>
            <p:nvPr/>
          </p:nvSpPr>
          <p:spPr>
            <a:xfrm>
              <a:off x="6184637" y="3189817"/>
              <a:ext cx="154209" cy="244863"/>
            </a:xfrm>
            <a:custGeom>
              <a:rect b="b" l="l" r="r" t="t"/>
              <a:pathLst>
                <a:path extrusionOk="0" h="14259" w="8980">
                  <a:moveTo>
                    <a:pt x="3468" y="1"/>
                  </a:moveTo>
                  <a:lnTo>
                    <a:pt x="3183" y="27"/>
                  </a:lnTo>
                  <a:lnTo>
                    <a:pt x="2925" y="104"/>
                  </a:lnTo>
                  <a:lnTo>
                    <a:pt x="2640" y="260"/>
                  </a:lnTo>
                  <a:lnTo>
                    <a:pt x="2355" y="441"/>
                  </a:lnTo>
                  <a:lnTo>
                    <a:pt x="2071" y="674"/>
                  </a:lnTo>
                  <a:lnTo>
                    <a:pt x="1708" y="1036"/>
                  </a:lnTo>
                  <a:lnTo>
                    <a:pt x="1398" y="1398"/>
                  </a:lnTo>
                  <a:lnTo>
                    <a:pt x="1139" y="1812"/>
                  </a:lnTo>
                  <a:lnTo>
                    <a:pt x="906" y="2200"/>
                  </a:lnTo>
                  <a:lnTo>
                    <a:pt x="699" y="2589"/>
                  </a:lnTo>
                  <a:lnTo>
                    <a:pt x="518" y="2977"/>
                  </a:lnTo>
                  <a:lnTo>
                    <a:pt x="363" y="3339"/>
                  </a:lnTo>
                  <a:lnTo>
                    <a:pt x="259" y="3650"/>
                  </a:lnTo>
                  <a:lnTo>
                    <a:pt x="130" y="4064"/>
                  </a:lnTo>
                  <a:lnTo>
                    <a:pt x="52" y="4348"/>
                  </a:lnTo>
                  <a:lnTo>
                    <a:pt x="0" y="4633"/>
                  </a:lnTo>
                  <a:lnTo>
                    <a:pt x="156" y="5306"/>
                  </a:lnTo>
                  <a:lnTo>
                    <a:pt x="570" y="6936"/>
                  </a:lnTo>
                  <a:lnTo>
                    <a:pt x="829" y="7893"/>
                  </a:lnTo>
                  <a:lnTo>
                    <a:pt x="1139" y="8851"/>
                  </a:lnTo>
                  <a:lnTo>
                    <a:pt x="1424" y="9705"/>
                  </a:lnTo>
                  <a:lnTo>
                    <a:pt x="1579" y="10067"/>
                  </a:lnTo>
                  <a:lnTo>
                    <a:pt x="1734" y="10377"/>
                  </a:lnTo>
                  <a:lnTo>
                    <a:pt x="2045" y="10947"/>
                  </a:lnTo>
                  <a:lnTo>
                    <a:pt x="2381" y="11464"/>
                  </a:lnTo>
                  <a:lnTo>
                    <a:pt x="2795" y="11982"/>
                  </a:lnTo>
                  <a:lnTo>
                    <a:pt x="3028" y="12241"/>
                  </a:lnTo>
                  <a:lnTo>
                    <a:pt x="3261" y="12473"/>
                  </a:lnTo>
                  <a:lnTo>
                    <a:pt x="3520" y="12706"/>
                  </a:lnTo>
                  <a:lnTo>
                    <a:pt x="3804" y="12913"/>
                  </a:lnTo>
                  <a:lnTo>
                    <a:pt x="4089" y="13120"/>
                  </a:lnTo>
                  <a:lnTo>
                    <a:pt x="4400" y="13327"/>
                  </a:lnTo>
                  <a:lnTo>
                    <a:pt x="4710" y="13509"/>
                  </a:lnTo>
                  <a:lnTo>
                    <a:pt x="5072" y="13690"/>
                  </a:lnTo>
                  <a:lnTo>
                    <a:pt x="5435" y="13871"/>
                  </a:lnTo>
                  <a:lnTo>
                    <a:pt x="5823" y="14026"/>
                  </a:lnTo>
                  <a:lnTo>
                    <a:pt x="6237" y="14181"/>
                  </a:lnTo>
                  <a:lnTo>
                    <a:pt x="6625" y="14233"/>
                  </a:lnTo>
                  <a:lnTo>
                    <a:pt x="6961" y="14259"/>
                  </a:lnTo>
                  <a:lnTo>
                    <a:pt x="7272" y="14207"/>
                  </a:lnTo>
                  <a:lnTo>
                    <a:pt x="7531" y="14130"/>
                  </a:lnTo>
                  <a:lnTo>
                    <a:pt x="7764" y="14000"/>
                  </a:lnTo>
                  <a:lnTo>
                    <a:pt x="7996" y="13845"/>
                  </a:lnTo>
                  <a:lnTo>
                    <a:pt x="8178" y="13664"/>
                  </a:lnTo>
                  <a:lnTo>
                    <a:pt x="8307" y="13509"/>
                  </a:lnTo>
                  <a:lnTo>
                    <a:pt x="8436" y="13327"/>
                  </a:lnTo>
                  <a:lnTo>
                    <a:pt x="8643" y="12965"/>
                  </a:lnTo>
                  <a:lnTo>
                    <a:pt x="8799" y="12629"/>
                  </a:lnTo>
                  <a:lnTo>
                    <a:pt x="8928" y="12292"/>
                  </a:lnTo>
                  <a:lnTo>
                    <a:pt x="8980" y="12111"/>
                  </a:lnTo>
                  <a:lnTo>
                    <a:pt x="8980" y="11878"/>
                  </a:lnTo>
                  <a:lnTo>
                    <a:pt x="8954" y="11645"/>
                  </a:lnTo>
                  <a:lnTo>
                    <a:pt x="8902" y="11387"/>
                  </a:lnTo>
                  <a:lnTo>
                    <a:pt x="8824" y="11102"/>
                  </a:lnTo>
                  <a:lnTo>
                    <a:pt x="8721" y="10817"/>
                  </a:lnTo>
                  <a:lnTo>
                    <a:pt x="8488" y="10222"/>
                  </a:lnTo>
                  <a:lnTo>
                    <a:pt x="8255" y="9679"/>
                  </a:lnTo>
                  <a:lnTo>
                    <a:pt x="8022" y="9239"/>
                  </a:lnTo>
                  <a:lnTo>
                    <a:pt x="7815" y="8825"/>
                  </a:lnTo>
                  <a:lnTo>
                    <a:pt x="7608" y="8514"/>
                  </a:lnTo>
                  <a:lnTo>
                    <a:pt x="7427" y="8204"/>
                  </a:lnTo>
                  <a:lnTo>
                    <a:pt x="7272" y="7867"/>
                  </a:lnTo>
                  <a:lnTo>
                    <a:pt x="7117" y="7505"/>
                  </a:lnTo>
                  <a:lnTo>
                    <a:pt x="6987" y="7143"/>
                  </a:lnTo>
                  <a:lnTo>
                    <a:pt x="6858" y="6755"/>
                  </a:lnTo>
                  <a:lnTo>
                    <a:pt x="6625" y="5927"/>
                  </a:lnTo>
                  <a:lnTo>
                    <a:pt x="6418" y="5047"/>
                  </a:lnTo>
                  <a:lnTo>
                    <a:pt x="6237" y="4141"/>
                  </a:lnTo>
                  <a:lnTo>
                    <a:pt x="6107" y="3210"/>
                  </a:lnTo>
                  <a:lnTo>
                    <a:pt x="5978" y="2226"/>
                  </a:lnTo>
                  <a:lnTo>
                    <a:pt x="5797" y="1864"/>
                  </a:lnTo>
                  <a:lnTo>
                    <a:pt x="5642" y="1502"/>
                  </a:lnTo>
                  <a:lnTo>
                    <a:pt x="5435" y="1191"/>
                  </a:lnTo>
                  <a:lnTo>
                    <a:pt x="5228" y="907"/>
                  </a:lnTo>
                  <a:lnTo>
                    <a:pt x="4995" y="674"/>
                  </a:lnTo>
                  <a:lnTo>
                    <a:pt x="4762" y="441"/>
                  </a:lnTo>
                  <a:lnTo>
                    <a:pt x="4529" y="286"/>
                  </a:lnTo>
                  <a:lnTo>
                    <a:pt x="4270" y="130"/>
                  </a:lnTo>
                  <a:lnTo>
                    <a:pt x="4011" y="53"/>
                  </a:lnTo>
                  <a:lnTo>
                    <a:pt x="3753" y="1"/>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46"/>
            <p:cNvSpPr/>
            <p:nvPr/>
          </p:nvSpPr>
          <p:spPr>
            <a:xfrm>
              <a:off x="6184637" y="3252480"/>
              <a:ext cx="140437" cy="182200"/>
            </a:xfrm>
            <a:custGeom>
              <a:rect b="b" l="l" r="r" t="t"/>
              <a:pathLst>
                <a:path extrusionOk="0" h="10610" w="8178">
                  <a:moveTo>
                    <a:pt x="259" y="1"/>
                  </a:moveTo>
                  <a:lnTo>
                    <a:pt x="130" y="415"/>
                  </a:lnTo>
                  <a:lnTo>
                    <a:pt x="52" y="699"/>
                  </a:lnTo>
                  <a:lnTo>
                    <a:pt x="0" y="984"/>
                  </a:lnTo>
                  <a:lnTo>
                    <a:pt x="156" y="1657"/>
                  </a:lnTo>
                  <a:lnTo>
                    <a:pt x="570" y="3287"/>
                  </a:lnTo>
                  <a:lnTo>
                    <a:pt x="829" y="4244"/>
                  </a:lnTo>
                  <a:lnTo>
                    <a:pt x="1139" y="5202"/>
                  </a:lnTo>
                  <a:lnTo>
                    <a:pt x="1424" y="6056"/>
                  </a:lnTo>
                  <a:lnTo>
                    <a:pt x="1579" y="6418"/>
                  </a:lnTo>
                  <a:lnTo>
                    <a:pt x="1734" y="6728"/>
                  </a:lnTo>
                  <a:lnTo>
                    <a:pt x="2045" y="7298"/>
                  </a:lnTo>
                  <a:lnTo>
                    <a:pt x="2381" y="7815"/>
                  </a:lnTo>
                  <a:lnTo>
                    <a:pt x="2795" y="8333"/>
                  </a:lnTo>
                  <a:lnTo>
                    <a:pt x="3028" y="8592"/>
                  </a:lnTo>
                  <a:lnTo>
                    <a:pt x="3261" y="8824"/>
                  </a:lnTo>
                  <a:lnTo>
                    <a:pt x="3520" y="9057"/>
                  </a:lnTo>
                  <a:lnTo>
                    <a:pt x="3804" y="9264"/>
                  </a:lnTo>
                  <a:lnTo>
                    <a:pt x="4089" y="9471"/>
                  </a:lnTo>
                  <a:lnTo>
                    <a:pt x="4400" y="9678"/>
                  </a:lnTo>
                  <a:lnTo>
                    <a:pt x="4710" y="9860"/>
                  </a:lnTo>
                  <a:lnTo>
                    <a:pt x="5072" y="10041"/>
                  </a:lnTo>
                  <a:lnTo>
                    <a:pt x="5435" y="10222"/>
                  </a:lnTo>
                  <a:lnTo>
                    <a:pt x="5823" y="10377"/>
                  </a:lnTo>
                  <a:lnTo>
                    <a:pt x="6237" y="10532"/>
                  </a:lnTo>
                  <a:lnTo>
                    <a:pt x="6625" y="10584"/>
                  </a:lnTo>
                  <a:lnTo>
                    <a:pt x="6961" y="10610"/>
                  </a:lnTo>
                  <a:lnTo>
                    <a:pt x="7272" y="10558"/>
                  </a:lnTo>
                  <a:lnTo>
                    <a:pt x="7531" y="10481"/>
                  </a:lnTo>
                  <a:lnTo>
                    <a:pt x="7764" y="10351"/>
                  </a:lnTo>
                  <a:lnTo>
                    <a:pt x="7996" y="10196"/>
                  </a:lnTo>
                  <a:lnTo>
                    <a:pt x="8178" y="10015"/>
                  </a:lnTo>
                  <a:lnTo>
                    <a:pt x="7893" y="10092"/>
                  </a:lnTo>
                  <a:lnTo>
                    <a:pt x="7531" y="10144"/>
                  </a:lnTo>
                  <a:lnTo>
                    <a:pt x="7298" y="10144"/>
                  </a:lnTo>
                  <a:lnTo>
                    <a:pt x="7091" y="10118"/>
                  </a:lnTo>
                  <a:lnTo>
                    <a:pt x="6832" y="10092"/>
                  </a:lnTo>
                  <a:lnTo>
                    <a:pt x="6547" y="10015"/>
                  </a:lnTo>
                  <a:lnTo>
                    <a:pt x="6289" y="9937"/>
                  </a:lnTo>
                  <a:lnTo>
                    <a:pt x="6004" y="9834"/>
                  </a:lnTo>
                  <a:lnTo>
                    <a:pt x="5693" y="9704"/>
                  </a:lnTo>
                  <a:lnTo>
                    <a:pt x="5409" y="9549"/>
                  </a:lnTo>
                  <a:lnTo>
                    <a:pt x="5098" y="9394"/>
                  </a:lnTo>
                  <a:lnTo>
                    <a:pt x="4788" y="9187"/>
                  </a:lnTo>
                  <a:lnTo>
                    <a:pt x="4477" y="8980"/>
                  </a:lnTo>
                  <a:lnTo>
                    <a:pt x="4167" y="8747"/>
                  </a:lnTo>
                  <a:lnTo>
                    <a:pt x="3856" y="8488"/>
                  </a:lnTo>
                  <a:lnTo>
                    <a:pt x="3571" y="8229"/>
                  </a:lnTo>
                  <a:lnTo>
                    <a:pt x="3287" y="7919"/>
                  </a:lnTo>
                  <a:lnTo>
                    <a:pt x="3028" y="7608"/>
                  </a:lnTo>
                  <a:lnTo>
                    <a:pt x="2769" y="7298"/>
                  </a:lnTo>
                  <a:lnTo>
                    <a:pt x="2536" y="6935"/>
                  </a:lnTo>
                  <a:lnTo>
                    <a:pt x="2329" y="6573"/>
                  </a:lnTo>
                  <a:lnTo>
                    <a:pt x="2148" y="6185"/>
                  </a:lnTo>
                  <a:lnTo>
                    <a:pt x="1864" y="5486"/>
                  </a:lnTo>
                  <a:lnTo>
                    <a:pt x="1553" y="4658"/>
                  </a:lnTo>
                  <a:lnTo>
                    <a:pt x="1294" y="3804"/>
                  </a:lnTo>
                  <a:lnTo>
                    <a:pt x="1010" y="2899"/>
                  </a:lnTo>
                  <a:lnTo>
                    <a:pt x="570" y="1217"/>
                  </a:lnTo>
                  <a:lnTo>
                    <a:pt x="259"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46"/>
            <p:cNvSpPr/>
            <p:nvPr/>
          </p:nvSpPr>
          <p:spPr>
            <a:xfrm>
              <a:off x="6230402" y="3276916"/>
              <a:ext cx="84454" cy="58678"/>
            </a:xfrm>
            <a:custGeom>
              <a:rect b="b" l="l" r="r" t="t"/>
              <a:pathLst>
                <a:path extrusionOk="0" h="3417" w="4918">
                  <a:moveTo>
                    <a:pt x="1631" y="1"/>
                  </a:moveTo>
                  <a:lnTo>
                    <a:pt x="1346" y="27"/>
                  </a:lnTo>
                  <a:lnTo>
                    <a:pt x="803" y="52"/>
                  </a:lnTo>
                  <a:lnTo>
                    <a:pt x="389" y="130"/>
                  </a:lnTo>
                  <a:lnTo>
                    <a:pt x="104" y="208"/>
                  </a:lnTo>
                  <a:lnTo>
                    <a:pt x="1" y="234"/>
                  </a:lnTo>
                  <a:lnTo>
                    <a:pt x="751" y="2847"/>
                  </a:lnTo>
                  <a:lnTo>
                    <a:pt x="1113" y="2744"/>
                  </a:lnTo>
                  <a:lnTo>
                    <a:pt x="1476" y="2692"/>
                  </a:lnTo>
                  <a:lnTo>
                    <a:pt x="1838" y="2666"/>
                  </a:lnTo>
                  <a:lnTo>
                    <a:pt x="2200" y="2666"/>
                  </a:lnTo>
                  <a:lnTo>
                    <a:pt x="2563" y="2692"/>
                  </a:lnTo>
                  <a:lnTo>
                    <a:pt x="2899" y="2744"/>
                  </a:lnTo>
                  <a:lnTo>
                    <a:pt x="3235" y="2821"/>
                  </a:lnTo>
                  <a:lnTo>
                    <a:pt x="3546" y="2899"/>
                  </a:lnTo>
                  <a:lnTo>
                    <a:pt x="4115" y="3054"/>
                  </a:lnTo>
                  <a:lnTo>
                    <a:pt x="4529" y="3235"/>
                  </a:lnTo>
                  <a:lnTo>
                    <a:pt x="4917" y="3416"/>
                  </a:lnTo>
                  <a:lnTo>
                    <a:pt x="4762" y="3054"/>
                  </a:lnTo>
                  <a:lnTo>
                    <a:pt x="4581" y="2640"/>
                  </a:lnTo>
                  <a:lnTo>
                    <a:pt x="4245" y="1786"/>
                  </a:lnTo>
                  <a:lnTo>
                    <a:pt x="4012" y="1062"/>
                  </a:lnTo>
                  <a:lnTo>
                    <a:pt x="3908" y="777"/>
                  </a:lnTo>
                  <a:lnTo>
                    <a:pt x="3598" y="544"/>
                  </a:lnTo>
                  <a:lnTo>
                    <a:pt x="3261" y="363"/>
                  </a:lnTo>
                  <a:lnTo>
                    <a:pt x="2925" y="234"/>
                  </a:lnTo>
                  <a:lnTo>
                    <a:pt x="2614" y="130"/>
                  </a:lnTo>
                  <a:lnTo>
                    <a:pt x="2278" y="78"/>
                  </a:lnTo>
                  <a:lnTo>
                    <a:pt x="1942" y="27"/>
                  </a:lnTo>
                  <a:lnTo>
                    <a:pt x="1631"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46"/>
            <p:cNvSpPr/>
            <p:nvPr/>
          </p:nvSpPr>
          <p:spPr>
            <a:xfrm>
              <a:off x="6217969" y="3201374"/>
              <a:ext cx="67110" cy="57339"/>
            </a:xfrm>
            <a:custGeom>
              <a:rect b="b" l="l" r="r" t="t"/>
              <a:pathLst>
                <a:path extrusionOk="0" h="3339" w="3908">
                  <a:moveTo>
                    <a:pt x="880" y="1"/>
                  </a:moveTo>
                  <a:lnTo>
                    <a:pt x="621" y="27"/>
                  </a:lnTo>
                  <a:lnTo>
                    <a:pt x="388" y="78"/>
                  </a:lnTo>
                  <a:lnTo>
                    <a:pt x="285" y="130"/>
                  </a:lnTo>
                  <a:lnTo>
                    <a:pt x="207" y="208"/>
                  </a:lnTo>
                  <a:lnTo>
                    <a:pt x="130" y="285"/>
                  </a:lnTo>
                  <a:lnTo>
                    <a:pt x="78" y="363"/>
                  </a:lnTo>
                  <a:lnTo>
                    <a:pt x="26" y="466"/>
                  </a:lnTo>
                  <a:lnTo>
                    <a:pt x="0" y="570"/>
                  </a:lnTo>
                  <a:lnTo>
                    <a:pt x="0" y="777"/>
                  </a:lnTo>
                  <a:lnTo>
                    <a:pt x="26" y="1036"/>
                  </a:lnTo>
                  <a:lnTo>
                    <a:pt x="104" y="1295"/>
                  </a:lnTo>
                  <a:lnTo>
                    <a:pt x="233" y="1579"/>
                  </a:lnTo>
                  <a:lnTo>
                    <a:pt x="388" y="1838"/>
                  </a:lnTo>
                  <a:lnTo>
                    <a:pt x="595" y="2123"/>
                  </a:lnTo>
                  <a:lnTo>
                    <a:pt x="828" y="2381"/>
                  </a:lnTo>
                  <a:lnTo>
                    <a:pt x="1087" y="2614"/>
                  </a:lnTo>
                  <a:lnTo>
                    <a:pt x="1372" y="2821"/>
                  </a:lnTo>
                  <a:lnTo>
                    <a:pt x="1682" y="3028"/>
                  </a:lnTo>
                  <a:lnTo>
                    <a:pt x="1993" y="3158"/>
                  </a:lnTo>
                  <a:lnTo>
                    <a:pt x="2329" y="3287"/>
                  </a:lnTo>
                  <a:lnTo>
                    <a:pt x="2666" y="3339"/>
                  </a:lnTo>
                  <a:lnTo>
                    <a:pt x="2976" y="3339"/>
                  </a:lnTo>
                  <a:lnTo>
                    <a:pt x="3235" y="3287"/>
                  </a:lnTo>
                  <a:lnTo>
                    <a:pt x="3442" y="3209"/>
                  </a:lnTo>
                  <a:lnTo>
                    <a:pt x="3597" y="3080"/>
                  </a:lnTo>
                  <a:lnTo>
                    <a:pt x="3726" y="2925"/>
                  </a:lnTo>
                  <a:lnTo>
                    <a:pt x="3804" y="2769"/>
                  </a:lnTo>
                  <a:lnTo>
                    <a:pt x="3856" y="2588"/>
                  </a:lnTo>
                  <a:lnTo>
                    <a:pt x="3908" y="2381"/>
                  </a:lnTo>
                  <a:lnTo>
                    <a:pt x="3908" y="2200"/>
                  </a:lnTo>
                  <a:lnTo>
                    <a:pt x="3882" y="2019"/>
                  </a:lnTo>
                  <a:lnTo>
                    <a:pt x="3856" y="1683"/>
                  </a:lnTo>
                  <a:lnTo>
                    <a:pt x="3778" y="1424"/>
                  </a:lnTo>
                  <a:lnTo>
                    <a:pt x="3752" y="1346"/>
                  </a:lnTo>
                  <a:lnTo>
                    <a:pt x="3390" y="1088"/>
                  </a:lnTo>
                  <a:lnTo>
                    <a:pt x="3002" y="829"/>
                  </a:lnTo>
                  <a:lnTo>
                    <a:pt x="2510" y="518"/>
                  </a:lnTo>
                  <a:lnTo>
                    <a:pt x="2252" y="389"/>
                  </a:lnTo>
                  <a:lnTo>
                    <a:pt x="1967" y="259"/>
                  </a:lnTo>
                  <a:lnTo>
                    <a:pt x="1682" y="156"/>
                  </a:lnTo>
                  <a:lnTo>
                    <a:pt x="1423" y="78"/>
                  </a:lnTo>
                  <a:lnTo>
                    <a:pt x="1139" y="27"/>
                  </a:lnTo>
                  <a:lnTo>
                    <a:pt x="880"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46"/>
            <p:cNvSpPr/>
            <p:nvPr/>
          </p:nvSpPr>
          <p:spPr>
            <a:xfrm>
              <a:off x="6221524" y="3158271"/>
              <a:ext cx="81775" cy="93779"/>
            </a:xfrm>
            <a:custGeom>
              <a:rect b="b" l="l" r="r" t="t"/>
              <a:pathLst>
                <a:path extrusionOk="0" h="5461" w="4762">
                  <a:moveTo>
                    <a:pt x="621" y="1"/>
                  </a:moveTo>
                  <a:lnTo>
                    <a:pt x="0" y="3183"/>
                  </a:lnTo>
                  <a:lnTo>
                    <a:pt x="78" y="3416"/>
                  </a:lnTo>
                  <a:lnTo>
                    <a:pt x="207" y="3675"/>
                  </a:lnTo>
                  <a:lnTo>
                    <a:pt x="363" y="3960"/>
                  </a:lnTo>
                  <a:lnTo>
                    <a:pt x="595" y="4296"/>
                  </a:lnTo>
                  <a:lnTo>
                    <a:pt x="906" y="4658"/>
                  </a:lnTo>
                  <a:lnTo>
                    <a:pt x="1087" y="4814"/>
                  </a:lnTo>
                  <a:lnTo>
                    <a:pt x="1294" y="4969"/>
                  </a:lnTo>
                  <a:lnTo>
                    <a:pt x="1501" y="5124"/>
                  </a:lnTo>
                  <a:lnTo>
                    <a:pt x="1760" y="5254"/>
                  </a:lnTo>
                  <a:lnTo>
                    <a:pt x="1993" y="5357"/>
                  </a:lnTo>
                  <a:lnTo>
                    <a:pt x="2226" y="5435"/>
                  </a:lnTo>
                  <a:lnTo>
                    <a:pt x="2433" y="5461"/>
                  </a:lnTo>
                  <a:lnTo>
                    <a:pt x="2614" y="5461"/>
                  </a:lnTo>
                  <a:lnTo>
                    <a:pt x="2769" y="5435"/>
                  </a:lnTo>
                  <a:lnTo>
                    <a:pt x="2924" y="5409"/>
                  </a:lnTo>
                  <a:lnTo>
                    <a:pt x="3054" y="5357"/>
                  </a:lnTo>
                  <a:lnTo>
                    <a:pt x="3157" y="5279"/>
                  </a:lnTo>
                  <a:lnTo>
                    <a:pt x="3338" y="5124"/>
                  </a:lnTo>
                  <a:lnTo>
                    <a:pt x="3468" y="4969"/>
                  </a:lnTo>
                  <a:lnTo>
                    <a:pt x="3545" y="4814"/>
                  </a:lnTo>
                  <a:lnTo>
                    <a:pt x="4762" y="1243"/>
                  </a:lnTo>
                  <a:lnTo>
                    <a:pt x="621"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46"/>
            <p:cNvSpPr/>
            <p:nvPr/>
          </p:nvSpPr>
          <p:spPr>
            <a:xfrm>
              <a:off x="5856694" y="3277363"/>
              <a:ext cx="168428" cy="236860"/>
            </a:xfrm>
            <a:custGeom>
              <a:rect b="b" l="l" r="r" t="t"/>
              <a:pathLst>
                <a:path extrusionOk="0" h="13793" w="9808">
                  <a:moveTo>
                    <a:pt x="6651" y="1"/>
                  </a:moveTo>
                  <a:lnTo>
                    <a:pt x="6392" y="26"/>
                  </a:lnTo>
                  <a:lnTo>
                    <a:pt x="6107" y="78"/>
                  </a:lnTo>
                  <a:lnTo>
                    <a:pt x="5849" y="182"/>
                  </a:lnTo>
                  <a:lnTo>
                    <a:pt x="5590" y="311"/>
                  </a:lnTo>
                  <a:lnTo>
                    <a:pt x="5331" y="518"/>
                  </a:lnTo>
                  <a:lnTo>
                    <a:pt x="5072" y="725"/>
                  </a:lnTo>
                  <a:lnTo>
                    <a:pt x="4839" y="984"/>
                  </a:lnTo>
                  <a:lnTo>
                    <a:pt x="4607" y="1269"/>
                  </a:lnTo>
                  <a:lnTo>
                    <a:pt x="4374" y="1605"/>
                  </a:lnTo>
                  <a:lnTo>
                    <a:pt x="4193" y="1941"/>
                  </a:lnTo>
                  <a:lnTo>
                    <a:pt x="3934" y="2899"/>
                  </a:lnTo>
                  <a:lnTo>
                    <a:pt x="3675" y="3804"/>
                  </a:lnTo>
                  <a:lnTo>
                    <a:pt x="3390" y="4684"/>
                  </a:lnTo>
                  <a:lnTo>
                    <a:pt x="3080" y="5538"/>
                  </a:lnTo>
                  <a:lnTo>
                    <a:pt x="2769" y="6315"/>
                  </a:lnTo>
                  <a:lnTo>
                    <a:pt x="2588" y="6677"/>
                  </a:lnTo>
                  <a:lnTo>
                    <a:pt x="2407" y="7039"/>
                  </a:lnTo>
                  <a:lnTo>
                    <a:pt x="2200" y="7375"/>
                  </a:lnTo>
                  <a:lnTo>
                    <a:pt x="1993" y="7686"/>
                  </a:lnTo>
                  <a:lnTo>
                    <a:pt x="1786" y="7997"/>
                  </a:lnTo>
                  <a:lnTo>
                    <a:pt x="1553" y="8255"/>
                  </a:lnTo>
                  <a:lnTo>
                    <a:pt x="1294" y="8643"/>
                  </a:lnTo>
                  <a:lnTo>
                    <a:pt x="1010" y="9057"/>
                  </a:lnTo>
                  <a:lnTo>
                    <a:pt x="699" y="9575"/>
                  </a:lnTo>
                  <a:lnTo>
                    <a:pt x="415" y="10118"/>
                  </a:lnTo>
                  <a:lnTo>
                    <a:pt x="285" y="10403"/>
                  </a:lnTo>
                  <a:lnTo>
                    <a:pt x="156" y="10662"/>
                  </a:lnTo>
                  <a:lnTo>
                    <a:pt x="78" y="10921"/>
                  </a:lnTo>
                  <a:lnTo>
                    <a:pt x="26" y="11179"/>
                  </a:lnTo>
                  <a:lnTo>
                    <a:pt x="0" y="11386"/>
                  </a:lnTo>
                  <a:lnTo>
                    <a:pt x="26" y="11568"/>
                  </a:lnTo>
                  <a:lnTo>
                    <a:pt x="104" y="11904"/>
                  </a:lnTo>
                  <a:lnTo>
                    <a:pt x="233" y="12292"/>
                  </a:lnTo>
                  <a:lnTo>
                    <a:pt x="389" y="12680"/>
                  </a:lnTo>
                  <a:lnTo>
                    <a:pt x="492" y="12861"/>
                  </a:lnTo>
                  <a:lnTo>
                    <a:pt x="596" y="13042"/>
                  </a:lnTo>
                  <a:lnTo>
                    <a:pt x="751" y="13250"/>
                  </a:lnTo>
                  <a:lnTo>
                    <a:pt x="958" y="13431"/>
                  </a:lnTo>
                  <a:lnTo>
                    <a:pt x="1191" y="13560"/>
                  </a:lnTo>
                  <a:lnTo>
                    <a:pt x="1450" y="13689"/>
                  </a:lnTo>
                  <a:lnTo>
                    <a:pt x="1734" y="13767"/>
                  </a:lnTo>
                  <a:lnTo>
                    <a:pt x="2071" y="13793"/>
                  </a:lnTo>
                  <a:lnTo>
                    <a:pt x="2459" y="13767"/>
                  </a:lnTo>
                  <a:lnTo>
                    <a:pt x="2899" y="13689"/>
                  </a:lnTo>
                  <a:lnTo>
                    <a:pt x="3287" y="13560"/>
                  </a:lnTo>
                  <a:lnTo>
                    <a:pt x="3675" y="13431"/>
                  </a:lnTo>
                  <a:lnTo>
                    <a:pt x="4037" y="13301"/>
                  </a:lnTo>
                  <a:lnTo>
                    <a:pt x="4400" y="13146"/>
                  </a:lnTo>
                  <a:lnTo>
                    <a:pt x="4736" y="12991"/>
                  </a:lnTo>
                  <a:lnTo>
                    <a:pt x="5046" y="12810"/>
                  </a:lnTo>
                  <a:lnTo>
                    <a:pt x="5331" y="12628"/>
                  </a:lnTo>
                  <a:lnTo>
                    <a:pt x="5616" y="12421"/>
                  </a:lnTo>
                  <a:lnTo>
                    <a:pt x="5900" y="12240"/>
                  </a:lnTo>
                  <a:lnTo>
                    <a:pt x="6133" y="12007"/>
                  </a:lnTo>
                  <a:lnTo>
                    <a:pt x="6599" y="11568"/>
                  </a:lnTo>
                  <a:lnTo>
                    <a:pt x="7039" y="11076"/>
                  </a:lnTo>
                  <a:lnTo>
                    <a:pt x="7401" y="10558"/>
                  </a:lnTo>
                  <a:lnTo>
                    <a:pt x="7582" y="10248"/>
                  </a:lnTo>
                  <a:lnTo>
                    <a:pt x="7789" y="9911"/>
                  </a:lnTo>
                  <a:lnTo>
                    <a:pt x="8178" y="9109"/>
                  </a:lnTo>
                  <a:lnTo>
                    <a:pt x="8592" y="8204"/>
                  </a:lnTo>
                  <a:lnTo>
                    <a:pt x="8954" y="7272"/>
                  </a:lnTo>
                  <a:lnTo>
                    <a:pt x="9575" y="5719"/>
                  </a:lnTo>
                  <a:lnTo>
                    <a:pt x="9808" y="5047"/>
                  </a:lnTo>
                  <a:lnTo>
                    <a:pt x="9782" y="4788"/>
                  </a:lnTo>
                  <a:lnTo>
                    <a:pt x="9756" y="4477"/>
                  </a:lnTo>
                  <a:lnTo>
                    <a:pt x="9678" y="4063"/>
                  </a:lnTo>
                  <a:lnTo>
                    <a:pt x="9601" y="3727"/>
                  </a:lnTo>
                  <a:lnTo>
                    <a:pt x="9497" y="3339"/>
                  </a:lnTo>
                  <a:lnTo>
                    <a:pt x="9368" y="2951"/>
                  </a:lnTo>
                  <a:lnTo>
                    <a:pt x="9213" y="2537"/>
                  </a:lnTo>
                  <a:lnTo>
                    <a:pt x="9031" y="2097"/>
                  </a:lnTo>
                  <a:lnTo>
                    <a:pt x="8799" y="1683"/>
                  </a:lnTo>
                  <a:lnTo>
                    <a:pt x="8540" y="1269"/>
                  </a:lnTo>
                  <a:lnTo>
                    <a:pt x="8255" y="880"/>
                  </a:lnTo>
                  <a:lnTo>
                    <a:pt x="7996" y="596"/>
                  </a:lnTo>
                  <a:lnTo>
                    <a:pt x="7738" y="389"/>
                  </a:lnTo>
                  <a:lnTo>
                    <a:pt x="7479" y="208"/>
                  </a:lnTo>
                  <a:lnTo>
                    <a:pt x="7194" y="104"/>
                  </a:lnTo>
                  <a:lnTo>
                    <a:pt x="6935" y="26"/>
                  </a:lnTo>
                  <a:lnTo>
                    <a:pt x="6651" y="1"/>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46"/>
            <p:cNvSpPr/>
            <p:nvPr/>
          </p:nvSpPr>
          <p:spPr>
            <a:xfrm>
              <a:off x="5866912" y="3347134"/>
              <a:ext cx="158210" cy="167088"/>
            </a:xfrm>
            <a:custGeom>
              <a:rect b="b" l="l" r="r" t="t"/>
              <a:pathLst>
                <a:path extrusionOk="0" h="9730" w="9213">
                  <a:moveTo>
                    <a:pt x="9083" y="0"/>
                  </a:moveTo>
                  <a:lnTo>
                    <a:pt x="8643" y="1165"/>
                  </a:lnTo>
                  <a:lnTo>
                    <a:pt x="7971" y="2769"/>
                  </a:lnTo>
                  <a:lnTo>
                    <a:pt x="7608" y="3623"/>
                  </a:lnTo>
                  <a:lnTo>
                    <a:pt x="7220" y="4451"/>
                  </a:lnTo>
                  <a:lnTo>
                    <a:pt x="6832" y="5227"/>
                  </a:lnTo>
                  <a:lnTo>
                    <a:pt x="6470" y="5900"/>
                  </a:lnTo>
                  <a:lnTo>
                    <a:pt x="6237" y="6262"/>
                  </a:lnTo>
                  <a:lnTo>
                    <a:pt x="5978" y="6599"/>
                  </a:lnTo>
                  <a:lnTo>
                    <a:pt x="5694" y="6909"/>
                  </a:lnTo>
                  <a:lnTo>
                    <a:pt x="5409" y="7194"/>
                  </a:lnTo>
                  <a:lnTo>
                    <a:pt x="5098" y="7479"/>
                  </a:lnTo>
                  <a:lnTo>
                    <a:pt x="4788" y="7737"/>
                  </a:lnTo>
                  <a:lnTo>
                    <a:pt x="4477" y="7970"/>
                  </a:lnTo>
                  <a:lnTo>
                    <a:pt x="4141" y="8177"/>
                  </a:lnTo>
                  <a:lnTo>
                    <a:pt x="3805" y="8384"/>
                  </a:lnTo>
                  <a:lnTo>
                    <a:pt x="3468" y="8565"/>
                  </a:lnTo>
                  <a:lnTo>
                    <a:pt x="3132" y="8721"/>
                  </a:lnTo>
                  <a:lnTo>
                    <a:pt x="2821" y="8850"/>
                  </a:lnTo>
                  <a:lnTo>
                    <a:pt x="2485" y="8954"/>
                  </a:lnTo>
                  <a:lnTo>
                    <a:pt x="2200" y="9057"/>
                  </a:lnTo>
                  <a:lnTo>
                    <a:pt x="1890" y="9109"/>
                  </a:lnTo>
                  <a:lnTo>
                    <a:pt x="1605" y="9161"/>
                  </a:lnTo>
                  <a:lnTo>
                    <a:pt x="1346" y="9187"/>
                  </a:lnTo>
                  <a:lnTo>
                    <a:pt x="1087" y="9212"/>
                  </a:lnTo>
                  <a:lnTo>
                    <a:pt x="855" y="9187"/>
                  </a:lnTo>
                  <a:lnTo>
                    <a:pt x="648" y="9161"/>
                  </a:lnTo>
                  <a:lnTo>
                    <a:pt x="285" y="9083"/>
                  </a:lnTo>
                  <a:lnTo>
                    <a:pt x="1" y="8979"/>
                  </a:lnTo>
                  <a:lnTo>
                    <a:pt x="1" y="8979"/>
                  </a:lnTo>
                  <a:lnTo>
                    <a:pt x="156" y="9187"/>
                  </a:lnTo>
                  <a:lnTo>
                    <a:pt x="363" y="9368"/>
                  </a:lnTo>
                  <a:lnTo>
                    <a:pt x="596" y="9497"/>
                  </a:lnTo>
                  <a:lnTo>
                    <a:pt x="855" y="9626"/>
                  </a:lnTo>
                  <a:lnTo>
                    <a:pt x="1139" y="9704"/>
                  </a:lnTo>
                  <a:lnTo>
                    <a:pt x="1476" y="9730"/>
                  </a:lnTo>
                  <a:lnTo>
                    <a:pt x="1864" y="9704"/>
                  </a:lnTo>
                  <a:lnTo>
                    <a:pt x="2304" y="9626"/>
                  </a:lnTo>
                  <a:lnTo>
                    <a:pt x="2692" y="9497"/>
                  </a:lnTo>
                  <a:lnTo>
                    <a:pt x="3080" y="9368"/>
                  </a:lnTo>
                  <a:lnTo>
                    <a:pt x="3442" y="9238"/>
                  </a:lnTo>
                  <a:lnTo>
                    <a:pt x="3805" y="9083"/>
                  </a:lnTo>
                  <a:lnTo>
                    <a:pt x="4141" y="8928"/>
                  </a:lnTo>
                  <a:lnTo>
                    <a:pt x="4451" y="8747"/>
                  </a:lnTo>
                  <a:lnTo>
                    <a:pt x="4736" y="8565"/>
                  </a:lnTo>
                  <a:lnTo>
                    <a:pt x="5021" y="8358"/>
                  </a:lnTo>
                  <a:lnTo>
                    <a:pt x="5305" y="8177"/>
                  </a:lnTo>
                  <a:lnTo>
                    <a:pt x="5538" y="7944"/>
                  </a:lnTo>
                  <a:lnTo>
                    <a:pt x="6004" y="7505"/>
                  </a:lnTo>
                  <a:lnTo>
                    <a:pt x="6444" y="7013"/>
                  </a:lnTo>
                  <a:lnTo>
                    <a:pt x="6806" y="6495"/>
                  </a:lnTo>
                  <a:lnTo>
                    <a:pt x="6987" y="6185"/>
                  </a:lnTo>
                  <a:lnTo>
                    <a:pt x="7194" y="5848"/>
                  </a:lnTo>
                  <a:lnTo>
                    <a:pt x="7583" y="5046"/>
                  </a:lnTo>
                  <a:lnTo>
                    <a:pt x="7997" y="4141"/>
                  </a:lnTo>
                  <a:lnTo>
                    <a:pt x="8359" y="3209"/>
                  </a:lnTo>
                  <a:lnTo>
                    <a:pt x="8980" y="1656"/>
                  </a:lnTo>
                  <a:lnTo>
                    <a:pt x="9213" y="984"/>
                  </a:lnTo>
                  <a:lnTo>
                    <a:pt x="9187" y="725"/>
                  </a:lnTo>
                  <a:lnTo>
                    <a:pt x="9161" y="414"/>
                  </a:lnTo>
                  <a:lnTo>
                    <a:pt x="9083"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46"/>
            <p:cNvSpPr/>
            <p:nvPr/>
          </p:nvSpPr>
          <p:spPr>
            <a:xfrm>
              <a:off x="5887794" y="3362676"/>
              <a:ext cx="90224" cy="51123"/>
            </a:xfrm>
            <a:custGeom>
              <a:rect b="b" l="l" r="r" t="t"/>
              <a:pathLst>
                <a:path extrusionOk="0" h="2977" w="5254">
                  <a:moveTo>
                    <a:pt x="3054" y="1"/>
                  </a:moveTo>
                  <a:lnTo>
                    <a:pt x="2692" y="27"/>
                  </a:lnTo>
                  <a:lnTo>
                    <a:pt x="2356" y="79"/>
                  </a:lnTo>
                  <a:lnTo>
                    <a:pt x="2019" y="182"/>
                  </a:lnTo>
                  <a:lnTo>
                    <a:pt x="1657" y="311"/>
                  </a:lnTo>
                  <a:lnTo>
                    <a:pt x="1321" y="493"/>
                  </a:lnTo>
                  <a:lnTo>
                    <a:pt x="1191" y="777"/>
                  </a:lnTo>
                  <a:lnTo>
                    <a:pt x="855" y="1450"/>
                  </a:lnTo>
                  <a:lnTo>
                    <a:pt x="441" y="2278"/>
                  </a:lnTo>
                  <a:lnTo>
                    <a:pt x="208" y="2666"/>
                  </a:lnTo>
                  <a:lnTo>
                    <a:pt x="1" y="2977"/>
                  </a:lnTo>
                  <a:lnTo>
                    <a:pt x="415" y="2847"/>
                  </a:lnTo>
                  <a:lnTo>
                    <a:pt x="855" y="2744"/>
                  </a:lnTo>
                  <a:lnTo>
                    <a:pt x="1424" y="2640"/>
                  </a:lnTo>
                  <a:lnTo>
                    <a:pt x="1760" y="2589"/>
                  </a:lnTo>
                  <a:lnTo>
                    <a:pt x="2097" y="2563"/>
                  </a:lnTo>
                  <a:lnTo>
                    <a:pt x="2433" y="2563"/>
                  </a:lnTo>
                  <a:lnTo>
                    <a:pt x="2796" y="2589"/>
                  </a:lnTo>
                  <a:lnTo>
                    <a:pt x="3158" y="2614"/>
                  </a:lnTo>
                  <a:lnTo>
                    <a:pt x="3520" y="2692"/>
                  </a:lnTo>
                  <a:lnTo>
                    <a:pt x="3882" y="2796"/>
                  </a:lnTo>
                  <a:lnTo>
                    <a:pt x="4219" y="2925"/>
                  </a:lnTo>
                  <a:lnTo>
                    <a:pt x="5254" y="441"/>
                  </a:lnTo>
                  <a:lnTo>
                    <a:pt x="5176" y="389"/>
                  </a:lnTo>
                  <a:lnTo>
                    <a:pt x="4917" y="286"/>
                  </a:lnTo>
                  <a:lnTo>
                    <a:pt x="4503" y="156"/>
                  </a:lnTo>
                  <a:lnTo>
                    <a:pt x="3986" y="53"/>
                  </a:lnTo>
                  <a:lnTo>
                    <a:pt x="3675"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46"/>
            <p:cNvSpPr/>
            <p:nvPr/>
          </p:nvSpPr>
          <p:spPr>
            <a:xfrm>
              <a:off x="5929128" y="3290688"/>
              <a:ext cx="69789" cy="53355"/>
            </a:xfrm>
            <a:custGeom>
              <a:rect b="b" l="l" r="r" t="t"/>
              <a:pathLst>
                <a:path extrusionOk="0" h="3107" w="4064">
                  <a:moveTo>
                    <a:pt x="3028" y="1"/>
                  </a:moveTo>
                  <a:lnTo>
                    <a:pt x="2743" y="27"/>
                  </a:lnTo>
                  <a:lnTo>
                    <a:pt x="2459" y="53"/>
                  </a:lnTo>
                  <a:lnTo>
                    <a:pt x="2148" y="130"/>
                  </a:lnTo>
                  <a:lnTo>
                    <a:pt x="1864" y="234"/>
                  </a:lnTo>
                  <a:lnTo>
                    <a:pt x="1579" y="337"/>
                  </a:lnTo>
                  <a:lnTo>
                    <a:pt x="1061" y="570"/>
                  </a:lnTo>
                  <a:lnTo>
                    <a:pt x="647" y="777"/>
                  </a:lnTo>
                  <a:lnTo>
                    <a:pt x="259" y="984"/>
                  </a:lnTo>
                  <a:lnTo>
                    <a:pt x="207" y="1088"/>
                  </a:lnTo>
                  <a:lnTo>
                    <a:pt x="130" y="1321"/>
                  </a:lnTo>
                  <a:lnTo>
                    <a:pt x="52" y="1631"/>
                  </a:lnTo>
                  <a:lnTo>
                    <a:pt x="0" y="1812"/>
                  </a:lnTo>
                  <a:lnTo>
                    <a:pt x="0" y="2019"/>
                  </a:lnTo>
                  <a:lnTo>
                    <a:pt x="0" y="2200"/>
                  </a:lnTo>
                  <a:lnTo>
                    <a:pt x="26" y="2407"/>
                  </a:lnTo>
                  <a:lnTo>
                    <a:pt x="104" y="2563"/>
                  </a:lnTo>
                  <a:lnTo>
                    <a:pt x="207" y="2744"/>
                  </a:lnTo>
                  <a:lnTo>
                    <a:pt x="337" y="2873"/>
                  </a:lnTo>
                  <a:lnTo>
                    <a:pt x="544" y="2977"/>
                  </a:lnTo>
                  <a:lnTo>
                    <a:pt x="803" y="3054"/>
                  </a:lnTo>
                  <a:lnTo>
                    <a:pt x="1113" y="3106"/>
                  </a:lnTo>
                  <a:lnTo>
                    <a:pt x="1449" y="3080"/>
                  </a:lnTo>
                  <a:lnTo>
                    <a:pt x="1786" y="3028"/>
                  </a:lnTo>
                  <a:lnTo>
                    <a:pt x="2122" y="2899"/>
                  </a:lnTo>
                  <a:lnTo>
                    <a:pt x="2433" y="2770"/>
                  </a:lnTo>
                  <a:lnTo>
                    <a:pt x="2743" y="2589"/>
                  </a:lnTo>
                  <a:lnTo>
                    <a:pt x="3028" y="2356"/>
                  </a:lnTo>
                  <a:lnTo>
                    <a:pt x="3287" y="2149"/>
                  </a:lnTo>
                  <a:lnTo>
                    <a:pt x="3520" y="1890"/>
                  </a:lnTo>
                  <a:lnTo>
                    <a:pt x="3727" y="1631"/>
                  </a:lnTo>
                  <a:lnTo>
                    <a:pt x="3882" y="1398"/>
                  </a:lnTo>
                  <a:lnTo>
                    <a:pt x="3985" y="1139"/>
                  </a:lnTo>
                  <a:lnTo>
                    <a:pt x="4063" y="907"/>
                  </a:lnTo>
                  <a:lnTo>
                    <a:pt x="4063" y="674"/>
                  </a:lnTo>
                  <a:lnTo>
                    <a:pt x="4063" y="570"/>
                  </a:lnTo>
                  <a:lnTo>
                    <a:pt x="4037" y="467"/>
                  </a:lnTo>
                  <a:lnTo>
                    <a:pt x="3985" y="389"/>
                  </a:lnTo>
                  <a:lnTo>
                    <a:pt x="3934" y="286"/>
                  </a:lnTo>
                  <a:lnTo>
                    <a:pt x="3856" y="208"/>
                  </a:lnTo>
                  <a:lnTo>
                    <a:pt x="3753" y="156"/>
                  </a:lnTo>
                  <a:lnTo>
                    <a:pt x="3520" y="53"/>
                  </a:lnTo>
                  <a:lnTo>
                    <a:pt x="3287"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46"/>
            <p:cNvSpPr/>
            <p:nvPr/>
          </p:nvSpPr>
          <p:spPr>
            <a:xfrm>
              <a:off x="5918464" y="3248032"/>
              <a:ext cx="76898" cy="89331"/>
            </a:xfrm>
            <a:custGeom>
              <a:rect b="b" l="l" r="r" t="t"/>
              <a:pathLst>
                <a:path extrusionOk="0" h="5202" w="4478">
                  <a:moveTo>
                    <a:pt x="4244" y="1"/>
                  </a:moveTo>
                  <a:lnTo>
                    <a:pt x="0" y="725"/>
                  </a:lnTo>
                  <a:lnTo>
                    <a:pt x="777" y="4426"/>
                  </a:lnTo>
                  <a:lnTo>
                    <a:pt x="828" y="4581"/>
                  </a:lnTo>
                  <a:lnTo>
                    <a:pt x="932" y="4762"/>
                  </a:lnTo>
                  <a:lnTo>
                    <a:pt x="1087" y="4943"/>
                  </a:lnTo>
                  <a:lnTo>
                    <a:pt x="1191" y="5021"/>
                  </a:lnTo>
                  <a:lnTo>
                    <a:pt x="1320" y="5098"/>
                  </a:lnTo>
                  <a:lnTo>
                    <a:pt x="1449" y="5150"/>
                  </a:lnTo>
                  <a:lnTo>
                    <a:pt x="1631" y="5176"/>
                  </a:lnTo>
                  <a:lnTo>
                    <a:pt x="1812" y="5202"/>
                  </a:lnTo>
                  <a:lnTo>
                    <a:pt x="2019" y="5202"/>
                  </a:lnTo>
                  <a:lnTo>
                    <a:pt x="2226" y="5150"/>
                  </a:lnTo>
                  <a:lnTo>
                    <a:pt x="2485" y="5073"/>
                  </a:lnTo>
                  <a:lnTo>
                    <a:pt x="2743" y="4969"/>
                  </a:lnTo>
                  <a:lnTo>
                    <a:pt x="2976" y="4866"/>
                  </a:lnTo>
                  <a:lnTo>
                    <a:pt x="3209" y="4736"/>
                  </a:lnTo>
                  <a:lnTo>
                    <a:pt x="3416" y="4581"/>
                  </a:lnTo>
                  <a:lnTo>
                    <a:pt x="3597" y="4426"/>
                  </a:lnTo>
                  <a:lnTo>
                    <a:pt x="3752" y="4270"/>
                  </a:lnTo>
                  <a:lnTo>
                    <a:pt x="4011" y="3986"/>
                  </a:lnTo>
                  <a:lnTo>
                    <a:pt x="4218" y="3701"/>
                  </a:lnTo>
                  <a:lnTo>
                    <a:pt x="4374" y="3468"/>
                  </a:lnTo>
                  <a:lnTo>
                    <a:pt x="4477" y="3261"/>
                  </a:lnTo>
                  <a:lnTo>
                    <a:pt x="4244"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46"/>
            <p:cNvSpPr/>
            <p:nvPr/>
          </p:nvSpPr>
          <p:spPr>
            <a:xfrm>
              <a:off x="5944240" y="1565213"/>
              <a:ext cx="230644" cy="319958"/>
            </a:xfrm>
            <a:custGeom>
              <a:rect b="b" l="l" r="r" t="t"/>
              <a:pathLst>
                <a:path extrusionOk="0" h="18632" w="13431">
                  <a:moveTo>
                    <a:pt x="6728" y="0"/>
                  </a:moveTo>
                  <a:lnTo>
                    <a:pt x="6262" y="26"/>
                  </a:lnTo>
                  <a:lnTo>
                    <a:pt x="5822" y="52"/>
                  </a:lnTo>
                  <a:lnTo>
                    <a:pt x="5408" y="130"/>
                  </a:lnTo>
                  <a:lnTo>
                    <a:pt x="4994" y="207"/>
                  </a:lnTo>
                  <a:lnTo>
                    <a:pt x="4658" y="337"/>
                  </a:lnTo>
                  <a:lnTo>
                    <a:pt x="4296" y="466"/>
                  </a:lnTo>
                  <a:lnTo>
                    <a:pt x="3985" y="596"/>
                  </a:lnTo>
                  <a:lnTo>
                    <a:pt x="3675" y="777"/>
                  </a:lnTo>
                  <a:lnTo>
                    <a:pt x="3364" y="958"/>
                  </a:lnTo>
                  <a:lnTo>
                    <a:pt x="3080" y="1165"/>
                  </a:lnTo>
                  <a:lnTo>
                    <a:pt x="2821" y="1398"/>
                  </a:lnTo>
                  <a:lnTo>
                    <a:pt x="2562" y="1631"/>
                  </a:lnTo>
                  <a:lnTo>
                    <a:pt x="2303" y="1889"/>
                  </a:lnTo>
                  <a:lnTo>
                    <a:pt x="2070" y="2174"/>
                  </a:lnTo>
                  <a:lnTo>
                    <a:pt x="1863" y="2459"/>
                  </a:lnTo>
                  <a:lnTo>
                    <a:pt x="1656" y="2769"/>
                  </a:lnTo>
                  <a:lnTo>
                    <a:pt x="1475" y="3080"/>
                  </a:lnTo>
                  <a:lnTo>
                    <a:pt x="1294" y="3416"/>
                  </a:lnTo>
                  <a:lnTo>
                    <a:pt x="1113" y="3778"/>
                  </a:lnTo>
                  <a:lnTo>
                    <a:pt x="958" y="4141"/>
                  </a:lnTo>
                  <a:lnTo>
                    <a:pt x="751" y="4762"/>
                  </a:lnTo>
                  <a:lnTo>
                    <a:pt x="544" y="5435"/>
                  </a:lnTo>
                  <a:lnTo>
                    <a:pt x="388" y="6107"/>
                  </a:lnTo>
                  <a:lnTo>
                    <a:pt x="233" y="6832"/>
                  </a:lnTo>
                  <a:lnTo>
                    <a:pt x="130" y="7582"/>
                  </a:lnTo>
                  <a:lnTo>
                    <a:pt x="78" y="8333"/>
                  </a:lnTo>
                  <a:lnTo>
                    <a:pt x="26" y="9109"/>
                  </a:lnTo>
                  <a:lnTo>
                    <a:pt x="0" y="9911"/>
                  </a:lnTo>
                  <a:lnTo>
                    <a:pt x="26" y="10429"/>
                  </a:lnTo>
                  <a:lnTo>
                    <a:pt x="52" y="10920"/>
                  </a:lnTo>
                  <a:lnTo>
                    <a:pt x="78" y="11412"/>
                  </a:lnTo>
                  <a:lnTo>
                    <a:pt x="155" y="11878"/>
                  </a:lnTo>
                  <a:lnTo>
                    <a:pt x="233" y="12318"/>
                  </a:lnTo>
                  <a:lnTo>
                    <a:pt x="311" y="12758"/>
                  </a:lnTo>
                  <a:lnTo>
                    <a:pt x="414" y="13172"/>
                  </a:lnTo>
                  <a:lnTo>
                    <a:pt x="544" y="13586"/>
                  </a:lnTo>
                  <a:lnTo>
                    <a:pt x="673" y="13974"/>
                  </a:lnTo>
                  <a:lnTo>
                    <a:pt x="828" y="14362"/>
                  </a:lnTo>
                  <a:lnTo>
                    <a:pt x="984" y="14724"/>
                  </a:lnTo>
                  <a:lnTo>
                    <a:pt x="1165" y="15087"/>
                  </a:lnTo>
                  <a:lnTo>
                    <a:pt x="1346" y="15423"/>
                  </a:lnTo>
                  <a:lnTo>
                    <a:pt x="1553" y="15734"/>
                  </a:lnTo>
                  <a:lnTo>
                    <a:pt x="1760" y="16044"/>
                  </a:lnTo>
                  <a:lnTo>
                    <a:pt x="1967" y="16329"/>
                  </a:lnTo>
                  <a:lnTo>
                    <a:pt x="2200" y="16613"/>
                  </a:lnTo>
                  <a:lnTo>
                    <a:pt x="2458" y="16846"/>
                  </a:lnTo>
                  <a:lnTo>
                    <a:pt x="2717" y="17105"/>
                  </a:lnTo>
                  <a:lnTo>
                    <a:pt x="2976" y="17312"/>
                  </a:lnTo>
                  <a:lnTo>
                    <a:pt x="3235" y="17519"/>
                  </a:lnTo>
                  <a:lnTo>
                    <a:pt x="3519" y="17726"/>
                  </a:lnTo>
                  <a:lnTo>
                    <a:pt x="3804" y="17881"/>
                  </a:lnTo>
                  <a:lnTo>
                    <a:pt x="4115" y="18037"/>
                  </a:lnTo>
                  <a:lnTo>
                    <a:pt x="4425" y="18166"/>
                  </a:lnTo>
                  <a:lnTo>
                    <a:pt x="4736" y="18295"/>
                  </a:lnTo>
                  <a:lnTo>
                    <a:pt x="5046" y="18399"/>
                  </a:lnTo>
                  <a:lnTo>
                    <a:pt x="5357" y="18476"/>
                  </a:lnTo>
                  <a:lnTo>
                    <a:pt x="5693" y="18554"/>
                  </a:lnTo>
                  <a:lnTo>
                    <a:pt x="6029" y="18606"/>
                  </a:lnTo>
                  <a:lnTo>
                    <a:pt x="6366" y="18632"/>
                  </a:lnTo>
                  <a:lnTo>
                    <a:pt x="7065" y="18632"/>
                  </a:lnTo>
                  <a:lnTo>
                    <a:pt x="7401" y="18606"/>
                  </a:lnTo>
                  <a:lnTo>
                    <a:pt x="7737" y="18554"/>
                  </a:lnTo>
                  <a:lnTo>
                    <a:pt x="8074" y="18476"/>
                  </a:lnTo>
                  <a:lnTo>
                    <a:pt x="8384" y="18399"/>
                  </a:lnTo>
                  <a:lnTo>
                    <a:pt x="8721" y="18295"/>
                  </a:lnTo>
                  <a:lnTo>
                    <a:pt x="9031" y="18166"/>
                  </a:lnTo>
                  <a:lnTo>
                    <a:pt x="9342" y="18037"/>
                  </a:lnTo>
                  <a:lnTo>
                    <a:pt x="9626" y="17881"/>
                  </a:lnTo>
                  <a:lnTo>
                    <a:pt x="9911" y="17726"/>
                  </a:lnTo>
                  <a:lnTo>
                    <a:pt x="10196" y="17519"/>
                  </a:lnTo>
                  <a:lnTo>
                    <a:pt x="10480" y="17312"/>
                  </a:lnTo>
                  <a:lnTo>
                    <a:pt x="10739" y="17105"/>
                  </a:lnTo>
                  <a:lnTo>
                    <a:pt x="10998" y="16846"/>
                  </a:lnTo>
                  <a:lnTo>
                    <a:pt x="11231" y="16613"/>
                  </a:lnTo>
                  <a:lnTo>
                    <a:pt x="11464" y="16329"/>
                  </a:lnTo>
                  <a:lnTo>
                    <a:pt x="11696" y="16044"/>
                  </a:lnTo>
                  <a:lnTo>
                    <a:pt x="11903" y="15734"/>
                  </a:lnTo>
                  <a:lnTo>
                    <a:pt x="12110" y="15423"/>
                  </a:lnTo>
                  <a:lnTo>
                    <a:pt x="12292" y="15087"/>
                  </a:lnTo>
                  <a:lnTo>
                    <a:pt x="12447" y="14724"/>
                  </a:lnTo>
                  <a:lnTo>
                    <a:pt x="12628" y="14362"/>
                  </a:lnTo>
                  <a:lnTo>
                    <a:pt x="12757" y="13974"/>
                  </a:lnTo>
                  <a:lnTo>
                    <a:pt x="12913" y="13586"/>
                  </a:lnTo>
                  <a:lnTo>
                    <a:pt x="13016" y="13172"/>
                  </a:lnTo>
                  <a:lnTo>
                    <a:pt x="13120" y="12758"/>
                  </a:lnTo>
                  <a:lnTo>
                    <a:pt x="13223" y="12318"/>
                  </a:lnTo>
                  <a:lnTo>
                    <a:pt x="13301" y="11878"/>
                  </a:lnTo>
                  <a:lnTo>
                    <a:pt x="13353" y="11412"/>
                  </a:lnTo>
                  <a:lnTo>
                    <a:pt x="13404" y="10920"/>
                  </a:lnTo>
                  <a:lnTo>
                    <a:pt x="13430" y="10429"/>
                  </a:lnTo>
                  <a:lnTo>
                    <a:pt x="13430" y="9911"/>
                  </a:lnTo>
                  <a:lnTo>
                    <a:pt x="13404" y="8902"/>
                  </a:lnTo>
                  <a:lnTo>
                    <a:pt x="13353" y="7919"/>
                  </a:lnTo>
                  <a:lnTo>
                    <a:pt x="13275" y="6961"/>
                  </a:lnTo>
                  <a:lnTo>
                    <a:pt x="13146" y="6056"/>
                  </a:lnTo>
                  <a:lnTo>
                    <a:pt x="12964" y="5202"/>
                  </a:lnTo>
                  <a:lnTo>
                    <a:pt x="12835" y="4788"/>
                  </a:lnTo>
                  <a:lnTo>
                    <a:pt x="12732" y="4374"/>
                  </a:lnTo>
                  <a:lnTo>
                    <a:pt x="12576" y="3985"/>
                  </a:lnTo>
                  <a:lnTo>
                    <a:pt x="12447" y="3597"/>
                  </a:lnTo>
                  <a:lnTo>
                    <a:pt x="12266" y="3261"/>
                  </a:lnTo>
                  <a:lnTo>
                    <a:pt x="12085" y="2899"/>
                  </a:lnTo>
                  <a:lnTo>
                    <a:pt x="11903" y="2588"/>
                  </a:lnTo>
                  <a:lnTo>
                    <a:pt x="11671" y="2278"/>
                  </a:lnTo>
                  <a:lnTo>
                    <a:pt x="11438" y="1967"/>
                  </a:lnTo>
                  <a:lnTo>
                    <a:pt x="11205" y="1682"/>
                  </a:lnTo>
                  <a:lnTo>
                    <a:pt x="10946" y="1424"/>
                  </a:lnTo>
                  <a:lnTo>
                    <a:pt x="10661" y="1191"/>
                  </a:lnTo>
                  <a:lnTo>
                    <a:pt x="10351" y="984"/>
                  </a:lnTo>
                  <a:lnTo>
                    <a:pt x="10040" y="777"/>
                  </a:lnTo>
                  <a:lnTo>
                    <a:pt x="9704" y="596"/>
                  </a:lnTo>
                  <a:lnTo>
                    <a:pt x="9342" y="440"/>
                  </a:lnTo>
                  <a:lnTo>
                    <a:pt x="8954" y="311"/>
                  </a:lnTo>
                  <a:lnTo>
                    <a:pt x="8540" y="207"/>
                  </a:lnTo>
                  <a:lnTo>
                    <a:pt x="8125" y="104"/>
                  </a:lnTo>
                  <a:lnTo>
                    <a:pt x="7686" y="52"/>
                  </a:lnTo>
                  <a:lnTo>
                    <a:pt x="722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46"/>
            <p:cNvSpPr/>
            <p:nvPr/>
          </p:nvSpPr>
          <p:spPr>
            <a:xfrm>
              <a:off x="5944240" y="1565213"/>
              <a:ext cx="230644" cy="319958"/>
            </a:xfrm>
            <a:custGeom>
              <a:rect b="b" l="l" r="r" t="t"/>
              <a:pathLst>
                <a:path extrusionOk="0" fill="none" h="18632" w="13431">
                  <a:moveTo>
                    <a:pt x="13430" y="9911"/>
                  </a:moveTo>
                  <a:lnTo>
                    <a:pt x="13430" y="9911"/>
                  </a:lnTo>
                  <a:lnTo>
                    <a:pt x="13430" y="10429"/>
                  </a:lnTo>
                  <a:lnTo>
                    <a:pt x="13404" y="10920"/>
                  </a:lnTo>
                  <a:lnTo>
                    <a:pt x="13353" y="11412"/>
                  </a:lnTo>
                  <a:lnTo>
                    <a:pt x="13301" y="11878"/>
                  </a:lnTo>
                  <a:lnTo>
                    <a:pt x="13223" y="12318"/>
                  </a:lnTo>
                  <a:lnTo>
                    <a:pt x="13120" y="12758"/>
                  </a:lnTo>
                  <a:lnTo>
                    <a:pt x="13016" y="13172"/>
                  </a:lnTo>
                  <a:lnTo>
                    <a:pt x="12913" y="13586"/>
                  </a:lnTo>
                  <a:lnTo>
                    <a:pt x="12757" y="13974"/>
                  </a:lnTo>
                  <a:lnTo>
                    <a:pt x="12628" y="14362"/>
                  </a:lnTo>
                  <a:lnTo>
                    <a:pt x="12447" y="14724"/>
                  </a:lnTo>
                  <a:lnTo>
                    <a:pt x="12292" y="15087"/>
                  </a:lnTo>
                  <a:lnTo>
                    <a:pt x="12110" y="15423"/>
                  </a:lnTo>
                  <a:lnTo>
                    <a:pt x="11903" y="15734"/>
                  </a:lnTo>
                  <a:lnTo>
                    <a:pt x="11696" y="16044"/>
                  </a:lnTo>
                  <a:lnTo>
                    <a:pt x="11464" y="16329"/>
                  </a:lnTo>
                  <a:lnTo>
                    <a:pt x="11231" y="16613"/>
                  </a:lnTo>
                  <a:lnTo>
                    <a:pt x="10998" y="16846"/>
                  </a:lnTo>
                  <a:lnTo>
                    <a:pt x="10739" y="17105"/>
                  </a:lnTo>
                  <a:lnTo>
                    <a:pt x="10480" y="17312"/>
                  </a:lnTo>
                  <a:lnTo>
                    <a:pt x="10196" y="17519"/>
                  </a:lnTo>
                  <a:lnTo>
                    <a:pt x="9911" y="17726"/>
                  </a:lnTo>
                  <a:lnTo>
                    <a:pt x="9626" y="17881"/>
                  </a:lnTo>
                  <a:lnTo>
                    <a:pt x="9342" y="18037"/>
                  </a:lnTo>
                  <a:lnTo>
                    <a:pt x="9031" y="18166"/>
                  </a:lnTo>
                  <a:lnTo>
                    <a:pt x="8721" y="18295"/>
                  </a:lnTo>
                  <a:lnTo>
                    <a:pt x="8384" y="18399"/>
                  </a:lnTo>
                  <a:lnTo>
                    <a:pt x="8074" y="18476"/>
                  </a:lnTo>
                  <a:lnTo>
                    <a:pt x="7737" y="18554"/>
                  </a:lnTo>
                  <a:lnTo>
                    <a:pt x="7401" y="18606"/>
                  </a:lnTo>
                  <a:lnTo>
                    <a:pt x="7065" y="18632"/>
                  </a:lnTo>
                  <a:lnTo>
                    <a:pt x="6728" y="18632"/>
                  </a:lnTo>
                  <a:lnTo>
                    <a:pt x="6728" y="18632"/>
                  </a:lnTo>
                  <a:lnTo>
                    <a:pt x="6366" y="18632"/>
                  </a:lnTo>
                  <a:lnTo>
                    <a:pt x="6029" y="18606"/>
                  </a:lnTo>
                  <a:lnTo>
                    <a:pt x="5693" y="18554"/>
                  </a:lnTo>
                  <a:lnTo>
                    <a:pt x="5357" y="18476"/>
                  </a:lnTo>
                  <a:lnTo>
                    <a:pt x="5046" y="18399"/>
                  </a:lnTo>
                  <a:lnTo>
                    <a:pt x="4736" y="18295"/>
                  </a:lnTo>
                  <a:lnTo>
                    <a:pt x="4425" y="18166"/>
                  </a:lnTo>
                  <a:lnTo>
                    <a:pt x="4115" y="18037"/>
                  </a:lnTo>
                  <a:lnTo>
                    <a:pt x="3804" y="17881"/>
                  </a:lnTo>
                  <a:lnTo>
                    <a:pt x="3519" y="17726"/>
                  </a:lnTo>
                  <a:lnTo>
                    <a:pt x="3235" y="17519"/>
                  </a:lnTo>
                  <a:lnTo>
                    <a:pt x="2976" y="17312"/>
                  </a:lnTo>
                  <a:lnTo>
                    <a:pt x="2717" y="17105"/>
                  </a:lnTo>
                  <a:lnTo>
                    <a:pt x="2458" y="16846"/>
                  </a:lnTo>
                  <a:lnTo>
                    <a:pt x="2200" y="16613"/>
                  </a:lnTo>
                  <a:lnTo>
                    <a:pt x="1967" y="16329"/>
                  </a:lnTo>
                  <a:lnTo>
                    <a:pt x="1760" y="16044"/>
                  </a:lnTo>
                  <a:lnTo>
                    <a:pt x="1553" y="15734"/>
                  </a:lnTo>
                  <a:lnTo>
                    <a:pt x="1346" y="15423"/>
                  </a:lnTo>
                  <a:lnTo>
                    <a:pt x="1165" y="15087"/>
                  </a:lnTo>
                  <a:lnTo>
                    <a:pt x="984" y="14724"/>
                  </a:lnTo>
                  <a:lnTo>
                    <a:pt x="828" y="14362"/>
                  </a:lnTo>
                  <a:lnTo>
                    <a:pt x="673" y="13974"/>
                  </a:lnTo>
                  <a:lnTo>
                    <a:pt x="544" y="13586"/>
                  </a:lnTo>
                  <a:lnTo>
                    <a:pt x="414" y="13172"/>
                  </a:lnTo>
                  <a:lnTo>
                    <a:pt x="311" y="12758"/>
                  </a:lnTo>
                  <a:lnTo>
                    <a:pt x="233" y="12318"/>
                  </a:lnTo>
                  <a:lnTo>
                    <a:pt x="155" y="11878"/>
                  </a:lnTo>
                  <a:lnTo>
                    <a:pt x="78" y="11412"/>
                  </a:lnTo>
                  <a:lnTo>
                    <a:pt x="52" y="10920"/>
                  </a:lnTo>
                  <a:lnTo>
                    <a:pt x="26" y="10429"/>
                  </a:lnTo>
                  <a:lnTo>
                    <a:pt x="0" y="9911"/>
                  </a:lnTo>
                  <a:lnTo>
                    <a:pt x="0" y="9911"/>
                  </a:lnTo>
                  <a:lnTo>
                    <a:pt x="26" y="9109"/>
                  </a:lnTo>
                  <a:lnTo>
                    <a:pt x="78" y="8333"/>
                  </a:lnTo>
                  <a:lnTo>
                    <a:pt x="130" y="7582"/>
                  </a:lnTo>
                  <a:lnTo>
                    <a:pt x="233" y="6832"/>
                  </a:lnTo>
                  <a:lnTo>
                    <a:pt x="388" y="6107"/>
                  </a:lnTo>
                  <a:lnTo>
                    <a:pt x="544" y="5435"/>
                  </a:lnTo>
                  <a:lnTo>
                    <a:pt x="751" y="4762"/>
                  </a:lnTo>
                  <a:lnTo>
                    <a:pt x="958" y="4141"/>
                  </a:lnTo>
                  <a:lnTo>
                    <a:pt x="958" y="4141"/>
                  </a:lnTo>
                  <a:lnTo>
                    <a:pt x="1113" y="3778"/>
                  </a:lnTo>
                  <a:lnTo>
                    <a:pt x="1294" y="3416"/>
                  </a:lnTo>
                  <a:lnTo>
                    <a:pt x="1475" y="3080"/>
                  </a:lnTo>
                  <a:lnTo>
                    <a:pt x="1656" y="2769"/>
                  </a:lnTo>
                  <a:lnTo>
                    <a:pt x="1863" y="2459"/>
                  </a:lnTo>
                  <a:lnTo>
                    <a:pt x="2070" y="2174"/>
                  </a:lnTo>
                  <a:lnTo>
                    <a:pt x="2303" y="1889"/>
                  </a:lnTo>
                  <a:lnTo>
                    <a:pt x="2562" y="1631"/>
                  </a:lnTo>
                  <a:lnTo>
                    <a:pt x="2821" y="1398"/>
                  </a:lnTo>
                  <a:lnTo>
                    <a:pt x="3080" y="1165"/>
                  </a:lnTo>
                  <a:lnTo>
                    <a:pt x="3364" y="958"/>
                  </a:lnTo>
                  <a:lnTo>
                    <a:pt x="3675" y="777"/>
                  </a:lnTo>
                  <a:lnTo>
                    <a:pt x="3985" y="596"/>
                  </a:lnTo>
                  <a:lnTo>
                    <a:pt x="4296" y="466"/>
                  </a:lnTo>
                  <a:lnTo>
                    <a:pt x="4658" y="337"/>
                  </a:lnTo>
                  <a:lnTo>
                    <a:pt x="4994" y="207"/>
                  </a:lnTo>
                  <a:lnTo>
                    <a:pt x="4994" y="207"/>
                  </a:lnTo>
                  <a:lnTo>
                    <a:pt x="5408" y="130"/>
                  </a:lnTo>
                  <a:lnTo>
                    <a:pt x="5822" y="52"/>
                  </a:lnTo>
                  <a:lnTo>
                    <a:pt x="6262" y="26"/>
                  </a:lnTo>
                  <a:lnTo>
                    <a:pt x="6728" y="0"/>
                  </a:lnTo>
                  <a:lnTo>
                    <a:pt x="6728" y="0"/>
                  </a:lnTo>
                  <a:lnTo>
                    <a:pt x="7220" y="0"/>
                  </a:lnTo>
                  <a:lnTo>
                    <a:pt x="7686" y="52"/>
                  </a:lnTo>
                  <a:lnTo>
                    <a:pt x="8125" y="104"/>
                  </a:lnTo>
                  <a:lnTo>
                    <a:pt x="8540" y="207"/>
                  </a:lnTo>
                  <a:lnTo>
                    <a:pt x="8954" y="311"/>
                  </a:lnTo>
                  <a:lnTo>
                    <a:pt x="9342" y="440"/>
                  </a:lnTo>
                  <a:lnTo>
                    <a:pt x="9704" y="596"/>
                  </a:lnTo>
                  <a:lnTo>
                    <a:pt x="10040" y="777"/>
                  </a:lnTo>
                  <a:lnTo>
                    <a:pt x="10351" y="984"/>
                  </a:lnTo>
                  <a:lnTo>
                    <a:pt x="10661" y="1191"/>
                  </a:lnTo>
                  <a:lnTo>
                    <a:pt x="10946" y="1424"/>
                  </a:lnTo>
                  <a:lnTo>
                    <a:pt x="11205" y="1682"/>
                  </a:lnTo>
                  <a:lnTo>
                    <a:pt x="11438" y="1967"/>
                  </a:lnTo>
                  <a:lnTo>
                    <a:pt x="11671" y="2278"/>
                  </a:lnTo>
                  <a:lnTo>
                    <a:pt x="11903" y="2588"/>
                  </a:lnTo>
                  <a:lnTo>
                    <a:pt x="12085" y="2899"/>
                  </a:lnTo>
                  <a:lnTo>
                    <a:pt x="12266" y="3261"/>
                  </a:lnTo>
                  <a:lnTo>
                    <a:pt x="12447" y="3597"/>
                  </a:lnTo>
                  <a:lnTo>
                    <a:pt x="12576" y="3985"/>
                  </a:lnTo>
                  <a:lnTo>
                    <a:pt x="12732" y="4374"/>
                  </a:lnTo>
                  <a:lnTo>
                    <a:pt x="12835" y="4788"/>
                  </a:lnTo>
                  <a:lnTo>
                    <a:pt x="12964" y="5202"/>
                  </a:lnTo>
                  <a:lnTo>
                    <a:pt x="13146" y="6056"/>
                  </a:lnTo>
                  <a:lnTo>
                    <a:pt x="13275" y="6961"/>
                  </a:lnTo>
                  <a:lnTo>
                    <a:pt x="13353" y="7919"/>
                  </a:lnTo>
                  <a:lnTo>
                    <a:pt x="13404" y="8902"/>
                  </a:lnTo>
                  <a:lnTo>
                    <a:pt x="13430" y="99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46"/>
            <p:cNvSpPr/>
            <p:nvPr/>
          </p:nvSpPr>
          <p:spPr>
            <a:xfrm>
              <a:off x="5980233" y="1680303"/>
              <a:ext cx="59554" cy="34671"/>
            </a:xfrm>
            <a:custGeom>
              <a:rect b="b" l="l" r="r" t="t"/>
              <a:pathLst>
                <a:path extrusionOk="0" h="2019" w="3468">
                  <a:moveTo>
                    <a:pt x="2148" y="1"/>
                  </a:moveTo>
                  <a:lnTo>
                    <a:pt x="1708" y="26"/>
                  </a:lnTo>
                  <a:lnTo>
                    <a:pt x="1242" y="104"/>
                  </a:lnTo>
                  <a:lnTo>
                    <a:pt x="1035" y="156"/>
                  </a:lnTo>
                  <a:lnTo>
                    <a:pt x="828" y="233"/>
                  </a:lnTo>
                  <a:lnTo>
                    <a:pt x="621" y="337"/>
                  </a:lnTo>
                  <a:lnTo>
                    <a:pt x="466" y="415"/>
                  </a:lnTo>
                  <a:lnTo>
                    <a:pt x="388" y="492"/>
                  </a:lnTo>
                  <a:lnTo>
                    <a:pt x="311" y="570"/>
                  </a:lnTo>
                  <a:lnTo>
                    <a:pt x="155" y="803"/>
                  </a:lnTo>
                  <a:lnTo>
                    <a:pt x="52" y="1036"/>
                  </a:lnTo>
                  <a:lnTo>
                    <a:pt x="0" y="1320"/>
                  </a:lnTo>
                  <a:lnTo>
                    <a:pt x="0" y="1424"/>
                  </a:lnTo>
                  <a:lnTo>
                    <a:pt x="26" y="1553"/>
                  </a:lnTo>
                  <a:lnTo>
                    <a:pt x="52" y="1683"/>
                  </a:lnTo>
                  <a:lnTo>
                    <a:pt x="104" y="1786"/>
                  </a:lnTo>
                  <a:lnTo>
                    <a:pt x="155" y="1864"/>
                  </a:lnTo>
                  <a:lnTo>
                    <a:pt x="259" y="1941"/>
                  </a:lnTo>
                  <a:lnTo>
                    <a:pt x="362" y="1993"/>
                  </a:lnTo>
                  <a:lnTo>
                    <a:pt x="518" y="2019"/>
                  </a:lnTo>
                  <a:lnTo>
                    <a:pt x="673" y="2019"/>
                  </a:lnTo>
                  <a:lnTo>
                    <a:pt x="777" y="1993"/>
                  </a:lnTo>
                  <a:lnTo>
                    <a:pt x="984" y="1915"/>
                  </a:lnTo>
                  <a:lnTo>
                    <a:pt x="1165" y="1812"/>
                  </a:lnTo>
                  <a:lnTo>
                    <a:pt x="1372" y="1708"/>
                  </a:lnTo>
                  <a:lnTo>
                    <a:pt x="1579" y="1631"/>
                  </a:lnTo>
                  <a:lnTo>
                    <a:pt x="1786" y="1605"/>
                  </a:lnTo>
                  <a:lnTo>
                    <a:pt x="2200" y="1579"/>
                  </a:lnTo>
                  <a:lnTo>
                    <a:pt x="2614" y="1527"/>
                  </a:lnTo>
                  <a:lnTo>
                    <a:pt x="2821" y="1501"/>
                  </a:lnTo>
                  <a:lnTo>
                    <a:pt x="3028" y="1424"/>
                  </a:lnTo>
                  <a:lnTo>
                    <a:pt x="3209" y="1294"/>
                  </a:lnTo>
                  <a:lnTo>
                    <a:pt x="3338" y="1139"/>
                  </a:lnTo>
                  <a:lnTo>
                    <a:pt x="3390" y="1061"/>
                  </a:lnTo>
                  <a:lnTo>
                    <a:pt x="3442" y="958"/>
                  </a:lnTo>
                  <a:lnTo>
                    <a:pt x="3468" y="854"/>
                  </a:lnTo>
                  <a:lnTo>
                    <a:pt x="3468" y="751"/>
                  </a:lnTo>
                  <a:lnTo>
                    <a:pt x="3442" y="622"/>
                  </a:lnTo>
                  <a:lnTo>
                    <a:pt x="3390" y="492"/>
                  </a:lnTo>
                  <a:lnTo>
                    <a:pt x="3312" y="389"/>
                  </a:lnTo>
                  <a:lnTo>
                    <a:pt x="3183" y="285"/>
                  </a:lnTo>
                  <a:lnTo>
                    <a:pt x="3080" y="208"/>
                  </a:lnTo>
                  <a:lnTo>
                    <a:pt x="2950" y="130"/>
                  </a:lnTo>
                  <a:lnTo>
                    <a:pt x="2795" y="78"/>
                  </a:lnTo>
                  <a:lnTo>
                    <a:pt x="2666" y="52"/>
                  </a:lnTo>
                  <a:lnTo>
                    <a:pt x="2407" y="26"/>
                  </a:lnTo>
                  <a:lnTo>
                    <a:pt x="2148"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46"/>
            <p:cNvSpPr/>
            <p:nvPr/>
          </p:nvSpPr>
          <p:spPr>
            <a:xfrm>
              <a:off x="5980233" y="1680303"/>
              <a:ext cx="59554" cy="34671"/>
            </a:xfrm>
            <a:custGeom>
              <a:rect b="b" l="l" r="r" t="t"/>
              <a:pathLst>
                <a:path extrusionOk="0" fill="none" h="2019" w="3468">
                  <a:moveTo>
                    <a:pt x="2148" y="1"/>
                  </a:moveTo>
                  <a:lnTo>
                    <a:pt x="2148" y="1"/>
                  </a:lnTo>
                  <a:lnTo>
                    <a:pt x="1708" y="26"/>
                  </a:lnTo>
                  <a:lnTo>
                    <a:pt x="1242" y="104"/>
                  </a:lnTo>
                  <a:lnTo>
                    <a:pt x="1035" y="156"/>
                  </a:lnTo>
                  <a:lnTo>
                    <a:pt x="828" y="233"/>
                  </a:lnTo>
                  <a:lnTo>
                    <a:pt x="621" y="337"/>
                  </a:lnTo>
                  <a:lnTo>
                    <a:pt x="466" y="415"/>
                  </a:lnTo>
                  <a:lnTo>
                    <a:pt x="466" y="415"/>
                  </a:lnTo>
                  <a:lnTo>
                    <a:pt x="388" y="492"/>
                  </a:lnTo>
                  <a:lnTo>
                    <a:pt x="311" y="570"/>
                  </a:lnTo>
                  <a:lnTo>
                    <a:pt x="155" y="803"/>
                  </a:lnTo>
                  <a:lnTo>
                    <a:pt x="52" y="1036"/>
                  </a:lnTo>
                  <a:lnTo>
                    <a:pt x="0" y="1320"/>
                  </a:lnTo>
                  <a:lnTo>
                    <a:pt x="0" y="1424"/>
                  </a:lnTo>
                  <a:lnTo>
                    <a:pt x="26" y="1553"/>
                  </a:lnTo>
                  <a:lnTo>
                    <a:pt x="52" y="1683"/>
                  </a:lnTo>
                  <a:lnTo>
                    <a:pt x="104" y="1786"/>
                  </a:lnTo>
                  <a:lnTo>
                    <a:pt x="155" y="1864"/>
                  </a:lnTo>
                  <a:lnTo>
                    <a:pt x="259" y="1941"/>
                  </a:lnTo>
                  <a:lnTo>
                    <a:pt x="362" y="1993"/>
                  </a:lnTo>
                  <a:lnTo>
                    <a:pt x="518" y="2019"/>
                  </a:lnTo>
                  <a:lnTo>
                    <a:pt x="518" y="2019"/>
                  </a:lnTo>
                  <a:lnTo>
                    <a:pt x="570" y="2019"/>
                  </a:lnTo>
                  <a:lnTo>
                    <a:pt x="570" y="2019"/>
                  </a:lnTo>
                  <a:lnTo>
                    <a:pt x="673" y="2019"/>
                  </a:lnTo>
                  <a:lnTo>
                    <a:pt x="777" y="1993"/>
                  </a:lnTo>
                  <a:lnTo>
                    <a:pt x="984" y="1915"/>
                  </a:lnTo>
                  <a:lnTo>
                    <a:pt x="1165" y="1812"/>
                  </a:lnTo>
                  <a:lnTo>
                    <a:pt x="1372" y="1708"/>
                  </a:lnTo>
                  <a:lnTo>
                    <a:pt x="1372" y="1708"/>
                  </a:lnTo>
                  <a:lnTo>
                    <a:pt x="1579" y="1631"/>
                  </a:lnTo>
                  <a:lnTo>
                    <a:pt x="1786" y="1605"/>
                  </a:lnTo>
                  <a:lnTo>
                    <a:pt x="2200" y="1579"/>
                  </a:lnTo>
                  <a:lnTo>
                    <a:pt x="2200" y="1579"/>
                  </a:lnTo>
                  <a:lnTo>
                    <a:pt x="2614" y="1527"/>
                  </a:lnTo>
                  <a:lnTo>
                    <a:pt x="2821" y="1501"/>
                  </a:lnTo>
                  <a:lnTo>
                    <a:pt x="3028" y="1424"/>
                  </a:lnTo>
                  <a:lnTo>
                    <a:pt x="3028" y="1424"/>
                  </a:lnTo>
                  <a:lnTo>
                    <a:pt x="3209" y="1294"/>
                  </a:lnTo>
                  <a:lnTo>
                    <a:pt x="3338" y="1139"/>
                  </a:lnTo>
                  <a:lnTo>
                    <a:pt x="3390" y="1061"/>
                  </a:lnTo>
                  <a:lnTo>
                    <a:pt x="3442" y="958"/>
                  </a:lnTo>
                  <a:lnTo>
                    <a:pt x="3468" y="854"/>
                  </a:lnTo>
                  <a:lnTo>
                    <a:pt x="3468" y="751"/>
                  </a:lnTo>
                  <a:lnTo>
                    <a:pt x="3468" y="751"/>
                  </a:lnTo>
                  <a:lnTo>
                    <a:pt x="3442" y="622"/>
                  </a:lnTo>
                  <a:lnTo>
                    <a:pt x="3390" y="492"/>
                  </a:lnTo>
                  <a:lnTo>
                    <a:pt x="3312" y="389"/>
                  </a:lnTo>
                  <a:lnTo>
                    <a:pt x="3183" y="285"/>
                  </a:lnTo>
                  <a:lnTo>
                    <a:pt x="3080" y="208"/>
                  </a:lnTo>
                  <a:lnTo>
                    <a:pt x="2950" y="130"/>
                  </a:lnTo>
                  <a:lnTo>
                    <a:pt x="2795" y="78"/>
                  </a:lnTo>
                  <a:lnTo>
                    <a:pt x="2666" y="52"/>
                  </a:lnTo>
                  <a:lnTo>
                    <a:pt x="2666" y="52"/>
                  </a:lnTo>
                  <a:lnTo>
                    <a:pt x="2407" y="26"/>
                  </a:lnTo>
                  <a:lnTo>
                    <a:pt x="21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46"/>
            <p:cNvSpPr/>
            <p:nvPr/>
          </p:nvSpPr>
          <p:spPr>
            <a:xfrm>
              <a:off x="6081551" y="1666977"/>
              <a:ext cx="59554" cy="34671"/>
            </a:xfrm>
            <a:custGeom>
              <a:rect b="b" l="l" r="r" t="t"/>
              <a:pathLst>
                <a:path extrusionOk="0" h="2019" w="3468">
                  <a:moveTo>
                    <a:pt x="1035" y="0"/>
                  </a:moveTo>
                  <a:lnTo>
                    <a:pt x="802" y="52"/>
                  </a:lnTo>
                  <a:lnTo>
                    <a:pt x="673" y="78"/>
                  </a:lnTo>
                  <a:lnTo>
                    <a:pt x="518" y="130"/>
                  </a:lnTo>
                  <a:lnTo>
                    <a:pt x="388" y="207"/>
                  </a:lnTo>
                  <a:lnTo>
                    <a:pt x="259" y="285"/>
                  </a:lnTo>
                  <a:lnTo>
                    <a:pt x="155" y="362"/>
                  </a:lnTo>
                  <a:lnTo>
                    <a:pt x="78" y="492"/>
                  </a:lnTo>
                  <a:lnTo>
                    <a:pt x="26" y="621"/>
                  </a:lnTo>
                  <a:lnTo>
                    <a:pt x="0" y="751"/>
                  </a:lnTo>
                  <a:lnTo>
                    <a:pt x="0" y="854"/>
                  </a:lnTo>
                  <a:lnTo>
                    <a:pt x="26" y="958"/>
                  </a:lnTo>
                  <a:lnTo>
                    <a:pt x="52" y="1061"/>
                  </a:lnTo>
                  <a:lnTo>
                    <a:pt x="104" y="1139"/>
                  </a:lnTo>
                  <a:lnTo>
                    <a:pt x="259" y="1294"/>
                  </a:lnTo>
                  <a:lnTo>
                    <a:pt x="440" y="1423"/>
                  </a:lnTo>
                  <a:lnTo>
                    <a:pt x="621" y="1475"/>
                  </a:lnTo>
                  <a:lnTo>
                    <a:pt x="828" y="1527"/>
                  </a:lnTo>
                  <a:lnTo>
                    <a:pt x="1268" y="1579"/>
                  </a:lnTo>
                  <a:lnTo>
                    <a:pt x="1682" y="1605"/>
                  </a:lnTo>
                  <a:lnTo>
                    <a:pt x="1889" y="1630"/>
                  </a:lnTo>
                  <a:lnTo>
                    <a:pt x="2096" y="1708"/>
                  </a:lnTo>
                  <a:lnTo>
                    <a:pt x="2303" y="1786"/>
                  </a:lnTo>
                  <a:lnTo>
                    <a:pt x="2484" y="1889"/>
                  </a:lnTo>
                  <a:lnTo>
                    <a:pt x="2691" y="1993"/>
                  </a:lnTo>
                  <a:lnTo>
                    <a:pt x="2795" y="2019"/>
                  </a:lnTo>
                  <a:lnTo>
                    <a:pt x="2950" y="2019"/>
                  </a:lnTo>
                  <a:lnTo>
                    <a:pt x="3105" y="1993"/>
                  </a:lnTo>
                  <a:lnTo>
                    <a:pt x="3209" y="1941"/>
                  </a:lnTo>
                  <a:lnTo>
                    <a:pt x="3312" y="1863"/>
                  </a:lnTo>
                  <a:lnTo>
                    <a:pt x="3364" y="1760"/>
                  </a:lnTo>
                  <a:lnTo>
                    <a:pt x="3416" y="1656"/>
                  </a:lnTo>
                  <a:lnTo>
                    <a:pt x="3442" y="1553"/>
                  </a:lnTo>
                  <a:lnTo>
                    <a:pt x="3468" y="1423"/>
                  </a:lnTo>
                  <a:lnTo>
                    <a:pt x="3468" y="1294"/>
                  </a:lnTo>
                  <a:lnTo>
                    <a:pt x="3416" y="1035"/>
                  </a:lnTo>
                  <a:lnTo>
                    <a:pt x="3312" y="777"/>
                  </a:lnTo>
                  <a:lnTo>
                    <a:pt x="3157" y="570"/>
                  </a:lnTo>
                  <a:lnTo>
                    <a:pt x="3079" y="492"/>
                  </a:lnTo>
                  <a:lnTo>
                    <a:pt x="3002" y="414"/>
                  </a:lnTo>
                  <a:lnTo>
                    <a:pt x="2821" y="311"/>
                  </a:lnTo>
                  <a:lnTo>
                    <a:pt x="2640" y="233"/>
                  </a:lnTo>
                  <a:lnTo>
                    <a:pt x="2433" y="155"/>
                  </a:lnTo>
                  <a:lnTo>
                    <a:pt x="2225" y="104"/>
                  </a:lnTo>
                  <a:lnTo>
                    <a:pt x="1760" y="26"/>
                  </a:lnTo>
                  <a:lnTo>
                    <a:pt x="1320"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46"/>
            <p:cNvSpPr/>
            <p:nvPr/>
          </p:nvSpPr>
          <p:spPr>
            <a:xfrm>
              <a:off x="6081551" y="1666977"/>
              <a:ext cx="59554" cy="34671"/>
            </a:xfrm>
            <a:custGeom>
              <a:rect b="b" l="l" r="r" t="t"/>
              <a:pathLst>
                <a:path extrusionOk="0" fill="none" h="2019" w="3468">
                  <a:moveTo>
                    <a:pt x="1320" y="0"/>
                  </a:moveTo>
                  <a:lnTo>
                    <a:pt x="1320" y="0"/>
                  </a:lnTo>
                  <a:lnTo>
                    <a:pt x="1035" y="0"/>
                  </a:lnTo>
                  <a:lnTo>
                    <a:pt x="802" y="52"/>
                  </a:lnTo>
                  <a:lnTo>
                    <a:pt x="802" y="52"/>
                  </a:lnTo>
                  <a:lnTo>
                    <a:pt x="673" y="78"/>
                  </a:lnTo>
                  <a:lnTo>
                    <a:pt x="518" y="130"/>
                  </a:lnTo>
                  <a:lnTo>
                    <a:pt x="388" y="207"/>
                  </a:lnTo>
                  <a:lnTo>
                    <a:pt x="259" y="285"/>
                  </a:lnTo>
                  <a:lnTo>
                    <a:pt x="155" y="362"/>
                  </a:lnTo>
                  <a:lnTo>
                    <a:pt x="78" y="492"/>
                  </a:lnTo>
                  <a:lnTo>
                    <a:pt x="26" y="621"/>
                  </a:lnTo>
                  <a:lnTo>
                    <a:pt x="0" y="751"/>
                  </a:lnTo>
                  <a:lnTo>
                    <a:pt x="0" y="751"/>
                  </a:lnTo>
                  <a:lnTo>
                    <a:pt x="0" y="854"/>
                  </a:lnTo>
                  <a:lnTo>
                    <a:pt x="26" y="958"/>
                  </a:lnTo>
                  <a:lnTo>
                    <a:pt x="52" y="1061"/>
                  </a:lnTo>
                  <a:lnTo>
                    <a:pt x="104" y="1139"/>
                  </a:lnTo>
                  <a:lnTo>
                    <a:pt x="259" y="1294"/>
                  </a:lnTo>
                  <a:lnTo>
                    <a:pt x="440" y="1423"/>
                  </a:lnTo>
                  <a:lnTo>
                    <a:pt x="440" y="1423"/>
                  </a:lnTo>
                  <a:lnTo>
                    <a:pt x="621" y="1475"/>
                  </a:lnTo>
                  <a:lnTo>
                    <a:pt x="828" y="1527"/>
                  </a:lnTo>
                  <a:lnTo>
                    <a:pt x="1268" y="1579"/>
                  </a:lnTo>
                  <a:lnTo>
                    <a:pt x="1268" y="1579"/>
                  </a:lnTo>
                  <a:lnTo>
                    <a:pt x="1682" y="1605"/>
                  </a:lnTo>
                  <a:lnTo>
                    <a:pt x="1889" y="1630"/>
                  </a:lnTo>
                  <a:lnTo>
                    <a:pt x="2096" y="1708"/>
                  </a:lnTo>
                  <a:lnTo>
                    <a:pt x="2096" y="1708"/>
                  </a:lnTo>
                  <a:lnTo>
                    <a:pt x="2303" y="1786"/>
                  </a:lnTo>
                  <a:lnTo>
                    <a:pt x="2484" y="1889"/>
                  </a:lnTo>
                  <a:lnTo>
                    <a:pt x="2691" y="1993"/>
                  </a:lnTo>
                  <a:lnTo>
                    <a:pt x="2795" y="2019"/>
                  </a:lnTo>
                  <a:lnTo>
                    <a:pt x="2898" y="2019"/>
                  </a:lnTo>
                  <a:lnTo>
                    <a:pt x="2898" y="2019"/>
                  </a:lnTo>
                  <a:lnTo>
                    <a:pt x="2950" y="2019"/>
                  </a:lnTo>
                  <a:lnTo>
                    <a:pt x="2950" y="2019"/>
                  </a:lnTo>
                  <a:lnTo>
                    <a:pt x="3105" y="1993"/>
                  </a:lnTo>
                  <a:lnTo>
                    <a:pt x="3209" y="1941"/>
                  </a:lnTo>
                  <a:lnTo>
                    <a:pt x="3312" y="1863"/>
                  </a:lnTo>
                  <a:lnTo>
                    <a:pt x="3364" y="1760"/>
                  </a:lnTo>
                  <a:lnTo>
                    <a:pt x="3416" y="1656"/>
                  </a:lnTo>
                  <a:lnTo>
                    <a:pt x="3442" y="1553"/>
                  </a:lnTo>
                  <a:lnTo>
                    <a:pt x="3468" y="1423"/>
                  </a:lnTo>
                  <a:lnTo>
                    <a:pt x="3468" y="1294"/>
                  </a:lnTo>
                  <a:lnTo>
                    <a:pt x="3416" y="1035"/>
                  </a:lnTo>
                  <a:lnTo>
                    <a:pt x="3312" y="777"/>
                  </a:lnTo>
                  <a:lnTo>
                    <a:pt x="3157" y="570"/>
                  </a:lnTo>
                  <a:lnTo>
                    <a:pt x="3079" y="492"/>
                  </a:lnTo>
                  <a:lnTo>
                    <a:pt x="3002" y="414"/>
                  </a:lnTo>
                  <a:lnTo>
                    <a:pt x="3002" y="414"/>
                  </a:lnTo>
                  <a:lnTo>
                    <a:pt x="2821" y="311"/>
                  </a:lnTo>
                  <a:lnTo>
                    <a:pt x="2640" y="233"/>
                  </a:lnTo>
                  <a:lnTo>
                    <a:pt x="2433" y="155"/>
                  </a:lnTo>
                  <a:lnTo>
                    <a:pt x="2225" y="104"/>
                  </a:lnTo>
                  <a:lnTo>
                    <a:pt x="1760" y="26"/>
                  </a:lnTo>
                  <a:lnTo>
                    <a:pt x="13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46"/>
            <p:cNvSpPr/>
            <p:nvPr/>
          </p:nvSpPr>
          <p:spPr>
            <a:xfrm>
              <a:off x="5898028" y="1686519"/>
              <a:ext cx="57339" cy="76898"/>
            </a:xfrm>
            <a:custGeom>
              <a:rect b="b" l="l" r="r" t="t"/>
              <a:pathLst>
                <a:path extrusionOk="0" h="4478" w="3339">
                  <a:moveTo>
                    <a:pt x="1320" y="1"/>
                  </a:moveTo>
                  <a:lnTo>
                    <a:pt x="1139" y="27"/>
                  </a:lnTo>
                  <a:lnTo>
                    <a:pt x="983" y="78"/>
                  </a:lnTo>
                  <a:lnTo>
                    <a:pt x="828" y="130"/>
                  </a:lnTo>
                  <a:lnTo>
                    <a:pt x="699" y="234"/>
                  </a:lnTo>
                  <a:lnTo>
                    <a:pt x="569" y="337"/>
                  </a:lnTo>
                  <a:lnTo>
                    <a:pt x="440" y="467"/>
                  </a:lnTo>
                  <a:lnTo>
                    <a:pt x="336" y="622"/>
                  </a:lnTo>
                  <a:lnTo>
                    <a:pt x="259" y="777"/>
                  </a:lnTo>
                  <a:lnTo>
                    <a:pt x="181" y="958"/>
                  </a:lnTo>
                  <a:lnTo>
                    <a:pt x="104" y="1165"/>
                  </a:lnTo>
                  <a:lnTo>
                    <a:pt x="52" y="1346"/>
                  </a:lnTo>
                  <a:lnTo>
                    <a:pt x="26" y="1579"/>
                  </a:lnTo>
                  <a:lnTo>
                    <a:pt x="0" y="1786"/>
                  </a:lnTo>
                  <a:lnTo>
                    <a:pt x="0" y="2019"/>
                  </a:lnTo>
                  <a:lnTo>
                    <a:pt x="0" y="2252"/>
                  </a:lnTo>
                  <a:lnTo>
                    <a:pt x="26" y="2485"/>
                  </a:lnTo>
                  <a:lnTo>
                    <a:pt x="78" y="2718"/>
                  </a:lnTo>
                  <a:lnTo>
                    <a:pt x="129" y="2977"/>
                  </a:lnTo>
                  <a:lnTo>
                    <a:pt x="207" y="3184"/>
                  </a:lnTo>
                  <a:lnTo>
                    <a:pt x="311" y="3391"/>
                  </a:lnTo>
                  <a:lnTo>
                    <a:pt x="388" y="3572"/>
                  </a:lnTo>
                  <a:lnTo>
                    <a:pt x="492" y="3753"/>
                  </a:lnTo>
                  <a:lnTo>
                    <a:pt x="621" y="3882"/>
                  </a:lnTo>
                  <a:lnTo>
                    <a:pt x="750" y="4038"/>
                  </a:lnTo>
                  <a:lnTo>
                    <a:pt x="880" y="4141"/>
                  </a:lnTo>
                  <a:lnTo>
                    <a:pt x="1035" y="4245"/>
                  </a:lnTo>
                  <a:lnTo>
                    <a:pt x="1164" y="4322"/>
                  </a:lnTo>
                  <a:lnTo>
                    <a:pt x="1320" y="4400"/>
                  </a:lnTo>
                  <a:lnTo>
                    <a:pt x="1475" y="4452"/>
                  </a:lnTo>
                  <a:lnTo>
                    <a:pt x="1630" y="4477"/>
                  </a:lnTo>
                  <a:lnTo>
                    <a:pt x="1967" y="4477"/>
                  </a:lnTo>
                  <a:lnTo>
                    <a:pt x="2122" y="4452"/>
                  </a:lnTo>
                  <a:lnTo>
                    <a:pt x="2303" y="4400"/>
                  </a:lnTo>
                  <a:lnTo>
                    <a:pt x="2432" y="4348"/>
                  </a:lnTo>
                  <a:lnTo>
                    <a:pt x="2588" y="4270"/>
                  </a:lnTo>
                  <a:lnTo>
                    <a:pt x="2717" y="4167"/>
                  </a:lnTo>
                  <a:lnTo>
                    <a:pt x="2846" y="4063"/>
                  </a:lnTo>
                  <a:lnTo>
                    <a:pt x="2950" y="3934"/>
                  </a:lnTo>
                  <a:lnTo>
                    <a:pt x="3053" y="3805"/>
                  </a:lnTo>
                  <a:lnTo>
                    <a:pt x="3131" y="3649"/>
                  </a:lnTo>
                  <a:lnTo>
                    <a:pt x="3209" y="3494"/>
                  </a:lnTo>
                  <a:lnTo>
                    <a:pt x="3260" y="3313"/>
                  </a:lnTo>
                  <a:lnTo>
                    <a:pt x="3312" y="3132"/>
                  </a:lnTo>
                  <a:lnTo>
                    <a:pt x="3338" y="2925"/>
                  </a:lnTo>
                  <a:lnTo>
                    <a:pt x="3338" y="2718"/>
                  </a:lnTo>
                  <a:lnTo>
                    <a:pt x="3338" y="2485"/>
                  </a:lnTo>
                  <a:lnTo>
                    <a:pt x="3312" y="2252"/>
                  </a:lnTo>
                  <a:lnTo>
                    <a:pt x="3260" y="2019"/>
                  </a:lnTo>
                  <a:lnTo>
                    <a:pt x="3209" y="1786"/>
                  </a:lnTo>
                  <a:lnTo>
                    <a:pt x="3131" y="1553"/>
                  </a:lnTo>
                  <a:lnTo>
                    <a:pt x="3028" y="1346"/>
                  </a:lnTo>
                  <a:lnTo>
                    <a:pt x="2924" y="1139"/>
                  </a:lnTo>
                  <a:lnTo>
                    <a:pt x="2821" y="932"/>
                  </a:lnTo>
                  <a:lnTo>
                    <a:pt x="2691" y="777"/>
                  </a:lnTo>
                  <a:lnTo>
                    <a:pt x="2562" y="596"/>
                  </a:lnTo>
                  <a:lnTo>
                    <a:pt x="2432" y="467"/>
                  </a:lnTo>
                  <a:lnTo>
                    <a:pt x="2277" y="337"/>
                  </a:lnTo>
                  <a:lnTo>
                    <a:pt x="2122" y="234"/>
                  </a:lnTo>
                  <a:lnTo>
                    <a:pt x="1967" y="130"/>
                  </a:lnTo>
                  <a:lnTo>
                    <a:pt x="1811" y="78"/>
                  </a:lnTo>
                  <a:lnTo>
                    <a:pt x="1630" y="27"/>
                  </a:lnTo>
                  <a:lnTo>
                    <a:pt x="1475"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46"/>
            <p:cNvSpPr/>
            <p:nvPr/>
          </p:nvSpPr>
          <p:spPr>
            <a:xfrm>
              <a:off x="5898028" y="1686519"/>
              <a:ext cx="57339" cy="76898"/>
            </a:xfrm>
            <a:custGeom>
              <a:rect b="b" l="l" r="r" t="t"/>
              <a:pathLst>
                <a:path extrusionOk="0" fill="none" h="4478" w="3339">
                  <a:moveTo>
                    <a:pt x="3260" y="2019"/>
                  </a:moveTo>
                  <a:lnTo>
                    <a:pt x="3260" y="2019"/>
                  </a:lnTo>
                  <a:lnTo>
                    <a:pt x="3312" y="2252"/>
                  </a:lnTo>
                  <a:lnTo>
                    <a:pt x="3338" y="2485"/>
                  </a:lnTo>
                  <a:lnTo>
                    <a:pt x="3338" y="2718"/>
                  </a:lnTo>
                  <a:lnTo>
                    <a:pt x="3338" y="2925"/>
                  </a:lnTo>
                  <a:lnTo>
                    <a:pt x="3312" y="3132"/>
                  </a:lnTo>
                  <a:lnTo>
                    <a:pt x="3260" y="3313"/>
                  </a:lnTo>
                  <a:lnTo>
                    <a:pt x="3209" y="3494"/>
                  </a:lnTo>
                  <a:lnTo>
                    <a:pt x="3131" y="3649"/>
                  </a:lnTo>
                  <a:lnTo>
                    <a:pt x="3053" y="3805"/>
                  </a:lnTo>
                  <a:lnTo>
                    <a:pt x="2950" y="3934"/>
                  </a:lnTo>
                  <a:lnTo>
                    <a:pt x="2846" y="4063"/>
                  </a:lnTo>
                  <a:lnTo>
                    <a:pt x="2717" y="4167"/>
                  </a:lnTo>
                  <a:lnTo>
                    <a:pt x="2588" y="4270"/>
                  </a:lnTo>
                  <a:lnTo>
                    <a:pt x="2432" y="4348"/>
                  </a:lnTo>
                  <a:lnTo>
                    <a:pt x="2303" y="4400"/>
                  </a:lnTo>
                  <a:lnTo>
                    <a:pt x="2122" y="4452"/>
                  </a:lnTo>
                  <a:lnTo>
                    <a:pt x="2122" y="4452"/>
                  </a:lnTo>
                  <a:lnTo>
                    <a:pt x="1967" y="4477"/>
                  </a:lnTo>
                  <a:lnTo>
                    <a:pt x="1811" y="4477"/>
                  </a:lnTo>
                  <a:lnTo>
                    <a:pt x="1630" y="4477"/>
                  </a:lnTo>
                  <a:lnTo>
                    <a:pt x="1475" y="4452"/>
                  </a:lnTo>
                  <a:lnTo>
                    <a:pt x="1320" y="4400"/>
                  </a:lnTo>
                  <a:lnTo>
                    <a:pt x="1164" y="4322"/>
                  </a:lnTo>
                  <a:lnTo>
                    <a:pt x="1035" y="4245"/>
                  </a:lnTo>
                  <a:lnTo>
                    <a:pt x="880" y="4141"/>
                  </a:lnTo>
                  <a:lnTo>
                    <a:pt x="750" y="4038"/>
                  </a:lnTo>
                  <a:lnTo>
                    <a:pt x="621" y="3882"/>
                  </a:lnTo>
                  <a:lnTo>
                    <a:pt x="492" y="3753"/>
                  </a:lnTo>
                  <a:lnTo>
                    <a:pt x="388" y="3572"/>
                  </a:lnTo>
                  <a:lnTo>
                    <a:pt x="311" y="3391"/>
                  </a:lnTo>
                  <a:lnTo>
                    <a:pt x="207" y="3184"/>
                  </a:lnTo>
                  <a:lnTo>
                    <a:pt x="129" y="2977"/>
                  </a:lnTo>
                  <a:lnTo>
                    <a:pt x="78" y="2718"/>
                  </a:lnTo>
                  <a:lnTo>
                    <a:pt x="78" y="2718"/>
                  </a:lnTo>
                  <a:lnTo>
                    <a:pt x="26" y="2485"/>
                  </a:lnTo>
                  <a:lnTo>
                    <a:pt x="0" y="2252"/>
                  </a:lnTo>
                  <a:lnTo>
                    <a:pt x="0" y="2019"/>
                  </a:lnTo>
                  <a:lnTo>
                    <a:pt x="0" y="1786"/>
                  </a:lnTo>
                  <a:lnTo>
                    <a:pt x="26" y="1579"/>
                  </a:lnTo>
                  <a:lnTo>
                    <a:pt x="52" y="1346"/>
                  </a:lnTo>
                  <a:lnTo>
                    <a:pt x="104" y="1165"/>
                  </a:lnTo>
                  <a:lnTo>
                    <a:pt x="181" y="958"/>
                  </a:lnTo>
                  <a:lnTo>
                    <a:pt x="259" y="777"/>
                  </a:lnTo>
                  <a:lnTo>
                    <a:pt x="336" y="622"/>
                  </a:lnTo>
                  <a:lnTo>
                    <a:pt x="440" y="467"/>
                  </a:lnTo>
                  <a:lnTo>
                    <a:pt x="569" y="337"/>
                  </a:lnTo>
                  <a:lnTo>
                    <a:pt x="699" y="234"/>
                  </a:lnTo>
                  <a:lnTo>
                    <a:pt x="828" y="130"/>
                  </a:lnTo>
                  <a:lnTo>
                    <a:pt x="983" y="78"/>
                  </a:lnTo>
                  <a:lnTo>
                    <a:pt x="1139" y="27"/>
                  </a:lnTo>
                  <a:lnTo>
                    <a:pt x="1139" y="27"/>
                  </a:lnTo>
                  <a:lnTo>
                    <a:pt x="1320" y="1"/>
                  </a:lnTo>
                  <a:lnTo>
                    <a:pt x="1475" y="1"/>
                  </a:lnTo>
                  <a:lnTo>
                    <a:pt x="1630" y="27"/>
                  </a:lnTo>
                  <a:lnTo>
                    <a:pt x="1811" y="78"/>
                  </a:lnTo>
                  <a:lnTo>
                    <a:pt x="1967" y="130"/>
                  </a:lnTo>
                  <a:lnTo>
                    <a:pt x="2122" y="234"/>
                  </a:lnTo>
                  <a:lnTo>
                    <a:pt x="2277" y="337"/>
                  </a:lnTo>
                  <a:lnTo>
                    <a:pt x="2432" y="467"/>
                  </a:lnTo>
                  <a:lnTo>
                    <a:pt x="2562" y="596"/>
                  </a:lnTo>
                  <a:lnTo>
                    <a:pt x="2691" y="777"/>
                  </a:lnTo>
                  <a:lnTo>
                    <a:pt x="2821" y="932"/>
                  </a:lnTo>
                  <a:lnTo>
                    <a:pt x="2924" y="1139"/>
                  </a:lnTo>
                  <a:lnTo>
                    <a:pt x="3028" y="1346"/>
                  </a:lnTo>
                  <a:lnTo>
                    <a:pt x="3131" y="1553"/>
                  </a:lnTo>
                  <a:lnTo>
                    <a:pt x="3209" y="1786"/>
                  </a:lnTo>
                  <a:lnTo>
                    <a:pt x="3260"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46"/>
            <p:cNvSpPr/>
            <p:nvPr/>
          </p:nvSpPr>
          <p:spPr>
            <a:xfrm>
              <a:off x="5909568" y="1705186"/>
              <a:ext cx="33795" cy="45353"/>
            </a:xfrm>
            <a:custGeom>
              <a:rect b="b" l="l" r="r" t="t"/>
              <a:pathLst>
                <a:path extrusionOk="0" h="2641" w="1968">
                  <a:moveTo>
                    <a:pt x="674" y="1"/>
                  </a:moveTo>
                  <a:lnTo>
                    <a:pt x="492" y="78"/>
                  </a:lnTo>
                  <a:lnTo>
                    <a:pt x="337" y="208"/>
                  </a:lnTo>
                  <a:lnTo>
                    <a:pt x="208" y="363"/>
                  </a:lnTo>
                  <a:lnTo>
                    <a:pt x="104" y="570"/>
                  </a:lnTo>
                  <a:lnTo>
                    <a:pt x="27" y="803"/>
                  </a:lnTo>
                  <a:lnTo>
                    <a:pt x="1" y="1062"/>
                  </a:lnTo>
                  <a:lnTo>
                    <a:pt x="1" y="1320"/>
                  </a:lnTo>
                  <a:lnTo>
                    <a:pt x="53" y="1605"/>
                  </a:lnTo>
                  <a:lnTo>
                    <a:pt x="104" y="1864"/>
                  </a:lnTo>
                  <a:lnTo>
                    <a:pt x="208" y="2071"/>
                  </a:lnTo>
                  <a:lnTo>
                    <a:pt x="311" y="2252"/>
                  </a:lnTo>
                  <a:lnTo>
                    <a:pt x="441" y="2381"/>
                  </a:lnTo>
                  <a:lnTo>
                    <a:pt x="570" y="2511"/>
                  </a:lnTo>
                  <a:lnTo>
                    <a:pt x="725" y="2588"/>
                  </a:lnTo>
                  <a:lnTo>
                    <a:pt x="907" y="2640"/>
                  </a:lnTo>
                  <a:lnTo>
                    <a:pt x="1088" y="2640"/>
                  </a:lnTo>
                  <a:lnTo>
                    <a:pt x="1010" y="2485"/>
                  </a:lnTo>
                  <a:lnTo>
                    <a:pt x="984" y="2304"/>
                  </a:lnTo>
                  <a:lnTo>
                    <a:pt x="984" y="2200"/>
                  </a:lnTo>
                  <a:lnTo>
                    <a:pt x="1036" y="2071"/>
                  </a:lnTo>
                  <a:lnTo>
                    <a:pt x="1088" y="1967"/>
                  </a:lnTo>
                  <a:lnTo>
                    <a:pt x="1165" y="1890"/>
                  </a:lnTo>
                  <a:lnTo>
                    <a:pt x="1243" y="1812"/>
                  </a:lnTo>
                  <a:lnTo>
                    <a:pt x="1346" y="1760"/>
                  </a:lnTo>
                  <a:lnTo>
                    <a:pt x="1476" y="1708"/>
                  </a:lnTo>
                  <a:lnTo>
                    <a:pt x="1605" y="1708"/>
                  </a:lnTo>
                  <a:lnTo>
                    <a:pt x="1786" y="1734"/>
                  </a:lnTo>
                  <a:lnTo>
                    <a:pt x="1942" y="1812"/>
                  </a:lnTo>
                  <a:lnTo>
                    <a:pt x="1967" y="1683"/>
                  </a:lnTo>
                  <a:lnTo>
                    <a:pt x="1967" y="1527"/>
                  </a:lnTo>
                  <a:lnTo>
                    <a:pt x="1916" y="1191"/>
                  </a:lnTo>
                  <a:lnTo>
                    <a:pt x="1864" y="932"/>
                  </a:lnTo>
                  <a:lnTo>
                    <a:pt x="1760" y="725"/>
                  </a:lnTo>
                  <a:lnTo>
                    <a:pt x="1631" y="518"/>
                  </a:lnTo>
                  <a:lnTo>
                    <a:pt x="1502" y="337"/>
                  </a:lnTo>
                  <a:lnTo>
                    <a:pt x="1346" y="182"/>
                  </a:lnTo>
                  <a:lnTo>
                    <a:pt x="1165" y="78"/>
                  </a:lnTo>
                  <a:lnTo>
                    <a:pt x="1010" y="27"/>
                  </a:lnTo>
                  <a:lnTo>
                    <a:pt x="82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46"/>
            <p:cNvSpPr/>
            <p:nvPr/>
          </p:nvSpPr>
          <p:spPr>
            <a:xfrm>
              <a:off x="5909568" y="1705186"/>
              <a:ext cx="33795" cy="45353"/>
            </a:xfrm>
            <a:custGeom>
              <a:rect b="b" l="l" r="r" t="t"/>
              <a:pathLst>
                <a:path extrusionOk="0" fill="none" h="2641" w="1968">
                  <a:moveTo>
                    <a:pt x="829" y="1"/>
                  </a:moveTo>
                  <a:lnTo>
                    <a:pt x="829" y="1"/>
                  </a:lnTo>
                  <a:lnTo>
                    <a:pt x="674" y="1"/>
                  </a:lnTo>
                  <a:lnTo>
                    <a:pt x="674" y="1"/>
                  </a:lnTo>
                  <a:lnTo>
                    <a:pt x="492" y="78"/>
                  </a:lnTo>
                  <a:lnTo>
                    <a:pt x="337" y="208"/>
                  </a:lnTo>
                  <a:lnTo>
                    <a:pt x="208" y="363"/>
                  </a:lnTo>
                  <a:lnTo>
                    <a:pt x="104" y="570"/>
                  </a:lnTo>
                  <a:lnTo>
                    <a:pt x="27" y="803"/>
                  </a:lnTo>
                  <a:lnTo>
                    <a:pt x="1" y="1062"/>
                  </a:lnTo>
                  <a:lnTo>
                    <a:pt x="1" y="1320"/>
                  </a:lnTo>
                  <a:lnTo>
                    <a:pt x="53" y="1605"/>
                  </a:lnTo>
                  <a:lnTo>
                    <a:pt x="53" y="1605"/>
                  </a:lnTo>
                  <a:lnTo>
                    <a:pt x="104" y="1864"/>
                  </a:lnTo>
                  <a:lnTo>
                    <a:pt x="208" y="2071"/>
                  </a:lnTo>
                  <a:lnTo>
                    <a:pt x="311" y="2252"/>
                  </a:lnTo>
                  <a:lnTo>
                    <a:pt x="441" y="2381"/>
                  </a:lnTo>
                  <a:lnTo>
                    <a:pt x="570" y="2511"/>
                  </a:lnTo>
                  <a:lnTo>
                    <a:pt x="725" y="2588"/>
                  </a:lnTo>
                  <a:lnTo>
                    <a:pt x="907" y="2640"/>
                  </a:lnTo>
                  <a:lnTo>
                    <a:pt x="1062" y="2640"/>
                  </a:lnTo>
                  <a:lnTo>
                    <a:pt x="1062" y="2640"/>
                  </a:lnTo>
                  <a:lnTo>
                    <a:pt x="1088" y="2640"/>
                  </a:lnTo>
                  <a:lnTo>
                    <a:pt x="1088" y="2640"/>
                  </a:lnTo>
                  <a:lnTo>
                    <a:pt x="1010" y="2485"/>
                  </a:lnTo>
                  <a:lnTo>
                    <a:pt x="984" y="2304"/>
                  </a:lnTo>
                  <a:lnTo>
                    <a:pt x="984" y="2304"/>
                  </a:lnTo>
                  <a:lnTo>
                    <a:pt x="984" y="2200"/>
                  </a:lnTo>
                  <a:lnTo>
                    <a:pt x="1036" y="2071"/>
                  </a:lnTo>
                  <a:lnTo>
                    <a:pt x="1088" y="1967"/>
                  </a:lnTo>
                  <a:lnTo>
                    <a:pt x="1165" y="1890"/>
                  </a:lnTo>
                  <a:lnTo>
                    <a:pt x="1243" y="1812"/>
                  </a:lnTo>
                  <a:lnTo>
                    <a:pt x="1346" y="1760"/>
                  </a:lnTo>
                  <a:lnTo>
                    <a:pt x="1476" y="1708"/>
                  </a:lnTo>
                  <a:lnTo>
                    <a:pt x="1605" y="1708"/>
                  </a:lnTo>
                  <a:lnTo>
                    <a:pt x="1605" y="1708"/>
                  </a:lnTo>
                  <a:lnTo>
                    <a:pt x="1786" y="1734"/>
                  </a:lnTo>
                  <a:lnTo>
                    <a:pt x="1942" y="1812"/>
                  </a:lnTo>
                  <a:lnTo>
                    <a:pt x="1942" y="1812"/>
                  </a:lnTo>
                  <a:lnTo>
                    <a:pt x="1967" y="1683"/>
                  </a:lnTo>
                  <a:lnTo>
                    <a:pt x="1967" y="1527"/>
                  </a:lnTo>
                  <a:lnTo>
                    <a:pt x="1916" y="1191"/>
                  </a:lnTo>
                  <a:lnTo>
                    <a:pt x="1916" y="1191"/>
                  </a:lnTo>
                  <a:lnTo>
                    <a:pt x="1864" y="932"/>
                  </a:lnTo>
                  <a:lnTo>
                    <a:pt x="1760" y="725"/>
                  </a:lnTo>
                  <a:lnTo>
                    <a:pt x="1631" y="518"/>
                  </a:lnTo>
                  <a:lnTo>
                    <a:pt x="1502" y="337"/>
                  </a:lnTo>
                  <a:lnTo>
                    <a:pt x="1346" y="182"/>
                  </a:lnTo>
                  <a:lnTo>
                    <a:pt x="1165" y="78"/>
                  </a:lnTo>
                  <a:lnTo>
                    <a:pt x="1010" y="27"/>
                  </a:lnTo>
                  <a:lnTo>
                    <a:pt x="8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46"/>
            <p:cNvSpPr/>
            <p:nvPr/>
          </p:nvSpPr>
          <p:spPr>
            <a:xfrm>
              <a:off x="6164649" y="1686519"/>
              <a:ext cx="57785" cy="76898"/>
            </a:xfrm>
            <a:custGeom>
              <a:rect b="b" l="l" r="r" t="t"/>
              <a:pathLst>
                <a:path extrusionOk="0" h="4478" w="3365">
                  <a:moveTo>
                    <a:pt x="1863" y="1"/>
                  </a:moveTo>
                  <a:lnTo>
                    <a:pt x="1708" y="27"/>
                  </a:lnTo>
                  <a:lnTo>
                    <a:pt x="1553" y="78"/>
                  </a:lnTo>
                  <a:lnTo>
                    <a:pt x="1397" y="130"/>
                  </a:lnTo>
                  <a:lnTo>
                    <a:pt x="1216" y="234"/>
                  </a:lnTo>
                  <a:lnTo>
                    <a:pt x="1087" y="337"/>
                  </a:lnTo>
                  <a:lnTo>
                    <a:pt x="932" y="467"/>
                  </a:lnTo>
                  <a:lnTo>
                    <a:pt x="776" y="596"/>
                  </a:lnTo>
                  <a:lnTo>
                    <a:pt x="647" y="777"/>
                  </a:lnTo>
                  <a:lnTo>
                    <a:pt x="543" y="932"/>
                  </a:lnTo>
                  <a:lnTo>
                    <a:pt x="414" y="1139"/>
                  </a:lnTo>
                  <a:lnTo>
                    <a:pt x="311" y="1346"/>
                  </a:lnTo>
                  <a:lnTo>
                    <a:pt x="233" y="1553"/>
                  </a:lnTo>
                  <a:lnTo>
                    <a:pt x="155" y="1786"/>
                  </a:lnTo>
                  <a:lnTo>
                    <a:pt x="104" y="2019"/>
                  </a:lnTo>
                  <a:lnTo>
                    <a:pt x="52" y="2252"/>
                  </a:lnTo>
                  <a:lnTo>
                    <a:pt x="26" y="2485"/>
                  </a:lnTo>
                  <a:lnTo>
                    <a:pt x="0" y="2718"/>
                  </a:lnTo>
                  <a:lnTo>
                    <a:pt x="26" y="2925"/>
                  </a:lnTo>
                  <a:lnTo>
                    <a:pt x="52" y="3132"/>
                  </a:lnTo>
                  <a:lnTo>
                    <a:pt x="78" y="3313"/>
                  </a:lnTo>
                  <a:lnTo>
                    <a:pt x="155" y="3494"/>
                  </a:lnTo>
                  <a:lnTo>
                    <a:pt x="207" y="3649"/>
                  </a:lnTo>
                  <a:lnTo>
                    <a:pt x="311" y="3805"/>
                  </a:lnTo>
                  <a:lnTo>
                    <a:pt x="414" y="3934"/>
                  </a:lnTo>
                  <a:lnTo>
                    <a:pt x="518" y="4063"/>
                  </a:lnTo>
                  <a:lnTo>
                    <a:pt x="647" y="4167"/>
                  </a:lnTo>
                  <a:lnTo>
                    <a:pt x="776" y="4270"/>
                  </a:lnTo>
                  <a:lnTo>
                    <a:pt x="906" y="4348"/>
                  </a:lnTo>
                  <a:lnTo>
                    <a:pt x="1061" y="4400"/>
                  </a:lnTo>
                  <a:lnTo>
                    <a:pt x="1216" y="4452"/>
                  </a:lnTo>
                  <a:lnTo>
                    <a:pt x="1397" y="4477"/>
                  </a:lnTo>
                  <a:lnTo>
                    <a:pt x="1708" y="4477"/>
                  </a:lnTo>
                  <a:lnTo>
                    <a:pt x="1863" y="4452"/>
                  </a:lnTo>
                  <a:lnTo>
                    <a:pt x="2018" y="4400"/>
                  </a:lnTo>
                  <a:lnTo>
                    <a:pt x="2174" y="4322"/>
                  </a:lnTo>
                  <a:lnTo>
                    <a:pt x="2329" y="4245"/>
                  </a:lnTo>
                  <a:lnTo>
                    <a:pt x="2458" y="4141"/>
                  </a:lnTo>
                  <a:lnTo>
                    <a:pt x="2614" y="4038"/>
                  </a:lnTo>
                  <a:lnTo>
                    <a:pt x="2743" y="3882"/>
                  </a:lnTo>
                  <a:lnTo>
                    <a:pt x="2846" y="3753"/>
                  </a:lnTo>
                  <a:lnTo>
                    <a:pt x="2950" y="3572"/>
                  </a:lnTo>
                  <a:lnTo>
                    <a:pt x="3053" y="3391"/>
                  </a:lnTo>
                  <a:lnTo>
                    <a:pt x="3131" y="3184"/>
                  </a:lnTo>
                  <a:lnTo>
                    <a:pt x="3209" y="2977"/>
                  </a:lnTo>
                  <a:lnTo>
                    <a:pt x="3286" y="2718"/>
                  </a:lnTo>
                  <a:lnTo>
                    <a:pt x="3312" y="2485"/>
                  </a:lnTo>
                  <a:lnTo>
                    <a:pt x="3338" y="2252"/>
                  </a:lnTo>
                  <a:lnTo>
                    <a:pt x="3364" y="2019"/>
                  </a:lnTo>
                  <a:lnTo>
                    <a:pt x="3364" y="1786"/>
                  </a:lnTo>
                  <a:lnTo>
                    <a:pt x="3338" y="1579"/>
                  </a:lnTo>
                  <a:lnTo>
                    <a:pt x="3286" y="1346"/>
                  </a:lnTo>
                  <a:lnTo>
                    <a:pt x="3235" y="1165"/>
                  </a:lnTo>
                  <a:lnTo>
                    <a:pt x="3183" y="958"/>
                  </a:lnTo>
                  <a:lnTo>
                    <a:pt x="3105" y="777"/>
                  </a:lnTo>
                  <a:lnTo>
                    <a:pt x="3002" y="622"/>
                  </a:lnTo>
                  <a:lnTo>
                    <a:pt x="2898" y="467"/>
                  </a:lnTo>
                  <a:lnTo>
                    <a:pt x="2795" y="337"/>
                  </a:lnTo>
                  <a:lnTo>
                    <a:pt x="2665" y="234"/>
                  </a:lnTo>
                  <a:lnTo>
                    <a:pt x="2510" y="130"/>
                  </a:lnTo>
                  <a:lnTo>
                    <a:pt x="2355" y="78"/>
                  </a:lnTo>
                  <a:lnTo>
                    <a:pt x="2200" y="27"/>
                  </a:lnTo>
                  <a:lnTo>
                    <a:pt x="204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46"/>
            <p:cNvSpPr/>
            <p:nvPr/>
          </p:nvSpPr>
          <p:spPr>
            <a:xfrm>
              <a:off x="6164649" y="1686519"/>
              <a:ext cx="57785" cy="76898"/>
            </a:xfrm>
            <a:custGeom>
              <a:rect b="b" l="l" r="r" t="t"/>
              <a:pathLst>
                <a:path extrusionOk="0" fill="none" h="4478" w="3365">
                  <a:moveTo>
                    <a:pt x="104" y="2019"/>
                  </a:moveTo>
                  <a:lnTo>
                    <a:pt x="104" y="2019"/>
                  </a:lnTo>
                  <a:lnTo>
                    <a:pt x="52" y="2252"/>
                  </a:lnTo>
                  <a:lnTo>
                    <a:pt x="26" y="2485"/>
                  </a:lnTo>
                  <a:lnTo>
                    <a:pt x="0" y="2718"/>
                  </a:lnTo>
                  <a:lnTo>
                    <a:pt x="26" y="2925"/>
                  </a:lnTo>
                  <a:lnTo>
                    <a:pt x="52" y="3132"/>
                  </a:lnTo>
                  <a:lnTo>
                    <a:pt x="78" y="3313"/>
                  </a:lnTo>
                  <a:lnTo>
                    <a:pt x="155" y="3494"/>
                  </a:lnTo>
                  <a:lnTo>
                    <a:pt x="207" y="3649"/>
                  </a:lnTo>
                  <a:lnTo>
                    <a:pt x="311" y="3805"/>
                  </a:lnTo>
                  <a:lnTo>
                    <a:pt x="414" y="3934"/>
                  </a:lnTo>
                  <a:lnTo>
                    <a:pt x="518" y="4063"/>
                  </a:lnTo>
                  <a:lnTo>
                    <a:pt x="647" y="4167"/>
                  </a:lnTo>
                  <a:lnTo>
                    <a:pt x="776" y="4270"/>
                  </a:lnTo>
                  <a:lnTo>
                    <a:pt x="906" y="4348"/>
                  </a:lnTo>
                  <a:lnTo>
                    <a:pt x="1061" y="4400"/>
                  </a:lnTo>
                  <a:lnTo>
                    <a:pt x="1216" y="4452"/>
                  </a:lnTo>
                  <a:lnTo>
                    <a:pt x="1216" y="4452"/>
                  </a:lnTo>
                  <a:lnTo>
                    <a:pt x="1397" y="4477"/>
                  </a:lnTo>
                  <a:lnTo>
                    <a:pt x="1553" y="4477"/>
                  </a:lnTo>
                  <a:lnTo>
                    <a:pt x="1708" y="4477"/>
                  </a:lnTo>
                  <a:lnTo>
                    <a:pt x="1863" y="4452"/>
                  </a:lnTo>
                  <a:lnTo>
                    <a:pt x="2018" y="4400"/>
                  </a:lnTo>
                  <a:lnTo>
                    <a:pt x="2174" y="4322"/>
                  </a:lnTo>
                  <a:lnTo>
                    <a:pt x="2329" y="4245"/>
                  </a:lnTo>
                  <a:lnTo>
                    <a:pt x="2458" y="4141"/>
                  </a:lnTo>
                  <a:lnTo>
                    <a:pt x="2614" y="4038"/>
                  </a:lnTo>
                  <a:lnTo>
                    <a:pt x="2743" y="3882"/>
                  </a:lnTo>
                  <a:lnTo>
                    <a:pt x="2846" y="3753"/>
                  </a:lnTo>
                  <a:lnTo>
                    <a:pt x="2950" y="3572"/>
                  </a:lnTo>
                  <a:lnTo>
                    <a:pt x="3053" y="3391"/>
                  </a:lnTo>
                  <a:lnTo>
                    <a:pt x="3131" y="3184"/>
                  </a:lnTo>
                  <a:lnTo>
                    <a:pt x="3209" y="2977"/>
                  </a:lnTo>
                  <a:lnTo>
                    <a:pt x="3286" y="2718"/>
                  </a:lnTo>
                  <a:lnTo>
                    <a:pt x="3286" y="2718"/>
                  </a:lnTo>
                  <a:lnTo>
                    <a:pt x="3312" y="2485"/>
                  </a:lnTo>
                  <a:lnTo>
                    <a:pt x="3338" y="2252"/>
                  </a:lnTo>
                  <a:lnTo>
                    <a:pt x="3364" y="2019"/>
                  </a:lnTo>
                  <a:lnTo>
                    <a:pt x="3364" y="1786"/>
                  </a:lnTo>
                  <a:lnTo>
                    <a:pt x="3338" y="1579"/>
                  </a:lnTo>
                  <a:lnTo>
                    <a:pt x="3286" y="1346"/>
                  </a:lnTo>
                  <a:lnTo>
                    <a:pt x="3235" y="1165"/>
                  </a:lnTo>
                  <a:lnTo>
                    <a:pt x="3183" y="958"/>
                  </a:lnTo>
                  <a:lnTo>
                    <a:pt x="3105" y="777"/>
                  </a:lnTo>
                  <a:lnTo>
                    <a:pt x="3002" y="622"/>
                  </a:lnTo>
                  <a:lnTo>
                    <a:pt x="2898" y="467"/>
                  </a:lnTo>
                  <a:lnTo>
                    <a:pt x="2795" y="337"/>
                  </a:lnTo>
                  <a:lnTo>
                    <a:pt x="2665" y="234"/>
                  </a:lnTo>
                  <a:lnTo>
                    <a:pt x="2510" y="130"/>
                  </a:lnTo>
                  <a:lnTo>
                    <a:pt x="2355" y="78"/>
                  </a:lnTo>
                  <a:lnTo>
                    <a:pt x="2200" y="27"/>
                  </a:lnTo>
                  <a:lnTo>
                    <a:pt x="2200" y="27"/>
                  </a:lnTo>
                  <a:lnTo>
                    <a:pt x="2044" y="1"/>
                  </a:lnTo>
                  <a:lnTo>
                    <a:pt x="1863" y="1"/>
                  </a:lnTo>
                  <a:lnTo>
                    <a:pt x="1708" y="27"/>
                  </a:lnTo>
                  <a:lnTo>
                    <a:pt x="1553" y="78"/>
                  </a:lnTo>
                  <a:lnTo>
                    <a:pt x="1397" y="130"/>
                  </a:lnTo>
                  <a:lnTo>
                    <a:pt x="1216" y="234"/>
                  </a:lnTo>
                  <a:lnTo>
                    <a:pt x="1087" y="337"/>
                  </a:lnTo>
                  <a:lnTo>
                    <a:pt x="932" y="467"/>
                  </a:lnTo>
                  <a:lnTo>
                    <a:pt x="776" y="596"/>
                  </a:lnTo>
                  <a:lnTo>
                    <a:pt x="647" y="777"/>
                  </a:lnTo>
                  <a:lnTo>
                    <a:pt x="543" y="932"/>
                  </a:lnTo>
                  <a:lnTo>
                    <a:pt x="414" y="1139"/>
                  </a:lnTo>
                  <a:lnTo>
                    <a:pt x="311" y="1346"/>
                  </a:lnTo>
                  <a:lnTo>
                    <a:pt x="233" y="1553"/>
                  </a:lnTo>
                  <a:lnTo>
                    <a:pt x="155" y="1786"/>
                  </a:lnTo>
                  <a:lnTo>
                    <a:pt x="104"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46"/>
            <p:cNvSpPr/>
            <p:nvPr/>
          </p:nvSpPr>
          <p:spPr>
            <a:xfrm>
              <a:off x="6176635" y="1705186"/>
              <a:ext cx="34242" cy="45353"/>
            </a:xfrm>
            <a:custGeom>
              <a:rect b="b" l="l" r="r" t="t"/>
              <a:pathLst>
                <a:path extrusionOk="0" h="2641" w="1994">
                  <a:moveTo>
                    <a:pt x="1165" y="1"/>
                  </a:moveTo>
                  <a:lnTo>
                    <a:pt x="984" y="27"/>
                  </a:lnTo>
                  <a:lnTo>
                    <a:pt x="803" y="78"/>
                  </a:lnTo>
                  <a:lnTo>
                    <a:pt x="648" y="182"/>
                  </a:lnTo>
                  <a:lnTo>
                    <a:pt x="492" y="337"/>
                  </a:lnTo>
                  <a:lnTo>
                    <a:pt x="337" y="518"/>
                  </a:lnTo>
                  <a:lnTo>
                    <a:pt x="234" y="725"/>
                  </a:lnTo>
                  <a:lnTo>
                    <a:pt x="130" y="932"/>
                  </a:lnTo>
                  <a:lnTo>
                    <a:pt x="52" y="1191"/>
                  </a:lnTo>
                  <a:lnTo>
                    <a:pt x="1" y="1527"/>
                  </a:lnTo>
                  <a:lnTo>
                    <a:pt x="1" y="1683"/>
                  </a:lnTo>
                  <a:lnTo>
                    <a:pt x="27" y="1812"/>
                  </a:lnTo>
                  <a:lnTo>
                    <a:pt x="208" y="1734"/>
                  </a:lnTo>
                  <a:lnTo>
                    <a:pt x="389" y="1708"/>
                  </a:lnTo>
                  <a:lnTo>
                    <a:pt x="518" y="1708"/>
                  </a:lnTo>
                  <a:lnTo>
                    <a:pt x="622" y="1760"/>
                  </a:lnTo>
                  <a:lnTo>
                    <a:pt x="725" y="1812"/>
                  </a:lnTo>
                  <a:lnTo>
                    <a:pt x="829" y="1890"/>
                  </a:lnTo>
                  <a:lnTo>
                    <a:pt x="906" y="1967"/>
                  </a:lnTo>
                  <a:lnTo>
                    <a:pt x="958" y="2071"/>
                  </a:lnTo>
                  <a:lnTo>
                    <a:pt x="984" y="2200"/>
                  </a:lnTo>
                  <a:lnTo>
                    <a:pt x="1010" y="2304"/>
                  </a:lnTo>
                  <a:lnTo>
                    <a:pt x="984" y="2485"/>
                  </a:lnTo>
                  <a:lnTo>
                    <a:pt x="906" y="2640"/>
                  </a:lnTo>
                  <a:lnTo>
                    <a:pt x="1088" y="2640"/>
                  </a:lnTo>
                  <a:lnTo>
                    <a:pt x="1243" y="2588"/>
                  </a:lnTo>
                  <a:lnTo>
                    <a:pt x="1398" y="2511"/>
                  </a:lnTo>
                  <a:lnTo>
                    <a:pt x="1553" y="2381"/>
                  </a:lnTo>
                  <a:lnTo>
                    <a:pt x="1683" y="2252"/>
                  </a:lnTo>
                  <a:lnTo>
                    <a:pt x="1786" y="2071"/>
                  </a:lnTo>
                  <a:lnTo>
                    <a:pt x="1864" y="1864"/>
                  </a:lnTo>
                  <a:lnTo>
                    <a:pt x="1941" y="1605"/>
                  </a:lnTo>
                  <a:lnTo>
                    <a:pt x="1993" y="1320"/>
                  </a:lnTo>
                  <a:lnTo>
                    <a:pt x="1993" y="1062"/>
                  </a:lnTo>
                  <a:lnTo>
                    <a:pt x="1941" y="803"/>
                  </a:lnTo>
                  <a:lnTo>
                    <a:pt x="1890" y="570"/>
                  </a:lnTo>
                  <a:lnTo>
                    <a:pt x="1786" y="363"/>
                  </a:lnTo>
                  <a:lnTo>
                    <a:pt x="1657" y="208"/>
                  </a:lnTo>
                  <a:lnTo>
                    <a:pt x="1502" y="78"/>
                  </a:lnTo>
                  <a:lnTo>
                    <a:pt x="1320"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46"/>
            <p:cNvSpPr/>
            <p:nvPr/>
          </p:nvSpPr>
          <p:spPr>
            <a:xfrm>
              <a:off x="6176635" y="1705186"/>
              <a:ext cx="34242" cy="45353"/>
            </a:xfrm>
            <a:custGeom>
              <a:rect b="b" l="l" r="r" t="t"/>
              <a:pathLst>
                <a:path extrusionOk="0" fill="none" h="2641" w="1994">
                  <a:moveTo>
                    <a:pt x="1165" y="1"/>
                  </a:moveTo>
                  <a:lnTo>
                    <a:pt x="1165" y="1"/>
                  </a:lnTo>
                  <a:lnTo>
                    <a:pt x="984" y="27"/>
                  </a:lnTo>
                  <a:lnTo>
                    <a:pt x="803" y="78"/>
                  </a:lnTo>
                  <a:lnTo>
                    <a:pt x="648" y="182"/>
                  </a:lnTo>
                  <a:lnTo>
                    <a:pt x="492" y="337"/>
                  </a:lnTo>
                  <a:lnTo>
                    <a:pt x="337" y="518"/>
                  </a:lnTo>
                  <a:lnTo>
                    <a:pt x="234" y="725"/>
                  </a:lnTo>
                  <a:lnTo>
                    <a:pt x="130" y="932"/>
                  </a:lnTo>
                  <a:lnTo>
                    <a:pt x="52" y="1191"/>
                  </a:lnTo>
                  <a:lnTo>
                    <a:pt x="52" y="1191"/>
                  </a:lnTo>
                  <a:lnTo>
                    <a:pt x="1" y="1527"/>
                  </a:lnTo>
                  <a:lnTo>
                    <a:pt x="1" y="1683"/>
                  </a:lnTo>
                  <a:lnTo>
                    <a:pt x="27" y="1812"/>
                  </a:lnTo>
                  <a:lnTo>
                    <a:pt x="27" y="1812"/>
                  </a:lnTo>
                  <a:lnTo>
                    <a:pt x="208" y="1734"/>
                  </a:lnTo>
                  <a:lnTo>
                    <a:pt x="389" y="1708"/>
                  </a:lnTo>
                  <a:lnTo>
                    <a:pt x="389" y="1708"/>
                  </a:lnTo>
                  <a:lnTo>
                    <a:pt x="518" y="1708"/>
                  </a:lnTo>
                  <a:lnTo>
                    <a:pt x="622" y="1760"/>
                  </a:lnTo>
                  <a:lnTo>
                    <a:pt x="725" y="1812"/>
                  </a:lnTo>
                  <a:lnTo>
                    <a:pt x="829" y="1890"/>
                  </a:lnTo>
                  <a:lnTo>
                    <a:pt x="906" y="1967"/>
                  </a:lnTo>
                  <a:lnTo>
                    <a:pt x="958" y="2071"/>
                  </a:lnTo>
                  <a:lnTo>
                    <a:pt x="984" y="2200"/>
                  </a:lnTo>
                  <a:lnTo>
                    <a:pt x="1010" y="2304"/>
                  </a:lnTo>
                  <a:lnTo>
                    <a:pt x="1010" y="2304"/>
                  </a:lnTo>
                  <a:lnTo>
                    <a:pt x="984" y="2485"/>
                  </a:lnTo>
                  <a:lnTo>
                    <a:pt x="906" y="2640"/>
                  </a:lnTo>
                  <a:lnTo>
                    <a:pt x="906" y="2640"/>
                  </a:lnTo>
                  <a:lnTo>
                    <a:pt x="906" y="2640"/>
                  </a:lnTo>
                  <a:lnTo>
                    <a:pt x="906" y="2640"/>
                  </a:lnTo>
                  <a:lnTo>
                    <a:pt x="1088" y="2640"/>
                  </a:lnTo>
                  <a:lnTo>
                    <a:pt x="1243" y="2588"/>
                  </a:lnTo>
                  <a:lnTo>
                    <a:pt x="1398" y="2511"/>
                  </a:lnTo>
                  <a:lnTo>
                    <a:pt x="1553" y="2381"/>
                  </a:lnTo>
                  <a:lnTo>
                    <a:pt x="1683" y="2252"/>
                  </a:lnTo>
                  <a:lnTo>
                    <a:pt x="1786" y="2071"/>
                  </a:lnTo>
                  <a:lnTo>
                    <a:pt x="1864" y="1864"/>
                  </a:lnTo>
                  <a:lnTo>
                    <a:pt x="1941" y="1605"/>
                  </a:lnTo>
                  <a:lnTo>
                    <a:pt x="1941" y="1605"/>
                  </a:lnTo>
                  <a:lnTo>
                    <a:pt x="1993" y="1320"/>
                  </a:lnTo>
                  <a:lnTo>
                    <a:pt x="1993" y="1062"/>
                  </a:lnTo>
                  <a:lnTo>
                    <a:pt x="1941" y="803"/>
                  </a:lnTo>
                  <a:lnTo>
                    <a:pt x="1890" y="570"/>
                  </a:lnTo>
                  <a:lnTo>
                    <a:pt x="1786" y="363"/>
                  </a:lnTo>
                  <a:lnTo>
                    <a:pt x="1657" y="208"/>
                  </a:lnTo>
                  <a:lnTo>
                    <a:pt x="1502" y="78"/>
                  </a:lnTo>
                  <a:lnTo>
                    <a:pt x="1320" y="1"/>
                  </a:lnTo>
                  <a:lnTo>
                    <a:pt x="1320" y="1"/>
                  </a:lnTo>
                  <a:lnTo>
                    <a:pt x="11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46"/>
            <p:cNvSpPr/>
            <p:nvPr/>
          </p:nvSpPr>
          <p:spPr>
            <a:xfrm>
              <a:off x="5998900" y="1700292"/>
              <a:ext cx="19113" cy="26240"/>
            </a:xfrm>
            <a:custGeom>
              <a:rect b="b" l="l" r="r" t="t"/>
              <a:pathLst>
                <a:path extrusionOk="0" h="1528" w="1113">
                  <a:moveTo>
                    <a:pt x="440" y="1"/>
                  </a:moveTo>
                  <a:lnTo>
                    <a:pt x="336" y="53"/>
                  </a:lnTo>
                  <a:lnTo>
                    <a:pt x="259" y="130"/>
                  </a:lnTo>
                  <a:lnTo>
                    <a:pt x="181" y="234"/>
                  </a:lnTo>
                  <a:lnTo>
                    <a:pt x="104" y="363"/>
                  </a:lnTo>
                  <a:lnTo>
                    <a:pt x="52" y="493"/>
                  </a:lnTo>
                  <a:lnTo>
                    <a:pt x="26" y="648"/>
                  </a:lnTo>
                  <a:lnTo>
                    <a:pt x="0" y="803"/>
                  </a:lnTo>
                  <a:lnTo>
                    <a:pt x="26" y="984"/>
                  </a:lnTo>
                  <a:lnTo>
                    <a:pt x="52" y="1114"/>
                  </a:lnTo>
                  <a:lnTo>
                    <a:pt x="104" y="1243"/>
                  </a:lnTo>
                  <a:lnTo>
                    <a:pt x="181" y="1347"/>
                  </a:lnTo>
                  <a:lnTo>
                    <a:pt x="259" y="1424"/>
                  </a:lnTo>
                  <a:lnTo>
                    <a:pt x="336" y="1502"/>
                  </a:lnTo>
                  <a:lnTo>
                    <a:pt x="440" y="1528"/>
                  </a:lnTo>
                  <a:lnTo>
                    <a:pt x="673" y="1528"/>
                  </a:lnTo>
                  <a:lnTo>
                    <a:pt x="776" y="1502"/>
                  </a:lnTo>
                  <a:lnTo>
                    <a:pt x="880" y="1424"/>
                  </a:lnTo>
                  <a:lnTo>
                    <a:pt x="957" y="1347"/>
                  </a:lnTo>
                  <a:lnTo>
                    <a:pt x="1035" y="1243"/>
                  </a:lnTo>
                  <a:lnTo>
                    <a:pt x="1087" y="1114"/>
                  </a:lnTo>
                  <a:lnTo>
                    <a:pt x="1113" y="984"/>
                  </a:lnTo>
                  <a:lnTo>
                    <a:pt x="1113" y="803"/>
                  </a:lnTo>
                  <a:lnTo>
                    <a:pt x="1113" y="648"/>
                  </a:lnTo>
                  <a:lnTo>
                    <a:pt x="1087" y="493"/>
                  </a:lnTo>
                  <a:lnTo>
                    <a:pt x="1035" y="363"/>
                  </a:lnTo>
                  <a:lnTo>
                    <a:pt x="957" y="234"/>
                  </a:lnTo>
                  <a:lnTo>
                    <a:pt x="880" y="130"/>
                  </a:lnTo>
                  <a:lnTo>
                    <a:pt x="776" y="53"/>
                  </a:lnTo>
                  <a:lnTo>
                    <a:pt x="673"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46"/>
            <p:cNvSpPr/>
            <p:nvPr/>
          </p:nvSpPr>
          <p:spPr>
            <a:xfrm>
              <a:off x="6103755" y="1700292"/>
              <a:ext cx="19130" cy="26240"/>
            </a:xfrm>
            <a:custGeom>
              <a:rect b="b" l="l" r="r" t="t"/>
              <a:pathLst>
                <a:path extrusionOk="0" h="1528" w="1114">
                  <a:moveTo>
                    <a:pt x="441" y="1"/>
                  </a:moveTo>
                  <a:lnTo>
                    <a:pt x="337" y="53"/>
                  </a:lnTo>
                  <a:lnTo>
                    <a:pt x="234" y="130"/>
                  </a:lnTo>
                  <a:lnTo>
                    <a:pt x="156" y="234"/>
                  </a:lnTo>
                  <a:lnTo>
                    <a:pt x="79" y="363"/>
                  </a:lnTo>
                  <a:lnTo>
                    <a:pt x="27" y="493"/>
                  </a:lnTo>
                  <a:lnTo>
                    <a:pt x="1" y="648"/>
                  </a:lnTo>
                  <a:lnTo>
                    <a:pt x="1" y="803"/>
                  </a:lnTo>
                  <a:lnTo>
                    <a:pt x="1" y="984"/>
                  </a:lnTo>
                  <a:lnTo>
                    <a:pt x="27" y="1114"/>
                  </a:lnTo>
                  <a:lnTo>
                    <a:pt x="79" y="1243"/>
                  </a:lnTo>
                  <a:lnTo>
                    <a:pt x="156" y="1347"/>
                  </a:lnTo>
                  <a:lnTo>
                    <a:pt x="234" y="1424"/>
                  </a:lnTo>
                  <a:lnTo>
                    <a:pt x="337" y="1502"/>
                  </a:lnTo>
                  <a:lnTo>
                    <a:pt x="441" y="1528"/>
                  </a:lnTo>
                  <a:lnTo>
                    <a:pt x="648" y="1528"/>
                  </a:lnTo>
                  <a:lnTo>
                    <a:pt x="751" y="1502"/>
                  </a:lnTo>
                  <a:lnTo>
                    <a:pt x="855" y="1424"/>
                  </a:lnTo>
                  <a:lnTo>
                    <a:pt x="932" y="1347"/>
                  </a:lnTo>
                  <a:lnTo>
                    <a:pt x="1010" y="1243"/>
                  </a:lnTo>
                  <a:lnTo>
                    <a:pt x="1062" y="1114"/>
                  </a:lnTo>
                  <a:lnTo>
                    <a:pt x="1088" y="984"/>
                  </a:lnTo>
                  <a:lnTo>
                    <a:pt x="1114" y="803"/>
                  </a:lnTo>
                  <a:lnTo>
                    <a:pt x="1088" y="648"/>
                  </a:lnTo>
                  <a:lnTo>
                    <a:pt x="1062" y="493"/>
                  </a:lnTo>
                  <a:lnTo>
                    <a:pt x="1010" y="363"/>
                  </a:lnTo>
                  <a:lnTo>
                    <a:pt x="932" y="234"/>
                  </a:lnTo>
                  <a:lnTo>
                    <a:pt x="855" y="130"/>
                  </a:lnTo>
                  <a:lnTo>
                    <a:pt x="751" y="53"/>
                  </a:lnTo>
                  <a:lnTo>
                    <a:pt x="648"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46"/>
            <p:cNvSpPr/>
            <p:nvPr/>
          </p:nvSpPr>
          <p:spPr>
            <a:xfrm>
              <a:off x="5981109" y="1671854"/>
              <a:ext cx="55570" cy="29348"/>
            </a:xfrm>
            <a:custGeom>
              <a:rect b="b" l="l" r="r" t="t"/>
              <a:pathLst>
                <a:path extrusionOk="0" h="1709" w="3236">
                  <a:moveTo>
                    <a:pt x="2951" y="1"/>
                  </a:moveTo>
                  <a:lnTo>
                    <a:pt x="2408" y="27"/>
                  </a:lnTo>
                  <a:lnTo>
                    <a:pt x="2071" y="53"/>
                  </a:lnTo>
                  <a:lnTo>
                    <a:pt x="1735" y="104"/>
                  </a:lnTo>
                  <a:lnTo>
                    <a:pt x="1424" y="182"/>
                  </a:lnTo>
                  <a:lnTo>
                    <a:pt x="1165" y="286"/>
                  </a:lnTo>
                  <a:lnTo>
                    <a:pt x="933" y="415"/>
                  </a:lnTo>
                  <a:lnTo>
                    <a:pt x="726" y="596"/>
                  </a:lnTo>
                  <a:lnTo>
                    <a:pt x="519" y="777"/>
                  </a:lnTo>
                  <a:lnTo>
                    <a:pt x="363" y="958"/>
                  </a:lnTo>
                  <a:lnTo>
                    <a:pt x="104" y="1269"/>
                  </a:lnTo>
                  <a:lnTo>
                    <a:pt x="1" y="1398"/>
                  </a:lnTo>
                  <a:lnTo>
                    <a:pt x="1" y="1450"/>
                  </a:lnTo>
                  <a:lnTo>
                    <a:pt x="27" y="1553"/>
                  </a:lnTo>
                  <a:lnTo>
                    <a:pt x="53" y="1631"/>
                  </a:lnTo>
                  <a:lnTo>
                    <a:pt x="104" y="1683"/>
                  </a:lnTo>
                  <a:lnTo>
                    <a:pt x="156" y="1709"/>
                  </a:lnTo>
                  <a:lnTo>
                    <a:pt x="208" y="1709"/>
                  </a:lnTo>
                  <a:lnTo>
                    <a:pt x="311" y="1683"/>
                  </a:lnTo>
                  <a:lnTo>
                    <a:pt x="389" y="1605"/>
                  </a:lnTo>
                  <a:lnTo>
                    <a:pt x="622" y="1398"/>
                  </a:lnTo>
                  <a:lnTo>
                    <a:pt x="933" y="1114"/>
                  </a:lnTo>
                  <a:lnTo>
                    <a:pt x="1114" y="984"/>
                  </a:lnTo>
                  <a:lnTo>
                    <a:pt x="1321" y="881"/>
                  </a:lnTo>
                  <a:lnTo>
                    <a:pt x="1554" y="829"/>
                  </a:lnTo>
                  <a:lnTo>
                    <a:pt x="1812" y="803"/>
                  </a:lnTo>
                  <a:lnTo>
                    <a:pt x="2071" y="803"/>
                  </a:lnTo>
                  <a:lnTo>
                    <a:pt x="2356" y="829"/>
                  </a:lnTo>
                  <a:lnTo>
                    <a:pt x="2847" y="881"/>
                  </a:lnTo>
                  <a:lnTo>
                    <a:pt x="3003" y="907"/>
                  </a:lnTo>
                  <a:lnTo>
                    <a:pt x="3132" y="881"/>
                  </a:lnTo>
                  <a:lnTo>
                    <a:pt x="3158" y="855"/>
                  </a:lnTo>
                  <a:lnTo>
                    <a:pt x="3184" y="829"/>
                  </a:lnTo>
                  <a:lnTo>
                    <a:pt x="3236" y="725"/>
                  </a:lnTo>
                  <a:lnTo>
                    <a:pt x="3236" y="570"/>
                  </a:lnTo>
                  <a:lnTo>
                    <a:pt x="3236" y="415"/>
                  </a:lnTo>
                  <a:lnTo>
                    <a:pt x="3184" y="130"/>
                  </a:lnTo>
                  <a:lnTo>
                    <a:pt x="3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46"/>
            <p:cNvSpPr/>
            <p:nvPr/>
          </p:nvSpPr>
          <p:spPr>
            <a:xfrm>
              <a:off x="6082873" y="1658975"/>
              <a:ext cx="60894" cy="27562"/>
            </a:xfrm>
            <a:custGeom>
              <a:rect b="b" l="l" r="r" t="t"/>
              <a:pathLst>
                <a:path extrusionOk="0" h="1605" w="3546">
                  <a:moveTo>
                    <a:pt x="829" y="0"/>
                  </a:moveTo>
                  <a:lnTo>
                    <a:pt x="259" y="26"/>
                  </a:lnTo>
                  <a:lnTo>
                    <a:pt x="27" y="52"/>
                  </a:lnTo>
                  <a:lnTo>
                    <a:pt x="1" y="207"/>
                  </a:lnTo>
                  <a:lnTo>
                    <a:pt x="1" y="518"/>
                  </a:lnTo>
                  <a:lnTo>
                    <a:pt x="1" y="673"/>
                  </a:lnTo>
                  <a:lnTo>
                    <a:pt x="27" y="828"/>
                  </a:lnTo>
                  <a:lnTo>
                    <a:pt x="78" y="932"/>
                  </a:lnTo>
                  <a:lnTo>
                    <a:pt x="104" y="984"/>
                  </a:lnTo>
                  <a:lnTo>
                    <a:pt x="130" y="1010"/>
                  </a:lnTo>
                  <a:lnTo>
                    <a:pt x="259" y="1010"/>
                  </a:lnTo>
                  <a:lnTo>
                    <a:pt x="441" y="984"/>
                  </a:lnTo>
                  <a:lnTo>
                    <a:pt x="958" y="854"/>
                  </a:lnTo>
                  <a:lnTo>
                    <a:pt x="1243" y="803"/>
                  </a:lnTo>
                  <a:lnTo>
                    <a:pt x="1553" y="777"/>
                  </a:lnTo>
                  <a:lnTo>
                    <a:pt x="1838" y="777"/>
                  </a:lnTo>
                  <a:lnTo>
                    <a:pt x="1967" y="803"/>
                  </a:lnTo>
                  <a:lnTo>
                    <a:pt x="2071" y="828"/>
                  </a:lnTo>
                  <a:lnTo>
                    <a:pt x="2304" y="932"/>
                  </a:lnTo>
                  <a:lnTo>
                    <a:pt x="2511" y="1036"/>
                  </a:lnTo>
                  <a:lnTo>
                    <a:pt x="2692" y="1165"/>
                  </a:lnTo>
                  <a:lnTo>
                    <a:pt x="2873" y="1294"/>
                  </a:lnTo>
                  <a:lnTo>
                    <a:pt x="3132" y="1527"/>
                  </a:lnTo>
                  <a:lnTo>
                    <a:pt x="3235" y="1605"/>
                  </a:lnTo>
                  <a:lnTo>
                    <a:pt x="3416" y="1605"/>
                  </a:lnTo>
                  <a:lnTo>
                    <a:pt x="3468" y="1553"/>
                  </a:lnTo>
                  <a:lnTo>
                    <a:pt x="3494" y="1501"/>
                  </a:lnTo>
                  <a:lnTo>
                    <a:pt x="3520" y="1424"/>
                  </a:lnTo>
                  <a:lnTo>
                    <a:pt x="3546" y="1294"/>
                  </a:lnTo>
                  <a:lnTo>
                    <a:pt x="3546" y="1243"/>
                  </a:lnTo>
                  <a:lnTo>
                    <a:pt x="3416" y="1113"/>
                  </a:lnTo>
                  <a:lnTo>
                    <a:pt x="3106" y="828"/>
                  </a:lnTo>
                  <a:lnTo>
                    <a:pt x="2925" y="647"/>
                  </a:lnTo>
                  <a:lnTo>
                    <a:pt x="2692" y="466"/>
                  </a:lnTo>
                  <a:lnTo>
                    <a:pt x="2433" y="285"/>
                  </a:lnTo>
                  <a:lnTo>
                    <a:pt x="2174" y="156"/>
                  </a:lnTo>
                  <a:lnTo>
                    <a:pt x="1890" y="78"/>
                  </a:lnTo>
                  <a:lnTo>
                    <a:pt x="1553" y="26"/>
                  </a:lnTo>
                  <a:lnTo>
                    <a:pt x="1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46"/>
            <p:cNvSpPr/>
            <p:nvPr/>
          </p:nvSpPr>
          <p:spPr>
            <a:xfrm>
              <a:off x="6041110" y="1767402"/>
              <a:ext cx="39565" cy="15575"/>
            </a:xfrm>
            <a:custGeom>
              <a:rect b="b" l="l" r="r" t="t"/>
              <a:pathLst>
                <a:path extrusionOk="0" h="907" w="2304">
                  <a:moveTo>
                    <a:pt x="0" y="0"/>
                  </a:moveTo>
                  <a:lnTo>
                    <a:pt x="52" y="156"/>
                  </a:lnTo>
                  <a:lnTo>
                    <a:pt x="130" y="311"/>
                  </a:lnTo>
                  <a:lnTo>
                    <a:pt x="233" y="492"/>
                  </a:lnTo>
                  <a:lnTo>
                    <a:pt x="388" y="647"/>
                  </a:lnTo>
                  <a:lnTo>
                    <a:pt x="570" y="803"/>
                  </a:lnTo>
                  <a:lnTo>
                    <a:pt x="699" y="854"/>
                  </a:lnTo>
                  <a:lnTo>
                    <a:pt x="802" y="880"/>
                  </a:lnTo>
                  <a:lnTo>
                    <a:pt x="932" y="906"/>
                  </a:lnTo>
                  <a:lnTo>
                    <a:pt x="1087" y="906"/>
                  </a:lnTo>
                  <a:lnTo>
                    <a:pt x="1217" y="880"/>
                  </a:lnTo>
                  <a:lnTo>
                    <a:pt x="1346" y="854"/>
                  </a:lnTo>
                  <a:lnTo>
                    <a:pt x="1605" y="725"/>
                  </a:lnTo>
                  <a:lnTo>
                    <a:pt x="1812" y="596"/>
                  </a:lnTo>
                  <a:lnTo>
                    <a:pt x="1993" y="440"/>
                  </a:lnTo>
                  <a:lnTo>
                    <a:pt x="2122" y="285"/>
                  </a:lnTo>
                  <a:lnTo>
                    <a:pt x="2226" y="130"/>
                  </a:lnTo>
                  <a:lnTo>
                    <a:pt x="2303" y="0"/>
                  </a:lnTo>
                  <a:lnTo>
                    <a:pt x="1087" y="233"/>
                  </a:lnTo>
                  <a:lnTo>
                    <a:pt x="0"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46"/>
            <p:cNvSpPr/>
            <p:nvPr/>
          </p:nvSpPr>
          <p:spPr>
            <a:xfrm>
              <a:off x="6013994" y="1787391"/>
              <a:ext cx="104890" cy="38690"/>
            </a:xfrm>
            <a:custGeom>
              <a:rect b="b" l="l" r="r" t="t"/>
              <a:pathLst>
                <a:path extrusionOk="0" h="2253" w="6108">
                  <a:moveTo>
                    <a:pt x="1" y="932"/>
                  </a:moveTo>
                  <a:lnTo>
                    <a:pt x="182" y="1150"/>
                  </a:lnTo>
                  <a:lnTo>
                    <a:pt x="156" y="1114"/>
                  </a:lnTo>
                  <a:lnTo>
                    <a:pt x="1" y="932"/>
                  </a:lnTo>
                  <a:close/>
                  <a:moveTo>
                    <a:pt x="6108" y="1"/>
                  </a:moveTo>
                  <a:lnTo>
                    <a:pt x="5823" y="337"/>
                  </a:lnTo>
                  <a:lnTo>
                    <a:pt x="5487" y="674"/>
                  </a:lnTo>
                  <a:lnTo>
                    <a:pt x="5176" y="984"/>
                  </a:lnTo>
                  <a:lnTo>
                    <a:pt x="4814" y="1269"/>
                  </a:lnTo>
                  <a:lnTo>
                    <a:pt x="4348" y="1579"/>
                  </a:lnTo>
                  <a:lnTo>
                    <a:pt x="4115" y="1735"/>
                  </a:lnTo>
                  <a:lnTo>
                    <a:pt x="3856" y="1864"/>
                  </a:lnTo>
                  <a:lnTo>
                    <a:pt x="3598" y="1967"/>
                  </a:lnTo>
                  <a:lnTo>
                    <a:pt x="3339" y="2045"/>
                  </a:lnTo>
                  <a:lnTo>
                    <a:pt x="3054" y="2123"/>
                  </a:lnTo>
                  <a:lnTo>
                    <a:pt x="2796" y="2149"/>
                  </a:lnTo>
                  <a:lnTo>
                    <a:pt x="2381" y="2149"/>
                  </a:lnTo>
                  <a:lnTo>
                    <a:pt x="1993" y="2123"/>
                  </a:lnTo>
                  <a:lnTo>
                    <a:pt x="1605" y="2019"/>
                  </a:lnTo>
                  <a:lnTo>
                    <a:pt x="1243" y="1890"/>
                  </a:lnTo>
                  <a:lnTo>
                    <a:pt x="881" y="1709"/>
                  </a:lnTo>
                  <a:lnTo>
                    <a:pt x="570" y="1502"/>
                  </a:lnTo>
                  <a:lnTo>
                    <a:pt x="260" y="1243"/>
                  </a:lnTo>
                  <a:lnTo>
                    <a:pt x="182" y="1150"/>
                  </a:lnTo>
                  <a:lnTo>
                    <a:pt x="285" y="1295"/>
                  </a:lnTo>
                  <a:lnTo>
                    <a:pt x="467" y="1450"/>
                  </a:lnTo>
                  <a:lnTo>
                    <a:pt x="622" y="1605"/>
                  </a:lnTo>
                  <a:lnTo>
                    <a:pt x="829" y="1735"/>
                  </a:lnTo>
                  <a:lnTo>
                    <a:pt x="1010" y="1864"/>
                  </a:lnTo>
                  <a:lnTo>
                    <a:pt x="1217" y="1967"/>
                  </a:lnTo>
                  <a:lnTo>
                    <a:pt x="1424" y="2045"/>
                  </a:lnTo>
                  <a:lnTo>
                    <a:pt x="1657" y="2123"/>
                  </a:lnTo>
                  <a:lnTo>
                    <a:pt x="1890" y="2174"/>
                  </a:lnTo>
                  <a:lnTo>
                    <a:pt x="2097" y="2226"/>
                  </a:lnTo>
                  <a:lnTo>
                    <a:pt x="2330" y="2252"/>
                  </a:lnTo>
                  <a:lnTo>
                    <a:pt x="2796" y="2252"/>
                  </a:lnTo>
                  <a:lnTo>
                    <a:pt x="3028" y="2226"/>
                  </a:lnTo>
                  <a:lnTo>
                    <a:pt x="3235" y="2174"/>
                  </a:lnTo>
                  <a:lnTo>
                    <a:pt x="3675" y="2045"/>
                  </a:lnTo>
                  <a:lnTo>
                    <a:pt x="4089" y="1838"/>
                  </a:lnTo>
                  <a:lnTo>
                    <a:pt x="4503" y="1605"/>
                  </a:lnTo>
                  <a:lnTo>
                    <a:pt x="4866" y="1346"/>
                  </a:lnTo>
                  <a:lnTo>
                    <a:pt x="5202" y="1036"/>
                  </a:lnTo>
                  <a:lnTo>
                    <a:pt x="5538" y="699"/>
                  </a:lnTo>
                  <a:lnTo>
                    <a:pt x="5823" y="363"/>
                  </a:lnTo>
                  <a:lnTo>
                    <a:pt x="6108"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46"/>
            <p:cNvSpPr/>
            <p:nvPr/>
          </p:nvSpPr>
          <p:spPr>
            <a:xfrm>
              <a:off x="6111311" y="1785622"/>
              <a:ext cx="8913" cy="8895"/>
            </a:xfrm>
            <a:custGeom>
              <a:rect b="b" l="l" r="r" t="t"/>
              <a:pathLst>
                <a:path extrusionOk="0" h="518" w="519">
                  <a:moveTo>
                    <a:pt x="389" y="0"/>
                  </a:moveTo>
                  <a:lnTo>
                    <a:pt x="311" y="26"/>
                  </a:lnTo>
                  <a:lnTo>
                    <a:pt x="182" y="130"/>
                  </a:lnTo>
                  <a:lnTo>
                    <a:pt x="1" y="285"/>
                  </a:lnTo>
                  <a:lnTo>
                    <a:pt x="337" y="233"/>
                  </a:lnTo>
                  <a:lnTo>
                    <a:pt x="518" y="518"/>
                  </a:lnTo>
                  <a:lnTo>
                    <a:pt x="518" y="259"/>
                  </a:lnTo>
                  <a:lnTo>
                    <a:pt x="492" y="104"/>
                  </a:lnTo>
                  <a:lnTo>
                    <a:pt x="467" y="26"/>
                  </a:lnTo>
                  <a:lnTo>
                    <a:pt x="441"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46"/>
            <p:cNvSpPr/>
            <p:nvPr/>
          </p:nvSpPr>
          <p:spPr>
            <a:xfrm>
              <a:off x="6206859" y="2718346"/>
              <a:ext cx="227089" cy="499050"/>
            </a:xfrm>
            <a:custGeom>
              <a:rect b="b" l="l" r="r" t="t"/>
              <a:pathLst>
                <a:path extrusionOk="0" h="29061" w="13224">
                  <a:moveTo>
                    <a:pt x="5771" y="1"/>
                  </a:moveTo>
                  <a:lnTo>
                    <a:pt x="5434" y="52"/>
                  </a:lnTo>
                  <a:lnTo>
                    <a:pt x="5098" y="104"/>
                  </a:lnTo>
                  <a:lnTo>
                    <a:pt x="4813" y="208"/>
                  </a:lnTo>
                  <a:lnTo>
                    <a:pt x="4529" y="337"/>
                  </a:lnTo>
                  <a:lnTo>
                    <a:pt x="4296" y="492"/>
                  </a:lnTo>
                  <a:lnTo>
                    <a:pt x="4115" y="673"/>
                  </a:lnTo>
                  <a:lnTo>
                    <a:pt x="3934" y="906"/>
                  </a:lnTo>
                  <a:lnTo>
                    <a:pt x="3830" y="1165"/>
                  </a:lnTo>
                  <a:lnTo>
                    <a:pt x="3545" y="2045"/>
                  </a:lnTo>
                  <a:lnTo>
                    <a:pt x="3261" y="2951"/>
                  </a:lnTo>
                  <a:lnTo>
                    <a:pt x="3002" y="3882"/>
                  </a:lnTo>
                  <a:lnTo>
                    <a:pt x="2743" y="4840"/>
                  </a:lnTo>
                  <a:lnTo>
                    <a:pt x="2510" y="5823"/>
                  </a:lnTo>
                  <a:lnTo>
                    <a:pt x="2303" y="6806"/>
                  </a:lnTo>
                  <a:lnTo>
                    <a:pt x="1889" y="8850"/>
                  </a:lnTo>
                  <a:lnTo>
                    <a:pt x="1553" y="10895"/>
                  </a:lnTo>
                  <a:lnTo>
                    <a:pt x="1242" y="12913"/>
                  </a:lnTo>
                  <a:lnTo>
                    <a:pt x="984" y="14906"/>
                  </a:lnTo>
                  <a:lnTo>
                    <a:pt x="777" y="16821"/>
                  </a:lnTo>
                  <a:lnTo>
                    <a:pt x="595" y="18606"/>
                  </a:lnTo>
                  <a:lnTo>
                    <a:pt x="440" y="20288"/>
                  </a:lnTo>
                  <a:lnTo>
                    <a:pt x="233" y="23083"/>
                  </a:lnTo>
                  <a:lnTo>
                    <a:pt x="130" y="24920"/>
                  </a:lnTo>
                  <a:lnTo>
                    <a:pt x="104" y="25619"/>
                  </a:lnTo>
                  <a:lnTo>
                    <a:pt x="26" y="25852"/>
                  </a:lnTo>
                  <a:lnTo>
                    <a:pt x="0" y="26084"/>
                  </a:lnTo>
                  <a:lnTo>
                    <a:pt x="0" y="26317"/>
                  </a:lnTo>
                  <a:lnTo>
                    <a:pt x="26" y="26524"/>
                  </a:lnTo>
                  <a:lnTo>
                    <a:pt x="104" y="26757"/>
                  </a:lnTo>
                  <a:lnTo>
                    <a:pt x="207" y="26964"/>
                  </a:lnTo>
                  <a:lnTo>
                    <a:pt x="337" y="27197"/>
                  </a:lnTo>
                  <a:lnTo>
                    <a:pt x="492" y="27404"/>
                  </a:lnTo>
                  <a:lnTo>
                    <a:pt x="647" y="27585"/>
                  </a:lnTo>
                  <a:lnTo>
                    <a:pt x="854" y="27766"/>
                  </a:lnTo>
                  <a:lnTo>
                    <a:pt x="1061" y="27948"/>
                  </a:lnTo>
                  <a:lnTo>
                    <a:pt x="1294" y="28129"/>
                  </a:lnTo>
                  <a:lnTo>
                    <a:pt x="1553" y="28284"/>
                  </a:lnTo>
                  <a:lnTo>
                    <a:pt x="1812" y="28439"/>
                  </a:lnTo>
                  <a:lnTo>
                    <a:pt x="2070" y="28569"/>
                  </a:lnTo>
                  <a:lnTo>
                    <a:pt x="2355" y="28672"/>
                  </a:lnTo>
                  <a:lnTo>
                    <a:pt x="2640" y="28776"/>
                  </a:lnTo>
                  <a:lnTo>
                    <a:pt x="2924" y="28879"/>
                  </a:lnTo>
                  <a:lnTo>
                    <a:pt x="3209" y="28931"/>
                  </a:lnTo>
                  <a:lnTo>
                    <a:pt x="3494" y="29008"/>
                  </a:lnTo>
                  <a:lnTo>
                    <a:pt x="3778" y="29034"/>
                  </a:lnTo>
                  <a:lnTo>
                    <a:pt x="4063" y="29060"/>
                  </a:lnTo>
                  <a:lnTo>
                    <a:pt x="4322" y="29034"/>
                  </a:lnTo>
                  <a:lnTo>
                    <a:pt x="4581" y="29008"/>
                  </a:lnTo>
                  <a:lnTo>
                    <a:pt x="4839" y="28983"/>
                  </a:lnTo>
                  <a:lnTo>
                    <a:pt x="5072" y="28905"/>
                  </a:lnTo>
                  <a:lnTo>
                    <a:pt x="5305" y="28827"/>
                  </a:lnTo>
                  <a:lnTo>
                    <a:pt x="5512" y="28698"/>
                  </a:lnTo>
                  <a:lnTo>
                    <a:pt x="5693" y="28569"/>
                  </a:lnTo>
                  <a:lnTo>
                    <a:pt x="5848" y="28387"/>
                  </a:lnTo>
                  <a:lnTo>
                    <a:pt x="5978" y="28206"/>
                  </a:lnTo>
                  <a:lnTo>
                    <a:pt x="6081" y="27973"/>
                  </a:lnTo>
                  <a:lnTo>
                    <a:pt x="6366" y="27275"/>
                  </a:lnTo>
                  <a:lnTo>
                    <a:pt x="7091" y="25360"/>
                  </a:lnTo>
                  <a:lnTo>
                    <a:pt x="8151" y="22539"/>
                  </a:lnTo>
                  <a:lnTo>
                    <a:pt x="8747" y="20883"/>
                  </a:lnTo>
                  <a:lnTo>
                    <a:pt x="9368" y="19098"/>
                  </a:lnTo>
                  <a:lnTo>
                    <a:pt x="10015" y="17209"/>
                  </a:lnTo>
                  <a:lnTo>
                    <a:pt x="10636" y="15294"/>
                  </a:lnTo>
                  <a:lnTo>
                    <a:pt x="11231" y="13353"/>
                  </a:lnTo>
                  <a:lnTo>
                    <a:pt x="11800" y="11438"/>
                  </a:lnTo>
                  <a:lnTo>
                    <a:pt x="12292" y="9575"/>
                  </a:lnTo>
                  <a:lnTo>
                    <a:pt x="12499" y="8669"/>
                  </a:lnTo>
                  <a:lnTo>
                    <a:pt x="12706" y="7815"/>
                  </a:lnTo>
                  <a:lnTo>
                    <a:pt x="12861" y="6961"/>
                  </a:lnTo>
                  <a:lnTo>
                    <a:pt x="13016" y="6159"/>
                  </a:lnTo>
                  <a:lnTo>
                    <a:pt x="13120" y="5409"/>
                  </a:lnTo>
                  <a:lnTo>
                    <a:pt x="13197" y="4710"/>
                  </a:lnTo>
                  <a:lnTo>
                    <a:pt x="13223" y="4400"/>
                  </a:lnTo>
                  <a:lnTo>
                    <a:pt x="13172" y="4115"/>
                  </a:lnTo>
                  <a:lnTo>
                    <a:pt x="13068" y="3805"/>
                  </a:lnTo>
                  <a:lnTo>
                    <a:pt x="12939" y="3520"/>
                  </a:lnTo>
                  <a:lnTo>
                    <a:pt x="12758" y="3235"/>
                  </a:lnTo>
                  <a:lnTo>
                    <a:pt x="12551" y="2951"/>
                  </a:lnTo>
                  <a:lnTo>
                    <a:pt x="12292" y="2666"/>
                  </a:lnTo>
                  <a:lnTo>
                    <a:pt x="12033" y="2381"/>
                  </a:lnTo>
                  <a:lnTo>
                    <a:pt x="11722" y="2123"/>
                  </a:lnTo>
                  <a:lnTo>
                    <a:pt x="11386" y="1864"/>
                  </a:lnTo>
                  <a:lnTo>
                    <a:pt x="11024" y="1631"/>
                  </a:lnTo>
                  <a:lnTo>
                    <a:pt x="10662" y="1398"/>
                  </a:lnTo>
                  <a:lnTo>
                    <a:pt x="10273" y="1191"/>
                  </a:lnTo>
                  <a:lnTo>
                    <a:pt x="9859" y="984"/>
                  </a:lnTo>
                  <a:lnTo>
                    <a:pt x="9445" y="803"/>
                  </a:lnTo>
                  <a:lnTo>
                    <a:pt x="9031" y="622"/>
                  </a:lnTo>
                  <a:lnTo>
                    <a:pt x="8591" y="466"/>
                  </a:lnTo>
                  <a:lnTo>
                    <a:pt x="8177" y="337"/>
                  </a:lnTo>
                  <a:lnTo>
                    <a:pt x="7763" y="234"/>
                  </a:lnTo>
                  <a:lnTo>
                    <a:pt x="7349" y="130"/>
                  </a:lnTo>
                  <a:lnTo>
                    <a:pt x="6935" y="78"/>
                  </a:lnTo>
                  <a:lnTo>
                    <a:pt x="6521" y="27"/>
                  </a:lnTo>
                  <a:lnTo>
                    <a:pt x="6133"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46"/>
            <p:cNvSpPr/>
            <p:nvPr/>
          </p:nvSpPr>
          <p:spPr>
            <a:xfrm>
              <a:off x="6206859" y="2718346"/>
              <a:ext cx="227089" cy="499050"/>
            </a:xfrm>
            <a:custGeom>
              <a:rect b="b" l="l" r="r" t="t"/>
              <a:pathLst>
                <a:path extrusionOk="0" fill="none" h="29061" w="13224">
                  <a:moveTo>
                    <a:pt x="3830" y="1165"/>
                  </a:moveTo>
                  <a:lnTo>
                    <a:pt x="3830" y="1165"/>
                  </a:lnTo>
                  <a:lnTo>
                    <a:pt x="3934" y="906"/>
                  </a:lnTo>
                  <a:lnTo>
                    <a:pt x="4115" y="673"/>
                  </a:lnTo>
                  <a:lnTo>
                    <a:pt x="4296" y="492"/>
                  </a:lnTo>
                  <a:lnTo>
                    <a:pt x="4529" y="337"/>
                  </a:lnTo>
                  <a:lnTo>
                    <a:pt x="4813" y="208"/>
                  </a:lnTo>
                  <a:lnTo>
                    <a:pt x="5098" y="104"/>
                  </a:lnTo>
                  <a:lnTo>
                    <a:pt x="5434" y="52"/>
                  </a:lnTo>
                  <a:lnTo>
                    <a:pt x="5771" y="1"/>
                  </a:lnTo>
                  <a:lnTo>
                    <a:pt x="6133" y="1"/>
                  </a:lnTo>
                  <a:lnTo>
                    <a:pt x="6521" y="27"/>
                  </a:lnTo>
                  <a:lnTo>
                    <a:pt x="6935" y="78"/>
                  </a:lnTo>
                  <a:lnTo>
                    <a:pt x="7349" y="130"/>
                  </a:lnTo>
                  <a:lnTo>
                    <a:pt x="7763" y="234"/>
                  </a:lnTo>
                  <a:lnTo>
                    <a:pt x="8177" y="337"/>
                  </a:lnTo>
                  <a:lnTo>
                    <a:pt x="8591" y="466"/>
                  </a:lnTo>
                  <a:lnTo>
                    <a:pt x="9031" y="622"/>
                  </a:lnTo>
                  <a:lnTo>
                    <a:pt x="9445" y="803"/>
                  </a:lnTo>
                  <a:lnTo>
                    <a:pt x="9859" y="984"/>
                  </a:lnTo>
                  <a:lnTo>
                    <a:pt x="10273" y="1191"/>
                  </a:lnTo>
                  <a:lnTo>
                    <a:pt x="10662" y="1398"/>
                  </a:lnTo>
                  <a:lnTo>
                    <a:pt x="11024" y="1631"/>
                  </a:lnTo>
                  <a:lnTo>
                    <a:pt x="11386" y="1864"/>
                  </a:lnTo>
                  <a:lnTo>
                    <a:pt x="11722" y="2123"/>
                  </a:lnTo>
                  <a:lnTo>
                    <a:pt x="12033" y="2381"/>
                  </a:lnTo>
                  <a:lnTo>
                    <a:pt x="12292" y="2666"/>
                  </a:lnTo>
                  <a:lnTo>
                    <a:pt x="12551" y="2951"/>
                  </a:lnTo>
                  <a:lnTo>
                    <a:pt x="12758" y="3235"/>
                  </a:lnTo>
                  <a:lnTo>
                    <a:pt x="12939" y="3520"/>
                  </a:lnTo>
                  <a:lnTo>
                    <a:pt x="13068" y="3805"/>
                  </a:lnTo>
                  <a:lnTo>
                    <a:pt x="13172" y="4115"/>
                  </a:lnTo>
                  <a:lnTo>
                    <a:pt x="13223" y="4400"/>
                  </a:lnTo>
                  <a:lnTo>
                    <a:pt x="13197" y="4710"/>
                  </a:lnTo>
                  <a:lnTo>
                    <a:pt x="13197" y="4710"/>
                  </a:lnTo>
                  <a:lnTo>
                    <a:pt x="13120" y="5409"/>
                  </a:lnTo>
                  <a:lnTo>
                    <a:pt x="13016" y="6159"/>
                  </a:lnTo>
                  <a:lnTo>
                    <a:pt x="12861" y="6961"/>
                  </a:lnTo>
                  <a:lnTo>
                    <a:pt x="12706" y="7815"/>
                  </a:lnTo>
                  <a:lnTo>
                    <a:pt x="12499" y="8669"/>
                  </a:lnTo>
                  <a:lnTo>
                    <a:pt x="12292" y="9575"/>
                  </a:lnTo>
                  <a:lnTo>
                    <a:pt x="11800" y="11438"/>
                  </a:lnTo>
                  <a:lnTo>
                    <a:pt x="11231" y="13353"/>
                  </a:lnTo>
                  <a:lnTo>
                    <a:pt x="10636" y="15294"/>
                  </a:lnTo>
                  <a:lnTo>
                    <a:pt x="10015" y="17209"/>
                  </a:lnTo>
                  <a:lnTo>
                    <a:pt x="9368" y="19098"/>
                  </a:lnTo>
                  <a:lnTo>
                    <a:pt x="8747" y="20883"/>
                  </a:lnTo>
                  <a:lnTo>
                    <a:pt x="8151" y="22539"/>
                  </a:lnTo>
                  <a:lnTo>
                    <a:pt x="7091" y="25360"/>
                  </a:lnTo>
                  <a:lnTo>
                    <a:pt x="6366" y="27275"/>
                  </a:lnTo>
                  <a:lnTo>
                    <a:pt x="6081" y="27973"/>
                  </a:lnTo>
                  <a:lnTo>
                    <a:pt x="6081" y="27973"/>
                  </a:lnTo>
                  <a:lnTo>
                    <a:pt x="5978" y="28206"/>
                  </a:lnTo>
                  <a:lnTo>
                    <a:pt x="5848" y="28387"/>
                  </a:lnTo>
                  <a:lnTo>
                    <a:pt x="5693" y="28569"/>
                  </a:lnTo>
                  <a:lnTo>
                    <a:pt x="5512" y="28698"/>
                  </a:lnTo>
                  <a:lnTo>
                    <a:pt x="5305" y="28827"/>
                  </a:lnTo>
                  <a:lnTo>
                    <a:pt x="5072" y="28905"/>
                  </a:lnTo>
                  <a:lnTo>
                    <a:pt x="4839" y="28983"/>
                  </a:lnTo>
                  <a:lnTo>
                    <a:pt x="4581" y="29008"/>
                  </a:lnTo>
                  <a:lnTo>
                    <a:pt x="4322" y="29034"/>
                  </a:lnTo>
                  <a:lnTo>
                    <a:pt x="4063" y="29060"/>
                  </a:lnTo>
                  <a:lnTo>
                    <a:pt x="3778" y="29034"/>
                  </a:lnTo>
                  <a:lnTo>
                    <a:pt x="3494" y="29008"/>
                  </a:lnTo>
                  <a:lnTo>
                    <a:pt x="3209" y="28931"/>
                  </a:lnTo>
                  <a:lnTo>
                    <a:pt x="2924" y="28879"/>
                  </a:lnTo>
                  <a:lnTo>
                    <a:pt x="2640" y="28776"/>
                  </a:lnTo>
                  <a:lnTo>
                    <a:pt x="2355" y="28672"/>
                  </a:lnTo>
                  <a:lnTo>
                    <a:pt x="2070" y="28569"/>
                  </a:lnTo>
                  <a:lnTo>
                    <a:pt x="1812" y="28439"/>
                  </a:lnTo>
                  <a:lnTo>
                    <a:pt x="1553" y="28284"/>
                  </a:lnTo>
                  <a:lnTo>
                    <a:pt x="1294" y="28129"/>
                  </a:lnTo>
                  <a:lnTo>
                    <a:pt x="1061" y="27948"/>
                  </a:lnTo>
                  <a:lnTo>
                    <a:pt x="854" y="27766"/>
                  </a:lnTo>
                  <a:lnTo>
                    <a:pt x="647" y="27585"/>
                  </a:lnTo>
                  <a:lnTo>
                    <a:pt x="492" y="27404"/>
                  </a:lnTo>
                  <a:lnTo>
                    <a:pt x="337" y="27197"/>
                  </a:lnTo>
                  <a:lnTo>
                    <a:pt x="207" y="26964"/>
                  </a:lnTo>
                  <a:lnTo>
                    <a:pt x="104" y="26757"/>
                  </a:lnTo>
                  <a:lnTo>
                    <a:pt x="26" y="26524"/>
                  </a:lnTo>
                  <a:lnTo>
                    <a:pt x="0" y="26317"/>
                  </a:lnTo>
                  <a:lnTo>
                    <a:pt x="0" y="26084"/>
                  </a:lnTo>
                  <a:lnTo>
                    <a:pt x="26" y="25852"/>
                  </a:lnTo>
                  <a:lnTo>
                    <a:pt x="104" y="25619"/>
                  </a:lnTo>
                  <a:lnTo>
                    <a:pt x="104" y="25619"/>
                  </a:lnTo>
                  <a:lnTo>
                    <a:pt x="130" y="24920"/>
                  </a:lnTo>
                  <a:lnTo>
                    <a:pt x="233" y="23083"/>
                  </a:lnTo>
                  <a:lnTo>
                    <a:pt x="440" y="20288"/>
                  </a:lnTo>
                  <a:lnTo>
                    <a:pt x="595" y="18606"/>
                  </a:lnTo>
                  <a:lnTo>
                    <a:pt x="777" y="16821"/>
                  </a:lnTo>
                  <a:lnTo>
                    <a:pt x="984" y="14906"/>
                  </a:lnTo>
                  <a:lnTo>
                    <a:pt x="1242" y="12913"/>
                  </a:lnTo>
                  <a:lnTo>
                    <a:pt x="1553" y="10895"/>
                  </a:lnTo>
                  <a:lnTo>
                    <a:pt x="1889" y="8850"/>
                  </a:lnTo>
                  <a:lnTo>
                    <a:pt x="2303" y="6806"/>
                  </a:lnTo>
                  <a:lnTo>
                    <a:pt x="2510" y="5823"/>
                  </a:lnTo>
                  <a:lnTo>
                    <a:pt x="2743" y="4840"/>
                  </a:lnTo>
                  <a:lnTo>
                    <a:pt x="3002" y="3882"/>
                  </a:lnTo>
                  <a:lnTo>
                    <a:pt x="3261" y="2951"/>
                  </a:lnTo>
                  <a:lnTo>
                    <a:pt x="3545" y="2045"/>
                  </a:lnTo>
                  <a:lnTo>
                    <a:pt x="3830" y="11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46"/>
            <p:cNvSpPr/>
            <p:nvPr/>
          </p:nvSpPr>
          <p:spPr>
            <a:xfrm>
              <a:off x="5770488" y="2764557"/>
              <a:ext cx="235538" cy="528381"/>
            </a:xfrm>
            <a:custGeom>
              <a:rect b="b" l="l" r="r" t="t"/>
              <a:pathLst>
                <a:path extrusionOk="0" h="30769" w="13716">
                  <a:moveTo>
                    <a:pt x="5176" y="1"/>
                  </a:moveTo>
                  <a:lnTo>
                    <a:pt x="4710" y="53"/>
                  </a:lnTo>
                  <a:lnTo>
                    <a:pt x="4270" y="130"/>
                  </a:lnTo>
                  <a:lnTo>
                    <a:pt x="3830" y="234"/>
                  </a:lnTo>
                  <a:lnTo>
                    <a:pt x="3390" y="389"/>
                  </a:lnTo>
                  <a:lnTo>
                    <a:pt x="2976" y="570"/>
                  </a:lnTo>
                  <a:lnTo>
                    <a:pt x="2562" y="777"/>
                  </a:lnTo>
                  <a:lnTo>
                    <a:pt x="2174" y="1010"/>
                  </a:lnTo>
                  <a:lnTo>
                    <a:pt x="1812" y="1295"/>
                  </a:lnTo>
                  <a:lnTo>
                    <a:pt x="1475" y="1579"/>
                  </a:lnTo>
                  <a:lnTo>
                    <a:pt x="1165" y="1890"/>
                  </a:lnTo>
                  <a:lnTo>
                    <a:pt x="880" y="2226"/>
                  </a:lnTo>
                  <a:lnTo>
                    <a:pt x="621" y="2614"/>
                  </a:lnTo>
                  <a:lnTo>
                    <a:pt x="414" y="3003"/>
                  </a:lnTo>
                  <a:lnTo>
                    <a:pt x="259" y="3417"/>
                  </a:lnTo>
                  <a:lnTo>
                    <a:pt x="130" y="3831"/>
                  </a:lnTo>
                  <a:lnTo>
                    <a:pt x="26" y="4296"/>
                  </a:lnTo>
                  <a:lnTo>
                    <a:pt x="0" y="4762"/>
                  </a:lnTo>
                  <a:lnTo>
                    <a:pt x="26" y="5228"/>
                  </a:lnTo>
                  <a:lnTo>
                    <a:pt x="78" y="5745"/>
                  </a:lnTo>
                  <a:lnTo>
                    <a:pt x="440" y="7324"/>
                  </a:lnTo>
                  <a:lnTo>
                    <a:pt x="880" y="9084"/>
                  </a:lnTo>
                  <a:lnTo>
                    <a:pt x="1398" y="10973"/>
                  </a:lnTo>
                  <a:lnTo>
                    <a:pt x="1967" y="12939"/>
                  </a:lnTo>
                  <a:lnTo>
                    <a:pt x="2562" y="14932"/>
                  </a:lnTo>
                  <a:lnTo>
                    <a:pt x="3209" y="16976"/>
                  </a:lnTo>
                  <a:lnTo>
                    <a:pt x="3882" y="18968"/>
                  </a:lnTo>
                  <a:lnTo>
                    <a:pt x="4529" y="20909"/>
                  </a:lnTo>
                  <a:lnTo>
                    <a:pt x="5771" y="24480"/>
                  </a:lnTo>
                  <a:lnTo>
                    <a:pt x="6806" y="27378"/>
                  </a:lnTo>
                  <a:lnTo>
                    <a:pt x="7789" y="30044"/>
                  </a:lnTo>
                  <a:lnTo>
                    <a:pt x="7867" y="30199"/>
                  </a:lnTo>
                  <a:lnTo>
                    <a:pt x="7970" y="30328"/>
                  </a:lnTo>
                  <a:lnTo>
                    <a:pt x="8074" y="30432"/>
                  </a:lnTo>
                  <a:lnTo>
                    <a:pt x="8229" y="30535"/>
                  </a:lnTo>
                  <a:lnTo>
                    <a:pt x="8384" y="30613"/>
                  </a:lnTo>
                  <a:lnTo>
                    <a:pt x="8566" y="30665"/>
                  </a:lnTo>
                  <a:lnTo>
                    <a:pt x="8773" y="30717"/>
                  </a:lnTo>
                  <a:lnTo>
                    <a:pt x="9006" y="30742"/>
                  </a:lnTo>
                  <a:lnTo>
                    <a:pt x="9471" y="30768"/>
                  </a:lnTo>
                  <a:lnTo>
                    <a:pt x="9963" y="30717"/>
                  </a:lnTo>
                  <a:lnTo>
                    <a:pt x="10480" y="30639"/>
                  </a:lnTo>
                  <a:lnTo>
                    <a:pt x="11024" y="30484"/>
                  </a:lnTo>
                  <a:lnTo>
                    <a:pt x="11541" y="30277"/>
                  </a:lnTo>
                  <a:lnTo>
                    <a:pt x="12033" y="30018"/>
                  </a:lnTo>
                  <a:lnTo>
                    <a:pt x="12499" y="29733"/>
                  </a:lnTo>
                  <a:lnTo>
                    <a:pt x="12706" y="29578"/>
                  </a:lnTo>
                  <a:lnTo>
                    <a:pt x="12887" y="29397"/>
                  </a:lnTo>
                  <a:lnTo>
                    <a:pt x="13068" y="29216"/>
                  </a:lnTo>
                  <a:lnTo>
                    <a:pt x="13249" y="29035"/>
                  </a:lnTo>
                  <a:lnTo>
                    <a:pt x="13379" y="28828"/>
                  </a:lnTo>
                  <a:lnTo>
                    <a:pt x="13508" y="28621"/>
                  </a:lnTo>
                  <a:lnTo>
                    <a:pt x="13586" y="28388"/>
                  </a:lnTo>
                  <a:lnTo>
                    <a:pt x="13663" y="28181"/>
                  </a:lnTo>
                  <a:lnTo>
                    <a:pt x="13689" y="27948"/>
                  </a:lnTo>
                  <a:lnTo>
                    <a:pt x="13715" y="27689"/>
                  </a:lnTo>
                  <a:lnTo>
                    <a:pt x="13689" y="26964"/>
                  </a:lnTo>
                  <a:lnTo>
                    <a:pt x="13560" y="24998"/>
                  </a:lnTo>
                  <a:lnTo>
                    <a:pt x="13353" y="22074"/>
                  </a:lnTo>
                  <a:lnTo>
                    <a:pt x="13198" y="20340"/>
                  </a:lnTo>
                  <a:lnTo>
                    <a:pt x="13016" y="18477"/>
                  </a:lnTo>
                  <a:lnTo>
                    <a:pt x="12809" y="16536"/>
                  </a:lnTo>
                  <a:lnTo>
                    <a:pt x="12551" y="14518"/>
                  </a:lnTo>
                  <a:lnTo>
                    <a:pt x="12240" y="12473"/>
                  </a:lnTo>
                  <a:lnTo>
                    <a:pt x="11904" y="10455"/>
                  </a:lnTo>
                  <a:lnTo>
                    <a:pt x="11516" y="8488"/>
                  </a:lnTo>
                  <a:lnTo>
                    <a:pt x="11309" y="7531"/>
                  </a:lnTo>
                  <a:lnTo>
                    <a:pt x="11076" y="6599"/>
                  </a:lnTo>
                  <a:lnTo>
                    <a:pt x="10843" y="5694"/>
                  </a:lnTo>
                  <a:lnTo>
                    <a:pt x="10584" y="4840"/>
                  </a:lnTo>
                  <a:lnTo>
                    <a:pt x="10325" y="4012"/>
                  </a:lnTo>
                  <a:lnTo>
                    <a:pt x="10041" y="3235"/>
                  </a:lnTo>
                  <a:lnTo>
                    <a:pt x="9808" y="2718"/>
                  </a:lnTo>
                  <a:lnTo>
                    <a:pt x="9549" y="2226"/>
                  </a:lnTo>
                  <a:lnTo>
                    <a:pt x="9264" y="1812"/>
                  </a:lnTo>
                  <a:lnTo>
                    <a:pt x="8928" y="1424"/>
                  </a:lnTo>
                  <a:lnTo>
                    <a:pt x="8566" y="1088"/>
                  </a:lnTo>
                  <a:lnTo>
                    <a:pt x="8203" y="803"/>
                  </a:lnTo>
                  <a:lnTo>
                    <a:pt x="7815" y="570"/>
                  </a:lnTo>
                  <a:lnTo>
                    <a:pt x="7401" y="363"/>
                  </a:lnTo>
                  <a:lnTo>
                    <a:pt x="6961" y="234"/>
                  </a:lnTo>
                  <a:lnTo>
                    <a:pt x="6521" y="104"/>
                  </a:lnTo>
                  <a:lnTo>
                    <a:pt x="6081" y="27"/>
                  </a:lnTo>
                  <a:lnTo>
                    <a:pt x="5616"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46"/>
            <p:cNvSpPr/>
            <p:nvPr/>
          </p:nvSpPr>
          <p:spPr>
            <a:xfrm>
              <a:off x="5770488" y="2764557"/>
              <a:ext cx="235538" cy="528381"/>
            </a:xfrm>
            <a:custGeom>
              <a:rect b="b" l="l" r="r" t="t"/>
              <a:pathLst>
                <a:path extrusionOk="0" fill="none" h="30769" w="13716">
                  <a:moveTo>
                    <a:pt x="10041" y="3235"/>
                  </a:moveTo>
                  <a:lnTo>
                    <a:pt x="10041" y="3235"/>
                  </a:lnTo>
                  <a:lnTo>
                    <a:pt x="9808" y="2718"/>
                  </a:lnTo>
                  <a:lnTo>
                    <a:pt x="9549" y="2226"/>
                  </a:lnTo>
                  <a:lnTo>
                    <a:pt x="9264" y="1812"/>
                  </a:lnTo>
                  <a:lnTo>
                    <a:pt x="8928" y="1424"/>
                  </a:lnTo>
                  <a:lnTo>
                    <a:pt x="8566" y="1088"/>
                  </a:lnTo>
                  <a:lnTo>
                    <a:pt x="8203" y="803"/>
                  </a:lnTo>
                  <a:lnTo>
                    <a:pt x="7815" y="570"/>
                  </a:lnTo>
                  <a:lnTo>
                    <a:pt x="7401" y="363"/>
                  </a:lnTo>
                  <a:lnTo>
                    <a:pt x="6961" y="234"/>
                  </a:lnTo>
                  <a:lnTo>
                    <a:pt x="6521" y="104"/>
                  </a:lnTo>
                  <a:lnTo>
                    <a:pt x="6081" y="27"/>
                  </a:lnTo>
                  <a:lnTo>
                    <a:pt x="5616" y="1"/>
                  </a:lnTo>
                  <a:lnTo>
                    <a:pt x="5176" y="1"/>
                  </a:lnTo>
                  <a:lnTo>
                    <a:pt x="4710" y="53"/>
                  </a:lnTo>
                  <a:lnTo>
                    <a:pt x="4270" y="130"/>
                  </a:lnTo>
                  <a:lnTo>
                    <a:pt x="3830" y="234"/>
                  </a:lnTo>
                  <a:lnTo>
                    <a:pt x="3390" y="389"/>
                  </a:lnTo>
                  <a:lnTo>
                    <a:pt x="2976" y="570"/>
                  </a:lnTo>
                  <a:lnTo>
                    <a:pt x="2562" y="777"/>
                  </a:lnTo>
                  <a:lnTo>
                    <a:pt x="2174" y="1010"/>
                  </a:lnTo>
                  <a:lnTo>
                    <a:pt x="1812" y="1295"/>
                  </a:lnTo>
                  <a:lnTo>
                    <a:pt x="1475" y="1579"/>
                  </a:lnTo>
                  <a:lnTo>
                    <a:pt x="1165" y="1890"/>
                  </a:lnTo>
                  <a:lnTo>
                    <a:pt x="880" y="2226"/>
                  </a:lnTo>
                  <a:lnTo>
                    <a:pt x="621" y="2614"/>
                  </a:lnTo>
                  <a:lnTo>
                    <a:pt x="414" y="3003"/>
                  </a:lnTo>
                  <a:lnTo>
                    <a:pt x="259" y="3417"/>
                  </a:lnTo>
                  <a:lnTo>
                    <a:pt x="130" y="3831"/>
                  </a:lnTo>
                  <a:lnTo>
                    <a:pt x="26" y="4296"/>
                  </a:lnTo>
                  <a:lnTo>
                    <a:pt x="0" y="4762"/>
                  </a:lnTo>
                  <a:lnTo>
                    <a:pt x="26" y="5228"/>
                  </a:lnTo>
                  <a:lnTo>
                    <a:pt x="78" y="5745"/>
                  </a:lnTo>
                  <a:lnTo>
                    <a:pt x="78" y="5745"/>
                  </a:lnTo>
                  <a:lnTo>
                    <a:pt x="440" y="7324"/>
                  </a:lnTo>
                  <a:lnTo>
                    <a:pt x="880" y="9084"/>
                  </a:lnTo>
                  <a:lnTo>
                    <a:pt x="1398" y="10973"/>
                  </a:lnTo>
                  <a:lnTo>
                    <a:pt x="1967" y="12939"/>
                  </a:lnTo>
                  <a:lnTo>
                    <a:pt x="2562" y="14932"/>
                  </a:lnTo>
                  <a:lnTo>
                    <a:pt x="3209" y="16976"/>
                  </a:lnTo>
                  <a:lnTo>
                    <a:pt x="3882" y="18968"/>
                  </a:lnTo>
                  <a:lnTo>
                    <a:pt x="4529" y="20909"/>
                  </a:lnTo>
                  <a:lnTo>
                    <a:pt x="5771" y="24480"/>
                  </a:lnTo>
                  <a:lnTo>
                    <a:pt x="6806" y="27378"/>
                  </a:lnTo>
                  <a:lnTo>
                    <a:pt x="7789" y="30044"/>
                  </a:lnTo>
                  <a:lnTo>
                    <a:pt x="7789" y="30044"/>
                  </a:lnTo>
                  <a:lnTo>
                    <a:pt x="7867" y="30199"/>
                  </a:lnTo>
                  <a:lnTo>
                    <a:pt x="7970" y="30328"/>
                  </a:lnTo>
                  <a:lnTo>
                    <a:pt x="8074" y="30432"/>
                  </a:lnTo>
                  <a:lnTo>
                    <a:pt x="8229" y="30535"/>
                  </a:lnTo>
                  <a:lnTo>
                    <a:pt x="8384" y="30613"/>
                  </a:lnTo>
                  <a:lnTo>
                    <a:pt x="8566" y="30665"/>
                  </a:lnTo>
                  <a:lnTo>
                    <a:pt x="8773" y="30717"/>
                  </a:lnTo>
                  <a:lnTo>
                    <a:pt x="9006" y="30742"/>
                  </a:lnTo>
                  <a:lnTo>
                    <a:pt x="9471" y="30768"/>
                  </a:lnTo>
                  <a:lnTo>
                    <a:pt x="9963" y="30717"/>
                  </a:lnTo>
                  <a:lnTo>
                    <a:pt x="10480" y="30639"/>
                  </a:lnTo>
                  <a:lnTo>
                    <a:pt x="11024" y="30484"/>
                  </a:lnTo>
                  <a:lnTo>
                    <a:pt x="11541" y="30277"/>
                  </a:lnTo>
                  <a:lnTo>
                    <a:pt x="12033" y="30018"/>
                  </a:lnTo>
                  <a:lnTo>
                    <a:pt x="12499" y="29733"/>
                  </a:lnTo>
                  <a:lnTo>
                    <a:pt x="12706" y="29578"/>
                  </a:lnTo>
                  <a:lnTo>
                    <a:pt x="12887" y="29397"/>
                  </a:lnTo>
                  <a:lnTo>
                    <a:pt x="13068" y="29216"/>
                  </a:lnTo>
                  <a:lnTo>
                    <a:pt x="13249" y="29035"/>
                  </a:lnTo>
                  <a:lnTo>
                    <a:pt x="13379" y="28828"/>
                  </a:lnTo>
                  <a:lnTo>
                    <a:pt x="13508" y="28621"/>
                  </a:lnTo>
                  <a:lnTo>
                    <a:pt x="13586" y="28388"/>
                  </a:lnTo>
                  <a:lnTo>
                    <a:pt x="13663" y="28181"/>
                  </a:lnTo>
                  <a:lnTo>
                    <a:pt x="13689" y="27948"/>
                  </a:lnTo>
                  <a:lnTo>
                    <a:pt x="13715" y="27689"/>
                  </a:lnTo>
                  <a:lnTo>
                    <a:pt x="13715" y="27689"/>
                  </a:lnTo>
                  <a:lnTo>
                    <a:pt x="13689" y="26964"/>
                  </a:lnTo>
                  <a:lnTo>
                    <a:pt x="13560" y="24998"/>
                  </a:lnTo>
                  <a:lnTo>
                    <a:pt x="13353" y="22074"/>
                  </a:lnTo>
                  <a:lnTo>
                    <a:pt x="13198" y="20340"/>
                  </a:lnTo>
                  <a:lnTo>
                    <a:pt x="13016" y="18477"/>
                  </a:lnTo>
                  <a:lnTo>
                    <a:pt x="12809" y="16536"/>
                  </a:lnTo>
                  <a:lnTo>
                    <a:pt x="12551" y="14518"/>
                  </a:lnTo>
                  <a:lnTo>
                    <a:pt x="12240" y="12473"/>
                  </a:lnTo>
                  <a:lnTo>
                    <a:pt x="11904" y="10455"/>
                  </a:lnTo>
                  <a:lnTo>
                    <a:pt x="11516" y="8488"/>
                  </a:lnTo>
                  <a:lnTo>
                    <a:pt x="11309" y="7531"/>
                  </a:lnTo>
                  <a:lnTo>
                    <a:pt x="11076" y="6599"/>
                  </a:lnTo>
                  <a:lnTo>
                    <a:pt x="10843" y="5694"/>
                  </a:lnTo>
                  <a:lnTo>
                    <a:pt x="10584" y="4840"/>
                  </a:lnTo>
                  <a:lnTo>
                    <a:pt x="10325" y="4012"/>
                  </a:lnTo>
                  <a:lnTo>
                    <a:pt x="10041" y="32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46"/>
            <p:cNvSpPr/>
            <p:nvPr/>
          </p:nvSpPr>
          <p:spPr>
            <a:xfrm>
              <a:off x="5920232" y="1494119"/>
              <a:ext cx="275979" cy="228411"/>
            </a:xfrm>
            <a:custGeom>
              <a:rect b="b" l="l" r="r" t="t"/>
              <a:pathLst>
                <a:path extrusionOk="0" h="13301" w="16071">
                  <a:moveTo>
                    <a:pt x="8256" y="0"/>
                  </a:moveTo>
                  <a:lnTo>
                    <a:pt x="7505" y="52"/>
                  </a:lnTo>
                  <a:lnTo>
                    <a:pt x="6781" y="104"/>
                  </a:lnTo>
                  <a:lnTo>
                    <a:pt x="6108" y="207"/>
                  </a:lnTo>
                  <a:lnTo>
                    <a:pt x="5487" y="311"/>
                  </a:lnTo>
                  <a:lnTo>
                    <a:pt x="4892" y="466"/>
                  </a:lnTo>
                  <a:lnTo>
                    <a:pt x="4348" y="621"/>
                  </a:lnTo>
                  <a:lnTo>
                    <a:pt x="3856" y="776"/>
                  </a:lnTo>
                  <a:lnTo>
                    <a:pt x="3391" y="983"/>
                  </a:lnTo>
                  <a:lnTo>
                    <a:pt x="2951" y="1190"/>
                  </a:lnTo>
                  <a:lnTo>
                    <a:pt x="2563" y="1398"/>
                  </a:lnTo>
                  <a:lnTo>
                    <a:pt x="2226" y="1630"/>
                  </a:lnTo>
                  <a:lnTo>
                    <a:pt x="1890" y="1863"/>
                  </a:lnTo>
                  <a:lnTo>
                    <a:pt x="1605" y="2096"/>
                  </a:lnTo>
                  <a:lnTo>
                    <a:pt x="1346" y="2355"/>
                  </a:lnTo>
                  <a:lnTo>
                    <a:pt x="1139" y="2614"/>
                  </a:lnTo>
                  <a:lnTo>
                    <a:pt x="932" y="2847"/>
                  </a:lnTo>
                  <a:lnTo>
                    <a:pt x="751" y="3105"/>
                  </a:lnTo>
                  <a:lnTo>
                    <a:pt x="596" y="3364"/>
                  </a:lnTo>
                  <a:lnTo>
                    <a:pt x="467" y="3597"/>
                  </a:lnTo>
                  <a:lnTo>
                    <a:pt x="260" y="4089"/>
                  </a:lnTo>
                  <a:lnTo>
                    <a:pt x="130" y="4529"/>
                  </a:lnTo>
                  <a:lnTo>
                    <a:pt x="53" y="4917"/>
                  </a:lnTo>
                  <a:lnTo>
                    <a:pt x="1" y="5253"/>
                  </a:lnTo>
                  <a:lnTo>
                    <a:pt x="1" y="5512"/>
                  </a:lnTo>
                  <a:lnTo>
                    <a:pt x="1" y="5745"/>
                  </a:lnTo>
                  <a:lnTo>
                    <a:pt x="363" y="11231"/>
                  </a:lnTo>
                  <a:lnTo>
                    <a:pt x="1295" y="13301"/>
                  </a:lnTo>
                  <a:lnTo>
                    <a:pt x="2770" y="7401"/>
                  </a:lnTo>
                  <a:lnTo>
                    <a:pt x="4581" y="6133"/>
                  </a:lnTo>
                  <a:lnTo>
                    <a:pt x="4762" y="6288"/>
                  </a:lnTo>
                  <a:lnTo>
                    <a:pt x="4995" y="6469"/>
                  </a:lnTo>
                  <a:lnTo>
                    <a:pt x="5331" y="6650"/>
                  </a:lnTo>
                  <a:lnTo>
                    <a:pt x="5745" y="6858"/>
                  </a:lnTo>
                  <a:lnTo>
                    <a:pt x="6004" y="6935"/>
                  </a:lnTo>
                  <a:lnTo>
                    <a:pt x="6263" y="7013"/>
                  </a:lnTo>
                  <a:lnTo>
                    <a:pt x="6574" y="7090"/>
                  </a:lnTo>
                  <a:lnTo>
                    <a:pt x="6884" y="7142"/>
                  </a:lnTo>
                  <a:lnTo>
                    <a:pt x="7220" y="7168"/>
                  </a:lnTo>
                  <a:lnTo>
                    <a:pt x="7609" y="7194"/>
                  </a:lnTo>
                  <a:lnTo>
                    <a:pt x="7971" y="7168"/>
                  </a:lnTo>
                  <a:lnTo>
                    <a:pt x="8359" y="7116"/>
                  </a:lnTo>
                  <a:lnTo>
                    <a:pt x="8721" y="7039"/>
                  </a:lnTo>
                  <a:lnTo>
                    <a:pt x="9084" y="6961"/>
                  </a:lnTo>
                  <a:lnTo>
                    <a:pt x="9420" y="6858"/>
                  </a:lnTo>
                  <a:lnTo>
                    <a:pt x="9756" y="6728"/>
                  </a:lnTo>
                  <a:lnTo>
                    <a:pt x="10352" y="6469"/>
                  </a:lnTo>
                  <a:lnTo>
                    <a:pt x="10843" y="6185"/>
                  </a:lnTo>
                  <a:lnTo>
                    <a:pt x="11231" y="5952"/>
                  </a:lnTo>
                  <a:lnTo>
                    <a:pt x="11568" y="5745"/>
                  </a:lnTo>
                  <a:lnTo>
                    <a:pt x="13276" y="7634"/>
                  </a:lnTo>
                  <a:lnTo>
                    <a:pt x="14544" y="12680"/>
                  </a:lnTo>
                  <a:lnTo>
                    <a:pt x="16070" y="11179"/>
                  </a:lnTo>
                  <a:lnTo>
                    <a:pt x="16070" y="5745"/>
                  </a:lnTo>
                  <a:lnTo>
                    <a:pt x="16019" y="5460"/>
                  </a:lnTo>
                  <a:lnTo>
                    <a:pt x="15967" y="5150"/>
                  </a:lnTo>
                  <a:lnTo>
                    <a:pt x="15863" y="4761"/>
                  </a:lnTo>
                  <a:lnTo>
                    <a:pt x="15708" y="4296"/>
                  </a:lnTo>
                  <a:lnTo>
                    <a:pt x="15475" y="3778"/>
                  </a:lnTo>
                  <a:lnTo>
                    <a:pt x="15165" y="3235"/>
                  </a:lnTo>
                  <a:lnTo>
                    <a:pt x="15009" y="2950"/>
                  </a:lnTo>
                  <a:lnTo>
                    <a:pt x="14802" y="2665"/>
                  </a:lnTo>
                  <a:lnTo>
                    <a:pt x="14569" y="2381"/>
                  </a:lnTo>
                  <a:lnTo>
                    <a:pt x="14337" y="2122"/>
                  </a:lnTo>
                  <a:lnTo>
                    <a:pt x="14052" y="1837"/>
                  </a:lnTo>
                  <a:lnTo>
                    <a:pt x="13741" y="1579"/>
                  </a:lnTo>
                  <a:lnTo>
                    <a:pt x="13405" y="1346"/>
                  </a:lnTo>
                  <a:lnTo>
                    <a:pt x="13043" y="1087"/>
                  </a:lnTo>
                  <a:lnTo>
                    <a:pt x="12655" y="880"/>
                  </a:lnTo>
                  <a:lnTo>
                    <a:pt x="12241" y="673"/>
                  </a:lnTo>
                  <a:lnTo>
                    <a:pt x="11775" y="492"/>
                  </a:lnTo>
                  <a:lnTo>
                    <a:pt x="11283" y="337"/>
                  </a:lnTo>
                  <a:lnTo>
                    <a:pt x="10766" y="207"/>
                  </a:lnTo>
                  <a:lnTo>
                    <a:pt x="10196" y="104"/>
                  </a:lnTo>
                  <a:lnTo>
                    <a:pt x="9575" y="52"/>
                  </a:lnTo>
                  <a:lnTo>
                    <a:pt x="89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46"/>
            <p:cNvSpPr/>
            <p:nvPr/>
          </p:nvSpPr>
          <p:spPr>
            <a:xfrm>
              <a:off x="5964228" y="1733177"/>
              <a:ext cx="49783" cy="27579"/>
            </a:xfrm>
            <a:custGeom>
              <a:rect b="b" l="l" r="r" t="t"/>
              <a:pathLst>
                <a:path extrusionOk="0" h="1606" w="2899">
                  <a:moveTo>
                    <a:pt x="1372" y="1"/>
                  </a:moveTo>
                  <a:lnTo>
                    <a:pt x="1113" y="27"/>
                  </a:lnTo>
                  <a:lnTo>
                    <a:pt x="855" y="78"/>
                  </a:lnTo>
                  <a:lnTo>
                    <a:pt x="622" y="130"/>
                  </a:lnTo>
                  <a:lnTo>
                    <a:pt x="415" y="234"/>
                  </a:lnTo>
                  <a:lnTo>
                    <a:pt x="234" y="337"/>
                  </a:lnTo>
                  <a:lnTo>
                    <a:pt x="104" y="467"/>
                  </a:lnTo>
                  <a:lnTo>
                    <a:pt x="27" y="596"/>
                  </a:lnTo>
                  <a:lnTo>
                    <a:pt x="1" y="751"/>
                  </a:lnTo>
                  <a:lnTo>
                    <a:pt x="27" y="932"/>
                  </a:lnTo>
                  <a:lnTo>
                    <a:pt x="104" y="1062"/>
                  </a:lnTo>
                  <a:lnTo>
                    <a:pt x="234" y="1217"/>
                  </a:lnTo>
                  <a:lnTo>
                    <a:pt x="415" y="1346"/>
                  </a:lnTo>
                  <a:lnTo>
                    <a:pt x="622" y="1450"/>
                  </a:lnTo>
                  <a:lnTo>
                    <a:pt x="855" y="1528"/>
                  </a:lnTo>
                  <a:lnTo>
                    <a:pt x="1139" y="1579"/>
                  </a:lnTo>
                  <a:lnTo>
                    <a:pt x="1424" y="1605"/>
                  </a:lnTo>
                  <a:lnTo>
                    <a:pt x="1812" y="1605"/>
                  </a:lnTo>
                  <a:lnTo>
                    <a:pt x="2045" y="1553"/>
                  </a:lnTo>
                  <a:lnTo>
                    <a:pt x="2304" y="1476"/>
                  </a:lnTo>
                  <a:lnTo>
                    <a:pt x="2485" y="1398"/>
                  </a:lnTo>
                  <a:lnTo>
                    <a:pt x="2666" y="1295"/>
                  </a:lnTo>
                  <a:lnTo>
                    <a:pt x="2795" y="1165"/>
                  </a:lnTo>
                  <a:lnTo>
                    <a:pt x="2873" y="1010"/>
                  </a:lnTo>
                  <a:lnTo>
                    <a:pt x="2899" y="855"/>
                  </a:lnTo>
                  <a:lnTo>
                    <a:pt x="2873" y="700"/>
                  </a:lnTo>
                  <a:lnTo>
                    <a:pt x="2795" y="544"/>
                  </a:lnTo>
                  <a:lnTo>
                    <a:pt x="2666" y="415"/>
                  </a:lnTo>
                  <a:lnTo>
                    <a:pt x="2511" y="286"/>
                  </a:lnTo>
                  <a:lnTo>
                    <a:pt x="2304" y="182"/>
                  </a:lnTo>
                  <a:lnTo>
                    <a:pt x="2045" y="104"/>
                  </a:lnTo>
                  <a:lnTo>
                    <a:pt x="1786" y="53"/>
                  </a:lnTo>
                  <a:lnTo>
                    <a:pt x="1476" y="27"/>
                  </a:lnTo>
                  <a:lnTo>
                    <a:pt x="1372"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46"/>
            <p:cNvSpPr/>
            <p:nvPr/>
          </p:nvSpPr>
          <p:spPr>
            <a:xfrm>
              <a:off x="5964228" y="1733177"/>
              <a:ext cx="49783" cy="27579"/>
            </a:xfrm>
            <a:custGeom>
              <a:rect b="b" l="l" r="r" t="t"/>
              <a:pathLst>
                <a:path extrusionOk="0" fill="none" h="1606" w="2899">
                  <a:moveTo>
                    <a:pt x="1372" y="1"/>
                  </a:moveTo>
                  <a:lnTo>
                    <a:pt x="1372" y="1"/>
                  </a:lnTo>
                  <a:lnTo>
                    <a:pt x="1113" y="27"/>
                  </a:lnTo>
                  <a:lnTo>
                    <a:pt x="855" y="78"/>
                  </a:lnTo>
                  <a:lnTo>
                    <a:pt x="622" y="130"/>
                  </a:lnTo>
                  <a:lnTo>
                    <a:pt x="415" y="234"/>
                  </a:lnTo>
                  <a:lnTo>
                    <a:pt x="234" y="337"/>
                  </a:lnTo>
                  <a:lnTo>
                    <a:pt x="104" y="467"/>
                  </a:lnTo>
                  <a:lnTo>
                    <a:pt x="27" y="596"/>
                  </a:lnTo>
                  <a:lnTo>
                    <a:pt x="1" y="751"/>
                  </a:lnTo>
                  <a:lnTo>
                    <a:pt x="1" y="751"/>
                  </a:lnTo>
                  <a:lnTo>
                    <a:pt x="27" y="932"/>
                  </a:lnTo>
                  <a:lnTo>
                    <a:pt x="104" y="1062"/>
                  </a:lnTo>
                  <a:lnTo>
                    <a:pt x="234" y="1217"/>
                  </a:lnTo>
                  <a:lnTo>
                    <a:pt x="415" y="1346"/>
                  </a:lnTo>
                  <a:lnTo>
                    <a:pt x="622" y="1450"/>
                  </a:lnTo>
                  <a:lnTo>
                    <a:pt x="855" y="1528"/>
                  </a:lnTo>
                  <a:lnTo>
                    <a:pt x="1139" y="1579"/>
                  </a:lnTo>
                  <a:lnTo>
                    <a:pt x="1424" y="1605"/>
                  </a:lnTo>
                  <a:lnTo>
                    <a:pt x="1424" y="1605"/>
                  </a:lnTo>
                  <a:lnTo>
                    <a:pt x="1527" y="1605"/>
                  </a:lnTo>
                  <a:lnTo>
                    <a:pt x="1527" y="1605"/>
                  </a:lnTo>
                  <a:lnTo>
                    <a:pt x="1812" y="1605"/>
                  </a:lnTo>
                  <a:lnTo>
                    <a:pt x="2045" y="1553"/>
                  </a:lnTo>
                  <a:lnTo>
                    <a:pt x="2304" y="1476"/>
                  </a:lnTo>
                  <a:lnTo>
                    <a:pt x="2485" y="1398"/>
                  </a:lnTo>
                  <a:lnTo>
                    <a:pt x="2666" y="1295"/>
                  </a:lnTo>
                  <a:lnTo>
                    <a:pt x="2795" y="1165"/>
                  </a:lnTo>
                  <a:lnTo>
                    <a:pt x="2873" y="1010"/>
                  </a:lnTo>
                  <a:lnTo>
                    <a:pt x="2899" y="855"/>
                  </a:lnTo>
                  <a:lnTo>
                    <a:pt x="2899" y="855"/>
                  </a:lnTo>
                  <a:lnTo>
                    <a:pt x="2873" y="700"/>
                  </a:lnTo>
                  <a:lnTo>
                    <a:pt x="2795" y="544"/>
                  </a:lnTo>
                  <a:lnTo>
                    <a:pt x="2666" y="415"/>
                  </a:lnTo>
                  <a:lnTo>
                    <a:pt x="2511" y="286"/>
                  </a:lnTo>
                  <a:lnTo>
                    <a:pt x="2304" y="182"/>
                  </a:lnTo>
                  <a:lnTo>
                    <a:pt x="2045" y="104"/>
                  </a:lnTo>
                  <a:lnTo>
                    <a:pt x="1786" y="53"/>
                  </a:lnTo>
                  <a:lnTo>
                    <a:pt x="1476" y="27"/>
                  </a:lnTo>
                  <a:lnTo>
                    <a:pt x="1476" y="27"/>
                  </a:lnTo>
                  <a:lnTo>
                    <a:pt x="137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46"/>
            <p:cNvSpPr/>
            <p:nvPr/>
          </p:nvSpPr>
          <p:spPr>
            <a:xfrm>
              <a:off x="6112650" y="1733177"/>
              <a:ext cx="50230" cy="27579"/>
            </a:xfrm>
            <a:custGeom>
              <a:rect b="b" l="l" r="r" t="t"/>
              <a:pathLst>
                <a:path extrusionOk="0" h="1606" w="2925">
                  <a:moveTo>
                    <a:pt x="1398" y="1"/>
                  </a:moveTo>
                  <a:lnTo>
                    <a:pt x="1113" y="27"/>
                  </a:lnTo>
                  <a:lnTo>
                    <a:pt x="854" y="78"/>
                  </a:lnTo>
                  <a:lnTo>
                    <a:pt x="622" y="130"/>
                  </a:lnTo>
                  <a:lnTo>
                    <a:pt x="414" y="234"/>
                  </a:lnTo>
                  <a:lnTo>
                    <a:pt x="259" y="337"/>
                  </a:lnTo>
                  <a:lnTo>
                    <a:pt x="130" y="467"/>
                  </a:lnTo>
                  <a:lnTo>
                    <a:pt x="52" y="596"/>
                  </a:lnTo>
                  <a:lnTo>
                    <a:pt x="0" y="751"/>
                  </a:lnTo>
                  <a:lnTo>
                    <a:pt x="26" y="932"/>
                  </a:lnTo>
                  <a:lnTo>
                    <a:pt x="104" y="1062"/>
                  </a:lnTo>
                  <a:lnTo>
                    <a:pt x="233" y="1217"/>
                  </a:lnTo>
                  <a:lnTo>
                    <a:pt x="414" y="1346"/>
                  </a:lnTo>
                  <a:lnTo>
                    <a:pt x="622" y="1450"/>
                  </a:lnTo>
                  <a:lnTo>
                    <a:pt x="880" y="1528"/>
                  </a:lnTo>
                  <a:lnTo>
                    <a:pt x="1139" y="1579"/>
                  </a:lnTo>
                  <a:lnTo>
                    <a:pt x="1424" y="1605"/>
                  </a:lnTo>
                  <a:lnTo>
                    <a:pt x="1812" y="1605"/>
                  </a:lnTo>
                  <a:lnTo>
                    <a:pt x="2071" y="1553"/>
                  </a:lnTo>
                  <a:lnTo>
                    <a:pt x="2303" y="1476"/>
                  </a:lnTo>
                  <a:lnTo>
                    <a:pt x="2511" y="1398"/>
                  </a:lnTo>
                  <a:lnTo>
                    <a:pt x="2666" y="1295"/>
                  </a:lnTo>
                  <a:lnTo>
                    <a:pt x="2795" y="1165"/>
                  </a:lnTo>
                  <a:lnTo>
                    <a:pt x="2873" y="1010"/>
                  </a:lnTo>
                  <a:lnTo>
                    <a:pt x="2925" y="855"/>
                  </a:lnTo>
                  <a:lnTo>
                    <a:pt x="2899" y="700"/>
                  </a:lnTo>
                  <a:lnTo>
                    <a:pt x="2821" y="544"/>
                  </a:lnTo>
                  <a:lnTo>
                    <a:pt x="2692" y="415"/>
                  </a:lnTo>
                  <a:lnTo>
                    <a:pt x="2511" y="286"/>
                  </a:lnTo>
                  <a:lnTo>
                    <a:pt x="2303" y="182"/>
                  </a:lnTo>
                  <a:lnTo>
                    <a:pt x="2045" y="104"/>
                  </a:lnTo>
                  <a:lnTo>
                    <a:pt x="1786" y="53"/>
                  </a:lnTo>
                  <a:lnTo>
                    <a:pt x="1501" y="27"/>
                  </a:lnTo>
                  <a:lnTo>
                    <a:pt x="1398"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46"/>
            <p:cNvSpPr/>
            <p:nvPr/>
          </p:nvSpPr>
          <p:spPr>
            <a:xfrm>
              <a:off x="6112650" y="1733177"/>
              <a:ext cx="50230" cy="27579"/>
            </a:xfrm>
            <a:custGeom>
              <a:rect b="b" l="l" r="r" t="t"/>
              <a:pathLst>
                <a:path extrusionOk="0" fill="none" h="1606" w="2925">
                  <a:moveTo>
                    <a:pt x="1398" y="1"/>
                  </a:moveTo>
                  <a:lnTo>
                    <a:pt x="1398" y="1"/>
                  </a:lnTo>
                  <a:lnTo>
                    <a:pt x="1113" y="27"/>
                  </a:lnTo>
                  <a:lnTo>
                    <a:pt x="854" y="78"/>
                  </a:lnTo>
                  <a:lnTo>
                    <a:pt x="622" y="130"/>
                  </a:lnTo>
                  <a:lnTo>
                    <a:pt x="414" y="234"/>
                  </a:lnTo>
                  <a:lnTo>
                    <a:pt x="259" y="337"/>
                  </a:lnTo>
                  <a:lnTo>
                    <a:pt x="130" y="467"/>
                  </a:lnTo>
                  <a:lnTo>
                    <a:pt x="52" y="596"/>
                  </a:lnTo>
                  <a:lnTo>
                    <a:pt x="0" y="751"/>
                  </a:lnTo>
                  <a:lnTo>
                    <a:pt x="0" y="751"/>
                  </a:lnTo>
                  <a:lnTo>
                    <a:pt x="26" y="932"/>
                  </a:lnTo>
                  <a:lnTo>
                    <a:pt x="104" y="1062"/>
                  </a:lnTo>
                  <a:lnTo>
                    <a:pt x="233" y="1217"/>
                  </a:lnTo>
                  <a:lnTo>
                    <a:pt x="414" y="1346"/>
                  </a:lnTo>
                  <a:lnTo>
                    <a:pt x="622" y="1450"/>
                  </a:lnTo>
                  <a:lnTo>
                    <a:pt x="880" y="1528"/>
                  </a:lnTo>
                  <a:lnTo>
                    <a:pt x="1139" y="1579"/>
                  </a:lnTo>
                  <a:lnTo>
                    <a:pt x="1424" y="1605"/>
                  </a:lnTo>
                  <a:lnTo>
                    <a:pt x="1424" y="1605"/>
                  </a:lnTo>
                  <a:lnTo>
                    <a:pt x="1527" y="1605"/>
                  </a:lnTo>
                  <a:lnTo>
                    <a:pt x="1527" y="1605"/>
                  </a:lnTo>
                  <a:lnTo>
                    <a:pt x="1812" y="1605"/>
                  </a:lnTo>
                  <a:lnTo>
                    <a:pt x="2071" y="1553"/>
                  </a:lnTo>
                  <a:lnTo>
                    <a:pt x="2303" y="1476"/>
                  </a:lnTo>
                  <a:lnTo>
                    <a:pt x="2511" y="1398"/>
                  </a:lnTo>
                  <a:lnTo>
                    <a:pt x="2666" y="1295"/>
                  </a:lnTo>
                  <a:lnTo>
                    <a:pt x="2795" y="1165"/>
                  </a:lnTo>
                  <a:lnTo>
                    <a:pt x="2873" y="1010"/>
                  </a:lnTo>
                  <a:lnTo>
                    <a:pt x="2925" y="855"/>
                  </a:lnTo>
                  <a:lnTo>
                    <a:pt x="2925" y="855"/>
                  </a:lnTo>
                  <a:lnTo>
                    <a:pt x="2899" y="700"/>
                  </a:lnTo>
                  <a:lnTo>
                    <a:pt x="2821" y="544"/>
                  </a:lnTo>
                  <a:lnTo>
                    <a:pt x="2692" y="415"/>
                  </a:lnTo>
                  <a:lnTo>
                    <a:pt x="2511" y="286"/>
                  </a:lnTo>
                  <a:lnTo>
                    <a:pt x="2303" y="182"/>
                  </a:lnTo>
                  <a:lnTo>
                    <a:pt x="2045" y="104"/>
                  </a:lnTo>
                  <a:lnTo>
                    <a:pt x="1786" y="53"/>
                  </a:lnTo>
                  <a:lnTo>
                    <a:pt x="1501" y="27"/>
                  </a:lnTo>
                  <a:lnTo>
                    <a:pt x="1501" y="27"/>
                  </a:lnTo>
                  <a:lnTo>
                    <a:pt x="13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46"/>
            <p:cNvSpPr/>
            <p:nvPr/>
          </p:nvSpPr>
          <p:spPr>
            <a:xfrm>
              <a:off x="6293958" y="2159330"/>
              <a:ext cx="157317" cy="335070"/>
            </a:xfrm>
            <a:custGeom>
              <a:rect b="b" l="l" r="r" t="t"/>
              <a:pathLst>
                <a:path extrusionOk="0" h="19512" w="9161">
                  <a:moveTo>
                    <a:pt x="4839" y="1"/>
                  </a:moveTo>
                  <a:lnTo>
                    <a:pt x="4373" y="27"/>
                  </a:lnTo>
                  <a:lnTo>
                    <a:pt x="3856" y="52"/>
                  </a:lnTo>
                  <a:lnTo>
                    <a:pt x="3338" y="130"/>
                  </a:lnTo>
                  <a:lnTo>
                    <a:pt x="2847" y="208"/>
                  </a:lnTo>
                  <a:lnTo>
                    <a:pt x="2355" y="337"/>
                  </a:lnTo>
                  <a:lnTo>
                    <a:pt x="1889" y="466"/>
                  </a:lnTo>
                  <a:lnTo>
                    <a:pt x="1475" y="596"/>
                  </a:lnTo>
                  <a:lnTo>
                    <a:pt x="1165" y="751"/>
                  </a:lnTo>
                  <a:lnTo>
                    <a:pt x="906" y="932"/>
                  </a:lnTo>
                  <a:lnTo>
                    <a:pt x="802" y="1010"/>
                  </a:lnTo>
                  <a:lnTo>
                    <a:pt x="751" y="1087"/>
                  </a:lnTo>
                  <a:lnTo>
                    <a:pt x="725" y="1191"/>
                  </a:lnTo>
                  <a:lnTo>
                    <a:pt x="725" y="1269"/>
                  </a:lnTo>
                  <a:lnTo>
                    <a:pt x="647" y="1786"/>
                  </a:lnTo>
                  <a:lnTo>
                    <a:pt x="492" y="3132"/>
                  </a:lnTo>
                  <a:lnTo>
                    <a:pt x="285" y="5124"/>
                  </a:lnTo>
                  <a:lnTo>
                    <a:pt x="181" y="6289"/>
                  </a:lnTo>
                  <a:lnTo>
                    <a:pt x="104" y="7531"/>
                  </a:lnTo>
                  <a:lnTo>
                    <a:pt x="26" y="8825"/>
                  </a:lnTo>
                  <a:lnTo>
                    <a:pt x="0" y="10144"/>
                  </a:lnTo>
                  <a:lnTo>
                    <a:pt x="0" y="11464"/>
                  </a:lnTo>
                  <a:lnTo>
                    <a:pt x="26" y="12732"/>
                  </a:lnTo>
                  <a:lnTo>
                    <a:pt x="104" y="13974"/>
                  </a:lnTo>
                  <a:lnTo>
                    <a:pt x="155" y="14543"/>
                  </a:lnTo>
                  <a:lnTo>
                    <a:pt x="233" y="15113"/>
                  </a:lnTo>
                  <a:lnTo>
                    <a:pt x="337" y="15630"/>
                  </a:lnTo>
                  <a:lnTo>
                    <a:pt x="440" y="16122"/>
                  </a:lnTo>
                  <a:lnTo>
                    <a:pt x="569" y="16588"/>
                  </a:lnTo>
                  <a:lnTo>
                    <a:pt x="699" y="17002"/>
                  </a:lnTo>
                  <a:lnTo>
                    <a:pt x="880" y="17416"/>
                  </a:lnTo>
                  <a:lnTo>
                    <a:pt x="1087" y="17778"/>
                  </a:lnTo>
                  <a:lnTo>
                    <a:pt x="1320" y="18089"/>
                  </a:lnTo>
                  <a:lnTo>
                    <a:pt x="1553" y="18373"/>
                  </a:lnTo>
                  <a:lnTo>
                    <a:pt x="1812" y="18632"/>
                  </a:lnTo>
                  <a:lnTo>
                    <a:pt x="2122" y="18839"/>
                  </a:lnTo>
                  <a:lnTo>
                    <a:pt x="2407" y="19020"/>
                  </a:lnTo>
                  <a:lnTo>
                    <a:pt x="2743" y="19175"/>
                  </a:lnTo>
                  <a:lnTo>
                    <a:pt x="3054" y="19305"/>
                  </a:lnTo>
                  <a:lnTo>
                    <a:pt x="3390" y="19408"/>
                  </a:lnTo>
                  <a:lnTo>
                    <a:pt x="3752" y="19460"/>
                  </a:lnTo>
                  <a:lnTo>
                    <a:pt x="4115" y="19512"/>
                  </a:lnTo>
                  <a:lnTo>
                    <a:pt x="4451" y="19512"/>
                  </a:lnTo>
                  <a:lnTo>
                    <a:pt x="4813" y="19486"/>
                  </a:lnTo>
                  <a:lnTo>
                    <a:pt x="5175" y="19460"/>
                  </a:lnTo>
                  <a:lnTo>
                    <a:pt x="5538" y="19382"/>
                  </a:lnTo>
                  <a:lnTo>
                    <a:pt x="5900" y="19305"/>
                  </a:lnTo>
                  <a:lnTo>
                    <a:pt x="6236" y="19175"/>
                  </a:lnTo>
                  <a:lnTo>
                    <a:pt x="6573" y="19046"/>
                  </a:lnTo>
                  <a:lnTo>
                    <a:pt x="6883" y="18891"/>
                  </a:lnTo>
                  <a:lnTo>
                    <a:pt x="7194" y="18735"/>
                  </a:lnTo>
                  <a:lnTo>
                    <a:pt x="7504" y="18554"/>
                  </a:lnTo>
                  <a:lnTo>
                    <a:pt x="7789" y="18347"/>
                  </a:lnTo>
                  <a:lnTo>
                    <a:pt x="8048" y="18114"/>
                  </a:lnTo>
                  <a:lnTo>
                    <a:pt x="8281" y="17882"/>
                  </a:lnTo>
                  <a:lnTo>
                    <a:pt x="8488" y="17623"/>
                  </a:lnTo>
                  <a:lnTo>
                    <a:pt x="8669" y="17364"/>
                  </a:lnTo>
                  <a:lnTo>
                    <a:pt x="8850" y="17105"/>
                  </a:lnTo>
                  <a:lnTo>
                    <a:pt x="8979" y="16821"/>
                  </a:lnTo>
                  <a:lnTo>
                    <a:pt x="9057" y="16510"/>
                  </a:lnTo>
                  <a:lnTo>
                    <a:pt x="9135" y="16225"/>
                  </a:lnTo>
                  <a:lnTo>
                    <a:pt x="9161" y="15889"/>
                  </a:lnTo>
                  <a:lnTo>
                    <a:pt x="9161" y="15397"/>
                  </a:lnTo>
                  <a:lnTo>
                    <a:pt x="9135" y="14880"/>
                  </a:lnTo>
                  <a:lnTo>
                    <a:pt x="9057" y="13741"/>
                  </a:lnTo>
                  <a:lnTo>
                    <a:pt x="8928" y="12551"/>
                  </a:lnTo>
                  <a:lnTo>
                    <a:pt x="8746" y="11309"/>
                  </a:lnTo>
                  <a:lnTo>
                    <a:pt x="8514" y="10015"/>
                  </a:lnTo>
                  <a:lnTo>
                    <a:pt x="8281" y="8721"/>
                  </a:lnTo>
                  <a:lnTo>
                    <a:pt x="7996" y="7453"/>
                  </a:lnTo>
                  <a:lnTo>
                    <a:pt x="7737" y="6237"/>
                  </a:lnTo>
                  <a:lnTo>
                    <a:pt x="7168" y="3960"/>
                  </a:lnTo>
                  <a:lnTo>
                    <a:pt x="6676" y="2123"/>
                  </a:lnTo>
                  <a:lnTo>
                    <a:pt x="6211" y="441"/>
                  </a:lnTo>
                  <a:lnTo>
                    <a:pt x="6185" y="363"/>
                  </a:lnTo>
                  <a:lnTo>
                    <a:pt x="6107" y="285"/>
                  </a:lnTo>
                  <a:lnTo>
                    <a:pt x="6029" y="208"/>
                  </a:lnTo>
                  <a:lnTo>
                    <a:pt x="5926" y="156"/>
                  </a:lnTo>
                  <a:lnTo>
                    <a:pt x="5615" y="78"/>
                  </a:lnTo>
                  <a:lnTo>
                    <a:pt x="5253" y="27"/>
                  </a:lnTo>
                  <a:lnTo>
                    <a:pt x="4839" y="1"/>
                  </a:lnTo>
                  <a:close/>
                </a:path>
              </a:pathLst>
            </a:custGeom>
            <a:solidFill>
              <a:srgbClr val="CEBF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46"/>
            <p:cNvSpPr/>
            <p:nvPr/>
          </p:nvSpPr>
          <p:spPr>
            <a:xfrm>
              <a:off x="6278846" y="2187321"/>
              <a:ext cx="139097" cy="39565"/>
            </a:xfrm>
            <a:custGeom>
              <a:rect b="b" l="l" r="r" t="t"/>
              <a:pathLst>
                <a:path extrusionOk="0" h="2304" w="8100">
                  <a:moveTo>
                    <a:pt x="6806" y="1"/>
                  </a:moveTo>
                  <a:lnTo>
                    <a:pt x="6185" y="27"/>
                  </a:lnTo>
                  <a:lnTo>
                    <a:pt x="5486" y="79"/>
                  </a:lnTo>
                  <a:lnTo>
                    <a:pt x="4710" y="182"/>
                  </a:lnTo>
                  <a:lnTo>
                    <a:pt x="3882" y="337"/>
                  </a:lnTo>
                  <a:lnTo>
                    <a:pt x="3080" y="518"/>
                  </a:lnTo>
                  <a:lnTo>
                    <a:pt x="2329" y="725"/>
                  </a:lnTo>
                  <a:lnTo>
                    <a:pt x="1656" y="932"/>
                  </a:lnTo>
                  <a:lnTo>
                    <a:pt x="1061" y="1139"/>
                  </a:lnTo>
                  <a:lnTo>
                    <a:pt x="596" y="1372"/>
                  </a:lnTo>
                  <a:lnTo>
                    <a:pt x="259" y="1579"/>
                  </a:lnTo>
                  <a:lnTo>
                    <a:pt x="130" y="1683"/>
                  </a:lnTo>
                  <a:lnTo>
                    <a:pt x="52" y="1786"/>
                  </a:lnTo>
                  <a:lnTo>
                    <a:pt x="0" y="1864"/>
                  </a:lnTo>
                  <a:lnTo>
                    <a:pt x="0" y="1968"/>
                  </a:lnTo>
                  <a:lnTo>
                    <a:pt x="26" y="2045"/>
                  </a:lnTo>
                  <a:lnTo>
                    <a:pt x="104" y="2123"/>
                  </a:lnTo>
                  <a:lnTo>
                    <a:pt x="233" y="2175"/>
                  </a:lnTo>
                  <a:lnTo>
                    <a:pt x="363" y="2226"/>
                  </a:lnTo>
                  <a:lnTo>
                    <a:pt x="777" y="2278"/>
                  </a:lnTo>
                  <a:lnTo>
                    <a:pt x="1294" y="2304"/>
                  </a:lnTo>
                  <a:lnTo>
                    <a:pt x="1915" y="2278"/>
                  </a:lnTo>
                  <a:lnTo>
                    <a:pt x="2614" y="2226"/>
                  </a:lnTo>
                  <a:lnTo>
                    <a:pt x="3390" y="2123"/>
                  </a:lnTo>
                  <a:lnTo>
                    <a:pt x="4218" y="1968"/>
                  </a:lnTo>
                  <a:lnTo>
                    <a:pt x="5020" y="1786"/>
                  </a:lnTo>
                  <a:lnTo>
                    <a:pt x="5771" y="1605"/>
                  </a:lnTo>
                  <a:lnTo>
                    <a:pt x="6444" y="1372"/>
                  </a:lnTo>
                  <a:lnTo>
                    <a:pt x="7039" y="1165"/>
                  </a:lnTo>
                  <a:lnTo>
                    <a:pt x="7505" y="932"/>
                  </a:lnTo>
                  <a:lnTo>
                    <a:pt x="7841" y="725"/>
                  </a:lnTo>
                  <a:lnTo>
                    <a:pt x="7970" y="622"/>
                  </a:lnTo>
                  <a:lnTo>
                    <a:pt x="8048" y="518"/>
                  </a:lnTo>
                  <a:lnTo>
                    <a:pt x="8100" y="441"/>
                  </a:lnTo>
                  <a:lnTo>
                    <a:pt x="8100" y="337"/>
                  </a:lnTo>
                  <a:lnTo>
                    <a:pt x="8074" y="260"/>
                  </a:lnTo>
                  <a:lnTo>
                    <a:pt x="7996" y="208"/>
                  </a:lnTo>
                  <a:lnTo>
                    <a:pt x="7867" y="130"/>
                  </a:lnTo>
                  <a:lnTo>
                    <a:pt x="7712" y="104"/>
                  </a:lnTo>
                  <a:lnTo>
                    <a:pt x="7323" y="27"/>
                  </a:lnTo>
                  <a:lnTo>
                    <a:pt x="6806" y="1"/>
                  </a:lnTo>
                  <a:close/>
                </a:path>
              </a:pathLst>
            </a:custGeom>
            <a:solidFill>
              <a:srgbClr val="C642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46"/>
            <p:cNvSpPr/>
            <p:nvPr/>
          </p:nvSpPr>
          <p:spPr>
            <a:xfrm>
              <a:off x="6215737" y="1952693"/>
              <a:ext cx="202206" cy="268423"/>
            </a:xfrm>
            <a:custGeom>
              <a:rect b="b" l="l" r="r" t="t"/>
              <a:pathLst>
                <a:path extrusionOk="0" h="15631" w="11775">
                  <a:moveTo>
                    <a:pt x="9912" y="1"/>
                  </a:moveTo>
                  <a:lnTo>
                    <a:pt x="1" y="1968"/>
                  </a:lnTo>
                  <a:lnTo>
                    <a:pt x="3675" y="15631"/>
                  </a:lnTo>
                  <a:lnTo>
                    <a:pt x="11775" y="14000"/>
                  </a:lnTo>
                  <a:lnTo>
                    <a:pt x="99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46"/>
            <p:cNvSpPr/>
            <p:nvPr/>
          </p:nvSpPr>
          <p:spPr>
            <a:xfrm>
              <a:off x="6215737" y="1945584"/>
              <a:ext cx="170214" cy="48014"/>
            </a:xfrm>
            <a:custGeom>
              <a:rect b="b" l="l" r="r" t="t"/>
              <a:pathLst>
                <a:path extrusionOk="0" h="2796" w="9912">
                  <a:moveTo>
                    <a:pt x="8333" y="1"/>
                  </a:moveTo>
                  <a:lnTo>
                    <a:pt x="7583" y="27"/>
                  </a:lnTo>
                  <a:lnTo>
                    <a:pt x="6703" y="104"/>
                  </a:lnTo>
                  <a:lnTo>
                    <a:pt x="5771" y="234"/>
                  </a:lnTo>
                  <a:lnTo>
                    <a:pt x="4762" y="415"/>
                  </a:lnTo>
                  <a:lnTo>
                    <a:pt x="3779" y="622"/>
                  </a:lnTo>
                  <a:lnTo>
                    <a:pt x="2847" y="855"/>
                  </a:lnTo>
                  <a:lnTo>
                    <a:pt x="2045" y="1140"/>
                  </a:lnTo>
                  <a:lnTo>
                    <a:pt x="1321" y="1398"/>
                  </a:lnTo>
                  <a:lnTo>
                    <a:pt x="751" y="1657"/>
                  </a:lnTo>
                  <a:lnTo>
                    <a:pt x="518" y="1786"/>
                  </a:lnTo>
                  <a:lnTo>
                    <a:pt x="337" y="1916"/>
                  </a:lnTo>
                  <a:lnTo>
                    <a:pt x="182" y="2045"/>
                  </a:lnTo>
                  <a:lnTo>
                    <a:pt x="78" y="2175"/>
                  </a:lnTo>
                  <a:lnTo>
                    <a:pt x="27" y="2278"/>
                  </a:lnTo>
                  <a:lnTo>
                    <a:pt x="1" y="2382"/>
                  </a:lnTo>
                  <a:lnTo>
                    <a:pt x="53" y="2485"/>
                  </a:lnTo>
                  <a:lnTo>
                    <a:pt x="156" y="2563"/>
                  </a:lnTo>
                  <a:lnTo>
                    <a:pt x="286" y="2640"/>
                  </a:lnTo>
                  <a:lnTo>
                    <a:pt x="493" y="2692"/>
                  </a:lnTo>
                  <a:lnTo>
                    <a:pt x="700" y="2744"/>
                  </a:lnTo>
                  <a:lnTo>
                    <a:pt x="958" y="2770"/>
                  </a:lnTo>
                  <a:lnTo>
                    <a:pt x="1605" y="2796"/>
                  </a:lnTo>
                  <a:lnTo>
                    <a:pt x="2356" y="2770"/>
                  </a:lnTo>
                  <a:lnTo>
                    <a:pt x="3235" y="2718"/>
                  </a:lnTo>
                  <a:lnTo>
                    <a:pt x="4167" y="2589"/>
                  </a:lnTo>
                  <a:lnTo>
                    <a:pt x="5176" y="2407"/>
                  </a:lnTo>
                  <a:lnTo>
                    <a:pt x="6160" y="2175"/>
                  </a:lnTo>
                  <a:lnTo>
                    <a:pt x="7091" y="1942"/>
                  </a:lnTo>
                  <a:lnTo>
                    <a:pt x="7893" y="1683"/>
                  </a:lnTo>
                  <a:lnTo>
                    <a:pt x="8618" y="1398"/>
                  </a:lnTo>
                  <a:lnTo>
                    <a:pt x="9187" y="1140"/>
                  </a:lnTo>
                  <a:lnTo>
                    <a:pt x="9420" y="1010"/>
                  </a:lnTo>
                  <a:lnTo>
                    <a:pt x="9601" y="881"/>
                  </a:lnTo>
                  <a:lnTo>
                    <a:pt x="9756" y="751"/>
                  </a:lnTo>
                  <a:lnTo>
                    <a:pt x="9860" y="648"/>
                  </a:lnTo>
                  <a:lnTo>
                    <a:pt x="9912" y="518"/>
                  </a:lnTo>
                  <a:lnTo>
                    <a:pt x="9912" y="415"/>
                  </a:lnTo>
                  <a:lnTo>
                    <a:pt x="9886" y="311"/>
                  </a:lnTo>
                  <a:lnTo>
                    <a:pt x="9782" y="234"/>
                  </a:lnTo>
                  <a:lnTo>
                    <a:pt x="9653" y="156"/>
                  </a:lnTo>
                  <a:lnTo>
                    <a:pt x="9446" y="104"/>
                  </a:lnTo>
                  <a:lnTo>
                    <a:pt x="9239" y="53"/>
                  </a:lnTo>
                  <a:lnTo>
                    <a:pt x="8954" y="27"/>
                  </a:lnTo>
                  <a:lnTo>
                    <a:pt x="8333"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46"/>
            <p:cNvSpPr/>
            <p:nvPr/>
          </p:nvSpPr>
          <p:spPr>
            <a:xfrm>
              <a:off x="6197517" y="1779835"/>
              <a:ext cx="103121" cy="198205"/>
            </a:xfrm>
            <a:custGeom>
              <a:rect b="b" l="l" r="r" t="t"/>
              <a:pathLst>
                <a:path extrusionOk="0" h="11542" w="6005">
                  <a:moveTo>
                    <a:pt x="441" y="1"/>
                  </a:moveTo>
                  <a:lnTo>
                    <a:pt x="1" y="1295"/>
                  </a:lnTo>
                  <a:lnTo>
                    <a:pt x="2977" y="2304"/>
                  </a:lnTo>
                  <a:lnTo>
                    <a:pt x="4736" y="11102"/>
                  </a:lnTo>
                  <a:lnTo>
                    <a:pt x="4762" y="11206"/>
                  </a:lnTo>
                  <a:lnTo>
                    <a:pt x="4814" y="11283"/>
                  </a:lnTo>
                  <a:lnTo>
                    <a:pt x="4892" y="11361"/>
                  </a:lnTo>
                  <a:lnTo>
                    <a:pt x="4969" y="11438"/>
                  </a:lnTo>
                  <a:lnTo>
                    <a:pt x="5073" y="11490"/>
                  </a:lnTo>
                  <a:lnTo>
                    <a:pt x="5150" y="11516"/>
                  </a:lnTo>
                  <a:lnTo>
                    <a:pt x="5280" y="11542"/>
                  </a:lnTo>
                  <a:lnTo>
                    <a:pt x="5383" y="11516"/>
                  </a:lnTo>
                  <a:lnTo>
                    <a:pt x="5564" y="11490"/>
                  </a:lnTo>
                  <a:lnTo>
                    <a:pt x="5668" y="11438"/>
                  </a:lnTo>
                  <a:lnTo>
                    <a:pt x="5771" y="11413"/>
                  </a:lnTo>
                  <a:lnTo>
                    <a:pt x="5849" y="11335"/>
                  </a:lnTo>
                  <a:lnTo>
                    <a:pt x="5901" y="11257"/>
                  </a:lnTo>
                  <a:lnTo>
                    <a:pt x="5953" y="11154"/>
                  </a:lnTo>
                  <a:lnTo>
                    <a:pt x="5978" y="11050"/>
                  </a:lnTo>
                  <a:lnTo>
                    <a:pt x="6004" y="10947"/>
                  </a:lnTo>
                  <a:lnTo>
                    <a:pt x="5978" y="10843"/>
                  </a:lnTo>
                  <a:lnTo>
                    <a:pt x="4064" y="1217"/>
                  </a:lnTo>
                  <a:lnTo>
                    <a:pt x="4038" y="1217"/>
                  </a:lnTo>
                  <a:lnTo>
                    <a:pt x="4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46"/>
            <p:cNvSpPr/>
            <p:nvPr/>
          </p:nvSpPr>
          <p:spPr>
            <a:xfrm>
              <a:off x="6299727" y="2044686"/>
              <a:ext cx="115107" cy="47568"/>
            </a:xfrm>
            <a:custGeom>
              <a:rect b="b" l="l" r="r" t="t"/>
              <a:pathLst>
                <a:path extrusionOk="0" h="2770" w="6703">
                  <a:moveTo>
                    <a:pt x="415" y="0"/>
                  </a:moveTo>
                  <a:lnTo>
                    <a:pt x="311" y="26"/>
                  </a:lnTo>
                  <a:lnTo>
                    <a:pt x="233" y="78"/>
                  </a:lnTo>
                  <a:lnTo>
                    <a:pt x="156" y="130"/>
                  </a:lnTo>
                  <a:lnTo>
                    <a:pt x="104" y="182"/>
                  </a:lnTo>
                  <a:lnTo>
                    <a:pt x="26" y="337"/>
                  </a:lnTo>
                  <a:lnTo>
                    <a:pt x="1" y="518"/>
                  </a:lnTo>
                  <a:lnTo>
                    <a:pt x="1" y="596"/>
                  </a:lnTo>
                  <a:lnTo>
                    <a:pt x="26" y="699"/>
                  </a:lnTo>
                  <a:lnTo>
                    <a:pt x="78" y="777"/>
                  </a:lnTo>
                  <a:lnTo>
                    <a:pt x="130" y="854"/>
                  </a:lnTo>
                  <a:lnTo>
                    <a:pt x="208" y="932"/>
                  </a:lnTo>
                  <a:lnTo>
                    <a:pt x="311" y="1010"/>
                  </a:lnTo>
                  <a:lnTo>
                    <a:pt x="647" y="1217"/>
                  </a:lnTo>
                  <a:lnTo>
                    <a:pt x="1062" y="1424"/>
                  </a:lnTo>
                  <a:lnTo>
                    <a:pt x="1915" y="1838"/>
                  </a:lnTo>
                  <a:lnTo>
                    <a:pt x="2743" y="2200"/>
                  </a:lnTo>
                  <a:lnTo>
                    <a:pt x="3442" y="2459"/>
                  </a:lnTo>
                  <a:lnTo>
                    <a:pt x="3804" y="2536"/>
                  </a:lnTo>
                  <a:lnTo>
                    <a:pt x="4270" y="2614"/>
                  </a:lnTo>
                  <a:lnTo>
                    <a:pt x="4788" y="2666"/>
                  </a:lnTo>
                  <a:lnTo>
                    <a:pt x="5357" y="2692"/>
                  </a:lnTo>
                  <a:lnTo>
                    <a:pt x="6289" y="2743"/>
                  </a:lnTo>
                  <a:lnTo>
                    <a:pt x="6703" y="2769"/>
                  </a:lnTo>
                  <a:lnTo>
                    <a:pt x="6185" y="751"/>
                  </a:lnTo>
                  <a:lnTo>
                    <a:pt x="3675" y="1010"/>
                  </a:lnTo>
                  <a:lnTo>
                    <a:pt x="2536" y="596"/>
                  </a:lnTo>
                  <a:lnTo>
                    <a:pt x="1553" y="259"/>
                  </a:lnTo>
                  <a:lnTo>
                    <a:pt x="1062" y="130"/>
                  </a:lnTo>
                  <a:lnTo>
                    <a:pt x="622" y="26"/>
                  </a:lnTo>
                  <a:lnTo>
                    <a:pt x="518"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46"/>
            <p:cNvSpPr/>
            <p:nvPr/>
          </p:nvSpPr>
          <p:spPr>
            <a:xfrm>
              <a:off x="6284169" y="2064246"/>
              <a:ext cx="116447" cy="58215"/>
            </a:xfrm>
            <a:custGeom>
              <a:rect b="b" l="l" r="r" t="t"/>
              <a:pathLst>
                <a:path extrusionOk="0" h="3390" w="6781">
                  <a:moveTo>
                    <a:pt x="441" y="0"/>
                  </a:moveTo>
                  <a:lnTo>
                    <a:pt x="363" y="26"/>
                  </a:lnTo>
                  <a:lnTo>
                    <a:pt x="286" y="52"/>
                  </a:lnTo>
                  <a:lnTo>
                    <a:pt x="156" y="181"/>
                  </a:lnTo>
                  <a:lnTo>
                    <a:pt x="53" y="311"/>
                  </a:lnTo>
                  <a:lnTo>
                    <a:pt x="1" y="492"/>
                  </a:lnTo>
                  <a:lnTo>
                    <a:pt x="1" y="673"/>
                  </a:lnTo>
                  <a:lnTo>
                    <a:pt x="27" y="750"/>
                  </a:lnTo>
                  <a:lnTo>
                    <a:pt x="79" y="828"/>
                  </a:lnTo>
                  <a:lnTo>
                    <a:pt x="130" y="906"/>
                  </a:lnTo>
                  <a:lnTo>
                    <a:pt x="208" y="957"/>
                  </a:lnTo>
                  <a:lnTo>
                    <a:pt x="648" y="1242"/>
                  </a:lnTo>
                  <a:lnTo>
                    <a:pt x="1114" y="1501"/>
                  </a:lnTo>
                  <a:lnTo>
                    <a:pt x="2071" y="1993"/>
                  </a:lnTo>
                  <a:lnTo>
                    <a:pt x="2925" y="2407"/>
                  </a:lnTo>
                  <a:lnTo>
                    <a:pt x="3572" y="2717"/>
                  </a:lnTo>
                  <a:lnTo>
                    <a:pt x="3882" y="2821"/>
                  </a:lnTo>
                  <a:lnTo>
                    <a:pt x="4348" y="2950"/>
                  </a:lnTo>
                  <a:lnTo>
                    <a:pt x="5409" y="3157"/>
                  </a:lnTo>
                  <a:lnTo>
                    <a:pt x="6367" y="3338"/>
                  </a:lnTo>
                  <a:lnTo>
                    <a:pt x="6781" y="3390"/>
                  </a:lnTo>
                  <a:lnTo>
                    <a:pt x="6496" y="1346"/>
                  </a:lnTo>
                  <a:lnTo>
                    <a:pt x="3960" y="1294"/>
                  </a:lnTo>
                  <a:lnTo>
                    <a:pt x="3624" y="1139"/>
                  </a:lnTo>
                  <a:lnTo>
                    <a:pt x="2744" y="776"/>
                  </a:lnTo>
                  <a:lnTo>
                    <a:pt x="1657" y="336"/>
                  </a:lnTo>
                  <a:lnTo>
                    <a:pt x="1114" y="155"/>
                  </a:lnTo>
                  <a:lnTo>
                    <a:pt x="648" y="26"/>
                  </a:lnTo>
                  <a:lnTo>
                    <a:pt x="54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46"/>
            <p:cNvSpPr/>
            <p:nvPr/>
          </p:nvSpPr>
          <p:spPr>
            <a:xfrm>
              <a:off x="6292172" y="2107778"/>
              <a:ext cx="102228" cy="31580"/>
            </a:xfrm>
            <a:custGeom>
              <a:rect b="b" l="l" r="r" t="t"/>
              <a:pathLst>
                <a:path extrusionOk="0" h="1839" w="5953">
                  <a:moveTo>
                    <a:pt x="570" y="1"/>
                  </a:moveTo>
                  <a:lnTo>
                    <a:pt x="441" y="27"/>
                  </a:lnTo>
                  <a:lnTo>
                    <a:pt x="337" y="53"/>
                  </a:lnTo>
                  <a:lnTo>
                    <a:pt x="234" y="79"/>
                  </a:lnTo>
                  <a:lnTo>
                    <a:pt x="156" y="156"/>
                  </a:lnTo>
                  <a:lnTo>
                    <a:pt x="104" y="234"/>
                  </a:lnTo>
                  <a:lnTo>
                    <a:pt x="52" y="311"/>
                  </a:lnTo>
                  <a:lnTo>
                    <a:pt x="1" y="389"/>
                  </a:lnTo>
                  <a:lnTo>
                    <a:pt x="1" y="493"/>
                  </a:lnTo>
                  <a:lnTo>
                    <a:pt x="1" y="596"/>
                  </a:lnTo>
                  <a:lnTo>
                    <a:pt x="27" y="700"/>
                  </a:lnTo>
                  <a:lnTo>
                    <a:pt x="52" y="777"/>
                  </a:lnTo>
                  <a:lnTo>
                    <a:pt x="130" y="855"/>
                  </a:lnTo>
                  <a:lnTo>
                    <a:pt x="208" y="933"/>
                  </a:lnTo>
                  <a:lnTo>
                    <a:pt x="311" y="1010"/>
                  </a:lnTo>
                  <a:lnTo>
                    <a:pt x="441" y="1036"/>
                  </a:lnTo>
                  <a:lnTo>
                    <a:pt x="3546" y="1812"/>
                  </a:lnTo>
                  <a:lnTo>
                    <a:pt x="5952" y="1838"/>
                  </a:lnTo>
                  <a:lnTo>
                    <a:pt x="5745" y="415"/>
                  </a:lnTo>
                  <a:lnTo>
                    <a:pt x="3701" y="363"/>
                  </a:lnTo>
                  <a:lnTo>
                    <a:pt x="699" y="27"/>
                  </a:lnTo>
                  <a:lnTo>
                    <a:pt x="5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46"/>
            <p:cNvSpPr/>
            <p:nvPr/>
          </p:nvSpPr>
          <p:spPr>
            <a:xfrm>
              <a:off x="6305944" y="2128230"/>
              <a:ext cx="104890" cy="36457"/>
            </a:xfrm>
            <a:custGeom>
              <a:rect b="b" l="l" r="r" t="t"/>
              <a:pathLst>
                <a:path extrusionOk="0" h="2123" w="6108">
                  <a:moveTo>
                    <a:pt x="5513" y="0"/>
                  </a:moveTo>
                  <a:lnTo>
                    <a:pt x="3520" y="544"/>
                  </a:lnTo>
                  <a:lnTo>
                    <a:pt x="544" y="1087"/>
                  </a:lnTo>
                  <a:lnTo>
                    <a:pt x="415" y="1087"/>
                  </a:lnTo>
                  <a:lnTo>
                    <a:pt x="311" y="1139"/>
                  </a:lnTo>
                  <a:lnTo>
                    <a:pt x="208" y="1191"/>
                  </a:lnTo>
                  <a:lnTo>
                    <a:pt x="130" y="1268"/>
                  </a:lnTo>
                  <a:lnTo>
                    <a:pt x="78" y="1346"/>
                  </a:lnTo>
                  <a:lnTo>
                    <a:pt x="27" y="1424"/>
                  </a:lnTo>
                  <a:lnTo>
                    <a:pt x="1" y="1527"/>
                  </a:lnTo>
                  <a:lnTo>
                    <a:pt x="1" y="1631"/>
                  </a:lnTo>
                  <a:lnTo>
                    <a:pt x="27" y="1734"/>
                  </a:lnTo>
                  <a:lnTo>
                    <a:pt x="53" y="1812"/>
                  </a:lnTo>
                  <a:lnTo>
                    <a:pt x="104" y="1889"/>
                  </a:lnTo>
                  <a:lnTo>
                    <a:pt x="156" y="1967"/>
                  </a:lnTo>
                  <a:lnTo>
                    <a:pt x="234" y="2045"/>
                  </a:lnTo>
                  <a:lnTo>
                    <a:pt x="337" y="2096"/>
                  </a:lnTo>
                  <a:lnTo>
                    <a:pt x="467" y="2122"/>
                  </a:lnTo>
                  <a:lnTo>
                    <a:pt x="596" y="2122"/>
                  </a:lnTo>
                  <a:lnTo>
                    <a:pt x="3805" y="1967"/>
                  </a:lnTo>
                  <a:lnTo>
                    <a:pt x="6108" y="1320"/>
                  </a:lnTo>
                  <a:lnTo>
                    <a:pt x="551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46"/>
            <p:cNvSpPr/>
            <p:nvPr/>
          </p:nvSpPr>
          <p:spPr>
            <a:xfrm>
              <a:off x="6372161" y="2022911"/>
              <a:ext cx="70665" cy="128004"/>
            </a:xfrm>
            <a:custGeom>
              <a:rect b="b" l="l" r="r" t="t"/>
              <a:pathLst>
                <a:path extrusionOk="0" h="7454" w="4115">
                  <a:moveTo>
                    <a:pt x="1346" y="1"/>
                  </a:moveTo>
                  <a:lnTo>
                    <a:pt x="1527" y="1268"/>
                  </a:lnTo>
                  <a:lnTo>
                    <a:pt x="1010" y="2821"/>
                  </a:lnTo>
                  <a:lnTo>
                    <a:pt x="0" y="4943"/>
                  </a:lnTo>
                  <a:lnTo>
                    <a:pt x="518" y="7091"/>
                  </a:lnTo>
                  <a:lnTo>
                    <a:pt x="2252" y="7453"/>
                  </a:lnTo>
                  <a:lnTo>
                    <a:pt x="2536" y="7350"/>
                  </a:lnTo>
                  <a:lnTo>
                    <a:pt x="2795" y="7246"/>
                  </a:lnTo>
                  <a:lnTo>
                    <a:pt x="3028" y="7117"/>
                  </a:lnTo>
                  <a:lnTo>
                    <a:pt x="3235" y="6961"/>
                  </a:lnTo>
                  <a:lnTo>
                    <a:pt x="3416" y="6832"/>
                  </a:lnTo>
                  <a:lnTo>
                    <a:pt x="3571" y="6651"/>
                  </a:lnTo>
                  <a:lnTo>
                    <a:pt x="3701" y="6496"/>
                  </a:lnTo>
                  <a:lnTo>
                    <a:pt x="3804" y="6314"/>
                  </a:lnTo>
                  <a:lnTo>
                    <a:pt x="3908" y="6133"/>
                  </a:lnTo>
                  <a:lnTo>
                    <a:pt x="3985" y="5952"/>
                  </a:lnTo>
                  <a:lnTo>
                    <a:pt x="4037" y="5771"/>
                  </a:lnTo>
                  <a:lnTo>
                    <a:pt x="4089" y="5590"/>
                  </a:lnTo>
                  <a:lnTo>
                    <a:pt x="4115" y="5202"/>
                  </a:lnTo>
                  <a:lnTo>
                    <a:pt x="4115" y="4839"/>
                  </a:lnTo>
                  <a:lnTo>
                    <a:pt x="4089" y="4477"/>
                  </a:lnTo>
                  <a:lnTo>
                    <a:pt x="4011" y="4115"/>
                  </a:lnTo>
                  <a:lnTo>
                    <a:pt x="3934" y="3804"/>
                  </a:lnTo>
                  <a:lnTo>
                    <a:pt x="3830" y="3546"/>
                  </a:lnTo>
                  <a:lnTo>
                    <a:pt x="3649" y="3132"/>
                  </a:lnTo>
                  <a:lnTo>
                    <a:pt x="3597" y="2976"/>
                  </a:lnTo>
                  <a:lnTo>
                    <a:pt x="134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46"/>
            <p:cNvSpPr/>
            <p:nvPr/>
          </p:nvSpPr>
          <p:spPr>
            <a:xfrm>
              <a:off x="5695393" y="2292640"/>
              <a:ext cx="325281" cy="193328"/>
            </a:xfrm>
            <a:custGeom>
              <a:rect b="b" l="l" r="r" t="t"/>
              <a:pathLst>
                <a:path extrusionOk="0" h="11258" w="18942">
                  <a:moveTo>
                    <a:pt x="5305" y="1"/>
                  </a:moveTo>
                  <a:lnTo>
                    <a:pt x="4813" y="27"/>
                  </a:lnTo>
                  <a:lnTo>
                    <a:pt x="4348" y="78"/>
                  </a:lnTo>
                  <a:lnTo>
                    <a:pt x="3934" y="208"/>
                  </a:lnTo>
                  <a:lnTo>
                    <a:pt x="3494" y="337"/>
                  </a:lnTo>
                  <a:lnTo>
                    <a:pt x="3105" y="518"/>
                  </a:lnTo>
                  <a:lnTo>
                    <a:pt x="2743" y="725"/>
                  </a:lnTo>
                  <a:lnTo>
                    <a:pt x="2381" y="958"/>
                  </a:lnTo>
                  <a:lnTo>
                    <a:pt x="2070" y="1217"/>
                  </a:lnTo>
                  <a:lnTo>
                    <a:pt x="1760" y="1502"/>
                  </a:lnTo>
                  <a:lnTo>
                    <a:pt x="1475" y="1812"/>
                  </a:lnTo>
                  <a:lnTo>
                    <a:pt x="1216" y="2123"/>
                  </a:lnTo>
                  <a:lnTo>
                    <a:pt x="984" y="2459"/>
                  </a:lnTo>
                  <a:lnTo>
                    <a:pt x="777" y="2795"/>
                  </a:lnTo>
                  <a:lnTo>
                    <a:pt x="570" y="3158"/>
                  </a:lnTo>
                  <a:lnTo>
                    <a:pt x="414" y="3520"/>
                  </a:lnTo>
                  <a:lnTo>
                    <a:pt x="285" y="3882"/>
                  </a:lnTo>
                  <a:lnTo>
                    <a:pt x="181" y="4270"/>
                  </a:lnTo>
                  <a:lnTo>
                    <a:pt x="78" y="4633"/>
                  </a:lnTo>
                  <a:lnTo>
                    <a:pt x="26" y="4995"/>
                  </a:lnTo>
                  <a:lnTo>
                    <a:pt x="0" y="5357"/>
                  </a:lnTo>
                  <a:lnTo>
                    <a:pt x="0" y="5719"/>
                  </a:lnTo>
                  <a:lnTo>
                    <a:pt x="26" y="6056"/>
                  </a:lnTo>
                  <a:lnTo>
                    <a:pt x="52" y="6392"/>
                  </a:lnTo>
                  <a:lnTo>
                    <a:pt x="130" y="6703"/>
                  </a:lnTo>
                  <a:lnTo>
                    <a:pt x="233" y="6987"/>
                  </a:lnTo>
                  <a:lnTo>
                    <a:pt x="388" y="7272"/>
                  </a:lnTo>
                  <a:lnTo>
                    <a:pt x="544" y="7531"/>
                  </a:lnTo>
                  <a:lnTo>
                    <a:pt x="725" y="7738"/>
                  </a:lnTo>
                  <a:lnTo>
                    <a:pt x="958" y="7945"/>
                  </a:lnTo>
                  <a:lnTo>
                    <a:pt x="1191" y="8100"/>
                  </a:lnTo>
                  <a:lnTo>
                    <a:pt x="1475" y="8230"/>
                  </a:lnTo>
                  <a:lnTo>
                    <a:pt x="1941" y="8411"/>
                  </a:lnTo>
                  <a:lnTo>
                    <a:pt x="2459" y="8566"/>
                  </a:lnTo>
                  <a:lnTo>
                    <a:pt x="3545" y="8902"/>
                  </a:lnTo>
                  <a:lnTo>
                    <a:pt x="4736" y="9187"/>
                  </a:lnTo>
                  <a:lnTo>
                    <a:pt x="6004" y="9472"/>
                  </a:lnTo>
                  <a:lnTo>
                    <a:pt x="7323" y="9756"/>
                  </a:lnTo>
                  <a:lnTo>
                    <a:pt x="8669" y="9989"/>
                  </a:lnTo>
                  <a:lnTo>
                    <a:pt x="9989" y="10222"/>
                  </a:lnTo>
                  <a:lnTo>
                    <a:pt x="11308" y="10429"/>
                  </a:lnTo>
                  <a:lnTo>
                    <a:pt x="13715" y="10791"/>
                  </a:lnTo>
                  <a:lnTo>
                    <a:pt x="15707" y="11050"/>
                  </a:lnTo>
                  <a:lnTo>
                    <a:pt x="17545" y="11257"/>
                  </a:lnTo>
                  <a:lnTo>
                    <a:pt x="17622" y="11257"/>
                  </a:lnTo>
                  <a:lnTo>
                    <a:pt x="17726" y="11231"/>
                  </a:lnTo>
                  <a:lnTo>
                    <a:pt x="17803" y="11179"/>
                  </a:lnTo>
                  <a:lnTo>
                    <a:pt x="17907" y="11102"/>
                  </a:lnTo>
                  <a:lnTo>
                    <a:pt x="18088" y="10895"/>
                  </a:lnTo>
                  <a:lnTo>
                    <a:pt x="18243" y="10610"/>
                  </a:lnTo>
                  <a:lnTo>
                    <a:pt x="18399" y="10248"/>
                  </a:lnTo>
                  <a:lnTo>
                    <a:pt x="18554" y="9860"/>
                  </a:lnTo>
                  <a:lnTo>
                    <a:pt x="18657" y="9420"/>
                  </a:lnTo>
                  <a:lnTo>
                    <a:pt x="18787" y="8980"/>
                  </a:lnTo>
                  <a:lnTo>
                    <a:pt x="18864" y="8514"/>
                  </a:lnTo>
                  <a:lnTo>
                    <a:pt x="18916" y="8074"/>
                  </a:lnTo>
                  <a:lnTo>
                    <a:pt x="18942" y="7660"/>
                  </a:lnTo>
                  <a:lnTo>
                    <a:pt x="18942" y="7272"/>
                  </a:lnTo>
                  <a:lnTo>
                    <a:pt x="18890" y="6936"/>
                  </a:lnTo>
                  <a:lnTo>
                    <a:pt x="18838" y="6677"/>
                  </a:lnTo>
                  <a:lnTo>
                    <a:pt x="18787" y="6573"/>
                  </a:lnTo>
                  <a:lnTo>
                    <a:pt x="18709" y="6496"/>
                  </a:lnTo>
                  <a:lnTo>
                    <a:pt x="18631" y="6444"/>
                  </a:lnTo>
                  <a:lnTo>
                    <a:pt x="18554" y="6392"/>
                  </a:lnTo>
                  <a:lnTo>
                    <a:pt x="18243" y="6133"/>
                  </a:lnTo>
                  <a:lnTo>
                    <a:pt x="17364" y="5461"/>
                  </a:lnTo>
                  <a:lnTo>
                    <a:pt x="16742" y="4995"/>
                  </a:lnTo>
                  <a:lnTo>
                    <a:pt x="16044" y="4477"/>
                  </a:lnTo>
                  <a:lnTo>
                    <a:pt x="15216" y="3934"/>
                  </a:lnTo>
                  <a:lnTo>
                    <a:pt x="14336" y="3339"/>
                  </a:lnTo>
                  <a:lnTo>
                    <a:pt x="13379" y="2770"/>
                  </a:lnTo>
                  <a:lnTo>
                    <a:pt x="12369" y="2200"/>
                  </a:lnTo>
                  <a:lnTo>
                    <a:pt x="11308" y="1657"/>
                  </a:lnTo>
                  <a:lnTo>
                    <a:pt x="10765" y="1398"/>
                  </a:lnTo>
                  <a:lnTo>
                    <a:pt x="10222" y="1165"/>
                  </a:lnTo>
                  <a:lnTo>
                    <a:pt x="9678" y="932"/>
                  </a:lnTo>
                  <a:lnTo>
                    <a:pt x="9109" y="751"/>
                  </a:lnTo>
                  <a:lnTo>
                    <a:pt x="8565" y="544"/>
                  </a:lnTo>
                  <a:lnTo>
                    <a:pt x="7996" y="389"/>
                  </a:lnTo>
                  <a:lnTo>
                    <a:pt x="7453" y="259"/>
                  </a:lnTo>
                  <a:lnTo>
                    <a:pt x="6883" y="130"/>
                  </a:lnTo>
                  <a:lnTo>
                    <a:pt x="6340" y="52"/>
                  </a:lnTo>
                  <a:lnTo>
                    <a:pt x="57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46"/>
            <p:cNvSpPr/>
            <p:nvPr/>
          </p:nvSpPr>
          <p:spPr>
            <a:xfrm>
              <a:off x="5978447" y="2384633"/>
              <a:ext cx="115107" cy="112875"/>
            </a:xfrm>
            <a:custGeom>
              <a:rect b="b" l="l" r="r" t="t"/>
              <a:pathLst>
                <a:path extrusionOk="0" h="6573" w="6703">
                  <a:moveTo>
                    <a:pt x="4866" y="0"/>
                  </a:moveTo>
                  <a:lnTo>
                    <a:pt x="4581" y="52"/>
                  </a:lnTo>
                  <a:lnTo>
                    <a:pt x="4270" y="130"/>
                  </a:lnTo>
                  <a:lnTo>
                    <a:pt x="3960" y="233"/>
                  </a:lnTo>
                  <a:lnTo>
                    <a:pt x="3675" y="337"/>
                  </a:lnTo>
                  <a:lnTo>
                    <a:pt x="3106" y="595"/>
                  </a:lnTo>
                  <a:lnTo>
                    <a:pt x="2640" y="854"/>
                  </a:lnTo>
                  <a:lnTo>
                    <a:pt x="2226" y="1087"/>
                  </a:lnTo>
                  <a:lnTo>
                    <a:pt x="1605" y="1087"/>
                  </a:lnTo>
                  <a:lnTo>
                    <a:pt x="1424" y="1139"/>
                  </a:lnTo>
                  <a:lnTo>
                    <a:pt x="1243" y="1191"/>
                  </a:lnTo>
                  <a:lnTo>
                    <a:pt x="1062" y="1268"/>
                  </a:lnTo>
                  <a:lnTo>
                    <a:pt x="881" y="1398"/>
                  </a:lnTo>
                  <a:lnTo>
                    <a:pt x="699" y="1553"/>
                  </a:lnTo>
                  <a:lnTo>
                    <a:pt x="518" y="1734"/>
                  </a:lnTo>
                  <a:lnTo>
                    <a:pt x="363" y="1967"/>
                  </a:lnTo>
                  <a:lnTo>
                    <a:pt x="234" y="2251"/>
                  </a:lnTo>
                  <a:lnTo>
                    <a:pt x="104" y="2588"/>
                  </a:lnTo>
                  <a:lnTo>
                    <a:pt x="27" y="2976"/>
                  </a:lnTo>
                  <a:lnTo>
                    <a:pt x="1" y="3390"/>
                  </a:lnTo>
                  <a:lnTo>
                    <a:pt x="27" y="3778"/>
                  </a:lnTo>
                  <a:lnTo>
                    <a:pt x="104" y="4140"/>
                  </a:lnTo>
                  <a:lnTo>
                    <a:pt x="208" y="4477"/>
                  </a:lnTo>
                  <a:lnTo>
                    <a:pt x="337" y="4736"/>
                  </a:lnTo>
                  <a:lnTo>
                    <a:pt x="466" y="4969"/>
                  </a:lnTo>
                  <a:lnTo>
                    <a:pt x="596" y="5201"/>
                  </a:lnTo>
                  <a:lnTo>
                    <a:pt x="777" y="5408"/>
                  </a:lnTo>
                  <a:lnTo>
                    <a:pt x="958" y="5590"/>
                  </a:lnTo>
                  <a:lnTo>
                    <a:pt x="1139" y="5771"/>
                  </a:lnTo>
                  <a:lnTo>
                    <a:pt x="1372" y="5926"/>
                  </a:lnTo>
                  <a:lnTo>
                    <a:pt x="1579" y="6081"/>
                  </a:lnTo>
                  <a:lnTo>
                    <a:pt x="1812" y="6211"/>
                  </a:lnTo>
                  <a:lnTo>
                    <a:pt x="2071" y="6314"/>
                  </a:lnTo>
                  <a:lnTo>
                    <a:pt x="2304" y="6418"/>
                  </a:lnTo>
                  <a:lnTo>
                    <a:pt x="2563" y="6469"/>
                  </a:lnTo>
                  <a:lnTo>
                    <a:pt x="2821" y="6521"/>
                  </a:lnTo>
                  <a:lnTo>
                    <a:pt x="3106" y="6573"/>
                  </a:lnTo>
                  <a:lnTo>
                    <a:pt x="3649" y="6573"/>
                  </a:lnTo>
                  <a:lnTo>
                    <a:pt x="4451" y="6521"/>
                  </a:lnTo>
                  <a:lnTo>
                    <a:pt x="4840" y="6469"/>
                  </a:lnTo>
                  <a:lnTo>
                    <a:pt x="5202" y="6392"/>
                  </a:lnTo>
                  <a:lnTo>
                    <a:pt x="5564" y="6314"/>
                  </a:lnTo>
                  <a:lnTo>
                    <a:pt x="5849" y="6211"/>
                  </a:lnTo>
                  <a:lnTo>
                    <a:pt x="6108" y="6107"/>
                  </a:lnTo>
                  <a:lnTo>
                    <a:pt x="6315" y="5952"/>
                  </a:lnTo>
                  <a:lnTo>
                    <a:pt x="6366" y="5874"/>
                  </a:lnTo>
                  <a:lnTo>
                    <a:pt x="6444" y="5797"/>
                  </a:lnTo>
                  <a:lnTo>
                    <a:pt x="6548" y="5538"/>
                  </a:lnTo>
                  <a:lnTo>
                    <a:pt x="6599" y="5227"/>
                  </a:lnTo>
                  <a:lnTo>
                    <a:pt x="6651" y="4891"/>
                  </a:lnTo>
                  <a:lnTo>
                    <a:pt x="6703" y="4477"/>
                  </a:lnTo>
                  <a:lnTo>
                    <a:pt x="6703" y="4063"/>
                  </a:lnTo>
                  <a:lnTo>
                    <a:pt x="6677" y="3597"/>
                  </a:lnTo>
                  <a:lnTo>
                    <a:pt x="6651" y="3131"/>
                  </a:lnTo>
                  <a:lnTo>
                    <a:pt x="6599" y="2691"/>
                  </a:lnTo>
                  <a:lnTo>
                    <a:pt x="6522" y="2226"/>
                  </a:lnTo>
                  <a:lnTo>
                    <a:pt x="6444" y="1786"/>
                  </a:lnTo>
                  <a:lnTo>
                    <a:pt x="6340" y="1372"/>
                  </a:lnTo>
                  <a:lnTo>
                    <a:pt x="6211" y="1009"/>
                  </a:lnTo>
                  <a:lnTo>
                    <a:pt x="6082" y="699"/>
                  </a:lnTo>
                  <a:lnTo>
                    <a:pt x="5926" y="440"/>
                  </a:lnTo>
                  <a:lnTo>
                    <a:pt x="5771" y="233"/>
                  </a:lnTo>
                  <a:lnTo>
                    <a:pt x="5694" y="155"/>
                  </a:lnTo>
                  <a:lnTo>
                    <a:pt x="5590" y="104"/>
                  </a:lnTo>
                  <a:lnTo>
                    <a:pt x="5383" y="26"/>
                  </a:lnTo>
                  <a:lnTo>
                    <a:pt x="512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46"/>
            <p:cNvSpPr/>
            <p:nvPr/>
          </p:nvSpPr>
          <p:spPr>
            <a:xfrm>
              <a:off x="6066886" y="2374415"/>
              <a:ext cx="118662" cy="53784"/>
            </a:xfrm>
            <a:custGeom>
              <a:rect b="b" l="l" r="r" t="t"/>
              <a:pathLst>
                <a:path extrusionOk="0" h="3132" w="6910">
                  <a:moveTo>
                    <a:pt x="6340" y="0"/>
                  </a:moveTo>
                  <a:lnTo>
                    <a:pt x="6236" y="26"/>
                  </a:lnTo>
                  <a:lnTo>
                    <a:pt x="5797" y="155"/>
                  </a:lnTo>
                  <a:lnTo>
                    <a:pt x="5279" y="311"/>
                  </a:lnTo>
                  <a:lnTo>
                    <a:pt x="4270" y="699"/>
                  </a:lnTo>
                  <a:lnTo>
                    <a:pt x="3079" y="1190"/>
                  </a:lnTo>
                  <a:lnTo>
                    <a:pt x="466" y="1035"/>
                  </a:lnTo>
                  <a:lnTo>
                    <a:pt x="0" y="3131"/>
                  </a:lnTo>
                  <a:lnTo>
                    <a:pt x="0" y="3131"/>
                  </a:lnTo>
                  <a:lnTo>
                    <a:pt x="414" y="3105"/>
                  </a:lnTo>
                  <a:lnTo>
                    <a:pt x="1398" y="3028"/>
                  </a:lnTo>
                  <a:lnTo>
                    <a:pt x="1993" y="2950"/>
                  </a:lnTo>
                  <a:lnTo>
                    <a:pt x="2536" y="2872"/>
                  </a:lnTo>
                  <a:lnTo>
                    <a:pt x="3028" y="2795"/>
                  </a:lnTo>
                  <a:lnTo>
                    <a:pt x="3390" y="2691"/>
                  </a:lnTo>
                  <a:lnTo>
                    <a:pt x="4115" y="2381"/>
                  </a:lnTo>
                  <a:lnTo>
                    <a:pt x="4968" y="1967"/>
                  </a:lnTo>
                  <a:lnTo>
                    <a:pt x="5848" y="1501"/>
                  </a:lnTo>
                  <a:lnTo>
                    <a:pt x="6262" y="1268"/>
                  </a:lnTo>
                  <a:lnTo>
                    <a:pt x="6625" y="1061"/>
                  </a:lnTo>
                  <a:lnTo>
                    <a:pt x="6702" y="983"/>
                  </a:lnTo>
                  <a:lnTo>
                    <a:pt x="6780" y="906"/>
                  </a:lnTo>
                  <a:lnTo>
                    <a:pt x="6832" y="802"/>
                  </a:lnTo>
                  <a:lnTo>
                    <a:pt x="6883" y="699"/>
                  </a:lnTo>
                  <a:lnTo>
                    <a:pt x="6909" y="621"/>
                  </a:lnTo>
                  <a:lnTo>
                    <a:pt x="6909" y="518"/>
                  </a:lnTo>
                  <a:lnTo>
                    <a:pt x="6909" y="440"/>
                  </a:lnTo>
                  <a:lnTo>
                    <a:pt x="6883" y="336"/>
                  </a:lnTo>
                  <a:lnTo>
                    <a:pt x="6832" y="259"/>
                  </a:lnTo>
                  <a:lnTo>
                    <a:pt x="6780" y="181"/>
                  </a:lnTo>
                  <a:lnTo>
                    <a:pt x="6728" y="129"/>
                  </a:lnTo>
                  <a:lnTo>
                    <a:pt x="6650" y="78"/>
                  </a:lnTo>
                  <a:lnTo>
                    <a:pt x="6573" y="26"/>
                  </a:lnTo>
                  <a:lnTo>
                    <a:pt x="646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46"/>
            <p:cNvSpPr/>
            <p:nvPr/>
          </p:nvSpPr>
          <p:spPr>
            <a:xfrm>
              <a:off x="6082873" y="2394404"/>
              <a:ext cx="120001" cy="65341"/>
            </a:xfrm>
            <a:custGeom>
              <a:rect b="b" l="l" r="r" t="t"/>
              <a:pathLst>
                <a:path extrusionOk="0" h="3805" w="6988">
                  <a:moveTo>
                    <a:pt x="6392" y="0"/>
                  </a:moveTo>
                  <a:lnTo>
                    <a:pt x="6289" y="26"/>
                  </a:lnTo>
                  <a:lnTo>
                    <a:pt x="5797" y="182"/>
                  </a:lnTo>
                  <a:lnTo>
                    <a:pt x="5254" y="415"/>
                  </a:lnTo>
                  <a:lnTo>
                    <a:pt x="4115" y="906"/>
                  </a:lnTo>
                  <a:lnTo>
                    <a:pt x="3235" y="1320"/>
                  </a:lnTo>
                  <a:lnTo>
                    <a:pt x="2847" y="1501"/>
                  </a:lnTo>
                  <a:lnTo>
                    <a:pt x="208" y="1657"/>
                  </a:lnTo>
                  <a:lnTo>
                    <a:pt x="1" y="3804"/>
                  </a:lnTo>
                  <a:lnTo>
                    <a:pt x="1" y="3804"/>
                  </a:lnTo>
                  <a:lnTo>
                    <a:pt x="441" y="3701"/>
                  </a:lnTo>
                  <a:lnTo>
                    <a:pt x="1424" y="3494"/>
                  </a:lnTo>
                  <a:lnTo>
                    <a:pt x="2537" y="3235"/>
                  </a:lnTo>
                  <a:lnTo>
                    <a:pt x="3002" y="3106"/>
                  </a:lnTo>
                  <a:lnTo>
                    <a:pt x="3339" y="2950"/>
                  </a:lnTo>
                  <a:lnTo>
                    <a:pt x="3986" y="2614"/>
                  </a:lnTo>
                  <a:lnTo>
                    <a:pt x="4866" y="2148"/>
                  </a:lnTo>
                  <a:lnTo>
                    <a:pt x="5849" y="1579"/>
                  </a:lnTo>
                  <a:lnTo>
                    <a:pt x="6315" y="1294"/>
                  </a:lnTo>
                  <a:lnTo>
                    <a:pt x="6780" y="984"/>
                  </a:lnTo>
                  <a:lnTo>
                    <a:pt x="6858" y="932"/>
                  </a:lnTo>
                  <a:lnTo>
                    <a:pt x="6910" y="854"/>
                  </a:lnTo>
                  <a:lnTo>
                    <a:pt x="6962" y="751"/>
                  </a:lnTo>
                  <a:lnTo>
                    <a:pt x="6987" y="673"/>
                  </a:lnTo>
                  <a:lnTo>
                    <a:pt x="6987" y="570"/>
                  </a:lnTo>
                  <a:lnTo>
                    <a:pt x="6987" y="492"/>
                  </a:lnTo>
                  <a:lnTo>
                    <a:pt x="6910" y="311"/>
                  </a:lnTo>
                  <a:lnTo>
                    <a:pt x="6806" y="156"/>
                  </a:lnTo>
                  <a:lnTo>
                    <a:pt x="6755" y="104"/>
                  </a:lnTo>
                  <a:lnTo>
                    <a:pt x="6677" y="52"/>
                  </a:lnTo>
                  <a:lnTo>
                    <a:pt x="657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46"/>
            <p:cNvSpPr/>
            <p:nvPr/>
          </p:nvSpPr>
          <p:spPr>
            <a:xfrm>
              <a:off x="6089983" y="2440615"/>
              <a:ext cx="106229" cy="36457"/>
            </a:xfrm>
            <a:custGeom>
              <a:rect b="b" l="l" r="r" t="t"/>
              <a:pathLst>
                <a:path extrusionOk="0" h="2123" w="6186">
                  <a:moveTo>
                    <a:pt x="5564" y="1"/>
                  </a:moveTo>
                  <a:lnTo>
                    <a:pt x="5435" y="27"/>
                  </a:lnTo>
                  <a:lnTo>
                    <a:pt x="2304" y="466"/>
                  </a:lnTo>
                  <a:lnTo>
                    <a:pt x="156" y="622"/>
                  </a:lnTo>
                  <a:lnTo>
                    <a:pt x="1" y="2123"/>
                  </a:lnTo>
                  <a:lnTo>
                    <a:pt x="2511" y="1993"/>
                  </a:lnTo>
                  <a:lnTo>
                    <a:pt x="5745" y="1062"/>
                  </a:lnTo>
                  <a:lnTo>
                    <a:pt x="5875" y="1010"/>
                  </a:lnTo>
                  <a:lnTo>
                    <a:pt x="5978" y="958"/>
                  </a:lnTo>
                  <a:lnTo>
                    <a:pt x="6056" y="855"/>
                  </a:lnTo>
                  <a:lnTo>
                    <a:pt x="6134" y="777"/>
                  </a:lnTo>
                  <a:lnTo>
                    <a:pt x="6159" y="673"/>
                  </a:lnTo>
                  <a:lnTo>
                    <a:pt x="6185" y="570"/>
                  </a:lnTo>
                  <a:lnTo>
                    <a:pt x="6185" y="466"/>
                  </a:lnTo>
                  <a:lnTo>
                    <a:pt x="6159" y="363"/>
                  </a:lnTo>
                  <a:lnTo>
                    <a:pt x="6134" y="285"/>
                  </a:lnTo>
                  <a:lnTo>
                    <a:pt x="6082" y="182"/>
                  </a:lnTo>
                  <a:lnTo>
                    <a:pt x="6004" y="104"/>
                  </a:lnTo>
                  <a:lnTo>
                    <a:pt x="5901" y="52"/>
                  </a:lnTo>
                  <a:lnTo>
                    <a:pt x="582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46"/>
            <p:cNvSpPr/>
            <p:nvPr/>
          </p:nvSpPr>
          <p:spPr>
            <a:xfrm>
              <a:off x="6073548" y="2465498"/>
              <a:ext cx="109767" cy="34688"/>
            </a:xfrm>
            <a:custGeom>
              <a:rect b="b" l="l" r="r" t="t"/>
              <a:pathLst>
                <a:path extrusionOk="0" h="2020" w="6392">
                  <a:moveTo>
                    <a:pt x="570" y="1"/>
                  </a:moveTo>
                  <a:lnTo>
                    <a:pt x="0" y="1424"/>
                  </a:lnTo>
                  <a:lnTo>
                    <a:pt x="2433" y="1993"/>
                  </a:lnTo>
                  <a:lnTo>
                    <a:pt x="5797" y="2019"/>
                  </a:lnTo>
                  <a:lnTo>
                    <a:pt x="5926" y="2019"/>
                  </a:lnTo>
                  <a:lnTo>
                    <a:pt x="6055" y="1993"/>
                  </a:lnTo>
                  <a:lnTo>
                    <a:pt x="6159" y="1916"/>
                  </a:lnTo>
                  <a:lnTo>
                    <a:pt x="6237" y="1864"/>
                  </a:lnTo>
                  <a:lnTo>
                    <a:pt x="6314" y="1786"/>
                  </a:lnTo>
                  <a:lnTo>
                    <a:pt x="6340" y="1683"/>
                  </a:lnTo>
                  <a:lnTo>
                    <a:pt x="6366" y="1579"/>
                  </a:lnTo>
                  <a:lnTo>
                    <a:pt x="6392" y="1476"/>
                  </a:lnTo>
                  <a:lnTo>
                    <a:pt x="6366" y="1372"/>
                  </a:lnTo>
                  <a:lnTo>
                    <a:pt x="6340" y="1295"/>
                  </a:lnTo>
                  <a:lnTo>
                    <a:pt x="6314" y="1191"/>
                  </a:lnTo>
                  <a:lnTo>
                    <a:pt x="6237" y="1113"/>
                  </a:lnTo>
                  <a:lnTo>
                    <a:pt x="6159" y="1036"/>
                  </a:lnTo>
                  <a:lnTo>
                    <a:pt x="6055" y="984"/>
                  </a:lnTo>
                  <a:lnTo>
                    <a:pt x="5926" y="958"/>
                  </a:lnTo>
                  <a:lnTo>
                    <a:pt x="5797" y="932"/>
                  </a:lnTo>
                  <a:lnTo>
                    <a:pt x="2666" y="492"/>
                  </a:lnTo>
                  <a:lnTo>
                    <a:pt x="5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46"/>
            <p:cNvSpPr/>
            <p:nvPr/>
          </p:nvSpPr>
          <p:spPr>
            <a:xfrm>
              <a:off x="6019335" y="2362858"/>
              <a:ext cx="103550" cy="54677"/>
            </a:xfrm>
            <a:custGeom>
              <a:rect b="b" l="l" r="r" t="t"/>
              <a:pathLst>
                <a:path extrusionOk="0" h="3184" w="6030">
                  <a:moveTo>
                    <a:pt x="3649" y="0"/>
                  </a:moveTo>
                  <a:lnTo>
                    <a:pt x="3235" y="26"/>
                  </a:lnTo>
                  <a:lnTo>
                    <a:pt x="2924" y="52"/>
                  </a:lnTo>
                  <a:lnTo>
                    <a:pt x="2795" y="104"/>
                  </a:lnTo>
                  <a:lnTo>
                    <a:pt x="2640" y="181"/>
                  </a:lnTo>
                  <a:lnTo>
                    <a:pt x="2226" y="466"/>
                  </a:lnTo>
                  <a:lnTo>
                    <a:pt x="1760" y="828"/>
                  </a:lnTo>
                  <a:lnTo>
                    <a:pt x="1242" y="1268"/>
                  </a:lnTo>
                  <a:lnTo>
                    <a:pt x="363" y="2070"/>
                  </a:lnTo>
                  <a:lnTo>
                    <a:pt x="0" y="2407"/>
                  </a:lnTo>
                  <a:lnTo>
                    <a:pt x="2485" y="3183"/>
                  </a:lnTo>
                  <a:lnTo>
                    <a:pt x="4037" y="1501"/>
                  </a:lnTo>
                  <a:lnTo>
                    <a:pt x="4270" y="1501"/>
                  </a:lnTo>
                  <a:lnTo>
                    <a:pt x="4813" y="1449"/>
                  </a:lnTo>
                  <a:lnTo>
                    <a:pt x="5124" y="1398"/>
                  </a:lnTo>
                  <a:lnTo>
                    <a:pt x="5409" y="1346"/>
                  </a:lnTo>
                  <a:lnTo>
                    <a:pt x="5641" y="1268"/>
                  </a:lnTo>
                  <a:lnTo>
                    <a:pt x="5745" y="1216"/>
                  </a:lnTo>
                  <a:lnTo>
                    <a:pt x="5797" y="1165"/>
                  </a:lnTo>
                  <a:lnTo>
                    <a:pt x="5900" y="1035"/>
                  </a:lnTo>
                  <a:lnTo>
                    <a:pt x="5952" y="880"/>
                  </a:lnTo>
                  <a:lnTo>
                    <a:pt x="6004" y="673"/>
                  </a:lnTo>
                  <a:lnTo>
                    <a:pt x="6030" y="492"/>
                  </a:lnTo>
                  <a:lnTo>
                    <a:pt x="6030" y="181"/>
                  </a:lnTo>
                  <a:lnTo>
                    <a:pt x="6030" y="26"/>
                  </a:lnTo>
                  <a:lnTo>
                    <a:pt x="468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46"/>
            <p:cNvSpPr/>
            <p:nvPr/>
          </p:nvSpPr>
          <p:spPr>
            <a:xfrm>
              <a:off x="6022890" y="2006031"/>
              <a:ext cx="17791" cy="17791"/>
            </a:xfrm>
            <a:custGeom>
              <a:rect b="b" l="l" r="r" t="t"/>
              <a:pathLst>
                <a:path extrusionOk="0" h="1036" w="1036">
                  <a:moveTo>
                    <a:pt x="414" y="0"/>
                  </a:moveTo>
                  <a:lnTo>
                    <a:pt x="311" y="26"/>
                  </a:lnTo>
                  <a:lnTo>
                    <a:pt x="207" y="78"/>
                  </a:lnTo>
                  <a:lnTo>
                    <a:pt x="130" y="155"/>
                  </a:lnTo>
                  <a:lnTo>
                    <a:pt x="78" y="233"/>
                  </a:lnTo>
                  <a:lnTo>
                    <a:pt x="26" y="311"/>
                  </a:lnTo>
                  <a:lnTo>
                    <a:pt x="0" y="414"/>
                  </a:lnTo>
                  <a:lnTo>
                    <a:pt x="0" y="518"/>
                  </a:lnTo>
                  <a:lnTo>
                    <a:pt x="0" y="621"/>
                  </a:lnTo>
                  <a:lnTo>
                    <a:pt x="26" y="725"/>
                  </a:lnTo>
                  <a:lnTo>
                    <a:pt x="78" y="802"/>
                  </a:lnTo>
                  <a:lnTo>
                    <a:pt x="130" y="880"/>
                  </a:lnTo>
                  <a:lnTo>
                    <a:pt x="207" y="932"/>
                  </a:lnTo>
                  <a:lnTo>
                    <a:pt x="311" y="984"/>
                  </a:lnTo>
                  <a:lnTo>
                    <a:pt x="414" y="1009"/>
                  </a:lnTo>
                  <a:lnTo>
                    <a:pt x="518" y="1035"/>
                  </a:lnTo>
                  <a:lnTo>
                    <a:pt x="621" y="1009"/>
                  </a:lnTo>
                  <a:lnTo>
                    <a:pt x="699" y="984"/>
                  </a:lnTo>
                  <a:lnTo>
                    <a:pt x="803" y="932"/>
                  </a:lnTo>
                  <a:lnTo>
                    <a:pt x="880" y="880"/>
                  </a:lnTo>
                  <a:lnTo>
                    <a:pt x="932" y="802"/>
                  </a:lnTo>
                  <a:lnTo>
                    <a:pt x="984" y="725"/>
                  </a:lnTo>
                  <a:lnTo>
                    <a:pt x="1010" y="621"/>
                  </a:lnTo>
                  <a:lnTo>
                    <a:pt x="1035" y="518"/>
                  </a:lnTo>
                  <a:lnTo>
                    <a:pt x="1010" y="414"/>
                  </a:lnTo>
                  <a:lnTo>
                    <a:pt x="984" y="311"/>
                  </a:lnTo>
                  <a:lnTo>
                    <a:pt x="932" y="233"/>
                  </a:lnTo>
                  <a:lnTo>
                    <a:pt x="880" y="155"/>
                  </a:lnTo>
                  <a:lnTo>
                    <a:pt x="803" y="78"/>
                  </a:lnTo>
                  <a:lnTo>
                    <a:pt x="699" y="26"/>
                  </a:lnTo>
                  <a:lnTo>
                    <a:pt x="621"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46"/>
            <p:cNvSpPr/>
            <p:nvPr/>
          </p:nvSpPr>
          <p:spPr>
            <a:xfrm>
              <a:off x="6081104" y="2006031"/>
              <a:ext cx="17791" cy="17791"/>
            </a:xfrm>
            <a:custGeom>
              <a:rect b="b" l="l" r="r" t="t"/>
              <a:pathLst>
                <a:path extrusionOk="0" h="1036" w="1036">
                  <a:moveTo>
                    <a:pt x="414" y="0"/>
                  </a:moveTo>
                  <a:lnTo>
                    <a:pt x="311" y="26"/>
                  </a:lnTo>
                  <a:lnTo>
                    <a:pt x="207" y="78"/>
                  </a:lnTo>
                  <a:lnTo>
                    <a:pt x="130" y="155"/>
                  </a:lnTo>
                  <a:lnTo>
                    <a:pt x="78" y="233"/>
                  </a:lnTo>
                  <a:lnTo>
                    <a:pt x="26" y="311"/>
                  </a:lnTo>
                  <a:lnTo>
                    <a:pt x="0" y="414"/>
                  </a:lnTo>
                  <a:lnTo>
                    <a:pt x="0" y="518"/>
                  </a:lnTo>
                  <a:lnTo>
                    <a:pt x="0" y="621"/>
                  </a:lnTo>
                  <a:lnTo>
                    <a:pt x="26" y="725"/>
                  </a:lnTo>
                  <a:lnTo>
                    <a:pt x="78" y="802"/>
                  </a:lnTo>
                  <a:lnTo>
                    <a:pt x="130" y="880"/>
                  </a:lnTo>
                  <a:lnTo>
                    <a:pt x="207" y="932"/>
                  </a:lnTo>
                  <a:lnTo>
                    <a:pt x="311" y="984"/>
                  </a:lnTo>
                  <a:lnTo>
                    <a:pt x="414" y="1009"/>
                  </a:lnTo>
                  <a:lnTo>
                    <a:pt x="518" y="1035"/>
                  </a:lnTo>
                  <a:lnTo>
                    <a:pt x="621" y="1009"/>
                  </a:lnTo>
                  <a:lnTo>
                    <a:pt x="699" y="984"/>
                  </a:lnTo>
                  <a:lnTo>
                    <a:pt x="802" y="932"/>
                  </a:lnTo>
                  <a:lnTo>
                    <a:pt x="880" y="880"/>
                  </a:lnTo>
                  <a:lnTo>
                    <a:pt x="932" y="802"/>
                  </a:lnTo>
                  <a:lnTo>
                    <a:pt x="984" y="725"/>
                  </a:lnTo>
                  <a:lnTo>
                    <a:pt x="1009" y="621"/>
                  </a:lnTo>
                  <a:lnTo>
                    <a:pt x="1035" y="518"/>
                  </a:lnTo>
                  <a:lnTo>
                    <a:pt x="1009" y="414"/>
                  </a:lnTo>
                  <a:lnTo>
                    <a:pt x="984" y="311"/>
                  </a:lnTo>
                  <a:lnTo>
                    <a:pt x="932" y="233"/>
                  </a:lnTo>
                  <a:lnTo>
                    <a:pt x="880" y="155"/>
                  </a:lnTo>
                  <a:lnTo>
                    <a:pt x="802" y="78"/>
                  </a:lnTo>
                  <a:lnTo>
                    <a:pt x="699" y="26"/>
                  </a:lnTo>
                  <a:lnTo>
                    <a:pt x="621"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46"/>
            <p:cNvSpPr/>
            <p:nvPr/>
          </p:nvSpPr>
          <p:spPr>
            <a:xfrm>
              <a:off x="6085535" y="2010461"/>
              <a:ext cx="20470" cy="116000"/>
            </a:xfrm>
            <a:custGeom>
              <a:rect b="b" l="l" r="r" t="t"/>
              <a:pathLst>
                <a:path extrusionOk="0" h="6755" w="1192">
                  <a:moveTo>
                    <a:pt x="182" y="1"/>
                  </a:moveTo>
                  <a:lnTo>
                    <a:pt x="79" y="53"/>
                  </a:lnTo>
                  <a:lnTo>
                    <a:pt x="27" y="130"/>
                  </a:lnTo>
                  <a:lnTo>
                    <a:pt x="1" y="234"/>
                  </a:lnTo>
                  <a:lnTo>
                    <a:pt x="1" y="337"/>
                  </a:lnTo>
                  <a:lnTo>
                    <a:pt x="182" y="1036"/>
                  </a:lnTo>
                  <a:lnTo>
                    <a:pt x="363" y="1761"/>
                  </a:lnTo>
                  <a:lnTo>
                    <a:pt x="519" y="2666"/>
                  </a:lnTo>
                  <a:lnTo>
                    <a:pt x="596" y="3158"/>
                  </a:lnTo>
                  <a:lnTo>
                    <a:pt x="648" y="3650"/>
                  </a:lnTo>
                  <a:lnTo>
                    <a:pt x="674" y="4141"/>
                  </a:lnTo>
                  <a:lnTo>
                    <a:pt x="674" y="4659"/>
                  </a:lnTo>
                  <a:lnTo>
                    <a:pt x="674" y="5125"/>
                  </a:lnTo>
                  <a:lnTo>
                    <a:pt x="622" y="5590"/>
                  </a:lnTo>
                  <a:lnTo>
                    <a:pt x="519" y="6030"/>
                  </a:lnTo>
                  <a:lnTo>
                    <a:pt x="389" y="6393"/>
                  </a:lnTo>
                  <a:lnTo>
                    <a:pt x="363" y="6496"/>
                  </a:lnTo>
                  <a:lnTo>
                    <a:pt x="389" y="6600"/>
                  </a:lnTo>
                  <a:lnTo>
                    <a:pt x="441" y="6677"/>
                  </a:lnTo>
                  <a:lnTo>
                    <a:pt x="519" y="6729"/>
                  </a:lnTo>
                  <a:lnTo>
                    <a:pt x="622" y="6755"/>
                  </a:lnTo>
                  <a:lnTo>
                    <a:pt x="700" y="6755"/>
                  </a:lnTo>
                  <a:lnTo>
                    <a:pt x="751" y="6729"/>
                  </a:lnTo>
                  <a:lnTo>
                    <a:pt x="803" y="6677"/>
                  </a:lnTo>
                  <a:lnTo>
                    <a:pt x="855" y="6600"/>
                  </a:lnTo>
                  <a:lnTo>
                    <a:pt x="1010" y="6186"/>
                  </a:lnTo>
                  <a:lnTo>
                    <a:pt x="1114" y="5746"/>
                  </a:lnTo>
                  <a:lnTo>
                    <a:pt x="1165" y="5254"/>
                  </a:lnTo>
                  <a:lnTo>
                    <a:pt x="1191" y="4736"/>
                  </a:lnTo>
                  <a:lnTo>
                    <a:pt x="1191" y="4219"/>
                  </a:lnTo>
                  <a:lnTo>
                    <a:pt x="1165" y="3701"/>
                  </a:lnTo>
                  <a:lnTo>
                    <a:pt x="1114" y="3184"/>
                  </a:lnTo>
                  <a:lnTo>
                    <a:pt x="1036" y="2666"/>
                  </a:lnTo>
                  <a:lnTo>
                    <a:pt x="881" y="1735"/>
                  </a:lnTo>
                  <a:lnTo>
                    <a:pt x="700" y="958"/>
                  </a:lnTo>
                  <a:lnTo>
                    <a:pt x="493" y="182"/>
                  </a:lnTo>
                  <a:lnTo>
                    <a:pt x="441" y="104"/>
                  </a:lnTo>
                  <a:lnTo>
                    <a:pt x="363" y="27"/>
                  </a:lnTo>
                  <a:lnTo>
                    <a:pt x="286"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46"/>
            <p:cNvSpPr/>
            <p:nvPr/>
          </p:nvSpPr>
          <p:spPr>
            <a:xfrm>
              <a:off x="6016673" y="2010461"/>
              <a:ext cx="20452" cy="116000"/>
            </a:xfrm>
            <a:custGeom>
              <a:rect b="b" l="l" r="r" t="t"/>
              <a:pathLst>
                <a:path extrusionOk="0" h="6755" w="1191">
                  <a:moveTo>
                    <a:pt x="906" y="1"/>
                  </a:moveTo>
                  <a:lnTo>
                    <a:pt x="802" y="27"/>
                  </a:lnTo>
                  <a:lnTo>
                    <a:pt x="725" y="104"/>
                  </a:lnTo>
                  <a:lnTo>
                    <a:pt x="699" y="182"/>
                  </a:lnTo>
                  <a:lnTo>
                    <a:pt x="492" y="958"/>
                  </a:lnTo>
                  <a:lnTo>
                    <a:pt x="311" y="1735"/>
                  </a:lnTo>
                  <a:lnTo>
                    <a:pt x="155" y="2666"/>
                  </a:lnTo>
                  <a:lnTo>
                    <a:pt x="78" y="3184"/>
                  </a:lnTo>
                  <a:lnTo>
                    <a:pt x="26" y="3701"/>
                  </a:lnTo>
                  <a:lnTo>
                    <a:pt x="0" y="4219"/>
                  </a:lnTo>
                  <a:lnTo>
                    <a:pt x="0" y="4736"/>
                  </a:lnTo>
                  <a:lnTo>
                    <a:pt x="26" y="5254"/>
                  </a:lnTo>
                  <a:lnTo>
                    <a:pt x="78" y="5746"/>
                  </a:lnTo>
                  <a:lnTo>
                    <a:pt x="181" y="6186"/>
                  </a:lnTo>
                  <a:lnTo>
                    <a:pt x="337" y="6600"/>
                  </a:lnTo>
                  <a:lnTo>
                    <a:pt x="362" y="6677"/>
                  </a:lnTo>
                  <a:lnTo>
                    <a:pt x="414" y="6729"/>
                  </a:lnTo>
                  <a:lnTo>
                    <a:pt x="492" y="6755"/>
                  </a:lnTo>
                  <a:lnTo>
                    <a:pt x="569" y="6755"/>
                  </a:lnTo>
                  <a:lnTo>
                    <a:pt x="647" y="6729"/>
                  </a:lnTo>
                  <a:lnTo>
                    <a:pt x="751" y="6677"/>
                  </a:lnTo>
                  <a:lnTo>
                    <a:pt x="802" y="6600"/>
                  </a:lnTo>
                  <a:lnTo>
                    <a:pt x="802" y="6496"/>
                  </a:lnTo>
                  <a:lnTo>
                    <a:pt x="802" y="6393"/>
                  </a:lnTo>
                  <a:lnTo>
                    <a:pt x="647" y="6030"/>
                  </a:lnTo>
                  <a:lnTo>
                    <a:pt x="569" y="5590"/>
                  </a:lnTo>
                  <a:lnTo>
                    <a:pt x="518" y="5125"/>
                  </a:lnTo>
                  <a:lnTo>
                    <a:pt x="492" y="4659"/>
                  </a:lnTo>
                  <a:lnTo>
                    <a:pt x="492" y="4141"/>
                  </a:lnTo>
                  <a:lnTo>
                    <a:pt x="544" y="3650"/>
                  </a:lnTo>
                  <a:lnTo>
                    <a:pt x="595" y="3158"/>
                  </a:lnTo>
                  <a:lnTo>
                    <a:pt x="673" y="2666"/>
                  </a:lnTo>
                  <a:lnTo>
                    <a:pt x="828" y="1761"/>
                  </a:lnTo>
                  <a:lnTo>
                    <a:pt x="983" y="1036"/>
                  </a:lnTo>
                  <a:lnTo>
                    <a:pt x="1165" y="337"/>
                  </a:lnTo>
                  <a:lnTo>
                    <a:pt x="1190" y="234"/>
                  </a:lnTo>
                  <a:lnTo>
                    <a:pt x="1165" y="130"/>
                  </a:lnTo>
                  <a:lnTo>
                    <a:pt x="1087" y="53"/>
                  </a:lnTo>
                  <a:lnTo>
                    <a:pt x="1009"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46"/>
            <p:cNvSpPr/>
            <p:nvPr/>
          </p:nvSpPr>
          <p:spPr>
            <a:xfrm>
              <a:off x="5187928" y="2188214"/>
              <a:ext cx="836747" cy="984293"/>
            </a:xfrm>
            <a:custGeom>
              <a:rect b="b" l="l" r="r" t="t"/>
              <a:pathLst>
                <a:path extrusionOk="0" h="57318" w="48726">
                  <a:moveTo>
                    <a:pt x="15060" y="1"/>
                  </a:moveTo>
                  <a:lnTo>
                    <a:pt x="14672" y="27"/>
                  </a:lnTo>
                  <a:lnTo>
                    <a:pt x="14284" y="52"/>
                  </a:lnTo>
                  <a:lnTo>
                    <a:pt x="13896" y="104"/>
                  </a:lnTo>
                  <a:lnTo>
                    <a:pt x="13534" y="208"/>
                  </a:lnTo>
                  <a:lnTo>
                    <a:pt x="13145" y="311"/>
                  </a:lnTo>
                  <a:lnTo>
                    <a:pt x="12783" y="441"/>
                  </a:lnTo>
                  <a:lnTo>
                    <a:pt x="12421" y="596"/>
                  </a:lnTo>
                  <a:lnTo>
                    <a:pt x="12084" y="751"/>
                  </a:lnTo>
                  <a:lnTo>
                    <a:pt x="11722" y="958"/>
                  </a:lnTo>
                  <a:lnTo>
                    <a:pt x="11386" y="1165"/>
                  </a:lnTo>
                  <a:lnTo>
                    <a:pt x="11049" y="1398"/>
                  </a:lnTo>
                  <a:lnTo>
                    <a:pt x="10739" y="1657"/>
                  </a:lnTo>
                  <a:lnTo>
                    <a:pt x="10428" y="1916"/>
                  </a:lnTo>
                  <a:lnTo>
                    <a:pt x="10118" y="2200"/>
                  </a:lnTo>
                  <a:lnTo>
                    <a:pt x="9807" y="2511"/>
                  </a:lnTo>
                  <a:lnTo>
                    <a:pt x="9523" y="2847"/>
                  </a:lnTo>
                  <a:lnTo>
                    <a:pt x="9238" y="3184"/>
                  </a:lnTo>
                  <a:lnTo>
                    <a:pt x="8979" y="3546"/>
                  </a:lnTo>
                  <a:lnTo>
                    <a:pt x="8721" y="3908"/>
                  </a:lnTo>
                  <a:lnTo>
                    <a:pt x="8462" y="4322"/>
                  </a:lnTo>
                  <a:lnTo>
                    <a:pt x="8229" y="4710"/>
                  </a:lnTo>
                  <a:lnTo>
                    <a:pt x="7996" y="5150"/>
                  </a:lnTo>
                  <a:lnTo>
                    <a:pt x="7789" y="5564"/>
                  </a:lnTo>
                  <a:lnTo>
                    <a:pt x="7582" y="6030"/>
                  </a:lnTo>
                  <a:lnTo>
                    <a:pt x="7401" y="6496"/>
                  </a:lnTo>
                  <a:lnTo>
                    <a:pt x="7220" y="6962"/>
                  </a:lnTo>
                  <a:lnTo>
                    <a:pt x="7064" y="7453"/>
                  </a:lnTo>
                  <a:lnTo>
                    <a:pt x="6935" y="7945"/>
                  </a:lnTo>
                  <a:lnTo>
                    <a:pt x="6806" y="8462"/>
                  </a:lnTo>
                  <a:lnTo>
                    <a:pt x="6676" y="8980"/>
                  </a:lnTo>
                  <a:lnTo>
                    <a:pt x="6573" y="9523"/>
                  </a:lnTo>
                  <a:lnTo>
                    <a:pt x="6495" y="10067"/>
                  </a:lnTo>
                  <a:lnTo>
                    <a:pt x="0" y="56050"/>
                  </a:lnTo>
                  <a:lnTo>
                    <a:pt x="0" y="56283"/>
                  </a:lnTo>
                  <a:lnTo>
                    <a:pt x="52" y="56516"/>
                  </a:lnTo>
                  <a:lnTo>
                    <a:pt x="129" y="56748"/>
                  </a:lnTo>
                  <a:lnTo>
                    <a:pt x="259" y="56930"/>
                  </a:lnTo>
                  <a:lnTo>
                    <a:pt x="440" y="57085"/>
                  </a:lnTo>
                  <a:lnTo>
                    <a:pt x="647" y="57214"/>
                  </a:lnTo>
                  <a:lnTo>
                    <a:pt x="854" y="57292"/>
                  </a:lnTo>
                  <a:lnTo>
                    <a:pt x="1113" y="57318"/>
                  </a:lnTo>
                  <a:lnTo>
                    <a:pt x="47613" y="57318"/>
                  </a:lnTo>
                  <a:lnTo>
                    <a:pt x="47872" y="57292"/>
                  </a:lnTo>
                  <a:lnTo>
                    <a:pt x="48079" y="57214"/>
                  </a:lnTo>
                  <a:lnTo>
                    <a:pt x="48286" y="57085"/>
                  </a:lnTo>
                  <a:lnTo>
                    <a:pt x="48441" y="56930"/>
                  </a:lnTo>
                  <a:lnTo>
                    <a:pt x="48597" y="56748"/>
                  </a:lnTo>
                  <a:lnTo>
                    <a:pt x="48674" y="56541"/>
                  </a:lnTo>
                  <a:lnTo>
                    <a:pt x="48726" y="56308"/>
                  </a:lnTo>
                  <a:lnTo>
                    <a:pt x="48726" y="56050"/>
                  </a:lnTo>
                  <a:lnTo>
                    <a:pt x="43137" y="10377"/>
                  </a:lnTo>
                  <a:lnTo>
                    <a:pt x="43059" y="9834"/>
                  </a:lnTo>
                  <a:lnTo>
                    <a:pt x="42955" y="9290"/>
                  </a:lnTo>
                  <a:lnTo>
                    <a:pt x="42852" y="8747"/>
                  </a:lnTo>
                  <a:lnTo>
                    <a:pt x="42722" y="8229"/>
                  </a:lnTo>
                  <a:lnTo>
                    <a:pt x="42593" y="7712"/>
                  </a:lnTo>
                  <a:lnTo>
                    <a:pt x="42438" y="7194"/>
                  </a:lnTo>
                  <a:lnTo>
                    <a:pt x="42257" y="6703"/>
                  </a:lnTo>
                  <a:lnTo>
                    <a:pt x="42076" y="6237"/>
                  </a:lnTo>
                  <a:lnTo>
                    <a:pt x="41894" y="5771"/>
                  </a:lnTo>
                  <a:lnTo>
                    <a:pt x="41662" y="5331"/>
                  </a:lnTo>
                  <a:lnTo>
                    <a:pt x="41455" y="4891"/>
                  </a:lnTo>
                  <a:lnTo>
                    <a:pt x="41222" y="4477"/>
                  </a:lnTo>
                  <a:lnTo>
                    <a:pt x="40963" y="4063"/>
                  </a:lnTo>
                  <a:lnTo>
                    <a:pt x="40704" y="3675"/>
                  </a:lnTo>
                  <a:lnTo>
                    <a:pt x="40419" y="3313"/>
                  </a:lnTo>
                  <a:lnTo>
                    <a:pt x="40161" y="2951"/>
                  </a:lnTo>
                  <a:lnTo>
                    <a:pt x="39850" y="2614"/>
                  </a:lnTo>
                  <a:lnTo>
                    <a:pt x="39566" y="2304"/>
                  </a:lnTo>
                  <a:lnTo>
                    <a:pt x="39255" y="1993"/>
                  </a:lnTo>
                  <a:lnTo>
                    <a:pt x="38919" y="1709"/>
                  </a:lnTo>
                  <a:lnTo>
                    <a:pt x="38608" y="1450"/>
                  </a:lnTo>
                  <a:lnTo>
                    <a:pt x="38272" y="1217"/>
                  </a:lnTo>
                  <a:lnTo>
                    <a:pt x="37909" y="984"/>
                  </a:lnTo>
                  <a:lnTo>
                    <a:pt x="37573" y="777"/>
                  </a:lnTo>
                  <a:lnTo>
                    <a:pt x="37211" y="596"/>
                  </a:lnTo>
                  <a:lnTo>
                    <a:pt x="36848" y="441"/>
                  </a:lnTo>
                  <a:lnTo>
                    <a:pt x="36460" y="311"/>
                  </a:lnTo>
                  <a:lnTo>
                    <a:pt x="36098" y="208"/>
                  </a:lnTo>
                  <a:lnTo>
                    <a:pt x="35710" y="130"/>
                  </a:lnTo>
                  <a:lnTo>
                    <a:pt x="35322" y="52"/>
                  </a:lnTo>
                  <a:lnTo>
                    <a:pt x="34934" y="27"/>
                  </a:lnTo>
                  <a:lnTo>
                    <a:pt x="3452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46"/>
            <p:cNvSpPr/>
            <p:nvPr/>
          </p:nvSpPr>
          <p:spPr>
            <a:xfrm>
              <a:off x="5187928" y="2188214"/>
              <a:ext cx="836747" cy="984293"/>
            </a:xfrm>
            <a:custGeom>
              <a:rect b="b" l="l" r="r" t="t"/>
              <a:pathLst>
                <a:path extrusionOk="0" fill="none" h="57318" w="48726">
                  <a:moveTo>
                    <a:pt x="47613" y="57318"/>
                  </a:moveTo>
                  <a:lnTo>
                    <a:pt x="1113" y="57318"/>
                  </a:lnTo>
                  <a:lnTo>
                    <a:pt x="1113" y="57318"/>
                  </a:lnTo>
                  <a:lnTo>
                    <a:pt x="854" y="57292"/>
                  </a:lnTo>
                  <a:lnTo>
                    <a:pt x="647" y="57214"/>
                  </a:lnTo>
                  <a:lnTo>
                    <a:pt x="440" y="57085"/>
                  </a:lnTo>
                  <a:lnTo>
                    <a:pt x="259" y="56930"/>
                  </a:lnTo>
                  <a:lnTo>
                    <a:pt x="129" y="56748"/>
                  </a:lnTo>
                  <a:lnTo>
                    <a:pt x="52" y="56516"/>
                  </a:lnTo>
                  <a:lnTo>
                    <a:pt x="0" y="56283"/>
                  </a:lnTo>
                  <a:lnTo>
                    <a:pt x="0" y="56050"/>
                  </a:lnTo>
                  <a:lnTo>
                    <a:pt x="6495" y="10067"/>
                  </a:lnTo>
                  <a:lnTo>
                    <a:pt x="6495" y="10067"/>
                  </a:lnTo>
                  <a:lnTo>
                    <a:pt x="6573" y="9523"/>
                  </a:lnTo>
                  <a:lnTo>
                    <a:pt x="6676" y="8980"/>
                  </a:lnTo>
                  <a:lnTo>
                    <a:pt x="6806" y="8462"/>
                  </a:lnTo>
                  <a:lnTo>
                    <a:pt x="6935" y="7945"/>
                  </a:lnTo>
                  <a:lnTo>
                    <a:pt x="7064" y="7453"/>
                  </a:lnTo>
                  <a:lnTo>
                    <a:pt x="7220" y="6962"/>
                  </a:lnTo>
                  <a:lnTo>
                    <a:pt x="7401" y="6496"/>
                  </a:lnTo>
                  <a:lnTo>
                    <a:pt x="7582" y="6030"/>
                  </a:lnTo>
                  <a:lnTo>
                    <a:pt x="7789" y="5564"/>
                  </a:lnTo>
                  <a:lnTo>
                    <a:pt x="7996" y="5150"/>
                  </a:lnTo>
                  <a:lnTo>
                    <a:pt x="8229" y="4710"/>
                  </a:lnTo>
                  <a:lnTo>
                    <a:pt x="8462" y="4322"/>
                  </a:lnTo>
                  <a:lnTo>
                    <a:pt x="8721" y="3908"/>
                  </a:lnTo>
                  <a:lnTo>
                    <a:pt x="8979" y="3546"/>
                  </a:lnTo>
                  <a:lnTo>
                    <a:pt x="9238" y="3184"/>
                  </a:lnTo>
                  <a:lnTo>
                    <a:pt x="9523" y="2847"/>
                  </a:lnTo>
                  <a:lnTo>
                    <a:pt x="9807" y="2511"/>
                  </a:lnTo>
                  <a:lnTo>
                    <a:pt x="10118" y="2200"/>
                  </a:lnTo>
                  <a:lnTo>
                    <a:pt x="10428" y="1916"/>
                  </a:lnTo>
                  <a:lnTo>
                    <a:pt x="10739" y="1657"/>
                  </a:lnTo>
                  <a:lnTo>
                    <a:pt x="11049" y="1398"/>
                  </a:lnTo>
                  <a:lnTo>
                    <a:pt x="11386" y="1165"/>
                  </a:lnTo>
                  <a:lnTo>
                    <a:pt x="11722" y="958"/>
                  </a:lnTo>
                  <a:lnTo>
                    <a:pt x="12084" y="751"/>
                  </a:lnTo>
                  <a:lnTo>
                    <a:pt x="12421" y="596"/>
                  </a:lnTo>
                  <a:lnTo>
                    <a:pt x="12783" y="441"/>
                  </a:lnTo>
                  <a:lnTo>
                    <a:pt x="13145" y="311"/>
                  </a:lnTo>
                  <a:lnTo>
                    <a:pt x="13534" y="208"/>
                  </a:lnTo>
                  <a:lnTo>
                    <a:pt x="13896" y="104"/>
                  </a:lnTo>
                  <a:lnTo>
                    <a:pt x="14284" y="52"/>
                  </a:lnTo>
                  <a:lnTo>
                    <a:pt x="14672" y="27"/>
                  </a:lnTo>
                  <a:lnTo>
                    <a:pt x="15060" y="1"/>
                  </a:lnTo>
                  <a:lnTo>
                    <a:pt x="34520" y="1"/>
                  </a:lnTo>
                  <a:lnTo>
                    <a:pt x="34520" y="1"/>
                  </a:lnTo>
                  <a:lnTo>
                    <a:pt x="34934" y="27"/>
                  </a:lnTo>
                  <a:lnTo>
                    <a:pt x="35322" y="52"/>
                  </a:lnTo>
                  <a:lnTo>
                    <a:pt x="35710" y="130"/>
                  </a:lnTo>
                  <a:lnTo>
                    <a:pt x="36098" y="208"/>
                  </a:lnTo>
                  <a:lnTo>
                    <a:pt x="36460" y="311"/>
                  </a:lnTo>
                  <a:lnTo>
                    <a:pt x="36848" y="441"/>
                  </a:lnTo>
                  <a:lnTo>
                    <a:pt x="37211" y="596"/>
                  </a:lnTo>
                  <a:lnTo>
                    <a:pt x="37573" y="777"/>
                  </a:lnTo>
                  <a:lnTo>
                    <a:pt x="37909" y="984"/>
                  </a:lnTo>
                  <a:lnTo>
                    <a:pt x="38272" y="1217"/>
                  </a:lnTo>
                  <a:lnTo>
                    <a:pt x="38608" y="1450"/>
                  </a:lnTo>
                  <a:lnTo>
                    <a:pt x="38919" y="1709"/>
                  </a:lnTo>
                  <a:lnTo>
                    <a:pt x="39255" y="1993"/>
                  </a:lnTo>
                  <a:lnTo>
                    <a:pt x="39566" y="2304"/>
                  </a:lnTo>
                  <a:lnTo>
                    <a:pt x="39850" y="2614"/>
                  </a:lnTo>
                  <a:lnTo>
                    <a:pt x="40161" y="2951"/>
                  </a:lnTo>
                  <a:lnTo>
                    <a:pt x="40419" y="3313"/>
                  </a:lnTo>
                  <a:lnTo>
                    <a:pt x="40704" y="3675"/>
                  </a:lnTo>
                  <a:lnTo>
                    <a:pt x="40963" y="4063"/>
                  </a:lnTo>
                  <a:lnTo>
                    <a:pt x="41222" y="4477"/>
                  </a:lnTo>
                  <a:lnTo>
                    <a:pt x="41455" y="4891"/>
                  </a:lnTo>
                  <a:lnTo>
                    <a:pt x="41662" y="5331"/>
                  </a:lnTo>
                  <a:lnTo>
                    <a:pt x="41894" y="5771"/>
                  </a:lnTo>
                  <a:lnTo>
                    <a:pt x="42076" y="6237"/>
                  </a:lnTo>
                  <a:lnTo>
                    <a:pt x="42257" y="6703"/>
                  </a:lnTo>
                  <a:lnTo>
                    <a:pt x="42438" y="7194"/>
                  </a:lnTo>
                  <a:lnTo>
                    <a:pt x="42593" y="7712"/>
                  </a:lnTo>
                  <a:lnTo>
                    <a:pt x="42722" y="8229"/>
                  </a:lnTo>
                  <a:lnTo>
                    <a:pt x="42852" y="8747"/>
                  </a:lnTo>
                  <a:lnTo>
                    <a:pt x="42955" y="9290"/>
                  </a:lnTo>
                  <a:lnTo>
                    <a:pt x="43059" y="9834"/>
                  </a:lnTo>
                  <a:lnTo>
                    <a:pt x="43137" y="10377"/>
                  </a:lnTo>
                  <a:lnTo>
                    <a:pt x="48726" y="56050"/>
                  </a:lnTo>
                  <a:lnTo>
                    <a:pt x="48726" y="56050"/>
                  </a:lnTo>
                  <a:lnTo>
                    <a:pt x="48726" y="56308"/>
                  </a:lnTo>
                  <a:lnTo>
                    <a:pt x="48674" y="56541"/>
                  </a:lnTo>
                  <a:lnTo>
                    <a:pt x="48597" y="56748"/>
                  </a:lnTo>
                  <a:lnTo>
                    <a:pt x="48441" y="56930"/>
                  </a:lnTo>
                  <a:lnTo>
                    <a:pt x="48286" y="57085"/>
                  </a:lnTo>
                  <a:lnTo>
                    <a:pt x="48079" y="57214"/>
                  </a:lnTo>
                  <a:lnTo>
                    <a:pt x="47872" y="57292"/>
                  </a:lnTo>
                  <a:lnTo>
                    <a:pt x="47613" y="573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46"/>
            <p:cNvSpPr/>
            <p:nvPr/>
          </p:nvSpPr>
          <p:spPr>
            <a:xfrm>
              <a:off x="5140824" y="3135174"/>
              <a:ext cx="930509" cy="268406"/>
            </a:xfrm>
            <a:custGeom>
              <a:rect b="b" l="l" r="r" t="t"/>
              <a:pathLst>
                <a:path extrusionOk="0" h="15630" w="54186">
                  <a:moveTo>
                    <a:pt x="906" y="0"/>
                  </a:moveTo>
                  <a:lnTo>
                    <a:pt x="725" y="26"/>
                  </a:lnTo>
                  <a:lnTo>
                    <a:pt x="569" y="78"/>
                  </a:lnTo>
                  <a:lnTo>
                    <a:pt x="414" y="155"/>
                  </a:lnTo>
                  <a:lnTo>
                    <a:pt x="285" y="285"/>
                  </a:lnTo>
                  <a:lnTo>
                    <a:pt x="155" y="414"/>
                  </a:lnTo>
                  <a:lnTo>
                    <a:pt x="78" y="569"/>
                  </a:lnTo>
                  <a:lnTo>
                    <a:pt x="26" y="725"/>
                  </a:lnTo>
                  <a:lnTo>
                    <a:pt x="0" y="906"/>
                  </a:lnTo>
                  <a:lnTo>
                    <a:pt x="0" y="14750"/>
                  </a:lnTo>
                  <a:lnTo>
                    <a:pt x="26" y="14931"/>
                  </a:lnTo>
                  <a:lnTo>
                    <a:pt x="78" y="15086"/>
                  </a:lnTo>
                  <a:lnTo>
                    <a:pt x="155" y="15241"/>
                  </a:lnTo>
                  <a:lnTo>
                    <a:pt x="285" y="15371"/>
                  </a:lnTo>
                  <a:lnTo>
                    <a:pt x="414" y="15474"/>
                  </a:lnTo>
                  <a:lnTo>
                    <a:pt x="569" y="15578"/>
                  </a:lnTo>
                  <a:lnTo>
                    <a:pt x="725" y="15630"/>
                  </a:lnTo>
                  <a:lnTo>
                    <a:pt x="53461" y="15630"/>
                  </a:lnTo>
                  <a:lnTo>
                    <a:pt x="53617" y="15578"/>
                  </a:lnTo>
                  <a:lnTo>
                    <a:pt x="53772" y="15474"/>
                  </a:lnTo>
                  <a:lnTo>
                    <a:pt x="53901" y="15371"/>
                  </a:lnTo>
                  <a:lnTo>
                    <a:pt x="54031" y="15241"/>
                  </a:lnTo>
                  <a:lnTo>
                    <a:pt x="54108" y="15086"/>
                  </a:lnTo>
                  <a:lnTo>
                    <a:pt x="54160" y="14931"/>
                  </a:lnTo>
                  <a:lnTo>
                    <a:pt x="54186" y="14750"/>
                  </a:lnTo>
                  <a:lnTo>
                    <a:pt x="54186" y="906"/>
                  </a:lnTo>
                  <a:lnTo>
                    <a:pt x="54160" y="725"/>
                  </a:lnTo>
                  <a:lnTo>
                    <a:pt x="54108" y="569"/>
                  </a:lnTo>
                  <a:lnTo>
                    <a:pt x="54031" y="414"/>
                  </a:lnTo>
                  <a:lnTo>
                    <a:pt x="53901" y="285"/>
                  </a:lnTo>
                  <a:lnTo>
                    <a:pt x="53772" y="155"/>
                  </a:lnTo>
                  <a:lnTo>
                    <a:pt x="53617" y="78"/>
                  </a:lnTo>
                  <a:lnTo>
                    <a:pt x="53461" y="26"/>
                  </a:lnTo>
                  <a:lnTo>
                    <a:pt x="53280"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46"/>
            <p:cNvSpPr/>
            <p:nvPr/>
          </p:nvSpPr>
          <p:spPr>
            <a:xfrm>
              <a:off x="5137269" y="2951635"/>
              <a:ext cx="97334" cy="850983"/>
            </a:xfrm>
            <a:custGeom>
              <a:rect b="b" l="l" r="r" t="t"/>
              <a:pathLst>
                <a:path extrusionOk="0" h="49555" w="5668">
                  <a:moveTo>
                    <a:pt x="130" y="1"/>
                  </a:moveTo>
                  <a:lnTo>
                    <a:pt x="78" y="53"/>
                  </a:lnTo>
                  <a:lnTo>
                    <a:pt x="26" y="130"/>
                  </a:lnTo>
                  <a:lnTo>
                    <a:pt x="0" y="208"/>
                  </a:lnTo>
                  <a:lnTo>
                    <a:pt x="0" y="49348"/>
                  </a:lnTo>
                  <a:lnTo>
                    <a:pt x="26" y="49426"/>
                  </a:lnTo>
                  <a:lnTo>
                    <a:pt x="78" y="49477"/>
                  </a:lnTo>
                  <a:lnTo>
                    <a:pt x="130" y="49529"/>
                  </a:lnTo>
                  <a:lnTo>
                    <a:pt x="207" y="49555"/>
                  </a:lnTo>
                  <a:lnTo>
                    <a:pt x="5460" y="49555"/>
                  </a:lnTo>
                  <a:lnTo>
                    <a:pt x="5538" y="49529"/>
                  </a:lnTo>
                  <a:lnTo>
                    <a:pt x="5589" y="49477"/>
                  </a:lnTo>
                  <a:lnTo>
                    <a:pt x="5641" y="49426"/>
                  </a:lnTo>
                  <a:lnTo>
                    <a:pt x="5667" y="49348"/>
                  </a:lnTo>
                  <a:lnTo>
                    <a:pt x="5667" y="208"/>
                  </a:lnTo>
                  <a:lnTo>
                    <a:pt x="5641" y="130"/>
                  </a:lnTo>
                  <a:lnTo>
                    <a:pt x="5589"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46"/>
            <p:cNvSpPr/>
            <p:nvPr/>
          </p:nvSpPr>
          <p:spPr>
            <a:xfrm>
              <a:off x="5137269" y="2951635"/>
              <a:ext cx="97334" cy="850983"/>
            </a:xfrm>
            <a:custGeom>
              <a:rect b="b" l="l" r="r" t="t"/>
              <a:pathLst>
                <a:path extrusionOk="0" fill="none" h="49555" w="5668">
                  <a:moveTo>
                    <a:pt x="5460" y="49555"/>
                  </a:moveTo>
                  <a:lnTo>
                    <a:pt x="207" y="49555"/>
                  </a:lnTo>
                  <a:lnTo>
                    <a:pt x="207" y="49555"/>
                  </a:lnTo>
                  <a:lnTo>
                    <a:pt x="130" y="49529"/>
                  </a:lnTo>
                  <a:lnTo>
                    <a:pt x="78" y="49477"/>
                  </a:lnTo>
                  <a:lnTo>
                    <a:pt x="26" y="49426"/>
                  </a:lnTo>
                  <a:lnTo>
                    <a:pt x="0" y="49348"/>
                  </a:lnTo>
                  <a:lnTo>
                    <a:pt x="0" y="208"/>
                  </a:lnTo>
                  <a:lnTo>
                    <a:pt x="0" y="208"/>
                  </a:lnTo>
                  <a:lnTo>
                    <a:pt x="26" y="130"/>
                  </a:lnTo>
                  <a:lnTo>
                    <a:pt x="78" y="53"/>
                  </a:lnTo>
                  <a:lnTo>
                    <a:pt x="130" y="1"/>
                  </a:lnTo>
                  <a:lnTo>
                    <a:pt x="207" y="1"/>
                  </a:lnTo>
                  <a:lnTo>
                    <a:pt x="5460" y="1"/>
                  </a:lnTo>
                  <a:lnTo>
                    <a:pt x="5460" y="1"/>
                  </a:lnTo>
                  <a:lnTo>
                    <a:pt x="5538" y="1"/>
                  </a:lnTo>
                  <a:lnTo>
                    <a:pt x="5589" y="53"/>
                  </a:lnTo>
                  <a:lnTo>
                    <a:pt x="5641" y="130"/>
                  </a:lnTo>
                  <a:lnTo>
                    <a:pt x="5667" y="208"/>
                  </a:lnTo>
                  <a:lnTo>
                    <a:pt x="5667" y="49348"/>
                  </a:lnTo>
                  <a:lnTo>
                    <a:pt x="5667" y="49348"/>
                  </a:lnTo>
                  <a:lnTo>
                    <a:pt x="5641" y="49426"/>
                  </a:lnTo>
                  <a:lnTo>
                    <a:pt x="5589" y="49477"/>
                  </a:lnTo>
                  <a:lnTo>
                    <a:pt x="5538" y="49529"/>
                  </a:lnTo>
                  <a:lnTo>
                    <a:pt x="5460" y="495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46"/>
            <p:cNvSpPr/>
            <p:nvPr/>
          </p:nvSpPr>
          <p:spPr>
            <a:xfrm>
              <a:off x="5072392" y="2872985"/>
              <a:ext cx="227089" cy="115554"/>
            </a:xfrm>
            <a:custGeom>
              <a:rect b="b" l="l" r="r" t="t"/>
              <a:pathLst>
                <a:path extrusionOk="0" h="6729" w="13224">
                  <a:moveTo>
                    <a:pt x="492" y="1"/>
                  </a:moveTo>
                  <a:lnTo>
                    <a:pt x="362" y="53"/>
                  </a:lnTo>
                  <a:lnTo>
                    <a:pt x="259" y="104"/>
                  </a:lnTo>
                  <a:lnTo>
                    <a:pt x="181" y="182"/>
                  </a:lnTo>
                  <a:lnTo>
                    <a:pt x="104" y="260"/>
                  </a:lnTo>
                  <a:lnTo>
                    <a:pt x="52" y="363"/>
                  </a:lnTo>
                  <a:lnTo>
                    <a:pt x="26" y="467"/>
                  </a:lnTo>
                  <a:lnTo>
                    <a:pt x="0" y="596"/>
                  </a:lnTo>
                  <a:lnTo>
                    <a:pt x="0" y="6134"/>
                  </a:lnTo>
                  <a:lnTo>
                    <a:pt x="26" y="6263"/>
                  </a:lnTo>
                  <a:lnTo>
                    <a:pt x="52" y="6366"/>
                  </a:lnTo>
                  <a:lnTo>
                    <a:pt x="104" y="6470"/>
                  </a:lnTo>
                  <a:lnTo>
                    <a:pt x="181" y="6573"/>
                  </a:lnTo>
                  <a:lnTo>
                    <a:pt x="259" y="6625"/>
                  </a:lnTo>
                  <a:lnTo>
                    <a:pt x="362" y="6703"/>
                  </a:lnTo>
                  <a:lnTo>
                    <a:pt x="492" y="6729"/>
                  </a:lnTo>
                  <a:lnTo>
                    <a:pt x="12731" y="6729"/>
                  </a:lnTo>
                  <a:lnTo>
                    <a:pt x="12861" y="6703"/>
                  </a:lnTo>
                  <a:lnTo>
                    <a:pt x="12964" y="6625"/>
                  </a:lnTo>
                  <a:lnTo>
                    <a:pt x="13042" y="6573"/>
                  </a:lnTo>
                  <a:lnTo>
                    <a:pt x="13120" y="6470"/>
                  </a:lnTo>
                  <a:lnTo>
                    <a:pt x="13171" y="6366"/>
                  </a:lnTo>
                  <a:lnTo>
                    <a:pt x="13197" y="6263"/>
                  </a:lnTo>
                  <a:lnTo>
                    <a:pt x="13223" y="6134"/>
                  </a:lnTo>
                  <a:lnTo>
                    <a:pt x="13223" y="596"/>
                  </a:lnTo>
                  <a:lnTo>
                    <a:pt x="13197" y="467"/>
                  </a:lnTo>
                  <a:lnTo>
                    <a:pt x="13171" y="363"/>
                  </a:lnTo>
                  <a:lnTo>
                    <a:pt x="13120" y="260"/>
                  </a:lnTo>
                  <a:lnTo>
                    <a:pt x="13042" y="182"/>
                  </a:lnTo>
                  <a:lnTo>
                    <a:pt x="12964" y="104"/>
                  </a:lnTo>
                  <a:lnTo>
                    <a:pt x="12861" y="53"/>
                  </a:lnTo>
                  <a:lnTo>
                    <a:pt x="12731"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46"/>
            <p:cNvSpPr/>
            <p:nvPr/>
          </p:nvSpPr>
          <p:spPr>
            <a:xfrm>
              <a:off x="5077269" y="3786613"/>
              <a:ext cx="217318" cy="57785"/>
            </a:xfrm>
            <a:custGeom>
              <a:rect b="b" l="l" r="r" t="t"/>
              <a:pathLst>
                <a:path extrusionOk="0" h="3365" w="12655">
                  <a:moveTo>
                    <a:pt x="2847" y="0"/>
                  </a:moveTo>
                  <a:lnTo>
                    <a:pt x="2614" y="26"/>
                  </a:lnTo>
                  <a:lnTo>
                    <a:pt x="2381" y="52"/>
                  </a:lnTo>
                  <a:lnTo>
                    <a:pt x="2174" y="104"/>
                  </a:lnTo>
                  <a:lnTo>
                    <a:pt x="1942" y="182"/>
                  </a:lnTo>
                  <a:lnTo>
                    <a:pt x="1735" y="259"/>
                  </a:lnTo>
                  <a:lnTo>
                    <a:pt x="1346" y="466"/>
                  </a:lnTo>
                  <a:lnTo>
                    <a:pt x="984" y="725"/>
                  </a:lnTo>
                  <a:lnTo>
                    <a:pt x="648" y="1035"/>
                  </a:lnTo>
                  <a:lnTo>
                    <a:pt x="363" y="1372"/>
                  </a:lnTo>
                  <a:lnTo>
                    <a:pt x="130" y="1760"/>
                  </a:lnTo>
                  <a:lnTo>
                    <a:pt x="53" y="1889"/>
                  </a:lnTo>
                  <a:lnTo>
                    <a:pt x="27" y="2045"/>
                  </a:lnTo>
                  <a:lnTo>
                    <a:pt x="1" y="2174"/>
                  </a:lnTo>
                  <a:lnTo>
                    <a:pt x="1" y="2303"/>
                  </a:lnTo>
                  <a:lnTo>
                    <a:pt x="27" y="2459"/>
                  </a:lnTo>
                  <a:lnTo>
                    <a:pt x="53" y="2588"/>
                  </a:lnTo>
                  <a:lnTo>
                    <a:pt x="104" y="2717"/>
                  </a:lnTo>
                  <a:lnTo>
                    <a:pt x="182" y="2821"/>
                  </a:lnTo>
                  <a:lnTo>
                    <a:pt x="260" y="2950"/>
                  </a:lnTo>
                  <a:lnTo>
                    <a:pt x="337" y="3054"/>
                  </a:lnTo>
                  <a:lnTo>
                    <a:pt x="441" y="3131"/>
                  </a:lnTo>
                  <a:lnTo>
                    <a:pt x="570" y="3209"/>
                  </a:lnTo>
                  <a:lnTo>
                    <a:pt x="699" y="3261"/>
                  </a:lnTo>
                  <a:lnTo>
                    <a:pt x="829" y="3313"/>
                  </a:lnTo>
                  <a:lnTo>
                    <a:pt x="984" y="3338"/>
                  </a:lnTo>
                  <a:lnTo>
                    <a:pt x="1139" y="3364"/>
                  </a:lnTo>
                  <a:lnTo>
                    <a:pt x="11516" y="3364"/>
                  </a:lnTo>
                  <a:lnTo>
                    <a:pt x="11671" y="3338"/>
                  </a:lnTo>
                  <a:lnTo>
                    <a:pt x="11826" y="3313"/>
                  </a:lnTo>
                  <a:lnTo>
                    <a:pt x="11956" y="3261"/>
                  </a:lnTo>
                  <a:lnTo>
                    <a:pt x="12085" y="3209"/>
                  </a:lnTo>
                  <a:lnTo>
                    <a:pt x="12189" y="3131"/>
                  </a:lnTo>
                  <a:lnTo>
                    <a:pt x="12318" y="3054"/>
                  </a:lnTo>
                  <a:lnTo>
                    <a:pt x="12396" y="2950"/>
                  </a:lnTo>
                  <a:lnTo>
                    <a:pt x="12473" y="2821"/>
                  </a:lnTo>
                  <a:lnTo>
                    <a:pt x="12551" y="2717"/>
                  </a:lnTo>
                  <a:lnTo>
                    <a:pt x="12603" y="2588"/>
                  </a:lnTo>
                  <a:lnTo>
                    <a:pt x="12629" y="2459"/>
                  </a:lnTo>
                  <a:lnTo>
                    <a:pt x="12654" y="2303"/>
                  </a:lnTo>
                  <a:lnTo>
                    <a:pt x="12654" y="2174"/>
                  </a:lnTo>
                  <a:lnTo>
                    <a:pt x="12629" y="2045"/>
                  </a:lnTo>
                  <a:lnTo>
                    <a:pt x="12603" y="1889"/>
                  </a:lnTo>
                  <a:lnTo>
                    <a:pt x="12525" y="1760"/>
                  </a:lnTo>
                  <a:lnTo>
                    <a:pt x="12292" y="1372"/>
                  </a:lnTo>
                  <a:lnTo>
                    <a:pt x="12008" y="1035"/>
                  </a:lnTo>
                  <a:lnTo>
                    <a:pt x="11671" y="725"/>
                  </a:lnTo>
                  <a:lnTo>
                    <a:pt x="11309" y="466"/>
                  </a:lnTo>
                  <a:lnTo>
                    <a:pt x="10921" y="259"/>
                  </a:lnTo>
                  <a:lnTo>
                    <a:pt x="10714" y="182"/>
                  </a:lnTo>
                  <a:lnTo>
                    <a:pt x="10481" y="104"/>
                  </a:lnTo>
                  <a:lnTo>
                    <a:pt x="10274" y="52"/>
                  </a:lnTo>
                  <a:lnTo>
                    <a:pt x="10041" y="26"/>
                  </a:lnTo>
                  <a:lnTo>
                    <a:pt x="9808"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46"/>
            <p:cNvSpPr/>
            <p:nvPr/>
          </p:nvSpPr>
          <p:spPr>
            <a:xfrm>
              <a:off x="5077269" y="3786613"/>
              <a:ext cx="217318" cy="57785"/>
            </a:xfrm>
            <a:custGeom>
              <a:rect b="b" l="l" r="r" t="t"/>
              <a:pathLst>
                <a:path extrusionOk="0" fill="none" h="3365" w="12655">
                  <a:moveTo>
                    <a:pt x="9549" y="0"/>
                  </a:moveTo>
                  <a:lnTo>
                    <a:pt x="3080" y="0"/>
                  </a:lnTo>
                  <a:lnTo>
                    <a:pt x="3080" y="0"/>
                  </a:lnTo>
                  <a:lnTo>
                    <a:pt x="2847" y="0"/>
                  </a:lnTo>
                  <a:lnTo>
                    <a:pt x="2614" y="26"/>
                  </a:lnTo>
                  <a:lnTo>
                    <a:pt x="2381" y="52"/>
                  </a:lnTo>
                  <a:lnTo>
                    <a:pt x="2174" y="104"/>
                  </a:lnTo>
                  <a:lnTo>
                    <a:pt x="1942" y="182"/>
                  </a:lnTo>
                  <a:lnTo>
                    <a:pt x="1735" y="259"/>
                  </a:lnTo>
                  <a:lnTo>
                    <a:pt x="1346" y="466"/>
                  </a:lnTo>
                  <a:lnTo>
                    <a:pt x="984" y="725"/>
                  </a:lnTo>
                  <a:lnTo>
                    <a:pt x="648" y="1035"/>
                  </a:lnTo>
                  <a:lnTo>
                    <a:pt x="363" y="1372"/>
                  </a:lnTo>
                  <a:lnTo>
                    <a:pt x="130" y="1760"/>
                  </a:lnTo>
                  <a:lnTo>
                    <a:pt x="130" y="1760"/>
                  </a:lnTo>
                  <a:lnTo>
                    <a:pt x="53" y="1889"/>
                  </a:lnTo>
                  <a:lnTo>
                    <a:pt x="27" y="2045"/>
                  </a:lnTo>
                  <a:lnTo>
                    <a:pt x="1" y="2174"/>
                  </a:lnTo>
                  <a:lnTo>
                    <a:pt x="1" y="2303"/>
                  </a:lnTo>
                  <a:lnTo>
                    <a:pt x="27" y="2459"/>
                  </a:lnTo>
                  <a:lnTo>
                    <a:pt x="53" y="2588"/>
                  </a:lnTo>
                  <a:lnTo>
                    <a:pt x="104" y="2717"/>
                  </a:lnTo>
                  <a:lnTo>
                    <a:pt x="182" y="2821"/>
                  </a:lnTo>
                  <a:lnTo>
                    <a:pt x="260" y="2950"/>
                  </a:lnTo>
                  <a:lnTo>
                    <a:pt x="337" y="3054"/>
                  </a:lnTo>
                  <a:lnTo>
                    <a:pt x="441" y="3131"/>
                  </a:lnTo>
                  <a:lnTo>
                    <a:pt x="570" y="3209"/>
                  </a:lnTo>
                  <a:lnTo>
                    <a:pt x="699" y="3261"/>
                  </a:lnTo>
                  <a:lnTo>
                    <a:pt x="829" y="3313"/>
                  </a:lnTo>
                  <a:lnTo>
                    <a:pt x="984" y="3338"/>
                  </a:lnTo>
                  <a:lnTo>
                    <a:pt x="1139" y="3364"/>
                  </a:lnTo>
                  <a:lnTo>
                    <a:pt x="11516" y="3364"/>
                  </a:lnTo>
                  <a:lnTo>
                    <a:pt x="11516" y="3364"/>
                  </a:lnTo>
                  <a:lnTo>
                    <a:pt x="11671" y="3338"/>
                  </a:lnTo>
                  <a:lnTo>
                    <a:pt x="11826" y="3313"/>
                  </a:lnTo>
                  <a:lnTo>
                    <a:pt x="11956" y="3261"/>
                  </a:lnTo>
                  <a:lnTo>
                    <a:pt x="12085" y="3209"/>
                  </a:lnTo>
                  <a:lnTo>
                    <a:pt x="12189" y="3131"/>
                  </a:lnTo>
                  <a:lnTo>
                    <a:pt x="12318" y="3054"/>
                  </a:lnTo>
                  <a:lnTo>
                    <a:pt x="12396" y="2950"/>
                  </a:lnTo>
                  <a:lnTo>
                    <a:pt x="12473" y="2821"/>
                  </a:lnTo>
                  <a:lnTo>
                    <a:pt x="12551" y="2717"/>
                  </a:lnTo>
                  <a:lnTo>
                    <a:pt x="12603" y="2588"/>
                  </a:lnTo>
                  <a:lnTo>
                    <a:pt x="12629" y="2459"/>
                  </a:lnTo>
                  <a:lnTo>
                    <a:pt x="12654" y="2303"/>
                  </a:lnTo>
                  <a:lnTo>
                    <a:pt x="12654" y="2174"/>
                  </a:lnTo>
                  <a:lnTo>
                    <a:pt x="12629" y="2045"/>
                  </a:lnTo>
                  <a:lnTo>
                    <a:pt x="12603" y="1889"/>
                  </a:lnTo>
                  <a:lnTo>
                    <a:pt x="12525" y="1760"/>
                  </a:lnTo>
                  <a:lnTo>
                    <a:pt x="12525" y="1760"/>
                  </a:lnTo>
                  <a:lnTo>
                    <a:pt x="12292" y="1372"/>
                  </a:lnTo>
                  <a:lnTo>
                    <a:pt x="12008" y="1035"/>
                  </a:lnTo>
                  <a:lnTo>
                    <a:pt x="11671" y="725"/>
                  </a:lnTo>
                  <a:lnTo>
                    <a:pt x="11309" y="466"/>
                  </a:lnTo>
                  <a:lnTo>
                    <a:pt x="10921" y="259"/>
                  </a:lnTo>
                  <a:lnTo>
                    <a:pt x="10714" y="182"/>
                  </a:lnTo>
                  <a:lnTo>
                    <a:pt x="10481" y="104"/>
                  </a:lnTo>
                  <a:lnTo>
                    <a:pt x="10274" y="52"/>
                  </a:lnTo>
                  <a:lnTo>
                    <a:pt x="10041" y="26"/>
                  </a:lnTo>
                  <a:lnTo>
                    <a:pt x="9808" y="0"/>
                  </a:lnTo>
                  <a:lnTo>
                    <a:pt x="95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46"/>
            <p:cNvSpPr/>
            <p:nvPr/>
          </p:nvSpPr>
          <p:spPr>
            <a:xfrm>
              <a:off x="5979787" y="2951635"/>
              <a:ext cx="97334" cy="850983"/>
            </a:xfrm>
            <a:custGeom>
              <a:rect b="b" l="l" r="r" t="t"/>
              <a:pathLst>
                <a:path extrusionOk="0" h="49555" w="5668">
                  <a:moveTo>
                    <a:pt x="130" y="1"/>
                  </a:moveTo>
                  <a:lnTo>
                    <a:pt x="78" y="53"/>
                  </a:lnTo>
                  <a:lnTo>
                    <a:pt x="26" y="130"/>
                  </a:lnTo>
                  <a:lnTo>
                    <a:pt x="0" y="208"/>
                  </a:lnTo>
                  <a:lnTo>
                    <a:pt x="0" y="49348"/>
                  </a:lnTo>
                  <a:lnTo>
                    <a:pt x="26" y="49426"/>
                  </a:lnTo>
                  <a:lnTo>
                    <a:pt x="78" y="49477"/>
                  </a:lnTo>
                  <a:lnTo>
                    <a:pt x="130" y="49529"/>
                  </a:lnTo>
                  <a:lnTo>
                    <a:pt x="207" y="49555"/>
                  </a:lnTo>
                  <a:lnTo>
                    <a:pt x="5460" y="49555"/>
                  </a:lnTo>
                  <a:lnTo>
                    <a:pt x="5538" y="49529"/>
                  </a:lnTo>
                  <a:lnTo>
                    <a:pt x="5616" y="49477"/>
                  </a:lnTo>
                  <a:lnTo>
                    <a:pt x="5641" y="49426"/>
                  </a:lnTo>
                  <a:lnTo>
                    <a:pt x="5667" y="49348"/>
                  </a:lnTo>
                  <a:lnTo>
                    <a:pt x="5667" y="208"/>
                  </a:lnTo>
                  <a:lnTo>
                    <a:pt x="5641" y="130"/>
                  </a:lnTo>
                  <a:lnTo>
                    <a:pt x="5616"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46"/>
            <p:cNvSpPr/>
            <p:nvPr/>
          </p:nvSpPr>
          <p:spPr>
            <a:xfrm>
              <a:off x="5979787" y="2951635"/>
              <a:ext cx="97334" cy="850983"/>
            </a:xfrm>
            <a:custGeom>
              <a:rect b="b" l="l" r="r" t="t"/>
              <a:pathLst>
                <a:path extrusionOk="0" fill="none" h="49555" w="5668">
                  <a:moveTo>
                    <a:pt x="5460" y="49555"/>
                  </a:moveTo>
                  <a:lnTo>
                    <a:pt x="207" y="49555"/>
                  </a:lnTo>
                  <a:lnTo>
                    <a:pt x="207" y="49555"/>
                  </a:lnTo>
                  <a:lnTo>
                    <a:pt x="130" y="49529"/>
                  </a:lnTo>
                  <a:lnTo>
                    <a:pt x="78" y="49477"/>
                  </a:lnTo>
                  <a:lnTo>
                    <a:pt x="26" y="49426"/>
                  </a:lnTo>
                  <a:lnTo>
                    <a:pt x="0" y="49348"/>
                  </a:lnTo>
                  <a:lnTo>
                    <a:pt x="0" y="208"/>
                  </a:lnTo>
                  <a:lnTo>
                    <a:pt x="0" y="208"/>
                  </a:lnTo>
                  <a:lnTo>
                    <a:pt x="26" y="130"/>
                  </a:lnTo>
                  <a:lnTo>
                    <a:pt x="78" y="53"/>
                  </a:lnTo>
                  <a:lnTo>
                    <a:pt x="130" y="1"/>
                  </a:lnTo>
                  <a:lnTo>
                    <a:pt x="207" y="1"/>
                  </a:lnTo>
                  <a:lnTo>
                    <a:pt x="5460" y="1"/>
                  </a:lnTo>
                  <a:lnTo>
                    <a:pt x="5460" y="1"/>
                  </a:lnTo>
                  <a:lnTo>
                    <a:pt x="5538" y="1"/>
                  </a:lnTo>
                  <a:lnTo>
                    <a:pt x="5616" y="53"/>
                  </a:lnTo>
                  <a:lnTo>
                    <a:pt x="5641" y="130"/>
                  </a:lnTo>
                  <a:lnTo>
                    <a:pt x="5667" y="208"/>
                  </a:lnTo>
                  <a:lnTo>
                    <a:pt x="5667" y="49348"/>
                  </a:lnTo>
                  <a:lnTo>
                    <a:pt x="5667" y="49348"/>
                  </a:lnTo>
                  <a:lnTo>
                    <a:pt x="5641" y="49426"/>
                  </a:lnTo>
                  <a:lnTo>
                    <a:pt x="5616" y="49477"/>
                  </a:lnTo>
                  <a:lnTo>
                    <a:pt x="5538" y="49529"/>
                  </a:lnTo>
                  <a:lnTo>
                    <a:pt x="5460" y="495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46"/>
            <p:cNvSpPr/>
            <p:nvPr/>
          </p:nvSpPr>
          <p:spPr>
            <a:xfrm>
              <a:off x="5914909" y="2872985"/>
              <a:ext cx="227089" cy="115554"/>
            </a:xfrm>
            <a:custGeom>
              <a:rect b="b" l="l" r="r" t="t"/>
              <a:pathLst>
                <a:path extrusionOk="0" h="6729" w="13224">
                  <a:moveTo>
                    <a:pt x="492" y="1"/>
                  </a:moveTo>
                  <a:lnTo>
                    <a:pt x="363" y="53"/>
                  </a:lnTo>
                  <a:lnTo>
                    <a:pt x="285" y="104"/>
                  </a:lnTo>
                  <a:lnTo>
                    <a:pt x="181" y="182"/>
                  </a:lnTo>
                  <a:lnTo>
                    <a:pt x="104" y="260"/>
                  </a:lnTo>
                  <a:lnTo>
                    <a:pt x="52" y="363"/>
                  </a:lnTo>
                  <a:lnTo>
                    <a:pt x="26" y="467"/>
                  </a:lnTo>
                  <a:lnTo>
                    <a:pt x="0" y="596"/>
                  </a:lnTo>
                  <a:lnTo>
                    <a:pt x="0" y="6134"/>
                  </a:lnTo>
                  <a:lnTo>
                    <a:pt x="26" y="6263"/>
                  </a:lnTo>
                  <a:lnTo>
                    <a:pt x="52" y="6366"/>
                  </a:lnTo>
                  <a:lnTo>
                    <a:pt x="104" y="6470"/>
                  </a:lnTo>
                  <a:lnTo>
                    <a:pt x="181" y="6573"/>
                  </a:lnTo>
                  <a:lnTo>
                    <a:pt x="285" y="6625"/>
                  </a:lnTo>
                  <a:lnTo>
                    <a:pt x="363" y="6703"/>
                  </a:lnTo>
                  <a:lnTo>
                    <a:pt x="492" y="6729"/>
                  </a:lnTo>
                  <a:lnTo>
                    <a:pt x="12732" y="6729"/>
                  </a:lnTo>
                  <a:lnTo>
                    <a:pt x="12861" y="6703"/>
                  </a:lnTo>
                  <a:lnTo>
                    <a:pt x="12965" y="6625"/>
                  </a:lnTo>
                  <a:lnTo>
                    <a:pt x="13042" y="6573"/>
                  </a:lnTo>
                  <a:lnTo>
                    <a:pt x="13120" y="6470"/>
                  </a:lnTo>
                  <a:lnTo>
                    <a:pt x="13172" y="6366"/>
                  </a:lnTo>
                  <a:lnTo>
                    <a:pt x="13197" y="6263"/>
                  </a:lnTo>
                  <a:lnTo>
                    <a:pt x="13223" y="6134"/>
                  </a:lnTo>
                  <a:lnTo>
                    <a:pt x="13223" y="596"/>
                  </a:lnTo>
                  <a:lnTo>
                    <a:pt x="13197" y="467"/>
                  </a:lnTo>
                  <a:lnTo>
                    <a:pt x="13172" y="363"/>
                  </a:lnTo>
                  <a:lnTo>
                    <a:pt x="13120" y="260"/>
                  </a:lnTo>
                  <a:lnTo>
                    <a:pt x="13042" y="182"/>
                  </a:lnTo>
                  <a:lnTo>
                    <a:pt x="12965" y="104"/>
                  </a:lnTo>
                  <a:lnTo>
                    <a:pt x="12861"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46"/>
            <p:cNvSpPr/>
            <p:nvPr/>
          </p:nvSpPr>
          <p:spPr>
            <a:xfrm>
              <a:off x="5919786" y="3786613"/>
              <a:ext cx="217318" cy="57785"/>
            </a:xfrm>
            <a:custGeom>
              <a:rect b="b" l="l" r="r" t="t"/>
              <a:pathLst>
                <a:path extrusionOk="0" h="3365" w="12655">
                  <a:moveTo>
                    <a:pt x="2847" y="0"/>
                  </a:moveTo>
                  <a:lnTo>
                    <a:pt x="2615" y="26"/>
                  </a:lnTo>
                  <a:lnTo>
                    <a:pt x="2382" y="52"/>
                  </a:lnTo>
                  <a:lnTo>
                    <a:pt x="2175" y="104"/>
                  </a:lnTo>
                  <a:lnTo>
                    <a:pt x="1942" y="182"/>
                  </a:lnTo>
                  <a:lnTo>
                    <a:pt x="1735" y="259"/>
                  </a:lnTo>
                  <a:lnTo>
                    <a:pt x="1347" y="466"/>
                  </a:lnTo>
                  <a:lnTo>
                    <a:pt x="984" y="725"/>
                  </a:lnTo>
                  <a:lnTo>
                    <a:pt x="648" y="1035"/>
                  </a:lnTo>
                  <a:lnTo>
                    <a:pt x="363" y="1372"/>
                  </a:lnTo>
                  <a:lnTo>
                    <a:pt x="130" y="1760"/>
                  </a:lnTo>
                  <a:lnTo>
                    <a:pt x="79" y="1889"/>
                  </a:lnTo>
                  <a:lnTo>
                    <a:pt x="27" y="2045"/>
                  </a:lnTo>
                  <a:lnTo>
                    <a:pt x="1" y="2174"/>
                  </a:lnTo>
                  <a:lnTo>
                    <a:pt x="1" y="2303"/>
                  </a:lnTo>
                  <a:lnTo>
                    <a:pt x="27" y="2459"/>
                  </a:lnTo>
                  <a:lnTo>
                    <a:pt x="53" y="2588"/>
                  </a:lnTo>
                  <a:lnTo>
                    <a:pt x="104" y="2717"/>
                  </a:lnTo>
                  <a:lnTo>
                    <a:pt x="182" y="2821"/>
                  </a:lnTo>
                  <a:lnTo>
                    <a:pt x="260" y="2950"/>
                  </a:lnTo>
                  <a:lnTo>
                    <a:pt x="337" y="3054"/>
                  </a:lnTo>
                  <a:lnTo>
                    <a:pt x="467" y="3131"/>
                  </a:lnTo>
                  <a:lnTo>
                    <a:pt x="570" y="3209"/>
                  </a:lnTo>
                  <a:lnTo>
                    <a:pt x="700" y="3261"/>
                  </a:lnTo>
                  <a:lnTo>
                    <a:pt x="829" y="3313"/>
                  </a:lnTo>
                  <a:lnTo>
                    <a:pt x="984" y="3338"/>
                  </a:lnTo>
                  <a:lnTo>
                    <a:pt x="1140" y="3364"/>
                  </a:lnTo>
                  <a:lnTo>
                    <a:pt x="11542" y="3364"/>
                  </a:lnTo>
                  <a:lnTo>
                    <a:pt x="11671" y="3338"/>
                  </a:lnTo>
                  <a:lnTo>
                    <a:pt x="11827" y="3313"/>
                  </a:lnTo>
                  <a:lnTo>
                    <a:pt x="11956" y="3261"/>
                  </a:lnTo>
                  <a:lnTo>
                    <a:pt x="12085" y="3209"/>
                  </a:lnTo>
                  <a:lnTo>
                    <a:pt x="12215" y="3131"/>
                  </a:lnTo>
                  <a:lnTo>
                    <a:pt x="12318" y="3054"/>
                  </a:lnTo>
                  <a:lnTo>
                    <a:pt x="12396" y="2950"/>
                  </a:lnTo>
                  <a:lnTo>
                    <a:pt x="12474" y="2821"/>
                  </a:lnTo>
                  <a:lnTo>
                    <a:pt x="12551" y="2717"/>
                  </a:lnTo>
                  <a:lnTo>
                    <a:pt x="12603" y="2588"/>
                  </a:lnTo>
                  <a:lnTo>
                    <a:pt x="12629" y="2459"/>
                  </a:lnTo>
                  <a:lnTo>
                    <a:pt x="12655" y="2303"/>
                  </a:lnTo>
                  <a:lnTo>
                    <a:pt x="12655" y="2174"/>
                  </a:lnTo>
                  <a:lnTo>
                    <a:pt x="12629" y="2045"/>
                  </a:lnTo>
                  <a:lnTo>
                    <a:pt x="12603" y="1889"/>
                  </a:lnTo>
                  <a:lnTo>
                    <a:pt x="12525" y="1760"/>
                  </a:lnTo>
                  <a:lnTo>
                    <a:pt x="12292" y="1372"/>
                  </a:lnTo>
                  <a:lnTo>
                    <a:pt x="12008" y="1035"/>
                  </a:lnTo>
                  <a:lnTo>
                    <a:pt x="11671" y="725"/>
                  </a:lnTo>
                  <a:lnTo>
                    <a:pt x="11309" y="466"/>
                  </a:lnTo>
                  <a:lnTo>
                    <a:pt x="10921" y="259"/>
                  </a:lnTo>
                  <a:lnTo>
                    <a:pt x="10714" y="182"/>
                  </a:lnTo>
                  <a:lnTo>
                    <a:pt x="10481" y="104"/>
                  </a:lnTo>
                  <a:lnTo>
                    <a:pt x="10274" y="52"/>
                  </a:lnTo>
                  <a:lnTo>
                    <a:pt x="10041" y="26"/>
                  </a:lnTo>
                  <a:lnTo>
                    <a:pt x="9808"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46"/>
            <p:cNvSpPr/>
            <p:nvPr/>
          </p:nvSpPr>
          <p:spPr>
            <a:xfrm>
              <a:off x="5919786" y="3786613"/>
              <a:ext cx="217318" cy="57785"/>
            </a:xfrm>
            <a:custGeom>
              <a:rect b="b" l="l" r="r" t="t"/>
              <a:pathLst>
                <a:path extrusionOk="0" fill="none" h="3365" w="12655">
                  <a:moveTo>
                    <a:pt x="9575" y="0"/>
                  </a:moveTo>
                  <a:lnTo>
                    <a:pt x="3106" y="0"/>
                  </a:lnTo>
                  <a:lnTo>
                    <a:pt x="3106" y="0"/>
                  </a:lnTo>
                  <a:lnTo>
                    <a:pt x="2847" y="0"/>
                  </a:lnTo>
                  <a:lnTo>
                    <a:pt x="2615" y="26"/>
                  </a:lnTo>
                  <a:lnTo>
                    <a:pt x="2382" y="52"/>
                  </a:lnTo>
                  <a:lnTo>
                    <a:pt x="2175" y="104"/>
                  </a:lnTo>
                  <a:lnTo>
                    <a:pt x="1942" y="182"/>
                  </a:lnTo>
                  <a:lnTo>
                    <a:pt x="1735" y="259"/>
                  </a:lnTo>
                  <a:lnTo>
                    <a:pt x="1347" y="466"/>
                  </a:lnTo>
                  <a:lnTo>
                    <a:pt x="984" y="725"/>
                  </a:lnTo>
                  <a:lnTo>
                    <a:pt x="648" y="1035"/>
                  </a:lnTo>
                  <a:lnTo>
                    <a:pt x="363" y="1372"/>
                  </a:lnTo>
                  <a:lnTo>
                    <a:pt x="130" y="1760"/>
                  </a:lnTo>
                  <a:lnTo>
                    <a:pt x="130" y="1760"/>
                  </a:lnTo>
                  <a:lnTo>
                    <a:pt x="79" y="1889"/>
                  </a:lnTo>
                  <a:lnTo>
                    <a:pt x="27" y="2045"/>
                  </a:lnTo>
                  <a:lnTo>
                    <a:pt x="1" y="2174"/>
                  </a:lnTo>
                  <a:lnTo>
                    <a:pt x="1" y="2303"/>
                  </a:lnTo>
                  <a:lnTo>
                    <a:pt x="27" y="2459"/>
                  </a:lnTo>
                  <a:lnTo>
                    <a:pt x="53" y="2588"/>
                  </a:lnTo>
                  <a:lnTo>
                    <a:pt x="104" y="2717"/>
                  </a:lnTo>
                  <a:lnTo>
                    <a:pt x="182" y="2821"/>
                  </a:lnTo>
                  <a:lnTo>
                    <a:pt x="260" y="2950"/>
                  </a:lnTo>
                  <a:lnTo>
                    <a:pt x="337" y="3054"/>
                  </a:lnTo>
                  <a:lnTo>
                    <a:pt x="467" y="3131"/>
                  </a:lnTo>
                  <a:lnTo>
                    <a:pt x="570" y="3209"/>
                  </a:lnTo>
                  <a:lnTo>
                    <a:pt x="700" y="3261"/>
                  </a:lnTo>
                  <a:lnTo>
                    <a:pt x="829" y="3313"/>
                  </a:lnTo>
                  <a:lnTo>
                    <a:pt x="984" y="3338"/>
                  </a:lnTo>
                  <a:lnTo>
                    <a:pt x="1140" y="3364"/>
                  </a:lnTo>
                  <a:lnTo>
                    <a:pt x="11542" y="3364"/>
                  </a:lnTo>
                  <a:lnTo>
                    <a:pt x="11542" y="3364"/>
                  </a:lnTo>
                  <a:lnTo>
                    <a:pt x="11671" y="3338"/>
                  </a:lnTo>
                  <a:lnTo>
                    <a:pt x="11827" y="3313"/>
                  </a:lnTo>
                  <a:lnTo>
                    <a:pt x="11956" y="3261"/>
                  </a:lnTo>
                  <a:lnTo>
                    <a:pt x="12085" y="3209"/>
                  </a:lnTo>
                  <a:lnTo>
                    <a:pt x="12215" y="3131"/>
                  </a:lnTo>
                  <a:lnTo>
                    <a:pt x="12318" y="3054"/>
                  </a:lnTo>
                  <a:lnTo>
                    <a:pt x="12396" y="2950"/>
                  </a:lnTo>
                  <a:lnTo>
                    <a:pt x="12474" y="2821"/>
                  </a:lnTo>
                  <a:lnTo>
                    <a:pt x="12551" y="2717"/>
                  </a:lnTo>
                  <a:lnTo>
                    <a:pt x="12603" y="2588"/>
                  </a:lnTo>
                  <a:lnTo>
                    <a:pt x="12629" y="2459"/>
                  </a:lnTo>
                  <a:lnTo>
                    <a:pt x="12655" y="2303"/>
                  </a:lnTo>
                  <a:lnTo>
                    <a:pt x="12655" y="2174"/>
                  </a:lnTo>
                  <a:lnTo>
                    <a:pt x="12629" y="2045"/>
                  </a:lnTo>
                  <a:lnTo>
                    <a:pt x="12603" y="1889"/>
                  </a:lnTo>
                  <a:lnTo>
                    <a:pt x="12525" y="1760"/>
                  </a:lnTo>
                  <a:lnTo>
                    <a:pt x="12525" y="1760"/>
                  </a:lnTo>
                  <a:lnTo>
                    <a:pt x="12292" y="1372"/>
                  </a:lnTo>
                  <a:lnTo>
                    <a:pt x="12008" y="1035"/>
                  </a:lnTo>
                  <a:lnTo>
                    <a:pt x="11671" y="725"/>
                  </a:lnTo>
                  <a:lnTo>
                    <a:pt x="11309" y="466"/>
                  </a:lnTo>
                  <a:lnTo>
                    <a:pt x="10921" y="259"/>
                  </a:lnTo>
                  <a:lnTo>
                    <a:pt x="10714" y="182"/>
                  </a:lnTo>
                  <a:lnTo>
                    <a:pt x="10481" y="104"/>
                  </a:lnTo>
                  <a:lnTo>
                    <a:pt x="10274" y="52"/>
                  </a:lnTo>
                  <a:lnTo>
                    <a:pt x="10041" y="26"/>
                  </a:lnTo>
                  <a:lnTo>
                    <a:pt x="9808" y="0"/>
                  </a:lnTo>
                  <a:lnTo>
                    <a:pt x="957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46"/>
            <p:cNvSpPr/>
            <p:nvPr/>
          </p:nvSpPr>
          <p:spPr>
            <a:xfrm>
              <a:off x="6025105" y="2188214"/>
              <a:ext cx="836764" cy="984293"/>
            </a:xfrm>
            <a:custGeom>
              <a:rect b="b" l="l" r="r" t="t"/>
              <a:pathLst>
                <a:path extrusionOk="0" h="57318" w="48727">
                  <a:moveTo>
                    <a:pt x="15061" y="1"/>
                  </a:moveTo>
                  <a:lnTo>
                    <a:pt x="14673" y="27"/>
                  </a:lnTo>
                  <a:lnTo>
                    <a:pt x="14285" y="52"/>
                  </a:lnTo>
                  <a:lnTo>
                    <a:pt x="13897" y="104"/>
                  </a:lnTo>
                  <a:lnTo>
                    <a:pt x="13534" y="208"/>
                  </a:lnTo>
                  <a:lnTo>
                    <a:pt x="13146" y="311"/>
                  </a:lnTo>
                  <a:lnTo>
                    <a:pt x="12784" y="441"/>
                  </a:lnTo>
                  <a:lnTo>
                    <a:pt x="12422" y="596"/>
                  </a:lnTo>
                  <a:lnTo>
                    <a:pt x="12085" y="751"/>
                  </a:lnTo>
                  <a:lnTo>
                    <a:pt x="11723" y="958"/>
                  </a:lnTo>
                  <a:lnTo>
                    <a:pt x="11387" y="1165"/>
                  </a:lnTo>
                  <a:lnTo>
                    <a:pt x="11050" y="1398"/>
                  </a:lnTo>
                  <a:lnTo>
                    <a:pt x="10740" y="1657"/>
                  </a:lnTo>
                  <a:lnTo>
                    <a:pt x="10429" y="1916"/>
                  </a:lnTo>
                  <a:lnTo>
                    <a:pt x="10119" y="2200"/>
                  </a:lnTo>
                  <a:lnTo>
                    <a:pt x="9808" y="2511"/>
                  </a:lnTo>
                  <a:lnTo>
                    <a:pt x="9523" y="2847"/>
                  </a:lnTo>
                  <a:lnTo>
                    <a:pt x="9239" y="3184"/>
                  </a:lnTo>
                  <a:lnTo>
                    <a:pt x="8980" y="3546"/>
                  </a:lnTo>
                  <a:lnTo>
                    <a:pt x="8721" y="3908"/>
                  </a:lnTo>
                  <a:lnTo>
                    <a:pt x="8462" y="4322"/>
                  </a:lnTo>
                  <a:lnTo>
                    <a:pt x="8230" y="4710"/>
                  </a:lnTo>
                  <a:lnTo>
                    <a:pt x="7997" y="5150"/>
                  </a:lnTo>
                  <a:lnTo>
                    <a:pt x="7790" y="5564"/>
                  </a:lnTo>
                  <a:lnTo>
                    <a:pt x="7583" y="6030"/>
                  </a:lnTo>
                  <a:lnTo>
                    <a:pt x="7401" y="6496"/>
                  </a:lnTo>
                  <a:lnTo>
                    <a:pt x="7220" y="6962"/>
                  </a:lnTo>
                  <a:lnTo>
                    <a:pt x="7065" y="7453"/>
                  </a:lnTo>
                  <a:lnTo>
                    <a:pt x="6936" y="7945"/>
                  </a:lnTo>
                  <a:lnTo>
                    <a:pt x="6780" y="8462"/>
                  </a:lnTo>
                  <a:lnTo>
                    <a:pt x="6677" y="8980"/>
                  </a:lnTo>
                  <a:lnTo>
                    <a:pt x="6573" y="9523"/>
                  </a:lnTo>
                  <a:lnTo>
                    <a:pt x="6496" y="10067"/>
                  </a:lnTo>
                  <a:lnTo>
                    <a:pt x="1" y="56050"/>
                  </a:lnTo>
                  <a:lnTo>
                    <a:pt x="1" y="56283"/>
                  </a:lnTo>
                  <a:lnTo>
                    <a:pt x="53" y="56516"/>
                  </a:lnTo>
                  <a:lnTo>
                    <a:pt x="130" y="56748"/>
                  </a:lnTo>
                  <a:lnTo>
                    <a:pt x="260" y="56930"/>
                  </a:lnTo>
                  <a:lnTo>
                    <a:pt x="441" y="57085"/>
                  </a:lnTo>
                  <a:lnTo>
                    <a:pt x="622" y="57214"/>
                  </a:lnTo>
                  <a:lnTo>
                    <a:pt x="855" y="57292"/>
                  </a:lnTo>
                  <a:lnTo>
                    <a:pt x="1113" y="57318"/>
                  </a:lnTo>
                  <a:lnTo>
                    <a:pt x="47614" y="57318"/>
                  </a:lnTo>
                  <a:lnTo>
                    <a:pt x="47873" y="57292"/>
                  </a:lnTo>
                  <a:lnTo>
                    <a:pt x="48080" y="57214"/>
                  </a:lnTo>
                  <a:lnTo>
                    <a:pt x="48287" y="57085"/>
                  </a:lnTo>
                  <a:lnTo>
                    <a:pt x="48442" y="56930"/>
                  </a:lnTo>
                  <a:lnTo>
                    <a:pt x="48571" y="56748"/>
                  </a:lnTo>
                  <a:lnTo>
                    <a:pt x="48675" y="56541"/>
                  </a:lnTo>
                  <a:lnTo>
                    <a:pt x="48727" y="56308"/>
                  </a:lnTo>
                  <a:lnTo>
                    <a:pt x="48727" y="56050"/>
                  </a:lnTo>
                  <a:lnTo>
                    <a:pt x="43137" y="10377"/>
                  </a:lnTo>
                  <a:lnTo>
                    <a:pt x="43060" y="9834"/>
                  </a:lnTo>
                  <a:lnTo>
                    <a:pt x="42956" y="9290"/>
                  </a:lnTo>
                  <a:lnTo>
                    <a:pt x="42853" y="8747"/>
                  </a:lnTo>
                  <a:lnTo>
                    <a:pt x="42723" y="8229"/>
                  </a:lnTo>
                  <a:lnTo>
                    <a:pt x="42594" y="7712"/>
                  </a:lnTo>
                  <a:lnTo>
                    <a:pt x="42439" y="7194"/>
                  </a:lnTo>
                  <a:lnTo>
                    <a:pt x="42257" y="6703"/>
                  </a:lnTo>
                  <a:lnTo>
                    <a:pt x="42076" y="6237"/>
                  </a:lnTo>
                  <a:lnTo>
                    <a:pt x="41869" y="5771"/>
                  </a:lnTo>
                  <a:lnTo>
                    <a:pt x="41662" y="5331"/>
                  </a:lnTo>
                  <a:lnTo>
                    <a:pt x="41455" y="4891"/>
                  </a:lnTo>
                  <a:lnTo>
                    <a:pt x="41196" y="4477"/>
                  </a:lnTo>
                  <a:lnTo>
                    <a:pt x="40964" y="4063"/>
                  </a:lnTo>
                  <a:lnTo>
                    <a:pt x="40705" y="3675"/>
                  </a:lnTo>
                  <a:lnTo>
                    <a:pt x="40420" y="3313"/>
                  </a:lnTo>
                  <a:lnTo>
                    <a:pt x="40161" y="2951"/>
                  </a:lnTo>
                  <a:lnTo>
                    <a:pt x="39851" y="2614"/>
                  </a:lnTo>
                  <a:lnTo>
                    <a:pt x="39566" y="2304"/>
                  </a:lnTo>
                  <a:lnTo>
                    <a:pt x="39256" y="1993"/>
                  </a:lnTo>
                  <a:lnTo>
                    <a:pt x="38919" y="1709"/>
                  </a:lnTo>
                  <a:lnTo>
                    <a:pt x="38583" y="1450"/>
                  </a:lnTo>
                  <a:lnTo>
                    <a:pt x="38247" y="1217"/>
                  </a:lnTo>
                  <a:lnTo>
                    <a:pt x="37910" y="984"/>
                  </a:lnTo>
                  <a:lnTo>
                    <a:pt x="37574" y="777"/>
                  </a:lnTo>
                  <a:lnTo>
                    <a:pt x="37211" y="596"/>
                  </a:lnTo>
                  <a:lnTo>
                    <a:pt x="36849" y="441"/>
                  </a:lnTo>
                  <a:lnTo>
                    <a:pt x="36461" y="311"/>
                  </a:lnTo>
                  <a:lnTo>
                    <a:pt x="36099" y="208"/>
                  </a:lnTo>
                  <a:lnTo>
                    <a:pt x="35711" y="130"/>
                  </a:lnTo>
                  <a:lnTo>
                    <a:pt x="35322" y="52"/>
                  </a:lnTo>
                  <a:lnTo>
                    <a:pt x="34934" y="27"/>
                  </a:lnTo>
                  <a:lnTo>
                    <a:pt x="3452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46"/>
            <p:cNvSpPr/>
            <p:nvPr/>
          </p:nvSpPr>
          <p:spPr>
            <a:xfrm>
              <a:off x="6025105" y="2188214"/>
              <a:ext cx="836764" cy="984293"/>
            </a:xfrm>
            <a:custGeom>
              <a:rect b="b" l="l" r="r" t="t"/>
              <a:pathLst>
                <a:path extrusionOk="0" fill="none" h="57318" w="48727">
                  <a:moveTo>
                    <a:pt x="47614" y="57318"/>
                  </a:moveTo>
                  <a:lnTo>
                    <a:pt x="1113" y="57318"/>
                  </a:lnTo>
                  <a:lnTo>
                    <a:pt x="1113" y="57318"/>
                  </a:lnTo>
                  <a:lnTo>
                    <a:pt x="855" y="57292"/>
                  </a:lnTo>
                  <a:lnTo>
                    <a:pt x="622" y="57214"/>
                  </a:lnTo>
                  <a:lnTo>
                    <a:pt x="441" y="57085"/>
                  </a:lnTo>
                  <a:lnTo>
                    <a:pt x="260" y="56930"/>
                  </a:lnTo>
                  <a:lnTo>
                    <a:pt x="130" y="56748"/>
                  </a:lnTo>
                  <a:lnTo>
                    <a:pt x="53" y="56516"/>
                  </a:lnTo>
                  <a:lnTo>
                    <a:pt x="1" y="56283"/>
                  </a:lnTo>
                  <a:lnTo>
                    <a:pt x="1" y="56050"/>
                  </a:lnTo>
                  <a:lnTo>
                    <a:pt x="6496" y="10067"/>
                  </a:lnTo>
                  <a:lnTo>
                    <a:pt x="6496" y="10067"/>
                  </a:lnTo>
                  <a:lnTo>
                    <a:pt x="6573" y="9523"/>
                  </a:lnTo>
                  <a:lnTo>
                    <a:pt x="6677" y="8980"/>
                  </a:lnTo>
                  <a:lnTo>
                    <a:pt x="6780" y="8462"/>
                  </a:lnTo>
                  <a:lnTo>
                    <a:pt x="6936" y="7945"/>
                  </a:lnTo>
                  <a:lnTo>
                    <a:pt x="7065" y="7453"/>
                  </a:lnTo>
                  <a:lnTo>
                    <a:pt x="7220" y="6962"/>
                  </a:lnTo>
                  <a:lnTo>
                    <a:pt x="7401" y="6496"/>
                  </a:lnTo>
                  <a:lnTo>
                    <a:pt x="7583" y="6030"/>
                  </a:lnTo>
                  <a:lnTo>
                    <a:pt x="7790" y="5564"/>
                  </a:lnTo>
                  <a:lnTo>
                    <a:pt x="7997" y="5150"/>
                  </a:lnTo>
                  <a:lnTo>
                    <a:pt x="8230" y="4710"/>
                  </a:lnTo>
                  <a:lnTo>
                    <a:pt x="8462" y="4322"/>
                  </a:lnTo>
                  <a:lnTo>
                    <a:pt x="8721" y="3908"/>
                  </a:lnTo>
                  <a:lnTo>
                    <a:pt x="8980" y="3546"/>
                  </a:lnTo>
                  <a:lnTo>
                    <a:pt x="9239" y="3184"/>
                  </a:lnTo>
                  <a:lnTo>
                    <a:pt x="9523" y="2847"/>
                  </a:lnTo>
                  <a:lnTo>
                    <a:pt x="9808" y="2511"/>
                  </a:lnTo>
                  <a:lnTo>
                    <a:pt x="10119" y="2200"/>
                  </a:lnTo>
                  <a:lnTo>
                    <a:pt x="10429" y="1916"/>
                  </a:lnTo>
                  <a:lnTo>
                    <a:pt x="10740" y="1657"/>
                  </a:lnTo>
                  <a:lnTo>
                    <a:pt x="11050" y="1398"/>
                  </a:lnTo>
                  <a:lnTo>
                    <a:pt x="11387" y="1165"/>
                  </a:lnTo>
                  <a:lnTo>
                    <a:pt x="11723" y="958"/>
                  </a:lnTo>
                  <a:lnTo>
                    <a:pt x="12085" y="751"/>
                  </a:lnTo>
                  <a:lnTo>
                    <a:pt x="12422" y="596"/>
                  </a:lnTo>
                  <a:lnTo>
                    <a:pt x="12784" y="441"/>
                  </a:lnTo>
                  <a:lnTo>
                    <a:pt x="13146" y="311"/>
                  </a:lnTo>
                  <a:lnTo>
                    <a:pt x="13534" y="208"/>
                  </a:lnTo>
                  <a:lnTo>
                    <a:pt x="13897" y="104"/>
                  </a:lnTo>
                  <a:lnTo>
                    <a:pt x="14285" y="52"/>
                  </a:lnTo>
                  <a:lnTo>
                    <a:pt x="14673" y="27"/>
                  </a:lnTo>
                  <a:lnTo>
                    <a:pt x="15061" y="1"/>
                  </a:lnTo>
                  <a:lnTo>
                    <a:pt x="34520" y="1"/>
                  </a:lnTo>
                  <a:lnTo>
                    <a:pt x="34520" y="1"/>
                  </a:lnTo>
                  <a:lnTo>
                    <a:pt x="34934" y="27"/>
                  </a:lnTo>
                  <a:lnTo>
                    <a:pt x="35322" y="52"/>
                  </a:lnTo>
                  <a:lnTo>
                    <a:pt x="35711" y="130"/>
                  </a:lnTo>
                  <a:lnTo>
                    <a:pt x="36099" y="208"/>
                  </a:lnTo>
                  <a:lnTo>
                    <a:pt x="36461" y="311"/>
                  </a:lnTo>
                  <a:lnTo>
                    <a:pt x="36849" y="441"/>
                  </a:lnTo>
                  <a:lnTo>
                    <a:pt x="37211" y="596"/>
                  </a:lnTo>
                  <a:lnTo>
                    <a:pt x="37574" y="777"/>
                  </a:lnTo>
                  <a:lnTo>
                    <a:pt x="37910" y="984"/>
                  </a:lnTo>
                  <a:lnTo>
                    <a:pt x="38247" y="1217"/>
                  </a:lnTo>
                  <a:lnTo>
                    <a:pt x="38583" y="1450"/>
                  </a:lnTo>
                  <a:lnTo>
                    <a:pt x="38919" y="1709"/>
                  </a:lnTo>
                  <a:lnTo>
                    <a:pt x="39256" y="1993"/>
                  </a:lnTo>
                  <a:lnTo>
                    <a:pt x="39566" y="2304"/>
                  </a:lnTo>
                  <a:lnTo>
                    <a:pt x="39851" y="2614"/>
                  </a:lnTo>
                  <a:lnTo>
                    <a:pt x="40161" y="2951"/>
                  </a:lnTo>
                  <a:lnTo>
                    <a:pt x="40420" y="3313"/>
                  </a:lnTo>
                  <a:lnTo>
                    <a:pt x="40705" y="3675"/>
                  </a:lnTo>
                  <a:lnTo>
                    <a:pt x="40964" y="4063"/>
                  </a:lnTo>
                  <a:lnTo>
                    <a:pt x="41196" y="4477"/>
                  </a:lnTo>
                  <a:lnTo>
                    <a:pt x="41455" y="4891"/>
                  </a:lnTo>
                  <a:lnTo>
                    <a:pt x="41662" y="5331"/>
                  </a:lnTo>
                  <a:lnTo>
                    <a:pt x="41869" y="5771"/>
                  </a:lnTo>
                  <a:lnTo>
                    <a:pt x="42076" y="6237"/>
                  </a:lnTo>
                  <a:lnTo>
                    <a:pt x="42257" y="6703"/>
                  </a:lnTo>
                  <a:lnTo>
                    <a:pt x="42439" y="7194"/>
                  </a:lnTo>
                  <a:lnTo>
                    <a:pt x="42594" y="7712"/>
                  </a:lnTo>
                  <a:lnTo>
                    <a:pt x="42723" y="8229"/>
                  </a:lnTo>
                  <a:lnTo>
                    <a:pt x="42853" y="8747"/>
                  </a:lnTo>
                  <a:lnTo>
                    <a:pt x="42956" y="9290"/>
                  </a:lnTo>
                  <a:lnTo>
                    <a:pt x="43060" y="9834"/>
                  </a:lnTo>
                  <a:lnTo>
                    <a:pt x="43137" y="10377"/>
                  </a:lnTo>
                  <a:lnTo>
                    <a:pt x="48727" y="56050"/>
                  </a:lnTo>
                  <a:lnTo>
                    <a:pt x="48727" y="56050"/>
                  </a:lnTo>
                  <a:lnTo>
                    <a:pt x="48727" y="56308"/>
                  </a:lnTo>
                  <a:lnTo>
                    <a:pt x="48675" y="56541"/>
                  </a:lnTo>
                  <a:lnTo>
                    <a:pt x="48571" y="56748"/>
                  </a:lnTo>
                  <a:lnTo>
                    <a:pt x="48442" y="56930"/>
                  </a:lnTo>
                  <a:lnTo>
                    <a:pt x="48287" y="57085"/>
                  </a:lnTo>
                  <a:lnTo>
                    <a:pt x="48080" y="57214"/>
                  </a:lnTo>
                  <a:lnTo>
                    <a:pt x="47873" y="57292"/>
                  </a:lnTo>
                  <a:lnTo>
                    <a:pt x="47614" y="573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46"/>
            <p:cNvSpPr/>
            <p:nvPr/>
          </p:nvSpPr>
          <p:spPr>
            <a:xfrm>
              <a:off x="5978001" y="3135174"/>
              <a:ext cx="930526" cy="268406"/>
            </a:xfrm>
            <a:custGeom>
              <a:rect b="b" l="l" r="r" t="t"/>
              <a:pathLst>
                <a:path extrusionOk="0" h="15630" w="54187">
                  <a:moveTo>
                    <a:pt x="907" y="0"/>
                  </a:moveTo>
                  <a:lnTo>
                    <a:pt x="725" y="26"/>
                  </a:lnTo>
                  <a:lnTo>
                    <a:pt x="570" y="78"/>
                  </a:lnTo>
                  <a:lnTo>
                    <a:pt x="415" y="155"/>
                  </a:lnTo>
                  <a:lnTo>
                    <a:pt x="260" y="285"/>
                  </a:lnTo>
                  <a:lnTo>
                    <a:pt x="156" y="414"/>
                  </a:lnTo>
                  <a:lnTo>
                    <a:pt x="78" y="569"/>
                  </a:lnTo>
                  <a:lnTo>
                    <a:pt x="27" y="725"/>
                  </a:lnTo>
                  <a:lnTo>
                    <a:pt x="1" y="906"/>
                  </a:lnTo>
                  <a:lnTo>
                    <a:pt x="1" y="14750"/>
                  </a:lnTo>
                  <a:lnTo>
                    <a:pt x="27" y="14931"/>
                  </a:lnTo>
                  <a:lnTo>
                    <a:pt x="78" y="15086"/>
                  </a:lnTo>
                  <a:lnTo>
                    <a:pt x="156" y="15241"/>
                  </a:lnTo>
                  <a:lnTo>
                    <a:pt x="260" y="15371"/>
                  </a:lnTo>
                  <a:lnTo>
                    <a:pt x="415" y="15474"/>
                  </a:lnTo>
                  <a:lnTo>
                    <a:pt x="570" y="15578"/>
                  </a:lnTo>
                  <a:lnTo>
                    <a:pt x="725" y="15630"/>
                  </a:lnTo>
                  <a:lnTo>
                    <a:pt x="53462" y="15630"/>
                  </a:lnTo>
                  <a:lnTo>
                    <a:pt x="53617" y="15578"/>
                  </a:lnTo>
                  <a:lnTo>
                    <a:pt x="53773" y="15474"/>
                  </a:lnTo>
                  <a:lnTo>
                    <a:pt x="53902" y="15371"/>
                  </a:lnTo>
                  <a:lnTo>
                    <a:pt x="54031" y="15241"/>
                  </a:lnTo>
                  <a:lnTo>
                    <a:pt x="54109" y="15086"/>
                  </a:lnTo>
                  <a:lnTo>
                    <a:pt x="54161" y="14931"/>
                  </a:lnTo>
                  <a:lnTo>
                    <a:pt x="54187" y="14750"/>
                  </a:lnTo>
                  <a:lnTo>
                    <a:pt x="54187" y="906"/>
                  </a:lnTo>
                  <a:lnTo>
                    <a:pt x="54161" y="725"/>
                  </a:lnTo>
                  <a:lnTo>
                    <a:pt x="54109" y="569"/>
                  </a:lnTo>
                  <a:lnTo>
                    <a:pt x="54031" y="414"/>
                  </a:lnTo>
                  <a:lnTo>
                    <a:pt x="53902" y="285"/>
                  </a:lnTo>
                  <a:lnTo>
                    <a:pt x="53773" y="155"/>
                  </a:lnTo>
                  <a:lnTo>
                    <a:pt x="53617" y="78"/>
                  </a:lnTo>
                  <a:lnTo>
                    <a:pt x="53462" y="26"/>
                  </a:lnTo>
                  <a:lnTo>
                    <a:pt x="53281"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46"/>
            <p:cNvSpPr/>
            <p:nvPr/>
          </p:nvSpPr>
          <p:spPr>
            <a:xfrm>
              <a:off x="5974446" y="2951635"/>
              <a:ext cx="97334" cy="850983"/>
            </a:xfrm>
            <a:custGeom>
              <a:rect b="b" l="l" r="r" t="t"/>
              <a:pathLst>
                <a:path extrusionOk="0" h="49555" w="5668">
                  <a:moveTo>
                    <a:pt x="130" y="1"/>
                  </a:moveTo>
                  <a:lnTo>
                    <a:pt x="53" y="53"/>
                  </a:lnTo>
                  <a:lnTo>
                    <a:pt x="27" y="130"/>
                  </a:lnTo>
                  <a:lnTo>
                    <a:pt x="1" y="208"/>
                  </a:lnTo>
                  <a:lnTo>
                    <a:pt x="1" y="49348"/>
                  </a:lnTo>
                  <a:lnTo>
                    <a:pt x="27" y="49426"/>
                  </a:lnTo>
                  <a:lnTo>
                    <a:pt x="53" y="49477"/>
                  </a:lnTo>
                  <a:lnTo>
                    <a:pt x="130" y="49529"/>
                  </a:lnTo>
                  <a:lnTo>
                    <a:pt x="208" y="49555"/>
                  </a:lnTo>
                  <a:lnTo>
                    <a:pt x="5461" y="49555"/>
                  </a:lnTo>
                  <a:lnTo>
                    <a:pt x="5538" y="49529"/>
                  </a:lnTo>
                  <a:lnTo>
                    <a:pt x="5590" y="49477"/>
                  </a:lnTo>
                  <a:lnTo>
                    <a:pt x="5642" y="49426"/>
                  </a:lnTo>
                  <a:lnTo>
                    <a:pt x="5668" y="49348"/>
                  </a:lnTo>
                  <a:lnTo>
                    <a:pt x="5668" y="208"/>
                  </a:lnTo>
                  <a:lnTo>
                    <a:pt x="5642"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46"/>
            <p:cNvSpPr/>
            <p:nvPr/>
          </p:nvSpPr>
          <p:spPr>
            <a:xfrm>
              <a:off x="5974446" y="2951635"/>
              <a:ext cx="97334" cy="850983"/>
            </a:xfrm>
            <a:custGeom>
              <a:rect b="b" l="l" r="r" t="t"/>
              <a:pathLst>
                <a:path extrusionOk="0" fill="none" h="49555" w="5668">
                  <a:moveTo>
                    <a:pt x="5461" y="49555"/>
                  </a:moveTo>
                  <a:lnTo>
                    <a:pt x="208" y="49555"/>
                  </a:lnTo>
                  <a:lnTo>
                    <a:pt x="208" y="49555"/>
                  </a:lnTo>
                  <a:lnTo>
                    <a:pt x="130" y="49529"/>
                  </a:lnTo>
                  <a:lnTo>
                    <a:pt x="53" y="49477"/>
                  </a:lnTo>
                  <a:lnTo>
                    <a:pt x="27" y="49426"/>
                  </a:lnTo>
                  <a:lnTo>
                    <a:pt x="1" y="49348"/>
                  </a:lnTo>
                  <a:lnTo>
                    <a:pt x="1" y="208"/>
                  </a:lnTo>
                  <a:lnTo>
                    <a:pt x="1" y="208"/>
                  </a:lnTo>
                  <a:lnTo>
                    <a:pt x="27" y="130"/>
                  </a:lnTo>
                  <a:lnTo>
                    <a:pt x="53" y="53"/>
                  </a:lnTo>
                  <a:lnTo>
                    <a:pt x="130" y="1"/>
                  </a:lnTo>
                  <a:lnTo>
                    <a:pt x="208" y="1"/>
                  </a:lnTo>
                  <a:lnTo>
                    <a:pt x="5461" y="1"/>
                  </a:lnTo>
                  <a:lnTo>
                    <a:pt x="5461" y="1"/>
                  </a:lnTo>
                  <a:lnTo>
                    <a:pt x="5538" y="1"/>
                  </a:lnTo>
                  <a:lnTo>
                    <a:pt x="5590" y="53"/>
                  </a:lnTo>
                  <a:lnTo>
                    <a:pt x="5642" y="130"/>
                  </a:lnTo>
                  <a:lnTo>
                    <a:pt x="5668" y="208"/>
                  </a:lnTo>
                  <a:lnTo>
                    <a:pt x="5668" y="49348"/>
                  </a:lnTo>
                  <a:lnTo>
                    <a:pt x="5668" y="49348"/>
                  </a:lnTo>
                  <a:lnTo>
                    <a:pt x="5642" y="49426"/>
                  </a:lnTo>
                  <a:lnTo>
                    <a:pt x="5590" y="49477"/>
                  </a:lnTo>
                  <a:lnTo>
                    <a:pt x="5538" y="49529"/>
                  </a:lnTo>
                  <a:lnTo>
                    <a:pt x="5461" y="495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46"/>
            <p:cNvSpPr/>
            <p:nvPr/>
          </p:nvSpPr>
          <p:spPr>
            <a:xfrm>
              <a:off x="5909568" y="2872985"/>
              <a:ext cx="227089" cy="115554"/>
            </a:xfrm>
            <a:custGeom>
              <a:rect b="b" l="l" r="r" t="t"/>
              <a:pathLst>
                <a:path extrusionOk="0" h="6729" w="13224">
                  <a:moveTo>
                    <a:pt x="492" y="1"/>
                  </a:moveTo>
                  <a:lnTo>
                    <a:pt x="363" y="53"/>
                  </a:lnTo>
                  <a:lnTo>
                    <a:pt x="260" y="104"/>
                  </a:lnTo>
                  <a:lnTo>
                    <a:pt x="182" y="182"/>
                  </a:lnTo>
                  <a:lnTo>
                    <a:pt x="104" y="260"/>
                  </a:lnTo>
                  <a:lnTo>
                    <a:pt x="53" y="363"/>
                  </a:lnTo>
                  <a:lnTo>
                    <a:pt x="27" y="467"/>
                  </a:lnTo>
                  <a:lnTo>
                    <a:pt x="1" y="596"/>
                  </a:lnTo>
                  <a:lnTo>
                    <a:pt x="1" y="6134"/>
                  </a:lnTo>
                  <a:lnTo>
                    <a:pt x="27" y="6263"/>
                  </a:lnTo>
                  <a:lnTo>
                    <a:pt x="53" y="6366"/>
                  </a:lnTo>
                  <a:lnTo>
                    <a:pt x="104" y="6470"/>
                  </a:lnTo>
                  <a:lnTo>
                    <a:pt x="182" y="6573"/>
                  </a:lnTo>
                  <a:lnTo>
                    <a:pt x="260" y="6625"/>
                  </a:lnTo>
                  <a:lnTo>
                    <a:pt x="363" y="6703"/>
                  </a:lnTo>
                  <a:lnTo>
                    <a:pt x="492" y="6729"/>
                  </a:lnTo>
                  <a:lnTo>
                    <a:pt x="12732" y="6729"/>
                  </a:lnTo>
                  <a:lnTo>
                    <a:pt x="12862" y="6703"/>
                  </a:lnTo>
                  <a:lnTo>
                    <a:pt x="12939" y="6625"/>
                  </a:lnTo>
                  <a:lnTo>
                    <a:pt x="13043" y="6573"/>
                  </a:lnTo>
                  <a:lnTo>
                    <a:pt x="13120" y="6470"/>
                  </a:lnTo>
                  <a:lnTo>
                    <a:pt x="13172" y="6366"/>
                  </a:lnTo>
                  <a:lnTo>
                    <a:pt x="13198" y="6263"/>
                  </a:lnTo>
                  <a:lnTo>
                    <a:pt x="13224" y="6134"/>
                  </a:lnTo>
                  <a:lnTo>
                    <a:pt x="13224" y="596"/>
                  </a:lnTo>
                  <a:lnTo>
                    <a:pt x="13198" y="467"/>
                  </a:lnTo>
                  <a:lnTo>
                    <a:pt x="13172" y="363"/>
                  </a:lnTo>
                  <a:lnTo>
                    <a:pt x="13120" y="260"/>
                  </a:lnTo>
                  <a:lnTo>
                    <a:pt x="13043" y="182"/>
                  </a:lnTo>
                  <a:lnTo>
                    <a:pt x="12939" y="104"/>
                  </a:lnTo>
                  <a:lnTo>
                    <a:pt x="12862"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46"/>
            <p:cNvSpPr/>
            <p:nvPr/>
          </p:nvSpPr>
          <p:spPr>
            <a:xfrm>
              <a:off x="5914462" y="3786613"/>
              <a:ext cx="217318" cy="57785"/>
            </a:xfrm>
            <a:custGeom>
              <a:rect b="b" l="l" r="r" t="t"/>
              <a:pathLst>
                <a:path extrusionOk="0" h="3365" w="12655">
                  <a:moveTo>
                    <a:pt x="2847" y="0"/>
                  </a:moveTo>
                  <a:lnTo>
                    <a:pt x="2614" y="26"/>
                  </a:lnTo>
                  <a:lnTo>
                    <a:pt x="2381" y="52"/>
                  </a:lnTo>
                  <a:lnTo>
                    <a:pt x="2174" y="104"/>
                  </a:lnTo>
                  <a:lnTo>
                    <a:pt x="1941" y="182"/>
                  </a:lnTo>
                  <a:lnTo>
                    <a:pt x="1734" y="259"/>
                  </a:lnTo>
                  <a:lnTo>
                    <a:pt x="1346" y="466"/>
                  </a:lnTo>
                  <a:lnTo>
                    <a:pt x="984" y="725"/>
                  </a:lnTo>
                  <a:lnTo>
                    <a:pt x="647" y="1035"/>
                  </a:lnTo>
                  <a:lnTo>
                    <a:pt x="363" y="1372"/>
                  </a:lnTo>
                  <a:lnTo>
                    <a:pt x="130" y="1760"/>
                  </a:lnTo>
                  <a:lnTo>
                    <a:pt x="52" y="1889"/>
                  </a:lnTo>
                  <a:lnTo>
                    <a:pt x="26" y="2045"/>
                  </a:lnTo>
                  <a:lnTo>
                    <a:pt x="0" y="2174"/>
                  </a:lnTo>
                  <a:lnTo>
                    <a:pt x="0" y="2303"/>
                  </a:lnTo>
                  <a:lnTo>
                    <a:pt x="26" y="2459"/>
                  </a:lnTo>
                  <a:lnTo>
                    <a:pt x="52" y="2588"/>
                  </a:lnTo>
                  <a:lnTo>
                    <a:pt x="104" y="2717"/>
                  </a:lnTo>
                  <a:lnTo>
                    <a:pt x="182" y="2821"/>
                  </a:lnTo>
                  <a:lnTo>
                    <a:pt x="259" y="2950"/>
                  </a:lnTo>
                  <a:lnTo>
                    <a:pt x="337" y="3054"/>
                  </a:lnTo>
                  <a:lnTo>
                    <a:pt x="440" y="3131"/>
                  </a:lnTo>
                  <a:lnTo>
                    <a:pt x="570" y="3209"/>
                  </a:lnTo>
                  <a:lnTo>
                    <a:pt x="699" y="3261"/>
                  </a:lnTo>
                  <a:lnTo>
                    <a:pt x="829" y="3313"/>
                  </a:lnTo>
                  <a:lnTo>
                    <a:pt x="984" y="3338"/>
                  </a:lnTo>
                  <a:lnTo>
                    <a:pt x="1113" y="3364"/>
                  </a:lnTo>
                  <a:lnTo>
                    <a:pt x="11516" y="3364"/>
                  </a:lnTo>
                  <a:lnTo>
                    <a:pt x="11671" y="3338"/>
                  </a:lnTo>
                  <a:lnTo>
                    <a:pt x="11826" y="3313"/>
                  </a:lnTo>
                  <a:lnTo>
                    <a:pt x="11955" y="3261"/>
                  </a:lnTo>
                  <a:lnTo>
                    <a:pt x="12085" y="3209"/>
                  </a:lnTo>
                  <a:lnTo>
                    <a:pt x="12188" y="3131"/>
                  </a:lnTo>
                  <a:lnTo>
                    <a:pt x="12292" y="3054"/>
                  </a:lnTo>
                  <a:lnTo>
                    <a:pt x="12395" y="2950"/>
                  </a:lnTo>
                  <a:lnTo>
                    <a:pt x="12473" y="2821"/>
                  </a:lnTo>
                  <a:lnTo>
                    <a:pt x="12551" y="2717"/>
                  </a:lnTo>
                  <a:lnTo>
                    <a:pt x="12602" y="2588"/>
                  </a:lnTo>
                  <a:lnTo>
                    <a:pt x="12628" y="2459"/>
                  </a:lnTo>
                  <a:lnTo>
                    <a:pt x="12654" y="2303"/>
                  </a:lnTo>
                  <a:lnTo>
                    <a:pt x="12654" y="2174"/>
                  </a:lnTo>
                  <a:lnTo>
                    <a:pt x="12628" y="2045"/>
                  </a:lnTo>
                  <a:lnTo>
                    <a:pt x="12577" y="1889"/>
                  </a:lnTo>
                  <a:lnTo>
                    <a:pt x="12525" y="1760"/>
                  </a:lnTo>
                  <a:lnTo>
                    <a:pt x="12292" y="1372"/>
                  </a:lnTo>
                  <a:lnTo>
                    <a:pt x="12007" y="1035"/>
                  </a:lnTo>
                  <a:lnTo>
                    <a:pt x="11671" y="725"/>
                  </a:lnTo>
                  <a:lnTo>
                    <a:pt x="11309" y="466"/>
                  </a:lnTo>
                  <a:lnTo>
                    <a:pt x="10920" y="259"/>
                  </a:lnTo>
                  <a:lnTo>
                    <a:pt x="10713" y="182"/>
                  </a:lnTo>
                  <a:lnTo>
                    <a:pt x="10481" y="104"/>
                  </a:lnTo>
                  <a:lnTo>
                    <a:pt x="10248" y="52"/>
                  </a:lnTo>
                  <a:lnTo>
                    <a:pt x="10041" y="26"/>
                  </a:lnTo>
                  <a:lnTo>
                    <a:pt x="9808"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46"/>
            <p:cNvSpPr/>
            <p:nvPr/>
          </p:nvSpPr>
          <p:spPr>
            <a:xfrm>
              <a:off x="5914462" y="3786613"/>
              <a:ext cx="217318" cy="57785"/>
            </a:xfrm>
            <a:custGeom>
              <a:rect b="b" l="l" r="r" t="t"/>
              <a:pathLst>
                <a:path extrusionOk="0" fill="none" h="3365" w="12655">
                  <a:moveTo>
                    <a:pt x="9549" y="0"/>
                  </a:moveTo>
                  <a:lnTo>
                    <a:pt x="3080" y="0"/>
                  </a:lnTo>
                  <a:lnTo>
                    <a:pt x="3080" y="0"/>
                  </a:lnTo>
                  <a:lnTo>
                    <a:pt x="2847" y="0"/>
                  </a:lnTo>
                  <a:lnTo>
                    <a:pt x="2614" y="26"/>
                  </a:lnTo>
                  <a:lnTo>
                    <a:pt x="2381" y="52"/>
                  </a:lnTo>
                  <a:lnTo>
                    <a:pt x="2174" y="104"/>
                  </a:lnTo>
                  <a:lnTo>
                    <a:pt x="1941" y="182"/>
                  </a:lnTo>
                  <a:lnTo>
                    <a:pt x="1734" y="259"/>
                  </a:lnTo>
                  <a:lnTo>
                    <a:pt x="1346" y="466"/>
                  </a:lnTo>
                  <a:lnTo>
                    <a:pt x="984" y="725"/>
                  </a:lnTo>
                  <a:lnTo>
                    <a:pt x="647" y="1035"/>
                  </a:lnTo>
                  <a:lnTo>
                    <a:pt x="363" y="1372"/>
                  </a:lnTo>
                  <a:lnTo>
                    <a:pt x="130" y="1760"/>
                  </a:lnTo>
                  <a:lnTo>
                    <a:pt x="130" y="1760"/>
                  </a:lnTo>
                  <a:lnTo>
                    <a:pt x="52" y="1889"/>
                  </a:lnTo>
                  <a:lnTo>
                    <a:pt x="26" y="2045"/>
                  </a:lnTo>
                  <a:lnTo>
                    <a:pt x="0" y="2174"/>
                  </a:lnTo>
                  <a:lnTo>
                    <a:pt x="0" y="2303"/>
                  </a:lnTo>
                  <a:lnTo>
                    <a:pt x="26" y="2459"/>
                  </a:lnTo>
                  <a:lnTo>
                    <a:pt x="52" y="2588"/>
                  </a:lnTo>
                  <a:lnTo>
                    <a:pt x="104" y="2717"/>
                  </a:lnTo>
                  <a:lnTo>
                    <a:pt x="182" y="2821"/>
                  </a:lnTo>
                  <a:lnTo>
                    <a:pt x="259" y="2950"/>
                  </a:lnTo>
                  <a:lnTo>
                    <a:pt x="337" y="3054"/>
                  </a:lnTo>
                  <a:lnTo>
                    <a:pt x="440" y="3131"/>
                  </a:lnTo>
                  <a:lnTo>
                    <a:pt x="570" y="3209"/>
                  </a:lnTo>
                  <a:lnTo>
                    <a:pt x="699" y="3261"/>
                  </a:lnTo>
                  <a:lnTo>
                    <a:pt x="829" y="3313"/>
                  </a:lnTo>
                  <a:lnTo>
                    <a:pt x="984" y="3338"/>
                  </a:lnTo>
                  <a:lnTo>
                    <a:pt x="1113" y="3364"/>
                  </a:lnTo>
                  <a:lnTo>
                    <a:pt x="11516" y="3364"/>
                  </a:lnTo>
                  <a:lnTo>
                    <a:pt x="11516" y="3364"/>
                  </a:lnTo>
                  <a:lnTo>
                    <a:pt x="11671" y="3338"/>
                  </a:lnTo>
                  <a:lnTo>
                    <a:pt x="11826" y="3313"/>
                  </a:lnTo>
                  <a:lnTo>
                    <a:pt x="11955" y="3261"/>
                  </a:lnTo>
                  <a:lnTo>
                    <a:pt x="12085" y="3209"/>
                  </a:lnTo>
                  <a:lnTo>
                    <a:pt x="12188" y="3131"/>
                  </a:lnTo>
                  <a:lnTo>
                    <a:pt x="12292" y="3054"/>
                  </a:lnTo>
                  <a:lnTo>
                    <a:pt x="12395" y="2950"/>
                  </a:lnTo>
                  <a:lnTo>
                    <a:pt x="12473" y="2821"/>
                  </a:lnTo>
                  <a:lnTo>
                    <a:pt x="12551" y="2717"/>
                  </a:lnTo>
                  <a:lnTo>
                    <a:pt x="12602" y="2588"/>
                  </a:lnTo>
                  <a:lnTo>
                    <a:pt x="12628" y="2459"/>
                  </a:lnTo>
                  <a:lnTo>
                    <a:pt x="12654" y="2303"/>
                  </a:lnTo>
                  <a:lnTo>
                    <a:pt x="12654" y="2174"/>
                  </a:lnTo>
                  <a:lnTo>
                    <a:pt x="12628" y="2045"/>
                  </a:lnTo>
                  <a:lnTo>
                    <a:pt x="12577" y="1889"/>
                  </a:lnTo>
                  <a:lnTo>
                    <a:pt x="12525" y="1760"/>
                  </a:lnTo>
                  <a:lnTo>
                    <a:pt x="12525" y="1760"/>
                  </a:lnTo>
                  <a:lnTo>
                    <a:pt x="12292" y="1372"/>
                  </a:lnTo>
                  <a:lnTo>
                    <a:pt x="12007" y="1035"/>
                  </a:lnTo>
                  <a:lnTo>
                    <a:pt x="11671" y="725"/>
                  </a:lnTo>
                  <a:lnTo>
                    <a:pt x="11309" y="466"/>
                  </a:lnTo>
                  <a:lnTo>
                    <a:pt x="10920" y="259"/>
                  </a:lnTo>
                  <a:lnTo>
                    <a:pt x="10713" y="182"/>
                  </a:lnTo>
                  <a:lnTo>
                    <a:pt x="10481" y="104"/>
                  </a:lnTo>
                  <a:lnTo>
                    <a:pt x="10248" y="52"/>
                  </a:lnTo>
                  <a:lnTo>
                    <a:pt x="10041" y="26"/>
                  </a:lnTo>
                  <a:lnTo>
                    <a:pt x="9808" y="0"/>
                  </a:lnTo>
                  <a:lnTo>
                    <a:pt x="95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46"/>
            <p:cNvSpPr/>
            <p:nvPr/>
          </p:nvSpPr>
          <p:spPr>
            <a:xfrm>
              <a:off x="6816980" y="2951635"/>
              <a:ext cx="97334" cy="850983"/>
            </a:xfrm>
            <a:custGeom>
              <a:rect b="b" l="l" r="r" t="t"/>
              <a:pathLst>
                <a:path extrusionOk="0" h="49555" w="5668">
                  <a:moveTo>
                    <a:pt x="129" y="1"/>
                  </a:moveTo>
                  <a:lnTo>
                    <a:pt x="78" y="53"/>
                  </a:lnTo>
                  <a:lnTo>
                    <a:pt x="26" y="130"/>
                  </a:lnTo>
                  <a:lnTo>
                    <a:pt x="0" y="208"/>
                  </a:lnTo>
                  <a:lnTo>
                    <a:pt x="0" y="49348"/>
                  </a:lnTo>
                  <a:lnTo>
                    <a:pt x="26" y="49426"/>
                  </a:lnTo>
                  <a:lnTo>
                    <a:pt x="78" y="49477"/>
                  </a:lnTo>
                  <a:lnTo>
                    <a:pt x="129" y="49529"/>
                  </a:lnTo>
                  <a:lnTo>
                    <a:pt x="207" y="49555"/>
                  </a:lnTo>
                  <a:lnTo>
                    <a:pt x="5460" y="49555"/>
                  </a:lnTo>
                  <a:lnTo>
                    <a:pt x="5538" y="49529"/>
                  </a:lnTo>
                  <a:lnTo>
                    <a:pt x="5589" y="49477"/>
                  </a:lnTo>
                  <a:lnTo>
                    <a:pt x="5641" y="49426"/>
                  </a:lnTo>
                  <a:lnTo>
                    <a:pt x="5667" y="49348"/>
                  </a:lnTo>
                  <a:lnTo>
                    <a:pt x="5667" y="208"/>
                  </a:lnTo>
                  <a:lnTo>
                    <a:pt x="5641" y="130"/>
                  </a:lnTo>
                  <a:lnTo>
                    <a:pt x="5589"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46"/>
            <p:cNvSpPr/>
            <p:nvPr/>
          </p:nvSpPr>
          <p:spPr>
            <a:xfrm>
              <a:off x="6752103" y="2872985"/>
              <a:ext cx="227089" cy="115554"/>
            </a:xfrm>
            <a:custGeom>
              <a:rect b="b" l="l" r="r" t="t"/>
              <a:pathLst>
                <a:path extrusionOk="0" h="6729" w="13224">
                  <a:moveTo>
                    <a:pt x="492" y="1"/>
                  </a:moveTo>
                  <a:lnTo>
                    <a:pt x="362" y="53"/>
                  </a:lnTo>
                  <a:lnTo>
                    <a:pt x="259" y="104"/>
                  </a:lnTo>
                  <a:lnTo>
                    <a:pt x="181" y="182"/>
                  </a:lnTo>
                  <a:lnTo>
                    <a:pt x="104" y="260"/>
                  </a:lnTo>
                  <a:lnTo>
                    <a:pt x="52" y="363"/>
                  </a:lnTo>
                  <a:lnTo>
                    <a:pt x="26" y="467"/>
                  </a:lnTo>
                  <a:lnTo>
                    <a:pt x="0" y="596"/>
                  </a:lnTo>
                  <a:lnTo>
                    <a:pt x="0" y="6134"/>
                  </a:lnTo>
                  <a:lnTo>
                    <a:pt x="26" y="6263"/>
                  </a:lnTo>
                  <a:lnTo>
                    <a:pt x="52" y="6366"/>
                  </a:lnTo>
                  <a:lnTo>
                    <a:pt x="104" y="6470"/>
                  </a:lnTo>
                  <a:lnTo>
                    <a:pt x="181" y="6573"/>
                  </a:lnTo>
                  <a:lnTo>
                    <a:pt x="259" y="6625"/>
                  </a:lnTo>
                  <a:lnTo>
                    <a:pt x="362" y="6703"/>
                  </a:lnTo>
                  <a:lnTo>
                    <a:pt x="492" y="6729"/>
                  </a:lnTo>
                  <a:lnTo>
                    <a:pt x="12731" y="6729"/>
                  </a:lnTo>
                  <a:lnTo>
                    <a:pt x="12861" y="6703"/>
                  </a:lnTo>
                  <a:lnTo>
                    <a:pt x="12964" y="6625"/>
                  </a:lnTo>
                  <a:lnTo>
                    <a:pt x="13042" y="6573"/>
                  </a:lnTo>
                  <a:lnTo>
                    <a:pt x="13120" y="6470"/>
                  </a:lnTo>
                  <a:lnTo>
                    <a:pt x="13171" y="6366"/>
                  </a:lnTo>
                  <a:lnTo>
                    <a:pt x="13197" y="6263"/>
                  </a:lnTo>
                  <a:lnTo>
                    <a:pt x="13223" y="6134"/>
                  </a:lnTo>
                  <a:lnTo>
                    <a:pt x="13223" y="596"/>
                  </a:lnTo>
                  <a:lnTo>
                    <a:pt x="13197" y="467"/>
                  </a:lnTo>
                  <a:lnTo>
                    <a:pt x="13171" y="363"/>
                  </a:lnTo>
                  <a:lnTo>
                    <a:pt x="13120" y="260"/>
                  </a:lnTo>
                  <a:lnTo>
                    <a:pt x="13042" y="182"/>
                  </a:lnTo>
                  <a:lnTo>
                    <a:pt x="12964" y="104"/>
                  </a:lnTo>
                  <a:lnTo>
                    <a:pt x="12861" y="53"/>
                  </a:lnTo>
                  <a:lnTo>
                    <a:pt x="12731"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46"/>
            <p:cNvSpPr/>
            <p:nvPr/>
          </p:nvSpPr>
          <p:spPr>
            <a:xfrm>
              <a:off x="6756980" y="3786613"/>
              <a:ext cx="217318" cy="57785"/>
            </a:xfrm>
            <a:custGeom>
              <a:rect b="b" l="l" r="r" t="t"/>
              <a:pathLst>
                <a:path extrusionOk="0" h="3365" w="12655">
                  <a:moveTo>
                    <a:pt x="2847" y="0"/>
                  </a:moveTo>
                  <a:lnTo>
                    <a:pt x="2614" y="26"/>
                  </a:lnTo>
                  <a:lnTo>
                    <a:pt x="2381" y="52"/>
                  </a:lnTo>
                  <a:lnTo>
                    <a:pt x="2174" y="104"/>
                  </a:lnTo>
                  <a:lnTo>
                    <a:pt x="1941" y="182"/>
                  </a:lnTo>
                  <a:lnTo>
                    <a:pt x="1734" y="259"/>
                  </a:lnTo>
                  <a:lnTo>
                    <a:pt x="1346" y="466"/>
                  </a:lnTo>
                  <a:lnTo>
                    <a:pt x="984" y="725"/>
                  </a:lnTo>
                  <a:lnTo>
                    <a:pt x="648" y="1035"/>
                  </a:lnTo>
                  <a:lnTo>
                    <a:pt x="363" y="1372"/>
                  </a:lnTo>
                  <a:lnTo>
                    <a:pt x="130" y="1760"/>
                  </a:lnTo>
                  <a:lnTo>
                    <a:pt x="52" y="1889"/>
                  </a:lnTo>
                  <a:lnTo>
                    <a:pt x="27" y="2045"/>
                  </a:lnTo>
                  <a:lnTo>
                    <a:pt x="1" y="2174"/>
                  </a:lnTo>
                  <a:lnTo>
                    <a:pt x="1" y="2303"/>
                  </a:lnTo>
                  <a:lnTo>
                    <a:pt x="27" y="2459"/>
                  </a:lnTo>
                  <a:lnTo>
                    <a:pt x="52" y="2588"/>
                  </a:lnTo>
                  <a:lnTo>
                    <a:pt x="104" y="2717"/>
                  </a:lnTo>
                  <a:lnTo>
                    <a:pt x="182" y="2821"/>
                  </a:lnTo>
                  <a:lnTo>
                    <a:pt x="259" y="2950"/>
                  </a:lnTo>
                  <a:lnTo>
                    <a:pt x="337" y="3054"/>
                  </a:lnTo>
                  <a:lnTo>
                    <a:pt x="466" y="3131"/>
                  </a:lnTo>
                  <a:lnTo>
                    <a:pt x="570" y="3209"/>
                  </a:lnTo>
                  <a:lnTo>
                    <a:pt x="699" y="3261"/>
                  </a:lnTo>
                  <a:lnTo>
                    <a:pt x="829" y="3313"/>
                  </a:lnTo>
                  <a:lnTo>
                    <a:pt x="984" y="3338"/>
                  </a:lnTo>
                  <a:lnTo>
                    <a:pt x="1139" y="3364"/>
                  </a:lnTo>
                  <a:lnTo>
                    <a:pt x="11516" y="3364"/>
                  </a:lnTo>
                  <a:lnTo>
                    <a:pt x="11671" y="3338"/>
                  </a:lnTo>
                  <a:lnTo>
                    <a:pt x="11826" y="3313"/>
                  </a:lnTo>
                  <a:lnTo>
                    <a:pt x="11956" y="3261"/>
                  </a:lnTo>
                  <a:lnTo>
                    <a:pt x="12085" y="3209"/>
                  </a:lnTo>
                  <a:lnTo>
                    <a:pt x="12189" y="3131"/>
                  </a:lnTo>
                  <a:lnTo>
                    <a:pt x="12318" y="3054"/>
                  </a:lnTo>
                  <a:lnTo>
                    <a:pt x="12396" y="2950"/>
                  </a:lnTo>
                  <a:lnTo>
                    <a:pt x="12473" y="2821"/>
                  </a:lnTo>
                  <a:lnTo>
                    <a:pt x="12551" y="2717"/>
                  </a:lnTo>
                  <a:lnTo>
                    <a:pt x="12603" y="2588"/>
                  </a:lnTo>
                  <a:lnTo>
                    <a:pt x="12628" y="2459"/>
                  </a:lnTo>
                  <a:lnTo>
                    <a:pt x="12654" y="2303"/>
                  </a:lnTo>
                  <a:lnTo>
                    <a:pt x="12654" y="2174"/>
                  </a:lnTo>
                  <a:lnTo>
                    <a:pt x="12628" y="2045"/>
                  </a:lnTo>
                  <a:lnTo>
                    <a:pt x="12603" y="1889"/>
                  </a:lnTo>
                  <a:lnTo>
                    <a:pt x="12525" y="1760"/>
                  </a:lnTo>
                  <a:lnTo>
                    <a:pt x="12292" y="1372"/>
                  </a:lnTo>
                  <a:lnTo>
                    <a:pt x="12007" y="1035"/>
                  </a:lnTo>
                  <a:lnTo>
                    <a:pt x="11671" y="725"/>
                  </a:lnTo>
                  <a:lnTo>
                    <a:pt x="11309" y="466"/>
                  </a:lnTo>
                  <a:lnTo>
                    <a:pt x="10921" y="259"/>
                  </a:lnTo>
                  <a:lnTo>
                    <a:pt x="10714" y="182"/>
                  </a:lnTo>
                  <a:lnTo>
                    <a:pt x="10481" y="104"/>
                  </a:lnTo>
                  <a:lnTo>
                    <a:pt x="10274" y="52"/>
                  </a:lnTo>
                  <a:lnTo>
                    <a:pt x="10041" y="26"/>
                  </a:lnTo>
                  <a:lnTo>
                    <a:pt x="9808"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46"/>
            <p:cNvSpPr/>
            <p:nvPr/>
          </p:nvSpPr>
          <p:spPr>
            <a:xfrm>
              <a:off x="6862299" y="2188214"/>
              <a:ext cx="836764" cy="984293"/>
            </a:xfrm>
            <a:custGeom>
              <a:rect b="b" l="l" r="r" t="t"/>
              <a:pathLst>
                <a:path extrusionOk="0" h="57318" w="48727">
                  <a:moveTo>
                    <a:pt x="15061" y="1"/>
                  </a:moveTo>
                  <a:lnTo>
                    <a:pt x="14673" y="27"/>
                  </a:lnTo>
                  <a:lnTo>
                    <a:pt x="14284" y="52"/>
                  </a:lnTo>
                  <a:lnTo>
                    <a:pt x="13896" y="104"/>
                  </a:lnTo>
                  <a:lnTo>
                    <a:pt x="13534" y="208"/>
                  </a:lnTo>
                  <a:lnTo>
                    <a:pt x="13146" y="311"/>
                  </a:lnTo>
                  <a:lnTo>
                    <a:pt x="12784" y="441"/>
                  </a:lnTo>
                  <a:lnTo>
                    <a:pt x="12421" y="596"/>
                  </a:lnTo>
                  <a:lnTo>
                    <a:pt x="12085" y="751"/>
                  </a:lnTo>
                  <a:lnTo>
                    <a:pt x="11723" y="958"/>
                  </a:lnTo>
                  <a:lnTo>
                    <a:pt x="11386" y="1165"/>
                  </a:lnTo>
                  <a:lnTo>
                    <a:pt x="11050" y="1398"/>
                  </a:lnTo>
                  <a:lnTo>
                    <a:pt x="10739" y="1657"/>
                  </a:lnTo>
                  <a:lnTo>
                    <a:pt x="10429" y="1916"/>
                  </a:lnTo>
                  <a:lnTo>
                    <a:pt x="10118" y="2200"/>
                  </a:lnTo>
                  <a:lnTo>
                    <a:pt x="9808" y="2511"/>
                  </a:lnTo>
                  <a:lnTo>
                    <a:pt x="9523" y="2847"/>
                  </a:lnTo>
                  <a:lnTo>
                    <a:pt x="9238" y="3184"/>
                  </a:lnTo>
                  <a:lnTo>
                    <a:pt x="8980" y="3546"/>
                  </a:lnTo>
                  <a:lnTo>
                    <a:pt x="8721" y="3908"/>
                  </a:lnTo>
                  <a:lnTo>
                    <a:pt x="8462" y="4322"/>
                  </a:lnTo>
                  <a:lnTo>
                    <a:pt x="8229" y="4710"/>
                  </a:lnTo>
                  <a:lnTo>
                    <a:pt x="7996" y="5150"/>
                  </a:lnTo>
                  <a:lnTo>
                    <a:pt x="7789" y="5564"/>
                  </a:lnTo>
                  <a:lnTo>
                    <a:pt x="7582" y="6030"/>
                  </a:lnTo>
                  <a:lnTo>
                    <a:pt x="7401" y="6496"/>
                  </a:lnTo>
                  <a:lnTo>
                    <a:pt x="7220" y="6962"/>
                  </a:lnTo>
                  <a:lnTo>
                    <a:pt x="7065" y="7453"/>
                  </a:lnTo>
                  <a:lnTo>
                    <a:pt x="6910" y="7945"/>
                  </a:lnTo>
                  <a:lnTo>
                    <a:pt x="6780" y="8462"/>
                  </a:lnTo>
                  <a:lnTo>
                    <a:pt x="6677" y="8980"/>
                  </a:lnTo>
                  <a:lnTo>
                    <a:pt x="6573" y="9523"/>
                  </a:lnTo>
                  <a:lnTo>
                    <a:pt x="6495" y="10067"/>
                  </a:lnTo>
                  <a:lnTo>
                    <a:pt x="0" y="56050"/>
                  </a:lnTo>
                  <a:lnTo>
                    <a:pt x="0" y="56283"/>
                  </a:lnTo>
                  <a:lnTo>
                    <a:pt x="26" y="56516"/>
                  </a:lnTo>
                  <a:lnTo>
                    <a:pt x="130" y="56748"/>
                  </a:lnTo>
                  <a:lnTo>
                    <a:pt x="259" y="56930"/>
                  </a:lnTo>
                  <a:lnTo>
                    <a:pt x="440" y="57085"/>
                  </a:lnTo>
                  <a:lnTo>
                    <a:pt x="621" y="57214"/>
                  </a:lnTo>
                  <a:lnTo>
                    <a:pt x="854" y="57292"/>
                  </a:lnTo>
                  <a:lnTo>
                    <a:pt x="1113" y="57318"/>
                  </a:lnTo>
                  <a:lnTo>
                    <a:pt x="47614" y="57318"/>
                  </a:lnTo>
                  <a:lnTo>
                    <a:pt x="47846" y="57292"/>
                  </a:lnTo>
                  <a:lnTo>
                    <a:pt x="48079" y="57214"/>
                  </a:lnTo>
                  <a:lnTo>
                    <a:pt x="48286" y="57085"/>
                  </a:lnTo>
                  <a:lnTo>
                    <a:pt x="48442" y="56930"/>
                  </a:lnTo>
                  <a:lnTo>
                    <a:pt x="48571" y="56748"/>
                  </a:lnTo>
                  <a:lnTo>
                    <a:pt x="48675" y="56541"/>
                  </a:lnTo>
                  <a:lnTo>
                    <a:pt x="48726" y="56308"/>
                  </a:lnTo>
                  <a:lnTo>
                    <a:pt x="48726" y="56050"/>
                  </a:lnTo>
                  <a:lnTo>
                    <a:pt x="43137" y="10377"/>
                  </a:lnTo>
                  <a:lnTo>
                    <a:pt x="43059" y="9834"/>
                  </a:lnTo>
                  <a:lnTo>
                    <a:pt x="42956" y="9290"/>
                  </a:lnTo>
                  <a:lnTo>
                    <a:pt x="42852" y="8747"/>
                  </a:lnTo>
                  <a:lnTo>
                    <a:pt x="42723" y="8229"/>
                  </a:lnTo>
                  <a:lnTo>
                    <a:pt x="42593" y="7712"/>
                  </a:lnTo>
                  <a:lnTo>
                    <a:pt x="42438" y="7194"/>
                  </a:lnTo>
                  <a:lnTo>
                    <a:pt x="42257" y="6703"/>
                  </a:lnTo>
                  <a:lnTo>
                    <a:pt x="42076" y="6237"/>
                  </a:lnTo>
                  <a:lnTo>
                    <a:pt x="41869" y="5771"/>
                  </a:lnTo>
                  <a:lnTo>
                    <a:pt x="41662" y="5331"/>
                  </a:lnTo>
                  <a:lnTo>
                    <a:pt x="41455" y="4891"/>
                  </a:lnTo>
                  <a:lnTo>
                    <a:pt x="41196" y="4477"/>
                  </a:lnTo>
                  <a:lnTo>
                    <a:pt x="40963" y="4063"/>
                  </a:lnTo>
                  <a:lnTo>
                    <a:pt x="40704" y="3675"/>
                  </a:lnTo>
                  <a:lnTo>
                    <a:pt x="40420" y="3313"/>
                  </a:lnTo>
                  <a:lnTo>
                    <a:pt x="40135" y="2951"/>
                  </a:lnTo>
                  <a:lnTo>
                    <a:pt x="39851" y="2614"/>
                  </a:lnTo>
                  <a:lnTo>
                    <a:pt x="39566" y="2304"/>
                  </a:lnTo>
                  <a:lnTo>
                    <a:pt x="39230" y="1993"/>
                  </a:lnTo>
                  <a:lnTo>
                    <a:pt x="38919" y="1709"/>
                  </a:lnTo>
                  <a:lnTo>
                    <a:pt x="38583" y="1450"/>
                  </a:lnTo>
                  <a:lnTo>
                    <a:pt x="38246" y="1217"/>
                  </a:lnTo>
                  <a:lnTo>
                    <a:pt x="37910" y="984"/>
                  </a:lnTo>
                  <a:lnTo>
                    <a:pt x="37548" y="777"/>
                  </a:lnTo>
                  <a:lnTo>
                    <a:pt x="37211" y="596"/>
                  </a:lnTo>
                  <a:lnTo>
                    <a:pt x="36823" y="441"/>
                  </a:lnTo>
                  <a:lnTo>
                    <a:pt x="36461" y="311"/>
                  </a:lnTo>
                  <a:lnTo>
                    <a:pt x="36098" y="208"/>
                  </a:lnTo>
                  <a:lnTo>
                    <a:pt x="35710" y="130"/>
                  </a:lnTo>
                  <a:lnTo>
                    <a:pt x="35322" y="52"/>
                  </a:lnTo>
                  <a:lnTo>
                    <a:pt x="34934" y="27"/>
                  </a:lnTo>
                  <a:lnTo>
                    <a:pt x="3452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46"/>
            <p:cNvSpPr/>
            <p:nvPr/>
          </p:nvSpPr>
          <p:spPr>
            <a:xfrm>
              <a:off x="6862299" y="2188214"/>
              <a:ext cx="836764" cy="984293"/>
            </a:xfrm>
            <a:custGeom>
              <a:rect b="b" l="l" r="r" t="t"/>
              <a:pathLst>
                <a:path extrusionOk="0" fill="none" h="57318" w="48727">
                  <a:moveTo>
                    <a:pt x="47614" y="57318"/>
                  </a:moveTo>
                  <a:lnTo>
                    <a:pt x="1113" y="57318"/>
                  </a:lnTo>
                  <a:lnTo>
                    <a:pt x="1113" y="57318"/>
                  </a:lnTo>
                  <a:lnTo>
                    <a:pt x="854" y="57292"/>
                  </a:lnTo>
                  <a:lnTo>
                    <a:pt x="621" y="57214"/>
                  </a:lnTo>
                  <a:lnTo>
                    <a:pt x="440" y="57085"/>
                  </a:lnTo>
                  <a:lnTo>
                    <a:pt x="259" y="56930"/>
                  </a:lnTo>
                  <a:lnTo>
                    <a:pt x="130" y="56748"/>
                  </a:lnTo>
                  <a:lnTo>
                    <a:pt x="26" y="56516"/>
                  </a:lnTo>
                  <a:lnTo>
                    <a:pt x="0" y="56283"/>
                  </a:lnTo>
                  <a:lnTo>
                    <a:pt x="0" y="56050"/>
                  </a:lnTo>
                  <a:lnTo>
                    <a:pt x="6495" y="10067"/>
                  </a:lnTo>
                  <a:lnTo>
                    <a:pt x="6495" y="10067"/>
                  </a:lnTo>
                  <a:lnTo>
                    <a:pt x="6573" y="9523"/>
                  </a:lnTo>
                  <a:lnTo>
                    <a:pt x="6677" y="8980"/>
                  </a:lnTo>
                  <a:lnTo>
                    <a:pt x="6780" y="8462"/>
                  </a:lnTo>
                  <a:lnTo>
                    <a:pt x="6910" y="7945"/>
                  </a:lnTo>
                  <a:lnTo>
                    <a:pt x="7065" y="7453"/>
                  </a:lnTo>
                  <a:lnTo>
                    <a:pt x="7220" y="6962"/>
                  </a:lnTo>
                  <a:lnTo>
                    <a:pt x="7401" y="6496"/>
                  </a:lnTo>
                  <a:lnTo>
                    <a:pt x="7582" y="6030"/>
                  </a:lnTo>
                  <a:lnTo>
                    <a:pt x="7789" y="5564"/>
                  </a:lnTo>
                  <a:lnTo>
                    <a:pt x="7996" y="5150"/>
                  </a:lnTo>
                  <a:lnTo>
                    <a:pt x="8229" y="4710"/>
                  </a:lnTo>
                  <a:lnTo>
                    <a:pt x="8462" y="4322"/>
                  </a:lnTo>
                  <a:lnTo>
                    <a:pt x="8721" y="3908"/>
                  </a:lnTo>
                  <a:lnTo>
                    <a:pt x="8980" y="3546"/>
                  </a:lnTo>
                  <a:lnTo>
                    <a:pt x="9238" y="3184"/>
                  </a:lnTo>
                  <a:lnTo>
                    <a:pt x="9523" y="2847"/>
                  </a:lnTo>
                  <a:lnTo>
                    <a:pt x="9808" y="2511"/>
                  </a:lnTo>
                  <a:lnTo>
                    <a:pt x="10118" y="2200"/>
                  </a:lnTo>
                  <a:lnTo>
                    <a:pt x="10429" y="1916"/>
                  </a:lnTo>
                  <a:lnTo>
                    <a:pt x="10739" y="1657"/>
                  </a:lnTo>
                  <a:lnTo>
                    <a:pt x="11050" y="1398"/>
                  </a:lnTo>
                  <a:lnTo>
                    <a:pt x="11386" y="1165"/>
                  </a:lnTo>
                  <a:lnTo>
                    <a:pt x="11723" y="958"/>
                  </a:lnTo>
                  <a:lnTo>
                    <a:pt x="12085" y="751"/>
                  </a:lnTo>
                  <a:lnTo>
                    <a:pt x="12421" y="596"/>
                  </a:lnTo>
                  <a:lnTo>
                    <a:pt x="12784" y="441"/>
                  </a:lnTo>
                  <a:lnTo>
                    <a:pt x="13146" y="311"/>
                  </a:lnTo>
                  <a:lnTo>
                    <a:pt x="13534" y="208"/>
                  </a:lnTo>
                  <a:lnTo>
                    <a:pt x="13896" y="104"/>
                  </a:lnTo>
                  <a:lnTo>
                    <a:pt x="14284" y="52"/>
                  </a:lnTo>
                  <a:lnTo>
                    <a:pt x="14673" y="27"/>
                  </a:lnTo>
                  <a:lnTo>
                    <a:pt x="15061" y="1"/>
                  </a:lnTo>
                  <a:lnTo>
                    <a:pt x="34520" y="1"/>
                  </a:lnTo>
                  <a:lnTo>
                    <a:pt x="34520" y="1"/>
                  </a:lnTo>
                  <a:lnTo>
                    <a:pt x="34934" y="27"/>
                  </a:lnTo>
                  <a:lnTo>
                    <a:pt x="35322" y="52"/>
                  </a:lnTo>
                  <a:lnTo>
                    <a:pt x="35710" y="130"/>
                  </a:lnTo>
                  <a:lnTo>
                    <a:pt x="36098" y="208"/>
                  </a:lnTo>
                  <a:lnTo>
                    <a:pt x="36461" y="311"/>
                  </a:lnTo>
                  <a:lnTo>
                    <a:pt x="36823" y="441"/>
                  </a:lnTo>
                  <a:lnTo>
                    <a:pt x="37211" y="596"/>
                  </a:lnTo>
                  <a:lnTo>
                    <a:pt x="37548" y="777"/>
                  </a:lnTo>
                  <a:lnTo>
                    <a:pt x="37910" y="984"/>
                  </a:lnTo>
                  <a:lnTo>
                    <a:pt x="38246" y="1217"/>
                  </a:lnTo>
                  <a:lnTo>
                    <a:pt x="38583" y="1450"/>
                  </a:lnTo>
                  <a:lnTo>
                    <a:pt x="38919" y="1709"/>
                  </a:lnTo>
                  <a:lnTo>
                    <a:pt x="39230" y="1993"/>
                  </a:lnTo>
                  <a:lnTo>
                    <a:pt x="39566" y="2304"/>
                  </a:lnTo>
                  <a:lnTo>
                    <a:pt x="39851" y="2614"/>
                  </a:lnTo>
                  <a:lnTo>
                    <a:pt x="40135" y="2951"/>
                  </a:lnTo>
                  <a:lnTo>
                    <a:pt x="40420" y="3313"/>
                  </a:lnTo>
                  <a:lnTo>
                    <a:pt x="40704" y="3675"/>
                  </a:lnTo>
                  <a:lnTo>
                    <a:pt x="40963" y="4063"/>
                  </a:lnTo>
                  <a:lnTo>
                    <a:pt x="41196" y="4477"/>
                  </a:lnTo>
                  <a:lnTo>
                    <a:pt x="41455" y="4891"/>
                  </a:lnTo>
                  <a:lnTo>
                    <a:pt x="41662" y="5331"/>
                  </a:lnTo>
                  <a:lnTo>
                    <a:pt x="41869" y="5771"/>
                  </a:lnTo>
                  <a:lnTo>
                    <a:pt x="42076" y="6237"/>
                  </a:lnTo>
                  <a:lnTo>
                    <a:pt x="42257" y="6703"/>
                  </a:lnTo>
                  <a:lnTo>
                    <a:pt x="42438" y="7194"/>
                  </a:lnTo>
                  <a:lnTo>
                    <a:pt x="42593" y="7712"/>
                  </a:lnTo>
                  <a:lnTo>
                    <a:pt x="42723" y="8229"/>
                  </a:lnTo>
                  <a:lnTo>
                    <a:pt x="42852" y="8747"/>
                  </a:lnTo>
                  <a:lnTo>
                    <a:pt x="42956" y="9290"/>
                  </a:lnTo>
                  <a:lnTo>
                    <a:pt x="43059" y="9834"/>
                  </a:lnTo>
                  <a:lnTo>
                    <a:pt x="43137" y="10377"/>
                  </a:lnTo>
                  <a:lnTo>
                    <a:pt x="48726" y="56050"/>
                  </a:lnTo>
                  <a:lnTo>
                    <a:pt x="48726" y="56050"/>
                  </a:lnTo>
                  <a:lnTo>
                    <a:pt x="48726" y="56308"/>
                  </a:lnTo>
                  <a:lnTo>
                    <a:pt x="48675" y="56541"/>
                  </a:lnTo>
                  <a:lnTo>
                    <a:pt x="48571" y="56748"/>
                  </a:lnTo>
                  <a:lnTo>
                    <a:pt x="48442" y="56930"/>
                  </a:lnTo>
                  <a:lnTo>
                    <a:pt x="48286" y="57085"/>
                  </a:lnTo>
                  <a:lnTo>
                    <a:pt x="48079" y="57214"/>
                  </a:lnTo>
                  <a:lnTo>
                    <a:pt x="47846" y="57292"/>
                  </a:lnTo>
                  <a:lnTo>
                    <a:pt x="47614" y="573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46"/>
            <p:cNvSpPr/>
            <p:nvPr/>
          </p:nvSpPr>
          <p:spPr>
            <a:xfrm>
              <a:off x="6815194" y="3135174"/>
              <a:ext cx="930526" cy="268406"/>
            </a:xfrm>
            <a:custGeom>
              <a:rect b="b" l="l" r="r" t="t"/>
              <a:pathLst>
                <a:path extrusionOk="0" h="15630" w="54187">
                  <a:moveTo>
                    <a:pt x="906" y="0"/>
                  </a:moveTo>
                  <a:lnTo>
                    <a:pt x="725" y="26"/>
                  </a:lnTo>
                  <a:lnTo>
                    <a:pt x="544" y="78"/>
                  </a:lnTo>
                  <a:lnTo>
                    <a:pt x="415" y="155"/>
                  </a:lnTo>
                  <a:lnTo>
                    <a:pt x="259" y="285"/>
                  </a:lnTo>
                  <a:lnTo>
                    <a:pt x="156" y="414"/>
                  </a:lnTo>
                  <a:lnTo>
                    <a:pt x="78" y="569"/>
                  </a:lnTo>
                  <a:lnTo>
                    <a:pt x="26" y="725"/>
                  </a:lnTo>
                  <a:lnTo>
                    <a:pt x="1" y="906"/>
                  </a:lnTo>
                  <a:lnTo>
                    <a:pt x="1" y="14750"/>
                  </a:lnTo>
                  <a:lnTo>
                    <a:pt x="26" y="14931"/>
                  </a:lnTo>
                  <a:lnTo>
                    <a:pt x="78" y="15086"/>
                  </a:lnTo>
                  <a:lnTo>
                    <a:pt x="156" y="15241"/>
                  </a:lnTo>
                  <a:lnTo>
                    <a:pt x="259" y="15371"/>
                  </a:lnTo>
                  <a:lnTo>
                    <a:pt x="415" y="15474"/>
                  </a:lnTo>
                  <a:lnTo>
                    <a:pt x="544" y="15578"/>
                  </a:lnTo>
                  <a:lnTo>
                    <a:pt x="725" y="15630"/>
                  </a:lnTo>
                  <a:lnTo>
                    <a:pt x="53462" y="15630"/>
                  </a:lnTo>
                  <a:lnTo>
                    <a:pt x="53617" y="15578"/>
                  </a:lnTo>
                  <a:lnTo>
                    <a:pt x="53772" y="15474"/>
                  </a:lnTo>
                  <a:lnTo>
                    <a:pt x="53902" y="15371"/>
                  </a:lnTo>
                  <a:lnTo>
                    <a:pt x="54031" y="15241"/>
                  </a:lnTo>
                  <a:lnTo>
                    <a:pt x="54109" y="15086"/>
                  </a:lnTo>
                  <a:lnTo>
                    <a:pt x="54160" y="14931"/>
                  </a:lnTo>
                  <a:lnTo>
                    <a:pt x="54186" y="14750"/>
                  </a:lnTo>
                  <a:lnTo>
                    <a:pt x="54186" y="906"/>
                  </a:lnTo>
                  <a:lnTo>
                    <a:pt x="54160" y="725"/>
                  </a:lnTo>
                  <a:lnTo>
                    <a:pt x="54109" y="569"/>
                  </a:lnTo>
                  <a:lnTo>
                    <a:pt x="54031" y="414"/>
                  </a:lnTo>
                  <a:lnTo>
                    <a:pt x="53902" y="285"/>
                  </a:lnTo>
                  <a:lnTo>
                    <a:pt x="53772" y="155"/>
                  </a:lnTo>
                  <a:lnTo>
                    <a:pt x="53617" y="78"/>
                  </a:lnTo>
                  <a:lnTo>
                    <a:pt x="53462" y="26"/>
                  </a:lnTo>
                  <a:lnTo>
                    <a:pt x="53281"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46"/>
            <p:cNvSpPr/>
            <p:nvPr/>
          </p:nvSpPr>
          <p:spPr>
            <a:xfrm>
              <a:off x="6815194" y="3135174"/>
              <a:ext cx="930526" cy="268406"/>
            </a:xfrm>
            <a:custGeom>
              <a:rect b="b" l="l" r="r" t="t"/>
              <a:pathLst>
                <a:path extrusionOk="0" fill="none" h="15630" w="54187">
                  <a:moveTo>
                    <a:pt x="53281" y="15630"/>
                  </a:moveTo>
                  <a:lnTo>
                    <a:pt x="906" y="15630"/>
                  </a:lnTo>
                  <a:lnTo>
                    <a:pt x="906" y="15630"/>
                  </a:lnTo>
                  <a:lnTo>
                    <a:pt x="725" y="15630"/>
                  </a:lnTo>
                  <a:lnTo>
                    <a:pt x="544" y="15578"/>
                  </a:lnTo>
                  <a:lnTo>
                    <a:pt x="415" y="15474"/>
                  </a:lnTo>
                  <a:lnTo>
                    <a:pt x="259" y="15371"/>
                  </a:lnTo>
                  <a:lnTo>
                    <a:pt x="156" y="15241"/>
                  </a:lnTo>
                  <a:lnTo>
                    <a:pt x="78" y="15086"/>
                  </a:lnTo>
                  <a:lnTo>
                    <a:pt x="26" y="14931"/>
                  </a:lnTo>
                  <a:lnTo>
                    <a:pt x="1" y="14750"/>
                  </a:lnTo>
                  <a:lnTo>
                    <a:pt x="1" y="906"/>
                  </a:lnTo>
                  <a:lnTo>
                    <a:pt x="1" y="906"/>
                  </a:lnTo>
                  <a:lnTo>
                    <a:pt x="26" y="725"/>
                  </a:lnTo>
                  <a:lnTo>
                    <a:pt x="78" y="569"/>
                  </a:lnTo>
                  <a:lnTo>
                    <a:pt x="156" y="414"/>
                  </a:lnTo>
                  <a:lnTo>
                    <a:pt x="259" y="285"/>
                  </a:lnTo>
                  <a:lnTo>
                    <a:pt x="415" y="155"/>
                  </a:lnTo>
                  <a:lnTo>
                    <a:pt x="544" y="78"/>
                  </a:lnTo>
                  <a:lnTo>
                    <a:pt x="725" y="26"/>
                  </a:lnTo>
                  <a:lnTo>
                    <a:pt x="906" y="0"/>
                  </a:lnTo>
                  <a:lnTo>
                    <a:pt x="53281" y="0"/>
                  </a:lnTo>
                  <a:lnTo>
                    <a:pt x="53281" y="0"/>
                  </a:lnTo>
                  <a:lnTo>
                    <a:pt x="53462" y="26"/>
                  </a:lnTo>
                  <a:lnTo>
                    <a:pt x="53617" y="78"/>
                  </a:lnTo>
                  <a:lnTo>
                    <a:pt x="53772" y="155"/>
                  </a:lnTo>
                  <a:lnTo>
                    <a:pt x="53902" y="285"/>
                  </a:lnTo>
                  <a:lnTo>
                    <a:pt x="54031" y="414"/>
                  </a:lnTo>
                  <a:lnTo>
                    <a:pt x="54109" y="569"/>
                  </a:lnTo>
                  <a:lnTo>
                    <a:pt x="54160" y="725"/>
                  </a:lnTo>
                  <a:lnTo>
                    <a:pt x="54186" y="906"/>
                  </a:lnTo>
                  <a:lnTo>
                    <a:pt x="54186" y="14750"/>
                  </a:lnTo>
                  <a:lnTo>
                    <a:pt x="54186" y="14750"/>
                  </a:lnTo>
                  <a:lnTo>
                    <a:pt x="54160" y="14931"/>
                  </a:lnTo>
                  <a:lnTo>
                    <a:pt x="54109" y="15086"/>
                  </a:lnTo>
                  <a:lnTo>
                    <a:pt x="54031" y="15241"/>
                  </a:lnTo>
                  <a:lnTo>
                    <a:pt x="53902" y="15371"/>
                  </a:lnTo>
                  <a:lnTo>
                    <a:pt x="53772" y="15474"/>
                  </a:lnTo>
                  <a:lnTo>
                    <a:pt x="53617" y="15578"/>
                  </a:lnTo>
                  <a:lnTo>
                    <a:pt x="53462" y="15630"/>
                  </a:lnTo>
                  <a:lnTo>
                    <a:pt x="53281"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46"/>
            <p:cNvSpPr/>
            <p:nvPr/>
          </p:nvSpPr>
          <p:spPr>
            <a:xfrm>
              <a:off x="6811640" y="2951635"/>
              <a:ext cx="97334" cy="850983"/>
            </a:xfrm>
            <a:custGeom>
              <a:rect b="b" l="l" r="r" t="t"/>
              <a:pathLst>
                <a:path extrusionOk="0" h="49555" w="5668">
                  <a:moveTo>
                    <a:pt x="130" y="1"/>
                  </a:moveTo>
                  <a:lnTo>
                    <a:pt x="52" y="53"/>
                  </a:lnTo>
                  <a:lnTo>
                    <a:pt x="26" y="130"/>
                  </a:lnTo>
                  <a:lnTo>
                    <a:pt x="1" y="208"/>
                  </a:lnTo>
                  <a:lnTo>
                    <a:pt x="1" y="49348"/>
                  </a:lnTo>
                  <a:lnTo>
                    <a:pt x="26" y="49426"/>
                  </a:lnTo>
                  <a:lnTo>
                    <a:pt x="52" y="49477"/>
                  </a:lnTo>
                  <a:lnTo>
                    <a:pt x="130" y="49529"/>
                  </a:lnTo>
                  <a:lnTo>
                    <a:pt x="208" y="49555"/>
                  </a:lnTo>
                  <a:lnTo>
                    <a:pt x="5435" y="49555"/>
                  </a:lnTo>
                  <a:lnTo>
                    <a:pt x="5538" y="49529"/>
                  </a:lnTo>
                  <a:lnTo>
                    <a:pt x="5590" y="49477"/>
                  </a:lnTo>
                  <a:lnTo>
                    <a:pt x="5642" y="49426"/>
                  </a:lnTo>
                  <a:lnTo>
                    <a:pt x="5668" y="49348"/>
                  </a:lnTo>
                  <a:lnTo>
                    <a:pt x="5668" y="208"/>
                  </a:lnTo>
                  <a:lnTo>
                    <a:pt x="5642"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46"/>
            <p:cNvSpPr/>
            <p:nvPr/>
          </p:nvSpPr>
          <p:spPr>
            <a:xfrm>
              <a:off x="6746762" y="2872985"/>
              <a:ext cx="226643" cy="115554"/>
            </a:xfrm>
            <a:custGeom>
              <a:rect b="b" l="l" r="r" t="t"/>
              <a:pathLst>
                <a:path extrusionOk="0" h="6729" w="13198">
                  <a:moveTo>
                    <a:pt x="466" y="1"/>
                  </a:moveTo>
                  <a:lnTo>
                    <a:pt x="363" y="53"/>
                  </a:lnTo>
                  <a:lnTo>
                    <a:pt x="259" y="104"/>
                  </a:lnTo>
                  <a:lnTo>
                    <a:pt x="182" y="182"/>
                  </a:lnTo>
                  <a:lnTo>
                    <a:pt x="104" y="260"/>
                  </a:lnTo>
                  <a:lnTo>
                    <a:pt x="52" y="363"/>
                  </a:lnTo>
                  <a:lnTo>
                    <a:pt x="26" y="467"/>
                  </a:lnTo>
                  <a:lnTo>
                    <a:pt x="1" y="596"/>
                  </a:lnTo>
                  <a:lnTo>
                    <a:pt x="1" y="6134"/>
                  </a:lnTo>
                  <a:lnTo>
                    <a:pt x="26" y="6263"/>
                  </a:lnTo>
                  <a:lnTo>
                    <a:pt x="52" y="6366"/>
                  </a:lnTo>
                  <a:lnTo>
                    <a:pt x="104" y="6470"/>
                  </a:lnTo>
                  <a:lnTo>
                    <a:pt x="182" y="6573"/>
                  </a:lnTo>
                  <a:lnTo>
                    <a:pt x="259" y="6625"/>
                  </a:lnTo>
                  <a:lnTo>
                    <a:pt x="363" y="6703"/>
                  </a:lnTo>
                  <a:lnTo>
                    <a:pt x="466" y="6729"/>
                  </a:lnTo>
                  <a:lnTo>
                    <a:pt x="12732" y="6729"/>
                  </a:lnTo>
                  <a:lnTo>
                    <a:pt x="12835" y="6703"/>
                  </a:lnTo>
                  <a:lnTo>
                    <a:pt x="12939" y="6625"/>
                  </a:lnTo>
                  <a:lnTo>
                    <a:pt x="13042" y="6573"/>
                  </a:lnTo>
                  <a:lnTo>
                    <a:pt x="13120" y="6470"/>
                  </a:lnTo>
                  <a:lnTo>
                    <a:pt x="13172" y="6366"/>
                  </a:lnTo>
                  <a:lnTo>
                    <a:pt x="13198" y="6263"/>
                  </a:lnTo>
                  <a:lnTo>
                    <a:pt x="13198" y="6134"/>
                  </a:lnTo>
                  <a:lnTo>
                    <a:pt x="13198" y="596"/>
                  </a:lnTo>
                  <a:lnTo>
                    <a:pt x="13198" y="467"/>
                  </a:lnTo>
                  <a:lnTo>
                    <a:pt x="13172" y="363"/>
                  </a:lnTo>
                  <a:lnTo>
                    <a:pt x="13120" y="260"/>
                  </a:lnTo>
                  <a:lnTo>
                    <a:pt x="13042" y="182"/>
                  </a:lnTo>
                  <a:lnTo>
                    <a:pt x="12939" y="104"/>
                  </a:lnTo>
                  <a:lnTo>
                    <a:pt x="12835"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46"/>
            <p:cNvSpPr/>
            <p:nvPr/>
          </p:nvSpPr>
          <p:spPr>
            <a:xfrm>
              <a:off x="6751656" y="3786613"/>
              <a:ext cx="217301" cy="57785"/>
            </a:xfrm>
            <a:custGeom>
              <a:rect b="b" l="l" r="r" t="t"/>
              <a:pathLst>
                <a:path extrusionOk="0" h="3365" w="12654">
                  <a:moveTo>
                    <a:pt x="2847" y="0"/>
                  </a:moveTo>
                  <a:lnTo>
                    <a:pt x="2614" y="26"/>
                  </a:lnTo>
                  <a:lnTo>
                    <a:pt x="2381" y="52"/>
                  </a:lnTo>
                  <a:lnTo>
                    <a:pt x="2174" y="104"/>
                  </a:lnTo>
                  <a:lnTo>
                    <a:pt x="1941" y="182"/>
                  </a:lnTo>
                  <a:lnTo>
                    <a:pt x="1734" y="259"/>
                  </a:lnTo>
                  <a:lnTo>
                    <a:pt x="1346" y="466"/>
                  </a:lnTo>
                  <a:lnTo>
                    <a:pt x="983" y="725"/>
                  </a:lnTo>
                  <a:lnTo>
                    <a:pt x="647" y="1035"/>
                  </a:lnTo>
                  <a:lnTo>
                    <a:pt x="362" y="1372"/>
                  </a:lnTo>
                  <a:lnTo>
                    <a:pt x="130" y="1760"/>
                  </a:lnTo>
                  <a:lnTo>
                    <a:pt x="52" y="1889"/>
                  </a:lnTo>
                  <a:lnTo>
                    <a:pt x="26" y="2045"/>
                  </a:lnTo>
                  <a:lnTo>
                    <a:pt x="0" y="2174"/>
                  </a:lnTo>
                  <a:lnTo>
                    <a:pt x="0" y="2303"/>
                  </a:lnTo>
                  <a:lnTo>
                    <a:pt x="26" y="2459"/>
                  </a:lnTo>
                  <a:lnTo>
                    <a:pt x="52" y="2588"/>
                  </a:lnTo>
                  <a:lnTo>
                    <a:pt x="104" y="2717"/>
                  </a:lnTo>
                  <a:lnTo>
                    <a:pt x="155" y="2821"/>
                  </a:lnTo>
                  <a:lnTo>
                    <a:pt x="259" y="2950"/>
                  </a:lnTo>
                  <a:lnTo>
                    <a:pt x="337" y="3054"/>
                  </a:lnTo>
                  <a:lnTo>
                    <a:pt x="440" y="3131"/>
                  </a:lnTo>
                  <a:lnTo>
                    <a:pt x="569" y="3209"/>
                  </a:lnTo>
                  <a:lnTo>
                    <a:pt x="699" y="3261"/>
                  </a:lnTo>
                  <a:lnTo>
                    <a:pt x="828" y="3313"/>
                  </a:lnTo>
                  <a:lnTo>
                    <a:pt x="983" y="3338"/>
                  </a:lnTo>
                  <a:lnTo>
                    <a:pt x="1113" y="3364"/>
                  </a:lnTo>
                  <a:lnTo>
                    <a:pt x="11515" y="3364"/>
                  </a:lnTo>
                  <a:lnTo>
                    <a:pt x="11671" y="3338"/>
                  </a:lnTo>
                  <a:lnTo>
                    <a:pt x="11826" y="3313"/>
                  </a:lnTo>
                  <a:lnTo>
                    <a:pt x="11955" y="3261"/>
                  </a:lnTo>
                  <a:lnTo>
                    <a:pt x="12085" y="3209"/>
                  </a:lnTo>
                  <a:lnTo>
                    <a:pt x="12188" y="3131"/>
                  </a:lnTo>
                  <a:lnTo>
                    <a:pt x="12292" y="3054"/>
                  </a:lnTo>
                  <a:lnTo>
                    <a:pt x="12395" y="2950"/>
                  </a:lnTo>
                  <a:lnTo>
                    <a:pt x="12473" y="2821"/>
                  </a:lnTo>
                  <a:lnTo>
                    <a:pt x="12550" y="2717"/>
                  </a:lnTo>
                  <a:lnTo>
                    <a:pt x="12602" y="2588"/>
                  </a:lnTo>
                  <a:lnTo>
                    <a:pt x="12628" y="2459"/>
                  </a:lnTo>
                  <a:lnTo>
                    <a:pt x="12654" y="2303"/>
                  </a:lnTo>
                  <a:lnTo>
                    <a:pt x="12654" y="2174"/>
                  </a:lnTo>
                  <a:lnTo>
                    <a:pt x="12628" y="2045"/>
                  </a:lnTo>
                  <a:lnTo>
                    <a:pt x="12576" y="1889"/>
                  </a:lnTo>
                  <a:lnTo>
                    <a:pt x="12524" y="1760"/>
                  </a:lnTo>
                  <a:lnTo>
                    <a:pt x="12292" y="1372"/>
                  </a:lnTo>
                  <a:lnTo>
                    <a:pt x="12007" y="1035"/>
                  </a:lnTo>
                  <a:lnTo>
                    <a:pt x="11671" y="725"/>
                  </a:lnTo>
                  <a:lnTo>
                    <a:pt x="11308" y="466"/>
                  </a:lnTo>
                  <a:lnTo>
                    <a:pt x="10920" y="259"/>
                  </a:lnTo>
                  <a:lnTo>
                    <a:pt x="10687" y="182"/>
                  </a:lnTo>
                  <a:lnTo>
                    <a:pt x="10480" y="104"/>
                  </a:lnTo>
                  <a:lnTo>
                    <a:pt x="10247" y="52"/>
                  </a:lnTo>
                  <a:lnTo>
                    <a:pt x="10040" y="26"/>
                  </a:lnTo>
                  <a:lnTo>
                    <a:pt x="9807"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46"/>
            <p:cNvSpPr/>
            <p:nvPr/>
          </p:nvSpPr>
          <p:spPr>
            <a:xfrm>
              <a:off x="7654157" y="2951635"/>
              <a:ext cx="97334" cy="850983"/>
            </a:xfrm>
            <a:custGeom>
              <a:rect b="b" l="l" r="r" t="t"/>
              <a:pathLst>
                <a:path extrusionOk="0" h="49555" w="5668">
                  <a:moveTo>
                    <a:pt x="130" y="1"/>
                  </a:moveTo>
                  <a:lnTo>
                    <a:pt x="52" y="53"/>
                  </a:lnTo>
                  <a:lnTo>
                    <a:pt x="27" y="130"/>
                  </a:lnTo>
                  <a:lnTo>
                    <a:pt x="1" y="208"/>
                  </a:lnTo>
                  <a:lnTo>
                    <a:pt x="1" y="49348"/>
                  </a:lnTo>
                  <a:lnTo>
                    <a:pt x="27" y="49426"/>
                  </a:lnTo>
                  <a:lnTo>
                    <a:pt x="52" y="49477"/>
                  </a:lnTo>
                  <a:lnTo>
                    <a:pt x="130" y="49529"/>
                  </a:lnTo>
                  <a:lnTo>
                    <a:pt x="208" y="49555"/>
                  </a:lnTo>
                  <a:lnTo>
                    <a:pt x="5461" y="49555"/>
                  </a:lnTo>
                  <a:lnTo>
                    <a:pt x="5538" y="49529"/>
                  </a:lnTo>
                  <a:lnTo>
                    <a:pt x="5590" y="49477"/>
                  </a:lnTo>
                  <a:lnTo>
                    <a:pt x="5642" y="49426"/>
                  </a:lnTo>
                  <a:lnTo>
                    <a:pt x="5668" y="49348"/>
                  </a:lnTo>
                  <a:lnTo>
                    <a:pt x="5668" y="208"/>
                  </a:lnTo>
                  <a:lnTo>
                    <a:pt x="5642"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46"/>
            <p:cNvSpPr/>
            <p:nvPr/>
          </p:nvSpPr>
          <p:spPr>
            <a:xfrm>
              <a:off x="7589279" y="2872985"/>
              <a:ext cx="227089" cy="115554"/>
            </a:xfrm>
            <a:custGeom>
              <a:rect b="b" l="l" r="r" t="t"/>
              <a:pathLst>
                <a:path extrusionOk="0" h="6729" w="13224">
                  <a:moveTo>
                    <a:pt x="492" y="1"/>
                  </a:moveTo>
                  <a:lnTo>
                    <a:pt x="363" y="53"/>
                  </a:lnTo>
                  <a:lnTo>
                    <a:pt x="259" y="104"/>
                  </a:lnTo>
                  <a:lnTo>
                    <a:pt x="182" y="182"/>
                  </a:lnTo>
                  <a:lnTo>
                    <a:pt x="104" y="260"/>
                  </a:lnTo>
                  <a:lnTo>
                    <a:pt x="52" y="363"/>
                  </a:lnTo>
                  <a:lnTo>
                    <a:pt x="27" y="467"/>
                  </a:lnTo>
                  <a:lnTo>
                    <a:pt x="1" y="596"/>
                  </a:lnTo>
                  <a:lnTo>
                    <a:pt x="1" y="6134"/>
                  </a:lnTo>
                  <a:lnTo>
                    <a:pt x="27" y="6263"/>
                  </a:lnTo>
                  <a:lnTo>
                    <a:pt x="52" y="6366"/>
                  </a:lnTo>
                  <a:lnTo>
                    <a:pt x="104" y="6470"/>
                  </a:lnTo>
                  <a:lnTo>
                    <a:pt x="182" y="6573"/>
                  </a:lnTo>
                  <a:lnTo>
                    <a:pt x="259" y="6625"/>
                  </a:lnTo>
                  <a:lnTo>
                    <a:pt x="363" y="6703"/>
                  </a:lnTo>
                  <a:lnTo>
                    <a:pt x="492" y="6729"/>
                  </a:lnTo>
                  <a:lnTo>
                    <a:pt x="12732" y="6729"/>
                  </a:lnTo>
                  <a:lnTo>
                    <a:pt x="12861" y="6703"/>
                  </a:lnTo>
                  <a:lnTo>
                    <a:pt x="12939" y="6625"/>
                  </a:lnTo>
                  <a:lnTo>
                    <a:pt x="13043" y="6573"/>
                  </a:lnTo>
                  <a:lnTo>
                    <a:pt x="13120" y="6470"/>
                  </a:lnTo>
                  <a:lnTo>
                    <a:pt x="13172" y="6366"/>
                  </a:lnTo>
                  <a:lnTo>
                    <a:pt x="13198" y="6263"/>
                  </a:lnTo>
                  <a:lnTo>
                    <a:pt x="13224" y="6134"/>
                  </a:lnTo>
                  <a:lnTo>
                    <a:pt x="13224" y="596"/>
                  </a:lnTo>
                  <a:lnTo>
                    <a:pt x="13198" y="467"/>
                  </a:lnTo>
                  <a:lnTo>
                    <a:pt x="13172" y="363"/>
                  </a:lnTo>
                  <a:lnTo>
                    <a:pt x="13120" y="260"/>
                  </a:lnTo>
                  <a:lnTo>
                    <a:pt x="13043" y="182"/>
                  </a:lnTo>
                  <a:lnTo>
                    <a:pt x="12939" y="104"/>
                  </a:lnTo>
                  <a:lnTo>
                    <a:pt x="12861"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46"/>
            <p:cNvSpPr/>
            <p:nvPr/>
          </p:nvSpPr>
          <p:spPr>
            <a:xfrm>
              <a:off x="7594173" y="3786613"/>
              <a:ext cx="217318" cy="57785"/>
            </a:xfrm>
            <a:custGeom>
              <a:rect b="b" l="l" r="r" t="t"/>
              <a:pathLst>
                <a:path extrusionOk="0" h="3365" w="12655">
                  <a:moveTo>
                    <a:pt x="2847" y="0"/>
                  </a:moveTo>
                  <a:lnTo>
                    <a:pt x="2614" y="26"/>
                  </a:lnTo>
                  <a:lnTo>
                    <a:pt x="2381" y="52"/>
                  </a:lnTo>
                  <a:lnTo>
                    <a:pt x="2174" y="104"/>
                  </a:lnTo>
                  <a:lnTo>
                    <a:pt x="1941" y="182"/>
                  </a:lnTo>
                  <a:lnTo>
                    <a:pt x="1734" y="259"/>
                  </a:lnTo>
                  <a:lnTo>
                    <a:pt x="1346" y="466"/>
                  </a:lnTo>
                  <a:lnTo>
                    <a:pt x="984" y="725"/>
                  </a:lnTo>
                  <a:lnTo>
                    <a:pt x="647" y="1035"/>
                  </a:lnTo>
                  <a:lnTo>
                    <a:pt x="363" y="1372"/>
                  </a:lnTo>
                  <a:lnTo>
                    <a:pt x="130" y="1760"/>
                  </a:lnTo>
                  <a:lnTo>
                    <a:pt x="52" y="1889"/>
                  </a:lnTo>
                  <a:lnTo>
                    <a:pt x="26" y="2045"/>
                  </a:lnTo>
                  <a:lnTo>
                    <a:pt x="0" y="2174"/>
                  </a:lnTo>
                  <a:lnTo>
                    <a:pt x="0" y="2303"/>
                  </a:lnTo>
                  <a:lnTo>
                    <a:pt x="26" y="2459"/>
                  </a:lnTo>
                  <a:lnTo>
                    <a:pt x="52" y="2588"/>
                  </a:lnTo>
                  <a:lnTo>
                    <a:pt x="104" y="2717"/>
                  </a:lnTo>
                  <a:lnTo>
                    <a:pt x="181" y="2821"/>
                  </a:lnTo>
                  <a:lnTo>
                    <a:pt x="259" y="2950"/>
                  </a:lnTo>
                  <a:lnTo>
                    <a:pt x="337" y="3054"/>
                  </a:lnTo>
                  <a:lnTo>
                    <a:pt x="440" y="3131"/>
                  </a:lnTo>
                  <a:lnTo>
                    <a:pt x="570" y="3209"/>
                  </a:lnTo>
                  <a:lnTo>
                    <a:pt x="699" y="3261"/>
                  </a:lnTo>
                  <a:lnTo>
                    <a:pt x="828" y="3313"/>
                  </a:lnTo>
                  <a:lnTo>
                    <a:pt x="984" y="3338"/>
                  </a:lnTo>
                  <a:lnTo>
                    <a:pt x="1113" y="3364"/>
                  </a:lnTo>
                  <a:lnTo>
                    <a:pt x="11515" y="3364"/>
                  </a:lnTo>
                  <a:lnTo>
                    <a:pt x="11671" y="3338"/>
                  </a:lnTo>
                  <a:lnTo>
                    <a:pt x="11826" y="3313"/>
                  </a:lnTo>
                  <a:lnTo>
                    <a:pt x="11955" y="3261"/>
                  </a:lnTo>
                  <a:lnTo>
                    <a:pt x="12085" y="3209"/>
                  </a:lnTo>
                  <a:lnTo>
                    <a:pt x="12188" y="3131"/>
                  </a:lnTo>
                  <a:lnTo>
                    <a:pt x="12292" y="3054"/>
                  </a:lnTo>
                  <a:lnTo>
                    <a:pt x="12395" y="2950"/>
                  </a:lnTo>
                  <a:lnTo>
                    <a:pt x="12473" y="2821"/>
                  </a:lnTo>
                  <a:lnTo>
                    <a:pt x="12551" y="2717"/>
                  </a:lnTo>
                  <a:lnTo>
                    <a:pt x="12602" y="2588"/>
                  </a:lnTo>
                  <a:lnTo>
                    <a:pt x="12628" y="2459"/>
                  </a:lnTo>
                  <a:lnTo>
                    <a:pt x="12654" y="2303"/>
                  </a:lnTo>
                  <a:lnTo>
                    <a:pt x="12654" y="2174"/>
                  </a:lnTo>
                  <a:lnTo>
                    <a:pt x="12628" y="2045"/>
                  </a:lnTo>
                  <a:lnTo>
                    <a:pt x="12576" y="1889"/>
                  </a:lnTo>
                  <a:lnTo>
                    <a:pt x="12525" y="1760"/>
                  </a:lnTo>
                  <a:lnTo>
                    <a:pt x="12292" y="1372"/>
                  </a:lnTo>
                  <a:lnTo>
                    <a:pt x="12007" y="1035"/>
                  </a:lnTo>
                  <a:lnTo>
                    <a:pt x="11671" y="725"/>
                  </a:lnTo>
                  <a:lnTo>
                    <a:pt x="11308" y="466"/>
                  </a:lnTo>
                  <a:lnTo>
                    <a:pt x="10920" y="259"/>
                  </a:lnTo>
                  <a:lnTo>
                    <a:pt x="10713" y="182"/>
                  </a:lnTo>
                  <a:lnTo>
                    <a:pt x="10480" y="104"/>
                  </a:lnTo>
                  <a:lnTo>
                    <a:pt x="10273" y="52"/>
                  </a:lnTo>
                  <a:lnTo>
                    <a:pt x="10041" y="26"/>
                  </a:lnTo>
                  <a:lnTo>
                    <a:pt x="9808"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46"/>
            <p:cNvSpPr/>
            <p:nvPr/>
          </p:nvSpPr>
          <p:spPr>
            <a:xfrm>
              <a:off x="7699492" y="2188214"/>
              <a:ext cx="836747" cy="984293"/>
            </a:xfrm>
            <a:custGeom>
              <a:rect b="b" l="l" r="r" t="t"/>
              <a:pathLst>
                <a:path extrusionOk="0" h="57318" w="48726">
                  <a:moveTo>
                    <a:pt x="15060" y="1"/>
                  </a:moveTo>
                  <a:lnTo>
                    <a:pt x="14672" y="27"/>
                  </a:lnTo>
                  <a:lnTo>
                    <a:pt x="14284" y="52"/>
                  </a:lnTo>
                  <a:lnTo>
                    <a:pt x="13896" y="104"/>
                  </a:lnTo>
                  <a:lnTo>
                    <a:pt x="13534" y="208"/>
                  </a:lnTo>
                  <a:lnTo>
                    <a:pt x="13145" y="311"/>
                  </a:lnTo>
                  <a:lnTo>
                    <a:pt x="12783" y="441"/>
                  </a:lnTo>
                  <a:lnTo>
                    <a:pt x="12421" y="596"/>
                  </a:lnTo>
                  <a:lnTo>
                    <a:pt x="12085" y="751"/>
                  </a:lnTo>
                  <a:lnTo>
                    <a:pt x="11722" y="958"/>
                  </a:lnTo>
                  <a:lnTo>
                    <a:pt x="11386" y="1165"/>
                  </a:lnTo>
                  <a:lnTo>
                    <a:pt x="11049" y="1398"/>
                  </a:lnTo>
                  <a:lnTo>
                    <a:pt x="10739" y="1657"/>
                  </a:lnTo>
                  <a:lnTo>
                    <a:pt x="10403" y="1916"/>
                  </a:lnTo>
                  <a:lnTo>
                    <a:pt x="10118" y="2200"/>
                  </a:lnTo>
                  <a:lnTo>
                    <a:pt x="9807" y="2511"/>
                  </a:lnTo>
                  <a:lnTo>
                    <a:pt x="9523" y="2847"/>
                  </a:lnTo>
                  <a:lnTo>
                    <a:pt x="9238" y="3184"/>
                  </a:lnTo>
                  <a:lnTo>
                    <a:pt x="8979" y="3546"/>
                  </a:lnTo>
                  <a:lnTo>
                    <a:pt x="8721" y="3908"/>
                  </a:lnTo>
                  <a:lnTo>
                    <a:pt x="8462" y="4322"/>
                  </a:lnTo>
                  <a:lnTo>
                    <a:pt x="8229" y="4710"/>
                  </a:lnTo>
                  <a:lnTo>
                    <a:pt x="7996" y="5150"/>
                  </a:lnTo>
                  <a:lnTo>
                    <a:pt x="7789" y="5564"/>
                  </a:lnTo>
                  <a:lnTo>
                    <a:pt x="7582" y="6030"/>
                  </a:lnTo>
                  <a:lnTo>
                    <a:pt x="7401" y="6496"/>
                  </a:lnTo>
                  <a:lnTo>
                    <a:pt x="7220" y="6962"/>
                  </a:lnTo>
                  <a:lnTo>
                    <a:pt x="7064" y="7453"/>
                  </a:lnTo>
                  <a:lnTo>
                    <a:pt x="6909" y="7945"/>
                  </a:lnTo>
                  <a:lnTo>
                    <a:pt x="6780" y="8462"/>
                  </a:lnTo>
                  <a:lnTo>
                    <a:pt x="6676" y="8980"/>
                  </a:lnTo>
                  <a:lnTo>
                    <a:pt x="6573" y="9523"/>
                  </a:lnTo>
                  <a:lnTo>
                    <a:pt x="6495" y="10067"/>
                  </a:lnTo>
                  <a:lnTo>
                    <a:pt x="0" y="56050"/>
                  </a:lnTo>
                  <a:lnTo>
                    <a:pt x="0" y="56283"/>
                  </a:lnTo>
                  <a:lnTo>
                    <a:pt x="26" y="56516"/>
                  </a:lnTo>
                  <a:lnTo>
                    <a:pt x="130" y="56748"/>
                  </a:lnTo>
                  <a:lnTo>
                    <a:pt x="259" y="56930"/>
                  </a:lnTo>
                  <a:lnTo>
                    <a:pt x="440" y="57085"/>
                  </a:lnTo>
                  <a:lnTo>
                    <a:pt x="621" y="57214"/>
                  </a:lnTo>
                  <a:lnTo>
                    <a:pt x="854" y="57292"/>
                  </a:lnTo>
                  <a:lnTo>
                    <a:pt x="1087" y="57318"/>
                  </a:lnTo>
                  <a:lnTo>
                    <a:pt x="47613" y="57318"/>
                  </a:lnTo>
                  <a:lnTo>
                    <a:pt x="47846" y="57292"/>
                  </a:lnTo>
                  <a:lnTo>
                    <a:pt x="48079" y="57214"/>
                  </a:lnTo>
                  <a:lnTo>
                    <a:pt x="48286" y="57085"/>
                  </a:lnTo>
                  <a:lnTo>
                    <a:pt x="48441" y="56930"/>
                  </a:lnTo>
                  <a:lnTo>
                    <a:pt x="48571" y="56748"/>
                  </a:lnTo>
                  <a:lnTo>
                    <a:pt x="48674" y="56541"/>
                  </a:lnTo>
                  <a:lnTo>
                    <a:pt x="48726" y="56308"/>
                  </a:lnTo>
                  <a:lnTo>
                    <a:pt x="48726" y="56050"/>
                  </a:lnTo>
                  <a:lnTo>
                    <a:pt x="43137" y="10377"/>
                  </a:lnTo>
                  <a:lnTo>
                    <a:pt x="43059" y="9834"/>
                  </a:lnTo>
                  <a:lnTo>
                    <a:pt x="42955" y="9290"/>
                  </a:lnTo>
                  <a:lnTo>
                    <a:pt x="42852" y="8747"/>
                  </a:lnTo>
                  <a:lnTo>
                    <a:pt x="42723" y="8229"/>
                  </a:lnTo>
                  <a:lnTo>
                    <a:pt x="42593" y="7712"/>
                  </a:lnTo>
                  <a:lnTo>
                    <a:pt x="42438" y="7194"/>
                  </a:lnTo>
                  <a:lnTo>
                    <a:pt x="42257" y="6703"/>
                  </a:lnTo>
                  <a:lnTo>
                    <a:pt x="42076" y="6237"/>
                  </a:lnTo>
                  <a:lnTo>
                    <a:pt x="41869" y="5771"/>
                  </a:lnTo>
                  <a:lnTo>
                    <a:pt x="41662" y="5331"/>
                  </a:lnTo>
                  <a:lnTo>
                    <a:pt x="41429" y="4891"/>
                  </a:lnTo>
                  <a:lnTo>
                    <a:pt x="41196" y="4477"/>
                  </a:lnTo>
                  <a:lnTo>
                    <a:pt x="40963" y="4063"/>
                  </a:lnTo>
                  <a:lnTo>
                    <a:pt x="40704" y="3675"/>
                  </a:lnTo>
                  <a:lnTo>
                    <a:pt x="40420" y="3313"/>
                  </a:lnTo>
                  <a:lnTo>
                    <a:pt x="40135" y="2951"/>
                  </a:lnTo>
                  <a:lnTo>
                    <a:pt x="39850" y="2614"/>
                  </a:lnTo>
                  <a:lnTo>
                    <a:pt x="39540" y="2304"/>
                  </a:lnTo>
                  <a:lnTo>
                    <a:pt x="39229" y="1993"/>
                  </a:lnTo>
                  <a:lnTo>
                    <a:pt x="38919" y="1709"/>
                  </a:lnTo>
                  <a:lnTo>
                    <a:pt x="38582" y="1450"/>
                  </a:lnTo>
                  <a:lnTo>
                    <a:pt x="38246" y="1217"/>
                  </a:lnTo>
                  <a:lnTo>
                    <a:pt x="37909" y="984"/>
                  </a:lnTo>
                  <a:lnTo>
                    <a:pt x="37547" y="777"/>
                  </a:lnTo>
                  <a:lnTo>
                    <a:pt x="37211" y="596"/>
                  </a:lnTo>
                  <a:lnTo>
                    <a:pt x="36823" y="441"/>
                  </a:lnTo>
                  <a:lnTo>
                    <a:pt x="36460" y="311"/>
                  </a:lnTo>
                  <a:lnTo>
                    <a:pt x="36072" y="208"/>
                  </a:lnTo>
                  <a:lnTo>
                    <a:pt x="35710" y="130"/>
                  </a:lnTo>
                  <a:lnTo>
                    <a:pt x="35322" y="52"/>
                  </a:lnTo>
                  <a:lnTo>
                    <a:pt x="34934" y="27"/>
                  </a:lnTo>
                  <a:lnTo>
                    <a:pt x="3452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46"/>
            <p:cNvSpPr/>
            <p:nvPr/>
          </p:nvSpPr>
          <p:spPr>
            <a:xfrm>
              <a:off x="7699492" y="2188214"/>
              <a:ext cx="836747" cy="984293"/>
            </a:xfrm>
            <a:custGeom>
              <a:rect b="b" l="l" r="r" t="t"/>
              <a:pathLst>
                <a:path extrusionOk="0" fill="none" h="57318" w="48726">
                  <a:moveTo>
                    <a:pt x="47613" y="57318"/>
                  </a:moveTo>
                  <a:lnTo>
                    <a:pt x="1087" y="57318"/>
                  </a:lnTo>
                  <a:lnTo>
                    <a:pt x="1087" y="57318"/>
                  </a:lnTo>
                  <a:lnTo>
                    <a:pt x="854" y="57292"/>
                  </a:lnTo>
                  <a:lnTo>
                    <a:pt x="621" y="57214"/>
                  </a:lnTo>
                  <a:lnTo>
                    <a:pt x="440" y="57085"/>
                  </a:lnTo>
                  <a:lnTo>
                    <a:pt x="259" y="56930"/>
                  </a:lnTo>
                  <a:lnTo>
                    <a:pt x="130" y="56748"/>
                  </a:lnTo>
                  <a:lnTo>
                    <a:pt x="26" y="56516"/>
                  </a:lnTo>
                  <a:lnTo>
                    <a:pt x="0" y="56283"/>
                  </a:lnTo>
                  <a:lnTo>
                    <a:pt x="0" y="56050"/>
                  </a:lnTo>
                  <a:lnTo>
                    <a:pt x="6495" y="10067"/>
                  </a:lnTo>
                  <a:lnTo>
                    <a:pt x="6495" y="10067"/>
                  </a:lnTo>
                  <a:lnTo>
                    <a:pt x="6573" y="9523"/>
                  </a:lnTo>
                  <a:lnTo>
                    <a:pt x="6676" y="8980"/>
                  </a:lnTo>
                  <a:lnTo>
                    <a:pt x="6780" y="8462"/>
                  </a:lnTo>
                  <a:lnTo>
                    <a:pt x="6909" y="7945"/>
                  </a:lnTo>
                  <a:lnTo>
                    <a:pt x="7064" y="7453"/>
                  </a:lnTo>
                  <a:lnTo>
                    <a:pt x="7220" y="6962"/>
                  </a:lnTo>
                  <a:lnTo>
                    <a:pt x="7401" y="6496"/>
                  </a:lnTo>
                  <a:lnTo>
                    <a:pt x="7582" y="6030"/>
                  </a:lnTo>
                  <a:lnTo>
                    <a:pt x="7789" y="5564"/>
                  </a:lnTo>
                  <a:lnTo>
                    <a:pt x="7996" y="5150"/>
                  </a:lnTo>
                  <a:lnTo>
                    <a:pt x="8229" y="4710"/>
                  </a:lnTo>
                  <a:lnTo>
                    <a:pt x="8462" y="4322"/>
                  </a:lnTo>
                  <a:lnTo>
                    <a:pt x="8721" y="3908"/>
                  </a:lnTo>
                  <a:lnTo>
                    <a:pt x="8979" y="3546"/>
                  </a:lnTo>
                  <a:lnTo>
                    <a:pt x="9238" y="3184"/>
                  </a:lnTo>
                  <a:lnTo>
                    <a:pt x="9523" y="2847"/>
                  </a:lnTo>
                  <a:lnTo>
                    <a:pt x="9807" y="2511"/>
                  </a:lnTo>
                  <a:lnTo>
                    <a:pt x="10118" y="2200"/>
                  </a:lnTo>
                  <a:lnTo>
                    <a:pt x="10403" y="1916"/>
                  </a:lnTo>
                  <a:lnTo>
                    <a:pt x="10739" y="1657"/>
                  </a:lnTo>
                  <a:lnTo>
                    <a:pt x="11049" y="1398"/>
                  </a:lnTo>
                  <a:lnTo>
                    <a:pt x="11386" y="1165"/>
                  </a:lnTo>
                  <a:lnTo>
                    <a:pt x="11722" y="958"/>
                  </a:lnTo>
                  <a:lnTo>
                    <a:pt x="12085" y="751"/>
                  </a:lnTo>
                  <a:lnTo>
                    <a:pt x="12421" y="596"/>
                  </a:lnTo>
                  <a:lnTo>
                    <a:pt x="12783" y="441"/>
                  </a:lnTo>
                  <a:lnTo>
                    <a:pt x="13145" y="311"/>
                  </a:lnTo>
                  <a:lnTo>
                    <a:pt x="13534" y="208"/>
                  </a:lnTo>
                  <a:lnTo>
                    <a:pt x="13896" y="104"/>
                  </a:lnTo>
                  <a:lnTo>
                    <a:pt x="14284" y="52"/>
                  </a:lnTo>
                  <a:lnTo>
                    <a:pt x="14672" y="27"/>
                  </a:lnTo>
                  <a:lnTo>
                    <a:pt x="15060" y="1"/>
                  </a:lnTo>
                  <a:lnTo>
                    <a:pt x="34520" y="1"/>
                  </a:lnTo>
                  <a:lnTo>
                    <a:pt x="34520" y="1"/>
                  </a:lnTo>
                  <a:lnTo>
                    <a:pt x="34934" y="27"/>
                  </a:lnTo>
                  <a:lnTo>
                    <a:pt x="35322" y="52"/>
                  </a:lnTo>
                  <a:lnTo>
                    <a:pt x="35710" y="130"/>
                  </a:lnTo>
                  <a:lnTo>
                    <a:pt x="36072" y="208"/>
                  </a:lnTo>
                  <a:lnTo>
                    <a:pt x="36460" y="311"/>
                  </a:lnTo>
                  <a:lnTo>
                    <a:pt x="36823" y="441"/>
                  </a:lnTo>
                  <a:lnTo>
                    <a:pt x="37211" y="596"/>
                  </a:lnTo>
                  <a:lnTo>
                    <a:pt x="37547" y="777"/>
                  </a:lnTo>
                  <a:lnTo>
                    <a:pt x="37909" y="984"/>
                  </a:lnTo>
                  <a:lnTo>
                    <a:pt x="38246" y="1217"/>
                  </a:lnTo>
                  <a:lnTo>
                    <a:pt x="38582" y="1450"/>
                  </a:lnTo>
                  <a:lnTo>
                    <a:pt x="38919" y="1709"/>
                  </a:lnTo>
                  <a:lnTo>
                    <a:pt x="39229" y="1993"/>
                  </a:lnTo>
                  <a:lnTo>
                    <a:pt x="39540" y="2304"/>
                  </a:lnTo>
                  <a:lnTo>
                    <a:pt x="39850" y="2614"/>
                  </a:lnTo>
                  <a:lnTo>
                    <a:pt x="40135" y="2951"/>
                  </a:lnTo>
                  <a:lnTo>
                    <a:pt x="40420" y="3313"/>
                  </a:lnTo>
                  <a:lnTo>
                    <a:pt x="40704" y="3675"/>
                  </a:lnTo>
                  <a:lnTo>
                    <a:pt x="40963" y="4063"/>
                  </a:lnTo>
                  <a:lnTo>
                    <a:pt x="41196" y="4477"/>
                  </a:lnTo>
                  <a:lnTo>
                    <a:pt x="41429" y="4891"/>
                  </a:lnTo>
                  <a:lnTo>
                    <a:pt x="41662" y="5331"/>
                  </a:lnTo>
                  <a:lnTo>
                    <a:pt x="41869" y="5771"/>
                  </a:lnTo>
                  <a:lnTo>
                    <a:pt x="42076" y="6237"/>
                  </a:lnTo>
                  <a:lnTo>
                    <a:pt x="42257" y="6703"/>
                  </a:lnTo>
                  <a:lnTo>
                    <a:pt x="42438" y="7194"/>
                  </a:lnTo>
                  <a:lnTo>
                    <a:pt x="42593" y="7712"/>
                  </a:lnTo>
                  <a:lnTo>
                    <a:pt x="42723" y="8229"/>
                  </a:lnTo>
                  <a:lnTo>
                    <a:pt x="42852" y="8747"/>
                  </a:lnTo>
                  <a:lnTo>
                    <a:pt x="42955" y="9290"/>
                  </a:lnTo>
                  <a:lnTo>
                    <a:pt x="43059" y="9834"/>
                  </a:lnTo>
                  <a:lnTo>
                    <a:pt x="43137" y="10377"/>
                  </a:lnTo>
                  <a:lnTo>
                    <a:pt x="48726" y="56050"/>
                  </a:lnTo>
                  <a:lnTo>
                    <a:pt x="48726" y="56050"/>
                  </a:lnTo>
                  <a:lnTo>
                    <a:pt x="48726" y="56308"/>
                  </a:lnTo>
                  <a:lnTo>
                    <a:pt x="48674" y="56541"/>
                  </a:lnTo>
                  <a:lnTo>
                    <a:pt x="48571" y="56748"/>
                  </a:lnTo>
                  <a:lnTo>
                    <a:pt x="48441" y="56930"/>
                  </a:lnTo>
                  <a:lnTo>
                    <a:pt x="48286" y="57085"/>
                  </a:lnTo>
                  <a:lnTo>
                    <a:pt x="48079" y="57214"/>
                  </a:lnTo>
                  <a:lnTo>
                    <a:pt x="47846" y="57292"/>
                  </a:lnTo>
                  <a:lnTo>
                    <a:pt x="47613" y="573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46"/>
            <p:cNvSpPr/>
            <p:nvPr/>
          </p:nvSpPr>
          <p:spPr>
            <a:xfrm>
              <a:off x="7652388" y="3135174"/>
              <a:ext cx="930080" cy="268406"/>
            </a:xfrm>
            <a:custGeom>
              <a:rect b="b" l="l" r="r" t="t"/>
              <a:pathLst>
                <a:path extrusionOk="0" h="15630" w="54161">
                  <a:moveTo>
                    <a:pt x="906" y="0"/>
                  </a:moveTo>
                  <a:lnTo>
                    <a:pt x="725" y="26"/>
                  </a:lnTo>
                  <a:lnTo>
                    <a:pt x="544" y="78"/>
                  </a:lnTo>
                  <a:lnTo>
                    <a:pt x="388" y="155"/>
                  </a:lnTo>
                  <a:lnTo>
                    <a:pt x="259" y="285"/>
                  </a:lnTo>
                  <a:lnTo>
                    <a:pt x="155" y="414"/>
                  </a:lnTo>
                  <a:lnTo>
                    <a:pt x="78" y="569"/>
                  </a:lnTo>
                  <a:lnTo>
                    <a:pt x="26" y="725"/>
                  </a:lnTo>
                  <a:lnTo>
                    <a:pt x="0" y="906"/>
                  </a:lnTo>
                  <a:lnTo>
                    <a:pt x="0" y="14750"/>
                  </a:lnTo>
                  <a:lnTo>
                    <a:pt x="26" y="14931"/>
                  </a:lnTo>
                  <a:lnTo>
                    <a:pt x="78" y="15086"/>
                  </a:lnTo>
                  <a:lnTo>
                    <a:pt x="155" y="15241"/>
                  </a:lnTo>
                  <a:lnTo>
                    <a:pt x="259" y="15371"/>
                  </a:lnTo>
                  <a:lnTo>
                    <a:pt x="388" y="15474"/>
                  </a:lnTo>
                  <a:lnTo>
                    <a:pt x="544" y="15578"/>
                  </a:lnTo>
                  <a:lnTo>
                    <a:pt x="725" y="15630"/>
                  </a:lnTo>
                  <a:lnTo>
                    <a:pt x="53461" y="15630"/>
                  </a:lnTo>
                  <a:lnTo>
                    <a:pt x="53617" y="15578"/>
                  </a:lnTo>
                  <a:lnTo>
                    <a:pt x="53772" y="15474"/>
                  </a:lnTo>
                  <a:lnTo>
                    <a:pt x="53901" y="15371"/>
                  </a:lnTo>
                  <a:lnTo>
                    <a:pt x="54031" y="15241"/>
                  </a:lnTo>
                  <a:lnTo>
                    <a:pt x="54108" y="15086"/>
                  </a:lnTo>
                  <a:lnTo>
                    <a:pt x="54160" y="14931"/>
                  </a:lnTo>
                  <a:lnTo>
                    <a:pt x="54160" y="14750"/>
                  </a:lnTo>
                  <a:lnTo>
                    <a:pt x="54160" y="906"/>
                  </a:lnTo>
                  <a:lnTo>
                    <a:pt x="54160" y="725"/>
                  </a:lnTo>
                  <a:lnTo>
                    <a:pt x="54108" y="569"/>
                  </a:lnTo>
                  <a:lnTo>
                    <a:pt x="54031" y="414"/>
                  </a:lnTo>
                  <a:lnTo>
                    <a:pt x="53901" y="285"/>
                  </a:lnTo>
                  <a:lnTo>
                    <a:pt x="53772" y="155"/>
                  </a:lnTo>
                  <a:lnTo>
                    <a:pt x="53617" y="78"/>
                  </a:lnTo>
                  <a:lnTo>
                    <a:pt x="53461" y="26"/>
                  </a:lnTo>
                  <a:lnTo>
                    <a:pt x="53280"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46"/>
            <p:cNvSpPr/>
            <p:nvPr/>
          </p:nvSpPr>
          <p:spPr>
            <a:xfrm>
              <a:off x="7648833" y="2951635"/>
              <a:ext cx="97334" cy="850983"/>
            </a:xfrm>
            <a:custGeom>
              <a:rect b="b" l="l" r="r" t="t"/>
              <a:pathLst>
                <a:path extrusionOk="0" h="49555" w="5668">
                  <a:moveTo>
                    <a:pt x="130" y="1"/>
                  </a:moveTo>
                  <a:lnTo>
                    <a:pt x="52" y="53"/>
                  </a:lnTo>
                  <a:lnTo>
                    <a:pt x="26" y="130"/>
                  </a:lnTo>
                  <a:lnTo>
                    <a:pt x="0" y="208"/>
                  </a:lnTo>
                  <a:lnTo>
                    <a:pt x="0" y="49348"/>
                  </a:lnTo>
                  <a:lnTo>
                    <a:pt x="26" y="49426"/>
                  </a:lnTo>
                  <a:lnTo>
                    <a:pt x="52" y="49477"/>
                  </a:lnTo>
                  <a:lnTo>
                    <a:pt x="130" y="49529"/>
                  </a:lnTo>
                  <a:lnTo>
                    <a:pt x="207" y="49555"/>
                  </a:lnTo>
                  <a:lnTo>
                    <a:pt x="5434" y="49555"/>
                  </a:lnTo>
                  <a:lnTo>
                    <a:pt x="5538" y="49529"/>
                  </a:lnTo>
                  <a:lnTo>
                    <a:pt x="5590" y="49477"/>
                  </a:lnTo>
                  <a:lnTo>
                    <a:pt x="5641" y="49426"/>
                  </a:lnTo>
                  <a:lnTo>
                    <a:pt x="5667" y="49348"/>
                  </a:lnTo>
                  <a:lnTo>
                    <a:pt x="5667" y="208"/>
                  </a:lnTo>
                  <a:lnTo>
                    <a:pt x="5641"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46"/>
            <p:cNvSpPr/>
            <p:nvPr/>
          </p:nvSpPr>
          <p:spPr>
            <a:xfrm>
              <a:off x="7583956" y="2872985"/>
              <a:ext cx="226643" cy="115554"/>
            </a:xfrm>
            <a:custGeom>
              <a:rect b="b" l="l" r="r" t="t"/>
              <a:pathLst>
                <a:path extrusionOk="0" h="6729" w="13198">
                  <a:moveTo>
                    <a:pt x="466" y="1"/>
                  </a:moveTo>
                  <a:lnTo>
                    <a:pt x="362" y="53"/>
                  </a:lnTo>
                  <a:lnTo>
                    <a:pt x="259" y="104"/>
                  </a:lnTo>
                  <a:lnTo>
                    <a:pt x="181" y="182"/>
                  </a:lnTo>
                  <a:lnTo>
                    <a:pt x="104" y="260"/>
                  </a:lnTo>
                  <a:lnTo>
                    <a:pt x="52" y="363"/>
                  </a:lnTo>
                  <a:lnTo>
                    <a:pt x="26" y="467"/>
                  </a:lnTo>
                  <a:lnTo>
                    <a:pt x="0" y="596"/>
                  </a:lnTo>
                  <a:lnTo>
                    <a:pt x="0" y="6134"/>
                  </a:lnTo>
                  <a:lnTo>
                    <a:pt x="26" y="6263"/>
                  </a:lnTo>
                  <a:lnTo>
                    <a:pt x="52" y="6366"/>
                  </a:lnTo>
                  <a:lnTo>
                    <a:pt x="104" y="6470"/>
                  </a:lnTo>
                  <a:lnTo>
                    <a:pt x="181" y="6573"/>
                  </a:lnTo>
                  <a:lnTo>
                    <a:pt x="259" y="6625"/>
                  </a:lnTo>
                  <a:lnTo>
                    <a:pt x="362" y="6703"/>
                  </a:lnTo>
                  <a:lnTo>
                    <a:pt x="466" y="6729"/>
                  </a:lnTo>
                  <a:lnTo>
                    <a:pt x="12732" y="6729"/>
                  </a:lnTo>
                  <a:lnTo>
                    <a:pt x="12835" y="6703"/>
                  </a:lnTo>
                  <a:lnTo>
                    <a:pt x="12939" y="6625"/>
                  </a:lnTo>
                  <a:lnTo>
                    <a:pt x="13042" y="6573"/>
                  </a:lnTo>
                  <a:lnTo>
                    <a:pt x="13094" y="6470"/>
                  </a:lnTo>
                  <a:lnTo>
                    <a:pt x="13171" y="6366"/>
                  </a:lnTo>
                  <a:lnTo>
                    <a:pt x="13197" y="6263"/>
                  </a:lnTo>
                  <a:lnTo>
                    <a:pt x="13197" y="6134"/>
                  </a:lnTo>
                  <a:lnTo>
                    <a:pt x="13197" y="596"/>
                  </a:lnTo>
                  <a:lnTo>
                    <a:pt x="13197" y="467"/>
                  </a:lnTo>
                  <a:lnTo>
                    <a:pt x="13171" y="363"/>
                  </a:lnTo>
                  <a:lnTo>
                    <a:pt x="13094" y="260"/>
                  </a:lnTo>
                  <a:lnTo>
                    <a:pt x="13042" y="182"/>
                  </a:lnTo>
                  <a:lnTo>
                    <a:pt x="12939" y="104"/>
                  </a:lnTo>
                  <a:lnTo>
                    <a:pt x="12835"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46"/>
            <p:cNvSpPr/>
            <p:nvPr/>
          </p:nvSpPr>
          <p:spPr>
            <a:xfrm>
              <a:off x="7588833" y="3786613"/>
              <a:ext cx="217318" cy="57785"/>
            </a:xfrm>
            <a:custGeom>
              <a:rect b="b" l="l" r="r" t="t"/>
              <a:pathLst>
                <a:path extrusionOk="0" h="3365" w="12655">
                  <a:moveTo>
                    <a:pt x="2847" y="0"/>
                  </a:moveTo>
                  <a:lnTo>
                    <a:pt x="2614" y="26"/>
                  </a:lnTo>
                  <a:lnTo>
                    <a:pt x="2381" y="52"/>
                  </a:lnTo>
                  <a:lnTo>
                    <a:pt x="2174" y="104"/>
                  </a:lnTo>
                  <a:lnTo>
                    <a:pt x="1942" y="182"/>
                  </a:lnTo>
                  <a:lnTo>
                    <a:pt x="1735" y="259"/>
                  </a:lnTo>
                  <a:lnTo>
                    <a:pt x="1346" y="466"/>
                  </a:lnTo>
                  <a:lnTo>
                    <a:pt x="958" y="725"/>
                  </a:lnTo>
                  <a:lnTo>
                    <a:pt x="648" y="1035"/>
                  </a:lnTo>
                  <a:lnTo>
                    <a:pt x="363" y="1372"/>
                  </a:lnTo>
                  <a:lnTo>
                    <a:pt x="130" y="1760"/>
                  </a:lnTo>
                  <a:lnTo>
                    <a:pt x="53" y="1889"/>
                  </a:lnTo>
                  <a:lnTo>
                    <a:pt x="27" y="2045"/>
                  </a:lnTo>
                  <a:lnTo>
                    <a:pt x="1" y="2174"/>
                  </a:lnTo>
                  <a:lnTo>
                    <a:pt x="1" y="2303"/>
                  </a:lnTo>
                  <a:lnTo>
                    <a:pt x="27" y="2459"/>
                  </a:lnTo>
                  <a:lnTo>
                    <a:pt x="53" y="2588"/>
                  </a:lnTo>
                  <a:lnTo>
                    <a:pt x="104" y="2717"/>
                  </a:lnTo>
                  <a:lnTo>
                    <a:pt x="156" y="2821"/>
                  </a:lnTo>
                  <a:lnTo>
                    <a:pt x="260" y="2950"/>
                  </a:lnTo>
                  <a:lnTo>
                    <a:pt x="337" y="3054"/>
                  </a:lnTo>
                  <a:lnTo>
                    <a:pt x="441" y="3131"/>
                  </a:lnTo>
                  <a:lnTo>
                    <a:pt x="570" y="3209"/>
                  </a:lnTo>
                  <a:lnTo>
                    <a:pt x="700" y="3261"/>
                  </a:lnTo>
                  <a:lnTo>
                    <a:pt x="829" y="3313"/>
                  </a:lnTo>
                  <a:lnTo>
                    <a:pt x="958" y="3338"/>
                  </a:lnTo>
                  <a:lnTo>
                    <a:pt x="1114" y="3364"/>
                  </a:lnTo>
                  <a:lnTo>
                    <a:pt x="11516" y="3364"/>
                  </a:lnTo>
                  <a:lnTo>
                    <a:pt x="11671" y="3338"/>
                  </a:lnTo>
                  <a:lnTo>
                    <a:pt x="11826" y="3313"/>
                  </a:lnTo>
                  <a:lnTo>
                    <a:pt x="11956" y="3261"/>
                  </a:lnTo>
                  <a:lnTo>
                    <a:pt x="12085" y="3209"/>
                  </a:lnTo>
                  <a:lnTo>
                    <a:pt x="12189" y="3131"/>
                  </a:lnTo>
                  <a:lnTo>
                    <a:pt x="12292" y="3054"/>
                  </a:lnTo>
                  <a:lnTo>
                    <a:pt x="12396" y="2950"/>
                  </a:lnTo>
                  <a:lnTo>
                    <a:pt x="12473" y="2821"/>
                  </a:lnTo>
                  <a:lnTo>
                    <a:pt x="12551" y="2717"/>
                  </a:lnTo>
                  <a:lnTo>
                    <a:pt x="12603" y="2588"/>
                  </a:lnTo>
                  <a:lnTo>
                    <a:pt x="12629" y="2459"/>
                  </a:lnTo>
                  <a:lnTo>
                    <a:pt x="12655" y="2303"/>
                  </a:lnTo>
                  <a:lnTo>
                    <a:pt x="12655" y="2174"/>
                  </a:lnTo>
                  <a:lnTo>
                    <a:pt x="12629" y="2045"/>
                  </a:lnTo>
                  <a:lnTo>
                    <a:pt x="12577" y="1889"/>
                  </a:lnTo>
                  <a:lnTo>
                    <a:pt x="12525" y="1760"/>
                  </a:lnTo>
                  <a:lnTo>
                    <a:pt x="12292" y="1372"/>
                  </a:lnTo>
                  <a:lnTo>
                    <a:pt x="12008" y="1035"/>
                  </a:lnTo>
                  <a:lnTo>
                    <a:pt x="11671" y="725"/>
                  </a:lnTo>
                  <a:lnTo>
                    <a:pt x="11309" y="466"/>
                  </a:lnTo>
                  <a:lnTo>
                    <a:pt x="10921" y="259"/>
                  </a:lnTo>
                  <a:lnTo>
                    <a:pt x="10688" y="182"/>
                  </a:lnTo>
                  <a:lnTo>
                    <a:pt x="10481" y="104"/>
                  </a:lnTo>
                  <a:lnTo>
                    <a:pt x="10248" y="52"/>
                  </a:lnTo>
                  <a:lnTo>
                    <a:pt x="10015" y="26"/>
                  </a:lnTo>
                  <a:lnTo>
                    <a:pt x="9782"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46"/>
            <p:cNvSpPr/>
            <p:nvPr/>
          </p:nvSpPr>
          <p:spPr>
            <a:xfrm>
              <a:off x="8491351" y="2951635"/>
              <a:ext cx="97334" cy="850983"/>
            </a:xfrm>
            <a:custGeom>
              <a:rect b="b" l="l" r="r" t="t"/>
              <a:pathLst>
                <a:path extrusionOk="0" h="49555" w="5668">
                  <a:moveTo>
                    <a:pt x="130" y="1"/>
                  </a:moveTo>
                  <a:lnTo>
                    <a:pt x="52" y="53"/>
                  </a:lnTo>
                  <a:lnTo>
                    <a:pt x="26" y="130"/>
                  </a:lnTo>
                  <a:lnTo>
                    <a:pt x="0" y="208"/>
                  </a:lnTo>
                  <a:lnTo>
                    <a:pt x="0" y="49348"/>
                  </a:lnTo>
                  <a:lnTo>
                    <a:pt x="26" y="49426"/>
                  </a:lnTo>
                  <a:lnTo>
                    <a:pt x="52" y="49477"/>
                  </a:lnTo>
                  <a:lnTo>
                    <a:pt x="130" y="49529"/>
                  </a:lnTo>
                  <a:lnTo>
                    <a:pt x="207" y="49555"/>
                  </a:lnTo>
                  <a:lnTo>
                    <a:pt x="5435" y="49555"/>
                  </a:lnTo>
                  <a:lnTo>
                    <a:pt x="5538" y="49529"/>
                  </a:lnTo>
                  <a:lnTo>
                    <a:pt x="5590" y="49477"/>
                  </a:lnTo>
                  <a:lnTo>
                    <a:pt x="5642" y="49426"/>
                  </a:lnTo>
                  <a:lnTo>
                    <a:pt x="5667" y="49348"/>
                  </a:lnTo>
                  <a:lnTo>
                    <a:pt x="5667" y="208"/>
                  </a:lnTo>
                  <a:lnTo>
                    <a:pt x="5642"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46"/>
            <p:cNvSpPr/>
            <p:nvPr/>
          </p:nvSpPr>
          <p:spPr>
            <a:xfrm>
              <a:off x="8491351" y="2951635"/>
              <a:ext cx="97334" cy="850983"/>
            </a:xfrm>
            <a:custGeom>
              <a:rect b="b" l="l" r="r" t="t"/>
              <a:pathLst>
                <a:path extrusionOk="0" fill="none" h="49555" w="5668">
                  <a:moveTo>
                    <a:pt x="5435" y="49555"/>
                  </a:moveTo>
                  <a:lnTo>
                    <a:pt x="207" y="49555"/>
                  </a:lnTo>
                  <a:lnTo>
                    <a:pt x="207" y="49555"/>
                  </a:lnTo>
                  <a:lnTo>
                    <a:pt x="130" y="49529"/>
                  </a:lnTo>
                  <a:lnTo>
                    <a:pt x="52" y="49477"/>
                  </a:lnTo>
                  <a:lnTo>
                    <a:pt x="26" y="49426"/>
                  </a:lnTo>
                  <a:lnTo>
                    <a:pt x="0" y="49348"/>
                  </a:lnTo>
                  <a:lnTo>
                    <a:pt x="0" y="208"/>
                  </a:lnTo>
                  <a:lnTo>
                    <a:pt x="0" y="208"/>
                  </a:lnTo>
                  <a:lnTo>
                    <a:pt x="26" y="130"/>
                  </a:lnTo>
                  <a:lnTo>
                    <a:pt x="52" y="53"/>
                  </a:lnTo>
                  <a:lnTo>
                    <a:pt x="130" y="1"/>
                  </a:lnTo>
                  <a:lnTo>
                    <a:pt x="207" y="1"/>
                  </a:lnTo>
                  <a:lnTo>
                    <a:pt x="5435" y="1"/>
                  </a:lnTo>
                  <a:lnTo>
                    <a:pt x="5435" y="1"/>
                  </a:lnTo>
                  <a:lnTo>
                    <a:pt x="5538" y="1"/>
                  </a:lnTo>
                  <a:lnTo>
                    <a:pt x="5590" y="53"/>
                  </a:lnTo>
                  <a:lnTo>
                    <a:pt x="5642" y="130"/>
                  </a:lnTo>
                  <a:lnTo>
                    <a:pt x="5667" y="208"/>
                  </a:lnTo>
                  <a:lnTo>
                    <a:pt x="5667" y="49348"/>
                  </a:lnTo>
                  <a:lnTo>
                    <a:pt x="5667" y="49348"/>
                  </a:lnTo>
                  <a:lnTo>
                    <a:pt x="5642" y="49426"/>
                  </a:lnTo>
                  <a:lnTo>
                    <a:pt x="5590" y="49477"/>
                  </a:lnTo>
                  <a:lnTo>
                    <a:pt x="5538" y="49529"/>
                  </a:lnTo>
                  <a:lnTo>
                    <a:pt x="5435" y="495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46"/>
            <p:cNvSpPr/>
            <p:nvPr/>
          </p:nvSpPr>
          <p:spPr>
            <a:xfrm>
              <a:off x="8426473" y="2872985"/>
              <a:ext cx="227089" cy="115554"/>
            </a:xfrm>
            <a:custGeom>
              <a:rect b="b" l="l" r="r" t="t"/>
              <a:pathLst>
                <a:path extrusionOk="0" h="6729" w="13224">
                  <a:moveTo>
                    <a:pt x="492" y="1"/>
                  </a:moveTo>
                  <a:lnTo>
                    <a:pt x="363" y="53"/>
                  </a:lnTo>
                  <a:lnTo>
                    <a:pt x="259" y="104"/>
                  </a:lnTo>
                  <a:lnTo>
                    <a:pt x="182" y="182"/>
                  </a:lnTo>
                  <a:lnTo>
                    <a:pt x="104" y="260"/>
                  </a:lnTo>
                  <a:lnTo>
                    <a:pt x="52" y="363"/>
                  </a:lnTo>
                  <a:lnTo>
                    <a:pt x="26" y="467"/>
                  </a:lnTo>
                  <a:lnTo>
                    <a:pt x="0" y="596"/>
                  </a:lnTo>
                  <a:lnTo>
                    <a:pt x="0" y="6134"/>
                  </a:lnTo>
                  <a:lnTo>
                    <a:pt x="26" y="6263"/>
                  </a:lnTo>
                  <a:lnTo>
                    <a:pt x="52" y="6366"/>
                  </a:lnTo>
                  <a:lnTo>
                    <a:pt x="104" y="6470"/>
                  </a:lnTo>
                  <a:lnTo>
                    <a:pt x="182" y="6573"/>
                  </a:lnTo>
                  <a:lnTo>
                    <a:pt x="259" y="6625"/>
                  </a:lnTo>
                  <a:lnTo>
                    <a:pt x="363" y="6703"/>
                  </a:lnTo>
                  <a:lnTo>
                    <a:pt x="492" y="6729"/>
                  </a:lnTo>
                  <a:lnTo>
                    <a:pt x="12732" y="6729"/>
                  </a:lnTo>
                  <a:lnTo>
                    <a:pt x="12835" y="6703"/>
                  </a:lnTo>
                  <a:lnTo>
                    <a:pt x="12939" y="6625"/>
                  </a:lnTo>
                  <a:lnTo>
                    <a:pt x="13042" y="6573"/>
                  </a:lnTo>
                  <a:lnTo>
                    <a:pt x="13120" y="6470"/>
                  </a:lnTo>
                  <a:lnTo>
                    <a:pt x="13172" y="6366"/>
                  </a:lnTo>
                  <a:lnTo>
                    <a:pt x="13198" y="6263"/>
                  </a:lnTo>
                  <a:lnTo>
                    <a:pt x="13223" y="6134"/>
                  </a:lnTo>
                  <a:lnTo>
                    <a:pt x="13223" y="596"/>
                  </a:lnTo>
                  <a:lnTo>
                    <a:pt x="13198" y="467"/>
                  </a:lnTo>
                  <a:lnTo>
                    <a:pt x="13172" y="363"/>
                  </a:lnTo>
                  <a:lnTo>
                    <a:pt x="13120" y="260"/>
                  </a:lnTo>
                  <a:lnTo>
                    <a:pt x="13042" y="182"/>
                  </a:lnTo>
                  <a:lnTo>
                    <a:pt x="12939" y="104"/>
                  </a:lnTo>
                  <a:lnTo>
                    <a:pt x="12835"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46"/>
            <p:cNvSpPr/>
            <p:nvPr/>
          </p:nvSpPr>
          <p:spPr>
            <a:xfrm>
              <a:off x="8431367" y="3786613"/>
              <a:ext cx="217301" cy="57785"/>
            </a:xfrm>
            <a:custGeom>
              <a:rect b="b" l="l" r="r" t="t"/>
              <a:pathLst>
                <a:path extrusionOk="0" h="3365" w="12654">
                  <a:moveTo>
                    <a:pt x="2846" y="0"/>
                  </a:moveTo>
                  <a:lnTo>
                    <a:pt x="2614" y="26"/>
                  </a:lnTo>
                  <a:lnTo>
                    <a:pt x="2381" y="52"/>
                  </a:lnTo>
                  <a:lnTo>
                    <a:pt x="2174" y="104"/>
                  </a:lnTo>
                  <a:lnTo>
                    <a:pt x="1941" y="182"/>
                  </a:lnTo>
                  <a:lnTo>
                    <a:pt x="1734" y="259"/>
                  </a:lnTo>
                  <a:lnTo>
                    <a:pt x="1346" y="466"/>
                  </a:lnTo>
                  <a:lnTo>
                    <a:pt x="983" y="725"/>
                  </a:lnTo>
                  <a:lnTo>
                    <a:pt x="647" y="1035"/>
                  </a:lnTo>
                  <a:lnTo>
                    <a:pt x="362" y="1372"/>
                  </a:lnTo>
                  <a:lnTo>
                    <a:pt x="129" y="1760"/>
                  </a:lnTo>
                  <a:lnTo>
                    <a:pt x="52" y="1889"/>
                  </a:lnTo>
                  <a:lnTo>
                    <a:pt x="26" y="2045"/>
                  </a:lnTo>
                  <a:lnTo>
                    <a:pt x="0" y="2174"/>
                  </a:lnTo>
                  <a:lnTo>
                    <a:pt x="0" y="2303"/>
                  </a:lnTo>
                  <a:lnTo>
                    <a:pt x="26" y="2459"/>
                  </a:lnTo>
                  <a:lnTo>
                    <a:pt x="52" y="2588"/>
                  </a:lnTo>
                  <a:lnTo>
                    <a:pt x="104" y="2717"/>
                  </a:lnTo>
                  <a:lnTo>
                    <a:pt x="181" y="2821"/>
                  </a:lnTo>
                  <a:lnTo>
                    <a:pt x="259" y="2950"/>
                  </a:lnTo>
                  <a:lnTo>
                    <a:pt x="336" y="3054"/>
                  </a:lnTo>
                  <a:lnTo>
                    <a:pt x="440" y="3131"/>
                  </a:lnTo>
                  <a:lnTo>
                    <a:pt x="569" y="3209"/>
                  </a:lnTo>
                  <a:lnTo>
                    <a:pt x="699" y="3261"/>
                  </a:lnTo>
                  <a:lnTo>
                    <a:pt x="828" y="3313"/>
                  </a:lnTo>
                  <a:lnTo>
                    <a:pt x="983" y="3338"/>
                  </a:lnTo>
                  <a:lnTo>
                    <a:pt x="1113" y="3364"/>
                  </a:lnTo>
                  <a:lnTo>
                    <a:pt x="11515" y="3364"/>
                  </a:lnTo>
                  <a:lnTo>
                    <a:pt x="11670" y="3338"/>
                  </a:lnTo>
                  <a:lnTo>
                    <a:pt x="11826" y="3313"/>
                  </a:lnTo>
                  <a:lnTo>
                    <a:pt x="11955" y="3261"/>
                  </a:lnTo>
                  <a:lnTo>
                    <a:pt x="12084" y="3209"/>
                  </a:lnTo>
                  <a:lnTo>
                    <a:pt x="12188" y="3131"/>
                  </a:lnTo>
                  <a:lnTo>
                    <a:pt x="12291" y="3054"/>
                  </a:lnTo>
                  <a:lnTo>
                    <a:pt x="12395" y="2950"/>
                  </a:lnTo>
                  <a:lnTo>
                    <a:pt x="12473" y="2821"/>
                  </a:lnTo>
                  <a:lnTo>
                    <a:pt x="12550" y="2717"/>
                  </a:lnTo>
                  <a:lnTo>
                    <a:pt x="12602" y="2588"/>
                  </a:lnTo>
                  <a:lnTo>
                    <a:pt x="12628" y="2459"/>
                  </a:lnTo>
                  <a:lnTo>
                    <a:pt x="12654" y="2303"/>
                  </a:lnTo>
                  <a:lnTo>
                    <a:pt x="12654" y="2174"/>
                  </a:lnTo>
                  <a:lnTo>
                    <a:pt x="12628" y="2045"/>
                  </a:lnTo>
                  <a:lnTo>
                    <a:pt x="12576" y="1889"/>
                  </a:lnTo>
                  <a:lnTo>
                    <a:pt x="12524" y="1760"/>
                  </a:lnTo>
                  <a:lnTo>
                    <a:pt x="12291" y="1372"/>
                  </a:lnTo>
                  <a:lnTo>
                    <a:pt x="12007" y="1035"/>
                  </a:lnTo>
                  <a:lnTo>
                    <a:pt x="11670" y="725"/>
                  </a:lnTo>
                  <a:lnTo>
                    <a:pt x="11308" y="466"/>
                  </a:lnTo>
                  <a:lnTo>
                    <a:pt x="10920" y="259"/>
                  </a:lnTo>
                  <a:lnTo>
                    <a:pt x="10687" y="182"/>
                  </a:lnTo>
                  <a:lnTo>
                    <a:pt x="10480" y="104"/>
                  </a:lnTo>
                  <a:lnTo>
                    <a:pt x="10247" y="52"/>
                  </a:lnTo>
                  <a:lnTo>
                    <a:pt x="10040" y="26"/>
                  </a:lnTo>
                  <a:lnTo>
                    <a:pt x="9807"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46"/>
            <p:cNvSpPr/>
            <p:nvPr/>
          </p:nvSpPr>
          <p:spPr>
            <a:xfrm>
              <a:off x="8431367" y="3786613"/>
              <a:ext cx="217301" cy="57785"/>
            </a:xfrm>
            <a:custGeom>
              <a:rect b="b" l="l" r="r" t="t"/>
              <a:pathLst>
                <a:path extrusionOk="0" fill="none" h="3365" w="12654">
                  <a:moveTo>
                    <a:pt x="9549" y="0"/>
                  </a:moveTo>
                  <a:lnTo>
                    <a:pt x="3079" y="0"/>
                  </a:lnTo>
                  <a:lnTo>
                    <a:pt x="3079" y="0"/>
                  </a:lnTo>
                  <a:lnTo>
                    <a:pt x="2846" y="0"/>
                  </a:lnTo>
                  <a:lnTo>
                    <a:pt x="2614" y="26"/>
                  </a:lnTo>
                  <a:lnTo>
                    <a:pt x="2381" y="52"/>
                  </a:lnTo>
                  <a:lnTo>
                    <a:pt x="2174" y="104"/>
                  </a:lnTo>
                  <a:lnTo>
                    <a:pt x="1941" y="182"/>
                  </a:lnTo>
                  <a:lnTo>
                    <a:pt x="1734" y="259"/>
                  </a:lnTo>
                  <a:lnTo>
                    <a:pt x="1346" y="466"/>
                  </a:lnTo>
                  <a:lnTo>
                    <a:pt x="983" y="725"/>
                  </a:lnTo>
                  <a:lnTo>
                    <a:pt x="647" y="1035"/>
                  </a:lnTo>
                  <a:lnTo>
                    <a:pt x="362" y="1372"/>
                  </a:lnTo>
                  <a:lnTo>
                    <a:pt x="129" y="1760"/>
                  </a:lnTo>
                  <a:lnTo>
                    <a:pt x="129" y="1760"/>
                  </a:lnTo>
                  <a:lnTo>
                    <a:pt x="52" y="1889"/>
                  </a:lnTo>
                  <a:lnTo>
                    <a:pt x="26" y="2045"/>
                  </a:lnTo>
                  <a:lnTo>
                    <a:pt x="0" y="2174"/>
                  </a:lnTo>
                  <a:lnTo>
                    <a:pt x="0" y="2303"/>
                  </a:lnTo>
                  <a:lnTo>
                    <a:pt x="26" y="2459"/>
                  </a:lnTo>
                  <a:lnTo>
                    <a:pt x="52" y="2588"/>
                  </a:lnTo>
                  <a:lnTo>
                    <a:pt x="104" y="2717"/>
                  </a:lnTo>
                  <a:lnTo>
                    <a:pt x="181" y="2821"/>
                  </a:lnTo>
                  <a:lnTo>
                    <a:pt x="259" y="2950"/>
                  </a:lnTo>
                  <a:lnTo>
                    <a:pt x="336" y="3054"/>
                  </a:lnTo>
                  <a:lnTo>
                    <a:pt x="440" y="3131"/>
                  </a:lnTo>
                  <a:lnTo>
                    <a:pt x="569" y="3209"/>
                  </a:lnTo>
                  <a:lnTo>
                    <a:pt x="699" y="3261"/>
                  </a:lnTo>
                  <a:lnTo>
                    <a:pt x="828" y="3313"/>
                  </a:lnTo>
                  <a:lnTo>
                    <a:pt x="983" y="3338"/>
                  </a:lnTo>
                  <a:lnTo>
                    <a:pt x="1113" y="3364"/>
                  </a:lnTo>
                  <a:lnTo>
                    <a:pt x="11515" y="3364"/>
                  </a:lnTo>
                  <a:lnTo>
                    <a:pt x="11515" y="3364"/>
                  </a:lnTo>
                  <a:lnTo>
                    <a:pt x="11670" y="3338"/>
                  </a:lnTo>
                  <a:lnTo>
                    <a:pt x="11826" y="3313"/>
                  </a:lnTo>
                  <a:lnTo>
                    <a:pt x="11955" y="3261"/>
                  </a:lnTo>
                  <a:lnTo>
                    <a:pt x="12084" y="3209"/>
                  </a:lnTo>
                  <a:lnTo>
                    <a:pt x="12188" y="3131"/>
                  </a:lnTo>
                  <a:lnTo>
                    <a:pt x="12291" y="3054"/>
                  </a:lnTo>
                  <a:lnTo>
                    <a:pt x="12395" y="2950"/>
                  </a:lnTo>
                  <a:lnTo>
                    <a:pt x="12473" y="2821"/>
                  </a:lnTo>
                  <a:lnTo>
                    <a:pt x="12550" y="2717"/>
                  </a:lnTo>
                  <a:lnTo>
                    <a:pt x="12602" y="2588"/>
                  </a:lnTo>
                  <a:lnTo>
                    <a:pt x="12628" y="2459"/>
                  </a:lnTo>
                  <a:lnTo>
                    <a:pt x="12654" y="2303"/>
                  </a:lnTo>
                  <a:lnTo>
                    <a:pt x="12654" y="2174"/>
                  </a:lnTo>
                  <a:lnTo>
                    <a:pt x="12628" y="2045"/>
                  </a:lnTo>
                  <a:lnTo>
                    <a:pt x="12576" y="1889"/>
                  </a:lnTo>
                  <a:lnTo>
                    <a:pt x="12524" y="1760"/>
                  </a:lnTo>
                  <a:lnTo>
                    <a:pt x="12524" y="1760"/>
                  </a:lnTo>
                  <a:lnTo>
                    <a:pt x="12291" y="1372"/>
                  </a:lnTo>
                  <a:lnTo>
                    <a:pt x="12007" y="1035"/>
                  </a:lnTo>
                  <a:lnTo>
                    <a:pt x="11670" y="725"/>
                  </a:lnTo>
                  <a:lnTo>
                    <a:pt x="11308" y="466"/>
                  </a:lnTo>
                  <a:lnTo>
                    <a:pt x="10920" y="259"/>
                  </a:lnTo>
                  <a:lnTo>
                    <a:pt x="10687" y="182"/>
                  </a:lnTo>
                  <a:lnTo>
                    <a:pt x="10480" y="104"/>
                  </a:lnTo>
                  <a:lnTo>
                    <a:pt x="10247" y="52"/>
                  </a:lnTo>
                  <a:lnTo>
                    <a:pt x="10040" y="26"/>
                  </a:lnTo>
                  <a:lnTo>
                    <a:pt x="9807" y="0"/>
                  </a:lnTo>
                  <a:lnTo>
                    <a:pt x="95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46"/>
            <p:cNvSpPr/>
            <p:nvPr/>
          </p:nvSpPr>
          <p:spPr>
            <a:xfrm>
              <a:off x="8536669" y="2188214"/>
              <a:ext cx="608353" cy="984293"/>
            </a:xfrm>
            <a:custGeom>
              <a:rect b="b" l="l" r="r" t="t"/>
              <a:pathLst>
                <a:path extrusionOk="0" h="57318" w="35426">
                  <a:moveTo>
                    <a:pt x="15035" y="1"/>
                  </a:moveTo>
                  <a:lnTo>
                    <a:pt x="14621" y="27"/>
                  </a:lnTo>
                  <a:lnTo>
                    <a:pt x="14207" y="78"/>
                  </a:lnTo>
                  <a:lnTo>
                    <a:pt x="13793" y="130"/>
                  </a:lnTo>
                  <a:lnTo>
                    <a:pt x="13379" y="234"/>
                  </a:lnTo>
                  <a:lnTo>
                    <a:pt x="12991" y="363"/>
                  </a:lnTo>
                  <a:lnTo>
                    <a:pt x="12603" y="518"/>
                  </a:lnTo>
                  <a:lnTo>
                    <a:pt x="12215" y="673"/>
                  </a:lnTo>
                  <a:lnTo>
                    <a:pt x="11826" y="880"/>
                  </a:lnTo>
                  <a:lnTo>
                    <a:pt x="11516" y="1062"/>
                  </a:lnTo>
                  <a:lnTo>
                    <a:pt x="11412" y="1139"/>
                  </a:lnTo>
                  <a:lnTo>
                    <a:pt x="10947" y="1476"/>
                  </a:lnTo>
                  <a:lnTo>
                    <a:pt x="10507" y="1838"/>
                  </a:lnTo>
                  <a:lnTo>
                    <a:pt x="10067" y="2226"/>
                  </a:lnTo>
                  <a:lnTo>
                    <a:pt x="9679" y="2666"/>
                  </a:lnTo>
                  <a:lnTo>
                    <a:pt x="9291" y="3132"/>
                  </a:lnTo>
                  <a:lnTo>
                    <a:pt x="8902" y="3623"/>
                  </a:lnTo>
                  <a:lnTo>
                    <a:pt x="8566" y="4141"/>
                  </a:lnTo>
                  <a:lnTo>
                    <a:pt x="8230" y="4710"/>
                  </a:lnTo>
                  <a:lnTo>
                    <a:pt x="7919" y="5280"/>
                  </a:lnTo>
                  <a:lnTo>
                    <a:pt x="7634" y="5901"/>
                  </a:lnTo>
                  <a:lnTo>
                    <a:pt x="7376" y="6547"/>
                  </a:lnTo>
                  <a:lnTo>
                    <a:pt x="7143" y="7194"/>
                  </a:lnTo>
                  <a:lnTo>
                    <a:pt x="6936" y="7893"/>
                  </a:lnTo>
                  <a:lnTo>
                    <a:pt x="6755" y="8592"/>
                  </a:lnTo>
                  <a:lnTo>
                    <a:pt x="6599" y="9316"/>
                  </a:lnTo>
                  <a:lnTo>
                    <a:pt x="6496" y="10067"/>
                  </a:lnTo>
                  <a:lnTo>
                    <a:pt x="6418" y="10533"/>
                  </a:lnTo>
                  <a:lnTo>
                    <a:pt x="6185" y="12266"/>
                  </a:lnTo>
                  <a:lnTo>
                    <a:pt x="6030" y="13224"/>
                  </a:lnTo>
                  <a:lnTo>
                    <a:pt x="5849" y="14518"/>
                  </a:lnTo>
                  <a:lnTo>
                    <a:pt x="5564" y="16614"/>
                  </a:lnTo>
                  <a:lnTo>
                    <a:pt x="4840" y="21815"/>
                  </a:lnTo>
                  <a:lnTo>
                    <a:pt x="4736" y="22539"/>
                  </a:lnTo>
                  <a:lnTo>
                    <a:pt x="4115" y="26938"/>
                  </a:lnTo>
                  <a:lnTo>
                    <a:pt x="3805" y="29086"/>
                  </a:lnTo>
                  <a:lnTo>
                    <a:pt x="3675" y="29992"/>
                  </a:lnTo>
                  <a:lnTo>
                    <a:pt x="2692" y="36953"/>
                  </a:lnTo>
                  <a:lnTo>
                    <a:pt x="2511" y="38298"/>
                  </a:lnTo>
                  <a:lnTo>
                    <a:pt x="2278" y="39877"/>
                  </a:lnTo>
                  <a:lnTo>
                    <a:pt x="2200" y="40446"/>
                  </a:lnTo>
                  <a:lnTo>
                    <a:pt x="1890" y="42568"/>
                  </a:lnTo>
                  <a:lnTo>
                    <a:pt x="1631" y="44457"/>
                  </a:lnTo>
                  <a:lnTo>
                    <a:pt x="1476" y="45647"/>
                  </a:lnTo>
                  <a:lnTo>
                    <a:pt x="1346" y="46398"/>
                  </a:lnTo>
                  <a:lnTo>
                    <a:pt x="1321" y="46605"/>
                  </a:lnTo>
                  <a:lnTo>
                    <a:pt x="907" y="49581"/>
                  </a:lnTo>
                  <a:lnTo>
                    <a:pt x="78" y="55455"/>
                  </a:lnTo>
                  <a:lnTo>
                    <a:pt x="78" y="55532"/>
                  </a:lnTo>
                  <a:lnTo>
                    <a:pt x="1" y="56050"/>
                  </a:lnTo>
                  <a:lnTo>
                    <a:pt x="1" y="56283"/>
                  </a:lnTo>
                  <a:lnTo>
                    <a:pt x="27" y="56516"/>
                  </a:lnTo>
                  <a:lnTo>
                    <a:pt x="130" y="56748"/>
                  </a:lnTo>
                  <a:lnTo>
                    <a:pt x="260" y="56930"/>
                  </a:lnTo>
                  <a:lnTo>
                    <a:pt x="415" y="57085"/>
                  </a:lnTo>
                  <a:lnTo>
                    <a:pt x="622" y="57214"/>
                  </a:lnTo>
                  <a:lnTo>
                    <a:pt x="855" y="57292"/>
                  </a:lnTo>
                  <a:lnTo>
                    <a:pt x="1088" y="57318"/>
                  </a:lnTo>
                  <a:lnTo>
                    <a:pt x="35426" y="57318"/>
                  </a:lnTo>
                  <a:lnTo>
                    <a:pt x="35426" y="78"/>
                  </a:lnTo>
                  <a:lnTo>
                    <a:pt x="34986" y="27"/>
                  </a:lnTo>
                  <a:lnTo>
                    <a:pt x="34520" y="1"/>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46"/>
            <p:cNvSpPr/>
            <p:nvPr/>
          </p:nvSpPr>
          <p:spPr>
            <a:xfrm>
              <a:off x="8536669" y="2188214"/>
              <a:ext cx="608353" cy="984293"/>
            </a:xfrm>
            <a:custGeom>
              <a:rect b="b" l="l" r="r" t="t"/>
              <a:pathLst>
                <a:path extrusionOk="0" fill="none" h="57318" w="35426">
                  <a:moveTo>
                    <a:pt x="35426" y="78"/>
                  </a:moveTo>
                  <a:lnTo>
                    <a:pt x="35426" y="57318"/>
                  </a:lnTo>
                  <a:lnTo>
                    <a:pt x="1088" y="57318"/>
                  </a:lnTo>
                  <a:lnTo>
                    <a:pt x="1088" y="57318"/>
                  </a:lnTo>
                  <a:lnTo>
                    <a:pt x="855" y="57292"/>
                  </a:lnTo>
                  <a:lnTo>
                    <a:pt x="622" y="57214"/>
                  </a:lnTo>
                  <a:lnTo>
                    <a:pt x="415" y="57085"/>
                  </a:lnTo>
                  <a:lnTo>
                    <a:pt x="260" y="56930"/>
                  </a:lnTo>
                  <a:lnTo>
                    <a:pt x="130" y="56748"/>
                  </a:lnTo>
                  <a:lnTo>
                    <a:pt x="27" y="56516"/>
                  </a:lnTo>
                  <a:lnTo>
                    <a:pt x="1" y="56283"/>
                  </a:lnTo>
                  <a:lnTo>
                    <a:pt x="1" y="56050"/>
                  </a:lnTo>
                  <a:lnTo>
                    <a:pt x="78" y="55532"/>
                  </a:lnTo>
                  <a:lnTo>
                    <a:pt x="78" y="55455"/>
                  </a:lnTo>
                  <a:lnTo>
                    <a:pt x="907" y="49581"/>
                  </a:lnTo>
                  <a:lnTo>
                    <a:pt x="1321" y="46605"/>
                  </a:lnTo>
                  <a:lnTo>
                    <a:pt x="1346" y="46398"/>
                  </a:lnTo>
                  <a:lnTo>
                    <a:pt x="1476" y="45647"/>
                  </a:lnTo>
                  <a:lnTo>
                    <a:pt x="1631" y="44457"/>
                  </a:lnTo>
                  <a:lnTo>
                    <a:pt x="1890" y="42568"/>
                  </a:lnTo>
                  <a:lnTo>
                    <a:pt x="2200" y="40446"/>
                  </a:lnTo>
                  <a:lnTo>
                    <a:pt x="2278" y="39877"/>
                  </a:lnTo>
                  <a:lnTo>
                    <a:pt x="2511" y="38298"/>
                  </a:lnTo>
                  <a:lnTo>
                    <a:pt x="2692" y="36953"/>
                  </a:lnTo>
                  <a:lnTo>
                    <a:pt x="3675" y="29992"/>
                  </a:lnTo>
                  <a:lnTo>
                    <a:pt x="3805" y="29086"/>
                  </a:lnTo>
                  <a:lnTo>
                    <a:pt x="4115" y="26938"/>
                  </a:lnTo>
                  <a:lnTo>
                    <a:pt x="4736" y="22539"/>
                  </a:lnTo>
                  <a:lnTo>
                    <a:pt x="4840" y="21815"/>
                  </a:lnTo>
                  <a:lnTo>
                    <a:pt x="5564" y="16614"/>
                  </a:lnTo>
                  <a:lnTo>
                    <a:pt x="5849" y="14518"/>
                  </a:lnTo>
                  <a:lnTo>
                    <a:pt x="6030" y="13224"/>
                  </a:lnTo>
                  <a:lnTo>
                    <a:pt x="6185" y="12266"/>
                  </a:lnTo>
                  <a:lnTo>
                    <a:pt x="6418" y="10533"/>
                  </a:lnTo>
                  <a:lnTo>
                    <a:pt x="6496" y="10067"/>
                  </a:lnTo>
                  <a:lnTo>
                    <a:pt x="6496" y="10067"/>
                  </a:lnTo>
                  <a:lnTo>
                    <a:pt x="6599" y="9316"/>
                  </a:lnTo>
                  <a:lnTo>
                    <a:pt x="6755" y="8592"/>
                  </a:lnTo>
                  <a:lnTo>
                    <a:pt x="6936" y="7893"/>
                  </a:lnTo>
                  <a:lnTo>
                    <a:pt x="7143" y="7194"/>
                  </a:lnTo>
                  <a:lnTo>
                    <a:pt x="7376" y="6547"/>
                  </a:lnTo>
                  <a:lnTo>
                    <a:pt x="7634" y="5901"/>
                  </a:lnTo>
                  <a:lnTo>
                    <a:pt x="7919" y="5280"/>
                  </a:lnTo>
                  <a:lnTo>
                    <a:pt x="8230" y="4710"/>
                  </a:lnTo>
                  <a:lnTo>
                    <a:pt x="8566" y="4141"/>
                  </a:lnTo>
                  <a:lnTo>
                    <a:pt x="8902" y="3623"/>
                  </a:lnTo>
                  <a:lnTo>
                    <a:pt x="9291" y="3132"/>
                  </a:lnTo>
                  <a:lnTo>
                    <a:pt x="9679" y="2666"/>
                  </a:lnTo>
                  <a:lnTo>
                    <a:pt x="10067" y="2226"/>
                  </a:lnTo>
                  <a:lnTo>
                    <a:pt x="10507" y="1838"/>
                  </a:lnTo>
                  <a:lnTo>
                    <a:pt x="10947" y="1476"/>
                  </a:lnTo>
                  <a:lnTo>
                    <a:pt x="11412" y="1139"/>
                  </a:lnTo>
                  <a:lnTo>
                    <a:pt x="11412" y="1139"/>
                  </a:lnTo>
                  <a:lnTo>
                    <a:pt x="11516" y="1062"/>
                  </a:lnTo>
                  <a:lnTo>
                    <a:pt x="11516" y="1062"/>
                  </a:lnTo>
                  <a:lnTo>
                    <a:pt x="11826" y="880"/>
                  </a:lnTo>
                  <a:lnTo>
                    <a:pt x="11826" y="880"/>
                  </a:lnTo>
                  <a:lnTo>
                    <a:pt x="12215" y="673"/>
                  </a:lnTo>
                  <a:lnTo>
                    <a:pt x="12603" y="518"/>
                  </a:lnTo>
                  <a:lnTo>
                    <a:pt x="12991" y="363"/>
                  </a:lnTo>
                  <a:lnTo>
                    <a:pt x="13379" y="234"/>
                  </a:lnTo>
                  <a:lnTo>
                    <a:pt x="13793" y="130"/>
                  </a:lnTo>
                  <a:lnTo>
                    <a:pt x="14207" y="78"/>
                  </a:lnTo>
                  <a:lnTo>
                    <a:pt x="14621" y="27"/>
                  </a:lnTo>
                  <a:lnTo>
                    <a:pt x="15035" y="1"/>
                  </a:lnTo>
                  <a:lnTo>
                    <a:pt x="34520" y="1"/>
                  </a:lnTo>
                  <a:lnTo>
                    <a:pt x="34520" y="1"/>
                  </a:lnTo>
                  <a:lnTo>
                    <a:pt x="34986" y="27"/>
                  </a:lnTo>
                  <a:lnTo>
                    <a:pt x="35426" y="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46"/>
            <p:cNvSpPr/>
            <p:nvPr/>
          </p:nvSpPr>
          <p:spPr>
            <a:xfrm>
              <a:off x="8489565" y="3135174"/>
              <a:ext cx="655457" cy="268406"/>
            </a:xfrm>
            <a:custGeom>
              <a:rect b="b" l="l" r="r" t="t"/>
              <a:pathLst>
                <a:path extrusionOk="0" h="15630" w="38169">
                  <a:moveTo>
                    <a:pt x="4426" y="0"/>
                  </a:moveTo>
                  <a:lnTo>
                    <a:pt x="4012" y="26"/>
                  </a:lnTo>
                  <a:lnTo>
                    <a:pt x="3598" y="78"/>
                  </a:lnTo>
                  <a:lnTo>
                    <a:pt x="3210" y="181"/>
                  </a:lnTo>
                  <a:lnTo>
                    <a:pt x="2821" y="311"/>
                  </a:lnTo>
                  <a:lnTo>
                    <a:pt x="2718" y="362"/>
                  </a:lnTo>
                  <a:lnTo>
                    <a:pt x="2640" y="388"/>
                  </a:lnTo>
                  <a:lnTo>
                    <a:pt x="2330" y="543"/>
                  </a:lnTo>
                  <a:lnTo>
                    <a:pt x="2045" y="699"/>
                  </a:lnTo>
                  <a:lnTo>
                    <a:pt x="1761" y="906"/>
                  </a:lnTo>
                  <a:lnTo>
                    <a:pt x="1502" y="1113"/>
                  </a:lnTo>
                  <a:lnTo>
                    <a:pt x="1243" y="1346"/>
                  </a:lnTo>
                  <a:lnTo>
                    <a:pt x="1010" y="1604"/>
                  </a:lnTo>
                  <a:lnTo>
                    <a:pt x="803" y="1889"/>
                  </a:lnTo>
                  <a:lnTo>
                    <a:pt x="622" y="2174"/>
                  </a:lnTo>
                  <a:lnTo>
                    <a:pt x="467" y="2484"/>
                  </a:lnTo>
                  <a:lnTo>
                    <a:pt x="311" y="2795"/>
                  </a:lnTo>
                  <a:lnTo>
                    <a:pt x="182" y="3157"/>
                  </a:lnTo>
                  <a:lnTo>
                    <a:pt x="104" y="3493"/>
                  </a:lnTo>
                  <a:lnTo>
                    <a:pt x="27" y="3959"/>
                  </a:lnTo>
                  <a:lnTo>
                    <a:pt x="1" y="4425"/>
                  </a:lnTo>
                  <a:lnTo>
                    <a:pt x="1" y="11231"/>
                  </a:lnTo>
                  <a:lnTo>
                    <a:pt x="27" y="11696"/>
                  </a:lnTo>
                  <a:lnTo>
                    <a:pt x="104" y="12162"/>
                  </a:lnTo>
                  <a:lnTo>
                    <a:pt x="208" y="12550"/>
                  </a:lnTo>
                  <a:lnTo>
                    <a:pt x="363" y="12938"/>
                  </a:lnTo>
                  <a:lnTo>
                    <a:pt x="518" y="13327"/>
                  </a:lnTo>
                  <a:lnTo>
                    <a:pt x="751" y="13663"/>
                  </a:lnTo>
                  <a:lnTo>
                    <a:pt x="881" y="13870"/>
                  </a:lnTo>
                  <a:lnTo>
                    <a:pt x="1036" y="14077"/>
                  </a:lnTo>
                  <a:lnTo>
                    <a:pt x="1217" y="14258"/>
                  </a:lnTo>
                  <a:lnTo>
                    <a:pt x="1398" y="14439"/>
                  </a:lnTo>
                  <a:lnTo>
                    <a:pt x="1709" y="14698"/>
                  </a:lnTo>
                  <a:lnTo>
                    <a:pt x="2019" y="14931"/>
                  </a:lnTo>
                  <a:lnTo>
                    <a:pt x="2356" y="15138"/>
                  </a:lnTo>
                  <a:lnTo>
                    <a:pt x="2718" y="15293"/>
                  </a:lnTo>
                  <a:lnTo>
                    <a:pt x="3106" y="15448"/>
                  </a:lnTo>
                  <a:lnTo>
                    <a:pt x="3546" y="15552"/>
                  </a:lnTo>
                  <a:lnTo>
                    <a:pt x="3960" y="15630"/>
                  </a:lnTo>
                  <a:lnTo>
                    <a:pt x="38169" y="15630"/>
                  </a:lnTo>
                  <a:lnTo>
                    <a:pt x="38169"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46"/>
            <p:cNvSpPr/>
            <p:nvPr/>
          </p:nvSpPr>
          <p:spPr>
            <a:xfrm>
              <a:off x="8486010" y="2951635"/>
              <a:ext cx="97334" cy="850983"/>
            </a:xfrm>
            <a:custGeom>
              <a:rect b="b" l="l" r="r" t="t"/>
              <a:pathLst>
                <a:path extrusionOk="0" h="49555" w="5668">
                  <a:moveTo>
                    <a:pt x="130" y="1"/>
                  </a:moveTo>
                  <a:lnTo>
                    <a:pt x="53" y="53"/>
                  </a:lnTo>
                  <a:lnTo>
                    <a:pt x="1" y="130"/>
                  </a:lnTo>
                  <a:lnTo>
                    <a:pt x="1" y="208"/>
                  </a:lnTo>
                  <a:lnTo>
                    <a:pt x="1" y="49348"/>
                  </a:lnTo>
                  <a:lnTo>
                    <a:pt x="1" y="49426"/>
                  </a:lnTo>
                  <a:lnTo>
                    <a:pt x="53" y="49477"/>
                  </a:lnTo>
                  <a:lnTo>
                    <a:pt x="130" y="49529"/>
                  </a:lnTo>
                  <a:lnTo>
                    <a:pt x="208" y="49555"/>
                  </a:lnTo>
                  <a:lnTo>
                    <a:pt x="5435" y="49555"/>
                  </a:lnTo>
                  <a:lnTo>
                    <a:pt x="5538" y="49529"/>
                  </a:lnTo>
                  <a:lnTo>
                    <a:pt x="5590" y="49477"/>
                  </a:lnTo>
                  <a:lnTo>
                    <a:pt x="5642" y="49426"/>
                  </a:lnTo>
                  <a:lnTo>
                    <a:pt x="5668" y="49348"/>
                  </a:lnTo>
                  <a:lnTo>
                    <a:pt x="5668" y="208"/>
                  </a:lnTo>
                  <a:lnTo>
                    <a:pt x="5642" y="130"/>
                  </a:lnTo>
                  <a:lnTo>
                    <a:pt x="5590" y="53"/>
                  </a:lnTo>
                  <a:lnTo>
                    <a:pt x="5538"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46"/>
            <p:cNvSpPr/>
            <p:nvPr/>
          </p:nvSpPr>
          <p:spPr>
            <a:xfrm>
              <a:off x="8486010" y="2951635"/>
              <a:ext cx="97334" cy="850983"/>
            </a:xfrm>
            <a:custGeom>
              <a:rect b="b" l="l" r="r" t="t"/>
              <a:pathLst>
                <a:path extrusionOk="0" fill="none" h="49555" w="5668">
                  <a:moveTo>
                    <a:pt x="5435" y="49555"/>
                  </a:moveTo>
                  <a:lnTo>
                    <a:pt x="208" y="49555"/>
                  </a:lnTo>
                  <a:lnTo>
                    <a:pt x="208" y="49555"/>
                  </a:lnTo>
                  <a:lnTo>
                    <a:pt x="130" y="49529"/>
                  </a:lnTo>
                  <a:lnTo>
                    <a:pt x="53" y="49477"/>
                  </a:lnTo>
                  <a:lnTo>
                    <a:pt x="1" y="49426"/>
                  </a:lnTo>
                  <a:lnTo>
                    <a:pt x="1" y="49348"/>
                  </a:lnTo>
                  <a:lnTo>
                    <a:pt x="1" y="208"/>
                  </a:lnTo>
                  <a:lnTo>
                    <a:pt x="1" y="208"/>
                  </a:lnTo>
                  <a:lnTo>
                    <a:pt x="1" y="130"/>
                  </a:lnTo>
                  <a:lnTo>
                    <a:pt x="53" y="53"/>
                  </a:lnTo>
                  <a:lnTo>
                    <a:pt x="130" y="1"/>
                  </a:lnTo>
                  <a:lnTo>
                    <a:pt x="208" y="1"/>
                  </a:lnTo>
                  <a:lnTo>
                    <a:pt x="5435" y="1"/>
                  </a:lnTo>
                  <a:lnTo>
                    <a:pt x="5435" y="1"/>
                  </a:lnTo>
                  <a:lnTo>
                    <a:pt x="5538" y="1"/>
                  </a:lnTo>
                  <a:lnTo>
                    <a:pt x="5590" y="53"/>
                  </a:lnTo>
                  <a:lnTo>
                    <a:pt x="5642" y="130"/>
                  </a:lnTo>
                  <a:lnTo>
                    <a:pt x="5668" y="208"/>
                  </a:lnTo>
                  <a:lnTo>
                    <a:pt x="5668" y="49348"/>
                  </a:lnTo>
                  <a:lnTo>
                    <a:pt x="5668" y="49348"/>
                  </a:lnTo>
                  <a:lnTo>
                    <a:pt x="5642" y="49426"/>
                  </a:lnTo>
                  <a:lnTo>
                    <a:pt x="5590" y="49477"/>
                  </a:lnTo>
                  <a:lnTo>
                    <a:pt x="5538" y="49529"/>
                  </a:lnTo>
                  <a:lnTo>
                    <a:pt x="5435" y="495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46"/>
            <p:cNvSpPr/>
            <p:nvPr/>
          </p:nvSpPr>
          <p:spPr>
            <a:xfrm>
              <a:off x="8421132" y="2872985"/>
              <a:ext cx="226643" cy="115554"/>
            </a:xfrm>
            <a:custGeom>
              <a:rect b="b" l="l" r="r" t="t"/>
              <a:pathLst>
                <a:path extrusionOk="0" h="6729" w="13198">
                  <a:moveTo>
                    <a:pt x="467" y="1"/>
                  </a:moveTo>
                  <a:lnTo>
                    <a:pt x="363" y="53"/>
                  </a:lnTo>
                  <a:lnTo>
                    <a:pt x="260" y="104"/>
                  </a:lnTo>
                  <a:lnTo>
                    <a:pt x="182" y="182"/>
                  </a:lnTo>
                  <a:lnTo>
                    <a:pt x="104" y="260"/>
                  </a:lnTo>
                  <a:lnTo>
                    <a:pt x="53" y="363"/>
                  </a:lnTo>
                  <a:lnTo>
                    <a:pt x="1" y="467"/>
                  </a:lnTo>
                  <a:lnTo>
                    <a:pt x="1" y="596"/>
                  </a:lnTo>
                  <a:lnTo>
                    <a:pt x="1" y="6134"/>
                  </a:lnTo>
                  <a:lnTo>
                    <a:pt x="1" y="6263"/>
                  </a:lnTo>
                  <a:lnTo>
                    <a:pt x="53" y="6366"/>
                  </a:lnTo>
                  <a:lnTo>
                    <a:pt x="104" y="6470"/>
                  </a:lnTo>
                  <a:lnTo>
                    <a:pt x="182" y="6573"/>
                  </a:lnTo>
                  <a:lnTo>
                    <a:pt x="260" y="6625"/>
                  </a:lnTo>
                  <a:lnTo>
                    <a:pt x="363" y="6703"/>
                  </a:lnTo>
                  <a:lnTo>
                    <a:pt x="467" y="6729"/>
                  </a:lnTo>
                  <a:lnTo>
                    <a:pt x="12732" y="6729"/>
                  </a:lnTo>
                  <a:lnTo>
                    <a:pt x="12836" y="6703"/>
                  </a:lnTo>
                  <a:lnTo>
                    <a:pt x="12939" y="6625"/>
                  </a:lnTo>
                  <a:lnTo>
                    <a:pt x="13043" y="6573"/>
                  </a:lnTo>
                  <a:lnTo>
                    <a:pt x="13094" y="6470"/>
                  </a:lnTo>
                  <a:lnTo>
                    <a:pt x="13172" y="6366"/>
                  </a:lnTo>
                  <a:lnTo>
                    <a:pt x="13198" y="6263"/>
                  </a:lnTo>
                  <a:lnTo>
                    <a:pt x="13198" y="6134"/>
                  </a:lnTo>
                  <a:lnTo>
                    <a:pt x="13198" y="596"/>
                  </a:lnTo>
                  <a:lnTo>
                    <a:pt x="13198" y="467"/>
                  </a:lnTo>
                  <a:lnTo>
                    <a:pt x="13172" y="363"/>
                  </a:lnTo>
                  <a:lnTo>
                    <a:pt x="13094" y="260"/>
                  </a:lnTo>
                  <a:lnTo>
                    <a:pt x="13043" y="182"/>
                  </a:lnTo>
                  <a:lnTo>
                    <a:pt x="12939" y="104"/>
                  </a:lnTo>
                  <a:lnTo>
                    <a:pt x="12836" y="53"/>
                  </a:lnTo>
                  <a:lnTo>
                    <a:pt x="12732" y="1"/>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46"/>
            <p:cNvSpPr/>
            <p:nvPr/>
          </p:nvSpPr>
          <p:spPr>
            <a:xfrm>
              <a:off x="8426026" y="3786613"/>
              <a:ext cx="217318" cy="57785"/>
            </a:xfrm>
            <a:custGeom>
              <a:rect b="b" l="l" r="r" t="t"/>
              <a:pathLst>
                <a:path extrusionOk="0" h="3365" w="12655">
                  <a:moveTo>
                    <a:pt x="2847" y="0"/>
                  </a:moveTo>
                  <a:lnTo>
                    <a:pt x="2614" y="26"/>
                  </a:lnTo>
                  <a:lnTo>
                    <a:pt x="2381" y="52"/>
                  </a:lnTo>
                  <a:lnTo>
                    <a:pt x="2148" y="104"/>
                  </a:lnTo>
                  <a:lnTo>
                    <a:pt x="1941" y="182"/>
                  </a:lnTo>
                  <a:lnTo>
                    <a:pt x="1734" y="259"/>
                  </a:lnTo>
                  <a:lnTo>
                    <a:pt x="1320" y="466"/>
                  </a:lnTo>
                  <a:lnTo>
                    <a:pt x="958" y="725"/>
                  </a:lnTo>
                  <a:lnTo>
                    <a:pt x="647" y="1035"/>
                  </a:lnTo>
                  <a:lnTo>
                    <a:pt x="363" y="1372"/>
                  </a:lnTo>
                  <a:lnTo>
                    <a:pt x="104" y="1760"/>
                  </a:lnTo>
                  <a:lnTo>
                    <a:pt x="52" y="1889"/>
                  </a:lnTo>
                  <a:lnTo>
                    <a:pt x="26" y="2045"/>
                  </a:lnTo>
                  <a:lnTo>
                    <a:pt x="1" y="2174"/>
                  </a:lnTo>
                  <a:lnTo>
                    <a:pt x="1" y="2303"/>
                  </a:lnTo>
                  <a:lnTo>
                    <a:pt x="1" y="2459"/>
                  </a:lnTo>
                  <a:lnTo>
                    <a:pt x="52" y="2588"/>
                  </a:lnTo>
                  <a:lnTo>
                    <a:pt x="104" y="2717"/>
                  </a:lnTo>
                  <a:lnTo>
                    <a:pt x="156" y="2821"/>
                  </a:lnTo>
                  <a:lnTo>
                    <a:pt x="233" y="2950"/>
                  </a:lnTo>
                  <a:lnTo>
                    <a:pt x="337" y="3054"/>
                  </a:lnTo>
                  <a:lnTo>
                    <a:pt x="440" y="3131"/>
                  </a:lnTo>
                  <a:lnTo>
                    <a:pt x="570" y="3209"/>
                  </a:lnTo>
                  <a:lnTo>
                    <a:pt x="699" y="3261"/>
                  </a:lnTo>
                  <a:lnTo>
                    <a:pt x="829" y="3313"/>
                  </a:lnTo>
                  <a:lnTo>
                    <a:pt x="958" y="3338"/>
                  </a:lnTo>
                  <a:lnTo>
                    <a:pt x="1113" y="3364"/>
                  </a:lnTo>
                  <a:lnTo>
                    <a:pt x="11516" y="3364"/>
                  </a:lnTo>
                  <a:lnTo>
                    <a:pt x="11671" y="3338"/>
                  </a:lnTo>
                  <a:lnTo>
                    <a:pt x="11800" y="3313"/>
                  </a:lnTo>
                  <a:lnTo>
                    <a:pt x="11956" y="3261"/>
                  </a:lnTo>
                  <a:lnTo>
                    <a:pt x="12085" y="3209"/>
                  </a:lnTo>
                  <a:lnTo>
                    <a:pt x="12188" y="3131"/>
                  </a:lnTo>
                  <a:lnTo>
                    <a:pt x="12292" y="3054"/>
                  </a:lnTo>
                  <a:lnTo>
                    <a:pt x="12395" y="2950"/>
                  </a:lnTo>
                  <a:lnTo>
                    <a:pt x="12473" y="2821"/>
                  </a:lnTo>
                  <a:lnTo>
                    <a:pt x="12551" y="2717"/>
                  </a:lnTo>
                  <a:lnTo>
                    <a:pt x="12602" y="2588"/>
                  </a:lnTo>
                  <a:lnTo>
                    <a:pt x="12628" y="2459"/>
                  </a:lnTo>
                  <a:lnTo>
                    <a:pt x="12654" y="2303"/>
                  </a:lnTo>
                  <a:lnTo>
                    <a:pt x="12654" y="2174"/>
                  </a:lnTo>
                  <a:lnTo>
                    <a:pt x="12628" y="2045"/>
                  </a:lnTo>
                  <a:lnTo>
                    <a:pt x="12577" y="1889"/>
                  </a:lnTo>
                  <a:lnTo>
                    <a:pt x="12525" y="1760"/>
                  </a:lnTo>
                  <a:lnTo>
                    <a:pt x="12292" y="1372"/>
                  </a:lnTo>
                  <a:lnTo>
                    <a:pt x="12007" y="1035"/>
                  </a:lnTo>
                  <a:lnTo>
                    <a:pt x="11671" y="725"/>
                  </a:lnTo>
                  <a:lnTo>
                    <a:pt x="11309" y="466"/>
                  </a:lnTo>
                  <a:lnTo>
                    <a:pt x="10895" y="259"/>
                  </a:lnTo>
                  <a:lnTo>
                    <a:pt x="10688" y="182"/>
                  </a:lnTo>
                  <a:lnTo>
                    <a:pt x="10481" y="104"/>
                  </a:lnTo>
                  <a:lnTo>
                    <a:pt x="10248" y="52"/>
                  </a:lnTo>
                  <a:lnTo>
                    <a:pt x="10015" y="26"/>
                  </a:lnTo>
                  <a:lnTo>
                    <a:pt x="9782" y="0"/>
                  </a:lnTo>
                  <a:close/>
                </a:path>
              </a:pathLst>
            </a:custGeom>
            <a:solidFill>
              <a:srgbClr val="02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46"/>
            <p:cNvSpPr/>
            <p:nvPr/>
          </p:nvSpPr>
          <p:spPr>
            <a:xfrm>
              <a:off x="8426026" y="3786613"/>
              <a:ext cx="217318" cy="57785"/>
            </a:xfrm>
            <a:custGeom>
              <a:rect b="b" l="l" r="r" t="t"/>
              <a:pathLst>
                <a:path extrusionOk="0" fill="none" h="3365" w="12655">
                  <a:moveTo>
                    <a:pt x="9549" y="0"/>
                  </a:moveTo>
                  <a:lnTo>
                    <a:pt x="3080" y="0"/>
                  </a:lnTo>
                  <a:lnTo>
                    <a:pt x="3080" y="0"/>
                  </a:lnTo>
                  <a:lnTo>
                    <a:pt x="2847" y="0"/>
                  </a:lnTo>
                  <a:lnTo>
                    <a:pt x="2614" y="26"/>
                  </a:lnTo>
                  <a:lnTo>
                    <a:pt x="2381" y="52"/>
                  </a:lnTo>
                  <a:lnTo>
                    <a:pt x="2148" y="104"/>
                  </a:lnTo>
                  <a:lnTo>
                    <a:pt x="1941" y="182"/>
                  </a:lnTo>
                  <a:lnTo>
                    <a:pt x="1734" y="259"/>
                  </a:lnTo>
                  <a:lnTo>
                    <a:pt x="1320" y="466"/>
                  </a:lnTo>
                  <a:lnTo>
                    <a:pt x="958" y="725"/>
                  </a:lnTo>
                  <a:lnTo>
                    <a:pt x="647" y="1035"/>
                  </a:lnTo>
                  <a:lnTo>
                    <a:pt x="363" y="1372"/>
                  </a:lnTo>
                  <a:lnTo>
                    <a:pt x="104" y="1760"/>
                  </a:lnTo>
                  <a:lnTo>
                    <a:pt x="104" y="1760"/>
                  </a:lnTo>
                  <a:lnTo>
                    <a:pt x="52" y="1889"/>
                  </a:lnTo>
                  <a:lnTo>
                    <a:pt x="26" y="2045"/>
                  </a:lnTo>
                  <a:lnTo>
                    <a:pt x="1" y="2174"/>
                  </a:lnTo>
                  <a:lnTo>
                    <a:pt x="1" y="2303"/>
                  </a:lnTo>
                  <a:lnTo>
                    <a:pt x="1" y="2459"/>
                  </a:lnTo>
                  <a:lnTo>
                    <a:pt x="52" y="2588"/>
                  </a:lnTo>
                  <a:lnTo>
                    <a:pt x="104" y="2717"/>
                  </a:lnTo>
                  <a:lnTo>
                    <a:pt x="156" y="2821"/>
                  </a:lnTo>
                  <a:lnTo>
                    <a:pt x="233" y="2950"/>
                  </a:lnTo>
                  <a:lnTo>
                    <a:pt x="337" y="3054"/>
                  </a:lnTo>
                  <a:lnTo>
                    <a:pt x="440" y="3131"/>
                  </a:lnTo>
                  <a:lnTo>
                    <a:pt x="570" y="3209"/>
                  </a:lnTo>
                  <a:lnTo>
                    <a:pt x="699" y="3261"/>
                  </a:lnTo>
                  <a:lnTo>
                    <a:pt x="829" y="3313"/>
                  </a:lnTo>
                  <a:lnTo>
                    <a:pt x="958" y="3338"/>
                  </a:lnTo>
                  <a:lnTo>
                    <a:pt x="1113" y="3364"/>
                  </a:lnTo>
                  <a:lnTo>
                    <a:pt x="11516" y="3364"/>
                  </a:lnTo>
                  <a:lnTo>
                    <a:pt x="11516" y="3364"/>
                  </a:lnTo>
                  <a:lnTo>
                    <a:pt x="11671" y="3338"/>
                  </a:lnTo>
                  <a:lnTo>
                    <a:pt x="11800" y="3313"/>
                  </a:lnTo>
                  <a:lnTo>
                    <a:pt x="11956" y="3261"/>
                  </a:lnTo>
                  <a:lnTo>
                    <a:pt x="12085" y="3209"/>
                  </a:lnTo>
                  <a:lnTo>
                    <a:pt x="12188" y="3131"/>
                  </a:lnTo>
                  <a:lnTo>
                    <a:pt x="12292" y="3054"/>
                  </a:lnTo>
                  <a:lnTo>
                    <a:pt x="12395" y="2950"/>
                  </a:lnTo>
                  <a:lnTo>
                    <a:pt x="12473" y="2821"/>
                  </a:lnTo>
                  <a:lnTo>
                    <a:pt x="12551" y="2717"/>
                  </a:lnTo>
                  <a:lnTo>
                    <a:pt x="12602" y="2588"/>
                  </a:lnTo>
                  <a:lnTo>
                    <a:pt x="12628" y="2459"/>
                  </a:lnTo>
                  <a:lnTo>
                    <a:pt x="12654" y="2303"/>
                  </a:lnTo>
                  <a:lnTo>
                    <a:pt x="12654" y="2174"/>
                  </a:lnTo>
                  <a:lnTo>
                    <a:pt x="12628" y="2045"/>
                  </a:lnTo>
                  <a:lnTo>
                    <a:pt x="12577" y="1889"/>
                  </a:lnTo>
                  <a:lnTo>
                    <a:pt x="12525" y="1760"/>
                  </a:lnTo>
                  <a:lnTo>
                    <a:pt x="12525" y="1760"/>
                  </a:lnTo>
                  <a:lnTo>
                    <a:pt x="12292" y="1372"/>
                  </a:lnTo>
                  <a:lnTo>
                    <a:pt x="12007" y="1035"/>
                  </a:lnTo>
                  <a:lnTo>
                    <a:pt x="11671" y="725"/>
                  </a:lnTo>
                  <a:lnTo>
                    <a:pt x="11309" y="466"/>
                  </a:lnTo>
                  <a:lnTo>
                    <a:pt x="10895" y="259"/>
                  </a:lnTo>
                  <a:lnTo>
                    <a:pt x="10688" y="182"/>
                  </a:lnTo>
                  <a:lnTo>
                    <a:pt x="10481" y="104"/>
                  </a:lnTo>
                  <a:lnTo>
                    <a:pt x="10248" y="52"/>
                  </a:lnTo>
                  <a:lnTo>
                    <a:pt x="10015" y="26"/>
                  </a:lnTo>
                  <a:lnTo>
                    <a:pt x="9782" y="0"/>
                  </a:lnTo>
                  <a:lnTo>
                    <a:pt x="954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46"/>
            <p:cNvSpPr/>
            <p:nvPr/>
          </p:nvSpPr>
          <p:spPr>
            <a:xfrm>
              <a:off x="7038712" y="1994920"/>
              <a:ext cx="503034" cy="583917"/>
            </a:xfrm>
            <a:custGeom>
              <a:rect b="b" l="l" r="r" t="t"/>
              <a:pathLst>
                <a:path extrusionOk="0" h="34003" w="29293">
                  <a:moveTo>
                    <a:pt x="16950" y="0"/>
                  </a:moveTo>
                  <a:lnTo>
                    <a:pt x="16251" y="26"/>
                  </a:lnTo>
                  <a:lnTo>
                    <a:pt x="15552" y="130"/>
                  </a:lnTo>
                  <a:lnTo>
                    <a:pt x="14259" y="337"/>
                  </a:lnTo>
                  <a:lnTo>
                    <a:pt x="13016" y="518"/>
                  </a:lnTo>
                  <a:lnTo>
                    <a:pt x="11800" y="725"/>
                  </a:lnTo>
                  <a:lnTo>
                    <a:pt x="11205" y="854"/>
                  </a:lnTo>
                  <a:lnTo>
                    <a:pt x="10636" y="1009"/>
                  </a:lnTo>
                  <a:lnTo>
                    <a:pt x="10092" y="1165"/>
                  </a:lnTo>
                  <a:lnTo>
                    <a:pt x="9575" y="1398"/>
                  </a:lnTo>
                  <a:lnTo>
                    <a:pt x="9057" y="1631"/>
                  </a:lnTo>
                  <a:lnTo>
                    <a:pt x="8592" y="1941"/>
                  </a:lnTo>
                  <a:lnTo>
                    <a:pt x="8359" y="2122"/>
                  </a:lnTo>
                  <a:lnTo>
                    <a:pt x="8152" y="2303"/>
                  </a:lnTo>
                  <a:lnTo>
                    <a:pt x="7945" y="2510"/>
                  </a:lnTo>
                  <a:lnTo>
                    <a:pt x="7738" y="2717"/>
                  </a:lnTo>
                  <a:lnTo>
                    <a:pt x="7531" y="2950"/>
                  </a:lnTo>
                  <a:lnTo>
                    <a:pt x="7349" y="3209"/>
                  </a:lnTo>
                  <a:lnTo>
                    <a:pt x="7194" y="3468"/>
                  </a:lnTo>
                  <a:lnTo>
                    <a:pt x="7013" y="3778"/>
                  </a:lnTo>
                  <a:lnTo>
                    <a:pt x="6884" y="4063"/>
                  </a:lnTo>
                  <a:lnTo>
                    <a:pt x="6728" y="4425"/>
                  </a:lnTo>
                  <a:lnTo>
                    <a:pt x="6392" y="5279"/>
                  </a:lnTo>
                  <a:lnTo>
                    <a:pt x="5642" y="7298"/>
                  </a:lnTo>
                  <a:lnTo>
                    <a:pt x="5279" y="8358"/>
                  </a:lnTo>
                  <a:lnTo>
                    <a:pt x="4917" y="9316"/>
                  </a:lnTo>
                  <a:lnTo>
                    <a:pt x="4555" y="10144"/>
                  </a:lnTo>
                  <a:lnTo>
                    <a:pt x="4400" y="10480"/>
                  </a:lnTo>
                  <a:lnTo>
                    <a:pt x="4244" y="10765"/>
                  </a:lnTo>
                  <a:lnTo>
                    <a:pt x="3934" y="11231"/>
                  </a:lnTo>
                  <a:lnTo>
                    <a:pt x="3623" y="11697"/>
                  </a:lnTo>
                  <a:lnTo>
                    <a:pt x="2950" y="12628"/>
                  </a:lnTo>
                  <a:lnTo>
                    <a:pt x="2640" y="13094"/>
                  </a:lnTo>
                  <a:lnTo>
                    <a:pt x="2329" y="13586"/>
                  </a:lnTo>
                  <a:lnTo>
                    <a:pt x="2071" y="14077"/>
                  </a:lnTo>
                  <a:lnTo>
                    <a:pt x="1967" y="14336"/>
                  </a:lnTo>
                  <a:lnTo>
                    <a:pt x="1864" y="14621"/>
                  </a:lnTo>
                  <a:lnTo>
                    <a:pt x="1786" y="14905"/>
                  </a:lnTo>
                  <a:lnTo>
                    <a:pt x="1734" y="15216"/>
                  </a:lnTo>
                  <a:lnTo>
                    <a:pt x="1682" y="15526"/>
                  </a:lnTo>
                  <a:lnTo>
                    <a:pt x="1657" y="15837"/>
                  </a:lnTo>
                  <a:lnTo>
                    <a:pt x="1657" y="16147"/>
                  </a:lnTo>
                  <a:lnTo>
                    <a:pt x="1682" y="16458"/>
                  </a:lnTo>
                  <a:lnTo>
                    <a:pt x="1708" y="16768"/>
                  </a:lnTo>
                  <a:lnTo>
                    <a:pt x="1760" y="17079"/>
                  </a:lnTo>
                  <a:lnTo>
                    <a:pt x="1838" y="17389"/>
                  </a:lnTo>
                  <a:lnTo>
                    <a:pt x="1915" y="17700"/>
                  </a:lnTo>
                  <a:lnTo>
                    <a:pt x="2019" y="17985"/>
                  </a:lnTo>
                  <a:lnTo>
                    <a:pt x="2148" y="18295"/>
                  </a:lnTo>
                  <a:lnTo>
                    <a:pt x="2278" y="18580"/>
                  </a:lnTo>
                  <a:lnTo>
                    <a:pt x="2407" y="18839"/>
                  </a:lnTo>
                  <a:lnTo>
                    <a:pt x="2588" y="19123"/>
                  </a:lnTo>
                  <a:lnTo>
                    <a:pt x="2743" y="19382"/>
                  </a:lnTo>
                  <a:lnTo>
                    <a:pt x="2847" y="19537"/>
                  </a:lnTo>
                  <a:lnTo>
                    <a:pt x="2899" y="19692"/>
                  </a:lnTo>
                  <a:lnTo>
                    <a:pt x="2925" y="19874"/>
                  </a:lnTo>
                  <a:lnTo>
                    <a:pt x="2925" y="20055"/>
                  </a:lnTo>
                  <a:lnTo>
                    <a:pt x="2899" y="20236"/>
                  </a:lnTo>
                  <a:lnTo>
                    <a:pt x="2821" y="20417"/>
                  </a:lnTo>
                  <a:lnTo>
                    <a:pt x="2743" y="20624"/>
                  </a:lnTo>
                  <a:lnTo>
                    <a:pt x="2640" y="20831"/>
                  </a:lnTo>
                  <a:lnTo>
                    <a:pt x="2381" y="21271"/>
                  </a:lnTo>
                  <a:lnTo>
                    <a:pt x="2071" y="21763"/>
                  </a:lnTo>
                  <a:lnTo>
                    <a:pt x="1734" y="22306"/>
                  </a:lnTo>
                  <a:lnTo>
                    <a:pt x="1372" y="22901"/>
                  </a:lnTo>
                  <a:lnTo>
                    <a:pt x="1036" y="23574"/>
                  </a:lnTo>
                  <a:lnTo>
                    <a:pt x="854" y="23936"/>
                  </a:lnTo>
                  <a:lnTo>
                    <a:pt x="699" y="24299"/>
                  </a:lnTo>
                  <a:lnTo>
                    <a:pt x="544" y="24713"/>
                  </a:lnTo>
                  <a:lnTo>
                    <a:pt x="415" y="25127"/>
                  </a:lnTo>
                  <a:lnTo>
                    <a:pt x="285" y="25567"/>
                  </a:lnTo>
                  <a:lnTo>
                    <a:pt x="182" y="26032"/>
                  </a:lnTo>
                  <a:lnTo>
                    <a:pt x="104" y="26524"/>
                  </a:lnTo>
                  <a:lnTo>
                    <a:pt x="52" y="27016"/>
                  </a:lnTo>
                  <a:lnTo>
                    <a:pt x="26" y="27559"/>
                  </a:lnTo>
                  <a:lnTo>
                    <a:pt x="0" y="28102"/>
                  </a:lnTo>
                  <a:lnTo>
                    <a:pt x="26" y="28698"/>
                  </a:lnTo>
                  <a:lnTo>
                    <a:pt x="104" y="29319"/>
                  </a:lnTo>
                  <a:lnTo>
                    <a:pt x="182" y="29940"/>
                  </a:lnTo>
                  <a:lnTo>
                    <a:pt x="311" y="30612"/>
                  </a:lnTo>
                  <a:lnTo>
                    <a:pt x="415" y="31027"/>
                  </a:lnTo>
                  <a:lnTo>
                    <a:pt x="570" y="31415"/>
                  </a:lnTo>
                  <a:lnTo>
                    <a:pt x="725" y="31751"/>
                  </a:lnTo>
                  <a:lnTo>
                    <a:pt x="906" y="32062"/>
                  </a:lnTo>
                  <a:lnTo>
                    <a:pt x="1087" y="32346"/>
                  </a:lnTo>
                  <a:lnTo>
                    <a:pt x="1320" y="32605"/>
                  </a:lnTo>
                  <a:lnTo>
                    <a:pt x="1579" y="32864"/>
                  </a:lnTo>
                  <a:lnTo>
                    <a:pt x="1838" y="33071"/>
                  </a:lnTo>
                  <a:lnTo>
                    <a:pt x="2122" y="33252"/>
                  </a:lnTo>
                  <a:lnTo>
                    <a:pt x="2407" y="33407"/>
                  </a:lnTo>
                  <a:lnTo>
                    <a:pt x="2718" y="33562"/>
                  </a:lnTo>
                  <a:lnTo>
                    <a:pt x="3054" y="33666"/>
                  </a:lnTo>
                  <a:lnTo>
                    <a:pt x="3390" y="33769"/>
                  </a:lnTo>
                  <a:lnTo>
                    <a:pt x="3753" y="33847"/>
                  </a:lnTo>
                  <a:lnTo>
                    <a:pt x="4115" y="33899"/>
                  </a:lnTo>
                  <a:lnTo>
                    <a:pt x="4503" y="33951"/>
                  </a:lnTo>
                  <a:lnTo>
                    <a:pt x="4891" y="33976"/>
                  </a:lnTo>
                  <a:lnTo>
                    <a:pt x="5279" y="34002"/>
                  </a:lnTo>
                  <a:lnTo>
                    <a:pt x="6082" y="33976"/>
                  </a:lnTo>
                  <a:lnTo>
                    <a:pt x="6910" y="33899"/>
                  </a:lnTo>
                  <a:lnTo>
                    <a:pt x="7764" y="33795"/>
                  </a:lnTo>
                  <a:lnTo>
                    <a:pt x="8617" y="33666"/>
                  </a:lnTo>
                  <a:lnTo>
                    <a:pt x="9445" y="33511"/>
                  </a:lnTo>
                  <a:lnTo>
                    <a:pt x="11076" y="33148"/>
                  </a:lnTo>
                  <a:lnTo>
                    <a:pt x="12499" y="32786"/>
                  </a:lnTo>
                  <a:lnTo>
                    <a:pt x="13767" y="32501"/>
                  </a:lnTo>
                  <a:lnTo>
                    <a:pt x="14310" y="32398"/>
                  </a:lnTo>
                  <a:lnTo>
                    <a:pt x="14802" y="32320"/>
                  </a:lnTo>
                  <a:lnTo>
                    <a:pt x="15216" y="32294"/>
                  </a:lnTo>
                  <a:lnTo>
                    <a:pt x="15552" y="32294"/>
                  </a:lnTo>
                  <a:lnTo>
                    <a:pt x="15992" y="32398"/>
                  </a:lnTo>
                  <a:lnTo>
                    <a:pt x="16510" y="32553"/>
                  </a:lnTo>
                  <a:lnTo>
                    <a:pt x="17752" y="32941"/>
                  </a:lnTo>
                  <a:lnTo>
                    <a:pt x="18425" y="33148"/>
                  </a:lnTo>
                  <a:lnTo>
                    <a:pt x="19175" y="33330"/>
                  </a:lnTo>
                  <a:lnTo>
                    <a:pt x="19951" y="33511"/>
                  </a:lnTo>
                  <a:lnTo>
                    <a:pt x="20754" y="33640"/>
                  </a:lnTo>
                  <a:lnTo>
                    <a:pt x="21194" y="33692"/>
                  </a:lnTo>
                  <a:lnTo>
                    <a:pt x="21608" y="33718"/>
                  </a:lnTo>
                  <a:lnTo>
                    <a:pt x="22047" y="33718"/>
                  </a:lnTo>
                  <a:lnTo>
                    <a:pt x="22487" y="33692"/>
                  </a:lnTo>
                  <a:lnTo>
                    <a:pt x="22927" y="33666"/>
                  </a:lnTo>
                  <a:lnTo>
                    <a:pt x="23367" y="33588"/>
                  </a:lnTo>
                  <a:lnTo>
                    <a:pt x="23807" y="33511"/>
                  </a:lnTo>
                  <a:lnTo>
                    <a:pt x="24273" y="33381"/>
                  </a:lnTo>
                  <a:lnTo>
                    <a:pt x="24713" y="33226"/>
                  </a:lnTo>
                  <a:lnTo>
                    <a:pt x="25179" y="33045"/>
                  </a:lnTo>
                  <a:lnTo>
                    <a:pt x="25618" y="32838"/>
                  </a:lnTo>
                  <a:lnTo>
                    <a:pt x="26084" y="32579"/>
                  </a:lnTo>
                  <a:lnTo>
                    <a:pt x="26550" y="32269"/>
                  </a:lnTo>
                  <a:lnTo>
                    <a:pt x="26990" y="31932"/>
                  </a:lnTo>
                  <a:lnTo>
                    <a:pt x="27456" y="31544"/>
                  </a:lnTo>
                  <a:lnTo>
                    <a:pt x="27896" y="31130"/>
                  </a:lnTo>
                  <a:lnTo>
                    <a:pt x="28258" y="30742"/>
                  </a:lnTo>
                  <a:lnTo>
                    <a:pt x="28542" y="30354"/>
                  </a:lnTo>
                  <a:lnTo>
                    <a:pt x="28801" y="29940"/>
                  </a:lnTo>
                  <a:lnTo>
                    <a:pt x="28982" y="29552"/>
                  </a:lnTo>
                  <a:lnTo>
                    <a:pt x="29112" y="29163"/>
                  </a:lnTo>
                  <a:lnTo>
                    <a:pt x="29215" y="28749"/>
                  </a:lnTo>
                  <a:lnTo>
                    <a:pt x="29293" y="28361"/>
                  </a:lnTo>
                  <a:lnTo>
                    <a:pt x="29293" y="27947"/>
                  </a:lnTo>
                  <a:lnTo>
                    <a:pt x="29293" y="27559"/>
                  </a:lnTo>
                  <a:lnTo>
                    <a:pt x="29241" y="27145"/>
                  </a:lnTo>
                  <a:lnTo>
                    <a:pt x="29164" y="26757"/>
                  </a:lnTo>
                  <a:lnTo>
                    <a:pt x="29060" y="26369"/>
                  </a:lnTo>
                  <a:lnTo>
                    <a:pt x="28957" y="25981"/>
                  </a:lnTo>
                  <a:lnTo>
                    <a:pt x="28801" y="25592"/>
                  </a:lnTo>
                  <a:lnTo>
                    <a:pt x="28491" y="24842"/>
                  </a:lnTo>
                  <a:lnTo>
                    <a:pt x="28128" y="24117"/>
                  </a:lnTo>
                  <a:lnTo>
                    <a:pt x="27766" y="23419"/>
                  </a:lnTo>
                  <a:lnTo>
                    <a:pt x="27404" y="22772"/>
                  </a:lnTo>
                  <a:lnTo>
                    <a:pt x="27093" y="22151"/>
                  </a:lnTo>
                  <a:lnTo>
                    <a:pt x="26835" y="21607"/>
                  </a:lnTo>
                  <a:lnTo>
                    <a:pt x="26757" y="21323"/>
                  </a:lnTo>
                  <a:lnTo>
                    <a:pt x="26705" y="21090"/>
                  </a:lnTo>
                  <a:lnTo>
                    <a:pt x="26653" y="20857"/>
                  </a:lnTo>
                  <a:lnTo>
                    <a:pt x="26653" y="20624"/>
                  </a:lnTo>
                  <a:lnTo>
                    <a:pt x="26705" y="20443"/>
                  </a:lnTo>
                  <a:lnTo>
                    <a:pt x="26757" y="20262"/>
                  </a:lnTo>
                  <a:lnTo>
                    <a:pt x="26964" y="19874"/>
                  </a:lnTo>
                  <a:lnTo>
                    <a:pt x="27119" y="19511"/>
                  </a:lnTo>
                  <a:lnTo>
                    <a:pt x="27275" y="19123"/>
                  </a:lnTo>
                  <a:lnTo>
                    <a:pt x="27430" y="18709"/>
                  </a:lnTo>
                  <a:lnTo>
                    <a:pt x="27533" y="18321"/>
                  </a:lnTo>
                  <a:lnTo>
                    <a:pt x="27637" y="17907"/>
                  </a:lnTo>
                  <a:lnTo>
                    <a:pt x="27740" y="17493"/>
                  </a:lnTo>
                  <a:lnTo>
                    <a:pt x="27792" y="17079"/>
                  </a:lnTo>
                  <a:lnTo>
                    <a:pt x="27844" y="16639"/>
                  </a:lnTo>
                  <a:lnTo>
                    <a:pt x="27870" y="16225"/>
                  </a:lnTo>
                  <a:lnTo>
                    <a:pt x="27896" y="15811"/>
                  </a:lnTo>
                  <a:lnTo>
                    <a:pt x="27896" y="15371"/>
                  </a:lnTo>
                  <a:lnTo>
                    <a:pt x="27870" y="14957"/>
                  </a:lnTo>
                  <a:lnTo>
                    <a:pt x="27844" y="14543"/>
                  </a:lnTo>
                  <a:lnTo>
                    <a:pt x="27766" y="14129"/>
                  </a:lnTo>
                  <a:lnTo>
                    <a:pt x="27689" y="13715"/>
                  </a:lnTo>
                  <a:lnTo>
                    <a:pt x="27637" y="13508"/>
                  </a:lnTo>
                  <a:lnTo>
                    <a:pt x="27559" y="13301"/>
                  </a:lnTo>
                  <a:lnTo>
                    <a:pt x="27378" y="12939"/>
                  </a:lnTo>
                  <a:lnTo>
                    <a:pt x="27171" y="12551"/>
                  </a:lnTo>
                  <a:lnTo>
                    <a:pt x="26938" y="12188"/>
                  </a:lnTo>
                  <a:lnTo>
                    <a:pt x="26679" y="11826"/>
                  </a:lnTo>
                  <a:lnTo>
                    <a:pt x="26472" y="11464"/>
                  </a:lnTo>
                  <a:lnTo>
                    <a:pt x="26317" y="11076"/>
                  </a:lnTo>
                  <a:lnTo>
                    <a:pt x="26239" y="10869"/>
                  </a:lnTo>
                  <a:lnTo>
                    <a:pt x="26214" y="10661"/>
                  </a:lnTo>
                  <a:lnTo>
                    <a:pt x="26110" y="10170"/>
                  </a:lnTo>
                  <a:lnTo>
                    <a:pt x="25981" y="9523"/>
                  </a:lnTo>
                  <a:lnTo>
                    <a:pt x="25774" y="8747"/>
                  </a:lnTo>
                  <a:lnTo>
                    <a:pt x="25489" y="7867"/>
                  </a:lnTo>
                  <a:lnTo>
                    <a:pt x="25153" y="6935"/>
                  </a:lnTo>
                  <a:lnTo>
                    <a:pt x="24972" y="6469"/>
                  </a:lnTo>
                  <a:lnTo>
                    <a:pt x="24739" y="5978"/>
                  </a:lnTo>
                  <a:lnTo>
                    <a:pt x="24506" y="5486"/>
                  </a:lnTo>
                  <a:lnTo>
                    <a:pt x="24247" y="4994"/>
                  </a:lnTo>
                  <a:lnTo>
                    <a:pt x="23988" y="4503"/>
                  </a:lnTo>
                  <a:lnTo>
                    <a:pt x="23678" y="4011"/>
                  </a:lnTo>
                  <a:lnTo>
                    <a:pt x="23367" y="3545"/>
                  </a:lnTo>
                  <a:lnTo>
                    <a:pt x="23005" y="3080"/>
                  </a:lnTo>
                  <a:lnTo>
                    <a:pt x="22643" y="2640"/>
                  </a:lnTo>
                  <a:lnTo>
                    <a:pt x="22254" y="2226"/>
                  </a:lnTo>
                  <a:lnTo>
                    <a:pt x="21840" y="1838"/>
                  </a:lnTo>
                  <a:lnTo>
                    <a:pt x="21401" y="1475"/>
                  </a:lnTo>
                  <a:lnTo>
                    <a:pt x="20935" y="1139"/>
                  </a:lnTo>
                  <a:lnTo>
                    <a:pt x="20443" y="854"/>
                  </a:lnTo>
                  <a:lnTo>
                    <a:pt x="19926" y="595"/>
                  </a:lnTo>
                  <a:lnTo>
                    <a:pt x="19408" y="363"/>
                  </a:lnTo>
                  <a:lnTo>
                    <a:pt x="18813" y="207"/>
                  </a:lnTo>
                  <a:lnTo>
                    <a:pt x="18218" y="78"/>
                  </a:lnTo>
                  <a:lnTo>
                    <a:pt x="17597" y="0"/>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46"/>
            <p:cNvSpPr/>
            <p:nvPr/>
          </p:nvSpPr>
          <p:spPr>
            <a:xfrm>
              <a:off x="7038712" y="1994920"/>
              <a:ext cx="503034" cy="583917"/>
            </a:xfrm>
            <a:custGeom>
              <a:rect b="b" l="l" r="r" t="t"/>
              <a:pathLst>
                <a:path extrusionOk="0" fill="none" h="34003" w="29293">
                  <a:moveTo>
                    <a:pt x="7013" y="3778"/>
                  </a:moveTo>
                  <a:lnTo>
                    <a:pt x="7013" y="3778"/>
                  </a:lnTo>
                  <a:lnTo>
                    <a:pt x="6884" y="4063"/>
                  </a:lnTo>
                  <a:lnTo>
                    <a:pt x="6728" y="4425"/>
                  </a:lnTo>
                  <a:lnTo>
                    <a:pt x="6392" y="5279"/>
                  </a:lnTo>
                  <a:lnTo>
                    <a:pt x="5642" y="7298"/>
                  </a:lnTo>
                  <a:lnTo>
                    <a:pt x="5279" y="8358"/>
                  </a:lnTo>
                  <a:lnTo>
                    <a:pt x="4917" y="9316"/>
                  </a:lnTo>
                  <a:lnTo>
                    <a:pt x="4555" y="10144"/>
                  </a:lnTo>
                  <a:lnTo>
                    <a:pt x="4400" y="10480"/>
                  </a:lnTo>
                  <a:lnTo>
                    <a:pt x="4244" y="10765"/>
                  </a:lnTo>
                  <a:lnTo>
                    <a:pt x="4244" y="10765"/>
                  </a:lnTo>
                  <a:lnTo>
                    <a:pt x="3934" y="11231"/>
                  </a:lnTo>
                  <a:lnTo>
                    <a:pt x="3623" y="11697"/>
                  </a:lnTo>
                  <a:lnTo>
                    <a:pt x="2950" y="12628"/>
                  </a:lnTo>
                  <a:lnTo>
                    <a:pt x="2640" y="13094"/>
                  </a:lnTo>
                  <a:lnTo>
                    <a:pt x="2329" y="13586"/>
                  </a:lnTo>
                  <a:lnTo>
                    <a:pt x="2071" y="14077"/>
                  </a:lnTo>
                  <a:lnTo>
                    <a:pt x="1967" y="14336"/>
                  </a:lnTo>
                  <a:lnTo>
                    <a:pt x="1864" y="14621"/>
                  </a:lnTo>
                  <a:lnTo>
                    <a:pt x="1864" y="14621"/>
                  </a:lnTo>
                  <a:lnTo>
                    <a:pt x="1786" y="14905"/>
                  </a:lnTo>
                  <a:lnTo>
                    <a:pt x="1734" y="15216"/>
                  </a:lnTo>
                  <a:lnTo>
                    <a:pt x="1682" y="15526"/>
                  </a:lnTo>
                  <a:lnTo>
                    <a:pt x="1657" y="15837"/>
                  </a:lnTo>
                  <a:lnTo>
                    <a:pt x="1657" y="16147"/>
                  </a:lnTo>
                  <a:lnTo>
                    <a:pt x="1682" y="16458"/>
                  </a:lnTo>
                  <a:lnTo>
                    <a:pt x="1708" y="16768"/>
                  </a:lnTo>
                  <a:lnTo>
                    <a:pt x="1760" y="17079"/>
                  </a:lnTo>
                  <a:lnTo>
                    <a:pt x="1838" y="17389"/>
                  </a:lnTo>
                  <a:lnTo>
                    <a:pt x="1915" y="17700"/>
                  </a:lnTo>
                  <a:lnTo>
                    <a:pt x="2019" y="17985"/>
                  </a:lnTo>
                  <a:lnTo>
                    <a:pt x="2148" y="18295"/>
                  </a:lnTo>
                  <a:lnTo>
                    <a:pt x="2278" y="18580"/>
                  </a:lnTo>
                  <a:lnTo>
                    <a:pt x="2407" y="18839"/>
                  </a:lnTo>
                  <a:lnTo>
                    <a:pt x="2588" y="19123"/>
                  </a:lnTo>
                  <a:lnTo>
                    <a:pt x="2743" y="19382"/>
                  </a:lnTo>
                  <a:lnTo>
                    <a:pt x="2743" y="19382"/>
                  </a:lnTo>
                  <a:lnTo>
                    <a:pt x="2847" y="19537"/>
                  </a:lnTo>
                  <a:lnTo>
                    <a:pt x="2899" y="19692"/>
                  </a:lnTo>
                  <a:lnTo>
                    <a:pt x="2925" y="19874"/>
                  </a:lnTo>
                  <a:lnTo>
                    <a:pt x="2925" y="20055"/>
                  </a:lnTo>
                  <a:lnTo>
                    <a:pt x="2899" y="20236"/>
                  </a:lnTo>
                  <a:lnTo>
                    <a:pt x="2821" y="20417"/>
                  </a:lnTo>
                  <a:lnTo>
                    <a:pt x="2743" y="20624"/>
                  </a:lnTo>
                  <a:lnTo>
                    <a:pt x="2640" y="20831"/>
                  </a:lnTo>
                  <a:lnTo>
                    <a:pt x="2381" y="21271"/>
                  </a:lnTo>
                  <a:lnTo>
                    <a:pt x="2071" y="21763"/>
                  </a:lnTo>
                  <a:lnTo>
                    <a:pt x="1734" y="22306"/>
                  </a:lnTo>
                  <a:lnTo>
                    <a:pt x="1372" y="22901"/>
                  </a:lnTo>
                  <a:lnTo>
                    <a:pt x="1036" y="23574"/>
                  </a:lnTo>
                  <a:lnTo>
                    <a:pt x="854" y="23936"/>
                  </a:lnTo>
                  <a:lnTo>
                    <a:pt x="699" y="24299"/>
                  </a:lnTo>
                  <a:lnTo>
                    <a:pt x="544" y="24713"/>
                  </a:lnTo>
                  <a:lnTo>
                    <a:pt x="415" y="25127"/>
                  </a:lnTo>
                  <a:lnTo>
                    <a:pt x="285" y="25567"/>
                  </a:lnTo>
                  <a:lnTo>
                    <a:pt x="182" y="26032"/>
                  </a:lnTo>
                  <a:lnTo>
                    <a:pt x="104" y="26524"/>
                  </a:lnTo>
                  <a:lnTo>
                    <a:pt x="52" y="27016"/>
                  </a:lnTo>
                  <a:lnTo>
                    <a:pt x="26" y="27559"/>
                  </a:lnTo>
                  <a:lnTo>
                    <a:pt x="0" y="28102"/>
                  </a:lnTo>
                  <a:lnTo>
                    <a:pt x="26" y="28698"/>
                  </a:lnTo>
                  <a:lnTo>
                    <a:pt x="104" y="29319"/>
                  </a:lnTo>
                  <a:lnTo>
                    <a:pt x="182" y="29940"/>
                  </a:lnTo>
                  <a:lnTo>
                    <a:pt x="311" y="30612"/>
                  </a:lnTo>
                  <a:lnTo>
                    <a:pt x="311" y="30612"/>
                  </a:lnTo>
                  <a:lnTo>
                    <a:pt x="415" y="31027"/>
                  </a:lnTo>
                  <a:lnTo>
                    <a:pt x="570" y="31415"/>
                  </a:lnTo>
                  <a:lnTo>
                    <a:pt x="725" y="31751"/>
                  </a:lnTo>
                  <a:lnTo>
                    <a:pt x="906" y="32062"/>
                  </a:lnTo>
                  <a:lnTo>
                    <a:pt x="1087" y="32346"/>
                  </a:lnTo>
                  <a:lnTo>
                    <a:pt x="1320" y="32605"/>
                  </a:lnTo>
                  <a:lnTo>
                    <a:pt x="1579" y="32864"/>
                  </a:lnTo>
                  <a:lnTo>
                    <a:pt x="1838" y="33071"/>
                  </a:lnTo>
                  <a:lnTo>
                    <a:pt x="2122" y="33252"/>
                  </a:lnTo>
                  <a:lnTo>
                    <a:pt x="2407" y="33407"/>
                  </a:lnTo>
                  <a:lnTo>
                    <a:pt x="2718" y="33562"/>
                  </a:lnTo>
                  <a:lnTo>
                    <a:pt x="3054" y="33666"/>
                  </a:lnTo>
                  <a:lnTo>
                    <a:pt x="3390" y="33769"/>
                  </a:lnTo>
                  <a:lnTo>
                    <a:pt x="3753" y="33847"/>
                  </a:lnTo>
                  <a:lnTo>
                    <a:pt x="4115" y="33899"/>
                  </a:lnTo>
                  <a:lnTo>
                    <a:pt x="4503" y="33951"/>
                  </a:lnTo>
                  <a:lnTo>
                    <a:pt x="4891" y="33976"/>
                  </a:lnTo>
                  <a:lnTo>
                    <a:pt x="5279" y="34002"/>
                  </a:lnTo>
                  <a:lnTo>
                    <a:pt x="6082" y="33976"/>
                  </a:lnTo>
                  <a:lnTo>
                    <a:pt x="6910" y="33899"/>
                  </a:lnTo>
                  <a:lnTo>
                    <a:pt x="7764" y="33795"/>
                  </a:lnTo>
                  <a:lnTo>
                    <a:pt x="8617" y="33666"/>
                  </a:lnTo>
                  <a:lnTo>
                    <a:pt x="9445" y="33511"/>
                  </a:lnTo>
                  <a:lnTo>
                    <a:pt x="11076" y="33148"/>
                  </a:lnTo>
                  <a:lnTo>
                    <a:pt x="11076" y="33148"/>
                  </a:lnTo>
                  <a:lnTo>
                    <a:pt x="12499" y="32786"/>
                  </a:lnTo>
                  <a:lnTo>
                    <a:pt x="13767" y="32501"/>
                  </a:lnTo>
                  <a:lnTo>
                    <a:pt x="14310" y="32398"/>
                  </a:lnTo>
                  <a:lnTo>
                    <a:pt x="14802" y="32320"/>
                  </a:lnTo>
                  <a:lnTo>
                    <a:pt x="15216" y="32294"/>
                  </a:lnTo>
                  <a:lnTo>
                    <a:pt x="15552" y="32294"/>
                  </a:lnTo>
                  <a:lnTo>
                    <a:pt x="15552" y="32294"/>
                  </a:lnTo>
                  <a:lnTo>
                    <a:pt x="15992" y="32398"/>
                  </a:lnTo>
                  <a:lnTo>
                    <a:pt x="16510" y="32553"/>
                  </a:lnTo>
                  <a:lnTo>
                    <a:pt x="17752" y="32941"/>
                  </a:lnTo>
                  <a:lnTo>
                    <a:pt x="18425" y="33148"/>
                  </a:lnTo>
                  <a:lnTo>
                    <a:pt x="19175" y="33330"/>
                  </a:lnTo>
                  <a:lnTo>
                    <a:pt x="19951" y="33511"/>
                  </a:lnTo>
                  <a:lnTo>
                    <a:pt x="20754" y="33640"/>
                  </a:lnTo>
                  <a:lnTo>
                    <a:pt x="21194" y="33692"/>
                  </a:lnTo>
                  <a:lnTo>
                    <a:pt x="21608" y="33718"/>
                  </a:lnTo>
                  <a:lnTo>
                    <a:pt x="22047" y="33718"/>
                  </a:lnTo>
                  <a:lnTo>
                    <a:pt x="22487" y="33692"/>
                  </a:lnTo>
                  <a:lnTo>
                    <a:pt x="22927" y="33666"/>
                  </a:lnTo>
                  <a:lnTo>
                    <a:pt x="23367" y="33588"/>
                  </a:lnTo>
                  <a:lnTo>
                    <a:pt x="23807" y="33511"/>
                  </a:lnTo>
                  <a:lnTo>
                    <a:pt x="24273" y="33381"/>
                  </a:lnTo>
                  <a:lnTo>
                    <a:pt x="24713" y="33226"/>
                  </a:lnTo>
                  <a:lnTo>
                    <a:pt x="25179" y="33045"/>
                  </a:lnTo>
                  <a:lnTo>
                    <a:pt x="25618" y="32838"/>
                  </a:lnTo>
                  <a:lnTo>
                    <a:pt x="26084" y="32579"/>
                  </a:lnTo>
                  <a:lnTo>
                    <a:pt x="26550" y="32269"/>
                  </a:lnTo>
                  <a:lnTo>
                    <a:pt x="26990" y="31932"/>
                  </a:lnTo>
                  <a:lnTo>
                    <a:pt x="27456" y="31544"/>
                  </a:lnTo>
                  <a:lnTo>
                    <a:pt x="27896" y="31130"/>
                  </a:lnTo>
                  <a:lnTo>
                    <a:pt x="27896" y="31130"/>
                  </a:lnTo>
                  <a:lnTo>
                    <a:pt x="28258" y="30742"/>
                  </a:lnTo>
                  <a:lnTo>
                    <a:pt x="28542" y="30354"/>
                  </a:lnTo>
                  <a:lnTo>
                    <a:pt x="28801" y="29940"/>
                  </a:lnTo>
                  <a:lnTo>
                    <a:pt x="28982" y="29552"/>
                  </a:lnTo>
                  <a:lnTo>
                    <a:pt x="29112" y="29163"/>
                  </a:lnTo>
                  <a:lnTo>
                    <a:pt x="29215" y="28749"/>
                  </a:lnTo>
                  <a:lnTo>
                    <a:pt x="29293" y="28361"/>
                  </a:lnTo>
                  <a:lnTo>
                    <a:pt x="29293" y="27947"/>
                  </a:lnTo>
                  <a:lnTo>
                    <a:pt x="29293" y="27559"/>
                  </a:lnTo>
                  <a:lnTo>
                    <a:pt x="29241" y="27145"/>
                  </a:lnTo>
                  <a:lnTo>
                    <a:pt x="29164" y="26757"/>
                  </a:lnTo>
                  <a:lnTo>
                    <a:pt x="29060" y="26369"/>
                  </a:lnTo>
                  <a:lnTo>
                    <a:pt x="28957" y="25981"/>
                  </a:lnTo>
                  <a:lnTo>
                    <a:pt x="28801" y="25592"/>
                  </a:lnTo>
                  <a:lnTo>
                    <a:pt x="28491" y="24842"/>
                  </a:lnTo>
                  <a:lnTo>
                    <a:pt x="28128" y="24117"/>
                  </a:lnTo>
                  <a:lnTo>
                    <a:pt x="27766" y="23419"/>
                  </a:lnTo>
                  <a:lnTo>
                    <a:pt x="27404" y="22772"/>
                  </a:lnTo>
                  <a:lnTo>
                    <a:pt x="27093" y="22151"/>
                  </a:lnTo>
                  <a:lnTo>
                    <a:pt x="26835" y="21607"/>
                  </a:lnTo>
                  <a:lnTo>
                    <a:pt x="26757" y="21323"/>
                  </a:lnTo>
                  <a:lnTo>
                    <a:pt x="26705" y="21090"/>
                  </a:lnTo>
                  <a:lnTo>
                    <a:pt x="26653" y="20857"/>
                  </a:lnTo>
                  <a:lnTo>
                    <a:pt x="26653" y="20624"/>
                  </a:lnTo>
                  <a:lnTo>
                    <a:pt x="26705" y="20443"/>
                  </a:lnTo>
                  <a:lnTo>
                    <a:pt x="26757" y="20262"/>
                  </a:lnTo>
                  <a:lnTo>
                    <a:pt x="26757" y="20262"/>
                  </a:lnTo>
                  <a:lnTo>
                    <a:pt x="26964" y="19874"/>
                  </a:lnTo>
                  <a:lnTo>
                    <a:pt x="27119" y="19511"/>
                  </a:lnTo>
                  <a:lnTo>
                    <a:pt x="27275" y="19123"/>
                  </a:lnTo>
                  <a:lnTo>
                    <a:pt x="27430" y="18709"/>
                  </a:lnTo>
                  <a:lnTo>
                    <a:pt x="27533" y="18321"/>
                  </a:lnTo>
                  <a:lnTo>
                    <a:pt x="27637" y="17907"/>
                  </a:lnTo>
                  <a:lnTo>
                    <a:pt x="27740" y="17493"/>
                  </a:lnTo>
                  <a:lnTo>
                    <a:pt x="27792" y="17079"/>
                  </a:lnTo>
                  <a:lnTo>
                    <a:pt x="27844" y="16639"/>
                  </a:lnTo>
                  <a:lnTo>
                    <a:pt x="27870" y="16225"/>
                  </a:lnTo>
                  <a:lnTo>
                    <a:pt x="27896" y="15811"/>
                  </a:lnTo>
                  <a:lnTo>
                    <a:pt x="27896" y="15371"/>
                  </a:lnTo>
                  <a:lnTo>
                    <a:pt x="27870" y="14957"/>
                  </a:lnTo>
                  <a:lnTo>
                    <a:pt x="27844" y="14543"/>
                  </a:lnTo>
                  <a:lnTo>
                    <a:pt x="27766" y="14129"/>
                  </a:lnTo>
                  <a:lnTo>
                    <a:pt x="27689" y="13715"/>
                  </a:lnTo>
                  <a:lnTo>
                    <a:pt x="27689" y="13715"/>
                  </a:lnTo>
                  <a:lnTo>
                    <a:pt x="27637" y="13508"/>
                  </a:lnTo>
                  <a:lnTo>
                    <a:pt x="27559" y="13301"/>
                  </a:lnTo>
                  <a:lnTo>
                    <a:pt x="27378" y="12939"/>
                  </a:lnTo>
                  <a:lnTo>
                    <a:pt x="27171" y="12551"/>
                  </a:lnTo>
                  <a:lnTo>
                    <a:pt x="26938" y="12188"/>
                  </a:lnTo>
                  <a:lnTo>
                    <a:pt x="26679" y="11826"/>
                  </a:lnTo>
                  <a:lnTo>
                    <a:pt x="26472" y="11464"/>
                  </a:lnTo>
                  <a:lnTo>
                    <a:pt x="26317" y="11076"/>
                  </a:lnTo>
                  <a:lnTo>
                    <a:pt x="26239" y="10869"/>
                  </a:lnTo>
                  <a:lnTo>
                    <a:pt x="26214" y="10661"/>
                  </a:lnTo>
                  <a:lnTo>
                    <a:pt x="26214" y="10661"/>
                  </a:lnTo>
                  <a:lnTo>
                    <a:pt x="26110" y="10170"/>
                  </a:lnTo>
                  <a:lnTo>
                    <a:pt x="25981" y="9523"/>
                  </a:lnTo>
                  <a:lnTo>
                    <a:pt x="25774" y="8747"/>
                  </a:lnTo>
                  <a:lnTo>
                    <a:pt x="25489" y="7867"/>
                  </a:lnTo>
                  <a:lnTo>
                    <a:pt x="25153" y="6935"/>
                  </a:lnTo>
                  <a:lnTo>
                    <a:pt x="24972" y="6469"/>
                  </a:lnTo>
                  <a:lnTo>
                    <a:pt x="24739" y="5978"/>
                  </a:lnTo>
                  <a:lnTo>
                    <a:pt x="24506" y="5486"/>
                  </a:lnTo>
                  <a:lnTo>
                    <a:pt x="24247" y="4994"/>
                  </a:lnTo>
                  <a:lnTo>
                    <a:pt x="23988" y="4503"/>
                  </a:lnTo>
                  <a:lnTo>
                    <a:pt x="23678" y="4011"/>
                  </a:lnTo>
                  <a:lnTo>
                    <a:pt x="23367" y="3545"/>
                  </a:lnTo>
                  <a:lnTo>
                    <a:pt x="23005" y="3080"/>
                  </a:lnTo>
                  <a:lnTo>
                    <a:pt x="22643" y="2640"/>
                  </a:lnTo>
                  <a:lnTo>
                    <a:pt x="22254" y="2226"/>
                  </a:lnTo>
                  <a:lnTo>
                    <a:pt x="21840" y="1838"/>
                  </a:lnTo>
                  <a:lnTo>
                    <a:pt x="21401" y="1475"/>
                  </a:lnTo>
                  <a:lnTo>
                    <a:pt x="20935" y="1139"/>
                  </a:lnTo>
                  <a:lnTo>
                    <a:pt x="20443" y="854"/>
                  </a:lnTo>
                  <a:lnTo>
                    <a:pt x="19926" y="595"/>
                  </a:lnTo>
                  <a:lnTo>
                    <a:pt x="19408" y="363"/>
                  </a:lnTo>
                  <a:lnTo>
                    <a:pt x="18813" y="207"/>
                  </a:lnTo>
                  <a:lnTo>
                    <a:pt x="18218" y="78"/>
                  </a:lnTo>
                  <a:lnTo>
                    <a:pt x="17597" y="0"/>
                  </a:lnTo>
                  <a:lnTo>
                    <a:pt x="16950" y="0"/>
                  </a:lnTo>
                  <a:lnTo>
                    <a:pt x="16251" y="26"/>
                  </a:lnTo>
                  <a:lnTo>
                    <a:pt x="15552" y="130"/>
                  </a:lnTo>
                  <a:lnTo>
                    <a:pt x="15552" y="130"/>
                  </a:lnTo>
                  <a:lnTo>
                    <a:pt x="14259" y="337"/>
                  </a:lnTo>
                  <a:lnTo>
                    <a:pt x="13016" y="518"/>
                  </a:lnTo>
                  <a:lnTo>
                    <a:pt x="11800" y="725"/>
                  </a:lnTo>
                  <a:lnTo>
                    <a:pt x="11205" y="854"/>
                  </a:lnTo>
                  <a:lnTo>
                    <a:pt x="10636" y="1009"/>
                  </a:lnTo>
                  <a:lnTo>
                    <a:pt x="10092" y="1165"/>
                  </a:lnTo>
                  <a:lnTo>
                    <a:pt x="9575" y="1398"/>
                  </a:lnTo>
                  <a:lnTo>
                    <a:pt x="9057" y="1631"/>
                  </a:lnTo>
                  <a:lnTo>
                    <a:pt x="8592" y="1941"/>
                  </a:lnTo>
                  <a:lnTo>
                    <a:pt x="8359" y="2122"/>
                  </a:lnTo>
                  <a:lnTo>
                    <a:pt x="8152" y="2303"/>
                  </a:lnTo>
                  <a:lnTo>
                    <a:pt x="7945" y="2510"/>
                  </a:lnTo>
                  <a:lnTo>
                    <a:pt x="7738" y="2717"/>
                  </a:lnTo>
                  <a:lnTo>
                    <a:pt x="7531" y="2950"/>
                  </a:lnTo>
                  <a:lnTo>
                    <a:pt x="7349" y="3209"/>
                  </a:lnTo>
                  <a:lnTo>
                    <a:pt x="7194" y="3468"/>
                  </a:lnTo>
                  <a:lnTo>
                    <a:pt x="7013" y="377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46"/>
            <p:cNvSpPr/>
            <p:nvPr/>
          </p:nvSpPr>
          <p:spPr>
            <a:xfrm>
              <a:off x="6879179" y="2457496"/>
              <a:ext cx="311526" cy="370634"/>
            </a:xfrm>
            <a:custGeom>
              <a:rect b="b" l="l" r="r" t="t"/>
              <a:pathLst>
                <a:path extrusionOk="0" h="21583" w="18141">
                  <a:moveTo>
                    <a:pt x="13897" y="1"/>
                  </a:moveTo>
                  <a:lnTo>
                    <a:pt x="13560" y="27"/>
                  </a:lnTo>
                  <a:lnTo>
                    <a:pt x="13224" y="79"/>
                  </a:lnTo>
                  <a:lnTo>
                    <a:pt x="12913" y="182"/>
                  </a:lnTo>
                  <a:lnTo>
                    <a:pt x="12577" y="312"/>
                  </a:lnTo>
                  <a:lnTo>
                    <a:pt x="12240" y="493"/>
                  </a:lnTo>
                  <a:lnTo>
                    <a:pt x="725" y="16743"/>
                  </a:lnTo>
                  <a:lnTo>
                    <a:pt x="518" y="17028"/>
                  </a:lnTo>
                  <a:lnTo>
                    <a:pt x="337" y="17338"/>
                  </a:lnTo>
                  <a:lnTo>
                    <a:pt x="208" y="17649"/>
                  </a:lnTo>
                  <a:lnTo>
                    <a:pt x="104" y="17934"/>
                  </a:lnTo>
                  <a:lnTo>
                    <a:pt x="27" y="18244"/>
                  </a:lnTo>
                  <a:lnTo>
                    <a:pt x="1" y="18529"/>
                  </a:lnTo>
                  <a:lnTo>
                    <a:pt x="1" y="18813"/>
                  </a:lnTo>
                  <a:lnTo>
                    <a:pt x="27" y="19098"/>
                  </a:lnTo>
                  <a:lnTo>
                    <a:pt x="78" y="19357"/>
                  </a:lnTo>
                  <a:lnTo>
                    <a:pt x="182" y="19616"/>
                  </a:lnTo>
                  <a:lnTo>
                    <a:pt x="285" y="19874"/>
                  </a:lnTo>
                  <a:lnTo>
                    <a:pt x="415" y="20107"/>
                  </a:lnTo>
                  <a:lnTo>
                    <a:pt x="570" y="20340"/>
                  </a:lnTo>
                  <a:lnTo>
                    <a:pt x="725" y="20547"/>
                  </a:lnTo>
                  <a:lnTo>
                    <a:pt x="932" y="20754"/>
                  </a:lnTo>
                  <a:lnTo>
                    <a:pt x="1139" y="20935"/>
                  </a:lnTo>
                  <a:lnTo>
                    <a:pt x="1346" y="21091"/>
                  </a:lnTo>
                  <a:lnTo>
                    <a:pt x="1579" y="21220"/>
                  </a:lnTo>
                  <a:lnTo>
                    <a:pt x="1838" y="21349"/>
                  </a:lnTo>
                  <a:lnTo>
                    <a:pt x="2097" y="21453"/>
                  </a:lnTo>
                  <a:lnTo>
                    <a:pt x="2356" y="21505"/>
                  </a:lnTo>
                  <a:lnTo>
                    <a:pt x="2614" y="21556"/>
                  </a:lnTo>
                  <a:lnTo>
                    <a:pt x="2899" y="21582"/>
                  </a:lnTo>
                  <a:lnTo>
                    <a:pt x="3158" y="21582"/>
                  </a:lnTo>
                  <a:lnTo>
                    <a:pt x="3442" y="21530"/>
                  </a:lnTo>
                  <a:lnTo>
                    <a:pt x="3727" y="21479"/>
                  </a:lnTo>
                  <a:lnTo>
                    <a:pt x="4012" y="21375"/>
                  </a:lnTo>
                  <a:lnTo>
                    <a:pt x="4270" y="21246"/>
                  </a:lnTo>
                  <a:lnTo>
                    <a:pt x="4529" y="21065"/>
                  </a:lnTo>
                  <a:lnTo>
                    <a:pt x="4788" y="20884"/>
                  </a:lnTo>
                  <a:lnTo>
                    <a:pt x="5047" y="20625"/>
                  </a:lnTo>
                  <a:lnTo>
                    <a:pt x="5305" y="20366"/>
                  </a:lnTo>
                  <a:lnTo>
                    <a:pt x="6755" y="18891"/>
                  </a:lnTo>
                  <a:lnTo>
                    <a:pt x="8307" y="17313"/>
                  </a:lnTo>
                  <a:lnTo>
                    <a:pt x="10196" y="15372"/>
                  </a:lnTo>
                  <a:lnTo>
                    <a:pt x="12215" y="13198"/>
                  </a:lnTo>
                  <a:lnTo>
                    <a:pt x="13224" y="12111"/>
                  </a:lnTo>
                  <a:lnTo>
                    <a:pt x="14207" y="10999"/>
                  </a:lnTo>
                  <a:lnTo>
                    <a:pt x="15139" y="9938"/>
                  </a:lnTo>
                  <a:lnTo>
                    <a:pt x="16018" y="8928"/>
                  </a:lnTo>
                  <a:lnTo>
                    <a:pt x="16795" y="7971"/>
                  </a:lnTo>
                  <a:lnTo>
                    <a:pt x="17442" y="7117"/>
                  </a:lnTo>
                  <a:lnTo>
                    <a:pt x="17649" y="6807"/>
                  </a:lnTo>
                  <a:lnTo>
                    <a:pt x="17804" y="6470"/>
                  </a:lnTo>
                  <a:lnTo>
                    <a:pt x="17959" y="6134"/>
                  </a:lnTo>
                  <a:lnTo>
                    <a:pt x="18037" y="5797"/>
                  </a:lnTo>
                  <a:lnTo>
                    <a:pt x="18114" y="5435"/>
                  </a:lnTo>
                  <a:lnTo>
                    <a:pt x="18140" y="5099"/>
                  </a:lnTo>
                  <a:lnTo>
                    <a:pt x="18140" y="4736"/>
                  </a:lnTo>
                  <a:lnTo>
                    <a:pt x="18140" y="4374"/>
                  </a:lnTo>
                  <a:lnTo>
                    <a:pt x="18089" y="4038"/>
                  </a:lnTo>
                  <a:lnTo>
                    <a:pt x="17985" y="3675"/>
                  </a:lnTo>
                  <a:lnTo>
                    <a:pt x="17882" y="3339"/>
                  </a:lnTo>
                  <a:lnTo>
                    <a:pt x="17778" y="3003"/>
                  </a:lnTo>
                  <a:lnTo>
                    <a:pt x="17623" y="2666"/>
                  </a:lnTo>
                  <a:lnTo>
                    <a:pt x="17442" y="2356"/>
                  </a:lnTo>
                  <a:lnTo>
                    <a:pt x="17261" y="2045"/>
                  </a:lnTo>
                  <a:lnTo>
                    <a:pt x="17054" y="1761"/>
                  </a:lnTo>
                  <a:lnTo>
                    <a:pt x="16821" y="1476"/>
                  </a:lnTo>
                  <a:lnTo>
                    <a:pt x="16562" y="1217"/>
                  </a:lnTo>
                  <a:lnTo>
                    <a:pt x="16329" y="984"/>
                  </a:lnTo>
                  <a:lnTo>
                    <a:pt x="16044" y="777"/>
                  </a:lnTo>
                  <a:lnTo>
                    <a:pt x="15760" y="570"/>
                  </a:lnTo>
                  <a:lnTo>
                    <a:pt x="15475" y="415"/>
                  </a:lnTo>
                  <a:lnTo>
                    <a:pt x="15165" y="260"/>
                  </a:lnTo>
                  <a:lnTo>
                    <a:pt x="14854" y="156"/>
                  </a:lnTo>
                  <a:lnTo>
                    <a:pt x="14543" y="79"/>
                  </a:lnTo>
                  <a:lnTo>
                    <a:pt x="14207" y="27"/>
                  </a:lnTo>
                  <a:lnTo>
                    <a:pt x="138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46"/>
            <p:cNvSpPr/>
            <p:nvPr/>
          </p:nvSpPr>
          <p:spPr>
            <a:xfrm>
              <a:off x="7067149" y="2457496"/>
              <a:ext cx="123556" cy="226660"/>
            </a:xfrm>
            <a:custGeom>
              <a:rect b="b" l="l" r="r" t="t"/>
              <a:pathLst>
                <a:path extrusionOk="0" h="13199" w="7195">
                  <a:moveTo>
                    <a:pt x="2951" y="1"/>
                  </a:moveTo>
                  <a:lnTo>
                    <a:pt x="2614" y="27"/>
                  </a:lnTo>
                  <a:lnTo>
                    <a:pt x="2278" y="79"/>
                  </a:lnTo>
                  <a:lnTo>
                    <a:pt x="1967" y="182"/>
                  </a:lnTo>
                  <a:lnTo>
                    <a:pt x="1631" y="312"/>
                  </a:lnTo>
                  <a:lnTo>
                    <a:pt x="1294" y="493"/>
                  </a:lnTo>
                  <a:lnTo>
                    <a:pt x="1036" y="907"/>
                  </a:lnTo>
                  <a:lnTo>
                    <a:pt x="803" y="1321"/>
                  </a:lnTo>
                  <a:lnTo>
                    <a:pt x="622" y="1761"/>
                  </a:lnTo>
                  <a:lnTo>
                    <a:pt x="466" y="2175"/>
                  </a:lnTo>
                  <a:lnTo>
                    <a:pt x="337" y="2589"/>
                  </a:lnTo>
                  <a:lnTo>
                    <a:pt x="259" y="3029"/>
                  </a:lnTo>
                  <a:lnTo>
                    <a:pt x="182" y="3468"/>
                  </a:lnTo>
                  <a:lnTo>
                    <a:pt x="130" y="3908"/>
                  </a:lnTo>
                  <a:lnTo>
                    <a:pt x="78" y="4814"/>
                  </a:lnTo>
                  <a:lnTo>
                    <a:pt x="78" y="5746"/>
                  </a:lnTo>
                  <a:lnTo>
                    <a:pt x="78" y="6703"/>
                  </a:lnTo>
                  <a:lnTo>
                    <a:pt x="52" y="7686"/>
                  </a:lnTo>
                  <a:lnTo>
                    <a:pt x="1" y="9601"/>
                  </a:lnTo>
                  <a:lnTo>
                    <a:pt x="1" y="10429"/>
                  </a:lnTo>
                  <a:lnTo>
                    <a:pt x="26" y="10817"/>
                  </a:lnTo>
                  <a:lnTo>
                    <a:pt x="52" y="11180"/>
                  </a:lnTo>
                  <a:lnTo>
                    <a:pt x="104" y="11542"/>
                  </a:lnTo>
                  <a:lnTo>
                    <a:pt x="182" y="11853"/>
                  </a:lnTo>
                  <a:lnTo>
                    <a:pt x="285" y="12163"/>
                  </a:lnTo>
                  <a:lnTo>
                    <a:pt x="415" y="12422"/>
                  </a:lnTo>
                  <a:lnTo>
                    <a:pt x="596" y="12655"/>
                  </a:lnTo>
                  <a:lnTo>
                    <a:pt x="777" y="12862"/>
                  </a:lnTo>
                  <a:lnTo>
                    <a:pt x="1010" y="13043"/>
                  </a:lnTo>
                  <a:lnTo>
                    <a:pt x="1294" y="13198"/>
                  </a:lnTo>
                  <a:lnTo>
                    <a:pt x="2925" y="11439"/>
                  </a:lnTo>
                  <a:lnTo>
                    <a:pt x="4270" y="9912"/>
                  </a:lnTo>
                  <a:lnTo>
                    <a:pt x="4865" y="9213"/>
                  </a:lnTo>
                  <a:lnTo>
                    <a:pt x="5435" y="8514"/>
                  </a:lnTo>
                  <a:lnTo>
                    <a:pt x="5978" y="7816"/>
                  </a:lnTo>
                  <a:lnTo>
                    <a:pt x="6496" y="7117"/>
                  </a:lnTo>
                  <a:lnTo>
                    <a:pt x="6703" y="6807"/>
                  </a:lnTo>
                  <a:lnTo>
                    <a:pt x="6858" y="6470"/>
                  </a:lnTo>
                  <a:lnTo>
                    <a:pt x="7013" y="6134"/>
                  </a:lnTo>
                  <a:lnTo>
                    <a:pt x="7091" y="5797"/>
                  </a:lnTo>
                  <a:lnTo>
                    <a:pt x="7168" y="5435"/>
                  </a:lnTo>
                  <a:lnTo>
                    <a:pt x="7194" y="5099"/>
                  </a:lnTo>
                  <a:lnTo>
                    <a:pt x="7194" y="4736"/>
                  </a:lnTo>
                  <a:lnTo>
                    <a:pt x="7194" y="4374"/>
                  </a:lnTo>
                  <a:lnTo>
                    <a:pt x="7143" y="4038"/>
                  </a:lnTo>
                  <a:lnTo>
                    <a:pt x="7039" y="3675"/>
                  </a:lnTo>
                  <a:lnTo>
                    <a:pt x="6936" y="3339"/>
                  </a:lnTo>
                  <a:lnTo>
                    <a:pt x="6832" y="3003"/>
                  </a:lnTo>
                  <a:lnTo>
                    <a:pt x="6677" y="2666"/>
                  </a:lnTo>
                  <a:lnTo>
                    <a:pt x="6496" y="2356"/>
                  </a:lnTo>
                  <a:lnTo>
                    <a:pt x="6315" y="2045"/>
                  </a:lnTo>
                  <a:lnTo>
                    <a:pt x="6108" y="1761"/>
                  </a:lnTo>
                  <a:lnTo>
                    <a:pt x="5875" y="1476"/>
                  </a:lnTo>
                  <a:lnTo>
                    <a:pt x="5616" y="1217"/>
                  </a:lnTo>
                  <a:lnTo>
                    <a:pt x="5383" y="984"/>
                  </a:lnTo>
                  <a:lnTo>
                    <a:pt x="5098" y="777"/>
                  </a:lnTo>
                  <a:lnTo>
                    <a:pt x="4814" y="570"/>
                  </a:lnTo>
                  <a:lnTo>
                    <a:pt x="4529" y="415"/>
                  </a:lnTo>
                  <a:lnTo>
                    <a:pt x="4219" y="260"/>
                  </a:lnTo>
                  <a:lnTo>
                    <a:pt x="3908" y="156"/>
                  </a:lnTo>
                  <a:lnTo>
                    <a:pt x="3597" y="79"/>
                  </a:lnTo>
                  <a:lnTo>
                    <a:pt x="3261" y="27"/>
                  </a:lnTo>
                  <a:lnTo>
                    <a:pt x="295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46"/>
            <p:cNvSpPr/>
            <p:nvPr/>
          </p:nvSpPr>
          <p:spPr>
            <a:xfrm>
              <a:off x="6880519" y="2725902"/>
              <a:ext cx="128880" cy="235092"/>
            </a:xfrm>
            <a:custGeom>
              <a:rect b="b" l="l" r="r" t="t"/>
              <a:pathLst>
                <a:path extrusionOk="0" h="13690" w="7505">
                  <a:moveTo>
                    <a:pt x="4115" y="1"/>
                  </a:moveTo>
                  <a:lnTo>
                    <a:pt x="3753" y="26"/>
                  </a:lnTo>
                  <a:lnTo>
                    <a:pt x="3416" y="52"/>
                  </a:lnTo>
                  <a:lnTo>
                    <a:pt x="3054" y="104"/>
                  </a:lnTo>
                  <a:lnTo>
                    <a:pt x="2717" y="182"/>
                  </a:lnTo>
                  <a:lnTo>
                    <a:pt x="2381" y="259"/>
                  </a:lnTo>
                  <a:lnTo>
                    <a:pt x="2071" y="389"/>
                  </a:lnTo>
                  <a:lnTo>
                    <a:pt x="1760" y="518"/>
                  </a:lnTo>
                  <a:lnTo>
                    <a:pt x="1449" y="673"/>
                  </a:lnTo>
                  <a:lnTo>
                    <a:pt x="1191" y="854"/>
                  </a:lnTo>
                  <a:lnTo>
                    <a:pt x="932" y="1036"/>
                  </a:lnTo>
                  <a:lnTo>
                    <a:pt x="699" y="1243"/>
                  </a:lnTo>
                  <a:lnTo>
                    <a:pt x="492" y="1476"/>
                  </a:lnTo>
                  <a:lnTo>
                    <a:pt x="337" y="1734"/>
                  </a:lnTo>
                  <a:lnTo>
                    <a:pt x="207" y="1993"/>
                  </a:lnTo>
                  <a:lnTo>
                    <a:pt x="104" y="2278"/>
                  </a:lnTo>
                  <a:lnTo>
                    <a:pt x="26" y="2588"/>
                  </a:lnTo>
                  <a:lnTo>
                    <a:pt x="0" y="2925"/>
                  </a:lnTo>
                  <a:lnTo>
                    <a:pt x="1165" y="11464"/>
                  </a:lnTo>
                  <a:lnTo>
                    <a:pt x="1191" y="11723"/>
                  </a:lnTo>
                  <a:lnTo>
                    <a:pt x="1242" y="11981"/>
                  </a:lnTo>
                  <a:lnTo>
                    <a:pt x="1320" y="12214"/>
                  </a:lnTo>
                  <a:lnTo>
                    <a:pt x="1424" y="12421"/>
                  </a:lnTo>
                  <a:lnTo>
                    <a:pt x="1553" y="12628"/>
                  </a:lnTo>
                  <a:lnTo>
                    <a:pt x="1708" y="12810"/>
                  </a:lnTo>
                  <a:lnTo>
                    <a:pt x="1889" y="12965"/>
                  </a:lnTo>
                  <a:lnTo>
                    <a:pt x="2096" y="13120"/>
                  </a:lnTo>
                  <a:lnTo>
                    <a:pt x="2329" y="13249"/>
                  </a:lnTo>
                  <a:lnTo>
                    <a:pt x="2562" y="13353"/>
                  </a:lnTo>
                  <a:lnTo>
                    <a:pt x="2795" y="13456"/>
                  </a:lnTo>
                  <a:lnTo>
                    <a:pt x="3054" y="13534"/>
                  </a:lnTo>
                  <a:lnTo>
                    <a:pt x="3338" y="13586"/>
                  </a:lnTo>
                  <a:lnTo>
                    <a:pt x="3597" y="13638"/>
                  </a:lnTo>
                  <a:lnTo>
                    <a:pt x="3882" y="13663"/>
                  </a:lnTo>
                  <a:lnTo>
                    <a:pt x="4167" y="13689"/>
                  </a:lnTo>
                  <a:lnTo>
                    <a:pt x="4451" y="13663"/>
                  </a:lnTo>
                  <a:lnTo>
                    <a:pt x="4710" y="13638"/>
                  </a:lnTo>
                  <a:lnTo>
                    <a:pt x="4995" y="13586"/>
                  </a:lnTo>
                  <a:lnTo>
                    <a:pt x="5253" y="13534"/>
                  </a:lnTo>
                  <a:lnTo>
                    <a:pt x="5512" y="13456"/>
                  </a:lnTo>
                  <a:lnTo>
                    <a:pt x="5771" y="13353"/>
                  </a:lnTo>
                  <a:lnTo>
                    <a:pt x="6004" y="13249"/>
                  </a:lnTo>
                  <a:lnTo>
                    <a:pt x="6237" y="13120"/>
                  </a:lnTo>
                  <a:lnTo>
                    <a:pt x="6418" y="12965"/>
                  </a:lnTo>
                  <a:lnTo>
                    <a:pt x="6599" y="12810"/>
                  </a:lnTo>
                  <a:lnTo>
                    <a:pt x="6780" y="12628"/>
                  </a:lnTo>
                  <a:lnTo>
                    <a:pt x="6909" y="12421"/>
                  </a:lnTo>
                  <a:lnTo>
                    <a:pt x="7013" y="12214"/>
                  </a:lnTo>
                  <a:lnTo>
                    <a:pt x="7091" y="11981"/>
                  </a:lnTo>
                  <a:lnTo>
                    <a:pt x="7142" y="11723"/>
                  </a:lnTo>
                  <a:lnTo>
                    <a:pt x="7168" y="11464"/>
                  </a:lnTo>
                  <a:lnTo>
                    <a:pt x="7505" y="2407"/>
                  </a:lnTo>
                  <a:lnTo>
                    <a:pt x="7479" y="2097"/>
                  </a:lnTo>
                  <a:lnTo>
                    <a:pt x="7427" y="1812"/>
                  </a:lnTo>
                  <a:lnTo>
                    <a:pt x="7323" y="1527"/>
                  </a:lnTo>
                  <a:lnTo>
                    <a:pt x="7194" y="1269"/>
                  </a:lnTo>
                  <a:lnTo>
                    <a:pt x="7013" y="1061"/>
                  </a:lnTo>
                  <a:lnTo>
                    <a:pt x="6806" y="854"/>
                  </a:lnTo>
                  <a:lnTo>
                    <a:pt x="6599" y="673"/>
                  </a:lnTo>
                  <a:lnTo>
                    <a:pt x="6340" y="518"/>
                  </a:lnTo>
                  <a:lnTo>
                    <a:pt x="6056" y="363"/>
                  </a:lnTo>
                  <a:lnTo>
                    <a:pt x="5771" y="259"/>
                  </a:lnTo>
                  <a:lnTo>
                    <a:pt x="5460" y="156"/>
                  </a:lnTo>
                  <a:lnTo>
                    <a:pt x="5124" y="78"/>
                  </a:lnTo>
                  <a:lnTo>
                    <a:pt x="4813" y="26"/>
                  </a:lnTo>
                  <a:lnTo>
                    <a:pt x="4451" y="1"/>
                  </a:lnTo>
                  <a:close/>
                </a:path>
              </a:pathLst>
            </a:custGeom>
            <a:solidFill>
              <a:srgbClr val="8EB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46"/>
            <p:cNvSpPr/>
            <p:nvPr/>
          </p:nvSpPr>
          <p:spPr>
            <a:xfrm>
              <a:off x="6894291" y="2896099"/>
              <a:ext cx="109337" cy="114214"/>
            </a:xfrm>
            <a:custGeom>
              <a:rect b="b" l="l" r="r" t="t"/>
              <a:pathLst>
                <a:path extrusionOk="0" h="6651" w="6367">
                  <a:moveTo>
                    <a:pt x="2925" y="0"/>
                  </a:moveTo>
                  <a:lnTo>
                    <a:pt x="2536" y="26"/>
                  </a:lnTo>
                  <a:lnTo>
                    <a:pt x="2148" y="130"/>
                  </a:lnTo>
                  <a:lnTo>
                    <a:pt x="1786" y="259"/>
                  </a:lnTo>
                  <a:lnTo>
                    <a:pt x="1476" y="440"/>
                  </a:lnTo>
                  <a:lnTo>
                    <a:pt x="1217" y="596"/>
                  </a:lnTo>
                  <a:lnTo>
                    <a:pt x="1010" y="803"/>
                  </a:lnTo>
                  <a:lnTo>
                    <a:pt x="855" y="1010"/>
                  </a:lnTo>
                  <a:lnTo>
                    <a:pt x="725" y="1191"/>
                  </a:lnTo>
                  <a:lnTo>
                    <a:pt x="647" y="1398"/>
                  </a:lnTo>
                  <a:lnTo>
                    <a:pt x="596" y="1605"/>
                  </a:lnTo>
                  <a:lnTo>
                    <a:pt x="570" y="1812"/>
                  </a:lnTo>
                  <a:lnTo>
                    <a:pt x="544" y="1993"/>
                  </a:lnTo>
                  <a:lnTo>
                    <a:pt x="570" y="2277"/>
                  </a:lnTo>
                  <a:lnTo>
                    <a:pt x="622" y="2510"/>
                  </a:lnTo>
                  <a:lnTo>
                    <a:pt x="647" y="2588"/>
                  </a:lnTo>
                  <a:lnTo>
                    <a:pt x="466" y="3054"/>
                  </a:lnTo>
                  <a:lnTo>
                    <a:pt x="285" y="3545"/>
                  </a:lnTo>
                  <a:lnTo>
                    <a:pt x="130" y="4141"/>
                  </a:lnTo>
                  <a:lnTo>
                    <a:pt x="78" y="4451"/>
                  </a:lnTo>
                  <a:lnTo>
                    <a:pt x="26" y="4762"/>
                  </a:lnTo>
                  <a:lnTo>
                    <a:pt x="1" y="5072"/>
                  </a:lnTo>
                  <a:lnTo>
                    <a:pt x="1" y="5357"/>
                  </a:lnTo>
                  <a:lnTo>
                    <a:pt x="26" y="5641"/>
                  </a:lnTo>
                  <a:lnTo>
                    <a:pt x="78" y="5874"/>
                  </a:lnTo>
                  <a:lnTo>
                    <a:pt x="208" y="6081"/>
                  </a:lnTo>
                  <a:lnTo>
                    <a:pt x="285" y="6159"/>
                  </a:lnTo>
                  <a:lnTo>
                    <a:pt x="363" y="6237"/>
                  </a:lnTo>
                  <a:lnTo>
                    <a:pt x="570" y="6366"/>
                  </a:lnTo>
                  <a:lnTo>
                    <a:pt x="855" y="6470"/>
                  </a:lnTo>
                  <a:lnTo>
                    <a:pt x="1191" y="6547"/>
                  </a:lnTo>
                  <a:lnTo>
                    <a:pt x="1579" y="6599"/>
                  </a:lnTo>
                  <a:lnTo>
                    <a:pt x="1993" y="6625"/>
                  </a:lnTo>
                  <a:lnTo>
                    <a:pt x="2459" y="6651"/>
                  </a:lnTo>
                  <a:lnTo>
                    <a:pt x="2899" y="6651"/>
                  </a:lnTo>
                  <a:lnTo>
                    <a:pt x="3365" y="6625"/>
                  </a:lnTo>
                  <a:lnTo>
                    <a:pt x="3830" y="6599"/>
                  </a:lnTo>
                  <a:lnTo>
                    <a:pt x="4270" y="6521"/>
                  </a:lnTo>
                  <a:lnTo>
                    <a:pt x="4710" y="6444"/>
                  </a:lnTo>
                  <a:lnTo>
                    <a:pt x="5098" y="6366"/>
                  </a:lnTo>
                  <a:lnTo>
                    <a:pt x="5435" y="6263"/>
                  </a:lnTo>
                  <a:lnTo>
                    <a:pt x="5719" y="6133"/>
                  </a:lnTo>
                  <a:lnTo>
                    <a:pt x="5952" y="5978"/>
                  </a:lnTo>
                  <a:lnTo>
                    <a:pt x="6030" y="5926"/>
                  </a:lnTo>
                  <a:lnTo>
                    <a:pt x="6107" y="5823"/>
                  </a:lnTo>
                  <a:lnTo>
                    <a:pt x="6211" y="5616"/>
                  </a:lnTo>
                  <a:lnTo>
                    <a:pt x="6289" y="5357"/>
                  </a:lnTo>
                  <a:lnTo>
                    <a:pt x="6340" y="5046"/>
                  </a:lnTo>
                  <a:lnTo>
                    <a:pt x="6366" y="4684"/>
                  </a:lnTo>
                  <a:lnTo>
                    <a:pt x="6366" y="4296"/>
                  </a:lnTo>
                  <a:lnTo>
                    <a:pt x="6340" y="3908"/>
                  </a:lnTo>
                  <a:lnTo>
                    <a:pt x="6289" y="3106"/>
                  </a:lnTo>
                  <a:lnTo>
                    <a:pt x="6237" y="2847"/>
                  </a:lnTo>
                  <a:lnTo>
                    <a:pt x="6185" y="2588"/>
                  </a:lnTo>
                  <a:lnTo>
                    <a:pt x="6107" y="2329"/>
                  </a:lnTo>
                  <a:lnTo>
                    <a:pt x="6004" y="2070"/>
                  </a:lnTo>
                  <a:lnTo>
                    <a:pt x="5900" y="1812"/>
                  </a:lnTo>
                  <a:lnTo>
                    <a:pt x="5771" y="1579"/>
                  </a:lnTo>
                  <a:lnTo>
                    <a:pt x="5616" y="1372"/>
                  </a:lnTo>
                  <a:lnTo>
                    <a:pt x="5461" y="1165"/>
                  </a:lnTo>
                  <a:lnTo>
                    <a:pt x="5279" y="958"/>
                  </a:lnTo>
                  <a:lnTo>
                    <a:pt x="5098" y="777"/>
                  </a:lnTo>
                  <a:lnTo>
                    <a:pt x="4891" y="621"/>
                  </a:lnTo>
                  <a:lnTo>
                    <a:pt x="4658" y="466"/>
                  </a:lnTo>
                  <a:lnTo>
                    <a:pt x="4425" y="337"/>
                  </a:lnTo>
                  <a:lnTo>
                    <a:pt x="4193" y="207"/>
                  </a:lnTo>
                  <a:lnTo>
                    <a:pt x="3934" y="130"/>
                  </a:lnTo>
                  <a:lnTo>
                    <a:pt x="3675" y="52"/>
                  </a:lnTo>
                  <a:lnTo>
                    <a:pt x="331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46"/>
            <p:cNvSpPr/>
            <p:nvPr/>
          </p:nvSpPr>
          <p:spPr>
            <a:xfrm>
              <a:off x="6972048" y="2976535"/>
              <a:ext cx="44460" cy="127540"/>
            </a:xfrm>
            <a:custGeom>
              <a:rect b="b" l="l" r="r" t="t"/>
              <a:pathLst>
                <a:path extrusionOk="0" h="7427" w="2589">
                  <a:moveTo>
                    <a:pt x="1838" y="0"/>
                  </a:moveTo>
                  <a:lnTo>
                    <a:pt x="1" y="1164"/>
                  </a:lnTo>
                  <a:lnTo>
                    <a:pt x="1062" y="3597"/>
                  </a:lnTo>
                  <a:lnTo>
                    <a:pt x="1036" y="4839"/>
                  </a:lnTo>
                  <a:lnTo>
                    <a:pt x="1036" y="5952"/>
                  </a:lnTo>
                  <a:lnTo>
                    <a:pt x="1062" y="6469"/>
                  </a:lnTo>
                  <a:lnTo>
                    <a:pt x="1088" y="6935"/>
                  </a:lnTo>
                  <a:lnTo>
                    <a:pt x="1114" y="7064"/>
                  </a:lnTo>
                  <a:lnTo>
                    <a:pt x="1140" y="7142"/>
                  </a:lnTo>
                  <a:lnTo>
                    <a:pt x="1191" y="7246"/>
                  </a:lnTo>
                  <a:lnTo>
                    <a:pt x="1269" y="7297"/>
                  </a:lnTo>
                  <a:lnTo>
                    <a:pt x="1347" y="7375"/>
                  </a:lnTo>
                  <a:lnTo>
                    <a:pt x="1424" y="7401"/>
                  </a:lnTo>
                  <a:lnTo>
                    <a:pt x="1502" y="7427"/>
                  </a:lnTo>
                  <a:lnTo>
                    <a:pt x="1683" y="7427"/>
                  </a:lnTo>
                  <a:lnTo>
                    <a:pt x="1786" y="7401"/>
                  </a:lnTo>
                  <a:lnTo>
                    <a:pt x="1864" y="7349"/>
                  </a:lnTo>
                  <a:lnTo>
                    <a:pt x="1942" y="7297"/>
                  </a:lnTo>
                  <a:lnTo>
                    <a:pt x="2019" y="7246"/>
                  </a:lnTo>
                  <a:lnTo>
                    <a:pt x="2097" y="7142"/>
                  </a:lnTo>
                  <a:lnTo>
                    <a:pt x="2149" y="7039"/>
                  </a:lnTo>
                  <a:lnTo>
                    <a:pt x="2175" y="6935"/>
                  </a:lnTo>
                  <a:lnTo>
                    <a:pt x="2252" y="6521"/>
                  </a:lnTo>
                  <a:lnTo>
                    <a:pt x="2356" y="6055"/>
                  </a:lnTo>
                  <a:lnTo>
                    <a:pt x="2485" y="5072"/>
                  </a:lnTo>
                  <a:lnTo>
                    <a:pt x="2563" y="4114"/>
                  </a:lnTo>
                  <a:lnTo>
                    <a:pt x="2589" y="3364"/>
                  </a:lnTo>
                  <a:lnTo>
                    <a:pt x="2563" y="2976"/>
                  </a:lnTo>
                  <a:lnTo>
                    <a:pt x="2485" y="2484"/>
                  </a:lnTo>
                  <a:lnTo>
                    <a:pt x="2356" y="1941"/>
                  </a:lnTo>
                  <a:lnTo>
                    <a:pt x="2201" y="1372"/>
                  </a:lnTo>
                  <a:lnTo>
                    <a:pt x="1942" y="414"/>
                  </a:lnTo>
                  <a:lnTo>
                    <a:pt x="1838"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46"/>
            <p:cNvSpPr/>
            <p:nvPr/>
          </p:nvSpPr>
          <p:spPr>
            <a:xfrm>
              <a:off x="6935179" y="2976535"/>
              <a:ext cx="44442" cy="133327"/>
            </a:xfrm>
            <a:custGeom>
              <a:rect b="b" l="l" r="r" t="t"/>
              <a:pathLst>
                <a:path extrusionOk="0" h="7764" w="2588">
                  <a:moveTo>
                    <a:pt x="1837" y="0"/>
                  </a:moveTo>
                  <a:lnTo>
                    <a:pt x="0" y="1164"/>
                  </a:lnTo>
                  <a:lnTo>
                    <a:pt x="1061" y="3597"/>
                  </a:lnTo>
                  <a:lnTo>
                    <a:pt x="1061" y="4011"/>
                  </a:lnTo>
                  <a:lnTo>
                    <a:pt x="1113" y="4994"/>
                  </a:lnTo>
                  <a:lnTo>
                    <a:pt x="1165" y="6210"/>
                  </a:lnTo>
                  <a:lnTo>
                    <a:pt x="1216" y="6806"/>
                  </a:lnTo>
                  <a:lnTo>
                    <a:pt x="1294" y="7323"/>
                  </a:lnTo>
                  <a:lnTo>
                    <a:pt x="1320" y="7427"/>
                  </a:lnTo>
                  <a:lnTo>
                    <a:pt x="1372" y="7504"/>
                  </a:lnTo>
                  <a:lnTo>
                    <a:pt x="1423" y="7582"/>
                  </a:lnTo>
                  <a:lnTo>
                    <a:pt x="1501" y="7634"/>
                  </a:lnTo>
                  <a:lnTo>
                    <a:pt x="1579" y="7685"/>
                  </a:lnTo>
                  <a:lnTo>
                    <a:pt x="1656" y="7711"/>
                  </a:lnTo>
                  <a:lnTo>
                    <a:pt x="1837" y="7763"/>
                  </a:lnTo>
                  <a:lnTo>
                    <a:pt x="2019" y="7737"/>
                  </a:lnTo>
                  <a:lnTo>
                    <a:pt x="2122" y="7685"/>
                  </a:lnTo>
                  <a:lnTo>
                    <a:pt x="2200" y="7634"/>
                  </a:lnTo>
                  <a:lnTo>
                    <a:pt x="2251" y="7582"/>
                  </a:lnTo>
                  <a:lnTo>
                    <a:pt x="2329" y="7504"/>
                  </a:lnTo>
                  <a:lnTo>
                    <a:pt x="2355" y="7427"/>
                  </a:lnTo>
                  <a:lnTo>
                    <a:pt x="2381" y="7323"/>
                  </a:lnTo>
                  <a:lnTo>
                    <a:pt x="2459" y="6780"/>
                  </a:lnTo>
                  <a:lnTo>
                    <a:pt x="2510" y="6210"/>
                  </a:lnTo>
                  <a:lnTo>
                    <a:pt x="2562" y="5098"/>
                  </a:lnTo>
                  <a:lnTo>
                    <a:pt x="2588" y="4089"/>
                  </a:lnTo>
                  <a:lnTo>
                    <a:pt x="2588" y="3364"/>
                  </a:lnTo>
                  <a:lnTo>
                    <a:pt x="2562" y="3002"/>
                  </a:lnTo>
                  <a:lnTo>
                    <a:pt x="2459" y="2510"/>
                  </a:lnTo>
                  <a:lnTo>
                    <a:pt x="2200" y="1397"/>
                  </a:lnTo>
                  <a:lnTo>
                    <a:pt x="1941" y="440"/>
                  </a:lnTo>
                  <a:lnTo>
                    <a:pt x="1837"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46"/>
            <p:cNvSpPr/>
            <p:nvPr/>
          </p:nvSpPr>
          <p:spPr>
            <a:xfrm>
              <a:off x="6911172" y="2992076"/>
              <a:ext cx="33795" cy="110230"/>
            </a:xfrm>
            <a:custGeom>
              <a:rect b="b" l="l" r="r" t="t"/>
              <a:pathLst>
                <a:path extrusionOk="0" h="6419" w="1968">
                  <a:moveTo>
                    <a:pt x="1398" y="1"/>
                  </a:moveTo>
                  <a:lnTo>
                    <a:pt x="1" y="596"/>
                  </a:lnTo>
                  <a:lnTo>
                    <a:pt x="441" y="2692"/>
                  </a:lnTo>
                  <a:lnTo>
                    <a:pt x="881" y="5797"/>
                  </a:lnTo>
                  <a:lnTo>
                    <a:pt x="907" y="5952"/>
                  </a:lnTo>
                  <a:lnTo>
                    <a:pt x="932" y="6082"/>
                  </a:lnTo>
                  <a:lnTo>
                    <a:pt x="984" y="6185"/>
                  </a:lnTo>
                  <a:lnTo>
                    <a:pt x="1062" y="6263"/>
                  </a:lnTo>
                  <a:lnTo>
                    <a:pt x="1139" y="6315"/>
                  </a:lnTo>
                  <a:lnTo>
                    <a:pt x="1217" y="6366"/>
                  </a:lnTo>
                  <a:lnTo>
                    <a:pt x="1321" y="6392"/>
                  </a:lnTo>
                  <a:lnTo>
                    <a:pt x="1424" y="6418"/>
                  </a:lnTo>
                  <a:lnTo>
                    <a:pt x="1528" y="6392"/>
                  </a:lnTo>
                  <a:lnTo>
                    <a:pt x="1631" y="6366"/>
                  </a:lnTo>
                  <a:lnTo>
                    <a:pt x="1709" y="6315"/>
                  </a:lnTo>
                  <a:lnTo>
                    <a:pt x="1812" y="6263"/>
                  </a:lnTo>
                  <a:lnTo>
                    <a:pt x="1864" y="6185"/>
                  </a:lnTo>
                  <a:lnTo>
                    <a:pt x="1916" y="6082"/>
                  </a:lnTo>
                  <a:lnTo>
                    <a:pt x="1968" y="5952"/>
                  </a:lnTo>
                  <a:lnTo>
                    <a:pt x="1968" y="5823"/>
                  </a:lnTo>
                  <a:lnTo>
                    <a:pt x="1968" y="2459"/>
                  </a:lnTo>
                  <a:lnTo>
                    <a:pt x="139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46"/>
            <p:cNvSpPr/>
            <p:nvPr/>
          </p:nvSpPr>
          <p:spPr>
            <a:xfrm>
              <a:off x="6892522" y="2989414"/>
              <a:ext cx="31563" cy="108891"/>
            </a:xfrm>
            <a:custGeom>
              <a:rect b="b" l="l" r="r" t="t"/>
              <a:pathLst>
                <a:path extrusionOk="0" h="6341" w="1838">
                  <a:moveTo>
                    <a:pt x="129" y="0"/>
                  </a:moveTo>
                  <a:lnTo>
                    <a:pt x="0" y="2511"/>
                  </a:lnTo>
                  <a:lnTo>
                    <a:pt x="595" y="5823"/>
                  </a:lnTo>
                  <a:lnTo>
                    <a:pt x="647" y="5952"/>
                  </a:lnTo>
                  <a:lnTo>
                    <a:pt x="699" y="6081"/>
                  </a:lnTo>
                  <a:lnTo>
                    <a:pt x="776" y="6185"/>
                  </a:lnTo>
                  <a:lnTo>
                    <a:pt x="854" y="6263"/>
                  </a:lnTo>
                  <a:lnTo>
                    <a:pt x="958" y="6314"/>
                  </a:lnTo>
                  <a:lnTo>
                    <a:pt x="1061" y="6340"/>
                  </a:lnTo>
                  <a:lnTo>
                    <a:pt x="1242" y="6340"/>
                  </a:lnTo>
                  <a:lnTo>
                    <a:pt x="1346" y="6314"/>
                  </a:lnTo>
                  <a:lnTo>
                    <a:pt x="1449" y="6263"/>
                  </a:lnTo>
                  <a:lnTo>
                    <a:pt x="1527" y="6185"/>
                  </a:lnTo>
                  <a:lnTo>
                    <a:pt x="1604" y="6107"/>
                  </a:lnTo>
                  <a:lnTo>
                    <a:pt x="1656" y="6004"/>
                  </a:lnTo>
                  <a:lnTo>
                    <a:pt x="1682" y="5900"/>
                  </a:lnTo>
                  <a:lnTo>
                    <a:pt x="1682" y="5771"/>
                  </a:lnTo>
                  <a:lnTo>
                    <a:pt x="1682" y="5616"/>
                  </a:lnTo>
                  <a:lnTo>
                    <a:pt x="1449" y="2511"/>
                  </a:lnTo>
                  <a:lnTo>
                    <a:pt x="1837" y="156"/>
                  </a:lnTo>
                  <a:lnTo>
                    <a:pt x="12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46"/>
            <p:cNvSpPr/>
            <p:nvPr/>
          </p:nvSpPr>
          <p:spPr>
            <a:xfrm>
              <a:off x="6985391" y="2928091"/>
              <a:ext cx="69343" cy="90224"/>
            </a:xfrm>
            <a:custGeom>
              <a:rect b="b" l="l" r="r" t="t"/>
              <a:pathLst>
                <a:path extrusionOk="0" h="5254" w="4038">
                  <a:moveTo>
                    <a:pt x="0" y="0"/>
                  </a:moveTo>
                  <a:lnTo>
                    <a:pt x="0" y="2614"/>
                  </a:lnTo>
                  <a:lnTo>
                    <a:pt x="2070" y="3623"/>
                  </a:lnTo>
                  <a:lnTo>
                    <a:pt x="2148" y="3830"/>
                  </a:lnTo>
                  <a:lnTo>
                    <a:pt x="2329" y="4322"/>
                  </a:lnTo>
                  <a:lnTo>
                    <a:pt x="2459" y="4607"/>
                  </a:lnTo>
                  <a:lnTo>
                    <a:pt x="2614" y="4865"/>
                  </a:lnTo>
                  <a:lnTo>
                    <a:pt x="2743" y="5072"/>
                  </a:lnTo>
                  <a:lnTo>
                    <a:pt x="2821" y="5150"/>
                  </a:lnTo>
                  <a:lnTo>
                    <a:pt x="2898" y="5202"/>
                  </a:lnTo>
                  <a:lnTo>
                    <a:pt x="3054" y="5253"/>
                  </a:lnTo>
                  <a:lnTo>
                    <a:pt x="3235" y="5253"/>
                  </a:lnTo>
                  <a:lnTo>
                    <a:pt x="3416" y="5228"/>
                  </a:lnTo>
                  <a:lnTo>
                    <a:pt x="3597" y="5202"/>
                  </a:lnTo>
                  <a:lnTo>
                    <a:pt x="3908" y="5124"/>
                  </a:lnTo>
                  <a:lnTo>
                    <a:pt x="4037" y="5072"/>
                  </a:lnTo>
                  <a:lnTo>
                    <a:pt x="3675" y="3778"/>
                  </a:lnTo>
                  <a:lnTo>
                    <a:pt x="3364" y="2795"/>
                  </a:lnTo>
                  <a:lnTo>
                    <a:pt x="3235" y="2381"/>
                  </a:lnTo>
                  <a:lnTo>
                    <a:pt x="3131" y="2122"/>
                  </a:lnTo>
                  <a:lnTo>
                    <a:pt x="3054" y="1993"/>
                  </a:lnTo>
                  <a:lnTo>
                    <a:pt x="2924" y="1864"/>
                  </a:lnTo>
                  <a:lnTo>
                    <a:pt x="2536" y="1579"/>
                  </a:lnTo>
                  <a:lnTo>
                    <a:pt x="2019" y="1217"/>
                  </a:lnTo>
                  <a:lnTo>
                    <a:pt x="1449" y="854"/>
                  </a:lnTo>
                  <a:lnTo>
                    <a:pt x="440" y="259"/>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46"/>
            <p:cNvSpPr/>
            <p:nvPr/>
          </p:nvSpPr>
          <p:spPr>
            <a:xfrm>
              <a:off x="7412420" y="2466391"/>
              <a:ext cx="311973" cy="370617"/>
            </a:xfrm>
            <a:custGeom>
              <a:rect b="b" l="l" r="r" t="t"/>
              <a:pathLst>
                <a:path extrusionOk="0" h="21582" w="18167">
                  <a:moveTo>
                    <a:pt x="4270" y="1"/>
                  </a:moveTo>
                  <a:lnTo>
                    <a:pt x="3934" y="26"/>
                  </a:lnTo>
                  <a:lnTo>
                    <a:pt x="3624" y="52"/>
                  </a:lnTo>
                  <a:lnTo>
                    <a:pt x="3313" y="156"/>
                  </a:lnTo>
                  <a:lnTo>
                    <a:pt x="3002" y="259"/>
                  </a:lnTo>
                  <a:lnTo>
                    <a:pt x="2692" y="389"/>
                  </a:lnTo>
                  <a:lnTo>
                    <a:pt x="2407" y="570"/>
                  </a:lnTo>
                  <a:lnTo>
                    <a:pt x="2123" y="751"/>
                  </a:lnTo>
                  <a:lnTo>
                    <a:pt x="1838" y="984"/>
                  </a:lnTo>
                  <a:lnTo>
                    <a:pt x="1579" y="1217"/>
                  </a:lnTo>
                  <a:lnTo>
                    <a:pt x="1346" y="1475"/>
                  </a:lnTo>
                  <a:lnTo>
                    <a:pt x="1113" y="1734"/>
                  </a:lnTo>
                  <a:lnTo>
                    <a:pt x="906" y="2045"/>
                  </a:lnTo>
                  <a:lnTo>
                    <a:pt x="725" y="2329"/>
                  </a:lnTo>
                  <a:lnTo>
                    <a:pt x="544" y="2666"/>
                  </a:lnTo>
                  <a:lnTo>
                    <a:pt x="389" y="2976"/>
                  </a:lnTo>
                  <a:lnTo>
                    <a:pt x="260" y="3313"/>
                  </a:lnTo>
                  <a:lnTo>
                    <a:pt x="156" y="3675"/>
                  </a:lnTo>
                  <a:lnTo>
                    <a:pt x="78" y="4011"/>
                  </a:lnTo>
                  <a:lnTo>
                    <a:pt x="27" y="4374"/>
                  </a:lnTo>
                  <a:lnTo>
                    <a:pt x="1" y="4710"/>
                  </a:lnTo>
                  <a:lnTo>
                    <a:pt x="27" y="5072"/>
                  </a:lnTo>
                  <a:lnTo>
                    <a:pt x="53" y="5435"/>
                  </a:lnTo>
                  <a:lnTo>
                    <a:pt x="104" y="5771"/>
                  </a:lnTo>
                  <a:lnTo>
                    <a:pt x="208" y="6133"/>
                  </a:lnTo>
                  <a:lnTo>
                    <a:pt x="337" y="6444"/>
                  </a:lnTo>
                  <a:lnTo>
                    <a:pt x="518" y="6780"/>
                  </a:lnTo>
                  <a:lnTo>
                    <a:pt x="725" y="7091"/>
                  </a:lnTo>
                  <a:lnTo>
                    <a:pt x="1372" y="7971"/>
                  </a:lnTo>
                  <a:lnTo>
                    <a:pt x="2149" y="8902"/>
                  </a:lnTo>
                  <a:lnTo>
                    <a:pt x="3028" y="9937"/>
                  </a:lnTo>
                  <a:lnTo>
                    <a:pt x="3960" y="10998"/>
                  </a:lnTo>
                  <a:lnTo>
                    <a:pt x="4943" y="12085"/>
                  </a:lnTo>
                  <a:lnTo>
                    <a:pt x="5952" y="13198"/>
                  </a:lnTo>
                  <a:lnTo>
                    <a:pt x="7971" y="15345"/>
                  </a:lnTo>
                  <a:lnTo>
                    <a:pt x="9860" y="17286"/>
                  </a:lnTo>
                  <a:lnTo>
                    <a:pt x="11412" y="18891"/>
                  </a:lnTo>
                  <a:lnTo>
                    <a:pt x="12862" y="20340"/>
                  </a:lnTo>
                  <a:lnTo>
                    <a:pt x="13120" y="20624"/>
                  </a:lnTo>
                  <a:lnTo>
                    <a:pt x="13353" y="20857"/>
                  </a:lnTo>
                  <a:lnTo>
                    <a:pt x="13612" y="21064"/>
                  </a:lnTo>
                  <a:lnTo>
                    <a:pt x="13897" y="21219"/>
                  </a:lnTo>
                  <a:lnTo>
                    <a:pt x="14155" y="21349"/>
                  </a:lnTo>
                  <a:lnTo>
                    <a:pt x="14440" y="21452"/>
                  </a:lnTo>
                  <a:lnTo>
                    <a:pt x="14725" y="21530"/>
                  </a:lnTo>
                  <a:lnTo>
                    <a:pt x="14983" y="21556"/>
                  </a:lnTo>
                  <a:lnTo>
                    <a:pt x="15268" y="21582"/>
                  </a:lnTo>
                  <a:lnTo>
                    <a:pt x="15553" y="21556"/>
                  </a:lnTo>
                  <a:lnTo>
                    <a:pt x="15811" y="21504"/>
                  </a:lnTo>
                  <a:lnTo>
                    <a:pt x="16070" y="21426"/>
                  </a:lnTo>
                  <a:lnTo>
                    <a:pt x="16329" y="21323"/>
                  </a:lnTo>
                  <a:lnTo>
                    <a:pt x="16588" y="21219"/>
                  </a:lnTo>
                  <a:lnTo>
                    <a:pt x="16821" y="21064"/>
                  </a:lnTo>
                  <a:lnTo>
                    <a:pt x="17028" y="20909"/>
                  </a:lnTo>
                  <a:lnTo>
                    <a:pt x="17235" y="20728"/>
                  </a:lnTo>
                  <a:lnTo>
                    <a:pt x="17442" y="20547"/>
                  </a:lnTo>
                  <a:lnTo>
                    <a:pt x="17597" y="20340"/>
                  </a:lnTo>
                  <a:lnTo>
                    <a:pt x="17752" y="20107"/>
                  </a:lnTo>
                  <a:lnTo>
                    <a:pt x="17882" y="19874"/>
                  </a:lnTo>
                  <a:lnTo>
                    <a:pt x="17985" y="19615"/>
                  </a:lnTo>
                  <a:lnTo>
                    <a:pt x="18063" y="19356"/>
                  </a:lnTo>
                  <a:lnTo>
                    <a:pt x="18140" y="19072"/>
                  </a:lnTo>
                  <a:lnTo>
                    <a:pt x="18166" y="18787"/>
                  </a:lnTo>
                  <a:lnTo>
                    <a:pt x="18166" y="18502"/>
                  </a:lnTo>
                  <a:lnTo>
                    <a:pt x="18114" y="18218"/>
                  </a:lnTo>
                  <a:lnTo>
                    <a:pt x="18063" y="17933"/>
                  </a:lnTo>
                  <a:lnTo>
                    <a:pt x="17959" y="17623"/>
                  </a:lnTo>
                  <a:lnTo>
                    <a:pt x="17830" y="17338"/>
                  </a:lnTo>
                  <a:lnTo>
                    <a:pt x="17649" y="17027"/>
                  </a:lnTo>
                  <a:lnTo>
                    <a:pt x="17416" y="16743"/>
                  </a:lnTo>
                  <a:lnTo>
                    <a:pt x="5927" y="492"/>
                  </a:lnTo>
                  <a:lnTo>
                    <a:pt x="5590" y="311"/>
                  </a:lnTo>
                  <a:lnTo>
                    <a:pt x="5254" y="182"/>
                  </a:lnTo>
                  <a:lnTo>
                    <a:pt x="4917" y="78"/>
                  </a:lnTo>
                  <a:lnTo>
                    <a:pt x="4607" y="26"/>
                  </a:lnTo>
                  <a:lnTo>
                    <a:pt x="42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46"/>
            <p:cNvSpPr/>
            <p:nvPr/>
          </p:nvSpPr>
          <p:spPr>
            <a:xfrm>
              <a:off x="7412420" y="2466391"/>
              <a:ext cx="146670" cy="246649"/>
            </a:xfrm>
            <a:custGeom>
              <a:rect b="b" l="l" r="r" t="t"/>
              <a:pathLst>
                <a:path extrusionOk="0" h="14363" w="8541">
                  <a:moveTo>
                    <a:pt x="4270" y="1"/>
                  </a:moveTo>
                  <a:lnTo>
                    <a:pt x="3934" y="26"/>
                  </a:lnTo>
                  <a:lnTo>
                    <a:pt x="3624" y="52"/>
                  </a:lnTo>
                  <a:lnTo>
                    <a:pt x="3313" y="156"/>
                  </a:lnTo>
                  <a:lnTo>
                    <a:pt x="3002" y="259"/>
                  </a:lnTo>
                  <a:lnTo>
                    <a:pt x="2692" y="389"/>
                  </a:lnTo>
                  <a:lnTo>
                    <a:pt x="2407" y="570"/>
                  </a:lnTo>
                  <a:lnTo>
                    <a:pt x="2123" y="751"/>
                  </a:lnTo>
                  <a:lnTo>
                    <a:pt x="1838" y="984"/>
                  </a:lnTo>
                  <a:lnTo>
                    <a:pt x="1579" y="1217"/>
                  </a:lnTo>
                  <a:lnTo>
                    <a:pt x="1346" y="1475"/>
                  </a:lnTo>
                  <a:lnTo>
                    <a:pt x="1113" y="1734"/>
                  </a:lnTo>
                  <a:lnTo>
                    <a:pt x="906" y="2045"/>
                  </a:lnTo>
                  <a:lnTo>
                    <a:pt x="725" y="2329"/>
                  </a:lnTo>
                  <a:lnTo>
                    <a:pt x="544" y="2666"/>
                  </a:lnTo>
                  <a:lnTo>
                    <a:pt x="389" y="2976"/>
                  </a:lnTo>
                  <a:lnTo>
                    <a:pt x="260" y="3313"/>
                  </a:lnTo>
                  <a:lnTo>
                    <a:pt x="156" y="3675"/>
                  </a:lnTo>
                  <a:lnTo>
                    <a:pt x="78" y="4011"/>
                  </a:lnTo>
                  <a:lnTo>
                    <a:pt x="27" y="4374"/>
                  </a:lnTo>
                  <a:lnTo>
                    <a:pt x="1" y="4710"/>
                  </a:lnTo>
                  <a:lnTo>
                    <a:pt x="27" y="5072"/>
                  </a:lnTo>
                  <a:lnTo>
                    <a:pt x="53" y="5435"/>
                  </a:lnTo>
                  <a:lnTo>
                    <a:pt x="104" y="5771"/>
                  </a:lnTo>
                  <a:lnTo>
                    <a:pt x="208" y="6133"/>
                  </a:lnTo>
                  <a:lnTo>
                    <a:pt x="337" y="6444"/>
                  </a:lnTo>
                  <a:lnTo>
                    <a:pt x="518" y="6780"/>
                  </a:lnTo>
                  <a:lnTo>
                    <a:pt x="725" y="7091"/>
                  </a:lnTo>
                  <a:lnTo>
                    <a:pt x="1295" y="7867"/>
                  </a:lnTo>
                  <a:lnTo>
                    <a:pt x="1967" y="8695"/>
                  </a:lnTo>
                  <a:lnTo>
                    <a:pt x="2692" y="9575"/>
                  </a:lnTo>
                  <a:lnTo>
                    <a:pt x="3494" y="10481"/>
                  </a:lnTo>
                  <a:lnTo>
                    <a:pt x="5228" y="12421"/>
                  </a:lnTo>
                  <a:lnTo>
                    <a:pt x="7039" y="14362"/>
                  </a:lnTo>
                  <a:lnTo>
                    <a:pt x="7246" y="14233"/>
                  </a:lnTo>
                  <a:lnTo>
                    <a:pt x="7453" y="14077"/>
                  </a:lnTo>
                  <a:lnTo>
                    <a:pt x="7609" y="13896"/>
                  </a:lnTo>
                  <a:lnTo>
                    <a:pt x="7764" y="13715"/>
                  </a:lnTo>
                  <a:lnTo>
                    <a:pt x="7893" y="13482"/>
                  </a:lnTo>
                  <a:lnTo>
                    <a:pt x="8023" y="13224"/>
                  </a:lnTo>
                  <a:lnTo>
                    <a:pt x="8126" y="12965"/>
                  </a:lnTo>
                  <a:lnTo>
                    <a:pt x="8204" y="12680"/>
                  </a:lnTo>
                  <a:lnTo>
                    <a:pt x="8281" y="12370"/>
                  </a:lnTo>
                  <a:lnTo>
                    <a:pt x="8333" y="12033"/>
                  </a:lnTo>
                  <a:lnTo>
                    <a:pt x="8411" y="11360"/>
                  </a:lnTo>
                  <a:lnTo>
                    <a:pt x="8462" y="10636"/>
                  </a:lnTo>
                  <a:lnTo>
                    <a:pt x="8462" y="9860"/>
                  </a:lnTo>
                  <a:lnTo>
                    <a:pt x="8437" y="8307"/>
                  </a:lnTo>
                  <a:lnTo>
                    <a:pt x="8411" y="6754"/>
                  </a:lnTo>
                  <a:lnTo>
                    <a:pt x="8385" y="6030"/>
                  </a:lnTo>
                  <a:lnTo>
                    <a:pt x="8411" y="5357"/>
                  </a:lnTo>
                  <a:lnTo>
                    <a:pt x="8462" y="4762"/>
                  </a:lnTo>
                  <a:lnTo>
                    <a:pt x="8540" y="4218"/>
                  </a:lnTo>
                  <a:lnTo>
                    <a:pt x="5927" y="492"/>
                  </a:lnTo>
                  <a:lnTo>
                    <a:pt x="5590" y="311"/>
                  </a:lnTo>
                  <a:lnTo>
                    <a:pt x="5254" y="182"/>
                  </a:lnTo>
                  <a:lnTo>
                    <a:pt x="4917" y="78"/>
                  </a:lnTo>
                  <a:lnTo>
                    <a:pt x="4607" y="26"/>
                  </a:lnTo>
                  <a:lnTo>
                    <a:pt x="4270"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46"/>
            <p:cNvSpPr/>
            <p:nvPr/>
          </p:nvSpPr>
          <p:spPr>
            <a:xfrm>
              <a:off x="7086262" y="2936986"/>
              <a:ext cx="427492" cy="277731"/>
            </a:xfrm>
            <a:custGeom>
              <a:rect b="b" l="l" r="r" t="t"/>
              <a:pathLst>
                <a:path extrusionOk="0" fill="none" h="16173" w="24894">
                  <a:moveTo>
                    <a:pt x="24894" y="8074"/>
                  </a:moveTo>
                  <a:lnTo>
                    <a:pt x="24894" y="8074"/>
                  </a:lnTo>
                  <a:lnTo>
                    <a:pt x="24868" y="8488"/>
                  </a:lnTo>
                  <a:lnTo>
                    <a:pt x="24816" y="8902"/>
                  </a:lnTo>
                  <a:lnTo>
                    <a:pt x="24738" y="9316"/>
                  </a:lnTo>
                  <a:lnTo>
                    <a:pt x="24635" y="9704"/>
                  </a:lnTo>
                  <a:lnTo>
                    <a:pt x="24506" y="10092"/>
                  </a:lnTo>
                  <a:lnTo>
                    <a:pt x="24324" y="10480"/>
                  </a:lnTo>
                  <a:lnTo>
                    <a:pt x="24117" y="10868"/>
                  </a:lnTo>
                  <a:lnTo>
                    <a:pt x="23910" y="11231"/>
                  </a:lnTo>
                  <a:lnTo>
                    <a:pt x="23652" y="11593"/>
                  </a:lnTo>
                  <a:lnTo>
                    <a:pt x="23393" y="11929"/>
                  </a:lnTo>
                  <a:lnTo>
                    <a:pt x="23082" y="12266"/>
                  </a:lnTo>
                  <a:lnTo>
                    <a:pt x="22772" y="12602"/>
                  </a:lnTo>
                  <a:lnTo>
                    <a:pt x="22410" y="12913"/>
                  </a:lnTo>
                  <a:lnTo>
                    <a:pt x="22047" y="13223"/>
                  </a:lnTo>
                  <a:lnTo>
                    <a:pt x="21659" y="13508"/>
                  </a:lnTo>
                  <a:lnTo>
                    <a:pt x="21245" y="13792"/>
                  </a:lnTo>
                  <a:lnTo>
                    <a:pt x="20805" y="14077"/>
                  </a:lnTo>
                  <a:lnTo>
                    <a:pt x="20365" y="14310"/>
                  </a:lnTo>
                  <a:lnTo>
                    <a:pt x="19899" y="14569"/>
                  </a:lnTo>
                  <a:lnTo>
                    <a:pt x="19408" y="14776"/>
                  </a:lnTo>
                  <a:lnTo>
                    <a:pt x="18890" y="14983"/>
                  </a:lnTo>
                  <a:lnTo>
                    <a:pt x="18373" y="15190"/>
                  </a:lnTo>
                  <a:lnTo>
                    <a:pt x="17829" y="15371"/>
                  </a:lnTo>
                  <a:lnTo>
                    <a:pt x="17286" y="15526"/>
                  </a:lnTo>
                  <a:lnTo>
                    <a:pt x="16717" y="15681"/>
                  </a:lnTo>
                  <a:lnTo>
                    <a:pt x="16147" y="15811"/>
                  </a:lnTo>
                  <a:lnTo>
                    <a:pt x="15552" y="15914"/>
                  </a:lnTo>
                  <a:lnTo>
                    <a:pt x="14957" y="15992"/>
                  </a:lnTo>
                  <a:lnTo>
                    <a:pt x="14336" y="16069"/>
                  </a:lnTo>
                  <a:lnTo>
                    <a:pt x="13715" y="16121"/>
                  </a:lnTo>
                  <a:lnTo>
                    <a:pt x="13094" y="16147"/>
                  </a:lnTo>
                  <a:lnTo>
                    <a:pt x="12447" y="16173"/>
                  </a:lnTo>
                  <a:lnTo>
                    <a:pt x="12447" y="16173"/>
                  </a:lnTo>
                  <a:lnTo>
                    <a:pt x="11800" y="16147"/>
                  </a:lnTo>
                  <a:lnTo>
                    <a:pt x="11179" y="16121"/>
                  </a:lnTo>
                  <a:lnTo>
                    <a:pt x="10558" y="16069"/>
                  </a:lnTo>
                  <a:lnTo>
                    <a:pt x="9937" y="15992"/>
                  </a:lnTo>
                  <a:lnTo>
                    <a:pt x="9342" y="15914"/>
                  </a:lnTo>
                  <a:lnTo>
                    <a:pt x="8747" y="15811"/>
                  </a:lnTo>
                  <a:lnTo>
                    <a:pt x="8177" y="15681"/>
                  </a:lnTo>
                  <a:lnTo>
                    <a:pt x="7608" y="15526"/>
                  </a:lnTo>
                  <a:lnTo>
                    <a:pt x="7065" y="15371"/>
                  </a:lnTo>
                  <a:lnTo>
                    <a:pt x="6521" y="15190"/>
                  </a:lnTo>
                  <a:lnTo>
                    <a:pt x="6004" y="14983"/>
                  </a:lnTo>
                  <a:lnTo>
                    <a:pt x="5486" y="14776"/>
                  </a:lnTo>
                  <a:lnTo>
                    <a:pt x="5020" y="14569"/>
                  </a:lnTo>
                  <a:lnTo>
                    <a:pt x="4529" y="14310"/>
                  </a:lnTo>
                  <a:lnTo>
                    <a:pt x="4089" y="14077"/>
                  </a:lnTo>
                  <a:lnTo>
                    <a:pt x="3649" y="13792"/>
                  </a:lnTo>
                  <a:lnTo>
                    <a:pt x="3235" y="13508"/>
                  </a:lnTo>
                  <a:lnTo>
                    <a:pt x="2847" y="13223"/>
                  </a:lnTo>
                  <a:lnTo>
                    <a:pt x="2484" y="12913"/>
                  </a:lnTo>
                  <a:lnTo>
                    <a:pt x="2148" y="12602"/>
                  </a:lnTo>
                  <a:lnTo>
                    <a:pt x="1812" y="12266"/>
                  </a:lnTo>
                  <a:lnTo>
                    <a:pt x="1501" y="11929"/>
                  </a:lnTo>
                  <a:lnTo>
                    <a:pt x="1242" y="11593"/>
                  </a:lnTo>
                  <a:lnTo>
                    <a:pt x="984" y="11231"/>
                  </a:lnTo>
                  <a:lnTo>
                    <a:pt x="777" y="10868"/>
                  </a:lnTo>
                  <a:lnTo>
                    <a:pt x="570" y="10480"/>
                  </a:lnTo>
                  <a:lnTo>
                    <a:pt x="414" y="10092"/>
                  </a:lnTo>
                  <a:lnTo>
                    <a:pt x="259" y="9704"/>
                  </a:lnTo>
                  <a:lnTo>
                    <a:pt x="156" y="9316"/>
                  </a:lnTo>
                  <a:lnTo>
                    <a:pt x="78" y="8902"/>
                  </a:lnTo>
                  <a:lnTo>
                    <a:pt x="26" y="8488"/>
                  </a:lnTo>
                  <a:lnTo>
                    <a:pt x="0" y="8074"/>
                  </a:lnTo>
                  <a:lnTo>
                    <a:pt x="0" y="8074"/>
                  </a:lnTo>
                  <a:lnTo>
                    <a:pt x="26" y="7660"/>
                  </a:lnTo>
                  <a:lnTo>
                    <a:pt x="78" y="7245"/>
                  </a:lnTo>
                  <a:lnTo>
                    <a:pt x="156" y="6857"/>
                  </a:lnTo>
                  <a:lnTo>
                    <a:pt x="259" y="6443"/>
                  </a:lnTo>
                  <a:lnTo>
                    <a:pt x="414" y="6055"/>
                  </a:lnTo>
                  <a:lnTo>
                    <a:pt x="570" y="5667"/>
                  </a:lnTo>
                  <a:lnTo>
                    <a:pt x="777" y="5305"/>
                  </a:lnTo>
                  <a:lnTo>
                    <a:pt x="984" y="4942"/>
                  </a:lnTo>
                  <a:lnTo>
                    <a:pt x="1242" y="4580"/>
                  </a:lnTo>
                  <a:lnTo>
                    <a:pt x="1501" y="4218"/>
                  </a:lnTo>
                  <a:lnTo>
                    <a:pt x="1812" y="3882"/>
                  </a:lnTo>
                  <a:lnTo>
                    <a:pt x="2148" y="3571"/>
                  </a:lnTo>
                  <a:lnTo>
                    <a:pt x="2484" y="3235"/>
                  </a:lnTo>
                  <a:lnTo>
                    <a:pt x="2847" y="2950"/>
                  </a:lnTo>
                  <a:lnTo>
                    <a:pt x="3235" y="2639"/>
                  </a:lnTo>
                  <a:lnTo>
                    <a:pt x="3649" y="2355"/>
                  </a:lnTo>
                  <a:lnTo>
                    <a:pt x="4089" y="2096"/>
                  </a:lnTo>
                  <a:lnTo>
                    <a:pt x="4529" y="1837"/>
                  </a:lnTo>
                  <a:lnTo>
                    <a:pt x="5020" y="1604"/>
                  </a:lnTo>
                  <a:lnTo>
                    <a:pt x="5486" y="1371"/>
                  </a:lnTo>
                  <a:lnTo>
                    <a:pt x="6004" y="1164"/>
                  </a:lnTo>
                  <a:lnTo>
                    <a:pt x="6521" y="983"/>
                  </a:lnTo>
                  <a:lnTo>
                    <a:pt x="7065" y="802"/>
                  </a:lnTo>
                  <a:lnTo>
                    <a:pt x="7608" y="621"/>
                  </a:lnTo>
                  <a:lnTo>
                    <a:pt x="8177" y="492"/>
                  </a:lnTo>
                  <a:lnTo>
                    <a:pt x="8747" y="362"/>
                  </a:lnTo>
                  <a:lnTo>
                    <a:pt x="9342" y="259"/>
                  </a:lnTo>
                  <a:lnTo>
                    <a:pt x="9937" y="155"/>
                  </a:lnTo>
                  <a:lnTo>
                    <a:pt x="10558" y="78"/>
                  </a:lnTo>
                  <a:lnTo>
                    <a:pt x="11179" y="26"/>
                  </a:lnTo>
                  <a:lnTo>
                    <a:pt x="11800" y="0"/>
                  </a:lnTo>
                  <a:lnTo>
                    <a:pt x="12447" y="0"/>
                  </a:lnTo>
                  <a:lnTo>
                    <a:pt x="12447" y="0"/>
                  </a:lnTo>
                  <a:lnTo>
                    <a:pt x="13094" y="0"/>
                  </a:lnTo>
                  <a:lnTo>
                    <a:pt x="13715" y="26"/>
                  </a:lnTo>
                  <a:lnTo>
                    <a:pt x="14336" y="78"/>
                  </a:lnTo>
                  <a:lnTo>
                    <a:pt x="14957" y="155"/>
                  </a:lnTo>
                  <a:lnTo>
                    <a:pt x="15552" y="259"/>
                  </a:lnTo>
                  <a:lnTo>
                    <a:pt x="16147" y="362"/>
                  </a:lnTo>
                  <a:lnTo>
                    <a:pt x="16717" y="492"/>
                  </a:lnTo>
                  <a:lnTo>
                    <a:pt x="17286" y="621"/>
                  </a:lnTo>
                  <a:lnTo>
                    <a:pt x="17829" y="802"/>
                  </a:lnTo>
                  <a:lnTo>
                    <a:pt x="18373" y="983"/>
                  </a:lnTo>
                  <a:lnTo>
                    <a:pt x="18890" y="1164"/>
                  </a:lnTo>
                  <a:lnTo>
                    <a:pt x="19408" y="1371"/>
                  </a:lnTo>
                  <a:lnTo>
                    <a:pt x="19899" y="1604"/>
                  </a:lnTo>
                  <a:lnTo>
                    <a:pt x="20365" y="1837"/>
                  </a:lnTo>
                  <a:lnTo>
                    <a:pt x="20805" y="2096"/>
                  </a:lnTo>
                  <a:lnTo>
                    <a:pt x="21245" y="2355"/>
                  </a:lnTo>
                  <a:lnTo>
                    <a:pt x="21659" y="2639"/>
                  </a:lnTo>
                  <a:lnTo>
                    <a:pt x="22047" y="2950"/>
                  </a:lnTo>
                  <a:lnTo>
                    <a:pt x="22410" y="3235"/>
                  </a:lnTo>
                  <a:lnTo>
                    <a:pt x="22772" y="3571"/>
                  </a:lnTo>
                  <a:lnTo>
                    <a:pt x="23082" y="3882"/>
                  </a:lnTo>
                  <a:lnTo>
                    <a:pt x="23393" y="4218"/>
                  </a:lnTo>
                  <a:lnTo>
                    <a:pt x="23652" y="4580"/>
                  </a:lnTo>
                  <a:lnTo>
                    <a:pt x="23910" y="4942"/>
                  </a:lnTo>
                  <a:lnTo>
                    <a:pt x="24117" y="5305"/>
                  </a:lnTo>
                  <a:lnTo>
                    <a:pt x="24324" y="5667"/>
                  </a:lnTo>
                  <a:lnTo>
                    <a:pt x="24506" y="6055"/>
                  </a:lnTo>
                  <a:lnTo>
                    <a:pt x="24635" y="6443"/>
                  </a:lnTo>
                  <a:lnTo>
                    <a:pt x="24738" y="6857"/>
                  </a:lnTo>
                  <a:lnTo>
                    <a:pt x="24816" y="7245"/>
                  </a:lnTo>
                  <a:lnTo>
                    <a:pt x="24868" y="7660"/>
                  </a:lnTo>
                  <a:lnTo>
                    <a:pt x="24894" y="807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46"/>
            <p:cNvSpPr/>
            <p:nvPr/>
          </p:nvSpPr>
          <p:spPr>
            <a:xfrm>
              <a:off x="7046714" y="2991183"/>
              <a:ext cx="306632" cy="379512"/>
            </a:xfrm>
            <a:custGeom>
              <a:rect b="b" l="l" r="r" t="t"/>
              <a:pathLst>
                <a:path extrusionOk="0" h="22100" w="17856">
                  <a:moveTo>
                    <a:pt x="5512" y="1"/>
                  </a:moveTo>
                  <a:lnTo>
                    <a:pt x="5227" y="27"/>
                  </a:lnTo>
                  <a:lnTo>
                    <a:pt x="4943" y="79"/>
                  </a:lnTo>
                  <a:lnTo>
                    <a:pt x="4658" y="156"/>
                  </a:lnTo>
                  <a:lnTo>
                    <a:pt x="4399" y="234"/>
                  </a:lnTo>
                  <a:lnTo>
                    <a:pt x="4141" y="311"/>
                  </a:lnTo>
                  <a:lnTo>
                    <a:pt x="3882" y="441"/>
                  </a:lnTo>
                  <a:lnTo>
                    <a:pt x="3623" y="570"/>
                  </a:lnTo>
                  <a:lnTo>
                    <a:pt x="3390" y="700"/>
                  </a:lnTo>
                  <a:lnTo>
                    <a:pt x="3131" y="855"/>
                  </a:lnTo>
                  <a:lnTo>
                    <a:pt x="2691" y="1217"/>
                  </a:lnTo>
                  <a:lnTo>
                    <a:pt x="2277" y="1605"/>
                  </a:lnTo>
                  <a:lnTo>
                    <a:pt x="1889" y="2045"/>
                  </a:lnTo>
                  <a:lnTo>
                    <a:pt x="1527" y="2537"/>
                  </a:lnTo>
                  <a:lnTo>
                    <a:pt x="1216" y="3029"/>
                  </a:lnTo>
                  <a:lnTo>
                    <a:pt x="932" y="3598"/>
                  </a:lnTo>
                  <a:lnTo>
                    <a:pt x="673" y="4167"/>
                  </a:lnTo>
                  <a:lnTo>
                    <a:pt x="466" y="4736"/>
                  </a:lnTo>
                  <a:lnTo>
                    <a:pt x="285" y="5357"/>
                  </a:lnTo>
                  <a:lnTo>
                    <a:pt x="156" y="5978"/>
                  </a:lnTo>
                  <a:lnTo>
                    <a:pt x="78" y="6600"/>
                  </a:lnTo>
                  <a:lnTo>
                    <a:pt x="26" y="7221"/>
                  </a:lnTo>
                  <a:lnTo>
                    <a:pt x="0" y="7842"/>
                  </a:lnTo>
                  <a:lnTo>
                    <a:pt x="52" y="8463"/>
                  </a:lnTo>
                  <a:lnTo>
                    <a:pt x="130" y="9058"/>
                  </a:lnTo>
                  <a:lnTo>
                    <a:pt x="259" y="9653"/>
                  </a:lnTo>
                  <a:lnTo>
                    <a:pt x="440" y="10196"/>
                  </a:lnTo>
                  <a:lnTo>
                    <a:pt x="673" y="10740"/>
                  </a:lnTo>
                  <a:lnTo>
                    <a:pt x="932" y="11257"/>
                  </a:lnTo>
                  <a:lnTo>
                    <a:pt x="1087" y="11490"/>
                  </a:lnTo>
                  <a:lnTo>
                    <a:pt x="1268" y="11723"/>
                  </a:lnTo>
                  <a:lnTo>
                    <a:pt x="1734" y="12344"/>
                  </a:lnTo>
                  <a:lnTo>
                    <a:pt x="2174" y="12965"/>
                  </a:lnTo>
                  <a:lnTo>
                    <a:pt x="3080" y="14233"/>
                  </a:lnTo>
                  <a:lnTo>
                    <a:pt x="3959" y="15553"/>
                  </a:lnTo>
                  <a:lnTo>
                    <a:pt x="4425" y="16200"/>
                  </a:lnTo>
                  <a:lnTo>
                    <a:pt x="4891" y="16847"/>
                  </a:lnTo>
                  <a:lnTo>
                    <a:pt x="5383" y="17468"/>
                  </a:lnTo>
                  <a:lnTo>
                    <a:pt x="5900" y="18089"/>
                  </a:lnTo>
                  <a:lnTo>
                    <a:pt x="6418" y="18684"/>
                  </a:lnTo>
                  <a:lnTo>
                    <a:pt x="6987" y="19279"/>
                  </a:lnTo>
                  <a:lnTo>
                    <a:pt x="7582" y="19823"/>
                  </a:lnTo>
                  <a:lnTo>
                    <a:pt x="8229" y="20366"/>
                  </a:lnTo>
                  <a:lnTo>
                    <a:pt x="8902" y="20858"/>
                  </a:lnTo>
                  <a:lnTo>
                    <a:pt x="9626" y="21298"/>
                  </a:lnTo>
                  <a:lnTo>
                    <a:pt x="10066" y="21530"/>
                  </a:lnTo>
                  <a:lnTo>
                    <a:pt x="10480" y="21737"/>
                  </a:lnTo>
                  <a:lnTo>
                    <a:pt x="10920" y="21867"/>
                  </a:lnTo>
                  <a:lnTo>
                    <a:pt x="11360" y="21996"/>
                  </a:lnTo>
                  <a:lnTo>
                    <a:pt x="11800" y="22048"/>
                  </a:lnTo>
                  <a:lnTo>
                    <a:pt x="12214" y="22100"/>
                  </a:lnTo>
                  <a:lnTo>
                    <a:pt x="12628" y="22100"/>
                  </a:lnTo>
                  <a:lnTo>
                    <a:pt x="13068" y="22074"/>
                  </a:lnTo>
                  <a:lnTo>
                    <a:pt x="13456" y="21996"/>
                  </a:lnTo>
                  <a:lnTo>
                    <a:pt x="13870" y="21919"/>
                  </a:lnTo>
                  <a:lnTo>
                    <a:pt x="14258" y="21789"/>
                  </a:lnTo>
                  <a:lnTo>
                    <a:pt x="14646" y="21634"/>
                  </a:lnTo>
                  <a:lnTo>
                    <a:pt x="15009" y="21453"/>
                  </a:lnTo>
                  <a:lnTo>
                    <a:pt x="15345" y="21246"/>
                  </a:lnTo>
                  <a:lnTo>
                    <a:pt x="15682" y="21013"/>
                  </a:lnTo>
                  <a:lnTo>
                    <a:pt x="15992" y="20754"/>
                  </a:lnTo>
                  <a:lnTo>
                    <a:pt x="16303" y="20495"/>
                  </a:lnTo>
                  <a:lnTo>
                    <a:pt x="16561" y="20185"/>
                  </a:lnTo>
                  <a:lnTo>
                    <a:pt x="16820" y="19874"/>
                  </a:lnTo>
                  <a:lnTo>
                    <a:pt x="17053" y="19538"/>
                  </a:lnTo>
                  <a:lnTo>
                    <a:pt x="17260" y="19176"/>
                  </a:lnTo>
                  <a:lnTo>
                    <a:pt x="17415" y="18813"/>
                  </a:lnTo>
                  <a:lnTo>
                    <a:pt x="17571" y="18425"/>
                  </a:lnTo>
                  <a:lnTo>
                    <a:pt x="17700" y="18037"/>
                  </a:lnTo>
                  <a:lnTo>
                    <a:pt x="17778" y="17623"/>
                  </a:lnTo>
                  <a:lnTo>
                    <a:pt x="17829" y="17209"/>
                  </a:lnTo>
                  <a:lnTo>
                    <a:pt x="17855" y="16769"/>
                  </a:lnTo>
                  <a:lnTo>
                    <a:pt x="17829" y="16355"/>
                  </a:lnTo>
                  <a:lnTo>
                    <a:pt x="17778" y="15889"/>
                  </a:lnTo>
                  <a:lnTo>
                    <a:pt x="17700" y="15449"/>
                  </a:lnTo>
                  <a:lnTo>
                    <a:pt x="17571" y="15009"/>
                  </a:lnTo>
                  <a:lnTo>
                    <a:pt x="17389" y="14544"/>
                  </a:lnTo>
                  <a:lnTo>
                    <a:pt x="17001" y="13612"/>
                  </a:lnTo>
                  <a:lnTo>
                    <a:pt x="16639" y="12706"/>
                  </a:lnTo>
                  <a:lnTo>
                    <a:pt x="15992" y="10973"/>
                  </a:lnTo>
                  <a:lnTo>
                    <a:pt x="15345" y="9368"/>
                  </a:lnTo>
                  <a:lnTo>
                    <a:pt x="15009" y="8592"/>
                  </a:lnTo>
                  <a:lnTo>
                    <a:pt x="14672" y="7816"/>
                  </a:lnTo>
                  <a:lnTo>
                    <a:pt x="14310" y="7091"/>
                  </a:lnTo>
                  <a:lnTo>
                    <a:pt x="13922" y="6367"/>
                  </a:lnTo>
                  <a:lnTo>
                    <a:pt x="13482" y="5642"/>
                  </a:lnTo>
                  <a:lnTo>
                    <a:pt x="12990" y="4943"/>
                  </a:lnTo>
                  <a:lnTo>
                    <a:pt x="12473" y="4245"/>
                  </a:lnTo>
                  <a:lnTo>
                    <a:pt x="11878" y="3546"/>
                  </a:lnTo>
                  <a:lnTo>
                    <a:pt x="11205" y="2847"/>
                  </a:lnTo>
                  <a:lnTo>
                    <a:pt x="10480" y="2175"/>
                  </a:lnTo>
                  <a:lnTo>
                    <a:pt x="10118" y="1864"/>
                  </a:lnTo>
                  <a:lnTo>
                    <a:pt x="9756" y="1579"/>
                  </a:lnTo>
                  <a:lnTo>
                    <a:pt x="9394" y="1295"/>
                  </a:lnTo>
                  <a:lnTo>
                    <a:pt x="9057" y="1062"/>
                  </a:lnTo>
                  <a:lnTo>
                    <a:pt x="8695" y="855"/>
                  </a:lnTo>
                  <a:lnTo>
                    <a:pt x="8358" y="674"/>
                  </a:lnTo>
                  <a:lnTo>
                    <a:pt x="8022" y="519"/>
                  </a:lnTo>
                  <a:lnTo>
                    <a:pt x="7686" y="389"/>
                  </a:lnTo>
                  <a:lnTo>
                    <a:pt x="7375" y="260"/>
                  </a:lnTo>
                  <a:lnTo>
                    <a:pt x="7039" y="156"/>
                  </a:lnTo>
                  <a:lnTo>
                    <a:pt x="6728" y="104"/>
                  </a:lnTo>
                  <a:lnTo>
                    <a:pt x="6418" y="53"/>
                  </a:lnTo>
                  <a:lnTo>
                    <a:pt x="6107" y="27"/>
                  </a:lnTo>
                  <a:lnTo>
                    <a:pt x="57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46"/>
            <p:cNvSpPr/>
            <p:nvPr/>
          </p:nvSpPr>
          <p:spPr>
            <a:xfrm>
              <a:off x="7046714" y="2991183"/>
              <a:ext cx="306632" cy="379512"/>
            </a:xfrm>
            <a:custGeom>
              <a:rect b="b" l="l" r="r" t="t"/>
              <a:pathLst>
                <a:path extrusionOk="0" fill="none" h="22100" w="17856">
                  <a:moveTo>
                    <a:pt x="1268" y="11723"/>
                  </a:moveTo>
                  <a:lnTo>
                    <a:pt x="1268" y="11723"/>
                  </a:lnTo>
                  <a:lnTo>
                    <a:pt x="1087" y="11490"/>
                  </a:lnTo>
                  <a:lnTo>
                    <a:pt x="932" y="11257"/>
                  </a:lnTo>
                  <a:lnTo>
                    <a:pt x="673" y="10740"/>
                  </a:lnTo>
                  <a:lnTo>
                    <a:pt x="440" y="10196"/>
                  </a:lnTo>
                  <a:lnTo>
                    <a:pt x="259" y="9653"/>
                  </a:lnTo>
                  <a:lnTo>
                    <a:pt x="130" y="9058"/>
                  </a:lnTo>
                  <a:lnTo>
                    <a:pt x="52" y="8463"/>
                  </a:lnTo>
                  <a:lnTo>
                    <a:pt x="0" y="7842"/>
                  </a:lnTo>
                  <a:lnTo>
                    <a:pt x="26" y="7221"/>
                  </a:lnTo>
                  <a:lnTo>
                    <a:pt x="78" y="6600"/>
                  </a:lnTo>
                  <a:lnTo>
                    <a:pt x="156" y="5978"/>
                  </a:lnTo>
                  <a:lnTo>
                    <a:pt x="285" y="5357"/>
                  </a:lnTo>
                  <a:lnTo>
                    <a:pt x="466" y="4736"/>
                  </a:lnTo>
                  <a:lnTo>
                    <a:pt x="673" y="4167"/>
                  </a:lnTo>
                  <a:lnTo>
                    <a:pt x="932" y="3598"/>
                  </a:lnTo>
                  <a:lnTo>
                    <a:pt x="1216" y="3029"/>
                  </a:lnTo>
                  <a:lnTo>
                    <a:pt x="1527" y="2537"/>
                  </a:lnTo>
                  <a:lnTo>
                    <a:pt x="1889" y="2045"/>
                  </a:lnTo>
                  <a:lnTo>
                    <a:pt x="2277" y="1605"/>
                  </a:lnTo>
                  <a:lnTo>
                    <a:pt x="2691" y="1217"/>
                  </a:lnTo>
                  <a:lnTo>
                    <a:pt x="3131" y="855"/>
                  </a:lnTo>
                  <a:lnTo>
                    <a:pt x="3390" y="700"/>
                  </a:lnTo>
                  <a:lnTo>
                    <a:pt x="3623" y="570"/>
                  </a:lnTo>
                  <a:lnTo>
                    <a:pt x="3882" y="441"/>
                  </a:lnTo>
                  <a:lnTo>
                    <a:pt x="4141" y="311"/>
                  </a:lnTo>
                  <a:lnTo>
                    <a:pt x="4399" y="234"/>
                  </a:lnTo>
                  <a:lnTo>
                    <a:pt x="4658" y="156"/>
                  </a:lnTo>
                  <a:lnTo>
                    <a:pt x="4943" y="79"/>
                  </a:lnTo>
                  <a:lnTo>
                    <a:pt x="5227" y="27"/>
                  </a:lnTo>
                  <a:lnTo>
                    <a:pt x="5512" y="1"/>
                  </a:lnTo>
                  <a:lnTo>
                    <a:pt x="5797" y="1"/>
                  </a:lnTo>
                  <a:lnTo>
                    <a:pt x="6107" y="27"/>
                  </a:lnTo>
                  <a:lnTo>
                    <a:pt x="6418" y="53"/>
                  </a:lnTo>
                  <a:lnTo>
                    <a:pt x="6728" y="104"/>
                  </a:lnTo>
                  <a:lnTo>
                    <a:pt x="7039" y="156"/>
                  </a:lnTo>
                  <a:lnTo>
                    <a:pt x="7375" y="260"/>
                  </a:lnTo>
                  <a:lnTo>
                    <a:pt x="7686" y="389"/>
                  </a:lnTo>
                  <a:lnTo>
                    <a:pt x="8022" y="519"/>
                  </a:lnTo>
                  <a:lnTo>
                    <a:pt x="8358" y="674"/>
                  </a:lnTo>
                  <a:lnTo>
                    <a:pt x="8695" y="855"/>
                  </a:lnTo>
                  <a:lnTo>
                    <a:pt x="9057" y="1062"/>
                  </a:lnTo>
                  <a:lnTo>
                    <a:pt x="9394" y="1295"/>
                  </a:lnTo>
                  <a:lnTo>
                    <a:pt x="9756" y="1579"/>
                  </a:lnTo>
                  <a:lnTo>
                    <a:pt x="10118" y="1864"/>
                  </a:lnTo>
                  <a:lnTo>
                    <a:pt x="10480" y="2175"/>
                  </a:lnTo>
                  <a:lnTo>
                    <a:pt x="10480" y="2175"/>
                  </a:lnTo>
                  <a:lnTo>
                    <a:pt x="11205" y="2847"/>
                  </a:lnTo>
                  <a:lnTo>
                    <a:pt x="11878" y="3546"/>
                  </a:lnTo>
                  <a:lnTo>
                    <a:pt x="12473" y="4245"/>
                  </a:lnTo>
                  <a:lnTo>
                    <a:pt x="12990" y="4943"/>
                  </a:lnTo>
                  <a:lnTo>
                    <a:pt x="13482" y="5642"/>
                  </a:lnTo>
                  <a:lnTo>
                    <a:pt x="13922" y="6367"/>
                  </a:lnTo>
                  <a:lnTo>
                    <a:pt x="14310" y="7091"/>
                  </a:lnTo>
                  <a:lnTo>
                    <a:pt x="14672" y="7816"/>
                  </a:lnTo>
                  <a:lnTo>
                    <a:pt x="15009" y="8592"/>
                  </a:lnTo>
                  <a:lnTo>
                    <a:pt x="15345" y="9368"/>
                  </a:lnTo>
                  <a:lnTo>
                    <a:pt x="15992" y="10973"/>
                  </a:lnTo>
                  <a:lnTo>
                    <a:pt x="16639" y="12706"/>
                  </a:lnTo>
                  <a:lnTo>
                    <a:pt x="17001" y="13612"/>
                  </a:lnTo>
                  <a:lnTo>
                    <a:pt x="17389" y="14544"/>
                  </a:lnTo>
                  <a:lnTo>
                    <a:pt x="17389" y="14544"/>
                  </a:lnTo>
                  <a:lnTo>
                    <a:pt x="17571" y="15009"/>
                  </a:lnTo>
                  <a:lnTo>
                    <a:pt x="17700" y="15449"/>
                  </a:lnTo>
                  <a:lnTo>
                    <a:pt x="17778" y="15889"/>
                  </a:lnTo>
                  <a:lnTo>
                    <a:pt x="17829" y="16355"/>
                  </a:lnTo>
                  <a:lnTo>
                    <a:pt x="17855" y="16769"/>
                  </a:lnTo>
                  <a:lnTo>
                    <a:pt x="17829" y="17209"/>
                  </a:lnTo>
                  <a:lnTo>
                    <a:pt x="17778" y="17623"/>
                  </a:lnTo>
                  <a:lnTo>
                    <a:pt x="17700" y="18037"/>
                  </a:lnTo>
                  <a:lnTo>
                    <a:pt x="17571" y="18425"/>
                  </a:lnTo>
                  <a:lnTo>
                    <a:pt x="17415" y="18813"/>
                  </a:lnTo>
                  <a:lnTo>
                    <a:pt x="17260" y="19176"/>
                  </a:lnTo>
                  <a:lnTo>
                    <a:pt x="17053" y="19538"/>
                  </a:lnTo>
                  <a:lnTo>
                    <a:pt x="16820" y="19874"/>
                  </a:lnTo>
                  <a:lnTo>
                    <a:pt x="16561" y="20185"/>
                  </a:lnTo>
                  <a:lnTo>
                    <a:pt x="16303" y="20495"/>
                  </a:lnTo>
                  <a:lnTo>
                    <a:pt x="15992" y="20754"/>
                  </a:lnTo>
                  <a:lnTo>
                    <a:pt x="15682" y="21013"/>
                  </a:lnTo>
                  <a:lnTo>
                    <a:pt x="15345" y="21246"/>
                  </a:lnTo>
                  <a:lnTo>
                    <a:pt x="15009" y="21453"/>
                  </a:lnTo>
                  <a:lnTo>
                    <a:pt x="14646" y="21634"/>
                  </a:lnTo>
                  <a:lnTo>
                    <a:pt x="14258" y="21789"/>
                  </a:lnTo>
                  <a:lnTo>
                    <a:pt x="13870" y="21919"/>
                  </a:lnTo>
                  <a:lnTo>
                    <a:pt x="13456" y="21996"/>
                  </a:lnTo>
                  <a:lnTo>
                    <a:pt x="13068" y="22074"/>
                  </a:lnTo>
                  <a:lnTo>
                    <a:pt x="12628" y="22100"/>
                  </a:lnTo>
                  <a:lnTo>
                    <a:pt x="12214" y="22100"/>
                  </a:lnTo>
                  <a:lnTo>
                    <a:pt x="11800" y="22048"/>
                  </a:lnTo>
                  <a:lnTo>
                    <a:pt x="11360" y="21996"/>
                  </a:lnTo>
                  <a:lnTo>
                    <a:pt x="10920" y="21867"/>
                  </a:lnTo>
                  <a:lnTo>
                    <a:pt x="10480" y="21737"/>
                  </a:lnTo>
                  <a:lnTo>
                    <a:pt x="10066" y="21530"/>
                  </a:lnTo>
                  <a:lnTo>
                    <a:pt x="9626" y="21298"/>
                  </a:lnTo>
                  <a:lnTo>
                    <a:pt x="9626" y="21298"/>
                  </a:lnTo>
                  <a:lnTo>
                    <a:pt x="8902" y="20858"/>
                  </a:lnTo>
                  <a:lnTo>
                    <a:pt x="8229" y="20366"/>
                  </a:lnTo>
                  <a:lnTo>
                    <a:pt x="7582" y="19823"/>
                  </a:lnTo>
                  <a:lnTo>
                    <a:pt x="6987" y="19279"/>
                  </a:lnTo>
                  <a:lnTo>
                    <a:pt x="6418" y="18684"/>
                  </a:lnTo>
                  <a:lnTo>
                    <a:pt x="5900" y="18089"/>
                  </a:lnTo>
                  <a:lnTo>
                    <a:pt x="5383" y="17468"/>
                  </a:lnTo>
                  <a:lnTo>
                    <a:pt x="4891" y="16847"/>
                  </a:lnTo>
                  <a:lnTo>
                    <a:pt x="4425" y="16200"/>
                  </a:lnTo>
                  <a:lnTo>
                    <a:pt x="3959" y="15553"/>
                  </a:lnTo>
                  <a:lnTo>
                    <a:pt x="3080" y="14233"/>
                  </a:lnTo>
                  <a:lnTo>
                    <a:pt x="2174" y="12965"/>
                  </a:lnTo>
                  <a:lnTo>
                    <a:pt x="1734" y="12344"/>
                  </a:lnTo>
                  <a:lnTo>
                    <a:pt x="1268" y="117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46"/>
            <p:cNvSpPr/>
            <p:nvPr/>
          </p:nvSpPr>
          <p:spPr>
            <a:xfrm>
              <a:off x="7121363" y="3160057"/>
              <a:ext cx="239093" cy="656350"/>
            </a:xfrm>
            <a:custGeom>
              <a:rect b="b" l="l" r="r" t="t"/>
              <a:pathLst>
                <a:path extrusionOk="0" h="38221" w="13923">
                  <a:moveTo>
                    <a:pt x="7996" y="0"/>
                  </a:moveTo>
                  <a:lnTo>
                    <a:pt x="7557" y="26"/>
                  </a:lnTo>
                  <a:lnTo>
                    <a:pt x="7117" y="78"/>
                  </a:lnTo>
                  <a:lnTo>
                    <a:pt x="6703" y="155"/>
                  </a:lnTo>
                  <a:lnTo>
                    <a:pt x="6314" y="285"/>
                  </a:lnTo>
                  <a:lnTo>
                    <a:pt x="5926" y="414"/>
                  </a:lnTo>
                  <a:lnTo>
                    <a:pt x="5564" y="595"/>
                  </a:lnTo>
                  <a:lnTo>
                    <a:pt x="5228" y="802"/>
                  </a:lnTo>
                  <a:lnTo>
                    <a:pt x="4917" y="1035"/>
                  </a:lnTo>
                  <a:lnTo>
                    <a:pt x="4658" y="1294"/>
                  </a:lnTo>
                  <a:lnTo>
                    <a:pt x="4400" y="1579"/>
                  </a:lnTo>
                  <a:lnTo>
                    <a:pt x="4193" y="1889"/>
                  </a:lnTo>
                  <a:lnTo>
                    <a:pt x="4037" y="2200"/>
                  </a:lnTo>
                  <a:lnTo>
                    <a:pt x="3908" y="2562"/>
                  </a:lnTo>
                  <a:lnTo>
                    <a:pt x="3597" y="3675"/>
                  </a:lnTo>
                  <a:lnTo>
                    <a:pt x="3313" y="4839"/>
                  </a:lnTo>
                  <a:lnTo>
                    <a:pt x="3028" y="6029"/>
                  </a:lnTo>
                  <a:lnTo>
                    <a:pt x="2795" y="7272"/>
                  </a:lnTo>
                  <a:lnTo>
                    <a:pt x="2536" y="8514"/>
                  </a:lnTo>
                  <a:lnTo>
                    <a:pt x="2304" y="9782"/>
                  </a:lnTo>
                  <a:lnTo>
                    <a:pt x="2097" y="11075"/>
                  </a:lnTo>
                  <a:lnTo>
                    <a:pt x="1915" y="12395"/>
                  </a:lnTo>
                  <a:lnTo>
                    <a:pt x="1553" y="15009"/>
                  </a:lnTo>
                  <a:lnTo>
                    <a:pt x="1243" y="17596"/>
                  </a:lnTo>
                  <a:lnTo>
                    <a:pt x="984" y="20158"/>
                  </a:lnTo>
                  <a:lnTo>
                    <a:pt x="751" y="22591"/>
                  </a:lnTo>
                  <a:lnTo>
                    <a:pt x="570" y="24919"/>
                  </a:lnTo>
                  <a:lnTo>
                    <a:pt x="440" y="27041"/>
                  </a:lnTo>
                  <a:lnTo>
                    <a:pt x="311" y="28956"/>
                  </a:lnTo>
                  <a:lnTo>
                    <a:pt x="233" y="30612"/>
                  </a:lnTo>
                  <a:lnTo>
                    <a:pt x="130" y="32993"/>
                  </a:lnTo>
                  <a:lnTo>
                    <a:pt x="104" y="33873"/>
                  </a:lnTo>
                  <a:lnTo>
                    <a:pt x="26" y="34157"/>
                  </a:lnTo>
                  <a:lnTo>
                    <a:pt x="1" y="34468"/>
                  </a:lnTo>
                  <a:lnTo>
                    <a:pt x="1" y="34753"/>
                  </a:lnTo>
                  <a:lnTo>
                    <a:pt x="52" y="35037"/>
                  </a:lnTo>
                  <a:lnTo>
                    <a:pt x="130" y="35322"/>
                  </a:lnTo>
                  <a:lnTo>
                    <a:pt x="233" y="35607"/>
                  </a:lnTo>
                  <a:lnTo>
                    <a:pt x="363" y="35891"/>
                  </a:lnTo>
                  <a:lnTo>
                    <a:pt x="518" y="36150"/>
                  </a:lnTo>
                  <a:lnTo>
                    <a:pt x="699" y="36383"/>
                  </a:lnTo>
                  <a:lnTo>
                    <a:pt x="932" y="36642"/>
                  </a:lnTo>
                  <a:lnTo>
                    <a:pt x="1139" y="36849"/>
                  </a:lnTo>
                  <a:lnTo>
                    <a:pt x="1398" y="37082"/>
                  </a:lnTo>
                  <a:lnTo>
                    <a:pt x="1657" y="37263"/>
                  </a:lnTo>
                  <a:lnTo>
                    <a:pt x="1941" y="37470"/>
                  </a:lnTo>
                  <a:lnTo>
                    <a:pt x="2226" y="37625"/>
                  </a:lnTo>
                  <a:lnTo>
                    <a:pt x="2511" y="37780"/>
                  </a:lnTo>
                  <a:lnTo>
                    <a:pt x="2821" y="37910"/>
                  </a:lnTo>
                  <a:lnTo>
                    <a:pt x="3132" y="38013"/>
                  </a:lnTo>
                  <a:lnTo>
                    <a:pt x="3442" y="38091"/>
                  </a:lnTo>
                  <a:lnTo>
                    <a:pt x="3753" y="38168"/>
                  </a:lnTo>
                  <a:lnTo>
                    <a:pt x="4037" y="38220"/>
                  </a:lnTo>
                  <a:lnTo>
                    <a:pt x="4632" y="38220"/>
                  </a:lnTo>
                  <a:lnTo>
                    <a:pt x="4917" y="38194"/>
                  </a:lnTo>
                  <a:lnTo>
                    <a:pt x="5176" y="38142"/>
                  </a:lnTo>
                  <a:lnTo>
                    <a:pt x="5435" y="38039"/>
                  </a:lnTo>
                  <a:lnTo>
                    <a:pt x="5668" y="37910"/>
                  </a:lnTo>
                  <a:lnTo>
                    <a:pt x="5875" y="37780"/>
                  </a:lnTo>
                  <a:lnTo>
                    <a:pt x="6082" y="37599"/>
                  </a:lnTo>
                  <a:lnTo>
                    <a:pt x="6237" y="37366"/>
                  </a:lnTo>
                  <a:lnTo>
                    <a:pt x="6392" y="37133"/>
                  </a:lnTo>
                  <a:lnTo>
                    <a:pt x="6496" y="36849"/>
                  </a:lnTo>
                  <a:lnTo>
                    <a:pt x="6806" y="35943"/>
                  </a:lnTo>
                  <a:lnTo>
                    <a:pt x="7660" y="33511"/>
                  </a:lnTo>
                  <a:lnTo>
                    <a:pt x="8203" y="31829"/>
                  </a:lnTo>
                  <a:lnTo>
                    <a:pt x="8850" y="29888"/>
                  </a:lnTo>
                  <a:lnTo>
                    <a:pt x="9523" y="27740"/>
                  </a:lnTo>
                  <a:lnTo>
                    <a:pt x="10196" y="25463"/>
                  </a:lnTo>
                  <a:lnTo>
                    <a:pt x="10895" y="23056"/>
                  </a:lnTo>
                  <a:lnTo>
                    <a:pt x="11567" y="20598"/>
                  </a:lnTo>
                  <a:lnTo>
                    <a:pt x="12188" y="18088"/>
                  </a:lnTo>
                  <a:lnTo>
                    <a:pt x="12473" y="16872"/>
                  </a:lnTo>
                  <a:lnTo>
                    <a:pt x="12758" y="15630"/>
                  </a:lnTo>
                  <a:lnTo>
                    <a:pt x="12991" y="14439"/>
                  </a:lnTo>
                  <a:lnTo>
                    <a:pt x="13224" y="13249"/>
                  </a:lnTo>
                  <a:lnTo>
                    <a:pt x="13431" y="12110"/>
                  </a:lnTo>
                  <a:lnTo>
                    <a:pt x="13586" y="10972"/>
                  </a:lnTo>
                  <a:lnTo>
                    <a:pt x="13741" y="9911"/>
                  </a:lnTo>
                  <a:lnTo>
                    <a:pt x="13819" y="8876"/>
                  </a:lnTo>
                  <a:lnTo>
                    <a:pt x="13896" y="7918"/>
                  </a:lnTo>
                  <a:lnTo>
                    <a:pt x="13922" y="6987"/>
                  </a:lnTo>
                  <a:lnTo>
                    <a:pt x="13896" y="6211"/>
                  </a:lnTo>
                  <a:lnTo>
                    <a:pt x="13819" y="5486"/>
                  </a:lnTo>
                  <a:lnTo>
                    <a:pt x="13689" y="4813"/>
                  </a:lnTo>
                  <a:lnTo>
                    <a:pt x="13534" y="4192"/>
                  </a:lnTo>
                  <a:lnTo>
                    <a:pt x="13327" y="3623"/>
                  </a:lnTo>
                  <a:lnTo>
                    <a:pt x="13094" y="3079"/>
                  </a:lnTo>
                  <a:lnTo>
                    <a:pt x="12810" y="2588"/>
                  </a:lnTo>
                  <a:lnTo>
                    <a:pt x="12499" y="2148"/>
                  </a:lnTo>
                  <a:lnTo>
                    <a:pt x="12163" y="1760"/>
                  </a:lnTo>
                  <a:lnTo>
                    <a:pt x="11826" y="1397"/>
                  </a:lnTo>
                  <a:lnTo>
                    <a:pt x="11438" y="1087"/>
                  </a:lnTo>
                  <a:lnTo>
                    <a:pt x="11050" y="828"/>
                  </a:lnTo>
                  <a:lnTo>
                    <a:pt x="10636" y="595"/>
                  </a:lnTo>
                  <a:lnTo>
                    <a:pt x="10196" y="414"/>
                  </a:lnTo>
                  <a:lnTo>
                    <a:pt x="9756" y="259"/>
                  </a:lnTo>
                  <a:lnTo>
                    <a:pt x="9316" y="130"/>
                  </a:lnTo>
                  <a:lnTo>
                    <a:pt x="8876" y="52"/>
                  </a:lnTo>
                  <a:lnTo>
                    <a:pt x="84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46"/>
            <p:cNvSpPr/>
            <p:nvPr/>
          </p:nvSpPr>
          <p:spPr>
            <a:xfrm>
              <a:off x="7121363" y="3160057"/>
              <a:ext cx="239093" cy="656350"/>
            </a:xfrm>
            <a:custGeom>
              <a:rect b="b" l="l" r="r" t="t"/>
              <a:pathLst>
                <a:path extrusionOk="0" fill="none" h="38221" w="13923">
                  <a:moveTo>
                    <a:pt x="3908" y="2562"/>
                  </a:moveTo>
                  <a:lnTo>
                    <a:pt x="3908" y="2562"/>
                  </a:lnTo>
                  <a:lnTo>
                    <a:pt x="4037" y="2200"/>
                  </a:lnTo>
                  <a:lnTo>
                    <a:pt x="4193" y="1889"/>
                  </a:lnTo>
                  <a:lnTo>
                    <a:pt x="4400" y="1579"/>
                  </a:lnTo>
                  <a:lnTo>
                    <a:pt x="4658" y="1294"/>
                  </a:lnTo>
                  <a:lnTo>
                    <a:pt x="4917" y="1035"/>
                  </a:lnTo>
                  <a:lnTo>
                    <a:pt x="5228" y="802"/>
                  </a:lnTo>
                  <a:lnTo>
                    <a:pt x="5564" y="595"/>
                  </a:lnTo>
                  <a:lnTo>
                    <a:pt x="5926" y="414"/>
                  </a:lnTo>
                  <a:lnTo>
                    <a:pt x="6314" y="285"/>
                  </a:lnTo>
                  <a:lnTo>
                    <a:pt x="6703" y="155"/>
                  </a:lnTo>
                  <a:lnTo>
                    <a:pt x="7117" y="78"/>
                  </a:lnTo>
                  <a:lnTo>
                    <a:pt x="7557" y="26"/>
                  </a:lnTo>
                  <a:lnTo>
                    <a:pt x="7996" y="0"/>
                  </a:lnTo>
                  <a:lnTo>
                    <a:pt x="8436" y="0"/>
                  </a:lnTo>
                  <a:lnTo>
                    <a:pt x="8876" y="52"/>
                  </a:lnTo>
                  <a:lnTo>
                    <a:pt x="9316" y="130"/>
                  </a:lnTo>
                  <a:lnTo>
                    <a:pt x="9756" y="259"/>
                  </a:lnTo>
                  <a:lnTo>
                    <a:pt x="10196" y="414"/>
                  </a:lnTo>
                  <a:lnTo>
                    <a:pt x="10636" y="595"/>
                  </a:lnTo>
                  <a:lnTo>
                    <a:pt x="11050" y="828"/>
                  </a:lnTo>
                  <a:lnTo>
                    <a:pt x="11438" y="1087"/>
                  </a:lnTo>
                  <a:lnTo>
                    <a:pt x="11826" y="1397"/>
                  </a:lnTo>
                  <a:lnTo>
                    <a:pt x="12163" y="1760"/>
                  </a:lnTo>
                  <a:lnTo>
                    <a:pt x="12499" y="2148"/>
                  </a:lnTo>
                  <a:lnTo>
                    <a:pt x="12810" y="2588"/>
                  </a:lnTo>
                  <a:lnTo>
                    <a:pt x="13094" y="3079"/>
                  </a:lnTo>
                  <a:lnTo>
                    <a:pt x="13327" y="3623"/>
                  </a:lnTo>
                  <a:lnTo>
                    <a:pt x="13534" y="4192"/>
                  </a:lnTo>
                  <a:lnTo>
                    <a:pt x="13689" y="4813"/>
                  </a:lnTo>
                  <a:lnTo>
                    <a:pt x="13819" y="5486"/>
                  </a:lnTo>
                  <a:lnTo>
                    <a:pt x="13896" y="6211"/>
                  </a:lnTo>
                  <a:lnTo>
                    <a:pt x="13922" y="6987"/>
                  </a:lnTo>
                  <a:lnTo>
                    <a:pt x="13922" y="6987"/>
                  </a:lnTo>
                  <a:lnTo>
                    <a:pt x="13896" y="7918"/>
                  </a:lnTo>
                  <a:lnTo>
                    <a:pt x="13819" y="8876"/>
                  </a:lnTo>
                  <a:lnTo>
                    <a:pt x="13741" y="9911"/>
                  </a:lnTo>
                  <a:lnTo>
                    <a:pt x="13586" y="10972"/>
                  </a:lnTo>
                  <a:lnTo>
                    <a:pt x="13431" y="12110"/>
                  </a:lnTo>
                  <a:lnTo>
                    <a:pt x="13224" y="13249"/>
                  </a:lnTo>
                  <a:lnTo>
                    <a:pt x="12991" y="14439"/>
                  </a:lnTo>
                  <a:lnTo>
                    <a:pt x="12758" y="15630"/>
                  </a:lnTo>
                  <a:lnTo>
                    <a:pt x="12473" y="16872"/>
                  </a:lnTo>
                  <a:lnTo>
                    <a:pt x="12188" y="18088"/>
                  </a:lnTo>
                  <a:lnTo>
                    <a:pt x="11567" y="20598"/>
                  </a:lnTo>
                  <a:lnTo>
                    <a:pt x="10895" y="23056"/>
                  </a:lnTo>
                  <a:lnTo>
                    <a:pt x="10196" y="25463"/>
                  </a:lnTo>
                  <a:lnTo>
                    <a:pt x="9523" y="27740"/>
                  </a:lnTo>
                  <a:lnTo>
                    <a:pt x="8850" y="29888"/>
                  </a:lnTo>
                  <a:lnTo>
                    <a:pt x="8203" y="31829"/>
                  </a:lnTo>
                  <a:lnTo>
                    <a:pt x="7660" y="33511"/>
                  </a:lnTo>
                  <a:lnTo>
                    <a:pt x="6806" y="35943"/>
                  </a:lnTo>
                  <a:lnTo>
                    <a:pt x="6496" y="36849"/>
                  </a:lnTo>
                  <a:lnTo>
                    <a:pt x="6496" y="36849"/>
                  </a:lnTo>
                  <a:lnTo>
                    <a:pt x="6392" y="37133"/>
                  </a:lnTo>
                  <a:lnTo>
                    <a:pt x="6237" y="37366"/>
                  </a:lnTo>
                  <a:lnTo>
                    <a:pt x="6082" y="37599"/>
                  </a:lnTo>
                  <a:lnTo>
                    <a:pt x="5875" y="37780"/>
                  </a:lnTo>
                  <a:lnTo>
                    <a:pt x="5668" y="37910"/>
                  </a:lnTo>
                  <a:lnTo>
                    <a:pt x="5435" y="38039"/>
                  </a:lnTo>
                  <a:lnTo>
                    <a:pt x="5176" y="38142"/>
                  </a:lnTo>
                  <a:lnTo>
                    <a:pt x="4917" y="38194"/>
                  </a:lnTo>
                  <a:lnTo>
                    <a:pt x="4632" y="38220"/>
                  </a:lnTo>
                  <a:lnTo>
                    <a:pt x="4348" y="38220"/>
                  </a:lnTo>
                  <a:lnTo>
                    <a:pt x="4037" y="38220"/>
                  </a:lnTo>
                  <a:lnTo>
                    <a:pt x="3753" y="38168"/>
                  </a:lnTo>
                  <a:lnTo>
                    <a:pt x="3442" y="38091"/>
                  </a:lnTo>
                  <a:lnTo>
                    <a:pt x="3132" y="38013"/>
                  </a:lnTo>
                  <a:lnTo>
                    <a:pt x="2821" y="37910"/>
                  </a:lnTo>
                  <a:lnTo>
                    <a:pt x="2511" y="37780"/>
                  </a:lnTo>
                  <a:lnTo>
                    <a:pt x="2226" y="37625"/>
                  </a:lnTo>
                  <a:lnTo>
                    <a:pt x="1941" y="37470"/>
                  </a:lnTo>
                  <a:lnTo>
                    <a:pt x="1657" y="37263"/>
                  </a:lnTo>
                  <a:lnTo>
                    <a:pt x="1398" y="37082"/>
                  </a:lnTo>
                  <a:lnTo>
                    <a:pt x="1139" y="36849"/>
                  </a:lnTo>
                  <a:lnTo>
                    <a:pt x="932" y="36642"/>
                  </a:lnTo>
                  <a:lnTo>
                    <a:pt x="699" y="36383"/>
                  </a:lnTo>
                  <a:lnTo>
                    <a:pt x="518" y="36150"/>
                  </a:lnTo>
                  <a:lnTo>
                    <a:pt x="363" y="35891"/>
                  </a:lnTo>
                  <a:lnTo>
                    <a:pt x="233" y="35607"/>
                  </a:lnTo>
                  <a:lnTo>
                    <a:pt x="130" y="35322"/>
                  </a:lnTo>
                  <a:lnTo>
                    <a:pt x="52" y="35037"/>
                  </a:lnTo>
                  <a:lnTo>
                    <a:pt x="1" y="34753"/>
                  </a:lnTo>
                  <a:lnTo>
                    <a:pt x="1" y="34468"/>
                  </a:lnTo>
                  <a:lnTo>
                    <a:pt x="26" y="34157"/>
                  </a:lnTo>
                  <a:lnTo>
                    <a:pt x="104" y="33873"/>
                  </a:lnTo>
                  <a:lnTo>
                    <a:pt x="104" y="33873"/>
                  </a:lnTo>
                  <a:lnTo>
                    <a:pt x="130" y="32993"/>
                  </a:lnTo>
                  <a:lnTo>
                    <a:pt x="233" y="30612"/>
                  </a:lnTo>
                  <a:lnTo>
                    <a:pt x="311" y="28956"/>
                  </a:lnTo>
                  <a:lnTo>
                    <a:pt x="440" y="27041"/>
                  </a:lnTo>
                  <a:lnTo>
                    <a:pt x="570" y="24919"/>
                  </a:lnTo>
                  <a:lnTo>
                    <a:pt x="751" y="22591"/>
                  </a:lnTo>
                  <a:lnTo>
                    <a:pt x="984" y="20158"/>
                  </a:lnTo>
                  <a:lnTo>
                    <a:pt x="1243" y="17596"/>
                  </a:lnTo>
                  <a:lnTo>
                    <a:pt x="1553" y="15009"/>
                  </a:lnTo>
                  <a:lnTo>
                    <a:pt x="1915" y="12395"/>
                  </a:lnTo>
                  <a:lnTo>
                    <a:pt x="2097" y="11075"/>
                  </a:lnTo>
                  <a:lnTo>
                    <a:pt x="2304" y="9782"/>
                  </a:lnTo>
                  <a:lnTo>
                    <a:pt x="2536" y="8514"/>
                  </a:lnTo>
                  <a:lnTo>
                    <a:pt x="2795" y="7272"/>
                  </a:lnTo>
                  <a:lnTo>
                    <a:pt x="3028" y="6029"/>
                  </a:lnTo>
                  <a:lnTo>
                    <a:pt x="3313" y="4839"/>
                  </a:lnTo>
                  <a:lnTo>
                    <a:pt x="3597" y="3675"/>
                  </a:lnTo>
                  <a:lnTo>
                    <a:pt x="3908" y="25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46"/>
            <p:cNvSpPr/>
            <p:nvPr/>
          </p:nvSpPr>
          <p:spPr>
            <a:xfrm>
              <a:off x="7300884" y="3008974"/>
              <a:ext cx="316850" cy="371063"/>
            </a:xfrm>
            <a:custGeom>
              <a:rect b="b" l="l" r="r" t="t"/>
              <a:pathLst>
                <a:path extrusionOk="0" h="21608" w="18451">
                  <a:moveTo>
                    <a:pt x="5280" y="0"/>
                  </a:moveTo>
                  <a:lnTo>
                    <a:pt x="4995" y="26"/>
                  </a:lnTo>
                  <a:lnTo>
                    <a:pt x="4710" y="78"/>
                  </a:lnTo>
                  <a:lnTo>
                    <a:pt x="4426" y="129"/>
                  </a:lnTo>
                  <a:lnTo>
                    <a:pt x="4141" y="207"/>
                  </a:lnTo>
                  <a:lnTo>
                    <a:pt x="3882" y="311"/>
                  </a:lnTo>
                  <a:lnTo>
                    <a:pt x="3623" y="440"/>
                  </a:lnTo>
                  <a:lnTo>
                    <a:pt x="3391" y="569"/>
                  </a:lnTo>
                  <a:lnTo>
                    <a:pt x="3132" y="699"/>
                  </a:lnTo>
                  <a:lnTo>
                    <a:pt x="2899" y="854"/>
                  </a:lnTo>
                  <a:lnTo>
                    <a:pt x="2692" y="1035"/>
                  </a:lnTo>
                  <a:lnTo>
                    <a:pt x="2252" y="1397"/>
                  </a:lnTo>
                  <a:lnTo>
                    <a:pt x="1864" y="1837"/>
                  </a:lnTo>
                  <a:lnTo>
                    <a:pt x="1502" y="2303"/>
                  </a:lnTo>
                  <a:lnTo>
                    <a:pt x="1191" y="2795"/>
                  </a:lnTo>
                  <a:lnTo>
                    <a:pt x="906" y="3338"/>
                  </a:lnTo>
                  <a:lnTo>
                    <a:pt x="648" y="3907"/>
                  </a:lnTo>
                  <a:lnTo>
                    <a:pt x="441" y="4477"/>
                  </a:lnTo>
                  <a:lnTo>
                    <a:pt x="285" y="5098"/>
                  </a:lnTo>
                  <a:lnTo>
                    <a:pt x="156" y="5719"/>
                  </a:lnTo>
                  <a:lnTo>
                    <a:pt x="52" y="6340"/>
                  </a:lnTo>
                  <a:lnTo>
                    <a:pt x="1" y="6961"/>
                  </a:lnTo>
                  <a:lnTo>
                    <a:pt x="1" y="7582"/>
                  </a:lnTo>
                  <a:lnTo>
                    <a:pt x="27" y="8203"/>
                  </a:lnTo>
                  <a:lnTo>
                    <a:pt x="104" y="8824"/>
                  </a:lnTo>
                  <a:lnTo>
                    <a:pt x="234" y="9419"/>
                  </a:lnTo>
                  <a:lnTo>
                    <a:pt x="389" y="9988"/>
                  </a:lnTo>
                  <a:lnTo>
                    <a:pt x="622" y="10532"/>
                  </a:lnTo>
                  <a:lnTo>
                    <a:pt x="881" y="11075"/>
                  </a:lnTo>
                  <a:lnTo>
                    <a:pt x="1191" y="11541"/>
                  </a:lnTo>
                  <a:lnTo>
                    <a:pt x="1346" y="11774"/>
                  </a:lnTo>
                  <a:lnTo>
                    <a:pt x="1553" y="12007"/>
                  </a:lnTo>
                  <a:lnTo>
                    <a:pt x="2045" y="12576"/>
                  </a:lnTo>
                  <a:lnTo>
                    <a:pt x="2537" y="13171"/>
                  </a:lnTo>
                  <a:lnTo>
                    <a:pt x="3520" y="14388"/>
                  </a:lnTo>
                  <a:lnTo>
                    <a:pt x="4503" y="15630"/>
                  </a:lnTo>
                  <a:lnTo>
                    <a:pt x="4995" y="16251"/>
                  </a:lnTo>
                  <a:lnTo>
                    <a:pt x="5512" y="16872"/>
                  </a:lnTo>
                  <a:lnTo>
                    <a:pt x="6030" y="17467"/>
                  </a:lnTo>
                  <a:lnTo>
                    <a:pt x="6599" y="18036"/>
                  </a:lnTo>
                  <a:lnTo>
                    <a:pt x="7169" y="18605"/>
                  </a:lnTo>
                  <a:lnTo>
                    <a:pt x="7764" y="19149"/>
                  </a:lnTo>
                  <a:lnTo>
                    <a:pt x="8411" y="19666"/>
                  </a:lnTo>
                  <a:lnTo>
                    <a:pt x="9058" y="20132"/>
                  </a:lnTo>
                  <a:lnTo>
                    <a:pt x="9782" y="20598"/>
                  </a:lnTo>
                  <a:lnTo>
                    <a:pt x="10533" y="20986"/>
                  </a:lnTo>
                  <a:lnTo>
                    <a:pt x="10972" y="21193"/>
                  </a:lnTo>
                  <a:lnTo>
                    <a:pt x="11412" y="21348"/>
                  </a:lnTo>
                  <a:lnTo>
                    <a:pt x="11852" y="21478"/>
                  </a:lnTo>
                  <a:lnTo>
                    <a:pt x="12292" y="21555"/>
                  </a:lnTo>
                  <a:lnTo>
                    <a:pt x="12732" y="21607"/>
                  </a:lnTo>
                  <a:lnTo>
                    <a:pt x="13172" y="21607"/>
                  </a:lnTo>
                  <a:lnTo>
                    <a:pt x="13586" y="21581"/>
                  </a:lnTo>
                  <a:lnTo>
                    <a:pt x="14000" y="21530"/>
                  </a:lnTo>
                  <a:lnTo>
                    <a:pt x="14414" y="21426"/>
                  </a:lnTo>
                  <a:lnTo>
                    <a:pt x="14802" y="21322"/>
                  </a:lnTo>
                  <a:lnTo>
                    <a:pt x="15190" y="21167"/>
                  </a:lnTo>
                  <a:lnTo>
                    <a:pt x="15553" y="20986"/>
                  </a:lnTo>
                  <a:lnTo>
                    <a:pt x="15889" y="20779"/>
                  </a:lnTo>
                  <a:lnTo>
                    <a:pt x="16225" y="20546"/>
                  </a:lnTo>
                  <a:lnTo>
                    <a:pt x="16562" y="20287"/>
                  </a:lnTo>
                  <a:lnTo>
                    <a:pt x="16846" y="20029"/>
                  </a:lnTo>
                  <a:lnTo>
                    <a:pt x="17131" y="19718"/>
                  </a:lnTo>
                  <a:lnTo>
                    <a:pt x="17390" y="19408"/>
                  </a:lnTo>
                  <a:lnTo>
                    <a:pt x="17597" y="19071"/>
                  </a:lnTo>
                  <a:lnTo>
                    <a:pt x="17804" y="18735"/>
                  </a:lnTo>
                  <a:lnTo>
                    <a:pt x="17985" y="18373"/>
                  </a:lnTo>
                  <a:lnTo>
                    <a:pt x="18140" y="17984"/>
                  </a:lnTo>
                  <a:lnTo>
                    <a:pt x="18270" y="17596"/>
                  </a:lnTo>
                  <a:lnTo>
                    <a:pt x="18347" y="17182"/>
                  </a:lnTo>
                  <a:lnTo>
                    <a:pt x="18425" y="16768"/>
                  </a:lnTo>
                  <a:lnTo>
                    <a:pt x="18451" y="16354"/>
                  </a:lnTo>
                  <a:lnTo>
                    <a:pt x="18425" y="15914"/>
                  </a:lnTo>
                  <a:lnTo>
                    <a:pt x="18399" y="15500"/>
                  </a:lnTo>
                  <a:lnTo>
                    <a:pt x="18296" y="15060"/>
                  </a:lnTo>
                  <a:lnTo>
                    <a:pt x="18192" y="14620"/>
                  </a:lnTo>
                  <a:lnTo>
                    <a:pt x="18037" y="14155"/>
                  </a:lnTo>
                  <a:lnTo>
                    <a:pt x="17830" y="13715"/>
                  </a:lnTo>
                  <a:lnTo>
                    <a:pt x="17364" y="12809"/>
                  </a:lnTo>
                  <a:lnTo>
                    <a:pt x="16950" y="11929"/>
                  </a:lnTo>
                  <a:lnTo>
                    <a:pt x="16174" y="10273"/>
                  </a:lnTo>
                  <a:lnTo>
                    <a:pt x="15423" y="8695"/>
                  </a:lnTo>
                  <a:lnTo>
                    <a:pt x="15061" y="7944"/>
                  </a:lnTo>
                  <a:lnTo>
                    <a:pt x="14647" y="7220"/>
                  </a:lnTo>
                  <a:lnTo>
                    <a:pt x="14233" y="6495"/>
                  </a:lnTo>
                  <a:lnTo>
                    <a:pt x="13793" y="5796"/>
                  </a:lnTo>
                  <a:lnTo>
                    <a:pt x="13301" y="5098"/>
                  </a:lnTo>
                  <a:lnTo>
                    <a:pt x="12784" y="4451"/>
                  </a:lnTo>
                  <a:lnTo>
                    <a:pt x="12215" y="3778"/>
                  </a:lnTo>
                  <a:lnTo>
                    <a:pt x="11568" y="3131"/>
                  </a:lnTo>
                  <a:lnTo>
                    <a:pt x="10869" y="2484"/>
                  </a:lnTo>
                  <a:lnTo>
                    <a:pt x="10093" y="1837"/>
                  </a:lnTo>
                  <a:lnTo>
                    <a:pt x="9705" y="1553"/>
                  </a:lnTo>
                  <a:lnTo>
                    <a:pt x="9316" y="1294"/>
                  </a:lnTo>
                  <a:lnTo>
                    <a:pt x="8954" y="1061"/>
                  </a:lnTo>
                  <a:lnTo>
                    <a:pt x="8592" y="854"/>
                  </a:lnTo>
                  <a:lnTo>
                    <a:pt x="8230" y="647"/>
                  </a:lnTo>
                  <a:lnTo>
                    <a:pt x="7867" y="492"/>
                  </a:lnTo>
                  <a:lnTo>
                    <a:pt x="7531" y="362"/>
                  </a:lnTo>
                  <a:lnTo>
                    <a:pt x="7194" y="233"/>
                  </a:lnTo>
                  <a:lnTo>
                    <a:pt x="6858" y="155"/>
                  </a:lnTo>
                  <a:lnTo>
                    <a:pt x="6522" y="78"/>
                  </a:lnTo>
                  <a:lnTo>
                    <a:pt x="6211" y="26"/>
                  </a:lnTo>
                  <a:lnTo>
                    <a:pt x="58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46"/>
            <p:cNvSpPr/>
            <p:nvPr/>
          </p:nvSpPr>
          <p:spPr>
            <a:xfrm>
              <a:off x="7300884" y="3008974"/>
              <a:ext cx="316850" cy="371063"/>
            </a:xfrm>
            <a:custGeom>
              <a:rect b="b" l="l" r="r" t="t"/>
              <a:pathLst>
                <a:path extrusionOk="0" fill="none" h="21608" w="18451">
                  <a:moveTo>
                    <a:pt x="1553" y="12007"/>
                  </a:moveTo>
                  <a:lnTo>
                    <a:pt x="1553" y="12007"/>
                  </a:lnTo>
                  <a:lnTo>
                    <a:pt x="1346" y="11774"/>
                  </a:lnTo>
                  <a:lnTo>
                    <a:pt x="1191" y="11541"/>
                  </a:lnTo>
                  <a:lnTo>
                    <a:pt x="881" y="11075"/>
                  </a:lnTo>
                  <a:lnTo>
                    <a:pt x="622" y="10532"/>
                  </a:lnTo>
                  <a:lnTo>
                    <a:pt x="389" y="9988"/>
                  </a:lnTo>
                  <a:lnTo>
                    <a:pt x="234" y="9419"/>
                  </a:lnTo>
                  <a:lnTo>
                    <a:pt x="104" y="8824"/>
                  </a:lnTo>
                  <a:lnTo>
                    <a:pt x="27" y="8203"/>
                  </a:lnTo>
                  <a:lnTo>
                    <a:pt x="1" y="7582"/>
                  </a:lnTo>
                  <a:lnTo>
                    <a:pt x="1" y="6961"/>
                  </a:lnTo>
                  <a:lnTo>
                    <a:pt x="52" y="6340"/>
                  </a:lnTo>
                  <a:lnTo>
                    <a:pt x="156" y="5719"/>
                  </a:lnTo>
                  <a:lnTo>
                    <a:pt x="285" y="5098"/>
                  </a:lnTo>
                  <a:lnTo>
                    <a:pt x="441" y="4477"/>
                  </a:lnTo>
                  <a:lnTo>
                    <a:pt x="648" y="3907"/>
                  </a:lnTo>
                  <a:lnTo>
                    <a:pt x="906" y="3338"/>
                  </a:lnTo>
                  <a:lnTo>
                    <a:pt x="1191" y="2795"/>
                  </a:lnTo>
                  <a:lnTo>
                    <a:pt x="1502" y="2303"/>
                  </a:lnTo>
                  <a:lnTo>
                    <a:pt x="1864" y="1837"/>
                  </a:lnTo>
                  <a:lnTo>
                    <a:pt x="2252" y="1397"/>
                  </a:lnTo>
                  <a:lnTo>
                    <a:pt x="2692" y="1035"/>
                  </a:lnTo>
                  <a:lnTo>
                    <a:pt x="2899" y="854"/>
                  </a:lnTo>
                  <a:lnTo>
                    <a:pt x="3132" y="699"/>
                  </a:lnTo>
                  <a:lnTo>
                    <a:pt x="3391" y="569"/>
                  </a:lnTo>
                  <a:lnTo>
                    <a:pt x="3623" y="440"/>
                  </a:lnTo>
                  <a:lnTo>
                    <a:pt x="3882" y="311"/>
                  </a:lnTo>
                  <a:lnTo>
                    <a:pt x="4141" y="207"/>
                  </a:lnTo>
                  <a:lnTo>
                    <a:pt x="4426" y="129"/>
                  </a:lnTo>
                  <a:lnTo>
                    <a:pt x="4710" y="78"/>
                  </a:lnTo>
                  <a:lnTo>
                    <a:pt x="4995" y="26"/>
                  </a:lnTo>
                  <a:lnTo>
                    <a:pt x="5280" y="0"/>
                  </a:lnTo>
                  <a:lnTo>
                    <a:pt x="5590" y="0"/>
                  </a:lnTo>
                  <a:lnTo>
                    <a:pt x="5875" y="0"/>
                  </a:lnTo>
                  <a:lnTo>
                    <a:pt x="6211" y="26"/>
                  </a:lnTo>
                  <a:lnTo>
                    <a:pt x="6522" y="78"/>
                  </a:lnTo>
                  <a:lnTo>
                    <a:pt x="6858" y="155"/>
                  </a:lnTo>
                  <a:lnTo>
                    <a:pt x="7194" y="233"/>
                  </a:lnTo>
                  <a:lnTo>
                    <a:pt x="7531" y="362"/>
                  </a:lnTo>
                  <a:lnTo>
                    <a:pt x="7867" y="492"/>
                  </a:lnTo>
                  <a:lnTo>
                    <a:pt x="8230" y="647"/>
                  </a:lnTo>
                  <a:lnTo>
                    <a:pt x="8592" y="854"/>
                  </a:lnTo>
                  <a:lnTo>
                    <a:pt x="8954" y="1061"/>
                  </a:lnTo>
                  <a:lnTo>
                    <a:pt x="9316" y="1294"/>
                  </a:lnTo>
                  <a:lnTo>
                    <a:pt x="9705" y="1553"/>
                  </a:lnTo>
                  <a:lnTo>
                    <a:pt x="10093" y="1837"/>
                  </a:lnTo>
                  <a:lnTo>
                    <a:pt x="10093" y="1837"/>
                  </a:lnTo>
                  <a:lnTo>
                    <a:pt x="10869" y="2484"/>
                  </a:lnTo>
                  <a:lnTo>
                    <a:pt x="11568" y="3131"/>
                  </a:lnTo>
                  <a:lnTo>
                    <a:pt x="12215" y="3778"/>
                  </a:lnTo>
                  <a:lnTo>
                    <a:pt x="12784" y="4451"/>
                  </a:lnTo>
                  <a:lnTo>
                    <a:pt x="13301" y="5098"/>
                  </a:lnTo>
                  <a:lnTo>
                    <a:pt x="13793" y="5796"/>
                  </a:lnTo>
                  <a:lnTo>
                    <a:pt x="14233" y="6495"/>
                  </a:lnTo>
                  <a:lnTo>
                    <a:pt x="14647" y="7220"/>
                  </a:lnTo>
                  <a:lnTo>
                    <a:pt x="15061" y="7944"/>
                  </a:lnTo>
                  <a:lnTo>
                    <a:pt x="15423" y="8695"/>
                  </a:lnTo>
                  <a:lnTo>
                    <a:pt x="16174" y="10273"/>
                  </a:lnTo>
                  <a:lnTo>
                    <a:pt x="16950" y="11929"/>
                  </a:lnTo>
                  <a:lnTo>
                    <a:pt x="17364" y="12809"/>
                  </a:lnTo>
                  <a:lnTo>
                    <a:pt x="17830" y="13715"/>
                  </a:lnTo>
                  <a:lnTo>
                    <a:pt x="17830" y="13715"/>
                  </a:lnTo>
                  <a:lnTo>
                    <a:pt x="18037" y="14155"/>
                  </a:lnTo>
                  <a:lnTo>
                    <a:pt x="18192" y="14620"/>
                  </a:lnTo>
                  <a:lnTo>
                    <a:pt x="18296" y="15060"/>
                  </a:lnTo>
                  <a:lnTo>
                    <a:pt x="18399" y="15500"/>
                  </a:lnTo>
                  <a:lnTo>
                    <a:pt x="18425" y="15914"/>
                  </a:lnTo>
                  <a:lnTo>
                    <a:pt x="18451" y="16354"/>
                  </a:lnTo>
                  <a:lnTo>
                    <a:pt x="18425" y="16768"/>
                  </a:lnTo>
                  <a:lnTo>
                    <a:pt x="18347" y="17182"/>
                  </a:lnTo>
                  <a:lnTo>
                    <a:pt x="18270" y="17596"/>
                  </a:lnTo>
                  <a:lnTo>
                    <a:pt x="18140" y="17984"/>
                  </a:lnTo>
                  <a:lnTo>
                    <a:pt x="17985" y="18373"/>
                  </a:lnTo>
                  <a:lnTo>
                    <a:pt x="17804" y="18735"/>
                  </a:lnTo>
                  <a:lnTo>
                    <a:pt x="17597" y="19071"/>
                  </a:lnTo>
                  <a:lnTo>
                    <a:pt x="17390" y="19408"/>
                  </a:lnTo>
                  <a:lnTo>
                    <a:pt x="17131" y="19718"/>
                  </a:lnTo>
                  <a:lnTo>
                    <a:pt x="16846" y="20029"/>
                  </a:lnTo>
                  <a:lnTo>
                    <a:pt x="16562" y="20287"/>
                  </a:lnTo>
                  <a:lnTo>
                    <a:pt x="16225" y="20546"/>
                  </a:lnTo>
                  <a:lnTo>
                    <a:pt x="15889" y="20779"/>
                  </a:lnTo>
                  <a:lnTo>
                    <a:pt x="15553" y="20986"/>
                  </a:lnTo>
                  <a:lnTo>
                    <a:pt x="15190" y="21167"/>
                  </a:lnTo>
                  <a:lnTo>
                    <a:pt x="14802" y="21322"/>
                  </a:lnTo>
                  <a:lnTo>
                    <a:pt x="14414" y="21426"/>
                  </a:lnTo>
                  <a:lnTo>
                    <a:pt x="14000" y="21530"/>
                  </a:lnTo>
                  <a:lnTo>
                    <a:pt x="13586" y="21581"/>
                  </a:lnTo>
                  <a:lnTo>
                    <a:pt x="13172" y="21607"/>
                  </a:lnTo>
                  <a:lnTo>
                    <a:pt x="12732" y="21607"/>
                  </a:lnTo>
                  <a:lnTo>
                    <a:pt x="12292" y="21555"/>
                  </a:lnTo>
                  <a:lnTo>
                    <a:pt x="11852" y="21478"/>
                  </a:lnTo>
                  <a:lnTo>
                    <a:pt x="11412" y="21348"/>
                  </a:lnTo>
                  <a:lnTo>
                    <a:pt x="10972" y="21193"/>
                  </a:lnTo>
                  <a:lnTo>
                    <a:pt x="10533" y="20986"/>
                  </a:lnTo>
                  <a:lnTo>
                    <a:pt x="10533" y="20986"/>
                  </a:lnTo>
                  <a:lnTo>
                    <a:pt x="9782" y="20598"/>
                  </a:lnTo>
                  <a:lnTo>
                    <a:pt x="9058" y="20132"/>
                  </a:lnTo>
                  <a:lnTo>
                    <a:pt x="8411" y="19666"/>
                  </a:lnTo>
                  <a:lnTo>
                    <a:pt x="7764" y="19149"/>
                  </a:lnTo>
                  <a:lnTo>
                    <a:pt x="7169" y="18605"/>
                  </a:lnTo>
                  <a:lnTo>
                    <a:pt x="6599" y="18036"/>
                  </a:lnTo>
                  <a:lnTo>
                    <a:pt x="6030" y="17467"/>
                  </a:lnTo>
                  <a:lnTo>
                    <a:pt x="5512" y="16872"/>
                  </a:lnTo>
                  <a:lnTo>
                    <a:pt x="4995" y="16251"/>
                  </a:lnTo>
                  <a:lnTo>
                    <a:pt x="4503" y="15630"/>
                  </a:lnTo>
                  <a:lnTo>
                    <a:pt x="3520" y="14388"/>
                  </a:lnTo>
                  <a:lnTo>
                    <a:pt x="2537" y="13171"/>
                  </a:lnTo>
                  <a:lnTo>
                    <a:pt x="2045" y="12576"/>
                  </a:lnTo>
                  <a:lnTo>
                    <a:pt x="1553" y="1200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46"/>
            <p:cNvSpPr/>
            <p:nvPr/>
          </p:nvSpPr>
          <p:spPr>
            <a:xfrm>
              <a:off x="7379105" y="3173830"/>
              <a:ext cx="239076" cy="656350"/>
            </a:xfrm>
            <a:custGeom>
              <a:rect b="b" l="l" r="r" t="t"/>
              <a:pathLst>
                <a:path extrusionOk="0" h="38221" w="13922">
                  <a:moveTo>
                    <a:pt x="7556" y="0"/>
                  </a:moveTo>
                  <a:lnTo>
                    <a:pt x="7142" y="78"/>
                  </a:lnTo>
                  <a:lnTo>
                    <a:pt x="6728" y="156"/>
                  </a:lnTo>
                  <a:lnTo>
                    <a:pt x="6314" y="285"/>
                  </a:lnTo>
                  <a:lnTo>
                    <a:pt x="5926" y="414"/>
                  </a:lnTo>
                  <a:lnTo>
                    <a:pt x="5564" y="595"/>
                  </a:lnTo>
                  <a:lnTo>
                    <a:pt x="5227" y="803"/>
                  </a:lnTo>
                  <a:lnTo>
                    <a:pt x="4942" y="1035"/>
                  </a:lnTo>
                  <a:lnTo>
                    <a:pt x="4658" y="1294"/>
                  </a:lnTo>
                  <a:lnTo>
                    <a:pt x="4399" y="1579"/>
                  </a:lnTo>
                  <a:lnTo>
                    <a:pt x="4192" y="1863"/>
                  </a:lnTo>
                  <a:lnTo>
                    <a:pt x="4037" y="2200"/>
                  </a:lnTo>
                  <a:lnTo>
                    <a:pt x="3907" y="2562"/>
                  </a:lnTo>
                  <a:lnTo>
                    <a:pt x="3597" y="3675"/>
                  </a:lnTo>
                  <a:lnTo>
                    <a:pt x="3312" y="4839"/>
                  </a:lnTo>
                  <a:lnTo>
                    <a:pt x="3053" y="6030"/>
                  </a:lnTo>
                  <a:lnTo>
                    <a:pt x="2795" y="7246"/>
                  </a:lnTo>
                  <a:lnTo>
                    <a:pt x="2536" y="8514"/>
                  </a:lnTo>
                  <a:lnTo>
                    <a:pt x="2329" y="9782"/>
                  </a:lnTo>
                  <a:lnTo>
                    <a:pt x="2122" y="11076"/>
                  </a:lnTo>
                  <a:lnTo>
                    <a:pt x="1915" y="12369"/>
                  </a:lnTo>
                  <a:lnTo>
                    <a:pt x="1553" y="15009"/>
                  </a:lnTo>
                  <a:lnTo>
                    <a:pt x="1242" y="17597"/>
                  </a:lnTo>
                  <a:lnTo>
                    <a:pt x="983" y="20132"/>
                  </a:lnTo>
                  <a:lnTo>
                    <a:pt x="776" y="22591"/>
                  </a:lnTo>
                  <a:lnTo>
                    <a:pt x="595" y="24894"/>
                  </a:lnTo>
                  <a:lnTo>
                    <a:pt x="440" y="27042"/>
                  </a:lnTo>
                  <a:lnTo>
                    <a:pt x="336" y="28956"/>
                  </a:lnTo>
                  <a:lnTo>
                    <a:pt x="233" y="30613"/>
                  </a:lnTo>
                  <a:lnTo>
                    <a:pt x="155" y="32993"/>
                  </a:lnTo>
                  <a:lnTo>
                    <a:pt x="129" y="33847"/>
                  </a:lnTo>
                  <a:lnTo>
                    <a:pt x="52" y="34158"/>
                  </a:lnTo>
                  <a:lnTo>
                    <a:pt x="0" y="34468"/>
                  </a:lnTo>
                  <a:lnTo>
                    <a:pt x="0" y="34753"/>
                  </a:lnTo>
                  <a:lnTo>
                    <a:pt x="52" y="35037"/>
                  </a:lnTo>
                  <a:lnTo>
                    <a:pt x="129" y="35322"/>
                  </a:lnTo>
                  <a:lnTo>
                    <a:pt x="233" y="35607"/>
                  </a:lnTo>
                  <a:lnTo>
                    <a:pt x="362" y="35866"/>
                  </a:lnTo>
                  <a:lnTo>
                    <a:pt x="518" y="36124"/>
                  </a:lnTo>
                  <a:lnTo>
                    <a:pt x="725" y="36383"/>
                  </a:lnTo>
                  <a:lnTo>
                    <a:pt x="932" y="36616"/>
                  </a:lnTo>
                  <a:lnTo>
                    <a:pt x="1164" y="36849"/>
                  </a:lnTo>
                  <a:lnTo>
                    <a:pt x="1397" y="37056"/>
                  </a:lnTo>
                  <a:lnTo>
                    <a:pt x="1656" y="37263"/>
                  </a:lnTo>
                  <a:lnTo>
                    <a:pt x="1941" y="37444"/>
                  </a:lnTo>
                  <a:lnTo>
                    <a:pt x="2225" y="37625"/>
                  </a:lnTo>
                  <a:lnTo>
                    <a:pt x="2536" y="37755"/>
                  </a:lnTo>
                  <a:lnTo>
                    <a:pt x="2821" y="37910"/>
                  </a:lnTo>
                  <a:lnTo>
                    <a:pt x="3131" y="38013"/>
                  </a:lnTo>
                  <a:lnTo>
                    <a:pt x="3442" y="38091"/>
                  </a:lnTo>
                  <a:lnTo>
                    <a:pt x="3752" y="38169"/>
                  </a:lnTo>
                  <a:lnTo>
                    <a:pt x="4037" y="38194"/>
                  </a:lnTo>
                  <a:lnTo>
                    <a:pt x="4347" y="38220"/>
                  </a:lnTo>
                  <a:lnTo>
                    <a:pt x="4632" y="38220"/>
                  </a:lnTo>
                  <a:lnTo>
                    <a:pt x="4917" y="38194"/>
                  </a:lnTo>
                  <a:lnTo>
                    <a:pt x="5175" y="38117"/>
                  </a:lnTo>
                  <a:lnTo>
                    <a:pt x="5434" y="38039"/>
                  </a:lnTo>
                  <a:lnTo>
                    <a:pt x="5667" y="37910"/>
                  </a:lnTo>
                  <a:lnTo>
                    <a:pt x="5874" y="37755"/>
                  </a:lnTo>
                  <a:lnTo>
                    <a:pt x="6081" y="37573"/>
                  </a:lnTo>
                  <a:lnTo>
                    <a:pt x="6236" y="37366"/>
                  </a:lnTo>
                  <a:lnTo>
                    <a:pt x="6392" y="37108"/>
                  </a:lnTo>
                  <a:lnTo>
                    <a:pt x="6495" y="36823"/>
                  </a:lnTo>
                  <a:lnTo>
                    <a:pt x="6806" y="35943"/>
                  </a:lnTo>
                  <a:lnTo>
                    <a:pt x="7660" y="33511"/>
                  </a:lnTo>
                  <a:lnTo>
                    <a:pt x="8229" y="31803"/>
                  </a:lnTo>
                  <a:lnTo>
                    <a:pt x="8850" y="29888"/>
                  </a:lnTo>
                  <a:lnTo>
                    <a:pt x="9523" y="27740"/>
                  </a:lnTo>
                  <a:lnTo>
                    <a:pt x="10195" y="25463"/>
                  </a:lnTo>
                  <a:lnTo>
                    <a:pt x="10894" y="23057"/>
                  </a:lnTo>
                  <a:lnTo>
                    <a:pt x="11567" y="20572"/>
                  </a:lnTo>
                  <a:lnTo>
                    <a:pt x="12188" y="18088"/>
                  </a:lnTo>
                  <a:lnTo>
                    <a:pt x="12498" y="16846"/>
                  </a:lnTo>
                  <a:lnTo>
                    <a:pt x="12757" y="15630"/>
                  </a:lnTo>
                  <a:lnTo>
                    <a:pt x="13016" y="14440"/>
                  </a:lnTo>
                  <a:lnTo>
                    <a:pt x="13223" y="13249"/>
                  </a:lnTo>
                  <a:lnTo>
                    <a:pt x="13430" y="12085"/>
                  </a:lnTo>
                  <a:lnTo>
                    <a:pt x="13611" y="10972"/>
                  </a:lnTo>
                  <a:lnTo>
                    <a:pt x="13741" y="9911"/>
                  </a:lnTo>
                  <a:lnTo>
                    <a:pt x="13844" y="8876"/>
                  </a:lnTo>
                  <a:lnTo>
                    <a:pt x="13896" y="7893"/>
                  </a:lnTo>
                  <a:lnTo>
                    <a:pt x="13922" y="6987"/>
                  </a:lnTo>
                  <a:lnTo>
                    <a:pt x="13896" y="6211"/>
                  </a:lnTo>
                  <a:lnTo>
                    <a:pt x="13818" y="5486"/>
                  </a:lnTo>
                  <a:lnTo>
                    <a:pt x="13689" y="4813"/>
                  </a:lnTo>
                  <a:lnTo>
                    <a:pt x="13534" y="4192"/>
                  </a:lnTo>
                  <a:lnTo>
                    <a:pt x="13327" y="3597"/>
                  </a:lnTo>
                  <a:lnTo>
                    <a:pt x="13094" y="3080"/>
                  </a:lnTo>
                  <a:lnTo>
                    <a:pt x="12809" y="2588"/>
                  </a:lnTo>
                  <a:lnTo>
                    <a:pt x="12524" y="2148"/>
                  </a:lnTo>
                  <a:lnTo>
                    <a:pt x="12188" y="1760"/>
                  </a:lnTo>
                  <a:lnTo>
                    <a:pt x="11826" y="1398"/>
                  </a:lnTo>
                  <a:lnTo>
                    <a:pt x="11438" y="1087"/>
                  </a:lnTo>
                  <a:lnTo>
                    <a:pt x="11049" y="828"/>
                  </a:lnTo>
                  <a:lnTo>
                    <a:pt x="10635" y="595"/>
                  </a:lnTo>
                  <a:lnTo>
                    <a:pt x="10195" y="388"/>
                  </a:lnTo>
                  <a:lnTo>
                    <a:pt x="9756" y="233"/>
                  </a:lnTo>
                  <a:lnTo>
                    <a:pt x="9316" y="130"/>
                  </a:lnTo>
                  <a:lnTo>
                    <a:pt x="8876" y="52"/>
                  </a:lnTo>
                  <a:lnTo>
                    <a:pt x="8436"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46"/>
            <p:cNvSpPr/>
            <p:nvPr/>
          </p:nvSpPr>
          <p:spPr>
            <a:xfrm>
              <a:off x="7209355" y="2350408"/>
              <a:ext cx="181754" cy="63126"/>
            </a:xfrm>
            <a:custGeom>
              <a:rect b="b" l="l" r="r" t="t"/>
              <a:pathLst>
                <a:path extrusionOk="0" h="3676" w="10584">
                  <a:moveTo>
                    <a:pt x="4736" y="1"/>
                  </a:moveTo>
                  <a:lnTo>
                    <a:pt x="4218" y="27"/>
                  </a:lnTo>
                  <a:lnTo>
                    <a:pt x="3701" y="78"/>
                  </a:lnTo>
                  <a:lnTo>
                    <a:pt x="3209" y="156"/>
                  </a:lnTo>
                  <a:lnTo>
                    <a:pt x="2769" y="208"/>
                  </a:lnTo>
                  <a:lnTo>
                    <a:pt x="2329" y="311"/>
                  </a:lnTo>
                  <a:lnTo>
                    <a:pt x="1915" y="415"/>
                  </a:lnTo>
                  <a:lnTo>
                    <a:pt x="1527" y="544"/>
                  </a:lnTo>
                  <a:lnTo>
                    <a:pt x="1190" y="673"/>
                  </a:lnTo>
                  <a:lnTo>
                    <a:pt x="880" y="803"/>
                  </a:lnTo>
                  <a:lnTo>
                    <a:pt x="621" y="958"/>
                  </a:lnTo>
                  <a:lnTo>
                    <a:pt x="414" y="1113"/>
                  </a:lnTo>
                  <a:lnTo>
                    <a:pt x="233" y="1295"/>
                  </a:lnTo>
                  <a:lnTo>
                    <a:pt x="104" y="1450"/>
                  </a:lnTo>
                  <a:lnTo>
                    <a:pt x="26" y="1657"/>
                  </a:lnTo>
                  <a:lnTo>
                    <a:pt x="0" y="1838"/>
                  </a:lnTo>
                  <a:lnTo>
                    <a:pt x="26" y="2019"/>
                  </a:lnTo>
                  <a:lnTo>
                    <a:pt x="104" y="2200"/>
                  </a:lnTo>
                  <a:lnTo>
                    <a:pt x="233" y="2381"/>
                  </a:lnTo>
                  <a:lnTo>
                    <a:pt x="414" y="2537"/>
                  </a:lnTo>
                  <a:lnTo>
                    <a:pt x="621" y="2692"/>
                  </a:lnTo>
                  <a:lnTo>
                    <a:pt x="880" y="2847"/>
                  </a:lnTo>
                  <a:lnTo>
                    <a:pt x="1190" y="3002"/>
                  </a:lnTo>
                  <a:lnTo>
                    <a:pt x="1527" y="3132"/>
                  </a:lnTo>
                  <a:lnTo>
                    <a:pt x="1915" y="3235"/>
                  </a:lnTo>
                  <a:lnTo>
                    <a:pt x="2329" y="3339"/>
                  </a:lnTo>
                  <a:lnTo>
                    <a:pt x="2769" y="3442"/>
                  </a:lnTo>
                  <a:lnTo>
                    <a:pt x="3209" y="3520"/>
                  </a:lnTo>
                  <a:lnTo>
                    <a:pt x="3701" y="3572"/>
                  </a:lnTo>
                  <a:lnTo>
                    <a:pt x="4218" y="3623"/>
                  </a:lnTo>
                  <a:lnTo>
                    <a:pt x="4736" y="3649"/>
                  </a:lnTo>
                  <a:lnTo>
                    <a:pt x="5279" y="3675"/>
                  </a:lnTo>
                  <a:lnTo>
                    <a:pt x="5822" y="3649"/>
                  </a:lnTo>
                  <a:lnTo>
                    <a:pt x="6340" y="3623"/>
                  </a:lnTo>
                  <a:lnTo>
                    <a:pt x="6857" y="3572"/>
                  </a:lnTo>
                  <a:lnTo>
                    <a:pt x="7349" y="3520"/>
                  </a:lnTo>
                  <a:lnTo>
                    <a:pt x="7815" y="3442"/>
                  </a:lnTo>
                  <a:lnTo>
                    <a:pt x="8229" y="3339"/>
                  </a:lnTo>
                  <a:lnTo>
                    <a:pt x="8643" y="3235"/>
                  </a:lnTo>
                  <a:lnTo>
                    <a:pt x="9031" y="3132"/>
                  </a:lnTo>
                  <a:lnTo>
                    <a:pt x="9368" y="3002"/>
                  </a:lnTo>
                  <a:lnTo>
                    <a:pt x="9678" y="2847"/>
                  </a:lnTo>
                  <a:lnTo>
                    <a:pt x="9937" y="2692"/>
                  </a:lnTo>
                  <a:lnTo>
                    <a:pt x="10144" y="2537"/>
                  </a:lnTo>
                  <a:lnTo>
                    <a:pt x="10325" y="2381"/>
                  </a:lnTo>
                  <a:lnTo>
                    <a:pt x="10454" y="2200"/>
                  </a:lnTo>
                  <a:lnTo>
                    <a:pt x="10558" y="2019"/>
                  </a:lnTo>
                  <a:lnTo>
                    <a:pt x="10584" y="1838"/>
                  </a:lnTo>
                  <a:lnTo>
                    <a:pt x="10558" y="1657"/>
                  </a:lnTo>
                  <a:lnTo>
                    <a:pt x="10454" y="1450"/>
                  </a:lnTo>
                  <a:lnTo>
                    <a:pt x="10325" y="1295"/>
                  </a:lnTo>
                  <a:lnTo>
                    <a:pt x="10144" y="1113"/>
                  </a:lnTo>
                  <a:lnTo>
                    <a:pt x="9937" y="958"/>
                  </a:lnTo>
                  <a:lnTo>
                    <a:pt x="9678" y="803"/>
                  </a:lnTo>
                  <a:lnTo>
                    <a:pt x="9368" y="673"/>
                  </a:lnTo>
                  <a:lnTo>
                    <a:pt x="9031" y="544"/>
                  </a:lnTo>
                  <a:lnTo>
                    <a:pt x="8643" y="415"/>
                  </a:lnTo>
                  <a:lnTo>
                    <a:pt x="8229" y="311"/>
                  </a:lnTo>
                  <a:lnTo>
                    <a:pt x="7815" y="208"/>
                  </a:lnTo>
                  <a:lnTo>
                    <a:pt x="7349" y="156"/>
                  </a:lnTo>
                  <a:lnTo>
                    <a:pt x="6857" y="78"/>
                  </a:lnTo>
                  <a:lnTo>
                    <a:pt x="6340" y="27"/>
                  </a:lnTo>
                  <a:lnTo>
                    <a:pt x="582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46"/>
            <p:cNvSpPr/>
            <p:nvPr/>
          </p:nvSpPr>
          <p:spPr>
            <a:xfrm>
              <a:off x="7209355" y="2350408"/>
              <a:ext cx="181754" cy="63126"/>
            </a:xfrm>
            <a:custGeom>
              <a:rect b="b" l="l" r="r" t="t"/>
              <a:pathLst>
                <a:path extrusionOk="0" fill="none" h="3676" w="10584">
                  <a:moveTo>
                    <a:pt x="10584" y="1838"/>
                  </a:moveTo>
                  <a:lnTo>
                    <a:pt x="10584" y="1838"/>
                  </a:lnTo>
                  <a:lnTo>
                    <a:pt x="10558" y="2019"/>
                  </a:lnTo>
                  <a:lnTo>
                    <a:pt x="10454" y="2200"/>
                  </a:lnTo>
                  <a:lnTo>
                    <a:pt x="10325" y="2381"/>
                  </a:lnTo>
                  <a:lnTo>
                    <a:pt x="10144" y="2537"/>
                  </a:lnTo>
                  <a:lnTo>
                    <a:pt x="9937" y="2692"/>
                  </a:lnTo>
                  <a:lnTo>
                    <a:pt x="9678" y="2847"/>
                  </a:lnTo>
                  <a:lnTo>
                    <a:pt x="9368" y="3002"/>
                  </a:lnTo>
                  <a:lnTo>
                    <a:pt x="9031" y="3132"/>
                  </a:lnTo>
                  <a:lnTo>
                    <a:pt x="8643" y="3235"/>
                  </a:lnTo>
                  <a:lnTo>
                    <a:pt x="8229" y="3339"/>
                  </a:lnTo>
                  <a:lnTo>
                    <a:pt x="7815" y="3442"/>
                  </a:lnTo>
                  <a:lnTo>
                    <a:pt x="7349" y="3520"/>
                  </a:lnTo>
                  <a:lnTo>
                    <a:pt x="6857" y="3572"/>
                  </a:lnTo>
                  <a:lnTo>
                    <a:pt x="6340" y="3623"/>
                  </a:lnTo>
                  <a:lnTo>
                    <a:pt x="5822" y="3649"/>
                  </a:lnTo>
                  <a:lnTo>
                    <a:pt x="5279" y="3675"/>
                  </a:lnTo>
                  <a:lnTo>
                    <a:pt x="5279" y="3675"/>
                  </a:lnTo>
                  <a:lnTo>
                    <a:pt x="4736" y="3649"/>
                  </a:lnTo>
                  <a:lnTo>
                    <a:pt x="4218" y="3623"/>
                  </a:lnTo>
                  <a:lnTo>
                    <a:pt x="3701" y="3572"/>
                  </a:lnTo>
                  <a:lnTo>
                    <a:pt x="3209" y="3520"/>
                  </a:lnTo>
                  <a:lnTo>
                    <a:pt x="2769" y="3442"/>
                  </a:lnTo>
                  <a:lnTo>
                    <a:pt x="2329" y="3339"/>
                  </a:lnTo>
                  <a:lnTo>
                    <a:pt x="1915" y="3235"/>
                  </a:lnTo>
                  <a:lnTo>
                    <a:pt x="1527" y="3132"/>
                  </a:lnTo>
                  <a:lnTo>
                    <a:pt x="1190" y="3002"/>
                  </a:lnTo>
                  <a:lnTo>
                    <a:pt x="880" y="2847"/>
                  </a:lnTo>
                  <a:lnTo>
                    <a:pt x="621" y="2692"/>
                  </a:lnTo>
                  <a:lnTo>
                    <a:pt x="414" y="2537"/>
                  </a:lnTo>
                  <a:lnTo>
                    <a:pt x="233" y="2381"/>
                  </a:lnTo>
                  <a:lnTo>
                    <a:pt x="104" y="2200"/>
                  </a:lnTo>
                  <a:lnTo>
                    <a:pt x="26" y="2019"/>
                  </a:lnTo>
                  <a:lnTo>
                    <a:pt x="0" y="1838"/>
                  </a:lnTo>
                  <a:lnTo>
                    <a:pt x="0" y="1838"/>
                  </a:lnTo>
                  <a:lnTo>
                    <a:pt x="26" y="1657"/>
                  </a:lnTo>
                  <a:lnTo>
                    <a:pt x="104" y="1450"/>
                  </a:lnTo>
                  <a:lnTo>
                    <a:pt x="233" y="1295"/>
                  </a:lnTo>
                  <a:lnTo>
                    <a:pt x="414" y="1113"/>
                  </a:lnTo>
                  <a:lnTo>
                    <a:pt x="621" y="958"/>
                  </a:lnTo>
                  <a:lnTo>
                    <a:pt x="880" y="803"/>
                  </a:lnTo>
                  <a:lnTo>
                    <a:pt x="1190" y="673"/>
                  </a:lnTo>
                  <a:lnTo>
                    <a:pt x="1527" y="544"/>
                  </a:lnTo>
                  <a:lnTo>
                    <a:pt x="1915" y="415"/>
                  </a:lnTo>
                  <a:lnTo>
                    <a:pt x="2329" y="311"/>
                  </a:lnTo>
                  <a:lnTo>
                    <a:pt x="2769" y="208"/>
                  </a:lnTo>
                  <a:lnTo>
                    <a:pt x="3209" y="156"/>
                  </a:lnTo>
                  <a:lnTo>
                    <a:pt x="3701" y="78"/>
                  </a:lnTo>
                  <a:lnTo>
                    <a:pt x="4218" y="27"/>
                  </a:lnTo>
                  <a:lnTo>
                    <a:pt x="4736" y="1"/>
                  </a:lnTo>
                  <a:lnTo>
                    <a:pt x="5279" y="1"/>
                  </a:lnTo>
                  <a:lnTo>
                    <a:pt x="5279" y="1"/>
                  </a:lnTo>
                  <a:lnTo>
                    <a:pt x="5822" y="1"/>
                  </a:lnTo>
                  <a:lnTo>
                    <a:pt x="6340" y="27"/>
                  </a:lnTo>
                  <a:lnTo>
                    <a:pt x="6857" y="78"/>
                  </a:lnTo>
                  <a:lnTo>
                    <a:pt x="7349" y="156"/>
                  </a:lnTo>
                  <a:lnTo>
                    <a:pt x="7815" y="208"/>
                  </a:lnTo>
                  <a:lnTo>
                    <a:pt x="8229" y="311"/>
                  </a:lnTo>
                  <a:lnTo>
                    <a:pt x="8643" y="415"/>
                  </a:lnTo>
                  <a:lnTo>
                    <a:pt x="9031" y="544"/>
                  </a:lnTo>
                  <a:lnTo>
                    <a:pt x="9368" y="673"/>
                  </a:lnTo>
                  <a:lnTo>
                    <a:pt x="9678" y="803"/>
                  </a:lnTo>
                  <a:lnTo>
                    <a:pt x="9937" y="958"/>
                  </a:lnTo>
                  <a:lnTo>
                    <a:pt x="10144" y="1113"/>
                  </a:lnTo>
                  <a:lnTo>
                    <a:pt x="10325" y="1295"/>
                  </a:lnTo>
                  <a:lnTo>
                    <a:pt x="10454" y="1450"/>
                  </a:lnTo>
                  <a:lnTo>
                    <a:pt x="10558" y="1657"/>
                  </a:lnTo>
                  <a:lnTo>
                    <a:pt x="10584" y="18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46"/>
            <p:cNvSpPr/>
            <p:nvPr/>
          </p:nvSpPr>
          <p:spPr>
            <a:xfrm>
              <a:off x="7068489" y="2402407"/>
              <a:ext cx="460824" cy="668337"/>
            </a:xfrm>
            <a:custGeom>
              <a:rect b="b" l="l" r="r" t="t"/>
              <a:pathLst>
                <a:path extrusionOk="0" h="38919" w="26835">
                  <a:moveTo>
                    <a:pt x="13404" y="0"/>
                  </a:moveTo>
                  <a:lnTo>
                    <a:pt x="5874" y="2045"/>
                  </a:lnTo>
                  <a:lnTo>
                    <a:pt x="3002" y="2821"/>
                  </a:lnTo>
                  <a:lnTo>
                    <a:pt x="2640" y="2924"/>
                  </a:lnTo>
                  <a:lnTo>
                    <a:pt x="2303" y="3080"/>
                  </a:lnTo>
                  <a:lnTo>
                    <a:pt x="1967" y="3261"/>
                  </a:lnTo>
                  <a:lnTo>
                    <a:pt x="1656" y="3468"/>
                  </a:lnTo>
                  <a:lnTo>
                    <a:pt x="1372" y="3675"/>
                  </a:lnTo>
                  <a:lnTo>
                    <a:pt x="1113" y="3934"/>
                  </a:lnTo>
                  <a:lnTo>
                    <a:pt x="880" y="4218"/>
                  </a:lnTo>
                  <a:lnTo>
                    <a:pt x="673" y="4503"/>
                  </a:lnTo>
                  <a:lnTo>
                    <a:pt x="466" y="4813"/>
                  </a:lnTo>
                  <a:lnTo>
                    <a:pt x="311" y="5150"/>
                  </a:lnTo>
                  <a:lnTo>
                    <a:pt x="181" y="5486"/>
                  </a:lnTo>
                  <a:lnTo>
                    <a:pt x="78" y="5848"/>
                  </a:lnTo>
                  <a:lnTo>
                    <a:pt x="26" y="6211"/>
                  </a:lnTo>
                  <a:lnTo>
                    <a:pt x="0" y="6573"/>
                  </a:lnTo>
                  <a:lnTo>
                    <a:pt x="0" y="6961"/>
                  </a:lnTo>
                  <a:lnTo>
                    <a:pt x="26" y="7349"/>
                  </a:lnTo>
                  <a:lnTo>
                    <a:pt x="2459" y="14750"/>
                  </a:lnTo>
                  <a:lnTo>
                    <a:pt x="2640" y="15345"/>
                  </a:lnTo>
                  <a:lnTo>
                    <a:pt x="2795" y="15914"/>
                  </a:lnTo>
                  <a:lnTo>
                    <a:pt x="2950" y="16510"/>
                  </a:lnTo>
                  <a:lnTo>
                    <a:pt x="3080" y="17105"/>
                  </a:lnTo>
                  <a:lnTo>
                    <a:pt x="3183" y="17700"/>
                  </a:lnTo>
                  <a:lnTo>
                    <a:pt x="3287" y="18295"/>
                  </a:lnTo>
                  <a:lnTo>
                    <a:pt x="3364" y="18916"/>
                  </a:lnTo>
                  <a:lnTo>
                    <a:pt x="3416" y="19511"/>
                  </a:lnTo>
                  <a:lnTo>
                    <a:pt x="3468" y="20107"/>
                  </a:lnTo>
                  <a:lnTo>
                    <a:pt x="3468" y="20728"/>
                  </a:lnTo>
                  <a:lnTo>
                    <a:pt x="3494" y="21323"/>
                  </a:lnTo>
                  <a:lnTo>
                    <a:pt x="3468" y="21944"/>
                  </a:lnTo>
                  <a:lnTo>
                    <a:pt x="3442" y="22539"/>
                  </a:lnTo>
                  <a:lnTo>
                    <a:pt x="3390" y="23134"/>
                  </a:lnTo>
                  <a:lnTo>
                    <a:pt x="3338" y="23755"/>
                  </a:lnTo>
                  <a:lnTo>
                    <a:pt x="3261" y="24350"/>
                  </a:lnTo>
                  <a:lnTo>
                    <a:pt x="1553" y="35736"/>
                  </a:lnTo>
                  <a:lnTo>
                    <a:pt x="1553" y="35943"/>
                  </a:lnTo>
                  <a:lnTo>
                    <a:pt x="1605" y="36124"/>
                  </a:lnTo>
                  <a:lnTo>
                    <a:pt x="1682" y="36305"/>
                  </a:lnTo>
                  <a:lnTo>
                    <a:pt x="1812" y="36486"/>
                  </a:lnTo>
                  <a:lnTo>
                    <a:pt x="1967" y="36642"/>
                  </a:lnTo>
                  <a:lnTo>
                    <a:pt x="2122" y="36823"/>
                  </a:lnTo>
                  <a:lnTo>
                    <a:pt x="2329" y="36978"/>
                  </a:lnTo>
                  <a:lnTo>
                    <a:pt x="2562" y="37133"/>
                  </a:lnTo>
                  <a:lnTo>
                    <a:pt x="2821" y="37263"/>
                  </a:lnTo>
                  <a:lnTo>
                    <a:pt x="3105" y="37418"/>
                  </a:lnTo>
                  <a:lnTo>
                    <a:pt x="3726" y="37677"/>
                  </a:lnTo>
                  <a:lnTo>
                    <a:pt x="4451" y="37910"/>
                  </a:lnTo>
                  <a:lnTo>
                    <a:pt x="5253" y="38117"/>
                  </a:lnTo>
                  <a:lnTo>
                    <a:pt x="6107" y="38298"/>
                  </a:lnTo>
                  <a:lnTo>
                    <a:pt x="7039" y="38479"/>
                  </a:lnTo>
                  <a:lnTo>
                    <a:pt x="8022" y="38608"/>
                  </a:lnTo>
                  <a:lnTo>
                    <a:pt x="9057" y="38712"/>
                  </a:lnTo>
                  <a:lnTo>
                    <a:pt x="10118" y="38790"/>
                  </a:lnTo>
                  <a:lnTo>
                    <a:pt x="11205" y="38867"/>
                  </a:lnTo>
                  <a:lnTo>
                    <a:pt x="12292" y="38893"/>
                  </a:lnTo>
                  <a:lnTo>
                    <a:pt x="13404" y="38919"/>
                  </a:lnTo>
                  <a:lnTo>
                    <a:pt x="14517" y="38893"/>
                  </a:lnTo>
                  <a:lnTo>
                    <a:pt x="15630" y="38867"/>
                  </a:lnTo>
                  <a:lnTo>
                    <a:pt x="16717" y="38790"/>
                  </a:lnTo>
                  <a:lnTo>
                    <a:pt x="17778" y="38712"/>
                  </a:lnTo>
                  <a:lnTo>
                    <a:pt x="18787" y="38608"/>
                  </a:lnTo>
                  <a:lnTo>
                    <a:pt x="19770" y="38479"/>
                  </a:lnTo>
                  <a:lnTo>
                    <a:pt x="20702" y="38298"/>
                  </a:lnTo>
                  <a:lnTo>
                    <a:pt x="21556" y="38117"/>
                  </a:lnTo>
                  <a:lnTo>
                    <a:pt x="22358" y="37910"/>
                  </a:lnTo>
                  <a:lnTo>
                    <a:pt x="23082" y="37677"/>
                  </a:lnTo>
                  <a:lnTo>
                    <a:pt x="23703" y="37418"/>
                  </a:lnTo>
                  <a:lnTo>
                    <a:pt x="23988" y="37263"/>
                  </a:lnTo>
                  <a:lnTo>
                    <a:pt x="24247" y="37133"/>
                  </a:lnTo>
                  <a:lnTo>
                    <a:pt x="24480" y="36978"/>
                  </a:lnTo>
                  <a:lnTo>
                    <a:pt x="24687" y="36823"/>
                  </a:lnTo>
                  <a:lnTo>
                    <a:pt x="24868" y="36642"/>
                  </a:lnTo>
                  <a:lnTo>
                    <a:pt x="24997" y="36486"/>
                  </a:lnTo>
                  <a:lnTo>
                    <a:pt x="25127" y="36305"/>
                  </a:lnTo>
                  <a:lnTo>
                    <a:pt x="25204" y="36124"/>
                  </a:lnTo>
                  <a:lnTo>
                    <a:pt x="25256" y="35943"/>
                  </a:lnTo>
                  <a:lnTo>
                    <a:pt x="25282" y="35736"/>
                  </a:lnTo>
                  <a:lnTo>
                    <a:pt x="23289" y="25230"/>
                  </a:lnTo>
                  <a:lnTo>
                    <a:pt x="23186" y="24506"/>
                  </a:lnTo>
                  <a:lnTo>
                    <a:pt x="23082" y="23807"/>
                  </a:lnTo>
                  <a:lnTo>
                    <a:pt x="23005" y="23082"/>
                  </a:lnTo>
                  <a:lnTo>
                    <a:pt x="22953" y="22384"/>
                  </a:lnTo>
                  <a:lnTo>
                    <a:pt x="22927" y="21659"/>
                  </a:lnTo>
                  <a:lnTo>
                    <a:pt x="22927" y="20960"/>
                  </a:lnTo>
                  <a:lnTo>
                    <a:pt x="22953" y="20236"/>
                  </a:lnTo>
                  <a:lnTo>
                    <a:pt x="23005" y="19537"/>
                  </a:lnTo>
                  <a:lnTo>
                    <a:pt x="23082" y="18813"/>
                  </a:lnTo>
                  <a:lnTo>
                    <a:pt x="23186" y="18114"/>
                  </a:lnTo>
                  <a:lnTo>
                    <a:pt x="23315" y="17415"/>
                  </a:lnTo>
                  <a:lnTo>
                    <a:pt x="23470" y="16717"/>
                  </a:lnTo>
                  <a:lnTo>
                    <a:pt x="23626" y="16018"/>
                  </a:lnTo>
                  <a:lnTo>
                    <a:pt x="23833" y="15345"/>
                  </a:lnTo>
                  <a:lnTo>
                    <a:pt x="24040" y="14647"/>
                  </a:lnTo>
                  <a:lnTo>
                    <a:pt x="24273" y="13974"/>
                  </a:lnTo>
                  <a:lnTo>
                    <a:pt x="26783" y="7349"/>
                  </a:lnTo>
                  <a:lnTo>
                    <a:pt x="26834" y="6961"/>
                  </a:lnTo>
                  <a:lnTo>
                    <a:pt x="26834" y="6573"/>
                  </a:lnTo>
                  <a:lnTo>
                    <a:pt x="26783" y="6211"/>
                  </a:lnTo>
                  <a:lnTo>
                    <a:pt x="26731" y="5848"/>
                  </a:lnTo>
                  <a:lnTo>
                    <a:pt x="26627" y="5486"/>
                  </a:lnTo>
                  <a:lnTo>
                    <a:pt x="26498" y="5150"/>
                  </a:lnTo>
                  <a:lnTo>
                    <a:pt x="26343" y="4813"/>
                  </a:lnTo>
                  <a:lnTo>
                    <a:pt x="26162" y="4503"/>
                  </a:lnTo>
                  <a:lnTo>
                    <a:pt x="25929" y="4218"/>
                  </a:lnTo>
                  <a:lnTo>
                    <a:pt x="25696" y="3934"/>
                  </a:lnTo>
                  <a:lnTo>
                    <a:pt x="25437" y="3675"/>
                  </a:lnTo>
                  <a:lnTo>
                    <a:pt x="25152" y="3468"/>
                  </a:lnTo>
                  <a:lnTo>
                    <a:pt x="24842" y="3261"/>
                  </a:lnTo>
                  <a:lnTo>
                    <a:pt x="24505" y="3080"/>
                  </a:lnTo>
                  <a:lnTo>
                    <a:pt x="24169" y="2924"/>
                  </a:lnTo>
                  <a:lnTo>
                    <a:pt x="23807" y="2821"/>
                  </a:lnTo>
                  <a:lnTo>
                    <a:pt x="20495" y="1915"/>
                  </a:lnTo>
                  <a:lnTo>
                    <a:pt x="134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46"/>
            <p:cNvSpPr/>
            <p:nvPr/>
          </p:nvSpPr>
          <p:spPr>
            <a:xfrm>
              <a:off x="7241794" y="2313092"/>
              <a:ext cx="115983" cy="164873"/>
            </a:xfrm>
            <a:custGeom>
              <a:rect b="b" l="l" r="r" t="t"/>
              <a:pathLst>
                <a:path extrusionOk="0" h="9601" w="6754">
                  <a:moveTo>
                    <a:pt x="751" y="0"/>
                  </a:moveTo>
                  <a:lnTo>
                    <a:pt x="0" y="8048"/>
                  </a:lnTo>
                  <a:lnTo>
                    <a:pt x="26" y="8229"/>
                  </a:lnTo>
                  <a:lnTo>
                    <a:pt x="78" y="8410"/>
                  </a:lnTo>
                  <a:lnTo>
                    <a:pt x="181" y="8591"/>
                  </a:lnTo>
                  <a:lnTo>
                    <a:pt x="285" y="8746"/>
                  </a:lnTo>
                  <a:lnTo>
                    <a:pt x="440" y="8876"/>
                  </a:lnTo>
                  <a:lnTo>
                    <a:pt x="621" y="9005"/>
                  </a:lnTo>
                  <a:lnTo>
                    <a:pt x="828" y="9109"/>
                  </a:lnTo>
                  <a:lnTo>
                    <a:pt x="1061" y="9212"/>
                  </a:lnTo>
                  <a:lnTo>
                    <a:pt x="1320" y="9316"/>
                  </a:lnTo>
                  <a:lnTo>
                    <a:pt x="1579" y="9393"/>
                  </a:lnTo>
                  <a:lnTo>
                    <a:pt x="2148" y="9523"/>
                  </a:lnTo>
                  <a:lnTo>
                    <a:pt x="2743" y="9574"/>
                  </a:lnTo>
                  <a:lnTo>
                    <a:pt x="3390" y="9600"/>
                  </a:lnTo>
                  <a:lnTo>
                    <a:pt x="4011" y="9574"/>
                  </a:lnTo>
                  <a:lnTo>
                    <a:pt x="4632" y="9523"/>
                  </a:lnTo>
                  <a:lnTo>
                    <a:pt x="5201" y="9393"/>
                  </a:lnTo>
                  <a:lnTo>
                    <a:pt x="5460" y="9316"/>
                  </a:lnTo>
                  <a:lnTo>
                    <a:pt x="5719" y="9212"/>
                  </a:lnTo>
                  <a:lnTo>
                    <a:pt x="5926" y="9109"/>
                  </a:lnTo>
                  <a:lnTo>
                    <a:pt x="6133" y="9005"/>
                  </a:lnTo>
                  <a:lnTo>
                    <a:pt x="6314" y="8876"/>
                  </a:lnTo>
                  <a:lnTo>
                    <a:pt x="6469" y="8746"/>
                  </a:lnTo>
                  <a:lnTo>
                    <a:pt x="6599" y="8591"/>
                  </a:lnTo>
                  <a:lnTo>
                    <a:pt x="6702" y="8410"/>
                  </a:lnTo>
                  <a:lnTo>
                    <a:pt x="6754" y="8229"/>
                  </a:lnTo>
                  <a:lnTo>
                    <a:pt x="6754" y="8048"/>
                  </a:lnTo>
                  <a:lnTo>
                    <a:pt x="569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46"/>
            <p:cNvSpPr/>
            <p:nvPr/>
          </p:nvSpPr>
          <p:spPr>
            <a:xfrm>
              <a:off x="7241794" y="2313092"/>
              <a:ext cx="115983" cy="164873"/>
            </a:xfrm>
            <a:custGeom>
              <a:rect b="b" l="l" r="r" t="t"/>
              <a:pathLst>
                <a:path extrusionOk="0" fill="none" h="9601" w="6754">
                  <a:moveTo>
                    <a:pt x="751" y="0"/>
                  </a:moveTo>
                  <a:lnTo>
                    <a:pt x="0" y="8048"/>
                  </a:lnTo>
                  <a:lnTo>
                    <a:pt x="0" y="8048"/>
                  </a:lnTo>
                  <a:lnTo>
                    <a:pt x="26" y="8229"/>
                  </a:lnTo>
                  <a:lnTo>
                    <a:pt x="78" y="8410"/>
                  </a:lnTo>
                  <a:lnTo>
                    <a:pt x="181" y="8591"/>
                  </a:lnTo>
                  <a:lnTo>
                    <a:pt x="285" y="8746"/>
                  </a:lnTo>
                  <a:lnTo>
                    <a:pt x="440" y="8876"/>
                  </a:lnTo>
                  <a:lnTo>
                    <a:pt x="621" y="9005"/>
                  </a:lnTo>
                  <a:lnTo>
                    <a:pt x="828" y="9109"/>
                  </a:lnTo>
                  <a:lnTo>
                    <a:pt x="1061" y="9212"/>
                  </a:lnTo>
                  <a:lnTo>
                    <a:pt x="1320" y="9316"/>
                  </a:lnTo>
                  <a:lnTo>
                    <a:pt x="1579" y="9393"/>
                  </a:lnTo>
                  <a:lnTo>
                    <a:pt x="2148" y="9523"/>
                  </a:lnTo>
                  <a:lnTo>
                    <a:pt x="2743" y="9574"/>
                  </a:lnTo>
                  <a:lnTo>
                    <a:pt x="3390" y="9600"/>
                  </a:lnTo>
                  <a:lnTo>
                    <a:pt x="4011" y="9574"/>
                  </a:lnTo>
                  <a:lnTo>
                    <a:pt x="4632" y="9523"/>
                  </a:lnTo>
                  <a:lnTo>
                    <a:pt x="5201" y="9393"/>
                  </a:lnTo>
                  <a:lnTo>
                    <a:pt x="5460" y="9316"/>
                  </a:lnTo>
                  <a:lnTo>
                    <a:pt x="5719" y="9212"/>
                  </a:lnTo>
                  <a:lnTo>
                    <a:pt x="5926" y="9109"/>
                  </a:lnTo>
                  <a:lnTo>
                    <a:pt x="6133" y="9005"/>
                  </a:lnTo>
                  <a:lnTo>
                    <a:pt x="6314" y="8876"/>
                  </a:lnTo>
                  <a:lnTo>
                    <a:pt x="6469" y="8746"/>
                  </a:lnTo>
                  <a:lnTo>
                    <a:pt x="6599" y="8591"/>
                  </a:lnTo>
                  <a:lnTo>
                    <a:pt x="6702" y="8410"/>
                  </a:lnTo>
                  <a:lnTo>
                    <a:pt x="6754" y="8229"/>
                  </a:lnTo>
                  <a:lnTo>
                    <a:pt x="6754" y="8048"/>
                  </a:lnTo>
                  <a:lnTo>
                    <a:pt x="5693" y="0"/>
                  </a:lnTo>
                  <a:lnTo>
                    <a:pt x="7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46"/>
            <p:cNvSpPr/>
            <p:nvPr/>
          </p:nvSpPr>
          <p:spPr>
            <a:xfrm>
              <a:off x="7249350" y="2357071"/>
              <a:ext cx="1339" cy="14682"/>
            </a:xfrm>
            <a:custGeom>
              <a:rect b="b" l="l" r="r" t="t"/>
              <a:pathLst>
                <a:path extrusionOk="0" h="855" w="78">
                  <a:moveTo>
                    <a:pt x="78" y="1"/>
                  </a:moveTo>
                  <a:lnTo>
                    <a:pt x="0" y="855"/>
                  </a:lnTo>
                  <a:lnTo>
                    <a:pt x="0" y="855"/>
                  </a:lnTo>
                  <a:lnTo>
                    <a:pt x="78" y="1"/>
                  </a:lnTo>
                  <a:lnTo>
                    <a:pt x="78" y="1"/>
                  </a:lnTo>
                  <a:close/>
                </a:path>
              </a:pathLst>
            </a:custGeom>
            <a:solidFill>
              <a:srgbClr val="918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46"/>
            <p:cNvSpPr/>
            <p:nvPr/>
          </p:nvSpPr>
          <p:spPr>
            <a:xfrm>
              <a:off x="7249350" y="2357071"/>
              <a:ext cx="1339" cy="14682"/>
            </a:xfrm>
            <a:custGeom>
              <a:rect b="b" l="l" r="r" t="t"/>
              <a:pathLst>
                <a:path extrusionOk="0" fill="none" h="855" w="78">
                  <a:moveTo>
                    <a:pt x="78" y="1"/>
                  </a:moveTo>
                  <a:lnTo>
                    <a:pt x="0" y="855"/>
                  </a:lnTo>
                  <a:lnTo>
                    <a:pt x="0" y="855"/>
                  </a:lnTo>
                  <a:lnTo>
                    <a:pt x="78" y="1"/>
                  </a:lnTo>
                  <a:lnTo>
                    <a:pt x="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46"/>
            <p:cNvSpPr/>
            <p:nvPr/>
          </p:nvSpPr>
          <p:spPr>
            <a:xfrm>
              <a:off x="7249350" y="2357071"/>
              <a:ext cx="97763" cy="39565"/>
            </a:xfrm>
            <a:custGeom>
              <a:rect b="b" l="l" r="r" t="t"/>
              <a:pathLst>
                <a:path extrusionOk="0" h="2304" w="5693">
                  <a:moveTo>
                    <a:pt x="78" y="1"/>
                  </a:moveTo>
                  <a:lnTo>
                    <a:pt x="0" y="855"/>
                  </a:lnTo>
                  <a:lnTo>
                    <a:pt x="311" y="1191"/>
                  </a:lnTo>
                  <a:lnTo>
                    <a:pt x="647" y="1476"/>
                  </a:lnTo>
                  <a:lnTo>
                    <a:pt x="983" y="1709"/>
                  </a:lnTo>
                  <a:lnTo>
                    <a:pt x="1346" y="1916"/>
                  </a:lnTo>
                  <a:lnTo>
                    <a:pt x="1734" y="2097"/>
                  </a:lnTo>
                  <a:lnTo>
                    <a:pt x="2122" y="2200"/>
                  </a:lnTo>
                  <a:lnTo>
                    <a:pt x="2536" y="2278"/>
                  </a:lnTo>
                  <a:lnTo>
                    <a:pt x="2924" y="2304"/>
                  </a:lnTo>
                  <a:lnTo>
                    <a:pt x="3312" y="2278"/>
                  </a:lnTo>
                  <a:lnTo>
                    <a:pt x="3700" y="2200"/>
                  </a:lnTo>
                  <a:lnTo>
                    <a:pt x="4063" y="2097"/>
                  </a:lnTo>
                  <a:lnTo>
                    <a:pt x="4425" y="1916"/>
                  </a:lnTo>
                  <a:lnTo>
                    <a:pt x="4761" y="1683"/>
                  </a:lnTo>
                  <a:lnTo>
                    <a:pt x="5098" y="1398"/>
                  </a:lnTo>
                  <a:lnTo>
                    <a:pt x="5408" y="1062"/>
                  </a:lnTo>
                  <a:lnTo>
                    <a:pt x="5693" y="674"/>
                  </a:lnTo>
                  <a:lnTo>
                    <a:pt x="5589" y="27"/>
                  </a:lnTo>
                  <a:lnTo>
                    <a:pt x="5279" y="182"/>
                  </a:lnTo>
                  <a:lnTo>
                    <a:pt x="4968" y="311"/>
                  </a:lnTo>
                  <a:lnTo>
                    <a:pt x="4632" y="441"/>
                  </a:lnTo>
                  <a:lnTo>
                    <a:pt x="4296" y="518"/>
                  </a:lnTo>
                  <a:lnTo>
                    <a:pt x="3933" y="596"/>
                  </a:lnTo>
                  <a:lnTo>
                    <a:pt x="3597" y="648"/>
                  </a:lnTo>
                  <a:lnTo>
                    <a:pt x="3235" y="674"/>
                  </a:lnTo>
                  <a:lnTo>
                    <a:pt x="2510" y="674"/>
                  </a:lnTo>
                  <a:lnTo>
                    <a:pt x="2148" y="648"/>
                  </a:lnTo>
                  <a:lnTo>
                    <a:pt x="1786" y="596"/>
                  </a:lnTo>
                  <a:lnTo>
                    <a:pt x="1423" y="518"/>
                  </a:lnTo>
                  <a:lnTo>
                    <a:pt x="1087" y="415"/>
                  </a:lnTo>
                  <a:lnTo>
                    <a:pt x="725" y="285"/>
                  </a:lnTo>
                  <a:lnTo>
                    <a:pt x="414" y="156"/>
                  </a:lnTo>
                  <a:lnTo>
                    <a:pt x="78"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46"/>
            <p:cNvSpPr/>
            <p:nvPr/>
          </p:nvSpPr>
          <p:spPr>
            <a:xfrm>
              <a:off x="7249350" y="2357071"/>
              <a:ext cx="97763" cy="39565"/>
            </a:xfrm>
            <a:custGeom>
              <a:rect b="b" l="l" r="r" t="t"/>
              <a:pathLst>
                <a:path extrusionOk="0" fill="none" h="2304" w="5693">
                  <a:moveTo>
                    <a:pt x="78" y="1"/>
                  </a:moveTo>
                  <a:lnTo>
                    <a:pt x="0" y="855"/>
                  </a:lnTo>
                  <a:lnTo>
                    <a:pt x="0" y="855"/>
                  </a:lnTo>
                  <a:lnTo>
                    <a:pt x="311" y="1191"/>
                  </a:lnTo>
                  <a:lnTo>
                    <a:pt x="647" y="1476"/>
                  </a:lnTo>
                  <a:lnTo>
                    <a:pt x="983" y="1709"/>
                  </a:lnTo>
                  <a:lnTo>
                    <a:pt x="1346" y="1916"/>
                  </a:lnTo>
                  <a:lnTo>
                    <a:pt x="1734" y="2097"/>
                  </a:lnTo>
                  <a:lnTo>
                    <a:pt x="2122" y="2200"/>
                  </a:lnTo>
                  <a:lnTo>
                    <a:pt x="2536" y="2278"/>
                  </a:lnTo>
                  <a:lnTo>
                    <a:pt x="2924" y="2304"/>
                  </a:lnTo>
                  <a:lnTo>
                    <a:pt x="2924" y="2304"/>
                  </a:lnTo>
                  <a:lnTo>
                    <a:pt x="3312" y="2278"/>
                  </a:lnTo>
                  <a:lnTo>
                    <a:pt x="3700" y="2200"/>
                  </a:lnTo>
                  <a:lnTo>
                    <a:pt x="4063" y="2097"/>
                  </a:lnTo>
                  <a:lnTo>
                    <a:pt x="4425" y="1916"/>
                  </a:lnTo>
                  <a:lnTo>
                    <a:pt x="4761" y="1683"/>
                  </a:lnTo>
                  <a:lnTo>
                    <a:pt x="5098" y="1398"/>
                  </a:lnTo>
                  <a:lnTo>
                    <a:pt x="5408" y="1062"/>
                  </a:lnTo>
                  <a:lnTo>
                    <a:pt x="5693" y="674"/>
                  </a:lnTo>
                  <a:lnTo>
                    <a:pt x="5589" y="27"/>
                  </a:lnTo>
                  <a:lnTo>
                    <a:pt x="5589" y="27"/>
                  </a:lnTo>
                  <a:lnTo>
                    <a:pt x="5279" y="182"/>
                  </a:lnTo>
                  <a:lnTo>
                    <a:pt x="4968" y="311"/>
                  </a:lnTo>
                  <a:lnTo>
                    <a:pt x="4632" y="441"/>
                  </a:lnTo>
                  <a:lnTo>
                    <a:pt x="4296" y="518"/>
                  </a:lnTo>
                  <a:lnTo>
                    <a:pt x="3933" y="596"/>
                  </a:lnTo>
                  <a:lnTo>
                    <a:pt x="3597" y="648"/>
                  </a:lnTo>
                  <a:lnTo>
                    <a:pt x="3235" y="674"/>
                  </a:lnTo>
                  <a:lnTo>
                    <a:pt x="2872" y="674"/>
                  </a:lnTo>
                  <a:lnTo>
                    <a:pt x="2872" y="674"/>
                  </a:lnTo>
                  <a:lnTo>
                    <a:pt x="2510" y="674"/>
                  </a:lnTo>
                  <a:lnTo>
                    <a:pt x="2148" y="648"/>
                  </a:lnTo>
                  <a:lnTo>
                    <a:pt x="1786" y="596"/>
                  </a:lnTo>
                  <a:lnTo>
                    <a:pt x="1423" y="518"/>
                  </a:lnTo>
                  <a:lnTo>
                    <a:pt x="1087" y="415"/>
                  </a:lnTo>
                  <a:lnTo>
                    <a:pt x="725" y="285"/>
                  </a:lnTo>
                  <a:lnTo>
                    <a:pt x="414" y="156"/>
                  </a:lnTo>
                  <a:lnTo>
                    <a:pt x="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46"/>
            <p:cNvSpPr/>
            <p:nvPr/>
          </p:nvSpPr>
          <p:spPr>
            <a:xfrm>
              <a:off x="7205354" y="2380185"/>
              <a:ext cx="188863" cy="120448"/>
            </a:xfrm>
            <a:custGeom>
              <a:rect b="b" l="l" r="r" t="t"/>
              <a:pathLst>
                <a:path extrusionOk="0" h="7014" w="10998">
                  <a:moveTo>
                    <a:pt x="10817" y="0"/>
                  </a:moveTo>
                  <a:lnTo>
                    <a:pt x="10299" y="337"/>
                  </a:lnTo>
                  <a:lnTo>
                    <a:pt x="9756" y="647"/>
                  </a:lnTo>
                  <a:lnTo>
                    <a:pt x="9186" y="932"/>
                  </a:lnTo>
                  <a:lnTo>
                    <a:pt x="8565" y="1191"/>
                  </a:lnTo>
                  <a:lnTo>
                    <a:pt x="7944" y="1398"/>
                  </a:lnTo>
                  <a:lnTo>
                    <a:pt x="7272" y="1553"/>
                  </a:lnTo>
                  <a:lnTo>
                    <a:pt x="6573" y="1682"/>
                  </a:lnTo>
                  <a:lnTo>
                    <a:pt x="5874" y="1734"/>
                  </a:lnTo>
                  <a:lnTo>
                    <a:pt x="5176" y="1760"/>
                  </a:lnTo>
                  <a:lnTo>
                    <a:pt x="4451" y="1708"/>
                  </a:lnTo>
                  <a:lnTo>
                    <a:pt x="3726" y="1605"/>
                  </a:lnTo>
                  <a:lnTo>
                    <a:pt x="3364" y="1527"/>
                  </a:lnTo>
                  <a:lnTo>
                    <a:pt x="3002" y="1450"/>
                  </a:lnTo>
                  <a:lnTo>
                    <a:pt x="2640" y="1346"/>
                  </a:lnTo>
                  <a:lnTo>
                    <a:pt x="2277" y="1217"/>
                  </a:lnTo>
                  <a:lnTo>
                    <a:pt x="1941" y="1061"/>
                  </a:lnTo>
                  <a:lnTo>
                    <a:pt x="1579" y="906"/>
                  </a:lnTo>
                  <a:lnTo>
                    <a:pt x="1242" y="725"/>
                  </a:lnTo>
                  <a:lnTo>
                    <a:pt x="906" y="544"/>
                  </a:lnTo>
                  <a:lnTo>
                    <a:pt x="544" y="337"/>
                  </a:lnTo>
                  <a:lnTo>
                    <a:pt x="233" y="104"/>
                  </a:lnTo>
                  <a:lnTo>
                    <a:pt x="0" y="4244"/>
                  </a:lnTo>
                  <a:lnTo>
                    <a:pt x="26" y="4425"/>
                  </a:lnTo>
                  <a:lnTo>
                    <a:pt x="52" y="4581"/>
                  </a:lnTo>
                  <a:lnTo>
                    <a:pt x="78" y="4736"/>
                  </a:lnTo>
                  <a:lnTo>
                    <a:pt x="130" y="4891"/>
                  </a:lnTo>
                  <a:lnTo>
                    <a:pt x="285" y="5202"/>
                  </a:lnTo>
                  <a:lnTo>
                    <a:pt x="492" y="5460"/>
                  </a:lnTo>
                  <a:lnTo>
                    <a:pt x="725" y="5719"/>
                  </a:lnTo>
                  <a:lnTo>
                    <a:pt x="1035" y="5926"/>
                  </a:lnTo>
                  <a:lnTo>
                    <a:pt x="1346" y="6133"/>
                  </a:lnTo>
                  <a:lnTo>
                    <a:pt x="1734" y="6314"/>
                  </a:lnTo>
                  <a:lnTo>
                    <a:pt x="2122" y="6495"/>
                  </a:lnTo>
                  <a:lnTo>
                    <a:pt x="2562" y="6625"/>
                  </a:lnTo>
                  <a:lnTo>
                    <a:pt x="3002" y="6754"/>
                  </a:lnTo>
                  <a:lnTo>
                    <a:pt x="3494" y="6832"/>
                  </a:lnTo>
                  <a:lnTo>
                    <a:pt x="3985" y="6910"/>
                  </a:lnTo>
                  <a:lnTo>
                    <a:pt x="4477" y="6961"/>
                  </a:lnTo>
                  <a:lnTo>
                    <a:pt x="4994" y="7013"/>
                  </a:lnTo>
                  <a:lnTo>
                    <a:pt x="6030" y="7013"/>
                  </a:lnTo>
                  <a:lnTo>
                    <a:pt x="6521" y="6961"/>
                  </a:lnTo>
                  <a:lnTo>
                    <a:pt x="7039" y="6910"/>
                  </a:lnTo>
                  <a:lnTo>
                    <a:pt x="7530" y="6832"/>
                  </a:lnTo>
                  <a:lnTo>
                    <a:pt x="7996" y="6754"/>
                  </a:lnTo>
                  <a:lnTo>
                    <a:pt x="8462" y="6625"/>
                  </a:lnTo>
                  <a:lnTo>
                    <a:pt x="8876" y="6495"/>
                  </a:lnTo>
                  <a:lnTo>
                    <a:pt x="9290" y="6314"/>
                  </a:lnTo>
                  <a:lnTo>
                    <a:pt x="9652" y="6133"/>
                  </a:lnTo>
                  <a:lnTo>
                    <a:pt x="9989" y="5926"/>
                  </a:lnTo>
                  <a:lnTo>
                    <a:pt x="10273" y="5719"/>
                  </a:lnTo>
                  <a:lnTo>
                    <a:pt x="10532" y="5460"/>
                  </a:lnTo>
                  <a:lnTo>
                    <a:pt x="10739" y="5202"/>
                  </a:lnTo>
                  <a:lnTo>
                    <a:pt x="10894" y="4891"/>
                  </a:lnTo>
                  <a:lnTo>
                    <a:pt x="10946" y="4736"/>
                  </a:lnTo>
                  <a:lnTo>
                    <a:pt x="10972" y="4581"/>
                  </a:lnTo>
                  <a:lnTo>
                    <a:pt x="10998" y="4425"/>
                  </a:lnTo>
                  <a:lnTo>
                    <a:pt x="10998" y="4244"/>
                  </a:lnTo>
                  <a:lnTo>
                    <a:pt x="108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46"/>
            <p:cNvSpPr/>
            <p:nvPr/>
          </p:nvSpPr>
          <p:spPr>
            <a:xfrm>
              <a:off x="7183579" y="2048687"/>
              <a:ext cx="230644" cy="319958"/>
            </a:xfrm>
            <a:custGeom>
              <a:rect b="b" l="l" r="r" t="t"/>
              <a:pathLst>
                <a:path extrusionOk="0" h="18632" w="13431">
                  <a:moveTo>
                    <a:pt x="6702" y="0"/>
                  </a:moveTo>
                  <a:lnTo>
                    <a:pt x="6262" y="26"/>
                  </a:lnTo>
                  <a:lnTo>
                    <a:pt x="5848" y="52"/>
                  </a:lnTo>
                  <a:lnTo>
                    <a:pt x="5434" y="130"/>
                  </a:lnTo>
                  <a:lnTo>
                    <a:pt x="5046" y="207"/>
                  </a:lnTo>
                  <a:lnTo>
                    <a:pt x="4684" y="311"/>
                  </a:lnTo>
                  <a:lnTo>
                    <a:pt x="4322" y="466"/>
                  </a:lnTo>
                  <a:lnTo>
                    <a:pt x="3959" y="621"/>
                  </a:lnTo>
                  <a:lnTo>
                    <a:pt x="3649" y="803"/>
                  </a:lnTo>
                  <a:lnTo>
                    <a:pt x="3338" y="984"/>
                  </a:lnTo>
                  <a:lnTo>
                    <a:pt x="3028" y="1217"/>
                  </a:lnTo>
                  <a:lnTo>
                    <a:pt x="2743" y="1449"/>
                  </a:lnTo>
                  <a:lnTo>
                    <a:pt x="2484" y="1708"/>
                  </a:lnTo>
                  <a:lnTo>
                    <a:pt x="2226" y="1993"/>
                  </a:lnTo>
                  <a:lnTo>
                    <a:pt x="1993" y="2278"/>
                  </a:lnTo>
                  <a:lnTo>
                    <a:pt x="1760" y="2588"/>
                  </a:lnTo>
                  <a:lnTo>
                    <a:pt x="1553" y="2924"/>
                  </a:lnTo>
                  <a:lnTo>
                    <a:pt x="1372" y="3261"/>
                  </a:lnTo>
                  <a:lnTo>
                    <a:pt x="1191" y="3623"/>
                  </a:lnTo>
                  <a:lnTo>
                    <a:pt x="1009" y="3985"/>
                  </a:lnTo>
                  <a:lnTo>
                    <a:pt x="854" y="4374"/>
                  </a:lnTo>
                  <a:lnTo>
                    <a:pt x="725" y="4788"/>
                  </a:lnTo>
                  <a:lnTo>
                    <a:pt x="595" y="5202"/>
                  </a:lnTo>
                  <a:lnTo>
                    <a:pt x="363" y="6056"/>
                  </a:lnTo>
                  <a:lnTo>
                    <a:pt x="207" y="6987"/>
                  </a:lnTo>
                  <a:lnTo>
                    <a:pt x="78" y="7919"/>
                  </a:lnTo>
                  <a:lnTo>
                    <a:pt x="26" y="8902"/>
                  </a:lnTo>
                  <a:lnTo>
                    <a:pt x="0" y="9937"/>
                  </a:lnTo>
                  <a:lnTo>
                    <a:pt x="0" y="10429"/>
                  </a:lnTo>
                  <a:lnTo>
                    <a:pt x="26" y="10920"/>
                  </a:lnTo>
                  <a:lnTo>
                    <a:pt x="78" y="11412"/>
                  </a:lnTo>
                  <a:lnTo>
                    <a:pt x="130" y="11878"/>
                  </a:lnTo>
                  <a:lnTo>
                    <a:pt x="207" y="12318"/>
                  </a:lnTo>
                  <a:lnTo>
                    <a:pt x="285" y="12758"/>
                  </a:lnTo>
                  <a:lnTo>
                    <a:pt x="414" y="13198"/>
                  </a:lnTo>
                  <a:lnTo>
                    <a:pt x="518" y="13612"/>
                  </a:lnTo>
                  <a:lnTo>
                    <a:pt x="647" y="14000"/>
                  </a:lnTo>
                  <a:lnTo>
                    <a:pt x="802" y="14388"/>
                  </a:lnTo>
                  <a:lnTo>
                    <a:pt x="958" y="14750"/>
                  </a:lnTo>
                  <a:lnTo>
                    <a:pt x="1139" y="15087"/>
                  </a:lnTo>
                  <a:lnTo>
                    <a:pt x="1320" y="15423"/>
                  </a:lnTo>
                  <a:lnTo>
                    <a:pt x="1527" y="15733"/>
                  </a:lnTo>
                  <a:lnTo>
                    <a:pt x="1734" y="16044"/>
                  </a:lnTo>
                  <a:lnTo>
                    <a:pt x="1967" y="16329"/>
                  </a:lnTo>
                  <a:lnTo>
                    <a:pt x="2200" y="16613"/>
                  </a:lnTo>
                  <a:lnTo>
                    <a:pt x="2433" y="16872"/>
                  </a:lnTo>
                  <a:lnTo>
                    <a:pt x="2691" y="17105"/>
                  </a:lnTo>
                  <a:lnTo>
                    <a:pt x="2950" y="17338"/>
                  </a:lnTo>
                  <a:lnTo>
                    <a:pt x="3235" y="17545"/>
                  </a:lnTo>
                  <a:lnTo>
                    <a:pt x="3520" y="17726"/>
                  </a:lnTo>
                  <a:lnTo>
                    <a:pt x="3804" y="17907"/>
                  </a:lnTo>
                  <a:lnTo>
                    <a:pt x="4089" y="18062"/>
                  </a:lnTo>
                  <a:lnTo>
                    <a:pt x="4399" y="18192"/>
                  </a:lnTo>
                  <a:lnTo>
                    <a:pt x="4710" y="18295"/>
                  </a:lnTo>
                  <a:lnTo>
                    <a:pt x="5020" y="18399"/>
                  </a:lnTo>
                  <a:lnTo>
                    <a:pt x="5357" y="18502"/>
                  </a:lnTo>
                  <a:lnTo>
                    <a:pt x="5693" y="18554"/>
                  </a:lnTo>
                  <a:lnTo>
                    <a:pt x="6030" y="18606"/>
                  </a:lnTo>
                  <a:lnTo>
                    <a:pt x="6366" y="18632"/>
                  </a:lnTo>
                  <a:lnTo>
                    <a:pt x="7065" y="18632"/>
                  </a:lnTo>
                  <a:lnTo>
                    <a:pt x="7401" y="18606"/>
                  </a:lnTo>
                  <a:lnTo>
                    <a:pt x="7737" y="18554"/>
                  </a:lnTo>
                  <a:lnTo>
                    <a:pt x="8048" y="18502"/>
                  </a:lnTo>
                  <a:lnTo>
                    <a:pt x="8384" y="18399"/>
                  </a:lnTo>
                  <a:lnTo>
                    <a:pt x="8695" y="18295"/>
                  </a:lnTo>
                  <a:lnTo>
                    <a:pt x="9005" y="18192"/>
                  </a:lnTo>
                  <a:lnTo>
                    <a:pt x="9316" y="18062"/>
                  </a:lnTo>
                  <a:lnTo>
                    <a:pt x="9626" y="17907"/>
                  </a:lnTo>
                  <a:lnTo>
                    <a:pt x="9911" y="17726"/>
                  </a:lnTo>
                  <a:lnTo>
                    <a:pt x="10196" y="17545"/>
                  </a:lnTo>
                  <a:lnTo>
                    <a:pt x="10454" y="17338"/>
                  </a:lnTo>
                  <a:lnTo>
                    <a:pt x="10713" y="17105"/>
                  </a:lnTo>
                  <a:lnTo>
                    <a:pt x="10972" y="16872"/>
                  </a:lnTo>
                  <a:lnTo>
                    <a:pt x="11231" y="16613"/>
                  </a:lnTo>
                  <a:lnTo>
                    <a:pt x="11464" y="16329"/>
                  </a:lnTo>
                  <a:lnTo>
                    <a:pt x="11671" y="16044"/>
                  </a:lnTo>
                  <a:lnTo>
                    <a:pt x="11878" y="15733"/>
                  </a:lnTo>
                  <a:lnTo>
                    <a:pt x="12085" y="15423"/>
                  </a:lnTo>
                  <a:lnTo>
                    <a:pt x="12266" y="15087"/>
                  </a:lnTo>
                  <a:lnTo>
                    <a:pt x="12447" y="14750"/>
                  </a:lnTo>
                  <a:lnTo>
                    <a:pt x="12602" y="14388"/>
                  </a:lnTo>
                  <a:lnTo>
                    <a:pt x="12758" y="14000"/>
                  </a:lnTo>
                  <a:lnTo>
                    <a:pt x="12887" y="13612"/>
                  </a:lnTo>
                  <a:lnTo>
                    <a:pt x="13016" y="13198"/>
                  </a:lnTo>
                  <a:lnTo>
                    <a:pt x="13120" y="12758"/>
                  </a:lnTo>
                  <a:lnTo>
                    <a:pt x="13197" y="12318"/>
                  </a:lnTo>
                  <a:lnTo>
                    <a:pt x="13275" y="11878"/>
                  </a:lnTo>
                  <a:lnTo>
                    <a:pt x="13353" y="11412"/>
                  </a:lnTo>
                  <a:lnTo>
                    <a:pt x="13379" y="10920"/>
                  </a:lnTo>
                  <a:lnTo>
                    <a:pt x="13404" y="10429"/>
                  </a:lnTo>
                  <a:lnTo>
                    <a:pt x="13430" y="9937"/>
                  </a:lnTo>
                  <a:lnTo>
                    <a:pt x="13404" y="8902"/>
                  </a:lnTo>
                  <a:lnTo>
                    <a:pt x="13353" y="7919"/>
                  </a:lnTo>
                  <a:lnTo>
                    <a:pt x="13249" y="6987"/>
                  </a:lnTo>
                  <a:lnTo>
                    <a:pt x="13120" y="6056"/>
                  </a:lnTo>
                  <a:lnTo>
                    <a:pt x="12939" y="5202"/>
                  </a:lnTo>
                  <a:lnTo>
                    <a:pt x="12835" y="4788"/>
                  </a:lnTo>
                  <a:lnTo>
                    <a:pt x="12706" y="4374"/>
                  </a:lnTo>
                  <a:lnTo>
                    <a:pt x="12576" y="3985"/>
                  </a:lnTo>
                  <a:lnTo>
                    <a:pt x="12421" y="3623"/>
                  </a:lnTo>
                  <a:lnTo>
                    <a:pt x="12266" y="3261"/>
                  </a:lnTo>
                  <a:lnTo>
                    <a:pt x="12085" y="2924"/>
                  </a:lnTo>
                  <a:lnTo>
                    <a:pt x="11878" y="2588"/>
                  </a:lnTo>
                  <a:lnTo>
                    <a:pt x="11671" y="2278"/>
                  </a:lnTo>
                  <a:lnTo>
                    <a:pt x="11438" y="1993"/>
                  </a:lnTo>
                  <a:lnTo>
                    <a:pt x="11179" y="1708"/>
                  </a:lnTo>
                  <a:lnTo>
                    <a:pt x="10920" y="1449"/>
                  </a:lnTo>
                  <a:lnTo>
                    <a:pt x="10636" y="1217"/>
                  </a:lnTo>
                  <a:lnTo>
                    <a:pt x="10351" y="984"/>
                  </a:lnTo>
                  <a:lnTo>
                    <a:pt x="10015" y="803"/>
                  </a:lnTo>
                  <a:lnTo>
                    <a:pt x="9678" y="621"/>
                  </a:lnTo>
                  <a:lnTo>
                    <a:pt x="9316" y="466"/>
                  </a:lnTo>
                  <a:lnTo>
                    <a:pt x="8928" y="311"/>
                  </a:lnTo>
                  <a:lnTo>
                    <a:pt x="8540" y="207"/>
                  </a:lnTo>
                  <a:lnTo>
                    <a:pt x="8126" y="130"/>
                  </a:lnTo>
                  <a:lnTo>
                    <a:pt x="7660" y="52"/>
                  </a:lnTo>
                  <a:lnTo>
                    <a:pt x="7194" y="26"/>
                  </a:lnTo>
                  <a:lnTo>
                    <a:pt x="670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46"/>
            <p:cNvSpPr/>
            <p:nvPr/>
          </p:nvSpPr>
          <p:spPr>
            <a:xfrm>
              <a:off x="7183579" y="2048687"/>
              <a:ext cx="230644" cy="319958"/>
            </a:xfrm>
            <a:custGeom>
              <a:rect b="b" l="l" r="r" t="t"/>
              <a:pathLst>
                <a:path extrusionOk="0" fill="none" h="18632" w="13431">
                  <a:moveTo>
                    <a:pt x="13430" y="9937"/>
                  </a:moveTo>
                  <a:lnTo>
                    <a:pt x="13430" y="9937"/>
                  </a:lnTo>
                  <a:lnTo>
                    <a:pt x="13404" y="10429"/>
                  </a:lnTo>
                  <a:lnTo>
                    <a:pt x="13379" y="10920"/>
                  </a:lnTo>
                  <a:lnTo>
                    <a:pt x="13353" y="11412"/>
                  </a:lnTo>
                  <a:lnTo>
                    <a:pt x="13275" y="11878"/>
                  </a:lnTo>
                  <a:lnTo>
                    <a:pt x="13197" y="12318"/>
                  </a:lnTo>
                  <a:lnTo>
                    <a:pt x="13120" y="12758"/>
                  </a:lnTo>
                  <a:lnTo>
                    <a:pt x="13016" y="13198"/>
                  </a:lnTo>
                  <a:lnTo>
                    <a:pt x="12887" y="13612"/>
                  </a:lnTo>
                  <a:lnTo>
                    <a:pt x="12758" y="14000"/>
                  </a:lnTo>
                  <a:lnTo>
                    <a:pt x="12602" y="14388"/>
                  </a:lnTo>
                  <a:lnTo>
                    <a:pt x="12447" y="14750"/>
                  </a:lnTo>
                  <a:lnTo>
                    <a:pt x="12266" y="15087"/>
                  </a:lnTo>
                  <a:lnTo>
                    <a:pt x="12085" y="15423"/>
                  </a:lnTo>
                  <a:lnTo>
                    <a:pt x="11878" y="15733"/>
                  </a:lnTo>
                  <a:lnTo>
                    <a:pt x="11671" y="16044"/>
                  </a:lnTo>
                  <a:lnTo>
                    <a:pt x="11464" y="16329"/>
                  </a:lnTo>
                  <a:lnTo>
                    <a:pt x="11231" y="16613"/>
                  </a:lnTo>
                  <a:lnTo>
                    <a:pt x="10972" y="16872"/>
                  </a:lnTo>
                  <a:lnTo>
                    <a:pt x="10713" y="17105"/>
                  </a:lnTo>
                  <a:lnTo>
                    <a:pt x="10454" y="17338"/>
                  </a:lnTo>
                  <a:lnTo>
                    <a:pt x="10196" y="17545"/>
                  </a:lnTo>
                  <a:lnTo>
                    <a:pt x="9911" y="17726"/>
                  </a:lnTo>
                  <a:lnTo>
                    <a:pt x="9626" y="17907"/>
                  </a:lnTo>
                  <a:lnTo>
                    <a:pt x="9316" y="18062"/>
                  </a:lnTo>
                  <a:lnTo>
                    <a:pt x="9005" y="18192"/>
                  </a:lnTo>
                  <a:lnTo>
                    <a:pt x="8695" y="18295"/>
                  </a:lnTo>
                  <a:lnTo>
                    <a:pt x="8384" y="18399"/>
                  </a:lnTo>
                  <a:lnTo>
                    <a:pt x="8048" y="18502"/>
                  </a:lnTo>
                  <a:lnTo>
                    <a:pt x="7737" y="18554"/>
                  </a:lnTo>
                  <a:lnTo>
                    <a:pt x="7401" y="18606"/>
                  </a:lnTo>
                  <a:lnTo>
                    <a:pt x="7065" y="18632"/>
                  </a:lnTo>
                  <a:lnTo>
                    <a:pt x="6702" y="18632"/>
                  </a:lnTo>
                  <a:lnTo>
                    <a:pt x="6702" y="18632"/>
                  </a:lnTo>
                  <a:lnTo>
                    <a:pt x="6366" y="18632"/>
                  </a:lnTo>
                  <a:lnTo>
                    <a:pt x="6030" y="18606"/>
                  </a:lnTo>
                  <a:lnTo>
                    <a:pt x="5693" y="18554"/>
                  </a:lnTo>
                  <a:lnTo>
                    <a:pt x="5357" y="18502"/>
                  </a:lnTo>
                  <a:lnTo>
                    <a:pt x="5020" y="18399"/>
                  </a:lnTo>
                  <a:lnTo>
                    <a:pt x="4710" y="18295"/>
                  </a:lnTo>
                  <a:lnTo>
                    <a:pt x="4399" y="18192"/>
                  </a:lnTo>
                  <a:lnTo>
                    <a:pt x="4089" y="18062"/>
                  </a:lnTo>
                  <a:lnTo>
                    <a:pt x="3804" y="17907"/>
                  </a:lnTo>
                  <a:lnTo>
                    <a:pt x="3520" y="17726"/>
                  </a:lnTo>
                  <a:lnTo>
                    <a:pt x="3235" y="17545"/>
                  </a:lnTo>
                  <a:lnTo>
                    <a:pt x="2950" y="17338"/>
                  </a:lnTo>
                  <a:lnTo>
                    <a:pt x="2691" y="17105"/>
                  </a:lnTo>
                  <a:lnTo>
                    <a:pt x="2433" y="16872"/>
                  </a:lnTo>
                  <a:lnTo>
                    <a:pt x="2200" y="16613"/>
                  </a:lnTo>
                  <a:lnTo>
                    <a:pt x="1967" y="16329"/>
                  </a:lnTo>
                  <a:lnTo>
                    <a:pt x="1734" y="16044"/>
                  </a:lnTo>
                  <a:lnTo>
                    <a:pt x="1527" y="15733"/>
                  </a:lnTo>
                  <a:lnTo>
                    <a:pt x="1320" y="15423"/>
                  </a:lnTo>
                  <a:lnTo>
                    <a:pt x="1139" y="15087"/>
                  </a:lnTo>
                  <a:lnTo>
                    <a:pt x="958" y="14750"/>
                  </a:lnTo>
                  <a:lnTo>
                    <a:pt x="802" y="14388"/>
                  </a:lnTo>
                  <a:lnTo>
                    <a:pt x="647" y="14000"/>
                  </a:lnTo>
                  <a:lnTo>
                    <a:pt x="518" y="13612"/>
                  </a:lnTo>
                  <a:lnTo>
                    <a:pt x="414" y="13198"/>
                  </a:lnTo>
                  <a:lnTo>
                    <a:pt x="285" y="12758"/>
                  </a:lnTo>
                  <a:lnTo>
                    <a:pt x="207" y="12318"/>
                  </a:lnTo>
                  <a:lnTo>
                    <a:pt x="130" y="11878"/>
                  </a:lnTo>
                  <a:lnTo>
                    <a:pt x="78" y="11412"/>
                  </a:lnTo>
                  <a:lnTo>
                    <a:pt x="26" y="10920"/>
                  </a:lnTo>
                  <a:lnTo>
                    <a:pt x="0" y="10429"/>
                  </a:lnTo>
                  <a:lnTo>
                    <a:pt x="0" y="9937"/>
                  </a:lnTo>
                  <a:lnTo>
                    <a:pt x="0" y="9937"/>
                  </a:lnTo>
                  <a:lnTo>
                    <a:pt x="26" y="8902"/>
                  </a:lnTo>
                  <a:lnTo>
                    <a:pt x="78" y="7919"/>
                  </a:lnTo>
                  <a:lnTo>
                    <a:pt x="207" y="6987"/>
                  </a:lnTo>
                  <a:lnTo>
                    <a:pt x="363" y="6056"/>
                  </a:lnTo>
                  <a:lnTo>
                    <a:pt x="595" y="5202"/>
                  </a:lnTo>
                  <a:lnTo>
                    <a:pt x="725" y="4788"/>
                  </a:lnTo>
                  <a:lnTo>
                    <a:pt x="854" y="4374"/>
                  </a:lnTo>
                  <a:lnTo>
                    <a:pt x="1009" y="3985"/>
                  </a:lnTo>
                  <a:lnTo>
                    <a:pt x="1191" y="3623"/>
                  </a:lnTo>
                  <a:lnTo>
                    <a:pt x="1372" y="3261"/>
                  </a:lnTo>
                  <a:lnTo>
                    <a:pt x="1553" y="2924"/>
                  </a:lnTo>
                  <a:lnTo>
                    <a:pt x="1760" y="2588"/>
                  </a:lnTo>
                  <a:lnTo>
                    <a:pt x="1993" y="2278"/>
                  </a:lnTo>
                  <a:lnTo>
                    <a:pt x="2226" y="1993"/>
                  </a:lnTo>
                  <a:lnTo>
                    <a:pt x="2484" y="1708"/>
                  </a:lnTo>
                  <a:lnTo>
                    <a:pt x="2743" y="1449"/>
                  </a:lnTo>
                  <a:lnTo>
                    <a:pt x="3028" y="1217"/>
                  </a:lnTo>
                  <a:lnTo>
                    <a:pt x="3338" y="984"/>
                  </a:lnTo>
                  <a:lnTo>
                    <a:pt x="3649" y="803"/>
                  </a:lnTo>
                  <a:lnTo>
                    <a:pt x="3959" y="621"/>
                  </a:lnTo>
                  <a:lnTo>
                    <a:pt x="4322" y="466"/>
                  </a:lnTo>
                  <a:lnTo>
                    <a:pt x="4684" y="311"/>
                  </a:lnTo>
                  <a:lnTo>
                    <a:pt x="5046" y="207"/>
                  </a:lnTo>
                  <a:lnTo>
                    <a:pt x="5434" y="130"/>
                  </a:lnTo>
                  <a:lnTo>
                    <a:pt x="5848" y="52"/>
                  </a:lnTo>
                  <a:lnTo>
                    <a:pt x="6262" y="26"/>
                  </a:lnTo>
                  <a:lnTo>
                    <a:pt x="6702" y="0"/>
                  </a:lnTo>
                  <a:lnTo>
                    <a:pt x="6702" y="0"/>
                  </a:lnTo>
                  <a:lnTo>
                    <a:pt x="7194" y="26"/>
                  </a:lnTo>
                  <a:lnTo>
                    <a:pt x="7660" y="52"/>
                  </a:lnTo>
                  <a:lnTo>
                    <a:pt x="8126" y="130"/>
                  </a:lnTo>
                  <a:lnTo>
                    <a:pt x="8540" y="207"/>
                  </a:lnTo>
                  <a:lnTo>
                    <a:pt x="8928" y="311"/>
                  </a:lnTo>
                  <a:lnTo>
                    <a:pt x="9316" y="466"/>
                  </a:lnTo>
                  <a:lnTo>
                    <a:pt x="9678" y="621"/>
                  </a:lnTo>
                  <a:lnTo>
                    <a:pt x="10015" y="803"/>
                  </a:lnTo>
                  <a:lnTo>
                    <a:pt x="10351" y="984"/>
                  </a:lnTo>
                  <a:lnTo>
                    <a:pt x="10636" y="1217"/>
                  </a:lnTo>
                  <a:lnTo>
                    <a:pt x="10920" y="1449"/>
                  </a:lnTo>
                  <a:lnTo>
                    <a:pt x="11179" y="1708"/>
                  </a:lnTo>
                  <a:lnTo>
                    <a:pt x="11438" y="1993"/>
                  </a:lnTo>
                  <a:lnTo>
                    <a:pt x="11671" y="2278"/>
                  </a:lnTo>
                  <a:lnTo>
                    <a:pt x="11878" y="2588"/>
                  </a:lnTo>
                  <a:lnTo>
                    <a:pt x="12085" y="2924"/>
                  </a:lnTo>
                  <a:lnTo>
                    <a:pt x="12266" y="3261"/>
                  </a:lnTo>
                  <a:lnTo>
                    <a:pt x="12421" y="3623"/>
                  </a:lnTo>
                  <a:lnTo>
                    <a:pt x="12576" y="3985"/>
                  </a:lnTo>
                  <a:lnTo>
                    <a:pt x="12706" y="4374"/>
                  </a:lnTo>
                  <a:lnTo>
                    <a:pt x="12835" y="4788"/>
                  </a:lnTo>
                  <a:lnTo>
                    <a:pt x="12939" y="5202"/>
                  </a:lnTo>
                  <a:lnTo>
                    <a:pt x="13120" y="6056"/>
                  </a:lnTo>
                  <a:lnTo>
                    <a:pt x="13249" y="6987"/>
                  </a:lnTo>
                  <a:lnTo>
                    <a:pt x="13353" y="7919"/>
                  </a:lnTo>
                  <a:lnTo>
                    <a:pt x="13404" y="8902"/>
                  </a:lnTo>
                  <a:lnTo>
                    <a:pt x="13430" y="99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46"/>
            <p:cNvSpPr/>
            <p:nvPr/>
          </p:nvSpPr>
          <p:spPr>
            <a:xfrm>
              <a:off x="7219572" y="2163777"/>
              <a:ext cx="59108" cy="35118"/>
            </a:xfrm>
            <a:custGeom>
              <a:rect b="b" l="l" r="r" t="t"/>
              <a:pathLst>
                <a:path extrusionOk="0" h="2045" w="3442">
                  <a:moveTo>
                    <a:pt x="2122" y="0"/>
                  </a:moveTo>
                  <a:lnTo>
                    <a:pt x="1682" y="26"/>
                  </a:lnTo>
                  <a:lnTo>
                    <a:pt x="1242" y="130"/>
                  </a:lnTo>
                  <a:lnTo>
                    <a:pt x="1009" y="182"/>
                  </a:lnTo>
                  <a:lnTo>
                    <a:pt x="802" y="259"/>
                  </a:lnTo>
                  <a:lnTo>
                    <a:pt x="621" y="337"/>
                  </a:lnTo>
                  <a:lnTo>
                    <a:pt x="440" y="440"/>
                  </a:lnTo>
                  <a:lnTo>
                    <a:pt x="363" y="492"/>
                  </a:lnTo>
                  <a:lnTo>
                    <a:pt x="285" y="596"/>
                  </a:lnTo>
                  <a:lnTo>
                    <a:pt x="156" y="803"/>
                  </a:lnTo>
                  <a:lnTo>
                    <a:pt x="52" y="1061"/>
                  </a:lnTo>
                  <a:lnTo>
                    <a:pt x="0" y="1320"/>
                  </a:lnTo>
                  <a:lnTo>
                    <a:pt x="0" y="1450"/>
                  </a:lnTo>
                  <a:lnTo>
                    <a:pt x="0" y="1579"/>
                  </a:lnTo>
                  <a:lnTo>
                    <a:pt x="26" y="1682"/>
                  </a:lnTo>
                  <a:lnTo>
                    <a:pt x="78" y="1786"/>
                  </a:lnTo>
                  <a:lnTo>
                    <a:pt x="156" y="1889"/>
                  </a:lnTo>
                  <a:lnTo>
                    <a:pt x="233" y="1941"/>
                  </a:lnTo>
                  <a:lnTo>
                    <a:pt x="363" y="1993"/>
                  </a:lnTo>
                  <a:lnTo>
                    <a:pt x="492" y="2045"/>
                  </a:lnTo>
                  <a:lnTo>
                    <a:pt x="544" y="2045"/>
                  </a:lnTo>
                  <a:lnTo>
                    <a:pt x="647" y="2019"/>
                  </a:lnTo>
                  <a:lnTo>
                    <a:pt x="751" y="1993"/>
                  </a:lnTo>
                  <a:lnTo>
                    <a:pt x="958" y="1915"/>
                  </a:lnTo>
                  <a:lnTo>
                    <a:pt x="1165" y="1812"/>
                  </a:lnTo>
                  <a:lnTo>
                    <a:pt x="1346" y="1708"/>
                  </a:lnTo>
                  <a:lnTo>
                    <a:pt x="1553" y="1657"/>
                  </a:lnTo>
                  <a:lnTo>
                    <a:pt x="1760" y="1605"/>
                  </a:lnTo>
                  <a:lnTo>
                    <a:pt x="2174" y="1579"/>
                  </a:lnTo>
                  <a:lnTo>
                    <a:pt x="2614" y="1553"/>
                  </a:lnTo>
                  <a:lnTo>
                    <a:pt x="2821" y="1501"/>
                  </a:lnTo>
                  <a:lnTo>
                    <a:pt x="3002" y="1424"/>
                  </a:lnTo>
                  <a:lnTo>
                    <a:pt x="3183" y="1320"/>
                  </a:lnTo>
                  <a:lnTo>
                    <a:pt x="3338" y="1165"/>
                  </a:lnTo>
                  <a:lnTo>
                    <a:pt x="3390" y="1061"/>
                  </a:lnTo>
                  <a:lnTo>
                    <a:pt x="3416" y="958"/>
                  </a:lnTo>
                  <a:lnTo>
                    <a:pt x="3442" y="880"/>
                  </a:lnTo>
                  <a:lnTo>
                    <a:pt x="3442" y="751"/>
                  </a:lnTo>
                  <a:lnTo>
                    <a:pt x="3416" y="621"/>
                  </a:lnTo>
                  <a:lnTo>
                    <a:pt x="3364" y="492"/>
                  </a:lnTo>
                  <a:lnTo>
                    <a:pt x="3287" y="389"/>
                  </a:lnTo>
                  <a:lnTo>
                    <a:pt x="3183" y="285"/>
                  </a:lnTo>
                  <a:lnTo>
                    <a:pt x="3054" y="207"/>
                  </a:lnTo>
                  <a:lnTo>
                    <a:pt x="2924" y="156"/>
                  </a:lnTo>
                  <a:lnTo>
                    <a:pt x="2795" y="104"/>
                  </a:lnTo>
                  <a:lnTo>
                    <a:pt x="2640" y="52"/>
                  </a:lnTo>
                  <a:lnTo>
                    <a:pt x="2407" y="26"/>
                  </a:lnTo>
                  <a:lnTo>
                    <a:pt x="2122"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46"/>
            <p:cNvSpPr/>
            <p:nvPr/>
          </p:nvSpPr>
          <p:spPr>
            <a:xfrm>
              <a:off x="7219572" y="2163777"/>
              <a:ext cx="59108" cy="35118"/>
            </a:xfrm>
            <a:custGeom>
              <a:rect b="b" l="l" r="r" t="t"/>
              <a:pathLst>
                <a:path extrusionOk="0" fill="none" h="2045" w="3442">
                  <a:moveTo>
                    <a:pt x="2122" y="0"/>
                  </a:moveTo>
                  <a:lnTo>
                    <a:pt x="2122" y="0"/>
                  </a:lnTo>
                  <a:lnTo>
                    <a:pt x="1682" y="26"/>
                  </a:lnTo>
                  <a:lnTo>
                    <a:pt x="1242" y="130"/>
                  </a:lnTo>
                  <a:lnTo>
                    <a:pt x="1009" y="182"/>
                  </a:lnTo>
                  <a:lnTo>
                    <a:pt x="802" y="259"/>
                  </a:lnTo>
                  <a:lnTo>
                    <a:pt x="621" y="337"/>
                  </a:lnTo>
                  <a:lnTo>
                    <a:pt x="440" y="440"/>
                  </a:lnTo>
                  <a:lnTo>
                    <a:pt x="440" y="440"/>
                  </a:lnTo>
                  <a:lnTo>
                    <a:pt x="363" y="492"/>
                  </a:lnTo>
                  <a:lnTo>
                    <a:pt x="285" y="596"/>
                  </a:lnTo>
                  <a:lnTo>
                    <a:pt x="156" y="803"/>
                  </a:lnTo>
                  <a:lnTo>
                    <a:pt x="52" y="1061"/>
                  </a:lnTo>
                  <a:lnTo>
                    <a:pt x="0" y="1320"/>
                  </a:lnTo>
                  <a:lnTo>
                    <a:pt x="0" y="1450"/>
                  </a:lnTo>
                  <a:lnTo>
                    <a:pt x="0" y="1579"/>
                  </a:lnTo>
                  <a:lnTo>
                    <a:pt x="26" y="1682"/>
                  </a:lnTo>
                  <a:lnTo>
                    <a:pt x="78" y="1786"/>
                  </a:lnTo>
                  <a:lnTo>
                    <a:pt x="156" y="1889"/>
                  </a:lnTo>
                  <a:lnTo>
                    <a:pt x="233" y="1941"/>
                  </a:lnTo>
                  <a:lnTo>
                    <a:pt x="363" y="1993"/>
                  </a:lnTo>
                  <a:lnTo>
                    <a:pt x="492" y="2045"/>
                  </a:lnTo>
                  <a:lnTo>
                    <a:pt x="492" y="2045"/>
                  </a:lnTo>
                  <a:lnTo>
                    <a:pt x="544" y="2045"/>
                  </a:lnTo>
                  <a:lnTo>
                    <a:pt x="544" y="2045"/>
                  </a:lnTo>
                  <a:lnTo>
                    <a:pt x="647" y="2019"/>
                  </a:lnTo>
                  <a:lnTo>
                    <a:pt x="751" y="1993"/>
                  </a:lnTo>
                  <a:lnTo>
                    <a:pt x="958" y="1915"/>
                  </a:lnTo>
                  <a:lnTo>
                    <a:pt x="1165" y="1812"/>
                  </a:lnTo>
                  <a:lnTo>
                    <a:pt x="1346" y="1708"/>
                  </a:lnTo>
                  <a:lnTo>
                    <a:pt x="1346" y="1708"/>
                  </a:lnTo>
                  <a:lnTo>
                    <a:pt x="1553" y="1657"/>
                  </a:lnTo>
                  <a:lnTo>
                    <a:pt x="1760" y="1605"/>
                  </a:lnTo>
                  <a:lnTo>
                    <a:pt x="2174" y="1579"/>
                  </a:lnTo>
                  <a:lnTo>
                    <a:pt x="2174" y="1579"/>
                  </a:lnTo>
                  <a:lnTo>
                    <a:pt x="2614" y="1553"/>
                  </a:lnTo>
                  <a:lnTo>
                    <a:pt x="2821" y="1501"/>
                  </a:lnTo>
                  <a:lnTo>
                    <a:pt x="3002" y="1424"/>
                  </a:lnTo>
                  <a:lnTo>
                    <a:pt x="3002" y="1424"/>
                  </a:lnTo>
                  <a:lnTo>
                    <a:pt x="3183" y="1320"/>
                  </a:lnTo>
                  <a:lnTo>
                    <a:pt x="3338" y="1165"/>
                  </a:lnTo>
                  <a:lnTo>
                    <a:pt x="3390" y="1061"/>
                  </a:lnTo>
                  <a:lnTo>
                    <a:pt x="3416" y="958"/>
                  </a:lnTo>
                  <a:lnTo>
                    <a:pt x="3442" y="880"/>
                  </a:lnTo>
                  <a:lnTo>
                    <a:pt x="3442" y="751"/>
                  </a:lnTo>
                  <a:lnTo>
                    <a:pt x="3442" y="751"/>
                  </a:lnTo>
                  <a:lnTo>
                    <a:pt x="3416" y="621"/>
                  </a:lnTo>
                  <a:lnTo>
                    <a:pt x="3364" y="492"/>
                  </a:lnTo>
                  <a:lnTo>
                    <a:pt x="3287" y="389"/>
                  </a:lnTo>
                  <a:lnTo>
                    <a:pt x="3183" y="285"/>
                  </a:lnTo>
                  <a:lnTo>
                    <a:pt x="3054" y="207"/>
                  </a:lnTo>
                  <a:lnTo>
                    <a:pt x="2924" y="156"/>
                  </a:lnTo>
                  <a:lnTo>
                    <a:pt x="2795" y="104"/>
                  </a:lnTo>
                  <a:lnTo>
                    <a:pt x="2640" y="52"/>
                  </a:lnTo>
                  <a:lnTo>
                    <a:pt x="2640" y="52"/>
                  </a:lnTo>
                  <a:lnTo>
                    <a:pt x="2407" y="26"/>
                  </a:lnTo>
                  <a:lnTo>
                    <a:pt x="212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46"/>
            <p:cNvSpPr/>
            <p:nvPr/>
          </p:nvSpPr>
          <p:spPr>
            <a:xfrm>
              <a:off x="7320444" y="2163331"/>
              <a:ext cx="59554" cy="34671"/>
            </a:xfrm>
            <a:custGeom>
              <a:rect b="b" l="l" r="r" t="t"/>
              <a:pathLst>
                <a:path extrusionOk="0" h="2019" w="3468">
                  <a:moveTo>
                    <a:pt x="1320" y="1"/>
                  </a:moveTo>
                  <a:lnTo>
                    <a:pt x="1061" y="26"/>
                  </a:lnTo>
                  <a:lnTo>
                    <a:pt x="828" y="52"/>
                  </a:lnTo>
                  <a:lnTo>
                    <a:pt x="673" y="78"/>
                  </a:lnTo>
                  <a:lnTo>
                    <a:pt x="544" y="130"/>
                  </a:lnTo>
                  <a:lnTo>
                    <a:pt x="414" y="208"/>
                  </a:lnTo>
                  <a:lnTo>
                    <a:pt x="285" y="285"/>
                  </a:lnTo>
                  <a:lnTo>
                    <a:pt x="181" y="389"/>
                  </a:lnTo>
                  <a:lnTo>
                    <a:pt x="78" y="492"/>
                  </a:lnTo>
                  <a:lnTo>
                    <a:pt x="26" y="622"/>
                  </a:lnTo>
                  <a:lnTo>
                    <a:pt x="0" y="751"/>
                  </a:lnTo>
                  <a:lnTo>
                    <a:pt x="0" y="854"/>
                  </a:lnTo>
                  <a:lnTo>
                    <a:pt x="26" y="958"/>
                  </a:lnTo>
                  <a:lnTo>
                    <a:pt x="78" y="1062"/>
                  </a:lnTo>
                  <a:lnTo>
                    <a:pt x="130" y="1139"/>
                  </a:lnTo>
                  <a:lnTo>
                    <a:pt x="259" y="1294"/>
                  </a:lnTo>
                  <a:lnTo>
                    <a:pt x="440" y="1424"/>
                  </a:lnTo>
                  <a:lnTo>
                    <a:pt x="647" y="1501"/>
                  </a:lnTo>
                  <a:lnTo>
                    <a:pt x="854" y="1527"/>
                  </a:lnTo>
                  <a:lnTo>
                    <a:pt x="1268" y="1579"/>
                  </a:lnTo>
                  <a:lnTo>
                    <a:pt x="1708" y="1605"/>
                  </a:lnTo>
                  <a:lnTo>
                    <a:pt x="1915" y="1631"/>
                  </a:lnTo>
                  <a:lnTo>
                    <a:pt x="2096" y="1708"/>
                  </a:lnTo>
                  <a:lnTo>
                    <a:pt x="2303" y="1812"/>
                  </a:lnTo>
                  <a:lnTo>
                    <a:pt x="2510" y="1915"/>
                  </a:lnTo>
                  <a:lnTo>
                    <a:pt x="2691" y="1993"/>
                  </a:lnTo>
                  <a:lnTo>
                    <a:pt x="2795" y="2019"/>
                  </a:lnTo>
                  <a:lnTo>
                    <a:pt x="2976" y="2019"/>
                  </a:lnTo>
                  <a:lnTo>
                    <a:pt x="3106" y="1993"/>
                  </a:lnTo>
                  <a:lnTo>
                    <a:pt x="3235" y="1941"/>
                  </a:lnTo>
                  <a:lnTo>
                    <a:pt x="3313" y="1864"/>
                  </a:lnTo>
                  <a:lnTo>
                    <a:pt x="3390" y="1786"/>
                  </a:lnTo>
                  <a:lnTo>
                    <a:pt x="3442" y="1683"/>
                  </a:lnTo>
                  <a:lnTo>
                    <a:pt x="3468" y="1553"/>
                  </a:lnTo>
                  <a:lnTo>
                    <a:pt x="3468" y="1450"/>
                  </a:lnTo>
                  <a:lnTo>
                    <a:pt x="3468" y="1320"/>
                  </a:lnTo>
                  <a:lnTo>
                    <a:pt x="3416" y="1036"/>
                  </a:lnTo>
                  <a:lnTo>
                    <a:pt x="3313" y="803"/>
                  </a:lnTo>
                  <a:lnTo>
                    <a:pt x="3183" y="596"/>
                  </a:lnTo>
                  <a:lnTo>
                    <a:pt x="3106" y="492"/>
                  </a:lnTo>
                  <a:lnTo>
                    <a:pt x="3002" y="415"/>
                  </a:lnTo>
                  <a:lnTo>
                    <a:pt x="2847" y="337"/>
                  </a:lnTo>
                  <a:lnTo>
                    <a:pt x="2666" y="233"/>
                  </a:lnTo>
                  <a:lnTo>
                    <a:pt x="2459" y="182"/>
                  </a:lnTo>
                  <a:lnTo>
                    <a:pt x="2226" y="104"/>
                  </a:lnTo>
                  <a:lnTo>
                    <a:pt x="1786" y="26"/>
                  </a:lnTo>
                  <a:lnTo>
                    <a:pt x="1320"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46"/>
            <p:cNvSpPr/>
            <p:nvPr/>
          </p:nvSpPr>
          <p:spPr>
            <a:xfrm>
              <a:off x="7320444" y="2163331"/>
              <a:ext cx="59554" cy="34671"/>
            </a:xfrm>
            <a:custGeom>
              <a:rect b="b" l="l" r="r" t="t"/>
              <a:pathLst>
                <a:path extrusionOk="0" fill="none" h="2019" w="3468">
                  <a:moveTo>
                    <a:pt x="1320" y="1"/>
                  </a:moveTo>
                  <a:lnTo>
                    <a:pt x="1320" y="1"/>
                  </a:lnTo>
                  <a:lnTo>
                    <a:pt x="1061" y="26"/>
                  </a:lnTo>
                  <a:lnTo>
                    <a:pt x="828" y="52"/>
                  </a:lnTo>
                  <a:lnTo>
                    <a:pt x="828" y="52"/>
                  </a:lnTo>
                  <a:lnTo>
                    <a:pt x="673" y="78"/>
                  </a:lnTo>
                  <a:lnTo>
                    <a:pt x="544" y="130"/>
                  </a:lnTo>
                  <a:lnTo>
                    <a:pt x="414" y="208"/>
                  </a:lnTo>
                  <a:lnTo>
                    <a:pt x="285" y="285"/>
                  </a:lnTo>
                  <a:lnTo>
                    <a:pt x="181" y="389"/>
                  </a:lnTo>
                  <a:lnTo>
                    <a:pt x="78" y="492"/>
                  </a:lnTo>
                  <a:lnTo>
                    <a:pt x="26" y="622"/>
                  </a:lnTo>
                  <a:lnTo>
                    <a:pt x="0" y="751"/>
                  </a:lnTo>
                  <a:lnTo>
                    <a:pt x="0" y="751"/>
                  </a:lnTo>
                  <a:lnTo>
                    <a:pt x="0" y="854"/>
                  </a:lnTo>
                  <a:lnTo>
                    <a:pt x="26" y="958"/>
                  </a:lnTo>
                  <a:lnTo>
                    <a:pt x="78" y="1062"/>
                  </a:lnTo>
                  <a:lnTo>
                    <a:pt x="130" y="1139"/>
                  </a:lnTo>
                  <a:lnTo>
                    <a:pt x="259" y="1294"/>
                  </a:lnTo>
                  <a:lnTo>
                    <a:pt x="440" y="1424"/>
                  </a:lnTo>
                  <a:lnTo>
                    <a:pt x="440" y="1424"/>
                  </a:lnTo>
                  <a:lnTo>
                    <a:pt x="647" y="1501"/>
                  </a:lnTo>
                  <a:lnTo>
                    <a:pt x="854" y="1527"/>
                  </a:lnTo>
                  <a:lnTo>
                    <a:pt x="1268" y="1579"/>
                  </a:lnTo>
                  <a:lnTo>
                    <a:pt x="1268" y="1579"/>
                  </a:lnTo>
                  <a:lnTo>
                    <a:pt x="1708" y="1605"/>
                  </a:lnTo>
                  <a:lnTo>
                    <a:pt x="1915" y="1631"/>
                  </a:lnTo>
                  <a:lnTo>
                    <a:pt x="2096" y="1708"/>
                  </a:lnTo>
                  <a:lnTo>
                    <a:pt x="2096" y="1708"/>
                  </a:lnTo>
                  <a:lnTo>
                    <a:pt x="2303" y="1812"/>
                  </a:lnTo>
                  <a:lnTo>
                    <a:pt x="2510" y="1915"/>
                  </a:lnTo>
                  <a:lnTo>
                    <a:pt x="2691" y="1993"/>
                  </a:lnTo>
                  <a:lnTo>
                    <a:pt x="2795" y="2019"/>
                  </a:lnTo>
                  <a:lnTo>
                    <a:pt x="2899" y="2019"/>
                  </a:lnTo>
                  <a:lnTo>
                    <a:pt x="2899" y="2019"/>
                  </a:lnTo>
                  <a:lnTo>
                    <a:pt x="2976" y="2019"/>
                  </a:lnTo>
                  <a:lnTo>
                    <a:pt x="2976" y="2019"/>
                  </a:lnTo>
                  <a:lnTo>
                    <a:pt x="3106" y="1993"/>
                  </a:lnTo>
                  <a:lnTo>
                    <a:pt x="3235" y="1941"/>
                  </a:lnTo>
                  <a:lnTo>
                    <a:pt x="3313" y="1864"/>
                  </a:lnTo>
                  <a:lnTo>
                    <a:pt x="3390" y="1786"/>
                  </a:lnTo>
                  <a:lnTo>
                    <a:pt x="3442" y="1683"/>
                  </a:lnTo>
                  <a:lnTo>
                    <a:pt x="3468" y="1553"/>
                  </a:lnTo>
                  <a:lnTo>
                    <a:pt x="3468" y="1450"/>
                  </a:lnTo>
                  <a:lnTo>
                    <a:pt x="3468" y="1320"/>
                  </a:lnTo>
                  <a:lnTo>
                    <a:pt x="3416" y="1036"/>
                  </a:lnTo>
                  <a:lnTo>
                    <a:pt x="3313" y="803"/>
                  </a:lnTo>
                  <a:lnTo>
                    <a:pt x="3183" y="596"/>
                  </a:lnTo>
                  <a:lnTo>
                    <a:pt x="3106" y="492"/>
                  </a:lnTo>
                  <a:lnTo>
                    <a:pt x="3002" y="415"/>
                  </a:lnTo>
                  <a:lnTo>
                    <a:pt x="3002" y="415"/>
                  </a:lnTo>
                  <a:lnTo>
                    <a:pt x="2847" y="337"/>
                  </a:lnTo>
                  <a:lnTo>
                    <a:pt x="2666" y="233"/>
                  </a:lnTo>
                  <a:lnTo>
                    <a:pt x="2459" y="182"/>
                  </a:lnTo>
                  <a:lnTo>
                    <a:pt x="2226" y="104"/>
                  </a:lnTo>
                  <a:lnTo>
                    <a:pt x="1786" y="26"/>
                  </a:lnTo>
                  <a:lnTo>
                    <a:pt x="13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46"/>
            <p:cNvSpPr/>
            <p:nvPr/>
          </p:nvSpPr>
          <p:spPr>
            <a:xfrm>
              <a:off x="7136921" y="2169994"/>
              <a:ext cx="57785" cy="76898"/>
            </a:xfrm>
            <a:custGeom>
              <a:rect b="b" l="l" r="r" t="t"/>
              <a:pathLst>
                <a:path extrusionOk="0" h="4478" w="3365">
                  <a:moveTo>
                    <a:pt x="1320" y="1"/>
                  </a:moveTo>
                  <a:lnTo>
                    <a:pt x="1165" y="27"/>
                  </a:lnTo>
                  <a:lnTo>
                    <a:pt x="1009" y="78"/>
                  </a:lnTo>
                  <a:lnTo>
                    <a:pt x="854" y="156"/>
                  </a:lnTo>
                  <a:lnTo>
                    <a:pt x="699" y="234"/>
                  </a:lnTo>
                  <a:lnTo>
                    <a:pt x="570" y="363"/>
                  </a:lnTo>
                  <a:lnTo>
                    <a:pt x="466" y="492"/>
                  </a:lnTo>
                  <a:lnTo>
                    <a:pt x="363" y="622"/>
                  </a:lnTo>
                  <a:lnTo>
                    <a:pt x="259" y="803"/>
                  </a:lnTo>
                  <a:lnTo>
                    <a:pt x="181" y="984"/>
                  </a:lnTo>
                  <a:lnTo>
                    <a:pt x="130" y="1165"/>
                  </a:lnTo>
                  <a:lnTo>
                    <a:pt x="78" y="1372"/>
                  </a:lnTo>
                  <a:lnTo>
                    <a:pt x="26" y="1579"/>
                  </a:lnTo>
                  <a:lnTo>
                    <a:pt x="0" y="1786"/>
                  </a:lnTo>
                  <a:lnTo>
                    <a:pt x="0" y="2019"/>
                  </a:lnTo>
                  <a:lnTo>
                    <a:pt x="26" y="2252"/>
                  </a:lnTo>
                  <a:lnTo>
                    <a:pt x="52" y="2485"/>
                  </a:lnTo>
                  <a:lnTo>
                    <a:pt x="78" y="2744"/>
                  </a:lnTo>
                  <a:lnTo>
                    <a:pt x="156" y="2977"/>
                  </a:lnTo>
                  <a:lnTo>
                    <a:pt x="233" y="3184"/>
                  </a:lnTo>
                  <a:lnTo>
                    <a:pt x="311" y="3391"/>
                  </a:lnTo>
                  <a:lnTo>
                    <a:pt x="414" y="3572"/>
                  </a:lnTo>
                  <a:lnTo>
                    <a:pt x="518" y="3753"/>
                  </a:lnTo>
                  <a:lnTo>
                    <a:pt x="621" y="3908"/>
                  </a:lnTo>
                  <a:lnTo>
                    <a:pt x="751" y="4037"/>
                  </a:lnTo>
                  <a:lnTo>
                    <a:pt x="906" y="4167"/>
                  </a:lnTo>
                  <a:lnTo>
                    <a:pt x="1035" y="4245"/>
                  </a:lnTo>
                  <a:lnTo>
                    <a:pt x="1191" y="4348"/>
                  </a:lnTo>
                  <a:lnTo>
                    <a:pt x="1346" y="4400"/>
                  </a:lnTo>
                  <a:lnTo>
                    <a:pt x="1501" y="4452"/>
                  </a:lnTo>
                  <a:lnTo>
                    <a:pt x="1656" y="4477"/>
                  </a:lnTo>
                  <a:lnTo>
                    <a:pt x="1967" y="4477"/>
                  </a:lnTo>
                  <a:lnTo>
                    <a:pt x="2148" y="4452"/>
                  </a:lnTo>
                  <a:lnTo>
                    <a:pt x="2303" y="4400"/>
                  </a:lnTo>
                  <a:lnTo>
                    <a:pt x="2459" y="4348"/>
                  </a:lnTo>
                  <a:lnTo>
                    <a:pt x="2588" y="4270"/>
                  </a:lnTo>
                  <a:lnTo>
                    <a:pt x="2717" y="4167"/>
                  </a:lnTo>
                  <a:lnTo>
                    <a:pt x="2847" y="4063"/>
                  </a:lnTo>
                  <a:lnTo>
                    <a:pt x="2950" y="3934"/>
                  </a:lnTo>
                  <a:lnTo>
                    <a:pt x="3054" y="3805"/>
                  </a:lnTo>
                  <a:lnTo>
                    <a:pt x="3157" y="3649"/>
                  </a:lnTo>
                  <a:lnTo>
                    <a:pt x="3209" y="3494"/>
                  </a:lnTo>
                  <a:lnTo>
                    <a:pt x="3287" y="3313"/>
                  </a:lnTo>
                  <a:lnTo>
                    <a:pt x="3312" y="3132"/>
                  </a:lnTo>
                  <a:lnTo>
                    <a:pt x="3338" y="2925"/>
                  </a:lnTo>
                  <a:lnTo>
                    <a:pt x="3364" y="2718"/>
                  </a:lnTo>
                  <a:lnTo>
                    <a:pt x="3338" y="2511"/>
                  </a:lnTo>
                  <a:lnTo>
                    <a:pt x="3312" y="2278"/>
                  </a:lnTo>
                  <a:lnTo>
                    <a:pt x="3261" y="2019"/>
                  </a:lnTo>
                  <a:lnTo>
                    <a:pt x="3209" y="1786"/>
                  </a:lnTo>
                  <a:lnTo>
                    <a:pt x="3131" y="1553"/>
                  </a:lnTo>
                  <a:lnTo>
                    <a:pt x="3054" y="1346"/>
                  </a:lnTo>
                  <a:lnTo>
                    <a:pt x="2950" y="1139"/>
                  </a:lnTo>
                  <a:lnTo>
                    <a:pt x="2821" y="958"/>
                  </a:lnTo>
                  <a:lnTo>
                    <a:pt x="2717" y="777"/>
                  </a:lnTo>
                  <a:lnTo>
                    <a:pt x="2588" y="622"/>
                  </a:lnTo>
                  <a:lnTo>
                    <a:pt x="2433" y="466"/>
                  </a:lnTo>
                  <a:lnTo>
                    <a:pt x="2277" y="337"/>
                  </a:lnTo>
                  <a:lnTo>
                    <a:pt x="2148" y="234"/>
                  </a:lnTo>
                  <a:lnTo>
                    <a:pt x="1967" y="156"/>
                  </a:lnTo>
                  <a:lnTo>
                    <a:pt x="1812" y="78"/>
                  </a:lnTo>
                  <a:lnTo>
                    <a:pt x="1656" y="27"/>
                  </a:lnTo>
                  <a:lnTo>
                    <a:pt x="150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46"/>
            <p:cNvSpPr/>
            <p:nvPr/>
          </p:nvSpPr>
          <p:spPr>
            <a:xfrm>
              <a:off x="7136921" y="2169994"/>
              <a:ext cx="57785" cy="76898"/>
            </a:xfrm>
            <a:custGeom>
              <a:rect b="b" l="l" r="r" t="t"/>
              <a:pathLst>
                <a:path extrusionOk="0" fill="none" h="4478" w="3365">
                  <a:moveTo>
                    <a:pt x="3261" y="2019"/>
                  </a:moveTo>
                  <a:lnTo>
                    <a:pt x="3261" y="2019"/>
                  </a:lnTo>
                  <a:lnTo>
                    <a:pt x="3312" y="2278"/>
                  </a:lnTo>
                  <a:lnTo>
                    <a:pt x="3338" y="2511"/>
                  </a:lnTo>
                  <a:lnTo>
                    <a:pt x="3364" y="2718"/>
                  </a:lnTo>
                  <a:lnTo>
                    <a:pt x="3338" y="2925"/>
                  </a:lnTo>
                  <a:lnTo>
                    <a:pt x="3312" y="3132"/>
                  </a:lnTo>
                  <a:lnTo>
                    <a:pt x="3287" y="3313"/>
                  </a:lnTo>
                  <a:lnTo>
                    <a:pt x="3209" y="3494"/>
                  </a:lnTo>
                  <a:lnTo>
                    <a:pt x="3157" y="3649"/>
                  </a:lnTo>
                  <a:lnTo>
                    <a:pt x="3054" y="3805"/>
                  </a:lnTo>
                  <a:lnTo>
                    <a:pt x="2950" y="3934"/>
                  </a:lnTo>
                  <a:lnTo>
                    <a:pt x="2847" y="4063"/>
                  </a:lnTo>
                  <a:lnTo>
                    <a:pt x="2717" y="4167"/>
                  </a:lnTo>
                  <a:lnTo>
                    <a:pt x="2588" y="4270"/>
                  </a:lnTo>
                  <a:lnTo>
                    <a:pt x="2459" y="4348"/>
                  </a:lnTo>
                  <a:lnTo>
                    <a:pt x="2303" y="4400"/>
                  </a:lnTo>
                  <a:lnTo>
                    <a:pt x="2148" y="4452"/>
                  </a:lnTo>
                  <a:lnTo>
                    <a:pt x="2148" y="4452"/>
                  </a:lnTo>
                  <a:lnTo>
                    <a:pt x="1967" y="4477"/>
                  </a:lnTo>
                  <a:lnTo>
                    <a:pt x="1812" y="4477"/>
                  </a:lnTo>
                  <a:lnTo>
                    <a:pt x="1656" y="4477"/>
                  </a:lnTo>
                  <a:lnTo>
                    <a:pt x="1501" y="4452"/>
                  </a:lnTo>
                  <a:lnTo>
                    <a:pt x="1346" y="4400"/>
                  </a:lnTo>
                  <a:lnTo>
                    <a:pt x="1191" y="4348"/>
                  </a:lnTo>
                  <a:lnTo>
                    <a:pt x="1035" y="4245"/>
                  </a:lnTo>
                  <a:lnTo>
                    <a:pt x="906" y="4167"/>
                  </a:lnTo>
                  <a:lnTo>
                    <a:pt x="751" y="4037"/>
                  </a:lnTo>
                  <a:lnTo>
                    <a:pt x="621" y="3908"/>
                  </a:lnTo>
                  <a:lnTo>
                    <a:pt x="518" y="3753"/>
                  </a:lnTo>
                  <a:lnTo>
                    <a:pt x="414" y="3572"/>
                  </a:lnTo>
                  <a:lnTo>
                    <a:pt x="311" y="3391"/>
                  </a:lnTo>
                  <a:lnTo>
                    <a:pt x="233" y="3184"/>
                  </a:lnTo>
                  <a:lnTo>
                    <a:pt x="156" y="2977"/>
                  </a:lnTo>
                  <a:lnTo>
                    <a:pt x="78" y="2744"/>
                  </a:lnTo>
                  <a:lnTo>
                    <a:pt x="78" y="2744"/>
                  </a:lnTo>
                  <a:lnTo>
                    <a:pt x="52" y="2485"/>
                  </a:lnTo>
                  <a:lnTo>
                    <a:pt x="26" y="2252"/>
                  </a:lnTo>
                  <a:lnTo>
                    <a:pt x="0" y="2019"/>
                  </a:lnTo>
                  <a:lnTo>
                    <a:pt x="0" y="1786"/>
                  </a:lnTo>
                  <a:lnTo>
                    <a:pt x="26" y="1579"/>
                  </a:lnTo>
                  <a:lnTo>
                    <a:pt x="78" y="1372"/>
                  </a:lnTo>
                  <a:lnTo>
                    <a:pt x="130" y="1165"/>
                  </a:lnTo>
                  <a:lnTo>
                    <a:pt x="181" y="984"/>
                  </a:lnTo>
                  <a:lnTo>
                    <a:pt x="259" y="803"/>
                  </a:lnTo>
                  <a:lnTo>
                    <a:pt x="363" y="622"/>
                  </a:lnTo>
                  <a:lnTo>
                    <a:pt x="466" y="492"/>
                  </a:lnTo>
                  <a:lnTo>
                    <a:pt x="570" y="363"/>
                  </a:lnTo>
                  <a:lnTo>
                    <a:pt x="699" y="234"/>
                  </a:lnTo>
                  <a:lnTo>
                    <a:pt x="854" y="156"/>
                  </a:lnTo>
                  <a:lnTo>
                    <a:pt x="1009" y="78"/>
                  </a:lnTo>
                  <a:lnTo>
                    <a:pt x="1165" y="27"/>
                  </a:lnTo>
                  <a:lnTo>
                    <a:pt x="1165" y="27"/>
                  </a:lnTo>
                  <a:lnTo>
                    <a:pt x="1320" y="1"/>
                  </a:lnTo>
                  <a:lnTo>
                    <a:pt x="1501" y="1"/>
                  </a:lnTo>
                  <a:lnTo>
                    <a:pt x="1656" y="27"/>
                  </a:lnTo>
                  <a:lnTo>
                    <a:pt x="1812" y="78"/>
                  </a:lnTo>
                  <a:lnTo>
                    <a:pt x="1967" y="156"/>
                  </a:lnTo>
                  <a:lnTo>
                    <a:pt x="2148" y="234"/>
                  </a:lnTo>
                  <a:lnTo>
                    <a:pt x="2277" y="337"/>
                  </a:lnTo>
                  <a:lnTo>
                    <a:pt x="2433" y="466"/>
                  </a:lnTo>
                  <a:lnTo>
                    <a:pt x="2588" y="622"/>
                  </a:lnTo>
                  <a:lnTo>
                    <a:pt x="2717" y="777"/>
                  </a:lnTo>
                  <a:lnTo>
                    <a:pt x="2821" y="958"/>
                  </a:lnTo>
                  <a:lnTo>
                    <a:pt x="2950" y="1139"/>
                  </a:lnTo>
                  <a:lnTo>
                    <a:pt x="3054" y="1346"/>
                  </a:lnTo>
                  <a:lnTo>
                    <a:pt x="3131" y="1553"/>
                  </a:lnTo>
                  <a:lnTo>
                    <a:pt x="3209" y="1786"/>
                  </a:lnTo>
                  <a:lnTo>
                    <a:pt x="3261"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46"/>
            <p:cNvSpPr/>
            <p:nvPr/>
          </p:nvSpPr>
          <p:spPr>
            <a:xfrm>
              <a:off x="7148478" y="2188660"/>
              <a:ext cx="34225" cy="45782"/>
            </a:xfrm>
            <a:custGeom>
              <a:rect b="b" l="l" r="r" t="t"/>
              <a:pathLst>
                <a:path extrusionOk="0" h="2666" w="1993">
                  <a:moveTo>
                    <a:pt x="828" y="1"/>
                  </a:moveTo>
                  <a:lnTo>
                    <a:pt x="699" y="26"/>
                  </a:lnTo>
                  <a:lnTo>
                    <a:pt x="492" y="104"/>
                  </a:lnTo>
                  <a:lnTo>
                    <a:pt x="336" y="208"/>
                  </a:lnTo>
                  <a:lnTo>
                    <a:pt x="207" y="389"/>
                  </a:lnTo>
                  <a:lnTo>
                    <a:pt x="104" y="570"/>
                  </a:lnTo>
                  <a:lnTo>
                    <a:pt x="52" y="803"/>
                  </a:lnTo>
                  <a:lnTo>
                    <a:pt x="0" y="1061"/>
                  </a:lnTo>
                  <a:lnTo>
                    <a:pt x="0" y="1346"/>
                  </a:lnTo>
                  <a:lnTo>
                    <a:pt x="52" y="1631"/>
                  </a:lnTo>
                  <a:lnTo>
                    <a:pt x="129" y="1864"/>
                  </a:lnTo>
                  <a:lnTo>
                    <a:pt x="207" y="2071"/>
                  </a:lnTo>
                  <a:lnTo>
                    <a:pt x="311" y="2252"/>
                  </a:lnTo>
                  <a:lnTo>
                    <a:pt x="440" y="2407"/>
                  </a:lnTo>
                  <a:lnTo>
                    <a:pt x="595" y="2511"/>
                  </a:lnTo>
                  <a:lnTo>
                    <a:pt x="750" y="2588"/>
                  </a:lnTo>
                  <a:lnTo>
                    <a:pt x="906" y="2640"/>
                  </a:lnTo>
                  <a:lnTo>
                    <a:pt x="1087" y="2666"/>
                  </a:lnTo>
                  <a:lnTo>
                    <a:pt x="1009" y="2511"/>
                  </a:lnTo>
                  <a:lnTo>
                    <a:pt x="983" y="2329"/>
                  </a:lnTo>
                  <a:lnTo>
                    <a:pt x="1009" y="2200"/>
                  </a:lnTo>
                  <a:lnTo>
                    <a:pt x="1035" y="2097"/>
                  </a:lnTo>
                  <a:lnTo>
                    <a:pt x="1087" y="1993"/>
                  </a:lnTo>
                  <a:lnTo>
                    <a:pt x="1164" y="1890"/>
                  </a:lnTo>
                  <a:lnTo>
                    <a:pt x="1268" y="1812"/>
                  </a:lnTo>
                  <a:lnTo>
                    <a:pt x="1372" y="1760"/>
                  </a:lnTo>
                  <a:lnTo>
                    <a:pt x="1475" y="1734"/>
                  </a:lnTo>
                  <a:lnTo>
                    <a:pt x="1604" y="1708"/>
                  </a:lnTo>
                  <a:lnTo>
                    <a:pt x="1786" y="1734"/>
                  </a:lnTo>
                  <a:lnTo>
                    <a:pt x="1967" y="1838"/>
                  </a:lnTo>
                  <a:lnTo>
                    <a:pt x="1993" y="1683"/>
                  </a:lnTo>
                  <a:lnTo>
                    <a:pt x="1993" y="1527"/>
                  </a:lnTo>
                  <a:lnTo>
                    <a:pt x="1941" y="1217"/>
                  </a:lnTo>
                  <a:lnTo>
                    <a:pt x="1863" y="958"/>
                  </a:lnTo>
                  <a:lnTo>
                    <a:pt x="1760" y="725"/>
                  </a:lnTo>
                  <a:lnTo>
                    <a:pt x="1656" y="518"/>
                  </a:lnTo>
                  <a:lnTo>
                    <a:pt x="1501" y="337"/>
                  </a:lnTo>
                  <a:lnTo>
                    <a:pt x="1346" y="208"/>
                  </a:lnTo>
                  <a:lnTo>
                    <a:pt x="1190" y="104"/>
                  </a:lnTo>
                  <a:lnTo>
                    <a:pt x="1009" y="26"/>
                  </a:lnTo>
                  <a:lnTo>
                    <a:pt x="828"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46"/>
            <p:cNvSpPr/>
            <p:nvPr/>
          </p:nvSpPr>
          <p:spPr>
            <a:xfrm>
              <a:off x="7148478" y="2188660"/>
              <a:ext cx="34225" cy="45782"/>
            </a:xfrm>
            <a:custGeom>
              <a:rect b="b" l="l" r="r" t="t"/>
              <a:pathLst>
                <a:path extrusionOk="0" fill="none" h="2666" w="1993">
                  <a:moveTo>
                    <a:pt x="828" y="1"/>
                  </a:moveTo>
                  <a:lnTo>
                    <a:pt x="828" y="1"/>
                  </a:lnTo>
                  <a:lnTo>
                    <a:pt x="699" y="26"/>
                  </a:lnTo>
                  <a:lnTo>
                    <a:pt x="699" y="26"/>
                  </a:lnTo>
                  <a:lnTo>
                    <a:pt x="492" y="104"/>
                  </a:lnTo>
                  <a:lnTo>
                    <a:pt x="336" y="208"/>
                  </a:lnTo>
                  <a:lnTo>
                    <a:pt x="207" y="389"/>
                  </a:lnTo>
                  <a:lnTo>
                    <a:pt x="104" y="570"/>
                  </a:lnTo>
                  <a:lnTo>
                    <a:pt x="52" y="803"/>
                  </a:lnTo>
                  <a:lnTo>
                    <a:pt x="0" y="1061"/>
                  </a:lnTo>
                  <a:lnTo>
                    <a:pt x="0" y="1346"/>
                  </a:lnTo>
                  <a:lnTo>
                    <a:pt x="52" y="1631"/>
                  </a:lnTo>
                  <a:lnTo>
                    <a:pt x="52" y="1631"/>
                  </a:lnTo>
                  <a:lnTo>
                    <a:pt x="129" y="1864"/>
                  </a:lnTo>
                  <a:lnTo>
                    <a:pt x="207" y="2071"/>
                  </a:lnTo>
                  <a:lnTo>
                    <a:pt x="311" y="2252"/>
                  </a:lnTo>
                  <a:lnTo>
                    <a:pt x="440" y="2407"/>
                  </a:lnTo>
                  <a:lnTo>
                    <a:pt x="595" y="2511"/>
                  </a:lnTo>
                  <a:lnTo>
                    <a:pt x="750" y="2588"/>
                  </a:lnTo>
                  <a:lnTo>
                    <a:pt x="906" y="2640"/>
                  </a:lnTo>
                  <a:lnTo>
                    <a:pt x="1087" y="2666"/>
                  </a:lnTo>
                  <a:lnTo>
                    <a:pt x="1087" y="2666"/>
                  </a:lnTo>
                  <a:lnTo>
                    <a:pt x="1087" y="2666"/>
                  </a:lnTo>
                  <a:lnTo>
                    <a:pt x="1087" y="2666"/>
                  </a:lnTo>
                  <a:lnTo>
                    <a:pt x="1009" y="2511"/>
                  </a:lnTo>
                  <a:lnTo>
                    <a:pt x="983" y="2329"/>
                  </a:lnTo>
                  <a:lnTo>
                    <a:pt x="983" y="2329"/>
                  </a:lnTo>
                  <a:lnTo>
                    <a:pt x="1009" y="2200"/>
                  </a:lnTo>
                  <a:lnTo>
                    <a:pt x="1035" y="2097"/>
                  </a:lnTo>
                  <a:lnTo>
                    <a:pt x="1087" y="1993"/>
                  </a:lnTo>
                  <a:lnTo>
                    <a:pt x="1164" y="1890"/>
                  </a:lnTo>
                  <a:lnTo>
                    <a:pt x="1268" y="1812"/>
                  </a:lnTo>
                  <a:lnTo>
                    <a:pt x="1372" y="1760"/>
                  </a:lnTo>
                  <a:lnTo>
                    <a:pt x="1475" y="1734"/>
                  </a:lnTo>
                  <a:lnTo>
                    <a:pt x="1604" y="1708"/>
                  </a:lnTo>
                  <a:lnTo>
                    <a:pt x="1604" y="1708"/>
                  </a:lnTo>
                  <a:lnTo>
                    <a:pt x="1786" y="1734"/>
                  </a:lnTo>
                  <a:lnTo>
                    <a:pt x="1967" y="1838"/>
                  </a:lnTo>
                  <a:lnTo>
                    <a:pt x="1967" y="1838"/>
                  </a:lnTo>
                  <a:lnTo>
                    <a:pt x="1993" y="1683"/>
                  </a:lnTo>
                  <a:lnTo>
                    <a:pt x="1993" y="1527"/>
                  </a:lnTo>
                  <a:lnTo>
                    <a:pt x="1941" y="1217"/>
                  </a:lnTo>
                  <a:lnTo>
                    <a:pt x="1941" y="1217"/>
                  </a:lnTo>
                  <a:lnTo>
                    <a:pt x="1863" y="958"/>
                  </a:lnTo>
                  <a:lnTo>
                    <a:pt x="1760" y="725"/>
                  </a:lnTo>
                  <a:lnTo>
                    <a:pt x="1656" y="518"/>
                  </a:lnTo>
                  <a:lnTo>
                    <a:pt x="1501" y="337"/>
                  </a:lnTo>
                  <a:lnTo>
                    <a:pt x="1346" y="208"/>
                  </a:lnTo>
                  <a:lnTo>
                    <a:pt x="1190" y="104"/>
                  </a:lnTo>
                  <a:lnTo>
                    <a:pt x="1009" y="26"/>
                  </a:lnTo>
                  <a:lnTo>
                    <a:pt x="82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46"/>
            <p:cNvSpPr/>
            <p:nvPr/>
          </p:nvSpPr>
          <p:spPr>
            <a:xfrm>
              <a:off x="7403988" y="2169994"/>
              <a:ext cx="57339" cy="76898"/>
            </a:xfrm>
            <a:custGeom>
              <a:rect b="b" l="l" r="r" t="t"/>
              <a:pathLst>
                <a:path extrusionOk="0" h="4478" w="3339">
                  <a:moveTo>
                    <a:pt x="1863" y="1"/>
                  </a:moveTo>
                  <a:lnTo>
                    <a:pt x="1708" y="27"/>
                  </a:lnTo>
                  <a:lnTo>
                    <a:pt x="1527" y="78"/>
                  </a:lnTo>
                  <a:lnTo>
                    <a:pt x="1372" y="156"/>
                  </a:lnTo>
                  <a:lnTo>
                    <a:pt x="1216" y="234"/>
                  </a:lnTo>
                  <a:lnTo>
                    <a:pt x="1061" y="337"/>
                  </a:lnTo>
                  <a:lnTo>
                    <a:pt x="906" y="466"/>
                  </a:lnTo>
                  <a:lnTo>
                    <a:pt x="776" y="622"/>
                  </a:lnTo>
                  <a:lnTo>
                    <a:pt x="647" y="777"/>
                  </a:lnTo>
                  <a:lnTo>
                    <a:pt x="518" y="958"/>
                  </a:lnTo>
                  <a:lnTo>
                    <a:pt x="414" y="1139"/>
                  </a:lnTo>
                  <a:lnTo>
                    <a:pt x="311" y="1346"/>
                  </a:lnTo>
                  <a:lnTo>
                    <a:pt x="207" y="1553"/>
                  </a:lnTo>
                  <a:lnTo>
                    <a:pt x="130" y="1786"/>
                  </a:lnTo>
                  <a:lnTo>
                    <a:pt x="78" y="2019"/>
                  </a:lnTo>
                  <a:lnTo>
                    <a:pt x="26" y="2278"/>
                  </a:lnTo>
                  <a:lnTo>
                    <a:pt x="0" y="2511"/>
                  </a:lnTo>
                  <a:lnTo>
                    <a:pt x="0" y="2718"/>
                  </a:lnTo>
                  <a:lnTo>
                    <a:pt x="0" y="2925"/>
                  </a:lnTo>
                  <a:lnTo>
                    <a:pt x="26" y="3132"/>
                  </a:lnTo>
                  <a:lnTo>
                    <a:pt x="78" y="3313"/>
                  </a:lnTo>
                  <a:lnTo>
                    <a:pt x="130" y="3494"/>
                  </a:lnTo>
                  <a:lnTo>
                    <a:pt x="207" y="3649"/>
                  </a:lnTo>
                  <a:lnTo>
                    <a:pt x="285" y="3805"/>
                  </a:lnTo>
                  <a:lnTo>
                    <a:pt x="388" y="3934"/>
                  </a:lnTo>
                  <a:lnTo>
                    <a:pt x="492" y="4063"/>
                  </a:lnTo>
                  <a:lnTo>
                    <a:pt x="621" y="4167"/>
                  </a:lnTo>
                  <a:lnTo>
                    <a:pt x="751" y="4270"/>
                  </a:lnTo>
                  <a:lnTo>
                    <a:pt x="906" y="4348"/>
                  </a:lnTo>
                  <a:lnTo>
                    <a:pt x="1061" y="4400"/>
                  </a:lnTo>
                  <a:lnTo>
                    <a:pt x="1216" y="4452"/>
                  </a:lnTo>
                  <a:lnTo>
                    <a:pt x="1372" y="4477"/>
                  </a:lnTo>
                  <a:lnTo>
                    <a:pt x="1708" y="4477"/>
                  </a:lnTo>
                  <a:lnTo>
                    <a:pt x="1863" y="4452"/>
                  </a:lnTo>
                  <a:lnTo>
                    <a:pt x="2019" y="4400"/>
                  </a:lnTo>
                  <a:lnTo>
                    <a:pt x="2174" y="4348"/>
                  </a:lnTo>
                  <a:lnTo>
                    <a:pt x="2303" y="4245"/>
                  </a:lnTo>
                  <a:lnTo>
                    <a:pt x="2458" y="4167"/>
                  </a:lnTo>
                  <a:lnTo>
                    <a:pt x="2588" y="4037"/>
                  </a:lnTo>
                  <a:lnTo>
                    <a:pt x="2717" y="3908"/>
                  </a:lnTo>
                  <a:lnTo>
                    <a:pt x="2847" y="3753"/>
                  </a:lnTo>
                  <a:lnTo>
                    <a:pt x="2950" y="3572"/>
                  </a:lnTo>
                  <a:lnTo>
                    <a:pt x="3028" y="3391"/>
                  </a:lnTo>
                  <a:lnTo>
                    <a:pt x="3131" y="3184"/>
                  </a:lnTo>
                  <a:lnTo>
                    <a:pt x="3209" y="2977"/>
                  </a:lnTo>
                  <a:lnTo>
                    <a:pt x="3261" y="2744"/>
                  </a:lnTo>
                  <a:lnTo>
                    <a:pt x="3312" y="2485"/>
                  </a:lnTo>
                  <a:lnTo>
                    <a:pt x="3338" y="2252"/>
                  </a:lnTo>
                  <a:lnTo>
                    <a:pt x="3338" y="2019"/>
                  </a:lnTo>
                  <a:lnTo>
                    <a:pt x="3338" y="1786"/>
                  </a:lnTo>
                  <a:lnTo>
                    <a:pt x="3312" y="1579"/>
                  </a:lnTo>
                  <a:lnTo>
                    <a:pt x="3286" y="1372"/>
                  </a:lnTo>
                  <a:lnTo>
                    <a:pt x="3235" y="1165"/>
                  </a:lnTo>
                  <a:lnTo>
                    <a:pt x="3157" y="984"/>
                  </a:lnTo>
                  <a:lnTo>
                    <a:pt x="3079" y="803"/>
                  </a:lnTo>
                  <a:lnTo>
                    <a:pt x="3002" y="622"/>
                  </a:lnTo>
                  <a:lnTo>
                    <a:pt x="2898" y="492"/>
                  </a:lnTo>
                  <a:lnTo>
                    <a:pt x="2769" y="363"/>
                  </a:lnTo>
                  <a:lnTo>
                    <a:pt x="2640" y="234"/>
                  </a:lnTo>
                  <a:lnTo>
                    <a:pt x="2510" y="156"/>
                  </a:lnTo>
                  <a:lnTo>
                    <a:pt x="2355" y="78"/>
                  </a:lnTo>
                  <a:lnTo>
                    <a:pt x="2200" y="27"/>
                  </a:lnTo>
                  <a:lnTo>
                    <a:pt x="201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46"/>
            <p:cNvSpPr/>
            <p:nvPr/>
          </p:nvSpPr>
          <p:spPr>
            <a:xfrm>
              <a:off x="7403988" y="2169994"/>
              <a:ext cx="57339" cy="76898"/>
            </a:xfrm>
            <a:custGeom>
              <a:rect b="b" l="l" r="r" t="t"/>
              <a:pathLst>
                <a:path extrusionOk="0" fill="none" h="4478" w="3339">
                  <a:moveTo>
                    <a:pt x="78" y="2019"/>
                  </a:moveTo>
                  <a:lnTo>
                    <a:pt x="78" y="2019"/>
                  </a:lnTo>
                  <a:lnTo>
                    <a:pt x="26" y="2278"/>
                  </a:lnTo>
                  <a:lnTo>
                    <a:pt x="0" y="2511"/>
                  </a:lnTo>
                  <a:lnTo>
                    <a:pt x="0" y="2718"/>
                  </a:lnTo>
                  <a:lnTo>
                    <a:pt x="0" y="2925"/>
                  </a:lnTo>
                  <a:lnTo>
                    <a:pt x="26" y="3132"/>
                  </a:lnTo>
                  <a:lnTo>
                    <a:pt x="78" y="3313"/>
                  </a:lnTo>
                  <a:lnTo>
                    <a:pt x="130" y="3494"/>
                  </a:lnTo>
                  <a:lnTo>
                    <a:pt x="207" y="3649"/>
                  </a:lnTo>
                  <a:lnTo>
                    <a:pt x="285" y="3805"/>
                  </a:lnTo>
                  <a:lnTo>
                    <a:pt x="388" y="3934"/>
                  </a:lnTo>
                  <a:lnTo>
                    <a:pt x="492" y="4063"/>
                  </a:lnTo>
                  <a:lnTo>
                    <a:pt x="621" y="4167"/>
                  </a:lnTo>
                  <a:lnTo>
                    <a:pt x="751" y="4270"/>
                  </a:lnTo>
                  <a:lnTo>
                    <a:pt x="906" y="4348"/>
                  </a:lnTo>
                  <a:lnTo>
                    <a:pt x="1061" y="4400"/>
                  </a:lnTo>
                  <a:lnTo>
                    <a:pt x="1216" y="4452"/>
                  </a:lnTo>
                  <a:lnTo>
                    <a:pt x="1216" y="4452"/>
                  </a:lnTo>
                  <a:lnTo>
                    <a:pt x="1372" y="4477"/>
                  </a:lnTo>
                  <a:lnTo>
                    <a:pt x="1527" y="4477"/>
                  </a:lnTo>
                  <a:lnTo>
                    <a:pt x="1708" y="4477"/>
                  </a:lnTo>
                  <a:lnTo>
                    <a:pt x="1863" y="4452"/>
                  </a:lnTo>
                  <a:lnTo>
                    <a:pt x="2019" y="4400"/>
                  </a:lnTo>
                  <a:lnTo>
                    <a:pt x="2174" y="4348"/>
                  </a:lnTo>
                  <a:lnTo>
                    <a:pt x="2303" y="4245"/>
                  </a:lnTo>
                  <a:lnTo>
                    <a:pt x="2458" y="4167"/>
                  </a:lnTo>
                  <a:lnTo>
                    <a:pt x="2588" y="4037"/>
                  </a:lnTo>
                  <a:lnTo>
                    <a:pt x="2717" y="3908"/>
                  </a:lnTo>
                  <a:lnTo>
                    <a:pt x="2847" y="3753"/>
                  </a:lnTo>
                  <a:lnTo>
                    <a:pt x="2950" y="3572"/>
                  </a:lnTo>
                  <a:lnTo>
                    <a:pt x="3028" y="3391"/>
                  </a:lnTo>
                  <a:lnTo>
                    <a:pt x="3131" y="3184"/>
                  </a:lnTo>
                  <a:lnTo>
                    <a:pt x="3209" y="2977"/>
                  </a:lnTo>
                  <a:lnTo>
                    <a:pt x="3261" y="2744"/>
                  </a:lnTo>
                  <a:lnTo>
                    <a:pt x="3261" y="2744"/>
                  </a:lnTo>
                  <a:lnTo>
                    <a:pt x="3312" y="2485"/>
                  </a:lnTo>
                  <a:lnTo>
                    <a:pt x="3338" y="2252"/>
                  </a:lnTo>
                  <a:lnTo>
                    <a:pt x="3338" y="2019"/>
                  </a:lnTo>
                  <a:lnTo>
                    <a:pt x="3338" y="1786"/>
                  </a:lnTo>
                  <a:lnTo>
                    <a:pt x="3312" y="1579"/>
                  </a:lnTo>
                  <a:lnTo>
                    <a:pt x="3286" y="1372"/>
                  </a:lnTo>
                  <a:lnTo>
                    <a:pt x="3235" y="1165"/>
                  </a:lnTo>
                  <a:lnTo>
                    <a:pt x="3157" y="984"/>
                  </a:lnTo>
                  <a:lnTo>
                    <a:pt x="3079" y="803"/>
                  </a:lnTo>
                  <a:lnTo>
                    <a:pt x="3002" y="622"/>
                  </a:lnTo>
                  <a:lnTo>
                    <a:pt x="2898" y="492"/>
                  </a:lnTo>
                  <a:lnTo>
                    <a:pt x="2769" y="363"/>
                  </a:lnTo>
                  <a:lnTo>
                    <a:pt x="2640" y="234"/>
                  </a:lnTo>
                  <a:lnTo>
                    <a:pt x="2510" y="156"/>
                  </a:lnTo>
                  <a:lnTo>
                    <a:pt x="2355" y="78"/>
                  </a:lnTo>
                  <a:lnTo>
                    <a:pt x="2200" y="27"/>
                  </a:lnTo>
                  <a:lnTo>
                    <a:pt x="2200" y="27"/>
                  </a:lnTo>
                  <a:lnTo>
                    <a:pt x="2019" y="1"/>
                  </a:lnTo>
                  <a:lnTo>
                    <a:pt x="1863" y="1"/>
                  </a:lnTo>
                  <a:lnTo>
                    <a:pt x="1708" y="27"/>
                  </a:lnTo>
                  <a:lnTo>
                    <a:pt x="1527" y="78"/>
                  </a:lnTo>
                  <a:lnTo>
                    <a:pt x="1372" y="156"/>
                  </a:lnTo>
                  <a:lnTo>
                    <a:pt x="1216" y="234"/>
                  </a:lnTo>
                  <a:lnTo>
                    <a:pt x="1061" y="337"/>
                  </a:lnTo>
                  <a:lnTo>
                    <a:pt x="906" y="466"/>
                  </a:lnTo>
                  <a:lnTo>
                    <a:pt x="776" y="622"/>
                  </a:lnTo>
                  <a:lnTo>
                    <a:pt x="647" y="777"/>
                  </a:lnTo>
                  <a:lnTo>
                    <a:pt x="518" y="958"/>
                  </a:lnTo>
                  <a:lnTo>
                    <a:pt x="414" y="1139"/>
                  </a:lnTo>
                  <a:lnTo>
                    <a:pt x="311" y="1346"/>
                  </a:lnTo>
                  <a:lnTo>
                    <a:pt x="207" y="1553"/>
                  </a:lnTo>
                  <a:lnTo>
                    <a:pt x="130" y="1786"/>
                  </a:lnTo>
                  <a:lnTo>
                    <a:pt x="78"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46"/>
            <p:cNvSpPr/>
            <p:nvPr/>
          </p:nvSpPr>
          <p:spPr>
            <a:xfrm>
              <a:off x="7415974" y="2188660"/>
              <a:ext cx="33795" cy="45782"/>
            </a:xfrm>
            <a:custGeom>
              <a:rect b="b" l="l" r="r" t="t"/>
              <a:pathLst>
                <a:path extrusionOk="0" h="2666" w="1968">
                  <a:moveTo>
                    <a:pt x="1139" y="1"/>
                  </a:moveTo>
                  <a:lnTo>
                    <a:pt x="958" y="26"/>
                  </a:lnTo>
                  <a:lnTo>
                    <a:pt x="803" y="104"/>
                  </a:lnTo>
                  <a:lnTo>
                    <a:pt x="622" y="208"/>
                  </a:lnTo>
                  <a:lnTo>
                    <a:pt x="467" y="337"/>
                  </a:lnTo>
                  <a:lnTo>
                    <a:pt x="337" y="518"/>
                  </a:lnTo>
                  <a:lnTo>
                    <a:pt x="208" y="725"/>
                  </a:lnTo>
                  <a:lnTo>
                    <a:pt x="104" y="958"/>
                  </a:lnTo>
                  <a:lnTo>
                    <a:pt x="53" y="1217"/>
                  </a:lnTo>
                  <a:lnTo>
                    <a:pt x="1" y="1527"/>
                  </a:lnTo>
                  <a:lnTo>
                    <a:pt x="1" y="1683"/>
                  </a:lnTo>
                  <a:lnTo>
                    <a:pt x="27" y="1838"/>
                  </a:lnTo>
                  <a:lnTo>
                    <a:pt x="182" y="1734"/>
                  </a:lnTo>
                  <a:lnTo>
                    <a:pt x="363" y="1708"/>
                  </a:lnTo>
                  <a:lnTo>
                    <a:pt x="492" y="1734"/>
                  </a:lnTo>
                  <a:lnTo>
                    <a:pt x="622" y="1760"/>
                  </a:lnTo>
                  <a:lnTo>
                    <a:pt x="725" y="1812"/>
                  </a:lnTo>
                  <a:lnTo>
                    <a:pt x="803" y="1890"/>
                  </a:lnTo>
                  <a:lnTo>
                    <a:pt x="881" y="1993"/>
                  </a:lnTo>
                  <a:lnTo>
                    <a:pt x="932" y="2097"/>
                  </a:lnTo>
                  <a:lnTo>
                    <a:pt x="984" y="2200"/>
                  </a:lnTo>
                  <a:lnTo>
                    <a:pt x="984" y="2329"/>
                  </a:lnTo>
                  <a:lnTo>
                    <a:pt x="958" y="2511"/>
                  </a:lnTo>
                  <a:lnTo>
                    <a:pt x="881" y="2666"/>
                  </a:lnTo>
                  <a:lnTo>
                    <a:pt x="906" y="2666"/>
                  </a:lnTo>
                  <a:lnTo>
                    <a:pt x="1062" y="2640"/>
                  </a:lnTo>
                  <a:lnTo>
                    <a:pt x="1243" y="2588"/>
                  </a:lnTo>
                  <a:lnTo>
                    <a:pt x="1398" y="2511"/>
                  </a:lnTo>
                  <a:lnTo>
                    <a:pt x="1528" y="2407"/>
                  </a:lnTo>
                  <a:lnTo>
                    <a:pt x="1657" y="2252"/>
                  </a:lnTo>
                  <a:lnTo>
                    <a:pt x="1760" y="2071"/>
                  </a:lnTo>
                  <a:lnTo>
                    <a:pt x="1864" y="1864"/>
                  </a:lnTo>
                  <a:lnTo>
                    <a:pt x="1916" y="1631"/>
                  </a:lnTo>
                  <a:lnTo>
                    <a:pt x="1967" y="1346"/>
                  </a:lnTo>
                  <a:lnTo>
                    <a:pt x="1967" y="1061"/>
                  </a:lnTo>
                  <a:lnTo>
                    <a:pt x="1942" y="803"/>
                  </a:lnTo>
                  <a:lnTo>
                    <a:pt x="1864" y="570"/>
                  </a:lnTo>
                  <a:lnTo>
                    <a:pt x="1760" y="389"/>
                  </a:lnTo>
                  <a:lnTo>
                    <a:pt x="1631" y="208"/>
                  </a:lnTo>
                  <a:lnTo>
                    <a:pt x="1476" y="104"/>
                  </a:lnTo>
                  <a:lnTo>
                    <a:pt x="1295" y="26"/>
                  </a:lnTo>
                  <a:lnTo>
                    <a:pt x="113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46"/>
            <p:cNvSpPr/>
            <p:nvPr/>
          </p:nvSpPr>
          <p:spPr>
            <a:xfrm>
              <a:off x="7415974" y="2188660"/>
              <a:ext cx="33795" cy="45782"/>
            </a:xfrm>
            <a:custGeom>
              <a:rect b="b" l="l" r="r" t="t"/>
              <a:pathLst>
                <a:path extrusionOk="0" fill="none" h="2666" w="1968">
                  <a:moveTo>
                    <a:pt x="1139" y="1"/>
                  </a:moveTo>
                  <a:lnTo>
                    <a:pt x="1139" y="1"/>
                  </a:lnTo>
                  <a:lnTo>
                    <a:pt x="958" y="26"/>
                  </a:lnTo>
                  <a:lnTo>
                    <a:pt x="803" y="104"/>
                  </a:lnTo>
                  <a:lnTo>
                    <a:pt x="622" y="208"/>
                  </a:lnTo>
                  <a:lnTo>
                    <a:pt x="467" y="337"/>
                  </a:lnTo>
                  <a:lnTo>
                    <a:pt x="337" y="518"/>
                  </a:lnTo>
                  <a:lnTo>
                    <a:pt x="208" y="725"/>
                  </a:lnTo>
                  <a:lnTo>
                    <a:pt x="104" y="958"/>
                  </a:lnTo>
                  <a:lnTo>
                    <a:pt x="53" y="1217"/>
                  </a:lnTo>
                  <a:lnTo>
                    <a:pt x="53" y="1217"/>
                  </a:lnTo>
                  <a:lnTo>
                    <a:pt x="1" y="1527"/>
                  </a:lnTo>
                  <a:lnTo>
                    <a:pt x="1" y="1683"/>
                  </a:lnTo>
                  <a:lnTo>
                    <a:pt x="27" y="1838"/>
                  </a:lnTo>
                  <a:lnTo>
                    <a:pt x="27" y="1838"/>
                  </a:lnTo>
                  <a:lnTo>
                    <a:pt x="182" y="1734"/>
                  </a:lnTo>
                  <a:lnTo>
                    <a:pt x="363" y="1708"/>
                  </a:lnTo>
                  <a:lnTo>
                    <a:pt x="363" y="1708"/>
                  </a:lnTo>
                  <a:lnTo>
                    <a:pt x="492" y="1734"/>
                  </a:lnTo>
                  <a:lnTo>
                    <a:pt x="622" y="1760"/>
                  </a:lnTo>
                  <a:lnTo>
                    <a:pt x="725" y="1812"/>
                  </a:lnTo>
                  <a:lnTo>
                    <a:pt x="803" y="1890"/>
                  </a:lnTo>
                  <a:lnTo>
                    <a:pt x="881" y="1993"/>
                  </a:lnTo>
                  <a:lnTo>
                    <a:pt x="932" y="2097"/>
                  </a:lnTo>
                  <a:lnTo>
                    <a:pt x="984" y="2200"/>
                  </a:lnTo>
                  <a:lnTo>
                    <a:pt x="984" y="2329"/>
                  </a:lnTo>
                  <a:lnTo>
                    <a:pt x="984" y="2329"/>
                  </a:lnTo>
                  <a:lnTo>
                    <a:pt x="958" y="2511"/>
                  </a:lnTo>
                  <a:lnTo>
                    <a:pt x="881" y="2666"/>
                  </a:lnTo>
                  <a:lnTo>
                    <a:pt x="881" y="2666"/>
                  </a:lnTo>
                  <a:lnTo>
                    <a:pt x="906" y="2666"/>
                  </a:lnTo>
                  <a:lnTo>
                    <a:pt x="906" y="2666"/>
                  </a:lnTo>
                  <a:lnTo>
                    <a:pt x="1062" y="2640"/>
                  </a:lnTo>
                  <a:lnTo>
                    <a:pt x="1243" y="2588"/>
                  </a:lnTo>
                  <a:lnTo>
                    <a:pt x="1398" y="2511"/>
                  </a:lnTo>
                  <a:lnTo>
                    <a:pt x="1528" y="2407"/>
                  </a:lnTo>
                  <a:lnTo>
                    <a:pt x="1657" y="2252"/>
                  </a:lnTo>
                  <a:lnTo>
                    <a:pt x="1760" y="2071"/>
                  </a:lnTo>
                  <a:lnTo>
                    <a:pt x="1864" y="1864"/>
                  </a:lnTo>
                  <a:lnTo>
                    <a:pt x="1916" y="1631"/>
                  </a:lnTo>
                  <a:lnTo>
                    <a:pt x="1916" y="1631"/>
                  </a:lnTo>
                  <a:lnTo>
                    <a:pt x="1967" y="1346"/>
                  </a:lnTo>
                  <a:lnTo>
                    <a:pt x="1967" y="1061"/>
                  </a:lnTo>
                  <a:lnTo>
                    <a:pt x="1942" y="803"/>
                  </a:lnTo>
                  <a:lnTo>
                    <a:pt x="1864" y="570"/>
                  </a:lnTo>
                  <a:lnTo>
                    <a:pt x="1760" y="389"/>
                  </a:lnTo>
                  <a:lnTo>
                    <a:pt x="1631" y="208"/>
                  </a:lnTo>
                  <a:lnTo>
                    <a:pt x="1476" y="104"/>
                  </a:lnTo>
                  <a:lnTo>
                    <a:pt x="1295" y="26"/>
                  </a:lnTo>
                  <a:lnTo>
                    <a:pt x="1295" y="26"/>
                  </a:lnTo>
                  <a:lnTo>
                    <a:pt x="113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46"/>
            <p:cNvSpPr/>
            <p:nvPr/>
          </p:nvSpPr>
          <p:spPr>
            <a:xfrm>
              <a:off x="7238239" y="2183766"/>
              <a:ext cx="19113" cy="26686"/>
            </a:xfrm>
            <a:custGeom>
              <a:rect b="b" l="l" r="r" t="t"/>
              <a:pathLst>
                <a:path extrusionOk="0" h="1554" w="1113">
                  <a:moveTo>
                    <a:pt x="544" y="1"/>
                  </a:moveTo>
                  <a:lnTo>
                    <a:pt x="440" y="27"/>
                  </a:lnTo>
                  <a:lnTo>
                    <a:pt x="337" y="79"/>
                  </a:lnTo>
                  <a:lnTo>
                    <a:pt x="233" y="130"/>
                  </a:lnTo>
                  <a:lnTo>
                    <a:pt x="155" y="234"/>
                  </a:lnTo>
                  <a:lnTo>
                    <a:pt x="78" y="363"/>
                  </a:lnTo>
                  <a:lnTo>
                    <a:pt x="26" y="493"/>
                  </a:lnTo>
                  <a:lnTo>
                    <a:pt x="0" y="648"/>
                  </a:lnTo>
                  <a:lnTo>
                    <a:pt x="0" y="829"/>
                  </a:lnTo>
                  <a:lnTo>
                    <a:pt x="0" y="984"/>
                  </a:lnTo>
                  <a:lnTo>
                    <a:pt x="26" y="1139"/>
                  </a:lnTo>
                  <a:lnTo>
                    <a:pt x="78" y="1243"/>
                  </a:lnTo>
                  <a:lnTo>
                    <a:pt x="155" y="1346"/>
                  </a:lnTo>
                  <a:lnTo>
                    <a:pt x="233" y="1450"/>
                  </a:lnTo>
                  <a:lnTo>
                    <a:pt x="337" y="1502"/>
                  </a:lnTo>
                  <a:lnTo>
                    <a:pt x="440" y="1528"/>
                  </a:lnTo>
                  <a:lnTo>
                    <a:pt x="544" y="1554"/>
                  </a:lnTo>
                  <a:lnTo>
                    <a:pt x="673" y="1528"/>
                  </a:lnTo>
                  <a:lnTo>
                    <a:pt x="776" y="1502"/>
                  </a:lnTo>
                  <a:lnTo>
                    <a:pt x="854" y="1450"/>
                  </a:lnTo>
                  <a:lnTo>
                    <a:pt x="932" y="1346"/>
                  </a:lnTo>
                  <a:lnTo>
                    <a:pt x="1009" y="1243"/>
                  </a:lnTo>
                  <a:lnTo>
                    <a:pt x="1061" y="1139"/>
                  </a:lnTo>
                  <a:lnTo>
                    <a:pt x="1087" y="984"/>
                  </a:lnTo>
                  <a:lnTo>
                    <a:pt x="1113" y="829"/>
                  </a:lnTo>
                  <a:lnTo>
                    <a:pt x="1087" y="648"/>
                  </a:lnTo>
                  <a:lnTo>
                    <a:pt x="1061" y="493"/>
                  </a:lnTo>
                  <a:lnTo>
                    <a:pt x="1009" y="363"/>
                  </a:lnTo>
                  <a:lnTo>
                    <a:pt x="932" y="234"/>
                  </a:lnTo>
                  <a:lnTo>
                    <a:pt x="854" y="130"/>
                  </a:lnTo>
                  <a:lnTo>
                    <a:pt x="776" y="79"/>
                  </a:lnTo>
                  <a:lnTo>
                    <a:pt x="673" y="27"/>
                  </a:lnTo>
                  <a:lnTo>
                    <a:pt x="544"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46"/>
            <p:cNvSpPr/>
            <p:nvPr/>
          </p:nvSpPr>
          <p:spPr>
            <a:xfrm>
              <a:off x="7342665" y="2183766"/>
              <a:ext cx="19113" cy="26686"/>
            </a:xfrm>
            <a:custGeom>
              <a:rect b="b" l="l" r="r" t="t"/>
              <a:pathLst>
                <a:path extrusionOk="0" h="1554" w="1113">
                  <a:moveTo>
                    <a:pt x="569" y="1"/>
                  </a:moveTo>
                  <a:lnTo>
                    <a:pt x="440" y="27"/>
                  </a:lnTo>
                  <a:lnTo>
                    <a:pt x="337" y="79"/>
                  </a:lnTo>
                  <a:lnTo>
                    <a:pt x="233" y="130"/>
                  </a:lnTo>
                  <a:lnTo>
                    <a:pt x="155" y="234"/>
                  </a:lnTo>
                  <a:lnTo>
                    <a:pt x="104" y="363"/>
                  </a:lnTo>
                  <a:lnTo>
                    <a:pt x="52" y="493"/>
                  </a:lnTo>
                  <a:lnTo>
                    <a:pt x="0" y="648"/>
                  </a:lnTo>
                  <a:lnTo>
                    <a:pt x="0" y="829"/>
                  </a:lnTo>
                  <a:lnTo>
                    <a:pt x="0" y="984"/>
                  </a:lnTo>
                  <a:lnTo>
                    <a:pt x="52" y="1139"/>
                  </a:lnTo>
                  <a:lnTo>
                    <a:pt x="104" y="1243"/>
                  </a:lnTo>
                  <a:lnTo>
                    <a:pt x="155" y="1346"/>
                  </a:lnTo>
                  <a:lnTo>
                    <a:pt x="233" y="1450"/>
                  </a:lnTo>
                  <a:lnTo>
                    <a:pt x="337" y="1502"/>
                  </a:lnTo>
                  <a:lnTo>
                    <a:pt x="440" y="1528"/>
                  </a:lnTo>
                  <a:lnTo>
                    <a:pt x="569" y="1554"/>
                  </a:lnTo>
                  <a:lnTo>
                    <a:pt x="673" y="1528"/>
                  </a:lnTo>
                  <a:lnTo>
                    <a:pt x="776" y="1502"/>
                  </a:lnTo>
                  <a:lnTo>
                    <a:pt x="880" y="1450"/>
                  </a:lnTo>
                  <a:lnTo>
                    <a:pt x="958" y="1346"/>
                  </a:lnTo>
                  <a:lnTo>
                    <a:pt x="1009" y="1243"/>
                  </a:lnTo>
                  <a:lnTo>
                    <a:pt x="1061" y="1139"/>
                  </a:lnTo>
                  <a:lnTo>
                    <a:pt x="1113" y="984"/>
                  </a:lnTo>
                  <a:lnTo>
                    <a:pt x="1113" y="829"/>
                  </a:lnTo>
                  <a:lnTo>
                    <a:pt x="1113" y="648"/>
                  </a:lnTo>
                  <a:lnTo>
                    <a:pt x="1061" y="493"/>
                  </a:lnTo>
                  <a:lnTo>
                    <a:pt x="1009" y="363"/>
                  </a:lnTo>
                  <a:lnTo>
                    <a:pt x="958" y="234"/>
                  </a:lnTo>
                  <a:lnTo>
                    <a:pt x="880" y="130"/>
                  </a:lnTo>
                  <a:lnTo>
                    <a:pt x="776" y="79"/>
                  </a:lnTo>
                  <a:lnTo>
                    <a:pt x="673" y="27"/>
                  </a:lnTo>
                  <a:lnTo>
                    <a:pt x="569"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46"/>
            <p:cNvSpPr/>
            <p:nvPr/>
          </p:nvSpPr>
          <p:spPr>
            <a:xfrm>
              <a:off x="7220465" y="2155329"/>
              <a:ext cx="55107" cy="29794"/>
            </a:xfrm>
            <a:custGeom>
              <a:rect b="b" l="l" r="r" t="t"/>
              <a:pathLst>
                <a:path extrusionOk="0" h="1735" w="3209">
                  <a:moveTo>
                    <a:pt x="2924" y="1"/>
                  </a:moveTo>
                  <a:lnTo>
                    <a:pt x="2381" y="27"/>
                  </a:lnTo>
                  <a:lnTo>
                    <a:pt x="2070" y="53"/>
                  </a:lnTo>
                  <a:lnTo>
                    <a:pt x="1734" y="104"/>
                  </a:lnTo>
                  <a:lnTo>
                    <a:pt x="1423" y="182"/>
                  </a:lnTo>
                  <a:lnTo>
                    <a:pt x="1165" y="285"/>
                  </a:lnTo>
                  <a:lnTo>
                    <a:pt x="932" y="441"/>
                  </a:lnTo>
                  <a:lnTo>
                    <a:pt x="699" y="596"/>
                  </a:lnTo>
                  <a:lnTo>
                    <a:pt x="518" y="777"/>
                  </a:lnTo>
                  <a:lnTo>
                    <a:pt x="336" y="958"/>
                  </a:lnTo>
                  <a:lnTo>
                    <a:pt x="78" y="1269"/>
                  </a:lnTo>
                  <a:lnTo>
                    <a:pt x="0" y="1398"/>
                  </a:lnTo>
                  <a:lnTo>
                    <a:pt x="0" y="1450"/>
                  </a:lnTo>
                  <a:lnTo>
                    <a:pt x="26" y="1579"/>
                  </a:lnTo>
                  <a:lnTo>
                    <a:pt x="52" y="1631"/>
                  </a:lnTo>
                  <a:lnTo>
                    <a:pt x="78" y="1683"/>
                  </a:lnTo>
                  <a:lnTo>
                    <a:pt x="129" y="1709"/>
                  </a:lnTo>
                  <a:lnTo>
                    <a:pt x="207" y="1735"/>
                  </a:lnTo>
                  <a:lnTo>
                    <a:pt x="285" y="1709"/>
                  </a:lnTo>
                  <a:lnTo>
                    <a:pt x="388" y="1631"/>
                  </a:lnTo>
                  <a:lnTo>
                    <a:pt x="621" y="1398"/>
                  </a:lnTo>
                  <a:lnTo>
                    <a:pt x="932" y="1139"/>
                  </a:lnTo>
                  <a:lnTo>
                    <a:pt x="1087" y="1010"/>
                  </a:lnTo>
                  <a:lnTo>
                    <a:pt x="1294" y="906"/>
                  </a:lnTo>
                  <a:lnTo>
                    <a:pt x="1527" y="829"/>
                  </a:lnTo>
                  <a:lnTo>
                    <a:pt x="1786" y="803"/>
                  </a:lnTo>
                  <a:lnTo>
                    <a:pt x="2070" y="803"/>
                  </a:lnTo>
                  <a:lnTo>
                    <a:pt x="2329" y="829"/>
                  </a:lnTo>
                  <a:lnTo>
                    <a:pt x="2821" y="906"/>
                  </a:lnTo>
                  <a:lnTo>
                    <a:pt x="3105" y="906"/>
                  </a:lnTo>
                  <a:lnTo>
                    <a:pt x="3157" y="881"/>
                  </a:lnTo>
                  <a:lnTo>
                    <a:pt x="3183" y="829"/>
                  </a:lnTo>
                  <a:lnTo>
                    <a:pt x="3209" y="725"/>
                  </a:lnTo>
                  <a:lnTo>
                    <a:pt x="3209" y="570"/>
                  </a:lnTo>
                  <a:lnTo>
                    <a:pt x="3209" y="415"/>
                  </a:lnTo>
                  <a:lnTo>
                    <a:pt x="3183" y="130"/>
                  </a:lnTo>
                  <a:lnTo>
                    <a:pt x="3157" y="27"/>
                  </a:lnTo>
                  <a:lnTo>
                    <a:pt x="2924"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46"/>
            <p:cNvSpPr/>
            <p:nvPr/>
          </p:nvSpPr>
          <p:spPr>
            <a:xfrm>
              <a:off x="7321766" y="2155775"/>
              <a:ext cx="60911" cy="27579"/>
            </a:xfrm>
            <a:custGeom>
              <a:rect b="b" l="l" r="r" t="t"/>
              <a:pathLst>
                <a:path extrusionOk="0" h="1606" w="3547">
                  <a:moveTo>
                    <a:pt x="855" y="1"/>
                  </a:moveTo>
                  <a:lnTo>
                    <a:pt x="260" y="27"/>
                  </a:lnTo>
                  <a:lnTo>
                    <a:pt x="27" y="52"/>
                  </a:lnTo>
                  <a:lnTo>
                    <a:pt x="1" y="182"/>
                  </a:lnTo>
                  <a:lnTo>
                    <a:pt x="1" y="492"/>
                  </a:lnTo>
                  <a:lnTo>
                    <a:pt x="1" y="648"/>
                  </a:lnTo>
                  <a:lnTo>
                    <a:pt x="27" y="803"/>
                  </a:lnTo>
                  <a:lnTo>
                    <a:pt x="79" y="932"/>
                  </a:lnTo>
                  <a:lnTo>
                    <a:pt x="104" y="958"/>
                  </a:lnTo>
                  <a:lnTo>
                    <a:pt x="156" y="984"/>
                  </a:lnTo>
                  <a:lnTo>
                    <a:pt x="286" y="984"/>
                  </a:lnTo>
                  <a:lnTo>
                    <a:pt x="467" y="958"/>
                  </a:lnTo>
                  <a:lnTo>
                    <a:pt x="984" y="855"/>
                  </a:lnTo>
                  <a:lnTo>
                    <a:pt x="1269" y="803"/>
                  </a:lnTo>
                  <a:lnTo>
                    <a:pt x="1554" y="751"/>
                  </a:lnTo>
                  <a:lnTo>
                    <a:pt x="1838" y="751"/>
                  </a:lnTo>
                  <a:lnTo>
                    <a:pt x="1968" y="777"/>
                  </a:lnTo>
                  <a:lnTo>
                    <a:pt x="2097" y="803"/>
                  </a:lnTo>
                  <a:lnTo>
                    <a:pt x="2330" y="906"/>
                  </a:lnTo>
                  <a:lnTo>
                    <a:pt x="2511" y="1036"/>
                  </a:lnTo>
                  <a:lnTo>
                    <a:pt x="2718" y="1165"/>
                  </a:lnTo>
                  <a:lnTo>
                    <a:pt x="2873" y="1294"/>
                  </a:lnTo>
                  <a:lnTo>
                    <a:pt x="3158" y="1502"/>
                  </a:lnTo>
                  <a:lnTo>
                    <a:pt x="3261" y="1579"/>
                  </a:lnTo>
                  <a:lnTo>
                    <a:pt x="3339" y="1605"/>
                  </a:lnTo>
                  <a:lnTo>
                    <a:pt x="3417" y="1579"/>
                  </a:lnTo>
                  <a:lnTo>
                    <a:pt x="3468" y="1553"/>
                  </a:lnTo>
                  <a:lnTo>
                    <a:pt x="3520" y="1476"/>
                  </a:lnTo>
                  <a:lnTo>
                    <a:pt x="3520" y="1424"/>
                  </a:lnTo>
                  <a:lnTo>
                    <a:pt x="3546" y="1294"/>
                  </a:lnTo>
                  <a:lnTo>
                    <a:pt x="3546" y="1243"/>
                  </a:lnTo>
                  <a:lnTo>
                    <a:pt x="3443" y="1113"/>
                  </a:lnTo>
                  <a:lnTo>
                    <a:pt x="3132" y="803"/>
                  </a:lnTo>
                  <a:lnTo>
                    <a:pt x="2925" y="622"/>
                  </a:lnTo>
                  <a:lnTo>
                    <a:pt x="2692" y="441"/>
                  </a:lnTo>
                  <a:lnTo>
                    <a:pt x="2459" y="285"/>
                  </a:lnTo>
                  <a:lnTo>
                    <a:pt x="2200" y="156"/>
                  </a:lnTo>
                  <a:lnTo>
                    <a:pt x="1890" y="52"/>
                  </a:lnTo>
                  <a:lnTo>
                    <a:pt x="1554"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46"/>
            <p:cNvSpPr/>
            <p:nvPr/>
          </p:nvSpPr>
          <p:spPr>
            <a:xfrm>
              <a:off x="7260889" y="2278868"/>
              <a:ext cx="86223" cy="40905"/>
            </a:xfrm>
            <a:custGeom>
              <a:rect b="b" l="l" r="r" t="t"/>
              <a:pathLst>
                <a:path extrusionOk="0" h="2382" w="5021">
                  <a:moveTo>
                    <a:pt x="5021" y="1"/>
                  </a:moveTo>
                  <a:lnTo>
                    <a:pt x="4866" y="156"/>
                  </a:lnTo>
                  <a:lnTo>
                    <a:pt x="4710" y="285"/>
                  </a:lnTo>
                  <a:lnTo>
                    <a:pt x="4555" y="389"/>
                  </a:lnTo>
                  <a:lnTo>
                    <a:pt x="4374" y="492"/>
                  </a:lnTo>
                  <a:lnTo>
                    <a:pt x="4012" y="673"/>
                  </a:lnTo>
                  <a:lnTo>
                    <a:pt x="3598" y="803"/>
                  </a:lnTo>
                  <a:lnTo>
                    <a:pt x="3210" y="880"/>
                  </a:lnTo>
                  <a:lnTo>
                    <a:pt x="2770" y="932"/>
                  </a:lnTo>
                  <a:lnTo>
                    <a:pt x="2356" y="958"/>
                  </a:lnTo>
                  <a:lnTo>
                    <a:pt x="1942" y="958"/>
                  </a:lnTo>
                  <a:lnTo>
                    <a:pt x="1553" y="932"/>
                  </a:lnTo>
                  <a:lnTo>
                    <a:pt x="1191" y="906"/>
                  </a:lnTo>
                  <a:lnTo>
                    <a:pt x="570" y="829"/>
                  </a:lnTo>
                  <a:lnTo>
                    <a:pt x="156" y="725"/>
                  </a:lnTo>
                  <a:lnTo>
                    <a:pt x="1" y="699"/>
                  </a:lnTo>
                  <a:lnTo>
                    <a:pt x="1" y="699"/>
                  </a:lnTo>
                  <a:lnTo>
                    <a:pt x="182" y="1010"/>
                  </a:lnTo>
                  <a:lnTo>
                    <a:pt x="389" y="1294"/>
                  </a:lnTo>
                  <a:lnTo>
                    <a:pt x="596" y="1553"/>
                  </a:lnTo>
                  <a:lnTo>
                    <a:pt x="803" y="1760"/>
                  </a:lnTo>
                  <a:lnTo>
                    <a:pt x="1010" y="1941"/>
                  </a:lnTo>
                  <a:lnTo>
                    <a:pt x="1217" y="2097"/>
                  </a:lnTo>
                  <a:lnTo>
                    <a:pt x="1424" y="2200"/>
                  </a:lnTo>
                  <a:lnTo>
                    <a:pt x="1657" y="2278"/>
                  </a:lnTo>
                  <a:lnTo>
                    <a:pt x="1864" y="2355"/>
                  </a:lnTo>
                  <a:lnTo>
                    <a:pt x="2071" y="2381"/>
                  </a:lnTo>
                  <a:lnTo>
                    <a:pt x="2485" y="2381"/>
                  </a:lnTo>
                  <a:lnTo>
                    <a:pt x="2692" y="2329"/>
                  </a:lnTo>
                  <a:lnTo>
                    <a:pt x="2899" y="2278"/>
                  </a:lnTo>
                  <a:lnTo>
                    <a:pt x="3080" y="2226"/>
                  </a:lnTo>
                  <a:lnTo>
                    <a:pt x="3287" y="2148"/>
                  </a:lnTo>
                  <a:lnTo>
                    <a:pt x="3649" y="1915"/>
                  </a:lnTo>
                  <a:lnTo>
                    <a:pt x="3960" y="1683"/>
                  </a:lnTo>
                  <a:lnTo>
                    <a:pt x="4270" y="1398"/>
                  </a:lnTo>
                  <a:lnTo>
                    <a:pt x="4529" y="1087"/>
                  </a:lnTo>
                  <a:lnTo>
                    <a:pt x="4736" y="803"/>
                  </a:lnTo>
                  <a:lnTo>
                    <a:pt x="4892" y="492"/>
                  </a:lnTo>
                  <a:lnTo>
                    <a:pt x="4969" y="233"/>
                  </a:lnTo>
                  <a:lnTo>
                    <a:pt x="5021"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46"/>
            <p:cNvSpPr/>
            <p:nvPr/>
          </p:nvSpPr>
          <p:spPr>
            <a:xfrm>
              <a:off x="7280002" y="2251323"/>
              <a:ext cx="40012" cy="15112"/>
            </a:xfrm>
            <a:custGeom>
              <a:rect b="b" l="l" r="r" t="t"/>
              <a:pathLst>
                <a:path extrusionOk="0" h="880" w="2330">
                  <a:moveTo>
                    <a:pt x="1" y="0"/>
                  </a:moveTo>
                  <a:lnTo>
                    <a:pt x="78" y="155"/>
                  </a:lnTo>
                  <a:lnTo>
                    <a:pt x="156" y="285"/>
                  </a:lnTo>
                  <a:lnTo>
                    <a:pt x="259" y="466"/>
                  </a:lnTo>
                  <a:lnTo>
                    <a:pt x="415" y="647"/>
                  </a:lnTo>
                  <a:lnTo>
                    <a:pt x="596" y="776"/>
                  </a:lnTo>
                  <a:lnTo>
                    <a:pt x="699" y="828"/>
                  </a:lnTo>
                  <a:lnTo>
                    <a:pt x="829" y="880"/>
                  </a:lnTo>
                  <a:lnTo>
                    <a:pt x="1087" y="880"/>
                  </a:lnTo>
                  <a:lnTo>
                    <a:pt x="1243" y="854"/>
                  </a:lnTo>
                  <a:lnTo>
                    <a:pt x="1372" y="828"/>
                  </a:lnTo>
                  <a:lnTo>
                    <a:pt x="1605" y="725"/>
                  </a:lnTo>
                  <a:lnTo>
                    <a:pt x="1838" y="569"/>
                  </a:lnTo>
                  <a:lnTo>
                    <a:pt x="1993" y="414"/>
                  </a:lnTo>
                  <a:lnTo>
                    <a:pt x="2148" y="259"/>
                  </a:lnTo>
                  <a:lnTo>
                    <a:pt x="2252" y="130"/>
                  </a:lnTo>
                  <a:lnTo>
                    <a:pt x="2329" y="0"/>
                  </a:lnTo>
                  <a:lnTo>
                    <a:pt x="2329" y="0"/>
                  </a:lnTo>
                  <a:lnTo>
                    <a:pt x="1087" y="207"/>
                  </a:lnTo>
                  <a:lnTo>
                    <a:pt x="1"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46"/>
            <p:cNvSpPr/>
            <p:nvPr/>
          </p:nvSpPr>
          <p:spPr>
            <a:xfrm>
              <a:off x="7253334" y="2270865"/>
              <a:ext cx="104443" cy="26240"/>
            </a:xfrm>
            <a:custGeom>
              <a:rect b="b" l="l" r="r" t="t"/>
              <a:pathLst>
                <a:path extrusionOk="0" h="1528" w="6082">
                  <a:moveTo>
                    <a:pt x="6082" y="1"/>
                  </a:moveTo>
                  <a:lnTo>
                    <a:pt x="5771" y="234"/>
                  </a:lnTo>
                  <a:lnTo>
                    <a:pt x="5409" y="467"/>
                  </a:lnTo>
                  <a:lnTo>
                    <a:pt x="4892" y="777"/>
                  </a:lnTo>
                  <a:lnTo>
                    <a:pt x="4348" y="1010"/>
                  </a:lnTo>
                  <a:lnTo>
                    <a:pt x="4064" y="1139"/>
                  </a:lnTo>
                  <a:lnTo>
                    <a:pt x="3753" y="1217"/>
                  </a:lnTo>
                  <a:lnTo>
                    <a:pt x="3468" y="1295"/>
                  </a:lnTo>
                  <a:lnTo>
                    <a:pt x="3158" y="1346"/>
                  </a:lnTo>
                  <a:lnTo>
                    <a:pt x="2770" y="1398"/>
                  </a:lnTo>
                  <a:lnTo>
                    <a:pt x="2356" y="1424"/>
                  </a:lnTo>
                  <a:lnTo>
                    <a:pt x="1968" y="1424"/>
                  </a:lnTo>
                  <a:lnTo>
                    <a:pt x="1554" y="1398"/>
                  </a:lnTo>
                  <a:lnTo>
                    <a:pt x="1140" y="1320"/>
                  </a:lnTo>
                  <a:lnTo>
                    <a:pt x="751" y="1243"/>
                  </a:lnTo>
                  <a:lnTo>
                    <a:pt x="363" y="1113"/>
                  </a:lnTo>
                  <a:lnTo>
                    <a:pt x="182" y="1036"/>
                  </a:lnTo>
                  <a:lnTo>
                    <a:pt x="1" y="932"/>
                  </a:lnTo>
                  <a:lnTo>
                    <a:pt x="182" y="1062"/>
                  </a:lnTo>
                  <a:lnTo>
                    <a:pt x="363" y="1139"/>
                  </a:lnTo>
                  <a:lnTo>
                    <a:pt x="725" y="1295"/>
                  </a:lnTo>
                  <a:lnTo>
                    <a:pt x="1140" y="1398"/>
                  </a:lnTo>
                  <a:lnTo>
                    <a:pt x="1554" y="1476"/>
                  </a:lnTo>
                  <a:lnTo>
                    <a:pt x="1864" y="1502"/>
                  </a:lnTo>
                  <a:lnTo>
                    <a:pt x="2175" y="1527"/>
                  </a:lnTo>
                  <a:lnTo>
                    <a:pt x="2485" y="1527"/>
                  </a:lnTo>
                  <a:lnTo>
                    <a:pt x="2796" y="1502"/>
                  </a:lnTo>
                  <a:lnTo>
                    <a:pt x="3080" y="1476"/>
                  </a:lnTo>
                  <a:lnTo>
                    <a:pt x="3391" y="1398"/>
                  </a:lnTo>
                  <a:lnTo>
                    <a:pt x="3675" y="1346"/>
                  </a:lnTo>
                  <a:lnTo>
                    <a:pt x="3986" y="1243"/>
                  </a:lnTo>
                  <a:lnTo>
                    <a:pt x="4271" y="1139"/>
                  </a:lnTo>
                  <a:lnTo>
                    <a:pt x="4555" y="1036"/>
                  </a:lnTo>
                  <a:lnTo>
                    <a:pt x="4814" y="881"/>
                  </a:lnTo>
                  <a:lnTo>
                    <a:pt x="5099" y="751"/>
                  </a:lnTo>
                  <a:lnTo>
                    <a:pt x="5616" y="389"/>
                  </a:lnTo>
                  <a:lnTo>
                    <a:pt x="6082"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46"/>
            <p:cNvSpPr/>
            <p:nvPr/>
          </p:nvSpPr>
          <p:spPr>
            <a:xfrm>
              <a:off x="7350221" y="2269096"/>
              <a:ext cx="8895" cy="8895"/>
            </a:xfrm>
            <a:custGeom>
              <a:rect b="b" l="l" r="r" t="t"/>
              <a:pathLst>
                <a:path extrusionOk="0" h="518" w="518">
                  <a:moveTo>
                    <a:pt x="388" y="0"/>
                  </a:moveTo>
                  <a:lnTo>
                    <a:pt x="336" y="26"/>
                  </a:lnTo>
                  <a:lnTo>
                    <a:pt x="181" y="130"/>
                  </a:lnTo>
                  <a:lnTo>
                    <a:pt x="0" y="285"/>
                  </a:lnTo>
                  <a:lnTo>
                    <a:pt x="336" y="233"/>
                  </a:lnTo>
                  <a:lnTo>
                    <a:pt x="518" y="518"/>
                  </a:lnTo>
                  <a:lnTo>
                    <a:pt x="518" y="285"/>
                  </a:lnTo>
                  <a:lnTo>
                    <a:pt x="518" y="104"/>
                  </a:lnTo>
                  <a:lnTo>
                    <a:pt x="492" y="26"/>
                  </a:lnTo>
                  <a:lnTo>
                    <a:pt x="440"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46"/>
            <p:cNvSpPr/>
            <p:nvPr/>
          </p:nvSpPr>
          <p:spPr>
            <a:xfrm>
              <a:off x="7159142" y="1978023"/>
              <a:ext cx="275962" cy="228429"/>
            </a:xfrm>
            <a:custGeom>
              <a:rect b="b" l="l" r="r" t="t"/>
              <a:pathLst>
                <a:path extrusionOk="0" h="13302" w="16070">
                  <a:moveTo>
                    <a:pt x="8255" y="1"/>
                  </a:moveTo>
                  <a:lnTo>
                    <a:pt x="7530" y="27"/>
                  </a:lnTo>
                  <a:lnTo>
                    <a:pt x="6806" y="104"/>
                  </a:lnTo>
                  <a:lnTo>
                    <a:pt x="6133" y="182"/>
                  </a:lnTo>
                  <a:lnTo>
                    <a:pt x="5486" y="311"/>
                  </a:lnTo>
                  <a:lnTo>
                    <a:pt x="4891" y="441"/>
                  </a:lnTo>
                  <a:lnTo>
                    <a:pt x="4347" y="596"/>
                  </a:lnTo>
                  <a:lnTo>
                    <a:pt x="3856" y="777"/>
                  </a:lnTo>
                  <a:lnTo>
                    <a:pt x="3390" y="958"/>
                  </a:lnTo>
                  <a:lnTo>
                    <a:pt x="2976" y="1165"/>
                  </a:lnTo>
                  <a:lnTo>
                    <a:pt x="2588" y="1372"/>
                  </a:lnTo>
                  <a:lnTo>
                    <a:pt x="2225" y="1605"/>
                  </a:lnTo>
                  <a:lnTo>
                    <a:pt x="1915" y="1838"/>
                  </a:lnTo>
                  <a:lnTo>
                    <a:pt x="1630" y="2097"/>
                  </a:lnTo>
                  <a:lnTo>
                    <a:pt x="1372" y="2330"/>
                  </a:lnTo>
                  <a:lnTo>
                    <a:pt x="1139" y="2589"/>
                  </a:lnTo>
                  <a:lnTo>
                    <a:pt x="932" y="2847"/>
                  </a:lnTo>
                  <a:lnTo>
                    <a:pt x="776" y="3106"/>
                  </a:lnTo>
                  <a:lnTo>
                    <a:pt x="621" y="3339"/>
                  </a:lnTo>
                  <a:lnTo>
                    <a:pt x="492" y="3598"/>
                  </a:lnTo>
                  <a:lnTo>
                    <a:pt x="285" y="4064"/>
                  </a:lnTo>
                  <a:lnTo>
                    <a:pt x="129" y="4529"/>
                  </a:lnTo>
                  <a:lnTo>
                    <a:pt x="52" y="4918"/>
                  </a:lnTo>
                  <a:lnTo>
                    <a:pt x="26" y="5254"/>
                  </a:lnTo>
                  <a:lnTo>
                    <a:pt x="0" y="5487"/>
                  </a:lnTo>
                  <a:lnTo>
                    <a:pt x="26" y="5720"/>
                  </a:lnTo>
                  <a:lnTo>
                    <a:pt x="388" y="11231"/>
                  </a:lnTo>
                  <a:lnTo>
                    <a:pt x="1320" y="13302"/>
                  </a:lnTo>
                  <a:lnTo>
                    <a:pt x="2795" y="7376"/>
                  </a:lnTo>
                  <a:lnTo>
                    <a:pt x="4606" y="6108"/>
                  </a:lnTo>
                  <a:lnTo>
                    <a:pt x="4787" y="6263"/>
                  </a:lnTo>
                  <a:lnTo>
                    <a:pt x="5020" y="6444"/>
                  </a:lnTo>
                  <a:lnTo>
                    <a:pt x="5331" y="6651"/>
                  </a:lnTo>
                  <a:lnTo>
                    <a:pt x="5771" y="6832"/>
                  </a:lnTo>
                  <a:lnTo>
                    <a:pt x="6003" y="6936"/>
                  </a:lnTo>
                  <a:lnTo>
                    <a:pt x="6288" y="7014"/>
                  </a:lnTo>
                  <a:lnTo>
                    <a:pt x="6573" y="7065"/>
                  </a:lnTo>
                  <a:lnTo>
                    <a:pt x="6909" y="7117"/>
                  </a:lnTo>
                  <a:lnTo>
                    <a:pt x="7246" y="7169"/>
                  </a:lnTo>
                  <a:lnTo>
                    <a:pt x="7608" y="7169"/>
                  </a:lnTo>
                  <a:lnTo>
                    <a:pt x="7996" y="7143"/>
                  </a:lnTo>
                  <a:lnTo>
                    <a:pt x="8358" y="7117"/>
                  </a:lnTo>
                  <a:lnTo>
                    <a:pt x="8746" y="7039"/>
                  </a:lnTo>
                  <a:lnTo>
                    <a:pt x="9083" y="6936"/>
                  </a:lnTo>
                  <a:lnTo>
                    <a:pt x="9445" y="6832"/>
                  </a:lnTo>
                  <a:lnTo>
                    <a:pt x="9756" y="6703"/>
                  </a:lnTo>
                  <a:lnTo>
                    <a:pt x="10351" y="6444"/>
                  </a:lnTo>
                  <a:lnTo>
                    <a:pt x="10868" y="6186"/>
                  </a:lnTo>
                  <a:lnTo>
                    <a:pt x="11256" y="5953"/>
                  </a:lnTo>
                  <a:lnTo>
                    <a:pt x="11567" y="5720"/>
                  </a:lnTo>
                  <a:lnTo>
                    <a:pt x="13301" y="7609"/>
                  </a:lnTo>
                  <a:lnTo>
                    <a:pt x="14569" y="12655"/>
                  </a:lnTo>
                  <a:lnTo>
                    <a:pt x="16070" y="11154"/>
                  </a:lnTo>
                  <a:lnTo>
                    <a:pt x="16070" y="5720"/>
                  </a:lnTo>
                  <a:lnTo>
                    <a:pt x="16044" y="5461"/>
                  </a:lnTo>
                  <a:lnTo>
                    <a:pt x="15966" y="5150"/>
                  </a:lnTo>
                  <a:lnTo>
                    <a:pt x="15862" y="4736"/>
                  </a:lnTo>
                  <a:lnTo>
                    <a:pt x="15707" y="4271"/>
                  </a:lnTo>
                  <a:lnTo>
                    <a:pt x="15474" y="3753"/>
                  </a:lnTo>
                  <a:lnTo>
                    <a:pt x="15190" y="3210"/>
                  </a:lnTo>
                  <a:lnTo>
                    <a:pt x="15009" y="2925"/>
                  </a:lnTo>
                  <a:lnTo>
                    <a:pt x="14802" y="2640"/>
                  </a:lnTo>
                  <a:lnTo>
                    <a:pt x="14595" y="2382"/>
                  </a:lnTo>
                  <a:lnTo>
                    <a:pt x="14336" y="2097"/>
                  </a:lnTo>
                  <a:lnTo>
                    <a:pt x="14051" y="1838"/>
                  </a:lnTo>
                  <a:lnTo>
                    <a:pt x="13766" y="1554"/>
                  </a:lnTo>
                  <a:lnTo>
                    <a:pt x="13430" y="1321"/>
                  </a:lnTo>
                  <a:lnTo>
                    <a:pt x="13068" y="1088"/>
                  </a:lnTo>
                  <a:lnTo>
                    <a:pt x="12680" y="855"/>
                  </a:lnTo>
                  <a:lnTo>
                    <a:pt x="12240" y="674"/>
                  </a:lnTo>
                  <a:lnTo>
                    <a:pt x="11800" y="493"/>
                  </a:lnTo>
                  <a:lnTo>
                    <a:pt x="11308" y="337"/>
                  </a:lnTo>
                  <a:lnTo>
                    <a:pt x="10765" y="208"/>
                  </a:lnTo>
                  <a:lnTo>
                    <a:pt x="10195" y="104"/>
                  </a:lnTo>
                  <a:lnTo>
                    <a:pt x="9600" y="27"/>
                  </a:lnTo>
                  <a:lnTo>
                    <a:pt x="8953"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46"/>
            <p:cNvSpPr/>
            <p:nvPr/>
          </p:nvSpPr>
          <p:spPr>
            <a:xfrm>
              <a:off x="7203121" y="2216205"/>
              <a:ext cx="50230" cy="27579"/>
            </a:xfrm>
            <a:custGeom>
              <a:rect b="b" l="l" r="r" t="t"/>
              <a:pathLst>
                <a:path extrusionOk="0" h="1606" w="2925">
                  <a:moveTo>
                    <a:pt x="1476" y="1"/>
                  </a:moveTo>
                  <a:lnTo>
                    <a:pt x="1165" y="27"/>
                  </a:lnTo>
                  <a:lnTo>
                    <a:pt x="907" y="79"/>
                  </a:lnTo>
                  <a:lnTo>
                    <a:pt x="648" y="156"/>
                  </a:lnTo>
                  <a:lnTo>
                    <a:pt x="441" y="234"/>
                  </a:lnTo>
                  <a:lnTo>
                    <a:pt x="260" y="363"/>
                  </a:lnTo>
                  <a:lnTo>
                    <a:pt x="130" y="493"/>
                  </a:lnTo>
                  <a:lnTo>
                    <a:pt x="27" y="648"/>
                  </a:lnTo>
                  <a:lnTo>
                    <a:pt x="1" y="803"/>
                  </a:lnTo>
                  <a:lnTo>
                    <a:pt x="27" y="958"/>
                  </a:lnTo>
                  <a:lnTo>
                    <a:pt x="130" y="1114"/>
                  </a:lnTo>
                  <a:lnTo>
                    <a:pt x="260" y="1243"/>
                  </a:lnTo>
                  <a:lnTo>
                    <a:pt x="441" y="1372"/>
                  </a:lnTo>
                  <a:lnTo>
                    <a:pt x="648" y="1476"/>
                  </a:lnTo>
                  <a:lnTo>
                    <a:pt x="907" y="1554"/>
                  </a:lnTo>
                  <a:lnTo>
                    <a:pt x="1165" y="1579"/>
                  </a:lnTo>
                  <a:lnTo>
                    <a:pt x="1476" y="1605"/>
                  </a:lnTo>
                  <a:lnTo>
                    <a:pt x="1760" y="1579"/>
                  </a:lnTo>
                  <a:lnTo>
                    <a:pt x="2019" y="1554"/>
                  </a:lnTo>
                  <a:lnTo>
                    <a:pt x="2278" y="1476"/>
                  </a:lnTo>
                  <a:lnTo>
                    <a:pt x="2485" y="1372"/>
                  </a:lnTo>
                  <a:lnTo>
                    <a:pt x="2666" y="1243"/>
                  </a:lnTo>
                  <a:lnTo>
                    <a:pt x="2796" y="1114"/>
                  </a:lnTo>
                  <a:lnTo>
                    <a:pt x="2899" y="958"/>
                  </a:lnTo>
                  <a:lnTo>
                    <a:pt x="2925" y="803"/>
                  </a:lnTo>
                  <a:lnTo>
                    <a:pt x="2899" y="648"/>
                  </a:lnTo>
                  <a:lnTo>
                    <a:pt x="2796" y="493"/>
                  </a:lnTo>
                  <a:lnTo>
                    <a:pt x="2666" y="363"/>
                  </a:lnTo>
                  <a:lnTo>
                    <a:pt x="2485" y="234"/>
                  </a:lnTo>
                  <a:lnTo>
                    <a:pt x="2278" y="156"/>
                  </a:lnTo>
                  <a:lnTo>
                    <a:pt x="2019" y="79"/>
                  </a:lnTo>
                  <a:lnTo>
                    <a:pt x="1760" y="27"/>
                  </a:lnTo>
                  <a:lnTo>
                    <a:pt x="1476"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46"/>
            <p:cNvSpPr/>
            <p:nvPr/>
          </p:nvSpPr>
          <p:spPr>
            <a:xfrm>
              <a:off x="7203121" y="2216205"/>
              <a:ext cx="50230" cy="27579"/>
            </a:xfrm>
            <a:custGeom>
              <a:rect b="b" l="l" r="r" t="t"/>
              <a:pathLst>
                <a:path extrusionOk="0" fill="none" h="1606" w="2925">
                  <a:moveTo>
                    <a:pt x="1476" y="1"/>
                  </a:moveTo>
                  <a:lnTo>
                    <a:pt x="1476" y="1"/>
                  </a:lnTo>
                  <a:lnTo>
                    <a:pt x="1165" y="27"/>
                  </a:lnTo>
                  <a:lnTo>
                    <a:pt x="907" y="79"/>
                  </a:lnTo>
                  <a:lnTo>
                    <a:pt x="648" y="156"/>
                  </a:lnTo>
                  <a:lnTo>
                    <a:pt x="441" y="234"/>
                  </a:lnTo>
                  <a:lnTo>
                    <a:pt x="260" y="363"/>
                  </a:lnTo>
                  <a:lnTo>
                    <a:pt x="130" y="493"/>
                  </a:lnTo>
                  <a:lnTo>
                    <a:pt x="27" y="648"/>
                  </a:lnTo>
                  <a:lnTo>
                    <a:pt x="1" y="803"/>
                  </a:lnTo>
                  <a:lnTo>
                    <a:pt x="1" y="803"/>
                  </a:lnTo>
                  <a:lnTo>
                    <a:pt x="27" y="958"/>
                  </a:lnTo>
                  <a:lnTo>
                    <a:pt x="130" y="1114"/>
                  </a:lnTo>
                  <a:lnTo>
                    <a:pt x="260" y="1243"/>
                  </a:lnTo>
                  <a:lnTo>
                    <a:pt x="441" y="1372"/>
                  </a:lnTo>
                  <a:lnTo>
                    <a:pt x="648" y="1476"/>
                  </a:lnTo>
                  <a:lnTo>
                    <a:pt x="907" y="1554"/>
                  </a:lnTo>
                  <a:lnTo>
                    <a:pt x="1165" y="1579"/>
                  </a:lnTo>
                  <a:lnTo>
                    <a:pt x="1476" y="1605"/>
                  </a:lnTo>
                  <a:lnTo>
                    <a:pt x="1476" y="1605"/>
                  </a:lnTo>
                  <a:lnTo>
                    <a:pt x="1760" y="1579"/>
                  </a:lnTo>
                  <a:lnTo>
                    <a:pt x="2019" y="1554"/>
                  </a:lnTo>
                  <a:lnTo>
                    <a:pt x="2278" y="1476"/>
                  </a:lnTo>
                  <a:lnTo>
                    <a:pt x="2485" y="1372"/>
                  </a:lnTo>
                  <a:lnTo>
                    <a:pt x="2666" y="1243"/>
                  </a:lnTo>
                  <a:lnTo>
                    <a:pt x="2796" y="1114"/>
                  </a:lnTo>
                  <a:lnTo>
                    <a:pt x="2899" y="958"/>
                  </a:lnTo>
                  <a:lnTo>
                    <a:pt x="2925" y="803"/>
                  </a:lnTo>
                  <a:lnTo>
                    <a:pt x="2925" y="803"/>
                  </a:lnTo>
                  <a:lnTo>
                    <a:pt x="2899" y="648"/>
                  </a:lnTo>
                  <a:lnTo>
                    <a:pt x="2796" y="493"/>
                  </a:lnTo>
                  <a:lnTo>
                    <a:pt x="2666" y="363"/>
                  </a:lnTo>
                  <a:lnTo>
                    <a:pt x="2485" y="234"/>
                  </a:lnTo>
                  <a:lnTo>
                    <a:pt x="2278" y="156"/>
                  </a:lnTo>
                  <a:lnTo>
                    <a:pt x="2019" y="79"/>
                  </a:lnTo>
                  <a:lnTo>
                    <a:pt x="1760" y="27"/>
                  </a:lnTo>
                  <a:lnTo>
                    <a:pt x="147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46"/>
            <p:cNvSpPr/>
            <p:nvPr/>
          </p:nvSpPr>
          <p:spPr>
            <a:xfrm>
              <a:off x="7348435" y="2216205"/>
              <a:ext cx="50230" cy="27579"/>
            </a:xfrm>
            <a:custGeom>
              <a:rect b="b" l="l" r="r" t="t"/>
              <a:pathLst>
                <a:path extrusionOk="0" h="1606" w="2925">
                  <a:moveTo>
                    <a:pt x="1476" y="1"/>
                  </a:moveTo>
                  <a:lnTo>
                    <a:pt x="1165" y="27"/>
                  </a:lnTo>
                  <a:lnTo>
                    <a:pt x="906" y="79"/>
                  </a:lnTo>
                  <a:lnTo>
                    <a:pt x="647" y="156"/>
                  </a:lnTo>
                  <a:lnTo>
                    <a:pt x="440" y="234"/>
                  </a:lnTo>
                  <a:lnTo>
                    <a:pt x="259" y="363"/>
                  </a:lnTo>
                  <a:lnTo>
                    <a:pt x="130" y="493"/>
                  </a:lnTo>
                  <a:lnTo>
                    <a:pt x="52" y="648"/>
                  </a:lnTo>
                  <a:lnTo>
                    <a:pt x="1" y="803"/>
                  </a:lnTo>
                  <a:lnTo>
                    <a:pt x="52" y="958"/>
                  </a:lnTo>
                  <a:lnTo>
                    <a:pt x="130" y="1114"/>
                  </a:lnTo>
                  <a:lnTo>
                    <a:pt x="259" y="1243"/>
                  </a:lnTo>
                  <a:lnTo>
                    <a:pt x="440" y="1372"/>
                  </a:lnTo>
                  <a:lnTo>
                    <a:pt x="647" y="1476"/>
                  </a:lnTo>
                  <a:lnTo>
                    <a:pt x="906" y="1554"/>
                  </a:lnTo>
                  <a:lnTo>
                    <a:pt x="1165" y="1579"/>
                  </a:lnTo>
                  <a:lnTo>
                    <a:pt x="1476" y="1605"/>
                  </a:lnTo>
                  <a:lnTo>
                    <a:pt x="1760" y="1579"/>
                  </a:lnTo>
                  <a:lnTo>
                    <a:pt x="2045" y="1554"/>
                  </a:lnTo>
                  <a:lnTo>
                    <a:pt x="2278" y="1476"/>
                  </a:lnTo>
                  <a:lnTo>
                    <a:pt x="2485" y="1372"/>
                  </a:lnTo>
                  <a:lnTo>
                    <a:pt x="2666" y="1243"/>
                  </a:lnTo>
                  <a:lnTo>
                    <a:pt x="2821" y="1114"/>
                  </a:lnTo>
                  <a:lnTo>
                    <a:pt x="2899" y="958"/>
                  </a:lnTo>
                  <a:lnTo>
                    <a:pt x="2925" y="803"/>
                  </a:lnTo>
                  <a:lnTo>
                    <a:pt x="2899" y="648"/>
                  </a:lnTo>
                  <a:lnTo>
                    <a:pt x="2821" y="493"/>
                  </a:lnTo>
                  <a:lnTo>
                    <a:pt x="2666" y="363"/>
                  </a:lnTo>
                  <a:lnTo>
                    <a:pt x="2485" y="234"/>
                  </a:lnTo>
                  <a:lnTo>
                    <a:pt x="2278" y="156"/>
                  </a:lnTo>
                  <a:lnTo>
                    <a:pt x="2045" y="79"/>
                  </a:lnTo>
                  <a:lnTo>
                    <a:pt x="1760" y="27"/>
                  </a:lnTo>
                  <a:lnTo>
                    <a:pt x="1476"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46"/>
            <p:cNvSpPr/>
            <p:nvPr/>
          </p:nvSpPr>
          <p:spPr>
            <a:xfrm>
              <a:off x="7348435" y="2216205"/>
              <a:ext cx="50230" cy="27579"/>
            </a:xfrm>
            <a:custGeom>
              <a:rect b="b" l="l" r="r" t="t"/>
              <a:pathLst>
                <a:path extrusionOk="0" fill="none" h="1606" w="2925">
                  <a:moveTo>
                    <a:pt x="1476" y="1"/>
                  </a:moveTo>
                  <a:lnTo>
                    <a:pt x="1476" y="1"/>
                  </a:lnTo>
                  <a:lnTo>
                    <a:pt x="1165" y="27"/>
                  </a:lnTo>
                  <a:lnTo>
                    <a:pt x="906" y="79"/>
                  </a:lnTo>
                  <a:lnTo>
                    <a:pt x="647" y="156"/>
                  </a:lnTo>
                  <a:lnTo>
                    <a:pt x="440" y="234"/>
                  </a:lnTo>
                  <a:lnTo>
                    <a:pt x="259" y="363"/>
                  </a:lnTo>
                  <a:lnTo>
                    <a:pt x="130" y="493"/>
                  </a:lnTo>
                  <a:lnTo>
                    <a:pt x="52" y="648"/>
                  </a:lnTo>
                  <a:lnTo>
                    <a:pt x="1" y="803"/>
                  </a:lnTo>
                  <a:lnTo>
                    <a:pt x="1" y="803"/>
                  </a:lnTo>
                  <a:lnTo>
                    <a:pt x="52" y="958"/>
                  </a:lnTo>
                  <a:lnTo>
                    <a:pt x="130" y="1114"/>
                  </a:lnTo>
                  <a:lnTo>
                    <a:pt x="259" y="1243"/>
                  </a:lnTo>
                  <a:lnTo>
                    <a:pt x="440" y="1372"/>
                  </a:lnTo>
                  <a:lnTo>
                    <a:pt x="647" y="1476"/>
                  </a:lnTo>
                  <a:lnTo>
                    <a:pt x="906" y="1554"/>
                  </a:lnTo>
                  <a:lnTo>
                    <a:pt x="1165" y="1579"/>
                  </a:lnTo>
                  <a:lnTo>
                    <a:pt x="1476" y="1605"/>
                  </a:lnTo>
                  <a:lnTo>
                    <a:pt x="1476" y="1605"/>
                  </a:lnTo>
                  <a:lnTo>
                    <a:pt x="1760" y="1579"/>
                  </a:lnTo>
                  <a:lnTo>
                    <a:pt x="2045" y="1554"/>
                  </a:lnTo>
                  <a:lnTo>
                    <a:pt x="2278" y="1476"/>
                  </a:lnTo>
                  <a:lnTo>
                    <a:pt x="2485" y="1372"/>
                  </a:lnTo>
                  <a:lnTo>
                    <a:pt x="2666" y="1243"/>
                  </a:lnTo>
                  <a:lnTo>
                    <a:pt x="2821" y="1114"/>
                  </a:lnTo>
                  <a:lnTo>
                    <a:pt x="2899" y="958"/>
                  </a:lnTo>
                  <a:lnTo>
                    <a:pt x="2925" y="803"/>
                  </a:lnTo>
                  <a:lnTo>
                    <a:pt x="2925" y="803"/>
                  </a:lnTo>
                  <a:lnTo>
                    <a:pt x="2899" y="648"/>
                  </a:lnTo>
                  <a:lnTo>
                    <a:pt x="2821" y="493"/>
                  </a:lnTo>
                  <a:lnTo>
                    <a:pt x="2666" y="363"/>
                  </a:lnTo>
                  <a:lnTo>
                    <a:pt x="2485" y="234"/>
                  </a:lnTo>
                  <a:lnTo>
                    <a:pt x="2278" y="156"/>
                  </a:lnTo>
                  <a:lnTo>
                    <a:pt x="2045" y="79"/>
                  </a:lnTo>
                  <a:lnTo>
                    <a:pt x="1760" y="27"/>
                  </a:lnTo>
                  <a:lnTo>
                    <a:pt x="147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46"/>
            <p:cNvSpPr/>
            <p:nvPr/>
          </p:nvSpPr>
          <p:spPr>
            <a:xfrm>
              <a:off x="7071597" y="2931199"/>
              <a:ext cx="64895" cy="108444"/>
            </a:xfrm>
            <a:custGeom>
              <a:rect b="b" l="l" r="r" t="t"/>
              <a:pathLst>
                <a:path extrusionOk="0" h="6315" w="3779">
                  <a:moveTo>
                    <a:pt x="2096" y="1"/>
                  </a:moveTo>
                  <a:lnTo>
                    <a:pt x="2019" y="26"/>
                  </a:lnTo>
                  <a:lnTo>
                    <a:pt x="1812" y="78"/>
                  </a:lnTo>
                  <a:lnTo>
                    <a:pt x="1527" y="208"/>
                  </a:lnTo>
                  <a:lnTo>
                    <a:pt x="1346" y="311"/>
                  </a:lnTo>
                  <a:lnTo>
                    <a:pt x="1191" y="415"/>
                  </a:lnTo>
                  <a:lnTo>
                    <a:pt x="1061" y="544"/>
                  </a:lnTo>
                  <a:lnTo>
                    <a:pt x="906" y="699"/>
                  </a:lnTo>
                  <a:lnTo>
                    <a:pt x="803" y="906"/>
                  </a:lnTo>
                  <a:lnTo>
                    <a:pt x="725" y="1113"/>
                  </a:lnTo>
                  <a:lnTo>
                    <a:pt x="673" y="1346"/>
                  </a:lnTo>
                  <a:lnTo>
                    <a:pt x="673" y="1631"/>
                  </a:lnTo>
                  <a:lnTo>
                    <a:pt x="699" y="1941"/>
                  </a:lnTo>
                  <a:lnTo>
                    <a:pt x="803" y="2278"/>
                  </a:lnTo>
                  <a:lnTo>
                    <a:pt x="699" y="2381"/>
                  </a:lnTo>
                  <a:lnTo>
                    <a:pt x="466" y="2692"/>
                  </a:lnTo>
                  <a:lnTo>
                    <a:pt x="337" y="2899"/>
                  </a:lnTo>
                  <a:lnTo>
                    <a:pt x="207" y="3132"/>
                  </a:lnTo>
                  <a:lnTo>
                    <a:pt x="104" y="3416"/>
                  </a:lnTo>
                  <a:lnTo>
                    <a:pt x="26" y="3701"/>
                  </a:lnTo>
                  <a:lnTo>
                    <a:pt x="0" y="4012"/>
                  </a:lnTo>
                  <a:lnTo>
                    <a:pt x="26" y="4167"/>
                  </a:lnTo>
                  <a:lnTo>
                    <a:pt x="26" y="4322"/>
                  </a:lnTo>
                  <a:lnTo>
                    <a:pt x="78" y="4477"/>
                  </a:lnTo>
                  <a:lnTo>
                    <a:pt x="130" y="4658"/>
                  </a:lnTo>
                  <a:lnTo>
                    <a:pt x="207" y="4814"/>
                  </a:lnTo>
                  <a:lnTo>
                    <a:pt x="311" y="4969"/>
                  </a:lnTo>
                  <a:lnTo>
                    <a:pt x="440" y="5124"/>
                  </a:lnTo>
                  <a:lnTo>
                    <a:pt x="596" y="5279"/>
                  </a:lnTo>
                  <a:lnTo>
                    <a:pt x="751" y="5435"/>
                  </a:lnTo>
                  <a:lnTo>
                    <a:pt x="958" y="5590"/>
                  </a:lnTo>
                  <a:lnTo>
                    <a:pt x="1191" y="5745"/>
                  </a:lnTo>
                  <a:lnTo>
                    <a:pt x="1475" y="5875"/>
                  </a:lnTo>
                  <a:lnTo>
                    <a:pt x="1760" y="6004"/>
                  </a:lnTo>
                  <a:lnTo>
                    <a:pt x="2096" y="6133"/>
                  </a:lnTo>
                  <a:lnTo>
                    <a:pt x="2433" y="6237"/>
                  </a:lnTo>
                  <a:lnTo>
                    <a:pt x="2717" y="6289"/>
                  </a:lnTo>
                  <a:lnTo>
                    <a:pt x="2976" y="6315"/>
                  </a:lnTo>
                  <a:lnTo>
                    <a:pt x="3183" y="6263"/>
                  </a:lnTo>
                  <a:lnTo>
                    <a:pt x="3364" y="6185"/>
                  </a:lnTo>
                  <a:lnTo>
                    <a:pt x="3494" y="6082"/>
                  </a:lnTo>
                  <a:lnTo>
                    <a:pt x="3623" y="5926"/>
                  </a:lnTo>
                  <a:lnTo>
                    <a:pt x="3701" y="5745"/>
                  </a:lnTo>
                  <a:lnTo>
                    <a:pt x="3752" y="5564"/>
                  </a:lnTo>
                  <a:lnTo>
                    <a:pt x="3778" y="5331"/>
                  </a:lnTo>
                  <a:lnTo>
                    <a:pt x="3778" y="5072"/>
                  </a:lnTo>
                  <a:lnTo>
                    <a:pt x="3752" y="4788"/>
                  </a:lnTo>
                  <a:lnTo>
                    <a:pt x="3727" y="4503"/>
                  </a:lnTo>
                  <a:lnTo>
                    <a:pt x="3675" y="4219"/>
                  </a:lnTo>
                  <a:lnTo>
                    <a:pt x="3520" y="3572"/>
                  </a:lnTo>
                  <a:lnTo>
                    <a:pt x="3313" y="2951"/>
                  </a:lnTo>
                  <a:lnTo>
                    <a:pt x="3106" y="2304"/>
                  </a:lnTo>
                  <a:lnTo>
                    <a:pt x="2873" y="1708"/>
                  </a:lnTo>
                  <a:lnTo>
                    <a:pt x="2640" y="1165"/>
                  </a:lnTo>
                  <a:lnTo>
                    <a:pt x="2252" y="337"/>
                  </a:lnTo>
                  <a:lnTo>
                    <a:pt x="2096" y="1"/>
                  </a:lnTo>
                  <a:close/>
                </a:path>
              </a:pathLst>
            </a:custGeom>
            <a:solidFill>
              <a:srgbClr val="8EB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46"/>
            <p:cNvSpPr/>
            <p:nvPr/>
          </p:nvSpPr>
          <p:spPr>
            <a:xfrm>
              <a:off x="7449753" y="2915212"/>
              <a:ext cx="64895" cy="108427"/>
            </a:xfrm>
            <a:custGeom>
              <a:rect b="b" l="l" r="r" t="t"/>
              <a:pathLst>
                <a:path extrusionOk="0" h="6314" w="3779">
                  <a:moveTo>
                    <a:pt x="1682" y="0"/>
                  </a:moveTo>
                  <a:lnTo>
                    <a:pt x="1527" y="336"/>
                  </a:lnTo>
                  <a:lnTo>
                    <a:pt x="1165" y="1164"/>
                  </a:lnTo>
                  <a:lnTo>
                    <a:pt x="932" y="1708"/>
                  </a:lnTo>
                  <a:lnTo>
                    <a:pt x="699" y="2303"/>
                  </a:lnTo>
                  <a:lnTo>
                    <a:pt x="466" y="2950"/>
                  </a:lnTo>
                  <a:lnTo>
                    <a:pt x="285" y="3597"/>
                  </a:lnTo>
                  <a:lnTo>
                    <a:pt x="130" y="4218"/>
                  </a:lnTo>
                  <a:lnTo>
                    <a:pt x="78" y="4503"/>
                  </a:lnTo>
                  <a:lnTo>
                    <a:pt x="26" y="4787"/>
                  </a:lnTo>
                  <a:lnTo>
                    <a:pt x="0" y="5072"/>
                  </a:lnTo>
                  <a:lnTo>
                    <a:pt x="26" y="5331"/>
                  </a:lnTo>
                  <a:lnTo>
                    <a:pt x="52" y="5564"/>
                  </a:lnTo>
                  <a:lnTo>
                    <a:pt x="104" y="5771"/>
                  </a:lnTo>
                  <a:lnTo>
                    <a:pt x="182" y="5926"/>
                  </a:lnTo>
                  <a:lnTo>
                    <a:pt x="285" y="6081"/>
                  </a:lnTo>
                  <a:lnTo>
                    <a:pt x="440" y="6185"/>
                  </a:lnTo>
                  <a:lnTo>
                    <a:pt x="596" y="6262"/>
                  </a:lnTo>
                  <a:lnTo>
                    <a:pt x="828" y="6314"/>
                  </a:lnTo>
                  <a:lnTo>
                    <a:pt x="1061" y="6314"/>
                  </a:lnTo>
                  <a:lnTo>
                    <a:pt x="1346" y="6236"/>
                  </a:lnTo>
                  <a:lnTo>
                    <a:pt x="1682" y="6159"/>
                  </a:lnTo>
                  <a:lnTo>
                    <a:pt x="2019" y="6029"/>
                  </a:lnTo>
                  <a:lnTo>
                    <a:pt x="2329" y="5874"/>
                  </a:lnTo>
                  <a:lnTo>
                    <a:pt x="2588" y="5745"/>
                  </a:lnTo>
                  <a:lnTo>
                    <a:pt x="2821" y="5589"/>
                  </a:lnTo>
                  <a:lnTo>
                    <a:pt x="3028" y="5434"/>
                  </a:lnTo>
                  <a:lnTo>
                    <a:pt x="3209" y="5279"/>
                  </a:lnTo>
                  <a:lnTo>
                    <a:pt x="3364" y="5124"/>
                  </a:lnTo>
                  <a:lnTo>
                    <a:pt x="3494" y="4968"/>
                  </a:lnTo>
                  <a:lnTo>
                    <a:pt x="3571" y="4813"/>
                  </a:lnTo>
                  <a:lnTo>
                    <a:pt x="3649" y="4658"/>
                  </a:lnTo>
                  <a:lnTo>
                    <a:pt x="3727" y="4477"/>
                  </a:lnTo>
                  <a:lnTo>
                    <a:pt x="3753" y="4321"/>
                  </a:lnTo>
                  <a:lnTo>
                    <a:pt x="3778" y="4166"/>
                  </a:lnTo>
                  <a:lnTo>
                    <a:pt x="3778" y="4011"/>
                  </a:lnTo>
                  <a:lnTo>
                    <a:pt x="3753" y="3700"/>
                  </a:lnTo>
                  <a:lnTo>
                    <a:pt x="3675" y="3416"/>
                  </a:lnTo>
                  <a:lnTo>
                    <a:pt x="3571" y="3131"/>
                  </a:lnTo>
                  <a:lnTo>
                    <a:pt x="3442" y="2898"/>
                  </a:lnTo>
                  <a:lnTo>
                    <a:pt x="3313" y="2691"/>
                  </a:lnTo>
                  <a:lnTo>
                    <a:pt x="3080" y="2381"/>
                  </a:lnTo>
                  <a:lnTo>
                    <a:pt x="3002" y="2277"/>
                  </a:lnTo>
                  <a:lnTo>
                    <a:pt x="3080" y="1941"/>
                  </a:lnTo>
                  <a:lnTo>
                    <a:pt x="3132" y="1630"/>
                  </a:lnTo>
                  <a:lnTo>
                    <a:pt x="3132" y="1346"/>
                  </a:lnTo>
                  <a:lnTo>
                    <a:pt x="3080" y="1113"/>
                  </a:lnTo>
                  <a:lnTo>
                    <a:pt x="3002" y="906"/>
                  </a:lnTo>
                  <a:lnTo>
                    <a:pt x="2873" y="725"/>
                  </a:lnTo>
                  <a:lnTo>
                    <a:pt x="2743" y="543"/>
                  </a:lnTo>
                  <a:lnTo>
                    <a:pt x="2588" y="414"/>
                  </a:lnTo>
                  <a:lnTo>
                    <a:pt x="2433" y="311"/>
                  </a:lnTo>
                  <a:lnTo>
                    <a:pt x="2278" y="207"/>
                  </a:lnTo>
                  <a:lnTo>
                    <a:pt x="1993" y="104"/>
                  </a:lnTo>
                  <a:lnTo>
                    <a:pt x="1760" y="26"/>
                  </a:lnTo>
                  <a:lnTo>
                    <a:pt x="1682" y="0"/>
                  </a:lnTo>
                  <a:close/>
                </a:path>
              </a:pathLst>
            </a:custGeom>
            <a:solidFill>
              <a:srgbClr val="8EB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46"/>
            <p:cNvSpPr/>
            <p:nvPr/>
          </p:nvSpPr>
          <p:spPr>
            <a:xfrm>
              <a:off x="7089371" y="2549489"/>
              <a:ext cx="131541" cy="158657"/>
            </a:xfrm>
            <a:custGeom>
              <a:rect b="b" l="l" r="r" t="t"/>
              <a:pathLst>
                <a:path extrusionOk="0" h="9239" w="7660">
                  <a:moveTo>
                    <a:pt x="2226" y="0"/>
                  </a:moveTo>
                  <a:lnTo>
                    <a:pt x="2303" y="130"/>
                  </a:lnTo>
                  <a:lnTo>
                    <a:pt x="2355" y="259"/>
                  </a:lnTo>
                  <a:lnTo>
                    <a:pt x="2381" y="389"/>
                  </a:lnTo>
                  <a:lnTo>
                    <a:pt x="2381" y="544"/>
                  </a:lnTo>
                  <a:lnTo>
                    <a:pt x="2355" y="673"/>
                  </a:lnTo>
                  <a:lnTo>
                    <a:pt x="2329" y="829"/>
                  </a:lnTo>
                  <a:lnTo>
                    <a:pt x="2226" y="1139"/>
                  </a:lnTo>
                  <a:lnTo>
                    <a:pt x="2045" y="1475"/>
                  </a:lnTo>
                  <a:lnTo>
                    <a:pt x="1838" y="1838"/>
                  </a:lnTo>
                  <a:lnTo>
                    <a:pt x="1346" y="2588"/>
                  </a:lnTo>
                  <a:lnTo>
                    <a:pt x="828" y="3416"/>
                  </a:lnTo>
                  <a:lnTo>
                    <a:pt x="596" y="3830"/>
                  </a:lnTo>
                  <a:lnTo>
                    <a:pt x="363" y="4270"/>
                  </a:lnTo>
                  <a:lnTo>
                    <a:pt x="182" y="4710"/>
                  </a:lnTo>
                  <a:lnTo>
                    <a:pt x="78" y="5176"/>
                  </a:lnTo>
                  <a:lnTo>
                    <a:pt x="26" y="5409"/>
                  </a:lnTo>
                  <a:lnTo>
                    <a:pt x="0" y="5642"/>
                  </a:lnTo>
                  <a:lnTo>
                    <a:pt x="0" y="5849"/>
                  </a:lnTo>
                  <a:lnTo>
                    <a:pt x="26" y="6082"/>
                  </a:lnTo>
                  <a:lnTo>
                    <a:pt x="78" y="6496"/>
                  </a:lnTo>
                  <a:lnTo>
                    <a:pt x="182" y="6884"/>
                  </a:lnTo>
                  <a:lnTo>
                    <a:pt x="311" y="7272"/>
                  </a:lnTo>
                  <a:lnTo>
                    <a:pt x="466" y="7634"/>
                  </a:lnTo>
                  <a:lnTo>
                    <a:pt x="673" y="7945"/>
                  </a:lnTo>
                  <a:lnTo>
                    <a:pt x="932" y="8255"/>
                  </a:lnTo>
                  <a:lnTo>
                    <a:pt x="1217" y="8514"/>
                  </a:lnTo>
                  <a:lnTo>
                    <a:pt x="1553" y="8747"/>
                  </a:lnTo>
                  <a:lnTo>
                    <a:pt x="1941" y="8928"/>
                  </a:lnTo>
                  <a:lnTo>
                    <a:pt x="2381" y="9083"/>
                  </a:lnTo>
                  <a:lnTo>
                    <a:pt x="2899" y="9187"/>
                  </a:lnTo>
                  <a:lnTo>
                    <a:pt x="3442" y="9238"/>
                  </a:lnTo>
                  <a:lnTo>
                    <a:pt x="4063" y="9238"/>
                  </a:lnTo>
                  <a:lnTo>
                    <a:pt x="4762" y="9187"/>
                  </a:lnTo>
                  <a:lnTo>
                    <a:pt x="5512" y="9057"/>
                  </a:lnTo>
                  <a:lnTo>
                    <a:pt x="6340" y="8876"/>
                  </a:lnTo>
                  <a:lnTo>
                    <a:pt x="6728" y="8747"/>
                  </a:lnTo>
                  <a:lnTo>
                    <a:pt x="6884" y="8669"/>
                  </a:lnTo>
                  <a:lnTo>
                    <a:pt x="7039" y="8592"/>
                  </a:lnTo>
                  <a:lnTo>
                    <a:pt x="7168" y="8488"/>
                  </a:lnTo>
                  <a:lnTo>
                    <a:pt x="7298" y="8385"/>
                  </a:lnTo>
                  <a:lnTo>
                    <a:pt x="7375" y="8281"/>
                  </a:lnTo>
                  <a:lnTo>
                    <a:pt x="7479" y="8178"/>
                  </a:lnTo>
                  <a:lnTo>
                    <a:pt x="7531" y="8048"/>
                  </a:lnTo>
                  <a:lnTo>
                    <a:pt x="7582" y="7919"/>
                  </a:lnTo>
                  <a:lnTo>
                    <a:pt x="7660" y="7634"/>
                  </a:lnTo>
                  <a:lnTo>
                    <a:pt x="7660" y="7324"/>
                  </a:lnTo>
                  <a:lnTo>
                    <a:pt x="7634" y="7013"/>
                  </a:lnTo>
                  <a:lnTo>
                    <a:pt x="7531" y="6677"/>
                  </a:lnTo>
                  <a:lnTo>
                    <a:pt x="7401" y="6314"/>
                  </a:lnTo>
                  <a:lnTo>
                    <a:pt x="7246" y="5952"/>
                  </a:lnTo>
                  <a:lnTo>
                    <a:pt x="7039" y="5564"/>
                  </a:lnTo>
                  <a:lnTo>
                    <a:pt x="6832" y="5176"/>
                  </a:lnTo>
                  <a:lnTo>
                    <a:pt x="6573" y="4788"/>
                  </a:lnTo>
                  <a:lnTo>
                    <a:pt x="6004" y="4011"/>
                  </a:lnTo>
                  <a:lnTo>
                    <a:pt x="5383" y="3261"/>
                  </a:lnTo>
                  <a:lnTo>
                    <a:pt x="4736" y="2511"/>
                  </a:lnTo>
                  <a:lnTo>
                    <a:pt x="4115" y="1838"/>
                  </a:lnTo>
                  <a:lnTo>
                    <a:pt x="3520" y="1243"/>
                  </a:lnTo>
                  <a:lnTo>
                    <a:pt x="2588" y="337"/>
                  </a:lnTo>
                  <a:lnTo>
                    <a:pt x="22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46"/>
            <p:cNvSpPr/>
            <p:nvPr/>
          </p:nvSpPr>
          <p:spPr>
            <a:xfrm>
              <a:off x="7382660" y="2541933"/>
              <a:ext cx="131541" cy="166659"/>
            </a:xfrm>
            <a:custGeom>
              <a:rect b="b" l="l" r="r" t="t"/>
              <a:pathLst>
                <a:path extrusionOk="0" h="9705" w="7660">
                  <a:moveTo>
                    <a:pt x="6185" y="1"/>
                  </a:moveTo>
                  <a:lnTo>
                    <a:pt x="5771" y="363"/>
                  </a:lnTo>
                  <a:lnTo>
                    <a:pt x="4761" y="1294"/>
                  </a:lnTo>
                  <a:lnTo>
                    <a:pt x="4114" y="1941"/>
                  </a:lnTo>
                  <a:lnTo>
                    <a:pt x="3416" y="2666"/>
                  </a:lnTo>
                  <a:lnTo>
                    <a:pt x="2691" y="3416"/>
                  </a:lnTo>
                  <a:lnTo>
                    <a:pt x="1993" y="4244"/>
                  </a:lnTo>
                  <a:lnTo>
                    <a:pt x="1346" y="5047"/>
                  </a:lnTo>
                  <a:lnTo>
                    <a:pt x="1061" y="5461"/>
                  </a:lnTo>
                  <a:lnTo>
                    <a:pt x="802" y="5875"/>
                  </a:lnTo>
                  <a:lnTo>
                    <a:pt x="569" y="6263"/>
                  </a:lnTo>
                  <a:lnTo>
                    <a:pt x="362" y="6651"/>
                  </a:lnTo>
                  <a:lnTo>
                    <a:pt x="207" y="7039"/>
                  </a:lnTo>
                  <a:lnTo>
                    <a:pt x="78" y="7375"/>
                  </a:lnTo>
                  <a:lnTo>
                    <a:pt x="26" y="7712"/>
                  </a:lnTo>
                  <a:lnTo>
                    <a:pt x="0" y="8048"/>
                  </a:lnTo>
                  <a:lnTo>
                    <a:pt x="0" y="8178"/>
                  </a:lnTo>
                  <a:lnTo>
                    <a:pt x="26" y="8333"/>
                  </a:lnTo>
                  <a:lnTo>
                    <a:pt x="78" y="8462"/>
                  </a:lnTo>
                  <a:lnTo>
                    <a:pt x="129" y="8592"/>
                  </a:lnTo>
                  <a:lnTo>
                    <a:pt x="207" y="8721"/>
                  </a:lnTo>
                  <a:lnTo>
                    <a:pt x="311" y="8825"/>
                  </a:lnTo>
                  <a:lnTo>
                    <a:pt x="414" y="8928"/>
                  </a:lnTo>
                  <a:lnTo>
                    <a:pt x="543" y="9032"/>
                  </a:lnTo>
                  <a:lnTo>
                    <a:pt x="699" y="9109"/>
                  </a:lnTo>
                  <a:lnTo>
                    <a:pt x="854" y="9187"/>
                  </a:lnTo>
                  <a:lnTo>
                    <a:pt x="1035" y="9264"/>
                  </a:lnTo>
                  <a:lnTo>
                    <a:pt x="1242" y="9316"/>
                  </a:lnTo>
                  <a:lnTo>
                    <a:pt x="2070" y="9497"/>
                  </a:lnTo>
                  <a:lnTo>
                    <a:pt x="2795" y="9627"/>
                  </a:lnTo>
                  <a:lnTo>
                    <a:pt x="3468" y="9678"/>
                  </a:lnTo>
                  <a:lnTo>
                    <a:pt x="4063" y="9704"/>
                  </a:lnTo>
                  <a:lnTo>
                    <a:pt x="4606" y="9653"/>
                  </a:lnTo>
                  <a:lnTo>
                    <a:pt x="5072" y="9575"/>
                  </a:lnTo>
                  <a:lnTo>
                    <a:pt x="5512" y="9446"/>
                  </a:lnTo>
                  <a:lnTo>
                    <a:pt x="5874" y="9264"/>
                  </a:lnTo>
                  <a:lnTo>
                    <a:pt x="6210" y="9032"/>
                  </a:lnTo>
                  <a:lnTo>
                    <a:pt x="6495" y="8773"/>
                  </a:lnTo>
                  <a:lnTo>
                    <a:pt x="6728" y="8462"/>
                  </a:lnTo>
                  <a:lnTo>
                    <a:pt x="6935" y="8152"/>
                  </a:lnTo>
                  <a:lnTo>
                    <a:pt x="7142" y="7789"/>
                  </a:lnTo>
                  <a:lnTo>
                    <a:pt x="7297" y="7401"/>
                  </a:lnTo>
                  <a:lnTo>
                    <a:pt x="7427" y="6961"/>
                  </a:lnTo>
                  <a:lnTo>
                    <a:pt x="7556" y="6522"/>
                  </a:lnTo>
                  <a:lnTo>
                    <a:pt x="7608" y="6314"/>
                  </a:lnTo>
                  <a:lnTo>
                    <a:pt x="7634" y="6082"/>
                  </a:lnTo>
                  <a:lnTo>
                    <a:pt x="7660" y="5849"/>
                  </a:lnTo>
                  <a:lnTo>
                    <a:pt x="7634" y="5616"/>
                  </a:lnTo>
                  <a:lnTo>
                    <a:pt x="7582" y="5150"/>
                  </a:lnTo>
                  <a:lnTo>
                    <a:pt x="7478" y="4684"/>
                  </a:lnTo>
                  <a:lnTo>
                    <a:pt x="7349" y="4218"/>
                  </a:lnTo>
                  <a:lnTo>
                    <a:pt x="7168" y="3753"/>
                  </a:lnTo>
                  <a:lnTo>
                    <a:pt x="6780" y="2847"/>
                  </a:lnTo>
                  <a:lnTo>
                    <a:pt x="6392" y="1993"/>
                  </a:lnTo>
                  <a:lnTo>
                    <a:pt x="6236" y="1605"/>
                  </a:lnTo>
                  <a:lnTo>
                    <a:pt x="6107" y="1217"/>
                  </a:lnTo>
                  <a:lnTo>
                    <a:pt x="6029" y="880"/>
                  </a:lnTo>
                  <a:lnTo>
                    <a:pt x="6003" y="544"/>
                  </a:lnTo>
                  <a:lnTo>
                    <a:pt x="6029" y="415"/>
                  </a:lnTo>
                  <a:lnTo>
                    <a:pt x="6055" y="259"/>
                  </a:lnTo>
                  <a:lnTo>
                    <a:pt x="6107" y="130"/>
                  </a:lnTo>
                  <a:lnTo>
                    <a:pt x="61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46"/>
            <p:cNvSpPr/>
            <p:nvPr/>
          </p:nvSpPr>
          <p:spPr>
            <a:xfrm>
              <a:off x="7594173" y="2734797"/>
              <a:ext cx="128433" cy="234628"/>
            </a:xfrm>
            <a:custGeom>
              <a:rect b="b" l="l" r="r" t="t"/>
              <a:pathLst>
                <a:path extrusionOk="0" h="13663" w="7479">
                  <a:moveTo>
                    <a:pt x="3054" y="0"/>
                  </a:moveTo>
                  <a:lnTo>
                    <a:pt x="2692" y="26"/>
                  </a:lnTo>
                  <a:lnTo>
                    <a:pt x="2355" y="78"/>
                  </a:lnTo>
                  <a:lnTo>
                    <a:pt x="2045" y="155"/>
                  </a:lnTo>
                  <a:lnTo>
                    <a:pt x="1734" y="233"/>
                  </a:lnTo>
                  <a:lnTo>
                    <a:pt x="1449" y="362"/>
                  </a:lnTo>
                  <a:lnTo>
                    <a:pt x="1165" y="492"/>
                  </a:lnTo>
                  <a:lnTo>
                    <a:pt x="906" y="647"/>
                  </a:lnTo>
                  <a:lnTo>
                    <a:pt x="673" y="828"/>
                  </a:lnTo>
                  <a:lnTo>
                    <a:pt x="492" y="1035"/>
                  </a:lnTo>
                  <a:lnTo>
                    <a:pt x="311" y="1268"/>
                  </a:lnTo>
                  <a:lnTo>
                    <a:pt x="181" y="1527"/>
                  </a:lnTo>
                  <a:lnTo>
                    <a:pt x="78" y="1786"/>
                  </a:lnTo>
                  <a:lnTo>
                    <a:pt x="26" y="2096"/>
                  </a:lnTo>
                  <a:lnTo>
                    <a:pt x="0" y="2407"/>
                  </a:lnTo>
                  <a:lnTo>
                    <a:pt x="337" y="11438"/>
                  </a:lnTo>
                  <a:lnTo>
                    <a:pt x="363" y="11722"/>
                  </a:lnTo>
                  <a:lnTo>
                    <a:pt x="414" y="11955"/>
                  </a:lnTo>
                  <a:lnTo>
                    <a:pt x="492" y="12188"/>
                  </a:lnTo>
                  <a:lnTo>
                    <a:pt x="596" y="12421"/>
                  </a:lnTo>
                  <a:lnTo>
                    <a:pt x="725" y="12602"/>
                  </a:lnTo>
                  <a:lnTo>
                    <a:pt x="880" y="12809"/>
                  </a:lnTo>
                  <a:lnTo>
                    <a:pt x="1061" y="12964"/>
                  </a:lnTo>
                  <a:lnTo>
                    <a:pt x="1268" y="13120"/>
                  </a:lnTo>
                  <a:lnTo>
                    <a:pt x="1501" y="13249"/>
                  </a:lnTo>
                  <a:lnTo>
                    <a:pt x="1734" y="13352"/>
                  </a:lnTo>
                  <a:lnTo>
                    <a:pt x="1967" y="13456"/>
                  </a:lnTo>
                  <a:lnTo>
                    <a:pt x="2226" y="13534"/>
                  </a:lnTo>
                  <a:lnTo>
                    <a:pt x="2510" y="13585"/>
                  </a:lnTo>
                  <a:lnTo>
                    <a:pt x="2769" y="13637"/>
                  </a:lnTo>
                  <a:lnTo>
                    <a:pt x="3054" y="13663"/>
                  </a:lnTo>
                  <a:lnTo>
                    <a:pt x="3623" y="13663"/>
                  </a:lnTo>
                  <a:lnTo>
                    <a:pt x="3908" y="13637"/>
                  </a:lnTo>
                  <a:lnTo>
                    <a:pt x="4167" y="13585"/>
                  </a:lnTo>
                  <a:lnTo>
                    <a:pt x="4451" y="13534"/>
                  </a:lnTo>
                  <a:lnTo>
                    <a:pt x="4710" y="13456"/>
                  </a:lnTo>
                  <a:lnTo>
                    <a:pt x="4943" y="13352"/>
                  </a:lnTo>
                  <a:lnTo>
                    <a:pt x="5176" y="13249"/>
                  </a:lnTo>
                  <a:lnTo>
                    <a:pt x="5409" y="13120"/>
                  </a:lnTo>
                  <a:lnTo>
                    <a:pt x="5590" y="12964"/>
                  </a:lnTo>
                  <a:lnTo>
                    <a:pt x="5797" y="12809"/>
                  </a:lnTo>
                  <a:lnTo>
                    <a:pt x="5952" y="12602"/>
                  </a:lnTo>
                  <a:lnTo>
                    <a:pt x="6081" y="12421"/>
                  </a:lnTo>
                  <a:lnTo>
                    <a:pt x="6185" y="12188"/>
                  </a:lnTo>
                  <a:lnTo>
                    <a:pt x="6263" y="11955"/>
                  </a:lnTo>
                  <a:lnTo>
                    <a:pt x="6314" y="11722"/>
                  </a:lnTo>
                  <a:lnTo>
                    <a:pt x="6340" y="11438"/>
                  </a:lnTo>
                  <a:lnTo>
                    <a:pt x="7479" y="2898"/>
                  </a:lnTo>
                  <a:lnTo>
                    <a:pt x="7479" y="2588"/>
                  </a:lnTo>
                  <a:lnTo>
                    <a:pt x="7401" y="2277"/>
                  </a:lnTo>
                  <a:lnTo>
                    <a:pt x="7298" y="1993"/>
                  </a:lnTo>
                  <a:lnTo>
                    <a:pt x="7168" y="1734"/>
                  </a:lnTo>
                  <a:lnTo>
                    <a:pt x="6987" y="1475"/>
                  </a:lnTo>
                  <a:lnTo>
                    <a:pt x="6806" y="1242"/>
                  </a:lnTo>
                  <a:lnTo>
                    <a:pt x="6573" y="1035"/>
                  </a:lnTo>
                  <a:lnTo>
                    <a:pt x="6314" y="828"/>
                  </a:lnTo>
                  <a:lnTo>
                    <a:pt x="6056" y="673"/>
                  </a:lnTo>
                  <a:lnTo>
                    <a:pt x="5745" y="518"/>
                  </a:lnTo>
                  <a:lnTo>
                    <a:pt x="5434" y="362"/>
                  </a:lnTo>
                  <a:lnTo>
                    <a:pt x="5124" y="259"/>
                  </a:lnTo>
                  <a:lnTo>
                    <a:pt x="4788" y="155"/>
                  </a:lnTo>
                  <a:lnTo>
                    <a:pt x="4451" y="104"/>
                  </a:lnTo>
                  <a:lnTo>
                    <a:pt x="4089" y="26"/>
                  </a:lnTo>
                  <a:lnTo>
                    <a:pt x="3752" y="0"/>
                  </a:lnTo>
                  <a:close/>
                </a:path>
              </a:pathLst>
            </a:custGeom>
            <a:solidFill>
              <a:srgbClr val="8EB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46"/>
            <p:cNvSpPr/>
            <p:nvPr/>
          </p:nvSpPr>
          <p:spPr>
            <a:xfrm>
              <a:off x="7599943" y="2904548"/>
              <a:ext cx="109337" cy="114661"/>
            </a:xfrm>
            <a:custGeom>
              <a:rect b="b" l="l" r="r" t="t"/>
              <a:pathLst>
                <a:path extrusionOk="0" h="6677" w="6367">
                  <a:moveTo>
                    <a:pt x="3416" y="0"/>
                  </a:moveTo>
                  <a:lnTo>
                    <a:pt x="3054" y="26"/>
                  </a:lnTo>
                  <a:lnTo>
                    <a:pt x="2692" y="78"/>
                  </a:lnTo>
                  <a:lnTo>
                    <a:pt x="2433" y="155"/>
                  </a:lnTo>
                  <a:lnTo>
                    <a:pt x="2174" y="233"/>
                  </a:lnTo>
                  <a:lnTo>
                    <a:pt x="1916" y="336"/>
                  </a:lnTo>
                  <a:lnTo>
                    <a:pt x="1709" y="466"/>
                  </a:lnTo>
                  <a:lnTo>
                    <a:pt x="1476" y="621"/>
                  </a:lnTo>
                  <a:lnTo>
                    <a:pt x="1269" y="802"/>
                  </a:lnTo>
                  <a:lnTo>
                    <a:pt x="1088" y="983"/>
                  </a:lnTo>
                  <a:lnTo>
                    <a:pt x="906" y="1164"/>
                  </a:lnTo>
                  <a:lnTo>
                    <a:pt x="751" y="1371"/>
                  </a:lnTo>
                  <a:lnTo>
                    <a:pt x="596" y="1604"/>
                  </a:lnTo>
                  <a:lnTo>
                    <a:pt x="467" y="1837"/>
                  </a:lnTo>
                  <a:lnTo>
                    <a:pt x="337" y="2070"/>
                  </a:lnTo>
                  <a:lnTo>
                    <a:pt x="260" y="2329"/>
                  </a:lnTo>
                  <a:lnTo>
                    <a:pt x="182" y="2588"/>
                  </a:lnTo>
                  <a:lnTo>
                    <a:pt x="130" y="2872"/>
                  </a:lnTo>
                  <a:lnTo>
                    <a:pt x="78" y="3131"/>
                  </a:lnTo>
                  <a:lnTo>
                    <a:pt x="27" y="3933"/>
                  </a:lnTo>
                  <a:lnTo>
                    <a:pt x="1" y="4321"/>
                  </a:lnTo>
                  <a:lnTo>
                    <a:pt x="1" y="4710"/>
                  </a:lnTo>
                  <a:lnTo>
                    <a:pt x="27" y="5046"/>
                  </a:lnTo>
                  <a:lnTo>
                    <a:pt x="78" y="5382"/>
                  </a:lnTo>
                  <a:lnTo>
                    <a:pt x="156" y="5641"/>
                  </a:lnTo>
                  <a:lnTo>
                    <a:pt x="260" y="5848"/>
                  </a:lnTo>
                  <a:lnTo>
                    <a:pt x="337" y="5926"/>
                  </a:lnTo>
                  <a:lnTo>
                    <a:pt x="415" y="6003"/>
                  </a:lnTo>
                  <a:lnTo>
                    <a:pt x="648" y="6133"/>
                  </a:lnTo>
                  <a:lnTo>
                    <a:pt x="932" y="6262"/>
                  </a:lnTo>
                  <a:lnTo>
                    <a:pt x="1269" y="6366"/>
                  </a:lnTo>
                  <a:lnTo>
                    <a:pt x="1657" y="6469"/>
                  </a:lnTo>
                  <a:lnTo>
                    <a:pt x="2071" y="6547"/>
                  </a:lnTo>
                  <a:lnTo>
                    <a:pt x="2537" y="6599"/>
                  </a:lnTo>
                  <a:lnTo>
                    <a:pt x="2977" y="6650"/>
                  </a:lnTo>
                  <a:lnTo>
                    <a:pt x="3442" y="6676"/>
                  </a:lnTo>
                  <a:lnTo>
                    <a:pt x="3908" y="6676"/>
                  </a:lnTo>
                  <a:lnTo>
                    <a:pt x="4348" y="6650"/>
                  </a:lnTo>
                  <a:lnTo>
                    <a:pt x="4788" y="6624"/>
                  </a:lnTo>
                  <a:lnTo>
                    <a:pt x="5150" y="6547"/>
                  </a:lnTo>
                  <a:lnTo>
                    <a:pt x="5487" y="6469"/>
                  </a:lnTo>
                  <a:lnTo>
                    <a:pt x="5771" y="6366"/>
                  </a:lnTo>
                  <a:lnTo>
                    <a:pt x="6004" y="6262"/>
                  </a:lnTo>
                  <a:lnTo>
                    <a:pt x="6082" y="6185"/>
                  </a:lnTo>
                  <a:lnTo>
                    <a:pt x="6159" y="6081"/>
                  </a:lnTo>
                  <a:lnTo>
                    <a:pt x="6263" y="5874"/>
                  </a:lnTo>
                  <a:lnTo>
                    <a:pt x="6341" y="5641"/>
                  </a:lnTo>
                  <a:lnTo>
                    <a:pt x="6366" y="5382"/>
                  </a:lnTo>
                  <a:lnTo>
                    <a:pt x="6366" y="5072"/>
                  </a:lnTo>
                  <a:lnTo>
                    <a:pt x="6341" y="4787"/>
                  </a:lnTo>
                  <a:lnTo>
                    <a:pt x="6289" y="4451"/>
                  </a:lnTo>
                  <a:lnTo>
                    <a:pt x="6237" y="4140"/>
                  </a:lnTo>
                  <a:lnTo>
                    <a:pt x="6056" y="3571"/>
                  </a:lnTo>
                  <a:lnTo>
                    <a:pt x="5901" y="3053"/>
                  </a:lnTo>
                  <a:lnTo>
                    <a:pt x="5720" y="2588"/>
                  </a:lnTo>
                  <a:lnTo>
                    <a:pt x="5745" y="2510"/>
                  </a:lnTo>
                  <a:lnTo>
                    <a:pt x="5797" y="2303"/>
                  </a:lnTo>
                  <a:lnTo>
                    <a:pt x="5823" y="1993"/>
                  </a:lnTo>
                  <a:lnTo>
                    <a:pt x="5797" y="1811"/>
                  </a:lnTo>
                  <a:lnTo>
                    <a:pt x="5771" y="1630"/>
                  </a:lnTo>
                  <a:lnTo>
                    <a:pt x="5720" y="1423"/>
                  </a:lnTo>
                  <a:lnTo>
                    <a:pt x="5642" y="1216"/>
                  </a:lnTo>
                  <a:lnTo>
                    <a:pt x="5512" y="1009"/>
                  </a:lnTo>
                  <a:lnTo>
                    <a:pt x="5357" y="802"/>
                  </a:lnTo>
                  <a:lnTo>
                    <a:pt x="5150" y="621"/>
                  </a:lnTo>
                  <a:lnTo>
                    <a:pt x="4891" y="440"/>
                  </a:lnTo>
                  <a:lnTo>
                    <a:pt x="4581" y="285"/>
                  </a:lnTo>
                  <a:lnTo>
                    <a:pt x="4219" y="129"/>
                  </a:lnTo>
                  <a:lnTo>
                    <a:pt x="3805" y="52"/>
                  </a:lnTo>
                  <a:lnTo>
                    <a:pt x="3416"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46"/>
            <p:cNvSpPr/>
            <p:nvPr/>
          </p:nvSpPr>
          <p:spPr>
            <a:xfrm>
              <a:off x="7587064" y="2985413"/>
              <a:ext cx="44013" cy="127557"/>
            </a:xfrm>
            <a:custGeom>
              <a:rect b="b" l="l" r="r" t="t"/>
              <a:pathLst>
                <a:path extrusionOk="0" h="7428" w="2563">
                  <a:moveTo>
                    <a:pt x="751" y="1"/>
                  </a:moveTo>
                  <a:lnTo>
                    <a:pt x="621" y="415"/>
                  </a:lnTo>
                  <a:lnTo>
                    <a:pt x="363" y="1372"/>
                  </a:lnTo>
                  <a:lnTo>
                    <a:pt x="233" y="1915"/>
                  </a:lnTo>
                  <a:lnTo>
                    <a:pt x="104" y="2459"/>
                  </a:lnTo>
                  <a:lnTo>
                    <a:pt x="26" y="2951"/>
                  </a:lnTo>
                  <a:lnTo>
                    <a:pt x="0" y="3339"/>
                  </a:lnTo>
                  <a:lnTo>
                    <a:pt x="26" y="4115"/>
                  </a:lnTo>
                  <a:lnTo>
                    <a:pt x="104" y="5072"/>
                  </a:lnTo>
                  <a:lnTo>
                    <a:pt x="233" y="6056"/>
                  </a:lnTo>
                  <a:lnTo>
                    <a:pt x="311" y="6522"/>
                  </a:lnTo>
                  <a:lnTo>
                    <a:pt x="414" y="6936"/>
                  </a:lnTo>
                  <a:lnTo>
                    <a:pt x="440" y="7039"/>
                  </a:lnTo>
                  <a:lnTo>
                    <a:pt x="492" y="7143"/>
                  </a:lnTo>
                  <a:lnTo>
                    <a:pt x="570" y="7220"/>
                  </a:lnTo>
                  <a:lnTo>
                    <a:pt x="621" y="7298"/>
                  </a:lnTo>
                  <a:lnTo>
                    <a:pt x="725" y="7350"/>
                  </a:lnTo>
                  <a:lnTo>
                    <a:pt x="803" y="7401"/>
                  </a:lnTo>
                  <a:lnTo>
                    <a:pt x="880" y="7401"/>
                  </a:lnTo>
                  <a:lnTo>
                    <a:pt x="984" y="7427"/>
                  </a:lnTo>
                  <a:lnTo>
                    <a:pt x="1061" y="7427"/>
                  </a:lnTo>
                  <a:lnTo>
                    <a:pt x="1165" y="7401"/>
                  </a:lnTo>
                  <a:lnTo>
                    <a:pt x="1242" y="7350"/>
                  </a:lnTo>
                  <a:lnTo>
                    <a:pt x="1320" y="7298"/>
                  </a:lnTo>
                  <a:lnTo>
                    <a:pt x="1372" y="7220"/>
                  </a:lnTo>
                  <a:lnTo>
                    <a:pt x="1424" y="7143"/>
                  </a:lnTo>
                  <a:lnTo>
                    <a:pt x="1475" y="7039"/>
                  </a:lnTo>
                  <a:lnTo>
                    <a:pt x="1501" y="6936"/>
                  </a:lnTo>
                  <a:lnTo>
                    <a:pt x="1527" y="6470"/>
                  </a:lnTo>
                  <a:lnTo>
                    <a:pt x="1553" y="5926"/>
                  </a:lnTo>
                  <a:lnTo>
                    <a:pt x="1553" y="4840"/>
                  </a:lnTo>
                  <a:lnTo>
                    <a:pt x="1501" y="3572"/>
                  </a:lnTo>
                  <a:lnTo>
                    <a:pt x="2562" y="1165"/>
                  </a:lnTo>
                  <a:lnTo>
                    <a:pt x="75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46"/>
            <p:cNvSpPr/>
            <p:nvPr/>
          </p:nvSpPr>
          <p:spPr>
            <a:xfrm>
              <a:off x="7623950" y="2985413"/>
              <a:ext cx="44442" cy="132881"/>
            </a:xfrm>
            <a:custGeom>
              <a:rect b="b" l="l" r="r" t="t"/>
              <a:pathLst>
                <a:path extrusionOk="0" h="7738" w="2588">
                  <a:moveTo>
                    <a:pt x="751" y="1"/>
                  </a:moveTo>
                  <a:lnTo>
                    <a:pt x="647" y="415"/>
                  </a:lnTo>
                  <a:lnTo>
                    <a:pt x="388" y="1398"/>
                  </a:lnTo>
                  <a:lnTo>
                    <a:pt x="104" y="2511"/>
                  </a:lnTo>
                  <a:lnTo>
                    <a:pt x="26" y="2976"/>
                  </a:lnTo>
                  <a:lnTo>
                    <a:pt x="0" y="3339"/>
                  </a:lnTo>
                  <a:lnTo>
                    <a:pt x="0" y="4089"/>
                  </a:lnTo>
                  <a:lnTo>
                    <a:pt x="26" y="5072"/>
                  </a:lnTo>
                  <a:lnTo>
                    <a:pt x="78" y="6211"/>
                  </a:lnTo>
                  <a:lnTo>
                    <a:pt x="129" y="6754"/>
                  </a:lnTo>
                  <a:lnTo>
                    <a:pt x="207" y="7298"/>
                  </a:lnTo>
                  <a:lnTo>
                    <a:pt x="233" y="7401"/>
                  </a:lnTo>
                  <a:lnTo>
                    <a:pt x="259" y="7505"/>
                  </a:lnTo>
                  <a:lnTo>
                    <a:pt x="311" y="7582"/>
                  </a:lnTo>
                  <a:lnTo>
                    <a:pt x="388" y="7634"/>
                  </a:lnTo>
                  <a:lnTo>
                    <a:pt x="466" y="7686"/>
                  </a:lnTo>
                  <a:lnTo>
                    <a:pt x="544" y="7712"/>
                  </a:lnTo>
                  <a:lnTo>
                    <a:pt x="725" y="7738"/>
                  </a:lnTo>
                  <a:lnTo>
                    <a:pt x="932" y="7712"/>
                  </a:lnTo>
                  <a:lnTo>
                    <a:pt x="1009" y="7686"/>
                  </a:lnTo>
                  <a:lnTo>
                    <a:pt x="1087" y="7634"/>
                  </a:lnTo>
                  <a:lnTo>
                    <a:pt x="1165" y="7582"/>
                  </a:lnTo>
                  <a:lnTo>
                    <a:pt x="1216" y="7505"/>
                  </a:lnTo>
                  <a:lnTo>
                    <a:pt x="1268" y="7401"/>
                  </a:lnTo>
                  <a:lnTo>
                    <a:pt x="1294" y="7298"/>
                  </a:lnTo>
                  <a:lnTo>
                    <a:pt x="1372" y="6780"/>
                  </a:lnTo>
                  <a:lnTo>
                    <a:pt x="1423" y="6211"/>
                  </a:lnTo>
                  <a:lnTo>
                    <a:pt x="1475" y="4969"/>
                  </a:lnTo>
                  <a:lnTo>
                    <a:pt x="1501" y="3986"/>
                  </a:lnTo>
                  <a:lnTo>
                    <a:pt x="1527" y="3572"/>
                  </a:lnTo>
                  <a:lnTo>
                    <a:pt x="2588" y="1165"/>
                  </a:lnTo>
                  <a:lnTo>
                    <a:pt x="75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46"/>
            <p:cNvSpPr/>
            <p:nvPr/>
          </p:nvSpPr>
          <p:spPr>
            <a:xfrm>
              <a:off x="7658605" y="3000971"/>
              <a:ext cx="33795" cy="109767"/>
            </a:xfrm>
            <a:custGeom>
              <a:rect b="b" l="l" r="r" t="t"/>
              <a:pathLst>
                <a:path extrusionOk="0" h="6392" w="1968">
                  <a:moveTo>
                    <a:pt x="570" y="0"/>
                  </a:moveTo>
                  <a:lnTo>
                    <a:pt x="0" y="2433"/>
                  </a:lnTo>
                  <a:lnTo>
                    <a:pt x="0" y="5797"/>
                  </a:lnTo>
                  <a:lnTo>
                    <a:pt x="0" y="5952"/>
                  </a:lnTo>
                  <a:lnTo>
                    <a:pt x="26" y="6055"/>
                  </a:lnTo>
                  <a:lnTo>
                    <a:pt x="104" y="6159"/>
                  </a:lnTo>
                  <a:lnTo>
                    <a:pt x="156" y="6237"/>
                  </a:lnTo>
                  <a:lnTo>
                    <a:pt x="233" y="6314"/>
                  </a:lnTo>
                  <a:lnTo>
                    <a:pt x="337" y="6366"/>
                  </a:lnTo>
                  <a:lnTo>
                    <a:pt x="440" y="6392"/>
                  </a:lnTo>
                  <a:lnTo>
                    <a:pt x="647" y="6392"/>
                  </a:lnTo>
                  <a:lnTo>
                    <a:pt x="725" y="6366"/>
                  </a:lnTo>
                  <a:lnTo>
                    <a:pt x="829" y="6314"/>
                  </a:lnTo>
                  <a:lnTo>
                    <a:pt x="906" y="6237"/>
                  </a:lnTo>
                  <a:lnTo>
                    <a:pt x="984" y="6159"/>
                  </a:lnTo>
                  <a:lnTo>
                    <a:pt x="1036" y="6055"/>
                  </a:lnTo>
                  <a:lnTo>
                    <a:pt x="1061" y="5926"/>
                  </a:lnTo>
                  <a:lnTo>
                    <a:pt x="1087" y="5797"/>
                  </a:lnTo>
                  <a:lnTo>
                    <a:pt x="1501" y="2666"/>
                  </a:lnTo>
                  <a:lnTo>
                    <a:pt x="1967" y="570"/>
                  </a:lnTo>
                  <a:lnTo>
                    <a:pt x="57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46"/>
            <p:cNvSpPr/>
            <p:nvPr/>
          </p:nvSpPr>
          <p:spPr>
            <a:xfrm>
              <a:off x="7679486" y="2998292"/>
              <a:ext cx="31563" cy="108891"/>
            </a:xfrm>
            <a:custGeom>
              <a:rect b="b" l="l" r="r" t="t"/>
              <a:pathLst>
                <a:path extrusionOk="0" h="6341" w="1838">
                  <a:moveTo>
                    <a:pt x="1709" y="1"/>
                  </a:moveTo>
                  <a:lnTo>
                    <a:pt x="1" y="156"/>
                  </a:lnTo>
                  <a:lnTo>
                    <a:pt x="389" y="2485"/>
                  </a:lnTo>
                  <a:lnTo>
                    <a:pt x="156" y="5616"/>
                  </a:lnTo>
                  <a:lnTo>
                    <a:pt x="156" y="5746"/>
                  </a:lnTo>
                  <a:lnTo>
                    <a:pt x="156" y="5875"/>
                  </a:lnTo>
                  <a:lnTo>
                    <a:pt x="182" y="6004"/>
                  </a:lnTo>
                  <a:lnTo>
                    <a:pt x="234" y="6108"/>
                  </a:lnTo>
                  <a:lnTo>
                    <a:pt x="311" y="6186"/>
                  </a:lnTo>
                  <a:lnTo>
                    <a:pt x="389" y="6263"/>
                  </a:lnTo>
                  <a:lnTo>
                    <a:pt x="492" y="6289"/>
                  </a:lnTo>
                  <a:lnTo>
                    <a:pt x="570" y="6315"/>
                  </a:lnTo>
                  <a:lnTo>
                    <a:pt x="673" y="6341"/>
                  </a:lnTo>
                  <a:lnTo>
                    <a:pt x="777" y="6315"/>
                  </a:lnTo>
                  <a:lnTo>
                    <a:pt x="880" y="6289"/>
                  </a:lnTo>
                  <a:lnTo>
                    <a:pt x="984" y="6237"/>
                  </a:lnTo>
                  <a:lnTo>
                    <a:pt x="1062" y="6160"/>
                  </a:lnTo>
                  <a:lnTo>
                    <a:pt x="1139" y="6056"/>
                  </a:lnTo>
                  <a:lnTo>
                    <a:pt x="1191" y="5953"/>
                  </a:lnTo>
                  <a:lnTo>
                    <a:pt x="1243" y="5797"/>
                  </a:lnTo>
                  <a:lnTo>
                    <a:pt x="1838" y="2511"/>
                  </a:lnTo>
                  <a:lnTo>
                    <a:pt x="170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46"/>
            <p:cNvSpPr/>
            <p:nvPr/>
          </p:nvSpPr>
          <p:spPr>
            <a:xfrm>
              <a:off x="7548409" y="2936986"/>
              <a:ext cx="69772" cy="90207"/>
            </a:xfrm>
            <a:custGeom>
              <a:rect b="b" l="l" r="r" t="t"/>
              <a:pathLst>
                <a:path extrusionOk="0" h="5253" w="4063">
                  <a:moveTo>
                    <a:pt x="4063" y="0"/>
                  </a:moveTo>
                  <a:lnTo>
                    <a:pt x="3623" y="259"/>
                  </a:lnTo>
                  <a:lnTo>
                    <a:pt x="2588" y="854"/>
                  </a:lnTo>
                  <a:lnTo>
                    <a:pt x="2044" y="1216"/>
                  </a:lnTo>
                  <a:lnTo>
                    <a:pt x="1527" y="1553"/>
                  </a:lnTo>
                  <a:lnTo>
                    <a:pt x="1139" y="1863"/>
                  </a:lnTo>
                  <a:lnTo>
                    <a:pt x="1009" y="1993"/>
                  </a:lnTo>
                  <a:lnTo>
                    <a:pt x="932" y="2096"/>
                  </a:lnTo>
                  <a:lnTo>
                    <a:pt x="828" y="2381"/>
                  </a:lnTo>
                  <a:lnTo>
                    <a:pt x="699" y="2795"/>
                  </a:lnTo>
                  <a:lnTo>
                    <a:pt x="388" y="3778"/>
                  </a:lnTo>
                  <a:lnTo>
                    <a:pt x="0" y="5046"/>
                  </a:lnTo>
                  <a:lnTo>
                    <a:pt x="129" y="5098"/>
                  </a:lnTo>
                  <a:lnTo>
                    <a:pt x="440" y="5201"/>
                  </a:lnTo>
                  <a:lnTo>
                    <a:pt x="647" y="5227"/>
                  </a:lnTo>
                  <a:lnTo>
                    <a:pt x="828" y="5253"/>
                  </a:lnTo>
                  <a:lnTo>
                    <a:pt x="1009" y="5227"/>
                  </a:lnTo>
                  <a:lnTo>
                    <a:pt x="1165" y="5175"/>
                  </a:lnTo>
                  <a:lnTo>
                    <a:pt x="1242" y="5124"/>
                  </a:lnTo>
                  <a:lnTo>
                    <a:pt x="1294" y="5072"/>
                  </a:lnTo>
                  <a:lnTo>
                    <a:pt x="1449" y="4865"/>
                  </a:lnTo>
                  <a:lnTo>
                    <a:pt x="1579" y="4606"/>
                  </a:lnTo>
                  <a:lnTo>
                    <a:pt x="1708" y="4321"/>
                  </a:lnTo>
                  <a:lnTo>
                    <a:pt x="1915" y="3830"/>
                  </a:lnTo>
                  <a:lnTo>
                    <a:pt x="1993" y="3597"/>
                  </a:lnTo>
                  <a:lnTo>
                    <a:pt x="4063" y="2588"/>
                  </a:lnTo>
                  <a:lnTo>
                    <a:pt x="406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46"/>
            <p:cNvSpPr/>
            <p:nvPr/>
          </p:nvSpPr>
          <p:spPr>
            <a:xfrm>
              <a:off x="7064934" y="3070297"/>
              <a:ext cx="124432" cy="705670"/>
            </a:xfrm>
            <a:custGeom>
              <a:rect b="b" l="l" r="r" t="t"/>
              <a:pathLst>
                <a:path extrusionOk="0" h="41093" w="7246">
                  <a:moveTo>
                    <a:pt x="181" y="0"/>
                  </a:moveTo>
                  <a:lnTo>
                    <a:pt x="130" y="207"/>
                  </a:lnTo>
                  <a:lnTo>
                    <a:pt x="130" y="233"/>
                  </a:lnTo>
                  <a:lnTo>
                    <a:pt x="181" y="233"/>
                  </a:lnTo>
                  <a:lnTo>
                    <a:pt x="233" y="26"/>
                  </a:lnTo>
                  <a:lnTo>
                    <a:pt x="207" y="0"/>
                  </a:lnTo>
                  <a:close/>
                  <a:moveTo>
                    <a:pt x="104" y="388"/>
                  </a:moveTo>
                  <a:lnTo>
                    <a:pt x="78" y="414"/>
                  </a:lnTo>
                  <a:lnTo>
                    <a:pt x="52" y="621"/>
                  </a:lnTo>
                  <a:lnTo>
                    <a:pt x="78" y="647"/>
                  </a:lnTo>
                  <a:lnTo>
                    <a:pt x="104" y="621"/>
                  </a:lnTo>
                  <a:lnTo>
                    <a:pt x="130" y="414"/>
                  </a:lnTo>
                  <a:lnTo>
                    <a:pt x="104" y="388"/>
                  </a:lnTo>
                  <a:close/>
                  <a:moveTo>
                    <a:pt x="52" y="802"/>
                  </a:moveTo>
                  <a:lnTo>
                    <a:pt x="26" y="828"/>
                  </a:lnTo>
                  <a:lnTo>
                    <a:pt x="0" y="1035"/>
                  </a:lnTo>
                  <a:lnTo>
                    <a:pt x="26" y="1061"/>
                  </a:lnTo>
                  <a:lnTo>
                    <a:pt x="52" y="1035"/>
                  </a:lnTo>
                  <a:lnTo>
                    <a:pt x="78" y="828"/>
                  </a:lnTo>
                  <a:lnTo>
                    <a:pt x="52" y="802"/>
                  </a:lnTo>
                  <a:close/>
                  <a:moveTo>
                    <a:pt x="26" y="1216"/>
                  </a:moveTo>
                  <a:lnTo>
                    <a:pt x="0" y="1242"/>
                  </a:lnTo>
                  <a:lnTo>
                    <a:pt x="0" y="1423"/>
                  </a:lnTo>
                  <a:lnTo>
                    <a:pt x="0" y="1449"/>
                  </a:lnTo>
                  <a:lnTo>
                    <a:pt x="26" y="1475"/>
                  </a:lnTo>
                  <a:lnTo>
                    <a:pt x="52" y="1449"/>
                  </a:lnTo>
                  <a:lnTo>
                    <a:pt x="52" y="1423"/>
                  </a:lnTo>
                  <a:lnTo>
                    <a:pt x="52" y="1242"/>
                  </a:lnTo>
                  <a:lnTo>
                    <a:pt x="26" y="1216"/>
                  </a:lnTo>
                  <a:close/>
                  <a:moveTo>
                    <a:pt x="26" y="1630"/>
                  </a:moveTo>
                  <a:lnTo>
                    <a:pt x="0" y="1656"/>
                  </a:lnTo>
                  <a:lnTo>
                    <a:pt x="0" y="1863"/>
                  </a:lnTo>
                  <a:lnTo>
                    <a:pt x="26" y="1889"/>
                  </a:lnTo>
                  <a:lnTo>
                    <a:pt x="52" y="1863"/>
                  </a:lnTo>
                  <a:lnTo>
                    <a:pt x="52" y="1656"/>
                  </a:lnTo>
                  <a:lnTo>
                    <a:pt x="26" y="1630"/>
                  </a:lnTo>
                  <a:close/>
                  <a:moveTo>
                    <a:pt x="52" y="2044"/>
                  </a:moveTo>
                  <a:lnTo>
                    <a:pt x="26" y="2070"/>
                  </a:lnTo>
                  <a:lnTo>
                    <a:pt x="52" y="2277"/>
                  </a:lnTo>
                  <a:lnTo>
                    <a:pt x="78" y="2303"/>
                  </a:lnTo>
                  <a:lnTo>
                    <a:pt x="104" y="2277"/>
                  </a:lnTo>
                  <a:lnTo>
                    <a:pt x="78" y="2070"/>
                  </a:lnTo>
                  <a:lnTo>
                    <a:pt x="52" y="2044"/>
                  </a:lnTo>
                  <a:close/>
                  <a:moveTo>
                    <a:pt x="78" y="2458"/>
                  </a:moveTo>
                  <a:lnTo>
                    <a:pt x="78" y="2484"/>
                  </a:lnTo>
                  <a:lnTo>
                    <a:pt x="104" y="2691"/>
                  </a:lnTo>
                  <a:lnTo>
                    <a:pt x="130" y="2717"/>
                  </a:lnTo>
                  <a:lnTo>
                    <a:pt x="155" y="2691"/>
                  </a:lnTo>
                  <a:lnTo>
                    <a:pt x="104" y="2484"/>
                  </a:lnTo>
                  <a:lnTo>
                    <a:pt x="78" y="2458"/>
                  </a:lnTo>
                  <a:close/>
                  <a:moveTo>
                    <a:pt x="155" y="2872"/>
                  </a:moveTo>
                  <a:lnTo>
                    <a:pt x="130" y="2898"/>
                  </a:lnTo>
                  <a:lnTo>
                    <a:pt x="155" y="3105"/>
                  </a:lnTo>
                  <a:lnTo>
                    <a:pt x="207" y="3131"/>
                  </a:lnTo>
                  <a:lnTo>
                    <a:pt x="207" y="3079"/>
                  </a:lnTo>
                  <a:lnTo>
                    <a:pt x="181" y="2898"/>
                  </a:lnTo>
                  <a:lnTo>
                    <a:pt x="155" y="2872"/>
                  </a:lnTo>
                  <a:close/>
                  <a:moveTo>
                    <a:pt x="233" y="3286"/>
                  </a:moveTo>
                  <a:lnTo>
                    <a:pt x="207" y="3312"/>
                  </a:lnTo>
                  <a:lnTo>
                    <a:pt x="259" y="3519"/>
                  </a:lnTo>
                  <a:lnTo>
                    <a:pt x="285" y="3519"/>
                  </a:lnTo>
                  <a:lnTo>
                    <a:pt x="311" y="3493"/>
                  </a:lnTo>
                  <a:lnTo>
                    <a:pt x="259" y="3286"/>
                  </a:lnTo>
                  <a:close/>
                  <a:moveTo>
                    <a:pt x="311" y="3675"/>
                  </a:moveTo>
                  <a:lnTo>
                    <a:pt x="311" y="3700"/>
                  </a:lnTo>
                  <a:lnTo>
                    <a:pt x="362" y="3907"/>
                  </a:lnTo>
                  <a:lnTo>
                    <a:pt x="388" y="3933"/>
                  </a:lnTo>
                  <a:lnTo>
                    <a:pt x="414" y="3907"/>
                  </a:lnTo>
                  <a:lnTo>
                    <a:pt x="362" y="3700"/>
                  </a:lnTo>
                  <a:lnTo>
                    <a:pt x="311" y="3675"/>
                  </a:lnTo>
                  <a:close/>
                  <a:moveTo>
                    <a:pt x="440" y="4089"/>
                  </a:moveTo>
                  <a:lnTo>
                    <a:pt x="414" y="4114"/>
                  </a:lnTo>
                  <a:lnTo>
                    <a:pt x="466" y="4321"/>
                  </a:lnTo>
                  <a:lnTo>
                    <a:pt x="492" y="4321"/>
                  </a:lnTo>
                  <a:lnTo>
                    <a:pt x="518" y="4296"/>
                  </a:lnTo>
                  <a:lnTo>
                    <a:pt x="466" y="4089"/>
                  </a:lnTo>
                  <a:close/>
                  <a:moveTo>
                    <a:pt x="544" y="4477"/>
                  </a:moveTo>
                  <a:lnTo>
                    <a:pt x="544" y="4503"/>
                  </a:lnTo>
                  <a:lnTo>
                    <a:pt x="595" y="4710"/>
                  </a:lnTo>
                  <a:lnTo>
                    <a:pt x="621" y="4710"/>
                  </a:lnTo>
                  <a:lnTo>
                    <a:pt x="647" y="4684"/>
                  </a:lnTo>
                  <a:lnTo>
                    <a:pt x="570" y="4503"/>
                  </a:lnTo>
                  <a:lnTo>
                    <a:pt x="544" y="4477"/>
                  </a:lnTo>
                  <a:close/>
                  <a:moveTo>
                    <a:pt x="673" y="4865"/>
                  </a:moveTo>
                  <a:lnTo>
                    <a:pt x="673" y="4891"/>
                  </a:lnTo>
                  <a:lnTo>
                    <a:pt x="725" y="5098"/>
                  </a:lnTo>
                  <a:lnTo>
                    <a:pt x="777" y="5098"/>
                  </a:lnTo>
                  <a:lnTo>
                    <a:pt x="777" y="5072"/>
                  </a:lnTo>
                  <a:lnTo>
                    <a:pt x="725" y="4891"/>
                  </a:lnTo>
                  <a:lnTo>
                    <a:pt x="673" y="4865"/>
                  </a:lnTo>
                  <a:close/>
                  <a:moveTo>
                    <a:pt x="828" y="5253"/>
                  </a:moveTo>
                  <a:lnTo>
                    <a:pt x="802" y="5279"/>
                  </a:lnTo>
                  <a:lnTo>
                    <a:pt x="880" y="5486"/>
                  </a:lnTo>
                  <a:lnTo>
                    <a:pt x="906" y="5486"/>
                  </a:lnTo>
                  <a:lnTo>
                    <a:pt x="932" y="5460"/>
                  </a:lnTo>
                  <a:lnTo>
                    <a:pt x="854" y="5279"/>
                  </a:lnTo>
                  <a:lnTo>
                    <a:pt x="828" y="5253"/>
                  </a:lnTo>
                  <a:close/>
                  <a:moveTo>
                    <a:pt x="984" y="5641"/>
                  </a:moveTo>
                  <a:lnTo>
                    <a:pt x="958" y="5667"/>
                  </a:lnTo>
                  <a:lnTo>
                    <a:pt x="1035" y="5874"/>
                  </a:lnTo>
                  <a:lnTo>
                    <a:pt x="1061" y="5874"/>
                  </a:lnTo>
                  <a:lnTo>
                    <a:pt x="1087" y="5848"/>
                  </a:lnTo>
                  <a:lnTo>
                    <a:pt x="1009" y="5667"/>
                  </a:lnTo>
                  <a:lnTo>
                    <a:pt x="984" y="5641"/>
                  </a:lnTo>
                  <a:close/>
                  <a:moveTo>
                    <a:pt x="1139" y="6029"/>
                  </a:moveTo>
                  <a:lnTo>
                    <a:pt x="1113" y="6055"/>
                  </a:lnTo>
                  <a:lnTo>
                    <a:pt x="1216" y="6236"/>
                  </a:lnTo>
                  <a:lnTo>
                    <a:pt x="1242" y="6262"/>
                  </a:lnTo>
                  <a:lnTo>
                    <a:pt x="1242" y="6236"/>
                  </a:lnTo>
                  <a:lnTo>
                    <a:pt x="1165" y="6029"/>
                  </a:lnTo>
                  <a:close/>
                  <a:moveTo>
                    <a:pt x="1294" y="6392"/>
                  </a:moveTo>
                  <a:lnTo>
                    <a:pt x="1294" y="6443"/>
                  </a:lnTo>
                  <a:lnTo>
                    <a:pt x="1372" y="6624"/>
                  </a:lnTo>
                  <a:lnTo>
                    <a:pt x="1423" y="6624"/>
                  </a:lnTo>
                  <a:lnTo>
                    <a:pt x="1423" y="6599"/>
                  </a:lnTo>
                  <a:lnTo>
                    <a:pt x="1346" y="6417"/>
                  </a:lnTo>
                  <a:lnTo>
                    <a:pt x="1294" y="6392"/>
                  </a:lnTo>
                  <a:close/>
                  <a:moveTo>
                    <a:pt x="1475" y="6780"/>
                  </a:moveTo>
                  <a:lnTo>
                    <a:pt x="1475" y="6806"/>
                  </a:lnTo>
                  <a:lnTo>
                    <a:pt x="1579" y="6987"/>
                  </a:lnTo>
                  <a:lnTo>
                    <a:pt x="1605" y="7013"/>
                  </a:lnTo>
                  <a:lnTo>
                    <a:pt x="1605" y="6961"/>
                  </a:lnTo>
                  <a:lnTo>
                    <a:pt x="1527" y="6780"/>
                  </a:lnTo>
                  <a:close/>
                  <a:moveTo>
                    <a:pt x="1682" y="7142"/>
                  </a:moveTo>
                  <a:lnTo>
                    <a:pt x="1656" y="7168"/>
                  </a:lnTo>
                  <a:lnTo>
                    <a:pt x="1760" y="7349"/>
                  </a:lnTo>
                  <a:lnTo>
                    <a:pt x="1812" y="7375"/>
                  </a:lnTo>
                  <a:lnTo>
                    <a:pt x="1812" y="7323"/>
                  </a:lnTo>
                  <a:lnTo>
                    <a:pt x="1708" y="7142"/>
                  </a:lnTo>
                  <a:close/>
                  <a:moveTo>
                    <a:pt x="1863" y="7504"/>
                  </a:moveTo>
                  <a:lnTo>
                    <a:pt x="1863" y="7530"/>
                  </a:lnTo>
                  <a:lnTo>
                    <a:pt x="1967" y="7711"/>
                  </a:lnTo>
                  <a:lnTo>
                    <a:pt x="1993" y="7737"/>
                  </a:lnTo>
                  <a:lnTo>
                    <a:pt x="2019" y="7685"/>
                  </a:lnTo>
                  <a:lnTo>
                    <a:pt x="1915" y="7504"/>
                  </a:lnTo>
                  <a:close/>
                  <a:moveTo>
                    <a:pt x="2070" y="7867"/>
                  </a:moveTo>
                  <a:lnTo>
                    <a:pt x="2070" y="7892"/>
                  </a:lnTo>
                  <a:lnTo>
                    <a:pt x="2174" y="8074"/>
                  </a:lnTo>
                  <a:lnTo>
                    <a:pt x="2226" y="8074"/>
                  </a:lnTo>
                  <a:lnTo>
                    <a:pt x="2226" y="8048"/>
                  </a:lnTo>
                  <a:lnTo>
                    <a:pt x="2122" y="7867"/>
                  </a:lnTo>
                  <a:close/>
                  <a:moveTo>
                    <a:pt x="2303" y="8229"/>
                  </a:moveTo>
                  <a:lnTo>
                    <a:pt x="2277" y="8255"/>
                  </a:lnTo>
                  <a:lnTo>
                    <a:pt x="2407" y="8436"/>
                  </a:lnTo>
                  <a:lnTo>
                    <a:pt x="2433" y="8436"/>
                  </a:lnTo>
                  <a:lnTo>
                    <a:pt x="2433" y="8410"/>
                  </a:lnTo>
                  <a:lnTo>
                    <a:pt x="2329" y="8229"/>
                  </a:lnTo>
                  <a:close/>
                  <a:moveTo>
                    <a:pt x="2510" y="8565"/>
                  </a:moveTo>
                  <a:lnTo>
                    <a:pt x="2510" y="8591"/>
                  </a:lnTo>
                  <a:lnTo>
                    <a:pt x="2614" y="8772"/>
                  </a:lnTo>
                  <a:lnTo>
                    <a:pt x="2666" y="8772"/>
                  </a:lnTo>
                  <a:lnTo>
                    <a:pt x="2666" y="8746"/>
                  </a:lnTo>
                  <a:lnTo>
                    <a:pt x="2562" y="8565"/>
                  </a:lnTo>
                  <a:close/>
                  <a:moveTo>
                    <a:pt x="2743" y="8902"/>
                  </a:moveTo>
                  <a:lnTo>
                    <a:pt x="2743" y="8953"/>
                  </a:lnTo>
                  <a:lnTo>
                    <a:pt x="2873" y="9109"/>
                  </a:lnTo>
                  <a:lnTo>
                    <a:pt x="2898" y="9109"/>
                  </a:lnTo>
                  <a:lnTo>
                    <a:pt x="2898" y="9083"/>
                  </a:lnTo>
                  <a:lnTo>
                    <a:pt x="2795" y="8928"/>
                  </a:lnTo>
                  <a:lnTo>
                    <a:pt x="2743" y="8902"/>
                  </a:lnTo>
                  <a:close/>
                  <a:moveTo>
                    <a:pt x="2976" y="9238"/>
                  </a:moveTo>
                  <a:lnTo>
                    <a:pt x="2976" y="9290"/>
                  </a:lnTo>
                  <a:lnTo>
                    <a:pt x="3105" y="9445"/>
                  </a:lnTo>
                  <a:lnTo>
                    <a:pt x="3131" y="9445"/>
                  </a:lnTo>
                  <a:lnTo>
                    <a:pt x="3157" y="9419"/>
                  </a:lnTo>
                  <a:lnTo>
                    <a:pt x="3028" y="9264"/>
                  </a:lnTo>
                  <a:lnTo>
                    <a:pt x="2976" y="9238"/>
                  </a:lnTo>
                  <a:close/>
                  <a:moveTo>
                    <a:pt x="3235" y="9574"/>
                  </a:moveTo>
                  <a:lnTo>
                    <a:pt x="3235" y="9626"/>
                  </a:lnTo>
                  <a:lnTo>
                    <a:pt x="3364" y="9781"/>
                  </a:lnTo>
                  <a:lnTo>
                    <a:pt x="3390" y="9781"/>
                  </a:lnTo>
                  <a:lnTo>
                    <a:pt x="3390" y="9756"/>
                  </a:lnTo>
                  <a:lnTo>
                    <a:pt x="3261" y="9574"/>
                  </a:lnTo>
                  <a:close/>
                  <a:moveTo>
                    <a:pt x="3494" y="9911"/>
                  </a:moveTo>
                  <a:lnTo>
                    <a:pt x="3494" y="9937"/>
                  </a:lnTo>
                  <a:lnTo>
                    <a:pt x="3623" y="10118"/>
                  </a:lnTo>
                  <a:lnTo>
                    <a:pt x="3649" y="10118"/>
                  </a:lnTo>
                  <a:lnTo>
                    <a:pt x="3649" y="10066"/>
                  </a:lnTo>
                  <a:lnTo>
                    <a:pt x="3519" y="9911"/>
                  </a:lnTo>
                  <a:close/>
                  <a:moveTo>
                    <a:pt x="3752" y="10221"/>
                  </a:moveTo>
                  <a:lnTo>
                    <a:pt x="3752" y="10273"/>
                  </a:lnTo>
                  <a:lnTo>
                    <a:pt x="3882" y="10428"/>
                  </a:lnTo>
                  <a:lnTo>
                    <a:pt x="3908" y="10428"/>
                  </a:lnTo>
                  <a:lnTo>
                    <a:pt x="3908" y="10402"/>
                  </a:lnTo>
                  <a:lnTo>
                    <a:pt x="3778" y="10221"/>
                  </a:lnTo>
                  <a:close/>
                  <a:moveTo>
                    <a:pt x="4011" y="10532"/>
                  </a:moveTo>
                  <a:lnTo>
                    <a:pt x="4011" y="10584"/>
                  </a:lnTo>
                  <a:lnTo>
                    <a:pt x="4166" y="10739"/>
                  </a:lnTo>
                  <a:lnTo>
                    <a:pt x="4192" y="10739"/>
                  </a:lnTo>
                  <a:lnTo>
                    <a:pt x="4192" y="10713"/>
                  </a:lnTo>
                  <a:lnTo>
                    <a:pt x="4063" y="10558"/>
                  </a:lnTo>
                  <a:lnTo>
                    <a:pt x="4011" y="10532"/>
                  </a:lnTo>
                  <a:close/>
                  <a:moveTo>
                    <a:pt x="4296" y="10842"/>
                  </a:moveTo>
                  <a:lnTo>
                    <a:pt x="4296" y="10894"/>
                  </a:lnTo>
                  <a:lnTo>
                    <a:pt x="4425" y="11049"/>
                  </a:lnTo>
                  <a:lnTo>
                    <a:pt x="4477" y="11049"/>
                  </a:lnTo>
                  <a:lnTo>
                    <a:pt x="4477" y="10998"/>
                  </a:lnTo>
                  <a:lnTo>
                    <a:pt x="4322" y="10842"/>
                  </a:lnTo>
                  <a:close/>
                  <a:moveTo>
                    <a:pt x="4580" y="11153"/>
                  </a:moveTo>
                  <a:lnTo>
                    <a:pt x="4580" y="11179"/>
                  </a:lnTo>
                  <a:lnTo>
                    <a:pt x="4710" y="11334"/>
                  </a:lnTo>
                  <a:lnTo>
                    <a:pt x="4762" y="11334"/>
                  </a:lnTo>
                  <a:lnTo>
                    <a:pt x="4762" y="11308"/>
                  </a:lnTo>
                  <a:lnTo>
                    <a:pt x="4606" y="11153"/>
                  </a:lnTo>
                  <a:close/>
                  <a:moveTo>
                    <a:pt x="4865" y="11438"/>
                  </a:moveTo>
                  <a:lnTo>
                    <a:pt x="4865" y="11489"/>
                  </a:lnTo>
                  <a:lnTo>
                    <a:pt x="5020" y="11619"/>
                  </a:lnTo>
                  <a:lnTo>
                    <a:pt x="5046" y="11619"/>
                  </a:lnTo>
                  <a:lnTo>
                    <a:pt x="5046" y="11593"/>
                  </a:lnTo>
                  <a:lnTo>
                    <a:pt x="4917" y="11438"/>
                  </a:lnTo>
                  <a:close/>
                  <a:moveTo>
                    <a:pt x="5176" y="11722"/>
                  </a:moveTo>
                  <a:lnTo>
                    <a:pt x="5176" y="11774"/>
                  </a:lnTo>
                  <a:lnTo>
                    <a:pt x="5305" y="11903"/>
                  </a:lnTo>
                  <a:lnTo>
                    <a:pt x="5357" y="11903"/>
                  </a:lnTo>
                  <a:lnTo>
                    <a:pt x="5357" y="11877"/>
                  </a:lnTo>
                  <a:lnTo>
                    <a:pt x="5201" y="11722"/>
                  </a:lnTo>
                  <a:close/>
                  <a:moveTo>
                    <a:pt x="5460" y="12007"/>
                  </a:moveTo>
                  <a:lnTo>
                    <a:pt x="5460" y="12059"/>
                  </a:lnTo>
                  <a:lnTo>
                    <a:pt x="5615" y="12188"/>
                  </a:lnTo>
                  <a:lnTo>
                    <a:pt x="5667" y="12188"/>
                  </a:lnTo>
                  <a:lnTo>
                    <a:pt x="5667" y="12136"/>
                  </a:lnTo>
                  <a:lnTo>
                    <a:pt x="5512" y="12007"/>
                  </a:lnTo>
                  <a:close/>
                  <a:moveTo>
                    <a:pt x="5771" y="12291"/>
                  </a:moveTo>
                  <a:lnTo>
                    <a:pt x="5771" y="12317"/>
                  </a:lnTo>
                  <a:lnTo>
                    <a:pt x="5952" y="12447"/>
                  </a:lnTo>
                  <a:lnTo>
                    <a:pt x="5978" y="12447"/>
                  </a:lnTo>
                  <a:lnTo>
                    <a:pt x="5978" y="12421"/>
                  </a:lnTo>
                  <a:lnTo>
                    <a:pt x="5822" y="12291"/>
                  </a:lnTo>
                  <a:close/>
                  <a:moveTo>
                    <a:pt x="6107" y="12550"/>
                  </a:moveTo>
                  <a:lnTo>
                    <a:pt x="6107" y="12576"/>
                  </a:lnTo>
                  <a:lnTo>
                    <a:pt x="6262" y="12706"/>
                  </a:lnTo>
                  <a:lnTo>
                    <a:pt x="6288" y="12706"/>
                  </a:lnTo>
                  <a:lnTo>
                    <a:pt x="6288" y="12680"/>
                  </a:lnTo>
                  <a:lnTo>
                    <a:pt x="6133" y="12550"/>
                  </a:lnTo>
                  <a:close/>
                  <a:moveTo>
                    <a:pt x="6418" y="12809"/>
                  </a:moveTo>
                  <a:lnTo>
                    <a:pt x="6418" y="12835"/>
                  </a:lnTo>
                  <a:lnTo>
                    <a:pt x="6599" y="12964"/>
                  </a:lnTo>
                  <a:lnTo>
                    <a:pt x="6625" y="12964"/>
                  </a:lnTo>
                  <a:lnTo>
                    <a:pt x="6625" y="12913"/>
                  </a:lnTo>
                  <a:lnTo>
                    <a:pt x="6469" y="12809"/>
                  </a:lnTo>
                  <a:close/>
                  <a:moveTo>
                    <a:pt x="6754" y="13042"/>
                  </a:moveTo>
                  <a:lnTo>
                    <a:pt x="6754" y="13094"/>
                  </a:lnTo>
                  <a:lnTo>
                    <a:pt x="6935" y="13197"/>
                  </a:lnTo>
                  <a:lnTo>
                    <a:pt x="6961" y="13197"/>
                  </a:lnTo>
                  <a:lnTo>
                    <a:pt x="6961" y="13171"/>
                  </a:lnTo>
                  <a:lnTo>
                    <a:pt x="6780" y="13042"/>
                  </a:lnTo>
                  <a:close/>
                  <a:moveTo>
                    <a:pt x="7090" y="13275"/>
                  </a:moveTo>
                  <a:lnTo>
                    <a:pt x="7090" y="13327"/>
                  </a:lnTo>
                  <a:lnTo>
                    <a:pt x="7187" y="13399"/>
                  </a:lnTo>
                  <a:lnTo>
                    <a:pt x="7168" y="13456"/>
                  </a:lnTo>
                  <a:lnTo>
                    <a:pt x="7194" y="13482"/>
                  </a:lnTo>
                  <a:lnTo>
                    <a:pt x="7220" y="13456"/>
                  </a:lnTo>
                  <a:lnTo>
                    <a:pt x="7246" y="13378"/>
                  </a:lnTo>
                  <a:lnTo>
                    <a:pt x="7220" y="13352"/>
                  </a:lnTo>
                  <a:lnTo>
                    <a:pt x="7116" y="13275"/>
                  </a:lnTo>
                  <a:close/>
                  <a:moveTo>
                    <a:pt x="7194" y="13637"/>
                  </a:moveTo>
                  <a:lnTo>
                    <a:pt x="7142" y="13663"/>
                  </a:lnTo>
                  <a:lnTo>
                    <a:pt x="7116" y="13870"/>
                  </a:lnTo>
                  <a:lnTo>
                    <a:pt x="7142" y="13896"/>
                  </a:lnTo>
                  <a:lnTo>
                    <a:pt x="7168" y="13870"/>
                  </a:lnTo>
                  <a:lnTo>
                    <a:pt x="7194" y="13663"/>
                  </a:lnTo>
                  <a:lnTo>
                    <a:pt x="7194" y="13637"/>
                  </a:lnTo>
                  <a:close/>
                  <a:moveTo>
                    <a:pt x="7116" y="14051"/>
                  </a:moveTo>
                  <a:lnTo>
                    <a:pt x="7090" y="14077"/>
                  </a:lnTo>
                  <a:lnTo>
                    <a:pt x="7065" y="14284"/>
                  </a:lnTo>
                  <a:lnTo>
                    <a:pt x="7090" y="14310"/>
                  </a:lnTo>
                  <a:lnTo>
                    <a:pt x="7116" y="14284"/>
                  </a:lnTo>
                  <a:lnTo>
                    <a:pt x="7142" y="14077"/>
                  </a:lnTo>
                  <a:lnTo>
                    <a:pt x="7116" y="14051"/>
                  </a:lnTo>
                  <a:close/>
                  <a:moveTo>
                    <a:pt x="7065" y="14465"/>
                  </a:moveTo>
                  <a:lnTo>
                    <a:pt x="7039" y="14491"/>
                  </a:lnTo>
                  <a:lnTo>
                    <a:pt x="7013" y="14698"/>
                  </a:lnTo>
                  <a:lnTo>
                    <a:pt x="7039" y="14724"/>
                  </a:lnTo>
                  <a:lnTo>
                    <a:pt x="7065" y="14698"/>
                  </a:lnTo>
                  <a:lnTo>
                    <a:pt x="7090" y="14491"/>
                  </a:lnTo>
                  <a:lnTo>
                    <a:pt x="7065" y="14465"/>
                  </a:lnTo>
                  <a:close/>
                  <a:moveTo>
                    <a:pt x="7013" y="14879"/>
                  </a:moveTo>
                  <a:lnTo>
                    <a:pt x="6987" y="14905"/>
                  </a:lnTo>
                  <a:lnTo>
                    <a:pt x="6961" y="15086"/>
                  </a:lnTo>
                  <a:lnTo>
                    <a:pt x="6987" y="15138"/>
                  </a:lnTo>
                  <a:lnTo>
                    <a:pt x="7013" y="15112"/>
                  </a:lnTo>
                  <a:lnTo>
                    <a:pt x="7039" y="14905"/>
                  </a:lnTo>
                  <a:lnTo>
                    <a:pt x="7013" y="14879"/>
                  </a:lnTo>
                  <a:close/>
                  <a:moveTo>
                    <a:pt x="6935" y="15293"/>
                  </a:moveTo>
                  <a:lnTo>
                    <a:pt x="6909" y="15500"/>
                  </a:lnTo>
                  <a:lnTo>
                    <a:pt x="6935" y="15552"/>
                  </a:lnTo>
                  <a:lnTo>
                    <a:pt x="6961" y="15526"/>
                  </a:lnTo>
                  <a:lnTo>
                    <a:pt x="6987" y="15319"/>
                  </a:lnTo>
                  <a:lnTo>
                    <a:pt x="6961" y="15293"/>
                  </a:lnTo>
                  <a:close/>
                  <a:moveTo>
                    <a:pt x="6909" y="15681"/>
                  </a:moveTo>
                  <a:lnTo>
                    <a:pt x="6883" y="15707"/>
                  </a:lnTo>
                  <a:lnTo>
                    <a:pt x="6858" y="15914"/>
                  </a:lnTo>
                  <a:lnTo>
                    <a:pt x="6883" y="15940"/>
                  </a:lnTo>
                  <a:lnTo>
                    <a:pt x="6909" y="15940"/>
                  </a:lnTo>
                  <a:lnTo>
                    <a:pt x="6935" y="15733"/>
                  </a:lnTo>
                  <a:lnTo>
                    <a:pt x="6909" y="15681"/>
                  </a:lnTo>
                  <a:close/>
                  <a:moveTo>
                    <a:pt x="6858" y="16095"/>
                  </a:moveTo>
                  <a:lnTo>
                    <a:pt x="6832" y="16121"/>
                  </a:lnTo>
                  <a:lnTo>
                    <a:pt x="6806" y="16328"/>
                  </a:lnTo>
                  <a:lnTo>
                    <a:pt x="6806" y="16354"/>
                  </a:lnTo>
                  <a:lnTo>
                    <a:pt x="6858" y="16328"/>
                  </a:lnTo>
                  <a:lnTo>
                    <a:pt x="6883" y="16121"/>
                  </a:lnTo>
                  <a:lnTo>
                    <a:pt x="6858" y="16095"/>
                  </a:lnTo>
                  <a:close/>
                  <a:moveTo>
                    <a:pt x="6806" y="16509"/>
                  </a:moveTo>
                  <a:lnTo>
                    <a:pt x="6780" y="16535"/>
                  </a:lnTo>
                  <a:lnTo>
                    <a:pt x="6728" y="16742"/>
                  </a:lnTo>
                  <a:lnTo>
                    <a:pt x="6754" y="16768"/>
                  </a:lnTo>
                  <a:lnTo>
                    <a:pt x="6780" y="16742"/>
                  </a:lnTo>
                  <a:lnTo>
                    <a:pt x="6832" y="16535"/>
                  </a:lnTo>
                  <a:lnTo>
                    <a:pt x="6806" y="16509"/>
                  </a:lnTo>
                  <a:close/>
                  <a:moveTo>
                    <a:pt x="6754" y="16923"/>
                  </a:moveTo>
                  <a:lnTo>
                    <a:pt x="6702" y="16949"/>
                  </a:lnTo>
                  <a:lnTo>
                    <a:pt x="6676" y="17156"/>
                  </a:lnTo>
                  <a:lnTo>
                    <a:pt x="6702" y="17182"/>
                  </a:lnTo>
                  <a:lnTo>
                    <a:pt x="6728" y="17156"/>
                  </a:lnTo>
                  <a:lnTo>
                    <a:pt x="6754" y="16949"/>
                  </a:lnTo>
                  <a:lnTo>
                    <a:pt x="6754" y="16923"/>
                  </a:lnTo>
                  <a:close/>
                  <a:moveTo>
                    <a:pt x="6702" y="17337"/>
                  </a:moveTo>
                  <a:lnTo>
                    <a:pt x="6651" y="17363"/>
                  </a:lnTo>
                  <a:lnTo>
                    <a:pt x="6625" y="17570"/>
                  </a:lnTo>
                  <a:lnTo>
                    <a:pt x="6651" y="17596"/>
                  </a:lnTo>
                  <a:lnTo>
                    <a:pt x="6676" y="17570"/>
                  </a:lnTo>
                  <a:lnTo>
                    <a:pt x="6702" y="17363"/>
                  </a:lnTo>
                  <a:lnTo>
                    <a:pt x="6702" y="17337"/>
                  </a:lnTo>
                  <a:close/>
                  <a:moveTo>
                    <a:pt x="6625" y="17751"/>
                  </a:moveTo>
                  <a:lnTo>
                    <a:pt x="6599" y="17777"/>
                  </a:lnTo>
                  <a:lnTo>
                    <a:pt x="6573" y="17984"/>
                  </a:lnTo>
                  <a:lnTo>
                    <a:pt x="6599" y="18010"/>
                  </a:lnTo>
                  <a:lnTo>
                    <a:pt x="6625" y="17984"/>
                  </a:lnTo>
                  <a:lnTo>
                    <a:pt x="6651" y="17777"/>
                  </a:lnTo>
                  <a:lnTo>
                    <a:pt x="6625" y="17751"/>
                  </a:lnTo>
                  <a:close/>
                  <a:moveTo>
                    <a:pt x="6573" y="18166"/>
                  </a:moveTo>
                  <a:lnTo>
                    <a:pt x="6547" y="18191"/>
                  </a:lnTo>
                  <a:lnTo>
                    <a:pt x="6521" y="18398"/>
                  </a:lnTo>
                  <a:lnTo>
                    <a:pt x="6547" y="18424"/>
                  </a:lnTo>
                  <a:lnTo>
                    <a:pt x="6573" y="18398"/>
                  </a:lnTo>
                  <a:lnTo>
                    <a:pt x="6599" y="18191"/>
                  </a:lnTo>
                  <a:lnTo>
                    <a:pt x="6573" y="18166"/>
                  </a:lnTo>
                  <a:close/>
                  <a:moveTo>
                    <a:pt x="6521" y="18580"/>
                  </a:moveTo>
                  <a:lnTo>
                    <a:pt x="6495" y="18605"/>
                  </a:lnTo>
                  <a:lnTo>
                    <a:pt x="6469" y="18787"/>
                  </a:lnTo>
                  <a:lnTo>
                    <a:pt x="6495" y="18838"/>
                  </a:lnTo>
                  <a:lnTo>
                    <a:pt x="6521" y="18812"/>
                  </a:lnTo>
                  <a:lnTo>
                    <a:pt x="6547" y="18605"/>
                  </a:lnTo>
                  <a:lnTo>
                    <a:pt x="6521" y="18580"/>
                  </a:lnTo>
                  <a:close/>
                  <a:moveTo>
                    <a:pt x="6444" y="18994"/>
                  </a:moveTo>
                  <a:lnTo>
                    <a:pt x="6418" y="19201"/>
                  </a:lnTo>
                  <a:lnTo>
                    <a:pt x="6444" y="19226"/>
                  </a:lnTo>
                  <a:lnTo>
                    <a:pt x="6469" y="19226"/>
                  </a:lnTo>
                  <a:lnTo>
                    <a:pt x="6495" y="19019"/>
                  </a:lnTo>
                  <a:lnTo>
                    <a:pt x="6469" y="18994"/>
                  </a:lnTo>
                  <a:close/>
                  <a:moveTo>
                    <a:pt x="6418" y="19382"/>
                  </a:moveTo>
                  <a:lnTo>
                    <a:pt x="6392" y="19408"/>
                  </a:lnTo>
                  <a:lnTo>
                    <a:pt x="6366" y="19615"/>
                  </a:lnTo>
                  <a:lnTo>
                    <a:pt x="6392" y="19640"/>
                  </a:lnTo>
                  <a:lnTo>
                    <a:pt x="6418" y="19615"/>
                  </a:lnTo>
                  <a:lnTo>
                    <a:pt x="6444" y="19433"/>
                  </a:lnTo>
                  <a:lnTo>
                    <a:pt x="6418" y="19382"/>
                  </a:lnTo>
                  <a:close/>
                  <a:moveTo>
                    <a:pt x="6366" y="19796"/>
                  </a:moveTo>
                  <a:lnTo>
                    <a:pt x="6340" y="19822"/>
                  </a:lnTo>
                  <a:lnTo>
                    <a:pt x="6314" y="20029"/>
                  </a:lnTo>
                  <a:lnTo>
                    <a:pt x="6340" y="20055"/>
                  </a:lnTo>
                  <a:lnTo>
                    <a:pt x="6366" y="20029"/>
                  </a:lnTo>
                  <a:lnTo>
                    <a:pt x="6392" y="19822"/>
                  </a:lnTo>
                  <a:lnTo>
                    <a:pt x="6366" y="19796"/>
                  </a:lnTo>
                  <a:close/>
                  <a:moveTo>
                    <a:pt x="6314" y="20210"/>
                  </a:moveTo>
                  <a:lnTo>
                    <a:pt x="6288" y="20236"/>
                  </a:lnTo>
                  <a:lnTo>
                    <a:pt x="6262" y="20443"/>
                  </a:lnTo>
                  <a:lnTo>
                    <a:pt x="6288" y="20469"/>
                  </a:lnTo>
                  <a:lnTo>
                    <a:pt x="6314" y="20443"/>
                  </a:lnTo>
                  <a:lnTo>
                    <a:pt x="6340" y="20236"/>
                  </a:lnTo>
                  <a:lnTo>
                    <a:pt x="6314" y="20210"/>
                  </a:lnTo>
                  <a:close/>
                  <a:moveTo>
                    <a:pt x="6262" y="20624"/>
                  </a:moveTo>
                  <a:lnTo>
                    <a:pt x="6237" y="20650"/>
                  </a:lnTo>
                  <a:lnTo>
                    <a:pt x="6211" y="20857"/>
                  </a:lnTo>
                  <a:lnTo>
                    <a:pt x="6237" y="20883"/>
                  </a:lnTo>
                  <a:lnTo>
                    <a:pt x="6262" y="20857"/>
                  </a:lnTo>
                  <a:lnTo>
                    <a:pt x="6288" y="20650"/>
                  </a:lnTo>
                  <a:lnTo>
                    <a:pt x="6262" y="20624"/>
                  </a:lnTo>
                  <a:close/>
                  <a:moveTo>
                    <a:pt x="6211" y="21038"/>
                  </a:moveTo>
                  <a:lnTo>
                    <a:pt x="6185" y="21064"/>
                  </a:lnTo>
                  <a:lnTo>
                    <a:pt x="6159" y="21271"/>
                  </a:lnTo>
                  <a:lnTo>
                    <a:pt x="6185" y="21297"/>
                  </a:lnTo>
                  <a:lnTo>
                    <a:pt x="6211" y="21271"/>
                  </a:lnTo>
                  <a:lnTo>
                    <a:pt x="6237" y="21064"/>
                  </a:lnTo>
                  <a:lnTo>
                    <a:pt x="6211" y="21038"/>
                  </a:lnTo>
                  <a:close/>
                  <a:moveTo>
                    <a:pt x="6185" y="21452"/>
                  </a:moveTo>
                  <a:lnTo>
                    <a:pt x="6133" y="21478"/>
                  </a:lnTo>
                  <a:lnTo>
                    <a:pt x="6107" y="21685"/>
                  </a:lnTo>
                  <a:lnTo>
                    <a:pt x="6133" y="21711"/>
                  </a:lnTo>
                  <a:lnTo>
                    <a:pt x="6159" y="21685"/>
                  </a:lnTo>
                  <a:lnTo>
                    <a:pt x="6185" y="21478"/>
                  </a:lnTo>
                  <a:lnTo>
                    <a:pt x="6185" y="21452"/>
                  </a:lnTo>
                  <a:close/>
                  <a:moveTo>
                    <a:pt x="6133" y="21866"/>
                  </a:moveTo>
                  <a:lnTo>
                    <a:pt x="6081" y="21892"/>
                  </a:lnTo>
                  <a:lnTo>
                    <a:pt x="6081" y="22099"/>
                  </a:lnTo>
                  <a:lnTo>
                    <a:pt x="6081" y="22125"/>
                  </a:lnTo>
                  <a:lnTo>
                    <a:pt x="6133" y="22099"/>
                  </a:lnTo>
                  <a:lnTo>
                    <a:pt x="6133" y="21892"/>
                  </a:lnTo>
                  <a:lnTo>
                    <a:pt x="6133" y="21866"/>
                  </a:lnTo>
                  <a:close/>
                  <a:moveTo>
                    <a:pt x="6081" y="22280"/>
                  </a:moveTo>
                  <a:lnTo>
                    <a:pt x="6055" y="22306"/>
                  </a:lnTo>
                  <a:lnTo>
                    <a:pt x="6029" y="22487"/>
                  </a:lnTo>
                  <a:lnTo>
                    <a:pt x="6029" y="22539"/>
                  </a:lnTo>
                  <a:lnTo>
                    <a:pt x="6081" y="22513"/>
                  </a:lnTo>
                  <a:lnTo>
                    <a:pt x="6107" y="22306"/>
                  </a:lnTo>
                  <a:lnTo>
                    <a:pt x="6081" y="22280"/>
                  </a:lnTo>
                  <a:close/>
                  <a:moveTo>
                    <a:pt x="6004" y="22694"/>
                  </a:moveTo>
                  <a:lnTo>
                    <a:pt x="5978" y="22901"/>
                  </a:lnTo>
                  <a:lnTo>
                    <a:pt x="6004" y="22927"/>
                  </a:lnTo>
                  <a:lnTo>
                    <a:pt x="6029" y="22927"/>
                  </a:lnTo>
                  <a:lnTo>
                    <a:pt x="6055" y="22720"/>
                  </a:lnTo>
                  <a:lnTo>
                    <a:pt x="6029" y="22694"/>
                  </a:lnTo>
                  <a:close/>
                  <a:moveTo>
                    <a:pt x="5978" y="23082"/>
                  </a:moveTo>
                  <a:lnTo>
                    <a:pt x="5952" y="23108"/>
                  </a:lnTo>
                  <a:lnTo>
                    <a:pt x="5926" y="23315"/>
                  </a:lnTo>
                  <a:lnTo>
                    <a:pt x="5952" y="23341"/>
                  </a:lnTo>
                  <a:lnTo>
                    <a:pt x="5978" y="23315"/>
                  </a:lnTo>
                  <a:lnTo>
                    <a:pt x="6004" y="23134"/>
                  </a:lnTo>
                  <a:lnTo>
                    <a:pt x="5978" y="23082"/>
                  </a:lnTo>
                  <a:close/>
                  <a:moveTo>
                    <a:pt x="5926" y="23496"/>
                  </a:moveTo>
                  <a:lnTo>
                    <a:pt x="5900" y="23522"/>
                  </a:lnTo>
                  <a:lnTo>
                    <a:pt x="5874" y="23729"/>
                  </a:lnTo>
                  <a:lnTo>
                    <a:pt x="5900" y="23755"/>
                  </a:lnTo>
                  <a:lnTo>
                    <a:pt x="5926" y="23729"/>
                  </a:lnTo>
                  <a:lnTo>
                    <a:pt x="5952" y="23522"/>
                  </a:lnTo>
                  <a:lnTo>
                    <a:pt x="5926" y="23496"/>
                  </a:lnTo>
                  <a:close/>
                  <a:moveTo>
                    <a:pt x="5874" y="23910"/>
                  </a:moveTo>
                  <a:lnTo>
                    <a:pt x="5848" y="23936"/>
                  </a:lnTo>
                  <a:lnTo>
                    <a:pt x="5822" y="24143"/>
                  </a:lnTo>
                  <a:lnTo>
                    <a:pt x="5848" y="24169"/>
                  </a:lnTo>
                  <a:lnTo>
                    <a:pt x="5874" y="24143"/>
                  </a:lnTo>
                  <a:lnTo>
                    <a:pt x="5900" y="23936"/>
                  </a:lnTo>
                  <a:lnTo>
                    <a:pt x="5874" y="23910"/>
                  </a:lnTo>
                  <a:close/>
                  <a:moveTo>
                    <a:pt x="5822" y="24324"/>
                  </a:moveTo>
                  <a:lnTo>
                    <a:pt x="5797" y="24350"/>
                  </a:lnTo>
                  <a:lnTo>
                    <a:pt x="5771" y="24557"/>
                  </a:lnTo>
                  <a:lnTo>
                    <a:pt x="5797" y="24583"/>
                  </a:lnTo>
                  <a:lnTo>
                    <a:pt x="5822" y="24557"/>
                  </a:lnTo>
                  <a:lnTo>
                    <a:pt x="5848" y="24350"/>
                  </a:lnTo>
                  <a:lnTo>
                    <a:pt x="5822" y="24324"/>
                  </a:lnTo>
                  <a:close/>
                  <a:moveTo>
                    <a:pt x="5771" y="24738"/>
                  </a:moveTo>
                  <a:lnTo>
                    <a:pt x="5745" y="24764"/>
                  </a:lnTo>
                  <a:lnTo>
                    <a:pt x="5719" y="24971"/>
                  </a:lnTo>
                  <a:lnTo>
                    <a:pt x="5745" y="24997"/>
                  </a:lnTo>
                  <a:lnTo>
                    <a:pt x="5771" y="24971"/>
                  </a:lnTo>
                  <a:lnTo>
                    <a:pt x="5797" y="24764"/>
                  </a:lnTo>
                  <a:lnTo>
                    <a:pt x="5771" y="24738"/>
                  </a:lnTo>
                  <a:close/>
                  <a:moveTo>
                    <a:pt x="5745" y="25152"/>
                  </a:moveTo>
                  <a:lnTo>
                    <a:pt x="5719" y="25178"/>
                  </a:lnTo>
                  <a:lnTo>
                    <a:pt x="5693" y="25385"/>
                  </a:lnTo>
                  <a:lnTo>
                    <a:pt x="5693" y="25411"/>
                  </a:lnTo>
                  <a:lnTo>
                    <a:pt x="5745" y="25385"/>
                  </a:lnTo>
                  <a:lnTo>
                    <a:pt x="5745" y="25178"/>
                  </a:lnTo>
                  <a:lnTo>
                    <a:pt x="5745" y="25152"/>
                  </a:lnTo>
                  <a:close/>
                  <a:moveTo>
                    <a:pt x="5693" y="25566"/>
                  </a:moveTo>
                  <a:lnTo>
                    <a:pt x="5667" y="25592"/>
                  </a:lnTo>
                  <a:lnTo>
                    <a:pt x="5641" y="25799"/>
                  </a:lnTo>
                  <a:lnTo>
                    <a:pt x="5667" y="25825"/>
                  </a:lnTo>
                  <a:lnTo>
                    <a:pt x="5693" y="25799"/>
                  </a:lnTo>
                  <a:lnTo>
                    <a:pt x="5719" y="25592"/>
                  </a:lnTo>
                  <a:lnTo>
                    <a:pt x="5693" y="25566"/>
                  </a:lnTo>
                  <a:close/>
                  <a:moveTo>
                    <a:pt x="5641" y="25980"/>
                  </a:moveTo>
                  <a:lnTo>
                    <a:pt x="5615" y="26006"/>
                  </a:lnTo>
                  <a:lnTo>
                    <a:pt x="5590" y="26187"/>
                  </a:lnTo>
                  <a:lnTo>
                    <a:pt x="5615" y="26239"/>
                  </a:lnTo>
                  <a:lnTo>
                    <a:pt x="5641" y="26213"/>
                  </a:lnTo>
                  <a:lnTo>
                    <a:pt x="5667" y="26006"/>
                  </a:lnTo>
                  <a:lnTo>
                    <a:pt x="5641" y="25980"/>
                  </a:lnTo>
                  <a:close/>
                  <a:moveTo>
                    <a:pt x="5564" y="26394"/>
                  </a:moveTo>
                  <a:lnTo>
                    <a:pt x="5538" y="26601"/>
                  </a:lnTo>
                  <a:lnTo>
                    <a:pt x="5564" y="26627"/>
                  </a:lnTo>
                  <a:lnTo>
                    <a:pt x="5590" y="26627"/>
                  </a:lnTo>
                  <a:lnTo>
                    <a:pt x="5615" y="26420"/>
                  </a:lnTo>
                  <a:lnTo>
                    <a:pt x="5590" y="26394"/>
                  </a:lnTo>
                  <a:close/>
                  <a:moveTo>
                    <a:pt x="5538" y="26782"/>
                  </a:moveTo>
                  <a:lnTo>
                    <a:pt x="5512" y="26808"/>
                  </a:lnTo>
                  <a:lnTo>
                    <a:pt x="5486" y="27015"/>
                  </a:lnTo>
                  <a:lnTo>
                    <a:pt x="5512" y="27041"/>
                  </a:lnTo>
                  <a:lnTo>
                    <a:pt x="5538" y="27041"/>
                  </a:lnTo>
                  <a:lnTo>
                    <a:pt x="5564" y="26834"/>
                  </a:lnTo>
                  <a:lnTo>
                    <a:pt x="5538" y="26782"/>
                  </a:lnTo>
                  <a:close/>
                  <a:moveTo>
                    <a:pt x="5512" y="27197"/>
                  </a:moveTo>
                  <a:lnTo>
                    <a:pt x="5486" y="27222"/>
                  </a:lnTo>
                  <a:lnTo>
                    <a:pt x="5460" y="27429"/>
                  </a:lnTo>
                  <a:lnTo>
                    <a:pt x="5486" y="27455"/>
                  </a:lnTo>
                  <a:lnTo>
                    <a:pt x="5512" y="27429"/>
                  </a:lnTo>
                  <a:lnTo>
                    <a:pt x="5538" y="27248"/>
                  </a:lnTo>
                  <a:lnTo>
                    <a:pt x="5512" y="27197"/>
                  </a:lnTo>
                  <a:close/>
                  <a:moveTo>
                    <a:pt x="5460" y="27611"/>
                  </a:moveTo>
                  <a:lnTo>
                    <a:pt x="5434" y="27636"/>
                  </a:lnTo>
                  <a:lnTo>
                    <a:pt x="5408" y="27843"/>
                  </a:lnTo>
                  <a:lnTo>
                    <a:pt x="5434" y="27869"/>
                  </a:lnTo>
                  <a:lnTo>
                    <a:pt x="5460" y="27843"/>
                  </a:lnTo>
                  <a:lnTo>
                    <a:pt x="5486" y="27636"/>
                  </a:lnTo>
                  <a:lnTo>
                    <a:pt x="5460" y="27611"/>
                  </a:lnTo>
                  <a:close/>
                  <a:moveTo>
                    <a:pt x="5408" y="28025"/>
                  </a:moveTo>
                  <a:lnTo>
                    <a:pt x="5383" y="28050"/>
                  </a:lnTo>
                  <a:lnTo>
                    <a:pt x="5357" y="28257"/>
                  </a:lnTo>
                  <a:lnTo>
                    <a:pt x="5383" y="28283"/>
                  </a:lnTo>
                  <a:lnTo>
                    <a:pt x="5408" y="28257"/>
                  </a:lnTo>
                  <a:lnTo>
                    <a:pt x="5434" y="28050"/>
                  </a:lnTo>
                  <a:lnTo>
                    <a:pt x="5408" y="28025"/>
                  </a:lnTo>
                  <a:close/>
                  <a:moveTo>
                    <a:pt x="5383" y="28439"/>
                  </a:moveTo>
                  <a:lnTo>
                    <a:pt x="5331" y="28464"/>
                  </a:lnTo>
                  <a:lnTo>
                    <a:pt x="5331" y="28671"/>
                  </a:lnTo>
                  <a:lnTo>
                    <a:pt x="5357" y="28697"/>
                  </a:lnTo>
                  <a:lnTo>
                    <a:pt x="5383" y="28671"/>
                  </a:lnTo>
                  <a:lnTo>
                    <a:pt x="5383" y="28464"/>
                  </a:lnTo>
                  <a:lnTo>
                    <a:pt x="5383" y="28439"/>
                  </a:lnTo>
                  <a:close/>
                  <a:moveTo>
                    <a:pt x="5331" y="28853"/>
                  </a:moveTo>
                  <a:lnTo>
                    <a:pt x="5305" y="28878"/>
                  </a:lnTo>
                  <a:lnTo>
                    <a:pt x="5279" y="29086"/>
                  </a:lnTo>
                  <a:lnTo>
                    <a:pt x="5305" y="29111"/>
                  </a:lnTo>
                  <a:lnTo>
                    <a:pt x="5331" y="29086"/>
                  </a:lnTo>
                  <a:lnTo>
                    <a:pt x="5357" y="28878"/>
                  </a:lnTo>
                  <a:lnTo>
                    <a:pt x="5331" y="28853"/>
                  </a:lnTo>
                  <a:close/>
                  <a:moveTo>
                    <a:pt x="5279" y="29267"/>
                  </a:moveTo>
                  <a:lnTo>
                    <a:pt x="5253" y="29293"/>
                  </a:lnTo>
                  <a:lnTo>
                    <a:pt x="5227" y="29500"/>
                  </a:lnTo>
                  <a:lnTo>
                    <a:pt x="5253" y="29525"/>
                  </a:lnTo>
                  <a:lnTo>
                    <a:pt x="5279" y="29500"/>
                  </a:lnTo>
                  <a:lnTo>
                    <a:pt x="5305" y="29293"/>
                  </a:lnTo>
                  <a:lnTo>
                    <a:pt x="5279" y="29267"/>
                  </a:lnTo>
                  <a:close/>
                  <a:moveTo>
                    <a:pt x="5253" y="29681"/>
                  </a:moveTo>
                  <a:lnTo>
                    <a:pt x="5227" y="29707"/>
                  </a:lnTo>
                  <a:lnTo>
                    <a:pt x="5201" y="29914"/>
                  </a:lnTo>
                  <a:lnTo>
                    <a:pt x="5227" y="29939"/>
                  </a:lnTo>
                  <a:lnTo>
                    <a:pt x="5253" y="29914"/>
                  </a:lnTo>
                  <a:lnTo>
                    <a:pt x="5279" y="29707"/>
                  </a:lnTo>
                  <a:lnTo>
                    <a:pt x="5253" y="29681"/>
                  </a:lnTo>
                  <a:close/>
                  <a:moveTo>
                    <a:pt x="5201" y="30095"/>
                  </a:moveTo>
                  <a:lnTo>
                    <a:pt x="5176" y="30121"/>
                  </a:lnTo>
                  <a:lnTo>
                    <a:pt x="5150" y="30328"/>
                  </a:lnTo>
                  <a:lnTo>
                    <a:pt x="5176" y="30353"/>
                  </a:lnTo>
                  <a:lnTo>
                    <a:pt x="5201" y="30328"/>
                  </a:lnTo>
                  <a:lnTo>
                    <a:pt x="5227" y="30121"/>
                  </a:lnTo>
                  <a:lnTo>
                    <a:pt x="5201" y="30095"/>
                  </a:lnTo>
                  <a:close/>
                  <a:moveTo>
                    <a:pt x="5150" y="30509"/>
                  </a:moveTo>
                  <a:lnTo>
                    <a:pt x="5124" y="30535"/>
                  </a:lnTo>
                  <a:lnTo>
                    <a:pt x="5124" y="30742"/>
                  </a:lnTo>
                  <a:lnTo>
                    <a:pt x="5150" y="30768"/>
                  </a:lnTo>
                  <a:lnTo>
                    <a:pt x="5176" y="30742"/>
                  </a:lnTo>
                  <a:lnTo>
                    <a:pt x="5176" y="30535"/>
                  </a:lnTo>
                  <a:lnTo>
                    <a:pt x="5150" y="30509"/>
                  </a:lnTo>
                  <a:close/>
                  <a:moveTo>
                    <a:pt x="5124" y="30923"/>
                  </a:moveTo>
                  <a:lnTo>
                    <a:pt x="5098" y="30949"/>
                  </a:lnTo>
                  <a:lnTo>
                    <a:pt x="5072" y="31156"/>
                  </a:lnTo>
                  <a:lnTo>
                    <a:pt x="5098" y="31182"/>
                  </a:lnTo>
                  <a:lnTo>
                    <a:pt x="5124" y="31156"/>
                  </a:lnTo>
                  <a:lnTo>
                    <a:pt x="5150" y="30949"/>
                  </a:lnTo>
                  <a:lnTo>
                    <a:pt x="5124" y="30923"/>
                  </a:lnTo>
                  <a:close/>
                  <a:moveTo>
                    <a:pt x="5072" y="31337"/>
                  </a:moveTo>
                  <a:lnTo>
                    <a:pt x="5046" y="31363"/>
                  </a:lnTo>
                  <a:lnTo>
                    <a:pt x="5046" y="31570"/>
                  </a:lnTo>
                  <a:lnTo>
                    <a:pt x="5046" y="31596"/>
                  </a:lnTo>
                  <a:lnTo>
                    <a:pt x="5098" y="31570"/>
                  </a:lnTo>
                  <a:lnTo>
                    <a:pt x="5098" y="31363"/>
                  </a:lnTo>
                  <a:lnTo>
                    <a:pt x="5072" y="31337"/>
                  </a:lnTo>
                  <a:close/>
                  <a:moveTo>
                    <a:pt x="5046" y="31751"/>
                  </a:moveTo>
                  <a:lnTo>
                    <a:pt x="5020" y="31777"/>
                  </a:lnTo>
                  <a:lnTo>
                    <a:pt x="4994" y="31958"/>
                  </a:lnTo>
                  <a:lnTo>
                    <a:pt x="5020" y="32010"/>
                  </a:lnTo>
                  <a:lnTo>
                    <a:pt x="5046" y="31984"/>
                  </a:lnTo>
                  <a:lnTo>
                    <a:pt x="5072" y="31777"/>
                  </a:lnTo>
                  <a:lnTo>
                    <a:pt x="5046" y="31751"/>
                  </a:lnTo>
                  <a:close/>
                  <a:moveTo>
                    <a:pt x="4969" y="32165"/>
                  </a:moveTo>
                  <a:lnTo>
                    <a:pt x="4969" y="32372"/>
                  </a:lnTo>
                  <a:lnTo>
                    <a:pt x="4994" y="32424"/>
                  </a:lnTo>
                  <a:lnTo>
                    <a:pt x="5020" y="32398"/>
                  </a:lnTo>
                  <a:lnTo>
                    <a:pt x="5020" y="32191"/>
                  </a:lnTo>
                  <a:lnTo>
                    <a:pt x="4994" y="32165"/>
                  </a:lnTo>
                  <a:close/>
                  <a:moveTo>
                    <a:pt x="4943" y="32579"/>
                  </a:moveTo>
                  <a:lnTo>
                    <a:pt x="4917" y="32786"/>
                  </a:lnTo>
                  <a:lnTo>
                    <a:pt x="4943" y="32812"/>
                  </a:lnTo>
                  <a:lnTo>
                    <a:pt x="4969" y="32812"/>
                  </a:lnTo>
                  <a:lnTo>
                    <a:pt x="4994" y="32605"/>
                  </a:lnTo>
                  <a:lnTo>
                    <a:pt x="4969" y="32579"/>
                  </a:lnTo>
                  <a:close/>
                  <a:moveTo>
                    <a:pt x="4943" y="32967"/>
                  </a:moveTo>
                  <a:lnTo>
                    <a:pt x="4917" y="32993"/>
                  </a:lnTo>
                  <a:lnTo>
                    <a:pt x="4891" y="33200"/>
                  </a:lnTo>
                  <a:lnTo>
                    <a:pt x="4917" y="33226"/>
                  </a:lnTo>
                  <a:lnTo>
                    <a:pt x="4943" y="33226"/>
                  </a:lnTo>
                  <a:lnTo>
                    <a:pt x="4969" y="33019"/>
                  </a:lnTo>
                  <a:lnTo>
                    <a:pt x="4943" y="32967"/>
                  </a:lnTo>
                  <a:close/>
                  <a:moveTo>
                    <a:pt x="4891" y="33381"/>
                  </a:moveTo>
                  <a:lnTo>
                    <a:pt x="4865" y="33407"/>
                  </a:lnTo>
                  <a:lnTo>
                    <a:pt x="4865" y="33614"/>
                  </a:lnTo>
                  <a:lnTo>
                    <a:pt x="4865" y="33640"/>
                  </a:lnTo>
                  <a:lnTo>
                    <a:pt x="4917" y="33614"/>
                  </a:lnTo>
                  <a:lnTo>
                    <a:pt x="4917" y="33407"/>
                  </a:lnTo>
                  <a:lnTo>
                    <a:pt x="4891" y="33381"/>
                  </a:lnTo>
                  <a:close/>
                  <a:moveTo>
                    <a:pt x="4865" y="33795"/>
                  </a:moveTo>
                  <a:lnTo>
                    <a:pt x="4839" y="33821"/>
                  </a:lnTo>
                  <a:lnTo>
                    <a:pt x="4813" y="34028"/>
                  </a:lnTo>
                  <a:lnTo>
                    <a:pt x="4839" y="34054"/>
                  </a:lnTo>
                  <a:lnTo>
                    <a:pt x="4865" y="34028"/>
                  </a:lnTo>
                  <a:lnTo>
                    <a:pt x="4891" y="33821"/>
                  </a:lnTo>
                  <a:lnTo>
                    <a:pt x="4865" y="33795"/>
                  </a:lnTo>
                  <a:close/>
                  <a:moveTo>
                    <a:pt x="4839" y="34209"/>
                  </a:moveTo>
                  <a:lnTo>
                    <a:pt x="4813" y="34235"/>
                  </a:lnTo>
                  <a:lnTo>
                    <a:pt x="4787" y="34442"/>
                  </a:lnTo>
                  <a:lnTo>
                    <a:pt x="4813" y="34468"/>
                  </a:lnTo>
                  <a:lnTo>
                    <a:pt x="4839" y="34442"/>
                  </a:lnTo>
                  <a:lnTo>
                    <a:pt x="4865" y="34235"/>
                  </a:lnTo>
                  <a:lnTo>
                    <a:pt x="4839" y="34209"/>
                  </a:lnTo>
                  <a:close/>
                  <a:moveTo>
                    <a:pt x="4787" y="34623"/>
                  </a:moveTo>
                  <a:lnTo>
                    <a:pt x="4762" y="34649"/>
                  </a:lnTo>
                  <a:lnTo>
                    <a:pt x="4762" y="34856"/>
                  </a:lnTo>
                  <a:lnTo>
                    <a:pt x="4787" y="34882"/>
                  </a:lnTo>
                  <a:lnTo>
                    <a:pt x="4813" y="34856"/>
                  </a:lnTo>
                  <a:lnTo>
                    <a:pt x="4813" y="34649"/>
                  </a:lnTo>
                  <a:lnTo>
                    <a:pt x="4787" y="34623"/>
                  </a:lnTo>
                  <a:close/>
                  <a:moveTo>
                    <a:pt x="4762" y="35037"/>
                  </a:moveTo>
                  <a:lnTo>
                    <a:pt x="4736" y="35063"/>
                  </a:lnTo>
                  <a:lnTo>
                    <a:pt x="4736" y="35270"/>
                  </a:lnTo>
                  <a:lnTo>
                    <a:pt x="4762" y="35296"/>
                  </a:lnTo>
                  <a:lnTo>
                    <a:pt x="4787" y="35270"/>
                  </a:lnTo>
                  <a:lnTo>
                    <a:pt x="4787" y="35063"/>
                  </a:lnTo>
                  <a:lnTo>
                    <a:pt x="4762" y="35037"/>
                  </a:lnTo>
                  <a:close/>
                  <a:moveTo>
                    <a:pt x="4736" y="35451"/>
                  </a:moveTo>
                  <a:lnTo>
                    <a:pt x="4710" y="35477"/>
                  </a:lnTo>
                  <a:lnTo>
                    <a:pt x="4710" y="35684"/>
                  </a:lnTo>
                  <a:lnTo>
                    <a:pt x="4710" y="35710"/>
                  </a:lnTo>
                  <a:lnTo>
                    <a:pt x="4762" y="35684"/>
                  </a:lnTo>
                  <a:lnTo>
                    <a:pt x="4762" y="35477"/>
                  </a:lnTo>
                  <a:lnTo>
                    <a:pt x="4736" y="35451"/>
                  </a:lnTo>
                  <a:close/>
                  <a:moveTo>
                    <a:pt x="4710" y="35865"/>
                  </a:moveTo>
                  <a:lnTo>
                    <a:pt x="4684" y="35891"/>
                  </a:lnTo>
                  <a:lnTo>
                    <a:pt x="4658" y="36098"/>
                  </a:lnTo>
                  <a:lnTo>
                    <a:pt x="4684" y="36124"/>
                  </a:lnTo>
                  <a:lnTo>
                    <a:pt x="4710" y="36098"/>
                  </a:lnTo>
                  <a:lnTo>
                    <a:pt x="4736" y="35891"/>
                  </a:lnTo>
                  <a:lnTo>
                    <a:pt x="4710" y="35865"/>
                  </a:lnTo>
                  <a:close/>
                  <a:moveTo>
                    <a:pt x="4684" y="36279"/>
                  </a:moveTo>
                  <a:lnTo>
                    <a:pt x="4658" y="36305"/>
                  </a:lnTo>
                  <a:lnTo>
                    <a:pt x="4658" y="36512"/>
                  </a:lnTo>
                  <a:lnTo>
                    <a:pt x="4658" y="36538"/>
                  </a:lnTo>
                  <a:lnTo>
                    <a:pt x="4710" y="36512"/>
                  </a:lnTo>
                  <a:lnTo>
                    <a:pt x="4710" y="36305"/>
                  </a:lnTo>
                  <a:lnTo>
                    <a:pt x="4684" y="36279"/>
                  </a:lnTo>
                  <a:close/>
                  <a:moveTo>
                    <a:pt x="4658" y="36693"/>
                  </a:moveTo>
                  <a:lnTo>
                    <a:pt x="4632" y="36719"/>
                  </a:lnTo>
                  <a:lnTo>
                    <a:pt x="4632" y="36926"/>
                  </a:lnTo>
                  <a:lnTo>
                    <a:pt x="4658" y="36952"/>
                  </a:lnTo>
                  <a:lnTo>
                    <a:pt x="4684" y="36926"/>
                  </a:lnTo>
                  <a:lnTo>
                    <a:pt x="4684" y="36719"/>
                  </a:lnTo>
                  <a:lnTo>
                    <a:pt x="4658" y="36693"/>
                  </a:lnTo>
                  <a:close/>
                  <a:moveTo>
                    <a:pt x="4632" y="37107"/>
                  </a:moveTo>
                  <a:lnTo>
                    <a:pt x="4606" y="37133"/>
                  </a:lnTo>
                  <a:lnTo>
                    <a:pt x="4606" y="37340"/>
                  </a:lnTo>
                  <a:lnTo>
                    <a:pt x="4632" y="37366"/>
                  </a:lnTo>
                  <a:lnTo>
                    <a:pt x="4658" y="37340"/>
                  </a:lnTo>
                  <a:lnTo>
                    <a:pt x="4658" y="37133"/>
                  </a:lnTo>
                  <a:lnTo>
                    <a:pt x="4632" y="37107"/>
                  </a:lnTo>
                  <a:close/>
                  <a:moveTo>
                    <a:pt x="4632" y="37521"/>
                  </a:moveTo>
                  <a:lnTo>
                    <a:pt x="4606" y="37547"/>
                  </a:lnTo>
                  <a:lnTo>
                    <a:pt x="4580" y="37754"/>
                  </a:lnTo>
                  <a:lnTo>
                    <a:pt x="4606" y="37780"/>
                  </a:lnTo>
                  <a:lnTo>
                    <a:pt x="4632" y="37754"/>
                  </a:lnTo>
                  <a:lnTo>
                    <a:pt x="4658" y="37547"/>
                  </a:lnTo>
                  <a:lnTo>
                    <a:pt x="4632" y="37521"/>
                  </a:lnTo>
                  <a:close/>
                  <a:moveTo>
                    <a:pt x="4606" y="37935"/>
                  </a:moveTo>
                  <a:lnTo>
                    <a:pt x="4580" y="37961"/>
                  </a:lnTo>
                  <a:lnTo>
                    <a:pt x="4580" y="38168"/>
                  </a:lnTo>
                  <a:lnTo>
                    <a:pt x="4606" y="38194"/>
                  </a:lnTo>
                  <a:lnTo>
                    <a:pt x="4632" y="38168"/>
                  </a:lnTo>
                  <a:lnTo>
                    <a:pt x="4632" y="37961"/>
                  </a:lnTo>
                  <a:lnTo>
                    <a:pt x="4606" y="37935"/>
                  </a:lnTo>
                  <a:close/>
                  <a:moveTo>
                    <a:pt x="4580" y="38349"/>
                  </a:moveTo>
                  <a:lnTo>
                    <a:pt x="4555" y="38375"/>
                  </a:lnTo>
                  <a:lnTo>
                    <a:pt x="4555" y="38582"/>
                  </a:lnTo>
                  <a:lnTo>
                    <a:pt x="4580" y="38608"/>
                  </a:lnTo>
                  <a:lnTo>
                    <a:pt x="4606" y="38582"/>
                  </a:lnTo>
                  <a:lnTo>
                    <a:pt x="4606" y="38375"/>
                  </a:lnTo>
                  <a:lnTo>
                    <a:pt x="4580" y="38349"/>
                  </a:lnTo>
                  <a:close/>
                  <a:moveTo>
                    <a:pt x="4580" y="38763"/>
                  </a:moveTo>
                  <a:lnTo>
                    <a:pt x="4555" y="38789"/>
                  </a:lnTo>
                  <a:lnTo>
                    <a:pt x="4555" y="38996"/>
                  </a:lnTo>
                  <a:lnTo>
                    <a:pt x="4580" y="39022"/>
                  </a:lnTo>
                  <a:lnTo>
                    <a:pt x="4606" y="38996"/>
                  </a:lnTo>
                  <a:lnTo>
                    <a:pt x="4606" y="38789"/>
                  </a:lnTo>
                  <a:lnTo>
                    <a:pt x="4580" y="38763"/>
                  </a:lnTo>
                  <a:close/>
                  <a:moveTo>
                    <a:pt x="4580" y="39177"/>
                  </a:moveTo>
                  <a:lnTo>
                    <a:pt x="4555" y="39203"/>
                  </a:lnTo>
                  <a:lnTo>
                    <a:pt x="4555" y="39229"/>
                  </a:lnTo>
                  <a:lnTo>
                    <a:pt x="4555" y="39410"/>
                  </a:lnTo>
                  <a:lnTo>
                    <a:pt x="4580" y="39436"/>
                  </a:lnTo>
                  <a:lnTo>
                    <a:pt x="4606" y="39410"/>
                  </a:lnTo>
                  <a:lnTo>
                    <a:pt x="4606" y="39229"/>
                  </a:lnTo>
                  <a:lnTo>
                    <a:pt x="4606" y="39203"/>
                  </a:lnTo>
                  <a:lnTo>
                    <a:pt x="4580" y="39177"/>
                  </a:lnTo>
                  <a:close/>
                  <a:moveTo>
                    <a:pt x="4580" y="39591"/>
                  </a:moveTo>
                  <a:lnTo>
                    <a:pt x="4555" y="39617"/>
                  </a:lnTo>
                  <a:lnTo>
                    <a:pt x="4555" y="39824"/>
                  </a:lnTo>
                  <a:lnTo>
                    <a:pt x="4580" y="39850"/>
                  </a:lnTo>
                  <a:lnTo>
                    <a:pt x="4606" y="39824"/>
                  </a:lnTo>
                  <a:lnTo>
                    <a:pt x="4606" y="39617"/>
                  </a:lnTo>
                  <a:lnTo>
                    <a:pt x="4580" y="39591"/>
                  </a:lnTo>
                  <a:close/>
                  <a:moveTo>
                    <a:pt x="4606" y="40006"/>
                  </a:moveTo>
                  <a:lnTo>
                    <a:pt x="4580" y="40031"/>
                  </a:lnTo>
                  <a:lnTo>
                    <a:pt x="4580" y="40238"/>
                  </a:lnTo>
                  <a:lnTo>
                    <a:pt x="4606" y="40264"/>
                  </a:lnTo>
                  <a:lnTo>
                    <a:pt x="4632" y="40238"/>
                  </a:lnTo>
                  <a:lnTo>
                    <a:pt x="4632" y="40031"/>
                  </a:lnTo>
                  <a:lnTo>
                    <a:pt x="4606" y="40006"/>
                  </a:lnTo>
                  <a:close/>
                  <a:moveTo>
                    <a:pt x="4606" y="40420"/>
                  </a:moveTo>
                  <a:lnTo>
                    <a:pt x="4580" y="40445"/>
                  </a:lnTo>
                  <a:lnTo>
                    <a:pt x="4606" y="40652"/>
                  </a:lnTo>
                  <a:lnTo>
                    <a:pt x="4632" y="40678"/>
                  </a:lnTo>
                  <a:lnTo>
                    <a:pt x="4658" y="40652"/>
                  </a:lnTo>
                  <a:lnTo>
                    <a:pt x="4632" y="40445"/>
                  </a:lnTo>
                  <a:lnTo>
                    <a:pt x="4606" y="40420"/>
                  </a:lnTo>
                  <a:close/>
                  <a:moveTo>
                    <a:pt x="4658" y="40834"/>
                  </a:moveTo>
                  <a:lnTo>
                    <a:pt x="4632" y="40859"/>
                  </a:lnTo>
                  <a:lnTo>
                    <a:pt x="4658" y="41066"/>
                  </a:lnTo>
                  <a:lnTo>
                    <a:pt x="4710" y="41092"/>
                  </a:lnTo>
                  <a:lnTo>
                    <a:pt x="4710" y="41066"/>
                  </a:lnTo>
                  <a:lnTo>
                    <a:pt x="4684" y="40859"/>
                  </a:lnTo>
                  <a:lnTo>
                    <a:pt x="4658" y="40834"/>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46"/>
            <p:cNvSpPr/>
            <p:nvPr/>
          </p:nvSpPr>
          <p:spPr>
            <a:xfrm>
              <a:off x="7249350" y="3128065"/>
              <a:ext cx="54660" cy="38226"/>
            </a:xfrm>
            <a:custGeom>
              <a:rect b="b" l="l" r="r" t="t"/>
              <a:pathLst>
                <a:path extrusionOk="0" h="2226" w="3183">
                  <a:moveTo>
                    <a:pt x="0" y="0"/>
                  </a:moveTo>
                  <a:lnTo>
                    <a:pt x="1009" y="673"/>
                  </a:lnTo>
                  <a:lnTo>
                    <a:pt x="2018" y="1371"/>
                  </a:lnTo>
                  <a:lnTo>
                    <a:pt x="3183" y="2225"/>
                  </a:lnTo>
                  <a:lnTo>
                    <a:pt x="3105" y="1863"/>
                  </a:lnTo>
                  <a:lnTo>
                    <a:pt x="3053" y="1501"/>
                  </a:lnTo>
                  <a:lnTo>
                    <a:pt x="3028" y="1139"/>
                  </a:lnTo>
                  <a:lnTo>
                    <a:pt x="3002" y="750"/>
                  </a:lnTo>
                  <a:lnTo>
                    <a:pt x="2277" y="466"/>
                  </a:lnTo>
                  <a:lnTo>
                    <a:pt x="1579" y="207"/>
                  </a:lnTo>
                  <a:lnTo>
                    <a:pt x="1242" y="129"/>
                  </a:lnTo>
                  <a:lnTo>
                    <a:pt x="906" y="52"/>
                  </a:lnTo>
                  <a:lnTo>
                    <a:pt x="59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46"/>
            <p:cNvSpPr/>
            <p:nvPr/>
          </p:nvSpPr>
          <p:spPr>
            <a:xfrm>
              <a:off x="7249350" y="3128065"/>
              <a:ext cx="54660" cy="38226"/>
            </a:xfrm>
            <a:custGeom>
              <a:rect b="b" l="l" r="r" t="t"/>
              <a:pathLst>
                <a:path extrusionOk="0" fill="none" h="2226" w="3183">
                  <a:moveTo>
                    <a:pt x="285" y="0"/>
                  </a:moveTo>
                  <a:lnTo>
                    <a:pt x="285" y="0"/>
                  </a:lnTo>
                  <a:lnTo>
                    <a:pt x="0" y="0"/>
                  </a:lnTo>
                  <a:lnTo>
                    <a:pt x="0" y="0"/>
                  </a:lnTo>
                  <a:lnTo>
                    <a:pt x="1009" y="673"/>
                  </a:lnTo>
                  <a:lnTo>
                    <a:pt x="2018" y="1371"/>
                  </a:lnTo>
                  <a:lnTo>
                    <a:pt x="3183" y="2225"/>
                  </a:lnTo>
                  <a:lnTo>
                    <a:pt x="3183" y="2225"/>
                  </a:lnTo>
                  <a:lnTo>
                    <a:pt x="3105" y="1863"/>
                  </a:lnTo>
                  <a:lnTo>
                    <a:pt x="3053" y="1501"/>
                  </a:lnTo>
                  <a:lnTo>
                    <a:pt x="3028" y="1139"/>
                  </a:lnTo>
                  <a:lnTo>
                    <a:pt x="3002" y="750"/>
                  </a:lnTo>
                  <a:lnTo>
                    <a:pt x="3002" y="750"/>
                  </a:lnTo>
                  <a:lnTo>
                    <a:pt x="2277" y="466"/>
                  </a:lnTo>
                  <a:lnTo>
                    <a:pt x="1579" y="207"/>
                  </a:lnTo>
                  <a:lnTo>
                    <a:pt x="1242" y="129"/>
                  </a:lnTo>
                  <a:lnTo>
                    <a:pt x="906" y="52"/>
                  </a:lnTo>
                  <a:lnTo>
                    <a:pt x="595" y="0"/>
                  </a:lnTo>
                  <a:lnTo>
                    <a:pt x="285" y="0"/>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46"/>
            <p:cNvSpPr/>
            <p:nvPr/>
          </p:nvSpPr>
          <p:spPr>
            <a:xfrm>
              <a:off x="7300884" y="3118277"/>
              <a:ext cx="104443" cy="88009"/>
            </a:xfrm>
            <a:custGeom>
              <a:rect b="b" l="l" r="r" t="t"/>
              <a:pathLst>
                <a:path extrusionOk="0" h="5125" w="6082">
                  <a:moveTo>
                    <a:pt x="6082" y="1"/>
                  </a:moveTo>
                  <a:lnTo>
                    <a:pt x="5952" y="27"/>
                  </a:lnTo>
                  <a:lnTo>
                    <a:pt x="5616" y="104"/>
                  </a:lnTo>
                  <a:lnTo>
                    <a:pt x="5124" y="234"/>
                  </a:lnTo>
                  <a:lnTo>
                    <a:pt x="4840" y="337"/>
                  </a:lnTo>
                  <a:lnTo>
                    <a:pt x="4529" y="467"/>
                  </a:lnTo>
                  <a:lnTo>
                    <a:pt x="4219" y="622"/>
                  </a:lnTo>
                  <a:lnTo>
                    <a:pt x="3908" y="777"/>
                  </a:lnTo>
                  <a:lnTo>
                    <a:pt x="3598" y="1010"/>
                  </a:lnTo>
                  <a:lnTo>
                    <a:pt x="3313" y="1243"/>
                  </a:lnTo>
                  <a:lnTo>
                    <a:pt x="3028" y="1502"/>
                  </a:lnTo>
                  <a:lnTo>
                    <a:pt x="2795" y="1812"/>
                  </a:lnTo>
                  <a:lnTo>
                    <a:pt x="2588" y="2174"/>
                  </a:lnTo>
                  <a:lnTo>
                    <a:pt x="2407" y="2563"/>
                  </a:lnTo>
                  <a:lnTo>
                    <a:pt x="1683" y="2148"/>
                  </a:lnTo>
                  <a:lnTo>
                    <a:pt x="932" y="1760"/>
                  </a:lnTo>
                  <a:lnTo>
                    <a:pt x="1" y="1320"/>
                  </a:lnTo>
                  <a:lnTo>
                    <a:pt x="27" y="1709"/>
                  </a:lnTo>
                  <a:lnTo>
                    <a:pt x="52" y="2071"/>
                  </a:lnTo>
                  <a:lnTo>
                    <a:pt x="104" y="2433"/>
                  </a:lnTo>
                  <a:lnTo>
                    <a:pt x="182" y="2795"/>
                  </a:lnTo>
                  <a:lnTo>
                    <a:pt x="932" y="3391"/>
                  </a:lnTo>
                  <a:lnTo>
                    <a:pt x="1631" y="4012"/>
                  </a:lnTo>
                  <a:lnTo>
                    <a:pt x="1941" y="4296"/>
                  </a:lnTo>
                  <a:lnTo>
                    <a:pt x="2200" y="4581"/>
                  </a:lnTo>
                  <a:lnTo>
                    <a:pt x="2433" y="4866"/>
                  </a:lnTo>
                  <a:lnTo>
                    <a:pt x="2614" y="5124"/>
                  </a:lnTo>
                  <a:lnTo>
                    <a:pt x="2640" y="4943"/>
                  </a:lnTo>
                  <a:lnTo>
                    <a:pt x="2718" y="4452"/>
                  </a:lnTo>
                  <a:lnTo>
                    <a:pt x="2795" y="4115"/>
                  </a:lnTo>
                  <a:lnTo>
                    <a:pt x="2873" y="3753"/>
                  </a:lnTo>
                  <a:lnTo>
                    <a:pt x="3002" y="3339"/>
                  </a:lnTo>
                  <a:lnTo>
                    <a:pt x="3158" y="2925"/>
                  </a:lnTo>
                  <a:lnTo>
                    <a:pt x="3365" y="2485"/>
                  </a:lnTo>
                  <a:lnTo>
                    <a:pt x="3598" y="2045"/>
                  </a:lnTo>
                  <a:lnTo>
                    <a:pt x="3882" y="1605"/>
                  </a:lnTo>
                  <a:lnTo>
                    <a:pt x="4193" y="1191"/>
                  </a:lnTo>
                  <a:lnTo>
                    <a:pt x="4400" y="1010"/>
                  </a:lnTo>
                  <a:lnTo>
                    <a:pt x="4581" y="829"/>
                  </a:lnTo>
                  <a:lnTo>
                    <a:pt x="4788" y="648"/>
                  </a:lnTo>
                  <a:lnTo>
                    <a:pt x="5021" y="492"/>
                  </a:lnTo>
                  <a:lnTo>
                    <a:pt x="5254" y="337"/>
                  </a:lnTo>
                  <a:lnTo>
                    <a:pt x="5512" y="208"/>
                  </a:lnTo>
                  <a:lnTo>
                    <a:pt x="5797" y="104"/>
                  </a:lnTo>
                  <a:lnTo>
                    <a:pt x="608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46"/>
            <p:cNvSpPr/>
            <p:nvPr/>
          </p:nvSpPr>
          <p:spPr>
            <a:xfrm>
              <a:off x="7300884" y="3118277"/>
              <a:ext cx="104443" cy="88009"/>
            </a:xfrm>
            <a:custGeom>
              <a:rect b="b" l="l" r="r" t="t"/>
              <a:pathLst>
                <a:path extrusionOk="0" fill="none" h="5125" w="6082">
                  <a:moveTo>
                    <a:pt x="6082" y="1"/>
                  </a:moveTo>
                  <a:lnTo>
                    <a:pt x="6082" y="1"/>
                  </a:lnTo>
                  <a:lnTo>
                    <a:pt x="5952" y="27"/>
                  </a:lnTo>
                  <a:lnTo>
                    <a:pt x="5616" y="104"/>
                  </a:lnTo>
                  <a:lnTo>
                    <a:pt x="5124" y="234"/>
                  </a:lnTo>
                  <a:lnTo>
                    <a:pt x="4840" y="337"/>
                  </a:lnTo>
                  <a:lnTo>
                    <a:pt x="4529" y="467"/>
                  </a:lnTo>
                  <a:lnTo>
                    <a:pt x="4219" y="622"/>
                  </a:lnTo>
                  <a:lnTo>
                    <a:pt x="3908" y="777"/>
                  </a:lnTo>
                  <a:lnTo>
                    <a:pt x="3598" y="1010"/>
                  </a:lnTo>
                  <a:lnTo>
                    <a:pt x="3313" y="1243"/>
                  </a:lnTo>
                  <a:lnTo>
                    <a:pt x="3028" y="1502"/>
                  </a:lnTo>
                  <a:lnTo>
                    <a:pt x="2795" y="1812"/>
                  </a:lnTo>
                  <a:lnTo>
                    <a:pt x="2588" y="2174"/>
                  </a:lnTo>
                  <a:lnTo>
                    <a:pt x="2407" y="2563"/>
                  </a:lnTo>
                  <a:lnTo>
                    <a:pt x="2407" y="2563"/>
                  </a:lnTo>
                  <a:lnTo>
                    <a:pt x="1683" y="2148"/>
                  </a:lnTo>
                  <a:lnTo>
                    <a:pt x="932" y="1760"/>
                  </a:lnTo>
                  <a:lnTo>
                    <a:pt x="1" y="1320"/>
                  </a:lnTo>
                  <a:lnTo>
                    <a:pt x="1" y="1320"/>
                  </a:lnTo>
                  <a:lnTo>
                    <a:pt x="27" y="1709"/>
                  </a:lnTo>
                  <a:lnTo>
                    <a:pt x="52" y="2071"/>
                  </a:lnTo>
                  <a:lnTo>
                    <a:pt x="104" y="2433"/>
                  </a:lnTo>
                  <a:lnTo>
                    <a:pt x="182" y="2795"/>
                  </a:lnTo>
                  <a:lnTo>
                    <a:pt x="182" y="2795"/>
                  </a:lnTo>
                  <a:lnTo>
                    <a:pt x="932" y="3391"/>
                  </a:lnTo>
                  <a:lnTo>
                    <a:pt x="1631" y="4012"/>
                  </a:lnTo>
                  <a:lnTo>
                    <a:pt x="1941" y="4296"/>
                  </a:lnTo>
                  <a:lnTo>
                    <a:pt x="2200" y="4581"/>
                  </a:lnTo>
                  <a:lnTo>
                    <a:pt x="2433" y="4866"/>
                  </a:lnTo>
                  <a:lnTo>
                    <a:pt x="2614" y="5124"/>
                  </a:lnTo>
                  <a:lnTo>
                    <a:pt x="2614" y="5124"/>
                  </a:lnTo>
                  <a:lnTo>
                    <a:pt x="2640" y="4943"/>
                  </a:lnTo>
                  <a:lnTo>
                    <a:pt x="2718" y="4452"/>
                  </a:lnTo>
                  <a:lnTo>
                    <a:pt x="2795" y="4115"/>
                  </a:lnTo>
                  <a:lnTo>
                    <a:pt x="2873" y="3753"/>
                  </a:lnTo>
                  <a:lnTo>
                    <a:pt x="3002" y="3339"/>
                  </a:lnTo>
                  <a:lnTo>
                    <a:pt x="3158" y="2925"/>
                  </a:lnTo>
                  <a:lnTo>
                    <a:pt x="3365" y="2485"/>
                  </a:lnTo>
                  <a:lnTo>
                    <a:pt x="3598" y="2045"/>
                  </a:lnTo>
                  <a:lnTo>
                    <a:pt x="3882" y="1605"/>
                  </a:lnTo>
                  <a:lnTo>
                    <a:pt x="4193" y="1191"/>
                  </a:lnTo>
                  <a:lnTo>
                    <a:pt x="4400" y="1010"/>
                  </a:lnTo>
                  <a:lnTo>
                    <a:pt x="4581" y="829"/>
                  </a:lnTo>
                  <a:lnTo>
                    <a:pt x="4788" y="648"/>
                  </a:lnTo>
                  <a:lnTo>
                    <a:pt x="5021" y="492"/>
                  </a:lnTo>
                  <a:lnTo>
                    <a:pt x="5254" y="337"/>
                  </a:lnTo>
                  <a:lnTo>
                    <a:pt x="5512" y="208"/>
                  </a:lnTo>
                  <a:lnTo>
                    <a:pt x="5797" y="104"/>
                  </a:lnTo>
                  <a:lnTo>
                    <a:pt x="6082"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46"/>
            <p:cNvSpPr/>
            <p:nvPr/>
          </p:nvSpPr>
          <p:spPr>
            <a:xfrm>
              <a:off x="7359992" y="3205822"/>
              <a:ext cx="75559" cy="539921"/>
            </a:xfrm>
            <a:custGeom>
              <a:rect b="b" l="l" r="r" t="t"/>
              <a:pathLst>
                <a:path extrusionOk="0" h="31441" w="4400">
                  <a:moveTo>
                    <a:pt x="0" y="0"/>
                  </a:moveTo>
                  <a:lnTo>
                    <a:pt x="0" y="26"/>
                  </a:lnTo>
                  <a:lnTo>
                    <a:pt x="104" y="233"/>
                  </a:lnTo>
                  <a:lnTo>
                    <a:pt x="130" y="233"/>
                  </a:lnTo>
                  <a:lnTo>
                    <a:pt x="130" y="207"/>
                  </a:lnTo>
                  <a:lnTo>
                    <a:pt x="52" y="26"/>
                  </a:lnTo>
                  <a:lnTo>
                    <a:pt x="0" y="0"/>
                  </a:lnTo>
                  <a:close/>
                  <a:moveTo>
                    <a:pt x="207" y="363"/>
                  </a:moveTo>
                  <a:lnTo>
                    <a:pt x="181" y="414"/>
                  </a:lnTo>
                  <a:lnTo>
                    <a:pt x="285" y="596"/>
                  </a:lnTo>
                  <a:lnTo>
                    <a:pt x="337" y="596"/>
                  </a:lnTo>
                  <a:lnTo>
                    <a:pt x="337" y="570"/>
                  </a:lnTo>
                  <a:lnTo>
                    <a:pt x="233" y="389"/>
                  </a:lnTo>
                  <a:lnTo>
                    <a:pt x="207" y="363"/>
                  </a:lnTo>
                  <a:close/>
                  <a:moveTo>
                    <a:pt x="414" y="725"/>
                  </a:moveTo>
                  <a:lnTo>
                    <a:pt x="388" y="777"/>
                  </a:lnTo>
                  <a:lnTo>
                    <a:pt x="492" y="958"/>
                  </a:lnTo>
                  <a:lnTo>
                    <a:pt x="518" y="958"/>
                  </a:lnTo>
                  <a:lnTo>
                    <a:pt x="544" y="932"/>
                  </a:lnTo>
                  <a:lnTo>
                    <a:pt x="440" y="751"/>
                  </a:lnTo>
                  <a:lnTo>
                    <a:pt x="414" y="725"/>
                  </a:lnTo>
                  <a:close/>
                  <a:moveTo>
                    <a:pt x="596" y="1087"/>
                  </a:moveTo>
                  <a:lnTo>
                    <a:pt x="596" y="1139"/>
                  </a:lnTo>
                  <a:lnTo>
                    <a:pt x="699" y="1320"/>
                  </a:lnTo>
                  <a:lnTo>
                    <a:pt x="725" y="1320"/>
                  </a:lnTo>
                  <a:lnTo>
                    <a:pt x="751" y="1294"/>
                  </a:lnTo>
                  <a:lnTo>
                    <a:pt x="647" y="1113"/>
                  </a:lnTo>
                  <a:lnTo>
                    <a:pt x="596" y="1087"/>
                  </a:lnTo>
                  <a:close/>
                  <a:moveTo>
                    <a:pt x="803" y="1450"/>
                  </a:moveTo>
                  <a:lnTo>
                    <a:pt x="803" y="1501"/>
                  </a:lnTo>
                  <a:lnTo>
                    <a:pt x="906" y="1657"/>
                  </a:lnTo>
                  <a:lnTo>
                    <a:pt x="932" y="1682"/>
                  </a:lnTo>
                  <a:lnTo>
                    <a:pt x="958" y="1631"/>
                  </a:lnTo>
                  <a:lnTo>
                    <a:pt x="854" y="1475"/>
                  </a:lnTo>
                  <a:lnTo>
                    <a:pt x="803" y="1450"/>
                  </a:lnTo>
                  <a:close/>
                  <a:moveTo>
                    <a:pt x="1035" y="1812"/>
                  </a:moveTo>
                  <a:lnTo>
                    <a:pt x="1010" y="1838"/>
                  </a:lnTo>
                  <a:lnTo>
                    <a:pt x="1113" y="2019"/>
                  </a:lnTo>
                  <a:lnTo>
                    <a:pt x="1165" y="2045"/>
                  </a:lnTo>
                  <a:lnTo>
                    <a:pt x="1165" y="1993"/>
                  </a:lnTo>
                  <a:lnTo>
                    <a:pt x="1061" y="1812"/>
                  </a:lnTo>
                  <a:close/>
                  <a:moveTo>
                    <a:pt x="1242" y="2174"/>
                  </a:moveTo>
                  <a:lnTo>
                    <a:pt x="1242" y="2200"/>
                  </a:lnTo>
                  <a:lnTo>
                    <a:pt x="1346" y="2381"/>
                  </a:lnTo>
                  <a:lnTo>
                    <a:pt x="1372" y="2381"/>
                  </a:lnTo>
                  <a:lnTo>
                    <a:pt x="1372" y="2355"/>
                  </a:lnTo>
                  <a:lnTo>
                    <a:pt x="1268" y="2174"/>
                  </a:lnTo>
                  <a:close/>
                  <a:moveTo>
                    <a:pt x="1449" y="2510"/>
                  </a:moveTo>
                  <a:lnTo>
                    <a:pt x="1449" y="2562"/>
                  </a:lnTo>
                  <a:lnTo>
                    <a:pt x="1553" y="2718"/>
                  </a:lnTo>
                  <a:lnTo>
                    <a:pt x="1605" y="2743"/>
                  </a:lnTo>
                  <a:lnTo>
                    <a:pt x="1605" y="2692"/>
                  </a:lnTo>
                  <a:lnTo>
                    <a:pt x="1501" y="2536"/>
                  </a:lnTo>
                  <a:lnTo>
                    <a:pt x="1449" y="2510"/>
                  </a:lnTo>
                  <a:close/>
                  <a:moveTo>
                    <a:pt x="1682" y="2873"/>
                  </a:moveTo>
                  <a:lnTo>
                    <a:pt x="1682" y="2899"/>
                  </a:lnTo>
                  <a:lnTo>
                    <a:pt x="1786" y="3080"/>
                  </a:lnTo>
                  <a:lnTo>
                    <a:pt x="1812" y="3080"/>
                  </a:lnTo>
                  <a:lnTo>
                    <a:pt x="1838" y="3054"/>
                  </a:lnTo>
                  <a:lnTo>
                    <a:pt x="1708" y="2873"/>
                  </a:lnTo>
                  <a:close/>
                  <a:moveTo>
                    <a:pt x="1915" y="3209"/>
                  </a:moveTo>
                  <a:lnTo>
                    <a:pt x="1889" y="3261"/>
                  </a:lnTo>
                  <a:lnTo>
                    <a:pt x="2019" y="3416"/>
                  </a:lnTo>
                  <a:lnTo>
                    <a:pt x="2045" y="3416"/>
                  </a:lnTo>
                  <a:lnTo>
                    <a:pt x="2070" y="3390"/>
                  </a:lnTo>
                  <a:lnTo>
                    <a:pt x="1941" y="3209"/>
                  </a:lnTo>
                  <a:close/>
                  <a:moveTo>
                    <a:pt x="2148" y="3546"/>
                  </a:moveTo>
                  <a:lnTo>
                    <a:pt x="2122" y="3597"/>
                  </a:lnTo>
                  <a:lnTo>
                    <a:pt x="2252" y="3753"/>
                  </a:lnTo>
                  <a:lnTo>
                    <a:pt x="2277" y="3778"/>
                  </a:lnTo>
                  <a:lnTo>
                    <a:pt x="2303" y="3727"/>
                  </a:lnTo>
                  <a:lnTo>
                    <a:pt x="2174" y="3571"/>
                  </a:lnTo>
                  <a:lnTo>
                    <a:pt x="2148" y="3546"/>
                  </a:lnTo>
                  <a:close/>
                  <a:moveTo>
                    <a:pt x="2381" y="3908"/>
                  </a:moveTo>
                  <a:lnTo>
                    <a:pt x="2381" y="3934"/>
                  </a:lnTo>
                  <a:lnTo>
                    <a:pt x="2485" y="4089"/>
                  </a:lnTo>
                  <a:lnTo>
                    <a:pt x="2536" y="4115"/>
                  </a:lnTo>
                  <a:lnTo>
                    <a:pt x="2536" y="4063"/>
                  </a:lnTo>
                  <a:lnTo>
                    <a:pt x="2407" y="3908"/>
                  </a:lnTo>
                  <a:close/>
                  <a:moveTo>
                    <a:pt x="2614" y="4244"/>
                  </a:moveTo>
                  <a:lnTo>
                    <a:pt x="2614" y="4270"/>
                  </a:lnTo>
                  <a:lnTo>
                    <a:pt x="2743" y="4425"/>
                  </a:lnTo>
                  <a:lnTo>
                    <a:pt x="2769" y="4451"/>
                  </a:lnTo>
                  <a:lnTo>
                    <a:pt x="2769" y="4399"/>
                  </a:lnTo>
                  <a:lnTo>
                    <a:pt x="2666" y="4244"/>
                  </a:lnTo>
                  <a:close/>
                  <a:moveTo>
                    <a:pt x="2873" y="4555"/>
                  </a:moveTo>
                  <a:lnTo>
                    <a:pt x="2873" y="4607"/>
                  </a:lnTo>
                  <a:lnTo>
                    <a:pt x="3002" y="4762"/>
                  </a:lnTo>
                  <a:lnTo>
                    <a:pt x="3028" y="4762"/>
                  </a:lnTo>
                  <a:lnTo>
                    <a:pt x="3028" y="4736"/>
                  </a:lnTo>
                  <a:lnTo>
                    <a:pt x="2899" y="4581"/>
                  </a:lnTo>
                  <a:lnTo>
                    <a:pt x="2873" y="4555"/>
                  </a:lnTo>
                  <a:close/>
                  <a:moveTo>
                    <a:pt x="3131" y="4891"/>
                  </a:moveTo>
                  <a:lnTo>
                    <a:pt x="3131" y="4917"/>
                  </a:lnTo>
                  <a:lnTo>
                    <a:pt x="3261" y="5098"/>
                  </a:lnTo>
                  <a:lnTo>
                    <a:pt x="3287" y="5098"/>
                  </a:lnTo>
                  <a:lnTo>
                    <a:pt x="3287" y="5046"/>
                  </a:lnTo>
                  <a:lnTo>
                    <a:pt x="3157" y="4891"/>
                  </a:lnTo>
                  <a:close/>
                  <a:moveTo>
                    <a:pt x="3390" y="5202"/>
                  </a:moveTo>
                  <a:lnTo>
                    <a:pt x="3390" y="5253"/>
                  </a:lnTo>
                  <a:lnTo>
                    <a:pt x="3520" y="5409"/>
                  </a:lnTo>
                  <a:lnTo>
                    <a:pt x="3545" y="5409"/>
                  </a:lnTo>
                  <a:lnTo>
                    <a:pt x="3571" y="5383"/>
                  </a:lnTo>
                  <a:lnTo>
                    <a:pt x="3416" y="5202"/>
                  </a:lnTo>
                  <a:close/>
                  <a:moveTo>
                    <a:pt x="3649" y="5512"/>
                  </a:moveTo>
                  <a:lnTo>
                    <a:pt x="3649" y="5564"/>
                  </a:lnTo>
                  <a:lnTo>
                    <a:pt x="3804" y="5719"/>
                  </a:lnTo>
                  <a:lnTo>
                    <a:pt x="3830" y="5719"/>
                  </a:lnTo>
                  <a:lnTo>
                    <a:pt x="3830" y="5667"/>
                  </a:lnTo>
                  <a:lnTo>
                    <a:pt x="3701" y="5538"/>
                  </a:lnTo>
                  <a:lnTo>
                    <a:pt x="3649" y="5512"/>
                  </a:lnTo>
                  <a:close/>
                  <a:moveTo>
                    <a:pt x="3934" y="5823"/>
                  </a:moveTo>
                  <a:lnTo>
                    <a:pt x="3934" y="5874"/>
                  </a:lnTo>
                  <a:lnTo>
                    <a:pt x="4089" y="6004"/>
                  </a:lnTo>
                  <a:lnTo>
                    <a:pt x="4115" y="6004"/>
                  </a:lnTo>
                  <a:lnTo>
                    <a:pt x="4115" y="5978"/>
                  </a:lnTo>
                  <a:lnTo>
                    <a:pt x="3985" y="5823"/>
                  </a:lnTo>
                  <a:close/>
                  <a:moveTo>
                    <a:pt x="4244" y="6133"/>
                  </a:moveTo>
                  <a:lnTo>
                    <a:pt x="4244" y="6159"/>
                  </a:lnTo>
                  <a:lnTo>
                    <a:pt x="4339" y="6254"/>
                  </a:lnTo>
                  <a:lnTo>
                    <a:pt x="4322" y="6288"/>
                  </a:lnTo>
                  <a:lnTo>
                    <a:pt x="4348" y="6314"/>
                  </a:lnTo>
                  <a:lnTo>
                    <a:pt x="4374" y="6314"/>
                  </a:lnTo>
                  <a:lnTo>
                    <a:pt x="4399" y="6263"/>
                  </a:lnTo>
                  <a:lnTo>
                    <a:pt x="4374" y="6237"/>
                  </a:lnTo>
                  <a:lnTo>
                    <a:pt x="4270" y="6133"/>
                  </a:lnTo>
                  <a:close/>
                  <a:moveTo>
                    <a:pt x="4322" y="6470"/>
                  </a:moveTo>
                  <a:lnTo>
                    <a:pt x="4296" y="6496"/>
                  </a:lnTo>
                  <a:lnTo>
                    <a:pt x="4270" y="6703"/>
                  </a:lnTo>
                  <a:lnTo>
                    <a:pt x="4296" y="6728"/>
                  </a:lnTo>
                  <a:lnTo>
                    <a:pt x="4322" y="6703"/>
                  </a:lnTo>
                  <a:lnTo>
                    <a:pt x="4348" y="6521"/>
                  </a:lnTo>
                  <a:lnTo>
                    <a:pt x="4322" y="6470"/>
                  </a:lnTo>
                  <a:close/>
                  <a:moveTo>
                    <a:pt x="4270" y="6884"/>
                  </a:moveTo>
                  <a:lnTo>
                    <a:pt x="4244" y="6910"/>
                  </a:lnTo>
                  <a:lnTo>
                    <a:pt x="4218" y="7117"/>
                  </a:lnTo>
                  <a:lnTo>
                    <a:pt x="4218" y="7142"/>
                  </a:lnTo>
                  <a:lnTo>
                    <a:pt x="4270" y="7117"/>
                  </a:lnTo>
                  <a:lnTo>
                    <a:pt x="4296" y="6910"/>
                  </a:lnTo>
                  <a:lnTo>
                    <a:pt x="4270" y="6884"/>
                  </a:lnTo>
                  <a:close/>
                  <a:moveTo>
                    <a:pt x="4218" y="7298"/>
                  </a:moveTo>
                  <a:lnTo>
                    <a:pt x="4166" y="7324"/>
                  </a:lnTo>
                  <a:lnTo>
                    <a:pt x="4141" y="7531"/>
                  </a:lnTo>
                  <a:lnTo>
                    <a:pt x="4166" y="7556"/>
                  </a:lnTo>
                  <a:lnTo>
                    <a:pt x="4192" y="7531"/>
                  </a:lnTo>
                  <a:lnTo>
                    <a:pt x="4218" y="7324"/>
                  </a:lnTo>
                  <a:lnTo>
                    <a:pt x="4218" y="7298"/>
                  </a:lnTo>
                  <a:close/>
                  <a:moveTo>
                    <a:pt x="4141" y="7712"/>
                  </a:moveTo>
                  <a:lnTo>
                    <a:pt x="4115" y="7738"/>
                  </a:lnTo>
                  <a:lnTo>
                    <a:pt x="4089" y="7945"/>
                  </a:lnTo>
                  <a:lnTo>
                    <a:pt x="4115" y="7970"/>
                  </a:lnTo>
                  <a:lnTo>
                    <a:pt x="4141" y="7945"/>
                  </a:lnTo>
                  <a:lnTo>
                    <a:pt x="4166" y="7738"/>
                  </a:lnTo>
                  <a:lnTo>
                    <a:pt x="4141" y="7712"/>
                  </a:lnTo>
                  <a:close/>
                  <a:moveTo>
                    <a:pt x="4089" y="8126"/>
                  </a:moveTo>
                  <a:lnTo>
                    <a:pt x="4063" y="8152"/>
                  </a:lnTo>
                  <a:lnTo>
                    <a:pt x="4037" y="8359"/>
                  </a:lnTo>
                  <a:lnTo>
                    <a:pt x="4037" y="8385"/>
                  </a:lnTo>
                  <a:lnTo>
                    <a:pt x="4089" y="8359"/>
                  </a:lnTo>
                  <a:lnTo>
                    <a:pt x="4115" y="8152"/>
                  </a:lnTo>
                  <a:lnTo>
                    <a:pt x="4089" y="8126"/>
                  </a:lnTo>
                  <a:close/>
                  <a:moveTo>
                    <a:pt x="4037" y="8540"/>
                  </a:moveTo>
                  <a:lnTo>
                    <a:pt x="3985" y="8566"/>
                  </a:lnTo>
                  <a:lnTo>
                    <a:pt x="3959" y="8747"/>
                  </a:lnTo>
                  <a:lnTo>
                    <a:pt x="3985" y="8799"/>
                  </a:lnTo>
                  <a:lnTo>
                    <a:pt x="4011" y="8773"/>
                  </a:lnTo>
                  <a:lnTo>
                    <a:pt x="4037" y="8566"/>
                  </a:lnTo>
                  <a:lnTo>
                    <a:pt x="4037" y="8540"/>
                  </a:lnTo>
                  <a:close/>
                  <a:moveTo>
                    <a:pt x="3934" y="8954"/>
                  </a:moveTo>
                  <a:lnTo>
                    <a:pt x="3908" y="9161"/>
                  </a:lnTo>
                  <a:lnTo>
                    <a:pt x="3934" y="9187"/>
                  </a:lnTo>
                  <a:lnTo>
                    <a:pt x="3959" y="9187"/>
                  </a:lnTo>
                  <a:lnTo>
                    <a:pt x="3985" y="8980"/>
                  </a:lnTo>
                  <a:lnTo>
                    <a:pt x="3959" y="8954"/>
                  </a:lnTo>
                  <a:close/>
                  <a:moveTo>
                    <a:pt x="3908" y="9342"/>
                  </a:moveTo>
                  <a:lnTo>
                    <a:pt x="3882" y="9368"/>
                  </a:lnTo>
                  <a:lnTo>
                    <a:pt x="3856" y="9575"/>
                  </a:lnTo>
                  <a:lnTo>
                    <a:pt x="3882" y="9601"/>
                  </a:lnTo>
                  <a:lnTo>
                    <a:pt x="3908" y="9575"/>
                  </a:lnTo>
                  <a:lnTo>
                    <a:pt x="3934" y="9394"/>
                  </a:lnTo>
                  <a:lnTo>
                    <a:pt x="3908" y="9342"/>
                  </a:lnTo>
                  <a:close/>
                  <a:moveTo>
                    <a:pt x="3856" y="9756"/>
                  </a:moveTo>
                  <a:lnTo>
                    <a:pt x="3830" y="9782"/>
                  </a:lnTo>
                  <a:lnTo>
                    <a:pt x="3778" y="9989"/>
                  </a:lnTo>
                  <a:lnTo>
                    <a:pt x="3804" y="10015"/>
                  </a:lnTo>
                  <a:lnTo>
                    <a:pt x="3830" y="9989"/>
                  </a:lnTo>
                  <a:lnTo>
                    <a:pt x="3882" y="9782"/>
                  </a:lnTo>
                  <a:lnTo>
                    <a:pt x="3856" y="9756"/>
                  </a:lnTo>
                  <a:close/>
                  <a:moveTo>
                    <a:pt x="3778" y="10170"/>
                  </a:moveTo>
                  <a:lnTo>
                    <a:pt x="3752" y="10196"/>
                  </a:lnTo>
                  <a:lnTo>
                    <a:pt x="3727" y="10403"/>
                  </a:lnTo>
                  <a:lnTo>
                    <a:pt x="3752" y="10429"/>
                  </a:lnTo>
                  <a:lnTo>
                    <a:pt x="3778" y="10403"/>
                  </a:lnTo>
                  <a:lnTo>
                    <a:pt x="3804" y="10196"/>
                  </a:lnTo>
                  <a:lnTo>
                    <a:pt x="3778" y="10170"/>
                  </a:lnTo>
                  <a:close/>
                  <a:moveTo>
                    <a:pt x="3727" y="10584"/>
                  </a:moveTo>
                  <a:lnTo>
                    <a:pt x="3701" y="10610"/>
                  </a:lnTo>
                  <a:lnTo>
                    <a:pt x="3675" y="10817"/>
                  </a:lnTo>
                  <a:lnTo>
                    <a:pt x="3701" y="10843"/>
                  </a:lnTo>
                  <a:lnTo>
                    <a:pt x="3727" y="10817"/>
                  </a:lnTo>
                  <a:lnTo>
                    <a:pt x="3752" y="10610"/>
                  </a:lnTo>
                  <a:lnTo>
                    <a:pt x="3727" y="10584"/>
                  </a:lnTo>
                  <a:close/>
                  <a:moveTo>
                    <a:pt x="3675" y="10998"/>
                  </a:moveTo>
                  <a:lnTo>
                    <a:pt x="3649" y="11024"/>
                  </a:lnTo>
                  <a:lnTo>
                    <a:pt x="3623" y="11231"/>
                  </a:lnTo>
                  <a:lnTo>
                    <a:pt x="3649" y="11257"/>
                  </a:lnTo>
                  <a:lnTo>
                    <a:pt x="3675" y="11231"/>
                  </a:lnTo>
                  <a:lnTo>
                    <a:pt x="3701" y="11024"/>
                  </a:lnTo>
                  <a:lnTo>
                    <a:pt x="3675" y="10998"/>
                  </a:lnTo>
                  <a:close/>
                  <a:moveTo>
                    <a:pt x="3623" y="11412"/>
                  </a:moveTo>
                  <a:lnTo>
                    <a:pt x="3597" y="11438"/>
                  </a:lnTo>
                  <a:lnTo>
                    <a:pt x="3571" y="11619"/>
                  </a:lnTo>
                  <a:lnTo>
                    <a:pt x="3571" y="11671"/>
                  </a:lnTo>
                  <a:lnTo>
                    <a:pt x="3623" y="11645"/>
                  </a:lnTo>
                  <a:lnTo>
                    <a:pt x="3649" y="11438"/>
                  </a:lnTo>
                  <a:lnTo>
                    <a:pt x="3623" y="11412"/>
                  </a:lnTo>
                  <a:close/>
                  <a:moveTo>
                    <a:pt x="3520" y="11826"/>
                  </a:moveTo>
                  <a:lnTo>
                    <a:pt x="3494" y="12033"/>
                  </a:lnTo>
                  <a:lnTo>
                    <a:pt x="3520" y="12059"/>
                  </a:lnTo>
                  <a:lnTo>
                    <a:pt x="3545" y="12059"/>
                  </a:lnTo>
                  <a:lnTo>
                    <a:pt x="3571" y="11852"/>
                  </a:lnTo>
                  <a:lnTo>
                    <a:pt x="3571" y="11826"/>
                  </a:lnTo>
                  <a:close/>
                  <a:moveTo>
                    <a:pt x="3494" y="12214"/>
                  </a:moveTo>
                  <a:lnTo>
                    <a:pt x="3468" y="12240"/>
                  </a:lnTo>
                  <a:lnTo>
                    <a:pt x="3442" y="12447"/>
                  </a:lnTo>
                  <a:lnTo>
                    <a:pt x="3468" y="12473"/>
                  </a:lnTo>
                  <a:lnTo>
                    <a:pt x="3494" y="12447"/>
                  </a:lnTo>
                  <a:lnTo>
                    <a:pt x="3520" y="12266"/>
                  </a:lnTo>
                  <a:lnTo>
                    <a:pt x="3494" y="12214"/>
                  </a:lnTo>
                  <a:close/>
                  <a:moveTo>
                    <a:pt x="3442" y="12628"/>
                  </a:moveTo>
                  <a:lnTo>
                    <a:pt x="3416" y="12654"/>
                  </a:lnTo>
                  <a:lnTo>
                    <a:pt x="3390" y="12861"/>
                  </a:lnTo>
                  <a:lnTo>
                    <a:pt x="3416" y="12887"/>
                  </a:lnTo>
                  <a:lnTo>
                    <a:pt x="3442" y="12861"/>
                  </a:lnTo>
                  <a:lnTo>
                    <a:pt x="3468" y="12654"/>
                  </a:lnTo>
                  <a:lnTo>
                    <a:pt x="3442" y="12628"/>
                  </a:lnTo>
                  <a:close/>
                  <a:moveTo>
                    <a:pt x="3390" y="13042"/>
                  </a:moveTo>
                  <a:lnTo>
                    <a:pt x="3364" y="13068"/>
                  </a:lnTo>
                  <a:lnTo>
                    <a:pt x="3338" y="13275"/>
                  </a:lnTo>
                  <a:lnTo>
                    <a:pt x="3364" y="13301"/>
                  </a:lnTo>
                  <a:lnTo>
                    <a:pt x="3390" y="13275"/>
                  </a:lnTo>
                  <a:lnTo>
                    <a:pt x="3416" y="13068"/>
                  </a:lnTo>
                  <a:lnTo>
                    <a:pt x="3390" y="13042"/>
                  </a:lnTo>
                  <a:close/>
                  <a:moveTo>
                    <a:pt x="3338" y="13456"/>
                  </a:moveTo>
                  <a:lnTo>
                    <a:pt x="3313" y="13482"/>
                  </a:lnTo>
                  <a:lnTo>
                    <a:pt x="3287" y="13689"/>
                  </a:lnTo>
                  <a:lnTo>
                    <a:pt x="3313" y="13715"/>
                  </a:lnTo>
                  <a:lnTo>
                    <a:pt x="3338" y="13689"/>
                  </a:lnTo>
                  <a:lnTo>
                    <a:pt x="3364" y="13482"/>
                  </a:lnTo>
                  <a:lnTo>
                    <a:pt x="3338" y="13456"/>
                  </a:lnTo>
                  <a:close/>
                  <a:moveTo>
                    <a:pt x="3287" y="13870"/>
                  </a:moveTo>
                  <a:lnTo>
                    <a:pt x="3261" y="13896"/>
                  </a:lnTo>
                  <a:lnTo>
                    <a:pt x="3235" y="14103"/>
                  </a:lnTo>
                  <a:lnTo>
                    <a:pt x="3261" y="14129"/>
                  </a:lnTo>
                  <a:lnTo>
                    <a:pt x="3287" y="14103"/>
                  </a:lnTo>
                  <a:lnTo>
                    <a:pt x="3313" y="13896"/>
                  </a:lnTo>
                  <a:lnTo>
                    <a:pt x="3287" y="13870"/>
                  </a:lnTo>
                  <a:close/>
                  <a:moveTo>
                    <a:pt x="3235" y="14284"/>
                  </a:moveTo>
                  <a:lnTo>
                    <a:pt x="3209" y="14310"/>
                  </a:lnTo>
                  <a:lnTo>
                    <a:pt x="3183" y="14517"/>
                  </a:lnTo>
                  <a:lnTo>
                    <a:pt x="3183" y="14543"/>
                  </a:lnTo>
                  <a:lnTo>
                    <a:pt x="3235" y="14517"/>
                  </a:lnTo>
                  <a:lnTo>
                    <a:pt x="3261" y="14310"/>
                  </a:lnTo>
                  <a:lnTo>
                    <a:pt x="3235" y="14284"/>
                  </a:lnTo>
                  <a:close/>
                  <a:moveTo>
                    <a:pt x="3157" y="14698"/>
                  </a:moveTo>
                  <a:lnTo>
                    <a:pt x="3131" y="14905"/>
                  </a:lnTo>
                  <a:lnTo>
                    <a:pt x="3131" y="14957"/>
                  </a:lnTo>
                  <a:lnTo>
                    <a:pt x="3183" y="14931"/>
                  </a:lnTo>
                  <a:lnTo>
                    <a:pt x="3209" y="14724"/>
                  </a:lnTo>
                  <a:lnTo>
                    <a:pt x="3183" y="14698"/>
                  </a:lnTo>
                  <a:close/>
                  <a:moveTo>
                    <a:pt x="3106" y="15112"/>
                  </a:moveTo>
                  <a:lnTo>
                    <a:pt x="3054" y="15319"/>
                  </a:lnTo>
                  <a:lnTo>
                    <a:pt x="3080" y="15345"/>
                  </a:lnTo>
                  <a:lnTo>
                    <a:pt x="3106" y="15345"/>
                  </a:lnTo>
                  <a:lnTo>
                    <a:pt x="3131" y="15138"/>
                  </a:lnTo>
                  <a:lnTo>
                    <a:pt x="3131" y="15112"/>
                  </a:lnTo>
                  <a:close/>
                  <a:moveTo>
                    <a:pt x="3080" y="15501"/>
                  </a:moveTo>
                  <a:lnTo>
                    <a:pt x="3028" y="15527"/>
                  </a:lnTo>
                  <a:lnTo>
                    <a:pt x="3002" y="15734"/>
                  </a:lnTo>
                  <a:lnTo>
                    <a:pt x="3028" y="15759"/>
                  </a:lnTo>
                  <a:lnTo>
                    <a:pt x="3054" y="15734"/>
                  </a:lnTo>
                  <a:lnTo>
                    <a:pt x="3080" y="15527"/>
                  </a:lnTo>
                  <a:lnTo>
                    <a:pt x="3080" y="15501"/>
                  </a:lnTo>
                  <a:close/>
                  <a:moveTo>
                    <a:pt x="3028" y="15915"/>
                  </a:moveTo>
                  <a:lnTo>
                    <a:pt x="2976" y="15941"/>
                  </a:lnTo>
                  <a:lnTo>
                    <a:pt x="2950" y="16148"/>
                  </a:lnTo>
                  <a:lnTo>
                    <a:pt x="2976" y="16173"/>
                  </a:lnTo>
                  <a:lnTo>
                    <a:pt x="3002" y="16148"/>
                  </a:lnTo>
                  <a:lnTo>
                    <a:pt x="3028" y="15941"/>
                  </a:lnTo>
                  <a:lnTo>
                    <a:pt x="3028" y="15915"/>
                  </a:lnTo>
                  <a:close/>
                  <a:moveTo>
                    <a:pt x="2976" y="16329"/>
                  </a:moveTo>
                  <a:lnTo>
                    <a:pt x="2924" y="16355"/>
                  </a:lnTo>
                  <a:lnTo>
                    <a:pt x="2899" y="16562"/>
                  </a:lnTo>
                  <a:lnTo>
                    <a:pt x="2924" y="16587"/>
                  </a:lnTo>
                  <a:lnTo>
                    <a:pt x="2950" y="16562"/>
                  </a:lnTo>
                  <a:lnTo>
                    <a:pt x="2976" y="16355"/>
                  </a:lnTo>
                  <a:lnTo>
                    <a:pt x="2976" y="16329"/>
                  </a:lnTo>
                  <a:close/>
                  <a:moveTo>
                    <a:pt x="2924" y="16743"/>
                  </a:moveTo>
                  <a:lnTo>
                    <a:pt x="2873" y="16769"/>
                  </a:lnTo>
                  <a:lnTo>
                    <a:pt x="2873" y="16976"/>
                  </a:lnTo>
                  <a:lnTo>
                    <a:pt x="2873" y="17001"/>
                  </a:lnTo>
                  <a:lnTo>
                    <a:pt x="2899" y="16976"/>
                  </a:lnTo>
                  <a:lnTo>
                    <a:pt x="2924" y="16769"/>
                  </a:lnTo>
                  <a:lnTo>
                    <a:pt x="2924" y="16743"/>
                  </a:lnTo>
                  <a:close/>
                  <a:moveTo>
                    <a:pt x="2873" y="17157"/>
                  </a:moveTo>
                  <a:lnTo>
                    <a:pt x="2847" y="17183"/>
                  </a:lnTo>
                  <a:lnTo>
                    <a:pt x="2821" y="17390"/>
                  </a:lnTo>
                  <a:lnTo>
                    <a:pt x="2821" y="17416"/>
                  </a:lnTo>
                  <a:lnTo>
                    <a:pt x="2873" y="17390"/>
                  </a:lnTo>
                  <a:lnTo>
                    <a:pt x="2899" y="17183"/>
                  </a:lnTo>
                  <a:lnTo>
                    <a:pt x="2873" y="17157"/>
                  </a:lnTo>
                  <a:close/>
                  <a:moveTo>
                    <a:pt x="2821" y="17571"/>
                  </a:moveTo>
                  <a:lnTo>
                    <a:pt x="2795" y="17597"/>
                  </a:lnTo>
                  <a:lnTo>
                    <a:pt x="2769" y="17804"/>
                  </a:lnTo>
                  <a:lnTo>
                    <a:pt x="2795" y="17830"/>
                  </a:lnTo>
                  <a:lnTo>
                    <a:pt x="2821" y="17804"/>
                  </a:lnTo>
                  <a:lnTo>
                    <a:pt x="2847" y="17597"/>
                  </a:lnTo>
                  <a:lnTo>
                    <a:pt x="2821" y="17571"/>
                  </a:lnTo>
                  <a:close/>
                  <a:moveTo>
                    <a:pt x="2769" y="17985"/>
                  </a:moveTo>
                  <a:lnTo>
                    <a:pt x="2743" y="18011"/>
                  </a:lnTo>
                  <a:lnTo>
                    <a:pt x="2717" y="18192"/>
                  </a:lnTo>
                  <a:lnTo>
                    <a:pt x="2743" y="18244"/>
                  </a:lnTo>
                  <a:lnTo>
                    <a:pt x="2769" y="18218"/>
                  </a:lnTo>
                  <a:lnTo>
                    <a:pt x="2795" y="18011"/>
                  </a:lnTo>
                  <a:lnTo>
                    <a:pt x="2769" y="17985"/>
                  </a:lnTo>
                  <a:close/>
                  <a:moveTo>
                    <a:pt x="2692" y="18399"/>
                  </a:moveTo>
                  <a:lnTo>
                    <a:pt x="2666" y="18606"/>
                  </a:lnTo>
                  <a:lnTo>
                    <a:pt x="2692" y="18632"/>
                  </a:lnTo>
                  <a:lnTo>
                    <a:pt x="2717" y="18632"/>
                  </a:lnTo>
                  <a:lnTo>
                    <a:pt x="2743" y="18425"/>
                  </a:lnTo>
                  <a:lnTo>
                    <a:pt x="2717" y="18399"/>
                  </a:lnTo>
                  <a:close/>
                  <a:moveTo>
                    <a:pt x="2666" y="18787"/>
                  </a:moveTo>
                  <a:lnTo>
                    <a:pt x="2640" y="18813"/>
                  </a:lnTo>
                  <a:lnTo>
                    <a:pt x="2614" y="19020"/>
                  </a:lnTo>
                  <a:lnTo>
                    <a:pt x="2640" y="19046"/>
                  </a:lnTo>
                  <a:lnTo>
                    <a:pt x="2666" y="19046"/>
                  </a:lnTo>
                  <a:lnTo>
                    <a:pt x="2692" y="18839"/>
                  </a:lnTo>
                  <a:lnTo>
                    <a:pt x="2666" y="18787"/>
                  </a:lnTo>
                  <a:close/>
                  <a:moveTo>
                    <a:pt x="2614" y="19201"/>
                  </a:moveTo>
                  <a:lnTo>
                    <a:pt x="2588" y="19227"/>
                  </a:lnTo>
                  <a:lnTo>
                    <a:pt x="2562" y="19434"/>
                  </a:lnTo>
                  <a:lnTo>
                    <a:pt x="2588" y="19460"/>
                  </a:lnTo>
                  <a:lnTo>
                    <a:pt x="2614" y="19434"/>
                  </a:lnTo>
                  <a:lnTo>
                    <a:pt x="2640" y="19227"/>
                  </a:lnTo>
                  <a:lnTo>
                    <a:pt x="2614" y="19201"/>
                  </a:lnTo>
                  <a:close/>
                  <a:moveTo>
                    <a:pt x="2562" y="19615"/>
                  </a:moveTo>
                  <a:lnTo>
                    <a:pt x="2536" y="19641"/>
                  </a:lnTo>
                  <a:lnTo>
                    <a:pt x="2510" y="19848"/>
                  </a:lnTo>
                  <a:lnTo>
                    <a:pt x="2536" y="19874"/>
                  </a:lnTo>
                  <a:lnTo>
                    <a:pt x="2562" y="19848"/>
                  </a:lnTo>
                  <a:lnTo>
                    <a:pt x="2588" y="19641"/>
                  </a:lnTo>
                  <a:lnTo>
                    <a:pt x="2562" y="19615"/>
                  </a:lnTo>
                  <a:close/>
                  <a:moveTo>
                    <a:pt x="2536" y="20029"/>
                  </a:moveTo>
                  <a:lnTo>
                    <a:pt x="2510" y="20055"/>
                  </a:lnTo>
                  <a:lnTo>
                    <a:pt x="2485" y="20262"/>
                  </a:lnTo>
                  <a:lnTo>
                    <a:pt x="2510" y="20288"/>
                  </a:lnTo>
                  <a:lnTo>
                    <a:pt x="2536" y="20262"/>
                  </a:lnTo>
                  <a:lnTo>
                    <a:pt x="2562" y="20055"/>
                  </a:lnTo>
                  <a:lnTo>
                    <a:pt x="2536" y="20029"/>
                  </a:lnTo>
                  <a:close/>
                  <a:moveTo>
                    <a:pt x="2485" y="20443"/>
                  </a:moveTo>
                  <a:lnTo>
                    <a:pt x="2459" y="20469"/>
                  </a:lnTo>
                  <a:lnTo>
                    <a:pt x="2433" y="20676"/>
                  </a:lnTo>
                  <a:lnTo>
                    <a:pt x="2459" y="20702"/>
                  </a:lnTo>
                  <a:lnTo>
                    <a:pt x="2485" y="20676"/>
                  </a:lnTo>
                  <a:lnTo>
                    <a:pt x="2510" y="20469"/>
                  </a:lnTo>
                  <a:lnTo>
                    <a:pt x="2485" y="20443"/>
                  </a:lnTo>
                  <a:close/>
                  <a:moveTo>
                    <a:pt x="2433" y="20857"/>
                  </a:moveTo>
                  <a:lnTo>
                    <a:pt x="2407" y="20883"/>
                  </a:lnTo>
                  <a:lnTo>
                    <a:pt x="2381" y="21090"/>
                  </a:lnTo>
                  <a:lnTo>
                    <a:pt x="2407" y="21116"/>
                  </a:lnTo>
                  <a:lnTo>
                    <a:pt x="2433" y="21090"/>
                  </a:lnTo>
                  <a:lnTo>
                    <a:pt x="2459" y="20883"/>
                  </a:lnTo>
                  <a:lnTo>
                    <a:pt x="2433" y="20857"/>
                  </a:lnTo>
                  <a:close/>
                  <a:moveTo>
                    <a:pt x="2381" y="21271"/>
                  </a:moveTo>
                  <a:lnTo>
                    <a:pt x="2355" y="21297"/>
                  </a:lnTo>
                  <a:lnTo>
                    <a:pt x="2355" y="21504"/>
                  </a:lnTo>
                  <a:lnTo>
                    <a:pt x="2355" y="21530"/>
                  </a:lnTo>
                  <a:lnTo>
                    <a:pt x="2381" y="21504"/>
                  </a:lnTo>
                  <a:lnTo>
                    <a:pt x="2407" y="21297"/>
                  </a:lnTo>
                  <a:lnTo>
                    <a:pt x="2381" y="21271"/>
                  </a:lnTo>
                  <a:close/>
                  <a:moveTo>
                    <a:pt x="2355" y="21685"/>
                  </a:moveTo>
                  <a:lnTo>
                    <a:pt x="2329" y="21711"/>
                  </a:lnTo>
                  <a:lnTo>
                    <a:pt x="2303" y="21918"/>
                  </a:lnTo>
                  <a:lnTo>
                    <a:pt x="2329" y="21944"/>
                  </a:lnTo>
                  <a:lnTo>
                    <a:pt x="2355" y="21918"/>
                  </a:lnTo>
                  <a:lnTo>
                    <a:pt x="2381" y="21711"/>
                  </a:lnTo>
                  <a:lnTo>
                    <a:pt x="2355" y="21685"/>
                  </a:lnTo>
                  <a:close/>
                  <a:moveTo>
                    <a:pt x="2303" y="22099"/>
                  </a:moveTo>
                  <a:lnTo>
                    <a:pt x="2277" y="22125"/>
                  </a:lnTo>
                  <a:lnTo>
                    <a:pt x="2252" y="22332"/>
                  </a:lnTo>
                  <a:lnTo>
                    <a:pt x="2277" y="22358"/>
                  </a:lnTo>
                  <a:lnTo>
                    <a:pt x="2303" y="22332"/>
                  </a:lnTo>
                  <a:lnTo>
                    <a:pt x="2329" y="22125"/>
                  </a:lnTo>
                  <a:lnTo>
                    <a:pt x="2303" y="22099"/>
                  </a:lnTo>
                  <a:close/>
                  <a:moveTo>
                    <a:pt x="2277" y="22513"/>
                  </a:moveTo>
                  <a:lnTo>
                    <a:pt x="2226" y="22539"/>
                  </a:lnTo>
                  <a:lnTo>
                    <a:pt x="2226" y="22746"/>
                  </a:lnTo>
                  <a:lnTo>
                    <a:pt x="2252" y="22772"/>
                  </a:lnTo>
                  <a:lnTo>
                    <a:pt x="2277" y="22746"/>
                  </a:lnTo>
                  <a:lnTo>
                    <a:pt x="2277" y="22539"/>
                  </a:lnTo>
                  <a:lnTo>
                    <a:pt x="2277" y="22513"/>
                  </a:lnTo>
                  <a:close/>
                  <a:moveTo>
                    <a:pt x="2226" y="22927"/>
                  </a:moveTo>
                  <a:lnTo>
                    <a:pt x="2200" y="22953"/>
                  </a:lnTo>
                  <a:lnTo>
                    <a:pt x="2174" y="23160"/>
                  </a:lnTo>
                  <a:lnTo>
                    <a:pt x="2200" y="23186"/>
                  </a:lnTo>
                  <a:lnTo>
                    <a:pt x="2226" y="23160"/>
                  </a:lnTo>
                  <a:lnTo>
                    <a:pt x="2252" y="22953"/>
                  </a:lnTo>
                  <a:lnTo>
                    <a:pt x="2226" y="22927"/>
                  </a:lnTo>
                  <a:close/>
                  <a:moveTo>
                    <a:pt x="2200" y="23341"/>
                  </a:moveTo>
                  <a:lnTo>
                    <a:pt x="2148" y="23367"/>
                  </a:lnTo>
                  <a:lnTo>
                    <a:pt x="2148" y="23548"/>
                  </a:lnTo>
                  <a:lnTo>
                    <a:pt x="2174" y="23600"/>
                  </a:lnTo>
                  <a:lnTo>
                    <a:pt x="2200" y="23574"/>
                  </a:lnTo>
                  <a:lnTo>
                    <a:pt x="2200" y="23367"/>
                  </a:lnTo>
                  <a:lnTo>
                    <a:pt x="2200" y="23341"/>
                  </a:lnTo>
                  <a:close/>
                  <a:moveTo>
                    <a:pt x="2122" y="23755"/>
                  </a:moveTo>
                  <a:lnTo>
                    <a:pt x="2096" y="23962"/>
                  </a:lnTo>
                  <a:lnTo>
                    <a:pt x="2122" y="24014"/>
                  </a:lnTo>
                  <a:lnTo>
                    <a:pt x="2148" y="23988"/>
                  </a:lnTo>
                  <a:lnTo>
                    <a:pt x="2174" y="23781"/>
                  </a:lnTo>
                  <a:lnTo>
                    <a:pt x="2148" y="23755"/>
                  </a:lnTo>
                  <a:close/>
                  <a:moveTo>
                    <a:pt x="2122" y="24143"/>
                  </a:moveTo>
                  <a:lnTo>
                    <a:pt x="2096" y="24169"/>
                  </a:lnTo>
                  <a:lnTo>
                    <a:pt x="2070" y="24376"/>
                  </a:lnTo>
                  <a:lnTo>
                    <a:pt x="2096" y="24402"/>
                  </a:lnTo>
                  <a:lnTo>
                    <a:pt x="2122" y="24402"/>
                  </a:lnTo>
                  <a:lnTo>
                    <a:pt x="2148" y="24195"/>
                  </a:lnTo>
                  <a:lnTo>
                    <a:pt x="2122" y="24143"/>
                  </a:lnTo>
                  <a:close/>
                  <a:moveTo>
                    <a:pt x="2070" y="24557"/>
                  </a:moveTo>
                  <a:lnTo>
                    <a:pt x="2045" y="24583"/>
                  </a:lnTo>
                  <a:lnTo>
                    <a:pt x="2045" y="24790"/>
                  </a:lnTo>
                  <a:lnTo>
                    <a:pt x="2045" y="24816"/>
                  </a:lnTo>
                  <a:lnTo>
                    <a:pt x="2070" y="24816"/>
                  </a:lnTo>
                  <a:lnTo>
                    <a:pt x="2096" y="24609"/>
                  </a:lnTo>
                  <a:lnTo>
                    <a:pt x="2070" y="24557"/>
                  </a:lnTo>
                  <a:close/>
                  <a:moveTo>
                    <a:pt x="2045" y="24972"/>
                  </a:moveTo>
                  <a:lnTo>
                    <a:pt x="2019" y="24997"/>
                  </a:lnTo>
                  <a:lnTo>
                    <a:pt x="1993" y="25204"/>
                  </a:lnTo>
                  <a:lnTo>
                    <a:pt x="2019" y="25230"/>
                  </a:lnTo>
                  <a:lnTo>
                    <a:pt x="2045" y="25204"/>
                  </a:lnTo>
                  <a:lnTo>
                    <a:pt x="2070" y="24997"/>
                  </a:lnTo>
                  <a:lnTo>
                    <a:pt x="2045" y="24972"/>
                  </a:lnTo>
                  <a:close/>
                  <a:moveTo>
                    <a:pt x="2019" y="25386"/>
                  </a:moveTo>
                  <a:lnTo>
                    <a:pt x="1993" y="25411"/>
                  </a:lnTo>
                  <a:lnTo>
                    <a:pt x="1967" y="25618"/>
                  </a:lnTo>
                  <a:lnTo>
                    <a:pt x="1993" y="25644"/>
                  </a:lnTo>
                  <a:lnTo>
                    <a:pt x="2019" y="25618"/>
                  </a:lnTo>
                  <a:lnTo>
                    <a:pt x="2045" y="25411"/>
                  </a:lnTo>
                  <a:lnTo>
                    <a:pt x="2019" y="25386"/>
                  </a:lnTo>
                  <a:close/>
                  <a:moveTo>
                    <a:pt x="1967" y="25800"/>
                  </a:moveTo>
                  <a:lnTo>
                    <a:pt x="1941" y="25825"/>
                  </a:lnTo>
                  <a:lnTo>
                    <a:pt x="1941" y="26032"/>
                  </a:lnTo>
                  <a:lnTo>
                    <a:pt x="1967" y="26058"/>
                  </a:lnTo>
                  <a:lnTo>
                    <a:pt x="1993" y="26032"/>
                  </a:lnTo>
                  <a:lnTo>
                    <a:pt x="1993" y="25825"/>
                  </a:lnTo>
                  <a:lnTo>
                    <a:pt x="1967" y="25800"/>
                  </a:lnTo>
                  <a:close/>
                  <a:moveTo>
                    <a:pt x="1941" y="26214"/>
                  </a:moveTo>
                  <a:lnTo>
                    <a:pt x="1915" y="26239"/>
                  </a:lnTo>
                  <a:lnTo>
                    <a:pt x="1915" y="26446"/>
                  </a:lnTo>
                  <a:lnTo>
                    <a:pt x="1941" y="26472"/>
                  </a:lnTo>
                  <a:lnTo>
                    <a:pt x="1967" y="26446"/>
                  </a:lnTo>
                  <a:lnTo>
                    <a:pt x="1967" y="26239"/>
                  </a:lnTo>
                  <a:lnTo>
                    <a:pt x="1941" y="26214"/>
                  </a:lnTo>
                  <a:close/>
                  <a:moveTo>
                    <a:pt x="1915" y="26628"/>
                  </a:moveTo>
                  <a:lnTo>
                    <a:pt x="1889" y="26654"/>
                  </a:lnTo>
                  <a:lnTo>
                    <a:pt x="1889" y="26861"/>
                  </a:lnTo>
                  <a:lnTo>
                    <a:pt x="1915" y="26886"/>
                  </a:lnTo>
                  <a:lnTo>
                    <a:pt x="1941" y="26861"/>
                  </a:lnTo>
                  <a:lnTo>
                    <a:pt x="1941" y="26654"/>
                  </a:lnTo>
                  <a:lnTo>
                    <a:pt x="1915" y="26628"/>
                  </a:lnTo>
                  <a:close/>
                  <a:moveTo>
                    <a:pt x="1889" y="27042"/>
                  </a:moveTo>
                  <a:lnTo>
                    <a:pt x="1863" y="27068"/>
                  </a:lnTo>
                  <a:lnTo>
                    <a:pt x="1863" y="27275"/>
                  </a:lnTo>
                  <a:lnTo>
                    <a:pt x="1889" y="27300"/>
                  </a:lnTo>
                  <a:lnTo>
                    <a:pt x="1915" y="27275"/>
                  </a:lnTo>
                  <a:lnTo>
                    <a:pt x="1915" y="27068"/>
                  </a:lnTo>
                  <a:lnTo>
                    <a:pt x="1889" y="27042"/>
                  </a:lnTo>
                  <a:close/>
                  <a:moveTo>
                    <a:pt x="1863" y="27456"/>
                  </a:moveTo>
                  <a:lnTo>
                    <a:pt x="1838" y="27482"/>
                  </a:lnTo>
                  <a:lnTo>
                    <a:pt x="1838" y="27689"/>
                  </a:lnTo>
                  <a:lnTo>
                    <a:pt x="1863" y="27714"/>
                  </a:lnTo>
                  <a:lnTo>
                    <a:pt x="1889" y="27689"/>
                  </a:lnTo>
                  <a:lnTo>
                    <a:pt x="1889" y="27482"/>
                  </a:lnTo>
                  <a:lnTo>
                    <a:pt x="1863" y="27456"/>
                  </a:lnTo>
                  <a:close/>
                  <a:moveTo>
                    <a:pt x="1863" y="27870"/>
                  </a:moveTo>
                  <a:lnTo>
                    <a:pt x="1838" y="27896"/>
                  </a:lnTo>
                  <a:lnTo>
                    <a:pt x="1812" y="28103"/>
                  </a:lnTo>
                  <a:lnTo>
                    <a:pt x="1838" y="28128"/>
                  </a:lnTo>
                  <a:lnTo>
                    <a:pt x="1863" y="28103"/>
                  </a:lnTo>
                  <a:lnTo>
                    <a:pt x="1889" y="27896"/>
                  </a:lnTo>
                  <a:lnTo>
                    <a:pt x="1863" y="27870"/>
                  </a:lnTo>
                  <a:close/>
                  <a:moveTo>
                    <a:pt x="1838" y="28284"/>
                  </a:moveTo>
                  <a:lnTo>
                    <a:pt x="1812" y="28310"/>
                  </a:lnTo>
                  <a:lnTo>
                    <a:pt x="1812" y="28517"/>
                  </a:lnTo>
                  <a:lnTo>
                    <a:pt x="1838" y="28543"/>
                  </a:lnTo>
                  <a:lnTo>
                    <a:pt x="1863" y="28517"/>
                  </a:lnTo>
                  <a:lnTo>
                    <a:pt x="1863" y="28310"/>
                  </a:lnTo>
                  <a:lnTo>
                    <a:pt x="1838" y="28284"/>
                  </a:lnTo>
                  <a:close/>
                  <a:moveTo>
                    <a:pt x="1838" y="28698"/>
                  </a:moveTo>
                  <a:lnTo>
                    <a:pt x="1812" y="28724"/>
                  </a:lnTo>
                  <a:lnTo>
                    <a:pt x="1786" y="28931"/>
                  </a:lnTo>
                  <a:lnTo>
                    <a:pt x="1812" y="28957"/>
                  </a:lnTo>
                  <a:lnTo>
                    <a:pt x="1838" y="28931"/>
                  </a:lnTo>
                  <a:lnTo>
                    <a:pt x="1863" y="28724"/>
                  </a:lnTo>
                  <a:lnTo>
                    <a:pt x="1838" y="28698"/>
                  </a:lnTo>
                  <a:close/>
                  <a:moveTo>
                    <a:pt x="1812" y="29112"/>
                  </a:moveTo>
                  <a:lnTo>
                    <a:pt x="1786" y="29138"/>
                  </a:lnTo>
                  <a:lnTo>
                    <a:pt x="1786" y="29345"/>
                  </a:lnTo>
                  <a:lnTo>
                    <a:pt x="1812" y="29371"/>
                  </a:lnTo>
                  <a:lnTo>
                    <a:pt x="1838" y="29345"/>
                  </a:lnTo>
                  <a:lnTo>
                    <a:pt x="1838" y="29138"/>
                  </a:lnTo>
                  <a:lnTo>
                    <a:pt x="1812" y="29112"/>
                  </a:lnTo>
                  <a:close/>
                  <a:moveTo>
                    <a:pt x="1812" y="29526"/>
                  </a:moveTo>
                  <a:lnTo>
                    <a:pt x="1786" y="29552"/>
                  </a:lnTo>
                  <a:lnTo>
                    <a:pt x="1786" y="29655"/>
                  </a:lnTo>
                  <a:lnTo>
                    <a:pt x="1786" y="29759"/>
                  </a:lnTo>
                  <a:lnTo>
                    <a:pt x="1812" y="29785"/>
                  </a:lnTo>
                  <a:lnTo>
                    <a:pt x="1838" y="29759"/>
                  </a:lnTo>
                  <a:lnTo>
                    <a:pt x="1838" y="29655"/>
                  </a:lnTo>
                  <a:lnTo>
                    <a:pt x="1838" y="29552"/>
                  </a:lnTo>
                  <a:lnTo>
                    <a:pt x="1812" y="29526"/>
                  </a:lnTo>
                  <a:close/>
                  <a:moveTo>
                    <a:pt x="1812" y="29940"/>
                  </a:moveTo>
                  <a:lnTo>
                    <a:pt x="1786" y="29966"/>
                  </a:lnTo>
                  <a:lnTo>
                    <a:pt x="1786" y="30173"/>
                  </a:lnTo>
                  <a:lnTo>
                    <a:pt x="1812" y="30199"/>
                  </a:lnTo>
                  <a:lnTo>
                    <a:pt x="1838" y="30173"/>
                  </a:lnTo>
                  <a:lnTo>
                    <a:pt x="1838" y="29966"/>
                  </a:lnTo>
                  <a:lnTo>
                    <a:pt x="1812" y="29940"/>
                  </a:lnTo>
                  <a:close/>
                  <a:moveTo>
                    <a:pt x="1812" y="30354"/>
                  </a:moveTo>
                  <a:lnTo>
                    <a:pt x="1786" y="30380"/>
                  </a:lnTo>
                  <a:lnTo>
                    <a:pt x="1812" y="30587"/>
                  </a:lnTo>
                  <a:lnTo>
                    <a:pt x="1838" y="30613"/>
                  </a:lnTo>
                  <a:lnTo>
                    <a:pt x="1863" y="30587"/>
                  </a:lnTo>
                  <a:lnTo>
                    <a:pt x="1838" y="30380"/>
                  </a:lnTo>
                  <a:lnTo>
                    <a:pt x="1812" y="30354"/>
                  </a:lnTo>
                  <a:close/>
                  <a:moveTo>
                    <a:pt x="1838" y="30768"/>
                  </a:moveTo>
                  <a:lnTo>
                    <a:pt x="1812" y="30794"/>
                  </a:lnTo>
                  <a:lnTo>
                    <a:pt x="1838" y="31001"/>
                  </a:lnTo>
                  <a:lnTo>
                    <a:pt x="1863" y="31027"/>
                  </a:lnTo>
                  <a:lnTo>
                    <a:pt x="1889" y="31001"/>
                  </a:lnTo>
                  <a:lnTo>
                    <a:pt x="1863" y="30794"/>
                  </a:lnTo>
                  <a:lnTo>
                    <a:pt x="1838" y="30768"/>
                  </a:lnTo>
                  <a:close/>
                  <a:moveTo>
                    <a:pt x="1863" y="31182"/>
                  </a:moveTo>
                  <a:lnTo>
                    <a:pt x="1838" y="31208"/>
                  </a:lnTo>
                  <a:lnTo>
                    <a:pt x="1863" y="31415"/>
                  </a:lnTo>
                  <a:lnTo>
                    <a:pt x="1889" y="31441"/>
                  </a:lnTo>
                  <a:lnTo>
                    <a:pt x="1915" y="31415"/>
                  </a:lnTo>
                  <a:lnTo>
                    <a:pt x="1889" y="31208"/>
                  </a:lnTo>
                  <a:lnTo>
                    <a:pt x="1863" y="31182"/>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46"/>
            <p:cNvSpPr/>
            <p:nvPr/>
          </p:nvSpPr>
          <p:spPr>
            <a:xfrm>
              <a:off x="7176023" y="2014016"/>
              <a:ext cx="248864" cy="136006"/>
            </a:xfrm>
            <a:custGeom>
              <a:rect b="b" l="l" r="r" t="t"/>
              <a:pathLst>
                <a:path extrusionOk="0" h="7920" w="14492">
                  <a:moveTo>
                    <a:pt x="7272" y="1"/>
                  </a:moveTo>
                  <a:lnTo>
                    <a:pt x="6573" y="27"/>
                  </a:lnTo>
                  <a:lnTo>
                    <a:pt x="5823" y="79"/>
                  </a:lnTo>
                  <a:lnTo>
                    <a:pt x="5072" y="208"/>
                  </a:lnTo>
                  <a:lnTo>
                    <a:pt x="4684" y="286"/>
                  </a:lnTo>
                  <a:lnTo>
                    <a:pt x="4322" y="389"/>
                  </a:lnTo>
                  <a:lnTo>
                    <a:pt x="3934" y="493"/>
                  </a:lnTo>
                  <a:lnTo>
                    <a:pt x="3571" y="622"/>
                  </a:lnTo>
                  <a:lnTo>
                    <a:pt x="3209" y="751"/>
                  </a:lnTo>
                  <a:lnTo>
                    <a:pt x="2873" y="933"/>
                  </a:lnTo>
                  <a:lnTo>
                    <a:pt x="2562" y="1114"/>
                  </a:lnTo>
                  <a:lnTo>
                    <a:pt x="2252" y="1321"/>
                  </a:lnTo>
                  <a:lnTo>
                    <a:pt x="1967" y="1554"/>
                  </a:lnTo>
                  <a:lnTo>
                    <a:pt x="1734" y="1786"/>
                  </a:lnTo>
                  <a:lnTo>
                    <a:pt x="1294" y="2278"/>
                  </a:lnTo>
                  <a:lnTo>
                    <a:pt x="1087" y="2563"/>
                  </a:lnTo>
                  <a:lnTo>
                    <a:pt x="880" y="2873"/>
                  </a:lnTo>
                  <a:lnTo>
                    <a:pt x="699" y="3184"/>
                  </a:lnTo>
                  <a:lnTo>
                    <a:pt x="518" y="3520"/>
                  </a:lnTo>
                  <a:lnTo>
                    <a:pt x="363" y="3857"/>
                  </a:lnTo>
                  <a:lnTo>
                    <a:pt x="207" y="4219"/>
                  </a:lnTo>
                  <a:lnTo>
                    <a:pt x="104" y="4555"/>
                  </a:lnTo>
                  <a:lnTo>
                    <a:pt x="26" y="4918"/>
                  </a:lnTo>
                  <a:lnTo>
                    <a:pt x="0" y="5254"/>
                  </a:lnTo>
                  <a:lnTo>
                    <a:pt x="0" y="5616"/>
                  </a:lnTo>
                  <a:lnTo>
                    <a:pt x="52" y="5927"/>
                  </a:lnTo>
                  <a:lnTo>
                    <a:pt x="156" y="6237"/>
                  </a:lnTo>
                  <a:lnTo>
                    <a:pt x="233" y="6393"/>
                  </a:lnTo>
                  <a:lnTo>
                    <a:pt x="311" y="6548"/>
                  </a:lnTo>
                  <a:lnTo>
                    <a:pt x="440" y="6677"/>
                  </a:lnTo>
                  <a:lnTo>
                    <a:pt x="544" y="6807"/>
                  </a:lnTo>
                  <a:lnTo>
                    <a:pt x="777" y="6988"/>
                  </a:lnTo>
                  <a:lnTo>
                    <a:pt x="1035" y="7143"/>
                  </a:lnTo>
                  <a:lnTo>
                    <a:pt x="1294" y="7272"/>
                  </a:lnTo>
                  <a:lnTo>
                    <a:pt x="1579" y="7350"/>
                  </a:lnTo>
                  <a:lnTo>
                    <a:pt x="1864" y="7402"/>
                  </a:lnTo>
                  <a:lnTo>
                    <a:pt x="2174" y="7453"/>
                  </a:lnTo>
                  <a:lnTo>
                    <a:pt x="2485" y="7479"/>
                  </a:lnTo>
                  <a:lnTo>
                    <a:pt x="2769" y="7479"/>
                  </a:lnTo>
                  <a:lnTo>
                    <a:pt x="3364" y="7453"/>
                  </a:lnTo>
                  <a:lnTo>
                    <a:pt x="3960" y="7376"/>
                  </a:lnTo>
                  <a:lnTo>
                    <a:pt x="4555" y="7272"/>
                  </a:lnTo>
                  <a:lnTo>
                    <a:pt x="5150" y="7143"/>
                  </a:lnTo>
                  <a:lnTo>
                    <a:pt x="5719" y="6988"/>
                  </a:lnTo>
                  <a:lnTo>
                    <a:pt x="6288" y="6781"/>
                  </a:lnTo>
                  <a:lnTo>
                    <a:pt x="6832" y="6548"/>
                  </a:lnTo>
                  <a:lnTo>
                    <a:pt x="7375" y="6263"/>
                  </a:lnTo>
                  <a:lnTo>
                    <a:pt x="7893" y="5979"/>
                  </a:lnTo>
                  <a:lnTo>
                    <a:pt x="8410" y="5642"/>
                  </a:lnTo>
                  <a:lnTo>
                    <a:pt x="8876" y="5306"/>
                  </a:lnTo>
                  <a:lnTo>
                    <a:pt x="9342" y="4918"/>
                  </a:lnTo>
                  <a:lnTo>
                    <a:pt x="9782" y="4504"/>
                  </a:lnTo>
                  <a:lnTo>
                    <a:pt x="10196" y="4064"/>
                  </a:lnTo>
                  <a:lnTo>
                    <a:pt x="10584" y="3624"/>
                  </a:lnTo>
                  <a:lnTo>
                    <a:pt x="10946" y="3132"/>
                  </a:lnTo>
                  <a:lnTo>
                    <a:pt x="10817" y="3546"/>
                  </a:lnTo>
                  <a:lnTo>
                    <a:pt x="10765" y="3960"/>
                  </a:lnTo>
                  <a:lnTo>
                    <a:pt x="10739" y="4374"/>
                  </a:lnTo>
                  <a:lnTo>
                    <a:pt x="10765" y="4814"/>
                  </a:lnTo>
                  <a:lnTo>
                    <a:pt x="10843" y="5228"/>
                  </a:lnTo>
                  <a:lnTo>
                    <a:pt x="10972" y="5642"/>
                  </a:lnTo>
                  <a:lnTo>
                    <a:pt x="11127" y="6030"/>
                  </a:lnTo>
                  <a:lnTo>
                    <a:pt x="11360" y="6393"/>
                  </a:lnTo>
                  <a:lnTo>
                    <a:pt x="11619" y="6729"/>
                  </a:lnTo>
                  <a:lnTo>
                    <a:pt x="11930" y="7014"/>
                  </a:lnTo>
                  <a:lnTo>
                    <a:pt x="12266" y="7298"/>
                  </a:lnTo>
                  <a:lnTo>
                    <a:pt x="12628" y="7505"/>
                  </a:lnTo>
                  <a:lnTo>
                    <a:pt x="13016" y="7686"/>
                  </a:lnTo>
                  <a:lnTo>
                    <a:pt x="13430" y="7816"/>
                  </a:lnTo>
                  <a:lnTo>
                    <a:pt x="13844" y="7893"/>
                  </a:lnTo>
                  <a:lnTo>
                    <a:pt x="14258" y="7919"/>
                  </a:lnTo>
                  <a:lnTo>
                    <a:pt x="14362" y="7557"/>
                  </a:lnTo>
                  <a:lnTo>
                    <a:pt x="14440" y="7195"/>
                  </a:lnTo>
                  <a:lnTo>
                    <a:pt x="14465" y="6807"/>
                  </a:lnTo>
                  <a:lnTo>
                    <a:pt x="14491" y="6418"/>
                  </a:lnTo>
                  <a:lnTo>
                    <a:pt x="14465" y="6056"/>
                  </a:lnTo>
                  <a:lnTo>
                    <a:pt x="14440" y="5668"/>
                  </a:lnTo>
                  <a:lnTo>
                    <a:pt x="14362" y="5280"/>
                  </a:lnTo>
                  <a:lnTo>
                    <a:pt x="14284" y="4918"/>
                  </a:lnTo>
                  <a:lnTo>
                    <a:pt x="14181" y="4555"/>
                  </a:lnTo>
                  <a:lnTo>
                    <a:pt x="14026" y="4193"/>
                  </a:lnTo>
                  <a:lnTo>
                    <a:pt x="13870" y="3831"/>
                  </a:lnTo>
                  <a:lnTo>
                    <a:pt x="13715" y="3494"/>
                  </a:lnTo>
                  <a:lnTo>
                    <a:pt x="13508" y="3158"/>
                  </a:lnTo>
                  <a:lnTo>
                    <a:pt x="13275" y="2847"/>
                  </a:lnTo>
                  <a:lnTo>
                    <a:pt x="13042" y="2537"/>
                  </a:lnTo>
                  <a:lnTo>
                    <a:pt x="12783" y="2252"/>
                  </a:lnTo>
                  <a:lnTo>
                    <a:pt x="12525" y="1993"/>
                  </a:lnTo>
                  <a:lnTo>
                    <a:pt x="12240" y="1735"/>
                  </a:lnTo>
                  <a:lnTo>
                    <a:pt x="11930" y="1502"/>
                  </a:lnTo>
                  <a:lnTo>
                    <a:pt x="11619" y="1295"/>
                  </a:lnTo>
                  <a:lnTo>
                    <a:pt x="11309" y="1088"/>
                  </a:lnTo>
                  <a:lnTo>
                    <a:pt x="10972" y="907"/>
                  </a:lnTo>
                  <a:lnTo>
                    <a:pt x="10636" y="726"/>
                  </a:lnTo>
                  <a:lnTo>
                    <a:pt x="10273" y="570"/>
                  </a:lnTo>
                  <a:lnTo>
                    <a:pt x="9911" y="441"/>
                  </a:lnTo>
                  <a:lnTo>
                    <a:pt x="9549" y="337"/>
                  </a:lnTo>
                  <a:lnTo>
                    <a:pt x="9161" y="234"/>
                  </a:lnTo>
                  <a:lnTo>
                    <a:pt x="8798" y="156"/>
                  </a:lnTo>
                  <a:lnTo>
                    <a:pt x="8410" y="79"/>
                  </a:lnTo>
                  <a:lnTo>
                    <a:pt x="8022" y="53"/>
                  </a:lnTo>
                  <a:lnTo>
                    <a:pt x="7660" y="1"/>
                  </a:lnTo>
                  <a:close/>
                </a:path>
              </a:pathLst>
            </a:custGeom>
            <a:solidFill>
              <a:srgbClr val="693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46"/>
            <p:cNvSpPr/>
            <p:nvPr/>
          </p:nvSpPr>
          <p:spPr>
            <a:xfrm>
              <a:off x="4751558" y="2703234"/>
              <a:ext cx="836747" cy="983847"/>
            </a:xfrm>
            <a:custGeom>
              <a:rect b="b" l="l" r="r" t="t"/>
              <a:pathLst>
                <a:path extrusionOk="0" h="57292" w="48726">
                  <a:moveTo>
                    <a:pt x="14672" y="1"/>
                  </a:moveTo>
                  <a:lnTo>
                    <a:pt x="14284" y="53"/>
                  </a:lnTo>
                  <a:lnTo>
                    <a:pt x="13896" y="104"/>
                  </a:lnTo>
                  <a:lnTo>
                    <a:pt x="13534" y="182"/>
                  </a:lnTo>
                  <a:lnTo>
                    <a:pt x="13146" y="285"/>
                  </a:lnTo>
                  <a:lnTo>
                    <a:pt x="12783" y="415"/>
                  </a:lnTo>
                  <a:lnTo>
                    <a:pt x="12421" y="570"/>
                  </a:lnTo>
                  <a:lnTo>
                    <a:pt x="12085" y="751"/>
                  </a:lnTo>
                  <a:lnTo>
                    <a:pt x="11722" y="932"/>
                  </a:lnTo>
                  <a:lnTo>
                    <a:pt x="11386" y="1139"/>
                  </a:lnTo>
                  <a:lnTo>
                    <a:pt x="11050" y="1372"/>
                  </a:lnTo>
                  <a:lnTo>
                    <a:pt x="10739" y="1631"/>
                  </a:lnTo>
                  <a:lnTo>
                    <a:pt x="10403" y="1916"/>
                  </a:lnTo>
                  <a:lnTo>
                    <a:pt x="10118" y="2200"/>
                  </a:lnTo>
                  <a:lnTo>
                    <a:pt x="9807" y="2511"/>
                  </a:lnTo>
                  <a:lnTo>
                    <a:pt x="9523" y="2821"/>
                  </a:lnTo>
                  <a:lnTo>
                    <a:pt x="9238" y="3158"/>
                  </a:lnTo>
                  <a:lnTo>
                    <a:pt x="8979" y="3520"/>
                  </a:lnTo>
                  <a:lnTo>
                    <a:pt x="8721" y="3908"/>
                  </a:lnTo>
                  <a:lnTo>
                    <a:pt x="8462" y="4296"/>
                  </a:lnTo>
                  <a:lnTo>
                    <a:pt x="8229" y="4710"/>
                  </a:lnTo>
                  <a:lnTo>
                    <a:pt x="7996" y="5124"/>
                  </a:lnTo>
                  <a:lnTo>
                    <a:pt x="7789" y="5564"/>
                  </a:lnTo>
                  <a:lnTo>
                    <a:pt x="7582" y="6004"/>
                  </a:lnTo>
                  <a:lnTo>
                    <a:pt x="7401" y="6470"/>
                  </a:lnTo>
                  <a:lnTo>
                    <a:pt x="7220" y="6962"/>
                  </a:lnTo>
                  <a:lnTo>
                    <a:pt x="7065" y="7427"/>
                  </a:lnTo>
                  <a:lnTo>
                    <a:pt x="6909" y="7945"/>
                  </a:lnTo>
                  <a:lnTo>
                    <a:pt x="6780" y="8463"/>
                  </a:lnTo>
                  <a:lnTo>
                    <a:pt x="6676" y="8980"/>
                  </a:lnTo>
                  <a:lnTo>
                    <a:pt x="6573" y="9498"/>
                  </a:lnTo>
                  <a:lnTo>
                    <a:pt x="6495" y="10041"/>
                  </a:lnTo>
                  <a:lnTo>
                    <a:pt x="0" y="56024"/>
                  </a:lnTo>
                  <a:lnTo>
                    <a:pt x="0" y="56283"/>
                  </a:lnTo>
                  <a:lnTo>
                    <a:pt x="26" y="56516"/>
                  </a:lnTo>
                  <a:lnTo>
                    <a:pt x="130" y="56723"/>
                  </a:lnTo>
                  <a:lnTo>
                    <a:pt x="259" y="56904"/>
                  </a:lnTo>
                  <a:lnTo>
                    <a:pt x="440" y="57059"/>
                  </a:lnTo>
                  <a:lnTo>
                    <a:pt x="621" y="57188"/>
                  </a:lnTo>
                  <a:lnTo>
                    <a:pt x="854" y="57266"/>
                  </a:lnTo>
                  <a:lnTo>
                    <a:pt x="1113" y="57292"/>
                  </a:lnTo>
                  <a:lnTo>
                    <a:pt x="47613" y="57292"/>
                  </a:lnTo>
                  <a:lnTo>
                    <a:pt x="47846" y="57266"/>
                  </a:lnTo>
                  <a:lnTo>
                    <a:pt x="48079" y="57188"/>
                  </a:lnTo>
                  <a:lnTo>
                    <a:pt x="48286" y="57085"/>
                  </a:lnTo>
                  <a:lnTo>
                    <a:pt x="48441" y="56930"/>
                  </a:lnTo>
                  <a:lnTo>
                    <a:pt x="48571" y="56723"/>
                  </a:lnTo>
                  <a:lnTo>
                    <a:pt x="48674" y="56516"/>
                  </a:lnTo>
                  <a:lnTo>
                    <a:pt x="48726" y="56283"/>
                  </a:lnTo>
                  <a:lnTo>
                    <a:pt x="48726" y="56050"/>
                  </a:lnTo>
                  <a:lnTo>
                    <a:pt x="43137" y="10377"/>
                  </a:lnTo>
                  <a:lnTo>
                    <a:pt x="43059" y="9808"/>
                  </a:lnTo>
                  <a:lnTo>
                    <a:pt x="42955" y="9265"/>
                  </a:lnTo>
                  <a:lnTo>
                    <a:pt x="42852" y="8721"/>
                  </a:lnTo>
                  <a:lnTo>
                    <a:pt x="42723" y="8204"/>
                  </a:lnTo>
                  <a:lnTo>
                    <a:pt x="42593" y="7686"/>
                  </a:lnTo>
                  <a:lnTo>
                    <a:pt x="42438" y="7195"/>
                  </a:lnTo>
                  <a:lnTo>
                    <a:pt x="42257" y="6703"/>
                  </a:lnTo>
                  <a:lnTo>
                    <a:pt x="42076" y="6211"/>
                  </a:lnTo>
                  <a:lnTo>
                    <a:pt x="41869" y="5745"/>
                  </a:lnTo>
                  <a:lnTo>
                    <a:pt x="41662" y="5306"/>
                  </a:lnTo>
                  <a:lnTo>
                    <a:pt x="41455" y="4866"/>
                  </a:lnTo>
                  <a:lnTo>
                    <a:pt x="41196" y="4452"/>
                  </a:lnTo>
                  <a:lnTo>
                    <a:pt x="40963" y="4038"/>
                  </a:lnTo>
                  <a:lnTo>
                    <a:pt x="40704" y="3649"/>
                  </a:lnTo>
                  <a:lnTo>
                    <a:pt x="40420" y="3287"/>
                  </a:lnTo>
                  <a:lnTo>
                    <a:pt x="40135" y="2925"/>
                  </a:lnTo>
                  <a:lnTo>
                    <a:pt x="39850" y="2589"/>
                  </a:lnTo>
                  <a:lnTo>
                    <a:pt x="39540" y="2278"/>
                  </a:lnTo>
                  <a:lnTo>
                    <a:pt x="39229" y="1967"/>
                  </a:lnTo>
                  <a:lnTo>
                    <a:pt x="38919" y="1683"/>
                  </a:lnTo>
                  <a:lnTo>
                    <a:pt x="38582" y="1424"/>
                  </a:lnTo>
                  <a:lnTo>
                    <a:pt x="38246" y="1191"/>
                  </a:lnTo>
                  <a:lnTo>
                    <a:pt x="37910" y="958"/>
                  </a:lnTo>
                  <a:lnTo>
                    <a:pt x="37547" y="777"/>
                  </a:lnTo>
                  <a:lnTo>
                    <a:pt x="37211" y="596"/>
                  </a:lnTo>
                  <a:lnTo>
                    <a:pt x="36823" y="441"/>
                  </a:lnTo>
                  <a:lnTo>
                    <a:pt x="36460" y="311"/>
                  </a:lnTo>
                  <a:lnTo>
                    <a:pt x="36072" y="182"/>
                  </a:lnTo>
                  <a:lnTo>
                    <a:pt x="35710" y="104"/>
                  </a:lnTo>
                  <a:lnTo>
                    <a:pt x="35322" y="53"/>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46"/>
            <p:cNvSpPr/>
            <p:nvPr/>
          </p:nvSpPr>
          <p:spPr>
            <a:xfrm>
              <a:off x="4751558" y="2703234"/>
              <a:ext cx="836747" cy="983847"/>
            </a:xfrm>
            <a:custGeom>
              <a:rect b="b" l="l" r="r" t="t"/>
              <a:pathLst>
                <a:path extrusionOk="0" fill="none" h="57292" w="48726">
                  <a:moveTo>
                    <a:pt x="47613" y="57292"/>
                  </a:moveTo>
                  <a:lnTo>
                    <a:pt x="1113" y="57292"/>
                  </a:lnTo>
                  <a:lnTo>
                    <a:pt x="1113" y="57292"/>
                  </a:lnTo>
                  <a:lnTo>
                    <a:pt x="854" y="57266"/>
                  </a:lnTo>
                  <a:lnTo>
                    <a:pt x="621" y="57188"/>
                  </a:lnTo>
                  <a:lnTo>
                    <a:pt x="440" y="57059"/>
                  </a:lnTo>
                  <a:lnTo>
                    <a:pt x="259" y="56904"/>
                  </a:lnTo>
                  <a:lnTo>
                    <a:pt x="130" y="56723"/>
                  </a:lnTo>
                  <a:lnTo>
                    <a:pt x="26" y="56516"/>
                  </a:lnTo>
                  <a:lnTo>
                    <a:pt x="0" y="56283"/>
                  </a:lnTo>
                  <a:lnTo>
                    <a:pt x="0" y="56024"/>
                  </a:lnTo>
                  <a:lnTo>
                    <a:pt x="6495" y="10041"/>
                  </a:lnTo>
                  <a:lnTo>
                    <a:pt x="6495" y="10041"/>
                  </a:lnTo>
                  <a:lnTo>
                    <a:pt x="6573" y="9498"/>
                  </a:lnTo>
                  <a:lnTo>
                    <a:pt x="6676" y="8980"/>
                  </a:lnTo>
                  <a:lnTo>
                    <a:pt x="6780" y="8463"/>
                  </a:lnTo>
                  <a:lnTo>
                    <a:pt x="6909" y="7945"/>
                  </a:lnTo>
                  <a:lnTo>
                    <a:pt x="7065" y="7427"/>
                  </a:lnTo>
                  <a:lnTo>
                    <a:pt x="7220" y="6962"/>
                  </a:lnTo>
                  <a:lnTo>
                    <a:pt x="7401" y="6470"/>
                  </a:lnTo>
                  <a:lnTo>
                    <a:pt x="7582" y="6004"/>
                  </a:lnTo>
                  <a:lnTo>
                    <a:pt x="7789" y="5564"/>
                  </a:lnTo>
                  <a:lnTo>
                    <a:pt x="7996" y="5124"/>
                  </a:lnTo>
                  <a:lnTo>
                    <a:pt x="8229" y="4710"/>
                  </a:lnTo>
                  <a:lnTo>
                    <a:pt x="8462" y="4296"/>
                  </a:lnTo>
                  <a:lnTo>
                    <a:pt x="8721" y="3908"/>
                  </a:lnTo>
                  <a:lnTo>
                    <a:pt x="8979" y="3520"/>
                  </a:lnTo>
                  <a:lnTo>
                    <a:pt x="9238" y="3158"/>
                  </a:lnTo>
                  <a:lnTo>
                    <a:pt x="9523" y="2821"/>
                  </a:lnTo>
                  <a:lnTo>
                    <a:pt x="9807" y="2511"/>
                  </a:lnTo>
                  <a:lnTo>
                    <a:pt x="10118" y="2200"/>
                  </a:lnTo>
                  <a:lnTo>
                    <a:pt x="10403" y="1916"/>
                  </a:lnTo>
                  <a:lnTo>
                    <a:pt x="10739" y="1631"/>
                  </a:lnTo>
                  <a:lnTo>
                    <a:pt x="11050" y="1372"/>
                  </a:lnTo>
                  <a:lnTo>
                    <a:pt x="11386" y="1139"/>
                  </a:lnTo>
                  <a:lnTo>
                    <a:pt x="11722" y="932"/>
                  </a:lnTo>
                  <a:lnTo>
                    <a:pt x="12085" y="751"/>
                  </a:lnTo>
                  <a:lnTo>
                    <a:pt x="12421" y="570"/>
                  </a:lnTo>
                  <a:lnTo>
                    <a:pt x="12783" y="415"/>
                  </a:lnTo>
                  <a:lnTo>
                    <a:pt x="13146" y="285"/>
                  </a:lnTo>
                  <a:lnTo>
                    <a:pt x="13534" y="182"/>
                  </a:lnTo>
                  <a:lnTo>
                    <a:pt x="13896" y="104"/>
                  </a:lnTo>
                  <a:lnTo>
                    <a:pt x="14284" y="53"/>
                  </a:lnTo>
                  <a:lnTo>
                    <a:pt x="14672" y="1"/>
                  </a:lnTo>
                  <a:lnTo>
                    <a:pt x="15060" y="1"/>
                  </a:lnTo>
                  <a:lnTo>
                    <a:pt x="34520" y="1"/>
                  </a:lnTo>
                  <a:lnTo>
                    <a:pt x="34520" y="1"/>
                  </a:lnTo>
                  <a:lnTo>
                    <a:pt x="34934" y="1"/>
                  </a:lnTo>
                  <a:lnTo>
                    <a:pt x="35322" y="53"/>
                  </a:lnTo>
                  <a:lnTo>
                    <a:pt x="35710" y="104"/>
                  </a:lnTo>
                  <a:lnTo>
                    <a:pt x="36072" y="182"/>
                  </a:lnTo>
                  <a:lnTo>
                    <a:pt x="36460" y="311"/>
                  </a:lnTo>
                  <a:lnTo>
                    <a:pt x="36823" y="441"/>
                  </a:lnTo>
                  <a:lnTo>
                    <a:pt x="37211" y="596"/>
                  </a:lnTo>
                  <a:lnTo>
                    <a:pt x="37547" y="777"/>
                  </a:lnTo>
                  <a:lnTo>
                    <a:pt x="37910" y="958"/>
                  </a:lnTo>
                  <a:lnTo>
                    <a:pt x="38246" y="1191"/>
                  </a:lnTo>
                  <a:lnTo>
                    <a:pt x="38582" y="1424"/>
                  </a:lnTo>
                  <a:lnTo>
                    <a:pt x="38919" y="1683"/>
                  </a:lnTo>
                  <a:lnTo>
                    <a:pt x="39229" y="1967"/>
                  </a:lnTo>
                  <a:lnTo>
                    <a:pt x="39540" y="2278"/>
                  </a:lnTo>
                  <a:lnTo>
                    <a:pt x="39850" y="2589"/>
                  </a:lnTo>
                  <a:lnTo>
                    <a:pt x="40135" y="2925"/>
                  </a:lnTo>
                  <a:lnTo>
                    <a:pt x="40420" y="3287"/>
                  </a:lnTo>
                  <a:lnTo>
                    <a:pt x="40704" y="3649"/>
                  </a:lnTo>
                  <a:lnTo>
                    <a:pt x="40963" y="4038"/>
                  </a:lnTo>
                  <a:lnTo>
                    <a:pt x="41196" y="4452"/>
                  </a:lnTo>
                  <a:lnTo>
                    <a:pt x="41455" y="4866"/>
                  </a:lnTo>
                  <a:lnTo>
                    <a:pt x="41662" y="5306"/>
                  </a:lnTo>
                  <a:lnTo>
                    <a:pt x="41869" y="5745"/>
                  </a:lnTo>
                  <a:lnTo>
                    <a:pt x="42076" y="6211"/>
                  </a:lnTo>
                  <a:lnTo>
                    <a:pt x="42257" y="6703"/>
                  </a:lnTo>
                  <a:lnTo>
                    <a:pt x="42438" y="7195"/>
                  </a:lnTo>
                  <a:lnTo>
                    <a:pt x="42593" y="7686"/>
                  </a:lnTo>
                  <a:lnTo>
                    <a:pt x="42723" y="8204"/>
                  </a:lnTo>
                  <a:lnTo>
                    <a:pt x="42852" y="8721"/>
                  </a:lnTo>
                  <a:lnTo>
                    <a:pt x="42955" y="9265"/>
                  </a:lnTo>
                  <a:lnTo>
                    <a:pt x="43059" y="9808"/>
                  </a:lnTo>
                  <a:lnTo>
                    <a:pt x="43137" y="10377"/>
                  </a:lnTo>
                  <a:lnTo>
                    <a:pt x="48726" y="56050"/>
                  </a:lnTo>
                  <a:lnTo>
                    <a:pt x="48726" y="56050"/>
                  </a:lnTo>
                  <a:lnTo>
                    <a:pt x="48726" y="56283"/>
                  </a:lnTo>
                  <a:lnTo>
                    <a:pt x="48674" y="56516"/>
                  </a:lnTo>
                  <a:lnTo>
                    <a:pt x="48571" y="56723"/>
                  </a:lnTo>
                  <a:lnTo>
                    <a:pt x="48441" y="56930"/>
                  </a:lnTo>
                  <a:lnTo>
                    <a:pt x="48286" y="57085"/>
                  </a:lnTo>
                  <a:lnTo>
                    <a:pt x="48079" y="57188"/>
                  </a:lnTo>
                  <a:lnTo>
                    <a:pt x="47846" y="57266"/>
                  </a:lnTo>
                  <a:lnTo>
                    <a:pt x="47613"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46"/>
            <p:cNvSpPr/>
            <p:nvPr/>
          </p:nvSpPr>
          <p:spPr>
            <a:xfrm>
              <a:off x="4704454" y="3650195"/>
              <a:ext cx="930526" cy="268406"/>
            </a:xfrm>
            <a:custGeom>
              <a:rect b="b" l="l" r="r" t="t"/>
              <a:pathLst>
                <a:path extrusionOk="0" h="15630" w="54187">
                  <a:moveTo>
                    <a:pt x="725" y="0"/>
                  </a:moveTo>
                  <a:lnTo>
                    <a:pt x="544" y="52"/>
                  </a:lnTo>
                  <a:lnTo>
                    <a:pt x="414" y="155"/>
                  </a:lnTo>
                  <a:lnTo>
                    <a:pt x="259" y="259"/>
                  </a:lnTo>
                  <a:lnTo>
                    <a:pt x="155" y="388"/>
                  </a:lnTo>
                  <a:lnTo>
                    <a:pt x="78" y="544"/>
                  </a:lnTo>
                  <a:lnTo>
                    <a:pt x="26" y="725"/>
                  </a:lnTo>
                  <a:lnTo>
                    <a:pt x="0" y="906"/>
                  </a:lnTo>
                  <a:lnTo>
                    <a:pt x="0" y="14724"/>
                  </a:lnTo>
                  <a:lnTo>
                    <a:pt x="26" y="14905"/>
                  </a:lnTo>
                  <a:lnTo>
                    <a:pt x="78" y="15086"/>
                  </a:lnTo>
                  <a:lnTo>
                    <a:pt x="155" y="15216"/>
                  </a:lnTo>
                  <a:lnTo>
                    <a:pt x="259" y="15371"/>
                  </a:lnTo>
                  <a:lnTo>
                    <a:pt x="414" y="15475"/>
                  </a:lnTo>
                  <a:lnTo>
                    <a:pt x="544" y="15552"/>
                  </a:lnTo>
                  <a:lnTo>
                    <a:pt x="725" y="15604"/>
                  </a:lnTo>
                  <a:lnTo>
                    <a:pt x="906" y="15630"/>
                  </a:lnTo>
                  <a:lnTo>
                    <a:pt x="53280" y="15630"/>
                  </a:lnTo>
                  <a:lnTo>
                    <a:pt x="53461" y="15604"/>
                  </a:lnTo>
                  <a:lnTo>
                    <a:pt x="53617" y="15552"/>
                  </a:lnTo>
                  <a:lnTo>
                    <a:pt x="53772" y="15475"/>
                  </a:lnTo>
                  <a:lnTo>
                    <a:pt x="53901" y="15371"/>
                  </a:lnTo>
                  <a:lnTo>
                    <a:pt x="54031" y="15216"/>
                  </a:lnTo>
                  <a:lnTo>
                    <a:pt x="54108" y="15086"/>
                  </a:lnTo>
                  <a:lnTo>
                    <a:pt x="54160" y="14905"/>
                  </a:lnTo>
                  <a:lnTo>
                    <a:pt x="54186" y="14724"/>
                  </a:lnTo>
                  <a:lnTo>
                    <a:pt x="54186" y="906"/>
                  </a:lnTo>
                  <a:lnTo>
                    <a:pt x="54160" y="725"/>
                  </a:lnTo>
                  <a:lnTo>
                    <a:pt x="54108" y="544"/>
                  </a:lnTo>
                  <a:lnTo>
                    <a:pt x="54031" y="388"/>
                  </a:lnTo>
                  <a:lnTo>
                    <a:pt x="53901" y="259"/>
                  </a:lnTo>
                  <a:lnTo>
                    <a:pt x="53772" y="155"/>
                  </a:lnTo>
                  <a:lnTo>
                    <a:pt x="53617" y="52"/>
                  </a:lnTo>
                  <a:lnTo>
                    <a:pt x="53461"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46"/>
            <p:cNvSpPr/>
            <p:nvPr/>
          </p:nvSpPr>
          <p:spPr>
            <a:xfrm>
              <a:off x="4704454" y="3650195"/>
              <a:ext cx="930526" cy="268406"/>
            </a:xfrm>
            <a:custGeom>
              <a:rect b="b" l="l" r="r" t="t"/>
              <a:pathLst>
                <a:path extrusionOk="0" fill="none" h="15630" w="54187">
                  <a:moveTo>
                    <a:pt x="53280" y="15630"/>
                  </a:moveTo>
                  <a:lnTo>
                    <a:pt x="906" y="15630"/>
                  </a:lnTo>
                  <a:lnTo>
                    <a:pt x="906" y="15630"/>
                  </a:lnTo>
                  <a:lnTo>
                    <a:pt x="725" y="15604"/>
                  </a:lnTo>
                  <a:lnTo>
                    <a:pt x="544" y="15552"/>
                  </a:lnTo>
                  <a:lnTo>
                    <a:pt x="414" y="15475"/>
                  </a:lnTo>
                  <a:lnTo>
                    <a:pt x="259" y="15371"/>
                  </a:lnTo>
                  <a:lnTo>
                    <a:pt x="155" y="15216"/>
                  </a:lnTo>
                  <a:lnTo>
                    <a:pt x="78" y="15086"/>
                  </a:lnTo>
                  <a:lnTo>
                    <a:pt x="26" y="14905"/>
                  </a:lnTo>
                  <a:lnTo>
                    <a:pt x="0" y="14724"/>
                  </a:lnTo>
                  <a:lnTo>
                    <a:pt x="0" y="906"/>
                  </a:lnTo>
                  <a:lnTo>
                    <a:pt x="0" y="906"/>
                  </a:lnTo>
                  <a:lnTo>
                    <a:pt x="26" y="725"/>
                  </a:lnTo>
                  <a:lnTo>
                    <a:pt x="78" y="544"/>
                  </a:lnTo>
                  <a:lnTo>
                    <a:pt x="155" y="388"/>
                  </a:lnTo>
                  <a:lnTo>
                    <a:pt x="259" y="259"/>
                  </a:lnTo>
                  <a:lnTo>
                    <a:pt x="414" y="155"/>
                  </a:lnTo>
                  <a:lnTo>
                    <a:pt x="544" y="52"/>
                  </a:lnTo>
                  <a:lnTo>
                    <a:pt x="725" y="0"/>
                  </a:lnTo>
                  <a:lnTo>
                    <a:pt x="906" y="0"/>
                  </a:lnTo>
                  <a:lnTo>
                    <a:pt x="53280" y="0"/>
                  </a:lnTo>
                  <a:lnTo>
                    <a:pt x="53280" y="0"/>
                  </a:lnTo>
                  <a:lnTo>
                    <a:pt x="53461" y="0"/>
                  </a:lnTo>
                  <a:lnTo>
                    <a:pt x="53617" y="52"/>
                  </a:lnTo>
                  <a:lnTo>
                    <a:pt x="53772" y="155"/>
                  </a:lnTo>
                  <a:lnTo>
                    <a:pt x="53901" y="259"/>
                  </a:lnTo>
                  <a:lnTo>
                    <a:pt x="54031" y="388"/>
                  </a:lnTo>
                  <a:lnTo>
                    <a:pt x="54108" y="544"/>
                  </a:lnTo>
                  <a:lnTo>
                    <a:pt x="54160" y="725"/>
                  </a:lnTo>
                  <a:lnTo>
                    <a:pt x="54186" y="906"/>
                  </a:lnTo>
                  <a:lnTo>
                    <a:pt x="54186" y="14724"/>
                  </a:lnTo>
                  <a:lnTo>
                    <a:pt x="54186" y="14724"/>
                  </a:lnTo>
                  <a:lnTo>
                    <a:pt x="54160" y="14905"/>
                  </a:lnTo>
                  <a:lnTo>
                    <a:pt x="54108" y="15086"/>
                  </a:lnTo>
                  <a:lnTo>
                    <a:pt x="54031" y="15216"/>
                  </a:lnTo>
                  <a:lnTo>
                    <a:pt x="53901" y="15371"/>
                  </a:lnTo>
                  <a:lnTo>
                    <a:pt x="53772" y="15475"/>
                  </a:lnTo>
                  <a:lnTo>
                    <a:pt x="53617" y="15552"/>
                  </a:lnTo>
                  <a:lnTo>
                    <a:pt x="53461" y="15604"/>
                  </a:lnTo>
                  <a:lnTo>
                    <a:pt x="53280"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46"/>
            <p:cNvSpPr/>
            <p:nvPr/>
          </p:nvSpPr>
          <p:spPr>
            <a:xfrm>
              <a:off x="4700899" y="3466226"/>
              <a:ext cx="97334" cy="850983"/>
            </a:xfrm>
            <a:custGeom>
              <a:rect b="b" l="l" r="r" t="t"/>
              <a:pathLst>
                <a:path extrusionOk="0" h="49555" w="5668">
                  <a:moveTo>
                    <a:pt x="207" y="0"/>
                  </a:moveTo>
                  <a:lnTo>
                    <a:pt x="130" y="26"/>
                  </a:lnTo>
                  <a:lnTo>
                    <a:pt x="52" y="52"/>
                  </a:lnTo>
                  <a:lnTo>
                    <a:pt x="26" y="130"/>
                  </a:lnTo>
                  <a:lnTo>
                    <a:pt x="0" y="207"/>
                  </a:lnTo>
                  <a:lnTo>
                    <a:pt x="0" y="49347"/>
                  </a:lnTo>
                  <a:lnTo>
                    <a:pt x="26" y="49425"/>
                  </a:lnTo>
                  <a:lnTo>
                    <a:pt x="52" y="49502"/>
                  </a:lnTo>
                  <a:lnTo>
                    <a:pt x="130" y="49528"/>
                  </a:lnTo>
                  <a:lnTo>
                    <a:pt x="207" y="49554"/>
                  </a:lnTo>
                  <a:lnTo>
                    <a:pt x="5434" y="49554"/>
                  </a:lnTo>
                  <a:lnTo>
                    <a:pt x="5538" y="49528"/>
                  </a:lnTo>
                  <a:lnTo>
                    <a:pt x="5590" y="49502"/>
                  </a:lnTo>
                  <a:lnTo>
                    <a:pt x="5641" y="49425"/>
                  </a:lnTo>
                  <a:lnTo>
                    <a:pt x="5667" y="49347"/>
                  </a:lnTo>
                  <a:lnTo>
                    <a:pt x="5667" y="207"/>
                  </a:lnTo>
                  <a:lnTo>
                    <a:pt x="5641" y="130"/>
                  </a:lnTo>
                  <a:lnTo>
                    <a:pt x="5590" y="52"/>
                  </a:lnTo>
                  <a:lnTo>
                    <a:pt x="5538" y="26"/>
                  </a:lnTo>
                  <a:lnTo>
                    <a:pt x="54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46"/>
            <p:cNvSpPr/>
            <p:nvPr/>
          </p:nvSpPr>
          <p:spPr>
            <a:xfrm>
              <a:off x="4636021" y="3387576"/>
              <a:ext cx="226643" cy="115983"/>
            </a:xfrm>
            <a:custGeom>
              <a:rect b="b" l="l" r="r" t="t"/>
              <a:pathLst>
                <a:path extrusionOk="0" h="6754" w="13198">
                  <a:moveTo>
                    <a:pt x="595" y="0"/>
                  </a:moveTo>
                  <a:lnTo>
                    <a:pt x="466" y="26"/>
                  </a:lnTo>
                  <a:lnTo>
                    <a:pt x="362" y="52"/>
                  </a:lnTo>
                  <a:lnTo>
                    <a:pt x="259" y="104"/>
                  </a:lnTo>
                  <a:lnTo>
                    <a:pt x="181" y="181"/>
                  </a:lnTo>
                  <a:lnTo>
                    <a:pt x="104" y="285"/>
                  </a:lnTo>
                  <a:lnTo>
                    <a:pt x="52" y="362"/>
                  </a:lnTo>
                  <a:lnTo>
                    <a:pt x="26" y="492"/>
                  </a:lnTo>
                  <a:lnTo>
                    <a:pt x="0" y="595"/>
                  </a:lnTo>
                  <a:lnTo>
                    <a:pt x="0" y="6159"/>
                  </a:lnTo>
                  <a:lnTo>
                    <a:pt x="26" y="6262"/>
                  </a:lnTo>
                  <a:lnTo>
                    <a:pt x="52" y="6392"/>
                  </a:lnTo>
                  <a:lnTo>
                    <a:pt x="104" y="6495"/>
                  </a:lnTo>
                  <a:lnTo>
                    <a:pt x="181" y="6573"/>
                  </a:lnTo>
                  <a:lnTo>
                    <a:pt x="259" y="6650"/>
                  </a:lnTo>
                  <a:lnTo>
                    <a:pt x="362" y="6702"/>
                  </a:lnTo>
                  <a:lnTo>
                    <a:pt x="466" y="6728"/>
                  </a:lnTo>
                  <a:lnTo>
                    <a:pt x="595" y="6754"/>
                  </a:lnTo>
                  <a:lnTo>
                    <a:pt x="12602" y="6754"/>
                  </a:lnTo>
                  <a:lnTo>
                    <a:pt x="12732" y="6728"/>
                  </a:lnTo>
                  <a:lnTo>
                    <a:pt x="12835" y="6702"/>
                  </a:lnTo>
                  <a:lnTo>
                    <a:pt x="12939" y="6650"/>
                  </a:lnTo>
                  <a:lnTo>
                    <a:pt x="13042" y="6573"/>
                  </a:lnTo>
                  <a:lnTo>
                    <a:pt x="13120" y="6495"/>
                  </a:lnTo>
                  <a:lnTo>
                    <a:pt x="13171" y="6392"/>
                  </a:lnTo>
                  <a:lnTo>
                    <a:pt x="13197" y="6262"/>
                  </a:lnTo>
                  <a:lnTo>
                    <a:pt x="13197" y="6159"/>
                  </a:lnTo>
                  <a:lnTo>
                    <a:pt x="13197" y="595"/>
                  </a:lnTo>
                  <a:lnTo>
                    <a:pt x="13197" y="492"/>
                  </a:lnTo>
                  <a:lnTo>
                    <a:pt x="13171" y="362"/>
                  </a:lnTo>
                  <a:lnTo>
                    <a:pt x="13120" y="285"/>
                  </a:lnTo>
                  <a:lnTo>
                    <a:pt x="13042" y="181"/>
                  </a:lnTo>
                  <a:lnTo>
                    <a:pt x="12939" y="104"/>
                  </a:lnTo>
                  <a:lnTo>
                    <a:pt x="12835" y="52"/>
                  </a:lnTo>
                  <a:lnTo>
                    <a:pt x="12732" y="26"/>
                  </a:lnTo>
                  <a:lnTo>
                    <a:pt x="12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46"/>
            <p:cNvSpPr/>
            <p:nvPr/>
          </p:nvSpPr>
          <p:spPr>
            <a:xfrm>
              <a:off x="4640898" y="4301187"/>
              <a:ext cx="217318" cy="57785"/>
            </a:xfrm>
            <a:custGeom>
              <a:rect b="b" l="l" r="r" t="t"/>
              <a:pathLst>
                <a:path extrusionOk="0" h="3365" w="12655">
                  <a:moveTo>
                    <a:pt x="2847" y="1"/>
                  </a:moveTo>
                  <a:lnTo>
                    <a:pt x="2614" y="27"/>
                  </a:lnTo>
                  <a:lnTo>
                    <a:pt x="2382" y="78"/>
                  </a:lnTo>
                  <a:lnTo>
                    <a:pt x="2175" y="130"/>
                  </a:lnTo>
                  <a:lnTo>
                    <a:pt x="1942" y="208"/>
                  </a:lnTo>
                  <a:lnTo>
                    <a:pt x="1735" y="285"/>
                  </a:lnTo>
                  <a:lnTo>
                    <a:pt x="1346" y="492"/>
                  </a:lnTo>
                  <a:lnTo>
                    <a:pt x="958" y="751"/>
                  </a:lnTo>
                  <a:lnTo>
                    <a:pt x="648" y="1062"/>
                  </a:lnTo>
                  <a:lnTo>
                    <a:pt x="363" y="1398"/>
                  </a:lnTo>
                  <a:lnTo>
                    <a:pt x="130" y="1760"/>
                  </a:lnTo>
                  <a:lnTo>
                    <a:pt x="53" y="1916"/>
                  </a:lnTo>
                  <a:lnTo>
                    <a:pt x="27" y="2045"/>
                  </a:lnTo>
                  <a:lnTo>
                    <a:pt x="1" y="2174"/>
                  </a:lnTo>
                  <a:lnTo>
                    <a:pt x="1" y="2330"/>
                  </a:lnTo>
                  <a:lnTo>
                    <a:pt x="27" y="2459"/>
                  </a:lnTo>
                  <a:lnTo>
                    <a:pt x="53" y="2588"/>
                  </a:lnTo>
                  <a:lnTo>
                    <a:pt x="104" y="2718"/>
                  </a:lnTo>
                  <a:lnTo>
                    <a:pt x="156" y="2847"/>
                  </a:lnTo>
                  <a:lnTo>
                    <a:pt x="260" y="2951"/>
                  </a:lnTo>
                  <a:lnTo>
                    <a:pt x="337" y="3054"/>
                  </a:lnTo>
                  <a:lnTo>
                    <a:pt x="441" y="3132"/>
                  </a:lnTo>
                  <a:lnTo>
                    <a:pt x="570" y="3209"/>
                  </a:lnTo>
                  <a:lnTo>
                    <a:pt x="700" y="3287"/>
                  </a:lnTo>
                  <a:lnTo>
                    <a:pt x="829" y="3339"/>
                  </a:lnTo>
                  <a:lnTo>
                    <a:pt x="984" y="3365"/>
                  </a:lnTo>
                  <a:lnTo>
                    <a:pt x="11671" y="3365"/>
                  </a:lnTo>
                  <a:lnTo>
                    <a:pt x="11827" y="3339"/>
                  </a:lnTo>
                  <a:lnTo>
                    <a:pt x="11956" y="3287"/>
                  </a:lnTo>
                  <a:lnTo>
                    <a:pt x="12085" y="3209"/>
                  </a:lnTo>
                  <a:lnTo>
                    <a:pt x="12189" y="3132"/>
                  </a:lnTo>
                  <a:lnTo>
                    <a:pt x="12292" y="3054"/>
                  </a:lnTo>
                  <a:lnTo>
                    <a:pt x="12396" y="2951"/>
                  </a:lnTo>
                  <a:lnTo>
                    <a:pt x="12473" y="2847"/>
                  </a:lnTo>
                  <a:lnTo>
                    <a:pt x="12551" y="2718"/>
                  </a:lnTo>
                  <a:lnTo>
                    <a:pt x="12603" y="2588"/>
                  </a:lnTo>
                  <a:lnTo>
                    <a:pt x="12629" y="2459"/>
                  </a:lnTo>
                  <a:lnTo>
                    <a:pt x="12655" y="2330"/>
                  </a:lnTo>
                  <a:lnTo>
                    <a:pt x="12655" y="2174"/>
                  </a:lnTo>
                  <a:lnTo>
                    <a:pt x="12629" y="2045"/>
                  </a:lnTo>
                  <a:lnTo>
                    <a:pt x="12577" y="1916"/>
                  </a:lnTo>
                  <a:lnTo>
                    <a:pt x="12525" y="1760"/>
                  </a:lnTo>
                  <a:lnTo>
                    <a:pt x="12292" y="1398"/>
                  </a:lnTo>
                  <a:lnTo>
                    <a:pt x="12008" y="1062"/>
                  </a:lnTo>
                  <a:lnTo>
                    <a:pt x="11671" y="751"/>
                  </a:lnTo>
                  <a:lnTo>
                    <a:pt x="11309" y="492"/>
                  </a:lnTo>
                  <a:lnTo>
                    <a:pt x="10921" y="285"/>
                  </a:lnTo>
                  <a:lnTo>
                    <a:pt x="10688" y="208"/>
                  </a:lnTo>
                  <a:lnTo>
                    <a:pt x="10481" y="130"/>
                  </a:lnTo>
                  <a:lnTo>
                    <a:pt x="10248" y="78"/>
                  </a:lnTo>
                  <a:lnTo>
                    <a:pt x="10041" y="27"/>
                  </a:lnTo>
                  <a:lnTo>
                    <a:pt x="9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46"/>
            <p:cNvSpPr/>
            <p:nvPr/>
          </p:nvSpPr>
          <p:spPr>
            <a:xfrm>
              <a:off x="5543416" y="3466226"/>
              <a:ext cx="97334" cy="850983"/>
            </a:xfrm>
            <a:custGeom>
              <a:rect b="b" l="l" r="r" t="t"/>
              <a:pathLst>
                <a:path extrusionOk="0" h="49555" w="5668">
                  <a:moveTo>
                    <a:pt x="207" y="0"/>
                  </a:moveTo>
                  <a:lnTo>
                    <a:pt x="130" y="26"/>
                  </a:lnTo>
                  <a:lnTo>
                    <a:pt x="52" y="52"/>
                  </a:lnTo>
                  <a:lnTo>
                    <a:pt x="26" y="130"/>
                  </a:lnTo>
                  <a:lnTo>
                    <a:pt x="0" y="207"/>
                  </a:lnTo>
                  <a:lnTo>
                    <a:pt x="0" y="49347"/>
                  </a:lnTo>
                  <a:lnTo>
                    <a:pt x="26" y="49425"/>
                  </a:lnTo>
                  <a:lnTo>
                    <a:pt x="52" y="49502"/>
                  </a:lnTo>
                  <a:lnTo>
                    <a:pt x="130" y="49528"/>
                  </a:lnTo>
                  <a:lnTo>
                    <a:pt x="207" y="49554"/>
                  </a:lnTo>
                  <a:lnTo>
                    <a:pt x="5460" y="49554"/>
                  </a:lnTo>
                  <a:lnTo>
                    <a:pt x="5538" y="49528"/>
                  </a:lnTo>
                  <a:lnTo>
                    <a:pt x="5590" y="49502"/>
                  </a:lnTo>
                  <a:lnTo>
                    <a:pt x="5642" y="49425"/>
                  </a:lnTo>
                  <a:lnTo>
                    <a:pt x="5667" y="49347"/>
                  </a:lnTo>
                  <a:lnTo>
                    <a:pt x="5667" y="207"/>
                  </a:lnTo>
                  <a:lnTo>
                    <a:pt x="5642" y="130"/>
                  </a:lnTo>
                  <a:lnTo>
                    <a:pt x="5590" y="52"/>
                  </a:lnTo>
                  <a:lnTo>
                    <a:pt x="5538" y="26"/>
                  </a:lnTo>
                  <a:lnTo>
                    <a:pt x="5460"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46"/>
            <p:cNvSpPr/>
            <p:nvPr/>
          </p:nvSpPr>
          <p:spPr>
            <a:xfrm>
              <a:off x="5478539" y="3387576"/>
              <a:ext cx="227089" cy="115983"/>
            </a:xfrm>
            <a:custGeom>
              <a:rect b="b" l="l" r="r" t="t"/>
              <a:pathLst>
                <a:path extrusionOk="0" h="6754" w="13224">
                  <a:moveTo>
                    <a:pt x="596" y="0"/>
                  </a:moveTo>
                  <a:lnTo>
                    <a:pt x="492" y="26"/>
                  </a:lnTo>
                  <a:lnTo>
                    <a:pt x="363" y="52"/>
                  </a:lnTo>
                  <a:lnTo>
                    <a:pt x="259" y="104"/>
                  </a:lnTo>
                  <a:lnTo>
                    <a:pt x="182" y="181"/>
                  </a:lnTo>
                  <a:lnTo>
                    <a:pt x="104" y="285"/>
                  </a:lnTo>
                  <a:lnTo>
                    <a:pt x="52" y="362"/>
                  </a:lnTo>
                  <a:lnTo>
                    <a:pt x="26" y="492"/>
                  </a:lnTo>
                  <a:lnTo>
                    <a:pt x="0" y="595"/>
                  </a:lnTo>
                  <a:lnTo>
                    <a:pt x="0" y="6159"/>
                  </a:lnTo>
                  <a:lnTo>
                    <a:pt x="26" y="6262"/>
                  </a:lnTo>
                  <a:lnTo>
                    <a:pt x="52" y="6392"/>
                  </a:lnTo>
                  <a:lnTo>
                    <a:pt x="104" y="6495"/>
                  </a:lnTo>
                  <a:lnTo>
                    <a:pt x="182" y="6573"/>
                  </a:lnTo>
                  <a:lnTo>
                    <a:pt x="259" y="6650"/>
                  </a:lnTo>
                  <a:lnTo>
                    <a:pt x="363" y="6702"/>
                  </a:lnTo>
                  <a:lnTo>
                    <a:pt x="492" y="6728"/>
                  </a:lnTo>
                  <a:lnTo>
                    <a:pt x="596" y="6754"/>
                  </a:lnTo>
                  <a:lnTo>
                    <a:pt x="12628" y="6754"/>
                  </a:lnTo>
                  <a:lnTo>
                    <a:pt x="12732" y="6728"/>
                  </a:lnTo>
                  <a:lnTo>
                    <a:pt x="12861" y="6702"/>
                  </a:lnTo>
                  <a:lnTo>
                    <a:pt x="12939" y="6650"/>
                  </a:lnTo>
                  <a:lnTo>
                    <a:pt x="13042" y="6573"/>
                  </a:lnTo>
                  <a:lnTo>
                    <a:pt x="13120" y="6495"/>
                  </a:lnTo>
                  <a:lnTo>
                    <a:pt x="13172" y="6392"/>
                  </a:lnTo>
                  <a:lnTo>
                    <a:pt x="13198" y="6262"/>
                  </a:lnTo>
                  <a:lnTo>
                    <a:pt x="13223" y="6159"/>
                  </a:lnTo>
                  <a:lnTo>
                    <a:pt x="13223" y="595"/>
                  </a:lnTo>
                  <a:lnTo>
                    <a:pt x="13198" y="492"/>
                  </a:lnTo>
                  <a:lnTo>
                    <a:pt x="13172" y="362"/>
                  </a:lnTo>
                  <a:lnTo>
                    <a:pt x="13120" y="285"/>
                  </a:lnTo>
                  <a:lnTo>
                    <a:pt x="13042" y="181"/>
                  </a:lnTo>
                  <a:lnTo>
                    <a:pt x="12939" y="104"/>
                  </a:lnTo>
                  <a:lnTo>
                    <a:pt x="12861" y="52"/>
                  </a:lnTo>
                  <a:lnTo>
                    <a:pt x="12732" y="26"/>
                  </a:lnTo>
                  <a:lnTo>
                    <a:pt x="12628"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46"/>
            <p:cNvSpPr/>
            <p:nvPr/>
          </p:nvSpPr>
          <p:spPr>
            <a:xfrm>
              <a:off x="5483433" y="4301187"/>
              <a:ext cx="217301" cy="57785"/>
            </a:xfrm>
            <a:custGeom>
              <a:rect b="b" l="l" r="r" t="t"/>
              <a:pathLst>
                <a:path extrusionOk="0" h="3365" w="12654">
                  <a:moveTo>
                    <a:pt x="2847" y="1"/>
                  </a:moveTo>
                  <a:lnTo>
                    <a:pt x="2614" y="27"/>
                  </a:lnTo>
                  <a:lnTo>
                    <a:pt x="2381" y="78"/>
                  </a:lnTo>
                  <a:lnTo>
                    <a:pt x="2174" y="130"/>
                  </a:lnTo>
                  <a:lnTo>
                    <a:pt x="1941" y="208"/>
                  </a:lnTo>
                  <a:lnTo>
                    <a:pt x="1734" y="285"/>
                  </a:lnTo>
                  <a:lnTo>
                    <a:pt x="1346" y="492"/>
                  </a:lnTo>
                  <a:lnTo>
                    <a:pt x="983" y="751"/>
                  </a:lnTo>
                  <a:lnTo>
                    <a:pt x="647" y="1062"/>
                  </a:lnTo>
                  <a:lnTo>
                    <a:pt x="362" y="1398"/>
                  </a:lnTo>
                  <a:lnTo>
                    <a:pt x="129" y="1760"/>
                  </a:lnTo>
                  <a:lnTo>
                    <a:pt x="52" y="1916"/>
                  </a:lnTo>
                  <a:lnTo>
                    <a:pt x="26" y="2045"/>
                  </a:lnTo>
                  <a:lnTo>
                    <a:pt x="0" y="2174"/>
                  </a:lnTo>
                  <a:lnTo>
                    <a:pt x="0" y="2330"/>
                  </a:lnTo>
                  <a:lnTo>
                    <a:pt x="26" y="2459"/>
                  </a:lnTo>
                  <a:lnTo>
                    <a:pt x="52" y="2588"/>
                  </a:lnTo>
                  <a:lnTo>
                    <a:pt x="104" y="2718"/>
                  </a:lnTo>
                  <a:lnTo>
                    <a:pt x="181" y="2847"/>
                  </a:lnTo>
                  <a:lnTo>
                    <a:pt x="259" y="2951"/>
                  </a:lnTo>
                  <a:lnTo>
                    <a:pt x="336" y="3054"/>
                  </a:lnTo>
                  <a:lnTo>
                    <a:pt x="440" y="3132"/>
                  </a:lnTo>
                  <a:lnTo>
                    <a:pt x="569" y="3209"/>
                  </a:lnTo>
                  <a:lnTo>
                    <a:pt x="699" y="3287"/>
                  </a:lnTo>
                  <a:lnTo>
                    <a:pt x="828" y="3339"/>
                  </a:lnTo>
                  <a:lnTo>
                    <a:pt x="983" y="3365"/>
                  </a:lnTo>
                  <a:lnTo>
                    <a:pt x="11670" y="3365"/>
                  </a:lnTo>
                  <a:lnTo>
                    <a:pt x="11826" y="3339"/>
                  </a:lnTo>
                  <a:lnTo>
                    <a:pt x="11955" y="3287"/>
                  </a:lnTo>
                  <a:lnTo>
                    <a:pt x="12084" y="3209"/>
                  </a:lnTo>
                  <a:lnTo>
                    <a:pt x="12188" y="3132"/>
                  </a:lnTo>
                  <a:lnTo>
                    <a:pt x="12292" y="3054"/>
                  </a:lnTo>
                  <a:lnTo>
                    <a:pt x="12395" y="2951"/>
                  </a:lnTo>
                  <a:lnTo>
                    <a:pt x="12473" y="2847"/>
                  </a:lnTo>
                  <a:lnTo>
                    <a:pt x="12550" y="2718"/>
                  </a:lnTo>
                  <a:lnTo>
                    <a:pt x="12602" y="2588"/>
                  </a:lnTo>
                  <a:lnTo>
                    <a:pt x="12628" y="2459"/>
                  </a:lnTo>
                  <a:lnTo>
                    <a:pt x="12654" y="2330"/>
                  </a:lnTo>
                  <a:lnTo>
                    <a:pt x="12654" y="2174"/>
                  </a:lnTo>
                  <a:lnTo>
                    <a:pt x="12628" y="2045"/>
                  </a:lnTo>
                  <a:lnTo>
                    <a:pt x="12576" y="1916"/>
                  </a:lnTo>
                  <a:lnTo>
                    <a:pt x="12524" y="1760"/>
                  </a:lnTo>
                  <a:lnTo>
                    <a:pt x="12292" y="1398"/>
                  </a:lnTo>
                  <a:lnTo>
                    <a:pt x="12007" y="1062"/>
                  </a:lnTo>
                  <a:lnTo>
                    <a:pt x="11670" y="751"/>
                  </a:lnTo>
                  <a:lnTo>
                    <a:pt x="11308" y="492"/>
                  </a:lnTo>
                  <a:lnTo>
                    <a:pt x="10920" y="285"/>
                  </a:lnTo>
                  <a:lnTo>
                    <a:pt x="10713" y="208"/>
                  </a:lnTo>
                  <a:lnTo>
                    <a:pt x="10480" y="130"/>
                  </a:lnTo>
                  <a:lnTo>
                    <a:pt x="10247" y="78"/>
                  </a:lnTo>
                  <a:lnTo>
                    <a:pt x="10040" y="27"/>
                  </a:lnTo>
                  <a:lnTo>
                    <a:pt x="9807" y="1"/>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46"/>
            <p:cNvSpPr/>
            <p:nvPr/>
          </p:nvSpPr>
          <p:spPr>
            <a:xfrm>
              <a:off x="5588734" y="2703234"/>
              <a:ext cx="836764" cy="983847"/>
            </a:xfrm>
            <a:custGeom>
              <a:rect b="b" l="l" r="r" t="t"/>
              <a:pathLst>
                <a:path extrusionOk="0" h="57292" w="48727">
                  <a:moveTo>
                    <a:pt x="14673" y="1"/>
                  </a:moveTo>
                  <a:lnTo>
                    <a:pt x="14285" y="53"/>
                  </a:lnTo>
                  <a:lnTo>
                    <a:pt x="13897" y="104"/>
                  </a:lnTo>
                  <a:lnTo>
                    <a:pt x="13508" y="182"/>
                  </a:lnTo>
                  <a:lnTo>
                    <a:pt x="13146" y="285"/>
                  </a:lnTo>
                  <a:lnTo>
                    <a:pt x="12784" y="415"/>
                  </a:lnTo>
                  <a:lnTo>
                    <a:pt x="12422" y="570"/>
                  </a:lnTo>
                  <a:lnTo>
                    <a:pt x="12085" y="751"/>
                  </a:lnTo>
                  <a:lnTo>
                    <a:pt x="11723" y="932"/>
                  </a:lnTo>
                  <a:lnTo>
                    <a:pt x="11387" y="1139"/>
                  </a:lnTo>
                  <a:lnTo>
                    <a:pt x="11050" y="1372"/>
                  </a:lnTo>
                  <a:lnTo>
                    <a:pt x="10740" y="1631"/>
                  </a:lnTo>
                  <a:lnTo>
                    <a:pt x="10403" y="1916"/>
                  </a:lnTo>
                  <a:lnTo>
                    <a:pt x="10119" y="2200"/>
                  </a:lnTo>
                  <a:lnTo>
                    <a:pt x="9808" y="2511"/>
                  </a:lnTo>
                  <a:lnTo>
                    <a:pt x="9523" y="2821"/>
                  </a:lnTo>
                  <a:lnTo>
                    <a:pt x="9239" y="3158"/>
                  </a:lnTo>
                  <a:lnTo>
                    <a:pt x="8980" y="3520"/>
                  </a:lnTo>
                  <a:lnTo>
                    <a:pt x="8721" y="3908"/>
                  </a:lnTo>
                  <a:lnTo>
                    <a:pt x="8463" y="4296"/>
                  </a:lnTo>
                  <a:lnTo>
                    <a:pt x="8230" y="4710"/>
                  </a:lnTo>
                  <a:lnTo>
                    <a:pt x="7997" y="5124"/>
                  </a:lnTo>
                  <a:lnTo>
                    <a:pt x="7790" y="5564"/>
                  </a:lnTo>
                  <a:lnTo>
                    <a:pt x="7583" y="6004"/>
                  </a:lnTo>
                  <a:lnTo>
                    <a:pt x="7402" y="6470"/>
                  </a:lnTo>
                  <a:lnTo>
                    <a:pt x="7220" y="6962"/>
                  </a:lnTo>
                  <a:lnTo>
                    <a:pt x="7065" y="7427"/>
                  </a:lnTo>
                  <a:lnTo>
                    <a:pt x="6910" y="7945"/>
                  </a:lnTo>
                  <a:lnTo>
                    <a:pt x="6781" y="8463"/>
                  </a:lnTo>
                  <a:lnTo>
                    <a:pt x="6677" y="8980"/>
                  </a:lnTo>
                  <a:lnTo>
                    <a:pt x="6574" y="9498"/>
                  </a:lnTo>
                  <a:lnTo>
                    <a:pt x="6496" y="10041"/>
                  </a:lnTo>
                  <a:lnTo>
                    <a:pt x="1" y="56024"/>
                  </a:lnTo>
                  <a:lnTo>
                    <a:pt x="1" y="56283"/>
                  </a:lnTo>
                  <a:lnTo>
                    <a:pt x="27" y="56516"/>
                  </a:lnTo>
                  <a:lnTo>
                    <a:pt x="130" y="56723"/>
                  </a:lnTo>
                  <a:lnTo>
                    <a:pt x="260" y="56904"/>
                  </a:lnTo>
                  <a:lnTo>
                    <a:pt x="441" y="57059"/>
                  </a:lnTo>
                  <a:lnTo>
                    <a:pt x="622" y="57188"/>
                  </a:lnTo>
                  <a:lnTo>
                    <a:pt x="855" y="57266"/>
                  </a:lnTo>
                  <a:lnTo>
                    <a:pt x="1088" y="57292"/>
                  </a:lnTo>
                  <a:lnTo>
                    <a:pt x="47614" y="57292"/>
                  </a:lnTo>
                  <a:lnTo>
                    <a:pt x="47847" y="57266"/>
                  </a:lnTo>
                  <a:lnTo>
                    <a:pt x="48080" y="57188"/>
                  </a:lnTo>
                  <a:lnTo>
                    <a:pt x="48287" y="57085"/>
                  </a:lnTo>
                  <a:lnTo>
                    <a:pt x="48442" y="56930"/>
                  </a:lnTo>
                  <a:lnTo>
                    <a:pt x="48571" y="56723"/>
                  </a:lnTo>
                  <a:lnTo>
                    <a:pt x="48675" y="56516"/>
                  </a:lnTo>
                  <a:lnTo>
                    <a:pt x="48727" y="56283"/>
                  </a:lnTo>
                  <a:lnTo>
                    <a:pt x="48727" y="56050"/>
                  </a:lnTo>
                  <a:lnTo>
                    <a:pt x="43137" y="10377"/>
                  </a:lnTo>
                  <a:lnTo>
                    <a:pt x="43060" y="9808"/>
                  </a:lnTo>
                  <a:lnTo>
                    <a:pt x="42956" y="9265"/>
                  </a:lnTo>
                  <a:lnTo>
                    <a:pt x="42853" y="8721"/>
                  </a:lnTo>
                  <a:lnTo>
                    <a:pt x="42723" y="8204"/>
                  </a:lnTo>
                  <a:lnTo>
                    <a:pt x="42594" y="7686"/>
                  </a:lnTo>
                  <a:lnTo>
                    <a:pt x="42439" y="7195"/>
                  </a:lnTo>
                  <a:lnTo>
                    <a:pt x="42257" y="6703"/>
                  </a:lnTo>
                  <a:lnTo>
                    <a:pt x="42076" y="6211"/>
                  </a:lnTo>
                  <a:lnTo>
                    <a:pt x="41869" y="5745"/>
                  </a:lnTo>
                  <a:lnTo>
                    <a:pt x="41662" y="5306"/>
                  </a:lnTo>
                  <a:lnTo>
                    <a:pt x="41429" y="4866"/>
                  </a:lnTo>
                  <a:lnTo>
                    <a:pt x="41197" y="4452"/>
                  </a:lnTo>
                  <a:lnTo>
                    <a:pt x="40964" y="4038"/>
                  </a:lnTo>
                  <a:lnTo>
                    <a:pt x="40705" y="3649"/>
                  </a:lnTo>
                  <a:lnTo>
                    <a:pt x="40420" y="3287"/>
                  </a:lnTo>
                  <a:lnTo>
                    <a:pt x="40136" y="2925"/>
                  </a:lnTo>
                  <a:lnTo>
                    <a:pt x="39851" y="2589"/>
                  </a:lnTo>
                  <a:lnTo>
                    <a:pt x="39540" y="2278"/>
                  </a:lnTo>
                  <a:lnTo>
                    <a:pt x="39230" y="1967"/>
                  </a:lnTo>
                  <a:lnTo>
                    <a:pt x="38919" y="1683"/>
                  </a:lnTo>
                  <a:lnTo>
                    <a:pt x="38583" y="1424"/>
                  </a:lnTo>
                  <a:lnTo>
                    <a:pt x="38247" y="1191"/>
                  </a:lnTo>
                  <a:lnTo>
                    <a:pt x="37910" y="958"/>
                  </a:lnTo>
                  <a:lnTo>
                    <a:pt x="37548" y="777"/>
                  </a:lnTo>
                  <a:lnTo>
                    <a:pt x="37186" y="596"/>
                  </a:lnTo>
                  <a:lnTo>
                    <a:pt x="36823" y="441"/>
                  </a:lnTo>
                  <a:lnTo>
                    <a:pt x="36461" y="311"/>
                  </a:lnTo>
                  <a:lnTo>
                    <a:pt x="36073" y="182"/>
                  </a:lnTo>
                  <a:lnTo>
                    <a:pt x="35711" y="104"/>
                  </a:lnTo>
                  <a:lnTo>
                    <a:pt x="35323" y="53"/>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46"/>
            <p:cNvSpPr/>
            <p:nvPr/>
          </p:nvSpPr>
          <p:spPr>
            <a:xfrm>
              <a:off x="5588734" y="2703234"/>
              <a:ext cx="836764" cy="983847"/>
            </a:xfrm>
            <a:custGeom>
              <a:rect b="b" l="l" r="r" t="t"/>
              <a:pathLst>
                <a:path extrusionOk="0" fill="none" h="57292" w="48727">
                  <a:moveTo>
                    <a:pt x="47614" y="57292"/>
                  </a:moveTo>
                  <a:lnTo>
                    <a:pt x="1088" y="57292"/>
                  </a:lnTo>
                  <a:lnTo>
                    <a:pt x="1088" y="57292"/>
                  </a:lnTo>
                  <a:lnTo>
                    <a:pt x="855" y="57266"/>
                  </a:lnTo>
                  <a:lnTo>
                    <a:pt x="622" y="57188"/>
                  </a:lnTo>
                  <a:lnTo>
                    <a:pt x="441" y="57059"/>
                  </a:lnTo>
                  <a:lnTo>
                    <a:pt x="260" y="56904"/>
                  </a:lnTo>
                  <a:lnTo>
                    <a:pt x="130" y="56723"/>
                  </a:lnTo>
                  <a:lnTo>
                    <a:pt x="27" y="56516"/>
                  </a:lnTo>
                  <a:lnTo>
                    <a:pt x="1" y="56283"/>
                  </a:lnTo>
                  <a:lnTo>
                    <a:pt x="1" y="56024"/>
                  </a:lnTo>
                  <a:lnTo>
                    <a:pt x="6496" y="10041"/>
                  </a:lnTo>
                  <a:lnTo>
                    <a:pt x="6496" y="10041"/>
                  </a:lnTo>
                  <a:lnTo>
                    <a:pt x="6574" y="9498"/>
                  </a:lnTo>
                  <a:lnTo>
                    <a:pt x="6677" y="8980"/>
                  </a:lnTo>
                  <a:lnTo>
                    <a:pt x="6781" y="8463"/>
                  </a:lnTo>
                  <a:lnTo>
                    <a:pt x="6910" y="7945"/>
                  </a:lnTo>
                  <a:lnTo>
                    <a:pt x="7065" y="7427"/>
                  </a:lnTo>
                  <a:lnTo>
                    <a:pt x="7220" y="6962"/>
                  </a:lnTo>
                  <a:lnTo>
                    <a:pt x="7402" y="6470"/>
                  </a:lnTo>
                  <a:lnTo>
                    <a:pt x="7583" y="6004"/>
                  </a:lnTo>
                  <a:lnTo>
                    <a:pt x="7790" y="5564"/>
                  </a:lnTo>
                  <a:lnTo>
                    <a:pt x="7997" y="5124"/>
                  </a:lnTo>
                  <a:lnTo>
                    <a:pt x="8230" y="4710"/>
                  </a:lnTo>
                  <a:lnTo>
                    <a:pt x="8463" y="4296"/>
                  </a:lnTo>
                  <a:lnTo>
                    <a:pt x="8721" y="3908"/>
                  </a:lnTo>
                  <a:lnTo>
                    <a:pt x="8980" y="3520"/>
                  </a:lnTo>
                  <a:lnTo>
                    <a:pt x="9239" y="3158"/>
                  </a:lnTo>
                  <a:lnTo>
                    <a:pt x="9523" y="2821"/>
                  </a:lnTo>
                  <a:lnTo>
                    <a:pt x="9808" y="2511"/>
                  </a:lnTo>
                  <a:lnTo>
                    <a:pt x="10119" y="2200"/>
                  </a:lnTo>
                  <a:lnTo>
                    <a:pt x="10403" y="1916"/>
                  </a:lnTo>
                  <a:lnTo>
                    <a:pt x="10740" y="1631"/>
                  </a:lnTo>
                  <a:lnTo>
                    <a:pt x="11050" y="1372"/>
                  </a:lnTo>
                  <a:lnTo>
                    <a:pt x="11387" y="1139"/>
                  </a:lnTo>
                  <a:lnTo>
                    <a:pt x="11723" y="932"/>
                  </a:lnTo>
                  <a:lnTo>
                    <a:pt x="12085" y="751"/>
                  </a:lnTo>
                  <a:lnTo>
                    <a:pt x="12422" y="570"/>
                  </a:lnTo>
                  <a:lnTo>
                    <a:pt x="12784" y="415"/>
                  </a:lnTo>
                  <a:lnTo>
                    <a:pt x="13146" y="285"/>
                  </a:lnTo>
                  <a:lnTo>
                    <a:pt x="13508" y="182"/>
                  </a:lnTo>
                  <a:lnTo>
                    <a:pt x="13897" y="104"/>
                  </a:lnTo>
                  <a:lnTo>
                    <a:pt x="14285" y="53"/>
                  </a:lnTo>
                  <a:lnTo>
                    <a:pt x="14673" y="1"/>
                  </a:lnTo>
                  <a:lnTo>
                    <a:pt x="15035" y="1"/>
                  </a:lnTo>
                  <a:lnTo>
                    <a:pt x="34520" y="1"/>
                  </a:lnTo>
                  <a:lnTo>
                    <a:pt x="34520" y="1"/>
                  </a:lnTo>
                  <a:lnTo>
                    <a:pt x="34934" y="1"/>
                  </a:lnTo>
                  <a:lnTo>
                    <a:pt x="35323" y="53"/>
                  </a:lnTo>
                  <a:lnTo>
                    <a:pt x="35711" y="104"/>
                  </a:lnTo>
                  <a:lnTo>
                    <a:pt x="36073" y="182"/>
                  </a:lnTo>
                  <a:lnTo>
                    <a:pt x="36461" y="311"/>
                  </a:lnTo>
                  <a:lnTo>
                    <a:pt x="36823" y="441"/>
                  </a:lnTo>
                  <a:lnTo>
                    <a:pt x="37186" y="596"/>
                  </a:lnTo>
                  <a:lnTo>
                    <a:pt x="37548" y="777"/>
                  </a:lnTo>
                  <a:lnTo>
                    <a:pt x="37910" y="958"/>
                  </a:lnTo>
                  <a:lnTo>
                    <a:pt x="38247" y="1191"/>
                  </a:lnTo>
                  <a:lnTo>
                    <a:pt x="38583" y="1424"/>
                  </a:lnTo>
                  <a:lnTo>
                    <a:pt x="38919" y="1683"/>
                  </a:lnTo>
                  <a:lnTo>
                    <a:pt x="39230" y="1967"/>
                  </a:lnTo>
                  <a:lnTo>
                    <a:pt x="39540" y="2278"/>
                  </a:lnTo>
                  <a:lnTo>
                    <a:pt x="39851" y="2589"/>
                  </a:lnTo>
                  <a:lnTo>
                    <a:pt x="40136" y="2925"/>
                  </a:lnTo>
                  <a:lnTo>
                    <a:pt x="40420" y="3287"/>
                  </a:lnTo>
                  <a:lnTo>
                    <a:pt x="40705" y="3649"/>
                  </a:lnTo>
                  <a:lnTo>
                    <a:pt x="40964" y="4038"/>
                  </a:lnTo>
                  <a:lnTo>
                    <a:pt x="41197" y="4452"/>
                  </a:lnTo>
                  <a:lnTo>
                    <a:pt x="41429" y="4866"/>
                  </a:lnTo>
                  <a:lnTo>
                    <a:pt x="41662" y="5306"/>
                  </a:lnTo>
                  <a:lnTo>
                    <a:pt x="41869" y="5745"/>
                  </a:lnTo>
                  <a:lnTo>
                    <a:pt x="42076" y="6211"/>
                  </a:lnTo>
                  <a:lnTo>
                    <a:pt x="42257" y="6703"/>
                  </a:lnTo>
                  <a:lnTo>
                    <a:pt x="42439" y="7195"/>
                  </a:lnTo>
                  <a:lnTo>
                    <a:pt x="42594" y="7686"/>
                  </a:lnTo>
                  <a:lnTo>
                    <a:pt x="42723" y="8204"/>
                  </a:lnTo>
                  <a:lnTo>
                    <a:pt x="42853" y="8721"/>
                  </a:lnTo>
                  <a:lnTo>
                    <a:pt x="42956" y="9265"/>
                  </a:lnTo>
                  <a:lnTo>
                    <a:pt x="43060" y="9808"/>
                  </a:lnTo>
                  <a:lnTo>
                    <a:pt x="43137" y="10377"/>
                  </a:lnTo>
                  <a:lnTo>
                    <a:pt x="48727" y="56050"/>
                  </a:lnTo>
                  <a:lnTo>
                    <a:pt x="48727" y="56050"/>
                  </a:lnTo>
                  <a:lnTo>
                    <a:pt x="48727" y="56283"/>
                  </a:lnTo>
                  <a:lnTo>
                    <a:pt x="48675" y="56516"/>
                  </a:lnTo>
                  <a:lnTo>
                    <a:pt x="48571" y="56723"/>
                  </a:lnTo>
                  <a:lnTo>
                    <a:pt x="48442" y="56930"/>
                  </a:lnTo>
                  <a:lnTo>
                    <a:pt x="48287" y="57085"/>
                  </a:lnTo>
                  <a:lnTo>
                    <a:pt x="48080" y="57188"/>
                  </a:lnTo>
                  <a:lnTo>
                    <a:pt x="47847" y="57266"/>
                  </a:lnTo>
                  <a:lnTo>
                    <a:pt x="47614"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46"/>
            <p:cNvSpPr/>
            <p:nvPr/>
          </p:nvSpPr>
          <p:spPr>
            <a:xfrm>
              <a:off x="5541630" y="3650195"/>
              <a:ext cx="930080" cy="268406"/>
            </a:xfrm>
            <a:custGeom>
              <a:rect b="b" l="l" r="r" t="t"/>
              <a:pathLst>
                <a:path extrusionOk="0" h="15630" w="54161">
                  <a:moveTo>
                    <a:pt x="725" y="0"/>
                  </a:moveTo>
                  <a:lnTo>
                    <a:pt x="544" y="52"/>
                  </a:lnTo>
                  <a:lnTo>
                    <a:pt x="389" y="155"/>
                  </a:lnTo>
                  <a:lnTo>
                    <a:pt x="260" y="259"/>
                  </a:lnTo>
                  <a:lnTo>
                    <a:pt x="156" y="388"/>
                  </a:lnTo>
                  <a:lnTo>
                    <a:pt x="79" y="544"/>
                  </a:lnTo>
                  <a:lnTo>
                    <a:pt x="27" y="725"/>
                  </a:lnTo>
                  <a:lnTo>
                    <a:pt x="1" y="906"/>
                  </a:lnTo>
                  <a:lnTo>
                    <a:pt x="1" y="14724"/>
                  </a:lnTo>
                  <a:lnTo>
                    <a:pt x="27" y="14905"/>
                  </a:lnTo>
                  <a:lnTo>
                    <a:pt x="79" y="15086"/>
                  </a:lnTo>
                  <a:lnTo>
                    <a:pt x="156" y="15216"/>
                  </a:lnTo>
                  <a:lnTo>
                    <a:pt x="260" y="15371"/>
                  </a:lnTo>
                  <a:lnTo>
                    <a:pt x="389" y="15475"/>
                  </a:lnTo>
                  <a:lnTo>
                    <a:pt x="544" y="15552"/>
                  </a:lnTo>
                  <a:lnTo>
                    <a:pt x="725" y="15604"/>
                  </a:lnTo>
                  <a:lnTo>
                    <a:pt x="907" y="15630"/>
                  </a:lnTo>
                  <a:lnTo>
                    <a:pt x="53281" y="15630"/>
                  </a:lnTo>
                  <a:lnTo>
                    <a:pt x="53462" y="15604"/>
                  </a:lnTo>
                  <a:lnTo>
                    <a:pt x="53617" y="15552"/>
                  </a:lnTo>
                  <a:lnTo>
                    <a:pt x="53773" y="15475"/>
                  </a:lnTo>
                  <a:lnTo>
                    <a:pt x="53902" y="15371"/>
                  </a:lnTo>
                  <a:lnTo>
                    <a:pt x="54006" y="15216"/>
                  </a:lnTo>
                  <a:lnTo>
                    <a:pt x="54109" y="15086"/>
                  </a:lnTo>
                  <a:lnTo>
                    <a:pt x="54161" y="14905"/>
                  </a:lnTo>
                  <a:lnTo>
                    <a:pt x="54161" y="14724"/>
                  </a:lnTo>
                  <a:lnTo>
                    <a:pt x="54161" y="906"/>
                  </a:lnTo>
                  <a:lnTo>
                    <a:pt x="54161" y="725"/>
                  </a:lnTo>
                  <a:lnTo>
                    <a:pt x="54109" y="544"/>
                  </a:lnTo>
                  <a:lnTo>
                    <a:pt x="54006" y="388"/>
                  </a:lnTo>
                  <a:lnTo>
                    <a:pt x="53902" y="259"/>
                  </a:lnTo>
                  <a:lnTo>
                    <a:pt x="53773" y="155"/>
                  </a:lnTo>
                  <a:lnTo>
                    <a:pt x="53617" y="52"/>
                  </a:lnTo>
                  <a:lnTo>
                    <a:pt x="53462"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46"/>
            <p:cNvSpPr/>
            <p:nvPr/>
          </p:nvSpPr>
          <p:spPr>
            <a:xfrm>
              <a:off x="5541630" y="3650195"/>
              <a:ext cx="930080" cy="268406"/>
            </a:xfrm>
            <a:custGeom>
              <a:rect b="b" l="l" r="r" t="t"/>
              <a:pathLst>
                <a:path extrusionOk="0" fill="none" h="15630" w="54161">
                  <a:moveTo>
                    <a:pt x="53281" y="15630"/>
                  </a:moveTo>
                  <a:lnTo>
                    <a:pt x="907" y="15630"/>
                  </a:lnTo>
                  <a:lnTo>
                    <a:pt x="907" y="15630"/>
                  </a:lnTo>
                  <a:lnTo>
                    <a:pt x="725" y="15604"/>
                  </a:lnTo>
                  <a:lnTo>
                    <a:pt x="544" y="15552"/>
                  </a:lnTo>
                  <a:lnTo>
                    <a:pt x="389" y="15475"/>
                  </a:lnTo>
                  <a:lnTo>
                    <a:pt x="260" y="15371"/>
                  </a:lnTo>
                  <a:lnTo>
                    <a:pt x="156" y="15216"/>
                  </a:lnTo>
                  <a:lnTo>
                    <a:pt x="79" y="15086"/>
                  </a:lnTo>
                  <a:lnTo>
                    <a:pt x="27" y="14905"/>
                  </a:lnTo>
                  <a:lnTo>
                    <a:pt x="1" y="14724"/>
                  </a:lnTo>
                  <a:lnTo>
                    <a:pt x="1" y="906"/>
                  </a:lnTo>
                  <a:lnTo>
                    <a:pt x="1" y="906"/>
                  </a:lnTo>
                  <a:lnTo>
                    <a:pt x="27" y="725"/>
                  </a:lnTo>
                  <a:lnTo>
                    <a:pt x="79" y="544"/>
                  </a:lnTo>
                  <a:lnTo>
                    <a:pt x="156" y="388"/>
                  </a:lnTo>
                  <a:lnTo>
                    <a:pt x="260" y="259"/>
                  </a:lnTo>
                  <a:lnTo>
                    <a:pt x="389" y="155"/>
                  </a:lnTo>
                  <a:lnTo>
                    <a:pt x="544" y="52"/>
                  </a:lnTo>
                  <a:lnTo>
                    <a:pt x="725" y="0"/>
                  </a:lnTo>
                  <a:lnTo>
                    <a:pt x="907" y="0"/>
                  </a:lnTo>
                  <a:lnTo>
                    <a:pt x="53281" y="0"/>
                  </a:lnTo>
                  <a:lnTo>
                    <a:pt x="53281" y="0"/>
                  </a:lnTo>
                  <a:lnTo>
                    <a:pt x="53462" y="0"/>
                  </a:lnTo>
                  <a:lnTo>
                    <a:pt x="53617" y="52"/>
                  </a:lnTo>
                  <a:lnTo>
                    <a:pt x="53773" y="155"/>
                  </a:lnTo>
                  <a:lnTo>
                    <a:pt x="53902" y="259"/>
                  </a:lnTo>
                  <a:lnTo>
                    <a:pt x="54006" y="388"/>
                  </a:lnTo>
                  <a:lnTo>
                    <a:pt x="54109" y="544"/>
                  </a:lnTo>
                  <a:lnTo>
                    <a:pt x="54161" y="725"/>
                  </a:lnTo>
                  <a:lnTo>
                    <a:pt x="54161" y="906"/>
                  </a:lnTo>
                  <a:lnTo>
                    <a:pt x="54161" y="14724"/>
                  </a:lnTo>
                  <a:lnTo>
                    <a:pt x="54161" y="14724"/>
                  </a:lnTo>
                  <a:lnTo>
                    <a:pt x="54161" y="14905"/>
                  </a:lnTo>
                  <a:lnTo>
                    <a:pt x="54109" y="15086"/>
                  </a:lnTo>
                  <a:lnTo>
                    <a:pt x="54006" y="15216"/>
                  </a:lnTo>
                  <a:lnTo>
                    <a:pt x="53902" y="15371"/>
                  </a:lnTo>
                  <a:lnTo>
                    <a:pt x="53773" y="15475"/>
                  </a:lnTo>
                  <a:lnTo>
                    <a:pt x="53617" y="15552"/>
                  </a:lnTo>
                  <a:lnTo>
                    <a:pt x="53462" y="15604"/>
                  </a:lnTo>
                  <a:lnTo>
                    <a:pt x="53281"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46"/>
            <p:cNvSpPr/>
            <p:nvPr/>
          </p:nvSpPr>
          <p:spPr>
            <a:xfrm>
              <a:off x="5538076" y="3466226"/>
              <a:ext cx="97334" cy="850983"/>
            </a:xfrm>
            <a:custGeom>
              <a:rect b="b" l="l" r="r" t="t"/>
              <a:pathLst>
                <a:path extrusionOk="0" h="49555" w="5668">
                  <a:moveTo>
                    <a:pt x="208" y="0"/>
                  </a:moveTo>
                  <a:lnTo>
                    <a:pt x="130" y="26"/>
                  </a:lnTo>
                  <a:lnTo>
                    <a:pt x="53" y="52"/>
                  </a:lnTo>
                  <a:lnTo>
                    <a:pt x="27" y="130"/>
                  </a:lnTo>
                  <a:lnTo>
                    <a:pt x="1" y="207"/>
                  </a:lnTo>
                  <a:lnTo>
                    <a:pt x="1" y="49347"/>
                  </a:lnTo>
                  <a:lnTo>
                    <a:pt x="27" y="49425"/>
                  </a:lnTo>
                  <a:lnTo>
                    <a:pt x="53" y="49502"/>
                  </a:lnTo>
                  <a:lnTo>
                    <a:pt x="130" y="49528"/>
                  </a:lnTo>
                  <a:lnTo>
                    <a:pt x="208" y="49554"/>
                  </a:lnTo>
                  <a:lnTo>
                    <a:pt x="5435" y="49554"/>
                  </a:lnTo>
                  <a:lnTo>
                    <a:pt x="5539" y="49528"/>
                  </a:lnTo>
                  <a:lnTo>
                    <a:pt x="5590" y="49502"/>
                  </a:lnTo>
                  <a:lnTo>
                    <a:pt x="5642" y="49425"/>
                  </a:lnTo>
                  <a:lnTo>
                    <a:pt x="5668" y="49347"/>
                  </a:lnTo>
                  <a:lnTo>
                    <a:pt x="5668" y="207"/>
                  </a:lnTo>
                  <a:lnTo>
                    <a:pt x="5642" y="130"/>
                  </a:lnTo>
                  <a:lnTo>
                    <a:pt x="5590" y="52"/>
                  </a:lnTo>
                  <a:lnTo>
                    <a:pt x="5539" y="26"/>
                  </a:lnTo>
                  <a:lnTo>
                    <a:pt x="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46"/>
            <p:cNvSpPr/>
            <p:nvPr/>
          </p:nvSpPr>
          <p:spPr>
            <a:xfrm>
              <a:off x="5473198" y="3387576"/>
              <a:ext cx="226660" cy="115983"/>
            </a:xfrm>
            <a:custGeom>
              <a:rect b="b" l="l" r="r" t="t"/>
              <a:pathLst>
                <a:path extrusionOk="0" h="6754" w="13199">
                  <a:moveTo>
                    <a:pt x="596" y="0"/>
                  </a:moveTo>
                  <a:lnTo>
                    <a:pt x="467" y="26"/>
                  </a:lnTo>
                  <a:lnTo>
                    <a:pt x="363" y="52"/>
                  </a:lnTo>
                  <a:lnTo>
                    <a:pt x="260" y="104"/>
                  </a:lnTo>
                  <a:lnTo>
                    <a:pt x="182" y="181"/>
                  </a:lnTo>
                  <a:lnTo>
                    <a:pt x="104" y="285"/>
                  </a:lnTo>
                  <a:lnTo>
                    <a:pt x="53" y="362"/>
                  </a:lnTo>
                  <a:lnTo>
                    <a:pt x="27" y="492"/>
                  </a:lnTo>
                  <a:lnTo>
                    <a:pt x="1" y="595"/>
                  </a:lnTo>
                  <a:lnTo>
                    <a:pt x="1" y="6159"/>
                  </a:lnTo>
                  <a:lnTo>
                    <a:pt x="27" y="6262"/>
                  </a:lnTo>
                  <a:lnTo>
                    <a:pt x="53" y="6392"/>
                  </a:lnTo>
                  <a:lnTo>
                    <a:pt x="104" y="6495"/>
                  </a:lnTo>
                  <a:lnTo>
                    <a:pt x="182" y="6573"/>
                  </a:lnTo>
                  <a:lnTo>
                    <a:pt x="260" y="6650"/>
                  </a:lnTo>
                  <a:lnTo>
                    <a:pt x="363" y="6702"/>
                  </a:lnTo>
                  <a:lnTo>
                    <a:pt x="467" y="6728"/>
                  </a:lnTo>
                  <a:lnTo>
                    <a:pt x="596" y="6754"/>
                  </a:lnTo>
                  <a:lnTo>
                    <a:pt x="12603" y="6754"/>
                  </a:lnTo>
                  <a:lnTo>
                    <a:pt x="12732" y="6728"/>
                  </a:lnTo>
                  <a:lnTo>
                    <a:pt x="12836" y="6702"/>
                  </a:lnTo>
                  <a:lnTo>
                    <a:pt x="12939" y="6650"/>
                  </a:lnTo>
                  <a:lnTo>
                    <a:pt x="13043" y="6573"/>
                  </a:lnTo>
                  <a:lnTo>
                    <a:pt x="13095" y="6495"/>
                  </a:lnTo>
                  <a:lnTo>
                    <a:pt x="13172" y="6392"/>
                  </a:lnTo>
                  <a:lnTo>
                    <a:pt x="13198" y="6262"/>
                  </a:lnTo>
                  <a:lnTo>
                    <a:pt x="13198" y="6159"/>
                  </a:lnTo>
                  <a:lnTo>
                    <a:pt x="13198" y="595"/>
                  </a:lnTo>
                  <a:lnTo>
                    <a:pt x="13198" y="492"/>
                  </a:lnTo>
                  <a:lnTo>
                    <a:pt x="13172" y="362"/>
                  </a:lnTo>
                  <a:lnTo>
                    <a:pt x="13095" y="285"/>
                  </a:lnTo>
                  <a:lnTo>
                    <a:pt x="13043" y="181"/>
                  </a:lnTo>
                  <a:lnTo>
                    <a:pt x="12939" y="104"/>
                  </a:lnTo>
                  <a:lnTo>
                    <a:pt x="12836" y="52"/>
                  </a:lnTo>
                  <a:lnTo>
                    <a:pt x="12732" y="26"/>
                  </a:lnTo>
                  <a:lnTo>
                    <a:pt x="1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46"/>
            <p:cNvSpPr/>
            <p:nvPr/>
          </p:nvSpPr>
          <p:spPr>
            <a:xfrm>
              <a:off x="5478092" y="4301187"/>
              <a:ext cx="217318" cy="57785"/>
            </a:xfrm>
            <a:custGeom>
              <a:rect b="b" l="l" r="r" t="t"/>
              <a:pathLst>
                <a:path extrusionOk="0" h="3365" w="12655">
                  <a:moveTo>
                    <a:pt x="2847" y="1"/>
                  </a:moveTo>
                  <a:lnTo>
                    <a:pt x="2614" y="27"/>
                  </a:lnTo>
                  <a:lnTo>
                    <a:pt x="2381" y="78"/>
                  </a:lnTo>
                  <a:lnTo>
                    <a:pt x="2148" y="130"/>
                  </a:lnTo>
                  <a:lnTo>
                    <a:pt x="1941" y="208"/>
                  </a:lnTo>
                  <a:lnTo>
                    <a:pt x="1734" y="285"/>
                  </a:lnTo>
                  <a:lnTo>
                    <a:pt x="1346" y="492"/>
                  </a:lnTo>
                  <a:lnTo>
                    <a:pt x="958" y="751"/>
                  </a:lnTo>
                  <a:lnTo>
                    <a:pt x="647" y="1062"/>
                  </a:lnTo>
                  <a:lnTo>
                    <a:pt x="363" y="1398"/>
                  </a:lnTo>
                  <a:lnTo>
                    <a:pt x="130" y="1760"/>
                  </a:lnTo>
                  <a:lnTo>
                    <a:pt x="52" y="1916"/>
                  </a:lnTo>
                  <a:lnTo>
                    <a:pt x="26" y="2045"/>
                  </a:lnTo>
                  <a:lnTo>
                    <a:pt x="1" y="2174"/>
                  </a:lnTo>
                  <a:lnTo>
                    <a:pt x="1" y="2330"/>
                  </a:lnTo>
                  <a:lnTo>
                    <a:pt x="1" y="2459"/>
                  </a:lnTo>
                  <a:lnTo>
                    <a:pt x="52" y="2588"/>
                  </a:lnTo>
                  <a:lnTo>
                    <a:pt x="104" y="2718"/>
                  </a:lnTo>
                  <a:lnTo>
                    <a:pt x="156" y="2847"/>
                  </a:lnTo>
                  <a:lnTo>
                    <a:pt x="259" y="2951"/>
                  </a:lnTo>
                  <a:lnTo>
                    <a:pt x="337" y="3054"/>
                  </a:lnTo>
                  <a:lnTo>
                    <a:pt x="440" y="3132"/>
                  </a:lnTo>
                  <a:lnTo>
                    <a:pt x="570" y="3209"/>
                  </a:lnTo>
                  <a:lnTo>
                    <a:pt x="699" y="3287"/>
                  </a:lnTo>
                  <a:lnTo>
                    <a:pt x="829" y="3339"/>
                  </a:lnTo>
                  <a:lnTo>
                    <a:pt x="958" y="3365"/>
                  </a:lnTo>
                  <a:lnTo>
                    <a:pt x="11671" y="3365"/>
                  </a:lnTo>
                  <a:lnTo>
                    <a:pt x="11826" y="3339"/>
                  </a:lnTo>
                  <a:lnTo>
                    <a:pt x="11956" y="3287"/>
                  </a:lnTo>
                  <a:lnTo>
                    <a:pt x="12085" y="3209"/>
                  </a:lnTo>
                  <a:lnTo>
                    <a:pt x="12188" y="3132"/>
                  </a:lnTo>
                  <a:lnTo>
                    <a:pt x="12292" y="3054"/>
                  </a:lnTo>
                  <a:lnTo>
                    <a:pt x="12395" y="2951"/>
                  </a:lnTo>
                  <a:lnTo>
                    <a:pt x="12473" y="2847"/>
                  </a:lnTo>
                  <a:lnTo>
                    <a:pt x="12551" y="2718"/>
                  </a:lnTo>
                  <a:lnTo>
                    <a:pt x="12603" y="2588"/>
                  </a:lnTo>
                  <a:lnTo>
                    <a:pt x="12628" y="2459"/>
                  </a:lnTo>
                  <a:lnTo>
                    <a:pt x="12654" y="2330"/>
                  </a:lnTo>
                  <a:lnTo>
                    <a:pt x="12654" y="2174"/>
                  </a:lnTo>
                  <a:lnTo>
                    <a:pt x="12628" y="2045"/>
                  </a:lnTo>
                  <a:lnTo>
                    <a:pt x="12577" y="1916"/>
                  </a:lnTo>
                  <a:lnTo>
                    <a:pt x="12525" y="1760"/>
                  </a:lnTo>
                  <a:lnTo>
                    <a:pt x="12292" y="1398"/>
                  </a:lnTo>
                  <a:lnTo>
                    <a:pt x="12007" y="1062"/>
                  </a:lnTo>
                  <a:lnTo>
                    <a:pt x="11671" y="751"/>
                  </a:lnTo>
                  <a:lnTo>
                    <a:pt x="11309" y="492"/>
                  </a:lnTo>
                  <a:lnTo>
                    <a:pt x="10895" y="285"/>
                  </a:lnTo>
                  <a:lnTo>
                    <a:pt x="10688" y="208"/>
                  </a:lnTo>
                  <a:lnTo>
                    <a:pt x="10481" y="130"/>
                  </a:lnTo>
                  <a:lnTo>
                    <a:pt x="10248" y="78"/>
                  </a:lnTo>
                  <a:lnTo>
                    <a:pt x="10015" y="27"/>
                  </a:lnTo>
                  <a:lnTo>
                    <a:pt x="9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46"/>
            <p:cNvSpPr/>
            <p:nvPr/>
          </p:nvSpPr>
          <p:spPr>
            <a:xfrm>
              <a:off x="6380610" y="3466226"/>
              <a:ext cx="97334" cy="850983"/>
            </a:xfrm>
            <a:custGeom>
              <a:rect b="b" l="l" r="r" t="t"/>
              <a:pathLst>
                <a:path extrusionOk="0" h="49555" w="5668">
                  <a:moveTo>
                    <a:pt x="207" y="0"/>
                  </a:moveTo>
                  <a:lnTo>
                    <a:pt x="129" y="26"/>
                  </a:lnTo>
                  <a:lnTo>
                    <a:pt x="52" y="52"/>
                  </a:lnTo>
                  <a:lnTo>
                    <a:pt x="26" y="130"/>
                  </a:lnTo>
                  <a:lnTo>
                    <a:pt x="0" y="207"/>
                  </a:lnTo>
                  <a:lnTo>
                    <a:pt x="0" y="49347"/>
                  </a:lnTo>
                  <a:lnTo>
                    <a:pt x="26" y="49425"/>
                  </a:lnTo>
                  <a:lnTo>
                    <a:pt x="52" y="49502"/>
                  </a:lnTo>
                  <a:lnTo>
                    <a:pt x="129" y="49528"/>
                  </a:lnTo>
                  <a:lnTo>
                    <a:pt x="207" y="49554"/>
                  </a:lnTo>
                  <a:lnTo>
                    <a:pt x="5434" y="49554"/>
                  </a:lnTo>
                  <a:lnTo>
                    <a:pt x="5538" y="49528"/>
                  </a:lnTo>
                  <a:lnTo>
                    <a:pt x="5589" y="49502"/>
                  </a:lnTo>
                  <a:lnTo>
                    <a:pt x="5641" y="49425"/>
                  </a:lnTo>
                  <a:lnTo>
                    <a:pt x="5667" y="49347"/>
                  </a:lnTo>
                  <a:lnTo>
                    <a:pt x="5667" y="207"/>
                  </a:lnTo>
                  <a:lnTo>
                    <a:pt x="5641" y="130"/>
                  </a:lnTo>
                  <a:lnTo>
                    <a:pt x="5589" y="52"/>
                  </a:lnTo>
                  <a:lnTo>
                    <a:pt x="5538" y="26"/>
                  </a:lnTo>
                  <a:lnTo>
                    <a:pt x="5434"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46"/>
            <p:cNvSpPr/>
            <p:nvPr/>
          </p:nvSpPr>
          <p:spPr>
            <a:xfrm>
              <a:off x="6380610" y="3466226"/>
              <a:ext cx="97334" cy="850983"/>
            </a:xfrm>
            <a:custGeom>
              <a:rect b="b" l="l" r="r" t="t"/>
              <a:pathLst>
                <a:path extrusionOk="0" fill="none" h="49555" w="5668">
                  <a:moveTo>
                    <a:pt x="5434" y="49554"/>
                  </a:moveTo>
                  <a:lnTo>
                    <a:pt x="207" y="49554"/>
                  </a:lnTo>
                  <a:lnTo>
                    <a:pt x="207" y="49554"/>
                  </a:lnTo>
                  <a:lnTo>
                    <a:pt x="129" y="49528"/>
                  </a:lnTo>
                  <a:lnTo>
                    <a:pt x="52" y="49502"/>
                  </a:lnTo>
                  <a:lnTo>
                    <a:pt x="26" y="49425"/>
                  </a:lnTo>
                  <a:lnTo>
                    <a:pt x="0" y="49347"/>
                  </a:lnTo>
                  <a:lnTo>
                    <a:pt x="0" y="207"/>
                  </a:lnTo>
                  <a:lnTo>
                    <a:pt x="0" y="207"/>
                  </a:lnTo>
                  <a:lnTo>
                    <a:pt x="26" y="130"/>
                  </a:lnTo>
                  <a:lnTo>
                    <a:pt x="52" y="52"/>
                  </a:lnTo>
                  <a:lnTo>
                    <a:pt x="129" y="26"/>
                  </a:lnTo>
                  <a:lnTo>
                    <a:pt x="207" y="0"/>
                  </a:lnTo>
                  <a:lnTo>
                    <a:pt x="5434" y="0"/>
                  </a:lnTo>
                  <a:lnTo>
                    <a:pt x="5434" y="0"/>
                  </a:lnTo>
                  <a:lnTo>
                    <a:pt x="5538" y="26"/>
                  </a:lnTo>
                  <a:lnTo>
                    <a:pt x="5589" y="52"/>
                  </a:lnTo>
                  <a:lnTo>
                    <a:pt x="5641" y="130"/>
                  </a:lnTo>
                  <a:lnTo>
                    <a:pt x="5667" y="207"/>
                  </a:lnTo>
                  <a:lnTo>
                    <a:pt x="5667" y="49347"/>
                  </a:lnTo>
                  <a:lnTo>
                    <a:pt x="5667" y="49347"/>
                  </a:lnTo>
                  <a:lnTo>
                    <a:pt x="5641" y="49425"/>
                  </a:lnTo>
                  <a:lnTo>
                    <a:pt x="5589" y="49502"/>
                  </a:lnTo>
                  <a:lnTo>
                    <a:pt x="5538" y="49528"/>
                  </a:lnTo>
                  <a:lnTo>
                    <a:pt x="5434"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46"/>
            <p:cNvSpPr/>
            <p:nvPr/>
          </p:nvSpPr>
          <p:spPr>
            <a:xfrm>
              <a:off x="6315732" y="3387576"/>
              <a:ext cx="226643" cy="115983"/>
            </a:xfrm>
            <a:custGeom>
              <a:rect b="b" l="l" r="r" t="t"/>
              <a:pathLst>
                <a:path extrusionOk="0" h="6754" w="13198">
                  <a:moveTo>
                    <a:pt x="595" y="0"/>
                  </a:moveTo>
                  <a:lnTo>
                    <a:pt x="466" y="26"/>
                  </a:lnTo>
                  <a:lnTo>
                    <a:pt x="362" y="52"/>
                  </a:lnTo>
                  <a:lnTo>
                    <a:pt x="259" y="104"/>
                  </a:lnTo>
                  <a:lnTo>
                    <a:pt x="181" y="181"/>
                  </a:lnTo>
                  <a:lnTo>
                    <a:pt x="104" y="285"/>
                  </a:lnTo>
                  <a:lnTo>
                    <a:pt x="52" y="362"/>
                  </a:lnTo>
                  <a:lnTo>
                    <a:pt x="26" y="492"/>
                  </a:lnTo>
                  <a:lnTo>
                    <a:pt x="0" y="595"/>
                  </a:lnTo>
                  <a:lnTo>
                    <a:pt x="0" y="6159"/>
                  </a:lnTo>
                  <a:lnTo>
                    <a:pt x="26" y="6262"/>
                  </a:lnTo>
                  <a:lnTo>
                    <a:pt x="52" y="6392"/>
                  </a:lnTo>
                  <a:lnTo>
                    <a:pt x="104" y="6495"/>
                  </a:lnTo>
                  <a:lnTo>
                    <a:pt x="181" y="6573"/>
                  </a:lnTo>
                  <a:lnTo>
                    <a:pt x="259" y="6650"/>
                  </a:lnTo>
                  <a:lnTo>
                    <a:pt x="362" y="6702"/>
                  </a:lnTo>
                  <a:lnTo>
                    <a:pt x="466" y="6728"/>
                  </a:lnTo>
                  <a:lnTo>
                    <a:pt x="595" y="6754"/>
                  </a:lnTo>
                  <a:lnTo>
                    <a:pt x="12628" y="6754"/>
                  </a:lnTo>
                  <a:lnTo>
                    <a:pt x="12731" y="6728"/>
                  </a:lnTo>
                  <a:lnTo>
                    <a:pt x="12835" y="6702"/>
                  </a:lnTo>
                  <a:lnTo>
                    <a:pt x="12938" y="6650"/>
                  </a:lnTo>
                  <a:lnTo>
                    <a:pt x="13042" y="6573"/>
                  </a:lnTo>
                  <a:lnTo>
                    <a:pt x="13120" y="6495"/>
                  </a:lnTo>
                  <a:lnTo>
                    <a:pt x="13171" y="6392"/>
                  </a:lnTo>
                  <a:lnTo>
                    <a:pt x="13197" y="6262"/>
                  </a:lnTo>
                  <a:lnTo>
                    <a:pt x="13197" y="6159"/>
                  </a:lnTo>
                  <a:lnTo>
                    <a:pt x="13197" y="595"/>
                  </a:lnTo>
                  <a:lnTo>
                    <a:pt x="13197" y="492"/>
                  </a:lnTo>
                  <a:lnTo>
                    <a:pt x="13171" y="362"/>
                  </a:lnTo>
                  <a:lnTo>
                    <a:pt x="13120" y="285"/>
                  </a:lnTo>
                  <a:lnTo>
                    <a:pt x="13042" y="181"/>
                  </a:lnTo>
                  <a:lnTo>
                    <a:pt x="12938" y="104"/>
                  </a:lnTo>
                  <a:lnTo>
                    <a:pt x="12835" y="52"/>
                  </a:lnTo>
                  <a:lnTo>
                    <a:pt x="12731" y="26"/>
                  </a:lnTo>
                  <a:lnTo>
                    <a:pt x="12628"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46"/>
            <p:cNvSpPr/>
            <p:nvPr/>
          </p:nvSpPr>
          <p:spPr>
            <a:xfrm>
              <a:off x="6320609" y="4301187"/>
              <a:ext cx="217318" cy="57785"/>
            </a:xfrm>
            <a:custGeom>
              <a:rect b="b" l="l" r="r" t="t"/>
              <a:pathLst>
                <a:path extrusionOk="0" h="3365" w="12655">
                  <a:moveTo>
                    <a:pt x="2847" y="1"/>
                  </a:moveTo>
                  <a:lnTo>
                    <a:pt x="2614" y="27"/>
                  </a:lnTo>
                  <a:lnTo>
                    <a:pt x="2381" y="78"/>
                  </a:lnTo>
                  <a:lnTo>
                    <a:pt x="2174" y="130"/>
                  </a:lnTo>
                  <a:lnTo>
                    <a:pt x="1942" y="208"/>
                  </a:lnTo>
                  <a:lnTo>
                    <a:pt x="1734" y="285"/>
                  </a:lnTo>
                  <a:lnTo>
                    <a:pt x="1346" y="492"/>
                  </a:lnTo>
                  <a:lnTo>
                    <a:pt x="958" y="751"/>
                  </a:lnTo>
                  <a:lnTo>
                    <a:pt x="648" y="1062"/>
                  </a:lnTo>
                  <a:lnTo>
                    <a:pt x="363" y="1398"/>
                  </a:lnTo>
                  <a:lnTo>
                    <a:pt x="130" y="1760"/>
                  </a:lnTo>
                  <a:lnTo>
                    <a:pt x="53" y="1916"/>
                  </a:lnTo>
                  <a:lnTo>
                    <a:pt x="27" y="2045"/>
                  </a:lnTo>
                  <a:lnTo>
                    <a:pt x="1" y="2174"/>
                  </a:lnTo>
                  <a:lnTo>
                    <a:pt x="1" y="2330"/>
                  </a:lnTo>
                  <a:lnTo>
                    <a:pt x="27" y="2459"/>
                  </a:lnTo>
                  <a:lnTo>
                    <a:pt x="53" y="2588"/>
                  </a:lnTo>
                  <a:lnTo>
                    <a:pt x="104" y="2718"/>
                  </a:lnTo>
                  <a:lnTo>
                    <a:pt x="156" y="2847"/>
                  </a:lnTo>
                  <a:lnTo>
                    <a:pt x="260" y="2951"/>
                  </a:lnTo>
                  <a:lnTo>
                    <a:pt x="337" y="3054"/>
                  </a:lnTo>
                  <a:lnTo>
                    <a:pt x="441" y="3132"/>
                  </a:lnTo>
                  <a:lnTo>
                    <a:pt x="570" y="3209"/>
                  </a:lnTo>
                  <a:lnTo>
                    <a:pt x="699" y="3287"/>
                  </a:lnTo>
                  <a:lnTo>
                    <a:pt x="829" y="3339"/>
                  </a:lnTo>
                  <a:lnTo>
                    <a:pt x="984" y="3365"/>
                  </a:lnTo>
                  <a:lnTo>
                    <a:pt x="11671" y="3365"/>
                  </a:lnTo>
                  <a:lnTo>
                    <a:pt x="11826" y="3339"/>
                  </a:lnTo>
                  <a:lnTo>
                    <a:pt x="11956" y="3287"/>
                  </a:lnTo>
                  <a:lnTo>
                    <a:pt x="12085" y="3209"/>
                  </a:lnTo>
                  <a:lnTo>
                    <a:pt x="12189" y="3132"/>
                  </a:lnTo>
                  <a:lnTo>
                    <a:pt x="12292" y="3054"/>
                  </a:lnTo>
                  <a:lnTo>
                    <a:pt x="12396" y="2951"/>
                  </a:lnTo>
                  <a:lnTo>
                    <a:pt x="12473" y="2847"/>
                  </a:lnTo>
                  <a:lnTo>
                    <a:pt x="12551" y="2718"/>
                  </a:lnTo>
                  <a:lnTo>
                    <a:pt x="12603" y="2588"/>
                  </a:lnTo>
                  <a:lnTo>
                    <a:pt x="12629" y="2459"/>
                  </a:lnTo>
                  <a:lnTo>
                    <a:pt x="12654" y="2330"/>
                  </a:lnTo>
                  <a:lnTo>
                    <a:pt x="12654" y="2174"/>
                  </a:lnTo>
                  <a:lnTo>
                    <a:pt x="12629" y="2045"/>
                  </a:lnTo>
                  <a:lnTo>
                    <a:pt x="12577" y="1916"/>
                  </a:lnTo>
                  <a:lnTo>
                    <a:pt x="12525" y="1760"/>
                  </a:lnTo>
                  <a:lnTo>
                    <a:pt x="12292" y="1398"/>
                  </a:lnTo>
                  <a:lnTo>
                    <a:pt x="12008" y="1062"/>
                  </a:lnTo>
                  <a:lnTo>
                    <a:pt x="11671" y="751"/>
                  </a:lnTo>
                  <a:lnTo>
                    <a:pt x="11309" y="492"/>
                  </a:lnTo>
                  <a:lnTo>
                    <a:pt x="10921" y="285"/>
                  </a:lnTo>
                  <a:lnTo>
                    <a:pt x="10688" y="208"/>
                  </a:lnTo>
                  <a:lnTo>
                    <a:pt x="10481" y="130"/>
                  </a:lnTo>
                  <a:lnTo>
                    <a:pt x="10248" y="78"/>
                  </a:lnTo>
                  <a:lnTo>
                    <a:pt x="10041" y="27"/>
                  </a:lnTo>
                  <a:lnTo>
                    <a:pt x="9808" y="1"/>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46"/>
            <p:cNvSpPr/>
            <p:nvPr/>
          </p:nvSpPr>
          <p:spPr>
            <a:xfrm>
              <a:off x="6320609" y="4301187"/>
              <a:ext cx="217318" cy="57785"/>
            </a:xfrm>
            <a:custGeom>
              <a:rect b="b" l="l" r="r" t="t"/>
              <a:pathLst>
                <a:path extrusionOk="0" fill="none" h="3365" w="12655">
                  <a:moveTo>
                    <a:pt x="9549" y="1"/>
                  </a:moveTo>
                  <a:lnTo>
                    <a:pt x="3080" y="1"/>
                  </a:lnTo>
                  <a:lnTo>
                    <a:pt x="3080" y="1"/>
                  </a:lnTo>
                  <a:lnTo>
                    <a:pt x="2847" y="1"/>
                  </a:lnTo>
                  <a:lnTo>
                    <a:pt x="2614" y="27"/>
                  </a:lnTo>
                  <a:lnTo>
                    <a:pt x="2381" y="78"/>
                  </a:lnTo>
                  <a:lnTo>
                    <a:pt x="2174" y="130"/>
                  </a:lnTo>
                  <a:lnTo>
                    <a:pt x="1942" y="208"/>
                  </a:lnTo>
                  <a:lnTo>
                    <a:pt x="1734" y="285"/>
                  </a:lnTo>
                  <a:lnTo>
                    <a:pt x="1346" y="492"/>
                  </a:lnTo>
                  <a:lnTo>
                    <a:pt x="958" y="751"/>
                  </a:lnTo>
                  <a:lnTo>
                    <a:pt x="648" y="1062"/>
                  </a:lnTo>
                  <a:lnTo>
                    <a:pt x="363" y="1398"/>
                  </a:lnTo>
                  <a:lnTo>
                    <a:pt x="130" y="1760"/>
                  </a:lnTo>
                  <a:lnTo>
                    <a:pt x="130" y="1760"/>
                  </a:lnTo>
                  <a:lnTo>
                    <a:pt x="53" y="1916"/>
                  </a:lnTo>
                  <a:lnTo>
                    <a:pt x="27" y="2045"/>
                  </a:lnTo>
                  <a:lnTo>
                    <a:pt x="1" y="2174"/>
                  </a:lnTo>
                  <a:lnTo>
                    <a:pt x="1" y="2330"/>
                  </a:lnTo>
                  <a:lnTo>
                    <a:pt x="27" y="2459"/>
                  </a:lnTo>
                  <a:lnTo>
                    <a:pt x="53" y="2588"/>
                  </a:lnTo>
                  <a:lnTo>
                    <a:pt x="104" y="2718"/>
                  </a:lnTo>
                  <a:lnTo>
                    <a:pt x="156" y="2847"/>
                  </a:lnTo>
                  <a:lnTo>
                    <a:pt x="260" y="2951"/>
                  </a:lnTo>
                  <a:lnTo>
                    <a:pt x="337" y="3054"/>
                  </a:lnTo>
                  <a:lnTo>
                    <a:pt x="441" y="3132"/>
                  </a:lnTo>
                  <a:lnTo>
                    <a:pt x="570" y="3209"/>
                  </a:lnTo>
                  <a:lnTo>
                    <a:pt x="699" y="3287"/>
                  </a:lnTo>
                  <a:lnTo>
                    <a:pt x="829" y="3339"/>
                  </a:lnTo>
                  <a:lnTo>
                    <a:pt x="984" y="3365"/>
                  </a:lnTo>
                  <a:lnTo>
                    <a:pt x="1113" y="3365"/>
                  </a:lnTo>
                  <a:lnTo>
                    <a:pt x="11516" y="3365"/>
                  </a:lnTo>
                  <a:lnTo>
                    <a:pt x="11516" y="3365"/>
                  </a:lnTo>
                  <a:lnTo>
                    <a:pt x="11671" y="3365"/>
                  </a:lnTo>
                  <a:lnTo>
                    <a:pt x="11826" y="3339"/>
                  </a:lnTo>
                  <a:lnTo>
                    <a:pt x="11956" y="3287"/>
                  </a:lnTo>
                  <a:lnTo>
                    <a:pt x="12085" y="3209"/>
                  </a:lnTo>
                  <a:lnTo>
                    <a:pt x="12189" y="3132"/>
                  </a:lnTo>
                  <a:lnTo>
                    <a:pt x="12292" y="3054"/>
                  </a:lnTo>
                  <a:lnTo>
                    <a:pt x="12396" y="2951"/>
                  </a:lnTo>
                  <a:lnTo>
                    <a:pt x="12473" y="2847"/>
                  </a:lnTo>
                  <a:lnTo>
                    <a:pt x="12551" y="2718"/>
                  </a:lnTo>
                  <a:lnTo>
                    <a:pt x="12603" y="2588"/>
                  </a:lnTo>
                  <a:lnTo>
                    <a:pt x="12629" y="2459"/>
                  </a:lnTo>
                  <a:lnTo>
                    <a:pt x="12654" y="2330"/>
                  </a:lnTo>
                  <a:lnTo>
                    <a:pt x="12654" y="2174"/>
                  </a:lnTo>
                  <a:lnTo>
                    <a:pt x="12629" y="2045"/>
                  </a:lnTo>
                  <a:lnTo>
                    <a:pt x="12577" y="1916"/>
                  </a:lnTo>
                  <a:lnTo>
                    <a:pt x="12525" y="1760"/>
                  </a:lnTo>
                  <a:lnTo>
                    <a:pt x="12525" y="1760"/>
                  </a:lnTo>
                  <a:lnTo>
                    <a:pt x="12292" y="1398"/>
                  </a:lnTo>
                  <a:lnTo>
                    <a:pt x="12008" y="1062"/>
                  </a:lnTo>
                  <a:lnTo>
                    <a:pt x="11671" y="751"/>
                  </a:lnTo>
                  <a:lnTo>
                    <a:pt x="11309" y="492"/>
                  </a:lnTo>
                  <a:lnTo>
                    <a:pt x="10921" y="285"/>
                  </a:lnTo>
                  <a:lnTo>
                    <a:pt x="10688" y="208"/>
                  </a:lnTo>
                  <a:lnTo>
                    <a:pt x="10481" y="130"/>
                  </a:lnTo>
                  <a:lnTo>
                    <a:pt x="10248" y="78"/>
                  </a:lnTo>
                  <a:lnTo>
                    <a:pt x="10041" y="27"/>
                  </a:lnTo>
                  <a:lnTo>
                    <a:pt x="9808" y="1"/>
                  </a:lnTo>
                  <a:lnTo>
                    <a:pt x="95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46"/>
            <p:cNvSpPr/>
            <p:nvPr/>
          </p:nvSpPr>
          <p:spPr>
            <a:xfrm>
              <a:off x="6425928" y="2703234"/>
              <a:ext cx="836764" cy="983847"/>
            </a:xfrm>
            <a:custGeom>
              <a:rect b="b" l="l" r="r" t="t"/>
              <a:pathLst>
                <a:path extrusionOk="0" h="57292" w="48727">
                  <a:moveTo>
                    <a:pt x="14647" y="1"/>
                  </a:moveTo>
                  <a:lnTo>
                    <a:pt x="14284" y="53"/>
                  </a:lnTo>
                  <a:lnTo>
                    <a:pt x="13896" y="104"/>
                  </a:lnTo>
                  <a:lnTo>
                    <a:pt x="13508" y="182"/>
                  </a:lnTo>
                  <a:lnTo>
                    <a:pt x="13146" y="285"/>
                  </a:lnTo>
                  <a:lnTo>
                    <a:pt x="12784" y="415"/>
                  </a:lnTo>
                  <a:lnTo>
                    <a:pt x="12421" y="570"/>
                  </a:lnTo>
                  <a:lnTo>
                    <a:pt x="12059" y="751"/>
                  </a:lnTo>
                  <a:lnTo>
                    <a:pt x="11723" y="932"/>
                  </a:lnTo>
                  <a:lnTo>
                    <a:pt x="11386" y="1139"/>
                  </a:lnTo>
                  <a:lnTo>
                    <a:pt x="11050" y="1372"/>
                  </a:lnTo>
                  <a:lnTo>
                    <a:pt x="10739" y="1631"/>
                  </a:lnTo>
                  <a:lnTo>
                    <a:pt x="10403" y="1916"/>
                  </a:lnTo>
                  <a:lnTo>
                    <a:pt x="10092" y="2200"/>
                  </a:lnTo>
                  <a:lnTo>
                    <a:pt x="9808" y="2511"/>
                  </a:lnTo>
                  <a:lnTo>
                    <a:pt x="9523" y="2821"/>
                  </a:lnTo>
                  <a:lnTo>
                    <a:pt x="9239" y="3158"/>
                  </a:lnTo>
                  <a:lnTo>
                    <a:pt x="8954" y="3520"/>
                  </a:lnTo>
                  <a:lnTo>
                    <a:pt x="8695" y="3908"/>
                  </a:lnTo>
                  <a:lnTo>
                    <a:pt x="8462" y="4296"/>
                  </a:lnTo>
                  <a:lnTo>
                    <a:pt x="8229" y="4710"/>
                  </a:lnTo>
                  <a:lnTo>
                    <a:pt x="7996" y="5124"/>
                  </a:lnTo>
                  <a:lnTo>
                    <a:pt x="7789" y="5564"/>
                  </a:lnTo>
                  <a:lnTo>
                    <a:pt x="7582" y="6004"/>
                  </a:lnTo>
                  <a:lnTo>
                    <a:pt x="7401" y="6470"/>
                  </a:lnTo>
                  <a:lnTo>
                    <a:pt x="7220" y="6962"/>
                  </a:lnTo>
                  <a:lnTo>
                    <a:pt x="7065" y="7427"/>
                  </a:lnTo>
                  <a:lnTo>
                    <a:pt x="6910" y="7945"/>
                  </a:lnTo>
                  <a:lnTo>
                    <a:pt x="6780" y="8463"/>
                  </a:lnTo>
                  <a:lnTo>
                    <a:pt x="6677" y="8980"/>
                  </a:lnTo>
                  <a:lnTo>
                    <a:pt x="6573" y="9498"/>
                  </a:lnTo>
                  <a:lnTo>
                    <a:pt x="6496" y="10041"/>
                  </a:lnTo>
                  <a:lnTo>
                    <a:pt x="1" y="56024"/>
                  </a:lnTo>
                  <a:lnTo>
                    <a:pt x="1" y="56283"/>
                  </a:lnTo>
                  <a:lnTo>
                    <a:pt x="26" y="56516"/>
                  </a:lnTo>
                  <a:lnTo>
                    <a:pt x="130" y="56723"/>
                  </a:lnTo>
                  <a:lnTo>
                    <a:pt x="259" y="56904"/>
                  </a:lnTo>
                  <a:lnTo>
                    <a:pt x="415" y="57059"/>
                  </a:lnTo>
                  <a:lnTo>
                    <a:pt x="622" y="57188"/>
                  </a:lnTo>
                  <a:lnTo>
                    <a:pt x="854" y="57266"/>
                  </a:lnTo>
                  <a:lnTo>
                    <a:pt x="1087" y="57292"/>
                  </a:lnTo>
                  <a:lnTo>
                    <a:pt x="47614" y="57292"/>
                  </a:lnTo>
                  <a:lnTo>
                    <a:pt x="47847" y="57266"/>
                  </a:lnTo>
                  <a:lnTo>
                    <a:pt x="48079" y="57188"/>
                  </a:lnTo>
                  <a:lnTo>
                    <a:pt x="48286" y="57085"/>
                  </a:lnTo>
                  <a:lnTo>
                    <a:pt x="48442" y="56930"/>
                  </a:lnTo>
                  <a:lnTo>
                    <a:pt x="48571" y="56723"/>
                  </a:lnTo>
                  <a:lnTo>
                    <a:pt x="48675" y="56516"/>
                  </a:lnTo>
                  <a:lnTo>
                    <a:pt x="48726" y="56283"/>
                  </a:lnTo>
                  <a:lnTo>
                    <a:pt x="48726" y="56050"/>
                  </a:lnTo>
                  <a:lnTo>
                    <a:pt x="43137" y="10377"/>
                  </a:lnTo>
                  <a:lnTo>
                    <a:pt x="43059" y="9808"/>
                  </a:lnTo>
                  <a:lnTo>
                    <a:pt x="42956" y="9265"/>
                  </a:lnTo>
                  <a:lnTo>
                    <a:pt x="42852" y="8721"/>
                  </a:lnTo>
                  <a:lnTo>
                    <a:pt x="42723" y="8204"/>
                  </a:lnTo>
                  <a:lnTo>
                    <a:pt x="42594" y="7686"/>
                  </a:lnTo>
                  <a:lnTo>
                    <a:pt x="42438" y="7195"/>
                  </a:lnTo>
                  <a:lnTo>
                    <a:pt x="42257" y="6703"/>
                  </a:lnTo>
                  <a:lnTo>
                    <a:pt x="42076" y="6211"/>
                  </a:lnTo>
                  <a:lnTo>
                    <a:pt x="41869" y="5745"/>
                  </a:lnTo>
                  <a:lnTo>
                    <a:pt x="41662" y="5306"/>
                  </a:lnTo>
                  <a:lnTo>
                    <a:pt x="41429" y="4866"/>
                  </a:lnTo>
                  <a:lnTo>
                    <a:pt x="41196" y="4452"/>
                  </a:lnTo>
                  <a:lnTo>
                    <a:pt x="40963" y="4038"/>
                  </a:lnTo>
                  <a:lnTo>
                    <a:pt x="40705" y="3649"/>
                  </a:lnTo>
                  <a:lnTo>
                    <a:pt x="40420" y="3287"/>
                  </a:lnTo>
                  <a:lnTo>
                    <a:pt x="40135" y="2925"/>
                  </a:lnTo>
                  <a:lnTo>
                    <a:pt x="39851" y="2589"/>
                  </a:lnTo>
                  <a:lnTo>
                    <a:pt x="39540" y="2278"/>
                  </a:lnTo>
                  <a:lnTo>
                    <a:pt x="39230" y="1967"/>
                  </a:lnTo>
                  <a:lnTo>
                    <a:pt x="38919" y="1683"/>
                  </a:lnTo>
                  <a:lnTo>
                    <a:pt x="38583" y="1424"/>
                  </a:lnTo>
                  <a:lnTo>
                    <a:pt x="38246" y="1191"/>
                  </a:lnTo>
                  <a:lnTo>
                    <a:pt x="37910" y="958"/>
                  </a:lnTo>
                  <a:lnTo>
                    <a:pt x="37548" y="777"/>
                  </a:lnTo>
                  <a:lnTo>
                    <a:pt x="37185" y="596"/>
                  </a:lnTo>
                  <a:lnTo>
                    <a:pt x="36823" y="441"/>
                  </a:lnTo>
                  <a:lnTo>
                    <a:pt x="36461" y="311"/>
                  </a:lnTo>
                  <a:lnTo>
                    <a:pt x="36073" y="182"/>
                  </a:lnTo>
                  <a:lnTo>
                    <a:pt x="35710" y="104"/>
                  </a:lnTo>
                  <a:lnTo>
                    <a:pt x="35322" y="53"/>
                  </a:lnTo>
                  <a:lnTo>
                    <a:pt x="349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46"/>
            <p:cNvSpPr/>
            <p:nvPr/>
          </p:nvSpPr>
          <p:spPr>
            <a:xfrm>
              <a:off x="6378824" y="3650195"/>
              <a:ext cx="930080" cy="268406"/>
            </a:xfrm>
            <a:custGeom>
              <a:rect b="b" l="l" r="r" t="t"/>
              <a:pathLst>
                <a:path extrusionOk="0" h="15630" w="54161">
                  <a:moveTo>
                    <a:pt x="725" y="0"/>
                  </a:moveTo>
                  <a:lnTo>
                    <a:pt x="544" y="52"/>
                  </a:lnTo>
                  <a:lnTo>
                    <a:pt x="389" y="155"/>
                  </a:lnTo>
                  <a:lnTo>
                    <a:pt x="259" y="259"/>
                  </a:lnTo>
                  <a:lnTo>
                    <a:pt x="156" y="388"/>
                  </a:lnTo>
                  <a:lnTo>
                    <a:pt x="78" y="544"/>
                  </a:lnTo>
                  <a:lnTo>
                    <a:pt x="26" y="725"/>
                  </a:lnTo>
                  <a:lnTo>
                    <a:pt x="1" y="906"/>
                  </a:lnTo>
                  <a:lnTo>
                    <a:pt x="1" y="14724"/>
                  </a:lnTo>
                  <a:lnTo>
                    <a:pt x="26" y="14905"/>
                  </a:lnTo>
                  <a:lnTo>
                    <a:pt x="78" y="15086"/>
                  </a:lnTo>
                  <a:lnTo>
                    <a:pt x="156" y="15216"/>
                  </a:lnTo>
                  <a:lnTo>
                    <a:pt x="259" y="15371"/>
                  </a:lnTo>
                  <a:lnTo>
                    <a:pt x="389" y="15475"/>
                  </a:lnTo>
                  <a:lnTo>
                    <a:pt x="544" y="15552"/>
                  </a:lnTo>
                  <a:lnTo>
                    <a:pt x="725" y="15604"/>
                  </a:lnTo>
                  <a:lnTo>
                    <a:pt x="906" y="15630"/>
                  </a:lnTo>
                  <a:lnTo>
                    <a:pt x="53255" y="15630"/>
                  </a:lnTo>
                  <a:lnTo>
                    <a:pt x="53462" y="15604"/>
                  </a:lnTo>
                  <a:lnTo>
                    <a:pt x="53617" y="15552"/>
                  </a:lnTo>
                  <a:lnTo>
                    <a:pt x="53772" y="15475"/>
                  </a:lnTo>
                  <a:lnTo>
                    <a:pt x="53902" y="15371"/>
                  </a:lnTo>
                  <a:lnTo>
                    <a:pt x="54005" y="15216"/>
                  </a:lnTo>
                  <a:lnTo>
                    <a:pt x="54109" y="15086"/>
                  </a:lnTo>
                  <a:lnTo>
                    <a:pt x="54161" y="14905"/>
                  </a:lnTo>
                  <a:lnTo>
                    <a:pt x="54161" y="14724"/>
                  </a:lnTo>
                  <a:lnTo>
                    <a:pt x="54161" y="906"/>
                  </a:lnTo>
                  <a:lnTo>
                    <a:pt x="54161" y="725"/>
                  </a:lnTo>
                  <a:lnTo>
                    <a:pt x="54109" y="544"/>
                  </a:lnTo>
                  <a:lnTo>
                    <a:pt x="54005" y="388"/>
                  </a:lnTo>
                  <a:lnTo>
                    <a:pt x="53902" y="259"/>
                  </a:lnTo>
                  <a:lnTo>
                    <a:pt x="53772" y="155"/>
                  </a:lnTo>
                  <a:lnTo>
                    <a:pt x="53617" y="52"/>
                  </a:lnTo>
                  <a:lnTo>
                    <a:pt x="53462"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46"/>
            <p:cNvSpPr/>
            <p:nvPr/>
          </p:nvSpPr>
          <p:spPr>
            <a:xfrm>
              <a:off x="6375269" y="3466226"/>
              <a:ext cx="96887" cy="850983"/>
            </a:xfrm>
            <a:custGeom>
              <a:rect b="b" l="l" r="r" t="t"/>
              <a:pathLst>
                <a:path extrusionOk="0" h="49555" w="5642">
                  <a:moveTo>
                    <a:pt x="208" y="0"/>
                  </a:moveTo>
                  <a:lnTo>
                    <a:pt x="130" y="26"/>
                  </a:lnTo>
                  <a:lnTo>
                    <a:pt x="52" y="52"/>
                  </a:lnTo>
                  <a:lnTo>
                    <a:pt x="1" y="130"/>
                  </a:lnTo>
                  <a:lnTo>
                    <a:pt x="1" y="207"/>
                  </a:lnTo>
                  <a:lnTo>
                    <a:pt x="1" y="49347"/>
                  </a:lnTo>
                  <a:lnTo>
                    <a:pt x="1" y="49425"/>
                  </a:lnTo>
                  <a:lnTo>
                    <a:pt x="52" y="49502"/>
                  </a:lnTo>
                  <a:lnTo>
                    <a:pt x="130" y="49528"/>
                  </a:lnTo>
                  <a:lnTo>
                    <a:pt x="208" y="49554"/>
                  </a:lnTo>
                  <a:lnTo>
                    <a:pt x="5435" y="49554"/>
                  </a:lnTo>
                  <a:lnTo>
                    <a:pt x="5512" y="49528"/>
                  </a:lnTo>
                  <a:lnTo>
                    <a:pt x="5590" y="49502"/>
                  </a:lnTo>
                  <a:lnTo>
                    <a:pt x="5642" y="49425"/>
                  </a:lnTo>
                  <a:lnTo>
                    <a:pt x="5642" y="49347"/>
                  </a:lnTo>
                  <a:lnTo>
                    <a:pt x="5642" y="207"/>
                  </a:lnTo>
                  <a:lnTo>
                    <a:pt x="5642" y="130"/>
                  </a:lnTo>
                  <a:lnTo>
                    <a:pt x="5590" y="52"/>
                  </a:lnTo>
                  <a:lnTo>
                    <a:pt x="5512" y="26"/>
                  </a:lnTo>
                  <a:lnTo>
                    <a:pt x="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46"/>
            <p:cNvSpPr/>
            <p:nvPr/>
          </p:nvSpPr>
          <p:spPr>
            <a:xfrm>
              <a:off x="6375269" y="3466226"/>
              <a:ext cx="96887" cy="850983"/>
            </a:xfrm>
            <a:custGeom>
              <a:rect b="b" l="l" r="r" t="t"/>
              <a:pathLst>
                <a:path extrusionOk="0" fill="none" h="49555" w="5642">
                  <a:moveTo>
                    <a:pt x="5435" y="49554"/>
                  </a:moveTo>
                  <a:lnTo>
                    <a:pt x="208" y="49554"/>
                  </a:lnTo>
                  <a:lnTo>
                    <a:pt x="208" y="49554"/>
                  </a:lnTo>
                  <a:lnTo>
                    <a:pt x="130" y="49528"/>
                  </a:lnTo>
                  <a:lnTo>
                    <a:pt x="52" y="49502"/>
                  </a:lnTo>
                  <a:lnTo>
                    <a:pt x="1" y="49425"/>
                  </a:lnTo>
                  <a:lnTo>
                    <a:pt x="1" y="49347"/>
                  </a:lnTo>
                  <a:lnTo>
                    <a:pt x="1" y="207"/>
                  </a:lnTo>
                  <a:lnTo>
                    <a:pt x="1" y="207"/>
                  </a:lnTo>
                  <a:lnTo>
                    <a:pt x="1" y="130"/>
                  </a:lnTo>
                  <a:lnTo>
                    <a:pt x="52" y="52"/>
                  </a:lnTo>
                  <a:lnTo>
                    <a:pt x="130" y="26"/>
                  </a:lnTo>
                  <a:lnTo>
                    <a:pt x="208" y="0"/>
                  </a:lnTo>
                  <a:lnTo>
                    <a:pt x="5435" y="0"/>
                  </a:lnTo>
                  <a:lnTo>
                    <a:pt x="5435" y="0"/>
                  </a:lnTo>
                  <a:lnTo>
                    <a:pt x="5512" y="26"/>
                  </a:lnTo>
                  <a:lnTo>
                    <a:pt x="5590" y="52"/>
                  </a:lnTo>
                  <a:lnTo>
                    <a:pt x="5642" y="130"/>
                  </a:lnTo>
                  <a:lnTo>
                    <a:pt x="5642" y="207"/>
                  </a:lnTo>
                  <a:lnTo>
                    <a:pt x="5642" y="49347"/>
                  </a:lnTo>
                  <a:lnTo>
                    <a:pt x="5642" y="49347"/>
                  </a:lnTo>
                  <a:lnTo>
                    <a:pt x="5642" y="49425"/>
                  </a:lnTo>
                  <a:lnTo>
                    <a:pt x="5590" y="49502"/>
                  </a:lnTo>
                  <a:lnTo>
                    <a:pt x="5512" y="49528"/>
                  </a:lnTo>
                  <a:lnTo>
                    <a:pt x="5435" y="495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46"/>
            <p:cNvSpPr/>
            <p:nvPr/>
          </p:nvSpPr>
          <p:spPr>
            <a:xfrm>
              <a:off x="6310392" y="3387576"/>
              <a:ext cx="226643" cy="115983"/>
            </a:xfrm>
            <a:custGeom>
              <a:rect b="b" l="l" r="r" t="t"/>
              <a:pathLst>
                <a:path extrusionOk="0" h="6754" w="13198">
                  <a:moveTo>
                    <a:pt x="596" y="0"/>
                  </a:moveTo>
                  <a:lnTo>
                    <a:pt x="466" y="26"/>
                  </a:lnTo>
                  <a:lnTo>
                    <a:pt x="363" y="52"/>
                  </a:lnTo>
                  <a:lnTo>
                    <a:pt x="259" y="104"/>
                  </a:lnTo>
                  <a:lnTo>
                    <a:pt x="182" y="181"/>
                  </a:lnTo>
                  <a:lnTo>
                    <a:pt x="104" y="285"/>
                  </a:lnTo>
                  <a:lnTo>
                    <a:pt x="52" y="362"/>
                  </a:lnTo>
                  <a:lnTo>
                    <a:pt x="1" y="492"/>
                  </a:lnTo>
                  <a:lnTo>
                    <a:pt x="1" y="595"/>
                  </a:lnTo>
                  <a:lnTo>
                    <a:pt x="1" y="6159"/>
                  </a:lnTo>
                  <a:lnTo>
                    <a:pt x="1" y="6262"/>
                  </a:lnTo>
                  <a:lnTo>
                    <a:pt x="52" y="6392"/>
                  </a:lnTo>
                  <a:lnTo>
                    <a:pt x="104" y="6495"/>
                  </a:lnTo>
                  <a:lnTo>
                    <a:pt x="182" y="6573"/>
                  </a:lnTo>
                  <a:lnTo>
                    <a:pt x="259" y="6650"/>
                  </a:lnTo>
                  <a:lnTo>
                    <a:pt x="363" y="6702"/>
                  </a:lnTo>
                  <a:lnTo>
                    <a:pt x="466" y="6728"/>
                  </a:lnTo>
                  <a:lnTo>
                    <a:pt x="596" y="6754"/>
                  </a:lnTo>
                  <a:lnTo>
                    <a:pt x="12603" y="6754"/>
                  </a:lnTo>
                  <a:lnTo>
                    <a:pt x="12732" y="6728"/>
                  </a:lnTo>
                  <a:lnTo>
                    <a:pt x="12835" y="6702"/>
                  </a:lnTo>
                  <a:lnTo>
                    <a:pt x="12939" y="6650"/>
                  </a:lnTo>
                  <a:lnTo>
                    <a:pt x="13042" y="6573"/>
                  </a:lnTo>
                  <a:lnTo>
                    <a:pt x="13094" y="6495"/>
                  </a:lnTo>
                  <a:lnTo>
                    <a:pt x="13146" y="6392"/>
                  </a:lnTo>
                  <a:lnTo>
                    <a:pt x="13198" y="6262"/>
                  </a:lnTo>
                  <a:lnTo>
                    <a:pt x="13198" y="6159"/>
                  </a:lnTo>
                  <a:lnTo>
                    <a:pt x="13198" y="595"/>
                  </a:lnTo>
                  <a:lnTo>
                    <a:pt x="13198" y="492"/>
                  </a:lnTo>
                  <a:lnTo>
                    <a:pt x="13146" y="362"/>
                  </a:lnTo>
                  <a:lnTo>
                    <a:pt x="13094" y="285"/>
                  </a:lnTo>
                  <a:lnTo>
                    <a:pt x="13042" y="181"/>
                  </a:lnTo>
                  <a:lnTo>
                    <a:pt x="12939" y="104"/>
                  </a:lnTo>
                  <a:lnTo>
                    <a:pt x="12835" y="52"/>
                  </a:lnTo>
                  <a:lnTo>
                    <a:pt x="12732" y="26"/>
                  </a:lnTo>
                  <a:lnTo>
                    <a:pt x="1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46"/>
            <p:cNvSpPr/>
            <p:nvPr/>
          </p:nvSpPr>
          <p:spPr>
            <a:xfrm>
              <a:off x="6315286" y="4301187"/>
              <a:ext cx="217301" cy="57785"/>
            </a:xfrm>
            <a:custGeom>
              <a:rect b="b" l="l" r="r" t="t"/>
              <a:pathLst>
                <a:path extrusionOk="0" h="3365" w="12654">
                  <a:moveTo>
                    <a:pt x="2847" y="1"/>
                  </a:moveTo>
                  <a:lnTo>
                    <a:pt x="2614" y="27"/>
                  </a:lnTo>
                  <a:lnTo>
                    <a:pt x="2381" y="78"/>
                  </a:lnTo>
                  <a:lnTo>
                    <a:pt x="2148" y="130"/>
                  </a:lnTo>
                  <a:lnTo>
                    <a:pt x="1941" y="208"/>
                  </a:lnTo>
                  <a:lnTo>
                    <a:pt x="1734" y="285"/>
                  </a:lnTo>
                  <a:lnTo>
                    <a:pt x="1320" y="492"/>
                  </a:lnTo>
                  <a:lnTo>
                    <a:pt x="958" y="751"/>
                  </a:lnTo>
                  <a:lnTo>
                    <a:pt x="647" y="1062"/>
                  </a:lnTo>
                  <a:lnTo>
                    <a:pt x="363" y="1398"/>
                  </a:lnTo>
                  <a:lnTo>
                    <a:pt x="104" y="1760"/>
                  </a:lnTo>
                  <a:lnTo>
                    <a:pt x="52" y="1916"/>
                  </a:lnTo>
                  <a:lnTo>
                    <a:pt x="26" y="2045"/>
                  </a:lnTo>
                  <a:lnTo>
                    <a:pt x="0" y="2174"/>
                  </a:lnTo>
                  <a:lnTo>
                    <a:pt x="0" y="2330"/>
                  </a:lnTo>
                  <a:lnTo>
                    <a:pt x="0" y="2459"/>
                  </a:lnTo>
                  <a:lnTo>
                    <a:pt x="52" y="2588"/>
                  </a:lnTo>
                  <a:lnTo>
                    <a:pt x="104" y="2718"/>
                  </a:lnTo>
                  <a:lnTo>
                    <a:pt x="156" y="2847"/>
                  </a:lnTo>
                  <a:lnTo>
                    <a:pt x="233" y="2951"/>
                  </a:lnTo>
                  <a:lnTo>
                    <a:pt x="337" y="3054"/>
                  </a:lnTo>
                  <a:lnTo>
                    <a:pt x="440" y="3132"/>
                  </a:lnTo>
                  <a:lnTo>
                    <a:pt x="570" y="3209"/>
                  </a:lnTo>
                  <a:lnTo>
                    <a:pt x="699" y="3287"/>
                  </a:lnTo>
                  <a:lnTo>
                    <a:pt x="828" y="3339"/>
                  </a:lnTo>
                  <a:lnTo>
                    <a:pt x="958" y="3365"/>
                  </a:lnTo>
                  <a:lnTo>
                    <a:pt x="11671" y="3365"/>
                  </a:lnTo>
                  <a:lnTo>
                    <a:pt x="11800" y="3339"/>
                  </a:lnTo>
                  <a:lnTo>
                    <a:pt x="11955" y="3287"/>
                  </a:lnTo>
                  <a:lnTo>
                    <a:pt x="12085" y="3209"/>
                  </a:lnTo>
                  <a:lnTo>
                    <a:pt x="12188" y="3132"/>
                  </a:lnTo>
                  <a:lnTo>
                    <a:pt x="12292" y="3054"/>
                  </a:lnTo>
                  <a:lnTo>
                    <a:pt x="12395" y="2951"/>
                  </a:lnTo>
                  <a:lnTo>
                    <a:pt x="12473" y="2847"/>
                  </a:lnTo>
                  <a:lnTo>
                    <a:pt x="12550" y="2718"/>
                  </a:lnTo>
                  <a:lnTo>
                    <a:pt x="12602" y="2588"/>
                  </a:lnTo>
                  <a:lnTo>
                    <a:pt x="12628" y="2459"/>
                  </a:lnTo>
                  <a:lnTo>
                    <a:pt x="12654" y="2330"/>
                  </a:lnTo>
                  <a:lnTo>
                    <a:pt x="12654" y="2174"/>
                  </a:lnTo>
                  <a:lnTo>
                    <a:pt x="12628" y="2045"/>
                  </a:lnTo>
                  <a:lnTo>
                    <a:pt x="12576" y="1916"/>
                  </a:lnTo>
                  <a:lnTo>
                    <a:pt x="12525" y="1760"/>
                  </a:lnTo>
                  <a:lnTo>
                    <a:pt x="12292" y="1398"/>
                  </a:lnTo>
                  <a:lnTo>
                    <a:pt x="12007" y="1062"/>
                  </a:lnTo>
                  <a:lnTo>
                    <a:pt x="11671" y="751"/>
                  </a:lnTo>
                  <a:lnTo>
                    <a:pt x="11308" y="492"/>
                  </a:lnTo>
                  <a:lnTo>
                    <a:pt x="10894" y="285"/>
                  </a:lnTo>
                  <a:lnTo>
                    <a:pt x="10687" y="208"/>
                  </a:lnTo>
                  <a:lnTo>
                    <a:pt x="10480" y="130"/>
                  </a:lnTo>
                  <a:lnTo>
                    <a:pt x="10247" y="78"/>
                  </a:lnTo>
                  <a:lnTo>
                    <a:pt x="10015" y="27"/>
                  </a:lnTo>
                  <a:lnTo>
                    <a:pt x="9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46"/>
            <p:cNvSpPr/>
            <p:nvPr/>
          </p:nvSpPr>
          <p:spPr>
            <a:xfrm>
              <a:off x="6315286" y="4301187"/>
              <a:ext cx="217301" cy="57785"/>
            </a:xfrm>
            <a:custGeom>
              <a:rect b="b" l="l" r="r" t="t"/>
              <a:pathLst>
                <a:path extrusionOk="0" fill="none" h="3365" w="12654">
                  <a:moveTo>
                    <a:pt x="9549" y="1"/>
                  </a:moveTo>
                  <a:lnTo>
                    <a:pt x="3080" y="1"/>
                  </a:lnTo>
                  <a:lnTo>
                    <a:pt x="3080" y="1"/>
                  </a:lnTo>
                  <a:lnTo>
                    <a:pt x="2847" y="1"/>
                  </a:lnTo>
                  <a:lnTo>
                    <a:pt x="2614" y="27"/>
                  </a:lnTo>
                  <a:lnTo>
                    <a:pt x="2381" y="78"/>
                  </a:lnTo>
                  <a:lnTo>
                    <a:pt x="2148" y="130"/>
                  </a:lnTo>
                  <a:lnTo>
                    <a:pt x="1941" y="208"/>
                  </a:lnTo>
                  <a:lnTo>
                    <a:pt x="1734" y="285"/>
                  </a:lnTo>
                  <a:lnTo>
                    <a:pt x="1320" y="492"/>
                  </a:lnTo>
                  <a:lnTo>
                    <a:pt x="958" y="751"/>
                  </a:lnTo>
                  <a:lnTo>
                    <a:pt x="647" y="1062"/>
                  </a:lnTo>
                  <a:lnTo>
                    <a:pt x="363" y="1398"/>
                  </a:lnTo>
                  <a:lnTo>
                    <a:pt x="104" y="1760"/>
                  </a:lnTo>
                  <a:lnTo>
                    <a:pt x="104" y="1760"/>
                  </a:lnTo>
                  <a:lnTo>
                    <a:pt x="52" y="1916"/>
                  </a:lnTo>
                  <a:lnTo>
                    <a:pt x="26" y="2045"/>
                  </a:lnTo>
                  <a:lnTo>
                    <a:pt x="0" y="2174"/>
                  </a:lnTo>
                  <a:lnTo>
                    <a:pt x="0" y="2330"/>
                  </a:lnTo>
                  <a:lnTo>
                    <a:pt x="0" y="2459"/>
                  </a:lnTo>
                  <a:lnTo>
                    <a:pt x="52" y="2588"/>
                  </a:lnTo>
                  <a:lnTo>
                    <a:pt x="104" y="2718"/>
                  </a:lnTo>
                  <a:lnTo>
                    <a:pt x="156" y="2847"/>
                  </a:lnTo>
                  <a:lnTo>
                    <a:pt x="233" y="2951"/>
                  </a:lnTo>
                  <a:lnTo>
                    <a:pt x="337" y="3054"/>
                  </a:lnTo>
                  <a:lnTo>
                    <a:pt x="440" y="3132"/>
                  </a:lnTo>
                  <a:lnTo>
                    <a:pt x="570" y="3209"/>
                  </a:lnTo>
                  <a:lnTo>
                    <a:pt x="699" y="3287"/>
                  </a:lnTo>
                  <a:lnTo>
                    <a:pt x="828" y="3339"/>
                  </a:lnTo>
                  <a:lnTo>
                    <a:pt x="958" y="3365"/>
                  </a:lnTo>
                  <a:lnTo>
                    <a:pt x="1113" y="3365"/>
                  </a:lnTo>
                  <a:lnTo>
                    <a:pt x="11515" y="3365"/>
                  </a:lnTo>
                  <a:lnTo>
                    <a:pt x="11515" y="3365"/>
                  </a:lnTo>
                  <a:lnTo>
                    <a:pt x="11671" y="3365"/>
                  </a:lnTo>
                  <a:lnTo>
                    <a:pt x="11800" y="3339"/>
                  </a:lnTo>
                  <a:lnTo>
                    <a:pt x="11955" y="3287"/>
                  </a:lnTo>
                  <a:lnTo>
                    <a:pt x="12085" y="3209"/>
                  </a:lnTo>
                  <a:lnTo>
                    <a:pt x="12188" y="3132"/>
                  </a:lnTo>
                  <a:lnTo>
                    <a:pt x="12292" y="3054"/>
                  </a:lnTo>
                  <a:lnTo>
                    <a:pt x="12395" y="2951"/>
                  </a:lnTo>
                  <a:lnTo>
                    <a:pt x="12473" y="2847"/>
                  </a:lnTo>
                  <a:lnTo>
                    <a:pt x="12550" y="2718"/>
                  </a:lnTo>
                  <a:lnTo>
                    <a:pt x="12602" y="2588"/>
                  </a:lnTo>
                  <a:lnTo>
                    <a:pt x="12628" y="2459"/>
                  </a:lnTo>
                  <a:lnTo>
                    <a:pt x="12654" y="2330"/>
                  </a:lnTo>
                  <a:lnTo>
                    <a:pt x="12654" y="2174"/>
                  </a:lnTo>
                  <a:lnTo>
                    <a:pt x="12628" y="2045"/>
                  </a:lnTo>
                  <a:lnTo>
                    <a:pt x="12576" y="1916"/>
                  </a:lnTo>
                  <a:lnTo>
                    <a:pt x="12525" y="1760"/>
                  </a:lnTo>
                  <a:lnTo>
                    <a:pt x="12525" y="1760"/>
                  </a:lnTo>
                  <a:lnTo>
                    <a:pt x="12292" y="1398"/>
                  </a:lnTo>
                  <a:lnTo>
                    <a:pt x="12007" y="1062"/>
                  </a:lnTo>
                  <a:lnTo>
                    <a:pt x="11671" y="751"/>
                  </a:lnTo>
                  <a:lnTo>
                    <a:pt x="11308" y="492"/>
                  </a:lnTo>
                  <a:lnTo>
                    <a:pt x="10894" y="285"/>
                  </a:lnTo>
                  <a:lnTo>
                    <a:pt x="10687" y="208"/>
                  </a:lnTo>
                  <a:lnTo>
                    <a:pt x="10480" y="130"/>
                  </a:lnTo>
                  <a:lnTo>
                    <a:pt x="10247" y="78"/>
                  </a:lnTo>
                  <a:lnTo>
                    <a:pt x="10015" y="27"/>
                  </a:lnTo>
                  <a:lnTo>
                    <a:pt x="9782" y="1"/>
                  </a:lnTo>
                  <a:lnTo>
                    <a:pt x="95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46"/>
            <p:cNvSpPr/>
            <p:nvPr/>
          </p:nvSpPr>
          <p:spPr>
            <a:xfrm>
              <a:off x="7217787" y="3466226"/>
              <a:ext cx="97334" cy="850983"/>
            </a:xfrm>
            <a:custGeom>
              <a:rect b="b" l="l" r="r" t="t"/>
              <a:pathLst>
                <a:path extrusionOk="0" h="49555" w="5668">
                  <a:moveTo>
                    <a:pt x="208" y="0"/>
                  </a:moveTo>
                  <a:lnTo>
                    <a:pt x="130" y="26"/>
                  </a:lnTo>
                  <a:lnTo>
                    <a:pt x="53" y="52"/>
                  </a:lnTo>
                  <a:lnTo>
                    <a:pt x="27" y="130"/>
                  </a:lnTo>
                  <a:lnTo>
                    <a:pt x="1" y="207"/>
                  </a:lnTo>
                  <a:lnTo>
                    <a:pt x="1" y="49347"/>
                  </a:lnTo>
                  <a:lnTo>
                    <a:pt x="27" y="49425"/>
                  </a:lnTo>
                  <a:lnTo>
                    <a:pt x="53" y="49502"/>
                  </a:lnTo>
                  <a:lnTo>
                    <a:pt x="130" y="49528"/>
                  </a:lnTo>
                  <a:lnTo>
                    <a:pt x="208" y="49554"/>
                  </a:lnTo>
                  <a:lnTo>
                    <a:pt x="5435" y="49554"/>
                  </a:lnTo>
                  <a:lnTo>
                    <a:pt x="5538" y="49528"/>
                  </a:lnTo>
                  <a:lnTo>
                    <a:pt x="5590" y="49502"/>
                  </a:lnTo>
                  <a:lnTo>
                    <a:pt x="5642" y="49425"/>
                  </a:lnTo>
                  <a:lnTo>
                    <a:pt x="5668" y="49347"/>
                  </a:lnTo>
                  <a:lnTo>
                    <a:pt x="5668" y="207"/>
                  </a:lnTo>
                  <a:lnTo>
                    <a:pt x="5642" y="130"/>
                  </a:lnTo>
                  <a:lnTo>
                    <a:pt x="5590" y="52"/>
                  </a:lnTo>
                  <a:lnTo>
                    <a:pt x="5538" y="26"/>
                  </a:lnTo>
                  <a:lnTo>
                    <a:pt x="5435"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46"/>
            <p:cNvSpPr/>
            <p:nvPr/>
          </p:nvSpPr>
          <p:spPr>
            <a:xfrm>
              <a:off x="7152909" y="3387576"/>
              <a:ext cx="226643" cy="115983"/>
            </a:xfrm>
            <a:custGeom>
              <a:rect b="b" l="l" r="r" t="t"/>
              <a:pathLst>
                <a:path extrusionOk="0" h="6754" w="13198">
                  <a:moveTo>
                    <a:pt x="596" y="0"/>
                  </a:moveTo>
                  <a:lnTo>
                    <a:pt x="467" y="26"/>
                  </a:lnTo>
                  <a:lnTo>
                    <a:pt x="363" y="52"/>
                  </a:lnTo>
                  <a:lnTo>
                    <a:pt x="260" y="104"/>
                  </a:lnTo>
                  <a:lnTo>
                    <a:pt x="182" y="181"/>
                  </a:lnTo>
                  <a:lnTo>
                    <a:pt x="104" y="285"/>
                  </a:lnTo>
                  <a:lnTo>
                    <a:pt x="53" y="362"/>
                  </a:lnTo>
                  <a:lnTo>
                    <a:pt x="27" y="492"/>
                  </a:lnTo>
                  <a:lnTo>
                    <a:pt x="1" y="595"/>
                  </a:lnTo>
                  <a:lnTo>
                    <a:pt x="1" y="6159"/>
                  </a:lnTo>
                  <a:lnTo>
                    <a:pt x="27" y="6262"/>
                  </a:lnTo>
                  <a:lnTo>
                    <a:pt x="53" y="6392"/>
                  </a:lnTo>
                  <a:lnTo>
                    <a:pt x="104" y="6495"/>
                  </a:lnTo>
                  <a:lnTo>
                    <a:pt x="182" y="6573"/>
                  </a:lnTo>
                  <a:lnTo>
                    <a:pt x="260" y="6650"/>
                  </a:lnTo>
                  <a:lnTo>
                    <a:pt x="363" y="6702"/>
                  </a:lnTo>
                  <a:lnTo>
                    <a:pt x="467" y="6728"/>
                  </a:lnTo>
                  <a:lnTo>
                    <a:pt x="596" y="6754"/>
                  </a:lnTo>
                  <a:lnTo>
                    <a:pt x="12603" y="6754"/>
                  </a:lnTo>
                  <a:lnTo>
                    <a:pt x="12732" y="6728"/>
                  </a:lnTo>
                  <a:lnTo>
                    <a:pt x="12836" y="6702"/>
                  </a:lnTo>
                  <a:lnTo>
                    <a:pt x="12939" y="6650"/>
                  </a:lnTo>
                  <a:lnTo>
                    <a:pt x="13043" y="6573"/>
                  </a:lnTo>
                  <a:lnTo>
                    <a:pt x="13094" y="6495"/>
                  </a:lnTo>
                  <a:lnTo>
                    <a:pt x="13172" y="6392"/>
                  </a:lnTo>
                  <a:lnTo>
                    <a:pt x="13198" y="6262"/>
                  </a:lnTo>
                  <a:lnTo>
                    <a:pt x="13198" y="6159"/>
                  </a:lnTo>
                  <a:lnTo>
                    <a:pt x="13198" y="595"/>
                  </a:lnTo>
                  <a:lnTo>
                    <a:pt x="13198" y="492"/>
                  </a:lnTo>
                  <a:lnTo>
                    <a:pt x="13172" y="362"/>
                  </a:lnTo>
                  <a:lnTo>
                    <a:pt x="13094" y="285"/>
                  </a:lnTo>
                  <a:lnTo>
                    <a:pt x="13043" y="181"/>
                  </a:lnTo>
                  <a:lnTo>
                    <a:pt x="12939" y="104"/>
                  </a:lnTo>
                  <a:lnTo>
                    <a:pt x="12836" y="52"/>
                  </a:lnTo>
                  <a:lnTo>
                    <a:pt x="12732" y="26"/>
                  </a:lnTo>
                  <a:lnTo>
                    <a:pt x="12603"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46"/>
            <p:cNvSpPr/>
            <p:nvPr/>
          </p:nvSpPr>
          <p:spPr>
            <a:xfrm>
              <a:off x="7157803" y="4301187"/>
              <a:ext cx="217318" cy="57785"/>
            </a:xfrm>
            <a:custGeom>
              <a:rect b="b" l="l" r="r" t="t"/>
              <a:pathLst>
                <a:path extrusionOk="0" h="3365" w="12655">
                  <a:moveTo>
                    <a:pt x="2847" y="1"/>
                  </a:moveTo>
                  <a:lnTo>
                    <a:pt x="2614" y="27"/>
                  </a:lnTo>
                  <a:lnTo>
                    <a:pt x="2381" y="78"/>
                  </a:lnTo>
                  <a:lnTo>
                    <a:pt x="2148" y="130"/>
                  </a:lnTo>
                  <a:lnTo>
                    <a:pt x="1941" y="208"/>
                  </a:lnTo>
                  <a:lnTo>
                    <a:pt x="1734" y="285"/>
                  </a:lnTo>
                  <a:lnTo>
                    <a:pt x="1346" y="492"/>
                  </a:lnTo>
                  <a:lnTo>
                    <a:pt x="958" y="751"/>
                  </a:lnTo>
                  <a:lnTo>
                    <a:pt x="647" y="1062"/>
                  </a:lnTo>
                  <a:lnTo>
                    <a:pt x="363" y="1398"/>
                  </a:lnTo>
                  <a:lnTo>
                    <a:pt x="130" y="1760"/>
                  </a:lnTo>
                  <a:lnTo>
                    <a:pt x="52" y="1916"/>
                  </a:lnTo>
                  <a:lnTo>
                    <a:pt x="26" y="2045"/>
                  </a:lnTo>
                  <a:lnTo>
                    <a:pt x="0" y="2174"/>
                  </a:lnTo>
                  <a:lnTo>
                    <a:pt x="0" y="2330"/>
                  </a:lnTo>
                  <a:lnTo>
                    <a:pt x="26" y="2459"/>
                  </a:lnTo>
                  <a:lnTo>
                    <a:pt x="52" y="2588"/>
                  </a:lnTo>
                  <a:lnTo>
                    <a:pt x="104" y="2718"/>
                  </a:lnTo>
                  <a:lnTo>
                    <a:pt x="156" y="2847"/>
                  </a:lnTo>
                  <a:lnTo>
                    <a:pt x="259" y="2951"/>
                  </a:lnTo>
                  <a:lnTo>
                    <a:pt x="337" y="3054"/>
                  </a:lnTo>
                  <a:lnTo>
                    <a:pt x="440" y="3132"/>
                  </a:lnTo>
                  <a:lnTo>
                    <a:pt x="570" y="3209"/>
                  </a:lnTo>
                  <a:lnTo>
                    <a:pt x="699" y="3287"/>
                  </a:lnTo>
                  <a:lnTo>
                    <a:pt x="829" y="3339"/>
                  </a:lnTo>
                  <a:lnTo>
                    <a:pt x="958" y="3365"/>
                  </a:lnTo>
                  <a:lnTo>
                    <a:pt x="11671" y="3365"/>
                  </a:lnTo>
                  <a:lnTo>
                    <a:pt x="11826" y="3339"/>
                  </a:lnTo>
                  <a:lnTo>
                    <a:pt x="11955" y="3287"/>
                  </a:lnTo>
                  <a:lnTo>
                    <a:pt x="12085" y="3209"/>
                  </a:lnTo>
                  <a:lnTo>
                    <a:pt x="12188" y="3132"/>
                  </a:lnTo>
                  <a:lnTo>
                    <a:pt x="12292" y="3054"/>
                  </a:lnTo>
                  <a:lnTo>
                    <a:pt x="12395" y="2951"/>
                  </a:lnTo>
                  <a:lnTo>
                    <a:pt x="12473" y="2847"/>
                  </a:lnTo>
                  <a:lnTo>
                    <a:pt x="12551" y="2718"/>
                  </a:lnTo>
                  <a:lnTo>
                    <a:pt x="12602" y="2588"/>
                  </a:lnTo>
                  <a:lnTo>
                    <a:pt x="12628" y="2459"/>
                  </a:lnTo>
                  <a:lnTo>
                    <a:pt x="12654" y="2330"/>
                  </a:lnTo>
                  <a:lnTo>
                    <a:pt x="12654" y="2174"/>
                  </a:lnTo>
                  <a:lnTo>
                    <a:pt x="12628" y="2045"/>
                  </a:lnTo>
                  <a:lnTo>
                    <a:pt x="12577" y="1916"/>
                  </a:lnTo>
                  <a:lnTo>
                    <a:pt x="12525" y="1760"/>
                  </a:lnTo>
                  <a:lnTo>
                    <a:pt x="12292" y="1398"/>
                  </a:lnTo>
                  <a:lnTo>
                    <a:pt x="12007" y="1062"/>
                  </a:lnTo>
                  <a:lnTo>
                    <a:pt x="11671" y="751"/>
                  </a:lnTo>
                  <a:lnTo>
                    <a:pt x="11309" y="492"/>
                  </a:lnTo>
                  <a:lnTo>
                    <a:pt x="10920" y="285"/>
                  </a:lnTo>
                  <a:lnTo>
                    <a:pt x="10688" y="208"/>
                  </a:lnTo>
                  <a:lnTo>
                    <a:pt x="10481" y="130"/>
                  </a:lnTo>
                  <a:lnTo>
                    <a:pt x="10248" y="78"/>
                  </a:lnTo>
                  <a:lnTo>
                    <a:pt x="10015" y="27"/>
                  </a:lnTo>
                  <a:lnTo>
                    <a:pt x="9782" y="1"/>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46"/>
            <p:cNvSpPr/>
            <p:nvPr/>
          </p:nvSpPr>
          <p:spPr>
            <a:xfrm>
              <a:off x="7262675" y="2703234"/>
              <a:ext cx="837211" cy="983847"/>
            </a:xfrm>
            <a:custGeom>
              <a:rect b="b" l="l" r="r" t="t"/>
              <a:pathLst>
                <a:path extrusionOk="0" h="57292" w="48753">
                  <a:moveTo>
                    <a:pt x="14672" y="1"/>
                  </a:moveTo>
                  <a:lnTo>
                    <a:pt x="14310" y="53"/>
                  </a:lnTo>
                  <a:lnTo>
                    <a:pt x="13922" y="104"/>
                  </a:lnTo>
                  <a:lnTo>
                    <a:pt x="13534" y="182"/>
                  </a:lnTo>
                  <a:lnTo>
                    <a:pt x="13172" y="285"/>
                  </a:lnTo>
                  <a:lnTo>
                    <a:pt x="12809" y="415"/>
                  </a:lnTo>
                  <a:lnTo>
                    <a:pt x="12447" y="570"/>
                  </a:lnTo>
                  <a:lnTo>
                    <a:pt x="12085" y="751"/>
                  </a:lnTo>
                  <a:lnTo>
                    <a:pt x="11748" y="932"/>
                  </a:lnTo>
                  <a:lnTo>
                    <a:pt x="11412" y="1139"/>
                  </a:lnTo>
                  <a:lnTo>
                    <a:pt x="11076" y="1372"/>
                  </a:lnTo>
                  <a:lnTo>
                    <a:pt x="10739" y="1631"/>
                  </a:lnTo>
                  <a:lnTo>
                    <a:pt x="10429" y="1916"/>
                  </a:lnTo>
                  <a:lnTo>
                    <a:pt x="10118" y="2200"/>
                  </a:lnTo>
                  <a:lnTo>
                    <a:pt x="9833" y="2511"/>
                  </a:lnTo>
                  <a:lnTo>
                    <a:pt x="9549" y="2821"/>
                  </a:lnTo>
                  <a:lnTo>
                    <a:pt x="9264" y="3158"/>
                  </a:lnTo>
                  <a:lnTo>
                    <a:pt x="8980" y="3520"/>
                  </a:lnTo>
                  <a:lnTo>
                    <a:pt x="8721" y="3908"/>
                  </a:lnTo>
                  <a:lnTo>
                    <a:pt x="8488" y="4296"/>
                  </a:lnTo>
                  <a:lnTo>
                    <a:pt x="8255" y="4710"/>
                  </a:lnTo>
                  <a:lnTo>
                    <a:pt x="8022" y="5124"/>
                  </a:lnTo>
                  <a:lnTo>
                    <a:pt x="7815" y="5564"/>
                  </a:lnTo>
                  <a:lnTo>
                    <a:pt x="7608" y="6004"/>
                  </a:lnTo>
                  <a:lnTo>
                    <a:pt x="7427" y="6470"/>
                  </a:lnTo>
                  <a:lnTo>
                    <a:pt x="7246" y="6962"/>
                  </a:lnTo>
                  <a:lnTo>
                    <a:pt x="7091" y="7427"/>
                  </a:lnTo>
                  <a:lnTo>
                    <a:pt x="6935" y="7945"/>
                  </a:lnTo>
                  <a:lnTo>
                    <a:pt x="6806" y="8463"/>
                  </a:lnTo>
                  <a:lnTo>
                    <a:pt x="6702" y="8980"/>
                  </a:lnTo>
                  <a:lnTo>
                    <a:pt x="6599" y="9498"/>
                  </a:lnTo>
                  <a:lnTo>
                    <a:pt x="6495" y="10041"/>
                  </a:lnTo>
                  <a:lnTo>
                    <a:pt x="26" y="56024"/>
                  </a:lnTo>
                  <a:lnTo>
                    <a:pt x="0" y="56283"/>
                  </a:lnTo>
                  <a:lnTo>
                    <a:pt x="52" y="56516"/>
                  </a:lnTo>
                  <a:lnTo>
                    <a:pt x="156" y="56723"/>
                  </a:lnTo>
                  <a:lnTo>
                    <a:pt x="285" y="56904"/>
                  </a:lnTo>
                  <a:lnTo>
                    <a:pt x="440" y="57059"/>
                  </a:lnTo>
                  <a:lnTo>
                    <a:pt x="647" y="57188"/>
                  </a:lnTo>
                  <a:lnTo>
                    <a:pt x="880" y="57266"/>
                  </a:lnTo>
                  <a:lnTo>
                    <a:pt x="1113" y="57292"/>
                  </a:lnTo>
                  <a:lnTo>
                    <a:pt x="47639" y="57292"/>
                  </a:lnTo>
                  <a:lnTo>
                    <a:pt x="47872" y="57266"/>
                  </a:lnTo>
                  <a:lnTo>
                    <a:pt x="48105" y="57188"/>
                  </a:lnTo>
                  <a:lnTo>
                    <a:pt x="48286" y="57085"/>
                  </a:lnTo>
                  <a:lnTo>
                    <a:pt x="48467" y="56930"/>
                  </a:lnTo>
                  <a:lnTo>
                    <a:pt x="48597" y="56723"/>
                  </a:lnTo>
                  <a:lnTo>
                    <a:pt x="48700" y="56516"/>
                  </a:lnTo>
                  <a:lnTo>
                    <a:pt x="48752" y="56283"/>
                  </a:lnTo>
                  <a:lnTo>
                    <a:pt x="48726" y="56050"/>
                  </a:lnTo>
                  <a:lnTo>
                    <a:pt x="43163" y="10377"/>
                  </a:lnTo>
                  <a:lnTo>
                    <a:pt x="43085" y="9808"/>
                  </a:lnTo>
                  <a:lnTo>
                    <a:pt x="42982" y="9265"/>
                  </a:lnTo>
                  <a:lnTo>
                    <a:pt x="42878" y="8721"/>
                  </a:lnTo>
                  <a:lnTo>
                    <a:pt x="42749" y="8204"/>
                  </a:lnTo>
                  <a:lnTo>
                    <a:pt x="42593" y="7686"/>
                  </a:lnTo>
                  <a:lnTo>
                    <a:pt x="42438" y="7195"/>
                  </a:lnTo>
                  <a:lnTo>
                    <a:pt x="42283" y="6703"/>
                  </a:lnTo>
                  <a:lnTo>
                    <a:pt x="42102" y="6211"/>
                  </a:lnTo>
                  <a:lnTo>
                    <a:pt x="41895" y="5745"/>
                  </a:lnTo>
                  <a:lnTo>
                    <a:pt x="41688" y="5306"/>
                  </a:lnTo>
                  <a:lnTo>
                    <a:pt x="41455" y="4866"/>
                  </a:lnTo>
                  <a:lnTo>
                    <a:pt x="41222" y="4452"/>
                  </a:lnTo>
                  <a:lnTo>
                    <a:pt x="40989" y="4038"/>
                  </a:lnTo>
                  <a:lnTo>
                    <a:pt x="40730" y="3649"/>
                  </a:lnTo>
                  <a:lnTo>
                    <a:pt x="40446" y="3287"/>
                  </a:lnTo>
                  <a:lnTo>
                    <a:pt x="40161" y="2925"/>
                  </a:lnTo>
                  <a:lnTo>
                    <a:pt x="39876" y="2589"/>
                  </a:lnTo>
                  <a:lnTo>
                    <a:pt x="39566" y="2278"/>
                  </a:lnTo>
                  <a:lnTo>
                    <a:pt x="39255" y="1967"/>
                  </a:lnTo>
                  <a:lnTo>
                    <a:pt x="38945" y="1683"/>
                  </a:lnTo>
                  <a:lnTo>
                    <a:pt x="38608" y="1424"/>
                  </a:lnTo>
                  <a:lnTo>
                    <a:pt x="38272" y="1191"/>
                  </a:lnTo>
                  <a:lnTo>
                    <a:pt x="37936" y="958"/>
                  </a:lnTo>
                  <a:lnTo>
                    <a:pt x="37573" y="777"/>
                  </a:lnTo>
                  <a:lnTo>
                    <a:pt x="37211" y="596"/>
                  </a:lnTo>
                  <a:lnTo>
                    <a:pt x="36849" y="441"/>
                  </a:lnTo>
                  <a:lnTo>
                    <a:pt x="36486" y="311"/>
                  </a:lnTo>
                  <a:lnTo>
                    <a:pt x="36098" y="182"/>
                  </a:lnTo>
                  <a:lnTo>
                    <a:pt x="35710" y="104"/>
                  </a:lnTo>
                  <a:lnTo>
                    <a:pt x="35348" y="53"/>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46"/>
            <p:cNvSpPr/>
            <p:nvPr/>
          </p:nvSpPr>
          <p:spPr>
            <a:xfrm>
              <a:off x="7216018" y="3650195"/>
              <a:ext cx="930080" cy="268406"/>
            </a:xfrm>
            <a:custGeom>
              <a:rect b="b" l="l" r="r" t="t"/>
              <a:pathLst>
                <a:path extrusionOk="0" h="15630" w="54161">
                  <a:moveTo>
                    <a:pt x="725" y="0"/>
                  </a:moveTo>
                  <a:lnTo>
                    <a:pt x="544" y="52"/>
                  </a:lnTo>
                  <a:lnTo>
                    <a:pt x="388" y="155"/>
                  </a:lnTo>
                  <a:lnTo>
                    <a:pt x="259" y="259"/>
                  </a:lnTo>
                  <a:lnTo>
                    <a:pt x="156" y="388"/>
                  </a:lnTo>
                  <a:lnTo>
                    <a:pt x="78" y="544"/>
                  </a:lnTo>
                  <a:lnTo>
                    <a:pt x="26" y="725"/>
                  </a:lnTo>
                  <a:lnTo>
                    <a:pt x="0" y="906"/>
                  </a:lnTo>
                  <a:lnTo>
                    <a:pt x="0" y="14724"/>
                  </a:lnTo>
                  <a:lnTo>
                    <a:pt x="26" y="14905"/>
                  </a:lnTo>
                  <a:lnTo>
                    <a:pt x="78" y="15086"/>
                  </a:lnTo>
                  <a:lnTo>
                    <a:pt x="156" y="15216"/>
                  </a:lnTo>
                  <a:lnTo>
                    <a:pt x="259" y="15371"/>
                  </a:lnTo>
                  <a:lnTo>
                    <a:pt x="388" y="15475"/>
                  </a:lnTo>
                  <a:lnTo>
                    <a:pt x="544" y="15552"/>
                  </a:lnTo>
                  <a:lnTo>
                    <a:pt x="725" y="15604"/>
                  </a:lnTo>
                  <a:lnTo>
                    <a:pt x="906" y="15630"/>
                  </a:lnTo>
                  <a:lnTo>
                    <a:pt x="53255" y="15630"/>
                  </a:lnTo>
                  <a:lnTo>
                    <a:pt x="53436" y="15604"/>
                  </a:lnTo>
                  <a:lnTo>
                    <a:pt x="53617" y="15552"/>
                  </a:lnTo>
                  <a:lnTo>
                    <a:pt x="53772" y="15475"/>
                  </a:lnTo>
                  <a:lnTo>
                    <a:pt x="53901" y="15371"/>
                  </a:lnTo>
                  <a:lnTo>
                    <a:pt x="54005" y="15216"/>
                  </a:lnTo>
                  <a:lnTo>
                    <a:pt x="54108" y="15086"/>
                  </a:lnTo>
                  <a:lnTo>
                    <a:pt x="54160" y="14905"/>
                  </a:lnTo>
                  <a:lnTo>
                    <a:pt x="54160" y="14724"/>
                  </a:lnTo>
                  <a:lnTo>
                    <a:pt x="54160" y="906"/>
                  </a:lnTo>
                  <a:lnTo>
                    <a:pt x="54160" y="725"/>
                  </a:lnTo>
                  <a:lnTo>
                    <a:pt x="54108" y="544"/>
                  </a:lnTo>
                  <a:lnTo>
                    <a:pt x="54005" y="388"/>
                  </a:lnTo>
                  <a:lnTo>
                    <a:pt x="53901" y="259"/>
                  </a:lnTo>
                  <a:lnTo>
                    <a:pt x="53772" y="155"/>
                  </a:lnTo>
                  <a:lnTo>
                    <a:pt x="53617" y="52"/>
                  </a:lnTo>
                  <a:lnTo>
                    <a:pt x="53436"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46"/>
            <p:cNvSpPr/>
            <p:nvPr/>
          </p:nvSpPr>
          <p:spPr>
            <a:xfrm>
              <a:off x="7212463" y="3466226"/>
              <a:ext cx="96887" cy="850983"/>
            </a:xfrm>
            <a:custGeom>
              <a:rect b="b" l="l" r="r" t="t"/>
              <a:pathLst>
                <a:path extrusionOk="0" h="49555" w="5642">
                  <a:moveTo>
                    <a:pt x="207" y="0"/>
                  </a:moveTo>
                  <a:lnTo>
                    <a:pt x="130" y="26"/>
                  </a:lnTo>
                  <a:lnTo>
                    <a:pt x="52" y="52"/>
                  </a:lnTo>
                  <a:lnTo>
                    <a:pt x="0" y="130"/>
                  </a:lnTo>
                  <a:lnTo>
                    <a:pt x="0" y="207"/>
                  </a:lnTo>
                  <a:lnTo>
                    <a:pt x="0" y="49347"/>
                  </a:lnTo>
                  <a:lnTo>
                    <a:pt x="0" y="49425"/>
                  </a:lnTo>
                  <a:lnTo>
                    <a:pt x="52" y="49502"/>
                  </a:lnTo>
                  <a:lnTo>
                    <a:pt x="130" y="49528"/>
                  </a:lnTo>
                  <a:lnTo>
                    <a:pt x="207" y="49554"/>
                  </a:lnTo>
                  <a:lnTo>
                    <a:pt x="5434" y="49554"/>
                  </a:lnTo>
                  <a:lnTo>
                    <a:pt x="5512" y="49528"/>
                  </a:lnTo>
                  <a:lnTo>
                    <a:pt x="5590" y="49502"/>
                  </a:lnTo>
                  <a:lnTo>
                    <a:pt x="5641" y="49425"/>
                  </a:lnTo>
                  <a:lnTo>
                    <a:pt x="5641" y="49347"/>
                  </a:lnTo>
                  <a:lnTo>
                    <a:pt x="5641" y="207"/>
                  </a:lnTo>
                  <a:lnTo>
                    <a:pt x="5641" y="130"/>
                  </a:lnTo>
                  <a:lnTo>
                    <a:pt x="5590" y="52"/>
                  </a:lnTo>
                  <a:lnTo>
                    <a:pt x="5512" y="26"/>
                  </a:lnTo>
                  <a:lnTo>
                    <a:pt x="54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46"/>
            <p:cNvSpPr/>
            <p:nvPr/>
          </p:nvSpPr>
          <p:spPr>
            <a:xfrm>
              <a:off x="7147585" y="3387576"/>
              <a:ext cx="226643" cy="115983"/>
            </a:xfrm>
            <a:custGeom>
              <a:rect b="b" l="l" r="r" t="t"/>
              <a:pathLst>
                <a:path extrusionOk="0" h="6754" w="13198">
                  <a:moveTo>
                    <a:pt x="595" y="0"/>
                  </a:moveTo>
                  <a:lnTo>
                    <a:pt x="466" y="26"/>
                  </a:lnTo>
                  <a:lnTo>
                    <a:pt x="363" y="52"/>
                  </a:lnTo>
                  <a:lnTo>
                    <a:pt x="259" y="104"/>
                  </a:lnTo>
                  <a:lnTo>
                    <a:pt x="181" y="181"/>
                  </a:lnTo>
                  <a:lnTo>
                    <a:pt x="104" y="285"/>
                  </a:lnTo>
                  <a:lnTo>
                    <a:pt x="52" y="362"/>
                  </a:lnTo>
                  <a:lnTo>
                    <a:pt x="0" y="492"/>
                  </a:lnTo>
                  <a:lnTo>
                    <a:pt x="0" y="595"/>
                  </a:lnTo>
                  <a:lnTo>
                    <a:pt x="0" y="6159"/>
                  </a:lnTo>
                  <a:lnTo>
                    <a:pt x="0" y="6262"/>
                  </a:lnTo>
                  <a:lnTo>
                    <a:pt x="52" y="6392"/>
                  </a:lnTo>
                  <a:lnTo>
                    <a:pt x="104" y="6495"/>
                  </a:lnTo>
                  <a:lnTo>
                    <a:pt x="181" y="6573"/>
                  </a:lnTo>
                  <a:lnTo>
                    <a:pt x="259" y="6650"/>
                  </a:lnTo>
                  <a:lnTo>
                    <a:pt x="363" y="6702"/>
                  </a:lnTo>
                  <a:lnTo>
                    <a:pt x="466" y="6728"/>
                  </a:lnTo>
                  <a:lnTo>
                    <a:pt x="595" y="6754"/>
                  </a:lnTo>
                  <a:lnTo>
                    <a:pt x="12602" y="6754"/>
                  </a:lnTo>
                  <a:lnTo>
                    <a:pt x="12732" y="6728"/>
                  </a:lnTo>
                  <a:lnTo>
                    <a:pt x="12835" y="6702"/>
                  </a:lnTo>
                  <a:lnTo>
                    <a:pt x="12939" y="6650"/>
                  </a:lnTo>
                  <a:lnTo>
                    <a:pt x="13016" y="6573"/>
                  </a:lnTo>
                  <a:lnTo>
                    <a:pt x="13094" y="6495"/>
                  </a:lnTo>
                  <a:lnTo>
                    <a:pt x="13146" y="6392"/>
                  </a:lnTo>
                  <a:lnTo>
                    <a:pt x="13197" y="6262"/>
                  </a:lnTo>
                  <a:lnTo>
                    <a:pt x="13197" y="6159"/>
                  </a:lnTo>
                  <a:lnTo>
                    <a:pt x="13197" y="595"/>
                  </a:lnTo>
                  <a:lnTo>
                    <a:pt x="13197" y="492"/>
                  </a:lnTo>
                  <a:lnTo>
                    <a:pt x="13146" y="362"/>
                  </a:lnTo>
                  <a:lnTo>
                    <a:pt x="13094" y="285"/>
                  </a:lnTo>
                  <a:lnTo>
                    <a:pt x="13016" y="181"/>
                  </a:lnTo>
                  <a:lnTo>
                    <a:pt x="12939" y="104"/>
                  </a:lnTo>
                  <a:lnTo>
                    <a:pt x="12835" y="52"/>
                  </a:lnTo>
                  <a:lnTo>
                    <a:pt x="12732" y="26"/>
                  </a:lnTo>
                  <a:lnTo>
                    <a:pt x="12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46"/>
            <p:cNvSpPr/>
            <p:nvPr/>
          </p:nvSpPr>
          <p:spPr>
            <a:xfrm>
              <a:off x="7152462" y="4301187"/>
              <a:ext cx="216872" cy="57785"/>
            </a:xfrm>
            <a:custGeom>
              <a:rect b="b" l="l" r="r" t="t"/>
              <a:pathLst>
                <a:path extrusionOk="0" h="3365" w="12629">
                  <a:moveTo>
                    <a:pt x="2847" y="1"/>
                  </a:moveTo>
                  <a:lnTo>
                    <a:pt x="2614" y="27"/>
                  </a:lnTo>
                  <a:lnTo>
                    <a:pt x="2382" y="78"/>
                  </a:lnTo>
                  <a:lnTo>
                    <a:pt x="2149" y="130"/>
                  </a:lnTo>
                  <a:lnTo>
                    <a:pt x="1942" y="208"/>
                  </a:lnTo>
                  <a:lnTo>
                    <a:pt x="1735" y="285"/>
                  </a:lnTo>
                  <a:lnTo>
                    <a:pt x="1321" y="492"/>
                  </a:lnTo>
                  <a:lnTo>
                    <a:pt x="958" y="751"/>
                  </a:lnTo>
                  <a:lnTo>
                    <a:pt x="648" y="1062"/>
                  </a:lnTo>
                  <a:lnTo>
                    <a:pt x="363" y="1398"/>
                  </a:lnTo>
                  <a:lnTo>
                    <a:pt x="104" y="1760"/>
                  </a:lnTo>
                  <a:lnTo>
                    <a:pt x="53" y="1916"/>
                  </a:lnTo>
                  <a:lnTo>
                    <a:pt x="1" y="2045"/>
                  </a:lnTo>
                  <a:lnTo>
                    <a:pt x="1" y="2174"/>
                  </a:lnTo>
                  <a:lnTo>
                    <a:pt x="1" y="2330"/>
                  </a:lnTo>
                  <a:lnTo>
                    <a:pt x="1" y="2459"/>
                  </a:lnTo>
                  <a:lnTo>
                    <a:pt x="53" y="2588"/>
                  </a:lnTo>
                  <a:lnTo>
                    <a:pt x="104" y="2718"/>
                  </a:lnTo>
                  <a:lnTo>
                    <a:pt x="156" y="2847"/>
                  </a:lnTo>
                  <a:lnTo>
                    <a:pt x="234" y="2951"/>
                  </a:lnTo>
                  <a:lnTo>
                    <a:pt x="337" y="3054"/>
                  </a:lnTo>
                  <a:lnTo>
                    <a:pt x="441" y="3132"/>
                  </a:lnTo>
                  <a:lnTo>
                    <a:pt x="570" y="3209"/>
                  </a:lnTo>
                  <a:lnTo>
                    <a:pt x="674" y="3287"/>
                  </a:lnTo>
                  <a:lnTo>
                    <a:pt x="829" y="3339"/>
                  </a:lnTo>
                  <a:lnTo>
                    <a:pt x="958" y="3365"/>
                  </a:lnTo>
                  <a:lnTo>
                    <a:pt x="11671" y="3365"/>
                  </a:lnTo>
                  <a:lnTo>
                    <a:pt x="11801" y="3339"/>
                  </a:lnTo>
                  <a:lnTo>
                    <a:pt x="11956" y="3287"/>
                  </a:lnTo>
                  <a:lnTo>
                    <a:pt x="12085" y="3209"/>
                  </a:lnTo>
                  <a:lnTo>
                    <a:pt x="12189" y="3132"/>
                  </a:lnTo>
                  <a:lnTo>
                    <a:pt x="12292" y="3054"/>
                  </a:lnTo>
                  <a:lnTo>
                    <a:pt x="12396" y="2951"/>
                  </a:lnTo>
                  <a:lnTo>
                    <a:pt x="12473" y="2847"/>
                  </a:lnTo>
                  <a:lnTo>
                    <a:pt x="12525" y="2718"/>
                  </a:lnTo>
                  <a:lnTo>
                    <a:pt x="12577" y="2588"/>
                  </a:lnTo>
                  <a:lnTo>
                    <a:pt x="12629" y="2459"/>
                  </a:lnTo>
                  <a:lnTo>
                    <a:pt x="12629" y="2330"/>
                  </a:lnTo>
                  <a:lnTo>
                    <a:pt x="12629" y="2174"/>
                  </a:lnTo>
                  <a:lnTo>
                    <a:pt x="12629" y="2045"/>
                  </a:lnTo>
                  <a:lnTo>
                    <a:pt x="12577" y="1916"/>
                  </a:lnTo>
                  <a:lnTo>
                    <a:pt x="12525" y="1760"/>
                  </a:lnTo>
                  <a:lnTo>
                    <a:pt x="12292" y="1398"/>
                  </a:lnTo>
                  <a:lnTo>
                    <a:pt x="12008" y="1062"/>
                  </a:lnTo>
                  <a:lnTo>
                    <a:pt x="11671" y="751"/>
                  </a:lnTo>
                  <a:lnTo>
                    <a:pt x="11309" y="492"/>
                  </a:lnTo>
                  <a:lnTo>
                    <a:pt x="10895" y="285"/>
                  </a:lnTo>
                  <a:lnTo>
                    <a:pt x="10688" y="208"/>
                  </a:lnTo>
                  <a:lnTo>
                    <a:pt x="10481" y="130"/>
                  </a:lnTo>
                  <a:lnTo>
                    <a:pt x="10248" y="78"/>
                  </a:lnTo>
                  <a:lnTo>
                    <a:pt x="10015" y="27"/>
                  </a:lnTo>
                  <a:lnTo>
                    <a:pt x="9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46"/>
            <p:cNvSpPr/>
            <p:nvPr/>
          </p:nvSpPr>
          <p:spPr>
            <a:xfrm>
              <a:off x="8054980" y="3466226"/>
              <a:ext cx="97334" cy="850983"/>
            </a:xfrm>
            <a:custGeom>
              <a:rect b="b" l="l" r="r" t="t"/>
              <a:pathLst>
                <a:path extrusionOk="0" h="49555" w="5668">
                  <a:moveTo>
                    <a:pt x="208" y="0"/>
                  </a:moveTo>
                  <a:lnTo>
                    <a:pt x="130" y="26"/>
                  </a:lnTo>
                  <a:lnTo>
                    <a:pt x="52" y="52"/>
                  </a:lnTo>
                  <a:lnTo>
                    <a:pt x="0" y="130"/>
                  </a:lnTo>
                  <a:lnTo>
                    <a:pt x="0" y="207"/>
                  </a:lnTo>
                  <a:lnTo>
                    <a:pt x="0" y="49347"/>
                  </a:lnTo>
                  <a:lnTo>
                    <a:pt x="0" y="49425"/>
                  </a:lnTo>
                  <a:lnTo>
                    <a:pt x="52" y="49502"/>
                  </a:lnTo>
                  <a:lnTo>
                    <a:pt x="130" y="49528"/>
                  </a:lnTo>
                  <a:lnTo>
                    <a:pt x="208" y="49554"/>
                  </a:lnTo>
                  <a:lnTo>
                    <a:pt x="5435" y="49554"/>
                  </a:lnTo>
                  <a:lnTo>
                    <a:pt x="5512" y="49528"/>
                  </a:lnTo>
                  <a:lnTo>
                    <a:pt x="5590" y="49502"/>
                  </a:lnTo>
                  <a:lnTo>
                    <a:pt x="5642" y="49425"/>
                  </a:lnTo>
                  <a:lnTo>
                    <a:pt x="5667" y="49347"/>
                  </a:lnTo>
                  <a:lnTo>
                    <a:pt x="5667" y="207"/>
                  </a:lnTo>
                  <a:lnTo>
                    <a:pt x="5642" y="130"/>
                  </a:lnTo>
                  <a:lnTo>
                    <a:pt x="5590" y="52"/>
                  </a:lnTo>
                  <a:lnTo>
                    <a:pt x="5512" y="26"/>
                  </a:lnTo>
                  <a:lnTo>
                    <a:pt x="5435"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46"/>
            <p:cNvSpPr/>
            <p:nvPr/>
          </p:nvSpPr>
          <p:spPr>
            <a:xfrm>
              <a:off x="7990103" y="3387576"/>
              <a:ext cx="226643" cy="115983"/>
            </a:xfrm>
            <a:custGeom>
              <a:rect b="b" l="l" r="r" t="t"/>
              <a:pathLst>
                <a:path extrusionOk="0" h="6754" w="13198">
                  <a:moveTo>
                    <a:pt x="596" y="0"/>
                  </a:moveTo>
                  <a:lnTo>
                    <a:pt x="466" y="26"/>
                  </a:lnTo>
                  <a:lnTo>
                    <a:pt x="363" y="52"/>
                  </a:lnTo>
                  <a:lnTo>
                    <a:pt x="259" y="104"/>
                  </a:lnTo>
                  <a:lnTo>
                    <a:pt x="182" y="181"/>
                  </a:lnTo>
                  <a:lnTo>
                    <a:pt x="104" y="285"/>
                  </a:lnTo>
                  <a:lnTo>
                    <a:pt x="52" y="362"/>
                  </a:lnTo>
                  <a:lnTo>
                    <a:pt x="0" y="492"/>
                  </a:lnTo>
                  <a:lnTo>
                    <a:pt x="0" y="595"/>
                  </a:lnTo>
                  <a:lnTo>
                    <a:pt x="0" y="6159"/>
                  </a:lnTo>
                  <a:lnTo>
                    <a:pt x="0" y="6262"/>
                  </a:lnTo>
                  <a:lnTo>
                    <a:pt x="52" y="6392"/>
                  </a:lnTo>
                  <a:lnTo>
                    <a:pt x="104" y="6495"/>
                  </a:lnTo>
                  <a:lnTo>
                    <a:pt x="182" y="6573"/>
                  </a:lnTo>
                  <a:lnTo>
                    <a:pt x="259" y="6650"/>
                  </a:lnTo>
                  <a:lnTo>
                    <a:pt x="363" y="6702"/>
                  </a:lnTo>
                  <a:lnTo>
                    <a:pt x="466" y="6728"/>
                  </a:lnTo>
                  <a:lnTo>
                    <a:pt x="596" y="6754"/>
                  </a:lnTo>
                  <a:lnTo>
                    <a:pt x="12602" y="6754"/>
                  </a:lnTo>
                  <a:lnTo>
                    <a:pt x="12732" y="6728"/>
                  </a:lnTo>
                  <a:lnTo>
                    <a:pt x="12835" y="6702"/>
                  </a:lnTo>
                  <a:lnTo>
                    <a:pt x="12939" y="6650"/>
                  </a:lnTo>
                  <a:lnTo>
                    <a:pt x="13042" y="6573"/>
                  </a:lnTo>
                  <a:lnTo>
                    <a:pt x="13094" y="6495"/>
                  </a:lnTo>
                  <a:lnTo>
                    <a:pt x="13172" y="6392"/>
                  </a:lnTo>
                  <a:lnTo>
                    <a:pt x="13198" y="6262"/>
                  </a:lnTo>
                  <a:lnTo>
                    <a:pt x="13198" y="6159"/>
                  </a:lnTo>
                  <a:lnTo>
                    <a:pt x="13198" y="595"/>
                  </a:lnTo>
                  <a:lnTo>
                    <a:pt x="13198" y="492"/>
                  </a:lnTo>
                  <a:lnTo>
                    <a:pt x="13172" y="362"/>
                  </a:lnTo>
                  <a:lnTo>
                    <a:pt x="13094" y="285"/>
                  </a:lnTo>
                  <a:lnTo>
                    <a:pt x="13042" y="181"/>
                  </a:lnTo>
                  <a:lnTo>
                    <a:pt x="12939" y="104"/>
                  </a:lnTo>
                  <a:lnTo>
                    <a:pt x="12835" y="52"/>
                  </a:lnTo>
                  <a:lnTo>
                    <a:pt x="12732" y="26"/>
                  </a:lnTo>
                  <a:lnTo>
                    <a:pt x="12602"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46"/>
            <p:cNvSpPr/>
            <p:nvPr/>
          </p:nvSpPr>
          <p:spPr>
            <a:xfrm>
              <a:off x="7994997" y="4301187"/>
              <a:ext cx="217301" cy="57785"/>
            </a:xfrm>
            <a:custGeom>
              <a:rect b="b" l="l" r="r" t="t"/>
              <a:pathLst>
                <a:path extrusionOk="0" h="3365" w="12654">
                  <a:moveTo>
                    <a:pt x="2847" y="1"/>
                  </a:moveTo>
                  <a:lnTo>
                    <a:pt x="2614" y="27"/>
                  </a:lnTo>
                  <a:lnTo>
                    <a:pt x="2381" y="78"/>
                  </a:lnTo>
                  <a:lnTo>
                    <a:pt x="2148" y="130"/>
                  </a:lnTo>
                  <a:lnTo>
                    <a:pt x="1941" y="208"/>
                  </a:lnTo>
                  <a:lnTo>
                    <a:pt x="1734" y="285"/>
                  </a:lnTo>
                  <a:lnTo>
                    <a:pt x="1320" y="492"/>
                  </a:lnTo>
                  <a:lnTo>
                    <a:pt x="958" y="751"/>
                  </a:lnTo>
                  <a:lnTo>
                    <a:pt x="647" y="1062"/>
                  </a:lnTo>
                  <a:lnTo>
                    <a:pt x="362" y="1398"/>
                  </a:lnTo>
                  <a:lnTo>
                    <a:pt x="104" y="1760"/>
                  </a:lnTo>
                  <a:lnTo>
                    <a:pt x="52" y="1916"/>
                  </a:lnTo>
                  <a:lnTo>
                    <a:pt x="26" y="2045"/>
                  </a:lnTo>
                  <a:lnTo>
                    <a:pt x="0" y="2174"/>
                  </a:lnTo>
                  <a:lnTo>
                    <a:pt x="0" y="2330"/>
                  </a:lnTo>
                  <a:lnTo>
                    <a:pt x="0" y="2459"/>
                  </a:lnTo>
                  <a:lnTo>
                    <a:pt x="52" y="2588"/>
                  </a:lnTo>
                  <a:lnTo>
                    <a:pt x="104" y="2718"/>
                  </a:lnTo>
                  <a:lnTo>
                    <a:pt x="155" y="2847"/>
                  </a:lnTo>
                  <a:lnTo>
                    <a:pt x="233" y="2951"/>
                  </a:lnTo>
                  <a:lnTo>
                    <a:pt x="337" y="3054"/>
                  </a:lnTo>
                  <a:lnTo>
                    <a:pt x="440" y="3132"/>
                  </a:lnTo>
                  <a:lnTo>
                    <a:pt x="569" y="3209"/>
                  </a:lnTo>
                  <a:lnTo>
                    <a:pt x="699" y="3287"/>
                  </a:lnTo>
                  <a:lnTo>
                    <a:pt x="828" y="3339"/>
                  </a:lnTo>
                  <a:lnTo>
                    <a:pt x="958" y="3365"/>
                  </a:lnTo>
                  <a:lnTo>
                    <a:pt x="11671" y="3365"/>
                  </a:lnTo>
                  <a:lnTo>
                    <a:pt x="11800" y="3339"/>
                  </a:lnTo>
                  <a:lnTo>
                    <a:pt x="11955" y="3287"/>
                  </a:lnTo>
                  <a:lnTo>
                    <a:pt x="12085" y="3209"/>
                  </a:lnTo>
                  <a:lnTo>
                    <a:pt x="12188" y="3132"/>
                  </a:lnTo>
                  <a:lnTo>
                    <a:pt x="12292" y="3054"/>
                  </a:lnTo>
                  <a:lnTo>
                    <a:pt x="12395" y="2951"/>
                  </a:lnTo>
                  <a:lnTo>
                    <a:pt x="12473" y="2847"/>
                  </a:lnTo>
                  <a:lnTo>
                    <a:pt x="12550" y="2718"/>
                  </a:lnTo>
                  <a:lnTo>
                    <a:pt x="12602" y="2588"/>
                  </a:lnTo>
                  <a:lnTo>
                    <a:pt x="12628" y="2459"/>
                  </a:lnTo>
                  <a:lnTo>
                    <a:pt x="12654" y="2330"/>
                  </a:lnTo>
                  <a:lnTo>
                    <a:pt x="12654" y="2174"/>
                  </a:lnTo>
                  <a:lnTo>
                    <a:pt x="12628" y="2045"/>
                  </a:lnTo>
                  <a:lnTo>
                    <a:pt x="12576" y="1916"/>
                  </a:lnTo>
                  <a:lnTo>
                    <a:pt x="12524" y="1760"/>
                  </a:lnTo>
                  <a:lnTo>
                    <a:pt x="12292" y="1398"/>
                  </a:lnTo>
                  <a:lnTo>
                    <a:pt x="12007" y="1062"/>
                  </a:lnTo>
                  <a:lnTo>
                    <a:pt x="11671" y="751"/>
                  </a:lnTo>
                  <a:lnTo>
                    <a:pt x="11308" y="492"/>
                  </a:lnTo>
                  <a:lnTo>
                    <a:pt x="10894" y="285"/>
                  </a:lnTo>
                  <a:lnTo>
                    <a:pt x="10687" y="208"/>
                  </a:lnTo>
                  <a:lnTo>
                    <a:pt x="10480" y="130"/>
                  </a:lnTo>
                  <a:lnTo>
                    <a:pt x="10247" y="78"/>
                  </a:lnTo>
                  <a:lnTo>
                    <a:pt x="10014" y="27"/>
                  </a:lnTo>
                  <a:lnTo>
                    <a:pt x="9782" y="1"/>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46"/>
            <p:cNvSpPr/>
            <p:nvPr/>
          </p:nvSpPr>
          <p:spPr>
            <a:xfrm>
              <a:off x="8099869" y="2703234"/>
              <a:ext cx="836747" cy="983847"/>
            </a:xfrm>
            <a:custGeom>
              <a:rect b="b" l="l" r="r" t="t"/>
              <a:pathLst>
                <a:path extrusionOk="0" h="57292" w="48726">
                  <a:moveTo>
                    <a:pt x="14672" y="1"/>
                  </a:moveTo>
                  <a:lnTo>
                    <a:pt x="14284" y="53"/>
                  </a:lnTo>
                  <a:lnTo>
                    <a:pt x="13922" y="104"/>
                  </a:lnTo>
                  <a:lnTo>
                    <a:pt x="13534" y="182"/>
                  </a:lnTo>
                  <a:lnTo>
                    <a:pt x="13171" y="285"/>
                  </a:lnTo>
                  <a:lnTo>
                    <a:pt x="12809" y="415"/>
                  </a:lnTo>
                  <a:lnTo>
                    <a:pt x="12447" y="570"/>
                  </a:lnTo>
                  <a:lnTo>
                    <a:pt x="12084" y="751"/>
                  </a:lnTo>
                  <a:lnTo>
                    <a:pt x="11748" y="932"/>
                  </a:lnTo>
                  <a:lnTo>
                    <a:pt x="11412" y="1139"/>
                  </a:lnTo>
                  <a:lnTo>
                    <a:pt x="11075" y="1372"/>
                  </a:lnTo>
                  <a:lnTo>
                    <a:pt x="10739" y="1631"/>
                  </a:lnTo>
                  <a:lnTo>
                    <a:pt x="10428" y="1916"/>
                  </a:lnTo>
                  <a:lnTo>
                    <a:pt x="10118" y="2200"/>
                  </a:lnTo>
                  <a:lnTo>
                    <a:pt x="9833" y="2511"/>
                  </a:lnTo>
                  <a:lnTo>
                    <a:pt x="9549" y="2821"/>
                  </a:lnTo>
                  <a:lnTo>
                    <a:pt x="9264" y="3158"/>
                  </a:lnTo>
                  <a:lnTo>
                    <a:pt x="8979" y="3520"/>
                  </a:lnTo>
                  <a:lnTo>
                    <a:pt x="8720" y="3908"/>
                  </a:lnTo>
                  <a:lnTo>
                    <a:pt x="8488" y="4296"/>
                  </a:lnTo>
                  <a:lnTo>
                    <a:pt x="8255" y="4710"/>
                  </a:lnTo>
                  <a:lnTo>
                    <a:pt x="8022" y="5124"/>
                  </a:lnTo>
                  <a:lnTo>
                    <a:pt x="7815" y="5564"/>
                  </a:lnTo>
                  <a:lnTo>
                    <a:pt x="7608" y="6004"/>
                  </a:lnTo>
                  <a:lnTo>
                    <a:pt x="7427" y="6470"/>
                  </a:lnTo>
                  <a:lnTo>
                    <a:pt x="7246" y="6962"/>
                  </a:lnTo>
                  <a:lnTo>
                    <a:pt x="7090" y="7427"/>
                  </a:lnTo>
                  <a:lnTo>
                    <a:pt x="6935" y="7945"/>
                  </a:lnTo>
                  <a:lnTo>
                    <a:pt x="6806" y="8463"/>
                  </a:lnTo>
                  <a:lnTo>
                    <a:pt x="6702" y="8980"/>
                  </a:lnTo>
                  <a:lnTo>
                    <a:pt x="6599" y="9498"/>
                  </a:lnTo>
                  <a:lnTo>
                    <a:pt x="6495" y="10041"/>
                  </a:lnTo>
                  <a:lnTo>
                    <a:pt x="26" y="56024"/>
                  </a:lnTo>
                  <a:lnTo>
                    <a:pt x="0" y="56283"/>
                  </a:lnTo>
                  <a:lnTo>
                    <a:pt x="52" y="56516"/>
                  </a:lnTo>
                  <a:lnTo>
                    <a:pt x="155" y="56723"/>
                  </a:lnTo>
                  <a:lnTo>
                    <a:pt x="285" y="56904"/>
                  </a:lnTo>
                  <a:lnTo>
                    <a:pt x="440" y="57059"/>
                  </a:lnTo>
                  <a:lnTo>
                    <a:pt x="647" y="57188"/>
                  </a:lnTo>
                  <a:lnTo>
                    <a:pt x="880" y="57266"/>
                  </a:lnTo>
                  <a:lnTo>
                    <a:pt x="1113" y="57292"/>
                  </a:lnTo>
                  <a:lnTo>
                    <a:pt x="47639" y="57292"/>
                  </a:lnTo>
                  <a:lnTo>
                    <a:pt x="47872" y="57266"/>
                  </a:lnTo>
                  <a:lnTo>
                    <a:pt x="48105" y="57188"/>
                  </a:lnTo>
                  <a:lnTo>
                    <a:pt x="48286" y="57085"/>
                  </a:lnTo>
                  <a:lnTo>
                    <a:pt x="48467" y="56930"/>
                  </a:lnTo>
                  <a:lnTo>
                    <a:pt x="48596" y="56723"/>
                  </a:lnTo>
                  <a:lnTo>
                    <a:pt x="48700" y="56516"/>
                  </a:lnTo>
                  <a:lnTo>
                    <a:pt x="48726" y="56283"/>
                  </a:lnTo>
                  <a:lnTo>
                    <a:pt x="48726" y="56050"/>
                  </a:lnTo>
                  <a:lnTo>
                    <a:pt x="43162" y="10377"/>
                  </a:lnTo>
                  <a:lnTo>
                    <a:pt x="43085" y="9808"/>
                  </a:lnTo>
                  <a:lnTo>
                    <a:pt x="42981" y="9265"/>
                  </a:lnTo>
                  <a:lnTo>
                    <a:pt x="42878" y="8721"/>
                  </a:lnTo>
                  <a:lnTo>
                    <a:pt x="42748" y="8204"/>
                  </a:lnTo>
                  <a:lnTo>
                    <a:pt x="42593" y="7686"/>
                  </a:lnTo>
                  <a:lnTo>
                    <a:pt x="42438" y="7195"/>
                  </a:lnTo>
                  <a:lnTo>
                    <a:pt x="42283" y="6703"/>
                  </a:lnTo>
                  <a:lnTo>
                    <a:pt x="42101" y="6211"/>
                  </a:lnTo>
                  <a:lnTo>
                    <a:pt x="41894" y="5745"/>
                  </a:lnTo>
                  <a:lnTo>
                    <a:pt x="41687" y="5306"/>
                  </a:lnTo>
                  <a:lnTo>
                    <a:pt x="41454" y="4866"/>
                  </a:lnTo>
                  <a:lnTo>
                    <a:pt x="41222" y="4452"/>
                  </a:lnTo>
                  <a:lnTo>
                    <a:pt x="40963" y="4038"/>
                  </a:lnTo>
                  <a:lnTo>
                    <a:pt x="40704" y="3649"/>
                  </a:lnTo>
                  <a:lnTo>
                    <a:pt x="40445" y="3287"/>
                  </a:lnTo>
                  <a:lnTo>
                    <a:pt x="40161" y="2925"/>
                  </a:lnTo>
                  <a:lnTo>
                    <a:pt x="39876" y="2589"/>
                  </a:lnTo>
                  <a:lnTo>
                    <a:pt x="39565" y="2278"/>
                  </a:lnTo>
                  <a:lnTo>
                    <a:pt x="39255" y="1967"/>
                  </a:lnTo>
                  <a:lnTo>
                    <a:pt x="38944" y="1683"/>
                  </a:lnTo>
                  <a:lnTo>
                    <a:pt x="38608" y="1424"/>
                  </a:lnTo>
                  <a:lnTo>
                    <a:pt x="38272" y="1191"/>
                  </a:lnTo>
                  <a:lnTo>
                    <a:pt x="37935" y="958"/>
                  </a:lnTo>
                  <a:lnTo>
                    <a:pt x="37573" y="777"/>
                  </a:lnTo>
                  <a:lnTo>
                    <a:pt x="37211" y="596"/>
                  </a:lnTo>
                  <a:lnTo>
                    <a:pt x="36848" y="441"/>
                  </a:lnTo>
                  <a:lnTo>
                    <a:pt x="36486" y="311"/>
                  </a:lnTo>
                  <a:lnTo>
                    <a:pt x="36098" y="182"/>
                  </a:lnTo>
                  <a:lnTo>
                    <a:pt x="35710" y="104"/>
                  </a:lnTo>
                  <a:lnTo>
                    <a:pt x="35322" y="53"/>
                  </a:lnTo>
                  <a:lnTo>
                    <a:pt x="349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46"/>
            <p:cNvSpPr/>
            <p:nvPr/>
          </p:nvSpPr>
          <p:spPr>
            <a:xfrm>
              <a:off x="8099869" y="2703234"/>
              <a:ext cx="836747" cy="983847"/>
            </a:xfrm>
            <a:custGeom>
              <a:rect b="b" l="l" r="r" t="t"/>
              <a:pathLst>
                <a:path extrusionOk="0" fill="none" h="57292" w="48726">
                  <a:moveTo>
                    <a:pt x="47639" y="57292"/>
                  </a:moveTo>
                  <a:lnTo>
                    <a:pt x="1113" y="57292"/>
                  </a:lnTo>
                  <a:lnTo>
                    <a:pt x="1113" y="57292"/>
                  </a:lnTo>
                  <a:lnTo>
                    <a:pt x="880" y="57266"/>
                  </a:lnTo>
                  <a:lnTo>
                    <a:pt x="647" y="57188"/>
                  </a:lnTo>
                  <a:lnTo>
                    <a:pt x="440" y="57059"/>
                  </a:lnTo>
                  <a:lnTo>
                    <a:pt x="285" y="56904"/>
                  </a:lnTo>
                  <a:lnTo>
                    <a:pt x="155" y="56723"/>
                  </a:lnTo>
                  <a:lnTo>
                    <a:pt x="52" y="56516"/>
                  </a:lnTo>
                  <a:lnTo>
                    <a:pt x="0" y="56283"/>
                  </a:lnTo>
                  <a:lnTo>
                    <a:pt x="26" y="56024"/>
                  </a:lnTo>
                  <a:lnTo>
                    <a:pt x="6495" y="10041"/>
                  </a:lnTo>
                  <a:lnTo>
                    <a:pt x="6495" y="10041"/>
                  </a:lnTo>
                  <a:lnTo>
                    <a:pt x="6599" y="9498"/>
                  </a:lnTo>
                  <a:lnTo>
                    <a:pt x="6702" y="8980"/>
                  </a:lnTo>
                  <a:lnTo>
                    <a:pt x="6806" y="8463"/>
                  </a:lnTo>
                  <a:lnTo>
                    <a:pt x="6935" y="7945"/>
                  </a:lnTo>
                  <a:lnTo>
                    <a:pt x="7090" y="7427"/>
                  </a:lnTo>
                  <a:lnTo>
                    <a:pt x="7246" y="6962"/>
                  </a:lnTo>
                  <a:lnTo>
                    <a:pt x="7427" y="6470"/>
                  </a:lnTo>
                  <a:lnTo>
                    <a:pt x="7608" y="6004"/>
                  </a:lnTo>
                  <a:lnTo>
                    <a:pt x="7815" y="5564"/>
                  </a:lnTo>
                  <a:lnTo>
                    <a:pt x="8022" y="5124"/>
                  </a:lnTo>
                  <a:lnTo>
                    <a:pt x="8255" y="4710"/>
                  </a:lnTo>
                  <a:lnTo>
                    <a:pt x="8488" y="4296"/>
                  </a:lnTo>
                  <a:lnTo>
                    <a:pt x="8720" y="3908"/>
                  </a:lnTo>
                  <a:lnTo>
                    <a:pt x="8979" y="3520"/>
                  </a:lnTo>
                  <a:lnTo>
                    <a:pt x="9264" y="3158"/>
                  </a:lnTo>
                  <a:lnTo>
                    <a:pt x="9549" y="2821"/>
                  </a:lnTo>
                  <a:lnTo>
                    <a:pt x="9833" y="2511"/>
                  </a:lnTo>
                  <a:lnTo>
                    <a:pt x="10118" y="2200"/>
                  </a:lnTo>
                  <a:lnTo>
                    <a:pt x="10428" y="1916"/>
                  </a:lnTo>
                  <a:lnTo>
                    <a:pt x="10739" y="1631"/>
                  </a:lnTo>
                  <a:lnTo>
                    <a:pt x="11075" y="1372"/>
                  </a:lnTo>
                  <a:lnTo>
                    <a:pt x="11412" y="1139"/>
                  </a:lnTo>
                  <a:lnTo>
                    <a:pt x="11748" y="932"/>
                  </a:lnTo>
                  <a:lnTo>
                    <a:pt x="12084" y="751"/>
                  </a:lnTo>
                  <a:lnTo>
                    <a:pt x="12447" y="570"/>
                  </a:lnTo>
                  <a:lnTo>
                    <a:pt x="12809" y="415"/>
                  </a:lnTo>
                  <a:lnTo>
                    <a:pt x="13171" y="285"/>
                  </a:lnTo>
                  <a:lnTo>
                    <a:pt x="13534" y="182"/>
                  </a:lnTo>
                  <a:lnTo>
                    <a:pt x="13922" y="104"/>
                  </a:lnTo>
                  <a:lnTo>
                    <a:pt x="14284" y="53"/>
                  </a:lnTo>
                  <a:lnTo>
                    <a:pt x="14672" y="1"/>
                  </a:lnTo>
                  <a:lnTo>
                    <a:pt x="15060" y="1"/>
                  </a:lnTo>
                  <a:lnTo>
                    <a:pt x="34545" y="1"/>
                  </a:lnTo>
                  <a:lnTo>
                    <a:pt x="34545" y="1"/>
                  </a:lnTo>
                  <a:lnTo>
                    <a:pt x="34934" y="1"/>
                  </a:lnTo>
                  <a:lnTo>
                    <a:pt x="35322" y="53"/>
                  </a:lnTo>
                  <a:lnTo>
                    <a:pt x="35710" y="104"/>
                  </a:lnTo>
                  <a:lnTo>
                    <a:pt x="36098" y="182"/>
                  </a:lnTo>
                  <a:lnTo>
                    <a:pt x="36486" y="311"/>
                  </a:lnTo>
                  <a:lnTo>
                    <a:pt x="36848" y="441"/>
                  </a:lnTo>
                  <a:lnTo>
                    <a:pt x="37211" y="596"/>
                  </a:lnTo>
                  <a:lnTo>
                    <a:pt x="37573" y="777"/>
                  </a:lnTo>
                  <a:lnTo>
                    <a:pt x="37935" y="958"/>
                  </a:lnTo>
                  <a:lnTo>
                    <a:pt x="38272" y="1191"/>
                  </a:lnTo>
                  <a:lnTo>
                    <a:pt x="38608" y="1424"/>
                  </a:lnTo>
                  <a:lnTo>
                    <a:pt x="38944" y="1683"/>
                  </a:lnTo>
                  <a:lnTo>
                    <a:pt x="39255" y="1967"/>
                  </a:lnTo>
                  <a:lnTo>
                    <a:pt x="39565" y="2278"/>
                  </a:lnTo>
                  <a:lnTo>
                    <a:pt x="39876" y="2589"/>
                  </a:lnTo>
                  <a:lnTo>
                    <a:pt x="40161" y="2925"/>
                  </a:lnTo>
                  <a:lnTo>
                    <a:pt x="40445" y="3287"/>
                  </a:lnTo>
                  <a:lnTo>
                    <a:pt x="40704" y="3649"/>
                  </a:lnTo>
                  <a:lnTo>
                    <a:pt x="40963" y="4038"/>
                  </a:lnTo>
                  <a:lnTo>
                    <a:pt x="41222" y="4452"/>
                  </a:lnTo>
                  <a:lnTo>
                    <a:pt x="41454" y="4866"/>
                  </a:lnTo>
                  <a:lnTo>
                    <a:pt x="41687" y="5306"/>
                  </a:lnTo>
                  <a:lnTo>
                    <a:pt x="41894" y="5745"/>
                  </a:lnTo>
                  <a:lnTo>
                    <a:pt x="42101" y="6211"/>
                  </a:lnTo>
                  <a:lnTo>
                    <a:pt x="42283" y="6703"/>
                  </a:lnTo>
                  <a:lnTo>
                    <a:pt x="42438" y="7195"/>
                  </a:lnTo>
                  <a:lnTo>
                    <a:pt x="42593" y="7686"/>
                  </a:lnTo>
                  <a:lnTo>
                    <a:pt x="42748" y="8204"/>
                  </a:lnTo>
                  <a:lnTo>
                    <a:pt x="42878" y="8721"/>
                  </a:lnTo>
                  <a:lnTo>
                    <a:pt x="42981" y="9265"/>
                  </a:lnTo>
                  <a:lnTo>
                    <a:pt x="43085" y="9808"/>
                  </a:lnTo>
                  <a:lnTo>
                    <a:pt x="43162" y="10377"/>
                  </a:lnTo>
                  <a:lnTo>
                    <a:pt x="48726" y="56050"/>
                  </a:lnTo>
                  <a:lnTo>
                    <a:pt x="48726" y="56050"/>
                  </a:lnTo>
                  <a:lnTo>
                    <a:pt x="48726" y="56283"/>
                  </a:lnTo>
                  <a:lnTo>
                    <a:pt x="48700" y="56516"/>
                  </a:lnTo>
                  <a:lnTo>
                    <a:pt x="48596" y="56723"/>
                  </a:lnTo>
                  <a:lnTo>
                    <a:pt x="48467" y="56930"/>
                  </a:lnTo>
                  <a:lnTo>
                    <a:pt x="48286" y="57085"/>
                  </a:lnTo>
                  <a:lnTo>
                    <a:pt x="48105" y="57188"/>
                  </a:lnTo>
                  <a:lnTo>
                    <a:pt x="47872" y="57266"/>
                  </a:lnTo>
                  <a:lnTo>
                    <a:pt x="47639" y="5729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46"/>
            <p:cNvSpPr/>
            <p:nvPr/>
          </p:nvSpPr>
          <p:spPr>
            <a:xfrm>
              <a:off x="8053194" y="3650195"/>
              <a:ext cx="930080" cy="268406"/>
            </a:xfrm>
            <a:custGeom>
              <a:rect b="b" l="l" r="r" t="t"/>
              <a:pathLst>
                <a:path extrusionOk="0" h="15630" w="54161">
                  <a:moveTo>
                    <a:pt x="726" y="0"/>
                  </a:moveTo>
                  <a:lnTo>
                    <a:pt x="544" y="52"/>
                  </a:lnTo>
                  <a:lnTo>
                    <a:pt x="389" y="155"/>
                  </a:lnTo>
                  <a:lnTo>
                    <a:pt x="260" y="259"/>
                  </a:lnTo>
                  <a:lnTo>
                    <a:pt x="156" y="388"/>
                  </a:lnTo>
                  <a:lnTo>
                    <a:pt x="79" y="544"/>
                  </a:lnTo>
                  <a:lnTo>
                    <a:pt x="27" y="725"/>
                  </a:lnTo>
                  <a:lnTo>
                    <a:pt x="1" y="906"/>
                  </a:lnTo>
                  <a:lnTo>
                    <a:pt x="1" y="14724"/>
                  </a:lnTo>
                  <a:lnTo>
                    <a:pt x="27" y="14905"/>
                  </a:lnTo>
                  <a:lnTo>
                    <a:pt x="79" y="15086"/>
                  </a:lnTo>
                  <a:lnTo>
                    <a:pt x="156" y="15216"/>
                  </a:lnTo>
                  <a:lnTo>
                    <a:pt x="260" y="15371"/>
                  </a:lnTo>
                  <a:lnTo>
                    <a:pt x="389" y="15475"/>
                  </a:lnTo>
                  <a:lnTo>
                    <a:pt x="544" y="15552"/>
                  </a:lnTo>
                  <a:lnTo>
                    <a:pt x="726" y="15604"/>
                  </a:lnTo>
                  <a:lnTo>
                    <a:pt x="907" y="15630"/>
                  </a:lnTo>
                  <a:lnTo>
                    <a:pt x="53255" y="15630"/>
                  </a:lnTo>
                  <a:lnTo>
                    <a:pt x="53436" y="15604"/>
                  </a:lnTo>
                  <a:lnTo>
                    <a:pt x="53617" y="15552"/>
                  </a:lnTo>
                  <a:lnTo>
                    <a:pt x="53773" y="15475"/>
                  </a:lnTo>
                  <a:lnTo>
                    <a:pt x="53902" y="15371"/>
                  </a:lnTo>
                  <a:lnTo>
                    <a:pt x="54006" y="15216"/>
                  </a:lnTo>
                  <a:lnTo>
                    <a:pt x="54083" y="15086"/>
                  </a:lnTo>
                  <a:lnTo>
                    <a:pt x="54135" y="14905"/>
                  </a:lnTo>
                  <a:lnTo>
                    <a:pt x="54161" y="14724"/>
                  </a:lnTo>
                  <a:lnTo>
                    <a:pt x="54161" y="906"/>
                  </a:lnTo>
                  <a:lnTo>
                    <a:pt x="54135" y="725"/>
                  </a:lnTo>
                  <a:lnTo>
                    <a:pt x="54083" y="544"/>
                  </a:lnTo>
                  <a:lnTo>
                    <a:pt x="54006" y="388"/>
                  </a:lnTo>
                  <a:lnTo>
                    <a:pt x="53902" y="259"/>
                  </a:lnTo>
                  <a:lnTo>
                    <a:pt x="53773" y="155"/>
                  </a:lnTo>
                  <a:lnTo>
                    <a:pt x="53617" y="52"/>
                  </a:lnTo>
                  <a:lnTo>
                    <a:pt x="53436"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46"/>
            <p:cNvSpPr/>
            <p:nvPr/>
          </p:nvSpPr>
          <p:spPr>
            <a:xfrm>
              <a:off x="8053194" y="3650195"/>
              <a:ext cx="930080" cy="268406"/>
            </a:xfrm>
            <a:custGeom>
              <a:rect b="b" l="l" r="r" t="t"/>
              <a:pathLst>
                <a:path extrusionOk="0" fill="none" h="15630" w="54161">
                  <a:moveTo>
                    <a:pt x="53255" y="15630"/>
                  </a:moveTo>
                  <a:lnTo>
                    <a:pt x="907" y="15630"/>
                  </a:lnTo>
                  <a:lnTo>
                    <a:pt x="907" y="15630"/>
                  </a:lnTo>
                  <a:lnTo>
                    <a:pt x="726" y="15604"/>
                  </a:lnTo>
                  <a:lnTo>
                    <a:pt x="544" y="15552"/>
                  </a:lnTo>
                  <a:lnTo>
                    <a:pt x="389" y="15475"/>
                  </a:lnTo>
                  <a:lnTo>
                    <a:pt x="260" y="15371"/>
                  </a:lnTo>
                  <a:lnTo>
                    <a:pt x="156" y="15216"/>
                  </a:lnTo>
                  <a:lnTo>
                    <a:pt x="79" y="15086"/>
                  </a:lnTo>
                  <a:lnTo>
                    <a:pt x="27" y="14905"/>
                  </a:lnTo>
                  <a:lnTo>
                    <a:pt x="1" y="14724"/>
                  </a:lnTo>
                  <a:lnTo>
                    <a:pt x="1" y="906"/>
                  </a:lnTo>
                  <a:lnTo>
                    <a:pt x="1" y="906"/>
                  </a:lnTo>
                  <a:lnTo>
                    <a:pt x="27" y="725"/>
                  </a:lnTo>
                  <a:lnTo>
                    <a:pt x="79" y="544"/>
                  </a:lnTo>
                  <a:lnTo>
                    <a:pt x="156" y="388"/>
                  </a:lnTo>
                  <a:lnTo>
                    <a:pt x="260" y="259"/>
                  </a:lnTo>
                  <a:lnTo>
                    <a:pt x="389" y="155"/>
                  </a:lnTo>
                  <a:lnTo>
                    <a:pt x="544" y="52"/>
                  </a:lnTo>
                  <a:lnTo>
                    <a:pt x="726" y="0"/>
                  </a:lnTo>
                  <a:lnTo>
                    <a:pt x="907" y="0"/>
                  </a:lnTo>
                  <a:lnTo>
                    <a:pt x="53255" y="0"/>
                  </a:lnTo>
                  <a:lnTo>
                    <a:pt x="53255" y="0"/>
                  </a:lnTo>
                  <a:lnTo>
                    <a:pt x="53436" y="0"/>
                  </a:lnTo>
                  <a:lnTo>
                    <a:pt x="53617" y="52"/>
                  </a:lnTo>
                  <a:lnTo>
                    <a:pt x="53773" y="155"/>
                  </a:lnTo>
                  <a:lnTo>
                    <a:pt x="53902" y="259"/>
                  </a:lnTo>
                  <a:lnTo>
                    <a:pt x="54006" y="388"/>
                  </a:lnTo>
                  <a:lnTo>
                    <a:pt x="54083" y="544"/>
                  </a:lnTo>
                  <a:lnTo>
                    <a:pt x="54135" y="725"/>
                  </a:lnTo>
                  <a:lnTo>
                    <a:pt x="54161" y="906"/>
                  </a:lnTo>
                  <a:lnTo>
                    <a:pt x="54161" y="14724"/>
                  </a:lnTo>
                  <a:lnTo>
                    <a:pt x="54161" y="14724"/>
                  </a:lnTo>
                  <a:lnTo>
                    <a:pt x="54135" y="14905"/>
                  </a:lnTo>
                  <a:lnTo>
                    <a:pt x="54083" y="15086"/>
                  </a:lnTo>
                  <a:lnTo>
                    <a:pt x="54006" y="15216"/>
                  </a:lnTo>
                  <a:lnTo>
                    <a:pt x="53902" y="15371"/>
                  </a:lnTo>
                  <a:lnTo>
                    <a:pt x="53773" y="15475"/>
                  </a:lnTo>
                  <a:lnTo>
                    <a:pt x="53617" y="15552"/>
                  </a:lnTo>
                  <a:lnTo>
                    <a:pt x="53436" y="15604"/>
                  </a:lnTo>
                  <a:lnTo>
                    <a:pt x="53255" y="1563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46"/>
            <p:cNvSpPr/>
            <p:nvPr/>
          </p:nvSpPr>
          <p:spPr>
            <a:xfrm>
              <a:off x="8049640" y="3466226"/>
              <a:ext cx="96904" cy="850983"/>
            </a:xfrm>
            <a:custGeom>
              <a:rect b="b" l="l" r="r" t="t"/>
              <a:pathLst>
                <a:path extrusionOk="0" h="49555" w="5643">
                  <a:moveTo>
                    <a:pt x="208" y="0"/>
                  </a:moveTo>
                  <a:lnTo>
                    <a:pt x="130" y="26"/>
                  </a:lnTo>
                  <a:lnTo>
                    <a:pt x="53" y="52"/>
                  </a:lnTo>
                  <a:lnTo>
                    <a:pt x="1" y="130"/>
                  </a:lnTo>
                  <a:lnTo>
                    <a:pt x="1" y="207"/>
                  </a:lnTo>
                  <a:lnTo>
                    <a:pt x="1" y="49347"/>
                  </a:lnTo>
                  <a:lnTo>
                    <a:pt x="1" y="49425"/>
                  </a:lnTo>
                  <a:lnTo>
                    <a:pt x="53" y="49502"/>
                  </a:lnTo>
                  <a:lnTo>
                    <a:pt x="130" y="49528"/>
                  </a:lnTo>
                  <a:lnTo>
                    <a:pt x="208" y="49554"/>
                  </a:lnTo>
                  <a:lnTo>
                    <a:pt x="5435" y="49554"/>
                  </a:lnTo>
                  <a:lnTo>
                    <a:pt x="5513" y="49528"/>
                  </a:lnTo>
                  <a:lnTo>
                    <a:pt x="5590" y="49502"/>
                  </a:lnTo>
                  <a:lnTo>
                    <a:pt x="5642" y="49425"/>
                  </a:lnTo>
                  <a:lnTo>
                    <a:pt x="5642" y="49347"/>
                  </a:lnTo>
                  <a:lnTo>
                    <a:pt x="5642" y="207"/>
                  </a:lnTo>
                  <a:lnTo>
                    <a:pt x="5642" y="130"/>
                  </a:lnTo>
                  <a:lnTo>
                    <a:pt x="5590" y="52"/>
                  </a:lnTo>
                  <a:lnTo>
                    <a:pt x="5513" y="26"/>
                  </a:lnTo>
                  <a:lnTo>
                    <a:pt x="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46"/>
            <p:cNvSpPr/>
            <p:nvPr/>
          </p:nvSpPr>
          <p:spPr>
            <a:xfrm>
              <a:off x="7984762" y="3387576"/>
              <a:ext cx="226660" cy="115983"/>
            </a:xfrm>
            <a:custGeom>
              <a:rect b="b" l="l" r="r" t="t"/>
              <a:pathLst>
                <a:path extrusionOk="0" h="6754" w="13199">
                  <a:moveTo>
                    <a:pt x="596" y="0"/>
                  </a:moveTo>
                  <a:lnTo>
                    <a:pt x="467" y="26"/>
                  </a:lnTo>
                  <a:lnTo>
                    <a:pt x="363" y="52"/>
                  </a:lnTo>
                  <a:lnTo>
                    <a:pt x="260" y="104"/>
                  </a:lnTo>
                  <a:lnTo>
                    <a:pt x="182" y="181"/>
                  </a:lnTo>
                  <a:lnTo>
                    <a:pt x="104" y="285"/>
                  </a:lnTo>
                  <a:lnTo>
                    <a:pt x="53" y="362"/>
                  </a:lnTo>
                  <a:lnTo>
                    <a:pt x="1" y="492"/>
                  </a:lnTo>
                  <a:lnTo>
                    <a:pt x="1" y="595"/>
                  </a:lnTo>
                  <a:lnTo>
                    <a:pt x="1" y="6159"/>
                  </a:lnTo>
                  <a:lnTo>
                    <a:pt x="1" y="6262"/>
                  </a:lnTo>
                  <a:lnTo>
                    <a:pt x="53" y="6392"/>
                  </a:lnTo>
                  <a:lnTo>
                    <a:pt x="104" y="6495"/>
                  </a:lnTo>
                  <a:lnTo>
                    <a:pt x="182" y="6573"/>
                  </a:lnTo>
                  <a:lnTo>
                    <a:pt x="260" y="6650"/>
                  </a:lnTo>
                  <a:lnTo>
                    <a:pt x="363" y="6702"/>
                  </a:lnTo>
                  <a:lnTo>
                    <a:pt x="467" y="6728"/>
                  </a:lnTo>
                  <a:lnTo>
                    <a:pt x="596" y="6754"/>
                  </a:lnTo>
                  <a:lnTo>
                    <a:pt x="12603" y="6754"/>
                  </a:lnTo>
                  <a:lnTo>
                    <a:pt x="12732" y="6728"/>
                  </a:lnTo>
                  <a:lnTo>
                    <a:pt x="12836" y="6702"/>
                  </a:lnTo>
                  <a:lnTo>
                    <a:pt x="12939" y="6650"/>
                  </a:lnTo>
                  <a:lnTo>
                    <a:pt x="13017" y="6573"/>
                  </a:lnTo>
                  <a:lnTo>
                    <a:pt x="13095" y="6495"/>
                  </a:lnTo>
                  <a:lnTo>
                    <a:pt x="13146" y="6392"/>
                  </a:lnTo>
                  <a:lnTo>
                    <a:pt x="13198" y="6262"/>
                  </a:lnTo>
                  <a:lnTo>
                    <a:pt x="13198" y="6159"/>
                  </a:lnTo>
                  <a:lnTo>
                    <a:pt x="13198" y="595"/>
                  </a:lnTo>
                  <a:lnTo>
                    <a:pt x="13198" y="492"/>
                  </a:lnTo>
                  <a:lnTo>
                    <a:pt x="13146" y="362"/>
                  </a:lnTo>
                  <a:lnTo>
                    <a:pt x="13095" y="285"/>
                  </a:lnTo>
                  <a:lnTo>
                    <a:pt x="13017" y="181"/>
                  </a:lnTo>
                  <a:lnTo>
                    <a:pt x="12939" y="104"/>
                  </a:lnTo>
                  <a:lnTo>
                    <a:pt x="12836" y="52"/>
                  </a:lnTo>
                  <a:lnTo>
                    <a:pt x="12732" y="26"/>
                  </a:lnTo>
                  <a:lnTo>
                    <a:pt x="1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46"/>
            <p:cNvSpPr/>
            <p:nvPr/>
          </p:nvSpPr>
          <p:spPr>
            <a:xfrm>
              <a:off x="7989656" y="4301187"/>
              <a:ext cx="216872" cy="57785"/>
            </a:xfrm>
            <a:custGeom>
              <a:rect b="b" l="l" r="r" t="t"/>
              <a:pathLst>
                <a:path extrusionOk="0" h="3365" w="12629">
                  <a:moveTo>
                    <a:pt x="2847" y="1"/>
                  </a:moveTo>
                  <a:lnTo>
                    <a:pt x="2614" y="27"/>
                  </a:lnTo>
                  <a:lnTo>
                    <a:pt x="2381" y="78"/>
                  </a:lnTo>
                  <a:lnTo>
                    <a:pt x="2148" y="130"/>
                  </a:lnTo>
                  <a:lnTo>
                    <a:pt x="1941" y="208"/>
                  </a:lnTo>
                  <a:lnTo>
                    <a:pt x="1734" y="285"/>
                  </a:lnTo>
                  <a:lnTo>
                    <a:pt x="1320" y="492"/>
                  </a:lnTo>
                  <a:lnTo>
                    <a:pt x="958" y="751"/>
                  </a:lnTo>
                  <a:lnTo>
                    <a:pt x="648" y="1062"/>
                  </a:lnTo>
                  <a:lnTo>
                    <a:pt x="363" y="1398"/>
                  </a:lnTo>
                  <a:lnTo>
                    <a:pt x="104" y="1760"/>
                  </a:lnTo>
                  <a:lnTo>
                    <a:pt x="52" y="1916"/>
                  </a:lnTo>
                  <a:lnTo>
                    <a:pt x="1" y="2045"/>
                  </a:lnTo>
                  <a:lnTo>
                    <a:pt x="1" y="2174"/>
                  </a:lnTo>
                  <a:lnTo>
                    <a:pt x="1" y="2330"/>
                  </a:lnTo>
                  <a:lnTo>
                    <a:pt x="1" y="2459"/>
                  </a:lnTo>
                  <a:lnTo>
                    <a:pt x="52" y="2588"/>
                  </a:lnTo>
                  <a:lnTo>
                    <a:pt x="104" y="2718"/>
                  </a:lnTo>
                  <a:lnTo>
                    <a:pt x="156" y="2847"/>
                  </a:lnTo>
                  <a:lnTo>
                    <a:pt x="234" y="2951"/>
                  </a:lnTo>
                  <a:lnTo>
                    <a:pt x="337" y="3054"/>
                  </a:lnTo>
                  <a:lnTo>
                    <a:pt x="441" y="3132"/>
                  </a:lnTo>
                  <a:lnTo>
                    <a:pt x="570" y="3209"/>
                  </a:lnTo>
                  <a:lnTo>
                    <a:pt x="673" y="3287"/>
                  </a:lnTo>
                  <a:lnTo>
                    <a:pt x="829" y="3339"/>
                  </a:lnTo>
                  <a:lnTo>
                    <a:pt x="958" y="3365"/>
                  </a:lnTo>
                  <a:lnTo>
                    <a:pt x="11671" y="3365"/>
                  </a:lnTo>
                  <a:lnTo>
                    <a:pt x="11800" y="3339"/>
                  </a:lnTo>
                  <a:lnTo>
                    <a:pt x="11956" y="3287"/>
                  </a:lnTo>
                  <a:lnTo>
                    <a:pt x="12059" y="3209"/>
                  </a:lnTo>
                  <a:lnTo>
                    <a:pt x="12189" y="3132"/>
                  </a:lnTo>
                  <a:lnTo>
                    <a:pt x="12292" y="3054"/>
                  </a:lnTo>
                  <a:lnTo>
                    <a:pt x="12396" y="2951"/>
                  </a:lnTo>
                  <a:lnTo>
                    <a:pt x="12473" y="2847"/>
                  </a:lnTo>
                  <a:lnTo>
                    <a:pt x="12525" y="2718"/>
                  </a:lnTo>
                  <a:lnTo>
                    <a:pt x="12577" y="2588"/>
                  </a:lnTo>
                  <a:lnTo>
                    <a:pt x="12628" y="2459"/>
                  </a:lnTo>
                  <a:lnTo>
                    <a:pt x="12628" y="2330"/>
                  </a:lnTo>
                  <a:lnTo>
                    <a:pt x="12628" y="2174"/>
                  </a:lnTo>
                  <a:lnTo>
                    <a:pt x="12628" y="2045"/>
                  </a:lnTo>
                  <a:lnTo>
                    <a:pt x="12577" y="1916"/>
                  </a:lnTo>
                  <a:lnTo>
                    <a:pt x="12525" y="1760"/>
                  </a:lnTo>
                  <a:lnTo>
                    <a:pt x="12266" y="1398"/>
                  </a:lnTo>
                  <a:lnTo>
                    <a:pt x="11982" y="1062"/>
                  </a:lnTo>
                  <a:lnTo>
                    <a:pt x="11671" y="751"/>
                  </a:lnTo>
                  <a:lnTo>
                    <a:pt x="11309" y="492"/>
                  </a:lnTo>
                  <a:lnTo>
                    <a:pt x="10895" y="285"/>
                  </a:lnTo>
                  <a:lnTo>
                    <a:pt x="10688" y="208"/>
                  </a:lnTo>
                  <a:lnTo>
                    <a:pt x="10481" y="130"/>
                  </a:lnTo>
                  <a:lnTo>
                    <a:pt x="10248" y="78"/>
                  </a:lnTo>
                  <a:lnTo>
                    <a:pt x="10015" y="27"/>
                  </a:lnTo>
                  <a:lnTo>
                    <a:pt x="9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46"/>
            <p:cNvSpPr/>
            <p:nvPr/>
          </p:nvSpPr>
          <p:spPr>
            <a:xfrm>
              <a:off x="8892174" y="3466226"/>
              <a:ext cx="96887" cy="850983"/>
            </a:xfrm>
            <a:custGeom>
              <a:rect b="b" l="l" r="r" t="t"/>
              <a:pathLst>
                <a:path extrusionOk="0" h="49555" w="5642">
                  <a:moveTo>
                    <a:pt x="207" y="0"/>
                  </a:moveTo>
                  <a:lnTo>
                    <a:pt x="130" y="26"/>
                  </a:lnTo>
                  <a:lnTo>
                    <a:pt x="52" y="52"/>
                  </a:lnTo>
                  <a:lnTo>
                    <a:pt x="0" y="130"/>
                  </a:lnTo>
                  <a:lnTo>
                    <a:pt x="0" y="207"/>
                  </a:lnTo>
                  <a:lnTo>
                    <a:pt x="0" y="49347"/>
                  </a:lnTo>
                  <a:lnTo>
                    <a:pt x="0" y="49425"/>
                  </a:lnTo>
                  <a:lnTo>
                    <a:pt x="52" y="49502"/>
                  </a:lnTo>
                  <a:lnTo>
                    <a:pt x="130" y="49528"/>
                  </a:lnTo>
                  <a:lnTo>
                    <a:pt x="207" y="49554"/>
                  </a:lnTo>
                  <a:lnTo>
                    <a:pt x="5434" y="49554"/>
                  </a:lnTo>
                  <a:lnTo>
                    <a:pt x="5512" y="49528"/>
                  </a:lnTo>
                  <a:lnTo>
                    <a:pt x="5590" y="49502"/>
                  </a:lnTo>
                  <a:lnTo>
                    <a:pt x="5641" y="49425"/>
                  </a:lnTo>
                  <a:lnTo>
                    <a:pt x="5641" y="49347"/>
                  </a:lnTo>
                  <a:lnTo>
                    <a:pt x="5641" y="207"/>
                  </a:lnTo>
                  <a:lnTo>
                    <a:pt x="5641" y="130"/>
                  </a:lnTo>
                  <a:lnTo>
                    <a:pt x="5590" y="52"/>
                  </a:lnTo>
                  <a:lnTo>
                    <a:pt x="5512" y="26"/>
                  </a:lnTo>
                  <a:lnTo>
                    <a:pt x="5434"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46"/>
            <p:cNvSpPr/>
            <p:nvPr/>
          </p:nvSpPr>
          <p:spPr>
            <a:xfrm>
              <a:off x="8827296" y="3387576"/>
              <a:ext cx="226643" cy="115983"/>
            </a:xfrm>
            <a:custGeom>
              <a:rect b="b" l="l" r="r" t="t"/>
              <a:pathLst>
                <a:path extrusionOk="0" h="6754" w="13198">
                  <a:moveTo>
                    <a:pt x="595" y="0"/>
                  </a:moveTo>
                  <a:lnTo>
                    <a:pt x="466" y="26"/>
                  </a:lnTo>
                  <a:lnTo>
                    <a:pt x="362" y="52"/>
                  </a:lnTo>
                  <a:lnTo>
                    <a:pt x="259" y="104"/>
                  </a:lnTo>
                  <a:lnTo>
                    <a:pt x="181" y="181"/>
                  </a:lnTo>
                  <a:lnTo>
                    <a:pt x="104" y="285"/>
                  </a:lnTo>
                  <a:lnTo>
                    <a:pt x="52" y="362"/>
                  </a:lnTo>
                  <a:lnTo>
                    <a:pt x="0" y="492"/>
                  </a:lnTo>
                  <a:lnTo>
                    <a:pt x="0" y="595"/>
                  </a:lnTo>
                  <a:lnTo>
                    <a:pt x="0" y="6159"/>
                  </a:lnTo>
                  <a:lnTo>
                    <a:pt x="0" y="6262"/>
                  </a:lnTo>
                  <a:lnTo>
                    <a:pt x="52" y="6392"/>
                  </a:lnTo>
                  <a:lnTo>
                    <a:pt x="104" y="6495"/>
                  </a:lnTo>
                  <a:lnTo>
                    <a:pt x="181" y="6573"/>
                  </a:lnTo>
                  <a:lnTo>
                    <a:pt x="259" y="6650"/>
                  </a:lnTo>
                  <a:lnTo>
                    <a:pt x="362" y="6702"/>
                  </a:lnTo>
                  <a:lnTo>
                    <a:pt x="466" y="6728"/>
                  </a:lnTo>
                  <a:lnTo>
                    <a:pt x="595" y="6754"/>
                  </a:lnTo>
                  <a:lnTo>
                    <a:pt x="12602" y="6754"/>
                  </a:lnTo>
                  <a:lnTo>
                    <a:pt x="12732" y="6728"/>
                  </a:lnTo>
                  <a:lnTo>
                    <a:pt x="12835" y="6702"/>
                  </a:lnTo>
                  <a:lnTo>
                    <a:pt x="12939" y="6650"/>
                  </a:lnTo>
                  <a:lnTo>
                    <a:pt x="13042" y="6573"/>
                  </a:lnTo>
                  <a:lnTo>
                    <a:pt x="13094" y="6495"/>
                  </a:lnTo>
                  <a:lnTo>
                    <a:pt x="13146" y="6392"/>
                  </a:lnTo>
                  <a:lnTo>
                    <a:pt x="13197" y="6262"/>
                  </a:lnTo>
                  <a:lnTo>
                    <a:pt x="13197" y="6159"/>
                  </a:lnTo>
                  <a:lnTo>
                    <a:pt x="13197" y="595"/>
                  </a:lnTo>
                  <a:lnTo>
                    <a:pt x="13197" y="492"/>
                  </a:lnTo>
                  <a:lnTo>
                    <a:pt x="13146" y="362"/>
                  </a:lnTo>
                  <a:lnTo>
                    <a:pt x="13094" y="285"/>
                  </a:lnTo>
                  <a:lnTo>
                    <a:pt x="13042" y="181"/>
                  </a:lnTo>
                  <a:lnTo>
                    <a:pt x="12939" y="104"/>
                  </a:lnTo>
                  <a:lnTo>
                    <a:pt x="12835" y="52"/>
                  </a:lnTo>
                  <a:lnTo>
                    <a:pt x="12732" y="26"/>
                  </a:lnTo>
                  <a:lnTo>
                    <a:pt x="12602" y="0"/>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46"/>
            <p:cNvSpPr/>
            <p:nvPr/>
          </p:nvSpPr>
          <p:spPr>
            <a:xfrm>
              <a:off x="8832173" y="4301187"/>
              <a:ext cx="216872" cy="57785"/>
            </a:xfrm>
            <a:custGeom>
              <a:rect b="b" l="l" r="r" t="t"/>
              <a:pathLst>
                <a:path extrusionOk="0" h="3365" w="12629">
                  <a:moveTo>
                    <a:pt x="2847" y="1"/>
                  </a:moveTo>
                  <a:lnTo>
                    <a:pt x="2614" y="27"/>
                  </a:lnTo>
                  <a:lnTo>
                    <a:pt x="2381" y="78"/>
                  </a:lnTo>
                  <a:lnTo>
                    <a:pt x="2149" y="130"/>
                  </a:lnTo>
                  <a:lnTo>
                    <a:pt x="1942" y="208"/>
                  </a:lnTo>
                  <a:lnTo>
                    <a:pt x="1735" y="285"/>
                  </a:lnTo>
                  <a:lnTo>
                    <a:pt x="1321" y="492"/>
                  </a:lnTo>
                  <a:lnTo>
                    <a:pt x="958" y="751"/>
                  </a:lnTo>
                  <a:lnTo>
                    <a:pt x="648" y="1062"/>
                  </a:lnTo>
                  <a:lnTo>
                    <a:pt x="363" y="1398"/>
                  </a:lnTo>
                  <a:lnTo>
                    <a:pt x="104" y="1760"/>
                  </a:lnTo>
                  <a:lnTo>
                    <a:pt x="53" y="1916"/>
                  </a:lnTo>
                  <a:lnTo>
                    <a:pt x="1" y="2045"/>
                  </a:lnTo>
                  <a:lnTo>
                    <a:pt x="1" y="2174"/>
                  </a:lnTo>
                  <a:lnTo>
                    <a:pt x="1" y="2330"/>
                  </a:lnTo>
                  <a:lnTo>
                    <a:pt x="1" y="2459"/>
                  </a:lnTo>
                  <a:lnTo>
                    <a:pt x="53" y="2588"/>
                  </a:lnTo>
                  <a:lnTo>
                    <a:pt x="104" y="2718"/>
                  </a:lnTo>
                  <a:lnTo>
                    <a:pt x="156" y="2847"/>
                  </a:lnTo>
                  <a:lnTo>
                    <a:pt x="234" y="2951"/>
                  </a:lnTo>
                  <a:lnTo>
                    <a:pt x="337" y="3054"/>
                  </a:lnTo>
                  <a:lnTo>
                    <a:pt x="441" y="3132"/>
                  </a:lnTo>
                  <a:lnTo>
                    <a:pt x="570" y="3209"/>
                  </a:lnTo>
                  <a:lnTo>
                    <a:pt x="699" y="3287"/>
                  </a:lnTo>
                  <a:lnTo>
                    <a:pt x="829" y="3339"/>
                  </a:lnTo>
                  <a:lnTo>
                    <a:pt x="958" y="3365"/>
                  </a:lnTo>
                  <a:lnTo>
                    <a:pt x="11671" y="3365"/>
                  </a:lnTo>
                  <a:lnTo>
                    <a:pt x="11801" y="3339"/>
                  </a:lnTo>
                  <a:lnTo>
                    <a:pt x="11956" y="3287"/>
                  </a:lnTo>
                  <a:lnTo>
                    <a:pt x="12085" y="3209"/>
                  </a:lnTo>
                  <a:lnTo>
                    <a:pt x="12189" y="3132"/>
                  </a:lnTo>
                  <a:lnTo>
                    <a:pt x="12292" y="3054"/>
                  </a:lnTo>
                  <a:lnTo>
                    <a:pt x="12396" y="2951"/>
                  </a:lnTo>
                  <a:lnTo>
                    <a:pt x="12473" y="2847"/>
                  </a:lnTo>
                  <a:lnTo>
                    <a:pt x="12525" y="2718"/>
                  </a:lnTo>
                  <a:lnTo>
                    <a:pt x="12577" y="2588"/>
                  </a:lnTo>
                  <a:lnTo>
                    <a:pt x="12629" y="2459"/>
                  </a:lnTo>
                  <a:lnTo>
                    <a:pt x="12629" y="2330"/>
                  </a:lnTo>
                  <a:lnTo>
                    <a:pt x="12629" y="2174"/>
                  </a:lnTo>
                  <a:lnTo>
                    <a:pt x="12629" y="2045"/>
                  </a:lnTo>
                  <a:lnTo>
                    <a:pt x="12577" y="1916"/>
                  </a:lnTo>
                  <a:lnTo>
                    <a:pt x="12525" y="1760"/>
                  </a:lnTo>
                  <a:lnTo>
                    <a:pt x="12292" y="1398"/>
                  </a:lnTo>
                  <a:lnTo>
                    <a:pt x="12008" y="1062"/>
                  </a:lnTo>
                  <a:lnTo>
                    <a:pt x="11671" y="751"/>
                  </a:lnTo>
                  <a:lnTo>
                    <a:pt x="11309" y="492"/>
                  </a:lnTo>
                  <a:lnTo>
                    <a:pt x="10895" y="285"/>
                  </a:lnTo>
                  <a:lnTo>
                    <a:pt x="10688" y="208"/>
                  </a:lnTo>
                  <a:lnTo>
                    <a:pt x="10481" y="130"/>
                  </a:lnTo>
                  <a:lnTo>
                    <a:pt x="10248" y="78"/>
                  </a:lnTo>
                  <a:lnTo>
                    <a:pt x="10015" y="27"/>
                  </a:lnTo>
                  <a:lnTo>
                    <a:pt x="9782" y="1"/>
                  </a:lnTo>
                  <a:close/>
                </a:path>
              </a:pathLst>
            </a:custGeom>
            <a:solidFill>
              <a:srgbClr val="21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46"/>
            <p:cNvSpPr/>
            <p:nvPr/>
          </p:nvSpPr>
          <p:spPr>
            <a:xfrm>
              <a:off x="8937046" y="2715684"/>
              <a:ext cx="207976" cy="971397"/>
            </a:xfrm>
            <a:custGeom>
              <a:rect b="b" l="l" r="r" t="t"/>
              <a:pathLst>
                <a:path extrusionOk="0" h="56567" w="12111">
                  <a:moveTo>
                    <a:pt x="12111" y="0"/>
                  </a:moveTo>
                  <a:lnTo>
                    <a:pt x="11800" y="182"/>
                  </a:lnTo>
                  <a:lnTo>
                    <a:pt x="11490" y="363"/>
                  </a:lnTo>
                  <a:lnTo>
                    <a:pt x="11205" y="570"/>
                  </a:lnTo>
                  <a:lnTo>
                    <a:pt x="10895" y="777"/>
                  </a:lnTo>
                  <a:lnTo>
                    <a:pt x="10610" y="1035"/>
                  </a:lnTo>
                  <a:lnTo>
                    <a:pt x="10326" y="1268"/>
                  </a:lnTo>
                  <a:lnTo>
                    <a:pt x="10041" y="1553"/>
                  </a:lnTo>
                  <a:lnTo>
                    <a:pt x="9782" y="1838"/>
                  </a:lnTo>
                  <a:lnTo>
                    <a:pt x="9265" y="2433"/>
                  </a:lnTo>
                  <a:lnTo>
                    <a:pt x="8773" y="3106"/>
                  </a:lnTo>
                  <a:lnTo>
                    <a:pt x="8333" y="3804"/>
                  </a:lnTo>
                  <a:lnTo>
                    <a:pt x="7919" y="4581"/>
                  </a:lnTo>
                  <a:lnTo>
                    <a:pt x="7608" y="5253"/>
                  </a:lnTo>
                  <a:lnTo>
                    <a:pt x="7583" y="5331"/>
                  </a:lnTo>
                  <a:lnTo>
                    <a:pt x="7401" y="5771"/>
                  </a:lnTo>
                  <a:lnTo>
                    <a:pt x="7220" y="6263"/>
                  </a:lnTo>
                  <a:lnTo>
                    <a:pt x="7065" y="6728"/>
                  </a:lnTo>
                  <a:lnTo>
                    <a:pt x="6936" y="7220"/>
                  </a:lnTo>
                  <a:lnTo>
                    <a:pt x="6806" y="7738"/>
                  </a:lnTo>
                  <a:lnTo>
                    <a:pt x="6677" y="8255"/>
                  </a:lnTo>
                  <a:lnTo>
                    <a:pt x="6599" y="8798"/>
                  </a:lnTo>
                  <a:lnTo>
                    <a:pt x="6496" y="9316"/>
                  </a:lnTo>
                  <a:lnTo>
                    <a:pt x="6444" y="9730"/>
                  </a:lnTo>
                  <a:lnTo>
                    <a:pt x="6341" y="10506"/>
                  </a:lnTo>
                  <a:lnTo>
                    <a:pt x="6159" y="11826"/>
                  </a:lnTo>
                  <a:lnTo>
                    <a:pt x="5719" y="14931"/>
                  </a:lnTo>
                  <a:lnTo>
                    <a:pt x="5590" y="15785"/>
                  </a:lnTo>
                  <a:lnTo>
                    <a:pt x="5150" y="18865"/>
                  </a:lnTo>
                  <a:lnTo>
                    <a:pt x="4374" y="24428"/>
                  </a:lnTo>
                  <a:lnTo>
                    <a:pt x="4063" y="26602"/>
                  </a:lnTo>
                  <a:lnTo>
                    <a:pt x="3184" y="32916"/>
                  </a:lnTo>
                  <a:lnTo>
                    <a:pt x="3002" y="34132"/>
                  </a:lnTo>
                  <a:lnTo>
                    <a:pt x="2873" y="34986"/>
                  </a:lnTo>
                  <a:lnTo>
                    <a:pt x="2873" y="35063"/>
                  </a:lnTo>
                  <a:lnTo>
                    <a:pt x="2537" y="37496"/>
                  </a:lnTo>
                  <a:lnTo>
                    <a:pt x="2433" y="38091"/>
                  </a:lnTo>
                  <a:lnTo>
                    <a:pt x="2330" y="38971"/>
                  </a:lnTo>
                  <a:lnTo>
                    <a:pt x="2304" y="39126"/>
                  </a:lnTo>
                  <a:lnTo>
                    <a:pt x="2174" y="40058"/>
                  </a:lnTo>
                  <a:lnTo>
                    <a:pt x="1786" y="42697"/>
                  </a:lnTo>
                  <a:lnTo>
                    <a:pt x="1657" y="43706"/>
                  </a:lnTo>
                  <a:lnTo>
                    <a:pt x="1346" y="45880"/>
                  </a:lnTo>
                  <a:lnTo>
                    <a:pt x="104" y="54704"/>
                  </a:lnTo>
                  <a:lnTo>
                    <a:pt x="78" y="54807"/>
                  </a:lnTo>
                  <a:lnTo>
                    <a:pt x="27" y="55299"/>
                  </a:lnTo>
                  <a:lnTo>
                    <a:pt x="1" y="55558"/>
                  </a:lnTo>
                  <a:lnTo>
                    <a:pt x="52" y="55791"/>
                  </a:lnTo>
                  <a:lnTo>
                    <a:pt x="156" y="55998"/>
                  </a:lnTo>
                  <a:lnTo>
                    <a:pt x="285" y="56179"/>
                  </a:lnTo>
                  <a:lnTo>
                    <a:pt x="441" y="56334"/>
                  </a:lnTo>
                  <a:lnTo>
                    <a:pt x="648" y="56463"/>
                  </a:lnTo>
                  <a:lnTo>
                    <a:pt x="881" y="56541"/>
                  </a:lnTo>
                  <a:lnTo>
                    <a:pt x="1113" y="56567"/>
                  </a:lnTo>
                  <a:lnTo>
                    <a:pt x="12111" y="56567"/>
                  </a:lnTo>
                  <a:lnTo>
                    <a:pt x="121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46"/>
            <p:cNvSpPr/>
            <p:nvPr/>
          </p:nvSpPr>
          <p:spPr>
            <a:xfrm>
              <a:off x="8890388" y="3650195"/>
              <a:ext cx="254634" cy="268406"/>
            </a:xfrm>
            <a:custGeom>
              <a:rect b="b" l="l" r="r" t="t"/>
              <a:pathLst>
                <a:path extrusionOk="0" h="15630" w="14828">
                  <a:moveTo>
                    <a:pt x="3986" y="0"/>
                  </a:moveTo>
                  <a:lnTo>
                    <a:pt x="3598" y="78"/>
                  </a:lnTo>
                  <a:lnTo>
                    <a:pt x="3209" y="155"/>
                  </a:lnTo>
                  <a:lnTo>
                    <a:pt x="2821" y="285"/>
                  </a:lnTo>
                  <a:lnTo>
                    <a:pt x="2718" y="337"/>
                  </a:lnTo>
                  <a:lnTo>
                    <a:pt x="2640" y="362"/>
                  </a:lnTo>
                  <a:lnTo>
                    <a:pt x="2330" y="518"/>
                  </a:lnTo>
                  <a:lnTo>
                    <a:pt x="2019" y="699"/>
                  </a:lnTo>
                  <a:lnTo>
                    <a:pt x="1734" y="880"/>
                  </a:lnTo>
                  <a:lnTo>
                    <a:pt x="1476" y="1113"/>
                  </a:lnTo>
                  <a:lnTo>
                    <a:pt x="1243" y="1346"/>
                  </a:lnTo>
                  <a:lnTo>
                    <a:pt x="1010" y="1605"/>
                  </a:lnTo>
                  <a:lnTo>
                    <a:pt x="803" y="1863"/>
                  </a:lnTo>
                  <a:lnTo>
                    <a:pt x="622" y="2148"/>
                  </a:lnTo>
                  <a:lnTo>
                    <a:pt x="441" y="2458"/>
                  </a:lnTo>
                  <a:lnTo>
                    <a:pt x="311" y="2795"/>
                  </a:lnTo>
                  <a:lnTo>
                    <a:pt x="182" y="3131"/>
                  </a:lnTo>
                  <a:lnTo>
                    <a:pt x="104" y="3468"/>
                  </a:lnTo>
                  <a:lnTo>
                    <a:pt x="27" y="3933"/>
                  </a:lnTo>
                  <a:lnTo>
                    <a:pt x="1" y="4399"/>
                  </a:lnTo>
                  <a:lnTo>
                    <a:pt x="1" y="11205"/>
                  </a:lnTo>
                  <a:lnTo>
                    <a:pt x="1" y="11464"/>
                  </a:lnTo>
                  <a:lnTo>
                    <a:pt x="27" y="11800"/>
                  </a:lnTo>
                  <a:lnTo>
                    <a:pt x="104" y="12136"/>
                  </a:lnTo>
                  <a:lnTo>
                    <a:pt x="182" y="12499"/>
                  </a:lnTo>
                  <a:lnTo>
                    <a:pt x="311" y="12835"/>
                  </a:lnTo>
                  <a:lnTo>
                    <a:pt x="441" y="13171"/>
                  </a:lnTo>
                  <a:lnTo>
                    <a:pt x="622" y="13482"/>
                  </a:lnTo>
                  <a:lnTo>
                    <a:pt x="777" y="13715"/>
                  </a:lnTo>
                  <a:lnTo>
                    <a:pt x="958" y="13948"/>
                  </a:lnTo>
                  <a:lnTo>
                    <a:pt x="1139" y="14181"/>
                  </a:lnTo>
                  <a:lnTo>
                    <a:pt x="1346" y="14388"/>
                  </a:lnTo>
                  <a:lnTo>
                    <a:pt x="1657" y="14646"/>
                  </a:lnTo>
                  <a:lnTo>
                    <a:pt x="1967" y="14905"/>
                  </a:lnTo>
                  <a:lnTo>
                    <a:pt x="2330" y="15112"/>
                  </a:lnTo>
                  <a:lnTo>
                    <a:pt x="2718" y="15293"/>
                  </a:lnTo>
                  <a:lnTo>
                    <a:pt x="3106" y="15423"/>
                  </a:lnTo>
                  <a:lnTo>
                    <a:pt x="3520" y="15526"/>
                  </a:lnTo>
                  <a:lnTo>
                    <a:pt x="3960" y="15604"/>
                  </a:lnTo>
                  <a:lnTo>
                    <a:pt x="4400" y="15630"/>
                  </a:lnTo>
                  <a:lnTo>
                    <a:pt x="14828" y="15630"/>
                  </a:lnTo>
                  <a:lnTo>
                    <a:pt x="14828" y="0"/>
                  </a:lnTo>
                  <a:close/>
                </a:path>
              </a:pathLst>
            </a:custGeom>
            <a:solidFill>
              <a:srgbClr val="66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46"/>
            <p:cNvSpPr/>
            <p:nvPr/>
          </p:nvSpPr>
          <p:spPr>
            <a:xfrm>
              <a:off x="8886833" y="3466226"/>
              <a:ext cx="96887" cy="850983"/>
            </a:xfrm>
            <a:custGeom>
              <a:rect b="b" l="l" r="r" t="t"/>
              <a:pathLst>
                <a:path extrusionOk="0" h="49555" w="5642">
                  <a:moveTo>
                    <a:pt x="208" y="0"/>
                  </a:moveTo>
                  <a:lnTo>
                    <a:pt x="130" y="26"/>
                  </a:lnTo>
                  <a:lnTo>
                    <a:pt x="52" y="52"/>
                  </a:lnTo>
                  <a:lnTo>
                    <a:pt x="1" y="130"/>
                  </a:lnTo>
                  <a:lnTo>
                    <a:pt x="1" y="207"/>
                  </a:lnTo>
                  <a:lnTo>
                    <a:pt x="1" y="49347"/>
                  </a:lnTo>
                  <a:lnTo>
                    <a:pt x="1" y="49425"/>
                  </a:lnTo>
                  <a:lnTo>
                    <a:pt x="52" y="49502"/>
                  </a:lnTo>
                  <a:lnTo>
                    <a:pt x="130" y="49528"/>
                  </a:lnTo>
                  <a:lnTo>
                    <a:pt x="208" y="49554"/>
                  </a:lnTo>
                  <a:lnTo>
                    <a:pt x="5435" y="49554"/>
                  </a:lnTo>
                  <a:lnTo>
                    <a:pt x="5512" y="49528"/>
                  </a:lnTo>
                  <a:lnTo>
                    <a:pt x="5590" y="49502"/>
                  </a:lnTo>
                  <a:lnTo>
                    <a:pt x="5642" y="49425"/>
                  </a:lnTo>
                  <a:lnTo>
                    <a:pt x="5642" y="49347"/>
                  </a:lnTo>
                  <a:lnTo>
                    <a:pt x="5642" y="207"/>
                  </a:lnTo>
                  <a:lnTo>
                    <a:pt x="5642" y="130"/>
                  </a:lnTo>
                  <a:lnTo>
                    <a:pt x="5590" y="52"/>
                  </a:lnTo>
                  <a:lnTo>
                    <a:pt x="5512" y="26"/>
                  </a:lnTo>
                  <a:lnTo>
                    <a:pt x="54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46"/>
            <p:cNvSpPr/>
            <p:nvPr/>
          </p:nvSpPr>
          <p:spPr>
            <a:xfrm>
              <a:off x="8821956" y="3387576"/>
              <a:ext cx="226643" cy="115983"/>
            </a:xfrm>
            <a:custGeom>
              <a:rect b="b" l="l" r="r" t="t"/>
              <a:pathLst>
                <a:path extrusionOk="0" h="6754" w="13198">
                  <a:moveTo>
                    <a:pt x="596" y="0"/>
                  </a:moveTo>
                  <a:lnTo>
                    <a:pt x="466" y="26"/>
                  </a:lnTo>
                  <a:lnTo>
                    <a:pt x="363" y="52"/>
                  </a:lnTo>
                  <a:lnTo>
                    <a:pt x="259" y="104"/>
                  </a:lnTo>
                  <a:lnTo>
                    <a:pt x="156" y="181"/>
                  </a:lnTo>
                  <a:lnTo>
                    <a:pt x="104" y="285"/>
                  </a:lnTo>
                  <a:lnTo>
                    <a:pt x="52" y="362"/>
                  </a:lnTo>
                  <a:lnTo>
                    <a:pt x="1" y="492"/>
                  </a:lnTo>
                  <a:lnTo>
                    <a:pt x="1" y="595"/>
                  </a:lnTo>
                  <a:lnTo>
                    <a:pt x="1" y="6159"/>
                  </a:lnTo>
                  <a:lnTo>
                    <a:pt x="1" y="6262"/>
                  </a:lnTo>
                  <a:lnTo>
                    <a:pt x="52" y="6392"/>
                  </a:lnTo>
                  <a:lnTo>
                    <a:pt x="104" y="6495"/>
                  </a:lnTo>
                  <a:lnTo>
                    <a:pt x="156" y="6573"/>
                  </a:lnTo>
                  <a:lnTo>
                    <a:pt x="259" y="6650"/>
                  </a:lnTo>
                  <a:lnTo>
                    <a:pt x="363" y="6702"/>
                  </a:lnTo>
                  <a:lnTo>
                    <a:pt x="466" y="6728"/>
                  </a:lnTo>
                  <a:lnTo>
                    <a:pt x="596" y="6754"/>
                  </a:lnTo>
                  <a:lnTo>
                    <a:pt x="12603" y="6754"/>
                  </a:lnTo>
                  <a:lnTo>
                    <a:pt x="12732" y="6728"/>
                  </a:lnTo>
                  <a:lnTo>
                    <a:pt x="12836" y="6702"/>
                  </a:lnTo>
                  <a:lnTo>
                    <a:pt x="12939" y="6650"/>
                  </a:lnTo>
                  <a:lnTo>
                    <a:pt x="13017" y="6573"/>
                  </a:lnTo>
                  <a:lnTo>
                    <a:pt x="13094" y="6495"/>
                  </a:lnTo>
                  <a:lnTo>
                    <a:pt x="13146" y="6392"/>
                  </a:lnTo>
                  <a:lnTo>
                    <a:pt x="13198" y="6262"/>
                  </a:lnTo>
                  <a:lnTo>
                    <a:pt x="13198" y="6159"/>
                  </a:lnTo>
                  <a:lnTo>
                    <a:pt x="13198" y="595"/>
                  </a:lnTo>
                  <a:lnTo>
                    <a:pt x="13198" y="492"/>
                  </a:lnTo>
                  <a:lnTo>
                    <a:pt x="13146" y="362"/>
                  </a:lnTo>
                  <a:lnTo>
                    <a:pt x="13094" y="285"/>
                  </a:lnTo>
                  <a:lnTo>
                    <a:pt x="13017" y="181"/>
                  </a:lnTo>
                  <a:lnTo>
                    <a:pt x="12939" y="104"/>
                  </a:lnTo>
                  <a:lnTo>
                    <a:pt x="12836" y="52"/>
                  </a:lnTo>
                  <a:lnTo>
                    <a:pt x="12732" y="26"/>
                  </a:lnTo>
                  <a:lnTo>
                    <a:pt x="1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46"/>
            <p:cNvSpPr/>
            <p:nvPr/>
          </p:nvSpPr>
          <p:spPr>
            <a:xfrm>
              <a:off x="8826403" y="4301187"/>
              <a:ext cx="217318" cy="57785"/>
            </a:xfrm>
            <a:custGeom>
              <a:rect b="b" l="l" r="r" t="t"/>
              <a:pathLst>
                <a:path extrusionOk="0" h="3365" w="12655">
                  <a:moveTo>
                    <a:pt x="2873" y="1"/>
                  </a:moveTo>
                  <a:lnTo>
                    <a:pt x="2640" y="27"/>
                  </a:lnTo>
                  <a:lnTo>
                    <a:pt x="2407" y="78"/>
                  </a:lnTo>
                  <a:lnTo>
                    <a:pt x="2174" y="130"/>
                  </a:lnTo>
                  <a:lnTo>
                    <a:pt x="1967" y="208"/>
                  </a:lnTo>
                  <a:lnTo>
                    <a:pt x="1760" y="285"/>
                  </a:lnTo>
                  <a:lnTo>
                    <a:pt x="1346" y="492"/>
                  </a:lnTo>
                  <a:lnTo>
                    <a:pt x="984" y="751"/>
                  </a:lnTo>
                  <a:lnTo>
                    <a:pt x="647" y="1062"/>
                  </a:lnTo>
                  <a:lnTo>
                    <a:pt x="363" y="1398"/>
                  </a:lnTo>
                  <a:lnTo>
                    <a:pt x="130" y="1760"/>
                  </a:lnTo>
                  <a:lnTo>
                    <a:pt x="78" y="1916"/>
                  </a:lnTo>
                  <a:lnTo>
                    <a:pt x="26" y="2045"/>
                  </a:lnTo>
                  <a:lnTo>
                    <a:pt x="26" y="2174"/>
                  </a:lnTo>
                  <a:lnTo>
                    <a:pt x="0" y="2330"/>
                  </a:lnTo>
                  <a:lnTo>
                    <a:pt x="26" y="2459"/>
                  </a:lnTo>
                  <a:lnTo>
                    <a:pt x="78" y="2588"/>
                  </a:lnTo>
                  <a:lnTo>
                    <a:pt x="130" y="2718"/>
                  </a:lnTo>
                  <a:lnTo>
                    <a:pt x="182" y="2847"/>
                  </a:lnTo>
                  <a:lnTo>
                    <a:pt x="259" y="2951"/>
                  </a:lnTo>
                  <a:lnTo>
                    <a:pt x="363" y="3054"/>
                  </a:lnTo>
                  <a:lnTo>
                    <a:pt x="466" y="3132"/>
                  </a:lnTo>
                  <a:lnTo>
                    <a:pt x="570" y="3209"/>
                  </a:lnTo>
                  <a:lnTo>
                    <a:pt x="699" y="3287"/>
                  </a:lnTo>
                  <a:lnTo>
                    <a:pt x="854" y="3339"/>
                  </a:lnTo>
                  <a:lnTo>
                    <a:pt x="984" y="3365"/>
                  </a:lnTo>
                  <a:lnTo>
                    <a:pt x="11697" y="3365"/>
                  </a:lnTo>
                  <a:lnTo>
                    <a:pt x="11826" y="3339"/>
                  </a:lnTo>
                  <a:lnTo>
                    <a:pt x="11955" y="3287"/>
                  </a:lnTo>
                  <a:lnTo>
                    <a:pt x="12085" y="3209"/>
                  </a:lnTo>
                  <a:lnTo>
                    <a:pt x="12214" y="3132"/>
                  </a:lnTo>
                  <a:lnTo>
                    <a:pt x="12318" y="3054"/>
                  </a:lnTo>
                  <a:lnTo>
                    <a:pt x="12421" y="2951"/>
                  </a:lnTo>
                  <a:lnTo>
                    <a:pt x="12499" y="2847"/>
                  </a:lnTo>
                  <a:lnTo>
                    <a:pt x="12551" y="2718"/>
                  </a:lnTo>
                  <a:lnTo>
                    <a:pt x="12602" y="2588"/>
                  </a:lnTo>
                  <a:lnTo>
                    <a:pt x="12654" y="2459"/>
                  </a:lnTo>
                  <a:lnTo>
                    <a:pt x="12654" y="2330"/>
                  </a:lnTo>
                  <a:lnTo>
                    <a:pt x="12654" y="2174"/>
                  </a:lnTo>
                  <a:lnTo>
                    <a:pt x="12654" y="2045"/>
                  </a:lnTo>
                  <a:lnTo>
                    <a:pt x="12602" y="1916"/>
                  </a:lnTo>
                  <a:lnTo>
                    <a:pt x="12551" y="1760"/>
                  </a:lnTo>
                  <a:lnTo>
                    <a:pt x="12292" y="1398"/>
                  </a:lnTo>
                  <a:lnTo>
                    <a:pt x="12007" y="1062"/>
                  </a:lnTo>
                  <a:lnTo>
                    <a:pt x="11697" y="751"/>
                  </a:lnTo>
                  <a:lnTo>
                    <a:pt x="11334" y="492"/>
                  </a:lnTo>
                  <a:lnTo>
                    <a:pt x="10920" y="285"/>
                  </a:lnTo>
                  <a:lnTo>
                    <a:pt x="10713" y="208"/>
                  </a:lnTo>
                  <a:lnTo>
                    <a:pt x="10506" y="130"/>
                  </a:lnTo>
                  <a:lnTo>
                    <a:pt x="10273" y="78"/>
                  </a:lnTo>
                  <a:lnTo>
                    <a:pt x="10041" y="27"/>
                  </a:lnTo>
                  <a:lnTo>
                    <a:pt x="98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46"/>
            <p:cNvSpPr/>
            <p:nvPr/>
          </p:nvSpPr>
          <p:spPr>
            <a:xfrm>
              <a:off x="5660722" y="4390072"/>
              <a:ext cx="810988" cy="219963"/>
            </a:xfrm>
            <a:custGeom>
              <a:rect b="b" l="l" r="r" t="t"/>
              <a:pathLst>
                <a:path extrusionOk="0" h="12809" w="47226">
                  <a:moveTo>
                    <a:pt x="23600" y="0"/>
                  </a:moveTo>
                  <a:lnTo>
                    <a:pt x="22384" y="26"/>
                  </a:lnTo>
                  <a:lnTo>
                    <a:pt x="21194" y="52"/>
                  </a:lnTo>
                  <a:lnTo>
                    <a:pt x="20004" y="78"/>
                  </a:lnTo>
                  <a:lnTo>
                    <a:pt x="18839" y="129"/>
                  </a:lnTo>
                  <a:lnTo>
                    <a:pt x="17701" y="207"/>
                  </a:lnTo>
                  <a:lnTo>
                    <a:pt x="16588" y="311"/>
                  </a:lnTo>
                  <a:lnTo>
                    <a:pt x="15475" y="388"/>
                  </a:lnTo>
                  <a:lnTo>
                    <a:pt x="14414" y="518"/>
                  </a:lnTo>
                  <a:lnTo>
                    <a:pt x="13379" y="647"/>
                  </a:lnTo>
                  <a:lnTo>
                    <a:pt x="12344" y="776"/>
                  </a:lnTo>
                  <a:lnTo>
                    <a:pt x="11361" y="932"/>
                  </a:lnTo>
                  <a:lnTo>
                    <a:pt x="10403" y="1113"/>
                  </a:lnTo>
                  <a:lnTo>
                    <a:pt x="9472" y="1294"/>
                  </a:lnTo>
                  <a:lnTo>
                    <a:pt x="8592" y="1475"/>
                  </a:lnTo>
                  <a:lnTo>
                    <a:pt x="7738" y="1682"/>
                  </a:lnTo>
                  <a:lnTo>
                    <a:pt x="6910" y="1889"/>
                  </a:lnTo>
                  <a:lnTo>
                    <a:pt x="6134" y="2122"/>
                  </a:lnTo>
                  <a:lnTo>
                    <a:pt x="5383" y="2355"/>
                  </a:lnTo>
                  <a:lnTo>
                    <a:pt x="4685" y="2588"/>
                  </a:lnTo>
                  <a:lnTo>
                    <a:pt x="4012" y="2846"/>
                  </a:lnTo>
                  <a:lnTo>
                    <a:pt x="3417" y="3105"/>
                  </a:lnTo>
                  <a:lnTo>
                    <a:pt x="2847" y="3364"/>
                  </a:lnTo>
                  <a:lnTo>
                    <a:pt x="2330" y="3649"/>
                  </a:lnTo>
                  <a:lnTo>
                    <a:pt x="1838" y="3933"/>
                  </a:lnTo>
                  <a:lnTo>
                    <a:pt x="1424" y="4218"/>
                  </a:lnTo>
                  <a:lnTo>
                    <a:pt x="1062" y="4503"/>
                  </a:lnTo>
                  <a:lnTo>
                    <a:pt x="725" y="4813"/>
                  </a:lnTo>
                  <a:lnTo>
                    <a:pt x="467" y="5124"/>
                  </a:lnTo>
                  <a:lnTo>
                    <a:pt x="260" y="5434"/>
                  </a:lnTo>
                  <a:lnTo>
                    <a:pt x="104" y="5771"/>
                  </a:lnTo>
                  <a:lnTo>
                    <a:pt x="27" y="6081"/>
                  </a:lnTo>
                  <a:lnTo>
                    <a:pt x="1" y="6417"/>
                  </a:lnTo>
                  <a:lnTo>
                    <a:pt x="27" y="6754"/>
                  </a:lnTo>
                  <a:lnTo>
                    <a:pt x="104" y="7064"/>
                  </a:lnTo>
                  <a:lnTo>
                    <a:pt x="260" y="7401"/>
                  </a:lnTo>
                  <a:lnTo>
                    <a:pt x="467" y="7711"/>
                  </a:lnTo>
                  <a:lnTo>
                    <a:pt x="725" y="8022"/>
                  </a:lnTo>
                  <a:lnTo>
                    <a:pt x="1062" y="8332"/>
                  </a:lnTo>
                  <a:lnTo>
                    <a:pt x="1424" y="8617"/>
                  </a:lnTo>
                  <a:lnTo>
                    <a:pt x="1838" y="8902"/>
                  </a:lnTo>
                  <a:lnTo>
                    <a:pt x="2330" y="9186"/>
                  </a:lnTo>
                  <a:lnTo>
                    <a:pt x="2847" y="9471"/>
                  </a:lnTo>
                  <a:lnTo>
                    <a:pt x="3417" y="9730"/>
                  </a:lnTo>
                  <a:lnTo>
                    <a:pt x="4012" y="9988"/>
                  </a:lnTo>
                  <a:lnTo>
                    <a:pt x="4685" y="10247"/>
                  </a:lnTo>
                  <a:lnTo>
                    <a:pt x="5383" y="10480"/>
                  </a:lnTo>
                  <a:lnTo>
                    <a:pt x="6134" y="10713"/>
                  </a:lnTo>
                  <a:lnTo>
                    <a:pt x="6910" y="10946"/>
                  </a:lnTo>
                  <a:lnTo>
                    <a:pt x="7738" y="11153"/>
                  </a:lnTo>
                  <a:lnTo>
                    <a:pt x="8592" y="11360"/>
                  </a:lnTo>
                  <a:lnTo>
                    <a:pt x="9472" y="11541"/>
                  </a:lnTo>
                  <a:lnTo>
                    <a:pt x="10403" y="11722"/>
                  </a:lnTo>
                  <a:lnTo>
                    <a:pt x="11361" y="11903"/>
                  </a:lnTo>
                  <a:lnTo>
                    <a:pt x="12344" y="12059"/>
                  </a:lnTo>
                  <a:lnTo>
                    <a:pt x="13379" y="12188"/>
                  </a:lnTo>
                  <a:lnTo>
                    <a:pt x="14414" y="12317"/>
                  </a:lnTo>
                  <a:lnTo>
                    <a:pt x="15475" y="12421"/>
                  </a:lnTo>
                  <a:lnTo>
                    <a:pt x="16588" y="12524"/>
                  </a:lnTo>
                  <a:lnTo>
                    <a:pt x="17701" y="12628"/>
                  </a:lnTo>
                  <a:lnTo>
                    <a:pt x="18839" y="12680"/>
                  </a:lnTo>
                  <a:lnTo>
                    <a:pt x="20004" y="12757"/>
                  </a:lnTo>
                  <a:lnTo>
                    <a:pt x="21194" y="12783"/>
                  </a:lnTo>
                  <a:lnTo>
                    <a:pt x="22384" y="12809"/>
                  </a:lnTo>
                  <a:lnTo>
                    <a:pt x="24817" y="12809"/>
                  </a:lnTo>
                  <a:lnTo>
                    <a:pt x="26033" y="12783"/>
                  </a:lnTo>
                  <a:lnTo>
                    <a:pt x="27197" y="12757"/>
                  </a:lnTo>
                  <a:lnTo>
                    <a:pt x="28362" y="12680"/>
                  </a:lnTo>
                  <a:lnTo>
                    <a:pt x="29500" y="12628"/>
                  </a:lnTo>
                  <a:lnTo>
                    <a:pt x="30639" y="12524"/>
                  </a:lnTo>
                  <a:lnTo>
                    <a:pt x="31726" y="12421"/>
                  </a:lnTo>
                  <a:lnTo>
                    <a:pt x="32787" y="12317"/>
                  </a:lnTo>
                  <a:lnTo>
                    <a:pt x="33848" y="12188"/>
                  </a:lnTo>
                  <a:lnTo>
                    <a:pt x="34857" y="12059"/>
                  </a:lnTo>
                  <a:lnTo>
                    <a:pt x="35840" y="11903"/>
                  </a:lnTo>
                  <a:lnTo>
                    <a:pt x="36798" y="11722"/>
                  </a:lnTo>
                  <a:lnTo>
                    <a:pt x="37729" y="11541"/>
                  </a:lnTo>
                  <a:lnTo>
                    <a:pt x="38635" y="11360"/>
                  </a:lnTo>
                  <a:lnTo>
                    <a:pt x="39489" y="11153"/>
                  </a:lnTo>
                  <a:lnTo>
                    <a:pt x="40317" y="10946"/>
                  </a:lnTo>
                  <a:lnTo>
                    <a:pt x="41093" y="10713"/>
                  </a:lnTo>
                  <a:lnTo>
                    <a:pt x="41818" y="10480"/>
                  </a:lnTo>
                  <a:lnTo>
                    <a:pt x="42542" y="10247"/>
                  </a:lnTo>
                  <a:lnTo>
                    <a:pt x="43189" y="9988"/>
                  </a:lnTo>
                  <a:lnTo>
                    <a:pt x="43810" y="9730"/>
                  </a:lnTo>
                  <a:lnTo>
                    <a:pt x="44379" y="9471"/>
                  </a:lnTo>
                  <a:lnTo>
                    <a:pt x="44897" y="9186"/>
                  </a:lnTo>
                  <a:lnTo>
                    <a:pt x="45363" y="8902"/>
                  </a:lnTo>
                  <a:lnTo>
                    <a:pt x="45777" y="8617"/>
                  </a:lnTo>
                  <a:lnTo>
                    <a:pt x="46165" y="8332"/>
                  </a:lnTo>
                  <a:lnTo>
                    <a:pt x="46475" y="8022"/>
                  </a:lnTo>
                  <a:lnTo>
                    <a:pt x="46734" y="7711"/>
                  </a:lnTo>
                  <a:lnTo>
                    <a:pt x="46941" y="7401"/>
                  </a:lnTo>
                  <a:lnTo>
                    <a:pt x="47096" y="7064"/>
                  </a:lnTo>
                  <a:lnTo>
                    <a:pt x="47200" y="6754"/>
                  </a:lnTo>
                  <a:lnTo>
                    <a:pt x="47226" y="6417"/>
                  </a:lnTo>
                  <a:lnTo>
                    <a:pt x="47200" y="6081"/>
                  </a:lnTo>
                  <a:lnTo>
                    <a:pt x="47096" y="5771"/>
                  </a:lnTo>
                  <a:lnTo>
                    <a:pt x="46941" y="5434"/>
                  </a:lnTo>
                  <a:lnTo>
                    <a:pt x="46734" y="5124"/>
                  </a:lnTo>
                  <a:lnTo>
                    <a:pt x="46475" y="4813"/>
                  </a:lnTo>
                  <a:lnTo>
                    <a:pt x="46165" y="4503"/>
                  </a:lnTo>
                  <a:lnTo>
                    <a:pt x="45777" y="4218"/>
                  </a:lnTo>
                  <a:lnTo>
                    <a:pt x="45363" y="3933"/>
                  </a:lnTo>
                  <a:lnTo>
                    <a:pt x="44897" y="3649"/>
                  </a:lnTo>
                  <a:lnTo>
                    <a:pt x="44379" y="3364"/>
                  </a:lnTo>
                  <a:lnTo>
                    <a:pt x="43810" y="3105"/>
                  </a:lnTo>
                  <a:lnTo>
                    <a:pt x="43189" y="2846"/>
                  </a:lnTo>
                  <a:lnTo>
                    <a:pt x="42542" y="2588"/>
                  </a:lnTo>
                  <a:lnTo>
                    <a:pt x="41818" y="2355"/>
                  </a:lnTo>
                  <a:lnTo>
                    <a:pt x="41093" y="2122"/>
                  </a:lnTo>
                  <a:lnTo>
                    <a:pt x="40317" y="1889"/>
                  </a:lnTo>
                  <a:lnTo>
                    <a:pt x="39489" y="1682"/>
                  </a:lnTo>
                  <a:lnTo>
                    <a:pt x="38635" y="1475"/>
                  </a:lnTo>
                  <a:lnTo>
                    <a:pt x="37729" y="1294"/>
                  </a:lnTo>
                  <a:lnTo>
                    <a:pt x="36798" y="1113"/>
                  </a:lnTo>
                  <a:lnTo>
                    <a:pt x="35840" y="932"/>
                  </a:lnTo>
                  <a:lnTo>
                    <a:pt x="34857" y="776"/>
                  </a:lnTo>
                  <a:lnTo>
                    <a:pt x="33848" y="647"/>
                  </a:lnTo>
                  <a:lnTo>
                    <a:pt x="32787" y="518"/>
                  </a:lnTo>
                  <a:lnTo>
                    <a:pt x="31726" y="388"/>
                  </a:lnTo>
                  <a:lnTo>
                    <a:pt x="30639" y="311"/>
                  </a:lnTo>
                  <a:lnTo>
                    <a:pt x="29500" y="207"/>
                  </a:lnTo>
                  <a:lnTo>
                    <a:pt x="28362" y="129"/>
                  </a:lnTo>
                  <a:lnTo>
                    <a:pt x="27197" y="78"/>
                  </a:lnTo>
                  <a:lnTo>
                    <a:pt x="26033" y="52"/>
                  </a:lnTo>
                  <a:lnTo>
                    <a:pt x="24817" y="26"/>
                  </a:lnTo>
                  <a:lnTo>
                    <a:pt x="2360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46"/>
            <p:cNvSpPr/>
            <p:nvPr/>
          </p:nvSpPr>
          <p:spPr>
            <a:xfrm>
              <a:off x="5660722" y="4390072"/>
              <a:ext cx="810988" cy="219963"/>
            </a:xfrm>
            <a:custGeom>
              <a:rect b="b" l="l" r="r" t="t"/>
              <a:pathLst>
                <a:path extrusionOk="0" fill="none" h="12809" w="47226">
                  <a:moveTo>
                    <a:pt x="47226" y="6417"/>
                  </a:moveTo>
                  <a:lnTo>
                    <a:pt x="47226" y="6417"/>
                  </a:lnTo>
                  <a:lnTo>
                    <a:pt x="47200" y="6754"/>
                  </a:lnTo>
                  <a:lnTo>
                    <a:pt x="47096" y="7064"/>
                  </a:lnTo>
                  <a:lnTo>
                    <a:pt x="46941" y="7401"/>
                  </a:lnTo>
                  <a:lnTo>
                    <a:pt x="46734" y="7711"/>
                  </a:lnTo>
                  <a:lnTo>
                    <a:pt x="46475" y="8022"/>
                  </a:lnTo>
                  <a:lnTo>
                    <a:pt x="46165" y="8332"/>
                  </a:lnTo>
                  <a:lnTo>
                    <a:pt x="45777" y="8617"/>
                  </a:lnTo>
                  <a:lnTo>
                    <a:pt x="45363" y="8902"/>
                  </a:lnTo>
                  <a:lnTo>
                    <a:pt x="44897" y="9186"/>
                  </a:lnTo>
                  <a:lnTo>
                    <a:pt x="44379" y="9471"/>
                  </a:lnTo>
                  <a:lnTo>
                    <a:pt x="43810" y="9730"/>
                  </a:lnTo>
                  <a:lnTo>
                    <a:pt x="43189" y="9988"/>
                  </a:lnTo>
                  <a:lnTo>
                    <a:pt x="42542" y="10247"/>
                  </a:lnTo>
                  <a:lnTo>
                    <a:pt x="41818" y="10480"/>
                  </a:lnTo>
                  <a:lnTo>
                    <a:pt x="41093" y="10713"/>
                  </a:lnTo>
                  <a:lnTo>
                    <a:pt x="40317" y="10946"/>
                  </a:lnTo>
                  <a:lnTo>
                    <a:pt x="39489" y="11153"/>
                  </a:lnTo>
                  <a:lnTo>
                    <a:pt x="38635" y="11360"/>
                  </a:lnTo>
                  <a:lnTo>
                    <a:pt x="37729" y="11541"/>
                  </a:lnTo>
                  <a:lnTo>
                    <a:pt x="36798" y="11722"/>
                  </a:lnTo>
                  <a:lnTo>
                    <a:pt x="35840" y="11903"/>
                  </a:lnTo>
                  <a:lnTo>
                    <a:pt x="34857" y="12059"/>
                  </a:lnTo>
                  <a:lnTo>
                    <a:pt x="33848" y="12188"/>
                  </a:lnTo>
                  <a:lnTo>
                    <a:pt x="32787" y="12317"/>
                  </a:lnTo>
                  <a:lnTo>
                    <a:pt x="31726" y="12421"/>
                  </a:lnTo>
                  <a:lnTo>
                    <a:pt x="30639" y="12524"/>
                  </a:lnTo>
                  <a:lnTo>
                    <a:pt x="29500" y="12628"/>
                  </a:lnTo>
                  <a:lnTo>
                    <a:pt x="28362" y="12680"/>
                  </a:lnTo>
                  <a:lnTo>
                    <a:pt x="27197" y="12757"/>
                  </a:lnTo>
                  <a:lnTo>
                    <a:pt x="26033" y="12783"/>
                  </a:lnTo>
                  <a:lnTo>
                    <a:pt x="24817" y="12809"/>
                  </a:lnTo>
                  <a:lnTo>
                    <a:pt x="23600" y="12809"/>
                  </a:lnTo>
                  <a:lnTo>
                    <a:pt x="23600" y="12809"/>
                  </a:lnTo>
                  <a:lnTo>
                    <a:pt x="22384" y="12809"/>
                  </a:lnTo>
                  <a:lnTo>
                    <a:pt x="21194" y="12783"/>
                  </a:lnTo>
                  <a:lnTo>
                    <a:pt x="20004" y="12757"/>
                  </a:lnTo>
                  <a:lnTo>
                    <a:pt x="18839" y="12680"/>
                  </a:lnTo>
                  <a:lnTo>
                    <a:pt x="17701" y="12628"/>
                  </a:lnTo>
                  <a:lnTo>
                    <a:pt x="16588" y="12524"/>
                  </a:lnTo>
                  <a:lnTo>
                    <a:pt x="15475" y="12421"/>
                  </a:lnTo>
                  <a:lnTo>
                    <a:pt x="14414" y="12317"/>
                  </a:lnTo>
                  <a:lnTo>
                    <a:pt x="13379" y="12188"/>
                  </a:lnTo>
                  <a:lnTo>
                    <a:pt x="12344" y="12059"/>
                  </a:lnTo>
                  <a:lnTo>
                    <a:pt x="11361" y="11903"/>
                  </a:lnTo>
                  <a:lnTo>
                    <a:pt x="10403" y="11722"/>
                  </a:lnTo>
                  <a:lnTo>
                    <a:pt x="9472" y="11541"/>
                  </a:lnTo>
                  <a:lnTo>
                    <a:pt x="8592" y="11360"/>
                  </a:lnTo>
                  <a:lnTo>
                    <a:pt x="7738" y="11153"/>
                  </a:lnTo>
                  <a:lnTo>
                    <a:pt x="6910" y="10946"/>
                  </a:lnTo>
                  <a:lnTo>
                    <a:pt x="6134" y="10713"/>
                  </a:lnTo>
                  <a:lnTo>
                    <a:pt x="5383" y="10480"/>
                  </a:lnTo>
                  <a:lnTo>
                    <a:pt x="4685" y="10247"/>
                  </a:lnTo>
                  <a:lnTo>
                    <a:pt x="4012" y="9988"/>
                  </a:lnTo>
                  <a:lnTo>
                    <a:pt x="3417" y="9730"/>
                  </a:lnTo>
                  <a:lnTo>
                    <a:pt x="2847" y="9471"/>
                  </a:lnTo>
                  <a:lnTo>
                    <a:pt x="2330" y="9186"/>
                  </a:lnTo>
                  <a:lnTo>
                    <a:pt x="1838" y="8902"/>
                  </a:lnTo>
                  <a:lnTo>
                    <a:pt x="1424" y="8617"/>
                  </a:lnTo>
                  <a:lnTo>
                    <a:pt x="1062" y="8332"/>
                  </a:lnTo>
                  <a:lnTo>
                    <a:pt x="725" y="8022"/>
                  </a:lnTo>
                  <a:lnTo>
                    <a:pt x="467" y="7711"/>
                  </a:lnTo>
                  <a:lnTo>
                    <a:pt x="260" y="7401"/>
                  </a:lnTo>
                  <a:lnTo>
                    <a:pt x="104" y="7064"/>
                  </a:lnTo>
                  <a:lnTo>
                    <a:pt x="27" y="6754"/>
                  </a:lnTo>
                  <a:lnTo>
                    <a:pt x="1" y="6417"/>
                  </a:lnTo>
                  <a:lnTo>
                    <a:pt x="1" y="6417"/>
                  </a:lnTo>
                  <a:lnTo>
                    <a:pt x="27" y="6081"/>
                  </a:lnTo>
                  <a:lnTo>
                    <a:pt x="104" y="5771"/>
                  </a:lnTo>
                  <a:lnTo>
                    <a:pt x="260" y="5434"/>
                  </a:lnTo>
                  <a:lnTo>
                    <a:pt x="467" y="5124"/>
                  </a:lnTo>
                  <a:lnTo>
                    <a:pt x="725" y="4813"/>
                  </a:lnTo>
                  <a:lnTo>
                    <a:pt x="1062" y="4503"/>
                  </a:lnTo>
                  <a:lnTo>
                    <a:pt x="1424" y="4218"/>
                  </a:lnTo>
                  <a:lnTo>
                    <a:pt x="1838" y="3933"/>
                  </a:lnTo>
                  <a:lnTo>
                    <a:pt x="2330" y="3649"/>
                  </a:lnTo>
                  <a:lnTo>
                    <a:pt x="2847" y="3364"/>
                  </a:lnTo>
                  <a:lnTo>
                    <a:pt x="3417" y="3105"/>
                  </a:lnTo>
                  <a:lnTo>
                    <a:pt x="4012" y="2846"/>
                  </a:lnTo>
                  <a:lnTo>
                    <a:pt x="4685" y="2588"/>
                  </a:lnTo>
                  <a:lnTo>
                    <a:pt x="5383" y="2355"/>
                  </a:lnTo>
                  <a:lnTo>
                    <a:pt x="6134" y="2122"/>
                  </a:lnTo>
                  <a:lnTo>
                    <a:pt x="6910" y="1889"/>
                  </a:lnTo>
                  <a:lnTo>
                    <a:pt x="7738" y="1682"/>
                  </a:lnTo>
                  <a:lnTo>
                    <a:pt x="8592" y="1475"/>
                  </a:lnTo>
                  <a:lnTo>
                    <a:pt x="9472" y="1294"/>
                  </a:lnTo>
                  <a:lnTo>
                    <a:pt x="10403" y="1113"/>
                  </a:lnTo>
                  <a:lnTo>
                    <a:pt x="11361" y="932"/>
                  </a:lnTo>
                  <a:lnTo>
                    <a:pt x="12344" y="776"/>
                  </a:lnTo>
                  <a:lnTo>
                    <a:pt x="13379" y="647"/>
                  </a:lnTo>
                  <a:lnTo>
                    <a:pt x="14414" y="518"/>
                  </a:lnTo>
                  <a:lnTo>
                    <a:pt x="15475" y="388"/>
                  </a:lnTo>
                  <a:lnTo>
                    <a:pt x="16588" y="311"/>
                  </a:lnTo>
                  <a:lnTo>
                    <a:pt x="17701" y="207"/>
                  </a:lnTo>
                  <a:lnTo>
                    <a:pt x="18839" y="129"/>
                  </a:lnTo>
                  <a:lnTo>
                    <a:pt x="20004" y="78"/>
                  </a:lnTo>
                  <a:lnTo>
                    <a:pt x="21194" y="52"/>
                  </a:lnTo>
                  <a:lnTo>
                    <a:pt x="22384" y="26"/>
                  </a:lnTo>
                  <a:lnTo>
                    <a:pt x="23600" y="0"/>
                  </a:lnTo>
                  <a:lnTo>
                    <a:pt x="23600" y="0"/>
                  </a:lnTo>
                  <a:lnTo>
                    <a:pt x="24817" y="26"/>
                  </a:lnTo>
                  <a:lnTo>
                    <a:pt x="26033" y="52"/>
                  </a:lnTo>
                  <a:lnTo>
                    <a:pt x="27197" y="78"/>
                  </a:lnTo>
                  <a:lnTo>
                    <a:pt x="28362" y="129"/>
                  </a:lnTo>
                  <a:lnTo>
                    <a:pt x="29500" y="207"/>
                  </a:lnTo>
                  <a:lnTo>
                    <a:pt x="30639" y="311"/>
                  </a:lnTo>
                  <a:lnTo>
                    <a:pt x="31726" y="388"/>
                  </a:lnTo>
                  <a:lnTo>
                    <a:pt x="32787" y="518"/>
                  </a:lnTo>
                  <a:lnTo>
                    <a:pt x="33848" y="647"/>
                  </a:lnTo>
                  <a:lnTo>
                    <a:pt x="34857" y="776"/>
                  </a:lnTo>
                  <a:lnTo>
                    <a:pt x="35840" y="932"/>
                  </a:lnTo>
                  <a:lnTo>
                    <a:pt x="36798" y="1113"/>
                  </a:lnTo>
                  <a:lnTo>
                    <a:pt x="37729" y="1294"/>
                  </a:lnTo>
                  <a:lnTo>
                    <a:pt x="38635" y="1475"/>
                  </a:lnTo>
                  <a:lnTo>
                    <a:pt x="39489" y="1682"/>
                  </a:lnTo>
                  <a:lnTo>
                    <a:pt x="40317" y="1889"/>
                  </a:lnTo>
                  <a:lnTo>
                    <a:pt x="41093" y="2122"/>
                  </a:lnTo>
                  <a:lnTo>
                    <a:pt x="41818" y="2355"/>
                  </a:lnTo>
                  <a:lnTo>
                    <a:pt x="42542" y="2588"/>
                  </a:lnTo>
                  <a:lnTo>
                    <a:pt x="43189" y="2846"/>
                  </a:lnTo>
                  <a:lnTo>
                    <a:pt x="43810" y="3105"/>
                  </a:lnTo>
                  <a:lnTo>
                    <a:pt x="44379" y="3364"/>
                  </a:lnTo>
                  <a:lnTo>
                    <a:pt x="44897" y="3649"/>
                  </a:lnTo>
                  <a:lnTo>
                    <a:pt x="45363" y="3933"/>
                  </a:lnTo>
                  <a:lnTo>
                    <a:pt x="45777" y="4218"/>
                  </a:lnTo>
                  <a:lnTo>
                    <a:pt x="46165" y="4503"/>
                  </a:lnTo>
                  <a:lnTo>
                    <a:pt x="46475" y="4813"/>
                  </a:lnTo>
                  <a:lnTo>
                    <a:pt x="46734" y="5124"/>
                  </a:lnTo>
                  <a:lnTo>
                    <a:pt x="46941" y="5434"/>
                  </a:lnTo>
                  <a:lnTo>
                    <a:pt x="47096" y="5771"/>
                  </a:lnTo>
                  <a:lnTo>
                    <a:pt x="47200" y="6081"/>
                  </a:lnTo>
                  <a:lnTo>
                    <a:pt x="47226" y="641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46"/>
            <p:cNvSpPr/>
            <p:nvPr/>
          </p:nvSpPr>
          <p:spPr>
            <a:xfrm>
              <a:off x="8141633" y="4390072"/>
              <a:ext cx="811435" cy="219963"/>
            </a:xfrm>
            <a:custGeom>
              <a:rect b="b" l="l" r="r" t="t"/>
              <a:pathLst>
                <a:path extrusionOk="0" h="12809" w="47252">
                  <a:moveTo>
                    <a:pt x="23626" y="0"/>
                  </a:moveTo>
                  <a:lnTo>
                    <a:pt x="22410" y="26"/>
                  </a:lnTo>
                  <a:lnTo>
                    <a:pt x="21219" y="52"/>
                  </a:lnTo>
                  <a:lnTo>
                    <a:pt x="20029" y="78"/>
                  </a:lnTo>
                  <a:lnTo>
                    <a:pt x="18865" y="129"/>
                  </a:lnTo>
                  <a:lnTo>
                    <a:pt x="17726" y="207"/>
                  </a:lnTo>
                  <a:lnTo>
                    <a:pt x="16613" y="311"/>
                  </a:lnTo>
                  <a:lnTo>
                    <a:pt x="15501" y="388"/>
                  </a:lnTo>
                  <a:lnTo>
                    <a:pt x="14440" y="518"/>
                  </a:lnTo>
                  <a:lnTo>
                    <a:pt x="13379" y="647"/>
                  </a:lnTo>
                  <a:lnTo>
                    <a:pt x="12369" y="776"/>
                  </a:lnTo>
                  <a:lnTo>
                    <a:pt x="11386" y="932"/>
                  </a:lnTo>
                  <a:lnTo>
                    <a:pt x="10429" y="1113"/>
                  </a:lnTo>
                  <a:lnTo>
                    <a:pt x="9497" y="1294"/>
                  </a:lnTo>
                  <a:lnTo>
                    <a:pt x="8617" y="1475"/>
                  </a:lnTo>
                  <a:lnTo>
                    <a:pt x="7738" y="1682"/>
                  </a:lnTo>
                  <a:lnTo>
                    <a:pt x="6935" y="1889"/>
                  </a:lnTo>
                  <a:lnTo>
                    <a:pt x="6159" y="2122"/>
                  </a:lnTo>
                  <a:lnTo>
                    <a:pt x="5409" y="2355"/>
                  </a:lnTo>
                  <a:lnTo>
                    <a:pt x="4710" y="2588"/>
                  </a:lnTo>
                  <a:lnTo>
                    <a:pt x="4037" y="2846"/>
                  </a:lnTo>
                  <a:lnTo>
                    <a:pt x="3442" y="3105"/>
                  </a:lnTo>
                  <a:lnTo>
                    <a:pt x="2873" y="3364"/>
                  </a:lnTo>
                  <a:lnTo>
                    <a:pt x="2329" y="3649"/>
                  </a:lnTo>
                  <a:lnTo>
                    <a:pt x="1864" y="3933"/>
                  </a:lnTo>
                  <a:lnTo>
                    <a:pt x="1450" y="4218"/>
                  </a:lnTo>
                  <a:lnTo>
                    <a:pt x="1087" y="4503"/>
                  </a:lnTo>
                  <a:lnTo>
                    <a:pt x="751" y="4813"/>
                  </a:lnTo>
                  <a:lnTo>
                    <a:pt x="492" y="5124"/>
                  </a:lnTo>
                  <a:lnTo>
                    <a:pt x="285" y="5434"/>
                  </a:lnTo>
                  <a:lnTo>
                    <a:pt x="130" y="5771"/>
                  </a:lnTo>
                  <a:lnTo>
                    <a:pt x="52" y="6081"/>
                  </a:lnTo>
                  <a:lnTo>
                    <a:pt x="0" y="6417"/>
                  </a:lnTo>
                  <a:lnTo>
                    <a:pt x="52" y="6754"/>
                  </a:lnTo>
                  <a:lnTo>
                    <a:pt x="130" y="7064"/>
                  </a:lnTo>
                  <a:lnTo>
                    <a:pt x="285" y="7401"/>
                  </a:lnTo>
                  <a:lnTo>
                    <a:pt x="492" y="7711"/>
                  </a:lnTo>
                  <a:lnTo>
                    <a:pt x="751" y="8022"/>
                  </a:lnTo>
                  <a:lnTo>
                    <a:pt x="1087" y="8332"/>
                  </a:lnTo>
                  <a:lnTo>
                    <a:pt x="1450" y="8617"/>
                  </a:lnTo>
                  <a:lnTo>
                    <a:pt x="1864" y="8902"/>
                  </a:lnTo>
                  <a:lnTo>
                    <a:pt x="2329" y="9186"/>
                  </a:lnTo>
                  <a:lnTo>
                    <a:pt x="2873" y="9471"/>
                  </a:lnTo>
                  <a:lnTo>
                    <a:pt x="3442" y="9730"/>
                  </a:lnTo>
                  <a:lnTo>
                    <a:pt x="4037" y="9988"/>
                  </a:lnTo>
                  <a:lnTo>
                    <a:pt x="4710" y="10247"/>
                  </a:lnTo>
                  <a:lnTo>
                    <a:pt x="5409" y="10480"/>
                  </a:lnTo>
                  <a:lnTo>
                    <a:pt x="6159" y="10713"/>
                  </a:lnTo>
                  <a:lnTo>
                    <a:pt x="6935" y="10946"/>
                  </a:lnTo>
                  <a:lnTo>
                    <a:pt x="7738" y="11153"/>
                  </a:lnTo>
                  <a:lnTo>
                    <a:pt x="8617" y="11360"/>
                  </a:lnTo>
                  <a:lnTo>
                    <a:pt x="9497" y="11541"/>
                  </a:lnTo>
                  <a:lnTo>
                    <a:pt x="10429" y="11722"/>
                  </a:lnTo>
                  <a:lnTo>
                    <a:pt x="11386" y="11903"/>
                  </a:lnTo>
                  <a:lnTo>
                    <a:pt x="12369" y="12059"/>
                  </a:lnTo>
                  <a:lnTo>
                    <a:pt x="13379" y="12188"/>
                  </a:lnTo>
                  <a:lnTo>
                    <a:pt x="14440" y="12317"/>
                  </a:lnTo>
                  <a:lnTo>
                    <a:pt x="15501" y="12421"/>
                  </a:lnTo>
                  <a:lnTo>
                    <a:pt x="16613" y="12524"/>
                  </a:lnTo>
                  <a:lnTo>
                    <a:pt x="17726" y="12628"/>
                  </a:lnTo>
                  <a:lnTo>
                    <a:pt x="18865" y="12680"/>
                  </a:lnTo>
                  <a:lnTo>
                    <a:pt x="20029" y="12757"/>
                  </a:lnTo>
                  <a:lnTo>
                    <a:pt x="21219" y="12783"/>
                  </a:lnTo>
                  <a:lnTo>
                    <a:pt x="22410" y="12809"/>
                  </a:lnTo>
                  <a:lnTo>
                    <a:pt x="24842" y="12809"/>
                  </a:lnTo>
                  <a:lnTo>
                    <a:pt x="26032" y="12783"/>
                  </a:lnTo>
                  <a:lnTo>
                    <a:pt x="27223" y="12757"/>
                  </a:lnTo>
                  <a:lnTo>
                    <a:pt x="28387" y="12680"/>
                  </a:lnTo>
                  <a:lnTo>
                    <a:pt x="29526" y="12628"/>
                  </a:lnTo>
                  <a:lnTo>
                    <a:pt x="30664" y="12524"/>
                  </a:lnTo>
                  <a:lnTo>
                    <a:pt x="31751" y="12421"/>
                  </a:lnTo>
                  <a:lnTo>
                    <a:pt x="32812" y="12317"/>
                  </a:lnTo>
                  <a:lnTo>
                    <a:pt x="33873" y="12188"/>
                  </a:lnTo>
                  <a:lnTo>
                    <a:pt x="34882" y="12059"/>
                  </a:lnTo>
                  <a:lnTo>
                    <a:pt x="35866" y="11903"/>
                  </a:lnTo>
                  <a:lnTo>
                    <a:pt x="36823" y="11722"/>
                  </a:lnTo>
                  <a:lnTo>
                    <a:pt x="37755" y="11541"/>
                  </a:lnTo>
                  <a:lnTo>
                    <a:pt x="38660" y="11360"/>
                  </a:lnTo>
                  <a:lnTo>
                    <a:pt x="39514" y="11153"/>
                  </a:lnTo>
                  <a:lnTo>
                    <a:pt x="40316" y="10946"/>
                  </a:lnTo>
                  <a:lnTo>
                    <a:pt x="41119" y="10713"/>
                  </a:lnTo>
                  <a:lnTo>
                    <a:pt x="41843" y="10480"/>
                  </a:lnTo>
                  <a:lnTo>
                    <a:pt x="42542" y="10247"/>
                  </a:lnTo>
                  <a:lnTo>
                    <a:pt x="43215" y="9988"/>
                  </a:lnTo>
                  <a:lnTo>
                    <a:pt x="43836" y="9730"/>
                  </a:lnTo>
                  <a:lnTo>
                    <a:pt x="44405" y="9471"/>
                  </a:lnTo>
                  <a:lnTo>
                    <a:pt x="44922" y="9186"/>
                  </a:lnTo>
                  <a:lnTo>
                    <a:pt x="45388" y="8902"/>
                  </a:lnTo>
                  <a:lnTo>
                    <a:pt x="45802" y="8617"/>
                  </a:lnTo>
                  <a:lnTo>
                    <a:pt x="46190" y="8332"/>
                  </a:lnTo>
                  <a:lnTo>
                    <a:pt x="46501" y="8022"/>
                  </a:lnTo>
                  <a:lnTo>
                    <a:pt x="46760" y="7711"/>
                  </a:lnTo>
                  <a:lnTo>
                    <a:pt x="46967" y="7401"/>
                  </a:lnTo>
                  <a:lnTo>
                    <a:pt x="47122" y="7064"/>
                  </a:lnTo>
                  <a:lnTo>
                    <a:pt x="47225" y="6754"/>
                  </a:lnTo>
                  <a:lnTo>
                    <a:pt x="47251" y="6417"/>
                  </a:lnTo>
                  <a:lnTo>
                    <a:pt x="47225" y="6081"/>
                  </a:lnTo>
                  <a:lnTo>
                    <a:pt x="47122" y="5771"/>
                  </a:lnTo>
                  <a:lnTo>
                    <a:pt x="46967" y="5434"/>
                  </a:lnTo>
                  <a:lnTo>
                    <a:pt x="46760" y="5124"/>
                  </a:lnTo>
                  <a:lnTo>
                    <a:pt x="46501" y="4813"/>
                  </a:lnTo>
                  <a:lnTo>
                    <a:pt x="46190" y="4503"/>
                  </a:lnTo>
                  <a:lnTo>
                    <a:pt x="45802" y="4218"/>
                  </a:lnTo>
                  <a:lnTo>
                    <a:pt x="45388" y="3933"/>
                  </a:lnTo>
                  <a:lnTo>
                    <a:pt x="44922" y="3649"/>
                  </a:lnTo>
                  <a:lnTo>
                    <a:pt x="44405" y="3364"/>
                  </a:lnTo>
                  <a:lnTo>
                    <a:pt x="43836" y="3105"/>
                  </a:lnTo>
                  <a:lnTo>
                    <a:pt x="43215" y="2846"/>
                  </a:lnTo>
                  <a:lnTo>
                    <a:pt x="42542" y="2588"/>
                  </a:lnTo>
                  <a:lnTo>
                    <a:pt x="41843" y="2355"/>
                  </a:lnTo>
                  <a:lnTo>
                    <a:pt x="41119" y="2122"/>
                  </a:lnTo>
                  <a:lnTo>
                    <a:pt x="40316" y="1889"/>
                  </a:lnTo>
                  <a:lnTo>
                    <a:pt x="39514" y="1682"/>
                  </a:lnTo>
                  <a:lnTo>
                    <a:pt x="38660" y="1475"/>
                  </a:lnTo>
                  <a:lnTo>
                    <a:pt x="37755" y="1294"/>
                  </a:lnTo>
                  <a:lnTo>
                    <a:pt x="36823" y="1113"/>
                  </a:lnTo>
                  <a:lnTo>
                    <a:pt x="35866" y="932"/>
                  </a:lnTo>
                  <a:lnTo>
                    <a:pt x="34882" y="776"/>
                  </a:lnTo>
                  <a:lnTo>
                    <a:pt x="33873" y="647"/>
                  </a:lnTo>
                  <a:lnTo>
                    <a:pt x="32812" y="518"/>
                  </a:lnTo>
                  <a:lnTo>
                    <a:pt x="31751" y="388"/>
                  </a:lnTo>
                  <a:lnTo>
                    <a:pt x="30664" y="311"/>
                  </a:lnTo>
                  <a:lnTo>
                    <a:pt x="29526" y="207"/>
                  </a:lnTo>
                  <a:lnTo>
                    <a:pt x="28387" y="129"/>
                  </a:lnTo>
                  <a:lnTo>
                    <a:pt x="27223" y="78"/>
                  </a:lnTo>
                  <a:lnTo>
                    <a:pt x="26032" y="52"/>
                  </a:lnTo>
                  <a:lnTo>
                    <a:pt x="24842" y="26"/>
                  </a:lnTo>
                  <a:lnTo>
                    <a:pt x="2362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46"/>
            <p:cNvSpPr/>
            <p:nvPr/>
          </p:nvSpPr>
          <p:spPr>
            <a:xfrm>
              <a:off x="4772886" y="4390072"/>
              <a:ext cx="810988" cy="219963"/>
            </a:xfrm>
            <a:custGeom>
              <a:rect b="b" l="l" r="r" t="t"/>
              <a:pathLst>
                <a:path extrusionOk="0" h="12809" w="47226">
                  <a:moveTo>
                    <a:pt x="23626" y="0"/>
                  </a:moveTo>
                  <a:lnTo>
                    <a:pt x="22409" y="26"/>
                  </a:lnTo>
                  <a:lnTo>
                    <a:pt x="21193" y="52"/>
                  </a:lnTo>
                  <a:lnTo>
                    <a:pt x="20029" y="78"/>
                  </a:lnTo>
                  <a:lnTo>
                    <a:pt x="18864" y="129"/>
                  </a:lnTo>
                  <a:lnTo>
                    <a:pt x="17726" y="207"/>
                  </a:lnTo>
                  <a:lnTo>
                    <a:pt x="16587" y="311"/>
                  </a:lnTo>
                  <a:lnTo>
                    <a:pt x="15500" y="388"/>
                  </a:lnTo>
                  <a:lnTo>
                    <a:pt x="14414" y="518"/>
                  </a:lnTo>
                  <a:lnTo>
                    <a:pt x="13378" y="647"/>
                  </a:lnTo>
                  <a:lnTo>
                    <a:pt x="12369" y="776"/>
                  </a:lnTo>
                  <a:lnTo>
                    <a:pt x="11360" y="932"/>
                  </a:lnTo>
                  <a:lnTo>
                    <a:pt x="10403" y="1113"/>
                  </a:lnTo>
                  <a:lnTo>
                    <a:pt x="9497" y="1294"/>
                  </a:lnTo>
                  <a:lnTo>
                    <a:pt x="8591" y="1475"/>
                  </a:lnTo>
                  <a:lnTo>
                    <a:pt x="7737" y="1682"/>
                  </a:lnTo>
                  <a:lnTo>
                    <a:pt x="6909" y="1889"/>
                  </a:lnTo>
                  <a:lnTo>
                    <a:pt x="6133" y="2122"/>
                  </a:lnTo>
                  <a:lnTo>
                    <a:pt x="5383" y="2355"/>
                  </a:lnTo>
                  <a:lnTo>
                    <a:pt x="4684" y="2588"/>
                  </a:lnTo>
                  <a:lnTo>
                    <a:pt x="4037" y="2846"/>
                  </a:lnTo>
                  <a:lnTo>
                    <a:pt x="3416" y="3105"/>
                  </a:lnTo>
                  <a:lnTo>
                    <a:pt x="2847" y="3364"/>
                  </a:lnTo>
                  <a:lnTo>
                    <a:pt x="2329" y="3649"/>
                  </a:lnTo>
                  <a:lnTo>
                    <a:pt x="1863" y="3933"/>
                  </a:lnTo>
                  <a:lnTo>
                    <a:pt x="1423" y="4218"/>
                  </a:lnTo>
                  <a:lnTo>
                    <a:pt x="1061" y="4503"/>
                  </a:lnTo>
                  <a:lnTo>
                    <a:pt x="751" y="4813"/>
                  </a:lnTo>
                  <a:lnTo>
                    <a:pt x="492" y="5124"/>
                  </a:lnTo>
                  <a:lnTo>
                    <a:pt x="285" y="5434"/>
                  </a:lnTo>
                  <a:lnTo>
                    <a:pt x="130" y="5771"/>
                  </a:lnTo>
                  <a:lnTo>
                    <a:pt x="26" y="6081"/>
                  </a:lnTo>
                  <a:lnTo>
                    <a:pt x="0" y="6417"/>
                  </a:lnTo>
                  <a:lnTo>
                    <a:pt x="26" y="6754"/>
                  </a:lnTo>
                  <a:lnTo>
                    <a:pt x="130" y="7064"/>
                  </a:lnTo>
                  <a:lnTo>
                    <a:pt x="285" y="7401"/>
                  </a:lnTo>
                  <a:lnTo>
                    <a:pt x="492" y="7711"/>
                  </a:lnTo>
                  <a:lnTo>
                    <a:pt x="751" y="8022"/>
                  </a:lnTo>
                  <a:lnTo>
                    <a:pt x="1061" y="8332"/>
                  </a:lnTo>
                  <a:lnTo>
                    <a:pt x="1423" y="8617"/>
                  </a:lnTo>
                  <a:lnTo>
                    <a:pt x="1863" y="8902"/>
                  </a:lnTo>
                  <a:lnTo>
                    <a:pt x="2329" y="9186"/>
                  </a:lnTo>
                  <a:lnTo>
                    <a:pt x="2847" y="9471"/>
                  </a:lnTo>
                  <a:lnTo>
                    <a:pt x="3416" y="9730"/>
                  </a:lnTo>
                  <a:lnTo>
                    <a:pt x="4037" y="9988"/>
                  </a:lnTo>
                  <a:lnTo>
                    <a:pt x="4684" y="10247"/>
                  </a:lnTo>
                  <a:lnTo>
                    <a:pt x="5383" y="10480"/>
                  </a:lnTo>
                  <a:lnTo>
                    <a:pt x="6133" y="10713"/>
                  </a:lnTo>
                  <a:lnTo>
                    <a:pt x="6909" y="10946"/>
                  </a:lnTo>
                  <a:lnTo>
                    <a:pt x="7737" y="11153"/>
                  </a:lnTo>
                  <a:lnTo>
                    <a:pt x="8591" y="11360"/>
                  </a:lnTo>
                  <a:lnTo>
                    <a:pt x="9497" y="11541"/>
                  </a:lnTo>
                  <a:lnTo>
                    <a:pt x="10403" y="11722"/>
                  </a:lnTo>
                  <a:lnTo>
                    <a:pt x="11360" y="11903"/>
                  </a:lnTo>
                  <a:lnTo>
                    <a:pt x="12369" y="12059"/>
                  </a:lnTo>
                  <a:lnTo>
                    <a:pt x="13378" y="12188"/>
                  </a:lnTo>
                  <a:lnTo>
                    <a:pt x="14414" y="12317"/>
                  </a:lnTo>
                  <a:lnTo>
                    <a:pt x="15500" y="12421"/>
                  </a:lnTo>
                  <a:lnTo>
                    <a:pt x="16587" y="12524"/>
                  </a:lnTo>
                  <a:lnTo>
                    <a:pt x="17726" y="12628"/>
                  </a:lnTo>
                  <a:lnTo>
                    <a:pt x="18864" y="12680"/>
                  </a:lnTo>
                  <a:lnTo>
                    <a:pt x="20029" y="12757"/>
                  </a:lnTo>
                  <a:lnTo>
                    <a:pt x="21193" y="12783"/>
                  </a:lnTo>
                  <a:lnTo>
                    <a:pt x="22409" y="12809"/>
                  </a:lnTo>
                  <a:lnTo>
                    <a:pt x="24842" y="12809"/>
                  </a:lnTo>
                  <a:lnTo>
                    <a:pt x="26032" y="12783"/>
                  </a:lnTo>
                  <a:lnTo>
                    <a:pt x="27223" y="12757"/>
                  </a:lnTo>
                  <a:lnTo>
                    <a:pt x="28387" y="12680"/>
                  </a:lnTo>
                  <a:lnTo>
                    <a:pt x="29526" y="12628"/>
                  </a:lnTo>
                  <a:lnTo>
                    <a:pt x="30638" y="12524"/>
                  </a:lnTo>
                  <a:lnTo>
                    <a:pt x="31725" y="12421"/>
                  </a:lnTo>
                  <a:lnTo>
                    <a:pt x="32812" y="12317"/>
                  </a:lnTo>
                  <a:lnTo>
                    <a:pt x="33847" y="12188"/>
                  </a:lnTo>
                  <a:lnTo>
                    <a:pt x="34882" y="12059"/>
                  </a:lnTo>
                  <a:lnTo>
                    <a:pt x="35865" y="11903"/>
                  </a:lnTo>
                  <a:lnTo>
                    <a:pt x="36823" y="11722"/>
                  </a:lnTo>
                  <a:lnTo>
                    <a:pt x="37754" y="11541"/>
                  </a:lnTo>
                  <a:lnTo>
                    <a:pt x="38634" y="11360"/>
                  </a:lnTo>
                  <a:lnTo>
                    <a:pt x="39488" y="11153"/>
                  </a:lnTo>
                  <a:lnTo>
                    <a:pt x="40316" y="10946"/>
                  </a:lnTo>
                  <a:lnTo>
                    <a:pt x="41092" y="10713"/>
                  </a:lnTo>
                  <a:lnTo>
                    <a:pt x="41843" y="10480"/>
                  </a:lnTo>
                  <a:lnTo>
                    <a:pt x="42542" y="10247"/>
                  </a:lnTo>
                  <a:lnTo>
                    <a:pt x="43188" y="9988"/>
                  </a:lnTo>
                  <a:lnTo>
                    <a:pt x="43809" y="9730"/>
                  </a:lnTo>
                  <a:lnTo>
                    <a:pt x="44379" y="9471"/>
                  </a:lnTo>
                  <a:lnTo>
                    <a:pt x="44896" y="9186"/>
                  </a:lnTo>
                  <a:lnTo>
                    <a:pt x="45388" y="8902"/>
                  </a:lnTo>
                  <a:lnTo>
                    <a:pt x="45802" y="8617"/>
                  </a:lnTo>
                  <a:lnTo>
                    <a:pt x="46164" y="8332"/>
                  </a:lnTo>
                  <a:lnTo>
                    <a:pt x="46501" y="8022"/>
                  </a:lnTo>
                  <a:lnTo>
                    <a:pt x="46759" y="7711"/>
                  </a:lnTo>
                  <a:lnTo>
                    <a:pt x="46966" y="7401"/>
                  </a:lnTo>
                  <a:lnTo>
                    <a:pt x="47122" y="7064"/>
                  </a:lnTo>
                  <a:lnTo>
                    <a:pt x="47199" y="6754"/>
                  </a:lnTo>
                  <a:lnTo>
                    <a:pt x="47225" y="6417"/>
                  </a:lnTo>
                  <a:lnTo>
                    <a:pt x="47199" y="6081"/>
                  </a:lnTo>
                  <a:lnTo>
                    <a:pt x="47122" y="5771"/>
                  </a:lnTo>
                  <a:lnTo>
                    <a:pt x="46966" y="5434"/>
                  </a:lnTo>
                  <a:lnTo>
                    <a:pt x="46759" y="5124"/>
                  </a:lnTo>
                  <a:lnTo>
                    <a:pt x="46501" y="4813"/>
                  </a:lnTo>
                  <a:lnTo>
                    <a:pt x="46164" y="4503"/>
                  </a:lnTo>
                  <a:lnTo>
                    <a:pt x="45802" y="4218"/>
                  </a:lnTo>
                  <a:lnTo>
                    <a:pt x="45388" y="3933"/>
                  </a:lnTo>
                  <a:lnTo>
                    <a:pt x="44896" y="3649"/>
                  </a:lnTo>
                  <a:lnTo>
                    <a:pt x="44379" y="3364"/>
                  </a:lnTo>
                  <a:lnTo>
                    <a:pt x="43809" y="3105"/>
                  </a:lnTo>
                  <a:lnTo>
                    <a:pt x="43188" y="2846"/>
                  </a:lnTo>
                  <a:lnTo>
                    <a:pt x="42542" y="2588"/>
                  </a:lnTo>
                  <a:lnTo>
                    <a:pt x="41843" y="2355"/>
                  </a:lnTo>
                  <a:lnTo>
                    <a:pt x="41092" y="2122"/>
                  </a:lnTo>
                  <a:lnTo>
                    <a:pt x="40316" y="1889"/>
                  </a:lnTo>
                  <a:lnTo>
                    <a:pt x="39488" y="1682"/>
                  </a:lnTo>
                  <a:lnTo>
                    <a:pt x="38634" y="1475"/>
                  </a:lnTo>
                  <a:lnTo>
                    <a:pt x="37754" y="1294"/>
                  </a:lnTo>
                  <a:lnTo>
                    <a:pt x="36823" y="1113"/>
                  </a:lnTo>
                  <a:lnTo>
                    <a:pt x="35865" y="932"/>
                  </a:lnTo>
                  <a:lnTo>
                    <a:pt x="34882" y="776"/>
                  </a:lnTo>
                  <a:lnTo>
                    <a:pt x="33847" y="647"/>
                  </a:lnTo>
                  <a:lnTo>
                    <a:pt x="32812" y="518"/>
                  </a:lnTo>
                  <a:lnTo>
                    <a:pt x="31725" y="388"/>
                  </a:lnTo>
                  <a:lnTo>
                    <a:pt x="30638" y="311"/>
                  </a:lnTo>
                  <a:lnTo>
                    <a:pt x="29526" y="207"/>
                  </a:lnTo>
                  <a:lnTo>
                    <a:pt x="28387" y="129"/>
                  </a:lnTo>
                  <a:lnTo>
                    <a:pt x="27223" y="78"/>
                  </a:lnTo>
                  <a:lnTo>
                    <a:pt x="26032" y="52"/>
                  </a:lnTo>
                  <a:lnTo>
                    <a:pt x="24842" y="26"/>
                  </a:lnTo>
                  <a:lnTo>
                    <a:pt x="2362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46"/>
            <p:cNvSpPr/>
            <p:nvPr/>
          </p:nvSpPr>
          <p:spPr>
            <a:xfrm>
              <a:off x="8566892" y="2978750"/>
              <a:ext cx="289305" cy="469719"/>
            </a:xfrm>
            <a:custGeom>
              <a:rect b="b" l="l" r="r" t="t"/>
              <a:pathLst>
                <a:path extrusionOk="0" h="27353" w="16847">
                  <a:moveTo>
                    <a:pt x="5021" y="0"/>
                  </a:moveTo>
                  <a:lnTo>
                    <a:pt x="4581" y="26"/>
                  </a:lnTo>
                  <a:lnTo>
                    <a:pt x="4141" y="52"/>
                  </a:lnTo>
                  <a:lnTo>
                    <a:pt x="3675" y="104"/>
                  </a:lnTo>
                  <a:lnTo>
                    <a:pt x="3235" y="182"/>
                  </a:lnTo>
                  <a:lnTo>
                    <a:pt x="2821" y="311"/>
                  </a:lnTo>
                  <a:lnTo>
                    <a:pt x="2407" y="440"/>
                  </a:lnTo>
                  <a:lnTo>
                    <a:pt x="2045" y="596"/>
                  </a:lnTo>
                  <a:lnTo>
                    <a:pt x="1708" y="777"/>
                  </a:lnTo>
                  <a:lnTo>
                    <a:pt x="1398" y="984"/>
                  </a:lnTo>
                  <a:lnTo>
                    <a:pt x="1139" y="1191"/>
                  </a:lnTo>
                  <a:lnTo>
                    <a:pt x="906" y="1424"/>
                  </a:lnTo>
                  <a:lnTo>
                    <a:pt x="699" y="1682"/>
                  </a:lnTo>
                  <a:lnTo>
                    <a:pt x="518" y="1915"/>
                  </a:lnTo>
                  <a:lnTo>
                    <a:pt x="389" y="2200"/>
                  </a:lnTo>
                  <a:lnTo>
                    <a:pt x="259" y="2459"/>
                  </a:lnTo>
                  <a:lnTo>
                    <a:pt x="156" y="2743"/>
                  </a:lnTo>
                  <a:lnTo>
                    <a:pt x="104" y="3028"/>
                  </a:lnTo>
                  <a:lnTo>
                    <a:pt x="52" y="3313"/>
                  </a:lnTo>
                  <a:lnTo>
                    <a:pt x="0" y="3623"/>
                  </a:lnTo>
                  <a:lnTo>
                    <a:pt x="0" y="3908"/>
                  </a:lnTo>
                  <a:lnTo>
                    <a:pt x="0" y="4477"/>
                  </a:lnTo>
                  <a:lnTo>
                    <a:pt x="52" y="5046"/>
                  </a:lnTo>
                  <a:lnTo>
                    <a:pt x="156" y="5564"/>
                  </a:lnTo>
                  <a:lnTo>
                    <a:pt x="285" y="6056"/>
                  </a:lnTo>
                  <a:lnTo>
                    <a:pt x="389" y="6470"/>
                  </a:lnTo>
                  <a:lnTo>
                    <a:pt x="621" y="7091"/>
                  </a:lnTo>
                  <a:lnTo>
                    <a:pt x="725" y="7324"/>
                  </a:lnTo>
                  <a:lnTo>
                    <a:pt x="12214" y="26084"/>
                  </a:lnTo>
                  <a:lnTo>
                    <a:pt x="12318" y="26317"/>
                  </a:lnTo>
                  <a:lnTo>
                    <a:pt x="12421" y="26524"/>
                  </a:lnTo>
                  <a:lnTo>
                    <a:pt x="12577" y="26705"/>
                  </a:lnTo>
                  <a:lnTo>
                    <a:pt x="12732" y="26860"/>
                  </a:lnTo>
                  <a:lnTo>
                    <a:pt x="12887" y="26990"/>
                  </a:lnTo>
                  <a:lnTo>
                    <a:pt x="13068" y="27093"/>
                  </a:lnTo>
                  <a:lnTo>
                    <a:pt x="13249" y="27197"/>
                  </a:lnTo>
                  <a:lnTo>
                    <a:pt x="13456" y="27275"/>
                  </a:lnTo>
                  <a:lnTo>
                    <a:pt x="13663" y="27326"/>
                  </a:lnTo>
                  <a:lnTo>
                    <a:pt x="13870" y="27352"/>
                  </a:lnTo>
                  <a:lnTo>
                    <a:pt x="14310" y="27352"/>
                  </a:lnTo>
                  <a:lnTo>
                    <a:pt x="14543" y="27326"/>
                  </a:lnTo>
                  <a:lnTo>
                    <a:pt x="14750" y="27300"/>
                  </a:lnTo>
                  <a:lnTo>
                    <a:pt x="14983" y="27223"/>
                  </a:lnTo>
                  <a:lnTo>
                    <a:pt x="15190" y="27171"/>
                  </a:lnTo>
                  <a:lnTo>
                    <a:pt x="15397" y="27068"/>
                  </a:lnTo>
                  <a:lnTo>
                    <a:pt x="15604" y="26964"/>
                  </a:lnTo>
                  <a:lnTo>
                    <a:pt x="15785" y="26860"/>
                  </a:lnTo>
                  <a:lnTo>
                    <a:pt x="15966" y="26731"/>
                  </a:lnTo>
                  <a:lnTo>
                    <a:pt x="16147" y="26576"/>
                  </a:lnTo>
                  <a:lnTo>
                    <a:pt x="16277" y="26421"/>
                  </a:lnTo>
                  <a:lnTo>
                    <a:pt x="16432" y="26265"/>
                  </a:lnTo>
                  <a:lnTo>
                    <a:pt x="16536" y="26084"/>
                  </a:lnTo>
                  <a:lnTo>
                    <a:pt x="16639" y="25903"/>
                  </a:lnTo>
                  <a:lnTo>
                    <a:pt x="16743" y="25696"/>
                  </a:lnTo>
                  <a:lnTo>
                    <a:pt x="16794" y="25515"/>
                  </a:lnTo>
                  <a:lnTo>
                    <a:pt x="16820" y="25282"/>
                  </a:lnTo>
                  <a:lnTo>
                    <a:pt x="16846" y="25075"/>
                  </a:lnTo>
                  <a:lnTo>
                    <a:pt x="16820" y="24842"/>
                  </a:lnTo>
                  <a:lnTo>
                    <a:pt x="16769" y="24609"/>
                  </a:lnTo>
                  <a:lnTo>
                    <a:pt x="16691" y="24376"/>
                  </a:lnTo>
                  <a:lnTo>
                    <a:pt x="15785" y="21530"/>
                  </a:lnTo>
                  <a:lnTo>
                    <a:pt x="14776" y="18502"/>
                  </a:lnTo>
                  <a:lnTo>
                    <a:pt x="13534" y="14905"/>
                  </a:lnTo>
                  <a:lnTo>
                    <a:pt x="12188" y="11024"/>
                  </a:lnTo>
                  <a:lnTo>
                    <a:pt x="11490" y="9109"/>
                  </a:lnTo>
                  <a:lnTo>
                    <a:pt x="10817" y="7272"/>
                  </a:lnTo>
                  <a:lnTo>
                    <a:pt x="10144" y="5564"/>
                  </a:lnTo>
                  <a:lnTo>
                    <a:pt x="9523" y="3985"/>
                  </a:lnTo>
                  <a:lnTo>
                    <a:pt x="8928" y="2614"/>
                  </a:lnTo>
                  <a:lnTo>
                    <a:pt x="8410" y="1501"/>
                  </a:lnTo>
                  <a:lnTo>
                    <a:pt x="8229" y="1243"/>
                  </a:lnTo>
                  <a:lnTo>
                    <a:pt x="8022" y="984"/>
                  </a:lnTo>
                  <a:lnTo>
                    <a:pt x="7738" y="777"/>
                  </a:lnTo>
                  <a:lnTo>
                    <a:pt x="7453" y="570"/>
                  </a:lnTo>
                  <a:lnTo>
                    <a:pt x="7091" y="414"/>
                  </a:lnTo>
                  <a:lnTo>
                    <a:pt x="6728" y="285"/>
                  </a:lnTo>
                  <a:lnTo>
                    <a:pt x="6340" y="156"/>
                  </a:lnTo>
                  <a:lnTo>
                    <a:pt x="5900" y="78"/>
                  </a:lnTo>
                  <a:lnTo>
                    <a:pt x="5486" y="26"/>
                  </a:lnTo>
                  <a:lnTo>
                    <a:pt x="50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46"/>
            <p:cNvSpPr/>
            <p:nvPr/>
          </p:nvSpPr>
          <p:spPr>
            <a:xfrm>
              <a:off x="8294502" y="3484892"/>
              <a:ext cx="369277" cy="239969"/>
            </a:xfrm>
            <a:custGeom>
              <a:rect b="b" l="l" r="r" t="t"/>
              <a:pathLst>
                <a:path extrusionOk="0" h="13974" w="21504">
                  <a:moveTo>
                    <a:pt x="10195" y="0"/>
                  </a:moveTo>
                  <a:lnTo>
                    <a:pt x="9652" y="26"/>
                  </a:lnTo>
                  <a:lnTo>
                    <a:pt x="9134" y="78"/>
                  </a:lnTo>
                  <a:lnTo>
                    <a:pt x="8591" y="129"/>
                  </a:lnTo>
                  <a:lnTo>
                    <a:pt x="8074" y="207"/>
                  </a:lnTo>
                  <a:lnTo>
                    <a:pt x="7556" y="311"/>
                  </a:lnTo>
                  <a:lnTo>
                    <a:pt x="7064" y="414"/>
                  </a:lnTo>
                  <a:lnTo>
                    <a:pt x="6573" y="543"/>
                  </a:lnTo>
                  <a:lnTo>
                    <a:pt x="6107" y="673"/>
                  </a:lnTo>
                  <a:lnTo>
                    <a:pt x="5641" y="828"/>
                  </a:lnTo>
                  <a:lnTo>
                    <a:pt x="5175" y="1009"/>
                  </a:lnTo>
                  <a:lnTo>
                    <a:pt x="4761" y="1190"/>
                  </a:lnTo>
                  <a:lnTo>
                    <a:pt x="4321" y="1372"/>
                  </a:lnTo>
                  <a:lnTo>
                    <a:pt x="3933" y="1579"/>
                  </a:lnTo>
                  <a:lnTo>
                    <a:pt x="3545" y="1811"/>
                  </a:lnTo>
                  <a:lnTo>
                    <a:pt x="3157" y="2044"/>
                  </a:lnTo>
                  <a:lnTo>
                    <a:pt x="2795" y="2277"/>
                  </a:lnTo>
                  <a:lnTo>
                    <a:pt x="2458" y="2536"/>
                  </a:lnTo>
                  <a:lnTo>
                    <a:pt x="2148" y="2795"/>
                  </a:lnTo>
                  <a:lnTo>
                    <a:pt x="1837" y="3079"/>
                  </a:lnTo>
                  <a:lnTo>
                    <a:pt x="1579" y="3364"/>
                  </a:lnTo>
                  <a:lnTo>
                    <a:pt x="1320" y="3649"/>
                  </a:lnTo>
                  <a:lnTo>
                    <a:pt x="1061" y="3959"/>
                  </a:lnTo>
                  <a:lnTo>
                    <a:pt x="854" y="4270"/>
                  </a:lnTo>
                  <a:lnTo>
                    <a:pt x="673" y="4580"/>
                  </a:lnTo>
                  <a:lnTo>
                    <a:pt x="492" y="4891"/>
                  </a:lnTo>
                  <a:lnTo>
                    <a:pt x="336" y="5227"/>
                  </a:lnTo>
                  <a:lnTo>
                    <a:pt x="233" y="5564"/>
                  </a:lnTo>
                  <a:lnTo>
                    <a:pt x="129" y="5926"/>
                  </a:lnTo>
                  <a:lnTo>
                    <a:pt x="78" y="6262"/>
                  </a:lnTo>
                  <a:lnTo>
                    <a:pt x="26" y="6625"/>
                  </a:lnTo>
                  <a:lnTo>
                    <a:pt x="0" y="6987"/>
                  </a:lnTo>
                  <a:lnTo>
                    <a:pt x="26" y="7349"/>
                  </a:lnTo>
                  <a:lnTo>
                    <a:pt x="78" y="7685"/>
                  </a:lnTo>
                  <a:lnTo>
                    <a:pt x="129" y="8048"/>
                  </a:lnTo>
                  <a:lnTo>
                    <a:pt x="233" y="8384"/>
                  </a:lnTo>
                  <a:lnTo>
                    <a:pt x="336" y="8721"/>
                  </a:lnTo>
                  <a:lnTo>
                    <a:pt x="492" y="9057"/>
                  </a:lnTo>
                  <a:lnTo>
                    <a:pt x="673" y="9393"/>
                  </a:lnTo>
                  <a:lnTo>
                    <a:pt x="854" y="9704"/>
                  </a:lnTo>
                  <a:lnTo>
                    <a:pt x="1061" y="10014"/>
                  </a:lnTo>
                  <a:lnTo>
                    <a:pt x="1320" y="10299"/>
                  </a:lnTo>
                  <a:lnTo>
                    <a:pt x="1579" y="10610"/>
                  </a:lnTo>
                  <a:lnTo>
                    <a:pt x="1837" y="10894"/>
                  </a:lnTo>
                  <a:lnTo>
                    <a:pt x="2148" y="11153"/>
                  </a:lnTo>
                  <a:lnTo>
                    <a:pt x="2458" y="11438"/>
                  </a:lnTo>
                  <a:lnTo>
                    <a:pt x="2795" y="11670"/>
                  </a:lnTo>
                  <a:lnTo>
                    <a:pt x="3157" y="11929"/>
                  </a:lnTo>
                  <a:lnTo>
                    <a:pt x="3545" y="12162"/>
                  </a:lnTo>
                  <a:lnTo>
                    <a:pt x="3933" y="12369"/>
                  </a:lnTo>
                  <a:lnTo>
                    <a:pt x="4321" y="12576"/>
                  </a:lnTo>
                  <a:lnTo>
                    <a:pt x="4761" y="12783"/>
                  </a:lnTo>
                  <a:lnTo>
                    <a:pt x="5175" y="12964"/>
                  </a:lnTo>
                  <a:lnTo>
                    <a:pt x="5641" y="13120"/>
                  </a:lnTo>
                  <a:lnTo>
                    <a:pt x="6107" y="13275"/>
                  </a:lnTo>
                  <a:lnTo>
                    <a:pt x="6573" y="13430"/>
                  </a:lnTo>
                  <a:lnTo>
                    <a:pt x="7064" y="13534"/>
                  </a:lnTo>
                  <a:lnTo>
                    <a:pt x="7556" y="13663"/>
                  </a:lnTo>
                  <a:lnTo>
                    <a:pt x="8074" y="13741"/>
                  </a:lnTo>
                  <a:lnTo>
                    <a:pt x="8591" y="13818"/>
                  </a:lnTo>
                  <a:lnTo>
                    <a:pt x="9134" y="13896"/>
                  </a:lnTo>
                  <a:lnTo>
                    <a:pt x="9652" y="13922"/>
                  </a:lnTo>
                  <a:lnTo>
                    <a:pt x="10195" y="13948"/>
                  </a:lnTo>
                  <a:lnTo>
                    <a:pt x="10765" y="13974"/>
                  </a:lnTo>
                  <a:lnTo>
                    <a:pt x="11308" y="13948"/>
                  </a:lnTo>
                  <a:lnTo>
                    <a:pt x="11852" y="13922"/>
                  </a:lnTo>
                  <a:lnTo>
                    <a:pt x="12395" y="13896"/>
                  </a:lnTo>
                  <a:lnTo>
                    <a:pt x="12938" y="13818"/>
                  </a:lnTo>
                  <a:lnTo>
                    <a:pt x="13456" y="13741"/>
                  </a:lnTo>
                  <a:lnTo>
                    <a:pt x="13948" y="13663"/>
                  </a:lnTo>
                  <a:lnTo>
                    <a:pt x="14465" y="13534"/>
                  </a:lnTo>
                  <a:lnTo>
                    <a:pt x="14957" y="13430"/>
                  </a:lnTo>
                  <a:lnTo>
                    <a:pt x="15423" y="13275"/>
                  </a:lnTo>
                  <a:lnTo>
                    <a:pt x="15888" y="13120"/>
                  </a:lnTo>
                  <a:lnTo>
                    <a:pt x="16328" y="12964"/>
                  </a:lnTo>
                  <a:lnTo>
                    <a:pt x="16768" y="12783"/>
                  </a:lnTo>
                  <a:lnTo>
                    <a:pt x="17182" y="12576"/>
                  </a:lnTo>
                  <a:lnTo>
                    <a:pt x="17596" y="12369"/>
                  </a:lnTo>
                  <a:lnTo>
                    <a:pt x="17984" y="12162"/>
                  </a:lnTo>
                  <a:lnTo>
                    <a:pt x="18372" y="11929"/>
                  </a:lnTo>
                  <a:lnTo>
                    <a:pt x="18709" y="11670"/>
                  </a:lnTo>
                  <a:lnTo>
                    <a:pt x="19045" y="11438"/>
                  </a:lnTo>
                  <a:lnTo>
                    <a:pt x="19382" y="11153"/>
                  </a:lnTo>
                  <a:lnTo>
                    <a:pt x="19666" y="10894"/>
                  </a:lnTo>
                  <a:lnTo>
                    <a:pt x="19951" y="10610"/>
                  </a:lnTo>
                  <a:lnTo>
                    <a:pt x="20210" y="10299"/>
                  </a:lnTo>
                  <a:lnTo>
                    <a:pt x="20443" y="10014"/>
                  </a:lnTo>
                  <a:lnTo>
                    <a:pt x="20675" y="9704"/>
                  </a:lnTo>
                  <a:lnTo>
                    <a:pt x="20857" y="9393"/>
                  </a:lnTo>
                  <a:lnTo>
                    <a:pt x="21038" y="9057"/>
                  </a:lnTo>
                  <a:lnTo>
                    <a:pt x="21167" y="8721"/>
                  </a:lnTo>
                  <a:lnTo>
                    <a:pt x="21297" y="8384"/>
                  </a:lnTo>
                  <a:lnTo>
                    <a:pt x="21400" y="8048"/>
                  </a:lnTo>
                  <a:lnTo>
                    <a:pt x="21452" y="7685"/>
                  </a:lnTo>
                  <a:lnTo>
                    <a:pt x="21504" y="7349"/>
                  </a:lnTo>
                  <a:lnTo>
                    <a:pt x="21504" y="6987"/>
                  </a:lnTo>
                  <a:lnTo>
                    <a:pt x="21504" y="6625"/>
                  </a:lnTo>
                  <a:lnTo>
                    <a:pt x="21452" y="6262"/>
                  </a:lnTo>
                  <a:lnTo>
                    <a:pt x="21400" y="5926"/>
                  </a:lnTo>
                  <a:lnTo>
                    <a:pt x="21297" y="5564"/>
                  </a:lnTo>
                  <a:lnTo>
                    <a:pt x="21167" y="5227"/>
                  </a:lnTo>
                  <a:lnTo>
                    <a:pt x="21038" y="4891"/>
                  </a:lnTo>
                  <a:lnTo>
                    <a:pt x="20857" y="4580"/>
                  </a:lnTo>
                  <a:lnTo>
                    <a:pt x="20675" y="4270"/>
                  </a:lnTo>
                  <a:lnTo>
                    <a:pt x="20443" y="3959"/>
                  </a:lnTo>
                  <a:lnTo>
                    <a:pt x="20210" y="3649"/>
                  </a:lnTo>
                  <a:lnTo>
                    <a:pt x="19951" y="3364"/>
                  </a:lnTo>
                  <a:lnTo>
                    <a:pt x="19666" y="3079"/>
                  </a:lnTo>
                  <a:lnTo>
                    <a:pt x="19382" y="2795"/>
                  </a:lnTo>
                  <a:lnTo>
                    <a:pt x="19045" y="2536"/>
                  </a:lnTo>
                  <a:lnTo>
                    <a:pt x="18709" y="2277"/>
                  </a:lnTo>
                  <a:lnTo>
                    <a:pt x="18372" y="2044"/>
                  </a:lnTo>
                  <a:lnTo>
                    <a:pt x="17984" y="1811"/>
                  </a:lnTo>
                  <a:lnTo>
                    <a:pt x="17596" y="1579"/>
                  </a:lnTo>
                  <a:lnTo>
                    <a:pt x="17182" y="1372"/>
                  </a:lnTo>
                  <a:lnTo>
                    <a:pt x="16768" y="1190"/>
                  </a:lnTo>
                  <a:lnTo>
                    <a:pt x="16328" y="1009"/>
                  </a:lnTo>
                  <a:lnTo>
                    <a:pt x="15888" y="828"/>
                  </a:lnTo>
                  <a:lnTo>
                    <a:pt x="15423" y="673"/>
                  </a:lnTo>
                  <a:lnTo>
                    <a:pt x="14957" y="543"/>
                  </a:lnTo>
                  <a:lnTo>
                    <a:pt x="14465" y="414"/>
                  </a:lnTo>
                  <a:lnTo>
                    <a:pt x="13948" y="311"/>
                  </a:lnTo>
                  <a:lnTo>
                    <a:pt x="13456" y="207"/>
                  </a:lnTo>
                  <a:lnTo>
                    <a:pt x="12938" y="129"/>
                  </a:lnTo>
                  <a:lnTo>
                    <a:pt x="12395" y="78"/>
                  </a:lnTo>
                  <a:lnTo>
                    <a:pt x="11852" y="26"/>
                  </a:lnTo>
                  <a:lnTo>
                    <a:pt x="113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46"/>
            <p:cNvSpPr/>
            <p:nvPr/>
          </p:nvSpPr>
          <p:spPr>
            <a:xfrm>
              <a:off x="8294502" y="3484892"/>
              <a:ext cx="369277" cy="239969"/>
            </a:xfrm>
            <a:custGeom>
              <a:rect b="b" l="l" r="r" t="t"/>
              <a:pathLst>
                <a:path extrusionOk="0" fill="none" h="13974" w="21504">
                  <a:moveTo>
                    <a:pt x="21504" y="6987"/>
                  </a:moveTo>
                  <a:lnTo>
                    <a:pt x="21504" y="6987"/>
                  </a:lnTo>
                  <a:lnTo>
                    <a:pt x="21504" y="7349"/>
                  </a:lnTo>
                  <a:lnTo>
                    <a:pt x="21452" y="7685"/>
                  </a:lnTo>
                  <a:lnTo>
                    <a:pt x="21400" y="8048"/>
                  </a:lnTo>
                  <a:lnTo>
                    <a:pt x="21297" y="8384"/>
                  </a:lnTo>
                  <a:lnTo>
                    <a:pt x="21167" y="8721"/>
                  </a:lnTo>
                  <a:lnTo>
                    <a:pt x="21038" y="9057"/>
                  </a:lnTo>
                  <a:lnTo>
                    <a:pt x="20857" y="9393"/>
                  </a:lnTo>
                  <a:lnTo>
                    <a:pt x="20675" y="9704"/>
                  </a:lnTo>
                  <a:lnTo>
                    <a:pt x="20443" y="10014"/>
                  </a:lnTo>
                  <a:lnTo>
                    <a:pt x="20210" y="10299"/>
                  </a:lnTo>
                  <a:lnTo>
                    <a:pt x="19951" y="10610"/>
                  </a:lnTo>
                  <a:lnTo>
                    <a:pt x="19666" y="10894"/>
                  </a:lnTo>
                  <a:lnTo>
                    <a:pt x="19382" y="11153"/>
                  </a:lnTo>
                  <a:lnTo>
                    <a:pt x="19045" y="11438"/>
                  </a:lnTo>
                  <a:lnTo>
                    <a:pt x="18709" y="11670"/>
                  </a:lnTo>
                  <a:lnTo>
                    <a:pt x="18372" y="11929"/>
                  </a:lnTo>
                  <a:lnTo>
                    <a:pt x="17984" y="12162"/>
                  </a:lnTo>
                  <a:lnTo>
                    <a:pt x="17596" y="12369"/>
                  </a:lnTo>
                  <a:lnTo>
                    <a:pt x="17182" y="12576"/>
                  </a:lnTo>
                  <a:lnTo>
                    <a:pt x="16768" y="12783"/>
                  </a:lnTo>
                  <a:lnTo>
                    <a:pt x="16328" y="12964"/>
                  </a:lnTo>
                  <a:lnTo>
                    <a:pt x="15888" y="13120"/>
                  </a:lnTo>
                  <a:lnTo>
                    <a:pt x="15423" y="13275"/>
                  </a:lnTo>
                  <a:lnTo>
                    <a:pt x="14957" y="13430"/>
                  </a:lnTo>
                  <a:lnTo>
                    <a:pt x="14465" y="13534"/>
                  </a:lnTo>
                  <a:lnTo>
                    <a:pt x="13948" y="13663"/>
                  </a:lnTo>
                  <a:lnTo>
                    <a:pt x="13456" y="13741"/>
                  </a:lnTo>
                  <a:lnTo>
                    <a:pt x="12938" y="13818"/>
                  </a:lnTo>
                  <a:lnTo>
                    <a:pt x="12395" y="13896"/>
                  </a:lnTo>
                  <a:lnTo>
                    <a:pt x="11852" y="13922"/>
                  </a:lnTo>
                  <a:lnTo>
                    <a:pt x="11308" y="13948"/>
                  </a:lnTo>
                  <a:lnTo>
                    <a:pt x="10765" y="13974"/>
                  </a:lnTo>
                  <a:lnTo>
                    <a:pt x="10765" y="13974"/>
                  </a:lnTo>
                  <a:lnTo>
                    <a:pt x="10195" y="13948"/>
                  </a:lnTo>
                  <a:lnTo>
                    <a:pt x="9652" y="13922"/>
                  </a:lnTo>
                  <a:lnTo>
                    <a:pt x="9134" y="13896"/>
                  </a:lnTo>
                  <a:lnTo>
                    <a:pt x="8591" y="13818"/>
                  </a:lnTo>
                  <a:lnTo>
                    <a:pt x="8074" y="13741"/>
                  </a:lnTo>
                  <a:lnTo>
                    <a:pt x="7556" y="13663"/>
                  </a:lnTo>
                  <a:lnTo>
                    <a:pt x="7064" y="13534"/>
                  </a:lnTo>
                  <a:lnTo>
                    <a:pt x="6573" y="13430"/>
                  </a:lnTo>
                  <a:lnTo>
                    <a:pt x="6107" y="13275"/>
                  </a:lnTo>
                  <a:lnTo>
                    <a:pt x="5641" y="13120"/>
                  </a:lnTo>
                  <a:lnTo>
                    <a:pt x="5175" y="12964"/>
                  </a:lnTo>
                  <a:lnTo>
                    <a:pt x="4761" y="12783"/>
                  </a:lnTo>
                  <a:lnTo>
                    <a:pt x="4321" y="12576"/>
                  </a:lnTo>
                  <a:lnTo>
                    <a:pt x="3933" y="12369"/>
                  </a:lnTo>
                  <a:lnTo>
                    <a:pt x="3545" y="12162"/>
                  </a:lnTo>
                  <a:lnTo>
                    <a:pt x="3157" y="11929"/>
                  </a:lnTo>
                  <a:lnTo>
                    <a:pt x="2795" y="11670"/>
                  </a:lnTo>
                  <a:lnTo>
                    <a:pt x="2458" y="11438"/>
                  </a:lnTo>
                  <a:lnTo>
                    <a:pt x="2148" y="11153"/>
                  </a:lnTo>
                  <a:lnTo>
                    <a:pt x="1837" y="10894"/>
                  </a:lnTo>
                  <a:lnTo>
                    <a:pt x="1579" y="10610"/>
                  </a:lnTo>
                  <a:lnTo>
                    <a:pt x="1320" y="10299"/>
                  </a:lnTo>
                  <a:lnTo>
                    <a:pt x="1061" y="10014"/>
                  </a:lnTo>
                  <a:lnTo>
                    <a:pt x="854" y="9704"/>
                  </a:lnTo>
                  <a:lnTo>
                    <a:pt x="673" y="9393"/>
                  </a:lnTo>
                  <a:lnTo>
                    <a:pt x="492" y="9057"/>
                  </a:lnTo>
                  <a:lnTo>
                    <a:pt x="336" y="8721"/>
                  </a:lnTo>
                  <a:lnTo>
                    <a:pt x="233" y="8384"/>
                  </a:lnTo>
                  <a:lnTo>
                    <a:pt x="129" y="8048"/>
                  </a:lnTo>
                  <a:lnTo>
                    <a:pt x="78" y="7685"/>
                  </a:lnTo>
                  <a:lnTo>
                    <a:pt x="26" y="7349"/>
                  </a:lnTo>
                  <a:lnTo>
                    <a:pt x="0" y="6987"/>
                  </a:lnTo>
                  <a:lnTo>
                    <a:pt x="0" y="6987"/>
                  </a:lnTo>
                  <a:lnTo>
                    <a:pt x="26" y="6625"/>
                  </a:lnTo>
                  <a:lnTo>
                    <a:pt x="78" y="6262"/>
                  </a:lnTo>
                  <a:lnTo>
                    <a:pt x="129" y="5926"/>
                  </a:lnTo>
                  <a:lnTo>
                    <a:pt x="233" y="5564"/>
                  </a:lnTo>
                  <a:lnTo>
                    <a:pt x="336" y="5227"/>
                  </a:lnTo>
                  <a:lnTo>
                    <a:pt x="492" y="4891"/>
                  </a:lnTo>
                  <a:lnTo>
                    <a:pt x="673" y="4580"/>
                  </a:lnTo>
                  <a:lnTo>
                    <a:pt x="854" y="4270"/>
                  </a:lnTo>
                  <a:lnTo>
                    <a:pt x="1061" y="3959"/>
                  </a:lnTo>
                  <a:lnTo>
                    <a:pt x="1320" y="3649"/>
                  </a:lnTo>
                  <a:lnTo>
                    <a:pt x="1579" y="3364"/>
                  </a:lnTo>
                  <a:lnTo>
                    <a:pt x="1837" y="3079"/>
                  </a:lnTo>
                  <a:lnTo>
                    <a:pt x="2148" y="2795"/>
                  </a:lnTo>
                  <a:lnTo>
                    <a:pt x="2458" y="2536"/>
                  </a:lnTo>
                  <a:lnTo>
                    <a:pt x="2795" y="2277"/>
                  </a:lnTo>
                  <a:lnTo>
                    <a:pt x="3157" y="2044"/>
                  </a:lnTo>
                  <a:lnTo>
                    <a:pt x="3545" y="1811"/>
                  </a:lnTo>
                  <a:lnTo>
                    <a:pt x="3933" y="1579"/>
                  </a:lnTo>
                  <a:lnTo>
                    <a:pt x="4321" y="1372"/>
                  </a:lnTo>
                  <a:lnTo>
                    <a:pt x="4761" y="1190"/>
                  </a:lnTo>
                  <a:lnTo>
                    <a:pt x="5175" y="1009"/>
                  </a:lnTo>
                  <a:lnTo>
                    <a:pt x="5641" y="828"/>
                  </a:lnTo>
                  <a:lnTo>
                    <a:pt x="6107" y="673"/>
                  </a:lnTo>
                  <a:lnTo>
                    <a:pt x="6573" y="543"/>
                  </a:lnTo>
                  <a:lnTo>
                    <a:pt x="7064" y="414"/>
                  </a:lnTo>
                  <a:lnTo>
                    <a:pt x="7556" y="311"/>
                  </a:lnTo>
                  <a:lnTo>
                    <a:pt x="8074" y="207"/>
                  </a:lnTo>
                  <a:lnTo>
                    <a:pt x="8591" y="129"/>
                  </a:lnTo>
                  <a:lnTo>
                    <a:pt x="9134" y="78"/>
                  </a:lnTo>
                  <a:lnTo>
                    <a:pt x="9652" y="26"/>
                  </a:lnTo>
                  <a:lnTo>
                    <a:pt x="10195" y="0"/>
                  </a:lnTo>
                  <a:lnTo>
                    <a:pt x="10765" y="0"/>
                  </a:lnTo>
                  <a:lnTo>
                    <a:pt x="10765" y="0"/>
                  </a:lnTo>
                  <a:lnTo>
                    <a:pt x="11308" y="0"/>
                  </a:lnTo>
                  <a:lnTo>
                    <a:pt x="11852" y="26"/>
                  </a:lnTo>
                  <a:lnTo>
                    <a:pt x="12395" y="78"/>
                  </a:lnTo>
                  <a:lnTo>
                    <a:pt x="12938" y="129"/>
                  </a:lnTo>
                  <a:lnTo>
                    <a:pt x="13456" y="207"/>
                  </a:lnTo>
                  <a:lnTo>
                    <a:pt x="13948" y="311"/>
                  </a:lnTo>
                  <a:lnTo>
                    <a:pt x="14465" y="414"/>
                  </a:lnTo>
                  <a:lnTo>
                    <a:pt x="14957" y="543"/>
                  </a:lnTo>
                  <a:lnTo>
                    <a:pt x="15423" y="673"/>
                  </a:lnTo>
                  <a:lnTo>
                    <a:pt x="15888" y="828"/>
                  </a:lnTo>
                  <a:lnTo>
                    <a:pt x="16328" y="1009"/>
                  </a:lnTo>
                  <a:lnTo>
                    <a:pt x="16768" y="1190"/>
                  </a:lnTo>
                  <a:lnTo>
                    <a:pt x="17182" y="1372"/>
                  </a:lnTo>
                  <a:lnTo>
                    <a:pt x="17596" y="1579"/>
                  </a:lnTo>
                  <a:lnTo>
                    <a:pt x="17984" y="1811"/>
                  </a:lnTo>
                  <a:lnTo>
                    <a:pt x="18372" y="2044"/>
                  </a:lnTo>
                  <a:lnTo>
                    <a:pt x="18709" y="2277"/>
                  </a:lnTo>
                  <a:lnTo>
                    <a:pt x="19045" y="2536"/>
                  </a:lnTo>
                  <a:lnTo>
                    <a:pt x="19382" y="2795"/>
                  </a:lnTo>
                  <a:lnTo>
                    <a:pt x="19666" y="3079"/>
                  </a:lnTo>
                  <a:lnTo>
                    <a:pt x="19951" y="3364"/>
                  </a:lnTo>
                  <a:lnTo>
                    <a:pt x="20210" y="3649"/>
                  </a:lnTo>
                  <a:lnTo>
                    <a:pt x="20443" y="3959"/>
                  </a:lnTo>
                  <a:lnTo>
                    <a:pt x="20675" y="4270"/>
                  </a:lnTo>
                  <a:lnTo>
                    <a:pt x="20857" y="4580"/>
                  </a:lnTo>
                  <a:lnTo>
                    <a:pt x="21038" y="4891"/>
                  </a:lnTo>
                  <a:lnTo>
                    <a:pt x="21167" y="5227"/>
                  </a:lnTo>
                  <a:lnTo>
                    <a:pt x="21297" y="5564"/>
                  </a:lnTo>
                  <a:lnTo>
                    <a:pt x="21400" y="5926"/>
                  </a:lnTo>
                  <a:lnTo>
                    <a:pt x="21452" y="6262"/>
                  </a:lnTo>
                  <a:lnTo>
                    <a:pt x="21504" y="6625"/>
                  </a:lnTo>
                  <a:lnTo>
                    <a:pt x="21504" y="69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46"/>
            <p:cNvSpPr/>
            <p:nvPr/>
          </p:nvSpPr>
          <p:spPr>
            <a:xfrm>
              <a:off x="8509571" y="3559095"/>
              <a:ext cx="339947" cy="332855"/>
            </a:xfrm>
            <a:custGeom>
              <a:rect b="b" l="l" r="r" t="t"/>
              <a:pathLst>
                <a:path extrusionOk="0" h="19383" w="19796">
                  <a:moveTo>
                    <a:pt x="8747" y="0"/>
                  </a:moveTo>
                  <a:lnTo>
                    <a:pt x="8359" y="26"/>
                  </a:lnTo>
                  <a:lnTo>
                    <a:pt x="7919" y="78"/>
                  </a:lnTo>
                  <a:lnTo>
                    <a:pt x="7479" y="182"/>
                  </a:lnTo>
                  <a:lnTo>
                    <a:pt x="6987" y="337"/>
                  </a:lnTo>
                  <a:lnTo>
                    <a:pt x="6521" y="518"/>
                  </a:lnTo>
                  <a:lnTo>
                    <a:pt x="6004" y="725"/>
                  </a:lnTo>
                  <a:lnTo>
                    <a:pt x="5512" y="958"/>
                  </a:lnTo>
                  <a:lnTo>
                    <a:pt x="5020" y="1243"/>
                  </a:lnTo>
                  <a:lnTo>
                    <a:pt x="4503" y="1527"/>
                  </a:lnTo>
                  <a:lnTo>
                    <a:pt x="4011" y="1864"/>
                  </a:lnTo>
                  <a:lnTo>
                    <a:pt x="3545" y="2200"/>
                  </a:lnTo>
                  <a:lnTo>
                    <a:pt x="3054" y="2588"/>
                  </a:lnTo>
                  <a:lnTo>
                    <a:pt x="2614" y="2976"/>
                  </a:lnTo>
                  <a:lnTo>
                    <a:pt x="2174" y="3390"/>
                  </a:lnTo>
                  <a:lnTo>
                    <a:pt x="1786" y="3804"/>
                  </a:lnTo>
                  <a:lnTo>
                    <a:pt x="1424" y="4244"/>
                  </a:lnTo>
                  <a:lnTo>
                    <a:pt x="1087" y="4684"/>
                  </a:lnTo>
                  <a:lnTo>
                    <a:pt x="777" y="5150"/>
                  </a:lnTo>
                  <a:lnTo>
                    <a:pt x="518" y="5616"/>
                  </a:lnTo>
                  <a:lnTo>
                    <a:pt x="311" y="6082"/>
                  </a:lnTo>
                  <a:lnTo>
                    <a:pt x="156" y="6573"/>
                  </a:lnTo>
                  <a:lnTo>
                    <a:pt x="52" y="7065"/>
                  </a:lnTo>
                  <a:lnTo>
                    <a:pt x="0" y="7531"/>
                  </a:lnTo>
                  <a:lnTo>
                    <a:pt x="0" y="7763"/>
                  </a:lnTo>
                  <a:lnTo>
                    <a:pt x="26" y="8022"/>
                  </a:lnTo>
                  <a:lnTo>
                    <a:pt x="52" y="8255"/>
                  </a:lnTo>
                  <a:lnTo>
                    <a:pt x="104" y="8488"/>
                  </a:lnTo>
                  <a:lnTo>
                    <a:pt x="181" y="8721"/>
                  </a:lnTo>
                  <a:lnTo>
                    <a:pt x="259" y="8954"/>
                  </a:lnTo>
                  <a:lnTo>
                    <a:pt x="388" y="9187"/>
                  </a:lnTo>
                  <a:lnTo>
                    <a:pt x="492" y="9420"/>
                  </a:lnTo>
                  <a:lnTo>
                    <a:pt x="647" y="9653"/>
                  </a:lnTo>
                  <a:lnTo>
                    <a:pt x="803" y="9885"/>
                  </a:lnTo>
                  <a:lnTo>
                    <a:pt x="1294" y="10481"/>
                  </a:lnTo>
                  <a:lnTo>
                    <a:pt x="1838" y="11076"/>
                  </a:lnTo>
                  <a:lnTo>
                    <a:pt x="2407" y="11671"/>
                  </a:lnTo>
                  <a:lnTo>
                    <a:pt x="3002" y="12266"/>
                  </a:lnTo>
                  <a:lnTo>
                    <a:pt x="3623" y="12861"/>
                  </a:lnTo>
                  <a:lnTo>
                    <a:pt x="4270" y="13431"/>
                  </a:lnTo>
                  <a:lnTo>
                    <a:pt x="4943" y="14000"/>
                  </a:lnTo>
                  <a:lnTo>
                    <a:pt x="5641" y="14569"/>
                  </a:lnTo>
                  <a:lnTo>
                    <a:pt x="6366" y="15112"/>
                  </a:lnTo>
                  <a:lnTo>
                    <a:pt x="7091" y="15656"/>
                  </a:lnTo>
                  <a:lnTo>
                    <a:pt x="7815" y="16173"/>
                  </a:lnTo>
                  <a:lnTo>
                    <a:pt x="8566" y="16691"/>
                  </a:lnTo>
                  <a:lnTo>
                    <a:pt x="10066" y="17674"/>
                  </a:lnTo>
                  <a:lnTo>
                    <a:pt x="11567" y="18580"/>
                  </a:lnTo>
                  <a:lnTo>
                    <a:pt x="12007" y="18813"/>
                  </a:lnTo>
                  <a:lnTo>
                    <a:pt x="12447" y="19020"/>
                  </a:lnTo>
                  <a:lnTo>
                    <a:pt x="12861" y="19149"/>
                  </a:lnTo>
                  <a:lnTo>
                    <a:pt x="13301" y="19279"/>
                  </a:lnTo>
                  <a:lnTo>
                    <a:pt x="13741" y="19356"/>
                  </a:lnTo>
                  <a:lnTo>
                    <a:pt x="14155" y="19382"/>
                  </a:lnTo>
                  <a:lnTo>
                    <a:pt x="14595" y="19382"/>
                  </a:lnTo>
                  <a:lnTo>
                    <a:pt x="15009" y="19356"/>
                  </a:lnTo>
                  <a:lnTo>
                    <a:pt x="15423" y="19279"/>
                  </a:lnTo>
                  <a:lnTo>
                    <a:pt x="15811" y="19201"/>
                  </a:lnTo>
                  <a:lnTo>
                    <a:pt x="16199" y="19072"/>
                  </a:lnTo>
                  <a:lnTo>
                    <a:pt x="16587" y="18916"/>
                  </a:lnTo>
                  <a:lnTo>
                    <a:pt x="16950" y="18735"/>
                  </a:lnTo>
                  <a:lnTo>
                    <a:pt x="17286" y="18528"/>
                  </a:lnTo>
                  <a:lnTo>
                    <a:pt x="17622" y="18295"/>
                  </a:lnTo>
                  <a:lnTo>
                    <a:pt x="17933" y="18037"/>
                  </a:lnTo>
                  <a:lnTo>
                    <a:pt x="18243" y="17778"/>
                  </a:lnTo>
                  <a:lnTo>
                    <a:pt x="18502" y="17467"/>
                  </a:lnTo>
                  <a:lnTo>
                    <a:pt x="18761" y="17157"/>
                  </a:lnTo>
                  <a:lnTo>
                    <a:pt x="18994" y="16820"/>
                  </a:lnTo>
                  <a:lnTo>
                    <a:pt x="19201" y="16458"/>
                  </a:lnTo>
                  <a:lnTo>
                    <a:pt x="19382" y="16096"/>
                  </a:lnTo>
                  <a:lnTo>
                    <a:pt x="19511" y="15708"/>
                  </a:lnTo>
                  <a:lnTo>
                    <a:pt x="19641" y="15320"/>
                  </a:lnTo>
                  <a:lnTo>
                    <a:pt x="19718" y="14905"/>
                  </a:lnTo>
                  <a:lnTo>
                    <a:pt x="19770" y="14491"/>
                  </a:lnTo>
                  <a:lnTo>
                    <a:pt x="19796" y="14077"/>
                  </a:lnTo>
                  <a:lnTo>
                    <a:pt x="19796" y="13638"/>
                  </a:lnTo>
                  <a:lnTo>
                    <a:pt x="19744" y="13198"/>
                  </a:lnTo>
                  <a:lnTo>
                    <a:pt x="19641" y="12732"/>
                  </a:lnTo>
                  <a:lnTo>
                    <a:pt x="19511" y="12292"/>
                  </a:lnTo>
                  <a:lnTo>
                    <a:pt x="19330" y="11826"/>
                  </a:lnTo>
                  <a:lnTo>
                    <a:pt x="18942" y="10895"/>
                  </a:lnTo>
                  <a:lnTo>
                    <a:pt x="18502" y="10015"/>
                  </a:lnTo>
                  <a:lnTo>
                    <a:pt x="18062" y="9161"/>
                  </a:lnTo>
                  <a:lnTo>
                    <a:pt x="17596" y="8359"/>
                  </a:lnTo>
                  <a:lnTo>
                    <a:pt x="17105" y="7582"/>
                  </a:lnTo>
                  <a:lnTo>
                    <a:pt x="16613" y="6832"/>
                  </a:lnTo>
                  <a:lnTo>
                    <a:pt x="16070" y="6133"/>
                  </a:lnTo>
                  <a:lnTo>
                    <a:pt x="15526" y="5435"/>
                  </a:lnTo>
                  <a:lnTo>
                    <a:pt x="14931" y="4762"/>
                  </a:lnTo>
                  <a:lnTo>
                    <a:pt x="14336" y="4089"/>
                  </a:lnTo>
                  <a:lnTo>
                    <a:pt x="13689" y="3468"/>
                  </a:lnTo>
                  <a:lnTo>
                    <a:pt x="13042" y="2821"/>
                  </a:lnTo>
                  <a:lnTo>
                    <a:pt x="12344" y="2200"/>
                  </a:lnTo>
                  <a:lnTo>
                    <a:pt x="11593" y="1579"/>
                  </a:lnTo>
                  <a:lnTo>
                    <a:pt x="10843" y="958"/>
                  </a:lnTo>
                  <a:lnTo>
                    <a:pt x="10041" y="337"/>
                  </a:lnTo>
                  <a:lnTo>
                    <a:pt x="9911" y="233"/>
                  </a:lnTo>
                  <a:lnTo>
                    <a:pt x="9782" y="182"/>
                  </a:lnTo>
                  <a:lnTo>
                    <a:pt x="9471" y="78"/>
                  </a:lnTo>
                  <a:lnTo>
                    <a:pt x="91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46"/>
            <p:cNvSpPr/>
            <p:nvPr/>
          </p:nvSpPr>
          <p:spPr>
            <a:xfrm>
              <a:off x="8509571" y="3559095"/>
              <a:ext cx="339947" cy="332855"/>
            </a:xfrm>
            <a:custGeom>
              <a:rect b="b" l="l" r="r" t="t"/>
              <a:pathLst>
                <a:path extrusionOk="0" fill="none" h="19383" w="19796">
                  <a:moveTo>
                    <a:pt x="803" y="9885"/>
                  </a:moveTo>
                  <a:lnTo>
                    <a:pt x="803" y="9885"/>
                  </a:lnTo>
                  <a:lnTo>
                    <a:pt x="647" y="9653"/>
                  </a:lnTo>
                  <a:lnTo>
                    <a:pt x="492" y="9420"/>
                  </a:lnTo>
                  <a:lnTo>
                    <a:pt x="388" y="9187"/>
                  </a:lnTo>
                  <a:lnTo>
                    <a:pt x="259" y="8954"/>
                  </a:lnTo>
                  <a:lnTo>
                    <a:pt x="181" y="8721"/>
                  </a:lnTo>
                  <a:lnTo>
                    <a:pt x="104" y="8488"/>
                  </a:lnTo>
                  <a:lnTo>
                    <a:pt x="52" y="8255"/>
                  </a:lnTo>
                  <a:lnTo>
                    <a:pt x="26" y="8022"/>
                  </a:lnTo>
                  <a:lnTo>
                    <a:pt x="0" y="7763"/>
                  </a:lnTo>
                  <a:lnTo>
                    <a:pt x="0" y="7531"/>
                  </a:lnTo>
                  <a:lnTo>
                    <a:pt x="52" y="7065"/>
                  </a:lnTo>
                  <a:lnTo>
                    <a:pt x="156" y="6573"/>
                  </a:lnTo>
                  <a:lnTo>
                    <a:pt x="311" y="6082"/>
                  </a:lnTo>
                  <a:lnTo>
                    <a:pt x="518" y="5616"/>
                  </a:lnTo>
                  <a:lnTo>
                    <a:pt x="777" y="5150"/>
                  </a:lnTo>
                  <a:lnTo>
                    <a:pt x="1087" y="4684"/>
                  </a:lnTo>
                  <a:lnTo>
                    <a:pt x="1424" y="4244"/>
                  </a:lnTo>
                  <a:lnTo>
                    <a:pt x="1786" y="3804"/>
                  </a:lnTo>
                  <a:lnTo>
                    <a:pt x="2174" y="3390"/>
                  </a:lnTo>
                  <a:lnTo>
                    <a:pt x="2614" y="2976"/>
                  </a:lnTo>
                  <a:lnTo>
                    <a:pt x="3054" y="2588"/>
                  </a:lnTo>
                  <a:lnTo>
                    <a:pt x="3545" y="2200"/>
                  </a:lnTo>
                  <a:lnTo>
                    <a:pt x="4011" y="1864"/>
                  </a:lnTo>
                  <a:lnTo>
                    <a:pt x="4503" y="1527"/>
                  </a:lnTo>
                  <a:lnTo>
                    <a:pt x="5020" y="1243"/>
                  </a:lnTo>
                  <a:lnTo>
                    <a:pt x="5512" y="958"/>
                  </a:lnTo>
                  <a:lnTo>
                    <a:pt x="6004" y="725"/>
                  </a:lnTo>
                  <a:lnTo>
                    <a:pt x="6521" y="518"/>
                  </a:lnTo>
                  <a:lnTo>
                    <a:pt x="6987" y="337"/>
                  </a:lnTo>
                  <a:lnTo>
                    <a:pt x="7479" y="182"/>
                  </a:lnTo>
                  <a:lnTo>
                    <a:pt x="7919" y="78"/>
                  </a:lnTo>
                  <a:lnTo>
                    <a:pt x="8359" y="26"/>
                  </a:lnTo>
                  <a:lnTo>
                    <a:pt x="8747" y="0"/>
                  </a:lnTo>
                  <a:lnTo>
                    <a:pt x="9135" y="0"/>
                  </a:lnTo>
                  <a:lnTo>
                    <a:pt x="9471" y="78"/>
                  </a:lnTo>
                  <a:lnTo>
                    <a:pt x="9782" y="182"/>
                  </a:lnTo>
                  <a:lnTo>
                    <a:pt x="9911" y="233"/>
                  </a:lnTo>
                  <a:lnTo>
                    <a:pt x="10041" y="337"/>
                  </a:lnTo>
                  <a:lnTo>
                    <a:pt x="10041" y="337"/>
                  </a:lnTo>
                  <a:lnTo>
                    <a:pt x="10843" y="958"/>
                  </a:lnTo>
                  <a:lnTo>
                    <a:pt x="11593" y="1579"/>
                  </a:lnTo>
                  <a:lnTo>
                    <a:pt x="12344" y="2200"/>
                  </a:lnTo>
                  <a:lnTo>
                    <a:pt x="13042" y="2821"/>
                  </a:lnTo>
                  <a:lnTo>
                    <a:pt x="13689" y="3468"/>
                  </a:lnTo>
                  <a:lnTo>
                    <a:pt x="14336" y="4089"/>
                  </a:lnTo>
                  <a:lnTo>
                    <a:pt x="14931" y="4762"/>
                  </a:lnTo>
                  <a:lnTo>
                    <a:pt x="15526" y="5435"/>
                  </a:lnTo>
                  <a:lnTo>
                    <a:pt x="16070" y="6133"/>
                  </a:lnTo>
                  <a:lnTo>
                    <a:pt x="16613" y="6832"/>
                  </a:lnTo>
                  <a:lnTo>
                    <a:pt x="17105" y="7582"/>
                  </a:lnTo>
                  <a:lnTo>
                    <a:pt x="17596" y="8359"/>
                  </a:lnTo>
                  <a:lnTo>
                    <a:pt x="18062" y="9161"/>
                  </a:lnTo>
                  <a:lnTo>
                    <a:pt x="18502" y="10015"/>
                  </a:lnTo>
                  <a:lnTo>
                    <a:pt x="18942" y="10895"/>
                  </a:lnTo>
                  <a:lnTo>
                    <a:pt x="19330" y="11826"/>
                  </a:lnTo>
                  <a:lnTo>
                    <a:pt x="19330" y="11826"/>
                  </a:lnTo>
                  <a:lnTo>
                    <a:pt x="19511" y="12292"/>
                  </a:lnTo>
                  <a:lnTo>
                    <a:pt x="19641" y="12732"/>
                  </a:lnTo>
                  <a:lnTo>
                    <a:pt x="19744" y="13198"/>
                  </a:lnTo>
                  <a:lnTo>
                    <a:pt x="19796" y="13638"/>
                  </a:lnTo>
                  <a:lnTo>
                    <a:pt x="19796" y="14077"/>
                  </a:lnTo>
                  <a:lnTo>
                    <a:pt x="19770" y="14491"/>
                  </a:lnTo>
                  <a:lnTo>
                    <a:pt x="19718" y="14905"/>
                  </a:lnTo>
                  <a:lnTo>
                    <a:pt x="19641" y="15320"/>
                  </a:lnTo>
                  <a:lnTo>
                    <a:pt x="19511" y="15708"/>
                  </a:lnTo>
                  <a:lnTo>
                    <a:pt x="19382" y="16096"/>
                  </a:lnTo>
                  <a:lnTo>
                    <a:pt x="19201" y="16458"/>
                  </a:lnTo>
                  <a:lnTo>
                    <a:pt x="18994" y="16820"/>
                  </a:lnTo>
                  <a:lnTo>
                    <a:pt x="18761" y="17157"/>
                  </a:lnTo>
                  <a:lnTo>
                    <a:pt x="18502" y="17467"/>
                  </a:lnTo>
                  <a:lnTo>
                    <a:pt x="18243" y="17778"/>
                  </a:lnTo>
                  <a:lnTo>
                    <a:pt x="17933" y="18037"/>
                  </a:lnTo>
                  <a:lnTo>
                    <a:pt x="17622" y="18295"/>
                  </a:lnTo>
                  <a:lnTo>
                    <a:pt x="17286" y="18528"/>
                  </a:lnTo>
                  <a:lnTo>
                    <a:pt x="16950" y="18735"/>
                  </a:lnTo>
                  <a:lnTo>
                    <a:pt x="16587" y="18916"/>
                  </a:lnTo>
                  <a:lnTo>
                    <a:pt x="16199" y="19072"/>
                  </a:lnTo>
                  <a:lnTo>
                    <a:pt x="15811" y="19201"/>
                  </a:lnTo>
                  <a:lnTo>
                    <a:pt x="15423" y="19279"/>
                  </a:lnTo>
                  <a:lnTo>
                    <a:pt x="15009" y="19356"/>
                  </a:lnTo>
                  <a:lnTo>
                    <a:pt x="14595" y="19382"/>
                  </a:lnTo>
                  <a:lnTo>
                    <a:pt x="14155" y="19382"/>
                  </a:lnTo>
                  <a:lnTo>
                    <a:pt x="13741" y="19356"/>
                  </a:lnTo>
                  <a:lnTo>
                    <a:pt x="13301" y="19279"/>
                  </a:lnTo>
                  <a:lnTo>
                    <a:pt x="12861" y="19149"/>
                  </a:lnTo>
                  <a:lnTo>
                    <a:pt x="12447" y="19020"/>
                  </a:lnTo>
                  <a:lnTo>
                    <a:pt x="12007" y="18813"/>
                  </a:lnTo>
                  <a:lnTo>
                    <a:pt x="11567" y="18580"/>
                  </a:lnTo>
                  <a:lnTo>
                    <a:pt x="11567" y="18580"/>
                  </a:lnTo>
                  <a:lnTo>
                    <a:pt x="10066" y="17674"/>
                  </a:lnTo>
                  <a:lnTo>
                    <a:pt x="8566" y="16691"/>
                  </a:lnTo>
                  <a:lnTo>
                    <a:pt x="7815" y="16173"/>
                  </a:lnTo>
                  <a:lnTo>
                    <a:pt x="7091" y="15656"/>
                  </a:lnTo>
                  <a:lnTo>
                    <a:pt x="6366" y="15112"/>
                  </a:lnTo>
                  <a:lnTo>
                    <a:pt x="5641" y="14569"/>
                  </a:lnTo>
                  <a:lnTo>
                    <a:pt x="4943" y="14000"/>
                  </a:lnTo>
                  <a:lnTo>
                    <a:pt x="4270" y="13431"/>
                  </a:lnTo>
                  <a:lnTo>
                    <a:pt x="3623" y="12861"/>
                  </a:lnTo>
                  <a:lnTo>
                    <a:pt x="3002" y="12266"/>
                  </a:lnTo>
                  <a:lnTo>
                    <a:pt x="2407" y="11671"/>
                  </a:lnTo>
                  <a:lnTo>
                    <a:pt x="1838" y="11076"/>
                  </a:lnTo>
                  <a:lnTo>
                    <a:pt x="1294" y="10481"/>
                  </a:lnTo>
                  <a:lnTo>
                    <a:pt x="803" y="988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46"/>
            <p:cNvSpPr/>
            <p:nvPr/>
          </p:nvSpPr>
          <p:spPr>
            <a:xfrm>
              <a:off x="8183396" y="3559541"/>
              <a:ext cx="311526" cy="361739"/>
            </a:xfrm>
            <a:custGeom>
              <a:rect b="b" l="l" r="r" t="t"/>
              <a:pathLst>
                <a:path extrusionOk="0" h="21065" w="18141">
                  <a:moveTo>
                    <a:pt x="8514" y="0"/>
                  </a:moveTo>
                  <a:lnTo>
                    <a:pt x="8049" y="26"/>
                  </a:lnTo>
                  <a:lnTo>
                    <a:pt x="7634" y="52"/>
                  </a:lnTo>
                  <a:lnTo>
                    <a:pt x="7272" y="156"/>
                  </a:lnTo>
                  <a:lnTo>
                    <a:pt x="6962" y="259"/>
                  </a:lnTo>
                  <a:lnTo>
                    <a:pt x="6806" y="337"/>
                  </a:lnTo>
                  <a:lnTo>
                    <a:pt x="6703" y="440"/>
                  </a:lnTo>
                  <a:lnTo>
                    <a:pt x="6574" y="544"/>
                  </a:lnTo>
                  <a:lnTo>
                    <a:pt x="6470" y="647"/>
                  </a:lnTo>
                  <a:lnTo>
                    <a:pt x="5978" y="1320"/>
                  </a:lnTo>
                  <a:lnTo>
                    <a:pt x="5513" y="1993"/>
                  </a:lnTo>
                  <a:lnTo>
                    <a:pt x="5021" y="2717"/>
                  </a:lnTo>
                  <a:lnTo>
                    <a:pt x="4555" y="3468"/>
                  </a:lnTo>
                  <a:lnTo>
                    <a:pt x="4089" y="4244"/>
                  </a:lnTo>
                  <a:lnTo>
                    <a:pt x="3624" y="5046"/>
                  </a:lnTo>
                  <a:lnTo>
                    <a:pt x="3210" y="5900"/>
                  </a:lnTo>
                  <a:lnTo>
                    <a:pt x="2770" y="6780"/>
                  </a:lnTo>
                  <a:lnTo>
                    <a:pt x="2356" y="7686"/>
                  </a:lnTo>
                  <a:lnTo>
                    <a:pt x="1967" y="8617"/>
                  </a:lnTo>
                  <a:lnTo>
                    <a:pt x="1605" y="9601"/>
                  </a:lnTo>
                  <a:lnTo>
                    <a:pt x="1269" y="10610"/>
                  </a:lnTo>
                  <a:lnTo>
                    <a:pt x="932" y="11645"/>
                  </a:lnTo>
                  <a:lnTo>
                    <a:pt x="622" y="12732"/>
                  </a:lnTo>
                  <a:lnTo>
                    <a:pt x="363" y="13870"/>
                  </a:lnTo>
                  <a:lnTo>
                    <a:pt x="104" y="15035"/>
                  </a:lnTo>
                  <a:lnTo>
                    <a:pt x="27" y="15501"/>
                  </a:lnTo>
                  <a:lnTo>
                    <a:pt x="1" y="15966"/>
                  </a:lnTo>
                  <a:lnTo>
                    <a:pt x="1" y="16406"/>
                  </a:lnTo>
                  <a:lnTo>
                    <a:pt x="27" y="16846"/>
                  </a:lnTo>
                  <a:lnTo>
                    <a:pt x="104" y="17260"/>
                  </a:lnTo>
                  <a:lnTo>
                    <a:pt x="208" y="17648"/>
                  </a:lnTo>
                  <a:lnTo>
                    <a:pt x="337" y="18036"/>
                  </a:lnTo>
                  <a:lnTo>
                    <a:pt x="518" y="18399"/>
                  </a:lnTo>
                  <a:lnTo>
                    <a:pt x="700" y="18735"/>
                  </a:lnTo>
                  <a:lnTo>
                    <a:pt x="932" y="19046"/>
                  </a:lnTo>
                  <a:lnTo>
                    <a:pt x="1165" y="19356"/>
                  </a:lnTo>
                  <a:lnTo>
                    <a:pt x="1450" y="19615"/>
                  </a:lnTo>
                  <a:lnTo>
                    <a:pt x="1735" y="19874"/>
                  </a:lnTo>
                  <a:lnTo>
                    <a:pt x="2045" y="20107"/>
                  </a:lnTo>
                  <a:lnTo>
                    <a:pt x="2382" y="20314"/>
                  </a:lnTo>
                  <a:lnTo>
                    <a:pt x="2718" y="20495"/>
                  </a:lnTo>
                  <a:lnTo>
                    <a:pt x="3080" y="20676"/>
                  </a:lnTo>
                  <a:lnTo>
                    <a:pt x="3468" y="20805"/>
                  </a:lnTo>
                  <a:lnTo>
                    <a:pt x="3856" y="20909"/>
                  </a:lnTo>
                  <a:lnTo>
                    <a:pt x="4245" y="20986"/>
                  </a:lnTo>
                  <a:lnTo>
                    <a:pt x="4659" y="21038"/>
                  </a:lnTo>
                  <a:lnTo>
                    <a:pt x="5073" y="21064"/>
                  </a:lnTo>
                  <a:lnTo>
                    <a:pt x="5487" y="21064"/>
                  </a:lnTo>
                  <a:lnTo>
                    <a:pt x="5927" y="21038"/>
                  </a:lnTo>
                  <a:lnTo>
                    <a:pt x="6341" y="20986"/>
                  </a:lnTo>
                  <a:lnTo>
                    <a:pt x="6781" y="20909"/>
                  </a:lnTo>
                  <a:lnTo>
                    <a:pt x="7195" y="20779"/>
                  </a:lnTo>
                  <a:lnTo>
                    <a:pt x="7634" y="20624"/>
                  </a:lnTo>
                  <a:lnTo>
                    <a:pt x="8049" y="20443"/>
                  </a:lnTo>
                  <a:lnTo>
                    <a:pt x="8463" y="20236"/>
                  </a:lnTo>
                  <a:lnTo>
                    <a:pt x="8877" y="19977"/>
                  </a:lnTo>
                  <a:lnTo>
                    <a:pt x="9291" y="19693"/>
                  </a:lnTo>
                  <a:lnTo>
                    <a:pt x="9679" y="19408"/>
                  </a:lnTo>
                  <a:lnTo>
                    <a:pt x="10067" y="19072"/>
                  </a:lnTo>
                  <a:lnTo>
                    <a:pt x="10455" y="18709"/>
                  </a:lnTo>
                  <a:lnTo>
                    <a:pt x="10817" y="18347"/>
                  </a:lnTo>
                  <a:lnTo>
                    <a:pt x="11594" y="17545"/>
                  </a:lnTo>
                  <a:lnTo>
                    <a:pt x="12318" y="16665"/>
                  </a:lnTo>
                  <a:lnTo>
                    <a:pt x="13043" y="15759"/>
                  </a:lnTo>
                  <a:lnTo>
                    <a:pt x="13741" y="14854"/>
                  </a:lnTo>
                  <a:lnTo>
                    <a:pt x="14388" y="13922"/>
                  </a:lnTo>
                  <a:lnTo>
                    <a:pt x="14983" y="13016"/>
                  </a:lnTo>
                  <a:lnTo>
                    <a:pt x="15553" y="12137"/>
                  </a:lnTo>
                  <a:lnTo>
                    <a:pt x="16070" y="11334"/>
                  </a:lnTo>
                  <a:lnTo>
                    <a:pt x="16898" y="9937"/>
                  </a:lnTo>
                  <a:lnTo>
                    <a:pt x="17416" y="9005"/>
                  </a:lnTo>
                  <a:lnTo>
                    <a:pt x="17623" y="8643"/>
                  </a:lnTo>
                  <a:lnTo>
                    <a:pt x="17752" y="8410"/>
                  </a:lnTo>
                  <a:lnTo>
                    <a:pt x="17882" y="8152"/>
                  </a:lnTo>
                  <a:lnTo>
                    <a:pt x="17959" y="7919"/>
                  </a:lnTo>
                  <a:lnTo>
                    <a:pt x="18037" y="7686"/>
                  </a:lnTo>
                  <a:lnTo>
                    <a:pt x="18089" y="7427"/>
                  </a:lnTo>
                  <a:lnTo>
                    <a:pt x="18140" y="7194"/>
                  </a:lnTo>
                  <a:lnTo>
                    <a:pt x="18140" y="6961"/>
                  </a:lnTo>
                  <a:lnTo>
                    <a:pt x="18140" y="6728"/>
                  </a:lnTo>
                  <a:lnTo>
                    <a:pt x="18115" y="6470"/>
                  </a:lnTo>
                  <a:lnTo>
                    <a:pt x="18089" y="6237"/>
                  </a:lnTo>
                  <a:lnTo>
                    <a:pt x="18037" y="6004"/>
                  </a:lnTo>
                  <a:lnTo>
                    <a:pt x="17959" y="5771"/>
                  </a:lnTo>
                  <a:lnTo>
                    <a:pt x="17778" y="5305"/>
                  </a:lnTo>
                  <a:lnTo>
                    <a:pt x="17519" y="4865"/>
                  </a:lnTo>
                  <a:lnTo>
                    <a:pt x="17209" y="4425"/>
                  </a:lnTo>
                  <a:lnTo>
                    <a:pt x="16872" y="3985"/>
                  </a:lnTo>
                  <a:lnTo>
                    <a:pt x="16458" y="3571"/>
                  </a:lnTo>
                  <a:lnTo>
                    <a:pt x="16019" y="3183"/>
                  </a:lnTo>
                  <a:lnTo>
                    <a:pt x="15553" y="2795"/>
                  </a:lnTo>
                  <a:lnTo>
                    <a:pt x="15061" y="2433"/>
                  </a:lnTo>
                  <a:lnTo>
                    <a:pt x="14544" y="2096"/>
                  </a:lnTo>
                  <a:lnTo>
                    <a:pt x="14000" y="1760"/>
                  </a:lnTo>
                  <a:lnTo>
                    <a:pt x="13431" y="1475"/>
                  </a:lnTo>
                  <a:lnTo>
                    <a:pt x="12862" y="1191"/>
                  </a:lnTo>
                  <a:lnTo>
                    <a:pt x="12292" y="932"/>
                  </a:lnTo>
                  <a:lnTo>
                    <a:pt x="11723" y="699"/>
                  </a:lnTo>
                  <a:lnTo>
                    <a:pt x="11128" y="518"/>
                  </a:lnTo>
                  <a:lnTo>
                    <a:pt x="10584" y="337"/>
                  </a:lnTo>
                  <a:lnTo>
                    <a:pt x="10015" y="207"/>
                  </a:lnTo>
                  <a:lnTo>
                    <a:pt x="9498" y="104"/>
                  </a:lnTo>
                  <a:lnTo>
                    <a:pt x="8980" y="52"/>
                  </a:lnTo>
                  <a:lnTo>
                    <a:pt x="85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46"/>
            <p:cNvSpPr/>
            <p:nvPr/>
          </p:nvSpPr>
          <p:spPr>
            <a:xfrm>
              <a:off x="8183396" y="3559541"/>
              <a:ext cx="311526" cy="361739"/>
            </a:xfrm>
            <a:custGeom>
              <a:rect b="b" l="l" r="r" t="t"/>
              <a:pathLst>
                <a:path extrusionOk="0" fill="none" h="21065" w="18141">
                  <a:moveTo>
                    <a:pt x="17623" y="8643"/>
                  </a:moveTo>
                  <a:lnTo>
                    <a:pt x="17623" y="8643"/>
                  </a:lnTo>
                  <a:lnTo>
                    <a:pt x="17752" y="8410"/>
                  </a:lnTo>
                  <a:lnTo>
                    <a:pt x="17882" y="8152"/>
                  </a:lnTo>
                  <a:lnTo>
                    <a:pt x="17959" y="7919"/>
                  </a:lnTo>
                  <a:lnTo>
                    <a:pt x="18037" y="7686"/>
                  </a:lnTo>
                  <a:lnTo>
                    <a:pt x="18089" y="7427"/>
                  </a:lnTo>
                  <a:lnTo>
                    <a:pt x="18140" y="7194"/>
                  </a:lnTo>
                  <a:lnTo>
                    <a:pt x="18140" y="6961"/>
                  </a:lnTo>
                  <a:lnTo>
                    <a:pt x="18140" y="6728"/>
                  </a:lnTo>
                  <a:lnTo>
                    <a:pt x="18115" y="6470"/>
                  </a:lnTo>
                  <a:lnTo>
                    <a:pt x="18089" y="6237"/>
                  </a:lnTo>
                  <a:lnTo>
                    <a:pt x="18037" y="6004"/>
                  </a:lnTo>
                  <a:lnTo>
                    <a:pt x="17959" y="5771"/>
                  </a:lnTo>
                  <a:lnTo>
                    <a:pt x="17778" y="5305"/>
                  </a:lnTo>
                  <a:lnTo>
                    <a:pt x="17519" y="4865"/>
                  </a:lnTo>
                  <a:lnTo>
                    <a:pt x="17209" y="4425"/>
                  </a:lnTo>
                  <a:lnTo>
                    <a:pt x="16872" y="3985"/>
                  </a:lnTo>
                  <a:lnTo>
                    <a:pt x="16458" y="3571"/>
                  </a:lnTo>
                  <a:lnTo>
                    <a:pt x="16019" y="3183"/>
                  </a:lnTo>
                  <a:lnTo>
                    <a:pt x="15553" y="2795"/>
                  </a:lnTo>
                  <a:lnTo>
                    <a:pt x="15061" y="2433"/>
                  </a:lnTo>
                  <a:lnTo>
                    <a:pt x="14544" y="2096"/>
                  </a:lnTo>
                  <a:lnTo>
                    <a:pt x="14000" y="1760"/>
                  </a:lnTo>
                  <a:lnTo>
                    <a:pt x="13431" y="1475"/>
                  </a:lnTo>
                  <a:lnTo>
                    <a:pt x="12862" y="1191"/>
                  </a:lnTo>
                  <a:lnTo>
                    <a:pt x="12292" y="932"/>
                  </a:lnTo>
                  <a:lnTo>
                    <a:pt x="11723" y="699"/>
                  </a:lnTo>
                  <a:lnTo>
                    <a:pt x="11128" y="518"/>
                  </a:lnTo>
                  <a:lnTo>
                    <a:pt x="10584" y="337"/>
                  </a:lnTo>
                  <a:lnTo>
                    <a:pt x="10015" y="207"/>
                  </a:lnTo>
                  <a:lnTo>
                    <a:pt x="9498" y="104"/>
                  </a:lnTo>
                  <a:lnTo>
                    <a:pt x="8980" y="52"/>
                  </a:lnTo>
                  <a:lnTo>
                    <a:pt x="8514" y="0"/>
                  </a:lnTo>
                  <a:lnTo>
                    <a:pt x="8049" y="26"/>
                  </a:lnTo>
                  <a:lnTo>
                    <a:pt x="7634" y="52"/>
                  </a:lnTo>
                  <a:lnTo>
                    <a:pt x="7272" y="156"/>
                  </a:lnTo>
                  <a:lnTo>
                    <a:pt x="6962" y="259"/>
                  </a:lnTo>
                  <a:lnTo>
                    <a:pt x="6806" y="337"/>
                  </a:lnTo>
                  <a:lnTo>
                    <a:pt x="6703" y="440"/>
                  </a:lnTo>
                  <a:lnTo>
                    <a:pt x="6574" y="544"/>
                  </a:lnTo>
                  <a:lnTo>
                    <a:pt x="6470" y="647"/>
                  </a:lnTo>
                  <a:lnTo>
                    <a:pt x="6470" y="647"/>
                  </a:lnTo>
                  <a:lnTo>
                    <a:pt x="5978" y="1320"/>
                  </a:lnTo>
                  <a:lnTo>
                    <a:pt x="5513" y="1993"/>
                  </a:lnTo>
                  <a:lnTo>
                    <a:pt x="5021" y="2717"/>
                  </a:lnTo>
                  <a:lnTo>
                    <a:pt x="4555" y="3468"/>
                  </a:lnTo>
                  <a:lnTo>
                    <a:pt x="4089" y="4244"/>
                  </a:lnTo>
                  <a:lnTo>
                    <a:pt x="3624" y="5046"/>
                  </a:lnTo>
                  <a:lnTo>
                    <a:pt x="3210" y="5900"/>
                  </a:lnTo>
                  <a:lnTo>
                    <a:pt x="2770" y="6780"/>
                  </a:lnTo>
                  <a:lnTo>
                    <a:pt x="2356" y="7686"/>
                  </a:lnTo>
                  <a:lnTo>
                    <a:pt x="1967" y="8617"/>
                  </a:lnTo>
                  <a:lnTo>
                    <a:pt x="1605" y="9601"/>
                  </a:lnTo>
                  <a:lnTo>
                    <a:pt x="1269" y="10610"/>
                  </a:lnTo>
                  <a:lnTo>
                    <a:pt x="932" y="11645"/>
                  </a:lnTo>
                  <a:lnTo>
                    <a:pt x="622" y="12732"/>
                  </a:lnTo>
                  <a:lnTo>
                    <a:pt x="363" y="13870"/>
                  </a:lnTo>
                  <a:lnTo>
                    <a:pt x="104" y="15035"/>
                  </a:lnTo>
                  <a:lnTo>
                    <a:pt x="104" y="15035"/>
                  </a:lnTo>
                  <a:lnTo>
                    <a:pt x="27" y="15501"/>
                  </a:lnTo>
                  <a:lnTo>
                    <a:pt x="1" y="15966"/>
                  </a:lnTo>
                  <a:lnTo>
                    <a:pt x="1" y="16406"/>
                  </a:lnTo>
                  <a:lnTo>
                    <a:pt x="27" y="16846"/>
                  </a:lnTo>
                  <a:lnTo>
                    <a:pt x="104" y="17260"/>
                  </a:lnTo>
                  <a:lnTo>
                    <a:pt x="208" y="17648"/>
                  </a:lnTo>
                  <a:lnTo>
                    <a:pt x="337" y="18036"/>
                  </a:lnTo>
                  <a:lnTo>
                    <a:pt x="518" y="18399"/>
                  </a:lnTo>
                  <a:lnTo>
                    <a:pt x="700" y="18735"/>
                  </a:lnTo>
                  <a:lnTo>
                    <a:pt x="932" y="19046"/>
                  </a:lnTo>
                  <a:lnTo>
                    <a:pt x="1165" y="19356"/>
                  </a:lnTo>
                  <a:lnTo>
                    <a:pt x="1450" y="19615"/>
                  </a:lnTo>
                  <a:lnTo>
                    <a:pt x="1735" y="19874"/>
                  </a:lnTo>
                  <a:lnTo>
                    <a:pt x="2045" y="20107"/>
                  </a:lnTo>
                  <a:lnTo>
                    <a:pt x="2382" y="20314"/>
                  </a:lnTo>
                  <a:lnTo>
                    <a:pt x="2718" y="20495"/>
                  </a:lnTo>
                  <a:lnTo>
                    <a:pt x="3080" y="20676"/>
                  </a:lnTo>
                  <a:lnTo>
                    <a:pt x="3468" y="20805"/>
                  </a:lnTo>
                  <a:lnTo>
                    <a:pt x="3856" y="20909"/>
                  </a:lnTo>
                  <a:lnTo>
                    <a:pt x="4245" y="20986"/>
                  </a:lnTo>
                  <a:lnTo>
                    <a:pt x="4659" y="21038"/>
                  </a:lnTo>
                  <a:lnTo>
                    <a:pt x="5073" y="21064"/>
                  </a:lnTo>
                  <a:lnTo>
                    <a:pt x="5487" y="21064"/>
                  </a:lnTo>
                  <a:lnTo>
                    <a:pt x="5927" y="21038"/>
                  </a:lnTo>
                  <a:lnTo>
                    <a:pt x="6341" y="20986"/>
                  </a:lnTo>
                  <a:lnTo>
                    <a:pt x="6781" y="20909"/>
                  </a:lnTo>
                  <a:lnTo>
                    <a:pt x="7195" y="20779"/>
                  </a:lnTo>
                  <a:lnTo>
                    <a:pt x="7634" y="20624"/>
                  </a:lnTo>
                  <a:lnTo>
                    <a:pt x="8049" y="20443"/>
                  </a:lnTo>
                  <a:lnTo>
                    <a:pt x="8463" y="20236"/>
                  </a:lnTo>
                  <a:lnTo>
                    <a:pt x="8877" y="19977"/>
                  </a:lnTo>
                  <a:lnTo>
                    <a:pt x="9291" y="19693"/>
                  </a:lnTo>
                  <a:lnTo>
                    <a:pt x="9291" y="19693"/>
                  </a:lnTo>
                  <a:lnTo>
                    <a:pt x="9679" y="19408"/>
                  </a:lnTo>
                  <a:lnTo>
                    <a:pt x="10067" y="19072"/>
                  </a:lnTo>
                  <a:lnTo>
                    <a:pt x="10455" y="18709"/>
                  </a:lnTo>
                  <a:lnTo>
                    <a:pt x="10817" y="18347"/>
                  </a:lnTo>
                  <a:lnTo>
                    <a:pt x="11594" y="17545"/>
                  </a:lnTo>
                  <a:lnTo>
                    <a:pt x="12318" y="16665"/>
                  </a:lnTo>
                  <a:lnTo>
                    <a:pt x="13043" y="15759"/>
                  </a:lnTo>
                  <a:lnTo>
                    <a:pt x="13741" y="14854"/>
                  </a:lnTo>
                  <a:lnTo>
                    <a:pt x="14388" y="13922"/>
                  </a:lnTo>
                  <a:lnTo>
                    <a:pt x="14983" y="13016"/>
                  </a:lnTo>
                  <a:lnTo>
                    <a:pt x="15553" y="12137"/>
                  </a:lnTo>
                  <a:lnTo>
                    <a:pt x="16070" y="11334"/>
                  </a:lnTo>
                  <a:lnTo>
                    <a:pt x="16898" y="9937"/>
                  </a:lnTo>
                  <a:lnTo>
                    <a:pt x="17416" y="9005"/>
                  </a:lnTo>
                  <a:lnTo>
                    <a:pt x="17623" y="864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46"/>
            <p:cNvSpPr/>
            <p:nvPr/>
          </p:nvSpPr>
          <p:spPr>
            <a:xfrm>
              <a:off x="8294502" y="3420444"/>
              <a:ext cx="369277" cy="146224"/>
            </a:xfrm>
            <a:custGeom>
              <a:rect b="b" l="l" r="r" t="t"/>
              <a:pathLst>
                <a:path extrusionOk="0" h="8515" w="21504">
                  <a:moveTo>
                    <a:pt x="10195" y="1"/>
                  </a:moveTo>
                  <a:lnTo>
                    <a:pt x="9652" y="27"/>
                  </a:lnTo>
                  <a:lnTo>
                    <a:pt x="9134" y="79"/>
                  </a:lnTo>
                  <a:lnTo>
                    <a:pt x="8591" y="156"/>
                  </a:lnTo>
                  <a:lnTo>
                    <a:pt x="8074" y="234"/>
                  </a:lnTo>
                  <a:lnTo>
                    <a:pt x="7556" y="311"/>
                  </a:lnTo>
                  <a:lnTo>
                    <a:pt x="7064" y="415"/>
                  </a:lnTo>
                  <a:lnTo>
                    <a:pt x="6573" y="544"/>
                  </a:lnTo>
                  <a:lnTo>
                    <a:pt x="6107" y="700"/>
                  </a:lnTo>
                  <a:lnTo>
                    <a:pt x="5641" y="855"/>
                  </a:lnTo>
                  <a:lnTo>
                    <a:pt x="5175" y="1010"/>
                  </a:lnTo>
                  <a:lnTo>
                    <a:pt x="4761" y="1191"/>
                  </a:lnTo>
                  <a:lnTo>
                    <a:pt x="4321" y="1398"/>
                  </a:lnTo>
                  <a:lnTo>
                    <a:pt x="3933" y="1605"/>
                  </a:lnTo>
                  <a:lnTo>
                    <a:pt x="3545" y="1812"/>
                  </a:lnTo>
                  <a:lnTo>
                    <a:pt x="3157" y="2045"/>
                  </a:lnTo>
                  <a:lnTo>
                    <a:pt x="2795" y="2304"/>
                  </a:lnTo>
                  <a:lnTo>
                    <a:pt x="2458" y="2537"/>
                  </a:lnTo>
                  <a:lnTo>
                    <a:pt x="2148" y="2821"/>
                  </a:lnTo>
                  <a:lnTo>
                    <a:pt x="1837" y="3080"/>
                  </a:lnTo>
                  <a:lnTo>
                    <a:pt x="1579" y="3365"/>
                  </a:lnTo>
                  <a:lnTo>
                    <a:pt x="1320" y="3650"/>
                  </a:lnTo>
                  <a:lnTo>
                    <a:pt x="1061" y="3960"/>
                  </a:lnTo>
                  <a:lnTo>
                    <a:pt x="854" y="4271"/>
                  </a:lnTo>
                  <a:lnTo>
                    <a:pt x="673" y="4581"/>
                  </a:lnTo>
                  <a:lnTo>
                    <a:pt x="492" y="4918"/>
                  </a:lnTo>
                  <a:lnTo>
                    <a:pt x="336" y="5254"/>
                  </a:lnTo>
                  <a:lnTo>
                    <a:pt x="233" y="5590"/>
                  </a:lnTo>
                  <a:lnTo>
                    <a:pt x="129" y="5927"/>
                  </a:lnTo>
                  <a:lnTo>
                    <a:pt x="78" y="6289"/>
                  </a:lnTo>
                  <a:lnTo>
                    <a:pt x="26" y="6625"/>
                  </a:lnTo>
                  <a:lnTo>
                    <a:pt x="0" y="6988"/>
                  </a:lnTo>
                  <a:lnTo>
                    <a:pt x="26" y="7376"/>
                  </a:lnTo>
                  <a:lnTo>
                    <a:pt x="78" y="7764"/>
                  </a:lnTo>
                  <a:lnTo>
                    <a:pt x="155" y="8126"/>
                  </a:lnTo>
                  <a:lnTo>
                    <a:pt x="259" y="8514"/>
                  </a:lnTo>
                  <a:lnTo>
                    <a:pt x="466" y="8385"/>
                  </a:lnTo>
                  <a:lnTo>
                    <a:pt x="699" y="8281"/>
                  </a:lnTo>
                  <a:lnTo>
                    <a:pt x="1009" y="7790"/>
                  </a:lnTo>
                  <a:lnTo>
                    <a:pt x="1371" y="7324"/>
                  </a:lnTo>
                  <a:lnTo>
                    <a:pt x="1786" y="6884"/>
                  </a:lnTo>
                  <a:lnTo>
                    <a:pt x="2251" y="6444"/>
                  </a:lnTo>
                  <a:lnTo>
                    <a:pt x="2769" y="6056"/>
                  </a:lnTo>
                  <a:lnTo>
                    <a:pt x="3338" y="5694"/>
                  </a:lnTo>
                  <a:lnTo>
                    <a:pt x="3933" y="5332"/>
                  </a:lnTo>
                  <a:lnTo>
                    <a:pt x="4580" y="5021"/>
                  </a:lnTo>
                  <a:lnTo>
                    <a:pt x="5253" y="4736"/>
                  </a:lnTo>
                  <a:lnTo>
                    <a:pt x="5952" y="4478"/>
                  </a:lnTo>
                  <a:lnTo>
                    <a:pt x="6676" y="4271"/>
                  </a:lnTo>
                  <a:lnTo>
                    <a:pt x="7453" y="4089"/>
                  </a:lnTo>
                  <a:lnTo>
                    <a:pt x="8255" y="3934"/>
                  </a:lnTo>
                  <a:lnTo>
                    <a:pt x="9057" y="3831"/>
                  </a:lnTo>
                  <a:lnTo>
                    <a:pt x="9911" y="3753"/>
                  </a:lnTo>
                  <a:lnTo>
                    <a:pt x="11593" y="3753"/>
                  </a:lnTo>
                  <a:lnTo>
                    <a:pt x="12421" y="3831"/>
                  </a:lnTo>
                  <a:lnTo>
                    <a:pt x="13223" y="3934"/>
                  </a:lnTo>
                  <a:lnTo>
                    <a:pt x="13999" y="4064"/>
                  </a:lnTo>
                  <a:lnTo>
                    <a:pt x="14750" y="4245"/>
                  </a:lnTo>
                  <a:lnTo>
                    <a:pt x="15474" y="4452"/>
                  </a:lnTo>
                  <a:lnTo>
                    <a:pt x="16173" y="4685"/>
                  </a:lnTo>
                  <a:lnTo>
                    <a:pt x="16846" y="4969"/>
                  </a:lnTo>
                  <a:lnTo>
                    <a:pt x="17467" y="5280"/>
                  </a:lnTo>
                  <a:lnTo>
                    <a:pt x="18062" y="5590"/>
                  </a:lnTo>
                  <a:lnTo>
                    <a:pt x="18605" y="5953"/>
                  </a:lnTo>
                  <a:lnTo>
                    <a:pt x="19123" y="6341"/>
                  </a:lnTo>
                  <a:lnTo>
                    <a:pt x="19615" y="6755"/>
                  </a:lnTo>
                  <a:lnTo>
                    <a:pt x="20029" y="7195"/>
                  </a:lnTo>
                  <a:lnTo>
                    <a:pt x="20391" y="7635"/>
                  </a:lnTo>
                  <a:lnTo>
                    <a:pt x="20727" y="8100"/>
                  </a:lnTo>
                  <a:lnTo>
                    <a:pt x="21038" y="8074"/>
                  </a:lnTo>
                  <a:lnTo>
                    <a:pt x="21322" y="8049"/>
                  </a:lnTo>
                  <a:lnTo>
                    <a:pt x="21400" y="8074"/>
                  </a:lnTo>
                  <a:lnTo>
                    <a:pt x="21452" y="7790"/>
                  </a:lnTo>
                  <a:lnTo>
                    <a:pt x="21478" y="7531"/>
                  </a:lnTo>
                  <a:lnTo>
                    <a:pt x="21504" y="7272"/>
                  </a:lnTo>
                  <a:lnTo>
                    <a:pt x="21504" y="6988"/>
                  </a:lnTo>
                  <a:lnTo>
                    <a:pt x="21504" y="6625"/>
                  </a:lnTo>
                  <a:lnTo>
                    <a:pt x="21452" y="6289"/>
                  </a:lnTo>
                  <a:lnTo>
                    <a:pt x="21400" y="5927"/>
                  </a:lnTo>
                  <a:lnTo>
                    <a:pt x="21297" y="5590"/>
                  </a:lnTo>
                  <a:lnTo>
                    <a:pt x="21167" y="5254"/>
                  </a:lnTo>
                  <a:lnTo>
                    <a:pt x="21038" y="4918"/>
                  </a:lnTo>
                  <a:lnTo>
                    <a:pt x="20857" y="4581"/>
                  </a:lnTo>
                  <a:lnTo>
                    <a:pt x="20675" y="4271"/>
                  </a:lnTo>
                  <a:lnTo>
                    <a:pt x="20443" y="3960"/>
                  </a:lnTo>
                  <a:lnTo>
                    <a:pt x="20210" y="3650"/>
                  </a:lnTo>
                  <a:lnTo>
                    <a:pt x="19951" y="3365"/>
                  </a:lnTo>
                  <a:lnTo>
                    <a:pt x="19666" y="3080"/>
                  </a:lnTo>
                  <a:lnTo>
                    <a:pt x="19382" y="2821"/>
                  </a:lnTo>
                  <a:lnTo>
                    <a:pt x="19045" y="2537"/>
                  </a:lnTo>
                  <a:lnTo>
                    <a:pt x="18709" y="2304"/>
                  </a:lnTo>
                  <a:lnTo>
                    <a:pt x="18372" y="2045"/>
                  </a:lnTo>
                  <a:lnTo>
                    <a:pt x="17984" y="1812"/>
                  </a:lnTo>
                  <a:lnTo>
                    <a:pt x="17596" y="1605"/>
                  </a:lnTo>
                  <a:lnTo>
                    <a:pt x="17182" y="1398"/>
                  </a:lnTo>
                  <a:lnTo>
                    <a:pt x="16768" y="1191"/>
                  </a:lnTo>
                  <a:lnTo>
                    <a:pt x="16328" y="1010"/>
                  </a:lnTo>
                  <a:lnTo>
                    <a:pt x="15888" y="855"/>
                  </a:lnTo>
                  <a:lnTo>
                    <a:pt x="15423" y="700"/>
                  </a:lnTo>
                  <a:lnTo>
                    <a:pt x="14957" y="544"/>
                  </a:lnTo>
                  <a:lnTo>
                    <a:pt x="14465" y="415"/>
                  </a:lnTo>
                  <a:lnTo>
                    <a:pt x="13948" y="311"/>
                  </a:lnTo>
                  <a:lnTo>
                    <a:pt x="13456" y="234"/>
                  </a:lnTo>
                  <a:lnTo>
                    <a:pt x="12938" y="156"/>
                  </a:lnTo>
                  <a:lnTo>
                    <a:pt x="12395" y="79"/>
                  </a:lnTo>
                  <a:lnTo>
                    <a:pt x="11852" y="27"/>
                  </a:lnTo>
                  <a:lnTo>
                    <a:pt x="11308" y="1"/>
                  </a:lnTo>
                  <a:close/>
                </a:path>
              </a:pathLst>
            </a:custGeom>
            <a:solidFill>
              <a:srgbClr val="A5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46"/>
            <p:cNvSpPr/>
            <p:nvPr/>
          </p:nvSpPr>
          <p:spPr>
            <a:xfrm>
              <a:off x="8294502" y="3420444"/>
              <a:ext cx="369277" cy="146224"/>
            </a:xfrm>
            <a:custGeom>
              <a:rect b="b" l="l" r="r" t="t"/>
              <a:pathLst>
                <a:path extrusionOk="0" fill="none" h="8515" w="21504">
                  <a:moveTo>
                    <a:pt x="10765" y="1"/>
                  </a:moveTo>
                  <a:lnTo>
                    <a:pt x="10765" y="1"/>
                  </a:lnTo>
                  <a:lnTo>
                    <a:pt x="10195" y="1"/>
                  </a:lnTo>
                  <a:lnTo>
                    <a:pt x="9652" y="27"/>
                  </a:lnTo>
                  <a:lnTo>
                    <a:pt x="9134" y="79"/>
                  </a:lnTo>
                  <a:lnTo>
                    <a:pt x="8591" y="156"/>
                  </a:lnTo>
                  <a:lnTo>
                    <a:pt x="8074" y="234"/>
                  </a:lnTo>
                  <a:lnTo>
                    <a:pt x="7556" y="311"/>
                  </a:lnTo>
                  <a:lnTo>
                    <a:pt x="7064" y="415"/>
                  </a:lnTo>
                  <a:lnTo>
                    <a:pt x="6573" y="544"/>
                  </a:lnTo>
                  <a:lnTo>
                    <a:pt x="6107" y="700"/>
                  </a:lnTo>
                  <a:lnTo>
                    <a:pt x="5641" y="855"/>
                  </a:lnTo>
                  <a:lnTo>
                    <a:pt x="5175" y="1010"/>
                  </a:lnTo>
                  <a:lnTo>
                    <a:pt x="4761" y="1191"/>
                  </a:lnTo>
                  <a:lnTo>
                    <a:pt x="4321" y="1398"/>
                  </a:lnTo>
                  <a:lnTo>
                    <a:pt x="3933" y="1605"/>
                  </a:lnTo>
                  <a:lnTo>
                    <a:pt x="3545" y="1812"/>
                  </a:lnTo>
                  <a:lnTo>
                    <a:pt x="3157" y="2045"/>
                  </a:lnTo>
                  <a:lnTo>
                    <a:pt x="2795" y="2304"/>
                  </a:lnTo>
                  <a:lnTo>
                    <a:pt x="2458" y="2537"/>
                  </a:lnTo>
                  <a:lnTo>
                    <a:pt x="2148" y="2821"/>
                  </a:lnTo>
                  <a:lnTo>
                    <a:pt x="1837" y="3080"/>
                  </a:lnTo>
                  <a:lnTo>
                    <a:pt x="1579" y="3365"/>
                  </a:lnTo>
                  <a:lnTo>
                    <a:pt x="1320" y="3650"/>
                  </a:lnTo>
                  <a:lnTo>
                    <a:pt x="1061" y="3960"/>
                  </a:lnTo>
                  <a:lnTo>
                    <a:pt x="854" y="4271"/>
                  </a:lnTo>
                  <a:lnTo>
                    <a:pt x="673" y="4581"/>
                  </a:lnTo>
                  <a:lnTo>
                    <a:pt x="492" y="4918"/>
                  </a:lnTo>
                  <a:lnTo>
                    <a:pt x="336" y="5254"/>
                  </a:lnTo>
                  <a:lnTo>
                    <a:pt x="233" y="5590"/>
                  </a:lnTo>
                  <a:lnTo>
                    <a:pt x="129" y="5927"/>
                  </a:lnTo>
                  <a:lnTo>
                    <a:pt x="78" y="6289"/>
                  </a:lnTo>
                  <a:lnTo>
                    <a:pt x="26" y="6625"/>
                  </a:lnTo>
                  <a:lnTo>
                    <a:pt x="0" y="6988"/>
                  </a:lnTo>
                  <a:lnTo>
                    <a:pt x="0" y="6988"/>
                  </a:lnTo>
                  <a:lnTo>
                    <a:pt x="26" y="7376"/>
                  </a:lnTo>
                  <a:lnTo>
                    <a:pt x="78" y="7764"/>
                  </a:lnTo>
                  <a:lnTo>
                    <a:pt x="155" y="8126"/>
                  </a:lnTo>
                  <a:lnTo>
                    <a:pt x="259" y="8514"/>
                  </a:lnTo>
                  <a:lnTo>
                    <a:pt x="259" y="8514"/>
                  </a:lnTo>
                  <a:lnTo>
                    <a:pt x="466" y="8385"/>
                  </a:lnTo>
                  <a:lnTo>
                    <a:pt x="699" y="8281"/>
                  </a:lnTo>
                  <a:lnTo>
                    <a:pt x="699" y="8281"/>
                  </a:lnTo>
                  <a:lnTo>
                    <a:pt x="1009" y="7790"/>
                  </a:lnTo>
                  <a:lnTo>
                    <a:pt x="1371" y="7324"/>
                  </a:lnTo>
                  <a:lnTo>
                    <a:pt x="1786" y="6884"/>
                  </a:lnTo>
                  <a:lnTo>
                    <a:pt x="2251" y="6444"/>
                  </a:lnTo>
                  <a:lnTo>
                    <a:pt x="2769" y="6056"/>
                  </a:lnTo>
                  <a:lnTo>
                    <a:pt x="3338" y="5694"/>
                  </a:lnTo>
                  <a:lnTo>
                    <a:pt x="3933" y="5332"/>
                  </a:lnTo>
                  <a:lnTo>
                    <a:pt x="4580" y="5021"/>
                  </a:lnTo>
                  <a:lnTo>
                    <a:pt x="5253" y="4736"/>
                  </a:lnTo>
                  <a:lnTo>
                    <a:pt x="5952" y="4478"/>
                  </a:lnTo>
                  <a:lnTo>
                    <a:pt x="6676" y="4271"/>
                  </a:lnTo>
                  <a:lnTo>
                    <a:pt x="7453" y="4089"/>
                  </a:lnTo>
                  <a:lnTo>
                    <a:pt x="8255" y="3934"/>
                  </a:lnTo>
                  <a:lnTo>
                    <a:pt x="9057" y="3831"/>
                  </a:lnTo>
                  <a:lnTo>
                    <a:pt x="9911" y="3753"/>
                  </a:lnTo>
                  <a:lnTo>
                    <a:pt x="10765" y="3753"/>
                  </a:lnTo>
                  <a:lnTo>
                    <a:pt x="10765" y="3753"/>
                  </a:lnTo>
                  <a:lnTo>
                    <a:pt x="11593" y="3753"/>
                  </a:lnTo>
                  <a:lnTo>
                    <a:pt x="12421" y="3831"/>
                  </a:lnTo>
                  <a:lnTo>
                    <a:pt x="13223" y="3934"/>
                  </a:lnTo>
                  <a:lnTo>
                    <a:pt x="13999" y="4064"/>
                  </a:lnTo>
                  <a:lnTo>
                    <a:pt x="14750" y="4245"/>
                  </a:lnTo>
                  <a:lnTo>
                    <a:pt x="15474" y="4452"/>
                  </a:lnTo>
                  <a:lnTo>
                    <a:pt x="16173" y="4685"/>
                  </a:lnTo>
                  <a:lnTo>
                    <a:pt x="16846" y="4969"/>
                  </a:lnTo>
                  <a:lnTo>
                    <a:pt x="17467" y="5280"/>
                  </a:lnTo>
                  <a:lnTo>
                    <a:pt x="18062" y="5590"/>
                  </a:lnTo>
                  <a:lnTo>
                    <a:pt x="18605" y="5953"/>
                  </a:lnTo>
                  <a:lnTo>
                    <a:pt x="19123" y="6341"/>
                  </a:lnTo>
                  <a:lnTo>
                    <a:pt x="19615" y="6755"/>
                  </a:lnTo>
                  <a:lnTo>
                    <a:pt x="20029" y="7195"/>
                  </a:lnTo>
                  <a:lnTo>
                    <a:pt x="20391" y="7635"/>
                  </a:lnTo>
                  <a:lnTo>
                    <a:pt x="20727" y="8100"/>
                  </a:lnTo>
                  <a:lnTo>
                    <a:pt x="20727" y="8100"/>
                  </a:lnTo>
                  <a:lnTo>
                    <a:pt x="21038" y="8074"/>
                  </a:lnTo>
                  <a:lnTo>
                    <a:pt x="21322" y="8049"/>
                  </a:lnTo>
                  <a:lnTo>
                    <a:pt x="21322" y="8049"/>
                  </a:lnTo>
                  <a:lnTo>
                    <a:pt x="21400" y="8074"/>
                  </a:lnTo>
                  <a:lnTo>
                    <a:pt x="21400" y="8074"/>
                  </a:lnTo>
                  <a:lnTo>
                    <a:pt x="21452" y="7790"/>
                  </a:lnTo>
                  <a:lnTo>
                    <a:pt x="21478" y="7531"/>
                  </a:lnTo>
                  <a:lnTo>
                    <a:pt x="21504" y="7272"/>
                  </a:lnTo>
                  <a:lnTo>
                    <a:pt x="21504" y="6988"/>
                  </a:lnTo>
                  <a:lnTo>
                    <a:pt x="21504" y="6988"/>
                  </a:lnTo>
                  <a:lnTo>
                    <a:pt x="21504" y="6625"/>
                  </a:lnTo>
                  <a:lnTo>
                    <a:pt x="21452" y="6289"/>
                  </a:lnTo>
                  <a:lnTo>
                    <a:pt x="21400" y="5927"/>
                  </a:lnTo>
                  <a:lnTo>
                    <a:pt x="21297" y="5590"/>
                  </a:lnTo>
                  <a:lnTo>
                    <a:pt x="21167" y="5254"/>
                  </a:lnTo>
                  <a:lnTo>
                    <a:pt x="21038" y="4918"/>
                  </a:lnTo>
                  <a:lnTo>
                    <a:pt x="20857" y="4581"/>
                  </a:lnTo>
                  <a:lnTo>
                    <a:pt x="20675" y="4271"/>
                  </a:lnTo>
                  <a:lnTo>
                    <a:pt x="20443" y="3960"/>
                  </a:lnTo>
                  <a:lnTo>
                    <a:pt x="20210" y="3650"/>
                  </a:lnTo>
                  <a:lnTo>
                    <a:pt x="19951" y="3365"/>
                  </a:lnTo>
                  <a:lnTo>
                    <a:pt x="19666" y="3080"/>
                  </a:lnTo>
                  <a:lnTo>
                    <a:pt x="19382" y="2821"/>
                  </a:lnTo>
                  <a:lnTo>
                    <a:pt x="19045" y="2537"/>
                  </a:lnTo>
                  <a:lnTo>
                    <a:pt x="18709" y="2304"/>
                  </a:lnTo>
                  <a:lnTo>
                    <a:pt x="18372" y="2045"/>
                  </a:lnTo>
                  <a:lnTo>
                    <a:pt x="17984" y="1812"/>
                  </a:lnTo>
                  <a:lnTo>
                    <a:pt x="17596" y="1605"/>
                  </a:lnTo>
                  <a:lnTo>
                    <a:pt x="17182" y="1398"/>
                  </a:lnTo>
                  <a:lnTo>
                    <a:pt x="16768" y="1191"/>
                  </a:lnTo>
                  <a:lnTo>
                    <a:pt x="16328" y="1010"/>
                  </a:lnTo>
                  <a:lnTo>
                    <a:pt x="15888" y="855"/>
                  </a:lnTo>
                  <a:lnTo>
                    <a:pt x="15423" y="700"/>
                  </a:lnTo>
                  <a:lnTo>
                    <a:pt x="14957" y="544"/>
                  </a:lnTo>
                  <a:lnTo>
                    <a:pt x="14465" y="415"/>
                  </a:lnTo>
                  <a:lnTo>
                    <a:pt x="13948" y="311"/>
                  </a:lnTo>
                  <a:lnTo>
                    <a:pt x="13456" y="234"/>
                  </a:lnTo>
                  <a:lnTo>
                    <a:pt x="12938" y="156"/>
                  </a:lnTo>
                  <a:lnTo>
                    <a:pt x="12395" y="79"/>
                  </a:lnTo>
                  <a:lnTo>
                    <a:pt x="11852" y="27"/>
                  </a:lnTo>
                  <a:lnTo>
                    <a:pt x="11308" y="1"/>
                  </a:lnTo>
                  <a:lnTo>
                    <a:pt x="1076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46"/>
            <p:cNvSpPr/>
            <p:nvPr/>
          </p:nvSpPr>
          <p:spPr>
            <a:xfrm>
              <a:off x="8306489" y="3484892"/>
              <a:ext cx="343965" cy="175537"/>
            </a:xfrm>
            <a:custGeom>
              <a:rect b="b" l="l" r="r" t="t"/>
              <a:pathLst>
                <a:path extrusionOk="0" h="10222" w="20030">
                  <a:moveTo>
                    <a:pt x="9213" y="0"/>
                  </a:moveTo>
                  <a:lnTo>
                    <a:pt x="8359" y="78"/>
                  </a:lnTo>
                  <a:lnTo>
                    <a:pt x="7557" y="181"/>
                  </a:lnTo>
                  <a:lnTo>
                    <a:pt x="6755" y="336"/>
                  </a:lnTo>
                  <a:lnTo>
                    <a:pt x="5978" y="518"/>
                  </a:lnTo>
                  <a:lnTo>
                    <a:pt x="5254" y="725"/>
                  </a:lnTo>
                  <a:lnTo>
                    <a:pt x="4555" y="983"/>
                  </a:lnTo>
                  <a:lnTo>
                    <a:pt x="3882" y="1268"/>
                  </a:lnTo>
                  <a:lnTo>
                    <a:pt x="3235" y="1579"/>
                  </a:lnTo>
                  <a:lnTo>
                    <a:pt x="2640" y="1941"/>
                  </a:lnTo>
                  <a:lnTo>
                    <a:pt x="2071" y="2303"/>
                  </a:lnTo>
                  <a:lnTo>
                    <a:pt x="1553" y="2691"/>
                  </a:lnTo>
                  <a:lnTo>
                    <a:pt x="1088" y="3131"/>
                  </a:lnTo>
                  <a:lnTo>
                    <a:pt x="673" y="3571"/>
                  </a:lnTo>
                  <a:lnTo>
                    <a:pt x="311" y="4037"/>
                  </a:lnTo>
                  <a:lnTo>
                    <a:pt x="1" y="4528"/>
                  </a:lnTo>
                  <a:lnTo>
                    <a:pt x="1" y="4528"/>
                  </a:lnTo>
                  <a:lnTo>
                    <a:pt x="259" y="4451"/>
                  </a:lnTo>
                  <a:lnTo>
                    <a:pt x="544" y="4399"/>
                  </a:lnTo>
                  <a:lnTo>
                    <a:pt x="829" y="4373"/>
                  </a:lnTo>
                  <a:lnTo>
                    <a:pt x="1165" y="4347"/>
                  </a:lnTo>
                  <a:lnTo>
                    <a:pt x="1786" y="4373"/>
                  </a:lnTo>
                  <a:lnTo>
                    <a:pt x="2433" y="4477"/>
                  </a:lnTo>
                  <a:lnTo>
                    <a:pt x="3132" y="4632"/>
                  </a:lnTo>
                  <a:lnTo>
                    <a:pt x="3830" y="4813"/>
                  </a:lnTo>
                  <a:lnTo>
                    <a:pt x="4581" y="5072"/>
                  </a:lnTo>
                  <a:lnTo>
                    <a:pt x="5305" y="5357"/>
                  </a:lnTo>
                  <a:lnTo>
                    <a:pt x="6056" y="5693"/>
                  </a:lnTo>
                  <a:lnTo>
                    <a:pt x="6780" y="6081"/>
                  </a:lnTo>
                  <a:lnTo>
                    <a:pt x="7479" y="6495"/>
                  </a:lnTo>
                  <a:lnTo>
                    <a:pt x="8126" y="6961"/>
                  </a:lnTo>
                  <a:lnTo>
                    <a:pt x="8747" y="7427"/>
                  </a:lnTo>
                  <a:lnTo>
                    <a:pt x="9316" y="7944"/>
                  </a:lnTo>
                  <a:lnTo>
                    <a:pt x="9575" y="8203"/>
                  </a:lnTo>
                  <a:lnTo>
                    <a:pt x="9808" y="8488"/>
                  </a:lnTo>
                  <a:lnTo>
                    <a:pt x="10041" y="8772"/>
                  </a:lnTo>
                  <a:lnTo>
                    <a:pt x="10248" y="9031"/>
                  </a:lnTo>
                  <a:lnTo>
                    <a:pt x="10429" y="9316"/>
                  </a:lnTo>
                  <a:lnTo>
                    <a:pt x="10584" y="9626"/>
                  </a:lnTo>
                  <a:lnTo>
                    <a:pt x="10714" y="9911"/>
                  </a:lnTo>
                  <a:lnTo>
                    <a:pt x="10817" y="10221"/>
                  </a:lnTo>
                  <a:lnTo>
                    <a:pt x="11568" y="10170"/>
                  </a:lnTo>
                  <a:lnTo>
                    <a:pt x="12292" y="10066"/>
                  </a:lnTo>
                  <a:lnTo>
                    <a:pt x="12551" y="9549"/>
                  </a:lnTo>
                  <a:lnTo>
                    <a:pt x="12887" y="9031"/>
                  </a:lnTo>
                  <a:lnTo>
                    <a:pt x="13275" y="8539"/>
                  </a:lnTo>
                  <a:lnTo>
                    <a:pt x="13689" y="8048"/>
                  </a:lnTo>
                  <a:lnTo>
                    <a:pt x="14155" y="7556"/>
                  </a:lnTo>
                  <a:lnTo>
                    <a:pt x="14647" y="7116"/>
                  </a:lnTo>
                  <a:lnTo>
                    <a:pt x="15139" y="6702"/>
                  </a:lnTo>
                  <a:lnTo>
                    <a:pt x="15682" y="6288"/>
                  </a:lnTo>
                  <a:lnTo>
                    <a:pt x="16251" y="5926"/>
                  </a:lnTo>
                  <a:lnTo>
                    <a:pt x="16795" y="5589"/>
                  </a:lnTo>
                  <a:lnTo>
                    <a:pt x="17364" y="5279"/>
                  </a:lnTo>
                  <a:lnTo>
                    <a:pt x="17933" y="4994"/>
                  </a:lnTo>
                  <a:lnTo>
                    <a:pt x="18477" y="4787"/>
                  </a:lnTo>
                  <a:lnTo>
                    <a:pt x="19020" y="4580"/>
                  </a:lnTo>
                  <a:lnTo>
                    <a:pt x="19538" y="4451"/>
                  </a:lnTo>
                  <a:lnTo>
                    <a:pt x="20029" y="4347"/>
                  </a:lnTo>
                  <a:lnTo>
                    <a:pt x="19693" y="3882"/>
                  </a:lnTo>
                  <a:lnTo>
                    <a:pt x="19331" y="3442"/>
                  </a:lnTo>
                  <a:lnTo>
                    <a:pt x="18917" y="3002"/>
                  </a:lnTo>
                  <a:lnTo>
                    <a:pt x="18425" y="2588"/>
                  </a:lnTo>
                  <a:lnTo>
                    <a:pt x="17907" y="2200"/>
                  </a:lnTo>
                  <a:lnTo>
                    <a:pt x="17364" y="1837"/>
                  </a:lnTo>
                  <a:lnTo>
                    <a:pt x="16769" y="1527"/>
                  </a:lnTo>
                  <a:lnTo>
                    <a:pt x="16148" y="1216"/>
                  </a:lnTo>
                  <a:lnTo>
                    <a:pt x="15475" y="932"/>
                  </a:lnTo>
                  <a:lnTo>
                    <a:pt x="14776" y="699"/>
                  </a:lnTo>
                  <a:lnTo>
                    <a:pt x="14052" y="492"/>
                  </a:lnTo>
                  <a:lnTo>
                    <a:pt x="13301" y="311"/>
                  </a:lnTo>
                  <a:lnTo>
                    <a:pt x="12525" y="181"/>
                  </a:lnTo>
                  <a:lnTo>
                    <a:pt x="11723" y="78"/>
                  </a:lnTo>
                  <a:lnTo>
                    <a:pt x="108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46"/>
            <p:cNvSpPr/>
            <p:nvPr/>
          </p:nvSpPr>
          <p:spPr>
            <a:xfrm>
              <a:off x="8306489" y="3484892"/>
              <a:ext cx="343965" cy="175537"/>
            </a:xfrm>
            <a:custGeom>
              <a:rect b="b" l="l" r="r" t="t"/>
              <a:pathLst>
                <a:path extrusionOk="0" fill="none" h="10222" w="20030">
                  <a:moveTo>
                    <a:pt x="10067" y="0"/>
                  </a:moveTo>
                  <a:lnTo>
                    <a:pt x="10067" y="0"/>
                  </a:lnTo>
                  <a:lnTo>
                    <a:pt x="9213" y="0"/>
                  </a:lnTo>
                  <a:lnTo>
                    <a:pt x="8359" y="78"/>
                  </a:lnTo>
                  <a:lnTo>
                    <a:pt x="7557" y="181"/>
                  </a:lnTo>
                  <a:lnTo>
                    <a:pt x="6755" y="336"/>
                  </a:lnTo>
                  <a:lnTo>
                    <a:pt x="5978" y="518"/>
                  </a:lnTo>
                  <a:lnTo>
                    <a:pt x="5254" y="725"/>
                  </a:lnTo>
                  <a:lnTo>
                    <a:pt x="4555" y="983"/>
                  </a:lnTo>
                  <a:lnTo>
                    <a:pt x="3882" y="1268"/>
                  </a:lnTo>
                  <a:lnTo>
                    <a:pt x="3235" y="1579"/>
                  </a:lnTo>
                  <a:lnTo>
                    <a:pt x="2640" y="1941"/>
                  </a:lnTo>
                  <a:lnTo>
                    <a:pt x="2071" y="2303"/>
                  </a:lnTo>
                  <a:lnTo>
                    <a:pt x="1553" y="2691"/>
                  </a:lnTo>
                  <a:lnTo>
                    <a:pt x="1088" y="3131"/>
                  </a:lnTo>
                  <a:lnTo>
                    <a:pt x="673" y="3571"/>
                  </a:lnTo>
                  <a:lnTo>
                    <a:pt x="311" y="4037"/>
                  </a:lnTo>
                  <a:lnTo>
                    <a:pt x="1" y="4528"/>
                  </a:lnTo>
                  <a:lnTo>
                    <a:pt x="1" y="4528"/>
                  </a:lnTo>
                  <a:lnTo>
                    <a:pt x="259" y="4451"/>
                  </a:lnTo>
                  <a:lnTo>
                    <a:pt x="544" y="4399"/>
                  </a:lnTo>
                  <a:lnTo>
                    <a:pt x="829" y="4373"/>
                  </a:lnTo>
                  <a:lnTo>
                    <a:pt x="1165" y="4347"/>
                  </a:lnTo>
                  <a:lnTo>
                    <a:pt x="1165" y="4347"/>
                  </a:lnTo>
                  <a:lnTo>
                    <a:pt x="1786" y="4373"/>
                  </a:lnTo>
                  <a:lnTo>
                    <a:pt x="2433" y="4477"/>
                  </a:lnTo>
                  <a:lnTo>
                    <a:pt x="3132" y="4632"/>
                  </a:lnTo>
                  <a:lnTo>
                    <a:pt x="3830" y="4813"/>
                  </a:lnTo>
                  <a:lnTo>
                    <a:pt x="4581" y="5072"/>
                  </a:lnTo>
                  <a:lnTo>
                    <a:pt x="5305" y="5357"/>
                  </a:lnTo>
                  <a:lnTo>
                    <a:pt x="6056" y="5693"/>
                  </a:lnTo>
                  <a:lnTo>
                    <a:pt x="6780" y="6081"/>
                  </a:lnTo>
                  <a:lnTo>
                    <a:pt x="7479" y="6495"/>
                  </a:lnTo>
                  <a:lnTo>
                    <a:pt x="8126" y="6961"/>
                  </a:lnTo>
                  <a:lnTo>
                    <a:pt x="8747" y="7427"/>
                  </a:lnTo>
                  <a:lnTo>
                    <a:pt x="9316" y="7944"/>
                  </a:lnTo>
                  <a:lnTo>
                    <a:pt x="9575" y="8203"/>
                  </a:lnTo>
                  <a:lnTo>
                    <a:pt x="9808" y="8488"/>
                  </a:lnTo>
                  <a:lnTo>
                    <a:pt x="10041" y="8772"/>
                  </a:lnTo>
                  <a:lnTo>
                    <a:pt x="10248" y="9031"/>
                  </a:lnTo>
                  <a:lnTo>
                    <a:pt x="10429" y="9316"/>
                  </a:lnTo>
                  <a:lnTo>
                    <a:pt x="10584" y="9626"/>
                  </a:lnTo>
                  <a:lnTo>
                    <a:pt x="10714" y="9911"/>
                  </a:lnTo>
                  <a:lnTo>
                    <a:pt x="10817" y="10221"/>
                  </a:lnTo>
                  <a:lnTo>
                    <a:pt x="10817" y="10221"/>
                  </a:lnTo>
                  <a:lnTo>
                    <a:pt x="11568" y="10170"/>
                  </a:lnTo>
                  <a:lnTo>
                    <a:pt x="12292" y="10066"/>
                  </a:lnTo>
                  <a:lnTo>
                    <a:pt x="12292" y="10066"/>
                  </a:lnTo>
                  <a:lnTo>
                    <a:pt x="12551" y="9549"/>
                  </a:lnTo>
                  <a:lnTo>
                    <a:pt x="12887" y="9031"/>
                  </a:lnTo>
                  <a:lnTo>
                    <a:pt x="13275" y="8539"/>
                  </a:lnTo>
                  <a:lnTo>
                    <a:pt x="13689" y="8048"/>
                  </a:lnTo>
                  <a:lnTo>
                    <a:pt x="14155" y="7556"/>
                  </a:lnTo>
                  <a:lnTo>
                    <a:pt x="14647" y="7116"/>
                  </a:lnTo>
                  <a:lnTo>
                    <a:pt x="15139" y="6702"/>
                  </a:lnTo>
                  <a:lnTo>
                    <a:pt x="15682" y="6288"/>
                  </a:lnTo>
                  <a:lnTo>
                    <a:pt x="16251" y="5926"/>
                  </a:lnTo>
                  <a:lnTo>
                    <a:pt x="16795" y="5589"/>
                  </a:lnTo>
                  <a:lnTo>
                    <a:pt x="17364" y="5279"/>
                  </a:lnTo>
                  <a:lnTo>
                    <a:pt x="17933" y="4994"/>
                  </a:lnTo>
                  <a:lnTo>
                    <a:pt x="18477" y="4787"/>
                  </a:lnTo>
                  <a:lnTo>
                    <a:pt x="19020" y="4580"/>
                  </a:lnTo>
                  <a:lnTo>
                    <a:pt x="19538" y="4451"/>
                  </a:lnTo>
                  <a:lnTo>
                    <a:pt x="20029" y="4347"/>
                  </a:lnTo>
                  <a:lnTo>
                    <a:pt x="20029" y="4347"/>
                  </a:lnTo>
                  <a:lnTo>
                    <a:pt x="19693" y="3882"/>
                  </a:lnTo>
                  <a:lnTo>
                    <a:pt x="19331" y="3442"/>
                  </a:lnTo>
                  <a:lnTo>
                    <a:pt x="18917" y="3002"/>
                  </a:lnTo>
                  <a:lnTo>
                    <a:pt x="18425" y="2588"/>
                  </a:lnTo>
                  <a:lnTo>
                    <a:pt x="17907" y="2200"/>
                  </a:lnTo>
                  <a:lnTo>
                    <a:pt x="17364" y="1837"/>
                  </a:lnTo>
                  <a:lnTo>
                    <a:pt x="16769" y="1527"/>
                  </a:lnTo>
                  <a:lnTo>
                    <a:pt x="16148" y="1216"/>
                  </a:lnTo>
                  <a:lnTo>
                    <a:pt x="15475" y="932"/>
                  </a:lnTo>
                  <a:lnTo>
                    <a:pt x="14776" y="699"/>
                  </a:lnTo>
                  <a:lnTo>
                    <a:pt x="14052" y="492"/>
                  </a:lnTo>
                  <a:lnTo>
                    <a:pt x="13301" y="311"/>
                  </a:lnTo>
                  <a:lnTo>
                    <a:pt x="12525" y="181"/>
                  </a:lnTo>
                  <a:lnTo>
                    <a:pt x="11723" y="78"/>
                  </a:lnTo>
                  <a:lnTo>
                    <a:pt x="10895" y="0"/>
                  </a:lnTo>
                  <a:lnTo>
                    <a:pt x="100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46"/>
            <p:cNvSpPr/>
            <p:nvPr/>
          </p:nvSpPr>
          <p:spPr>
            <a:xfrm>
              <a:off x="8517573" y="3558648"/>
              <a:ext cx="144438" cy="99120"/>
            </a:xfrm>
            <a:custGeom>
              <a:rect b="b" l="l" r="r" t="t"/>
              <a:pathLst>
                <a:path extrusionOk="0" h="5772" w="8411">
                  <a:moveTo>
                    <a:pt x="8332" y="1"/>
                  </a:moveTo>
                  <a:lnTo>
                    <a:pt x="8048" y="26"/>
                  </a:lnTo>
                  <a:lnTo>
                    <a:pt x="7737" y="52"/>
                  </a:lnTo>
                  <a:lnTo>
                    <a:pt x="7246" y="156"/>
                  </a:lnTo>
                  <a:lnTo>
                    <a:pt x="6728" y="285"/>
                  </a:lnTo>
                  <a:lnTo>
                    <a:pt x="6185" y="492"/>
                  </a:lnTo>
                  <a:lnTo>
                    <a:pt x="5641" y="699"/>
                  </a:lnTo>
                  <a:lnTo>
                    <a:pt x="5072" y="984"/>
                  </a:lnTo>
                  <a:lnTo>
                    <a:pt x="4503" y="1294"/>
                  </a:lnTo>
                  <a:lnTo>
                    <a:pt x="3959" y="1631"/>
                  </a:lnTo>
                  <a:lnTo>
                    <a:pt x="3390" y="1993"/>
                  </a:lnTo>
                  <a:lnTo>
                    <a:pt x="2847" y="2407"/>
                  </a:lnTo>
                  <a:lnTo>
                    <a:pt x="2355" y="2821"/>
                  </a:lnTo>
                  <a:lnTo>
                    <a:pt x="1863" y="3261"/>
                  </a:lnTo>
                  <a:lnTo>
                    <a:pt x="1397" y="3753"/>
                  </a:lnTo>
                  <a:lnTo>
                    <a:pt x="983" y="4244"/>
                  </a:lnTo>
                  <a:lnTo>
                    <a:pt x="595" y="4736"/>
                  </a:lnTo>
                  <a:lnTo>
                    <a:pt x="259" y="5254"/>
                  </a:lnTo>
                  <a:lnTo>
                    <a:pt x="0" y="5771"/>
                  </a:lnTo>
                  <a:lnTo>
                    <a:pt x="802" y="5642"/>
                  </a:lnTo>
                  <a:lnTo>
                    <a:pt x="1579" y="5486"/>
                  </a:lnTo>
                  <a:lnTo>
                    <a:pt x="2329" y="5279"/>
                  </a:lnTo>
                  <a:lnTo>
                    <a:pt x="3054" y="5047"/>
                  </a:lnTo>
                  <a:lnTo>
                    <a:pt x="3726" y="4762"/>
                  </a:lnTo>
                  <a:lnTo>
                    <a:pt x="4373" y="4451"/>
                  </a:lnTo>
                  <a:lnTo>
                    <a:pt x="4994" y="4115"/>
                  </a:lnTo>
                  <a:lnTo>
                    <a:pt x="5564" y="3753"/>
                  </a:lnTo>
                  <a:lnTo>
                    <a:pt x="6107" y="3365"/>
                  </a:lnTo>
                  <a:lnTo>
                    <a:pt x="6573" y="2951"/>
                  </a:lnTo>
                  <a:lnTo>
                    <a:pt x="7013" y="2511"/>
                  </a:lnTo>
                  <a:lnTo>
                    <a:pt x="7401" y="2045"/>
                  </a:lnTo>
                  <a:lnTo>
                    <a:pt x="7737" y="1553"/>
                  </a:lnTo>
                  <a:lnTo>
                    <a:pt x="8022" y="1062"/>
                  </a:lnTo>
                  <a:lnTo>
                    <a:pt x="8229" y="544"/>
                  </a:lnTo>
                  <a:lnTo>
                    <a:pt x="8332" y="285"/>
                  </a:lnTo>
                  <a:lnTo>
                    <a:pt x="8410" y="26"/>
                  </a:lnTo>
                  <a:lnTo>
                    <a:pt x="833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46"/>
            <p:cNvSpPr/>
            <p:nvPr/>
          </p:nvSpPr>
          <p:spPr>
            <a:xfrm>
              <a:off x="8517573" y="3558648"/>
              <a:ext cx="144438" cy="99120"/>
            </a:xfrm>
            <a:custGeom>
              <a:rect b="b" l="l" r="r" t="t"/>
              <a:pathLst>
                <a:path extrusionOk="0" fill="none" h="5772" w="8411">
                  <a:moveTo>
                    <a:pt x="8332" y="1"/>
                  </a:moveTo>
                  <a:lnTo>
                    <a:pt x="8332" y="1"/>
                  </a:lnTo>
                  <a:lnTo>
                    <a:pt x="8048" y="26"/>
                  </a:lnTo>
                  <a:lnTo>
                    <a:pt x="7737" y="52"/>
                  </a:lnTo>
                  <a:lnTo>
                    <a:pt x="7737" y="52"/>
                  </a:lnTo>
                  <a:lnTo>
                    <a:pt x="7246" y="156"/>
                  </a:lnTo>
                  <a:lnTo>
                    <a:pt x="6728" y="285"/>
                  </a:lnTo>
                  <a:lnTo>
                    <a:pt x="6185" y="492"/>
                  </a:lnTo>
                  <a:lnTo>
                    <a:pt x="5641" y="699"/>
                  </a:lnTo>
                  <a:lnTo>
                    <a:pt x="5072" y="984"/>
                  </a:lnTo>
                  <a:lnTo>
                    <a:pt x="4503" y="1294"/>
                  </a:lnTo>
                  <a:lnTo>
                    <a:pt x="3959" y="1631"/>
                  </a:lnTo>
                  <a:lnTo>
                    <a:pt x="3390" y="1993"/>
                  </a:lnTo>
                  <a:lnTo>
                    <a:pt x="2847" y="2407"/>
                  </a:lnTo>
                  <a:lnTo>
                    <a:pt x="2355" y="2821"/>
                  </a:lnTo>
                  <a:lnTo>
                    <a:pt x="1863" y="3261"/>
                  </a:lnTo>
                  <a:lnTo>
                    <a:pt x="1397" y="3753"/>
                  </a:lnTo>
                  <a:lnTo>
                    <a:pt x="983" y="4244"/>
                  </a:lnTo>
                  <a:lnTo>
                    <a:pt x="595" y="4736"/>
                  </a:lnTo>
                  <a:lnTo>
                    <a:pt x="259" y="5254"/>
                  </a:lnTo>
                  <a:lnTo>
                    <a:pt x="0" y="5771"/>
                  </a:lnTo>
                  <a:lnTo>
                    <a:pt x="0" y="5771"/>
                  </a:lnTo>
                  <a:lnTo>
                    <a:pt x="802" y="5642"/>
                  </a:lnTo>
                  <a:lnTo>
                    <a:pt x="1579" y="5486"/>
                  </a:lnTo>
                  <a:lnTo>
                    <a:pt x="2329" y="5279"/>
                  </a:lnTo>
                  <a:lnTo>
                    <a:pt x="3054" y="5047"/>
                  </a:lnTo>
                  <a:lnTo>
                    <a:pt x="3726" y="4762"/>
                  </a:lnTo>
                  <a:lnTo>
                    <a:pt x="4373" y="4451"/>
                  </a:lnTo>
                  <a:lnTo>
                    <a:pt x="4994" y="4115"/>
                  </a:lnTo>
                  <a:lnTo>
                    <a:pt x="5564" y="3753"/>
                  </a:lnTo>
                  <a:lnTo>
                    <a:pt x="6107" y="3365"/>
                  </a:lnTo>
                  <a:lnTo>
                    <a:pt x="6573" y="2951"/>
                  </a:lnTo>
                  <a:lnTo>
                    <a:pt x="7013" y="2511"/>
                  </a:lnTo>
                  <a:lnTo>
                    <a:pt x="7401" y="2045"/>
                  </a:lnTo>
                  <a:lnTo>
                    <a:pt x="7737" y="1553"/>
                  </a:lnTo>
                  <a:lnTo>
                    <a:pt x="8022" y="1062"/>
                  </a:lnTo>
                  <a:lnTo>
                    <a:pt x="8229" y="544"/>
                  </a:lnTo>
                  <a:lnTo>
                    <a:pt x="8332" y="285"/>
                  </a:lnTo>
                  <a:lnTo>
                    <a:pt x="8410" y="26"/>
                  </a:lnTo>
                  <a:lnTo>
                    <a:pt x="8410" y="26"/>
                  </a:lnTo>
                  <a:lnTo>
                    <a:pt x="8332" y="1"/>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46"/>
            <p:cNvSpPr/>
            <p:nvPr/>
          </p:nvSpPr>
          <p:spPr>
            <a:xfrm>
              <a:off x="8298933" y="3559541"/>
              <a:ext cx="193328" cy="100888"/>
            </a:xfrm>
            <a:custGeom>
              <a:rect b="b" l="l" r="r" t="t"/>
              <a:pathLst>
                <a:path extrusionOk="0" h="5875" w="11258">
                  <a:moveTo>
                    <a:pt x="1605" y="0"/>
                  </a:moveTo>
                  <a:lnTo>
                    <a:pt x="1269" y="26"/>
                  </a:lnTo>
                  <a:lnTo>
                    <a:pt x="984" y="52"/>
                  </a:lnTo>
                  <a:lnTo>
                    <a:pt x="699" y="104"/>
                  </a:lnTo>
                  <a:lnTo>
                    <a:pt x="441" y="181"/>
                  </a:lnTo>
                  <a:lnTo>
                    <a:pt x="208" y="285"/>
                  </a:lnTo>
                  <a:lnTo>
                    <a:pt x="1" y="414"/>
                  </a:lnTo>
                  <a:lnTo>
                    <a:pt x="104" y="699"/>
                  </a:lnTo>
                  <a:lnTo>
                    <a:pt x="234" y="984"/>
                  </a:lnTo>
                  <a:lnTo>
                    <a:pt x="389" y="1268"/>
                  </a:lnTo>
                  <a:lnTo>
                    <a:pt x="544" y="1553"/>
                  </a:lnTo>
                  <a:lnTo>
                    <a:pt x="725" y="1812"/>
                  </a:lnTo>
                  <a:lnTo>
                    <a:pt x="932" y="2070"/>
                  </a:lnTo>
                  <a:lnTo>
                    <a:pt x="1139" y="2329"/>
                  </a:lnTo>
                  <a:lnTo>
                    <a:pt x="1372" y="2588"/>
                  </a:lnTo>
                  <a:lnTo>
                    <a:pt x="1605" y="2821"/>
                  </a:lnTo>
                  <a:lnTo>
                    <a:pt x="1890" y="3054"/>
                  </a:lnTo>
                  <a:lnTo>
                    <a:pt x="2433" y="3520"/>
                  </a:lnTo>
                  <a:lnTo>
                    <a:pt x="3054" y="3934"/>
                  </a:lnTo>
                  <a:lnTo>
                    <a:pt x="3727" y="4322"/>
                  </a:lnTo>
                  <a:lnTo>
                    <a:pt x="4452" y="4658"/>
                  </a:lnTo>
                  <a:lnTo>
                    <a:pt x="5202" y="4969"/>
                  </a:lnTo>
                  <a:lnTo>
                    <a:pt x="6004" y="5253"/>
                  </a:lnTo>
                  <a:lnTo>
                    <a:pt x="6858" y="5460"/>
                  </a:lnTo>
                  <a:lnTo>
                    <a:pt x="7712" y="5641"/>
                  </a:lnTo>
                  <a:lnTo>
                    <a:pt x="8618" y="5771"/>
                  </a:lnTo>
                  <a:lnTo>
                    <a:pt x="9549" y="5848"/>
                  </a:lnTo>
                  <a:lnTo>
                    <a:pt x="10507" y="5874"/>
                  </a:lnTo>
                  <a:lnTo>
                    <a:pt x="11257" y="5874"/>
                  </a:lnTo>
                  <a:lnTo>
                    <a:pt x="11154" y="5564"/>
                  </a:lnTo>
                  <a:lnTo>
                    <a:pt x="11024" y="5279"/>
                  </a:lnTo>
                  <a:lnTo>
                    <a:pt x="10869" y="4969"/>
                  </a:lnTo>
                  <a:lnTo>
                    <a:pt x="10688" y="4684"/>
                  </a:lnTo>
                  <a:lnTo>
                    <a:pt x="10481" y="4425"/>
                  </a:lnTo>
                  <a:lnTo>
                    <a:pt x="10248" y="4141"/>
                  </a:lnTo>
                  <a:lnTo>
                    <a:pt x="10015" y="3856"/>
                  </a:lnTo>
                  <a:lnTo>
                    <a:pt x="9756" y="3597"/>
                  </a:lnTo>
                  <a:lnTo>
                    <a:pt x="9187" y="3080"/>
                  </a:lnTo>
                  <a:lnTo>
                    <a:pt x="8566" y="2614"/>
                  </a:lnTo>
                  <a:lnTo>
                    <a:pt x="7919" y="2148"/>
                  </a:lnTo>
                  <a:lnTo>
                    <a:pt x="7220" y="1734"/>
                  </a:lnTo>
                  <a:lnTo>
                    <a:pt x="6496" y="1346"/>
                  </a:lnTo>
                  <a:lnTo>
                    <a:pt x="5745" y="1010"/>
                  </a:lnTo>
                  <a:lnTo>
                    <a:pt x="5021" y="725"/>
                  </a:lnTo>
                  <a:lnTo>
                    <a:pt x="4270" y="466"/>
                  </a:lnTo>
                  <a:lnTo>
                    <a:pt x="3572" y="285"/>
                  </a:lnTo>
                  <a:lnTo>
                    <a:pt x="2873" y="130"/>
                  </a:lnTo>
                  <a:lnTo>
                    <a:pt x="2226" y="26"/>
                  </a:lnTo>
                  <a:lnTo>
                    <a:pt x="16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46"/>
            <p:cNvSpPr/>
            <p:nvPr/>
          </p:nvSpPr>
          <p:spPr>
            <a:xfrm>
              <a:off x="8298933" y="3559541"/>
              <a:ext cx="193328" cy="100888"/>
            </a:xfrm>
            <a:custGeom>
              <a:rect b="b" l="l" r="r" t="t"/>
              <a:pathLst>
                <a:path extrusionOk="0" fill="none" h="5875" w="11258">
                  <a:moveTo>
                    <a:pt x="1605" y="0"/>
                  </a:moveTo>
                  <a:lnTo>
                    <a:pt x="1605" y="0"/>
                  </a:lnTo>
                  <a:lnTo>
                    <a:pt x="1269" y="26"/>
                  </a:lnTo>
                  <a:lnTo>
                    <a:pt x="984" y="52"/>
                  </a:lnTo>
                  <a:lnTo>
                    <a:pt x="699" y="104"/>
                  </a:lnTo>
                  <a:lnTo>
                    <a:pt x="441" y="181"/>
                  </a:lnTo>
                  <a:lnTo>
                    <a:pt x="441" y="181"/>
                  </a:lnTo>
                  <a:lnTo>
                    <a:pt x="208" y="285"/>
                  </a:lnTo>
                  <a:lnTo>
                    <a:pt x="1" y="414"/>
                  </a:lnTo>
                  <a:lnTo>
                    <a:pt x="1" y="414"/>
                  </a:lnTo>
                  <a:lnTo>
                    <a:pt x="104" y="699"/>
                  </a:lnTo>
                  <a:lnTo>
                    <a:pt x="234" y="984"/>
                  </a:lnTo>
                  <a:lnTo>
                    <a:pt x="389" y="1268"/>
                  </a:lnTo>
                  <a:lnTo>
                    <a:pt x="544" y="1553"/>
                  </a:lnTo>
                  <a:lnTo>
                    <a:pt x="725" y="1812"/>
                  </a:lnTo>
                  <a:lnTo>
                    <a:pt x="932" y="2070"/>
                  </a:lnTo>
                  <a:lnTo>
                    <a:pt x="1139" y="2329"/>
                  </a:lnTo>
                  <a:lnTo>
                    <a:pt x="1372" y="2588"/>
                  </a:lnTo>
                  <a:lnTo>
                    <a:pt x="1605" y="2821"/>
                  </a:lnTo>
                  <a:lnTo>
                    <a:pt x="1890" y="3054"/>
                  </a:lnTo>
                  <a:lnTo>
                    <a:pt x="2433" y="3520"/>
                  </a:lnTo>
                  <a:lnTo>
                    <a:pt x="3054" y="3934"/>
                  </a:lnTo>
                  <a:lnTo>
                    <a:pt x="3727" y="4322"/>
                  </a:lnTo>
                  <a:lnTo>
                    <a:pt x="4452" y="4658"/>
                  </a:lnTo>
                  <a:lnTo>
                    <a:pt x="5202" y="4969"/>
                  </a:lnTo>
                  <a:lnTo>
                    <a:pt x="6004" y="5253"/>
                  </a:lnTo>
                  <a:lnTo>
                    <a:pt x="6858" y="5460"/>
                  </a:lnTo>
                  <a:lnTo>
                    <a:pt x="7712" y="5641"/>
                  </a:lnTo>
                  <a:lnTo>
                    <a:pt x="8618" y="5771"/>
                  </a:lnTo>
                  <a:lnTo>
                    <a:pt x="9549" y="5848"/>
                  </a:lnTo>
                  <a:lnTo>
                    <a:pt x="10507" y="5874"/>
                  </a:lnTo>
                  <a:lnTo>
                    <a:pt x="10507" y="5874"/>
                  </a:lnTo>
                  <a:lnTo>
                    <a:pt x="11257" y="5874"/>
                  </a:lnTo>
                  <a:lnTo>
                    <a:pt x="11257" y="5874"/>
                  </a:lnTo>
                  <a:lnTo>
                    <a:pt x="11154" y="5564"/>
                  </a:lnTo>
                  <a:lnTo>
                    <a:pt x="11024" y="5279"/>
                  </a:lnTo>
                  <a:lnTo>
                    <a:pt x="10869" y="4969"/>
                  </a:lnTo>
                  <a:lnTo>
                    <a:pt x="10688" y="4684"/>
                  </a:lnTo>
                  <a:lnTo>
                    <a:pt x="10481" y="4425"/>
                  </a:lnTo>
                  <a:lnTo>
                    <a:pt x="10248" y="4141"/>
                  </a:lnTo>
                  <a:lnTo>
                    <a:pt x="10015" y="3856"/>
                  </a:lnTo>
                  <a:lnTo>
                    <a:pt x="9756" y="3597"/>
                  </a:lnTo>
                  <a:lnTo>
                    <a:pt x="9187" y="3080"/>
                  </a:lnTo>
                  <a:lnTo>
                    <a:pt x="8566" y="2614"/>
                  </a:lnTo>
                  <a:lnTo>
                    <a:pt x="7919" y="2148"/>
                  </a:lnTo>
                  <a:lnTo>
                    <a:pt x="7220" y="1734"/>
                  </a:lnTo>
                  <a:lnTo>
                    <a:pt x="6496" y="1346"/>
                  </a:lnTo>
                  <a:lnTo>
                    <a:pt x="5745" y="1010"/>
                  </a:lnTo>
                  <a:lnTo>
                    <a:pt x="5021" y="725"/>
                  </a:lnTo>
                  <a:lnTo>
                    <a:pt x="4270" y="466"/>
                  </a:lnTo>
                  <a:lnTo>
                    <a:pt x="3572" y="285"/>
                  </a:lnTo>
                  <a:lnTo>
                    <a:pt x="2873" y="130"/>
                  </a:lnTo>
                  <a:lnTo>
                    <a:pt x="2226" y="26"/>
                  </a:lnTo>
                  <a:lnTo>
                    <a:pt x="160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46"/>
            <p:cNvSpPr/>
            <p:nvPr/>
          </p:nvSpPr>
          <p:spPr>
            <a:xfrm>
              <a:off x="8254508" y="2923643"/>
              <a:ext cx="460824" cy="667907"/>
            </a:xfrm>
            <a:custGeom>
              <a:rect b="b" l="l" r="r" t="t"/>
              <a:pathLst>
                <a:path extrusionOk="0" h="38894" w="26835">
                  <a:moveTo>
                    <a:pt x="13404" y="1"/>
                  </a:moveTo>
                  <a:lnTo>
                    <a:pt x="3028" y="2795"/>
                  </a:lnTo>
                  <a:lnTo>
                    <a:pt x="2640" y="2925"/>
                  </a:lnTo>
                  <a:lnTo>
                    <a:pt x="2303" y="3080"/>
                  </a:lnTo>
                  <a:lnTo>
                    <a:pt x="1967" y="3235"/>
                  </a:lnTo>
                  <a:lnTo>
                    <a:pt x="1656" y="3442"/>
                  </a:lnTo>
                  <a:lnTo>
                    <a:pt x="1372" y="3675"/>
                  </a:lnTo>
                  <a:lnTo>
                    <a:pt x="1113" y="3934"/>
                  </a:lnTo>
                  <a:lnTo>
                    <a:pt x="880" y="4219"/>
                  </a:lnTo>
                  <a:lnTo>
                    <a:pt x="673" y="4503"/>
                  </a:lnTo>
                  <a:lnTo>
                    <a:pt x="492" y="4814"/>
                  </a:lnTo>
                  <a:lnTo>
                    <a:pt x="311" y="5150"/>
                  </a:lnTo>
                  <a:lnTo>
                    <a:pt x="181" y="5487"/>
                  </a:lnTo>
                  <a:lnTo>
                    <a:pt x="104" y="5823"/>
                  </a:lnTo>
                  <a:lnTo>
                    <a:pt x="26" y="6185"/>
                  </a:lnTo>
                  <a:lnTo>
                    <a:pt x="0" y="6573"/>
                  </a:lnTo>
                  <a:lnTo>
                    <a:pt x="0" y="6936"/>
                  </a:lnTo>
                  <a:lnTo>
                    <a:pt x="26" y="7324"/>
                  </a:lnTo>
                  <a:lnTo>
                    <a:pt x="2743" y="26654"/>
                  </a:lnTo>
                  <a:lnTo>
                    <a:pt x="1553" y="35737"/>
                  </a:lnTo>
                  <a:lnTo>
                    <a:pt x="1579" y="35918"/>
                  </a:lnTo>
                  <a:lnTo>
                    <a:pt x="1630" y="36125"/>
                  </a:lnTo>
                  <a:lnTo>
                    <a:pt x="1708" y="36306"/>
                  </a:lnTo>
                  <a:lnTo>
                    <a:pt x="1811" y="36461"/>
                  </a:lnTo>
                  <a:lnTo>
                    <a:pt x="1967" y="36642"/>
                  </a:lnTo>
                  <a:lnTo>
                    <a:pt x="2148" y="36797"/>
                  </a:lnTo>
                  <a:lnTo>
                    <a:pt x="2329" y="36979"/>
                  </a:lnTo>
                  <a:lnTo>
                    <a:pt x="2562" y="37108"/>
                  </a:lnTo>
                  <a:lnTo>
                    <a:pt x="2821" y="37263"/>
                  </a:lnTo>
                  <a:lnTo>
                    <a:pt x="3105" y="37393"/>
                  </a:lnTo>
                  <a:lnTo>
                    <a:pt x="3752" y="37651"/>
                  </a:lnTo>
                  <a:lnTo>
                    <a:pt x="4451" y="37910"/>
                  </a:lnTo>
                  <a:lnTo>
                    <a:pt x="5253" y="38117"/>
                  </a:lnTo>
                  <a:lnTo>
                    <a:pt x="6133" y="38298"/>
                  </a:lnTo>
                  <a:lnTo>
                    <a:pt x="7064" y="38454"/>
                  </a:lnTo>
                  <a:lnTo>
                    <a:pt x="8022" y="38583"/>
                  </a:lnTo>
                  <a:lnTo>
                    <a:pt x="9057" y="38712"/>
                  </a:lnTo>
                  <a:lnTo>
                    <a:pt x="10118" y="38790"/>
                  </a:lnTo>
                  <a:lnTo>
                    <a:pt x="11205" y="38868"/>
                  </a:lnTo>
                  <a:lnTo>
                    <a:pt x="12292" y="38893"/>
                  </a:lnTo>
                  <a:lnTo>
                    <a:pt x="14517" y="38893"/>
                  </a:lnTo>
                  <a:lnTo>
                    <a:pt x="15630" y="38868"/>
                  </a:lnTo>
                  <a:lnTo>
                    <a:pt x="16716" y="38790"/>
                  </a:lnTo>
                  <a:lnTo>
                    <a:pt x="17777" y="38712"/>
                  </a:lnTo>
                  <a:lnTo>
                    <a:pt x="18787" y="38583"/>
                  </a:lnTo>
                  <a:lnTo>
                    <a:pt x="19770" y="38454"/>
                  </a:lnTo>
                  <a:lnTo>
                    <a:pt x="20701" y="38298"/>
                  </a:lnTo>
                  <a:lnTo>
                    <a:pt x="21581" y="38117"/>
                  </a:lnTo>
                  <a:lnTo>
                    <a:pt x="22358" y="37910"/>
                  </a:lnTo>
                  <a:lnTo>
                    <a:pt x="23082" y="37651"/>
                  </a:lnTo>
                  <a:lnTo>
                    <a:pt x="23729" y="37393"/>
                  </a:lnTo>
                  <a:lnTo>
                    <a:pt x="24014" y="37263"/>
                  </a:lnTo>
                  <a:lnTo>
                    <a:pt x="24247" y="37108"/>
                  </a:lnTo>
                  <a:lnTo>
                    <a:pt x="24479" y="36979"/>
                  </a:lnTo>
                  <a:lnTo>
                    <a:pt x="24686" y="36797"/>
                  </a:lnTo>
                  <a:lnTo>
                    <a:pt x="24868" y="36642"/>
                  </a:lnTo>
                  <a:lnTo>
                    <a:pt x="25023" y="36461"/>
                  </a:lnTo>
                  <a:lnTo>
                    <a:pt x="25126" y="36306"/>
                  </a:lnTo>
                  <a:lnTo>
                    <a:pt x="25204" y="36125"/>
                  </a:lnTo>
                  <a:lnTo>
                    <a:pt x="25256" y="35918"/>
                  </a:lnTo>
                  <a:lnTo>
                    <a:pt x="25282" y="35737"/>
                  </a:lnTo>
                  <a:lnTo>
                    <a:pt x="24091" y="26654"/>
                  </a:lnTo>
                  <a:lnTo>
                    <a:pt x="26808" y="7324"/>
                  </a:lnTo>
                  <a:lnTo>
                    <a:pt x="26834" y="6936"/>
                  </a:lnTo>
                  <a:lnTo>
                    <a:pt x="26834" y="6573"/>
                  </a:lnTo>
                  <a:lnTo>
                    <a:pt x="26808" y="6185"/>
                  </a:lnTo>
                  <a:lnTo>
                    <a:pt x="26731" y="5823"/>
                  </a:lnTo>
                  <a:lnTo>
                    <a:pt x="26627" y="5487"/>
                  </a:lnTo>
                  <a:lnTo>
                    <a:pt x="26498" y="5150"/>
                  </a:lnTo>
                  <a:lnTo>
                    <a:pt x="26343" y="4814"/>
                  </a:lnTo>
                  <a:lnTo>
                    <a:pt x="26161" y="4503"/>
                  </a:lnTo>
                  <a:lnTo>
                    <a:pt x="25954" y="4219"/>
                  </a:lnTo>
                  <a:lnTo>
                    <a:pt x="25722" y="3934"/>
                  </a:lnTo>
                  <a:lnTo>
                    <a:pt x="25437" y="3675"/>
                  </a:lnTo>
                  <a:lnTo>
                    <a:pt x="25152" y="3442"/>
                  </a:lnTo>
                  <a:lnTo>
                    <a:pt x="24842" y="3235"/>
                  </a:lnTo>
                  <a:lnTo>
                    <a:pt x="24531" y="3080"/>
                  </a:lnTo>
                  <a:lnTo>
                    <a:pt x="24169" y="2925"/>
                  </a:lnTo>
                  <a:lnTo>
                    <a:pt x="23807" y="2795"/>
                  </a:lnTo>
                  <a:lnTo>
                    <a:pt x="134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46"/>
            <p:cNvSpPr/>
            <p:nvPr/>
          </p:nvSpPr>
          <p:spPr>
            <a:xfrm>
              <a:off x="8398482" y="2936986"/>
              <a:ext cx="158657" cy="88885"/>
            </a:xfrm>
            <a:custGeom>
              <a:rect b="b" l="l" r="r" t="t"/>
              <a:pathLst>
                <a:path extrusionOk="0" h="5176" w="9239">
                  <a:moveTo>
                    <a:pt x="4632" y="0"/>
                  </a:moveTo>
                  <a:lnTo>
                    <a:pt x="4140" y="26"/>
                  </a:lnTo>
                  <a:lnTo>
                    <a:pt x="3675" y="52"/>
                  </a:lnTo>
                  <a:lnTo>
                    <a:pt x="3235" y="129"/>
                  </a:lnTo>
                  <a:lnTo>
                    <a:pt x="2821" y="207"/>
                  </a:lnTo>
                  <a:lnTo>
                    <a:pt x="2407" y="311"/>
                  </a:lnTo>
                  <a:lnTo>
                    <a:pt x="2019" y="440"/>
                  </a:lnTo>
                  <a:lnTo>
                    <a:pt x="1682" y="595"/>
                  </a:lnTo>
                  <a:lnTo>
                    <a:pt x="1346" y="750"/>
                  </a:lnTo>
                  <a:lnTo>
                    <a:pt x="1035" y="957"/>
                  </a:lnTo>
                  <a:lnTo>
                    <a:pt x="776" y="1139"/>
                  </a:lnTo>
                  <a:lnTo>
                    <a:pt x="544" y="1371"/>
                  </a:lnTo>
                  <a:lnTo>
                    <a:pt x="362" y="1578"/>
                  </a:lnTo>
                  <a:lnTo>
                    <a:pt x="207" y="1837"/>
                  </a:lnTo>
                  <a:lnTo>
                    <a:pt x="78" y="2070"/>
                  </a:lnTo>
                  <a:lnTo>
                    <a:pt x="0" y="2329"/>
                  </a:lnTo>
                  <a:lnTo>
                    <a:pt x="0" y="2588"/>
                  </a:lnTo>
                  <a:lnTo>
                    <a:pt x="0" y="2872"/>
                  </a:lnTo>
                  <a:lnTo>
                    <a:pt x="78" y="3105"/>
                  </a:lnTo>
                  <a:lnTo>
                    <a:pt x="207" y="3364"/>
                  </a:lnTo>
                  <a:lnTo>
                    <a:pt x="362" y="3597"/>
                  </a:lnTo>
                  <a:lnTo>
                    <a:pt x="544" y="3830"/>
                  </a:lnTo>
                  <a:lnTo>
                    <a:pt x="776" y="4037"/>
                  </a:lnTo>
                  <a:lnTo>
                    <a:pt x="1035" y="4244"/>
                  </a:lnTo>
                  <a:lnTo>
                    <a:pt x="1346" y="4425"/>
                  </a:lnTo>
                  <a:lnTo>
                    <a:pt x="1682" y="4606"/>
                  </a:lnTo>
                  <a:lnTo>
                    <a:pt x="2019" y="4735"/>
                  </a:lnTo>
                  <a:lnTo>
                    <a:pt x="2407" y="4865"/>
                  </a:lnTo>
                  <a:lnTo>
                    <a:pt x="2821" y="4994"/>
                  </a:lnTo>
                  <a:lnTo>
                    <a:pt x="3235" y="5072"/>
                  </a:lnTo>
                  <a:lnTo>
                    <a:pt x="3675" y="5124"/>
                  </a:lnTo>
                  <a:lnTo>
                    <a:pt x="4140" y="5175"/>
                  </a:lnTo>
                  <a:lnTo>
                    <a:pt x="5098" y="5175"/>
                  </a:lnTo>
                  <a:lnTo>
                    <a:pt x="5564" y="5124"/>
                  </a:lnTo>
                  <a:lnTo>
                    <a:pt x="6004" y="5072"/>
                  </a:lnTo>
                  <a:lnTo>
                    <a:pt x="6418" y="4994"/>
                  </a:lnTo>
                  <a:lnTo>
                    <a:pt x="6832" y="4865"/>
                  </a:lnTo>
                  <a:lnTo>
                    <a:pt x="7220" y="4735"/>
                  </a:lnTo>
                  <a:lnTo>
                    <a:pt x="7556" y="4606"/>
                  </a:lnTo>
                  <a:lnTo>
                    <a:pt x="7893" y="4425"/>
                  </a:lnTo>
                  <a:lnTo>
                    <a:pt x="8203" y="4244"/>
                  </a:lnTo>
                  <a:lnTo>
                    <a:pt x="8462" y="4037"/>
                  </a:lnTo>
                  <a:lnTo>
                    <a:pt x="8695" y="3830"/>
                  </a:lnTo>
                  <a:lnTo>
                    <a:pt x="8876" y="3597"/>
                  </a:lnTo>
                  <a:lnTo>
                    <a:pt x="9031" y="3364"/>
                  </a:lnTo>
                  <a:lnTo>
                    <a:pt x="9161" y="3105"/>
                  </a:lnTo>
                  <a:lnTo>
                    <a:pt x="9238" y="2872"/>
                  </a:lnTo>
                  <a:lnTo>
                    <a:pt x="9238" y="2588"/>
                  </a:lnTo>
                  <a:lnTo>
                    <a:pt x="9238" y="2329"/>
                  </a:lnTo>
                  <a:lnTo>
                    <a:pt x="9161" y="2070"/>
                  </a:lnTo>
                  <a:lnTo>
                    <a:pt x="9031" y="1837"/>
                  </a:lnTo>
                  <a:lnTo>
                    <a:pt x="8876" y="1578"/>
                  </a:lnTo>
                  <a:lnTo>
                    <a:pt x="8695" y="1371"/>
                  </a:lnTo>
                  <a:lnTo>
                    <a:pt x="8462" y="1139"/>
                  </a:lnTo>
                  <a:lnTo>
                    <a:pt x="8203" y="957"/>
                  </a:lnTo>
                  <a:lnTo>
                    <a:pt x="7893" y="750"/>
                  </a:lnTo>
                  <a:lnTo>
                    <a:pt x="7556" y="595"/>
                  </a:lnTo>
                  <a:lnTo>
                    <a:pt x="7220" y="440"/>
                  </a:lnTo>
                  <a:lnTo>
                    <a:pt x="6832" y="311"/>
                  </a:lnTo>
                  <a:lnTo>
                    <a:pt x="6418" y="207"/>
                  </a:lnTo>
                  <a:lnTo>
                    <a:pt x="6004" y="129"/>
                  </a:lnTo>
                  <a:lnTo>
                    <a:pt x="5564" y="52"/>
                  </a:lnTo>
                  <a:lnTo>
                    <a:pt x="5098" y="26"/>
                  </a:lnTo>
                  <a:lnTo>
                    <a:pt x="4632"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46"/>
            <p:cNvSpPr/>
            <p:nvPr/>
          </p:nvSpPr>
          <p:spPr>
            <a:xfrm>
              <a:off x="8421132" y="2842332"/>
              <a:ext cx="116000" cy="164873"/>
            </a:xfrm>
            <a:custGeom>
              <a:rect b="b" l="l" r="r" t="t"/>
              <a:pathLst>
                <a:path extrusionOk="0" h="9601" w="6755">
                  <a:moveTo>
                    <a:pt x="751" y="0"/>
                  </a:moveTo>
                  <a:lnTo>
                    <a:pt x="1" y="8048"/>
                  </a:lnTo>
                  <a:lnTo>
                    <a:pt x="27" y="8229"/>
                  </a:lnTo>
                  <a:lnTo>
                    <a:pt x="79" y="8410"/>
                  </a:lnTo>
                  <a:lnTo>
                    <a:pt x="156" y="8565"/>
                  </a:lnTo>
                  <a:lnTo>
                    <a:pt x="286" y="8721"/>
                  </a:lnTo>
                  <a:lnTo>
                    <a:pt x="441" y="8850"/>
                  </a:lnTo>
                  <a:lnTo>
                    <a:pt x="622" y="8979"/>
                  </a:lnTo>
                  <a:lnTo>
                    <a:pt x="829" y="9109"/>
                  </a:lnTo>
                  <a:lnTo>
                    <a:pt x="1062" y="9212"/>
                  </a:lnTo>
                  <a:lnTo>
                    <a:pt x="1295" y="9290"/>
                  </a:lnTo>
                  <a:lnTo>
                    <a:pt x="1579" y="9368"/>
                  </a:lnTo>
                  <a:lnTo>
                    <a:pt x="2149" y="9497"/>
                  </a:lnTo>
                  <a:lnTo>
                    <a:pt x="2744" y="9575"/>
                  </a:lnTo>
                  <a:lnTo>
                    <a:pt x="3391" y="9601"/>
                  </a:lnTo>
                  <a:lnTo>
                    <a:pt x="4012" y="9575"/>
                  </a:lnTo>
                  <a:lnTo>
                    <a:pt x="4633" y="9497"/>
                  </a:lnTo>
                  <a:lnTo>
                    <a:pt x="5202" y="9368"/>
                  </a:lnTo>
                  <a:lnTo>
                    <a:pt x="5461" y="9290"/>
                  </a:lnTo>
                  <a:lnTo>
                    <a:pt x="5694" y="9212"/>
                  </a:lnTo>
                  <a:lnTo>
                    <a:pt x="5927" y="9109"/>
                  </a:lnTo>
                  <a:lnTo>
                    <a:pt x="6134" y="8979"/>
                  </a:lnTo>
                  <a:lnTo>
                    <a:pt x="6315" y="8850"/>
                  </a:lnTo>
                  <a:lnTo>
                    <a:pt x="6470" y="8721"/>
                  </a:lnTo>
                  <a:lnTo>
                    <a:pt x="6599" y="8565"/>
                  </a:lnTo>
                  <a:lnTo>
                    <a:pt x="6677" y="8410"/>
                  </a:lnTo>
                  <a:lnTo>
                    <a:pt x="6729" y="8229"/>
                  </a:lnTo>
                  <a:lnTo>
                    <a:pt x="6755" y="8048"/>
                  </a:lnTo>
                  <a:lnTo>
                    <a:pt x="569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46"/>
            <p:cNvSpPr/>
            <p:nvPr/>
          </p:nvSpPr>
          <p:spPr>
            <a:xfrm>
              <a:off x="8425133" y="2842332"/>
              <a:ext cx="107551" cy="108444"/>
            </a:xfrm>
            <a:custGeom>
              <a:rect b="b" l="l" r="r" t="t"/>
              <a:pathLst>
                <a:path extrusionOk="0" h="6315" w="6263">
                  <a:moveTo>
                    <a:pt x="518" y="0"/>
                  </a:moveTo>
                  <a:lnTo>
                    <a:pt x="1" y="5616"/>
                  </a:lnTo>
                  <a:lnTo>
                    <a:pt x="337" y="5745"/>
                  </a:lnTo>
                  <a:lnTo>
                    <a:pt x="725" y="5874"/>
                  </a:lnTo>
                  <a:lnTo>
                    <a:pt x="1088" y="6004"/>
                  </a:lnTo>
                  <a:lnTo>
                    <a:pt x="1476" y="6081"/>
                  </a:lnTo>
                  <a:lnTo>
                    <a:pt x="1864" y="6159"/>
                  </a:lnTo>
                  <a:lnTo>
                    <a:pt x="2252" y="6211"/>
                  </a:lnTo>
                  <a:lnTo>
                    <a:pt x="2640" y="6262"/>
                  </a:lnTo>
                  <a:lnTo>
                    <a:pt x="3028" y="6288"/>
                  </a:lnTo>
                  <a:lnTo>
                    <a:pt x="3442" y="6314"/>
                  </a:lnTo>
                  <a:lnTo>
                    <a:pt x="3856" y="6288"/>
                  </a:lnTo>
                  <a:lnTo>
                    <a:pt x="4659" y="6237"/>
                  </a:lnTo>
                  <a:lnTo>
                    <a:pt x="5461" y="6133"/>
                  </a:lnTo>
                  <a:lnTo>
                    <a:pt x="6263" y="5952"/>
                  </a:lnTo>
                  <a:lnTo>
                    <a:pt x="5461" y="0"/>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46"/>
            <p:cNvSpPr/>
            <p:nvPr/>
          </p:nvSpPr>
          <p:spPr>
            <a:xfrm>
              <a:off x="8602886" y="4202102"/>
              <a:ext cx="154209" cy="245309"/>
            </a:xfrm>
            <a:custGeom>
              <a:rect b="b" l="l" r="r" t="t"/>
              <a:pathLst>
                <a:path extrusionOk="0" h="14285" w="8980">
                  <a:moveTo>
                    <a:pt x="3468" y="0"/>
                  </a:moveTo>
                  <a:lnTo>
                    <a:pt x="3209" y="52"/>
                  </a:lnTo>
                  <a:lnTo>
                    <a:pt x="2925" y="130"/>
                  </a:lnTo>
                  <a:lnTo>
                    <a:pt x="2640" y="259"/>
                  </a:lnTo>
                  <a:lnTo>
                    <a:pt x="2355" y="466"/>
                  </a:lnTo>
                  <a:lnTo>
                    <a:pt x="2071" y="699"/>
                  </a:lnTo>
                  <a:lnTo>
                    <a:pt x="1708" y="1061"/>
                  </a:lnTo>
                  <a:lnTo>
                    <a:pt x="1398" y="1423"/>
                  </a:lnTo>
                  <a:lnTo>
                    <a:pt x="1139" y="1812"/>
                  </a:lnTo>
                  <a:lnTo>
                    <a:pt x="906" y="2226"/>
                  </a:lnTo>
                  <a:lnTo>
                    <a:pt x="699" y="2614"/>
                  </a:lnTo>
                  <a:lnTo>
                    <a:pt x="518" y="3002"/>
                  </a:lnTo>
                  <a:lnTo>
                    <a:pt x="389" y="3338"/>
                  </a:lnTo>
                  <a:lnTo>
                    <a:pt x="259" y="3675"/>
                  </a:lnTo>
                  <a:lnTo>
                    <a:pt x="130" y="4063"/>
                  </a:lnTo>
                  <a:lnTo>
                    <a:pt x="52" y="4373"/>
                  </a:lnTo>
                  <a:lnTo>
                    <a:pt x="0" y="4658"/>
                  </a:lnTo>
                  <a:lnTo>
                    <a:pt x="156" y="5331"/>
                  </a:lnTo>
                  <a:lnTo>
                    <a:pt x="570" y="6961"/>
                  </a:lnTo>
                  <a:lnTo>
                    <a:pt x="854" y="7918"/>
                  </a:lnTo>
                  <a:lnTo>
                    <a:pt x="1139" y="8876"/>
                  </a:lnTo>
                  <a:lnTo>
                    <a:pt x="1424" y="9730"/>
                  </a:lnTo>
                  <a:lnTo>
                    <a:pt x="1579" y="10092"/>
                  </a:lnTo>
                  <a:lnTo>
                    <a:pt x="1734" y="10403"/>
                  </a:lnTo>
                  <a:lnTo>
                    <a:pt x="2045" y="10972"/>
                  </a:lnTo>
                  <a:lnTo>
                    <a:pt x="2381" y="11489"/>
                  </a:lnTo>
                  <a:lnTo>
                    <a:pt x="2795" y="12007"/>
                  </a:lnTo>
                  <a:lnTo>
                    <a:pt x="3028" y="12240"/>
                  </a:lnTo>
                  <a:lnTo>
                    <a:pt x="3261" y="12499"/>
                  </a:lnTo>
                  <a:lnTo>
                    <a:pt x="3520" y="12706"/>
                  </a:lnTo>
                  <a:lnTo>
                    <a:pt x="3804" y="12939"/>
                  </a:lnTo>
                  <a:lnTo>
                    <a:pt x="4089" y="13146"/>
                  </a:lnTo>
                  <a:lnTo>
                    <a:pt x="4399" y="13353"/>
                  </a:lnTo>
                  <a:lnTo>
                    <a:pt x="4736" y="13534"/>
                  </a:lnTo>
                  <a:lnTo>
                    <a:pt x="5072" y="13715"/>
                  </a:lnTo>
                  <a:lnTo>
                    <a:pt x="5435" y="13896"/>
                  </a:lnTo>
                  <a:lnTo>
                    <a:pt x="5823" y="14051"/>
                  </a:lnTo>
                  <a:lnTo>
                    <a:pt x="6237" y="14181"/>
                  </a:lnTo>
                  <a:lnTo>
                    <a:pt x="6625" y="14258"/>
                  </a:lnTo>
                  <a:lnTo>
                    <a:pt x="6961" y="14284"/>
                  </a:lnTo>
                  <a:lnTo>
                    <a:pt x="7272" y="14232"/>
                  </a:lnTo>
                  <a:lnTo>
                    <a:pt x="7531" y="14155"/>
                  </a:lnTo>
                  <a:lnTo>
                    <a:pt x="7789" y="14025"/>
                  </a:lnTo>
                  <a:lnTo>
                    <a:pt x="7996" y="13870"/>
                  </a:lnTo>
                  <a:lnTo>
                    <a:pt x="8177" y="13689"/>
                  </a:lnTo>
                  <a:lnTo>
                    <a:pt x="8307" y="13534"/>
                  </a:lnTo>
                  <a:lnTo>
                    <a:pt x="8436" y="13353"/>
                  </a:lnTo>
                  <a:lnTo>
                    <a:pt x="8643" y="12990"/>
                  </a:lnTo>
                  <a:lnTo>
                    <a:pt x="8799" y="12628"/>
                  </a:lnTo>
                  <a:lnTo>
                    <a:pt x="8928" y="12317"/>
                  </a:lnTo>
                  <a:lnTo>
                    <a:pt x="8980" y="12136"/>
                  </a:lnTo>
                  <a:lnTo>
                    <a:pt x="8980" y="11903"/>
                  </a:lnTo>
                  <a:lnTo>
                    <a:pt x="8954" y="11671"/>
                  </a:lnTo>
                  <a:lnTo>
                    <a:pt x="8902" y="11386"/>
                  </a:lnTo>
                  <a:lnTo>
                    <a:pt x="8824" y="11127"/>
                  </a:lnTo>
                  <a:lnTo>
                    <a:pt x="8721" y="10817"/>
                  </a:lnTo>
                  <a:lnTo>
                    <a:pt x="8488" y="10247"/>
                  </a:lnTo>
                  <a:lnTo>
                    <a:pt x="8255" y="9704"/>
                  </a:lnTo>
                  <a:lnTo>
                    <a:pt x="8022" y="9264"/>
                  </a:lnTo>
                  <a:lnTo>
                    <a:pt x="7815" y="8850"/>
                  </a:lnTo>
                  <a:lnTo>
                    <a:pt x="7608" y="8539"/>
                  </a:lnTo>
                  <a:lnTo>
                    <a:pt x="7453" y="8229"/>
                  </a:lnTo>
                  <a:lnTo>
                    <a:pt x="7272" y="7893"/>
                  </a:lnTo>
                  <a:lnTo>
                    <a:pt x="7117" y="7530"/>
                  </a:lnTo>
                  <a:lnTo>
                    <a:pt x="6987" y="7142"/>
                  </a:lnTo>
                  <a:lnTo>
                    <a:pt x="6858" y="6754"/>
                  </a:lnTo>
                  <a:lnTo>
                    <a:pt x="6625" y="5952"/>
                  </a:lnTo>
                  <a:lnTo>
                    <a:pt x="6418" y="5072"/>
                  </a:lnTo>
                  <a:lnTo>
                    <a:pt x="6263" y="4166"/>
                  </a:lnTo>
                  <a:lnTo>
                    <a:pt x="6107" y="3235"/>
                  </a:lnTo>
                  <a:lnTo>
                    <a:pt x="5978" y="2251"/>
                  </a:lnTo>
                  <a:lnTo>
                    <a:pt x="5823" y="1889"/>
                  </a:lnTo>
                  <a:lnTo>
                    <a:pt x="5642" y="1527"/>
                  </a:lnTo>
                  <a:lnTo>
                    <a:pt x="5435" y="1216"/>
                  </a:lnTo>
                  <a:lnTo>
                    <a:pt x="5228" y="932"/>
                  </a:lnTo>
                  <a:lnTo>
                    <a:pt x="5021" y="673"/>
                  </a:lnTo>
                  <a:lnTo>
                    <a:pt x="4788" y="466"/>
                  </a:lnTo>
                  <a:lnTo>
                    <a:pt x="4529" y="285"/>
                  </a:lnTo>
                  <a:lnTo>
                    <a:pt x="4270" y="155"/>
                  </a:lnTo>
                  <a:lnTo>
                    <a:pt x="4011" y="78"/>
                  </a:lnTo>
                  <a:lnTo>
                    <a:pt x="3753" y="26"/>
                  </a:lnTo>
                  <a:lnTo>
                    <a:pt x="3468" y="0"/>
                  </a:lnTo>
                  <a:close/>
                </a:path>
              </a:pathLst>
            </a:custGeom>
            <a:solidFill>
              <a:srgbClr val="F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46"/>
            <p:cNvSpPr/>
            <p:nvPr/>
          </p:nvSpPr>
          <p:spPr>
            <a:xfrm>
              <a:off x="8602886" y="4265193"/>
              <a:ext cx="140437" cy="182217"/>
            </a:xfrm>
            <a:custGeom>
              <a:rect b="b" l="l" r="r" t="t"/>
              <a:pathLst>
                <a:path extrusionOk="0" h="10611" w="8178">
                  <a:moveTo>
                    <a:pt x="259" y="1"/>
                  </a:moveTo>
                  <a:lnTo>
                    <a:pt x="130" y="389"/>
                  </a:lnTo>
                  <a:lnTo>
                    <a:pt x="52" y="699"/>
                  </a:lnTo>
                  <a:lnTo>
                    <a:pt x="0" y="984"/>
                  </a:lnTo>
                  <a:lnTo>
                    <a:pt x="156" y="1657"/>
                  </a:lnTo>
                  <a:lnTo>
                    <a:pt x="570" y="3287"/>
                  </a:lnTo>
                  <a:lnTo>
                    <a:pt x="854" y="4244"/>
                  </a:lnTo>
                  <a:lnTo>
                    <a:pt x="1139" y="5202"/>
                  </a:lnTo>
                  <a:lnTo>
                    <a:pt x="1424" y="6056"/>
                  </a:lnTo>
                  <a:lnTo>
                    <a:pt x="1579" y="6418"/>
                  </a:lnTo>
                  <a:lnTo>
                    <a:pt x="1734" y="6729"/>
                  </a:lnTo>
                  <a:lnTo>
                    <a:pt x="2045" y="7298"/>
                  </a:lnTo>
                  <a:lnTo>
                    <a:pt x="2381" y="7815"/>
                  </a:lnTo>
                  <a:lnTo>
                    <a:pt x="2795" y="8333"/>
                  </a:lnTo>
                  <a:lnTo>
                    <a:pt x="3028" y="8566"/>
                  </a:lnTo>
                  <a:lnTo>
                    <a:pt x="3261" y="8825"/>
                  </a:lnTo>
                  <a:lnTo>
                    <a:pt x="3520" y="9032"/>
                  </a:lnTo>
                  <a:lnTo>
                    <a:pt x="3804" y="9265"/>
                  </a:lnTo>
                  <a:lnTo>
                    <a:pt x="4089" y="9472"/>
                  </a:lnTo>
                  <a:lnTo>
                    <a:pt x="4399" y="9679"/>
                  </a:lnTo>
                  <a:lnTo>
                    <a:pt x="4736" y="9860"/>
                  </a:lnTo>
                  <a:lnTo>
                    <a:pt x="5072" y="10041"/>
                  </a:lnTo>
                  <a:lnTo>
                    <a:pt x="5435" y="10222"/>
                  </a:lnTo>
                  <a:lnTo>
                    <a:pt x="5823" y="10377"/>
                  </a:lnTo>
                  <a:lnTo>
                    <a:pt x="6237" y="10507"/>
                  </a:lnTo>
                  <a:lnTo>
                    <a:pt x="6625" y="10584"/>
                  </a:lnTo>
                  <a:lnTo>
                    <a:pt x="6961" y="10610"/>
                  </a:lnTo>
                  <a:lnTo>
                    <a:pt x="7272" y="10558"/>
                  </a:lnTo>
                  <a:lnTo>
                    <a:pt x="7531" y="10481"/>
                  </a:lnTo>
                  <a:lnTo>
                    <a:pt x="7789" y="10351"/>
                  </a:lnTo>
                  <a:lnTo>
                    <a:pt x="7996" y="10196"/>
                  </a:lnTo>
                  <a:lnTo>
                    <a:pt x="8177" y="10015"/>
                  </a:lnTo>
                  <a:lnTo>
                    <a:pt x="8177" y="10015"/>
                  </a:lnTo>
                  <a:lnTo>
                    <a:pt x="7893" y="10093"/>
                  </a:lnTo>
                  <a:lnTo>
                    <a:pt x="7531" y="10144"/>
                  </a:lnTo>
                  <a:lnTo>
                    <a:pt x="7324" y="10144"/>
                  </a:lnTo>
                  <a:lnTo>
                    <a:pt x="7091" y="10118"/>
                  </a:lnTo>
                  <a:lnTo>
                    <a:pt x="6832" y="10067"/>
                  </a:lnTo>
                  <a:lnTo>
                    <a:pt x="6547" y="10015"/>
                  </a:lnTo>
                  <a:lnTo>
                    <a:pt x="6288" y="9937"/>
                  </a:lnTo>
                  <a:lnTo>
                    <a:pt x="6004" y="9834"/>
                  </a:lnTo>
                  <a:lnTo>
                    <a:pt x="5719" y="9704"/>
                  </a:lnTo>
                  <a:lnTo>
                    <a:pt x="5409" y="9549"/>
                  </a:lnTo>
                  <a:lnTo>
                    <a:pt x="5098" y="9368"/>
                  </a:lnTo>
                  <a:lnTo>
                    <a:pt x="4788" y="9187"/>
                  </a:lnTo>
                  <a:lnTo>
                    <a:pt x="4477" y="8980"/>
                  </a:lnTo>
                  <a:lnTo>
                    <a:pt x="4167" y="8747"/>
                  </a:lnTo>
                  <a:lnTo>
                    <a:pt x="3882" y="8488"/>
                  </a:lnTo>
                  <a:lnTo>
                    <a:pt x="3571" y="8204"/>
                  </a:lnTo>
                  <a:lnTo>
                    <a:pt x="3287" y="7919"/>
                  </a:lnTo>
                  <a:lnTo>
                    <a:pt x="3028" y="7608"/>
                  </a:lnTo>
                  <a:lnTo>
                    <a:pt x="2769" y="7272"/>
                  </a:lnTo>
                  <a:lnTo>
                    <a:pt x="2536" y="6936"/>
                  </a:lnTo>
                  <a:lnTo>
                    <a:pt x="2329" y="6573"/>
                  </a:lnTo>
                  <a:lnTo>
                    <a:pt x="2148" y="6185"/>
                  </a:lnTo>
                  <a:lnTo>
                    <a:pt x="1864" y="5487"/>
                  </a:lnTo>
                  <a:lnTo>
                    <a:pt x="1579" y="4658"/>
                  </a:lnTo>
                  <a:lnTo>
                    <a:pt x="1294" y="3779"/>
                  </a:lnTo>
                  <a:lnTo>
                    <a:pt x="1036" y="2899"/>
                  </a:lnTo>
                  <a:lnTo>
                    <a:pt x="570" y="1217"/>
                  </a:lnTo>
                  <a:lnTo>
                    <a:pt x="259"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46"/>
            <p:cNvSpPr/>
            <p:nvPr/>
          </p:nvSpPr>
          <p:spPr>
            <a:xfrm>
              <a:off x="8649097" y="4289630"/>
              <a:ext cx="84454" cy="58232"/>
            </a:xfrm>
            <a:custGeom>
              <a:rect b="b" l="l" r="r" t="t"/>
              <a:pathLst>
                <a:path extrusionOk="0" h="3391" w="4918">
                  <a:moveTo>
                    <a:pt x="1320" y="1"/>
                  </a:moveTo>
                  <a:lnTo>
                    <a:pt x="777" y="53"/>
                  </a:lnTo>
                  <a:lnTo>
                    <a:pt x="363" y="130"/>
                  </a:lnTo>
                  <a:lnTo>
                    <a:pt x="78" y="208"/>
                  </a:lnTo>
                  <a:lnTo>
                    <a:pt x="1" y="234"/>
                  </a:lnTo>
                  <a:lnTo>
                    <a:pt x="725" y="2821"/>
                  </a:lnTo>
                  <a:lnTo>
                    <a:pt x="1087" y="2744"/>
                  </a:lnTo>
                  <a:lnTo>
                    <a:pt x="1450" y="2692"/>
                  </a:lnTo>
                  <a:lnTo>
                    <a:pt x="1812" y="2666"/>
                  </a:lnTo>
                  <a:lnTo>
                    <a:pt x="2174" y="2666"/>
                  </a:lnTo>
                  <a:lnTo>
                    <a:pt x="2537" y="2692"/>
                  </a:lnTo>
                  <a:lnTo>
                    <a:pt x="2873" y="2744"/>
                  </a:lnTo>
                  <a:lnTo>
                    <a:pt x="3209" y="2821"/>
                  </a:lnTo>
                  <a:lnTo>
                    <a:pt x="3520" y="2899"/>
                  </a:lnTo>
                  <a:lnTo>
                    <a:pt x="4089" y="3054"/>
                  </a:lnTo>
                  <a:lnTo>
                    <a:pt x="4529" y="3235"/>
                  </a:lnTo>
                  <a:lnTo>
                    <a:pt x="4917" y="3391"/>
                  </a:lnTo>
                  <a:lnTo>
                    <a:pt x="4736" y="3054"/>
                  </a:lnTo>
                  <a:lnTo>
                    <a:pt x="4555" y="2640"/>
                  </a:lnTo>
                  <a:lnTo>
                    <a:pt x="4244" y="1786"/>
                  </a:lnTo>
                  <a:lnTo>
                    <a:pt x="3986" y="1062"/>
                  </a:lnTo>
                  <a:lnTo>
                    <a:pt x="3908" y="777"/>
                  </a:lnTo>
                  <a:lnTo>
                    <a:pt x="3572" y="544"/>
                  </a:lnTo>
                  <a:lnTo>
                    <a:pt x="3261" y="363"/>
                  </a:lnTo>
                  <a:lnTo>
                    <a:pt x="2925" y="234"/>
                  </a:lnTo>
                  <a:lnTo>
                    <a:pt x="2588" y="130"/>
                  </a:lnTo>
                  <a:lnTo>
                    <a:pt x="2252" y="53"/>
                  </a:lnTo>
                  <a:lnTo>
                    <a:pt x="1916" y="27"/>
                  </a:lnTo>
                  <a:lnTo>
                    <a:pt x="1605"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46"/>
            <p:cNvSpPr/>
            <p:nvPr/>
          </p:nvSpPr>
          <p:spPr>
            <a:xfrm>
              <a:off x="8636218" y="4214088"/>
              <a:ext cx="67110" cy="57339"/>
            </a:xfrm>
            <a:custGeom>
              <a:rect b="b" l="l" r="r" t="t"/>
              <a:pathLst>
                <a:path extrusionOk="0" h="3339" w="3908">
                  <a:moveTo>
                    <a:pt x="880" y="1"/>
                  </a:moveTo>
                  <a:lnTo>
                    <a:pt x="621" y="27"/>
                  </a:lnTo>
                  <a:lnTo>
                    <a:pt x="388" y="78"/>
                  </a:lnTo>
                  <a:lnTo>
                    <a:pt x="285" y="130"/>
                  </a:lnTo>
                  <a:lnTo>
                    <a:pt x="207" y="208"/>
                  </a:lnTo>
                  <a:lnTo>
                    <a:pt x="130" y="285"/>
                  </a:lnTo>
                  <a:lnTo>
                    <a:pt x="78" y="363"/>
                  </a:lnTo>
                  <a:lnTo>
                    <a:pt x="26" y="467"/>
                  </a:lnTo>
                  <a:lnTo>
                    <a:pt x="0" y="570"/>
                  </a:lnTo>
                  <a:lnTo>
                    <a:pt x="0" y="777"/>
                  </a:lnTo>
                  <a:lnTo>
                    <a:pt x="26" y="1036"/>
                  </a:lnTo>
                  <a:lnTo>
                    <a:pt x="104" y="1295"/>
                  </a:lnTo>
                  <a:lnTo>
                    <a:pt x="233" y="1553"/>
                  </a:lnTo>
                  <a:lnTo>
                    <a:pt x="414" y="1838"/>
                  </a:lnTo>
                  <a:lnTo>
                    <a:pt x="595" y="2097"/>
                  </a:lnTo>
                  <a:lnTo>
                    <a:pt x="828" y="2381"/>
                  </a:lnTo>
                  <a:lnTo>
                    <a:pt x="1087" y="2614"/>
                  </a:lnTo>
                  <a:lnTo>
                    <a:pt x="1372" y="2821"/>
                  </a:lnTo>
                  <a:lnTo>
                    <a:pt x="1682" y="3028"/>
                  </a:lnTo>
                  <a:lnTo>
                    <a:pt x="1993" y="3158"/>
                  </a:lnTo>
                  <a:lnTo>
                    <a:pt x="2329" y="3261"/>
                  </a:lnTo>
                  <a:lnTo>
                    <a:pt x="2666" y="3339"/>
                  </a:lnTo>
                  <a:lnTo>
                    <a:pt x="2976" y="3339"/>
                  </a:lnTo>
                  <a:lnTo>
                    <a:pt x="3235" y="3287"/>
                  </a:lnTo>
                  <a:lnTo>
                    <a:pt x="3442" y="3210"/>
                  </a:lnTo>
                  <a:lnTo>
                    <a:pt x="3597" y="3080"/>
                  </a:lnTo>
                  <a:lnTo>
                    <a:pt x="3726" y="2925"/>
                  </a:lnTo>
                  <a:lnTo>
                    <a:pt x="3830" y="2770"/>
                  </a:lnTo>
                  <a:lnTo>
                    <a:pt x="3882" y="2588"/>
                  </a:lnTo>
                  <a:lnTo>
                    <a:pt x="3908" y="2381"/>
                  </a:lnTo>
                  <a:lnTo>
                    <a:pt x="3908" y="2200"/>
                  </a:lnTo>
                  <a:lnTo>
                    <a:pt x="3908" y="2019"/>
                  </a:lnTo>
                  <a:lnTo>
                    <a:pt x="3856" y="1683"/>
                  </a:lnTo>
                  <a:lnTo>
                    <a:pt x="3778" y="1424"/>
                  </a:lnTo>
                  <a:lnTo>
                    <a:pt x="3752" y="1346"/>
                  </a:lnTo>
                  <a:lnTo>
                    <a:pt x="3390" y="1062"/>
                  </a:lnTo>
                  <a:lnTo>
                    <a:pt x="3002" y="803"/>
                  </a:lnTo>
                  <a:lnTo>
                    <a:pt x="2510" y="518"/>
                  </a:lnTo>
                  <a:lnTo>
                    <a:pt x="2251" y="389"/>
                  </a:lnTo>
                  <a:lnTo>
                    <a:pt x="1967" y="260"/>
                  </a:lnTo>
                  <a:lnTo>
                    <a:pt x="1708" y="156"/>
                  </a:lnTo>
                  <a:lnTo>
                    <a:pt x="1423" y="78"/>
                  </a:lnTo>
                  <a:lnTo>
                    <a:pt x="1139" y="27"/>
                  </a:lnTo>
                  <a:lnTo>
                    <a:pt x="880"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46"/>
            <p:cNvSpPr/>
            <p:nvPr/>
          </p:nvSpPr>
          <p:spPr>
            <a:xfrm>
              <a:off x="8639773" y="4170539"/>
              <a:ext cx="81775" cy="94226"/>
            </a:xfrm>
            <a:custGeom>
              <a:rect b="b" l="l" r="r" t="t"/>
              <a:pathLst>
                <a:path extrusionOk="0" h="5487" w="4762">
                  <a:moveTo>
                    <a:pt x="647" y="1"/>
                  </a:moveTo>
                  <a:lnTo>
                    <a:pt x="0" y="3210"/>
                  </a:lnTo>
                  <a:lnTo>
                    <a:pt x="78" y="3443"/>
                  </a:lnTo>
                  <a:lnTo>
                    <a:pt x="207" y="3701"/>
                  </a:lnTo>
                  <a:lnTo>
                    <a:pt x="362" y="3986"/>
                  </a:lnTo>
                  <a:lnTo>
                    <a:pt x="595" y="4322"/>
                  </a:lnTo>
                  <a:lnTo>
                    <a:pt x="751" y="4503"/>
                  </a:lnTo>
                  <a:lnTo>
                    <a:pt x="906" y="4659"/>
                  </a:lnTo>
                  <a:lnTo>
                    <a:pt x="1087" y="4840"/>
                  </a:lnTo>
                  <a:lnTo>
                    <a:pt x="1294" y="4995"/>
                  </a:lnTo>
                  <a:lnTo>
                    <a:pt x="1527" y="5150"/>
                  </a:lnTo>
                  <a:lnTo>
                    <a:pt x="1760" y="5280"/>
                  </a:lnTo>
                  <a:lnTo>
                    <a:pt x="1993" y="5383"/>
                  </a:lnTo>
                  <a:lnTo>
                    <a:pt x="2226" y="5435"/>
                  </a:lnTo>
                  <a:lnTo>
                    <a:pt x="2433" y="5487"/>
                  </a:lnTo>
                  <a:lnTo>
                    <a:pt x="2614" y="5487"/>
                  </a:lnTo>
                  <a:lnTo>
                    <a:pt x="2769" y="5461"/>
                  </a:lnTo>
                  <a:lnTo>
                    <a:pt x="2924" y="5435"/>
                  </a:lnTo>
                  <a:lnTo>
                    <a:pt x="3054" y="5357"/>
                  </a:lnTo>
                  <a:lnTo>
                    <a:pt x="3157" y="5306"/>
                  </a:lnTo>
                  <a:lnTo>
                    <a:pt x="3338" y="5150"/>
                  </a:lnTo>
                  <a:lnTo>
                    <a:pt x="3468" y="4995"/>
                  </a:lnTo>
                  <a:lnTo>
                    <a:pt x="3545" y="4814"/>
                  </a:lnTo>
                  <a:lnTo>
                    <a:pt x="4762" y="1269"/>
                  </a:lnTo>
                  <a:lnTo>
                    <a:pt x="647"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46"/>
            <p:cNvSpPr/>
            <p:nvPr/>
          </p:nvSpPr>
          <p:spPr>
            <a:xfrm>
              <a:off x="8274943" y="4290076"/>
              <a:ext cx="168874" cy="236877"/>
            </a:xfrm>
            <a:custGeom>
              <a:rect b="b" l="l" r="r" t="t"/>
              <a:pathLst>
                <a:path extrusionOk="0" h="13794" w="9834">
                  <a:moveTo>
                    <a:pt x="6392" y="1"/>
                  </a:moveTo>
                  <a:lnTo>
                    <a:pt x="6107" y="78"/>
                  </a:lnTo>
                  <a:lnTo>
                    <a:pt x="5849" y="182"/>
                  </a:lnTo>
                  <a:lnTo>
                    <a:pt x="5590" y="311"/>
                  </a:lnTo>
                  <a:lnTo>
                    <a:pt x="5331" y="492"/>
                  </a:lnTo>
                  <a:lnTo>
                    <a:pt x="5072" y="725"/>
                  </a:lnTo>
                  <a:lnTo>
                    <a:pt x="4839" y="984"/>
                  </a:lnTo>
                  <a:lnTo>
                    <a:pt x="4606" y="1269"/>
                  </a:lnTo>
                  <a:lnTo>
                    <a:pt x="4399" y="1579"/>
                  </a:lnTo>
                  <a:lnTo>
                    <a:pt x="4192" y="1941"/>
                  </a:lnTo>
                  <a:lnTo>
                    <a:pt x="3934" y="2899"/>
                  </a:lnTo>
                  <a:lnTo>
                    <a:pt x="3675" y="3805"/>
                  </a:lnTo>
                  <a:lnTo>
                    <a:pt x="3390" y="4684"/>
                  </a:lnTo>
                  <a:lnTo>
                    <a:pt x="3106" y="5538"/>
                  </a:lnTo>
                  <a:lnTo>
                    <a:pt x="2769" y="6315"/>
                  </a:lnTo>
                  <a:lnTo>
                    <a:pt x="2588" y="6677"/>
                  </a:lnTo>
                  <a:lnTo>
                    <a:pt x="2407" y="7039"/>
                  </a:lnTo>
                  <a:lnTo>
                    <a:pt x="2200" y="7376"/>
                  </a:lnTo>
                  <a:lnTo>
                    <a:pt x="1993" y="7686"/>
                  </a:lnTo>
                  <a:lnTo>
                    <a:pt x="1786" y="7971"/>
                  </a:lnTo>
                  <a:lnTo>
                    <a:pt x="1553" y="8255"/>
                  </a:lnTo>
                  <a:lnTo>
                    <a:pt x="1294" y="8644"/>
                  </a:lnTo>
                  <a:lnTo>
                    <a:pt x="1010" y="9058"/>
                  </a:lnTo>
                  <a:lnTo>
                    <a:pt x="699" y="9575"/>
                  </a:lnTo>
                  <a:lnTo>
                    <a:pt x="414" y="10119"/>
                  </a:lnTo>
                  <a:lnTo>
                    <a:pt x="285" y="10403"/>
                  </a:lnTo>
                  <a:lnTo>
                    <a:pt x="182" y="10662"/>
                  </a:lnTo>
                  <a:lnTo>
                    <a:pt x="78" y="10921"/>
                  </a:lnTo>
                  <a:lnTo>
                    <a:pt x="26" y="11154"/>
                  </a:lnTo>
                  <a:lnTo>
                    <a:pt x="0" y="11387"/>
                  </a:lnTo>
                  <a:lnTo>
                    <a:pt x="26" y="11568"/>
                  </a:lnTo>
                  <a:lnTo>
                    <a:pt x="104" y="11904"/>
                  </a:lnTo>
                  <a:lnTo>
                    <a:pt x="233" y="12292"/>
                  </a:lnTo>
                  <a:lnTo>
                    <a:pt x="389" y="12654"/>
                  </a:lnTo>
                  <a:lnTo>
                    <a:pt x="492" y="12861"/>
                  </a:lnTo>
                  <a:lnTo>
                    <a:pt x="596" y="13043"/>
                  </a:lnTo>
                  <a:lnTo>
                    <a:pt x="777" y="13224"/>
                  </a:lnTo>
                  <a:lnTo>
                    <a:pt x="958" y="13405"/>
                  </a:lnTo>
                  <a:lnTo>
                    <a:pt x="1191" y="13560"/>
                  </a:lnTo>
                  <a:lnTo>
                    <a:pt x="1450" y="13690"/>
                  </a:lnTo>
                  <a:lnTo>
                    <a:pt x="1734" y="13767"/>
                  </a:lnTo>
                  <a:lnTo>
                    <a:pt x="2071" y="13793"/>
                  </a:lnTo>
                  <a:lnTo>
                    <a:pt x="2459" y="13767"/>
                  </a:lnTo>
                  <a:lnTo>
                    <a:pt x="2899" y="13664"/>
                  </a:lnTo>
                  <a:lnTo>
                    <a:pt x="3313" y="13560"/>
                  </a:lnTo>
                  <a:lnTo>
                    <a:pt x="3675" y="13431"/>
                  </a:lnTo>
                  <a:lnTo>
                    <a:pt x="4063" y="13301"/>
                  </a:lnTo>
                  <a:lnTo>
                    <a:pt x="4399" y="13146"/>
                  </a:lnTo>
                  <a:lnTo>
                    <a:pt x="4736" y="12991"/>
                  </a:lnTo>
                  <a:lnTo>
                    <a:pt x="5046" y="12810"/>
                  </a:lnTo>
                  <a:lnTo>
                    <a:pt x="5357" y="12629"/>
                  </a:lnTo>
                  <a:lnTo>
                    <a:pt x="5616" y="12422"/>
                  </a:lnTo>
                  <a:lnTo>
                    <a:pt x="5900" y="12215"/>
                  </a:lnTo>
                  <a:lnTo>
                    <a:pt x="6159" y="12008"/>
                  </a:lnTo>
                  <a:lnTo>
                    <a:pt x="6625" y="11542"/>
                  </a:lnTo>
                  <a:lnTo>
                    <a:pt x="7039" y="11076"/>
                  </a:lnTo>
                  <a:lnTo>
                    <a:pt x="7401" y="10558"/>
                  </a:lnTo>
                  <a:lnTo>
                    <a:pt x="7582" y="10248"/>
                  </a:lnTo>
                  <a:lnTo>
                    <a:pt x="7789" y="9912"/>
                  </a:lnTo>
                  <a:lnTo>
                    <a:pt x="8177" y="9083"/>
                  </a:lnTo>
                  <a:lnTo>
                    <a:pt x="8592" y="8178"/>
                  </a:lnTo>
                  <a:lnTo>
                    <a:pt x="8980" y="7272"/>
                  </a:lnTo>
                  <a:lnTo>
                    <a:pt x="9575" y="5720"/>
                  </a:lnTo>
                  <a:lnTo>
                    <a:pt x="9834" y="5047"/>
                  </a:lnTo>
                  <a:lnTo>
                    <a:pt x="9808" y="4762"/>
                  </a:lnTo>
                  <a:lnTo>
                    <a:pt x="9756" y="4452"/>
                  </a:lnTo>
                  <a:lnTo>
                    <a:pt x="9678" y="4063"/>
                  </a:lnTo>
                  <a:lnTo>
                    <a:pt x="9601" y="3701"/>
                  </a:lnTo>
                  <a:lnTo>
                    <a:pt x="9497" y="3339"/>
                  </a:lnTo>
                  <a:lnTo>
                    <a:pt x="9394" y="2951"/>
                  </a:lnTo>
                  <a:lnTo>
                    <a:pt x="9238" y="2537"/>
                  </a:lnTo>
                  <a:lnTo>
                    <a:pt x="9031" y="2097"/>
                  </a:lnTo>
                  <a:lnTo>
                    <a:pt x="8824" y="1683"/>
                  </a:lnTo>
                  <a:lnTo>
                    <a:pt x="8540" y="1269"/>
                  </a:lnTo>
                  <a:lnTo>
                    <a:pt x="8255" y="855"/>
                  </a:lnTo>
                  <a:lnTo>
                    <a:pt x="7996" y="596"/>
                  </a:lnTo>
                  <a:lnTo>
                    <a:pt x="7738" y="389"/>
                  </a:lnTo>
                  <a:lnTo>
                    <a:pt x="7479" y="208"/>
                  </a:lnTo>
                  <a:lnTo>
                    <a:pt x="7194" y="78"/>
                  </a:lnTo>
                  <a:lnTo>
                    <a:pt x="6935" y="27"/>
                  </a:lnTo>
                  <a:lnTo>
                    <a:pt x="6651" y="1"/>
                  </a:lnTo>
                  <a:close/>
                </a:path>
              </a:pathLst>
            </a:custGeom>
            <a:solidFill>
              <a:srgbClr val="F0F0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46"/>
            <p:cNvSpPr/>
            <p:nvPr/>
          </p:nvSpPr>
          <p:spPr>
            <a:xfrm>
              <a:off x="8285160" y="4359848"/>
              <a:ext cx="158657" cy="167106"/>
            </a:xfrm>
            <a:custGeom>
              <a:rect b="b" l="l" r="r" t="t"/>
              <a:pathLst>
                <a:path extrusionOk="0" h="9731" w="9239">
                  <a:moveTo>
                    <a:pt x="9083" y="0"/>
                  </a:moveTo>
                  <a:lnTo>
                    <a:pt x="8643" y="1165"/>
                  </a:lnTo>
                  <a:lnTo>
                    <a:pt x="7971" y="2769"/>
                  </a:lnTo>
                  <a:lnTo>
                    <a:pt x="7608" y="3623"/>
                  </a:lnTo>
                  <a:lnTo>
                    <a:pt x="7220" y="4451"/>
                  </a:lnTo>
                  <a:lnTo>
                    <a:pt x="6832" y="5227"/>
                  </a:lnTo>
                  <a:lnTo>
                    <a:pt x="6470" y="5900"/>
                  </a:lnTo>
                  <a:lnTo>
                    <a:pt x="6237" y="6263"/>
                  </a:lnTo>
                  <a:lnTo>
                    <a:pt x="5978" y="6599"/>
                  </a:lnTo>
                  <a:lnTo>
                    <a:pt x="5693" y="6909"/>
                  </a:lnTo>
                  <a:lnTo>
                    <a:pt x="5409" y="7194"/>
                  </a:lnTo>
                  <a:lnTo>
                    <a:pt x="5098" y="7479"/>
                  </a:lnTo>
                  <a:lnTo>
                    <a:pt x="4788" y="7738"/>
                  </a:lnTo>
                  <a:lnTo>
                    <a:pt x="4477" y="7970"/>
                  </a:lnTo>
                  <a:lnTo>
                    <a:pt x="4141" y="8177"/>
                  </a:lnTo>
                  <a:lnTo>
                    <a:pt x="3804" y="8384"/>
                  </a:lnTo>
                  <a:lnTo>
                    <a:pt x="3468" y="8540"/>
                  </a:lnTo>
                  <a:lnTo>
                    <a:pt x="3132" y="8695"/>
                  </a:lnTo>
                  <a:lnTo>
                    <a:pt x="2821" y="8850"/>
                  </a:lnTo>
                  <a:lnTo>
                    <a:pt x="2511" y="8954"/>
                  </a:lnTo>
                  <a:lnTo>
                    <a:pt x="2200" y="9031"/>
                  </a:lnTo>
                  <a:lnTo>
                    <a:pt x="1890" y="9109"/>
                  </a:lnTo>
                  <a:lnTo>
                    <a:pt x="1631" y="9161"/>
                  </a:lnTo>
                  <a:lnTo>
                    <a:pt x="1346" y="9187"/>
                  </a:lnTo>
                  <a:lnTo>
                    <a:pt x="855" y="9187"/>
                  </a:lnTo>
                  <a:lnTo>
                    <a:pt x="648" y="9161"/>
                  </a:lnTo>
                  <a:lnTo>
                    <a:pt x="285" y="9083"/>
                  </a:lnTo>
                  <a:lnTo>
                    <a:pt x="1" y="8980"/>
                  </a:lnTo>
                  <a:lnTo>
                    <a:pt x="182" y="9161"/>
                  </a:lnTo>
                  <a:lnTo>
                    <a:pt x="363" y="9342"/>
                  </a:lnTo>
                  <a:lnTo>
                    <a:pt x="596" y="9497"/>
                  </a:lnTo>
                  <a:lnTo>
                    <a:pt x="855" y="9627"/>
                  </a:lnTo>
                  <a:lnTo>
                    <a:pt x="1139" y="9704"/>
                  </a:lnTo>
                  <a:lnTo>
                    <a:pt x="1476" y="9730"/>
                  </a:lnTo>
                  <a:lnTo>
                    <a:pt x="1864" y="9704"/>
                  </a:lnTo>
                  <a:lnTo>
                    <a:pt x="2304" y="9601"/>
                  </a:lnTo>
                  <a:lnTo>
                    <a:pt x="2718" y="9497"/>
                  </a:lnTo>
                  <a:lnTo>
                    <a:pt x="3080" y="9368"/>
                  </a:lnTo>
                  <a:lnTo>
                    <a:pt x="3468" y="9238"/>
                  </a:lnTo>
                  <a:lnTo>
                    <a:pt x="3804" y="9083"/>
                  </a:lnTo>
                  <a:lnTo>
                    <a:pt x="4141" y="8928"/>
                  </a:lnTo>
                  <a:lnTo>
                    <a:pt x="4451" y="8747"/>
                  </a:lnTo>
                  <a:lnTo>
                    <a:pt x="4762" y="8566"/>
                  </a:lnTo>
                  <a:lnTo>
                    <a:pt x="5021" y="8359"/>
                  </a:lnTo>
                  <a:lnTo>
                    <a:pt x="5305" y="8152"/>
                  </a:lnTo>
                  <a:lnTo>
                    <a:pt x="5564" y="7945"/>
                  </a:lnTo>
                  <a:lnTo>
                    <a:pt x="6030" y="7479"/>
                  </a:lnTo>
                  <a:lnTo>
                    <a:pt x="6444" y="7013"/>
                  </a:lnTo>
                  <a:lnTo>
                    <a:pt x="6806" y="6495"/>
                  </a:lnTo>
                  <a:lnTo>
                    <a:pt x="6987" y="6185"/>
                  </a:lnTo>
                  <a:lnTo>
                    <a:pt x="7194" y="5849"/>
                  </a:lnTo>
                  <a:lnTo>
                    <a:pt x="7582" y="5020"/>
                  </a:lnTo>
                  <a:lnTo>
                    <a:pt x="7997" y="4115"/>
                  </a:lnTo>
                  <a:lnTo>
                    <a:pt x="8385" y="3209"/>
                  </a:lnTo>
                  <a:lnTo>
                    <a:pt x="8980" y="1657"/>
                  </a:lnTo>
                  <a:lnTo>
                    <a:pt x="9239" y="984"/>
                  </a:lnTo>
                  <a:lnTo>
                    <a:pt x="9213" y="699"/>
                  </a:lnTo>
                  <a:lnTo>
                    <a:pt x="9161" y="389"/>
                  </a:lnTo>
                  <a:lnTo>
                    <a:pt x="9083"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46"/>
            <p:cNvSpPr/>
            <p:nvPr/>
          </p:nvSpPr>
          <p:spPr>
            <a:xfrm>
              <a:off x="8306042" y="4374960"/>
              <a:ext cx="90671" cy="51552"/>
            </a:xfrm>
            <a:custGeom>
              <a:rect b="b" l="l" r="r" t="t"/>
              <a:pathLst>
                <a:path extrusionOk="0" h="3002" w="5280">
                  <a:moveTo>
                    <a:pt x="3054" y="0"/>
                  </a:moveTo>
                  <a:lnTo>
                    <a:pt x="2718" y="52"/>
                  </a:lnTo>
                  <a:lnTo>
                    <a:pt x="2356" y="104"/>
                  </a:lnTo>
                  <a:lnTo>
                    <a:pt x="2019" y="181"/>
                  </a:lnTo>
                  <a:lnTo>
                    <a:pt x="1657" y="337"/>
                  </a:lnTo>
                  <a:lnTo>
                    <a:pt x="1321" y="518"/>
                  </a:lnTo>
                  <a:lnTo>
                    <a:pt x="1191" y="802"/>
                  </a:lnTo>
                  <a:lnTo>
                    <a:pt x="881" y="1475"/>
                  </a:lnTo>
                  <a:lnTo>
                    <a:pt x="441" y="2303"/>
                  </a:lnTo>
                  <a:lnTo>
                    <a:pt x="208" y="2666"/>
                  </a:lnTo>
                  <a:lnTo>
                    <a:pt x="1" y="3002"/>
                  </a:lnTo>
                  <a:lnTo>
                    <a:pt x="415" y="2873"/>
                  </a:lnTo>
                  <a:lnTo>
                    <a:pt x="855" y="2769"/>
                  </a:lnTo>
                  <a:lnTo>
                    <a:pt x="1424" y="2666"/>
                  </a:lnTo>
                  <a:lnTo>
                    <a:pt x="1760" y="2614"/>
                  </a:lnTo>
                  <a:lnTo>
                    <a:pt x="2097" y="2588"/>
                  </a:lnTo>
                  <a:lnTo>
                    <a:pt x="2795" y="2588"/>
                  </a:lnTo>
                  <a:lnTo>
                    <a:pt x="3158" y="2640"/>
                  </a:lnTo>
                  <a:lnTo>
                    <a:pt x="3520" y="2717"/>
                  </a:lnTo>
                  <a:lnTo>
                    <a:pt x="3882" y="2795"/>
                  </a:lnTo>
                  <a:lnTo>
                    <a:pt x="4219" y="2950"/>
                  </a:lnTo>
                  <a:lnTo>
                    <a:pt x="5280" y="466"/>
                  </a:lnTo>
                  <a:lnTo>
                    <a:pt x="5176" y="414"/>
                  </a:lnTo>
                  <a:lnTo>
                    <a:pt x="4917" y="311"/>
                  </a:lnTo>
                  <a:lnTo>
                    <a:pt x="4503" y="181"/>
                  </a:lnTo>
                  <a:lnTo>
                    <a:pt x="3986" y="78"/>
                  </a:lnTo>
                  <a:lnTo>
                    <a:pt x="3675" y="26"/>
                  </a:lnTo>
                  <a:lnTo>
                    <a:pt x="3365"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46"/>
            <p:cNvSpPr/>
            <p:nvPr/>
          </p:nvSpPr>
          <p:spPr>
            <a:xfrm>
              <a:off x="8347376" y="4303419"/>
              <a:ext cx="70218" cy="52891"/>
            </a:xfrm>
            <a:custGeom>
              <a:rect b="b" l="l" r="r" t="t"/>
              <a:pathLst>
                <a:path extrusionOk="0" h="3080" w="4089">
                  <a:moveTo>
                    <a:pt x="2743" y="0"/>
                  </a:moveTo>
                  <a:lnTo>
                    <a:pt x="2459" y="52"/>
                  </a:lnTo>
                  <a:lnTo>
                    <a:pt x="2174" y="129"/>
                  </a:lnTo>
                  <a:lnTo>
                    <a:pt x="1863" y="233"/>
                  </a:lnTo>
                  <a:lnTo>
                    <a:pt x="1605" y="336"/>
                  </a:lnTo>
                  <a:lnTo>
                    <a:pt x="1087" y="543"/>
                  </a:lnTo>
                  <a:lnTo>
                    <a:pt x="647" y="776"/>
                  </a:lnTo>
                  <a:lnTo>
                    <a:pt x="259" y="983"/>
                  </a:lnTo>
                  <a:lnTo>
                    <a:pt x="233" y="1061"/>
                  </a:lnTo>
                  <a:lnTo>
                    <a:pt x="130" y="1294"/>
                  </a:lnTo>
                  <a:lnTo>
                    <a:pt x="52" y="1630"/>
                  </a:lnTo>
                  <a:lnTo>
                    <a:pt x="0" y="1811"/>
                  </a:lnTo>
                  <a:lnTo>
                    <a:pt x="0" y="2018"/>
                  </a:lnTo>
                  <a:lnTo>
                    <a:pt x="0" y="2200"/>
                  </a:lnTo>
                  <a:lnTo>
                    <a:pt x="26" y="2381"/>
                  </a:lnTo>
                  <a:lnTo>
                    <a:pt x="104" y="2562"/>
                  </a:lnTo>
                  <a:lnTo>
                    <a:pt x="207" y="2717"/>
                  </a:lnTo>
                  <a:lnTo>
                    <a:pt x="337" y="2872"/>
                  </a:lnTo>
                  <a:lnTo>
                    <a:pt x="544" y="2976"/>
                  </a:lnTo>
                  <a:lnTo>
                    <a:pt x="803" y="3054"/>
                  </a:lnTo>
                  <a:lnTo>
                    <a:pt x="1113" y="3079"/>
                  </a:lnTo>
                  <a:lnTo>
                    <a:pt x="1449" y="3079"/>
                  </a:lnTo>
                  <a:lnTo>
                    <a:pt x="1786" y="3002"/>
                  </a:lnTo>
                  <a:lnTo>
                    <a:pt x="2122" y="2898"/>
                  </a:lnTo>
                  <a:lnTo>
                    <a:pt x="2459" y="2743"/>
                  </a:lnTo>
                  <a:lnTo>
                    <a:pt x="2743" y="2562"/>
                  </a:lnTo>
                  <a:lnTo>
                    <a:pt x="3054" y="2355"/>
                  </a:lnTo>
                  <a:lnTo>
                    <a:pt x="3313" y="2122"/>
                  </a:lnTo>
                  <a:lnTo>
                    <a:pt x="3545" y="1889"/>
                  </a:lnTo>
                  <a:lnTo>
                    <a:pt x="3727" y="1630"/>
                  </a:lnTo>
                  <a:lnTo>
                    <a:pt x="3882" y="1372"/>
                  </a:lnTo>
                  <a:lnTo>
                    <a:pt x="4011" y="1139"/>
                  </a:lnTo>
                  <a:lnTo>
                    <a:pt x="4063" y="880"/>
                  </a:lnTo>
                  <a:lnTo>
                    <a:pt x="4089" y="673"/>
                  </a:lnTo>
                  <a:lnTo>
                    <a:pt x="4063" y="569"/>
                  </a:lnTo>
                  <a:lnTo>
                    <a:pt x="4037" y="466"/>
                  </a:lnTo>
                  <a:lnTo>
                    <a:pt x="3985" y="362"/>
                  </a:lnTo>
                  <a:lnTo>
                    <a:pt x="3934" y="285"/>
                  </a:lnTo>
                  <a:lnTo>
                    <a:pt x="3856" y="207"/>
                  </a:lnTo>
                  <a:lnTo>
                    <a:pt x="3752" y="155"/>
                  </a:lnTo>
                  <a:lnTo>
                    <a:pt x="3545" y="52"/>
                  </a:lnTo>
                  <a:lnTo>
                    <a:pt x="3287"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46"/>
            <p:cNvSpPr/>
            <p:nvPr/>
          </p:nvSpPr>
          <p:spPr>
            <a:xfrm>
              <a:off x="8336712" y="4260299"/>
              <a:ext cx="76881" cy="89795"/>
            </a:xfrm>
            <a:custGeom>
              <a:rect b="b" l="l" r="r" t="t"/>
              <a:pathLst>
                <a:path extrusionOk="0" h="5229" w="4477">
                  <a:moveTo>
                    <a:pt x="4244" y="1"/>
                  </a:moveTo>
                  <a:lnTo>
                    <a:pt x="0" y="751"/>
                  </a:lnTo>
                  <a:lnTo>
                    <a:pt x="777" y="4452"/>
                  </a:lnTo>
                  <a:lnTo>
                    <a:pt x="854" y="4607"/>
                  </a:lnTo>
                  <a:lnTo>
                    <a:pt x="932" y="4788"/>
                  </a:lnTo>
                  <a:lnTo>
                    <a:pt x="1087" y="4969"/>
                  </a:lnTo>
                  <a:lnTo>
                    <a:pt x="1191" y="5047"/>
                  </a:lnTo>
                  <a:lnTo>
                    <a:pt x="1320" y="5125"/>
                  </a:lnTo>
                  <a:lnTo>
                    <a:pt x="1475" y="5176"/>
                  </a:lnTo>
                  <a:lnTo>
                    <a:pt x="1631" y="5202"/>
                  </a:lnTo>
                  <a:lnTo>
                    <a:pt x="1812" y="5228"/>
                  </a:lnTo>
                  <a:lnTo>
                    <a:pt x="2019" y="5228"/>
                  </a:lnTo>
                  <a:lnTo>
                    <a:pt x="2252" y="5176"/>
                  </a:lnTo>
                  <a:lnTo>
                    <a:pt x="2484" y="5099"/>
                  </a:lnTo>
                  <a:lnTo>
                    <a:pt x="2743" y="4995"/>
                  </a:lnTo>
                  <a:lnTo>
                    <a:pt x="3002" y="4866"/>
                  </a:lnTo>
                  <a:lnTo>
                    <a:pt x="3209" y="4736"/>
                  </a:lnTo>
                  <a:lnTo>
                    <a:pt x="3416" y="4607"/>
                  </a:lnTo>
                  <a:lnTo>
                    <a:pt x="3597" y="4452"/>
                  </a:lnTo>
                  <a:lnTo>
                    <a:pt x="3752" y="4297"/>
                  </a:lnTo>
                  <a:lnTo>
                    <a:pt x="4037" y="3986"/>
                  </a:lnTo>
                  <a:lnTo>
                    <a:pt x="4244" y="3727"/>
                  </a:lnTo>
                  <a:lnTo>
                    <a:pt x="4373" y="3494"/>
                  </a:lnTo>
                  <a:lnTo>
                    <a:pt x="4477" y="3261"/>
                  </a:lnTo>
                  <a:lnTo>
                    <a:pt x="4244" y="1"/>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46"/>
            <p:cNvSpPr/>
            <p:nvPr/>
          </p:nvSpPr>
          <p:spPr>
            <a:xfrm>
              <a:off x="8362935" y="2577927"/>
              <a:ext cx="230197" cy="319958"/>
            </a:xfrm>
            <a:custGeom>
              <a:rect b="b" l="l" r="r" t="t"/>
              <a:pathLst>
                <a:path extrusionOk="0" h="18632" w="13405">
                  <a:moveTo>
                    <a:pt x="6262" y="1"/>
                  </a:moveTo>
                  <a:lnTo>
                    <a:pt x="5848" y="52"/>
                  </a:lnTo>
                  <a:lnTo>
                    <a:pt x="5434" y="104"/>
                  </a:lnTo>
                  <a:lnTo>
                    <a:pt x="5046" y="208"/>
                  </a:lnTo>
                  <a:lnTo>
                    <a:pt x="4658" y="311"/>
                  </a:lnTo>
                  <a:lnTo>
                    <a:pt x="4296" y="440"/>
                  </a:lnTo>
                  <a:lnTo>
                    <a:pt x="3959" y="596"/>
                  </a:lnTo>
                  <a:lnTo>
                    <a:pt x="3649" y="777"/>
                  </a:lnTo>
                  <a:lnTo>
                    <a:pt x="3312" y="984"/>
                  </a:lnTo>
                  <a:lnTo>
                    <a:pt x="3028" y="1191"/>
                  </a:lnTo>
                  <a:lnTo>
                    <a:pt x="2743" y="1424"/>
                  </a:lnTo>
                  <a:lnTo>
                    <a:pt x="2484" y="1683"/>
                  </a:lnTo>
                  <a:lnTo>
                    <a:pt x="2225" y="1967"/>
                  </a:lnTo>
                  <a:lnTo>
                    <a:pt x="1993" y="2252"/>
                  </a:lnTo>
                  <a:lnTo>
                    <a:pt x="1760" y="2562"/>
                  </a:lnTo>
                  <a:lnTo>
                    <a:pt x="1553" y="2899"/>
                  </a:lnTo>
                  <a:lnTo>
                    <a:pt x="1346" y="3235"/>
                  </a:lnTo>
                  <a:lnTo>
                    <a:pt x="1164" y="3597"/>
                  </a:lnTo>
                  <a:lnTo>
                    <a:pt x="1009" y="3986"/>
                  </a:lnTo>
                  <a:lnTo>
                    <a:pt x="854" y="4374"/>
                  </a:lnTo>
                  <a:lnTo>
                    <a:pt x="699" y="4762"/>
                  </a:lnTo>
                  <a:lnTo>
                    <a:pt x="595" y="5176"/>
                  </a:lnTo>
                  <a:lnTo>
                    <a:pt x="362" y="6056"/>
                  </a:lnTo>
                  <a:lnTo>
                    <a:pt x="207" y="6961"/>
                  </a:lnTo>
                  <a:lnTo>
                    <a:pt x="78" y="7919"/>
                  </a:lnTo>
                  <a:lnTo>
                    <a:pt x="0" y="8902"/>
                  </a:lnTo>
                  <a:lnTo>
                    <a:pt x="0" y="9911"/>
                  </a:lnTo>
                  <a:lnTo>
                    <a:pt x="0" y="10921"/>
                  </a:lnTo>
                  <a:lnTo>
                    <a:pt x="52" y="11852"/>
                  </a:lnTo>
                  <a:lnTo>
                    <a:pt x="129" y="12732"/>
                  </a:lnTo>
                  <a:lnTo>
                    <a:pt x="233" y="13586"/>
                  </a:lnTo>
                  <a:lnTo>
                    <a:pt x="388" y="14336"/>
                  </a:lnTo>
                  <a:lnTo>
                    <a:pt x="492" y="14699"/>
                  </a:lnTo>
                  <a:lnTo>
                    <a:pt x="621" y="15061"/>
                  </a:lnTo>
                  <a:lnTo>
                    <a:pt x="750" y="15397"/>
                  </a:lnTo>
                  <a:lnTo>
                    <a:pt x="880" y="15708"/>
                  </a:lnTo>
                  <a:lnTo>
                    <a:pt x="1035" y="16018"/>
                  </a:lnTo>
                  <a:lnTo>
                    <a:pt x="1216" y="16303"/>
                  </a:lnTo>
                  <a:lnTo>
                    <a:pt x="1397" y="16562"/>
                  </a:lnTo>
                  <a:lnTo>
                    <a:pt x="1604" y="16820"/>
                  </a:lnTo>
                  <a:lnTo>
                    <a:pt x="1837" y="17053"/>
                  </a:lnTo>
                  <a:lnTo>
                    <a:pt x="2070" y="17286"/>
                  </a:lnTo>
                  <a:lnTo>
                    <a:pt x="2355" y="17493"/>
                  </a:lnTo>
                  <a:lnTo>
                    <a:pt x="2639" y="17674"/>
                  </a:lnTo>
                  <a:lnTo>
                    <a:pt x="2924" y="17856"/>
                  </a:lnTo>
                  <a:lnTo>
                    <a:pt x="3260" y="18011"/>
                  </a:lnTo>
                  <a:lnTo>
                    <a:pt x="3597" y="18140"/>
                  </a:lnTo>
                  <a:lnTo>
                    <a:pt x="3959" y="18270"/>
                  </a:lnTo>
                  <a:lnTo>
                    <a:pt x="4373" y="18373"/>
                  </a:lnTo>
                  <a:lnTo>
                    <a:pt x="4787" y="18451"/>
                  </a:lnTo>
                  <a:lnTo>
                    <a:pt x="5227" y="18528"/>
                  </a:lnTo>
                  <a:lnTo>
                    <a:pt x="5693" y="18580"/>
                  </a:lnTo>
                  <a:lnTo>
                    <a:pt x="6185" y="18606"/>
                  </a:lnTo>
                  <a:lnTo>
                    <a:pt x="6702" y="18632"/>
                  </a:lnTo>
                  <a:lnTo>
                    <a:pt x="7142" y="18632"/>
                  </a:lnTo>
                  <a:lnTo>
                    <a:pt x="7582" y="18606"/>
                  </a:lnTo>
                  <a:lnTo>
                    <a:pt x="7996" y="18554"/>
                  </a:lnTo>
                  <a:lnTo>
                    <a:pt x="8384" y="18502"/>
                  </a:lnTo>
                  <a:lnTo>
                    <a:pt x="8772" y="18425"/>
                  </a:lnTo>
                  <a:lnTo>
                    <a:pt x="9135" y="18321"/>
                  </a:lnTo>
                  <a:lnTo>
                    <a:pt x="9471" y="18192"/>
                  </a:lnTo>
                  <a:lnTo>
                    <a:pt x="9807" y="18063"/>
                  </a:lnTo>
                  <a:lnTo>
                    <a:pt x="10118" y="17907"/>
                  </a:lnTo>
                  <a:lnTo>
                    <a:pt x="10428" y="17752"/>
                  </a:lnTo>
                  <a:lnTo>
                    <a:pt x="10713" y="17545"/>
                  </a:lnTo>
                  <a:lnTo>
                    <a:pt x="10972" y="17338"/>
                  </a:lnTo>
                  <a:lnTo>
                    <a:pt x="11231" y="17131"/>
                  </a:lnTo>
                  <a:lnTo>
                    <a:pt x="11463" y="16872"/>
                  </a:lnTo>
                  <a:lnTo>
                    <a:pt x="11670" y="16613"/>
                  </a:lnTo>
                  <a:lnTo>
                    <a:pt x="11877" y="16355"/>
                  </a:lnTo>
                  <a:lnTo>
                    <a:pt x="12084" y="16070"/>
                  </a:lnTo>
                  <a:lnTo>
                    <a:pt x="12266" y="15760"/>
                  </a:lnTo>
                  <a:lnTo>
                    <a:pt x="12421" y="15423"/>
                  </a:lnTo>
                  <a:lnTo>
                    <a:pt x="12576" y="15087"/>
                  </a:lnTo>
                  <a:lnTo>
                    <a:pt x="12705" y="14750"/>
                  </a:lnTo>
                  <a:lnTo>
                    <a:pt x="12835" y="14388"/>
                  </a:lnTo>
                  <a:lnTo>
                    <a:pt x="12938" y="14000"/>
                  </a:lnTo>
                  <a:lnTo>
                    <a:pt x="13042" y="13586"/>
                  </a:lnTo>
                  <a:lnTo>
                    <a:pt x="13223" y="12758"/>
                  </a:lnTo>
                  <a:lnTo>
                    <a:pt x="13327" y="11852"/>
                  </a:lnTo>
                  <a:lnTo>
                    <a:pt x="13378" y="10921"/>
                  </a:lnTo>
                  <a:lnTo>
                    <a:pt x="13404" y="9911"/>
                  </a:lnTo>
                  <a:lnTo>
                    <a:pt x="13404" y="8902"/>
                  </a:lnTo>
                  <a:lnTo>
                    <a:pt x="13352" y="7919"/>
                  </a:lnTo>
                  <a:lnTo>
                    <a:pt x="13249" y="6961"/>
                  </a:lnTo>
                  <a:lnTo>
                    <a:pt x="13120" y="6056"/>
                  </a:lnTo>
                  <a:lnTo>
                    <a:pt x="12938" y="5176"/>
                  </a:lnTo>
                  <a:lnTo>
                    <a:pt x="12835" y="4762"/>
                  </a:lnTo>
                  <a:lnTo>
                    <a:pt x="12705" y="4374"/>
                  </a:lnTo>
                  <a:lnTo>
                    <a:pt x="12576" y="3986"/>
                  </a:lnTo>
                  <a:lnTo>
                    <a:pt x="12421" y="3597"/>
                  </a:lnTo>
                  <a:lnTo>
                    <a:pt x="12240" y="3235"/>
                  </a:lnTo>
                  <a:lnTo>
                    <a:pt x="12059" y="2899"/>
                  </a:lnTo>
                  <a:lnTo>
                    <a:pt x="11877" y="2562"/>
                  </a:lnTo>
                  <a:lnTo>
                    <a:pt x="11670" y="2252"/>
                  </a:lnTo>
                  <a:lnTo>
                    <a:pt x="11438" y="1967"/>
                  </a:lnTo>
                  <a:lnTo>
                    <a:pt x="11179" y="1683"/>
                  </a:lnTo>
                  <a:lnTo>
                    <a:pt x="10920" y="1424"/>
                  </a:lnTo>
                  <a:lnTo>
                    <a:pt x="10635" y="1191"/>
                  </a:lnTo>
                  <a:lnTo>
                    <a:pt x="10325" y="984"/>
                  </a:lnTo>
                  <a:lnTo>
                    <a:pt x="10014" y="777"/>
                  </a:lnTo>
                  <a:lnTo>
                    <a:pt x="9678" y="596"/>
                  </a:lnTo>
                  <a:lnTo>
                    <a:pt x="9316" y="440"/>
                  </a:lnTo>
                  <a:lnTo>
                    <a:pt x="8927" y="311"/>
                  </a:lnTo>
                  <a:lnTo>
                    <a:pt x="8539" y="208"/>
                  </a:lnTo>
                  <a:lnTo>
                    <a:pt x="8099" y="104"/>
                  </a:lnTo>
                  <a:lnTo>
                    <a:pt x="7660" y="52"/>
                  </a:lnTo>
                  <a:lnTo>
                    <a:pt x="719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46"/>
            <p:cNvSpPr/>
            <p:nvPr/>
          </p:nvSpPr>
          <p:spPr>
            <a:xfrm>
              <a:off x="8362935" y="2577927"/>
              <a:ext cx="230197" cy="319958"/>
            </a:xfrm>
            <a:custGeom>
              <a:rect b="b" l="l" r="r" t="t"/>
              <a:pathLst>
                <a:path extrusionOk="0" fill="none" h="18632" w="13405">
                  <a:moveTo>
                    <a:pt x="13404" y="9911"/>
                  </a:moveTo>
                  <a:lnTo>
                    <a:pt x="13404" y="9911"/>
                  </a:lnTo>
                  <a:lnTo>
                    <a:pt x="13378" y="10921"/>
                  </a:lnTo>
                  <a:lnTo>
                    <a:pt x="13327" y="11852"/>
                  </a:lnTo>
                  <a:lnTo>
                    <a:pt x="13223" y="12758"/>
                  </a:lnTo>
                  <a:lnTo>
                    <a:pt x="13042" y="13586"/>
                  </a:lnTo>
                  <a:lnTo>
                    <a:pt x="12938" y="14000"/>
                  </a:lnTo>
                  <a:lnTo>
                    <a:pt x="12835" y="14388"/>
                  </a:lnTo>
                  <a:lnTo>
                    <a:pt x="12705" y="14750"/>
                  </a:lnTo>
                  <a:lnTo>
                    <a:pt x="12576" y="15087"/>
                  </a:lnTo>
                  <a:lnTo>
                    <a:pt x="12421" y="15423"/>
                  </a:lnTo>
                  <a:lnTo>
                    <a:pt x="12266" y="15760"/>
                  </a:lnTo>
                  <a:lnTo>
                    <a:pt x="12084" y="16070"/>
                  </a:lnTo>
                  <a:lnTo>
                    <a:pt x="11877" y="16355"/>
                  </a:lnTo>
                  <a:lnTo>
                    <a:pt x="11670" y="16613"/>
                  </a:lnTo>
                  <a:lnTo>
                    <a:pt x="11463" y="16872"/>
                  </a:lnTo>
                  <a:lnTo>
                    <a:pt x="11231" y="17131"/>
                  </a:lnTo>
                  <a:lnTo>
                    <a:pt x="10972" y="17338"/>
                  </a:lnTo>
                  <a:lnTo>
                    <a:pt x="10713" y="17545"/>
                  </a:lnTo>
                  <a:lnTo>
                    <a:pt x="10428" y="17752"/>
                  </a:lnTo>
                  <a:lnTo>
                    <a:pt x="10118" y="17907"/>
                  </a:lnTo>
                  <a:lnTo>
                    <a:pt x="9807" y="18063"/>
                  </a:lnTo>
                  <a:lnTo>
                    <a:pt x="9471" y="18192"/>
                  </a:lnTo>
                  <a:lnTo>
                    <a:pt x="9135" y="18321"/>
                  </a:lnTo>
                  <a:lnTo>
                    <a:pt x="8772" y="18425"/>
                  </a:lnTo>
                  <a:lnTo>
                    <a:pt x="8384" y="18502"/>
                  </a:lnTo>
                  <a:lnTo>
                    <a:pt x="7996" y="18554"/>
                  </a:lnTo>
                  <a:lnTo>
                    <a:pt x="7582" y="18606"/>
                  </a:lnTo>
                  <a:lnTo>
                    <a:pt x="7142" y="18632"/>
                  </a:lnTo>
                  <a:lnTo>
                    <a:pt x="6702" y="18632"/>
                  </a:lnTo>
                  <a:lnTo>
                    <a:pt x="6702" y="18632"/>
                  </a:lnTo>
                  <a:lnTo>
                    <a:pt x="6185" y="18606"/>
                  </a:lnTo>
                  <a:lnTo>
                    <a:pt x="5693" y="18580"/>
                  </a:lnTo>
                  <a:lnTo>
                    <a:pt x="5227" y="18528"/>
                  </a:lnTo>
                  <a:lnTo>
                    <a:pt x="4787" y="18451"/>
                  </a:lnTo>
                  <a:lnTo>
                    <a:pt x="4373" y="18373"/>
                  </a:lnTo>
                  <a:lnTo>
                    <a:pt x="3959" y="18270"/>
                  </a:lnTo>
                  <a:lnTo>
                    <a:pt x="3597" y="18140"/>
                  </a:lnTo>
                  <a:lnTo>
                    <a:pt x="3260" y="18011"/>
                  </a:lnTo>
                  <a:lnTo>
                    <a:pt x="2924" y="17856"/>
                  </a:lnTo>
                  <a:lnTo>
                    <a:pt x="2639" y="17674"/>
                  </a:lnTo>
                  <a:lnTo>
                    <a:pt x="2355" y="17493"/>
                  </a:lnTo>
                  <a:lnTo>
                    <a:pt x="2070" y="17286"/>
                  </a:lnTo>
                  <a:lnTo>
                    <a:pt x="1837" y="17053"/>
                  </a:lnTo>
                  <a:lnTo>
                    <a:pt x="1604" y="16820"/>
                  </a:lnTo>
                  <a:lnTo>
                    <a:pt x="1397" y="16562"/>
                  </a:lnTo>
                  <a:lnTo>
                    <a:pt x="1216" y="16303"/>
                  </a:lnTo>
                  <a:lnTo>
                    <a:pt x="1035" y="16018"/>
                  </a:lnTo>
                  <a:lnTo>
                    <a:pt x="880" y="15708"/>
                  </a:lnTo>
                  <a:lnTo>
                    <a:pt x="750" y="15397"/>
                  </a:lnTo>
                  <a:lnTo>
                    <a:pt x="621" y="15061"/>
                  </a:lnTo>
                  <a:lnTo>
                    <a:pt x="492" y="14699"/>
                  </a:lnTo>
                  <a:lnTo>
                    <a:pt x="388" y="14336"/>
                  </a:lnTo>
                  <a:lnTo>
                    <a:pt x="233" y="13586"/>
                  </a:lnTo>
                  <a:lnTo>
                    <a:pt x="129" y="12732"/>
                  </a:lnTo>
                  <a:lnTo>
                    <a:pt x="52" y="11852"/>
                  </a:lnTo>
                  <a:lnTo>
                    <a:pt x="0" y="10921"/>
                  </a:lnTo>
                  <a:lnTo>
                    <a:pt x="0" y="9911"/>
                  </a:lnTo>
                  <a:lnTo>
                    <a:pt x="0" y="9911"/>
                  </a:lnTo>
                  <a:lnTo>
                    <a:pt x="0" y="8902"/>
                  </a:lnTo>
                  <a:lnTo>
                    <a:pt x="78" y="7919"/>
                  </a:lnTo>
                  <a:lnTo>
                    <a:pt x="207" y="6961"/>
                  </a:lnTo>
                  <a:lnTo>
                    <a:pt x="362" y="6056"/>
                  </a:lnTo>
                  <a:lnTo>
                    <a:pt x="595" y="5176"/>
                  </a:lnTo>
                  <a:lnTo>
                    <a:pt x="699" y="4762"/>
                  </a:lnTo>
                  <a:lnTo>
                    <a:pt x="854" y="4374"/>
                  </a:lnTo>
                  <a:lnTo>
                    <a:pt x="1009" y="3986"/>
                  </a:lnTo>
                  <a:lnTo>
                    <a:pt x="1164" y="3597"/>
                  </a:lnTo>
                  <a:lnTo>
                    <a:pt x="1346" y="3235"/>
                  </a:lnTo>
                  <a:lnTo>
                    <a:pt x="1553" y="2899"/>
                  </a:lnTo>
                  <a:lnTo>
                    <a:pt x="1760" y="2562"/>
                  </a:lnTo>
                  <a:lnTo>
                    <a:pt x="1993" y="2252"/>
                  </a:lnTo>
                  <a:lnTo>
                    <a:pt x="2225" y="1967"/>
                  </a:lnTo>
                  <a:lnTo>
                    <a:pt x="2484" y="1683"/>
                  </a:lnTo>
                  <a:lnTo>
                    <a:pt x="2743" y="1424"/>
                  </a:lnTo>
                  <a:lnTo>
                    <a:pt x="3028" y="1191"/>
                  </a:lnTo>
                  <a:lnTo>
                    <a:pt x="3312" y="984"/>
                  </a:lnTo>
                  <a:lnTo>
                    <a:pt x="3649" y="777"/>
                  </a:lnTo>
                  <a:lnTo>
                    <a:pt x="3959" y="596"/>
                  </a:lnTo>
                  <a:lnTo>
                    <a:pt x="4296" y="440"/>
                  </a:lnTo>
                  <a:lnTo>
                    <a:pt x="4658" y="311"/>
                  </a:lnTo>
                  <a:lnTo>
                    <a:pt x="5046" y="208"/>
                  </a:lnTo>
                  <a:lnTo>
                    <a:pt x="5434" y="104"/>
                  </a:lnTo>
                  <a:lnTo>
                    <a:pt x="5848" y="52"/>
                  </a:lnTo>
                  <a:lnTo>
                    <a:pt x="6262" y="1"/>
                  </a:lnTo>
                  <a:lnTo>
                    <a:pt x="6702" y="1"/>
                  </a:lnTo>
                  <a:lnTo>
                    <a:pt x="6702" y="1"/>
                  </a:lnTo>
                  <a:lnTo>
                    <a:pt x="7194" y="1"/>
                  </a:lnTo>
                  <a:lnTo>
                    <a:pt x="7660" y="52"/>
                  </a:lnTo>
                  <a:lnTo>
                    <a:pt x="8099" y="104"/>
                  </a:lnTo>
                  <a:lnTo>
                    <a:pt x="8539" y="208"/>
                  </a:lnTo>
                  <a:lnTo>
                    <a:pt x="8927" y="311"/>
                  </a:lnTo>
                  <a:lnTo>
                    <a:pt x="9316" y="440"/>
                  </a:lnTo>
                  <a:lnTo>
                    <a:pt x="9678" y="596"/>
                  </a:lnTo>
                  <a:lnTo>
                    <a:pt x="10014" y="777"/>
                  </a:lnTo>
                  <a:lnTo>
                    <a:pt x="10325" y="984"/>
                  </a:lnTo>
                  <a:lnTo>
                    <a:pt x="10635" y="1191"/>
                  </a:lnTo>
                  <a:lnTo>
                    <a:pt x="10920" y="1424"/>
                  </a:lnTo>
                  <a:lnTo>
                    <a:pt x="11179" y="1683"/>
                  </a:lnTo>
                  <a:lnTo>
                    <a:pt x="11438" y="1967"/>
                  </a:lnTo>
                  <a:lnTo>
                    <a:pt x="11670" y="2252"/>
                  </a:lnTo>
                  <a:lnTo>
                    <a:pt x="11877" y="2562"/>
                  </a:lnTo>
                  <a:lnTo>
                    <a:pt x="12059" y="2899"/>
                  </a:lnTo>
                  <a:lnTo>
                    <a:pt x="12240" y="3235"/>
                  </a:lnTo>
                  <a:lnTo>
                    <a:pt x="12421" y="3597"/>
                  </a:lnTo>
                  <a:lnTo>
                    <a:pt x="12576" y="3986"/>
                  </a:lnTo>
                  <a:lnTo>
                    <a:pt x="12705" y="4374"/>
                  </a:lnTo>
                  <a:lnTo>
                    <a:pt x="12835" y="4762"/>
                  </a:lnTo>
                  <a:lnTo>
                    <a:pt x="12938" y="5176"/>
                  </a:lnTo>
                  <a:lnTo>
                    <a:pt x="13120" y="6056"/>
                  </a:lnTo>
                  <a:lnTo>
                    <a:pt x="13249" y="6961"/>
                  </a:lnTo>
                  <a:lnTo>
                    <a:pt x="13352" y="7919"/>
                  </a:lnTo>
                  <a:lnTo>
                    <a:pt x="13404" y="8902"/>
                  </a:lnTo>
                  <a:lnTo>
                    <a:pt x="13404" y="99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46"/>
            <p:cNvSpPr/>
            <p:nvPr/>
          </p:nvSpPr>
          <p:spPr>
            <a:xfrm>
              <a:off x="8398482" y="2693017"/>
              <a:ext cx="59554" cy="34688"/>
            </a:xfrm>
            <a:custGeom>
              <a:rect b="b" l="l" r="r" t="t"/>
              <a:pathLst>
                <a:path extrusionOk="0" h="2020" w="3468">
                  <a:moveTo>
                    <a:pt x="2148" y="1"/>
                  </a:moveTo>
                  <a:lnTo>
                    <a:pt x="1708" y="27"/>
                  </a:lnTo>
                  <a:lnTo>
                    <a:pt x="1242" y="104"/>
                  </a:lnTo>
                  <a:lnTo>
                    <a:pt x="1035" y="156"/>
                  </a:lnTo>
                  <a:lnTo>
                    <a:pt x="828" y="234"/>
                  </a:lnTo>
                  <a:lnTo>
                    <a:pt x="647" y="311"/>
                  </a:lnTo>
                  <a:lnTo>
                    <a:pt x="466" y="415"/>
                  </a:lnTo>
                  <a:lnTo>
                    <a:pt x="388" y="492"/>
                  </a:lnTo>
                  <a:lnTo>
                    <a:pt x="311" y="570"/>
                  </a:lnTo>
                  <a:lnTo>
                    <a:pt x="155" y="803"/>
                  </a:lnTo>
                  <a:lnTo>
                    <a:pt x="52" y="1036"/>
                  </a:lnTo>
                  <a:lnTo>
                    <a:pt x="0" y="1295"/>
                  </a:lnTo>
                  <a:lnTo>
                    <a:pt x="0" y="1424"/>
                  </a:lnTo>
                  <a:lnTo>
                    <a:pt x="26" y="1553"/>
                  </a:lnTo>
                  <a:lnTo>
                    <a:pt x="52" y="1683"/>
                  </a:lnTo>
                  <a:lnTo>
                    <a:pt x="104" y="1786"/>
                  </a:lnTo>
                  <a:lnTo>
                    <a:pt x="155" y="1864"/>
                  </a:lnTo>
                  <a:lnTo>
                    <a:pt x="259" y="1941"/>
                  </a:lnTo>
                  <a:lnTo>
                    <a:pt x="362" y="1993"/>
                  </a:lnTo>
                  <a:lnTo>
                    <a:pt x="518" y="2019"/>
                  </a:lnTo>
                  <a:lnTo>
                    <a:pt x="673" y="2019"/>
                  </a:lnTo>
                  <a:lnTo>
                    <a:pt x="776" y="1993"/>
                  </a:lnTo>
                  <a:lnTo>
                    <a:pt x="983" y="1890"/>
                  </a:lnTo>
                  <a:lnTo>
                    <a:pt x="1165" y="1786"/>
                  </a:lnTo>
                  <a:lnTo>
                    <a:pt x="1372" y="1709"/>
                  </a:lnTo>
                  <a:lnTo>
                    <a:pt x="1579" y="1631"/>
                  </a:lnTo>
                  <a:lnTo>
                    <a:pt x="1786" y="1605"/>
                  </a:lnTo>
                  <a:lnTo>
                    <a:pt x="2200" y="1579"/>
                  </a:lnTo>
                  <a:lnTo>
                    <a:pt x="2640" y="1527"/>
                  </a:lnTo>
                  <a:lnTo>
                    <a:pt x="2821" y="1476"/>
                  </a:lnTo>
                  <a:lnTo>
                    <a:pt x="3028" y="1424"/>
                  </a:lnTo>
                  <a:lnTo>
                    <a:pt x="3209" y="1295"/>
                  </a:lnTo>
                  <a:lnTo>
                    <a:pt x="3364" y="1139"/>
                  </a:lnTo>
                  <a:lnTo>
                    <a:pt x="3416" y="1062"/>
                  </a:lnTo>
                  <a:lnTo>
                    <a:pt x="3442" y="958"/>
                  </a:lnTo>
                  <a:lnTo>
                    <a:pt x="3468" y="855"/>
                  </a:lnTo>
                  <a:lnTo>
                    <a:pt x="3468" y="751"/>
                  </a:lnTo>
                  <a:lnTo>
                    <a:pt x="3442" y="622"/>
                  </a:lnTo>
                  <a:lnTo>
                    <a:pt x="3390" y="492"/>
                  </a:lnTo>
                  <a:lnTo>
                    <a:pt x="3312" y="389"/>
                  </a:lnTo>
                  <a:lnTo>
                    <a:pt x="3209" y="285"/>
                  </a:lnTo>
                  <a:lnTo>
                    <a:pt x="3079" y="208"/>
                  </a:lnTo>
                  <a:lnTo>
                    <a:pt x="2950" y="130"/>
                  </a:lnTo>
                  <a:lnTo>
                    <a:pt x="2795" y="78"/>
                  </a:lnTo>
                  <a:lnTo>
                    <a:pt x="2665" y="52"/>
                  </a:lnTo>
                  <a:lnTo>
                    <a:pt x="2433"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46"/>
            <p:cNvSpPr/>
            <p:nvPr/>
          </p:nvSpPr>
          <p:spPr>
            <a:xfrm>
              <a:off x="8398482" y="2693017"/>
              <a:ext cx="59554" cy="34688"/>
            </a:xfrm>
            <a:custGeom>
              <a:rect b="b" l="l" r="r" t="t"/>
              <a:pathLst>
                <a:path extrusionOk="0" fill="none" h="2020" w="3468">
                  <a:moveTo>
                    <a:pt x="2148" y="1"/>
                  </a:moveTo>
                  <a:lnTo>
                    <a:pt x="2148" y="1"/>
                  </a:lnTo>
                  <a:lnTo>
                    <a:pt x="1708" y="27"/>
                  </a:lnTo>
                  <a:lnTo>
                    <a:pt x="1242" y="104"/>
                  </a:lnTo>
                  <a:lnTo>
                    <a:pt x="1035" y="156"/>
                  </a:lnTo>
                  <a:lnTo>
                    <a:pt x="828" y="234"/>
                  </a:lnTo>
                  <a:lnTo>
                    <a:pt x="647" y="311"/>
                  </a:lnTo>
                  <a:lnTo>
                    <a:pt x="466" y="415"/>
                  </a:lnTo>
                  <a:lnTo>
                    <a:pt x="466" y="415"/>
                  </a:lnTo>
                  <a:lnTo>
                    <a:pt x="388" y="492"/>
                  </a:lnTo>
                  <a:lnTo>
                    <a:pt x="311" y="570"/>
                  </a:lnTo>
                  <a:lnTo>
                    <a:pt x="155" y="803"/>
                  </a:lnTo>
                  <a:lnTo>
                    <a:pt x="52" y="1036"/>
                  </a:lnTo>
                  <a:lnTo>
                    <a:pt x="0" y="1295"/>
                  </a:lnTo>
                  <a:lnTo>
                    <a:pt x="0" y="1424"/>
                  </a:lnTo>
                  <a:lnTo>
                    <a:pt x="26" y="1553"/>
                  </a:lnTo>
                  <a:lnTo>
                    <a:pt x="52" y="1683"/>
                  </a:lnTo>
                  <a:lnTo>
                    <a:pt x="104" y="1786"/>
                  </a:lnTo>
                  <a:lnTo>
                    <a:pt x="155" y="1864"/>
                  </a:lnTo>
                  <a:lnTo>
                    <a:pt x="259" y="1941"/>
                  </a:lnTo>
                  <a:lnTo>
                    <a:pt x="362" y="1993"/>
                  </a:lnTo>
                  <a:lnTo>
                    <a:pt x="518" y="2019"/>
                  </a:lnTo>
                  <a:lnTo>
                    <a:pt x="518" y="2019"/>
                  </a:lnTo>
                  <a:lnTo>
                    <a:pt x="569" y="2019"/>
                  </a:lnTo>
                  <a:lnTo>
                    <a:pt x="569" y="2019"/>
                  </a:lnTo>
                  <a:lnTo>
                    <a:pt x="673" y="2019"/>
                  </a:lnTo>
                  <a:lnTo>
                    <a:pt x="776" y="1993"/>
                  </a:lnTo>
                  <a:lnTo>
                    <a:pt x="983" y="1890"/>
                  </a:lnTo>
                  <a:lnTo>
                    <a:pt x="1165" y="1786"/>
                  </a:lnTo>
                  <a:lnTo>
                    <a:pt x="1372" y="1709"/>
                  </a:lnTo>
                  <a:lnTo>
                    <a:pt x="1372" y="1709"/>
                  </a:lnTo>
                  <a:lnTo>
                    <a:pt x="1579" y="1631"/>
                  </a:lnTo>
                  <a:lnTo>
                    <a:pt x="1786" y="1605"/>
                  </a:lnTo>
                  <a:lnTo>
                    <a:pt x="2200" y="1579"/>
                  </a:lnTo>
                  <a:lnTo>
                    <a:pt x="2200" y="1579"/>
                  </a:lnTo>
                  <a:lnTo>
                    <a:pt x="2640" y="1527"/>
                  </a:lnTo>
                  <a:lnTo>
                    <a:pt x="2821" y="1476"/>
                  </a:lnTo>
                  <a:lnTo>
                    <a:pt x="3028" y="1424"/>
                  </a:lnTo>
                  <a:lnTo>
                    <a:pt x="3028" y="1424"/>
                  </a:lnTo>
                  <a:lnTo>
                    <a:pt x="3209" y="1295"/>
                  </a:lnTo>
                  <a:lnTo>
                    <a:pt x="3364" y="1139"/>
                  </a:lnTo>
                  <a:lnTo>
                    <a:pt x="3416" y="1062"/>
                  </a:lnTo>
                  <a:lnTo>
                    <a:pt x="3442" y="958"/>
                  </a:lnTo>
                  <a:lnTo>
                    <a:pt x="3468" y="855"/>
                  </a:lnTo>
                  <a:lnTo>
                    <a:pt x="3468" y="751"/>
                  </a:lnTo>
                  <a:lnTo>
                    <a:pt x="3468" y="751"/>
                  </a:lnTo>
                  <a:lnTo>
                    <a:pt x="3442" y="622"/>
                  </a:lnTo>
                  <a:lnTo>
                    <a:pt x="3390" y="492"/>
                  </a:lnTo>
                  <a:lnTo>
                    <a:pt x="3312" y="389"/>
                  </a:lnTo>
                  <a:lnTo>
                    <a:pt x="3209" y="285"/>
                  </a:lnTo>
                  <a:lnTo>
                    <a:pt x="3079" y="208"/>
                  </a:lnTo>
                  <a:lnTo>
                    <a:pt x="2950" y="130"/>
                  </a:lnTo>
                  <a:lnTo>
                    <a:pt x="2795" y="78"/>
                  </a:lnTo>
                  <a:lnTo>
                    <a:pt x="2665" y="52"/>
                  </a:lnTo>
                  <a:lnTo>
                    <a:pt x="2665" y="52"/>
                  </a:lnTo>
                  <a:lnTo>
                    <a:pt x="2433" y="1"/>
                  </a:lnTo>
                  <a:lnTo>
                    <a:pt x="214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46"/>
            <p:cNvSpPr/>
            <p:nvPr/>
          </p:nvSpPr>
          <p:spPr>
            <a:xfrm>
              <a:off x="8499799" y="2679691"/>
              <a:ext cx="59554" cy="34671"/>
            </a:xfrm>
            <a:custGeom>
              <a:rect b="b" l="l" r="r" t="t"/>
              <a:pathLst>
                <a:path extrusionOk="0" h="2019" w="3468">
                  <a:moveTo>
                    <a:pt x="1061" y="0"/>
                  </a:moveTo>
                  <a:lnTo>
                    <a:pt x="802" y="26"/>
                  </a:lnTo>
                  <a:lnTo>
                    <a:pt x="673" y="78"/>
                  </a:lnTo>
                  <a:lnTo>
                    <a:pt x="518" y="130"/>
                  </a:lnTo>
                  <a:lnTo>
                    <a:pt x="388" y="181"/>
                  </a:lnTo>
                  <a:lnTo>
                    <a:pt x="285" y="285"/>
                  </a:lnTo>
                  <a:lnTo>
                    <a:pt x="155" y="363"/>
                  </a:lnTo>
                  <a:lnTo>
                    <a:pt x="78" y="492"/>
                  </a:lnTo>
                  <a:lnTo>
                    <a:pt x="26" y="596"/>
                  </a:lnTo>
                  <a:lnTo>
                    <a:pt x="0" y="751"/>
                  </a:lnTo>
                  <a:lnTo>
                    <a:pt x="0" y="854"/>
                  </a:lnTo>
                  <a:lnTo>
                    <a:pt x="26" y="958"/>
                  </a:lnTo>
                  <a:lnTo>
                    <a:pt x="52" y="1035"/>
                  </a:lnTo>
                  <a:lnTo>
                    <a:pt x="129" y="1139"/>
                  </a:lnTo>
                  <a:lnTo>
                    <a:pt x="259" y="1294"/>
                  </a:lnTo>
                  <a:lnTo>
                    <a:pt x="440" y="1398"/>
                  </a:lnTo>
                  <a:lnTo>
                    <a:pt x="647" y="1475"/>
                  </a:lnTo>
                  <a:lnTo>
                    <a:pt x="854" y="1527"/>
                  </a:lnTo>
                  <a:lnTo>
                    <a:pt x="1268" y="1553"/>
                  </a:lnTo>
                  <a:lnTo>
                    <a:pt x="1682" y="1605"/>
                  </a:lnTo>
                  <a:lnTo>
                    <a:pt x="1889" y="1631"/>
                  </a:lnTo>
                  <a:lnTo>
                    <a:pt x="2096" y="1682"/>
                  </a:lnTo>
                  <a:lnTo>
                    <a:pt x="2303" y="1786"/>
                  </a:lnTo>
                  <a:lnTo>
                    <a:pt x="2484" y="1889"/>
                  </a:lnTo>
                  <a:lnTo>
                    <a:pt x="2691" y="1993"/>
                  </a:lnTo>
                  <a:lnTo>
                    <a:pt x="2795" y="2019"/>
                  </a:lnTo>
                  <a:lnTo>
                    <a:pt x="2950" y="2019"/>
                  </a:lnTo>
                  <a:lnTo>
                    <a:pt x="3105" y="1993"/>
                  </a:lnTo>
                  <a:lnTo>
                    <a:pt x="3209" y="1941"/>
                  </a:lnTo>
                  <a:lnTo>
                    <a:pt x="3312" y="1863"/>
                  </a:lnTo>
                  <a:lnTo>
                    <a:pt x="3364" y="1760"/>
                  </a:lnTo>
                  <a:lnTo>
                    <a:pt x="3416" y="1656"/>
                  </a:lnTo>
                  <a:lnTo>
                    <a:pt x="3442" y="1553"/>
                  </a:lnTo>
                  <a:lnTo>
                    <a:pt x="3468" y="1424"/>
                  </a:lnTo>
                  <a:lnTo>
                    <a:pt x="3468" y="1294"/>
                  </a:lnTo>
                  <a:lnTo>
                    <a:pt x="3416" y="1035"/>
                  </a:lnTo>
                  <a:lnTo>
                    <a:pt x="3312" y="777"/>
                  </a:lnTo>
                  <a:lnTo>
                    <a:pt x="3157" y="570"/>
                  </a:lnTo>
                  <a:lnTo>
                    <a:pt x="3079" y="492"/>
                  </a:lnTo>
                  <a:lnTo>
                    <a:pt x="3002" y="414"/>
                  </a:lnTo>
                  <a:lnTo>
                    <a:pt x="2846" y="311"/>
                  </a:lnTo>
                  <a:lnTo>
                    <a:pt x="2639" y="233"/>
                  </a:lnTo>
                  <a:lnTo>
                    <a:pt x="2432" y="156"/>
                  </a:lnTo>
                  <a:lnTo>
                    <a:pt x="2225" y="104"/>
                  </a:lnTo>
                  <a:lnTo>
                    <a:pt x="1760" y="26"/>
                  </a:lnTo>
                  <a:lnTo>
                    <a:pt x="1320"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46"/>
            <p:cNvSpPr/>
            <p:nvPr/>
          </p:nvSpPr>
          <p:spPr>
            <a:xfrm>
              <a:off x="8499799" y="2679691"/>
              <a:ext cx="59554" cy="34671"/>
            </a:xfrm>
            <a:custGeom>
              <a:rect b="b" l="l" r="r" t="t"/>
              <a:pathLst>
                <a:path extrusionOk="0" fill="none" h="2019" w="3468">
                  <a:moveTo>
                    <a:pt x="1320" y="0"/>
                  </a:moveTo>
                  <a:lnTo>
                    <a:pt x="1320" y="0"/>
                  </a:lnTo>
                  <a:lnTo>
                    <a:pt x="1061" y="0"/>
                  </a:lnTo>
                  <a:lnTo>
                    <a:pt x="802" y="26"/>
                  </a:lnTo>
                  <a:lnTo>
                    <a:pt x="802" y="26"/>
                  </a:lnTo>
                  <a:lnTo>
                    <a:pt x="673" y="78"/>
                  </a:lnTo>
                  <a:lnTo>
                    <a:pt x="518" y="130"/>
                  </a:lnTo>
                  <a:lnTo>
                    <a:pt x="388" y="181"/>
                  </a:lnTo>
                  <a:lnTo>
                    <a:pt x="285" y="285"/>
                  </a:lnTo>
                  <a:lnTo>
                    <a:pt x="155" y="363"/>
                  </a:lnTo>
                  <a:lnTo>
                    <a:pt x="78" y="492"/>
                  </a:lnTo>
                  <a:lnTo>
                    <a:pt x="26" y="596"/>
                  </a:lnTo>
                  <a:lnTo>
                    <a:pt x="0" y="751"/>
                  </a:lnTo>
                  <a:lnTo>
                    <a:pt x="0" y="751"/>
                  </a:lnTo>
                  <a:lnTo>
                    <a:pt x="0" y="854"/>
                  </a:lnTo>
                  <a:lnTo>
                    <a:pt x="26" y="958"/>
                  </a:lnTo>
                  <a:lnTo>
                    <a:pt x="52" y="1035"/>
                  </a:lnTo>
                  <a:lnTo>
                    <a:pt x="129" y="1139"/>
                  </a:lnTo>
                  <a:lnTo>
                    <a:pt x="259" y="1294"/>
                  </a:lnTo>
                  <a:lnTo>
                    <a:pt x="440" y="1398"/>
                  </a:lnTo>
                  <a:lnTo>
                    <a:pt x="440" y="1398"/>
                  </a:lnTo>
                  <a:lnTo>
                    <a:pt x="647" y="1475"/>
                  </a:lnTo>
                  <a:lnTo>
                    <a:pt x="854" y="1527"/>
                  </a:lnTo>
                  <a:lnTo>
                    <a:pt x="1268" y="1553"/>
                  </a:lnTo>
                  <a:lnTo>
                    <a:pt x="1268" y="1553"/>
                  </a:lnTo>
                  <a:lnTo>
                    <a:pt x="1682" y="1605"/>
                  </a:lnTo>
                  <a:lnTo>
                    <a:pt x="1889" y="1631"/>
                  </a:lnTo>
                  <a:lnTo>
                    <a:pt x="2096" y="1682"/>
                  </a:lnTo>
                  <a:lnTo>
                    <a:pt x="2096" y="1682"/>
                  </a:lnTo>
                  <a:lnTo>
                    <a:pt x="2303" y="1786"/>
                  </a:lnTo>
                  <a:lnTo>
                    <a:pt x="2484" y="1889"/>
                  </a:lnTo>
                  <a:lnTo>
                    <a:pt x="2691" y="1993"/>
                  </a:lnTo>
                  <a:lnTo>
                    <a:pt x="2795" y="2019"/>
                  </a:lnTo>
                  <a:lnTo>
                    <a:pt x="2898" y="2019"/>
                  </a:lnTo>
                  <a:lnTo>
                    <a:pt x="2898" y="2019"/>
                  </a:lnTo>
                  <a:lnTo>
                    <a:pt x="2950" y="2019"/>
                  </a:lnTo>
                  <a:lnTo>
                    <a:pt x="2950" y="2019"/>
                  </a:lnTo>
                  <a:lnTo>
                    <a:pt x="3105" y="1993"/>
                  </a:lnTo>
                  <a:lnTo>
                    <a:pt x="3209" y="1941"/>
                  </a:lnTo>
                  <a:lnTo>
                    <a:pt x="3312" y="1863"/>
                  </a:lnTo>
                  <a:lnTo>
                    <a:pt x="3364" y="1760"/>
                  </a:lnTo>
                  <a:lnTo>
                    <a:pt x="3416" y="1656"/>
                  </a:lnTo>
                  <a:lnTo>
                    <a:pt x="3442" y="1553"/>
                  </a:lnTo>
                  <a:lnTo>
                    <a:pt x="3468" y="1424"/>
                  </a:lnTo>
                  <a:lnTo>
                    <a:pt x="3468" y="1294"/>
                  </a:lnTo>
                  <a:lnTo>
                    <a:pt x="3416" y="1035"/>
                  </a:lnTo>
                  <a:lnTo>
                    <a:pt x="3312" y="777"/>
                  </a:lnTo>
                  <a:lnTo>
                    <a:pt x="3157" y="570"/>
                  </a:lnTo>
                  <a:lnTo>
                    <a:pt x="3079" y="492"/>
                  </a:lnTo>
                  <a:lnTo>
                    <a:pt x="3002" y="414"/>
                  </a:lnTo>
                  <a:lnTo>
                    <a:pt x="3002" y="414"/>
                  </a:lnTo>
                  <a:lnTo>
                    <a:pt x="2846" y="311"/>
                  </a:lnTo>
                  <a:lnTo>
                    <a:pt x="2639" y="233"/>
                  </a:lnTo>
                  <a:lnTo>
                    <a:pt x="2432" y="156"/>
                  </a:lnTo>
                  <a:lnTo>
                    <a:pt x="2225" y="104"/>
                  </a:lnTo>
                  <a:lnTo>
                    <a:pt x="1760" y="26"/>
                  </a:lnTo>
                  <a:lnTo>
                    <a:pt x="13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46"/>
            <p:cNvSpPr/>
            <p:nvPr/>
          </p:nvSpPr>
          <p:spPr>
            <a:xfrm>
              <a:off x="8544225" y="2597486"/>
              <a:ext cx="35118" cy="43567"/>
            </a:xfrm>
            <a:custGeom>
              <a:rect b="b" l="l" r="r" t="t"/>
              <a:pathLst>
                <a:path extrusionOk="0" h="2537" w="2045">
                  <a:moveTo>
                    <a:pt x="1" y="0"/>
                  </a:moveTo>
                  <a:lnTo>
                    <a:pt x="285" y="233"/>
                  </a:lnTo>
                  <a:lnTo>
                    <a:pt x="570" y="518"/>
                  </a:lnTo>
                  <a:lnTo>
                    <a:pt x="855" y="802"/>
                  </a:lnTo>
                  <a:lnTo>
                    <a:pt x="1088" y="1113"/>
                  </a:lnTo>
                  <a:lnTo>
                    <a:pt x="1320" y="1449"/>
                  </a:lnTo>
                  <a:lnTo>
                    <a:pt x="1527" y="1786"/>
                  </a:lnTo>
                  <a:lnTo>
                    <a:pt x="1709" y="2148"/>
                  </a:lnTo>
                  <a:lnTo>
                    <a:pt x="1890" y="2536"/>
                  </a:lnTo>
                  <a:lnTo>
                    <a:pt x="1967" y="2329"/>
                  </a:lnTo>
                  <a:lnTo>
                    <a:pt x="2019" y="2122"/>
                  </a:lnTo>
                  <a:lnTo>
                    <a:pt x="2045" y="1941"/>
                  </a:lnTo>
                  <a:lnTo>
                    <a:pt x="2045" y="1734"/>
                  </a:lnTo>
                  <a:lnTo>
                    <a:pt x="2019" y="1527"/>
                  </a:lnTo>
                  <a:lnTo>
                    <a:pt x="1993" y="1320"/>
                  </a:lnTo>
                  <a:lnTo>
                    <a:pt x="1916" y="1139"/>
                  </a:lnTo>
                  <a:lnTo>
                    <a:pt x="1812" y="958"/>
                  </a:lnTo>
                  <a:lnTo>
                    <a:pt x="1657" y="751"/>
                  </a:lnTo>
                  <a:lnTo>
                    <a:pt x="1502" y="595"/>
                  </a:lnTo>
                  <a:lnTo>
                    <a:pt x="1295" y="440"/>
                  </a:lnTo>
                  <a:lnTo>
                    <a:pt x="1088" y="337"/>
                  </a:lnTo>
                  <a:lnTo>
                    <a:pt x="855" y="233"/>
                  </a:lnTo>
                  <a:lnTo>
                    <a:pt x="622" y="155"/>
                  </a:lnTo>
                  <a:lnTo>
                    <a:pt x="130" y="26"/>
                  </a:lnTo>
                  <a:lnTo>
                    <a:pt x="1" y="0"/>
                  </a:lnTo>
                  <a:close/>
                </a:path>
              </a:pathLst>
            </a:custGeom>
            <a:solidFill>
              <a:srgbClr val="9B47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46"/>
            <p:cNvSpPr/>
            <p:nvPr/>
          </p:nvSpPr>
          <p:spPr>
            <a:xfrm>
              <a:off x="8544225" y="2597486"/>
              <a:ext cx="35118" cy="43567"/>
            </a:xfrm>
            <a:custGeom>
              <a:rect b="b" l="l" r="r" t="t"/>
              <a:pathLst>
                <a:path extrusionOk="0" fill="none" h="2537" w="2045">
                  <a:moveTo>
                    <a:pt x="1" y="0"/>
                  </a:moveTo>
                  <a:lnTo>
                    <a:pt x="1" y="0"/>
                  </a:lnTo>
                  <a:lnTo>
                    <a:pt x="285" y="233"/>
                  </a:lnTo>
                  <a:lnTo>
                    <a:pt x="570" y="518"/>
                  </a:lnTo>
                  <a:lnTo>
                    <a:pt x="855" y="802"/>
                  </a:lnTo>
                  <a:lnTo>
                    <a:pt x="1088" y="1113"/>
                  </a:lnTo>
                  <a:lnTo>
                    <a:pt x="1320" y="1449"/>
                  </a:lnTo>
                  <a:lnTo>
                    <a:pt x="1527" y="1786"/>
                  </a:lnTo>
                  <a:lnTo>
                    <a:pt x="1709" y="2148"/>
                  </a:lnTo>
                  <a:lnTo>
                    <a:pt x="1890" y="2536"/>
                  </a:lnTo>
                  <a:lnTo>
                    <a:pt x="1890" y="2536"/>
                  </a:lnTo>
                  <a:lnTo>
                    <a:pt x="1967" y="2329"/>
                  </a:lnTo>
                  <a:lnTo>
                    <a:pt x="2019" y="2122"/>
                  </a:lnTo>
                  <a:lnTo>
                    <a:pt x="2045" y="1941"/>
                  </a:lnTo>
                  <a:lnTo>
                    <a:pt x="2045" y="1734"/>
                  </a:lnTo>
                  <a:lnTo>
                    <a:pt x="2019" y="1527"/>
                  </a:lnTo>
                  <a:lnTo>
                    <a:pt x="1993" y="1320"/>
                  </a:lnTo>
                  <a:lnTo>
                    <a:pt x="1916" y="1139"/>
                  </a:lnTo>
                  <a:lnTo>
                    <a:pt x="1812" y="958"/>
                  </a:lnTo>
                  <a:lnTo>
                    <a:pt x="1812" y="958"/>
                  </a:lnTo>
                  <a:lnTo>
                    <a:pt x="1657" y="751"/>
                  </a:lnTo>
                  <a:lnTo>
                    <a:pt x="1502" y="595"/>
                  </a:lnTo>
                  <a:lnTo>
                    <a:pt x="1295" y="440"/>
                  </a:lnTo>
                  <a:lnTo>
                    <a:pt x="1088" y="337"/>
                  </a:lnTo>
                  <a:lnTo>
                    <a:pt x="855" y="233"/>
                  </a:lnTo>
                  <a:lnTo>
                    <a:pt x="622" y="155"/>
                  </a:lnTo>
                  <a:lnTo>
                    <a:pt x="130" y="26"/>
                  </a:lnTo>
                  <a:lnTo>
                    <a:pt x="130" y="26"/>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46"/>
            <p:cNvSpPr/>
            <p:nvPr/>
          </p:nvSpPr>
          <p:spPr>
            <a:xfrm>
              <a:off x="8377154" y="2593931"/>
              <a:ext cx="199527" cy="94226"/>
            </a:xfrm>
            <a:custGeom>
              <a:rect b="b" l="l" r="r" t="t"/>
              <a:pathLst>
                <a:path extrusionOk="0" h="5487" w="11619">
                  <a:moveTo>
                    <a:pt x="7220" y="0"/>
                  </a:moveTo>
                  <a:lnTo>
                    <a:pt x="6728" y="52"/>
                  </a:lnTo>
                  <a:lnTo>
                    <a:pt x="6236" y="104"/>
                  </a:lnTo>
                  <a:lnTo>
                    <a:pt x="5745" y="181"/>
                  </a:lnTo>
                  <a:lnTo>
                    <a:pt x="5253" y="285"/>
                  </a:lnTo>
                  <a:lnTo>
                    <a:pt x="4761" y="414"/>
                  </a:lnTo>
                  <a:lnTo>
                    <a:pt x="4296" y="569"/>
                  </a:lnTo>
                  <a:lnTo>
                    <a:pt x="3830" y="725"/>
                  </a:lnTo>
                  <a:lnTo>
                    <a:pt x="3338" y="932"/>
                  </a:lnTo>
                  <a:lnTo>
                    <a:pt x="2717" y="1216"/>
                  </a:lnTo>
                  <a:lnTo>
                    <a:pt x="2018" y="1579"/>
                  </a:lnTo>
                  <a:lnTo>
                    <a:pt x="1656" y="1812"/>
                  </a:lnTo>
                  <a:lnTo>
                    <a:pt x="1320" y="2019"/>
                  </a:lnTo>
                  <a:lnTo>
                    <a:pt x="983" y="2277"/>
                  </a:lnTo>
                  <a:lnTo>
                    <a:pt x="699" y="2536"/>
                  </a:lnTo>
                  <a:lnTo>
                    <a:pt x="440" y="2795"/>
                  </a:lnTo>
                  <a:lnTo>
                    <a:pt x="233" y="3054"/>
                  </a:lnTo>
                  <a:lnTo>
                    <a:pt x="104" y="3338"/>
                  </a:lnTo>
                  <a:lnTo>
                    <a:pt x="52" y="3494"/>
                  </a:lnTo>
                  <a:lnTo>
                    <a:pt x="26" y="3649"/>
                  </a:lnTo>
                  <a:lnTo>
                    <a:pt x="0" y="3778"/>
                  </a:lnTo>
                  <a:lnTo>
                    <a:pt x="26" y="3933"/>
                  </a:lnTo>
                  <a:lnTo>
                    <a:pt x="52" y="4089"/>
                  </a:lnTo>
                  <a:lnTo>
                    <a:pt x="129" y="4218"/>
                  </a:lnTo>
                  <a:lnTo>
                    <a:pt x="207" y="4373"/>
                  </a:lnTo>
                  <a:lnTo>
                    <a:pt x="336" y="4503"/>
                  </a:lnTo>
                  <a:lnTo>
                    <a:pt x="466" y="4606"/>
                  </a:lnTo>
                  <a:lnTo>
                    <a:pt x="621" y="4684"/>
                  </a:lnTo>
                  <a:lnTo>
                    <a:pt x="802" y="4761"/>
                  </a:lnTo>
                  <a:lnTo>
                    <a:pt x="1009" y="4787"/>
                  </a:lnTo>
                  <a:lnTo>
                    <a:pt x="1216" y="4813"/>
                  </a:lnTo>
                  <a:lnTo>
                    <a:pt x="1682" y="4813"/>
                  </a:lnTo>
                  <a:lnTo>
                    <a:pt x="1941" y="4787"/>
                  </a:lnTo>
                  <a:lnTo>
                    <a:pt x="2432" y="4684"/>
                  </a:lnTo>
                  <a:lnTo>
                    <a:pt x="2898" y="4554"/>
                  </a:lnTo>
                  <a:lnTo>
                    <a:pt x="3235" y="4425"/>
                  </a:lnTo>
                  <a:lnTo>
                    <a:pt x="3183" y="4554"/>
                  </a:lnTo>
                  <a:lnTo>
                    <a:pt x="3157" y="4684"/>
                  </a:lnTo>
                  <a:lnTo>
                    <a:pt x="3183" y="4839"/>
                  </a:lnTo>
                  <a:lnTo>
                    <a:pt x="3235" y="4994"/>
                  </a:lnTo>
                  <a:lnTo>
                    <a:pt x="3286" y="5124"/>
                  </a:lnTo>
                  <a:lnTo>
                    <a:pt x="3390" y="5227"/>
                  </a:lnTo>
                  <a:lnTo>
                    <a:pt x="3519" y="5331"/>
                  </a:lnTo>
                  <a:lnTo>
                    <a:pt x="3649" y="5408"/>
                  </a:lnTo>
                  <a:lnTo>
                    <a:pt x="3856" y="5460"/>
                  </a:lnTo>
                  <a:lnTo>
                    <a:pt x="4063" y="5486"/>
                  </a:lnTo>
                  <a:lnTo>
                    <a:pt x="4270" y="5460"/>
                  </a:lnTo>
                  <a:lnTo>
                    <a:pt x="4477" y="5434"/>
                  </a:lnTo>
                  <a:lnTo>
                    <a:pt x="4865" y="5305"/>
                  </a:lnTo>
                  <a:lnTo>
                    <a:pt x="5279" y="5150"/>
                  </a:lnTo>
                  <a:lnTo>
                    <a:pt x="5667" y="4994"/>
                  </a:lnTo>
                  <a:lnTo>
                    <a:pt x="6081" y="4787"/>
                  </a:lnTo>
                  <a:lnTo>
                    <a:pt x="6469" y="4580"/>
                  </a:lnTo>
                  <a:lnTo>
                    <a:pt x="6832" y="4347"/>
                  </a:lnTo>
                  <a:lnTo>
                    <a:pt x="7194" y="4115"/>
                  </a:lnTo>
                  <a:lnTo>
                    <a:pt x="7556" y="3830"/>
                  </a:lnTo>
                  <a:lnTo>
                    <a:pt x="7892" y="3545"/>
                  </a:lnTo>
                  <a:lnTo>
                    <a:pt x="7815" y="3675"/>
                  </a:lnTo>
                  <a:lnTo>
                    <a:pt x="7789" y="3778"/>
                  </a:lnTo>
                  <a:lnTo>
                    <a:pt x="7789" y="3908"/>
                  </a:lnTo>
                  <a:lnTo>
                    <a:pt x="7815" y="4037"/>
                  </a:lnTo>
                  <a:lnTo>
                    <a:pt x="7892" y="4166"/>
                  </a:lnTo>
                  <a:lnTo>
                    <a:pt x="7970" y="4296"/>
                  </a:lnTo>
                  <a:lnTo>
                    <a:pt x="8074" y="4373"/>
                  </a:lnTo>
                  <a:lnTo>
                    <a:pt x="8177" y="4451"/>
                  </a:lnTo>
                  <a:lnTo>
                    <a:pt x="8410" y="4529"/>
                  </a:lnTo>
                  <a:lnTo>
                    <a:pt x="8772" y="4529"/>
                  </a:lnTo>
                  <a:lnTo>
                    <a:pt x="8953" y="4503"/>
                  </a:lnTo>
                  <a:lnTo>
                    <a:pt x="9264" y="4425"/>
                  </a:lnTo>
                  <a:lnTo>
                    <a:pt x="9833" y="4244"/>
                  </a:lnTo>
                  <a:lnTo>
                    <a:pt x="10092" y="4140"/>
                  </a:lnTo>
                  <a:lnTo>
                    <a:pt x="10351" y="4011"/>
                  </a:lnTo>
                  <a:lnTo>
                    <a:pt x="10610" y="3882"/>
                  </a:lnTo>
                  <a:lnTo>
                    <a:pt x="10842" y="3701"/>
                  </a:lnTo>
                  <a:lnTo>
                    <a:pt x="11075" y="3519"/>
                  </a:lnTo>
                  <a:lnTo>
                    <a:pt x="11282" y="3312"/>
                  </a:lnTo>
                  <a:lnTo>
                    <a:pt x="11463" y="3054"/>
                  </a:lnTo>
                  <a:lnTo>
                    <a:pt x="11619" y="2743"/>
                  </a:lnTo>
                  <a:lnTo>
                    <a:pt x="11438" y="2355"/>
                  </a:lnTo>
                  <a:lnTo>
                    <a:pt x="11256" y="1993"/>
                  </a:lnTo>
                  <a:lnTo>
                    <a:pt x="11049" y="1656"/>
                  </a:lnTo>
                  <a:lnTo>
                    <a:pt x="10817" y="1320"/>
                  </a:lnTo>
                  <a:lnTo>
                    <a:pt x="10584" y="1009"/>
                  </a:lnTo>
                  <a:lnTo>
                    <a:pt x="10299" y="725"/>
                  </a:lnTo>
                  <a:lnTo>
                    <a:pt x="10014" y="440"/>
                  </a:lnTo>
                  <a:lnTo>
                    <a:pt x="9730" y="207"/>
                  </a:lnTo>
                  <a:lnTo>
                    <a:pt x="9238" y="104"/>
                  </a:lnTo>
                  <a:lnTo>
                    <a:pt x="8721" y="52"/>
                  </a:lnTo>
                  <a:lnTo>
                    <a:pt x="8229"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46"/>
            <p:cNvSpPr/>
            <p:nvPr/>
          </p:nvSpPr>
          <p:spPr>
            <a:xfrm>
              <a:off x="8377154" y="2593931"/>
              <a:ext cx="199527" cy="94226"/>
            </a:xfrm>
            <a:custGeom>
              <a:rect b="b" l="l" r="r" t="t"/>
              <a:pathLst>
                <a:path extrusionOk="0" fill="none" h="5487" w="11619">
                  <a:moveTo>
                    <a:pt x="7737" y="0"/>
                  </a:moveTo>
                  <a:lnTo>
                    <a:pt x="7737" y="0"/>
                  </a:lnTo>
                  <a:lnTo>
                    <a:pt x="7220" y="0"/>
                  </a:lnTo>
                  <a:lnTo>
                    <a:pt x="6728" y="52"/>
                  </a:lnTo>
                  <a:lnTo>
                    <a:pt x="6236" y="104"/>
                  </a:lnTo>
                  <a:lnTo>
                    <a:pt x="5745" y="181"/>
                  </a:lnTo>
                  <a:lnTo>
                    <a:pt x="5253" y="285"/>
                  </a:lnTo>
                  <a:lnTo>
                    <a:pt x="4761" y="414"/>
                  </a:lnTo>
                  <a:lnTo>
                    <a:pt x="4296" y="569"/>
                  </a:lnTo>
                  <a:lnTo>
                    <a:pt x="3830" y="725"/>
                  </a:lnTo>
                  <a:lnTo>
                    <a:pt x="3830" y="725"/>
                  </a:lnTo>
                  <a:lnTo>
                    <a:pt x="3338" y="932"/>
                  </a:lnTo>
                  <a:lnTo>
                    <a:pt x="2717" y="1216"/>
                  </a:lnTo>
                  <a:lnTo>
                    <a:pt x="2018" y="1579"/>
                  </a:lnTo>
                  <a:lnTo>
                    <a:pt x="1656" y="1812"/>
                  </a:lnTo>
                  <a:lnTo>
                    <a:pt x="1320" y="2019"/>
                  </a:lnTo>
                  <a:lnTo>
                    <a:pt x="983" y="2277"/>
                  </a:lnTo>
                  <a:lnTo>
                    <a:pt x="699" y="2536"/>
                  </a:lnTo>
                  <a:lnTo>
                    <a:pt x="440" y="2795"/>
                  </a:lnTo>
                  <a:lnTo>
                    <a:pt x="233" y="3054"/>
                  </a:lnTo>
                  <a:lnTo>
                    <a:pt x="104" y="3338"/>
                  </a:lnTo>
                  <a:lnTo>
                    <a:pt x="52" y="3494"/>
                  </a:lnTo>
                  <a:lnTo>
                    <a:pt x="26" y="3649"/>
                  </a:lnTo>
                  <a:lnTo>
                    <a:pt x="0" y="3778"/>
                  </a:lnTo>
                  <a:lnTo>
                    <a:pt x="26" y="3933"/>
                  </a:lnTo>
                  <a:lnTo>
                    <a:pt x="52" y="4089"/>
                  </a:lnTo>
                  <a:lnTo>
                    <a:pt x="129" y="4218"/>
                  </a:lnTo>
                  <a:lnTo>
                    <a:pt x="129" y="4218"/>
                  </a:lnTo>
                  <a:lnTo>
                    <a:pt x="207" y="4373"/>
                  </a:lnTo>
                  <a:lnTo>
                    <a:pt x="336" y="4503"/>
                  </a:lnTo>
                  <a:lnTo>
                    <a:pt x="466" y="4606"/>
                  </a:lnTo>
                  <a:lnTo>
                    <a:pt x="621" y="4684"/>
                  </a:lnTo>
                  <a:lnTo>
                    <a:pt x="802" y="4761"/>
                  </a:lnTo>
                  <a:lnTo>
                    <a:pt x="1009" y="4787"/>
                  </a:lnTo>
                  <a:lnTo>
                    <a:pt x="1216" y="4813"/>
                  </a:lnTo>
                  <a:lnTo>
                    <a:pt x="1423" y="4813"/>
                  </a:lnTo>
                  <a:lnTo>
                    <a:pt x="1423" y="4813"/>
                  </a:lnTo>
                  <a:lnTo>
                    <a:pt x="1682" y="4813"/>
                  </a:lnTo>
                  <a:lnTo>
                    <a:pt x="1941" y="4787"/>
                  </a:lnTo>
                  <a:lnTo>
                    <a:pt x="2432" y="4684"/>
                  </a:lnTo>
                  <a:lnTo>
                    <a:pt x="2898" y="4554"/>
                  </a:lnTo>
                  <a:lnTo>
                    <a:pt x="3235" y="4425"/>
                  </a:lnTo>
                  <a:lnTo>
                    <a:pt x="3235" y="4425"/>
                  </a:lnTo>
                  <a:lnTo>
                    <a:pt x="3183" y="4554"/>
                  </a:lnTo>
                  <a:lnTo>
                    <a:pt x="3157" y="4684"/>
                  </a:lnTo>
                  <a:lnTo>
                    <a:pt x="3183" y="4839"/>
                  </a:lnTo>
                  <a:lnTo>
                    <a:pt x="3235" y="4994"/>
                  </a:lnTo>
                  <a:lnTo>
                    <a:pt x="3286" y="5124"/>
                  </a:lnTo>
                  <a:lnTo>
                    <a:pt x="3390" y="5227"/>
                  </a:lnTo>
                  <a:lnTo>
                    <a:pt x="3519" y="5331"/>
                  </a:lnTo>
                  <a:lnTo>
                    <a:pt x="3649" y="5408"/>
                  </a:lnTo>
                  <a:lnTo>
                    <a:pt x="3649" y="5408"/>
                  </a:lnTo>
                  <a:lnTo>
                    <a:pt x="3856" y="5460"/>
                  </a:lnTo>
                  <a:lnTo>
                    <a:pt x="4063" y="5486"/>
                  </a:lnTo>
                  <a:lnTo>
                    <a:pt x="4063" y="5486"/>
                  </a:lnTo>
                  <a:lnTo>
                    <a:pt x="4270" y="5460"/>
                  </a:lnTo>
                  <a:lnTo>
                    <a:pt x="4477" y="5434"/>
                  </a:lnTo>
                  <a:lnTo>
                    <a:pt x="4865" y="5305"/>
                  </a:lnTo>
                  <a:lnTo>
                    <a:pt x="4865" y="5305"/>
                  </a:lnTo>
                  <a:lnTo>
                    <a:pt x="5279" y="5150"/>
                  </a:lnTo>
                  <a:lnTo>
                    <a:pt x="5667" y="4994"/>
                  </a:lnTo>
                  <a:lnTo>
                    <a:pt x="6081" y="4787"/>
                  </a:lnTo>
                  <a:lnTo>
                    <a:pt x="6469" y="4580"/>
                  </a:lnTo>
                  <a:lnTo>
                    <a:pt x="6832" y="4347"/>
                  </a:lnTo>
                  <a:lnTo>
                    <a:pt x="7194" y="4115"/>
                  </a:lnTo>
                  <a:lnTo>
                    <a:pt x="7556" y="3830"/>
                  </a:lnTo>
                  <a:lnTo>
                    <a:pt x="7892" y="3545"/>
                  </a:lnTo>
                  <a:lnTo>
                    <a:pt x="7892" y="3545"/>
                  </a:lnTo>
                  <a:lnTo>
                    <a:pt x="7815" y="3675"/>
                  </a:lnTo>
                  <a:lnTo>
                    <a:pt x="7789" y="3778"/>
                  </a:lnTo>
                  <a:lnTo>
                    <a:pt x="7789" y="3908"/>
                  </a:lnTo>
                  <a:lnTo>
                    <a:pt x="7815" y="4037"/>
                  </a:lnTo>
                  <a:lnTo>
                    <a:pt x="7892" y="4166"/>
                  </a:lnTo>
                  <a:lnTo>
                    <a:pt x="7970" y="4296"/>
                  </a:lnTo>
                  <a:lnTo>
                    <a:pt x="8074" y="4373"/>
                  </a:lnTo>
                  <a:lnTo>
                    <a:pt x="8177" y="4451"/>
                  </a:lnTo>
                  <a:lnTo>
                    <a:pt x="8177" y="4451"/>
                  </a:lnTo>
                  <a:lnTo>
                    <a:pt x="8410" y="4529"/>
                  </a:lnTo>
                  <a:lnTo>
                    <a:pt x="8617" y="4529"/>
                  </a:lnTo>
                  <a:lnTo>
                    <a:pt x="8617" y="4529"/>
                  </a:lnTo>
                  <a:lnTo>
                    <a:pt x="8772" y="4529"/>
                  </a:lnTo>
                  <a:lnTo>
                    <a:pt x="8953" y="4503"/>
                  </a:lnTo>
                  <a:lnTo>
                    <a:pt x="9264" y="4425"/>
                  </a:lnTo>
                  <a:lnTo>
                    <a:pt x="9264" y="4425"/>
                  </a:lnTo>
                  <a:lnTo>
                    <a:pt x="9833" y="4244"/>
                  </a:lnTo>
                  <a:lnTo>
                    <a:pt x="10092" y="4140"/>
                  </a:lnTo>
                  <a:lnTo>
                    <a:pt x="10351" y="4011"/>
                  </a:lnTo>
                  <a:lnTo>
                    <a:pt x="10610" y="3882"/>
                  </a:lnTo>
                  <a:lnTo>
                    <a:pt x="10842" y="3701"/>
                  </a:lnTo>
                  <a:lnTo>
                    <a:pt x="11075" y="3519"/>
                  </a:lnTo>
                  <a:lnTo>
                    <a:pt x="11282" y="3312"/>
                  </a:lnTo>
                  <a:lnTo>
                    <a:pt x="11282" y="3312"/>
                  </a:lnTo>
                  <a:lnTo>
                    <a:pt x="11463" y="3054"/>
                  </a:lnTo>
                  <a:lnTo>
                    <a:pt x="11619" y="2743"/>
                  </a:lnTo>
                  <a:lnTo>
                    <a:pt x="11619" y="2743"/>
                  </a:lnTo>
                  <a:lnTo>
                    <a:pt x="11438" y="2355"/>
                  </a:lnTo>
                  <a:lnTo>
                    <a:pt x="11256" y="1993"/>
                  </a:lnTo>
                  <a:lnTo>
                    <a:pt x="11049" y="1656"/>
                  </a:lnTo>
                  <a:lnTo>
                    <a:pt x="10817" y="1320"/>
                  </a:lnTo>
                  <a:lnTo>
                    <a:pt x="10584" y="1009"/>
                  </a:lnTo>
                  <a:lnTo>
                    <a:pt x="10299" y="725"/>
                  </a:lnTo>
                  <a:lnTo>
                    <a:pt x="10014" y="440"/>
                  </a:lnTo>
                  <a:lnTo>
                    <a:pt x="9730" y="207"/>
                  </a:lnTo>
                  <a:lnTo>
                    <a:pt x="9730" y="207"/>
                  </a:lnTo>
                  <a:lnTo>
                    <a:pt x="9238" y="104"/>
                  </a:lnTo>
                  <a:lnTo>
                    <a:pt x="8721" y="52"/>
                  </a:lnTo>
                  <a:lnTo>
                    <a:pt x="8229" y="0"/>
                  </a:lnTo>
                  <a:lnTo>
                    <a:pt x="773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46"/>
            <p:cNvSpPr/>
            <p:nvPr/>
          </p:nvSpPr>
          <p:spPr>
            <a:xfrm>
              <a:off x="8316260" y="2699233"/>
              <a:ext cx="57356" cy="76898"/>
            </a:xfrm>
            <a:custGeom>
              <a:rect b="b" l="l" r="r" t="t"/>
              <a:pathLst>
                <a:path extrusionOk="0" h="4478" w="3340">
                  <a:moveTo>
                    <a:pt x="1321" y="1"/>
                  </a:moveTo>
                  <a:lnTo>
                    <a:pt x="1140" y="27"/>
                  </a:lnTo>
                  <a:lnTo>
                    <a:pt x="984" y="79"/>
                  </a:lnTo>
                  <a:lnTo>
                    <a:pt x="829" y="130"/>
                  </a:lnTo>
                  <a:lnTo>
                    <a:pt x="700" y="234"/>
                  </a:lnTo>
                  <a:lnTo>
                    <a:pt x="570" y="337"/>
                  </a:lnTo>
                  <a:lnTo>
                    <a:pt x="467" y="467"/>
                  </a:lnTo>
                  <a:lnTo>
                    <a:pt x="337" y="622"/>
                  </a:lnTo>
                  <a:lnTo>
                    <a:pt x="260" y="777"/>
                  </a:lnTo>
                  <a:lnTo>
                    <a:pt x="182" y="958"/>
                  </a:lnTo>
                  <a:lnTo>
                    <a:pt x="104" y="1140"/>
                  </a:lnTo>
                  <a:lnTo>
                    <a:pt x="53" y="1347"/>
                  </a:lnTo>
                  <a:lnTo>
                    <a:pt x="27" y="1554"/>
                  </a:lnTo>
                  <a:lnTo>
                    <a:pt x="1" y="1786"/>
                  </a:lnTo>
                  <a:lnTo>
                    <a:pt x="1" y="2019"/>
                  </a:lnTo>
                  <a:lnTo>
                    <a:pt x="1" y="2252"/>
                  </a:lnTo>
                  <a:lnTo>
                    <a:pt x="27" y="2485"/>
                  </a:lnTo>
                  <a:lnTo>
                    <a:pt x="79" y="2718"/>
                  </a:lnTo>
                  <a:lnTo>
                    <a:pt x="156" y="2951"/>
                  </a:lnTo>
                  <a:lnTo>
                    <a:pt x="208" y="3184"/>
                  </a:lnTo>
                  <a:lnTo>
                    <a:pt x="312" y="3391"/>
                  </a:lnTo>
                  <a:lnTo>
                    <a:pt x="389" y="3572"/>
                  </a:lnTo>
                  <a:lnTo>
                    <a:pt x="519" y="3727"/>
                  </a:lnTo>
                  <a:lnTo>
                    <a:pt x="622" y="3882"/>
                  </a:lnTo>
                  <a:lnTo>
                    <a:pt x="751" y="4038"/>
                  </a:lnTo>
                  <a:lnTo>
                    <a:pt x="881" y="4141"/>
                  </a:lnTo>
                  <a:lnTo>
                    <a:pt x="1036" y="4245"/>
                  </a:lnTo>
                  <a:lnTo>
                    <a:pt x="1165" y="4322"/>
                  </a:lnTo>
                  <a:lnTo>
                    <a:pt x="1321" y="4400"/>
                  </a:lnTo>
                  <a:lnTo>
                    <a:pt x="1476" y="4426"/>
                  </a:lnTo>
                  <a:lnTo>
                    <a:pt x="1631" y="4452"/>
                  </a:lnTo>
                  <a:lnTo>
                    <a:pt x="1812" y="4478"/>
                  </a:lnTo>
                  <a:lnTo>
                    <a:pt x="1968" y="4478"/>
                  </a:lnTo>
                  <a:lnTo>
                    <a:pt x="2123" y="4426"/>
                  </a:lnTo>
                  <a:lnTo>
                    <a:pt x="2304" y="4400"/>
                  </a:lnTo>
                  <a:lnTo>
                    <a:pt x="2459" y="4322"/>
                  </a:lnTo>
                  <a:lnTo>
                    <a:pt x="2589" y="4245"/>
                  </a:lnTo>
                  <a:lnTo>
                    <a:pt x="2718" y="4167"/>
                  </a:lnTo>
                  <a:lnTo>
                    <a:pt x="2847" y="4064"/>
                  </a:lnTo>
                  <a:lnTo>
                    <a:pt x="2951" y="3934"/>
                  </a:lnTo>
                  <a:lnTo>
                    <a:pt x="3054" y="3779"/>
                  </a:lnTo>
                  <a:lnTo>
                    <a:pt x="3132" y="3650"/>
                  </a:lnTo>
                  <a:lnTo>
                    <a:pt x="3210" y="3468"/>
                  </a:lnTo>
                  <a:lnTo>
                    <a:pt x="3261" y="3313"/>
                  </a:lnTo>
                  <a:lnTo>
                    <a:pt x="3313" y="3106"/>
                  </a:lnTo>
                  <a:lnTo>
                    <a:pt x="3339" y="2925"/>
                  </a:lnTo>
                  <a:lnTo>
                    <a:pt x="3339" y="2718"/>
                  </a:lnTo>
                  <a:lnTo>
                    <a:pt x="3339" y="2485"/>
                  </a:lnTo>
                  <a:lnTo>
                    <a:pt x="3313" y="2252"/>
                  </a:lnTo>
                  <a:lnTo>
                    <a:pt x="3261" y="2019"/>
                  </a:lnTo>
                  <a:lnTo>
                    <a:pt x="3210" y="1786"/>
                  </a:lnTo>
                  <a:lnTo>
                    <a:pt x="3132" y="1554"/>
                  </a:lnTo>
                  <a:lnTo>
                    <a:pt x="3029" y="1321"/>
                  </a:lnTo>
                  <a:lnTo>
                    <a:pt x="2925" y="1140"/>
                  </a:lnTo>
                  <a:lnTo>
                    <a:pt x="2822" y="933"/>
                  </a:lnTo>
                  <a:lnTo>
                    <a:pt x="2692" y="751"/>
                  </a:lnTo>
                  <a:lnTo>
                    <a:pt x="2563" y="596"/>
                  </a:lnTo>
                  <a:lnTo>
                    <a:pt x="2433" y="467"/>
                  </a:lnTo>
                  <a:lnTo>
                    <a:pt x="2278" y="337"/>
                  </a:lnTo>
                  <a:lnTo>
                    <a:pt x="2123" y="234"/>
                  </a:lnTo>
                  <a:lnTo>
                    <a:pt x="1968" y="130"/>
                  </a:lnTo>
                  <a:lnTo>
                    <a:pt x="1812" y="79"/>
                  </a:lnTo>
                  <a:lnTo>
                    <a:pt x="1657" y="27"/>
                  </a:lnTo>
                  <a:lnTo>
                    <a:pt x="147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46"/>
            <p:cNvSpPr/>
            <p:nvPr/>
          </p:nvSpPr>
          <p:spPr>
            <a:xfrm>
              <a:off x="8316260" y="2699233"/>
              <a:ext cx="57356" cy="76898"/>
            </a:xfrm>
            <a:custGeom>
              <a:rect b="b" l="l" r="r" t="t"/>
              <a:pathLst>
                <a:path extrusionOk="0" fill="none" h="4478" w="3340">
                  <a:moveTo>
                    <a:pt x="3261" y="2019"/>
                  </a:moveTo>
                  <a:lnTo>
                    <a:pt x="3261" y="2019"/>
                  </a:lnTo>
                  <a:lnTo>
                    <a:pt x="3313" y="2252"/>
                  </a:lnTo>
                  <a:lnTo>
                    <a:pt x="3339" y="2485"/>
                  </a:lnTo>
                  <a:lnTo>
                    <a:pt x="3339" y="2718"/>
                  </a:lnTo>
                  <a:lnTo>
                    <a:pt x="3339" y="2925"/>
                  </a:lnTo>
                  <a:lnTo>
                    <a:pt x="3313" y="3106"/>
                  </a:lnTo>
                  <a:lnTo>
                    <a:pt x="3261" y="3313"/>
                  </a:lnTo>
                  <a:lnTo>
                    <a:pt x="3210" y="3468"/>
                  </a:lnTo>
                  <a:lnTo>
                    <a:pt x="3132" y="3650"/>
                  </a:lnTo>
                  <a:lnTo>
                    <a:pt x="3054" y="3779"/>
                  </a:lnTo>
                  <a:lnTo>
                    <a:pt x="2951" y="3934"/>
                  </a:lnTo>
                  <a:lnTo>
                    <a:pt x="2847" y="4064"/>
                  </a:lnTo>
                  <a:lnTo>
                    <a:pt x="2718" y="4167"/>
                  </a:lnTo>
                  <a:lnTo>
                    <a:pt x="2589" y="4245"/>
                  </a:lnTo>
                  <a:lnTo>
                    <a:pt x="2459" y="4322"/>
                  </a:lnTo>
                  <a:lnTo>
                    <a:pt x="2304" y="4400"/>
                  </a:lnTo>
                  <a:lnTo>
                    <a:pt x="2123" y="4426"/>
                  </a:lnTo>
                  <a:lnTo>
                    <a:pt x="2123" y="4426"/>
                  </a:lnTo>
                  <a:lnTo>
                    <a:pt x="1968" y="4478"/>
                  </a:lnTo>
                  <a:lnTo>
                    <a:pt x="1812" y="4478"/>
                  </a:lnTo>
                  <a:lnTo>
                    <a:pt x="1631" y="4452"/>
                  </a:lnTo>
                  <a:lnTo>
                    <a:pt x="1476" y="4426"/>
                  </a:lnTo>
                  <a:lnTo>
                    <a:pt x="1321" y="4400"/>
                  </a:lnTo>
                  <a:lnTo>
                    <a:pt x="1165" y="4322"/>
                  </a:lnTo>
                  <a:lnTo>
                    <a:pt x="1036" y="4245"/>
                  </a:lnTo>
                  <a:lnTo>
                    <a:pt x="881" y="4141"/>
                  </a:lnTo>
                  <a:lnTo>
                    <a:pt x="751" y="4038"/>
                  </a:lnTo>
                  <a:lnTo>
                    <a:pt x="622" y="3882"/>
                  </a:lnTo>
                  <a:lnTo>
                    <a:pt x="519" y="3727"/>
                  </a:lnTo>
                  <a:lnTo>
                    <a:pt x="389" y="3572"/>
                  </a:lnTo>
                  <a:lnTo>
                    <a:pt x="312" y="3391"/>
                  </a:lnTo>
                  <a:lnTo>
                    <a:pt x="208" y="3184"/>
                  </a:lnTo>
                  <a:lnTo>
                    <a:pt x="156" y="2951"/>
                  </a:lnTo>
                  <a:lnTo>
                    <a:pt x="79" y="2718"/>
                  </a:lnTo>
                  <a:lnTo>
                    <a:pt x="79" y="2718"/>
                  </a:lnTo>
                  <a:lnTo>
                    <a:pt x="27" y="2485"/>
                  </a:lnTo>
                  <a:lnTo>
                    <a:pt x="1" y="2252"/>
                  </a:lnTo>
                  <a:lnTo>
                    <a:pt x="1" y="2019"/>
                  </a:lnTo>
                  <a:lnTo>
                    <a:pt x="1" y="1786"/>
                  </a:lnTo>
                  <a:lnTo>
                    <a:pt x="27" y="1554"/>
                  </a:lnTo>
                  <a:lnTo>
                    <a:pt x="53" y="1347"/>
                  </a:lnTo>
                  <a:lnTo>
                    <a:pt x="104" y="1140"/>
                  </a:lnTo>
                  <a:lnTo>
                    <a:pt x="182" y="958"/>
                  </a:lnTo>
                  <a:lnTo>
                    <a:pt x="260" y="777"/>
                  </a:lnTo>
                  <a:lnTo>
                    <a:pt x="337" y="622"/>
                  </a:lnTo>
                  <a:lnTo>
                    <a:pt x="467" y="467"/>
                  </a:lnTo>
                  <a:lnTo>
                    <a:pt x="570" y="337"/>
                  </a:lnTo>
                  <a:lnTo>
                    <a:pt x="700" y="234"/>
                  </a:lnTo>
                  <a:lnTo>
                    <a:pt x="829" y="130"/>
                  </a:lnTo>
                  <a:lnTo>
                    <a:pt x="984" y="79"/>
                  </a:lnTo>
                  <a:lnTo>
                    <a:pt x="1140" y="27"/>
                  </a:lnTo>
                  <a:lnTo>
                    <a:pt x="1140" y="27"/>
                  </a:lnTo>
                  <a:lnTo>
                    <a:pt x="1321" y="1"/>
                  </a:lnTo>
                  <a:lnTo>
                    <a:pt x="1476" y="1"/>
                  </a:lnTo>
                  <a:lnTo>
                    <a:pt x="1657" y="27"/>
                  </a:lnTo>
                  <a:lnTo>
                    <a:pt x="1812" y="79"/>
                  </a:lnTo>
                  <a:lnTo>
                    <a:pt x="1968" y="130"/>
                  </a:lnTo>
                  <a:lnTo>
                    <a:pt x="2123" y="234"/>
                  </a:lnTo>
                  <a:lnTo>
                    <a:pt x="2278" y="337"/>
                  </a:lnTo>
                  <a:lnTo>
                    <a:pt x="2433" y="467"/>
                  </a:lnTo>
                  <a:lnTo>
                    <a:pt x="2563" y="596"/>
                  </a:lnTo>
                  <a:lnTo>
                    <a:pt x="2692" y="751"/>
                  </a:lnTo>
                  <a:lnTo>
                    <a:pt x="2822" y="933"/>
                  </a:lnTo>
                  <a:lnTo>
                    <a:pt x="2925" y="1140"/>
                  </a:lnTo>
                  <a:lnTo>
                    <a:pt x="3029" y="1321"/>
                  </a:lnTo>
                  <a:lnTo>
                    <a:pt x="3132" y="1554"/>
                  </a:lnTo>
                  <a:lnTo>
                    <a:pt x="3210" y="1786"/>
                  </a:lnTo>
                  <a:lnTo>
                    <a:pt x="3261"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46"/>
            <p:cNvSpPr/>
            <p:nvPr/>
          </p:nvSpPr>
          <p:spPr>
            <a:xfrm>
              <a:off x="8327817" y="2717900"/>
              <a:ext cx="33795" cy="45353"/>
            </a:xfrm>
            <a:custGeom>
              <a:rect b="b" l="l" r="r" t="t"/>
              <a:pathLst>
                <a:path extrusionOk="0" h="2641" w="1968">
                  <a:moveTo>
                    <a:pt x="674" y="1"/>
                  </a:moveTo>
                  <a:lnTo>
                    <a:pt x="492" y="78"/>
                  </a:lnTo>
                  <a:lnTo>
                    <a:pt x="337" y="208"/>
                  </a:lnTo>
                  <a:lnTo>
                    <a:pt x="208" y="363"/>
                  </a:lnTo>
                  <a:lnTo>
                    <a:pt x="104" y="570"/>
                  </a:lnTo>
                  <a:lnTo>
                    <a:pt x="27" y="803"/>
                  </a:lnTo>
                  <a:lnTo>
                    <a:pt x="1" y="1062"/>
                  </a:lnTo>
                  <a:lnTo>
                    <a:pt x="1" y="1320"/>
                  </a:lnTo>
                  <a:lnTo>
                    <a:pt x="53" y="1605"/>
                  </a:lnTo>
                  <a:lnTo>
                    <a:pt x="104" y="1864"/>
                  </a:lnTo>
                  <a:lnTo>
                    <a:pt x="208" y="2071"/>
                  </a:lnTo>
                  <a:lnTo>
                    <a:pt x="311" y="2226"/>
                  </a:lnTo>
                  <a:lnTo>
                    <a:pt x="441" y="2381"/>
                  </a:lnTo>
                  <a:lnTo>
                    <a:pt x="596" y="2485"/>
                  </a:lnTo>
                  <a:lnTo>
                    <a:pt x="751" y="2588"/>
                  </a:lnTo>
                  <a:lnTo>
                    <a:pt x="906" y="2640"/>
                  </a:lnTo>
                  <a:lnTo>
                    <a:pt x="1088" y="2640"/>
                  </a:lnTo>
                  <a:lnTo>
                    <a:pt x="1010" y="2485"/>
                  </a:lnTo>
                  <a:lnTo>
                    <a:pt x="984" y="2304"/>
                  </a:lnTo>
                  <a:lnTo>
                    <a:pt x="1010" y="2174"/>
                  </a:lnTo>
                  <a:lnTo>
                    <a:pt x="1036" y="2071"/>
                  </a:lnTo>
                  <a:lnTo>
                    <a:pt x="1088" y="1967"/>
                  </a:lnTo>
                  <a:lnTo>
                    <a:pt x="1165" y="1890"/>
                  </a:lnTo>
                  <a:lnTo>
                    <a:pt x="1269" y="1812"/>
                  </a:lnTo>
                  <a:lnTo>
                    <a:pt x="1372" y="1735"/>
                  </a:lnTo>
                  <a:lnTo>
                    <a:pt x="1476" y="1709"/>
                  </a:lnTo>
                  <a:lnTo>
                    <a:pt x="1605" y="1709"/>
                  </a:lnTo>
                  <a:lnTo>
                    <a:pt x="1786" y="1735"/>
                  </a:lnTo>
                  <a:lnTo>
                    <a:pt x="1967" y="1812"/>
                  </a:lnTo>
                  <a:lnTo>
                    <a:pt x="1967" y="1683"/>
                  </a:lnTo>
                  <a:lnTo>
                    <a:pt x="1967" y="1527"/>
                  </a:lnTo>
                  <a:lnTo>
                    <a:pt x="1942" y="1191"/>
                  </a:lnTo>
                  <a:lnTo>
                    <a:pt x="1864" y="932"/>
                  </a:lnTo>
                  <a:lnTo>
                    <a:pt x="1760" y="699"/>
                  </a:lnTo>
                  <a:lnTo>
                    <a:pt x="1631" y="518"/>
                  </a:lnTo>
                  <a:lnTo>
                    <a:pt x="1502" y="337"/>
                  </a:lnTo>
                  <a:lnTo>
                    <a:pt x="1346" y="182"/>
                  </a:lnTo>
                  <a:lnTo>
                    <a:pt x="1165" y="78"/>
                  </a:lnTo>
                  <a:lnTo>
                    <a:pt x="1010" y="27"/>
                  </a:lnTo>
                  <a:lnTo>
                    <a:pt x="82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46"/>
            <p:cNvSpPr/>
            <p:nvPr/>
          </p:nvSpPr>
          <p:spPr>
            <a:xfrm>
              <a:off x="8327817" y="2717900"/>
              <a:ext cx="33795" cy="45353"/>
            </a:xfrm>
            <a:custGeom>
              <a:rect b="b" l="l" r="r" t="t"/>
              <a:pathLst>
                <a:path extrusionOk="0" fill="none" h="2641" w="1968">
                  <a:moveTo>
                    <a:pt x="829" y="1"/>
                  </a:moveTo>
                  <a:lnTo>
                    <a:pt x="829" y="1"/>
                  </a:lnTo>
                  <a:lnTo>
                    <a:pt x="674" y="1"/>
                  </a:lnTo>
                  <a:lnTo>
                    <a:pt x="674" y="1"/>
                  </a:lnTo>
                  <a:lnTo>
                    <a:pt x="492" y="78"/>
                  </a:lnTo>
                  <a:lnTo>
                    <a:pt x="337" y="208"/>
                  </a:lnTo>
                  <a:lnTo>
                    <a:pt x="208" y="363"/>
                  </a:lnTo>
                  <a:lnTo>
                    <a:pt x="104" y="570"/>
                  </a:lnTo>
                  <a:lnTo>
                    <a:pt x="27" y="803"/>
                  </a:lnTo>
                  <a:lnTo>
                    <a:pt x="1" y="1062"/>
                  </a:lnTo>
                  <a:lnTo>
                    <a:pt x="1" y="1320"/>
                  </a:lnTo>
                  <a:lnTo>
                    <a:pt x="53" y="1605"/>
                  </a:lnTo>
                  <a:lnTo>
                    <a:pt x="53" y="1605"/>
                  </a:lnTo>
                  <a:lnTo>
                    <a:pt x="104" y="1864"/>
                  </a:lnTo>
                  <a:lnTo>
                    <a:pt x="208" y="2071"/>
                  </a:lnTo>
                  <a:lnTo>
                    <a:pt x="311" y="2226"/>
                  </a:lnTo>
                  <a:lnTo>
                    <a:pt x="441" y="2381"/>
                  </a:lnTo>
                  <a:lnTo>
                    <a:pt x="596" y="2485"/>
                  </a:lnTo>
                  <a:lnTo>
                    <a:pt x="751" y="2588"/>
                  </a:lnTo>
                  <a:lnTo>
                    <a:pt x="906" y="2640"/>
                  </a:lnTo>
                  <a:lnTo>
                    <a:pt x="1062" y="2640"/>
                  </a:lnTo>
                  <a:lnTo>
                    <a:pt x="1062" y="2640"/>
                  </a:lnTo>
                  <a:lnTo>
                    <a:pt x="1088" y="2640"/>
                  </a:lnTo>
                  <a:lnTo>
                    <a:pt x="1088" y="2640"/>
                  </a:lnTo>
                  <a:lnTo>
                    <a:pt x="1010" y="2485"/>
                  </a:lnTo>
                  <a:lnTo>
                    <a:pt x="984" y="2304"/>
                  </a:lnTo>
                  <a:lnTo>
                    <a:pt x="984" y="2304"/>
                  </a:lnTo>
                  <a:lnTo>
                    <a:pt x="1010" y="2174"/>
                  </a:lnTo>
                  <a:lnTo>
                    <a:pt x="1036" y="2071"/>
                  </a:lnTo>
                  <a:lnTo>
                    <a:pt x="1088" y="1967"/>
                  </a:lnTo>
                  <a:lnTo>
                    <a:pt x="1165" y="1890"/>
                  </a:lnTo>
                  <a:lnTo>
                    <a:pt x="1269" y="1812"/>
                  </a:lnTo>
                  <a:lnTo>
                    <a:pt x="1372" y="1735"/>
                  </a:lnTo>
                  <a:lnTo>
                    <a:pt x="1476" y="1709"/>
                  </a:lnTo>
                  <a:lnTo>
                    <a:pt x="1605" y="1709"/>
                  </a:lnTo>
                  <a:lnTo>
                    <a:pt x="1605" y="1709"/>
                  </a:lnTo>
                  <a:lnTo>
                    <a:pt x="1786" y="1735"/>
                  </a:lnTo>
                  <a:lnTo>
                    <a:pt x="1967" y="1812"/>
                  </a:lnTo>
                  <a:lnTo>
                    <a:pt x="1967" y="1812"/>
                  </a:lnTo>
                  <a:lnTo>
                    <a:pt x="1967" y="1683"/>
                  </a:lnTo>
                  <a:lnTo>
                    <a:pt x="1967" y="1527"/>
                  </a:lnTo>
                  <a:lnTo>
                    <a:pt x="1942" y="1191"/>
                  </a:lnTo>
                  <a:lnTo>
                    <a:pt x="1942" y="1191"/>
                  </a:lnTo>
                  <a:lnTo>
                    <a:pt x="1864" y="932"/>
                  </a:lnTo>
                  <a:lnTo>
                    <a:pt x="1760" y="699"/>
                  </a:lnTo>
                  <a:lnTo>
                    <a:pt x="1631" y="518"/>
                  </a:lnTo>
                  <a:lnTo>
                    <a:pt x="1502" y="337"/>
                  </a:lnTo>
                  <a:lnTo>
                    <a:pt x="1346" y="182"/>
                  </a:lnTo>
                  <a:lnTo>
                    <a:pt x="1165" y="78"/>
                  </a:lnTo>
                  <a:lnTo>
                    <a:pt x="1010" y="27"/>
                  </a:lnTo>
                  <a:lnTo>
                    <a:pt x="82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46"/>
            <p:cNvSpPr/>
            <p:nvPr/>
          </p:nvSpPr>
          <p:spPr>
            <a:xfrm>
              <a:off x="8583327" y="2699233"/>
              <a:ext cx="57339" cy="76898"/>
            </a:xfrm>
            <a:custGeom>
              <a:rect b="b" l="l" r="r" t="t"/>
              <a:pathLst>
                <a:path extrusionOk="0" h="4478" w="3339">
                  <a:moveTo>
                    <a:pt x="1864" y="1"/>
                  </a:moveTo>
                  <a:lnTo>
                    <a:pt x="1683" y="27"/>
                  </a:lnTo>
                  <a:lnTo>
                    <a:pt x="1528" y="79"/>
                  </a:lnTo>
                  <a:lnTo>
                    <a:pt x="1372" y="130"/>
                  </a:lnTo>
                  <a:lnTo>
                    <a:pt x="1217" y="234"/>
                  </a:lnTo>
                  <a:lnTo>
                    <a:pt x="1062" y="337"/>
                  </a:lnTo>
                  <a:lnTo>
                    <a:pt x="907" y="467"/>
                  </a:lnTo>
                  <a:lnTo>
                    <a:pt x="777" y="596"/>
                  </a:lnTo>
                  <a:lnTo>
                    <a:pt x="648" y="751"/>
                  </a:lnTo>
                  <a:lnTo>
                    <a:pt x="518" y="933"/>
                  </a:lnTo>
                  <a:lnTo>
                    <a:pt x="389" y="1140"/>
                  </a:lnTo>
                  <a:lnTo>
                    <a:pt x="286" y="1321"/>
                  </a:lnTo>
                  <a:lnTo>
                    <a:pt x="208" y="1554"/>
                  </a:lnTo>
                  <a:lnTo>
                    <a:pt x="130" y="1786"/>
                  </a:lnTo>
                  <a:lnTo>
                    <a:pt x="79" y="2019"/>
                  </a:lnTo>
                  <a:lnTo>
                    <a:pt x="27" y="2252"/>
                  </a:lnTo>
                  <a:lnTo>
                    <a:pt x="1" y="2485"/>
                  </a:lnTo>
                  <a:lnTo>
                    <a:pt x="1" y="2718"/>
                  </a:lnTo>
                  <a:lnTo>
                    <a:pt x="1" y="2925"/>
                  </a:lnTo>
                  <a:lnTo>
                    <a:pt x="27" y="3106"/>
                  </a:lnTo>
                  <a:lnTo>
                    <a:pt x="79" y="3313"/>
                  </a:lnTo>
                  <a:lnTo>
                    <a:pt x="130" y="3468"/>
                  </a:lnTo>
                  <a:lnTo>
                    <a:pt x="208" y="3650"/>
                  </a:lnTo>
                  <a:lnTo>
                    <a:pt x="286" y="3779"/>
                  </a:lnTo>
                  <a:lnTo>
                    <a:pt x="389" y="3934"/>
                  </a:lnTo>
                  <a:lnTo>
                    <a:pt x="493" y="4064"/>
                  </a:lnTo>
                  <a:lnTo>
                    <a:pt x="622" y="4167"/>
                  </a:lnTo>
                  <a:lnTo>
                    <a:pt x="751" y="4245"/>
                  </a:lnTo>
                  <a:lnTo>
                    <a:pt x="881" y="4322"/>
                  </a:lnTo>
                  <a:lnTo>
                    <a:pt x="1036" y="4400"/>
                  </a:lnTo>
                  <a:lnTo>
                    <a:pt x="1191" y="4426"/>
                  </a:lnTo>
                  <a:lnTo>
                    <a:pt x="1372" y="4478"/>
                  </a:lnTo>
                  <a:lnTo>
                    <a:pt x="1528" y="4478"/>
                  </a:lnTo>
                  <a:lnTo>
                    <a:pt x="1683" y="4452"/>
                  </a:lnTo>
                  <a:lnTo>
                    <a:pt x="1864" y="4426"/>
                  </a:lnTo>
                  <a:lnTo>
                    <a:pt x="2019" y="4400"/>
                  </a:lnTo>
                  <a:lnTo>
                    <a:pt x="2175" y="4322"/>
                  </a:lnTo>
                  <a:lnTo>
                    <a:pt x="2304" y="4245"/>
                  </a:lnTo>
                  <a:lnTo>
                    <a:pt x="2459" y="4141"/>
                  </a:lnTo>
                  <a:lnTo>
                    <a:pt x="2589" y="4038"/>
                  </a:lnTo>
                  <a:lnTo>
                    <a:pt x="2718" y="3882"/>
                  </a:lnTo>
                  <a:lnTo>
                    <a:pt x="2821" y="3727"/>
                  </a:lnTo>
                  <a:lnTo>
                    <a:pt x="2925" y="3572"/>
                  </a:lnTo>
                  <a:lnTo>
                    <a:pt x="3028" y="3391"/>
                  </a:lnTo>
                  <a:lnTo>
                    <a:pt x="3132" y="3184"/>
                  </a:lnTo>
                  <a:lnTo>
                    <a:pt x="3184" y="2951"/>
                  </a:lnTo>
                  <a:lnTo>
                    <a:pt x="3261" y="2718"/>
                  </a:lnTo>
                  <a:lnTo>
                    <a:pt x="3313" y="2485"/>
                  </a:lnTo>
                  <a:lnTo>
                    <a:pt x="3339" y="2252"/>
                  </a:lnTo>
                  <a:lnTo>
                    <a:pt x="3339" y="2019"/>
                  </a:lnTo>
                  <a:lnTo>
                    <a:pt x="3339" y="1786"/>
                  </a:lnTo>
                  <a:lnTo>
                    <a:pt x="3313" y="1554"/>
                  </a:lnTo>
                  <a:lnTo>
                    <a:pt x="3287" y="1347"/>
                  </a:lnTo>
                  <a:lnTo>
                    <a:pt x="3235" y="1140"/>
                  </a:lnTo>
                  <a:lnTo>
                    <a:pt x="3158" y="958"/>
                  </a:lnTo>
                  <a:lnTo>
                    <a:pt x="3080" y="777"/>
                  </a:lnTo>
                  <a:lnTo>
                    <a:pt x="2977" y="622"/>
                  </a:lnTo>
                  <a:lnTo>
                    <a:pt x="2873" y="467"/>
                  </a:lnTo>
                  <a:lnTo>
                    <a:pt x="2770" y="337"/>
                  </a:lnTo>
                  <a:lnTo>
                    <a:pt x="2640" y="234"/>
                  </a:lnTo>
                  <a:lnTo>
                    <a:pt x="2485" y="130"/>
                  </a:lnTo>
                  <a:lnTo>
                    <a:pt x="2356" y="79"/>
                  </a:lnTo>
                  <a:lnTo>
                    <a:pt x="2175" y="27"/>
                  </a:lnTo>
                  <a:lnTo>
                    <a:pt x="201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46"/>
            <p:cNvSpPr/>
            <p:nvPr/>
          </p:nvSpPr>
          <p:spPr>
            <a:xfrm>
              <a:off x="8583327" y="2699233"/>
              <a:ext cx="57339" cy="76898"/>
            </a:xfrm>
            <a:custGeom>
              <a:rect b="b" l="l" r="r" t="t"/>
              <a:pathLst>
                <a:path extrusionOk="0" fill="none" h="4478" w="3339">
                  <a:moveTo>
                    <a:pt x="79" y="2019"/>
                  </a:moveTo>
                  <a:lnTo>
                    <a:pt x="79" y="2019"/>
                  </a:lnTo>
                  <a:lnTo>
                    <a:pt x="27" y="2252"/>
                  </a:lnTo>
                  <a:lnTo>
                    <a:pt x="1" y="2485"/>
                  </a:lnTo>
                  <a:lnTo>
                    <a:pt x="1" y="2718"/>
                  </a:lnTo>
                  <a:lnTo>
                    <a:pt x="1" y="2925"/>
                  </a:lnTo>
                  <a:lnTo>
                    <a:pt x="27" y="3106"/>
                  </a:lnTo>
                  <a:lnTo>
                    <a:pt x="79" y="3313"/>
                  </a:lnTo>
                  <a:lnTo>
                    <a:pt x="130" y="3468"/>
                  </a:lnTo>
                  <a:lnTo>
                    <a:pt x="208" y="3650"/>
                  </a:lnTo>
                  <a:lnTo>
                    <a:pt x="286" y="3779"/>
                  </a:lnTo>
                  <a:lnTo>
                    <a:pt x="389" y="3934"/>
                  </a:lnTo>
                  <a:lnTo>
                    <a:pt x="493" y="4064"/>
                  </a:lnTo>
                  <a:lnTo>
                    <a:pt x="622" y="4167"/>
                  </a:lnTo>
                  <a:lnTo>
                    <a:pt x="751" y="4245"/>
                  </a:lnTo>
                  <a:lnTo>
                    <a:pt x="881" y="4322"/>
                  </a:lnTo>
                  <a:lnTo>
                    <a:pt x="1036" y="4400"/>
                  </a:lnTo>
                  <a:lnTo>
                    <a:pt x="1191" y="4426"/>
                  </a:lnTo>
                  <a:lnTo>
                    <a:pt x="1191" y="4426"/>
                  </a:lnTo>
                  <a:lnTo>
                    <a:pt x="1372" y="4478"/>
                  </a:lnTo>
                  <a:lnTo>
                    <a:pt x="1528" y="4478"/>
                  </a:lnTo>
                  <a:lnTo>
                    <a:pt x="1683" y="4452"/>
                  </a:lnTo>
                  <a:lnTo>
                    <a:pt x="1864" y="4426"/>
                  </a:lnTo>
                  <a:lnTo>
                    <a:pt x="2019" y="4400"/>
                  </a:lnTo>
                  <a:lnTo>
                    <a:pt x="2175" y="4322"/>
                  </a:lnTo>
                  <a:lnTo>
                    <a:pt x="2304" y="4245"/>
                  </a:lnTo>
                  <a:lnTo>
                    <a:pt x="2459" y="4141"/>
                  </a:lnTo>
                  <a:lnTo>
                    <a:pt x="2589" y="4038"/>
                  </a:lnTo>
                  <a:lnTo>
                    <a:pt x="2718" y="3882"/>
                  </a:lnTo>
                  <a:lnTo>
                    <a:pt x="2821" y="3727"/>
                  </a:lnTo>
                  <a:lnTo>
                    <a:pt x="2925" y="3572"/>
                  </a:lnTo>
                  <a:lnTo>
                    <a:pt x="3028" y="3391"/>
                  </a:lnTo>
                  <a:lnTo>
                    <a:pt x="3132" y="3184"/>
                  </a:lnTo>
                  <a:lnTo>
                    <a:pt x="3184" y="2951"/>
                  </a:lnTo>
                  <a:lnTo>
                    <a:pt x="3261" y="2718"/>
                  </a:lnTo>
                  <a:lnTo>
                    <a:pt x="3261" y="2718"/>
                  </a:lnTo>
                  <a:lnTo>
                    <a:pt x="3313" y="2485"/>
                  </a:lnTo>
                  <a:lnTo>
                    <a:pt x="3339" y="2252"/>
                  </a:lnTo>
                  <a:lnTo>
                    <a:pt x="3339" y="2019"/>
                  </a:lnTo>
                  <a:lnTo>
                    <a:pt x="3339" y="1786"/>
                  </a:lnTo>
                  <a:lnTo>
                    <a:pt x="3313" y="1554"/>
                  </a:lnTo>
                  <a:lnTo>
                    <a:pt x="3287" y="1347"/>
                  </a:lnTo>
                  <a:lnTo>
                    <a:pt x="3235" y="1140"/>
                  </a:lnTo>
                  <a:lnTo>
                    <a:pt x="3158" y="958"/>
                  </a:lnTo>
                  <a:lnTo>
                    <a:pt x="3080" y="777"/>
                  </a:lnTo>
                  <a:lnTo>
                    <a:pt x="2977" y="622"/>
                  </a:lnTo>
                  <a:lnTo>
                    <a:pt x="2873" y="467"/>
                  </a:lnTo>
                  <a:lnTo>
                    <a:pt x="2770" y="337"/>
                  </a:lnTo>
                  <a:lnTo>
                    <a:pt x="2640" y="234"/>
                  </a:lnTo>
                  <a:lnTo>
                    <a:pt x="2485" y="130"/>
                  </a:lnTo>
                  <a:lnTo>
                    <a:pt x="2356" y="79"/>
                  </a:lnTo>
                  <a:lnTo>
                    <a:pt x="2175" y="27"/>
                  </a:lnTo>
                  <a:lnTo>
                    <a:pt x="2175" y="27"/>
                  </a:lnTo>
                  <a:lnTo>
                    <a:pt x="2019" y="1"/>
                  </a:lnTo>
                  <a:lnTo>
                    <a:pt x="1864" y="1"/>
                  </a:lnTo>
                  <a:lnTo>
                    <a:pt x="1683" y="27"/>
                  </a:lnTo>
                  <a:lnTo>
                    <a:pt x="1528" y="79"/>
                  </a:lnTo>
                  <a:lnTo>
                    <a:pt x="1372" y="130"/>
                  </a:lnTo>
                  <a:lnTo>
                    <a:pt x="1217" y="234"/>
                  </a:lnTo>
                  <a:lnTo>
                    <a:pt x="1062" y="337"/>
                  </a:lnTo>
                  <a:lnTo>
                    <a:pt x="907" y="467"/>
                  </a:lnTo>
                  <a:lnTo>
                    <a:pt x="777" y="596"/>
                  </a:lnTo>
                  <a:lnTo>
                    <a:pt x="648" y="751"/>
                  </a:lnTo>
                  <a:lnTo>
                    <a:pt x="518" y="933"/>
                  </a:lnTo>
                  <a:lnTo>
                    <a:pt x="389" y="1140"/>
                  </a:lnTo>
                  <a:lnTo>
                    <a:pt x="286" y="1321"/>
                  </a:lnTo>
                  <a:lnTo>
                    <a:pt x="208" y="1554"/>
                  </a:lnTo>
                  <a:lnTo>
                    <a:pt x="130" y="1786"/>
                  </a:lnTo>
                  <a:lnTo>
                    <a:pt x="79"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46"/>
            <p:cNvSpPr/>
            <p:nvPr/>
          </p:nvSpPr>
          <p:spPr>
            <a:xfrm>
              <a:off x="8595330" y="2717900"/>
              <a:ext cx="33795" cy="45353"/>
            </a:xfrm>
            <a:custGeom>
              <a:rect b="b" l="l" r="r" t="t"/>
              <a:pathLst>
                <a:path extrusionOk="0" h="2641" w="1968">
                  <a:moveTo>
                    <a:pt x="1139" y="1"/>
                  </a:moveTo>
                  <a:lnTo>
                    <a:pt x="958" y="27"/>
                  </a:lnTo>
                  <a:lnTo>
                    <a:pt x="777" y="78"/>
                  </a:lnTo>
                  <a:lnTo>
                    <a:pt x="622" y="182"/>
                  </a:lnTo>
                  <a:lnTo>
                    <a:pt x="466" y="337"/>
                  </a:lnTo>
                  <a:lnTo>
                    <a:pt x="337" y="518"/>
                  </a:lnTo>
                  <a:lnTo>
                    <a:pt x="208" y="699"/>
                  </a:lnTo>
                  <a:lnTo>
                    <a:pt x="104" y="932"/>
                  </a:lnTo>
                  <a:lnTo>
                    <a:pt x="26" y="1191"/>
                  </a:lnTo>
                  <a:lnTo>
                    <a:pt x="1" y="1527"/>
                  </a:lnTo>
                  <a:lnTo>
                    <a:pt x="1" y="1683"/>
                  </a:lnTo>
                  <a:lnTo>
                    <a:pt x="1" y="1812"/>
                  </a:lnTo>
                  <a:lnTo>
                    <a:pt x="182" y="1735"/>
                  </a:lnTo>
                  <a:lnTo>
                    <a:pt x="363" y="1709"/>
                  </a:lnTo>
                  <a:lnTo>
                    <a:pt x="492" y="1709"/>
                  </a:lnTo>
                  <a:lnTo>
                    <a:pt x="596" y="1735"/>
                  </a:lnTo>
                  <a:lnTo>
                    <a:pt x="699" y="1812"/>
                  </a:lnTo>
                  <a:lnTo>
                    <a:pt x="803" y="1890"/>
                  </a:lnTo>
                  <a:lnTo>
                    <a:pt x="880" y="1967"/>
                  </a:lnTo>
                  <a:lnTo>
                    <a:pt x="932" y="2071"/>
                  </a:lnTo>
                  <a:lnTo>
                    <a:pt x="958" y="2174"/>
                  </a:lnTo>
                  <a:lnTo>
                    <a:pt x="984" y="2304"/>
                  </a:lnTo>
                  <a:lnTo>
                    <a:pt x="958" y="2485"/>
                  </a:lnTo>
                  <a:lnTo>
                    <a:pt x="880" y="2640"/>
                  </a:lnTo>
                  <a:lnTo>
                    <a:pt x="1061" y="2640"/>
                  </a:lnTo>
                  <a:lnTo>
                    <a:pt x="1217" y="2588"/>
                  </a:lnTo>
                  <a:lnTo>
                    <a:pt x="1372" y="2485"/>
                  </a:lnTo>
                  <a:lnTo>
                    <a:pt x="1527" y="2381"/>
                  </a:lnTo>
                  <a:lnTo>
                    <a:pt x="1657" y="2226"/>
                  </a:lnTo>
                  <a:lnTo>
                    <a:pt x="1760" y="2071"/>
                  </a:lnTo>
                  <a:lnTo>
                    <a:pt x="1864" y="1864"/>
                  </a:lnTo>
                  <a:lnTo>
                    <a:pt x="1915" y="1605"/>
                  </a:lnTo>
                  <a:lnTo>
                    <a:pt x="1967" y="1320"/>
                  </a:lnTo>
                  <a:lnTo>
                    <a:pt x="1967" y="1062"/>
                  </a:lnTo>
                  <a:lnTo>
                    <a:pt x="1941" y="803"/>
                  </a:lnTo>
                  <a:lnTo>
                    <a:pt x="1864" y="570"/>
                  </a:lnTo>
                  <a:lnTo>
                    <a:pt x="1760" y="363"/>
                  </a:lnTo>
                  <a:lnTo>
                    <a:pt x="1631" y="208"/>
                  </a:lnTo>
                  <a:lnTo>
                    <a:pt x="1476" y="78"/>
                  </a:lnTo>
                  <a:lnTo>
                    <a:pt x="1294"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46"/>
            <p:cNvSpPr/>
            <p:nvPr/>
          </p:nvSpPr>
          <p:spPr>
            <a:xfrm>
              <a:off x="8595330" y="2717900"/>
              <a:ext cx="33795" cy="45353"/>
            </a:xfrm>
            <a:custGeom>
              <a:rect b="b" l="l" r="r" t="t"/>
              <a:pathLst>
                <a:path extrusionOk="0" fill="none" h="2641" w="1968">
                  <a:moveTo>
                    <a:pt x="1139" y="1"/>
                  </a:moveTo>
                  <a:lnTo>
                    <a:pt x="1139" y="1"/>
                  </a:lnTo>
                  <a:lnTo>
                    <a:pt x="958" y="27"/>
                  </a:lnTo>
                  <a:lnTo>
                    <a:pt x="777" y="78"/>
                  </a:lnTo>
                  <a:lnTo>
                    <a:pt x="622" y="182"/>
                  </a:lnTo>
                  <a:lnTo>
                    <a:pt x="466" y="337"/>
                  </a:lnTo>
                  <a:lnTo>
                    <a:pt x="337" y="518"/>
                  </a:lnTo>
                  <a:lnTo>
                    <a:pt x="208" y="699"/>
                  </a:lnTo>
                  <a:lnTo>
                    <a:pt x="104" y="932"/>
                  </a:lnTo>
                  <a:lnTo>
                    <a:pt x="26" y="1191"/>
                  </a:lnTo>
                  <a:lnTo>
                    <a:pt x="26" y="1191"/>
                  </a:lnTo>
                  <a:lnTo>
                    <a:pt x="1" y="1527"/>
                  </a:lnTo>
                  <a:lnTo>
                    <a:pt x="1" y="1683"/>
                  </a:lnTo>
                  <a:lnTo>
                    <a:pt x="1" y="1812"/>
                  </a:lnTo>
                  <a:lnTo>
                    <a:pt x="1" y="1812"/>
                  </a:lnTo>
                  <a:lnTo>
                    <a:pt x="182" y="1735"/>
                  </a:lnTo>
                  <a:lnTo>
                    <a:pt x="363" y="1709"/>
                  </a:lnTo>
                  <a:lnTo>
                    <a:pt x="363" y="1709"/>
                  </a:lnTo>
                  <a:lnTo>
                    <a:pt x="492" y="1709"/>
                  </a:lnTo>
                  <a:lnTo>
                    <a:pt x="596" y="1735"/>
                  </a:lnTo>
                  <a:lnTo>
                    <a:pt x="699" y="1812"/>
                  </a:lnTo>
                  <a:lnTo>
                    <a:pt x="803" y="1890"/>
                  </a:lnTo>
                  <a:lnTo>
                    <a:pt x="880" y="1967"/>
                  </a:lnTo>
                  <a:lnTo>
                    <a:pt x="932" y="2071"/>
                  </a:lnTo>
                  <a:lnTo>
                    <a:pt x="958" y="2174"/>
                  </a:lnTo>
                  <a:lnTo>
                    <a:pt x="984" y="2304"/>
                  </a:lnTo>
                  <a:lnTo>
                    <a:pt x="984" y="2304"/>
                  </a:lnTo>
                  <a:lnTo>
                    <a:pt x="958" y="2485"/>
                  </a:lnTo>
                  <a:lnTo>
                    <a:pt x="880" y="2640"/>
                  </a:lnTo>
                  <a:lnTo>
                    <a:pt x="880" y="2640"/>
                  </a:lnTo>
                  <a:lnTo>
                    <a:pt x="906" y="2640"/>
                  </a:lnTo>
                  <a:lnTo>
                    <a:pt x="906" y="2640"/>
                  </a:lnTo>
                  <a:lnTo>
                    <a:pt x="1061" y="2640"/>
                  </a:lnTo>
                  <a:lnTo>
                    <a:pt x="1217" y="2588"/>
                  </a:lnTo>
                  <a:lnTo>
                    <a:pt x="1372" y="2485"/>
                  </a:lnTo>
                  <a:lnTo>
                    <a:pt x="1527" y="2381"/>
                  </a:lnTo>
                  <a:lnTo>
                    <a:pt x="1657" y="2226"/>
                  </a:lnTo>
                  <a:lnTo>
                    <a:pt x="1760" y="2071"/>
                  </a:lnTo>
                  <a:lnTo>
                    <a:pt x="1864" y="1864"/>
                  </a:lnTo>
                  <a:lnTo>
                    <a:pt x="1915" y="1605"/>
                  </a:lnTo>
                  <a:lnTo>
                    <a:pt x="1915" y="1605"/>
                  </a:lnTo>
                  <a:lnTo>
                    <a:pt x="1967" y="1320"/>
                  </a:lnTo>
                  <a:lnTo>
                    <a:pt x="1967" y="1062"/>
                  </a:lnTo>
                  <a:lnTo>
                    <a:pt x="1941" y="803"/>
                  </a:lnTo>
                  <a:lnTo>
                    <a:pt x="1864" y="570"/>
                  </a:lnTo>
                  <a:lnTo>
                    <a:pt x="1760" y="363"/>
                  </a:lnTo>
                  <a:lnTo>
                    <a:pt x="1631" y="208"/>
                  </a:lnTo>
                  <a:lnTo>
                    <a:pt x="1476" y="78"/>
                  </a:lnTo>
                  <a:lnTo>
                    <a:pt x="1294" y="1"/>
                  </a:lnTo>
                  <a:lnTo>
                    <a:pt x="1294" y="1"/>
                  </a:lnTo>
                  <a:lnTo>
                    <a:pt x="113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46"/>
            <p:cNvSpPr/>
            <p:nvPr/>
          </p:nvSpPr>
          <p:spPr>
            <a:xfrm>
              <a:off x="8417131" y="2712576"/>
              <a:ext cx="19130" cy="26669"/>
            </a:xfrm>
            <a:custGeom>
              <a:rect b="b" l="l" r="r" t="t"/>
              <a:pathLst>
                <a:path extrusionOk="0" h="1553" w="1114">
                  <a:moveTo>
                    <a:pt x="570" y="0"/>
                  </a:moveTo>
                  <a:lnTo>
                    <a:pt x="467" y="26"/>
                  </a:lnTo>
                  <a:lnTo>
                    <a:pt x="363" y="78"/>
                  </a:lnTo>
                  <a:lnTo>
                    <a:pt x="260" y="156"/>
                  </a:lnTo>
                  <a:lnTo>
                    <a:pt x="182" y="259"/>
                  </a:lnTo>
                  <a:lnTo>
                    <a:pt x="104" y="388"/>
                  </a:lnTo>
                  <a:lnTo>
                    <a:pt x="53" y="518"/>
                  </a:lnTo>
                  <a:lnTo>
                    <a:pt x="27" y="673"/>
                  </a:lnTo>
                  <a:lnTo>
                    <a:pt x="1" y="828"/>
                  </a:lnTo>
                  <a:lnTo>
                    <a:pt x="27" y="1009"/>
                  </a:lnTo>
                  <a:lnTo>
                    <a:pt x="53" y="1139"/>
                  </a:lnTo>
                  <a:lnTo>
                    <a:pt x="104" y="1268"/>
                  </a:lnTo>
                  <a:lnTo>
                    <a:pt x="182" y="1372"/>
                  </a:lnTo>
                  <a:lnTo>
                    <a:pt x="260" y="1449"/>
                  </a:lnTo>
                  <a:lnTo>
                    <a:pt x="363" y="1501"/>
                  </a:lnTo>
                  <a:lnTo>
                    <a:pt x="467" y="1553"/>
                  </a:lnTo>
                  <a:lnTo>
                    <a:pt x="674" y="1553"/>
                  </a:lnTo>
                  <a:lnTo>
                    <a:pt x="777" y="1501"/>
                  </a:lnTo>
                  <a:lnTo>
                    <a:pt x="881" y="1449"/>
                  </a:lnTo>
                  <a:lnTo>
                    <a:pt x="958" y="1372"/>
                  </a:lnTo>
                  <a:lnTo>
                    <a:pt x="1036" y="1268"/>
                  </a:lnTo>
                  <a:lnTo>
                    <a:pt x="1088" y="1139"/>
                  </a:lnTo>
                  <a:lnTo>
                    <a:pt x="1114" y="1009"/>
                  </a:lnTo>
                  <a:lnTo>
                    <a:pt x="1114" y="828"/>
                  </a:lnTo>
                  <a:lnTo>
                    <a:pt x="1114" y="673"/>
                  </a:lnTo>
                  <a:lnTo>
                    <a:pt x="1088" y="518"/>
                  </a:lnTo>
                  <a:lnTo>
                    <a:pt x="1036" y="388"/>
                  </a:lnTo>
                  <a:lnTo>
                    <a:pt x="958" y="259"/>
                  </a:lnTo>
                  <a:lnTo>
                    <a:pt x="881" y="156"/>
                  </a:lnTo>
                  <a:lnTo>
                    <a:pt x="777" y="78"/>
                  </a:lnTo>
                  <a:lnTo>
                    <a:pt x="674" y="26"/>
                  </a:lnTo>
                  <a:lnTo>
                    <a:pt x="570"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46"/>
            <p:cNvSpPr/>
            <p:nvPr/>
          </p:nvSpPr>
          <p:spPr>
            <a:xfrm>
              <a:off x="8522004" y="2712576"/>
              <a:ext cx="19130" cy="26669"/>
            </a:xfrm>
            <a:custGeom>
              <a:rect b="b" l="l" r="r" t="t"/>
              <a:pathLst>
                <a:path extrusionOk="0" h="1553" w="1114">
                  <a:moveTo>
                    <a:pt x="544" y="0"/>
                  </a:moveTo>
                  <a:lnTo>
                    <a:pt x="441" y="26"/>
                  </a:lnTo>
                  <a:lnTo>
                    <a:pt x="337" y="78"/>
                  </a:lnTo>
                  <a:lnTo>
                    <a:pt x="234" y="156"/>
                  </a:lnTo>
                  <a:lnTo>
                    <a:pt x="156" y="259"/>
                  </a:lnTo>
                  <a:lnTo>
                    <a:pt x="79" y="388"/>
                  </a:lnTo>
                  <a:lnTo>
                    <a:pt x="27" y="518"/>
                  </a:lnTo>
                  <a:lnTo>
                    <a:pt x="1" y="673"/>
                  </a:lnTo>
                  <a:lnTo>
                    <a:pt x="1" y="828"/>
                  </a:lnTo>
                  <a:lnTo>
                    <a:pt x="1" y="1009"/>
                  </a:lnTo>
                  <a:lnTo>
                    <a:pt x="27" y="1139"/>
                  </a:lnTo>
                  <a:lnTo>
                    <a:pt x="79" y="1268"/>
                  </a:lnTo>
                  <a:lnTo>
                    <a:pt x="156" y="1372"/>
                  </a:lnTo>
                  <a:lnTo>
                    <a:pt x="234" y="1449"/>
                  </a:lnTo>
                  <a:lnTo>
                    <a:pt x="337" y="1501"/>
                  </a:lnTo>
                  <a:lnTo>
                    <a:pt x="441" y="1553"/>
                  </a:lnTo>
                  <a:lnTo>
                    <a:pt x="674" y="1553"/>
                  </a:lnTo>
                  <a:lnTo>
                    <a:pt x="777" y="1501"/>
                  </a:lnTo>
                  <a:lnTo>
                    <a:pt x="855" y="1449"/>
                  </a:lnTo>
                  <a:lnTo>
                    <a:pt x="932" y="1372"/>
                  </a:lnTo>
                  <a:lnTo>
                    <a:pt x="1010" y="1268"/>
                  </a:lnTo>
                  <a:lnTo>
                    <a:pt x="1062" y="1139"/>
                  </a:lnTo>
                  <a:lnTo>
                    <a:pt x="1088" y="1009"/>
                  </a:lnTo>
                  <a:lnTo>
                    <a:pt x="1114" y="828"/>
                  </a:lnTo>
                  <a:lnTo>
                    <a:pt x="1088" y="673"/>
                  </a:lnTo>
                  <a:lnTo>
                    <a:pt x="1062" y="518"/>
                  </a:lnTo>
                  <a:lnTo>
                    <a:pt x="1010" y="388"/>
                  </a:lnTo>
                  <a:lnTo>
                    <a:pt x="932" y="259"/>
                  </a:lnTo>
                  <a:lnTo>
                    <a:pt x="855" y="156"/>
                  </a:lnTo>
                  <a:lnTo>
                    <a:pt x="777" y="78"/>
                  </a:lnTo>
                  <a:lnTo>
                    <a:pt x="674" y="26"/>
                  </a:lnTo>
                  <a:lnTo>
                    <a:pt x="544"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46"/>
            <p:cNvSpPr/>
            <p:nvPr/>
          </p:nvSpPr>
          <p:spPr>
            <a:xfrm>
              <a:off x="8399358" y="2684585"/>
              <a:ext cx="55570" cy="29331"/>
            </a:xfrm>
            <a:custGeom>
              <a:rect b="b" l="l" r="r" t="t"/>
              <a:pathLst>
                <a:path extrusionOk="0" h="1708" w="3236">
                  <a:moveTo>
                    <a:pt x="2951" y="0"/>
                  </a:moveTo>
                  <a:lnTo>
                    <a:pt x="2407" y="26"/>
                  </a:lnTo>
                  <a:lnTo>
                    <a:pt x="2071" y="52"/>
                  </a:lnTo>
                  <a:lnTo>
                    <a:pt x="1735" y="104"/>
                  </a:lnTo>
                  <a:lnTo>
                    <a:pt x="1450" y="181"/>
                  </a:lnTo>
                  <a:lnTo>
                    <a:pt x="1165" y="285"/>
                  </a:lnTo>
                  <a:lnTo>
                    <a:pt x="958" y="414"/>
                  </a:lnTo>
                  <a:lnTo>
                    <a:pt x="725" y="595"/>
                  </a:lnTo>
                  <a:lnTo>
                    <a:pt x="544" y="776"/>
                  </a:lnTo>
                  <a:lnTo>
                    <a:pt x="363" y="957"/>
                  </a:lnTo>
                  <a:lnTo>
                    <a:pt x="104" y="1268"/>
                  </a:lnTo>
                  <a:lnTo>
                    <a:pt x="1" y="1397"/>
                  </a:lnTo>
                  <a:lnTo>
                    <a:pt x="27" y="1449"/>
                  </a:lnTo>
                  <a:lnTo>
                    <a:pt x="27" y="1553"/>
                  </a:lnTo>
                  <a:lnTo>
                    <a:pt x="53" y="1630"/>
                  </a:lnTo>
                  <a:lnTo>
                    <a:pt x="104" y="1682"/>
                  </a:lnTo>
                  <a:lnTo>
                    <a:pt x="156" y="1708"/>
                  </a:lnTo>
                  <a:lnTo>
                    <a:pt x="234" y="1708"/>
                  </a:lnTo>
                  <a:lnTo>
                    <a:pt x="311" y="1682"/>
                  </a:lnTo>
                  <a:lnTo>
                    <a:pt x="389" y="1604"/>
                  </a:lnTo>
                  <a:lnTo>
                    <a:pt x="648" y="1371"/>
                  </a:lnTo>
                  <a:lnTo>
                    <a:pt x="932" y="1113"/>
                  </a:lnTo>
                  <a:lnTo>
                    <a:pt x="1114" y="983"/>
                  </a:lnTo>
                  <a:lnTo>
                    <a:pt x="1321" y="880"/>
                  </a:lnTo>
                  <a:lnTo>
                    <a:pt x="1554" y="802"/>
                  </a:lnTo>
                  <a:lnTo>
                    <a:pt x="2097" y="802"/>
                  </a:lnTo>
                  <a:lnTo>
                    <a:pt x="2356" y="828"/>
                  </a:lnTo>
                  <a:lnTo>
                    <a:pt x="2847" y="880"/>
                  </a:lnTo>
                  <a:lnTo>
                    <a:pt x="3028" y="906"/>
                  </a:lnTo>
                  <a:lnTo>
                    <a:pt x="3132" y="880"/>
                  </a:lnTo>
                  <a:lnTo>
                    <a:pt x="3158" y="854"/>
                  </a:lnTo>
                  <a:lnTo>
                    <a:pt x="3184" y="828"/>
                  </a:lnTo>
                  <a:lnTo>
                    <a:pt x="3236" y="699"/>
                  </a:lnTo>
                  <a:lnTo>
                    <a:pt x="3236" y="569"/>
                  </a:lnTo>
                  <a:lnTo>
                    <a:pt x="3236" y="414"/>
                  </a:lnTo>
                  <a:lnTo>
                    <a:pt x="3184" y="129"/>
                  </a:lnTo>
                  <a:lnTo>
                    <a:pt x="3158" y="0"/>
                  </a:lnTo>
                  <a:close/>
                </a:path>
              </a:pathLst>
            </a:custGeom>
            <a:solidFill>
              <a:srgbClr val="292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46"/>
            <p:cNvSpPr/>
            <p:nvPr/>
          </p:nvSpPr>
          <p:spPr>
            <a:xfrm>
              <a:off x="8501122" y="2671689"/>
              <a:ext cx="60894" cy="27562"/>
            </a:xfrm>
            <a:custGeom>
              <a:rect b="b" l="l" r="r" t="t"/>
              <a:pathLst>
                <a:path extrusionOk="0" h="1605" w="3546">
                  <a:moveTo>
                    <a:pt x="829" y="1"/>
                  </a:moveTo>
                  <a:lnTo>
                    <a:pt x="259" y="26"/>
                  </a:lnTo>
                  <a:lnTo>
                    <a:pt x="27" y="52"/>
                  </a:lnTo>
                  <a:lnTo>
                    <a:pt x="1" y="208"/>
                  </a:lnTo>
                  <a:lnTo>
                    <a:pt x="1" y="492"/>
                  </a:lnTo>
                  <a:lnTo>
                    <a:pt x="1" y="673"/>
                  </a:lnTo>
                  <a:lnTo>
                    <a:pt x="27" y="829"/>
                  </a:lnTo>
                  <a:lnTo>
                    <a:pt x="78" y="932"/>
                  </a:lnTo>
                  <a:lnTo>
                    <a:pt x="104" y="984"/>
                  </a:lnTo>
                  <a:lnTo>
                    <a:pt x="130" y="1010"/>
                  </a:lnTo>
                  <a:lnTo>
                    <a:pt x="259" y="1010"/>
                  </a:lnTo>
                  <a:lnTo>
                    <a:pt x="466" y="958"/>
                  </a:lnTo>
                  <a:lnTo>
                    <a:pt x="958" y="855"/>
                  </a:lnTo>
                  <a:lnTo>
                    <a:pt x="1269" y="803"/>
                  </a:lnTo>
                  <a:lnTo>
                    <a:pt x="1553" y="777"/>
                  </a:lnTo>
                  <a:lnTo>
                    <a:pt x="1838" y="777"/>
                  </a:lnTo>
                  <a:lnTo>
                    <a:pt x="1967" y="803"/>
                  </a:lnTo>
                  <a:lnTo>
                    <a:pt x="2097" y="829"/>
                  </a:lnTo>
                  <a:lnTo>
                    <a:pt x="2304" y="932"/>
                  </a:lnTo>
                  <a:lnTo>
                    <a:pt x="2511" y="1036"/>
                  </a:lnTo>
                  <a:lnTo>
                    <a:pt x="2692" y="1165"/>
                  </a:lnTo>
                  <a:lnTo>
                    <a:pt x="2873" y="1294"/>
                  </a:lnTo>
                  <a:lnTo>
                    <a:pt x="3132" y="1527"/>
                  </a:lnTo>
                  <a:lnTo>
                    <a:pt x="3261" y="1579"/>
                  </a:lnTo>
                  <a:lnTo>
                    <a:pt x="3339" y="1605"/>
                  </a:lnTo>
                  <a:lnTo>
                    <a:pt x="3416" y="1605"/>
                  </a:lnTo>
                  <a:lnTo>
                    <a:pt x="3468" y="1553"/>
                  </a:lnTo>
                  <a:lnTo>
                    <a:pt x="3494" y="1501"/>
                  </a:lnTo>
                  <a:lnTo>
                    <a:pt x="3520" y="1424"/>
                  </a:lnTo>
                  <a:lnTo>
                    <a:pt x="3546" y="1294"/>
                  </a:lnTo>
                  <a:lnTo>
                    <a:pt x="3546" y="1243"/>
                  </a:lnTo>
                  <a:lnTo>
                    <a:pt x="3416" y="1113"/>
                  </a:lnTo>
                  <a:lnTo>
                    <a:pt x="3132" y="803"/>
                  </a:lnTo>
                  <a:lnTo>
                    <a:pt x="2925" y="622"/>
                  </a:lnTo>
                  <a:lnTo>
                    <a:pt x="2692" y="440"/>
                  </a:lnTo>
                  <a:lnTo>
                    <a:pt x="2433" y="285"/>
                  </a:lnTo>
                  <a:lnTo>
                    <a:pt x="2174" y="156"/>
                  </a:lnTo>
                  <a:lnTo>
                    <a:pt x="1890" y="78"/>
                  </a:lnTo>
                  <a:lnTo>
                    <a:pt x="1553" y="26"/>
                  </a:lnTo>
                  <a:lnTo>
                    <a:pt x="1191" y="1"/>
                  </a:lnTo>
                  <a:close/>
                </a:path>
              </a:pathLst>
            </a:custGeom>
            <a:solidFill>
              <a:srgbClr val="292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46"/>
            <p:cNvSpPr/>
            <p:nvPr/>
          </p:nvSpPr>
          <p:spPr>
            <a:xfrm>
              <a:off x="8459358" y="2780116"/>
              <a:ext cx="39565" cy="15575"/>
            </a:xfrm>
            <a:custGeom>
              <a:rect b="b" l="l" r="r" t="t"/>
              <a:pathLst>
                <a:path extrusionOk="0" h="907" w="2304">
                  <a:moveTo>
                    <a:pt x="0" y="1"/>
                  </a:moveTo>
                  <a:lnTo>
                    <a:pt x="52" y="156"/>
                  </a:lnTo>
                  <a:lnTo>
                    <a:pt x="130" y="311"/>
                  </a:lnTo>
                  <a:lnTo>
                    <a:pt x="259" y="492"/>
                  </a:lnTo>
                  <a:lnTo>
                    <a:pt x="388" y="647"/>
                  </a:lnTo>
                  <a:lnTo>
                    <a:pt x="595" y="803"/>
                  </a:lnTo>
                  <a:lnTo>
                    <a:pt x="699" y="854"/>
                  </a:lnTo>
                  <a:lnTo>
                    <a:pt x="802" y="880"/>
                  </a:lnTo>
                  <a:lnTo>
                    <a:pt x="932" y="906"/>
                  </a:lnTo>
                  <a:lnTo>
                    <a:pt x="1087" y="906"/>
                  </a:lnTo>
                  <a:lnTo>
                    <a:pt x="1216" y="880"/>
                  </a:lnTo>
                  <a:lnTo>
                    <a:pt x="1372" y="829"/>
                  </a:lnTo>
                  <a:lnTo>
                    <a:pt x="1605" y="725"/>
                  </a:lnTo>
                  <a:lnTo>
                    <a:pt x="1812" y="596"/>
                  </a:lnTo>
                  <a:lnTo>
                    <a:pt x="1993" y="415"/>
                  </a:lnTo>
                  <a:lnTo>
                    <a:pt x="2122" y="259"/>
                  </a:lnTo>
                  <a:lnTo>
                    <a:pt x="2226" y="130"/>
                  </a:lnTo>
                  <a:lnTo>
                    <a:pt x="2303" y="1"/>
                  </a:lnTo>
                  <a:lnTo>
                    <a:pt x="2303" y="1"/>
                  </a:lnTo>
                  <a:lnTo>
                    <a:pt x="1087" y="233"/>
                  </a:lnTo>
                  <a:lnTo>
                    <a:pt x="0"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46"/>
            <p:cNvSpPr/>
            <p:nvPr/>
          </p:nvSpPr>
          <p:spPr>
            <a:xfrm>
              <a:off x="8441585" y="2810786"/>
              <a:ext cx="86223" cy="45782"/>
            </a:xfrm>
            <a:custGeom>
              <a:rect b="b" l="l" r="r" t="t"/>
              <a:pathLst>
                <a:path extrusionOk="0" h="2666" w="5021">
                  <a:moveTo>
                    <a:pt x="5020" y="0"/>
                  </a:moveTo>
                  <a:lnTo>
                    <a:pt x="4839" y="233"/>
                  </a:lnTo>
                  <a:lnTo>
                    <a:pt x="4658" y="414"/>
                  </a:lnTo>
                  <a:lnTo>
                    <a:pt x="4477" y="595"/>
                  </a:lnTo>
                  <a:lnTo>
                    <a:pt x="4270" y="750"/>
                  </a:lnTo>
                  <a:lnTo>
                    <a:pt x="4089" y="880"/>
                  </a:lnTo>
                  <a:lnTo>
                    <a:pt x="3882" y="983"/>
                  </a:lnTo>
                  <a:lnTo>
                    <a:pt x="3468" y="1190"/>
                  </a:lnTo>
                  <a:lnTo>
                    <a:pt x="3054" y="1320"/>
                  </a:lnTo>
                  <a:lnTo>
                    <a:pt x="2640" y="1397"/>
                  </a:lnTo>
                  <a:lnTo>
                    <a:pt x="2226" y="1423"/>
                  </a:lnTo>
                  <a:lnTo>
                    <a:pt x="1837" y="1449"/>
                  </a:lnTo>
                  <a:lnTo>
                    <a:pt x="1449" y="1423"/>
                  </a:lnTo>
                  <a:lnTo>
                    <a:pt x="1113" y="1371"/>
                  </a:lnTo>
                  <a:lnTo>
                    <a:pt x="802" y="1320"/>
                  </a:lnTo>
                  <a:lnTo>
                    <a:pt x="544" y="1242"/>
                  </a:lnTo>
                  <a:lnTo>
                    <a:pt x="155" y="1139"/>
                  </a:lnTo>
                  <a:lnTo>
                    <a:pt x="0" y="1087"/>
                  </a:lnTo>
                  <a:lnTo>
                    <a:pt x="0" y="1087"/>
                  </a:lnTo>
                  <a:lnTo>
                    <a:pt x="207" y="1397"/>
                  </a:lnTo>
                  <a:lnTo>
                    <a:pt x="414" y="1682"/>
                  </a:lnTo>
                  <a:lnTo>
                    <a:pt x="621" y="1915"/>
                  </a:lnTo>
                  <a:lnTo>
                    <a:pt x="828" y="2122"/>
                  </a:lnTo>
                  <a:lnTo>
                    <a:pt x="1035" y="2303"/>
                  </a:lnTo>
                  <a:lnTo>
                    <a:pt x="1242" y="2432"/>
                  </a:lnTo>
                  <a:lnTo>
                    <a:pt x="1449" y="2536"/>
                  </a:lnTo>
                  <a:lnTo>
                    <a:pt x="1656" y="2614"/>
                  </a:lnTo>
                  <a:lnTo>
                    <a:pt x="1889" y="2665"/>
                  </a:lnTo>
                  <a:lnTo>
                    <a:pt x="2303" y="2665"/>
                  </a:lnTo>
                  <a:lnTo>
                    <a:pt x="2510" y="2639"/>
                  </a:lnTo>
                  <a:lnTo>
                    <a:pt x="2717" y="2588"/>
                  </a:lnTo>
                  <a:lnTo>
                    <a:pt x="2898" y="2510"/>
                  </a:lnTo>
                  <a:lnTo>
                    <a:pt x="3105" y="2432"/>
                  </a:lnTo>
                  <a:lnTo>
                    <a:pt x="3287" y="2329"/>
                  </a:lnTo>
                  <a:lnTo>
                    <a:pt x="3649" y="2096"/>
                  </a:lnTo>
                  <a:lnTo>
                    <a:pt x="3985" y="1786"/>
                  </a:lnTo>
                  <a:lnTo>
                    <a:pt x="4270" y="1475"/>
                  </a:lnTo>
                  <a:lnTo>
                    <a:pt x="4529" y="1164"/>
                  </a:lnTo>
                  <a:lnTo>
                    <a:pt x="4736" y="828"/>
                  </a:lnTo>
                  <a:lnTo>
                    <a:pt x="4891" y="518"/>
                  </a:lnTo>
                  <a:lnTo>
                    <a:pt x="4994" y="233"/>
                  </a:lnTo>
                  <a:lnTo>
                    <a:pt x="5020"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46"/>
            <p:cNvSpPr/>
            <p:nvPr/>
          </p:nvSpPr>
          <p:spPr>
            <a:xfrm>
              <a:off x="8441585" y="2810786"/>
              <a:ext cx="86223" cy="45782"/>
            </a:xfrm>
            <a:custGeom>
              <a:rect b="b" l="l" r="r" t="t"/>
              <a:pathLst>
                <a:path extrusionOk="0" fill="none" h="2666" w="5021">
                  <a:moveTo>
                    <a:pt x="5020" y="0"/>
                  </a:moveTo>
                  <a:lnTo>
                    <a:pt x="5020" y="0"/>
                  </a:lnTo>
                  <a:lnTo>
                    <a:pt x="4994" y="233"/>
                  </a:lnTo>
                  <a:lnTo>
                    <a:pt x="4891" y="518"/>
                  </a:lnTo>
                  <a:lnTo>
                    <a:pt x="4736" y="828"/>
                  </a:lnTo>
                  <a:lnTo>
                    <a:pt x="4529" y="1164"/>
                  </a:lnTo>
                  <a:lnTo>
                    <a:pt x="4270" y="1475"/>
                  </a:lnTo>
                  <a:lnTo>
                    <a:pt x="3985" y="1786"/>
                  </a:lnTo>
                  <a:lnTo>
                    <a:pt x="3649" y="2096"/>
                  </a:lnTo>
                  <a:lnTo>
                    <a:pt x="3287" y="2329"/>
                  </a:lnTo>
                  <a:lnTo>
                    <a:pt x="3105" y="2432"/>
                  </a:lnTo>
                  <a:lnTo>
                    <a:pt x="2898" y="2510"/>
                  </a:lnTo>
                  <a:lnTo>
                    <a:pt x="2717" y="2588"/>
                  </a:lnTo>
                  <a:lnTo>
                    <a:pt x="2510" y="2639"/>
                  </a:lnTo>
                  <a:lnTo>
                    <a:pt x="2303" y="2665"/>
                  </a:lnTo>
                  <a:lnTo>
                    <a:pt x="2096" y="2665"/>
                  </a:lnTo>
                  <a:lnTo>
                    <a:pt x="1889" y="2665"/>
                  </a:lnTo>
                  <a:lnTo>
                    <a:pt x="1656" y="2614"/>
                  </a:lnTo>
                  <a:lnTo>
                    <a:pt x="1449" y="2536"/>
                  </a:lnTo>
                  <a:lnTo>
                    <a:pt x="1242" y="2432"/>
                  </a:lnTo>
                  <a:lnTo>
                    <a:pt x="1035" y="2303"/>
                  </a:lnTo>
                  <a:lnTo>
                    <a:pt x="828" y="2122"/>
                  </a:lnTo>
                  <a:lnTo>
                    <a:pt x="621" y="1915"/>
                  </a:lnTo>
                  <a:lnTo>
                    <a:pt x="414" y="1682"/>
                  </a:lnTo>
                  <a:lnTo>
                    <a:pt x="207" y="1397"/>
                  </a:lnTo>
                  <a:lnTo>
                    <a:pt x="0" y="1087"/>
                  </a:lnTo>
                  <a:lnTo>
                    <a:pt x="0" y="1087"/>
                  </a:lnTo>
                  <a:lnTo>
                    <a:pt x="155" y="1139"/>
                  </a:lnTo>
                  <a:lnTo>
                    <a:pt x="544" y="1242"/>
                  </a:lnTo>
                  <a:lnTo>
                    <a:pt x="802" y="1320"/>
                  </a:lnTo>
                  <a:lnTo>
                    <a:pt x="1113" y="1371"/>
                  </a:lnTo>
                  <a:lnTo>
                    <a:pt x="1449" y="1423"/>
                  </a:lnTo>
                  <a:lnTo>
                    <a:pt x="1837" y="1449"/>
                  </a:lnTo>
                  <a:lnTo>
                    <a:pt x="2226" y="1423"/>
                  </a:lnTo>
                  <a:lnTo>
                    <a:pt x="2640" y="1397"/>
                  </a:lnTo>
                  <a:lnTo>
                    <a:pt x="3054" y="1320"/>
                  </a:lnTo>
                  <a:lnTo>
                    <a:pt x="3468" y="1190"/>
                  </a:lnTo>
                  <a:lnTo>
                    <a:pt x="3882" y="983"/>
                  </a:lnTo>
                  <a:lnTo>
                    <a:pt x="4089" y="880"/>
                  </a:lnTo>
                  <a:lnTo>
                    <a:pt x="4270" y="750"/>
                  </a:lnTo>
                  <a:lnTo>
                    <a:pt x="4477" y="595"/>
                  </a:lnTo>
                  <a:lnTo>
                    <a:pt x="4658" y="414"/>
                  </a:lnTo>
                  <a:lnTo>
                    <a:pt x="4839" y="233"/>
                  </a:lnTo>
                  <a:lnTo>
                    <a:pt x="502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46"/>
            <p:cNvSpPr/>
            <p:nvPr/>
          </p:nvSpPr>
          <p:spPr>
            <a:xfrm>
              <a:off x="8432689" y="2800104"/>
              <a:ext cx="104443" cy="38690"/>
            </a:xfrm>
            <a:custGeom>
              <a:rect b="b" l="l" r="r" t="t"/>
              <a:pathLst>
                <a:path extrusionOk="0" h="2253" w="6082">
                  <a:moveTo>
                    <a:pt x="6082" y="1"/>
                  </a:moveTo>
                  <a:lnTo>
                    <a:pt x="5797" y="337"/>
                  </a:lnTo>
                  <a:lnTo>
                    <a:pt x="5487" y="674"/>
                  </a:lnTo>
                  <a:lnTo>
                    <a:pt x="5150" y="984"/>
                  </a:lnTo>
                  <a:lnTo>
                    <a:pt x="4788" y="1269"/>
                  </a:lnTo>
                  <a:lnTo>
                    <a:pt x="4322" y="1579"/>
                  </a:lnTo>
                  <a:lnTo>
                    <a:pt x="4089" y="1735"/>
                  </a:lnTo>
                  <a:lnTo>
                    <a:pt x="3830" y="1838"/>
                  </a:lnTo>
                  <a:lnTo>
                    <a:pt x="3572" y="1968"/>
                  </a:lnTo>
                  <a:lnTo>
                    <a:pt x="3313" y="2045"/>
                  </a:lnTo>
                  <a:lnTo>
                    <a:pt x="3028" y="2097"/>
                  </a:lnTo>
                  <a:lnTo>
                    <a:pt x="2769" y="2149"/>
                  </a:lnTo>
                  <a:lnTo>
                    <a:pt x="2355" y="2149"/>
                  </a:lnTo>
                  <a:lnTo>
                    <a:pt x="1967" y="2123"/>
                  </a:lnTo>
                  <a:lnTo>
                    <a:pt x="1579" y="2019"/>
                  </a:lnTo>
                  <a:lnTo>
                    <a:pt x="1217" y="1890"/>
                  </a:lnTo>
                  <a:lnTo>
                    <a:pt x="880" y="1709"/>
                  </a:lnTo>
                  <a:lnTo>
                    <a:pt x="544" y="1502"/>
                  </a:lnTo>
                  <a:lnTo>
                    <a:pt x="259" y="1217"/>
                  </a:lnTo>
                  <a:lnTo>
                    <a:pt x="1" y="933"/>
                  </a:lnTo>
                  <a:lnTo>
                    <a:pt x="130" y="1114"/>
                  </a:lnTo>
                  <a:lnTo>
                    <a:pt x="285" y="1295"/>
                  </a:lnTo>
                  <a:lnTo>
                    <a:pt x="441" y="1450"/>
                  </a:lnTo>
                  <a:lnTo>
                    <a:pt x="622" y="1605"/>
                  </a:lnTo>
                  <a:lnTo>
                    <a:pt x="803" y="1735"/>
                  </a:lnTo>
                  <a:lnTo>
                    <a:pt x="984" y="1864"/>
                  </a:lnTo>
                  <a:lnTo>
                    <a:pt x="1191" y="1968"/>
                  </a:lnTo>
                  <a:lnTo>
                    <a:pt x="1424" y="2045"/>
                  </a:lnTo>
                  <a:lnTo>
                    <a:pt x="1631" y="2123"/>
                  </a:lnTo>
                  <a:lnTo>
                    <a:pt x="1864" y="2175"/>
                  </a:lnTo>
                  <a:lnTo>
                    <a:pt x="2071" y="2226"/>
                  </a:lnTo>
                  <a:lnTo>
                    <a:pt x="2304" y="2252"/>
                  </a:lnTo>
                  <a:lnTo>
                    <a:pt x="2769" y="2252"/>
                  </a:lnTo>
                  <a:lnTo>
                    <a:pt x="3002" y="2226"/>
                  </a:lnTo>
                  <a:lnTo>
                    <a:pt x="3235" y="2175"/>
                  </a:lnTo>
                  <a:lnTo>
                    <a:pt x="3675" y="2019"/>
                  </a:lnTo>
                  <a:lnTo>
                    <a:pt x="4089" y="1838"/>
                  </a:lnTo>
                  <a:lnTo>
                    <a:pt x="4477" y="1605"/>
                  </a:lnTo>
                  <a:lnTo>
                    <a:pt x="4840" y="1321"/>
                  </a:lnTo>
                  <a:lnTo>
                    <a:pt x="5176" y="1036"/>
                  </a:lnTo>
                  <a:lnTo>
                    <a:pt x="5512" y="700"/>
                  </a:lnTo>
                  <a:lnTo>
                    <a:pt x="5797" y="363"/>
                  </a:lnTo>
                  <a:lnTo>
                    <a:pt x="6082"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46"/>
            <p:cNvSpPr/>
            <p:nvPr/>
          </p:nvSpPr>
          <p:spPr>
            <a:xfrm>
              <a:off x="8529559" y="2798336"/>
              <a:ext cx="8913" cy="8895"/>
            </a:xfrm>
            <a:custGeom>
              <a:rect b="b" l="l" r="r" t="t"/>
              <a:pathLst>
                <a:path extrusionOk="0" h="518" w="519">
                  <a:moveTo>
                    <a:pt x="389" y="0"/>
                  </a:moveTo>
                  <a:lnTo>
                    <a:pt x="337" y="26"/>
                  </a:lnTo>
                  <a:lnTo>
                    <a:pt x="182" y="104"/>
                  </a:lnTo>
                  <a:lnTo>
                    <a:pt x="1" y="259"/>
                  </a:lnTo>
                  <a:lnTo>
                    <a:pt x="337" y="233"/>
                  </a:lnTo>
                  <a:lnTo>
                    <a:pt x="518" y="518"/>
                  </a:lnTo>
                  <a:lnTo>
                    <a:pt x="518" y="259"/>
                  </a:lnTo>
                  <a:lnTo>
                    <a:pt x="492" y="78"/>
                  </a:lnTo>
                  <a:lnTo>
                    <a:pt x="492" y="26"/>
                  </a:lnTo>
                  <a:lnTo>
                    <a:pt x="441"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46"/>
            <p:cNvSpPr/>
            <p:nvPr/>
          </p:nvSpPr>
          <p:spPr>
            <a:xfrm>
              <a:off x="8625107" y="3731060"/>
              <a:ext cx="227089" cy="498604"/>
            </a:xfrm>
            <a:custGeom>
              <a:rect b="b" l="l" r="r" t="t"/>
              <a:pathLst>
                <a:path extrusionOk="0" h="29035" w="13224">
                  <a:moveTo>
                    <a:pt x="5771" y="1"/>
                  </a:moveTo>
                  <a:lnTo>
                    <a:pt x="5434" y="53"/>
                  </a:lnTo>
                  <a:lnTo>
                    <a:pt x="5124" y="104"/>
                  </a:lnTo>
                  <a:lnTo>
                    <a:pt x="4813" y="208"/>
                  </a:lnTo>
                  <a:lnTo>
                    <a:pt x="4555" y="337"/>
                  </a:lnTo>
                  <a:lnTo>
                    <a:pt x="4322" y="492"/>
                  </a:lnTo>
                  <a:lnTo>
                    <a:pt x="4115" y="674"/>
                  </a:lnTo>
                  <a:lnTo>
                    <a:pt x="3959" y="906"/>
                  </a:lnTo>
                  <a:lnTo>
                    <a:pt x="3830" y="1165"/>
                  </a:lnTo>
                  <a:lnTo>
                    <a:pt x="3545" y="2045"/>
                  </a:lnTo>
                  <a:lnTo>
                    <a:pt x="3261" y="2951"/>
                  </a:lnTo>
                  <a:lnTo>
                    <a:pt x="3002" y="3882"/>
                  </a:lnTo>
                  <a:lnTo>
                    <a:pt x="2743" y="4840"/>
                  </a:lnTo>
                  <a:lnTo>
                    <a:pt x="2510" y="5823"/>
                  </a:lnTo>
                  <a:lnTo>
                    <a:pt x="2303" y="6806"/>
                  </a:lnTo>
                  <a:lnTo>
                    <a:pt x="1915" y="8825"/>
                  </a:lnTo>
                  <a:lnTo>
                    <a:pt x="1553" y="10869"/>
                  </a:lnTo>
                  <a:lnTo>
                    <a:pt x="1242" y="12913"/>
                  </a:lnTo>
                  <a:lnTo>
                    <a:pt x="984" y="14906"/>
                  </a:lnTo>
                  <a:lnTo>
                    <a:pt x="777" y="16821"/>
                  </a:lnTo>
                  <a:lnTo>
                    <a:pt x="595" y="18606"/>
                  </a:lnTo>
                  <a:lnTo>
                    <a:pt x="440" y="20288"/>
                  </a:lnTo>
                  <a:lnTo>
                    <a:pt x="233" y="23057"/>
                  </a:lnTo>
                  <a:lnTo>
                    <a:pt x="130" y="24920"/>
                  </a:lnTo>
                  <a:lnTo>
                    <a:pt x="104" y="25593"/>
                  </a:lnTo>
                  <a:lnTo>
                    <a:pt x="26" y="25826"/>
                  </a:lnTo>
                  <a:lnTo>
                    <a:pt x="0" y="26085"/>
                  </a:lnTo>
                  <a:lnTo>
                    <a:pt x="0" y="26292"/>
                  </a:lnTo>
                  <a:lnTo>
                    <a:pt x="52" y="26524"/>
                  </a:lnTo>
                  <a:lnTo>
                    <a:pt x="104" y="26757"/>
                  </a:lnTo>
                  <a:lnTo>
                    <a:pt x="207" y="26964"/>
                  </a:lnTo>
                  <a:lnTo>
                    <a:pt x="337" y="27171"/>
                  </a:lnTo>
                  <a:lnTo>
                    <a:pt x="492" y="27378"/>
                  </a:lnTo>
                  <a:lnTo>
                    <a:pt x="647" y="27585"/>
                  </a:lnTo>
                  <a:lnTo>
                    <a:pt x="854" y="27767"/>
                  </a:lnTo>
                  <a:lnTo>
                    <a:pt x="1061" y="27948"/>
                  </a:lnTo>
                  <a:lnTo>
                    <a:pt x="1294" y="28129"/>
                  </a:lnTo>
                  <a:lnTo>
                    <a:pt x="1553" y="28284"/>
                  </a:lnTo>
                  <a:lnTo>
                    <a:pt x="1812" y="28413"/>
                  </a:lnTo>
                  <a:lnTo>
                    <a:pt x="2070" y="28569"/>
                  </a:lnTo>
                  <a:lnTo>
                    <a:pt x="2355" y="28672"/>
                  </a:lnTo>
                  <a:lnTo>
                    <a:pt x="2640" y="28776"/>
                  </a:lnTo>
                  <a:lnTo>
                    <a:pt x="2924" y="28853"/>
                  </a:lnTo>
                  <a:lnTo>
                    <a:pt x="3209" y="28931"/>
                  </a:lnTo>
                  <a:lnTo>
                    <a:pt x="3494" y="28983"/>
                  </a:lnTo>
                  <a:lnTo>
                    <a:pt x="3778" y="29035"/>
                  </a:lnTo>
                  <a:lnTo>
                    <a:pt x="4322" y="29035"/>
                  </a:lnTo>
                  <a:lnTo>
                    <a:pt x="4606" y="29009"/>
                  </a:lnTo>
                  <a:lnTo>
                    <a:pt x="4839" y="28983"/>
                  </a:lnTo>
                  <a:lnTo>
                    <a:pt x="5072" y="28905"/>
                  </a:lnTo>
                  <a:lnTo>
                    <a:pt x="5305" y="28802"/>
                  </a:lnTo>
                  <a:lnTo>
                    <a:pt x="5512" y="28698"/>
                  </a:lnTo>
                  <a:lnTo>
                    <a:pt x="5693" y="28543"/>
                  </a:lnTo>
                  <a:lnTo>
                    <a:pt x="5848" y="28388"/>
                  </a:lnTo>
                  <a:lnTo>
                    <a:pt x="5978" y="28181"/>
                  </a:lnTo>
                  <a:lnTo>
                    <a:pt x="6081" y="27974"/>
                  </a:lnTo>
                  <a:lnTo>
                    <a:pt x="6366" y="27275"/>
                  </a:lnTo>
                  <a:lnTo>
                    <a:pt x="7091" y="25360"/>
                  </a:lnTo>
                  <a:lnTo>
                    <a:pt x="8151" y="22539"/>
                  </a:lnTo>
                  <a:lnTo>
                    <a:pt x="8747" y="20883"/>
                  </a:lnTo>
                  <a:lnTo>
                    <a:pt x="9368" y="19098"/>
                  </a:lnTo>
                  <a:lnTo>
                    <a:pt x="10015" y="17209"/>
                  </a:lnTo>
                  <a:lnTo>
                    <a:pt x="10636" y="15294"/>
                  </a:lnTo>
                  <a:lnTo>
                    <a:pt x="11231" y="13353"/>
                  </a:lnTo>
                  <a:lnTo>
                    <a:pt x="11800" y="11438"/>
                  </a:lnTo>
                  <a:lnTo>
                    <a:pt x="12292" y="9575"/>
                  </a:lnTo>
                  <a:lnTo>
                    <a:pt x="12499" y="8669"/>
                  </a:lnTo>
                  <a:lnTo>
                    <a:pt x="12706" y="7790"/>
                  </a:lnTo>
                  <a:lnTo>
                    <a:pt x="12861" y="6962"/>
                  </a:lnTo>
                  <a:lnTo>
                    <a:pt x="13016" y="6159"/>
                  </a:lnTo>
                  <a:lnTo>
                    <a:pt x="13120" y="5409"/>
                  </a:lnTo>
                  <a:lnTo>
                    <a:pt x="13223" y="4684"/>
                  </a:lnTo>
                  <a:lnTo>
                    <a:pt x="13223" y="4400"/>
                  </a:lnTo>
                  <a:lnTo>
                    <a:pt x="13172" y="4089"/>
                  </a:lnTo>
                  <a:lnTo>
                    <a:pt x="13068" y="3805"/>
                  </a:lnTo>
                  <a:lnTo>
                    <a:pt x="12939" y="3520"/>
                  </a:lnTo>
                  <a:lnTo>
                    <a:pt x="12757" y="3209"/>
                  </a:lnTo>
                  <a:lnTo>
                    <a:pt x="12550" y="2925"/>
                  </a:lnTo>
                  <a:lnTo>
                    <a:pt x="12318" y="2666"/>
                  </a:lnTo>
                  <a:lnTo>
                    <a:pt x="12033" y="2381"/>
                  </a:lnTo>
                  <a:lnTo>
                    <a:pt x="11722" y="2123"/>
                  </a:lnTo>
                  <a:lnTo>
                    <a:pt x="11386" y="1864"/>
                  </a:lnTo>
                  <a:lnTo>
                    <a:pt x="11024" y="1631"/>
                  </a:lnTo>
                  <a:lnTo>
                    <a:pt x="10661" y="1398"/>
                  </a:lnTo>
                  <a:lnTo>
                    <a:pt x="10273" y="1165"/>
                  </a:lnTo>
                  <a:lnTo>
                    <a:pt x="9859" y="984"/>
                  </a:lnTo>
                  <a:lnTo>
                    <a:pt x="9445" y="777"/>
                  </a:lnTo>
                  <a:lnTo>
                    <a:pt x="9031" y="622"/>
                  </a:lnTo>
                  <a:lnTo>
                    <a:pt x="8617" y="467"/>
                  </a:lnTo>
                  <a:lnTo>
                    <a:pt x="8177" y="337"/>
                  </a:lnTo>
                  <a:lnTo>
                    <a:pt x="7763" y="208"/>
                  </a:lnTo>
                  <a:lnTo>
                    <a:pt x="7349" y="130"/>
                  </a:lnTo>
                  <a:lnTo>
                    <a:pt x="6935" y="53"/>
                  </a:lnTo>
                  <a:lnTo>
                    <a:pt x="6521" y="27"/>
                  </a:lnTo>
                  <a:lnTo>
                    <a:pt x="61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46"/>
            <p:cNvSpPr/>
            <p:nvPr/>
          </p:nvSpPr>
          <p:spPr>
            <a:xfrm>
              <a:off x="8625107" y="3731060"/>
              <a:ext cx="227089" cy="498604"/>
            </a:xfrm>
            <a:custGeom>
              <a:rect b="b" l="l" r="r" t="t"/>
              <a:pathLst>
                <a:path extrusionOk="0" fill="none" h="29035" w="13224">
                  <a:moveTo>
                    <a:pt x="3830" y="1165"/>
                  </a:moveTo>
                  <a:lnTo>
                    <a:pt x="3830" y="1165"/>
                  </a:lnTo>
                  <a:lnTo>
                    <a:pt x="3959" y="906"/>
                  </a:lnTo>
                  <a:lnTo>
                    <a:pt x="4115" y="674"/>
                  </a:lnTo>
                  <a:lnTo>
                    <a:pt x="4322" y="492"/>
                  </a:lnTo>
                  <a:lnTo>
                    <a:pt x="4555" y="337"/>
                  </a:lnTo>
                  <a:lnTo>
                    <a:pt x="4813" y="208"/>
                  </a:lnTo>
                  <a:lnTo>
                    <a:pt x="5124" y="104"/>
                  </a:lnTo>
                  <a:lnTo>
                    <a:pt x="5434" y="53"/>
                  </a:lnTo>
                  <a:lnTo>
                    <a:pt x="5771" y="1"/>
                  </a:lnTo>
                  <a:lnTo>
                    <a:pt x="6159" y="1"/>
                  </a:lnTo>
                  <a:lnTo>
                    <a:pt x="6521" y="27"/>
                  </a:lnTo>
                  <a:lnTo>
                    <a:pt x="6935" y="53"/>
                  </a:lnTo>
                  <a:lnTo>
                    <a:pt x="7349" y="130"/>
                  </a:lnTo>
                  <a:lnTo>
                    <a:pt x="7763" y="208"/>
                  </a:lnTo>
                  <a:lnTo>
                    <a:pt x="8177" y="337"/>
                  </a:lnTo>
                  <a:lnTo>
                    <a:pt x="8617" y="467"/>
                  </a:lnTo>
                  <a:lnTo>
                    <a:pt x="9031" y="622"/>
                  </a:lnTo>
                  <a:lnTo>
                    <a:pt x="9445" y="777"/>
                  </a:lnTo>
                  <a:lnTo>
                    <a:pt x="9859" y="984"/>
                  </a:lnTo>
                  <a:lnTo>
                    <a:pt x="10273" y="1165"/>
                  </a:lnTo>
                  <a:lnTo>
                    <a:pt x="10661" y="1398"/>
                  </a:lnTo>
                  <a:lnTo>
                    <a:pt x="11024" y="1631"/>
                  </a:lnTo>
                  <a:lnTo>
                    <a:pt x="11386" y="1864"/>
                  </a:lnTo>
                  <a:lnTo>
                    <a:pt x="11722" y="2123"/>
                  </a:lnTo>
                  <a:lnTo>
                    <a:pt x="12033" y="2381"/>
                  </a:lnTo>
                  <a:lnTo>
                    <a:pt x="12318" y="2666"/>
                  </a:lnTo>
                  <a:lnTo>
                    <a:pt x="12550" y="2925"/>
                  </a:lnTo>
                  <a:lnTo>
                    <a:pt x="12757" y="3209"/>
                  </a:lnTo>
                  <a:lnTo>
                    <a:pt x="12939" y="3520"/>
                  </a:lnTo>
                  <a:lnTo>
                    <a:pt x="13068" y="3805"/>
                  </a:lnTo>
                  <a:lnTo>
                    <a:pt x="13172" y="4089"/>
                  </a:lnTo>
                  <a:lnTo>
                    <a:pt x="13223" y="4400"/>
                  </a:lnTo>
                  <a:lnTo>
                    <a:pt x="13223" y="4684"/>
                  </a:lnTo>
                  <a:lnTo>
                    <a:pt x="13223" y="4684"/>
                  </a:lnTo>
                  <a:lnTo>
                    <a:pt x="13120" y="5409"/>
                  </a:lnTo>
                  <a:lnTo>
                    <a:pt x="13016" y="6159"/>
                  </a:lnTo>
                  <a:lnTo>
                    <a:pt x="12861" y="6962"/>
                  </a:lnTo>
                  <a:lnTo>
                    <a:pt x="12706" y="7790"/>
                  </a:lnTo>
                  <a:lnTo>
                    <a:pt x="12499" y="8669"/>
                  </a:lnTo>
                  <a:lnTo>
                    <a:pt x="12292" y="9575"/>
                  </a:lnTo>
                  <a:lnTo>
                    <a:pt x="11800" y="11438"/>
                  </a:lnTo>
                  <a:lnTo>
                    <a:pt x="11231" y="13353"/>
                  </a:lnTo>
                  <a:lnTo>
                    <a:pt x="10636" y="15294"/>
                  </a:lnTo>
                  <a:lnTo>
                    <a:pt x="10015" y="17209"/>
                  </a:lnTo>
                  <a:lnTo>
                    <a:pt x="9368" y="19098"/>
                  </a:lnTo>
                  <a:lnTo>
                    <a:pt x="8747" y="20883"/>
                  </a:lnTo>
                  <a:lnTo>
                    <a:pt x="8151" y="22539"/>
                  </a:lnTo>
                  <a:lnTo>
                    <a:pt x="7091" y="25360"/>
                  </a:lnTo>
                  <a:lnTo>
                    <a:pt x="6366" y="27275"/>
                  </a:lnTo>
                  <a:lnTo>
                    <a:pt x="6081" y="27974"/>
                  </a:lnTo>
                  <a:lnTo>
                    <a:pt x="6081" y="27974"/>
                  </a:lnTo>
                  <a:lnTo>
                    <a:pt x="5978" y="28181"/>
                  </a:lnTo>
                  <a:lnTo>
                    <a:pt x="5848" y="28388"/>
                  </a:lnTo>
                  <a:lnTo>
                    <a:pt x="5693" y="28543"/>
                  </a:lnTo>
                  <a:lnTo>
                    <a:pt x="5512" y="28698"/>
                  </a:lnTo>
                  <a:lnTo>
                    <a:pt x="5305" y="28802"/>
                  </a:lnTo>
                  <a:lnTo>
                    <a:pt x="5072" y="28905"/>
                  </a:lnTo>
                  <a:lnTo>
                    <a:pt x="4839" y="28983"/>
                  </a:lnTo>
                  <a:lnTo>
                    <a:pt x="4606" y="29009"/>
                  </a:lnTo>
                  <a:lnTo>
                    <a:pt x="4322" y="29035"/>
                  </a:lnTo>
                  <a:lnTo>
                    <a:pt x="4063" y="29035"/>
                  </a:lnTo>
                  <a:lnTo>
                    <a:pt x="3778" y="29035"/>
                  </a:lnTo>
                  <a:lnTo>
                    <a:pt x="3494" y="28983"/>
                  </a:lnTo>
                  <a:lnTo>
                    <a:pt x="3209" y="28931"/>
                  </a:lnTo>
                  <a:lnTo>
                    <a:pt x="2924" y="28853"/>
                  </a:lnTo>
                  <a:lnTo>
                    <a:pt x="2640" y="28776"/>
                  </a:lnTo>
                  <a:lnTo>
                    <a:pt x="2355" y="28672"/>
                  </a:lnTo>
                  <a:lnTo>
                    <a:pt x="2070" y="28569"/>
                  </a:lnTo>
                  <a:lnTo>
                    <a:pt x="1812" y="28413"/>
                  </a:lnTo>
                  <a:lnTo>
                    <a:pt x="1553" y="28284"/>
                  </a:lnTo>
                  <a:lnTo>
                    <a:pt x="1294" y="28129"/>
                  </a:lnTo>
                  <a:lnTo>
                    <a:pt x="1061" y="27948"/>
                  </a:lnTo>
                  <a:lnTo>
                    <a:pt x="854" y="27767"/>
                  </a:lnTo>
                  <a:lnTo>
                    <a:pt x="647" y="27585"/>
                  </a:lnTo>
                  <a:lnTo>
                    <a:pt x="492" y="27378"/>
                  </a:lnTo>
                  <a:lnTo>
                    <a:pt x="337" y="27171"/>
                  </a:lnTo>
                  <a:lnTo>
                    <a:pt x="207" y="26964"/>
                  </a:lnTo>
                  <a:lnTo>
                    <a:pt x="104" y="26757"/>
                  </a:lnTo>
                  <a:lnTo>
                    <a:pt x="52" y="26524"/>
                  </a:lnTo>
                  <a:lnTo>
                    <a:pt x="0" y="26292"/>
                  </a:lnTo>
                  <a:lnTo>
                    <a:pt x="0" y="26085"/>
                  </a:lnTo>
                  <a:lnTo>
                    <a:pt x="26" y="25826"/>
                  </a:lnTo>
                  <a:lnTo>
                    <a:pt x="104" y="25593"/>
                  </a:lnTo>
                  <a:lnTo>
                    <a:pt x="104" y="25593"/>
                  </a:lnTo>
                  <a:lnTo>
                    <a:pt x="130" y="24920"/>
                  </a:lnTo>
                  <a:lnTo>
                    <a:pt x="233" y="23057"/>
                  </a:lnTo>
                  <a:lnTo>
                    <a:pt x="440" y="20288"/>
                  </a:lnTo>
                  <a:lnTo>
                    <a:pt x="595" y="18606"/>
                  </a:lnTo>
                  <a:lnTo>
                    <a:pt x="777" y="16821"/>
                  </a:lnTo>
                  <a:lnTo>
                    <a:pt x="984" y="14906"/>
                  </a:lnTo>
                  <a:lnTo>
                    <a:pt x="1242" y="12913"/>
                  </a:lnTo>
                  <a:lnTo>
                    <a:pt x="1553" y="10869"/>
                  </a:lnTo>
                  <a:lnTo>
                    <a:pt x="1915" y="8825"/>
                  </a:lnTo>
                  <a:lnTo>
                    <a:pt x="2303" y="6806"/>
                  </a:lnTo>
                  <a:lnTo>
                    <a:pt x="2510" y="5823"/>
                  </a:lnTo>
                  <a:lnTo>
                    <a:pt x="2743" y="4840"/>
                  </a:lnTo>
                  <a:lnTo>
                    <a:pt x="3002" y="3882"/>
                  </a:lnTo>
                  <a:lnTo>
                    <a:pt x="3261" y="2951"/>
                  </a:lnTo>
                  <a:lnTo>
                    <a:pt x="3545" y="2045"/>
                  </a:lnTo>
                  <a:lnTo>
                    <a:pt x="3830" y="11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46"/>
            <p:cNvSpPr/>
            <p:nvPr/>
          </p:nvSpPr>
          <p:spPr>
            <a:xfrm>
              <a:off x="8188737" y="3777271"/>
              <a:ext cx="235538" cy="528381"/>
            </a:xfrm>
            <a:custGeom>
              <a:rect b="b" l="l" r="r" t="t"/>
              <a:pathLst>
                <a:path extrusionOk="0" h="30769" w="13716">
                  <a:moveTo>
                    <a:pt x="5176" y="1"/>
                  </a:moveTo>
                  <a:lnTo>
                    <a:pt x="4736" y="53"/>
                  </a:lnTo>
                  <a:lnTo>
                    <a:pt x="4270" y="130"/>
                  </a:lnTo>
                  <a:lnTo>
                    <a:pt x="3830" y="234"/>
                  </a:lnTo>
                  <a:lnTo>
                    <a:pt x="3390" y="389"/>
                  </a:lnTo>
                  <a:lnTo>
                    <a:pt x="2976" y="570"/>
                  </a:lnTo>
                  <a:lnTo>
                    <a:pt x="2562" y="777"/>
                  </a:lnTo>
                  <a:lnTo>
                    <a:pt x="2174" y="1010"/>
                  </a:lnTo>
                  <a:lnTo>
                    <a:pt x="1812" y="1269"/>
                  </a:lnTo>
                  <a:lnTo>
                    <a:pt x="1475" y="1579"/>
                  </a:lnTo>
                  <a:lnTo>
                    <a:pt x="1165" y="1890"/>
                  </a:lnTo>
                  <a:lnTo>
                    <a:pt x="880" y="2226"/>
                  </a:lnTo>
                  <a:lnTo>
                    <a:pt x="647" y="2615"/>
                  </a:lnTo>
                  <a:lnTo>
                    <a:pt x="414" y="3003"/>
                  </a:lnTo>
                  <a:lnTo>
                    <a:pt x="259" y="3391"/>
                  </a:lnTo>
                  <a:lnTo>
                    <a:pt x="130" y="3831"/>
                  </a:lnTo>
                  <a:lnTo>
                    <a:pt x="52" y="4271"/>
                  </a:lnTo>
                  <a:lnTo>
                    <a:pt x="0" y="4736"/>
                  </a:lnTo>
                  <a:lnTo>
                    <a:pt x="26" y="5228"/>
                  </a:lnTo>
                  <a:lnTo>
                    <a:pt x="104" y="5720"/>
                  </a:lnTo>
                  <a:lnTo>
                    <a:pt x="440" y="7324"/>
                  </a:lnTo>
                  <a:lnTo>
                    <a:pt x="880" y="9084"/>
                  </a:lnTo>
                  <a:lnTo>
                    <a:pt x="1398" y="10973"/>
                  </a:lnTo>
                  <a:lnTo>
                    <a:pt x="1967" y="12913"/>
                  </a:lnTo>
                  <a:lnTo>
                    <a:pt x="2588" y="14932"/>
                  </a:lnTo>
                  <a:lnTo>
                    <a:pt x="3235" y="16950"/>
                  </a:lnTo>
                  <a:lnTo>
                    <a:pt x="3882" y="18969"/>
                  </a:lnTo>
                  <a:lnTo>
                    <a:pt x="4529" y="20909"/>
                  </a:lnTo>
                  <a:lnTo>
                    <a:pt x="5771" y="24480"/>
                  </a:lnTo>
                  <a:lnTo>
                    <a:pt x="6806" y="27379"/>
                  </a:lnTo>
                  <a:lnTo>
                    <a:pt x="7789" y="30044"/>
                  </a:lnTo>
                  <a:lnTo>
                    <a:pt x="7867" y="30199"/>
                  </a:lnTo>
                  <a:lnTo>
                    <a:pt x="7970" y="30329"/>
                  </a:lnTo>
                  <a:lnTo>
                    <a:pt x="8100" y="30432"/>
                  </a:lnTo>
                  <a:lnTo>
                    <a:pt x="8229" y="30536"/>
                  </a:lnTo>
                  <a:lnTo>
                    <a:pt x="8410" y="30613"/>
                  </a:lnTo>
                  <a:lnTo>
                    <a:pt x="8591" y="30665"/>
                  </a:lnTo>
                  <a:lnTo>
                    <a:pt x="8773" y="30717"/>
                  </a:lnTo>
                  <a:lnTo>
                    <a:pt x="9005" y="30743"/>
                  </a:lnTo>
                  <a:lnTo>
                    <a:pt x="9471" y="30768"/>
                  </a:lnTo>
                  <a:lnTo>
                    <a:pt x="9963" y="30717"/>
                  </a:lnTo>
                  <a:lnTo>
                    <a:pt x="10480" y="30613"/>
                  </a:lnTo>
                  <a:lnTo>
                    <a:pt x="11024" y="30484"/>
                  </a:lnTo>
                  <a:lnTo>
                    <a:pt x="11541" y="30277"/>
                  </a:lnTo>
                  <a:lnTo>
                    <a:pt x="12033" y="30018"/>
                  </a:lnTo>
                  <a:lnTo>
                    <a:pt x="12499" y="29733"/>
                  </a:lnTo>
                  <a:lnTo>
                    <a:pt x="12706" y="29578"/>
                  </a:lnTo>
                  <a:lnTo>
                    <a:pt x="12913" y="29397"/>
                  </a:lnTo>
                  <a:lnTo>
                    <a:pt x="13094" y="29216"/>
                  </a:lnTo>
                  <a:lnTo>
                    <a:pt x="13249" y="29035"/>
                  </a:lnTo>
                  <a:lnTo>
                    <a:pt x="13379" y="28828"/>
                  </a:lnTo>
                  <a:lnTo>
                    <a:pt x="13508" y="28621"/>
                  </a:lnTo>
                  <a:lnTo>
                    <a:pt x="13586" y="28388"/>
                  </a:lnTo>
                  <a:lnTo>
                    <a:pt x="13663" y="28181"/>
                  </a:lnTo>
                  <a:lnTo>
                    <a:pt x="13715" y="27922"/>
                  </a:lnTo>
                  <a:lnTo>
                    <a:pt x="13715" y="27689"/>
                  </a:lnTo>
                  <a:lnTo>
                    <a:pt x="13689" y="26965"/>
                  </a:lnTo>
                  <a:lnTo>
                    <a:pt x="13586" y="24998"/>
                  </a:lnTo>
                  <a:lnTo>
                    <a:pt x="13353" y="22074"/>
                  </a:lnTo>
                  <a:lnTo>
                    <a:pt x="13223" y="20340"/>
                  </a:lnTo>
                  <a:lnTo>
                    <a:pt x="13016" y="18477"/>
                  </a:lnTo>
                  <a:lnTo>
                    <a:pt x="12809" y="16510"/>
                  </a:lnTo>
                  <a:lnTo>
                    <a:pt x="12551" y="14518"/>
                  </a:lnTo>
                  <a:lnTo>
                    <a:pt x="12240" y="12474"/>
                  </a:lnTo>
                  <a:lnTo>
                    <a:pt x="11904" y="10455"/>
                  </a:lnTo>
                  <a:lnTo>
                    <a:pt x="11515" y="8489"/>
                  </a:lnTo>
                  <a:lnTo>
                    <a:pt x="11308" y="7531"/>
                  </a:lnTo>
                  <a:lnTo>
                    <a:pt x="11076" y="6600"/>
                  </a:lnTo>
                  <a:lnTo>
                    <a:pt x="10843" y="5694"/>
                  </a:lnTo>
                  <a:lnTo>
                    <a:pt x="10584" y="4840"/>
                  </a:lnTo>
                  <a:lnTo>
                    <a:pt x="10325" y="4012"/>
                  </a:lnTo>
                  <a:lnTo>
                    <a:pt x="10041" y="3236"/>
                  </a:lnTo>
                  <a:lnTo>
                    <a:pt x="9808" y="2718"/>
                  </a:lnTo>
                  <a:lnTo>
                    <a:pt x="9549" y="2226"/>
                  </a:lnTo>
                  <a:lnTo>
                    <a:pt x="9264" y="1812"/>
                  </a:lnTo>
                  <a:lnTo>
                    <a:pt x="8928" y="1424"/>
                  </a:lnTo>
                  <a:lnTo>
                    <a:pt x="8591" y="1088"/>
                  </a:lnTo>
                  <a:lnTo>
                    <a:pt x="8203" y="803"/>
                  </a:lnTo>
                  <a:lnTo>
                    <a:pt x="7815" y="570"/>
                  </a:lnTo>
                  <a:lnTo>
                    <a:pt x="7401" y="363"/>
                  </a:lnTo>
                  <a:lnTo>
                    <a:pt x="6961" y="208"/>
                  </a:lnTo>
                  <a:lnTo>
                    <a:pt x="6521" y="104"/>
                  </a:lnTo>
                  <a:lnTo>
                    <a:pt x="6081" y="27"/>
                  </a:lnTo>
                  <a:lnTo>
                    <a:pt x="56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46"/>
            <p:cNvSpPr/>
            <p:nvPr/>
          </p:nvSpPr>
          <p:spPr>
            <a:xfrm>
              <a:off x="8188737" y="3777271"/>
              <a:ext cx="235538" cy="528381"/>
            </a:xfrm>
            <a:custGeom>
              <a:rect b="b" l="l" r="r" t="t"/>
              <a:pathLst>
                <a:path extrusionOk="0" fill="none" h="30769" w="13716">
                  <a:moveTo>
                    <a:pt x="10041" y="3236"/>
                  </a:moveTo>
                  <a:lnTo>
                    <a:pt x="10041" y="3236"/>
                  </a:lnTo>
                  <a:lnTo>
                    <a:pt x="9808" y="2718"/>
                  </a:lnTo>
                  <a:lnTo>
                    <a:pt x="9549" y="2226"/>
                  </a:lnTo>
                  <a:lnTo>
                    <a:pt x="9264" y="1812"/>
                  </a:lnTo>
                  <a:lnTo>
                    <a:pt x="8928" y="1424"/>
                  </a:lnTo>
                  <a:lnTo>
                    <a:pt x="8591" y="1088"/>
                  </a:lnTo>
                  <a:lnTo>
                    <a:pt x="8203" y="803"/>
                  </a:lnTo>
                  <a:lnTo>
                    <a:pt x="7815" y="570"/>
                  </a:lnTo>
                  <a:lnTo>
                    <a:pt x="7401" y="363"/>
                  </a:lnTo>
                  <a:lnTo>
                    <a:pt x="6961" y="208"/>
                  </a:lnTo>
                  <a:lnTo>
                    <a:pt x="6521" y="104"/>
                  </a:lnTo>
                  <a:lnTo>
                    <a:pt x="6081" y="27"/>
                  </a:lnTo>
                  <a:lnTo>
                    <a:pt x="5641" y="1"/>
                  </a:lnTo>
                  <a:lnTo>
                    <a:pt x="5176" y="1"/>
                  </a:lnTo>
                  <a:lnTo>
                    <a:pt x="4736" y="53"/>
                  </a:lnTo>
                  <a:lnTo>
                    <a:pt x="4270" y="130"/>
                  </a:lnTo>
                  <a:lnTo>
                    <a:pt x="3830" y="234"/>
                  </a:lnTo>
                  <a:lnTo>
                    <a:pt x="3390" y="389"/>
                  </a:lnTo>
                  <a:lnTo>
                    <a:pt x="2976" y="570"/>
                  </a:lnTo>
                  <a:lnTo>
                    <a:pt x="2562" y="777"/>
                  </a:lnTo>
                  <a:lnTo>
                    <a:pt x="2174" y="1010"/>
                  </a:lnTo>
                  <a:lnTo>
                    <a:pt x="1812" y="1269"/>
                  </a:lnTo>
                  <a:lnTo>
                    <a:pt x="1475" y="1579"/>
                  </a:lnTo>
                  <a:lnTo>
                    <a:pt x="1165" y="1890"/>
                  </a:lnTo>
                  <a:lnTo>
                    <a:pt x="880" y="2226"/>
                  </a:lnTo>
                  <a:lnTo>
                    <a:pt x="647" y="2615"/>
                  </a:lnTo>
                  <a:lnTo>
                    <a:pt x="414" y="3003"/>
                  </a:lnTo>
                  <a:lnTo>
                    <a:pt x="259" y="3391"/>
                  </a:lnTo>
                  <a:lnTo>
                    <a:pt x="130" y="3831"/>
                  </a:lnTo>
                  <a:lnTo>
                    <a:pt x="52" y="4271"/>
                  </a:lnTo>
                  <a:lnTo>
                    <a:pt x="0" y="4736"/>
                  </a:lnTo>
                  <a:lnTo>
                    <a:pt x="26" y="5228"/>
                  </a:lnTo>
                  <a:lnTo>
                    <a:pt x="104" y="5720"/>
                  </a:lnTo>
                  <a:lnTo>
                    <a:pt x="104" y="5720"/>
                  </a:lnTo>
                  <a:lnTo>
                    <a:pt x="440" y="7324"/>
                  </a:lnTo>
                  <a:lnTo>
                    <a:pt x="880" y="9084"/>
                  </a:lnTo>
                  <a:lnTo>
                    <a:pt x="1398" y="10973"/>
                  </a:lnTo>
                  <a:lnTo>
                    <a:pt x="1967" y="12913"/>
                  </a:lnTo>
                  <a:lnTo>
                    <a:pt x="2588" y="14932"/>
                  </a:lnTo>
                  <a:lnTo>
                    <a:pt x="3235" y="16950"/>
                  </a:lnTo>
                  <a:lnTo>
                    <a:pt x="3882" y="18969"/>
                  </a:lnTo>
                  <a:lnTo>
                    <a:pt x="4529" y="20909"/>
                  </a:lnTo>
                  <a:lnTo>
                    <a:pt x="5771" y="24480"/>
                  </a:lnTo>
                  <a:lnTo>
                    <a:pt x="6806" y="27379"/>
                  </a:lnTo>
                  <a:lnTo>
                    <a:pt x="7789" y="30044"/>
                  </a:lnTo>
                  <a:lnTo>
                    <a:pt x="7789" y="30044"/>
                  </a:lnTo>
                  <a:lnTo>
                    <a:pt x="7867" y="30199"/>
                  </a:lnTo>
                  <a:lnTo>
                    <a:pt x="7970" y="30329"/>
                  </a:lnTo>
                  <a:lnTo>
                    <a:pt x="8100" y="30432"/>
                  </a:lnTo>
                  <a:lnTo>
                    <a:pt x="8229" y="30536"/>
                  </a:lnTo>
                  <a:lnTo>
                    <a:pt x="8410" y="30613"/>
                  </a:lnTo>
                  <a:lnTo>
                    <a:pt x="8591" y="30665"/>
                  </a:lnTo>
                  <a:lnTo>
                    <a:pt x="8773" y="30717"/>
                  </a:lnTo>
                  <a:lnTo>
                    <a:pt x="9005" y="30743"/>
                  </a:lnTo>
                  <a:lnTo>
                    <a:pt x="9471" y="30768"/>
                  </a:lnTo>
                  <a:lnTo>
                    <a:pt x="9963" y="30717"/>
                  </a:lnTo>
                  <a:lnTo>
                    <a:pt x="10480" y="30613"/>
                  </a:lnTo>
                  <a:lnTo>
                    <a:pt x="11024" y="30484"/>
                  </a:lnTo>
                  <a:lnTo>
                    <a:pt x="11541" y="30277"/>
                  </a:lnTo>
                  <a:lnTo>
                    <a:pt x="12033" y="30018"/>
                  </a:lnTo>
                  <a:lnTo>
                    <a:pt x="12499" y="29733"/>
                  </a:lnTo>
                  <a:lnTo>
                    <a:pt x="12706" y="29578"/>
                  </a:lnTo>
                  <a:lnTo>
                    <a:pt x="12913" y="29397"/>
                  </a:lnTo>
                  <a:lnTo>
                    <a:pt x="13094" y="29216"/>
                  </a:lnTo>
                  <a:lnTo>
                    <a:pt x="13249" y="29035"/>
                  </a:lnTo>
                  <a:lnTo>
                    <a:pt x="13379" y="28828"/>
                  </a:lnTo>
                  <a:lnTo>
                    <a:pt x="13508" y="28621"/>
                  </a:lnTo>
                  <a:lnTo>
                    <a:pt x="13586" y="28388"/>
                  </a:lnTo>
                  <a:lnTo>
                    <a:pt x="13663" y="28181"/>
                  </a:lnTo>
                  <a:lnTo>
                    <a:pt x="13715" y="27922"/>
                  </a:lnTo>
                  <a:lnTo>
                    <a:pt x="13715" y="27689"/>
                  </a:lnTo>
                  <a:lnTo>
                    <a:pt x="13715" y="27689"/>
                  </a:lnTo>
                  <a:lnTo>
                    <a:pt x="13689" y="26965"/>
                  </a:lnTo>
                  <a:lnTo>
                    <a:pt x="13586" y="24998"/>
                  </a:lnTo>
                  <a:lnTo>
                    <a:pt x="13353" y="22074"/>
                  </a:lnTo>
                  <a:lnTo>
                    <a:pt x="13223" y="20340"/>
                  </a:lnTo>
                  <a:lnTo>
                    <a:pt x="13016" y="18477"/>
                  </a:lnTo>
                  <a:lnTo>
                    <a:pt x="12809" y="16510"/>
                  </a:lnTo>
                  <a:lnTo>
                    <a:pt x="12551" y="14518"/>
                  </a:lnTo>
                  <a:lnTo>
                    <a:pt x="12240" y="12474"/>
                  </a:lnTo>
                  <a:lnTo>
                    <a:pt x="11904" y="10455"/>
                  </a:lnTo>
                  <a:lnTo>
                    <a:pt x="11515" y="8489"/>
                  </a:lnTo>
                  <a:lnTo>
                    <a:pt x="11308" y="7531"/>
                  </a:lnTo>
                  <a:lnTo>
                    <a:pt x="11076" y="6600"/>
                  </a:lnTo>
                  <a:lnTo>
                    <a:pt x="10843" y="5694"/>
                  </a:lnTo>
                  <a:lnTo>
                    <a:pt x="10584" y="4840"/>
                  </a:lnTo>
                  <a:lnTo>
                    <a:pt x="10325" y="4012"/>
                  </a:lnTo>
                  <a:lnTo>
                    <a:pt x="10041" y="323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46"/>
            <p:cNvSpPr/>
            <p:nvPr/>
          </p:nvSpPr>
          <p:spPr>
            <a:xfrm>
              <a:off x="8031866" y="2981858"/>
              <a:ext cx="369295" cy="441282"/>
            </a:xfrm>
            <a:custGeom>
              <a:rect b="b" l="l" r="r" t="t"/>
              <a:pathLst>
                <a:path extrusionOk="0" h="25697" w="21505">
                  <a:moveTo>
                    <a:pt x="15682" y="1"/>
                  </a:moveTo>
                  <a:lnTo>
                    <a:pt x="15294" y="52"/>
                  </a:lnTo>
                  <a:lnTo>
                    <a:pt x="14958" y="130"/>
                  </a:lnTo>
                  <a:lnTo>
                    <a:pt x="14621" y="233"/>
                  </a:lnTo>
                  <a:lnTo>
                    <a:pt x="14337" y="389"/>
                  </a:lnTo>
                  <a:lnTo>
                    <a:pt x="14052" y="596"/>
                  </a:lnTo>
                  <a:lnTo>
                    <a:pt x="13845" y="829"/>
                  </a:lnTo>
                  <a:lnTo>
                    <a:pt x="13069" y="1838"/>
                  </a:lnTo>
                  <a:lnTo>
                    <a:pt x="12163" y="3080"/>
                  </a:lnTo>
                  <a:lnTo>
                    <a:pt x="11180" y="4529"/>
                  </a:lnTo>
                  <a:lnTo>
                    <a:pt x="10119" y="6133"/>
                  </a:lnTo>
                  <a:lnTo>
                    <a:pt x="9032" y="7841"/>
                  </a:lnTo>
                  <a:lnTo>
                    <a:pt x="7893" y="9627"/>
                  </a:lnTo>
                  <a:lnTo>
                    <a:pt x="5642" y="13249"/>
                  </a:lnTo>
                  <a:lnTo>
                    <a:pt x="3572" y="16639"/>
                  </a:lnTo>
                  <a:lnTo>
                    <a:pt x="1864" y="19486"/>
                  </a:lnTo>
                  <a:lnTo>
                    <a:pt x="286" y="22151"/>
                  </a:lnTo>
                  <a:lnTo>
                    <a:pt x="156" y="22384"/>
                  </a:lnTo>
                  <a:lnTo>
                    <a:pt x="53" y="22591"/>
                  </a:lnTo>
                  <a:lnTo>
                    <a:pt x="1" y="22824"/>
                  </a:lnTo>
                  <a:lnTo>
                    <a:pt x="1" y="23031"/>
                  </a:lnTo>
                  <a:lnTo>
                    <a:pt x="1" y="23264"/>
                  </a:lnTo>
                  <a:lnTo>
                    <a:pt x="53" y="23471"/>
                  </a:lnTo>
                  <a:lnTo>
                    <a:pt x="130" y="23678"/>
                  </a:lnTo>
                  <a:lnTo>
                    <a:pt x="234" y="23885"/>
                  </a:lnTo>
                  <a:lnTo>
                    <a:pt x="363" y="24092"/>
                  </a:lnTo>
                  <a:lnTo>
                    <a:pt x="493" y="24273"/>
                  </a:lnTo>
                  <a:lnTo>
                    <a:pt x="674" y="24454"/>
                  </a:lnTo>
                  <a:lnTo>
                    <a:pt x="855" y="24635"/>
                  </a:lnTo>
                  <a:lnTo>
                    <a:pt x="1062" y="24816"/>
                  </a:lnTo>
                  <a:lnTo>
                    <a:pt x="1269" y="24972"/>
                  </a:lnTo>
                  <a:lnTo>
                    <a:pt x="1502" y="25101"/>
                  </a:lnTo>
                  <a:lnTo>
                    <a:pt x="1761" y="25230"/>
                  </a:lnTo>
                  <a:lnTo>
                    <a:pt x="1993" y="25334"/>
                  </a:lnTo>
                  <a:lnTo>
                    <a:pt x="2252" y="25437"/>
                  </a:lnTo>
                  <a:lnTo>
                    <a:pt x="2511" y="25541"/>
                  </a:lnTo>
                  <a:lnTo>
                    <a:pt x="2796" y="25593"/>
                  </a:lnTo>
                  <a:lnTo>
                    <a:pt x="3054" y="25644"/>
                  </a:lnTo>
                  <a:lnTo>
                    <a:pt x="3313" y="25670"/>
                  </a:lnTo>
                  <a:lnTo>
                    <a:pt x="3572" y="25696"/>
                  </a:lnTo>
                  <a:lnTo>
                    <a:pt x="3857" y="25670"/>
                  </a:lnTo>
                  <a:lnTo>
                    <a:pt x="4089" y="25644"/>
                  </a:lnTo>
                  <a:lnTo>
                    <a:pt x="4348" y="25593"/>
                  </a:lnTo>
                  <a:lnTo>
                    <a:pt x="4581" y="25515"/>
                  </a:lnTo>
                  <a:lnTo>
                    <a:pt x="4814" y="25412"/>
                  </a:lnTo>
                  <a:lnTo>
                    <a:pt x="5021" y="25282"/>
                  </a:lnTo>
                  <a:lnTo>
                    <a:pt x="5202" y="25127"/>
                  </a:lnTo>
                  <a:lnTo>
                    <a:pt x="5383" y="24946"/>
                  </a:lnTo>
                  <a:lnTo>
                    <a:pt x="5539" y="24739"/>
                  </a:lnTo>
                  <a:lnTo>
                    <a:pt x="19952" y="8462"/>
                  </a:lnTo>
                  <a:lnTo>
                    <a:pt x="20107" y="8255"/>
                  </a:lnTo>
                  <a:lnTo>
                    <a:pt x="20469" y="7686"/>
                  </a:lnTo>
                  <a:lnTo>
                    <a:pt x="20676" y="7272"/>
                  </a:lnTo>
                  <a:lnTo>
                    <a:pt x="20909" y="6832"/>
                  </a:lnTo>
                  <a:lnTo>
                    <a:pt x="21116" y="6314"/>
                  </a:lnTo>
                  <a:lnTo>
                    <a:pt x="21297" y="5771"/>
                  </a:lnTo>
                  <a:lnTo>
                    <a:pt x="21427" y="5202"/>
                  </a:lnTo>
                  <a:lnTo>
                    <a:pt x="21479" y="4891"/>
                  </a:lnTo>
                  <a:lnTo>
                    <a:pt x="21504" y="4607"/>
                  </a:lnTo>
                  <a:lnTo>
                    <a:pt x="21504" y="4296"/>
                  </a:lnTo>
                  <a:lnTo>
                    <a:pt x="21504" y="3986"/>
                  </a:lnTo>
                  <a:lnTo>
                    <a:pt x="21453" y="3701"/>
                  </a:lnTo>
                  <a:lnTo>
                    <a:pt x="21401" y="3390"/>
                  </a:lnTo>
                  <a:lnTo>
                    <a:pt x="21323" y="3106"/>
                  </a:lnTo>
                  <a:lnTo>
                    <a:pt x="21194" y="2795"/>
                  </a:lnTo>
                  <a:lnTo>
                    <a:pt x="21039" y="2511"/>
                  </a:lnTo>
                  <a:lnTo>
                    <a:pt x="20858" y="2226"/>
                  </a:lnTo>
                  <a:lnTo>
                    <a:pt x="20625" y="1967"/>
                  </a:lnTo>
                  <a:lnTo>
                    <a:pt x="20392" y="1683"/>
                  </a:lnTo>
                  <a:lnTo>
                    <a:pt x="20081" y="1450"/>
                  </a:lnTo>
                  <a:lnTo>
                    <a:pt x="19745" y="1191"/>
                  </a:lnTo>
                  <a:lnTo>
                    <a:pt x="19357" y="958"/>
                  </a:lnTo>
                  <a:lnTo>
                    <a:pt x="18969" y="751"/>
                  </a:lnTo>
                  <a:lnTo>
                    <a:pt x="18580" y="570"/>
                  </a:lnTo>
                  <a:lnTo>
                    <a:pt x="18166" y="415"/>
                  </a:lnTo>
                  <a:lnTo>
                    <a:pt x="17726" y="259"/>
                  </a:lnTo>
                  <a:lnTo>
                    <a:pt x="17312" y="156"/>
                  </a:lnTo>
                  <a:lnTo>
                    <a:pt x="16898" y="78"/>
                  </a:lnTo>
                  <a:lnTo>
                    <a:pt x="16484" y="26"/>
                  </a:lnTo>
                  <a:lnTo>
                    <a:pt x="16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46"/>
            <p:cNvSpPr/>
            <p:nvPr/>
          </p:nvSpPr>
          <p:spPr>
            <a:xfrm>
              <a:off x="8011431" y="3107612"/>
              <a:ext cx="131988" cy="335070"/>
            </a:xfrm>
            <a:custGeom>
              <a:rect b="b" l="l" r="r" t="t"/>
              <a:pathLst>
                <a:path extrusionOk="0" h="19512" w="7686">
                  <a:moveTo>
                    <a:pt x="4011" y="1"/>
                  </a:moveTo>
                  <a:lnTo>
                    <a:pt x="3649" y="27"/>
                  </a:lnTo>
                  <a:lnTo>
                    <a:pt x="3313" y="78"/>
                  </a:lnTo>
                  <a:lnTo>
                    <a:pt x="3054" y="182"/>
                  </a:lnTo>
                  <a:lnTo>
                    <a:pt x="2951" y="234"/>
                  </a:lnTo>
                  <a:lnTo>
                    <a:pt x="2873" y="311"/>
                  </a:lnTo>
                  <a:lnTo>
                    <a:pt x="2821" y="389"/>
                  </a:lnTo>
                  <a:lnTo>
                    <a:pt x="2795" y="466"/>
                  </a:lnTo>
                  <a:lnTo>
                    <a:pt x="2329" y="2252"/>
                  </a:lnTo>
                  <a:lnTo>
                    <a:pt x="1864" y="4193"/>
                  </a:lnTo>
                  <a:lnTo>
                    <a:pt x="1346" y="6573"/>
                  </a:lnTo>
                  <a:lnTo>
                    <a:pt x="1087" y="7867"/>
                  </a:lnTo>
                  <a:lnTo>
                    <a:pt x="829" y="9187"/>
                  </a:lnTo>
                  <a:lnTo>
                    <a:pt x="596" y="10533"/>
                  </a:lnTo>
                  <a:lnTo>
                    <a:pt x="389" y="11878"/>
                  </a:lnTo>
                  <a:lnTo>
                    <a:pt x="208" y="13172"/>
                  </a:lnTo>
                  <a:lnTo>
                    <a:pt x="78" y="14388"/>
                  </a:lnTo>
                  <a:lnTo>
                    <a:pt x="1" y="15527"/>
                  </a:lnTo>
                  <a:lnTo>
                    <a:pt x="1" y="16070"/>
                  </a:lnTo>
                  <a:lnTo>
                    <a:pt x="1" y="16562"/>
                  </a:lnTo>
                  <a:lnTo>
                    <a:pt x="26" y="16872"/>
                  </a:lnTo>
                  <a:lnTo>
                    <a:pt x="78" y="17157"/>
                  </a:lnTo>
                  <a:lnTo>
                    <a:pt x="156" y="17442"/>
                  </a:lnTo>
                  <a:lnTo>
                    <a:pt x="285" y="17700"/>
                  </a:lnTo>
                  <a:lnTo>
                    <a:pt x="415" y="17959"/>
                  </a:lnTo>
                  <a:lnTo>
                    <a:pt x="570" y="18166"/>
                  </a:lnTo>
                  <a:lnTo>
                    <a:pt x="751" y="18399"/>
                  </a:lnTo>
                  <a:lnTo>
                    <a:pt x="958" y="18580"/>
                  </a:lnTo>
                  <a:lnTo>
                    <a:pt x="1191" y="18761"/>
                  </a:lnTo>
                  <a:lnTo>
                    <a:pt x="1424" y="18917"/>
                  </a:lnTo>
                  <a:lnTo>
                    <a:pt x="1683" y="19046"/>
                  </a:lnTo>
                  <a:lnTo>
                    <a:pt x="1941" y="19175"/>
                  </a:lnTo>
                  <a:lnTo>
                    <a:pt x="2226" y="19279"/>
                  </a:lnTo>
                  <a:lnTo>
                    <a:pt x="2511" y="19382"/>
                  </a:lnTo>
                  <a:lnTo>
                    <a:pt x="2795" y="19434"/>
                  </a:lnTo>
                  <a:lnTo>
                    <a:pt x="3106" y="19486"/>
                  </a:lnTo>
                  <a:lnTo>
                    <a:pt x="3390" y="19512"/>
                  </a:lnTo>
                  <a:lnTo>
                    <a:pt x="3986" y="19512"/>
                  </a:lnTo>
                  <a:lnTo>
                    <a:pt x="4270" y="19486"/>
                  </a:lnTo>
                  <a:lnTo>
                    <a:pt x="4555" y="19434"/>
                  </a:lnTo>
                  <a:lnTo>
                    <a:pt x="4840" y="19356"/>
                  </a:lnTo>
                  <a:lnTo>
                    <a:pt x="5098" y="19253"/>
                  </a:lnTo>
                  <a:lnTo>
                    <a:pt x="5357" y="19149"/>
                  </a:lnTo>
                  <a:lnTo>
                    <a:pt x="5590" y="18994"/>
                  </a:lnTo>
                  <a:lnTo>
                    <a:pt x="5823" y="18839"/>
                  </a:lnTo>
                  <a:lnTo>
                    <a:pt x="6030" y="18658"/>
                  </a:lnTo>
                  <a:lnTo>
                    <a:pt x="6211" y="18477"/>
                  </a:lnTo>
                  <a:lnTo>
                    <a:pt x="6366" y="18244"/>
                  </a:lnTo>
                  <a:lnTo>
                    <a:pt x="6521" y="17985"/>
                  </a:lnTo>
                  <a:lnTo>
                    <a:pt x="6625" y="17726"/>
                  </a:lnTo>
                  <a:lnTo>
                    <a:pt x="6729" y="17416"/>
                  </a:lnTo>
                  <a:lnTo>
                    <a:pt x="6910" y="16510"/>
                  </a:lnTo>
                  <a:lnTo>
                    <a:pt x="7065" y="15449"/>
                  </a:lnTo>
                  <a:lnTo>
                    <a:pt x="7220" y="14285"/>
                  </a:lnTo>
                  <a:lnTo>
                    <a:pt x="7324" y="13017"/>
                  </a:lnTo>
                  <a:lnTo>
                    <a:pt x="7427" y="11697"/>
                  </a:lnTo>
                  <a:lnTo>
                    <a:pt x="7505" y="10326"/>
                  </a:lnTo>
                  <a:lnTo>
                    <a:pt x="7608" y="7634"/>
                  </a:lnTo>
                  <a:lnTo>
                    <a:pt x="7660" y="5176"/>
                  </a:lnTo>
                  <a:lnTo>
                    <a:pt x="7686" y="3132"/>
                  </a:lnTo>
                  <a:lnTo>
                    <a:pt x="7686" y="1217"/>
                  </a:lnTo>
                  <a:lnTo>
                    <a:pt x="7686" y="1113"/>
                  </a:lnTo>
                  <a:lnTo>
                    <a:pt x="7660" y="1036"/>
                  </a:lnTo>
                  <a:lnTo>
                    <a:pt x="7608" y="958"/>
                  </a:lnTo>
                  <a:lnTo>
                    <a:pt x="7531" y="855"/>
                  </a:lnTo>
                  <a:lnTo>
                    <a:pt x="7298" y="699"/>
                  </a:lnTo>
                  <a:lnTo>
                    <a:pt x="7013" y="544"/>
                  </a:lnTo>
                  <a:lnTo>
                    <a:pt x="6651" y="415"/>
                  </a:lnTo>
                  <a:lnTo>
                    <a:pt x="6237" y="285"/>
                  </a:lnTo>
                  <a:lnTo>
                    <a:pt x="5797" y="182"/>
                  </a:lnTo>
                  <a:lnTo>
                    <a:pt x="5357" y="104"/>
                  </a:lnTo>
                  <a:lnTo>
                    <a:pt x="4891" y="52"/>
                  </a:lnTo>
                  <a:lnTo>
                    <a:pt x="4451" y="27"/>
                  </a:lnTo>
                  <a:lnTo>
                    <a:pt x="40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46"/>
            <p:cNvSpPr/>
            <p:nvPr/>
          </p:nvSpPr>
          <p:spPr>
            <a:xfrm>
              <a:off x="8338481" y="2506833"/>
              <a:ext cx="275979" cy="228411"/>
            </a:xfrm>
            <a:custGeom>
              <a:rect b="b" l="l" r="r" t="t"/>
              <a:pathLst>
                <a:path extrusionOk="0" h="13301" w="16071">
                  <a:moveTo>
                    <a:pt x="8255" y="0"/>
                  </a:moveTo>
                  <a:lnTo>
                    <a:pt x="7531" y="26"/>
                  </a:lnTo>
                  <a:lnTo>
                    <a:pt x="6806" y="104"/>
                  </a:lnTo>
                  <a:lnTo>
                    <a:pt x="6108" y="207"/>
                  </a:lnTo>
                  <a:lnTo>
                    <a:pt x="5487" y="311"/>
                  </a:lnTo>
                  <a:lnTo>
                    <a:pt x="4892" y="440"/>
                  </a:lnTo>
                  <a:lnTo>
                    <a:pt x="4348" y="595"/>
                  </a:lnTo>
                  <a:lnTo>
                    <a:pt x="3856" y="777"/>
                  </a:lnTo>
                  <a:lnTo>
                    <a:pt x="3391" y="958"/>
                  </a:lnTo>
                  <a:lnTo>
                    <a:pt x="2977" y="1165"/>
                  </a:lnTo>
                  <a:lnTo>
                    <a:pt x="2588" y="1398"/>
                  </a:lnTo>
                  <a:lnTo>
                    <a:pt x="2226" y="1631"/>
                  </a:lnTo>
                  <a:lnTo>
                    <a:pt x="1916" y="1863"/>
                  </a:lnTo>
                  <a:lnTo>
                    <a:pt x="1631" y="2096"/>
                  </a:lnTo>
                  <a:lnTo>
                    <a:pt x="1372" y="2355"/>
                  </a:lnTo>
                  <a:lnTo>
                    <a:pt x="1139" y="2588"/>
                  </a:lnTo>
                  <a:lnTo>
                    <a:pt x="932" y="2847"/>
                  </a:lnTo>
                  <a:lnTo>
                    <a:pt x="751" y="3106"/>
                  </a:lnTo>
                  <a:lnTo>
                    <a:pt x="596" y="3364"/>
                  </a:lnTo>
                  <a:lnTo>
                    <a:pt x="467" y="3597"/>
                  </a:lnTo>
                  <a:lnTo>
                    <a:pt x="260" y="4089"/>
                  </a:lnTo>
                  <a:lnTo>
                    <a:pt x="130" y="4529"/>
                  </a:lnTo>
                  <a:lnTo>
                    <a:pt x="53" y="4917"/>
                  </a:lnTo>
                  <a:lnTo>
                    <a:pt x="1" y="5253"/>
                  </a:lnTo>
                  <a:lnTo>
                    <a:pt x="1" y="5512"/>
                  </a:lnTo>
                  <a:lnTo>
                    <a:pt x="1" y="5719"/>
                  </a:lnTo>
                  <a:lnTo>
                    <a:pt x="389" y="11231"/>
                  </a:lnTo>
                  <a:lnTo>
                    <a:pt x="1321" y="13301"/>
                  </a:lnTo>
                  <a:lnTo>
                    <a:pt x="2770" y="7401"/>
                  </a:lnTo>
                  <a:lnTo>
                    <a:pt x="4581" y="6133"/>
                  </a:lnTo>
                  <a:lnTo>
                    <a:pt x="4788" y="6288"/>
                  </a:lnTo>
                  <a:lnTo>
                    <a:pt x="5021" y="6444"/>
                  </a:lnTo>
                  <a:lnTo>
                    <a:pt x="5331" y="6651"/>
                  </a:lnTo>
                  <a:lnTo>
                    <a:pt x="5745" y="6858"/>
                  </a:lnTo>
                  <a:lnTo>
                    <a:pt x="6004" y="6935"/>
                  </a:lnTo>
                  <a:lnTo>
                    <a:pt x="6263" y="7013"/>
                  </a:lnTo>
                  <a:lnTo>
                    <a:pt x="6573" y="7091"/>
                  </a:lnTo>
                  <a:lnTo>
                    <a:pt x="6884" y="7142"/>
                  </a:lnTo>
                  <a:lnTo>
                    <a:pt x="7246" y="7168"/>
                  </a:lnTo>
                  <a:lnTo>
                    <a:pt x="7997" y="7168"/>
                  </a:lnTo>
                  <a:lnTo>
                    <a:pt x="8359" y="7116"/>
                  </a:lnTo>
                  <a:lnTo>
                    <a:pt x="8721" y="7039"/>
                  </a:lnTo>
                  <a:lnTo>
                    <a:pt x="9084" y="6961"/>
                  </a:lnTo>
                  <a:lnTo>
                    <a:pt x="9420" y="6832"/>
                  </a:lnTo>
                  <a:lnTo>
                    <a:pt x="9756" y="6728"/>
                  </a:lnTo>
                  <a:lnTo>
                    <a:pt x="10351" y="6444"/>
                  </a:lnTo>
                  <a:lnTo>
                    <a:pt x="10843" y="6185"/>
                  </a:lnTo>
                  <a:lnTo>
                    <a:pt x="11231" y="5952"/>
                  </a:lnTo>
                  <a:lnTo>
                    <a:pt x="11568" y="5719"/>
                  </a:lnTo>
                  <a:lnTo>
                    <a:pt x="13276" y="7608"/>
                  </a:lnTo>
                  <a:lnTo>
                    <a:pt x="14544" y="12680"/>
                  </a:lnTo>
                  <a:lnTo>
                    <a:pt x="16070" y="11179"/>
                  </a:lnTo>
                  <a:lnTo>
                    <a:pt x="16070" y="5719"/>
                  </a:lnTo>
                  <a:lnTo>
                    <a:pt x="16018" y="5460"/>
                  </a:lnTo>
                  <a:lnTo>
                    <a:pt x="15967" y="5150"/>
                  </a:lnTo>
                  <a:lnTo>
                    <a:pt x="15863" y="4762"/>
                  </a:lnTo>
                  <a:lnTo>
                    <a:pt x="15708" y="4296"/>
                  </a:lnTo>
                  <a:lnTo>
                    <a:pt x="15475" y="3778"/>
                  </a:lnTo>
                  <a:lnTo>
                    <a:pt x="15190" y="3235"/>
                  </a:lnTo>
                  <a:lnTo>
                    <a:pt x="15009" y="2950"/>
                  </a:lnTo>
                  <a:lnTo>
                    <a:pt x="14802" y="2666"/>
                  </a:lnTo>
                  <a:lnTo>
                    <a:pt x="14569" y="2381"/>
                  </a:lnTo>
                  <a:lnTo>
                    <a:pt x="14337" y="2096"/>
                  </a:lnTo>
                  <a:lnTo>
                    <a:pt x="14052" y="1838"/>
                  </a:lnTo>
                  <a:lnTo>
                    <a:pt x="13741" y="1579"/>
                  </a:lnTo>
                  <a:lnTo>
                    <a:pt x="13431" y="1320"/>
                  </a:lnTo>
                  <a:lnTo>
                    <a:pt x="13069" y="1087"/>
                  </a:lnTo>
                  <a:lnTo>
                    <a:pt x="12655" y="880"/>
                  </a:lnTo>
                  <a:lnTo>
                    <a:pt x="12240" y="673"/>
                  </a:lnTo>
                  <a:lnTo>
                    <a:pt x="11775" y="492"/>
                  </a:lnTo>
                  <a:lnTo>
                    <a:pt x="11283" y="337"/>
                  </a:lnTo>
                  <a:lnTo>
                    <a:pt x="10766" y="207"/>
                  </a:lnTo>
                  <a:lnTo>
                    <a:pt x="10196" y="104"/>
                  </a:lnTo>
                  <a:lnTo>
                    <a:pt x="9575" y="52"/>
                  </a:lnTo>
                  <a:lnTo>
                    <a:pt x="89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46"/>
            <p:cNvSpPr/>
            <p:nvPr/>
          </p:nvSpPr>
          <p:spPr>
            <a:xfrm>
              <a:off x="8382477" y="2745891"/>
              <a:ext cx="50230" cy="27579"/>
            </a:xfrm>
            <a:custGeom>
              <a:rect b="b" l="l" r="r" t="t"/>
              <a:pathLst>
                <a:path extrusionOk="0" h="1606" w="2925">
                  <a:moveTo>
                    <a:pt x="1398" y="1"/>
                  </a:moveTo>
                  <a:lnTo>
                    <a:pt x="1113" y="27"/>
                  </a:lnTo>
                  <a:lnTo>
                    <a:pt x="855" y="53"/>
                  </a:lnTo>
                  <a:lnTo>
                    <a:pt x="622" y="130"/>
                  </a:lnTo>
                  <a:lnTo>
                    <a:pt x="415" y="234"/>
                  </a:lnTo>
                  <a:lnTo>
                    <a:pt x="259" y="337"/>
                  </a:lnTo>
                  <a:lnTo>
                    <a:pt x="130" y="467"/>
                  </a:lnTo>
                  <a:lnTo>
                    <a:pt x="26" y="596"/>
                  </a:lnTo>
                  <a:lnTo>
                    <a:pt x="1" y="751"/>
                  </a:lnTo>
                  <a:lnTo>
                    <a:pt x="26" y="907"/>
                  </a:lnTo>
                  <a:lnTo>
                    <a:pt x="104" y="1062"/>
                  </a:lnTo>
                  <a:lnTo>
                    <a:pt x="233" y="1217"/>
                  </a:lnTo>
                  <a:lnTo>
                    <a:pt x="415" y="1347"/>
                  </a:lnTo>
                  <a:lnTo>
                    <a:pt x="622" y="1450"/>
                  </a:lnTo>
                  <a:lnTo>
                    <a:pt x="855" y="1528"/>
                  </a:lnTo>
                  <a:lnTo>
                    <a:pt x="1139" y="1579"/>
                  </a:lnTo>
                  <a:lnTo>
                    <a:pt x="1424" y="1605"/>
                  </a:lnTo>
                  <a:lnTo>
                    <a:pt x="1812" y="1605"/>
                  </a:lnTo>
                  <a:lnTo>
                    <a:pt x="2071" y="1554"/>
                  </a:lnTo>
                  <a:lnTo>
                    <a:pt x="2304" y="1476"/>
                  </a:lnTo>
                  <a:lnTo>
                    <a:pt x="2511" y="1398"/>
                  </a:lnTo>
                  <a:lnTo>
                    <a:pt x="2666" y="1295"/>
                  </a:lnTo>
                  <a:lnTo>
                    <a:pt x="2795" y="1165"/>
                  </a:lnTo>
                  <a:lnTo>
                    <a:pt x="2873" y="1010"/>
                  </a:lnTo>
                  <a:lnTo>
                    <a:pt x="2925" y="855"/>
                  </a:lnTo>
                  <a:lnTo>
                    <a:pt x="2899" y="700"/>
                  </a:lnTo>
                  <a:lnTo>
                    <a:pt x="2821" y="544"/>
                  </a:lnTo>
                  <a:lnTo>
                    <a:pt x="2692" y="415"/>
                  </a:lnTo>
                  <a:lnTo>
                    <a:pt x="2511" y="286"/>
                  </a:lnTo>
                  <a:lnTo>
                    <a:pt x="2304" y="182"/>
                  </a:lnTo>
                  <a:lnTo>
                    <a:pt x="2045" y="105"/>
                  </a:lnTo>
                  <a:lnTo>
                    <a:pt x="1786" y="27"/>
                  </a:lnTo>
                  <a:lnTo>
                    <a:pt x="1476"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46"/>
            <p:cNvSpPr/>
            <p:nvPr/>
          </p:nvSpPr>
          <p:spPr>
            <a:xfrm>
              <a:off x="8382477" y="2745891"/>
              <a:ext cx="50230" cy="27579"/>
            </a:xfrm>
            <a:custGeom>
              <a:rect b="b" l="l" r="r" t="t"/>
              <a:pathLst>
                <a:path extrusionOk="0" fill="none" h="1606" w="2925">
                  <a:moveTo>
                    <a:pt x="1398" y="1"/>
                  </a:moveTo>
                  <a:lnTo>
                    <a:pt x="1398" y="1"/>
                  </a:lnTo>
                  <a:lnTo>
                    <a:pt x="1113" y="27"/>
                  </a:lnTo>
                  <a:lnTo>
                    <a:pt x="855" y="53"/>
                  </a:lnTo>
                  <a:lnTo>
                    <a:pt x="622" y="130"/>
                  </a:lnTo>
                  <a:lnTo>
                    <a:pt x="415" y="234"/>
                  </a:lnTo>
                  <a:lnTo>
                    <a:pt x="259" y="337"/>
                  </a:lnTo>
                  <a:lnTo>
                    <a:pt x="130" y="467"/>
                  </a:lnTo>
                  <a:lnTo>
                    <a:pt x="26" y="596"/>
                  </a:lnTo>
                  <a:lnTo>
                    <a:pt x="1" y="751"/>
                  </a:lnTo>
                  <a:lnTo>
                    <a:pt x="1" y="751"/>
                  </a:lnTo>
                  <a:lnTo>
                    <a:pt x="26" y="907"/>
                  </a:lnTo>
                  <a:lnTo>
                    <a:pt x="104" y="1062"/>
                  </a:lnTo>
                  <a:lnTo>
                    <a:pt x="233" y="1217"/>
                  </a:lnTo>
                  <a:lnTo>
                    <a:pt x="415" y="1347"/>
                  </a:lnTo>
                  <a:lnTo>
                    <a:pt x="622" y="1450"/>
                  </a:lnTo>
                  <a:lnTo>
                    <a:pt x="855" y="1528"/>
                  </a:lnTo>
                  <a:lnTo>
                    <a:pt x="1139" y="1579"/>
                  </a:lnTo>
                  <a:lnTo>
                    <a:pt x="1424" y="1605"/>
                  </a:lnTo>
                  <a:lnTo>
                    <a:pt x="1424" y="1605"/>
                  </a:lnTo>
                  <a:lnTo>
                    <a:pt x="1527" y="1605"/>
                  </a:lnTo>
                  <a:lnTo>
                    <a:pt x="1527" y="1605"/>
                  </a:lnTo>
                  <a:lnTo>
                    <a:pt x="1812" y="1605"/>
                  </a:lnTo>
                  <a:lnTo>
                    <a:pt x="2071" y="1554"/>
                  </a:lnTo>
                  <a:lnTo>
                    <a:pt x="2304" y="1476"/>
                  </a:lnTo>
                  <a:lnTo>
                    <a:pt x="2511" y="1398"/>
                  </a:lnTo>
                  <a:lnTo>
                    <a:pt x="2666" y="1295"/>
                  </a:lnTo>
                  <a:lnTo>
                    <a:pt x="2795" y="1165"/>
                  </a:lnTo>
                  <a:lnTo>
                    <a:pt x="2873" y="1010"/>
                  </a:lnTo>
                  <a:lnTo>
                    <a:pt x="2925" y="855"/>
                  </a:lnTo>
                  <a:lnTo>
                    <a:pt x="2925" y="855"/>
                  </a:lnTo>
                  <a:lnTo>
                    <a:pt x="2899" y="700"/>
                  </a:lnTo>
                  <a:lnTo>
                    <a:pt x="2821" y="544"/>
                  </a:lnTo>
                  <a:lnTo>
                    <a:pt x="2692" y="415"/>
                  </a:lnTo>
                  <a:lnTo>
                    <a:pt x="2511" y="286"/>
                  </a:lnTo>
                  <a:lnTo>
                    <a:pt x="2304" y="182"/>
                  </a:lnTo>
                  <a:lnTo>
                    <a:pt x="2045" y="105"/>
                  </a:lnTo>
                  <a:lnTo>
                    <a:pt x="1786" y="27"/>
                  </a:lnTo>
                  <a:lnTo>
                    <a:pt x="1476" y="1"/>
                  </a:lnTo>
                  <a:lnTo>
                    <a:pt x="1476" y="1"/>
                  </a:lnTo>
                  <a:lnTo>
                    <a:pt x="13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46"/>
            <p:cNvSpPr/>
            <p:nvPr/>
          </p:nvSpPr>
          <p:spPr>
            <a:xfrm>
              <a:off x="8530899" y="2745891"/>
              <a:ext cx="50230" cy="27579"/>
            </a:xfrm>
            <a:custGeom>
              <a:rect b="b" l="l" r="r" t="t"/>
              <a:pathLst>
                <a:path extrusionOk="0" h="1606" w="2925">
                  <a:moveTo>
                    <a:pt x="1398" y="1"/>
                  </a:moveTo>
                  <a:lnTo>
                    <a:pt x="1113" y="27"/>
                  </a:lnTo>
                  <a:lnTo>
                    <a:pt x="854" y="53"/>
                  </a:lnTo>
                  <a:lnTo>
                    <a:pt x="621" y="130"/>
                  </a:lnTo>
                  <a:lnTo>
                    <a:pt x="414" y="234"/>
                  </a:lnTo>
                  <a:lnTo>
                    <a:pt x="259" y="337"/>
                  </a:lnTo>
                  <a:lnTo>
                    <a:pt x="130" y="467"/>
                  </a:lnTo>
                  <a:lnTo>
                    <a:pt x="52" y="596"/>
                  </a:lnTo>
                  <a:lnTo>
                    <a:pt x="0" y="751"/>
                  </a:lnTo>
                  <a:lnTo>
                    <a:pt x="26" y="907"/>
                  </a:lnTo>
                  <a:lnTo>
                    <a:pt x="104" y="1062"/>
                  </a:lnTo>
                  <a:lnTo>
                    <a:pt x="233" y="1217"/>
                  </a:lnTo>
                  <a:lnTo>
                    <a:pt x="414" y="1347"/>
                  </a:lnTo>
                  <a:lnTo>
                    <a:pt x="621" y="1450"/>
                  </a:lnTo>
                  <a:lnTo>
                    <a:pt x="880" y="1528"/>
                  </a:lnTo>
                  <a:lnTo>
                    <a:pt x="1139" y="1579"/>
                  </a:lnTo>
                  <a:lnTo>
                    <a:pt x="1450" y="1605"/>
                  </a:lnTo>
                  <a:lnTo>
                    <a:pt x="1812" y="1605"/>
                  </a:lnTo>
                  <a:lnTo>
                    <a:pt x="2071" y="1554"/>
                  </a:lnTo>
                  <a:lnTo>
                    <a:pt x="2303" y="1476"/>
                  </a:lnTo>
                  <a:lnTo>
                    <a:pt x="2510" y="1398"/>
                  </a:lnTo>
                  <a:lnTo>
                    <a:pt x="2666" y="1295"/>
                  </a:lnTo>
                  <a:lnTo>
                    <a:pt x="2795" y="1165"/>
                  </a:lnTo>
                  <a:lnTo>
                    <a:pt x="2899" y="1010"/>
                  </a:lnTo>
                  <a:lnTo>
                    <a:pt x="2924" y="855"/>
                  </a:lnTo>
                  <a:lnTo>
                    <a:pt x="2899" y="700"/>
                  </a:lnTo>
                  <a:lnTo>
                    <a:pt x="2821" y="544"/>
                  </a:lnTo>
                  <a:lnTo>
                    <a:pt x="2692" y="415"/>
                  </a:lnTo>
                  <a:lnTo>
                    <a:pt x="2510" y="286"/>
                  </a:lnTo>
                  <a:lnTo>
                    <a:pt x="2303" y="182"/>
                  </a:lnTo>
                  <a:lnTo>
                    <a:pt x="2071" y="105"/>
                  </a:lnTo>
                  <a:lnTo>
                    <a:pt x="1786" y="27"/>
                  </a:lnTo>
                  <a:lnTo>
                    <a:pt x="1501" y="1"/>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46"/>
            <p:cNvSpPr/>
            <p:nvPr/>
          </p:nvSpPr>
          <p:spPr>
            <a:xfrm>
              <a:off x="8530899" y="2745891"/>
              <a:ext cx="50230" cy="27579"/>
            </a:xfrm>
            <a:custGeom>
              <a:rect b="b" l="l" r="r" t="t"/>
              <a:pathLst>
                <a:path extrusionOk="0" fill="none" h="1606" w="2925">
                  <a:moveTo>
                    <a:pt x="1398" y="1"/>
                  </a:moveTo>
                  <a:lnTo>
                    <a:pt x="1398" y="1"/>
                  </a:lnTo>
                  <a:lnTo>
                    <a:pt x="1113" y="27"/>
                  </a:lnTo>
                  <a:lnTo>
                    <a:pt x="854" y="53"/>
                  </a:lnTo>
                  <a:lnTo>
                    <a:pt x="621" y="130"/>
                  </a:lnTo>
                  <a:lnTo>
                    <a:pt x="414" y="234"/>
                  </a:lnTo>
                  <a:lnTo>
                    <a:pt x="259" y="337"/>
                  </a:lnTo>
                  <a:lnTo>
                    <a:pt x="130" y="467"/>
                  </a:lnTo>
                  <a:lnTo>
                    <a:pt x="52" y="596"/>
                  </a:lnTo>
                  <a:lnTo>
                    <a:pt x="0" y="751"/>
                  </a:lnTo>
                  <a:lnTo>
                    <a:pt x="0" y="751"/>
                  </a:lnTo>
                  <a:lnTo>
                    <a:pt x="26" y="907"/>
                  </a:lnTo>
                  <a:lnTo>
                    <a:pt x="104" y="1062"/>
                  </a:lnTo>
                  <a:lnTo>
                    <a:pt x="233" y="1217"/>
                  </a:lnTo>
                  <a:lnTo>
                    <a:pt x="414" y="1347"/>
                  </a:lnTo>
                  <a:lnTo>
                    <a:pt x="621" y="1450"/>
                  </a:lnTo>
                  <a:lnTo>
                    <a:pt x="880" y="1528"/>
                  </a:lnTo>
                  <a:lnTo>
                    <a:pt x="1139" y="1579"/>
                  </a:lnTo>
                  <a:lnTo>
                    <a:pt x="1450" y="1605"/>
                  </a:lnTo>
                  <a:lnTo>
                    <a:pt x="1450" y="1605"/>
                  </a:lnTo>
                  <a:lnTo>
                    <a:pt x="1527" y="1605"/>
                  </a:lnTo>
                  <a:lnTo>
                    <a:pt x="1527" y="1605"/>
                  </a:lnTo>
                  <a:lnTo>
                    <a:pt x="1812" y="1605"/>
                  </a:lnTo>
                  <a:lnTo>
                    <a:pt x="2071" y="1554"/>
                  </a:lnTo>
                  <a:lnTo>
                    <a:pt x="2303" y="1476"/>
                  </a:lnTo>
                  <a:lnTo>
                    <a:pt x="2510" y="1398"/>
                  </a:lnTo>
                  <a:lnTo>
                    <a:pt x="2666" y="1295"/>
                  </a:lnTo>
                  <a:lnTo>
                    <a:pt x="2795" y="1165"/>
                  </a:lnTo>
                  <a:lnTo>
                    <a:pt x="2899" y="1010"/>
                  </a:lnTo>
                  <a:lnTo>
                    <a:pt x="2924" y="855"/>
                  </a:lnTo>
                  <a:lnTo>
                    <a:pt x="2924" y="855"/>
                  </a:lnTo>
                  <a:lnTo>
                    <a:pt x="2899" y="700"/>
                  </a:lnTo>
                  <a:lnTo>
                    <a:pt x="2821" y="544"/>
                  </a:lnTo>
                  <a:lnTo>
                    <a:pt x="2692" y="415"/>
                  </a:lnTo>
                  <a:lnTo>
                    <a:pt x="2510" y="286"/>
                  </a:lnTo>
                  <a:lnTo>
                    <a:pt x="2303" y="182"/>
                  </a:lnTo>
                  <a:lnTo>
                    <a:pt x="2071" y="105"/>
                  </a:lnTo>
                  <a:lnTo>
                    <a:pt x="1786" y="27"/>
                  </a:lnTo>
                  <a:lnTo>
                    <a:pt x="1501" y="1"/>
                  </a:lnTo>
                  <a:lnTo>
                    <a:pt x="1501" y="1"/>
                  </a:lnTo>
                  <a:lnTo>
                    <a:pt x="139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46"/>
            <p:cNvSpPr/>
            <p:nvPr/>
          </p:nvSpPr>
          <p:spPr>
            <a:xfrm>
              <a:off x="8376707" y="2567709"/>
              <a:ext cx="189756" cy="99549"/>
            </a:xfrm>
            <a:custGeom>
              <a:rect b="b" l="l" r="r" t="t"/>
              <a:pathLst>
                <a:path extrusionOk="0" h="5797" w="11050">
                  <a:moveTo>
                    <a:pt x="6004" y="0"/>
                  </a:moveTo>
                  <a:lnTo>
                    <a:pt x="4891" y="26"/>
                  </a:lnTo>
                  <a:lnTo>
                    <a:pt x="4089" y="52"/>
                  </a:lnTo>
                  <a:lnTo>
                    <a:pt x="3856" y="78"/>
                  </a:lnTo>
                  <a:lnTo>
                    <a:pt x="3726" y="130"/>
                  </a:lnTo>
                  <a:lnTo>
                    <a:pt x="3597" y="311"/>
                  </a:lnTo>
                  <a:lnTo>
                    <a:pt x="3416" y="621"/>
                  </a:lnTo>
                  <a:lnTo>
                    <a:pt x="2950" y="1450"/>
                  </a:lnTo>
                  <a:lnTo>
                    <a:pt x="2355" y="2588"/>
                  </a:lnTo>
                  <a:lnTo>
                    <a:pt x="1993" y="2769"/>
                  </a:lnTo>
                  <a:lnTo>
                    <a:pt x="1605" y="3028"/>
                  </a:lnTo>
                  <a:lnTo>
                    <a:pt x="1165" y="3313"/>
                  </a:lnTo>
                  <a:lnTo>
                    <a:pt x="725" y="3675"/>
                  </a:lnTo>
                  <a:lnTo>
                    <a:pt x="544" y="3856"/>
                  </a:lnTo>
                  <a:lnTo>
                    <a:pt x="362" y="4063"/>
                  </a:lnTo>
                  <a:lnTo>
                    <a:pt x="207" y="4244"/>
                  </a:lnTo>
                  <a:lnTo>
                    <a:pt x="78" y="4451"/>
                  </a:lnTo>
                  <a:lnTo>
                    <a:pt x="26" y="4658"/>
                  </a:lnTo>
                  <a:lnTo>
                    <a:pt x="0" y="4865"/>
                  </a:lnTo>
                  <a:lnTo>
                    <a:pt x="26" y="4969"/>
                  </a:lnTo>
                  <a:lnTo>
                    <a:pt x="52" y="5046"/>
                  </a:lnTo>
                  <a:lnTo>
                    <a:pt x="130" y="5098"/>
                  </a:lnTo>
                  <a:lnTo>
                    <a:pt x="233" y="5150"/>
                  </a:lnTo>
                  <a:lnTo>
                    <a:pt x="362" y="5176"/>
                  </a:lnTo>
                  <a:lnTo>
                    <a:pt x="492" y="5202"/>
                  </a:lnTo>
                  <a:lnTo>
                    <a:pt x="828" y="5202"/>
                  </a:lnTo>
                  <a:lnTo>
                    <a:pt x="1242" y="5176"/>
                  </a:lnTo>
                  <a:lnTo>
                    <a:pt x="1682" y="5098"/>
                  </a:lnTo>
                  <a:lnTo>
                    <a:pt x="2148" y="5021"/>
                  </a:lnTo>
                  <a:lnTo>
                    <a:pt x="2640" y="4891"/>
                  </a:lnTo>
                  <a:lnTo>
                    <a:pt x="3597" y="4632"/>
                  </a:lnTo>
                  <a:lnTo>
                    <a:pt x="4425" y="4374"/>
                  </a:lnTo>
                  <a:lnTo>
                    <a:pt x="5253" y="4115"/>
                  </a:lnTo>
                  <a:lnTo>
                    <a:pt x="5072" y="4296"/>
                  </a:lnTo>
                  <a:lnTo>
                    <a:pt x="4917" y="4503"/>
                  </a:lnTo>
                  <a:lnTo>
                    <a:pt x="4736" y="4762"/>
                  </a:lnTo>
                  <a:lnTo>
                    <a:pt x="4580" y="5046"/>
                  </a:lnTo>
                  <a:lnTo>
                    <a:pt x="4529" y="5176"/>
                  </a:lnTo>
                  <a:lnTo>
                    <a:pt x="4477" y="5305"/>
                  </a:lnTo>
                  <a:lnTo>
                    <a:pt x="4451" y="5435"/>
                  </a:lnTo>
                  <a:lnTo>
                    <a:pt x="4477" y="5564"/>
                  </a:lnTo>
                  <a:lnTo>
                    <a:pt x="4503" y="5667"/>
                  </a:lnTo>
                  <a:lnTo>
                    <a:pt x="4580" y="5745"/>
                  </a:lnTo>
                  <a:lnTo>
                    <a:pt x="4632" y="5797"/>
                  </a:lnTo>
                  <a:lnTo>
                    <a:pt x="4710" y="5797"/>
                  </a:lnTo>
                  <a:lnTo>
                    <a:pt x="4917" y="5771"/>
                  </a:lnTo>
                  <a:lnTo>
                    <a:pt x="5176" y="5667"/>
                  </a:lnTo>
                  <a:lnTo>
                    <a:pt x="5512" y="5538"/>
                  </a:lnTo>
                  <a:lnTo>
                    <a:pt x="5848" y="5331"/>
                  </a:lnTo>
                  <a:lnTo>
                    <a:pt x="6236" y="5124"/>
                  </a:lnTo>
                  <a:lnTo>
                    <a:pt x="7065" y="4606"/>
                  </a:lnTo>
                  <a:lnTo>
                    <a:pt x="7841" y="4063"/>
                  </a:lnTo>
                  <a:lnTo>
                    <a:pt x="8514" y="3571"/>
                  </a:lnTo>
                  <a:lnTo>
                    <a:pt x="9161" y="3106"/>
                  </a:lnTo>
                  <a:lnTo>
                    <a:pt x="9005" y="3364"/>
                  </a:lnTo>
                  <a:lnTo>
                    <a:pt x="8876" y="3623"/>
                  </a:lnTo>
                  <a:lnTo>
                    <a:pt x="8747" y="3960"/>
                  </a:lnTo>
                  <a:lnTo>
                    <a:pt x="8643" y="4270"/>
                  </a:lnTo>
                  <a:lnTo>
                    <a:pt x="8617" y="4425"/>
                  </a:lnTo>
                  <a:lnTo>
                    <a:pt x="8617" y="4581"/>
                  </a:lnTo>
                  <a:lnTo>
                    <a:pt x="8643" y="4684"/>
                  </a:lnTo>
                  <a:lnTo>
                    <a:pt x="8695" y="4788"/>
                  </a:lnTo>
                  <a:lnTo>
                    <a:pt x="8772" y="4891"/>
                  </a:lnTo>
                  <a:lnTo>
                    <a:pt x="8902" y="4943"/>
                  </a:lnTo>
                  <a:lnTo>
                    <a:pt x="9212" y="4943"/>
                  </a:lnTo>
                  <a:lnTo>
                    <a:pt x="9393" y="4917"/>
                  </a:lnTo>
                  <a:lnTo>
                    <a:pt x="9575" y="4891"/>
                  </a:lnTo>
                  <a:lnTo>
                    <a:pt x="9937" y="4736"/>
                  </a:lnTo>
                  <a:lnTo>
                    <a:pt x="10273" y="4581"/>
                  </a:lnTo>
                  <a:lnTo>
                    <a:pt x="10584" y="4399"/>
                  </a:lnTo>
                  <a:lnTo>
                    <a:pt x="10843" y="4244"/>
                  </a:lnTo>
                  <a:lnTo>
                    <a:pt x="11050" y="4063"/>
                  </a:lnTo>
                  <a:lnTo>
                    <a:pt x="10506" y="130"/>
                  </a:lnTo>
                  <a:lnTo>
                    <a:pt x="9497" y="78"/>
                  </a:lnTo>
                  <a:lnTo>
                    <a:pt x="7220" y="26"/>
                  </a:lnTo>
                  <a:lnTo>
                    <a:pt x="6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46"/>
            <p:cNvSpPr/>
            <p:nvPr/>
          </p:nvSpPr>
          <p:spPr>
            <a:xfrm>
              <a:off x="8320261" y="3267591"/>
              <a:ext cx="297307" cy="291967"/>
            </a:xfrm>
            <a:custGeom>
              <a:rect b="b" l="l" r="r" t="t"/>
              <a:pathLst>
                <a:path extrusionOk="0" h="17002" w="17313">
                  <a:moveTo>
                    <a:pt x="1" y="0"/>
                  </a:moveTo>
                  <a:lnTo>
                    <a:pt x="1579" y="16044"/>
                  </a:lnTo>
                  <a:lnTo>
                    <a:pt x="1579" y="16096"/>
                  </a:lnTo>
                  <a:lnTo>
                    <a:pt x="1605" y="16147"/>
                  </a:lnTo>
                  <a:lnTo>
                    <a:pt x="1709" y="16251"/>
                  </a:lnTo>
                  <a:lnTo>
                    <a:pt x="1890" y="16329"/>
                  </a:lnTo>
                  <a:lnTo>
                    <a:pt x="2123" y="16432"/>
                  </a:lnTo>
                  <a:lnTo>
                    <a:pt x="2433" y="16510"/>
                  </a:lnTo>
                  <a:lnTo>
                    <a:pt x="2770" y="16587"/>
                  </a:lnTo>
                  <a:lnTo>
                    <a:pt x="3649" y="16717"/>
                  </a:lnTo>
                  <a:lnTo>
                    <a:pt x="4685" y="16846"/>
                  </a:lnTo>
                  <a:lnTo>
                    <a:pt x="5901" y="16924"/>
                  </a:lnTo>
                  <a:lnTo>
                    <a:pt x="7220" y="16975"/>
                  </a:lnTo>
                  <a:lnTo>
                    <a:pt x="8670" y="17001"/>
                  </a:lnTo>
                  <a:lnTo>
                    <a:pt x="10093" y="16975"/>
                  </a:lnTo>
                  <a:lnTo>
                    <a:pt x="11412" y="16924"/>
                  </a:lnTo>
                  <a:lnTo>
                    <a:pt x="12629" y="16846"/>
                  </a:lnTo>
                  <a:lnTo>
                    <a:pt x="13664" y="16717"/>
                  </a:lnTo>
                  <a:lnTo>
                    <a:pt x="14544" y="16587"/>
                  </a:lnTo>
                  <a:lnTo>
                    <a:pt x="14880" y="16510"/>
                  </a:lnTo>
                  <a:lnTo>
                    <a:pt x="15190" y="16432"/>
                  </a:lnTo>
                  <a:lnTo>
                    <a:pt x="15423" y="16329"/>
                  </a:lnTo>
                  <a:lnTo>
                    <a:pt x="15605" y="16251"/>
                  </a:lnTo>
                  <a:lnTo>
                    <a:pt x="15708" y="16147"/>
                  </a:lnTo>
                  <a:lnTo>
                    <a:pt x="15734" y="16096"/>
                  </a:lnTo>
                  <a:lnTo>
                    <a:pt x="15734" y="16044"/>
                  </a:lnTo>
                  <a:lnTo>
                    <a:pt x="173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46"/>
            <p:cNvSpPr/>
            <p:nvPr/>
          </p:nvSpPr>
          <p:spPr>
            <a:xfrm>
              <a:off x="8320261" y="3247585"/>
              <a:ext cx="297307" cy="40012"/>
            </a:xfrm>
            <a:custGeom>
              <a:rect b="b" l="l" r="r" t="t"/>
              <a:pathLst>
                <a:path extrusionOk="0" h="2330" w="17313">
                  <a:moveTo>
                    <a:pt x="8670" y="1"/>
                  </a:moveTo>
                  <a:lnTo>
                    <a:pt x="6910" y="27"/>
                  </a:lnTo>
                  <a:lnTo>
                    <a:pt x="5280" y="104"/>
                  </a:lnTo>
                  <a:lnTo>
                    <a:pt x="3831" y="208"/>
                  </a:lnTo>
                  <a:lnTo>
                    <a:pt x="2537" y="337"/>
                  </a:lnTo>
                  <a:lnTo>
                    <a:pt x="1967" y="441"/>
                  </a:lnTo>
                  <a:lnTo>
                    <a:pt x="1476" y="518"/>
                  </a:lnTo>
                  <a:lnTo>
                    <a:pt x="1036" y="622"/>
                  </a:lnTo>
                  <a:lnTo>
                    <a:pt x="674" y="725"/>
                  </a:lnTo>
                  <a:lnTo>
                    <a:pt x="389" y="829"/>
                  </a:lnTo>
                  <a:lnTo>
                    <a:pt x="182" y="932"/>
                  </a:lnTo>
                  <a:lnTo>
                    <a:pt x="53" y="1036"/>
                  </a:lnTo>
                  <a:lnTo>
                    <a:pt x="1" y="1114"/>
                  </a:lnTo>
                  <a:lnTo>
                    <a:pt x="1" y="1165"/>
                  </a:lnTo>
                  <a:lnTo>
                    <a:pt x="1" y="1217"/>
                  </a:lnTo>
                  <a:lnTo>
                    <a:pt x="53" y="1295"/>
                  </a:lnTo>
                  <a:lnTo>
                    <a:pt x="182" y="1398"/>
                  </a:lnTo>
                  <a:lnTo>
                    <a:pt x="389" y="1502"/>
                  </a:lnTo>
                  <a:lnTo>
                    <a:pt x="674" y="1605"/>
                  </a:lnTo>
                  <a:lnTo>
                    <a:pt x="1036" y="1709"/>
                  </a:lnTo>
                  <a:lnTo>
                    <a:pt x="1476" y="1812"/>
                  </a:lnTo>
                  <a:lnTo>
                    <a:pt x="1967" y="1890"/>
                  </a:lnTo>
                  <a:lnTo>
                    <a:pt x="2537" y="1993"/>
                  </a:lnTo>
                  <a:lnTo>
                    <a:pt x="3831" y="2123"/>
                  </a:lnTo>
                  <a:lnTo>
                    <a:pt x="5280" y="2226"/>
                  </a:lnTo>
                  <a:lnTo>
                    <a:pt x="6910" y="2304"/>
                  </a:lnTo>
                  <a:lnTo>
                    <a:pt x="8670" y="2330"/>
                  </a:lnTo>
                  <a:lnTo>
                    <a:pt x="10403" y="2304"/>
                  </a:lnTo>
                  <a:lnTo>
                    <a:pt x="12034" y="2226"/>
                  </a:lnTo>
                  <a:lnTo>
                    <a:pt x="13509" y="2123"/>
                  </a:lnTo>
                  <a:lnTo>
                    <a:pt x="14776" y="1993"/>
                  </a:lnTo>
                  <a:lnTo>
                    <a:pt x="15346" y="1890"/>
                  </a:lnTo>
                  <a:lnTo>
                    <a:pt x="15837" y="1812"/>
                  </a:lnTo>
                  <a:lnTo>
                    <a:pt x="16277" y="1709"/>
                  </a:lnTo>
                  <a:lnTo>
                    <a:pt x="16640" y="1605"/>
                  </a:lnTo>
                  <a:lnTo>
                    <a:pt x="16924" y="1502"/>
                  </a:lnTo>
                  <a:lnTo>
                    <a:pt x="17131" y="1398"/>
                  </a:lnTo>
                  <a:lnTo>
                    <a:pt x="17261" y="1295"/>
                  </a:lnTo>
                  <a:lnTo>
                    <a:pt x="17312" y="1217"/>
                  </a:lnTo>
                  <a:lnTo>
                    <a:pt x="17312" y="1165"/>
                  </a:lnTo>
                  <a:lnTo>
                    <a:pt x="17312" y="1114"/>
                  </a:lnTo>
                  <a:lnTo>
                    <a:pt x="17261" y="1036"/>
                  </a:lnTo>
                  <a:lnTo>
                    <a:pt x="17131" y="932"/>
                  </a:lnTo>
                  <a:lnTo>
                    <a:pt x="16924" y="829"/>
                  </a:lnTo>
                  <a:lnTo>
                    <a:pt x="16640" y="725"/>
                  </a:lnTo>
                  <a:lnTo>
                    <a:pt x="16277" y="622"/>
                  </a:lnTo>
                  <a:lnTo>
                    <a:pt x="15837" y="518"/>
                  </a:lnTo>
                  <a:lnTo>
                    <a:pt x="15346" y="441"/>
                  </a:lnTo>
                  <a:lnTo>
                    <a:pt x="14776" y="337"/>
                  </a:lnTo>
                  <a:lnTo>
                    <a:pt x="13509" y="208"/>
                  </a:lnTo>
                  <a:lnTo>
                    <a:pt x="12034" y="104"/>
                  </a:lnTo>
                  <a:lnTo>
                    <a:pt x="10403" y="27"/>
                  </a:lnTo>
                  <a:lnTo>
                    <a:pt x="86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46"/>
            <p:cNvSpPr/>
            <p:nvPr/>
          </p:nvSpPr>
          <p:spPr>
            <a:xfrm>
              <a:off x="8316260" y="3243584"/>
              <a:ext cx="305310" cy="48014"/>
            </a:xfrm>
            <a:custGeom>
              <a:rect b="b" l="l" r="r" t="t"/>
              <a:pathLst>
                <a:path extrusionOk="0" h="2796" w="17779">
                  <a:moveTo>
                    <a:pt x="8903" y="467"/>
                  </a:moveTo>
                  <a:lnTo>
                    <a:pt x="10662" y="493"/>
                  </a:lnTo>
                  <a:lnTo>
                    <a:pt x="12241" y="570"/>
                  </a:lnTo>
                  <a:lnTo>
                    <a:pt x="13638" y="674"/>
                  </a:lnTo>
                  <a:lnTo>
                    <a:pt x="14828" y="803"/>
                  </a:lnTo>
                  <a:lnTo>
                    <a:pt x="15786" y="933"/>
                  </a:lnTo>
                  <a:lnTo>
                    <a:pt x="16536" y="1088"/>
                  </a:lnTo>
                  <a:lnTo>
                    <a:pt x="16821" y="1165"/>
                  </a:lnTo>
                  <a:lnTo>
                    <a:pt x="17028" y="1243"/>
                  </a:lnTo>
                  <a:lnTo>
                    <a:pt x="17209" y="1321"/>
                  </a:lnTo>
                  <a:lnTo>
                    <a:pt x="17287" y="1398"/>
                  </a:lnTo>
                  <a:lnTo>
                    <a:pt x="17209" y="1476"/>
                  </a:lnTo>
                  <a:lnTo>
                    <a:pt x="17028" y="1554"/>
                  </a:lnTo>
                  <a:lnTo>
                    <a:pt x="16821" y="1631"/>
                  </a:lnTo>
                  <a:lnTo>
                    <a:pt x="16536" y="1709"/>
                  </a:lnTo>
                  <a:lnTo>
                    <a:pt x="15786" y="1864"/>
                  </a:lnTo>
                  <a:lnTo>
                    <a:pt x="14828" y="1993"/>
                  </a:lnTo>
                  <a:lnTo>
                    <a:pt x="13638" y="2123"/>
                  </a:lnTo>
                  <a:lnTo>
                    <a:pt x="12241" y="2226"/>
                  </a:lnTo>
                  <a:lnTo>
                    <a:pt x="10662" y="2304"/>
                  </a:lnTo>
                  <a:lnTo>
                    <a:pt x="8903" y="2330"/>
                  </a:lnTo>
                  <a:lnTo>
                    <a:pt x="7117" y="2304"/>
                  </a:lnTo>
                  <a:lnTo>
                    <a:pt x="5539" y="2226"/>
                  </a:lnTo>
                  <a:lnTo>
                    <a:pt x="4141" y="2123"/>
                  </a:lnTo>
                  <a:lnTo>
                    <a:pt x="2951" y="1993"/>
                  </a:lnTo>
                  <a:lnTo>
                    <a:pt x="1993" y="1864"/>
                  </a:lnTo>
                  <a:lnTo>
                    <a:pt x="1243" y="1709"/>
                  </a:lnTo>
                  <a:lnTo>
                    <a:pt x="958" y="1631"/>
                  </a:lnTo>
                  <a:lnTo>
                    <a:pt x="751" y="1554"/>
                  </a:lnTo>
                  <a:lnTo>
                    <a:pt x="596" y="1476"/>
                  </a:lnTo>
                  <a:lnTo>
                    <a:pt x="493" y="1398"/>
                  </a:lnTo>
                  <a:lnTo>
                    <a:pt x="596" y="1321"/>
                  </a:lnTo>
                  <a:lnTo>
                    <a:pt x="751" y="1243"/>
                  </a:lnTo>
                  <a:lnTo>
                    <a:pt x="958" y="1165"/>
                  </a:lnTo>
                  <a:lnTo>
                    <a:pt x="1243" y="1088"/>
                  </a:lnTo>
                  <a:lnTo>
                    <a:pt x="1993" y="933"/>
                  </a:lnTo>
                  <a:lnTo>
                    <a:pt x="2951" y="803"/>
                  </a:lnTo>
                  <a:lnTo>
                    <a:pt x="4141" y="674"/>
                  </a:lnTo>
                  <a:lnTo>
                    <a:pt x="5539" y="570"/>
                  </a:lnTo>
                  <a:lnTo>
                    <a:pt x="7117" y="493"/>
                  </a:lnTo>
                  <a:lnTo>
                    <a:pt x="8903" y="467"/>
                  </a:lnTo>
                  <a:close/>
                  <a:moveTo>
                    <a:pt x="8903" y="1"/>
                  </a:moveTo>
                  <a:lnTo>
                    <a:pt x="7350" y="27"/>
                  </a:lnTo>
                  <a:lnTo>
                    <a:pt x="5927" y="79"/>
                  </a:lnTo>
                  <a:lnTo>
                    <a:pt x="4297" y="182"/>
                  </a:lnTo>
                  <a:lnTo>
                    <a:pt x="3494" y="260"/>
                  </a:lnTo>
                  <a:lnTo>
                    <a:pt x="2718" y="363"/>
                  </a:lnTo>
                  <a:lnTo>
                    <a:pt x="1993" y="467"/>
                  </a:lnTo>
                  <a:lnTo>
                    <a:pt x="1347" y="596"/>
                  </a:lnTo>
                  <a:lnTo>
                    <a:pt x="777" y="751"/>
                  </a:lnTo>
                  <a:lnTo>
                    <a:pt x="570" y="855"/>
                  </a:lnTo>
                  <a:lnTo>
                    <a:pt x="363" y="933"/>
                  </a:lnTo>
                  <a:lnTo>
                    <a:pt x="208" y="1036"/>
                  </a:lnTo>
                  <a:lnTo>
                    <a:pt x="104" y="1165"/>
                  </a:lnTo>
                  <a:lnTo>
                    <a:pt x="27" y="1269"/>
                  </a:lnTo>
                  <a:lnTo>
                    <a:pt x="1" y="1398"/>
                  </a:lnTo>
                  <a:lnTo>
                    <a:pt x="27" y="1528"/>
                  </a:lnTo>
                  <a:lnTo>
                    <a:pt x="104" y="1631"/>
                  </a:lnTo>
                  <a:lnTo>
                    <a:pt x="208" y="1761"/>
                  </a:lnTo>
                  <a:lnTo>
                    <a:pt x="363" y="1864"/>
                  </a:lnTo>
                  <a:lnTo>
                    <a:pt x="570" y="1942"/>
                  </a:lnTo>
                  <a:lnTo>
                    <a:pt x="777" y="2045"/>
                  </a:lnTo>
                  <a:lnTo>
                    <a:pt x="1347" y="2200"/>
                  </a:lnTo>
                  <a:lnTo>
                    <a:pt x="1993" y="2330"/>
                  </a:lnTo>
                  <a:lnTo>
                    <a:pt x="2718" y="2433"/>
                  </a:lnTo>
                  <a:lnTo>
                    <a:pt x="3494" y="2537"/>
                  </a:lnTo>
                  <a:lnTo>
                    <a:pt x="4297" y="2615"/>
                  </a:lnTo>
                  <a:lnTo>
                    <a:pt x="5927" y="2718"/>
                  </a:lnTo>
                  <a:lnTo>
                    <a:pt x="7350" y="2770"/>
                  </a:lnTo>
                  <a:lnTo>
                    <a:pt x="8903" y="2796"/>
                  </a:lnTo>
                  <a:lnTo>
                    <a:pt x="10429" y="2770"/>
                  </a:lnTo>
                  <a:lnTo>
                    <a:pt x="11853" y="2718"/>
                  </a:lnTo>
                  <a:lnTo>
                    <a:pt x="13483" y="2615"/>
                  </a:lnTo>
                  <a:lnTo>
                    <a:pt x="14285" y="2537"/>
                  </a:lnTo>
                  <a:lnTo>
                    <a:pt x="15061" y="2433"/>
                  </a:lnTo>
                  <a:lnTo>
                    <a:pt x="15786" y="2330"/>
                  </a:lnTo>
                  <a:lnTo>
                    <a:pt x="16433" y="2200"/>
                  </a:lnTo>
                  <a:lnTo>
                    <a:pt x="17002" y="2045"/>
                  </a:lnTo>
                  <a:lnTo>
                    <a:pt x="17209" y="1942"/>
                  </a:lnTo>
                  <a:lnTo>
                    <a:pt x="17416" y="1864"/>
                  </a:lnTo>
                  <a:lnTo>
                    <a:pt x="17571" y="1761"/>
                  </a:lnTo>
                  <a:lnTo>
                    <a:pt x="17675" y="1631"/>
                  </a:lnTo>
                  <a:lnTo>
                    <a:pt x="17752" y="1528"/>
                  </a:lnTo>
                  <a:lnTo>
                    <a:pt x="17778" y="1398"/>
                  </a:lnTo>
                  <a:lnTo>
                    <a:pt x="17752" y="1269"/>
                  </a:lnTo>
                  <a:lnTo>
                    <a:pt x="17675" y="1165"/>
                  </a:lnTo>
                  <a:lnTo>
                    <a:pt x="17571" y="1036"/>
                  </a:lnTo>
                  <a:lnTo>
                    <a:pt x="17416" y="933"/>
                  </a:lnTo>
                  <a:lnTo>
                    <a:pt x="17209" y="855"/>
                  </a:lnTo>
                  <a:lnTo>
                    <a:pt x="17002" y="751"/>
                  </a:lnTo>
                  <a:lnTo>
                    <a:pt x="16433" y="596"/>
                  </a:lnTo>
                  <a:lnTo>
                    <a:pt x="15786" y="467"/>
                  </a:lnTo>
                  <a:lnTo>
                    <a:pt x="15061" y="363"/>
                  </a:lnTo>
                  <a:lnTo>
                    <a:pt x="14285" y="260"/>
                  </a:lnTo>
                  <a:lnTo>
                    <a:pt x="13483" y="182"/>
                  </a:lnTo>
                  <a:lnTo>
                    <a:pt x="11853" y="79"/>
                  </a:lnTo>
                  <a:lnTo>
                    <a:pt x="10429" y="27"/>
                  </a:lnTo>
                  <a:lnTo>
                    <a:pt x="8903"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46"/>
            <p:cNvSpPr/>
            <p:nvPr/>
          </p:nvSpPr>
          <p:spPr>
            <a:xfrm>
              <a:off x="8031437" y="3134728"/>
              <a:ext cx="139544" cy="39119"/>
            </a:xfrm>
            <a:custGeom>
              <a:rect b="b" l="l" r="r" t="t"/>
              <a:pathLst>
                <a:path extrusionOk="0" h="2278" w="8126">
                  <a:moveTo>
                    <a:pt x="1320" y="0"/>
                  </a:moveTo>
                  <a:lnTo>
                    <a:pt x="802" y="26"/>
                  </a:lnTo>
                  <a:lnTo>
                    <a:pt x="388" y="78"/>
                  </a:lnTo>
                  <a:lnTo>
                    <a:pt x="233" y="130"/>
                  </a:lnTo>
                  <a:lnTo>
                    <a:pt x="129" y="181"/>
                  </a:lnTo>
                  <a:lnTo>
                    <a:pt x="52" y="259"/>
                  </a:lnTo>
                  <a:lnTo>
                    <a:pt x="0" y="337"/>
                  </a:lnTo>
                  <a:lnTo>
                    <a:pt x="0" y="414"/>
                  </a:lnTo>
                  <a:lnTo>
                    <a:pt x="52" y="518"/>
                  </a:lnTo>
                  <a:lnTo>
                    <a:pt x="155" y="621"/>
                  </a:lnTo>
                  <a:lnTo>
                    <a:pt x="259" y="725"/>
                  </a:lnTo>
                  <a:lnTo>
                    <a:pt x="621" y="932"/>
                  </a:lnTo>
                  <a:lnTo>
                    <a:pt x="1087" y="1139"/>
                  </a:lnTo>
                  <a:lnTo>
                    <a:pt x="1656" y="1372"/>
                  </a:lnTo>
                  <a:lnTo>
                    <a:pt x="2329" y="1579"/>
                  </a:lnTo>
                  <a:lnTo>
                    <a:pt x="3079" y="1786"/>
                  </a:lnTo>
                  <a:lnTo>
                    <a:pt x="3907" y="1967"/>
                  </a:lnTo>
                  <a:lnTo>
                    <a:pt x="4735" y="2096"/>
                  </a:lnTo>
                  <a:lnTo>
                    <a:pt x="5486" y="2200"/>
                  </a:lnTo>
                  <a:lnTo>
                    <a:pt x="6210" y="2277"/>
                  </a:lnTo>
                  <a:lnTo>
                    <a:pt x="7349" y="2277"/>
                  </a:lnTo>
                  <a:lnTo>
                    <a:pt x="7737" y="2200"/>
                  </a:lnTo>
                  <a:lnTo>
                    <a:pt x="7892" y="2148"/>
                  </a:lnTo>
                  <a:lnTo>
                    <a:pt x="7996" y="2096"/>
                  </a:lnTo>
                  <a:lnTo>
                    <a:pt x="8074" y="2019"/>
                  </a:lnTo>
                  <a:lnTo>
                    <a:pt x="8125" y="1941"/>
                  </a:lnTo>
                  <a:lnTo>
                    <a:pt x="8125" y="1863"/>
                  </a:lnTo>
                  <a:lnTo>
                    <a:pt x="8074" y="1760"/>
                  </a:lnTo>
                  <a:lnTo>
                    <a:pt x="7996" y="1682"/>
                  </a:lnTo>
                  <a:lnTo>
                    <a:pt x="7867" y="1579"/>
                  </a:lnTo>
                  <a:lnTo>
                    <a:pt x="7530" y="1346"/>
                  </a:lnTo>
                  <a:lnTo>
                    <a:pt x="7038" y="1139"/>
                  </a:lnTo>
                  <a:lnTo>
                    <a:pt x="6469" y="906"/>
                  </a:lnTo>
                  <a:lnTo>
                    <a:pt x="5796" y="699"/>
                  </a:lnTo>
                  <a:lnTo>
                    <a:pt x="5046" y="492"/>
                  </a:lnTo>
                  <a:lnTo>
                    <a:pt x="4218" y="337"/>
                  </a:lnTo>
                  <a:lnTo>
                    <a:pt x="3416" y="181"/>
                  </a:lnTo>
                  <a:lnTo>
                    <a:pt x="2639" y="78"/>
                  </a:lnTo>
                  <a:lnTo>
                    <a:pt x="1941" y="0"/>
                  </a:lnTo>
                  <a:close/>
                </a:path>
              </a:pathLst>
            </a:custGeom>
            <a:solidFill>
              <a:srgbClr val="89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46"/>
            <p:cNvSpPr/>
            <p:nvPr/>
          </p:nvSpPr>
          <p:spPr>
            <a:xfrm>
              <a:off x="8031437" y="2899653"/>
              <a:ext cx="202189" cy="268406"/>
            </a:xfrm>
            <a:custGeom>
              <a:rect b="b" l="l" r="r" t="t"/>
              <a:pathLst>
                <a:path extrusionOk="0" h="15630" w="11774">
                  <a:moveTo>
                    <a:pt x="1863" y="0"/>
                  </a:moveTo>
                  <a:lnTo>
                    <a:pt x="0" y="14026"/>
                  </a:lnTo>
                  <a:lnTo>
                    <a:pt x="8125" y="15630"/>
                  </a:lnTo>
                  <a:lnTo>
                    <a:pt x="11774" y="1993"/>
                  </a:lnTo>
                  <a:lnTo>
                    <a:pt x="18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46"/>
            <p:cNvSpPr/>
            <p:nvPr/>
          </p:nvSpPr>
          <p:spPr>
            <a:xfrm>
              <a:off x="8063429" y="2892544"/>
              <a:ext cx="170197" cy="48444"/>
            </a:xfrm>
            <a:custGeom>
              <a:rect b="b" l="l" r="r" t="t"/>
              <a:pathLst>
                <a:path extrusionOk="0" h="2821" w="9911">
                  <a:moveTo>
                    <a:pt x="1604" y="0"/>
                  </a:moveTo>
                  <a:lnTo>
                    <a:pt x="958" y="26"/>
                  </a:lnTo>
                  <a:lnTo>
                    <a:pt x="699" y="78"/>
                  </a:lnTo>
                  <a:lnTo>
                    <a:pt x="466" y="104"/>
                  </a:lnTo>
                  <a:lnTo>
                    <a:pt x="285" y="181"/>
                  </a:lnTo>
                  <a:lnTo>
                    <a:pt x="155" y="233"/>
                  </a:lnTo>
                  <a:lnTo>
                    <a:pt x="52" y="337"/>
                  </a:lnTo>
                  <a:lnTo>
                    <a:pt x="0" y="414"/>
                  </a:lnTo>
                  <a:lnTo>
                    <a:pt x="0" y="544"/>
                  </a:lnTo>
                  <a:lnTo>
                    <a:pt x="52" y="647"/>
                  </a:lnTo>
                  <a:lnTo>
                    <a:pt x="155" y="777"/>
                  </a:lnTo>
                  <a:lnTo>
                    <a:pt x="311" y="880"/>
                  </a:lnTo>
                  <a:lnTo>
                    <a:pt x="518" y="1010"/>
                  </a:lnTo>
                  <a:lnTo>
                    <a:pt x="751" y="1165"/>
                  </a:lnTo>
                  <a:lnTo>
                    <a:pt x="1320" y="1424"/>
                  </a:lnTo>
                  <a:lnTo>
                    <a:pt x="2019" y="1682"/>
                  </a:lnTo>
                  <a:lnTo>
                    <a:pt x="2847" y="1941"/>
                  </a:lnTo>
                  <a:lnTo>
                    <a:pt x="3752" y="2200"/>
                  </a:lnTo>
                  <a:lnTo>
                    <a:pt x="4761" y="2407"/>
                  </a:lnTo>
                  <a:lnTo>
                    <a:pt x="5771" y="2588"/>
                  </a:lnTo>
                  <a:lnTo>
                    <a:pt x="6702" y="2717"/>
                  </a:lnTo>
                  <a:lnTo>
                    <a:pt x="7556" y="2795"/>
                  </a:lnTo>
                  <a:lnTo>
                    <a:pt x="8332" y="2821"/>
                  </a:lnTo>
                  <a:lnTo>
                    <a:pt x="8953" y="2795"/>
                  </a:lnTo>
                  <a:lnTo>
                    <a:pt x="9212" y="2769"/>
                  </a:lnTo>
                  <a:lnTo>
                    <a:pt x="9445" y="2717"/>
                  </a:lnTo>
                  <a:lnTo>
                    <a:pt x="9626" y="2640"/>
                  </a:lnTo>
                  <a:lnTo>
                    <a:pt x="9782" y="2588"/>
                  </a:lnTo>
                  <a:lnTo>
                    <a:pt x="9859" y="2484"/>
                  </a:lnTo>
                  <a:lnTo>
                    <a:pt x="9911" y="2407"/>
                  </a:lnTo>
                  <a:lnTo>
                    <a:pt x="9911" y="2303"/>
                  </a:lnTo>
                  <a:lnTo>
                    <a:pt x="9859" y="2174"/>
                  </a:lnTo>
                  <a:lnTo>
                    <a:pt x="9756" y="2070"/>
                  </a:lnTo>
                  <a:lnTo>
                    <a:pt x="9600" y="1941"/>
                  </a:lnTo>
                  <a:lnTo>
                    <a:pt x="9419" y="1812"/>
                  </a:lnTo>
                  <a:lnTo>
                    <a:pt x="9186" y="1682"/>
                  </a:lnTo>
                  <a:lnTo>
                    <a:pt x="8591" y="1398"/>
                  </a:lnTo>
                  <a:lnTo>
                    <a:pt x="7893" y="1139"/>
                  </a:lnTo>
                  <a:lnTo>
                    <a:pt x="7064" y="880"/>
                  </a:lnTo>
                  <a:lnTo>
                    <a:pt x="6159" y="621"/>
                  </a:lnTo>
                  <a:lnTo>
                    <a:pt x="5150" y="414"/>
                  </a:lnTo>
                  <a:lnTo>
                    <a:pt x="4166" y="233"/>
                  </a:lnTo>
                  <a:lnTo>
                    <a:pt x="3209" y="104"/>
                  </a:lnTo>
                  <a:lnTo>
                    <a:pt x="2355" y="26"/>
                  </a:lnTo>
                  <a:lnTo>
                    <a:pt x="1604"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46"/>
            <p:cNvSpPr/>
            <p:nvPr/>
          </p:nvSpPr>
          <p:spPr>
            <a:xfrm>
              <a:off x="8149189" y="2727242"/>
              <a:ext cx="103104" cy="197759"/>
            </a:xfrm>
            <a:custGeom>
              <a:rect b="b" l="l" r="r" t="t"/>
              <a:pathLst>
                <a:path extrusionOk="0" h="11516" w="6004">
                  <a:moveTo>
                    <a:pt x="5564" y="0"/>
                  </a:moveTo>
                  <a:lnTo>
                    <a:pt x="1967" y="1216"/>
                  </a:lnTo>
                  <a:lnTo>
                    <a:pt x="1915" y="1216"/>
                  </a:lnTo>
                  <a:lnTo>
                    <a:pt x="0" y="10843"/>
                  </a:lnTo>
                  <a:lnTo>
                    <a:pt x="0" y="10946"/>
                  </a:lnTo>
                  <a:lnTo>
                    <a:pt x="0" y="11050"/>
                  </a:lnTo>
                  <a:lnTo>
                    <a:pt x="26" y="11153"/>
                  </a:lnTo>
                  <a:lnTo>
                    <a:pt x="78" y="11231"/>
                  </a:lnTo>
                  <a:lnTo>
                    <a:pt x="156" y="11308"/>
                  </a:lnTo>
                  <a:lnTo>
                    <a:pt x="233" y="11386"/>
                  </a:lnTo>
                  <a:lnTo>
                    <a:pt x="337" y="11438"/>
                  </a:lnTo>
                  <a:lnTo>
                    <a:pt x="440" y="11464"/>
                  </a:lnTo>
                  <a:lnTo>
                    <a:pt x="621" y="11515"/>
                  </a:lnTo>
                  <a:lnTo>
                    <a:pt x="828" y="11515"/>
                  </a:lnTo>
                  <a:lnTo>
                    <a:pt x="932" y="11464"/>
                  </a:lnTo>
                  <a:lnTo>
                    <a:pt x="1035" y="11412"/>
                  </a:lnTo>
                  <a:lnTo>
                    <a:pt x="1113" y="11360"/>
                  </a:lnTo>
                  <a:lnTo>
                    <a:pt x="1165" y="11282"/>
                  </a:lnTo>
                  <a:lnTo>
                    <a:pt x="1217" y="11179"/>
                  </a:lnTo>
                  <a:lnTo>
                    <a:pt x="1242" y="11075"/>
                  </a:lnTo>
                  <a:lnTo>
                    <a:pt x="3002" y="2277"/>
                  </a:lnTo>
                  <a:lnTo>
                    <a:pt x="6004" y="1268"/>
                  </a:lnTo>
                  <a:lnTo>
                    <a:pt x="55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46"/>
            <p:cNvSpPr/>
            <p:nvPr/>
          </p:nvSpPr>
          <p:spPr>
            <a:xfrm>
              <a:off x="8520681" y="3344902"/>
              <a:ext cx="330622" cy="154226"/>
            </a:xfrm>
            <a:custGeom>
              <a:rect b="b" l="l" r="r" t="t"/>
              <a:pathLst>
                <a:path extrusionOk="0" h="8981" w="19253">
                  <a:moveTo>
                    <a:pt x="15914" y="1"/>
                  </a:moveTo>
                  <a:lnTo>
                    <a:pt x="14802" y="130"/>
                  </a:lnTo>
                  <a:lnTo>
                    <a:pt x="13586" y="337"/>
                  </a:lnTo>
                  <a:lnTo>
                    <a:pt x="12343" y="596"/>
                  </a:lnTo>
                  <a:lnTo>
                    <a:pt x="11075" y="881"/>
                  </a:lnTo>
                  <a:lnTo>
                    <a:pt x="9756" y="1191"/>
                  </a:lnTo>
                  <a:lnTo>
                    <a:pt x="8488" y="1553"/>
                  </a:lnTo>
                  <a:lnTo>
                    <a:pt x="7220" y="1916"/>
                  </a:lnTo>
                  <a:lnTo>
                    <a:pt x="6004" y="2278"/>
                  </a:lnTo>
                  <a:lnTo>
                    <a:pt x="3804" y="2977"/>
                  </a:lnTo>
                  <a:lnTo>
                    <a:pt x="2019" y="3572"/>
                  </a:lnTo>
                  <a:lnTo>
                    <a:pt x="388" y="4141"/>
                  </a:lnTo>
                  <a:lnTo>
                    <a:pt x="311" y="4167"/>
                  </a:lnTo>
                  <a:lnTo>
                    <a:pt x="233" y="4219"/>
                  </a:lnTo>
                  <a:lnTo>
                    <a:pt x="181" y="4296"/>
                  </a:lnTo>
                  <a:lnTo>
                    <a:pt x="130" y="4400"/>
                  </a:lnTo>
                  <a:lnTo>
                    <a:pt x="52" y="4659"/>
                  </a:lnTo>
                  <a:lnTo>
                    <a:pt x="0" y="4995"/>
                  </a:lnTo>
                  <a:lnTo>
                    <a:pt x="0" y="5383"/>
                  </a:lnTo>
                  <a:lnTo>
                    <a:pt x="26" y="5797"/>
                  </a:lnTo>
                  <a:lnTo>
                    <a:pt x="104" y="6263"/>
                  </a:lnTo>
                  <a:lnTo>
                    <a:pt x="181" y="6703"/>
                  </a:lnTo>
                  <a:lnTo>
                    <a:pt x="285" y="7169"/>
                  </a:lnTo>
                  <a:lnTo>
                    <a:pt x="414" y="7583"/>
                  </a:lnTo>
                  <a:lnTo>
                    <a:pt x="544" y="7997"/>
                  </a:lnTo>
                  <a:lnTo>
                    <a:pt x="699" y="8333"/>
                  </a:lnTo>
                  <a:lnTo>
                    <a:pt x="880" y="8618"/>
                  </a:lnTo>
                  <a:lnTo>
                    <a:pt x="1035" y="8851"/>
                  </a:lnTo>
                  <a:lnTo>
                    <a:pt x="1139" y="8902"/>
                  </a:lnTo>
                  <a:lnTo>
                    <a:pt x="1216" y="8954"/>
                  </a:lnTo>
                  <a:lnTo>
                    <a:pt x="1320" y="8980"/>
                  </a:lnTo>
                  <a:lnTo>
                    <a:pt x="1398" y="8980"/>
                  </a:lnTo>
                  <a:lnTo>
                    <a:pt x="3235" y="8773"/>
                  </a:lnTo>
                  <a:lnTo>
                    <a:pt x="5227" y="8514"/>
                  </a:lnTo>
                  <a:lnTo>
                    <a:pt x="7660" y="8152"/>
                  </a:lnTo>
                  <a:lnTo>
                    <a:pt x="8954" y="7945"/>
                  </a:lnTo>
                  <a:lnTo>
                    <a:pt x="10299" y="7738"/>
                  </a:lnTo>
                  <a:lnTo>
                    <a:pt x="11619" y="7479"/>
                  </a:lnTo>
                  <a:lnTo>
                    <a:pt x="12939" y="7220"/>
                  </a:lnTo>
                  <a:lnTo>
                    <a:pt x="14207" y="6936"/>
                  </a:lnTo>
                  <a:lnTo>
                    <a:pt x="15423" y="6625"/>
                  </a:lnTo>
                  <a:lnTo>
                    <a:pt x="16510" y="6289"/>
                  </a:lnTo>
                  <a:lnTo>
                    <a:pt x="17001" y="6134"/>
                  </a:lnTo>
                  <a:lnTo>
                    <a:pt x="17467" y="5953"/>
                  </a:lnTo>
                  <a:lnTo>
                    <a:pt x="17752" y="5849"/>
                  </a:lnTo>
                  <a:lnTo>
                    <a:pt x="18010" y="5694"/>
                  </a:lnTo>
                  <a:lnTo>
                    <a:pt x="18243" y="5538"/>
                  </a:lnTo>
                  <a:lnTo>
                    <a:pt x="18450" y="5357"/>
                  </a:lnTo>
                  <a:lnTo>
                    <a:pt x="18631" y="5150"/>
                  </a:lnTo>
                  <a:lnTo>
                    <a:pt x="18787" y="4943"/>
                  </a:lnTo>
                  <a:lnTo>
                    <a:pt x="18916" y="4710"/>
                  </a:lnTo>
                  <a:lnTo>
                    <a:pt x="19020" y="4478"/>
                  </a:lnTo>
                  <a:lnTo>
                    <a:pt x="19123" y="4245"/>
                  </a:lnTo>
                  <a:lnTo>
                    <a:pt x="19175" y="3986"/>
                  </a:lnTo>
                  <a:lnTo>
                    <a:pt x="19227" y="3727"/>
                  </a:lnTo>
                  <a:lnTo>
                    <a:pt x="19253" y="3468"/>
                  </a:lnTo>
                  <a:lnTo>
                    <a:pt x="19253" y="3210"/>
                  </a:lnTo>
                  <a:lnTo>
                    <a:pt x="19227" y="2925"/>
                  </a:lnTo>
                  <a:lnTo>
                    <a:pt x="19175" y="2666"/>
                  </a:lnTo>
                  <a:lnTo>
                    <a:pt x="19123" y="2407"/>
                  </a:lnTo>
                  <a:lnTo>
                    <a:pt x="19046" y="2149"/>
                  </a:lnTo>
                  <a:lnTo>
                    <a:pt x="18942" y="1916"/>
                  </a:lnTo>
                  <a:lnTo>
                    <a:pt x="18838" y="1657"/>
                  </a:lnTo>
                  <a:lnTo>
                    <a:pt x="18709" y="1424"/>
                  </a:lnTo>
                  <a:lnTo>
                    <a:pt x="18554" y="1217"/>
                  </a:lnTo>
                  <a:lnTo>
                    <a:pt x="18399" y="1010"/>
                  </a:lnTo>
                  <a:lnTo>
                    <a:pt x="18217" y="803"/>
                  </a:lnTo>
                  <a:lnTo>
                    <a:pt x="18010" y="648"/>
                  </a:lnTo>
                  <a:lnTo>
                    <a:pt x="17803" y="467"/>
                  </a:lnTo>
                  <a:lnTo>
                    <a:pt x="17571" y="337"/>
                  </a:lnTo>
                  <a:lnTo>
                    <a:pt x="17312" y="208"/>
                  </a:lnTo>
                  <a:lnTo>
                    <a:pt x="17079" y="130"/>
                  </a:lnTo>
                  <a:lnTo>
                    <a:pt x="16794" y="53"/>
                  </a:lnTo>
                  <a:lnTo>
                    <a:pt x="165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46"/>
            <p:cNvSpPr/>
            <p:nvPr/>
          </p:nvSpPr>
          <p:spPr>
            <a:xfrm>
              <a:off x="8447801" y="3397793"/>
              <a:ext cx="115107" cy="113321"/>
            </a:xfrm>
            <a:custGeom>
              <a:rect b="b" l="l" r="r" t="t"/>
              <a:pathLst>
                <a:path extrusionOk="0" h="6599" w="6703">
                  <a:moveTo>
                    <a:pt x="1579" y="0"/>
                  </a:moveTo>
                  <a:lnTo>
                    <a:pt x="1320" y="26"/>
                  </a:lnTo>
                  <a:lnTo>
                    <a:pt x="1113" y="104"/>
                  </a:lnTo>
                  <a:lnTo>
                    <a:pt x="1010" y="155"/>
                  </a:lnTo>
                  <a:lnTo>
                    <a:pt x="932" y="233"/>
                  </a:lnTo>
                  <a:lnTo>
                    <a:pt x="777" y="440"/>
                  </a:lnTo>
                  <a:lnTo>
                    <a:pt x="622" y="699"/>
                  </a:lnTo>
                  <a:lnTo>
                    <a:pt x="492" y="1009"/>
                  </a:lnTo>
                  <a:lnTo>
                    <a:pt x="389" y="1398"/>
                  </a:lnTo>
                  <a:lnTo>
                    <a:pt x="259" y="1786"/>
                  </a:lnTo>
                  <a:lnTo>
                    <a:pt x="182" y="2226"/>
                  </a:lnTo>
                  <a:lnTo>
                    <a:pt x="104" y="2691"/>
                  </a:lnTo>
                  <a:lnTo>
                    <a:pt x="52" y="3157"/>
                  </a:lnTo>
                  <a:lnTo>
                    <a:pt x="26" y="3597"/>
                  </a:lnTo>
                  <a:lnTo>
                    <a:pt x="0" y="4063"/>
                  </a:lnTo>
                  <a:lnTo>
                    <a:pt x="26" y="4477"/>
                  </a:lnTo>
                  <a:lnTo>
                    <a:pt x="52" y="4891"/>
                  </a:lnTo>
                  <a:lnTo>
                    <a:pt x="104" y="5227"/>
                  </a:lnTo>
                  <a:lnTo>
                    <a:pt x="182" y="5538"/>
                  </a:lnTo>
                  <a:lnTo>
                    <a:pt x="285" y="5797"/>
                  </a:lnTo>
                  <a:lnTo>
                    <a:pt x="337" y="5900"/>
                  </a:lnTo>
                  <a:lnTo>
                    <a:pt x="415" y="5978"/>
                  </a:lnTo>
                  <a:lnTo>
                    <a:pt x="596" y="6107"/>
                  </a:lnTo>
                  <a:lnTo>
                    <a:pt x="854" y="6237"/>
                  </a:lnTo>
                  <a:lnTo>
                    <a:pt x="1165" y="6314"/>
                  </a:lnTo>
                  <a:lnTo>
                    <a:pt x="1501" y="6392"/>
                  </a:lnTo>
                  <a:lnTo>
                    <a:pt x="1889" y="6469"/>
                  </a:lnTo>
                  <a:lnTo>
                    <a:pt x="2278" y="6521"/>
                  </a:lnTo>
                  <a:lnTo>
                    <a:pt x="3054" y="6573"/>
                  </a:lnTo>
                  <a:lnTo>
                    <a:pt x="3339" y="6599"/>
                  </a:lnTo>
                  <a:lnTo>
                    <a:pt x="3597" y="6573"/>
                  </a:lnTo>
                  <a:lnTo>
                    <a:pt x="3882" y="6547"/>
                  </a:lnTo>
                  <a:lnTo>
                    <a:pt x="4141" y="6495"/>
                  </a:lnTo>
                  <a:lnTo>
                    <a:pt x="4400" y="6418"/>
                  </a:lnTo>
                  <a:lnTo>
                    <a:pt x="4658" y="6314"/>
                  </a:lnTo>
                  <a:lnTo>
                    <a:pt x="4891" y="6211"/>
                  </a:lnTo>
                  <a:lnTo>
                    <a:pt x="5124" y="6081"/>
                  </a:lnTo>
                  <a:lnTo>
                    <a:pt x="5357" y="5952"/>
                  </a:lnTo>
                  <a:lnTo>
                    <a:pt x="5564" y="5771"/>
                  </a:lnTo>
                  <a:lnTo>
                    <a:pt x="5771" y="5590"/>
                  </a:lnTo>
                  <a:lnTo>
                    <a:pt x="5952" y="5408"/>
                  </a:lnTo>
                  <a:lnTo>
                    <a:pt x="6107" y="5201"/>
                  </a:lnTo>
                  <a:lnTo>
                    <a:pt x="6263" y="4969"/>
                  </a:lnTo>
                  <a:lnTo>
                    <a:pt x="6392" y="4736"/>
                  </a:lnTo>
                  <a:lnTo>
                    <a:pt x="6496" y="4503"/>
                  </a:lnTo>
                  <a:lnTo>
                    <a:pt x="6599" y="4140"/>
                  </a:lnTo>
                  <a:lnTo>
                    <a:pt x="6677" y="3778"/>
                  </a:lnTo>
                  <a:lnTo>
                    <a:pt x="6703" y="3390"/>
                  </a:lnTo>
                  <a:lnTo>
                    <a:pt x="6677" y="2976"/>
                  </a:lnTo>
                  <a:lnTo>
                    <a:pt x="6599" y="2588"/>
                  </a:lnTo>
                  <a:lnTo>
                    <a:pt x="6496" y="2251"/>
                  </a:lnTo>
                  <a:lnTo>
                    <a:pt x="6340" y="1967"/>
                  </a:lnTo>
                  <a:lnTo>
                    <a:pt x="6185" y="1734"/>
                  </a:lnTo>
                  <a:lnTo>
                    <a:pt x="6030" y="1553"/>
                  </a:lnTo>
                  <a:lnTo>
                    <a:pt x="5849" y="1398"/>
                  </a:lnTo>
                  <a:lnTo>
                    <a:pt x="5642" y="1294"/>
                  </a:lnTo>
                  <a:lnTo>
                    <a:pt x="5460" y="1191"/>
                  </a:lnTo>
                  <a:lnTo>
                    <a:pt x="5279" y="1139"/>
                  </a:lnTo>
                  <a:lnTo>
                    <a:pt x="5098" y="1113"/>
                  </a:lnTo>
                  <a:lnTo>
                    <a:pt x="4788" y="1087"/>
                  </a:lnTo>
                  <a:lnTo>
                    <a:pt x="4581" y="1087"/>
                  </a:lnTo>
                  <a:lnTo>
                    <a:pt x="4503" y="1113"/>
                  </a:lnTo>
                  <a:lnTo>
                    <a:pt x="4063" y="854"/>
                  </a:lnTo>
                  <a:lnTo>
                    <a:pt x="3597" y="595"/>
                  </a:lnTo>
                  <a:lnTo>
                    <a:pt x="3028" y="337"/>
                  </a:lnTo>
                  <a:lnTo>
                    <a:pt x="2743" y="233"/>
                  </a:lnTo>
                  <a:lnTo>
                    <a:pt x="2433" y="130"/>
                  </a:lnTo>
                  <a:lnTo>
                    <a:pt x="2148" y="52"/>
                  </a:lnTo>
                  <a:lnTo>
                    <a:pt x="186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46"/>
            <p:cNvSpPr/>
            <p:nvPr/>
          </p:nvSpPr>
          <p:spPr>
            <a:xfrm>
              <a:off x="8355825" y="3388005"/>
              <a:ext cx="118662" cy="53355"/>
            </a:xfrm>
            <a:custGeom>
              <a:rect b="b" l="l" r="r" t="t"/>
              <a:pathLst>
                <a:path extrusionOk="0" h="3107" w="6910">
                  <a:moveTo>
                    <a:pt x="362" y="1"/>
                  </a:moveTo>
                  <a:lnTo>
                    <a:pt x="259" y="53"/>
                  </a:lnTo>
                  <a:lnTo>
                    <a:pt x="181" y="104"/>
                  </a:lnTo>
                  <a:lnTo>
                    <a:pt x="129" y="156"/>
                  </a:lnTo>
                  <a:lnTo>
                    <a:pt x="78" y="234"/>
                  </a:lnTo>
                  <a:lnTo>
                    <a:pt x="26" y="311"/>
                  </a:lnTo>
                  <a:lnTo>
                    <a:pt x="26" y="415"/>
                  </a:lnTo>
                  <a:lnTo>
                    <a:pt x="0" y="493"/>
                  </a:lnTo>
                  <a:lnTo>
                    <a:pt x="0" y="596"/>
                  </a:lnTo>
                  <a:lnTo>
                    <a:pt x="26" y="700"/>
                  </a:lnTo>
                  <a:lnTo>
                    <a:pt x="78" y="777"/>
                  </a:lnTo>
                  <a:lnTo>
                    <a:pt x="129" y="881"/>
                  </a:lnTo>
                  <a:lnTo>
                    <a:pt x="207" y="958"/>
                  </a:lnTo>
                  <a:lnTo>
                    <a:pt x="311" y="1036"/>
                  </a:lnTo>
                  <a:lnTo>
                    <a:pt x="647" y="1269"/>
                  </a:lnTo>
                  <a:lnTo>
                    <a:pt x="1061" y="1502"/>
                  </a:lnTo>
                  <a:lnTo>
                    <a:pt x="1941" y="1968"/>
                  </a:lnTo>
                  <a:lnTo>
                    <a:pt x="2795" y="2356"/>
                  </a:lnTo>
                  <a:lnTo>
                    <a:pt x="3519" y="2666"/>
                  </a:lnTo>
                  <a:lnTo>
                    <a:pt x="3882" y="2770"/>
                  </a:lnTo>
                  <a:lnTo>
                    <a:pt x="4373" y="2847"/>
                  </a:lnTo>
                  <a:lnTo>
                    <a:pt x="4942" y="2925"/>
                  </a:lnTo>
                  <a:lnTo>
                    <a:pt x="5512" y="3003"/>
                  </a:lnTo>
                  <a:lnTo>
                    <a:pt x="6495" y="3080"/>
                  </a:lnTo>
                  <a:lnTo>
                    <a:pt x="6909" y="3106"/>
                  </a:lnTo>
                  <a:lnTo>
                    <a:pt x="6469" y="1010"/>
                  </a:lnTo>
                  <a:lnTo>
                    <a:pt x="3830" y="1165"/>
                  </a:lnTo>
                  <a:lnTo>
                    <a:pt x="2665" y="674"/>
                  </a:lnTo>
                  <a:lnTo>
                    <a:pt x="1630" y="311"/>
                  </a:lnTo>
                  <a:lnTo>
                    <a:pt x="1139" y="130"/>
                  </a:lnTo>
                  <a:lnTo>
                    <a:pt x="67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46"/>
            <p:cNvSpPr/>
            <p:nvPr/>
          </p:nvSpPr>
          <p:spPr>
            <a:xfrm>
              <a:off x="8338481" y="3407564"/>
              <a:ext cx="120001" cy="65341"/>
            </a:xfrm>
            <a:custGeom>
              <a:rect b="b" l="l" r="r" t="t"/>
              <a:pathLst>
                <a:path extrusionOk="0" h="3805" w="6988">
                  <a:moveTo>
                    <a:pt x="518" y="0"/>
                  </a:moveTo>
                  <a:lnTo>
                    <a:pt x="415" y="26"/>
                  </a:lnTo>
                  <a:lnTo>
                    <a:pt x="337" y="52"/>
                  </a:lnTo>
                  <a:lnTo>
                    <a:pt x="260" y="104"/>
                  </a:lnTo>
                  <a:lnTo>
                    <a:pt x="182" y="156"/>
                  </a:lnTo>
                  <a:lnTo>
                    <a:pt x="78" y="311"/>
                  </a:lnTo>
                  <a:lnTo>
                    <a:pt x="27" y="492"/>
                  </a:lnTo>
                  <a:lnTo>
                    <a:pt x="1" y="596"/>
                  </a:lnTo>
                  <a:lnTo>
                    <a:pt x="27" y="673"/>
                  </a:lnTo>
                  <a:lnTo>
                    <a:pt x="27" y="751"/>
                  </a:lnTo>
                  <a:lnTo>
                    <a:pt x="78" y="854"/>
                  </a:lnTo>
                  <a:lnTo>
                    <a:pt x="130" y="932"/>
                  </a:lnTo>
                  <a:lnTo>
                    <a:pt x="234" y="984"/>
                  </a:lnTo>
                  <a:lnTo>
                    <a:pt x="674" y="1294"/>
                  </a:lnTo>
                  <a:lnTo>
                    <a:pt x="1139" y="1605"/>
                  </a:lnTo>
                  <a:lnTo>
                    <a:pt x="2123" y="2148"/>
                  </a:lnTo>
                  <a:lnTo>
                    <a:pt x="3003" y="2640"/>
                  </a:lnTo>
                  <a:lnTo>
                    <a:pt x="3649" y="2976"/>
                  </a:lnTo>
                  <a:lnTo>
                    <a:pt x="3986" y="3106"/>
                  </a:lnTo>
                  <a:lnTo>
                    <a:pt x="4452" y="3235"/>
                  </a:lnTo>
                  <a:lnTo>
                    <a:pt x="5564" y="3520"/>
                  </a:lnTo>
                  <a:lnTo>
                    <a:pt x="6573" y="3727"/>
                  </a:lnTo>
                  <a:lnTo>
                    <a:pt x="6988" y="3804"/>
                  </a:lnTo>
                  <a:lnTo>
                    <a:pt x="6781" y="1657"/>
                  </a:lnTo>
                  <a:lnTo>
                    <a:pt x="4141" y="1501"/>
                  </a:lnTo>
                  <a:lnTo>
                    <a:pt x="3779" y="1320"/>
                  </a:lnTo>
                  <a:lnTo>
                    <a:pt x="2873" y="906"/>
                  </a:lnTo>
                  <a:lnTo>
                    <a:pt x="1760" y="415"/>
                  </a:lnTo>
                  <a:lnTo>
                    <a:pt x="1191" y="182"/>
                  </a:lnTo>
                  <a:lnTo>
                    <a:pt x="725" y="26"/>
                  </a:lnTo>
                  <a:lnTo>
                    <a:pt x="62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46"/>
            <p:cNvSpPr/>
            <p:nvPr/>
          </p:nvSpPr>
          <p:spPr>
            <a:xfrm>
              <a:off x="8345144" y="3453776"/>
              <a:ext cx="106229" cy="36457"/>
            </a:xfrm>
            <a:custGeom>
              <a:rect b="b" l="l" r="r" t="t"/>
              <a:pathLst>
                <a:path extrusionOk="0" h="2123" w="6186">
                  <a:moveTo>
                    <a:pt x="493" y="1"/>
                  </a:moveTo>
                  <a:lnTo>
                    <a:pt x="389" y="27"/>
                  </a:lnTo>
                  <a:lnTo>
                    <a:pt x="286" y="52"/>
                  </a:lnTo>
                  <a:lnTo>
                    <a:pt x="208" y="130"/>
                  </a:lnTo>
                  <a:lnTo>
                    <a:pt x="130" y="208"/>
                  </a:lnTo>
                  <a:lnTo>
                    <a:pt x="79" y="285"/>
                  </a:lnTo>
                  <a:lnTo>
                    <a:pt x="27" y="389"/>
                  </a:lnTo>
                  <a:lnTo>
                    <a:pt x="1" y="466"/>
                  </a:lnTo>
                  <a:lnTo>
                    <a:pt x="1" y="570"/>
                  </a:lnTo>
                  <a:lnTo>
                    <a:pt x="27" y="673"/>
                  </a:lnTo>
                  <a:lnTo>
                    <a:pt x="79" y="777"/>
                  </a:lnTo>
                  <a:lnTo>
                    <a:pt x="130" y="880"/>
                  </a:lnTo>
                  <a:lnTo>
                    <a:pt x="208" y="958"/>
                  </a:lnTo>
                  <a:lnTo>
                    <a:pt x="311" y="1010"/>
                  </a:lnTo>
                  <a:lnTo>
                    <a:pt x="467" y="1062"/>
                  </a:lnTo>
                  <a:lnTo>
                    <a:pt x="3675" y="1993"/>
                  </a:lnTo>
                  <a:lnTo>
                    <a:pt x="6185" y="2123"/>
                  </a:lnTo>
                  <a:lnTo>
                    <a:pt x="6030" y="622"/>
                  </a:lnTo>
                  <a:lnTo>
                    <a:pt x="3882" y="466"/>
                  </a:lnTo>
                  <a:lnTo>
                    <a:pt x="751" y="27"/>
                  </a:lnTo>
                  <a:lnTo>
                    <a:pt x="62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46"/>
            <p:cNvSpPr/>
            <p:nvPr/>
          </p:nvSpPr>
          <p:spPr>
            <a:xfrm>
              <a:off x="8358487" y="3479105"/>
              <a:ext cx="109767" cy="34242"/>
            </a:xfrm>
            <a:custGeom>
              <a:rect b="b" l="l" r="r" t="t"/>
              <a:pathLst>
                <a:path extrusionOk="0" h="1994" w="6392">
                  <a:moveTo>
                    <a:pt x="5797" y="1"/>
                  </a:moveTo>
                  <a:lnTo>
                    <a:pt x="3701" y="466"/>
                  </a:lnTo>
                  <a:lnTo>
                    <a:pt x="595" y="906"/>
                  </a:lnTo>
                  <a:lnTo>
                    <a:pt x="440" y="932"/>
                  </a:lnTo>
                  <a:lnTo>
                    <a:pt x="337" y="958"/>
                  </a:lnTo>
                  <a:lnTo>
                    <a:pt x="233" y="1010"/>
                  </a:lnTo>
                  <a:lnTo>
                    <a:pt x="130" y="1087"/>
                  </a:lnTo>
                  <a:lnTo>
                    <a:pt x="78" y="1165"/>
                  </a:lnTo>
                  <a:lnTo>
                    <a:pt x="26" y="1269"/>
                  </a:lnTo>
                  <a:lnTo>
                    <a:pt x="0" y="1372"/>
                  </a:lnTo>
                  <a:lnTo>
                    <a:pt x="0" y="1450"/>
                  </a:lnTo>
                  <a:lnTo>
                    <a:pt x="0" y="1553"/>
                  </a:lnTo>
                  <a:lnTo>
                    <a:pt x="26" y="1657"/>
                  </a:lnTo>
                  <a:lnTo>
                    <a:pt x="78" y="1760"/>
                  </a:lnTo>
                  <a:lnTo>
                    <a:pt x="130" y="1838"/>
                  </a:lnTo>
                  <a:lnTo>
                    <a:pt x="233" y="1916"/>
                  </a:lnTo>
                  <a:lnTo>
                    <a:pt x="337" y="1967"/>
                  </a:lnTo>
                  <a:lnTo>
                    <a:pt x="440" y="1993"/>
                  </a:lnTo>
                  <a:lnTo>
                    <a:pt x="3934" y="1993"/>
                  </a:lnTo>
                  <a:lnTo>
                    <a:pt x="6392" y="1398"/>
                  </a:lnTo>
                  <a:lnTo>
                    <a:pt x="5797"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46"/>
            <p:cNvSpPr/>
            <p:nvPr/>
          </p:nvSpPr>
          <p:spPr>
            <a:xfrm>
              <a:off x="8418471" y="3376465"/>
              <a:ext cx="103997" cy="54231"/>
            </a:xfrm>
            <a:custGeom>
              <a:rect b="b" l="l" r="r" t="t"/>
              <a:pathLst>
                <a:path extrusionOk="0" h="3158" w="6056">
                  <a:moveTo>
                    <a:pt x="26" y="0"/>
                  </a:moveTo>
                  <a:lnTo>
                    <a:pt x="1" y="155"/>
                  </a:lnTo>
                  <a:lnTo>
                    <a:pt x="26" y="466"/>
                  </a:lnTo>
                  <a:lnTo>
                    <a:pt x="26" y="673"/>
                  </a:lnTo>
                  <a:lnTo>
                    <a:pt x="78" y="854"/>
                  </a:lnTo>
                  <a:lnTo>
                    <a:pt x="130" y="1009"/>
                  </a:lnTo>
                  <a:lnTo>
                    <a:pt x="234" y="1165"/>
                  </a:lnTo>
                  <a:lnTo>
                    <a:pt x="311" y="1216"/>
                  </a:lnTo>
                  <a:lnTo>
                    <a:pt x="389" y="1242"/>
                  </a:lnTo>
                  <a:lnTo>
                    <a:pt x="622" y="1320"/>
                  </a:lnTo>
                  <a:lnTo>
                    <a:pt x="906" y="1397"/>
                  </a:lnTo>
                  <a:lnTo>
                    <a:pt x="1217" y="1423"/>
                  </a:lnTo>
                  <a:lnTo>
                    <a:pt x="1760" y="1475"/>
                  </a:lnTo>
                  <a:lnTo>
                    <a:pt x="1993" y="1475"/>
                  </a:lnTo>
                  <a:lnTo>
                    <a:pt x="3572" y="3157"/>
                  </a:lnTo>
                  <a:lnTo>
                    <a:pt x="6056" y="2407"/>
                  </a:lnTo>
                  <a:lnTo>
                    <a:pt x="5668" y="2044"/>
                  </a:lnTo>
                  <a:lnTo>
                    <a:pt x="4788" y="1242"/>
                  </a:lnTo>
                  <a:lnTo>
                    <a:pt x="4296" y="828"/>
                  </a:lnTo>
                  <a:lnTo>
                    <a:pt x="3804" y="440"/>
                  </a:lnTo>
                  <a:lnTo>
                    <a:pt x="3390" y="155"/>
                  </a:lnTo>
                  <a:lnTo>
                    <a:pt x="3235" y="78"/>
                  </a:lnTo>
                  <a:lnTo>
                    <a:pt x="3106" y="26"/>
                  </a:lnTo>
                  <a:lnTo>
                    <a:pt x="282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46"/>
            <p:cNvSpPr/>
            <p:nvPr/>
          </p:nvSpPr>
          <p:spPr>
            <a:xfrm>
              <a:off x="8034991" y="2992076"/>
              <a:ext cx="114661" cy="47121"/>
            </a:xfrm>
            <a:custGeom>
              <a:rect b="b" l="l" r="r" t="t"/>
              <a:pathLst>
                <a:path extrusionOk="0" h="2744" w="6677">
                  <a:moveTo>
                    <a:pt x="6055" y="1"/>
                  </a:moveTo>
                  <a:lnTo>
                    <a:pt x="5641" y="104"/>
                  </a:lnTo>
                  <a:lnTo>
                    <a:pt x="5149" y="259"/>
                  </a:lnTo>
                  <a:lnTo>
                    <a:pt x="4140" y="570"/>
                  </a:lnTo>
                  <a:lnTo>
                    <a:pt x="3028" y="984"/>
                  </a:lnTo>
                  <a:lnTo>
                    <a:pt x="518" y="751"/>
                  </a:lnTo>
                  <a:lnTo>
                    <a:pt x="0" y="2744"/>
                  </a:lnTo>
                  <a:lnTo>
                    <a:pt x="388" y="2718"/>
                  </a:lnTo>
                  <a:lnTo>
                    <a:pt x="1346" y="2692"/>
                  </a:lnTo>
                  <a:lnTo>
                    <a:pt x="1889" y="2640"/>
                  </a:lnTo>
                  <a:lnTo>
                    <a:pt x="2432" y="2588"/>
                  </a:lnTo>
                  <a:lnTo>
                    <a:pt x="2898" y="2511"/>
                  </a:lnTo>
                  <a:lnTo>
                    <a:pt x="3260" y="2433"/>
                  </a:lnTo>
                  <a:lnTo>
                    <a:pt x="3959" y="2174"/>
                  </a:lnTo>
                  <a:lnTo>
                    <a:pt x="4787" y="1812"/>
                  </a:lnTo>
                  <a:lnTo>
                    <a:pt x="5641" y="1398"/>
                  </a:lnTo>
                  <a:lnTo>
                    <a:pt x="6029" y="1191"/>
                  </a:lnTo>
                  <a:lnTo>
                    <a:pt x="6392" y="984"/>
                  </a:lnTo>
                  <a:lnTo>
                    <a:pt x="6469" y="932"/>
                  </a:lnTo>
                  <a:lnTo>
                    <a:pt x="6547" y="855"/>
                  </a:lnTo>
                  <a:lnTo>
                    <a:pt x="6599" y="777"/>
                  </a:lnTo>
                  <a:lnTo>
                    <a:pt x="6650" y="674"/>
                  </a:lnTo>
                  <a:lnTo>
                    <a:pt x="6676" y="596"/>
                  </a:lnTo>
                  <a:lnTo>
                    <a:pt x="6676" y="492"/>
                  </a:lnTo>
                  <a:lnTo>
                    <a:pt x="6676" y="337"/>
                  </a:lnTo>
                  <a:lnTo>
                    <a:pt x="6573" y="182"/>
                  </a:lnTo>
                  <a:lnTo>
                    <a:pt x="6521" y="104"/>
                  </a:lnTo>
                  <a:lnTo>
                    <a:pt x="6443" y="52"/>
                  </a:lnTo>
                  <a:lnTo>
                    <a:pt x="6366" y="27"/>
                  </a:lnTo>
                  <a:lnTo>
                    <a:pt x="628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46"/>
            <p:cNvSpPr/>
            <p:nvPr/>
          </p:nvSpPr>
          <p:spPr>
            <a:xfrm>
              <a:off x="8049210" y="3011189"/>
              <a:ext cx="116430" cy="58678"/>
            </a:xfrm>
            <a:custGeom>
              <a:rect b="b" l="l" r="r" t="t"/>
              <a:pathLst>
                <a:path extrusionOk="0" h="3417" w="6780">
                  <a:moveTo>
                    <a:pt x="6210" y="0"/>
                  </a:moveTo>
                  <a:lnTo>
                    <a:pt x="6133" y="26"/>
                  </a:lnTo>
                  <a:lnTo>
                    <a:pt x="5641" y="182"/>
                  </a:lnTo>
                  <a:lnTo>
                    <a:pt x="5124" y="363"/>
                  </a:lnTo>
                  <a:lnTo>
                    <a:pt x="4037" y="777"/>
                  </a:lnTo>
                  <a:lnTo>
                    <a:pt x="3157" y="1165"/>
                  </a:lnTo>
                  <a:lnTo>
                    <a:pt x="2795" y="1320"/>
                  </a:lnTo>
                  <a:lnTo>
                    <a:pt x="285" y="1372"/>
                  </a:lnTo>
                  <a:lnTo>
                    <a:pt x="0" y="3416"/>
                  </a:lnTo>
                  <a:lnTo>
                    <a:pt x="414" y="3339"/>
                  </a:lnTo>
                  <a:lnTo>
                    <a:pt x="1346" y="3183"/>
                  </a:lnTo>
                  <a:lnTo>
                    <a:pt x="2432" y="2950"/>
                  </a:lnTo>
                  <a:lnTo>
                    <a:pt x="2872" y="2847"/>
                  </a:lnTo>
                  <a:lnTo>
                    <a:pt x="3209" y="2717"/>
                  </a:lnTo>
                  <a:lnTo>
                    <a:pt x="3856" y="2433"/>
                  </a:lnTo>
                  <a:lnTo>
                    <a:pt x="4710" y="2019"/>
                  </a:lnTo>
                  <a:lnTo>
                    <a:pt x="5641" y="1501"/>
                  </a:lnTo>
                  <a:lnTo>
                    <a:pt x="6107" y="1243"/>
                  </a:lnTo>
                  <a:lnTo>
                    <a:pt x="6547" y="984"/>
                  </a:lnTo>
                  <a:lnTo>
                    <a:pt x="6625" y="906"/>
                  </a:lnTo>
                  <a:lnTo>
                    <a:pt x="6702" y="828"/>
                  </a:lnTo>
                  <a:lnTo>
                    <a:pt x="6728" y="751"/>
                  </a:lnTo>
                  <a:lnTo>
                    <a:pt x="6754" y="673"/>
                  </a:lnTo>
                  <a:lnTo>
                    <a:pt x="6780" y="492"/>
                  </a:lnTo>
                  <a:lnTo>
                    <a:pt x="6728" y="337"/>
                  </a:lnTo>
                  <a:lnTo>
                    <a:pt x="6625" y="182"/>
                  </a:lnTo>
                  <a:lnTo>
                    <a:pt x="6495" y="78"/>
                  </a:lnTo>
                  <a:lnTo>
                    <a:pt x="6418" y="26"/>
                  </a:lnTo>
                  <a:lnTo>
                    <a:pt x="631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46"/>
            <p:cNvSpPr/>
            <p:nvPr/>
          </p:nvSpPr>
          <p:spPr>
            <a:xfrm>
              <a:off x="8055427" y="3055185"/>
              <a:ext cx="102211" cy="31563"/>
            </a:xfrm>
            <a:custGeom>
              <a:rect b="b" l="l" r="r" t="t"/>
              <a:pathLst>
                <a:path extrusionOk="0" h="1838" w="5952">
                  <a:moveTo>
                    <a:pt x="5383" y="0"/>
                  </a:moveTo>
                  <a:lnTo>
                    <a:pt x="5253" y="26"/>
                  </a:lnTo>
                  <a:lnTo>
                    <a:pt x="2252" y="337"/>
                  </a:lnTo>
                  <a:lnTo>
                    <a:pt x="207" y="388"/>
                  </a:lnTo>
                  <a:lnTo>
                    <a:pt x="0" y="1837"/>
                  </a:lnTo>
                  <a:lnTo>
                    <a:pt x="2381" y="1812"/>
                  </a:lnTo>
                  <a:lnTo>
                    <a:pt x="5512" y="1035"/>
                  </a:lnTo>
                  <a:lnTo>
                    <a:pt x="5641" y="984"/>
                  </a:lnTo>
                  <a:lnTo>
                    <a:pt x="5745" y="932"/>
                  </a:lnTo>
                  <a:lnTo>
                    <a:pt x="5823" y="854"/>
                  </a:lnTo>
                  <a:lnTo>
                    <a:pt x="5874" y="777"/>
                  </a:lnTo>
                  <a:lnTo>
                    <a:pt x="5926" y="673"/>
                  </a:lnTo>
                  <a:lnTo>
                    <a:pt x="5952" y="570"/>
                  </a:lnTo>
                  <a:lnTo>
                    <a:pt x="5952" y="492"/>
                  </a:lnTo>
                  <a:lnTo>
                    <a:pt x="5926" y="388"/>
                  </a:lnTo>
                  <a:lnTo>
                    <a:pt x="5900" y="285"/>
                  </a:lnTo>
                  <a:lnTo>
                    <a:pt x="5848" y="207"/>
                  </a:lnTo>
                  <a:lnTo>
                    <a:pt x="5797" y="130"/>
                  </a:lnTo>
                  <a:lnTo>
                    <a:pt x="5693" y="78"/>
                  </a:lnTo>
                  <a:lnTo>
                    <a:pt x="5616" y="26"/>
                  </a:lnTo>
                  <a:lnTo>
                    <a:pt x="551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46"/>
            <p:cNvSpPr/>
            <p:nvPr/>
          </p:nvSpPr>
          <p:spPr>
            <a:xfrm>
              <a:off x="8038975" y="3075620"/>
              <a:ext cx="104890" cy="36011"/>
            </a:xfrm>
            <a:custGeom>
              <a:rect b="b" l="l" r="r" t="t"/>
              <a:pathLst>
                <a:path extrusionOk="0" h="2097" w="6108">
                  <a:moveTo>
                    <a:pt x="596" y="1"/>
                  </a:moveTo>
                  <a:lnTo>
                    <a:pt x="1" y="1320"/>
                  </a:lnTo>
                  <a:lnTo>
                    <a:pt x="2304" y="1967"/>
                  </a:lnTo>
                  <a:lnTo>
                    <a:pt x="5513" y="2097"/>
                  </a:lnTo>
                  <a:lnTo>
                    <a:pt x="5642" y="2097"/>
                  </a:lnTo>
                  <a:lnTo>
                    <a:pt x="5746" y="2071"/>
                  </a:lnTo>
                  <a:lnTo>
                    <a:pt x="5849" y="2019"/>
                  </a:lnTo>
                  <a:lnTo>
                    <a:pt x="5927" y="1967"/>
                  </a:lnTo>
                  <a:lnTo>
                    <a:pt x="6004" y="1890"/>
                  </a:lnTo>
                  <a:lnTo>
                    <a:pt x="6056" y="1812"/>
                  </a:lnTo>
                  <a:lnTo>
                    <a:pt x="6082" y="1708"/>
                  </a:lnTo>
                  <a:lnTo>
                    <a:pt x="6108" y="1605"/>
                  </a:lnTo>
                  <a:lnTo>
                    <a:pt x="6082" y="1501"/>
                  </a:lnTo>
                  <a:lnTo>
                    <a:pt x="6056" y="1424"/>
                  </a:lnTo>
                  <a:lnTo>
                    <a:pt x="6030" y="1320"/>
                  </a:lnTo>
                  <a:lnTo>
                    <a:pt x="5978" y="1243"/>
                  </a:lnTo>
                  <a:lnTo>
                    <a:pt x="5901" y="1165"/>
                  </a:lnTo>
                  <a:lnTo>
                    <a:pt x="5797" y="1113"/>
                  </a:lnTo>
                  <a:lnTo>
                    <a:pt x="5668" y="1087"/>
                  </a:lnTo>
                  <a:lnTo>
                    <a:pt x="5539" y="1061"/>
                  </a:lnTo>
                  <a:lnTo>
                    <a:pt x="2589" y="518"/>
                  </a:lnTo>
                  <a:lnTo>
                    <a:pt x="596"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46"/>
            <p:cNvSpPr/>
            <p:nvPr/>
          </p:nvSpPr>
          <p:spPr>
            <a:xfrm>
              <a:off x="8477578" y="3701729"/>
              <a:ext cx="40441" cy="21792"/>
            </a:xfrm>
            <a:custGeom>
              <a:rect b="b" l="l" r="r" t="t"/>
              <a:pathLst>
                <a:path extrusionOk="0" h="1269" w="2355">
                  <a:moveTo>
                    <a:pt x="673" y="1"/>
                  </a:moveTo>
                  <a:lnTo>
                    <a:pt x="492" y="363"/>
                  </a:lnTo>
                  <a:lnTo>
                    <a:pt x="337" y="648"/>
                  </a:lnTo>
                  <a:lnTo>
                    <a:pt x="751" y="674"/>
                  </a:lnTo>
                  <a:lnTo>
                    <a:pt x="1656" y="674"/>
                  </a:lnTo>
                  <a:lnTo>
                    <a:pt x="2096" y="648"/>
                  </a:lnTo>
                  <a:lnTo>
                    <a:pt x="1553" y="725"/>
                  </a:lnTo>
                  <a:lnTo>
                    <a:pt x="932" y="829"/>
                  </a:lnTo>
                  <a:lnTo>
                    <a:pt x="181" y="907"/>
                  </a:lnTo>
                  <a:lnTo>
                    <a:pt x="0" y="1243"/>
                  </a:lnTo>
                  <a:lnTo>
                    <a:pt x="518" y="1269"/>
                  </a:lnTo>
                  <a:lnTo>
                    <a:pt x="958" y="1243"/>
                  </a:lnTo>
                  <a:lnTo>
                    <a:pt x="1423" y="1217"/>
                  </a:lnTo>
                  <a:lnTo>
                    <a:pt x="1889" y="1191"/>
                  </a:lnTo>
                  <a:lnTo>
                    <a:pt x="2355" y="1114"/>
                  </a:lnTo>
                  <a:lnTo>
                    <a:pt x="2226" y="881"/>
                  </a:lnTo>
                  <a:lnTo>
                    <a:pt x="2122" y="648"/>
                  </a:lnTo>
                  <a:lnTo>
                    <a:pt x="2044" y="389"/>
                  </a:lnTo>
                  <a:lnTo>
                    <a:pt x="1967" y="156"/>
                  </a:lnTo>
                  <a:lnTo>
                    <a:pt x="1346" y="79"/>
                  </a:lnTo>
                  <a:lnTo>
                    <a:pt x="67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46"/>
            <p:cNvSpPr/>
            <p:nvPr/>
          </p:nvSpPr>
          <p:spPr>
            <a:xfrm>
              <a:off x="8511339" y="3704408"/>
              <a:ext cx="55124" cy="16451"/>
            </a:xfrm>
            <a:custGeom>
              <a:rect b="b" l="l" r="r" t="t"/>
              <a:pathLst>
                <a:path extrusionOk="0" h="958" w="3210">
                  <a:moveTo>
                    <a:pt x="1" y="0"/>
                  </a:moveTo>
                  <a:lnTo>
                    <a:pt x="78" y="233"/>
                  </a:lnTo>
                  <a:lnTo>
                    <a:pt x="156" y="492"/>
                  </a:lnTo>
                  <a:lnTo>
                    <a:pt x="260" y="725"/>
                  </a:lnTo>
                  <a:lnTo>
                    <a:pt x="389" y="958"/>
                  </a:lnTo>
                  <a:lnTo>
                    <a:pt x="1088" y="828"/>
                  </a:lnTo>
                  <a:lnTo>
                    <a:pt x="1812" y="647"/>
                  </a:lnTo>
                  <a:lnTo>
                    <a:pt x="2511" y="414"/>
                  </a:lnTo>
                  <a:lnTo>
                    <a:pt x="2873" y="259"/>
                  </a:lnTo>
                  <a:lnTo>
                    <a:pt x="3210" y="104"/>
                  </a:lnTo>
                  <a:lnTo>
                    <a:pt x="2640" y="104"/>
                  </a:lnTo>
                  <a:lnTo>
                    <a:pt x="1502" y="78"/>
                  </a:lnTo>
                  <a:lnTo>
                    <a:pt x="803" y="52"/>
                  </a:lnTo>
                  <a:lnTo>
                    <a:pt x="1"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46"/>
            <p:cNvSpPr/>
            <p:nvPr/>
          </p:nvSpPr>
          <p:spPr>
            <a:xfrm>
              <a:off x="8413147" y="3678632"/>
              <a:ext cx="75988" cy="44442"/>
            </a:xfrm>
            <a:custGeom>
              <a:rect b="b" l="l" r="r" t="t"/>
              <a:pathLst>
                <a:path extrusionOk="0" h="2588" w="4425">
                  <a:moveTo>
                    <a:pt x="0" y="0"/>
                  </a:moveTo>
                  <a:lnTo>
                    <a:pt x="52" y="78"/>
                  </a:lnTo>
                  <a:lnTo>
                    <a:pt x="233" y="259"/>
                  </a:lnTo>
                  <a:lnTo>
                    <a:pt x="544" y="544"/>
                  </a:lnTo>
                  <a:lnTo>
                    <a:pt x="958" y="880"/>
                  </a:lnTo>
                  <a:lnTo>
                    <a:pt x="1216" y="1061"/>
                  </a:lnTo>
                  <a:lnTo>
                    <a:pt x="1527" y="1217"/>
                  </a:lnTo>
                  <a:lnTo>
                    <a:pt x="1863" y="1398"/>
                  </a:lnTo>
                  <a:lnTo>
                    <a:pt x="2225" y="1553"/>
                  </a:lnTo>
                  <a:lnTo>
                    <a:pt x="2640" y="1682"/>
                  </a:lnTo>
                  <a:lnTo>
                    <a:pt x="3079" y="1812"/>
                  </a:lnTo>
                  <a:lnTo>
                    <a:pt x="3571" y="1915"/>
                  </a:lnTo>
                  <a:lnTo>
                    <a:pt x="4089" y="1993"/>
                  </a:lnTo>
                  <a:lnTo>
                    <a:pt x="4244" y="1708"/>
                  </a:lnTo>
                  <a:lnTo>
                    <a:pt x="4425" y="1346"/>
                  </a:lnTo>
                  <a:lnTo>
                    <a:pt x="3856" y="1268"/>
                  </a:lnTo>
                  <a:lnTo>
                    <a:pt x="3261" y="1139"/>
                  </a:lnTo>
                  <a:lnTo>
                    <a:pt x="2665" y="1010"/>
                  </a:lnTo>
                  <a:lnTo>
                    <a:pt x="2070" y="854"/>
                  </a:lnTo>
                  <a:lnTo>
                    <a:pt x="1527" y="699"/>
                  </a:lnTo>
                  <a:lnTo>
                    <a:pt x="983" y="492"/>
                  </a:lnTo>
                  <a:lnTo>
                    <a:pt x="466" y="259"/>
                  </a:lnTo>
                  <a:lnTo>
                    <a:pt x="0" y="0"/>
                  </a:lnTo>
                  <a:close/>
                  <a:moveTo>
                    <a:pt x="854" y="2174"/>
                  </a:moveTo>
                  <a:lnTo>
                    <a:pt x="1294" y="2277"/>
                  </a:lnTo>
                  <a:lnTo>
                    <a:pt x="1941" y="2407"/>
                  </a:lnTo>
                  <a:lnTo>
                    <a:pt x="2769" y="2510"/>
                  </a:lnTo>
                  <a:lnTo>
                    <a:pt x="3235" y="2562"/>
                  </a:lnTo>
                  <a:lnTo>
                    <a:pt x="3752" y="2588"/>
                  </a:lnTo>
                  <a:lnTo>
                    <a:pt x="3933" y="2252"/>
                  </a:lnTo>
                  <a:lnTo>
                    <a:pt x="3209" y="2303"/>
                  </a:lnTo>
                  <a:lnTo>
                    <a:pt x="2484" y="2329"/>
                  </a:lnTo>
                  <a:lnTo>
                    <a:pt x="2044" y="2329"/>
                  </a:lnTo>
                  <a:lnTo>
                    <a:pt x="1630" y="2303"/>
                  </a:lnTo>
                  <a:lnTo>
                    <a:pt x="1216" y="2252"/>
                  </a:lnTo>
                  <a:lnTo>
                    <a:pt x="854" y="2174"/>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46"/>
            <p:cNvSpPr/>
            <p:nvPr/>
          </p:nvSpPr>
          <p:spPr>
            <a:xfrm>
              <a:off x="8427812" y="3715948"/>
              <a:ext cx="52891" cy="7127"/>
            </a:xfrm>
            <a:custGeom>
              <a:rect b="b" l="l" r="r" t="t"/>
              <a:pathLst>
                <a:path extrusionOk="0" fill="none" h="415" w="3080">
                  <a:moveTo>
                    <a:pt x="0" y="1"/>
                  </a:moveTo>
                  <a:lnTo>
                    <a:pt x="0" y="1"/>
                  </a:lnTo>
                  <a:lnTo>
                    <a:pt x="440" y="104"/>
                  </a:lnTo>
                  <a:lnTo>
                    <a:pt x="1087" y="234"/>
                  </a:lnTo>
                  <a:lnTo>
                    <a:pt x="1915" y="337"/>
                  </a:lnTo>
                  <a:lnTo>
                    <a:pt x="2381" y="389"/>
                  </a:lnTo>
                  <a:lnTo>
                    <a:pt x="2898" y="415"/>
                  </a:lnTo>
                  <a:lnTo>
                    <a:pt x="2898" y="415"/>
                  </a:lnTo>
                  <a:lnTo>
                    <a:pt x="3079" y="79"/>
                  </a:lnTo>
                  <a:lnTo>
                    <a:pt x="3079" y="79"/>
                  </a:lnTo>
                  <a:lnTo>
                    <a:pt x="2355" y="130"/>
                  </a:lnTo>
                  <a:lnTo>
                    <a:pt x="1630" y="156"/>
                  </a:lnTo>
                  <a:lnTo>
                    <a:pt x="1630" y="156"/>
                  </a:lnTo>
                  <a:lnTo>
                    <a:pt x="1190" y="156"/>
                  </a:lnTo>
                  <a:lnTo>
                    <a:pt x="776" y="130"/>
                  </a:lnTo>
                  <a:lnTo>
                    <a:pt x="362" y="79"/>
                  </a:lnTo>
                  <a:lnTo>
                    <a:pt x="0" y="1"/>
                  </a:lnTo>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46"/>
            <p:cNvSpPr/>
            <p:nvPr/>
          </p:nvSpPr>
          <p:spPr>
            <a:xfrm>
              <a:off x="8424258" y="3715072"/>
              <a:ext cx="3572" cy="893"/>
            </a:xfrm>
            <a:custGeom>
              <a:rect b="b" l="l" r="r" t="t"/>
              <a:pathLst>
                <a:path extrusionOk="0" fill="none" h="52" w="208">
                  <a:moveTo>
                    <a:pt x="0" y="0"/>
                  </a:moveTo>
                  <a:lnTo>
                    <a:pt x="0" y="0"/>
                  </a:lnTo>
                  <a:lnTo>
                    <a:pt x="207" y="52"/>
                  </a:lnTo>
                  <a:lnTo>
                    <a:pt x="207" y="5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46"/>
            <p:cNvSpPr/>
            <p:nvPr/>
          </p:nvSpPr>
          <p:spPr>
            <a:xfrm>
              <a:off x="8546886" y="3724844"/>
              <a:ext cx="120001" cy="114661"/>
            </a:xfrm>
            <a:custGeom>
              <a:rect b="b" l="l" r="r" t="t"/>
              <a:pathLst>
                <a:path extrusionOk="0" h="6677" w="6988">
                  <a:moveTo>
                    <a:pt x="79" y="1"/>
                  </a:moveTo>
                  <a:lnTo>
                    <a:pt x="1" y="78"/>
                  </a:lnTo>
                  <a:lnTo>
                    <a:pt x="777" y="984"/>
                  </a:lnTo>
                  <a:lnTo>
                    <a:pt x="1657" y="1941"/>
                  </a:lnTo>
                  <a:lnTo>
                    <a:pt x="2744" y="3054"/>
                  </a:lnTo>
                  <a:lnTo>
                    <a:pt x="3779" y="4063"/>
                  </a:lnTo>
                  <a:lnTo>
                    <a:pt x="4297" y="4581"/>
                  </a:lnTo>
                  <a:lnTo>
                    <a:pt x="4840" y="5046"/>
                  </a:lnTo>
                  <a:lnTo>
                    <a:pt x="5383" y="5512"/>
                  </a:lnTo>
                  <a:lnTo>
                    <a:pt x="5927" y="5952"/>
                  </a:lnTo>
                  <a:lnTo>
                    <a:pt x="6444" y="6340"/>
                  </a:lnTo>
                  <a:lnTo>
                    <a:pt x="6962" y="6677"/>
                  </a:lnTo>
                  <a:lnTo>
                    <a:pt x="6988" y="6573"/>
                  </a:lnTo>
                  <a:lnTo>
                    <a:pt x="6496" y="6237"/>
                  </a:lnTo>
                  <a:lnTo>
                    <a:pt x="5953" y="5849"/>
                  </a:lnTo>
                  <a:lnTo>
                    <a:pt x="5435" y="5409"/>
                  </a:lnTo>
                  <a:lnTo>
                    <a:pt x="4892" y="4969"/>
                  </a:lnTo>
                  <a:lnTo>
                    <a:pt x="4374" y="4477"/>
                  </a:lnTo>
                  <a:lnTo>
                    <a:pt x="3831" y="3986"/>
                  </a:lnTo>
                  <a:lnTo>
                    <a:pt x="2822" y="3002"/>
                  </a:lnTo>
                  <a:lnTo>
                    <a:pt x="1735" y="1864"/>
                  </a:lnTo>
                  <a:lnTo>
                    <a:pt x="855" y="906"/>
                  </a:lnTo>
                  <a:lnTo>
                    <a:pt x="286" y="259"/>
                  </a:lnTo>
                  <a:lnTo>
                    <a:pt x="130" y="78"/>
                  </a:lnTo>
                  <a:lnTo>
                    <a:pt x="7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46"/>
            <p:cNvSpPr/>
            <p:nvPr/>
          </p:nvSpPr>
          <p:spPr>
            <a:xfrm>
              <a:off x="8635325" y="3837718"/>
              <a:ext cx="45335" cy="337285"/>
            </a:xfrm>
            <a:custGeom>
              <a:rect b="b" l="l" r="r" t="t"/>
              <a:pathLst>
                <a:path extrusionOk="0" h="19641" w="2640">
                  <a:moveTo>
                    <a:pt x="1838" y="0"/>
                  </a:moveTo>
                  <a:lnTo>
                    <a:pt x="1812" y="104"/>
                  </a:lnTo>
                  <a:lnTo>
                    <a:pt x="2174" y="311"/>
                  </a:lnTo>
                  <a:lnTo>
                    <a:pt x="2536" y="492"/>
                  </a:lnTo>
                  <a:lnTo>
                    <a:pt x="2096" y="3338"/>
                  </a:lnTo>
                  <a:lnTo>
                    <a:pt x="1268" y="9005"/>
                  </a:lnTo>
                  <a:lnTo>
                    <a:pt x="803" y="12343"/>
                  </a:lnTo>
                  <a:lnTo>
                    <a:pt x="389" y="15449"/>
                  </a:lnTo>
                  <a:lnTo>
                    <a:pt x="233" y="16820"/>
                  </a:lnTo>
                  <a:lnTo>
                    <a:pt x="104" y="18010"/>
                  </a:lnTo>
                  <a:lnTo>
                    <a:pt x="26" y="18968"/>
                  </a:lnTo>
                  <a:lnTo>
                    <a:pt x="0" y="19641"/>
                  </a:lnTo>
                  <a:lnTo>
                    <a:pt x="104" y="19641"/>
                  </a:lnTo>
                  <a:lnTo>
                    <a:pt x="130" y="18968"/>
                  </a:lnTo>
                  <a:lnTo>
                    <a:pt x="207" y="18010"/>
                  </a:lnTo>
                  <a:lnTo>
                    <a:pt x="337" y="16846"/>
                  </a:lnTo>
                  <a:lnTo>
                    <a:pt x="492" y="15475"/>
                  </a:lnTo>
                  <a:lnTo>
                    <a:pt x="803" y="13171"/>
                  </a:lnTo>
                  <a:lnTo>
                    <a:pt x="1139" y="10687"/>
                  </a:lnTo>
                  <a:lnTo>
                    <a:pt x="1838" y="5797"/>
                  </a:lnTo>
                  <a:lnTo>
                    <a:pt x="2407" y="1993"/>
                  </a:lnTo>
                  <a:lnTo>
                    <a:pt x="2562" y="880"/>
                  </a:lnTo>
                  <a:lnTo>
                    <a:pt x="2640" y="466"/>
                  </a:lnTo>
                  <a:lnTo>
                    <a:pt x="2640" y="440"/>
                  </a:lnTo>
                  <a:lnTo>
                    <a:pt x="2614" y="414"/>
                  </a:lnTo>
                  <a:lnTo>
                    <a:pt x="2226" y="233"/>
                  </a:lnTo>
                  <a:lnTo>
                    <a:pt x="183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46"/>
            <p:cNvSpPr/>
            <p:nvPr/>
          </p:nvSpPr>
          <p:spPr>
            <a:xfrm>
              <a:off x="8367365" y="3730614"/>
              <a:ext cx="96887" cy="121787"/>
            </a:xfrm>
            <a:custGeom>
              <a:rect b="b" l="l" r="r" t="t"/>
              <a:pathLst>
                <a:path extrusionOk="0" h="7092" w="5642">
                  <a:moveTo>
                    <a:pt x="5538" y="1"/>
                  </a:moveTo>
                  <a:lnTo>
                    <a:pt x="5383" y="260"/>
                  </a:lnTo>
                  <a:lnTo>
                    <a:pt x="4374" y="1683"/>
                  </a:lnTo>
                  <a:lnTo>
                    <a:pt x="3598" y="2718"/>
                  </a:lnTo>
                  <a:lnTo>
                    <a:pt x="2718" y="3857"/>
                  </a:lnTo>
                  <a:lnTo>
                    <a:pt x="2071" y="4659"/>
                  </a:lnTo>
                  <a:lnTo>
                    <a:pt x="1398" y="5487"/>
                  </a:lnTo>
                  <a:lnTo>
                    <a:pt x="699" y="6263"/>
                  </a:lnTo>
                  <a:lnTo>
                    <a:pt x="1" y="6988"/>
                  </a:lnTo>
                  <a:lnTo>
                    <a:pt x="53" y="7091"/>
                  </a:lnTo>
                  <a:lnTo>
                    <a:pt x="467" y="6651"/>
                  </a:lnTo>
                  <a:lnTo>
                    <a:pt x="906" y="6211"/>
                  </a:lnTo>
                  <a:lnTo>
                    <a:pt x="1735" y="5228"/>
                  </a:lnTo>
                  <a:lnTo>
                    <a:pt x="2563" y="4245"/>
                  </a:lnTo>
                  <a:lnTo>
                    <a:pt x="3313" y="3261"/>
                  </a:lnTo>
                  <a:lnTo>
                    <a:pt x="4245" y="2019"/>
                  </a:lnTo>
                  <a:lnTo>
                    <a:pt x="4969" y="1010"/>
                  </a:lnTo>
                  <a:lnTo>
                    <a:pt x="5642" y="53"/>
                  </a:lnTo>
                  <a:lnTo>
                    <a:pt x="553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46"/>
            <p:cNvSpPr/>
            <p:nvPr/>
          </p:nvSpPr>
          <p:spPr>
            <a:xfrm>
              <a:off x="8346037" y="3850598"/>
              <a:ext cx="72451" cy="380405"/>
            </a:xfrm>
            <a:custGeom>
              <a:rect b="b" l="l" r="r" t="t"/>
              <a:pathLst>
                <a:path extrusionOk="0" h="22152" w="4219">
                  <a:moveTo>
                    <a:pt x="1243" y="1"/>
                  </a:moveTo>
                  <a:lnTo>
                    <a:pt x="648" y="570"/>
                  </a:lnTo>
                  <a:lnTo>
                    <a:pt x="52" y="1087"/>
                  </a:lnTo>
                  <a:lnTo>
                    <a:pt x="1" y="1113"/>
                  </a:lnTo>
                  <a:lnTo>
                    <a:pt x="27" y="1139"/>
                  </a:lnTo>
                  <a:lnTo>
                    <a:pt x="52" y="1217"/>
                  </a:lnTo>
                  <a:lnTo>
                    <a:pt x="285" y="1786"/>
                  </a:lnTo>
                  <a:lnTo>
                    <a:pt x="674" y="2899"/>
                  </a:lnTo>
                  <a:lnTo>
                    <a:pt x="932" y="3675"/>
                  </a:lnTo>
                  <a:lnTo>
                    <a:pt x="1191" y="4581"/>
                  </a:lnTo>
                  <a:lnTo>
                    <a:pt x="1476" y="5642"/>
                  </a:lnTo>
                  <a:lnTo>
                    <a:pt x="1786" y="6858"/>
                  </a:lnTo>
                  <a:lnTo>
                    <a:pt x="2123" y="8229"/>
                  </a:lnTo>
                  <a:lnTo>
                    <a:pt x="2433" y="9730"/>
                  </a:lnTo>
                  <a:lnTo>
                    <a:pt x="2744" y="11412"/>
                  </a:lnTo>
                  <a:lnTo>
                    <a:pt x="3054" y="13250"/>
                  </a:lnTo>
                  <a:lnTo>
                    <a:pt x="3365" y="15216"/>
                  </a:lnTo>
                  <a:lnTo>
                    <a:pt x="3623" y="17364"/>
                  </a:lnTo>
                  <a:lnTo>
                    <a:pt x="3882" y="19693"/>
                  </a:lnTo>
                  <a:lnTo>
                    <a:pt x="4115" y="22151"/>
                  </a:lnTo>
                  <a:lnTo>
                    <a:pt x="4219" y="22151"/>
                  </a:lnTo>
                  <a:lnTo>
                    <a:pt x="3986" y="19615"/>
                  </a:lnTo>
                  <a:lnTo>
                    <a:pt x="3727" y="17260"/>
                  </a:lnTo>
                  <a:lnTo>
                    <a:pt x="3442" y="15087"/>
                  </a:lnTo>
                  <a:lnTo>
                    <a:pt x="3132" y="13068"/>
                  </a:lnTo>
                  <a:lnTo>
                    <a:pt x="2821" y="11205"/>
                  </a:lnTo>
                  <a:lnTo>
                    <a:pt x="2485" y="9523"/>
                  </a:lnTo>
                  <a:lnTo>
                    <a:pt x="2174" y="7997"/>
                  </a:lnTo>
                  <a:lnTo>
                    <a:pt x="1838" y="6625"/>
                  </a:lnTo>
                  <a:lnTo>
                    <a:pt x="1527" y="5409"/>
                  </a:lnTo>
                  <a:lnTo>
                    <a:pt x="1243" y="4348"/>
                  </a:lnTo>
                  <a:lnTo>
                    <a:pt x="958" y="3442"/>
                  </a:lnTo>
                  <a:lnTo>
                    <a:pt x="725" y="2692"/>
                  </a:lnTo>
                  <a:lnTo>
                    <a:pt x="337" y="1631"/>
                  </a:lnTo>
                  <a:lnTo>
                    <a:pt x="130" y="1139"/>
                  </a:lnTo>
                  <a:lnTo>
                    <a:pt x="699" y="673"/>
                  </a:lnTo>
                  <a:lnTo>
                    <a:pt x="1295" y="104"/>
                  </a:lnTo>
                  <a:lnTo>
                    <a:pt x="1243"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46"/>
            <p:cNvSpPr/>
            <p:nvPr/>
          </p:nvSpPr>
          <p:spPr>
            <a:xfrm>
              <a:off x="8183843" y="3841720"/>
              <a:ext cx="7127" cy="7127"/>
            </a:xfrm>
            <a:custGeom>
              <a:rect b="b" l="l" r="r" t="t"/>
              <a:pathLst>
                <a:path extrusionOk="0" h="415" w="415">
                  <a:moveTo>
                    <a:pt x="415" y="0"/>
                  </a:moveTo>
                  <a:lnTo>
                    <a:pt x="1" y="414"/>
                  </a:lnTo>
                  <a:lnTo>
                    <a:pt x="104" y="362"/>
                  </a:lnTo>
                  <a:lnTo>
                    <a:pt x="389" y="181"/>
                  </a:lnTo>
                  <a:lnTo>
                    <a:pt x="415" y="0"/>
                  </a:lnTo>
                  <a:close/>
                </a:path>
              </a:pathLst>
            </a:custGeom>
            <a:solidFill>
              <a:srgbClr val="134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46"/>
            <p:cNvSpPr/>
            <p:nvPr/>
          </p:nvSpPr>
          <p:spPr>
            <a:xfrm>
              <a:off x="8183843" y="3841720"/>
              <a:ext cx="7127" cy="7127"/>
            </a:xfrm>
            <a:custGeom>
              <a:rect b="b" l="l" r="r" t="t"/>
              <a:pathLst>
                <a:path extrusionOk="0" fill="none" h="415" w="415">
                  <a:moveTo>
                    <a:pt x="415" y="0"/>
                  </a:moveTo>
                  <a:lnTo>
                    <a:pt x="415" y="0"/>
                  </a:lnTo>
                  <a:lnTo>
                    <a:pt x="1" y="414"/>
                  </a:lnTo>
                  <a:lnTo>
                    <a:pt x="1" y="414"/>
                  </a:lnTo>
                  <a:lnTo>
                    <a:pt x="104" y="362"/>
                  </a:lnTo>
                  <a:lnTo>
                    <a:pt x="389" y="181"/>
                  </a:lnTo>
                  <a:lnTo>
                    <a:pt x="389" y="181"/>
                  </a:lnTo>
                  <a:lnTo>
                    <a:pt x="4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46"/>
            <p:cNvSpPr/>
            <p:nvPr/>
          </p:nvSpPr>
          <p:spPr>
            <a:xfrm>
              <a:off x="8190506" y="3823500"/>
              <a:ext cx="137328" cy="49783"/>
            </a:xfrm>
            <a:custGeom>
              <a:rect b="b" l="l" r="r" t="t"/>
              <a:pathLst>
                <a:path extrusionOk="0" h="2899" w="7997">
                  <a:moveTo>
                    <a:pt x="2692" y="0"/>
                  </a:moveTo>
                  <a:lnTo>
                    <a:pt x="2382" y="26"/>
                  </a:lnTo>
                  <a:lnTo>
                    <a:pt x="2045" y="52"/>
                  </a:lnTo>
                  <a:lnTo>
                    <a:pt x="1709" y="130"/>
                  </a:lnTo>
                  <a:lnTo>
                    <a:pt x="1372" y="233"/>
                  </a:lnTo>
                  <a:lnTo>
                    <a:pt x="1036" y="388"/>
                  </a:lnTo>
                  <a:lnTo>
                    <a:pt x="700" y="569"/>
                  </a:lnTo>
                  <a:lnTo>
                    <a:pt x="363" y="802"/>
                  </a:lnTo>
                  <a:lnTo>
                    <a:pt x="27" y="1061"/>
                  </a:lnTo>
                  <a:lnTo>
                    <a:pt x="1" y="1242"/>
                  </a:lnTo>
                  <a:lnTo>
                    <a:pt x="441" y="1035"/>
                  </a:lnTo>
                  <a:lnTo>
                    <a:pt x="700" y="906"/>
                  </a:lnTo>
                  <a:lnTo>
                    <a:pt x="1010" y="802"/>
                  </a:lnTo>
                  <a:lnTo>
                    <a:pt x="1372" y="725"/>
                  </a:lnTo>
                  <a:lnTo>
                    <a:pt x="1760" y="647"/>
                  </a:lnTo>
                  <a:lnTo>
                    <a:pt x="2175" y="595"/>
                  </a:lnTo>
                  <a:lnTo>
                    <a:pt x="2614" y="569"/>
                  </a:lnTo>
                  <a:lnTo>
                    <a:pt x="3158" y="595"/>
                  </a:lnTo>
                  <a:lnTo>
                    <a:pt x="3753" y="699"/>
                  </a:lnTo>
                  <a:lnTo>
                    <a:pt x="4064" y="751"/>
                  </a:lnTo>
                  <a:lnTo>
                    <a:pt x="4374" y="828"/>
                  </a:lnTo>
                  <a:lnTo>
                    <a:pt x="4710" y="932"/>
                  </a:lnTo>
                  <a:lnTo>
                    <a:pt x="5047" y="1061"/>
                  </a:lnTo>
                  <a:lnTo>
                    <a:pt x="5383" y="1216"/>
                  </a:lnTo>
                  <a:lnTo>
                    <a:pt x="5720" y="1372"/>
                  </a:lnTo>
                  <a:lnTo>
                    <a:pt x="6082" y="1553"/>
                  </a:lnTo>
                  <a:lnTo>
                    <a:pt x="6444" y="1786"/>
                  </a:lnTo>
                  <a:lnTo>
                    <a:pt x="6832" y="2019"/>
                  </a:lnTo>
                  <a:lnTo>
                    <a:pt x="7220" y="2277"/>
                  </a:lnTo>
                  <a:lnTo>
                    <a:pt x="7609" y="2588"/>
                  </a:lnTo>
                  <a:lnTo>
                    <a:pt x="7997" y="2898"/>
                  </a:lnTo>
                  <a:lnTo>
                    <a:pt x="7867" y="2769"/>
                  </a:lnTo>
                  <a:lnTo>
                    <a:pt x="7557" y="2458"/>
                  </a:lnTo>
                  <a:lnTo>
                    <a:pt x="7039" y="1993"/>
                  </a:lnTo>
                  <a:lnTo>
                    <a:pt x="6729" y="1734"/>
                  </a:lnTo>
                  <a:lnTo>
                    <a:pt x="6392" y="1449"/>
                  </a:lnTo>
                  <a:lnTo>
                    <a:pt x="6004" y="1190"/>
                  </a:lnTo>
                  <a:lnTo>
                    <a:pt x="5590" y="932"/>
                  </a:lnTo>
                  <a:lnTo>
                    <a:pt x="5150" y="673"/>
                  </a:lnTo>
                  <a:lnTo>
                    <a:pt x="4710" y="466"/>
                  </a:lnTo>
                  <a:lnTo>
                    <a:pt x="4219" y="259"/>
                  </a:lnTo>
                  <a:lnTo>
                    <a:pt x="3727" y="130"/>
                  </a:lnTo>
                  <a:lnTo>
                    <a:pt x="3210" y="26"/>
                  </a:lnTo>
                  <a:lnTo>
                    <a:pt x="297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46"/>
            <p:cNvSpPr/>
            <p:nvPr/>
          </p:nvSpPr>
          <p:spPr>
            <a:xfrm>
              <a:off x="8703311" y="3777271"/>
              <a:ext cx="143545" cy="49800"/>
            </a:xfrm>
            <a:custGeom>
              <a:rect b="b" l="l" r="r" t="t"/>
              <a:pathLst>
                <a:path extrusionOk="0" h="2900" w="8359">
                  <a:moveTo>
                    <a:pt x="5021" y="1"/>
                  </a:moveTo>
                  <a:lnTo>
                    <a:pt x="4762" y="27"/>
                  </a:lnTo>
                  <a:lnTo>
                    <a:pt x="4270" y="130"/>
                  </a:lnTo>
                  <a:lnTo>
                    <a:pt x="3779" y="260"/>
                  </a:lnTo>
                  <a:lnTo>
                    <a:pt x="3287" y="467"/>
                  </a:lnTo>
                  <a:lnTo>
                    <a:pt x="2821" y="674"/>
                  </a:lnTo>
                  <a:lnTo>
                    <a:pt x="2381" y="907"/>
                  </a:lnTo>
                  <a:lnTo>
                    <a:pt x="1993" y="1191"/>
                  </a:lnTo>
                  <a:lnTo>
                    <a:pt x="1605" y="1450"/>
                  </a:lnTo>
                  <a:lnTo>
                    <a:pt x="1243" y="1735"/>
                  </a:lnTo>
                  <a:lnTo>
                    <a:pt x="932" y="1993"/>
                  </a:lnTo>
                  <a:lnTo>
                    <a:pt x="440" y="2459"/>
                  </a:lnTo>
                  <a:lnTo>
                    <a:pt x="104" y="2770"/>
                  </a:lnTo>
                  <a:lnTo>
                    <a:pt x="1" y="2899"/>
                  </a:lnTo>
                  <a:lnTo>
                    <a:pt x="1" y="2899"/>
                  </a:lnTo>
                  <a:lnTo>
                    <a:pt x="389" y="2589"/>
                  </a:lnTo>
                  <a:lnTo>
                    <a:pt x="777" y="2278"/>
                  </a:lnTo>
                  <a:lnTo>
                    <a:pt x="1165" y="2019"/>
                  </a:lnTo>
                  <a:lnTo>
                    <a:pt x="1527" y="1786"/>
                  </a:lnTo>
                  <a:lnTo>
                    <a:pt x="1915" y="1554"/>
                  </a:lnTo>
                  <a:lnTo>
                    <a:pt x="2252" y="1372"/>
                  </a:lnTo>
                  <a:lnTo>
                    <a:pt x="2614" y="1217"/>
                  </a:lnTo>
                  <a:lnTo>
                    <a:pt x="2951" y="1062"/>
                  </a:lnTo>
                  <a:lnTo>
                    <a:pt x="3287" y="933"/>
                  </a:lnTo>
                  <a:lnTo>
                    <a:pt x="3623" y="829"/>
                  </a:lnTo>
                  <a:lnTo>
                    <a:pt x="3934" y="751"/>
                  </a:lnTo>
                  <a:lnTo>
                    <a:pt x="4244" y="674"/>
                  </a:lnTo>
                  <a:lnTo>
                    <a:pt x="4840" y="596"/>
                  </a:lnTo>
                  <a:lnTo>
                    <a:pt x="5383" y="570"/>
                  </a:lnTo>
                  <a:lnTo>
                    <a:pt x="5719" y="596"/>
                  </a:lnTo>
                  <a:lnTo>
                    <a:pt x="6056" y="622"/>
                  </a:lnTo>
                  <a:lnTo>
                    <a:pt x="6340" y="674"/>
                  </a:lnTo>
                  <a:lnTo>
                    <a:pt x="6625" y="726"/>
                  </a:lnTo>
                  <a:lnTo>
                    <a:pt x="7143" y="855"/>
                  </a:lnTo>
                  <a:lnTo>
                    <a:pt x="7582" y="1036"/>
                  </a:lnTo>
                  <a:lnTo>
                    <a:pt x="7919" y="1191"/>
                  </a:lnTo>
                  <a:lnTo>
                    <a:pt x="8178" y="1347"/>
                  </a:lnTo>
                  <a:lnTo>
                    <a:pt x="8359" y="1476"/>
                  </a:lnTo>
                  <a:lnTo>
                    <a:pt x="7996" y="1114"/>
                  </a:lnTo>
                  <a:lnTo>
                    <a:pt x="7608" y="803"/>
                  </a:lnTo>
                  <a:lnTo>
                    <a:pt x="7220" y="544"/>
                  </a:lnTo>
                  <a:lnTo>
                    <a:pt x="6832" y="337"/>
                  </a:lnTo>
                  <a:lnTo>
                    <a:pt x="6444" y="182"/>
                  </a:lnTo>
                  <a:lnTo>
                    <a:pt x="6056" y="79"/>
                  </a:lnTo>
                  <a:lnTo>
                    <a:pt x="5668" y="27"/>
                  </a:lnTo>
                  <a:lnTo>
                    <a:pt x="5279"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46"/>
            <p:cNvSpPr/>
            <p:nvPr/>
          </p:nvSpPr>
          <p:spPr>
            <a:xfrm>
              <a:off x="8006537" y="2969855"/>
              <a:ext cx="70682" cy="128450"/>
            </a:xfrm>
            <a:custGeom>
              <a:rect b="b" l="l" r="r" t="t"/>
              <a:pathLst>
                <a:path extrusionOk="0" h="7480" w="4116">
                  <a:moveTo>
                    <a:pt x="2770" y="1"/>
                  </a:moveTo>
                  <a:lnTo>
                    <a:pt x="544" y="3003"/>
                  </a:lnTo>
                  <a:lnTo>
                    <a:pt x="467" y="3132"/>
                  </a:lnTo>
                  <a:lnTo>
                    <a:pt x="311" y="3546"/>
                  </a:lnTo>
                  <a:lnTo>
                    <a:pt x="208" y="3831"/>
                  </a:lnTo>
                  <a:lnTo>
                    <a:pt x="130" y="4141"/>
                  </a:lnTo>
                  <a:lnTo>
                    <a:pt x="53" y="4478"/>
                  </a:lnTo>
                  <a:lnTo>
                    <a:pt x="1" y="4840"/>
                  </a:lnTo>
                  <a:lnTo>
                    <a:pt x="1" y="5228"/>
                  </a:lnTo>
                  <a:lnTo>
                    <a:pt x="53" y="5590"/>
                  </a:lnTo>
                  <a:lnTo>
                    <a:pt x="104" y="5797"/>
                  </a:lnTo>
                  <a:lnTo>
                    <a:pt x="156" y="5978"/>
                  </a:lnTo>
                  <a:lnTo>
                    <a:pt x="234" y="6160"/>
                  </a:lnTo>
                  <a:lnTo>
                    <a:pt x="311" y="6341"/>
                  </a:lnTo>
                  <a:lnTo>
                    <a:pt x="441" y="6496"/>
                  </a:lnTo>
                  <a:lnTo>
                    <a:pt x="570" y="6677"/>
                  </a:lnTo>
                  <a:lnTo>
                    <a:pt x="725" y="6832"/>
                  </a:lnTo>
                  <a:lnTo>
                    <a:pt x="907" y="6988"/>
                  </a:lnTo>
                  <a:lnTo>
                    <a:pt x="1114" y="7117"/>
                  </a:lnTo>
                  <a:lnTo>
                    <a:pt x="1347" y="7246"/>
                  </a:lnTo>
                  <a:lnTo>
                    <a:pt x="1605" y="7376"/>
                  </a:lnTo>
                  <a:lnTo>
                    <a:pt x="1890" y="7479"/>
                  </a:lnTo>
                  <a:lnTo>
                    <a:pt x="3624" y="7091"/>
                  </a:lnTo>
                  <a:lnTo>
                    <a:pt x="4115" y="4969"/>
                  </a:lnTo>
                  <a:lnTo>
                    <a:pt x="3106" y="2847"/>
                  </a:lnTo>
                  <a:lnTo>
                    <a:pt x="2614" y="1295"/>
                  </a:lnTo>
                  <a:lnTo>
                    <a:pt x="27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46"/>
            <p:cNvSpPr/>
            <p:nvPr/>
          </p:nvSpPr>
          <p:spPr>
            <a:xfrm>
              <a:off x="4753773" y="2977857"/>
              <a:ext cx="303077" cy="471059"/>
            </a:xfrm>
            <a:custGeom>
              <a:rect b="b" l="l" r="r" t="t"/>
              <a:pathLst>
                <a:path extrusionOk="0" h="27431" w="17649">
                  <a:moveTo>
                    <a:pt x="12654" y="1"/>
                  </a:moveTo>
                  <a:lnTo>
                    <a:pt x="12214" y="27"/>
                  </a:lnTo>
                  <a:lnTo>
                    <a:pt x="11774" y="78"/>
                  </a:lnTo>
                  <a:lnTo>
                    <a:pt x="11360" y="182"/>
                  </a:lnTo>
                  <a:lnTo>
                    <a:pt x="10972" y="285"/>
                  </a:lnTo>
                  <a:lnTo>
                    <a:pt x="10610" y="415"/>
                  </a:lnTo>
                  <a:lnTo>
                    <a:pt x="10248" y="570"/>
                  </a:lnTo>
                  <a:lnTo>
                    <a:pt x="9937" y="751"/>
                  </a:lnTo>
                  <a:lnTo>
                    <a:pt x="9653" y="984"/>
                  </a:lnTo>
                  <a:lnTo>
                    <a:pt x="9420" y="1217"/>
                  </a:lnTo>
                  <a:lnTo>
                    <a:pt x="9239" y="1476"/>
                  </a:lnTo>
                  <a:lnTo>
                    <a:pt x="8229" y="3158"/>
                  </a:lnTo>
                  <a:lnTo>
                    <a:pt x="7272" y="4736"/>
                  </a:lnTo>
                  <a:lnTo>
                    <a:pt x="6392" y="6263"/>
                  </a:lnTo>
                  <a:lnTo>
                    <a:pt x="5564" y="7712"/>
                  </a:lnTo>
                  <a:lnTo>
                    <a:pt x="4814" y="9083"/>
                  </a:lnTo>
                  <a:lnTo>
                    <a:pt x="4115" y="10377"/>
                  </a:lnTo>
                  <a:lnTo>
                    <a:pt x="3468" y="11619"/>
                  </a:lnTo>
                  <a:lnTo>
                    <a:pt x="2873" y="12784"/>
                  </a:lnTo>
                  <a:lnTo>
                    <a:pt x="2355" y="13896"/>
                  </a:lnTo>
                  <a:lnTo>
                    <a:pt x="1890" y="14932"/>
                  </a:lnTo>
                  <a:lnTo>
                    <a:pt x="1476" y="15915"/>
                  </a:lnTo>
                  <a:lnTo>
                    <a:pt x="1087" y="16821"/>
                  </a:lnTo>
                  <a:lnTo>
                    <a:pt x="777" y="17674"/>
                  </a:lnTo>
                  <a:lnTo>
                    <a:pt x="518" y="18477"/>
                  </a:lnTo>
                  <a:lnTo>
                    <a:pt x="311" y="19227"/>
                  </a:lnTo>
                  <a:lnTo>
                    <a:pt x="130" y="19900"/>
                  </a:lnTo>
                  <a:lnTo>
                    <a:pt x="78" y="20262"/>
                  </a:lnTo>
                  <a:lnTo>
                    <a:pt x="26" y="20702"/>
                  </a:lnTo>
                  <a:lnTo>
                    <a:pt x="1" y="21194"/>
                  </a:lnTo>
                  <a:lnTo>
                    <a:pt x="1" y="21711"/>
                  </a:lnTo>
                  <a:lnTo>
                    <a:pt x="26" y="22281"/>
                  </a:lnTo>
                  <a:lnTo>
                    <a:pt x="104" y="22850"/>
                  </a:lnTo>
                  <a:lnTo>
                    <a:pt x="182" y="23445"/>
                  </a:lnTo>
                  <a:lnTo>
                    <a:pt x="311" y="24040"/>
                  </a:lnTo>
                  <a:lnTo>
                    <a:pt x="466" y="24609"/>
                  </a:lnTo>
                  <a:lnTo>
                    <a:pt x="673" y="25153"/>
                  </a:lnTo>
                  <a:lnTo>
                    <a:pt x="932" y="25670"/>
                  </a:lnTo>
                  <a:lnTo>
                    <a:pt x="1061" y="25903"/>
                  </a:lnTo>
                  <a:lnTo>
                    <a:pt x="1217" y="26136"/>
                  </a:lnTo>
                  <a:lnTo>
                    <a:pt x="1372" y="26343"/>
                  </a:lnTo>
                  <a:lnTo>
                    <a:pt x="1553" y="26524"/>
                  </a:lnTo>
                  <a:lnTo>
                    <a:pt x="1734" y="26705"/>
                  </a:lnTo>
                  <a:lnTo>
                    <a:pt x="1941" y="26861"/>
                  </a:lnTo>
                  <a:lnTo>
                    <a:pt x="2148" y="26990"/>
                  </a:lnTo>
                  <a:lnTo>
                    <a:pt x="2381" y="27120"/>
                  </a:lnTo>
                  <a:lnTo>
                    <a:pt x="2614" y="27197"/>
                  </a:lnTo>
                  <a:lnTo>
                    <a:pt x="2873" y="27249"/>
                  </a:lnTo>
                  <a:lnTo>
                    <a:pt x="3416" y="27352"/>
                  </a:lnTo>
                  <a:lnTo>
                    <a:pt x="3856" y="27430"/>
                  </a:lnTo>
                  <a:lnTo>
                    <a:pt x="4374" y="27430"/>
                  </a:lnTo>
                  <a:lnTo>
                    <a:pt x="4503" y="27378"/>
                  </a:lnTo>
                  <a:lnTo>
                    <a:pt x="4658" y="27327"/>
                  </a:lnTo>
                  <a:lnTo>
                    <a:pt x="4762" y="27223"/>
                  </a:lnTo>
                  <a:lnTo>
                    <a:pt x="4891" y="27120"/>
                  </a:lnTo>
                  <a:lnTo>
                    <a:pt x="4995" y="26964"/>
                  </a:lnTo>
                  <a:lnTo>
                    <a:pt x="5098" y="26783"/>
                  </a:lnTo>
                  <a:lnTo>
                    <a:pt x="5228" y="26576"/>
                  </a:lnTo>
                  <a:lnTo>
                    <a:pt x="5435" y="26059"/>
                  </a:lnTo>
                  <a:lnTo>
                    <a:pt x="16924" y="7298"/>
                  </a:lnTo>
                  <a:lnTo>
                    <a:pt x="17027" y="7065"/>
                  </a:lnTo>
                  <a:lnTo>
                    <a:pt x="17234" y="6444"/>
                  </a:lnTo>
                  <a:lnTo>
                    <a:pt x="17364" y="6030"/>
                  </a:lnTo>
                  <a:lnTo>
                    <a:pt x="17493" y="5538"/>
                  </a:lnTo>
                  <a:lnTo>
                    <a:pt x="17597" y="5021"/>
                  </a:lnTo>
                  <a:lnTo>
                    <a:pt x="17648" y="4451"/>
                  </a:lnTo>
                  <a:lnTo>
                    <a:pt x="17648" y="3882"/>
                  </a:lnTo>
                  <a:lnTo>
                    <a:pt x="17648" y="3598"/>
                  </a:lnTo>
                  <a:lnTo>
                    <a:pt x="17597" y="3287"/>
                  </a:lnTo>
                  <a:lnTo>
                    <a:pt x="17545" y="3002"/>
                  </a:lnTo>
                  <a:lnTo>
                    <a:pt x="17467" y="2718"/>
                  </a:lnTo>
                  <a:lnTo>
                    <a:pt x="17390" y="2433"/>
                  </a:lnTo>
                  <a:lnTo>
                    <a:pt x="17260" y="2174"/>
                  </a:lnTo>
                  <a:lnTo>
                    <a:pt x="17105" y="1890"/>
                  </a:lnTo>
                  <a:lnTo>
                    <a:pt x="16950" y="1657"/>
                  </a:lnTo>
                  <a:lnTo>
                    <a:pt x="16743" y="1398"/>
                  </a:lnTo>
                  <a:lnTo>
                    <a:pt x="16510" y="1165"/>
                  </a:lnTo>
                  <a:lnTo>
                    <a:pt x="16251" y="958"/>
                  </a:lnTo>
                  <a:lnTo>
                    <a:pt x="15941" y="751"/>
                  </a:lnTo>
                  <a:lnTo>
                    <a:pt x="15604" y="570"/>
                  </a:lnTo>
                  <a:lnTo>
                    <a:pt x="15242" y="415"/>
                  </a:lnTo>
                  <a:lnTo>
                    <a:pt x="14828" y="285"/>
                  </a:lnTo>
                  <a:lnTo>
                    <a:pt x="14414" y="156"/>
                  </a:lnTo>
                  <a:lnTo>
                    <a:pt x="13974" y="78"/>
                  </a:lnTo>
                  <a:lnTo>
                    <a:pt x="13534" y="27"/>
                  </a:lnTo>
                  <a:lnTo>
                    <a:pt x="130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46"/>
            <p:cNvSpPr/>
            <p:nvPr/>
          </p:nvSpPr>
          <p:spPr>
            <a:xfrm>
              <a:off x="4951961" y="2804106"/>
              <a:ext cx="400840" cy="237753"/>
            </a:xfrm>
            <a:custGeom>
              <a:rect b="b" l="l" r="r" t="t"/>
              <a:pathLst>
                <a:path extrusionOk="0" h="13845" w="23342">
                  <a:moveTo>
                    <a:pt x="7505" y="1"/>
                  </a:moveTo>
                  <a:lnTo>
                    <a:pt x="6884" y="27"/>
                  </a:lnTo>
                  <a:lnTo>
                    <a:pt x="6314" y="78"/>
                  </a:lnTo>
                  <a:lnTo>
                    <a:pt x="5719" y="156"/>
                  </a:lnTo>
                  <a:lnTo>
                    <a:pt x="5176" y="234"/>
                  </a:lnTo>
                  <a:lnTo>
                    <a:pt x="4632" y="337"/>
                  </a:lnTo>
                  <a:lnTo>
                    <a:pt x="4115" y="493"/>
                  </a:lnTo>
                  <a:lnTo>
                    <a:pt x="3623" y="648"/>
                  </a:lnTo>
                  <a:lnTo>
                    <a:pt x="3158" y="829"/>
                  </a:lnTo>
                  <a:lnTo>
                    <a:pt x="2718" y="1036"/>
                  </a:lnTo>
                  <a:lnTo>
                    <a:pt x="2278" y="1269"/>
                  </a:lnTo>
                  <a:lnTo>
                    <a:pt x="1890" y="1553"/>
                  </a:lnTo>
                  <a:lnTo>
                    <a:pt x="1553" y="1838"/>
                  </a:lnTo>
                  <a:lnTo>
                    <a:pt x="1217" y="2149"/>
                  </a:lnTo>
                  <a:lnTo>
                    <a:pt x="932" y="2485"/>
                  </a:lnTo>
                  <a:lnTo>
                    <a:pt x="673" y="2873"/>
                  </a:lnTo>
                  <a:lnTo>
                    <a:pt x="440" y="3261"/>
                  </a:lnTo>
                  <a:lnTo>
                    <a:pt x="285" y="3701"/>
                  </a:lnTo>
                  <a:lnTo>
                    <a:pt x="130" y="4167"/>
                  </a:lnTo>
                  <a:lnTo>
                    <a:pt x="52" y="4659"/>
                  </a:lnTo>
                  <a:lnTo>
                    <a:pt x="1" y="5176"/>
                  </a:lnTo>
                  <a:lnTo>
                    <a:pt x="1" y="5720"/>
                  </a:lnTo>
                  <a:lnTo>
                    <a:pt x="52" y="6315"/>
                  </a:lnTo>
                  <a:lnTo>
                    <a:pt x="130" y="6936"/>
                  </a:lnTo>
                  <a:lnTo>
                    <a:pt x="285" y="7583"/>
                  </a:lnTo>
                  <a:lnTo>
                    <a:pt x="492" y="8256"/>
                  </a:lnTo>
                  <a:lnTo>
                    <a:pt x="751" y="8980"/>
                  </a:lnTo>
                  <a:lnTo>
                    <a:pt x="1061" y="9731"/>
                  </a:lnTo>
                  <a:lnTo>
                    <a:pt x="1191" y="9963"/>
                  </a:lnTo>
                  <a:lnTo>
                    <a:pt x="1320" y="10170"/>
                  </a:lnTo>
                  <a:lnTo>
                    <a:pt x="1476" y="10403"/>
                  </a:lnTo>
                  <a:lnTo>
                    <a:pt x="1657" y="10610"/>
                  </a:lnTo>
                  <a:lnTo>
                    <a:pt x="1864" y="10817"/>
                  </a:lnTo>
                  <a:lnTo>
                    <a:pt x="2071" y="11024"/>
                  </a:lnTo>
                  <a:lnTo>
                    <a:pt x="2329" y="11205"/>
                  </a:lnTo>
                  <a:lnTo>
                    <a:pt x="2588" y="11413"/>
                  </a:lnTo>
                  <a:lnTo>
                    <a:pt x="3158" y="11749"/>
                  </a:lnTo>
                  <a:lnTo>
                    <a:pt x="3779" y="12085"/>
                  </a:lnTo>
                  <a:lnTo>
                    <a:pt x="4451" y="12396"/>
                  </a:lnTo>
                  <a:lnTo>
                    <a:pt x="5202" y="12655"/>
                  </a:lnTo>
                  <a:lnTo>
                    <a:pt x="5978" y="12913"/>
                  </a:lnTo>
                  <a:lnTo>
                    <a:pt x="6806" y="13120"/>
                  </a:lnTo>
                  <a:lnTo>
                    <a:pt x="7660" y="13327"/>
                  </a:lnTo>
                  <a:lnTo>
                    <a:pt x="8540" y="13483"/>
                  </a:lnTo>
                  <a:lnTo>
                    <a:pt x="9446" y="13612"/>
                  </a:lnTo>
                  <a:lnTo>
                    <a:pt x="10351" y="13716"/>
                  </a:lnTo>
                  <a:lnTo>
                    <a:pt x="11283" y="13793"/>
                  </a:lnTo>
                  <a:lnTo>
                    <a:pt x="12214" y="13845"/>
                  </a:lnTo>
                  <a:lnTo>
                    <a:pt x="14077" y="13845"/>
                  </a:lnTo>
                  <a:lnTo>
                    <a:pt x="15009" y="13793"/>
                  </a:lnTo>
                  <a:lnTo>
                    <a:pt x="15889" y="13716"/>
                  </a:lnTo>
                  <a:lnTo>
                    <a:pt x="16769" y="13612"/>
                  </a:lnTo>
                  <a:lnTo>
                    <a:pt x="17623" y="13457"/>
                  </a:lnTo>
                  <a:lnTo>
                    <a:pt x="18425" y="13302"/>
                  </a:lnTo>
                  <a:lnTo>
                    <a:pt x="19175" y="13094"/>
                  </a:lnTo>
                  <a:lnTo>
                    <a:pt x="19900" y="12862"/>
                  </a:lnTo>
                  <a:lnTo>
                    <a:pt x="20547" y="12603"/>
                  </a:lnTo>
                  <a:lnTo>
                    <a:pt x="21168" y="12292"/>
                  </a:lnTo>
                  <a:lnTo>
                    <a:pt x="21452" y="12137"/>
                  </a:lnTo>
                  <a:lnTo>
                    <a:pt x="21711" y="11956"/>
                  </a:lnTo>
                  <a:lnTo>
                    <a:pt x="21944" y="11775"/>
                  </a:lnTo>
                  <a:lnTo>
                    <a:pt x="22177" y="11594"/>
                  </a:lnTo>
                  <a:lnTo>
                    <a:pt x="22384" y="11387"/>
                  </a:lnTo>
                  <a:lnTo>
                    <a:pt x="22565" y="11205"/>
                  </a:lnTo>
                  <a:lnTo>
                    <a:pt x="22720" y="10973"/>
                  </a:lnTo>
                  <a:lnTo>
                    <a:pt x="22876" y="10766"/>
                  </a:lnTo>
                  <a:lnTo>
                    <a:pt x="22979" y="10533"/>
                  </a:lnTo>
                  <a:lnTo>
                    <a:pt x="23083" y="10300"/>
                  </a:lnTo>
                  <a:lnTo>
                    <a:pt x="23238" y="9834"/>
                  </a:lnTo>
                  <a:lnTo>
                    <a:pt x="23315" y="9368"/>
                  </a:lnTo>
                  <a:lnTo>
                    <a:pt x="23341" y="8928"/>
                  </a:lnTo>
                  <a:lnTo>
                    <a:pt x="23341" y="8488"/>
                  </a:lnTo>
                  <a:lnTo>
                    <a:pt x="23290" y="8049"/>
                  </a:lnTo>
                  <a:lnTo>
                    <a:pt x="23186" y="7634"/>
                  </a:lnTo>
                  <a:lnTo>
                    <a:pt x="23031" y="7195"/>
                  </a:lnTo>
                  <a:lnTo>
                    <a:pt x="22850" y="6781"/>
                  </a:lnTo>
                  <a:lnTo>
                    <a:pt x="22617" y="6367"/>
                  </a:lnTo>
                  <a:lnTo>
                    <a:pt x="22358" y="5978"/>
                  </a:lnTo>
                  <a:lnTo>
                    <a:pt x="22047" y="5590"/>
                  </a:lnTo>
                  <a:lnTo>
                    <a:pt x="21737" y="5202"/>
                  </a:lnTo>
                  <a:lnTo>
                    <a:pt x="21349" y="4840"/>
                  </a:lnTo>
                  <a:lnTo>
                    <a:pt x="20961" y="4478"/>
                  </a:lnTo>
                  <a:lnTo>
                    <a:pt x="20547" y="4115"/>
                  </a:lnTo>
                  <a:lnTo>
                    <a:pt x="20081" y="3779"/>
                  </a:lnTo>
                  <a:lnTo>
                    <a:pt x="19615" y="3442"/>
                  </a:lnTo>
                  <a:lnTo>
                    <a:pt x="19123" y="3132"/>
                  </a:lnTo>
                  <a:lnTo>
                    <a:pt x="18606" y="2821"/>
                  </a:lnTo>
                  <a:lnTo>
                    <a:pt x="18062" y="2537"/>
                  </a:lnTo>
                  <a:lnTo>
                    <a:pt x="17493" y="2252"/>
                  </a:lnTo>
                  <a:lnTo>
                    <a:pt x="16924" y="1993"/>
                  </a:lnTo>
                  <a:lnTo>
                    <a:pt x="16329" y="1735"/>
                  </a:lnTo>
                  <a:lnTo>
                    <a:pt x="15734" y="1502"/>
                  </a:lnTo>
                  <a:lnTo>
                    <a:pt x="15113" y="1269"/>
                  </a:lnTo>
                  <a:lnTo>
                    <a:pt x="14491" y="1088"/>
                  </a:lnTo>
                  <a:lnTo>
                    <a:pt x="13845" y="881"/>
                  </a:lnTo>
                  <a:lnTo>
                    <a:pt x="13224" y="725"/>
                  </a:lnTo>
                  <a:lnTo>
                    <a:pt x="12577" y="570"/>
                  </a:lnTo>
                  <a:lnTo>
                    <a:pt x="11930" y="441"/>
                  </a:lnTo>
                  <a:lnTo>
                    <a:pt x="11283" y="311"/>
                  </a:lnTo>
                  <a:lnTo>
                    <a:pt x="10636" y="208"/>
                  </a:lnTo>
                  <a:lnTo>
                    <a:pt x="9989" y="130"/>
                  </a:lnTo>
                  <a:lnTo>
                    <a:pt x="9368" y="78"/>
                  </a:lnTo>
                  <a:lnTo>
                    <a:pt x="8721" y="27"/>
                  </a:lnTo>
                  <a:lnTo>
                    <a:pt x="81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46"/>
            <p:cNvSpPr/>
            <p:nvPr/>
          </p:nvSpPr>
          <p:spPr>
            <a:xfrm>
              <a:off x="5230585" y="2979196"/>
              <a:ext cx="278194" cy="465272"/>
            </a:xfrm>
            <a:custGeom>
              <a:rect b="b" l="l" r="r" t="t"/>
              <a:pathLst>
                <a:path extrusionOk="0" h="27094" w="16200">
                  <a:moveTo>
                    <a:pt x="4503" y="0"/>
                  </a:moveTo>
                  <a:lnTo>
                    <a:pt x="4089" y="26"/>
                  </a:lnTo>
                  <a:lnTo>
                    <a:pt x="3649" y="52"/>
                  </a:lnTo>
                  <a:lnTo>
                    <a:pt x="3235" y="130"/>
                  </a:lnTo>
                  <a:lnTo>
                    <a:pt x="2821" y="233"/>
                  </a:lnTo>
                  <a:lnTo>
                    <a:pt x="2433" y="363"/>
                  </a:lnTo>
                  <a:lnTo>
                    <a:pt x="2044" y="544"/>
                  </a:lnTo>
                  <a:lnTo>
                    <a:pt x="1708" y="725"/>
                  </a:lnTo>
                  <a:lnTo>
                    <a:pt x="1423" y="906"/>
                  </a:lnTo>
                  <a:lnTo>
                    <a:pt x="1139" y="1139"/>
                  </a:lnTo>
                  <a:lnTo>
                    <a:pt x="906" y="1372"/>
                  </a:lnTo>
                  <a:lnTo>
                    <a:pt x="725" y="1605"/>
                  </a:lnTo>
                  <a:lnTo>
                    <a:pt x="544" y="1863"/>
                  </a:lnTo>
                  <a:lnTo>
                    <a:pt x="388" y="2122"/>
                  </a:lnTo>
                  <a:lnTo>
                    <a:pt x="285" y="2407"/>
                  </a:lnTo>
                  <a:lnTo>
                    <a:pt x="181" y="2691"/>
                  </a:lnTo>
                  <a:lnTo>
                    <a:pt x="104" y="2976"/>
                  </a:lnTo>
                  <a:lnTo>
                    <a:pt x="52" y="3261"/>
                  </a:lnTo>
                  <a:lnTo>
                    <a:pt x="26" y="3545"/>
                  </a:lnTo>
                  <a:lnTo>
                    <a:pt x="0" y="3830"/>
                  </a:lnTo>
                  <a:lnTo>
                    <a:pt x="0" y="4399"/>
                  </a:lnTo>
                  <a:lnTo>
                    <a:pt x="78" y="4969"/>
                  </a:lnTo>
                  <a:lnTo>
                    <a:pt x="155" y="5486"/>
                  </a:lnTo>
                  <a:lnTo>
                    <a:pt x="285" y="5978"/>
                  </a:lnTo>
                  <a:lnTo>
                    <a:pt x="414" y="6392"/>
                  </a:lnTo>
                  <a:lnTo>
                    <a:pt x="621" y="7013"/>
                  </a:lnTo>
                  <a:lnTo>
                    <a:pt x="725" y="7246"/>
                  </a:lnTo>
                  <a:lnTo>
                    <a:pt x="11024" y="26472"/>
                  </a:lnTo>
                  <a:lnTo>
                    <a:pt x="11127" y="26679"/>
                  </a:lnTo>
                  <a:lnTo>
                    <a:pt x="11257" y="26860"/>
                  </a:lnTo>
                  <a:lnTo>
                    <a:pt x="11412" y="26964"/>
                  </a:lnTo>
                  <a:lnTo>
                    <a:pt x="11567" y="27042"/>
                  </a:lnTo>
                  <a:lnTo>
                    <a:pt x="11748" y="27093"/>
                  </a:lnTo>
                  <a:lnTo>
                    <a:pt x="11929" y="27067"/>
                  </a:lnTo>
                  <a:lnTo>
                    <a:pt x="12162" y="27042"/>
                  </a:lnTo>
                  <a:lnTo>
                    <a:pt x="12369" y="26938"/>
                  </a:lnTo>
                  <a:lnTo>
                    <a:pt x="12602" y="26834"/>
                  </a:lnTo>
                  <a:lnTo>
                    <a:pt x="12835" y="26679"/>
                  </a:lnTo>
                  <a:lnTo>
                    <a:pt x="13068" y="26524"/>
                  </a:lnTo>
                  <a:lnTo>
                    <a:pt x="13301" y="26317"/>
                  </a:lnTo>
                  <a:lnTo>
                    <a:pt x="13560" y="26084"/>
                  </a:lnTo>
                  <a:lnTo>
                    <a:pt x="13793" y="25851"/>
                  </a:lnTo>
                  <a:lnTo>
                    <a:pt x="14284" y="25308"/>
                  </a:lnTo>
                  <a:lnTo>
                    <a:pt x="14750" y="24687"/>
                  </a:lnTo>
                  <a:lnTo>
                    <a:pt x="15164" y="24040"/>
                  </a:lnTo>
                  <a:lnTo>
                    <a:pt x="15526" y="23367"/>
                  </a:lnTo>
                  <a:lnTo>
                    <a:pt x="15682" y="23031"/>
                  </a:lnTo>
                  <a:lnTo>
                    <a:pt x="15837" y="22694"/>
                  </a:lnTo>
                  <a:lnTo>
                    <a:pt x="15940" y="22358"/>
                  </a:lnTo>
                  <a:lnTo>
                    <a:pt x="16044" y="22021"/>
                  </a:lnTo>
                  <a:lnTo>
                    <a:pt x="16121" y="21685"/>
                  </a:lnTo>
                  <a:lnTo>
                    <a:pt x="16173" y="21375"/>
                  </a:lnTo>
                  <a:lnTo>
                    <a:pt x="16199" y="21064"/>
                  </a:lnTo>
                  <a:lnTo>
                    <a:pt x="16173" y="20779"/>
                  </a:lnTo>
                  <a:lnTo>
                    <a:pt x="16147" y="20521"/>
                  </a:lnTo>
                  <a:lnTo>
                    <a:pt x="16070" y="20262"/>
                  </a:lnTo>
                  <a:lnTo>
                    <a:pt x="16018" y="19744"/>
                  </a:lnTo>
                  <a:lnTo>
                    <a:pt x="15940" y="19097"/>
                  </a:lnTo>
                  <a:lnTo>
                    <a:pt x="15837" y="18269"/>
                  </a:lnTo>
                  <a:lnTo>
                    <a:pt x="15656" y="17260"/>
                  </a:lnTo>
                  <a:lnTo>
                    <a:pt x="15423" y="16096"/>
                  </a:lnTo>
                  <a:lnTo>
                    <a:pt x="15138" y="14802"/>
                  </a:lnTo>
                  <a:lnTo>
                    <a:pt x="14776" y="13404"/>
                  </a:lnTo>
                  <a:lnTo>
                    <a:pt x="14569" y="12654"/>
                  </a:lnTo>
                  <a:lnTo>
                    <a:pt x="14336" y="11904"/>
                  </a:lnTo>
                  <a:lnTo>
                    <a:pt x="14103" y="11153"/>
                  </a:lnTo>
                  <a:lnTo>
                    <a:pt x="13818" y="10377"/>
                  </a:lnTo>
                  <a:lnTo>
                    <a:pt x="13508" y="9601"/>
                  </a:lnTo>
                  <a:lnTo>
                    <a:pt x="13197" y="8824"/>
                  </a:lnTo>
                  <a:lnTo>
                    <a:pt x="12861" y="8022"/>
                  </a:lnTo>
                  <a:lnTo>
                    <a:pt x="12473" y="7246"/>
                  </a:lnTo>
                  <a:lnTo>
                    <a:pt x="12085" y="6469"/>
                  </a:lnTo>
                  <a:lnTo>
                    <a:pt x="11645" y="5693"/>
                  </a:lnTo>
                  <a:lnTo>
                    <a:pt x="11179" y="4943"/>
                  </a:lnTo>
                  <a:lnTo>
                    <a:pt x="10687" y="4192"/>
                  </a:lnTo>
                  <a:lnTo>
                    <a:pt x="10170" y="3468"/>
                  </a:lnTo>
                  <a:lnTo>
                    <a:pt x="9626" y="2769"/>
                  </a:lnTo>
                  <a:lnTo>
                    <a:pt x="9031" y="2096"/>
                  </a:lnTo>
                  <a:lnTo>
                    <a:pt x="8410" y="1449"/>
                  </a:lnTo>
                  <a:lnTo>
                    <a:pt x="8177" y="1217"/>
                  </a:lnTo>
                  <a:lnTo>
                    <a:pt x="7893" y="1009"/>
                  </a:lnTo>
                  <a:lnTo>
                    <a:pt x="7582" y="802"/>
                  </a:lnTo>
                  <a:lnTo>
                    <a:pt x="7272" y="647"/>
                  </a:lnTo>
                  <a:lnTo>
                    <a:pt x="6909" y="492"/>
                  </a:lnTo>
                  <a:lnTo>
                    <a:pt x="6547" y="337"/>
                  </a:lnTo>
                  <a:lnTo>
                    <a:pt x="6159" y="233"/>
                  </a:lnTo>
                  <a:lnTo>
                    <a:pt x="5745" y="130"/>
                  </a:lnTo>
                  <a:lnTo>
                    <a:pt x="5331" y="78"/>
                  </a:lnTo>
                  <a:lnTo>
                    <a:pt x="4917" y="26"/>
                  </a:lnTo>
                  <a:lnTo>
                    <a:pt x="45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46"/>
            <p:cNvSpPr/>
            <p:nvPr/>
          </p:nvSpPr>
          <p:spPr>
            <a:xfrm>
              <a:off x="4958624" y="3483999"/>
              <a:ext cx="369295" cy="239969"/>
            </a:xfrm>
            <a:custGeom>
              <a:rect b="b" l="l" r="r" t="t"/>
              <a:pathLst>
                <a:path extrusionOk="0" h="13974" w="21505">
                  <a:moveTo>
                    <a:pt x="10196" y="0"/>
                  </a:moveTo>
                  <a:lnTo>
                    <a:pt x="9653" y="26"/>
                  </a:lnTo>
                  <a:lnTo>
                    <a:pt x="9109" y="78"/>
                  </a:lnTo>
                  <a:lnTo>
                    <a:pt x="8592" y="130"/>
                  </a:lnTo>
                  <a:lnTo>
                    <a:pt x="8048" y="207"/>
                  </a:lnTo>
                  <a:lnTo>
                    <a:pt x="7557" y="311"/>
                  </a:lnTo>
                  <a:lnTo>
                    <a:pt x="7039" y="414"/>
                  </a:lnTo>
                  <a:lnTo>
                    <a:pt x="6573" y="544"/>
                  </a:lnTo>
                  <a:lnTo>
                    <a:pt x="6082" y="699"/>
                  </a:lnTo>
                  <a:lnTo>
                    <a:pt x="5616" y="854"/>
                  </a:lnTo>
                  <a:lnTo>
                    <a:pt x="5176" y="1009"/>
                  </a:lnTo>
                  <a:lnTo>
                    <a:pt x="4736" y="1191"/>
                  </a:lnTo>
                  <a:lnTo>
                    <a:pt x="4322" y="1398"/>
                  </a:lnTo>
                  <a:lnTo>
                    <a:pt x="3908" y="1605"/>
                  </a:lnTo>
                  <a:lnTo>
                    <a:pt x="3520" y="1812"/>
                  </a:lnTo>
                  <a:lnTo>
                    <a:pt x="3132" y="2045"/>
                  </a:lnTo>
                  <a:lnTo>
                    <a:pt x="2795" y="2277"/>
                  </a:lnTo>
                  <a:lnTo>
                    <a:pt x="2459" y="2536"/>
                  </a:lnTo>
                  <a:lnTo>
                    <a:pt x="2123" y="2795"/>
                  </a:lnTo>
                  <a:lnTo>
                    <a:pt x="1838" y="3080"/>
                  </a:lnTo>
                  <a:lnTo>
                    <a:pt x="1553" y="3364"/>
                  </a:lnTo>
                  <a:lnTo>
                    <a:pt x="1295" y="3649"/>
                  </a:lnTo>
                  <a:lnTo>
                    <a:pt x="1062" y="3959"/>
                  </a:lnTo>
                  <a:lnTo>
                    <a:pt x="829" y="4270"/>
                  </a:lnTo>
                  <a:lnTo>
                    <a:pt x="648" y="4580"/>
                  </a:lnTo>
                  <a:lnTo>
                    <a:pt x="466" y="4917"/>
                  </a:lnTo>
                  <a:lnTo>
                    <a:pt x="337" y="5253"/>
                  </a:lnTo>
                  <a:lnTo>
                    <a:pt x="208" y="5590"/>
                  </a:lnTo>
                  <a:lnTo>
                    <a:pt x="130" y="5926"/>
                  </a:lnTo>
                  <a:lnTo>
                    <a:pt x="52" y="6262"/>
                  </a:lnTo>
                  <a:lnTo>
                    <a:pt x="1" y="6625"/>
                  </a:lnTo>
                  <a:lnTo>
                    <a:pt x="1" y="6987"/>
                  </a:lnTo>
                  <a:lnTo>
                    <a:pt x="1" y="7349"/>
                  </a:lnTo>
                  <a:lnTo>
                    <a:pt x="52" y="7712"/>
                  </a:lnTo>
                  <a:lnTo>
                    <a:pt x="130" y="8048"/>
                  </a:lnTo>
                  <a:lnTo>
                    <a:pt x="208" y="8410"/>
                  </a:lnTo>
                  <a:lnTo>
                    <a:pt x="337" y="8747"/>
                  </a:lnTo>
                  <a:lnTo>
                    <a:pt x="466" y="9057"/>
                  </a:lnTo>
                  <a:lnTo>
                    <a:pt x="648" y="9394"/>
                  </a:lnTo>
                  <a:lnTo>
                    <a:pt x="829" y="9704"/>
                  </a:lnTo>
                  <a:lnTo>
                    <a:pt x="1062" y="10015"/>
                  </a:lnTo>
                  <a:lnTo>
                    <a:pt x="1295" y="10325"/>
                  </a:lnTo>
                  <a:lnTo>
                    <a:pt x="1553" y="10610"/>
                  </a:lnTo>
                  <a:lnTo>
                    <a:pt x="1838" y="10894"/>
                  </a:lnTo>
                  <a:lnTo>
                    <a:pt x="2123" y="11179"/>
                  </a:lnTo>
                  <a:lnTo>
                    <a:pt x="2459" y="11438"/>
                  </a:lnTo>
                  <a:lnTo>
                    <a:pt x="2795" y="11697"/>
                  </a:lnTo>
                  <a:lnTo>
                    <a:pt x="3132" y="11929"/>
                  </a:lnTo>
                  <a:lnTo>
                    <a:pt x="3520" y="12162"/>
                  </a:lnTo>
                  <a:lnTo>
                    <a:pt x="3908" y="12369"/>
                  </a:lnTo>
                  <a:lnTo>
                    <a:pt x="4322" y="12602"/>
                  </a:lnTo>
                  <a:lnTo>
                    <a:pt x="4736" y="12783"/>
                  </a:lnTo>
                  <a:lnTo>
                    <a:pt x="5176" y="12965"/>
                  </a:lnTo>
                  <a:lnTo>
                    <a:pt x="5616" y="13146"/>
                  </a:lnTo>
                  <a:lnTo>
                    <a:pt x="6082" y="13301"/>
                  </a:lnTo>
                  <a:lnTo>
                    <a:pt x="6573" y="13430"/>
                  </a:lnTo>
                  <a:lnTo>
                    <a:pt x="7039" y="13560"/>
                  </a:lnTo>
                  <a:lnTo>
                    <a:pt x="7557" y="13663"/>
                  </a:lnTo>
                  <a:lnTo>
                    <a:pt x="8048" y="13767"/>
                  </a:lnTo>
                  <a:lnTo>
                    <a:pt x="8592" y="13844"/>
                  </a:lnTo>
                  <a:lnTo>
                    <a:pt x="9109" y="13896"/>
                  </a:lnTo>
                  <a:lnTo>
                    <a:pt x="9653" y="13948"/>
                  </a:lnTo>
                  <a:lnTo>
                    <a:pt x="10196" y="13974"/>
                  </a:lnTo>
                  <a:lnTo>
                    <a:pt x="11309" y="13974"/>
                  </a:lnTo>
                  <a:lnTo>
                    <a:pt x="11852" y="13948"/>
                  </a:lnTo>
                  <a:lnTo>
                    <a:pt x="12396" y="13896"/>
                  </a:lnTo>
                  <a:lnTo>
                    <a:pt x="12913" y="13844"/>
                  </a:lnTo>
                  <a:lnTo>
                    <a:pt x="13431" y="13767"/>
                  </a:lnTo>
                  <a:lnTo>
                    <a:pt x="13948" y="13663"/>
                  </a:lnTo>
                  <a:lnTo>
                    <a:pt x="14440" y="13560"/>
                  </a:lnTo>
                  <a:lnTo>
                    <a:pt x="14932" y="13430"/>
                  </a:lnTo>
                  <a:lnTo>
                    <a:pt x="15397" y="13301"/>
                  </a:lnTo>
                  <a:lnTo>
                    <a:pt x="15863" y="13146"/>
                  </a:lnTo>
                  <a:lnTo>
                    <a:pt x="16329" y="12965"/>
                  </a:lnTo>
                  <a:lnTo>
                    <a:pt x="16769" y="12783"/>
                  </a:lnTo>
                  <a:lnTo>
                    <a:pt x="17183" y="12602"/>
                  </a:lnTo>
                  <a:lnTo>
                    <a:pt x="17597" y="12369"/>
                  </a:lnTo>
                  <a:lnTo>
                    <a:pt x="17985" y="12162"/>
                  </a:lnTo>
                  <a:lnTo>
                    <a:pt x="18347" y="11929"/>
                  </a:lnTo>
                  <a:lnTo>
                    <a:pt x="18710" y="11697"/>
                  </a:lnTo>
                  <a:lnTo>
                    <a:pt x="19046" y="11438"/>
                  </a:lnTo>
                  <a:lnTo>
                    <a:pt x="19356" y="11179"/>
                  </a:lnTo>
                  <a:lnTo>
                    <a:pt x="19667" y="10894"/>
                  </a:lnTo>
                  <a:lnTo>
                    <a:pt x="19952" y="10610"/>
                  </a:lnTo>
                  <a:lnTo>
                    <a:pt x="20210" y="10325"/>
                  </a:lnTo>
                  <a:lnTo>
                    <a:pt x="20443" y="10015"/>
                  </a:lnTo>
                  <a:lnTo>
                    <a:pt x="20650" y="9704"/>
                  </a:lnTo>
                  <a:lnTo>
                    <a:pt x="20857" y="9394"/>
                  </a:lnTo>
                  <a:lnTo>
                    <a:pt x="21013" y="9057"/>
                  </a:lnTo>
                  <a:lnTo>
                    <a:pt x="21168" y="8747"/>
                  </a:lnTo>
                  <a:lnTo>
                    <a:pt x="21271" y="8410"/>
                  </a:lnTo>
                  <a:lnTo>
                    <a:pt x="21375" y="8048"/>
                  </a:lnTo>
                  <a:lnTo>
                    <a:pt x="21452" y="7712"/>
                  </a:lnTo>
                  <a:lnTo>
                    <a:pt x="21478" y="7349"/>
                  </a:lnTo>
                  <a:lnTo>
                    <a:pt x="21504" y="6987"/>
                  </a:lnTo>
                  <a:lnTo>
                    <a:pt x="21478" y="6625"/>
                  </a:lnTo>
                  <a:lnTo>
                    <a:pt x="21452" y="6262"/>
                  </a:lnTo>
                  <a:lnTo>
                    <a:pt x="21375" y="5926"/>
                  </a:lnTo>
                  <a:lnTo>
                    <a:pt x="21271" y="5590"/>
                  </a:lnTo>
                  <a:lnTo>
                    <a:pt x="21168" y="5253"/>
                  </a:lnTo>
                  <a:lnTo>
                    <a:pt x="21013" y="4917"/>
                  </a:lnTo>
                  <a:lnTo>
                    <a:pt x="20857" y="4580"/>
                  </a:lnTo>
                  <a:lnTo>
                    <a:pt x="20650" y="4270"/>
                  </a:lnTo>
                  <a:lnTo>
                    <a:pt x="20443" y="3959"/>
                  </a:lnTo>
                  <a:lnTo>
                    <a:pt x="20210" y="3649"/>
                  </a:lnTo>
                  <a:lnTo>
                    <a:pt x="19952" y="3364"/>
                  </a:lnTo>
                  <a:lnTo>
                    <a:pt x="19667" y="3080"/>
                  </a:lnTo>
                  <a:lnTo>
                    <a:pt x="19356" y="2795"/>
                  </a:lnTo>
                  <a:lnTo>
                    <a:pt x="19046" y="2536"/>
                  </a:lnTo>
                  <a:lnTo>
                    <a:pt x="18710" y="2277"/>
                  </a:lnTo>
                  <a:lnTo>
                    <a:pt x="18347" y="2045"/>
                  </a:lnTo>
                  <a:lnTo>
                    <a:pt x="17985" y="1812"/>
                  </a:lnTo>
                  <a:lnTo>
                    <a:pt x="17597" y="1605"/>
                  </a:lnTo>
                  <a:lnTo>
                    <a:pt x="17183" y="1398"/>
                  </a:lnTo>
                  <a:lnTo>
                    <a:pt x="16769" y="1191"/>
                  </a:lnTo>
                  <a:lnTo>
                    <a:pt x="16329" y="1009"/>
                  </a:lnTo>
                  <a:lnTo>
                    <a:pt x="15863" y="854"/>
                  </a:lnTo>
                  <a:lnTo>
                    <a:pt x="15397" y="699"/>
                  </a:lnTo>
                  <a:lnTo>
                    <a:pt x="14932" y="544"/>
                  </a:lnTo>
                  <a:lnTo>
                    <a:pt x="14440" y="414"/>
                  </a:lnTo>
                  <a:lnTo>
                    <a:pt x="13948" y="311"/>
                  </a:lnTo>
                  <a:lnTo>
                    <a:pt x="13431" y="207"/>
                  </a:lnTo>
                  <a:lnTo>
                    <a:pt x="12913" y="130"/>
                  </a:lnTo>
                  <a:lnTo>
                    <a:pt x="12396" y="78"/>
                  </a:lnTo>
                  <a:lnTo>
                    <a:pt x="11852" y="26"/>
                  </a:lnTo>
                  <a:lnTo>
                    <a:pt x="113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46"/>
            <p:cNvSpPr/>
            <p:nvPr/>
          </p:nvSpPr>
          <p:spPr>
            <a:xfrm>
              <a:off x="4958624" y="3483999"/>
              <a:ext cx="369295" cy="239969"/>
            </a:xfrm>
            <a:custGeom>
              <a:rect b="b" l="l" r="r" t="t"/>
              <a:pathLst>
                <a:path extrusionOk="0" fill="none" h="13974" w="21505">
                  <a:moveTo>
                    <a:pt x="21504" y="6987"/>
                  </a:moveTo>
                  <a:lnTo>
                    <a:pt x="21504" y="6987"/>
                  </a:lnTo>
                  <a:lnTo>
                    <a:pt x="21478" y="7349"/>
                  </a:lnTo>
                  <a:lnTo>
                    <a:pt x="21452" y="7712"/>
                  </a:lnTo>
                  <a:lnTo>
                    <a:pt x="21375" y="8048"/>
                  </a:lnTo>
                  <a:lnTo>
                    <a:pt x="21271" y="8410"/>
                  </a:lnTo>
                  <a:lnTo>
                    <a:pt x="21168" y="8747"/>
                  </a:lnTo>
                  <a:lnTo>
                    <a:pt x="21013" y="9057"/>
                  </a:lnTo>
                  <a:lnTo>
                    <a:pt x="20857" y="9394"/>
                  </a:lnTo>
                  <a:lnTo>
                    <a:pt x="20650" y="9704"/>
                  </a:lnTo>
                  <a:lnTo>
                    <a:pt x="20443" y="10015"/>
                  </a:lnTo>
                  <a:lnTo>
                    <a:pt x="20210" y="10325"/>
                  </a:lnTo>
                  <a:lnTo>
                    <a:pt x="19952" y="10610"/>
                  </a:lnTo>
                  <a:lnTo>
                    <a:pt x="19667" y="10894"/>
                  </a:lnTo>
                  <a:lnTo>
                    <a:pt x="19356" y="11179"/>
                  </a:lnTo>
                  <a:lnTo>
                    <a:pt x="19046" y="11438"/>
                  </a:lnTo>
                  <a:lnTo>
                    <a:pt x="18710" y="11697"/>
                  </a:lnTo>
                  <a:lnTo>
                    <a:pt x="18347" y="11929"/>
                  </a:lnTo>
                  <a:lnTo>
                    <a:pt x="17985" y="12162"/>
                  </a:lnTo>
                  <a:lnTo>
                    <a:pt x="17597" y="12369"/>
                  </a:lnTo>
                  <a:lnTo>
                    <a:pt x="17183" y="12602"/>
                  </a:lnTo>
                  <a:lnTo>
                    <a:pt x="16769" y="12783"/>
                  </a:lnTo>
                  <a:lnTo>
                    <a:pt x="16329" y="12965"/>
                  </a:lnTo>
                  <a:lnTo>
                    <a:pt x="15863" y="13146"/>
                  </a:lnTo>
                  <a:lnTo>
                    <a:pt x="15397" y="13301"/>
                  </a:lnTo>
                  <a:lnTo>
                    <a:pt x="14932" y="13430"/>
                  </a:lnTo>
                  <a:lnTo>
                    <a:pt x="14440" y="13560"/>
                  </a:lnTo>
                  <a:lnTo>
                    <a:pt x="13948" y="13663"/>
                  </a:lnTo>
                  <a:lnTo>
                    <a:pt x="13431" y="13767"/>
                  </a:lnTo>
                  <a:lnTo>
                    <a:pt x="12913" y="13844"/>
                  </a:lnTo>
                  <a:lnTo>
                    <a:pt x="12396" y="13896"/>
                  </a:lnTo>
                  <a:lnTo>
                    <a:pt x="11852" y="13948"/>
                  </a:lnTo>
                  <a:lnTo>
                    <a:pt x="11309" y="13974"/>
                  </a:lnTo>
                  <a:lnTo>
                    <a:pt x="10740" y="13974"/>
                  </a:lnTo>
                  <a:lnTo>
                    <a:pt x="10740" y="13974"/>
                  </a:lnTo>
                  <a:lnTo>
                    <a:pt x="10196" y="13974"/>
                  </a:lnTo>
                  <a:lnTo>
                    <a:pt x="9653" y="13948"/>
                  </a:lnTo>
                  <a:lnTo>
                    <a:pt x="9109" y="13896"/>
                  </a:lnTo>
                  <a:lnTo>
                    <a:pt x="8592" y="13844"/>
                  </a:lnTo>
                  <a:lnTo>
                    <a:pt x="8048" y="13767"/>
                  </a:lnTo>
                  <a:lnTo>
                    <a:pt x="7557" y="13663"/>
                  </a:lnTo>
                  <a:lnTo>
                    <a:pt x="7039" y="13560"/>
                  </a:lnTo>
                  <a:lnTo>
                    <a:pt x="6573" y="13430"/>
                  </a:lnTo>
                  <a:lnTo>
                    <a:pt x="6082" y="13301"/>
                  </a:lnTo>
                  <a:lnTo>
                    <a:pt x="5616" y="13146"/>
                  </a:lnTo>
                  <a:lnTo>
                    <a:pt x="5176" y="12965"/>
                  </a:lnTo>
                  <a:lnTo>
                    <a:pt x="4736" y="12783"/>
                  </a:lnTo>
                  <a:lnTo>
                    <a:pt x="4322" y="12602"/>
                  </a:lnTo>
                  <a:lnTo>
                    <a:pt x="3908" y="12369"/>
                  </a:lnTo>
                  <a:lnTo>
                    <a:pt x="3520" y="12162"/>
                  </a:lnTo>
                  <a:lnTo>
                    <a:pt x="3132" y="11929"/>
                  </a:lnTo>
                  <a:lnTo>
                    <a:pt x="2795" y="11697"/>
                  </a:lnTo>
                  <a:lnTo>
                    <a:pt x="2459" y="11438"/>
                  </a:lnTo>
                  <a:lnTo>
                    <a:pt x="2123" y="11179"/>
                  </a:lnTo>
                  <a:lnTo>
                    <a:pt x="1838" y="10894"/>
                  </a:lnTo>
                  <a:lnTo>
                    <a:pt x="1553" y="10610"/>
                  </a:lnTo>
                  <a:lnTo>
                    <a:pt x="1295" y="10325"/>
                  </a:lnTo>
                  <a:lnTo>
                    <a:pt x="1062" y="10015"/>
                  </a:lnTo>
                  <a:lnTo>
                    <a:pt x="829" y="9704"/>
                  </a:lnTo>
                  <a:lnTo>
                    <a:pt x="648" y="9394"/>
                  </a:lnTo>
                  <a:lnTo>
                    <a:pt x="466" y="9057"/>
                  </a:lnTo>
                  <a:lnTo>
                    <a:pt x="337" y="8747"/>
                  </a:lnTo>
                  <a:lnTo>
                    <a:pt x="208" y="8410"/>
                  </a:lnTo>
                  <a:lnTo>
                    <a:pt x="130" y="8048"/>
                  </a:lnTo>
                  <a:lnTo>
                    <a:pt x="52" y="7712"/>
                  </a:lnTo>
                  <a:lnTo>
                    <a:pt x="1" y="7349"/>
                  </a:lnTo>
                  <a:lnTo>
                    <a:pt x="1" y="6987"/>
                  </a:lnTo>
                  <a:lnTo>
                    <a:pt x="1" y="6987"/>
                  </a:lnTo>
                  <a:lnTo>
                    <a:pt x="1" y="6625"/>
                  </a:lnTo>
                  <a:lnTo>
                    <a:pt x="52" y="6262"/>
                  </a:lnTo>
                  <a:lnTo>
                    <a:pt x="130" y="5926"/>
                  </a:lnTo>
                  <a:lnTo>
                    <a:pt x="208" y="5590"/>
                  </a:lnTo>
                  <a:lnTo>
                    <a:pt x="337" y="5253"/>
                  </a:lnTo>
                  <a:lnTo>
                    <a:pt x="466" y="4917"/>
                  </a:lnTo>
                  <a:lnTo>
                    <a:pt x="648" y="4580"/>
                  </a:lnTo>
                  <a:lnTo>
                    <a:pt x="829" y="4270"/>
                  </a:lnTo>
                  <a:lnTo>
                    <a:pt x="1062" y="3959"/>
                  </a:lnTo>
                  <a:lnTo>
                    <a:pt x="1295" y="3649"/>
                  </a:lnTo>
                  <a:lnTo>
                    <a:pt x="1553" y="3364"/>
                  </a:lnTo>
                  <a:lnTo>
                    <a:pt x="1838" y="3080"/>
                  </a:lnTo>
                  <a:lnTo>
                    <a:pt x="2123" y="2795"/>
                  </a:lnTo>
                  <a:lnTo>
                    <a:pt x="2459" y="2536"/>
                  </a:lnTo>
                  <a:lnTo>
                    <a:pt x="2795" y="2277"/>
                  </a:lnTo>
                  <a:lnTo>
                    <a:pt x="3132" y="2045"/>
                  </a:lnTo>
                  <a:lnTo>
                    <a:pt x="3520" y="1812"/>
                  </a:lnTo>
                  <a:lnTo>
                    <a:pt x="3908" y="1605"/>
                  </a:lnTo>
                  <a:lnTo>
                    <a:pt x="4322" y="1398"/>
                  </a:lnTo>
                  <a:lnTo>
                    <a:pt x="4736" y="1191"/>
                  </a:lnTo>
                  <a:lnTo>
                    <a:pt x="5176" y="1009"/>
                  </a:lnTo>
                  <a:lnTo>
                    <a:pt x="5616" y="854"/>
                  </a:lnTo>
                  <a:lnTo>
                    <a:pt x="6082" y="699"/>
                  </a:lnTo>
                  <a:lnTo>
                    <a:pt x="6573" y="544"/>
                  </a:lnTo>
                  <a:lnTo>
                    <a:pt x="7039" y="414"/>
                  </a:lnTo>
                  <a:lnTo>
                    <a:pt x="7557" y="311"/>
                  </a:lnTo>
                  <a:lnTo>
                    <a:pt x="8048" y="207"/>
                  </a:lnTo>
                  <a:lnTo>
                    <a:pt x="8592" y="130"/>
                  </a:lnTo>
                  <a:lnTo>
                    <a:pt x="9109" y="78"/>
                  </a:lnTo>
                  <a:lnTo>
                    <a:pt x="9653" y="26"/>
                  </a:lnTo>
                  <a:lnTo>
                    <a:pt x="10196" y="0"/>
                  </a:lnTo>
                  <a:lnTo>
                    <a:pt x="10740" y="0"/>
                  </a:lnTo>
                  <a:lnTo>
                    <a:pt x="10740" y="0"/>
                  </a:lnTo>
                  <a:lnTo>
                    <a:pt x="11309" y="0"/>
                  </a:lnTo>
                  <a:lnTo>
                    <a:pt x="11852" y="26"/>
                  </a:lnTo>
                  <a:lnTo>
                    <a:pt x="12396" y="78"/>
                  </a:lnTo>
                  <a:lnTo>
                    <a:pt x="12913" y="130"/>
                  </a:lnTo>
                  <a:lnTo>
                    <a:pt x="13431" y="207"/>
                  </a:lnTo>
                  <a:lnTo>
                    <a:pt x="13948" y="311"/>
                  </a:lnTo>
                  <a:lnTo>
                    <a:pt x="14440" y="414"/>
                  </a:lnTo>
                  <a:lnTo>
                    <a:pt x="14932" y="544"/>
                  </a:lnTo>
                  <a:lnTo>
                    <a:pt x="15397" y="699"/>
                  </a:lnTo>
                  <a:lnTo>
                    <a:pt x="15863" y="854"/>
                  </a:lnTo>
                  <a:lnTo>
                    <a:pt x="16329" y="1009"/>
                  </a:lnTo>
                  <a:lnTo>
                    <a:pt x="16769" y="1191"/>
                  </a:lnTo>
                  <a:lnTo>
                    <a:pt x="17183" y="1398"/>
                  </a:lnTo>
                  <a:lnTo>
                    <a:pt x="17597" y="1605"/>
                  </a:lnTo>
                  <a:lnTo>
                    <a:pt x="17985" y="1812"/>
                  </a:lnTo>
                  <a:lnTo>
                    <a:pt x="18347" y="2045"/>
                  </a:lnTo>
                  <a:lnTo>
                    <a:pt x="18710" y="2277"/>
                  </a:lnTo>
                  <a:lnTo>
                    <a:pt x="19046" y="2536"/>
                  </a:lnTo>
                  <a:lnTo>
                    <a:pt x="19356" y="2795"/>
                  </a:lnTo>
                  <a:lnTo>
                    <a:pt x="19667" y="3080"/>
                  </a:lnTo>
                  <a:lnTo>
                    <a:pt x="19952" y="3364"/>
                  </a:lnTo>
                  <a:lnTo>
                    <a:pt x="20210" y="3649"/>
                  </a:lnTo>
                  <a:lnTo>
                    <a:pt x="20443" y="3959"/>
                  </a:lnTo>
                  <a:lnTo>
                    <a:pt x="20650" y="4270"/>
                  </a:lnTo>
                  <a:lnTo>
                    <a:pt x="20857" y="4580"/>
                  </a:lnTo>
                  <a:lnTo>
                    <a:pt x="21013" y="4917"/>
                  </a:lnTo>
                  <a:lnTo>
                    <a:pt x="21168" y="5253"/>
                  </a:lnTo>
                  <a:lnTo>
                    <a:pt x="21271" y="5590"/>
                  </a:lnTo>
                  <a:lnTo>
                    <a:pt x="21375" y="5926"/>
                  </a:lnTo>
                  <a:lnTo>
                    <a:pt x="21452" y="6262"/>
                  </a:lnTo>
                  <a:lnTo>
                    <a:pt x="21478" y="6625"/>
                  </a:lnTo>
                  <a:lnTo>
                    <a:pt x="21504" y="698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46"/>
            <p:cNvSpPr/>
            <p:nvPr/>
          </p:nvSpPr>
          <p:spPr>
            <a:xfrm>
              <a:off x="5173709" y="3558202"/>
              <a:ext cx="339947" cy="332855"/>
            </a:xfrm>
            <a:custGeom>
              <a:rect b="b" l="l" r="r" t="t"/>
              <a:pathLst>
                <a:path extrusionOk="0" h="19383" w="19796">
                  <a:moveTo>
                    <a:pt x="8746" y="1"/>
                  </a:moveTo>
                  <a:lnTo>
                    <a:pt x="8332" y="27"/>
                  </a:lnTo>
                  <a:lnTo>
                    <a:pt x="7892" y="78"/>
                  </a:lnTo>
                  <a:lnTo>
                    <a:pt x="7453" y="208"/>
                  </a:lnTo>
                  <a:lnTo>
                    <a:pt x="6987" y="337"/>
                  </a:lnTo>
                  <a:lnTo>
                    <a:pt x="6495" y="518"/>
                  </a:lnTo>
                  <a:lnTo>
                    <a:pt x="6003" y="725"/>
                  </a:lnTo>
                  <a:lnTo>
                    <a:pt x="5512" y="984"/>
                  </a:lnTo>
                  <a:lnTo>
                    <a:pt x="4994" y="1243"/>
                  </a:lnTo>
                  <a:lnTo>
                    <a:pt x="4503" y="1553"/>
                  </a:lnTo>
                  <a:lnTo>
                    <a:pt x="4011" y="1864"/>
                  </a:lnTo>
                  <a:lnTo>
                    <a:pt x="3519" y="2226"/>
                  </a:lnTo>
                  <a:lnTo>
                    <a:pt x="3053" y="2588"/>
                  </a:lnTo>
                  <a:lnTo>
                    <a:pt x="2588" y="2977"/>
                  </a:lnTo>
                  <a:lnTo>
                    <a:pt x="2174" y="3391"/>
                  </a:lnTo>
                  <a:lnTo>
                    <a:pt x="1760" y="3805"/>
                  </a:lnTo>
                  <a:lnTo>
                    <a:pt x="1397" y="4245"/>
                  </a:lnTo>
                  <a:lnTo>
                    <a:pt x="1061" y="4710"/>
                  </a:lnTo>
                  <a:lnTo>
                    <a:pt x="750" y="5150"/>
                  </a:lnTo>
                  <a:lnTo>
                    <a:pt x="518" y="5616"/>
                  </a:lnTo>
                  <a:lnTo>
                    <a:pt x="285" y="6108"/>
                  </a:lnTo>
                  <a:lnTo>
                    <a:pt x="129" y="6573"/>
                  </a:lnTo>
                  <a:lnTo>
                    <a:pt x="26" y="7065"/>
                  </a:lnTo>
                  <a:lnTo>
                    <a:pt x="0" y="7557"/>
                  </a:lnTo>
                  <a:lnTo>
                    <a:pt x="0" y="7790"/>
                  </a:lnTo>
                  <a:lnTo>
                    <a:pt x="0" y="8023"/>
                  </a:lnTo>
                  <a:lnTo>
                    <a:pt x="52" y="8255"/>
                  </a:lnTo>
                  <a:lnTo>
                    <a:pt x="104" y="8514"/>
                  </a:lnTo>
                  <a:lnTo>
                    <a:pt x="155" y="8747"/>
                  </a:lnTo>
                  <a:lnTo>
                    <a:pt x="259" y="8980"/>
                  </a:lnTo>
                  <a:lnTo>
                    <a:pt x="362" y="9213"/>
                  </a:lnTo>
                  <a:lnTo>
                    <a:pt x="492" y="9446"/>
                  </a:lnTo>
                  <a:lnTo>
                    <a:pt x="621" y="9679"/>
                  </a:lnTo>
                  <a:lnTo>
                    <a:pt x="802" y="9886"/>
                  </a:lnTo>
                  <a:lnTo>
                    <a:pt x="1294" y="10507"/>
                  </a:lnTo>
                  <a:lnTo>
                    <a:pt x="1811" y="11102"/>
                  </a:lnTo>
                  <a:lnTo>
                    <a:pt x="2381" y="11697"/>
                  </a:lnTo>
                  <a:lnTo>
                    <a:pt x="2976" y="12266"/>
                  </a:lnTo>
                  <a:lnTo>
                    <a:pt x="3597" y="12861"/>
                  </a:lnTo>
                  <a:lnTo>
                    <a:pt x="4244" y="13431"/>
                  </a:lnTo>
                  <a:lnTo>
                    <a:pt x="4942" y="14000"/>
                  </a:lnTo>
                  <a:lnTo>
                    <a:pt x="5615" y="14569"/>
                  </a:lnTo>
                  <a:lnTo>
                    <a:pt x="6340" y="15113"/>
                  </a:lnTo>
                  <a:lnTo>
                    <a:pt x="7064" y="15656"/>
                  </a:lnTo>
                  <a:lnTo>
                    <a:pt x="7815" y="16200"/>
                  </a:lnTo>
                  <a:lnTo>
                    <a:pt x="8539" y="16717"/>
                  </a:lnTo>
                  <a:lnTo>
                    <a:pt x="10066" y="17675"/>
                  </a:lnTo>
                  <a:lnTo>
                    <a:pt x="11567" y="18606"/>
                  </a:lnTo>
                  <a:lnTo>
                    <a:pt x="11981" y="18839"/>
                  </a:lnTo>
                  <a:lnTo>
                    <a:pt x="12421" y="19020"/>
                  </a:lnTo>
                  <a:lnTo>
                    <a:pt x="12861" y="19175"/>
                  </a:lnTo>
                  <a:lnTo>
                    <a:pt x="13301" y="19279"/>
                  </a:lnTo>
                  <a:lnTo>
                    <a:pt x="13715" y="19357"/>
                  </a:lnTo>
                  <a:lnTo>
                    <a:pt x="14155" y="19382"/>
                  </a:lnTo>
                  <a:lnTo>
                    <a:pt x="14569" y="19382"/>
                  </a:lnTo>
                  <a:lnTo>
                    <a:pt x="14983" y="19357"/>
                  </a:lnTo>
                  <a:lnTo>
                    <a:pt x="15397" y="19305"/>
                  </a:lnTo>
                  <a:lnTo>
                    <a:pt x="15811" y="19201"/>
                  </a:lnTo>
                  <a:lnTo>
                    <a:pt x="16199" y="19072"/>
                  </a:lnTo>
                  <a:lnTo>
                    <a:pt x="16561" y="18917"/>
                  </a:lnTo>
                  <a:lnTo>
                    <a:pt x="16923" y="18735"/>
                  </a:lnTo>
                  <a:lnTo>
                    <a:pt x="17286" y="18528"/>
                  </a:lnTo>
                  <a:lnTo>
                    <a:pt x="17622" y="18321"/>
                  </a:lnTo>
                  <a:lnTo>
                    <a:pt x="17933" y="18063"/>
                  </a:lnTo>
                  <a:lnTo>
                    <a:pt x="18217" y="17778"/>
                  </a:lnTo>
                  <a:lnTo>
                    <a:pt x="18502" y="17468"/>
                  </a:lnTo>
                  <a:lnTo>
                    <a:pt x="18761" y="17157"/>
                  </a:lnTo>
                  <a:lnTo>
                    <a:pt x="18968" y="16821"/>
                  </a:lnTo>
                  <a:lnTo>
                    <a:pt x="19175" y="16484"/>
                  </a:lnTo>
                  <a:lnTo>
                    <a:pt x="19356" y="16096"/>
                  </a:lnTo>
                  <a:lnTo>
                    <a:pt x="19511" y="15734"/>
                  </a:lnTo>
                  <a:lnTo>
                    <a:pt x="19615" y="15320"/>
                  </a:lnTo>
                  <a:lnTo>
                    <a:pt x="19718" y="14932"/>
                  </a:lnTo>
                  <a:lnTo>
                    <a:pt x="19770" y="14492"/>
                  </a:lnTo>
                  <a:lnTo>
                    <a:pt x="19796" y="14078"/>
                  </a:lnTo>
                  <a:lnTo>
                    <a:pt x="19770" y="13638"/>
                  </a:lnTo>
                  <a:lnTo>
                    <a:pt x="19718" y="13198"/>
                  </a:lnTo>
                  <a:lnTo>
                    <a:pt x="19615" y="12758"/>
                  </a:lnTo>
                  <a:lnTo>
                    <a:pt x="19485" y="12292"/>
                  </a:lnTo>
                  <a:lnTo>
                    <a:pt x="19330" y="11826"/>
                  </a:lnTo>
                  <a:lnTo>
                    <a:pt x="18916" y="10895"/>
                  </a:lnTo>
                  <a:lnTo>
                    <a:pt x="18476" y="10015"/>
                  </a:lnTo>
                  <a:lnTo>
                    <a:pt x="18036" y="9161"/>
                  </a:lnTo>
                  <a:lnTo>
                    <a:pt x="17570" y="8359"/>
                  </a:lnTo>
                  <a:lnTo>
                    <a:pt x="17105" y="7583"/>
                  </a:lnTo>
                  <a:lnTo>
                    <a:pt x="16587" y="6858"/>
                  </a:lnTo>
                  <a:lnTo>
                    <a:pt x="16069" y="6134"/>
                  </a:lnTo>
                  <a:lnTo>
                    <a:pt x="15500" y="5435"/>
                  </a:lnTo>
                  <a:lnTo>
                    <a:pt x="14931" y="4762"/>
                  </a:lnTo>
                  <a:lnTo>
                    <a:pt x="14310" y="4115"/>
                  </a:lnTo>
                  <a:lnTo>
                    <a:pt x="13689" y="3468"/>
                  </a:lnTo>
                  <a:lnTo>
                    <a:pt x="13016" y="2847"/>
                  </a:lnTo>
                  <a:lnTo>
                    <a:pt x="12317" y="2200"/>
                  </a:lnTo>
                  <a:lnTo>
                    <a:pt x="11593" y="1579"/>
                  </a:lnTo>
                  <a:lnTo>
                    <a:pt x="10816" y="958"/>
                  </a:lnTo>
                  <a:lnTo>
                    <a:pt x="10014" y="337"/>
                  </a:lnTo>
                  <a:lnTo>
                    <a:pt x="9885" y="259"/>
                  </a:lnTo>
                  <a:lnTo>
                    <a:pt x="9756" y="182"/>
                  </a:lnTo>
                  <a:lnTo>
                    <a:pt x="9445" y="78"/>
                  </a:lnTo>
                  <a:lnTo>
                    <a:pt x="91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46"/>
            <p:cNvSpPr/>
            <p:nvPr/>
          </p:nvSpPr>
          <p:spPr>
            <a:xfrm>
              <a:off x="5173709" y="3558202"/>
              <a:ext cx="339947" cy="332855"/>
            </a:xfrm>
            <a:custGeom>
              <a:rect b="b" l="l" r="r" t="t"/>
              <a:pathLst>
                <a:path extrusionOk="0" fill="none" h="19383" w="19796">
                  <a:moveTo>
                    <a:pt x="802" y="9886"/>
                  </a:moveTo>
                  <a:lnTo>
                    <a:pt x="802" y="9886"/>
                  </a:lnTo>
                  <a:lnTo>
                    <a:pt x="621" y="9679"/>
                  </a:lnTo>
                  <a:lnTo>
                    <a:pt x="492" y="9446"/>
                  </a:lnTo>
                  <a:lnTo>
                    <a:pt x="362" y="9213"/>
                  </a:lnTo>
                  <a:lnTo>
                    <a:pt x="259" y="8980"/>
                  </a:lnTo>
                  <a:lnTo>
                    <a:pt x="155" y="8747"/>
                  </a:lnTo>
                  <a:lnTo>
                    <a:pt x="104" y="8514"/>
                  </a:lnTo>
                  <a:lnTo>
                    <a:pt x="52" y="8255"/>
                  </a:lnTo>
                  <a:lnTo>
                    <a:pt x="0" y="8023"/>
                  </a:lnTo>
                  <a:lnTo>
                    <a:pt x="0" y="7790"/>
                  </a:lnTo>
                  <a:lnTo>
                    <a:pt x="0" y="7557"/>
                  </a:lnTo>
                  <a:lnTo>
                    <a:pt x="26" y="7065"/>
                  </a:lnTo>
                  <a:lnTo>
                    <a:pt x="129" y="6573"/>
                  </a:lnTo>
                  <a:lnTo>
                    <a:pt x="285" y="6108"/>
                  </a:lnTo>
                  <a:lnTo>
                    <a:pt x="518" y="5616"/>
                  </a:lnTo>
                  <a:lnTo>
                    <a:pt x="750" y="5150"/>
                  </a:lnTo>
                  <a:lnTo>
                    <a:pt x="1061" y="4710"/>
                  </a:lnTo>
                  <a:lnTo>
                    <a:pt x="1397" y="4245"/>
                  </a:lnTo>
                  <a:lnTo>
                    <a:pt x="1760" y="3805"/>
                  </a:lnTo>
                  <a:lnTo>
                    <a:pt x="2174" y="3391"/>
                  </a:lnTo>
                  <a:lnTo>
                    <a:pt x="2588" y="2977"/>
                  </a:lnTo>
                  <a:lnTo>
                    <a:pt x="3053" y="2588"/>
                  </a:lnTo>
                  <a:lnTo>
                    <a:pt x="3519" y="2226"/>
                  </a:lnTo>
                  <a:lnTo>
                    <a:pt x="4011" y="1864"/>
                  </a:lnTo>
                  <a:lnTo>
                    <a:pt x="4503" y="1553"/>
                  </a:lnTo>
                  <a:lnTo>
                    <a:pt x="4994" y="1243"/>
                  </a:lnTo>
                  <a:lnTo>
                    <a:pt x="5512" y="984"/>
                  </a:lnTo>
                  <a:lnTo>
                    <a:pt x="6003" y="725"/>
                  </a:lnTo>
                  <a:lnTo>
                    <a:pt x="6495" y="518"/>
                  </a:lnTo>
                  <a:lnTo>
                    <a:pt x="6987" y="337"/>
                  </a:lnTo>
                  <a:lnTo>
                    <a:pt x="7453" y="208"/>
                  </a:lnTo>
                  <a:lnTo>
                    <a:pt x="7892" y="78"/>
                  </a:lnTo>
                  <a:lnTo>
                    <a:pt x="8332" y="27"/>
                  </a:lnTo>
                  <a:lnTo>
                    <a:pt x="8746" y="1"/>
                  </a:lnTo>
                  <a:lnTo>
                    <a:pt x="9109" y="1"/>
                  </a:lnTo>
                  <a:lnTo>
                    <a:pt x="9445" y="78"/>
                  </a:lnTo>
                  <a:lnTo>
                    <a:pt x="9756" y="182"/>
                  </a:lnTo>
                  <a:lnTo>
                    <a:pt x="9885" y="259"/>
                  </a:lnTo>
                  <a:lnTo>
                    <a:pt x="10014" y="337"/>
                  </a:lnTo>
                  <a:lnTo>
                    <a:pt x="10014" y="337"/>
                  </a:lnTo>
                  <a:lnTo>
                    <a:pt x="10816" y="958"/>
                  </a:lnTo>
                  <a:lnTo>
                    <a:pt x="11593" y="1579"/>
                  </a:lnTo>
                  <a:lnTo>
                    <a:pt x="12317" y="2200"/>
                  </a:lnTo>
                  <a:lnTo>
                    <a:pt x="13016" y="2847"/>
                  </a:lnTo>
                  <a:lnTo>
                    <a:pt x="13689" y="3468"/>
                  </a:lnTo>
                  <a:lnTo>
                    <a:pt x="14310" y="4115"/>
                  </a:lnTo>
                  <a:lnTo>
                    <a:pt x="14931" y="4762"/>
                  </a:lnTo>
                  <a:lnTo>
                    <a:pt x="15500" y="5435"/>
                  </a:lnTo>
                  <a:lnTo>
                    <a:pt x="16069" y="6134"/>
                  </a:lnTo>
                  <a:lnTo>
                    <a:pt x="16587" y="6858"/>
                  </a:lnTo>
                  <a:lnTo>
                    <a:pt x="17105" y="7583"/>
                  </a:lnTo>
                  <a:lnTo>
                    <a:pt x="17570" y="8359"/>
                  </a:lnTo>
                  <a:lnTo>
                    <a:pt x="18036" y="9161"/>
                  </a:lnTo>
                  <a:lnTo>
                    <a:pt x="18476" y="10015"/>
                  </a:lnTo>
                  <a:lnTo>
                    <a:pt x="18916" y="10895"/>
                  </a:lnTo>
                  <a:lnTo>
                    <a:pt x="19330" y="11826"/>
                  </a:lnTo>
                  <a:lnTo>
                    <a:pt x="19330" y="11826"/>
                  </a:lnTo>
                  <a:lnTo>
                    <a:pt x="19485" y="12292"/>
                  </a:lnTo>
                  <a:lnTo>
                    <a:pt x="19615" y="12758"/>
                  </a:lnTo>
                  <a:lnTo>
                    <a:pt x="19718" y="13198"/>
                  </a:lnTo>
                  <a:lnTo>
                    <a:pt x="19770" y="13638"/>
                  </a:lnTo>
                  <a:lnTo>
                    <a:pt x="19796" y="14078"/>
                  </a:lnTo>
                  <a:lnTo>
                    <a:pt x="19770" y="14492"/>
                  </a:lnTo>
                  <a:lnTo>
                    <a:pt x="19718" y="14932"/>
                  </a:lnTo>
                  <a:lnTo>
                    <a:pt x="19615" y="15320"/>
                  </a:lnTo>
                  <a:lnTo>
                    <a:pt x="19511" y="15734"/>
                  </a:lnTo>
                  <a:lnTo>
                    <a:pt x="19356" y="16096"/>
                  </a:lnTo>
                  <a:lnTo>
                    <a:pt x="19175" y="16484"/>
                  </a:lnTo>
                  <a:lnTo>
                    <a:pt x="18968" y="16821"/>
                  </a:lnTo>
                  <a:lnTo>
                    <a:pt x="18761" y="17157"/>
                  </a:lnTo>
                  <a:lnTo>
                    <a:pt x="18502" y="17468"/>
                  </a:lnTo>
                  <a:lnTo>
                    <a:pt x="18217" y="17778"/>
                  </a:lnTo>
                  <a:lnTo>
                    <a:pt x="17933" y="18063"/>
                  </a:lnTo>
                  <a:lnTo>
                    <a:pt x="17622" y="18321"/>
                  </a:lnTo>
                  <a:lnTo>
                    <a:pt x="17286" y="18528"/>
                  </a:lnTo>
                  <a:lnTo>
                    <a:pt x="16923" y="18735"/>
                  </a:lnTo>
                  <a:lnTo>
                    <a:pt x="16561" y="18917"/>
                  </a:lnTo>
                  <a:lnTo>
                    <a:pt x="16199" y="19072"/>
                  </a:lnTo>
                  <a:lnTo>
                    <a:pt x="15811" y="19201"/>
                  </a:lnTo>
                  <a:lnTo>
                    <a:pt x="15397" y="19305"/>
                  </a:lnTo>
                  <a:lnTo>
                    <a:pt x="14983" y="19357"/>
                  </a:lnTo>
                  <a:lnTo>
                    <a:pt x="14569" y="19382"/>
                  </a:lnTo>
                  <a:lnTo>
                    <a:pt x="14155" y="19382"/>
                  </a:lnTo>
                  <a:lnTo>
                    <a:pt x="13715" y="19357"/>
                  </a:lnTo>
                  <a:lnTo>
                    <a:pt x="13301" y="19279"/>
                  </a:lnTo>
                  <a:lnTo>
                    <a:pt x="12861" y="19175"/>
                  </a:lnTo>
                  <a:lnTo>
                    <a:pt x="12421" y="19020"/>
                  </a:lnTo>
                  <a:lnTo>
                    <a:pt x="11981" y="18839"/>
                  </a:lnTo>
                  <a:lnTo>
                    <a:pt x="11567" y="18606"/>
                  </a:lnTo>
                  <a:lnTo>
                    <a:pt x="11567" y="18606"/>
                  </a:lnTo>
                  <a:lnTo>
                    <a:pt x="10066" y="17675"/>
                  </a:lnTo>
                  <a:lnTo>
                    <a:pt x="8539" y="16717"/>
                  </a:lnTo>
                  <a:lnTo>
                    <a:pt x="7815" y="16200"/>
                  </a:lnTo>
                  <a:lnTo>
                    <a:pt x="7064" y="15656"/>
                  </a:lnTo>
                  <a:lnTo>
                    <a:pt x="6340" y="15113"/>
                  </a:lnTo>
                  <a:lnTo>
                    <a:pt x="5615" y="14569"/>
                  </a:lnTo>
                  <a:lnTo>
                    <a:pt x="4942" y="14000"/>
                  </a:lnTo>
                  <a:lnTo>
                    <a:pt x="4244" y="13431"/>
                  </a:lnTo>
                  <a:lnTo>
                    <a:pt x="3597" y="12861"/>
                  </a:lnTo>
                  <a:lnTo>
                    <a:pt x="2976" y="12266"/>
                  </a:lnTo>
                  <a:lnTo>
                    <a:pt x="2381" y="11697"/>
                  </a:lnTo>
                  <a:lnTo>
                    <a:pt x="1811" y="11102"/>
                  </a:lnTo>
                  <a:lnTo>
                    <a:pt x="1294" y="10507"/>
                  </a:lnTo>
                  <a:lnTo>
                    <a:pt x="802" y="988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46"/>
            <p:cNvSpPr/>
            <p:nvPr/>
          </p:nvSpPr>
          <p:spPr>
            <a:xfrm>
              <a:off x="4847089" y="3559095"/>
              <a:ext cx="311973" cy="361739"/>
            </a:xfrm>
            <a:custGeom>
              <a:rect b="b" l="l" r="r" t="t"/>
              <a:pathLst>
                <a:path extrusionOk="0" h="21065" w="18167">
                  <a:moveTo>
                    <a:pt x="8074" y="0"/>
                  </a:moveTo>
                  <a:lnTo>
                    <a:pt x="7660" y="52"/>
                  </a:lnTo>
                  <a:lnTo>
                    <a:pt x="7298" y="130"/>
                  </a:lnTo>
                  <a:lnTo>
                    <a:pt x="6961" y="259"/>
                  </a:lnTo>
                  <a:lnTo>
                    <a:pt x="6832" y="337"/>
                  </a:lnTo>
                  <a:lnTo>
                    <a:pt x="6703" y="414"/>
                  </a:lnTo>
                  <a:lnTo>
                    <a:pt x="6599" y="518"/>
                  </a:lnTo>
                  <a:lnTo>
                    <a:pt x="6496" y="647"/>
                  </a:lnTo>
                  <a:lnTo>
                    <a:pt x="6004" y="1294"/>
                  </a:lnTo>
                  <a:lnTo>
                    <a:pt x="5512" y="1993"/>
                  </a:lnTo>
                  <a:lnTo>
                    <a:pt x="5021" y="2692"/>
                  </a:lnTo>
                  <a:lnTo>
                    <a:pt x="4555" y="3442"/>
                  </a:lnTo>
                  <a:lnTo>
                    <a:pt x="4089" y="4218"/>
                  </a:lnTo>
                  <a:lnTo>
                    <a:pt x="3649" y="5046"/>
                  </a:lnTo>
                  <a:lnTo>
                    <a:pt x="3209" y="5874"/>
                  </a:lnTo>
                  <a:lnTo>
                    <a:pt x="2795" y="6754"/>
                  </a:lnTo>
                  <a:lnTo>
                    <a:pt x="2381" y="7660"/>
                  </a:lnTo>
                  <a:lnTo>
                    <a:pt x="1993" y="8592"/>
                  </a:lnTo>
                  <a:lnTo>
                    <a:pt x="1605" y="9575"/>
                  </a:lnTo>
                  <a:lnTo>
                    <a:pt x="1269" y="10584"/>
                  </a:lnTo>
                  <a:lnTo>
                    <a:pt x="932" y="11645"/>
                  </a:lnTo>
                  <a:lnTo>
                    <a:pt x="648" y="12732"/>
                  </a:lnTo>
                  <a:lnTo>
                    <a:pt x="363" y="13845"/>
                  </a:lnTo>
                  <a:lnTo>
                    <a:pt x="130" y="15009"/>
                  </a:lnTo>
                  <a:lnTo>
                    <a:pt x="52" y="15475"/>
                  </a:lnTo>
                  <a:lnTo>
                    <a:pt x="1" y="15941"/>
                  </a:lnTo>
                  <a:lnTo>
                    <a:pt x="1" y="16406"/>
                  </a:lnTo>
                  <a:lnTo>
                    <a:pt x="52" y="16820"/>
                  </a:lnTo>
                  <a:lnTo>
                    <a:pt x="104" y="17234"/>
                  </a:lnTo>
                  <a:lnTo>
                    <a:pt x="234" y="17648"/>
                  </a:lnTo>
                  <a:lnTo>
                    <a:pt x="363" y="18011"/>
                  </a:lnTo>
                  <a:lnTo>
                    <a:pt x="518" y="18373"/>
                  </a:lnTo>
                  <a:lnTo>
                    <a:pt x="725" y="18709"/>
                  </a:lnTo>
                  <a:lnTo>
                    <a:pt x="932" y="19046"/>
                  </a:lnTo>
                  <a:lnTo>
                    <a:pt x="1191" y="19330"/>
                  </a:lnTo>
                  <a:lnTo>
                    <a:pt x="1450" y="19615"/>
                  </a:lnTo>
                  <a:lnTo>
                    <a:pt x="1734" y="19874"/>
                  </a:lnTo>
                  <a:lnTo>
                    <a:pt x="2045" y="20107"/>
                  </a:lnTo>
                  <a:lnTo>
                    <a:pt x="2381" y="20314"/>
                  </a:lnTo>
                  <a:lnTo>
                    <a:pt x="2744" y="20495"/>
                  </a:lnTo>
                  <a:lnTo>
                    <a:pt x="3106" y="20650"/>
                  </a:lnTo>
                  <a:lnTo>
                    <a:pt x="3468" y="20780"/>
                  </a:lnTo>
                  <a:lnTo>
                    <a:pt x="3856" y="20883"/>
                  </a:lnTo>
                  <a:lnTo>
                    <a:pt x="4244" y="20961"/>
                  </a:lnTo>
                  <a:lnTo>
                    <a:pt x="4658" y="21038"/>
                  </a:lnTo>
                  <a:lnTo>
                    <a:pt x="5072" y="21064"/>
                  </a:lnTo>
                  <a:lnTo>
                    <a:pt x="5512" y="21064"/>
                  </a:lnTo>
                  <a:lnTo>
                    <a:pt x="5926" y="21038"/>
                  </a:lnTo>
                  <a:lnTo>
                    <a:pt x="6366" y="20961"/>
                  </a:lnTo>
                  <a:lnTo>
                    <a:pt x="6780" y="20883"/>
                  </a:lnTo>
                  <a:lnTo>
                    <a:pt x="7220" y="20754"/>
                  </a:lnTo>
                  <a:lnTo>
                    <a:pt x="7634" y="20624"/>
                  </a:lnTo>
                  <a:lnTo>
                    <a:pt x="8074" y="20417"/>
                  </a:lnTo>
                  <a:lnTo>
                    <a:pt x="8488" y="20210"/>
                  </a:lnTo>
                  <a:lnTo>
                    <a:pt x="8902" y="19977"/>
                  </a:lnTo>
                  <a:lnTo>
                    <a:pt x="9290" y="19693"/>
                  </a:lnTo>
                  <a:lnTo>
                    <a:pt x="9679" y="19382"/>
                  </a:lnTo>
                  <a:lnTo>
                    <a:pt x="10067" y="19046"/>
                  </a:lnTo>
                  <a:lnTo>
                    <a:pt x="10455" y="18709"/>
                  </a:lnTo>
                  <a:lnTo>
                    <a:pt x="10843" y="18321"/>
                  </a:lnTo>
                  <a:lnTo>
                    <a:pt x="11593" y="17519"/>
                  </a:lnTo>
                  <a:lnTo>
                    <a:pt x="12344" y="16665"/>
                  </a:lnTo>
                  <a:lnTo>
                    <a:pt x="13043" y="15759"/>
                  </a:lnTo>
                  <a:lnTo>
                    <a:pt x="13741" y="14828"/>
                  </a:lnTo>
                  <a:lnTo>
                    <a:pt x="14388" y="13896"/>
                  </a:lnTo>
                  <a:lnTo>
                    <a:pt x="15009" y="12991"/>
                  </a:lnTo>
                  <a:lnTo>
                    <a:pt x="15578" y="12137"/>
                  </a:lnTo>
                  <a:lnTo>
                    <a:pt x="16070" y="11309"/>
                  </a:lnTo>
                  <a:lnTo>
                    <a:pt x="16898" y="9911"/>
                  </a:lnTo>
                  <a:lnTo>
                    <a:pt x="17442" y="8980"/>
                  </a:lnTo>
                  <a:lnTo>
                    <a:pt x="17623" y="8643"/>
                  </a:lnTo>
                  <a:lnTo>
                    <a:pt x="17752" y="8385"/>
                  </a:lnTo>
                  <a:lnTo>
                    <a:pt x="17881" y="8152"/>
                  </a:lnTo>
                  <a:lnTo>
                    <a:pt x="17985" y="7893"/>
                  </a:lnTo>
                  <a:lnTo>
                    <a:pt x="18063" y="7660"/>
                  </a:lnTo>
                  <a:lnTo>
                    <a:pt x="18114" y="7427"/>
                  </a:lnTo>
                  <a:lnTo>
                    <a:pt x="18140" y="7168"/>
                  </a:lnTo>
                  <a:lnTo>
                    <a:pt x="18166" y="6935"/>
                  </a:lnTo>
                  <a:lnTo>
                    <a:pt x="18166" y="6703"/>
                  </a:lnTo>
                  <a:lnTo>
                    <a:pt x="18140" y="6470"/>
                  </a:lnTo>
                  <a:lnTo>
                    <a:pt x="18088" y="6237"/>
                  </a:lnTo>
                  <a:lnTo>
                    <a:pt x="18037" y="6004"/>
                  </a:lnTo>
                  <a:lnTo>
                    <a:pt x="17959" y="5771"/>
                  </a:lnTo>
                  <a:lnTo>
                    <a:pt x="17778" y="5305"/>
                  </a:lnTo>
                  <a:lnTo>
                    <a:pt x="17519" y="4839"/>
                  </a:lnTo>
                  <a:lnTo>
                    <a:pt x="17235" y="4400"/>
                  </a:lnTo>
                  <a:lnTo>
                    <a:pt x="16872" y="3985"/>
                  </a:lnTo>
                  <a:lnTo>
                    <a:pt x="16484" y="3571"/>
                  </a:lnTo>
                  <a:lnTo>
                    <a:pt x="16044" y="3157"/>
                  </a:lnTo>
                  <a:lnTo>
                    <a:pt x="15578" y="2795"/>
                  </a:lnTo>
                  <a:lnTo>
                    <a:pt x="15061" y="2407"/>
                  </a:lnTo>
                  <a:lnTo>
                    <a:pt x="14543" y="2071"/>
                  </a:lnTo>
                  <a:lnTo>
                    <a:pt x="14000" y="1760"/>
                  </a:lnTo>
                  <a:lnTo>
                    <a:pt x="13431" y="1450"/>
                  </a:lnTo>
                  <a:lnTo>
                    <a:pt x="12861" y="1165"/>
                  </a:lnTo>
                  <a:lnTo>
                    <a:pt x="12292" y="932"/>
                  </a:lnTo>
                  <a:lnTo>
                    <a:pt x="11723" y="699"/>
                  </a:lnTo>
                  <a:lnTo>
                    <a:pt x="11154" y="492"/>
                  </a:lnTo>
                  <a:lnTo>
                    <a:pt x="10584" y="337"/>
                  </a:lnTo>
                  <a:lnTo>
                    <a:pt x="10041" y="207"/>
                  </a:lnTo>
                  <a:lnTo>
                    <a:pt x="9497" y="104"/>
                  </a:lnTo>
                  <a:lnTo>
                    <a:pt x="9006" y="26"/>
                  </a:lnTo>
                  <a:lnTo>
                    <a:pt x="85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46"/>
            <p:cNvSpPr/>
            <p:nvPr/>
          </p:nvSpPr>
          <p:spPr>
            <a:xfrm>
              <a:off x="4847089" y="3559095"/>
              <a:ext cx="311973" cy="361739"/>
            </a:xfrm>
            <a:custGeom>
              <a:rect b="b" l="l" r="r" t="t"/>
              <a:pathLst>
                <a:path extrusionOk="0" fill="none" h="21065" w="18167">
                  <a:moveTo>
                    <a:pt x="17623" y="8643"/>
                  </a:moveTo>
                  <a:lnTo>
                    <a:pt x="17623" y="8643"/>
                  </a:lnTo>
                  <a:lnTo>
                    <a:pt x="17752" y="8385"/>
                  </a:lnTo>
                  <a:lnTo>
                    <a:pt x="17881" y="8152"/>
                  </a:lnTo>
                  <a:lnTo>
                    <a:pt x="17985" y="7893"/>
                  </a:lnTo>
                  <a:lnTo>
                    <a:pt x="18063" y="7660"/>
                  </a:lnTo>
                  <a:lnTo>
                    <a:pt x="18114" y="7427"/>
                  </a:lnTo>
                  <a:lnTo>
                    <a:pt x="18140" y="7168"/>
                  </a:lnTo>
                  <a:lnTo>
                    <a:pt x="18166" y="6935"/>
                  </a:lnTo>
                  <a:lnTo>
                    <a:pt x="18166" y="6703"/>
                  </a:lnTo>
                  <a:lnTo>
                    <a:pt x="18140" y="6470"/>
                  </a:lnTo>
                  <a:lnTo>
                    <a:pt x="18088" y="6237"/>
                  </a:lnTo>
                  <a:lnTo>
                    <a:pt x="18037" y="6004"/>
                  </a:lnTo>
                  <a:lnTo>
                    <a:pt x="17959" y="5771"/>
                  </a:lnTo>
                  <a:lnTo>
                    <a:pt x="17778" y="5305"/>
                  </a:lnTo>
                  <a:lnTo>
                    <a:pt x="17519" y="4839"/>
                  </a:lnTo>
                  <a:lnTo>
                    <a:pt x="17235" y="4400"/>
                  </a:lnTo>
                  <a:lnTo>
                    <a:pt x="16872" y="3985"/>
                  </a:lnTo>
                  <a:lnTo>
                    <a:pt x="16484" y="3571"/>
                  </a:lnTo>
                  <a:lnTo>
                    <a:pt x="16044" y="3157"/>
                  </a:lnTo>
                  <a:lnTo>
                    <a:pt x="15578" y="2795"/>
                  </a:lnTo>
                  <a:lnTo>
                    <a:pt x="15061" y="2407"/>
                  </a:lnTo>
                  <a:lnTo>
                    <a:pt x="14543" y="2071"/>
                  </a:lnTo>
                  <a:lnTo>
                    <a:pt x="14000" y="1760"/>
                  </a:lnTo>
                  <a:lnTo>
                    <a:pt x="13431" y="1450"/>
                  </a:lnTo>
                  <a:lnTo>
                    <a:pt x="12861" y="1165"/>
                  </a:lnTo>
                  <a:lnTo>
                    <a:pt x="12292" y="932"/>
                  </a:lnTo>
                  <a:lnTo>
                    <a:pt x="11723" y="699"/>
                  </a:lnTo>
                  <a:lnTo>
                    <a:pt x="11154" y="492"/>
                  </a:lnTo>
                  <a:lnTo>
                    <a:pt x="10584" y="337"/>
                  </a:lnTo>
                  <a:lnTo>
                    <a:pt x="10041" y="207"/>
                  </a:lnTo>
                  <a:lnTo>
                    <a:pt x="9497" y="104"/>
                  </a:lnTo>
                  <a:lnTo>
                    <a:pt x="9006" y="26"/>
                  </a:lnTo>
                  <a:lnTo>
                    <a:pt x="8514" y="0"/>
                  </a:lnTo>
                  <a:lnTo>
                    <a:pt x="8074" y="0"/>
                  </a:lnTo>
                  <a:lnTo>
                    <a:pt x="7660" y="52"/>
                  </a:lnTo>
                  <a:lnTo>
                    <a:pt x="7298" y="130"/>
                  </a:lnTo>
                  <a:lnTo>
                    <a:pt x="6961" y="259"/>
                  </a:lnTo>
                  <a:lnTo>
                    <a:pt x="6832" y="337"/>
                  </a:lnTo>
                  <a:lnTo>
                    <a:pt x="6703" y="414"/>
                  </a:lnTo>
                  <a:lnTo>
                    <a:pt x="6599" y="518"/>
                  </a:lnTo>
                  <a:lnTo>
                    <a:pt x="6496" y="647"/>
                  </a:lnTo>
                  <a:lnTo>
                    <a:pt x="6496" y="647"/>
                  </a:lnTo>
                  <a:lnTo>
                    <a:pt x="6004" y="1294"/>
                  </a:lnTo>
                  <a:lnTo>
                    <a:pt x="5512" y="1993"/>
                  </a:lnTo>
                  <a:lnTo>
                    <a:pt x="5021" y="2692"/>
                  </a:lnTo>
                  <a:lnTo>
                    <a:pt x="4555" y="3442"/>
                  </a:lnTo>
                  <a:lnTo>
                    <a:pt x="4089" y="4218"/>
                  </a:lnTo>
                  <a:lnTo>
                    <a:pt x="3649" y="5046"/>
                  </a:lnTo>
                  <a:lnTo>
                    <a:pt x="3209" y="5874"/>
                  </a:lnTo>
                  <a:lnTo>
                    <a:pt x="2795" y="6754"/>
                  </a:lnTo>
                  <a:lnTo>
                    <a:pt x="2381" y="7660"/>
                  </a:lnTo>
                  <a:lnTo>
                    <a:pt x="1993" y="8592"/>
                  </a:lnTo>
                  <a:lnTo>
                    <a:pt x="1605" y="9575"/>
                  </a:lnTo>
                  <a:lnTo>
                    <a:pt x="1269" y="10584"/>
                  </a:lnTo>
                  <a:lnTo>
                    <a:pt x="932" y="11645"/>
                  </a:lnTo>
                  <a:lnTo>
                    <a:pt x="648" y="12732"/>
                  </a:lnTo>
                  <a:lnTo>
                    <a:pt x="363" y="13845"/>
                  </a:lnTo>
                  <a:lnTo>
                    <a:pt x="130" y="15009"/>
                  </a:lnTo>
                  <a:lnTo>
                    <a:pt x="130" y="15009"/>
                  </a:lnTo>
                  <a:lnTo>
                    <a:pt x="52" y="15475"/>
                  </a:lnTo>
                  <a:lnTo>
                    <a:pt x="1" y="15941"/>
                  </a:lnTo>
                  <a:lnTo>
                    <a:pt x="1" y="16406"/>
                  </a:lnTo>
                  <a:lnTo>
                    <a:pt x="52" y="16820"/>
                  </a:lnTo>
                  <a:lnTo>
                    <a:pt x="104" y="17234"/>
                  </a:lnTo>
                  <a:lnTo>
                    <a:pt x="234" y="17648"/>
                  </a:lnTo>
                  <a:lnTo>
                    <a:pt x="363" y="18011"/>
                  </a:lnTo>
                  <a:lnTo>
                    <a:pt x="518" y="18373"/>
                  </a:lnTo>
                  <a:lnTo>
                    <a:pt x="725" y="18709"/>
                  </a:lnTo>
                  <a:lnTo>
                    <a:pt x="932" y="19046"/>
                  </a:lnTo>
                  <a:lnTo>
                    <a:pt x="1191" y="19330"/>
                  </a:lnTo>
                  <a:lnTo>
                    <a:pt x="1450" y="19615"/>
                  </a:lnTo>
                  <a:lnTo>
                    <a:pt x="1734" y="19874"/>
                  </a:lnTo>
                  <a:lnTo>
                    <a:pt x="2045" y="20107"/>
                  </a:lnTo>
                  <a:lnTo>
                    <a:pt x="2381" y="20314"/>
                  </a:lnTo>
                  <a:lnTo>
                    <a:pt x="2744" y="20495"/>
                  </a:lnTo>
                  <a:lnTo>
                    <a:pt x="3106" y="20650"/>
                  </a:lnTo>
                  <a:lnTo>
                    <a:pt x="3468" y="20780"/>
                  </a:lnTo>
                  <a:lnTo>
                    <a:pt x="3856" y="20883"/>
                  </a:lnTo>
                  <a:lnTo>
                    <a:pt x="4244" y="20961"/>
                  </a:lnTo>
                  <a:lnTo>
                    <a:pt x="4658" y="21038"/>
                  </a:lnTo>
                  <a:lnTo>
                    <a:pt x="5072" y="21064"/>
                  </a:lnTo>
                  <a:lnTo>
                    <a:pt x="5512" y="21064"/>
                  </a:lnTo>
                  <a:lnTo>
                    <a:pt x="5926" y="21038"/>
                  </a:lnTo>
                  <a:lnTo>
                    <a:pt x="6366" y="20961"/>
                  </a:lnTo>
                  <a:lnTo>
                    <a:pt x="6780" y="20883"/>
                  </a:lnTo>
                  <a:lnTo>
                    <a:pt x="7220" y="20754"/>
                  </a:lnTo>
                  <a:lnTo>
                    <a:pt x="7634" y="20624"/>
                  </a:lnTo>
                  <a:lnTo>
                    <a:pt x="8074" y="20417"/>
                  </a:lnTo>
                  <a:lnTo>
                    <a:pt x="8488" y="20210"/>
                  </a:lnTo>
                  <a:lnTo>
                    <a:pt x="8902" y="19977"/>
                  </a:lnTo>
                  <a:lnTo>
                    <a:pt x="9290" y="19693"/>
                  </a:lnTo>
                  <a:lnTo>
                    <a:pt x="9290" y="19693"/>
                  </a:lnTo>
                  <a:lnTo>
                    <a:pt x="9679" y="19382"/>
                  </a:lnTo>
                  <a:lnTo>
                    <a:pt x="10067" y="19046"/>
                  </a:lnTo>
                  <a:lnTo>
                    <a:pt x="10455" y="18709"/>
                  </a:lnTo>
                  <a:lnTo>
                    <a:pt x="10843" y="18321"/>
                  </a:lnTo>
                  <a:lnTo>
                    <a:pt x="11593" y="17519"/>
                  </a:lnTo>
                  <a:lnTo>
                    <a:pt x="12344" y="16665"/>
                  </a:lnTo>
                  <a:lnTo>
                    <a:pt x="13043" y="15759"/>
                  </a:lnTo>
                  <a:lnTo>
                    <a:pt x="13741" y="14828"/>
                  </a:lnTo>
                  <a:lnTo>
                    <a:pt x="14388" y="13896"/>
                  </a:lnTo>
                  <a:lnTo>
                    <a:pt x="15009" y="12991"/>
                  </a:lnTo>
                  <a:lnTo>
                    <a:pt x="15578" y="12137"/>
                  </a:lnTo>
                  <a:lnTo>
                    <a:pt x="16070" y="11309"/>
                  </a:lnTo>
                  <a:lnTo>
                    <a:pt x="16898" y="9911"/>
                  </a:lnTo>
                  <a:lnTo>
                    <a:pt x="17442" y="8980"/>
                  </a:lnTo>
                  <a:lnTo>
                    <a:pt x="17623" y="864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46"/>
            <p:cNvSpPr/>
            <p:nvPr/>
          </p:nvSpPr>
          <p:spPr>
            <a:xfrm>
              <a:off x="4958624" y="3419568"/>
              <a:ext cx="369295" cy="146207"/>
            </a:xfrm>
            <a:custGeom>
              <a:rect b="b" l="l" r="r" t="t"/>
              <a:pathLst>
                <a:path extrusionOk="0" h="8514" w="21505">
                  <a:moveTo>
                    <a:pt x="10740" y="0"/>
                  </a:moveTo>
                  <a:lnTo>
                    <a:pt x="10196" y="26"/>
                  </a:lnTo>
                  <a:lnTo>
                    <a:pt x="9653" y="52"/>
                  </a:lnTo>
                  <a:lnTo>
                    <a:pt x="9109" y="104"/>
                  </a:lnTo>
                  <a:lnTo>
                    <a:pt x="8592" y="155"/>
                  </a:lnTo>
                  <a:lnTo>
                    <a:pt x="8048" y="233"/>
                  </a:lnTo>
                  <a:lnTo>
                    <a:pt x="7557" y="337"/>
                  </a:lnTo>
                  <a:lnTo>
                    <a:pt x="7039" y="440"/>
                  </a:lnTo>
                  <a:lnTo>
                    <a:pt x="6573" y="569"/>
                  </a:lnTo>
                  <a:lnTo>
                    <a:pt x="6082" y="699"/>
                  </a:lnTo>
                  <a:lnTo>
                    <a:pt x="5616" y="854"/>
                  </a:lnTo>
                  <a:lnTo>
                    <a:pt x="5176" y="1009"/>
                  </a:lnTo>
                  <a:lnTo>
                    <a:pt x="4736" y="1216"/>
                  </a:lnTo>
                  <a:lnTo>
                    <a:pt x="4322" y="1398"/>
                  </a:lnTo>
                  <a:lnTo>
                    <a:pt x="3908" y="1605"/>
                  </a:lnTo>
                  <a:lnTo>
                    <a:pt x="3520" y="1837"/>
                  </a:lnTo>
                  <a:lnTo>
                    <a:pt x="3132" y="2044"/>
                  </a:lnTo>
                  <a:lnTo>
                    <a:pt x="2795" y="2303"/>
                  </a:lnTo>
                  <a:lnTo>
                    <a:pt x="2459" y="2562"/>
                  </a:lnTo>
                  <a:lnTo>
                    <a:pt x="2123" y="2821"/>
                  </a:lnTo>
                  <a:lnTo>
                    <a:pt x="1838" y="3080"/>
                  </a:lnTo>
                  <a:lnTo>
                    <a:pt x="1553" y="3364"/>
                  </a:lnTo>
                  <a:lnTo>
                    <a:pt x="1295" y="3675"/>
                  </a:lnTo>
                  <a:lnTo>
                    <a:pt x="1062" y="3959"/>
                  </a:lnTo>
                  <a:lnTo>
                    <a:pt x="829" y="4270"/>
                  </a:lnTo>
                  <a:lnTo>
                    <a:pt x="648" y="4606"/>
                  </a:lnTo>
                  <a:lnTo>
                    <a:pt x="466" y="4917"/>
                  </a:lnTo>
                  <a:lnTo>
                    <a:pt x="337" y="5253"/>
                  </a:lnTo>
                  <a:lnTo>
                    <a:pt x="208" y="5590"/>
                  </a:lnTo>
                  <a:lnTo>
                    <a:pt x="130" y="5926"/>
                  </a:lnTo>
                  <a:lnTo>
                    <a:pt x="52" y="6288"/>
                  </a:lnTo>
                  <a:lnTo>
                    <a:pt x="1" y="6650"/>
                  </a:lnTo>
                  <a:lnTo>
                    <a:pt x="1" y="6987"/>
                  </a:lnTo>
                  <a:lnTo>
                    <a:pt x="1" y="7375"/>
                  </a:lnTo>
                  <a:lnTo>
                    <a:pt x="52" y="7763"/>
                  </a:lnTo>
                  <a:lnTo>
                    <a:pt x="130" y="8151"/>
                  </a:lnTo>
                  <a:lnTo>
                    <a:pt x="259" y="8514"/>
                  </a:lnTo>
                  <a:lnTo>
                    <a:pt x="441" y="8384"/>
                  </a:lnTo>
                  <a:lnTo>
                    <a:pt x="673" y="8281"/>
                  </a:lnTo>
                  <a:lnTo>
                    <a:pt x="984" y="7815"/>
                  </a:lnTo>
                  <a:lnTo>
                    <a:pt x="1346" y="7323"/>
                  </a:lnTo>
                  <a:lnTo>
                    <a:pt x="1786" y="6883"/>
                  </a:lnTo>
                  <a:lnTo>
                    <a:pt x="2252" y="6469"/>
                  </a:lnTo>
                  <a:lnTo>
                    <a:pt x="2744" y="6055"/>
                  </a:lnTo>
                  <a:lnTo>
                    <a:pt x="3313" y="5693"/>
                  </a:lnTo>
                  <a:lnTo>
                    <a:pt x="3908" y="5357"/>
                  </a:lnTo>
                  <a:lnTo>
                    <a:pt x="4555" y="5020"/>
                  </a:lnTo>
                  <a:lnTo>
                    <a:pt x="5228" y="4736"/>
                  </a:lnTo>
                  <a:lnTo>
                    <a:pt x="5926" y="4477"/>
                  </a:lnTo>
                  <a:lnTo>
                    <a:pt x="6677" y="4270"/>
                  </a:lnTo>
                  <a:lnTo>
                    <a:pt x="7453" y="4089"/>
                  </a:lnTo>
                  <a:lnTo>
                    <a:pt x="8229" y="3933"/>
                  </a:lnTo>
                  <a:lnTo>
                    <a:pt x="9058" y="3830"/>
                  </a:lnTo>
                  <a:lnTo>
                    <a:pt x="9886" y="3778"/>
                  </a:lnTo>
                  <a:lnTo>
                    <a:pt x="10740" y="3752"/>
                  </a:lnTo>
                  <a:lnTo>
                    <a:pt x="11593" y="3778"/>
                  </a:lnTo>
                  <a:lnTo>
                    <a:pt x="12396" y="3830"/>
                  </a:lnTo>
                  <a:lnTo>
                    <a:pt x="13198" y="3933"/>
                  </a:lnTo>
                  <a:lnTo>
                    <a:pt x="13974" y="4063"/>
                  </a:lnTo>
                  <a:lnTo>
                    <a:pt x="14725" y="4244"/>
                  </a:lnTo>
                  <a:lnTo>
                    <a:pt x="15449" y="4451"/>
                  </a:lnTo>
                  <a:lnTo>
                    <a:pt x="16148" y="4710"/>
                  </a:lnTo>
                  <a:lnTo>
                    <a:pt x="16821" y="4969"/>
                  </a:lnTo>
                  <a:lnTo>
                    <a:pt x="17442" y="5279"/>
                  </a:lnTo>
                  <a:lnTo>
                    <a:pt x="18037" y="5615"/>
                  </a:lnTo>
                  <a:lnTo>
                    <a:pt x="18606" y="5978"/>
                  </a:lnTo>
                  <a:lnTo>
                    <a:pt x="19124" y="6366"/>
                  </a:lnTo>
                  <a:lnTo>
                    <a:pt x="19589" y="6754"/>
                  </a:lnTo>
                  <a:lnTo>
                    <a:pt x="20003" y="7194"/>
                  </a:lnTo>
                  <a:lnTo>
                    <a:pt x="20392" y="7634"/>
                  </a:lnTo>
                  <a:lnTo>
                    <a:pt x="20702" y="8125"/>
                  </a:lnTo>
                  <a:lnTo>
                    <a:pt x="21013" y="8074"/>
                  </a:lnTo>
                  <a:lnTo>
                    <a:pt x="21375" y="8074"/>
                  </a:lnTo>
                  <a:lnTo>
                    <a:pt x="21427" y="7815"/>
                  </a:lnTo>
                  <a:lnTo>
                    <a:pt x="21478" y="7530"/>
                  </a:lnTo>
                  <a:lnTo>
                    <a:pt x="21478" y="7272"/>
                  </a:lnTo>
                  <a:lnTo>
                    <a:pt x="21504" y="6987"/>
                  </a:lnTo>
                  <a:lnTo>
                    <a:pt x="21478" y="6650"/>
                  </a:lnTo>
                  <a:lnTo>
                    <a:pt x="21452" y="6288"/>
                  </a:lnTo>
                  <a:lnTo>
                    <a:pt x="21375" y="5926"/>
                  </a:lnTo>
                  <a:lnTo>
                    <a:pt x="21271" y="5590"/>
                  </a:lnTo>
                  <a:lnTo>
                    <a:pt x="21168" y="5253"/>
                  </a:lnTo>
                  <a:lnTo>
                    <a:pt x="21013" y="4917"/>
                  </a:lnTo>
                  <a:lnTo>
                    <a:pt x="20857" y="4606"/>
                  </a:lnTo>
                  <a:lnTo>
                    <a:pt x="20650" y="4270"/>
                  </a:lnTo>
                  <a:lnTo>
                    <a:pt x="20443" y="3959"/>
                  </a:lnTo>
                  <a:lnTo>
                    <a:pt x="20210" y="3675"/>
                  </a:lnTo>
                  <a:lnTo>
                    <a:pt x="19952" y="3364"/>
                  </a:lnTo>
                  <a:lnTo>
                    <a:pt x="19667" y="3080"/>
                  </a:lnTo>
                  <a:lnTo>
                    <a:pt x="19356" y="2821"/>
                  </a:lnTo>
                  <a:lnTo>
                    <a:pt x="19046" y="2562"/>
                  </a:lnTo>
                  <a:lnTo>
                    <a:pt x="18710" y="2303"/>
                  </a:lnTo>
                  <a:lnTo>
                    <a:pt x="18347" y="2044"/>
                  </a:lnTo>
                  <a:lnTo>
                    <a:pt x="17985" y="1837"/>
                  </a:lnTo>
                  <a:lnTo>
                    <a:pt x="17597" y="1605"/>
                  </a:lnTo>
                  <a:lnTo>
                    <a:pt x="17183" y="1398"/>
                  </a:lnTo>
                  <a:lnTo>
                    <a:pt x="16769" y="1216"/>
                  </a:lnTo>
                  <a:lnTo>
                    <a:pt x="16329" y="1009"/>
                  </a:lnTo>
                  <a:lnTo>
                    <a:pt x="15863" y="854"/>
                  </a:lnTo>
                  <a:lnTo>
                    <a:pt x="15397" y="699"/>
                  </a:lnTo>
                  <a:lnTo>
                    <a:pt x="14932" y="569"/>
                  </a:lnTo>
                  <a:lnTo>
                    <a:pt x="14440" y="440"/>
                  </a:lnTo>
                  <a:lnTo>
                    <a:pt x="13948" y="337"/>
                  </a:lnTo>
                  <a:lnTo>
                    <a:pt x="13431" y="233"/>
                  </a:lnTo>
                  <a:lnTo>
                    <a:pt x="12913" y="155"/>
                  </a:lnTo>
                  <a:lnTo>
                    <a:pt x="12396" y="104"/>
                  </a:lnTo>
                  <a:lnTo>
                    <a:pt x="11852" y="52"/>
                  </a:lnTo>
                  <a:lnTo>
                    <a:pt x="11309" y="26"/>
                  </a:lnTo>
                  <a:lnTo>
                    <a:pt x="10740" y="0"/>
                  </a:lnTo>
                  <a:close/>
                </a:path>
              </a:pathLst>
            </a:custGeom>
            <a:solidFill>
              <a:srgbClr val="A5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46"/>
            <p:cNvSpPr/>
            <p:nvPr/>
          </p:nvSpPr>
          <p:spPr>
            <a:xfrm>
              <a:off x="4958624" y="3419568"/>
              <a:ext cx="369295" cy="146207"/>
            </a:xfrm>
            <a:custGeom>
              <a:rect b="b" l="l" r="r" t="t"/>
              <a:pathLst>
                <a:path extrusionOk="0" fill="none" h="8514" w="21505">
                  <a:moveTo>
                    <a:pt x="10740" y="0"/>
                  </a:moveTo>
                  <a:lnTo>
                    <a:pt x="10740" y="0"/>
                  </a:lnTo>
                  <a:lnTo>
                    <a:pt x="10196" y="26"/>
                  </a:lnTo>
                  <a:lnTo>
                    <a:pt x="9653" y="52"/>
                  </a:lnTo>
                  <a:lnTo>
                    <a:pt x="9109" y="104"/>
                  </a:lnTo>
                  <a:lnTo>
                    <a:pt x="8592" y="155"/>
                  </a:lnTo>
                  <a:lnTo>
                    <a:pt x="8048" y="233"/>
                  </a:lnTo>
                  <a:lnTo>
                    <a:pt x="7557" y="337"/>
                  </a:lnTo>
                  <a:lnTo>
                    <a:pt x="7039" y="440"/>
                  </a:lnTo>
                  <a:lnTo>
                    <a:pt x="6573" y="569"/>
                  </a:lnTo>
                  <a:lnTo>
                    <a:pt x="6082" y="699"/>
                  </a:lnTo>
                  <a:lnTo>
                    <a:pt x="5616" y="854"/>
                  </a:lnTo>
                  <a:lnTo>
                    <a:pt x="5176" y="1009"/>
                  </a:lnTo>
                  <a:lnTo>
                    <a:pt x="4736" y="1216"/>
                  </a:lnTo>
                  <a:lnTo>
                    <a:pt x="4322" y="1398"/>
                  </a:lnTo>
                  <a:lnTo>
                    <a:pt x="3908" y="1605"/>
                  </a:lnTo>
                  <a:lnTo>
                    <a:pt x="3520" y="1837"/>
                  </a:lnTo>
                  <a:lnTo>
                    <a:pt x="3132" y="2044"/>
                  </a:lnTo>
                  <a:lnTo>
                    <a:pt x="2795" y="2303"/>
                  </a:lnTo>
                  <a:lnTo>
                    <a:pt x="2459" y="2562"/>
                  </a:lnTo>
                  <a:lnTo>
                    <a:pt x="2123" y="2821"/>
                  </a:lnTo>
                  <a:lnTo>
                    <a:pt x="1838" y="3080"/>
                  </a:lnTo>
                  <a:lnTo>
                    <a:pt x="1553" y="3364"/>
                  </a:lnTo>
                  <a:lnTo>
                    <a:pt x="1295" y="3675"/>
                  </a:lnTo>
                  <a:lnTo>
                    <a:pt x="1062" y="3959"/>
                  </a:lnTo>
                  <a:lnTo>
                    <a:pt x="829" y="4270"/>
                  </a:lnTo>
                  <a:lnTo>
                    <a:pt x="648" y="4606"/>
                  </a:lnTo>
                  <a:lnTo>
                    <a:pt x="466" y="4917"/>
                  </a:lnTo>
                  <a:lnTo>
                    <a:pt x="337" y="5253"/>
                  </a:lnTo>
                  <a:lnTo>
                    <a:pt x="208" y="5590"/>
                  </a:lnTo>
                  <a:lnTo>
                    <a:pt x="130" y="5926"/>
                  </a:lnTo>
                  <a:lnTo>
                    <a:pt x="52" y="6288"/>
                  </a:lnTo>
                  <a:lnTo>
                    <a:pt x="1" y="6650"/>
                  </a:lnTo>
                  <a:lnTo>
                    <a:pt x="1" y="6987"/>
                  </a:lnTo>
                  <a:lnTo>
                    <a:pt x="1" y="6987"/>
                  </a:lnTo>
                  <a:lnTo>
                    <a:pt x="1" y="7375"/>
                  </a:lnTo>
                  <a:lnTo>
                    <a:pt x="52" y="7763"/>
                  </a:lnTo>
                  <a:lnTo>
                    <a:pt x="130" y="8151"/>
                  </a:lnTo>
                  <a:lnTo>
                    <a:pt x="259" y="8514"/>
                  </a:lnTo>
                  <a:lnTo>
                    <a:pt x="259" y="8514"/>
                  </a:lnTo>
                  <a:lnTo>
                    <a:pt x="441" y="8384"/>
                  </a:lnTo>
                  <a:lnTo>
                    <a:pt x="673" y="8281"/>
                  </a:lnTo>
                  <a:lnTo>
                    <a:pt x="673" y="8281"/>
                  </a:lnTo>
                  <a:lnTo>
                    <a:pt x="984" y="7815"/>
                  </a:lnTo>
                  <a:lnTo>
                    <a:pt x="1346" y="7323"/>
                  </a:lnTo>
                  <a:lnTo>
                    <a:pt x="1786" y="6883"/>
                  </a:lnTo>
                  <a:lnTo>
                    <a:pt x="2252" y="6469"/>
                  </a:lnTo>
                  <a:lnTo>
                    <a:pt x="2744" y="6055"/>
                  </a:lnTo>
                  <a:lnTo>
                    <a:pt x="3313" y="5693"/>
                  </a:lnTo>
                  <a:lnTo>
                    <a:pt x="3908" y="5357"/>
                  </a:lnTo>
                  <a:lnTo>
                    <a:pt x="4555" y="5020"/>
                  </a:lnTo>
                  <a:lnTo>
                    <a:pt x="5228" y="4736"/>
                  </a:lnTo>
                  <a:lnTo>
                    <a:pt x="5926" y="4477"/>
                  </a:lnTo>
                  <a:lnTo>
                    <a:pt x="6677" y="4270"/>
                  </a:lnTo>
                  <a:lnTo>
                    <a:pt x="7453" y="4089"/>
                  </a:lnTo>
                  <a:lnTo>
                    <a:pt x="8229" y="3933"/>
                  </a:lnTo>
                  <a:lnTo>
                    <a:pt x="9058" y="3830"/>
                  </a:lnTo>
                  <a:lnTo>
                    <a:pt x="9886" y="3778"/>
                  </a:lnTo>
                  <a:lnTo>
                    <a:pt x="10740" y="3752"/>
                  </a:lnTo>
                  <a:lnTo>
                    <a:pt x="10740" y="3752"/>
                  </a:lnTo>
                  <a:lnTo>
                    <a:pt x="11593" y="3778"/>
                  </a:lnTo>
                  <a:lnTo>
                    <a:pt x="12396" y="3830"/>
                  </a:lnTo>
                  <a:lnTo>
                    <a:pt x="13198" y="3933"/>
                  </a:lnTo>
                  <a:lnTo>
                    <a:pt x="13974" y="4063"/>
                  </a:lnTo>
                  <a:lnTo>
                    <a:pt x="14725" y="4244"/>
                  </a:lnTo>
                  <a:lnTo>
                    <a:pt x="15449" y="4451"/>
                  </a:lnTo>
                  <a:lnTo>
                    <a:pt x="16148" y="4710"/>
                  </a:lnTo>
                  <a:lnTo>
                    <a:pt x="16821" y="4969"/>
                  </a:lnTo>
                  <a:lnTo>
                    <a:pt x="17442" y="5279"/>
                  </a:lnTo>
                  <a:lnTo>
                    <a:pt x="18037" y="5615"/>
                  </a:lnTo>
                  <a:lnTo>
                    <a:pt x="18606" y="5978"/>
                  </a:lnTo>
                  <a:lnTo>
                    <a:pt x="19124" y="6366"/>
                  </a:lnTo>
                  <a:lnTo>
                    <a:pt x="19589" y="6754"/>
                  </a:lnTo>
                  <a:lnTo>
                    <a:pt x="20003" y="7194"/>
                  </a:lnTo>
                  <a:lnTo>
                    <a:pt x="20392" y="7634"/>
                  </a:lnTo>
                  <a:lnTo>
                    <a:pt x="20702" y="8125"/>
                  </a:lnTo>
                  <a:lnTo>
                    <a:pt x="20702" y="8125"/>
                  </a:lnTo>
                  <a:lnTo>
                    <a:pt x="21013" y="8074"/>
                  </a:lnTo>
                  <a:lnTo>
                    <a:pt x="21323" y="8074"/>
                  </a:lnTo>
                  <a:lnTo>
                    <a:pt x="21323" y="8074"/>
                  </a:lnTo>
                  <a:lnTo>
                    <a:pt x="21375" y="8074"/>
                  </a:lnTo>
                  <a:lnTo>
                    <a:pt x="21375" y="8074"/>
                  </a:lnTo>
                  <a:lnTo>
                    <a:pt x="21427" y="7815"/>
                  </a:lnTo>
                  <a:lnTo>
                    <a:pt x="21478" y="7530"/>
                  </a:lnTo>
                  <a:lnTo>
                    <a:pt x="21478" y="7272"/>
                  </a:lnTo>
                  <a:lnTo>
                    <a:pt x="21504" y="6987"/>
                  </a:lnTo>
                  <a:lnTo>
                    <a:pt x="21504" y="6987"/>
                  </a:lnTo>
                  <a:lnTo>
                    <a:pt x="21478" y="6650"/>
                  </a:lnTo>
                  <a:lnTo>
                    <a:pt x="21452" y="6288"/>
                  </a:lnTo>
                  <a:lnTo>
                    <a:pt x="21375" y="5926"/>
                  </a:lnTo>
                  <a:lnTo>
                    <a:pt x="21271" y="5590"/>
                  </a:lnTo>
                  <a:lnTo>
                    <a:pt x="21168" y="5253"/>
                  </a:lnTo>
                  <a:lnTo>
                    <a:pt x="21013" y="4917"/>
                  </a:lnTo>
                  <a:lnTo>
                    <a:pt x="20857" y="4606"/>
                  </a:lnTo>
                  <a:lnTo>
                    <a:pt x="20650" y="4270"/>
                  </a:lnTo>
                  <a:lnTo>
                    <a:pt x="20443" y="3959"/>
                  </a:lnTo>
                  <a:lnTo>
                    <a:pt x="20210" y="3675"/>
                  </a:lnTo>
                  <a:lnTo>
                    <a:pt x="19952" y="3364"/>
                  </a:lnTo>
                  <a:lnTo>
                    <a:pt x="19667" y="3080"/>
                  </a:lnTo>
                  <a:lnTo>
                    <a:pt x="19356" y="2821"/>
                  </a:lnTo>
                  <a:lnTo>
                    <a:pt x="19046" y="2562"/>
                  </a:lnTo>
                  <a:lnTo>
                    <a:pt x="18710" y="2303"/>
                  </a:lnTo>
                  <a:lnTo>
                    <a:pt x="18347" y="2044"/>
                  </a:lnTo>
                  <a:lnTo>
                    <a:pt x="17985" y="1837"/>
                  </a:lnTo>
                  <a:lnTo>
                    <a:pt x="17597" y="1605"/>
                  </a:lnTo>
                  <a:lnTo>
                    <a:pt x="17183" y="1398"/>
                  </a:lnTo>
                  <a:lnTo>
                    <a:pt x="16769" y="1216"/>
                  </a:lnTo>
                  <a:lnTo>
                    <a:pt x="16329" y="1009"/>
                  </a:lnTo>
                  <a:lnTo>
                    <a:pt x="15863" y="854"/>
                  </a:lnTo>
                  <a:lnTo>
                    <a:pt x="15397" y="699"/>
                  </a:lnTo>
                  <a:lnTo>
                    <a:pt x="14932" y="569"/>
                  </a:lnTo>
                  <a:lnTo>
                    <a:pt x="14440" y="440"/>
                  </a:lnTo>
                  <a:lnTo>
                    <a:pt x="13948" y="337"/>
                  </a:lnTo>
                  <a:lnTo>
                    <a:pt x="13431" y="233"/>
                  </a:lnTo>
                  <a:lnTo>
                    <a:pt x="12913" y="155"/>
                  </a:lnTo>
                  <a:lnTo>
                    <a:pt x="12396" y="104"/>
                  </a:lnTo>
                  <a:lnTo>
                    <a:pt x="11852" y="52"/>
                  </a:lnTo>
                  <a:lnTo>
                    <a:pt x="11309" y="26"/>
                  </a:lnTo>
                  <a:lnTo>
                    <a:pt x="1074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46"/>
            <p:cNvSpPr/>
            <p:nvPr/>
          </p:nvSpPr>
          <p:spPr>
            <a:xfrm>
              <a:off x="4970181" y="3483999"/>
              <a:ext cx="343965" cy="175537"/>
            </a:xfrm>
            <a:custGeom>
              <a:rect b="b" l="l" r="r" t="t"/>
              <a:pathLst>
                <a:path extrusionOk="0" h="10222" w="20030">
                  <a:moveTo>
                    <a:pt x="10067" y="0"/>
                  </a:moveTo>
                  <a:lnTo>
                    <a:pt x="9213" y="26"/>
                  </a:lnTo>
                  <a:lnTo>
                    <a:pt x="8385" y="78"/>
                  </a:lnTo>
                  <a:lnTo>
                    <a:pt x="7556" y="181"/>
                  </a:lnTo>
                  <a:lnTo>
                    <a:pt x="6780" y="337"/>
                  </a:lnTo>
                  <a:lnTo>
                    <a:pt x="6004" y="518"/>
                  </a:lnTo>
                  <a:lnTo>
                    <a:pt x="5253" y="725"/>
                  </a:lnTo>
                  <a:lnTo>
                    <a:pt x="4555" y="984"/>
                  </a:lnTo>
                  <a:lnTo>
                    <a:pt x="3882" y="1268"/>
                  </a:lnTo>
                  <a:lnTo>
                    <a:pt x="3235" y="1605"/>
                  </a:lnTo>
                  <a:lnTo>
                    <a:pt x="2640" y="1941"/>
                  </a:lnTo>
                  <a:lnTo>
                    <a:pt x="2071" y="2303"/>
                  </a:lnTo>
                  <a:lnTo>
                    <a:pt x="1579" y="2717"/>
                  </a:lnTo>
                  <a:lnTo>
                    <a:pt x="1113" y="3131"/>
                  </a:lnTo>
                  <a:lnTo>
                    <a:pt x="673" y="3571"/>
                  </a:lnTo>
                  <a:lnTo>
                    <a:pt x="311" y="4063"/>
                  </a:lnTo>
                  <a:lnTo>
                    <a:pt x="0" y="4529"/>
                  </a:lnTo>
                  <a:lnTo>
                    <a:pt x="259" y="4451"/>
                  </a:lnTo>
                  <a:lnTo>
                    <a:pt x="544" y="4399"/>
                  </a:lnTo>
                  <a:lnTo>
                    <a:pt x="854" y="4373"/>
                  </a:lnTo>
                  <a:lnTo>
                    <a:pt x="1191" y="4373"/>
                  </a:lnTo>
                  <a:lnTo>
                    <a:pt x="1786" y="4399"/>
                  </a:lnTo>
                  <a:lnTo>
                    <a:pt x="2433" y="4477"/>
                  </a:lnTo>
                  <a:lnTo>
                    <a:pt x="3132" y="4632"/>
                  </a:lnTo>
                  <a:lnTo>
                    <a:pt x="3856" y="4839"/>
                  </a:lnTo>
                  <a:lnTo>
                    <a:pt x="4581" y="5072"/>
                  </a:lnTo>
                  <a:lnTo>
                    <a:pt x="5331" y="5383"/>
                  </a:lnTo>
                  <a:lnTo>
                    <a:pt x="6056" y="5719"/>
                  </a:lnTo>
                  <a:lnTo>
                    <a:pt x="6780" y="6107"/>
                  </a:lnTo>
                  <a:lnTo>
                    <a:pt x="7479" y="6521"/>
                  </a:lnTo>
                  <a:lnTo>
                    <a:pt x="8152" y="6961"/>
                  </a:lnTo>
                  <a:lnTo>
                    <a:pt x="8773" y="7453"/>
                  </a:lnTo>
                  <a:lnTo>
                    <a:pt x="9316" y="7970"/>
                  </a:lnTo>
                  <a:lnTo>
                    <a:pt x="9575" y="8229"/>
                  </a:lnTo>
                  <a:lnTo>
                    <a:pt x="9834" y="8488"/>
                  </a:lnTo>
                  <a:lnTo>
                    <a:pt x="10041" y="8773"/>
                  </a:lnTo>
                  <a:lnTo>
                    <a:pt x="10248" y="9057"/>
                  </a:lnTo>
                  <a:lnTo>
                    <a:pt x="10429" y="9342"/>
                  </a:lnTo>
                  <a:lnTo>
                    <a:pt x="10584" y="9626"/>
                  </a:lnTo>
                  <a:lnTo>
                    <a:pt x="10713" y="9911"/>
                  </a:lnTo>
                  <a:lnTo>
                    <a:pt x="10843" y="10222"/>
                  </a:lnTo>
                  <a:lnTo>
                    <a:pt x="11567" y="10170"/>
                  </a:lnTo>
                  <a:lnTo>
                    <a:pt x="12292" y="10092"/>
                  </a:lnTo>
                  <a:lnTo>
                    <a:pt x="12577" y="9549"/>
                  </a:lnTo>
                  <a:lnTo>
                    <a:pt x="12887" y="9031"/>
                  </a:lnTo>
                  <a:lnTo>
                    <a:pt x="13275" y="8540"/>
                  </a:lnTo>
                  <a:lnTo>
                    <a:pt x="13689" y="8048"/>
                  </a:lnTo>
                  <a:lnTo>
                    <a:pt x="14155" y="7582"/>
                  </a:lnTo>
                  <a:lnTo>
                    <a:pt x="14647" y="7116"/>
                  </a:lnTo>
                  <a:lnTo>
                    <a:pt x="15164" y="6702"/>
                  </a:lnTo>
                  <a:lnTo>
                    <a:pt x="15708" y="6288"/>
                  </a:lnTo>
                  <a:lnTo>
                    <a:pt x="16251" y="5926"/>
                  </a:lnTo>
                  <a:lnTo>
                    <a:pt x="16820" y="5590"/>
                  </a:lnTo>
                  <a:lnTo>
                    <a:pt x="17364" y="5279"/>
                  </a:lnTo>
                  <a:lnTo>
                    <a:pt x="17933" y="5020"/>
                  </a:lnTo>
                  <a:lnTo>
                    <a:pt x="18476" y="4787"/>
                  </a:lnTo>
                  <a:lnTo>
                    <a:pt x="19020" y="4606"/>
                  </a:lnTo>
                  <a:lnTo>
                    <a:pt x="19537" y="4451"/>
                  </a:lnTo>
                  <a:lnTo>
                    <a:pt x="20029" y="4373"/>
                  </a:lnTo>
                  <a:lnTo>
                    <a:pt x="19719" y="3882"/>
                  </a:lnTo>
                  <a:lnTo>
                    <a:pt x="19330" y="3442"/>
                  </a:lnTo>
                  <a:lnTo>
                    <a:pt x="18916" y="3002"/>
                  </a:lnTo>
                  <a:lnTo>
                    <a:pt x="18451" y="2614"/>
                  </a:lnTo>
                  <a:lnTo>
                    <a:pt x="17933" y="2226"/>
                  </a:lnTo>
                  <a:lnTo>
                    <a:pt x="17364" y="1863"/>
                  </a:lnTo>
                  <a:lnTo>
                    <a:pt x="16769" y="1527"/>
                  </a:lnTo>
                  <a:lnTo>
                    <a:pt x="16148" y="1217"/>
                  </a:lnTo>
                  <a:lnTo>
                    <a:pt x="15475" y="958"/>
                  </a:lnTo>
                  <a:lnTo>
                    <a:pt x="14776" y="699"/>
                  </a:lnTo>
                  <a:lnTo>
                    <a:pt x="14052" y="492"/>
                  </a:lnTo>
                  <a:lnTo>
                    <a:pt x="13301" y="311"/>
                  </a:lnTo>
                  <a:lnTo>
                    <a:pt x="12525" y="181"/>
                  </a:lnTo>
                  <a:lnTo>
                    <a:pt x="11723" y="78"/>
                  </a:lnTo>
                  <a:lnTo>
                    <a:pt x="10920" y="26"/>
                  </a:lnTo>
                  <a:lnTo>
                    <a:pt x="100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46"/>
            <p:cNvSpPr/>
            <p:nvPr/>
          </p:nvSpPr>
          <p:spPr>
            <a:xfrm>
              <a:off x="4970181" y="3483999"/>
              <a:ext cx="343965" cy="175537"/>
            </a:xfrm>
            <a:custGeom>
              <a:rect b="b" l="l" r="r" t="t"/>
              <a:pathLst>
                <a:path extrusionOk="0" fill="none" h="10222" w="20030">
                  <a:moveTo>
                    <a:pt x="10067" y="0"/>
                  </a:moveTo>
                  <a:lnTo>
                    <a:pt x="10067" y="0"/>
                  </a:lnTo>
                  <a:lnTo>
                    <a:pt x="9213" y="26"/>
                  </a:lnTo>
                  <a:lnTo>
                    <a:pt x="8385" y="78"/>
                  </a:lnTo>
                  <a:lnTo>
                    <a:pt x="7556" y="181"/>
                  </a:lnTo>
                  <a:lnTo>
                    <a:pt x="6780" y="337"/>
                  </a:lnTo>
                  <a:lnTo>
                    <a:pt x="6004" y="518"/>
                  </a:lnTo>
                  <a:lnTo>
                    <a:pt x="5253" y="725"/>
                  </a:lnTo>
                  <a:lnTo>
                    <a:pt x="4555" y="984"/>
                  </a:lnTo>
                  <a:lnTo>
                    <a:pt x="3882" y="1268"/>
                  </a:lnTo>
                  <a:lnTo>
                    <a:pt x="3235" y="1605"/>
                  </a:lnTo>
                  <a:lnTo>
                    <a:pt x="2640" y="1941"/>
                  </a:lnTo>
                  <a:lnTo>
                    <a:pt x="2071" y="2303"/>
                  </a:lnTo>
                  <a:lnTo>
                    <a:pt x="1579" y="2717"/>
                  </a:lnTo>
                  <a:lnTo>
                    <a:pt x="1113" y="3131"/>
                  </a:lnTo>
                  <a:lnTo>
                    <a:pt x="673" y="3571"/>
                  </a:lnTo>
                  <a:lnTo>
                    <a:pt x="311" y="4063"/>
                  </a:lnTo>
                  <a:lnTo>
                    <a:pt x="0" y="4529"/>
                  </a:lnTo>
                  <a:lnTo>
                    <a:pt x="0" y="4529"/>
                  </a:lnTo>
                  <a:lnTo>
                    <a:pt x="259" y="4451"/>
                  </a:lnTo>
                  <a:lnTo>
                    <a:pt x="544" y="4399"/>
                  </a:lnTo>
                  <a:lnTo>
                    <a:pt x="854" y="4373"/>
                  </a:lnTo>
                  <a:lnTo>
                    <a:pt x="1191" y="4373"/>
                  </a:lnTo>
                  <a:lnTo>
                    <a:pt x="1191" y="4373"/>
                  </a:lnTo>
                  <a:lnTo>
                    <a:pt x="1786" y="4399"/>
                  </a:lnTo>
                  <a:lnTo>
                    <a:pt x="2433" y="4477"/>
                  </a:lnTo>
                  <a:lnTo>
                    <a:pt x="3132" y="4632"/>
                  </a:lnTo>
                  <a:lnTo>
                    <a:pt x="3856" y="4839"/>
                  </a:lnTo>
                  <a:lnTo>
                    <a:pt x="4581" y="5072"/>
                  </a:lnTo>
                  <a:lnTo>
                    <a:pt x="5331" y="5383"/>
                  </a:lnTo>
                  <a:lnTo>
                    <a:pt x="6056" y="5719"/>
                  </a:lnTo>
                  <a:lnTo>
                    <a:pt x="6780" y="6107"/>
                  </a:lnTo>
                  <a:lnTo>
                    <a:pt x="7479" y="6521"/>
                  </a:lnTo>
                  <a:lnTo>
                    <a:pt x="8152" y="6961"/>
                  </a:lnTo>
                  <a:lnTo>
                    <a:pt x="8773" y="7453"/>
                  </a:lnTo>
                  <a:lnTo>
                    <a:pt x="9316" y="7970"/>
                  </a:lnTo>
                  <a:lnTo>
                    <a:pt x="9575" y="8229"/>
                  </a:lnTo>
                  <a:lnTo>
                    <a:pt x="9834" y="8488"/>
                  </a:lnTo>
                  <a:lnTo>
                    <a:pt x="10041" y="8773"/>
                  </a:lnTo>
                  <a:lnTo>
                    <a:pt x="10248" y="9057"/>
                  </a:lnTo>
                  <a:lnTo>
                    <a:pt x="10429" y="9342"/>
                  </a:lnTo>
                  <a:lnTo>
                    <a:pt x="10584" y="9626"/>
                  </a:lnTo>
                  <a:lnTo>
                    <a:pt x="10713" y="9911"/>
                  </a:lnTo>
                  <a:lnTo>
                    <a:pt x="10843" y="10222"/>
                  </a:lnTo>
                  <a:lnTo>
                    <a:pt x="10843" y="10222"/>
                  </a:lnTo>
                  <a:lnTo>
                    <a:pt x="11567" y="10170"/>
                  </a:lnTo>
                  <a:lnTo>
                    <a:pt x="12292" y="10092"/>
                  </a:lnTo>
                  <a:lnTo>
                    <a:pt x="12292" y="10092"/>
                  </a:lnTo>
                  <a:lnTo>
                    <a:pt x="12577" y="9549"/>
                  </a:lnTo>
                  <a:lnTo>
                    <a:pt x="12887" y="9031"/>
                  </a:lnTo>
                  <a:lnTo>
                    <a:pt x="13275" y="8540"/>
                  </a:lnTo>
                  <a:lnTo>
                    <a:pt x="13689" y="8048"/>
                  </a:lnTo>
                  <a:lnTo>
                    <a:pt x="14155" y="7582"/>
                  </a:lnTo>
                  <a:lnTo>
                    <a:pt x="14647" y="7116"/>
                  </a:lnTo>
                  <a:lnTo>
                    <a:pt x="15164" y="6702"/>
                  </a:lnTo>
                  <a:lnTo>
                    <a:pt x="15708" y="6288"/>
                  </a:lnTo>
                  <a:lnTo>
                    <a:pt x="16251" y="5926"/>
                  </a:lnTo>
                  <a:lnTo>
                    <a:pt x="16820" y="5590"/>
                  </a:lnTo>
                  <a:lnTo>
                    <a:pt x="17364" y="5279"/>
                  </a:lnTo>
                  <a:lnTo>
                    <a:pt x="17933" y="5020"/>
                  </a:lnTo>
                  <a:lnTo>
                    <a:pt x="18476" y="4787"/>
                  </a:lnTo>
                  <a:lnTo>
                    <a:pt x="19020" y="4606"/>
                  </a:lnTo>
                  <a:lnTo>
                    <a:pt x="19537" y="4451"/>
                  </a:lnTo>
                  <a:lnTo>
                    <a:pt x="20029" y="4373"/>
                  </a:lnTo>
                  <a:lnTo>
                    <a:pt x="20029" y="4373"/>
                  </a:lnTo>
                  <a:lnTo>
                    <a:pt x="19719" y="3882"/>
                  </a:lnTo>
                  <a:lnTo>
                    <a:pt x="19330" y="3442"/>
                  </a:lnTo>
                  <a:lnTo>
                    <a:pt x="18916" y="3002"/>
                  </a:lnTo>
                  <a:lnTo>
                    <a:pt x="18451" y="2614"/>
                  </a:lnTo>
                  <a:lnTo>
                    <a:pt x="17933" y="2226"/>
                  </a:lnTo>
                  <a:lnTo>
                    <a:pt x="17364" y="1863"/>
                  </a:lnTo>
                  <a:lnTo>
                    <a:pt x="16769" y="1527"/>
                  </a:lnTo>
                  <a:lnTo>
                    <a:pt x="16148" y="1217"/>
                  </a:lnTo>
                  <a:lnTo>
                    <a:pt x="15475" y="958"/>
                  </a:lnTo>
                  <a:lnTo>
                    <a:pt x="14776" y="699"/>
                  </a:lnTo>
                  <a:lnTo>
                    <a:pt x="14052" y="492"/>
                  </a:lnTo>
                  <a:lnTo>
                    <a:pt x="13301" y="311"/>
                  </a:lnTo>
                  <a:lnTo>
                    <a:pt x="12525" y="181"/>
                  </a:lnTo>
                  <a:lnTo>
                    <a:pt x="11723" y="78"/>
                  </a:lnTo>
                  <a:lnTo>
                    <a:pt x="10920" y="26"/>
                  </a:lnTo>
                  <a:lnTo>
                    <a:pt x="10067" y="0"/>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46"/>
            <p:cNvSpPr/>
            <p:nvPr/>
          </p:nvSpPr>
          <p:spPr>
            <a:xfrm>
              <a:off x="5181248" y="3558202"/>
              <a:ext cx="144438" cy="99120"/>
            </a:xfrm>
            <a:custGeom>
              <a:rect b="b" l="l" r="r" t="t"/>
              <a:pathLst>
                <a:path extrusionOk="0" fill="none" h="5772" w="8411">
                  <a:moveTo>
                    <a:pt x="8359" y="1"/>
                  </a:moveTo>
                  <a:lnTo>
                    <a:pt x="8359" y="1"/>
                  </a:lnTo>
                  <a:lnTo>
                    <a:pt x="8049" y="1"/>
                  </a:lnTo>
                  <a:lnTo>
                    <a:pt x="7738" y="52"/>
                  </a:lnTo>
                  <a:lnTo>
                    <a:pt x="7738" y="52"/>
                  </a:lnTo>
                  <a:lnTo>
                    <a:pt x="7246" y="130"/>
                  </a:lnTo>
                  <a:lnTo>
                    <a:pt x="6729" y="285"/>
                  </a:lnTo>
                  <a:lnTo>
                    <a:pt x="6185" y="466"/>
                  </a:lnTo>
                  <a:lnTo>
                    <a:pt x="5642" y="699"/>
                  </a:lnTo>
                  <a:lnTo>
                    <a:pt x="5073" y="958"/>
                  </a:lnTo>
                  <a:lnTo>
                    <a:pt x="4529" y="1269"/>
                  </a:lnTo>
                  <a:lnTo>
                    <a:pt x="3960" y="1605"/>
                  </a:lnTo>
                  <a:lnTo>
                    <a:pt x="3417" y="1967"/>
                  </a:lnTo>
                  <a:lnTo>
                    <a:pt x="2873" y="2381"/>
                  </a:lnTo>
                  <a:lnTo>
                    <a:pt x="2356" y="2795"/>
                  </a:lnTo>
                  <a:lnTo>
                    <a:pt x="1864" y="3261"/>
                  </a:lnTo>
                  <a:lnTo>
                    <a:pt x="1398" y="3727"/>
                  </a:lnTo>
                  <a:lnTo>
                    <a:pt x="984" y="4219"/>
                  </a:lnTo>
                  <a:lnTo>
                    <a:pt x="596" y="4710"/>
                  </a:lnTo>
                  <a:lnTo>
                    <a:pt x="286" y="5228"/>
                  </a:lnTo>
                  <a:lnTo>
                    <a:pt x="1" y="5771"/>
                  </a:lnTo>
                  <a:lnTo>
                    <a:pt x="1" y="5771"/>
                  </a:lnTo>
                  <a:lnTo>
                    <a:pt x="803" y="5642"/>
                  </a:lnTo>
                  <a:lnTo>
                    <a:pt x="1579" y="5461"/>
                  </a:lnTo>
                  <a:lnTo>
                    <a:pt x="2330" y="5254"/>
                  </a:lnTo>
                  <a:lnTo>
                    <a:pt x="3054" y="5021"/>
                  </a:lnTo>
                  <a:lnTo>
                    <a:pt x="3727" y="4736"/>
                  </a:lnTo>
                  <a:lnTo>
                    <a:pt x="4400" y="4452"/>
                  </a:lnTo>
                  <a:lnTo>
                    <a:pt x="4995" y="4115"/>
                  </a:lnTo>
                  <a:lnTo>
                    <a:pt x="5590" y="3727"/>
                  </a:lnTo>
                  <a:lnTo>
                    <a:pt x="6108" y="3339"/>
                  </a:lnTo>
                  <a:lnTo>
                    <a:pt x="6599" y="2925"/>
                  </a:lnTo>
                  <a:lnTo>
                    <a:pt x="7039" y="2485"/>
                  </a:lnTo>
                  <a:lnTo>
                    <a:pt x="7428" y="2019"/>
                  </a:lnTo>
                  <a:lnTo>
                    <a:pt x="7764" y="1553"/>
                  </a:lnTo>
                  <a:lnTo>
                    <a:pt x="8023" y="1036"/>
                  </a:lnTo>
                  <a:lnTo>
                    <a:pt x="8256" y="518"/>
                  </a:lnTo>
                  <a:lnTo>
                    <a:pt x="8333" y="259"/>
                  </a:lnTo>
                  <a:lnTo>
                    <a:pt x="8411" y="1"/>
                  </a:lnTo>
                  <a:lnTo>
                    <a:pt x="8411" y="1"/>
                  </a:lnTo>
                  <a:lnTo>
                    <a:pt x="8359" y="1"/>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46"/>
            <p:cNvSpPr/>
            <p:nvPr/>
          </p:nvSpPr>
          <p:spPr>
            <a:xfrm>
              <a:off x="4963072" y="3559095"/>
              <a:ext cx="193311" cy="100888"/>
            </a:xfrm>
            <a:custGeom>
              <a:rect b="b" l="l" r="r" t="t"/>
              <a:pathLst>
                <a:path extrusionOk="0" h="5875" w="11257">
                  <a:moveTo>
                    <a:pt x="1268" y="0"/>
                  </a:moveTo>
                  <a:lnTo>
                    <a:pt x="958" y="26"/>
                  </a:lnTo>
                  <a:lnTo>
                    <a:pt x="673" y="78"/>
                  </a:lnTo>
                  <a:lnTo>
                    <a:pt x="414" y="156"/>
                  </a:lnTo>
                  <a:lnTo>
                    <a:pt x="182" y="259"/>
                  </a:lnTo>
                  <a:lnTo>
                    <a:pt x="0" y="389"/>
                  </a:lnTo>
                  <a:lnTo>
                    <a:pt x="104" y="673"/>
                  </a:lnTo>
                  <a:lnTo>
                    <a:pt x="233" y="958"/>
                  </a:lnTo>
                  <a:lnTo>
                    <a:pt x="363" y="1243"/>
                  </a:lnTo>
                  <a:lnTo>
                    <a:pt x="544" y="1527"/>
                  </a:lnTo>
                  <a:lnTo>
                    <a:pt x="725" y="1786"/>
                  </a:lnTo>
                  <a:lnTo>
                    <a:pt x="906" y="2045"/>
                  </a:lnTo>
                  <a:lnTo>
                    <a:pt x="1139" y="2304"/>
                  </a:lnTo>
                  <a:lnTo>
                    <a:pt x="1346" y="2562"/>
                  </a:lnTo>
                  <a:lnTo>
                    <a:pt x="1605" y="2821"/>
                  </a:lnTo>
                  <a:lnTo>
                    <a:pt x="1864" y="3054"/>
                  </a:lnTo>
                  <a:lnTo>
                    <a:pt x="2433" y="3494"/>
                  </a:lnTo>
                  <a:lnTo>
                    <a:pt x="3054" y="3908"/>
                  </a:lnTo>
                  <a:lnTo>
                    <a:pt x="3701" y="4296"/>
                  </a:lnTo>
                  <a:lnTo>
                    <a:pt x="4425" y="4658"/>
                  </a:lnTo>
                  <a:lnTo>
                    <a:pt x="5176" y="4969"/>
                  </a:lnTo>
                  <a:lnTo>
                    <a:pt x="5978" y="5228"/>
                  </a:lnTo>
                  <a:lnTo>
                    <a:pt x="6832" y="5460"/>
                  </a:lnTo>
                  <a:lnTo>
                    <a:pt x="7712" y="5616"/>
                  </a:lnTo>
                  <a:lnTo>
                    <a:pt x="8592" y="5745"/>
                  </a:lnTo>
                  <a:lnTo>
                    <a:pt x="9523" y="5849"/>
                  </a:lnTo>
                  <a:lnTo>
                    <a:pt x="10481" y="5874"/>
                  </a:lnTo>
                  <a:lnTo>
                    <a:pt x="11257" y="5849"/>
                  </a:lnTo>
                  <a:lnTo>
                    <a:pt x="11127" y="5538"/>
                  </a:lnTo>
                  <a:lnTo>
                    <a:pt x="10998" y="5253"/>
                  </a:lnTo>
                  <a:lnTo>
                    <a:pt x="10843" y="4969"/>
                  </a:lnTo>
                  <a:lnTo>
                    <a:pt x="10662" y="4684"/>
                  </a:lnTo>
                  <a:lnTo>
                    <a:pt x="10455" y="4400"/>
                  </a:lnTo>
                  <a:lnTo>
                    <a:pt x="10248" y="4115"/>
                  </a:lnTo>
                  <a:lnTo>
                    <a:pt x="9989" y="3856"/>
                  </a:lnTo>
                  <a:lnTo>
                    <a:pt x="9730" y="3597"/>
                  </a:lnTo>
                  <a:lnTo>
                    <a:pt x="9187" y="3080"/>
                  </a:lnTo>
                  <a:lnTo>
                    <a:pt x="8566" y="2588"/>
                  </a:lnTo>
                  <a:lnTo>
                    <a:pt x="7893" y="2148"/>
                  </a:lnTo>
                  <a:lnTo>
                    <a:pt x="7194" y="1734"/>
                  </a:lnTo>
                  <a:lnTo>
                    <a:pt x="6470" y="1346"/>
                  </a:lnTo>
                  <a:lnTo>
                    <a:pt x="5745" y="1010"/>
                  </a:lnTo>
                  <a:lnTo>
                    <a:pt x="4995" y="699"/>
                  </a:lnTo>
                  <a:lnTo>
                    <a:pt x="4270" y="466"/>
                  </a:lnTo>
                  <a:lnTo>
                    <a:pt x="3546" y="259"/>
                  </a:lnTo>
                  <a:lnTo>
                    <a:pt x="2847" y="104"/>
                  </a:lnTo>
                  <a:lnTo>
                    <a:pt x="2200" y="26"/>
                  </a:lnTo>
                  <a:lnTo>
                    <a:pt x="1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46"/>
            <p:cNvSpPr/>
            <p:nvPr/>
          </p:nvSpPr>
          <p:spPr>
            <a:xfrm>
              <a:off x="4963072" y="3559095"/>
              <a:ext cx="193311" cy="100888"/>
            </a:xfrm>
            <a:custGeom>
              <a:rect b="b" l="l" r="r" t="t"/>
              <a:pathLst>
                <a:path extrusionOk="0" fill="none" h="5875" w="11257">
                  <a:moveTo>
                    <a:pt x="1605" y="0"/>
                  </a:moveTo>
                  <a:lnTo>
                    <a:pt x="1605" y="0"/>
                  </a:lnTo>
                  <a:lnTo>
                    <a:pt x="1268" y="0"/>
                  </a:lnTo>
                  <a:lnTo>
                    <a:pt x="958" y="26"/>
                  </a:lnTo>
                  <a:lnTo>
                    <a:pt x="673" y="78"/>
                  </a:lnTo>
                  <a:lnTo>
                    <a:pt x="414" y="156"/>
                  </a:lnTo>
                  <a:lnTo>
                    <a:pt x="414" y="156"/>
                  </a:lnTo>
                  <a:lnTo>
                    <a:pt x="182" y="259"/>
                  </a:lnTo>
                  <a:lnTo>
                    <a:pt x="0" y="389"/>
                  </a:lnTo>
                  <a:lnTo>
                    <a:pt x="0" y="389"/>
                  </a:lnTo>
                  <a:lnTo>
                    <a:pt x="104" y="673"/>
                  </a:lnTo>
                  <a:lnTo>
                    <a:pt x="233" y="958"/>
                  </a:lnTo>
                  <a:lnTo>
                    <a:pt x="363" y="1243"/>
                  </a:lnTo>
                  <a:lnTo>
                    <a:pt x="544" y="1527"/>
                  </a:lnTo>
                  <a:lnTo>
                    <a:pt x="725" y="1786"/>
                  </a:lnTo>
                  <a:lnTo>
                    <a:pt x="906" y="2045"/>
                  </a:lnTo>
                  <a:lnTo>
                    <a:pt x="1139" y="2304"/>
                  </a:lnTo>
                  <a:lnTo>
                    <a:pt x="1346" y="2562"/>
                  </a:lnTo>
                  <a:lnTo>
                    <a:pt x="1605" y="2821"/>
                  </a:lnTo>
                  <a:lnTo>
                    <a:pt x="1864" y="3054"/>
                  </a:lnTo>
                  <a:lnTo>
                    <a:pt x="2433" y="3494"/>
                  </a:lnTo>
                  <a:lnTo>
                    <a:pt x="3054" y="3908"/>
                  </a:lnTo>
                  <a:lnTo>
                    <a:pt x="3701" y="4296"/>
                  </a:lnTo>
                  <a:lnTo>
                    <a:pt x="4425" y="4658"/>
                  </a:lnTo>
                  <a:lnTo>
                    <a:pt x="5176" y="4969"/>
                  </a:lnTo>
                  <a:lnTo>
                    <a:pt x="5978" y="5228"/>
                  </a:lnTo>
                  <a:lnTo>
                    <a:pt x="6832" y="5460"/>
                  </a:lnTo>
                  <a:lnTo>
                    <a:pt x="7712" y="5616"/>
                  </a:lnTo>
                  <a:lnTo>
                    <a:pt x="8592" y="5745"/>
                  </a:lnTo>
                  <a:lnTo>
                    <a:pt x="9523" y="5849"/>
                  </a:lnTo>
                  <a:lnTo>
                    <a:pt x="10481" y="5874"/>
                  </a:lnTo>
                  <a:lnTo>
                    <a:pt x="10481" y="5874"/>
                  </a:lnTo>
                  <a:lnTo>
                    <a:pt x="11257" y="5849"/>
                  </a:lnTo>
                  <a:lnTo>
                    <a:pt x="11257" y="5849"/>
                  </a:lnTo>
                  <a:lnTo>
                    <a:pt x="11127" y="5538"/>
                  </a:lnTo>
                  <a:lnTo>
                    <a:pt x="10998" y="5253"/>
                  </a:lnTo>
                  <a:lnTo>
                    <a:pt x="10843" y="4969"/>
                  </a:lnTo>
                  <a:lnTo>
                    <a:pt x="10662" y="4684"/>
                  </a:lnTo>
                  <a:lnTo>
                    <a:pt x="10455" y="4400"/>
                  </a:lnTo>
                  <a:lnTo>
                    <a:pt x="10248" y="4115"/>
                  </a:lnTo>
                  <a:lnTo>
                    <a:pt x="9989" y="3856"/>
                  </a:lnTo>
                  <a:lnTo>
                    <a:pt x="9730" y="3597"/>
                  </a:lnTo>
                  <a:lnTo>
                    <a:pt x="9187" y="3080"/>
                  </a:lnTo>
                  <a:lnTo>
                    <a:pt x="8566" y="2588"/>
                  </a:lnTo>
                  <a:lnTo>
                    <a:pt x="7893" y="2148"/>
                  </a:lnTo>
                  <a:lnTo>
                    <a:pt x="7194" y="1734"/>
                  </a:lnTo>
                  <a:lnTo>
                    <a:pt x="6470" y="1346"/>
                  </a:lnTo>
                  <a:lnTo>
                    <a:pt x="5745" y="1010"/>
                  </a:lnTo>
                  <a:lnTo>
                    <a:pt x="4995" y="699"/>
                  </a:lnTo>
                  <a:lnTo>
                    <a:pt x="4270" y="466"/>
                  </a:lnTo>
                  <a:lnTo>
                    <a:pt x="3546" y="259"/>
                  </a:lnTo>
                  <a:lnTo>
                    <a:pt x="2847" y="104"/>
                  </a:lnTo>
                  <a:lnTo>
                    <a:pt x="2200" y="26"/>
                  </a:lnTo>
                  <a:lnTo>
                    <a:pt x="160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46"/>
            <p:cNvSpPr/>
            <p:nvPr/>
          </p:nvSpPr>
          <p:spPr>
            <a:xfrm>
              <a:off x="4918183" y="2922750"/>
              <a:ext cx="460841" cy="668354"/>
            </a:xfrm>
            <a:custGeom>
              <a:rect b="b" l="l" r="r" t="t"/>
              <a:pathLst>
                <a:path extrusionOk="0" h="38920" w="26836">
                  <a:moveTo>
                    <a:pt x="13431" y="1"/>
                  </a:moveTo>
                  <a:lnTo>
                    <a:pt x="3028" y="2822"/>
                  </a:lnTo>
                  <a:lnTo>
                    <a:pt x="2666" y="2925"/>
                  </a:lnTo>
                  <a:lnTo>
                    <a:pt x="2304" y="3080"/>
                  </a:lnTo>
                  <a:lnTo>
                    <a:pt x="1993" y="3261"/>
                  </a:lnTo>
                  <a:lnTo>
                    <a:pt x="1683" y="3468"/>
                  </a:lnTo>
                  <a:lnTo>
                    <a:pt x="1398" y="3675"/>
                  </a:lnTo>
                  <a:lnTo>
                    <a:pt x="1139" y="3934"/>
                  </a:lnTo>
                  <a:lnTo>
                    <a:pt x="881" y="4219"/>
                  </a:lnTo>
                  <a:lnTo>
                    <a:pt x="674" y="4504"/>
                  </a:lnTo>
                  <a:lnTo>
                    <a:pt x="493" y="4814"/>
                  </a:lnTo>
                  <a:lnTo>
                    <a:pt x="337" y="5150"/>
                  </a:lnTo>
                  <a:lnTo>
                    <a:pt x="208" y="5487"/>
                  </a:lnTo>
                  <a:lnTo>
                    <a:pt x="104" y="5849"/>
                  </a:lnTo>
                  <a:lnTo>
                    <a:pt x="27" y="6211"/>
                  </a:lnTo>
                  <a:lnTo>
                    <a:pt x="1" y="6574"/>
                  </a:lnTo>
                  <a:lnTo>
                    <a:pt x="1" y="6962"/>
                  </a:lnTo>
                  <a:lnTo>
                    <a:pt x="53" y="7350"/>
                  </a:lnTo>
                  <a:lnTo>
                    <a:pt x="2770" y="26654"/>
                  </a:lnTo>
                  <a:lnTo>
                    <a:pt x="1554" y="35737"/>
                  </a:lnTo>
                  <a:lnTo>
                    <a:pt x="1579" y="35944"/>
                  </a:lnTo>
                  <a:lnTo>
                    <a:pt x="1631" y="36125"/>
                  </a:lnTo>
                  <a:lnTo>
                    <a:pt x="1709" y="36306"/>
                  </a:lnTo>
                  <a:lnTo>
                    <a:pt x="1838" y="36487"/>
                  </a:lnTo>
                  <a:lnTo>
                    <a:pt x="1968" y="36642"/>
                  </a:lnTo>
                  <a:lnTo>
                    <a:pt x="2149" y="36824"/>
                  </a:lnTo>
                  <a:lnTo>
                    <a:pt x="2356" y="36979"/>
                  </a:lnTo>
                  <a:lnTo>
                    <a:pt x="2589" y="37134"/>
                  </a:lnTo>
                  <a:lnTo>
                    <a:pt x="2847" y="37263"/>
                  </a:lnTo>
                  <a:lnTo>
                    <a:pt x="3106" y="37419"/>
                  </a:lnTo>
                  <a:lnTo>
                    <a:pt x="3753" y="37678"/>
                  </a:lnTo>
                  <a:lnTo>
                    <a:pt x="4478" y="37910"/>
                  </a:lnTo>
                  <a:lnTo>
                    <a:pt x="5280" y="38117"/>
                  </a:lnTo>
                  <a:lnTo>
                    <a:pt x="6134" y="38299"/>
                  </a:lnTo>
                  <a:lnTo>
                    <a:pt x="7065" y="38480"/>
                  </a:lnTo>
                  <a:lnTo>
                    <a:pt x="8049" y="38609"/>
                  </a:lnTo>
                  <a:lnTo>
                    <a:pt x="9058" y="38713"/>
                  </a:lnTo>
                  <a:lnTo>
                    <a:pt x="10119" y="38790"/>
                  </a:lnTo>
                  <a:lnTo>
                    <a:pt x="11206" y="38868"/>
                  </a:lnTo>
                  <a:lnTo>
                    <a:pt x="12318" y="38894"/>
                  </a:lnTo>
                  <a:lnTo>
                    <a:pt x="13431" y="38920"/>
                  </a:lnTo>
                  <a:lnTo>
                    <a:pt x="14544" y="38894"/>
                  </a:lnTo>
                  <a:lnTo>
                    <a:pt x="15630" y="38868"/>
                  </a:lnTo>
                  <a:lnTo>
                    <a:pt x="16717" y="38790"/>
                  </a:lnTo>
                  <a:lnTo>
                    <a:pt x="17778" y="38713"/>
                  </a:lnTo>
                  <a:lnTo>
                    <a:pt x="18813" y="38609"/>
                  </a:lnTo>
                  <a:lnTo>
                    <a:pt x="19797" y="38480"/>
                  </a:lnTo>
                  <a:lnTo>
                    <a:pt x="20702" y="38299"/>
                  </a:lnTo>
                  <a:lnTo>
                    <a:pt x="21582" y="38117"/>
                  </a:lnTo>
                  <a:lnTo>
                    <a:pt x="22384" y="37910"/>
                  </a:lnTo>
                  <a:lnTo>
                    <a:pt x="23109" y="37678"/>
                  </a:lnTo>
                  <a:lnTo>
                    <a:pt x="23730" y="37419"/>
                  </a:lnTo>
                  <a:lnTo>
                    <a:pt x="24014" y="37263"/>
                  </a:lnTo>
                  <a:lnTo>
                    <a:pt x="24273" y="37134"/>
                  </a:lnTo>
                  <a:lnTo>
                    <a:pt x="24506" y="36979"/>
                  </a:lnTo>
                  <a:lnTo>
                    <a:pt x="24713" y="36824"/>
                  </a:lnTo>
                  <a:lnTo>
                    <a:pt x="24868" y="36642"/>
                  </a:lnTo>
                  <a:lnTo>
                    <a:pt x="25024" y="36487"/>
                  </a:lnTo>
                  <a:lnTo>
                    <a:pt x="25127" y="36306"/>
                  </a:lnTo>
                  <a:lnTo>
                    <a:pt x="25231" y="36125"/>
                  </a:lnTo>
                  <a:lnTo>
                    <a:pt x="25282" y="35944"/>
                  </a:lnTo>
                  <a:lnTo>
                    <a:pt x="25282" y="35737"/>
                  </a:lnTo>
                  <a:lnTo>
                    <a:pt x="24092" y="26654"/>
                  </a:lnTo>
                  <a:lnTo>
                    <a:pt x="26809" y="7350"/>
                  </a:lnTo>
                  <a:lnTo>
                    <a:pt x="26835" y="6962"/>
                  </a:lnTo>
                  <a:lnTo>
                    <a:pt x="26835" y="6574"/>
                  </a:lnTo>
                  <a:lnTo>
                    <a:pt x="26809" y="6211"/>
                  </a:lnTo>
                  <a:lnTo>
                    <a:pt x="26757" y="5849"/>
                  </a:lnTo>
                  <a:lnTo>
                    <a:pt x="26654" y="5487"/>
                  </a:lnTo>
                  <a:lnTo>
                    <a:pt x="26525" y="5150"/>
                  </a:lnTo>
                  <a:lnTo>
                    <a:pt x="26369" y="4814"/>
                  </a:lnTo>
                  <a:lnTo>
                    <a:pt x="26162" y="4504"/>
                  </a:lnTo>
                  <a:lnTo>
                    <a:pt x="25955" y="4219"/>
                  </a:lnTo>
                  <a:lnTo>
                    <a:pt x="25722" y="3934"/>
                  </a:lnTo>
                  <a:lnTo>
                    <a:pt x="25464" y="3675"/>
                  </a:lnTo>
                  <a:lnTo>
                    <a:pt x="25179" y="3468"/>
                  </a:lnTo>
                  <a:lnTo>
                    <a:pt x="24868" y="3261"/>
                  </a:lnTo>
                  <a:lnTo>
                    <a:pt x="24532" y="3080"/>
                  </a:lnTo>
                  <a:lnTo>
                    <a:pt x="24196" y="2925"/>
                  </a:lnTo>
                  <a:lnTo>
                    <a:pt x="23833" y="2822"/>
                  </a:lnTo>
                  <a:lnTo>
                    <a:pt x="134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46"/>
            <p:cNvSpPr/>
            <p:nvPr/>
          </p:nvSpPr>
          <p:spPr>
            <a:xfrm>
              <a:off x="4930633" y="3106719"/>
              <a:ext cx="439942" cy="136006"/>
            </a:xfrm>
            <a:custGeom>
              <a:rect b="b" l="l" r="r" t="t"/>
              <a:pathLst>
                <a:path extrusionOk="0" h="7920" w="25619">
                  <a:moveTo>
                    <a:pt x="25618" y="1"/>
                  </a:moveTo>
                  <a:lnTo>
                    <a:pt x="24816" y="130"/>
                  </a:lnTo>
                  <a:lnTo>
                    <a:pt x="24014" y="234"/>
                  </a:lnTo>
                  <a:lnTo>
                    <a:pt x="22410" y="415"/>
                  </a:lnTo>
                  <a:lnTo>
                    <a:pt x="20805" y="518"/>
                  </a:lnTo>
                  <a:lnTo>
                    <a:pt x="19175" y="596"/>
                  </a:lnTo>
                  <a:lnTo>
                    <a:pt x="17571" y="648"/>
                  </a:lnTo>
                  <a:lnTo>
                    <a:pt x="15966" y="674"/>
                  </a:lnTo>
                  <a:lnTo>
                    <a:pt x="12732" y="674"/>
                  </a:lnTo>
                  <a:lnTo>
                    <a:pt x="9523" y="700"/>
                  </a:lnTo>
                  <a:lnTo>
                    <a:pt x="7919" y="725"/>
                  </a:lnTo>
                  <a:lnTo>
                    <a:pt x="6314" y="777"/>
                  </a:lnTo>
                  <a:lnTo>
                    <a:pt x="4710" y="855"/>
                  </a:lnTo>
                  <a:lnTo>
                    <a:pt x="3132" y="1010"/>
                  </a:lnTo>
                  <a:lnTo>
                    <a:pt x="1553" y="1191"/>
                  </a:lnTo>
                  <a:lnTo>
                    <a:pt x="777" y="1295"/>
                  </a:lnTo>
                  <a:lnTo>
                    <a:pt x="0" y="1424"/>
                  </a:lnTo>
                  <a:lnTo>
                    <a:pt x="906" y="7919"/>
                  </a:lnTo>
                  <a:lnTo>
                    <a:pt x="1631" y="7738"/>
                  </a:lnTo>
                  <a:lnTo>
                    <a:pt x="2355" y="7583"/>
                  </a:lnTo>
                  <a:lnTo>
                    <a:pt x="3106" y="7428"/>
                  </a:lnTo>
                  <a:lnTo>
                    <a:pt x="3830" y="7298"/>
                  </a:lnTo>
                  <a:lnTo>
                    <a:pt x="5331" y="7091"/>
                  </a:lnTo>
                  <a:lnTo>
                    <a:pt x="6806" y="6936"/>
                  </a:lnTo>
                  <a:lnTo>
                    <a:pt x="8307" y="6832"/>
                  </a:lnTo>
                  <a:lnTo>
                    <a:pt x="9808" y="6755"/>
                  </a:lnTo>
                  <a:lnTo>
                    <a:pt x="11309" y="6703"/>
                  </a:lnTo>
                  <a:lnTo>
                    <a:pt x="12835" y="6677"/>
                  </a:lnTo>
                  <a:lnTo>
                    <a:pt x="15837" y="6651"/>
                  </a:lnTo>
                  <a:lnTo>
                    <a:pt x="18839" y="6625"/>
                  </a:lnTo>
                  <a:lnTo>
                    <a:pt x="20314" y="6600"/>
                  </a:lnTo>
                  <a:lnTo>
                    <a:pt x="21789" y="6522"/>
                  </a:lnTo>
                  <a:lnTo>
                    <a:pt x="23264" y="6418"/>
                  </a:lnTo>
                  <a:lnTo>
                    <a:pt x="24713" y="6263"/>
                  </a:lnTo>
                  <a:lnTo>
                    <a:pt x="2561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46"/>
            <p:cNvSpPr/>
            <p:nvPr/>
          </p:nvSpPr>
          <p:spPr>
            <a:xfrm>
              <a:off x="5056833" y="2924536"/>
              <a:ext cx="168874" cy="132434"/>
            </a:xfrm>
            <a:custGeom>
              <a:rect b="b" l="l" r="r" t="t"/>
              <a:pathLst>
                <a:path extrusionOk="0" h="7712" w="9834">
                  <a:moveTo>
                    <a:pt x="4943" y="0"/>
                  </a:moveTo>
                  <a:lnTo>
                    <a:pt x="4451" y="26"/>
                  </a:lnTo>
                  <a:lnTo>
                    <a:pt x="3985" y="52"/>
                  </a:lnTo>
                  <a:lnTo>
                    <a:pt x="3546" y="104"/>
                  </a:lnTo>
                  <a:lnTo>
                    <a:pt x="3080" y="182"/>
                  </a:lnTo>
                  <a:lnTo>
                    <a:pt x="2666" y="285"/>
                  </a:lnTo>
                  <a:lnTo>
                    <a:pt x="2252" y="414"/>
                  </a:lnTo>
                  <a:lnTo>
                    <a:pt x="1864" y="570"/>
                  </a:lnTo>
                  <a:lnTo>
                    <a:pt x="1527" y="725"/>
                  </a:lnTo>
                  <a:lnTo>
                    <a:pt x="1191" y="906"/>
                  </a:lnTo>
                  <a:lnTo>
                    <a:pt x="906" y="1113"/>
                  </a:lnTo>
                  <a:lnTo>
                    <a:pt x="647" y="1346"/>
                  </a:lnTo>
                  <a:lnTo>
                    <a:pt x="414" y="1579"/>
                  </a:lnTo>
                  <a:lnTo>
                    <a:pt x="259" y="1838"/>
                  </a:lnTo>
                  <a:lnTo>
                    <a:pt x="130" y="2122"/>
                  </a:lnTo>
                  <a:lnTo>
                    <a:pt x="26" y="2407"/>
                  </a:lnTo>
                  <a:lnTo>
                    <a:pt x="0" y="2743"/>
                  </a:lnTo>
                  <a:lnTo>
                    <a:pt x="26" y="2899"/>
                  </a:lnTo>
                  <a:lnTo>
                    <a:pt x="52" y="3080"/>
                  </a:lnTo>
                  <a:lnTo>
                    <a:pt x="156" y="3442"/>
                  </a:lnTo>
                  <a:lnTo>
                    <a:pt x="363" y="3830"/>
                  </a:lnTo>
                  <a:lnTo>
                    <a:pt x="596" y="4244"/>
                  </a:lnTo>
                  <a:lnTo>
                    <a:pt x="880" y="4658"/>
                  </a:lnTo>
                  <a:lnTo>
                    <a:pt x="1217" y="5072"/>
                  </a:lnTo>
                  <a:lnTo>
                    <a:pt x="1579" y="5486"/>
                  </a:lnTo>
                  <a:lnTo>
                    <a:pt x="1993" y="5874"/>
                  </a:lnTo>
                  <a:lnTo>
                    <a:pt x="2381" y="6237"/>
                  </a:lnTo>
                  <a:lnTo>
                    <a:pt x="2821" y="6599"/>
                  </a:lnTo>
                  <a:lnTo>
                    <a:pt x="3235" y="6910"/>
                  </a:lnTo>
                  <a:lnTo>
                    <a:pt x="3623" y="7168"/>
                  </a:lnTo>
                  <a:lnTo>
                    <a:pt x="4011" y="7401"/>
                  </a:lnTo>
                  <a:lnTo>
                    <a:pt x="4374" y="7582"/>
                  </a:lnTo>
                  <a:lnTo>
                    <a:pt x="4710" y="7686"/>
                  </a:lnTo>
                  <a:lnTo>
                    <a:pt x="4865" y="7712"/>
                  </a:lnTo>
                  <a:lnTo>
                    <a:pt x="5176" y="7712"/>
                  </a:lnTo>
                  <a:lnTo>
                    <a:pt x="5357" y="7686"/>
                  </a:lnTo>
                  <a:lnTo>
                    <a:pt x="5719" y="7556"/>
                  </a:lnTo>
                  <a:lnTo>
                    <a:pt x="6133" y="7401"/>
                  </a:lnTo>
                  <a:lnTo>
                    <a:pt x="6521" y="7168"/>
                  </a:lnTo>
                  <a:lnTo>
                    <a:pt x="6935" y="6884"/>
                  </a:lnTo>
                  <a:lnTo>
                    <a:pt x="7324" y="6573"/>
                  </a:lnTo>
                  <a:lnTo>
                    <a:pt x="7712" y="6211"/>
                  </a:lnTo>
                  <a:lnTo>
                    <a:pt x="8100" y="5849"/>
                  </a:lnTo>
                  <a:lnTo>
                    <a:pt x="8462" y="5435"/>
                  </a:lnTo>
                  <a:lnTo>
                    <a:pt x="8799" y="5021"/>
                  </a:lnTo>
                  <a:lnTo>
                    <a:pt x="9083" y="4607"/>
                  </a:lnTo>
                  <a:lnTo>
                    <a:pt x="9342" y="4192"/>
                  </a:lnTo>
                  <a:lnTo>
                    <a:pt x="9549" y="3778"/>
                  </a:lnTo>
                  <a:lnTo>
                    <a:pt x="9704" y="3390"/>
                  </a:lnTo>
                  <a:lnTo>
                    <a:pt x="9808" y="3002"/>
                  </a:lnTo>
                  <a:lnTo>
                    <a:pt x="9834" y="2847"/>
                  </a:lnTo>
                  <a:lnTo>
                    <a:pt x="9834" y="2666"/>
                  </a:lnTo>
                  <a:lnTo>
                    <a:pt x="9808" y="2355"/>
                  </a:lnTo>
                  <a:lnTo>
                    <a:pt x="9730" y="2071"/>
                  </a:lnTo>
                  <a:lnTo>
                    <a:pt x="9601" y="1786"/>
                  </a:lnTo>
                  <a:lnTo>
                    <a:pt x="9420" y="1527"/>
                  </a:lnTo>
                  <a:lnTo>
                    <a:pt x="9213" y="1294"/>
                  </a:lnTo>
                  <a:lnTo>
                    <a:pt x="8954" y="1061"/>
                  </a:lnTo>
                  <a:lnTo>
                    <a:pt x="8669" y="880"/>
                  </a:lnTo>
                  <a:lnTo>
                    <a:pt x="8359" y="699"/>
                  </a:lnTo>
                  <a:lnTo>
                    <a:pt x="7996" y="544"/>
                  </a:lnTo>
                  <a:lnTo>
                    <a:pt x="7608" y="389"/>
                  </a:lnTo>
                  <a:lnTo>
                    <a:pt x="7220" y="285"/>
                  </a:lnTo>
                  <a:lnTo>
                    <a:pt x="6780" y="182"/>
                  </a:lnTo>
                  <a:lnTo>
                    <a:pt x="6340" y="104"/>
                  </a:lnTo>
                  <a:lnTo>
                    <a:pt x="5874" y="52"/>
                  </a:lnTo>
                  <a:lnTo>
                    <a:pt x="5409" y="26"/>
                  </a:lnTo>
                  <a:lnTo>
                    <a:pt x="4943"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46"/>
            <p:cNvSpPr/>
            <p:nvPr/>
          </p:nvSpPr>
          <p:spPr>
            <a:xfrm>
              <a:off x="5084825" y="2841439"/>
              <a:ext cx="116447" cy="164873"/>
            </a:xfrm>
            <a:custGeom>
              <a:rect b="b" l="l" r="r" t="t"/>
              <a:pathLst>
                <a:path extrusionOk="0" h="9601" w="6781">
                  <a:moveTo>
                    <a:pt x="751" y="1"/>
                  </a:moveTo>
                  <a:lnTo>
                    <a:pt x="1" y="8048"/>
                  </a:lnTo>
                  <a:lnTo>
                    <a:pt x="27" y="8229"/>
                  </a:lnTo>
                  <a:lnTo>
                    <a:pt x="78" y="8410"/>
                  </a:lnTo>
                  <a:lnTo>
                    <a:pt x="182" y="8566"/>
                  </a:lnTo>
                  <a:lnTo>
                    <a:pt x="311" y="8721"/>
                  </a:lnTo>
                  <a:lnTo>
                    <a:pt x="441" y="8876"/>
                  </a:lnTo>
                  <a:lnTo>
                    <a:pt x="622" y="9006"/>
                  </a:lnTo>
                  <a:lnTo>
                    <a:pt x="829" y="9109"/>
                  </a:lnTo>
                  <a:lnTo>
                    <a:pt x="1062" y="9213"/>
                  </a:lnTo>
                  <a:lnTo>
                    <a:pt x="1320" y="9316"/>
                  </a:lnTo>
                  <a:lnTo>
                    <a:pt x="1579" y="9394"/>
                  </a:lnTo>
                  <a:lnTo>
                    <a:pt x="2148" y="9497"/>
                  </a:lnTo>
                  <a:lnTo>
                    <a:pt x="2769" y="9575"/>
                  </a:lnTo>
                  <a:lnTo>
                    <a:pt x="3391" y="9601"/>
                  </a:lnTo>
                  <a:lnTo>
                    <a:pt x="4012" y="9575"/>
                  </a:lnTo>
                  <a:lnTo>
                    <a:pt x="4633" y="9497"/>
                  </a:lnTo>
                  <a:lnTo>
                    <a:pt x="5202" y="9394"/>
                  </a:lnTo>
                  <a:lnTo>
                    <a:pt x="5461" y="9316"/>
                  </a:lnTo>
                  <a:lnTo>
                    <a:pt x="5719" y="9213"/>
                  </a:lnTo>
                  <a:lnTo>
                    <a:pt x="5952" y="9109"/>
                  </a:lnTo>
                  <a:lnTo>
                    <a:pt x="6133" y="9006"/>
                  </a:lnTo>
                  <a:lnTo>
                    <a:pt x="6315" y="8876"/>
                  </a:lnTo>
                  <a:lnTo>
                    <a:pt x="6470" y="8721"/>
                  </a:lnTo>
                  <a:lnTo>
                    <a:pt x="6599" y="8566"/>
                  </a:lnTo>
                  <a:lnTo>
                    <a:pt x="6703" y="8410"/>
                  </a:lnTo>
                  <a:lnTo>
                    <a:pt x="6754" y="8229"/>
                  </a:lnTo>
                  <a:lnTo>
                    <a:pt x="6780" y="8048"/>
                  </a:lnTo>
                  <a:lnTo>
                    <a:pt x="569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46"/>
            <p:cNvSpPr/>
            <p:nvPr/>
          </p:nvSpPr>
          <p:spPr>
            <a:xfrm>
              <a:off x="5088826" y="2841439"/>
              <a:ext cx="107551" cy="108444"/>
            </a:xfrm>
            <a:custGeom>
              <a:rect b="b" l="l" r="r" t="t"/>
              <a:pathLst>
                <a:path extrusionOk="0" h="6315" w="6263">
                  <a:moveTo>
                    <a:pt x="518" y="1"/>
                  </a:moveTo>
                  <a:lnTo>
                    <a:pt x="1" y="5616"/>
                  </a:lnTo>
                  <a:lnTo>
                    <a:pt x="363" y="5771"/>
                  </a:lnTo>
                  <a:lnTo>
                    <a:pt x="725" y="5900"/>
                  </a:lnTo>
                  <a:lnTo>
                    <a:pt x="1087" y="6004"/>
                  </a:lnTo>
                  <a:lnTo>
                    <a:pt x="1476" y="6082"/>
                  </a:lnTo>
                  <a:lnTo>
                    <a:pt x="1864" y="6159"/>
                  </a:lnTo>
                  <a:lnTo>
                    <a:pt x="2252" y="6237"/>
                  </a:lnTo>
                  <a:lnTo>
                    <a:pt x="2640" y="6263"/>
                  </a:lnTo>
                  <a:lnTo>
                    <a:pt x="3054" y="6314"/>
                  </a:lnTo>
                  <a:lnTo>
                    <a:pt x="3856" y="6314"/>
                  </a:lnTo>
                  <a:lnTo>
                    <a:pt x="4658" y="6263"/>
                  </a:lnTo>
                  <a:lnTo>
                    <a:pt x="5461" y="6133"/>
                  </a:lnTo>
                  <a:lnTo>
                    <a:pt x="6263" y="5978"/>
                  </a:lnTo>
                  <a:lnTo>
                    <a:pt x="5461"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46"/>
            <p:cNvSpPr/>
            <p:nvPr/>
          </p:nvSpPr>
          <p:spPr>
            <a:xfrm>
              <a:off x="5266578" y="4201655"/>
              <a:ext cx="154209" cy="244863"/>
            </a:xfrm>
            <a:custGeom>
              <a:rect b="b" l="l" r="r" t="t"/>
              <a:pathLst>
                <a:path extrusionOk="0" h="14259" w="8980">
                  <a:moveTo>
                    <a:pt x="3494" y="0"/>
                  </a:moveTo>
                  <a:lnTo>
                    <a:pt x="3209" y="26"/>
                  </a:lnTo>
                  <a:lnTo>
                    <a:pt x="2924" y="130"/>
                  </a:lnTo>
                  <a:lnTo>
                    <a:pt x="2640" y="259"/>
                  </a:lnTo>
                  <a:lnTo>
                    <a:pt x="2355" y="440"/>
                  </a:lnTo>
                  <a:lnTo>
                    <a:pt x="2070" y="673"/>
                  </a:lnTo>
                  <a:lnTo>
                    <a:pt x="1734" y="1035"/>
                  </a:lnTo>
                  <a:lnTo>
                    <a:pt x="1423" y="1423"/>
                  </a:lnTo>
                  <a:lnTo>
                    <a:pt x="1139" y="1812"/>
                  </a:lnTo>
                  <a:lnTo>
                    <a:pt x="906" y="2200"/>
                  </a:lnTo>
                  <a:lnTo>
                    <a:pt x="699" y="2588"/>
                  </a:lnTo>
                  <a:lnTo>
                    <a:pt x="518" y="2976"/>
                  </a:lnTo>
                  <a:lnTo>
                    <a:pt x="388" y="3338"/>
                  </a:lnTo>
                  <a:lnTo>
                    <a:pt x="259" y="3675"/>
                  </a:lnTo>
                  <a:lnTo>
                    <a:pt x="156" y="4063"/>
                  </a:lnTo>
                  <a:lnTo>
                    <a:pt x="78" y="4373"/>
                  </a:lnTo>
                  <a:lnTo>
                    <a:pt x="0" y="4632"/>
                  </a:lnTo>
                  <a:lnTo>
                    <a:pt x="181" y="5305"/>
                  </a:lnTo>
                  <a:lnTo>
                    <a:pt x="595" y="6935"/>
                  </a:lnTo>
                  <a:lnTo>
                    <a:pt x="854" y="7893"/>
                  </a:lnTo>
                  <a:lnTo>
                    <a:pt x="1139" y="8850"/>
                  </a:lnTo>
                  <a:lnTo>
                    <a:pt x="1449" y="9704"/>
                  </a:lnTo>
                  <a:lnTo>
                    <a:pt x="1605" y="10066"/>
                  </a:lnTo>
                  <a:lnTo>
                    <a:pt x="1734" y="10377"/>
                  </a:lnTo>
                  <a:lnTo>
                    <a:pt x="2045" y="10946"/>
                  </a:lnTo>
                  <a:lnTo>
                    <a:pt x="2407" y="11490"/>
                  </a:lnTo>
                  <a:lnTo>
                    <a:pt x="2821" y="11981"/>
                  </a:lnTo>
                  <a:lnTo>
                    <a:pt x="3028" y="12240"/>
                  </a:lnTo>
                  <a:lnTo>
                    <a:pt x="3287" y="12473"/>
                  </a:lnTo>
                  <a:lnTo>
                    <a:pt x="3545" y="12706"/>
                  </a:lnTo>
                  <a:lnTo>
                    <a:pt x="3804" y="12913"/>
                  </a:lnTo>
                  <a:lnTo>
                    <a:pt x="4089" y="13120"/>
                  </a:lnTo>
                  <a:lnTo>
                    <a:pt x="4399" y="13327"/>
                  </a:lnTo>
                  <a:lnTo>
                    <a:pt x="4736" y="13534"/>
                  </a:lnTo>
                  <a:lnTo>
                    <a:pt x="5072" y="13715"/>
                  </a:lnTo>
                  <a:lnTo>
                    <a:pt x="5460" y="13870"/>
                  </a:lnTo>
                  <a:lnTo>
                    <a:pt x="5848" y="14025"/>
                  </a:lnTo>
                  <a:lnTo>
                    <a:pt x="6262" y="14181"/>
                  </a:lnTo>
                  <a:lnTo>
                    <a:pt x="6625" y="14258"/>
                  </a:lnTo>
                  <a:lnTo>
                    <a:pt x="6961" y="14258"/>
                  </a:lnTo>
                  <a:lnTo>
                    <a:pt x="7272" y="14232"/>
                  </a:lnTo>
                  <a:lnTo>
                    <a:pt x="7556" y="14129"/>
                  </a:lnTo>
                  <a:lnTo>
                    <a:pt x="7789" y="14025"/>
                  </a:lnTo>
                  <a:lnTo>
                    <a:pt x="7996" y="13870"/>
                  </a:lnTo>
                  <a:lnTo>
                    <a:pt x="8177" y="13689"/>
                  </a:lnTo>
                  <a:lnTo>
                    <a:pt x="8333" y="13508"/>
                  </a:lnTo>
                  <a:lnTo>
                    <a:pt x="8436" y="13353"/>
                  </a:lnTo>
                  <a:lnTo>
                    <a:pt x="8643" y="12990"/>
                  </a:lnTo>
                  <a:lnTo>
                    <a:pt x="8824" y="12628"/>
                  </a:lnTo>
                  <a:lnTo>
                    <a:pt x="8954" y="12292"/>
                  </a:lnTo>
                  <a:lnTo>
                    <a:pt x="8979" y="12111"/>
                  </a:lnTo>
                  <a:lnTo>
                    <a:pt x="8979" y="11904"/>
                  </a:lnTo>
                  <a:lnTo>
                    <a:pt x="8954" y="11645"/>
                  </a:lnTo>
                  <a:lnTo>
                    <a:pt x="8902" y="11386"/>
                  </a:lnTo>
                  <a:lnTo>
                    <a:pt x="8824" y="11101"/>
                  </a:lnTo>
                  <a:lnTo>
                    <a:pt x="8747" y="10817"/>
                  </a:lnTo>
                  <a:lnTo>
                    <a:pt x="8514" y="10222"/>
                  </a:lnTo>
                  <a:lnTo>
                    <a:pt x="8255" y="9678"/>
                  </a:lnTo>
                  <a:lnTo>
                    <a:pt x="8048" y="9238"/>
                  </a:lnTo>
                  <a:lnTo>
                    <a:pt x="7815" y="8824"/>
                  </a:lnTo>
                  <a:lnTo>
                    <a:pt x="7634" y="8514"/>
                  </a:lnTo>
                  <a:lnTo>
                    <a:pt x="7453" y="8203"/>
                  </a:lnTo>
                  <a:lnTo>
                    <a:pt x="7297" y="7867"/>
                  </a:lnTo>
                  <a:lnTo>
                    <a:pt x="7142" y="7505"/>
                  </a:lnTo>
                  <a:lnTo>
                    <a:pt x="6987" y="7142"/>
                  </a:lnTo>
                  <a:lnTo>
                    <a:pt x="6858" y="6754"/>
                  </a:lnTo>
                  <a:lnTo>
                    <a:pt x="6625" y="5926"/>
                  </a:lnTo>
                  <a:lnTo>
                    <a:pt x="6418" y="5046"/>
                  </a:lnTo>
                  <a:lnTo>
                    <a:pt x="6262" y="4141"/>
                  </a:lnTo>
                  <a:lnTo>
                    <a:pt x="6107" y="3209"/>
                  </a:lnTo>
                  <a:lnTo>
                    <a:pt x="5978" y="2252"/>
                  </a:lnTo>
                  <a:lnTo>
                    <a:pt x="5823" y="1863"/>
                  </a:lnTo>
                  <a:lnTo>
                    <a:pt x="5641" y="1527"/>
                  </a:lnTo>
                  <a:lnTo>
                    <a:pt x="5460" y="1191"/>
                  </a:lnTo>
                  <a:lnTo>
                    <a:pt x="5253" y="906"/>
                  </a:lnTo>
                  <a:lnTo>
                    <a:pt x="5020" y="673"/>
                  </a:lnTo>
                  <a:lnTo>
                    <a:pt x="4787" y="466"/>
                  </a:lnTo>
                  <a:lnTo>
                    <a:pt x="4555" y="285"/>
                  </a:lnTo>
                  <a:lnTo>
                    <a:pt x="4296" y="156"/>
                  </a:lnTo>
                  <a:lnTo>
                    <a:pt x="4037" y="52"/>
                  </a:lnTo>
                  <a:lnTo>
                    <a:pt x="3752" y="0"/>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46"/>
            <p:cNvSpPr/>
            <p:nvPr/>
          </p:nvSpPr>
          <p:spPr>
            <a:xfrm>
              <a:off x="5266578" y="4264747"/>
              <a:ext cx="140437" cy="181771"/>
            </a:xfrm>
            <a:custGeom>
              <a:rect b="b" l="l" r="r" t="t"/>
              <a:pathLst>
                <a:path extrusionOk="0" h="10585" w="8178">
                  <a:moveTo>
                    <a:pt x="259" y="1"/>
                  </a:moveTo>
                  <a:lnTo>
                    <a:pt x="156" y="389"/>
                  </a:lnTo>
                  <a:lnTo>
                    <a:pt x="78" y="699"/>
                  </a:lnTo>
                  <a:lnTo>
                    <a:pt x="0" y="958"/>
                  </a:lnTo>
                  <a:lnTo>
                    <a:pt x="181" y="1631"/>
                  </a:lnTo>
                  <a:lnTo>
                    <a:pt x="595" y="3261"/>
                  </a:lnTo>
                  <a:lnTo>
                    <a:pt x="854" y="4219"/>
                  </a:lnTo>
                  <a:lnTo>
                    <a:pt x="1139" y="5176"/>
                  </a:lnTo>
                  <a:lnTo>
                    <a:pt x="1449" y="6030"/>
                  </a:lnTo>
                  <a:lnTo>
                    <a:pt x="1605" y="6392"/>
                  </a:lnTo>
                  <a:lnTo>
                    <a:pt x="1734" y="6703"/>
                  </a:lnTo>
                  <a:lnTo>
                    <a:pt x="2045" y="7272"/>
                  </a:lnTo>
                  <a:lnTo>
                    <a:pt x="2407" y="7816"/>
                  </a:lnTo>
                  <a:lnTo>
                    <a:pt x="2821" y="8307"/>
                  </a:lnTo>
                  <a:lnTo>
                    <a:pt x="3028" y="8566"/>
                  </a:lnTo>
                  <a:lnTo>
                    <a:pt x="3287" y="8799"/>
                  </a:lnTo>
                  <a:lnTo>
                    <a:pt x="3545" y="9032"/>
                  </a:lnTo>
                  <a:lnTo>
                    <a:pt x="3804" y="9239"/>
                  </a:lnTo>
                  <a:lnTo>
                    <a:pt x="4089" y="9446"/>
                  </a:lnTo>
                  <a:lnTo>
                    <a:pt x="4399" y="9653"/>
                  </a:lnTo>
                  <a:lnTo>
                    <a:pt x="4736" y="9860"/>
                  </a:lnTo>
                  <a:lnTo>
                    <a:pt x="5072" y="10041"/>
                  </a:lnTo>
                  <a:lnTo>
                    <a:pt x="5460" y="10196"/>
                  </a:lnTo>
                  <a:lnTo>
                    <a:pt x="5848" y="10351"/>
                  </a:lnTo>
                  <a:lnTo>
                    <a:pt x="6262" y="10507"/>
                  </a:lnTo>
                  <a:lnTo>
                    <a:pt x="6625" y="10584"/>
                  </a:lnTo>
                  <a:lnTo>
                    <a:pt x="6961" y="10584"/>
                  </a:lnTo>
                  <a:lnTo>
                    <a:pt x="7272" y="10558"/>
                  </a:lnTo>
                  <a:lnTo>
                    <a:pt x="7556" y="10455"/>
                  </a:lnTo>
                  <a:lnTo>
                    <a:pt x="7789" y="10351"/>
                  </a:lnTo>
                  <a:lnTo>
                    <a:pt x="7996" y="10196"/>
                  </a:lnTo>
                  <a:lnTo>
                    <a:pt x="8177" y="10015"/>
                  </a:lnTo>
                  <a:lnTo>
                    <a:pt x="8177" y="10015"/>
                  </a:lnTo>
                  <a:lnTo>
                    <a:pt x="7893" y="10093"/>
                  </a:lnTo>
                  <a:lnTo>
                    <a:pt x="7530" y="10119"/>
                  </a:lnTo>
                  <a:lnTo>
                    <a:pt x="7323" y="10119"/>
                  </a:lnTo>
                  <a:lnTo>
                    <a:pt x="7090" y="10093"/>
                  </a:lnTo>
                  <a:lnTo>
                    <a:pt x="6832" y="10067"/>
                  </a:lnTo>
                  <a:lnTo>
                    <a:pt x="6573" y="9989"/>
                  </a:lnTo>
                  <a:lnTo>
                    <a:pt x="6288" y="9912"/>
                  </a:lnTo>
                  <a:lnTo>
                    <a:pt x="6004" y="9808"/>
                  </a:lnTo>
                  <a:lnTo>
                    <a:pt x="5719" y="9679"/>
                  </a:lnTo>
                  <a:lnTo>
                    <a:pt x="5408" y="9523"/>
                  </a:lnTo>
                  <a:lnTo>
                    <a:pt x="5098" y="9368"/>
                  </a:lnTo>
                  <a:lnTo>
                    <a:pt x="4787" y="9161"/>
                  </a:lnTo>
                  <a:lnTo>
                    <a:pt x="4503" y="8954"/>
                  </a:lnTo>
                  <a:lnTo>
                    <a:pt x="4192" y="8721"/>
                  </a:lnTo>
                  <a:lnTo>
                    <a:pt x="3882" y="8462"/>
                  </a:lnTo>
                  <a:lnTo>
                    <a:pt x="3597" y="8204"/>
                  </a:lnTo>
                  <a:lnTo>
                    <a:pt x="3312" y="7893"/>
                  </a:lnTo>
                  <a:lnTo>
                    <a:pt x="3028" y="7583"/>
                  </a:lnTo>
                  <a:lnTo>
                    <a:pt x="2795" y="7272"/>
                  </a:lnTo>
                  <a:lnTo>
                    <a:pt x="2562" y="6910"/>
                  </a:lnTo>
                  <a:lnTo>
                    <a:pt x="2329" y="6548"/>
                  </a:lnTo>
                  <a:lnTo>
                    <a:pt x="2148" y="6159"/>
                  </a:lnTo>
                  <a:lnTo>
                    <a:pt x="1863" y="5461"/>
                  </a:lnTo>
                  <a:lnTo>
                    <a:pt x="1579" y="4659"/>
                  </a:lnTo>
                  <a:lnTo>
                    <a:pt x="1294" y="3779"/>
                  </a:lnTo>
                  <a:lnTo>
                    <a:pt x="1035" y="2873"/>
                  </a:lnTo>
                  <a:lnTo>
                    <a:pt x="570" y="1217"/>
                  </a:lnTo>
                  <a:lnTo>
                    <a:pt x="259"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46"/>
            <p:cNvSpPr/>
            <p:nvPr/>
          </p:nvSpPr>
          <p:spPr>
            <a:xfrm>
              <a:off x="5312790" y="4289183"/>
              <a:ext cx="84437" cy="58232"/>
            </a:xfrm>
            <a:custGeom>
              <a:rect b="b" l="l" r="r" t="t"/>
              <a:pathLst>
                <a:path extrusionOk="0" h="3391" w="4917">
                  <a:moveTo>
                    <a:pt x="1320" y="1"/>
                  </a:moveTo>
                  <a:lnTo>
                    <a:pt x="803" y="53"/>
                  </a:lnTo>
                  <a:lnTo>
                    <a:pt x="363" y="104"/>
                  </a:lnTo>
                  <a:lnTo>
                    <a:pt x="104" y="182"/>
                  </a:lnTo>
                  <a:lnTo>
                    <a:pt x="0" y="208"/>
                  </a:lnTo>
                  <a:lnTo>
                    <a:pt x="725" y="2822"/>
                  </a:lnTo>
                  <a:lnTo>
                    <a:pt x="1087" y="2718"/>
                  </a:lnTo>
                  <a:lnTo>
                    <a:pt x="1450" y="2666"/>
                  </a:lnTo>
                  <a:lnTo>
                    <a:pt x="1812" y="2640"/>
                  </a:lnTo>
                  <a:lnTo>
                    <a:pt x="2200" y="2640"/>
                  </a:lnTo>
                  <a:lnTo>
                    <a:pt x="2536" y="2666"/>
                  </a:lnTo>
                  <a:lnTo>
                    <a:pt x="2899" y="2718"/>
                  </a:lnTo>
                  <a:lnTo>
                    <a:pt x="3235" y="2796"/>
                  </a:lnTo>
                  <a:lnTo>
                    <a:pt x="3546" y="2873"/>
                  </a:lnTo>
                  <a:lnTo>
                    <a:pt x="4089" y="3054"/>
                  </a:lnTo>
                  <a:lnTo>
                    <a:pt x="4529" y="3210"/>
                  </a:lnTo>
                  <a:lnTo>
                    <a:pt x="4917" y="3391"/>
                  </a:lnTo>
                  <a:lnTo>
                    <a:pt x="4736" y="3029"/>
                  </a:lnTo>
                  <a:lnTo>
                    <a:pt x="4555" y="2615"/>
                  </a:lnTo>
                  <a:lnTo>
                    <a:pt x="4244" y="1761"/>
                  </a:lnTo>
                  <a:lnTo>
                    <a:pt x="4011" y="1062"/>
                  </a:lnTo>
                  <a:lnTo>
                    <a:pt x="3908" y="751"/>
                  </a:lnTo>
                  <a:lnTo>
                    <a:pt x="3597" y="519"/>
                  </a:lnTo>
                  <a:lnTo>
                    <a:pt x="3261" y="363"/>
                  </a:lnTo>
                  <a:lnTo>
                    <a:pt x="2924" y="208"/>
                  </a:lnTo>
                  <a:lnTo>
                    <a:pt x="2588" y="104"/>
                  </a:lnTo>
                  <a:lnTo>
                    <a:pt x="2252" y="53"/>
                  </a:lnTo>
                  <a:lnTo>
                    <a:pt x="1941"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46"/>
            <p:cNvSpPr/>
            <p:nvPr/>
          </p:nvSpPr>
          <p:spPr>
            <a:xfrm>
              <a:off x="5299910" y="4213212"/>
              <a:ext cx="67110" cy="57339"/>
            </a:xfrm>
            <a:custGeom>
              <a:rect b="b" l="l" r="r" t="t"/>
              <a:pathLst>
                <a:path extrusionOk="0" h="3339" w="3908">
                  <a:moveTo>
                    <a:pt x="880" y="0"/>
                  </a:moveTo>
                  <a:lnTo>
                    <a:pt x="647" y="26"/>
                  </a:lnTo>
                  <a:lnTo>
                    <a:pt x="414" y="104"/>
                  </a:lnTo>
                  <a:lnTo>
                    <a:pt x="311" y="155"/>
                  </a:lnTo>
                  <a:lnTo>
                    <a:pt x="207" y="207"/>
                  </a:lnTo>
                  <a:lnTo>
                    <a:pt x="155" y="285"/>
                  </a:lnTo>
                  <a:lnTo>
                    <a:pt x="78" y="362"/>
                  </a:lnTo>
                  <a:lnTo>
                    <a:pt x="52" y="466"/>
                  </a:lnTo>
                  <a:lnTo>
                    <a:pt x="26" y="569"/>
                  </a:lnTo>
                  <a:lnTo>
                    <a:pt x="0" y="802"/>
                  </a:lnTo>
                  <a:lnTo>
                    <a:pt x="52" y="1035"/>
                  </a:lnTo>
                  <a:lnTo>
                    <a:pt x="129" y="1294"/>
                  </a:lnTo>
                  <a:lnTo>
                    <a:pt x="259" y="1579"/>
                  </a:lnTo>
                  <a:lnTo>
                    <a:pt x="414" y="1837"/>
                  </a:lnTo>
                  <a:lnTo>
                    <a:pt x="621" y="2122"/>
                  </a:lnTo>
                  <a:lnTo>
                    <a:pt x="854" y="2381"/>
                  </a:lnTo>
                  <a:lnTo>
                    <a:pt x="1113" y="2614"/>
                  </a:lnTo>
                  <a:lnTo>
                    <a:pt x="1397" y="2847"/>
                  </a:lnTo>
                  <a:lnTo>
                    <a:pt x="1682" y="3028"/>
                  </a:lnTo>
                  <a:lnTo>
                    <a:pt x="2018" y="3183"/>
                  </a:lnTo>
                  <a:lnTo>
                    <a:pt x="2329" y="3286"/>
                  </a:lnTo>
                  <a:lnTo>
                    <a:pt x="2665" y="3338"/>
                  </a:lnTo>
                  <a:lnTo>
                    <a:pt x="3002" y="3338"/>
                  </a:lnTo>
                  <a:lnTo>
                    <a:pt x="3260" y="3286"/>
                  </a:lnTo>
                  <a:lnTo>
                    <a:pt x="3467" y="3209"/>
                  </a:lnTo>
                  <a:lnTo>
                    <a:pt x="3623" y="3079"/>
                  </a:lnTo>
                  <a:lnTo>
                    <a:pt x="3752" y="2950"/>
                  </a:lnTo>
                  <a:lnTo>
                    <a:pt x="3830" y="2769"/>
                  </a:lnTo>
                  <a:lnTo>
                    <a:pt x="3882" y="2588"/>
                  </a:lnTo>
                  <a:lnTo>
                    <a:pt x="3907" y="2407"/>
                  </a:lnTo>
                  <a:lnTo>
                    <a:pt x="3907" y="2200"/>
                  </a:lnTo>
                  <a:lnTo>
                    <a:pt x="3907" y="2018"/>
                  </a:lnTo>
                  <a:lnTo>
                    <a:pt x="3856" y="1682"/>
                  </a:lnTo>
                  <a:lnTo>
                    <a:pt x="3804" y="1449"/>
                  </a:lnTo>
                  <a:lnTo>
                    <a:pt x="3778" y="1346"/>
                  </a:lnTo>
                  <a:lnTo>
                    <a:pt x="3416" y="1087"/>
                  </a:lnTo>
                  <a:lnTo>
                    <a:pt x="3028" y="828"/>
                  </a:lnTo>
                  <a:lnTo>
                    <a:pt x="2536" y="543"/>
                  </a:lnTo>
                  <a:lnTo>
                    <a:pt x="2251" y="388"/>
                  </a:lnTo>
                  <a:lnTo>
                    <a:pt x="1993" y="259"/>
                  </a:lnTo>
                  <a:lnTo>
                    <a:pt x="1708" y="155"/>
                  </a:lnTo>
                  <a:lnTo>
                    <a:pt x="1423" y="78"/>
                  </a:lnTo>
                  <a:lnTo>
                    <a:pt x="1164" y="26"/>
                  </a:lnTo>
                  <a:lnTo>
                    <a:pt x="880"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46"/>
            <p:cNvSpPr/>
            <p:nvPr/>
          </p:nvSpPr>
          <p:spPr>
            <a:xfrm>
              <a:off x="5303894" y="4170109"/>
              <a:ext cx="81346" cy="93762"/>
            </a:xfrm>
            <a:custGeom>
              <a:rect b="b" l="l" r="r" t="t"/>
              <a:pathLst>
                <a:path extrusionOk="0" h="5460" w="4737">
                  <a:moveTo>
                    <a:pt x="622" y="0"/>
                  </a:moveTo>
                  <a:lnTo>
                    <a:pt x="1" y="3209"/>
                  </a:lnTo>
                  <a:lnTo>
                    <a:pt x="79" y="3416"/>
                  </a:lnTo>
                  <a:lnTo>
                    <a:pt x="182" y="3675"/>
                  </a:lnTo>
                  <a:lnTo>
                    <a:pt x="363" y="3985"/>
                  </a:lnTo>
                  <a:lnTo>
                    <a:pt x="596" y="4321"/>
                  </a:lnTo>
                  <a:lnTo>
                    <a:pt x="725" y="4477"/>
                  </a:lnTo>
                  <a:lnTo>
                    <a:pt x="907" y="4658"/>
                  </a:lnTo>
                  <a:lnTo>
                    <a:pt x="1088" y="4813"/>
                  </a:lnTo>
                  <a:lnTo>
                    <a:pt x="1269" y="4968"/>
                  </a:lnTo>
                  <a:lnTo>
                    <a:pt x="1502" y="5124"/>
                  </a:lnTo>
                  <a:lnTo>
                    <a:pt x="1735" y="5253"/>
                  </a:lnTo>
                  <a:lnTo>
                    <a:pt x="1993" y="5357"/>
                  </a:lnTo>
                  <a:lnTo>
                    <a:pt x="2200" y="5434"/>
                  </a:lnTo>
                  <a:lnTo>
                    <a:pt x="2407" y="5460"/>
                  </a:lnTo>
                  <a:lnTo>
                    <a:pt x="2770" y="5460"/>
                  </a:lnTo>
                  <a:lnTo>
                    <a:pt x="2899" y="5408"/>
                  </a:lnTo>
                  <a:lnTo>
                    <a:pt x="3028" y="5357"/>
                  </a:lnTo>
                  <a:lnTo>
                    <a:pt x="3158" y="5279"/>
                  </a:lnTo>
                  <a:lnTo>
                    <a:pt x="3313" y="5124"/>
                  </a:lnTo>
                  <a:lnTo>
                    <a:pt x="3442" y="4968"/>
                  </a:lnTo>
                  <a:lnTo>
                    <a:pt x="3520" y="4813"/>
                  </a:lnTo>
                  <a:lnTo>
                    <a:pt x="4736" y="1242"/>
                  </a:lnTo>
                  <a:lnTo>
                    <a:pt x="622" y="0"/>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46"/>
            <p:cNvSpPr/>
            <p:nvPr/>
          </p:nvSpPr>
          <p:spPr>
            <a:xfrm>
              <a:off x="4939082" y="4289183"/>
              <a:ext cx="168428" cy="236877"/>
            </a:xfrm>
            <a:custGeom>
              <a:rect b="b" l="l" r="r" t="t"/>
              <a:pathLst>
                <a:path extrusionOk="0" h="13794" w="9808">
                  <a:moveTo>
                    <a:pt x="6650" y="1"/>
                  </a:moveTo>
                  <a:lnTo>
                    <a:pt x="6366" y="27"/>
                  </a:lnTo>
                  <a:lnTo>
                    <a:pt x="6107" y="79"/>
                  </a:lnTo>
                  <a:lnTo>
                    <a:pt x="5822" y="182"/>
                  </a:lnTo>
                  <a:lnTo>
                    <a:pt x="5564" y="337"/>
                  </a:lnTo>
                  <a:lnTo>
                    <a:pt x="5305" y="519"/>
                  </a:lnTo>
                  <a:lnTo>
                    <a:pt x="5072" y="726"/>
                  </a:lnTo>
                  <a:lnTo>
                    <a:pt x="4813" y="984"/>
                  </a:lnTo>
                  <a:lnTo>
                    <a:pt x="4580" y="1269"/>
                  </a:lnTo>
                  <a:lnTo>
                    <a:pt x="4373" y="1605"/>
                  </a:lnTo>
                  <a:lnTo>
                    <a:pt x="4166" y="1968"/>
                  </a:lnTo>
                  <a:lnTo>
                    <a:pt x="3933" y="2899"/>
                  </a:lnTo>
                  <a:lnTo>
                    <a:pt x="3649" y="3805"/>
                  </a:lnTo>
                  <a:lnTo>
                    <a:pt x="3390" y="4711"/>
                  </a:lnTo>
                  <a:lnTo>
                    <a:pt x="3079" y="5539"/>
                  </a:lnTo>
                  <a:lnTo>
                    <a:pt x="2743" y="6315"/>
                  </a:lnTo>
                  <a:lnTo>
                    <a:pt x="2562" y="6703"/>
                  </a:lnTo>
                  <a:lnTo>
                    <a:pt x="2381" y="7039"/>
                  </a:lnTo>
                  <a:lnTo>
                    <a:pt x="2200" y="7376"/>
                  </a:lnTo>
                  <a:lnTo>
                    <a:pt x="1993" y="7686"/>
                  </a:lnTo>
                  <a:lnTo>
                    <a:pt x="1760" y="7997"/>
                  </a:lnTo>
                  <a:lnTo>
                    <a:pt x="1553" y="8256"/>
                  </a:lnTo>
                  <a:lnTo>
                    <a:pt x="1268" y="8644"/>
                  </a:lnTo>
                  <a:lnTo>
                    <a:pt x="1009" y="9084"/>
                  </a:lnTo>
                  <a:lnTo>
                    <a:pt x="699" y="9575"/>
                  </a:lnTo>
                  <a:lnTo>
                    <a:pt x="388" y="10119"/>
                  </a:lnTo>
                  <a:lnTo>
                    <a:pt x="259" y="10403"/>
                  </a:lnTo>
                  <a:lnTo>
                    <a:pt x="155" y="10662"/>
                  </a:lnTo>
                  <a:lnTo>
                    <a:pt x="78" y="10921"/>
                  </a:lnTo>
                  <a:lnTo>
                    <a:pt x="0" y="11180"/>
                  </a:lnTo>
                  <a:lnTo>
                    <a:pt x="0" y="11387"/>
                  </a:lnTo>
                  <a:lnTo>
                    <a:pt x="0" y="11568"/>
                  </a:lnTo>
                  <a:lnTo>
                    <a:pt x="104" y="11904"/>
                  </a:lnTo>
                  <a:lnTo>
                    <a:pt x="207" y="12292"/>
                  </a:lnTo>
                  <a:lnTo>
                    <a:pt x="362" y="12681"/>
                  </a:lnTo>
                  <a:lnTo>
                    <a:pt x="466" y="12862"/>
                  </a:lnTo>
                  <a:lnTo>
                    <a:pt x="595" y="13043"/>
                  </a:lnTo>
                  <a:lnTo>
                    <a:pt x="751" y="13250"/>
                  </a:lnTo>
                  <a:lnTo>
                    <a:pt x="932" y="13431"/>
                  </a:lnTo>
                  <a:lnTo>
                    <a:pt x="1165" y="13586"/>
                  </a:lnTo>
                  <a:lnTo>
                    <a:pt x="1423" y="13690"/>
                  </a:lnTo>
                  <a:lnTo>
                    <a:pt x="1734" y="13767"/>
                  </a:lnTo>
                  <a:lnTo>
                    <a:pt x="2070" y="13793"/>
                  </a:lnTo>
                  <a:lnTo>
                    <a:pt x="2458" y="13767"/>
                  </a:lnTo>
                  <a:lnTo>
                    <a:pt x="2872" y="13690"/>
                  </a:lnTo>
                  <a:lnTo>
                    <a:pt x="3286" y="13560"/>
                  </a:lnTo>
                  <a:lnTo>
                    <a:pt x="3675" y="13457"/>
                  </a:lnTo>
                  <a:lnTo>
                    <a:pt x="4037" y="13302"/>
                  </a:lnTo>
                  <a:lnTo>
                    <a:pt x="4373" y="13146"/>
                  </a:lnTo>
                  <a:lnTo>
                    <a:pt x="4710" y="12991"/>
                  </a:lnTo>
                  <a:lnTo>
                    <a:pt x="5020" y="12810"/>
                  </a:lnTo>
                  <a:lnTo>
                    <a:pt x="5331" y="12629"/>
                  </a:lnTo>
                  <a:lnTo>
                    <a:pt x="5615" y="12448"/>
                  </a:lnTo>
                  <a:lnTo>
                    <a:pt x="5874" y="12241"/>
                  </a:lnTo>
                  <a:lnTo>
                    <a:pt x="6133" y="12008"/>
                  </a:lnTo>
                  <a:lnTo>
                    <a:pt x="6599" y="11568"/>
                  </a:lnTo>
                  <a:lnTo>
                    <a:pt x="7013" y="11076"/>
                  </a:lnTo>
                  <a:lnTo>
                    <a:pt x="7401" y="10559"/>
                  </a:lnTo>
                  <a:lnTo>
                    <a:pt x="7582" y="10274"/>
                  </a:lnTo>
                  <a:lnTo>
                    <a:pt x="7763" y="9912"/>
                  </a:lnTo>
                  <a:lnTo>
                    <a:pt x="8177" y="9110"/>
                  </a:lnTo>
                  <a:lnTo>
                    <a:pt x="8565" y="8204"/>
                  </a:lnTo>
                  <a:lnTo>
                    <a:pt x="8953" y="7272"/>
                  </a:lnTo>
                  <a:lnTo>
                    <a:pt x="9575" y="5720"/>
                  </a:lnTo>
                  <a:lnTo>
                    <a:pt x="9807" y="5047"/>
                  </a:lnTo>
                  <a:lnTo>
                    <a:pt x="9782" y="4788"/>
                  </a:lnTo>
                  <a:lnTo>
                    <a:pt x="9730" y="4478"/>
                  </a:lnTo>
                  <a:lnTo>
                    <a:pt x="9678" y="4064"/>
                  </a:lnTo>
                  <a:lnTo>
                    <a:pt x="9600" y="3727"/>
                  </a:lnTo>
                  <a:lnTo>
                    <a:pt x="9497" y="3339"/>
                  </a:lnTo>
                  <a:lnTo>
                    <a:pt x="9367" y="2951"/>
                  </a:lnTo>
                  <a:lnTo>
                    <a:pt x="9212" y="2537"/>
                  </a:lnTo>
                  <a:lnTo>
                    <a:pt x="9031" y="2123"/>
                  </a:lnTo>
                  <a:lnTo>
                    <a:pt x="8798" y="1683"/>
                  </a:lnTo>
                  <a:lnTo>
                    <a:pt x="8539" y="1269"/>
                  </a:lnTo>
                  <a:lnTo>
                    <a:pt x="8229" y="881"/>
                  </a:lnTo>
                  <a:lnTo>
                    <a:pt x="7970" y="596"/>
                  </a:lnTo>
                  <a:lnTo>
                    <a:pt x="7711" y="389"/>
                  </a:lnTo>
                  <a:lnTo>
                    <a:pt x="7453" y="208"/>
                  </a:lnTo>
                  <a:lnTo>
                    <a:pt x="7194" y="104"/>
                  </a:lnTo>
                  <a:lnTo>
                    <a:pt x="6909" y="27"/>
                  </a:lnTo>
                  <a:lnTo>
                    <a:pt x="6650" y="1"/>
                  </a:lnTo>
                  <a:close/>
                </a:path>
              </a:pathLst>
            </a:custGeom>
            <a:solidFill>
              <a:srgbClr val="4D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46"/>
            <p:cNvSpPr/>
            <p:nvPr/>
          </p:nvSpPr>
          <p:spPr>
            <a:xfrm>
              <a:off x="4949299" y="4358955"/>
              <a:ext cx="158210" cy="167106"/>
            </a:xfrm>
            <a:custGeom>
              <a:rect b="b" l="l" r="r" t="t"/>
              <a:pathLst>
                <a:path extrusionOk="0" h="9731" w="9213">
                  <a:moveTo>
                    <a:pt x="9083" y="1"/>
                  </a:moveTo>
                  <a:lnTo>
                    <a:pt x="8617" y="1165"/>
                  </a:lnTo>
                  <a:lnTo>
                    <a:pt x="7970" y="2769"/>
                  </a:lnTo>
                  <a:lnTo>
                    <a:pt x="7582" y="3623"/>
                  </a:lnTo>
                  <a:lnTo>
                    <a:pt x="7194" y="4477"/>
                  </a:lnTo>
                  <a:lnTo>
                    <a:pt x="6832" y="5228"/>
                  </a:lnTo>
                  <a:lnTo>
                    <a:pt x="6444" y="5901"/>
                  </a:lnTo>
                  <a:lnTo>
                    <a:pt x="6211" y="6263"/>
                  </a:lnTo>
                  <a:lnTo>
                    <a:pt x="5952" y="6599"/>
                  </a:lnTo>
                  <a:lnTo>
                    <a:pt x="5693" y="6910"/>
                  </a:lnTo>
                  <a:lnTo>
                    <a:pt x="5409" y="7220"/>
                  </a:lnTo>
                  <a:lnTo>
                    <a:pt x="5098" y="7479"/>
                  </a:lnTo>
                  <a:lnTo>
                    <a:pt x="4787" y="7738"/>
                  </a:lnTo>
                  <a:lnTo>
                    <a:pt x="4451" y="7971"/>
                  </a:lnTo>
                  <a:lnTo>
                    <a:pt x="4115" y="8204"/>
                  </a:lnTo>
                  <a:lnTo>
                    <a:pt x="3778" y="8385"/>
                  </a:lnTo>
                  <a:lnTo>
                    <a:pt x="3468" y="8566"/>
                  </a:lnTo>
                  <a:lnTo>
                    <a:pt x="3131" y="8721"/>
                  </a:lnTo>
                  <a:lnTo>
                    <a:pt x="2795" y="8850"/>
                  </a:lnTo>
                  <a:lnTo>
                    <a:pt x="2484" y="8954"/>
                  </a:lnTo>
                  <a:lnTo>
                    <a:pt x="2174" y="9058"/>
                  </a:lnTo>
                  <a:lnTo>
                    <a:pt x="1889" y="9109"/>
                  </a:lnTo>
                  <a:lnTo>
                    <a:pt x="1605" y="9161"/>
                  </a:lnTo>
                  <a:lnTo>
                    <a:pt x="1320" y="9187"/>
                  </a:lnTo>
                  <a:lnTo>
                    <a:pt x="1061" y="9213"/>
                  </a:lnTo>
                  <a:lnTo>
                    <a:pt x="828" y="9187"/>
                  </a:lnTo>
                  <a:lnTo>
                    <a:pt x="621" y="9161"/>
                  </a:lnTo>
                  <a:lnTo>
                    <a:pt x="259" y="9083"/>
                  </a:lnTo>
                  <a:lnTo>
                    <a:pt x="0" y="8980"/>
                  </a:lnTo>
                  <a:lnTo>
                    <a:pt x="0" y="8980"/>
                  </a:lnTo>
                  <a:lnTo>
                    <a:pt x="156" y="9187"/>
                  </a:lnTo>
                  <a:lnTo>
                    <a:pt x="337" y="9368"/>
                  </a:lnTo>
                  <a:lnTo>
                    <a:pt x="570" y="9523"/>
                  </a:lnTo>
                  <a:lnTo>
                    <a:pt x="828" y="9627"/>
                  </a:lnTo>
                  <a:lnTo>
                    <a:pt x="1139" y="9704"/>
                  </a:lnTo>
                  <a:lnTo>
                    <a:pt x="1475" y="9730"/>
                  </a:lnTo>
                  <a:lnTo>
                    <a:pt x="1863" y="9704"/>
                  </a:lnTo>
                  <a:lnTo>
                    <a:pt x="2277" y="9627"/>
                  </a:lnTo>
                  <a:lnTo>
                    <a:pt x="2691" y="9497"/>
                  </a:lnTo>
                  <a:lnTo>
                    <a:pt x="3080" y="9394"/>
                  </a:lnTo>
                  <a:lnTo>
                    <a:pt x="3442" y="9239"/>
                  </a:lnTo>
                  <a:lnTo>
                    <a:pt x="3778" y="9083"/>
                  </a:lnTo>
                  <a:lnTo>
                    <a:pt x="4115" y="8928"/>
                  </a:lnTo>
                  <a:lnTo>
                    <a:pt x="4425" y="8747"/>
                  </a:lnTo>
                  <a:lnTo>
                    <a:pt x="4736" y="8566"/>
                  </a:lnTo>
                  <a:lnTo>
                    <a:pt x="5020" y="8385"/>
                  </a:lnTo>
                  <a:lnTo>
                    <a:pt x="5279" y="8178"/>
                  </a:lnTo>
                  <a:lnTo>
                    <a:pt x="5538" y="7945"/>
                  </a:lnTo>
                  <a:lnTo>
                    <a:pt x="6004" y="7505"/>
                  </a:lnTo>
                  <a:lnTo>
                    <a:pt x="6418" y="7013"/>
                  </a:lnTo>
                  <a:lnTo>
                    <a:pt x="6806" y="6496"/>
                  </a:lnTo>
                  <a:lnTo>
                    <a:pt x="6987" y="6211"/>
                  </a:lnTo>
                  <a:lnTo>
                    <a:pt x="7168" y="5849"/>
                  </a:lnTo>
                  <a:lnTo>
                    <a:pt x="7582" y="5047"/>
                  </a:lnTo>
                  <a:lnTo>
                    <a:pt x="7970" y="4141"/>
                  </a:lnTo>
                  <a:lnTo>
                    <a:pt x="8358" y="3209"/>
                  </a:lnTo>
                  <a:lnTo>
                    <a:pt x="8980" y="1657"/>
                  </a:lnTo>
                  <a:lnTo>
                    <a:pt x="9212" y="984"/>
                  </a:lnTo>
                  <a:lnTo>
                    <a:pt x="9187" y="725"/>
                  </a:lnTo>
                  <a:lnTo>
                    <a:pt x="9135" y="415"/>
                  </a:lnTo>
                  <a:lnTo>
                    <a:pt x="9083"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46"/>
            <p:cNvSpPr/>
            <p:nvPr/>
          </p:nvSpPr>
          <p:spPr>
            <a:xfrm>
              <a:off x="4969735" y="4374514"/>
              <a:ext cx="90671" cy="51123"/>
            </a:xfrm>
            <a:custGeom>
              <a:rect b="b" l="l" r="r" t="t"/>
              <a:pathLst>
                <a:path extrusionOk="0" h="2977" w="5280">
                  <a:moveTo>
                    <a:pt x="3054" y="0"/>
                  </a:moveTo>
                  <a:lnTo>
                    <a:pt x="2718" y="26"/>
                  </a:lnTo>
                  <a:lnTo>
                    <a:pt x="2381" y="78"/>
                  </a:lnTo>
                  <a:lnTo>
                    <a:pt x="2019" y="181"/>
                  </a:lnTo>
                  <a:lnTo>
                    <a:pt x="1683" y="311"/>
                  </a:lnTo>
                  <a:lnTo>
                    <a:pt x="1320" y="492"/>
                  </a:lnTo>
                  <a:lnTo>
                    <a:pt x="1191" y="777"/>
                  </a:lnTo>
                  <a:lnTo>
                    <a:pt x="880" y="1449"/>
                  </a:lnTo>
                  <a:lnTo>
                    <a:pt x="441" y="2277"/>
                  </a:lnTo>
                  <a:lnTo>
                    <a:pt x="234" y="2666"/>
                  </a:lnTo>
                  <a:lnTo>
                    <a:pt x="1" y="2976"/>
                  </a:lnTo>
                  <a:lnTo>
                    <a:pt x="415" y="2847"/>
                  </a:lnTo>
                  <a:lnTo>
                    <a:pt x="880" y="2743"/>
                  </a:lnTo>
                  <a:lnTo>
                    <a:pt x="1450" y="2640"/>
                  </a:lnTo>
                  <a:lnTo>
                    <a:pt x="1760" y="2614"/>
                  </a:lnTo>
                  <a:lnTo>
                    <a:pt x="2097" y="2588"/>
                  </a:lnTo>
                  <a:lnTo>
                    <a:pt x="2459" y="2562"/>
                  </a:lnTo>
                  <a:lnTo>
                    <a:pt x="2821" y="2588"/>
                  </a:lnTo>
                  <a:lnTo>
                    <a:pt x="3158" y="2614"/>
                  </a:lnTo>
                  <a:lnTo>
                    <a:pt x="3520" y="2692"/>
                  </a:lnTo>
                  <a:lnTo>
                    <a:pt x="3882" y="2795"/>
                  </a:lnTo>
                  <a:lnTo>
                    <a:pt x="4219" y="2924"/>
                  </a:lnTo>
                  <a:lnTo>
                    <a:pt x="5279" y="440"/>
                  </a:lnTo>
                  <a:lnTo>
                    <a:pt x="5176" y="388"/>
                  </a:lnTo>
                  <a:lnTo>
                    <a:pt x="4917" y="285"/>
                  </a:lnTo>
                  <a:lnTo>
                    <a:pt x="4503" y="156"/>
                  </a:lnTo>
                  <a:lnTo>
                    <a:pt x="3986" y="52"/>
                  </a:lnTo>
                  <a:lnTo>
                    <a:pt x="3701" y="26"/>
                  </a:lnTo>
                  <a:lnTo>
                    <a:pt x="3390"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46"/>
            <p:cNvSpPr/>
            <p:nvPr/>
          </p:nvSpPr>
          <p:spPr>
            <a:xfrm>
              <a:off x="5011069" y="4302526"/>
              <a:ext cx="70218" cy="53338"/>
            </a:xfrm>
            <a:custGeom>
              <a:rect b="b" l="l" r="r" t="t"/>
              <a:pathLst>
                <a:path extrusionOk="0" h="3106" w="4089">
                  <a:moveTo>
                    <a:pt x="3028" y="0"/>
                  </a:moveTo>
                  <a:lnTo>
                    <a:pt x="2743" y="26"/>
                  </a:lnTo>
                  <a:lnTo>
                    <a:pt x="2458" y="78"/>
                  </a:lnTo>
                  <a:lnTo>
                    <a:pt x="2174" y="130"/>
                  </a:lnTo>
                  <a:lnTo>
                    <a:pt x="1889" y="233"/>
                  </a:lnTo>
                  <a:lnTo>
                    <a:pt x="1605" y="337"/>
                  </a:lnTo>
                  <a:lnTo>
                    <a:pt x="1087" y="570"/>
                  </a:lnTo>
                  <a:lnTo>
                    <a:pt x="673" y="777"/>
                  </a:lnTo>
                  <a:lnTo>
                    <a:pt x="259" y="984"/>
                  </a:lnTo>
                  <a:lnTo>
                    <a:pt x="233" y="1087"/>
                  </a:lnTo>
                  <a:lnTo>
                    <a:pt x="155" y="1320"/>
                  </a:lnTo>
                  <a:lnTo>
                    <a:pt x="52" y="1631"/>
                  </a:lnTo>
                  <a:lnTo>
                    <a:pt x="26" y="1838"/>
                  </a:lnTo>
                  <a:lnTo>
                    <a:pt x="0" y="2019"/>
                  </a:lnTo>
                  <a:lnTo>
                    <a:pt x="0" y="2200"/>
                  </a:lnTo>
                  <a:lnTo>
                    <a:pt x="52" y="2407"/>
                  </a:lnTo>
                  <a:lnTo>
                    <a:pt x="104" y="2588"/>
                  </a:lnTo>
                  <a:lnTo>
                    <a:pt x="207" y="2743"/>
                  </a:lnTo>
                  <a:lnTo>
                    <a:pt x="362" y="2873"/>
                  </a:lnTo>
                  <a:lnTo>
                    <a:pt x="544" y="2976"/>
                  </a:lnTo>
                  <a:lnTo>
                    <a:pt x="802" y="3054"/>
                  </a:lnTo>
                  <a:lnTo>
                    <a:pt x="1113" y="3106"/>
                  </a:lnTo>
                  <a:lnTo>
                    <a:pt x="1449" y="3080"/>
                  </a:lnTo>
                  <a:lnTo>
                    <a:pt x="1812" y="3028"/>
                  </a:lnTo>
                  <a:lnTo>
                    <a:pt x="2148" y="2898"/>
                  </a:lnTo>
                  <a:lnTo>
                    <a:pt x="2458" y="2769"/>
                  </a:lnTo>
                  <a:lnTo>
                    <a:pt x="2769" y="2588"/>
                  </a:lnTo>
                  <a:lnTo>
                    <a:pt x="3054" y="2381"/>
                  </a:lnTo>
                  <a:lnTo>
                    <a:pt x="3312" y="2148"/>
                  </a:lnTo>
                  <a:lnTo>
                    <a:pt x="3545" y="1889"/>
                  </a:lnTo>
                  <a:lnTo>
                    <a:pt x="3726" y="1656"/>
                  </a:lnTo>
                  <a:lnTo>
                    <a:pt x="3908" y="1398"/>
                  </a:lnTo>
                  <a:lnTo>
                    <a:pt x="4011" y="1139"/>
                  </a:lnTo>
                  <a:lnTo>
                    <a:pt x="4063" y="906"/>
                  </a:lnTo>
                  <a:lnTo>
                    <a:pt x="4089" y="673"/>
                  </a:lnTo>
                  <a:lnTo>
                    <a:pt x="4063" y="570"/>
                  </a:lnTo>
                  <a:lnTo>
                    <a:pt x="4037" y="466"/>
                  </a:lnTo>
                  <a:lnTo>
                    <a:pt x="4011" y="388"/>
                  </a:lnTo>
                  <a:lnTo>
                    <a:pt x="3933" y="285"/>
                  </a:lnTo>
                  <a:lnTo>
                    <a:pt x="3856" y="233"/>
                  </a:lnTo>
                  <a:lnTo>
                    <a:pt x="3752" y="156"/>
                  </a:lnTo>
                  <a:lnTo>
                    <a:pt x="3545" y="52"/>
                  </a:lnTo>
                  <a:lnTo>
                    <a:pt x="3286" y="0"/>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46"/>
            <p:cNvSpPr/>
            <p:nvPr/>
          </p:nvSpPr>
          <p:spPr>
            <a:xfrm>
              <a:off x="5000405" y="4259870"/>
              <a:ext cx="77328" cy="89331"/>
            </a:xfrm>
            <a:custGeom>
              <a:rect b="b" l="l" r="r" t="t"/>
              <a:pathLst>
                <a:path extrusionOk="0" h="5202" w="4503">
                  <a:moveTo>
                    <a:pt x="4244" y="0"/>
                  </a:moveTo>
                  <a:lnTo>
                    <a:pt x="0" y="725"/>
                  </a:lnTo>
                  <a:lnTo>
                    <a:pt x="776" y="4425"/>
                  </a:lnTo>
                  <a:lnTo>
                    <a:pt x="854" y="4606"/>
                  </a:lnTo>
                  <a:lnTo>
                    <a:pt x="958" y="4761"/>
                  </a:lnTo>
                  <a:lnTo>
                    <a:pt x="1113" y="4943"/>
                  </a:lnTo>
                  <a:lnTo>
                    <a:pt x="1216" y="5020"/>
                  </a:lnTo>
                  <a:lnTo>
                    <a:pt x="1320" y="5098"/>
                  </a:lnTo>
                  <a:lnTo>
                    <a:pt x="1475" y="5150"/>
                  </a:lnTo>
                  <a:lnTo>
                    <a:pt x="1630" y="5201"/>
                  </a:lnTo>
                  <a:lnTo>
                    <a:pt x="2018" y="5201"/>
                  </a:lnTo>
                  <a:lnTo>
                    <a:pt x="2251" y="5150"/>
                  </a:lnTo>
                  <a:lnTo>
                    <a:pt x="2510" y="5072"/>
                  </a:lnTo>
                  <a:lnTo>
                    <a:pt x="2769" y="4968"/>
                  </a:lnTo>
                  <a:lnTo>
                    <a:pt x="3002" y="4865"/>
                  </a:lnTo>
                  <a:lnTo>
                    <a:pt x="3209" y="4736"/>
                  </a:lnTo>
                  <a:lnTo>
                    <a:pt x="3416" y="4580"/>
                  </a:lnTo>
                  <a:lnTo>
                    <a:pt x="3597" y="4425"/>
                  </a:lnTo>
                  <a:lnTo>
                    <a:pt x="3752" y="4296"/>
                  </a:lnTo>
                  <a:lnTo>
                    <a:pt x="4037" y="3985"/>
                  </a:lnTo>
                  <a:lnTo>
                    <a:pt x="4244" y="3700"/>
                  </a:lnTo>
                  <a:lnTo>
                    <a:pt x="4373" y="3468"/>
                  </a:lnTo>
                  <a:lnTo>
                    <a:pt x="4503" y="3261"/>
                  </a:lnTo>
                  <a:lnTo>
                    <a:pt x="4244" y="0"/>
                  </a:lnTo>
                  <a:close/>
                </a:path>
              </a:pathLst>
            </a:custGeom>
            <a:solidFill>
              <a:srgbClr val="F9C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46"/>
            <p:cNvSpPr/>
            <p:nvPr/>
          </p:nvSpPr>
          <p:spPr>
            <a:xfrm>
              <a:off x="5026610" y="2577034"/>
              <a:ext cx="230644" cy="319975"/>
            </a:xfrm>
            <a:custGeom>
              <a:rect b="b" l="l" r="r" t="t"/>
              <a:pathLst>
                <a:path extrusionOk="0" h="18633" w="13431">
                  <a:moveTo>
                    <a:pt x="6703" y="1"/>
                  </a:moveTo>
                  <a:lnTo>
                    <a:pt x="6263" y="27"/>
                  </a:lnTo>
                  <a:lnTo>
                    <a:pt x="5823" y="53"/>
                  </a:lnTo>
                  <a:lnTo>
                    <a:pt x="5383" y="130"/>
                  </a:lnTo>
                  <a:lnTo>
                    <a:pt x="4995" y="234"/>
                  </a:lnTo>
                  <a:lnTo>
                    <a:pt x="4633" y="337"/>
                  </a:lnTo>
                  <a:lnTo>
                    <a:pt x="4296" y="467"/>
                  </a:lnTo>
                  <a:lnTo>
                    <a:pt x="3960" y="622"/>
                  </a:lnTo>
                  <a:lnTo>
                    <a:pt x="3649" y="777"/>
                  </a:lnTo>
                  <a:lnTo>
                    <a:pt x="3365" y="958"/>
                  </a:lnTo>
                  <a:lnTo>
                    <a:pt x="3080" y="1165"/>
                  </a:lnTo>
                  <a:lnTo>
                    <a:pt x="2796" y="1398"/>
                  </a:lnTo>
                  <a:lnTo>
                    <a:pt x="2537" y="1631"/>
                  </a:lnTo>
                  <a:lnTo>
                    <a:pt x="2304" y="1890"/>
                  </a:lnTo>
                  <a:lnTo>
                    <a:pt x="2071" y="2174"/>
                  </a:lnTo>
                  <a:lnTo>
                    <a:pt x="1864" y="2459"/>
                  </a:lnTo>
                  <a:lnTo>
                    <a:pt x="1657" y="2770"/>
                  </a:lnTo>
                  <a:lnTo>
                    <a:pt x="1450" y="3106"/>
                  </a:lnTo>
                  <a:lnTo>
                    <a:pt x="1269" y="3442"/>
                  </a:lnTo>
                  <a:lnTo>
                    <a:pt x="1114" y="3779"/>
                  </a:lnTo>
                  <a:lnTo>
                    <a:pt x="958" y="4141"/>
                  </a:lnTo>
                  <a:lnTo>
                    <a:pt x="725" y="4762"/>
                  </a:lnTo>
                  <a:lnTo>
                    <a:pt x="518" y="5435"/>
                  </a:lnTo>
                  <a:lnTo>
                    <a:pt x="363" y="6108"/>
                  </a:lnTo>
                  <a:lnTo>
                    <a:pt x="234" y="6832"/>
                  </a:lnTo>
                  <a:lnTo>
                    <a:pt x="130" y="7583"/>
                  </a:lnTo>
                  <a:lnTo>
                    <a:pt x="53" y="8333"/>
                  </a:lnTo>
                  <a:lnTo>
                    <a:pt x="27" y="9135"/>
                  </a:lnTo>
                  <a:lnTo>
                    <a:pt x="1" y="9912"/>
                  </a:lnTo>
                  <a:lnTo>
                    <a:pt x="1" y="10429"/>
                  </a:lnTo>
                  <a:lnTo>
                    <a:pt x="27" y="10921"/>
                  </a:lnTo>
                  <a:lnTo>
                    <a:pt x="78" y="11412"/>
                  </a:lnTo>
                  <a:lnTo>
                    <a:pt x="130" y="11878"/>
                  </a:lnTo>
                  <a:lnTo>
                    <a:pt x="208" y="12318"/>
                  </a:lnTo>
                  <a:lnTo>
                    <a:pt x="311" y="12758"/>
                  </a:lnTo>
                  <a:lnTo>
                    <a:pt x="415" y="13198"/>
                  </a:lnTo>
                  <a:lnTo>
                    <a:pt x="518" y="13586"/>
                  </a:lnTo>
                  <a:lnTo>
                    <a:pt x="674" y="14000"/>
                  </a:lnTo>
                  <a:lnTo>
                    <a:pt x="803" y="14362"/>
                  </a:lnTo>
                  <a:lnTo>
                    <a:pt x="984" y="14725"/>
                  </a:lnTo>
                  <a:lnTo>
                    <a:pt x="1139" y="15087"/>
                  </a:lnTo>
                  <a:lnTo>
                    <a:pt x="1321" y="15423"/>
                  </a:lnTo>
                  <a:lnTo>
                    <a:pt x="1528" y="15734"/>
                  </a:lnTo>
                  <a:lnTo>
                    <a:pt x="1735" y="16044"/>
                  </a:lnTo>
                  <a:lnTo>
                    <a:pt x="1967" y="16329"/>
                  </a:lnTo>
                  <a:lnTo>
                    <a:pt x="2200" y="16614"/>
                  </a:lnTo>
                  <a:lnTo>
                    <a:pt x="2433" y="16872"/>
                  </a:lnTo>
                  <a:lnTo>
                    <a:pt x="2692" y="17105"/>
                  </a:lnTo>
                  <a:lnTo>
                    <a:pt x="2951" y="17312"/>
                  </a:lnTo>
                  <a:lnTo>
                    <a:pt x="3235" y="17519"/>
                  </a:lnTo>
                  <a:lnTo>
                    <a:pt x="3520" y="17726"/>
                  </a:lnTo>
                  <a:lnTo>
                    <a:pt x="3805" y="17882"/>
                  </a:lnTo>
                  <a:lnTo>
                    <a:pt x="4089" y="18037"/>
                  </a:lnTo>
                  <a:lnTo>
                    <a:pt x="4400" y="18192"/>
                  </a:lnTo>
                  <a:lnTo>
                    <a:pt x="4710" y="18296"/>
                  </a:lnTo>
                  <a:lnTo>
                    <a:pt x="5021" y="18399"/>
                  </a:lnTo>
                  <a:lnTo>
                    <a:pt x="5357" y="18477"/>
                  </a:lnTo>
                  <a:lnTo>
                    <a:pt x="5694" y="18554"/>
                  </a:lnTo>
                  <a:lnTo>
                    <a:pt x="6030" y="18606"/>
                  </a:lnTo>
                  <a:lnTo>
                    <a:pt x="6367" y="18632"/>
                  </a:lnTo>
                  <a:lnTo>
                    <a:pt x="7065" y="18632"/>
                  </a:lnTo>
                  <a:lnTo>
                    <a:pt x="7402" y="18606"/>
                  </a:lnTo>
                  <a:lnTo>
                    <a:pt x="7738" y="18554"/>
                  </a:lnTo>
                  <a:lnTo>
                    <a:pt x="8048" y="18477"/>
                  </a:lnTo>
                  <a:lnTo>
                    <a:pt x="8385" y="18399"/>
                  </a:lnTo>
                  <a:lnTo>
                    <a:pt x="8695" y="18296"/>
                  </a:lnTo>
                  <a:lnTo>
                    <a:pt x="9006" y="18192"/>
                  </a:lnTo>
                  <a:lnTo>
                    <a:pt x="9316" y="18037"/>
                  </a:lnTo>
                  <a:lnTo>
                    <a:pt x="9627" y="17882"/>
                  </a:lnTo>
                  <a:lnTo>
                    <a:pt x="9912" y="17726"/>
                  </a:lnTo>
                  <a:lnTo>
                    <a:pt x="10196" y="17519"/>
                  </a:lnTo>
                  <a:lnTo>
                    <a:pt x="10455" y="17312"/>
                  </a:lnTo>
                  <a:lnTo>
                    <a:pt x="10714" y="17105"/>
                  </a:lnTo>
                  <a:lnTo>
                    <a:pt x="10973" y="16872"/>
                  </a:lnTo>
                  <a:lnTo>
                    <a:pt x="11231" y="16614"/>
                  </a:lnTo>
                  <a:lnTo>
                    <a:pt x="11464" y="16329"/>
                  </a:lnTo>
                  <a:lnTo>
                    <a:pt x="11671" y="16044"/>
                  </a:lnTo>
                  <a:lnTo>
                    <a:pt x="11878" y="15734"/>
                  </a:lnTo>
                  <a:lnTo>
                    <a:pt x="12085" y="15423"/>
                  </a:lnTo>
                  <a:lnTo>
                    <a:pt x="12266" y="15087"/>
                  </a:lnTo>
                  <a:lnTo>
                    <a:pt x="12448" y="14725"/>
                  </a:lnTo>
                  <a:lnTo>
                    <a:pt x="12603" y="14362"/>
                  </a:lnTo>
                  <a:lnTo>
                    <a:pt x="12758" y="14000"/>
                  </a:lnTo>
                  <a:lnTo>
                    <a:pt x="12887" y="13586"/>
                  </a:lnTo>
                  <a:lnTo>
                    <a:pt x="13017" y="13198"/>
                  </a:lnTo>
                  <a:lnTo>
                    <a:pt x="13120" y="12758"/>
                  </a:lnTo>
                  <a:lnTo>
                    <a:pt x="13198" y="12318"/>
                  </a:lnTo>
                  <a:lnTo>
                    <a:pt x="13276" y="11878"/>
                  </a:lnTo>
                  <a:lnTo>
                    <a:pt x="13353" y="11412"/>
                  </a:lnTo>
                  <a:lnTo>
                    <a:pt x="13379" y="10921"/>
                  </a:lnTo>
                  <a:lnTo>
                    <a:pt x="13405" y="10429"/>
                  </a:lnTo>
                  <a:lnTo>
                    <a:pt x="13431" y="9912"/>
                  </a:lnTo>
                  <a:lnTo>
                    <a:pt x="13405" y="8902"/>
                  </a:lnTo>
                  <a:lnTo>
                    <a:pt x="13353" y="7919"/>
                  </a:lnTo>
                  <a:lnTo>
                    <a:pt x="13250" y="6988"/>
                  </a:lnTo>
                  <a:lnTo>
                    <a:pt x="13120" y="6056"/>
                  </a:lnTo>
                  <a:lnTo>
                    <a:pt x="12939" y="5202"/>
                  </a:lnTo>
                  <a:lnTo>
                    <a:pt x="12836" y="4788"/>
                  </a:lnTo>
                  <a:lnTo>
                    <a:pt x="12706" y="4374"/>
                  </a:lnTo>
                  <a:lnTo>
                    <a:pt x="12577" y="3986"/>
                  </a:lnTo>
                  <a:lnTo>
                    <a:pt x="12422" y="3624"/>
                  </a:lnTo>
                  <a:lnTo>
                    <a:pt x="12266" y="3261"/>
                  </a:lnTo>
                  <a:lnTo>
                    <a:pt x="12085" y="2899"/>
                  </a:lnTo>
                  <a:lnTo>
                    <a:pt x="11878" y="2589"/>
                  </a:lnTo>
                  <a:lnTo>
                    <a:pt x="11671" y="2278"/>
                  </a:lnTo>
                  <a:lnTo>
                    <a:pt x="11438" y="1967"/>
                  </a:lnTo>
                  <a:lnTo>
                    <a:pt x="11180" y="1709"/>
                  </a:lnTo>
                  <a:lnTo>
                    <a:pt x="10921" y="1450"/>
                  </a:lnTo>
                  <a:lnTo>
                    <a:pt x="10636" y="1191"/>
                  </a:lnTo>
                  <a:lnTo>
                    <a:pt x="10352" y="984"/>
                  </a:lnTo>
                  <a:lnTo>
                    <a:pt x="10015" y="777"/>
                  </a:lnTo>
                  <a:lnTo>
                    <a:pt x="9679" y="596"/>
                  </a:lnTo>
                  <a:lnTo>
                    <a:pt x="9316" y="441"/>
                  </a:lnTo>
                  <a:lnTo>
                    <a:pt x="8928" y="311"/>
                  </a:lnTo>
                  <a:lnTo>
                    <a:pt x="8540" y="208"/>
                  </a:lnTo>
                  <a:lnTo>
                    <a:pt x="8126" y="130"/>
                  </a:lnTo>
                  <a:lnTo>
                    <a:pt x="7660" y="53"/>
                  </a:lnTo>
                  <a:lnTo>
                    <a:pt x="7195" y="27"/>
                  </a:lnTo>
                  <a:lnTo>
                    <a:pt x="6703"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46"/>
            <p:cNvSpPr/>
            <p:nvPr/>
          </p:nvSpPr>
          <p:spPr>
            <a:xfrm>
              <a:off x="5026610" y="2577034"/>
              <a:ext cx="230644" cy="319975"/>
            </a:xfrm>
            <a:custGeom>
              <a:rect b="b" l="l" r="r" t="t"/>
              <a:pathLst>
                <a:path extrusionOk="0" fill="none" h="18633" w="13431">
                  <a:moveTo>
                    <a:pt x="13431" y="9912"/>
                  </a:moveTo>
                  <a:lnTo>
                    <a:pt x="13431" y="9912"/>
                  </a:lnTo>
                  <a:lnTo>
                    <a:pt x="13405" y="10429"/>
                  </a:lnTo>
                  <a:lnTo>
                    <a:pt x="13379" y="10921"/>
                  </a:lnTo>
                  <a:lnTo>
                    <a:pt x="13353" y="11412"/>
                  </a:lnTo>
                  <a:lnTo>
                    <a:pt x="13276" y="11878"/>
                  </a:lnTo>
                  <a:lnTo>
                    <a:pt x="13198" y="12318"/>
                  </a:lnTo>
                  <a:lnTo>
                    <a:pt x="13120" y="12758"/>
                  </a:lnTo>
                  <a:lnTo>
                    <a:pt x="13017" y="13198"/>
                  </a:lnTo>
                  <a:lnTo>
                    <a:pt x="12887" y="13586"/>
                  </a:lnTo>
                  <a:lnTo>
                    <a:pt x="12758" y="14000"/>
                  </a:lnTo>
                  <a:lnTo>
                    <a:pt x="12603" y="14362"/>
                  </a:lnTo>
                  <a:lnTo>
                    <a:pt x="12448" y="14725"/>
                  </a:lnTo>
                  <a:lnTo>
                    <a:pt x="12266" y="15087"/>
                  </a:lnTo>
                  <a:lnTo>
                    <a:pt x="12085" y="15423"/>
                  </a:lnTo>
                  <a:lnTo>
                    <a:pt x="11878" y="15734"/>
                  </a:lnTo>
                  <a:lnTo>
                    <a:pt x="11671" y="16044"/>
                  </a:lnTo>
                  <a:lnTo>
                    <a:pt x="11464" y="16329"/>
                  </a:lnTo>
                  <a:lnTo>
                    <a:pt x="11231" y="16614"/>
                  </a:lnTo>
                  <a:lnTo>
                    <a:pt x="10973" y="16872"/>
                  </a:lnTo>
                  <a:lnTo>
                    <a:pt x="10714" y="17105"/>
                  </a:lnTo>
                  <a:lnTo>
                    <a:pt x="10455" y="17312"/>
                  </a:lnTo>
                  <a:lnTo>
                    <a:pt x="10196" y="17519"/>
                  </a:lnTo>
                  <a:lnTo>
                    <a:pt x="9912" y="17726"/>
                  </a:lnTo>
                  <a:lnTo>
                    <a:pt x="9627" y="17882"/>
                  </a:lnTo>
                  <a:lnTo>
                    <a:pt x="9316" y="18037"/>
                  </a:lnTo>
                  <a:lnTo>
                    <a:pt x="9006" y="18192"/>
                  </a:lnTo>
                  <a:lnTo>
                    <a:pt x="8695" y="18296"/>
                  </a:lnTo>
                  <a:lnTo>
                    <a:pt x="8385" y="18399"/>
                  </a:lnTo>
                  <a:lnTo>
                    <a:pt x="8048" y="18477"/>
                  </a:lnTo>
                  <a:lnTo>
                    <a:pt x="7738" y="18554"/>
                  </a:lnTo>
                  <a:lnTo>
                    <a:pt x="7402" y="18606"/>
                  </a:lnTo>
                  <a:lnTo>
                    <a:pt x="7065" y="18632"/>
                  </a:lnTo>
                  <a:lnTo>
                    <a:pt x="6703" y="18632"/>
                  </a:lnTo>
                  <a:lnTo>
                    <a:pt x="6703" y="18632"/>
                  </a:lnTo>
                  <a:lnTo>
                    <a:pt x="6367" y="18632"/>
                  </a:lnTo>
                  <a:lnTo>
                    <a:pt x="6030" y="18606"/>
                  </a:lnTo>
                  <a:lnTo>
                    <a:pt x="5694" y="18554"/>
                  </a:lnTo>
                  <a:lnTo>
                    <a:pt x="5357" y="18477"/>
                  </a:lnTo>
                  <a:lnTo>
                    <a:pt x="5021" y="18399"/>
                  </a:lnTo>
                  <a:lnTo>
                    <a:pt x="4710" y="18296"/>
                  </a:lnTo>
                  <a:lnTo>
                    <a:pt x="4400" y="18192"/>
                  </a:lnTo>
                  <a:lnTo>
                    <a:pt x="4089" y="18037"/>
                  </a:lnTo>
                  <a:lnTo>
                    <a:pt x="3805" y="17882"/>
                  </a:lnTo>
                  <a:lnTo>
                    <a:pt x="3520" y="17726"/>
                  </a:lnTo>
                  <a:lnTo>
                    <a:pt x="3235" y="17519"/>
                  </a:lnTo>
                  <a:lnTo>
                    <a:pt x="2951" y="17312"/>
                  </a:lnTo>
                  <a:lnTo>
                    <a:pt x="2692" y="17105"/>
                  </a:lnTo>
                  <a:lnTo>
                    <a:pt x="2433" y="16872"/>
                  </a:lnTo>
                  <a:lnTo>
                    <a:pt x="2200" y="16614"/>
                  </a:lnTo>
                  <a:lnTo>
                    <a:pt x="1967" y="16329"/>
                  </a:lnTo>
                  <a:lnTo>
                    <a:pt x="1735" y="16044"/>
                  </a:lnTo>
                  <a:lnTo>
                    <a:pt x="1528" y="15734"/>
                  </a:lnTo>
                  <a:lnTo>
                    <a:pt x="1321" y="15423"/>
                  </a:lnTo>
                  <a:lnTo>
                    <a:pt x="1139" y="15087"/>
                  </a:lnTo>
                  <a:lnTo>
                    <a:pt x="984" y="14725"/>
                  </a:lnTo>
                  <a:lnTo>
                    <a:pt x="803" y="14362"/>
                  </a:lnTo>
                  <a:lnTo>
                    <a:pt x="674" y="14000"/>
                  </a:lnTo>
                  <a:lnTo>
                    <a:pt x="518" y="13586"/>
                  </a:lnTo>
                  <a:lnTo>
                    <a:pt x="415" y="13198"/>
                  </a:lnTo>
                  <a:lnTo>
                    <a:pt x="311" y="12758"/>
                  </a:lnTo>
                  <a:lnTo>
                    <a:pt x="208" y="12318"/>
                  </a:lnTo>
                  <a:lnTo>
                    <a:pt x="130" y="11878"/>
                  </a:lnTo>
                  <a:lnTo>
                    <a:pt x="78" y="11412"/>
                  </a:lnTo>
                  <a:lnTo>
                    <a:pt x="27" y="10921"/>
                  </a:lnTo>
                  <a:lnTo>
                    <a:pt x="1" y="10429"/>
                  </a:lnTo>
                  <a:lnTo>
                    <a:pt x="1" y="9912"/>
                  </a:lnTo>
                  <a:lnTo>
                    <a:pt x="1" y="9912"/>
                  </a:lnTo>
                  <a:lnTo>
                    <a:pt x="27" y="9135"/>
                  </a:lnTo>
                  <a:lnTo>
                    <a:pt x="53" y="8333"/>
                  </a:lnTo>
                  <a:lnTo>
                    <a:pt x="130" y="7583"/>
                  </a:lnTo>
                  <a:lnTo>
                    <a:pt x="234" y="6832"/>
                  </a:lnTo>
                  <a:lnTo>
                    <a:pt x="363" y="6108"/>
                  </a:lnTo>
                  <a:lnTo>
                    <a:pt x="518" y="5435"/>
                  </a:lnTo>
                  <a:lnTo>
                    <a:pt x="725" y="4762"/>
                  </a:lnTo>
                  <a:lnTo>
                    <a:pt x="958" y="4141"/>
                  </a:lnTo>
                  <a:lnTo>
                    <a:pt x="958" y="4141"/>
                  </a:lnTo>
                  <a:lnTo>
                    <a:pt x="1114" y="3779"/>
                  </a:lnTo>
                  <a:lnTo>
                    <a:pt x="1269" y="3442"/>
                  </a:lnTo>
                  <a:lnTo>
                    <a:pt x="1450" y="3106"/>
                  </a:lnTo>
                  <a:lnTo>
                    <a:pt x="1657" y="2770"/>
                  </a:lnTo>
                  <a:lnTo>
                    <a:pt x="1864" y="2459"/>
                  </a:lnTo>
                  <a:lnTo>
                    <a:pt x="2071" y="2174"/>
                  </a:lnTo>
                  <a:lnTo>
                    <a:pt x="2304" y="1890"/>
                  </a:lnTo>
                  <a:lnTo>
                    <a:pt x="2537" y="1631"/>
                  </a:lnTo>
                  <a:lnTo>
                    <a:pt x="2796" y="1398"/>
                  </a:lnTo>
                  <a:lnTo>
                    <a:pt x="3080" y="1165"/>
                  </a:lnTo>
                  <a:lnTo>
                    <a:pt x="3365" y="958"/>
                  </a:lnTo>
                  <a:lnTo>
                    <a:pt x="3649" y="777"/>
                  </a:lnTo>
                  <a:lnTo>
                    <a:pt x="3960" y="622"/>
                  </a:lnTo>
                  <a:lnTo>
                    <a:pt x="4296" y="467"/>
                  </a:lnTo>
                  <a:lnTo>
                    <a:pt x="4633" y="337"/>
                  </a:lnTo>
                  <a:lnTo>
                    <a:pt x="4995" y="234"/>
                  </a:lnTo>
                  <a:lnTo>
                    <a:pt x="4995" y="234"/>
                  </a:lnTo>
                  <a:lnTo>
                    <a:pt x="5383" y="130"/>
                  </a:lnTo>
                  <a:lnTo>
                    <a:pt x="5823" y="53"/>
                  </a:lnTo>
                  <a:lnTo>
                    <a:pt x="6263" y="27"/>
                  </a:lnTo>
                  <a:lnTo>
                    <a:pt x="6703" y="1"/>
                  </a:lnTo>
                  <a:lnTo>
                    <a:pt x="6703" y="1"/>
                  </a:lnTo>
                  <a:lnTo>
                    <a:pt x="7195" y="27"/>
                  </a:lnTo>
                  <a:lnTo>
                    <a:pt x="7660" y="53"/>
                  </a:lnTo>
                  <a:lnTo>
                    <a:pt x="8126" y="130"/>
                  </a:lnTo>
                  <a:lnTo>
                    <a:pt x="8540" y="208"/>
                  </a:lnTo>
                  <a:lnTo>
                    <a:pt x="8928" y="311"/>
                  </a:lnTo>
                  <a:lnTo>
                    <a:pt x="9316" y="441"/>
                  </a:lnTo>
                  <a:lnTo>
                    <a:pt x="9679" y="596"/>
                  </a:lnTo>
                  <a:lnTo>
                    <a:pt x="10015" y="777"/>
                  </a:lnTo>
                  <a:lnTo>
                    <a:pt x="10352" y="984"/>
                  </a:lnTo>
                  <a:lnTo>
                    <a:pt x="10636" y="1191"/>
                  </a:lnTo>
                  <a:lnTo>
                    <a:pt x="10921" y="1450"/>
                  </a:lnTo>
                  <a:lnTo>
                    <a:pt x="11180" y="1709"/>
                  </a:lnTo>
                  <a:lnTo>
                    <a:pt x="11438" y="1967"/>
                  </a:lnTo>
                  <a:lnTo>
                    <a:pt x="11671" y="2278"/>
                  </a:lnTo>
                  <a:lnTo>
                    <a:pt x="11878" y="2589"/>
                  </a:lnTo>
                  <a:lnTo>
                    <a:pt x="12085" y="2899"/>
                  </a:lnTo>
                  <a:lnTo>
                    <a:pt x="12266" y="3261"/>
                  </a:lnTo>
                  <a:lnTo>
                    <a:pt x="12422" y="3624"/>
                  </a:lnTo>
                  <a:lnTo>
                    <a:pt x="12577" y="3986"/>
                  </a:lnTo>
                  <a:lnTo>
                    <a:pt x="12706" y="4374"/>
                  </a:lnTo>
                  <a:lnTo>
                    <a:pt x="12836" y="4788"/>
                  </a:lnTo>
                  <a:lnTo>
                    <a:pt x="12939" y="5202"/>
                  </a:lnTo>
                  <a:lnTo>
                    <a:pt x="13120" y="6056"/>
                  </a:lnTo>
                  <a:lnTo>
                    <a:pt x="13250" y="6988"/>
                  </a:lnTo>
                  <a:lnTo>
                    <a:pt x="13353" y="7919"/>
                  </a:lnTo>
                  <a:lnTo>
                    <a:pt x="13405" y="8902"/>
                  </a:lnTo>
                  <a:lnTo>
                    <a:pt x="13431" y="99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46"/>
            <p:cNvSpPr/>
            <p:nvPr/>
          </p:nvSpPr>
          <p:spPr>
            <a:xfrm>
              <a:off x="5062603" y="2692124"/>
              <a:ext cx="59571" cy="34688"/>
            </a:xfrm>
            <a:custGeom>
              <a:rect b="b" l="l" r="r" t="t"/>
              <a:pathLst>
                <a:path extrusionOk="0" h="2020" w="3469">
                  <a:moveTo>
                    <a:pt x="2149" y="1"/>
                  </a:moveTo>
                  <a:lnTo>
                    <a:pt x="1683" y="27"/>
                  </a:lnTo>
                  <a:lnTo>
                    <a:pt x="1243" y="104"/>
                  </a:lnTo>
                  <a:lnTo>
                    <a:pt x="1010" y="182"/>
                  </a:lnTo>
                  <a:lnTo>
                    <a:pt x="803" y="234"/>
                  </a:lnTo>
                  <a:lnTo>
                    <a:pt x="622" y="337"/>
                  </a:lnTo>
                  <a:lnTo>
                    <a:pt x="467" y="441"/>
                  </a:lnTo>
                  <a:lnTo>
                    <a:pt x="363" y="493"/>
                  </a:lnTo>
                  <a:lnTo>
                    <a:pt x="285" y="596"/>
                  </a:lnTo>
                  <a:lnTo>
                    <a:pt x="156" y="803"/>
                  </a:lnTo>
                  <a:lnTo>
                    <a:pt x="53" y="1062"/>
                  </a:lnTo>
                  <a:lnTo>
                    <a:pt x="1" y="1321"/>
                  </a:lnTo>
                  <a:lnTo>
                    <a:pt x="1" y="1450"/>
                  </a:lnTo>
                  <a:lnTo>
                    <a:pt x="1" y="1554"/>
                  </a:lnTo>
                  <a:lnTo>
                    <a:pt x="27" y="1683"/>
                  </a:lnTo>
                  <a:lnTo>
                    <a:pt x="78" y="1786"/>
                  </a:lnTo>
                  <a:lnTo>
                    <a:pt x="156" y="1864"/>
                  </a:lnTo>
                  <a:lnTo>
                    <a:pt x="234" y="1942"/>
                  </a:lnTo>
                  <a:lnTo>
                    <a:pt x="363" y="1993"/>
                  </a:lnTo>
                  <a:lnTo>
                    <a:pt x="493" y="2019"/>
                  </a:lnTo>
                  <a:lnTo>
                    <a:pt x="674" y="2019"/>
                  </a:lnTo>
                  <a:lnTo>
                    <a:pt x="777" y="1993"/>
                  </a:lnTo>
                  <a:lnTo>
                    <a:pt x="958" y="1916"/>
                  </a:lnTo>
                  <a:lnTo>
                    <a:pt x="1165" y="1812"/>
                  </a:lnTo>
                  <a:lnTo>
                    <a:pt x="1346" y="1709"/>
                  </a:lnTo>
                  <a:lnTo>
                    <a:pt x="1553" y="1631"/>
                  </a:lnTo>
                  <a:lnTo>
                    <a:pt x="1760" y="1605"/>
                  </a:lnTo>
                  <a:lnTo>
                    <a:pt x="2200" y="1579"/>
                  </a:lnTo>
                  <a:lnTo>
                    <a:pt x="2614" y="1554"/>
                  </a:lnTo>
                  <a:lnTo>
                    <a:pt x="2821" y="1502"/>
                  </a:lnTo>
                  <a:lnTo>
                    <a:pt x="3003" y="1424"/>
                  </a:lnTo>
                  <a:lnTo>
                    <a:pt x="3184" y="1295"/>
                  </a:lnTo>
                  <a:lnTo>
                    <a:pt x="3339" y="1139"/>
                  </a:lnTo>
                  <a:lnTo>
                    <a:pt x="3391" y="1062"/>
                  </a:lnTo>
                  <a:lnTo>
                    <a:pt x="3442" y="958"/>
                  </a:lnTo>
                  <a:lnTo>
                    <a:pt x="3442" y="855"/>
                  </a:lnTo>
                  <a:lnTo>
                    <a:pt x="3468" y="751"/>
                  </a:lnTo>
                  <a:lnTo>
                    <a:pt x="3442" y="622"/>
                  </a:lnTo>
                  <a:lnTo>
                    <a:pt x="3365" y="493"/>
                  </a:lnTo>
                  <a:lnTo>
                    <a:pt x="3287" y="389"/>
                  </a:lnTo>
                  <a:lnTo>
                    <a:pt x="3184" y="286"/>
                  </a:lnTo>
                  <a:lnTo>
                    <a:pt x="3054" y="208"/>
                  </a:lnTo>
                  <a:lnTo>
                    <a:pt x="2925" y="130"/>
                  </a:lnTo>
                  <a:lnTo>
                    <a:pt x="2796" y="79"/>
                  </a:lnTo>
                  <a:lnTo>
                    <a:pt x="2640" y="53"/>
                  </a:lnTo>
                  <a:lnTo>
                    <a:pt x="2407" y="27"/>
                  </a:lnTo>
                  <a:lnTo>
                    <a:pt x="2149"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46"/>
            <p:cNvSpPr/>
            <p:nvPr/>
          </p:nvSpPr>
          <p:spPr>
            <a:xfrm>
              <a:off x="5062603" y="2692124"/>
              <a:ext cx="59571" cy="34688"/>
            </a:xfrm>
            <a:custGeom>
              <a:rect b="b" l="l" r="r" t="t"/>
              <a:pathLst>
                <a:path extrusionOk="0" fill="none" h="2020" w="3469">
                  <a:moveTo>
                    <a:pt x="2149" y="1"/>
                  </a:moveTo>
                  <a:lnTo>
                    <a:pt x="2149" y="1"/>
                  </a:lnTo>
                  <a:lnTo>
                    <a:pt x="1683" y="27"/>
                  </a:lnTo>
                  <a:lnTo>
                    <a:pt x="1243" y="104"/>
                  </a:lnTo>
                  <a:lnTo>
                    <a:pt x="1010" y="182"/>
                  </a:lnTo>
                  <a:lnTo>
                    <a:pt x="803" y="234"/>
                  </a:lnTo>
                  <a:lnTo>
                    <a:pt x="622" y="337"/>
                  </a:lnTo>
                  <a:lnTo>
                    <a:pt x="467" y="441"/>
                  </a:lnTo>
                  <a:lnTo>
                    <a:pt x="467" y="441"/>
                  </a:lnTo>
                  <a:lnTo>
                    <a:pt x="363" y="493"/>
                  </a:lnTo>
                  <a:lnTo>
                    <a:pt x="285" y="596"/>
                  </a:lnTo>
                  <a:lnTo>
                    <a:pt x="156" y="803"/>
                  </a:lnTo>
                  <a:lnTo>
                    <a:pt x="53" y="1062"/>
                  </a:lnTo>
                  <a:lnTo>
                    <a:pt x="1" y="1321"/>
                  </a:lnTo>
                  <a:lnTo>
                    <a:pt x="1" y="1450"/>
                  </a:lnTo>
                  <a:lnTo>
                    <a:pt x="1" y="1554"/>
                  </a:lnTo>
                  <a:lnTo>
                    <a:pt x="27" y="1683"/>
                  </a:lnTo>
                  <a:lnTo>
                    <a:pt x="78" y="1786"/>
                  </a:lnTo>
                  <a:lnTo>
                    <a:pt x="156" y="1864"/>
                  </a:lnTo>
                  <a:lnTo>
                    <a:pt x="234" y="1942"/>
                  </a:lnTo>
                  <a:lnTo>
                    <a:pt x="363" y="1993"/>
                  </a:lnTo>
                  <a:lnTo>
                    <a:pt x="493" y="2019"/>
                  </a:lnTo>
                  <a:lnTo>
                    <a:pt x="493" y="2019"/>
                  </a:lnTo>
                  <a:lnTo>
                    <a:pt x="570" y="2019"/>
                  </a:lnTo>
                  <a:lnTo>
                    <a:pt x="570" y="2019"/>
                  </a:lnTo>
                  <a:lnTo>
                    <a:pt x="674" y="2019"/>
                  </a:lnTo>
                  <a:lnTo>
                    <a:pt x="777" y="1993"/>
                  </a:lnTo>
                  <a:lnTo>
                    <a:pt x="958" y="1916"/>
                  </a:lnTo>
                  <a:lnTo>
                    <a:pt x="1165" y="1812"/>
                  </a:lnTo>
                  <a:lnTo>
                    <a:pt x="1346" y="1709"/>
                  </a:lnTo>
                  <a:lnTo>
                    <a:pt x="1346" y="1709"/>
                  </a:lnTo>
                  <a:lnTo>
                    <a:pt x="1553" y="1631"/>
                  </a:lnTo>
                  <a:lnTo>
                    <a:pt x="1760" y="1605"/>
                  </a:lnTo>
                  <a:lnTo>
                    <a:pt x="2200" y="1579"/>
                  </a:lnTo>
                  <a:lnTo>
                    <a:pt x="2200" y="1579"/>
                  </a:lnTo>
                  <a:lnTo>
                    <a:pt x="2614" y="1554"/>
                  </a:lnTo>
                  <a:lnTo>
                    <a:pt x="2821" y="1502"/>
                  </a:lnTo>
                  <a:lnTo>
                    <a:pt x="3003" y="1424"/>
                  </a:lnTo>
                  <a:lnTo>
                    <a:pt x="3003" y="1424"/>
                  </a:lnTo>
                  <a:lnTo>
                    <a:pt x="3184" y="1295"/>
                  </a:lnTo>
                  <a:lnTo>
                    <a:pt x="3339" y="1139"/>
                  </a:lnTo>
                  <a:lnTo>
                    <a:pt x="3391" y="1062"/>
                  </a:lnTo>
                  <a:lnTo>
                    <a:pt x="3442" y="958"/>
                  </a:lnTo>
                  <a:lnTo>
                    <a:pt x="3442" y="855"/>
                  </a:lnTo>
                  <a:lnTo>
                    <a:pt x="3468" y="751"/>
                  </a:lnTo>
                  <a:lnTo>
                    <a:pt x="3468" y="751"/>
                  </a:lnTo>
                  <a:lnTo>
                    <a:pt x="3442" y="622"/>
                  </a:lnTo>
                  <a:lnTo>
                    <a:pt x="3365" y="493"/>
                  </a:lnTo>
                  <a:lnTo>
                    <a:pt x="3287" y="389"/>
                  </a:lnTo>
                  <a:lnTo>
                    <a:pt x="3184" y="286"/>
                  </a:lnTo>
                  <a:lnTo>
                    <a:pt x="3054" y="208"/>
                  </a:lnTo>
                  <a:lnTo>
                    <a:pt x="2925" y="130"/>
                  </a:lnTo>
                  <a:lnTo>
                    <a:pt x="2796" y="79"/>
                  </a:lnTo>
                  <a:lnTo>
                    <a:pt x="2640" y="53"/>
                  </a:lnTo>
                  <a:lnTo>
                    <a:pt x="2640" y="53"/>
                  </a:lnTo>
                  <a:lnTo>
                    <a:pt x="2407" y="27"/>
                  </a:lnTo>
                  <a:lnTo>
                    <a:pt x="214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46"/>
            <p:cNvSpPr/>
            <p:nvPr/>
          </p:nvSpPr>
          <p:spPr>
            <a:xfrm>
              <a:off x="5163475" y="2684139"/>
              <a:ext cx="59571" cy="29331"/>
            </a:xfrm>
            <a:custGeom>
              <a:rect b="b" l="l" r="r" t="t"/>
              <a:pathLst>
                <a:path extrusionOk="0" h="1708" w="3469">
                  <a:moveTo>
                    <a:pt x="1553" y="0"/>
                  </a:moveTo>
                  <a:lnTo>
                    <a:pt x="1346" y="52"/>
                  </a:lnTo>
                  <a:lnTo>
                    <a:pt x="932" y="130"/>
                  </a:lnTo>
                  <a:lnTo>
                    <a:pt x="544" y="207"/>
                  </a:lnTo>
                  <a:lnTo>
                    <a:pt x="286" y="233"/>
                  </a:lnTo>
                  <a:lnTo>
                    <a:pt x="234" y="233"/>
                  </a:lnTo>
                  <a:lnTo>
                    <a:pt x="182" y="181"/>
                  </a:lnTo>
                  <a:lnTo>
                    <a:pt x="130" y="130"/>
                  </a:lnTo>
                  <a:lnTo>
                    <a:pt x="53" y="259"/>
                  </a:lnTo>
                  <a:lnTo>
                    <a:pt x="1" y="440"/>
                  </a:lnTo>
                  <a:lnTo>
                    <a:pt x="1" y="544"/>
                  </a:lnTo>
                  <a:lnTo>
                    <a:pt x="27" y="647"/>
                  </a:lnTo>
                  <a:lnTo>
                    <a:pt x="78" y="751"/>
                  </a:lnTo>
                  <a:lnTo>
                    <a:pt x="130" y="828"/>
                  </a:lnTo>
                  <a:lnTo>
                    <a:pt x="286" y="983"/>
                  </a:lnTo>
                  <a:lnTo>
                    <a:pt x="441" y="1113"/>
                  </a:lnTo>
                  <a:lnTo>
                    <a:pt x="648" y="1190"/>
                  </a:lnTo>
                  <a:lnTo>
                    <a:pt x="855" y="1216"/>
                  </a:lnTo>
                  <a:lnTo>
                    <a:pt x="1269" y="1268"/>
                  </a:lnTo>
                  <a:lnTo>
                    <a:pt x="1709" y="1294"/>
                  </a:lnTo>
                  <a:lnTo>
                    <a:pt x="1916" y="1320"/>
                  </a:lnTo>
                  <a:lnTo>
                    <a:pt x="2097" y="1397"/>
                  </a:lnTo>
                  <a:lnTo>
                    <a:pt x="2304" y="1475"/>
                  </a:lnTo>
                  <a:lnTo>
                    <a:pt x="2511" y="1604"/>
                  </a:lnTo>
                  <a:lnTo>
                    <a:pt x="2692" y="1682"/>
                  </a:lnTo>
                  <a:lnTo>
                    <a:pt x="2796" y="1708"/>
                  </a:lnTo>
                  <a:lnTo>
                    <a:pt x="2977" y="1708"/>
                  </a:lnTo>
                  <a:lnTo>
                    <a:pt x="3132" y="1682"/>
                  </a:lnTo>
                  <a:lnTo>
                    <a:pt x="3261" y="1604"/>
                  </a:lnTo>
                  <a:lnTo>
                    <a:pt x="3339" y="1527"/>
                  </a:lnTo>
                  <a:lnTo>
                    <a:pt x="3417" y="1397"/>
                  </a:lnTo>
                  <a:lnTo>
                    <a:pt x="3468" y="1268"/>
                  </a:lnTo>
                  <a:lnTo>
                    <a:pt x="3468" y="1139"/>
                  </a:lnTo>
                  <a:lnTo>
                    <a:pt x="3468" y="983"/>
                  </a:lnTo>
                  <a:lnTo>
                    <a:pt x="3442" y="854"/>
                  </a:lnTo>
                  <a:lnTo>
                    <a:pt x="3417" y="854"/>
                  </a:lnTo>
                  <a:lnTo>
                    <a:pt x="3339" y="828"/>
                  </a:lnTo>
                  <a:lnTo>
                    <a:pt x="3235" y="751"/>
                  </a:lnTo>
                  <a:lnTo>
                    <a:pt x="2951" y="518"/>
                  </a:lnTo>
                  <a:lnTo>
                    <a:pt x="2796" y="388"/>
                  </a:lnTo>
                  <a:lnTo>
                    <a:pt x="2614" y="259"/>
                  </a:lnTo>
                  <a:lnTo>
                    <a:pt x="2407" y="155"/>
                  </a:lnTo>
                  <a:lnTo>
                    <a:pt x="2174" y="52"/>
                  </a:lnTo>
                  <a:lnTo>
                    <a:pt x="1993" y="26"/>
                  </a:lnTo>
                  <a:lnTo>
                    <a:pt x="1760"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46"/>
            <p:cNvSpPr/>
            <p:nvPr/>
          </p:nvSpPr>
          <p:spPr>
            <a:xfrm>
              <a:off x="5163475" y="2684139"/>
              <a:ext cx="59571" cy="29331"/>
            </a:xfrm>
            <a:custGeom>
              <a:rect b="b" l="l" r="r" t="t"/>
              <a:pathLst>
                <a:path extrusionOk="0" fill="none" h="1708" w="3469">
                  <a:moveTo>
                    <a:pt x="1760" y="0"/>
                  </a:moveTo>
                  <a:lnTo>
                    <a:pt x="1760" y="0"/>
                  </a:lnTo>
                  <a:lnTo>
                    <a:pt x="1553" y="0"/>
                  </a:lnTo>
                  <a:lnTo>
                    <a:pt x="1346" y="52"/>
                  </a:lnTo>
                  <a:lnTo>
                    <a:pt x="932" y="130"/>
                  </a:lnTo>
                  <a:lnTo>
                    <a:pt x="932" y="130"/>
                  </a:lnTo>
                  <a:lnTo>
                    <a:pt x="544" y="207"/>
                  </a:lnTo>
                  <a:lnTo>
                    <a:pt x="286" y="233"/>
                  </a:lnTo>
                  <a:lnTo>
                    <a:pt x="286" y="233"/>
                  </a:lnTo>
                  <a:lnTo>
                    <a:pt x="234" y="233"/>
                  </a:lnTo>
                  <a:lnTo>
                    <a:pt x="234" y="233"/>
                  </a:lnTo>
                  <a:lnTo>
                    <a:pt x="182" y="181"/>
                  </a:lnTo>
                  <a:lnTo>
                    <a:pt x="130" y="130"/>
                  </a:lnTo>
                  <a:lnTo>
                    <a:pt x="130" y="130"/>
                  </a:lnTo>
                  <a:lnTo>
                    <a:pt x="53" y="259"/>
                  </a:lnTo>
                  <a:lnTo>
                    <a:pt x="1" y="440"/>
                  </a:lnTo>
                  <a:lnTo>
                    <a:pt x="1" y="440"/>
                  </a:lnTo>
                  <a:lnTo>
                    <a:pt x="1" y="544"/>
                  </a:lnTo>
                  <a:lnTo>
                    <a:pt x="27" y="647"/>
                  </a:lnTo>
                  <a:lnTo>
                    <a:pt x="78" y="751"/>
                  </a:lnTo>
                  <a:lnTo>
                    <a:pt x="130" y="828"/>
                  </a:lnTo>
                  <a:lnTo>
                    <a:pt x="286" y="983"/>
                  </a:lnTo>
                  <a:lnTo>
                    <a:pt x="441" y="1113"/>
                  </a:lnTo>
                  <a:lnTo>
                    <a:pt x="441" y="1113"/>
                  </a:lnTo>
                  <a:lnTo>
                    <a:pt x="648" y="1190"/>
                  </a:lnTo>
                  <a:lnTo>
                    <a:pt x="855" y="1216"/>
                  </a:lnTo>
                  <a:lnTo>
                    <a:pt x="1269" y="1268"/>
                  </a:lnTo>
                  <a:lnTo>
                    <a:pt x="1269" y="1268"/>
                  </a:lnTo>
                  <a:lnTo>
                    <a:pt x="1709" y="1294"/>
                  </a:lnTo>
                  <a:lnTo>
                    <a:pt x="1916" y="1320"/>
                  </a:lnTo>
                  <a:lnTo>
                    <a:pt x="2097" y="1397"/>
                  </a:lnTo>
                  <a:lnTo>
                    <a:pt x="2097" y="1397"/>
                  </a:lnTo>
                  <a:lnTo>
                    <a:pt x="2304" y="1475"/>
                  </a:lnTo>
                  <a:lnTo>
                    <a:pt x="2511" y="1604"/>
                  </a:lnTo>
                  <a:lnTo>
                    <a:pt x="2692" y="1682"/>
                  </a:lnTo>
                  <a:lnTo>
                    <a:pt x="2796" y="1708"/>
                  </a:lnTo>
                  <a:lnTo>
                    <a:pt x="2899" y="1708"/>
                  </a:lnTo>
                  <a:lnTo>
                    <a:pt x="2899" y="1708"/>
                  </a:lnTo>
                  <a:lnTo>
                    <a:pt x="2977" y="1708"/>
                  </a:lnTo>
                  <a:lnTo>
                    <a:pt x="2977" y="1708"/>
                  </a:lnTo>
                  <a:lnTo>
                    <a:pt x="3132" y="1682"/>
                  </a:lnTo>
                  <a:lnTo>
                    <a:pt x="3261" y="1604"/>
                  </a:lnTo>
                  <a:lnTo>
                    <a:pt x="3339" y="1527"/>
                  </a:lnTo>
                  <a:lnTo>
                    <a:pt x="3417" y="1397"/>
                  </a:lnTo>
                  <a:lnTo>
                    <a:pt x="3468" y="1268"/>
                  </a:lnTo>
                  <a:lnTo>
                    <a:pt x="3468" y="1139"/>
                  </a:lnTo>
                  <a:lnTo>
                    <a:pt x="3468" y="983"/>
                  </a:lnTo>
                  <a:lnTo>
                    <a:pt x="3442" y="854"/>
                  </a:lnTo>
                  <a:lnTo>
                    <a:pt x="3442" y="854"/>
                  </a:lnTo>
                  <a:lnTo>
                    <a:pt x="3417" y="854"/>
                  </a:lnTo>
                  <a:lnTo>
                    <a:pt x="3417" y="854"/>
                  </a:lnTo>
                  <a:lnTo>
                    <a:pt x="3339" y="828"/>
                  </a:lnTo>
                  <a:lnTo>
                    <a:pt x="3235" y="751"/>
                  </a:lnTo>
                  <a:lnTo>
                    <a:pt x="2951" y="518"/>
                  </a:lnTo>
                  <a:lnTo>
                    <a:pt x="2796" y="388"/>
                  </a:lnTo>
                  <a:lnTo>
                    <a:pt x="2614" y="259"/>
                  </a:lnTo>
                  <a:lnTo>
                    <a:pt x="2407" y="155"/>
                  </a:lnTo>
                  <a:lnTo>
                    <a:pt x="2174" y="52"/>
                  </a:lnTo>
                  <a:lnTo>
                    <a:pt x="2174" y="52"/>
                  </a:lnTo>
                  <a:lnTo>
                    <a:pt x="1993" y="26"/>
                  </a:lnTo>
                  <a:lnTo>
                    <a:pt x="176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46"/>
            <p:cNvSpPr/>
            <p:nvPr/>
          </p:nvSpPr>
          <p:spPr>
            <a:xfrm>
              <a:off x="4979952" y="2698357"/>
              <a:ext cx="57785" cy="76881"/>
            </a:xfrm>
            <a:custGeom>
              <a:rect b="b" l="l" r="r" t="t"/>
              <a:pathLst>
                <a:path extrusionOk="0" h="4477" w="3365">
                  <a:moveTo>
                    <a:pt x="1320" y="0"/>
                  </a:moveTo>
                  <a:lnTo>
                    <a:pt x="1165" y="26"/>
                  </a:lnTo>
                  <a:lnTo>
                    <a:pt x="1010" y="78"/>
                  </a:lnTo>
                  <a:lnTo>
                    <a:pt x="855" y="155"/>
                  </a:lnTo>
                  <a:lnTo>
                    <a:pt x="699" y="233"/>
                  </a:lnTo>
                  <a:lnTo>
                    <a:pt x="570" y="362"/>
                  </a:lnTo>
                  <a:lnTo>
                    <a:pt x="467" y="492"/>
                  </a:lnTo>
                  <a:lnTo>
                    <a:pt x="363" y="621"/>
                  </a:lnTo>
                  <a:lnTo>
                    <a:pt x="260" y="802"/>
                  </a:lnTo>
                  <a:lnTo>
                    <a:pt x="182" y="958"/>
                  </a:lnTo>
                  <a:lnTo>
                    <a:pt x="130" y="1165"/>
                  </a:lnTo>
                  <a:lnTo>
                    <a:pt x="78" y="1346"/>
                  </a:lnTo>
                  <a:lnTo>
                    <a:pt x="27" y="1579"/>
                  </a:lnTo>
                  <a:lnTo>
                    <a:pt x="1" y="1786"/>
                  </a:lnTo>
                  <a:lnTo>
                    <a:pt x="1" y="2019"/>
                  </a:lnTo>
                  <a:lnTo>
                    <a:pt x="27" y="2251"/>
                  </a:lnTo>
                  <a:lnTo>
                    <a:pt x="53" y="2484"/>
                  </a:lnTo>
                  <a:lnTo>
                    <a:pt x="104" y="2743"/>
                  </a:lnTo>
                  <a:lnTo>
                    <a:pt x="156" y="2976"/>
                  </a:lnTo>
                  <a:lnTo>
                    <a:pt x="234" y="3183"/>
                  </a:lnTo>
                  <a:lnTo>
                    <a:pt x="311" y="3390"/>
                  </a:lnTo>
                  <a:lnTo>
                    <a:pt x="415" y="3571"/>
                  </a:lnTo>
                  <a:lnTo>
                    <a:pt x="518" y="3752"/>
                  </a:lnTo>
                  <a:lnTo>
                    <a:pt x="648" y="3908"/>
                  </a:lnTo>
                  <a:lnTo>
                    <a:pt x="751" y="4037"/>
                  </a:lnTo>
                  <a:lnTo>
                    <a:pt x="906" y="4140"/>
                  </a:lnTo>
                  <a:lnTo>
                    <a:pt x="1036" y="4244"/>
                  </a:lnTo>
                  <a:lnTo>
                    <a:pt x="1191" y="4322"/>
                  </a:lnTo>
                  <a:lnTo>
                    <a:pt x="1346" y="4399"/>
                  </a:lnTo>
                  <a:lnTo>
                    <a:pt x="1502" y="4451"/>
                  </a:lnTo>
                  <a:lnTo>
                    <a:pt x="1657" y="4477"/>
                  </a:lnTo>
                  <a:lnTo>
                    <a:pt x="1967" y="4477"/>
                  </a:lnTo>
                  <a:lnTo>
                    <a:pt x="2149" y="4451"/>
                  </a:lnTo>
                  <a:lnTo>
                    <a:pt x="2304" y="4399"/>
                  </a:lnTo>
                  <a:lnTo>
                    <a:pt x="2459" y="4347"/>
                  </a:lnTo>
                  <a:lnTo>
                    <a:pt x="2588" y="4270"/>
                  </a:lnTo>
                  <a:lnTo>
                    <a:pt x="2744" y="4166"/>
                  </a:lnTo>
                  <a:lnTo>
                    <a:pt x="2847" y="4063"/>
                  </a:lnTo>
                  <a:lnTo>
                    <a:pt x="2977" y="3933"/>
                  </a:lnTo>
                  <a:lnTo>
                    <a:pt x="3054" y="3804"/>
                  </a:lnTo>
                  <a:lnTo>
                    <a:pt x="3158" y="3649"/>
                  </a:lnTo>
                  <a:lnTo>
                    <a:pt x="3209" y="3494"/>
                  </a:lnTo>
                  <a:lnTo>
                    <a:pt x="3287" y="3312"/>
                  </a:lnTo>
                  <a:lnTo>
                    <a:pt x="3313" y="3131"/>
                  </a:lnTo>
                  <a:lnTo>
                    <a:pt x="3339" y="2924"/>
                  </a:lnTo>
                  <a:lnTo>
                    <a:pt x="3365" y="2717"/>
                  </a:lnTo>
                  <a:lnTo>
                    <a:pt x="3339" y="2484"/>
                  </a:lnTo>
                  <a:lnTo>
                    <a:pt x="3313" y="2251"/>
                  </a:lnTo>
                  <a:lnTo>
                    <a:pt x="3287" y="2019"/>
                  </a:lnTo>
                  <a:lnTo>
                    <a:pt x="3209" y="1786"/>
                  </a:lnTo>
                  <a:lnTo>
                    <a:pt x="3132" y="1553"/>
                  </a:lnTo>
                  <a:lnTo>
                    <a:pt x="3054" y="1346"/>
                  </a:lnTo>
                  <a:lnTo>
                    <a:pt x="2951" y="1139"/>
                  </a:lnTo>
                  <a:lnTo>
                    <a:pt x="2821" y="958"/>
                  </a:lnTo>
                  <a:lnTo>
                    <a:pt x="2718" y="776"/>
                  </a:lnTo>
                  <a:lnTo>
                    <a:pt x="2588" y="621"/>
                  </a:lnTo>
                  <a:lnTo>
                    <a:pt x="2433" y="466"/>
                  </a:lnTo>
                  <a:lnTo>
                    <a:pt x="2304" y="337"/>
                  </a:lnTo>
                  <a:lnTo>
                    <a:pt x="2149" y="233"/>
                  </a:lnTo>
                  <a:lnTo>
                    <a:pt x="1993" y="130"/>
                  </a:lnTo>
                  <a:lnTo>
                    <a:pt x="1812" y="78"/>
                  </a:lnTo>
                  <a:lnTo>
                    <a:pt x="1657" y="26"/>
                  </a:lnTo>
                  <a:lnTo>
                    <a:pt x="150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46"/>
            <p:cNvSpPr/>
            <p:nvPr/>
          </p:nvSpPr>
          <p:spPr>
            <a:xfrm>
              <a:off x="4979952" y="2698357"/>
              <a:ext cx="57785" cy="76881"/>
            </a:xfrm>
            <a:custGeom>
              <a:rect b="b" l="l" r="r" t="t"/>
              <a:pathLst>
                <a:path extrusionOk="0" fill="none" h="4477" w="3365">
                  <a:moveTo>
                    <a:pt x="3287" y="2019"/>
                  </a:moveTo>
                  <a:lnTo>
                    <a:pt x="3287" y="2019"/>
                  </a:lnTo>
                  <a:lnTo>
                    <a:pt x="3313" y="2251"/>
                  </a:lnTo>
                  <a:lnTo>
                    <a:pt x="3339" y="2484"/>
                  </a:lnTo>
                  <a:lnTo>
                    <a:pt x="3365" y="2717"/>
                  </a:lnTo>
                  <a:lnTo>
                    <a:pt x="3339" y="2924"/>
                  </a:lnTo>
                  <a:lnTo>
                    <a:pt x="3313" y="3131"/>
                  </a:lnTo>
                  <a:lnTo>
                    <a:pt x="3287" y="3312"/>
                  </a:lnTo>
                  <a:lnTo>
                    <a:pt x="3209" y="3494"/>
                  </a:lnTo>
                  <a:lnTo>
                    <a:pt x="3158" y="3649"/>
                  </a:lnTo>
                  <a:lnTo>
                    <a:pt x="3054" y="3804"/>
                  </a:lnTo>
                  <a:lnTo>
                    <a:pt x="2977" y="3933"/>
                  </a:lnTo>
                  <a:lnTo>
                    <a:pt x="2847" y="4063"/>
                  </a:lnTo>
                  <a:lnTo>
                    <a:pt x="2744" y="4166"/>
                  </a:lnTo>
                  <a:lnTo>
                    <a:pt x="2588" y="4270"/>
                  </a:lnTo>
                  <a:lnTo>
                    <a:pt x="2459" y="4347"/>
                  </a:lnTo>
                  <a:lnTo>
                    <a:pt x="2304" y="4399"/>
                  </a:lnTo>
                  <a:lnTo>
                    <a:pt x="2149" y="4451"/>
                  </a:lnTo>
                  <a:lnTo>
                    <a:pt x="2149" y="4451"/>
                  </a:lnTo>
                  <a:lnTo>
                    <a:pt x="1967" y="4477"/>
                  </a:lnTo>
                  <a:lnTo>
                    <a:pt x="1812" y="4477"/>
                  </a:lnTo>
                  <a:lnTo>
                    <a:pt x="1657" y="4477"/>
                  </a:lnTo>
                  <a:lnTo>
                    <a:pt x="1502" y="4451"/>
                  </a:lnTo>
                  <a:lnTo>
                    <a:pt x="1346" y="4399"/>
                  </a:lnTo>
                  <a:lnTo>
                    <a:pt x="1191" y="4322"/>
                  </a:lnTo>
                  <a:lnTo>
                    <a:pt x="1036" y="4244"/>
                  </a:lnTo>
                  <a:lnTo>
                    <a:pt x="906" y="4140"/>
                  </a:lnTo>
                  <a:lnTo>
                    <a:pt x="751" y="4037"/>
                  </a:lnTo>
                  <a:lnTo>
                    <a:pt x="648" y="3908"/>
                  </a:lnTo>
                  <a:lnTo>
                    <a:pt x="518" y="3752"/>
                  </a:lnTo>
                  <a:lnTo>
                    <a:pt x="415" y="3571"/>
                  </a:lnTo>
                  <a:lnTo>
                    <a:pt x="311" y="3390"/>
                  </a:lnTo>
                  <a:lnTo>
                    <a:pt x="234" y="3183"/>
                  </a:lnTo>
                  <a:lnTo>
                    <a:pt x="156" y="2976"/>
                  </a:lnTo>
                  <a:lnTo>
                    <a:pt x="104" y="2743"/>
                  </a:lnTo>
                  <a:lnTo>
                    <a:pt x="104" y="2743"/>
                  </a:lnTo>
                  <a:lnTo>
                    <a:pt x="53" y="2484"/>
                  </a:lnTo>
                  <a:lnTo>
                    <a:pt x="27" y="2251"/>
                  </a:lnTo>
                  <a:lnTo>
                    <a:pt x="1" y="2019"/>
                  </a:lnTo>
                  <a:lnTo>
                    <a:pt x="1" y="1786"/>
                  </a:lnTo>
                  <a:lnTo>
                    <a:pt x="27" y="1579"/>
                  </a:lnTo>
                  <a:lnTo>
                    <a:pt x="78" y="1346"/>
                  </a:lnTo>
                  <a:lnTo>
                    <a:pt x="130" y="1165"/>
                  </a:lnTo>
                  <a:lnTo>
                    <a:pt x="182" y="958"/>
                  </a:lnTo>
                  <a:lnTo>
                    <a:pt x="260" y="802"/>
                  </a:lnTo>
                  <a:lnTo>
                    <a:pt x="363" y="621"/>
                  </a:lnTo>
                  <a:lnTo>
                    <a:pt x="467" y="492"/>
                  </a:lnTo>
                  <a:lnTo>
                    <a:pt x="570" y="362"/>
                  </a:lnTo>
                  <a:lnTo>
                    <a:pt x="699" y="233"/>
                  </a:lnTo>
                  <a:lnTo>
                    <a:pt x="855" y="155"/>
                  </a:lnTo>
                  <a:lnTo>
                    <a:pt x="1010" y="78"/>
                  </a:lnTo>
                  <a:lnTo>
                    <a:pt x="1165" y="26"/>
                  </a:lnTo>
                  <a:lnTo>
                    <a:pt x="1165" y="26"/>
                  </a:lnTo>
                  <a:lnTo>
                    <a:pt x="1320" y="0"/>
                  </a:lnTo>
                  <a:lnTo>
                    <a:pt x="1502" y="0"/>
                  </a:lnTo>
                  <a:lnTo>
                    <a:pt x="1657" y="26"/>
                  </a:lnTo>
                  <a:lnTo>
                    <a:pt x="1812" y="78"/>
                  </a:lnTo>
                  <a:lnTo>
                    <a:pt x="1993" y="130"/>
                  </a:lnTo>
                  <a:lnTo>
                    <a:pt x="2149" y="233"/>
                  </a:lnTo>
                  <a:lnTo>
                    <a:pt x="2304" y="337"/>
                  </a:lnTo>
                  <a:lnTo>
                    <a:pt x="2433" y="466"/>
                  </a:lnTo>
                  <a:lnTo>
                    <a:pt x="2588" y="621"/>
                  </a:lnTo>
                  <a:lnTo>
                    <a:pt x="2718" y="776"/>
                  </a:lnTo>
                  <a:lnTo>
                    <a:pt x="2821" y="958"/>
                  </a:lnTo>
                  <a:lnTo>
                    <a:pt x="2951" y="1139"/>
                  </a:lnTo>
                  <a:lnTo>
                    <a:pt x="3054" y="1346"/>
                  </a:lnTo>
                  <a:lnTo>
                    <a:pt x="3132" y="1553"/>
                  </a:lnTo>
                  <a:lnTo>
                    <a:pt x="3209" y="1786"/>
                  </a:lnTo>
                  <a:lnTo>
                    <a:pt x="3287"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46"/>
            <p:cNvSpPr/>
            <p:nvPr/>
          </p:nvSpPr>
          <p:spPr>
            <a:xfrm>
              <a:off x="4991509" y="2717024"/>
              <a:ext cx="34242" cy="45782"/>
            </a:xfrm>
            <a:custGeom>
              <a:rect b="b" l="l" r="r" t="t"/>
              <a:pathLst>
                <a:path extrusionOk="0" h="2666" w="1994">
                  <a:moveTo>
                    <a:pt x="829" y="0"/>
                  </a:moveTo>
                  <a:lnTo>
                    <a:pt x="699" y="26"/>
                  </a:lnTo>
                  <a:lnTo>
                    <a:pt x="492" y="78"/>
                  </a:lnTo>
                  <a:lnTo>
                    <a:pt x="337" y="207"/>
                  </a:lnTo>
                  <a:lnTo>
                    <a:pt x="208" y="362"/>
                  </a:lnTo>
                  <a:lnTo>
                    <a:pt x="104" y="569"/>
                  </a:lnTo>
                  <a:lnTo>
                    <a:pt x="52" y="802"/>
                  </a:lnTo>
                  <a:lnTo>
                    <a:pt x="1" y="1061"/>
                  </a:lnTo>
                  <a:lnTo>
                    <a:pt x="1" y="1346"/>
                  </a:lnTo>
                  <a:lnTo>
                    <a:pt x="52" y="1630"/>
                  </a:lnTo>
                  <a:lnTo>
                    <a:pt x="130" y="1863"/>
                  </a:lnTo>
                  <a:lnTo>
                    <a:pt x="208" y="2070"/>
                  </a:lnTo>
                  <a:lnTo>
                    <a:pt x="337" y="2251"/>
                  </a:lnTo>
                  <a:lnTo>
                    <a:pt x="466" y="2381"/>
                  </a:lnTo>
                  <a:lnTo>
                    <a:pt x="596" y="2510"/>
                  </a:lnTo>
                  <a:lnTo>
                    <a:pt x="751" y="2588"/>
                  </a:lnTo>
                  <a:lnTo>
                    <a:pt x="906" y="2639"/>
                  </a:lnTo>
                  <a:lnTo>
                    <a:pt x="1087" y="2665"/>
                  </a:lnTo>
                  <a:lnTo>
                    <a:pt x="1036" y="2484"/>
                  </a:lnTo>
                  <a:lnTo>
                    <a:pt x="1010" y="2303"/>
                  </a:lnTo>
                  <a:lnTo>
                    <a:pt x="1010" y="2200"/>
                  </a:lnTo>
                  <a:lnTo>
                    <a:pt x="1036" y="2070"/>
                  </a:lnTo>
                  <a:lnTo>
                    <a:pt x="1113" y="1967"/>
                  </a:lnTo>
                  <a:lnTo>
                    <a:pt x="1165" y="1889"/>
                  </a:lnTo>
                  <a:lnTo>
                    <a:pt x="1269" y="1811"/>
                  </a:lnTo>
                  <a:lnTo>
                    <a:pt x="1372" y="1760"/>
                  </a:lnTo>
                  <a:lnTo>
                    <a:pt x="1476" y="1708"/>
                  </a:lnTo>
                  <a:lnTo>
                    <a:pt x="1605" y="1708"/>
                  </a:lnTo>
                  <a:lnTo>
                    <a:pt x="1812" y="1734"/>
                  </a:lnTo>
                  <a:lnTo>
                    <a:pt x="1967" y="1811"/>
                  </a:lnTo>
                  <a:lnTo>
                    <a:pt x="1993" y="1682"/>
                  </a:lnTo>
                  <a:lnTo>
                    <a:pt x="1993" y="1527"/>
                  </a:lnTo>
                  <a:lnTo>
                    <a:pt x="1941" y="1190"/>
                  </a:lnTo>
                  <a:lnTo>
                    <a:pt x="1864" y="957"/>
                  </a:lnTo>
                  <a:lnTo>
                    <a:pt x="1760" y="725"/>
                  </a:lnTo>
                  <a:lnTo>
                    <a:pt x="1657" y="518"/>
                  </a:lnTo>
                  <a:lnTo>
                    <a:pt x="1501" y="336"/>
                  </a:lnTo>
                  <a:lnTo>
                    <a:pt x="1346" y="207"/>
                  </a:lnTo>
                  <a:lnTo>
                    <a:pt x="1191" y="78"/>
                  </a:lnTo>
                  <a:lnTo>
                    <a:pt x="1010" y="26"/>
                  </a:lnTo>
                  <a:lnTo>
                    <a:pt x="829"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46"/>
            <p:cNvSpPr/>
            <p:nvPr/>
          </p:nvSpPr>
          <p:spPr>
            <a:xfrm>
              <a:off x="4991509" y="2717024"/>
              <a:ext cx="34242" cy="45782"/>
            </a:xfrm>
            <a:custGeom>
              <a:rect b="b" l="l" r="r" t="t"/>
              <a:pathLst>
                <a:path extrusionOk="0" fill="none" h="2666" w="1994">
                  <a:moveTo>
                    <a:pt x="829" y="0"/>
                  </a:moveTo>
                  <a:lnTo>
                    <a:pt x="829" y="0"/>
                  </a:lnTo>
                  <a:lnTo>
                    <a:pt x="699" y="26"/>
                  </a:lnTo>
                  <a:lnTo>
                    <a:pt x="699" y="26"/>
                  </a:lnTo>
                  <a:lnTo>
                    <a:pt x="492" y="78"/>
                  </a:lnTo>
                  <a:lnTo>
                    <a:pt x="337" y="207"/>
                  </a:lnTo>
                  <a:lnTo>
                    <a:pt x="208" y="362"/>
                  </a:lnTo>
                  <a:lnTo>
                    <a:pt x="104" y="569"/>
                  </a:lnTo>
                  <a:lnTo>
                    <a:pt x="52" y="802"/>
                  </a:lnTo>
                  <a:lnTo>
                    <a:pt x="1" y="1061"/>
                  </a:lnTo>
                  <a:lnTo>
                    <a:pt x="1" y="1346"/>
                  </a:lnTo>
                  <a:lnTo>
                    <a:pt x="52" y="1630"/>
                  </a:lnTo>
                  <a:lnTo>
                    <a:pt x="52" y="1630"/>
                  </a:lnTo>
                  <a:lnTo>
                    <a:pt x="130" y="1863"/>
                  </a:lnTo>
                  <a:lnTo>
                    <a:pt x="208" y="2070"/>
                  </a:lnTo>
                  <a:lnTo>
                    <a:pt x="337" y="2251"/>
                  </a:lnTo>
                  <a:lnTo>
                    <a:pt x="466" y="2381"/>
                  </a:lnTo>
                  <a:lnTo>
                    <a:pt x="596" y="2510"/>
                  </a:lnTo>
                  <a:lnTo>
                    <a:pt x="751" y="2588"/>
                  </a:lnTo>
                  <a:lnTo>
                    <a:pt x="906" y="2639"/>
                  </a:lnTo>
                  <a:lnTo>
                    <a:pt x="1087" y="2665"/>
                  </a:lnTo>
                  <a:lnTo>
                    <a:pt x="1087" y="2665"/>
                  </a:lnTo>
                  <a:lnTo>
                    <a:pt x="1087" y="2665"/>
                  </a:lnTo>
                  <a:lnTo>
                    <a:pt x="1087" y="2665"/>
                  </a:lnTo>
                  <a:lnTo>
                    <a:pt x="1036" y="2484"/>
                  </a:lnTo>
                  <a:lnTo>
                    <a:pt x="1010" y="2303"/>
                  </a:lnTo>
                  <a:lnTo>
                    <a:pt x="1010" y="2303"/>
                  </a:lnTo>
                  <a:lnTo>
                    <a:pt x="1010" y="2200"/>
                  </a:lnTo>
                  <a:lnTo>
                    <a:pt x="1036" y="2070"/>
                  </a:lnTo>
                  <a:lnTo>
                    <a:pt x="1113" y="1967"/>
                  </a:lnTo>
                  <a:lnTo>
                    <a:pt x="1165" y="1889"/>
                  </a:lnTo>
                  <a:lnTo>
                    <a:pt x="1269" y="1811"/>
                  </a:lnTo>
                  <a:lnTo>
                    <a:pt x="1372" y="1760"/>
                  </a:lnTo>
                  <a:lnTo>
                    <a:pt x="1476" y="1708"/>
                  </a:lnTo>
                  <a:lnTo>
                    <a:pt x="1605" y="1708"/>
                  </a:lnTo>
                  <a:lnTo>
                    <a:pt x="1605" y="1708"/>
                  </a:lnTo>
                  <a:lnTo>
                    <a:pt x="1812" y="1734"/>
                  </a:lnTo>
                  <a:lnTo>
                    <a:pt x="1967" y="1811"/>
                  </a:lnTo>
                  <a:lnTo>
                    <a:pt x="1967" y="1811"/>
                  </a:lnTo>
                  <a:lnTo>
                    <a:pt x="1993" y="1682"/>
                  </a:lnTo>
                  <a:lnTo>
                    <a:pt x="1993" y="1527"/>
                  </a:lnTo>
                  <a:lnTo>
                    <a:pt x="1941" y="1190"/>
                  </a:lnTo>
                  <a:lnTo>
                    <a:pt x="1941" y="1190"/>
                  </a:lnTo>
                  <a:lnTo>
                    <a:pt x="1864" y="957"/>
                  </a:lnTo>
                  <a:lnTo>
                    <a:pt x="1760" y="725"/>
                  </a:lnTo>
                  <a:lnTo>
                    <a:pt x="1657" y="518"/>
                  </a:lnTo>
                  <a:lnTo>
                    <a:pt x="1501" y="336"/>
                  </a:lnTo>
                  <a:lnTo>
                    <a:pt x="1346" y="207"/>
                  </a:lnTo>
                  <a:lnTo>
                    <a:pt x="1191" y="78"/>
                  </a:lnTo>
                  <a:lnTo>
                    <a:pt x="1010" y="26"/>
                  </a:lnTo>
                  <a:lnTo>
                    <a:pt x="82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46"/>
            <p:cNvSpPr/>
            <p:nvPr/>
          </p:nvSpPr>
          <p:spPr>
            <a:xfrm>
              <a:off x="5247019" y="2698357"/>
              <a:ext cx="57339" cy="76881"/>
            </a:xfrm>
            <a:custGeom>
              <a:rect b="b" l="l" r="r" t="t"/>
              <a:pathLst>
                <a:path extrusionOk="0" h="4477" w="3339">
                  <a:moveTo>
                    <a:pt x="1864" y="0"/>
                  </a:moveTo>
                  <a:lnTo>
                    <a:pt x="1709" y="26"/>
                  </a:lnTo>
                  <a:lnTo>
                    <a:pt x="1527" y="78"/>
                  </a:lnTo>
                  <a:lnTo>
                    <a:pt x="1372" y="130"/>
                  </a:lnTo>
                  <a:lnTo>
                    <a:pt x="1217" y="233"/>
                  </a:lnTo>
                  <a:lnTo>
                    <a:pt x="1062" y="337"/>
                  </a:lnTo>
                  <a:lnTo>
                    <a:pt x="906" y="466"/>
                  </a:lnTo>
                  <a:lnTo>
                    <a:pt x="777" y="621"/>
                  </a:lnTo>
                  <a:lnTo>
                    <a:pt x="648" y="776"/>
                  </a:lnTo>
                  <a:lnTo>
                    <a:pt x="518" y="958"/>
                  </a:lnTo>
                  <a:lnTo>
                    <a:pt x="415" y="1139"/>
                  </a:lnTo>
                  <a:lnTo>
                    <a:pt x="311" y="1346"/>
                  </a:lnTo>
                  <a:lnTo>
                    <a:pt x="208" y="1553"/>
                  </a:lnTo>
                  <a:lnTo>
                    <a:pt x="130" y="1786"/>
                  </a:lnTo>
                  <a:lnTo>
                    <a:pt x="78" y="2019"/>
                  </a:lnTo>
                  <a:lnTo>
                    <a:pt x="27" y="2251"/>
                  </a:lnTo>
                  <a:lnTo>
                    <a:pt x="1" y="2484"/>
                  </a:lnTo>
                  <a:lnTo>
                    <a:pt x="1" y="2717"/>
                  </a:lnTo>
                  <a:lnTo>
                    <a:pt x="1" y="2924"/>
                  </a:lnTo>
                  <a:lnTo>
                    <a:pt x="27" y="3131"/>
                  </a:lnTo>
                  <a:lnTo>
                    <a:pt x="78" y="3312"/>
                  </a:lnTo>
                  <a:lnTo>
                    <a:pt x="130" y="3494"/>
                  </a:lnTo>
                  <a:lnTo>
                    <a:pt x="208" y="3649"/>
                  </a:lnTo>
                  <a:lnTo>
                    <a:pt x="285" y="3804"/>
                  </a:lnTo>
                  <a:lnTo>
                    <a:pt x="389" y="3933"/>
                  </a:lnTo>
                  <a:lnTo>
                    <a:pt x="492" y="4063"/>
                  </a:lnTo>
                  <a:lnTo>
                    <a:pt x="622" y="4166"/>
                  </a:lnTo>
                  <a:lnTo>
                    <a:pt x="751" y="4270"/>
                  </a:lnTo>
                  <a:lnTo>
                    <a:pt x="906" y="4347"/>
                  </a:lnTo>
                  <a:lnTo>
                    <a:pt x="1062" y="4399"/>
                  </a:lnTo>
                  <a:lnTo>
                    <a:pt x="1217" y="4451"/>
                  </a:lnTo>
                  <a:lnTo>
                    <a:pt x="1372" y="4477"/>
                  </a:lnTo>
                  <a:lnTo>
                    <a:pt x="1709" y="4477"/>
                  </a:lnTo>
                  <a:lnTo>
                    <a:pt x="1864" y="4451"/>
                  </a:lnTo>
                  <a:lnTo>
                    <a:pt x="2019" y="4399"/>
                  </a:lnTo>
                  <a:lnTo>
                    <a:pt x="2174" y="4322"/>
                  </a:lnTo>
                  <a:lnTo>
                    <a:pt x="2330" y="4244"/>
                  </a:lnTo>
                  <a:lnTo>
                    <a:pt x="2459" y="4140"/>
                  </a:lnTo>
                  <a:lnTo>
                    <a:pt x="2588" y="4037"/>
                  </a:lnTo>
                  <a:lnTo>
                    <a:pt x="2718" y="3908"/>
                  </a:lnTo>
                  <a:lnTo>
                    <a:pt x="2847" y="3752"/>
                  </a:lnTo>
                  <a:lnTo>
                    <a:pt x="2951" y="3571"/>
                  </a:lnTo>
                  <a:lnTo>
                    <a:pt x="3054" y="3390"/>
                  </a:lnTo>
                  <a:lnTo>
                    <a:pt x="3132" y="3183"/>
                  </a:lnTo>
                  <a:lnTo>
                    <a:pt x="3209" y="2976"/>
                  </a:lnTo>
                  <a:lnTo>
                    <a:pt x="3261" y="2743"/>
                  </a:lnTo>
                  <a:lnTo>
                    <a:pt x="3313" y="2484"/>
                  </a:lnTo>
                  <a:lnTo>
                    <a:pt x="3339" y="2251"/>
                  </a:lnTo>
                  <a:lnTo>
                    <a:pt x="3339" y="2019"/>
                  </a:lnTo>
                  <a:lnTo>
                    <a:pt x="3339" y="1786"/>
                  </a:lnTo>
                  <a:lnTo>
                    <a:pt x="3313" y="1579"/>
                  </a:lnTo>
                  <a:lnTo>
                    <a:pt x="3287" y="1346"/>
                  </a:lnTo>
                  <a:lnTo>
                    <a:pt x="3235" y="1165"/>
                  </a:lnTo>
                  <a:lnTo>
                    <a:pt x="3158" y="958"/>
                  </a:lnTo>
                  <a:lnTo>
                    <a:pt x="3080" y="802"/>
                  </a:lnTo>
                  <a:lnTo>
                    <a:pt x="3002" y="621"/>
                  </a:lnTo>
                  <a:lnTo>
                    <a:pt x="2899" y="492"/>
                  </a:lnTo>
                  <a:lnTo>
                    <a:pt x="2769" y="362"/>
                  </a:lnTo>
                  <a:lnTo>
                    <a:pt x="2640" y="233"/>
                  </a:lnTo>
                  <a:lnTo>
                    <a:pt x="2511" y="155"/>
                  </a:lnTo>
                  <a:lnTo>
                    <a:pt x="2355" y="78"/>
                  </a:lnTo>
                  <a:lnTo>
                    <a:pt x="2200" y="26"/>
                  </a:lnTo>
                  <a:lnTo>
                    <a:pt x="2019"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46"/>
            <p:cNvSpPr/>
            <p:nvPr/>
          </p:nvSpPr>
          <p:spPr>
            <a:xfrm>
              <a:off x="5247019" y="2698357"/>
              <a:ext cx="57339" cy="76881"/>
            </a:xfrm>
            <a:custGeom>
              <a:rect b="b" l="l" r="r" t="t"/>
              <a:pathLst>
                <a:path extrusionOk="0" fill="none" h="4477" w="3339">
                  <a:moveTo>
                    <a:pt x="78" y="2019"/>
                  </a:moveTo>
                  <a:lnTo>
                    <a:pt x="78" y="2019"/>
                  </a:lnTo>
                  <a:lnTo>
                    <a:pt x="27" y="2251"/>
                  </a:lnTo>
                  <a:lnTo>
                    <a:pt x="1" y="2484"/>
                  </a:lnTo>
                  <a:lnTo>
                    <a:pt x="1" y="2717"/>
                  </a:lnTo>
                  <a:lnTo>
                    <a:pt x="1" y="2924"/>
                  </a:lnTo>
                  <a:lnTo>
                    <a:pt x="27" y="3131"/>
                  </a:lnTo>
                  <a:lnTo>
                    <a:pt x="78" y="3312"/>
                  </a:lnTo>
                  <a:lnTo>
                    <a:pt x="130" y="3494"/>
                  </a:lnTo>
                  <a:lnTo>
                    <a:pt x="208" y="3649"/>
                  </a:lnTo>
                  <a:lnTo>
                    <a:pt x="285" y="3804"/>
                  </a:lnTo>
                  <a:lnTo>
                    <a:pt x="389" y="3933"/>
                  </a:lnTo>
                  <a:lnTo>
                    <a:pt x="492" y="4063"/>
                  </a:lnTo>
                  <a:lnTo>
                    <a:pt x="622" y="4166"/>
                  </a:lnTo>
                  <a:lnTo>
                    <a:pt x="751" y="4270"/>
                  </a:lnTo>
                  <a:lnTo>
                    <a:pt x="906" y="4347"/>
                  </a:lnTo>
                  <a:lnTo>
                    <a:pt x="1062" y="4399"/>
                  </a:lnTo>
                  <a:lnTo>
                    <a:pt x="1217" y="4451"/>
                  </a:lnTo>
                  <a:lnTo>
                    <a:pt x="1217" y="4451"/>
                  </a:lnTo>
                  <a:lnTo>
                    <a:pt x="1372" y="4477"/>
                  </a:lnTo>
                  <a:lnTo>
                    <a:pt x="1553" y="4477"/>
                  </a:lnTo>
                  <a:lnTo>
                    <a:pt x="1709" y="4477"/>
                  </a:lnTo>
                  <a:lnTo>
                    <a:pt x="1864" y="4451"/>
                  </a:lnTo>
                  <a:lnTo>
                    <a:pt x="2019" y="4399"/>
                  </a:lnTo>
                  <a:lnTo>
                    <a:pt x="2174" y="4322"/>
                  </a:lnTo>
                  <a:lnTo>
                    <a:pt x="2330" y="4244"/>
                  </a:lnTo>
                  <a:lnTo>
                    <a:pt x="2459" y="4140"/>
                  </a:lnTo>
                  <a:lnTo>
                    <a:pt x="2588" y="4037"/>
                  </a:lnTo>
                  <a:lnTo>
                    <a:pt x="2718" y="3908"/>
                  </a:lnTo>
                  <a:lnTo>
                    <a:pt x="2847" y="3752"/>
                  </a:lnTo>
                  <a:lnTo>
                    <a:pt x="2951" y="3571"/>
                  </a:lnTo>
                  <a:lnTo>
                    <a:pt x="3054" y="3390"/>
                  </a:lnTo>
                  <a:lnTo>
                    <a:pt x="3132" y="3183"/>
                  </a:lnTo>
                  <a:lnTo>
                    <a:pt x="3209" y="2976"/>
                  </a:lnTo>
                  <a:lnTo>
                    <a:pt x="3261" y="2743"/>
                  </a:lnTo>
                  <a:lnTo>
                    <a:pt x="3261" y="2743"/>
                  </a:lnTo>
                  <a:lnTo>
                    <a:pt x="3313" y="2484"/>
                  </a:lnTo>
                  <a:lnTo>
                    <a:pt x="3339" y="2251"/>
                  </a:lnTo>
                  <a:lnTo>
                    <a:pt x="3339" y="2019"/>
                  </a:lnTo>
                  <a:lnTo>
                    <a:pt x="3339" y="1786"/>
                  </a:lnTo>
                  <a:lnTo>
                    <a:pt x="3313" y="1579"/>
                  </a:lnTo>
                  <a:lnTo>
                    <a:pt x="3287" y="1346"/>
                  </a:lnTo>
                  <a:lnTo>
                    <a:pt x="3235" y="1165"/>
                  </a:lnTo>
                  <a:lnTo>
                    <a:pt x="3158" y="958"/>
                  </a:lnTo>
                  <a:lnTo>
                    <a:pt x="3080" y="802"/>
                  </a:lnTo>
                  <a:lnTo>
                    <a:pt x="3002" y="621"/>
                  </a:lnTo>
                  <a:lnTo>
                    <a:pt x="2899" y="492"/>
                  </a:lnTo>
                  <a:lnTo>
                    <a:pt x="2769" y="362"/>
                  </a:lnTo>
                  <a:lnTo>
                    <a:pt x="2640" y="233"/>
                  </a:lnTo>
                  <a:lnTo>
                    <a:pt x="2511" y="155"/>
                  </a:lnTo>
                  <a:lnTo>
                    <a:pt x="2355" y="78"/>
                  </a:lnTo>
                  <a:lnTo>
                    <a:pt x="2200" y="26"/>
                  </a:lnTo>
                  <a:lnTo>
                    <a:pt x="2200" y="26"/>
                  </a:lnTo>
                  <a:lnTo>
                    <a:pt x="2019" y="0"/>
                  </a:lnTo>
                  <a:lnTo>
                    <a:pt x="1864" y="0"/>
                  </a:lnTo>
                  <a:lnTo>
                    <a:pt x="1709" y="26"/>
                  </a:lnTo>
                  <a:lnTo>
                    <a:pt x="1527" y="78"/>
                  </a:lnTo>
                  <a:lnTo>
                    <a:pt x="1372" y="130"/>
                  </a:lnTo>
                  <a:lnTo>
                    <a:pt x="1217" y="233"/>
                  </a:lnTo>
                  <a:lnTo>
                    <a:pt x="1062" y="337"/>
                  </a:lnTo>
                  <a:lnTo>
                    <a:pt x="906" y="466"/>
                  </a:lnTo>
                  <a:lnTo>
                    <a:pt x="777" y="621"/>
                  </a:lnTo>
                  <a:lnTo>
                    <a:pt x="648" y="776"/>
                  </a:lnTo>
                  <a:lnTo>
                    <a:pt x="518" y="958"/>
                  </a:lnTo>
                  <a:lnTo>
                    <a:pt x="415" y="1139"/>
                  </a:lnTo>
                  <a:lnTo>
                    <a:pt x="311" y="1346"/>
                  </a:lnTo>
                  <a:lnTo>
                    <a:pt x="208" y="1553"/>
                  </a:lnTo>
                  <a:lnTo>
                    <a:pt x="130" y="1786"/>
                  </a:lnTo>
                  <a:lnTo>
                    <a:pt x="78" y="201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46"/>
            <p:cNvSpPr/>
            <p:nvPr/>
          </p:nvSpPr>
          <p:spPr>
            <a:xfrm>
              <a:off x="5259022" y="2717024"/>
              <a:ext cx="33778" cy="45782"/>
            </a:xfrm>
            <a:custGeom>
              <a:rect b="b" l="l" r="r" t="t"/>
              <a:pathLst>
                <a:path extrusionOk="0" h="2666" w="1967">
                  <a:moveTo>
                    <a:pt x="1139" y="0"/>
                  </a:moveTo>
                  <a:lnTo>
                    <a:pt x="984" y="26"/>
                  </a:lnTo>
                  <a:lnTo>
                    <a:pt x="803" y="78"/>
                  </a:lnTo>
                  <a:lnTo>
                    <a:pt x="621" y="207"/>
                  </a:lnTo>
                  <a:lnTo>
                    <a:pt x="466" y="336"/>
                  </a:lnTo>
                  <a:lnTo>
                    <a:pt x="337" y="518"/>
                  </a:lnTo>
                  <a:lnTo>
                    <a:pt x="207" y="725"/>
                  </a:lnTo>
                  <a:lnTo>
                    <a:pt x="130" y="957"/>
                  </a:lnTo>
                  <a:lnTo>
                    <a:pt x="52" y="1190"/>
                  </a:lnTo>
                  <a:lnTo>
                    <a:pt x="0" y="1527"/>
                  </a:lnTo>
                  <a:lnTo>
                    <a:pt x="0" y="1682"/>
                  </a:lnTo>
                  <a:lnTo>
                    <a:pt x="26" y="1811"/>
                  </a:lnTo>
                  <a:lnTo>
                    <a:pt x="181" y="1734"/>
                  </a:lnTo>
                  <a:lnTo>
                    <a:pt x="363" y="1708"/>
                  </a:lnTo>
                  <a:lnTo>
                    <a:pt x="492" y="1708"/>
                  </a:lnTo>
                  <a:lnTo>
                    <a:pt x="621" y="1760"/>
                  </a:lnTo>
                  <a:lnTo>
                    <a:pt x="725" y="1811"/>
                  </a:lnTo>
                  <a:lnTo>
                    <a:pt x="803" y="1889"/>
                  </a:lnTo>
                  <a:lnTo>
                    <a:pt x="880" y="1967"/>
                  </a:lnTo>
                  <a:lnTo>
                    <a:pt x="932" y="2070"/>
                  </a:lnTo>
                  <a:lnTo>
                    <a:pt x="984" y="2200"/>
                  </a:lnTo>
                  <a:lnTo>
                    <a:pt x="984" y="2303"/>
                  </a:lnTo>
                  <a:lnTo>
                    <a:pt x="958" y="2484"/>
                  </a:lnTo>
                  <a:lnTo>
                    <a:pt x="880" y="2665"/>
                  </a:lnTo>
                  <a:lnTo>
                    <a:pt x="906" y="2665"/>
                  </a:lnTo>
                  <a:lnTo>
                    <a:pt x="1061" y="2639"/>
                  </a:lnTo>
                  <a:lnTo>
                    <a:pt x="1242" y="2588"/>
                  </a:lnTo>
                  <a:lnTo>
                    <a:pt x="1398" y="2510"/>
                  </a:lnTo>
                  <a:lnTo>
                    <a:pt x="1527" y="2381"/>
                  </a:lnTo>
                  <a:lnTo>
                    <a:pt x="1656" y="2251"/>
                  </a:lnTo>
                  <a:lnTo>
                    <a:pt x="1760" y="2070"/>
                  </a:lnTo>
                  <a:lnTo>
                    <a:pt x="1863" y="1863"/>
                  </a:lnTo>
                  <a:lnTo>
                    <a:pt x="1941" y="1630"/>
                  </a:lnTo>
                  <a:lnTo>
                    <a:pt x="1967" y="1346"/>
                  </a:lnTo>
                  <a:lnTo>
                    <a:pt x="1967" y="1061"/>
                  </a:lnTo>
                  <a:lnTo>
                    <a:pt x="1941" y="802"/>
                  </a:lnTo>
                  <a:lnTo>
                    <a:pt x="1863" y="569"/>
                  </a:lnTo>
                  <a:lnTo>
                    <a:pt x="1760" y="362"/>
                  </a:lnTo>
                  <a:lnTo>
                    <a:pt x="1631" y="207"/>
                  </a:lnTo>
                  <a:lnTo>
                    <a:pt x="1475" y="78"/>
                  </a:lnTo>
                  <a:lnTo>
                    <a:pt x="1294" y="26"/>
                  </a:lnTo>
                  <a:lnTo>
                    <a:pt x="1139"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46"/>
            <p:cNvSpPr/>
            <p:nvPr/>
          </p:nvSpPr>
          <p:spPr>
            <a:xfrm>
              <a:off x="5259022" y="2717024"/>
              <a:ext cx="33778" cy="45782"/>
            </a:xfrm>
            <a:custGeom>
              <a:rect b="b" l="l" r="r" t="t"/>
              <a:pathLst>
                <a:path extrusionOk="0" fill="none" h="2666" w="1967">
                  <a:moveTo>
                    <a:pt x="1139" y="0"/>
                  </a:moveTo>
                  <a:lnTo>
                    <a:pt x="1139" y="0"/>
                  </a:lnTo>
                  <a:lnTo>
                    <a:pt x="984" y="26"/>
                  </a:lnTo>
                  <a:lnTo>
                    <a:pt x="803" y="78"/>
                  </a:lnTo>
                  <a:lnTo>
                    <a:pt x="621" y="207"/>
                  </a:lnTo>
                  <a:lnTo>
                    <a:pt x="466" y="336"/>
                  </a:lnTo>
                  <a:lnTo>
                    <a:pt x="337" y="518"/>
                  </a:lnTo>
                  <a:lnTo>
                    <a:pt x="207" y="725"/>
                  </a:lnTo>
                  <a:lnTo>
                    <a:pt x="130" y="957"/>
                  </a:lnTo>
                  <a:lnTo>
                    <a:pt x="52" y="1190"/>
                  </a:lnTo>
                  <a:lnTo>
                    <a:pt x="52" y="1190"/>
                  </a:lnTo>
                  <a:lnTo>
                    <a:pt x="0" y="1527"/>
                  </a:lnTo>
                  <a:lnTo>
                    <a:pt x="0" y="1682"/>
                  </a:lnTo>
                  <a:lnTo>
                    <a:pt x="26" y="1811"/>
                  </a:lnTo>
                  <a:lnTo>
                    <a:pt x="26" y="1811"/>
                  </a:lnTo>
                  <a:lnTo>
                    <a:pt x="181" y="1734"/>
                  </a:lnTo>
                  <a:lnTo>
                    <a:pt x="363" y="1708"/>
                  </a:lnTo>
                  <a:lnTo>
                    <a:pt x="363" y="1708"/>
                  </a:lnTo>
                  <a:lnTo>
                    <a:pt x="492" y="1708"/>
                  </a:lnTo>
                  <a:lnTo>
                    <a:pt x="621" y="1760"/>
                  </a:lnTo>
                  <a:lnTo>
                    <a:pt x="725" y="1811"/>
                  </a:lnTo>
                  <a:lnTo>
                    <a:pt x="803" y="1889"/>
                  </a:lnTo>
                  <a:lnTo>
                    <a:pt x="880" y="1967"/>
                  </a:lnTo>
                  <a:lnTo>
                    <a:pt x="932" y="2070"/>
                  </a:lnTo>
                  <a:lnTo>
                    <a:pt x="984" y="2200"/>
                  </a:lnTo>
                  <a:lnTo>
                    <a:pt x="984" y="2303"/>
                  </a:lnTo>
                  <a:lnTo>
                    <a:pt x="984" y="2303"/>
                  </a:lnTo>
                  <a:lnTo>
                    <a:pt x="958" y="2484"/>
                  </a:lnTo>
                  <a:lnTo>
                    <a:pt x="880" y="2665"/>
                  </a:lnTo>
                  <a:lnTo>
                    <a:pt x="880" y="2665"/>
                  </a:lnTo>
                  <a:lnTo>
                    <a:pt x="906" y="2665"/>
                  </a:lnTo>
                  <a:lnTo>
                    <a:pt x="906" y="2665"/>
                  </a:lnTo>
                  <a:lnTo>
                    <a:pt x="1061" y="2639"/>
                  </a:lnTo>
                  <a:lnTo>
                    <a:pt x="1242" y="2588"/>
                  </a:lnTo>
                  <a:lnTo>
                    <a:pt x="1398" y="2510"/>
                  </a:lnTo>
                  <a:lnTo>
                    <a:pt x="1527" y="2381"/>
                  </a:lnTo>
                  <a:lnTo>
                    <a:pt x="1656" y="2251"/>
                  </a:lnTo>
                  <a:lnTo>
                    <a:pt x="1760" y="2070"/>
                  </a:lnTo>
                  <a:lnTo>
                    <a:pt x="1863" y="1863"/>
                  </a:lnTo>
                  <a:lnTo>
                    <a:pt x="1941" y="1630"/>
                  </a:lnTo>
                  <a:lnTo>
                    <a:pt x="1941" y="1630"/>
                  </a:lnTo>
                  <a:lnTo>
                    <a:pt x="1967" y="1346"/>
                  </a:lnTo>
                  <a:lnTo>
                    <a:pt x="1967" y="1061"/>
                  </a:lnTo>
                  <a:lnTo>
                    <a:pt x="1941" y="802"/>
                  </a:lnTo>
                  <a:lnTo>
                    <a:pt x="1863" y="569"/>
                  </a:lnTo>
                  <a:lnTo>
                    <a:pt x="1760" y="362"/>
                  </a:lnTo>
                  <a:lnTo>
                    <a:pt x="1631" y="207"/>
                  </a:lnTo>
                  <a:lnTo>
                    <a:pt x="1475" y="78"/>
                  </a:lnTo>
                  <a:lnTo>
                    <a:pt x="1294" y="26"/>
                  </a:lnTo>
                  <a:lnTo>
                    <a:pt x="1294" y="26"/>
                  </a:lnTo>
                  <a:lnTo>
                    <a:pt x="113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46"/>
            <p:cNvSpPr/>
            <p:nvPr/>
          </p:nvSpPr>
          <p:spPr>
            <a:xfrm>
              <a:off x="5081270" y="2712130"/>
              <a:ext cx="19130" cy="26669"/>
            </a:xfrm>
            <a:custGeom>
              <a:rect b="b" l="l" r="r" t="t"/>
              <a:pathLst>
                <a:path extrusionOk="0" h="1553" w="1114">
                  <a:moveTo>
                    <a:pt x="441" y="0"/>
                  </a:moveTo>
                  <a:lnTo>
                    <a:pt x="337" y="52"/>
                  </a:lnTo>
                  <a:lnTo>
                    <a:pt x="234" y="130"/>
                  </a:lnTo>
                  <a:lnTo>
                    <a:pt x="156" y="233"/>
                  </a:lnTo>
                  <a:lnTo>
                    <a:pt x="78" y="363"/>
                  </a:lnTo>
                  <a:lnTo>
                    <a:pt x="52" y="492"/>
                  </a:lnTo>
                  <a:lnTo>
                    <a:pt x="1" y="647"/>
                  </a:lnTo>
                  <a:lnTo>
                    <a:pt x="1" y="828"/>
                  </a:lnTo>
                  <a:lnTo>
                    <a:pt x="1" y="984"/>
                  </a:lnTo>
                  <a:lnTo>
                    <a:pt x="52" y="1113"/>
                  </a:lnTo>
                  <a:lnTo>
                    <a:pt x="78" y="1242"/>
                  </a:lnTo>
                  <a:lnTo>
                    <a:pt x="156" y="1346"/>
                  </a:lnTo>
                  <a:lnTo>
                    <a:pt x="234" y="1424"/>
                  </a:lnTo>
                  <a:lnTo>
                    <a:pt x="337" y="1501"/>
                  </a:lnTo>
                  <a:lnTo>
                    <a:pt x="441" y="1527"/>
                  </a:lnTo>
                  <a:lnTo>
                    <a:pt x="544" y="1553"/>
                  </a:lnTo>
                  <a:lnTo>
                    <a:pt x="673" y="1527"/>
                  </a:lnTo>
                  <a:lnTo>
                    <a:pt x="777" y="1501"/>
                  </a:lnTo>
                  <a:lnTo>
                    <a:pt x="855" y="1424"/>
                  </a:lnTo>
                  <a:lnTo>
                    <a:pt x="958" y="1346"/>
                  </a:lnTo>
                  <a:lnTo>
                    <a:pt x="1010" y="1242"/>
                  </a:lnTo>
                  <a:lnTo>
                    <a:pt x="1062" y="1113"/>
                  </a:lnTo>
                  <a:lnTo>
                    <a:pt x="1087" y="984"/>
                  </a:lnTo>
                  <a:lnTo>
                    <a:pt x="1113" y="828"/>
                  </a:lnTo>
                  <a:lnTo>
                    <a:pt x="1087" y="647"/>
                  </a:lnTo>
                  <a:lnTo>
                    <a:pt x="1062" y="492"/>
                  </a:lnTo>
                  <a:lnTo>
                    <a:pt x="1010" y="363"/>
                  </a:lnTo>
                  <a:lnTo>
                    <a:pt x="958" y="233"/>
                  </a:lnTo>
                  <a:lnTo>
                    <a:pt x="855" y="130"/>
                  </a:lnTo>
                  <a:lnTo>
                    <a:pt x="777" y="52"/>
                  </a:lnTo>
                  <a:lnTo>
                    <a:pt x="673"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46"/>
            <p:cNvSpPr/>
            <p:nvPr/>
          </p:nvSpPr>
          <p:spPr>
            <a:xfrm>
              <a:off x="5185696" y="2712130"/>
              <a:ext cx="19130" cy="26669"/>
            </a:xfrm>
            <a:custGeom>
              <a:rect b="b" l="l" r="r" t="t"/>
              <a:pathLst>
                <a:path extrusionOk="0" h="1553" w="1114">
                  <a:moveTo>
                    <a:pt x="441" y="0"/>
                  </a:moveTo>
                  <a:lnTo>
                    <a:pt x="337" y="52"/>
                  </a:lnTo>
                  <a:lnTo>
                    <a:pt x="259" y="130"/>
                  </a:lnTo>
                  <a:lnTo>
                    <a:pt x="156" y="233"/>
                  </a:lnTo>
                  <a:lnTo>
                    <a:pt x="104" y="363"/>
                  </a:lnTo>
                  <a:lnTo>
                    <a:pt x="52" y="492"/>
                  </a:lnTo>
                  <a:lnTo>
                    <a:pt x="1" y="647"/>
                  </a:lnTo>
                  <a:lnTo>
                    <a:pt x="1" y="828"/>
                  </a:lnTo>
                  <a:lnTo>
                    <a:pt x="1" y="984"/>
                  </a:lnTo>
                  <a:lnTo>
                    <a:pt x="52" y="1113"/>
                  </a:lnTo>
                  <a:lnTo>
                    <a:pt x="104" y="1242"/>
                  </a:lnTo>
                  <a:lnTo>
                    <a:pt x="156" y="1346"/>
                  </a:lnTo>
                  <a:lnTo>
                    <a:pt x="259" y="1424"/>
                  </a:lnTo>
                  <a:lnTo>
                    <a:pt x="337" y="1501"/>
                  </a:lnTo>
                  <a:lnTo>
                    <a:pt x="441" y="1527"/>
                  </a:lnTo>
                  <a:lnTo>
                    <a:pt x="570" y="1553"/>
                  </a:lnTo>
                  <a:lnTo>
                    <a:pt x="673" y="1527"/>
                  </a:lnTo>
                  <a:lnTo>
                    <a:pt x="777" y="1501"/>
                  </a:lnTo>
                  <a:lnTo>
                    <a:pt x="880" y="1424"/>
                  </a:lnTo>
                  <a:lnTo>
                    <a:pt x="958" y="1346"/>
                  </a:lnTo>
                  <a:lnTo>
                    <a:pt x="1010" y="1242"/>
                  </a:lnTo>
                  <a:lnTo>
                    <a:pt x="1062" y="1113"/>
                  </a:lnTo>
                  <a:lnTo>
                    <a:pt x="1113" y="984"/>
                  </a:lnTo>
                  <a:lnTo>
                    <a:pt x="1113" y="828"/>
                  </a:lnTo>
                  <a:lnTo>
                    <a:pt x="1113" y="647"/>
                  </a:lnTo>
                  <a:lnTo>
                    <a:pt x="1062" y="492"/>
                  </a:lnTo>
                  <a:lnTo>
                    <a:pt x="1010" y="363"/>
                  </a:lnTo>
                  <a:lnTo>
                    <a:pt x="958" y="233"/>
                  </a:lnTo>
                  <a:lnTo>
                    <a:pt x="880" y="130"/>
                  </a:lnTo>
                  <a:lnTo>
                    <a:pt x="777" y="52"/>
                  </a:lnTo>
                  <a:lnTo>
                    <a:pt x="673" y="0"/>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46"/>
            <p:cNvSpPr/>
            <p:nvPr/>
          </p:nvSpPr>
          <p:spPr>
            <a:xfrm>
              <a:off x="5063496" y="2683692"/>
              <a:ext cx="55124" cy="29777"/>
            </a:xfrm>
            <a:custGeom>
              <a:rect b="b" l="l" r="r" t="t"/>
              <a:pathLst>
                <a:path extrusionOk="0" h="1734" w="3210">
                  <a:moveTo>
                    <a:pt x="2925" y="0"/>
                  </a:moveTo>
                  <a:lnTo>
                    <a:pt x="2381" y="26"/>
                  </a:lnTo>
                  <a:lnTo>
                    <a:pt x="2071" y="52"/>
                  </a:lnTo>
                  <a:lnTo>
                    <a:pt x="1734" y="104"/>
                  </a:lnTo>
                  <a:lnTo>
                    <a:pt x="1424" y="181"/>
                  </a:lnTo>
                  <a:lnTo>
                    <a:pt x="1165" y="285"/>
                  </a:lnTo>
                  <a:lnTo>
                    <a:pt x="932" y="414"/>
                  </a:lnTo>
                  <a:lnTo>
                    <a:pt x="725" y="595"/>
                  </a:lnTo>
                  <a:lnTo>
                    <a:pt x="518" y="777"/>
                  </a:lnTo>
                  <a:lnTo>
                    <a:pt x="337" y="958"/>
                  </a:lnTo>
                  <a:lnTo>
                    <a:pt x="78" y="1268"/>
                  </a:lnTo>
                  <a:lnTo>
                    <a:pt x="1" y="1398"/>
                  </a:lnTo>
                  <a:lnTo>
                    <a:pt x="1" y="1449"/>
                  </a:lnTo>
                  <a:lnTo>
                    <a:pt x="26" y="1579"/>
                  </a:lnTo>
                  <a:lnTo>
                    <a:pt x="52" y="1630"/>
                  </a:lnTo>
                  <a:lnTo>
                    <a:pt x="78" y="1682"/>
                  </a:lnTo>
                  <a:lnTo>
                    <a:pt x="130" y="1708"/>
                  </a:lnTo>
                  <a:lnTo>
                    <a:pt x="208" y="1734"/>
                  </a:lnTo>
                  <a:lnTo>
                    <a:pt x="285" y="1682"/>
                  </a:lnTo>
                  <a:lnTo>
                    <a:pt x="389" y="1630"/>
                  </a:lnTo>
                  <a:lnTo>
                    <a:pt x="622" y="1398"/>
                  </a:lnTo>
                  <a:lnTo>
                    <a:pt x="932" y="1113"/>
                  </a:lnTo>
                  <a:lnTo>
                    <a:pt x="1113" y="1009"/>
                  </a:lnTo>
                  <a:lnTo>
                    <a:pt x="1294" y="880"/>
                  </a:lnTo>
                  <a:lnTo>
                    <a:pt x="1527" y="828"/>
                  </a:lnTo>
                  <a:lnTo>
                    <a:pt x="1786" y="802"/>
                  </a:lnTo>
                  <a:lnTo>
                    <a:pt x="2071" y="802"/>
                  </a:lnTo>
                  <a:lnTo>
                    <a:pt x="2330" y="828"/>
                  </a:lnTo>
                  <a:lnTo>
                    <a:pt x="2821" y="880"/>
                  </a:lnTo>
                  <a:lnTo>
                    <a:pt x="3002" y="906"/>
                  </a:lnTo>
                  <a:lnTo>
                    <a:pt x="3106" y="880"/>
                  </a:lnTo>
                  <a:lnTo>
                    <a:pt x="3158" y="854"/>
                  </a:lnTo>
                  <a:lnTo>
                    <a:pt x="3183" y="828"/>
                  </a:lnTo>
                  <a:lnTo>
                    <a:pt x="3209" y="725"/>
                  </a:lnTo>
                  <a:lnTo>
                    <a:pt x="3209" y="570"/>
                  </a:lnTo>
                  <a:lnTo>
                    <a:pt x="3209" y="414"/>
                  </a:lnTo>
                  <a:lnTo>
                    <a:pt x="3183" y="130"/>
                  </a:lnTo>
                  <a:lnTo>
                    <a:pt x="3158" y="0"/>
                  </a:lnTo>
                  <a:close/>
                </a:path>
              </a:pathLst>
            </a:custGeom>
            <a:solidFill>
              <a:srgbClr val="E8A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46"/>
            <p:cNvSpPr/>
            <p:nvPr/>
          </p:nvSpPr>
          <p:spPr>
            <a:xfrm>
              <a:off x="5164814" y="2670796"/>
              <a:ext cx="60894" cy="28026"/>
            </a:xfrm>
            <a:custGeom>
              <a:rect b="b" l="l" r="r" t="t"/>
              <a:pathLst>
                <a:path extrusionOk="0" h="1632" w="3546">
                  <a:moveTo>
                    <a:pt x="854" y="1"/>
                  </a:moveTo>
                  <a:lnTo>
                    <a:pt x="259" y="53"/>
                  </a:lnTo>
                  <a:lnTo>
                    <a:pt x="26" y="78"/>
                  </a:lnTo>
                  <a:lnTo>
                    <a:pt x="26" y="208"/>
                  </a:lnTo>
                  <a:lnTo>
                    <a:pt x="0" y="518"/>
                  </a:lnTo>
                  <a:lnTo>
                    <a:pt x="0" y="674"/>
                  </a:lnTo>
                  <a:lnTo>
                    <a:pt x="26" y="829"/>
                  </a:lnTo>
                  <a:lnTo>
                    <a:pt x="78" y="958"/>
                  </a:lnTo>
                  <a:lnTo>
                    <a:pt x="104" y="984"/>
                  </a:lnTo>
                  <a:lnTo>
                    <a:pt x="156" y="1010"/>
                  </a:lnTo>
                  <a:lnTo>
                    <a:pt x="259" y="1010"/>
                  </a:lnTo>
                  <a:lnTo>
                    <a:pt x="415" y="984"/>
                  </a:lnTo>
                  <a:lnTo>
                    <a:pt x="854" y="907"/>
                  </a:lnTo>
                  <a:lnTo>
                    <a:pt x="1165" y="829"/>
                  </a:lnTo>
                  <a:lnTo>
                    <a:pt x="1501" y="777"/>
                  </a:lnTo>
                  <a:lnTo>
                    <a:pt x="1812" y="777"/>
                  </a:lnTo>
                  <a:lnTo>
                    <a:pt x="1967" y="803"/>
                  </a:lnTo>
                  <a:lnTo>
                    <a:pt x="2096" y="829"/>
                  </a:lnTo>
                  <a:lnTo>
                    <a:pt x="2329" y="932"/>
                  </a:lnTo>
                  <a:lnTo>
                    <a:pt x="2536" y="1036"/>
                  </a:lnTo>
                  <a:lnTo>
                    <a:pt x="2718" y="1165"/>
                  </a:lnTo>
                  <a:lnTo>
                    <a:pt x="2873" y="1295"/>
                  </a:lnTo>
                  <a:lnTo>
                    <a:pt x="3157" y="1528"/>
                  </a:lnTo>
                  <a:lnTo>
                    <a:pt x="3261" y="1605"/>
                  </a:lnTo>
                  <a:lnTo>
                    <a:pt x="3339" y="1631"/>
                  </a:lnTo>
                  <a:lnTo>
                    <a:pt x="3416" y="1605"/>
                  </a:lnTo>
                  <a:lnTo>
                    <a:pt x="3468" y="1553"/>
                  </a:lnTo>
                  <a:lnTo>
                    <a:pt x="3520" y="1502"/>
                  </a:lnTo>
                  <a:lnTo>
                    <a:pt x="3520" y="1450"/>
                  </a:lnTo>
                  <a:lnTo>
                    <a:pt x="3546" y="1321"/>
                  </a:lnTo>
                  <a:lnTo>
                    <a:pt x="3546" y="1243"/>
                  </a:lnTo>
                  <a:lnTo>
                    <a:pt x="3442" y="1114"/>
                  </a:lnTo>
                  <a:lnTo>
                    <a:pt x="3132" y="829"/>
                  </a:lnTo>
                  <a:lnTo>
                    <a:pt x="2925" y="648"/>
                  </a:lnTo>
                  <a:lnTo>
                    <a:pt x="2692" y="467"/>
                  </a:lnTo>
                  <a:lnTo>
                    <a:pt x="2459" y="311"/>
                  </a:lnTo>
                  <a:lnTo>
                    <a:pt x="2200" y="182"/>
                  </a:lnTo>
                  <a:lnTo>
                    <a:pt x="1889" y="78"/>
                  </a:lnTo>
                  <a:lnTo>
                    <a:pt x="1553" y="27"/>
                  </a:lnTo>
                  <a:lnTo>
                    <a:pt x="1191" y="1"/>
                  </a:lnTo>
                  <a:close/>
                </a:path>
              </a:pathLst>
            </a:custGeom>
            <a:solidFill>
              <a:srgbClr val="E8AC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46"/>
            <p:cNvSpPr/>
            <p:nvPr/>
          </p:nvSpPr>
          <p:spPr>
            <a:xfrm>
              <a:off x="5164814" y="2670796"/>
              <a:ext cx="60894" cy="28026"/>
            </a:xfrm>
            <a:custGeom>
              <a:rect b="b" l="l" r="r" t="t"/>
              <a:pathLst>
                <a:path extrusionOk="0" fill="none" h="1632" w="3546">
                  <a:moveTo>
                    <a:pt x="3339" y="1631"/>
                  </a:moveTo>
                  <a:lnTo>
                    <a:pt x="3339" y="1631"/>
                  </a:lnTo>
                  <a:lnTo>
                    <a:pt x="3261" y="1605"/>
                  </a:lnTo>
                  <a:lnTo>
                    <a:pt x="3157" y="1528"/>
                  </a:lnTo>
                  <a:lnTo>
                    <a:pt x="2873" y="1295"/>
                  </a:lnTo>
                  <a:lnTo>
                    <a:pt x="2718" y="1165"/>
                  </a:lnTo>
                  <a:lnTo>
                    <a:pt x="2536" y="1036"/>
                  </a:lnTo>
                  <a:lnTo>
                    <a:pt x="2329" y="932"/>
                  </a:lnTo>
                  <a:lnTo>
                    <a:pt x="2096" y="829"/>
                  </a:lnTo>
                  <a:lnTo>
                    <a:pt x="2096" y="829"/>
                  </a:lnTo>
                  <a:lnTo>
                    <a:pt x="1967" y="803"/>
                  </a:lnTo>
                  <a:lnTo>
                    <a:pt x="1812" y="777"/>
                  </a:lnTo>
                  <a:lnTo>
                    <a:pt x="1501" y="777"/>
                  </a:lnTo>
                  <a:lnTo>
                    <a:pt x="1165" y="829"/>
                  </a:lnTo>
                  <a:lnTo>
                    <a:pt x="854" y="907"/>
                  </a:lnTo>
                  <a:lnTo>
                    <a:pt x="854" y="907"/>
                  </a:lnTo>
                  <a:lnTo>
                    <a:pt x="415" y="984"/>
                  </a:lnTo>
                  <a:lnTo>
                    <a:pt x="259" y="1010"/>
                  </a:lnTo>
                  <a:lnTo>
                    <a:pt x="156" y="1010"/>
                  </a:lnTo>
                  <a:lnTo>
                    <a:pt x="156" y="1010"/>
                  </a:lnTo>
                  <a:lnTo>
                    <a:pt x="104" y="984"/>
                  </a:lnTo>
                  <a:lnTo>
                    <a:pt x="78" y="958"/>
                  </a:lnTo>
                  <a:lnTo>
                    <a:pt x="26" y="829"/>
                  </a:lnTo>
                  <a:lnTo>
                    <a:pt x="0" y="674"/>
                  </a:lnTo>
                  <a:lnTo>
                    <a:pt x="0" y="518"/>
                  </a:lnTo>
                  <a:lnTo>
                    <a:pt x="26" y="208"/>
                  </a:lnTo>
                  <a:lnTo>
                    <a:pt x="26" y="78"/>
                  </a:lnTo>
                  <a:lnTo>
                    <a:pt x="26" y="78"/>
                  </a:lnTo>
                  <a:lnTo>
                    <a:pt x="259" y="53"/>
                  </a:lnTo>
                  <a:lnTo>
                    <a:pt x="854" y="1"/>
                  </a:lnTo>
                  <a:lnTo>
                    <a:pt x="1191" y="1"/>
                  </a:lnTo>
                  <a:lnTo>
                    <a:pt x="1553" y="27"/>
                  </a:lnTo>
                  <a:lnTo>
                    <a:pt x="1889" y="78"/>
                  </a:lnTo>
                  <a:lnTo>
                    <a:pt x="2200" y="182"/>
                  </a:lnTo>
                  <a:lnTo>
                    <a:pt x="2200" y="182"/>
                  </a:lnTo>
                  <a:lnTo>
                    <a:pt x="2459" y="311"/>
                  </a:lnTo>
                  <a:lnTo>
                    <a:pt x="2692" y="467"/>
                  </a:lnTo>
                  <a:lnTo>
                    <a:pt x="2925" y="648"/>
                  </a:lnTo>
                  <a:lnTo>
                    <a:pt x="3132" y="829"/>
                  </a:lnTo>
                  <a:lnTo>
                    <a:pt x="3442" y="1114"/>
                  </a:lnTo>
                  <a:lnTo>
                    <a:pt x="3546" y="1243"/>
                  </a:lnTo>
                  <a:lnTo>
                    <a:pt x="3546" y="1243"/>
                  </a:lnTo>
                  <a:lnTo>
                    <a:pt x="3546" y="1321"/>
                  </a:lnTo>
                  <a:lnTo>
                    <a:pt x="3520" y="1450"/>
                  </a:lnTo>
                  <a:lnTo>
                    <a:pt x="3520" y="1502"/>
                  </a:lnTo>
                  <a:lnTo>
                    <a:pt x="3468" y="1553"/>
                  </a:lnTo>
                  <a:lnTo>
                    <a:pt x="3416" y="1605"/>
                  </a:lnTo>
                  <a:lnTo>
                    <a:pt x="3339" y="163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46"/>
            <p:cNvSpPr/>
            <p:nvPr/>
          </p:nvSpPr>
          <p:spPr>
            <a:xfrm>
              <a:off x="5123051" y="2779669"/>
              <a:ext cx="39995" cy="15129"/>
            </a:xfrm>
            <a:custGeom>
              <a:rect b="b" l="l" r="r" t="t"/>
              <a:pathLst>
                <a:path extrusionOk="0" h="881" w="2329">
                  <a:moveTo>
                    <a:pt x="0" y="1"/>
                  </a:moveTo>
                  <a:lnTo>
                    <a:pt x="78" y="130"/>
                  </a:lnTo>
                  <a:lnTo>
                    <a:pt x="155" y="285"/>
                  </a:lnTo>
                  <a:lnTo>
                    <a:pt x="259" y="466"/>
                  </a:lnTo>
                  <a:lnTo>
                    <a:pt x="414" y="622"/>
                  </a:lnTo>
                  <a:lnTo>
                    <a:pt x="595" y="777"/>
                  </a:lnTo>
                  <a:lnTo>
                    <a:pt x="699" y="829"/>
                  </a:lnTo>
                  <a:lnTo>
                    <a:pt x="828" y="855"/>
                  </a:lnTo>
                  <a:lnTo>
                    <a:pt x="958" y="880"/>
                  </a:lnTo>
                  <a:lnTo>
                    <a:pt x="1087" y="880"/>
                  </a:lnTo>
                  <a:lnTo>
                    <a:pt x="1242" y="855"/>
                  </a:lnTo>
                  <a:lnTo>
                    <a:pt x="1372" y="829"/>
                  </a:lnTo>
                  <a:lnTo>
                    <a:pt x="1604" y="725"/>
                  </a:lnTo>
                  <a:lnTo>
                    <a:pt x="1837" y="570"/>
                  </a:lnTo>
                  <a:lnTo>
                    <a:pt x="1993" y="415"/>
                  </a:lnTo>
                  <a:lnTo>
                    <a:pt x="2148" y="259"/>
                  </a:lnTo>
                  <a:lnTo>
                    <a:pt x="2251" y="130"/>
                  </a:lnTo>
                  <a:lnTo>
                    <a:pt x="2329" y="1"/>
                  </a:lnTo>
                  <a:lnTo>
                    <a:pt x="1087" y="208"/>
                  </a:lnTo>
                  <a:lnTo>
                    <a:pt x="0"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46"/>
            <p:cNvSpPr/>
            <p:nvPr/>
          </p:nvSpPr>
          <p:spPr>
            <a:xfrm>
              <a:off x="5096382" y="2799229"/>
              <a:ext cx="104890" cy="38672"/>
            </a:xfrm>
            <a:custGeom>
              <a:rect b="b" l="l" r="r" t="t"/>
              <a:pathLst>
                <a:path extrusionOk="0" h="2252" w="6108">
                  <a:moveTo>
                    <a:pt x="6107" y="0"/>
                  </a:moveTo>
                  <a:lnTo>
                    <a:pt x="5797" y="337"/>
                  </a:lnTo>
                  <a:lnTo>
                    <a:pt x="5486" y="673"/>
                  </a:lnTo>
                  <a:lnTo>
                    <a:pt x="5150" y="984"/>
                  </a:lnTo>
                  <a:lnTo>
                    <a:pt x="4814" y="1268"/>
                  </a:lnTo>
                  <a:lnTo>
                    <a:pt x="4348" y="1579"/>
                  </a:lnTo>
                  <a:lnTo>
                    <a:pt x="4089" y="1734"/>
                  </a:lnTo>
                  <a:lnTo>
                    <a:pt x="3856" y="1863"/>
                  </a:lnTo>
                  <a:lnTo>
                    <a:pt x="3597" y="1967"/>
                  </a:lnTo>
                  <a:lnTo>
                    <a:pt x="3313" y="2044"/>
                  </a:lnTo>
                  <a:lnTo>
                    <a:pt x="3054" y="2122"/>
                  </a:lnTo>
                  <a:lnTo>
                    <a:pt x="2769" y="2148"/>
                  </a:lnTo>
                  <a:lnTo>
                    <a:pt x="2381" y="2148"/>
                  </a:lnTo>
                  <a:lnTo>
                    <a:pt x="1993" y="2122"/>
                  </a:lnTo>
                  <a:lnTo>
                    <a:pt x="1605" y="2019"/>
                  </a:lnTo>
                  <a:lnTo>
                    <a:pt x="1243" y="1889"/>
                  </a:lnTo>
                  <a:lnTo>
                    <a:pt x="880" y="1708"/>
                  </a:lnTo>
                  <a:lnTo>
                    <a:pt x="544" y="1501"/>
                  </a:lnTo>
                  <a:lnTo>
                    <a:pt x="259" y="1242"/>
                  </a:lnTo>
                  <a:lnTo>
                    <a:pt x="0" y="932"/>
                  </a:lnTo>
                  <a:lnTo>
                    <a:pt x="130" y="1139"/>
                  </a:lnTo>
                  <a:lnTo>
                    <a:pt x="285" y="1294"/>
                  </a:lnTo>
                  <a:lnTo>
                    <a:pt x="440" y="1475"/>
                  </a:lnTo>
                  <a:lnTo>
                    <a:pt x="622" y="1605"/>
                  </a:lnTo>
                  <a:lnTo>
                    <a:pt x="803" y="1734"/>
                  </a:lnTo>
                  <a:lnTo>
                    <a:pt x="1010" y="1863"/>
                  </a:lnTo>
                  <a:lnTo>
                    <a:pt x="1217" y="1967"/>
                  </a:lnTo>
                  <a:lnTo>
                    <a:pt x="1424" y="2044"/>
                  </a:lnTo>
                  <a:lnTo>
                    <a:pt x="1631" y="2122"/>
                  </a:lnTo>
                  <a:lnTo>
                    <a:pt x="1864" y="2200"/>
                  </a:lnTo>
                  <a:lnTo>
                    <a:pt x="2096" y="2226"/>
                  </a:lnTo>
                  <a:lnTo>
                    <a:pt x="2329" y="2251"/>
                  </a:lnTo>
                  <a:lnTo>
                    <a:pt x="2769" y="2251"/>
                  </a:lnTo>
                  <a:lnTo>
                    <a:pt x="3002" y="2226"/>
                  </a:lnTo>
                  <a:lnTo>
                    <a:pt x="3235" y="2174"/>
                  </a:lnTo>
                  <a:lnTo>
                    <a:pt x="3675" y="2044"/>
                  </a:lnTo>
                  <a:lnTo>
                    <a:pt x="4089" y="1837"/>
                  </a:lnTo>
                  <a:lnTo>
                    <a:pt x="4477" y="1605"/>
                  </a:lnTo>
                  <a:lnTo>
                    <a:pt x="4839" y="1346"/>
                  </a:lnTo>
                  <a:lnTo>
                    <a:pt x="5202" y="1035"/>
                  </a:lnTo>
                  <a:lnTo>
                    <a:pt x="5512" y="699"/>
                  </a:lnTo>
                  <a:lnTo>
                    <a:pt x="5823" y="362"/>
                  </a:lnTo>
                  <a:lnTo>
                    <a:pt x="6107"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46"/>
            <p:cNvSpPr/>
            <p:nvPr/>
          </p:nvSpPr>
          <p:spPr>
            <a:xfrm>
              <a:off x="5193252" y="2797443"/>
              <a:ext cx="8913" cy="8913"/>
            </a:xfrm>
            <a:custGeom>
              <a:rect b="b" l="l" r="r" t="t"/>
              <a:pathLst>
                <a:path extrusionOk="0" h="519" w="519">
                  <a:moveTo>
                    <a:pt x="415" y="1"/>
                  </a:moveTo>
                  <a:lnTo>
                    <a:pt x="337" y="27"/>
                  </a:lnTo>
                  <a:lnTo>
                    <a:pt x="182" y="130"/>
                  </a:lnTo>
                  <a:lnTo>
                    <a:pt x="1" y="285"/>
                  </a:lnTo>
                  <a:lnTo>
                    <a:pt x="337" y="234"/>
                  </a:lnTo>
                  <a:lnTo>
                    <a:pt x="518" y="518"/>
                  </a:lnTo>
                  <a:lnTo>
                    <a:pt x="518" y="285"/>
                  </a:lnTo>
                  <a:lnTo>
                    <a:pt x="518" y="104"/>
                  </a:lnTo>
                  <a:lnTo>
                    <a:pt x="492" y="27"/>
                  </a:lnTo>
                  <a:lnTo>
                    <a:pt x="466"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46"/>
            <p:cNvSpPr/>
            <p:nvPr/>
          </p:nvSpPr>
          <p:spPr>
            <a:xfrm>
              <a:off x="5288800" y="3730184"/>
              <a:ext cx="227089" cy="499033"/>
            </a:xfrm>
            <a:custGeom>
              <a:rect b="b" l="l" r="r" t="t"/>
              <a:pathLst>
                <a:path extrusionOk="0" h="29060" w="13224">
                  <a:moveTo>
                    <a:pt x="6159" y="0"/>
                  </a:moveTo>
                  <a:lnTo>
                    <a:pt x="5796" y="26"/>
                  </a:lnTo>
                  <a:lnTo>
                    <a:pt x="5434" y="52"/>
                  </a:lnTo>
                  <a:lnTo>
                    <a:pt x="5124" y="104"/>
                  </a:lnTo>
                  <a:lnTo>
                    <a:pt x="4813" y="207"/>
                  </a:lnTo>
                  <a:lnTo>
                    <a:pt x="4554" y="336"/>
                  </a:lnTo>
                  <a:lnTo>
                    <a:pt x="4321" y="492"/>
                  </a:lnTo>
                  <a:lnTo>
                    <a:pt x="4114" y="699"/>
                  </a:lnTo>
                  <a:lnTo>
                    <a:pt x="3959" y="906"/>
                  </a:lnTo>
                  <a:lnTo>
                    <a:pt x="3830" y="1190"/>
                  </a:lnTo>
                  <a:lnTo>
                    <a:pt x="3545" y="2044"/>
                  </a:lnTo>
                  <a:lnTo>
                    <a:pt x="3261" y="2950"/>
                  </a:lnTo>
                  <a:lnTo>
                    <a:pt x="3002" y="3882"/>
                  </a:lnTo>
                  <a:lnTo>
                    <a:pt x="2769" y="4839"/>
                  </a:lnTo>
                  <a:lnTo>
                    <a:pt x="2536" y="5822"/>
                  </a:lnTo>
                  <a:lnTo>
                    <a:pt x="2303" y="6831"/>
                  </a:lnTo>
                  <a:lnTo>
                    <a:pt x="1915" y="8850"/>
                  </a:lnTo>
                  <a:lnTo>
                    <a:pt x="1553" y="10894"/>
                  </a:lnTo>
                  <a:lnTo>
                    <a:pt x="1268" y="12913"/>
                  </a:lnTo>
                  <a:lnTo>
                    <a:pt x="1009" y="14905"/>
                  </a:lnTo>
                  <a:lnTo>
                    <a:pt x="776" y="16820"/>
                  </a:lnTo>
                  <a:lnTo>
                    <a:pt x="595" y="18631"/>
                  </a:lnTo>
                  <a:lnTo>
                    <a:pt x="466" y="20287"/>
                  </a:lnTo>
                  <a:lnTo>
                    <a:pt x="259" y="23082"/>
                  </a:lnTo>
                  <a:lnTo>
                    <a:pt x="155" y="24945"/>
                  </a:lnTo>
                  <a:lnTo>
                    <a:pt x="129" y="25618"/>
                  </a:lnTo>
                  <a:lnTo>
                    <a:pt x="52" y="25851"/>
                  </a:lnTo>
                  <a:lnTo>
                    <a:pt x="0" y="26084"/>
                  </a:lnTo>
                  <a:lnTo>
                    <a:pt x="26" y="26317"/>
                  </a:lnTo>
                  <a:lnTo>
                    <a:pt x="52" y="26550"/>
                  </a:lnTo>
                  <a:lnTo>
                    <a:pt x="129" y="26757"/>
                  </a:lnTo>
                  <a:lnTo>
                    <a:pt x="207" y="26989"/>
                  </a:lnTo>
                  <a:lnTo>
                    <a:pt x="336" y="27196"/>
                  </a:lnTo>
                  <a:lnTo>
                    <a:pt x="492" y="27404"/>
                  </a:lnTo>
                  <a:lnTo>
                    <a:pt x="673" y="27585"/>
                  </a:lnTo>
                  <a:lnTo>
                    <a:pt x="854" y="27792"/>
                  </a:lnTo>
                  <a:lnTo>
                    <a:pt x="1087" y="27973"/>
                  </a:lnTo>
                  <a:lnTo>
                    <a:pt x="1320" y="28128"/>
                  </a:lnTo>
                  <a:lnTo>
                    <a:pt x="1553" y="28283"/>
                  </a:lnTo>
                  <a:lnTo>
                    <a:pt x="1811" y="28439"/>
                  </a:lnTo>
                  <a:lnTo>
                    <a:pt x="2096" y="28568"/>
                  </a:lnTo>
                  <a:lnTo>
                    <a:pt x="2355" y="28671"/>
                  </a:lnTo>
                  <a:lnTo>
                    <a:pt x="2640" y="28775"/>
                  </a:lnTo>
                  <a:lnTo>
                    <a:pt x="2924" y="28878"/>
                  </a:lnTo>
                  <a:lnTo>
                    <a:pt x="3209" y="28956"/>
                  </a:lnTo>
                  <a:lnTo>
                    <a:pt x="3519" y="29008"/>
                  </a:lnTo>
                  <a:lnTo>
                    <a:pt x="3804" y="29034"/>
                  </a:lnTo>
                  <a:lnTo>
                    <a:pt x="4063" y="29060"/>
                  </a:lnTo>
                  <a:lnTo>
                    <a:pt x="4347" y="29060"/>
                  </a:lnTo>
                  <a:lnTo>
                    <a:pt x="4606" y="29034"/>
                  </a:lnTo>
                  <a:lnTo>
                    <a:pt x="4865" y="28982"/>
                  </a:lnTo>
                  <a:lnTo>
                    <a:pt x="5098" y="28904"/>
                  </a:lnTo>
                  <a:lnTo>
                    <a:pt x="5305" y="28827"/>
                  </a:lnTo>
                  <a:lnTo>
                    <a:pt x="5512" y="28697"/>
                  </a:lnTo>
                  <a:lnTo>
                    <a:pt x="5693" y="28568"/>
                  </a:lnTo>
                  <a:lnTo>
                    <a:pt x="5848" y="28387"/>
                  </a:lnTo>
                  <a:lnTo>
                    <a:pt x="6003" y="28206"/>
                  </a:lnTo>
                  <a:lnTo>
                    <a:pt x="6107" y="27973"/>
                  </a:lnTo>
                  <a:lnTo>
                    <a:pt x="6366" y="27274"/>
                  </a:lnTo>
                  <a:lnTo>
                    <a:pt x="7116" y="25385"/>
                  </a:lnTo>
                  <a:lnTo>
                    <a:pt x="8151" y="22539"/>
                  </a:lnTo>
                  <a:lnTo>
                    <a:pt x="8772" y="20883"/>
                  </a:lnTo>
                  <a:lnTo>
                    <a:pt x="9393" y="19097"/>
                  </a:lnTo>
                  <a:lnTo>
                    <a:pt x="10014" y="17208"/>
                  </a:lnTo>
                  <a:lnTo>
                    <a:pt x="10661" y="15293"/>
                  </a:lnTo>
                  <a:lnTo>
                    <a:pt x="11256" y="13352"/>
                  </a:lnTo>
                  <a:lnTo>
                    <a:pt x="11800" y="11438"/>
                  </a:lnTo>
                  <a:lnTo>
                    <a:pt x="12292" y="9574"/>
                  </a:lnTo>
                  <a:lnTo>
                    <a:pt x="12524" y="8669"/>
                  </a:lnTo>
                  <a:lnTo>
                    <a:pt x="12706" y="7815"/>
                  </a:lnTo>
                  <a:lnTo>
                    <a:pt x="12887" y="6987"/>
                  </a:lnTo>
                  <a:lnTo>
                    <a:pt x="13016" y="6185"/>
                  </a:lnTo>
                  <a:lnTo>
                    <a:pt x="13145" y="5408"/>
                  </a:lnTo>
                  <a:lnTo>
                    <a:pt x="13223" y="4710"/>
                  </a:lnTo>
                  <a:lnTo>
                    <a:pt x="13223" y="4399"/>
                  </a:lnTo>
                  <a:lnTo>
                    <a:pt x="13171" y="4114"/>
                  </a:lnTo>
                  <a:lnTo>
                    <a:pt x="13094" y="3804"/>
                  </a:lnTo>
                  <a:lnTo>
                    <a:pt x="12964" y="3519"/>
                  </a:lnTo>
                  <a:lnTo>
                    <a:pt x="12783" y="3235"/>
                  </a:lnTo>
                  <a:lnTo>
                    <a:pt x="12576" y="2950"/>
                  </a:lnTo>
                  <a:lnTo>
                    <a:pt x="12317" y="2665"/>
                  </a:lnTo>
                  <a:lnTo>
                    <a:pt x="12033" y="2381"/>
                  </a:lnTo>
                  <a:lnTo>
                    <a:pt x="11722" y="2122"/>
                  </a:lnTo>
                  <a:lnTo>
                    <a:pt x="11386" y="1889"/>
                  </a:lnTo>
                  <a:lnTo>
                    <a:pt x="11049" y="1630"/>
                  </a:lnTo>
                  <a:lnTo>
                    <a:pt x="10661" y="1397"/>
                  </a:lnTo>
                  <a:lnTo>
                    <a:pt x="10273" y="1190"/>
                  </a:lnTo>
                  <a:lnTo>
                    <a:pt x="9885" y="983"/>
                  </a:lnTo>
                  <a:lnTo>
                    <a:pt x="9471" y="802"/>
                  </a:lnTo>
                  <a:lnTo>
                    <a:pt x="9031" y="621"/>
                  </a:lnTo>
                  <a:lnTo>
                    <a:pt x="8617" y="466"/>
                  </a:lnTo>
                  <a:lnTo>
                    <a:pt x="8203" y="336"/>
                  </a:lnTo>
                  <a:lnTo>
                    <a:pt x="7763" y="233"/>
                  </a:lnTo>
                  <a:lnTo>
                    <a:pt x="7349" y="129"/>
                  </a:lnTo>
                  <a:lnTo>
                    <a:pt x="6935" y="78"/>
                  </a:lnTo>
                  <a:lnTo>
                    <a:pt x="6547" y="26"/>
                  </a:lnTo>
                  <a:lnTo>
                    <a:pt x="61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46"/>
            <p:cNvSpPr/>
            <p:nvPr/>
          </p:nvSpPr>
          <p:spPr>
            <a:xfrm>
              <a:off x="5288800" y="3730184"/>
              <a:ext cx="227089" cy="499033"/>
            </a:xfrm>
            <a:custGeom>
              <a:rect b="b" l="l" r="r" t="t"/>
              <a:pathLst>
                <a:path extrusionOk="0" fill="none" h="29060" w="13224">
                  <a:moveTo>
                    <a:pt x="3830" y="1190"/>
                  </a:moveTo>
                  <a:lnTo>
                    <a:pt x="3830" y="1190"/>
                  </a:lnTo>
                  <a:lnTo>
                    <a:pt x="3959" y="906"/>
                  </a:lnTo>
                  <a:lnTo>
                    <a:pt x="4114" y="699"/>
                  </a:lnTo>
                  <a:lnTo>
                    <a:pt x="4321" y="492"/>
                  </a:lnTo>
                  <a:lnTo>
                    <a:pt x="4554" y="336"/>
                  </a:lnTo>
                  <a:lnTo>
                    <a:pt x="4813" y="207"/>
                  </a:lnTo>
                  <a:lnTo>
                    <a:pt x="5124" y="104"/>
                  </a:lnTo>
                  <a:lnTo>
                    <a:pt x="5434" y="52"/>
                  </a:lnTo>
                  <a:lnTo>
                    <a:pt x="5796" y="26"/>
                  </a:lnTo>
                  <a:lnTo>
                    <a:pt x="6159" y="0"/>
                  </a:lnTo>
                  <a:lnTo>
                    <a:pt x="6547" y="26"/>
                  </a:lnTo>
                  <a:lnTo>
                    <a:pt x="6935" y="78"/>
                  </a:lnTo>
                  <a:lnTo>
                    <a:pt x="7349" y="129"/>
                  </a:lnTo>
                  <a:lnTo>
                    <a:pt x="7763" y="233"/>
                  </a:lnTo>
                  <a:lnTo>
                    <a:pt x="8203" y="336"/>
                  </a:lnTo>
                  <a:lnTo>
                    <a:pt x="8617" y="466"/>
                  </a:lnTo>
                  <a:lnTo>
                    <a:pt x="9031" y="621"/>
                  </a:lnTo>
                  <a:lnTo>
                    <a:pt x="9471" y="802"/>
                  </a:lnTo>
                  <a:lnTo>
                    <a:pt x="9885" y="983"/>
                  </a:lnTo>
                  <a:lnTo>
                    <a:pt x="10273" y="1190"/>
                  </a:lnTo>
                  <a:lnTo>
                    <a:pt x="10661" y="1397"/>
                  </a:lnTo>
                  <a:lnTo>
                    <a:pt x="11049" y="1630"/>
                  </a:lnTo>
                  <a:lnTo>
                    <a:pt x="11386" y="1889"/>
                  </a:lnTo>
                  <a:lnTo>
                    <a:pt x="11722" y="2122"/>
                  </a:lnTo>
                  <a:lnTo>
                    <a:pt x="12033" y="2381"/>
                  </a:lnTo>
                  <a:lnTo>
                    <a:pt x="12317" y="2665"/>
                  </a:lnTo>
                  <a:lnTo>
                    <a:pt x="12576" y="2950"/>
                  </a:lnTo>
                  <a:lnTo>
                    <a:pt x="12783" y="3235"/>
                  </a:lnTo>
                  <a:lnTo>
                    <a:pt x="12964" y="3519"/>
                  </a:lnTo>
                  <a:lnTo>
                    <a:pt x="13094" y="3804"/>
                  </a:lnTo>
                  <a:lnTo>
                    <a:pt x="13171" y="4114"/>
                  </a:lnTo>
                  <a:lnTo>
                    <a:pt x="13223" y="4399"/>
                  </a:lnTo>
                  <a:lnTo>
                    <a:pt x="13223" y="4710"/>
                  </a:lnTo>
                  <a:lnTo>
                    <a:pt x="13223" y="4710"/>
                  </a:lnTo>
                  <a:lnTo>
                    <a:pt x="13145" y="5408"/>
                  </a:lnTo>
                  <a:lnTo>
                    <a:pt x="13016" y="6185"/>
                  </a:lnTo>
                  <a:lnTo>
                    <a:pt x="12887" y="6987"/>
                  </a:lnTo>
                  <a:lnTo>
                    <a:pt x="12706" y="7815"/>
                  </a:lnTo>
                  <a:lnTo>
                    <a:pt x="12524" y="8669"/>
                  </a:lnTo>
                  <a:lnTo>
                    <a:pt x="12292" y="9574"/>
                  </a:lnTo>
                  <a:lnTo>
                    <a:pt x="11800" y="11438"/>
                  </a:lnTo>
                  <a:lnTo>
                    <a:pt x="11256" y="13352"/>
                  </a:lnTo>
                  <a:lnTo>
                    <a:pt x="10661" y="15293"/>
                  </a:lnTo>
                  <a:lnTo>
                    <a:pt x="10014" y="17208"/>
                  </a:lnTo>
                  <a:lnTo>
                    <a:pt x="9393" y="19097"/>
                  </a:lnTo>
                  <a:lnTo>
                    <a:pt x="8772" y="20883"/>
                  </a:lnTo>
                  <a:lnTo>
                    <a:pt x="8151" y="22539"/>
                  </a:lnTo>
                  <a:lnTo>
                    <a:pt x="7116" y="25385"/>
                  </a:lnTo>
                  <a:lnTo>
                    <a:pt x="6366" y="27274"/>
                  </a:lnTo>
                  <a:lnTo>
                    <a:pt x="6107" y="27973"/>
                  </a:lnTo>
                  <a:lnTo>
                    <a:pt x="6107" y="27973"/>
                  </a:lnTo>
                  <a:lnTo>
                    <a:pt x="6003" y="28206"/>
                  </a:lnTo>
                  <a:lnTo>
                    <a:pt x="5848" y="28387"/>
                  </a:lnTo>
                  <a:lnTo>
                    <a:pt x="5693" y="28568"/>
                  </a:lnTo>
                  <a:lnTo>
                    <a:pt x="5512" y="28697"/>
                  </a:lnTo>
                  <a:lnTo>
                    <a:pt x="5305" y="28827"/>
                  </a:lnTo>
                  <a:lnTo>
                    <a:pt x="5098" y="28904"/>
                  </a:lnTo>
                  <a:lnTo>
                    <a:pt x="4865" y="28982"/>
                  </a:lnTo>
                  <a:lnTo>
                    <a:pt x="4606" y="29034"/>
                  </a:lnTo>
                  <a:lnTo>
                    <a:pt x="4347" y="29060"/>
                  </a:lnTo>
                  <a:lnTo>
                    <a:pt x="4063" y="29060"/>
                  </a:lnTo>
                  <a:lnTo>
                    <a:pt x="3804" y="29034"/>
                  </a:lnTo>
                  <a:lnTo>
                    <a:pt x="3519" y="29008"/>
                  </a:lnTo>
                  <a:lnTo>
                    <a:pt x="3209" y="28956"/>
                  </a:lnTo>
                  <a:lnTo>
                    <a:pt x="2924" y="28878"/>
                  </a:lnTo>
                  <a:lnTo>
                    <a:pt x="2640" y="28775"/>
                  </a:lnTo>
                  <a:lnTo>
                    <a:pt x="2355" y="28671"/>
                  </a:lnTo>
                  <a:lnTo>
                    <a:pt x="2096" y="28568"/>
                  </a:lnTo>
                  <a:lnTo>
                    <a:pt x="1811" y="28439"/>
                  </a:lnTo>
                  <a:lnTo>
                    <a:pt x="1553" y="28283"/>
                  </a:lnTo>
                  <a:lnTo>
                    <a:pt x="1320" y="28128"/>
                  </a:lnTo>
                  <a:lnTo>
                    <a:pt x="1087" y="27973"/>
                  </a:lnTo>
                  <a:lnTo>
                    <a:pt x="854" y="27792"/>
                  </a:lnTo>
                  <a:lnTo>
                    <a:pt x="673" y="27585"/>
                  </a:lnTo>
                  <a:lnTo>
                    <a:pt x="492" y="27404"/>
                  </a:lnTo>
                  <a:lnTo>
                    <a:pt x="336" y="27196"/>
                  </a:lnTo>
                  <a:lnTo>
                    <a:pt x="207" y="26989"/>
                  </a:lnTo>
                  <a:lnTo>
                    <a:pt x="129" y="26757"/>
                  </a:lnTo>
                  <a:lnTo>
                    <a:pt x="52" y="26550"/>
                  </a:lnTo>
                  <a:lnTo>
                    <a:pt x="26" y="26317"/>
                  </a:lnTo>
                  <a:lnTo>
                    <a:pt x="0" y="26084"/>
                  </a:lnTo>
                  <a:lnTo>
                    <a:pt x="52" y="25851"/>
                  </a:lnTo>
                  <a:lnTo>
                    <a:pt x="129" y="25618"/>
                  </a:lnTo>
                  <a:lnTo>
                    <a:pt x="129" y="25618"/>
                  </a:lnTo>
                  <a:lnTo>
                    <a:pt x="155" y="24945"/>
                  </a:lnTo>
                  <a:lnTo>
                    <a:pt x="259" y="23082"/>
                  </a:lnTo>
                  <a:lnTo>
                    <a:pt x="466" y="20287"/>
                  </a:lnTo>
                  <a:lnTo>
                    <a:pt x="595" y="18631"/>
                  </a:lnTo>
                  <a:lnTo>
                    <a:pt x="776" y="16820"/>
                  </a:lnTo>
                  <a:lnTo>
                    <a:pt x="1009" y="14905"/>
                  </a:lnTo>
                  <a:lnTo>
                    <a:pt x="1268" y="12913"/>
                  </a:lnTo>
                  <a:lnTo>
                    <a:pt x="1553" y="10894"/>
                  </a:lnTo>
                  <a:lnTo>
                    <a:pt x="1915" y="8850"/>
                  </a:lnTo>
                  <a:lnTo>
                    <a:pt x="2303" y="6831"/>
                  </a:lnTo>
                  <a:lnTo>
                    <a:pt x="2536" y="5822"/>
                  </a:lnTo>
                  <a:lnTo>
                    <a:pt x="2769" y="4839"/>
                  </a:lnTo>
                  <a:lnTo>
                    <a:pt x="3002" y="3882"/>
                  </a:lnTo>
                  <a:lnTo>
                    <a:pt x="3261" y="2950"/>
                  </a:lnTo>
                  <a:lnTo>
                    <a:pt x="3545" y="2044"/>
                  </a:lnTo>
                  <a:lnTo>
                    <a:pt x="3830" y="11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46"/>
            <p:cNvSpPr/>
            <p:nvPr/>
          </p:nvSpPr>
          <p:spPr>
            <a:xfrm>
              <a:off x="4852876" y="3776395"/>
              <a:ext cx="235074" cy="528363"/>
            </a:xfrm>
            <a:custGeom>
              <a:rect b="b" l="l" r="r" t="t"/>
              <a:pathLst>
                <a:path extrusionOk="0" h="30768" w="13689">
                  <a:moveTo>
                    <a:pt x="5615" y="0"/>
                  </a:moveTo>
                  <a:lnTo>
                    <a:pt x="5150" y="26"/>
                  </a:lnTo>
                  <a:lnTo>
                    <a:pt x="4710" y="52"/>
                  </a:lnTo>
                  <a:lnTo>
                    <a:pt x="4244" y="130"/>
                  </a:lnTo>
                  <a:lnTo>
                    <a:pt x="3804" y="259"/>
                  </a:lnTo>
                  <a:lnTo>
                    <a:pt x="3390" y="388"/>
                  </a:lnTo>
                  <a:lnTo>
                    <a:pt x="2950" y="569"/>
                  </a:lnTo>
                  <a:lnTo>
                    <a:pt x="2562" y="777"/>
                  </a:lnTo>
                  <a:lnTo>
                    <a:pt x="2174" y="1009"/>
                  </a:lnTo>
                  <a:lnTo>
                    <a:pt x="1811" y="1294"/>
                  </a:lnTo>
                  <a:lnTo>
                    <a:pt x="1475" y="1579"/>
                  </a:lnTo>
                  <a:lnTo>
                    <a:pt x="1139" y="1889"/>
                  </a:lnTo>
                  <a:lnTo>
                    <a:pt x="880" y="2251"/>
                  </a:lnTo>
                  <a:lnTo>
                    <a:pt x="621" y="2614"/>
                  </a:lnTo>
                  <a:lnTo>
                    <a:pt x="414" y="3002"/>
                  </a:lnTo>
                  <a:lnTo>
                    <a:pt x="233" y="3416"/>
                  </a:lnTo>
                  <a:lnTo>
                    <a:pt x="104" y="3830"/>
                  </a:lnTo>
                  <a:lnTo>
                    <a:pt x="26" y="4296"/>
                  </a:lnTo>
                  <a:lnTo>
                    <a:pt x="0" y="4762"/>
                  </a:lnTo>
                  <a:lnTo>
                    <a:pt x="0" y="5227"/>
                  </a:lnTo>
                  <a:lnTo>
                    <a:pt x="78" y="5745"/>
                  </a:lnTo>
                  <a:lnTo>
                    <a:pt x="414" y="7349"/>
                  </a:lnTo>
                  <a:lnTo>
                    <a:pt x="854" y="9083"/>
                  </a:lnTo>
                  <a:lnTo>
                    <a:pt x="1372" y="10972"/>
                  </a:lnTo>
                  <a:lnTo>
                    <a:pt x="1941" y="12939"/>
                  </a:lnTo>
                  <a:lnTo>
                    <a:pt x="2562" y="14931"/>
                  </a:lnTo>
                  <a:lnTo>
                    <a:pt x="3209" y="16975"/>
                  </a:lnTo>
                  <a:lnTo>
                    <a:pt x="3856" y="18968"/>
                  </a:lnTo>
                  <a:lnTo>
                    <a:pt x="4528" y="20909"/>
                  </a:lnTo>
                  <a:lnTo>
                    <a:pt x="5745" y="24480"/>
                  </a:lnTo>
                  <a:lnTo>
                    <a:pt x="6780" y="27378"/>
                  </a:lnTo>
                  <a:lnTo>
                    <a:pt x="7763" y="30043"/>
                  </a:lnTo>
                  <a:lnTo>
                    <a:pt x="7841" y="30198"/>
                  </a:lnTo>
                  <a:lnTo>
                    <a:pt x="7944" y="30328"/>
                  </a:lnTo>
                  <a:lnTo>
                    <a:pt x="8074" y="30431"/>
                  </a:lnTo>
                  <a:lnTo>
                    <a:pt x="8229" y="30535"/>
                  </a:lnTo>
                  <a:lnTo>
                    <a:pt x="8384" y="30612"/>
                  </a:lnTo>
                  <a:lnTo>
                    <a:pt x="8565" y="30664"/>
                  </a:lnTo>
                  <a:lnTo>
                    <a:pt x="8772" y="30716"/>
                  </a:lnTo>
                  <a:lnTo>
                    <a:pt x="8979" y="30742"/>
                  </a:lnTo>
                  <a:lnTo>
                    <a:pt x="9445" y="30768"/>
                  </a:lnTo>
                  <a:lnTo>
                    <a:pt x="9937" y="30716"/>
                  </a:lnTo>
                  <a:lnTo>
                    <a:pt x="10480" y="30638"/>
                  </a:lnTo>
                  <a:lnTo>
                    <a:pt x="10998" y="30483"/>
                  </a:lnTo>
                  <a:lnTo>
                    <a:pt x="11515" y="30276"/>
                  </a:lnTo>
                  <a:lnTo>
                    <a:pt x="12007" y="30043"/>
                  </a:lnTo>
                  <a:lnTo>
                    <a:pt x="12473" y="29733"/>
                  </a:lnTo>
                  <a:lnTo>
                    <a:pt x="12680" y="29577"/>
                  </a:lnTo>
                  <a:lnTo>
                    <a:pt x="12887" y="29396"/>
                  </a:lnTo>
                  <a:lnTo>
                    <a:pt x="13068" y="29215"/>
                  </a:lnTo>
                  <a:lnTo>
                    <a:pt x="13223" y="29034"/>
                  </a:lnTo>
                  <a:lnTo>
                    <a:pt x="13378" y="28827"/>
                  </a:lnTo>
                  <a:lnTo>
                    <a:pt x="13482" y="28620"/>
                  </a:lnTo>
                  <a:lnTo>
                    <a:pt x="13585" y="28413"/>
                  </a:lnTo>
                  <a:lnTo>
                    <a:pt x="13637" y="28180"/>
                  </a:lnTo>
                  <a:lnTo>
                    <a:pt x="13689" y="27947"/>
                  </a:lnTo>
                  <a:lnTo>
                    <a:pt x="13689" y="27688"/>
                  </a:lnTo>
                  <a:lnTo>
                    <a:pt x="13663" y="26990"/>
                  </a:lnTo>
                  <a:lnTo>
                    <a:pt x="13559" y="24997"/>
                  </a:lnTo>
                  <a:lnTo>
                    <a:pt x="13352" y="22073"/>
                  </a:lnTo>
                  <a:lnTo>
                    <a:pt x="13197" y="20339"/>
                  </a:lnTo>
                  <a:lnTo>
                    <a:pt x="13016" y="18476"/>
                  </a:lnTo>
                  <a:lnTo>
                    <a:pt x="12783" y="16535"/>
                  </a:lnTo>
                  <a:lnTo>
                    <a:pt x="12524" y="14517"/>
                  </a:lnTo>
                  <a:lnTo>
                    <a:pt x="12240" y="12473"/>
                  </a:lnTo>
                  <a:lnTo>
                    <a:pt x="11903" y="10454"/>
                  </a:lnTo>
                  <a:lnTo>
                    <a:pt x="11515" y="8488"/>
                  </a:lnTo>
                  <a:lnTo>
                    <a:pt x="11282" y="7530"/>
                  </a:lnTo>
                  <a:lnTo>
                    <a:pt x="11075" y="6599"/>
                  </a:lnTo>
                  <a:lnTo>
                    <a:pt x="10817" y="5719"/>
                  </a:lnTo>
                  <a:lnTo>
                    <a:pt x="10584" y="4839"/>
                  </a:lnTo>
                  <a:lnTo>
                    <a:pt x="10299" y="4037"/>
                  </a:lnTo>
                  <a:lnTo>
                    <a:pt x="10040" y="3235"/>
                  </a:lnTo>
                  <a:lnTo>
                    <a:pt x="9807" y="2717"/>
                  </a:lnTo>
                  <a:lnTo>
                    <a:pt x="9549" y="2251"/>
                  </a:lnTo>
                  <a:lnTo>
                    <a:pt x="9238" y="1812"/>
                  </a:lnTo>
                  <a:lnTo>
                    <a:pt x="8928" y="1423"/>
                  </a:lnTo>
                  <a:lnTo>
                    <a:pt x="8565" y="1113"/>
                  </a:lnTo>
                  <a:lnTo>
                    <a:pt x="8177" y="802"/>
                  </a:lnTo>
                  <a:lnTo>
                    <a:pt x="7789" y="569"/>
                  </a:lnTo>
                  <a:lnTo>
                    <a:pt x="7375" y="388"/>
                  </a:lnTo>
                  <a:lnTo>
                    <a:pt x="6961" y="233"/>
                  </a:lnTo>
                  <a:lnTo>
                    <a:pt x="6521" y="104"/>
                  </a:lnTo>
                  <a:lnTo>
                    <a:pt x="6055" y="52"/>
                  </a:lnTo>
                  <a:lnTo>
                    <a:pt x="56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46"/>
            <p:cNvSpPr/>
            <p:nvPr/>
          </p:nvSpPr>
          <p:spPr>
            <a:xfrm>
              <a:off x="4852876" y="3776395"/>
              <a:ext cx="235074" cy="528363"/>
            </a:xfrm>
            <a:custGeom>
              <a:rect b="b" l="l" r="r" t="t"/>
              <a:pathLst>
                <a:path extrusionOk="0" fill="none" h="30768" w="13689">
                  <a:moveTo>
                    <a:pt x="10040" y="3235"/>
                  </a:moveTo>
                  <a:lnTo>
                    <a:pt x="10040" y="3235"/>
                  </a:lnTo>
                  <a:lnTo>
                    <a:pt x="9807" y="2717"/>
                  </a:lnTo>
                  <a:lnTo>
                    <a:pt x="9549" y="2251"/>
                  </a:lnTo>
                  <a:lnTo>
                    <a:pt x="9238" y="1812"/>
                  </a:lnTo>
                  <a:lnTo>
                    <a:pt x="8928" y="1423"/>
                  </a:lnTo>
                  <a:lnTo>
                    <a:pt x="8565" y="1113"/>
                  </a:lnTo>
                  <a:lnTo>
                    <a:pt x="8177" y="802"/>
                  </a:lnTo>
                  <a:lnTo>
                    <a:pt x="7789" y="569"/>
                  </a:lnTo>
                  <a:lnTo>
                    <a:pt x="7375" y="388"/>
                  </a:lnTo>
                  <a:lnTo>
                    <a:pt x="6961" y="233"/>
                  </a:lnTo>
                  <a:lnTo>
                    <a:pt x="6521" y="104"/>
                  </a:lnTo>
                  <a:lnTo>
                    <a:pt x="6055" y="52"/>
                  </a:lnTo>
                  <a:lnTo>
                    <a:pt x="5615" y="0"/>
                  </a:lnTo>
                  <a:lnTo>
                    <a:pt x="5150" y="26"/>
                  </a:lnTo>
                  <a:lnTo>
                    <a:pt x="4710" y="52"/>
                  </a:lnTo>
                  <a:lnTo>
                    <a:pt x="4244" y="130"/>
                  </a:lnTo>
                  <a:lnTo>
                    <a:pt x="3804" y="259"/>
                  </a:lnTo>
                  <a:lnTo>
                    <a:pt x="3390" y="388"/>
                  </a:lnTo>
                  <a:lnTo>
                    <a:pt x="2950" y="569"/>
                  </a:lnTo>
                  <a:lnTo>
                    <a:pt x="2562" y="777"/>
                  </a:lnTo>
                  <a:lnTo>
                    <a:pt x="2174" y="1009"/>
                  </a:lnTo>
                  <a:lnTo>
                    <a:pt x="1811" y="1294"/>
                  </a:lnTo>
                  <a:lnTo>
                    <a:pt x="1475" y="1579"/>
                  </a:lnTo>
                  <a:lnTo>
                    <a:pt x="1139" y="1889"/>
                  </a:lnTo>
                  <a:lnTo>
                    <a:pt x="880" y="2251"/>
                  </a:lnTo>
                  <a:lnTo>
                    <a:pt x="621" y="2614"/>
                  </a:lnTo>
                  <a:lnTo>
                    <a:pt x="414" y="3002"/>
                  </a:lnTo>
                  <a:lnTo>
                    <a:pt x="233" y="3416"/>
                  </a:lnTo>
                  <a:lnTo>
                    <a:pt x="104" y="3830"/>
                  </a:lnTo>
                  <a:lnTo>
                    <a:pt x="26" y="4296"/>
                  </a:lnTo>
                  <a:lnTo>
                    <a:pt x="0" y="4762"/>
                  </a:lnTo>
                  <a:lnTo>
                    <a:pt x="0" y="5227"/>
                  </a:lnTo>
                  <a:lnTo>
                    <a:pt x="78" y="5745"/>
                  </a:lnTo>
                  <a:lnTo>
                    <a:pt x="78" y="5745"/>
                  </a:lnTo>
                  <a:lnTo>
                    <a:pt x="414" y="7349"/>
                  </a:lnTo>
                  <a:lnTo>
                    <a:pt x="854" y="9083"/>
                  </a:lnTo>
                  <a:lnTo>
                    <a:pt x="1372" y="10972"/>
                  </a:lnTo>
                  <a:lnTo>
                    <a:pt x="1941" y="12939"/>
                  </a:lnTo>
                  <a:lnTo>
                    <a:pt x="2562" y="14931"/>
                  </a:lnTo>
                  <a:lnTo>
                    <a:pt x="3209" y="16975"/>
                  </a:lnTo>
                  <a:lnTo>
                    <a:pt x="3856" y="18968"/>
                  </a:lnTo>
                  <a:lnTo>
                    <a:pt x="4528" y="20909"/>
                  </a:lnTo>
                  <a:lnTo>
                    <a:pt x="5745" y="24480"/>
                  </a:lnTo>
                  <a:lnTo>
                    <a:pt x="6780" y="27378"/>
                  </a:lnTo>
                  <a:lnTo>
                    <a:pt x="7763" y="30043"/>
                  </a:lnTo>
                  <a:lnTo>
                    <a:pt x="7763" y="30043"/>
                  </a:lnTo>
                  <a:lnTo>
                    <a:pt x="7841" y="30198"/>
                  </a:lnTo>
                  <a:lnTo>
                    <a:pt x="7944" y="30328"/>
                  </a:lnTo>
                  <a:lnTo>
                    <a:pt x="8074" y="30431"/>
                  </a:lnTo>
                  <a:lnTo>
                    <a:pt x="8229" y="30535"/>
                  </a:lnTo>
                  <a:lnTo>
                    <a:pt x="8384" y="30612"/>
                  </a:lnTo>
                  <a:lnTo>
                    <a:pt x="8565" y="30664"/>
                  </a:lnTo>
                  <a:lnTo>
                    <a:pt x="8772" y="30716"/>
                  </a:lnTo>
                  <a:lnTo>
                    <a:pt x="8979" y="30742"/>
                  </a:lnTo>
                  <a:lnTo>
                    <a:pt x="9445" y="30768"/>
                  </a:lnTo>
                  <a:lnTo>
                    <a:pt x="9937" y="30716"/>
                  </a:lnTo>
                  <a:lnTo>
                    <a:pt x="10480" y="30638"/>
                  </a:lnTo>
                  <a:lnTo>
                    <a:pt x="10998" y="30483"/>
                  </a:lnTo>
                  <a:lnTo>
                    <a:pt x="11515" y="30276"/>
                  </a:lnTo>
                  <a:lnTo>
                    <a:pt x="12007" y="30043"/>
                  </a:lnTo>
                  <a:lnTo>
                    <a:pt x="12473" y="29733"/>
                  </a:lnTo>
                  <a:lnTo>
                    <a:pt x="12680" y="29577"/>
                  </a:lnTo>
                  <a:lnTo>
                    <a:pt x="12887" y="29396"/>
                  </a:lnTo>
                  <a:lnTo>
                    <a:pt x="13068" y="29215"/>
                  </a:lnTo>
                  <a:lnTo>
                    <a:pt x="13223" y="29034"/>
                  </a:lnTo>
                  <a:lnTo>
                    <a:pt x="13378" y="28827"/>
                  </a:lnTo>
                  <a:lnTo>
                    <a:pt x="13482" y="28620"/>
                  </a:lnTo>
                  <a:lnTo>
                    <a:pt x="13585" y="28413"/>
                  </a:lnTo>
                  <a:lnTo>
                    <a:pt x="13637" y="28180"/>
                  </a:lnTo>
                  <a:lnTo>
                    <a:pt x="13689" y="27947"/>
                  </a:lnTo>
                  <a:lnTo>
                    <a:pt x="13689" y="27688"/>
                  </a:lnTo>
                  <a:lnTo>
                    <a:pt x="13689" y="27688"/>
                  </a:lnTo>
                  <a:lnTo>
                    <a:pt x="13663" y="26990"/>
                  </a:lnTo>
                  <a:lnTo>
                    <a:pt x="13559" y="24997"/>
                  </a:lnTo>
                  <a:lnTo>
                    <a:pt x="13352" y="22073"/>
                  </a:lnTo>
                  <a:lnTo>
                    <a:pt x="13197" y="20339"/>
                  </a:lnTo>
                  <a:lnTo>
                    <a:pt x="13016" y="18476"/>
                  </a:lnTo>
                  <a:lnTo>
                    <a:pt x="12783" y="16535"/>
                  </a:lnTo>
                  <a:lnTo>
                    <a:pt x="12524" y="14517"/>
                  </a:lnTo>
                  <a:lnTo>
                    <a:pt x="12240" y="12473"/>
                  </a:lnTo>
                  <a:lnTo>
                    <a:pt x="11903" y="10454"/>
                  </a:lnTo>
                  <a:lnTo>
                    <a:pt x="11515" y="8488"/>
                  </a:lnTo>
                  <a:lnTo>
                    <a:pt x="11282" y="7530"/>
                  </a:lnTo>
                  <a:lnTo>
                    <a:pt x="11075" y="6599"/>
                  </a:lnTo>
                  <a:lnTo>
                    <a:pt x="10817" y="5719"/>
                  </a:lnTo>
                  <a:lnTo>
                    <a:pt x="10584" y="4839"/>
                  </a:lnTo>
                  <a:lnTo>
                    <a:pt x="10299" y="4037"/>
                  </a:lnTo>
                  <a:lnTo>
                    <a:pt x="10040" y="32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46"/>
            <p:cNvSpPr/>
            <p:nvPr/>
          </p:nvSpPr>
          <p:spPr>
            <a:xfrm>
              <a:off x="5002173" y="2505940"/>
              <a:ext cx="275979" cy="228875"/>
            </a:xfrm>
            <a:custGeom>
              <a:rect b="b" l="l" r="r" t="t"/>
              <a:pathLst>
                <a:path extrusionOk="0" h="13328" w="16071">
                  <a:moveTo>
                    <a:pt x="8255" y="1"/>
                  </a:moveTo>
                  <a:lnTo>
                    <a:pt x="7531" y="52"/>
                  </a:lnTo>
                  <a:lnTo>
                    <a:pt x="6806" y="104"/>
                  </a:lnTo>
                  <a:lnTo>
                    <a:pt x="6133" y="208"/>
                  </a:lnTo>
                  <a:lnTo>
                    <a:pt x="5486" y="311"/>
                  </a:lnTo>
                  <a:lnTo>
                    <a:pt x="4917" y="466"/>
                  </a:lnTo>
                  <a:lnTo>
                    <a:pt x="4374" y="622"/>
                  </a:lnTo>
                  <a:lnTo>
                    <a:pt x="3856" y="777"/>
                  </a:lnTo>
                  <a:lnTo>
                    <a:pt x="3390" y="984"/>
                  </a:lnTo>
                  <a:lnTo>
                    <a:pt x="2976" y="1191"/>
                  </a:lnTo>
                  <a:lnTo>
                    <a:pt x="2588" y="1398"/>
                  </a:lnTo>
                  <a:lnTo>
                    <a:pt x="2226" y="1631"/>
                  </a:lnTo>
                  <a:lnTo>
                    <a:pt x="1915" y="1864"/>
                  </a:lnTo>
                  <a:lnTo>
                    <a:pt x="1631" y="2097"/>
                  </a:lnTo>
                  <a:lnTo>
                    <a:pt x="1372" y="2355"/>
                  </a:lnTo>
                  <a:lnTo>
                    <a:pt x="1139" y="2614"/>
                  </a:lnTo>
                  <a:lnTo>
                    <a:pt x="932" y="2873"/>
                  </a:lnTo>
                  <a:lnTo>
                    <a:pt x="777" y="3106"/>
                  </a:lnTo>
                  <a:lnTo>
                    <a:pt x="622" y="3365"/>
                  </a:lnTo>
                  <a:lnTo>
                    <a:pt x="492" y="3623"/>
                  </a:lnTo>
                  <a:lnTo>
                    <a:pt x="285" y="4089"/>
                  </a:lnTo>
                  <a:lnTo>
                    <a:pt x="156" y="4529"/>
                  </a:lnTo>
                  <a:lnTo>
                    <a:pt x="52" y="4943"/>
                  </a:lnTo>
                  <a:lnTo>
                    <a:pt x="26" y="5254"/>
                  </a:lnTo>
                  <a:lnTo>
                    <a:pt x="1" y="5512"/>
                  </a:lnTo>
                  <a:lnTo>
                    <a:pt x="26" y="5745"/>
                  </a:lnTo>
                  <a:lnTo>
                    <a:pt x="389" y="11231"/>
                  </a:lnTo>
                  <a:lnTo>
                    <a:pt x="1320" y="13327"/>
                  </a:lnTo>
                  <a:lnTo>
                    <a:pt x="2795" y="7401"/>
                  </a:lnTo>
                  <a:lnTo>
                    <a:pt x="4607" y="6133"/>
                  </a:lnTo>
                  <a:lnTo>
                    <a:pt x="4788" y="6289"/>
                  </a:lnTo>
                  <a:lnTo>
                    <a:pt x="5021" y="6470"/>
                  </a:lnTo>
                  <a:lnTo>
                    <a:pt x="5331" y="6651"/>
                  </a:lnTo>
                  <a:lnTo>
                    <a:pt x="5771" y="6858"/>
                  </a:lnTo>
                  <a:lnTo>
                    <a:pt x="6004" y="6936"/>
                  </a:lnTo>
                  <a:lnTo>
                    <a:pt x="6289" y="7013"/>
                  </a:lnTo>
                  <a:lnTo>
                    <a:pt x="6573" y="7091"/>
                  </a:lnTo>
                  <a:lnTo>
                    <a:pt x="6910" y="7143"/>
                  </a:lnTo>
                  <a:lnTo>
                    <a:pt x="7246" y="7168"/>
                  </a:lnTo>
                  <a:lnTo>
                    <a:pt x="7608" y="7194"/>
                  </a:lnTo>
                  <a:lnTo>
                    <a:pt x="7997" y="7168"/>
                  </a:lnTo>
                  <a:lnTo>
                    <a:pt x="8385" y="7117"/>
                  </a:lnTo>
                  <a:lnTo>
                    <a:pt x="8747" y="7065"/>
                  </a:lnTo>
                  <a:lnTo>
                    <a:pt x="9109" y="6961"/>
                  </a:lnTo>
                  <a:lnTo>
                    <a:pt x="9446" y="6858"/>
                  </a:lnTo>
                  <a:lnTo>
                    <a:pt x="9756" y="6729"/>
                  </a:lnTo>
                  <a:lnTo>
                    <a:pt x="10377" y="6470"/>
                  </a:lnTo>
                  <a:lnTo>
                    <a:pt x="10869" y="6211"/>
                  </a:lnTo>
                  <a:lnTo>
                    <a:pt x="11257" y="5978"/>
                  </a:lnTo>
                  <a:lnTo>
                    <a:pt x="11593" y="5745"/>
                  </a:lnTo>
                  <a:lnTo>
                    <a:pt x="13301" y="7634"/>
                  </a:lnTo>
                  <a:lnTo>
                    <a:pt x="14569" y="12680"/>
                  </a:lnTo>
                  <a:lnTo>
                    <a:pt x="16070" y="11179"/>
                  </a:lnTo>
                  <a:lnTo>
                    <a:pt x="16070" y="5745"/>
                  </a:lnTo>
                  <a:lnTo>
                    <a:pt x="16044" y="5461"/>
                  </a:lnTo>
                  <a:lnTo>
                    <a:pt x="15967" y="5176"/>
                  </a:lnTo>
                  <a:lnTo>
                    <a:pt x="15863" y="4762"/>
                  </a:lnTo>
                  <a:lnTo>
                    <a:pt x="15708" y="4296"/>
                  </a:lnTo>
                  <a:lnTo>
                    <a:pt x="15475" y="3779"/>
                  </a:lnTo>
                  <a:lnTo>
                    <a:pt x="15190" y="3235"/>
                  </a:lnTo>
                  <a:lnTo>
                    <a:pt x="15009" y="2950"/>
                  </a:lnTo>
                  <a:lnTo>
                    <a:pt x="14802" y="2666"/>
                  </a:lnTo>
                  <a:lnTo>
                    <a:pt x="14595" y="2381"/>
                  </a:lnTo>
                  <a:lnTo>
                    <a:pt x="14336" y="2122"/>
                  </a:lnTo>
                  <a:lnTo>
                    <a:pt x="14052" y="1838"/>
                  </a:lnTo>
                  <a:lnTo>
                    <a:pt x="13767" y="1579"/>
                  </a:lnTo>
                  <a:lnTo>
                    <a:pt x="13431" y="1346"/>
                  </a:lnTo>
                  <a:lnTo>
                    <a:pt x="13068" y="1113"/>
                  </a:lnTo>
                  <a:lnTo>
                    <a:pt x="12680" y="880"/>
                  </a:lnTo>
                  <a:lnTo>
                    <a:pt x="12240" y="673"/>
                  </a:lnTo>
                  <a:lnTo>
                    <a:pt x="11800" y="518"/>
                  </a:lnTo>
                  <a:lnTo>
                    <a:pt x="11309" y="363"/>
                  </a:lnTo>
                  <a:lnTo>
                    <a:pt x="10765" y="233"/>
                  </a:lnTo>
                  <a:lnTo>
                    <a:pt x="10196" y="130"/>
                  </a:lnTo>
                  <a:lnTo>
                    <a:pt x="9601" y="52"/>
                  </a:lnTo>
                  <a:lnTo>
                    <a:pt x="8954"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46"/>
            <p:cNvSpPr/>
            <p:nvPr/>
          </p:nvSpPr>
          <p:spPr>
            <a:xfrm>
              <a:off x="5002173" y="2505940"/>
              <a:ext cx="275979" cy="228875"/>
            </a:xfrm>
            <a:custGeom>
              <a:rect b="b" l="l" r="r" t="t"/>
              <a:pathLst>
                <a:path extrusionOk="0" fill="none" h="13328" w="16071">
                  <a:moveTo>
                    <a:pt x="1320" y="13327"/>
                  </a:moveTo>
                  <a:lnTo>
                    <a:pt x="389" y="11231"/>
                  </a:lnTo>
                  <a:lnTo>
                    <a:pt x="26" y="5745"/>
                  </a:lnTo>
                  <a:lnTo>
                    <a:pt x="26" y="5745"/>
                  </a:lnTo>
                  <a:lnTo>
                    <a:pt x="1" y="5512"/>
                  </a:lnTo>
                  <a:lnTo>
                    <a:pt x="26" y="5254"/>
                  </a:lnTo>
                  <a:lnTo>
                    <a:pt x="52" y="4943"/>
                  </a:lnTo>
                  <a:lnTo>
                    <a:pt x="156" y="4529"/>
                  </a:lnTo>
                  <a:lnTo>
                    <a:pt x="285" y="4089"/>
                  </a:lnTo>
                  <a:lnTo>
                    <a:pt x="492" y="3623"/>
                  </a:lnTo>
                  <a:lnTo>
                    <a:pt x="622" y="3365"/>
                  </a:lnTo>
                  <a:lnTo>
                    <a:pt x="777" y="3106"/>
                  </a:lnTo>
                  <a:lnTo>
                    <a:pt x="932" y="2873"/>
                  </a:lnTo>
                  <a:lnTo>
                    <a:pt x="1139" y="2614"/>
                  </a:lnTo>
                  <a:lnTo>
                    <a:pt x="1372" y="2355"/>
                  </a:lnTo>
                  <a:lnTo>
                    <a:pt x="1631" y="2097"/>
                  </a:lnTo>
                  <a:lnTo>
                    <a:pt x="1915" y="1864"/>
                  </a:lnTo>
                  <a:lnTo>
                    <a:pt x="2226" y="1631"/>
                  </a:lnTo>
                  <a:lnTo>
                    <a:pt x="2588" y="1398"/>
                  </a:lnTo>
                  <a:lnTo>
                    <a:pt x="2976" y="1191"/>
                  </a:lnTo>
                  <a:lnTo>
                    <a:pt x="3390" y="984"/>
                  </a:lnTo>
                  <a:lnTo>
                    <a:pt x="3856" y="777"/>
                  </a:lnTo>
                  <a:lnTo>
                    <a:pt x="4374" y="622"/>
                  </a:lnTo>
                  <a:lnTo>
                    <a:pt x="4917" y="466"/>
                  </a:lnTo>
                  <a:lnTo>
                    <a:pt x="5486" y="311"/>
                  </a:lnTo>
                  <a:lnTo>
                    <a:pt x="6133" y="208"/>
                  </a:lnTo>
                  <a:lnTo>
                    <a:pt x="6806" y="104"/>
                  </a:lnTo>
                  <a:lnTo>
                    <a:pt x="7531" y="52"/>
                  </a:lnTo>
                  <a:lnTo>
                    <a:pt x="7531" y="52"/>
                  </a:lnTo>
                  <a:lnTo>
                    <a:pt x="8255" y="1"/>
                  </a:lnTo>
                  <a:lnTo>
                    <a:pt x="8954" y="1"/>
                  </a:lnTo>
                  <a:lnTo>
                    <a:pt x="9601" y="52"/>
                  </a:lnTo>
                  <a:lnTo>
                    <a:pt x="10196" y="130"/>
                  </a:lnTo>
                  <a:lnTo>
                    <a:pt x="10765" y="233"/>
                  </a:lnTo>
                  <a:lnTo>
                    <a:pt x="11309" y="363"/>
                  </a:lnTo>
                  <a:lnTo>
                    <a:pt x="11800" y="518"/>
                  </a:lnTo>
                  <a:lnTo>
                    <a:pt x="12240" y="673"/>
                  </a:lnTo>
                  <a:lnTo>
                    <a:pt x="12680" y="880"/>
                  </a:lnTo>
                  <a:lnTo>
                    <a:pt x="13068" y="1113"/>
                  </a:lnTo>
                  <a:lnTo>
                    <a:pt x="13431" y="1346"/>
                  </a:lnTo>
                  <a:lnTo>
                    <a:pt x="13767" y="1579"/>
                  </a:lnTo>
                  <a:lnTo>
                    <a:pt x="14052" y="1838"/>
                  </a:lnTo>
                  <a:lnTo>
                    <a:pt x="14336" y="2122"/>
                  </a:lnTo>
                  <a:lnTo>
                    <a:pt x="14595" y="2381"/>
                  </a:lnTo>
                  <a:lnTo>
                    <a:pt x="14802" y="2666"/>
                  </a:lnTo>
                  <a:lnTo>
                    <a:pt x="15009" y="2950"/>
                  </a:lnTo>
                  <a:lnTo>
                    <a:pt x="15190" y="3235"/>
                  </a:lnTo>
                  <a:lnTo>
                    <a:pt x="15475" y="3779"/>
                  </a:lnTo>
                  <a:lnTo>
                    <a:pt x="15708" y="4296"/>
                  </a:lnTo>
                  <a:lnTo>
                    <a:pt x="15863" y="4762"/>
                  </a:lnTo>
                  <a:lnTo>
                    <a:pt x="15967" y="5176"/>
                  </a:lnTo>
                  <a:lnTo>
                    <a:pt x="16044" y="5461"/>
                  </a:lnTo>
                  <a:lnTo>
                    <a:pt x="16070" y="5745"/>
                  </a:lnTo>
                  <a:lnTo>
                    <a:pt x="16070" y="11179"/>
                  </a:lnTo>
                  <a:lnTo>
                    <a:pt x="14569" y="12680"/>
                  </a:lnTo>
                  <a:lnTo>
                    <a:pt x="13301" y="7634"/>
                  </a:lnTo>
                  <a:lnTo>
                    <a:pt x="11593" y="5745"/>
                  </a:lnTo>
                  <a:lnTo>
                    <a:pt x="11593" y="5745"/>
                  </a:lnTo>
                  <a:lnTo>
                    <a:pt x="11257" y="5978"/>
                  </a:lnTo>
                  <a:lnTo>
                    <a:pt x="10869" y="6211"/>
                  </a:lnTo>
                  <a:lnTo>
                    <a:pt x="10377" y="6470"/>
                  </a:lnTo>
                  <a:lnTo>
                    <a:pt x="9756" y="6729"/>
                  </a:lnTo>
                  <a:lnTo>
                    <a:pt x="9446" y="6858"/>
                  </a:lnTo>
                  <a:lnTo>
                    <a:pt x="9109" y="6961"/>
                  </a:lnTo>
                  <a:lnTo>
                    <a:pt x="8747" y="7065"/>
                  </a:lnTo>
                  <a:lnTo>
                    <a:pt x="8385" y="7117"/>
                  </a:lnTo>
                  <a:lnTo>
                    <a:pt x="7997" y="7168"/>
                  </a:lnTo>
                  <a:lnTo>
                    <a:pt x="7608" y="7194"/>
                  </a:lnTo>
                  <a:lnTo>
                    <a:pt x="7608" y="7194"/>
                  </a:lnTo>
                  <a:lnTo>
                    <a:pt x="7246" y="7168"/>
                  </a:lnTo>
                  <a:lnTo>
                    <a:pt x="6910" y="7143"/>
                  </a:lnTo>
                  <a:lnTo>
                    <a:pt x="6573" y="7091"/>
                  </a:lnTo>
                  <a:lnTo>
                    <a:pt x="6289" y="7013"/>
                  </a:lnTo>
                  <a:lnTo>
                    <a:pt x="6004" y="6936"/>
                  </a:lnTo>
                  <a:lnTo>
                    <a:pt x="5771" y="6858"/>
                  </a:lnTo>
                  <a:lnTo>
                    <a:pt x="5331" y="6651"/>
                  </a:lnTo>
                  <a:lnTo>
                    <a:pt x="5021" y="6470"/>
                  </a:lnTo>
                  <a:lnTo>
                    <a:pt x="4788" y="6289"/>
                  </a:lnTo>
                  <a:lnTo>
                    <a:pt x="4607" y="6133"/>
                  </a:lnTo>
                  <a:lnTo>
                    <a:pt x="2795" y="7401"/>
                  </a:lnTo>
                  <a:lnTo>
                    <a:pt x="1320" y="1332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46"/>
            <p:cNvSpPr/>
            <p:nvPr/>
          </p:nvSpPr>
          <p:spPr>
            <a:xfrm>
              <a:off x="5046169" y="2745462"/>
              <a:ext cx="50230" cy="27115"/>
            </a:xfrm>
            <a:custGeom>
              <a:rect b="b" l="l" r="r" t="t"/>
              <a:pathLst>
                <a:path extrusionOk="0" h="1579" w="2925">
                  <a:moveTo>
                    <a:pt x="1113" y="0"/>
                  </a:moveTo>
                  <a:lnTo>
                    <a:pt x="854" y="52"/>
                  </a:lnTo>
                  <a:lnTo>
                    <a:pt x="621" y="104"/>
                  </a:lnTo>
                  <a:lnTo>
                    <a:pt x="414" y="207"/>
                  </a:lnTo>
                  <a:lnTo>
                    <a:pt x="259" y="311"/>
                  </a:lnTo>
                  <a:lnTo>
                    <a:pt x="130" y="440"/>
                  </a:lnTo>
                  <a:lnTo>
                    <a:pt x="52" y="595"/>
                  </a:lnTo>
                  <a:lnTo>
                    <a:pt x="0" y="751"/>
                  </a:lnTo>
                  <a:lnTo>
                    <a:pt x="26" y="906"/>
                  </a:lnTo>
                  <a:lnTo>
                    <a:pt x="104" y="1061"/>
                  </a:lnTo>
                  <a:lnTo>
                    <a:pt x="233" y="1190"/>
                  </a:lnTo>
                  <a:lnTo>
                    <a:pt x="414" y="1320"/>
                  </a:lnTo>
                  <a:lnTo>
                    <a:pt x="621" y="1423"/>
                  </a:lnTo>
                  <a:lnTo>
                    <a:pt x="880" y="1501"/>
                  </a:lnTo>
                  <a:lnTo>
                    <a:pt x="1139" y="1553"/>
                  </a:lnTo>
                  <a:lnTo>
                    <a:pt x="1450" y="1579"/>
                  </a:lnTo>
                  <a:lnTo>
                    <a:pt x="1812" y="1579"/>
                  </a:lnTo>
                  <a:lnTo>
                    <a:pt x="2071" y="1527"/>
                  </a:lnTo>
                  <a:lnTo>
                    <a:pt x="2303" y="1475"/>
                  </a:lnTo>
                  <a:lnTo>
                    <a:pt x="2510" y="1372"/>
                  </a:lnTo>
                  <a:lnTo>
                    <a:pt x="2666" y="1268"/>
                  </a:lnTo>
                  <a:lnTo>
                    <a:pt x="2795" y="1139"/>
                  </a:lnTo>
                  <a:lnTo>
                    <a:pt x="2899" y="1009"/>
                  </a:lnTo>
                  <a:lnTo>
                    <a:pt x="2924" y="854"/>
                  </a:lnTo>
                  <a:lnTo>
                    <a:pt x="2899" y="673"/>
                  </a:lnTo>
                  <a:lnTo>
                    <a:pt x="2821" y="518"/>
                  </a:lnTo>
                  <a:lnTo>
                    <a:pt x="2692" y="388"/>
                  </a:lnTo>
                  <a:lnTo>
                    <a:pt x="2510" y="259"/>
                  </a:lnTo>
                  <a:lnTo>
                    <a:pt x="2303" y="155"/>
                  </a:lnTo>
                  <a:lnTo>
                    <a:pt x="2071" y="78"/>
                  </a:lnTo>
                  <a:lnTo>
                    <a:pt x="1786" y="26"/>
                  </a:lnTo>
                  <a:lnTo>
                    <a:pt x="1501"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46"/>
            <p:cNvSpPr/>
            <p:nvPr/>
          </p:nvSpPr>
          <p:spPr>
            <a:xfrm>
              <a:off x="5046169" y="2745462"/>
              <a:ext cx="50230" cy="27115"/>
            </a:xfrm>
            <a:custGeom>
              <a:rect b="b" l="l" r="r" t="t"/>
              <a:pathLst>
                <a:path extrusionOk="0" fill="none" h="1579" w="2925">
                  <a:moveTo>
                    <a:pt x="1398" y="0"/>
                  </a:moveTo>
                  <a:lnTo>
                    <a:pt x="1398" y="0"/>
                  </a:lnTo>
                  <a:lnTo>
                    <a:pt x="1113" y="0"/>
                  </a:lnTo>
                  <a:lnTo>
                    <a:pt x="854" y="52"/>
                  </a:lnTo>
                  <a:lnTo>
                    <a:pt x="621" y="104"/>
                  </a:lnTo>
                  <a:lnTo>
                    <a:pt x="414" y="207"/>
                  </a:lnTo>
                  <a:lnTo>
                    <a:pt x="259" y="311"/>
                  </a:lnTo>
                  <a:lnTo>
                    <a:pt x="130" y="440"/>
                  </a:lnTo>
                  <a:lnTo>
                    <a:pt x="52" y="595"/>
                  </a:lnTo>
                  <a:lnTo>
                    <a:pt x="0" y="751"/>
                  </a:lnTo>
                  <a:lnTo>
                    <a:pt x="0" y="751"/>
                  </a:lnTo>
                  <a:lnTo>
                    <a:pt x="26" y="906"/>
                  </a:lnTo>
                  <a:lnTo>
                    <a:pt x="104" y="1061"/>
                  </a:lnTo>
                  <a:lnTo>
                    <a:pt x="233" y="1190"/>
                  </a:lnTo>
                  <a:lnTo>
                    <a:pt x="414" y="1320"/>
                  </a:lnTo>
                  <a:lnTo>
                    <a:pt x="621" y="1423"/>
                  </a:lnTo>
                  <a:lnTo>
                    <a:pt x="880" y="1501"/>
                  </a:lnTo>
                  <a:lnTo>
                    <a:pt x="1139" y="1553"/>
                  </a:lnTo>
                  <a:lnTo>
                    <a:pt x="1450" y="1579"/>
                  </a:lnTo>
                  <a:lnTo>
                    <a:pt x="1450" y="1579"/>
                  </a:lnTo>
                  <a:lnTo>
                    <a:pt x="1527" y="1579"/>
                  </a:lnTo>
                  <a:lnTo>
                    <a:pt x="1527" y="1579"/>
                  </a:lnTo>
                  <a:lnTo>
                    <a:pt x="1812" y="1579"/>
                  </a:lnTo>
                  <a:lnTo>
                    <a:pt x="2071" y="1527"/>
                  </a:lnTo>
                  <a:lnTo>
                    <a:pt x="2303" y="1475"/>
                  </a:lnTo>
                  <a:lnTo>
                    <a:pt x="2510" y="1372"/>
                  </a:lnTo>
                  <a:lnTo>
                    <a:pt x="2666" y="1268"/>
                  </a:lnTo>
                  <a:lnTo>
                    <a:pt x="2795" y="1139"/>
                  </a:lnTo>
                  <a:lnTo>
                    <a:pt x="2899" y="1009"/>
                  </a:lnTo>
                  <a:lnTo>
                    <a:pt x="2924" y="854"/>
                  </a:lnTo>
                  <a:lnTo>
                    <a:pt x="2924" y="854"/>
                  </a:lnTo>
                  <a:lnTo>
                    <a:pt x="2899" y="673"/>
                  </a:lnTo>
                  <a:lnTo>
                    <a:pt x="2821" y="518"/>
                  </a:lnTo>
                  <a:lnTo>
                    <a:pt x="2692" y="388"/>
                  </a:lnTo>
                  <a:lnTo>
                    <a:pt x="2510" y="259"/>
                  </a:lnTo>
                  <a:lnTo>
                    <a:pt x="2303" y="155"/>
                  </a:lnTo>
                  <a:lnTo>
                    <a:pt x="2071" y="78"/>
                  </a:lnTo>
                  <a:lnTo>
                    <a:pt x="1786" y="26"/>
                  </a:lnTo>
                  <a:lnTo>
                    <a:pt x="1501" y="0"/>
                  </a:lnTo>
                  <a:lnTo>
                    <a:pt x="1501" y="0"/>
                  </a:lnTo>
                  <a:lnTo>
                    <a:pt x="139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46"/>
            <p:cNvSpPr/>
            <p:nvPr/>
          </p:nvSpPr>
          <p:spPr>
            <a:xfrm>
              <a:off x="5195038" y="2745462"/>
              <a:ext cx="49783" cy="27115"/>
            </a:xfrm>
            <a:custGeom>
              <a:rect b="b" l="l" r="r" t="t"/>
              <a:pathLst>
                <a:path extrusionOk="0" h="1579" w="2899">
                  <a:moveTo>
                    <a:pt x="1113" y="0"/>
                  </a:moveTo>
                  <a:lnTo>
                    <a:pt x="854" y="52"/>
                  </a:lnTo>
                  <a:lnTo>
                    <a:pt x="621" y="104"/>
                  </a:lnTo>
                  <a:lnTo>
                    <a:pt x="414" y="207"/>
                  </a:lnTo>
                  <a:lnTo>
                    <a:pt x="233" y="311"/>
                  </a:lnTo>
                  <a:lnTo>
                    <a:pt x="104" y="440"/>
                  </a:lnTo>
                  <a:lnTo>
                    <a:pt x="26" y="595"/>
                  </a:lnTo>
                  <a:lnTo>
                    <a:pt x="0" y="751"/>
                  </a:lnTo>
                  <a:lnTo>
                    <a:pt x="26" y="906"/>
                  </a:lnTo>
                  <a:lnTo>
                    <a:pt x="104" y="1061"/>
                  </a:lnTo>
                  <a:lnTo>
                    <a:pt x="233" y="1190"/>
                  </a:lnTo>
                  <a:lnTo>
                    <a:pt x="388" y="1320"/>
                  </a:lnTo>
                  <a:lnTo>
                    <a:pt x="621" y="1423"/>
                  </a:lnTo>
                  <a:lnTo>
                    <a:pt x="854" y="1501"/>
                  </a:lnTo>
                  <a:lnTo>
                    <a:pt x="1139" y="1553"/>
                  </a:lnTo>
                  <a:lnTo>
                    <a:pt x="1423" y="1579"/>
                  </a:lnTo>
                  <a:lnTo>
                    <a:pt x="1786" y="1579"/>
                  </a:lnTo>
                  <a:lnTo>
                    <a:pt x="2044" y="1527"/>
                  </a:lnTo>
                  <a:lnTo>
                    <a:pt x="2277" y="1475"/>
                  </a:lnTo>
                  <a:lnTo>
                    <a:pt x="2484" y="1372"/>
                  </a:lnTo>
                  <a:lnTo>
                    <a:pt x="2665" y="1268"/>
                  </a:lnTo>
                  <a:lnTo>
                    <a:pt x="2795" y="1139"/>
                  </a:lnTo>
                  <a:lnTo>
                    <a:pt x="2872" y="1009"/>
                  </a:lnTo>
                  <a:lnTo>
                    <a:pt x="2898" y="854"/>
                  </a:lnTo>
                  <a:lnTo>
                    <a:pt x="2872" y="673"/>
                  </a:lnTo>
                  <a:lnTo>
                    <a:pt x="2795" y="518"/>
                  </a:lnTo>
                  <a:lnTo>
                    <a:pt x="2665" y="388"/>
                  </a:lnTo>
                  <a:lnTo>
                    <a:pt x="2510" y="259"/>
                  </a:lnTo>
                  <a:lnTo>
                    <a:pt x="2277" y="155"/>
                  </a:lnTo>
                  <a:lnTo>
                    <a:pt x="2044" y="78"/>
                  </a:lnTo>
                  <a:lnTo>
                    <a:pt x="1760" y="26"/>
                  </a:lnTo>
                  <a:lnTo>
                    <a:pt x="1475"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46"/>
            <p:cNvSpPr/>
            <p:nvPr/>
          </p:nvSpPr>
          <p:spPr>
            <a:xfrm>
              <a:off x="5195038" y="2745462"/>
              <a:ext cx="49783" cy="27115"/>
            </a:xfrm>
            <a:custGeom>
              <a:rect b="b" l="l" r="r" t="t"/>
              <a:pathLst>
                <a:path extrusionOk="0" fill="none" h="1579" w="2899">
                  <a:moveTo>
                    <a:pt x="1372" y="0"/>
                  </a:moveTo>
                  <a:lnTo>
                    <a:pt x="1372" y="0"/>
                  </a:lnTo>
                  <a:lnTo>
                    <a:pt x="1113" y="0"/>
                  </a:lnTo>
                  <a:lnTo>
                    <a:pt x="854" y="52"/>
                  </a:lnTo>
                  <a:lnTo>
                    <a:pt x="621" y="104"/>
                  </a:lnTo>
                  <a:lnTo>
                    <a:pt x="414" y="207"/>
                  </a:lnTo>
                  <a:lnTo>
                    <a:pt x="233" y="311"/>
                  </a:lnTo>
                  <a:lnTo>
                    <a:pt x="104" y="440"/>
                  </a:lnTo>
                  <a:lnTo>
                    <a:pt x="26" y="595"/>
                  </a:lnTo>
                  <a:lnTo>
                    <a:pt x="0" y="751"/>
                  </a:lnTo>
                  <a:lnTo>
                    <a:pt x="0" y="751"/>
                  </a:lnTo>
                  <a:lnTo>
                    <a:pt x="26" y="906"/>
                  </a:lnTo>
                  <a:lnTo>
                    <a:pt x="104" y="1061"/>
                  </a:lnTo>
                  <a:lnTo>
                    <a:pt x="233" y="1190"/>
                  </a:lnTo>
                  <a:lnTo>
                    <a:pt x="388" y="1320"/>
                  </a:lnTo>
                  <a:lnTo>
                    <a:pt x="621" y="1423"/>
                  </a:lnTo>
                  <a:lnTo>
                    <a:pt x="854" y="1501"/>
                  </a:lnTo>
                  <a:lnTo>
                    <a:pt x="1139" y="1553"/>
                  </a:lnTo>
                  <a:lnTo>
                    <a:pt x="1423" y="1579"/>
                  </a:lnTo>
                  <a:lnTo>
                    <a:pt x="1423" y="1579"/>
                  </a:lnTo>
                  <a:lnTo>
                    <a:pt x="1527" y="1579"/>
                  </a:lnTo>
                  <a:lnTo>
                    <a:pt x="1527" y="1579"/>
                  </a:lnTo>
                  <a:lnTo>
                    <a:pt x="1786" y="1579"/>
                  </a:lnTo>
                  <a:lnTo>
                    <a:pt x="2044" y="1527"/>
                  </a:lnTo>
                  <a:lnTo>
                    <a:pt x="2277" y="1475"/>
                  </a:lnTo>
                  <a:lnTo>
                    <a:pt x="2484" y="1372"/>
                  </a:lnTo>
                  <a:lnTo>
                    <a:pt x="2665" y="1268"/>
                  </a:lnTo>
                  <a:lnTo>
                    <a:pt x="2795" y="1139"/>
                  </a:lnTo>
                  <a:lnTo>
                    <a:pt x="2872" y="1009"/>
                  </a:lnTo>
                  <a:lnTo>
                    <a:pt x="2898" y="854"/>
                  </a:lnTo>
                  <a:lnTo>
                    <a:pt x="2898" y="854"/>
                  </a:lnTo>
                  <a:lnTo>
                    <a:pt x="2872" y="673"/>
                  </a:lnTo>
                  <a:lnTo>
                    <a:pt x="2795" y="518"/>
                  </a:lnTo>
                  <a:lnTo>
                    <a:pt x="2665" y="388"/>
                  </a:lnTo>
                  <a:lnTo>
                    <a:pt x="2510" y="259"/>
                  </a:lnTo>
                  <a:lnTo>
                    <a:pt x="2277" y="155"/>
                  </a:lnTo>
                  <a:lnTo>
                    <a:pt x="2044" y="78"/>
                  </a:lnTo>
                  <a:lnTo>
                    <a:pt x="1760" y="26"/>
                  </a:lnTo>
                  <a:lnTo>
                    <a:pt x="1475" y="0"/>
                  </a:lnTo>
                  <a:lnTo>
                    <a:pt x="1475" y="0"/>
                  </a:lnTo>
                  <a:lnTo>
                    <a:pt x="137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46"/>
            <p:cNvSpPr/>
            <p:nvPr/>
          </p:nvSpPr>
          <p:spPr>
            <a:xfrm>
              <a:off x="5091488" y="3715072"/>
              <a:ext cx="52908" cy="7573"/>
            </a:xfrm>
            <a:custGeom>
              <a:rect b="b" l="l" r="r" t="t"/>
              <a:pathLst>
                <a:path extrusionOk="0" fill="none" h="441" w="3081">
                  <a:moveTo>
                    <a:pt x="1" y="0"/>
                  </a:moveTo>
                  <a:lnTo>
                    <a:pt x="1" y="0"/>
                  </a:lnTo>
                  <a:lnTo>
                    <a:pt x="441" y="104"/>
                  </a:lnTo>
                  <a:lnTo>
                    <a:pt x="1088" y="233"/>
                  </a:lnTo>
                  <a:lnTo>
                    <a:pt x="1916" y="362"/>
                  </a:lnTo>
                  <a:lnTo>
                    <a:pt x="2407" y="388"/>
                  </a:lnTo>
                  <a:lnTo>
                    <a:pt x="2899" y="440"/>
                  </a:lnTo>
                  <a:lnTo>
                    <a:pt x="2899" y="440"/>
                  </a:lnTo>
                  <a:lnTo>
                    <a:pt x="3080" y="104"/>
                  </a:lnTo>
                  <a:lnTo>
                    <a:pt x="3080" y="104"/>
                  </a:lnTo>
                  <a:lnTo>
                    <a:pt x="2381" y="155"/>
                  </a:lnTo>
                  <a:lnTo>
                    <a:pt x="1631" y="181"/>
                  </a:lnTo>
                  <a:lnTo>
                    <a:pt x="1631" y="181"/>
                  </a:lnTo>
                  <a:lnTo>
                    <a:pt x="1191" y="155"/>
                  </a:lnTo>
                  <a:lnTo>
                    <a:pt x="777" y="130"/>
                  </a:lnTo>
                  <a:lnTo>
                    <a:pt x="389" y="78"/>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46"/>
            <p:cNvSpPr/>
            <p:nvPr/>
          </p:nvSpPr>
          <p:spPr>
            <a:xfrm>
              <a:off x="5087933" y="3714179"/>
              <a:ext cx="3572" cy="910"/>
            </a:xfrm>
            <a:custGeom>
              <a:rect b="b" l="l" r="r" t="t"/>
              <a:pathLst>
                <a:path extrusionOk="0" fill="none" h="53" w="208">
                  <a:moveTo>
                    <a:pt x="1" y="0"/>
                  </a:moveTo>
                  <a:lnTo>
                    <a:pt x="1" y="0"/>
                  </a:lnTo>
                  <a:lnTo>
                    <a:pt x="208" y="52"/>
                  </a:lnTo>
                  <a:lnTo>
                    <a:pt x="208" y="52"/>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46"/>
            <p:cNvSpPr/>
            <p:nvPr/>
          </p:nvSpPr>
          <p:spPr>
            <a:xfrm>
              <a:off x="5210579" y="3723951"/>
              <a:ext cx="120001" cy="114661"/>
            </a:xfrm>
            <a:custGeom>
              <a:rect b="b" l="l" r="r" t="t"/>
              <a:pathLst>
                <a:path extrusionOk="0" h="6677" w="6988">
                  <a:moveTo>
                    <a:pt x="78" y="1"/>
                  </a:moveTo>
                  <a:lnTo>
                    <a:pt x="1" y="78"/>
                  </a:lnTo>
                  <a:lnTo>
                    <a:pt x="803" y="984"/>
                  </a:lnTo>
                  <a:lnTo>
                    <a:pt x="1657" y="1942"/>
                  </a:lnTo>
                  <a:lnTo>
                    <a:pt x="2744" y="3080"/>
                  </a:lnTo>
                  <a:lnTo>
                    <a:pt x="3779" y="4089"/>
                  </a:lnTo>
                  <a:lnTo>
                    <a:pt x="4322" y="4581"/>
                  </a:lnTo>
                  <a:lnTo>
                    <a:pt x="4866" y="5073"/>
                  </a:lnTo>
                  <a:lnTo>
                    <a:pt x="5383" y="5538"/>
                  </a:lnTo>
                  <a:lnTo>
                    <a:pt x="5927" y="5952"/>
                  </a:lnTo>
                  <a:lnTo>
                    <a:pt x="6470" y="6341"/>
                  </a:lnTo>
                  <a:lnTo>
                    <a:pt x="6962" y="6677"/>
                  </a:lnTo>
                  <a:lnTo>
                    <a:pt x="6987" y="6573"/>
                  </a:lnTo>
                  <a:lnTo>
                    <a:pt x="6496" y="6237"/>
                  </a:lnTo>
                  <a:lnTo>
                    <a:pt x="5978" y="5849"/>
                  </a:lnTo>
                  <a:lnTo>
                    <a:pt x="5435" y="5435"/>
                  </a:lnTo>
                  <a:lnTo>
                    <a:pt x="4917" y="4969"/>
                  </a:lnTo>
                  <a:lnTo>
                    <a:pt x="4374" y="4503"/>
                  </a:lnTo>
                  <a:lnTo>
                    <a:pt x="3831" y="3986"/>
                  </a:lnTo>
                  <a:lnTo>
                    <a:pt x="2821" y="3002"/>
                  </a:lnTo>
                  <a:lnTo>
                    <a:pt x="1735" y="1864"/>
                  </a:lnTo>
                  <a:lnTo>
                    <a:pt x="881" y="906"/>
                  </a:lnTo>
                  <a:lnTo>
                    <a:pt x="285" y="260"/>
                  </a:lnTo>
                  <a:lnTo>
                    <a:pt x="130" y="78"/>
                  </a:lnTo>
                  <a:lnTo>
                    <a:pt x="78"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46"/>
            <p:cNvSpPr/>
            <p:nvPr/>
          </p:nvSpPr>
          <p:spPr>
            <a:xfrm>
              <a:off x="5299017" y="3836825"/>
              <a:ext cx="45335" cy="337285"/>
            </a:xfrm>
            <a:custGeom>
              <a:rect b="b" l="l" r="r" t="t"/>
              <a:pathLst>
                <a:path extrusionOk="0" h="19641" w="2640">
                  <a:moveTo>
                    <a:pt x="1837" y="0"/>
                  </a:moveTo>
                  <a:lnTo>
                    <a:pt x="1812" y="104"/>
                  </a:lnTo>
                  <a:lnTo>
                    <a:pt x="2174" y="337"/>
                  </a:lnTo>
                  <a:lnTo>
                    <a:pt x="2536" y="518"/>
                  </a:lnTo>
                  <a:lnTo>
                    <a:pt x="2096" y="3339"/>
                  </a:lnTo>
                  <a:lnTo>
                    <a:pt x="1268" y="9006"/>
                  </a:lnTo>
                  <a:lnTo>
                    <a:pt x="802" y="12344"/>
                  </a:lnTo>
                  <a:lnTo>
                    <a:pt x="414" y="15475"/>
                  </a:lnTo>
                  <a:lnTo>
                    <a:pt x="233" y="16846"/>
                  </a:lnTo>
                  <a:lnTo>
                    <a:pt x="104" y="18011"/>
                  </a:lnTo>
                  <a:lnTo>
                    <a:pt x="26" y="18968"/>
                  </a:lnTo>
                  <a:lnTo>
                    <a:pt x="0" y="19641"/>
                  </a:lnTo>
                  <a:lnTo>
                    <a:pt x="104" y="19641"/>
                  </a:lnTo>
                  <a:lnTo>
                    <a:pt x="130" y="18968"/>
                  </a:lnTo>
                  <a:lnTo>
                    <a:pt x="207" y="18037"/>
                  </a:lnTo>
                  <a:lnTo>
                    <a:pt x="337" y="16846"/>
                  </a:lnTo>
                  <a:lnTo>
                    <a:pt x="492" y="15475"/>
                  </a:lnTo>
                  <a:lnTo>
                    <a:pt x="802" y="13172"/>
                  </a:lnTo>
                  <a:lnTo>
                    <a:pt x="1139" y="10688"/>
                  </a:lnTo>
                  <a:lnTo>
                    <a:pt x="1837" y="5823"/>
                  </a:lnTo>
                  <a:lnTo>
                    <a:pt x="2407" y="2019"/>
                  </a:lnTo>
                  <a:lnTo>
                    <a:pt x="2588" y="880"/>
                  </a:lnTo>
                  <a:lnTo>
                    <a:pt x="2640" y="492"/>
                  </a:lnTo>
                  <a:lnTo>
                    <a:pt x="2640" y="440"/>
                  </a:lnTo>
                  <a:lnTo>
                    <a:pt x="2614" y="440"/>
                  </a:lnTo>
                  <a:lnTo>
                    <a:pt x="2226" y="233"/>
                  </a:lnTo>
                  <a:lnTo>
                    <a:pt x="183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46"/>
            <p:cNvSpPr/>
            <p:nvPr/>
          </p:nvSpPr>
          <p:spPr>
            <a:xfrm>
              <a:off x="5031504" y="3729738"/>
              <a:ext cx="96441" cy="121770"/>
            </a:xfrm>
            <a:custGeom>
              <a:rect b="b" l="l" r="r" t="t"/>
              <a:pathLst>
                <a:path extrusionOk="0" h="7091" w="5616">
                  <a:moveTo>
                    <a:pt x="5538" y="0"/>
                  </a:moveTo>
                  <a:lnTo>
                    <a:pt x="5357" y="259"/>
                  </a:lnTo>
                  <a:lnTo>
                    <a:pt x="4348" y="1682"/>
                  </a:lnTo>
                  <a:lnTo>
                    <a:pt x="3597" y="2717"/>
                  </a:lnTo>
                  <a:lnTo>
                    <a:pt x="2718" y="3856"/>
                  </a:lnTo>
                  <a:lnTo>
                    <a:pt x="2071" y="4684"/>
                  </a:lnTo>
                  <a:lnTo>
                    <a:pt x="1372" y="5486"/>
                  </a:lnTo>
                  <a:lnTo>
                    <a:pt x="673" y="6262"/>
                  </a:lnTo>
                  <a:lnTo>
                    <a:pt x="0" y="6987"/>
                  </a:lnTo>
                  <a:lnTo>
                    <a:pt x="26" y="7090"/>
                  </a:lnTo>
                  <a:lnTo>
                    <a:pt x="440" y="6676"/>
                  </a:lnTo>
                  <a:lnTo>
                    <a:pt x="880" y="6211"/>
                  </a:lnTo>
                  <a:lnTo>
                    <a:pt x="1734" y="5253"/>
                  </a:lnTo>
                  <a:lnTo>
                    <a:pt x="2536" y="4244"/>
                  </a:lnTo>
                  <a:lnTo>
                    <a:pt x="3313" y="3261"/>
                  </a:lnTo>
                  <a:lnTo>
                    <a:pt x="4218" y="2019"/>
                  </a:lnTo>
                  <a:lnTo>
                    <a:pt x="4969" y="1009"/>
                  </a:lnTo>
                  <a:lnTo>
                    <a:pt x="5616" y="52"/>
                  </a:lnTo>
                  <a:lnTo>
                    <a:pt x="553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46"/>
            <p:cNvSpPr/>
            <p:nvPr/>
          </p:nvSpPr>
          <p:spPr>
            <a:xfrm>
              <a:off x="5010176" y="3849705"/>
              <a:ext cx="72004" cy="380852"/>
            </a:xfrm>
            <a:custGeom>
              <a:rect b="b" l="l" r="r" t="t"/>
              <a:pathLst>
                <a:path extrusionOk="0" h="22178" w="4193">
                  <a:moveTo>
                    <a:pt x="1242" y="1"/>
                  </a:moveTo>
                  <a:lnTo>
                    <a:pt x="621" y="596"/>
                  </a:lnTo>
                  <a:lnTo>
                    <a:pt x="26" y="1088"/>
                  </a:lnTo>
                  <a:lnTo>
                    <a:pt x="0" y="1114"/>
                  </a:lnTo>
                  <a:lnTo>
                    <a:pt x="0" y="1165"/>
                  </a:lnTo>
                  <a:lnTo>
                    <a:pt x="52" y="1243"/>
                  </a:lnTo>
                  <a:lnTo>
                    <a:pt x="259" y="1786"/>
                  </a:lnTo>
                  <a:lnTo>
                    <a:pt x="647" y="2899"/>
                  </a:lnTo>
                  <a:lnTo>
                    <a:pt x="906" y="3675"/>
                  </a:lnTo>
                  <a:lnTo>
                    <a:pt x="1165" y="4607"/>
                  </a:lnTo>
                  <a:lnTo>
                    <a:pt x="1475" y="5668"/>
                  </a:lnTo>
                  <a:lnTo>
                    <a:pt x="1786" y="6858"/>
                  </a:lnTo>
                  <a:lnTo>
                    <a:pt x="2096" y="8230"/>
                  </a:lnTo>
                  <a:lnTo>
                    <a:pt x="2407" y="9756"/>
                  </a:lnTo>
                  <a:lnTo>
                    <a:pt x="2743" y="11413"/>
                  </a:lnTo>
                  <a:lnTo>
                    <a:pt x="3054" y="13250"/>
                  </a:lnTo>
                  <a:lnTo>
                    <a:pt x="3338" y="15242"/>
                  </a:lnTo>
                  <a:lnTo>
                    <a:pt x="3623" y="17390"/>
                  </a:lnTo>
                  <a:lnTo>
                    <a:pt x="3856" y="19693"/>
                  </a:lnTo>
                  <a:lnTo>
                    <a:pt x="4089" y="22177"/>
                  </a:lnTo>
                  <a:lnTo>
                    <a:pt x="4192" y="22151"/>
                  </a:lnTo>
                  <a:lnTo>
                    <a:pt x="3960" y="19641"/>
                  </a:lnTo>
                  <a:lnTo>
                    <a:pt x="3701" y="17287"/>
                  </a:lnTo>
                  <a:lnTo>
                    <a:pt x="3416" y="15087"/>
                  </a:lnTo>
                  <a:lnTo>
                    <a:pt x="3131" y="13069"/>
                  </a:lnTo>
                  <a:lnTo>
                    <a:pt x="2795" y="11231"/>
                  </a:lnTo>
                  <a:lnTo>
                    <a:pt x="2485" y="9524"/>
                  </a:lnTo>
                  <a:lnTo>
                    <a:pt x="2148" y="7997"/>
                  </a:lnTo>
                  <a:lnTo>
                    <a:pt x="1838" y="6625"/>
                  </a:lnTo>
                  <a:lnTo>
                    <a:pt x="1527" y="5435"/>
                  </a:lnTo>
                  <a:lnTo>
                    <a:pt x="1217" y="4374"/>
                  </a:lnTo>
                  <a:lnTo>
                    <a:pt x="932" y="3468"/>
                  </a:lnTo>
                  <a:lnTo>
                    <a:pt x="699" y="2718"/>
                  </a:lnTo>
                  <a:lnTo>
                    <a:pt x="311" y="1631"/>
                  </a:lnTo>
                  <a:lnTo>
                    <a:pt x="130" y="1165"/>
                  </a:lnTo>
                  <a:lnTo>
                    <a:pt x="699" y="674"/>
                  </a:lnTo>
                  <a:lnTo>
                    <a:pt x="1268" y="104"/>
                  </a:lnTo>
                  <a:lnTo>
                    <a:pt x="1242"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46"/>
            <p:cNvSpPr/>
            <p:nvPr/>
          </p:nvSpPr>
          <p:spPr>
            <a:xfrm>
              <a:off x="4847982" y="3841273"/>
              <a:ext cx="7127" cy="7127"/>
            </a:xfrm>
            <a:custGeom>
              <a:rect b="b" l="l" r="r" t="t"/>
              <a:pathLst>
                <a:path extrusionOk="0" h="415" w="415">
                  <a:moveTo>
                    <a:pt x="414" y="0"/>
                  </a:moveTo>
                  <a:lnTo>
                    <a:pt x="78" y="337"/>
                  </a:lnTo>
                  <a:lnTo>
                    <a:pt x="78" y="337"/>
                  </a:lnTo>
                  <a:lnTo>
                    <a:pt x="363" y="155"/>
                  </a:lnTo>
                  <a:lnTo>
                    <a:pt x="414" y="0"/>
                  </a:lnTo>
                  <a:close/>
                  <a:moveTo>
                    <a:pt x="78" y="337"/>
                  </a:moveTo>
                  <a:lnTo>
                    <a:pt x="78" y="337"/>
                  </a:lnTo>
                  <a:lnTo>
                    <a:pt x="0" y="414"/>
                  </a:lnTo>
                  <a:lnTo>
                    <a:pt x="78" y="337"/>
                  </a:lnTo>
                  <a:close/>
                </a:path>
              </a:pathLst>
            </a:custGeom>
            <a:solidFill>
              <a:srgbClr val="134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46"/>
            <p:cNvSpPr/>
            <p:nvPr/>
          </p:nvSpPr>
          <p:spPr>
            <a:xfrm>
              <a:off x="4847982" y="3841273"/>
              <a:ext cx="7127" cy="7127"/>
            </a:xfrm>
            <a:custGeom>
              <a:rect b="b" l="l" r="r" t="t"/>
              <a:pathLst>
                <a:path extrusionOk="0" fill="none" h="415" w="415">
                  <a:moveTo>
                    <a:pt x="414" y="0"/>
                  </a:moveTo>
                  <a:lnTo>
                    <a:pt x="414" y="0"/>
                  </a:lnTo>
                  <a:lnTo>
                    <a:pt x="0" y="414"/>
                  </a:lnTo>
                  <a:lnTo>
                    <a:pt x="0" y="414"/>
                  </a:lnTo>
                  <a:lnTo>
                    <a:pt x="78" y="337"/>
                  </a:lnTo>
                  <a:lnTo>
                    <a:pt x="363" y="155"/>
                  </a:lnTo>
                  <a:lnTo>
                    <a:pt x="363" y="155"/>
                  </a:lnTo>
                  <a:lnTo>
                    <a:pt x="4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46"/>
            <p:cNvSpPr/>
            <p:nvPr/>
          </p:nvSpPr>
          <p:spPr>
            <a:xfrm>
              <a:off x="4854198" y="3822607"/>
              <a:ext cx="137328" cy="50230"/>
            </a:xfrm>
            <a:custGeom>
              <a:rect b="b" l="l" r="r" t="t"/>
              <a:pathLst>
                <a:path extrusionOk="0" h="2925" w="7997">
                  <a:moveTo>
                    <a:pt x="2718" y="0"/>
                  </a:moveTo>
                  <a:lnTo>
                    <a:pt x="2381" y="26"/>
                  </a:lnTo>
                  <a:lnTo>
                    <a:pt x="2045" y="78"/>
                  </a:lnTo>
                  <a:lnTo>
                    <a:pt x="1709" y="156"/>
                  </a:lnTo>
                  <a:lnTo>
                    <a:pt x="1372" y="259"/>
                  </a:lnTo>
                  <a:lnTo>
                    <a:pt x="1036" y="389"/>
                  </a:lnTo>
                  <a:lnTo>
                    <a:pt x="699" y="596"/>
                  </a:lnTo>
                  <a:lnTo>
                    <a:pt x="363" y="803"/>
                  </a:lnTo>
                  <a:lnTo>
                    <a:pt x="52" y="1087"/>
                  </a:lnTo>
                  <a:lnTo>
                    <a:pt x="1" y="1242"/>
                  </a:lnTo>
                  <a:lnTo>
                    <a:pt x="441" y="1035"/>
                  </a:lnTo>
                  <a:lnTo>
                    <a:pt x="725" y="932"/>
                  </a:lnTo>
                  <a:lnTo>
                    <a:pt x="1036" y="828"/>
                  </a:lnTo>
                  <a:lnTo>
                    <a:pt x="1372" y="725"/>
                  </a:lnTo>
                  <a:lnTo>
                    <a:pt x="1760" y="647"/>
                  </a:lnTo>
                  <a:lnTo>
                    <a:pt x="2174" y="596"/>
                  </a:lnTo>
                  <a:lnTo>
                    <a:pt x="2614" y="596"/>
                  </a:lnTo>
                  <a:lnTo>
                    <a:pt x="3158" y="621"/>
                  </a:lnTo>
                  <a:lnTo>
                    <a:pt x="3753" y="699"/>
                  </a:lnTo>
                  <a:lnTo>
                    <a:pt x="4063" y="751"/>
                  </a:lnTo>
                  <a:lnTo>
                    <a:pt x="4374" y="854"/>
                  </a:lnTo>
                  <a:lnTo>
                    <a:pt x="4710" y="958"/>
                  </a:lnTo>
                  <a:lnTo>
                    <a:pt x="5047" y="1061"/>
                  </a:lnTo>
                  <a:lnTo>
                    <a:pt x="5383" y="1217"/>
                  </a:lnTo>
                  <a:lnTo>
                    <a:pt x="5745" y="1372"/>
                  </a:lnTo>
                  <a:lnTo>
                    <a:pt x="6108" y="1579"/>
                  </a:lnTo>
                  <a:lnTo>
                    <a:pt x="6470" y="1786"/>
                  </a:lnTo>
                  <a:lnTo>
                    <a:pt x="6832" y="2019"/>
                  </a:lnTo>
                  <a:lnTo>
                    <a:pt x="7220" y="2303"/>
                  </a:lnTo>
                  <a:lnTo>
                    <a:pt x="7608" y="2588"/>
                  </a:lnTo>
                  <a:lnTo>
                    <a:pt x="7997" y="2924"/>
                  </a:lnTo>
                  <a:lnTo>
                    <a:pt x="7997" y="2924"/>
                  </a:lnTo>
                  <a:lnTo>
                    <a:pt x="7893" y="2795"/>
                  </a:lnTo>
                  <a:lnTo>
                    <a:pt x="7557" y="2459"/>
                  </a:lnTo>
                  <a:lnTo>
                    <a:pt x="7065" y="1993"/>
                  </a:lnTo>
                  <a:lnTo>
                    <a:pt x="6754" y="1734"/>
                  </a:lnTo>
                  <a:lnTo>
                    <a:pt x="6392" y="1475"/>
                  </a:lnTo>
                  <a:lnTo>
                    <a:pt x="6030" y="1191"/>
                  </a:lnTo>
                  <a:lnTo>
                    <a:pt x="5616" y="932"/>
                  </a:lnTo>
                  <a:lnTo>
                    <a:pt x="5176" y="673"/>
                  </a:lnTo>
                  <a:lnTo>
                    <a:pt x="4710" y="466"/>
                  </a:lnTo>
                  <a:lnTo>
                    <a:pt x="4244" y="285"/>
                  </a:lnTo>
                  <a:lnTo>
                    <a:pt x="3727" y="130"/>
                  </a:lnTo>
                  <a:lnTo>
                    <a:pt x="3235" y="52"/>
                  </a:lnTo>
                  <a:lnTo>
                    <a:pt x="2976" y="26"/>
                  </a:lnTo>
                  <a:lnTo>
                    <a:pt x="2718"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46"/>
            <p:cNvSpPr/>
            <p:nvPr/>
          </p:nvSpPr>
          <p:spPr>
            <a:xfrm>
              <a:off x="5367003" y="3776395"/>
              <a:ext cx="143991" cy="50230"/>
            </a:xfrm>
            <a:custGeom>
              <a:rect b="b" l="l" r="r" t="t"/>
              <a:pathLst>
                <a:path extrusionOk="0" h="2925" w="8385">
                  <a:moveTo>
                    <a:pt x="5305" y="0"/>
                  </a:moveTo>
                  <a:lnTo>
                    <a:pt x="5046" y="26"/>
                  </a:lnTo>
                  <a:lnTo>
                    <a:pt x="4788" y="52"/>
                  </a:lnTo>
                  <a:lnTo>
                    <a:pt x="4270" y="130"/>
                  </a:lnTo>
                  <a:lnTo>
                    <a:pt x="3778" y="285"/>
                  </a:lnTo>
                  <a:lnTo>
                    <a:pt x="3287" y="466"/>
                  </a:lnTo>
                  <a:lnTo>
                    <a:pt x="2847" y="673"/>
                  </a:lnTo>
                  <a:lnTo>
                    <a:pt x="2407" y="932"/>
                  </a:lnTo>
                  <a:lnTo>
                    <a:pt x="1993" y="1191"/>
                  </a:lnTo>
                  <a:lnTo>
                    <a:pt x="1605" y="1449"/>
                  </a:lnTo>
                  <a:lnTo>
                    <a:pt x="1268" y="1734"/>
                  </a:lnTo>
                  <a:lnTo>
                    <a:pt x="958" y="1993"/>
                  </a:lnTo>
                  <a:lnTo>
                    <a:pt x="440" y="2458"/>
                  </a:lnTo>
                  <a:lnTo>
                    <a:pt x="130" y="2795"/>
                  </a:lnTo>
                  <a:lnTo>
                    <a:pt x="0" y="2924"/>
                  </a:lnTo>
                  <a:lnTo>
                    <a:pt x="0" y="2924"/>
                  </a:lnTo>
                  <a:lnTo>
                    <a:pt x="414" y="2588"/>
                  </a:lnTo>
                  <a:lnTo>
                    <a:pt x="803" y="2303"/>
                  </a:lnTo>
                  <a:lnTo>
                    <a:pt x="1165" y="2019"/>
                  </a:lnTo>
                  <a:lnTo>
                    <a:pt x="1553" y="1786"/>
                  </a:lnTo>
                  <a:lnTo>
                    <a:pt x="1915" y="1579"/>
                  </a:lnTo>
                  <a:lnTo>
                    <a:pt x="2278" y="1372"/>
                  </a:lnTo>
                  <a:lnTo>
                    <a:pt x="2614" y="1216"/>
                  </a:lnTo>
                  <a:lnTo>
                    <a:pt x="2976" y="1061"/>
                  </a:lnTo>
                  <a:lnTo>
                    <a:pt x="3313" y="958"/>
                  </a:lnTo>
                  <a:lnTo>
                    <a:pt x="3623" y="854"/>
                  </a:lnTo>
                  <a:lnTo>
                    <a:pt x="3934" y="751"/>
                  </a:lnTo>
                  <a:lnTo>
                    <a:pt x="4244" y="699"/>
                  </a:lnTo>
                  <a:lnTo>
                    <a:pt x="4839" y="621"/>
                  </a:lnTo>
                  <a:lnTo>
                    <a:pt x="5383" y="595"/>
                  </a:lnTo>
                  <a:lnTo>
                    <a:pt x="5745" y="595"/>
                  </a:lnTo>
                  <a:lnTo>
                    <a:pt x="6056" y="621"/>
                  </a:lnTo>
                  <a:lnTo>
                    <a:pt x="6366" y="673"/>
                  </a:lnTo>
                  <a:lnTo>
                    <a:pt x="6651" y="725"/>
                  </a:lnTo>
                  <a:lnTo>
                    <a:pt x="7168" y="880"/>
                  </a:lnTo>
                  <a:lnTo>
                    <a:pt x="7582" y="1035"/>
                  </a:lnTo>
                  <a:lnTo>
                    <a:pt x="7919" y="1216"/>
                  </a:lnTo>
                  <a:lnTo>
                    <a:pt x="8177" y="1346"/>
                  </a:lnTo>
                  <a:lnTo>
                    <a:pt x="8384" y="1501"/>
                  </a:lnTo>
                  <a:lnTo>
                    <a:pt x="7996" y="1113"/>
                  </a:lnTo>
                  <a:lnTo>
                    <a:pt x="7634" y="802"/>
                  </a:lnTo>
                  <a:lnTo>
                    <a:pt x="7246" y="544"/>
                  </a:lnTo>
                  <a:lnTo>
                    <a:pt x="6858" y="337"/>
                  </a:lnTo>
                  <a:lnTo>
                    <a:pt x="6470" y="181"/>
                  </a:lnTo>
                  <a:lnTo>
                    <a:pt x="6081" y="78"/>
                  </a:lnTo>
                  <a:lnTo>
                    <a:pt x="5693" y="26"/>
                  </a:lnTo>
                  <a:lnTo>
                    <a:pt x="5305"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46"/>
            <p:cNvSpPr/>
            <p:nvPr/>
          </p:nvSpPr>
          <p:spPr>
            <a:xfrm>
              <a:off x="5379007" y="3291135"/>
              <a:ext cx="158210" cy="243987"/>
            </a:xfrm>
            <a:custGeom>
              <a:rect b="b" l="l" r="r" t="t"/>
              <a:pathLst>
                <a:path extrusionOk="0" h="14208" w="9213">
                  <a:moveTo>
                    <a:pt x="3649" y="1"/>
                  </a:moveTo>
                  <a:lnTo>
                    <a:pt x="3312" y="27"/>
                  </a:lnTo>
                  <a:lnTo>
                    <a:pt x="2950" y="78"/>
                  </a:lnTo>
                  <a:lnTo>
                    <a:pt x="2614" y="130"/>
                  </a:lnTo>
                  <a:lnTo>
                    <a:pt x="2303" y="234"/>
                  </a:lnTo>
                  <a:lnTo>
                    <a:pt x="1967" y="337"/>
                  </a:lnTo>
                  <a:lnTo>
                    <a:pt x="1682" y="492"/>
                  </a:lnTo>
                  <a:lnTo>
                    <a:pt x="1397" y="648"/>
                  </a:lnTo>
                  <a:lnTo>
                    <a:pt x="1139" y="829"/>
                  </a:lnTo>
                  <a:lnTo>
                    <a:pt x="880" y="1062"/>
                  </a:lnTo>
                  <a:lnTo>
                    <a:pt x="673" y="1295"/>
                  </a:lnTo>
                  <a:lnTo>
                    <a:pt x="466" y="1553"/>
                  </a:lnTo>
                  <a:lnTo>
                    <a:pt x="311" y="1838"/>
                  </a:lnTo>
                  <a:lnTo>
                    <a:pt x="181" y="2149"/>
                  </a:lnTo>
                  <a:lnTo>
                    <a:pt x="78" y="2459"/>
                  </a:lnTo>
                  <a:lnTo>
                    <a:pt x="26" y="2821"/>
                  </a:lnTo>
                  <a:lnTo>
                    <a:pt x="0" y="3210"/>
                  </a:lnTo>
                  <a:lnTo>
                    <a:pt x="26" y="3624"/>
                  </a:lnTo>
                  <a:lnTo>
                    <a:pt x="104" y="4038"/>
                  </a:lnTo>
                  <a:lnTo>
                    <a:pt x="3390" y="13793"/>
                  </a:lnTo>
                  <a:lnTo>
                    <a:pt x="3519" y="13897"/>
                  </a:lnTo>
                  <a:lnTo>
                    <a:pt x="3649" y="14000"/>
                  </a:lnTo>
                  <a:lnTo>
                    <a:pt x="3804" y="14078"/>
                  </a:lnTo>
                  <a:lnTo>
                    <a:pt x="3985" y="14129"/>
                  </a:lnTo>
                  <a:lnTo>
                    <a:pt x="4192" y="14181"/>
                  </a:lnTo>
                  <a:lnTo>
                    <a:pt x="4425" y="14207"/>
                  </a:lnTo>
                  <a:lnTo>
                    <a:pt x="4891" y="14207"/>
                  </a:lnTo>
                  <a:lnTo>
                    <a:pt x="5408" y="14155"/>
                  </a:lnTo>
                  <a:lnTo>
                    <a:pt x="5926" y="14026"/>
                  </a:lnTo>
                  <a:lnTo>
                    <a:pt x="6495" y="13845"/>
                  </a:lnTo>
                  <a:lnTo>
                    <a:pt x="7013" y="13638"/>
                  </a:lnTo>
                  <a:lnTo>
                    <a:pt x="7530" y="13353"/>
                  </a:lnTo>
                  <a:lnTo>
                    <a:pt x="7789" y="13198"/>
                  </a:lnTo>
                  <a:lnTo>
                    <a:pt x="8022" y="13043"/>
                  </a:lnTo>
                  <a:lnTo>
                    <a:pt x="8229" y="12862"/>
                  </a:lnTo>
                  <a:lnTo>
                    <a:pt x="8436" y="12680"/>
                  </a:lnTo>
                  <a:lnTo>
                    <a:pt x="8617" y="12499"/>
                  </a:lnTo>
                  <a:lnTo>
                    <a:pt x="8772" y="12292"/>
                  </a:lnTo>
                  <a:lnTo>
                    <a:pt x="8928" y="12085"/>
                  </a:lnTo>
                  <a:lnTo>
                    <a:pt x="9031" y="11852"/>
                  </a:lnTo>
                  <a:lnTo>
                    <a:pt x="9135" y="11645"/>
                  </a:lnTo>
                  <a:lnTo>
                    <a:pt x="9186" y="11412"/>
                  </a:lnTo>
                  <a:lnTo>
                    <a:pt x="9212" y="11154"/>
                  </a:lnTo>
                  <a:lnTo>
                    <a:pt x="9212" y="10921"/>
                  </a:lnTo>
                  <a:lnTo>
                    <a:pt x="9186" y="10662"/>
                  </a:lnTo>
                  <a:lnTo>
                    <a:pt x="9109" y="10403"/>
                  </a:lnTo>
                  <a:lnTo>
                    <a:pt x="7427" y="2097"/>
                  </a:lnTo>
                  <a:lnTo>
                    <a:pt x="7297" y="1812"/>
                  </a:lnTo>
                  <a:lnTo>
                    <a:pt x="7142" y="1528"/>
                  </a:lnTo>
                  <a:lnTo>
                    <a:pt x="6961" y="1269"/>
                  </a:lnTo>
                  <a:lnTo>
                    <a:pt x="6728" y="1036"/>
                  </a:lnTo>
                  <a:lnTo>
                    <a:pt x="6495" y="829"/>
                  </a:lnTo>
                  <a:lnTo>
                    <a:pt x="6236" y="648"/>
                  </a:lnTo>
                  <a:lnTo>
                    <a:pt x="5952" y="492"/>
                  </a:lnTo>
                  <a:lnTo>
                    <a:pt x="5667" y="363"/>
                  </a:lnTo>
                  <a:lnTo>
                    <a:pt x="5331" y="234"/>
                  </a:lnTo>
                  <a:lnTo>
                    <a:pt x="5020" y="156"/>
                  </a:lnTo>
                  <a:lnTo>
                    <a:pt x="4684" y="78"/>
                  </a:lnTo>
                  <a:lnTo>
                    <a:pt x="4347" y="27"/>
                  </a:lnTo>
                  <a:lnTo>
                    <a:pt x="3985" y="1"/>
                  </a:lnTo>
                  <a:close/>
                </a:path>
              </a:pathLst>
            </a:custGeom>
            <a:solidFill>
              <a:srgbClr val="4355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46"/>
            <p:cNvSpPr/>
            <p:nvPr/>
          </p:nvSpPr>
          <p:spPr>
            <a:xfrm>
              <a:off x="5447868" y="3457330"/>
              <a:ext cx="116000" cy="116000"/>
            </a:xfrm>
            <a:custGeom>
              <a:rect b="b" l="l" r="r" t="t"/>
              <a:pathLst>
                <a:path extrusionOk="0" h="6755" w="6755">
                  <a:moveTo>
                    <a:pt x="2977" y="1"/>
                  </a:moveTo>
                  <a:lnTo>
                    <a:pt x="2589" y="27"/>
                  </a:lnTo>
                  <a:lnTo>
                    <a:pt x="2200" y="130"/>
                  </a:lnTo>
                  <a:lnTo>
                    <a:pt x="1864" y="259"/>
                  </a:lnTo>
                  <a:lnTo>
                    <a:pt x="1554" y="415"/>
                  </a:lnTo>
                  <a:lnTo>
                    <a:pt x="1321" y="570"/>
                  </a:lnTo>
                  <a:lnTo>
                    <a:pt x="1114" y="751"/>
                  </a:lnTo>
                  <a:lnTo>
                    <a:pt x="933" y="932"/>
                  </a:lnTo>
                  <a:lnTo>
                    <a:pt x="751" y="1113"/>
                  </a:lnTo>
                  <a:lnTo>
                    <a:pt x="596" y="1320"/>
                  </a:lnTo>
                  <a:lnTo>
                    <a:pt x="467" y="1553"/>
                  </a:lnTo>
                  <a:lnTo>
                    <a:pt x="337" y="1786"/>
                  </a:lnTo>
                  <a:lnTo>
                    <a:pt x="234" y="2019"/>
                  </a:lnTo>
                  <a:lnTo>
                    <a:pt x="156" y="2278"/>
                  </a:lnTo>
                  <a:lnTo>
                    <a:pt x="79" y="2537"/>
                  </a:lnTo>
                  <a:lnTo>
                    <a:pt x="53" y="2795"/>
                  </a:lnTo>
                  <a:lnTo>
                    <a:pt x="27" y="3054"/>
                  </a:lnTo>
                  <a:lnTo>
                    <a:pt x="1" y="3313"/>
                  </a:lnTo>
                  <a:lnTo>
                    <a:pt x="27" y="3572"/>
                  </a:lnTo>
                  <a:lnTo>
                    <a:pt x="53" y="3856"/>
                  </a:lnTo>
                  <a:lnTo>
                    <a:pt x="104" y="4115"/>
                  </a:lnTo>
                  <a:lnTo>
                    <a:pt x="311" y="4866"/>
                  </a:lnTo>
                  <a:lnTo>
                    <a:pt x="415" y="5228"/>
                  </a:lnTo>
                  <a:lnTo>
                    <a:pt x="544" y="5590"/>
                  </a:lnTo>
                  <a:lnTo>
                    <a:pt x="674" y="5901"/>
                  </a:lnTo>
                  <a:lnTo>
                    <a:pt x="829" y="6185"/>
                  </a:lnTo>
                  <a:lnTo>
                    <a:pt x="984" y="6418"/>
                  </a:lnTo>
                  <a:lnTo>
                    <a:pt x="1140" y="6573"/>
                  </a:lnTo>
                  <a:lnTo>
                    <a:pt x="1243" y="6625"/>
                  </a:lnTo>
                  <a:lnTo>
                    <a:pt x="1347" y="6677"/>
                  </a:lnTo>
                  <a:lnTo>
                    <a:pt x="1605" y="6729"/>
                  </a:lnTo>
                  <a:lnTo>
                    <a:pt x="1916" y="6755"/>
                  </a:lnTo>
                  <a:lnTo>
                    <a:pt x="2252" y="6755"/>
                  </a:lnTo>
                  <a:lnTo>
                    <a:pt x="2666" y="6703"/>
                  </a:lnTo>
                  <a:lnTo>
                    <a:pt x="3080" y="6625"/>
                  </a:lnTo>
                  <a:lnTo>
                    <a:pt x="3494" y="6548"/>
                  </a:lnTo>
                  <a:lnTo>
                    <a:pt x="3934" y="6444"/>
                  </a:lnTo>
                  <a:lnTo>
                    <a:pt x="4374" y="6315"/>
                  </a:lnTo>
                  <a:lnTo>
                    <a:pt x="4814" y="6159"/>
                  </a:lnTo>
                  <a:lnTo>
                    <a:pt x="5228" y="6004"/>
                  </a:lnTo>
                  <a:lnTo>
                    <a:pt x="5590" y="5823"/>
                  </a:lnTo>
                  <a:lnTo>
                    <a:pt x="5927" y="5642"/>
                  </a:lnTo>
                  <a:lnTo>
                    <a:pt x="6211" y="5461"/>
                  </a:lnTo>
                  <a:lnTo>
                    <a:pt x="6444" y="5280"/>
                  </a:lnTo>
                  <a:lnTo>
                    <a:pt x="6625" y="5098"/>
                  </a:lnTo>
                  <a:lnTo>
                    <a:pt x="6677" y="4995"/>
                  </a:lnTo>
                  <a:lnTo>
                    <a:pt x="6703" y="4891"/>
                  </a:lnTo>
                  <a:lnTo>
                    <a:pt x="6755" y="4659"/>
                  </a:lnTo>
                  <a:lnTo>
                    <a:pt x="6729" y="4426"/>
                  </a:lnTo>
                  <a:lnTo>
                    <a:pt x="6677" y="4167"/>
                  </a:lnTo>
                  <a:lnTo>
                    <a:pt x="6574" y="3882"/>
                  </a:lnTo>
                  <a:lnTo>
                    <a:pt x="6470" y="3623"/>
                  </a:lnTo>
                  <a:lnTo>
                    <a:pt x="6315" y="3339"/>
                  </a:lnTo>
                  <a:lnTo>
                    <a:pt x="6160" y="3080"/>
                  </a:lnTo>
                  <a:lnTo>
                    <a:pt x="5797" y="2562"/>
                  </a:lnTo>
                  <a:lnTo>
                    <a:pt x="5487" y="2174"/>
                  </a:lnTo>
                  <a:lnTo>
                    <a:pt x="5176" y="1786"/>
                  </a:lnTo>
                  <a:lnTo>
                    <a:pt x="5176" y="1709"/>
                  </a:lnTo>
                  <a:lnTo>
                    <a:pt x="5150" y="1502"/>
                  </a:lnTo>
                  <a:lnTo>
                    <a:pt x="5073" y="1191"/>
                  </a:lnTo>
                  <a:lnTo>
                    <a:pt x="4995" y="1036"/>
                  </a:lnTo>
                  <a:lnTo>
                    <a:pt x="4918" y="855"/>
                  </a:lnTo>
                  <a:lnTo>
                    <a:pt x="4788" y="699"/>
                  </a:lnTo>
                  <a:lnTo>
                    <a:pt x="4659" y="544"/>
                  </a:lnTo>
                  <a:lnTo>
                    <a:pt x="4478" y="389"/>
                  </a:lnTo>
                  <a:lnTo>
                    <a:pt x="4271" y="259"/>
                  </a:lnTo>
                  <a:lnTo>
                    <a:pt x="4012" y="130"/>
                  </a:lnTo>
                  <a:lnTo>
                    <a:pt x="3727" y="52"/>
                  </a:lnTo>
                  <a:lnTo>
                    <a:pt x="3365"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46"/>
            <p:cNvSpPr/>
            <p:nvPr/>
          </p:nvSpPr>
          <p:spPr>
            <a:xfrm>
              <a:off x="5457210" y="3553325"/>
              <a:ext cx="50676" cy="117769"/>
            </a:xfrm>
            <a:custGeom>
              <a:rect b="b" l="l" r="r" t="t"/>
              <a:pathLst>
                <a:path extrusionOk="0" h="6858" w="2951">
                  <a:moveTo>
                    <a:pt x="0" y="0"/>
                  </a:moveTo>
                  <a:lnTo>
                    <a:pt x="26" y="440"/>
                  </a:lnTo>
                  <a:lnTo>
                    <a:pt x="78" y="1397"/>
                  </a:lnTo>
                  <a:lnTo>
                    <a:pt x="130" y="1967"/>
                  </a:lnTo>
                  <a:lnTo>
                    <a:pt x="207" y="2510"/>
                  </a:lnTo>
                  <a:lnTo>
                    <a:pt x="285" y="3002"/>
                  </a:lnTo>
                  <a:lnTo>
                    <a:pt x="363" y="3364"/>
                  </a:lnTo>
                  <a:lnTo>
                    <a:pt x="647" y="4063"/>
                  </a:lnTo>
                  <a:lnTo>
                    <a:pt x="1035" y="4943"/>
                  </a:lnTo>
                  <a:lnTo>
                    <a:pt x="1475" y="5796"/>
                  </a:lnTo>
                  <a:lnTo>
                    <a:pt x="1708" y="6210"/>
                  </a:lnTo>
                  <a:lnTo>
                    <a:pt x="1915" y="6573"/>
                  </a:lnTo>
                  <a:lnTo>
                    <a:pt x="1993" y="6650"/>
                  </a:lnTo>
                  <a:lnTo>
                    <a:pt x="2070" y="6728"/>
                  </a:lnTo>
                  <a:lnTo>
                    <a:pt x="2148" y="6780"/>
                  </a:lnTo>
                  <a:lnTo>
                    <a:pt x="2252" y="6832"/>
                  </a:lnTo>
                  <a:lnTo>
                    <a:pt x="2329" y="6857"/>
                  </a:lnTo>
                  <a:lnTo>
                    <a:pt x="2433" y="6857"/>
                  </a:lnTo>
                  <a:lnTo>
                    <a:pt x="2614" y="6832"/>
                  </a:lnTo>
                  <a:lnTo>
                    <a:pt x="2692" y="6806"/>
                  </a:lnTo>
                  <a:lnTo>
                    <a:pt x="2769" y="6754"/>
                  </a:lnTo>
                  <a:lnTo>
                    <a:pt x="2821" y="6702"/>
                  </a:lnTo>
                  <a:lnTo>
                    <a:pt x="2873" y="6625"/>
                  </a:lnTo>
                  <a:lnTo>
                    <a:pt x="2924" y="6521"/>
                  </a:lnTo>
                  <a:lnTo>
                    <a:pt x="2950" y="6443"/>
                  </a:lnTo>
                  <a:lnTo>
                    <a:pt x="2950" y="6314"/>
                  </a:lnTo>
                  <a:lnTo>
                    <a:pt x="2924" y="6210"/>
                  </a:lnTo>
                  <a:lnTo>
                    <a:pt x="2821" y="5771"/>
                  </a:lnTo>
                  <a:lnTo>
                    <a:pt x="2666" y="5279"/>
                  </a:lnTo>
                  <a:lnTo>
                    <a:pt x="2303" y="4244"/>
                  </a:lnTo>
                  <a:lnTo>
                    <a:pt x="1863" y="3105"/>
                  </a:lnTo>
                  <a:lnTo>
                    <a:pt x="2070" y="492"/>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46"/>
            <p:cNvSpPr/>
            <p:nvPr/>
          </p:nvSpPr>
          <p:spPr>
            <a:xfrm>
              <a:off x="5491418" y="3541768"/>
              <a:ext cx="49354" cy="123985"/>
            </a:xfrm>
            <a:custGeom>
              <a:rect b="b" l="l" r="r" t="t"/>
              <a:pathLst>
                <a:path extrusionOk="0" h="7220" w="2874">
                  <a:moveTo>
                    <a:pt x="1" y="0"/>
                  </a:moveTo>
                  <a:lnTo>
                    <a:pt x="27" y="414"/>
                  </a:lnTo>
                  <a:lnTo>
                    <a:pt x="104" y="1398"/>
                  </a:lnTo>
                  <a:lnTo>
                    <a:pt x="234" y="2536"/>
                  </a:lnTo>
                  <a:lnTo>
                    <a:pt x="285" y="3002"/>
                  </a:lnTo>
                  <a:lnTo>
                    <a:pt x="389" y="3338"/>
                  </a:lnTo>
                  <a:lnTo>
                    <a:pt x="622" y="4037"/>
                  </a:lnTo>
                  <a:lnTo>
                    <a:pt x="958" y="4943"/>
                  </a:lnTo>
                  <a:lnTo>
                    <a:pt x="1372" y="5978"/>
                  </a:lnTo>
                  <a:lnTo>
                    <a:pt x="1605" y="6469"/>
                  </a:lnTo>
                  <a:lnTo>
                    <a:pt x="1838" y="6961"/>
                  </a:lnTo>
                  <a:lnTo>
                    <a:pt x="1916" y="7039"/>
                  </a:lnTo>
                  <a:lnTo>
                    <a:pt x="1967" y="7116"/>
                  </a:lnTo>
                  <a:lnTo>
                    <a:pt x="2045" y="7168"/>
                  </a:lnTo>
                  <a:lnTo>
                    <a:pt x="2123" y="7194"/>
                  </a:lnTo>
                  <a:lnTo>
                    <a:pt x="2226" y="7220"/>
                  </a:lnTo>
                  <a:lnTo>
                    <a:pt x="2304" y="7220"/>
                  </a:lnTo>
                  <a:lnTo>
                    <a:pt x="2485" y="7194"/>
                  </a:lnTo>
                  <a:lnTo>
                    <a:pt x="2640" y="7116"/>
                  </a:lnTo>
                  <a:lnTo>
                    <a:pt x="2770" y="6987"/>
                  </a:lnTo>
                  <a:lnTo>
                    <a:pt x="2821" y="6909"/>
                  </a:lnTo>
                  <a:lnTo>
                    <a:pt x="2847" y="6806"/>
                  </a:lnTo>
                  <a:lnTo>
                    <a:pt x="2873" y="6702"/>
                  </a:lnTo>
                  <a:lnTo>
                    <a:pt x="2873" y="6599"/>
                  </a:lnTo>
                  <a:lnTo>
                    <a:pt x="2770" y="6107"/>
                  </a:lnTo>
                  <a:lnTo>
                    <a:pt x="2614" y="5538"/>
                  </a:lnTo>
                  <a:lnTo>
                    <a:pt x="2304" y="4399"/>
                  </a:lnTo>
                  <a:lnTo>
                    <a:pt x="1993" y="3442"/>
                  </a:lnTo>
                  <a:lnTo>
                    <a:pt x="1864" y="3080"/>
                  </a:lnTo>
                  <a:lnTo>
                    <a:pt x="2071" y="492"/>
                  </a:lnTo>
                  <a:lnTo>
                    <a:pt x="1"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46"/>
            <p:cNvSpPr/>
            <p:nvPr/>
          </p:nvSpPr>
          <p:spPr>
            <a:xfrm>
              <a:off x="5525643" y="3545769"/>
              <a:ext cx="41334" cy="103104"/>
            </a:xfrm>
            <a:custGeom>
              <a:rect b="b" l="l" r="r" t="t"/>
              <a:pathLst>
                <a:path extrusionOk="0" h="6004" w="2407">
                  <a:moveTo>
                    <a:pt x="0" y="0"/>
                  </a:moveTo>
                  <a:lnTo>
                    <a:pt x="259" y="2458"/>
                  </a:lnTo>
                  <a:lnTo>
                    <a:pt x="1346" y="5590"/>
                  </a:lnTo>
                  <a:lnTo>
                    <a:pt x="1398" y="5719"/>
                  </a:lnTo>
                  <a:lnTo>
                    <a:pt x="1475" y="5822"/>
                  </a:lnTo>
                  <a:lnTo>
                    <a:pt x="1553" y="5900"/>
                  </a:lnTo>
                  <a:lnTo>
                    <a:pt x="1656" y="5952"/>
                  </a:lnTo>
                  <a:lnTo>
                    <a:pt x="1760" y="5978"/>
                  </a:lnTo>
                  <a:lnTo>
                    <a:pt x="1838" y="6004"/>
                  </a:lnTo>
                  <a:lnTo>
                    <a:pt x="1941" y="6004"/>
                  </a:lnTo>
                  <a:lnTo>
                    <a:pt x="2045" y="5978"/>
                  </a:lnTo>
                  <a:lnTo>
                    <a:pt x="2148" y="5926"/>
                  </a:lnTo>
                  <a:lnTo>
                    <a:pt x="2226" y="5874"/>
                  </a:lnTo>
                  <a:lnTo>
                    <a:pt x="2278" y="5797"/>
                  </a:lnTo>
                  <a:lnTo>
                    <a:pt x="2355" y="5693"/>
                  </a:lnTo>
                  <a:lnTo>
                    <a:pt x="2381" y="5615"/>
                  </a:lnTo>
                  <a:lnTo>
                    <a:pt x="2407" y="5486"/>
                  </a:lnTo>
                  <a:lnTo>
                    <a:pt x="2381" y="5357"/>
                  </a:lnTo>
                  <a:lnTo>
                    <a:pt x="2355" y="5227"/>
                  </a:lnTo>
                  <a:lnTo>
                    <a:pt x="1734" y="2174"/>
                  </a:lnTo>
                  <a:lnTo>
                    <a:pt x="1501" y="78"/>
                  </a:lnTo>
                  <a:lnTo>
                    <a:pt x="0"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46"/>
            <p:cNvSpPr/>
            <p:nvPr/>
          </p:nvSpPr>
          <p:spPr>
            <a:xfrm>
              <a:off x="5536307" y="3530210"/>
              <a:ext cx="51123" cy="107551"/>
            </a:xfrm>
            <a:custGeom>
              <a:rect b="b" l="l" r="r" t="t"/>
              <a:pathLst>
                <a:path extrusionOk="0" h="6263" w="2977">
                  <a:moveTo>
                    <a:pt x="1527" y="0"/>
                  </a:moveTo>
                  <a:lnTo>
                    <a:pt x="0" y="699"/>
                  </a:lnTo>
                  <a:lnTo>
                    <a:pt x="1113" y="2743"/>
                  </a:lnTo>
                  <a:lnTo>
                    <a:pt x="1889" y="5719"/>
                  </a:lnTo>
                  <a:lnTo>
                    <a:pt x="1941" y="5849"/>
                  </a:lnTo>
                  <a:lnTo>
                    <a:pt x="1993" y="5978"/>
                  </a:lnTo>
                  <a:lnTo>
                    <a:pt x="2045" y="6082"/>
                  </a:lnTo>
                  <a:lnTo>
                    <a:pt x="2122" y="6159"/>
                  </a:lnTo>
                  <a:lnTo>
                    <a:pt x="2226" y="6211"/>
                  </a:lnTo>
                  <a:lnTo>
                    <a:pt x="2329" y="6237"/>
                  </a:lnTo>
                  <a:lnTo>
                    <a:pt x="2433" y="6263"/>
                  </a:lnTo>
                  <a:lnTo>
                    <a:pt x="2510" y="6263"/>
                  </a:lnTo>
                  <a:lnTo>
                    <a:pt x="2614" y="6237"/>
                  </a:lnTo>
                  <a:lnTo>
                    <a:pt x="2717" y="6185"/>
                  </a:lnTo>
                  <a:lnTo>
                    <a:pt x="2795" y="6133"/>
                  </a:lnTo>
                  <a:lnTo>
                    <a:pt x="2873" y="6056"/>
                  </a:lnTo>
                  <a:lnTo>
                    <a:pt x="2924" y="5952"/>
                  </a:lnTo>
                  <a:lnTo>
                    <a:pt x="2950" y="5823"/>
                  </a:lnTo>
                  <a:lnTo>
                    <a:pt x="2976" y="5693"/>
                  </a:lnTo>
                  <a:lnTo>
                    <a:pt x="2950" y="5564"/>
                  </a:lnTo>
                  <a:lnTo>
                    <a:pt x="2459" y="2304"/>
                  </a:lnTo>
                  <a:lnTo>
                    <a:pt x="1527"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46"/>
            <p:cNvSpPr/>
            <p:nvPr/>
          </p:nvSpPr>
          <p:spPr>
            <a:xfrm>
              <a:off x="5419877" y="3502666"/>
              <a:ext cx="52908" cy="103104"/>
            </a:xfrm>
            <a:custGeom>
              <a:rect b="b" l="l" r="r" t="t"/>
              <a:pathLst>
                <a:path extrusionOk="0" h="6004" w="3081">
                  <a:moveTo>
                    <a:pt x="2252" y="0"/>
                  </a:moveTo>
                  <a:lnTo>
                    <a:pt x="1916" y="388"/>
                  </a:lnTo>
                  <a:lnTo>
                    <a:pt x="1165" y="1268"/>
                  </a:lnTo>
                  <a:lnTo>
                    <a:pt x="751" y="1786"/>
                  </a:lnTo>
                  <a:lnTo>
                    <a:pt x="389" y="2251"/>
                  </a:lnTo>
                  <a:lnTo>
                    <a:pt x="130" y="2665"/>
                  </a:lnTo>
                  <a:lnTo>
                    <a:pt x="52" y="2847"/>
                  </a:lnTo>
                  <a:lnTo>
                    <a:pt x="27" y="2950"/>
                  </a:lnTo>
                  <a:lnTo>
                    <a:pt x="1" y="3261"/>
                  </a:lnTo>
                  <a:lnTo>
                    <a:pt x="1" y="3675"/>
                  </a:lnTo>
                  <a:lnTo>
                    <a:pt x="52" y="4710"/>
                  </a:lnTo>
                  <a:lnTo>
                    <a:pt x="104" y="6004"/>
                  </a:lnTo>
                  <a:lnTo>
                    <a:pt x="570" y="6004"/>
                  </a:lnTo>
                  <a:lnTo>
                    <a:pt x="751" y="5978"/>
                  </a:lnTo>
                  <a:lnTo>
                    <a:pt x="932" y="5926"/>
                  </a:lnTo>
                  <a:lnTo>
                    <a:pt x="1088" y="5848"/>
                  </a:lnTo>
                  <a:lnTo>
                    <a:pt x="1217" y="5745"/>
                  </a:lnTo>
                  <a:lnTo>
                    <a:pt x="1269" y="5693"/>
                  </a:lnTo>
                  <a:lnTo>
                    <a:pt x="1320" y="5590"/>
                  </a:lnTo>
                  <a:lnTo>
                    <a:pt x="1398" y="5357"/>
                  </a:lnTo>
                  <a:lnTo>
                    <a:pt x="1424" y="5072"/>
                  </a:lnTo>
                  <a:lnTo>
                    <a:pt x="1450" y="4761"/>
                  </a:lnTo>
                  <a:lnTo>
                    <a:pt x="1476" y="4244"/>
                  </a:lnTo>
                  <a:lnTo>
                    <a:pt x="1476" y="4011"/>
                  </a:lnTo>
                  <a:lnTo>
                    <a:pt x="3080" y="2407"/>
                  </a:lnTo>
                  <a:lnTo>
                    <a:pt x="2252"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46"/>
            <p:cNvSpPr/>
            <p:nvPr/>
          </p:nvSpPr>
          <p:spPr>
            <a:xfrm>
              <a:off x="5006175" y="3266252"/>
              <a:ext cx="297307" cy="291967"/>
            </a:xfrm>
            <a:custGeom>
              <a:rect b="b" l="l" r="r" t="t"/>
              <a:pathLst>
                <a:path extrusionOk="0" h="17002" w="17313">
                  <a:moveTo>
                    <a:pt x="1" y="1"/>
                  </a:moveTo>
                  <a:lnTo>
                    <a:pt x="1553" y="16044"/>
                  </a:lnTo>
                  <a:lnTo>
                    <a:pt x="1579" y="16096"/>
                  </a:lnTo>
                  <a:lnTo>
                    <a:pt x="1605" y="16148"/>
                  </a:lnTo>
                  <a:lnTo>
                    <a:pt x="1708" y="16251"/>
                  </a:lnTo>
                  <a:lnTo>
                    <a:pt x="1890" y="16329"/>
                  </a:lnTo>
                  <a:lnTo>
                    <a:pt x="2122" y="16432"/>
                  </a:lnTo>
                  <a:lnTo>
                    <a:pt x="2433" y="16510"/>
                  </a:lnTo>
                  <a:lnTo>
                    <a:pt x="2769" y="16588"/>
                  </a:lnTo>
                  <a:lnTo>
                    <a:pt x="3649" y="16717"/>
                  </a:lnTo>
                  <a:lnTo>
                    <a:pt x="4684" y="16846"/>
                  </a:lnTo>
                  <a:lnTo>
                    <a:pt x="5900" y="16924"/>
                  </a:lnTo>
                  <a:lnTo>
                    <a:pt x="7220" y="16976"/>
                  </a:lnTo>
                  <a:lnTo>
                    <a:pt x="8643" y="17002"/>
                  </a:lnTo>
                  <a:lnTo>
                    <a:pt x="10092" y="16976"/>
                  </a:lnTo>
                  <a:lnTo>
                    <a:pt x="11412" y="16924"/>
                  </a:lnTo>
                  <a:lnTo>
                    <a:pt x="12602" y="16846"/>
                  </a:lnTo>
                  <a:lnTo>
                    <a:pt x="13663" y="16717"/>
                  </a:lnTo>
                  <a:lnTo>
                    <a:pt x="14517" y="16588"/>
                  </a:lnTo>
                  <a:lnTo>
                    <a:pt x="14880" y="16510"/>
                  </a:lnTo>
                  <a:lnTo>
                    <a:pt x="15190" y="16432"/>
                  </a:lnTo>
                  <a:lnTo>
                    <a:pt x="15423" y="16329"/>
                  </a:lnTo>
                  <a:lnTo>
                    <a:pt x="15604" y="16251"/>
                  </a:lnTo>
                  <a:lnTo>
                    <a:pt x="15708" y="16148"/>
                  </a:lnTo>
                  <a:lnTo>
                    <a:pt x="15734" y="16096"/>
                  </a:lnTo>
                  <a:lnTo>
                    <a:pt x="15734" y="16044"/>
                  </a:lnTo>
                  <a:lnTo>
                    <a:pt x="173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46"/>
            <p:cNvSpPr/>
            <p:nvPr/>
          </p:nvSpPr>
          <p:spPr>
            <a:xfrm>
              <a:off x="5006175" y="3246263"/>
              <a:ext cx="297307" cy="40012"/>
            </a:xfrm>
            <a:custGeom>
              <a:rect b="b" l="l" r="r" t="t"/>
              <a:pathLst>
                <a:path extrusionOk="0" h="2330" w="17313">
                  <a:moveTo>
                    <a:pt x="8643" y="0"/>
                  </a:moveTo>
                  <a:lnTo>
                    <a:pt x="6910" y="26"/>
                  </a:lnTo>
                  <a:lnTo>
                    <a:pt x="5279" y="104"/>
                  </a:lnTo>
                  <a:lnTo>
                    <a:pt x="3804" y="207"/>
                  </a:lnTo>
                  <a:lnTo>
                    <a:pt x="2536" y="337"/>
                  </a:lnTo>
                  <a:lnTo>
                    <a:pt x="1967" y="440"/>
                  </a:lnTo>
                  <a:lnTo>
                    <a:pt x="1475" y="518"/>
                  </a:lnTo>
                  <a:lnTo>
                    <a:pt x="1036" y="621"/>
                  </a:lnTo>
                  <a:lnTo>
                    <a:pt x="673" y="725"/>
                  </a:lnTo>
                  <a:lnTo>
                    <a:pt x="389" y="828"/>
                  </a:lnTo>
                  <a:lnTo>
                    <a:pt x="182" y="932"/>
                  </a:lnTo>
                  <a:lnTo>
                    <a:pt x="52" y="1035"/>
                  </a:lnTo>
                  <a:lnTo>
                    <a:pt x="1" y="1113"/>
                  </a:lnTo>
                  <a:lnTo>
                    <a:pt x="1" y="1165"/>
                  </a:lnTo>
                  <a:lnTo>
                    <a:pt x="1" y="1216"/>
                  </a:lnTo>
                  <a:lnTo>
                    <a:pt x="52" y="1294"/>
                  </a:lnTo>
                  <a:lnTo>
                    <a:pt x="182" y="1398"/>
                  </a:lnTo>
                  <a:lnTo>
                    <a:pt x="389" y="1501"/>
                  </a:lnTo>
                  <a:lnTo>
                    <a:pt x="673" y="1605"/>
                  </a:lnTo>
                  <a:lnTo>
                    <a:pt x="1036" y="1708"/>
                  </a:lnTo>
                  <a:lnTo>
                    <a:pt x="1475" y="1812"/>
                  </a:lnTo>
                  <a:lnTo>
                    <a:pt x="1967" y="1889"/>
                  </a:lnTo>
                  <a:lnTo>
                    <a:pt x="2536" y="1993"/>
                  </a:lnTo>
                  <a:lnTo>
                    <a:pt x="3804" y="2122"/>
                  </a:lnTo>
                  <a:lnTo>
                    <a:pt x="5279" y="2226"/>
                  </a:lnTo>
                  <a:lnTo>
                    <a:pt x="6910" y="2303"/>
                  </a:lnTo>
                  <a:lnTo>
                    <a:pt x="8643" y="2329"/>
                  </a:lnTo>
                  <a:lnTo>
                    <a:pt x="10403" y="2303"/>
                  </a:lnTo>
                  <a:lnTo>
                    <a:pt x="12033" y="2226"/>
                  </a:lnTo>
                  <a:lnTo>
                    <a:pt x="13482" y="2122"/>
                  </a:lnTo>
                  <a:lnTo>
                    <a:pt x="14776" y="1993"/>
                  </a:lnTo>
                  <a:lnTo>
                    <a:pt x="15320" y="1889"/>
                  </a:lnTo>
                  <a:lnTo>
                    <a:pt x="15837" y="1812"/>
                  </a:lnTo>
                  <a:lnTo>
                    <a:pt x="16251" y="1708"/>
                  </a:lnTo>
                  <a:lnTo>
                    <a:pt x="16639" y="1605"/>
                  </a:lnTo>
                  <a:lnTo>
                    <a:pt x="16924" y="1501"/>
                  </a:lnTo>
                  <a:lnTo>
                    <a:pt x="17131" y="1398"/>
                  </a:lnTo>
                  <a:lnTo>
                    <a:pt x="17260" y="1294"/>
                  </a:lnTo>
                  <a:lnTo>
                    <a:pt x="17286" y="1216"/>
                  </a:lnTo>
                  <a:lnTo>
                    <a:pt x="17312" y="1165"/>
                  </a:lnTo>
                  <a:lnTo>
                    <a:pt x="17286" y="1113"/>
                  </a:lnTo>
                  <a:lnTo>
                    <a:pt x="17260" y="1035"/>
                  </a:lnTo>
                  <a:lnTo>
                    <a:pt x="17131" y="932"/>
                  </a:lnTo>
                  <a:lnTo>
                    <a:pt x="16924" y="828"/>
                  </a:lnTo>
                  <a:lnTo>
                    <a:pt x="16639" y="725"/>
                  </a:lnTo>
                  <a:lnTo>
                    <a:pt x="16251" y="621"/>
                  </a:lnTo>
                  <a:lnTo>
                    <a:pt x="15837" y="518"/>
                  </a:lnTo>
                  <a:lnTo>
                    <a:pt x="15320" y="440"/>
                  </a:lnTo>
                  <a:lnTo>
                    <a:pt x="14776" y="337"/>
                  </a:lnTo>
                  <a:lnTo>
                    <a:pt x="13482" y="207"/>
                  </a:lnTo>
                  <a:lnTo>
                    <a:pt x="12033" y="104"/>
                  </a:lnTo>
                  <a:lnTo>
                    <a:pt x="10403" y="26"/>
                  </a:lnTo>
                  <a:lnTo>
                    <a:pt x="86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46"/>
            <p:cNvSpPr/>
            <p:nvPr/>
          </p:nvSpPr>
          <p:spPr>
            <a:xfrm>
              <a:off x="5002173" y="3242262"/>
              <a:ext cx="305293" cy="48014"/>
            </a:xfrm>
            <a:custGeom>
              <a:rect b="b" l="l" r="r" t="t"/>
              <a:pathLst>
                <a:path extrusionOk="0" h="2796" w="17778">
                  <a:moveTo>
                    <a:pt x="8876" y="466"/>
                  </a:moveTo>
                  <a:lnTo>
                    <a:pt x="10662" y="492"/>
                  </a:lnTo>
                  <a:lnTo>
                    <a:pt x="12240" y="570"/>
                  </a:lnTo>
                  <a:lnTo>
                    <a:pt x="13638" y="673"/>
                  </a:lnTo>
                  <a:lnTo>
                    <a:pt x="14802" y="803"/>
                  </a:lnTo>
                  <a:lnTo>
                    <a:pt x="15785" y="932"/>
                  </a:lnTo>
                  <a:lnTo>
                    <a:pt x="16536" y="1087"/>
                  </a:lnTo>
                  <a:lnTo>
                    <a:pt x="16820" y="1165"/>
                  </a:lnTo>
                  <a:lnTo>
                    <a:pt x="17027" y="1242"/>
                  </a:lnTo>
                  <a:lnTo>
                    <a:pt x="17183" y="1320"/>
                  </a:lnTo>
                  <a:lnTo>
                    <a:pt x="17286" y="1398"/>
                  </a:lnTo>
                  <a:lnTo>
                    <a:pt x="17183" y="1475"/>
                  </a:lnTo>
                  <a:lnTo>
                    <a:pt x="17027" y="1553"/>
                  </a:lnTo>
                  <a:lnTo>
                    <a:pt x="16820" y="1631"/>
                  </a:lnTo>
                  <a:lnTo>
                    <a:pt x="16536" y="1708"/>
                  </a:lnTo>
                  <a:lnTo>
                    <a:pt x="15785" y="1863"/>
                  </a:lnTo>
                  <a:lnTo>
                    <a:pt x="14802" y="1993"/>
                  </a:lnTo>
                  <a:lnTo>
                    <a:pt x="13638" y="2122"/>
                  </a:lnTo>
                  <a:lnTo>
                    <a:pt x="12240" y="2226"/>
                  </a:lnTo>
                  <a:lnTo>
                    <a:pt x="10662" y="2303"/>
                  </a:lnTo>
                  <a:lnTo>
                    <a:pt x="8876" y="2329"/>
                  </a:lnTo>
                  <a:lnTo>
                    <a:pt x="7117" y="2303"/>
                  </a:lnTo>
                  <a:lnTo>
                    <a:pt x="5538" y="2226"/>
                  </a:lnTo>
                  <a:lnTo>
                    <a:pt x="4141" y="2122"/>
                  </a:lnTo>
                  <a:lnTo>
                    <a:pt x="2951" y="1993"/>
                  </a:lnTo>
                  <a:lnTo>
                    <a:pt x="1993" y="1863"/>
                  </a:lnTo>
                  <a:lnTo>
                    <a:pt x="1243" y="1708"/>
                  </a:lnTo>
                  <a:lnTo>
                    <a:pt x="958" y="1631"/>
                  </a:lnTo>
                  <a:lnTo>
                    <a:pt x="751" y="1553"/>
                  </a:lnTo>
                  <a:lnTo>
                    <a:pt x="570" y="1475"/>
                  </a:lnTo>
                  <a:lnTo>
                    <a:pt x="492" y="1398"/>
                  </a:lnTo>
                  <a:lnTo>
                    <a:pt x="570" y="1320"/>
                  </a:lnTo>
                  <a:lnTo>
                    <a:pt x="751" y="1242"/>
                  </a:lnTo>
                  <a:lnTo>
                    <a:pt x="958" y="1165"/>
                  </a:lnTo>
                  <a:lnTo>
                    <a:pt x="1243" y="1087"/>
                  </a:lnTo>
                  <a:lnTo>
                    <a:pt x="1993" y="932"/>
                  </a:lnTo>
                  <a:lnTo>
                    <a:pt x="2951" y="803"/>
                  </a:lnTo>
                  <a:lnTo>
                    <a:pt x="4141" y="673"/>
                  </a:lnTo>
                  <a:lnTo>
                    <a:pt x="5538" y="570"/>
                  </a:lnTo>
                  <a:lnTo>
                    <a:pt x="7117" y="492"/>
                  </a:lnTo>
                  <a:lnTo>
                    <a:pt x="8876" y="466"/>
                  </a:lnTo>
                  <a:close/>
                  <a:moveTo>
                    <a:pt x="8876" y="0"/>
                  </a:moveTo>
                  <a:lnTo>
                    <a:pt x="7350" y="26"/>
                  </a:lnTo>
                  <a:lnTo>
                    <a:pt x="5901" y="78"/>
                  </a:lnTo>
                  <a:lnTo>
                    <a:pt x="4296" y="181"/>
                  </a:lnTo>
                  <a:lnTo>
                    <a:pt x="3494" y="259"/>
                  </a:lnTo>
                  <a:lnTo>
                    <a:pt x="2718" y="363"/>
                  </a:lnTo>
                  <a:lnTo>
                    <a:pt x="1993" y="466"/>
                  </a:lnTo>
                  <a:lnTo>
                    <a:pt x="1320" y="596"/>
                  </a:lnTo>
                  <a:lnTo>
                    <a:pt x="777" y="751"/>
                  </a:lnTo>
                  <a:lnTo>
                    <a:pt x="544" y="854"/>
                  </a:lnTo>
                  <a:lnTo>
                    <a:pt x="363" y="932"/>
                  </a:lnTo>
                  <a:lnTo>
                    <a:pt x="208" y="1035"/>
                  </a:lnTo>
                  <a:lnTo>
                    <a:pt x="78" y="1165"/>
                  </a:lnTo>
                  <a:lnTo>
                    <a:pt x="26" y="1268"/>
                  </a:lnTo>
                  <a:lnTo>
                    <a:pt x="1" y="1398"/>
                  </a:lnTo>
                  <a:lnTo>
                    <a:pt x="26" y="1527"/>
                  </a:lnTo>
                  <a:lnTo>
                    <a:pt x="78" y="1631"/>
                  </a:lnTo>
                  <a:lnTo>
                    <a:pt x="208" y="1760"/>
                  </a:lnTo>
                  <a:lnTo>
                    <a:pt x="363" y="1863"/>
                  </a:lnTo>
                  <a:lnTo>
                    <a:pt x="544" y="1941"/>
                  </a:lnTo>
                  <a:lnTo>
                    <a:pt x="777" y="2045"/>
                  </a:lnTo>
                  <a:lnTo>
                    <a:pt x="1320" y="2200"/>
                  </a:lnTo>
                  <a:lnTo>
                    <a:pt x="1993" y="2329"/>
                  </a:lnTo>
                  <a:lnTo>
                    <a:pt x="2718" y="2433"/>
                  </a:lnTo>
                  <a:lnTo>
                    <a:pt x="3494" y="2536"/>
                  </a:lnTo>
                  <a:lnTo>
                    <a:pt x="4296" y="2614"/>
                  </a:lnTo>
                  <a:lnTo>
                    <a:pt x="5901" y="2717"/>
                  </a:lnTo>
                  <a:lnTo>
                    <a:pt x="7350" y="2769"/>
                  </a:lnTo>
                  <a:lnTo>
                    <a:pt x="8876" y="2795"/>
                  </a:lnTo>
                  <a:lnTo>
                    <a:pt x="10429" y="2769"/>
                  </a:lnTo>
                  <a:lnTo>
                    <a:pt x="11852" y="2717"/>
                  </a:lnTo>
                  <a:lnTo>
                    <a:pt x="13456" y="2614"/>
                  </a:lnTo>
                  <a:lnTo>
                    <a:pt x="14285" y="2536"/>
                  </a:lnTo>
                  <a:lnTo>
                    <a:pt x="15061" y="2433"/>
                  </a:lnTo>
                  <a:lnTo>
                    <a:pt x="15785" y="2329"/>
                  </a:lnTo>
                  <a:lnTo>
                    <a:pt x="16432" y="2200"/>
                  </a:lnTo>
                  <a:lnTo>
                    <a:pt x="16976" y="2045"/>
                  </a:lnTo>
                  <a:lnTo>
                    <a:pt x="17209" y="1941"/>
                  </a:lnTo>
                  <a:lnTo>
                    <a:pt x="17416" y="1863"/>
                  </a:lnTo>
                  <a:lnTo>
                    <a:pt x="17571" y="1760"/>
                  </a:lnTo>
                  <a:lnTo>
                    <a:pt x="17674" y="1631"/>
                  </a:lnTo>
                  <a:lnTo>
                    <a:pt x="17752" y="1527"/>
                  </a:lnTo>
                  <a:lnTo>
                    <a:pt x="17778" y="1398"/>
                  </a:lnTo>
                  <a:lnTo>
                    <a:pt x="17752" y="1268"/>
                  </a:lnTo>
                  <a:lnTo>
                    <a:pt x="17674" y="1165"/>
                  </a:lnTo>
                  <a:lnTo>
                    <a:pt x="17571" y="1035"/>
                  </a:lnTo>
                  <a:lnTo>
                    <a:pt x="17416" y="932"/>
                  </a:lnTo>
                  <a:lnTo>
                    <a:pt x="17209" y="854"/>
                  </a:lnTo>
                  <a:lnTo>
                    <a:pt x="16976" y="751"/>
                  </a:lnTo>
                  <a:lnTo>
                    <a:pt x="16432" y="596"/>
                  </a:lnTo>
                  <a:lnTo>
                    <a:pt x="15785" y="466"/>
                  </a:lnTo>
                  <a:lnTo>
                    <a:pt x="15061" y="363"/>
                  </a:lnTo>
                  <a:lnTo>
                    <a:pt x="14285" y="259"/>
                  </a:lnTo>
                  <a:lnTo>
                    <a:pt x="13456" y="181"/>
                  </a:lnTo>
                  <a:lnTo>
                    <a:pt x="11852" y="78"/>
                  </a:lnTo>
                  <a:lnTo>
                    <a:pt x="10429" y="26"/>
                  </a:lnTo>
                  <a:lnTo>
                    <a:pt x="8876"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46"/>
            <p:cNvSpPr/>
            <p:nvPr/>
          </p:nvSpPr>
          <p:spPr>
            <a:xfrm>
              <a:off x="4777334" y="3304478"/>
              <a:ext cx="325728" cy="193311"/>
            </a:xfrm>
            <a:custGeom>
              <a:rect b="b" l="l" r="r" t="t"/>
              <a:pathLst>
                <a:path extrusionOk="0" h="11257" w="18968">
                  <a:moveTo>
                    <a:pt x="5305" y="0"/>
                  </a:moveTo>
                  <a:lnTo>
                    <a:pt x="4839" y="26"/>
                  </a:lnTo>
                  <a:lnTo>
                    <a:pt x="4373" y="104"/>
                  </a:lnTo>
                  <a:lnTo>
                    <a:pt x="3933" y="207"/>
                  </a:lnTo>
                  <a:lnTo>
                    <a:pt x="3519" y="336"/>
                  </a:lnTo>
                  <a:lnTo>
                    <a:pt x="3131" y="518"/>
                  </a:lnTo>
                  <a:lnTo>
                    <a:pt x="2743" y="725"/>
                  </a:lnTo>
                  <a:lnTo>
                    <a:pt x="2407" y="958"/>
                  </a:lnTo>
                  <a:lnTo>
                    <a:pt x="2070" y="1216"/>
                  </a:lnTo>
                  <a:lnTo>
                    <a:pt x="1760" y="1501"/>
                  </a:lnTo>
                  <a:lnTo>
                    <a:pt x="1475" y="1811"/>
                  </a:lnTo>
                  <a:lnTo>
                    <a:pt x="1216" y="2122"/>
                  </a:lnTo>
                  <a:lnTo>
                    <a:pt x="983" y="2458"/>
                  </a:lnTo>
                  <a:lnTo>
                    <a:pt x="776" y="2821"/>
                  </a:lnTo>
                  <a:lnTo>
                    <a:pt x="595" y="3157"/>
                  </a:lnTo>
                  <a:lnTo>
                    <a:pt x="440" y="3519"/>
                  </a:lnTo>
                  <a:lnTo>
                    <a:pt x="311" y="3907"/>
                  </a:lnTo>
                  <a:lnTo>
                    <a:pt x="181" y="4270"/>
                  </a:lnTo>
                  <a:lnTo>
                    <a:pt x="104" y="4632"/>
                  </a:lnTo>
                  <a:lnTo>
                    <a:pt x="52" y="4994"/>
                  </a:lnTo>
                  <a:lnTo>
                    <a:pt x="0" y="5357"/>
                  </a:lnTo>
                  <a:lnTo>
                    <a:pt x="0" y="5719"/>
                  </a:lnTo>
                  <a:lnTo>
                    <a:pt x="26" y="6055"/>
                  </a:lnTo>
                  <a:lnTo>
                    <a:pt x="78" y="6392"/>
                  </a:lnTo>
                  <a:lnTo>
                    <a:pt x="155" y="6702"/>
                  </a:lnTo>
                  <a:lnTo>
                    <a:pt x="259" y="6987"/>
                  </a:lnTo>
                  <a:lnTo>
                    <a:pt x="388" y="7271"/>
                  </a:lnTo>
                  <a:lnTo>
                    <a:pt x="543" y="7530"/>
                  </a:lnTo>
                  <a:lnTo>
                    <a:pt x="750" y="7737"/>
                  </a:lnTo>
                  <a:lnTo>
                    <a:pt x="957" y="7944"/>
                  </a:lnTo>
                  <a:lnTo>
                    <a:pt x="1216" y="8100"/>
                  </a:lnTo>
                  <a:lnTo>
                    <a:pt x="1501" y="8229"/>
                  </a:lnTo>
                  <a:lnTo>
                    <a:pt x="1967" y="8410"/>
                  </a:lnTo>
                  <a:lnTo>
                    <a:pt x="2458" y="8565"/>
                  </a:lnTo>
                  <a:lnTo>
                    <a:pt x="3545" y="8902"/>
                  </a:lnTo>
                  <a:lnTo>
                    <a:pt x="4761" y="9212"/>
                  </a:lnTo>
                  <a:lnTo>
                    <a:pt x="6029" y="9497"/>
                  </a:lnTo>
                  <a:lnTo>
                    <a:pt x="7323" y="9756"/>
                  </a:lnTo>
                  <a:lnTo>
                    <a:pt x="8669" y="10014"/>
                  </a:lnTo>
                  <a:lnTo>
                    <a:pt x="10014" y="10221"/>
                  </a:lnTo>
                  <a:lnTo>
                    <a:pt x="11308" y="10428"/>
                  </a:lnTo>
                  <a:lnTo>
                    <a:pt x="13741" y="10791"/>
                  </a:lnTo>
                  <a:lnTo>
                    <a:pt x="15707" y="11049"/>
                  </a:lnTo>
                  <a:lnTo>
                    <a:pt x="17544" y="11256"/>
                  </a:lnTo>
                  <a:lnTo>
                    <a:pt x="17648" y="11256"/>
                  </a:lnTo>
                  <a:lnTo>
                    <a:pt x="17726" y="11231"/>
                  </a:lnTo>
                  <a:lnTo>
                    <a:pt x="17829" y="11179"/>
                  </a:lnTo>
                  <a:lnTo>
                    <a:pt x="17907" y="11101"/>
                  </a:lnTo>
                  <a:lnTo>
                    <a:pt x="18088" y="10894"/>
                  </a:lnTo>
                  <a:lnTo>
                    <a:pt x="18269" y="10610"/>
                  </a:lnTo>
                  <a:lnTo>
                    <a:pt x="18424" y="10273"/>
                  </a:lnTo>
                  <a:lnTo>
                    <a:pt x="18554" y="9859"/>
                  </a:lnTo>
                  <a:lnTo>
                    <a:pt x="18683" y="9419"/>
                  </a:lnTo>
                  <a:lnTo>
                    <a:pt x="18786" y="8979"/>
                  </a:lnTo>
                  <a:lnTo>
                    <a:pt x="18864" y="8539"/>
                  </a:lnTo>
                  <a:lnTo>
                    <a:pt x="18916" y="8074"/>
                  </a:lnTo>
                  <a:lnTo>
                    <a:pt x="18968" y="7660"/>
                  </a:lnTo>
                  <a:lnTo>
                    <a:pt x="18942" y="7271"/>
                  </a:lnTo>
                  <a:lnTo>
                    <a:pt x="18916" y="6935"/>
                  </a:lnTo>
                  <a:lnTo>
                    <a:pt x="18838" y="6676"/>
                  </a:lnTo>
                  <a:lnTo>
                    <a:pt x="18786" y="6573"/>
                  </a:lnTo>
                  <a:lnTo>
                    <a:pt x="18735" y="6495"/>
                  </a:lnTo>
                  <a:lnTo>
                    <a:pt x="18657" y="6443"/>
                  </a:lnTo>
                  <a:lnTo>
                    <a:pt x="18579" y="6418"/>
                  </a:lnTo>
                  <a:lnTo>
                    <a:pt x="18243" y="6159"/>
                  </a:lnTo>
                  <a:lnTo>
                    <a:pt x="17389" y="5460"/>
                  </a:lnTo>
                  <a:lnTo>
                    <a:pt x="16768" y="4994"/>
                  </a:lnTo>
                  <a:lnTo>
                    <a:pt x="16044" y="4477"/>
                  </a:lnTo>
                  <a:lnTo>
                    <a:pt x="15241" y="3933"/>
                  </a:lnTo>
                  <a:lnTo>
                    <a:pt x="14336" y="3364"/>
                  </a:lnTo>
                  <a:lnTo>
                    <a:pt x="13378" y="2769"/>
                  </a:lnTo>
                  <a:lnTo>
                    <a:pt x="12369" y="2200"/>
                  </a:lnTo>
                  <a:lnTo>
                    <a:pt x="11308" y="1656"/>
                  </a:lnTo>
                  <a:lnTo>
                    <a:pt x="10791" y="1423"/>
                  </a:lnTo>
                  <a:lnTo>
                    <a:pt x="10221" y="1165"/>
                  </a:lnTo>
                  <a:lnTo>
                    <a:pt x="9678" y="958"/>
                  </a:lnTo>
                  <a:lnTo>
                    <a:pt x="9134" y="751"/>
                  </a:lnTo>
                  <a:lnTo>
                    <a:pt x="8565" y="569"/>
                  </a:lnTo>
                  <a:lnTo>
                    <a:pt x="8022" y="388"/>
                  </a:lnTo>
                  <a:lnTo>
                    <a:pt x="7452" y="259"/>
                  </a:lnTo>
                  <a:lnTo>
                    <a:pt x="6909" y="155"/>
                  </a:lnTo>
                  <a:lnTo>
                    <a:pt x="6366" y="52"/>
                  </a:lnTo>
                  <a:lnTo>
                    <a:pt x="5822" y="0"/>
                  </a:lnTo>
                  <a:close/>
                </a:path>
              </a:pathLst>
            </a:custGeom>
            <a:solidFill>
              <a:srgbClr val="4355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46"/>
            <p:cNvSpPr/>
            <p:nvPr/>
          </p:nvSpPr>
          <p:spPr>
            <a:xfrm>
              <a:off x="5060835" y="3396454"/>
              <a:ext cx="114661" cy="113339"/>
            </a:xfrm>
            <a:custGeom>
              <a:rect b="b" l="l" r="r" t="t"/>
              <a:pathLst>
                <a:path extrusionOk="0" h="6600" w="6677">
                  <a:moveTo>
                    <a:pt x="4839" y="1"/>
                  </a:moveTo>
                  <a:lnTo>
                    <a:pt x="4555" y="52"/>
                  </a:lnTo>
                  <a:lnTo>
                    <a:pt x="4270" y="130"/>
                  </a:lnTo>
                  <a:lnTo>
                    <a:pt x="3959" y="233"/>
                  </a:lnTo>
                  <a:lnTo>
                    <a:pt x="3675" y="337"/>
                  </a:lnTo>
                  <a:lnTo>
                    <a:pt x="3106" y="596"/>
                  </a:lnTo>
                  <a:lnTo>
                    <a:pt x="2640" y="855"/>
                  </a:lnTo>
                  <a:lnTo>
                    <a:pt x="2200" y="1113"/>
                  </a:lnTo>
                  <a:lnTo>
                    <a:pt x="2122" y="1087"/>
                  </a:lnTo>
                  <a:lnTo>
                    <a:pt x="1915" y="1087"/>
                  </a:lnTo>
                  <a:lnTo>
                    <a:pt x="1605" y="1113"/>
                  </a:lnTo>
                  <a:lnTo>
                    <a:pt x="1424" y="1139"/>
                  </a:lnTo>
                  <a:lnTo>
                    <a:pt x="1242" y="1191"/>
                  </a:lnTo>
                  <a:lnTo>
                    <a:pt x="1035" y="1294"/>
                  </a:lnTo>
                  <a:lnTo>
                    <a:pt x="854" y="1398"/>
                  </a:lnTo>
                  <a:lnTo>
                    <a:pt x="673" y="1553"/>
                  </a:lnTo>
                  <a:lnTo>
                    <a:pt x="492" y="1734"/>
                  </a:lnTo>
                  <a:lnTo>
                    <a:pt x="337" y="1967"/>
                  </a:lnTo>
                  <a:lnTo>
                    <a:pt x="207" y="2252"/>
                  </a:lnTo>
                  <a:lnTo>
                    <a:pt x="104" y="2588"/>
                  </a:lnTo>
                  <a:lnTo>
                    <a:pt x="26" y="2976"/>
                  </a:lnTo>
                  <a:lnTo>
                    <a:pt x="0" y="3390"/>
                  </a:lnTo>
                  <a:lnTo>
                    <a:pt x="26" y="3779"/>
                  </a:lnTo>
                  <a:lnTo>
                    <a:pt x="78" y="4141"/>
                  </a:lnTo>
                  <a:lnTo>
                    <a:pt x="207" y="4503"/>
                  </a:lnTo>
                  <a:lnTo>
                    <a:pt x="311" y="4736"/>
                  </a:lnTo>
                  <a:lnTo>
                    <a:pt x="440" y="4969"/>
                  </a:lnTo>
                  <a:lnTo>
                    <a:pt x="596" y="5202"/>
                  </a:lnTo>
                  <a:lnTo>
                    <a:pt x="751" y="5409"/>
                  </a:lnTo>
                  <a:lnTo>
                    <a:pt x="932" y="5590"/>
                  </a:lnTo>
                  <a:lnTo>
                    <a:pt x="1139" y="5771"/>
                  </a:lnTo>
                  <a:lnTo>
                    <a:pt x="1346" y="5926"/>
                  </a:lnTo>
                  <a:lnTo>
                    <a:pt x="1579" y="6082"/>
                  </a:lnTo>
                  <a:lnTo>
                    <a:pt x="1812" y="6211"/>
                  </a:lnTo>
                  <a:lnTo>
                    <a:pt x="2045" y="6315"/>
                  </a:lnTo>
                  <a:lnTo>
                    <a:pt x="2303" y="6418"/>
                  </a:lnTo>
                  <a:lnTo>
                    <a:pt x="2562" y="6496"/>
                  </a:lnTo>
                  <a:lnTo>
                    <a:pt x="2821" y="6547"/>
                  </a:lnTo>
                  <a:lnTo>
                    <a:pt x="3080" y="6573"/>
                  </a:lnTo>
                  <a:lnTo>
                    <a:pt x="3364" y="6599"/>
                  </a:lnTo>
                  <a:lnTo>
                    <a:pt x="3649" y="6573"/>
                  </a:lnTo>
                  <a:lnTo>
                    <a:pt x="4425" y="6522"/>
                  </a:lnTo>
                  <a:lnTo>
                    <a:pt x="4813" y="6470"/>
                  </a:lnTo>
                  <a:lnTo>
                    <a:pt x="5202" y="6392"/>
                  </a:lnTo>
                  <a:lnTo>
                    <a:pt x="5538" y="6315"/>
                  </a:lnTo>
                  <a:lnTo>
                    <a:pt x="5848" y="6237"/>
                  </a:lnTo>
                  <a:lnTo>
                    <a:pt x="6107" y="6107"/>
                  </a:lnTo>
                  <a:lnTo>
                    <a:pt x="6288" y="5978"/>
                  </a:lnTo>
                  <a:lnTo>
                    <a:pt x="6366" y="5900"/>
                  </a:lnTo>
                  <a:lnTo>
                    <a:pt x="6418" y="5797"/>
                  </a:lnTo>
                  <a:lnTo>
                    <a:pt x="6521" y="5538"/>
                  </a:lnTo>
                  <a:lnTo>
                    <a:pt x="6599" y="5228"/>
                  </a:lnTo>
                  <a:lnTo>
                    <a:pt x="6651" y="4891"/>
                  </a:lnTo>
                  <a:lnTo>
                    <a:pt x="6677" y="4477"/>
                  </a:lnTo>
                  <a:lnTo>
                    <a:pt x="6677" y="4063"/>
                  </a:lnTo>
                  <a:lnTo>
                    <a:pt x="6677" y="3597"/>
                  </a:lnTo>
                  <a:lnTo>
                    <a:pt x="6651" y="3158"/>
                  </a:lnTo>
                  <a:lnTo>
                    <a:pt x="6599" y="2692"/>
                  </a:lnTo>
                  <a:lnTo>
                    <a:pt x="6521" y="2226"/>
                  </a:lnTo>
                  <a:lnTo>
                    <a:pt x="6418" y="1786"/>
                  </a:lnTo>
                  <a:lnTo>
                    <a:pt x="6314" y="1398"/>
                  </a:lnTo>
                  <a:lnTo>
                    <a:pt x="6211" y="1010"/>
                  </a:lnTo>
                  <a:lnTo>
                    <a:pt x="6081" y="699"/>
                  </a:lnTo>
                  <a:lnTo>
                    <a:pt x="5926" y="440"/>
                  </a:lnTo>
                  <a:lnTo>
                    <a:pt x="5771" y="233"/>
                  </a:lnTo>
                  <a:lnTo>
                    <a:pt x="5693" y="156"/>
                  </a:lnTo>
                  <a:lnTo>
                    <a:pt x="5590" y="104"/>
                  </a:lnTo>
                  <a:lnTo>
                    <a:pt x="5357" y="26"/>
                  </a:lnTo>
                  <a:lnTo>
                    <a:pt x="5124"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46"/>
            <p:cNvSpPr/>
            <p:nvPr/>
          </p:nvSpPr>
          <p:spPr>
            <a:xfrm>
              <a:off x="5149256" y="3386683"/>
              <a:ext cx="118662" cy="53338"/>
            </a:xfrm>
            <a:custGeom>
              <a:rect b="b" l="l" r="r" t="t"/>
              <a:pathLst>
                <a:path extrusionOk="0" h="3106" w="6910">
                  <a:moveTo>
                    <a:pt x="6211" y="0"/>
                  </a:moveTo>
                  <a:lnTo>
                    <a:pt x="5771" y="130"/>
                  </a:lnTo>
                  <a:lnTo>
                    <a:pt x="5280" y="311"/>
                  </a:lnTo>
                  <a:lnTo>
                    <a:pt x="4245" y="673"/>
                  </a:lnTo>
                  <a:lnTo>
                    <a:pt x="3080" y="1165"/>
                  </a:lnTo>
                  <a:lnTo>
                    <a:pt x="441" y="1009"/>
                  </a:lnTo>
                  <a:lnTo>
                    <a:pt x="1" y="3105"/>
                  </a:lnTo>
                  <a:lnTo>
                    <a:pt x="415" y="3080"/>
                  </a:lnTo>
                  <a:lnTo>
                    <a:pt x="1398" y="3002"/>
                  </a:lnTo>
                  <a:lnTo>
                    <a:pt x="1967" y="2924"/>
                  </a:lnTo>
                  <a:lnTo>
                    <a:pt x="2537" y="2847"/>
                  </a:lnTo>
                  <a:lnTo>
                    <a:pt x="3028" y="2769"/>
                  </a:lnTo>
                  <a:lnTo>
                    <a:pt x="3391" y="2666"/>
                  </a:lnTo>
                  <a:lnTo>
                    <a:pt x="4089" y="2355"/>
                  </a:lnTo>
                  <a:lnTo>
                    <a:pt x="4969" y="1967"/>
                  </a:lnTo>
                  <a:lnTo>
                    <a:pt x="5849" y="1501"/>
                  </a:lnTo>
                  <a:lnTo>
                    <a:pt x="6237" y="1242"/>
                  </a:lnTo>
                  <a:lnTo>
                    <a:pt x="6599" y="1035"/>
                  </a:lnTo>
                  <a:lnTo>
                    <a:pt x="6703" y="958"/>
                  </a:lnTo>
                  <a:lnTo>
                    <a:pt x="6780" y="880"/>
                  </a:lnTo>
                  <a:lnTo>
                    <a:pt x="6832" y="777"/>
                  </a:lnTo>
                  <a:lnTo>
                    <a:pt x="6884" y="699"/>
                  </a:lnTo>
                  <a:lnTo>
                    <a:pt x="6884" y="595"/>
                  </a:lnTo>
                  <a:lnTo>
                    <a:pt x="6910" y="492"/>
                  </a:lnTo>
                  <a:lnTo>
                    <a:pt x="6884" y="414"/>
                  </a:lnTo>
                  <a:lnTo>
                    <a:pt x="6858" y="311"/>
                  </a:lnTo>
                  <a:lnTo>
                    <a:pt x="6832" y="233"/>
                  </a:lnTo>
                  <a:lnTo>
                    <a:pt x="6780" y="156"/>
                  </a:lnTo>
                  <a:lnTo>
                    <a:pt x="6703" y="104"/>
                  </a:lnTo>
                  <a:lnTo>
                    <a:pt x="6625" y="52"/>
                  </a:lnTo>
                  <a:lnTo>
                    <a:pt x="6548"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46"/>
            <p:cNvSpPr/>
            <p:nvPr/>
          </p:nvSpPr>
          <p:spPr>
            <a:xfrm>
              <a:off x="5165261" y="3406225"/>
              <a:ext cx="120001" cy="65341"/>
            </a:xfrm>
            <a:custGeom>
              <a:rect b="b" l="l" r="r" t="t"/>
              <a:pathLst>
                <a:path extrusionOk="0" h="3805" w="6988">
                  <a:moveTo>
                    <a:pt x="6366" y="1"/>
                  </a:moveTo>
                  <a:lnTo>
                    <a:pt x="6263" y="27"/>
                  </a:lnTo>
                  <a:lnTo>
                    <a:pt x="5771" y="182"/>
                  </a:lnTo>
                  <a:lnTo>
                    <a:pt x="5227" y="415"/>
                  </a:lnTo>
                  <a:lnTo>
                    <a:pt x="4115" y="907"/>
                  </a:lnTo>
                  <a:lnTo>
                    <a:pt x="3209" y="1321"/>
                  </a:lnTo>
                  <a:lnTo>
                    <a:pt x="2847" y="1502"/>
                  </a:lnTo>
                  <a:lnTo>
                    <a:pt x="207" y="1657"/>
                  </a:lnTo>
                  <a:lnTo>
                    <a:pt x="0" y="3805"/>
                  </a:lnTo>
                  <a:lnTo>
                    <a:pt x="414" y="3727"/>
                  </a:lnTo>
                  <a:lnTo>
                    <a:pt x="1398" y="3520"/>
                  </a:lnTo>
                  <a:lnTo>
                    <a:pt x="2510" y="3235"/>
                  </a:lnTo>
                  <a:lnTo>
                    <a:pt x="2976" y="3106"/>
                  </a:lnTo>
                  <a:lnTo>
                    <a:pt x="3313" y="2977"/>
                  </a:lnTo>
                  <a:lnTo>
                    <a:pt x="3985" y="2614"/>
                  </a:lnTo>
                  <a:lnTo>
                    <a:pt x="4865" y="2149"/>
                  </a:lnTo>
                  <a:lnTo>
                    <a:pt x="5823" y="1605"/>
                  </a:lnTo>
                  <a:lnTo>
                    <a:pt x="6314" y="1295"/>
                  </a:lnTo>
                  <a:lnTo>
                    <a:pt x="6754" y="984"/>
                  </a:lnTo>
                  <a:lnTo>
                    <a:pt x="6832" y="932"/>
                  </a:lnTo>
                  <a:lnTo>
                    <a:pt x="6909" y="855"/>
                  </a:lnTo>
                  <a:lnTo>
                    <a:pt x="6935" y="751"/>
                  </a:lnTo>
                  <a:lnTo>
                    <a:pt x="6961" y="674"/>
                  </a:lnTo>
                  <a:lnTo>
                    <a:pt x="6987" y="570"/>
                  </a:lnTo>
                  <a:lnTo>
                    <a:pt x="6961" y="493"/>
                  </a:lnTo>
                  <a:lnTo>
                    <a:pt x="6909" y="311"/>
                  </a:lnTo>
                  <a:lnTo>
                    <a:pt x="6806" y="156"/>
                  </a:lnTo>
                  <a:lnTo>
                    <a:pt x="6728" y="104"/>
                  </a:lnTo>
                  <a:lnTo>
                    <a:pt x="6651" y="53"/>
                  </a:lnTo>
                  <a:lnTo>
                    <a:pt x="6573" y="27"/>
                  </a:lnTo>
                  <a:lnTo>
                    <a:pt x="64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46"/>
            <p:cNvSpPr/>
            <p:nvPr/>
          </p:nvSpPr>
          <p:spPr>
            <a:xfrm>
              <a:off x="5172370" y="3452453"/>
              <a:ext cx="105783" cy="36440"/>
            </a:xfrm>
            <a:custGeom>
              <a:rect b="b" l="l" r="r" t="t"/>
              <a:pathLst>
                <a:path extrusionOk="0" h="2122" w="6160">
                  <a:moveTo>
                    <a:pt x="5564" y="0"/>
                  </a:moveTo>
                  <a:lnTo>
                    <a:pt x="5409" y="26"/>
                  </a:lnTo>
                  <a:lnTo>
                    <a:pt x="2303" y="466"/>
                  </a:lnTo>
                  <a:lnTo>
                    <a:pt x="156" y="621"/>
                  </a:lnTo>
                  <a:lnTo>
                    <a:pt x="0" y="2122"/>
                  </a:lnTo>
                  <a:lnTo>
                    <a:pt x="2510" y="1993"/>
                  </a:lnTo>
                  <a:lnTo>
                    <a:pt x="5719" y="1061"/>
                  </a:lnTo>
                  <a:lnTo>
                    <a:pt x="5849" y="1009"/>
                  </a:lnTo>
                  <a:lnTo>
                    <a:pt x="5978" y="957"/>
                  </a:lnTo>
                  <a:lnTo>
                    <a:pt x="6056" y="880"/>
                  </a:lnTo>
                  <a:lnTo>
                    <a:pt x="6107" y="776"/>
                  </a:lnTo>
                  <a:lnTo>
                    <a:pt x="6159" y="673"/>
                  </a:lnTo>
                  <a:lnTo>
                    <a:pt x="6159" y="569"/>
                  </a:lnTo>
                  <a:lnTo>
                    <a:pt x="6159" y="466"/>
                  </a:lnTo>
                  <a:lnTo>
                    <a:pt x="6159" y="388"/>
                  </a:lnTo>
                  <a:lnTo>
                    <a:pt x="6107" y="285"/>
                  </a:lnTo>
                  <a:lnTo>
                    <a:pt x="6056" y="207"/>
                  </a:lnTo>
                  <a:lnTo>
                    <a:pt x="5978" y="129"/>
                  </a:lnTo>
                  <a:lnTo>
                    <a:pt x="5900" y="52"/>
                  </a:lnTo>
                  <a:lnTo>
                    <a:pt x="5797" y="26"/>
                  </a:lnTo>
                  <a:lnTo>
                    <a:pt x="5693"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46"/>
            <p:cNvSpPr/>
            <p:nvPr/>
          </p:nvSpPr>
          <p:spPr>
            <a:xfrm>
              <a:off x="5155489" y="3477336"/>
              <a:ext cx="109767" cy="34671"/>
            </a:xfrm>
            <a:custGeom>
              <a:rect b="b" l="l" r="r" t="t"/>
              <a:pathLst>
                <a:path extrusionOk="0" h="2019" w="6392">
                  <a:moveTo>
                    <a:pt x="595" y="0"/>
                  </a:moveTo>
                  <a:lnTo>
                    <a:pt x="0" y="1423"/>
                  </a:lnTo>
                  <a:lnTo>
                    <a:pt x="2432" y="2019"/>
                  </a:lnTo>
                  <a:lnTo>
                    <a:pt x="5952" y="2019"/>
                  </a:lnTo>
                  <a:lnTo>
                    <a:pt x="6055" y="1993"/>
                  </a:lnTo>
                  <a:lnTo>
                    <a:pt x="6159" y="1941"/>
                  </a:lnTo>
                  <a:lnTo>
                    <a:pt x="6262" y="1863"/>
                  </a:lnTo>
                  <a:lnTo>
                    <a:pt x="6314" y="1786"/>
                  </a:lnTo>
                  <a:lnTo>
                    <a:pt x="6366" y="1682"/>
                  </a:lnTo>
                  <a:lnTo>
                    <a:pt x="6392" y="1579"/>
                  </a:lnTo>
                  <a:lnTo>
                    <a:pt x="6392" y="1475"/>
                  </a:lnTo>
                  <a:lnTo>
                    <a:pt x="6392" y="1397"/>
                  </a:lnTo>
                  <a:lnTo>
                    <a:pt x="6366" y="1294"/>
                  </a:lnTo>
                  <a:lnTo>
                    <a:pt x="6314" y="1190"/>
                  </a:lnTo>
                  <a:lnTo>
                    <a:pt x="6262" y="1113"/>
                  </a:lnTo>
                  <a:lnTo>
                    <a:pt x="6159" y="1035"/>
                  </a:lnTo>
                  <a:lnTo>
                    <a:pt x="6055" y="983"/>
                  </a:lnTo>
                  <a:lnTo>
                    <a:pt x="5952" y="958"/>
                  </a:lnTo>
                  <a:lnTo>
                    <a:pt x="5796" y="932"/>
                  </a:lnTo>
                  <a:lnTo>
                    <a:pt x="2665" y="492"/>
                  </a:lnTo>
                  <a:lnTo>
                    <a:pt x="59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46"/>
            <p:cNvSpPr/>
            <p:nvPr/>
          </p:nvSpPr>
          <p:spPr>
            <a:xfrm>
              <a:off x="5101276" y="3374679"/>
              <a:ext cx="103997" cy="54677"/>
            </a:xfrm>
            <a:custGeom>
              <a:rect b="b" l="l" r="r" t="t"/>
              <a:pathLst>
                <a:path extrusionOk="0" h="3184" w="6056">
                  <a:moveTo>
                    <a:pt x="4710" y="1"/>
                  </a:moveTo>
                  <a:lnTo>
                    <a:pt x="3675" y="26"/>
                  </a:lnTo>
                  <a:lnTo>
                    <a:pt x="3235" y="26"/>
                  </a:lnTo>
                  <a:lnTo>
                    <a:pt x="2950" y="52"/>
                  </a:lnTo>
                  <a:lnTo>
                    <a:pt x="2821" y="104"/>
                  </a:lnTo>
                  <a:lnTo>
                    <a:pt x="2640" y="182"/>
                  </a:lnTo>
                  <a:lnTo>
                    <a:pt x="2251" y="466"/>
                  </a:lnTo>
                  <a:lnTo>
                    <a:pt x="1760" y="855"/>
                  </a:lnTo>
                  <a:lnTo>
                    <a:pt x="1268" y="1269"/>
                  </a:lnTo>
                  <a:lnTo>
                    <a:pt x="388" y="2071"/>
                  </a:lnTo>
                  <a:lnTo>
                    <a:pt x="0" y="2433"/>
                  </a:lnTo>
                  <a:lnTo>
                    <a:pt x="2484" y="3183"/>
                  </a:lnTo>
                  <a:lnTo>
                    <a:pt x="4063" y="1501"/>
                  </a:lnTo>
                  <a:lnTo>
                    <a:pt x="4296" y="1501"/>
                  </a:lnTo>
                  <a:lnTo>
                    <a:pt x="4839" y="1450"/>
                  </a:lnTo>
                  <a:lnTo>
                    <a:pt x="5124" y="1424"/>
                  </a:lnTo>
                  <a:lnTo>
                    <a:pt x="5434" y="1346"/>
                  </a:lnTo>
                  <a:lnTo>
                    <a:pt x="5667" y="1269"/>
                  </a:lnTo>
                  <a:lnTo>
                    <a:pt x="5745" y="1243"/>
                  </a:lnTo>
                  <a:lnTo>
                    <a:pt x="5822" y="1191"/>
                  </a:lnTo>
                  <a:lnTo>
                    <a:pt x="5900" y="1036"/>
                  </a:lnTo>
                  <a:lnTo>
                    <a:pt x="5978" y="880"/>
                  </a:lnTo>
                  <a:lnTo>
                    <a:pt x="6004" y="699"/>
                  </a:lnTo>
                  <a:lnTo>
                    <a:pt x="6029" y="492"/>
                  </a:lnTo>
                  <a:lnTo>
                    <a:pt x="6055" y="182"/>
                  </a:lnTo>
                  <a:lnTo>
                    <a:pt x="6029" y="26"/>
                  </a:lnTo>
                  <a:lnTo>
                    <a:pt x="471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46"/>
            <p:cNvSpPr/>
            <p:nvPr/>
          </p:nvSpPr>
          <p:spPr>
            <a:xfrm>
              <a:off x="4966180" y="2469499"/>
              <a:ext cx="355505" cy="227089"/>
            </a:xfrm>
            <a:custGeom>
              <a:rect b="b" l="l" r="r" t="t"/>
              <a:pathLst>
                <a:path extrusionOk="0" h="13224" w="20702">
                  <a:moveTo>
                    <a:pt x="15371" y="1"/>
                  </a:moveTo>
                  <a:lnTo>
                    <a:pt x="14621" y="52"/>
                  </a:lnTo>
                  <a:lnTo>
                    <a:pt x="13896" y="130"/>
                  </a:lnTo>
                  <a:lnTo>
                    <a:pt x="13172" y="285"/>
                  </a:lnTo>
                  <a:lnTo>
                    <a:pt x="12473" y="466"/>
                  </a:lnTo>
                  <a:lnTo>
                    <a:pt x="11205" y="855"/>
                  </a:lnTo>
                  <a:lnTo>
                    <a:pt x="10584" y="1036"/>
                  </a:lnTo>
                  <a:lnTo>
                    <a:pt x="9963" y="1191"/>
                  </a:lnTo>
                  <a:lnTo>
                    <a:pt x="9316" y="1346"/>
                  </a:lnTo>
                  <a:lnTo>
                    <a:pt x="8695" y="1450"/>
                  </a:lnTo>
                  <a:lnTo>
                    <a:pt x="8385" y="1476"/>
                  </a:lnTo>
                  <a:lnTo>
                    <a:pt x="7738" y="1476"/>
                  </a:lnTo>
                  <a:lnTo>
                    <a:pt x="7401" y="1450"/>
                  </a:lnTo>
                  <a:lnTo>
                    <a:pt x="7091" y="1398"/>
                  </a:lnTo>
                  <a:lnTo>
                    <a:pt x="6780" y="1346"/>
                  </a:lnTo>
                  <a:lnTo>
                    <a:pt x="6133" y="1217"/>
                  </a:lnTo>
                  <a:lnTo>
                    <a:pt x="5512" y="1087"/>
                  </a:lnTo>
                  <a:lnTo>
                    <a:pt x="5176" y="1036"/>
                  </a:lnTo>
                  <a:lnTo>
                    <a:pt x="4555" y="1036"/>
                  </a:lnTo>
                  <a:lnTo>
                    <a:pt x="4244" y="1087"/>
                  </a:lnTo>
                  <a:lnTo>
                    <a:pt x="3934" y="1165"/>
                  </a:lnTo>
                  <a:lnTo>
                    <a:pt x="3623" y="1269"/>
                  </a:lnTo>
                  <a:lnTo>
                    <a:pt x="3339" y="1398"/>
                  </a:lnTo>
                  <a:lnTo>
                    <a:pt x="3080" y="1553"/>
                  </a:lnTo>
                  <a:lnTo>
                    <a:pt x="2795" y="1734"/>
                  </a:lnTo>
                  <a:lnTo>
                    <a:pt x="2562" y="1916"/>
                  </a:lnTo>
                  <a:lnTo>
                    <a:pt x="2330" y="2148"/>
                  </a:lnTo>
                  <a:lnTo>
                    <a:pt x="2097" y="2381"/>
                  </a:lnTo>
                  <a:lnTo>
                    <a:pt x="1915" y="2640"/>
                  </a:lnTo>
                  <a:lnTo>
                    <a:pt x="1734" y="2899"/>
                  </a:lnTo>
                  <a:lnTo>
                    <a:pt x="1579" y="3183"/>
                  </a:lnTo>
                  <a:lnTo>
                    <a:pt x="1450" y="3494"/>
                  </a:lnTo>
                  <a:lnTo>
                    <a:pt x="1346" y="3805"/>
                  </a:lnTo>
                  <a:lnTo>
                    <a:pt x="1294" y="4115"/>
                  </a:lnTo>
                  <a:lnTo>
                    <a:pt x="1243" y="4426"/>
                  </a:lnTo>
                  <a:lnTo>
                    <a:pt x="1217" y="4710"/>
                  </a:lnTo>
                  <a:lnTo>
                    <a:pt x="1191" y="5331"/>
                  </a:lnTo>
                  <a:lnTo>
                    <a:pt x="1139" y="5926"/>
                  </a:lnTo>
                  <a:lnTo>
                    <a:pt x="1087" y="6211"/>
                  </a:lnTo>
                  <a:lnTo>
                    <a:pt x="1036" y="6522"/>
                  </a:lnTo>
                  <a:lnTo>
                    <a:pt x="906" y="6884"/>
                  </a:lnTo>
                  <a:lnTo>
                    <a:pt x="725" y="7246"/>
                  </a:lnTo>
                  <a:lnTo>
                    <a:pt x="389" y="7971"/>
                  </a:lnTo>
                  <a:lnTo>
                    <a:pt x="208" y="8307"/>
                  </a:lnTo>
                  <a:lnTo>
                    <a:pt x="104" y="8695"/>
                  </a:lnTo>
                  <a:lnTo>
                    <a:pt x="52" y="8876"/>
                  </a:lnTo>
                  <a:lnTo>
                    <a:pt x="26" y="9058"/>
                  </a:lnTo>
                  <a:lnTo>
                    <a:pt x="1" y="9239"/>
                  </a:lnTo>
                  <a:lnTo>
                    <a:pt x="26" y="9446"/>
                  </a:lnTo>
                  <a:lnTo>
                    <a:pt x="52" y="9627"/>
                  </a:lnTo>
                  <a:lnTo>
                    <a:pt x="78" y="9808"/>
                  </a:lnTo>
                  <a:lnTo>
                    <a:pt x="156" y="9989"/>
                  </a:lnTo>
                  <a:lnTo>
                    <a:pt x="208" y="10144"/>
                  </a:lnTo>
                  <a:lnTo>
                    <a:pt x="389" y="10455"/>
                  </a:lnTo>
                  <a:lnTo>
                    <a:pt x="622" y="10740"/>
                  </a:lnTo>
                  <a:lnTo>
                    <a:pt x="880" y="10998"/>
                  </a:lnTo>
                  <a:lnTo>
                    <a:pt x="1139" y="11257"/>
                  </a:lnTo>
                  <a:lnTo>
                    <a:pt x="1657" y="11749"/>
                  </a:lnTo>
                  <a:lnTo>
                    <a:pt x="1890" y="11956"/>
                  </a:lnTo>
                  <a:lnTo>
                    <a:pt x="2097" y="12189"/>
                  </a:lnTo>
                  <a:lnTo>
                    <a:pt x="2304" y="12421"/>
                  </a:lnTo>
                  <a:lnTo>
                    <a:pt x="2537" y="12603"/>
                  </a:lnTo>
                  <a:lnTo>
                    <a:pt x="2640" y="12680"/>
                  </a:lnTo>
                  <a:lnTo>
                    <a:pt x="2744" y="12732"/>
                  </a:lnTo>
                  <a:lnTo>
                    <a:pt x="2847" y="12784"/>
                  </a:lnTo>
                  <a:lnTo>
                    <a:pt x="2951" y="12784"/>
                  </a:lnTo>
                  <a:lnTo>
                    <a:pt x="3028" y="12758"/>
                  </a:lnTo>
                  <a:lnTo>
                    <a:pt x="3132" y="12706"/>
                  </a:lnTo>
                  <a:lnTo>
                    <a:pt x="3209" y="12603"/>
                  </a:lnTo>
                  <a:lnTo>
                    <a:pt x="3287" y="12447"/>
                  </a:lnTo>
                  <a:lnTo>
                    <a:pt x="3365" y="12292"/>
                  </a:lnTo>
                  <a:lnTo>
                    <a:pt x="3390" y="12085"/>
                  </a:lnTo>
                  <a:lnTo>
                    <a:pt x="3442" y="11645"/>
                  </a:lnTo>
                  <a:lnTo>
                    <a:pt x="3442" y="11179"/>
                  </a:lnTo>
                  <a:lnTo>
                    <a:pt x="3468" y="10947"/>
                  </a:lnTo>
                  <a:lnTo>
                    <a:pt x="3494" y="10765"/>
                  </a:lnTo>
                  <a:lnTo>
                    <a:pt x="3623" y="10351"/>
                  </a:lnTo>
                  <a:lnTo>
                    <a:pt x="3753" y="9963"/>
                  </a:lnTo>
                  <a:lnTo>
                    <a:pt x="3908" y="9549"/>
                  </a:lnTo>
                  <a:lnTo>
                    <a:pt x="4063" y="9161"/>
                  </a:lnTo>
                  <a:lnTo>
                    <a:pt x="4244" y="8825"/>
                  </a:lnTo>
                  <a:lnTo>
                    <a:pt x="4451" y="8462"/>
                  </a:lnTo>
                  <a:lnTo>
                    <a:pt x="4684" y="8126"/>
                  </a:lnTo>
                  <a:lnTo>
                    <a:pt x="4917" y="7815"/>
                  </a:lnTo>
                  <a:lnTo>
                    <a:pt x="5176" y="7505"/>
                  </a:lnTo>
                  <a:lnTo>
                    <a:pt x="5435" y="7220"/>
                  </a:lnTo>
                  <a:lnTo>
                    <a:pt x="5745" y="6936"/>
                  </a:lnTo>
                  <a:lnTo>
                    <a:pt x="6030" y="6703"/>
                  </a:lnTo>
                  <a:lnTo>
                    <a:pt x="6444" y="6392"/>
                  </a:lnTo>
                  <a:lnTo>
                    <a:pt x="6884" y="6133"/>
                  </a:lnTo>
                  <a:lnTo>
                    <a:pt x="7324" y="5901"/>
                  </a:lnTo>
                  <a:lnTo>
                    <a:pt x="7789" y="5719"/>
                  </a:lnTo>
                  <a:lnTo>
                    <a:pt x="8255" y="5564"/>
                  </a:lnTo>
                  <a:lnTo>
                    <a:pt x="8747" y="5435"/>
                  </a:lnTo>
                  <a:lnTo>
                    <a:pt x="9239" y="5357"/>
                  </a:lnTo>
                  <a:lnTo>
                    <a:pt x="9756" y="5305"/>
                  </a:lnTo>
                  <a:lnTo>
                    <a:pt x="10248" y="5280"/>
                  </a:lnTo>
                  <a:lnTo>
                    <a:pt x="10739" y="5305"/>
                  </a:lnTo>
                  <a:lnTo>
                    <a:pt x="11231" y="5357"/>
                  </a:lnTo>
                  <a:lnTo>
                    <a:pt x="11723" y="5461"/>
                  </a:lnTo>
                  <a:lnTo>
                    <a:pt x="12214" y="5590"/>
                  </a:lnTo>
                  <a:lnTo>
                    <a:pt x="12680" y="5745"/>
                  </a:lnTo>
                  <a:lnTo>
                    <a:pt x="13146" y="5952"/>
                  </a:lnTo>
                  <a:lnTo>
                    <a:pt x="13586" y="6185"/>
                  </a:lnTo>
                  <a:lnTo>
                    <a:pt x="14026" y="6470"/>
                  </a:lnTo>
                  <a:lnTo>
                    <a:pt x="14414" y="6780"/>
                  </a:lnTo>
                  <a:lnTo>
                    <a:pt x="14802" y="7117"/>
                  </a:lnTo>
                  <a:lnTo>
                    <a:pt x="15138" y="7479"/>
                  </a:lnTo>
                  <a:lnTo>
                    <a:pt x="15475" y="7867"/>
                  </a:lnTo>
                  <a:lnTo>
                    <a:pt x="15785" y="8281"/>
                  </a:lnTo>
                  <a:lnTo>
                    <a:pt x="16044" y="8721"/>
                  </a:lnTo>
                  <a:lnTo>
                    <a:pt x="16303" y="9187"/>
                  </a:lnTo>
                  <a:lnTo>
                    <a:pt x="16510" y="9653"/>
                  </a:lnTo>
                  <a:lnTo>
                    <a:pt x="16691" y="10144"/>
                  </a:lnTo>
                  <a:lnTo>
                    <a:pt x="16846" y="10636"/>
                  </a:lnTo>
                  <a:lnTo>
                    <a:pt x="16950" y="11154"/>
                  </a:lnTo>
                  <a:lnTo>
                    <a:pt x="17027" y="11645"/>
                  </a:lnTo>
                  <a:lnTo>
                    <a:pt x="17079" y="12163"/>
                  </a:lnTo>
                  <a:lnTo>
                    <a:pt x="17079" y="12706"/>
                  </a:lnTo>
                  <a:lnTo>
                    <a:pt x="17027" y="13224"/>
                  </a:lnTo>
                  <a:lnTo>
                    <a:pt x="17286" y="13146"/>
                  </a:lnTo>
                  <a:lnTo>
                    <a:pt x="17519" y="13068"/>
                  </a:lnTo>
                  <a:lnTo>
                    <a:pt x="17752" y="12965"/>
                  </a:lnTo>
                  <a:lnTo>
                    <a:pt x="17959" y="12836"/>
                  </a:lnTo>
                  <a:lnTo>
                    <a:pt x="18166" y="12680"/>
                  </a:lnTo>
                  <a:lnTo>
                    <a:pt x="18373" y="12525"/>
                  </a:lnTo>
                  <a:lnTo>
                    <a:pt x="18554" y="12344"/>
                  </a:lnTo>
                  <a:lnTo>
                    <a:pt x="18709" y="12137"/>
                  </a:lnTo>
                  <a:lnTo>
                    <a:pt x="18865" y="11930"/>
                  </a:lnTo>
                  <a:lnTo>
                    <a:pt x="18994" y="11697"/>
                  </a:lnTo>
                  <a:lnTo>
                    <a:pt x="19123" y="11490"/>
                  </a:lnTo>
                  <a:lnTo>
                    <a:pt x="19227" y="11231"/>
                  </a:lnTo>
                  <a:lnTo>
                    <a:pt x="19305" y="10998"/>
                  </a:lnTo>
                  <a:lnTo>
                    <a:pt x="19356" y="10740"/>
                  </a:lnTo>
                  <a:lnTo>
                    <a:pt x="19382" y="10481"/>
                  </a:lnTo>
                  <a:lnTo>
                    <a:pt x="19382" y="10222"/>
                  </a:lnTo>
                  <a:lnTo>
                    <a:pt x="19356" y="9730"/>
                  </a:lnTo>
                  <a:lnTo>
                    <a:pt x="19279" y="9265"/>
                  </a:lnTo>
                  <a:lnTo>
                    <a:pt x="19227" y="8799"/>
                  </a:lnTo>
                  <a:lnTo>
                    <a:pt x="19227" y="8540"/>
                  </a:lnTo>
                  <a:lnTo>
                    <a:pt x="19253" y="8307"/>
                  </a:lnTo>
                  <a:lnTo>
                    <a:pt x="19279" y="8126"/>
                  </a:lnTo>
                  <a:lnTo>
                    <a:pt x="19305" y="7945"/>
                  </a:lnTo>
                  <a:lnTo>
                    <a:pt x="19434" y="7583"/>
                  </a:lnTo>
                  <a:lnTo>
                    <a:pt x="19589" y="7246"/>
                  </a:lnTo>
                  <a:lnTo>
                    <a:pt x="19796" y="6910"/>
                  </a:lnTo>
                  <a:lnTo>
                    <a:pt x="20184" y="6237"/>
                  </a:lnTo>
                  <a:lnTo>
                    <a:pt x="20366" y="5875"/>
                  </a:lnTo>
                  <a:lnTo>
                    <a:pt x="20495" y="5538"/>
                  </a:lnTo>
                  <a:lnTo>
                    <a:pt x="20598" y="5176"/>
                  </a:lnTo>
                  <a:lnTo>
                    <a:pt x="20676" y="4814"/>
                  </a:lnTo>
                  <a:lnTo>
                    <a:pt x="20702" y="4451"/>
                  </a:lnTo>
                  <a:lnTo>
                    <a:pt x="20676" y="4063"/>
                  </a:lnTo>
                  <a:lnTo>
                    <a:pt x="20624" y="3701"/>
                  </a:lnTo>
                  <a:lnTo>
                    <a:pt x="20521" y="3365"/>
                  </a:lnTo>
                  <a:lnTo>
                    <a:pt x="20417" y="3002"/>
                  </a:lnTo>
                  <a:lnTo>
                    <a:pt x="20262" y="2666"/>
                  </a:lnTo>
                  <a:lnTo>
                    <a:pt x="20081" y="2330"/>
                  </a:lnTo>
                  <a:lnTo>
                    <a:pt x="19874" y="2019"/>
                  </a:lnTo>
                  <a:lnTo>
                    <a:pt x="19641" y="1709"/>
                  </a:lnTo>
                  <a:lnTo>
                    <a:pt x="19382" y="1450"/>
                  </a:lnTo>
                  <a:lnTo>
                    <a:pt x="19098" y="1191"/>
                  </a:lnTo>
                  <a:lnTo>
                    <a:pt x="18813" y="958"/>
                  </a:lnTo>
                  <a:lnTo>
                    <a:pt x="18502" y="751"/>
                  </a:lnTo>
                  <a:lnTo>
                    <a:pt x="18166" y="570"/>
                  </a:lnTo>
                  <a:lnTo>
                    <a:pt x="17830" y="415"/>
                  </a:lnTo>
                  <a:lnTo>
                    <a:pt x="17493" y="311"/>
                  </a:lnTo>
                  <a:lnTo>
                    <a:pt x="17157" y="208"/>
                  </a:lnTo>
                  <a:lnTo>
                    <a:pt x="16795" y="130"/>
                  </a:lnTo>
                  <a:lnTo>
                    <a:pt x="16432" y="52"/>
                  </a:lnTo>
                  <a:lnTo>
                    <a:pt x="16096" y="27"/>
                  </a:lnTo>
                  <a:lnTo>
                    <a:pt x="15734"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46"/>
            <p:cNvSpPr/>
            <p:nvPr/>
          </p:nvSpPr>
          <p:spPr>
            <a:xfrm>
              <a:off x="4966180" y="2469499"/>
              <a:ext cx="355505" cy="227089"/>
            </a:xfrm>
            <a:custGeom>
              <a:rect b="b" l="l" r="r" t="t"/>
              <a:pathLst>
                <a:path extrusionOk="0" fill="none" h="13224" w="20702">
                  <a:moveTo>
                    <a:pt x="26" y="9446"/>
                  </a:moveTo>
                  <a:lnTo>
                    <a:pt x="26" y="9446"/>
                  </a:lnTo>
                  <a:lnTo>
                    <a:pt x="1" y="9239"/>
                  </a:lnTo>
                  <a:lnTo>
                    <a:pt x="26" y="9058"/>
                  </a:lnTo>
                  <a:lnTo>
                    <a:pt x="52" y="8876"/>
                  </a:lnTo>
                  <a:lnTo>
                    <a:pt x="104" y="8695"/>
                  </a:lnTo>
                  <a:lnTo>
                    <a:pt x="208" y="8307"/>
                  </a:lnTo>
                  <a:lnTo>
                    <a:pt x="389" y="7971"/>
                  </a:lnTo>
                  <a:lnTo>
                    <a:pt x="725" y="7246"/>
                  </a:lnTo>
                  <a:lnTo>
                    <a:pt x="906" y="6884"/>
                  </a:lnTo>
                  <a:lnTo>
                    <a:pt x="1036" y="6522"/>
                  </a:lnTo>
                  <a:lnTo>
                    <a:pt x="1036" y="6522"/>
                  </a:lnTo>
                  <a:lnTo>
                    <a:pt x="1087" y="6211"/>
                  </a:lnTo>
                  <a:lnTo>
                    <a:pt x="1139" y="5926"/>
                  </a:lnTo>
                  <a:lnTo>
                    <a:pt x="1191" y="5331"/>
                  </a:lnTo>
                  <a:lnTo>
                    <a:pt x="1217" y="4710"/>
                  </a:lnTo>
                  <a:lnTo>
                    <a:pt x="1243" y="4426"/>
                  </a:lnTo>
                  <a:lnTo>
                    <a:pt x="1294" y="4115"/>
                  </a:lnTo>
                  <a:lnTo>
                    <a:pt x="1294" y="4115"/>
                  </a:lnTo>
                  <a:lnTo>
                    <a:pt x="1346" y="3805"/>
                  </a:lnTo>
                  <a:lnTo>
                    <a:pt x="1450" y="3494"/>
                  </a:lnTo>
                  <a:lnTo>
                    <a:pt x="1579" y="3183"/>
                  </a:lnTo>
                  <a:lnTo>
                    <a:pt x="1734" y="2899"/>
                  </a:lnTo>
                  <a:lnTo>
                    <a:pt x="1915" y="2640"/>
                  </a:lnTo>
                  <a:lnTo>
                    <a:pt x="2097" y="2381"/>
                  </a:lnTo>
                  <a:lnTo>
                    <a:pt x="2330" y="2148"/>
                  </a:lnTo>
                  <a:lnTo>
                    <a:pt x="2562" y="1916"/>
                  </a:lnTo>
                  <a:lnTo>
                    <a:pt x="2795" y="1734"/>
                  </a:lnTo>
                  <a:lnTo>
                    <a:pt x="3080" y="1553"/>
                  </a:lnTo>
                  <a:lnTo>
                    <a:pt x="3339" y="1398"/>
                  </a:lnTo>
                  <a:lnTo>
                    <a:pt x="3623" y="1269"/>
                  </a:lnTo>
                  <a:lnTo>
                    <a:pt x="3934" y="1165"/>
                  </a:lnTo>
                  <a:lnTo>
                    <a:pt x="4244" y="1087"/>
                  </a:lnTo>
                  <a:lnTo>
                    <a:pt x="4555" y="1036"/>
                  </a:lnTo>
                  <a:lnTo>
                    <a:pt x="4865" y="1036"/>
                  </a:lnTo>
                  <a:lnTo>
                    <a:pt x="4865" y="1036"/>
                  </a:lnTo>
                  <a:lnTo>
                    <a:pt x="5176" y="1036"/>
                  </a:lnTo>
                  <a:lnTo>
                    <a:pt x="5512" y="1087"/>
                  </a:lnTo>
                  <a:lnTo>
                    <a:pt x="6133" y="1217"/>
                  </a:lnTo>
                  <a:lnTo>
                    <a:pt x="6780" y="1346"/>
                  </a:lnTo>
                  <a:lnTo>
                    <a:pt x="7091" y="1398"/>
                  </a:lnTo>
                  <a:lnTo>
                    <a:pt x="7401" y="1450"/>
                  </a:lnTo>
                  <a:lnTo>
                    <a:pt x="7401" y="1450"/>
                  </a:lnTo>
                  <a:lnTo>
                    <a:pt x="7738" y="1476"/>
                  </a:lnTo>
                  <a:lnTo>
                    <a:pt x="8048" y="1476"/>
                  </a:lnTo>
                  <a:lnTo>
                    <a:pt x="8385" y="1476"/>
                  </a:lnTo>
                  <a:lnTo>
                    <a:pt x="8695" y="1450"/>
                  </a:lnTo>
                  <a:lnTo>
                    <a:pt x="9316" y="1346"/>
                  </a:lnTo>
                  <a:lnTo>
                    <a:pt x="9963" y="1191"/>
                  </a:lnTo>
                  <a:lnTo>
                    <a:pt x="10584" y="1036"/>
                  </a:lnTo>
                  <a:lnTo>
                    <a:pt x="11205" y="855"/>
                  </a:lnTo>
                  <a:lnTo>
                    <a:pt x="12473" y="466"/>
                  </a:lnTo>
                  <a:lnTo>
                    <a:pt x="12473" y="466"/>
                  </a:lnTo>
                  <a:lnTo>
                    <a:pt x="13172" y="285"/>
                  </a:lnTo>
                  <a:lnTo>
                    <a:pt x="13896" y="130"/>
                  </a:lnTo>
                  <a:lnTo>
                    <a:pt x="14621" y="52"/>
                  </a:lnTo>
                  <a:lnTo>
                    <a:pt x="15371" y="1"/>
                  </a:lnTo>
                  <a:lnTo>
                    <a:pt x="15734" y="1"/>
                  </a:lnTo>
                  <a:lnTo>
                    <a:pt x="16096" y="27"/>
                  </a:lnTo>
                  <a:lnTo>
                    <a:pt x="16432" y="52"/>
                  </a:lnTo>
                  <a:lnTo>
                    <a:pt x="16795" y="130"/>
                  </a:lnTo>
                  <a:lnTo>
                    <a:pt x="17157" y="208"/>
                  </a:lnTo>
                  <a:lnTo>
                    <a:pt x="17493" y="311"/>
                  </a:lnTo>
                  <a:lnTo>
                    <a:pt x="17830" y="415"/>
                  </a:lnTo>
                  <a:lnTo>
                    <a:pt x="18166" y="570"/>
                  </a:lnTo>
                  <a:lnTo>
                    <a:pt x="18166" y="570"/>
                  </a:lnTo>
                  <a:lnTo>
                    <a:pt x="18502" y="751"/>
                  </a:lnTo>
                  <a:lnTo>
                    <a:pt x="18813" y="958"/>
                  </a:lnTo>
                  <a:lnTo>
                    <a:pt x="19098" y="1191"/>
                  </a:lnTo>
                  <a:lnTo>
                    <a:pt x="19382" y="1450"/>
                  </a:lnTo>
                  <a:lnTo>
                    <a:pt x="19641" y="1709"/>
                  </a:lnTo>
                  <a:lnTo>
                    <a:pt x="19874" y="2019"/>
                  </a:lnTo>
                  <a:lnTo>
                    <a:pt x="20081" y="2330"/>
                  </a:lnTo>
                  <a:lnTo>
                    <a:pt x="20262" y="2666"/>
                  </a:lnTo>
                  <a:lnTo>
                    <a:pt x="20417" y="3002"/>
                  </a:lnTo>
                  <a:lnTo>
                    <a:pt x="20521" y="3365"/>
                  </a:lnTo>
                  <a:lnTo>
                    <a:pt x="20624" y="3701"/>
                  </a:lnTo>
                  <a:lnTo>
                    <a:pt x="20676" y="4063"/>
                  </a:lnTo>
                  <a:lnTo>
                    <a:pt x="20702" y="4451"/>
                  </a:lnTo>
                  <a:lnTo>
                    <a:pt x="20676" y="4814"/>
                  </a:lnTo>
                  <a:lnTo>
                    <a:pt x="20598" y="5176"/>
                  </a:lnTo>
                  <a:lnTo>
                    <a:pt x="20495" y="5538"/>
                  </a:lnTo>
                  <a:lnTo>
                    <a:pt x="20495" y="5538"/>
                  </a:lnTo>
                  <a:lnTo>
                    <a:pt x="20366" y="5875"/>
                  </a:lnTo>
                  <a:lnTo>
                    <a:pt x="20184" y="6237"/>
                  </a:lnTo>
                  <a:lnTo>
                    <a:pt x="19796" y="6910"/>
                  </a:lnTo>
                  <a:lnTo>
                    <a:pt x="19589" y="7246"/>
                  </a:lnTo>
                  <a:lnTo>
                    <a:pt x="19434" y="7583"/>
                  </a:lnTo>
                  <a:lnTo>
                    <a:pt x="19305" y="7945"/>
                  </a:lnTo>
                  <a:lnTo>
                    <a:pt x="19279" y="8126"/>
                  </a:lnTo>
                  <a:lnTo>
                    <a:pt x="19253" y="8307"/>
                  </a:lnTo>
                  <a:lnTo>
                    <a:pt x="19253" y="8307"/>
                  </a:lnTo>
                  <a:lnTo>
                    <a:pt x="19227" y="8540"/>
                  </a:lnTo>
                  <a:lnTo>
                    <a:pt x="19227" y="8799"/>
                  </a:lnTo>
                  <a:lnTo>
                    <a:pt x="19279" y="9265"/>
                  </a:lnTo>
                  <a:lnTo>
                    <a:pt x="19356" y="9730"/>
                  </a:lnTo>
                  <a:lnTo>
                    <a:pt x="19382" y="10222"/>
                  </a:lnTo>
                  <a:lnTo>
                    <a:pt x="19382" y="10222"/>
                  </a:lnTo>
                  <a:lnTo>
                    <a:pt x="19382" y="10481"/>
                  </a:lnTo>
                  <a:lnTo>
                    <a:pt x="19356" y="10740"/>
                  </a:lnTo>
                  <a:lnTo>
                    <a:pt x="19305" y="10998"/>
                  </a:lnTo>
                  <a:lnTo>
                    <a:pt x="19227" y="11231"/>
                  </a:lnTo>
                  <a:lnTo>
                    <a:pt x="19123" y="11490"/>
                  </a:lnTo>
                  <a:lnTo>
                    <a:pt x="18994" y="11697"/>
                  </a:lnTo>
                  <a:lnTo>
                    <a:pt x="18865" y="11930"/>
                  </a:lnTo>
                  <a:lnTo>
                    <a:pt x="18709" y="12137"/>
                  </a:lnTo>
                  <a:lnTo>
                    <a:pt x="18554" y="12344"/>
                  </a:lnTo>
                  <a:lnTo>
                    <a:pt x="18373" y="12525"/>
                  </a:lnTo>
                  <a:lnTo>
                    <a:pt x="18166" y="12680"/>
                  </a:lnTo>
                  <a:lnTo>
                    <a:pt x="17959" y="12836"/>
                  </a:lnTo>
                  <a:lnTo>
                    <a:pt x="17752" y="12965"/>
                  </a:lnTo>
                  <a:lnTo>
                    <a:pt x="17519" y="13068"/>
                  </a:lnTo>
                  <a:lnTo>
                    <a:pt x="17286" y="13146"/>
                  </a:lnTo>
                  <a:lnTo>
                    <a:pt x="17027" y="13224"/>
                  </a:lnTo>
                  <a:lnTo>
                    <a:pt x="17027" y="13224"/>
                  </a:lnTo>
                  <a:lnTo>
                    <a:pt x="17079" y="12706"/>
                  </a:lnTo>
                  <a:lnTo>
                    <a:pt x="17079" y="12163"/>
                  </a:lnTo>
                  <a:lnTo>
                    <a:pt x="17027" y="11645"/>
                  </a:lnTo>
                  <a:lnTo>
                    <a:pt x="16950" y="11154"/>
                  </a:lnTo>
                  <a:lnTo>
                    <a:pt x="16846" y="10636"/>
                  </a:lnTo>
                  <a:lnTo>
                    <a:pt x="16691" y="10144"/>
                  </a:lnTo>
                  <a:lnTo>
                    <a:pt x="16510" y="9653"/>
                  </a:lnTo>
                  <a:lnTo>
                    <a:pt x="16303" y="9187"/>
                  </a:lnTo>
                  <a:lnTo>
                    <a:pt x="16044" y="8721"/>
                  </a:lnTo>
                  <a:lnTo>
                    <a:pt x="15785" y="8281"/>
                  </a:lnTo>
                  <a:lnTo>
                    <a:pt x="15475" y="7867"/>
                  </a:lnTo>
                  <a:lnTo>
                    <a:pt x="15138" y="7479"/>
                  </a:lnTo>
                  <a:lnTo>
                    <a:pt x="14802" y="7117"/>
                  </a:lnTo>
                  <a:lnTo>
                    <a:pt x="14414" y="6780"/>
                  </a:lnTo>
                  <a:lnTo>
                    <a:pt x="14026" y="6470"/>
                  </a:lnTo>
                  <a:lnTo>
                    <a:pt x="13586" y="6185"/>
                  </a:lnTo>
                  <a:lnTo>
                    <a:pt x="13586" y="6185"/>
                  </a:lnTo>
                  <a:lnTo>
                    <a:pt x="13146" y="5952"/>
                  </a:lnTo>
                  <a:lnTo>
                    <a:pt x="12680" y="5745"/>
                  </a:lnTo>
                  <a:lnTo>
                    <a:pt x="12214" y="5590"/>
                  </a:lnTo>
                  <a:lnTo>
                    <a:pt x="11723" y="5461"/>
                  </a:lnTo>
                  <a:lnTo>
                    <a:pt x="11231" y="5357"/>
                  </a:lnTo>
                  <a:lnTo>
                    <a:pt x="10739" y="5305"/>
                  </a:lnTo>
                  <a:lnTo>
                    <a:pt x="10248" y="5280"/>
                  </a:lnTo>
                  <a:lnTo>
                    <a:pt x="9756" y="5305"/>
                  </a:lnTo>
                  <a:lnTo>
                    <a:pt x="9239" y="5357"/>
                  </a:lnTo>
                  <a:lnTo>
                    <a:pt x="8747" y="5435"/>
                  </a:lnTo>
                  <a:lnTo>
                    <a:pt x="8255" y="5564"/>
                  </a:lnTo>
                  <a:lnTo>
                    <a:pt x="7789" y="5719"/>
                  </a:lnTo>
                  <a:lnTo>
                    <a:pt x="7324" y="5901"/>
                  </a:lnTo>
                  <a:lnTo>
                    <a:pt x="6884" y="6133"/>
                  </a:lnTo>
                  <a:lnTo>
                    <a:pt x="6444" y="6392"/>
                  </a:lnTo>
                  <a:lnTo>
                    <a:pt x="6030" y="6703"/>
                  </a:lnTo>
                  <a:lnTo>
                    <a:pt x="6030" y="6703"/>
                  </a:lnTo>
                  <a:lnTo>
                    <a:pt x="5745" y="6936"/>
                  </a:lnTo>
                  <a:lnTo>
                    <a:pt x="5435" y="7220"/>
                  </a:lnTo>
                  <a:lnTo>
                    <a:pt x="5176" y="7505"/>
                  </a:lnTo>
                  <a:lnTo>
                    <a:pt x="4917" y="7815"/>
                  </a:lnTo>
                  <a:lnTo>
                    <a:pt x="4684" y="8126"/>
                  </a:lnTo>
                  <a:lnTo>
                    <a:pt x="4451" y="8462"/>
                  </a:lnTo>
                  <a:lnTo>
                    <a:pt x="4244" y="8825"/>
                  </a:lnTo>
                  <a:lnTo>
                    <a:pt x="4063" y="9161"/>
                  </a:lnTo>
                  <a:lnTo>
                    <a:pt x="4063" y="9161"/>
                  </a:lnTo>
                  <a:lnTo>
                    <a:pt x="3908" y="9549"/>
                  </a:lnTo>
                  <a:lnTo>
                    <a:pt x="3753" y="9963"/>
                  </a:lnTo>
                  <a:lnTo>
                    <a:pt x="3623" y="10351"/>
                  </a:lnTo>
                  <a:lnTo>
                    <a:pt x="3494" y="10765"/>
                  </a:lnTo>
                  <a:lnTo>
                    <a:pt x="3494" y="10765"/>
                  </a:lnTo>
                  <a:lnTo>
                    <a:pt x="3468" y="10947"/>
                  </a:lnTo>
                  <a:lnTo>
                    <a:pt x="3442" y="11179"/>
                  </a:lnTo>
                  <a:lnTo>
                    <a:pt x="3442" y="11645"/>
                  </a:lnTo>
                  <a:lnTo>
                    <a:pt x="3390" y="12085"/>
                  </a:lnTo>
                  <a:lnTo>
                    <a:pt x="3365" y="12292"/>
                  </a:lnTo>
                  <a:lnTo>
                    <a:pt x="3287" y="12447"/>
                  </a:lnTo>
                  <a:lnTo>
                    <a:pt x="3287" y="12447"/>
                  </a:lnTo>
                  <a:lnTo>
                    <a:pt x="3209" y="12603"/>
                  </a:lnTo>
                  <a:lnTo>
                    <a:pt x="3132" y="12706"/>
                  </a:lnTo>
                  <a:lnTo>
                    <a:pt x="3028" y="12758"/>
                  </a:lnTo>
                  <a:lnTo>
                    <a:pt x="2951" y="12784"/>
                  </a:lnTo>
                  <a:lnTo>
                    <a:pt x="2847" y="12784"/>
                  </a:lnTo>
                  <a:lnTo>
                    <a:pt x="2744" y="12732"/>
                  </a:lnTo>
                  <a:lnTo>
                    <a:pt x="2640" y="12680"/>
                  </a:lnTo>
                  <a:lnTo>
                    <a:pt x="2537" y="12603"/>
                  </a:lnTo>
                  <a:lnTo>
                    <a:pt x="2304" y="12421"/>
                  </a:lnTo>
                  <a:lnTo>
                    <a:pt x="2097" y="12189"/>
                  </a:lnTo>
                  <a:lnTo>
                    <a:pt x="1890" y="11956"/>
                  </a:lnTo>
                  <a:lnTo>
                    <a:pt x="1657" y="11749"/>
                  </a:lnTo>
                  <a:lnTo>
                    <a:pt x="1657" y="11749"/>
                  </a:lnTo>
                  <a:lnTo>
                    <a:pt x="1139" y="11257"/>
                  </a:lnTo>
                  <a:lnTo>
                    <a:pt x="880" y="10998"/>
                  </a:lnTo>
                  <a:lnTo>
                    <a:pt x="622" y="10740"/>
                  </a:lnTo>
                  <a:lnTo>
                    <a:pt x="389" y="10455"/>
                  </a:lnTo>
                  <a:lnTo>
                    <a:pt x="208" y="10144"/>
                  </a:lnTo>
                  <a:lnTo>
                    <a:pt x="156" y="9989"/>
                  </a:lnTo>
                  <a:lnTo>
                    <a:pt x="78" y="9808"/>
                  </a:lnTo>
                  <a:lnTo>
                    <a:pt x="52" y="9627"/>
                  </a:lnTo>
                  <a:lnTo>
                    <a:pt x="26" y="944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46"/>
            <p:cNvSpPr/>
            <p:nvPr/>
          </p:nvSpPr>
          <p:spPr>
            <a:xfrm>
              <a:off x="5045723" y="2604596"/>
              <a:ext cx="188880" cy="67110"/>
            </a:xfrm>
            <a:custGeom>
              <a:rect b="b" l="l" r="r" t="t"/>
              <a:pathLst>
                <a:path extrusionOk="0" h="3908" w="10999">
                  <a:moveTo>
                    <a:pt x="9057" y="0"/>
                  </a:moveTo>
                  <a:lnTo>
                    <a:pt x="8721" y="233"/>
                  </a:lnTo>
                  <a:lnTo>
                    <a:pt x="8333" y="466"/>
                  </a:lnTo>
                  <a:lnTo>
                    <a:pt x="7841" y="725"/>
                  </a:lnTo>
                  <a:lnTo>
                    <a:pt x="7220" y="984"/>
                  </a:lnTo>
                  <a:lnTo>
                    <a:pt x="6910" y="1113"/>
                  </a:lnTo>
                  <a:lnTo>
                    <a:pt x="6573" y="1216"/>
                  </a:lnTo>
                  <a:lnTo>
                    <a:pt x="6211" y="1320"/>
                  </a:lnTo>
                  <a:lnTo>
                    <a:pt x="5849" y="1372"/>
                  </a:lnTo>
                  <a:lnTo>
                    <a:pt x="5461" y="1423"/>
                  </a:lnTo>
                  <a:lnTo>
                    <a:pt x="5072" y="1449"/>
                  </a:lnTo>
                  <a:lnTo>
                    <a:pt x="4710" y="1423"/>
                  </a:lnTo>
                  <a:lnTo>
                    <a:pt x="4374" y="1398"/>
                  </a:lnTo>
                  <a:lnTo>
                    <a:pt x="4037" y="1346"/>
                  </a:lnTo>
                  <a:lnTo>
                    <a:pt x="3753" y="1268"/>
                  </a:lnTo>
                  <a:lnTo>
                    <a:pt x="3468" y="1191"/>
                  </a:lnTo>
                  <a:lnTo>
                    <a:pt x="3235" y="1113"/>
                  </a:lnTo>
                  <a:lnTo>
                    <a:pt x="2795" y="906"/>
                  </a:lnTo>
                  <a:lnTo>
                    <a:pt x="2485" y="725"/>
                  </a:lnTo>
                  <a:lnTo>
                    <a:pt x="2252" y="544"/>
                  </a:lnTo>
                  <a:lnTo>
                    <a:pt x="2071" y="388"/>
                  </a:lnTo>
                  <a:lnTo>
                    <a:pt x="259" y="1656"/>
                  </a:lnTo>
                  <a:lnTo>
                    <a:pt x="1" y="2640"/>
                  </a:lnTo>
                  <a:lnTo>
                    <a:pt x="389" y="2847"/>
                  </a:lnTo>
                  <a:lnTo>
                    <a:pt x="751" y="3054"/>
                  </a:lnTo>
                  <a:lnTo>
                    <a:pt x="1501" y="3390"/>
                  </a:lnTo>
                  <a:lnTo>
                    <a:pt x="2148" y="3649"/>
                  </a:lnTo>
                  <a:lnTo>
                    <a:pt x="2640" y="3804"/>
                  </a:lnTo>
                  <a:lnTo>
                    <a:pt x="2976" y="3856"/>
                  </a:lnTo>
                  <a:lnTo>
                    <a:pt x="3339" y="3882"/>
                  </a:lnTo>
                  <a:lnTo>
                    <a:pt x="3623" y="3856"/>
                  </a:lnTo>
                  <a:lnTo>
                    <a:pt x="3753" y="3830"/>
                  </a:lnTo>
                  <a:lnTo>
                    <a:pt x="3908" y="3778"/>
                  </a:lnTo>
                  <a:lnTo>
                    <a:pt x="4037" y="3701"/>
                  </a:lnTo>
                  <a:lnTo>
                    <a:pt x="4167" y="3597"/>
                  </a:lnTo>
                  <a:lnTo>
                    <a:pt x="4296" y="3494"/>
                  </a:lnTo>
                  <a:lnTo>
                    <a:pt x="4374" y="3364"/>
                  </a:lnTo>
                  <a:lnTo>
                    <a:pt x="4451" y="3209"/>
                  </a:lnTo>
                  <a:lnTo>
                    <a:pt x="4477" y="3054"/>
                  </a:lnTo>
                  <a:lnTo>
                    <a:pt x="4477" y="2898"/>
                  </a:lnTo>
                  <a:lnTo>
                    <a:pt x="4451" y="2769"/>
                  </a:lnTo>
                  <a:lnTo>
                    <a:pt x="4788" y="2976"/>
                  </a:lnTo>
                  <a:lnTo>
                    <a:pt x="5150" y="3183"/>
                  </a:lnTo>
                  <a:lnTo>
                    <a:pt x="5538" y="3338"/>
                  </a:lnTo>
                  <a:lnTo>
                    <a:pt x="5900" y="3494"/>
                  </a:lnTo>
                  <a:lnTo>
                    <a:pt x="6314" y="3623"/>
                  </a:lnTo>
                  <a:lnTo>
                    <a:pt x="6703" y="3726"/>
                  </a:lnTo>
                  <a:lnTo>
                    <a:pt x="7117" y="3830"/>
                  </a:lnTo>
                  <a:lnTo>
                    <a:pt x="7505" y="3882"/>
                  </a:lnTo>
                  <a:lnTo>
                    <a:pt x="7971" y="3856"/>
                  </a:lnTo>
                  <a:lnTo>
                    <a:pt x="8333" y="3882"/>
                  </a:lnTo>
                  <a:lnTo>
                    <a:pt x="8695" y="3908"/>
                  </a:lnTo>
                  <a:lnTo>
                    <a:pt x="9187" y="3856"/>
                  </a:lnTo>
                  <a:lnTo>
                    <a:pt x="9446" y="3830"/>
                  </a:lnTo>
                  <a:lnTo>
                    <a:pt x="9704" y="3778"/>
                  </a:lnTo>
                  <a:lnTo>
                    <a:pt x="9937" y="3701"/>
                  </a:lnTo>
                  <a:lnTo>
                    <a:pt x="10170" y="3623"/>
                  </a:lnTo>
                  <a:lnTo>
                    <a:pt x="10377" y="3494"/>
                  </a:lnTo>
                  <a:lnTo>
                    <a:pt x="10584" y="3364"/>
                  </a:lnTo>
                  <a:lnTo>
                    <a:pt x="10765" y="3183"/>
                  </a:lnTo>
                  <a:lnTo>
                    <a:pt x="10895" y="3002"/>
                  </a:lnTo>
                  <a:lnTo>
                    <a:pt x="10998" y="2795"/>
                  </a:lnTo>
                  <a:lnTo>
                    <a:pt x="10765" y="1889"/>
                  </a:lnTo>
                  <a:lnTo>
                    <a:pt x="9057"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46"/>
            <p:cNvSpPr/>
            <p:nvPr/>
          </p:nvSpPr>
          <p:spPr>
            <a:xfrm>
              <a:off x="5045723" y="2604596"/>
              <a:ext cx="188880" cy="67110"/>
            </a:xfrm>
            <a:custGeom>
              <a:rect b="b" l="l" r="r" t="t"/>
              <a:pathLst>
                <a:path extrusionOk="0" fill="none" h="3908" w="10999">
                  <a:moveTo>
                    <a:pt x="9057" y="0"/>
                  </a:moveTo>
                  <a:lnTo>
                    <a:pt x="9057" y="0"/>
                  </a:lnTo>
                  <a:lnTo>
                    <a:pt x="8721" y="233"/>
                  </a:lnTo>
                  <a:lnTo>
                    <a:pt x="8333" y="466"/>
                  </a:lnTo>
                  <a:lnTo>
                    <a:pt x="7841" y="725"/>
                  </a:lnTo>
                  <a:lnTo>
                    <a:pt x="7220" y="984"/>
                  </a:lnTo>
                  <a:lnTo>
                    <a:pt x="6910" y="1113"/>
                  </a:lnTo>
                  <a:lnTo>
                    <a:pt x="6573" y="1216"/>
                  </a:lnTo>
                  <a:lnTo>
                    <a:pt x="6211" y="1320"/>
                  </a:lnTo>
                  <a:lnTo>
                    <a:pt x="5849" y="1372"/>
                  </a:lnTo>
                  <a:lnTo>
                    <a:pt x="5461" y="1423"/>
                  </a:lnTo>
                  <a:lnTo>
                    <a:pt x="5072" y="1449"/>
                  </a:lnTo>
                  <a:lnTo>
                    <a:pt x="5072" y="1449"/>
                  </a:lnTo>
                  <a:lnTo>
                    <a:pt x="4710" y="1423"/>
                  </a:lnTo>
                  <a:lnTo>
                    <a:pt x="4374" y="1398"/>
                  </a:lnTo>
                  <a:lnTo>
                    <a:pt x="4037" y="1346"/>
                  </a:lnTo>
                  <a:lnTo>
                    <a:pt x="3753" y="1268"/>
                  </a:lnTo>
                  <a:lnTo>
                    <a:pt x="3468" y="1191"/>
                  </a:lnTo>
                  <a:lnTo>
                    <a:pt x="3235" y="1113"/>
                  </a:lnTo>
                  <a:lnTo>
                    <a:pt x="2795" y="906"/>
                  </a:lnTo>
                  <a:lnTo>
                    <a:pt x="2485" y="725"/>
                  </a:lnTo>
                  <a:lnTo>
                    <a:pt x="2252" y="544"/>
                  </a:lnTo>
                  <a:lnTo>
                    <a:pt x="2071" y="388"/>
                  </a:lnTo>
                  <a:lnTo>
                    <a:pt x="259" y="1656"/>
                  </a:lnTo>
                  <a:lnTo>
                    <a:pt x="259" y="1656"/>
                  </a:lnTo>
                  <a:lnTo>
                    <a:pt x="259" y="1656"/>
                  </a:lnTo>
                  <a:lnTo>
                    <a:pt x="1" y="2640"/>
                  </a:lnTo>
                  <a:lnTo>
                    <a:pt x="1" y="2640"/>
                  </a:lnTo>
                  <a:lnTo>
                    <a:pt x="389" y="2847"/>
                  </a:lnTo>
                  <a:lnTo>
                    <a:pt x="751" y="3054"/>
                  </a:lnTo>
                  <a:lnTo>
                    <a:pt x="1501" y="3390"/>
                  </a:lnTo>
                  <a:lnTo>
                    <a:pt x="2148" y="3649"/>
                  </a:lnTo>
                  <a:lnTo>
                    <a:pt x="2640" y="3804"/>
                  </a:lnTo>
                  <a:lnTo>
                    <a:pt x="2640" y="3804"/>
                  </a:lnTo>
                  <a:lnTo>
                    <a:pt x="2976" y="3856"/>
                  </a:lnTo>
                  <a:lnTo>
                    <a:pt x="3339" y="3882"/>
                  </a:lnTo>
                  <a:lnTo>
                    <a:pt x="3339" y="3882"/>
                  </a:lnTo>
                  <a:lnTo>
                    <a:pt x="3623" y="3856"/>
                  </a:lnTo>
                  <a:lnTo>
                    <a:pt x="3753" y="3830"/>
                  </a:lnTo>
                  <a:lnTo>
                    <a:pt x="3908" y="3778"/>
                  </a:lnTo>
                  <a:lnTo>
                    <a:pt x="3908" y="3778"/>
                  </a:lnTo>
                  <a:lnTo>
                    <a:pt x="4037" y="3701"/>
                  </a:lnTo>
                  <a:lnTo>
                    <a:pt x="4167" y="3597"/>
                  </a:lnTo>
                  <a:lnTo>
                    <a:pt x="4296" y="3494"/>
                  </a:lnTo>
                  <a:lnTo>
                    <a:pt x="4374" y="3364"/>
                  </a:lnTo>
                  <a:lnTo>
                    <a:pt x="4451" y="3209"/>
                  </a:lnTo>
                  <a:lnTo>
                    <a:pt x="4477" y="3054"/>
                  </a:lnTo>
                  <a:lnTo>
                    <a:pt x="4477" y="2898"/>
                  </a:lnTo>
                  <a:lnTo>
                    <a:pt x="4451" y="2769"/>
                  </a:lnTo>
                  <a:lnTo>
                    <a:pt x="4451" y="2769"/>
                  </a:lnTo>
                  <a:lnTo>
                    <a:pt x="4788" y="2976"/>
                  </a:lnTo>
                  <a:lnTo>
                    <a:pt x="5150" y="3183"/>
                  </a:lnTo>
                  <a:lnTo>
                    <a:pt x="5538" y="3338"/>
                  </a:lnTo>
                  <a:lnTo>
                    <a:pt x="5900" y="3494"/>
                  </a:lnTo>
                  <a:lnTo>
                    <a:pt x="6314" y="3623"/>
                  </a:lnTo>
                  <a:lnTo>
                    <a:pt x="6703" y="3726"/>
                  </a:lnTo>
                  <a:lnTo>
                    <a:pt x="7117" y="3830"/>
                  </a:lnTo>
                  <a:lnTo>
                    <a:pt x="7505" y="3882"/>
                  </a:lnTo>
                  <a:lnTo>
                    <a:pt x="7505" y="3882"/>
                  </a:lnTo>
                  <a:lnTo>
                    <a:pt x="7971" y="3856"/>
                  </a:lnTo>
                  <a:lnTo>
                    <a:pt x="7971" y="3856"/>
                  </a:lnTo>
                  <a:lnTo>
                    <a:pt x="8333" y="3882"/>
                  </a:lnTo>
                  <a:lnTo>
                    <a:pt x="8695" y="3908"/>
                  </a:lnTo>
                  <a:lnTo>
                    <a:pt x="8695" y="3908"/>
                  </a:lnTo>
                  <a:lnTo>
                    <a:pt x="9187" y="3856"/>
                  </a:lnTo>
                  <a:lnTo>
                    <a:pt x="9187" y="3856"/>
                  </a:lnTo>
                  <a:lnTo>
                    <a:pt x="9446" y="3830"/>
                  </a:lnTo>
                  <a:lnTo>
                    <a:pt x="9704" y="3778"/>
                  </a:lnTo>
                  <a:lnTo>
                    <a:pt x="9937" y="3701"/>
                  </a:lnTo>
                  <a:lnTo>
                    <a:pt x="10170" y="3623"/>
                  </a:lnTo>
                  <a:lnTo>
                    <a:pt x="10377" y="3494"/>
                  </a:lnTo>
                  <a:lnTo>
                    <a:pt x="10584" y="3364"/>
                  </a:lnTo>
                  <a:lnTo>
                    <a:pt x="10765" y="3183"/>
                  </a:lnTo>
                  <a:lnTo>
                    <a:pt x="10895" y="3002"/>
                  </a:lnTo>
                  <a:lnTo>
                    <a:pt x="10895" y="3002"/>
                  </a:lnTo>
                  <a:lnTo>
                    <a:pt x="10998" y="2795"/>
                  </a:lnTo>
                  <a:lnTo>
                    <a:pt x="10765" y="1889"/>
                  </a:lnTo>
                  <a:lnTo>
                    <a:pt x="905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46"/>
            <p:cNvSpPr/>
            <p:nvPr/>
          </p:nvSpPr>
          <p:spPr>
            <a:xfrm>
              <a:off x="5174585" y="2670796"/>
              <a:ext cx="20470" cy="1357"/>
            </a:xfrm>
            <a:custGeom>
              <a:rect b="b" l="l" r="r" t="t"/>
              <a:pathLst>
                <a:path extrusionOk="0" h="79" w="1192">
                  <a:moveTo>
                    <a:pt x="467" y="1"/>
                  </a:moveTo>
                  <a:lnTo>
                    <a:pt x="1" y="27"/>
                  </a:lnTo>
                  <a:lnTo>
                    <a:pt x="415" y="53"/>
                  </a:lnTo>
                  <a:lnTo>
                    <a:pt x="803" y="78"/>
                  </a:lnTo>
                  <a:lnTo>
                    <a:pt x="1191" y="53"/>
                  </a:lnTo>
                  <a:lnTo>
                    <a:pt x="829" y="27"/>
                  </a:lnTo>
                  <a:lnTo>
                    <a:pt x="467" y="1"/>
                  </a:lnTo>
                  <a:close/>
                </a:path>
              </a:pathLst>
            </a:custGeom>
            <a:solidFill>
              <a:srgbClr val="E69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46"/>
            <p:cNvSpPr/>
            <p:nvPr/>
          </p:nvSpPr>
          <p:spPr>
            <a:xfrm>
              <a:off x="5174585" y="2670796"/>
              <a:ext cx="20470" cy="1357"/>
            </a:xfrm>
            <a:custGeom>
              <a:rect b="b" l="l" r="r" t="t"/>
              <a:pathLst>
                <a:path extrusionOk="0" fill="none" h="79" w="1192">
                  <a:moveTo>
                    <a:pt x="467" y="1"/>
                  </a:moveTo>
                  <a:lnTo>
                    <a:pt x="467" y="1"/>
                  </a:lnTo>
                  <a:lnTo>
                    <a:pt x="1" y="27"/>
                  </a:lnTo>
                  <a:lnTo>
                    <a:pt x="1" y="27"/>
                  </a:lnTo>
                  <a:lnTo>
                    <a:pt x="415" y="53"/>
                  </a:lnTo>
                  <a:lnTo>
                    <a:pt x="803" y="78"/>
                  </a:lnTo>
                  <a:lnTo>
                    <a:pt x="803" y="78"/>
                  </a:lnTo>
                  <a:lnTo>
                    <a:pt x="1191" y="53"/>
                  </a:lnTo>
                  <a:lnTo>
                    <a:pt x="1191" y="53"/>
                  </a:lnTo>
                  <a:lnTo>
                    <a:pt x="829" y="27"/>
                  </a:lnTo>
                  <a:lnTo>
                    <a:pt x="46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46"/>
            <p:cNvSpPr/>
            <p:nvPr/>
          </p:nvSpPr>
          <p:spPr>
            <a:xfrm>
              <a:off x="5043061" y="2580588"/>
              <a:ext cx="193311" cy="72004"/>
            </a:xfrm>
            <a:custGeom>
              <a:rect b="b" l="l" r="r" t="t"/>
              <a:pathLst>
                <a:path extrusionOk="0" h="4193" w="11257">
                  <a:moveTo>
                    <a:pt x="414" y="3054"/>
                  </a:moveTo>
                  <a:lnTo>
                    <a:pt x="181" y="3494"/>
                  </a:lnTo>
                  <a:lnTo>
                    <a:pt x="0" y="3934"/>
                  </a:lnTo>
                  <a:lnTo>
                    <a:pt x="156" y="4038"/>
                  </a:lnTo>
                  <a:lnTo>
                    <a:pt x="414" y="3054"/>
                  </a:lnTo>
                  <a:close/>
                  <a:moveTo>
                    <a:pt x="4658" y="1"/>
                  </a:moveTo>
                  <a:lnTo>
                    <a:pt x="4037" y="27"/>
                  </a:lnTo>
                  <a:lnTo>
                    <a:pt x="3727" y="104"/>
                  </a:lnTo>
                  <a:lnTo>
                    <a:pt x="3442" y="208"/>
                  </a:lnTo>
                  <a:lnTo>
                    <a:pt x="3157" y="337"/>
                  </a:lnTo>
                  <a:lnTo>
                    <a:pt x="2898" y="467"/>
                  </a:lnTo>
                  <a:lnTo>
                    <a:pt x="2640" y="622"/>
                  </a:lnTo>
                  <a:lnTo>
                    <a:pt x="2381" y="777"/>
                  </a:lnTo>
                  <a:lnTo>
                    <a:pt x="2148" y="932"/>
                  </a:lnTo>
                  <a:lnTo>
                    <a:pt x="1915" y="1139"/>
                  </a:lnTo>
                  <a:lnTo>
                    <a:pt x="1475" y="1553"/>
                  </a:lnTo>
                  <a:lnTo>
                    <a:pt x="1087" y="1993"/>
                  </a:lnTo>
                  <a:lnTo>
                    <a:pt x="725" y="2511"/>
                  </a:lnTo>
                  <a:lnTo>
                    <a:pt x="414" y="3054"/>
                  </a:lnTo>
                  <a:lnTo>
                    <a:pt x="414" y="3054"/>
                  </a:lnTo>
                  <a:lnTo>
                    <a:pt x="2226" y="1786"/>
                  </a:lnTo>
                  <a:lnTo>
                    <a:pt x="2407" y="1942"/>
                  </a:lnTo>
                  <a:lnTo>
                    <a:pt x="2640" y="2123"/>
                  </a:lnTo>
                  <a:lnTo>
                    <a:pt x="2950" y="2304"/>
                  </a:lnTo>
                  <a:lnTo>
                    <a:pt x="3390" y="2511"/>
                  </a:lnTo>
                  <a:lnTo>
                    <a:pt x="3623" y="2589"/>
                  </a:lnTo>
                  <a:lnTo>
                    <a:pt x="3908" y="2666"/>
                  </a:lnTo>
                  <a:lnTo>
                    <a:pt x="4192" y="2744"/>
                  </a:lnTo>
                  <a:lnTo>
                    <a:pt x="4529" y="2796"/>
                  </a:lnTo>
                  <a:lnTo>
                    <a:pt x="4865" y="2821"/>
                  </a:lnTo>
                  <a:lnTo>
                    <a:pt x="5227" y="2847"/>
                  </a:lnTo>
                  <a:lnTo>
                    <a:pt x="5616" y="2821"/>
                  </a:lnTo>
                  <a:lnTo>
                    <a:pt x="6004" y="2770"/>
                  </a:lnTo>
                  <a:lnTo>
                    <a:pt x="6366" y="2718"/>
                  </a:lnTo>
                  <a:lnTo>
                    <a:pt x="6728" y="2614"/>
                  </a:lnTo>
                  <a:lnTo>
                    <a:pt x="7065" y="2511"/>
                  </a:lnTo>
                  <a:lnTo>
                    <a:pt x="7375" y="2382"/>
                  </a:lnTo>
                  <a:lnTo>
                    <a:pt x="7996" y="2123"/>
                  </a:lnTo>
                  <a:lnTo>
                    <a:pt x="8488" y="1864"/>
                  </a:lnTo>
                  <a:lnTo>
                    <a:pt x="8876" y="1631"/>
                  </a:lnTo>
                  <a:lnTo>
                    <a:pt x="9212" y="1398"/>
                  </a:lnTo>
                  <a:lnTo>
                    <a:pt x="10920" y="3287"/>
                  </a:lnTo>
                  <a:lnTo>
                    <a:pt x="11153" y="4193"/>
                  </a:lnTo>
                  <a:lnTo>
                    <a:pt x="11205" y="4012"/>
                  </a:lnTo>
                  <a:lnTo>
                    <a:pt x="11231" y="3831"/>
                  </a:lnTo>
                  <a:lnTo>
                    <a:pt x="11257" y="3649"/>
                  </a:lnTo>
                  <a:lnTo>
                    <a:pt x="11231" y="3442"/>
                  </a:lnTo>
                  <a:lnTo>
                    <a:pt x="11205" y="3261"/>
                  </a:lnTo>
                  <a:lnTo>
                    <a:pt x="11153" y="3080"/>
                  </a:lnTo>
                  <a:lnTo>
                    <a:pt x="11075" y="2899"/>
                  </a:lnTo>
                  <a:lnTo>
                    <a:pt x="10998" y="2718"/>
                  </a:lnTo>
                  <a:lnTo>
                    <a:pt x="10894" y="2537"/>
                  </a:lnTo>
                  <a:lnTo>
                    <a:pt x="10739" y="2356"/>
                  </a:lnTo>
                  <a:lnTo>
                    <a:pt x="10454" y="2045"/>
                  </a:lnTo>
                  <a:lnTo>
                    <a:pt x="10118" y="1760"/>
                  </a:lnTo>
                  <a:lnTo>
                    <a:pt x="9756" y="1502"/>
                  </a:lnTo>
                  <a:lnTo>
                    <a:pt x="9186" y="1165"/>
                  </a:lnTo>
                  <a:lnTo>
                    <a:pt x="8565" y="855"/>
                  </a:lnTo>
                  <a:lnTo>
                    <a:pt x="7970" y="596"/>
                  </a:lnTo>
                  <a:lnTo>
                    <a:pt x="7323" y="389"/>
                  </a:lnTo>
                  <a:lnTo>
                    <a:pt x="6676" y="208"/>
                  </a:lnTo>
                  <a:lnTo>
                    <a:pt x="6004" y="78"/>
                  </a:lnTo>
                  <a:lnTo>
                    <a:pt x="5331" y="27"/>
                  </a:lnTo>
                  <a:lnTo>
                    <a:pt x="4658" y="1"/>
                  </a:lnTo>
                  <a:close/>
                </a:path>
              </a:pathLst>
            </a:custGeom>
            <a:solidFill>
              <a:srgbClr val="F3AC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46"/>
            <p:cNvSpPr/>
            <p:nvPr/>
          </p:nvSpPr>
          <p:spPr>
            <a:xfrm>
              <a:off x="5043061" y="2633033"/>
              <a:ext cx="7127" cy="16898"/>
            </a:xfrm>
            <a:custGeom>
              <a:rect b="b" l="l" r="r" t="t"/>
              <a:pathLst>
                <a:path extrusionOk="0" fill="none" h="984" w="415">
                  <a:moveTo>
                    <a:pt x="414" y="0"/>
                  </a:moveTo>
                  <a:lnTo>
                    <a:pt x="414" y="0"/>
                  </a:lnTo>
                  <a:lnTo>
                    <a:pt x="181" y="440"/>
                  </a:lnTo>
                  <a:lnTo>
                    <a:pt x="0" y="880"/>
                  </a:lnTo>
                  <a:lnTo>
                    <a:pt x="0" y="880"/>
                  </a:lnTo>
                  <a:lnTo>
                    <a:pt x="156" y="984"/>
                  </a:lnTo>
                  <a:lnTo>
                    <a:pt x="4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46"/>
            <p:cNvSpPr/>
            <p:nvPr/>
          </p:nvSpPr>
          <p:spPr>
            <a:xfrm>
              <a:off x="5050171" y="2580588"/>
              <a:ext cx="186201" cy="72004"/>
            </a:xfrm>
            <a:custGeom>
              <a:rect b="b" l="l" r="r" t="t"/>
              <a:pathLst>
                <a:path extrusionOk="0" fill="none" h="4193" w="10843">
                  <a:moveTo>
                    <a:pt x="4244" y="1"/>
                  </a:moveTo>
                  <a:lnTo>
                    <a:pt x="4244" y="1"/>
                  </a:lnTo>
                  <a:lnTo>
                    <a:pt x="3623" y="27"/>
                  </a:lnTo>
                  <a:lnTo>
                    <a:pt x="3623" y="27"/>
                  </a:lnTo>
                  <a:lnTo>
                    <a:pt x="3313" y="104"/>
                  </a:lnTo>
                  <a:lnTo>
                    <a:pt x="3028" y="208"/>
                  </a:lnTo>
                  <a:lnTo>
                    <a:pt x="2743" y="337"/>
                  </a:lnTo>
                  <a:lnTo>
                    <a:pt x="2484" y="467"/>
                  </a:lnTo>
                  <a:lnTo>
                    <a:pt x="2226" y="622"/>
                  </a:lnTo>
                  <a:lnTo>
                    <a:pt x="1967" y="777"/>
                  </a:lnTo>
                  <a:lnTo>
                    <a:pt x="1734" y="932"/>
                  </a:lnTo>
                  <a:lnTo>
                    <a:pt x="1501" y="1139"/>
                  </a:lnTo>
                  <a:lnTo>
                    <a:pt x="1061" y="1553"/>
                  </a:lnTo>
                  <a:lnTo>
                    <a:pt x="673" y="1993"/>
                  </a:lnTo>
                  <a:lnTo>
                    <a:pt x="311" y="2511"/>
                  </a:lnTo>
                  <a:lnTo>
                    <a:pt x="0" y="3054"/>
                  </a:lnTo>
                  <a:lnTo>
                    <a:pt x="0" y="3054"/>
                  </a:lnTo>
                  <a:lnTo>
                    <a:pt x="1812" y="1786"/>
                  </a:lnTo>
                  <a:lnTo>
                    <a:pt x="1812" y="1786"/>
                  </a:lnTo>
                  <a:lnTo>
                    <a:pt x="1993" y="1942"/>
                  </a:lnTo>
                  <a:lnTo>
                    <a:pt x="2226" y="2123"/>
                  </a:lnTo>
                  <a:lnTo>
                    <a:pt x="2536" y="2304"/>
                  </a:lnTo>
                  <a:lnTo>
                    <a:pt x="2976" y="2511"/>
                  </a:lnTo>
                  <a:lnTo>
                    <a:pt x="3209" y="2589"/>
                  </a:lnTo>
                  <a:lnTo>
                    <a:pt x="3494" y="2666"/>
                  </a:lnTo>
                  <a:lnTo>
                    <a:pt x="3778" y="2744"/>
                  </a:lnTo>
                  <a:lnTo>
                    <a:pt x="4115" y="2796"/>
                  </a:lnTo>
                  <a:lnTo>
                    <a:pt x="4451" y="2821"/>
                  </a:lnTo>
                  <a:lnTo>
                    <a:pt x="4813" y="2847"/>
                  </a:lnTo>
                  <a:lnTo>
                    <a:pt x="4813" y="2847"/>
                  </a:lnTo>
                  <a:lnTo>
                    <a:pt x="5202" y="2821"/>
                  </a:lnTo>
                  <a:lnTo>
                    <a:pt x="5590" y="2770"/>
                  </a:lnTo>
                  <a:lnTo>
                    <a:pt x="5952" y="2718"/>
                  </a:lnTo>
                  <a:lnTo>
                    <a:pt x="6314" y="2614"/>
                  </a:lnTo>
                  <a:lnTo>
                    <a:pt x="6651" y="2511"/>
                  </a:lnTo>
                  <a:lnTo>
                    <a:pt x="6961" y="2382"/>
                  </a:lnTo>
                  <a:lnTo>
                    <a:pt x="7582" y="2123"/>
                  </a:lnTo>
                  <a:lnTo>
                    <a:pt x="8074" y="1864"/>
                  </a:lnTo>
                  <a:lnTo>
                    <a:pt x="8462" y="1631"/>
                  </a:lnTo>
                  <a:lnTo>
                    <a:pt x="8798" y="1398"/>
                  </a:lnTo>
                  <a:lnTo>
                    <a:pt x="10506" y="3287"/>
                  </a:lnTo>
                  <a:lnTo>
                    <a:pt x="10739" y="4193"/>
                  </a:lnTo>
                  <a:lnTo>
                    <a:pt x="10739" y="4193"/>
                  </a:lnTo>
                  <a:lnTo>
                    <a:pt x="10791" y="4012"/>
                  </a:lnTo>
                  <a:lnTo>
                    <a:pt x="10817" y="3831"/>
                  </a:lnTo>
                  <a:lnTo>
                    <a:pt x="10843" y="3649"/>
                  </a:lnTo>
                  <a:lnTo>
                    <a:pt x="10817" y="3442"/>
                  </a:lnTo>
                  <a:lnTo>
                    <a:pt x="10791" y="3261"/>
                  </a:lnTo>
                  <a:lnTo>
                    <a:pt x="10739" y="3080"/>
                  </a:lnTo>
                  <a:lnTo>
                    <a:pt x="10661" y="2899"/>
                  </a:lnTo>
                  <a:lnTo>
                    <a:pt x="10584" y="2718"/>
                  </a:lnTo>
                  <a:lnTo>
                    <a:pt x="10584" y="2718"/>
                  </a:lnTo>
                  <a:lnTo>
                    <a:pt x="10480" y="2537"/>
                  </a:lnTo>
                  <a:lnTo>
                    <a:pt x="10325" y="2356"/>
                  </a:lnTo>
                  <a:lnTo>
                    <a:pt x="10040" y="2045"/>
                  </a:lnTo>
                  <a:lnTo>
                    <a:pt x="9704" y="1760"/>
                  </a:lnTo>
                  <a:lnTo>
                    <a:pt x="9342" y="1502"/>
                  </a:lnTo>
                  <a:lnTo>
                    <a:pt x="9342" y="1502"/>
                  </a:lnTo>
                  <a:lnTo>
                    <a:pt x="8772" y="1165"/>
                  </a:lnTo>
                  <a:lnTo>
                    <a:pt x="8151" y="855"/>
                  </a:lnTo>
                  <a:lnTo>
                    <a:pt x="7556" y="596"/>
                  </a:lnTo>
                  <a:lnTo>
                    <a:pt x="6909" y="389"/>
                  </a:lnTo>
                  <a:lnTo>
                    <a:pt x="6262" y="208"/>
                  </a:lnTo>
                  <a:lnTo>
                    <a:pt x="5590" y="78"/>
                  </a:lnTo>
                  <a:lnTo>
                    <a:pt x="4917" y="27"/>
                  </a:lnTo>
                  <a:lnTo>
                    <a:pt x="424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46"/>
            <p:cNvSpPr/>
            <p:nvPr/>
          </p:nvSpPr>
          <p:spPr>
            <a:xfrm>
              <a:off x="5021286" y="2563261"/>
              <a:ext cx="215086" cy="91117"/>
            </a:xfrm>
            <a:custGeom>
              <a:rect b="b" l="l" r="r" t="t"/>
              <a:pathLst>
                <a:path extrusionOk="0" h="5306" w="12525">
                  <a:moveTo>
                    <a:pt x="5564" y="1"/>
                  </a:moveTo>
                  <a:lnTo>
                    <a:pt x="5176" y="27"/>
                  </a:lnTo>
                  <a:lnTo>
                    <a:pt x="4503" y="104"/>
                  </a:lnTo>
                  <a:lnTo>
                    <a:pt x="3830" y="234"/>
                  </a:lnTo>
                  <a:lnTo>
                    <a:pt x="3157" y="415"/>
                  </a:lnTo>
                  <a:lnTo>
                    <a:pt x="2510" y="648"/>
                  </a:lnTo>
                  <a:lnTo>
                    <a:pt x="1915" y="906"/>
                  </a:lnTo>
                  <a:lnTo>
                    <a:pt x="1553" y="1062"/>
                  </a:lnTo>
                  <a:lnTo>
                    <a:pt x="1139" y="1243"/>
                  </a:lnTo>
                  <a:lnTo>
                    <a:pt x="777" y="1450"/>
                  </a:lnTo>
                  <a:lnTo>
                    <a:pt x="440" y="1683"/>
                  </a:lnTo>
                  <a:lnTo>
                    <a:pt x="311" y="1812"/>
                  </a:lnTo>
                  <a:lnTo>
                    <a:pt x="181" y="1916"/>
                  </a:lnTo>
                  <a:lnTo>
                    <a:pt x="104" y="2045"/>
                  </a:lnTo>
                  <a:lnTo>
                    <a:pt x="52" y="2148"/>
                  </a:lnTo>
                  <a:lnTo>
                    <a:pt x="26" y="2278"/>
                  </a:lnTo>
                  <a:lnTo>
                    <a:pt x="0" y="2407"/>
                  </a:lnTo>
                  <a:lnTo>
                    <a:pt x="26" y="2537"/>
                  </a:lnTo>
                  <a:lnTo>
                    <a:pt x="52" y="2666"/>
                  </a:lnTo>
                  <a:lnTo>
                    <a:pt x="104" y="2795"/>
                  </a:lnTo>
                  <a:lnTo>
                    <a:pt x="156" y="2925"/>
                  </a:lnTo>
                  <a:lnTo>
                    <a:pt x="337" y="3158"/>
                  </a:lnTo>
                  <a:lnTo>
                    <a:pt x="570" y="3416"/>
                  </a:lnTo>
                  <a:lnTo>
                    <a:pt x="854" y="3649"/>
                  </a:lnTo>
                  <a:lnTo>
                    <a:pt x="1191" y="3882"/>
                  </a:lnTo>
                  <a:lnTo>
                    <a:pt x="1527" y="4089"/>
                  </a:lnTo>
                  <a:lnTo>
                    <a:pt x="1889" y="4296"/>
                  </a:lnTo>
                  <a:lnTo>
                    <a:pt x="2252" y="4477"/>
                  </a:lnTo>
                  <a:lnTo>
                    <a:pt x="2976" y="4814"/>
                  </a:lnTo>
                  <a:lnTo>
                    <a:pt x="3597" y="5047"/>
                  </a:lnTo>
                  <a:lnTo>
                    <a:pt x="4063" y="5202"/>
                  </a:lnTo>
                  <a:lnTo>
                    <a:pt x="4373" y="5254"/>
                  </a:lnTo>
                  <a:lnTo>
                    <a:pt x="4710" y="5280"/>
                  </a:lnTo>
                  <a:lnTo>
                    <a:pt x="5020" y="5254"/>
                  </a:lnTo>
                  <a:lnTo>
                    <a:pt x="5176" y="5228"/>
                  </a:lnTo>
                  <a:lnTo>
                    <a:pt x="5331" y="5176"/>
                  </a:lnTo>
                  <a:lnTo>
                    <a:pt x="5460" y="5098"/>
                  </a:lnTo>
                  <a:lnTo>
                    <a:pt x="5590" y="4995"/>
                  </a:lnTo>
                  <a:lnTo>
                    <a:pt x="5693" y="4891"/>
                  </a:lnTo>
                  <a:lnTo>
                    <a:pt x="5797" y="4762"/>
                  </a:lnTo>
                  <a:lnTo>
                    <a:pt x="5874" y="4607"/>
                  </a:lnTo>
                  <a:lnTo>
                    <a:pt x="5900" y="4451"/>
                  </a:lnTo>
                  <a:lnTo>
                    <a:pt x="5900" y="4296"/>
                  </a:lnTo>
                  <a:lnTo>
                    <a:pt x="5874" y="4141"/>
                  </a:lnTo>
                  <a:lnTo>
                    <a:pt x="5874" y="4141"/>
                  </a:lnTo>
                  <a:lnTo>
                    <a:pt x="6392" y="4477"/>
                  </a:lnTo>
                  <a:lnTo>
                    <a:pt x="6961" y="4736"/>
                  </a:lnTo>
                  <a:lnTo>
                    <a:pt x="7530" y="4969"/>
                  </a:lnTo>
                  <a:lnTo>
                    <a:pt x="8151" y="5124"/>
                  </a:lnTo>
                  <a:lnTo>
                    <a:pt x="8747" y="5254"/>
                  </a:lnTo>
                  <a:lnTo>
                    <a:pt x="9368" y="5305"/>
                  </a:lnTo>
                  <a:lnTo>
                    <a:pt x="9989" y="5305"/>
                  </a:lnTo>
                  <a:lnTo>
                    <a:pt x="10610" y="5254"/>
                  </a:lnTo>
                  <a:lnTo>
                    <a:pt x="10869" y="5228"/>
                  </a:lnTo>
                  <a:lnTo>
                    <a:pt x="11127" y="5176"/>
                  </a:lnTo>
                  <a:lnTo>
                    <a:pt x="11360" y="5098"/>
                  </a:lnTo>
                  <a:lnTo>
                    <a:pt x="11593" y="4995"/>
                  </a:lnTo>
                  <a:lnTo>
                    <a:pt x="11800" y="4891"/>
                  </a:lnTo>
                  <a:lnTo>
                    <a:pt x="12007" y="4762"/>
                  </a:lnTo>
                  <a:lnTo>
                    <a:pt x="12188" y="4581"/>
                  </a:lnTo>
                  <a:lnTo>
                    <a:pt x="12318" y="4374"/>
                  </a:lnTo>
                  <a:lnTo>
                    <a:pt x="12421" y="4193"/>
                  </a:lnTo>
                  <a:lnTo>
                    <a:pt x="12473" y="3986"/>
                  </a:lnTo>
                  <a:lnTo>
                    <a:pt x="12525" y="3779"/>
                  </a:lnTo>
                  <a:lnTo>
                    <a:pt x="12525" y="3546"/>
                  </a:lnTo>
                  <a:lnTo>
                    <a:pt x="12499" y="3339"/>
                  </a:lnTo>
                  <a:lnTo>
                    <a:pt x="12447" y="3106"/>
                  </a:lnTo>
                  <a:lnTo>
                    <a:pt x="12369" y="2899"/>
                  </a:lnTo>
                  <a:lnTo>
                    <a:pt x="12266" y="2718"/>
                  </a:lnTo>
                  <a:lnTo>
                    <a:pt x="12162" y="2537"/>
                  </a:lnTo>
                  <a:lnTo>
                    <a:pt x="12007" y="2355"/>
                  </a:lnTo>
                  <a:lnTo>
                    <a:pt x="11878" y="2200"/>
                  </a:lnTo>
                  <a:lnTo>
                    <a:pt x="11722" y="2045"/>
                  </a:lnTo>
                  <a:lnTo>
                    <a:pt x="11386" y="1760"/>
                  </a:lnTo>
                  <a:lnTo>
                    <a:pt x="11024" y="1502"/>
                  </a:lnTo>
                  <a:lnTo>
                    <a:pt x="10687" y="1294"/>
                  </a:lnTo>
                  <a:lnTo>
                    <a:pt x="10351" y="1113"/>
                  </a:lnTo>
                  <a:lnTo>
                    <a:pt x="10015" y="932"/>
                  </a:lnTo>
                  <a:lnTo>
                    <a:pt x="9678" y="777"/>
                  </a:lnTo>
                  <a:lnTo>
                    <a:pt x="9316" y="622"/>
                  </a:lnTo>
                  <a:lnTo>
                    <a:pt x="8954" y="492"/>
                  </a:lnTo>
                  <a:lnTo>
                    <a:pt x="8591" y="389"/>
                  </a:lnTo>
                  <a:lnTo>
                    <a:pt x="8229" y="285"/>
                  </a:lnTo>
                  <a:lnTo>
                    <a:pt x="7841" y="182"/>
                  </a:lnTo>
                  <a:lnTo>
                    <a:pt x="7479" y="130"/>
                  </a:lnTo>
                  <a:lnTo>
                    <a:pt x="7091" y="52"/>
                  </a:lnTo>
                  <a:lnTo>
                    <a:pt x="6702" y="27"/>
                  </a:lnTo>
                  <a:lnTo>
                    <a:pt x="6340" y="1"/>
                  </a:lnTo>
                  <a:close/>
                </a:path>
              </a:pathLst>
            </a:custGeom>
            <a:solidFill>
              <a:srgbClr val="F8B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46"/>
            <p:cNvSpPr/>
            <p:nvPr/>
          </p:nvSpPr>
          <p:spPr>
            <a:xfrm>
              <a:off x="5104831" y="3017852"/>
              <a:ext cx="17791" cy="17791"/>
            </a:xfrm>
            <a:custGeom>
              <a:rect b="b" l="l" r="r" t="t"/>
              <a:pathLst>
                <a:path extrusionOk="0" h="1036" w="1036">
                  <a:moveTo>
                    <a:pt x="414" y="1"/>
                  </a:moveTo>
                  <a:lnTo>
                    <a:pt x="311" y="52"/>
                  </a:lnTo>
                  <a:lnTo>
                    <a:pt x="233" y="78"/>
                  </a:lnTo>
                  <a:lnTo>
                    <a:pt x="155" y="156"/>
                  </a:lnTo>
                  <a:lnTo>
                    <a:pt x="104" y="233"/>
                  </a:lnTo>
                  <a:lnTo>
                    <a:pt x="52" y="311"/>
                  </a:lnTo>
                  <a:lnTo>
                    <a:pt x="26" y="415"/>
                  </a:lnTo>
                  <a:lnTo>
                    <a:pt x="0" y="518"/>
                  </a:lnTo>
                  <a:lnTo>
                    <a:pt x="26" y="622"/>
                  </a:lnTo>
                  <a:lnTo>
                    <a:pt x="52" y="725"/>
                  </a:lnTo>
                  <a:lnTo>
                    <a:pt x="104" y="803"/>
                  </a:lnTo>
                  <a:lnTo>
                    <a:pt x="155" y="880"/>
                  </a:lnTo>
                  <a:lnTo>
                    <a:pt x="233" y="958"/>
                  </a:lnTo>
                  <a:lnTo>
                    <a:pt x="311" y="984"/>
                  </a:lnTo>
                  <a:lnTo>
                    <a:pt x="414" y="1036"/>
                  </a:lnTo>
                  <a:lnTo>
                    <a:pt x="621" y="1036"/>
                  </a:lnTo>
                  <a:lnTo>
                    <a:pt x="725" y="984"/>
                  </a:lnTo>
                  <a:lnTo>
                    <a:pt x="802" y="958"/>
                  </a:lnTo>
                  <a:lnTo>
                    <a:pt x="880" y="880"/>
                  </a:lnTo>
                  <a:lnTo>
                    <a:pt x="958" y="803"/>
                  </a:lnTo>
                  <a:lnTo>
                    <a:pt x="1009" y="725"/>
                  </a:lnTo>
                  <a:lnTo>
                    <a:pt x="1035" y="622"/>
                  </a:lnTo>
                  <a:lnTo>
                    <a:pt x="1035" y="518"/>
                  </a:lnTo>
                  <a:lnTo>
                    <a:pt x="1035" y="415"/>
                  </a:lnTo>
                  <a:lnTo>
                    <a:pt x="1009" y="311"/>
                  </a:lnTo>
                  <a:lnTo>
                    <a:pt x="958" y="233"/>
                  </a:lnTo>
                  <a:lnTo>
                    <a:pt x="880" y="156"/>
                  </a:lnTo>
                  <a:lnTo>
                    <a:pt x="802" y="78"/>
                  </a:lnTo>
                  <a:lnTo>
                    <a:pt x="725" y="52"/>
                  </a:lnTo>
                  <a:lnTo>
                    <a:pt x="621"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46"/>
            <p:cNvSpPr/>
            <p:nvPr/>
          </p:nvSpPr>
          <p:spPr>
            <a:xfrm>
              <a:off x="5163028" y="3017852"/>
              <a:ext cx="17808" cy="17791"/>
            </a:xfrm>
            <a:custGeom>
              <a:rect b="b" l="l" r="r" t="t"/>
              <a:pathLst>
                <a:path extrusionOk="0" h="1036" w="1037">
                  <a:moveTo>
                    <a:pt x="415" y="1"/>
                  </a:moveTo>
                  <a:lnTo>
                    <a:pt x="312" y="52"/>
                  </a:lnTo>
                  <a:lnTo>
                    <a:pt x="234" y="78"/>
                  </a:lnTo>
                  <a:lnTo>
                    <a:pt x="156" y="156"/>
                  </a:lnTo>
                  <a:lnTo>
                    <a:pt x="79" y="233"/>
                  </a:lnTo>
                  <a:lnTo>
                    <a:pt x="53" y="311"/>
                  </a:lnTo>
                  <a:lnTo>
                    <a:pt x="1" y="415"/>
                  </a:lnTo>
                  <a:lnTo>
                    <a:pt x="1" y="518"/>
                  </a:lnTo>
                  <a:lnTo>
                    <a:pt x="1" y="622"/>
                  </a:lnTo>
                  <a:lnTo>
                    <a:pt x="53" y="725"/>
                  </a:lnTo>
                  <a:lnTo>
                    <a:pt x="79" y="803"/>
                  </a:lnTo>
                  <a:lnTo>
                    <a:pt x="156" y="880"/>
                  </a:lnTo>
                  <a:lnTo>
                    <a:pt x="234" y="958"/>
                  </a:lnTo>
                  <a:lnTo>
                    <a:pt x="312" y="984"/>
                  </a:lnTo>
                  <a:lnTo>
                    <a:pt x="415" y="1036"/>
                  </a:lnTo>
                  <a:lnTo>
                    <a:pt x="622" y="1036"/>
                  </a:lnTo>
                  <a:lnTo>
                    <a:pt x="726" y="984"/>
                  </a:lnTo>
                  <a:lnTo>
                    <a:pt x="803" y="958"/>
                  </a:lnTo>
                  <a:lnTo>
                    <a:pt x="881" y="880"/>
                  </a:lnTo>
                  <a:lnTo>
                    <a:pt x="958" y="803"/>
                  </a:lnTo>
                  <a:lnTo>
                    <a:pt x="1010" y="725"/>
                  </a:lnTo>
                  <a:lnTo>
                    <a:pt x="1036" y="622"/>
                  </a:lnTo>
                  <a:lnTo>
                    <a:pt x="1036" y="518"/>
                  </a:lnTo>
                  <a:lnTo>
                    <a:pt x="1036" y="415"/>
                  </a:lnTo>
                  <a:lnTo>
                    <a:pt x="1010" y="311"/>
                  </a:lnTo>
                  <a:lnTo>
                    <a:pt x="958" y="233"/>
                  </a:lnTo>
                  <a:lnTo>
                    <a:pt x="881" y="156"/>
                  </a:lnTo>
                  <a:lnTo>
                    <a:pt x="803" y="78"/>
                  </a:lnTo>
                  <a:lnTo>
                    <a:pt x="726" y="52"/>
                  </a:lnTo>
                  <a:lnTo>
                    <a:pt x="622"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46"/>
            <p:cNvSpPr/>
            <p:nvPr/>
          </p:nvSpPr>
          <p:spPr>
            <a:xfrm>
              <a:off x="5167476" y="3022299"/>
              <a:ext cx="20470" cy="116000"/>
            </a:xfrm>
            <a:custGeom>
              <a:rect b="b" l="l" r="r" t="t"/>
              <a:pathLst>
                <a:path extrusionOk="0" h="6755" w="1192">
                  <a:moveTo>
                    <a:pt x="285" y="0"/>
                  </a:moveTo>
                  <a:lnTo>
                    <a:pt x="182" y="26"/>
                  </a:lnTo>
                  <a:lnTo>
                    <a:pt x="104" y="52"/>
                  </a:lnTo>
                  <a:lnTo>
                    <a:pt x="27" y="130"/>
                  </a:lnTo>
                  <a:lnTo>
                    <a:pt x="1" y="233"/>
                  </a:lnTo>
                  <a:lnTo>
                    <a:pt x="27" y="337"/>
                  </a:lnTo>
                  <a:lnTo>
                    <a:pt x="208" y="1035"/>
                  </a:lnTo>
                  <a:lnTo>
                    <a:pt x="363" y="1760"/>
                  </a:lnTo>
                  <a:lnTo>
                    <a:pt x="518" y="2666"/>
                  </a:lnTo>
                  <a:lnTo>
                    <a:pt x="596" y="3157"/>
                  </a:lnTo>
                  <a:lnTo>
                    <a:pt x="648" y="3649"/>
                  </a:lnTo>
                  <a:lnTo>
                    <a:pt x="699" y="4166"/>
                  </a:lnTo>
                  <a:lnTo>
                    <a:pt x="699" y="4658"/>
                  </a:lnTo>
                  <a:lnTo>
                    <a:pt x="674" y="5150"/>
                  </a:lnTo>
                  <a:lnTo>
                    <a:pt x="622" y="5590"/>
                  </a:lnTo>
                  <a:lnTo>
                    <a:pt x="544" y="6030"/>
                  </a:lnTo>
                  <a:lnTo>
                    <a:pt x="415" y="6418"/>
                  </a:lnTo>
                  <a:lnTo>
                    <a:pt x="389" y="6495"/>
                  </a:lnTo>
                  <a:lnTo>
                    <a:pt x="389" y="6599"/>
                  </a:lnTo>
                  <a:lnTo>
                    <a:pt x="441" y="6677"/>
                  </a:lnTo>
                  <a:lnTo>
                    <a:pt x="544" y="6754"/>
                  </a:lnTo>
                  <a:lnTo>
                    <a:pt x="699" y="6754"/>
                  </a:lnTo>
                  <a:lnTo>
                    <a:pt x="777" y="6728"/>
                  </a:lnTo>
                  <a:lnTo>
                    <a:pt x="829" y="6677"/>
                  </a:lnTo>
                  <a:lnTo>
                    <a:pt x="855" y="6599"/>
                  </a:lnTo>
                  <a:lnTo>
                    <a:pt x="1010" y="6185"/>
                  </a:lnTo>
                  <a:lnTo>
                    <a:pt x="1113" y="5745"/>
                  </a:lnTo>
                  <a:lnTo>
                    <a:pt x="1165" y="5253"/>
                  </a:lnTo>
                  <a:lnTo>
                    <a:pt x="1191" y="4762"/>
                  </a:lnTo>
                  <a:lnTo>
                    <a:pt x="1191" y="4244"/>
                  </a:lnTo>
                  <a:lnTo>
                    <a:pt x="1165" y="3701"/>
                  </a:lnTo>
                  <a:lnTo>
                    <a:pt x="1113" y="3183"/>
                  </a:lnTo>
                  <a:lnTo>
                    <a:pt x="1036" y="2692"/>
                  </a:lnTo>
                  <a:lnTo>
                    <a:pt x="881" y="1734"/>
                  </a:lnTo>
                  <a:lnTo>
                    <a:pt x="699" y="984"/>
                  </a:lnTo>
                  <a:lnTo>
                    <a:pt x="492" y="181"/>
                  </a:lnTo>
                  <a:lnTo>
                    <a:pt x="467" y="104"/>
                  </a:lnTo>
                  <a:lnTo>
                    <a:pt x="389" y="26"/>
                  </a:lnTo>
                  <a:lnTo>
                    <a:pt x="285"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46"/>
            <p:cNvSpPr/>
            <p:nvPr/>
          </p:nvSpPr>
          <p:spPr>
            <a:xfrm>
              <a:off x="5098597" y="3022299"/>
              <a:ext cx="20470" cy="116000"/>
            </a:xfrm>
            <a:custGeom>
              <a:rect b="b" l="l" r="r" t="t"/>
              <a:pathLst>
                <a:path extrusionOk="0" h="6755" w="1192">
                  <a:moveTo>
                    <a:pt x="907" y="0"/>
                  </a:moveTo>
                  <a:lnTo>
                    <a:pt x="829" y="26"/>
                  </a:lnTo>
                  <a:lnTo>
                    <a:pt x="751" y="104"/>
                  </a:lnTo>
                  <a:lnTo>
                    <a:pt x="700" y="181"/>
                  </a:lnTo>
                  <a:lnTo>
                    <a:pt x="493" y="984"/>
                  </a:lnTo>
                  <a:lnTo>
                    <a:pt x="311" y="1734"/>
                  </a:lnTo>
                  <a:lnTo>
                    <a:pt x="156" y="2692"/>
                  </a:lnTo>
                  <a:lnTo>
                    <a:pt x="78" y="3183"/>
                  </a:lnTo>
                  <a:lnTo>
                    <a:pt x="27" y="3701"/>
                  </a:lnTo>
                  <a:lnTo>
                    <a:pt x="1" y="4244"/>
                  </a:lnTo>
                  <a:lnTo>
                    <a:pt x="1" y="4762"/>
                  </a:lnTo>
                  <a:lnTo>
                    <a:pt x="27" y="5253"/>
                  </a:lnTo>
                  <a:lnTo>
                    <a:pt x="78" y="5745"/>
                  </a:lnTo>
                  <a:lnTo>
                    <a:pt x="182" y="6185"/>
                  </a:lnTo>
                  <a:lnTo>
                    <a:pt x="337" y="6599"/>
                  </a:lnTo>
                  <a:lnTo>
                    <a:pt x="389" y="6677"/>
                  </a:lnTo>
                  <a:lnTo>
                    <a:pt x="441" y="6728"/>
                  </a:lnTo>
                  <a:lnTo>
                    <a:pt x="493" y="6754"/>
                  </a:lnTo>
                  <a:lnTo>
                    <a:pt x="674" y="6754"/>
                  </a:lnTo>
                  <a:lnTo>
                    <a:pt x="751" y="6677"/>
                  </a:lnTo>
                  <a:lnTo>
                    <a:pt x="803" y="6599"/>
                  </a:lnTo>
                  <a:lnTo>
                    <a:pt x="829" y="6495"/>
                  </a:lnTo>
                  <a:lnTo>
                    <a:pt x="803" y="6418"/>
                  </a:lnTo>
                  <a:lnTo>
                    <a:pt x="674" y="6030"/>
                  </a:lnTo>
                  <a:lnTo>
                    <a:pt x="570" y="5590"/>
                  </a:lnTo>
                  <a:lnTo>
                    <a:pt x="518" y="5150"/>
                  </a:lnTo>
                  <a:lnTo>
                    <a:pt x="518" y="4658"/>
                  </a:lnTo>
                  <a:lnTo>
                    <a:pt x="518" y="4166"/>
                  </a:lnTo>
                  <a:lnTo>
                    <a:pt x="544" y="3649"/>
                  </a:lnTo>
                  <a:lnTo>
                    <a:pt x="596" y="3157"/>
                  </a:lnTo>
                  <a:lnTo>
                    <a:pt x="674" y="2666"/>
                  </a:lnTo>
                  <a:lnTo>
                    <a:pt x="829" y="1760"/>
                  </a:lnTo>
                  <a:lnTo>
                    <a:pt x="1010" y="1035"/>
                  </a:lnTo>
                  <a:lnTo>
                    <a:pt x="1191" y="337"/>
                  </a:lnTo>
                  <a:lnTo>
                    <a:pt x="1191" y="233"/>
                  </a:lnTo>
                  <a:lnTo>
                    <a:pt x="1165" y="130"/>
                  </a:lnTo>
                  <a:lnTo>
                    <a:pt x="1114" y="52"/>
                  </a:lnTo>
                  <a:lnTo>
                    <a:pt x="1010" y="26"/>
                  </a:lnTo>
                  <a:lnTo>
                    <a:pt x="907" y="0"/>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46"/>
            <p:cNvSpPr/>
            <p:nvPr/>
          </p:nvSpPr>
          <p:spPr>
            <a:xfrm>
              <a:off x="5760271" y="2489059"/>
              <a:ext cx="232859" cy="590133"/>
            </a:xfrm>
            <a:custGeom>
              <a:rect b="b" l="l" r="r" t="t"/>
              <a:pathLst>
                <a:path extrusionOk="0" h="34365" w="13560">
                  <a:moveTo>
                    <a:pt x="8177" y="0"/>
                  </a:moveTo>
                  <a:lnTo>
                    <a:pt x="7789" y="26"/>
                  </a:lnTo>
                  <a:lnTo>
                    <a:pt x="7401" y="78"/>
                  </a:lnTo>
                  <a:lnTo>
                    <a:pt x="7039" y="130"/>
                  </a:lnTo>
                  <a:lnTo>
                    <a:pt x="6651" y="207"/>
                  </a:lnTo>
                  <a:lnTo>
                    <a:pt x="6159" y="363"/>
                  </a:lnTo>
                  <a:lnTo>
                    <a:pt x="5641" y="544"/>
                  </a:lnTo>
                  <a:lnTo>
                    <a:pt x="5176" y="751"/>
                  </a:lnTo>
                  <a:lnTo>
                    <a:pt x="4710" y="1009"/>
                  </a:lnTo>
                  <a:lnTo>
                    <a:pt x="4244" y="1294"/>
                  </a:lnTo>
                  <a:lnTo>
                    <a:pt x="3830" y="1605"/>
                  </a:lnTo>
                  <a:lnTo>
                    <a:pt x="3416" y="1941"/>
                  </a:lnTo>
                  <a:lnTo>
                    <a:pt x="3028" y="2277"/>
                  </a:lnTo>
                  <a:lnTo>
                    <a:pt x="2640" y="2666"/>
                  </a:lnTo>
                  <a:lnTo>
                    <a:pt x="2303" y="3080"/>
                  </a:lnTo>
                  <a:lnTo>
                    <a:pt x="1967" y="3494"/>
                  </a:lnTo>
                  <a:lnTo>
                    <a:pt x="1656" y="3933"/>
                  </a:lnTo>
                  <a:lnTo>
                    <a:pt x="1372" y="4399"/>
                  </a:lnTo>
                  <a:lnTo>
                    <a:pt x="1113" y="4865"/>
                  </a:lnTo>
                  <a:lnTo>
                    <a:pt x="906" y="5331"/>
                  </a:lnTo>
                  <a:lnTo>
                    <a:pt x="699" y="5823"/>
                  </a:lnTo>
                  <a:lnTo>
                    <a:pt x="518" y="6340"/>
                  </a:lnTo>
                  <a:lnTo>
                    <a:pt x="363" y="6858"/>
                  </a:lnTo>
                  <a:lnTo>
                    <a:pt x="259" y="7349"/>
                  </a:lnTo>
                  <a:lnTo>
                    <a:pt x="156" y="7893"/>
                  </a:lnTo>
                  <a:lnTo>
                    <a:pt x="78" y="8410"/>
                  </a:lnTo>
                  <a:lnTo>
                    <a:pt x="26" y="8928"/>
                  </a:lnTo>
                  <a:lnTo>
                    <a:pt x="0" y="9471"/>
                  </a:lnTo>
                  <a:lnTo>
                    <a:pt x="0" y="9989"/>
                  </a:lnTo>
                  <a:lnTo>
                    <a:pt x="0" y="10532"/>
                  </a:lnTo>
                  <a:lnTo>
                    <a:pt x="52" y="11050"/>
                  </a:lnTo>
                  <a:lnTo>
                    <a:pt x="104" y="11593"/>
                  </a:lnTo>
                  <a:lnTo>
                    <a:pt x="181" y="12111"/>
                  </a:lnTo>
                  <a:lnTo>
                    <a:pt x="259" y="12654"/>
                  </a:lnTo>
                  <a:lnTo>
                    <a:pt x="388" y="13172"/>
                  </a:lnTo>
                  <a:lnTo>
                    <a:pt x="518" y="13689"/>
                  </a:lnTo>
                  <a:lnTo>
                    <a:pt x="673" y="14207"/>
                  </a:lnTo>
                  <a:lnTo>
                    <a:pt x="828" y="14698"/>
                  </a:lnTo>
                  <a:lnTo>
                    <a:pt x="1009" y="15216"/>
                  </a:lnTo>
                  <a:lnTo>
                    <a:pt x="1423" y="16199"/>
                  </a:lnTo>
                  <a:lnTo>
                    <a:pt x="1863" y="17157"/>
                  </a:lnTo>
                  <a:lnTo>
                    <a:pt x="2381" y="18088"/>
                  </a:lnTo>
                  <a:lnTo>
                    <a:pt x="2924" y="18994"/>
                  </a:lnTo>
                  <a:lnTo>
                    <a:pt x="3494" y="19899"/>
                  </a:lnTo>
                  <a:lnTo>
                    <a:pt x="4115" y="20779"/>
                  </a:lnTo>
                  <a:lnTo>
                    <a:pt x="4736" y="21633"/>
                  </a:lnTo>
                  <a:lnTo>
                    <a:pt x="4503" y="21685"/>
                  </a:lnTo>
                  <a:lnTo>
                    <a:pt x="4270" y="21763"/>
                  </a:lnTo>
                  <a:lnTo>
                    <a:pt x="4037" y="21866"/>
                  </a:lnTo>
                  <a:lnTo>
                    <a:pt x="3830" y="21995"/>
                  </a:lnTo>
                  <a:lnTo>
                    <a:pt x="3623" y="22151"/>
                  </a:lnTo>
                  <a:lnTo>
                    <a:pt x="3416" y="22306"/>
                  </a:lnTo>
                  <a:lnTo>
                    <a:pt x="3235" y="22487"/>
                  </a:lnTo>
                  <a:lnTo>
                    <a:pt x="3080" y="22668"/>
                  </a:lnTo>
                  <a:lnTo>
                    <a:pt x="2924" y="22875"/>
                  </a:lnTo>
                  <a:lnTo>
                    <a:pt x="2795" y="23108"/>
                  </a:lnTo>
                  <a:lnTo>
                    <a:pt x="2691" y="23315"/>
                  </a:lnTo>
                  <a:lnTo>
                    <a:pt x="2614" y="23548"/>
                  </a:lnTo>
                  <a:lnTo>
                    <a:pt x="2536" y="23807"/>
                  </a:lnTo>
                  <a:lnTo>
                    <a:pt x="2484" y="24040"/>
                  </a:lnTo>
                  <a:lnTo>
                    <a:pt x="2459" y="24299"/>
                  </a:lnTo>
                  <a:lnTo>
                    <a:pt x="2459" y="24531"/>
                  </a:lnTo>
                  <a:lnTo>
                    <a:pt x="2484" y="24790"/>
                  </a:lnTo>
                  <a:lnTo>
                    <a:pt x="2536" y="25049"/>
                  </a:lnTo>
                  <a:lnTo>
                    <a:pt x="2614" y="25282"/>
                  </a:lnTo>
                  <a:lnTo>
                    <a:pt x="2717" y="25515"/>
                  </a:lnTo>
                  <a:lnTo>
                    <a:pt x="2821" y="25722"/>
                  </a:lnTo>
                  <a:lnTo>
                    <a:pt x="2950" y="25955"/>
                  </a:lnTo>
                  <a:lnTo>
                    <a:pt x="3105" y="26136"/>
                  </a:lnTo>
                  <a:lnTo>
                    <a:pt x="3287" y="26343"/>
                  </a:lnTo>
                  <a:lnTo>
                    <a:pt x="3468" y="26498"/>
                  </a:lnTo>
                  <a:lnTo>
                    <a:pt x="3649" y="26653"/>
                  </a:lnTo>
                  <a:lnTo>
                    <a:pt x="3882" y="26809"/>
                  </a:lnTo>
                  <a:lnTo>
                    <a:pt x="4089" y="26938"/>
                  </a:lnTo>
                  <a:lnTo>
                    <a:pt x="4322" y="27016"/>
                  </a:lnTo>
                  <a:lnTo>
                    <a:pt x="4555" y="27119"/>
                  </a:lnTo>
                  <a:lnTo>
                    <a:pt x="4787" y="27171"/>
                  </a:lnTo>
                  <a:lnTo>
                    <a:pt x="5046" y="27197"/>
                  </a:lnTo>
                  <a:lnTo>
                    <a:pt x="4839" y="27455"/>
                  </a:lnTo>
                  <a:lnTo>
                    <a:pt x="4658" y="27714"/>
                  </a:lnTo>
                  <a:lnTo>
                    <a:pt x="4477" y="27999"/>
                  </a:lnTo>
                  <a:lnTo>
                    <a:pt x="4348" y="28284"/>
                  </a:lnTo>
                  <a:lnTo>
                    <a:pt x="4218" y="28594"/>
                  </a:lnTo>
                  <a:lnTo>
                    <a:pt x="4115" y="28905"/>
                  </a:lnTo>
                  <a:lnTo>
                    <a:pt x="4037" y="29215"/>
                  </a:lnTo>
                  <a:lnTo>
                    <a:pt x="3985" y="29526"/>
                  </a:lnTo>
                  <a:lnTo>
                    <a:pt x="3959" y="29862"/>
                  </a:lnTo>
                  <a:lnTo>
                    <a:pt x="3934" y="30198"/>
                  </a:lnTo>
                  <a:lnTo>
                    <a:pt x="3959" y="30509"/>
                  </a:lnTo>
                  <a:lnTo>
                    <a:pt x="4011" y="30845"/>
                  </a:lnTo>
                  <a:lnTo>
                    <a:pt x="4063" y="31156"/>
                  </a:lnTo>
                  <a:lnTo>
                    <a:pt x="4166" y="31466"/>
                  </a:lnTo>
                  <a:lnTo>
                    <a:pt x="4270" y="31777"/>
                  </a:lnTo>
                  <a:lnTo>
                    <a:pt x="4399" y="32087"/>
                  </a:lnTo>
                  <a:lnTo>
                    <a:pt x="4580" y="32346"/>
                  </a:lnTo>
                  <a:lnTo>
                    <a:pt x="4762" y="32631"/>
                  </a:lnTo>
                  <a:lnTo>
                    <a:pt x="4969" y="32890"/>
                  </a:lnTo>
                  <a:lnTo>
                    <a:pt x="5201" y="33122"/>
                  </a:lnTo>
                  <a:lnTo>
                    <a:pt x="5434" y="33329"/>
                  </a:lnTo>
                  <a:lnTo>
                    <a:pt x="5693" y="33537"/>
                  </a:lnTo>
                  <a:lnTo>
                    <a:pt x="5952" y="33718"/>
                  </a:lnTo>
                  <a:lnTo>
                    <a:pt x="6237" y="33873"/>
                  </a:lnTo>
                  <a:lnTo>
                    <a:pt x="6547" y="34028"/>
                  </a:lnTo>
                  <a:lnTo>
                    <a:pt x="6858" y="34132"/>
                  </a:lnTo>
                  <a:lnTo>
                    <a:pt x="7168" y="34235"/>
                  </a:lnTo>
                  <a:lnTo>
                    <a:pt x="7479" y="34313"/>
                  </a:lnTo>
                  <a:lnTo>
                    <a:pt x="7789" y="34339"/>
                  </a:lnTo>
                  <a:lnTo>
                    <a:pt x="8126" y="34365"/>
                  </a:lnTo>
                  <a:lnTo>
                    <a:pt x="8462" y="34365"/>
                  </a:lnTo>
                  <a:lnTo>
                    <a:pt x="8772" y="34339"/>
                  </a:lnTo>
                  <a:lnTo>
                    <a:pt x="9161" y="34261"/>
                  </a:lnTo>
                  <a:lnTo>
                    <a:pt x="9523" y="34158"/>
                  </a:lnTo>
                  <a:lnTo>
                    <a:pt x="9859" y="34028"/>
                  </a:lnTo>
                  <a:lnTo>
                    <a:pt x="10196" y="33873"/>
                  </a:lnTo>
                  <a:lnTo>
                    <a:pt x="10532" y="33692"/>
                  </a:lnTo>
                  <a:lnTo>
                    <a:pt x="10843" y="33485"/>
                  </a:lnTo>
                  <a:lnTo>
                    <a:pt x="11127" y="33252"/>
                  </a:lnTo>
                  <a:lnTo>
                    <a:pt x="11412" y="32993"/>
                  </a:lnTo>
                  <a:lnTo>
                    <a:pt x="11697" y="32708"/>
                  </a:lnTo>
                  <a:lnTo>
                    <a:pt x="11929" y="32424"/>
                  </a:lnTo>
                  <a:lnTo>
                    <a:pt x="12162" y="32113"/>
                  </a:lnTo>
                  <a:lnTo>
                    <a:pt x="12369" y="31803"/>
                  </a:lnTo>
                  <a:lnTo>
                    <a:pt x="12550" y="31466"/>
                  </a:lnTo>
                  <a:lnTo>
                    <a:pt x="12732" y="31104"/>
                  </a:lnTo>
                  <a:lnTo>
                    <a:pt x="12887" y="30768"/>
                  </a:lnTo>
                  <a:lnTo>
                    <a:pt x="12990" y="30405"/>
                  </a:lnTo>
                  <a:lnTo>
                    <a:pt x="13094" y="30043"/>
                  </a:lnTo>
                  <a:lnTo>
                    <a:pt x="13197" y="29655"/>
                  </a:lnTo>
                  <a:lnTo>
                    <a:pt x="13249" y="29293"/>
                  </a:lnTo>
                  <a:lnTo>
                    <a:pt x="13301" y="28905"/>
                  </a:lnTo>
                  <a:lnTo>
                    <a:pt x="13327" y="28542"/>
                  </a:lnTo>
                  <a:lnTo>
                    <a:pt x="13353" y="28154"/>
                  </a:lnTo>
                  <a:lnTo>
                    <a:pt x="13353" y="27404"/>
                  </a:lnTo>
                  <a:lnTo>
                    <a:pt x="13275" y="26627"/>
                  </a:lnTo>
                  <a:lnTo>
                    <a:pt x="13171" y="25877"/>
                  </a:lnTo>
                  <a:lnTo>
                    <a:pt x="13042" y="25127"/>
                  </a:lnTo>
                  <a:lnTo>
                    <a:pt x="12861" y="24376"/>
                  </a:lnTo>
                  <a:lnTo>
                    <a:pt x="12654" y="23652"/>
                  </a:lnTo>
                  <a:lnTo>
                    <a:pt x="12447" y="22901"/>
                  </a:lnTo>
                  <a:lnTo>
                    <a:pt x="11981" y="21452"/>
                  </a:lnTo>
                  <a:lnTo>
                    <a:pt x="11515" y="20003"/>
                  </a:lnTo>
                  <a:lnTo>
                    <a:pt x="11308" y="19278"/>
                  </a:lnTo>
                  <a:lnTo>
                    <a:pt x="11127" y="18528"/>
                  </a:lnTo>
                  <a:lnTo>
                    <a:pt x="10946" y="17726"/>
                  </a:lnTo>
                  <a:lnTo>
                    <a:pt x="10817" y="16950"/>
                  </a:lnTo>
                  <a:lnTo>
                    <a:pt x="10739" y="16121"/>
                  </a:lnTo>
                  <a:lnTo>
                    <a:pt x="10661" y="15319"/>
                  </a:lnTo>
                  <a:lnTo>
                    <a:pt x="10636" y="14517"/>
                  </a:lnTo>
                  <a:lnTo>
                    <a:pt x="10636" y="13715"/>
                  </a:lnTo>
                  <a:lnTo>
                    <a:pt x="10687" y="12887"/>
                  </a:lnTo>
                  <a:lnTo>
                    <a:pt x="10765" y="12085"/>
                  </a:lnTo>
                  <a:lnTo>
                    <a:pt x="10868" y="11282"/>
                  </a:lnTo>
                  <a:lnTo>
                    <a:pt x="10998" y="10480"/>
                  </a:lnTo>
                  <a:lnTo>
                    <a:pt x="11179" y="9678"/>
                  </a:lnTo>
                  <a:lnTo>
                    <a:pt x="11360" y="8902"/>
                  </a:lnTo>
                  <a:lnTo>
                    <a:pt x="11593" y="8126"/>
                  </a:lnTo>
                  <a:lnTo>
                    <a:pt x="11878" y="7349"/>
                  </a:lnTo>
                  <a:lnTo>
                    <a:pt x="12162" y="6599"/>
                  </a:lnTo>
                  <a:lnTo>
                    <a:pt x="12499" y="5848"/>
                  </a:lnTo>
                  <a:lnTo>
                    <a:pt x="12809" y="5227"/>
                  </a:lnTo>
                  <a:lnTo>
                    <a:pt x="13120" y="4632"/>
                  </a:lnTo>
                  <a:lnTo>
                    <a:pt x="13353" y="4063"/>
                  </a:lnTo>
                  <a:lnTo>
                    <a:pt x="13456" y="3778"/>
                  </a:lnTo>
                  <a:lnTo>
                    <a:pt x="13534" y="3494"/>
                  </a:lnTo>
                  <a:lnTo>
                    <a:pt x="13560" y="3235"/>
                  </a:lnTo>
                  <a:lnTo>
                    <a:pt x="13560" y="2976"/>
                  </a:lnTo>
                  <a:lnTo>
                    <a:pt x="13534" y="2691"/>
                  </a:lnTo>
                  <a:lnTo>
                    <a:pt x="13456" y="2433"/>
                  </a:lnTo>
                  <a:lnTo>
                    <a:pt x="13327" y="2174"/>
                  </a:lnTo>
                  <a:lnTo>
                    <a:pt x="13120" y="1915"/>
                  </a:lnTo>
                  <a:lnTo>
                    <a:pt x="12887" y="1630"/>
                  </a:lnTo>
                  <a:lnTo>
                    <a:pt x="12576" y="1372"/>
                  </a:lnTo>
                  <a:lnTo>
                    <a:pt x="12266" y="1139"/>
                  </a:lnTo>
                  <a:lnTo>
                    <a:pt x="11929" y="932"/>
                  </a:lnTo>
                  <a:lnTo>
                    <a:pt x="11593" y="751"/>
                  </a:lnTo>
                  <a:lnTo>
                    <a:pt x="11257" y="570"/>
                  </a:lnTo>
                  <a:lnTo>
                    <a:pt x="10894" y="440"/>
                  </a:lnTo>
                  <a:lnTo>
                    <a:pt x="10506" y="311"/>
                  </a:lnTo>
                  <a:lnTo>
                    <a:pt x="10144" y="207"/>
                  </a:lnTo>
                  <a:lnTo>
                    <a:pt x="9756" y="130"/>
                  </a:lnTo>
                  <a:lnTo>
                    <a:pt x="9368" y="78"/>
                  </a:lnTo>
                  <a:lnTo>
                    <a:pt x="8954" y="26"/>
                  </a:lnTo>
                  <a:lnTo>
                    <a:pt x="85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46"/>
            <p:cNvSpPr/>
            <p:nvPr/>
          </p:nvSpPr>
          <p:spPr>
            <a:xfrm>
              <a:off x="5760271" y="2489059"/>
              <a:ext cx="232859" cy="590133"/>
            </a:xfrm>
            <a:custGeom>
              <a:rect b="b" l="l" r="r" t="t"/>
              <a:pathLst>
                <a:path extrusionOk="0" fill="none" h="34365" w="13560">
                  <a:moveTo>
                    <a:pt x="6651" y="207"/>
                  </a:moveTo>
                  <a:lnTo>
                    <a:pt x="6651" y="207"/>
                  </a:lnTo>
                  <a:lnTo>
                    <a:pt x="6159" y="363"/>
                  </a:lnTo>
                  <a:lnTo>
                    <a:pt x="5641" y="544"/>
                  </a:lnTo>
                  <a:lnTo>
                    <a:pt x="5176" y="751"/>
                  </a:lnTo>
                  <a:lnTo>
                    <a:pt x="4710" y="1009"/>
                  </a:lnTo>
                  <a:lnTo>
                    <a:pt x="4244" y="1294"/>
                  </a:lnTo>
                  <a:lnTo>
                    <a:pt x="3830" y="1605"/>
                  </a:lnTo>
                  <a:lnTo>
                    <a:pt x="3416" y="1941"/>
                  </a:lnTo>
                  <a:lnTo>
                    <a:pt x="3028" y="2277"/>
                  </a:lnTo>
                  <a:lnTo>
                    <a:pt x="2640" y="2666"/>
                  </a:lnTo>
                  <a:lnTo>
                    <a:pt x="2303" y="3080"/>
                  </a:lnTo>
                  <a:lnTo>
                    <a:pt x="1967" y="3494"/>
                  </a:lnTo>
                  <a:lnTo>
                    <a:pt x="1656" y="3933"/>
                  </a:lnTo>
                  <a:lnTo>
                    <a:pt x="1372" y="4399"/>
                  </a:lnTo>
                  <a:lnTo>
                    <a:pt x="1113" y="4865"/>
                  </a:lnTo>
                  <a:lnTo>
                    <a:pt x="906" y="5331"/>
                  </a:lnTo>
                  <a:lnTo>
                    <a:pt x="699" y="5823"/>
                  </a:lnTo>
                  <a:lnTo>
                    <a:pt x="699" y="5823"/>
                  </a:lnTo>
                  <a:lnTo>
                    <a:pt x="518" y="6340"/>
                  </a:lnTo>
                  <a:lnTo>
                    <a:pt x="363" y="6858"/>
                  </a:lnTo>
                  <a:lnTo>
                    <a:pt x="259" y="7349"/>
                  </a:lnTo>
                  <a:lnTo>
                    <a:pt x="156" y="7893"/>
                  </a:lnTo>
                  <a:lnTo>
                    <a:pt x="78" y="8410"/>
                  </a:lnTo>
                  <a:lnTo>
                    <a:pt x="26" y="8928"/>
                  </a:lnTo>
                  <a:lnTo>
                    <a:pt x="0" y="9471"/>
                  </a:lnTo>
                  <a:lnTo>
                    <a:pt x="0" y="9989"/>
                  </a:lnTo>
                  <a:lnTo>
                    <a:pt x="0" y="10532"/>
                  </a:lnTo>
                  <a:lnTo>
                    <a:pt x="52" y="11050"/>
                  </a:lnTo>
                  <a:lnTo>
                    <a:pt x="104" y="11593"/>
                  </a:lnTo>
                  <a:lnTo>
                    <a:pt x="181" y="12111"/>
                  </a:lnTo>
                  <a:lnTo>
                    <a:pt x="259" y="12654"/>
                  </a:lnTo>
                  <a:lnTo>
                    <a:pt x="388" y="13172"/>
                  </a:lnTo>
                  <a:lnTo>
                    <a:pt x="518" y="13689"/>
                  </a:lnTo>
                  <a:lnTo>
                    <a:pt x="673" y="14207"/>
                  </a:lnTo>
                  <a:lnTo>
                    <a:pt x="673" y="14207"/>
                  </a:lnTo>
                  <a:lnTo>
                    <a:pt x="828" y="14698"/>
                  </a:lnTo>
                  <a:lnTo>
                    <a:pt x="1009" y="15216"/>
                  </a:lnTo>
                  <a:lnTo>
                    <a:pt x="1423" y="16199"/>
                  </a:lnTo>
                  <a:lnTo>
                    <a:pt x="1863" y="17157"/>
                  </a:lnTo>
                  <a:lnTo>
                    <a:pt x="2381" y="18088"/>
                  </a:lnTo>
                  <a:lnTo>
                    <a:pt x="2924" y="18994"/>
                  </a:lnTo>
                  <a:lnTo>
                    <a:pt x="3494" y="19899"/>
                  </a:lnTo>
                  <a:lnTo>
                    <a:pt x="4115" y="20779"/>
                  </a:lnTo>
                  <a:lnTo>
                    <a:pt x="4736" y="21633"/>
                  </a:lnTo>
                  <a:lnTo>
                    <a:pt x="4736" y="21633"/>
                  </a:lnTo>
                  <a:lnTo>
                    <a:pt x="4503" y="21685"/>
                  </a:lnTo>
                  <a:lnTo>
                    <a:pt x="4270" y="21763"/>
                  </a:lnTo>
                  <a:lnTo>
                    <a:pt x="4037" y="21866"/>
                  </a:lnTo>
                  <a:lnTo>
                    <a:pt x="3830" y="21995"/>
                  </a:lnTo>
                  <a:lnTo>
                    <a:pt x="3623" y="22151"/>
                  </a:lnTo>
                  <a:lnTo>
                    <a:pt x="3416" y="22306"/>
                  </a:lnTo>
                  <a:lnTo>
                    <a:pt x="3235" y="22487"/>
                  </a:lnTo>
                  <a:lnTo>
                    <a:pt x="3080" y="22668"/>
                  </a:lnTo>
                  <a:lnTo>
                    <a:pt x="2924" y="22875"/>
                  </a:lnTo>
                  <a:lnTo>
                    <a:pt x="2795" y="23108"/>
                  </a:lnTo>
                  <a:lnTo>
                    <a:pt x="2691" y="23315"/>
                  </a:lnTo>
                  <a:lnTo>
                    <a:pt x="2614" y="23548"/>
                  </a:lnTo>
                  <a:lnTo>
                    <a:pt x="2536" y="23807"/>
                  </a:lnTo>
                  <a:lnTo>
                    <a:pt x="2484" y="24040"/>
                  </a:lnTo>
                  <a:lnTo>
                    <a:pt x="2459" y="24299"/>
                  </a:lnTo>
                  <a:lnTo>
                    <a:pt x="2459" y="24531"/>
                  </a:lnTo>
                  <a:lnTo>
                    <a:pt x="2459" y="24531"/>
                  </a:lnTo>
                  <a:lnTo>
                    <a:pt x="2484" y="24790"/>
                  </a:lnTo>
                  <a:lnTo>
                    <a:pt x="2536" y="25049"/>
                  </a:lnTo>
                  <a:lnTo>
                    <a:pt x="2614" y="25282"/>
                  </a:lnTo>
                  <a:lnTo>
                    <a:pt x="2717" y="25515"/>
                  </a:lnTo>
                  <a:lnTo>
                    <a:pt x="2821" y="25722"/>
                  </a:lnTo>
                  <a:lnTo>
                    <a:pt x="2950" y="25955"/>
                  </a:lnTo>
                  <a:lnTo>
                    <a:pt x="3105" y="26136"/>
                  </a:lnTo>
                  <a:lnTo>
                    <a:pt x="3287" y="26343"/>
                  </a:lnTo>
                  <a:lnTo>
                    <a:pt x="3468" y="26498"/>
                  </a:lnTo>
                  <a:lnTo>
                    <a:pt x="3649" y="26653"/>
                  </a:lnTo>
                  <a:lnTo>
                    <a:pt x="3882" y="26809"/>
                  </a:lnTo>
                  <a:lnTo>
                    <a:pt x="4089" y="26938"/>
                  </a:lnTo>
                  <a:lnTo>
                    <a:pt x="4322" y="27016"/>
                  </a:lnTo>
                  <a:lnTo>
                    <a:pt x="4555" y="27119"/>
                  </a:lnTo>
                  <a:lnTo>
                    <a:pt x="4787" y="27171"/>
                  </a:lnTo>
                  <a:lnTo>
                    <a:pt x="5046" y="27197"/>
                  </a:lnTo>
                  <a:lnTo>
                    <a:pt x="5046" y="27197"/>
                  </a:lnTo>
                  <a:lnTo>
                    <a:pt x="4839" y="27455"/>
                  </a:lnTo>
                  <a:lnTo>
                    <a:pt x="4658" y="27714"/>
                  </a:lnTo>
                  <a:lnTo>
                    <a:pt x="4477" y="27999"/>
                  </a:lnTo>
                  <a:lnTo>
                    <a:pt x="4348" y="28284"/>
                  </a:lnTo>
                  <a:lnTo>
                    <a:pt x="4218" y="28594"/>
                  </a:lnTo>
                  <a:lnTo>
                    <a:pt x="4115" y="28905"/>
                  </a:lnTo>
                  <a:lnTo>
                    <a:pt x="4037" y="29215"/>
                  </a:lnTo>
                  <a:lnTo>
                    <a:pt x="3985" y="29526"/>
                  </a:lnTo>
                  <a:lnTo>
                    <a:pt x="3959" y="29862"/>
                  </a:lnTo>
                  <a:lnTo>
                    <a:pt x="3934" y="30198"/>
                  </a:lnTo>
                  <a:lnTo>
                    <a:pt x="3959" y="30509"/>
                  </a:lnTo>
                  <a:lnTo>
                    <a:pt x="4011" y="30845"/>
                  </a:lnTo>
                  <a:lnTo>
                    <a:pt x="4063" y="31156"/>
                  </a:lnTo>
                  <a:lnTo>
                    <a:pt x="4166" y="31466"/>
                  </a:lnTo>
                  <a:lnTo>
                    <a:pt x="4270" y="31777"/>
                  </a:lnTo>
                  <a:lnTo>
                    <a:pt x="4399" y="32087"/>
                  </a:lnTo>
                  <a:lnTo>
                    <a:pt x="4399" y="32087"/>
                  </a:lnTo>
                  <a:lnTo>
                    <a:pt x="4580" y="32346"/>
                  </a:lnTo>
                  <a:lnTo>
                    <a:pt x="4762" y="32631"/>
                  </a:lnTo>
                  <a:lnTo>
                    <a:pt x="4969" y="32890"/>
                  </a:lnTo>
                  <a:lnTo>
                    <a:pt x="5201" y="33122"/>
                  </a:lnTo>
                  <a:lnTo>
                    <a:pt x="5434" y="33329"/>
                  </a:lnTo>
                  <a:lnTo>
                    <a:pt x="5693" y="33537"/>
                  </a:lnTo>
                  <a:lnTo>
                    <a:pt x="5952" y="33718"/>
                  </a:lnTo>
                  <a:lnTo>
                    <a:pt x="6237" y="33873"/>
                  </a:lnTo>
                  <a:lnTo>
                    <a:pt x="6547" y="34028"/>
                  </a:lnTo>
                  <a:lnTo>
                    <a:pt x="6858" y="34132"/>
                  </a:lnTo>
                  <a:lnTo>
                    <a:pt x="7168" y="34235"/>
                  </a:lnTo>
                  <a:lnTo>
                    <a:pt x="7479" y="34313"/>
                  </a:lnTo>
                  <a:lnTo>
                    <a:pt x="7789" y="34339"/>
                  </a:lnTo>
                  <a:lnTo>
                    <a:pt x="8126" y="34365"/>
                  </a:lnTo>
                  <a:lnTo>
                    <a:pt x="8462" y="34365"/>
                  </a:lnTo>
                  <a:lnTo>
                    <a:pt x="8772" y="34339"/>
                  </a:lnTo>
                  <a:lnTo>
                    <a:pt x="8772" y="34339"/>
                  </a:lnTo>
                  <a:lnTo>
                    <a:pt x="9161" y="34261"/>
                  </a:lnTo>
                  <a:lnTo>
                    <a:pt x="9523" y="34158"/>
                  </a:lnTo>
                  <a:lnTo>
                    <a:pt x="9859" y="34028"/>
                  </a:lnTo>
                  <a:lnTo>
                    <a:pt x="10196" y="33873"/>
                  </a:lnTo>
                  <a:lnTo>
                    <a:pt x="10532" y="33692"/>
                  </a:lnTo>
                  <a:lnTo>
                    <a:pt x="10843" y="33485"/>
                  </a:lnTo>
                  <a:lnTo>
                    <a:pt x="11127" y="33252"/>
                  </a:lnTo>
                  <a:lnTo>
                    <a:pt x="11412" y="32993"/>
                  </a:lnTo>
                  <a:lnTo>
                    <a:pt x="11697" y="32708"/>
                  </a:lnTo>
                  <a:lnTo>
                    <a:pt x="11929" y="32424"/>
                  </a:lnTo>
                  <a:lnTo>
                    <a:pt x="12162" y="32113"/>
                  </a:lnTo>
                  <a:lnTo>
                    <a:pt x="12369" y="31803"/>
                  </a:lnTo>
                  <a:lnTo>
                    <a:pt x="12550" y="31466"/>
                  </a:lnTo>
                  <a:lnTo>
                    <a:pt x="12732" y="31104"/>
                  </a:lnTo>
                  <a:lnTo>
                    <a:pt x="12887" y="30768"/>
                  </a:lnTo>
                  <a:lnTo>
                    <a:pt x="12990" y="30405"/>
                  </a:lnTo>
                  <a:lnTo>
                    <a:pt x="12990" y="30405"/>
                  </a:lnTo>
                  <a:lnTo>
                    <a:pt x="13094" y="30043"/>
                  </a:lnTo>
                  <a:lnTo>
                    <a:pt x="13197" y="29655"/>
                  </a:lnTo>
                  <a:lnTo>
                    <a:pt x="13249" y="29293"/>
                  </a:lnTo>
                  <a:lnTo>
                    <a:pt x="13301" y="28905"/>
                  </a:lnTo>
                  <a:lnTo>
                    <a:pt x="13327" y="28542"/>
                  </a:lnTo>
                  <a:lnTo>
                    <a:pt x="13353" y="28154"/>
                  </a:lnTo>
                  <a:lnTo>
                    <a:pt x="13353" y="27404"/>
                  </a:lnTo>
                  <a:lnTo>
                    <a:pt x="13275" y="26627"/>
                  </a:lnTo>
                  <a:lnTo>
                    <a:pt x="13171" y="25877"/>
                  </a:lnTo>
                  <a:lnTo>
                    <a:pt x="13042" y="25127"/>
                  </a:lnTo>
                  <a:lnTo>
                    <a:pt x="12861" y="24376"/>
                  </a:lnTo>
                  <a:lnTo>
                    <a:pt x="12861" y="24376"/>
                  </a:lnTo>
                  <a:lnTo>
                    <a:pt x="12654" y="23652"/>
                  </a:lnTo>
                  <a:lnTo>
                    <a:pt x="12447" y="22901"/>
                  </a:lnTo>
                  <a:lnTo>
                    <a:pt x="11981" y="21452"/>
                  </a:lnTo>
                  <a:lnTo>
                    <a:pt x="11515" y="20003"/>
                  </a:lnTo>
                  <a:lnTo>
                    <a:pt x="11308" y="19278"/>
                  </a:lnTo>
                  <a:lnTo>
                    <a:pt x="11127" y="18528"/>
                  </a:lnTo>
                  <a:lnTo>
                    <a:pt x="11127" y="18528"/>
                  </a:lnTo>
                  <a:lnTo>
                    <a:pt x="10946" y="17726"/>
                  </a:lnTo>
                  <a:lnTo>
                    <a:pt x="10817" y="16950"/>
                  </a:lnTo>
                  <a:lnTo>
                    <a:pt x="10739" y="16121"/>
                  </a:lnTo>
                  <a:lnTo>
                    <a:pt x="10661" y="15319"/>
                  </a:lnTo>
                  <a:lnTo>
                    <a:pt x="10636" y="14517"/>
                  </a:lnTo>
                  <a:lnTo>
                    <a:pt x="10636" y="13715"/>
                  </a:lnTo>
                  <a:lnTo>
                    <a:pt x="10687" y="12887"/>
                  </a:lnTo>
                  <a:lnTo>
                    <a:pt x="10765" y="12085"/>
                  </a:lnTo>
                  <a:lnTo>
                    <a:pt x="10868" y="11282"/>
                  </a:lnTo>
                  <a:lnTo>
                    <a:pt x="10998" y="10480"/>
                  </a:lnTo>
                  <a:lnTo>
                    <a:pt x="11179" y="9678"/>
                  </a:lnTo>
                  <a:lnTo>
                    <a:pt x="11360" y="8902"/>
                  </a:lnTo>
                  <a:lnTo>
                    <a:pt x="11593" y="8126"/>
                  </a:lnTo>
                  <a:lnTo>
                    <a:pt x="11878" y="7349"/>
                  </a:lnTo>
                  <a:lnTo>
                    <a:pt x="12162" y="6599"/>
                  </a:lnTo>
                  <a:lnTo>
                    <a:pt x="12499" y="5848"/>
                  </a:lnTo>
                  <a:lnTo>
                    <a:pt x="12499" y="5848"/>
                  </a:lnTo>
                  <a:lnTo>
                    <a:pt x="12809" y="5227"/>
                  </a:lnTo>
                  <a:lnTo>
                    <a:pt x="13120" y="4632"/>
                  </a:lnTo>
                  <a:lnTo>
                    <a:pt x="13353" y="4063"/>
                  </a:lnTo>
                  <a:lnTo>
                    <a:pt x="13456" y="3778"/>
                  </a:lnTo>
                  <a:lnTo>
                    <a:pt x="13534" y="3494"/>
                  </a:lnTo>
                  <a:lnTo>
                    <a:pt x="13560" y="3235"/>
                  </a:lnTo>
                  <a:lnTo>
                    <a:pt x="13560" y="2976"/>
                  </a:lnTo>
                  <a:lnTo>
                    <a:pt x="13534" y="2691"/>
                  </a:lnTo>
                  <a:lnTo>
                    <a:pt x="13456" y="2433"/>
                  </a:lnTo>
                  <a:lnTo>
                    <a:pt x="13327" y="2174"/>
                  </a:lnTo>
                  <a:lnTo>
                    <a:pt x="13120" y="1915"/>
                  </a:lnTo>
                  <a:lnTo>
                    <a:pt x="12887" y="1630"/>
                  </a:lnTo>
                  <a:lnTo>
                    <a:pt x="12576" y="1372"/>
                  </a:lnTo>
                  <a:lnTo>
                    <a:pt x="12576" y="1372"/>
                  </a:lnTo>
                  <a:lnTo>
                    <a:pt x="12266" y="1139"/>
                  </a:lnTo>
                  <a:lnTo>
                    <a:pt x="11929" y="932"/>
                  </a:lnTo>
                  <a:lnTo>
                    <a:pt x="11593" y="751"/>
                  </a:lnTo>
                  <a:lnTo>
                    <a:pt x="11257" y="570"/>
                  </a:lnTo>
                  <a:lnTo>
                    <a:pt x="10894" y="440"/>
                  </a:lnTo>
                  <a:lnTo>
                    <a:pt x="10506" y="311"/>
                  </a:lnTo>
                  <a:lnTo>
                    <a:pt x="10144" y="207"/>
                  </a:lnTo>
                  <a:lnTo>
                    <a:pt x="9756" y="130"/>
                  </a:lnTo>
                  <a:lnTo>
                    <a:pt x="9368" y="78"/>
                  </a:lnTo>
                  <a:lnTo>
                    <a:pt x="8954" y="26"/>
                  </a:lnTo>
                  <a:lnTo>
                    <a:pt x="8565" y="0"/>
                  </a:lnTo>
                  <a:lnTo>
                    <a:pt x="8177" y="0"/>
                  </a:lnTo>
                  <a:lnTo>
                    <a:pt x="7789" y="26"/>
                  </a:lnTo>
                  <a:lnTo>
                    <a:pt x="7401" y="78"/>
                  </a:lnTo>
                  <a:lnTo>
                    <a:pt x="7039" y="130"/>
                  </a:lnTo>
                  <a:lnTo>
                    <a:pt x="6651" y="20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46"/>
            <p:cNvSpPr/>
            <p:nvPr/>
          </p:nvSpPr>
          <p:spPr>
            <a:xfrm>
              <a:off x="5891348" y="2508155"/>
              <a:ext cx="119555" cy="119555"/>
            </a:xfrm>
            <a:custGeom>
              <a:rect b="b" l="l" r="r" t="t"/>
              <a:pathLst>
                <a:path extrusionOk="0" h="6962" w="6962">
                  <a:moveTo>
                    <a:pt x="3468" y="1"/>
                  </a:moveTo>
                  <a:lnTo>
                    <a:pt x="3106" y="27"/>
                  </a:lnTo>
                  <a:lnTo>
                    <a:pt x="2770" y="79"/>
                  </a:lnTo>
                  <a:lnTo>
                    <a:pt x="2433" y="156"/>
                  </a:lnTo>
                  <a:lnTo>
                    <a:pt x="2123" y="286"/>
                  </a:lnTo>
                  <a:lnTo>
                    <a:pt x="1812" y="415"/>
                  </a:lnTo>
                  <a:lnTo>
                    <a:pt x="1528" y="596"/>
                  </a:lnTo>
                  <a:lnTo>
                    <a:pt x="1269" y="803"/>
                  </a:lnTo>
                  <a:lnTo>
                    <a:pt x="1010" y="1010"/>
                  </a:lnTo>
                  <a:lnTo>
                    <a:pt x="777" y="1269"/>
                  </a:lnTo>
                  <a:lnTo>
                    <a:pt x="596" y="1528"/>
                  </a:lnTo>
                  <a:lnTo>
                    <a:pt x="415" y="1838"/>
                  </a:lnTo>
                  <a:lnTo>
                    <a:pt x="260" y="2123"/>
                  </a:lnTo>
                  <a:lnTo>
                    <a:pt x="156" y="2459"/>
                  </a:lnTo>
                  <a:lnTo>
                    <a:pt x="53" y="2796"/>
                  </a:lnTo>
                  <a:lnTo>
                    <a:pt x="1" y="3132"/>
                  </a:lnTo>
                  <a:lnTo>
                    <a:pt x="1" y="3494"/>
                  </a:lnTo>
                  <a:lnTo>
                    <a:pt x="1" y="3831"/>
                  </a:lnTo>
                  <a:lnTo>
                    <a:pt x="53" y="4193"/>
                  </a:lnTo>
                  <a:lnTo>
                    <a:pt x="156" y="4529"/>
                  </a:lnTo>
                  <a:lnTo>
                    <a:pt x="260" y="4840"/>
                  </a:lnTo>
                  <a:lnTo>
                    <a:pt x="415" y="5150"/>
                  </a:lnTo>
                  <a:lnTo>
                    <a:pt x="596" y="5435"/>
                  </a:lnTo>
                  <a:lnTo>
                    <a:pt x="777" y="5694"/>
                  </a:lnTo>
                  <a:lnTo>
                    <a:pt x="1010" y="5953"/>
                  </a:lnTo>
                  <a:lnTo>
                    <a:pt x="1269" y="6185"/>
                  </a:lnTo>
                  <a:lnTo>
                    <a:pt x="1528" y="6367"/>
                  </a:lnTo>
                  <a:lnTo>
                    <a:pt x="1812" y="6548"/>
                  </a:lnTo>
                  <a:lnTo>
                    <a:pt x="2123" y="6703"/>
                  </a:lnTo>
                  <a:lnTo>
                    <a:pt x="2433" y="6807"/>
                  </a:lnTo>
                  <a:lnTo>
                    <a:pt x="2770" y="6910"/>
                  </a:lnTo>
                  <a:lnTo>
                    <a:pt x="3106" y="6962"/>
                  </a:lnTo>
                  <a:lnTo>
                    <a:pt x="3831" y="6962"/>
                  </a:lnTo>
                  <a:lnTo>
                    <a:pt x="4167" y="6910"/>
                  </a:lnTo>
                  <a:lnTo>
                    <a:pt x="4503" y="6807"/>
                  </a:lnTo>
                  <a:lnTo>
                    <a:pt x="4840" y="6703"/>
                  </a:lnTo>
                  <a:lnTo>
                    <a:pt x="5124" y="6548"/>
                  </a:lnTo>
                  <a:lnTo>
                    <a:pt x="5409" y="6367"/>
                  </a:lnTo>
                  <a:lnTo>
                    <a:pt x="5694" y="6185"/>
                  </a:lnTo>
                  <a:lnTo>
                    <a:pt x="5927" y="5953"/>
                  </a:lnTo>
                  <a:lnTo>
                    <a:pt x="6160" y="5694"/>
                  </a:lnTo>
                  <a:lnTo>
                    <a:pt x="6367" y="5435"/>
                  </a:lnTo>
                  <a:lnTo>
                    <a:pt x="6548" y="5150"/>
                  </a:lnTo>
                  <a:lnTo>
                    <a:pt x="6677" y="4840"/>
                  </a:lnTo>
                  <a:lnTo>
                    <a:pt x="6806" y="4529"/>
                  </a:lnTo>
                  <a:lnTo>
                    <a:pt x="6884" y="4193"/>
                  </a:lnTo>
                  <a:lnTo>
                    <a:pt x="6936" y="3831"/>
                  </a:lnTo>
                  <a:lnTo>
                    <a:pt x="6962" y="3494"/>
                  </a:lnTo>
                  <a:lnTo>
                    <a:pt x="6936" y="3132"/>
                  </a:lnTo>
                  <a:lnTo>
                    <a:pt x="6884" y="2796"/>
                  </a:lnTo>
                  <a:lnTo>
                    <a:pt x="6806" y="2459"/>
                  </a:lnTo>
                  <a:lnTo>
                    <a:pt x="6677" y="2123"/>
                  </a:lnTo>
                  <a:lnTo>
                    <a:pt x="6548" y="1838"/>
                  </a:lnTo>
                  <a:lnTo>
                    <a:pt x="6367" y="1528"/>
                  </a:lnTo>
                  <a:lnTo>
                    <a:pt x="6160" y="1269"/>
                  </a:lnTo>
                  <a:lnTo>
                    <a:pt x="5927" y="1010"/>
                  </a:lnTo>
                  <a:lnTo>
                    <a:pt x="5694" y="803"/>
                  </a:lnTo>
                  <a:lnTo>
                    <a:pt x="5409" y="596"/>
                  </a:lnTo>
                  <a:lnTo>
                    <a:pt x="5124" y="415"/>
                  </a:lnTo>
                  <a:lnTo>
                    <a:pt x="4840" y="286"/>
                  </a:lnTo>
                  <a:lnTo>
                    <a:pt x="4503" y="156"/>
                  </a:lnTo>
                  <a:lnTo>
                    <a:pt x="4167" y="79"/>
                  </a:lnTo>
                  <a:lnTo>
                    <a:pt x="3831" y="27"/>
                  </a:lnTo>
                  <a:lnTo>
                    <a:pt x="3468" y="1"/>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46"/>
            <p:cNvSpPr/>
            <p:nvPr/>
          </p:nvSpPr>
          <p:spPr>
            <a:xfrm>
              <a:off x="5801588" y="2526375"/>
              <a:ext cx="327960" cy="327960"/>
            </a:xfrm>
            <a:custGeom>
              <a:rect b="b" l="l" r="r" t="t"/>
              <a:pathLst>
                <a:path extrusionOk="0" h="19098" w="19098">
                  <a:moveTo>
                    <a:pt x="9549" y="1"/>
                  </a:moveTo>
                  <a:lnTo>
                    <a:pt x="9058" y="27"/>
                  </a:lnTo>
                  <a:lnTo>
                    <a:pt x="8566" y="53"/>
                  </a:lnTo>
                  <a:lnTo>
                    <a:pt x="8100" y="130"/>
                  </a:lnTo>
                  <a:lnTo>
                    <a:pt x="7634" y="208"/>
                  </a:lnTo>
                  <a:lnTo>
                    <a:pt x="7169" y="311"/>
                  </a:lnTo>
                  <a:lnTo>
                    <a:pt x="6703" y="441"/>
                  </a:lnTo>
                  <a:lnTo>
                    <a:pt x="6263" y="596"/>
                  </a:lnTo>
                  <a:lnTo>
                    <a:pt x="5849" y="751"/>
                  </a:lnTo>
                  <a:lnTo>
                    <a:pt x="5409" y="958"/>
                  </a:lnTo>
                  <a:lnTo>
                    <a:pt x="4995" y="1165"/>
                  </a:lnTo>
                  <a:lnTo>
                    <a:pt x="4607" y="1398"/>
                  </a:lnTo>
                  <a:lnTo>
                    <a:pt x="4219" y="1631"/>
                  </a:lnTo>
                  <a:lnTo>
                    <a:pt x="3831" y="1916"/>
                  </a:lnTo>
                  <a:lnTo>
                    <a:pt x="3494" y="2200"/>
                  </a:lnTo>
                  <a:lnTo>
                    <a:pt x="3132" y="2485"/>
                  </a:lnTo>
                  <a:lnTo>
                    <a:pt x="2795" y="2821"/>
                  </a:lnTo>
                  <a:lnTo>
                    <a:pt x="2485" y="3132"/>
                  </a:lnTo>
                  <a:lnTo>
                    <a:pt x="2200" y="3494"/>
                  </a:lnTo>
                  <a:lnTo>
                    <a:pt x="1916" y="3857"/>
                  </a:lnTo>
                  <a:lnTo>
                    <a:pt x="1631" y="4219"/>
                  </a:lnTo>
                  <a:lnTo>
                    <a:pt x="1398" y="4607"/>
                  </a:lnTo>
                  <a:lnTo>
                    <a:pt x="1165" y="5021"/>
                  </a:lnTo>
                  <a:lnTo>
                    <a:pt x="958" y="5409"/>
                  </a:lnTo>
                  <a:lnTo>
                    <a:pt x="751" y="5849"/>
                  </a:lnTo>
                  <a:lnTo>
                    <a:pt x="596" y="6289"/>
                  </a:lnTo>
                  <a:lnTo>
                    <a:pt x="441" y="6729"/>
                  </a:lnTo>
                  <a:lnTo>
                    <a:pt x="311" y="7169"/>
                  </a:lnTo>
                  <a:lnTo>
                    <a:pt x="208" y="7635"/>
                  </a:lnTo>
                  <a:lnTo>
                    <a:pt x="130" y="8100"/>
                  </a:lnTo>
                  <a:lnTo>
                    <a:pt x="53" y="8592"/>
                  </a:lnTo>
                  <a:lnTo>
                    <a:pt x="27" y="9058"/>
                  </a:lnTo>
                  <a:lnTo>
                    <a:pt x="1" y="9549"/>
                  </a:lnTo>
                  <a:lnTo>
                    <a:pt x="27" y="10041"/>
                  </a:lnTo>
                  <a:lnTo>
                    <a:pt x="53" y="10533"/>
                  </a:lnTo>
                  <a:lnTo>
                    <a:pt x="130" y="11024"/>
                  </a:lnTo>
                  <a:lnTo>
                    <a:pt x="208" y="11490"/>
                  </a:lnTo>
                  <a:lnTo>
                    <a:pt x="311" y="11956"/>
                  </a:lnTo>
                  <a:lnTo>
                    <a:pt x="441" y="12396"/>
                  </a:lnTo>
                  <a:lnTo>
                    <a:pt x="596" y="12836"/>
                  </a:lnTo>
                  <a:lnTo>
                    <a:pt x="751" y="13276"/>
                  </a:lnTo>
                  <a:lnTo>
                    <a:pt x="958" y="13690"/>
                  </a:lnTo>
                  <a:lnTo>
                    <a:pt x="1165" y="14104"/>
                  </a:lnTo>
                  <a:lnTo>
                    <a:pt x="1398" y="14518"/>
                  </a:lnTo>
                  <a:lnTo>
                    <a:pt x="1631" y="14906"/>
                  </a:lnTo>
                  <a:lnTo>
                    <a:pt x="1916" y="15268"/>
                  </a:lnTo>
                  <a:lnTo>
                    <a:pt x="2200" y="15630"/>
                  </a:lnTo>
                  <a:lnTo>
                    <a:pt x="2485" y="15967"/>
                  </a:lnTo>
                  <a:lnTo>
                    <a:pt x="2795" y="16303"/>
                  </a:lnTo>
                  <a:lnTo>
                    <a:pt x="3132" y="16614"/>
                  </a:lnTo>
                  <a:lnTo>
                    <a:pt x="3494" y="16924"/>
                  </a:lnTo>
                  <a:lnTo>
                    <a:pt x="3831" y="17209"/>
                  </a:lnTo>
                  <a:lnTo>
                    <a:pt x="4219" y="17468"/>
                  </a:lnTo>
                  <a:lnTo>
                    <a:pt x="4607" y="17726"/>
                  </a:lnTo>
                  <a:lnTo>
                    <a:pt x="4995" y="17959"/>
                  </a:lnTo>
                  <a:lnTo>
                    <a:pt x="5409" y="18166"/>
                  </a:lnTo>
                  <a:lnTo>
                    <a:pt x="5849" y="18348"/>
                  </a:lnTo>
                  <a:lnTo>
                    <a:pt x="6263" y="18529"/>
                  </a:lnTo>
                  <a:lnTo>
                    <a:pt x="6703" y="18684"/>
                  </a:lnTo>
                  <a:lnTo>
                    <a:pt x="7169" y="18813"/>
                  </a:lnTo>
                  <a:lnTo>
                    <a:pt x="7634" y="18917"/>
                  </a:lnTo>
                  <a:lnTo>
                    <a:pt x="8100" y="18994"/>
                  </a:lnTo>
                  <a:lnTo>
                    <a:pt x="8566" y="19046"/>
                  </a:lnTo>
                  <a:lnTo>
                    <a:pt x="9058" y="19098"/>
                  </a:lnTo>
                  <a:lnTo>
                    <a:pt x="10041" y="19098"/>
                  </a:lnTo>
                  <a:lnTo>
                    <a:pt x="10533" y="19046"/>
                  </a:lnTo>
                  <a:lnTo>
                    <a:pt x="10998" y="18994"/>
                  </a:lnTo>
                  <a:lnTo>
                    <a:pt x="11464" y="18917"/>
                  </a:lnTo>
                  <a:lnTo>
                    <a:pt x="11930" y="18813"/>
                  </a:lnTo>
                  <a:lnTo>
                    <a:pt x="12396" y="18684"/>
                  </a:lnTo>
                  <a:lnTo>
                    <a:pt x="12836" y="18529"/>
                  </a:lnTo>
                  <a:lnTo>
                    <a:pt x="13276" y="18348"/>
                  </a:lnTo>
                  <a:lnTo>
                    <a:pt x="13690" y="18166"/>
                  </a:lnTo>
                  <a:lnTo>
                    <a:pt x="14104" y="17959"/>
                  </a:lnTo>
                  <a:lnTo>
                    <a:pt x="14492" y="17726"/>
                  </a:lnTo>
                  <a:lnTo>
                    <a:pt x="14880" y="17468"/>
                  </a:lnTo>
                  <a:lnTo>
                    <a:pt x="15268" y="17209"/>
                  </a:lnTo>
                  <a:lnTo>
                    <a:pt x="15630" y="16924"/>
                  </a:lnTo>
                  <a:lnTo>
                    <a:pt x="15967" y="16614"/>
                  </a:lnTo>
                  <a:lnTo>
                    <a:pt x="16303" y="16303"/>
                  </a:lnTo>
                  <a:lnTo>
                    <a:pt x="16614" y="15967"/>
                  </a:lnTo>
                  <a:lnTo>
                    <a:pt x="16924" y="15630"/>
                  </a:lnTo>
                  <a:lnTo>
                    <a:pt x="17209" y="15268"/>
                  </a:lnTo>
                  <a:lnTo>
                    <a:pt x="17468" y="14906"/>
                  </a:lnTo>
                  <a:lnTo>
                    <a:pt x="17726" y="14518"/>
                  </a:lnTo>
                  <a:lnTo>
                    <a:pt x="17933" y="14104"/>
                  </a:lnTo>
                  <a:lnTo>
                    <a:pt x="18166" y="13690"/>
                  </a:lnTo>
                  <a:lnTo>
                    <a:pt x="18347" y="13276"/>
                  </a:lnTo>
                  <a:lnTo>
                    <a:pt x="18528" y="12836"/>
                  </a:lnTo>
                  <a:lnTo>
                    <a:pt x="18658" y="12396"/>
                  </a:lnTo>
                  <a:lnTo>
                    <a:pt x="18787" y="11956"/>
                  </a:lnTo>
                  <a:lnTo>
                    <a:pt x="18891" y="11490"/>
                  </a:lnTo>
                  <a:lnTo>
                    <a:pt x="18994" y="11024"/>
                  </a:lnTo>
                  <a:lnTo>
                    <a:pt x="19046" y="10533"/>
                  </a:lnTo>
                  <a:lnTo>
                    <a:pt x="19072" y="10041"/>
                  </a:lnTo>
                  <a:lnTo>
                    <a:pt x="19098" y="9549"/>
                  </a:lnTo>
                  <a:lnTo>
                    <a:pt x="19072" y="9058"/>
                  </a:lnTo>
                  <a:lnTo>
                    <a:pt x="19046" y="8592"/>
                  </a:lnTo>
                  <a:lnTo>
                    <a:pt x="18994" y="8100"/>
                  </a:lnTo>
                  <a:lnTo>
                    <a:pt x="18891" y="7635"/>
                  </a:lnTo>
                  <a:lnTo>
                    <a:pt x="18787" y="7169"/>
                  </a:lnTo>
                  <a:lnTo>
                    <a:pt x="18658" y="6729"/>
                  </a:lnTo>
                  <a:lnTo>
                    <a:pt x="18528" y="6289"/>
                  </a:lnTo>
                  <a:lnTo>
                    <a:pt x="18347" y="5849"/>
                  </a:lnTo>
                  <a:lnTo>
                    <a:pt x="18166" y="5409"/>
                  </a:lnTo>
                  <a:lnTo>
                    <a:pt x="17933" y="5021"/>
                  </a:lnTo>
                  <a:lnTo>
                    <a:pt x="17726" y="4607"/>
                  </a:lnTo>
                  <a:lnTo>
                    <a:pt x="17468" y="4219"/>
                  </a:lnTo>
                  <a:lnTo>
                    <a:pt x="17209" y="3857"/>
                  </a:lnTo>
                  <a:lnTo>
                    <a:pt x="16924" y="3494"/>
                  </a:lnTo>
                  <a:lnTo>
                    <a:pt x="16614" y="3132"/>
                  </a:lnTo>
                  <a:lnTo>
                    <a:pt x="16303" y="2821"/>
                  </a:lnTo>
                  <a:lnTo>
                    <a:pt x="15967" y="2485"/>
                  </a:lnTo>
                  <a:lnTo>
                    <a:pt x="15630" y="2200"/>
                  </a:lnTo>
                  <a:lnTo>
                    <a:pt x="15268" y="1916"/>
                  </a:lnTo>
                  <a:lnTo>
                    <a:pt x="14880" y="1631"/>
                  </a:lnTo>
                  <a:lnTo>
                    <a:pt x="14492" y="1398"/>
                  </a:lnTo>
                  <a:lnTo>
                    <a:pt x="14104" y="1165"/>
                  </a:lnTo>
                  <a:lnTo>
                    <a:pt x="13690" y="958"/>
                  </a:lnTo>
                  <a:lnTo>
                    <a:pt x="13276" y="751"/>
                  </a:lnTo>
                  <a:lnTo>
                    <a:pt x="12836" y="596"/>
                  </a:lnTo>
                  <a:lnTo>
                    <a:pt x="12396" y="441"/>
                  </a:lnTo>
                  <a:lnTo>
                    <a:pt x="11930" y="311"/>
                  </a:lnTo>
                  <a:lnTo>
                    <a:pt x="11464" y="208"/>
                  </a:lnTo>
                  <a:lnTo>
                    <a:pt x="10998" y="130"/>
                  </a:lnTo>
                  <a:lnTo>
                    <a:pt x="10533" y="53"/>
                  </a:lnTo>
                  <a:lnTo>
                    <a:pt x="10041" y="27"/>
                  </a:lnTo>
                  <a:lnTo>
                    <a:pt x="95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46"/>
            <p:cNvSpPr/>
            <p:nvPr/>
          </p:nvSpPr>
          <p:spPr>
            <a:xfrm>
              <a:off x="5801588" y="2526375"/>
              <a:ext cx="327960" cy="327960"/>
            </a:xfrm>
            <a:custGeom>
              <a:rect b="b" l="l" r="r" t="t"/>
              <a:pathLst>
                <a:path extrusionOk="0" fill="none" h="19098" w="19098">
                  <a:moveTo>
                    <a:pt x="19098" y="9549"/>
                  </a:moveTo>
                  <a:lnTo>
                    <a:pt x="19098" y="9549"/>
                  </a:lnTo>
                  <a:lnTo>
                    <a:pt x="19072" y="10041"/>
                  </a:lnTo>
                  <a:lnTo>
                    <a:pt x="19046" y="10533"/>
                  </a:lnTo>
                  <a:lnTo>
                    <a:pt x="18994" y="11024"/>
                  </a:lnTo>
                  <a:lnTo>
                    <a:pt x="18891" y="11490"/>
                  </a:lnTo>
                  <a:lnTo>
                    <a:pt x="18787" y="11956"/>
                  </a:lnTo>
                  <a:lnTo>
                    <a:pt x="18658" y="12396"/>
                  </a:lnTo>
                  <a:lnTo>
                    <a:pt x="18528" y="12836"/>
                  </a:lnTo>
                  <a:lnTo>
                    <a:pt x="18347" y="13276"/>
                  </a:lnTo>
                  <a:lnTo>
                    <a:pt x="18166" y="13690"/>
                  </a:lnTo>
                  <a:lnTo>
                    <a:pt x="17933" y="14104"/>
                  </a:lnTo>
                  <a:lnTo>
                    <a:pt x="17726" y="14518"/>
                  </a:lnTo>
                  <a:lnTo>
                    <a:pt x="17468" y="14906"/>
                  </a:lnTo>
                  <a:lnTo>
                    <a:pt x="17209" y="15268"/>
                  </a:lnTo>
                  <a:lnTo>
                    <a:pt x="16924" y="15630"/>
                  </a:lnTo>
                  <a:lnTo>
                    <a:pt x="16614" y="15967"/>
                  </a:lnTo>
                  <a:lnTo>
                    <a:pt x="16303" y="16303"/>
                  </a:lnTo>
                  <a:lnTo>
                    <a:pt x="15967" y="16614"/>
                  </a:lnTo>
                  <a:lnTo>
                    <a:pt x="15630" y="16924"/>
                  </a:lnTo>
                  <a:lnTo>
                    <a:pt x="15268" y="17209"/>
                  </a:lnTo>
                  <a:lnTo>
                    <a:pt x="14880" y="17468"/>
                  </a:lnTo>
                  <a:lnTo>
                    <a:pt x="14492" y="17726"/>
                  </a:lnTo>
                  <a:lnTo>
                    <a:pt x="14104" y="17959"/>
                  </a:lnTo>
                  <a:lnTo>
                    <a:pt x="13690" y="18166"/>
                  </a:lnTo>
                  <a:lnTo>
                    <a:pt x="13276" y="18348"/>
                  </a:lnTo>
                  <a:lnTo>
                    <a:pt x="12836" y="18529"/>
                  </a:lnTo>
                  <a:lnTo>
                    <a:pt x="12396" y="18684"/>
                  </a:lnTo>
                  <a:lnTo>
                    <a:pt x="11930" y="18813"/>
                  </a:lnTo>
                  <a:lnTo>
                    <a:pt x="11464" y="18917"/>
                  </a:lnTo>
                  <a:lnTo>
                    <a:pt x="10998" y="18994"/>
                  </a:lnTo>
                  <a:lnTo>
                    <a:pt x="10533" y="19046"/>
                  </a:lnTo>
                  <a:lnTo>
                    <a:pt x="10041" y="19098"/>
                  </a:lnTo>
                  <a:lnTo>
                    <a:pt x="9549" y="19098"/>
                  </a:lnTo>
                  <a:lnTo>
                    <a:pt x="9549" y="19098"/>
                  </a:lnTo>
                  <a:lnTo>
                    <a:pt x="9058" y="19098"/>
                  </a:lnTo>
                  <a:lnTo>
                    <a:pt x="8566" y="19046"/>
                  </a:lnTo>
                  <a:lnTo>
                    <a:pt x="8100" y="18994"/>
                  </a:lnTo>
                  <a:lnTo>
                    <a:pt x="7634" y="18917"/>
                  </a:lnTo>
                  <a:lnTo>
                    <a:pt x="7169" y="18813"/>
                  </a:lnTo>
                  <a:lnTo>
                    <a:pt x="6703" y="18684"/>
                  </a:lnTo>
                  <a:lnTo>
                    <a:pt x="6263" y="18529"/>
                  </a:lnTo>
                  <a:lnTo>
                    <a:pt x="5849" y="18348"/>
                  </a:lnTo>
                  <a:lnTo>
                    <a:pt x="5409" y="18166"/>
                  </a:lnTo>
                  <a:lnTo>
                    <a:pt x="4995" y="17959"/>
                  </a:lnTo>
                  <a:lnTo>
                    <a:pt x="4607" y="17726"/>
                  </a:lnTo>
                  <a:lnTo>
                    <a:pt x="4219" y="17468"/>
                  </a:lnTo>
                  <a:lnTo>
                    <a:pt x="3831" y="17209"/>
                  </a:lnTo>
                  <a:lnTo>
                    <a:pt x="3494" y="16924"/>
                  </a:lnTo>
                  <a:lnTo>
                    <a:pt x="3132" y="16614"/>
                  </a:lnTo>
                  <a:lnTo>
                    <a:pt x="2795" y="16303"/>
                  </a:lnTo>
                  <a:lnTo>
                    <a:pt x="2485" y="15967"/>
                  </a:lnTo>
                  <a:lnTo>
                    <a:pt x="2200" y="15630"/>
                  </a:lnTo>
                  <a:lnTo>
                    <a:pt x="1916" y="15268"/>
                  </a:lnTo>
                  <a:lnTo>
                    <a:pt x="1631" y="14906"/>
                  </a:lnTo>
                  <a:lnTo>
                    <a:pt x="1398" y="14518"/>
                  </a:lnTo>
                  <a:lnTo>
                    <a:pt x="1165" y="14104"/>
                  </a:lnTo>
                  <a:lnTo>
                    <a:pt x="958" y="13690"/>
                  </a:lnTo>
                  <a:lnTo>
                    <a:pt x="751" y="13276"/>
                  </a:lnTo>
                  <a:lnTo>
                    <a:pt x="596" y="12836"/>
                  </a:lnTo>
                  <a:lnTo>
                    <a:pt x="441" y="12396"/>
                  </a:lnTo>
                  <a:lnTo>
                    <a:pt x="311" y="11956"/>
                  </a:lnTo>
                  <a:lnTo>
                    <a:pt x="208" y="11490"/>
                  </a:lnTo>
                  <a:lnTo>
                    <a:pt x="130" y="11024"/>
                  </a:lnTo>
                  <a:lnTo>
                    <a:pt x="53" y="10533"/>
                  </a:lnTo>
                  <a:lnTo>
                    <a:pt x="27" y="10041"/>
                  </a:lnTo>
                  <a:lnTo>
                    <a:pt x="1" y="9549"/>
                  </a:lnTo>
                  <a:lnTo>
                    <a:pt x="1" y="9549"/>
                  </a:lnTo>
                  <a:lnTo>
                    <a:pt x="27" y="9058"/>
                  </a:lnTo>
                  <a:lnTo>
                    <a:pt x="53" y="8592"/>
                  </a:lnTo>
                  <a:lnTo>
                    <a:pt x="130" y="8100"/>
                  </a:lnTo>
                  <a:lnTo>
                    <a:pt x="208" y="7635"/>
                  </a:lnTo>
                  <a:lnTo>
                    <a:pt x="311" y="7169"/>
                  </a:lnTo>
                  <a:lnTo>
                    <a:pt x="441" y="6729"/>
                  </a:lnTo>
                  <a:lnTo>
                    <a:pt x="596" y="6289"/>
                  </a:lnTo>
                  <a:lnTo>
                    <a:pt x="751" y="5849"/>
                  </a:lnTo>
                  <a:lnTo>
                    <a:pt x="958" y="5409"/>
                  </a:lnTo>
                  <a:lnTo>
                    <a:pt x="1165" y="5021"/>
                  </a:lnTo>
                  <a:lnTo>
                    <a:pt x="1398" y="4607"/>
                  </a:lnTo>
                  <a:lnTo>
                    <a:pt x="1631" y="4219"/>
                  </a:lnTo>
                  <a:lnTo>
                    <a:pt x="1916" y="3857"/>
                  </a:lnTo>
                  <a:lnTo>
                    <a:pt x="2200" y="3494"/>
                  </a:lnTo>
                  <a:lnTo>
                    <a:pt x="2485" y="3132"/>
                  </a:lnTo>
                  <a:lnTo>
                    <a:pt x="2795" y="2821"/>
                  </a:lnTo>
                  <a:lnTo>
                    <a:pt x="3132" y="2485"/>
                  </a:lnTo>
                  <a:lnTo>
                    <a:pt x="3494" y="2200"/>
                  </a:lnTo>
                  <a:lnTo>
                    <a:pt x="3831" y="1916"/>
                  </a:lnTo>
                  <a:lnTo>
                    <a:pt x="4219" y="1631"/>
                  </a:lnTo>
                  <a:lnTo>
                    <a:pt x="4607" y="1398"/>
                  </a:lnTo>
                  <a:lnTo>
                    <a:pt x="4995" y="1165"/>
                  </a:lnTo>
                  <a:lnTo>
                    <a:pt x="5409" y="958"/>
                  </a:lnTo>
                  <a:lnTo>
                    <a:pt x="5849" y="751"/>
                  </a:lnTo>
                  <a:lnTo>
                    <a:pt x="6263" y="596"/>
                  </a:lnTo>
                  <a:lnTo>
                    <a:pt x="6703" y="441"/>
                  </a:lnTo>
                  <a:lnTo>
                    <a:pt x="7169" y="311"/>
                  </a:lnTo>
                  <a:lnTo>
                    <a:pt x="7634" y="208"/>
                  </a:lnTo>
                  <a:lnTo>
                    <a:pt x="8100" y="130"/>
                  </a:lnTo>
                  <a:lnTo>
                    <a:pt x="8566" y="53"/>
                  </a:lnTo>
                  <a:lnTo>
                    <a:pt x="9058" y="27"/>
                  </a:lnTo>
                  <a:lnTo>
                    <a:pt x="9549" y="1"/>
                  </a:lnTo>
                  <a:lnTo>
                    <a:pt x="9549" y="1"/>
                  </a:lnTo>
                  <a:lnTo>
                    <a:pt x="10041" y="27"/>
                  </a:lnTo>
                  <a:lnTo>
                    <a:pt x="10533" y="53"/>
                  </a:lnTo>
                  <a:lnTo>
                    <a:pt x="10998" y="130"/>
                  </a:lnTo>
                  <a:lnTo>
                    <a:pt x="11464" y="208"/>
                  </a:lnTo>
                  <a:lnTo>
                    <a:pt x="11930" y="311"/>
                  </a:lnTo>
                  <a:lnTo>
                    <a:pt x="12396" y="441"/>
                  </a:lnTo>
                  <a:lnTo>
                    <a:pt x="12836" y="596"/>
                  </a:lnTo>
                  <a:lnTo>
                    <a:pt x="13276" y="751"/>
                  </a:lnTo>
                  <a:lnTo>
                    <a:pt x="13690" y="958"/>
                  </a:lnTo>
                  <a:lnTo>
                    <a:pt x="14104" y="1165"/>
                  </a:lnTo>
                  <a:lnTo>
                    <a:pt x="14492" y="1398"/>
                  </a:lnTo>
                  <a:lnTo>
                    <a:pt x="14880" y="1631"/>
                  </a:lnTo>
                  <a:lnTo>
                    <a:pt x="15268" y="1916"/>
                  </a:lnTo>
                  <a:lnTo>
                    <a:pt x="15630" y="2200"/>
                  </a:lnTo>
                  <a:lnTo>
                    <a:pt x="15967" y="2485"/>
                  </a:lnTo>
                  <a:lnTo>
                    <a:pt x="16303" y="2821"/>
                  </a:lnTo>
                  <a:lnTo>
                    <a:pt x="16614" y="3132"/>
                  </a:lnTo>
                  <a:lnTo>
                    <a:pt x="16924" y="3494"/>
                  </a:lnTo>
                  <a:lnTo>
                    <a:pt x="17209" y="3857"/>
                  </a:lnTo>
                  <a:lnTo>
                    <a:pt x="17468" y="4219"/>
                  </a:lnTo>
                  <a:lnTo>
                    <a:pt x="17726" y="4607"/>
                  </a:lnTo>
                  <a:lnTo>
                    <a:pt x="17933" y="5021"/>
                  </a:lnTo>
                  <a:lnTo>
                    <a:pt x="18166" y="5409"/>
                  </a:lnTo>
                  <a:lnTo>
                    <a:pt x="18347" y="5849"/>
                  </a:lnTo>
                  <a:lnTo>
                    <a:pt x="18528" y="6289"/>
                  </a:lnTo>
                  <a:lnTo>
                    <a:pt x="18658" y="6729"/>
                  </a:lnTo>
                  <a:lnTo>
                    <a:pt x="18787" y="7169"/>
                  </a:lnTo>
                  <a:lnTo>
                    <a:pt x="18891" y="7635"/>
                  </a:lnTo>
                  <a:lnTo>
                    <a:pt x="18994" y="8100"/>
                  </a:lnTo>
                  <a:lnTo>
                    <a:pt x="19046" y="8592"/>
                  </a:lnTo>
                  <a:lnTo>
                    <a:pt x="19072" y="9058"/>
                  </a:lnTo>
                  <a:lnTo>
                    <a:pt x="19098" y="95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46"/>
            <p:cNvSpPr/>
            <p:nvPr/>
          </p:nvSpPr>
          <p:spPr>
            <a:xfrm>
              <a:off x="6064207" y="3007188"/>
              <a:ext cx="279087" cy="447945"/>
            </a:xfrm>
            <a:custGeom>
              <a:rect b="b" l="l" r="r" t="t"/>
              <a:pathLst>
                <a:path extrusionOk="0" h="26085" w="16252">
                  <a:moveTo>
                    <a:pt x="3624" y="1"/>
                  </a:moveTo>
                  <a:lnTo>
                    <a:pt x="3158" y="52"/>
                  </a:lnTo>
                  <a:lnTo>
                    <a:pt x="2744" y="130"/>
                  </a:lnTo>
                  <a:lnTo>
                    <a:pt x="2330" y="259"/>
                  </a:lnTo>
                  <a:lnTo>
                    <a:pt x="1968" y="415"/>
                  </a:lnTo>
                  <a:lnTo>
                    <a:pt x="1657" y="596"/>
                  </a:lnTo>
                  <a:lnTo>
                    <a:pt x="1372" y="803"/>
                  </a:lnTo>
                  <a:lnTo>
                    <a:pt x="1114" y="1010"/>
                  </a:lnTo>
                  <a:lnTo>
                    <a:pt x="881" y="1217"/>
                  </a:lnTo>
                  <a:lnTo>
                    <a:pt x="700" y="1450"/>
                  </a:lnTo>
                  <a:lnTo>
                    <a:pt x="518" y="1708"/>
                  </a:lnTo>
                  <a:lnTo>
                    <a:pt x="389" y="1967"/>
                  </a:lnTo>
                  <a:lnTo>
                    <a:pt x="260" y="2226"/>
                  </a:lnTo>
                  <a:lnTo>
                    <a:pt x="182" y="2511"/>
                  </a:lnTo>
                  <a:lnTo>
                    <a:pt x="104" y="2769"/>
                  </a:lnTo>
                  <a:lnTo>
                    <a:pt x="53" y="3054"/>
                  </a:lnTo>
                  <a:lnTo>
                    <a:pt x="27" y="3339"/>
                  </a:lnTo>
                  <a:lnTo>
                    <a:pt x="1" y="3623"/>
                  </a:lnTo>
                  <a:lnTo>
                    <a:pt x="1" y="4167"/>
                  </a:lnTo>
                  <a:lnTo>
                    <a:pt x="79" y="4710"/>
                  </a:lnTo>
                  <a:lnTo>
                    <a:pt x="156" y="5228"/>
                  </a:lnTo>
                  <a:lnTo>
                    <a:pt x="260" y="5693"/>
                  </a:lnTo>
                  <a:lnTo>
                    <a:pt x="389" y="6082"/>
                  </a:lnTo>
                  <a:lnTo>
                    <a:pt x="622" y="6703"/>
                  </a:lnTo>
                  <a:lnTo>
                    <a:pt x="700" y="6910"/>
                  </a:lnTo>
                  <a:lnTo>
                    <a:pt x="10791" y="24739"/>
                  </a:lnTo>
                  <a:lnTo>
                    <a:pt x="10895" y="24972"/>
                  </a:lnTo>
                  <a:lnTo>
                    <a:pt x="11024" y="25179"/>
                  </a:lnTo>
                  <a:lnTo>
                    <a:pt x="11154" y="25360"/>
                  </a:lnTo>
                  <a:lnTo>
                    <a:pt x="11335" y="25515"/>
                  </a:lnTo>
                  <a:lnTo>
                    <a:pt x="11516" y="25644"/>
                  </a:lnTo>
                  <a:lnTo>
                    <a:pt x="11723" y="25774"/>
                  </a:lnTo>
                  <a:lnTo>
                    <a:pt x="11930" y="25851"/>
                  </a:lnTo>
                  <a:lnTo>
                    <a:pt x="12163" y="25929"/>
                  </a:lnTo>
                  <a:lnTo>
                    <a:pt x="12396" y="26007"/>
                  </a:lnTo>
                  <a:lnTo>
                    <a:pt x="12655" y="26033"/>
                  </a:lnTo>
                  <a:lnTo>
                    <a:pt x="12888" y="26058"/>
                  </a:lnTo>
                  <a:lnTo>
                    <a:pt x="13146" y="26084"/>
                  </a:lnTo>
                  <a:lnTo>
                    <a:pt x="13405" y="26058"/>
                  </a:lnTo>
                  <a:lnTo>
                    <a:pt x="13664" y="26033"/>
                  </a:lnTo>
                  <a:lnTo>
                    <a:pt x="13923" y="26007"/>
                  </a:lnTo>
                  <a:lnTo>
                    <a:pt x="14181" y="25929"/>
                  </a:lnTo>
                  <a:lnTo>
                    <a:pt x="14414" y="25877"/>
                  </a:lnTo>
                  <a:lnTo>
                    <a:pt x="14673" y="25774"/>
                  </a:lnTo>
                  <a:lnTo>
                    <a:pt x="14906" y="25696"/>
                  </a:lnTo>
                  <a:lnTo>
                    <a:pt x="15113" y="25567"/>
                  </a:lnTo>
                  <a:lnTo>
                    <a:pt x="15320" y="25437"/>
                  </a:lnTo>
                  <a:lnTo>
                    <a:pt x="15501" y="25308"/>
                  </a:lnTo>
                  <a:lnTo>
                    <a:pt x="15682" y="25179"/>
                  </a:lnTo>
                  <a:lnTo>
                    <a:pt x="15837" y="24997"/>
                  </a:lnTo>
                  <a:lnTo>
                    <a:pt x="15967" y="24842"/>
                  </a:lnTo>
                  <a:lnTo>
                    <a:pt x="16070" y="24661"/>
                  </a:lnTo>
                  <a:lnTo>
                    <a:pt x="16174" y="24480"/>
                  </a:lnTo>
                  <a:lnTo>
                    <a:pt x="16226" y="24273"/>
                  </a:lnTo>
                  <a:lnTo>
                    <a:pt x="16251" y="24066"/>
                  </a:lnTo>
                  <a:lnTo>
                    <a:pt x="16251" y="23859"/>
                  </a:lnTo>
                  <a:lnTo>
                    <a:pt x="16200" y="23626"/>
                  </a:lnTo>
                  <a:lnTo>
                    <a:pt x="16148" y="23393"/>
                  </a:lnTo>
                  <a:lnTo>
                    <a:pt x="15346" y="20754"/>
                  </a:lnTo>
                  <a:lnTo>
                    <a:pt x="14492" y="17959"/>
                  </a:lnTo>
                  <a:lnTo>
                    <a:pt x="13405" y="14621"/>
                  </a:lnTo>
                  <a:lnTo>
                    <a:pt x="12241" y="11024"/>
                  </a:lnTo>
                  <a:lnTo>
                    <a:pt x="11620" y="9239"/>
                  </a:lnTo>
                  <a:lnTo>
                    <a:pt x="10999" y="7505"/>
                  </a:lnTo>
                  <a:lnTo>
                    <a:pt x="10403" y="5875"/>
                  </a:lnTo>
                  <a:lnTo>
                    <a:pt x="9834" y="4400"/>
                  </a:lnTo>
                  <a:lnTo>
                    <a:pt x="9291" y="3106"/>
                  </a:lnTo>
                  <a:lnTo>
                    <a:pt x="8773" y="2045"/>
                  </a:lnTo>
                  <a:lnTo>
                    <a:pt x="8618" y="1760"/>
                  </a:lnTo>
                  <a:lnTo>
                    <a:pt x="8385" y="1501"/>
                  </a:lnTo>
                  <a:lnTo>
                    <a:pt x="8074" y="1268"/>
                  </a:lnTo>
                  <a:lnTo>
                    <a:pt x="7738" y="1036"/>
                  </a:lnTo>
                  <a:lnTo>
                    <a:pt x="7376" y="803"/>
                  </a:lnTo>
                  <a:lnTo>
                    <a:pt x="6962" y="622"/>
                  </a:lnTo>
                  <a:lnTo>
                    <a:pt x="6496" y="440"/>
                  </a:lnTo>
                  <a:lnTo>
                    <a:pt x="6030" y="311"/>
                  </a:lnTo>
                  <a:lnTo>
                    <a:pt x="5564" y="182"/>
                  </a:lnTo>
                  <a:lnTo>
                    <a:pt x="5073" y="78"/>
                  </a:lnTo>
                  <a:lnTo>
                    <a:pt x="4581" y="26"/>
                  </a:lnTo>
                  <a:lnTo>
                    <a:pt x="40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46"/>
            <p:cNvSpPr/>
            <p:nvPr/>
          </p:nvSpPr>
          <p:spPr>
            <a:xfrm>
              <a:off x="6064207" y="3007188"/>
              <a:ext cx="136882" cy="272407"/>
            </a:xfrm>
            <a:custGeom>
              <a:rect b="b" l="l" r="r" t="t"/>
              <a:pathLst>
                <a:path extrusionOk="0" h="15863" w="7971">
                  <a:moveTo>
                    <a:pt x="3831" y="1"/>
                  </a:moveTo>
                  <a:lnTo>
                    <a:pt x="3443" y="26"/>
                  </a:lnTo>
                  <a:lnTo>
                    <a:pt x="3054" y="78"/>
                  </a:lnTo>
                  <a:lnTo>
                    <a:pt x="2692" y="156"/>
                  </a:lnTo>
                  <a:lnTo>
                    <a:pt x="2330" y="259"/>
                  </a:lnTo>
                  <a:lnTo>
                    <a:pt x="1968" y="415"/>
                  </a:lnTo>
                  <a:lnTo>
                    <a:pt x="1657" y="596"/>
                  </a:lnTo>
                  <a:lnTo>
                    <a:pt x="1372" y="803"/>
                  </a:lnTo>
                  <a:lnTo>
                    <a:pt x="1114" y="1010"/>
                  </a:lnTo>
                  <a:lnTo>
                    <a:pt x="881" y="1217"/>
                  </a:lnTo>
                  <a:lnTo>
                    <a:pt x="700" y="1450"/>
                  </a:lnTo>
                  <a:lnTo>
                    <a:pt x="518" y="1708"/>
                  </a:lnTo>
                  <a:lnTo>
                    <a:pt x="389" y="1967"/>
                  </a:lnTo>
                  <a:lnTo>
                    <a:pt x="260" y="2226"/>
                  </a:lnTo>
                  <a:lnTo>
                    <a:pt x="182" y="2511"/>
                  </a:lnTo>
                  <a:lnTo>
                    <a:pt x="104" y="2769"/>
                  </a:lnTo>
                  <a:lnTo>
                    <a:pt x="53" y="3054"/>
                  </a:lnTo>
                  <a:lnTo>
                    <a:pt x="27" y="3339"/>
                  </a:lnTo>
                  <a:lnTo>
                    <a:pt x="1" y="3623"/>
                  </a:lnTo>
                  <a:lnTo>
                    <a:pt x="1" y="4167"/>
                  </a:lnTo>
                  <a:lnTo>
                    <a:pt x="79" y="4710"/>
                  </a:lnTo>
                  <a:lnTo>
                    <a:pt x="156" y="5228"/>
                  </a:lnTo>
                  <a:lnTo>
                    <a:pt x="260" y="5693"/>
                  </a:lnTo>
                  <a:lnTo>
                    <a:pt x="389" y="6082"/>
                  </a:lnTo>
                  <a:lnTo>
                    <a:pt x="622" y="6703"/>
                  </a:lnTo>
                  <a:lnTo>
                    <a:pt x="700" y="6910"/>
                  </a:lnTo>
                  <a:lnTo>
                    <a:pt x="5771" y="15863"/>
                  </a:lnTo>
                  <a:lnTo>
                    <a:pt x="6108" y="15630"/>
                  </a:lnTo>
                  <a:lnTo>
                    <a:pt x="6418" y="15371"/>
                  </a:lnTo>
                  <a:lnTo>
                    <a:pt x="6729" y="15113"/>
                  </a:lnTo>
                  <a:lnTo>
                    <a:pt x="7013" y="14854"/>
                  </a:lnTo>
                  <a:lnTo>
                    <a:pt x="7246" y="14569"/>
                  </a:lnTo>
                  <a:lnTo>
                    <a:pt x="7479" y="14310"/>
                  </a:lnTo>
                  <a:lnTo>
                    <a:pt x="7686" y="14052"/>
                  </a:lnTo>
                  <a:lnTo>
                    <a:pt x="7842" y="13793"/>
                  </a:lnTo>
                  <a:lnTo>
                    <a:pt x="7893" y="13663"/>
                  </a:lnTo>
                  <a:lnTo>
                    <a:pt x="7945" y="13508"/>
                  </a:lnTo>
                  <a:lnTo>
                    <a:pt x="7971" y="13301"/>
                  </a:lnTo>
                  <a:lnTo>
                    <a:pt x="7971" y="13068"/>
                  </a:lnTo>
                  <a:lnTo>
                    <a:pt x="7945" y="12447"/>
                  </a:lnTo>
                  <a:lnTo>
                    <a:pt x="7867" y="11723"/>
                  </a:lnTo>
                  <a:lnTo>
                    <a:pt x="7764" y="10869"/>
                  </a:lnTo>
                  <a:lnTo>
                    <a:pt x="7609" y="9937"/>
                  </a:lnTo>
                  <a:lnTo>
                    <a:pt x="7221" y="7867"/>
                  </a:lnTo>
                  <a:lnTo>
                    <a:pt x="6781" y="5719"/>
                  </a:lnTo>
                  <a:lnTo>
                    <a:pt x="6315" y="3597"/>
                  </a:lnTo>
                  <a:lnTo>
                    <a:pt x="5513" y="182"/>
                  </a:lnTo>
                  <a:lnTo>
                    <a:pt x="5099" y="104"/>
                  </a:lnTo>
                  <a:lnTo>
                    <a:pt x="4685" y="52"/>
                  </a:lnTo>
                  <a:lnTo>
                    <a:pt x="4245"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46"/>
            <p:cNvSpPr/>
            <p:nvPr/>
          </p:nvSpPr>
          <p:spPr>
            <a:xfrm>
              <a:off x="5734941" y="4350953"/>
              <a:ext cx="193757" cy="196436"/>
            </a:xfrm>
            <a:custGeom>
              <a:rect b="b" l="l" r="r" t="t"/>
              <a:pathLst>
                <a:path extrusionOk="0" h="11439" w="11283">
                  <a:moveTo>
                    <a:pt x="8954" y="1"/>
                  </a:moveTo>
                  <a:lnTo>
                    <a:pt x="8669" y="53"/>
                  </a:lnTo>
                  <a:lnTo>
                    <a:pt x="8358" y="130"/>
                  </a:lnTo>
                  <a:lnTo>
                    <a:pt x="8074" y="260"/>
                  </a:lnTo>
                  <a:lnTo>
                    <a:pt x="7763" y="415"/>
                  </a:lnTo>
                  <a:lnTo>
                    <a:pt x="7453" y="622"/>
                  </a:lnTo>
                  <a:lnTo>
                    <a:pt x="7168" y="829"/>
                  </a:lnTo>
                  <a:lnTo>
                    <a:pt x="6858" y="1088"/>
                  </a:lnTo>
                  <a:lnTo>
                    <a:pt x="6340" y="1890"/>
                  </a:lnTo>
                  <a:lnTo>
                    <a:pt x="5823" y="2640"/>
                  </a:lnTo>
                  <a:lnTo>
                    <a:pt x="5279" y="3365"/>
                  </a:lnTo>
                  <a:lnTo>
                    <a:pt x="4736" y="4038"/>
                  </a:lnTo>
                  <a:lnTo>
                    <a:pt x="4192" y="4633"/>
                  </a:lnTo>
                  <a:lnTo>
                    <a:pt x="3623" y="5176"/>
                  </a:lnTo>
                  <a:lnTo>
                    <a:pt x="3338" y="5435"/>
                  </a:lnTo>
                  <a:lnTo>
                    <a:pt x="3054" y="5642"/>
                  </a:lnTo>
                  <a:lnTo>
                    <a:pt x="2769" y="5849"/>
                  </a:lnTo>
                  <a:lnTo>
                    <a:pt x="2484" y="6030"/>
                  </a:lnTo>
                  <a:lnTo>
                    <a:pt x="2096" y="6315"/>
                  </a:lnTo>
                  <a:lnTo>
                    <a:pt x="1734" y="6599"/>
                  </a:lnTo>
                  <a:lnTo>
                    <a:pt x="1294" y="6962"/>
                  </a:lnTo>
                  <a:lnTo>
                    <a:pt x="828" y="7376"/>
                  </a:lnTo>
                  <a:lnTo>
                    <a:pt x="440" y="7790"/>
                  </a:lnTo>
                  <a:lnTo>
                    <a:pt x="285" y="7997"/>
                  </a:lnTo>
                  <a:lnTo>
                    <a:pt x="156" y="8204"/>
                  </a:lnTo>
                  <a:lnTo>
                    <a:pt x="78" y="8411"/>
                  </a:lnTo>
                  <a:lnTo>
                    <a:pt x="26" y="8566"/>
                  </a:lnTo>
                  <a:lnTo>
                    <a:pt x="0" y="8902"/>
                  </a:lnTo>
                  <a:lnTo>
                    <a:pt x="0" y="9291"/>
                  </a:lnTo>
                  <a:lnTo>
                    <a:pt x="26" y="9705"/>
                  </a:lnTo>
                  <a:lnTo>
                    <a:pt x="52" y="9886"/>
                  </a:lnTo>
                  <a:lnTo>
                    <a:pt x="104" y="10093"/>
                  </a:lnTo>
                  <a:lnTo>
                    <a:pt x="181" y="10326"/>
                  </a:lnTo>
                  <a:lnTo>
                    <a:pt x="311" y="10559"/>
                  </a:lnTo>
                  <a:lnTo>
                    <a:pt x="466" y="10766"/>
                  </a:lnTo>
                  <a:lnTo>
                    <a:pt x="673" y="10947"/>
                  </a:lnTo>
                  <a:lnTo>
                    <a:pt x="906" y="11128"/>
                  </a:lnTo>
                  <a:lnTo>
                    <a:pt x="1216" y="11257"/>
                  </a:lnTo>
                  <a:lnTo>
                    <a:pt x="1579" y="11335"/>
                  </a:lnTo>
                  <a:lnTo>
                    <a:pt x="1993" y="11413"/>
                  </a:lnTo>
                  <a:lnTo>
                    <a:pt x="2381" y="11438"/>
                  </a:lnTo>
                  <a:lnTo>
                    <a:pt x="2795" y="11438"/>
                  </a:lnTo>
                  <a:lnTo>
                    <a:pt x="3157" y="11413"/>
                  </a:lnTo>
                  <a:lnTo>
                    <a:pt x="3520" y="11387"/>
                  </a:lnTo>
                  <a:lnTo>
                    <a:pt x="3882" y="11361"/>
                  </a:lnTo>
                  <a:lnTo>
                    <a:pt x="4218" y="11283"/>
                  </a:lnTo>
                  <a:lnTo>
                    <a:pt x="4555" y="11205"/>
                  </a:lnTo>
                  <a:lnTo>
                    <a:pt x="4865" y="11128"/>
                  </a:lnTo>
                  <a:lnTo>
                    <a:pt x="5176" y="11024"/>
                  </a:lnTo>
                  <a:lnTo>
                    <a:pt x="5486" y="10921"/>
                  </a:lnTo>
                  <a:lnTo>
                    <a:pt x="6055" y="10636"/>
                  </a:lnTo>
                  <a:lnTo>
                    <a:pt x="6599" y="10326"/>
                  </a:lnTo>
                  <a:lnTo>
                    <a:pt x="7090" y="9963"/>
                  </a:lnTo>
                  <a:lnTo>
                    <a:pt x="7349" y="9756"/>
                  </a:lnTo>
                  <a:lnTo>
                    <a:pt x="7634" y="9498"/>
                  </a:lnTo>
                  <a:lnTo>
                    <a:pt x="8255" y="8877"/>
                  </a:lnTo>
                  <a:lnTo>
                    <a:pt x="8928" y="8178"/>
                  </a:lnTo>
                  <a:lnTo>
                    <a:pt x="9549" y="7479"/>
                  </a:lnTo>
                  <a:lnTo>
                    <a:pt x="10610" y="6237"/>
                  </a:lnTo>
                  <a:lnTo>
                    <a:pt x="11024" y="5720"/>
                  </a:lnTo>
                  <a:lnTo>
                    <a:pt x="11101" y="5461"/>
                  </a:lnTo>
                  <a:lnTo>
                    <a:pt x="11153" y="5150"/>
                  </a:lnTo>
                  <a:lnTo>
                    <a:pt x="11231" y="4762"/>
                  </a:lnTo>
                  <a:lnTo>
                    <a:pt x="11257" y="4426"/>
                  </a:lnTo>
                  <a:lnTo>
                    <a:pt x="11283" y="4038"/>
                  </a:lnTo>
                  <a:lnTo>
                    <a:pt x="11283" y="3649"/>
                  </a:lnTo>
                  <a:lnTo>
                    <a:pt x="11283" y="3210"/>
                  </a:lnTo>
                  <a:lnTo>
                    <a:pt x="11257" y="2770"/>
                  </a:lnTo>
                  <a:lnTo>
                    <a:pt x="11179" y="2304"/>
                  </a:lnTo>
                  <a:lnTo>
                    <a:pt x="11076" y="1864"/>
                  </a:lnTo>
                  <a:lnTo>
                    <a:pt x="10920" y="1398"/>
                  </a:lnTo>
                  <a:lnTo>
                    <a:pt x="10765" y="1062"/>
                  </a:lnTo>
                  <a:lnTo>
                    <a:pt x="10610" y="777"/>
                  </a:lnTo>
                  <a:lnTo>
                    <a:pt x="10403" y="544"/>
                  </a:lnTo>
                  <a:lnTo>
                    <a:pt x="10196" y="363"/>
                  </a:lnTo>
                  <a:lnTo>
                    <a:pt x="9989" y="208"/>
                  </a:lnTo>
                  <a:lnTo>
                    <a:pt x="9730" y="104"/>
                  </a:lnTo>
                  <a:lnTo>
                    <a:pt x="9497" y="27"/>
                  </a:lnTo>
                  <a:lnTo>
                    <a:pt x="92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46"/>
            <p:cNvSpPr/>
            <p:nvPr/>
          </p:nvSpPr>
          <p:spPr>
            <a:xfrm>
              <a:off x="5734941" y="4350953"/>
              <a:ext cx="193757" cy="196436"/>
            </a:xfrm>
            <a:custGeom>
              <a:rect b="b" l="l" r="r" t="t"/>
              <a:pathLst>
                <a:path extrusionOk="0" fill="none" h="11439" w="11283">
                  <a:moveTo>
                    <a:pt x="11231" y="4762"/>
                  </a:moveTo>
                  <a:lnTo>
                    <a:pt x="11231" y="4762"/>
                  </a:lnTo>
                  <a:lnTo>
                    <a:pt x="11153" y="5150"/>
                  </a:lnTo>
                  <a:lnTo>
                    <a:pt x="11101" y="5461"/>
                  </a:lnTo>
                  <a:lnTo>
                    <a:pt x="11024" y="5720"/>
                  </a:lnTo>
                  <a:lnTo>
                    <a:pt x="11024" y="5720"/>
                  </a:lnTo>
                  <a:lnTo>
                    <a:pt x="10610" y="6237"/>
                  </a:lnTo>
                  <a:lnTo>
                    <a:pt x="9549" y="7479"/>
                  </a:lnTo>
                  <a:lnTo>
                    <a:pt x="8928" y="8178"/>
                  </a:lnTo>
                  <a:lnTo>
                    <a:pt x="8255" y="8877"/>
                  </a:lnTo>
                  <a:lnTo>
                    <a:pt x="7634" y="9498"/>
                  </a:lnTo>
                  <a:lnTo>
                    <a:pt x="7349" y="9756"/>
                  </a:lnTo>
                  <a:lnTo>
                    <a:pt x="7090" y="9963"/>
                  </a:lnTo>
                  <a:lnTo>
                    <a:pt x="7090" y="9963"/>
                  </a:lnTo>
                  <a:lnTo>
                    <a:pt x="6599" y="10326"/>
                  </a:lnTo>
                  <a:lnTo>
                    <a:pt x="6055" y="10636"/>
                  </a:lnTo>
                  <a:lnTo>
                    <a:pt x="5486" y="10921"/>
                  </a:lnTo>
                  <a:lnTo>
                    <a:pt x="5176" y="11024"/>
                  </a:lnTo>
                  <a:lnTo>
                    <a:pt x="4865" y="11128"/>
                  </a:lnTo>
                  <a:lnTo>
                    <a:pt x="4555" y="11205"/>
                  </a:lnTo>
                  <a:lnTo>
                    <a:pt x="4218" y="11283"/>
                  </a:lnTo>
                  <a:lnTo>
                    <a:pt x="3882" y="11361"/>
                  </a:lnTo>
                  <a:lnTo>
                    <a:pt x="3520" y="11387"/>
                  </a:lnTo>
                  <a:lnTo>
                    <a:pt x="3157" y="11413"/>
                  </a:lnTo>
                  <a:lnTo>
                    <a:pt x="2795" y="11438"/>
                  </a:lnTo>
                  <a:lnTo>
                    <a:pt x="2381" y="11438"/>
                  </a:lnTo>
                  <a:lnTo>
                    <a:pt x="1993" y="11413"/>
                  </a:lnTo>
                  <a:lnTo>
                    <a:pt x="1993" y="11413"/>
                  </a:lnTo>
                  <a:lnTo>
                    <a:pt x="1579" y="11335"/>
                  </a:lnTo>
                  <a:lnTo>
                    <a:pt x="1216" y="11257"/>
                  </a:lnTo>
                  <a:lnTo>
                    <a:pt x="906" y="11128"/>
                  </a:lnTo>
                  <a:lnTo>
                    <a:pt x="673" y="10947"/>
                  </a:lnTo>
                  <a:lnTo>
                    <a:pt x="466" y="10766"/>
                  </a:lnTo>
                  <a:lnTo>
                    <a:pt x="311" y="10559"/>
                  </a:lnTo>
                  <a:lnTo>
                    <a:pt x="181" y="10326"/>
                  </a:lnTo>
                  <a:lnTo>
                    <a:pt x="104" y="10093"/>
                  </a:lnTo>
                  <a:lnTo>
                    <a:pt x="104" y="10093"/>
                  </a:lnTo>
                  <a:lnTo>
                    <a:pt x="52" y="9886"/>
                  </a:lnTo>
                  <a:lnTo>
                    <a:pt x="26" y="9705"/>
                  </a:lnTo>
                  <a:lnTo>
                    <a:pt x="0" y="9291"/>
                  </a:lnTo>
                  <a:lnTo>
                    <a:pt x="0" y="8902"/>
                  </a:lnTo>
                  <a:lnTo>
                    <a:pt x="26" y="8566"/>
                  </a:lnTo>
                  <a:lnTo>
                    <a:pt x="26" y="8566"/>
                  </a:lnTo>
                  <a:lnTo>
                    <a:pt x="78" y="8411"/>
                  </a:lnTo>
                  <a:lnTo>
                    <a:pt x="156" y="8204"/>
                  </a:lnTo>
                  <a:lnTo>
                    <a:pt x="285" y="7997"/>
                  </a:lnTo>
                  <a:lnTo>
                    <a:pt x="440" y="7790"/>
                  </a:lnTo>
                  <a:lnTo>
                    <a:pt x="828" y="7376"/>
                  </a:lnTo>
                  <a:lnTo>
                    <a:pt x="1294" y="6962"/>
                  </a:lnTo>
                  <a:lnTo>
                    <a:pt x="1734" y="6599"/>
                  </a:lnTo>
                  <a:lnTo>
                    <a:pt x="2096" y="6315"/>
                  </a:lnTo>
                  <a:lnTo>
                    <a:pt x="2484" y="6030"/>
                  </a:lnTo>
                  <a:lnTo>
                    <a:pt x="2484" y="6030"/>
                  </a:lnTo>
                  <a:lnTo>
                    <a:pt x="2769" y="5849"/>
                  </a:lnTo>
                  <a:lnTo>
                    <a:pt x="3054" y="5642"/>
                  </a:lnTo>
                  <a:lnTo>
                    <a:pt x="3338" y="5435"/>
                  </a:lnTo>
                  <a:lnTo>
                    <a:pt x="3623" y="5176"/>
                  </a:lnTo>
                  <a:lnTo>
                    <a:pt x="4192" y="4633"/>
                  </a:lnTo>
                  <a:lnTo>
                    <a:pt x="4736" y="4038"/>
                  </a:lnTo>
                  <a:lnTo>
                    <a:pt x="5279" y="3365"/>
                  </a:lnTo>
                  <a:lnTo>
                    <a:pt x="5823" y="2640"/>
                  </a:lnTo>
                  <a:lnTo>
                    <a:pt x="6340" y="1890"/>
                  </a:lnTo>
                  <a:lnTo>
                    <a:pt x="6858" y="1088"/>
                  </a:lnTo>
                  <a:lnTo>
                    <a:pt x="6858" y="1088"/>
                  </a:lnTo>
                  <a:lnTo>
                    <a:pt x="7168" y="829"/>
                  </a:lnTo>
                  <a:lnTo>
                    <a:pt x="7453" y="622"/>
                  </a:lnTo>
                  <a:lnTo>
                    <a:pt x="7763" y="415"/>
                  </a:lnTo>
                  <a:lnTo>
                    <a:pt x="8074" y="260"/>
                  </a:lnTo>
                  <a:lnTo>
                    <a:pt x="8358" y="130"/>
                  </a:lnTo>
                  <a:lnTo>
                    <a:pt x="8669" y="53"/>
                  </a:lnTo>
                  <a:lnTo>
                    <a:pt x="8954" y="1"/>
                  </a:lnTo>
                  <a:lnTo>
                    <a:pt x="9212" y="1"/>
                  </a:lnTo>
                  <a:lnTo>
                    <a:pt x="9497" y="27"/>
                  </a:lnTo>
                  <a:lnTo>
                    <a:pt x="9730" y="104"/>
                  </a:lnTo>
                  <a:lnTo>
                    <a:pt x="9989" y="208"/>
                  </a:lnTo>
                  <a:lnTo>
                    <a:pt x="10196" y="363"/>
                  </a:lnTo>
                  <a:lnTo>
                    <a:pt x="10403" y="544"/>
                  </a:lnTo>
                  <a:lnTo>
                    <a:pt x="10610" y="777"/>
                  </a:lnTo>
                  <a:lnTo>
                    <a:pt x="10765" y="1062"/>
                  </a:lnTo>
                  <a:lnTo>
                    <a:pt x="10920" y="1398"/>
                  </a:lnTo>
                  <a:lnTo>
                    <a:pt x="10920" y="1398"/>
                  </a:lnTo>
                  <a:lnTo>
                    <a:pt x="11076" y="1864"/>
                  </a:lnTo>
                  <a:lnTo>
                    <a:pt x="11179" y="2304"/>
                  </a:lnTo>
                  <a:lnTo>
                    <a:pt x="11257" y="2770"/>
                  </a:lnTo>
                  <a:lnTo>
                    <a:pt x="11283" y="3210"/>
                  </a:lnTo>
                  <a:lnTo>
                    <a:pt x="11283" y="3649"/>
                  </a:lnTo>
                  <a:lnTo>
                    <a:pt x="11283" y="4038"/>
                  </a:lnTo>
                  <a:lnTo>
                    <a:pt x="11257" y="4426"/>
                  </a:lnTo>
                  <a:lnTo>
                    <a:pt x="11231" y="47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46"/>
            <p:cNvSpPr/>
            <p:nvPr/>
          </p:nvSpPr>
          <p:spPr>
            <a:xfrm>
              <a:off x="5736710" y="4432728"/>
              <a:ext cx="191096" cy="114661"/>
            </a:xfrm>
            <a:custGeom>
              <a:rect b="b" l="l" r="r" t="t"/>
              <a:pathLst>
                <a:path extrusionOk="0" h="6677" w="11128">
                  <a:moveTo>
                    <a:pt x="11128" y="0"/>
                  </a:moveTo>
                  <a:lnTo>
                    <a:pt x="10326" y="932"/>
                  </a:lnTo>
                  <a:lnTo>
                    <a:pt x="9239" y="2174"/>
                  </a:lnTo>
                  <a:lnTo>
                    <a:pt x="8618" y="2847"/>
                  </a:lnTo>
                  <a:lnTo>
                    <a:pt x="7997" y="3494"/>
                  </a:lnTo>
                  <a:lnTo>
                    <a:pt x="7402" y="4063"/>
                  </a:lnTo>
                  <a:lnTo>
                    <a:pt x="6858" y="4554"/>
                  </a:lnTo>
                  <a:lnTo>
                    <a:pt x="6599" y="4762"/>
                  </a:lnTo>
                  <a:lnTo>
                    <a:pt x="6341" y="4943"/>
                  </a:lnTo>
                  <a:lnTo>
                    <a:pt x="6082" y="5124"/>
                  </a:lnTo>
                  <a:lnTo>
                    <a:pt x="5797" y="5279"/>
                  </a:lnTo>
                  <a:lnTo>
                    <a:pt x="5228" y="5538"/>
                  </a:lnTo>
                  <a:lnTo>
                    <a:pt x="4633" y="5745"/>
                  </a:lnTo>
                  <a:lnTo>
                    <a:pt x="4063" y="5900"/>
                  </a:lnTo>
                  <a:lnTo>
                    <a:pt x="3494" y="6029"/>
                  </a:lnTo>
                  <a:lnTo>
                    <a:pt x="2925" y="6081"/>
                  </a:lnTo>
                  <a:lnTo>
                    <a:pt x="2407" y="6107"/>
                  </a:lnTo>
                  <a:lnTo>
                    <a:pt x="1864" y="6081"/>
                  </a:lnTo>
                  <a:lnTo>
                    <a:pt x="1398" y="6004"/>
                  </a:lnTo>
                  <a:lnTo>
                    <a:pt x="1139" y="5952"/>
                  </a:lnTo>
                  <a:lnTo>
                    <a:pt x="906" y="5874"/>
                  </a:lnTo>
                  <a:lnTo>
                    <a:pt x="699" y="5797"/>
                  </a:lnTo>
                  <a:lnTo>
                    <a:pt x="518" y="5719"/>
                  </a:lnTo>
                  <a:lnTo>
                    <a:pt x="208" y="5512"/>
                  </a:lnTo>
                  <a:lnTo>
                    <a:pt x="1" y="5331"/>
                  </a:lnTo>
                  <a:lnTo>
                    <a:pt x="78" y="5564"/>
                  </a:lnTo>
                  <a:lnTo>
                    <a:pt x="208" y="5797"/>
                  </a:lnTo>
                  <a:lnTo>
                    <a:pt x="363" y="6004"/>
                  </a:lnTo>
                  <a:lnTo>
                    <a:pt x="570" y="6185"/>
                  </a:lnTo>
                  <a:lnTo>
                    <a:pt x="803" y="6366"/>
                  </a:lnTo>
                  <a:lnTo>
                    <a:pt x="1113" y="6495"/>
                  </a:lnTo>
                  <a:lnTo>
                    <a:pt x="1476" y="6573"/>
                  </a:lnTo>
                  <a:lnTo>
                    <a:pt x="1890" y="6651"/>
                  </a:lnTo>
                  <a:lnTo>
                    <a:pt x="2640" y="6676"/>
                  </a:lnTo>
                  <a:lnTo>
                    <a:pt x="3287" y="6651"/>
                  </a:lnTo>
                  <a:lnTo>
                    <a:pt x="3908" y="6573"/>
                  </a:lnTo>
                  <a:lnTo>
                    <a:pt x="4503" y="6443"/>
                  </a:lnTo>
                  <a:lnTo>
                    <a:pt x="5073" y="6262"/>
                  </a:lnTo>
                  <a:lnTo>
                    <a:pt x="5590" y="6055"/>
                  </a:lnTo>
                  <a:lnTo>
                    <a:pt x="6082" y="5822"/>
                  </a:lnTo>
                  <a:lnTo>
                    <a:pt x="6548" y="5538"/>
                  </a:lnTo>
                  <a:lnTo>
                    <a:pt x="6987" y="5201"/>
                  </a:lnTo>
                  <a:lnTo>
                    <a:pt x="7246" y="4994"/>
                  </a:lnTo>
                  <a:lnTo>
                    <a:pt x="7531" y="4736"/>
                  </a:lnTo>
                  <a:lnTo>
                    <a:pt x="8152" y="4115"/>
                  </a:lnTo>
                  <a:lnTo>
                    <a:pt x="8825" y="3416"/>
                  </a:lnTo>
                  <a:lnTo>
                    <a:pt x="9446" y="2717"/>
                  </a:lnTo>
                  <a:lnTo>
                    <a:pt x="10507" y="1475"/>
                  </a:lnTo>
                  <a:lnTo>
                    <a:pt x="10921" y="958"/>
                  </a:lnTo>
                  <a:lnTo>
                    <a:pt x="10998" y="699"/>
                  </a:lnTo>
                  <a:lnTo>
                    <a:pt x="11050" y="388"/>
                  </a:lnTo>
                  <a:lnTo>
                    <a:pt x="111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46"/>
            <p:cNvSpPr/>
            <p:nvPr/>
          </p:nvSpPr>
          <p:spPr>
            <a:xfrm>
              <a:off x="5782921" y="4421171"/>
              <a:ext cx="32456" cy="29794"/>
            </a:xfrm>
            <a:custGeom>
              <a:rect b="b" l="l" r="r" t="t"/>
              <a:pathLst>
                <a:path extrusionOk="0" h="1735" w="1890">
                  <a:moveTo>
                    <a:pt x="1890" y="0"/>
                  </a:moveTo>
                  <a:lnTo>
                    <a:pt x="1554" y="363"/>
                  </a:lnTo>
                  <a:lnTo>
                    <a:pt x="1062" y="828"/>
                  </a:lnTo>
                  <a:lnTo>
                    <a:pt x="518" y="1346"/>
                  </a:lnTo>
                  <a:lnTo>
                    <a:pt x="260" y="1553"/>
                  </a:lnTo>
                  <a:lnTo>
                    <a:pt x="1" y="1734"/>
                  </a:lnTo>
                  <a:lnTo>
                    <a:pt x="27" y="1734"/>
                  </a:lnTo>
                  <a:lnTo>
                    <a:pt x="493" y="1398"/>
                  </a:lnTo>
                  <a:lnTo>
                    <a:pt x="958" y="984"/>
                  </a:lnTo>
                  <a:lnTo>
                    <a:pt x="1424" y="518"/>
                  </a:lnTo>
                  <a:lnTo>
                    <a:pt x="1890" y="0"/>
                  </a:lnTo>
                  <a:close/>
                </a:path>
              </a:pathLst>
            </a:custGeom>
            <a:solidFill>
              <a:srgbClr val="10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46"/>
            <p:cNvSpPr/>
            <p:nvPr/>
          </p:nvSpPr>
          <p:spPr>
            <a:xfrm>
              <a:off x="5782921" y="4421171"/>
              <a:ext cx="32456" cy="29794"/>
            </a:xfrm>
            <a:custGeom>
              <a:rect b="b" l="l" r="r" t="t"/>
              <a:pathLst>
                <a:path extrusionOk="0" fill="none" h="1735" w="1890">
                  <a:moveTo>
                    <a:pt x="1890" y="0"/>
                  </a:moveTo>
                  <a:lnTo>
                    <a:pt x="1890" y="0"/>
                  </a:lnTo>
                  <a:lnTo>
                    <a:pt x="1554" y="363"/>
                  </a:lnTo>
                  <a:lnTo>
                    <a:pt x="1062" y="828"/>
                  </a:lnTo>
                  <a:lnTo>
                    <a:pt x="518" y="1346"/>
                  </a:lnTo>
                  <a:lnTo>
                    <a:pt x="260" y="1553"/>
                  </a:lnTo>
                  <a:lnTo>
                    <a:pt x="1" y="1734"/>
                  </a:lnTo>
                  <a:lnTo>
                    <a:pt x="1" y="1734"/>
                  </a:lnTo>
                  <a:lnTo>
                    <a:pt x="27" y="1734"/>
                  </a:lnTo>
                  <a:lnTo>
                    <a:pt x="27" y="1734"/>
                  </a:lnTo>
                  <a:lnTo>
                    <a:pt x="493" y="1398"/>
                  </a:lnTo>
                  <a:lnTo>
                    <a:pt x="958" y="984"/>
                  </a:lnTo>
                  <a:lnTo>
                    <a:pt x="1424" y="518"/>
                  </a:lnTo>
                  <a:lnTo>
                    <a:pt x="189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46"/>
            <p:cNvSpPr/>
            <p:nvPr/>
          </p:nvSpPr>
          <p:spPr>
            <a:xfrm>
              <a:off x="5783368" y="4418063"/>
              <a:ext cx="96011" cy="55107"/>
            </a:xfrm>
            <a:custGeom>
              <a:rect b="b" l="l" r="r" t="t"/>
              <a:pathLst>
                <a:path extrusionOk="0" h="3209" w="5591">
                  <a:moveTo>
                    <a:pt x="2330" y="0"/>
                  </a:moveTo>
                  <a:lnTo>
                    <a:pt x="1967" y="52"/>
                  </a:lnTo>
                  <a:lnTo>
                    <a:pt x="1864" y="181"/>
                  </a:lnTo>
                  <a:lnTo>
                    <a:pt x="1398" y="699"/>
                  </a:lnTo>
                  <a:lnTo>
                    <a:pt x="932" y="1165"/>
                  </a:lnTo>
                  <a:lnTo>
                    <a:pt x="467" y="1579"/>
                  </a:lnTo>
                  <a:lnTo>
                    <a:pt x="1" y="1915"/>
                  </a:lnTo>
                  <a:lnTo>
                    <a:pt x="234" y="1915"/>
                  </a:lnTo>
                  <a:lnTo>
                    <a:pt x="570" y="1941"/>
                  </a:lnTo>
                  <a:lnTo>
                    <a:pt x="1036" y="1993"/>
                  </a:lnTo>
                  <a:lnTo>
                    <a:pt x="1579" y="2096"/>
                  </a:lnTo>
                  <a:lnTo>
                    <a:pt x="2174" y="2252"/>
                  </a:lnTo>
                  <a:lnTo>
                    <a:pt x="2459" y="2355"/>
                  </a:lnTo>
                  <a:lnTo>
                    <a:pt x="2770" y="2484"/>
                  </a:lnTo>
                  <a:lnTo>
                    <a:pt x="3054" y="2614"/>
                  </a:lnTo>
                  <a:lnTo>
                    <a:pt x="3339" y="2795"/>
                  </a:lnTo>
                  <a:lnTo>
                    <a:pt x="3598" y="2976"/>
                  </a:lnTo>
                  <a:lnTo>
                    <a:pt x="3856" y="3209"/>
                  </a:lnTo>
                  <a:lnTo>
                    <a:pt x="5590" y="1268"/>
                  </a:lnTo>
                  <a:lnTo>
                    <a:pt x="5383" y="1061"/>
                  </a:lnTo>
                  <a:lnTo>
                    <a:pt x="5124" y="854"/>
                  </a:lnTo>
                  <a:lnTo>
                    <a:pt x="4762" y="621"/>
                  </a:lnTo>
                  <a:lnTo>
                    <a:pt x="4322" y="388"/>
                  </a:lnTo>
                  <a:lnTo>
                    <a:pt x="4089" y="285"/>
                  </a:lnTo>
                  <a:lnTo>
                    <a:pt x="3831" y="181"/>
                  </a:lnTo>
                  <a:lnTo>
                    <a:pt x="3546" y="104"/>
                  </a:lnTo>
                  <a:lnTo>
                    <a:pt x="3261" y="52"/>
                  </a:lnTo>
                  <a:lnTo>
                    <a:pt x="297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46"/>
            <p:cNvSpPr/>
            <p:nvPr/>
          </p:nvSpPr>
          <p:spPr>
            <a:xfrm>
              <a:off x="5783368" y="4418063"/>
              <a:ext cx="96011" cy="55107"/>
            </a:xfrm>
            <a:custGeom>
              <a:rect b="b" l="l" r="r" t="t"/>
              <a:pathLst>
                <a:path extrusionOk="0" fill="none" h="3209" w="5591">
                  <a:moveTo>
                    <a:pt x="2666" y="0"/>
                  </a:moveTo>
                  <a:lnTo>
                    <a:pt x="2666" y="0"/>
                  </a:lnTo>
                  <a:lnTo>
                    <a:pt x="2330" y="0"/>
                  </a:lnTo>
                  <a:lnTo>
                    <a:pt x="1967" y="52"/>
                  </a:lnTo>
                  <a:lnTo>
                    <a:pt x="1967" y="52"/>
                  </a:lnTo>
                  <a:lnTo>
                    <a:pt x="1864" y="181"/>
                  </a:lnTo>
                  <a:lnTo>
                    <a:pt x="1864" y="181"/>
                  </a:lnTo>
                  <a:lnTo>
                    <a:pt x="1398" y="699"/>
                  </a:lnTo>
                  <a:lnTo>
                    <a:pt x="932" y="1165"/>
                  </a:lnTo>
                  <a:lnTo>
                    <a:pt x="467" y="1579"/>
                  </a:lnTo>
                  <a:lnTo>
                    <a:pt x="1" y="1915"/>
                  </a:lnTo>
                  <a:lnTo>
                    <a:pt x="1" y="1915"/>
                  </a:lnTo>
                  <a:lnTo>
                    <a:pt x="27" y="1915"/>
                  </a:lnTo>
                  <a:lnTo>
                    <a:pt x="27" y="1915"/>
                  </a:lnTo>
                  <a:lnTo>
                    <a:pt x="234" y="1915"/>
                  </a:lnTo>
                  <a:lnTo>
                    <a:pt x="570" y="1941"/>
                  </a:lnTo>
                  <a:lnTo>
                    <a:pt x="1036" y="1993"/>
                  </a:lnTo>
                  <a:lnTo>
                    <a:pt x="1579" y="2096"/>
                  </a:lnTo>
                  <a:lnTo>
                    <a:pt x="2174" y="2252"/>
                  </a:lnTo>
                  <a:lnTo>
                    <a:pt x="2459" y="2355"/>
                  </a:lnTo>
                  <a:lnTo>
                    <a:pt x="2770" y="2484"/>
                  </a:lnTo>
                  <a:lnTo>
                    <a:pt x="3054" y="2614"/>
                  </a:lnTo>
                  <a:lnTo>
                    <a:pt x="3339" y="2795"/>
                  </a:lnTo>
                  <a:lnTo>
                    <a:pt x="3598" y="2976"/>
                  </a:lnTo>
                  <a:lnTo>
                    <a:pt x="3856" y="3209"/>
                  </a:lnTo>
                  <a:lnTo>
                    <a:pt x="5590" y="1268"/>
                  </a:lnTo>
                  <a:lnTo>
                    <a:pt x="5590" y="1268"/>
                  </a:lnTo>
                  <a:lnTo>
                    <a:pt x="5383" y="1061"/>
                  </a:lnTo>
                  <a:lnTo>
                    <a:pt x="5124" y="854"/>
                  </a:lnTo>
                  <a:lnTo>
                    <a:pt x="4762" y="621"/>
                  </a:lnTo>
                  <a:lnTo>
                    <a:pt x="4322" y="388"/>
                  </a:lnTo>
                  <a:lnTo>
                    <a:pt x="4089" y="285"/>
                  </a:lnTo>
                  <a:lnTo>
                    <a:pt x="3831" y="181"/>
                  </a:lnTo>
                  <a:lnTo>
                    <a:pt x="3546" y="104"/>
                  </a:lnTo>
                  <a:lnTo>
                    <a:pt x="3261" y="52"/>
                  </a:lnTo>
                  <a:lnTo>
                    <a:pt x="2977" y="0"/>
                  </a:lnTo>
                  <a:lnTo>
                    <a:pt x="266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46"/>
            <p:cNvSpPr/>
            <p:nvPr/>
          </p:nvSpPr>
          <p:spPr>
            <a:xfrm>
              <a:off x="5847369" y="4365618"/>
              <a:ext cx="72880" cy="43120"/>
            </a:xfrm>
            <a:custGeom>
              <a:rect b="b" l="l" r="r" t="t"/>
              <a:pathLst>
                <a:path extrusionOk="0" h="2511" w="4244">
                  <a:moveTo>
                    <a:pt x="2070" y="1"/>
                  </a:moveTo>
                  <a:lnTo>
                    <a:pt x="1527" y="27"/>
                  </a:lnTo>
                  <a:lnTo>
                    <a:pt x="1061" y="104"/>
                  </a:lnTo>
                  <a:lnTo>
                    <a:pt x="647" y="182"/>
                  </a:lnTo>
                  <a:lnTo>
                    <a:pt x="569" y="234"/>
                  </a:lnTo>
                  <a:lnTo>
                    <a:pt x="414" y="415"/>
                  </a:lnTo>
                  <a:lnTo>
                    <a:pt x="233" y="699"/>
                  </a:lnTo>
                  <a:lnTo>
                    <a:pt x="155" y="855"/>
                  </a:lnTo>
                  <a:lnTo>
                    <a:pt x="78" y="1010"/>
                  </a:lnTo>
                  <a:lnTo>
                    <a:pt x="26" y="1191"/>
                  </a:lnTo>
                  <a:lnTo>
                    <a:pt x="0" y="1372"/>
                  </a:lnTo>
                  <a:lnTo>
                    <a:pt x="0" y="1553"/>
                  </a:lnTo>
                  <a:lnTo>
                    <a:pt x="26" y="1735"/>
                  </a:lnTo>
                  <a:lnTo>
                    <a:pt x="129" y="1916"/>
                  </a:lnTo>
                  <a:lnTo>
                    <a:pt x="285" y="2071"/>
                  </a:lnTo>
                  <a:lnTo>
                    <a:pt x="466" y="2226"/>
                  </a:lnTo>
                  <a:lnTo>
                    <a:pt x="751" y="2356"/>
                  </a:lnTo>
                  <a:lnTo>
                    <a:pt x="1061" y="2459"/>
                  </a:lnTo>
                  <a:lnTo>
                    <a:pt x="1397" y="2511"/>
                  </a:lnTo>
                  <a:lnTo>
                    <a:pt x="1734" y="2511"/>
                  </a:lnTo>
                  <a:lnTo>
                    <a:pt x="2070" y="2485"/>
                  </a:lnTo>
                  <a:lnTo>
                    <a:pt x="2432" y="2407"/>
                  </a:lnTo>
                  <a:lnTo>
                    <a:pt x="2743" y="2304"/>
                  </a:lnTo>
                  <a:lnTo>
                    <a:pt x="3054" y="2174"/>
                  </a:lnTo>
                  <a:lnTo>
                    <a:pt x="3338" y="2019"/>
                  </a:lnTo>
                  <a:lnTo>
                    <a:pt x="3597" y="1864"/>
                  </a:lnTo>
                  <a:lnTo>
                    <a:pt x="3830" y="1683"/>
                  </a:lnTo>
                  <a:lnTo>
                    <a:pt x="4011" y="1476"/>
                  </a:lnTo>
                  <a:lnTo>
                    <a:pt x="4140" y="1269"/>
                  </a:lnTo>
                  <a:lnTo>
                    <a:pt x="4218" y="1088"/>
                  </a:lnTo>
                  <a:lnTo>
                    <a:pt x="4244" y="984"/>
                  </a:lnTo>
                  <a:lnTo>
                    <a:pt x="4244" y="881"/>
                  </a:lnTo>
                  <a:lnTo>
                    <a:pt x="4244" y="777"/>
                  </a:lnTo>
                  <a:lnTo>
                    <a:pt x="4218" y="699"/>
                  </a:lnTo>
                  <a:lnTo>
                    <a:pt x="4166" y="596"/>
                  </a:lnTo>
                  <a:lnTo>
                    <a:pt x="4089" y="518"/>
                  </a:lnTo>
                  <a:lnTo>
                    <a:pt x="3933" y="363"/>
                  </a:lnTo>
                  <a:lnTo>
                    <a:pt x="3726" y="234"/>
                  </a:lnTo>
                  <a:lnTo>
                    <a:pt x="3468" y="130"/>
                  </a:lnTo>
                  <a:lnTo>
                    <a:pt x="3209" y="53"/>
                  </a:lnTo>
                  <a:lnTo>
                    <a:pt x="2924" y="27"/>
                  </a:lnTo>
                  <a:lnTo>
                    <a:pt x="26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46"/>
            <p:cNvSpPr/>
            <p:nvPr/>
          </p:nvSpPr>
          <p:spPr>
            <a:xfrm>
              <a:off x="5851354" y="4320747"/>
              <a:ext cx="78684" cy="81775"/>
            </a:xfrm>
            <a:custGeom>
              <a:rect b="b" l="l" r="r" t="t"/>
              <a:pathLst>
                <a:path extrusionOk="0" h="4762" w="4582">
                  <a:moveTo>
                    <a:pt x="467" y="0"/>
                  </a:moveTo>
                  <a:lnTo>
                    <a:pt x="1" y="3623"/>
                  </a:lnTo>
                  <a:lnTo>
                    <a:pt x="27" y="3778"/>
                  </a:lnTo>
                  <a:lnTo>
                    <a:pt x="53" y="3985"/>
                  </a:lnTo>
                  <a:lnTo>
                    <a:pt x="156" y="4192"/>
                  </a:lnTo>
                  <a:lnTo>
                    <a:pt x="208" y="4296"/>
                  </a:lnTo>
                  <a:lnTo>
                    <a:pt x="311" y="4399"/>
                  </a:lnTo>
                  <a:lnTo>
                    <a:pt x="415" y="4503"/>
                  </a:lnTo>
                  <a:lnTo>
                    <a:pt x="544" y="4580"/>
                  </a:lnTo>
                  <a:lnTo>
                    <a:pt x="700" y="4658"/>
                  </a:lnTo>
                  <a:lnTo>
                    <a:pt x="907" y="4710"/>
                  </a:lnTo>
                  <a:lnTo>
                    <a:pt x="1114" y="4736"/>
                  </a:lnTo>
                  <a:lnTo>
                    <a:pt x="1372" y="4762"/>
                  </a:lnTo>
                  <a:lnTo>
                    <a:pt x="1657" y="4736"/>
                  </a:lnTo>
                  <a:lnTo>
                    <a:pt x="1890" y="4710"/>
                  </a:lnTo>
                  <a:lnTo>
                    <a:pt x="2149" y="4658"/>
                  </a:lnTo>
                  <a:lnTo>
                    <a:pt x="2382" y="4580"/>
                  </a:lnTo>
                  <a:lnTo>
                    <a:pt x="2770" y="4425"/>
                  </a:lnTo>
                  <a:lnTo>
                    <a:pt x="3132" y="4244"/>
                  </a:lnTo>
                  <a:lnTo>
                    <a:pt x="3391" y="4037"/>
                  </a:lnTo>
                  <a:lnTo>
                    <a:pt x="3598" y="3882"/>
                  </a:lnTo>
                  <a:lnTo>
                    <a:pt x="3779" y="3726"/>
                  </a:lnTo>
                  <a:lnTo>
                    <a:pt x="4581" y="673"/>
                  </a:lnTo>
                  <a:lnTo>
                    <a:pt x="467" y="0"/>
                  </a:lnTo>
                  <a:close/>
                </a:path>
              </a:pathLst>
            </a:custGeom>
            <a:solidFill>
              <a:srgbClr val="EDCF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46"/>
            <p:cNvSpPr/>
            <p:nvPr/>
          </p:nvSpPr>
          <p:spPr>
            <a:xfrm>
              <a:off x="5562083" y="3020514"/>
              <a:ext cx="301292" cy="358184"/>
            </a:xfrm>
            <a:custGeom>
              <a:rect b="b" l="l" r="r" t="t"/>
              <a:pathLst>
                <a:path extrusionOk="0" h="20858" w="17545">
                  <a:moveTo>
                    <a:pt x="13430" y="1"/>
                  </a:moveTo>
                  <a:lnTo>
                    <a:pt x="13094" y="27"/>
                  </a:lnTo>
                  <a:lnTo>
                    <a:pt x="12783" y="78"/>
                  </a:lnTo>
                  <a:lnTo>
                    <a:pt x="12473" y="182"/>
                  </a:lnTo>
                  <a:lnTo>
                    <a:pt x="12136" y="311"/>
                  </a:lnTo>
                  <a:lnTo>
                    <a:pt x="11826" y="492"/>
                  </a:lnTo>
                  <a:lnTo>
                    <a:pt x="699" y="16174"/>
                  </a:lnTo>
                  <a:lnTo>
                    <a:pt x="492" y="16458"/>
                  </a:lnTo>
                  <a:lnTo>
                    <a:pt x="337" y="16743"/>
                  </a:lnTo>
                  <a:lnTo>
                    <a:pt x="207" y="17028"/>
                  </a:lnTo>
                  <a:lnTo>
                    <a:pt x="104" y="17338"/>
                  </a:lnTo>
                  <a:lnTo>
                    <a:pt x="26" y="17623"/>
                  </a:lnTo>
                  <a:lnTo>
                    <a:pt x="0" y="17882"/>
                  </a:lnTo>
                  <a:lnTo>
                    <a:pt x="0" y="18166"/>
                  </a:lnTo>
                  <a:lnTo>
                    <a:pt x="26" y="18451"/>
                  </a:lnTo>
                  <a:lnTo>
                    <a:pt x="78" y="18710"/>
                  </a:lnTo>
                  <a:lnTo>
                    <a:pt x="156" y="18943"/>
                  </a:lnTo>
                  <a:lnTo>
                    <a:pt x="259" y="19201"/>
                  </a:lnTo>
                  <a:lnTo>
                    <a:pt x="388" y="19434"/>
                  </a:lnTo>
                  <a:lnTo>
                    <a:pt x="544" y="19641"/>
                  </a:lnTo>
                  <a:lnTo>
                    <a:pt x="699" y="19848"/>
                  </a:lnTo>
                  <a:lnTo>
                    <a:pt x="880" y="20029"/>
                  </a:lnTo>
                  <a:lnTo>
                    <a:pt x="1087" y="20211"/>
                  </a:lnTo>
                  <a:lnTo>
                    <a:pt x="1294" y="20366"/>
                  </a:lnTo>
                  <a:lnTo>
                    <a:pt x="1527" y="20495"/>
                  </a:lnTo>
                  <a:lnTo>
                    <a:pt x="1760" y="20625"/>
                  </a:lnTo>
                  <a:lnTo>
                    <a:pt x="2019" y="20702"/>
                  </a:lnTo>
                  <a:lnTo>
                    <a:pt x="2277" y="20780"/>
                  </a:lnTo>
                  <a:lnTo>
                    <a:pt x="2536" y="20832"/>
                  </a:lnTo>
                  <a:lnTo>
                    <a:pt x="2795" y="20858"/>
                  </a:lnTo>
                  <a:lnTo>
                    <a:pt x="3054" y="20832"/>
                  </a:lnTo>
                  <a:lnTo>
                    <a:pt x="3338" y="20806"/>
                  </a:lnTo>
                  <a:lnTo>
                    <a:pt x="3597" y="20728"/>
                  </a:lnTo>
                  <a:lnTo>
                    <a:pt x="3856" y="20650"/>
                  </a:lnTo>
                  <a:lnTo>
                    <a:pt x="4115" y="20521"/>
                  </a:lnTo>
                  <a:lnTo>
                    <a:pt x="4373" y="20366"/>
                  </a:lnTo>
                  <a:lnTo>
                    <a:pt x="4632" y="20159"/>
                  </a:lnTo>
                  <a:lnTo>
                    <a:pt x="4891" y="19926"/>
                  </a:lnTo>
                  <a:lnTo>
                    <a:pt x="5124" y="19667"/>
                  </a:lnTo>
                  <a:lnTo>
                    <a:pt x="6521" y="18244"/>
                  </a:lnTo>
                  <a:lnTo>
                    <a:pt x="8022" y="16717"/>
                  </a:lnTo>
                  <a:lnTo>
                    <a:pt x="9833" y="14828"/>
                  </a:lnTo>
                  <a:lnTo>
                    <a:pt x="11800" y="12758"/>
                  </a:lnTo>
                  <a:lnTo>
                    <a:pt x="12783" y="11697"/>
                  </a:lnTo>
                  <a:lnTo>
                    <a:pt x="13741" y="10636"/>
                  </a:lnTo>
                  <a:lnTo>
                    <a:pt x="14646" y="9601"/>
                  </a:lnTo>
                  <a:lnTo>
                    <a:pt x="15475" y="8618"/>
                  </a:lnTo>
                  <a:lnTo>
                    <a:pt x="16225" y="7712"/>
                  </a:lnTo>
                  <a:lnTo>
                    <a:pt x="16846" y="6858"/>
                  </a:lnTo>
                  <a:lnTo>
                    <a:pt x="17053" y="6548"/>
                  </a:lnTo>
                  <a:lnTo>
                    <a:pt x="17208" y="6237"/>
                  </a:lnTo>
                  <a:lnTo>
                    <a:pt x="17338" y="5927"/>
                  </a:lnTo>
                  <a:lnTo>
                    <a:pt x="17441" y="5590"/>
                  </a:lnTo>
                  <a:lnTo>
                    <a:pt x="17493" y="5254"/>
                  </a:lnTo>
                  <a:lnTo>
                    <a:pt x="17545" y="4917"/>
                  </a:lnTo>
                  <a:lnTo>
                    <a:pt x="17545" y="4581"/>
                  </a:lnTo>
                  <a:lnTo>
                    <a:pt x="17519" y="4219"/>
                  </a:lnTo>
                  <a:lnTo>
                    <a:pt x="17467" y="3882"/>
                  </a:lnTo>
                  <a:lnTo>
                    <a:pt x="17389" y="3546"/>
                  </a:lnTo>
                  <a:lnTo>
                    <a:pt x="17286" y="3210"/>
                  </a:lnTo>
                  <a:lnTo>
                    <a:pt x="17156" y="2899"/>
                  </a:lnTo>
                  <a:lnTo>
                    <a:pt x="17027" y="2563"/>
                  </a:lnTo>
                  <a:lnTo>
                    <a:pt x="16846" y="2278"/>
                  </a:lnTo>
                  <a:lnTo>
                    <a:pt x="16665" y="1967"/>
                  </a:lnTo>
                  <a:lnTo>
                    <a:pt x="16458" y="1683"/>
                  </a:lnTo>
                  <a:lnTo>
                    <a:pt x="16251" y="1424"/>
                  </a:lnTo>
                  <a:lnTo>
                    <a:pt x="16018" y="1191"/>
                  </a:lnTo>
                  <a:lnTo>
                    <a:pt x="15759" y="958"/>
                  </a:lnTo>
                  <a:lnTo>
                    <a:pt x="15500" y="751"/>
                  </a:lnTo>
                  <a:lnTo>
                    <a:pt x="15242" y="544"/>
                  </a:lnTo>
                  <a:lnTo>
                    <a:pt x="14957" y="389"/>
                  </a:lnTo>
                  <a:lnTo>
                    <a:pt x="14646" y="260"/>
                  </a:lnTo>
                  <a:lnTo>
                    <a:pt x="14362" y="156"/>
                  </a:lnTo>
                  <a:lnTo>
                    <a:pt x="14051" y="78"/>
                  </a:lnTo>
                  <a:lnTo>
                    <a:pt x="13741" y="27"/>
                  </a:lnTo>
                  <a:lnTo>
                    <a:pt x="134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46"/>
            <p:cNvSpPr/>
            <p:nvPr/>
          </p:nvSpPr>
          <p:spPr>
            <a:xfrm>
              <a:off x="5721598" y="3020514"/>
              <a:ext cx="141776" cy="238200"/>
            </a:xfrm>
            <a:custGeom>
              <a:rect b="b" l="l" r="r" t="t"/>
              <a:pathLst>
                <a:path extrusionOk="0" h="13871" w="8256">
                  <a:moveTo>
                    <a:pt x="4141" y="1"/>
                  </a:moveTo>
                  <a:lnTo>
                    <a:pt x="3805" y="27"/>
                  </a:lnTo>
                  <a:lnTo>
                    <a:pt x="3494" y="78"/>
                  </a:lnTo>
                  <a:lnTo>
                    <a:pt x="3184" y="182"/>
                  </a:lnTo>
                  <a:lnTo>
                    <a:pt x="2847" y="311"/>
                  </a:lnTo>
                  <a:lnTo>
                    <a:pt x="2537" y="492"/>
                  </a:lnTo>
                  <a:lnTo>
                    <a:pt x="1" y="4063"/>
                  </a:lnTo>
                  <a:lnTo>
                    <a:pt x="79" y="4607"/>
                  </a:lnTo>
                  <a:lnTo>
                    <a:pt x="130" y="5202"/>
                  </a:lnTo>
                  <a:lnTo>
                    <a:pt x="156" y="5849"/>
                  </a:lnTo>
                  <a:lnTo>
                    <a:pt x="130" y="6548"/>
                  </a:lnTo>
                  <a:lnTo>
                    <a:pt x="104" y="8023"/>
                  </a:lnTo>
                  <a:lnTo>
                    <a:pt x="79" y="9549"/>
                  </a:lnTo>
                  <a:lnTo>
                    <a:pt x="79" y="10274"/>
                  </a:lnTo>
                  <a:lnTo>
                    <a:pt x="130" y="10973"/>
                  </a:lnTo>
                  <a:lnTo>
                    <a:pt x="208" y="11645"/>
                  </a:lnTo>
                  <a:lnTo>
                    <a:pt x="260" y="11956"/>
                  </a:lnTo>
                  <a:lnTo>
                    <a:pt x="337" y="12241"/>
                  </a:lnTo>
                  <a:lnTo>
                    <a:pt x="415" y="12525"/>
                  </a:lnTo>
                  <a:lnTo>
                    <a:pt x="519" y="12784"/>
                  </a:lnTo>
                  <a:lnTo>
                    <a:pt x="622" y="13043"/>
                  </a:lnTo>
                  <a:lnTo>
                    <a:pt x="751" y="13250"/>
                  </a:lnTo>
                  <a:lnTo>
                    <a:pt x="907" y="13457"/>
                  </a:lnTo>
                  <a:lnTo>
                    <a:pt x="1062" y="13612"/>
                  </a:lnTo>
                  <a:lnTo>
                    <a:pt x="1243" y="13767"/>
                  </a:lnTo>
                  <a:lnTo>
                    <a:pt x="1476" y="13871"/>
                  </a:lnTo>
                  <a:lnTo>
                    <a:pt x="3210" y="12008"/>
                  </a:lnTo>
                  <a:lnTo>
                    <a:pt x="4866" y="10145"/>
                  </a:lnTo>
                  <a:lnTo>
                    <a:pt x="5642" y="9239"/>
                  </a:lnTo>
                  <a:lnTo>
                    <a:pt x="6367" y="8385"/>
                  </a:lnTo>
                  <a:lnTo>
                    <a:pt x="7014" y="7609"/>
                  </a:lnTo>
                  <a:lnTo>
                    <a:pt x="7557" y="6858"/>
                  </a:lnTo>
                  <a:lnTo>
                    <a:pt x="7764" y="6548"/>
                  </a:lnTo>
                  <a:lnTo>
                    <a:pt x="7919" y="6237"/>
                  </a:lnTo>
                  <a:lnTo>
                    <a:pt x="8049" y="5927"/>
                  </a:lnTo>
                  <a:lnTo>
                    <a:pt x="8152" y="5590"/>
                  </a:lnTo>
                  <a:lnTo>
                    <a:pt x="8204" y="5254"/>
                  </a:lnTo>
                  <a:lnTo>
                    <a:pt x="8256" y="4917"/>
                  </a:lnTo>
                  <a:lnTo>
                    <a:pt x="8256" y="4581"/>
                  </a:lnTo>
                  <a:lnTo>
                    <a:pt x="8230" y="4219"/>
                  </a:lnTo>
                  <a:lnTo>
                    <a:pt x="8178" y="3882"/>
                  </a:lnTo>
                  <a:lnTo>
                    <a:pt x="8100" y="3546"/>
                  </a:lnTo>
                  <a:lnTo>
                    <a:pt x="7997" y="3210"/>
                  </a:lnTo>
                  <a:lnTo>
                    <a:pt x="7867" y="2899"/>
                  </a:lnTo>
                  <a:lnTo>
                    <a:pt x="7738" y="2563"/>
                  </a:lnTo>
                  <a:lnTo>
                    <a:pt x="7557" y="2278"/>
                  </a:lnTo>
                  <a:lnTo>
                    <a:pt x="7376" y="1967"/>
                  </a:lnTo>
                  <a:lnTo>
                    <a:pt x="7169" y="1683"/>
                  </a:lnTo>
                  <a:lnTo>
                    <a:pt x="6962" y="1424"/>
                  </a:lnTo>
                  <a:lnTo>
                    <a:pt x="6729" y="1191"/>
                  </a:lnTo>
                  <a:lnTo>
                    <a:pt x="6470" y="958"/>
                  </a:lnTo>
                  <a:lnTo>
                    <a:pt x="6211" y="751"/>
                  </a:lnTo>
                  <a:lnTo>
                    <a:pt x="5953" y="544"/>
                  </a:lnTo>
                  <a:lnTo>
                    <a:pt x="5668" y="389"/>
                  </a:lnTo>
                  <a:lnTo>
                    <a:pt x="5357" y="260"/>
                  </a:lnTo>
                  <a:lnTo>
                    <a:pt x="5073" y="156"/>
                  </a:lnTo>
                  <a:lnTo>
                    <a:pt x="4762" y="78"/>
                  </a:lnTo>
                  <a:lnTo>
                    <a:pt x="4452" y="27"/>
                  </a:lnTo>
                  <a:lnTo>
                    <a:pt x="414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46"/>
            <p:cNvSpPr/>
            <p:nvPr/>
          </p:nvSpPr>
          <p:spPr>
            <a:xfrm>
              <a:off x="5765594" y="3475104"/>
              <a:ext cx="412844" cy="268423"/>
            </a:xfrm>
            <a:custGeom>
              <a:rect b="b" l="l" r="r" t="t"/>
              <a:pathLst>
                <a:path extrusionOk="0" h="15631" w="24041">
                  <a:moveTo>
                    <a:pt x="12008" y="1"/>
                  </a:moveTo>
                  <a:lnTo>
                    <a:pt x="11412" y="27"/>
                  </a:lnTo>
                  <a:lnTo>
                    <a:pt x="10791" y="53"/>
                  </a:lnTo>
                  <a:lnTo>
                    <a:pt x="10196" y="104"/>
                  </a:lnTo>
                  <a:lnTo>
                    <a:pt x="9601" y="156"/>
                  </a:lnTo>
                  <a:lnTo>
                    <a:pt x="9006" y="260"/>
                  </a:lnTo>
                  <a:lnTo>
                    <a:pt x="8437" y="363"/>
                  </a:lnTo>
                  <a:lnTo>
                    <a:pt x="7893" y="492"/>
                  </a:lnTo>
                  <a:lnTo>
                    <a:pt x="7350" y="622"/>
                  </a:lnTo>
                  <a:lnTo>
                    <a:pt x="6806" y="777"/>
                  </a:lnTo>
                  <a:lnTo>
                    <a:pt x="6289" y="958"/>
                  </a:lnTo>
                  <a:lnTo>
                    <a:pt x="5797" y="1139"/>
                  </a:lnTo>
                  <a:lnTo>
                    <a:pt x="5305" y="1346"/>
                  </a:lnTo>
                  <a:lnTo>
                    <a:pt x="4840" y="1553"/>
                  </a:lnTo>
                  <a:lnTo>
                    <a:pt x="4374" y="1786"/>
                  </a:lnTo>
                  <a:lnTo>
                    <a:pt x="3934" y="2045"/>
                  </a:lnTo>
                  <a:lnTo>
                    <a:pt x="3520" y="2304"/>
                  </a:lnTo>
                  <a:lnTo>
                    <a:pt x="3132" y="2563"/>
                  </a:lnTo>
                  <a:lnTo>
                    <a:pt x="2744" y="2847"/>
                  </a:lnTo>
                  <a:lnTo>
                    <a:pt x="2381" y="3158"/>
                  </a:lnTo>
                  <a:lnTo>
                    <a:pt x="2045" y="3442"/>
                  </a:lnTo>
                  <a:lnTo>
                    <a:pt x="1735" y="3779"/>
                  </a:lnTo>
                  <a:lnTo>
                    <a:pt x="1450" y="4089"/>
                  </a:lnTo>
                  <a:lnTo>
                    <a:pt x="1191" y="4426"/>
                  </a:lnTo>
                  <a:lnTo>
                    <a:pt x="958" y="4788"/>
                  </a:lnTo>
                  <a:lnTo>
                    <a:pt x="725" y="5124"/>
                  </a:lnTo>
                  <a:lnTo>
                    <a:pt x="544" y="5487"/>
                  </a:lnTo>
                  <a:lnTo>
                    <a:pt x="389" y="5875"/>
                  </a:lnTo>
                  <a:lnTo>
                    <a:pt x="260" y="6237"/>
                  </a:lnTo>
                  <a:lnTo>
                    <a:pt x="130" y="6625"/>
                  </a:lnTo>
                  <a:lnTo>
                    <a:pt x="78" y="7013"/>
                  </a:lnTo>
                  <a:lnTo>
                    <a:pt x="27" y="7427"/>
                  </a:lnTo>
                  <a:lnTo>
                    <a:pt x="1" y="7816"/>
                  </a:lnTo>
                  <a:lnTo>
                    <a:pt x="27" y="8230"/>
                  </a:lnTo>
                  <a:lnTo>
                    <a:pt x="78" y="8618"/>
                  </a:lnTo>
                  <a:lnTo>
                    <a:pt x="130" y="9006"/>
                  </a:lnTo>
                  <a:lnTo>
                    <a:pt x="260" y="9394"/>
                  </a:lnTo>
                  <a:lnTo>
                    <a:pt x="389" y="9782"/>
                  </a:lnTo>
                  <a:lnTo>
                    <a:pt x="544" y="10144"/>
                  </a:lnTo>
                  <a:lnTo>
                    <a:pt x="725" y="10507"/>
                  </a:lnTo>
                  <a:lnTo>
                    <a:pt x="958" y="10869"/>
                  </a:lnTo>
                  <a:lnTo>
                    <a:pt x="1191" y="11205"/>
                  </a:lnTo>
                  <a:lnTo>
                    <a:pt x="1450" y="11542"/>
                  </a:lnTo>
                  <a:lnTo>
                    <a:pt x="1735" y="11878"/>
                  </a:lnTo>
                  <a:lnTo>
                    <a:pt x="2045" y="12189"/>
                  </a:lnTo>
                  <a:lnTo>
                    <a:pt x="2381" y="12499"/>
                  </a:lnTo>
                  <a:lnTo>
                    <a:pt x="2744" y="12784"/>
                  </a:lnTo>
                  <a:lnTo>
                    <a:pt x="3132" y="13069"/>
                  </a:lnTo>
                  <a:lnTo>
                    <a:pt x="3520" y="13353"/>
                  </a:lnTo>
                  <a:lnTo>
                    <a:pt x="3934" y="13612"/>
                  </a:lnTo>
                  <a:lnTo>
                    <a:pt x="4374" y="13845"/>
                  </a:lnTo>
                  <a:lnTo>
                    <a:pt x="4840" y="14078"/>
                  </a:lnTo>
                  <a:lnTo>
                    <a:pt x="5305" y="14285"/>
                  </a:lnTo>
                  <a:lnTo>
                    <a:pt x="5797" y="14492"/>
                  </a:lnTo>
                  <a:lnTo>
                    <a:pt x="6289" y="14699"/>
                  </a:lnTo>
                  <a:lnTo>
                    <a:pt x="6806" y="14854"/>
                  </a:lnTo>
                  <a:lnTo>
                    <a:pt x="7350" y="15009"/>
                  </a:lnTo>
                  <a:lnTo>
                    <a:pt x="7893" y="15165"/>
                  </a:lnTo>
                  <a:lnTo>
                    <a:pt x="8437" y="15268"/>
                  </a:lnTo>
                  <a:lnTo>
                    <a:pt x="9006" y="15397"/>
                  </a:lnTo>
                  <a:lnTo>
                    <a:pt x="9601" y="15475"/>
                  </a:lnTo>
                  <a:lnTo>
                    <a:pt x="10196" y="15553"/>
                  </a:lnTo>
                  <a:lnTo>
                    <a:pt x="10791" y="15579"/>
                  </a:lnTo>
                  <a:lnTo>
                    <a:pt x="11412" y="15630"/>
                  </a:lnTo>
                  <a:lnTo>
                    <a:pt x="12629" y="15630"/>
                  </a:lnTo>
                  <a:lnTo>
                    <a:pt x="13250" y="15579"/>
                  </a:lnTo>
                  <a:lnTo>
                    <a:pt x="13845" y="15553"/>
                  </a:lnTo>
                  <a:lnTo>
                    <a:pt x="14440" y="15475"/>
                  </a:lnTo>
                  <a:lnTo>
                    <a:pt x="15035" y="15397"/>
                  </a:lnTo>
                  <a:lnTo>
                    <a:pt x="15604" y="15268"/>
                  </a:lnTo>
                  <a:lnTo>
                    <a:pt x="16148" y="15165"/>
                  </a:lnTo>
                  <a:lnTo>
                    <a:pt x="16691" y="15009"/>
                  </a:lnTo>
                  <a:lnTo>
                    <a:pt x="17235" y="14854"/>
                  </a:lnTo>
                  <a:lnTo>
                    <a:pt x="17752" y="14699"/>
                  </a:lnTo>
                  <a:lnTo>
                    <a:pt x="18244" y="14492"/>
                  </a:lnTo>
                  <a:lnTo>
                    <a:pt x="18735" y="14285"/>
                  </a:lnTo>
                  <a:lnTo>
                    <a:pt x="19201" y="14078"/>
                  </a:lnTo>
                  <a:lnTo>
                    <a:pt x="19667" y="13845"/>
                  </a:lnTo>
                  <a:lnTo>
                    <a:pt x="20107" y="13612"/>
                  </a:lnTo>
                  <a:lnTo>
                    <a:pt x="20521" y="13353"/>
                  </a:lnTo>
                  <a:lnTo>
                    <a:pt x="20909" y="13069"/>
                  </a:lnTo>
                  <a:lnTo>
                    <a:pt x="21297" y="12784"/>
                  </a:lnTo>
                  <a:lnTo>
                    <a:pt x="21660" y="12499"/>
                  </a:lnTo>
                  <a:lnTo>
                    <a:pt x="21996" y="12189"/>
                  </a:lnTo>
                  <a:lnTo>
                    <a:pt x="22306" y="11878"/>
                  </a:lnTo>
                  <a:lnTo>
                    <a:pt x="22591" y="11542"/>
                  </a:lnTo>
                  <a:lnTo>
                    <a:pt x="22850" y="11205"/>
                  </a:lnTo>
                  <a:lnTo>
                    <a:pt x="23083" y="10869"/>
                  </a:lnTo>
                  <a:lnTo>
                    <a:pt x="23316" y="10507"/>
                  </a:lnTo>
                  <a:lnTo>
                    <a:pt x="23497" y="10144"/>
                  </a:lnTo>
                  <a:lnTo>
                    <a:pt x="23652" y="9782"/>
                  </a:lnTo>
                  <a:lnTo>
                    <a:pt x="23781" y="9394"/>
                  </a:lnTo>
                  <a:lnTo>
                    <a:pt x="23885" y="9006"/>
                  </a:lnTo>
                  <a:lnTo>
                    <a:pt x="23963" y="8618"/>
                  </a:lnTo>
                  <a:lnTo>
                    <a:pt x="24014" y="8230"/>
                  </a:lnTo>
                  <a:lnTo>
                    <a:pt x="24040" y="7816"/>
                  </a:lnTo>
                  <a:lnTo>
                    <a:pt x="24014" y="7427"/>
                  </a:lnTo>
                  <a:lnTo>
                    <a:pt x="23963" y="7013"/>
                  </a:lnTo>
                  <a:lnTo>
                    <a:pt x="23885" y="6625"/>
                  </a:lnTo>
                  <a:lnTo>
                    <a:pt x="23781" y="6237"/>
                  </a:lnTo>
                  <a:lnTo>
                    <a:pt x="23652" y="5875"/>
                  </a:lnTo>
                  <a:lnTo>
                    <a:pt x="23497" y="5487"/>
                  </a:lnTo>
                  <a:lnTo>
                    <a:pt x="23316" y="5124"/>
                  </a:lnTo>
                  <a:lnTo>
                    <a:pt x="23083" y="4788"/>
                  </a:lnTo>
                  <a:lnTo>
                    <a:pt x="22850" y="4426"/>
                  </a:lnTo>
                  <a:lnTo>
                    <a:pt x="22591" y="4089"/>
                  </a:lnTo>
                  <a:lnTo>
                    <a:pt x="22306" y="3779"/>
                  </a:lnTo>
                  <a:lnTo>
                    <a:pt x="21996" y="3442"/>
                  </a:lnTo>
                  <a:lnTo>
                    <a:pt x="21660" y="3158"/>
                  </a:lnTo>
                  <a:lnTo>
                    <a:pt x="21297" y="2847"/>
                  </a:lnTo>
                  <a:lnTo>
                    <a:pt x="20909" y="2563"/>
                  </a:lnTo>
                  <a:lnTo>
                    <a:pt x="20521" y="2304"/>
                  </a:lnTo>
                  <a:lnTo>
                    <a:pt x="20107" y="2045"/>
                  </a:lnTo>
                  <a:lnTo>
                    <a:pt x="19667" y="1786"/>
                  </a:lnTo>
                  <a:lnTo>
                    <a:pt x="19201" y="1553"/>
                  </a:lnTo>
                  <a:lnTo>
                    <a:pt x="18735" y="1346"/>
                  </a:lnTo>
                  <a:lnTo>
                    <a:pt x="18244" y="1139"/>
                  </a:lnTo>
                  <a:lnTo>
                    <a:pt x="17752" y="958"/>
                  </a:lnTo>
                  <a:lnTo>
                    <a:pt x="17235" y="777"/>
                  </a:lnTo>
                  <a:lnTo>
                    <a:pt x="16691" y="622"/>
                  </a:lnTo>
                  <a:lnTo>
                    <a:pt x="16148" y="492"/>
                  </a:lnTo>
                  <a:lnTo>
                    <a:pt x="15604" y="363"/>
                  </a:lnTo>
                  <a:lnTo>
                    <a:pt x="15035" y="260"/>
                  </a:lnTo>
                  <a:lnTo>
                    <a:pt x="14440" y="156"/>
                  </a:lnTo>
                  <a:lnTo>
                    <a:pt x="13845" y="104"/>
                  </a:lnTo>
                  <a:lnTo>
                    <a:pt x="13250" y="53"/>
                  </a:lnTo>
                  <a:lnTo>
                    <a:pt x="12629" y="27"/>
                  </a:lnTo>
                  <a:lnTo>
                    <a:pt x="12008" y="1"/>
                  </a:lnTo>
                  <a:close/>
                </a:path>
              </a:pathLst>
            </a:custGeom>
            <a:solidFill>
              <a:srgbClr val="0F5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46"/>
            <p:cNvSpPr/>
            <p:nvPr/>
          </p:nvSpPr>
          <p:spPr>
            <a:xfrm>
              <a:off x="5765594" y="3475104"/>
              <a:ext cx="412844" cy="268423"/>
            </a:xfrm>
            <a:custGeom>
              <a:rect b="b" l="l" r="r" t="t"/>
              <a:pathLst>
                <a:path extrusionOk="0" fill="none" h="15631" w="24041">
                  <a:moveTo>
                    <a:pt x="1" y="7816"/>
                  </a:moveTo>
                  <a:lnTo>
                    <a:pt x="1" y="7816"/>
                  </a:lnTo>
                  <a:lnTo>
                    <a:pt x="27" y="8230"/>
                  </a:lnTo>
                  <a:lnTo>
                    <a:pt x="78" y="8618"/>
                  </a:lnTo>
                  <a:lnTo>
                    <a:pt x="130" y="9006"/>
                  </a:lnTo>
                  <a:lnTo>
                    <a:pt x="260" y="9394"/>
                  </a:lnTo>
                  <a:lnTo>
                    <a:pt x="389" y="9782"/>
                  </a:lnTo>
                  <a:lnTo>
                    <a:pt x="544" y="10144"/>
                  </a:lnTo>
                  <a:lnTo>
                    <a:pt x="725" y="10507"/>
                  </a:lnTo>
                  <a:lnTo>
                    <a:pt x="958" y="10869"/>
                  </a:lnTo>
                  <a:lnTo>
                    <a:pt x="1191" y="11205"/>
                  </a:lnTo>
                  <a:lnTo>
                    <a:pt x="1450" y="11542"/>
                  </a:lnTo>
                  <a:lnTo>
                    <a:pt x="1735" y="11878"/>
                  </a:lnTo>
                  <a:lnTo>
                    <a:pt x="2045" y="12189"/>
                  </a:lnTo>
                  <a:lnTo>
                    <a:pt x="2381" y="12499"/>
                  </a:lnTo>
                  <a:lnTo>
                    <a:pt x="2744" y="12784"/>
                  </a:lnTo>
                  <a:lnTo>
                    <a:pt x="3132" y="13069"/>
                  </a:lnTo>
                  <a:lnTo>
                    <a:pt x="3520" y="13353"/>
                  </a:lnTo>
                  <a:lnTo>
                    <a:pt x="3934" y="13612"/>
                  </a:lnTo>
                  <a:lnTo>
                    <a:pt x="4374" y="13845"/>
                  </a:lnTo>
                  <a:lnTo>
                    <a:pt x="4840" y="14078"/>
                  </a:lnTo>
                  <a:lnTo>
                    <a:pt x="5305" y="14285"/>
                  </a:lnTo>
                  <a:lnTo>
                    <a:pt x="5797" y="14492"/>
                  </a:lnTo>
                  <a:lnTo>
                    <a:pt x="6289" y="14699"/>
                  </a:lnTo>
                  <a:lnTo>
                    <a:pt x="6806" y="14854"/>
                  </a:lnTo>
                  <a:lnTo>
                    <a:pt x="7350" y="15009"/>
                  </a:lnTo>
                  <a:lnTo>
                    <a:pt x="7893" y="15165"/>
                  </a:lnTo>
                  <a:lnTo>
                    <a:pt x="8437" y="15268"/>
                  </a:lnTo>
                  <a:lnTo>
                    <a:pt x="9006" y="15397"/>
                  </a:lnTo>
                  <a:lnTo>
                    <a:pt x="9601" y="15475"/>
                  </a:lnTo>
                  <a:lnTo>
                    <a:pt x="10196" y="15553"/>
                  </a:lnTo>
                  <a:lnTo>
                    <a:pt x="10791" y="15579"/>
                  </a:lnTo>
                  <a:lnTo>
                    <a:pt x="11412" y="15630"/>
                  </a:lnTo>
                  <a:lnTo>
                    <a:pt x="12008" y="15630"/>
                  </a:lnTo>
                  <a:lnTo>
                    <a:pt x="12008" y="15630"/>
                  </a:lnTo>
                  <a:lnTo>
                    <a:pt x="12629" y="15630"/>
                  </a:lnTo>
                  <a:lnTo>
                    <a:pt x="13250" y="15579"/>
                  </a:lnTo>
                  <a:lnTo>
                    <a:pt x="13845" y="15553"/>
                  </a:lnTo>
                  <a:lnTo>
                    <a:pt x="14440" y="15475"/>
                  </a:lnTo>
                  <a:lnTo>
                    <a:pt x="15035" y="15397"/>
                  </a:lnTo>
                  <a:lnTo>
                    <a:pt x="15604" y="15268"/>
                  </a:lnTo>
                  <a:lnTo>
                    <a:pt x="16148" y="15165"/>
                  </a:lnTo>
                  <a:lnTo>
                    <a:pt x="16691" y="15009"/>
                  </a:lnTo>
                  <a:lnTo>
                    <a:pt x="17235" y="14854"/>
                  </a:lnTo>
                  <a:lnTo>
                    <a:pt x="17752" y="14699"/>
                  </a:lnTo>
                  <a:lnTo>
                    <a:pt x="18244" y="14492"/>
                  </a:lnTo>
                  <a:lnTo>
                    <a:pt x="18735" y="14285"/>
                  </a:lnTo>
                  <a:lnTo>
                    <a:pt x="19201" y="14078"/>
                  </a:lnTo>
                  <a:lnTo>
                    <a:pt x="19667" y="13845"/>
                  </a:lnTo>
                  <a:lnTo>
                    <a:pt x="20107" y="13612"/>
                  </a:lnTo>
                  <a:lnTo>
                    <a:pt x="20521" y="13353"/>
                  </a:lnTo>
                  <a:lnTo>
                    <a:pt x="20909" y="13069"/>
                  </a:lnTo>
                  <a:lnTo>
                    <a:pt x="21297" y="12784"/>
                  </a:lnTo>
                  <a:lnTo>
                    <a:pt x="21660" y="12499"/>
                  </a:lnTo>
                  <a:lnTo>
                    <a:pt x="21996" y="12189"/>
                  </a:lnTo>
                  <a:lnTo>
                    <a:pt x="22306" y="11878"/>
                  </a:lnTo>
                  <a:lnTo>
                    <a:pt x="22591" y="11542"/>
                  </a:lnTo>
                  <a:lnTo>
                    <a:pt x="22850" y="11205"/>
                  </a:lnTo>
                  <a:lnTo>
                    <a:pt x="23083" y="10869"/>
                  </a:lnTo>
                  <a:lnTo>
                    <a:pt x="23316" y="10507"/>
                  </a:lnTo>
                  <a:lnTo>
                    <a:pt x="23497" y="10144"/>
                  </a:lnTo>
                  <a:lnTo>
                    <a:pt x="23652" y="9782"/>
                  </a:lnTo>
                  <a:lnTo>
                    <a:pt x="23781" y="9394"/>
                  </a:lnTo>
                  <a:lnTo>
                    <a:pt x="23885" y="9006"/>
                  </a:lnTo>
                  <a:lnTo>
                    <a:pt x="23963" y="8618"/>
                  </a:lnTo>
                  <a:lnTo>
                    <a:pt x="24014" y="8230"/>
                  </a:lnTo>
                  <a:lnTo>
                    <a:pt x="24040" y="7816"/>
                  </a:lnTo>
                  <a:lnTo>
                    <a:pt x="24040" y="7816"/>
                  </a:lnTo>
                  <a:lnTo>
                    <a:pt x="24014" y="7427"/>
                  </a:lnTo>
                  <a:lnTo>
                    <a:pt x="23963" y="7013"/>
                  </a:lnTo>
                  <a:lnTo>
                    <a:pt x="23885" y="6625"/>
                  </a:lnTo>
                  <a:lnTo>
                    <a:pt x="23781" y="6237"/>
                  </a:lnTo>
                  <a:lnTo>
                    <a:pt x="23652" y="5875"/>
                  </a:lnTo>
                  <a:lnTo>
                    <a:pt x="23497" y="5487"/>
                  </a:lnTo>
                  <a:lnTo>
                    <a:pt x="23316" y="5124"/>
                  </a:lnTo>
                  <a:lnTo>
                    <a:pt x="23083" y="4788"/>
                  </a:lnTo>
                  <a:lnTo>
                    <a:pt x="22850" y="4426"/>
                  </a:lnTo>
                  <a:lnTo>
                    <a:pt x="22591" y="4089"/>
                  </a:lnTo>
                  <a:lnTo>
                    <a:pt x="22306" y="3779"/>
                  </a:lnTo>
                  <a:lnTo>
                    <a:pt x="21996" y="3442"/>
                  </a:lnTo>
                  <a:lnTo>
                    <a:pt x="21660" y="3158"/>
                  </a:lnTo>
                  <a:lnTo>
                    <a:pt x="21297" y="2847"/>
                  </a:lnTo>
                  <a:lnTo>
                    <a:pt x="20909" y="2563"/>
                  </a:lnTo>
                  <a:lnTo>
                    <a:pt x="20521" y="2304"/>
                  </a:lnTo>
                  <a:lnTo>
                    <a:pt x="20107" y="2045"/>
                  </a:lnTo>
                  <a:lnTo>
                    <a:pt x="19667" y="1786"/>
                  </a:lnTo>
                  <a:lnTo>
                    <a:pt x="19201" y="1553"/>
                  </a:lnTo>
                  <a:lnTo>
                    <a:pt x="18735" y="1346"/>
                  </a:lnTo>
                  <a:lnTo>
                    <a:pt x="18244" y="1139"/>
                  </a:lnTo>
                  <a:lnTo>
                    <a:pt x="17752" y="958"/>
                  </a:lnTo>
                  <a:lnTo>
                    <a:pt x="17235" y="777"/>
                  </a:lnTo>
                  <a:lnTo>
                    <a:pt x="16691" y="622"/>
                  </a:lnTo>
                  <a:lnTo>
                    <a:pt x="16148" y="492"/>
                  </a:lnTo>
                  <a:lnTo>
                    <a:pt x="15604" y="363"/>
                  </a:lnTo>
                  <a:lnTo>
                    <a:pt x="15035" y="260"/>
                  </a:lnTo>
                  <a:lnTo>
                    <a:pt x="14440" y="156"/>
                  </a:lnTo>
                  <a:lnTo>
                    <a:pt x="13845" y="104"/>
                  </a:lnTo>
                  <a:lnTo>
                    <a:pt x="13250" y="53"/>
                  </a:lnTo>
                  <a:lnTo>
                    <a:pt x="12629" y="27"/>
                  </a:lnTo>
                  <a:lnTo>
                    <a:pt x="12008" y="1"/>
                  </a:lnTo>
                  <a:lnTo>
                    <a:pt x="12008" y="1"/>
                  </a:lnTo>
                  <a:lnTo>
                    <a:pt x="11412" y="27"/>
                  </a:lnTo>
                  <a:lnTo>
                    <a:pt x="10791" y="53"/>
                  </a:lnTo>
                  <a:lnTo>
                    <a:pt x="10196" y="104"/>
                  </a:lnTo>
                  <a:lnTo>
                    <a:pt x="9601" y="156"/>
                  </a:lnTo>
                  <a:lnTo>
                    <a:pt x="9006" y="260"/>
                  </a:lnTo>
                  <a:lnTo>
                    <a:pt x="8437" y="363"/>
                  </a:lnTo>
                  <a:lnTo>
                    <a:pt x="7893" y="492"/>
                  </a:lnTo>
                  <a:lnTo>
                    <a:pt x="7350" y="622"/>
                  </a:lnTo>
                  <a:lnTo>
                    <a:pt x="6806" y="777"/>
                  </a:lnTo>
                  <a:lnTo>
                    <a:pt x="6289" y="958"/>
                  </a:lnTo>
                  <a:lnTo>
                    <a:pt x="5797" y="1139"/>
                  </a:lnTo>
                  <a:lnTo>
                    <a:pt x="5305" y="1346"/>
                  </a:lnTo>
                  <a:lnTo>
                    <a:pt x="4840" y="1553"/>
                  </a:lnTo>
                  <a:lnTo>
                    <a:pt x="4374" y="1786"/>
                  </a:lnTo>
                  <a:lnTo>
                    <a:pt x="3934" y="2045"/>
                  </a:lnTo>
                  <a:lnTo>
                    <a:pt x="3520" y="2304"/>
                  </a:lnTo>
                  <a:lnTo>
                    <a:pt x="3132" y="2563"/>
                  </a:lnTo>
                  <a:lnTo>
                    <a:pt x="2744" y="2847"/>
                  </a:lnTo>
                  <a:lnTo>
                    <a:pt x="2381" y="3158"/>
                  </a:lnTo>
                  <a:lnTo>
                    <a:pt x="2045" y="3442"/>
                  </a:lnTo>
                  <a:lnTo>
                    <a:pt x="1735" y="3779"/>
                  </a:lnTo>
                  <a:lnTo>
                    <a:pt x="1450" y="4089"/>
                  </a:lnTo>
                  <a:lnTo>
                    <a:pt x="1191" y="4426"/>
                  </a:lnTo>
                  <a:lnTo>
                    <a:pt x="958" y="4788"/>
                  </a:lnTo>
                  <a:lnTo>
                    <a:pt x="725" y="5124"/>
                  </a:lnTo>
                  <a:lnTo>
                    <a:pt x="544" y="5487"/>
                  </a:lnTo>
                  <a:lnTo>
                    <a:pt x="389" y="5875"/>
                  </a:lnTo>
                  <a:lnTo>
                    <a:pt x="260" y="6237"/>
                  </a:lnTo>
                  <a:lnTo>
                    <a:pt x="130" y="6625"/>
                  </a:lnTo>
                  <a:lnTo>
                    <a:pt x="78" y="7013"/>
                  </a:lnTo>
                  <a:lnTo>
                    <a:pt x="27" y="7427"/>
                  </a:lnTo>
                  <a:lnTo>
                    <a:pt x="1" y="78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46"/>
            <p:cNvSpPr/>
            <p:nvPr/>
          </p:nvSpPr>
          <p:spPr>
            <a:xfrm>
              <a:off x="5903798" y="3534658"/>
              <a:ext cx="295968" cy="366616"/>
            </a:xfrm>
            <a:custGeom>
              <a:rect b="b" l="l" r="r" t="t"/>
              <a:pathLst>
                <a:path extrusionOk="0" h="21349" w="17235">
                  <a:moveTo>
                    <a:pt x="11645" y="0"/>
                  </a:moveTo>
                  <a:lnTo>
                    <a:pt x="11360" y="26"/>
                  </a:lnTo>
                  <a:lnTo>
                    <a:pt x="11050" y="52"/>
                  </a:lnTo>
                  <a:lnTo>
                    <a:pt x="10765" y="104"/>
                  </a:lnTo>
                  <a:lnTo>
                    <a:pt x="10455" y="181"/>
                  </a:lnTo>
                  <a:lnTo>
                    <a:pt x="10144" y="259"/>
                  </a:lnTo>
                  <a:lnTo>
                    <a:pt x="9808" y="363"/>
                  </a:lnTo>
                  <a:lnTo>
                    <a:pt x="9497" y="518"/>
                  </a:lnTo>
                  <a:lnTo>
                    <a:pt x="9161" y="673"/>
                  </a:lnTo>
                  <a:lnTo>
                    <a:pt x="8850" y="828"/>
                  </a:lnTo>
                  <a:lnTo>
                    <a:pt x="8514" y="1035"/>
                  </a:lnTo>
                  <a:lnTo>
                    <a:pt x="8152" y="1268"/>
                  </a:lnTo>
                  <a:lnTo>
                    <a:pt x="7815" y="1527"/>
                  </a:lnTo>
                  <a:lnTo>
                    <a:pt x="7479" y="1812"/>
                  </a:lnTo>
                  <a:lnTo>
                    <a:pt x="7117" y="2096"/>
                  </a:lnTo>
                  <a:lnTo>
                    <a:pt x="6418" y="2769"/>
                  </a:lnTo>
                  <a:lnTo>
                    <a:pt x="5771" y="3442"/>
                  </a:lnTo>
                  <a:lnTo>
                    <a:pt x="5202" y="4115"/>
                  </a:lnTo>
                  <a:lnTo>
                    <a:pt x="4684" y="4787"/>
                  </a:lnTo>
                  <a:lnTo>
                    <a:pt x="4218" y="5460"/>
                  </a:lnTo>
                  <a:lnTo>
                    <a:pt x="3804" y="6159"/>
                  </a:lnTo>
                  <a:lnTo>
                    <a:pt x="3416" y="6858"/>
                  </a:lnTo>
                  <a:lnTo>
                    <a:pt x="3080" y="7582"/>
                  </a:lnTo>
                  <a:lnTo>
                    <a:pt x="2743" y="8307"/>
                  </a:lnTo>
                  <a:lnTo>
                    <a:pt x="2433" y="9057"/>
                  </a:lnTo>
                  <a:lnTo>
                    <a:pt x="1812" y="10610"/>
                  </a:lnTo>
                  <a:lnTo>
                    <a:pt x="1165" y="12292"/>
                  </a:lnTo>
                  <a:lnTo>
                    <a:pt x="440" y="14051"/>
                  </a:lnTo>
                  <a:lnTo>
                    <a:pt x="285" y="14491"/>
                  </a:lnTo>
                  <a:lnTo>
                    <a:pt x="156" y="14931"/>
                  </a:lnTo>
                  <a:lnTo>
                    <a:pt x="52" y="15371"/>
                  </a:lnTo>
                  <a:lnTo>
                    <a:pt x="0" y="15811"/>
                  </a:lnTo>
                  <a:lnTo>
                    <a:pt x="0" y="16225"/>
                  </a:lnTo>
                  <a:lnTo>
                    <a:pt x="26" y="16639"/>
                  </a:lnTo>
                  <a:lnTo>
                    <a:pt x="78" y="17027"/>
                  </a:lnTo>
                  <a:lnTo>
                    <a:pt x="156" y="17441"/>
                  </a:lnTo>
                  <a:lnTo>
                    <a:pt x="259" y="17829"/>
                  </a:lnTo>
                  <a:lnTo>
                    <a:pt x="414" y="18192"/>
                  </a:lnTo>
                  <a:lnTo>
                    <a:pt x="570" y="18554"/>
                  </a:lnTo>
                  <a:lnTo>
                    <a:pt x="777" y="18890"/>
                  </a:lnTo>
                  <a:lnTo>
                    <a:pt x="1010" y="19201"/>
                  </a:lnTo>
                  <a:lnTo>
                    <a:pt x="1243" y="19511"/>
                  </a:lnTo>
                  <a:lnTo>
                    <a:pt x="1501" y="19796"/>
                  </a:lnTo>
                  <a:lnTo>
                    <a:pt x="1786" y="20055"/>
                  </a:lnTo>
                  <a:lnTo>
                    <a:pt x="2096" y="20314"/>
                  </a:lnTo>
                  <a:lnTo>
                    <a:pt x="2407" y="20546"/>
                  </a:lnTo>
                  <a:lnTo>
                    <a:pt x="2743" y="20728"/>
                  </a:lnTo>
                  <a:lnTo>
                    <a:pt x="3106" y="20909"/>
                  </a:lnTo>
                  <a:lnTo>
                    <a:pt x="3468" y="21064"/>
                  </a:lnTo>
                  <a:lnTo>
                    <a:pt x="3856" y="21167"/>
                  </a:lnTo>
                  <a:lnTo>
                    <a:pt x="4244" y="21271"/>
                  </a:lnTo>
                  <a:lnTo>
                    <a:pt x="4632" y="21323"/>
                  </a:lnTo>
                  <a:lnTo>
                    <a:pt x="5046" y="21349"/>
                  </a:lnTo>
                  <a:lnTo>
                    <a:pt x="5435" y="21349"/>
                  </a:lnTo>
                  <a:lnTo>
                    <a:pt x="5849" y="21323"/>
                  </a:lnTo>
                  <a:lnTo>
                    <a:pt x="6263" y="21245"/>
                  </a:lnTo>
                  <a:lnTo>
                    <a:pt x="6702" y="21142"/>
                  </a:lnTo>
                  <a:lnTo>
                    <a:pt x="7117" y="21012"/>
                  </a:lnTo>
                  <a:lnTo>
                    <a:pt x="7531" y="20831"/>
                  </a:lnTo>
                  <a:lnTo>
                    <a:pt x="7945" y="20598"/>
                  </a:lnTo>
                  <a:lnTo>
                    <a:pt x="8643" y="20158"/>
                  </a:lnTo>
                  <a:lnTo>
                    <a:pt x="9290" y="19667"/>
                  </a:lnTo>
                  <a:lnTo>
                    <a:pt x="9911" y="19175"/>
                  </a:lnTo>
                  <a:lnTo>
                    <a:pt x="10480" y="18632"/>
                  </a:lnTo>
                  <a:lnTo>
                    <a:pt x="11050" y="18062"/>
                  </a:lnTo>
                  <a:lnTo>
                    <a:pt x="11567" y="17493"/>
                  </a:lnTo>
                  <a:lnTo>
                    <a:pt x="12059" y="16898"/>
                  </a:lnTo>
                  <a:lnTo>
                    <a:pt x="12525" y="16277"/>
                  </a:lnTo>
                  <a:lnTo>
                    <a:pt x="12965" y="15656"/>
                  </a:lnTo>
                  <a:lnTo>
                    <a:pt x="13430" y="15035"/>
                  </a:lnTo>
                  <a:lnTo>
                    <a:pt x="14284" y="13767"/>
                  </a:lnTo>
                  <a:lnTo>
                    <a:pt x="15138" y="12525"/>
                  </a:lnTo>
                  <a:lnTo>
                    <a:pt x="15578" y="11929"/>
                  </a:lnTo>
                  <a:lnTo>
                    <a:pt x="16018" y="11334"/>
                  </a:lnTo>
                  <a:lnTo>
                    <a:pt x="16199" y="11101"/>
                  </a:lnTo>
                  <a:lnTo>
                    <a:pt x="16329" y="10868"/>
                  </a:lnTo>
                  <a:lnTo>
                    <a:pt x="16613" y="10403"/>
                  </a:lnTo>
                  <a:lnTo>
                    <a:pt x="16820" y="9885"/>
                  </a:lnTo>
                  <a:lnTo>
                    <a:pt x="17001" y="9316"/>
                  </a:lnTo>
                  <a:lnTo>
                    <a:pt x="17131" y="8772"/>
                  </a:lnTo>
                  <a:lnTo>
                    <a:pt x="17208" y="8177"/>
                  </a:lnTo>
                  <a:lnTo>
                    <a:pt x="17234" y="7582"/>
                  </a:lnTo>
                  <a:lnTo>
                    <a:pt x="17234" y="6987"/>
                  </a:lnTo>
                  <a:lnTo>
                    <a:pt x="17183" y="6392"/>
                  </a:lnTo>
                  <a:lnTo>
                    <a:pt x="17079" y="5771"/>
                  </a:lnTo>
                  <a:lnTo>
                    <a:pt x="16950" y="5176"/>
                  </a:lnTo>
                  <a:lnTo>
                    <a:pt x="16794" y="4606"/>
                  </a:lnTo>
                  <a:lnTo>
                    <a:pt x="16587" y="4011"/>
                  </a:lnTo>
                  <a:lnTo>
                    <a:pt x="16354" y="3468"/>
                  </a:lnTo>
                  <a:lnTo>
                    <a:pt x="16070" y="2950"/>
                  </a:lnTo>
                  <a:lnTo>
                    <a:pt x="15759" y="2459"/>
                  </a:lnTo>
                  <a:lnTo>
                    <a:pt x="15423" y="1993"/>
                  </a:lnTo>
                  <a:lnTo>
                    <a:pt x="15035" y="1553"/>
                  </a:lnTo>
                  <a:lnTo>
                    <a:pt x="14647" y="1165"/>
                  </a:lnTo>
                  <a:lnTo>
                    <a:pt x="14207" y="828"/>
                  </a:lnTo>
                  <a:lnTo>
                    <a:pt x="13741" y="544"/>
                  </a:lnTo>
                  <a:lnTo>
                    <a:pt x="13508" y="414"/>
                  </a:lnTo>
                  <a:lnTo>
                    <a:pt x="13249" y="311"/>
                  </a:lnTo>
                  <a:lnTo>
                    <a:pt x="13016" y="233"/>
                  </a:lnTo>
                  <a:lnTo>
                    <a:pt x="12732" y="156"/>
                  </a:lnTo>
                  <a:lnTo>
                    <a:pt x="12473" y="78"/>
                  </a:lnTo>
                  <a:lnTo>
                    <a:pt x="12214" y="52"/>
                  </a:lnTo>
                  <a:lnTo>
                    <a:pt x="11930" y="26"/>
                  </a:lnTo>
                  <a:lnTo>
                    <a:pt x="11645" y="0"/>
                  </a:lnTo>
                  <a:close/>
                </a:path>
              </a:pathLst>
            </a:custGeom>
            <a:solidFill>
              <a:srgbClr val="7E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46"/>
            <p:cNvSpPr/>
            <p:nvPr/>
          </p:nvSpPr>
          <p:spPr>
            <a:xfrm>
              <a:off x="5903798" y="3534658"/>
              <a:ext cx="295968" cy="366616"/>
            </a:xfrm>
            <a:custGeom>
              <a:rect b="b" l="l" r="r" t="t"/>
              <a:pathLst>
                <a:path extrusionOk="0" fill="none" h="21349" w="17235">
                  <a:moveTo>
                    <a:pt x="16018" y="11334"/>
                  </a:moveTo>
                  <a:lnTo>
                    <a:pt x="16018" y="11334"/>
                  </a:lnTo>
                  <a:lnTo>
                    <a:pt x="16199" y="11101"/>
                  </a:lnTo>
                  <a:lnTo>
                    <a:pt x="16329" y="10868"/>
                  </a:lnTo>
                  <a:lnTo>
                    <a:pt x="16613" y="10403"/>
                  </a:lnTo>
                  <a:lnTo>
                    <a:pt x="16820" y="9885"/>
                  </a:lnTo>
                  <a:lnTo>
                    <a:pt x="17001" y="9316"/>
                  </a:lnTo>
                  <a:lnTo>
                    <a:pt x="17131" y="8772"/>
                  </a:lnTo>
                  <a:lnTo>
                    <a:pt x="17208" y="8177"/>
                  </a:lnTo>
                  <a:lnTo>
                    <a:pt x="17234" y="7582"/>
                  </a:lnTo>
                  <a:lnTo>
                    <a:pt x="17234" y="6987"/>
                  </a:lnTo>
                  <a:lnTo>
                    <a:pt x="17183" y="6392"/>
                  </a:lnTo>
                  <a:lnTo>
                    <a:pt x="17079" y="5771"/>
                  </a:lnTo>
                  <a:lnTo>
                    <a:pt x="16950" y="5176"/>
                  </a:lnTo>
                  <a:lnTo>
                    <a:pt x="16794" y="4606"/>
                  </a:lnTo>
                  <a:lnTo>
                    <a:pt x="16587" y="4011"/>
                  </a:lnTo>
                  <a:lnTo>
                    <a:pt x="16354" y="3468"/>
                  </a:lnTo>
                  <a:lnTo>
                    <a:pt x="16070" y="2950"/>
                  </a:lnTo>
                  <a:lnTo>
                    <a:pt x="15759" y="2459"/>
                  </a:lnTo>
                  <a:lnTo>
                    <a:pt x="15423" y="1993"/>
                  </a:lnTo>
                  <a:lnTo>
                    <a:pt x="15035" y="1553"/>
                  </a:lnTo>
                  <a:lnTo>
                    <a:pt x="14647" y="1165"/>
                  </a:lnTo>
                  <a:lnTo>
                    <a:pt x="14207" y="828"/>
                  </a:lnTo>
                  <a:lnTo>
                    <a:pt x="13741" y="544"/>
                  </a:lnTo>
                  <a:lnTo>
                    <a:pt x="13508" y="414"/>
                  </a:lnTo>
                  <a:lnTo>
                    <a:pt x="13249" y="311"/>
                  </a:lnTo>
                  <a:lnTo>
                    <a:pt x="13016" y="233"/>
                  </a:lnTo>
                  <a:lnTo>
                    <a:pt x="12732" y="156"/>
                  </a:lnTo>
                  <a:lnTo>
                    <a:pt x="12473" y="78"/>
                  </a:lnTo>
                  <a:lnTo>
                    <a:pt x="12214" y="52"/>
                  </a:lnTo>
                  <a:lnTo>
                    <a:pt x="11930" y="26"/>
                  </a:lnTo>
                  <a:lnTo>
                    <a:pt x="11645" y="0"/>
                  </a:lnTo>
                  <a:lnTo>
                    <a:pt x="11360" y="26"/>
                  </a:lnTo>
                  <a:lnTo>
                    <a:pt x="11050" y="52"/>
                  </a:lnTo>
                  <a:lnTo>
                    <a:pt x="10765" y="104"/>
                  </a:lnTo>
                  <a:lnTo>
                    <a:pt x="10455" y="181"/>
                  </a:lnTo>
                  <a:lnTo>
                    <a:pt x="10144" y="259"/>
                  </a:lnTo>
                  <a:lnTo>
                    <a:pt x="9808" y="363"/>
                  </a:lnTo>
                  <a:lnTo>
                    <a:pt x="9497" y="518"/>
                  </a:lnTo>
                  <a:lnTo>
                    <a:pt x="9161" y="673"/>
                  </a:lnTo>
                  <a:lnTo>
                    <a:pt x="8850" y="828"/>
                  </a:lnTo>
                  <a:lnTo>
                    <a:pt x="8514" y="1035"/>
                  </a:lnTo>
                  <a:lnTo>
                    <a:pt x="8152" y="1268"/>
                  </a:lnTo>
                  <a:lnTo>
                    <a:pt x="7815" y="1527"/>
                  </a:lnTo>
                  <a:lnTo>
                    <a:pt x="7479" y="1812"/>
                  </a:lnTo>
                  <a:lnTo>
                    <a:pt x="7117" y="2096"/>
                  </a:lnTo>
                  <a:lnTo>
                    <a:pt x="7117" y="2096"/>
                  </a:lnTo>
                  <a:lnTo>
                    <a:pt x="6418" y="2769"/>
                  </a:lnTo>
                  <a:lnTo>
                    <a:pt x="5771" y="3442"/>
                  </a:lnTo>
                  <a:lnTo>
                    <a:pt x="5202" y="4115"/>
                  </a:lnTo>
                  <a:lnTo>
                    <a:pt x="4684" y="4787"/>
                  </a:lnTo>
                  <a:lnTo>
                    <a:pt x="4218" y="5460"/>
                  </a:lnTo>
                  <a:lnTo>
                    <a:pt x="3804" y="6159"/>
                  </a:lnTo>
                  <a:lnTo>
                    <a:pt x="3416" y="6858"/>
                  </a:lnTo>
                  <a:lnTo>
                    <a:pt x="3080" y="7582"/>
                  </a:lnTo>
                  <a:lnTo>
                    <a:pt x="2743" y="8307"/>
                  </a:lnTo>
                  <a:lnTo>
                    <a:pt x="2433" y="9057"/>
                  </a:lnTo>
                  <a:lnTo>
                    <a:pt x="1812" y="10610"/>
                  </a:lnTo>
                  <a:lnTo>
                    <a:pt x="1165" y="12292"/>
                  </a:lnTo>
                  <a:lnTo>
                    <a:pt x="440" y="14051"/>
                  </a:lnTo>
                  <a:lnTo>
                    <a:pt x="440" y="14051"/>
                  </a:lnTo>
                  <a:lnTo>
                    <a:pt x="285" y="14491"/>
                  </a:lnTo>
                  <a:lnTo>
                    <a:pt x="156" y="14931"/>
                  </a:lnTo>
                  <a:lnTo>
                    <a:pt x="52" y="15371"/>
                  </a:lnTo>
                  <a:lnTo>
                    <a:pt x="0" y="15811"/>
                  </a:lnTo>
                  <a:lnTo>
                    <a:pt x="0" y="16225"/>
                  </a:lnTo>
                  <a:lnTo>
                    <a:pt x="26" y="16639"/>
                  </a:lnTo>
                  <a:lnTo>
                    <a:pt x="78" y="17027"/>
                  </a:lnTo>
                  <a:lnTo>
                    <a:pt x="156" y="17441"/>
                  </a:lnTo>
                  <a:lnTo>
                    <a:pt x="259" y="17829"/>
                  </a:lnTo>
                  <a:lnTo>
                    <a:pt x="414" y="18192"/>
                  </a:lnTo>
                  <a:lnTo>
                    <a:pt x="570" y="18554"/>
                  </a:lnTo>
                  <a:lnTo>
                    <a:pt x="777" y="18890"/>
                  </a:lnTo>
                  <a:lnTo>
                    <a:pt x="1010" y="19201"/>
                  </a:lnTo>
                  <a:lnTo>
                    <a:pt x="1243" y="19511"/>
                  </a:lnTo>
                  <a:lnTo>
                    <a:pt x="1501" y="19796"/>
                  </a:lnTo>
                  <a:lnTo>
                    <a:pt x="1786" y="20055"/>
                  </a:lnTo>
                  <a:lnTo>
                    <a:pt x="2096" y="20314"/>
                  </a:lnTo>
                  <a:lnTo>
                    <a:pt x="2407" y="20546"/>
                  </a:lnTo>
                  <a:lnTo>
                    <a:pt x="2743" y="20728"/>
                  </a:lnTo>
                  <a:lnTo>
                    <a:pt x="3106" y="20909"/>
                  </a:lnTo>
                  <a:lnTo>
                    <a:pt x="3468" y="21064"/>
                  </a:lnTo>
                  <a:lnTo>
                    <a:pt x="3856" y="21167"/>
                  </a:lnTo>
                  <a:lnTo>
                    <a:pt x="4244" y="21271"/>
                  </a:lnTo>
                  <a:lnTo>
                    <a:pt x="4632" y="21323"/>
                  </a:lnTo>
                  <a:lnTo>
                    <a:pt x="5046" y="21349"/>
                  </a:lnTo>
                  <a:lnTo>
                    <a:pt x="5435" y="21349"/>
                  </a:lnTo>
                  <a:lnTo>
                    <a:pt x="5849" y="21323"/>
                  </a:lnTo>
                  <a:lnTo>
                    <a:pt x="6263" y="21245"/>
                  </a:lnTo>
                  <a:lnTo>
                    <a:pt x="6702" y="21142"/>
                  </a:lnTo>
                  <a:lnTo>
                    <a:pt x="7117" y="21012"/>
                  </a:lnTo>
                  <a:lnTo>
                    <a:pt x="7531" y="20831"/>
                  </a:lnTo>
                  <a:lnTo>
                    <a:pt x="7945" y="20598"/>
                  </a:lnTo>
                  <a:lnTo>
                    <a:pt x="7945" y="20598"/>
                  </a:lnTo>
                  <a:lnTo>
                    <a:pt x="8643" y="20158"/>
                  </a:lnTo>
                  <a:lnTo>
                    <a:pt x="9290" y="19667"/>
                  </a:lnTo>
                  <a:lnTo>
                    <a:pt x="9911" y="19175"/>
                  </a:lnTo>
                  <a:lnTo>
                    <a:pt x="10480" y="18632"/>
                  </a:lnTo>
                  <a:lnTo>
                    <a:pt x="11050" y="18062"/>
                  </a:lnTo>
                  <a:lnTo>
                    <a:pt x="11567" y="17493"/>
                  </a:lnTo>
                  <a:lnTo>
                    <a:pt x="12059" y="16898"/>
                  </a:lnTo>
                  <a:lnTo>
                    <a:pt x="12525" y="16277"/>
                  </a:lnTo>
                  <a:lnTo>
                    <a:pt x="12965" y="15656"/>
                  </a:lnTo>
                  <a:lnTo>
                    <a:pt x="13430" y="15035"/>
                  </a:lnTo>
                  <a:lnTo>
                    <a:pt x="14284" y="13767"/>
                  </a:lnTo>
                  <a:lnTo>
                    <a:pt x="15138" y="12525"/>
                  </a:lnTo>
                  <a:lnTo>
                    <a:pt x="15578" y="11929"/>
                  </a:lnTo>
                  <a:lnTo>
                    <a:pt x="16018" y="113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46"/>
            <p:cNvSpPr/>
            <p:nvPr/>
          </p:nvSpPr>
          <p:spPr>
            <a:xfrm>
              <a:off x="5837135" y="3735508"/>
              <a:ext cx="231537" cy="627466"/>
            </a:xfrm>
            <a:custGeom>
              <a:rect b="b" l="l" r="r" t="t"/>
              <a:pathLst>
                <a:path extrusionOk="0" h="36539" w="13483">
                  <a:moveTo>
                    <a:pt x="8437" y="1"/>
                  </a:moveTo>
                  <a:lnTo>
                    <a:pt x="7997" y="52"/>
                  </a:lnTo>
                  <a:lnTo>
                    <a:pt x="7531" y="104"/>
                  </a:lnTo>
                  <a:lnTo>
                    <a:pt x="7091" y="233"/>
                  </a:lnTo>
                  <a:lnTo>
                    <a:pt x="6651" y="389"/>
                  </a:lnTo>
                  <a:lnTo>
                    <a:pt x="6211" y="596"/>
                  </a:lnTo>
                  <a:lnTo>
                    <a:pt x="5771" y="854"/>
                  </a:lnTo>
                  <a:lnTo>
                    <a:pt x="5357" y="1165"/>
                  </a:lnTo>
                  <a:lnTo>
                    <a:pt x="4943" y="1501"/>
                  </a:lnTo>
                  <a:lnTo>
                    <a:pt x="4555" y="1915"/>
                  </a:lnTo>
                  <a:lnTo>
                    <a:pt x="4167" y="2381"/>
                  </a:lnTo>
                  <a:lnTo>
                    <a:pt x="3831" y="2899"/>
                  </a:lnTo>
                  <a:lnTo>
                    <a:pt x="3494" y="3468"/>
                  </a:lnTo>
                  <a:lnTo>
                    <a:pt x="3184" y="4089"/>
                  </a:lnTo>
                  <a:lnTo>
                    <a:pt x="2925" y="4788"/>
                  </a:lnTo>
                  <a:lnTo>
                    <a:pt x="2640" y="5642"/>
                  </a:lnTo>
                  <a:lnTo>
                    <a:pt x="2382" y="6547"/>
                  </a:lnTo>
                  <a:lnTo>
                    <a:pt x="2149" y="7505"/>
                  </a:lnTo>
                  <a:lnTo>
                    <a:pt x="1916" y="8540"/>
                  </a:lnTo>
                  <a:lnTo>
                    <a:pt x="1709" y="9601"/>
                  </a:lnTo>
                  <a:lnTo>
                    <a:pt x="1502" y="10714"/>
                  </a:lnTo>
                  <a:lnTo>
                    <a:pt x="1347" y="11878"/>
                  </a:lnTo>
                  <a:lnTo>
                    <a:pt x="1165" y="13042"/>
                  </a:lnTo>
                  <a:lnTo>
                    <a:pt x="1036" y="14259"/>
                  </a:lnTo>
                  <a:lnTo>
                    <a:pt x="881" y="15475"/>
                  </a:lnTo>
                  <a:lnTo>
                    <a:pt x="648" y="17933"/>
                  </a:lnTo>
                  <a:lnTo>
                    <a:pt x="467" y="20391"/>
                  </a:lnTo>
                  <a:lnTo>
                    <a:pt x="311" y="22798"/>
                  </a:lnTo>
                  <a:lnTo>
                    <a:pt x="208" y="25127"/>
                  </a:lnTo>
                  <a:lnTo>
                    <a:pt x="104" y="27275"/>
                  </a:lnTo>
                  <a:lnTo>
                    <a:pt x="53" y="29241"/>
                  </a:lnTo>
                  <a:lnTo>
                    <a:pt x="27" y="30949"/>
                  </a:lnTo>
                  <a:lnTo>
                    <a:pt x="1" y="33459"/>
                  </a:lnTo>
                  <a:lnTo>
                    <a:pt x="1" y="34365"/>
                  </a:lnTo>
                  <a:lnTo>
                    <a:pt x="1" y="34675"/>
                  </a:lnTo>
                  <a:lnTo>
                    <a:pt x="53" y="34934"/>
                  </a:lnTo>
                  <a:lnTo>
                    <a:pt x="130" y="35193"/>
                  </a:lnTo>
                  <a:lnTo>
                    <a:pt x="260" y="35426"/>
                  </a:lnTo>
                  <a:lnTo>
                    <a:pt x="415" y="35633"/>
                  </a:lnTo>
                  <a:lnTo>
                    <a:pt x="570" y="35814"/>
                  </a:lnTo>
                  <a:lnTo>
                    <a:pt x="777" y="35969"/>
                  </a:lnTo>
                  <a:lnTo>
                    <a:pt x="1010" y="36125"/>
                  </a:lnTo>
                  <a:lnTo>
                    <a:pt x="1243" y="36228"/>
                  </a:lnTo>
                  <a:lnTo>
                    <a:pt x="1502" y="36332"/>
                  </a:lnTo>
                  <a:lnTo>
                    <a:pt x="1786" y="36409"/>
                  </a:lnTo>
                  <a:lnTo>
                    <a:pt x="2071" y="36461"/>
                  </a:lnTo>
                  <a:lnTo>
                    <a:pt x="2382" y="36513"/>
                  </a:lnTo>
                  <a:lnTo>
                    <a:pt x="2692" y="36539"/>
                  </a:lnTo>
                  <a:lnTo>
                    <a:pt x="3003" y="36539"/>
                  </a:lnTo>
                  <a:lnTo>
                    <a:pt x="3313" y="36513"/>
                  </a:lnTo>
                  <a:lnTo>
                    <a:pt x="3624" y="36461"/>
                  </a:lnTo>
                  <a:lnTo>
                    <a:pt x="3934" y="36409"/>
                  </a:lnTo>
                  <a:lnTo>
                    <a:pt x="4245" y="36332"/>
                  </a:lnTo>
                  <a:lnTo>
                    <a:pt x="4555" y="36228"/>
                  </a:lnTo>
                  <a:lnTo>
                    <a:pt x="4866" y="36125"/>
                  </a:lnTo>
                  <a:lnTo>
                    <a:pt x="5150" y="35995"/>
                  </a:lnTo>
                  <a:lnTo>
                    <a:pt x="5409" y="35840"/>
                  </a:lnTo>
                  <a:lnTo>
                    <a:pt x="5668" y="35685"/>
                  </a:lnTo>
                  <a:lnTo>
                    <a:pt x="5901" y="35478"/>
                  </a:lnTo>
                  <a:lnTo>
                    <a:pt x="6108" y="35296"/>
                  </a:lnTo>
                  <a:lnTo>
                    <a:pt x="6289" y="35064"/>
                  </a:lnTo>
                  <a:lnTo>
                    <a:pt x="6444" y="34831"/>
                  </a:lnTo>
                  <a:lnTo>
                    <a:pt x="6574" y="34572"/>
                  </a:lnTo>
                  <a:lnTo>
                    <a:pt x="6677" y="34313"/>
                  </a:lnTo>
                  <a:lnTo>
                    <a:pt x="6755" y="34028"/>
                  </a:lnTo>
                  <a:lnTo>
                    <a:pt x="6781" y="33718"/>
                  </a:lnTo>
                  <a:lnTo>
                    <a:pt x="7039" y="32942"/>
                  </a:lnTo>
                  <a:lnTo>
                    <a:pt x="7712" y="30742"/>
                  </a:lnTo>
                  <a:lnTo>
                    <a:pt x="8178" y="29190"/>
                  </a:lnTo>
                  <a:lnTo>
                    <a:pt x="8695" y="27430"/>
                  </a:lnTo>
                  <a:lnTo>
                    <a:pt x="9239" y="25437"/>
                  </a:lnTo>
                  <a:lnTo>
                    <a:pt x="9834" y="23264"/>
                  </a:lnTo>
                  <a:lnTo>
                    <a:pt x="10429" y="20961"/>
                  </a:lnTo>
                  <a:lnTo>
                    <a:pt x="11024" y="18580"/>
                  </a:lnTo>
                  <a:lnTo>
                    <a:pt x="11568" y="16096"/>
                  </a:lnTo>
                  <a:lnTo>
                    <a:pt x="12111" y="13612"/>
                  </a:lnTo>
                  <a:lnTo>
                    <a:pt x="12577" y="11102"/>
                  </a:lnTo>
                  <a:lnTo>
                    <a:pt x="12784" y="9885"/>
                  </a:lnTo>
                  <a:lnTo>
                    <a:pt x="12965" y="8643"/>
                  </a:lnTo>
                  <a:lnTo>
                    <a:pt x="13120" y="7453"/>
                  </a:lnTo>
                  <a:lnTo>
                    <a:pt x="13276" y="6263"/>
                  </a:lnTo>
                  <a:lnTo>
                    <a:pt x="13379" y="5124"/>
                  </a:lnTo>
                  <a:lnTo>
                    <a:pt x="13483" y="4011"/>
                  </a:lnTo>
                  <a:lnTo>
                    <a:pt x="13483" y="3649"/>
                  </a:lnTo>
                  <a:lnTo>
                    <a:pt x="13431" y="3287"/>
                  </a:lnTo>
                  <a:lnTo>
                    <a:pt x="13327" y="2950"/>
                  </a:lnTo>
                  <a:lnTo>
                    <a:pt x="13198" y="2614"/>
                  </a:lnTo>
                  <a:lnTo>
                    <a:pt x="13043" y="2304"/>
                  </a:lnTo>
                  <a:lnTo>
                    <a:pt x="12836" y="1993"/>
                  </a:lnTo>
                  <a:lnTo>
                    <a:pt x="12577" y="1683"/>
                  </a:lnTo>
                  <a:lnTo>
                    <a:pt x="12318" y="1398"/>
                  </a:lnTo>
                  <a:lnTo>
                    <a:pt x="12008" y="1165"/>
                  </a:lnTo>
                  <a:lnTo>
                    <a:pt x="11697" y="906"/>
                  </a:lnTo>
                  <a:lnTo>
                    <a:pt x="11335" y="699"/>
                  </a:lnTo>
                  <a:lnTo>
                    <a:pt x="10973" y="518"/>
                  </a:lnTo>
                  <a:lnTo>
                    <a:pt x="10584" y="363"/>
                  </a:lnTo>
                  <a:lnTo>
                    <a:pt x="10170" y="208"/>
                  </a:lnTo>
                  <a:lnTo>
                    <a:pt x="9756" y="104"/>
                  </a:lnTo>
                  <a:lnTo>
                    <a:pt x="9317" y="52"/>
                  </a:lnTo>
                  <a:lnTo>
                    <a:pt x="8877" y="1"/>
                  </a:lnTo>
                  <a:close/>
                </a:path>
              </a:pathLst>
            </a:custGeom>
            <a:solidFill>
              <a:srgbClr val="7E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46"/>
            <p:cNvSpPr/>
            <p:nvPr/>
          </p:nvSpPr>
          <p:spPr>
            <a:xfrm>
              <a:off x="5837135" y="3735508"/>
              <a:ext cx="231537" cy="627466"/>
            </a:xfrm>
            <a:custGeom>
              <a:rect b="b" l="l" r="r" t="t"/>
              <a:pathLst>
                <a:path extrusionOk="0" fill="none" h="36539" w="13483">
                  <a:moveTo>
                    <a:pt x="13483" y="4011"/>
                  </a:moveTo>
                  <a:lnTo>
                    <a:pt x="13483" y="4011"/>
                  </a:lnTo>
                  <a:lnTo>
                    <a:pt x="13483" y="3649"/>
                  </a:lnTo>
                  <a:lnTo>
                    <a:pt x="13431" y="3287"/>
                  </a:lnTo>
                  <a:lnTo>
                    <a:pt x="13327" y="2950"/>
                  </a:lnTo>
                  <a:lnTo>
                    <a:pt x="13198" y="2614"/>
                  </a:lnTo>
                  <a:lnTo>
                    <a:pt x="13043" y="2304"/>
                  </a:lnTo>
                  <a:lnTo>
                    <a:pt x="12836" y="1993"/>
                  </a:lnTo>
                  <a:lnTo>
                    <a:pt x="12577" y="1683"/>
                  </a:lnTo>
                  <a:lnTo>
                    <a:pt x="12318" y="1398"/>
                  </a:lnTo>
                  <a:lnTo>
                    <a:pt x="12008" y="1165"/>
                  </a:lnTo>
                  <a:lnTo>
                    <a:pt x="11697" y="906"/>
                  </a:lnTo>
                  <a:lnTo>
                    <a:pt x="11335" y="699"/>
                  </a:lnTo>
                  <a:lnTo>
                    <a:pt x="10973" y="518"/>
                  </a:lnTo>
                  <a:lnTo>
                    <a:pt x="10584" y="363"/>
                  </a:lnTo>
                  <a:lnTo>
                    <a:pt x="10170" y="208"/>
                  </a:lnTo>
                  <a:lnTo>
                    <a:pt x="9756" y="104"/>
                  </a:lnTo>
                  <a:lnTo>
                    <a:pt x="9317" y="52"/>
                  </a:lnTo>
                  <a:lnTo>
                    <a:pt x="8877" y="1"/>
                  </a:lnTo>
                  <a:lnTo>
                    <a:pt x="8437" y="1"/>
                  </a:lnTo>
                  <a:lnTo>
                    <a:pt x="7997" y="52"/>
                  </a:lnTo>
                  <a:lnTo>
                    <a:pt x="7531" y="104"/>
                  </a:lnTo>
                  <a:lnTo>
                    <a:pt x="7091" y="233"/>
                  </a:lnTo>
                  <a:lnTo>
                    <a:pt x="6651" y="389"/>
                  </a:lnTo>
                  <a:lnTo>
                    <a:pt x="6211" y="596"/>
                  </a:lnTo>
                  <a:lnTo>
                    <a:pt x="5771" y="854"/>
                  </a:lnTo>
                  <a:lnTo>
                    <a:pt x="5357" y="1165"/>
                  </a:lnTo>
                  <a:lnTo>
                    <a:pt x="4943" y="1501"/>
                  </a:lnTo>
                  <a:lnTo>
                    <a:pt x="4555" y="1915"/>
                  </a:lnTo>
                  <a:lnTo>
                    <a:pt x="4167" y="2381"/>
                  </a:lnTo>
                  <a:lnTo>
                    <a:pt x="3831" y="2899"/>
                  </a:lnTo>
                  <a:lnTo>
                    <a:pt x="3494" y="3468"/>
                  </a:lnTo>
                  <a:lnTo>
                    <a:pt x="3184" y="4089"/>
                  </a:lnTo>
                  <a:lnTo>
                    <a:pt x="2925" y="4788"/>
                  </a:lnTo>
                  <a:lnTo>
                    <a:pt x="2925" y="4788"/>
                  </a:lnTo>
                  <a:lnTo>
                    <a:pt x="2640" y="5642"/>
                  </a:lnTo>
                  <a:lnTo>
                    <a:pt x="2382" y="6547"/>
                  </a:lnTo>
                  <a:lnTo>
                    <a:pt x="2149" y="7505"/>
                  </a:lnTo>
                  <a:lnTo>
                    <a:pt x="1916" y="8540"/>
                  </a:lnTo>
                  <a:lnTo>
                    <a:pt x="1709" y="9601"/>
                  </a:lnTo>
                  <a:lnTo>
                    <a:pt x="1502" y="10714"/>
                  </a:lnTo>
                  <a:lnTo>
                    <a:pt x="1347" y="11878"/>
                  </a:lnTo>
                  <a:lnTo>
                    <a:pt x="1165" y="13042"/>
                  </a:lnTo>
                  <a:lnTo>
                    <a:pt x="1036" y="14259"/>
                  </a:lnTo>
                  <a:lnTo>
                    <a:pt x="881" y="15475"/>
                  </a:lnTo>
                  <a:lnTo>
                    <a:pt x="648" y="17933"/>
                  </a:lnTo>
                  <a:lnTo>
                    <a:pt x="467" y="20391"/>
                  </a:lnTo>
                  <a:lnTo>
                    <a:pt x="311" y="22798"/>
                  </a:lnTo>
                  <a:lnTo>
                    <a:pt x="208" y="25127"/>
                  </a:lnTo>
                  <a:lnTo>
                    <a:pt x="104" y="27275"/>
                  </a:lnTo>
                  <a:lnTo>
                    <a:pt x="53" y="29241"/>
                  </a:lnTo>
                  <a:lnTo>
                    <a:pt x="27" y="30949"/>
                  </a:lnTo>
                  <a:lnTo>
                    <a:pt x="1" y="33459"/>
                  </a:lnTo>
                  <a:lnTo>
                    <a:pt x="1" y="34365"/>
                  </a:lnTo>
                  <a:lnTo>
                    <a:pt x="1" y="34365"/>
                  </a:lnTo>
                  <a:lnTo>
                    <a:pt x="1" y="34675"/>
                  </a:lnTo>
                  <a:lnTo>
                    <a:pt x="53" y="34934"/>
                  </a:lnTo>
                  <a:lnTo>
                    <a:pt x="130" y="35193"/>
                  </a:lnTo>
                  <a:lnTo>
                    <a:pt x="260" y="35426"/>
                  </a:lnTo>
                  <a:lnTo>
                    <a:pt x="415" y="35633"/>
                  </a:lnTo>
                  <a:lnTo>
                    <a:pt x="570" y="35814"/>
                  </a:lnTo>
                  <a:lnTo>
                    <a:pt x="777" y="35969"/>
                  </a:lnTo>
                  <a:lnTo>
                    <a:pt x="1010" y="36125"/>
                  </a:lnTo>
                  <a:lnTo>
                    <a:pt x="1243" y="36228"/>
                  </a:lnTo>
                  <a:lnTo>
                    <a:pt x="1502" y="36332"/>
                  </a:lnTo>
                  <a:lnTo>
                    <a:pt x="1786" y="36409"/>
                  </a:lnTo>
                  <a:lnTo>
                    <a:pt x="2071" y="36461"/>
                  </a:lnTo>
                  <a:lnTo>
                    <a:pt x="2382" y="36513"/>
                  </a:lnTo>
                  <a:lnTo>
                    <a:pt x="2692" y="36539"/>
                  </a:lnTo>
                  <a:lnTo>
                    <a:pt x="3003" y="36539"/>
                  </a:lnTo>
                  <a:lnTo>
                    <a:pt x="3313" y="36513"/>
                  </a:lnTo>
                  <a:lnTo>
                    <a:pt x="3624" y="36461"/>
                  </a:lnTo>
                  <a:lnTo>
                    <a:pt x="3934" y="36409"/>
                  </a:lnTo>
                  <a:lnTo>
                    <a:pt x="4245" y="36332"/>
                  </a:lnTo>
                  <a:lnTo>
                    <a:pt x="4555" y="36228"/>
                  </a:lnTo>
                  <a:lnTo>
                    <a:pt x="4866" y="36125"/>
                  </a:lnTo>
                  <a:lnTo>
                    <a:pt x="5150" y="35995"/>
                  </a:lnTo>
                  <a:lnTo>
                    <a:pt x="5409" y="35840"/>
                  </a:lnTo>
                  <a:lnTo>
                    <a:pt x="5668" y="35685"/>
                  </a:lnTo>
                  <a:lnTo>
                    <a:pt x="5901" y="35478"/>
                  </a:lnTo>
                  <a:lnTo>
                    <a:pt x="6108" y="35296"/>
                  </a:lnTo>
                  <a:lnTo>
                    <a:pt x="6289" y="35064"/>
                  </a:lnTo>
                  <a:lnTo>
                    <a:pt x="6444" y="34831"/>
                  </a:lnTo>
                  <a:lnTo>
                    <a:pt x="6574" y="34572"/>
                  </a:lnTo>
                  <a:lnTo>
                    <a:pt x="6677" y="34313"/>
                  </a:lnTo>
                  <a:lnTo>
                    <a:pt x="6755" y="34028"/>
                  </a:lnTo>
                  <a:lnTo>
                    <a:pt x="6781" y="33718"/>
                  </a:lnTo>
                  <a:lnTo>
                    <a:pt x="6781" y="33718"/>
                  </a:lnTo>
                  <a:lnTo>
                    <a:pt x="7039" y="32942"/>
                  </a:lnTo>
                  <a:lnTo>
                    <a:pt x="7712" y="30742"/>
                  </a:lnTo>
                  <a:lnTo>
                    <a:pt x="8178" y="29190"/>
                  </a:lnTo>
                  <a:lnTo>
                    <a:pt x="8695" y="27430"/>
                  </a:lnTo>
                  <a:lnTo>
                    <a:pt x="9239" y="25437"/>
                  </a:lnTo>
                  <a:lnTo>
                    <a:pt x="9834" y="23264"/>
                  </a:lnTo>
                  <a:lnTo>
                    <a:pt x="10429" y="20961"/>
                  </a:lnTo>
                  <a:lnTo>
                    <a:pt x="11024" y="18580"/>
                  </a:lnTo>
                  <a:lnTo>
                    <a:pt x="11568" y="16096"/>
                  </a:lnTo>
                  <a:lnTo>
                    <a:pt x="12111" y="13612"/>
                  </a:lnTo>
                  <a:lnTo>
                    <a:pt x="12577" y="11102"/>
                  </a:lnTo>
                  <a:lnTo>
                    <a:pt x="12784" y="9885"/>
                  </a:lnTo>
                  <a:lnTo>
                    <a:pt x="12965" y="8643"/>
                  </a:lnTo>
                  <a:lnTo>
                    <a:pt x="13120" y="7453"/>
                  </a:lnTo>
                  <a:lnTo>
                    <a:pt x="13276" y="6263"/>
                  </a:lnTo>
                  <a:lnTo>
                    <a:pt x="13379" y="5124"/>
                  </a:lnTo>
                  <a:lnTo>
                    <a:pt x="13483" y="40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46"/>
            <p:cNvSpPr/>
            <p:nvPr/>
          </p:nvSpPr>
          <p:spPr>
            <a:xfrm>
              <a:off x="5984234" y="3735508"/>
              <a:ext cx="84437" cy="71558"/>
            </a:xfrm>
            <a:custGeom>
              <a:rect b="b" l="l" r="r" t="t"/>
              <a:pathLst>
                <a:path extrusionOk="0" h="4167" w="4917">
                  <a:moveTo>
                    <a:pt x="4891" y="4167"/>
                  </a:moveTo>
                  <a:lnTo>
                    <a:pt x="4891" y="4167"/>
                  </a:lnTo>
                  <a:lnTo>
                    <a:pt x="4891" y="4167"/>
                  </a:lnTo>
                  <a:lnTo>
                    <a:pt x="4891" y="4167"/>
                  </a:lnTo>
                  <a:lnTo>
                    <a:pt x="4891" y="4167"/>
                  </a:lnTo>
                  <a:close/>
                  <a:moveTo>
                    <a:pt x="4891" y="4115"/>
                  </a:moveTo>
                  <a:lnTo>
                    <a:pt x="4891" y="4115"/>
                  </a:lnTo>
                  <a:lnTo>
                    <a:pt x="4891" y="4141"/>
                  </a:lnTo>
                  <a:lnTo>
                    <a:pt x="4891" y="4141"/>
                  </a:lnTo>
                  <a:lnTo>
                    <a:pt x="4891" y="4115"/>
                  </a:lnTo>
                  <a:close/>
                  <a:moveTo>
                    <a:pt x="4891" y="4089"/>
                  </a:moveTo>
                  <a:lnTo>
                    <a:pt x="4891" y="4089"/>
                  </a:lnTo>
                  <a:lnTo>
                    <a:pt x="4891" y="4089"/>
                  </a:lnTo>
                  <a:lnTo>
                    <a:pt x="4891" y="4089"/>
                  </a:lnTo>
                  <a:lnTo>
                    <a:pt x="4891" y="4089"/>
                  </a:lnTo>
                  <a:close/>
                  <a:moveTo>
                    <a:pt x="4891" y="4037"/>
                  </a:moveTo>
                  <a:lnTo>
                    <a:pt x="4891" y="4037"/>
                  </a:lnTo>
                  <a:lnTo>
                    <a:pt x="4891" y="4037"/>
                  </a:lnTo>
                  <a:lnTo>
                    <a:pt x="4891" y="4037"/>
                  </a:lnTo>
                  <a:lnTo>
                    <a:pt x="4891" y="4037"/>
                  </a:lnTo>
                  <a:close/>
                  <a:moveTo>
                    <a:pt x="285" y="1"/>
                  </a:moveTo>
                  <a:lnTo>
                    <a:pt x="285" y="1"/>
                  </a:lnTo>
                  <a:lnTo>
                    <a:pt x="725" y="26"/>
                  </a:lnTo>
                  <a:lnTo>
                    <a:pt x="1165" y="104"/>
                  </a:lnTo>
                  <a:lnTo>
                    <a:pt x="1604" y="208"/>
                  </a:lnTo>
                  <a:lnTo>
                    <a:pt x="2018" y="337"/>
                  </a:lnTo>
                  <a:lnTo>
                    <a:pt x="2407" y="518"/>
                  </a:lnTo>
                  <a:lnTo>
                    <a:pt x="2795" y="699"/>
                  </a:lnTo>
                  <a:lnTo>
                    <a:pt x="3131" y="932"/>
                  </a:lnTo>
                  <a:lnTo>
                    <a:pt x="3468" y="1165"/>
                  </a:lnTo>
                  <a:lnTo>
                    <a:pt x="3778" y="1424"/>
                  </a:lnTo>
                  <a:lnTo>
                    <a:pt x="4037" y="1708"/>
                  </a:lnTo>
                  <a:lnTo>
                    <a:pt x="4296" y="2019"/>
                  </a:lnTo>
                  <a:lnTo>
                    <a:pt x="4503" y="2329"/>
                  </a:lnTo>
                  <a:lnTo>
                    <a:pt x="4658" y="2666"/>
                  </a:lnTo>
                  <a:lnTo>
                    <a:pt x="4787" y="3002"/>
                  </a:lnTo>
                  <a:lnTo>
                    <a:pt x="4865" y="3365"/>
                  </a:lnTo>
                  <a:lnTo>
                    <a:pt x="4917" y="3727"/>
                  </a:lnTo>
                  <a:lnTo>
                    <a:pt x="4917" y="3727"/>
                  </a:lnTo>
                  <a:lnTo>
                    <a:pt x="4865" y="3365"/>
                  </a:lnTo>
                  <a:lnTo>
                    <a:pt x="4787" y="3002"/>
                  </a:lnTo>
                  <a:lnTo>
                    <a:pt x="4658" y="2666"/>
                  </a:lnTo>
                  <a:lnTo>
                    <a:pt x="4503" y="2329"/>
                  </a:lnTo>
                  <a:lnTo>
                    <a:pt x="4296" y="2019"/>
                  </a:lnTo>
                  <a:lnTo>
                    <a:pt x="4037" y="1708"/>
                  </a:lnTo>
                  <a:lnTo>
                    <a:pt x="3778" y="1424"/>
                  </a:lnTo>
                  <a:lnTo>
                    <a:pt x="3468" y="1165"/>
                  </a:lnTo>
                  <a:lnTo>
                    <a:pt x="3131" y="932"/>
                  </a:lnTo>
                  <a:lnTo>
                    <a:pt x="2795" y="699"/>
                  </a:lnTo>
                  <a:lnTo>
                    <a:pt x="2407" y="518"/>
                  </a:lnTo>
                  <a:lnTo>
                    <a:pt x="2018" y="337"/>
                  </a:lnTo>
                  <a:lnTo>
                    <a:pt x="1604" y="208"/>
                  </a:lnTo>
                  <a:lnTo>
                    <a:pt x="1165" y="104"/>
                  </a:lnTo>
                  <a:lnTo>
                    <a:pt x="725" y="26"/>
                  </a:lnTo>
                  <a:lnTo>
                    <a:pt x="285" y="1"/>
                  </a:lnTo>
                  <a:close/>
                  <a:moveTo>
                    <a:pt x="78" y="1"/>
                  </a:moveTo>
                  <a:lnTo>
                    <a:pt x="78" y="1"/>
                  </a:lnTo>
                  <a:lnTo>
                    <a:pt x="0" y="1"/>
                  </a:lnTo>
                  <a:lnTo>
                    <a:pt x="0" y="1"/>
                  </a:lnTo>
                  <a:lnTo>
                    <a:pt x="78" y="1"/>
                  </a:lnTo>
                  <a:lnTo>
                    <a:pt x="78" y="1"/>
                  </a:lnTo>
                  <a:close/>
                </a:path>
              </a:pathLst>
            </a:custGeom>
            <a:solidFill>
              <a:srgbClr val="134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46"/>
            <p:cNvSpPr/>
            <p:nvPr/>
          </p:nvSpPr>
          <p:spPr>
            <a:xfrm>
              <a:off x="6068208" y="3807048"/>
              <a:ext cx="17" cy="17"/>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46"/>
            <p:cNvSpPr/>
            <p:nvPr/>
          </p:nvSpPr>
          <p:spPr>
            <a:xfrm>
              <a:off x="6068208" y="3806155"/>
              <a:ext cx="17" cy="464"/>
            </a:xfrm>
            <a:custGeom>
              <a:rect b="b" l="l" r="r" t="t"/>
              <a:pathLst>
                <a:path extrusionOk="0" fill="none" h="27" w="1">
                  <a:moveTo>
                    <a:pt x="1" y="1"/>
                  </a:moveTo>
                  <a:lnTo>
                    <a:pt x="1" y="1"/>
                  </a:lnTo>
                  <a:lnTo>
                    <a:pt x="1" y="27"/>
                  </a:lnTo>
                  <a:lnTo>
                    <a:pt x="1" y="27"/>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46"/>
            <p:cNvSpPr/>
            <p:nvPr/>
          </p:nvSpPr>
          <p:spPr>
            <a:xfrm>
              <a:off x="6068208" y="3805726"/>
              <a:ext cx="17" cy="17"/>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46"/>
            <p:cNvSpPr/>
            <p:nvPr/>
          </p:nvSpPr>
          <p:spPr>
            <a:xfrm>
              <a:off x="6068208" y="3804833"/>
              <a:ext cx="17" cy="17"/>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46"/>
            <p:cNvSpPr/>
            <p:nvPr/>
          </p:nvSpPr>
          <p:spPr>
            <a:xfrm>
              <a:off x="5989111" y="3735508"/>
              <a:ext cx="79560" cy="64002"/>
            </a:xfrm>
            <a:custGeom>
              <a:rect b="b" l="l" r="r" t="t"/>
              <a:pathLst>
                <a:path extrusionOk="0" fill="none" h="3727" w="4633">
                  <a:moveTo>
                    <a:pt x="1" y="1"/>
                  </a:moveTo>
                  <a:lnTo>
                    <a:pt x="1" y="1"/>
                  </a:lnTo>
                  <a:lnTo>
                    <a:pt x="441" y="26"/>
                  </a:lnTo>
                  <a:lnTo>
                    <a:pt x="881" y="104"/>
                  </a:lnTo>
                  <a:lnTo>
                    <a:pt x="1320" y="208"/>
                  </a:lnTo>
                  <a:lnTo>
                    <a:pt x="1734" y="337"/>
                  </a:lnTo>
                  <a:lnTo>
                    <a:pt x="2123" y="518"/>
                  </a:lnTo>
                  <a:lnTo>
                    <a:pt x="2511" y="699"/>
                  </a:lnTo>
                  <a:lnTo>
                    <a:pt x="2847" y="932"/>
                  </a:lnTo>
                  <a:lnTo>
                    <a:pt x="3184" y="1165"/>
                  </a:lnTo>
                  <a:lnTo>
                    <a:pt x="3494" y="1424"/>
                  </a:lnTo>
                  <a:lnTo>
                    <a:pt x="3753" y="1708"/>
                  </a:lnTo>
                  <a:lnTo>
                    <a:pt x="4012" y="2019"/>
                  </a:lnTo>
                  <a:lnTo>
                    <a:pt x="4219" y="2329"/>
                  </a:lnTo>
                  <a:lnTo>
                    <a:pt x="4374" y="2666"/>
                  </a:lnTo>
                  <a:lnTo>
                    <a:pt x="4503" y="3002"/>
                  </a:lnTo>
                  <a:lnTo>
                    <a:pt x="4581" y="3365"/>
                  </a:lnTo>
                  <a:lnTo>
                    <a:pt x="4633" y="3727"/>
                  </a:lnTo>
                  <a:lnTo>
                    <a:pt x="4633" y="3727"/>
                  </a:lnTo>
                  <a:lnTo>
                    <a:pt x="4581" y="3365"/>
                  </a:lnTo>
                  <a:lnTo>
                    <a:pt x="4503" y="3002"/>
                  </a:lnTo>
                  <a:lnTo>
                    <a:pt x="4374" y="2666"/>
                  </a:lnTo>
                  <a:lnTo>
                    <a:pt x="4219" y="2329"/>
                  </a:lnTo>
                  <a:lnTo>
                    <a:pt x="4012" y="2019"/>
                  </a:lnTo>
                  <a:lnTo>
                    <a:pt x="3753" y="1708"/>
                  </a:lnTo>
                  <a:lnTo>
                    <a:pt x="3494" y="1424"/>
                  </a:lnTo>
                  <a:lnTo>
                    <a:pt x="3184" y="1165"/>
                  </a:lnTo>
                  <a:lnTo>
                    <a:pt x="2847" y="932"/>
                  </a:lnTo>
                  <a:lnTo>
                    <a:pt x="2511" y="699"/>
                  </a:lnTo>
                  <a:lnTo>
                    <a:pt x="2123" y="518"/>
                  </a:lnTo>
                  <a:lnTo>
                    <a:pt x="1734" y="337"/>
                  </a:lnTo>
                  <a:lnTo>
                    <a:pt x="1320" y="208"/>
                  </a:lnTo>
                  <a:lnTo>
                    <a:pt x="881" y="104"/>
                  </a:lnTo>
                  <a:lnTo>
                    <a:pt x="441" y="26"/>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46"/>
            <p:cNvSpPr/>
            <p:nvPr/>
          </p:nvSpPr>
          <p:spPr>
            <a:xfrm>
              <a:off x="5984234" y="3735508"/>
              <a:ext cx="1339" cy="17"/>
            </a:xfrm>
            <a:custGeom>
              <a:rect b="b" l="l" r="r" t="t"/>
              <a:pathLst>
                <a:path extrusionOk="0" fill="none" h="1" w="78">
                  <a:moveTo>
                    <a:pt x="78" y="1"/>
                  </a:moveTo>
                  <a:lnTo>
                    <a:pt x="78" y="1"/>
                  </a:lnTo>
                  <a:lnTo>
                    <a:pt x="0" y="1"/>
                  </a:lnTo>
                  <a:lnTo>
                    <a:pt x="0" y="1"/>
                  </a:lnTo>
                  <a:lnTo>
                    <a:pt x="78" y="1"/>
                  </a:lnTo>
                  <a:lnTo>
                    <a:pt x="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46"/>
            <p:cNvSpPr/>
            <p:nvPr/>
          </p:nvSpPr>
          <p:spPr>
            <a:xfrm>
              <a:off x="5886918" y="3816390"/>
              <a:ext cx="893" cy="1786"/>
            </a:xfrm>
            <a:custGeom>
              <a:rect b="b" l="l" r="r" t="t"/>
              <a:pathLst>
                <a:path extrusionOk="0" h="104" w="52">
                  <a:moveTo>
                    <a:pt x="0" y="104"/>
                  </a:moveTo>
                  <a:lnTo>
                    <a:pt x="0" y="104"/>
                  </a:lnTo>
                  <a:lnTo>
                    <a:pt x="0" y="104"/>
                  </a:lnTo>
                  <a:lnTo>
                    <a:pt x="0" y="104"/>
                  </a:lnTo>
                  <a:close/>
                  <a:moveTo>
                    <a:pt x="52" y="0"/>
                  </a:moveTo>
                  <a:lnTo>
                    <a:pt x="52" y="0"/>
                  </a:lnTo>
                  <a:lnTo>
                    <a:pt x="26" y="26"/>
                  </a:lnTo>
                  <a:lnTo>
                    <a:pt x="26" y="26"/>
                  </a:lnTo>
                  <a:lnTo>
                    <a:pt x="52" y="0"/>
                  </a:lnTo>
                  <a:close/>
                </a:path>
              </a:pathLst>
            </a:custGeom>
            <a:solidFill>
              <a:srgbClr val="8D20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46"/>
            <p:cNvSpPr/>
            <p:nvPr/>
          </p:nvSpPr>
          <p:spPr>
            <a:xfrm>
              <a:off x="5886918" y="3818159"/>
              <a:ext cx="17" cy="17"/>
            </a:xfrm>
            <a:custGeom>
              <a:rect b="b" l="l" r="r" t="t"/>
              <a:pathLst>
                <a:path extrusionOk="0" fill="none" h="1" w="1">
                  <a:moveTo>
                    <a:pt x="0" y="1"/>
                  </a:move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46"/>
            <p:cNvSpPr/>
            <p:nvPr/>
          </p:nvSpPr>
          <p:spPr>
            <a:xfrm>
              <a:off x="5887347" y="3816390"/>
              <a:ext cx="464" cy="446"/>
            </a:xfrm>
            <a:custGeom>
              <a:rect b="b" l="l" r="r" t="t"/>
              <a:pathLst>
                <a:path extrusionOk="0" fill="none" h="26" w="27">
                  <a:moveTo>
                    <a:pt x="27" y="0"/>
                  </a:moveTo>
                  <a:lnTo>
                    <a:pt x="27" y="0"/>
                  </a:lnTo>
                  <a:lnTo>
                    <a:pt x="1" y="26"/>
                  </a:lnTo>
                  <a:lnTo>
                    <a:pt x="1" y="26"/>
                  </a:lnTo>
                  <a:lnTo>
                    <a:pt x="2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46"/>
            <p:cNvSpPr/>
            <p:nvPr/>
          </p:nvSpPr>
          <p:spPr>
            <a:xfrm>
              <a:off x="5869144" y="3735508"/>
              <a:ext cx="199527" cy="260421"/>
            </a:xfrm>
            <a:custGeom>
              <a:rect b="b" l="l" r="r" t="t"/>
              <a:pathLst>
                <a:path extrusionOk="0" h="15165" w="11619">
                  <a:moveTo>
                    <a:pt x="6702" y="1"/>
                  </a:moveTo>
                  <a:lnTo>
                    <a:pt x="6314" y="26"/>
                  </a:lnTo>
                  <a:lnTo>
                    <a:pt x="5900" y="78"/>
                  </a:lnTo>
                  <a:lnTo>
                    <a:pt x="5512" y="156"/>
                  </a:lnTo>
                  <a:lnTo>
                    <a:pt x="5124" y="259"/>
                  </a:lnTo>
                  <a:lnTo>
                    <a:pt x="4710" y="415"/>
                  </a:lnTo>
                  <a:lnTo>
                    <a:pt x="4321" y="596"/>
                  </a:lnTo>
                  <a:lnTo>
                    <a:pt x="3933" y="829"/>
                  </a:lnTo>
                  <a:lnTo>
                    <a:pt x="3571" y="1087"/>
                  </a:lnTo>
                  <a:lnTo>
                    <a:pt x="3209" y="1398"/>
                  </a:lnTo>
                  <a:lnTo>
                    <a:pt x="2846" y="1734"/>
                  </a:lnTo>
                  <a:lnTo>
                    <a:pt x="2510" y="2122"/>
                  </a:lnTo>
                  <a:lnTo>
                    <a:pt x="2200" y="2536"/>
                  </a:lnTo>
                  <a:lnTo>
                    <a:pt x="1889" y="3002"/>
                  </a:lnTo>
                  <a:lnTo>
                    <a:pt x="1604" y="3520"/>
                  </a:lnTo>
                  <a:lnTo>
                    <a:pt x="1320" y="4089"/>
                  </a:lnTo>
                  <a:lnTo>
                    <a:pt x="1087" y="4710"/>
                  </a:lnTo>
                  <a:lnTo>
                    <a:pt x="1061" y="4736"/>
                  </a:lnTo>
                  <a:lnTo>
                    <a:pt x="1061" y="4788"/>
                  </a:lnTo>
                  <a:lnTo>
                    <a:pt x="1035" y="4814"/>
                  </a:lnTo>
                  <a:lnTo>
                    <a:pt x="750" y="5719"/>
                  </a:lnTo>
                  <a:lnTo>
                    <a:pt x="492" y="6677"/>
                  </a:lnTo>
                  <a:lnTo>
                    <a:pt x="233" y="7712"/>
                  </a:lnTo>
                  <a:lnTo>
                    <a:pt x="0" y="8825"/>
                  </a:lnTo>
                  <a:lnTo>
                    <a:pt x="673" y="9083"/>
                  </a:lnTo>
                  <a:lnTo>
                    <a:pt x="1372" y="9342"/>
                  </a:lnTo>
                  <a:lnTo>
                    <a:pt x="2044" y="9653"/>
                  </a:lnTo>
                  <a:lnTo>
                    <a:pt x="2691" y="9989"/>
                  </a:lnTo>
                  <a:lnTo>
                    <a:pt x="3364" y="10325"/>
                  </a:lnTo>
                  <a:lnTo>
                    <a:pt x="4011" y="10688"/>
                  </a:lnTo>
                  <a:lnTo>
                    <a:pt x="4632" y="11050"/>
                  </a:lnTo>
                  <a:lnTo>
                    <a:pt x="5253" y="11464"/>
                  </a:lnTo>
                  <a:lnTo>
                    <a:pt x="5874" y="11852"/>
                  </a:lnTo>
                  <a:lnTo>
                    <a:pt x="6495" y="12292"/>
                  </a:lnTo>
                  <a:lnTo>
                    <a:pt x="7090" y="12732"/>
                  </a:lnTo>
                  <a:lnTo>
                    <a:pt x="7685" y="13198"/>
                  </a:lnTo>
                  <a:lnTo>
                    <a:pt x="8255" y="13663"/>
                  </a:lnTo>
                  <a:lnTo>
                    <a:pt x="8824" y="14155"/>
                  </a:lnTo>
                  <a:lnTo>
                    <a:pt x="9367" y="14647"/>
                  </a:lnTo>
                  <a:lnTo>
                    <a:pt x="9911" y="15164"/>
                  </a:lnTo>
                  <a:lnTo>
                    <a:pt x="10221" y="13741"/>
                  </a:lnTo>
                  <a:lnTo>
                    <a:pt x="10480" y="12318"/>
                  </a:lnTo>
                  <a:lnTo>
                    <a:pt x="10739" y="10895"/>
                  </a:lnTo>
                  <a:lnTo>
                    <a:pt x="10972" y="9497"/>
                  </a:lnTo>
                  <a:lnTo>
                    <a:pt x="11179" y="8126"/>
                  </a:lnTo>
                  <a:lnTo>
                    <a:pt x="11360" y="6780"/>
                  </a:lnTo>
                  <a:lnTo>
                    <a:pt x="11489" y="5461"/>
                  </a:lnTo>
                  <a:lnTo>
                    <a:pt x="11593" y="4167"/>
                  </a:lnTo>
                  <a:lnTo>
                    <a:pt x="11593" y="4141"/>
                  </a:lnTo>
                  <a:lnTo>
                    <a:pt x="11593" y="4115"/>
                  </a:lnTo>
                  <a:lnTo>
                    <a:pt x="11593" y="4089"/>
                  </a:lnTo>
                  <a:lnTo>
                    <a:pt x="11593" y="4037"/>
                  </a:lnTo>
                  <a:lnTo>
                    <a:pt x="11619" y="4011"/>
                  </a:lnTo>
                  <a:lnTo>
                    <a:pt x="11619" y="3727"/>
                  </a:lnTo>
                  <a:lnTo>
                    <a:pt x="11567" y="3365"/>
                  </a:lnTo>
                  <a:lnTo>
                    <a:pt x="11489" y="3002"/>
                  </a:lnTo>
                  <a:lnTo>
                    <a:pt x="11360" y="2666"/>
                  </a:lnTo>
                  <a:lnTo>
                    <a:pt x="11205" y="2329"/>
                  </a:lnTo>
                  <a:lnTo>
                    <a:pt x="10998" y="2019"/>
                  </a:lnTo>
                  <a:lnTo>
                    <a:pt x="10739" y="1708"/>
                  </a:lnTo>
                  <a:lnTo>
                    <a:pt x="10480" y="1424"/>
                  </a:lnTo>
                  <a:lnTo>
                    <a:pt x="10170" y="1165"/>
                  </a:lnTo>
                  <a:lnTo>
                    <a:pt x="9833" y="932"/>
                  </a:lnTo>
                  <a:lnTo>
                    <a:pt x="9497" y="699"/>
                  </a:lnTo>
                  <a:lnTo>
                    <a:pt x="9109" y="518"/>
                  </a:lnTo>
                  <a:lnTo>
                    <a:pt x="8720" y="337"/>
                  </a:lnTo>
                  <a:lnTo>
                    <a:pt x="8306" y="208"/>
                  </a:lnTo>
                  <a:lnTo>
                    <a:pt x="7867" y="104"/>
                  </a:lnTo>
                  <a:lnTo>
                    <a:pt x="7427" y="26"/>
                  </a:lnTo>
                  <a:lnTo>
                    <a:pt x="6987"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46"/>
            <p:cNvSpPr/>
            <p:nvPr/>
          </p:nvSpPr>
          <p:spPr>
            <a:xfrm>
              <a:off x="5869144" y="3735508"/>
              <a:ext cx="199527" cy="260421"/>
            </a:xfrm>
            <a:custGeom>
              <a:rect b="b" l="l" r="r" t="t"/>
              <a:pathLst>
                <a:path extrusionOk="0" fill="none" h="15165" w="11619">
                  <a:moveTo>
                    <a:pt x="6780" y="1"/>
                  </a:moveTo>
                  <a:lnTo>
                    <a:pt x="6780" y="1"/>
                  </a:lnTo>
                  <a:lnTo>
                    <a:pt x="6702" y="1"/>
                  </a:lnTo>
                  <a:lnTo>
                    <a:pt x="6702" y="1"/>
                  </a:lnTo>
                  <a:lnTo>
                    <a:pt x="6314" y="26"/>
                  </a:lnTo>
                  <a:lnTo>
                    <a:pt x="5900" y="78"/>
                  </a:lnTo>
                  <a:lnTo>
                    <a:pt x="5512" y="156"/>
                  </a:lnTo>
                  <a:lnTo>
                    <a:pt x="5124" y="259"/>
                  </a:lnTo>
                  <a:lnTo>
                    <a:pt x="4710" y="415"/>
                  </a:lnTo>
                  <a:lnTo>
                    <a:pt x="4321" y="596"/>
                  </a:lnTo>
                  <a:lnTo>
                    <a:pt x="3933" y="829"/>
                  </a:lnTo>
                  <a:lnTo>
                    <a:pt x="3571" y="1087"/>
                  </a:lnTo>
                  <a:lnTo>
                    <a:pt x="3209" y="1398"/>
                  </a:lnTo>
                  <a:lnTo>
                    <a:pt x="2846" y="1734"/>
                  </a:lnTo>
                  <a:lnTo>
                    <a:pt x="2510" y="2122"/>
                  </a:lnTo>
                  <a:lnTo>
                    <a:pt x="2200" y="2536"/>
                  </a:lnTo>
                  <a:lnTo>
                    <a:pt x="1889" y="3002"/>
                  </a:lnTo>
                  <a:lnTo>
                    <a:pt x="1604" y="3520"/>
                  </a:lnTo>
                  <a:lnTo>
                    <a:pt x="1320" y="4089"/>
                  </a:lnTo>
                  <a:lnTo>
                    <a:pt x="1087" y="4710"/>
                  </a:lnTo>
                  <a:lnTo>
                    <a:pt x="1087" y="4710"/>
                  </a:lnTo>
                  <a:lnTo>
                    <a:pt x="1061" y="4736"/>
                  </a:lnTo>
                  <a:lnTo>
                    <a:pt x="1061" y="4736"/>
                  </a:lnTo>
                  <a:lnTo>
                    <a:pt x="1061" y="4788"/>
                  </a:lnTo>
                  <a:lnTo>
                    <a:pt x="1061" y="4788"/>
                  </a:lnTo>
                  <a:lnTo>
                    <a:pt x="1061" y="4788"/>
                  </a:lnTo>
                  <a:lnTo>
                    <a:pt x="1061" y="4788"/>
                  </a:lnTo>
                  <a:lnTo>
                    <a:pt x="1035" y="4814"/>
                  </a:lnTo>
                  <a:lnTo>
                    <a:pt x="1035" y="4814"/>
                  </a:lnTo>
                  <a:lnTo>
                    <a:pt x="1035" y="4814"/>
                  </a:lnTo>
                  <a:lnTo>
                    <a:pt x="750" y="5719"/>
                  </a:lnTo>
                  <a:lnTo>
                    <a:pt x="492" y="6677"/>
                  </a:lnTo>
                  <a:lnTo>
                    <a:pt x="233" y="7712"/>
                  </a:lnTo>
                  <a:lnTo>
                    <a:pt x="0" y="8825"/>
                  </a:lnTo>
                  <a:lnTo>
                    <a:pt x="0" y="8825"/>
                  </a:lnTo>
                  <a:lnTo>
                    <a:pt x="673" y="9083"/>
                  </a:lnTo>
                  <a:lnTo>
                    <a:pt x="1372" y="9342"/>
                  </a:lnTo>
                  <a:lnTo>
                    <a:pt x="2044" y="9653"/>
                  </a:lnTo>
                  <a:lnTo>
                    <a:pt x="2691" y="9989"/>
                  </a:lnTo>
                  <a:lnTo>
                    <a:pt x="3364" y="10325"/>
                  </a:lnTo>
                  <a:lnTo>
                    <a:pt x="4011" y="10688"/>
                  </a:lnTo>
                  <a:lnTo>
                    <a:pt x="4632" y="11050"/>
                  </a:lnTo>
                  <a:lnTo>
                    <a:pt x="5253" y="11464"/>
                  </a:lnTo>
                  <a:lnTo>
                    <a:pt x="5874" y="11852"/>
                  </a:lnTo>
                  <a:lnTo>
                    <a:pt x="6495" y="12292"/>
                  </a:lnTo>
                  <a:lnTo>
                    <a:pt x="7090" y="12732"/>
                  </a:lnTo>
                  <a:lnTo>
                    <a:pt x="7685" y="13198"/>
                  </a:lnTo>
                  <a:lnTo>
                    <a:pt x="8255" y="13663"/>
                  </a:lnTo>
                  <a:lnTo>
                    <a:pt x="8824" y="14155"/>
                  </a:lnTo>
                  <a:lnTo>
                    <a:pt x="9367" y="14647"/>
                  </a:lnTo>
                  <a:lnTo>
                    <a:pt x="9911" y="15164"/>
                  </a:lnTo>
                  <a:lnTo>
                    <a:pt x="9911" y="15164"/>
                  </a:lnTo>
                  <a:lnTo>
                    <a:pt x="10221" y="13741"/>
                  </a:lnTo>
                  <a:lnTo>
                    <a:pt x="10480" y="12318"/>
                  </a:lnTo>
                  <a:lnTo>
                    <a:pt x="10739" y="10895"/>
                  </a:lnTo>
                  <a:lnTo>
                    <a:pt x="10972" y="9497"/>
                  </a:lnTo>
                  <a:lnTo>
                    <a:pt x="11179" y="8126"/>
                  </a:lnTo>
                  <a:lnTo>
                    <a:pt x="11360" y="6780"/>
                  </a:lnTo>
                  <a:lnTo>
                    <a:pt x="11489" y="5461"/>
                  </a:lnTo>
                  <a:lnTo>
                    <a:pt x="11593" y="4167"/>
                  </a:lnTo>
                  <a:lnTo>
                    <a:pt x="11593" y="4167"/>
                  </a:lnTo>
                  <a:lnTo>
                    <a:pt x="11593" y="4167"/>
                  </a:lnTo>
                  <a:lnTo>
                    <a:pt x="11593" y="4167"/>
                  </a:lnTo>
                  <a:lnTo>
                    <a:pt x="11593" y="4141"/>
                  </a:lnTo>
                  <a:lnTo>
                    <a:pt x="11593" y="4141"/>
                  </a:lnTo>
                  <a:lnTo>
                    <a:pt x="11593" y="4115"/>
                  </a:lnTo>
                  <a:lnTo>
                    <a:pt x="11593" y="4115"/>
                  </a:lnTo>
                  <a:lnTo>
                    <a:pt x="11593" y="4089"/>
                  </a:lnTo>
                  <a:lnTo>
                    <a:pt x="11593" y="4089"/>
                  </a:lnTo>
                  <a:lnTo>
                    <a:pt x="11593" y="4089"/>
                  </a:lnTo>
                  <a:lnTo>
                    <a:pt x="11593" y="4089"/>
                  </a:lnTo>
                  <a:lnTo>
                    <a:pt x="11593" y="4037"/>
                  </a:lnTo>
                  <a:lnTo>
                    <a:pt x="11593" y="4037"/>
                  </a:lnTo>
                  <a:lnTo>
                    <a:pt x="11593" y="4037"/>
                  </a:lnTo>
                  <a:lnTo>
                    <a:pt x="11593" y="4037"/>
                  </a:lnTo>
                  <a:lnTo>
                    <a:pt x="11619" y="4011"/>
                  </a:lnTo>
                  <a:lnTo>
                    <a:pt x="11619" y="4011"/>
                  </a:lnTo>
                  <a:lnTo>
                    <a:pt x="11619" y="3727"/>
                  </a:lnTo>
                  <a:lnTo>
                    <a:pt x="11619" y="3727"/>
                  </a:lnTo>
                  <a:lnTo>
                    <a:pt x="11567" y="3365"/>
                  </a:lnTo>
                  <a:lnTo>
                    <a:pt x="11489" y="3002"/>
                  </a:lnTo>
                  <a:lnTo>
                    <a:pt x="11360" y="2666"/>
                  </a:lnTo>
                  <a:lnTo>
                    <a:pt x="11205" y="2329"/>
                  </a:lnTo>
                  <a:lnTo>
                    <a:pt x="10998" y="2019"/>
                  </a:lnTo>
                  <a:lnTo>
                    <a:pt x="10739" y="1708"/>
                  </a:lnTo>
                  <a:lnTo>
                    <a:pt x="10480" y="1424"/>
                  </a:lnTo>
                  <a:lnTo>
                    <a:pt x="10170" y="1165"/>
                  </a:lnTo>
                  <a:lnTo>
                    <a:pt x="9833" y="932"/>
                  </a:lnTo>
                  <a:lnTo>
                    <a:pt x="9497" y="699"/>
                  </a:lnTo>
                  <a:lnTo>
                    <a:pt x="9109" y="518"/>
                  </a:lnTo>
                  <a:lnTo>
                    <a:pt x="8720" y="337"/>
                  </a:lnTo>
                  <a:lnTo>
                    <a:pt x="8306" y="208"/>
                  </a:lnTo>
                  <a:lnTo>
                    <a:pt x="7867" y="104"/>
                  </a:lnTo>
                  <a:lnTo>
                    <a:pt x="7427" y="26"/>
                  </a:lnTo>
                  <a:lnTo>
                    <a:pt x="6987" y="1"/>
                  </a:lnTo>
                  <a:lnTo>
                    <a:pt x="6987" y="1"/>
                  </a:lnTo>
                  <a:lnTo>
                    <a:pt x="678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46"/>
            <p:cNvSpPr/>
            <p:nvPr/>
          </p:nvSpPr>
          <p:spPr>
            <a:xfrm>
              <a:off x="5750482" y="2958744"/>
              <a:ext cx="445283" cy="645686"/>
            </a:xfrm>
            <a:custGeom>
              <a:rect b="b" l="l" r="r" t="t"/>
              <a:pathLst>
                <a:path extrusionOk="0" h="37600" w="25930">
                  <a:moveTo>
                    <a:pt x="12965" y="1"/>
                  </a:moveTo>
                  <a:lnTo>
                    <a:pt x="6134" y="1864"/>
                  </a:lnTo>
                  <a:lnTo>
                    <a:pt x="2925" y="2718"/>
                  </a:lnTo>
                  <a:lnTo>
                    <a:pt x="2563" y="2822"/>
                  </a:lnTo>
                  <a:lnTo>
                    <a:pt x="2226" y="2977"/>
                  </a:lnTo>
                  <a:lnTo>
                    <a:pt x="1916" y="3158"/>
                  </a:lnTo>
                  <a:lnTo>
                    <a:pt x="1631" y="3339"/>
                  </a:lnTo>
                  <a:lnTo>
                    <a:pt x="1347" y="3572"/>
                  </a:lnTo>
                  <a:lnTo>
                    <a:pt x="1088" y="3805"/>
                  </a:lnTo>
                  <a:lnTo>
                    <a:pt x="855" y="4064"/>
                  </a:lnTo>
                  <a:lnTo>
                    <a:pt x="648" y="4348"/>
                  </a:lnTo>
                  <a:lnTo>
                    <a:pt x="467" y="4659"/>
                  </a:lnTo>
                  <a:lnTo>
                    <a:pt x="311" y="4969"/>
                  </a:lnTo>
                  <a:lnTo>
                    <a:pt x="208" y="5306"/>
                  </a:lnTo>
                  <a:lnTo>
                    <a:pt x="104" y="5642"/>
                  </a:lnTo>
                  <a:lnTo>
                    <a:pt x="27" y="6004"/>
                  </a:lnTo>
                  <a:lnTo>
                    <a:pt x="1" y="6367"/>
                  </a:lnTo>
                  <a:lnTo>
                    <a:pt x="1" y="6729"/>
                  </a:lnTo>
                  <a:lnTo>
                    <a:pt x="53" y="7091"/>
                  </a:lnTo>
                  <a:lnTo>
                    <a:pt x="2459" y="13509"/>
                  </a:lnTo>
                  <a:lnTo>
                    <a:pt x="2692" y="14156"/>
                  </a:lnTo>
                  <a:lnTo>
                    <a:pt x="2899" y="14828"/>
                  </a:lnTo>
                  <a:lnTo>
                    <a:pt x="3106" y="15475"/>
                  </a:lnTo>
                  <a:lnTo>
                    <a:pt x="3261" y="16148"/>
                  </a:lnTo>
                  <a:lnTo>
                    <a:pt x="3417" y="16821"/>
                  </a:lnTo>
                  <a:lnTo>
                    <a:pt x="3520" y="17520"/>
                  </a:lnTo>
                  <a:lnTo>
                    <a:pt x="3624" y="18192"/>
                  </a:lnTo>
                  <a:lnTo>
                    <a:pt x="3701" y="18865"/>
                  </a:lnTo>
                  <a:lnTo>
                    <a:pt x="3727" y="19564"/>
                  </a:lnTo>
                  <a:lnTo>
                    <a:pt x="3753" y="20262"/>
                  </a:lnTo>
                  <a:lnTo>
                    <a:pt x="3753" y="20935"/>
                  </a:lnTo>
                  <a:lnTo>
                    <a:pt x="3753" y="21634"/>
                  </a:lnTo>
                  <a:lnTo>
                    <a:pt x="3701" y="22307"/>
                  </a:lnTo>
                  <a:lnTo>
                    <a:pt x="3624" y="23005"/>
                  </a:lnTo>
                  <a:lnTo>
                    <a:pt x="3546" y="23704"/>
                  </a:lnTo>
                  <a:lnTo>
                    <a:pt x="3417" y="24377"/>
                  </a:lnTo>
                  <a:lnTo>
                    <a:pt x="1502" y="34521"/>
                  </a:lnTo>
                  <a:lnTo>
                    <a:pt x="1528" y="34728"/>
                  </a:lnTo>
                  <a:lnTo>
                    <a:pt x="1579" y="34909"/>
                  </a:lnTo>
                  <a:lnTo>
                    <a:pt x="1657" y="35090"/>
                  </a:lnTo>
                  <a:lnTo>
                    <a:pt x="1761" y="35245"/>
                  </a:lnTo>
                  <a:lnTo>
                    <a:pt x="1916" y="35426"/>
                  </a:lnTo>
                  <a:lnTo>
                    <a:pt x="2071" y="35582"/>
                  </a:lnTo>
                  <a:lnTo>
                    <a:pt x="2278" y="35737"/>
                  </a:lnTo>
                  <a:lnTo>
                    <a:pt x="2485" y="35866"/>
                  </a:lnTo>
                  <a:lnTo>
                    <a:pt x="2744" y="36021"/>
                  </a:lnTo>
                  <a:lnTo>
                    <a:pt x="3003" y="36151"/>
                  </a:lnTo>
                  <a:lnTo>
                    <a:pt x="3624" y="36410"/>
                  </a:lnTo>
                  <a:lnTo>
                    <a:pt x="4322" y="36642"/>
                  </a:lnTo>
                  <a:lnTo>
                    <a:pt x="5099" y="36824"/>
                  </a:lnTo>
                  <a:lnTo>
                    <a:pt x="5927" y="37005"/>
                  </a:lnTo>
                  <a:lnTo>
                    <a:pt x="6832" y="37160"/>
                  </a:lnTo>
                  <a:lnTo>
                    <a:pt x="7764" y="37289"/>
                  </a:lnTo>
                  <a:lnTo>
                    <a:pt x="8773" y="37419"/>
                  </a:lnTo>
                  <a:lnTo>
                    <a:pt x="9782" y="37496"/>
                  </a:lnTo>
                  <a:lnTo>
                    <a:pt x="10843" y="37548"/>
                  </a:lnTo>
                  <a:lnTo>
                    <a:pt x="11904" y="37600"/>
                  </a:lnTo>
                  <a:lnTo>
                    <a:pt x="14052" y="37600"/>
                  </a:lnTo>
                  <a:lnTo>
                    <a:pt x="15113" y="37548"/>
                  </a:lnTo>
                  <a:lnTo>
                    <a:pt x="16148" y="37496"/>
                  </a:lnTo>
                  <a:lnTo>
                    <a:pt x="17183" y="37419"/>
                  </a:lnTo>
                  <a:lnTo>
                    <a:pt x="18166" y="37289"/>
                  </a:lnTo>
                  <a:lnTo>
                    <a:pt x="19124" y="37160"/>
                  </a:lnTo>
                  <a:lnTo>
                    <a:pt x="20004" y="37005"/>
                  </a:lnTo>
                  <a:lnTo>
                    <a:pt x="20858" y="36824"/>
                  </a:lnTo>
                  <a:lnTo>
                    <a:pt x="21634" y="36642"/>
                  </a:lnTo>
                  <a:lnTo>
                    <a:pt x="22333" y="36410"/>
                  </a:lnTo>
                  <a:lnTo>
                    <a:pt x="22928" y="36151"/>
                  </a:lnTo>
                  <a:lnTo>
                    <a:pt x="23212" y="36021"/>
                  </a:lnTo>
                  <a:lnTo>
                    <a:pt x="23445" y="35866"/>
                  </a:lnTo>
                  <a:lnTo>
                    <a:pt x="23678" y="35737"/>
                  </a:lnTo>
                  <a:lnTo>
                    <a:pt x="23859" y="35582"/>
                  </a:lnTo>
                  <a:lnTo>
                    <a:pt x="24040" y="35426"/>
                  </a:lnTo>
                  <a:lnTo>
                    <a:pt x="24170" y="35245"/>
                  </a:lnTo>
                  <a:lnTo>
                    <a:pt x="24299" y="35090"/>
                  </a:lnTo>
                  <a:lnTo>
                    <a:pt x="24377" y="34909"/>
                  </a:lnTo>
                  <a:lnTo>
                    <a:pt x="24429" y="34728"/>
                  </a:lnTo>
                  <a:lnTo>
                    <a:pt x="24429" y="34521"/>
                  </a:lnTo>
                  <a:lnTo>
                    <a:pt x="22772" y="23523"/>
                  </a:lnTo>
                  <a:lnTo>
                    <a:pt x="22695" y="22954"/>
                  </a:lnTo>
                  <a:lnTo>
                    <a:pt x="22643" y="22358"/>
                  </a:lnTo>
                  <a:lnTo>
                    <a:pt x="22591" y="21789"/>
                  </a:lnTo>
                  <a:lnTo>
                    <a:pt x="22565" y="21194"/>
                  </a:lnTo>
                  <a:lnTo>
                    <a:pt x="22565" y="20599"/>
                  </a:lnTo>
                  <a:lnTo>
                    <a:pt x="22565" y="20030"/>
                  </a:lnTo>
                  <a:lnTo>
                    <a:pt x="22591" y="19434"/>
                  </a:lnTo>
                  <a:lnTo>
                    <a:pt x="22617" y="18865"/>
                  </a:lnTo>
                  <a:lnTo>
                    <a:pt x="22695" y="18270"/>
                  </a:lnTo>
                  <a:lnTo>
                    <a:pt x="22772" y="17701"/>
                  </a:lnTo>
                  <a:lnTo>
                    <a:pt x="22850" y="17106"/>
                  </a:lnTo>
                  <a:lnTo>
                    <a:pt x="22954" y="16536"/>
                  </a:lnTo>
                  <a:lnTo>
                    <a:pt x="23083" y="15967"/>
                  </a:lnTo>
                  <a:lnTo>
                    <a:pt x="23238" y="15398"/>
                  </a:lnTo>
                  <a:lnTo>
                    <a:pt x="23393" y="14828"/>
                  </a:lnTo>
                  <a:lnTo>
                    <a:pt x="23549" y="14259"/>
                  </a:lnTo>
                  <a:lnTo>
                    <a:pt x="25904" y="7091"/>
                  </a:lnTo>
                  <a:lnTo>
                    <a:pt x="25929" y="6729"/>
                  </a:lnTo>
                  <a:lnTo>
                    <a:pt x="25929" y="6367"/>
                  </a:lnTo>
                  <a:lnTo>
                    <a:pt x="25904" y="6004"/>
                  </a:lnTo>
                  <a:lnTo>
                    <a:pt x="25852" y="5642"/>
                  </a:lnTo>
                  <a:lnTo>
                    <a:pt x="25748" y="5306"/>
                  </a:lnTo>
                  <a:lnTo>
                    <a:pt x="25619" y="4969"/>
                  </a:lnTo>
                  <a:lnTo>
                    <a:pt x="25464" y="4659"/>
                  </a:lnTo>
                  <a:lnTo>
                    <a:pt x="25282" y="4348"/>
                  </a:lnTo>
                  <a:lnTo>
                    <a:pt x="25075" y="4064"/>
                  </a:lnTo>
                  <a:lnTo>
                    <a:pt x="24843" y="3805"/>
                  </a:lnTo>
                  <a:lnTo>
                    <a:pt x="24610" y="3572"/>
                  </a:lnTo>
                  <a:lnTo>
                    <a:pt x="24325" y="3339"/>
                  </a:lnTo>
                  <a:lnTo>
                    <a:pt x="24015" y="3158"/>
                  </a:lnTo>
                  <a:lnTo>
                    <a:pt x="23704" y="2977"/>
                  </a:lnTo>
                  <a:lnTo>
                    <a:pt x="23368" y="2822"/>
                  </a:lnTo>
                  <a:lnTo>
                    <a:pt x="23005" y="2718"/>
                  </a:lnTo>
                  <a:lnTo>
                    <a:pt x="20237" y="1968"/>
                  </a:lnTo>
                  <a:lnTo>
                    <a:pt x="129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46"/>
            <p:cNvSpPr/>
            <p:nvPr/>
          </p:nvSpPr>
          <p:spPr>
            <a:xfrm>
              <a:off x="5855355" y="2958744"/>
              <a:ext cx="243094" cy="103121"/>
            </a:xfrm>
            <a:custGeom>
              <a:rect b="b" l="l" r="r" t="t"/>
              <a:pathLst>
                <a:path extrusionOk="0" h="6005" w="14156">
                  <a:moveTo>
                    <a:pt x="6858" y="1"/>
                  </a:moveTo>
                  <a:lnTo>
                    <a:pt x="27" y="1864"/>
                  </a:lnTo>
                  <a:lnTo>
                    <a:pt x="1" y="1890"/>
                  </a:lnTo>
                  <a:lnTo>
                    <a:pt x="27" y="1968"/>
                  </a:lnTo>
                  <a:lnTo>
                    <a:pt x="104" y="2045"/>
                  </a:lnTo>
                  <a:lnTo>
                    <a:pt x="208" y="2149"/>
                  </a:lnTo>
                  <a:lnTo>
                    <a:pt x="493" y="2382"/>
                  </a:lnTo>
                  <a:lnTo>
                    <a:pt x="932" y="2666"/>
                  </a:lnTo>
                  <a:lnTo>
                    <a:pt x="1450" y="3003"/>
                  </a:lnTo>
                  <a:lnTo>
                    <a:pt x="2045" y="3339"/>
                  </a:lnTo>
                  <a:lnTo>
                    <a:pt x="3339" y="4089"/>
                  </a:lnTo>
                  <a:lnTo>
                    <a:pt x="4659" y="4788"/>
                  </a:lnTo>
                  <a:lnTo>
                    <a:pt x="5849" y="5409"/>
                  </a:lnTo>
                  <a:lnTo>
                    <a:pt x="6988" y="6004"/>
                  </a:lnTo>
                  <a:lnTo>
                    <a:pt x="7583" y="5771"/>
                  </a:lnTo>
                  <a:lnTo>
                    <a:pt x="8540" y="5306"/>
                  </a:lnTo>
                  <a:lnTo>
                    <a:pt x="9756" y="4711"/>
                  </a:lnTo>
                  <a:lnTo>
                    <a:pt x="11050" y="4012"/>
                  </a:lnTo>
                  <a:lnTo>
                    <a:pt x="12292" y="3339"/>
                  </a:lnTo>
                  <a:lnTo>
                    <a:pt x="13301" y="2718"/>
                  </a:lnTo>
                  <a:lnTo>
                    <a:pt x="13690" y="2459"/>
                  </a:lnTo>
                  <a:lnTo>
                    <a:pt x="13974" y="2226"/>
                  </a:lnTo>
                  <a:lnTo>
                    <a:pt x="14130" y="2071"/>
                  </a:lnTo>
                  <a:lnTo>
                    <a:pt x="14155" y="2019"/>
                  </a:lnTo>
                  <a:lnTo>
                    <a:pt x="14130" y="1968"/>
                  </a:lnTo>
                  <a:lnTo>
                    <a:pt x="685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46"/>
            <p:cNvSpPr/>
            <p:nvPr/>
          </p:nvSpPr>
          <p:spPr>
            <a:xfrm>
              <a:off x="5968676" y="3266698"/>
              <a:ext cx="374618" cy="204421"/>
            </a:xfrm>
            <a:custGeom>
              <a:rect b="b" l="l" r="r" t="t"/>
              <a:pathLst>
                <a:path extrusionOk="0" h="11904" w="21815">
                  <a:moveTo>
                    <a:pt x="1941" y="1"/>
                  </a:moveTo>
                  <a:lnTo>
                    <a:pt x="1838" y="26"/>
                  </a:lnTo>
                  <a:lnTo>
                    <a:pt x="1708" y="52"/>
                  </a:lnTo>
                  <a:lnTo>
                    <a:pt x="1605" y="130"/>
                  </a:lnTo>
                  <a:lnTo>
                    <a:pt x="1501" y="233"/>
                  </a:lnTo>
                  <a:lnTo>
                    <a:pt x="1372" y="363"/>
                  </a:lnTo>
                  <a:lnTo>
                    <a:pt x="1165" y="673"/>
                  </a:lnTo>
                  <a:lnTo>
                    <a:pt x="958" y="1062"/>
                  </a:lnTo>
                  <a:lnTo>
                    <a:pt x="751" y="1501"/>
                  </a:lnTo>
                  <a:lnTo>
                    <a:pt x="544" y="1967"/>
                  </a:lnTo>
                  <a:lnTo>
                    <a:pt x="389" y="2485"/>
                  </a:lnTo>
                  <a:lnTo>
                    <a:pt x="233" y="3002"/>
                  </a:lnTo>
                  <a:lnTo>
                    <a:pt x="130" y="3494"/>
                  </a:lnTo>
                  <a:lnTo>
                    <a:pt x="52" y="3986"/>
                  </a:lnTo>
                  <a:lnTo>
                    <a:pt x="0" y="4400"/>
                  </a:lnTo>
                  <a:lnTo>
                    <a:pt x="26" y="4788"/>
                  </a:lnTo>
                  <a:lnTo>
                    <a:pt x="52" y="4969"/>
                  </a:lnTo>
                  <a:lnTo>
                    <a:pt x="78" y="5098"/>
                  </a:lnTo>
                  <a:lnTo>
                    <a:pt x="130" y="5228"/>
                  </a:lnTo>
                  <a:lnTo>
                    <a:pt x="182" y="5331"/>
                  </a:lnTo>
                  <a:lnTo>
                    <a:pt x="259" y="5409"/>
                  </a:lnTo>
                  <a:lnTo>
                    <a:pt x="363" y="5461"/>
                  </a:lnTo>
                  <a:lnTo>
                    <a:pt x="2329" y="6289"/>
                  </a:lnTo>
                  <a:lnTo>
                    <a:pt x="4477" y="7168"/>
                  </a:lnTo>
                  <a:lnTo>
                    <a:pt x="7065" y="8229"/>
                  </a:lnTo>
                  <a:lnTo>
                    <a:pt x="9911" y="9316"/>
                  </a:lnTo>
                  <a:lnTo>
                    <a:pt x="11360" y="9860"/>
                  </a:lnTo>
                  <a:lnTo>
                    <a:pt x="12784" y="10351"/>
                  </a:lnTo>
                  <a:lnTo>
                    <a:pt x="14129" y="10817"/>
                  </a:lnTo>
                  <a:lnTo>
                    <a:pt x="15423" y="11231"/>
                  </a:lnTo>
                  <a:lnTo>
                    <a:pt x="16587" y="11567"/>
                  </a:lnTo>
                  <a:lnTo>
                    <a:pt x="17648" y="11826"/>
                  </a:lnTo>
                  <a:lnTo>
                    <a:pt x="17985" y="11878"/>
                  </a:lnTo>
                  <a:lnTo>
                    <a:pt x="18321" y="11904"/>
                  </a:lnTo>
                  <a:lnTo>
                    <a:pt x="18658" y="11904"/>
                  </a:lnTo>
                  <a:lnTo>
                    <a:pt x="18968" y="11852"/>
                  </a:lnTo>
                  <a:lnTo>
                    <a:pt x="19279" y="11774"/>
                  </a:lnTo>
                  <a:lnTo>
                    <a:pt x="19563" y="11671"/>
                  </a:lnTo>
                  <a:lnTo>
                    <a:pt x="19822" y="11542"/>
                  </a:lnTo>
                  <a:lnTo>
                    <a:pt x="20107" y="11386"/>
                  </a:lnTo>
                  <a:lnTo>
                    <a:pt x="20340" y="11205"/>
                  </a:lnTo>
                  <a:lnTo>
                    <a:pt x="20572" y="11024"/>
                  </a:lnTo>
                  <a:lnTo>
                    <a:pt x="20779" y="10791"/>
                  </a:lnTo>
                  <a:lnTo>
                    <a:pt x="20961" y="10558"/>
                  </a:lnTo>
                  <a:lnTo>
                    <a:pt x="21142" y="10300"/>
                  </a:lnTo>
                  <a:lnTo>
                    <a:pt x="21297" y="10041"/>
                  </a:lnTo>
                  <a:lnTo>
                    <a:pt x="21452" y="9756"/>
                  </a:lnTo>
                  <a:lnTo>
                    <a:pt x="21556" y="9471"/>
                  </a:lnTo>
                  <a:lnTo>
                    <a:pt x="21659" y="9187"/>
                  </a:lnTo>
                  <a:lnTo>
                    <a:pt x="21737" y="8902"/>
                  </a:lnTo>
                  <a:lnTo>
                    <a:pt x="21789" y="8592"/>
                  </a:lnTo>
                  <a:lnTo>
                    <a:pt x="21814" y="8281"/>
                  </a:lnTo>
                  <a:lnTo>
                    <a:pt x="21814" y="7971"/>
                  </a:lnTo>
                  <a:lnTo>
                    <a:pt x="21789" y="7686"/>
                  </a:lnTo>
                  <a:lnTo>
                    <a:pt x="21737" y="7375"/>
                  </a:lnTo>
                  <a:lnTo>
                    <a:pt x="21659" y="7091"/>
                  </a:lnTo>
                  <a:lnTo>
                    <a:pt x="21582" y="6806"/>
                  </a:lnTo>
                  <a:lnTo>
                    <a:pt x="21452" y="6522"/>
                  </a:lnTo>
                  <a:lnTo>
                    <a:pt x="21297" y="6263"/>
                  </a:lnTo>
                  <a:lnTo>
                    <a:pt x="21116" y="6030"/>
                  </a:lnTo>
                  <a:lnTo>
                    <a:pt x="20883" y="5771"/>
                  </a:lnTo>
                  <a:lnTo>
                    <a:pt x="20650" y="5564"/>
                  </a:lnTo>
                  <a:lnTo>
                    <a:pt x="20365" y="5357"/>
                  </a:lnTo>
                  <a:lnTo>
                    <a:pt x="20081" y="5202"/>
                  </a:lnTo>
                  <a:lnTo>
                    <a:pt x="19563" y="4943"/>
                  </a:lnTo>
                  <a:lnTo>
                    <a:pt x="18994" y="4684"/>
                  </a:lnTo>
                  <a:lnTo>
                    <a:pt x="17778" y="4193"/>
                  </a:lnTo>
                  <a:lnTo>
                    <a:pt x="16432" y="3701"/>
                  </a:lnTo>
                  <a:lnTo>
                    <a:pt x="15009" y="3235"/>
                  </a:lnTo>
                  <a:lnTo>
                    <a:pt x="13534" y="2795"/>
                  </a:lnTo>
                  <a:lnTo>
                    <a:pt x="12033" y="2355"/>
                  </a:lnTo>
                  <a:lnTo>
                    <a:pt x="10532" y="1967"/>
                  </a:lnTo>
                  <a:lnTo>
                    <a:pt x="9057" y="1579"/>
                  </a:lnTo>
                  <a:lnTo>
                    <a:pt x="6340" y="932"/>
                  </a:lnTo>
                  <a:lnTo>
                    <a:pt x="4115" y="440"/>
                  </a:lnTo>
                  <a:lnTo>
                    <a:pt x="2045" y="26"/>
                  </a:lnTo>
                  <a:lnTo>
                    <a:pt x="19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46"/>
            <p:cNvSpPr/>
            <p:nvPr/>
          </p:nvSpPr>
          <p:spPr>
            <a:xfrm>
              <a:off x="5915802" y="2872538"/>
              <a:ext cx="112428" cy="159550"/>
            </a:xfrm>
            <a:custGeom>
              <a:rect b="b" l="l" r="r" t="t"/>
              <a:pathLst>
                <a:path extrusionOk="0" h="9291" w="6547">
                  <a:moveTo>
                    <a:pt x="1035" y="1"/>
                  </a:moveTo>
                  <a:lnTo>
                    <a:pt x="0" y="7790"/>
                  </a:lnTo>
                  <a:lnTo>
                    <a:pt x="26" y="7971"/>
                  </a:lnTo>
                  <a:lnTo>
                    <a:pt x="78" y="8126"/>
                  </a:lnTo>
                  <a:lnTo>
                    <a:pt x="181" y="8281"/>
                  </a:lnTo>
                  <a:lnTo>
                    <a:pt x="285" y="8437"/>
                  </a:lnTo>
                  <a:lnTo>
                    <a:pt x="440" y="8566"/>
                  </a:lnTo>
                  <a:lnTo>
                    <a:pt x="621" y="8695"/>
                  </a:lnTo>
                  <a:lnTo>
                    <a:pt x="802" y="8799"/>
                  </a:lnTo>
                  <a:lnTo>
                    <a:pt x="1035" y="8902"/>
                  </a:lnTo>
                  <a:lnTo>
                    <a:pt x="1268" y="9006"/>
                  </a:lnTo>
                  <a:lnTo>
                    <a:pt x="1527" y="9084"/>
                  </a:lnTo>
                  <a:lnTo>
                    <a:pt x="2070" y="9187"/>
                  </a:lnTo>
                  <a:lnTo>
                    <a:pt x="2665" y="9265"/>
                  </a:lnTo>
                  <a:lnTo>
                    <a:pt x="3286" y="9291"/>
                  </a:lnTo>
                  <a:lnTo>
                    <a:pt x="3882" y="9265"/>
                  </a:lnTo>
                  <a:lnTo>
                    <a:pt x="4477" y="9187"/>
                  </a:lnTo>
                  <a:lnTo>
                    <a:pt x="5020" y="9084"/>
                  </a:lnTo>
                  <a:lnTo>
                    <a:pt x="5279" y="9006"/>
                  </a:lnTo>
                  <a:lnTo>
                    <a:pt x="5512" y="8902"/>
                  </a:lnTo>
                  <a:lnTo>
                    <a:pt x="5745" y="8799"/>
                  </a:lnTo>
                  <a:lnTo>
                    <a:pt x="5952" y="8695"/>
                  </a:lnTo>
                  <a:lnTo>
                    <a:pt x="6107" y="8566"/>
                  </a:lnTo>
                  <a:lnTo>
                    <a:pt x="6262" y="8437"/>
                  </a:lnTo>
                  <a:lnTo>
                    <a:pt x="6392" y="8281"/>
                  </a:lnTo>
                  <a:lnTo>
                    <a:pt x="6469" y="8126"/>
                  </a:lnTo>
                  <a:lnTo>
                    <a:pt x="6521" y="7971"/>
                  </a:lnTo>
                  <a:lnTo>
                    <a:pt x="6547" y="7790"/>
                  </a:lnTo>
                  <a:lnTo>
                    <a:pt x="5822"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46"/>
            <p:cNvSpPr/>
            <p:nvPr/>
          </p:nvSpPr>
          <p:spPr>
            <a:xfrm>
              <a:off x="5926466" y="2872538"/>
              <a:ext cx="94655" cy="104443"/>
            </a:xfrm>
            <a:custGeom>
              <a:rect b="b" l="l" r="r" t="t"/>
              <a:pathLst>
                <a:path extrusionOk="0" h="6082" w="5512">
                  <a:moveTo>
                    <a:pt x="414" y="1"/>
                  </a:moveTo>
                  <a:lnTo>
                    <a:pt x="26" y="3003"/>
                  </a:lnTo>
                  <a:lnTo>
                    <a:pt x="0" y="3339"/>
                  </a:lnTo>
                  <a:lnTo>
                    <a:pt x="26" y="3649"/>
                  </a:lnTo>
                  <a:lnTo>
                    <a:pt x="52" y="3934"/>
                  </a:lnTo>
                  <a:lnTo>
                    <a:pt x="130" y="4219"/>
                  </a:lnTo>
                  <a:lnTo>
                    <a:pt x="259" y="4503"/>
                  </a:lnTo>
                  <a:lnTo>
                    <a:pt x="388" y="4762"/>
                  </a:lnTo>
                  <a:lnTo>
                    <a:pt x="544" y="4995"/>
                  </a:lnTo>
                  <a:lnTo>
                    <a:pt x="751" y="5228"/>
                  </a:lnTo>
                  <a:lnTo>
                    <a:pt x="958" y="5435"/>
                  </a:lnTo>
                  <a:lnTo>
                    <a:pt x="1190" y="5616"/>
                  </a:lnTo>
                  <a:lnTo>
                    <a:pt x="1449" y="5771"/>
                  </a:lnTo>
                  <a:lnTo>
                    <a:pt x="1708" y="5901"/>
                  </a:lnTo>
                  <a:lnTo>
                    <a:pt x="1993" y="5978"/>
                  </a:lnTo>
                  <a:lnTo>
                    <a:pt x="2303" y="6056"/>
                  </a:lnTo>
                  <a:lnTo>
                    <a:pt x="2614" y="6082"/>
                  </a:lnTo>
                  <a:lnTo>
                    <a:pt x="2976" y="6082"/>
                  </a:lnTo>
                  <a:lnTo>
                    <a:pt x="3261" y="6030"/>
                  </a:lnTo>
                  <a:lnTo>
                    <a:pt x="3545" y="5978"/>
                  </a:lnTo>
                  <a:lnTo>
                    <a:pt x="3804" y="5901"/>
                  </a:lnTo>
                  <a:lnTo>
                    <a:pt x="4037" y="5771"/>
                  </a:lnTo>
                  <a:lnTo>
                    <a:pt x="4270" y="5642"/>
                  </a:lnTo>
                  <a:lnTo>
                    <a:pt x="4477" y="5487"/>
                  </a:lnTo>
                  <a:lnTo>
                    <a:pt x="4684" y="5306"/>
                  </a:lnTo>
                  <a:lnTo>
                    <a:pt x="4865" y="5124"/>
                  </a:lnTo>
                  <a:lnTo>
                    <a:pt x="5020" y="4917"/>
                  </a:lnTo>
                  <a:lnTo>
                    <a:pt x="5150" y="4685"/>
                  </a:lnTo>
                  <a:lnTo>
                    <a:pt x="5279" y="4452"/>
                  </a:lnTo>
                  <a:lnTo>
                    <a:pt x="5382" y="4193"/>
                  </a:lnTo>
                  <a:lnTo>
                    <a:pt x="5434" y="3934"/>
                  </a:lnTo>
                  <a:lnTo>
                    <a:pt x="5486" y="3675"/>
                  </a:lnTo>
                  <a:lnTo>
                    <a:pt x="5512" y="3391"/>
                  </a:lnTo>
                  <a:lnTo>
                    <a:pt x="5486" y="3106"/>
                  </a:lnTo>
                  <a:lnTo>
                    <a:pt x="5201"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46"/>
            <p:cNvSpPr/>
            <p:nvPr/>
          </p:nvSpPr>
          <p:spPr>
            <a:xfrm>
              <a:off x="5862035" y="2617028"/>
              <a:ext cx="222641" cy="309294"/>
            </a:xfrm>
            <a:custGeom>
              <a:rect b="b" l="l" r="r" t="t"/>
              <a:pathLst>
                <a:path extrusionOk="0" h="18011" w="12965">
                  <a:moveTo>
                    <a:pt x="6469" y="1"/>
                  </a:moveTo>
                  <a:lnTo>
                    <a:pt x="6003" y="27"/>
                  </a:lnTo>
                  <a:lnTo>
                    <a:pt x="5538" y="52"/>
                  </a:lnTo>
                  <a:lnTo>
                    <a:pt x="5124" y="130"/>
                  </a:lnTo>
                  <a:lnTo>
                    <a:pt x="4710" y="208"/>
                  </a:lnTo>
                  <a:lnTo>
                    <a:pt x="4321" y="311"/>
                  </a:lnTo>
                  <a:lnTo>
                    <a:pt x="3959" y="441"/>
                  </a:lnTo>
                  <a:lnTo>
                    <a:pt x="3597" y="596"/>
                  </a:lnTo>
                  <a:lnTo>
                    <a:pt x="3286" y="751"/>
                  </a:lnTo>
                  <a:lnTo>
                    <a:pt x="2976" y="958"/>
                  </a:lnTo>
                  <a:lnTo>
                    <a:pt x="2665" y="1165"/>
                  </a:lnTo>
                  <a:lnTo>
                    <a:pt x="2407" y="1398"/>
                  </a:lnTo>
                  <a:lnTo>
                    <a:pt x="2148" y="1657"/>
                  </a:lnTo>
                  <a:lnTo>
                    <a:pt x="1915" y="1916"/>
                  </a:lnTo>
                  <a:lnTo>
                    <a:pt x="1682" y="2200"/>
                  </a:lnTo>
                  <a:lnTo>
                    <a:pt x="1475" y="2511"/>
                  </a:lnTo>
                  <a:lnTo>
                    <a:pt x="1294" y="2821"/>
                  </a:lnTo>
                  <a:lnTo>
                    <a:pt x="1113" y="3158"/>
                  </a:lnTo>
                  <a:lnTo>
                    <a:pt x="957" y="3494"/>
                  </a:lnTo>
                  <a:lnTo>
                    <a:pt x="802" y="3856"/>
                  </a:lnTo>
                  <a:lnTo>
                    <a:pt x="673" y="4245"/>
                  </a:lnTo>
                  <a:lnTo>
                    <a:pt x="543" y="4633"/>
                  </a:lnTo>
                  <a:lnTo>
                    <a:pt x="440" y="5021"/>
                  </a:lnTo>
                  <a:lnTo>
                    <a:pt x="285" y="5875"/>
                  </a:lnTo>
                  <a:lnTo>
                    <a:pt x="155" y="6755"/>
                  </a:lnTo>
                  <a:lnTo>
                    <a:pt x="52" y="7660"/>
                  </a:lnTo>
                  <a:lnTo>
                    <a:pt x="0" y="8618"/>
                  </a:lnTo>
                  <a:lnTo>
                    <a:pt x="0" y="9601"/>
                  </a:lnTo>
                  <a:lnTo>
                    <a:pt x="0" y="10093"/>
                  </a:lnTo>
                  <a:lnTo>
                    <a:pt x="26" y="10558"/>
                  </a:lnTo>
                  <a:lnTo>
                    <a:pt x="78" y="11024"/>
                  </a:lnTo>
                  <a:lnTo>
                    <a:pt x="129" y="11464"/>
                  </a:lnTo>
                  <a:lnTo>
                    <a:pt x="207" y="11904"/>
                  </a:lnTo>
                  <a:lnTo>
                    <a:pt x="285" y="12344"/>
                  </a:lnTo>
                  <a:lnTo>
                    <a:pt x="388" y="12732"/>
                  </a:lnTo>
                  <a:lnTo>
                    <a:pt x="492" y="13146"/>
                  </a:lnTo>
                  <a:lnTo>
                    <a:pt x="621" y="13534"/>
                  </a:lnTo>
                  <a:lnTo>
                    <a:pt x="776" y="13897"/>
                  </a:lnTo>
                  <a:lnTo>
                    <a:pt x="932" y="14233"/>
                  </a:lnTo>
                  <a:lnTo>
                    <a:pt x="1087" y="14569"/>
                  </a:lnTo>
                  <a:lnTo>
                    <a:pt x="1268" y="14906"/>
                  </a:lnTo>
                  <a:lnTo>
                    <a:pt x="1475" y="15216"/>
                  </a:lnTo>
                  <a:lnTo>
                    <a:pt x="1682" y="15501"/>
                  </a:lnTo>
                  <a:lnTo>
                    <a:pt x="1889" y="15786"/>
                  </a:lnTo>
                  <a:lnTo>
                    <a:pt x="2122" y="16044"/>
                  </a:lnTo>
                  <a:lnTo>
                    <a:pt x="2355" y="16303"/>
                  </a:lnTo>
                  <a:lnTo>
                    <a:pt x="2588" y="16536"/>
                  </a:lnTo>
                  <a:lnTo>
                    <a:pt x="2846" y="16743"/>
                  </a:lnTo>
                  <a:lnTo>
                    <a:pt x="3105" y="16950"/>
                  </a:lnTo>
                  <a:lnTo>
                    <a:pt x="3390" y="17131"/>
                  </a:lnTo>
                  <a:lnTo>
                    <a:pt x="3675" y="17286"/>
                  </a:lnTo>
                  <a:lnTo>
                    <a:pt x="3959" y="17442"/>
                  </a:lnTo>
                  <a:lnTo>
                    <a:pt x="4244" y="17571"/>
                  </a:lnTo>
                  <a:lnTo>
                    <a:pt x="4554" y="17675"/>
                  </a:lnTo>
                  <a:lnTo>
                    <a:pt x="4865" y="17778"/>
                  </a:lnTo>
                  <a:lnTo>
                    <a:pt x="5175" y="17856"/>
                  </a:lnTo>
                  <a:lnTo>
                    <a:pt x="5486" y="17933"/>
                  </a:lnTo>
                  <a:lnTo>
                    <a:pt x="5822" y="17985"/>
                  </a:lnTo>
                  <a:lnTo>
                    <a:pt x="6133" y="18011"/>
                  </a:lnTo>
                  <a:lnTo>
                    <a:pt x="6806" y="18011"/>
                  </a:lnTo>
                  <a:lnTo>
                    <a:pt x="7142" y="17985"/>
                  </a:lnTo>
                  <a:lnTo>
                    <a:pt x="7453" y="17933"/>
                  </a:lnTo>
                  <a:lnTo>
                    <a:pt x="7789" y="17856"/>
                  </a:lnTo>
                  <a:lnTo>
                    <a:pt x="8099" y="17778"/>
                  </a:lnTo>
                  <a:lnTo>
                    <a:pt x="8410" y="17675"/>
                  </a:lnTo>
                  <a:lnTo>
                    <a:pt x="8695" y="17571"/>
                  </a:lnTo>
                  <a:lnTo>
                    <a:pt x="9005" y="17442"/>
                  </a:lnTo>
                  <a:lnTo>
                    <a:pt x="9290" y="17286"/>
                  </a:lnTo>
                  <a:lnTo>
                    <a:pt x="9574" y="17131"/>
                  </a:lnTo>
                  <a:lnTo>
                    <a:pt x="9833" y="16950"/>
                  </a:lnTo>
                  <a:lnTo>
                    <a:pt x="10092" y="16743"/>
                  </a:lnTo>
                  <a:lnTo>
                    <a:pt x="10351" y="16536"/>
                  </a:lnTo>
                  <a:lnTo>
                    <a:pt x="10609" y="16303"/>
                  </a:lnTo>
                  <a:lnTo>
                    <a:pt x="10842" y="16044"/>
                  </a:lnTo>
                  <a:lnTo>
                    <a:pt x="11049" y="15786"/>
                  </a:lnTo>
                  <a:lnTo>
                    <a:pt x="11282" y="15501"/>
                  </a:lnTo>
                  <a:lnTo>
                    <a:pt x="11489" y="15216"/>
                  </a:lnTo>
                  <a:lnTo>
                    <a:pt x="11670" y="14906"/>
                  </a:lnTo>
                  <a:lnTo>
                    <a:pt x="11852" y="14569"/>
                  </a:lnTo>
                  <a:lnTo>
                    <a:pt x="12033" y="14233"/>
                  </a:lnTo>
                  <a:lnTo>
                    <a:pt x="12188" y="13897"/>
                  </a:lnTo>
                  <a:lnTo>
                    <a:pt x="12317" y="13534"/>
                  </a:lnTo>
                  <a:lnTo>
                    <a:pt x="12447" y="13146"/>
                  </a:lnTo>
                  <a:lnTo>
                    <a:pt x="12576" y="12732"/>
                  </a:lnTo>
                  <a:lnTo>
                    <a:pt x="12680" y="12344"/>
                  </a:lnTo>
                  <a:lnTo>
                    <a:pt x="12757" y="11904"/>
                  </a:lnTo>
                  <a:lnTo>
                    <a:pt x="12835" y="11464"/>
                  </a:lnTo>
                  <a:lnTo>
                    <a:pt x="12887" y="11024"/>
                  </a:lnTo>
                  <a:lnTo>
                    <a:pt x="12938" y="10558"/>
                  </a:lnTo>
                  <a:lnTo>
                    <a:pt x="12964" y="10093"/>
                  </a:lnTo>
                  <a:lnTo>
                    <a:pt x="12964" y="9601"/>
                  </a:lnTo>
                  <a:lnTo>
                    <a:pt x="12938" y="8618"/>
                  </a:lnTo>
                  <a:lnTo>
                    <a:pt x="12861" y="7660"/>
                  </a:lnTo>
                  <a:lnTo>
                    <a:pt x="12757" y="6755"/>
                  </a:lnTo>
                  <a:lnTo>
                    <a:pt x="12602" y="5875"/>
                  </a:lnTo>
                  <a:lnTo>
                    <a:pt x="12395" y="5021"/>
                  </a:lnTo>
                  <a:lnTo>
                    <a:pt x="12266" y="4633"/>
                  </a:lnTo>
                  <a:lnTo>
                    <a:pt x="12136" y="4245"/>
                  </a:lnTo>
                  <a:lnTo>
                    <a:pt x="11981" y="3856"/>
                  </a:lnTo>
                  <a:lnTo>
                    <a:pt x="11826" y="3494"/>
                  </a:lnTo>
                  <a:lnTo>
                    <a:pt x="11645" y="3158"/>
                  </a:lnTo>
                  <a:lnTo>
                    <a:pt x="11438" y="2821"/>
                  </a:lnTo>
                  <a:lnTo>
                    <a:pt x="11256" y="2511"/>
                  </a:lnTo>
                  <a:lnTo>
                    <a:pt x="11023" y="2200"/>
                  </a:lnTo>
                  <a:lnTo>
                    <a:pt x="10791" y="1916"/>
                  </a:lnTo>
                  <a:lnTo>
                    <a:pt x="10558" y="1657"/>
                  </a:lnTo>
                  <a:lnTo>
                    <a:pt x="10299" y="1398"/>
                  </a:lnTo>
                  <a:lnTo>
                    <a:pt x="10014" y="1165"/>
                  </a:lnTo>
                  <a:lnTo>
                    <a:pt x="9730" y="958"/>
                  </a:lnTo>
                  <a:lnTo>
                    <a:pt x="9445" y="751"/>
                  </a:lnTo>
                  <a:lnTo>
                    <a:pt x="9109" y="596"/>
                  </a:lnTo>
                  <a:lnTo>
                    <a:pt x="8798" y="441"/>
                  </a:lnTo>
                  <a:lnTo>
                    <a:pt x="8436" y="311"/>
                  </a:lnTo>
                  <a:lnTo>
                    <a:pt x="8074" y="208"/>
                  </a:lnTo>
                  <a:lnTo>
                    <a:pt x="7711" y="130"/>
                  </a:lnTo>
                  <a:lnTo>
                    <a:pt x="7297" y="52"/>
                  </a:lnTo>
                  <a:lnTo>
                    <a:pt x="6909" y="27"/>
                  </a:lnTo>
                  <a:lnTo>
                    <a:pt x="646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46"/>
            <p:cNvSpPr/>
            <p:nvPr/>
          </p:nvSpPr>
          <p:spPr>
            <a:xfrm>
              <a:off x="5862035" y="2617028"/>
              <a:ext cx="222641" cy="309294"/>
            </a:xfrm>
            <a:custGeom>
              <a:rect b="b" l="l" r="r" t="t"/>
              <a:pathLst>
                <a:path extrusionOk="0" fill="none" h="18011" w="12965">
                  <a:moveTo>
                    <a:pt x="0" y="9601"/>
                  </a:moveTo>
                  <a:lnTo>
                    <a:pt x="0" y="9601"/>
                  </a:lnTo>
                  <a:lnTo>
                    <a:pt x="0" y="10093"/>
                  </a:lnTo>
                  <a:lnTo>
                    <a:pt x="26" y="10558"/>
                  </a:lnTo>
                  <a:lnTo>
                    <a:pt x="78" y="11024"/>
                  </a:lnTo>
                  <a:lnTo>
                    <a:pt x="129" y="11464"/>
                  </a:lnTo>
                  <a:lnTo>
                    <a:pt x="207" y="11904"/>
                  </a:lnTo>
                  <a:lnTo>
                    <a:pt x="285" y="12344"/>
                  </a:lnTo>
                  <a:lnTo>
                    <a:pt x="388" y="12732"/>
                  </a:lnTo>
                  <a:lnTo>
                    <a:pt x="492" y="13146"/>
                  </a:lnTo>
                  <a:lnTo>
                    <a:pt x="621" y="13534"/>
                  </a:lnTo>
                  <a:lnTo>
                    <a:pt x="776" y="13897"/>
                  </a:lnTo>
                  <a:lnTo>
                    <a:pt x="932" y="14233"/>
                  </a:lnTo>
                  <a:lnTo>
                    <a:pt x="1087" y="14569"/>
                  </a:lnTo>
                  <a:lnTo>
                    <a:pt x="1268" y="14906"/>
                  </a:lnTo>
                  <a:lnTo>
                    <a:pt x="1475" y="15216"/>
                  </a:lnTo>
                  <a:lnTo>
                    <a:pt x="1682" y="15501"/>
                  </a:lnTo>
                  <a:lnTo>
                    <a:pt x="1889" y="15786"/>
                  </a:lnTo>
                  <a:lnTo>
                    <a:pt x="2122" y="16044"/>
                  </a:lnTo>
                  <a:lnTo>
                    <a:pt x="2355" y="16303"/>
                  </a:lnTo>
                  <a:lnTo>
                    <a:pt x="2588" y="16536"/>
                  </a:lnTo>
                  <a:lnTo>
                    <a:pt x="2846" y="16743"/>
                  </a:lnTo>
                  <a:lnTo>
                    <a:pt x="3105" y="16950"/>
                  </a:lnTo>
                  <a:lnTo>
                    <a:pt x="3390" y="17131"/>
                  </a:lnTo>
                  <a:lnTo>
                    <a:pt x="3675" y="17286"/>
                  </a:lnTo>
                  <a:lnTo>
                    <a:pt x="3959" y="17442"/>
                  </a:lnTo>
                  <a:lnTo>
                    <a:pt x="4244" y="17571"/>
                  </a:lnTo>
                  <a:lnTo>
                    <a:pt x="4554" y="17675"/>
                  </a:lnTo>
                  <a:lnTo>
                    <a:pt x="4865" y="17778"/>
                  </a:lnTo>
                  <a:lnTo>
                    <a:pt x="5175" y="17856"/>
                  </a:lnTo>
                  <a:lnTo>
                    <a:pt x="5486" y="17933"/>
                  </a:lnTo>
                  <a:lnTo>
                    <a:pt x="5822" y="17985"/>
                  </a:lnTo>
                  <a:lnTo>
                    <a:pt x="6133" y="18011"/>
                  </a:lnTo>
                  <a:lnTo>
                    <a:pt x="6469" y="18011"/>
                  </a:lnTo>
                  <a:lnTo>
                    <a:pt x="6469" y="18011"/>
                  </a:lnTo>
                  <a:lnTo>
                    <a:pt x="6806" y="18011"/>
                  </a:lnTo>
                  <a:lnTo>
                    <a:pt x="7142" y="17985"/>
                  </a:lnTo>
                  <a:lnTo>
                    <a:pt x="7453" y="17933"/>
                  </a:lnTo>
                  <a:lnTo>
                    <a:pt x="7789" y="17856"/>
                  </a:lnTo>
                  <a:lnTo>
                    <a:pt x="8099" y="17778"/>
                  </a:lnTo>
                  <a:lnTo>
                    <a:pt x="8410" y="17675"/>
                  </a:lnTo>
                  <a:lnTo>
                    <a:pt x="8695" y="17571"/>
                  </a:lnTo>
                  <a:lnTo>
                    <a:pt x="9005" y="17442"/>
                  </a:lnTo>
                  <a:lnTo>
                    <a:pt x="9290" y="17286"/>
                  </a:lnTo>
                  <a:lnTo>
                    <a:pt x="9574" y="17131"/>
                  </a:lnTo>
                  <a:lnTo>
                    <a:pt x="9833" y="16950"/>
                  </a:lnTo>
                  <a:lnTo>
                    <a:pt x="10092" y="16743"/>
                  </a:lnTo>
                  <a:lnTo>
                    <a:pt x="10351" y="16536"/>
                  </a:lnTo>
                  <a:lnTo>
                    <a:pt x="10609" y="16303"/>
                  </a:lnTo>
                  <a:lnTo>
                    <a:pt x="10842" y="16044"/>
                  </a:lnTo>
                  <a:lnTo>
                    <a:pt x="11049" y="15786"/>
                  </a:lnTo>
                  <a:lnTo>
                    <a:pt x="11282" y="15501"/>
                  </a:lnTo>
                  <a:lnTo>
                    <a:pt x="11489" y="15216"/>
                  </a:lnTo>
                  <a:lnTo>
                    <a:pt x="11670" y="14906"/>
                  </a:lnTo>
                  <a:lnTo>
                    <a:pt x="11852" y="14569"/>
                  </a:lnTo>
                  <a:lnTo>
                    <a:pt x="12033" y="14233"/>
                  </a:lnTo>
                  <a:lnTo>
                    <a:pt x="12188" y="13897"/>
                  </a:lnTo>
                  <a:lnTo>
                    <a:pt x="12317" y="13534"/>
                  </a:lnTo>
                  <a:lnTo>
                    <a:pt x="12447" y="13146"/>
                  </a:lnTo>
                  <a:lnTo>
                    <a:pt x="12576" y="12732"/>
                  </a:lnTo>
                  <a:lnTo>
                    <a:pt x="12680" y="12344"/>
                  </a:lnTo>
                  <a:lnTo>
                    <a:pt x="12757" y="11904"/>
                  </a:lnTo>
                  <a:lnTo>
                    <a:pt x="12835" y="11464"/>
                  </a:lnTo>
                  <a:lnTo>
                    <a:pt x="12887" y="11024"/>
                  </a:lnTo>
                  <a:lnTo>
                    <a:pt x="12938" y="10558"/>
                  </a:lnTo>
                  <a:lnTo>
                    <a:pt x="12964" y="10093"/>
                  </a:lnTo>
                  <a:lnTo>
                    <a:pt x="12964" y="9601"/>
                  </a:lnTo>
                  <a:lnTo>
                    <a:pt x="12964" y="9601"/>
                  </a:lnTo>
                  <a:lnTo>
                    <a:pt x="12938" y="8618"/>
                  </a:lnTo>
                  <a:lnTo>
                    <a:pt x="12861" y="7660"/>
                  </a:lnTo>
                  <a:lnTo>
                    <a:pt x="12757" y="6755"/>
                  </a:lnTo>
                  <a:lnTo>
                    <a:pt x="12602" y="5875"/>
                  </a:lnTo>
                  <a:lnTo>
                    <a:pt x="12395" y="5021"/>
                  </a:lnTo>
                  <a:lnTo>
                    <a:pt x="12266" y="4633"/>
                  </a:lnTo>
                  <a:lnTo>
                    <a:pt x="12136" y="4245"/>
                  </a:lnTo>
                  <a:lnTo>
                    <a:pt x="11981" y="3856"/>
                  </a:lnTo>
                  <a:lnTo>
                    <a:pt x="11826" y="3494"/>
                  </a:lnTo>
                  <a:lnTo>
                    <a:pt x="11645" y="3158"/>
                  </a:lnTo>
                  <a:lnTo>
                    <a:pt x="11438" y="2821"/>
                  </a:lnTo>
                  <a:lnTo>
                    <a:pt x="11256" y="2511"/>
                  </a:lnTo>
                  <a:lnTo>
                    <a:pt x="11023" y="2200"/>
                  </a:lnTo>
                  <a:lnTo>
                    <a:pt x="10791" y="1916"/>
                  </a:lnTo>
                  <a:lnTo>
                    <a:pt x="10558" y="1657"/>
                  </a:lnTo>
                  <a:lnTo>
                    <a:pt x="10299" y="1398"/>
                  </a:lnTo>
                  <a:lnTo>
                    <a:pt x="10014" y="1165"/>
                  </a:lnTo>
                  <a:lnTo>
                    <a:pt x="9730" y="958"/>
                  </a:lnTo>
                  <a:lnTo>
                    <a:pt x="9445" y="751"/>
                  </a:lnTo>
                  <a:lnTo>
                    <a:pt x="9109" y="596"/>
                  </a:lnTo>
                  <a:lnTo>
                    <a:pt x="8798" y="441"/>
                  </a:lnTo>
                  <a:lnTo>
                    <a:pt x="8436" y="311"/>
                  </a:lnTo>
                  <a:lnTo>
                    <a:pt x="8074" y="208"/>
                  </a:lnTo>
                  <a:lnTo>
                    <a:pt x="7711" y="130"/>
                  </a:lnTo>
                  <a:lnTo>
                    <a:pt x="7297" y="52"/>
                  </a:lnTo>
                  <a:lnTo>
                    <a:pt x="6909" y="27"/>
                  </a:lnTo>
                  <a:lnTo>
                    <a:pt x="6469" y="1"/>
                  </a:lnTo>
                  <a:lnTo>
                    <a:pt x="6469" y="1"/>
                  </a:lnTo>
                  <a:lnTo>
                    <a:pt x="6003" y="27"/>
                  </a:lnTo>
                  <a:lnTo>
                    <a:pt x="5538" y="52"/>
                  </a:lnTo>
                  <a:lnTo>
                    <a:pt x="5124" y="130"/>
                  </a:lnTo>
                  <a:lnTo>
                    <a:pt x="4710" y="208"/>
                  </a:lnTo>
                  <a:lnTo>
                    <a:pt x="4321" y="311"/>
                  </a:lnTo>
                  <a:lnTo>
                    <a:pt x="3959" y="441"/>
                  </a:lnTo>
                  <a:lnTo>
                    <a:pt x="3597" y="596"/>
                  </a:lnTo>
                  <a:lnTo>
                    <a:pt x="3286" y="751"/>
                  </a:lnTo>
                  <a:lnTo>
                    <a:pt x="2976" y="958"/>
                  </a:lnTo>
                  <a:lnTo>
                    <a:pt x="2665" y="1165"/>
                  </a:lnTo>
                  <a:lnTo>
                    <a:pt x="2407" y="1398"/>
                  </a:lnTo>
                  <a:lnTo>
                    <a:pt x="2148" y="1657"/>
                  </a:lnTo>
                  <a:lnTo>
                    <a:pt x="1915" y="1916"/>
                  </a:lnTo>
                  <a:lnTo>
                    <a:pt x="1682" y="2200"/>
                  </a:lnTo>
                  <a:lnTo>
                    <a:pt x="1475" y="2511"/>
                  </a:lnTo>
                  <a:lnTo>
                    <a:pt x="1294" y="2821"/>
                  </a:lnTo>
                  <a:lnTo>
                    <a:pt x="1113" y="3158"/>
                  </a:lnTo>
                  <a:lnTo>
                    <a:pt x="957" y="3494"/>
                  </a:lnTo>
                  <a:lnTo>
                    <a:pt x="802" y="3856"/>
                  </a:lnTo>
                  <a:lnTo>
                    <a:pt x="673" y="4245"/>
                  </a:lnTo>
                  <a:lnTo>
                    <a:pt x="543" y="4633"/>
                  </a:lnTo>
                  <a:lnTo>
                    <a:pt x="440" y="5021"/>
                  </a:lnTo>
                  <a:lnTo>
                    <a:pt x="285" y="5875"/>
                  </a:lnTo>
                  <a:lnTo>
                    <a:pt x="155" y="6755"/>
                  </a:lnTo>
                  <a:lnTo>
                    <a:pt x="52" y="7660"/>
                  </a:lnTo>
                  <a:lnTo>
                    <a:pt x="0" y="8618"/>
                  </a:lnTo>
                  <a:lnTo>
                    <a:pt x="0" y="96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46"/>
            <p:cNvSpPr/>
            <p:nvPr/>
          </p:nvSpPr>
          <p:spPr>
            <a:xfrm>
              <a:off x="5992220" y="2728564"/>
              <a:ext cx="57785" cy="33349"/>
            </a:xfrm>
            <a:custGeom>
              <a:rect b="b" l="l" r="r" t="t"/>
              <a:pathLst>
                <a:path extrusionOk="0" h="1942" w="3365">
                  <a:moveTo>
                    <a:pt x="1036" y="1"/>
                  </a:moveTo>
                  <a:lnTo>
                    <a:pt x="803" y="27"/>
                  </a:lnTo>
                  <a:lnTo>
                    <a:pt x="518" y="130"/>
                  </a:lnTo>
                  <a:lnTo>
                    <a:pt x="389" y="182"/>
                  </a:lnTo>
                  <a:lnTo>
                    <a:pt x="286" y="260"/>
                  </a:lnTo>
                  <a:lnTo>
                    <a:pt x="182" y="363"/>
                  </a:lnTo>
                  <a:lnTo>
                    <a:pt x="104" y="467"/>
                  </a:lnTo>
                  <a:lnTo>
                    <a:pt x="27" y="596"/>
                  </a:lnTo>
                  <a:lnTo>
                    <a:pt x="1" y="725"/>
                  </a:lnTo>
                  <a:lnTo>
                    <a:pt x="27" y="829"/>
                  </a:lnTo>
                  <a:lnTo>
                    <a:pt x="27" y="906"/>
                  </a:lnTo>
                  <a:lnTo>
                    <a:pt x="79" y="1010"/>
                  </a:lnTo>
                  <a:lnTo>
                    <a:pt x="130" y="1088"/>
                  </a:lnTo>
                  <a:lnTo>
                    <a:pt x="260" y="1243"/>
                  </a:lnTo>
                  <a:lnTo>
                    <a:pt x="441" y="1346"/>
                  </a:lnTo>
                  <a:lnTo>
                    <a:pt x="622" y="1424"/>
                  </a:lnTo>
                  <a:lnTo>
                    <a:pt x="829" y="1476"/>
                  </a:lnTo>
                  <a:lnTo>
                    <a:pt x="1243" y="1502"/>
                  </a:lnTo>
                  <a:lnTo>
                    <a:pt x="1657" y="1528"/>
                  </a:lnTo>
                  <a:lnTo>
                    <a:pt x="1838" y="1579"/>
                  </a:lnTo>
                  <a:lnTo>
                    <a:pt x="2045" y="1631"/>
                  </a:lnTo>
                  <a:lnTo>
                    <a:pt x="2226" y="1735"/>
                  </a:lnTo>
                  <a:lnTo>
                    <a:pt x="2433" y="1838"/>
                  </a:lnTo>
                  <a:lnTo>
                    <a:pt x="2614" y="1916"/>
                  </a:lnTo>
                  <a:lnTo>
                    <a:pt x="2718" y="1942"/>
                  </a:lnTo>
                  <a:lnTo>
                    <a:pt x="2873" y="1942"/>
                  </a:lnTo>
                  <a:lnTo>
                    <a:pt x="3003" y="1916"/>
                  </a:lnTo>
                  <a:lnTo>
                    <a:pt x="3132" y="1864"/>
                  </a:lnTo>
                  <a:lnTo>
                    <a:pt x="3210" y="1786"/>
                  </a:lnTo>
                  <a:lnTo>
                    <a:pt x="3287" y="1709"/>
                  </a:lnTo>
                  <a:lnTo>
                    <a:pt x="3313" y="1605"/>
                  </a:lnTo>
                  <a:lnTo>
                    <a:pt x="3339" y="1502"/>
                  </a:lnTo>
                  <a:lnTo>
                    <a:pt x="3365" y="1372"/>
                  </a:lnTo>
                  <a:lnTo>
                    <a:pt x="3365" y="1243"/>
                  </a:lnTo>
                  <a:lnTo>
                    <a:pt x="3313" y="1010"/>
                  </a:lnTo>
                  <a:lnTo>
                    <a:pt x="3210" y="751"/>
                  </a:lnTo>
                  <a:lnTo>
                    <a:pt x="3080" y="544"/>
                  </a:lnTo>
                  <a:lnTo>
                    <a:pt x="3003" y="467"/>
                  </a:lnTo>
                  <a:lnTo>
                    <a:pt x="2925" y="389"/>
                  </a:lnTo>
                  <a:lnTo>
                    <a:pt x="2744" y="311"/>
                  </a:lnTo>
                  <a:lnTo>
                    <a:pt x="2563" y="234"/>
                  </a:lnTo>
                  <a:lnTo>
                    <a:pt x="2382" y="156"/>
                  </a:lnTo>
                  <a:lnTo>
                    <a:pt x="2175" y="104"/>
                  </a:lnTo>
                  <a:lnTo>
                    <a:pt x="1709" y="27"/>
                  </a:lnTo>
                  <a:lnTo>
                    <a:pt x="1295" y="1"/>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46"/>
            <p:cNvSpPr/>
            <p:nvPr/>
          </p:nvSpPr>
          <p:spPr>
            <a:xfrm>
              <a:off x="5992220" y="2728564"/>
              <a:ext cx="57785" cy="33349"/>
            </a:xfrm>
            <a:custGeom>
              <a:rect b="b" l="l" r="r" t="t"/>
              <a:pathLst>
                <a:path extrusionOk="0" fill="none" h="1942" w="3365">
                  <a:moveTo>
                    <a:pt x="1295" y="1"/>
                  </a:moveTo>
                  <a:lnTo>
                    <a:pt x="1295" y="1"/>
                  </a:lnTo>
                  <a:lnTo>
                    <a:pt x="1036" y="1"/>
                  </a:lnTo>
                  <a:lnTo>
                    <a:pt x="803" y="27"/>
                  </a:lnTo>
                  <a:lnTo>
                    <a:pt x="803" y="27"/>
                  </a:lnTo>
                  <a:lnTo>
                    <a:pt x="518" y="130"/>
                  </a:lnTo>
                  <a:lnTo>
                    <a:pt x="389" y="182"/>
                  </a:lnTo>
                  <a:lnTo>
                    <a:pt x="286" y="260"/>
                  </a:lnTo>
                  <a:lnTo>
                    <a:pt x="182" y="363"/>
                  </a:lnTo>
                  <a:lnTo>
                    <a:pt x="104" y="467"/>
                  </a:lnTo>
                  <a:lnTo>
                    <a:pt x="27" y="596"/>
                  </a:lnTo>
                  <a:lnTo>
                    <a:pt x="1" y="725"/>
                  </a:lnTo>
                  <a:lnTo>
                    <a:pt x="1" y="725"/>
                  </a:lnTo>
                  <a:lnTo>
                    <a:pt x="27" y="829"/>
                  </a:lnTo>
                  <a:lnTo>
                    <a:pt x="27" y="906"/>
                  </a:lnTo>
                  <a:lnTo>
                    <a:pt x="79" y="1010"/>
                  </a:lnTo>
                  <a:lnTo>
                    <a:pt x="130" y="1088"/>
                  </a:lnTo>
                  <a:lnTo>
                    <a:pt x="260" y="1243"/>
                  </a:lnTo>
                  <a:lnTo>
                    <a:pt x="441" y="1346"/>
                  </a:lnTo>
                  <a:lnTo>
                    <a:pt x="441" y="1346"/>
                  </a:lnTo>
                  <a:lnTo>
                    <a:pt x="622" y="1424"/>
                  </a:lnTo>
                  <a:lnTo>
                    <a:pt x="829" y="1476"/>
                  </a:lnTo>
                  <a:lnTo>
                    <a:pt x="1243" y="1502"/>
                  </a:lnTo>
                  <a:lnTo>
                    <a:pt x="1243" y="1502"/>
                  </a:lnTo>
                  <a:lnTo>
                    <a:pt x="1657" y="1528"/>
                  </a:lnTo>
                  <a:lnTo>
                    <a:pt x="1838" y="1579"/>
                  </a:lnTo>
                  <a:lnTo>
                    <a:pt x="2045" y="1631"/>
                  </a:lnTo>
                  <a:lnTo>
                    <a:pt x="2045" y="1631"/>
                  </a:lnTo>
                  <a:lnTo>
                    <a:pt x="2226" y="1735"/>
                  </a:lnTo>
                  <a:lnTo>
                    <a:pt x="2433" y="1838"/>
                  </a:lnTo>
                  <a:lnTo>
                    <a:pt x="2614" y="1916"/>
                  </a:lnTo>
                  <a:lnTo>
                    <a:pt x="2718" y="1942"/>
                  </a:lnTo>
                  <a:lnTo>
                    <a:pt x="2821" y="1942"/>
                  </a:lnTo>
                  <a:lnTo>
                    <a:pt x="2821" y="1942"/>
                  </a:lnTo>
                  <a:lnTo>
                    <a:pt x="2873" y="1942"/>
                  </a:lnTo>
                  <a:lnTo>
                    <a:pt x="2873" y="1942"/>
                  </a:lnTo>
                  <a:lnTo>
                    <a:pt x="3003" y="1916"/>
                  </a:lnTo>
                  <a:lnTo>
                    <a:pt x="3132" y="1864"/>
                  </a:lnTo>
                  <a:lnTo>
                    <a:pt x="3210" y="1786"/>
                  </a:lnTo>
                  <a:lnTo>
                    <a:pt x="3287" y="1709"/>
                  </a:lnTo>
                  <a:lnTo>
                    <a:pt x="3313" y="1605"/>
                  </a:lnTo>
                  <a:lnTo>
                    <a:pt x="3339" y="1502"/>
                  </a:lnTo>
                  <a:lnTo>
                    <a:pt x="3365" y="1372"/>
                  </a:lnTo>
                  <a:lnTo>
                    <a:pt x="3365" y="1243"/>
                  </a:lnTo>
                  <a:lnTo>
                    <a:pt x="3313" y="1010"/>
                  </a:lnTo>
                  <a:lnTo>
                    <a:pt x="3210" y="751"/>
                  </a:lnTo>
                  <a:lnTo>
                    <a:pt x="3080" y="544"/>
                  </a:lnTo>
                  <a:lnTo>
                    <a:pt x="3003" y="467"/>
                  </a:lnTo>
                  <a:lnTo>
                    <a:pt x="2925" y="389"/>
                  </a:lnTo>
                  <a:lnTo>
                    <a:pt x="2925" y="389"/>
                  </a:lnTo>
                  <a:lnTo>
                    <a:pt x="2744" y="311"/>
                  </a:lnTo>
                  <a:lnTo>
                    <a:pt x="2563" y="234"/>
                  </a:lnTo>
                  <a:lnTo>
                    <a:pt x="2382" y="156"/>
                  </a:lnTo>
                  <a:lnTo>
                    <a:pt x="2175" y="104"/>
                  </a:lnTo>
                  <a:lnTo>
                    <a:pt x="1709" y="27"/>
                  </a:lnTo>
                  <a:lnTo>
                    <a:pt x="129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46"/>
            <p:cNvSpPr/>
            <p:nvPr/>
          </p:nvSpPr>
          <p:spPr>
            <a:xfrm>
              <a:off x="5894474" y="2727688"/>
              <a:ext cx="57768" cy="33778"/>
            </a:xfrm>
            <a:custGeom>
              <a:rect b="b" l="l" r="r" t="t"/>
              <a:pathLst>
                <a:path extrusionOk="0" h="1967" w="3364">
                  <a:moveTo>
                    <a:pt x="2096" y="0"/>
                  </a:moveTo>
                  <a:lnTo>
                    <a:pt x="1656" y="26"/>
                  </a:lnTo>
                  <a:lnTo>
                    <a:pt x="1216" y="104"/>
                  </a:lnTo>
                  <a:lnTo>
                    <a:pt x="1009" y="181"/>
                  </a:lnTo>
                  <a:lnTo>
                    <a:pt x="802" y="233"/>
                  </a:lnTo>
                  <a:lnTo>
                    <a:pt x="621" y="311"/>
                  </a:lnTo>
                  <a:lnTo>
                    <a:pt x="466" y="414"/>
                  </a:lnTo>
                  <a:lnTo>
                    <a:pt x="388" y="492"/>
                  </a:lnTo>
                  <a:lnTo>
                    <a:pt x="311" y="569"/>
                  </a:lnTo>
                  <a:lnTo>
                    <a:pt x="155" y="776"/>
                  </a:lnTo>
                  <a:lnTo>
                    <a:pt x="78" y="1009"/>
                  </a:lnTo>
                  <a:lnTo>
                    <a:pt x="26" y="1268"/>
                  </a:lnTo>
                  <a:lnTo>
                    <a:pt x="0" y="1397"/>
                  </a:lnTo>
                  <a:lnTo>
                    <a:pt x="26" y="1527"/>
                  </a:lnTo>
                  <a:lnTo>
                    <a:pt x="52" y="1630"/>
                  </a:lnTo>
                  <a:lnTo>
                    <a:pt x="104" y="1734"/>
                  </a:lnTo>
                  <a:lnTo>
                    <a:pt x="155" y="1811"/>
                  </a:lnTo>
                  <a:lnTo>
                    <a:pt x="259" y="1889"/>
                  </a:lnTo>
                  <a:lnTo>
                    <a:pt x="362" y="1941"/>
                  </a:lnTo>
                  <a:lnTo>
                    <a:pt x="492" y="1967"/>
                  </a:lnTo>
                  <a:lnTo>
                    <a:pt x="673" y="1967"/>
                  </a:lnTo>
                  <a:lnTo>
                    <a:pt x="750" y="1941"/>
                  </a:lnTo>
                  <a:lnTo>
                    <a:pt x="957" y="1837"/>
                  </a:lnTo>
                  <a:lnTo>
                    <a:pt x="1139" y="1760"/>
                  </a:lnTo>
                  <a:lnTo>
                    <a:pt x="1346" y="1656"/>
                  </a:lnTo>
                  <a:lnTo>
                    <a:pt x="1527" y="1604"/>
                  </a:lnTo>
                  <a:lnTo>
                    <a:pt x="1734" y="1553"/>
                  </a:lnTo>
                  <a:lnTo>
                    <a:pt x="2148" y="1527"/>
                  </a:lnTo>
                  <a:lnTo>
                    <a:pt x="2536" y="1501"/>
                  </a:lnTo>
                  <a:lnTo>
                    <a:pt x="2743" y="1449"/>
                  </a:lnTo>
                  <a:lnTo>
                    <a:pt x="2924" y="1372"/>
                  </a:lnTo>
                  <a:lnTo>
                    <a:pt x="3105" y="1268"/>
                  </a:lnTo>
                  <a:lnTo>
                    <a:pt x="3235" y="1113"/>
                  </a:lnTo>
                  <a:lnTo>
                    <a:pt x="3286" y="1035"/>
                  </a:lnTo>
                  <a:lnTo>
                    <a:pt x="3338" y="932"/>
                  </a:lnTo>
                  <a:lnTo>
                    <a:pt x="3364" y="828"/>
                  </a:lnTo>
                  <a:lnTo>
                    <a:pt x="3364" y="725"/>
                  </a:lnTo>
                  <a:lnTo>
                    <a:pt x="3338" y="595"/>
                  </a:lnTo>
                  <a:lnTo>
                    <a:pt x="3286" y="492"/>
                  </a:lnTo>
                  <a:lnTo>
                    <a:pt x="3209" y="388"/>
                  </a:lnTo>
                  <a:lnTo>
                    <a:pt x="3105" y="285"/>
                  </a:lnTo>
                  <a:lnTo>
                    <a:pt x="2976" y="207"/>
                  </a:lnTo>
                  <a:lnTo>
                    <a:pt x="2846" y="129"/>
                  </a:lnTo>
                  <a:lnTo>
                    <a:pt x="2562" y="52"/>
                  </a:lnTo>
                  <a:lnTo>
                    <a:pt x="2355" y="26"/>
                  </a:lnTo>
                  <a:lnTo>
                    <a:pt x="2096"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46"/>
            <p:cNvSpPr/>
            <p:nvPr/>
          </p:nvSpPr>
          <p:spPr>
            <a:xfrm>
              <a:off x="5894474" y="2727688"/>
              <a:ext cx="57768" cy="33778"/>
            </a:xfrm>
            <a:custGeom>
              <a:rect b="b" l="l" r="r" t="t"/>
              <a:pathLst>
                <a:path extrusionOk="0" fill="none" h="1967" w="3364">
                  <a:moveTo>
                    <a:pt x="2096" y="0"/>
                  </a:moveTo>
                  <a:lnTo>
                    <a:pt x="2096" y="0"/>
                  </a:lnTo>
                  <a:lnTo>
                    <a:pt x="1656" y="26"/>
                  </a:lnTo>
                  <a:lnTo>
                    <a:pt x="1216" y="104"/>
                  </a:lnTo>
                  <a:lnTo>
                    <a:pt x="1009" y="181"/>
                  </a:lnTo>
                  <a:lnTo>
                    <a:pt x="802" y="233"/>
                  </a:lnTo>
                  <a:lnTo>
                    <a:pt x="621" y="311"/>
                  </a:lnTo>
                  <a:lnTo>
                    <a:pt x="466" y="414"/>
                  </a:lnTo>
                  <a:lnTo>
                    <a:pt x="466" y="414"/>
                  </a:lnTo>
                  <a:lnTo>
                    <a:pt x="388" y="492"/>
                  </a:lnTo>
                  <a:lnTo>
                    <a:pt x="311" y="569"/>
                  </a:lnTo>
                  <a:lnTo>
                    <a:pt x="155" y="776"/>
                  </a:lnTo>
                  <a:lnTo>
                    <a:pt x="78" y="1009"/>
                  </a:lnTo>
                  <a:lnTo>
                    <a:pt x="26" y="1268"/>
                  </a:lnTo>
                  <a:lnTo>
                    <a:pt x="0" y="1397"/>
                  </a:lnTo>
                  <a:lnTo>
                    <a:pt x="26" y="1527"/>
                  </a:lnTo>
                  <a:lnTo>
                    <a:pt x="52" y="1630"/>
                  </a:lnTo>
                  <a:lnTo>
                    <a:pt x="104" y="1734"/>
                  </a:lnTo>
                  <a:lnTo>
                    <a:pt x="155" y="1811"/>
                  </a:lnTo>
                  <a:lnTo>
                    <a:pt x="259" y="1889"/>
                  </a:lnTo>
                  <a:lnTo>
                    <a:pt x="362" y="1941"/>
                  </a:lnTo>
                  <a:lnTo>
                    <a:pt x="492" y="1967"/>
                  </a:lnTo>
                  <a:lnTo>
                    <a:pt x="492" y="1967"/>
                  </a:lnTo>
                  <a:lnTo>
                    <a:pt x="569" y="1967"/>
                  </a:lnTo>
                  <a:lnTo>
                    <a:pt x="569" y="1967"/>
                  </a:lnTo>
                  <a:lnTo>
                    <a:pt x="673" y="1967"/>
                  </a:lnTo>
                  <a:lnTo>
                    <a:pt x="750" y="1941"/>
                  </a:lnTo>
                  <a:lnTo>
                    <a:pt x="957" y="1837"/>
                  </a:lnTo>
                  <a:lnTo>
                    <a:pt x="1139" y="1760"/>
                  </a:lnTo>
                  <a:lnTo>
                    <a:pt x="1346" y="1656"/>
                  </a:lnTo>
                  <a:lnTo>
                    <a:pt x="1346" y="1656"/>
                  </a:lnTo>
                  <a:lnTo>
                    <a:pt x="1527" y="1604"/>
                  </a:lnTo>
                  <a:lnTo>
                    <a:pt x="1734" y="1553"/>
                  </a:lnTo>
                  <a:lnTo>
                    <a:pt x="2148" y="1527"/>
                  </a:lnTo>
                  <a:lnTo>
                    <a:pt x="2148" y="1527"/>
                  </a:lnTo>
                  <a:lnTo>
                    <a:pt x="2536" y="1501"/>
                  </a:lnTo>
                  <a:lnTo>
                    <a:pt x="2743" y="1449"/>
                  </a:lnTo>
                  <a:lnTo>
                    <a:pt x="2924" y="1372"/>
                  </a:lnTo>
                  <a:lnTo>
                    <a:pt x="2924" y="1372"/>
                  </a:lnTo>
                  <a:lnTo>
                    <a:pt x="3105" y="1268"/>
                  </a:lnTo>
                  <a:lnTo>
                    <a:pt x="3235" y="1113"/>
                  </a:lnTo>
                  <a:lnTo>
                    <a:pt x="3286" y="1035"/>
                  </a:lnTo>
                  <a:lnTo>
                    <a:pt x="3338" y="932"/>
                  </a:lnTo>
                  <a:lnTo>
                    <a:pt x="3364" y="828"/>
                  </a:lnTo>
                  <a:lnTo>
                    <a:pt x="3364" y="725"/>
                  </a:lnTo>
                  <a:lnTo>
                    <a:pt x="3364" y="725"/>
                  </a:lnTo>
                  <a:lnTo>
                    <a:pt x="3338" y="595"/>
                  </a:lnTo>
                  <a:lnTo>
                    <a:pt x="3286" y="492"/>
                  </a:lnTo>
                  <a:lnTo>
                    <a:pt x="3209" y="388"/>
                  </a:lnTo>
                  <a:lnTo>
                    <a:pt x="3105" y="285"/>
                  </a:lnTo>
                  <a:lnTo>
                    <a:pt x="2976" y="207"/>
                  </a:lnTo>
                  <a:lnTo>
                    <a:pt x="2846" y="129"/>
                  </a:lnTo>
                  <a:lnTo>
                    <a:pt x="2562" y="52"/>
                  </a:lnTo>
                  <a:lnTo>
                    <a:pt x="2562" y="52"/>
                  </a:lnTo>
                  <a:lnTo>
                    <a:pt x="2355" y="26"/>
                  </a:lnTo>
                  <a:lnTo>
                    <a:pt x="209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46"/>
            <p:cNvSpPr/>
            <p:nvPr/>
          </p:nvSpPr>
          <p:spPr>
            <a:xfrm>
              <a:off x="5875361" y="2636141"/>
              <a:ext cx="33778" cy="42227"/>
            </a:xfrm>
            <a:custGeom>
              <a:rect b="b" l="l" r="r" t="t"/>
              <a:pathLst>
                <a:path extrusionOk="0" h="2459" w="1967">
                  <a:moveTo>
                    <a:pt x="1967" y="0"/>
                  </a:moveTo>
                  <a:lnTo>
                    <a:pt x="1838" y="26"/>
                  </a:lnTo>
                  <a:lnTo>
                    <a:pt x="1372" y="130"/>
                  </a:lnTo>
                  <a:lnTo>
                    <a:pt x="1139" y="233"/>
                  </a:lnTo>
                  <a:lnTo>
                    <a:pt x="932" y="311"/>
                  </a:lnTo>
                  <a:lnTo>
                    <a:pt x="725" y="440"/>
                  </a:lnTo>
                  <a:lnTo>
                    <a:pt x="518" y="570"/>
                  </a:lnTo>
                  <a:lnTo>
                    <a:pt x="363" y="725"/>
                  </a:lnTo>
                  <a:lnTo>
                    <a:pt x="207" y="906"/>
                  </a:lnTo>
                  <a:lnTo>
                    <a:pt x="130" y="1087"/>
                  </a:lnTo>
                  <a:lnTo>
                    <a:pt x="52" y="1268"/>
                  </a:lnTo>
                  <a:lnTo>
                    <a:pt x="0" y="1475"/>
                  </a:lnTo>
                  <a:lnTo>
                    <a:pt x="0" y="1657"/>
                  </a:lnTo>
                  <a:lnTo>
                    <a:pt x="0" y="1864"/>
                  </a:lnTo>
                  <a:lnTo>
                    <a:pt x="26" y="2071"/>
                  </a:lnTo>
                  <a:lnTo>
                    <a:pt x="78" y="2252"/>
                  </a:lnTo>
                  <a:lnTo>
                    <a:pt x="156" y="2459"/>
                  </a:lnTo>
                  <a:lnTo>
                    <a:pt x="311" y="2071"/>
                  </a:lnTo>
                  <a:lnTo>
                    <a:pt x="492" y="1734"/>
                  </a:lnTo>
                  <a:lnTo>
                    <a:pt x="699" y="1398"/>
                  </a:lnTo>
                  <a:lnTo>
                    <a:pt x="906" y="1061"/>
                  </a:lnTo>
                  <a:lnTo>
                    <a:pt x="1165" y="777"/>
                  </a:lnTo>
                  <a:lnTo>
                    <a:pt x="1398" y="492"/>
                  </a:lnTo>
                  <a:lnTo>
                    <a:pt x="1682" y="233"/>
                  </a:lnTo>
                  <a:lnTo>
                    <a:pt x="1967" y="0"/>
                  </a:lnTo>
                  <a:close/>
                </a:path>
              </a:pathLst>
            </a:custGeom>
            <a:solidFill>
              <a:srgbClr val="603A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46"/>
            <p:cNvSpPr/>
            <p:nvPr/>
          </p:nvSpPr>
          <p:spPr>
            <a:xfrm>
              <a:off x="5875361" y="2636141"/>
              <a:ext cx="33778" cy="42227"/>
            </a:xfrm>
            <a:custGeom>
              <a:rect b="b" l="l" r="r" t="t"/>
              <a:pathLst>
                <a:path extrusionOk="0" fill="none" h="2459" w="1967">
                  <a:moveTo>
                    <a:pt x="1967" y="0"/>
                  </a:moveTo>
                  <a:lnTo>
                    <a:pt x="1967" y="0"/>
                  </a:lnTo>
                  <a:lnTo>
                    <a:pt x="1838" y="26"/>
                  </a:lnTo>
                  <a:lnTo>
                    <a:pt x="1838" y="26"/>
                  </a:lnTo>
                  <a:lnTo>
                    <a:pt x="1372" y="130"/>
                  </a:lnTo>
                  <a:lnTo>
                    <a:pt x="1139" y="233"/>
                  </a:lnTo>
                  <a:lnTo>
                    <a:pt x="932" y="311"/>
                  </a:lnTo>
                  <a:lnTo>
                    <a:pt x="725" y="440"/>
                  </a:lnTo>
                  <a:lnTo>
                    <a:pt x="518" y="570"/>
                  </a:lnTo>
                  <a:lnTo>
                    <a:pt x="363" y="725"/>
                  </a:lnTo>
                  <a:lnTo>
                    <a:pt x="207" y="906"/>
                  </a:lnTo>
                  <a:lnTo>
                    <a:pt x="207" y="906"/>
                  </a:lnTo>
                  <a:lnTo>
                    <a:pt x="130" y="1087"/>
                  </a:lnTo>
                  <a:lnTo>
                    <a:pt x="52" y="1268"/>
                  </a:lnTo>
                  <a:lnTo>
                    <a:pt x="0" y="1475"/>
                  </a:lnTo>
                  <a:lnTo>
                    <a:pt x="0" y="1657"/>
                  </a:lnTo>
                  <a:lnTo>
                    <a:pt x="0" y="1864"/>
                  </a:lnTo>
                  <a:lnTo>
                    <a:pt x="26" y="2071"/>
                  </a:lnTo>
                  <a:lnTo>
                    <a:pt x="78" y="2252"/>
                  </a:lnTo>
                  <a:lnTo>
                    <a:pt x="156" y="2459"/>
                  </a:lnTo>
                  <a:lnTo>
                    <a:pt x="156" y="2459"/>
                  </a:lnTo>
                  <a:lnTo>
                    <a:pt x="311" y="2071"/>
                  </a:lnTo>
                  <a:lnTo>
                    <a:pt x="492" y="1734"/>
                  </a:lnTo>
                  <a:lnTo>
                    <a:pt x="699" y="1398"/>
                  </a:lnTo>
                  <a:lnTo>
                    <a:pt x="906" y="1061"/>
                  </a:lnTo>
                  <a:lnTo>
                    <a:pt x="1165" y="777"/>
                  </a:lnTo>
                  <a:lnTo>
                    <a:pt x="1398" y="492"/>
                  </a:lnTo>
                  <a:lnTo>
                    <a:pt x="1682" y="233"/>
                  </a:lnTo>
                  <a:lnTo>
                    <a:pt x="196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46"/>
            <p:cNvSpPr/>
            <p:nvPr/>
          </p:nvSpPr>
          <p:spPr>
            <a:xfrm>
              <a:off x="5878022" y="2632587"/>
              <a:ext cx="192435" cy="91117"/>
            </a:xfrm>
            <a:custGeom>
              <a:rect b="b" l="l" r="r" t="t"/>
              <a:pathLst>
                <a:path extrusionOk="0" h="5306" w="11206">
                  <a:moveTo>
                    <a:pt x="3753" y="0"/>
                  </a:moveTo>
                  <a:lnTo>
                    <a:pt x="3261" y="26"/>
                  </a:lnTo>
                  <a:lnTo>
                    <a:pt x="2795" y="52"/>
                  </a:lnTo>
                  <a:lnTo>
                    <a:pt x="2304" y="104"/>
                  </a:lnTo>
                  <a:lnTo>
                    <a:pt x="1812" y="207"/>
                  </a:lnTo>
                  <a:lnTo>
                    <a:pt x="1527" y="440"/>
                  </a:lnTo>
                  <a:lnTo>
                    <a:pt x="1243" y="699"/>
                  </a:lnTo>
                  <a:lnTo>
                    <a:pt x="1010" y="984"/>
                  </a:lnTo>
                  <a:lnTo>
                    <a:pt x="751" y="1268"/>
                  </a:lnTo>
                  <a:lnTo>
                    <a:pt x="544" y="1605"/>
                  </a:lnTo>
                  <a:lnTo>
                    <a:pt x="337" y="1941"/>
                  </a:lnTo>
                  <a:lnTo>
                    <a:pt x="156" y="2278"/>
                  </a:lnTo>
                  <a:lnTo>
                    <a:pt x="1" y="2666"/>
                  </a:lnTo>
                  <a:lnTo>
                    <a:pt x="130" y="2950"/>
                  </a:lnTo>
                  <a:lnTo>
                    <a:pt x="337" y="3209"/>
                  </a:lnTo>
                  <a:lnTo>
                    <a:pt x="518" y="3416"/>
                  </a:lnTo>
                  <a:lnTo>
                    <a:pt x="725" y="3597"/>
                  </a:lnTo>
                  <a:lnTo>
                    <a:pt x="958" y="3753"/>
                  </a:lnTo>
                  <a:lnTo>
                    <a:pt x="1217" y="3882"/>
                  </a:lnTo>
                  <a:lnTo>
                    <a:pt x="1476" y="4011"/>
                  </a:lnTo>
                  <a:lnTo>
                    <a:pt x="1734" y="4115"/>
                  </a:lnTo>
                  <a:lnTo>
                    <a:pt x="2278" y="4296"/>
                  </a:lnTo>
                  <a:lnTo>
                    <a:pt x="2588" y="4348"/>
                  </a:lnTo>
                  <a:lnTo>
                    <a:pt x="2899" y="4399"/>
                  </a:lnTo>
                  <a:lnTo>
                    <a:pt x="3106" y="4374"/>
                  </a:lnTo>
                  <a:lnTo>
                    <a:pt x="3313" y="4296"/>
                  </a:lnTo>
                  <a:lnTo>
                    <a:pt x="3416" y="4244"/>
                  </a:lnTo>
                  <a:lnTo>
                    <a:pt x="3520" y="4141"/>
                  </a:lnTo>
                  <a:lnTo>
                    <a:pt x="3597" y="4037"/>
                  </a:lnTo>
                  <a:lnTo>
                    <a:pt x="3649" y="3908"/>
                  </a:lnTo>
                  <a:lnTo>
                    <a:pt x="3701" y="3804"/>
                  </a:lnTo>
                  <a:lnTo>
                    <a:pt x="3701" y="3675"/>
                  </a:lnTo>
                  <a:lnTo>
                    <a:pt x="3675" y="3546"/>
                  </a:lnTo>
                  <a:lnTo>
                    <a:pt x="3597" y="3442"/>
                  </a:lnTo>
                  <a:lnTo>
                    <a:pt x="3934" y="3701"/>
                  </a:lnTo>
                  <a:lnTo>
                    <a:pt x="4270" y="3960"/>
                  </a:lnTo>
                  <a:lnTo>
                    <a:pt x="4607" y="4218"/>
                  </a:lnTo>
                  <a:lnTo>
                    <a:pt x="4969" y="4425"/>
                  </a:lnTo>
                  <a:lnTo>
                    <a:pt x="5357" y="4632"/>
                  </a:lnTo>
                  <a:lnTo>
                    <a:pt x="5719" y="4839"/>
                  </a:lnTo>
                  <a:lnTo>
                    <a:pt x="6133" y="4995"/>
                  </a:lnTo>
                  <a:lnTo>
                    <a:pt x="6522" y="5150"/>
                  </a:lnTo>
                  <a:lnTo>
                    <a:pt x="6910" y="5253"/>
                  </a:lnTo>
                  <a:lnTo>
                    <a:pt x="7091" y="5279"/>
                  </a:lnTo>
                  <a:lnTo>
                    <a:pt x="7298" y="5305"/>
                  </a:lnTo>
                  <a:lnTo>
                    <a:pt x="7479" y="5279"/>
                  </a:lnTo>
                  <a:lnTo>
                    <a:pt x="7686" y="5228"/>
                  </a:lnTo>
                  <a:lnTo>
                    <a:pt x="7815" y="5150"/>
                  </a:lnTo>
                  <a:lnTo>
                    <a:pt x="7945" y="5072"/>
                  </a:lnTo>
                  <a:lnTo>
                    <a:pt x="8022" y="4943"/>
                  </a:lnTo>
                  <a:lnTo>
                    <a:pt x="8100" y="4814"/>
                  </a:lnTo>
                  <a:lnTo>
                    <a:pt x="8152" y="4684"/>
                  </a:lnTo>
                  <a:lnTo>
                    <a:pt x="8178" y="4555"/>
                  </a:lnTo>
                  <a:lnTo>
                    <a:pt x="8152" y="4399"/>
                  </a:lnTo>
                  <a:lnTo>
                    <a:pt x="8074" y="4270"/>
                  </a:lnTo>
                  <a:lnTo>
                    <a:pt x="8436" y="4425"/>
                  </a:lnTo>
                  <a:lnTo>
                    <a:pt x="8850" y="4555"/>
                  </a:lnTo>
                  <a:lnTo>
                    <a:pt x="9342" y="4632"/>
                  </a:lnTo>
                  <a:lnTo>
                    <a:pt x="9601" y="4658"/>
                  </a:lnTo>
                  <a:lnTo>
                    <a:pt x="10041" y="4658"/>
                  </a:lnTo>
                  <a:lnTo>
                    <a:pt x="10248" y="4632"/>
                  </a:lnTo>
                  <a:lnTo>
                    <a:pt x="10429" y="4606"/>
                  </a:lnTo>
                  <a:lnTo>
                    <a:pt x="10610" y="4529"/>
                  </a:lnTo>
                  <a:lnTo>
                    <a:pt x="10765" y="4451"/>
                  </a:lnTo>
                  <a:lnTo>
                    <a:pt x="10895" y="4374"/>
                  </a:lnTo>
                  <a:lnTo>
                    <a:pt x="11024" y="4244"/>
                  </a:lnTo>
                  <a:lnTo>
                    <a:pt x="11102" y="4089"/>
                  </a:lnTo>
                  <a:lnTo>
                    <a:pt x="11153" y="3960"/>
                  </a:lnTo>
                  <a:lnTo>
                    <a:pt x="11205" y="3804"/>
                  </a:lnTo>
                  <a:lnTo>
                    <a:pt x="11205" y="3649"/>
                  </a:lnTo>
                  <a:lnTo>
                    <a:pt x="11205" y="3520"/>
                  </a:lnTo>
                  <a:lnTo>
                    <a:pt x="11179" y="3390"/>
                  </a:lnTo>
                  <a:lnTo>
                    <a:pt x="11128" y="3235"/>
                  </a:lnTo>
                  <a:lnTo>
                    <a:pt x="10998" y="2976"/>
                  </a:lnTo>
                  <a:lnTo>
                    <a:pt x="10791" y="2692"/>
                  </a:lnTo>
                  <a:lnTo>
                    <a:pt x="10558" y="2459"/>
                  </a:lnTo>
                  <a:lnTo>
                    <a:pt x="10274" y="2200"/>
                  </a:lnTo>
                  <a:lnTo>
                    <a:pt x="9963" y="1967"/>
                  </a:lnTo>
                  <a:lnTo>
                    <a:pt x="9627" y="1760"/>
                  </a:lnTo>
                  <a:lnTo>
                    <a:pt x="9264" y="1553"/>
                  </a:lnTo>
                  <a:lnTo>
                    <a:pt x="8592" y="1191"/>
                  </a:lnTo>
                  <a:lnTo>
                    <a:pt x="7996" y="906"/>
                  </a:lnTo>
                  <a:lnTo>
                    <a:pt x="7531" y="725"/>
                  </a:lnTo>
                  <a:lnTo>
                    <a:pt x="7065" y="544"/>
                  </a:lnTo>
                  <a:lnTo>
                    <a:pt x="6599" y="414"/>
                  </a:lnTo>
                  <a:lnTo>
                    <a:pt x="6133" y="285"/>
                  </a:lnTo>
                  <a:lnTo>
                    <a:pt x="5668" y="182"/>
                  </a:lnTo>
                  <a:lnTo>
                    <a:pt x="5202" y="104"/>
                  </a:lnTo>
                  <a:lnTo>
                    <a:pt x="4710" y="52"/>
                  </a:lnTo>
                  <a:lnTo>
                    <a:pt x="4244" y="26"/>
                  </a:lnTo>
                  <a:lnTo>
                    <a:pt x="3753"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46"/>
            <p:cNvSpPr/>
            <p:nvPr/>
          </p:nvSpPr>
          <p:spPr>
            <a:xfrm>
              <a:off x="5878022" y="2632587"/>
              <a:ext cx="192435" cy="91117"/>
            </a:xfrm>
            <a:custGeom>
              <a:rect b="b" l="l" r="r" t="t"/>
              <a:pathLst>
                <a:path extrusionOk="0" fill="none" h="5306" w="11206">
                  <a:moveTo>
                    <a:pt x="3753" y="0"/>
                  </a:moveTo>
                  <a:lnTo>
                    <a:pt x="3753" y="0"/>
                  </a:lnTo>
                  <a:lnTo>
                    <a:pt x="3261" y="26"/>
                  </a:lnTo>
                  <a:lnTo>
                    <a:pt x="2795" y="52"/>
                  </a:lnTo>
                  <a:lnTo>
                    <a:pt x="2304" y="104"/>
                  </a:lnTo>
                  <a:lnTo>
                    <a:pt x="1812" y="207"/>
                  </a:lnTo>
                  <a:lnTo>
                    <a:pt x="1812" y="207"/>
                  </a:lnTo>
                  <a:lnTo>
                    <a:pt x="1527" y="440"/>
                  </a:lnTo>
                  <a:lnTo>
                    <a:pt x="1243" y="699"/>
                  </a:lnTo>
                  <a:lnTo>
                    <a:pt x="1010" y="984"/>
                  </a:lnTo>
                  <a:lnTo>
                    <a:pt x="751" y="1268"/>
                  </a:lnTo>
                  <a:lnTo>
                    <a:pt x="544" y="1605"/>
                  </a:lnTo>
                  <a:lnTo>
                    <a:pt x="337" y="1941"/>
                  </a:lnTo>
                  <a:lnTo>
                    <a:pt x="156" y="2278"/>
                  </a:lnTo>
                  <a:lnTo>
                    <a:pt x="1" y="2666"/>
                  </a:lnTo>
                  <a:lnTo>
                    <a:pt x="1" y="2666"/>
                  </a:lnTo>
                  <a:lnTo>
                    <a:pt x="130" y="2950"/>
                  </a:lnTo>
                  <a:lnTo>
                    <a:pt x="337" y="3209"/>
                  </a:lnTo>
                  <a:lnTo>
                    <a:pt x="337" y="3209"/>
                  </a:lnTo>
                  <a:lnTo>
                    <a:pt x="518" y="3416"/>
                  </a:lnTo>
                  <a:lnTo>
                    <a:pt x="725" y="3597"/>
                  </a:lnTo>
                  <a:lnTo>
                    <a:pt x="958" y="3753"/>
                  </a:lnTo>
                  <a:lnTo>
                    <a:pt x="1217" y="3882"/>
                  </a:lnTo>
                  <a:lnTo>
                    <a:pt x="1476" y="4011"/>
                  </a:lnTo>
                  <a:lnTo>
                    <a:pt x="1734" y="4115"/>
                  </a:lnTo>
                  <a:lnTo>
                    <a:pt x="2278" y="4296"/>
                  </a:lnTo>
                  <a:lnTo>
                    <a:pt x="2278" y="4296"/>
                  </a:lnTo>
                  <a:lnTo>
                    <a:pt x="2588" y="4348"/>
                  </a:lnTo>
                  <a:lnTo>
                    <a:pt x="2899" y="4399"/>
                  </a:lnTo>
                  <a:lnTo>
                    <a:pt x="2899" y="4399"/>
                  </a:lnTo>
                  <a:lnTo>
                    <a:pt x="3106" y="4374"/>
                  </a:lnTo>
                  <a:lnTo>
                    <a:pt x="3313" y="4296"/>
                  </a:lnTo>
                  <a:lnTo>
                    <a:pt x="3313" y="4296"/>
                  </a:lnTo>
                  <a:lnTo>
                    <a:pt x="3416" y="4244"/>
                  </a:lnTo>
                  <a:lnTo>
                    <a:pt x="3520" y="4141"/>
                  </a:lnTo>
                  <a:lnTo>
                    <a:pt x="3597" y="4037"/>
                  </a:lnTo>
                  <a:lnTo>
                    <a:pt x="3649" y="3908"/>
                  </a:lnTo>
                  <a:lnTo>
                    <a:pt x="3701" y="3804"/>
                  </a:lnTo>
                  <a:lnTo>
                    <a:pt x="3701" y="3675"/>
                  </a:lnTo>
                  <a:lnTo>
                    <a:pt x="3675" y="3546"/>
                  </a:lnTo>
                  <a:lnTo>
                    <a:pt x="3597" y="3442"/>
                  </a:lnTo>
                  <a:lnTo>
                    <a:pt x="3597" y="3442"/>
                  </a:lnTo>
                  <a:lnTo>
                    <a:pt x="3934" y="3701"/>
                  </a:lnTo>
                  <a:lnTo>
                    <a:pt x="4270" y="3960"/>
                  </a:lnTo>
                  <a:lnTo>
                    <a:pt x="4607" y="4218"/>
                  </a:lnTo>
                  <a:lnTo>
                    <a:pt x="4969" y="4425"/>
                  </a:lnTo>
                  <a:lnTo>
                    <a:pt x="5357" y="4632"/>
                  </a:lnTo>
                  <a:lnTo>
                    <a:pt x="5719" y="4839"/>
                  </a:lnTo>
                  <a:lnTo>
                    <a:pt x="6133" y="4995"/>
                  </a:lnTo>
                  <a:lnTo>
                    <a:pt x="6522" y="5150"/>
                  </a:lnTo>
                  <a:lnTo>
                    <a:pt x="6522" y="5150"/>
                  </a:lnTo>
                  <a:lnTo>
                    <a:pt x="6910" y="5253"/>
                  </a:lnTo>
                  <a:lnTo>
                    <a:pt x="7091" y="5279"/>
                  </a:lnTo>
                  <a:lnTo>
                    <a:pt x="7298" y="5305"/>
                  </a:lnTo>
                  <a:lnTo>
                    <a:pt x="7298" y="5305"/>
                  </a:lnTo>
                  <a:lnTo>
                    <a:pt x="7479" y="5279"/>
                  </a:lnTo>
                  <a:lnTo>
                    <a:pt x="7686" y="5228"/>
                  </a:lnTo>
                  <a:lnTo>
                    <a:pt x="7686" y="5228"/>
                  </a:lnTo>
                  <a:lnTo>
                    <a:pt x="7815" y="5150"/>
                  </a:lnTo>
                  <a:lnTo>
                    <a:pt x="7945" y="5072"/>
                  </a:lnTo>
                  <a:lnTo>
                    <a:pt x="8022" y="4943"/>
                  </a:lnTo>
                  <a:lnTo>
                    <a:pt x="8100" y="4814"/>
                  </a:lnTo>
                  <a:lnTo>
                    <a:pt x="8152" y="4684"/>
                  </a:lnTo>
                  <a:lnTo>
                    <a:pt x="8178" y="4555"/>
                  </a:lnTo>
                  <a:lnTo>
                    <a:pt x="8152" y="4399"/>
                  </a:lnTo>
                  <a:lnTo>
                    <a:pt x="8074" y="4270"/>
                  </a:lnTo>
                  <a:lnTo>
                    <a:pt x="8074" y="4270"/>
                  </a:lnTo>
                  <a:lnTo>
                    <a:pt x="8436" y="4425"/>
                  </a:lnTo>
                  <a:lnTo>
                    <a:pt x="8850" y="4555"/>
                  </a:lnTo>
                  <a:lnTo>
                    <a:pt x="9342" y="4632"/>
                  </a:lnTo>
                  <a:lnTo>
                    <a:pt x="9601" y="4658"/>
                  </a:lnTo>
                  <a:lnTo>
                    <a:pt x="9860" y="4658"/>
                  </a:lnTo>
                  <a:lnTo>
                    <a:pt x="9860" y="4658"/>
                  </a:lnTo>
                  <a:lnTo>
                    <a:pt x="10041" y="4658"/>
                  </a:lnTo>
                  <a:lnTo>
                    <a:pt x="10248" y="4632"/>
                  </a:lnTo>
                  <a:lnTo>
                    <a:pt x="10429" y="4606"/>
                  </a:lnTo>
                  <a:lnTo>
                    <a:pt x="10610" y="4529"/>
                  </a:lnTo>
                  <a:lnTo>
                    <a:pt x="10765" y="4451"/>
                  </a:lnTo>
                  <a:lnTo>
                    <a:pt x="10895" y="4374"/>
                  </a:lnTo>
                  <a:lnTo>
                    <a:pt x="11024" y="4244"/>
                  </a:lnTo>
                  <a:lnTo>
                    <a:pt x="11102" y="4089"/>
                  </a:lnTo>
                  <a:lnTo>
                    <a:pt x="11102" y="4089"/>
                  </a:lnTo>
                  <a:lnTo>
                    <a:pt x="11153" y="3960"/>
                  </a:lnTo>
                  <a:lnTo>
                    <a:pt x="11205" y="3804"/>
                  </a:lnTo>
                  <a:lnTo>
                    <a:pt x="11205" y="3649"/>
                  </a:lnTo>
                  <a:lnTo>
                    <a:pt x="11205" y="3520"/>
                  </a:lnTo>
                  <a:lnTo>
                    <a:pt x="11179" y="3390"/>
                  </a:lnTo>
                  <a:lnTo>
                    <a:pt x="11128" y="3235"/>
                  </a:lnTo>
                  <a:lnTo>
                    <a:pt x="10998" y="2976"/>
                  </a:lnTo>
                  <a:lnTo>
                    <a:pt x="10791" y="2692"/>
                  </a:lnTo>
                  <a:lnTo>
                    <a:pt x="10558" y="2459"/>
                  </a:lnTo>
                  <a:lnTo>
                    <a:pt x="10274" y="2200"/>
                  </a:lnTo>
                  <a:lnTo>
                    <a:pt x="9963" y="1967"/>
                  </a:lnTo>
                  <a:lnTo>
                    <a:pt x="9627" y="1760"/>
                  </a:lnTo>
                  <a:lnTo>
                    <a:pt x="9264" y="1553"/>
                  </a:lnTo>
                  <a:lnTo>
                    <a:pt x="8592" y="1191"/>
                  </a:lnTo>
                  <a:lnTo>
                    <a:pt x="7996" y="906"/>
                  </a:lnTo>
                  <a:lnTo>
                    <a:pt x="7531" y="725"/>
                  </a:lnTo>
                  <a:lnTo>
                    <a:pt x="7531" y="725"/>
                  </a:lnTo>
                  <a:lnTo>
                    <a:pt x="7065" y="544"/>
                  </a:lnTo>
                  <a:lnTo>
                    <a:pt x="6599" y="414"/>
                  </a:lnTo>
                  <a:lnTo>
                    <a:pt x="6133" y="285"/>
                  </a:lnTo>
                  <a:lnTo>
                    <a:pt x="5668" y="182"/>
                  </a:lnTo>
                  <a:lnTo>
                    <a:pt x="5202" y="104"/>
                  </a:lnTo>
                  <a:lnTo>
                    <a:pt x="4710" y="52"/>
                  </a:lnTo>
                  <a:lnTo>
                    <a:pt x="4244" y="26"/>
                  </a:lnTo>
                  <a:lnTo>
                    <a:pt x="375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46"/>
            <p:cNvSpPr/>
            <p:nvPr/>
          </p:nvSpPr>
          <p:spPr>
            <a:xfrm>
              <a:off x="6073995" y="2734351"/>
              <a:ext cx="55553" cy="74220"/>
            </a:xfrm>
            <a:custGeom>
              <a:rect b="b" l="l" r="r" t="t"/>
              <a:pathLst>
                <a:path extrusionOk="0" h="4322" w="3235">
                  <a:moveTo>
                    <a:pt x="1812" y="0"/>
                  </a:moveTo>
                  <a:lnTo>
                    <a:pt x="1630" y="26"/>
                  </a:lnTo>
                  <a:lnTo>
                    <a:pt x="1475" y="78"/>
                  </a:lnTo>
                  <a:lnTo>
                    <a:pt x="1320" y="130"/>
                  </a:lnTo>
                  <a:lnTo>
                    <a:pt x="1165" y="233"/>
                  </a:lnTo>
                  <a:lnTo>
                    <a:pt x="1035" y="337"/>
                  </a:lnTo>
                  <a:lnTo>
                    <a:pt x="880" y="440"/>
                  </a:lnTo>
                  <a:lnTo>
                    <a:pt x="751" y="595"/>
                  </a:lnTo>
                  <a:lnTo>
                    <a:pt x="621" y="751"/>
                  </a:lnTo>
                  <a:lnTo>
                    <a:pt x="492" y="906"/>
                  </a:lnTo>
                  <a:lnTo>
                    <a:pt x="388" y="1087"/>
                  </a:lnTo>
                  <a:lnTo>
                    <a:pt x="285" y="1294"/>
                  </a:lnTo>
                  <a:lnTo>
                    <a:pt x="207" y="1501"/>
                  </a:lnTo>
                  <a:lnTo>
                    <a:pt x="130" y="1734"/>
                  </a:lnTo>
                  <a:lnTo>
                    <a:pt x="78" y="1967"/>
                  </a:lnTo>
                  <a:lnTo>
                    <a:pt x="26" y="2174"/>
                  </a:lnTo>
                  <a:lnTo>
                    <a:pt x="0" y="2407"/>
                  </a:lnTo>
                  <a:lnTo>
                    <a:pt x="0" y="2614"/>
                  </a:lnTo>
                  <a:lnTo>
                    <a:pt x="0" y="2821"/>
                  </a:lnTo>
                  <a:lnTo>
                    <a:pt x="26" y="3028"/>
                  </a:lnTo>
                  <a:lnTo>
                    <a:pt x="78" y="3209"/>
                  </a:lnTo>
                  <a:lnTo>
                    <a:pt x="130" y="3364"/>
                  </a:lnTo>
                  <a:lnTo>
                    <a:pt x="207" y="3519"/>
                  </a:lnTo>
                  <a:lnTo>
                    <a:pt x="285" y="3675"/>
                  </a:lnTo>
                  <a:lnTo>
                    <a:pt x="388" y="3804"/>
                  </a:lnTo>
                  <a:lnTo>
                    <a:pt x="492" y="3933"/>
                  </a:lnTo>
                  <a:lnTo>
                    <a:pt x="595" y="4037"/>
                  </a:lnTo>
                  <a:lnTo>
                    <a:pt x="725" y="4115"/>
                  </a:lnTo>
                  <a:lnTo>
                    <a:pt x="854" y="4192"/>
                  </a:lnTo>
                  <a:lnTo>
                    <a:pt x="1009" y="4244"/>
                  </a:lnTo>
                  <a:lnTo>
                    <a:pt x="1165" y="4296"/>
                  </a:lnTo>
                  <a:lnTo>
                    <a:pt x="1320" y="4322"/>
                  </a:lnTo>
                  <a:lnTo>
                    <a:pt x="1656" y="4322"/>
                  </a:lnTo>
                  <a:lnTo>
                    <a:pt x="1786" y="4296"/>
                  </a:lnTo>
                  <a:lnTo>
                    <a:pt x="1941" y="4244"/>
                  </a:lnTo>
                  <a:lnTo>
                    <a:pt x="2096" y="4192"/>
                  </a:lnTo>
                  <a:lnTo>
                    <a:pt x="2251" y="4115"/>
                  </a:lnTo>
                  <a:lnTo>
                    <a:pt x="2381" y="4011"/>
                  </a:lnTo>
                  <a:lnTo>
                    <a:pt x="2510" y="3908"/>
                  </a:lnTo>
                  <a:lnTo>
                    <a:pt x="2614" y="3752"/>
                  </a:lnTo>
                  <a:lnTo>
                    <a:pt x="2743" y="3623"/>
                  </a:lnTo>
                  <a:lnTo>
                    <a:pt x="2847" y="3442"/>
                  </a:lnTo>
                  <a:lnTo>
                    <a:pt x="2950" y="3287"/>
                  </a:lnTo>
                  <a:lnTo>
                    <a:pt x="3028" y="3080"/>
                  </a:lnTo>
                  <a:lnTo>
                    <a:pt x="3105" y="2873"/>
                  </a:lnTo>
                  <a:lnTo>
                    <a:pt x="3157" y="2640"/>
                  </a:lnTo>
                  <a:lnTo>
                    <a:pt x="3209" y="2407"/>
                  </a:lnTo>
                  <a:lnTo>
                    <a:pt x="3235" y="2174"/>
                  </a:lnTo>
                  <a:lnTo>
                    <a:pt x="3235" y="1941"/>
                  </a:lnTo>
                  <a:lnTo>
                    <a:pt x="3235" y="1734"/>
                  </a:lnTo>
                  <a:lnTo>
                    <a:pt x="3209" y="1527"/>
                  </a:lnTo>
                  <a:lnTo>
                    <a:pt x="3183" y="1320"/>
                  </a:lnTo>
                  <a:lnTo>
                    <a:pt x="3131" y="1113"/>
                  </a:lnTo>
                  <a:lnTo>
                    <a:pt x="3054" y="932"/>
                  </a:lnTo>
                  <a:lnTo>
                    <a:pt x="2976" y="751"/>
                  </a:lnTo>
                  <a:lnTo>
                    <a:pt x="2898" y="595"/>
                  </a:lnTo>
                  <a:lnTo>
                    <a:pt x="2795" y="466"/>
                  </a:lnTo>
                  <a:lnTo>
                    <a:pt x="2691" y="337"/>
                  </a:lnTo>
                  <a:lnTo>
                    <a:pt x="2562" y="233"/>
                  </a:lnTo>
                  <a:lnTo>
                    <a:pt x="2433" y="130"/>
                  </a:lnTo>
                  <a:lnTo>
                    <a:pt x="2277" y="78"/>
                  </a:lnTo>
                  <a:lnTo>
                    <a:pt x="2122" y="26"/>
                  </a:lnTo>
                  <a:lnTo>
                    <a:pt x="1967"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46"/>
            <p:cNvSpPr/>
            <p:nvPr/>
          </p:nvSpPr>
          <p:spPr>
            <a:xfrm>
              <a:off x="6073995" y="2734351"/>
              <a:ext cx="55553" cy="74220"/>
            </a:xfrm>
            <a:custGeom>
              <a:rect b="b" l="l" r="r" t="t"/>
              <a:pathLst>
                <a:path extrusionOk="0" fill="none" h="4322" w="3235">
                  <a:moveTo>
                    <a:pt x="78" y="1967"/>
                  </a:moveTo>
                  <a:lnTo>
                    <a:pt x="78" y="1967"/>
                  </a:lnTo>
                  <a:lnTo>
                    <a:pt x="26" y="2174"/>
                  </a:lnTo>
                  <a:lnTo>
                    <a:pt x="0" y="2407"/>
                  </a:lnTo>
                  <a:lnTo>
                    <a:pt x="0" y="2614"/>
                  </a:lnTo>
                  <a:lnTo>
                    <a:pt x="0" y="2821"/>
                  </a:lnTo>
                  <a:lnTo>
                    <a:pt x="26" y="3028"/>
                  </a:lnTo>
                  <a:lnTo>
                    <a:pt x="78" y="3209"/>
                  </a:lnTo>
                  <a:lnTo>
                    <a:pt x="130" y="3364"/>
                  </a:lnTo>
                  <a:lnTo>
                    <a:pt x="207" y="3519"/>
                  </a:lnTo>
                  <a:lnTo>
                    <a:pt x="285" y="3675"/>
                  </a:lnTo>
                  <a:lnTo>
                    <a:pt x="388" y="3804"/>
                  </a:lnTo>
                  <a:lnTo>
                    <a:pt x="492" y="3933"/>
                  </a:lnTo>
                  <a:lnTo>
                    <a:pt x="595" y="4037"/>
                  </a:lnTo>
                  <a:lnTo>
                    <a:pt x="725" y="4115"/>
                  </a:lnTo>
                  <a:lnTo>
                    <a:pt x="854" y="4192"/>
                  </a:lnTo>
                  <a:lnTo>
                    <a:pt x="1009" y="4244"/>
                  </a:lnTo>
                  <a:lnTo>
                    <a:pt x="1165" y="4296"/>
                  </a:lnTo>
                  <a:lnTo>
                    <a:pt x="1165" y="4296"/>
                  </a:lnTo>
                  <a:lnTo>
                    <a:pt x="1320" y="4322"/>
                  </a:lnTo>
                  <a:lnTo>
                    <a:pt x="1475" y="4322"/>
                  </a:lnTo>
                  <a:lnTo>
                    <a:pt x="1656" y="4322"/>
                  </a:lnTo>
                  <a:lnTo>
                    <a:pt x="1786" y="4296"/>
                  </a:lnTo>
                  <a:lnTo>
                    <a:pt x="1941" y="4244"/>
                  </a:lnTo>
                  <a:lnTo>
                    <a:pt x="2096" y="4192"/>
                  </a:lnTo>
                  <a:lnTo>
                    <a:pt x="2251" y="4115"/>
                  </a:lnTo>
                  <a:lnTo>
                    <a:pt x="2381" y="4011"/>
                  </a:lnTo>
                  <a:lnTo>
                    <a:pt x="2510" y="3908"/>
                  </a:lnTo>
                  <a:lnTo>
                    <a:pt x="2614" y="3752"/>
                  </a:lnTo>
                  <a:lnTo>
                    <a:pt x="2743" y="3623"/>
                  </a:lnTo>
                  <a:lnTo>
                    <a:pt x="2847" y="3442"/>
                  </a:lnTo>
                  <a:lnTo>
                    <a:pt x="2950" y="3287"/>
                  </a:lnTo>
                  <a:lnTo>
                    <a:pt x="3028" y="3080"/>
                  </a:lnTo>
                  <a:lnTo>
                    <a:pt x="3105" y="2873"/>
                  </a:lnTo>
                  <a:lnTo>
                    <a:pt x="3157" y="2640"/>
                  </a:lnTo>
                  <a:lnTo>
                    <a:pt x="3157" y="2640"/>
                  </a:lnTo>
                  <a:lnTo>
                    <a:pt x="3209" y="2407"/>
                  </a:lnTo>
                  <a:lnTo>
                    <a:pt x="3235" y="2174"/>
                  </a:lnTo>
                  <a:lnTo>
                    <a:pt x="3235" y="1941"/>
                  </a:lnTo>
                  <a:lnTo>
                    <a:pt x="3235" y="1734"/>
                  </a:lnTo>
                  <a:lnTo>
                    <a:pt x="3209" y="1527"/>
                  </a:lnTo>
                  <a:lnTo>
                    <a:pt x="3183" y="1320"/>
                  </a:lnTo>
                  <a:lnTo>
                    <a:pt x="3131" y="1113"/>
                  </a:lnTo>
                  <a:lnTo>
                    <a:pt x="3054" y="932"/>
                  </a:lnTo>
                  <a:lnTo>
                    <a:pt x="2976" y="751"/>
                  </a:lnTo>
                  <a:lnTo>
                    <a:pt x="2898" y="595"/>
                  </a:lnTo>
                  <a:lnTo>
                    <a:pt x="2795" y="466"/>
                  </a:lnTo>
                  <a:lnTo>
                    <a:pt x="2691" y="337"/>
                  </a:lnTo>
                  <a:lnTo>
                    <a:pt x="2562" y="233"/>
                  </a:lnTo>
                  <a:lnTo>
                    <a:pt x="2433" y="130"/>
                  </a:lnTo>
                  <a:lnTo>
                    <a:pt x="2277" y="78"/>
                  </a:lnTo>
                  <a:lnTo>
                    <a:pt x="2122" y="26"/>
                  </a:lnTo>
                  <a:lnTo>
                    <a:pt x="2122" y="26"/>
                  </a:lnTo>
                  <a:lnTo>
                    <a:pt x="1967" y="0"/>
                  </a:lnTo>
                  <a:lnTo>
                    <a:pt x="1812" y="0"/>
                  </a:lnTo>
                  <a:lnTo>
                    <a:pt x="1630" y="26"/>
                  </a:lnTo>
                  <a:lnTo>
                    <a:pt x="1475" y="78"/>
                  </a:lnTo>
                  <a:lnTo>
                    <a:pt x="1320" y="130"/>
                  </a:lnTo>
                  <a:lnTo>
                    <a:pt x="1165" y="233"/>
                  </a:lnTo>
                  <a:lnTo>
                    <a:pt x="1035" y="337"/>
                  </a:lnTo>
                  <a:lnTo>
                    <a:pt x="880" y="440"/>
                  </a:lnTo>
                  <a:lnTo>
                    <a:pt x="751" y="595"/>
                  </a:lnTo>
                  <a:lnTo>
                    <a:pt x="621" y="751"/>
                  </a:lnTo>
                  <a:lnTo>
                    <a:pt x="492" y="906"/>
                  </a:lnTo>
                  <a:lnTo>
                    <a:pt x="388" y="1087"/>
                  </a:lnTo>
                  <a:lnTo>
                    <a:pt x="285" y="1294"/>
                  </a:lnTo>
                  <a:lnTo>
                    <a:pt x="207" y="1501"/>
                  </a:lnTo>
                  <a:lnTo>
                    <a:pt x="130" y="1734"/>
                  </a:lnTo>
                  <a:lnTo>
                    <a:pt x="78" y="196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46"/>
            <p:cNvSpPr/>
            <p:nvPr/>
          </p:nvSpPr>
          <p:spPr>
            <a:xfrm>
              <a:off x="6085535" y="2752125"/>
              <a:ext cx="32903" cy="44442"/>
            </a:xfrm>
            <a:custGeom>
              <a:rect b="b" l="l" r="r" t="t"/>
              <a:pathLst>
                <a:path extrusionOk="0" h="2588" w="1916">
                  <a:moveTo>
                    <a:pt x="1114" y="0"/>
                  </a:moveTo>
                  <a:lnTo>
                    <a:pt x="933" y="26"/>
                  </a:lnTo>
                  <a:lnTo>
                    <a:pt x="777" y="104"/>
                  </a:lnTo>
                  <a:lnTo>
                    <a:pt x="622" y="207"/>
                  </a:lnTo>
                  <a:lnTo>
                    <a:pt x="467" y="337"/>
                  </a:lnTo>
                  <a:lnTo>
                    <a:pt x="337" y="518"/>
                  </a:lnTo>
                  <a:lnTo>
                    <a:pt x="208" y="699"/>
                  </a:lnTo>
                  <a:lnTo>
                    <a:pt x="104" y="932"/>
                  </a:lnTo>
                  <a:lnTo>
                    <a:pt x="53" y="1165"/>
                  </a:lnTo>
                  <a:lnTo>
                    <a:pt x="1" y="1501"/>
                  </a:lnTo>
                  <a:lnTo>
                    <a:pt x="1" y="1631"/>
                  </a:lnTo>
                  <a:lnTo>
                    <a:pt x="27" y="1786"/>
                  </a:lnTo>
                  <a:lnTo>
                    <a:pt x="182" y="1682"/>
                  </a:lnTo>
                  <a:lnTo>
                    <a:pt x="363" y="1656"/>
                  </a:lnTo>
                  <a:lnTo>
                    <a:pt x="493" y="1682"/>
                  </a:lnTo>
                  <a:lnTo>
                    <a:pt x="596" y="1708"/>
                  </a:lnTo>
                  <a:lnTo>
                    <a:pt x="700" y="1760"/>
                  </a:lnTo>
                  <a:lnTo>
                    <a:pt x="777" y="1838"/>
                  </a:lnTo>
                  <a:lnTo>
                    <a:pt x="855" y="1915"/>
                  </a:lnTo>
                  <a:lnTo>
                    <a:pt x="907" y="2019"/>
                  </a:lnTo>
                  <a:lnTo>
                    <a:pt x="933" y="2122"/>
                  </a:lnTo>
                  <a:lnTo>
                    <a:pt x="958" y="2252"/>
                  </a:lnTo>
                  <a:lnTo>
                    <a:pt x="933" y="2433"/>
                  </a:lnTo>
                  <a:lnTo>
                    <a:pt x="855" y="2588"/>
                  </a:lnTo>
                  <a:lnTo>
                    <a:pt x="881" y="2588"/>
                  </a:lnTo>
                  <a:lnTo>
                    <a:pt x="1036" y="2562"/>
                  </a:lnTo>
                  <a:lnTo>
                    <a:pt x="1191" y="2510"/>
                  </a:lnTo>
                  <a:lnTo>
                    <a:pt x="1347" y="2433"/>
                  </a:lnTo>
                  <a:lnTo>
                    <a:pt x="1476" y="2329"/>
                  </a:lnTo>
                  <a:lnTo>
                    <a:pt x="1605" y="2174"/>
                  </a:lnTo>
                  <a:lnTo>
                    <a:pt x="1709" y="2019"/>
                  </a:lnTo>
                  <a:lnTo>
                    <a:pt x="1786" y="1812"/>
                  </a:lnTo>
                  <a:lnTo>
                    <a:pt x="1864" y="1579"/>
                  </a:lnTo>
                  <a:lnTo>
                    <a:pt x="1916" y="1294"/>
                  </a:lnTo>
                  <a:lnTo>
                    <a:pt x="1916" y="1035"/>
                  </a:lnTo>
                  <a:lnTo>
                    <a:pt x="1890" y="802"/>
                  </a:lnTo>
                  <a:lnTo>
                    <a:pt x="1812" y="570"/>
                  </a:lnTo>
                  <a:lnTo>
                    <a:pt x="1709" y="363"/>
                  </a:lnTo>
                  <a:lnTo>
                    <a:pt x="1579" y="207"/>
                  </a:lnTo>
                  <a:lnTo>
                    <a:pt x="1424" y="104"/>
                  </a:lnTo>
                  <a:lnTo>
                    <a:pt x="1243" y="26"/>
                  </a:lnTo>
                  <a:lnTo>
                    <a:pt x="1114"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46"/>
            <p:cNvSpPr/>
            <p:nvPr/>
          </p:nvSpPr>
          <p:spPr>
            <a:xfrm>
              <a:off x="6085535" y="2752125"/>
              <a:ext cx="32903" cy="44442"/>
            </a:xfrm>
            <a:custGeom>
              <a:rect b="b" l="l" r="r" t="t"/>
              <a:pathLst>
                <a:path extrusionOk="0" fill="none" h="2588" w="1916">
                  <a:moveTo>
                    <a:pt x="1114" y="0"/>
                  </a:moveTo>
                  <a:lnTo>
                    <a:pt x="1114" y="0"/>
                  </a:lnTo>
                  <a:lnTo>
                    <a:pt x="933" y="26"/>
                  </a:lnTo>
                  <a:lnTo>
                    <a:pt x="777" y="104"/>
                  </a:lnTo>
                  <a:lnTo>
                    <a:pt x="622" y="207"/>
                  </a:lnTo>
                  <a:lnTo>
                    <a:pt x="467" y="337"/>
                  </a:lnTo>
                  <a:lnTo>
                    <a:pt x="337" y="518"/>
                  </a:lnTo>
                  <a:lnTo>
                    <a:pt x="208" y="699"/>
                  </a:lnTo>
                  <a:lnTo>
                    <a:pt x="104" y="932"/>
                  </a:lnTo>
                  <a:lnTo>
                    <a:pt x="53" y="1165"/>
                  </a:lnTo>
                  <a:lnTo>
                    <a:pt x="53" y="1165"/>
                  </a:lnTo>
                  <a:lnTo>
                    <a:pt x="1" y="1501"/>
                  </a:lnTo>
                  <a:lnTo>
                    <a:pt x="1" y="1631"/>
                  </a:lnTo>
                  <a:lnTo>
                    <a:pt x="27" y="1786"/>
                  </a:lnTo>
                  <a:lnTo>
                    <a:pt x="27" y="1786"/>
                  </a:lnTo>
                  <a:lnTo>
                    <a:pt x="182" y="1682"/>
                  </a:lnTo>
                  <a:lnTo>
                    <a:pt x="363" y="1656"/>
                  </a:lnTo>
                  <a:lnTo>
                    <a:pt x="363" y="1656"/>
                  </a:lnTo>
                  <a:lnTo>
                    <a:pt x="493" y="1682"/>
                  </a:lnTo>
                  <a:lnTo>
                    <a:pt x="596" y="1708"/>
                  </a:lnTo>
                  <a:lnTo>
                    <a:pt x="700" y="1760"/>
                  </a:lnTo>
                  <a:lnTo>
                    <a:pt x="777" y="1838"/>
                  </a:lnTo>
                  <a:lnTo>
                    <a:pt x="855" y="1915"/>
                  </a:lnTo>
                  <a:lnTo>
                    <a:pt x="907" y="2019"/>
                  </a:lnTo>
                  <a:lnTo>
                    <a:pt x="933" y="2122"/>
                  </a:lnTo>
                  <a:lnTo>
                    <a:pt x="958" y="2252"/>
                  </a:lnTo>
                  <a:lnTo>
                    <a:pt x="958" y="2252"/>
                  </a:lnTo>
                  <a:lnTo>
                    <a:pt x="933" y="2433"/>
                  </a:lnTo>
                  <a:lnTo>
                    <a:pt x="855" y="2588"/>
                  </a:lnTo>
                  <a:lnTo>
                    <a:pt x="855" y="2588"/>
                  </a:lnTo>
                  <a:lnTo>
                    <a:pt x="881" y="2588"/>
                  </a:lnTo>
                  <a:lnTo>
                    <a:pt x="881" y="2588"/>
                  </a:lnTo>
                  <a:lnTo>
                    <a:pt x="1036" y="2562"/>
                  </a:lnTo>
                  <a:lnTo>
                    <a:pt x="1191" y="2510"/>
                  </a:lnTo>
                  <a:lnTo>
                    <a:pt x="1347" y="2433"/>
                  </a:lnTo>
                  <a:lnTo>
                    <a:pt x="1476" y="2329"/>
                  </a:lnTo>
                  <a:lnTo>
                    <a:pt x="1605" y="2174"/>
                  </a:lnTo>
                  <a:lnTo>
                    <a:pt x="1709" y="2019"/>
                  </a:lnTo>
                  <a:lnTo>
                    <a:pt x="1786" y="1812"/>
                  </a:lnTo>
                  <a:lnTo>
                    <a:pt x="1864" y="1579"/>
                  </a:lnTo>
                  <a:lnTo>
                    <a:pt x="1864" y="1579"/>
                  </a:lnTo>
                  <a:lnTo>
                    <a:pt x="1916" y="1294"/>
                  </a:lnTo>
                  <a:lnTo>
                    <a:pt x="1916" y="1035"/>
                  </a:lnTo>
                  <a:lnTo>
                    <a:pt x="1890" y="802"/>
                  </a:lnTo>
                  <a:lnTo>
                    <a:pt x="1812" y="570"/>
                  </a:lnTo>
                  <a:lnTo>
                    <a:pt x="1709" y="363"/>
                  </a:lnTo>
                  <a:lnTo>
                    <a:pt x="1579" y="207"/>
                  </a:lnTo>
                  <a:lnTo>
                    <a:pt x="1424" y="104"/>
                  </a:lnTo>
                  <a:lnTo>
                    <a:pt x="1243" y="26"/>
                  </a:lnTo>
                  <a:lnTo>
                    <a:pt x="1243" y="26"/>
                  </a:lnTo>
                  <a:lnTo>
                    <a:pt x="11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46"/>
            <p:cNvSpPr/>
            <p:nvPr/>
          </p:nvSpPr>
          <p:spPr>
            <a:xfrm>
              <a:off x="5816253" y="2734351"/>
              <a:ext cx="55124" cy="74220"/>
            </a:xfrm>
            <a:custGeom>
              <a:rect b="b" l="l" r="r" t="t"/>
              <a:pathLst>
                <a:path extrusionOk="0" h="4322" w="3210">
                  <a:moveTo>
                    <a:pt x="1269" y="0"/>
                  </a:moveTo>
                  <a:lnTo>
                    <a:pt x="1113" y="26"/>
                  </a:lnTo>
                  <a:lnTo>
                    <a:pt x="958" y="78"/>
                  </a:lnTo>
                  <a:lnTo>
                    <a:pt x="803" y="130"/>
                  </a:lnTo>
                  <a:lnTo>
                    <a:pt x="674" y="233"/>
                  </a:lnTo>
                  <a:lnTo>
                    <a:pt x="544" y="337"/>
                  </a:lnTo>
                  <a:lnTo>
                    <a:pt x="441" y="466"/>
                  </a:lnTo>
                  <a:lnTo>
                    <a:pt x="337" y="595"/>
                  </a:lnTo>
                  <a:lnTo>
                    <a:pt x="234" y="751"/>
                  </a:lnTo>
                  <a:lnTo>
                    <a:pt x="156" y="932"/>
                  </a:lnTo>
                  <a:lnTo>
                    <a:pt x="104" y="1113"/>
                  </a:lnTo>
                  <a:lnTo>
                    <a:pt x="52" y="1320"/>
                  </a:lnTo>
                  <a:lnTo>
                    <a:pt x="27" y="1527"/>
                  </a:lnTo>
                  <a:lnTo>
                    <a:pt x="1" y="1734"/>
                  </a:lnTo>
                  <a:lnTo>
                    <a:pt x="1" y="1941"/>
                  </a:lnTo>
                  <a:lnTo>
                    <a:pt x="1" y="2174"/>
                  </a:lnTo>
                  <a:lnTo>
                    <a:pt x="27" y="2407"/>
                  </a:lnTo>
                  <a:lnTo>
                    <a:pt x="78" y="2640"/>
                  </a:lnTo>
                  <a:lnTo>
                    <a:pt x="130" y="2873"/>
                  </a:lnTo>
                  <a:lnTo>
                    <a:pt x="208" y="3080"/>
                  </a:lnTo>
                  <a:lnTo>
                    <a:pt x="285" y="3287"/>
                  </a:lnTo>
                  <a:lnTo>
                    <a:pt x="389" y="3442"/>
                  </a:lnTo>
                  <a:lnTo>
                    <a:pt x="492" y="3623"/>
                  </a:lnTo>
                  <a:lnTo>
                    <a:pt x="596" y="3752"/>
                  </a:lnTo>
                  <a:lnTo>
                    <a:pt x="725" y="3908"/>
                  </a:lnTo>
                  <a:lnTo>
                    <a:pt x="855" y="4011"/>
                  </a:lnTo>
                  <a:lnTo>
                    <a:pt x="984" y="4115"/>
                  </a:lnTo>
                  <a:lnTo>
                    <a:pt x="1113" y="4192"/>
                  </a:lnTo>
                  <a:lnTo>
                    <a:pt x="1269" y="4244"/>
                  </a:lnTo>
                  <a:lnTo>
                    <a:pt x="1424" y="4296"/>
                  </a:lnTo>
                  <a:lnTo>
                    <a:pt x="1579" y="4322"/>
                  </a:lnTo>
                  <a:lnTo>
                    <a:pt x="1890" y="4322"/>
                  </a:lnTo>
                  <a:lnTo>
                    <a:pt x="2045" y="4296"/>
                  </a:lnTo>
                  <a:lnTo>
                    <a:pt x="2200" y="4244"/>
                  </a:lnTo>
                  <a:lnTo>
                    <a:pt x="2355" y="4192"/>
                  </a:lnTo>
                  <a:lnTo>
                    <a:pt x="2485" y="4115"/>
                  </a:lnTo>
                  <a:lnTo>
                    <a:pt x="2614" y="4037"/>
                  </a:lnTo>
                  <a:lnTo>
                    <a:pt x="2744" y="3933"/>
                  </a:lnTo>
                  <a:lnTo>
                    <a:pt x="2847" y="3804"/>
                  </a:lnTo>
                  <a:lnTo>
                    <a:pt x="2951" y="3675"/>
                  </a:lnTo>
                  <a:lnTo>
                    <a:pt x="3028" y="3519"/>
                  </a:lnTo>
                  <a:lnTo>
                    <a:pt x="3080" y="3364"/>
                  </a:lnTo>
                  <a:lnTo>
                    <a:pt x="3158" y="3209"/>
                  </a:lnTo>
                  <a:lnTo>
                    <a:pt x="3184" y="3028"/>
                  </a:lnTo>
                  <a:lnTo>
                    <a:pt x="3209" y="2821"/>
                  </a:lnTo>
                  <a:lnTo>
                    <a:pt x="3209" y="2614"/>
                  </a:lnTo>
                  <a:lnTo>
                    <a:pt x="3209" y="2407"/>
                  </a:lnTo>
                  <a:lnTo>
                    <a:pt x="3184" y="2174"/>
                  </a:lnTo>
                  <a:lnTo>
                    <a:pt x="3158" y="1967"/>
                  </a:lnTo>
                  <a:lnTo>
                    <a:pt x="3080" y="1734"/>
                  </a:lnTo>
                  <a:lnTo>
                    <a:pt x="3002" y="1501"/>
                  </a:lnTo>
                  <a:lnTo>
                    <a:pt x="2925" y="1294"/>
                  </a:lnTo>
                  <a:lnTo>
                    <a:pt x="2821" y="1087"/>
                  </a:lnTo>
                  <a:lnTo>
                    <a:pt x="2718" y="906"/>
                  </a:lnTo>
                  <a:lnTo>
                    <a:pt x="2588" y="751"/>
                  </a:lnTo>
                  <a:lnTo>
                    <a:pt x="2485" y="595"/>
                  </a:lnTo>
                  <a:lnTo>
                    <a:pt x="2330" y="440"/>
                  </a:lnTo>
                  <a:lnTo>
                    <a:pt x="2200" y="337"/>
                  </a:lnTo>
                  <a:lnTo>
                    <a:pt x="2045" y="233"/>
                  </a:lnTo>
                  <a:lnTo>
                    <a:pt x="1890" y="130"/>
                  </a:lnTo>
                  <a:lnTo>
                    <a:pt x="1734" y="78"/>
                  </a:lnTo>
                  <a:lnTo>
                    <a:pt x="1579" y="26"/>
                  </a:lnTo>
                  <a:lnTo>
                    <a:pt x="1424"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46"/>
            <p:cNvSpPr/>
            <p:nvPr/>
          </p:nvSpPr>
          <p:spPr>
            <a:xfrm>
              <a:off x="5816253" y="2734351"/>
              <a:ext cx="55124" cy="74220"/>
            </a:xfrm>
            <a:custGeom>
              <a:rect b="b" l="l" r="r" t="t"/>
              <a:pathLst>
                <a:path extrusionOk="0" fill="none" h="4322" w="3210">
                  <a:moveTo>
                    <a:pt x="3158" y="1967"/>
                  </a:moveTo>
                  <a:lnTo>
                    <a:pt x="3158" y="1967"/>
                  </a:lnTo>
                  <a:lnTo>
                    <a:pt x="3184" y="2174"/>
                  </a:lnTo>
                  <a:lnTo>
                    <a:pt x="3209" y="2407"/>
                  </a:lnTo>
                  <a:lnTo>
                    <a:pt x="3209" y="2614"/>
                  </a:lnTo>
                  <a:lnTo>
                    <a:pt x="3209" y="2821"/>
                  </a:lnTo>
                  <a:lnTo>
                    <a:pt x="3184" y="3028"/>
                  </a:lnTo>
                  <a:lnTo>
                    <a:pt x="3158" y="3209"/>
                  </a:lnTo>
                  <a:lnTo>
                    <a:pt x="3080" y="3364"/>
                  </a:lnTo>
                  <a:lnTo>
                    <a:pt x="3028" y="3519"/>
                  </a:lnTo>
                  <a:lnTo>
                    <a:pt x="2951" y="3675"/>
                  </a:lnTo>
                  <a:lnTo>
                    <a:pt x="2847" y="3804"/>
                  </a:lnTo>
                  <a:lnTo>
                    <a:pt x="2744" y="3933"/>
                  </a:lnTo>
                  <a:lnTo>
                    <a:pt x="2614" y="4037"/>
                  </a:lnTo>
                  <a:lnTo>
                    <a:pt x="2485" y="4115"/>
                  </a:lnTo>
                  <a:lnTo>
                    <a:pt x="2355" y="4192"/>
                  </a:lnTo>
                  <a:lnTo>
                    <a:pt x="2200" y="4244"/>
                  </a:lnTo>
                  <a:lnTo>
                    <a:pt x="2045" y="4296"/>
                  </a:lnTo>
                  <a:lnTo>
                    <a:pt x="2045" y="4296"/>
                  </a:lnTo>
                  <a:lnTo>
                    <a:pt x="1890" y="4322"/>
                  </a:lnTo>
                  <a:lnTo>
                    <a:pt x="1734" y="4322"/>
                  </a:lnTo>
                  <a:lnTo>
                    <a:pt x="1579" y="4322"/>
                  </a:lnTo>
                  <a:lnTo>
                    <a:pt x="1424" y="4296"/>
                  </a:lnTo>
                  <a:lnTo>
                    <a:pt x="1269" y="4244"/>
                  </a:lnTo>
                  <a:lnTo>
                    <a:pt x="1113" y="4192"/>
                  </a:lnTo>
                  <a:lnTo>
                    <a:pt x="984" y="4115"/>
                  </a:lnTo>
                  <a:lnTo>
                    <a:pt x="855" y="4011"/>
                  </a:lnTo>
                  <a:lnTo>
                    <a:pt x="725" y="3908"/>
                  </a:lnTo>
                  <a:lnTo>
                    <a:pt x="596" y="3752"/>
                  </a:lnTo>
                  <a:lnTo>
                    <a:pt x="492" y="3623"/>
                  </a:lnTo>
                  <a:lnTo>
                    <a:pt x="389" y="3442"/>
                  </a:lnTo>
                  <a:lnTo>
                    <a:pt x="285" y="3287"/>
                  </a:lnTo>
                  <a:lnTo>
                    <a:pt x="208" y="3080"/>
                  </a:lnTo>
                  <a:lnTo>
                    <a:pt x="130" y="2873"/>
                  </a:lnTo>
                  <a:lnTo>
                    <a:pt x="78" y="2640"/>
                  </a:lnTo>
                  <a:lnTo>
                    <a:pt x="78" y="2640"/>
                  </a:lnTo>
                  <a:lnTo>
                    <a:pt x="27" y="2407"/>
                  </a:lnTo>
                  <a:lnTo>
                    <a:pt x="1" y="2174"/>
                  </a:lnTo>
                  <a:lnTo>
                    <a:pt x="1" y="1941"/>
                  </a:lnTo>
                  <a:lnTo>
                    <a:pt x="1" y="1734"/>
                  </a:lnTo>
                  <a:lnTo>
                    <a:pt x="27" y="1527"/>
                  </a:lnTo>
                  <a:lnTo>
                    <a:pt x="52" y="1320"/>
                  </a:lnTo>
                  <a:lnTo>
                    <a:pt x="104" y="1113"/>
                  </a:lnTo>
                  <a:lnTo>
                    <a:pt x="156" y="932"/>
                  </a:lnTo>
                  <a:lnTo>
                    <a:pt x="234" y="751"/>
                  </a:lnTo>
                  <a:lnTo>
                    <a:pt x="337" y="595"/>
                  </a:lnTo>
                  <a:lnTo>
                    <a:pt x="441" y="466"/>
                  </a:lnTo>
                  <a:lnTo>
                    <a:pt x="544" y="337"/>
                  </a:lnTo>
                  <a:lnTo>
                    <a:pt x="674" y="233"/>
                  </a:lnTo>
                  <a:lnTo>
                    <a:pt x="803" y="130"/>
                  </a:lnTo>
                  <a:lnTo>
                    <a:pt x="958" y="78"/>
                  </a:lnTo>
                  <a:lnTo>
                    <a:pt x="1113" y="26"/>
                  </a:lnTo>
                  <a:lnTo>
                    <a:pt x="1113" y="26"/>
                  </a:lnTo>
                  <a:lnTo>
                    <a:pt x="1269" y="0"/>
                  </a:lnTo>
                  <a:lnTo>
                    <a:pt x="1424" y="0"/>
                  </a:lnTo>
                  <a:lnTo>
                    <a:pt x="1579" y="26"/>
                  </a:lnTo>
                  <a:lnTo>
                    <a:pt x="1734" y="78"/>
                  </a:lnTo>
                  <a:lnTo>
                    <a:pt x="1890" y="130"/>
                  </a:lnTo>
                  <a:lnTo>
                    <a:pt x="2045" y="233"/>
                  </a:lnTo>
                  <a:lnTo>
                    <a:pt x="2200" y="337"/>
                  </a:lnTo>
                  <a:lnTo>
                    <a:pt x="2330" y="440"/>
                  </a:lnTo>
                  <a:lnTo>
                    <a:pt x="2485" y="595"/>
                  </a:lnTo>
                  <a:lnTo>
                    <a:pt x="2588" y="751"/>
                  </a:lnTo>
                  <a:lnTo>
                    <a:pt x="2718" y="906"/>
                  </a:lnTo>
                  <a:lnTo>
                    <a:pt x="2821" y="1087"/>
                  </a:lnTo>
                  <a:lnTo>
                    <a:pt x="2925" y="1294"/>
                  </a:lnTo>
                  <a:lnTo>
                    <a:pt x="3002" y="1501"/>
                  </a:lnTo>
                  <a:lnTo>
                    <a:pt x="3080" y="1734"/>
                  </a:lnTo>
                  <a:lnTo>
                    <a:pt x="3158" y="196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46"/>
            <p:cNvSpPr/>
            <p:nvPr/>
          </p:nvSpPr>
          <p:spPr>
            <a:xfrm>
              <a:off x="5827364" y="2752125"/>
              <a:ext cx="32456" cy="44442"/>
            </a:xfrm>
            <a:custGeom>
              <a:rect b="b" l="l" r="r" t="t"/>
              <a:pathLst>
                <a:path extrusionOk="0" h="2588" w="1890">
                  <a:moveTo>
                    <a:pt x="777" y="0"/>
                  </a:moveTo>
                  <a:lnTo>
                    <a:pt x="648" y="26"/>
                  </a:lnTo>
                  <a:lnTo>
                    <a:pt x="466" y="104"/>
                  </a:lnTo>
                  <a:lnTo>
                    <a:pt x="311" y="207"/>
                  </a:lnTo>
                  <a:lnTo>
                    <a:pt x="182" y="363"/>
                  </a:lnTo>
                  <a:lnTo>
                    <a:pt x="104" y="570"/>
                  </a:lnTo>
                  <a:lnTo>
                    <a:pt x="27" y="802"/>
                  </a:lnTo>
                  <a:lnTo>
                    <a:pt x="1" y="1035"/>
                  </a:lnTo>
                  <a:lnTo>
                    <a:pt x="1" y="1294"/>
                  </a:lnTo>
                  <a:lnTo>
                    <a:pt x="27" y="1579"/>
                  </a:lnTo>
                  <a:lnTo>
                    <a:pt x="104" y="1812"/>
                  </a:lnTo>
                  <a:lnTo>
                    <a:pt x="182" y="2019"/>
                  </a:lnTo>
                  <a:lnTo>
                    <a:pt x="311" y="2174"/>
                  </a:lnTo>
                  <a:lnTo>
                    <a:pt x="415" y="2329"/>
                  </a:lnTo>
                  <a:lnTo>
                    <a:pt x="570" y="2433"/>
                  </a:lnTo>
                  <a:lnTo>
                    <a:pt x="699" y="2510"/>
                  </a:lnTo>
                  <a:lnTo>
                    <a:pt x="855" y="2562"/>
                  </a:lnTo>
                  <a:lnTo>
                    <a:pt x="1036" y="2588"/>
                  </a:lnTo>
                  <a:lnTo>
                    <a:pt x="984" y="2433"/>
                  </a:lnTo>
                  <a:lnTo>
                    <a:pt x="958" y="2252"/>
                  </a:lnTo>
                  <a:lnTo>
                    <a:pt x="958" y="2122"/>
                  </a:lnTo>
                  <a:lnTo>
                    <a:pt x="984" y="2019"/>
                  </a:lnTo>
                  <a:lnTo>
                    <a:pt x="1062" y="1915"/>
                  </a:lnTo>
                  <a:lnTo>
                    <a:pt x="1113" y="1838"/>
                  </a:lnTo>
                  <a:lnTo>
                    <a:pt x="1217" y="1760"/>
                  </a:lnTo>
                  <a:lnTo>
                    <a:pt x="1320" y="1708"/>
                  </a:lnTo>
                  <a:lnTo>
                    <a:pt x="1424" y="1682"/>
                  </a:lnTo>
                  <a:lnTo>
                    <a:pt x="1527" y="1656"/>
                  </a:lnTo>
                  <a:lnTo>
                    <a:pt x="1734" y="1682"/>
                  </a:lnTo>
                  <a:lnTo>
                    <a:pt x="1890" y="1786"/>
                  </a:lnTo>
                  <a:lnTo>
                    <a:pt x="1890" y="1631"/>
                  </a:lnTo>
                  <a:lnTo>
                    <a:pt x="1890" y="1501"/>
                  </a:lnTo>
                  <a:lnTo>
                    <a:pt x="1864" y="1165"/>
                  </a:lnTo>
                  <a:lnTo>
                    <a:pt x="1786" y="932"/>
                  </a:lnTo>
                  <a:lnTo>
                    <a:pt x="1683" y="699"/>
                  </a:lnTo>
                  <a:lnTo>
                    <a:pt x="1579" y="518"/>
                  </a:lnTo>
                  <a:lnTo>
                    <a:pt x="1450" y="337"/>
                  </a:lnTo>
                  <a:lnTo>
                    <a:pt x="1294" y="207"/>
                  </a:lnTo>
                  <a:lnTo>
                    <a:pt x="1139" y="104"/>
                  </a:lnTo>
                  <a:lnTo>
                    <a:pt x="958" y="26"/>
                  </a:lnTo>
                  <a:lnTo>
                    <a:pt x="777" y="0"/>
                  </a:lnTo>
                  <a:close/>
                </a:path>
              </a:pathLst>
            </a:custGeom>
            <a:solidFill>
              <a:srgbClr val="E99B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46"/>
            <p:cNvSpPr/>
            <p:nvPr/>
          </p:nvSpPr>
          <p:spPr>
            <a:xfrm>
              <a:off x="5827364" y="2752125"/>
              <a:ext cx="32456" cy="44442"/>
            </a:xfrm>
            <a:custGeom>
              <a:rect b="b" l="l" r="r" t="t"/>
              <a:pathLst>
                <a:path extrusionOk="0" fill="none" h="2588" w="1890">
                  <a:moveTo>
                    <a:pt x="777" y="0"/>
                  </a:moveTo>
                  <a:lnTo>
                    <a:pt x="777" y="0"/>
                  </a:lnTo>
                  <a:lnTo>
                    <a:pt x="648" y="26"/>
                  </a:lnTo>
                  <a:lnTo>
                    <a:pt x="648" y="26"/>
                  </a:lnTo>
                  <a:lnTo>
                    <a:pt x="466" y="104"/>
                  </a:lnTo>
                  <a:lnTo>
                    <a:pt x="311" y="207"/>
                  </a:lnTo>
                  <a:lnTo>
                    <a:pt x="182" y="363"/>
                  </a:lnTo>
                  <a:lnTo>
                    <a:pt x="104" y="570"/>
                  </a:lnTo>
                  <a:lnTo>
                    <a:pt x="27" y="802"/>
                  </a:lnTo>
                  <a:lnTo>
                    <a:pt x="1" y="1035"/>
                  </a:lnTo>
                  <a:lnTo>
                    <a:pt x="1" y="1294"/>
                  </a:lnTo>
                  <a:lnTo>
                    <a:pt x="27" y="1579"/>
                  </a:lnTo>
                  <a:lnTo>
                    <a:pt x="27" y="1579"/>
                  </a:lnTo>
                  <a:lnTo>
                    <a:pt x="104" y="1812"/>
                  </a:lnTo>
                  <a:lnTo>
                    <a:pt x="182" y="2019"/>
                  </a:lnTo>
                  <a:lnTo>
                    <a:pt x="311" y="2174"/>
                  </a:lnTo>
                  <a:lnTo>
                    <a:pt x="415" y="2329"/>
                  </a:lnTo>
                  <a:lnTo>
                    <a:pt x="570" y="2433"/>
                  </a:lnTo>
                  <a:lnTo>
                    <a:pt x="699" y="2510"/>
                  </a:lnTo>
                  <a:lnTo>
                    <a:pt x="855" y="2562"/>
                  </a:lnTo>
                  <a:lnTo>
                    <a:pt x="1036" y="2588"/>
                  </a:lnTo>
                  <a:lnTo>
                    <a:pt x="1036" y="2588"/>
                  </a:lnTo>
                  <a:lnTo>
                    <a:pt x="1036" y="2588"/>
                  </a:lnTo>
                  <a:lnTo>
                    <a:pt x="1036" y="2588"/>
                  </a:lnTo>
                  <a:lnTo>
                    <a:pt x="984" y="2433"/>
                  </a:lnTo>
                  <a:lnTo>
                    <a:pt x="958" y="2252"/>
                  </a:lnTo>
                  <a:lnTo>
                    <a:pt x="958" y="2252"/>
                  </a:lnTo>
                  <a:lnTo>
                    <a:pt x="958" y="2122"/>
                  </a:lnTo>
                  <a:lnTo>
                    <a:pt x="984" y="2019"/>
                  </a:lnTo>
                  <a:lnTo>
                    <a:pt x="1062" y="1915"/>
                  </a:lnTo>
                  <a:lnTo>
                    <a:pt x="1113" y="1838"/>
                  </a:lnTo>
                  <a:lnTo>
                    <a:pt x="1217" y="1760"/>
                  </a:lnTo>
                  <a:lnTo>
                    <a:pt x="1320" y="1708"/>
                  </a:lnTo>
                  <a:lnTo>
                    <a:pt x="1424" y="1682"/>
                  </a:lnTo>
                  <a:lnTo>
                    <a:pt x="1527" y="1656"/>
                  </a:lnTo>
                  <a:lnTo>
                    <a:pt x="1527" y="1656"/>
                  </a:lnTo>
                  <a:lnTo>
                    <a:pt x="1734" y="1682"/>
                  </a:lnTo>
                  <a:lnTo>
                    <a:pt x="1890" y="1786"/>
                  </a:lnTo>
                  <a:lnTo>
                    <a:pt x="1890" y="1786"/>
                  </a:lnTo>
                  <a:lnTo>
                    <a:pt x="1890" y="1631"/>
                  </a:lnTo>
                  <a:lnTo>
                    <a:pt x="1890" y="1501"/>
                  </a:lnTo>
                  <a:lnTo>
                    <a:pt x="1864" y="1165"/>
                  </a:lnTo>
                  <a:lnTo>
                    <a:pt x="1864" y="1165"/>
                  </a:lnTo>
                  <a:lnTo>
                    <a:pt x="1786" y="932"/>
                  </a:lnTo>
                  <a:lnTo>
                    <a:pt x="1683" y="699"/>
                  </a:lnTo>
                  <a:lnTo>
                    <a:pt x="1579" y="518"/>
                  </a:lnTo>
                  <a:lnTo>
                    <a:pt x="1450" y="337"/>
                  </a:lnTo>
                  <a:lnTo>
                    <a:pt x="1294" y="207"/>
                  </a:lnTo>
                  <a:lnTo>
                    <a:pt x="1139" y="104"/>
                  </a:lnTo>
                  <a:lnTo>
                    <a:pt x="958" y="26"/>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46"/>
            <p:cNvSpPr/>
            <p:nvPr/>
          </p:nvSpPr>
          <p:spPr>
            <a:xfrm>
              <a:off x="6013548" y="2747677"/>
              <a:ext cx="18237" cy="25347"/>
            </a:xfrm>
            <a:custGeom>
              <a:rect b="b" l="l" r="r" t="t"/>
              <a:pathLst>
                <a:path extrusionOk="0" h="1476" w="1062">
                  <a:moveTo>
                    <a:pt x="415" y="1"/>
                  </a:moveTo>
                  <a:lnTo>
                    <a:pt x="311" y="52"/>
                  </a:lnTo>
                  <a:lnTo>
                    <a:pt x="234" y="130"/>
                  </a:lnTo>
                  <a:lnTo>
                    <a:pt x="156" y="233"/>
                  </a:lnTo>
                  <a:lnTo>
                    <a:pt x="79" y="337"/>
                  </a:lnTo>
                  <a:lnTo>
                    <a:pt x="27" y="466"/>
                  </a:lnTo>
                  <a:lnTo>
                    <a:pt x="1" y="622"/>
                  </a:lnTo>
                  <a:lnTo>
                    <a:pt x="1" y="777"/>
                  </a:lnTo>
                  <a:lnTo>
                    <a:pt x="1" y="932"/>
                  </a:lnTo>
                  <a:lnTo>
                    <a:pt x="27" y="1087"/>
                  </a:lnTo>
                  <a:lnTo>
                    <a:pt x="79" y="1191"/>
                  </a:lnTo>
                  <a:lnTo>
                    <a:pt x="156" y="1294"/>
                  </a:lnTo>
                  <a:lnTo>
                    <a:pt x="234" y="1372"/>
                  </a:lnTo>
                  <a:lnTo>
                    <a:pt x="311" y="1450"/>
                  </a:lnTo>
                  <a:lnTo>
                    <a:pt x="415" y="1475"/>
                  </a:lnTo>
                  <a:lnTo>
                    <a:pt x="622" y="1475"/>
                  </a:lnTo>
                  <a:lnTo>
                    <a:pt x="726" y="1450"/>
                  </a:lnTo>
                  <a:lnTo>
                    <a:pt x="829" y="1372"/>
                  </a:lnTo>
                  <a:lnTo>
                    <a:pt x="907" y="1294"/>
                  </a:lnTo>
                  <a:lnTo>
                    <a:pt x="984" y="1191"/>
                  </a:lnTo>
                  <a:lnTo>
                    <a:pt x="1010" y="1087"/>
                  </a:lnTo>
                  <a:lnTo>
                    <a:pt x="1062" y="932"/>
                  </a:lnTo>
                  <a:lnTo>
                    <a:pt x="1062" y="777"/>
                  </a:lnTo>
                  <a:lnTo>
                    <a:pt x="1062" y="622"/>
                  </a:lnTo>
                  <a:lnTo>
                    <a:pt x="1010" y="466"/>
                  </a:lnTo>
                  <a:lnTo>
                    <a:pt x="984" y="337"/>
                  </a:lnTo>
                  <a:lnTo>
                    <a:pt x="907" y="233"/>
                  </a:lnTo>
                  <a:lnTo>
                    <a:pt x="829" y="130"/>
                  </a:lnTo>
                  <a:lnTo>
                    <a:pt x="726" y="52"/>
                  </a:lnTo>
                  <a:lnTo>
                    <a:pt x="622"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46"/>
            <p:cNvSpPr/>
            <p:nvPr/>
          </p:nvSpPr>
          <p:spPr>
            <a:xfrm>
              <a:off x="5912247" y="2747677"/>
              <a:ext cx="18667" cy="25347"/>
            </a:xfrm>
            <a:custGeom>
              <a:rect b="b" l="l" r="r" t="t"/>
              <a:pathLst>
                <a:path extrusionOk="0" h="1476" w="1087">
                  <a:moveTo>
                    <a:pt x="440" y="1"/>
                  </a:moveTo>
                  <a:lnTo>
                    <a:pt x="336" y="52"/>
                  </a:lnTo>
                  <a:lnTo>
                    <a:pt x="233" y="130"/>
                  </a:lnTo>
                  <a:lnTo>
                    <a:pt x="155" y="233"/>
                  </a:lnTo>
                  <a:lnTo>
                    <a:pt x="104" y="337"/>
                  </a:lnTo>
                  <a:lnTo>
                    <a:pt x="52" y="466"/>
                  </a:lnTo>
                  <a:lnTo>
                    <a:pt x="26" y="622"/>
                  </a:lnTo>
                  <a:lnTo>
                    <a:pt x="0" y="777"/>
                  </a:lnTo>
                  <a:lnTo>
                    <a:pt x="26" y="932"/>
                  </a:lnTo>
                  <a:lnTo>
                    <a:pt x="52" y="1087"/>
                  </a:lnTo>
                  <a:lnTo>
                    <a:pt x="104" y="1191"/>
                  </a:lnTo>
                  <a:lnTo>
                    <a:pt x="155" y="1294"/>
                  </a:lnTo>
                  <a:lnTo>
                    <a:pt x="233" y="1372"/>
                  </a:lnTo>
                  <a:lnTo>
                    <a:pt x="336" y="1450"/>
                  </a:lnTo>
                  <a:lnTo>
                    <a:pt x="440" y="1475"/>
                  </a:lnTo>
                  <a:lnTo>
                    <a:pt x="647" y="1475"/>
                  </a:lnTo>
                  <a:lnTo>
                    <a:pt x="751" y="1450"/>
                  </a:lnTo>
                  <a:lnTo>
                    <a:pt x="854" y="1372"/>
                  </a:lnTo>
                  <a:lnTo>
                    <a:pt x="932" y="1294"/>
                  </a:lnTo>
                  <a:lnTo>
                    <a:pt x="983" y="1191"/>
                  </a:lnTo>
                  <a:lnTo>
                    <a:pt x="1035" y="1087"/>
                  </a:lnTo>
                  <a:lnTo>
                    <a:pt x="1061" y="932"/>
                  </a:lnTo>
                  <a:lnTo>
                    <a:pt x="1087" y="777"/>
                  </a:lnTo>
                  <a:lnTo>
                    <a:pt x="1061" y="622"/>
                  </a:lnTo>
                  <a:lnTo>
                    <a:pt x="1035" y="466"/>
                  </a:lnTo>
                  <a:lnTo>
                    <a:pt x="983" y="337"/>
                  </a:lnTo>
                  <a:lnTo>
                    <a:pt x="932" y="233"/>
                  </a:lnTo>
                  <a:lnTo>
                    <a:pt x="854" y="130"/>
                  </a:lnTo>
                  <a:lnTo>
                    <a:pt x="751" y="52"/>
                  </a:lnTo>
                  <a:lnTo>
                    <a:pt x="647" y="1"/>
                  </a:lnTo>
                  <a:close/>
                </a:path>
              </a:pathLst>
            </a:custGeom>
            <a:solidFill>
              <a:srgbClr val="2D1D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46"/>
            <p:cNvSpPr/>
            <p:nvPr/>
          </p:nvSpPr>
          <p:spPr>
            <a:xfrm>
              <a:off x="5995345" y="2720132"/>
              <a:ext cx="53784" cy="28455"/>
            </a:xfrm>
            <a:custGeom>
              <a:rect b="b" l="l" r="r" t="t"/>
              <a:pathLst>
                <a:path extrusionOk="0" h="1657" w="3132">
                  <a:moveTo>
                    <a:pt x="78" y="0"/>
                  </a:moveTo>
                  <a:lnTo>
                    <a:pt x="52" y="130"/>
                  </a:lnTo>
                  <a:lnTo>
                    <a:pt x="26" y="414"/>
                  </a:lnTo>
                  <a:lnTo>
                    <a:pt x="0" y="569"/>
                  </a:lnTo>
                  <a:lnTo>
                    <a:pt x="26" y="699"/>
                  </a:lnTo>
                  <a:lnTo>
                    <a:pt x="52" y="802"/>
                  </a:lnTo>
                  <a:lnTo>
                    <a:pt x="78" y="828"/>
                  </a:lnTo>
                  <a:lnTo>
                    <a:pt x="104" y="854"/>
                  </a:lnTo>
                  <a:lnTo>
                    <a:pt x="233" y="880"/>
                  </a:lnTo>
                  <a:lnTo>
                    <a:pt x="388" y="854"/>
                  </a:lnTo>
                  <a:lnTo>
                    <a:pt x="854" y="802"/>
                  </a:lnTo>
                  <a:lnTo>
                    <a:pt x="1113" y="776"/>
                  </a:lnTo>
                  <a:lnTo>
                    <a:pt x="1397" y="776"/>
                  </a:lnTo>
                  <a:lnTo>
                    <a:pt x="1630" y="802"/>
                  </a:lnTo>
                  <a:lnTo>
                    <a:pt x="1863" y="854"/>
                  </a:lnTo>
                  <a:lnTo>
                    <a:pt x="2044" y="958"/>
                  </a:lnTo>
                  <a:lnTo>
                    <a:pt x="2225" y="1087"/>
                  </a:lnTo>
                  <a:lnTo>
                    <a:pt x="2510" y="1346"/>
                  </a:lnTo>
                  <a:lnTo>
                    <a:pt x="2743" y="1579"/>
                  </a:lnTo>
                  <a:lnTo>
                    <a:pt x="2846" y="1630"/>
                  </a:lnTo>
                  <a:lnTo>
                    <a:pt x="2924" y="1656"/>
                  </a:lnTo>
                  <a:lnTo>
                    <a:pt x="2976" y="1656"/>
                  </a:lnTo>
                  <a:lnTo>
                    <a:pt x="3028" y="1630"/>
                  </a:lnTo>
                  <a:lnTo>
                    <a:pt x="3079" y="1579"/>
                  </a:lnTo>
                  <a:lnTo>
                    <a:pt x="3105" y="1527"/>
                  </a:lnTo>
                  <a:lnTo>
                    <a:pt x="3131" y="1397"/>
                  </a:lnTo>
                  <a:lnTo>
                    <a:pt x="3131" y="1346"/>
                  </a:lnTo>
                  <a:lnTo>
                    <a:pt x="3028" y="1216"/>
                  </a:lnTo>
                  <a:lnTo>
                    <a:pt x="2795" y="932"/>
                  </a:lnTo>
                  <a:lnTo>
                    <a:pt x="2614" y="751"/>
                  </a:lnTo>
                  <a:lnTo>
                    <a:pt x="2432" y="569"/>
                  </a:lnTo>
                  <a:lnTo>
                    <a:pt x="2225" y="414"/>
                  </a:lnTo>
                  <a:lnTo>
                    <a:pt x="1993" y="285"/>
                  </a:lnTo>
                  <a:lnTo>
                    <a:pt x="1760" y="181"/>
                  </a:lnTo>
                  <a:lnTo>
                    <a:pt x="1449" y="104"/>
                  </a:lnTo>
                  <a:lnTo>
                    <a:pt x="1139" y="52"/>
                  </a:lnTo>
                  <a:lnTo>
                    <a:pt x="802" y="26"/>
                  </a:lnTo>
                  <a:lnTo>
                    <a:pt x="285" y="0"/>
                  </a:lnTo>
                  <a:close/>
                </a:path>
              </a:pathLst>
            </a:custGeom>
            <a:solidFill>
              <a:srgbClr val="292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46"/>
            <p:cNvSpPr/>
            <p:nvPr/>
          </p:nvSpPr>
          <p:spPr>
            <a:xfrm>
              <a:off x="5892241" y="2720132"/>
              <a:ext cx="58678" cy="27115"/>
            </a:xfrm>
            <a:custGeom>
              <a:rect b="b" l="l" r="r" t="t"/>
              <a:pathLst>
                <a:path extrusionOk="0" h="1579" w="3417">
                  <a:moveTo>
                    <a:pt x="2252" y="0"/>
                  </a:moveTo>
                  <a:lnTo>
                    <a:pt x="1916" y="26"/>
                  </a:lnTo>
                  <a:lnTo>
                    <a:pt x="1579" y="78"/>
                  </a:lnTo>
                  <a:lnTo>
                    <a:pt x="1294" y="155"/>
                  </a:lnTo>
                  <a:lnTo>
                    <a:pt x="1062" y="285"/>
                  </a:lnTo>
                  <a:lnTo>
                    <a:pt x="829" y="440"/>
                  </a:lnTo>
                  <a:lnTo>
                    <a:pt x="596" y="621"/>
                  </a:lnTo>
                  <a:lnTo>
                    <a:pt x="389" y="802"/>
                  </a:lnTo>
                  <a:lnTo>
                    <a:pt x="104" y="1087"/>
                  </a:lnTo>
                  <a:lnTo>
                    <a:pt x="1" y="1216"/>
                  </a:lnTo>
                  <a:lnTo>
                    <a:pt x="1" y="1268"/>
                  </a:lnTo>
                  <a:lnTo>
                    <a:pt x="1" y="1397"/>
                  </a:lnTo>
                  <a:lnTo>
                    <a:pt x="27" y="1449"/>
                  </a:lnTo>
                  <a:lnTo>
                    <a:pt x="78" y="1501"/>
                  </a:lnTo>
                  <a:lnTo>
                    <a:pt x="104" y="1553"/>
                  </a:lnTo>
                  <a:lnTo>
                    <a:pt x="182" y="1579"/>
                  </a:lnTo>
                  <a:lnTo>
                    <a:pt x="285" y="1553"/>
                  </a:lnTo>
                  <a:lnTo>
                    <a:pt x="389" y="1475"/>
                  </a:lnTo>
                  <a:lnTo>
                    <a:pt x="648" y="1268"/>
                  </a:lnTo>
                  <a:lnTo>
                    <a:pt x="984" y="1009"/>
                  </a:lnTo>
                  <a:lnTo>
                    <a:pt x="1191" y="906"/>
                  </a:lnTo>
                  <a:lnTo>
                    <a:pt x="1398" y="802"/>
                  </a:lnTo>
                  <a:lnTo>
                    <a:pt x="1657" y="751"/>
                  </a:lnTo>
                  <a:lnTo>
                    <a:pt x="1916" y="751"/>
                  </a:lnTo>
                  <a:lnTo>
                    <a:pt x="2200" y="776"/>
                  </a:lnTo>
                  <a:lnTo>
                    <a:pt x="2485" y="828"/>
                  </a:lnTo>
                  <a:lnTo>
                    <a:pt x="2976" y="958"/>
                  </a:lnTo>
                  <a:lnTo>
                    <a:pt x="3158" y="983"/>
                  </a:lnTo>
                  <a:lnTo>
                    <a:pt x="3287" y="983"/>
                  </a:lnTo>
                  <a:lnTo>
                    <a:pt x="3313" y="958"/>
                  </a:lnTo>
                  <a:lnTo>
                    <a:pt x="3339" y="906"/>
                  </a:lnTo>
                  <a:lnTo>
                    <a:pt x="3390" y="802"/>
                  </a:lnTo>
                  <a:lnTo>
                    <a:pt x="3416" y="647"/>
                  </a:lnTo>
                  <a:lnTo>
                    <a:pt x="3416" y="492"/>
                  </a:lnTo>
                  <a:lnTo>
                    <a:pt x="3416" y="207"/>
                  </a:lnTo>
                  <a:lnTo>
                    <a:pt x="3390" y="78"/>
                  </a:lnTo>
                  <a:lnTo>
                    <a:pt x="3158" y="52"/>
                  </a:lnTo>
                  <a:lnTo>
                    <a:pt x="2614" y="0"/>
                  </a:lnTo>
                  <a:close/>
                </a:path>
              </a:pathLst>
            </a:custGeom>
            <a:solidFill>
              <a:srgbClr val="292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46"/>
            <p:cNvSpPr/>
            <p:nvPr/>
          </p:nvSpPr>
          <p:spPr>
            <a:xfrm>
              <a:off x="5952671" y="2812555"/>
              <a:ext cx="38690" cy="15129"/>
            </a:xfrm>
            <a:custGeom>
              <a:rect b="b" l="l" r="r" t="t"/>
              <a:pathLst>
                <a:path extrusionOk="0" h="881" w="2253">
                  <a:moveTo>
                    <a:pt x="1" y="1"/>
                  </a:moveTo>
                  <a:lnTo>
                    <a:pt x="78" y="130"/>
                  </a:lnTo>
                  <a:lnTo>
                    <a:pt x="182" y="259"/>
                  </a:lnTo>
                  <a:lnTo>
                    <a:pt x="311" y="415"/>
                  </a:lnTo>
                  <a:lnTo>
                    <a:pt x="493" y="570"/>
                  </a:lnTo>
                  <a:lnTo>
                    <a:pt x="700" y="699"/>
                  </a:lnTo>
                  <a:lnTo>
                    <a:pt x="932" y="829"/>
                  </a:lnTo>
                  <a:lnTo>
                    <a:pt x="1062" y="854"/>
                  </a:lnTo>
                  <a:lnTo>
                    <a:pt x="1191" y="880"/>
                  </a:lnTo>
                  <a:lnTo>
                    <a:pt x="1346" y="880"/>
                  </a:lnTo>
                  <a:lnTo>
                    <a:pt x="1450" y="854"/>
                  </a:lnTo>
                  <a:lnTo>
                    <a:pt x="1579" y="829"/>
                  </a:lnTo>
                  <a:lnTo>
                    <a:pt x="1683" y="777"/>
                  </a:lnTo>
                  <a:lnTo>
                    <a:pt x="1864" y="622"/>
                  </a:lnTo>
                  <a:lnTo>
                    <a:pt x="1993" y="466"/>
                  </a:lnTo>
                  <a:lnTo>
                    <a:pt x="2123" y="311"/>
                  </a:lnTo>
                  <a:lnTo>
                    <a:pt x="2175" y="156"/>
                  </a:lnTo>
                  <a:lnTo>
                    <a:pt x="2252" y="1"/>
                  </a:lnTo>
                  <a:lnTo>
                    <a:pt x="1191" y="233"/>
                  </a:lnTo>
                  <a:lnTo>
                    <a:pt x="1"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46"/>
            <p:cNvSpPr/>
            <p:nvPr/>
          </p:nvSpPr>
          <p:spPr>
            <a:xfrm>
              <a:off x="5915802" y="2831668"/>
              <a:ext cx="101318" cy="25347"/>
            </a:xfrm>
            <a:custGeom>
              <a:rect b="b" l="l" r="r" t="t"/>
              <a:pathLst>
                <a:path extrusionOk="0" h="1476" w="5900">
                  <a:moveTo>
                    <a:pt x="0" y="0"/>
                  </a:moveTo>
                  <a:lnTo>
                    <a:pt x="492" y="388"/>
                  </a:lnTo>
                  <a:lnTo>
                    <a:pt x="983" y="725"/>
                  </a:lnTo>
                  <a:lnTo>
                    <a:pt x="1501" y="984"/>
                  </a:lnTo>
                  <a:lnTo>
                    <a:pt x="1786" y="1113"/>
                  </a:lnTo>
                  <a:lnTo>
                    <a:pt x="2044" y="1216"/>
                  </a:lnTo>
                  <a:lnTo>
                    <a:pt x="2329" y="1294"/>
                  </a:lnTo>
                  <a:lnTo>
                    <a:pt x="2614" y="1372"/>
                  </a:lnTo>
                  <a:lnTo>
                    <a:pt x="2924" y="1423"/>
                  </a:lnTo>
                  <a:lnTo>
                    <a:pt x="3209" y="1449"/>
                  </a:lnTo>
                  <a:lnTo>
                    <a:pt x="3519" y="1475"/>
                  </a:lnTo>
                  <a:lnTo>
                    <a:pt x="3804" y="1475"/>
                  </a:lnTo>
                  <a:lnTo>
                    <a:pt x="4114" y="1449"/>
                  </a:lnTo>
                  <a:lnTo>
                    <a:pt x="4399" y="1423"/>
                  </a:lnTo>
                  <a:lnTo>
                    <a:pt x="4813" y="1346"/>
                  </a:lnTo>
                  <a:lnTo>
                    <a:pt x="5175" y="1242"/>
                  </a:lnTo>
                  <a:lnTo>
                    <a:pt x="5564" y="1113"/>
                  </a:lnTo>
                  <a:lnTo>
                    <a:pt x="5745" y="1009"/>
                  </a:lnTo>
                  <a:lnTo>
                    <a:pt x="5900" y="906"/>
                  </a:lnTo>
                  <a:lnTo>
                    <a:pt x="5900" y="906"/>
                  </a:lnTo>
                  <a:lnTo>
                    <a:pt x="5538" y="1087"/>
                  </a:lnTo>
                  <a:lnTo>
                    <a:pt x="5175" y="1216"/>
                  </a:lnTo>
                  <a:lnTo>
                    <a:pt x="4787" y="1294"/>
                  </a:lnTo>
                  <a:lnTo>
                    <a:pt x="4399" y="1346"/>
                  </a:lnTo>
                  <a:lnTo>
                    <a:pt x="4011" y="1372"/>
                  </a:lnTo>
                  <a:lnTo>
                    <a:pt x="3623" y="1372"/>
                  </a:lnTo>
                  <a:lnTo>
                    <a:pt x="3235" y="1346"/>
                  </a:lnTo>
                  <a:lnTo>
                    <a:pt x="2847" y="1320"/>
                  </a:lnTo>
                  <a:lnTo>
                    <a:pt x="2562" y="1242"/>
                  </a:lnTo>
                  <a:lnTo>
                    <a:pt x="2277" y="1191"/>
                  </a:lnTo>
                  <a:lnTo>
                    <a:pt x="1993" y="1087"/>
                  </a:lnTo>
                  <a:lnTo>
                    <a:pt x="1708" y="984"/>
                  </a:lnTo>
                  <a:lnTo>
                    <a:pt x="1165" y="751"/>
                  </a:lnTo>
                  <a:lnTo>
                    <a:pt x="673" y="440"/>
                  </a:lnTo>
                  <a:lnTo>
                    <a:pt x="336" y="233"/>
                  </a:lnTo>
                  <a:lnTo>
                    <a:pt x="0" y="0"/>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46"/>
            <p:cNvSpPr/>
            <p:nvPr/>
          </p:nvSpPr>
          <p:spPr>
            <a:xfrm>
              <a:off x="5914909" y="2829882"/>
              <a:ext cx="8449" cy="8913"/>
            </a:xfrm>
            <a:custGeom>
              <a:rect b="b" l="l" r="r" t="t"/>
              <a:pathLst>
                <a:path extrusionOk="0" h="519" w="492">
                  <a:moveTo>
                    <a:pt x="52" y="1"/>
                  </a:moveTo>
                  <a:lnTo>
                    <a:pt x="26" y="52"/>
                  </a:lnTo>
                  <a:lnTo>
                    <a:pt x="0" y="104"/>
                  </a:lnTo>
                  <a:lnTo>
                    <a:pt x="0" y="285"/>
                  </a:lnTo>
                  <a:lnTo>
                    <a:pt x="0" y="518"/>
                  </a:lnTo>
                  <a:lnTo>
                    <a:pt x="156" y="234"/>
                  </a:lnTo>
                  <a:lnTo>
                    <a:pt x="492" y="285"/>
                  </a:lnTo>
                  <a:lnTo>
                    <a:pt x="311" y="130"/>
                  </a:lnTo>
                  <a:lnTo>
                    <a:pt x="181" y="27"/>
                  </a:lnTo>
                  <a:lnTo>
                    <a:pt x="104" y="1"/>
                  </a:lnTo>
                  <a:close/>
                </a:path>
              </a:pathLst>
            </a:custGeom>
            <a:solidFill>
              <a:srgbClr val="CD7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46"/>
            <p:cNvSpPr/>
            <p:nvPr/>
          </p:nvSpPr>
          <p:spPr>
            <a:xfrm>
              <a:off x="5841582" y="2548596"/>
              <a:ext cx="266637" cy="220873"/>
            </a:xfrm>
            <a:custGeom>
              <a:rect b="b" l="l" r="r" t="t"/>
              <a:pathLst>
                <a:path extrusionOk="0" h="12862" w="15527">
                  <a:moveTo>
                    <a:pt x="6884" y="1"/>
                  </a:moveTo>
                  <a:lnTo>
                    <a:pt x="6263" y="27"/>
                  </a:lnTo>
                  <a:lnTo>
                    <a:pt x="5668" y="104"/>
                  </a:lnTo>
                  <a:lnTo>
                    <a:pt x="5124" y="208"/>
                  </a:lnTo>
                  <a:lnTo>
                    <a:pt x="4607" y="337"/>
                  </a:lnTo>
                  <a:lnTo>
                    <a:pt x="4141" y="466"/>
                  </a:lnTo>
                  <a:lnTo>
                    <a:pt x="3701" y="648"/>
                  </a:lnTo>
                  <a:lnTo>
                    <a:pt x="3287" y="855"/>
                  </a:lnTo>
                  <a:lnTo>
                    <a:pt x="2899" y="1062"/>
                  </a:lnTo>
                  <a:lnTo>
                    <a:pt x="2562" y="1269"/>
                  </a:lnTo>
                  <a:lnTo>
                    <a:pt x="2226" y="1527"/>
                  </a:lnTo>
                  <a:lnTo>
                    <a:pt x="1941" y="1760"/>
                  </a:lnTo>
                  <a:lnTo>
                    <a:pt x="1683" y="2045"/>
                  </a:lnTo>
                  <a:lnTo>
                    <a:pt x="1424" y="2304"/>
                  </a:lnTo>
                  <a:lnTo>
                    <a:pt x="1217" y="2563"/>
                  </a:lnTo>
                  <a:lnTo>
                    <a:pt x="1010" y="2847"/>
                  </a:lnTo>
                  <a:lnTo>
                    <a:pt x="855" y="3106"/>
                  </a:lnTo>
                  <a:lnTo>
                    <a:pt x="570" y="3649"/>
                  </a:lnTo>
                  <a:lnTo>
                    <a:pt x="337" y="4141"/>
                  </a:lnTo>
                  <a:lnTo>
                    <a:pt x="182" y="4607"/>
                  </a:lnTo>
                  <a:lnTo>
                    <a:pt x="78" y="4969"/>
                  </a:lnTo>
                  <a:lnTo>
                    <a:pt x="27" y="5280"/>
                  </a:lnTo>
                  <a:lnTo>
                    <a:pt x="1" y="5538"/>
                  </a:lnTo>
                  <a:lnTo>
                    <a:pt x="1" y="10791"/>
                  </a:lnTo>
                  <a:lnTo>
                    <a:pt x="1450" y="12240"/>
                  </a:lnTo>
                  <a:lnTo>
                    <a:pt x="2666" y="7350"/>
                  </a:lnTo>
                  <a:lnTo>
                    <a:pt x="4322" y="5538"/>
                  </a:lnTo>
                  <a:lnTo>
                    <a:pt x="4658" y="5745"/>
                  </a:lnTo>
                  <a:lnTo>
                    <a:pt x="5021" y="5978"/>
                  </a:lnTo>
                  <a:lnTo>
                    <a:pt x="5512" y="6237"/>
                  </a:lnTo>
                  <a:lnTo>
                    <a:pt x="6082" y="6496"/>
                  </a:lnTo>
                  <a:lnTo>
                    <a:pt x="6392" y="6599"/>
                  </a:lnTo>
                  <a:lnTo>
                    <a:pt x="6729" y="6729"/>
                  </a:lnTo>
                  <a:lnTo>
                    <a:pt x="7091" y="6806"/>
                  </a:lnTo>
                  <a:lnTo>
                    <a:pt x="7427" y="6884"/>
                  </a:lnTo>
                  <a:lnTo>
                    <a:pt x="7790" y="6910"/>
                  </a:lnTo>
                  <a:lnTo>
                    <a:pt x="8178" y="6936"/>
                  </a:lnTo>
                  <a:lnTo>
                    <a:pt x="8514" y="6936"/>
                  </a:lnTo>
                  <a:lnTo>
                    <a:pt x="8851" y="6884"/>
                  </a:lnTo>
                  <a:lnTo>
                    <a:pt x="9161" y="6832"/>
                  </a:lnTo>
                  <a:lnTo>
                    <a:pt x="9446" y="6780"/>
                  </a:lnTo>
                  <a:lnTo>
                    <a:pt x="9704" y="6703"/>
                  </a:lnTo>
                  <a:lnTo>
                    <a:pt x="9963" y="6599"/>
                  </a:lnTo>
                  <a:lnTo>
                    <a:pt x="10351" y="6418"/>
                  </a:lnTo>
                  <a:lnTo>
                    <a:pt x="10688" y="6237"/>
                  </a:lnTo>
                  <a:lnTo>
                    <a:pt x="10895" y="6082"/>
                  </a:lnTo>
                  <a:lnTo>
                    <a:pt x="11076" y="5901"/>
                  </a:lnTo>
                  <a:lnTo>
                    <a:pt x="12836" y="7143"/>
                  </a:lnTo>
                  <a:lnTo>
                    <a:pt x="14259" y="12861"/>
                  </a:lnTo>
                  <a:lnTo>
                    <a:pt x="15139" y="10843"/>
                  </a:lnTo>
                  <a:lnTo>
                    <a:pt x="15501" y="5538"/>
                  </a:lnTo>
                  <a:lnTo>
                    <a:pt x="15527" y="5331"/>
                  </a:lnTo>
                  <a:lnTo>
                    <a:pt x="15501" y="5073"/>
                  </a:lnTo>
                  <a:lnTo>
                    <a:pt x="15475" y="4762"/>
                  </a:lnTo>
                  <a:lnTo>
                    <a:pt x="15397" y="4374"/>
                  </a:lnTo>
                  <a:lnTo>
                    <a:pt x="15242" y="3934"/>
                  </a:lnTo>
                  <a:lnTo>
                    <a:pt x="15061" y="3468"/>
                  </a:lnTo>
                  <a:lnTo>
                    <a:pt x="14932" y="3235"/>
                  </a:lnTo>
                  <a:lnTo>
                    <a:pt x="14776" y="3002"/>
                  </a:lnTo>
                  <a:lnTo>
                    <a:pt x="14621" y="2744"/>
                  </a:lnTo>
                  <a:lnTo>
                    <a:pt x="14414" y="2511"/>
                  </a:lnTo>
                  <a:lnTo>
                    <a:pt x="14207" y="2252"/>
                  </a:lnTo>
                  <a:lnTo>
                    <a:pt x="13948" y="2019"/>
                  </a:lnTo>
                  <a:lnTo>
                    <a:pt x="13664" y="1786"/>
                  </a:lnTo>
                  <a:lnTo>
                    <a:pt x="13379" y="1553"/>
                  </a:lnTo>
                  <a:lnTo>
                    <a:pt x="13017" y="1346"/>
                  </a:lnTo>
                  <a:lnTo>
                    <a:pt x="12654" y="1139"/>
                  </a:lnTo>
                  <a:lnTo>
                    <a:pt x="12240" y="932"/>
                  </a:lnTo>
                  <a:lnTo>
                    <a:pt x="11800" y="751"/>
                  </a:lnTo>
                  <a:lnTo>
                    <a:pt x="11309" y="570"/>
                  </a:lnTo>
                  <a:lnTo>
                    <a:pt x="10791" y="441"/>
                  </a:lnTo>
                  <a:lnTo>
                    <a:pt x="10222" y="311"/>
                  </a:lnTo>
                  <a:lnTo>
                    <a:pt x="9601" y="182"/>
                  </a:lnTo>
                  <a:lnTo>
                    <a:pt x="8954" y="104"/>
                  </a:lnTo>
                  <a:lnTo>
                    <a:pt x="8255" y="27"/>
                  </a:lnTo>
                  <a:lnTo>
                    <a:pt x="75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46"/>
            <p:cNvSpPr/>
            <p:nvPr/>
          </p:nvSpPr>
          <p:spPr>
            <a:xfrm>
              <a:off x="6022890" y="2781009"/>
              <a:ext cx="47568" cy="27562"/>
            </a:xfrm>
            <a:custGeom>
              <a:rect b="b" l="l" r="r" t="t"/>
              <a:pathLst>
                <a:path extrusionOk="0" h="1605" w="2770">
                  <a:moveTo>
                    <a:pt x="1475" y="0"/>
                  </a:moveTo>
                  <a:lnTo>
                    <a:pt x="1217" y="52"/>
                  </a:lnTo>
                  <a:lnTo>
                    <a:pt x="958" y="130"/>
                  </a:lnTo>
                  <a:lnTo>
                    <a:pt x="699" y="233"/>
                  </a:lnTo>
                  <a:lnTo>
                    <a:pt x="492" y="337"/>
                  </a:lnTo>
                  <a:lnTo>
                    <a:pt x="285" y="466"/>
                  </a:lnTo>
                  <a:lnTo>
                    <a:pt x="156" y="621"/>
                  </a:lnTo>
                  <a:lnTo>
                    <a:pt x="52" y="777"/>
                  </a:lnTo>
                  <a:lnTo>
                    <a:pt x="0" y="932"/>
                  </a:lnTo>
                  <a:lnTo>
                    <a:pt x="0" y="1087"/>
                  </a:lnTo>
                  <a:lnTo>
                    <a:pt x="52" y="1216"/>
                  </a:lnTo>
                  <a:lnTo>
                    <a:pt x="130" y="1320"/>
                  </a:lnTo>
                  <a:lnTo>
                    <a:pt x="233" y="1398"/>
                  </a:lnTo>
                  <a:lnTo>
                    <a:pt x="337" y="1475"/>
                  </a:lnTo>
                  <a:lnTo>
                    <a:pt x="492" y="1527"/>
                  </a:lnTo>
                  <a:lnTo>
                    <a:pt x="647" y="1579"/>
                  </a:lnTo>
                  <a:lnTo>
                    <a:pt x="828" y="1605"/>
                  </a:lnTo>
                  <a:lnTo>
                    <a:pt x="1294" y="1605"/>
                  </a:lnTo>
                  <a:lnTo>
                    <a:pt x="1553" y="1553"/>
                  </a:lnTo>
                  <a:lnTo>
                    <a:pt x="1812" y="1475"/>
                  </a:lnTo>
                  <a:lnTo>
                    <a:pt x="2071" y="1372"/>
                  </a:lnTo>
                  <a:lnTo>
                    <a:pt x="2303" y="1268"/>
                  </a:lnTo>
                  <a:lnTo>
                    <a:pt x="2485" y="1113"/>
                  </a:lnTo>
                  <a:lnTo>
                    <a:pt x="2614" y="984"/>
                  </a:lnTo>
                  <a:lnTo>
                    <a:pt x="2717" y="828"/>
                  </a:lnTo>
                  <a:lnTo>
                    <a:pt x="2769" y="647"/>
                  </a:lnTo>
                  <a:lnTo>
                    <a:pt x="2769" y="492"/>
                  </a:lnTo>
                  <a:lnTo>
                    <a:pt x="2717" y="388"/>
                  </a:lnTo>
                  <a:lnTo>
                    <a:pt x="2640" y="285"/>
                  </a:lnTo>
                  <a:lnTo>
                    <a:pt x="2536" y="207"/>
                  </a:lnTo>
                  <a:lnTo>
                    <a:pt x="2433" y="130"/>
                  </a:lnTo>
                  <a:lnTo>
                    <a:pt x="2278" y="78"/>
                  </a:lnTo>
                  <a:lnTo>
                    <a:pt x="2122" y="26"/>
                  </a:lnTo>
                  <a:lnTo>
                    <a:pt x="1941"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46"/>
            <p:cNvSpPr/>
            <p:nvPr/>
          </p:nvSpPr>
          <p:spPr>
            <a:xfrm>
              <a:off x="6022890" y="2781009"/>
              <a:ext cx="47568" cy="27562"/>
            </a:xfrm>
            <a:custGeom>
              <a:rect b="b" l="l" r="r" t="t"/>
              <a:pathLst>
                <a:path extrusionOk="0" fill="none" h="1605" w="2770">
                  <a:moveTo>
                    <a:pt x="1734" y="0"/>
                  </a:moveTo>
                  <a:lnTo>
                    <a:pt x="1734" y="0"/>
                  </a:lnTo>
                  <a:lnTo>
                    <a:pt x="1475" y="0"/>
                  </a:lnTo>
                  <a:lnTo>
                    <a:pt x="1217" y="52"/>
                  </a:lnTo>
                  <a:lnTo>
                    <a:pt x="1217" y="52"/>
                  </a:lnTo>
                  <a:lnTo>
                    <a:pt x="958" y="130"/>
                  </a:lnTo>
                  <a:lnTo>
                    <a:pt x="699" y="233"/>
                  </a:lnTo>
                  <a:lnTo>
                    <a:pt x="492" y="337"/>
                  </a:lnTo>
                  <a:lnTo>
                    <a:pt x="285" y="466"/>
                  </a:lnTo>
                  <a:lnTo>
                    <a:pt x="156" y="621"/>
                  </a:lnTo>
                  <a:lnTo>
                    <a:pt x="52" y="777"/>
                  </a:lnTo>
                  <a:lnTo>
                    <a:pt x="0" y="932"/>
                  </a:lnTo>
                  <a:lnTo>
                    <a:pt x="0" y="1087"/>
                  </a:lnTo>
                  <a:lnTo>
                    <a:pt x="0" y="1087"/>
                  </a:lnTo>
                  <a:lnTo>
                    <a:pt x="52" y="1216"/>
                  </a:lnTo>
                  <a:lnTo>
                    <a:pt x="130" y="1320"/>
                  </a:lnTo>
                  <a:lnTo>
                    <a:pt x="233" y="1398"/>
                  </a:lnTo>
                  <a:lnTo>
                    <a:pt x="337" y="1475"/>
                  </a:lnTo>
                  <a:lnTo>
                    <a:pt x="492" y="1527"/>
                  </a:lnTo>
                  <a:lnTo>
                    <a:pt x="647" y="1579"/>
                  </a:lnTo>
                  <a:lnTo>
                    <a:pt x="828" y="1605"/>
                  </a:lnTo>
                  <a:lnTo>
                    <a:pt x="1035" y="1605"/>
                  </a:lnTo>
                  <a:lnTo>
                    <a:pt x="1035" y="1605"/>
                  </a:lnTo>
                  <a:lnTo>
                    <a:pt x="1294" y="1605"/>
                  </a:lnTo>
                  <a:lnTo>
                    <a:pt x="1553" y="1553"/>
                  </a:lnTo>
                  <a:lnTo>
                    <a:pt x="1553" y="1553"/>
                  </a:lnTo>
                  <a:lnTo>
                    <a:pt x="1812" y="1475"/>
                  </a:lnTo>
                  <a:lnTo>
                    <a:pt x="2071" y="1372"/>
                  </a:lnTo>
                  <a:lnTo>
                    <a:pt x="2303" y="1268"/>
                  </a:lnTo>
                  <a:lnTo>
                    <a:pt x="2485" y="1113"/>
                  </a:lnTo>
                  <a:lnTo>
                    <a:pt x="2614" y="984"/>
                  </a:lnTo>
                  <a:lnTo>
                    <a:pt x="2717" y="828"/>
                  </a:lnTo>
                  <a:lnTo>
                    <a:pt x="2769" y="647"/>
                  </a:lnTo>
                  <a:lnTo>
                    <a:pt x="2769" y="492"/>
                  </a:lnTo>
                  <a:lnTo>
                    <a:pt x="2769" y="492"/>
                  </a:lnTo>
                  <a:lnTo>
                    <a:pt x="2717" y="388"/>
                  </a:lnTo>
                  <a:lnTo>
                    <a:pt x="2640" y="285"/>
                  </a:lnTo>
                  <a:lnTo>
                    <a:pt x="2536" y="207"/>
                  </a:lnTo>
                  <a:lnTo>
                    <a:pt x="2433" y="130"/>
                  </a:lnTo>
                  <a:lnTo>
                    <a:pt x="2278" y="78"/>
                  </a:lnTo>
                  <a:lnTo>
                    <a:pt x="2122" y="26"/>
                  </a:lnTo>
                  <a:lnTo>
                    <a:pt x="1941" y="0"/>
                  </a:lnTo>
                  <a:lnTo>
                    <a:pt x="17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46"/>
            <p:cNvSpPr/>
            <p:nvPr/>
          </p:nvSpPr>
          <p:spPr>
            <a:xfrm>
              <a:off x="5878915" y="2781009"/>
              <a:ext cx="47568" cy="27562"/>
            </a:xfrm>
            <a:custGeom>
              <a:rect b="b" l="l" r="r" t="t"/>
              <a:pathLst>
                <a:path extrusionOk="0" h="1605" w="2770">
                  <a:moveTo>
                    <a:pt x="828" y="0"/>
                  </a:moveTo>
                  <a:lnTo>
                    <a:pt x="647" y="26"/>
                  </a:lnTo>
                  <a:lnTo>
                    <a:pt x="492" y="78"/>
                  </a:lnTo>
                  <a:lnTo>
                    <a:pt x="337" y="130"/>
                  </a:lnTo>
                  <a:lnTo>
                    <a:pt x="233" y="207"/>
                  </a:lnTo>
                  <a:lnTo>
                    <a:pt x="130" y="285"/>
                  </a:lnTo>
                  <a:lnTo>
                    <a:pt x="52" y="388"/>
                  </a:lnTo>
                  <a:lnTo>
                    <a:pt x="0" y="492"/>
                  </a:lnTo>
                  <a:lnTo>
                    <a:pt x="0" y="647"/>
                  </a:lnTo>
                  <a:lnTo>
                    <a:pt x="52" y="828"/>
                  </a:lnTo>
                  <a:lnTo>
                    <a:pt x="156" y="984"/>
                  </a:lnTo>
                  <a:lnTo>
                    <a:pt x="285" y="1113"/>
                  </a:lnTo>
                  <a:lnTo>
                    <a:pt x="492" y="1268"/>
                  </a:lnTo>
                  <a:lnTo>
                    <a:pt x="699" y="1372"/>
                  </a:lnTo>
                  <a:lnTo>
                    <a:pt x="958" y="1475"/>
                  </a:lnTo>
                  <a:lnTo>
                    <a:pt x="1217" y="1553"/>
                  </a:lnTo>
                  <a:lnTo>
                    <a:pt x="1475" y="1605"/>
                  </a:lnTo>
                  <a:lnTo>
                    <a:pt x="1941" y="1605"/>
                  </a:lnTo>
                  <a:lnTo>
                    <a:pt x="2122" y="1579"/>
                  </a:lnTo>
                  <a:lnTo>
                    <a:pt x="2277" y="1527"/>
                  </a:lnTo>
                  <a:lnTo>
                    <a:pt x="2433" y="1475"/>
                  </a:lnTo>
                  <a:lnTo>
                    <a:pt x="2536" y="1398"/>
                  </a:lnTo>
                  <a:lnTo>
                    <a:pt x="2640" y="1320"/>
                  </a:lnTo>
                  <a:lnTo>
                    <a:pt x="2717" y="1216"/>
                  </a:lnTo>
                  <a:lnTo>
                    <a:pt x="2769" y="1087"/>
                  </a:lnTo>
                  <a:lnTo>
                    <a:pt x="2769" y="932"/>
                  </a:lnTo>
                  <a:lnTo>
                    <a:pt x="2717" y="777"/>
                  </a:lnTo>
                  <a:lnTo>
                    <a:pt x="2614" y="621"/>
                  </a:lnTo>
                  <a:lnTo>
                    <a:pt x="2484" y="466"/>
                  </a:lnTo>
                  <a:lnTo>
                    <a:pt x="2277" y="337"/>
                  </a:lnTo>
                  <a:lnTo>
                    <a:pt x="2070" y="233"/>
                  </a:lnTo>
                  <a:lnTo>
                    <a:pt x="1812" y="130"/>
                  </a:lnTo>
                  <a:lnTo>
                    <a:pt x="1553" y="52"/>
                  </a:lnTo>
                  <a:lnTo>
                    <a:pt x="1294" y="0"/>
                  </a:lnTo>
                  <a:close/>
                </a:path>
              </a:pathLst>
            </a:custGeom>
            <a:solidFill>
              <a:srgbClr val="EB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46"/>
            <p:cNvSpPr/>
            <p:nvPr/>
          </p:nvSpPr>
          <p:spPr>
            <a:xfrm>
              <a:off x="5878915" y="2781009"/>
              <a:ext cx="47568" cy="27562"/>
            </a:xfrm>
            <a:custGeom>
              <a:rect b="b" l="l" r="r" t="t"/>
              <a:pathLst>
                <a:path extrusionOk="0" fill="none" h="1605" w="2770">
                  <a:moveTo>
                    <a:pt x="1035" y="0"/>
                  </a:moveTo>
                  <a:lnTo>
                    <a:pt x="1035" y="0"/>
                  </a:lnTo>
                  <a:lnTo>
                    <a:pt x="828" y="0"/>
                  </a:lnTo>
                  <a:lnTo>
                    <a:pt x="647" y="26"/>
                  </a:lnTo>
                  <a:lnTo>
                    <a:pt x="492" y="78"/>
                  </a:lnTo>
                  <a:lnTo>
                    <a:pt x="337" y="130"/>
                  </a:lnTo>
                  <a:lnTo>
                    <a:pt x="233" y="207"/>
                  </a:lnTo>
                  <a:lnTo>
                    <a:pt x="130" y="285"/>
                  </a:lnTo>
                  <a:lnTo>
                    <a:pt x="52" y="388"/>
                  </a:lnTo>
                  <a:lnTo>
                    <a:pt x="0" y="492"/>
                  </a:lnTo>
                  <a:lnTo>
                    <a:pt x="0" y="492"/>
                  </a:lnTo>
                  <a:lnTo>
                    <a:pt x="0" y="647"/>
                  </a:lnTo>
                  <a:lnTo>
                    <a:pt x="52" y="828"/>
                  </a:lnTo>
                  <a:lnTo>
                    <a:pt x="156" y="984"/>
                  </a:lnTo>
                  <a:lnTo>
                    <a:pt x="285" y="1113"/>
                  </a:lnTo>
                  <a:lnTo>
                    <a:pt x="492" y="1268"/>
                  </a:lnTo>
                  <a:lnTo>
                    <a:pt x="699" y="1372"/>
                  </a:lnTo>
                  <a:lnTo>
                    <a:pt x="958" y="1475"/>
                  </a:lnTo>
                  <a:lnTo>
                    <a:pt x="1217" y="1553"/>
                  </a:lnTo>
                  <a:lnTo>
                    <a:pt x="1217" y="1553"/>
                  </a:lnTo>
                  <a:lnTo>
                    <a:pt x="1475" y="1605"/>
                  </a:lnTo>
                  <a:lnTo>
                    <a:pt x="1734" y="1605"/>
                  </a:lnTo>
                  <a:lnTo>
                    <a:pt x="1734" y="1605"/>
                  </a:lnTo>
                  <a:lnTo>
                    <a:pt x="1941" y="1605"/>
                  </a:lnTo>
                  <a:lnTo>
                    <a:pt x="2122" y="1579"/>
                  </a:lnTo>
                  <a:lnTo>
                    <a:pt x="2277" y="1527"/>
                  </a:lnTo>
                  <a:lnTo>
                    <a:pt x="2433" y="1475"/>
                  </a:lnTo>
                  <a:lnTo>
                    <a:pt x="2536" y="1398"/>
                  </a:lnTo>
                  <a:lnTo>
                    <a:pt x="2640" y="1320"/>
                  </a:lnTo>
                  <a:lnTo>
                    <a:pt x="2717" y="1216"/>
                  </a:lnTo>
                  <a:lnTo>
                    <a:pt x="2769" y="1087"/>
                  </a:lnTo>
                  <a:lnTo>
                    <a:pt x="2769" y="1087"/>
                  </a:lnTo>
                  <a:lnTo>
                    <a:pt x="2769" y="932"/>
                  </a:lnTo>
                  <a:lnTo>
                    <a:pt x="2717" y="777"/>
                  </a:lnTo>
                  <a:lnTo>
                    <a:pt x="2614" y="621"/>
                  </a:lnTo>
                  <a:lnTo>
                    <a:pt x="2484" y="466"/>
                  </a:lnTo>
                  <a:lnTo>
                    <a:pt x="2277" y="337"/>
                  </a:lnTo>
                  <a:lnTo>
                    <a:pt x="2070" y="233"/>
                  </a:lnTo>
                  <a:lnTo>
                    <a:pt x="1812" y="130"/>
                  </a:lnTo>
                  <a:lnTo>
                    <a:pt x="1553" y="52"/>
                  </a:lnTo>
                  <a:lnTo>
                    <a:pt x="1553" y="52"/>
                  </a:lnTo>
                  <a:lnTo>
                    <a:pt x="1294" y="0"/>
                  </a:lnTo>
                  <a:lnTo>
                    <a:pt x="10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46"/>
            <p:cNvSpPr/>
            <p:nvPr/>
          </p:nvSpPr>
          <p:spPr>
            <a:xfrm>
              <a:off x="5887347" y="2607704"/>
              <a:ext cx="183986" cy="95994"/>
            </a:xfrm>
            <a:custGeom>
              <a:rect b="b" l="l" r="r" t="t"/>
              <a:pathLst>
                <a:path extrusionOk="0" h="5590" w="10714">
                  <a:moveTo>
                    <a:pt x="3727" y="0"/>
                  </a:moveTo>
                  <a:lnTo>
                    <a:pt x="1528" y="52"/>
                  </a:lnTo>
                  <a:lnTo>
                    <a:pt x="544" y="104"/>
                  </a:lnTo>
                  <a:lnTo>
                    <a:pt x="1" y="3908"/>
                  </a:lnTo>
                  <a:lnTo>
                    <a:pt x="234" y="4063"/>
                  </a:lnTo>
                  <a:lnTo>
                    <a:pt x="467" y="4218"/>
                  </a:lnTo>
                  <a:lnTo>
                    <a:pt x="777" y="4399"/>
                  </a:lnTo>
                  <a:lnTo>
                    <a:pt x="1114" y="4555"/>
                  </a:lnTo>
                  <a:lnTo>
                    <a:pt x="1450" y="4684"/>
                  </a:lnTo>
                  <a:lnTo>
                    <a:pt x="1631" y="4736"/>
                  </a:lnTo>
                  <a:lnTo>
                    <a:pt x="1786" y="4762"/>
                  </a:lnTo>
                  <a:lnTo>
                    <a:pt x="1942" y="4762"/>
                  </a:lnTo>
                  <a:lnTo>
                    <a:pt x="2097" y="4736"/>
                  </a:lnTo>
                  <a:lnTo>
                    <a:pt x="2226" y="4710"/>
                  </a:lnTo>
                  <a:lnTo>
                    <a:pt x="2304" y="4606"/>
                  </a:lnTo>
                  <a:lnTo>
                    <a:pt x="2356" y="4529"/>
                  </a:lnTo>
                  <a:lnTo>
                    <a:pt x="2382" y="4399"/>
                  </a:lnTo>
                  <a:lnTo>
                    <a:pt x="2382" y="4244"/>
                  </a:lnTo>
                  <a:lnTo>
                    <a:pt x="2356" y="4115"/>
                  </a:lnTo>
                  <a:lnTo>
                    <a:pt x="2252" y="3804"/>
                  </a:lnTo>
                  <a:lnTo>
                    <a:pt x="2123" y="3494"/>
                  </a:lnTo>
                  <a:lnTo>
                    <a:pt x="1993" y="3235"/>
                  </a:lnTo>
                  <a:lnTo>
                    <a:pt x="1838" y="2976"/>
                  </a:lnTo>
                  <a:lnTo>
                    <a:pt x="2485" y="3442"/>
                  </a:lnTo>
                  <a:lnTo>
                    <a:pt x="3132" y="3908"/>
                  </a:lnTo>
                  <a:lnTo>
                    <a:pt x="3882" y="4425"/>
                  </a:lnTo>
                  <a:lnTo>
                    <a:pt x="4659" y="4917"/>
                  </a:lnTo>
                  <a:lnTo>
                    <a:pt x="5047" y="5150"/>
                  </a:lnTo>
                  <a:lnTo>
                    <a:pt x="5383" y="5331"/>
                  </a:lnTo>
                  <a:lnTo>
                    <a:pt x="5694" y="5460"/>
                  </a:lnTo>
                  <a:lnTo>
                    <a:pt x="5953" y="5564"/>
                  </a:lnTo>
                  <a:lnTo>
                    <a:pt x="6160" y="5590"/>
                  </a:lnTo>
                  <a:lnTo>
                    <a:pt x="6211" y="5564"/>
                  </a:lnTo>
                  <a:lnTo>
                    <a:pt x="6263" y="5538"/>
                  </a:lnTo>
                  <a:lnTo>
                    <a:pt x="6341" y="5460"/>
                  </a:lnTo>
                  <a:lnTo>
                    <a:pt x="6393" y="5357"/>
                  </a:lnTo>
                  <a:lnTo>
                    <a:pt x="6393" y="5227"/>
                  </a:lnTo>
                  <a:lnTo>
                    <a:pt x="6367" y="5124"/>
                  </a:lnTo>
                  <a:lnTo>
                    <a:pt x="6341" y="4995"/>
                  </a:lnTo>
                  <a:lnTo>
                    <a:pt x="6263" y="4839"/>
                  </a:lnTo>
                  <a:lnTo>
                    <a:pt x="6134" y="4581"/>
                  </a:lnTo>
                  <a:lnTo>
                    <a:pt x="5953" y="4348"/>
                  </a:lnTo>
                  <a:lnTo>
                    <a:pt x="5797" y="4141"/>
                  </a:lnTo>
                  <a:lnTo>
                    <a:pt x="5616" y="3959"/>
                  </a:lnTo>
                  <a:lnTo>
                    <a:pt x="5616" y="3959"/>
                  </a:lnTo>
                  <a:lnTo>
                    <a:pt x="6418" y="4218"/>
                  </a:lnTo>
                  <a:lnTo>
                    <a:pt x="7221" y="4451"/>
                  </a:lnTo>
                  <a:lnTo>
                    <a:pt x="8152" y="4710"/>
                  </a:lnTo>
                  <a:lnTo>
                    <a:pt x="8618" y="4813"/>
                  </a:lnTo>
                  <a:lnTo>
                    <a:pt x="9084" y="4917"/>
                  </a:lnTo>
                  <a:lnTo>
                    <a:pt x="9498" y="4969"/>
                  </a:lnTo>
                  <a:lnTo>
                    <a:pt x="9886" y="5020"/>
                  </a:lnTo>
                  <a:lnTo>
                    <a:pt x="10222" y="5020"/>
                  </a:lnTo>
                  <a:lnTo>
                    <a:pt x="10352" y="4995"/>
                  </a:lnTo>
                  <a:lnTo>
                    <a:pt x="10481" y="4969"/>
                  </a:lnTo>
                  <a:lnTo>
                    <a:pt x="10559" y="4917"/>
                  </a:lnTo>
                  <a:lnTo>
                    <a:pt x="10636" y="4839"/>
                  </a:lnTo>
                  <a:lnTo>
                    <a:pt x="10688" y="4788"/>
                  </a:lnTo>
                  <a:lnTo>
                    <a:pt x="10714" y="4684"/>
                  </a:lnTo>
                  <a:lnTo>
                    <a:pt x="10688" y="4477"/>
                  </a:lnTo>
                  <a:lnTo>
                    <a:pt x="10610" y="4296"/>
                  </a:lnTo>
                  <a:lnTo>
                    <a:pt x="10507" y="4089"/>
                  </a:lnTo>
                  <a:lnTo>
                    <a:pt x="10352" y="3908"/>
                  </a:lnTo>
                  <a:lnTo>
                    <a:pt x="10196" y="3701"/>
                  </a:lnTo>
                  <a:lnTo>
                    <a:pt x="9989" y="3520"/>
                  </a:lnTo>
                  <a:lnTo>
                    <a:pt x="9575" y="3183"/>
                  </a:lnTo>
                  <a:lnTo>
                    <a:pt x="9135" y="2899"/>
                  </a:lnTo>
                  <a:lnTo>
                    <a:pt x="8773" y="2666"/>
                  </a:lnTo>
                  <a:lnTo>
                    <a:pt x="8411" y="2459"/>
                  </a:lnTo>
                  <a:lnTo>
                    <a:pt x="7842" y="1372"/>
                  </a:lnTo>
                  <a:lnTo>
                    <a:pt x="7402" y="570"/>
                  </a:lnTo>
                  <a:lnTo>
                    <a:pt x="7221" y="259"/>
                  </a:lnTo>
                  <a:lnTo>
                    <a:pt x="7091" y="104"/>
                  </a:lnTo>
                  <a:lnTo>
                    <a:pt x="6988" y="52"/>
                  </a:lnTo>
                  <a:lnTo>
                    <a:pt x="6729" y="26"/>
                  </a:lnTo>
                  <a:lnTo>
                    <a:pt x="59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46"/>
            <p:cNvSpPr/>
            <p:nvPr/>
          </p:nvSpPr>
          <p:spPr>
            <a:xfrm>
              <a:off x="6129977" y="3469780"/>
              <a:ext cx="62680" cy="104443"/>
            </a:xfrm>
            <a:custGeom>
              <a:rect b="b" l="l" r="r" t="t"/>
              <a:pathLst>
                <a:path extrusionOk="0" h="6082" w="3650">
                  <a:moveTo>
                    <a:pt x="1631" y="0"/>
                  </a:moveTo>
                  <a:lnTo>
                    <a:pt x="1476" y="311"/>
                  </a:lnTo>
                  <a:lnTo>
                    <a:pt x="1113" y="1113"/>
                  </a:lnTo>
                  <a:lnTo>
                    <a:pt x="880" y="1630"/>
                  </a:lnTo>
                  <a:lnTo>
                    <a:pt x="648" y="2226"/>
                  </a:lnTo>
                  <a:lnTo>
                    <a:pt x="441" y="2847"/>
                  </a:lnTo>
                  <a:lnTo>
                    <a:pt x="259" y="3468"/>
                  </a:lnTo>
                  <a:lnTo>
                    <a:pt x="104" y="4063"/>
                  </a:lnTo>
                  <a:lnTo>
                    <a:pt x="27" y="4632"/>
                  </a:lnTo>
                  <a:lnTo>
                    <a:pt x="1" y="4891"/>
                  </a:lnTo>
                  <a:lnTo>
                    <a:pt x="1" y="5150"/>
                  </a:lnTo>
                  <a:lnTo>
                    <a:pt x="27" y="5357"/>
                  </a:lnTo>
                  <a:lnTo>
                    <a:pt x="78" y="5564"/>
                  </a:lnTo>
                  <a:lnTo>
                    <a:pt x="156" y="5719"/>
                  </a:lnTo>
                  <a:lnTo>
                    <a:pt x="259" y="5874"/>
                  </a:lnTo>
                  <a:lnTo>
                    <a:pt x="415" y="5978"/>
                  </a:lnTo>
                  <a:lnTo>
                    <a:pt x="570" y="6055"/>
                  </a:lnTo>
                  <a:lnTo>
                    <a:pt x="777" y="6081"/>
                  </a:lnTo>
                  <a:lnTo>
                    <a:pt x="1010" y="6081"/>
                  </a:lnTo>
                  <a:lnTo>
                    <a:pt x="1294" y="6030"/>
                  </a:lnTo>
                  <a:lnTo>
                    <a:pt x="1631" y="5926"/>
                  </a:lnTo>
                  <a:lnTo>
                    <a:pt x="1941" y="5797"/>
                  </a:lnTo>
                  <a:lnTo>
                    <a:pt x="2226" y="5667"/>
                  </a:lnTo>
                  <a:lnTo>
                    <a:pt x="2485" y="5538"/>
                  </a:lnTo>
                  <a:lnTo>
                    <a:pt x="2718" y="5408"/>
                  </a:lnTo>
                  <a:lnTo>
                    <a:pt x="2925" y="5253"/>
                  </a:lnTo>
                  <a:lnTo>
                    <a:pt x="3080" y="5098"/>
                  </a:lnTo>
                  <a:lnTo>
                    <a:pt x="3235" y="4943"/>
                  </a:lnTo>
                  <a:lnTo>
                    <a:pt x="3365" y="4787"/>
                  </a:lnTo>
                  <a:lnTo>
                    <a:pt x="3442" y="4632"/>
                  </a:lnTo>
                  <a:lnTo>
                    <a:pt x="3520" y="4477"/>
                  </a:lnTo>
                  <a:lnTo>
                    <a:pt x="3572" y="4322"/>
                  </a:lnTo>
                  <a:lnTo>
                    <a:pt x="3623" y="4166"/>
                  </a:lnTo>
                  <a:lnTo>
                    <a:pt x="3649" y="4011"/>
                  </a:lnTo>
                  <a:lnTo>
                    <a:pt x="3649" y="3882"/>
                  </a:lnTo>
                  <a:lnTo>
                    <a:pt x="3623" y="3571"/>
                  </a:lnTo>
                  <a:lnTo>
                    <a:pt x="3546" y="3287"/>
                  </a:lnTo>
                  <a:lnTo>
                    <a:pt x="3442" y="3028"/>
                  </a:lnTo>
                  <a:lnTo>
                    <a:pt x="3313" y="2795"/>
                  </a:lnTo>
                  <a:lnTo>
                    <a:pt x="3183" y="2588"/>
                  </a:lnTo>
                  <a:lnTo>
                    <a:pt x="2976" y="2303"/>
                  </a:lnTo>
                  <a:lnTo>
                    <a:pt x="2873" y="2200"/>
                  </a:lnTo>
                  <a:lnTo>
                    <a:pt x="2976" y="1863"/>
                  </a:lnTo>
                  <a:lnTo>
                    <a:pt x="3002" y="1553"/>
                  </a:lnTo>
                  <a:lnTo>
                    <a:pt x="3002" y="1294"/>
                  </a:lnTo>
                  <a:lnTo>
                    <a:pt x="2951" y="1061"/>
                  </a:lnTo>
                  <a:lnTo>
                    <a:pt x="2873" y="854"/>
                  </a:lnTo>
                  <a:lnTo>
                    <a:pt x="2769" y="673"/>
                  </a:lnTo>
                  <a:lnTo>
                    <a:pt x="2640" y="544"/>
                  </a:lnTo>
                  <a:lnTo>
                    <a:pt x="2485" y="414"/>
                  </a:lnTo>
                  <a:lnTo>
                    <a:pt x="2355" y="285"/>
                  </a:lnTo>
                  <a:lnTo>
                    <a:pt x="2200" y="207"/>
                  </a:lnTo>
                  <a:lnTo>
                    <a:pt x="1916" y="78"/>
                  </a:lnTo>
                  <a:lnTo>
                    <a:pt x="1709" y="26"/>
                  </a:lnTo>
                  <a:lnTo>
                    <a:pt x="1631" y="0"/>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46"/>
            <p:cNvSpPr/>
            <p:nvPr/>
          </p:nvSpPr>
          <p:spPr>
            <a:xfrm>
              <a:off x="5764718" y="3454222"/>
              <a:ext cx="62216" cy="104890"/>
            </a:xfrm>
            <a:custGeom>
              <a:rect b="b" l="l" r="r" t="t"/>
              <a:pathLst>
                <a:path extrusionOk="0" h="6108" w="3623">
                  <a:moveTo>
                    <a:pt x="2018" y="1"/>
                  </a:moveTo>
                  <a:lnTo>
                    <a:pt x="1941" y="26"/>
                  </a:lnTo>
                  <a:lnTo>
                    <a:pt x="1734" y="104"/>
                  </a:lnTo>
                  <a:lnTo>
                    <a:pt x="1449" y="208"/>
                  </a:lnTo>
                  <a:lnTo>
                    <a:pt x="1294" y="311"/>
                  </a:lnTo>
                  <a:lnTo>
                    <a:pt x="1139" y="415"/>
                  </a:lnTo>
                  <a:lnTo>
                    <a:pt x="1009" y="544"/>
                  </a:lnTo>
                  <a:lnTo>
                    <a:pt x="854" y="699"/>
                  </a:lnTo>
                  <a:lnTo>
                    <a:pt x="750" y="880"/>
                  </a:lnTo>
                  <a:lnTo>
                    <a:pt x="673" y="1087"/>
                  </a:lnTo>
                  <a:lnTo>
                    <a:pt x="621" y="1320"/>
                  </a:lnTo>
                  <a:lnTo>
                    <a:pt x="621" y="1579"/>
                  </a:lnTo>
                  <a:lnTo>
                    <a:pt x="673" y="1864"/>
                  </a:lnTo>
                  <a:lnTo>
                    <a:pt x="750" y="2200"/>
                  </a:lnTo>
                  <a:lnTo>
                    <a:pt x="647" y="2304"/>
                  </a:lnTo>
                  <a:lnTo>
                    <a:pt x="440" y="2614"/>
                  </a:lnTo>
                  <a:lnTo>
                    <a:pt x="311" y="2795"/>
                  </a:lnTo>
                  <a:lnTo>
                    <a:pt x="181" y="3028"/>
                  </a:lnTo>
                  <a:lnTo>
                    <a:pt x="104" y="3313"/>
                  </a:lnTo>
                  <a:lnTo>
                    <a:pt x="26" y="3572"/>
                  </a:lnTo>
                  <a:lnTo>
                    <a:pt x="0" y="3882"/>
                  </a:lnTo>
                  <a:lnTo>
                    <a:pt x="0" y="4037"/>
                  </a:lnTo>
                  <a:lnTo>
                    <a:pt x="26" y="4193"/>
                  </a:lnTo>
                  <a:lnTo>
                    <a:pt x="52" y="4348"/>
                  </a:lnTo>
                  <a:lnTo>
                    <a:pt x="104" y="4503"/>
                  </a:lnTo>
                  <a:lnTo>
                    <a:pt x="181" y="4658"/>
                  </a:lnTo>
                  <a:lnTo>
                    <a:pt x="285" y="4814"/>
                  </a:lnTo>
                  <a:lnTo>
                    <a:pt x="414" y="4969"/>
                  </a:lnTo>
                  <a:lnTo>
                    <a:pt x="543" y="5124"/>
                  </a:lnTo>
                  <a:lnTo>
                    <a:pt x="725" y="5254"/>
                  </a:lnTo>
                  <a:lnTo>
                    <a:pt x="906" y="5409"/>
                  </a:lnTo>
                  <a:lnTo>
                    <a:pt x="1139" y="5538"/>
                  </a:lnTo>
                  <a:lnTo>
                    <a:pt x="1397" y="5693"/>
                  </a:lnTo>
                  <a:lnTo>
                    <a:pt x="1682" y="5823"/>
                  </a:lnTo>
                  <a:lnTo>
                    <a:pt x="2018" y="5952"/>
                  </a:lnTo>
                  <a:lnTo>
                    <a:pt x="2329" y="6030"/>
                  </a:lnTo>
                  <a:lnTo>
                    <a:pt x="2614" y="6082"/>
                  </a:lnTo>
                  <a:lnTo>
                    <a:pt x="2846" y="6107"/>
                  </a:lnTo>
                  <a:lnTo>
                    <a:pt x="3053" y="6056"/>
                  </a:lnTo>
                  <a:lnTo>
                    <a:pt x="3235" y="5978"/>
                  </a:lnTo>
                  <a:lnTo>
                    <a:pt x="3364" y="5875"/>
                  </a:lnTo>
                  <a:lnTo>
                    <a:pt x="3467" y="5745"/>
                  </a:lnTo>
                  <a:lnTo>
                    <a:pt x="3545" y="5564"/>
                  </a:lnTo>
                  <a:lnTo>
                    <a:pt x="3597" y="5357"/>
                  </a:lnTo>
                  <a:lnTo>
                    <a:pt x="3623" y="5150"/>
                  </a:lnTo>
                  <a:lnTo>
                    <a:pt x="3623" y="4891"/>
                  </a:lnTo>
                  <a:lnTo>
                    <a:pt x="3623" y="4632"/>
                  </a:lnTo>
                  <a:lnTo>
                    <a:pt x="3519" y="4063"/>
                  </a:lnTo>
                  <a:lnTo>
                    <a:pt x="3390" y="3468"/>
                  </a:lnTo>
                  <a:lnTo>
                    <a:pt x="3183" y="2847"/>
                  </a:lnTo>
                  <a:lnTo>
                    <a:pt x="2976" y="2226"/>
                  </a:lnTo>
                  <a:lnTo>
                    <a:pt x="2743" y="1657"/>
                  </a:lnTo>
                  <a:lnTo>
                    <a:pt x="2536" y="1113"/>
                  </a:lnTo>
                  <a:lnTo>
                    <a:pt x="2174" y="311"/>
                  </a:lnTo>
                  <a:lnTo>
                    <a:pt x="2018" y="1"/>
                  </a:lnTo>
                  <a:close/>
                </a:path>
              </a:pathLst>
            </a:custGeom>
            <a:solidFill>
              <a:srgbClr val="FBF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46"/>
            <p:cNvSpPr/>
            <p:nvPr/>
          </p:nvSpPr>
          <p:spPr>
            <a:xfrm>
              <a:off x="6048219" y="3100949"/>
              <a:ext cx="127111" cy="153316"/>
            </a:xfrm>
            <a:custGeom>
              <a:rect b="b" l="l" r="r" t="t"/>
              <a:pathLst>
                <a:path extrusionOk="0" h="8928" w="7402">
                  <a:moveTo>
                    <a:pt x="5253" y="1"/>
                  </a:moveTo>
                  <a:lnTo>
                    <a:pt x="4917" y="337"/>
                  </a:lnTo>
                  <a:lnTo>
                    <a:pt x="4011" y="1191"/>
                  </a:lnTo>
                  <a:lnTo>
                    <a:pt x="3442" y="1786"/>
                  </a:lnTo>
                  <a:lnTo>
                    <a:pt x="2847" y="2433"/>
                  </a:lnTo>
                  <a:lnTo>
                    <a:pt x="2226" y="3132"/>
                  </a:lnTo>
                  <a:lnTo>
                    <a:pt x="1605" y="3882"/>
                  </a:lnTo>
                  <a:lnTo>
                    <a:pt x="1061" y="4632"/>
                  </a:lnTo>
                  <a:lnTo>
                    <a:pt x="828" y="5021"/>
                  </a:lnTo>
                  <a:lnTo>
                    <a:pt x="596" y="5383"/>
                  </a:lnTo>
                  <a:lnTo>
                    <a:pt x="414" y="5745"/>
                  </a:lnTo>
                  <a:lnTo>
                    <a:pt x="259" y="6107"/>
                  </a:lnTo>
                  <a:lnTo>
                    <a:pt x="130" y="6444"/>
                  </a:lnTo>
                  <a:lnTo>
                    <a:pt x="52" y="6780"/>
                  </a:lnTo>
                  <a:lnTo>
                    <a:pt x="0" y="7091"/>
                  </a:lnTo>
                  <a:lnTo>
                    <a:pt x="26" y="7375"/>
                  </a:lnTo>
                  <a:lnTo>
                    <a:pt x="78" y="7634"/>
                  </a:lnTo>
                  <a:lnTo>
                    <a:pt x="130" y="7764"/>
                  </a:lnTo>
                  <a:lnTo>
                    <a:pt x="207" y="7893"/>
                  </a:lnTo>
                  <a:lnTo>
                    <a:pt x="285" y="7996"/>
                  </a:lnTo>
                  <a:lnTo>
                    <a:pt x="363" y="8100"/>
                  </a:lnTo>
                  <a:lnTo>
                    <a:pt x="492" y="8203"/>
                  </a:lnTo>
                  <a:lnTo>
                    <a:pt x="621" y="8307"/>
                  </a:lnTo>
                  <a:lnTo>
                    <a:pt x="906" y="8462"/>
                  </a:lnTo>
                  <a:lnTo>
                    <a:pt x="1294" y="8566"/>
                  </a:lnTo>
                  <a:lnTo>
                    <a:pt x="2096" y="8747"/>
                  </a:lnTo>
                  <a:lnTo>
                    <a:pt x="2821" y="8876"/>
                  </a:lnTo>
                  <a:lnTo>
                    <a:pt x="3468" y="8928"/>
                  </a:lnTo>
                  <a:lnTo>
                    <a:pt x="4089" y="8928"/>
                  </a:lnTo>
                  <a:lnTo>
                    <a:pt x="4632" y="8876"/>
                  </a:lnTo>
                  <a:lnTo>
                    <a:pt x="5098" y="8773"/>
                  </a:lnTo>
                  <a:lnTo>
                    <a:pt x="5538" y="8617"/>
                  </a:lnTo>
                  <a:lnTo>
                    <a:pt x="5926" y="8436"/>
                  </a:lnTo>
                  <a:lnTo>
                    <a:pt x="6237" y="8229"/>
                  </a:lnTo>
                  <a:lnTo>
                    <a:pt x="6521" y="7971"/>
                  </a:lnTo>
                  <a:lnTo>
                    <a:pt x="6754" y="7686"/>
                  </a:lnTo>
                  <a:lnTo>
                    <a:pt x="6961" y="7375"/>
                  </a:lnTo>
                  <a:lnTo>
                    <a:pt x="7116" y="7013"/>
                  </a:lnTo>
                  <a:lnTo>
                    <a:pt x="7246" y="6651"/>
                  </a:lnTo>
                  <a:lnTo>
                    <a:pt x="7349" y="6289"/>
                  </a:lnTo>
                  <a:lnTo>
                    <a:pt x="7401" y="5875"/>
                  </a:lnTo>
                  <a:lnTo>
                    <a:pt x="7401" y="5668"/>
                  </a:lnTo>
                  <a:lnTo>
                    <a:pt x="7401" y="5435"/>
                  </a:lnTo>
                  <a:lnTo>
                    <a:pt x="7375" y="5228"/>
                  </a:lnTo>
                  <a:lnTo>
                    <a:pt x="7349" y="4995"/>
                  </a:lnTo>
                  <a:lnTo>
                    <a:pt x="7220" y="4555"/>
                  </a:lnTo>
                  <a:lnTo>
                    <a:pt x="7065" y="4141"/>
                  </a:lnTo>
                  <a:lnTo>
                    <a:pt x="6858" y="3701"/>
                  </a:lnTo>
                  <a:lnTo>
                    <a:pt x="6625" y="3287"/>
                  </a:lnTo>
                  <a:lnTo>
                    <a:pt x="6107" y="2511"/>
                  </a:lnTo>
                  <a:lnTo>
                    <a:pt x="5641" y="1786"/>
                  </a:lnTo>
                  <a:lnTo>
                    <a:pt x="5434" y="1424"/>
                  </a:lnTo>
                  <a:lnTo>
                    <a:pt x="5279" y="1113"/>
                  </a:lnTo>
                  <a:lnTo>
                    <a:pt x="5150" y="803"/>
                  </a:lnTo>
                  <a:lnTo>
                    <a:pt x="5124" y="647"/>
                  </a:lnTo>
                  <a:lnTo>
                    <a:pt x="5124" y="518"/>
                  </a:lnTo>
                  <a:lnTo>
                    <a:pt x="5124" y="389"/>
                  </a:lnTo>
                  <a:lnTo>
                    <a:pt x="5150" y="259"/>
                  </a:lnTo>
                  <a:lnTo>
                    <a:pt x="5176" y="130"/>
                  </a:lnTo>
                  <a:lnTo>
                    <a:pt x="5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46"/>
            <p:cNvSpPr/>
            <p:nvPr/>
          </p:nvSpPr>
          <p:spPr>
            <a:xfrm>
              <a:off x="5765148" y="3093840"/>
              <a:ext cx="127111" cy="160872"/>
            </a:xfrm>
            <a:custGeom>
              <a:rect b="b" l="l" r="r" t="t"/>
              <a:pathLst>
                <a:path extrusionOk="0" h="9368" w="7402">
                  <a:moveTo>
                    <a:pt x="1424" y="0"/>
                  </a:moveTo>
                  <a:lnTo>
                    <a:pt x="1502" y="104"/>
                  </a:lnTo>
                  <a:lnTo>
                    <a:pt x="1553" y="233"/>
                  </a:lnTo>
                  <a:lnTo>
                    <a:pt x="1579" y="389"/>
                  </a:lnTo>
                  <a:lnTo>
                    <a:pt x="1579" y="518"/>
                  </a:lnTo>
                  <a:lnTo>
                    <a:pt x="1579" y="829"/>
                  </a:lnTo>
                  <a:lnTo>
                    <a:pt x="1502" y="1165"/>
                  </a:lnTo>
                  <a:lnTo>
                    <a:pt x="1372" y="1527"/>
                  </a:lnTo>
                  <a:lnTo>
                    <a:pt x="1217" y="1915"/>
                  </a:lnTo>
                  <a:lnTo>
                    <a:pt x="855" y="2743"/>
                  </a:lnTo>
                  <a:lnTo>
                    <a:pt x="467" y="3597"/>
                  </a:lnTo>
                  <a:lnTo>
                    <a:pt x="311" y="4063"/>
                  </a:lnTo>
                  <a:lnTo>
                    <a:pt x="156" y="4503"/>
                  </a:lnTo>
                  <a:lnTo>
                    <a:pt x="53" y="4969"/>
                  </a:lnTo>
                  <a:lnTo>
                    <a:pt x="1" y="5409"/>
                  </a:lnTo>
                  <a:lnTo>
                    <a:pt x="1" y="5642"/>
                  </a:lnTo>
                  <a:lnTo>
                    <a:pt x="27" y="5849"/>
                  </a:lnTo>
                  <a:lnTo>
                    <a:pt x="53" y="6082"/>
                  </a:lnTo>
                  <a:lnTo>
                    <a:pt x="104" y="6289"/>
                  </a:lnTo>
                  <a:lnTo>
                    <a:pt x="208" y="6728"/>
                  </a:lnTo>
                  <a:lnTo>
                    <a:pt x="363" y="7117"/>
                  </a:lnTo>
                  <a:lnTo>
                    <a:pt x="518" y="7505"/>
                  </a:lnTo>
                  <a:lnTo>
                    <a:pt x="674" y="7867"/>
                  </a:lnTo>
                  <a:lnTo>
                    <a:pt x="881" y="8178"/>
                  </a:lnTo>
                  <a:lnTo>
                    <a:pt x="1139" y="8462"/>
                  </a:lnTo>
                  <a:lnTo>
                    <a:pt x="1398" y="8721"/>
                  </a:lnTo>
                  <a:lnTo>
                    <a:pt x="1709" y="8928"/>
                  </a:lnTo>
                  <a:lnTo>
                    <a:pt x="2071" y="9109"/>
                  </a:lnTo>
                  <a:lnTo>
                    <a:pt x="2485" y="9239"/>
                  </a:lnTo>
                  <a:lnTo>
                    <a:pt x="2951" y="9316"/>
                  </a:lnTo>
                  <a:lnTo>
                    <a:pt x="3468" y="9368"/>
                  </a:lnTo>
                  <a:lnTo>
                    <a:pt x="4038" y="9342"/>
                  </a:lnTo>
                  <a:lnTo>
                    <a:pt x="4685" y="9290"/>
                  </a:lnTo>
                  <a:lnTo>
                    <a:pt x="5409" y="9161"/>
                  </a:lnTo>
                  <a:lnTo>
                    <a:pt x="6185" y="8980"/>
                  </a:lnTo>
                  <a:lnTo>
                    <a:pt x="6574" y="8876"/>
                  </a:lnTo>
                  <a:lnTo>
                    <a:pt x="6729" y="8799"/>
                  </a:lnTo>
                  <a:lnTo>
                    <a:pt x="6884" y="8695"/>
                  </a:lnTo>
                  <a:lnTo>
                    <a:pt x="6988" y="8617"/>
                  </a:lnTo>
                  <a:lnTo>
                    <a:pt x="7091" y="8514"/>
                  </a:lnTo>
                  <a:lnTo>
                    <a:pt x="7195" y="8410"/>
                  </a:lnTo>
                  <a:lnTo>
                    <a:pt x="7272" y="8281"/>
                  </a:lnTo>
                  <a:lnTo>
                    <a:pt x="7324" y="8152"/>
                  </a:lnTo>
                  <a:lnTo>
                    <a:pt x="7350" y="8022"/>
                  </a:lnTo>
                  <a:lnTo>
                    <a:pt x="7402" y="7764"/>
                  </a:lnTo>
                  <a:lnTo>
                    <a:pt x="7376" y="7453"/>
                  </a:lnTo>
                  <a:lnTo>
                    <a:pt x="7324" y="7117"/>
                  </a:lnTo>
                  <a:lnTo>
                    <a:pt x="7195" y="6780"/>
                  </a:lnTo>
                  <a:lnTo>
                    <a:pt x="7039" y="6418"/>
                  </a:lnTo>
                  <a:lnTo>
                    <a:pt x="6858" y="6056"/>
                  </a:lnTo>
                  <a:lnTo>
                    <a:pt x="6625" y="5668"/>
                  </a:lnTo>
                  <a:lnTo>
                    <a:pt x="6367" y="5279"/>
                  </a:lnTo>
                  <a:lnTo>
                    <a:pt x="6082" y="4865"/>
                  </a:lnTo>
                  <a:lnTo>
                    <a:pt x="5461" y="4089"/>
                  </a:lnTo>
                  <a:lnTo>
                    <a:pt x="4788" y="3287"/>
                  </a:lnTo>
                  <a:lnTo>
                    <a:pt x="4089" y="2562"/>
                  </a:lnTo>
                  <a:lnTo>
                    <a:pt x="3417" y="1864"/>
                  </a:lnTo>
                  <a:lnTo>
                    <a:pt x="2796" y="1243"/>
                  </a:lnTo>
                  <a:lnTo>
                    <a:pt x="1812" y="337"/>
                  </a:lnTo>
                  <a:lnTo>
                    <a:pt x="14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46"/>
            <p:cNvSpPr/>
            <p:nvPr/>
          </p:nvSpPr>
          <p:spPr>
            <a:xfrm>
              <a:off x="5558528" y="3284918"/>
              <a:ext cx="129326" cy="226196"/>
            </a:xfrm>
            <a:custGeom>
              <a:rect b="b" l="l" r="r" t="t"/>
              <a:pathLst>
                <a:path extrusionOk="0" h="13172" w="7531">
                  <a:moveTo>
                    <a:pt x="3623" y="1"/>
                  </a:moveTo>
                  <a:lnTo>
                    <a:pt x="3287" y="26"/>
                  </a:lnTo>
                  <a:lnTo>
                    <a:pt x="2950" y="52"/>
                  </a:lnTo>
                  <a:lnTo>
                    <a:pt x="2614" y="130"/>
                  </a:lnTo>
                  <a:lnTo>
                    <a:pt x="2303" y="208"/>
                  </a:lnTo>
                  <a:lnTo>
                    <a:pt x="2019" y="311"/>
                  </a:lnTo>
                  <a:lnTo>
                    <a:pt x="1708" y="415"/>
                  </a:lnTo>
                  <a:lnTo>
                    <a:pt x="1449" y="570"/>
                  </a:lnTo>
                  <a:lnTo>
                    <a:pt x="1191" y="725"/>
                  </a:lnTo>
                  <a:lnTo>
                    <a:pt x="958" y="932"/>
                  </a:lnTo>
                  <a:lnTo>
                    <a:pt x="777" y="1139"/>
                  </a:lnTo>
                  <a:lnTo>
                    <a:pt x="595" y="1372"/>
                  </a:lnTo>
                  <a:lnTo>
                    <a:pt x="466" y="1631"/>
                  </a:lnTo>
                  <a:lnTo>
                    <a:pt x="337" y="1915"/>
                  </a:lnTo>
                  <a:lnTo>
                    <a:pt x="285" y="2200"/>
                  </a:lnTo>
                  <a:lnTo>
                    <a:pt x="26" y="10532"/>
                  </a:lnTo>
                  <a:lnTo>
                    <a:pt x="0" y="10791"/>
                  </a:lnTo>
                  <a:lnTo>
                    <a:pt x="26" y="11050"/>
                  </a:lnTo>
                  <a:lnTo>
                    <a:pt x="52" y="11283"/>
                  </a:lnTo>
                  <a:lnTo>
                    <a:pt x="130" y="11490"/>
                  </a:lnTo>
                  <a:lnTo>
                    <a:pt x="233" y="11697"/>
                  </a:lnTo>
                  <a:lnTo>
                    <a:pt x="363" y="11904"/>
                  </a:lnTo>
                  <a:lnTo>
                    <a:pt x="492" y="12085"/>
                  </a:lnTo>
                  <a:lnTo>
                    <a:pt x="673" y="12266"/>
                  </a:lnTo>
                  <a:lnTo>
                    <a:pt x="854" y="12421"/>
                  </a:lnTo>
                  <a:lnTo>
                    <a:pt x="1061" y="12577"/>
                  </a:lnTo>
                  <a:lnTo>
                    <a:pt x="1294" y="12706"/>
                  </a:lnTo>
                  <a:lnTo>
                    <a:pt x="1527" y="12810"/>
                  </a:lnTo>
                  <a:lnTo>
                    <a:pt x="1760" y="12913"/>
                  </a:lnTo>
                  <a:lnTo>
                    <a:pt x="2019" y="12991"/>
                  </a:lnTo>
                  <a:lnTo>
                    <a:pt x="2277" y="13068"/>
                  </a:lnTo>
                  <a:lnTo>
                    <a:pt x="2562" y="13120"/>
                  </a:lnTo>
                  <a:lnTo>
                    <a:pt x="2821" y="13146"/>
                  </a:lnTo>
                  <a:lnTo>
                    <a:pt x="3080" y="13172"/>
                  </a:lnTo>
                  <a:lnTo>
                    <a:pt x="3623" y="13172"/>
                  </a:lnTo>
                  <a:lnTo>
                    <a:pt x="3882" y="13120"/>
                  </a:lnTo>
                  <a:lnTo>
                    <a:pt x="4141" y="13068"/>
                  </a:lnTo>
                  <a:lnTo>
                    <a:pt x="4373" y="12991"/>
                  </a:lnTo>
                  <a:lnTo>
                    <a:pt x="4606" y="12913"/>
                  </a:lnTo>
                  <a:lnTo>
                    <a:pt x="4813" y="12810"/>
                  </a:lnTo>
                  <a:lnTo>
                    <a:pt x="5020" y="12680"/>
                  </a:lnTo>
                  <a:lnTo>
                    <a:pt x="5201" y="12525"/>
                  </a:lnTo>
                  <a:lnTo>
                    <a:pt x="5357" y="12344"/>
                  </a:lnTo>
                  <a:lnTo>
                    <a:pt x="5486" y="12163"/>
                  </a:lnTo>
                  <a:lnTo>
                    <a:pt x="5615" y="11956"/>
                  </a:lnTo>
                  <a:lnTo>
                    <a:pt x="5693" y="11723"/>
                  </a:lnTo>
                  <a:lnTo>
                    <a:pt x="5771" y="11464"/>
                  </a:lnTo>
                  <a:lnTo>
                    <a:pt x="7504" y="2899"/>
                  </a:lnTo>
                  <a:lnTo>
                    <a:pt x="7530" y="2588"/>
                  </a:lnTo>
                  <a:lnTo>
                    <a:pt x="7530" y="2304"/>
                  </a:lnTo>
                  <a:lnTo>
                    <a:pt x="7479" y="2019"/>
                  </a:lnTo>
                  <a:lnTo>
                    <a:pt x="7375" y="1760"/>
                  </a:lnTo>
                  <a:lnTo>
                    <a:pt x="7246" y="1527"/>
                  </a:lnTo>
                  <a:lnTo>
                    <a:pt x="7090" y="1294"/>
                  </a:lnTo>
                  <a:lnTo>
                    <a:pt x="6909" y="1087"/>
                  </a:lnTo>
                  <a:lnTo>
                    <a:pt x="6676" y="906"/>
                  </a:lnTo>
                  <a:lnTo>
                    <a:pt x="6444" y="725"/>
                  </a:lnTo>
                  <a:lnTo>
                    <a:pt x="6185" y="570"/>
                  </a:lnTo>
                  <a:lnTo>
                    <a:pt x="5900" y="440"/>
                  </a:lnTo>
                  <a:lnTo>
                    <a:pt x="5615" y="311"/>
                  </a:lnTo>
                  <a:lnTo>
                    <a:pt x="5305" y="208"/>
                  </a:lnTo>
                  <a:lnTo>
                    <a:pt x="4969" y="130"/>
                  </a:lnTo>
                  <a:lnTo>
                    <a:pt x="4632" y="78"/>
                  </a:lnTo>
                  <a:lnTo>
                    <a:pt x="4296" y="26"/>
                  </a:lnTo>
                  <a:lnTo>
                    <a:pt x="39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46"/>
            <p:cNvSpPr/>
            <p:nvPr/>
          </p:nvSpPr>
          <p:spPr>
            <a:xfrm>
              <a:off x="5840260" y="3402224"/>
              <a:ext cx="137311" cy="27579"/>
            </a:xfrm>
            <a:custGeom>
              <a:rect b="b" l="l" r="r" t="t"/>
              <a:pathLst>
                <a:path extrusionOk="0" h="1606" w="7996">
                  <a:moveTo>
                    <a:pt x="4011" y="1"/>
                  </a:moveTo>
                  <a:lnTo>
                    <a:pt x="3209" y="27"/>
                  </a:lnTo>
                  <a:lnTo>
                    <a:pt x="2458" y="79"/>
                  </a:lnTo>
                  <a:lnTo>
                    <a:pt x="1760" y="130"/>
                  </a:lnTo>
                  <a:lnTo>
                    <a:pt x="1165" y="234"/>
                  </a:lnTo>
                  <a:lnTo>
                    <a:pt x="699" y="363"/>
                  </a:lnTo>
                  <a:lnTo>
                    <a:pt x="311" y="493"/>
                  </a:lnTo>
                  <a:lnTo>
                    <a:pt x="181" y="570"/>
                  </a:lnTo>
                  <a:lnTo>
                    <a:pt x="78" y="648"/>
                  </a:lnTo>
                  <a:lnTo>
                    <a:pt x="26" y="726"/>
                  </a:lnTo>
                  <a:lnTo>
                    <a:pt x="0" y="803"/>
                  </a:lnTo>
                  <a:lnTo>
                    <a:pt x="26" y="881"/>
                  </a:lnTo>
                  <a:lnTo>
                    <a:pt x="78" y="984"/>
                  </a:lnTo>
                  <a:lnTo>
                    <a:pt x="181" y="1062"/>
                  </a:lnTo>
                  <a:lnTo>
                    <a:pt x="311" y="1114"/>
                  </a:lnTo>
                  <a:lnTo>
                    <a:pt x="699" y="1269"/>
                  </a:lnTo>
                  <a:lnTo>
                    <a:pt x="1165" y="1372"/>
                  </a:lnTo>
                  <a:lnTo>
                    <a:pt x="1760" y="1476"/>
                  </a:lnTo>
                  <a:lnTo>
                    <a:pt x="2458" y="1554"/>
                  </a:lnTo>
                  <a:lnTo>
                    <a:pt x="3209" y="1605"/>
                  </a:lnTo>
                  <a:lnTo>
                    <a:pt x="4813" y="1605"/>
                  </a:lnTo>
                  <a:lnTo>
                    <a:pt x="5564" y="1554"/>
                  </a:lnTo>
                  <a:lnTo>
                    <a:pt x="6236" y="1476"/>
                  </a:lnTo>
                  <a:lnTo>
                    <a:pt x="6832" y="1372"/>
                  </a:lnTo>
                  <a:lnTo>
                    <a:pt x="7323" y="1269"/>
                  </a:lnTo>
                  <a:lnTo>
                    <a:pt x="7685" y="1114"/>
                  </a:lnTo>
                  <a:lnTo>
                    <a:pt x="7815" y="1062"/>
                  </a:lnTo>
                  <a:lnTo>
                    <a:pt x="7918" y="984"/>
                  </a:lnTo>
                  <a:lnTo>
                    <a:pt x="7970" y="881"/>
                  </a:lnTo>
                  <a:lnTo>
                    <a:pt x="7996" y="803"/>
                  </a:lnTo>
                  <a:lnTo>
                    <a:pt x="7970" y="726"/>
                  </a:lnTo>
                  <a:lnTo>
                    <a:pt x="7918" y="648"/>
                  </a:lnTo>
                  <a:lnTo>
                    <a:pt x="7815" y="570"/>
                  </a:lnTo>
                  <a:lnTo>
                    <a:pt x="7685" y="493"/>
                  </a:lnTo>
                  <a:lnTo>
                    <a:pt x="7323" y="363"/>
                  </a:lnTo>
                  <a:lnTo>
                    <a:pt x="6832" y="234"/>
                  </a:lnTo>
                  <a:lnTo>
                    <a:pt x="6236" y="130"/>
                  </a:lnTo>
                  <a:lnTo>
                    <a:pt x="5564" y="79"/>
                  </a:lnTo>
                  <a:lnTo>
                    <a:pt x="4813" y="27"/>
                  </a:lnTo>
                  <a:lnTo>
                    <a:pt x="4011" y="1"/>
                  </a:lnTo>
                  <a:close/>
                </a:path>
              </a:pathLst>
            </a:custGeom>
            <a:solidFill>
              <a:srgbClr val="C642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46"/>
            <p:cNvSpPr/>
            <p:nvPr/>
          </p:nvSpPr>
          <p:spPr>
            <a:xfrm>
              <a:off x="5825148" y="3182261"/>
              <a:ext cx="167535" cy="233769"/>
            </a:xfrm>
            <a:custGeom>
              <a:rect b="b" l="l" r="r" t="t"/>
              <a:pathLst>
                <a:path extrusionOk="0" h="13613" w="9756">
                  <a:moveTo>
                    <a:pt x="0" y="1"/>
                  </a:moveTo>
                  <a:lnTo>
                    <a:pt x="880" y="13612"/>
                  </a:lnTo>
                  <a:lnTo>
                    <a:pt x="8876" y="13612"/>
                  </a:lnTo>
                  <a:lnTo>
                    <a:pt x="97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46"/>
            <p:cNvSpPr/>
            <p:nvPr/>
          </p:nvSpPr>
          <p:spPr>
            <a:xfrm>
              <a:off x="5825148" y="3165381"/>
              <a:ext cx="167535" cy="33795"/>
            </a:xfrm>
            <a:custGeom>
              <a:rect b="b" l="l" r="r" t="t"/>
              <a:pathLst>
                <a:path extrusionOk="0" h="1968" w="9756">
                  <a:moveTo>
                    <a:pt x="3908" y="1"/>
                  </a:moveTo>
                  <a:lnTo>
                    <a:pt x="2976" y="78"/>
                  </a:lnTo>
                  <a:lnTo>
                    <a:pt x="2148" y="156"/>
                  </a:lnTo>
                  <a:lnTo>
                    <a:pt x="1423" y="285"/>
                  </a:lnTo>
                  <a:lnTo>
                    <a:pt x="828" y="415"/>
                  </a:lnTo>
                  <a:lnTo>
                    <a:pt x="595" y="518"/>
                  </a:lnTo>
                  <a:lnTo>
                    <a:pt x="388" y="596"/>
                  </a:lnTo>
                  <a:lnTo>
                    <a:pt x="207" y="673"/>
                  </a:lnTo>
                  <a:lnTo>
                    <a:pt x="104" y="777"/>
                  </a:lnTo>
                  <a:lnTo>
                    <a:pt x="26" y="880"/>
                  </a:lnTo>
                  <a:lnTo>
                    <a:pt x="0" y="984"/>
                  </a:lnTo>
                  <a:lnTo>
                    <a:pt x="26" y="1087"/>
                  </a:lnTo>
                  <a:lnTo>
                    <a:pt x="104" y="1165"/>
                  </a:lnTo>
                  <a:lnTo>
                    <a:pt x="207" y="1269"/>
                  </a:lnTo>
                  <a:lnTo>
                    <a:pt x="388" y="1346"/>
                  </a:lnTo>
                  <a:lnTo>
                    <a:pt x="595" y="1450"/>
                  </a:lnTo>
                  <a:lnTo>
                    <a:pt x="828" y="1527"/>
                  </a:lnTo>
                  <a:lnTo>
                    <a:pt x="1423" y="1683"/>
                  </a:lnTo>
                  <a:lnTo>
                    <a:pt x="2148" y="1786"/>
                  </a:lnTo>
                  <a:lnTo>
                    <a:pt x="2976" y="1890"/>
                  </a:lnTo>
                  <a:lnTo>
                    <a:pt x="3908" y="1941"/>
                  </a:lnTo>
                  <a:lnTo>
                    <a:pt x="4891" y="1967"/>
                  </a:lnTo>
                  <a:lnTo>
                    <a:pt x="5874" y="1941"/>
                  </a:lnTo>
                  <a:lnTo>
                    <a:pt x="6780" y="1890"/>
                  </a:lnTo>
                  <a:lnTo>
                    <a:pt x="7608" y="1786"/>
                  </a:lnTo>
                  <a:lnTo>
                    <a:pt x="8333" y="1683"/>
                  </a:lnTo>
                  <a:lnTo>
                    <a:pt x="8928" y="1527"/>
                  </a:lnTo>
                  <a:lnTo>
                    <a:pt x="9186" y="1450"/>
                  </a:lnTo>
                  <a:lnTo>
                    <a:pt x="9393" y="1346"/>
                  </a:lnTo>
                  <a:lnTo>
                    <a:pt x="9549" y="1269"/>
                  </a:lnTo>
                  <a:lnTo>
                    <a:pt x="9652" y="1165"/>
                  </a:lnTo>
                  <a:lnTo>
                    <a:pt x="9730" y="1087"/>
                  </a:lnTo>
                  <a:lnTo>
                    <a:pt x="9756" y="984"/>
                  </a:lnTo>
                  <a:lnTo>
                    <a:pt x="9730" y="880"/>
                  </a:lnTo>
                  <a:lnTo>
                    <a:pt x="9652" y="777"/>
                  </a:lnTo>
                  <a:lnTo>
                    <a:pt x="9549" y="673"/>
                  </a:lnTo>
                  <a:lnTo>
                    <a:pt x="9393" y="596"/>
                  </a:lnTo>
                  <a:lnTo>
                    <a:pt x="9186" y="518"/>
                  </a:lnTo>
                  <a:lnTo>
                    <a:pt x="8928" y="415"/>
                  </a:lnTo>
                  <a:lnTo>
                    <a:pt x="8333" y="285"/>
                  </a:lnTo>
                  <a:lnTo>
                    <a:pt x="7608" y="156"/>
                  </a:lnTo>
                  <a:lnTo>
                    <a:pt x="6780" y="78"/>
                  </a:lnTo>
                  <a:lnTo>
                    <a:pt x="5874" y="1"/>
                  </a:lnTo>
                  <a:close/>
                </a:path>
              </a:pathLst>
            </a:custGeom>
            <a:solidFill>
              <a:srgbClr val="FC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46"/>
            <p:cNvSpPr/>
            <p:nvPr/>
          </p:nvSpPr>
          <p:spPr>
            <a:xfrm>
              <a:off x="5909122" y="2984073"/>
              <a:ext cx="66234" cy="203546"/>
            </a:xfrm>
            <a:custGeom>
              <a:rect b="b" l="l" r="r" t="t"/>
              <a:pathLst>
                <a:path extrusionOk="0" h="11853" w="3857">
                  <a:moveTo>
                    <a:pt x="3210" y="1"/>
                  </a:moveTo>
                  <a:lnTo>
                    <a:pt x="27" y="1838"/>
                  </a:lnTo>
                  <a:lnTo>
                    <a:pt x="1" y="1838"/>
                  </a:lnTo>
                  <a:lnTo>
                    <a:pt x="1" y="11335"/>
                  </a:lnTo>
                  <a:lnTo>
                    <a:pt x="1" y="11438"/>
                  </a:lnTo>
                  <a:lnTo>
                    <a:pt x="27" y="11542"/>
                  </a:lnTo>
                  <a:lnTo>
                    <a:pt x="79" y="11620"/>
                  </a:lnTo>
                  <a:lnTo>
                    <a:pt x="156" y="11697"/>
                  </a:lnTo>
                  <a:lnTo>
                    <a:pt x="234" y="11749"/>
                  </a:lnTo>
                  <a:lnTo>
                    <a:pt x="311" y="11801"/>
                  </a:lnTo>
                  <a:lnTo>
                    <a:pt x="415" y="11853"/>
                  </a:lnTo>
                  <a:lnTo>
                    <a:pt x="803" y="11853"/>
                  </a:lnTo>
                  <a:lnTo>
                    <a:pt x="907" y="11801"/>
                  </a:lnTo>
                  <a:lnTo>
                    <a:pt x="984" y="11749"/>
                  </a:lnTo>
                  <a:lnTo>
                    <a:pt x="1062" y="11697"/>
                  </a:lnTo>
                  <a:lnTo>
                    <a:pt x="1140" y="11620"/>
                  </a:lnTo>
                  <a:lnTo>
                    <a:pt x="1191" y="11542"/>
                  </a:lnTo>
                  <a:lnTo>
                    <a:pt x="1217" y="11438"/>
                  </a:lnTo>
                  <a:lnTo>
                    <a:pt x="1217" y="11335"/>
                  </a:lnTo>
                  <a:lnTo>
                    <a:pt x="1217" y="2666"/>
                  </a:lnTo>
                  <a:lnTo>
                    <a:pt x="3857" y="1140"/>
                  </a:lnTo>
                  <a:lnTo>
                    <a:pt x="3210" y="1"/>
                  </a:lnTo>
                  <a:close/>
                </a:path>
              </a:pathLst>
            </a:custGeom>
            <a:solidFill>
              <a:srgbClr val="C642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46"/>
            <p:cNvSpPr/>
            <p:nvPr/>
          </p:nvSpPr>
          <p:spPr>
            <a:xfrm>
              <a:off x="5914016" y="3243584"/>
              <a:ext cx="115107" cy="115124"/>
            </a:xfrm>
            <a:custGeom>
              <a:rect b="b" l="l" r="r" t="t"/>
              <a:pathLst>
                <a:path extrusionOk="0" h="6704" w="6703">
                  <a:moveTo>
                    <a:pt x="2381" y="1"/>
                  </a:moveTo>
                  <a:lnTo>
                    <a:pt x="2148" y="27"/>
                  </a:lnTo>
                  <a:lnTo>
                    <a:pt x="2045" y="53"/>
                  </a:lnTo>
                  <a:lnTo>
                    <a:pt x="1967" y="104"/>
                  </a:lnTo>
                  <a:lnTo>
                    <a:pt x="1760" y="234"/>
                  </a:lnTo>
                  <a:lnTo>
                    <a:pt x="1553" y="467"/>
                  </a:lnTo>
                  <a:lnTo>
                    <a:pt x="1372" y="726"/>
                  </a:lnTo>
                  <a:lnTo>
                    <a:pt x="1165" y="1036"/>
                  </a:lnTo>
                  <a:lnTo>
                    <a:pt x="984" y="1398"/>
                  </a:lnTo>
                  <a:lnTo>
                    <a:pt x="777" y="1786"/>
                  </a:lnTo>
                  <a:lnTo>
                    <a:pt x="622" y="2200"/>
                  </a:lnTo>
                  <a:lnTo>
                    <a:pt x="466" y="2615"/>
                  </a:lnTo>
                  <a:lnTo>
                    <a:pt x="311" y="3054"/>
                  </a:lnTo>
                  <a:lnTo>
                    <a:pt x="182" y="3468"/>
                  </a:lnTo>
                  <a:lnTo>
                    <a:pt x="104" y="3857"/>
                  </a:lnTo>
                  <a:lnTo>
                    <a:pt x="26" y="4245"/>
                  </a:lnTo>
                  <a:lnTo>
                    <a:pt x="1" y="4581"/>
                  </a:lnTo>
                  <a:lnTo>
                    <a:pt x="1" y="4892"/>
                  </a:lnTo>
                  <a:lnTo>
                    <a:pt x="26" y="5150"/>
                  </a:lnTo>
                  <a:lnTo>
                    <a:pt x="78" y="5254"/>
                  </a:lnTo>
                  <a:lnTo>
                    <a:pt x="104" y="5332"/>
                  </a:lnTo>
                  <a:lnTo>
                    <a:pt x="259" y="5513"/>
                  </a:lnTo>
                  <a:lnTo>
                    <a:pt x="466" y="5694"/>
                  </a:lnTo>
                  <a:lnTo>
                    <a:pt x="725" y="5849"/>
                  </a:lnTo>
                  <a:lnTo>
                    <a:pt x="1036" y="6004"/>
                  </a:lnTo>
                  <a:lnTo>
                    <a:pt x="1372" y="6160"/>
                  </a:lnTo>
                  <a:lnTo>
                    <a:pt x="1734" y="6289"/>
                  </a:lnTo>
                  <a:lnTo>
                    <a:pt x="2459" y="6548"/>
                  </a:lnTo>
                  <a:lnTo>
                    <a:pt x="2718" y="6625"/>
                  </a:lnTo>
                  <a:lnTo>
                    <a:pt x="2976" y="6677"/>
                  </a:lnTo>
                  <a:lnTo>
                    <a:pt x="3235" y="6703"/>
                  </a:lnTo>
                  <a:lnTo>
                    <a:pt x="3753" y="6703"/>
                  </a:lnTo>
                  <a:lnTo>
                    <a:pt x="4011" y="6677"/>
                  </a:lnTo>
                  <a:lnTo>
                    <a:pt x="4270" y="6625"/>
                  </a:lnTo>
                  <a:lnTo>
                    <a:pt x="4503" y="6574"/>
                  </a:lnTo>
                  <a:lnTo>
                    <a:pt x="4762" y="6496"/>
                  </a:lnTo>
                  <a:lnTo>
                    <a:pt x="4995" y="6393"/>
                  </a:lnTo>
                  <a:lnTo>
                    <a:pt x="5202" y="6263"/>
                  </a:lnTo>
                  <a:lnTo>
                    <a:pt x="5435" y="6134"/>
                  </a:lnTo>
                  <a:lnTo>
                    <a:pt x="5642" y="5979"/>
                  </a:lnTo>
                  <a:lnTo>
                    <a:pt x="5823" y="5797"/>
                  </a:lnTo>
                  <a:lnTo>
                    <a:pt x="6004" y="5616"/>
                  </a:lnTo>
                  <a:lnTo>
                    <a:pt x="6159" y="5409"/>
                  </a:lnTo>
                  <a:lnTo>
                    <a:pt x="6340" y="5099"/>
                  </a:lnTo>
                  <a:lnTo>
                    <a:pt x="6496" y="4788"/>
                  </a:lnTo>
                  <a:lnTo>
                    <a:pt x="6625" y="4426"/>
                  </a:lnTo>
                  <a:lnTo>
                    <a:pt x="6677" y="4038"/>
                  </a:lnTo>
                  <a:lnTo>
                    <a:pt x="6703" y="3650"/>
                  </a:lnTo>
                  <a:lnTo>
                    <a:pt x="6677" y="3313"/>
                  </a:lnTo>
                  <a:lnTo>
                    <a:pt x="6625" y="3003"/>
                  </a:lnTo>
                  <a:lnTo>
                    <a:pt x="6522" y="2744"/>
                  </a:lnTo>
                  <a:lnTo>
                    <a:pt x="6418" y="2537"/>
                  </a:lnTo>
                  <a:lnTo>
                    <a:pt x="6289" y="2356"/>
                  </a:lnTo>
                  <a:lnTo>
                    <a:pt x="6133" y="2200"/>
                  </a:lnTo>
                  <a:lnTo>
                    <a:pt x="5978" y="2071"/>
                  </a:lnTo>
                  <a:lnTo>
                    <a:pt x="5823" y="1968"/>
                  </a:lnTo>
                  <a:lnTo>
                    <a:pt x="5668" y="1890"/>
                  </a:lnTo>
                  <a:lnTo>
                    <a:pt x="5383" y="1812"/>
                  </a:lnTo>
                  <a:lnTo>
                    <a:pt x="5176" y="1761"/>
                  </a:lnTo>
                  <a:lnTo>
                    <a:pt x="5098" y="1761"/>
                  </a:lnTo>
                  <a:lnTo>
                    <a:pt x="4736" y="1398"/>
                  </a:lnTo>
                  <a:lnTo>
                    <a:pt x="4374" y="1062"/>
                  </a:lnTo>
                  <a:lnTo>
                    <a:pt x="3908" y="700"/>
                  </a:lnTo>
                  <a:lnTo>
                    <a:pt x="3649" y="519"/>
                  </a:lnTo>
                  <a:lnTo>
                    <a:pt x="3390" y="363"/>
                  </a:lnTo>
                  <a:lnTo>
                    <a:pt x="3132" y="208"/>
                  </a:lnTo>
                  <a:lnTo>
                    <a:pt x="2873" y="104"/>
                  </a:lnTo>
                  <a:lnTo>
                    <a:pt x="2614" y="27"/>
                  </a:lnTo>
                  <a:lnTo>
                    <a:pt x="2381"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46"/>
            <p:cNvSpPr/>
            <p:nvPr/>
          </p:nvSpPr>
          <p:spPr>
            <a:xfrm>
              <a:off x="5847369" y="3208484"/>
              <a:ext cx="102211" cy="76452"/>
            </a:xfrm>
            <a:custGeom>
              <a:rect b="b" l="l" r="r" t="t"/>
              <a:pathLst>
                <a:path extrusionOk="0" h="4452" w="5952">
                  <a:moveTo>
                    <a:pt x="388" y="1"/>
                  </a:moveTo>
                  <a:lnTo>
                    <a:pt x="311" y="27"/>
                  </a:lnTo>
                  <a:lnTo>
                    <a:pt x="233" y="78"/>
                  </a:lnTo>
                  <a:lnTo>
                    <a:pt x="104" y="208"/>
                  </a:lnTo>
                  <a:lnTo>
                    <a:pt x="26" y="363"/>
                  </a:lnTo>
                  <a:lnTo>
                    <a:pt x="0" y="466"/>
                  </a:lnTo>
                  <a:lnTo>
                    <a:pt x="0" y="544"/>
                  </a:lnTo>
                  <a:lnTo>
                    <a:pt x="26" y="648"/>
                  </a:lnTo>
                  <a:lnTo>
                    <a:pt x="52" y="751"/>
                  </a:lnTo>
                  <a:lnTo>
                    <a:pt x="104" y="855"/>
                  </a:lnTo>
                  <a:lnTo>
                    <a:pt x="181" y="932"/>
                  </a:lnTo>
                  <a:lnTo>
                    <a:pt x="466" y="1243"/>
                  </a:lnTo>
                  <a:lnTo>
                    <a:pt x="776" y="1553"/>
                  </a:lnTo>
                  <a:lnTo>
                    <a:pt x="1501" y="2200"/>
                  </a:lnTo>
                  <a:lnTo>
                    <a:pt x="2200" y="2770"/>
                  </a:lnTo>
                  <a:lnTo>
                    <a:pt x="2795" y="3235"/>
                  </a:lnTo>
                  <a:lnTo>
                    <a:pt x="3131" y="3416"/>
                  </a:lnTo>
                  <a:lnTo>
                    <a:pt x="3571" y="3623"/>
                  </a:lnTo>
                  <a:lnTo>
                    <a:pt x="4063" y="3805"/>
                  </a:lnTo>
                  <a:lnTo>
                    <a:pt x="4580" y="4012"/>
                  </a:lnTo>
                  <a:lnTo>
                    <a:pt x="5486" y="4322"/>
                  </a:lnTo>
                  <a:lnTo>
                    <a:pt x="5874" y="4452"/>
                  </a:lnTo>
                  <a:lnTo>
                    <a:pt x="5952" y="2381"/>
                  </a:lnTo>
                  <a:lnTo>
                    <a:pt x="3442" y="1890"/>
                  </a:lnTo>
                  <a:lnTo>
                    <a:pt x="2458" y="1165"/>
                  </a:lnTo>
                  <a:lnTo>
                    <a:pt x="1604" y="570"/>
                  </a:lnTo>
                  <a:lnTo>
                    <a:pt x="1165" y="285"/>
                  </a:lnTo>
                  <a:lnTo>
                    <a:pt x="776" y="78"/>
                  </a:lnTo>
                  <a:lnTo>
                    <a:pt x="673" y="27"/>
                  </a:lnTo>
                  <a:lnTo>
                    <a:pt x="569"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46"/>
            <p:cNvSpPr/>
            <p:nvPr/>
          </p:nvSpPr>
          <p:spPr>
            <a:xfrm>
              <a:off x="5826471" y="3222703"/>
              <a:ext cx="104890" cy="88009"/>
            </a:xfrm>
            <a:custGeom>
              <a:rect b="b" l="l" r="r" t="t"/>
              <a:pathLst>
                <a:path extrusionOk="0" h="5125" w="6108">
                  <a:moveTo>
                    <a:pt x="518" y="1"/>
                  </a:moveTo>
                  <a:lnTo>
                    <a:pt x="441" y="27"/>
                  </a:lnTo>
                  <a:lnTo>
                    <a:pt x="286" y="104"/>
                  </a:lnTo>
                  <a:lnTo>
                    <a:pt x="130" y="208"/>
                  </a:lnTo>
                  <a:lnTo>
                    <a:pt x="53" y="363"/>
                  </a:lnTo>
                  <a:lnTo>
                    <a:pt x="1" y="544"/>
                  </a:lnTo>
                  <a:lnTo>
                    <a:pt x="1" y="622"/>
                  </a:lnTo>
                  <a:lnTo>
                    <a:pt x="27" y="699"/>
                  </a:lnTo>
                  <a:lnTo>
                    <a:pt x="53" y="803"/>
                  </a:lnTo>
                  <a:lnTo>
                    <a:pt x="104" y="881"/>
                  </a:lnTo>
                  <a:lnTo>
                    <a:pt x="467" y="1269"/>
                  </a:lnTo>
                  <a:lnTo>
                    <a:pt x="855" y="1657"/>
                  </a:lnTo>
                  <a:lnTo>
                    <a:pt x="1631" y="2407"/>
                  </a:lnTo>
                  <a:lnTo>
                    <a:pt x="2330" y="3080"/>
                  </a:lnTo>
                  <a:lnTo>
                    <a:pt x="2873" y="3546"/>
                  </a:lnTo>
                  <a:lnTo>
                    <a:pt x="3158" y="3753"/>
                  </a:lnTo>
                  <a:lnTo>
                    <a:pt x="3546" y="3986"/>
                  </a:lnTo>
                  <a:lnTo>
                    <a:pt x="4529" y="4503"/>
                  </a:lnTo>
                  <a:lnTo>
                    <a:pt x="5409" y="4943"/>
                  </a:lnTo>
                  <a:lnTo>
                    <a:pt x="5797" y="5124"/>
                  </a:lnTo>
                  <a:lnTo>
                    <a:pt x="6108" y="3054"/>
                  </a:lnTo>
                  <a:lnTo>
                    <a:pt x="3675" y="2278"/>
                  </a:lnTo>
                  <a:lnTo>
                    <a:pt x="3365" y="2019"/>
                  </a:lnTo>
                  <a:lnTo>
                    <a:pt x="2614" y="1424"/>
                  </a:lnTo>
                  <a:lnTo>
                    <a:pt x="1683" y="699"/>
                  </a:lnTo>
                  <a:lnTo>
                    <a:pt x="1217" y="363"/>
                  </a:lnTo>
                  <a:lnTo>
                    <a:pt x="803" y="78"/>
                  </a:lnTo>
                  <a:lnTo>
                    <a:pt x="725" y="53"/>
                  </a:lnTo>
                  <a:lnTo>
                    <a:pt x="622" y="27"/>
                  </a:lnTo>
                  <a:lnTo>
                    <a:pt x="518"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46"/>
            <p:cNvSpPr/>
            <p:nvPr/>
          </p:nvSpPr>
          <p:spPr>
            <a:xfrm>
              <a:off x="5822040" y="3267591"/>
              <a:ext cx="96441" cy="57785"/>
            </a:xfrm>
            <a:custGeom>
              <a:rect b="b" l="l" r="r" t="t"/>
              <a:pathLst>
                <a:path extrusionOk="0" h="3365" w="5616">
                  <a:moveTo>
                    <a:pt x="492" y="0"/>
                  </a:moveTo>
                  <a:lnTo>
                    <a:pt x="388" y="26"/>
                  </a:lnTo>
                  <a:lnTo>
                    <a:pt x="285" y="52"/>
                  </a:lnTo>
                  <a:lnTo>
                    <a:pt x="207" y="104"/>
                  </a:lnTo>
                  <a:lnTo>
                    <a:pt x="129" y="181"/>
                  </a:lnTo>
                  <a:lnTo>
                    <a:pt x="78" y="259"/>
                  </a:lnTo>
                  <a:lnTo>
                    <a:pt x="26" y="337"/>
                  </a:lnTo>
                  <a:lnTo>
                    <a:pt x="0" y="440"/>
                  </a:lnTo>
                  <a:lnTo>
                    <a:pt x="0" y="544"/>
                  </a:lnTo>
                  <a:lnTo>
                    <a:pt x="0" y="647"/>
                  </a:lnTo>
                  <a:lnTo>
                    <a:pt x="52" y="751"/>
                  </a:lnTo>
                  <a:lnTo>
                    <a:pt x="104" y="828"/>
                  </a:lnTo>
                  <a:lnTo>
                    <a:pt x="181" y="932"/>
                  </a:lnTo>
                  <a:lnTo>
                    <a:pt x="311" y="1010"/>
                  </a:lnTo>
                  <a:lnTo>
                    <a:pt x="3105" y="2640"/>
                  </a:lnTo>
                  <a:lnTo>
                    <a:pt x="5408" y="3364"/>
                  </a:lnTo>
                  <a:lnTo>
                    <a:pt x="5615" y="1915"/>
                  </a:lnTo>
                  <a:lnTo>
                    <a:pt x="3649" y="1268"/>
                  </a:lnTo>
                  <a:lnTo>
                    <a:pt x="828" y="104"/>
                  </a:lnTo>
                  <a:lnTo>
                    <a:pt x="725" y="52"/>
                  </a:lnTo>
                  <a:lnTo>
                    <a:pt x="595" y="0"/>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46"/>
            <p:cNvSpPr/>
            <p:nvPr/>
          </p:nvSpPr>
          <p:spPr>
            <a:xfrm>
              <a:off x="5824255" y="3309355"/>
              <a:ext cx="103550" cy="31563"/>
            </a:xfrm>
            <a:custGeom>
              <a:rect b="b" l="l" r="r" t="t"/>
              <a:pathLst>
                <a:path extrusionOk="0" h="1838" w="6030">
                  <a:moveTo>
                    <a:pt x="440" y="1"/>
                  </a:moveTo>
                  <a:lnTo>
                    <a:pt x="337" y="27"/>
                  </a:lnTo>
                  <a:lnTo>
                    <a:pt x="259" y="78"/>
                  </a:lnTo>
                  <a:lnTo>
                    <a:pt x="156" y="130"/>
                  </a:lnTo>
                  <a:lnTo>
                    <a:pt x="104" y="208"/>
                  </a:lnTo>
                  <a:lnTo>
                    <a:pt x="52" y="311"/>
                  </a:lnTo>
                  <a:lnTo>
                    <a:pt x="26" y="389"/>
                  </a:lnTo>
                  <a:lnTo>
                    <a:pt x="0" y="492"/>
                  </a:lnTo>
                  <a:lnTo>
                    <a:pt x="0" y="596"/>
                  </a:lnTo>
                  <a:lnTo>
                    <a:pt x="26" y="699"/>
                  </a:lnTo>
                  <a:lnTo>
                    <a:pt x="78" y="777"/>
                  </a:lnTo>
                  <a:lnTo>
                    <a:pt x="130" y="881"/>
                  </a:lnTo>
                  <a:lnTo>
                    <a:pt x="208" y="932"/>
                  </a:lnTo>
                  <a:lnTo>
                    <a:pt x="337" y="1010"/>
                  </a:lnTo>
                  <a:lnTo>
                    <a:pt x="466" y="1036"/>
                  </a:lnTo>
                  <a:lnTo>
                    <a:pt x="3597" y="1812"/>
                  </a:lnTo>
                  <a:lnTo>
                    <a:pt x="6030" y="1838"/>
                  </a:lnTo>
                  <a:lnTo>
                    <a:pt x="5823" y="389"/>
                  </a:lnTo>
                  <a:lnTo>
                    <a:pt x="3753" y="337"/>
                  </a:lnTo>
                  <a:lnTo>
                    <a:pt x="699" y="27"/>
                  </a:lnTo>
                  <a:lnTo>
                    <a:pt x="57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46"/>
            <p:cNvSpPr/>
            <p:nvPr/>
          </p:nvSpPr>
          <p:spPr>
            <a:xfrm>
              <a:off x="5909122" y="3211145"/>
              <a:ext cx="89795" cy="64895"/>
            </a:xfrm>
            <a:custGeom>
              <a:rect b="b" l="l" r="r" t="t"/>
              <a:pathLst>
                <a:path extrusionOk="0" h="3779" w="5229">
                  <a:moveTo>
                    <a:pt x="130" y="1"/>
                  </a:moveTo>
                  <a:lnTo>
                    <a:pt x="104" y="130"/>
                  </a:lnTo>
                  <a:lnTo>
                    <a:pt x="27" y="415"/>
                  </a:lnTo>
                  <a:lnTo>
                    <a:pt x="1" y="596"/>
                  </a:lnTo>
                  <a:lnTo>
                    <a:pt x="1" y="803"/>
                  </a:lnTo>
                  <a:lnTo>
                    <a:pt x="1" y="958"/>
                  </a:lnTo>
                  <a:lnTo>
                    <a:pt x="79" y="1114"/>
                  </a:lnTo>
                  <a:lnTo>
                    <a:pt x="130" y="1165"/>
                  </a:lnTo>
                  <a:lnTo>
                    <a:pt x="182" y="1243"/>
                  </a:lnTo>
                  <a:lnTo>
                    <a:pt x="389" y="1372"/>
                  </a:lnTo>
                  <a:lnTo>
                    <a:pt x="648" y="1502"/>
                  </a:lnTo>
                  <a:lnTo>
                    <a:pt x="933" y="1605"/>
                  </a:lnTo>
                  <a:lnTo>
                    <a:pt x="1424" y="1761"/>
                  </a:lnTo>
                  <a:lnTo>
                    <a:pt x="1631" y="1838"/>
                  </a:lnTo>
                  <a:lnTo>
                    <a:pt x="2718" y="3779"/>
                  </a:lnTo>
                  <a:lnTo>
                    <a:pt x="5228" y="3650"/>
                  </a:lnTo>
                  <a:lnTo>
                    <a:pt x="4943" y="3236"/>
                  </a:lnTo>
                  <a:lnTo>
                    <a:pt x="4322" y="2278"/>
                  </a:lnTo>
                  <a:lnTo>
                    <a:pt x="3960" y="1761"/>
                  </a:lnTo>
                  <a:lnTo>
                    <a:pt x="3598" y="1295"/>
                  </a:lnTo>
                  <a:lnTo>
                    <a:pt x="3261" y="933"/>
                  </a:lnTo>
                  <a:lnTo>
                    <a:pt x="3132" y="803"/>
                  </a:lnTo>
                  <a:lnTo>
                    <a:pt x="3029" y="751"/>
                  </a:lnTo>
                  <a:lnTo>
                    <a:pt x="2770" y="648"/>
                  </a:lnTo>
                  <a:lnTo>
                    <a:pt x="2356" y="544"/>
                  </a:lnTo>
                  <a:lnTo>
                    <a:pt x="1398" y="286"/>
                  </a:lnTo>
                  <a:lnTo>
                    <a:pt x="130" y="1"/>
                  </a:lnTo>
                  <a:close/>
                </a:path>
              </a:pathLst>
            </a:custGeom>
            <a:solidFill>
              <a:srgbClr val="EEB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46"/>
            <p:cNvSpPr/>
            <p:nvPr/>
          </p:nvSpPr>
          <p:spPr>
            <a:xfrm>
              <a:off x="5743819" y="3553325"/>
              <a:ext cx="392838" cy="315510"/>
            </a:xfrm>
            <a:custGeom>
              <a:rect b="b" l="l" r="r" t="t"/>
              <a:pathLst>
                <a:path extrusionOk="0" h="18373" w="22876">
                  <a:moveTo>
                    <a:pt x="6444" y="0"/>
                  </a:moveTo>
                  <a:lnTo>
                    <a:pt x="5771" y="26"/>
                  </a:lnTo>
                  <a:lnTo>
                    <a:pt x="5099" y="104"/>
                  </a:lnTo>
                  <a:lnTo>
                    <a:pt x="4477" y="207"/>
                  </a:lnTo>
                  <a:lnTo>
                    <a:pt x="3882" y="388"/>
                  </a:lnTo>
                  <a:lnTo>
                    <a:pt x="3339" y="595"/>
                  </a:lnTo>
                  <a:lnTo>
                    <a:pt x="2821" y="854"/>
                  </a:lnTo>
                  <a:lnTo>
                    <a:pt x="2356" y="1139"/>
                  </a:lnTo>
                  <a:lnTo>
                    <a:pt x="1916" y="1449"/>
                  </a:lnTo>
                  <a:lnTo>
                    <a:pt x="1528" y="1811"/>
                  </a:lnTo>
                  <a:lnTo>
                    <a:pt x="1165" y="2200"/>
                  </a:lnTo>
                  <a:lnTo>
                    <a:pt x="855" y="2588"/>
                  </a:lnTo>
                  <a:lnTo>
                    <a:pt x="596" y="3028"/>
                  </a:lnTo>
                  <a:lnTo>
                    <a:pt x="389" y="3493"/>
                  </a:lnTo>
                  <a:lnTo>
                    <a:pt x="208" y="3959"/>
                  </a:lnTo>
                  <a:lnTo>
                    <a:pt x="104" y="4451"/>
                  </a:lnTo>
                  <a:lnTo>
                    <a:pt x="27" y="4968"/>
                  </a:lnTo>
                  <a:lnTo>
                    <a:pt x="1" y="5486"/>
                  </a:lnTo>
                  <a:lnTo>
                    <a:pt x="53" y="6003"/>
                  </a:lnTo>
                  <a:lnTo>
                    <a:pt x="130" y="6547"/>
                  </a:lnTo>
                  <a:lnTo>
                    <a:pt x="285" y="7064"/>
                  </a:lnTo>
                  <a:lnTo>
                    <a:pt x="467" y="7608"/>
                  </a:lnTo>
                  <a:lnTo>
                    <a:pt x="725" y="8151"/>
                  </a:lnTo>
                  <a:lnTo>
                    <a:pt x="1036" y="8695"/>
                  </a:lnTo>
                  <a:lnTo>
                    <a:pt x="1398" y="9212"/>
                  </a:lnTo>
                  <a:lnTo>
                    <a:pt x="1838" y="9730"/>
                  </a:lnTo>
                  <a:lnTo>
                    <a:pt x="2330" y="10247"/>
                  </a:lnTo>
                  <a:lnTo>
                    <a:pt x="2873" y="10765"/>
                  </a:lnTo>
                  <a:lnTo>
                    <a:pt x="3468" y="11256"/>
                  </a:lnTo>
                  <a:lnTo>
                    <a:pt x="4115" y="11748"/>
                  </a:lnTo>
                  <a:lnTo>
                    <a:pt x="4762" y="12240"/>
                  </a:lnTo>
                  <a:lnTo>
                    <a:pt x="5461" y="12706"/>
                  </a:lnTo>
                  <a:lnTo>
                    <a:pt x="6185" y="13171"/>
                  </a:lnTo>
                  <a:lnTo>
                    <a:pt x="7660" y="14103"/>
                  </a:lnTo>
                  <a:lnTo>
                    <a:pt x="9187" y="15009"/>
                  </a:lnTo>
                  <a:lnTo>
                    <a:pt x="10740" y="15888"/>
                  </a:lnTo>
                  <a:lnTo>
                    <a:pt x="12266" y="16768"/>
                  </a:lnTo>
                  <a:lnTo>
                    <a:pt x="13767" y="17622"/>
                  </a:lnTo>
                  <a:lnTo>
                    <a:pt x="14181" y="17829"/>
                  </a:lnTo>
                  <a:lnTo>
                    <a:pt x="14595" y="18010"/>
                  </a:lnTo>
                  <a:lnTo>
                    <a:pt x="15035" y="18166"/>
                  </a:lnTo>
                  <a:lnTo>
                    <a:pt x="15475" y="18269"/>
                  </a:lnTo>
                  <a:lnTo>
                    <a:pt x="15941" y="18347"/>
                  </a:lnTo>
                  <a:lnTo>
                    <a:pt x="16381" y="18373"/>
                  </a:lnTo>
                  <a:lnTo>
                    <a:pt x="16821" y="18373"/>
                  </a:lnTo>
                  <a:lnTo>
                    <a:pt x="17261" y="18347"/>
                  </a:lnTo>
                  <a:lnTo>
                    <a:pt x="17700" y="18295"/>
                  </a:lnTo>
                  <a:lnTo>
                    <a:pt x="18140" y="18191"/>
                  </a:lnTo>
                  <a:lnTo>
                    <a:pt x="18580" y="18062"/>
                  </a:lnTo>
                  <a:lnTo>
                    <a:pt x="18994" y="17933"/>
                  </a:lnTo>
                  <a:lnTo>
                    <a:pt x="19382" y="17752"/>
                  </a:lnTo>
                  <a:lnTo>
                    <a:pt x="19796" y="17545"/>
                  </a:lnTo>
                  <a:lnTo>
                    <a:pt x="20159" y="17338"/>
                  </a:lnTo>
                  <a:lnTo>
                    <a:pt x="20521" y="17079"/>
                  </a:lnTo>
                  <a:lnTo>
                    <a:pt x="20857" y="16820"/>
                  </a:lnTo>
                  <a:lnTo>
                    <a:pt x="21194" y="16535"/>
                  </a:lnTo>
                  <a:lnTo>
                    <a:pt x="21478" y="16225"/>
                  </a:lnTo>
                  <a:lnTo>
                    <a:pt x="21763" y="15888"/>
                  </a:lnTo>
                  <a:lnTo>
                    <a:pt x="22022" y="15552"/>
                  </a:lnTo>
                  <a:lnTo>
                    <a:pt x="22229" y="15216"/>
                  </a:lnTo>
                  <a:lnTo>
                    <a:pt x="22436" y="14827"/>
                  </a:lnTo>
                  <a:lnTo>
                    <a:pt x="22591" y="14439"/>
                  </a:lnTo>
                  <a:lnTo>
                    <a:pt x="22721" y="14051"/>
                  </a:lnTo>
                  <a:lnTo>
                    <a:pt x="22798" y="13663"/>
                  </a:lnTo>
                  <a:lnTo>
                    <a:pt x="22850" y="13249"/>
                  </a:lnTo>
                  <a:lnTo>
                    <a:pt x="22876" y="12809"/>
                  </a:lnTo>
                  <a:lnTo>
                    <a:pt x="22850" y="12395"/>
                  </a:lnTo>
                  <a:lnTo>
                    <a:pt x="22772" y="11955"/>
                  </a:lnTo>
                  <a:lnTo>
                    <a:pt x="22643" y="11515"/>
                  </a:lnTo>
                  <a:lnTo>
                    <a:pt x="22488" y="11075"/>
                  </a:lnTo>
                  <a:lnTo>
                    <a:pt x="22074" y="10170"/>
                  </a:lnTo>
                  <a:lnTo>
                    <a:pt x="21634" y="9316"/>
                  </a:lnTo>
                  <a:lnTo>
                    <a:pt x="21142" y="8514"/>
                  </a:lnTo>
                  <a:lnTo>
                    <a:pt x="20625" y="7737"/>
                  </a:lnTo>
                  <a:lnTo>
                    <a:pt x="20081" y="7013"/>
                  </a:lnTo>
                  <a:lnTo>
                    <a:pt x="19486" y="6314"/>
                  </a:lnTo>
                  <a:lnTo>
                    <a:pt x="18839" y="5667"/>
                  </a:lnTo>
                  <a:lnTo>
                    <a:pt x="18166" y="5046"/>
                  </a:lnTo>
                  <a:lnTo>
                    <a:pt x="17442" y="4451"/>
                  </a:lnTo>
                  <a:lnTo>
                    <a:pt x="16691" y="3882"/>
                  </a:lnTo>
                  <a:lnTo>
                    <a:pt x="15889" y="3364"/>
                  </a:lnTo>
                  <a:lnTo>
                    <a:pt x="15035" y="2847"/>
                  </a:lnTo>
                  <a:lnTo>
                    <a:pt x="14155" y="2355"/>
                  </a:lnTo>
                  <a:lnTo>
                    <a:pt x="13224" y="1889"/>
                  </a:lnTo>
                  <a:lnTo>
                    <a:pt x="12240" y="1449"/>
                  </a:lnTo>
                  <a:lnTo>
                    <a:pt x="11231" y="1009"/>
                  </a:lnTo>
                  <a:lnTo>
                    <a:pt x="10377" y="699"/>
                  </a:lnTo>
                  <a:lnTo>
                    <a:pt x="9523" y="440"/>
                  </a:lnTo>
                  <a:lnTo>
                    <a:pt x="8721" y="233"/>
                  </a:lnTo>
                  <a:lnTo>
                    <a:pt x="7919" y="104"/>
                  </a:lnTo>
                  <a:lnTo>
                    <a:pt x="7169" y="26"/>
                  </a:lnTo>
                  <a:lnTo>
                    <a:pt x="644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46"/>
            <p:cNvSpPr/>
            <p:nvPr/>
          </p:nvSpPr>
          <p:spPr>
            <a:xfrm>
              <a:off x="6201964" y="4160321"/>
              <a:ext cx="223534" cy="160443"/>
            </a:xfrm>
            <a:custGeom>
              <a:rect b="b" l="l" r="r" t="t"/>
              <a:pathLst>
                <a:path extrusionOk="0" h="9343" w="13017">
                  <a:moveTo>
                    <a:pt x="1734" y="1"/>
                  </a:moveTo>
                  <a:lnTo>
                    <a:pt x="1450" y="52"/>
                  </a:lnTo>
                  <a:lnTo>
                    <a:pt x="1191" y="130"/>
                  </a:lnTo>
                  <a:lnTo>
                    <a:pt x="932" y="234"/>
                  </a:lnTo>
                  <a:lnTo>
                    <a:pt x="725" y="389"/>
                  </a:lnTo>
                  <a:lnTo>
                    <a:pt x="518" y="570"/>
                  </a:lnTo>
                  <a:lnTo>
                    <a:pt x="363" y="777"/>
                  </a:lnTo>
                  <a:lnTo>
                    <a:pt x="208" y="1036"/>
                  </a:lnTo>
                  <a:lnTo>
                    <a:pt x="104" y="1320"/>
                  </a:lnTo>
                  <a:lnTo>
                    <a:pt x="52" y="1631"/>
                  </a:lnTo>
                  <a:lnTo>
                    <a:pt x="1" y="1993"/>
                  </a:lnTo>
                  <a:lnTo>
                    <a:pt x="1" y="2485"/>
                  </a:lnTo>
                  <a:lnTo>
                    <a:pt x="52" y="2951"/>
                  </a:lnTo>
                  <a:lnTo>
                    <a:pt x="130" y="3416"/>
                  </a:lnTo>
                  <a:lnTo>
                    <a:pt x="234" y="3830"/>
                  </a:lnTo>
                  <a:lnTo>
                    <a:pt x="363" y="4245"/>
                  </a:lnTo>
                  <a:lnTo>
                    <a:pt x="492" y="4633"/>
                  </a:lnTo>
                  <a:lnTo>
                    <a:pt x="622" y="4969"/>
                  </a:lnTo>
                  <a:lnTo>
                    <a:pt x="777" y="5280"/>
                  </a:lnTo>
                  <a:lnTo>
                    <a:pt x="958" y="5642"/>
                  </a:lnTo>
                  <a:lnTo>
                    <a:pt x="1113" y="5901"/>
                  </a:lnTo>
                  <a:lnTo>
                    <a:pt x="1243" y="6134"/>
                  </a:lnTo>
                  <a:lnTo>
                    <a:pt x="1812" y="6496"/>
                  </a:lnTo>
                  <a:lnTo>
                    <a:pt x="3209" y="7324"/>
                  </a:lnTo>
                  <a:lnTo>
                    <a:pt x="4037" y="7816"/>
                  </a:lnTo>
                  <a:lnTo>
                    <a:pt x="4891" y="8281"/>
                  </a:lnTo>
                  <a:lnTo>
                    <a:pt x="5668" y="8669"/>
                  </a:lnTo>
                  <a:lnTo>
                    <a:pt x="6030" y="8825"/>
                  </a:lnTo>
                  <a:lnTo>
                    <a:pt x="6340" y="8928"/>
                  </a:lnTo>
                  <a:lnTo>
                    <a:pt x="6910" y="9109"/>
                  </a:lnTo>
                  <a:lnTo>
                    <a:pt x="7531" y="9239"/>
                  </a:lnTo>
                  <a:lnTo>
                    <a:pt x="8152" y="9316"/>
                  </a:lnTo>
                  <a:lnTo>
                    <a:pt x="8462" y="9342"/>
                  </a:lnTo>
                  <a:lnTo>
                    <a:pt x="8799" y="9342"/>
                  </a:lnTo>
                  <a:lnTo>
                    <a:pt x="9135" y="9316"/>
                  </a:lnTo>
                  <a:lnTo>
                    <a:pt x="9472" y="9290"/>
                  </a:lnTo>
                  <a:lnTo>
                    <a:pt x="9808" y="9239"/>
                  </a:lnTo>
                  <a:lnTo>
                    <a:pt x="10170" y="9161"/>
                  </a:lnTo>
                  <a:lnTo>
                    <a:pt x="10507" y="9083"/>
                  </a:lnTo>
                  <a:lnTo>
                    <a:pt x="10869" y="8980"/>
                  </a:lnTo>
                  <a:lnTo>
                    <a:pt x="11257" y="8851"/>
                  </a:lnTo>
                  <a:lnTo>
                    <a:pt x="11619" y="8695"/>
                  </a:lnTo>
                  <a:lnTo>
                    <a:pt x="12007" y="8514"/>
                  </a:lnTo>
                  <a:lnTo>
                    <a:pt x="12318" y="8307"/>
                  </a:lnTo>
                  <a:lnTo>
                    <a:pt x="12551" y="8074"/>
                  </a:lnTo>
                  <a:lnTo>
                    <a:pt x="12758" y="7841"/>
                  </a:lnTo>
                  <a:lnTo>
                    <a:pt x="12887" y="7608"/>
                  </a:lnTo>
                  <a:lnTo>
                    <a:pt x="12965" y="7350"/>
                  </a:lnTo>
                  <a:lnTo>
                    <a:pt x="13017" y="7117"/>
                  </a:lnTo>
                  <a:lnTo>
                    <a:pt x="13017" y="6858"/>
                  </a:lnTo>
                  <a:lnTo>
                    <a:pt x="12991" y="6651"/>
                  </a:lnTo>
                  <a:lnTo>
                    <a:pt x="12965" y="6444"/>
                  </a:lnTo>
                  <a:lnTo>
                    <a:pt x="12861" y="6056"/>
                  </a:lnTo>
                  <a:lnTo>
                    <a:pt x="12732" y="5694"/>
                  </a:lnTo>
                  <a:lnTo>
                    <a:pt x="12603" y="5383"/>
                  </a:lnTo>
                  <a:lnTo>
                    <a:pt x="12499" y="5228"/>
                  </a:lnTo>
                  <a:lnTo>
                    <a:pt x="12370" y="5073"/>
                  </a:lnTo>
                  <a:lnTo>
                    <a:pt x="12163" y="4943"/>
                  </a:lnTo>
                  <a:lnTo>
                    <a:pt x="11956" y="4788"/>
                  </a:lnTo>
                  <a:lnTo>
                    <a:pt x="11464" y="4503"/>
                  </a:lnTo>
                  <a:lnTo>
                    <a:pt x="10895" y="4270"/>
                  </a:lnTo>
                  <a:lnTo>
                    <a:pt x="10377" y="4038"/>
                  </a:lnTo>
                  <a:lnTo>
                    <a:pt x="9911" y="3882"/>
                  </a:lnTo>
                  <a:lnTo>
                    <a:pt x="9472" y="3753"/>
                  </a:lnTo>
                  <a:lnTo>
                    <a:pt x="9135" y="3675"/>
                  </a:lnTo>
                  <a:lnTo>
                    <a:pt x="8799" y="3572"/>
                  </a:lnTo>
                  <a:lnTo>
                    <a:pt x="8462" y="3442"/>
                  </a:lnTo>
                  <a:lnTo>
                    <a:pt x="8126" y="3313"/>
                  </a:lnTo>
                  <a:lnTo>
                    <a:pt x="7401" y="2951"/>
                  </a:lnTo>
                  <a:lnTo>
                    <a:pt x="6703" y="2563"/>
                  </a:lnTo>
                  <a:lnTo>
                    <a:pt x="5978" y="2097"/>
                  </a:lnTo>
                  <a:lnTo>
                    <a:pt x="5254" y="1579"/>
                  </a:lnTo>
                  <a:lnTo>
                    <a:pt x="4503" y="1010"/>
                  </a:lnTo>
                  <a:lnTo>
                    <a:pt x="3753" y="441"/>
                  </a:lnTo>
                  <a:lnTo>
                    <a:pt x="3391" y="285"/>
                  </a:lnTo>
                  <a:lnTo>
                    <a:pt x="3028" y="156"/>
                  </a:lnTo>
                  <a:lnTo>
                    <a:pt x="2692" y="78"/>
                  </a:lnTo>
                  <a:lnTo>
                    <a:pt x="2355" y="27"/>
                  </a:lnTo>
                  <a:lnTo>
                    <a:pt x="20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46"/>
            <p:cNvSpPr/>
            <p:nvPr/>
          </p:nvSpPr>
          <p:spPr>
            <a:xfrm>
              <a:off x="6201964" y="4160321"/>
              <a:ext cx="223534" cy="160443"/>
            </a:xfrm>
            <a:custGeom>
              <a:rect b="b" l="l" r="r" t="t"/>
              <a:pathLst>
                <a:path extrusionOk="0" fill="none" h="9343" w="13017">
                  <a:moveTo>
                    <a:pt x="777" y="5280"/>
                  </a:moveTo>
                  <a:lnTo>
                    <a:pt x="777" y="5280"/>
                  </a:lnTo>
                  <a:lnTo>
                    <a:pt x="958" y="5642"/>
                  </a:lnTo>
                  <a:lnTo>
                    <a:pt x="1113" y="5901"/>
                  </a:lnTo>
                  <a:lnTo>
                    <a:pt x="1243" y="6134"/>
                  </a:lnTo>
                  <a:lnTo>
                    <a:pt x="1243" y="6134"/>
                  </a:lnTo>
                  <a:lnTo>
                    <a:pt x="1812" y="6496"/>
                  </a:lnTo>
                  <a:lnTo>
                    <a:pt x="3209" y="7324"/>
                  </a:lnTo>
                  <a:lnTo>
                    <a:pt x="4037" y="7816"/>
                  </a:lnTo>
                  <a:lnTo>
                    <a:pt x="4891" y="8281"/>
                  </a:lnTo>
                  <a:lnTo>
                    <a:pt x="5668" y="8669"/>
                  </a:lnTo>
                  <a:lnTo>
                    <a:pt x="6030" y="8825"/>
                  </a:lnTo>
                  <a:lnTo>
                    <a:pt x="6340" y="8928"/>
                  </a:lnTo>
                  <a:lnTo>
                    <a:pt x="6340" y="8928"/>
                  </a:lnTo>
                  <a:lnTo>
                    <a:pt x="6910" y="9109"/>
                  </a:lnTo>
                  <a:lnTo>
                    <a:pt x="7531" y="9239"/>
                  </a:lnTo>
                  <a:lnTo>
                    <a:pt x="8152" y="9316"/>
                  </a:lnTo>
                  <a:lnTo>
                    <a:pt x="8462" y="9342"/>
                  </a:lnTo>
                  <a:lnTo>
                    <a:pt x="8799" y="9342"/>
                  </a:lnTo>
                  <a:lnTo>
                    <a:pt x="9135" y="9316"/>
                  </a:lnTo>
                  <a:lnTo>
                    <a:pt x="9472" y="9290"/>
                  </a:lnTo>
                  <a:lnTo>
                    <a:pt x="9808" y="9239"/>
                  </a:lnTo>
                  <a:lnTo>
                    <a:pt x="10170" y="9161"/>
                  </a:lnTo>
                  <a:lnTo>
                    <a:pt x="10507" y="9083"/>
                  </a:lnTo>
                  <a:lnTo>
                    <a:pt x="10869" y="8980"/>
                  </a:lnTo>
                  <a:lnTo>
                    <a:pt x="11257" y="8851"/>
                  </a:lnTo>
                  <a:lnTo>
                    <a:pt x="11619" y="8695"/>
                  </a:lnTo>
                  <a:lnTo>
                    <a:pt x="11619" y="8695"/>
                  </a:lnTo>
                  <a:lnTo>
                    <a:pt x="12007" y="8514"/>
                  </a:lnTo>
                  <a:lnTo>
                    <a:pt x="12318" y="8307"/>
                  </a:lnTo>
                  <a:lnTo>
                    <a:pt x="12551" y="8074"/>
                  </a:lnTo>
                  <a:lnTo>
                    <a:pt x="12758" y="7841"/>
                  </a:lnTo>
                  <a:lnTo>
                    <a:pt x="12887" y="7608"/>
                  </a:lnTo>
                  <a:lnTo>
                    <a:pt x="12965" y="7350"/>
                  </a:lnTo>
                  <a:lnTo>
                    <a:pt x="13017" y="7117"/>
                  </a:lnTo>
                  <a:lnTo>
                    <a:pt x="13017" y="6858"/>
                  </a:lnTo>
                  <a:lnTo>
                    <a:pt x="13017" y="6858"/>
                  </a:lnTo>
                  <a:lnTo>
                    <a:pt x="12991" y="6651"/>
                  </a:lnTo>
                  <a:lnTo>
                    <a:pt x="12965" y="6444"/>
                  </a:lnTo>
                  <a:lnTo>
                    <a:pt x="12861" y="6056"/>
                  </a:lnTo>
                  <a:lnTo>
                    <a:pt x="12732" y="5694"/>
                  </a:lnTo>
                  <a:lnTo>
                    <a:pt x="12603" y="5383"/>
                  </a:lnTo>
                  <a:lnTo>
                    <a:pt x="12603" y="5383"/>
                  </a:lnTo>
                  <a:lnTo>
                    <a:pt x="12499" y="5228"/>
                  </a:lnTo>
                  <a:lnTo>
                    <a:pt x="12370" y="5073"/>
                  </a:lnTo>
                  <a:lnTo>
                    <a:pt x="12163" y="4943"/>
                  </a:lnTo>
                  <a:lnTo>
                    <a:pt x="11956" y="4788"/>
                  </a:lnTo>
                  <a:lnTo>
                    <a:pt x="11464" y="4503"/>
                  </a:lnTo>
                  <a:lnTo>
                    <a:pt x="10895" y="4270"/>
                  </a:lnTo>
                  <a:lnTo>
                    <a:pt x="10377" y="4038"/>
                  </a:lnTo>
                  <a:lnTo>
                    <a:pt x="9911" y="3882"/>
                  </a:lnTo>
                  <a:lnTo>
                    <a:pt x="9472" y="3753"/>
                  </a:lnTo>
                  <a:lnTo>
                    <a:pt x="9472" y="3753"/>
                  </a:lnTo>
                  <a:lnTo>
                    <a:pt x="9135" y="3675"/>
                  </a:lnTo>
                  <a:lnTo>
                    <a:pt x="8799" y="3572"/>
                  </a:lnTo>
                  <a:lnTo>
                    <a:pt x="8462" y="3442"/>
                  </a:lnTo>
                  <a:lnTo>
                    <a:pt x="8126" y="3313"/>
                  </a:lnTo>
                  <a:lnTo>
                    <a:pt x="7401" y="2951"/>
                  </a:lnTo>
                  <a:lnTo>
                    <a:pt x="6703" y="2563"/>
                  </a:lnTo>
                  <a:lnTo>
                    <a:pt x="5978" y="2097"/>
                  </a:lnTo>
                  <a:lnTo>
                    <a:pt x="5254" y="1579"/>
                  </a:lnTo>
                  <a:lnTo>
                    <a:pt x="4503" y="1010"/>
                  </a:lnTo>
                  <a:lnTo>
                    <a:pt x="3753" y="441"/>
                  </a:lnTo>
                  <a:lnTo>
                    <a:pt x="3753" y="441"/>
                  </a:lnTo>
                  <a:lnTo>
                    <a:pt x="3391" y="285"/>
                  </a:lnTo>
                  <a:lnTo>
                    <a:pt x="3028" y="156"/>
                  </a:lnTo>
                  <a:lnTo>
                    <a:pt x="2692" y="78"/>
                  </a:lnTo>
                  <a:lnTo>
                    <a:pt x="2355" y="27"/>
                  </a:lnTo>
                  <a:lnTo>
                    <a:pt x="2045" y="1"/>
                  </a:lnTo>
                  <a:lnTo>
                    <a:pt x="1734" y="1"/>
                  </a:lnTo>
                  <a:lnTo>
                    <a:pt x="1450" y="52"/>
                  </a:lnTo>
                  <a:lnTo>
                    <a:pt x="1191" y="130"/>
                  </a:lnTo>
                  <a:lnTo>
                    <a:pt x="932" y="234"/>
                  </a:lnTo>
                  <a:lnTo>
                    <a:pt x="725" y="389"/>
                  </a:lnTo>
                  <a:lnTo>
                    <a:pt x="518" y="570"/>
                  </a:lnTo>
                  <a:lnTo>
                    <a:pt x="363" y="777"/>
                  </a:lnTo>
                  <a:lnTo>
                    <a:pt x="208" y="1036"/>
                  </a:lnTo>
                  <a:lnTo>
                    <a:pt x="104" y="1320"/>
                  </a:lnTo>
                  <a:lnTo>
                    <a:pt x="52" y="1631"/>
                  </a:lnTo>
                  <a:lnTo>
                    <a:pt x="1" y="1993"/>
                  </a:lnTo>
                  <a:lnTo>
                    <a:pt x="1" y="1993"/>
                  </a:lnTo>
                  <a:lnTo>
                    <a:pt x="1" y="2485"/>
                  </a:lnTo>
                  <a:lnTo>
                    <a:pt x="52" y="2951"/>
                  </a:lnTo>
                  <a:lnTo>
                    <a:pt x="130" y="3416"/>
                  </a:lnTo>
                  <a:lnTo>
                    <a:pt x="234" y="3830"/>
                  </a:lnTo>
                  <a:lnTo>
                    <a:pt x="363" y="4245"/>
                  </a:lnTo>
                  <a:lnTo>
                    <a:pt x="492" y="4633"/>
                  </a:lnTo>
                  <a:lnTo>
                    <a:pt x="622" y="4969"/>
                  </a:lnTo>
                  <a:lnTo>
                    <a:pt x="777" y="52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46"/>
            <p:cNvSpPr/>
            <p:nvPr/>
          </p:nvSpPr>
          <p:spPr>
            <a:xfrm>
              <a:off x="6215290" y="4250975"/>
              <a:ext cx="210209" cy="69789"/>
            </a:xfrm>
            <a:custGeom>
              <a:rect b="b" l="l" r="r" t="t"/>
              <a:pathLst>
                <a:path extrusionOk="0" h="4064" w="12241">
                  <a:moveTo>
                    <a:pt x="1" y="1"/>
                  </a:moveTo>
                  <a:lnTo>
                    <a:pt x="182" y="363"/>
                  </a:lnTo>
                  <a:lnTo>
                    <a:pt x="337" y="622"/>
                  </a:lnTo>
                  <a:lnTo>
                    <a:pt x="467" y="855"/>
                  </a:lnTo>
                  <a:lnTo>
                    <a:pt x="1036" y="1217"/>
                  </a:lnTo>
                  <a:lnTo>
                    <a:pt x="2433" y="2045"/>
                  </a:lnTo>
                  <a:lnTo>
                    <a:pt x="3261" y="2537"/>
                  </a:lnTo>
                  <a:lnTo>
                    <a:pt x="4115" y="3002"/>
                  </a:lnTo>
                  <a:lnTo>
                    <a:pt x="4892" y="3390"/>
                  </a:lnTo>
                  <a:lnTo>
                    <a:pt x="5254" y="3546"/>
                  </a:lnTo>
                  <a:lnTo>
                    <a:pt x="5564" y="3649"/>
                  </a:lnTo>
                  <a:lnTo>
                    <a:pt x="6108" y="3830"/>
                  </a:lnTo>
                  <a:lnTo>
                    <a:pt x="6677" y="3960"/>
                  </a:lnTo>
                  <a:lnTo>
                    <a:pt x="7272" y="4037"/>
                  </a:lnTo>
                  <a:lnTo>
                    <a:pt x="7867" y="4063"/>
                  </a:lnTo>
                  <a:lnTo>
                    <a:pt x="8230" y="4063"/>
                  </a:lnTo>
                  <a:lnTo>
                    <a:pt x="8566" y="4037"/>
                  </a:lnTo>
                  <a:lnTo>
                    <a:pt x="8928" y="3986"/>
                  </a:lnTo>
                  <a:lnTo>
                    <a:pt x="9317" y="3908"/>
                  </a:lnTo>
                  <a:lnTo>
                    <a:pt x="9679" y="3830"/>
                  </a:lnTo>
                  <a:lnTo>
                    <a:pt x="10067" y="3701"/>
                  </a:lnTo>
                  <a:lnTo>
                    <a:pt x="10455" y="3572"/>
                  </a:lnTo>
                  <a:lnTo>
                    <a:pt x="10843" y="3416"/>
                  </a:lnTo>
                  <a:lnTo>
                    <a:pt x="11231" y="3235"/>
                  </a:lnTo>
                  <a:lnTo>
                    <a:pt x="11516" y="3028"/>
                  </a:lnTo>
                  <a:lnTo>
                    <a:pt x="11749" y="2821"/>
                  </a:lnTo>
                  <a:lnTo>
                    <a:pt x="11956" y="2614"/>
                  </a:lnTo>
                  <a:lnTo>
                    <a:pt x="12085" y="2381"/>
                  </a:lnTo>
                  <a:lnTo>
                    <a:pt x="12163" y="2122"/>
                  </a:lnTo>
                  <a:lnTo>
                    <a:pt x="12215" y="1890"/>
                  </a:lnTo>
                  <a:lnTo>
                    <a:pt x="12241" y="1657"/>
                  </a:lnTo>
                  <a:lnTo>
                    <a:pt x="12241" y="1579"/>
                  </a:lnTo>
                  <a:lnTo>
                    <a:pt x="12085" y="1838"/>
                  </a:lnTo>
                  <a:lnTo>
                    <a:pt x="11853" y="2097"/>
                  </a:lnTo>
                  <a:lnTo>
                    <a:pt x="11723" y="2252"/>
                  </a:lnTo>
                  <a:lnTo>
                    <a:pt x="11542" y="2381"/>
                  </a:lnTo>
                  <a:lnTo>
                    <a:pt x="11335" y="2537"/>
                  </a:lnTo>
                  <a:lnTo>
                    <a:pt x="11102" y="2666"/>
                  </a:lnTo>
                  <a:lnTo>
                    <a:pt x="10792" y="2821"/>
                  </a:lnTo>
                  <a:lnTo>
                    <a:pt x="10455" y="2976"/>
                  </a:lnTo>
                  <a:lnTo>
                    <a:pt x="10093" y="3106"/>
                  </a:lnTo>
                  <a:lnTo>
                    <a:pt x="9679" y="3209"/>
                  </a:lnTo>
                  <a:lnTo>
                    <a:pt x="9239" y="3313"/>
                  </a:lnTo>
                  <a:lnTo>
                    <a:pt x="8799" y="3365"/>
                  </a:lnTo>
                  <a:lnTo>
                    <a:pt x="8333" y="3416"/>
                  </a:lnTo>
                  <a:lnTo>
                    <a:pt x="7842" y="3442"/>
                  </a:lnTo>
                  <a:lnTo>
                    <a:pt x="7272" y="3416"/>
                  </a:lnTo>
                  <a:lnTo>
                    <a:pt x="6651" y="3339"/>
                  </a:lnTo>
                  <a:lnTo>
                    <a:pt x="6056" y="3209"/>
                  </a:lnTo>
                  <a:lnTo>
                    <a:pt x="5771" y="3106"/>
                  </a:lnTo>
                  <a:lnTo>
                    <a:pt x="5487" y="3002"/>
                  </a:lnTo>
                  <a:lnTo>
                    <a:pt x="4788" y="2718"/>
                  </a:lnTo>
                  <a:lnTo>
                    <a:pt x="4064" y="2329"/>
                  </a:lnTo>
                  <a:lnTo>
                    <a:pt x="3261" y="1915"/>
                  </a:lnTo>
                  <a:lnTo>
                    <a:pt x="2485" y="1476"/>
                  </a:lnTo>
                  <a:lnTo>
                    <a:pt x="1036" y="648"/>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46"/>
            <p:cNvSpPr/>
            <p:nvPr/>
          </p:nvSpPr>
          <p:spPr>
            <a:xfrm>
              <a:off x="6318394" y="4204763"/>
              <a:ext cx="40012" cy="18237"/>
            </a:xfrm>
            <a:custGeom>
              <a:rect b="b" l="l" r="r" t="t"/>
              <a:pathLst>
                <a:path extrusionOk="0" h="1062" w="2330">
                  <a:moveTo>
                    <a:pt x="0" y="0"/>
                  </a:moveTo>
                  <a:lnTo>
                    <a:pt x="596" y="363"/>
                  </a:lnTo>
                  <a:lnTo>
                    <a:pt x="1165" y="647"/>
                  </a:lnTo>
                  <a:lnTo>
                    <a:pt x="1760" y="880"/>
                  </a:lnTo>
                  <a:lnTo>
                    <a:pt x="1850" y="909"/>
                  </a:lnTo>
                  <a:lnTo>
                    <a:pt x="1850" y="909"/>
                  </a:lnTo>
                  <a:lnTo>
                    <a:pt x="1708" y="854"/>
                  </a:lnTo>
                  <a:lnTo>
                    <a:pt x="1035" y="544"/>
                  </a:lnTo>
                  <a:lnTo>
                    <a:pt x="440" y="233"/>
                  </a:lnTo>
                  <a:lnTo>
                    <a:pt x="0" y="0"/>
                  </a:lnTo>
                  <a:close/>
                  <a:moveTo>
                    <a:pt x="1850" y="909"/>
                  </a:moveTo>
                  <a:lnTo>
                    <a:pt x="2045" y="984"/>
                  </a:lnTo>
                  <a:lnTo>
                    <a:pt x="2329" y="1061"/>
                  </a:lnTo>
                  <a:lnTo>
                    <a:pt x="2329" y="1061"/>
                  </a:lnTo>
                  <a:lnTo>
                    <a:pt x="1850" y="909"/>
                  </a:lnTo>
                  <a:close/>
                </a:path>
              </a:pathLst>
            </a:custGeom>
            <a:solidFill>
              <a:srgbClr val="0B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46"/>
            <p:cNvSpPr/>
            <p:nvPr/>
          </p:nvSpPr>
          <p:spPr>
            <a:xfrm>
              <a:off x="6318394" y="4204763"/>
              <a:ext cx="40012" cy="18237"/>
            </a:xfrm>
            <a:custGeom>
              <a:rect b="b" l="l" r="r" t="t"/>
              <a:pathLst>
                <a:path extrusionOk="0" fill="none" h="1062" w="2330">
                  <a:moveTo>
                    <a:pt x="0" y="0"/>
                  </a:moveTo>
                  <a:lnTo>
                    <a:pt x="0" y="0"/>
                  </a:lnTo>
                  <a:lnTo>
                    <a:pt x="596" y="363"/>
                  </a:lnTo>
                  <a:lnTo>
                    <a:pt x="1165" y="647"/>
                  </a:lnTo>
                  <a:lnTo>
                    <a:pt x="1760" y="880"/>
                  </a:lnTo>
                  <a:lnTo>
                    <a:pt x="2329" y="1061"/>
                  </a:lnTo>
                  <a:lnTo>
                    <a:pt x="2329" y="1061"/>
                  </a:lnTo>
                  <a:lnTo>
                    <a:pt x="2329" y="1061"/>
                  </a:lnTo>
                  <a:lnTo>
                    <a:pt x="2329" y="1061"/>
                  </a:lnTo>
                  <a:lnTo>
                    <a:pt x="2045" y="984"/>
                  </a:lnTo>
                  <a:lnTo>
                    <a:pt x="1708" y="854"/>
                  </a:lnTo>
                  <a:lnTo>
                    <a:pt x="1035" y="544"/>
                  </a:lnTo>
                  <a:lnTo>
                    <a:pt x="440" y="233"/>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46"/>
            <p:cNvSpPr/>
            <p:nvPr/>
          </p:nvSpPr>
          <p:spPr>
            <a:xfrm>
              <a:off x="6263287" y="4203424"/>
              <a:ext cx="95118" cy="61340"/>
            </a:xfrm>
            <a:custGeom>
              <a:rect b="b" l="l" r="r" t="t"/>
              <a:pathLst>
                <a:path extrusionOk="0" h="3572" w="5539">
                  <a:moveTo>
                    <a:pt x="3054" y="1"/>
                  </a:moveTo>
                  <a:lnTo>
                    <a:pt x="2692" y="78"/>
                  </a:lnTo>
                  <a:lnTo>
                    <a:pt x="2330" y="182"/>
                  </a:lnTo>
                  <a:lnTo>
                    <a:pt x="2019" y="311"/>
                  </a:lnTo>
                  <a:lnTo>
                    <a:pt x="1709" y="467"/>
                  </a:lnTo>
                  <a:lnTo>
                    <a:pt x="1450" y="648"/>
                  </a:lnTo>
                  <a:lnTo>
                    <a:pt x="1191" y="829"/>
                  </a:lnTo>
                  <a:lnTo>
                    <a:pt x="958" y="1036"/>
                  </a:lnTo>
                  <a:lnTo>
                    <a:pt x="751" y="1217"/>
                  </a:lnTo>
                  <a:lnTo>
                    <a:pt x="415" y="1631"/>
                  </a:lnTo>
                  <a:lnTo>
                    <a:pt x="182" y="1967"/>
                  </a:lnTo>
                  <a:lnTo>
                    <a:pt x="1" y="2278"/>
                  </a:lnTo>
                  <a:lnTo>
                    <a:pt x="2252" y="3572"/>
                  </a:lnTo>
                  <a:lnTo>
                    <a:pt x="2433" y="3287"/>
                  </a:lnTo>
                  <a:lnTo>
                    <a:pt x="2640" y="3002"/>
                  </a:lnTo>
                  <a:lnTo>
                    <a:pt x="2873" y="2744"/>
                  </a:lnTo>
                  <a:lnTo>
                    <a:pt x="3132" y="2511"/>
                  </a:lnTo>
                  <a:lnTo>
                    <a:pt x="3391" y="2278"/>
                  </a:lnTo>
                  <a:lnTo>
                    <a:pt x="3649" y="2097"/>
                  </a:lnTo>
                  <a:lnTo>
                    <a:pt x="4193" y="1760"/>
                  </a:lnTo>
                  <a:lnTo>
                    <a:pt x="4684" y="1502"/>
                  </a:lnTo>
                  <a:lnTo>
                    <a:pt x="5098" y="1295"/>
                  </a:lnTo>
                  <a:lnTo>
                    <a:pt x="5538" y="1139"/>
                  </a:lnTo>
                  <a:lnTo>
                    <a:pt x="4969" y="958"/>
                  </a:lnTo>
                  <a:lnTo>
                    <a:pt x="4374" y="725"/>
                  </a:lnTo>
                  <a:lnTo>
                    <a:pt x="3805" y="441"/>
                  </a:lnTo>
                  <a:lnTo>
                    <a:pt x="3209" y="78"/>
                  </a:lnTo>
                  <a:lnTo>
                    <a:pt x="3054"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46"/>
            <p:cNvSpPr/>
            <p:nvPr/>
          </p:nvSpPr>
          <p:spPr>
            <a:xfrm>
              <a:off x="6263287" y="4203424"/>
              <a:ext cx="95118" cy="61340"/>
            </a:xfrm>
            <a:custGeom>
              <a:rect b="b" l="l" r="r" t="t"/>
              <a:pathLst>
                <a:path extrusionOk="0" fill="none" h="3572" w="5539">
                  <a:moveTo>
                    <a:pt x="3054" y="1"/>
                  </a:moveTo>
                  <a:lnTo>
                    <a:pt x="3054" y="1"/>
                  </a:lnTo>
                  <a:lnTo>
                    <a:pt x="2692" y="78"/>
                  </a:lnTo>
                  <a:lnTo>
                    <a:pt x="2330" y="182"/>
                  </a:lnTo>
                  <a:lnTo>
                    <a:pt x="2019" y="311"/>
                  </a:lnTo>
                  <a:lnTo>
                    <a:pt x="1709" y="467"/>
                  </a:lnTo>
                  <a:lnTo>
                    <a:pt x="1450" y="648"/>
                  </a:lnTo>
                  <a:lnTo>
                    <a:pt x="1191" y="829"/>
                  </a:lnTo>
                  <a:lnTo>
                    <a:pt x="958" y="1036"/>
                  </a:lnTo>
                  <a:lnTo>
                    <a:pt x="751" y="1217"/>
                  </a:lnTo>
                  <a:lnTo>
                    <a:pt x="415" y="1631"/>
                  </a:lnTo>
                  <a:lnTo>
                    <a:pt x="182" y="1967"/>
                  </a:lnTo>
                  <a:lnTo>
                    <a:pt x="1" y="2278"/>
                  </a:lnTo>
                  <a:lnTo>
                    <a:pt x="2252" y="3572"/>
                  </a:lnTo>
                  <a:lnTo>
                    <a:pt x="2252" y="3572"/>
                  </a:lnTo>
                  <a:lnTo>
                    <a:pt x="2433" y="3287"/>
                  </a:lnTo>
                  <a:lnTo>
                    <a:pt x="2640" y="3002"/>
                  </a:lnTo>
                  <a:lnTo>
                    <a:pt x="2873" y="2744"/>
                  </a:lnTo>
                  <a:lnTo>
                    <a:pt x="3132" y="2511"/>
                  </a:lnTo>
                  <a:lnTo>
                    <a:pt x="3391" y="2278"/>
                  </a:lnTo>
                  <a:lnTo>
                    <a:pt x="3649" y="2097"/>
                  </a:lnTo>
                  <a:lnTo>
                    <a:pt x="4193" y="1760"/>
                  </a:lnTo>
                  <a:lnTo>
                    <a:pt x="4684" y="1502"/>
                  </a:lnTo>
                  <a:lnTo>
                    <a:pt x="5098" y="1295"/>
                  </a:lnTo>
                  <a:lnTo>
                    <a:pt x="5538" y="1139"/>
                  </a:lnTo>
                  <a:lnTo>
                    <a:pt x="5538" y="1139"/>
                  </a:lnTo>
                  <a:lnTo>
                    <a:pt x="4969" y="958"/>
                  </a:lnTo>
                  <a:lnTo>
                    <a:pt x="4374" y="725"/>
                  </a:lnTo>
                  <a:lnTo>
                    <a:pt x="3805" y="441"/>
                  </a:lnTo>
                  <a:lnTo>
                    <a:pt x="3209" y="78"/>
                  </a:lnTo>
                  <a:lnTo>
                    <a:pt x="3209" y="78"/>
                  </a:lnTo>
                  <a:lnTo>
                    <a:pt x="3054"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46"/>
            <p:cNvSpPr/>
            <p:nvPr/>
          </p:nvSpPr>
          <p:spPr>
            <a:xfrm>
              <a:off x="6205519" y="4168323"/>
              <a:ext cx="73790" cy="46228"/>
            </a:xfrm>
            <a:custGeom>
              <a:rect b="b" l="l" r="r" t="t"/>
              <a:pathLst>
                <a:path extrusionOk="0" h="2692" w="4297">
                  <a:moveTo>
                    <a:pt x="3235" y="1"/>
                  </a:moveTo>
                  <a:lnTo>
                    <a:pt x="2795" y="78"/>
                  </a:lnTo>
                  <a:lnTo>
                    <a:pt x="2355" y="156"/>
                  </a:lnTo>
                  <a:lnTo>
                    <a:pt x="1812" y="285"/>
                  </a:lnTo>
                  <a:lnTo>
                    <a:pt x="1269" y="466"/>
                  </a:lnTo>
                  <a:lnTo>
                    <a:pt x="984" y="570"/>
                  </a:lnTo>
                  <a:lnTo>
                    <a:pt x="751" y="699"/>
                  </a:lnTo>
                  <a:lnTo>
                    <a:pt x="518" y="854"/>
                  </a:lnTo>
                  <a:lnTo>
                    <a:pt x="311" y="1036"/>
                  </a:lnTo>
                  <a:lnTo>
                    <a:pt x="156" y="1217"/>
                  </a:lnTo>
                  <a:lnTo>
                    <a:pt x="52" y="1424"/>
                  </a:lnTo>
                  <a:lnTo>
                    <a:pt x="1" y="1527"/>
                  </a:lnTo>
                  <a:lnTo>
                    <a:pt x="1" y="1631"/>
                  </a:lnTo>
                  <a:lnTo>
                    <a:pt x="1" y="1708"/>
                  </a:lnTo>
                  <a:lnTo>
                    <a:pt x="27" y="1812"/>
                  </a:lnTo>
                  <a:lnTo>
                    <a:pt x="52" y="1915"/>
                  </a:lnTo>
                  <a:lnTo>
                    <a:pt x="104" y="1993"/>
                  </a:lnTo>
                  <a:lnTo>
                    <a:pt x="234" y="2174"/>
                  </a:lnTo>
                  <a:lnTo>
                    <a:pt x="441" y="2304"/>
                  </a:lnTo>
                  <a:lnTo>
                    <a:pt x="673" y="2433"/>
                  </a:lnTo>
                  <a:lnTo>
                    <a:pt x="932" y="2536"/>
                  </a:lnTo>
                  <a:lnTo>
                    <a:pt x="1243" y="2614"/>
                  </a:lnTo>
                  <a:lnTo>
                    <a:pt x="1553" y="2666"/>
                  </a:lnTo>
                  <a:lnTo>
                    <a:pt x="1890" y="2692"/>
                  </a:lnTo>
                  <a:lnTo>
                    <a:pt x="2226" y="2692"/>
                  </a:lnTo>
                  <a:lnTo>
                    <a:pt x="2588" y="2640"/>
                  </a:lnTo>
                  <a:lnTo>
                    <a:pt x="2925" y="2562"/>
                  </a:lnTo>
                  <a:lnTo>
                    <a:pt x="3235" y="2459"/>
                  </a:lnTo>
                  <a:lnTo>
                    <a:pt x="3546" y="2304"/>
                  </a:lnTo>
                  <a:lnTo>
                    <a:pt x="3805" y="2122"/>
                  </a:lnTo>
                  <a:lnTo>
                    <a:pt x="4037" y="1915"/>
                  </a:lnTo>
                  <a:lnTo>
                    <a:pt x="4167" y="1708"/>
                  </a:lnTo>
                  <a:lnTo>
                    <a:pt x="4270" y="1501"/>
                  </a:lnTo>
                  <a:lnTo>
                    <a:pt x="4296" y="1320"/>
                  </a:lnTo>
                  <a:lnTo>
                    <a:pt x="4270" y="1139"/>
                  </a:lnTo>
                  <a:lnTo>
                    <a:pt x="4219" y="958"/>
                  </a:lnTo>
                  <a:lnTo>
                    <a:pt x="4141" y="777"/>
                  </a:lnTo>
                  <a:lnTo>
                    <a:pt x="4037" y="647"/>
                  </a:lnTo>
                  <a:lnTo>
                    <a:pt x="3908" y="492"/>
                  </a:lnTo>
                  <a:lnTo>
                    <a:pt x="3779" y="363"/>
                  </a:lnTo>
                  <a:lnTo>
                    <a:pt x="3494" y="182"/>
                  </a:lnTo>
                  <a:lnTo>
                    <a:pt x="3313" y="52"/>
                  </a:lnTo>
                  <a:lnTo>
                    <a:pt x="323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46"/>
            <p:cNvSpPr/>
            <p:nvPr/>
          </p:nvSpPr>
          <p:spPr>
            <a:xfrm>
              <a:off x="6181529" y="4123434"/>
              <a:ext cx="91547" cy="84901"/>
            </a:xfrm>
            <a:custGeom>
              <a:rect b="b" l="l" r="r" t="t"/>
              <a:pathLst>
                <a:path extrusionOk="0" h="4944" w="5331">
                  <a:moveTo>
                    <a:pt x="3701" y="1"/>
                  </a:moveTo>
                  <a:lnTo>
                    <a:pt x="0" y="1916"/>
                  </a:lnTo>
                  <a:lnTo>
                    <a:pt x="1734" y="4555"/>
                  </a:lnTo>
                  <a:lnTo>
                    <a:pt x="1941" y="4659"/>
                  </a:lnTo>
                  <a:lnTo>
                    <a:pt x="2174" y="4762"/>
                  </a:lnTo>
                  <a:lnTo>
                    <a:pt x="2510" y="4840"/>
                  </a:lnTo>
                  <a:lnTo>
                    <a:pt x="2899" y="4918"/>
                  </a:lnTo>
                  <a:lnTo>
                    <a:pt x="3338" y="4943"/>
                  </a:lnTo>
                  <a:lnTo>
                    <a:pt x="3571" y="4943"/>
                  </a:lnTo>
                  <a:lnTo>
                    <a:pt x="3804" y="4918"/>
                  </a:lnTo>
                  <a:lnTo>
                    <a:pt x="4063" y="4866"/>
                  </a:lnTo>
                  <a:lnTo>
                    <a:pt x="4322" y="4788"/>
                  </a:lnTo>
                  <a:lnTo>
                    <a:pt x="4555" y="4711"/>
                  </a:lnTo>
                  <a:lnTo>
                    <a:pt x="4762" y="4607"/>
                  </a:lnTo>
                  <a:lnTo>
                    <a:pt x="4917" y="4504"/>
                  </a:lnTo>
                  <a:lnTo>
                    <a:pt x="5046" y="4374"/>
                  </a:lnTo>
                  <a:lnTo>
                    <a:pt x="5150" y="4245"/>
                  </a:lnTo>
                  <a:lnTo>
                    <a:pt x="5227" y="4115"/>
                  </a:lnTo>
                  <a:lnTo>
                    <a:pt x="5279" y="3986"/>
                  </a:lnTo>
                  <a:lnTo>
                    <a:pt x="5305" y="3882"/>
                  </a:lnTo>
                  <a:lnTo>
                    <a:pt x="5331" y="3650"/>
                  </a:lnTo>
                  <a:lnTo>
                    <a:pt x="5305" y="3443"/>
                  </a:lnTo>
                  <a:lnTo>
                    <a:pt x="5253" y="3287"/>
                  </a:lnTo>
                  <a:lnTo>
                    <a:pt x="3701" y="1"/>
                  </a:lnTo>
                  <a:close/>
                </a:path>
              </a:pathLst>
            </a:custGeom>
            <a:solidFill>
              <a:srgbClr val="EDCF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46"/>
            <p:cNvSpPr/>
            <p:nvPr/>
          </p:nvSpPr>
          <p:spPr>
            <a:xfrm>
              <a:off x="5959781" y="3680848"/>
              <a:ext cx="304863" cy="488386"/>
            </a:xfrm>
            <a:custGeom>
              <a:rect b="b" l="l" r="r" t="t"/>
              <a:pathLst>
                <a:path extrusionOk="0" h="28440" w="17753">
                  <a:moveTo>
                    <a:pt x="4633" y="1"/>
                  </a:moveTo>
                  <a:lnTo>
                    <a:pt x="4193" y="27"/>
                  </a:lnTo>
                  <a:lnTo>
                    <a:pt x="3779" y="104"/>
                  </a:lnTo>
                  <a:lnTo>
                    <a:pt x="3365" y="208"/>
                  </a:lnTo>
                  <a:lnTo>
                    <a:pt x="2977" y="337"/>
                  </a:lnTo>
                  <a:lnTo>
                    <a:pt x="2614" y="518"/>
                  </a:lnTo>
                  <a:lnTo>
                    <a:pt x="2252" y="699"/>
                  </a:lnTo>
                  <a:lnTo>
                    <a:pt x="1916" y="932"/>
                  </a:lnTo>
                  <a:lnTo>
                    <a:pt x="1579" y="1165"/>
                  </a:lnTo>
                  <a:lnTo>
                    <a:pt x="1295" y="1424"/>
                  </a:lnTo>
                  <a:lnTo>
                    <a:pt x="1036" y="1683"/>
                  </a:lnTo>
                  <a:lnTo>
                    <a:pt x="777" y="1993"/>
                  </a:lnTo>
                  <a:lnTo>
                    <a:pt x="570" y="2278"/>
                  </a:lnTo>
                  <a:lnTo>
                    <a:pt x="389" y="2588"/>
                  </a:lnTo>
                  <a:lnTo>
                    <a:pt x="234" y="2925"/>
                  </a:lnTo>
                  <a:lnTo>
                    <a:pt x="130" y="3261"/>
                  </a:lnTo>
                  <a:lnTo>
                    <a:pt x="53" y="3598"/>
                  </a:lnTo>
                  <a:lnTo>
                    <a:pt x="1" y="3934"/>
                  </a:lnTo>
                  <a:lnTo>
                    <a:pt x="1" y="4270"/>
                  </a:lnTo>
                  <a:lnTo>
                    <a:pt x="53" y="4581"/>
                  </a:lnTo>
                  <a:lnTo>
                    <a:pt x="130" y="4917"/>
                  </a:lnTo>
                  <a:lnTo>
                    <a:pt x="467" y="5901"/>
                  </a:lnTo>
                  <a:lnTo>
                    <a:pt x="803" y="6884"/>
                  </a:lnTo>
                  <a:lnTo>
                    <a:pt x="1191" y="7893"/>
                  </a:lnTo>
                  <a:lnTo>
                    <a:pt x="1579" y="8876"/>
                  </a:lnTo>
                  <a:lnTo>
                    <a:pt x="1993" y="9860"/>
                  </a:lnTo>
                  <a:lnTo>
                    <a:pt x="2433" y="10817"/>
                  </a:lnTo>
                  <a:lnTo>
                    <a:pt x="3313" y="12758"/>
                  </a:lnTo>
                  <a:lnTo>
                    <a:pt x="4245" y="14621"/>
                  </a:lnTo>
                  <a:lnTo>
                    <a:pt x="5176" y="16407"/>
                  </a:lnTo>
                  <a:lnTo>
                    <a:pt x="6108" y="18114"/>
                  </a:lnTo>
                  <a:lnTo>
                    <a:pt x="7013" y="19719"/>
                  </a:lnTo>
                  <a:lnTo>
                    <a:pt x="7893" y="21194"/>
                  </a:lnTo>
                  <a:lnTo>
                    <a:pt x="8695" y="22539"/>
                  </a:lnTo>
                  <a:lnTo>
                    <a:pt x="9420" y="23730"/>
                  </a:lnTo>
                  <a:lnTo>
                    <a:pt x="10067" y="24739"/>
                  </a:lnTo>
                  <a:lnTo>
                    <a:pt x="10998" y="26136"/>
                  </a:lnTo>
                  <a:lnTo>
                    <a:pt x="11335" y="26654"/>
                  </a:lnTo>
                  <a:lnTo>
                    <a:pt x="11438" y="26913"/>
                  </a:lnTo>
                  <a:lnTo>
                    <a:pt x="11568" y="27145"/>
                  </a:lnTo>
                  <a:lnTo>
                    <a:pt x="11723" y="27378"/>
                  </a:lnTo>
                  <a:lnTo>
                    <a:pt x="11904" y="27585"/>
                  </a:lnTo>
                  <a:lnTo>
                    <a:pt x="12085" y="27741"/>
                  </a:lnTo>
                  <a:lnTo>
                    <a:pt x="12318" y="27896"/>
                  </a:lnTo>
                  <a:lnTo>
                    <a:pt x="12551" y="28051"/>
                  </a:lnTo>
                  <a:lnTo>
                    <a:pt x="12810" y="28155"/>
                  </a:lnTo>
                  <a:lnTo>
                    <a:pt x="13069" y="28258"/>
                  </a:lnTo>
                  <a:lnTo>
                    <a:pt x="13353" y="28336"/>
                  </a:lnTo>
                  <a:lnTo>
                    <a:pt x="13638" y="28388"/>
                  </a:lnTo>
                  <a:lnTo>
                    <a:pt x="13948" y="28413"/>
                  </a:lnTo>
                  <a:lnTo>
                    <a:pt x="14233" y="28439"/>
                  </a:lnTo>
                  <a:lnTo>
                    <a:pt x="14544" y="28439"/>
                  </a:lnTo>
                  <a:lnTo>
                    <a:pt x="14828" y="28413"/>
                  </a:lnTo>
                  <a:lnTo>
                    <a:pt x="15139" y="28362"/>
                  </a:lnTo>
                  <a:lnTo>
                    <a:pt x="15423" y="28310"/>
                  </a:lnTo>
                  <a:lnTo>
                    <a:pt x="15708" y="28258"/>
                  </a:lnTo>
                  <a:lnTo>
                    <a:pt x="15993" y="28155"/>
                  </a:lnTo>
                  <a:lnTo>
                    <a:pt x="16251" y="28051"/>
                  </a:lnTo>
                  <a:lnTo>
                    <a:pt x="16510" y="27922"/>
                  </a:lnTo>
                  <a:lnTo>
                    <a:pt x="16743" y="27792"/>
                  </a:lnTo>
                  <a:lnTo>
                    <a:pt x="16950" y="27637"/>
                  </a:lnTo>
                  <a:lnTo>
                    <a:pt x="17157" y="27482"/>
                  </a:lnTo>
                  <a:lnTo>
                    <a:pt x="17312" y="27301"/>
                  </a:lnTo>
                  <a:lnTo>
                    <a:pt x="17468" y="27094"/>
                  </a:lnTo>
                  <a:lnTo>
                    <a:pt x="17571" y="26887"/>
                  </a:lnTo>
                  <a:lnTo>
                    <a:pt x="17675" y="26680"/>
                  </a:lnTo>
                  <a:lnTo>
                    <a:pt x="17726" y="26447"/>
                  </a:lnTo>
                  <a:lnTo>
                    <a:pt x="17752" y="26188"/>
                  </a:lnTo>
                  <a:lnTo>
                    <a:pt x="17726" y="25929"/>
                  </a:lnTo>
                  <a:lnTo>
                    <a:pt x="17649" y="25670"/>
                  </a:lnTo>
                  <a:lnTo>
                    <a:pt x="17519" y="24998"/>
                  </a:lnTo>
                  <a:lnTo>
                    <a:pt x="17131" y="23160"/>
                  </a:lnTo>
                  <a:lnTo>
                    <a:pt x="16821" y="21892"/>
                  </a:lnTo>
                  <a:lnTo>
                    <a:pt x="16458" y="20417"/>
                  </a:lnTo>
                  <a:lnTo>
                    <a:pt x="16044" y="18813"/>
                  </a:lnTo>
                  <a:lnTo>
                    <a:pt x="15579" y="17105"/>
                  </a:lnTo>
                  <a:lnTo>
                    <a:pt x="15061" y="15294"/>
                  </a:lnTo>
                  <a:lnTo>
                    <a:pt x="14466" y="13431"/>
                  </a:lnTo>
                  <a:lnTo>
                    <a:pt x="13819" y="11568"/>
                  </a:lnTo>
                  <a:lnTo>
                    <a:pt x="13146" y="9704"/>
                  </a:lnTo>
                  <a:lnTo>
                    <a:pt x="12784" y="8799"/>
                  </a:lnTo>
                  <a:lnTo>
                    <a:pt x="12396" y="7919"/>
                  </a:lnTo>
                  <a:lnTo>
                    <a:pt x="12008" y="7039"/>
                  </a:lnTo>
                  <a:lnTo>
                    <a:pt x="11620" y="6211"/>
                  </a:lnTo>
                  <a:lnTo>
                    <a:pt x="11205" y="5383"/>
                  </a:lnTo>
                  <a:lnTo>
                    <a:pt x="10791" y="4607"/>
                  </a:lnTo>
                  <a:lnTo>
                    <a:pt x="10352" y="3882"/>
                  </a:lnTo>
                  <a:lnTo>
                    <a:pt x="9912" y="3184"/>
                  </a:lnTo>
                  <a:lnTo>
                    <a:pt x="9498" y="2614"/>
                  </a:lnTo>
                  <a:lnTo>
                    <a:pt x="9084" y="2123"/>
                  </a:lnTo>
                  <a:lnTo>
                    <a:pt x="8644" y="1657"/>
                  </a:lnTo>
                  <a:lnTo>
                    <a:pt x="8204" y="1269"/>
                  </a:lnTo>
                  <a:lnTo>
                    <a:pt x="7764" y="958"/>
                  </a:lnTo>
                  <a:lnTo>
                    <a:pt x="7324" y="673"/>
                  </a:lnTo>
                  <a:lnTo>
                    <a:pt x="6858" y="441"/>
                  </a:lnTo>
                  <a:lnTo>
                    <a:pt x="6418" y="259"/>
                  </a:lnTo>
                  <a:lnTo>
                    <a:pt x="5953" y="130"/>
                  </a:lnTo>
                  <a:lnTo>
                    <a:pt x="5513" y="52"/>
                  </a:lnTo>
                  <a:lnTo>
                    <a:pt x="5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46"/>
            <p:cNvSpPr/>
            <p:nvPr/>
          </p:nvSpPr>
          <p:spPr>
            <a:xfrm>
              <a:off x="5756269" y="3617756"/>
              <a:ext cx="1339" cy="2232"/>
            </a:xfrm>
            <a:custGeom>
              <a:rect b="b" l="l" r="r" t="t"/>
              <a:pathLst>
                <a:path extrusionOk="0" h="130" w="78">
                  <a:moveTo>
                    <a:pt x="0" y="0"/>
                  </a:moveTo>
                  <a:lnTo>
                    <a:pt x="0" y="26"/>
                  </a:lnTo>
                  <a:lnTo>
                    <a:pt x="26" y="130"/>
                  </a:lnTo>
                  <a:lnTo>
                    <a:pt x="78" y="130"/>
                  </a:lnTo>
                  <a:lnTo>
                    <a:pt x="78" y="104"/>
                  </a:lnTo>
                  <a:lnTo>
                    <a:pt x="52" y="0"/>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46"/>
            <p:cNvSpPr/>
            <p:nvPr/>
          </p:nvSpPr>
          <p:spPr>
            <a:xfrm>
              <a:off x="5758485" y="3622633"/>
              <a:ext cx="431511" cy="541707"/>
            </a:xfrm>
            <a:custGeom>
              <a:rect b="b" l="l" r="r" t="t"/>
              <a:pathLst>
                <a:path extrusionOk="0" h="31545" w="25128">
                  <a:moveTo>
                    <a:pt x="1" y="1"/>
                  </a:moveTo>
                  <a:lnTo>
                    <a:pt x="1" y="27"/>
                  </a:lnTo>
                  <a:lnTo>
                    <a:pt x="104" y="208"/>
                  </a:lnTo>
                  <a:lnTo>
                    <a:pt x="130" y="208"/>
                  </a:lnTo>
                  <a:lnTo>
                    <a:pt x="130" y="182"/>
                  </a:lnTo>
                  <a:lnTo>
                    <a:pt x="53" y="1"/>
                  </a:lnTo>
                  <a:close/>
                  <a:moveTo>
                    <a:pt x="208" y="363"/>
                  </a:moveTo>
                  <a:lnTo>
                    <a:pt x="208" y="389"/>
                  </a:lnTo>
                  <a:lnTo>
                    <a:pt x="311" y="570"/>
                  </a:lnTo>
                  <a:lnTo>
                    <a:pt x="337" y="570"/>
                  </a:lnTo>
                  <a:lnTo>
                    <a:pt x="337" y="544"/>
                  </a:lnTo>
                  <a:lnTo>
                    <a:pt x="234" y="363"/>
                  </a:lnTo>
                  <a:close/>
                  <a:moveTo>
                    <a:pt x="415" y="700"/>
                  </a:moveTo>
                  <a:lnTo>
                    <a:pt x="415" y="751"/>
                  </a:lnTo>
                  <a:lnTo>
                    <a:pt x="518" y="932"/>
                  </a:lnTo>
                  <a:lnTo>
                    <a:pt x="544" y="932"/>
                  </a:lnTo>
                  <a:lnTo>
                    <a:pt x="570" y="907"/>
                  </a:lnTo>
                  <a:lnTo>
                    <a:pt x="441" y="725"/>
                  </a:lnTo>
                  <a:lnTo>
                    <a:pt x="415" y="700"/>
                  </a:lnTo>
                  <a:close/>
                  <a:moveTo>
                    <a:pt x="622" y="1062"/>
                  </a:moveTo>
                  <a:lnTo>
                    <a:pt x="622" y="1088"/>
                  </a:lnTo>
                  <a:lnTo>
                    <a:pt x="751" y="1269"/>
                  </a:lnTo>
                  <a:lnTo>
                    <a:pt x="777" y="1269"/>
                  </a:lnTo>
                  <a:lnTo>
                    <a:pt x="777" y="1243"/>
                  </a:lnTo>
                  <a:lnTo>
                    <a:pt x="674" y="1062"/>
                  </a:lnTo>
                  <a:close/>
                  <a:moveTo>
                    <a:pt x="855" y="1398"/>
                  </a:moveTo>
                  <a:lnTo>
                    <a:pt x="855" y="1450"/>
                  </a:lnTo>
                  <a:lnTo>
                    <a:pt x="984" y="1605"/>
                  </a:lnTo>
                  <a:lnTo>
                    <a:pt x="1010" y="1631"/>
                  </a:lnTo>
                  <a:lnTo>
                    <a:pt x="1010" y="1579"/>
                  </a:lnTo>
                  <a:lnTo>
                    <a:pt x="906" y="1424"/>
                  </a:lnTo>
                  <a:lnTo>
                    <a:pt x="855" y="1398"/>
                  </a:lnTo>
                  <a:close/>
                  <a:moveTo>
                    <a:pt x="1088" y="1735"/>
                  </a:moveTo>
                  <a:lnTo>
                    <a:pt x="1088" y="1786"/>
                  </a:lnTo>
                  <a:lnTo>
                    <a:pt x="1217" y="1942"/>
                  </a:lnTo>
                  <a:lnTo>
                    <a:pt x="1243" y="1967"/>
                  </a:lnTo>
                  <a:lnTo>
                    <a:pt x="1243" y="1916"/>
                  </a:lnTo>
                  <a:lnTo>
                    <a:pt x="1139" y="1760"/>
                  </a:lnTo>
                  <a:lnTo>
                    <a:pt x="1088" y="1735"/>
                  </a:lnTo>
                  <a:close/>
                  <a:moveTo>
                    <a:pt x="1346" y="2071"/>
                  </a:moveTo>
                  <a:lnTo>
                    <a:pt x="1320" y="2123"/>
                  </a:lnTo>
                  <a:lnTo>
                    <a:pt x="1450" y="2278"/>
                  </a:lnTo>
                  <a:lnTo>
                    <a:pt x="1502" y="2278"/>
                  </a:lnTo>
                  <a:lnTo>
                    <a:pt x="1502" y="2252"/>
                  </a:lnTo>
                  <a:lnTo>
                    <a:pt x="1372" y="2097"/>
                  </a:lnTo>
                  <a:lnTo>
                    <a:pt x="1346" y="2071"/>
                  </a:lnTo>
                  <a:close/>
                  <a:moveTo>
                    <a:pt x="1579" y="2407"/>
                  </a:moveTo>
                  <a:lnTo>
                    <a:pt x="1579" y="2433"/>
                  </a:lnTo>
                  <a:lnTo>
                    <a:pt x="1709" y="2614"/>
                  </a:lnTo>
                  <a:lnTo>
                    <a:pt x="1734" y="2614"/>
                  </a:lnTo>
                  <a:lnTo>
                    <a:pt x="1760" y="2589"/>
                  </a:lnTo>
                  <a:lnTo>
                    <a:pt x="1631" y="2407"/>
                  </a:lnTo>
                  <a:close/>
                  <a:moveTo>
                    <a:pt x="1838" y="2744"/>
                  </a:moveTo>
                  <a:lnTo>
                    <a:pt x="1838" y="2770"/>
                  </a:lnTo>
                  <a:lnTo>
                    <a:pt x="1967" y="2925"/>
                  </a:lnTo>
                  <a:lnTo>
                    <a:pt x="2019" y="2925"/>
                  </a:lnTo>
                  <a:lnTo>
                    <a:pt x="2019" y="2899"/>
                  </a:lnTo>
                  <a:lnTo>
                    <a:pt x="1890" y="2744"/>
                  </a:lnTo>
                  <a:close/>
                  <a:moveTo>
                    <a:pt x="2097" y="3054"/>
                  </a:moveTo>
                  <a:lnTo>
                    <a:pt x="2097" y="3080"/>
                  </a:lnTo>
                  <a:lnTo>
                    <a:pt x="2226" y="3235"/>
                  </a:lnTo>
                  <a:lnTo>
                    <a:pt x="2278" y="3261"/>
                  </a:lnTo>
                  <a:lnTo>
                    <a:pt x="2278" y="3210"/>
                  </a:lnTo>
                  <a:lnTo>
                    <a:pt x="2149" y="3054"/>
                  </a:lnTo>
                  <a:close/>
                  <a:moveTo>
                    <a:pt x="2381" y="3365"/>
                  </a:moveTo>
                  <a:lnTo>
                    <a:pt x="2381" y="3417"/>
                  </a:lnTo>
                  <a:lnTo>
                    <a:pt x="2511" y="3572"/>
                  </a:lnTo>
                  <a:lnTo>
                    <a:pt x="2537" y="3572"/>
                  </a:lnTo>
                  <a:lnTo>
                    <a:pt x="2537" y="3520"/>
                  </a:lnTo>
                  <a:lnTo>
                    <a:pt x="2407" y="3365"/>
                  </a:lnTo>
                  <a:close/>
                  <a:moveTo>
                    <a:pt x="2640" y="3675"/>
                  </a:moveTo>
                  <a:lnTo>
                    <a:pt x="2640" y="3701"/>
                  </a:lnTo>
                  <a:lnTo>
                    <a:pt x="2795" y="3856"/>
                  </a:lnTo>
                  <a:lnTo>
                    <a:pt x="2821" y="3856"/>
                  </a:lnTo>
                  <a:lnTo>
                    <a:pt x="2821" y="3831"/>
                  </a:lnTo>
                  <a:lnTo>
                    <a:pt x="2692" y="3675"/>
                  </a:lnTo>
                  <a:close/>
                  <a:moveTo>
                    <a:pt x="2925" y="3986"/>
                  </a:moveTo>
                  <a:lnTo>
                    <a:pt x="2925" y="4012"/>
                  </a:lnTo>
                  <a:lnTo>
                    <a:pt x="3054" y="4167"/>
                  </a:lnTo>
                  <a:lnTo>
                    <a:pt x="3106" y="4167"/>
                  </a:lnTo>
                  <a:lnTo>
                    <a:pt x="3106" y="4141"/>
                  </a:lnTo>
                  <a:lnTo>
                    <a:pt x="2951" y="3986"/>
                  </a:lnTo>
                  <a:close/>
                  <a:moveTo>
                    <a:pt x="3209" y="4271"/>
                  </a:moveTo>
                  <a:lnTo>
                    <a:pt x="3209" y="4322"/>
                  </a:lnTo>
                  <a:lnTo>
                    <a:pt x="3339" y="4478"/>
                  </a:lnTo>
                  <a:lnTo>
                    <a:pt x="3391" y="4478"/>
                  </a:lnTo>
                  <a:lnTo>
                    <a:pt x="3391" y="4426"/>
                  </a:lnTo>
                  <a:lnTo>
                    <a:pt x="3235" y="4271"/>
                  </a:lnTo>
                  <a:close/>
                  <a:moveTo>
                    <a:pt x="3494" y="4581"/>
                  </a:moveTo>
                  <a:lnTo>
                    <a:pt x="3494" y="4607"/>
                  </a:lnTo>
                  <a:lnTo>
                    <a:pt x="3649" y="4762"/>
                  </a:lnTo>
                  <a:lnTo>
                    <a:pt x="3675" y="4762"/>
                  </a:lnTo>
                  <a:lnTo>
                    <a:pt x="3675" y="4710"/>
                  </a:lnTo>
                  <a:lnTo>
                    <a:pt x="3546" y="4581"/>
                  </a:lnTo>
                  <a:close/>
                  <a:moveTo>
                    <a:pt x="3779" y="4866"/>
                  </a:moveTo>
                  <a:lnTo>
                    <a:pt x="3779" y="4892"/>
                  </a:lnTo>
                  <a:lnTo>
                    <a:pt x="3934" y="5047"/>
                  </a:lnTo>
                  <a:lnTo>
                    <a:pt x="3986" y="5047"/>
                  </a:lnTo>
                  <a:lnTo>
                    <a:pt x="3986" y="5021"/>
                  </a:lnTo>
                  <a:lnTo>
                    <a:pt x="3830" y="4866"/>
                  </a:lnTo>
                  <a:close/>
                  <a:moveTo>
                    <a:pt x="4089" y="5150"/>
                  </a:moveTo>
                  <a:lnTo>
                    <a:pt x="4089" y="5202"/>
                  </a:lnTo>
                  <a:lnTo>
                    <a:pt x="4245" y="5331"/>
                  </a:lnTo>
                  <a:lnTo>
                    <a:pt x="4270" y="5331"/>
                  </a:lnTo>
                  <a:lnTo>
                    <a:pt x="4270" y="5306"/>
                  </a:lnTo>
                  <a:lnTo>
                    <a:pt x="4115" y="5150"/>
                  </a:lnTo>
                  <a:close/>
                  <a:moveTo>
                    <a:pt x="4400" y="5435"/>
                  </a:moveTo>
                  <a:lnTo>
                    <a:pt x="4400" y="5461"/>
                  </a:lnTo>
                  <a:lnTo>
                    <a:pt x="4555" y="5616"/>
                  </a:lnTo>
                  <a:lnTo>
                    <a:pt x="4581" y="5616"/>
                  </a:lnTo>
                  <a:lnTo>
                    <a:pt x="4581" y="5564"/>
                  </a:lnTo>
                  <a:lnTo>
                    <a:pt x="4426" y="5435"/>
                  </a:lnTo>
                  <a:close/>
                  <a:moveTo>
                    <a:pt x="4710" y="5720"/>
                  </a:moveTo>
                  <a:lnTo>
                    <a:pt x="4710" y="5745"/>
                  </a:lnTo>
                  <a:lnTo>
                    <a:pt x="4866" y="5875"/>
                  </a:lnTo>
                  <a:lnTo>
                    <a:pt x="4891" y="5875"/>
                  </a:lnTo>
                  <a:lnTo>
                    <a:pt x="4891" y="5849"/>
                  </a:lnTo>
                  <a:lnTo>
                    <a:pt x="4736" y="5720"/>
                  </a:lnTo>
                  <a:close/>
                  <a:moveTo>
                    <a:pt x="5021" y="5978"/>
                  </a:moveTo>
                  <a:lnTo>
                    <a:pt x="5021" y="6030"/>
                  </a:lnTo>
                  <a:lnTo>
                    <a:pt x="5176" y="6160"/>
                  </a:lnTo>
                  <a:lnTo>
                    <a:pt x="5202" y="6160"/>
                  </a:lnTo>
                  <a:lnTo>
                    <a:pt x="5202" y="6108"/>
                  </a:lnTo>
                  <a:lnTo>
                    <a:pt x="5047" y="5978"/>
                  </a:lnTo>
                  <a:close/>
                  <a:moveTo>
                    <a:pt x="5331" y="6237"/>
                  </a:moveTo>
                  <a:lnTo>
                    <a:pt x="5331" y="6289"/>
                  </a:lnTo>
                  <a:lnTo>
                    <a:pt x="5487" y="6418"/>
                  </a:lnTo>
                  <a:lnTo>
                    <a:pt x="5512" y="6418"/>
                  </a:lnTo>
                  <a:lnTo>
                    <a:pt x="5512" y="6367"/>
                  </a:lnTo>
                  <a:lnTo>
                    <a:pt x="5357" y="6237"/>
                  </a:lnTo>
                  <a:close/>
                  <a:moveTo>
                    <a:pt x="5668" y="6496"/>
                  </a:moveTo>
                  <a:lnTo>
                    <a:pt x="5642" y="6522"/>
                  </a:lnTo>
                  <a:lnTo>
                    <a:pt x="5642" y="6548"/>
                  </a:lnTo>
                  <a:lnTo>
                    <a:pt x="5797" y="6677"/>
                  </a:lnTo>
                  <a:lnTo>
                    <a:pt x="5849" y="6677"/>
                  </a:lnTo>
                  <a:lnTo>
                    <a:pt x="5849" y="6625"/>
                  </a:lnTo>
                  <a:lnTo>
                    <a:pt x="5668" y="6496"/>
                  </a:lnTo>
                  <a:close/>
                  <a:moveTo>
                    <a:pt x="6004" y="6755"/>
                  </a:moveTo>
                  <a:lnTo>
                    <a:pt x="5952" y="6781"/>
                  </a:lnTo>
                  <a:lnTo>
                    <a:pt x="5978" y="6806"/>
                  </a:lnTo>
                  <a:lnTo>
                    <a:pt x="6134" y="6936"/>
                  </a:lnTo>
                  <a:lnTo>
                    <a:pt x="6159" y="6936"/>
                  </a:lnTo>
                  <a:lnTo>
                    <a:pt x="6159" y="6884"/>
                  </a:lnTo>
                  <a:lnTo>
                    <a:pt x="6004" y="6755"/>
                  </a:lnTo>
                  <a:close/>
                  <a:moveTo>
                    <a:pt x="6289" y="7013"/>
                  </a:moveTo>
                  <a:lnTo>
                    <a:pt x="6289" y="7065"/>
                  </a:lnTo>
                  <a:lnTo>
                    <a:pt x="6470" y="7195"/>
                  </a:lnTo>
                  <a:lnTo>
                    <a:pt x="6496" y="7169"/>
                  </a:lnTo>
                  <a:lnTo>
                    <a:pt x="6496" y="7143"/>
                  </a:lnTo>
                  <a:lnTo>
                    <a:pt x="6315" y="7013"/>
                  </a:lnTo>
                  <a:close/>
                  <a:moveTo>
                    <a:pt x="6625" y="7272"/>
                  </a:moveTo>
                  <a:lnTo>
                    <a:pt x="6625" y="7298"/>
                  </a:lnTo>
                  <a:lnTo>
                    <a:pt x="6780" y="7427"/>
                  </a:lnTo>
                  <a:lnTo>
                    <a:pt x="6832" y="7427"/>
                  </a:lnTo>
                  <a:lnTo>
                    <a:pt x="6832" y="7376"/>
                  </a:lnTo>
                  <a:lnTo>
                    <a:pt x="6651" y="7272"/>
                  </a:lnTo>
                  <a:close/>
                  <a:moveTo>
                    <a:pt x="6962" y="7505"/>
                  </a:moveTo>
                  <a:lnTo>
                    <a:pt x="6962" y="7557"/>
                  </a:lnTo>
                  <a:lnTo>
                    <a:pt x="7117" y="7660"/>
                  </a:lnTo>
                  <a:lnTo>
                    <a:pt x="7169" y="7660"/>
                  </a:lnTo>
                  <a:lnTo>
                    <a:pt x="7169" y="7634"/>
                  </a:lnTo>
                  <a:lnTo>
                    <a:pt x="6987" y="7505"/>
                  </a:lnTo>
                  <a:close/>
                  <a:moveTo>
                    <a:pt x="7324" y="7738"/>
                  </a:moveTo>
                  <a:lnTo>
                    <a:pt x="7298" y="7764"/>
                  </a:lnTo>
                  <a:lnTo>
                    <a:pt x="7298" y="7790"/>
                  </a:lnTo>
                  <a:lnTo>
                    <a:pt x="7453" y="7919"/>
                  </a:lnTo>
                  <a:lnTo>
                    <a:pt x="7505" y="7893"/>
                  </a:lnTo>
                  <a:lnTo>
                    <a:pt x="7505" y="7867"/>
                  </a:lnTo>
                  <a:lnTo>
                    <a:pt x="7324" y="7738"/>
                  </a:lnTo>
                  <a:close/>
                  <a:moveTo>
                    <a:pt x="7660" y="7971"/>
                  </a:moveTo>
                  <a:lnTo>
                    <a:pt x="7634" y="7997"/>
                  </a:lnTo>
                  <a:lnTo>
                    <a:pt x="7634" y="8023"/>
                  </a:lnTo>
                  <a:lnTo>
                    <a:pt x="7816" y="8152"/>
                  </a:lnTo>
                  <a:lnTo>
                    <a:pt x="7841" y="8126"/>
                  </a:lnTo>
                  <a:lnTo>
                    <a:pt x="7841" y="8100"/>
                  </a:lnTo>
                  <a:lnTo>
                    <a:pt x="7660" y="7971"/>
                  </a:lnTo>
                  <a:close/>
                  <a:moveTo>
                    <a:pt x="7997" y="8204"/>
                  </a:moveTo>
                  <a:lnTo>
                    <a:pt x="7971" y="8230"/>
                  </a:lnTo>
                  <a:lnTo>
                    <a:pt x="7971" y="8256"/>
                  </a:lnTo>
                  <a:lnTo>
                    <a:pt x="8152" y="8359"/>
                  </a:lnTo>
                  <a:lnTo>
                    <a:pt x="8178" y="8359"/>
                  </a:lnTo>
                  <a:lnTo>
                    <a:pt x="8178" y="8333"/>
                  </a:lnTo>
                  <a:lnTo>
                    <a:pt x="7997" y="8204"/>
                  </a:lnTo>
                  <a:close/>
                  <a:moveTo>
                    <a:pt x="8307" y="8437"/>
                  </a:moveTo>
                  <a:lnTo>
                    <a:pt x="8333" y="8488"/>
                  </a:lnTo>
                  <a:lnTo>
                    <a:pt x="8488" y="8592"/>
                  </a:lnTo>
                  <a:lnTo>
                    <a:pt x="8540" y="8592"/>
                  </a:lnTo>
                  <a:lnTo>
                    <a:pt x="8514" y="8540"/>
                  </a:lnTo>
                  <a:lnTo>
                    <a:pt x="8359" y="8437"/>
                  </a:lnTo>
                  <a:close/>
                  <a:moveTo>
                    <a:pt x="8669" y="8670"/>
                  </a:moveTo>
                  <a:lnTo>
                    <a:pt x="8669" y="8695"/>
                  </a:lnTo>
                  <a:lnTo>
                    <a:pt x="8851" y="8799"/>
                  </a:lnTo>
                  <a:lnTo>
                    <a:pt x="8876" y="8799"/>
                  </a:lnTo>
                  <a:lnTo>
                    <a:pt x="8876" y="8773"/>
                  </a:lnTo>
                  <a:lnTo>
                    <a:pt x="8695" y="8670"/>
                  </a:lnTo>
                  <a:close/>
                  <a:moveTo>
                    <a:pt x="9006" y="8877"/>
                  </a:moveTo>
                  <a:lnTo>
                    <a:pt x="9032" y="8928"/>
                  </a:lnTo>
                  <a:lnTo>
                    <a:pt x="9213" y="9032"/>
                  </a:lnTo>
                  <a:lnTo>
                    <a:pt x="9239" y="9006"/>
                  </a:lnTo>
                  <a:lnTo>
                    <a:pt x="9239" y="8980"/>
                  </a:lnTo>
                  <a:lnTo>
                    <a:pt x="9058" y="8877"/>
                  </a:lnTo>
                  <a:close/>
                  <a:moveTo>
                    <a:pt x="9368" y="9084"/>
                  </a:moveTo>
                  <a:lnTo>
                    <a:pt x="9368" y="9135"/>
                  </a:lnTo>
                  <a:lnTo>
                    <a:pt x="9549" y="9239"/>
                  </a:lnTo>
                  <a:lnTo>
                    <a:pt x="9601" y="9239"/>
                  </a:lnTo>
                  <a:lnTo>
                    <a:pt x="9575" y="9187"/>
                  </a:lnTo>
                  <a:lnTo>
                    <a:pt x="9394" y="9084"/>
                  </a:lnTo>
                  <a:close/>
                  <a:moveTo>
                    <a:pt x="9756" y="9291"/>
                  </a:moveTo>
                  <a:lnTo>
                    <a:pt x="9730" y="9316"/>
                  </a:lnTo>
                  <a:lnTo>
                    <a:pt x="9730" y="9342"/>
                  </a:lnTo>
                  <a:lnTo>
                    <a:pt x="9912" y="9446"/>
                  </a:lnTo>
                  <a:lnTo>
                    <a:pt x="9963" y="9420"/>
                  </a:lnTo>
                  <a:lnTo>
                    <a:pt x="9937" y="9394"/>
                  </a:lnTo>
                  <a:lnTo>
                    <a:pt x="9756" y="9291"/>
                  </a:lnTo>
                  <a:close/>
                  <a:moveTo>
                    <a:pt x="10093" y="9498"/>
                  </a:moveTo>
                  <a:lnTo>
                    <a:pt x="10093" y="9549"/>
                  </a:lnTo>
                  <a:lnTo>
                    <a:pt x="10274" y="9653"/>
                  </a:lnTo>
                  <a:lnTo>
                    <a:pt x="10326" y="9627"/>
                  </a:lnTo>
                  <a:lnTo>
                    <a:pt x="10300" y="9601"/>
                  </a:lnTo>
                  <a:lnTo>
                    <a:pt x="10119" y="9498"/>
                  </a:lnTo>
                  <a:close/>
                  <a:moveTo>
                    <a:pt x="10455" y="9705"/>
                  </a:moveTo>
                  <a:lnTo>
                    <a:pt x="10455" y="9731"/>
                  </a:lnTo>
                  <a:lnTo>
                    <a:pt x="10636" y="9834"/>
                  </a:lnTo>
                  <a:lnTo>
                    <a:pt x="10688" y="9834"/>
                  </a:lnTo>
                  <a:lnTo>
                    <a:pt x="10662" y="9782"/>
                  </a:lnTo>
                  <a:lnTo>
                    <a:pt x="10481" y="9705"/>
                  </a:lnTo>
                  <a:close/>
                  <a:moveTo>
                    <a:pt x="10843" y="9886"/>
                  </a:moveTo>
                  <a:lnTo>
                    <a:pt x="10817" y="9912"/>
                  </a:lnTo>
                  <a:lnTo>
                    <a:pt x="10817" y="9938"/>
                  </a:lnTo>
                  <a:lnTo>
                    <a:pt x="10998" y="10041"/>
                  </a:lnTo>
                  <a:lnTo>
                    <a:pt x="11050" y="10015"/>
                  </a:lnTo>
                  <a:lnTo>
                    <a:pt x="11024" y="9989"/>
                  </a:lnTo>
                  <a:lnTo>
                    <a:pt x="10843" y="9886"/>
                  </a:lnTo>
                  <a:close/>
                  <a:moveTo>
                    <a:pt x="11179" y="10093"/>
                  </a:moveTo>
                  <a:lnTo>
                    <a:pt x="11179" y="10119"/>
                  </a:lnTo>
                  <a:lnTo>
                    <a:pt x="11386" y="10222"/>
                  </a:lnTo>
                  <a:lnTo>
                    <a:pt x="11412" y="10222"/>
                  </a:lnTo>
                  <a:lnTo>
                    <a:pt x="11386" y="10170"/>
                  </a:lnTo>
                  <a:lnTo>
                    <a:pt x="11205" y="10093"/>
                  </a:lnTo>
                  <a:close/>
                  <a:moveTo>
                    <a:pt x="11542" y="10274"/>
                  </a:moveTo>
                  <a:lnTo>
                    <a:pt x="11568" y="10326"/>
                  </a:lnTo>
                  <a:lnTo>
                    <a:pt x="11749" y="10403"/>
                  </a:lnTo>
                  <a:lnTo>
                    <a:pt x="11775" y="10403"/>
                  </a:lnTo>
                  <a:lnTo>
                    <a:pt x="11775" y="10352"/>
                  </a:lnTo>
                  <a:lnTo>
                    <a:pt x="11594" y="10274"/>
                  </a:lnTo>
                  <a:close/>
                  <a:moveTo>
                    <a:pt x="11904" y="10455"/>
                  </a:moveTo>
                  <a:lnTo>
                    <a:pt x="11930" y="10507"/>
                  </a:lnTo>
                  <a:lnTo>
                    <a:pt x="12111" y="10584"/>
                  </a:lnTo>
                  <a:lnTo>
                    <a:pt x="12137" y="10584"/>
                  </a:lnTo>
                  <a:lnTo>
                    <a:pt x="12137" y="10533"/>
                  </a:lnTo>
                  <a:lnTo>
                    <a:pt x="11956" y="10455"/>
                  </a:lnTo>
                  <a:close/>
                  <a:moveTo>
                    <a:pt x="12292" y="10636"/>
                  </a:moveTo>
                  <a:lnTo>
                    <a:pt x="12292" y="10662"/>
                  </a:lnTo>
                  <a:lnTo>
                    <a:pt x="12499" y="10766"/>
                  </a:lnTo>
                  <a:lnTo>
                    <a:pt x="12525" y="10740"/>
                  </a:lnTo>
                  <a:lnTo>
                    <a:pt x="12499" y="10714"/>
                  </a:lnTo>
                  <a:lnTo>
                    <a:pt x="12318" y="10636"/>
                  </a:lnTo>
                  <a:close/>
                  <a:moveTo>
                    <a:pt x="12706" y="10791"/>
                  </a:moveTo>
                  <a:lnTo>
                    <a:pt x="12654" y="10817"/>
                  </a:lnTo>
                  <a:lnTo>
                    <a:pt x="12680" y="10843"/>
                  </a:lnTo>
                  <a:lnTo>
                    <a:pt x="12861" y="10921"/>
                  </a:lnTo>
                  <a:lnTo>
                    <a:pt x="12887" y="10921"/>
                  </a:lnTo>
                  <a:lnTo>
                    <a:pt x="12887" y="10895"/>
                  </a:lnTo>
                  <a:lnTo>
                    <a:pt x="12706" y="10791"/>
                  </a:lnTo>
                  <a:close/>
                  <a:moveTo>
                    <a:pt x="13043" y="10973"/>
                  </a:moveTo>
                  <a:lnTo>
                    <a:pt x="13043" y="11024"/>
                  </a:lnTo>
                  <a:lnTo>
                    <a:pt x="13250" y="11102"/>
                  </a:lnTo>
                  <a:lnTo>
                    <a:pt x="13275" y="11076"/>
                  </a:lnTo>
                  <a:lnTo>
                    <a:pt x="13275" y="11050"/>
                  </a:lnTo>
                  <a:lnTo>
                    <a:pt x="13068" y="10973"/>
                  </a:lnTo>
                  <a:close/>
                  <a:moveTo>
                    <a:pt x="13457" y="11128"/>
                  </a:moveTo>
                  <a:lnTo>
                    <a:pt x="13431" y="11154"/>
                  </a:lnTo>
                  <a:lnTo>
                    <a:pt x="13431" y="11180"/>
                  </a:lnTo>
                  <a:lnTo>
                    <a:pt x="13612" y="11257"/>
                  </a:lnTo>
                  <a:lnTo>
                    <a:pt x="13664" y="11257"/>
                  </a:lnTo>
                  <a:lnTo>
                    <a:pt x="13638" y="11205"/>
                  </a:lnTo>
                  <a:lnTo>
                    <a:pt x="13457" y="11128"/>
                  </a:lnTo>
                  <a:close/>
                  <a:moveTo>
                    <a:pt x="13793" y="11309"/>
                  </a:moveTo>
                  <a:lnTo>
                    <a:pt x="13819" y="11335"/>
                  </a:lnTo>
                  <a:lnTo>
                    <a:pt x="14000" y="11412"/>
                  </a:lnTo>
                  <a:lnTo>
                    <a:pt x="14026" y="11412"/>
                  </a:lnTo>
                  <a:lnTo>
                    <a:pt x="14026" y="11387"/>
                  </a:lnTo>
                  <a:lnTo>
                    <a:pt x="13819" y="11309"/>
                  </a:lnTo>
                  <a:close/>
                  <a:moveTo>
                    <a:pt x="14181" y="11464"/>
                  </a:moveTo>
                  <a:lnTo>
                    <a:pt x="14181" y="11516"/>
                  </a:lnTo>
                  <a:lnTo>
                    <a:pt x="14388" y="11568"/>
                  </a:lnTo>
                  <a:lnTo>
                    <a:pt x="14414" y="11568"/>
                  </a:lnTo>
                  <a:lnTo>
                    <a:pt x="14414" y="11542"/>
                  </a:lnTo>
                  <a:lnTo>
                    <a:pt x="14207" y="11464"/>
                  </a:lnTo>
                  <a:close/>
                  <a:moveTo>
                    <a:pt x="14543" y="11645"/>
                  </a:moveTo>
                  <a:lnTo>
                    <a:pt x="14518" y="11697"/>
                  </a:lnTo>
                  <a:lnTo>
                    <a:pt x="14595" y="11878"/>
                  </a:lnTo>
                  <a:lnTo>
                    <a:pt x="14647" y="11878"/>
                  </a:lnTo>
                  <a:lnTo>
                    <a:pt x="14647" y="11852"/>
                  </a:lnTo>
                  <a:lnTo>
                    <a:pt x="14569" y="11671"/>
                  </a:lnTo>
                  <a:lnTo>
                    <a:pt x="14543" y="11645"/>
                  </a:lnTo>
                  <a:close/>
                  <a:moveTo>
                    <a:pt x="14699" y="12034"/>
                  </a:moveTo>
                  <a:lnTo>
                    <a:pt x="14699" y="12059"/>
                  </a:lnTo>
                  <a:lnTo>
                    <a:pt x="14776" y="12241"/>
                  </a:lnTo>
                  <a:lnTo>
                    <a:pt x="14802" y="12266"/>
                  </a:lnTo>
                  <a:lnTo>
                    <a:pt x="14828" y="12241"/>
                  </a:lnTo>
                  <a:lnTo>
                    <a:pt x="14750" y="12034"/>
                  </a:lnTo>
                  <a:close/>
                  <a:moveTo>
                    <a:pt x="14880" y="12396"/>
                  </a:moveTo>
                  <a:lnTo>
                    <a:pt x="14854" y="12448"/>
                  </a:lnTo>
                  <a:lnTo>
                    <a:pt x="14957" y="12629"/>
                  </a:lnTo>
                  <a:lnTo>
                    <a:pt x="14983" y="12655"/>
                  </a:lnTo>
                  <a:lnTo>
                    <a:pt x="14983" y="12603"/>
                  </a:lnTo>
                  <a:lnTo>
                    <a:pt x="14906" y="12422"/>
                  </a:lnTo>
                  <a:lnTo>
                    <a:pt x="14880" y="12396"/>
                  </a:lnTo>
                  <a:close/>
                  <a:moveTo>
                    <a:pt x="15035" y="12784"/>
                  </a:moveTo>
                  <a:lnTo>
                    <a:pt x="15035" y="12810"/>
                  </a:lnTo>
                  <a:lnTo>
                    <a:pt x="15113" y="13017"/>
                  </a:lnTo>
                  <a:lnTo>
                    <a:pt x="15164" y="13017"/>
                  </a:lnTo>
                  <a:lnTo>
                    <a:pt x="15164" y="12991"/>
                  </a:lnTo>
                  <a:lnTo>
                    <a:pt x="15087" y="12784"/>
                  </a:lnTo>
                  <a:close/>
                  <a:moveTo>
                    <a:pt x="15216" y="13146"/>
                  </a:moveTo>
                  <a:lnTo>
                    <a:pt x="15216" y="13198"/>
                  </a:lnTo>
                  <a:lnTo>
                    <a:pt x="15294" y="13379"/>
                  </a:lnTo>
                  <a:lnTo>
                    <a:pt x="15320" y="13405"/>
                  </a:lnTo>
                  <a:lnTo>
                    <a:pt x="15346" y="13353"/>
                  </a:lnTo>
                  <a:lnTo>
                    <a:pt x="15242" y="13172"/>
                  </a:lnTo>
                  <a:lnTo>
                    <a:pt x="15216" y="13146"/>
                  </a:lnTo>
                  <a:close/>
                  <a:moveTo>
                    <a:pt x="15397" y="13534"/>
                  </a:moveTo>
                  <a:lnTo>
                    <a:pt x="15372" y="13560"/>
                  </a:lnTo>
                  <a:lnTo>
                    <a:pt x="15475" y="13767"/>
                  </a:lnTo>
                  <a:lnTo>
                    <a:pt x="15501" y="13767"/>
                  </a:lnTo>
                  <a:lnTo>
                    <a:pt x="15527" y="13741"/>
                  </a:lnTo>
                  <a:lnTo>
                    <a:pt x="15423" y="13534"/>
                  </a:lnTo>
                  <a:close/>
                  <a:moveTo>
                    <a:pt x="15579" y="13897"/>
                  </a:moveTo>
                  <a:lnTo>
                    <a:pt x="15553" y="13948"/>
                  </a:lnTo>
                  <a:lnTo>
                    <a:pt x="15656" y="14130"/>
                  </a:lnTo>
                  <a:lnTo>
                    <a:pt x="15682" y="14130"/>
                  </a:lnTo>
                  <a:lnTo>
                    <a:pt x="15682" y="14104"/>
                  </a:lnTo>
                  <a:lnTo>
                    <a:pt x="15604" y="13923"/>
                  </a:lnTo>
                  <a:lnTo>
                    <a:pt x="15579" y="13897"/>
                  </a:lnTo>
                  <a:close/>
                  <a:moveTo>
                    <a:pt x="15734" y="14285"/>
                  </a:moveTo>
                  <a:lnTo>
                    <a:pt x="15734" y="14311"/>
                  </a:lnTo>
                  <a:lnTo>
                    <a:pt x="15811" y="14492"/>
                  </a:lnTo>
                  <a:lnTo>
                    <a:pt x="15863" y="14518"/>
                  </a:lnTo>
                  <a:lnTo>
                    <a:pt x="15863" y="14492"/>
                  </a:lnTo>
                  <a:lnTo>
                    <a:pt x="15786" y="14285"/>
                  </a:lnTo>
                  <a:close/>
                  <a:moveTo>
                    <a:pt x="15915" y="14647"/>
                  </a:moveTo>
                  <a:lnTo>
                    <a:pt x="15915" y="14699"/>
                  </a:lnTo>
                  <a:lnTo>
                    <a:pt x="15993" y="14880"/>
                  </a:lnTo>
                  <a:lnTo>
                    <a:pt x="16018" y="14880"/>
                  </a:lnTo>
                  <a:lnTo>
                    <a:pt x="16044" y="14854"/>
                  </a:lnTo>
                  <a:lnTo>
                    <a:pt x="15967" y="14673"/>
                  </a:lnTo>
                  <a:lnTo>
                    <a:pt x="15915" y="14647"/>
                  </a:lnTo>
                  <a:close/>
                  <a:moveTo>
                    <a:pt x="16096" y="15035"/>
                  </a:moveTo>
                  <a:lnTo>
                    <a:pt x="16096" y="15061"/>
                  </a:lnTo>
                  <a:lnTo>
                    <a:pt x="16174" y="15242"/>
                  </a:lnTo>
                  <a:lnTo>
                    <a:pt x="16200" y="15268"/>
                  </a:lnTo>
                  <a:lnTo>
                    <a:pt x="16225" y="15216"/>
                  </a:lnTo>
                  <a:lnTo>
                    <a:pt x="16122" y="15035"/>
                  </a:lnTo>
                  <a:close/>
                  <a:moveTo>
                    <a:pt x="16277" y="15398"/>
                  </a:moveTo>
                  <a:lnTo>
                    <a:pt x="16251" y="15423"/>
                  </a:lnTo>
                  <a:lnTo>
                    <a:pt x="16355" y="15630"/>
                  </a:lnTo>
                  <a:lnTo>
                    <a:pt x="16381" y="15630"/>
                  </a:lnTo>
                  <a:lnTo>
                    <a:pt x="16407" y="15605"/>
                  </a:lnTo>
                  <a:lnTo>
                    <a:pt x="16303" y="15423"/>
                  </a:lnTo>
                  <a:lnTo>
                    <a:pt x="16277" y="15398"/>
                  </a:lnTo>
                  <a:close/>
                  <a:moveTo>
                    <a:pt x="16458" y="15786"/>
                  </a:moveTo>
                  <a:lnTo>
                    <a:pt x="16432" y="15812"/>
                  </a:lnTo>
                  <a:lnTo>
                    <a:pt x="16536" y="15993"/>
                  </a:lnTo>
                  <a:lnTo>
                    <a:pt x="16562" y="16019"/>
                  </a:lnTo>
                  <a:lnTo>
                    <a:pt x="16588" y="15967"/>
                  </a:lnTo>
                  <a:lnTo>
                    <a:pt x="16484" y="15786"/>
                  </a:lnTo>
                  <a:close/>
                  <a:moveTo>
                    <a:pt x="16639" y="16148"/>
                  </a:moveTo>
                  <a:lnTo>
                    <a:pt x="16614" y="16174"/>
                  </a:lnTo>
                  <a:lnTo>
                    <a:pt x="16717" y="16355"/>
                  </a:lnTo>
                  <a:lnTo>
                    <a:pt x="16743" y="16381"/>
                  </a:lnTo>
                  <a:lnTo>
                    <a:pt x="16769" y="16355"/>
                  </a:lnTo>
                  <a:lnTo>
                    <a:pt x="16665" y="16148"/>
                  </a:lnTo>
                  <a:close/>
                  <a:moveTo>
                    <a:pt x="16821" y="16510"/>
                  </a:moveTo>
                  <a:lnTo>
                    <a:pt x="16795" y="16562"/>
                  </a:lnTo>
                  <a:lnTo>
                    <a:pt x="16898" y="16743"/>
                  </a:lnTo>
                  <a:lnTo>
                    <a:pt x="16924" y="16743"/>
                  </a:lnTo>
                  <a:lnTo>
                    <a:pt x="16950" y="16717"/>
                  </a:lnTo>
                  <a:lnTo>
                    <a:pt x="16846" y="16536"/>
                  </a:lnTo>
                  <a:lnTo>
                    <a:pt x="16821" y="16510"/>
                  </a:lnTo>
                  <a:close/>
                  <a:moveTo>
                    <a:pt x="17002" y="16898"/>
                  </a:moveTo>
                  <a:lnTo>
                    <a:pt x="16976" y="16924"/>
                  </a:lnTo>
                  <a:lnTo>
                    <a:pt x="17079" y="17105"/>
                  </a:lnTo>
                  <a:lnTo>
                    <a:pt x="17105" y="17131"/>
                  </a:lnTo>
                  <a:lnTo>
                    <a:pt x="17131" y="17080"/>
                  </a:lnTo>
                  <a:lnTo>
                    <a:pt x="17028" y="16898"/>
                  </a:lnTo>
                  <a:close/>
                  <a:moveTo>
                    <a:pt x="17183" y="17261"/>
                  </a:moveTo>
                  <a:lnTo>
                    <a:pt x="17157" y="17287"/>
                  </a:lnTo>
                  <a:lnTo>
                    <a:pt x="17260" y="17468"/>
                  </a:lnTo>
                  <a:lnTo>
                    <a:pt x="17286" y="17494"/>
                  </a:lnTo>
                  <a:lnTo>
                    <a:pt x="17312" y="17468"/>
                  </a:lnTo>
                  <a:lnTo>
                    <a:pt x="17209" y="17261"/>
                  </a:lnTo>
                  <a:close/>
                  <a:moveTo>
                    <a:pt x="17364" y="17623"/>
                  </a:moveTo>
                  <a:lnTo>
                    <a:pt x="17338" y="17675"/>
                  </a:lnTo>
                  <a:lnTo>
                    <a:pt x="17442" y="17856"/>
                  </a:lnTo>
                  <a:lnTo>
                    <a:pt x="17468" y="17856"/>
                  </a:lnTo>
                  <a:lnTo>
                    <a:pt x="17493" y="17830"/>
                  </a:lnTo>
                  <a:lnTo>
                    <a:pt x="17390" y="17649"/>
                  </a:lnTo>
                  <a:lnTo>
                    <a:pt x="17364" y="17623"/>
                  </a:lnTo>
                  <a:close/>
                  <a:moveTo>
                    <a:pt x="17545" y="18011"/>
                  </a:moveTo>
                  <a:lnTo>
                    <a:pt x="17545" y="18037"/>
                  </a:lnTo>
                  <a:lnTo>
                    <a:pt x="17623" y="18218"/>
                  </a:lnTo>
                  <a:lnTo>
                    <a:pt x="17649" y="18218"/>
                  </a:lnTo>
                  <a:lnTo>
                    <a:pt x="17675" y="18192"/>
                  </a:lnTo>
                  <a:lnTo>
                    <a:pt x="17571" y="18011"/>
                  </a:lnTo>
                  <a:close/>
                  <a:moveTo>
                    <a:pt x="17726" y="18373"/>
                  </a:moveTo>
                  <a:lnTo>
                    <a:pt x="17726" y="18399"/>
                  </a:lnTo>
                  <a:lnTo>
                    <a:pt x="17804" y="18580"/>
                  </a:lnTo>
                  <a:lnTo>
                    <a:pt x="17856" y="18606"/>
                  </a:lnTo>
                  <a:lnTo>
                    <a:pt x="17856" y="18554"/>
                  </a:lnTo>
                  <a:lnTo>
                    <a:pt x="17752" y="18373"/>
                  </a:lnTo>
                  <a:close/>
                  <a:moveTo>
                    <a:pt x="17907" y="18736"/>
                  </a:moveTo>
                  <a:lnTo>
                    <a:pt x="17907" y="18761"/>
                  </a:lnTo>
                  <a:lnTo>
                    <a:pt x="17985" y="18969"/>
                  </a:lnTo>
                  <a:lnTo>
                    <a:pt x="18037" y="18969"/>
                  </a:lnTo>
                  <a:lnTo>
                    <a:pt x="18037" y="18943"/>
                  </a:lnTo>
                  <a:lnTo>
                    <a:pt x="17959" y="18761"/>
                  </a:lnTo>
                  <a:lnTo>
                    <a:pt x="17907" y="18736"/>
                  </a:lnTo>
                  <a:close/>
                  <a:moveTo>
                    <a:pt x="18114" y="19098"/>
                  </a:moveTo>
                  <a:lnTo>
                    <a:pt x="18089" y="19150"/>
                  </a:lnTo>
                  <a:lnTo>
                    <a:pt x="18192" y="19331"/>
                  </a:lnTo>
                  <a:lnTo>
                    <a:pt x="18218" y="19331"/>
                  </a:lnTo>
                  <a:lnTo>
                    <a:pt x="18218" y="19305"/>
                  </a:lnTo>
                  <a:lnTo>
                    <a:pt x="18140" y="19124"/>
                  </a:lnTo>
                  <a:lnTo>
                    <a:pt x="18114" y="19098"/>
                  </a:lnTo>
                  <a:close/>
                  <a:moveTo>
                    <a:pt x="18296" y="19486"/>
                  </a:moveTo>
                  <a:lnTo>
                    <a:pt x="18270" y="19512"/>
                  </a:lnTo>
                  <a:lnTo>
                    <a:pt x="18373" y="19693"/>
                  </a:lnTo>
                  <a:lnTo>
                    <a:pt x="18399" y="19693"/>
                  </a:lnTo>
                  <a:lnTo>
                    <a:pt x="18425" y="19667"/>
                  </a:lnTo>
                  <a:lnTo>
                    <a:pt x="18321" y="19486"/>
                  </a:lnTo>
                  <a:close/>
                  <a:moveTo>
                    <a:pt x="18477" y="19848"/>
                  </a:moveTo>
                  <a:lnTo>
                    <a:pt x="18477" y="19874"/>
                  </a:lnTo>
                  <a:lnTo>
                    <a:pt x="18554" y="20055"/>
                  </a:lnTo>
                  <a:lnTo>
                    <a:pt x="18606" y="20081"/>
                  </a:lnTo>
                  <a:lnTo>
                    <a:pt x="18606" y="20029"/>
                  </a:lnTo>
                  <a:lnTo>
                    <a:pt x="18503" y="19848"/>
                  </a:lnTo>
                  <a:close/>
                  <a:moveTo>
                    <a:pt x="18658" y="20211"/>
                  </a:moveTo>
                  <a:lnTo>
                    <a:pt x="18658" y="20236"/>
                  </a:lnTo>
                  <a:lnTo>
                    <a:pt x="18761" y="20418"/>
                  </a:lnTo>
                  <a:lnTo>
                    <a:pt x="18787" y="20443"/>
                  </a:lnTo>
                  <a:lnTo>
                    <a:pt x="18787" y="20392"/>
                  </a:lnTo>
                  <a:lnTo>
                    <a:pt x="18710" y="20211"/>
                  </a:lnTo>
                  <a:close/>
                  <a:moveTo>
                    <a:pt x="18865" y="20573"/>
                  </a:moveTo>
                  <a:lnTo>
                    <a:pt x="18839" y="20599"/>
                  </a:lnTo>
                  <a:lnTo>
                    <a:pt x="18942" y="20806"/>
                  </a:lnTo>
                  <a:lnTo>
                    <a:pt x="18968" y="20806"/>
                  </a:lnTo>
                  <a:lnTo>
                    <a:pt x="18994" y="20780"/>
                  </a:lnTo>
                  <a:lnTo>
                    <a:pt x="18891" y="20599"/>
                  </a:lnTo>
                  <a:lnTo>
                    <a:pt x="18865" y="20573"/>
                  </a:lnTo>
                  <a:close/>
                  <a:moveTo>
                    <a:pt x="19046" y="20935"/>
                  </a:moveTo>
                  <a:lnTo>
                    <a:pt x="19046" y="20987"/>
                  </a:lnTo>
                  <a:lnTo>
                    <a:pt x="19124" y="21168"/>
                  </a:lnTo>
                  <a:lnTo>
                    <a:pt x="19175" y="21168"/>
                  </a:lnTo>
                  <a:lnTo>
                    <a:pt x="19175" y="21142"/>
                  </a:lnTo>
                  <a:lnTo>
                    <a:pt x="19072" y="20961"/>
                  </a:lnTo>
                  <a:lnTo>
                    <a:pt x="19046" y="20935"/>
                  </a:lnTo>
                  <a:close/>
                  <a:moveTo>
                    <a:pt x="19227" y="21297"/>
                  </a:moveTo>
                  <a:lnTo>
                    <a:pt x="19227" y="21349"/>
                  </a:lnTo>
                  <a:lnTo>
                    <a:pt x="19331" y="21530"/>
                  </a:lnTo>
                  <a:lnTo>
                    <a:pt x="19357" y="21530"/>
                  </a:lnTo>
                  <a:lnTo>
                    <a:pt x="19357" y="21504"/>
                  </a:lnTo>
                  <a:lnTo>
                    <a:pt x="19279" y="21323"/>
                  </a:lnTo>
                  <a:lnTo>
                    <a:pt x="19227" y="21297"/>
                  </a:lnTo>
                  <a:close/>
                  <a:moveTo>
                    <a:pt x="19434" y="21686"/>
                  </a:moveTo>
                  <a:lnTo>
                    <a:pt x="19408" y="21711"/>
                  </a:lnTo>
                  <a:lnTo>
                    <a:pt x="19512" y="21893"/>
                  </a:lnTo>
                  <a:lnTo>
                    <a:pt x="19538" y="21893"/>
                  </a:lnTo>
                  <a:lnTo>
                    <a:pt x="19564" y="21867"/>
                  </a:lnTo>
                  <a:lnTo>
                    <a:pt x="19460" y="21686"/>
                  </a:lnTo>
                  <a:close/>
                  <a:moveTo>
                    <a:pt x="19615" y="22048"/>
                  </a:moveTo>
                  <a:lnTo>
                    <a:pt x="19615" y="22074"/>
                  </a:lnTo>
                  <a:lnTo>
                    <a:pt x="19719" y="22255"/>
                  </a:lnTo>
                  <a:lnTo>
                    <a:pt x="19745" y="22255"/>
                  </a:lnTo>
                  <a:lnTo>
                    <a:pt x="19745" y="22229"/>
                  </a:lnTo>
                  <a:lnTo>
                    <a:pt x="19667" y="22048"/>
                  </a:lnTo>
                  <a:close/>
                  <a:moveTo>
                    <a:pt x="19822" y="22410"/>
                  </a:moveTo>
                  <a:lnTo>
                    <a:pt x="19796" y="22436"/>
                  </a:lnTo>
                  <a:lnTo>
                    <a:pt x="19900" y="22617"/>
                  </a:lnTo>
                  <a:lnTo>
                    <a:pt x="19926" y="22643"/>
                  </a:lnTo>
                  <a:lnTo>
                    <a:pt x="19952" y="22591"/>
                  </a:lnTo>
                  <a:lnTo>
                    <a:pt x="19848" y="22410"/>
                  </a:lnTo>
                  <a:close/>
                  <a:moveTo>
                    <a:pt x="20003" y="22772"/>
                  </a:moveTo>
                  <a:lnTo>
                    <a:pt x="20003" y="22798"/>
                  </a:lnTo>
                  <a:lnTo>
                    <a:pt x="20107" y="22979"/>
                  </a:lnTo>
                  <a:lnTo>
                    <a:pt x="20133" y="23005"/>
                  </a:lnTo>
                  <a:lnTo>
                    <a:pt x="20133" y="22954"/>
                  </a:lnTo>
                  <a:lnTo>
                    <a:pt x="20055" y="22772"/>
                  </a:lnTo>
                  <a:close/>
                  <a:moveTo>
                    <a:pt x="20210" y="23135"/>
                  </a:moveTo>
                  <a:lnTo>
                    <a:pt x="20185" y="23161"/>
                  </a:lnTo>
                  <a:lnTo>
                    <a:pt x="20288" y="23342"/>
                  </a:lnTo>
                  <a:lnTo>
                    <a:pt x="20340" y="23368"/>
                  </a:lnTo>
                  <a:lnTo>
                    <a:pt x="20340" y="23316"/>
                  </a:lnTo>
                  <a:lnTo>
                    <a:pt x="20236" y="23135"/>
                  </a:lnTo>
                  <a:close/>
                  <a:moveTo>
                    <a:pt x="20392" y="23497"/>
                  </a:moveTo>
                  <a:lnTo>
                    <a:pt x="20392" y="23523"/>
                  </a:lnTo>
                  <a:lnTo>
                    <a:pt x="20495" y="23704"/>
                  </a:lnTo>
                  <a:lnTo>
                    <a:pt x="20521" y="23730"/>
                  </a:lnTo>
                  <a:lnTo>
                    <a:pt x="20547" y="23678"/>
                  </a:lnTo>
                  <a:lnTo>
                    <a:pt x="20443" y="23497"/>
                  </a:lnTo>
                  <a:close/>
                  <a:moveTo>
                    <a:pt x="20599" y="23859"/>
                  </a:moveTo>
                  <a:lnTo>
                    <a:pt x="20599" y="23885"/>
                  </a:lnTo>
                  <a:lnTo>
                    <a:pt x="20702" y="24066"/>
                  </a:lnTo>
                  <a:lnTo>
                    <a:pt x="20728" y="24092"/>
                  </a:lnTo>
                  <a:lnTo>
                    <a:pt x="20728" y="24040"/>
                  </a:lnTo>
                  <a:lnTo>
                    <a:pt x="20624" y="23859"/>
                  </a:lnTo>
                  <a:close/>
                  <a:moveTo>
                    <a:pt x="20806" y="24221"/>
                  </a:moveTo>
                  <a:lnTo>
                    <a:pt x="20780" y="24247"/>
                  </a:lnTo>
                  <a:lnTo>
                    <a:pt x="20883" y="24429"/>
                  </a:lnTo>
                  <a:lnTo>
                    <a:pt x="20935" y="24454"/>
                  </a:lnTo>
                  <a:lnTo>
                    <a:pt x="20935" y="24403"/>
                  </a:lnTo>
                  <a:lnTo>
                    <a:pt x="20831" y="24221"/>
                  </a:lnTo>
                  <a:close/>
                  <a:moveTo>
                    <a:pt x="20987" y="24584"/>
                  </a:moveTo>
                  <a:lnTo>
                    <a:pt x="20987" y="24610"/>
                  </a:lnTo>
                  <a:lnTo>
                    <a:pt x="21090" y="24791"/>
                  </a:lnTo>
                  <a:lnTo>
                    <a:pt x="21116" y="24817"/>
                  </a:lnTo>
                  <a:lnTo>
                    <a:pt x="21142" y="24765"/>
                  </a:lnTo>
                  <a:lnTo>
                    <a:pt x="21038" y="24584"/>
                  </a:lnTo>
                  <a:close/>
                  <a:moveTo>
                    <a:pt x="21194" y="24946"/>
                  </a:moveTo>
                  <a:lnTo>
                    <a:pt x="21194" y="24972"/>
                  </a:lnTo>
                  <a:lnTo>
                    <a:pt x="21297" y="25153"/>
                  </a:lnTo>
                  <a:lnTo>
                    <a:pt x="21323" y="25179"/>
                  </a:lnTo>
                  <a:lnTo>
                    <a:pt x="21323" y="25127"/>
                  </a:lnTo>
                  <a:lnTo>
                    <a:pt x="21246" y="24946"/>
                  </a:lnTo>
                  <a:close/>
                  <a:moveTo>
                    <a:pt x="21401" y="25308"/>
                  </a:moveTo>
                  <a:lnTo>
                    <a:pt x="21401" y="25334"/>
                  </a:lnTo>
                  <a:lnTo>
                    <a:pt x="21478" y="25515"/>
                  </a:lnTo>
                  <a:lnTo>
                    <a:pt x="21530" y="25515"/>
                  </a:lnTo>
                  <a:lnTo>
                    <a:pt x="21530" y="25489"/>
                  </a:lnTo>
                  <a:lnTo>
                    <a:pt x="21427" y="25308"/>
                  </a:lnTo>
                  <a:close/>
                  <a:moveTo>
                    <a:pt x="21608" y="25671"/>
                  </a:moveTo>
                  <a:lnTo>
                    <a:pt x="21582" y="25696"/>
                  </a:lnTo>
                  <a:lnTo>
                    <a:pt x="21685" y="25878"/>
                  </a:lnTo>
                  <a:lnTo>
                    <a:pt x="21737" y="25878"/>
                  </a:lnTo>
                  <a:lnTo>
                    <a:pt x="21737" y="25852"/>
                  </a:lnTo>
                  <a:lnTo>
                    <a:pt x="21634" y="25671"/>
                  </a:lnTo>
                  <a:close/>
                  <a:moveTo>
                    <a:pt x="21815" y="26033"/>
                  </a:moveTo>
                  <a:lnTo>
                    <a:pt x="21789" y="26059"/>
                  </a:lnTo>
                  <a:lnTo>
                    <a:pt x="21892" y="26240"/>
                  </a:lnTo>
                  <a:lnTo>
                    <a:pt x="21944" y="26240"/>
                  </a:lnTo>
                  <a:lnTo>
                    <a:pt x="21944" y="26214"/>
                  </a:lnTo>
                  <a:lnTo>
                    <a:pt x="21841" y="26033"/>
                  </a:lnTo>
                  <a:close/>
                  <a:moveTo>
                    <a:pt x="22022" y="26369"/>
                  </a:moveTo>
                  <a:lnTo>
                    <a:pt x="21996" y="26421"/>
                  </a:lnTo>
                  <a:lnTo>
                    <a:pt x="22099" y="26602"/>
                  </a:lnTo>
                  <a:lnTo>
                    <a:pt x="22151" y="26602"/>
                  </a:lnTo>
                  <a:lnTo>
                    <a:pt x="22151" y="26576"/>
                  </a:lnTo>
                  <a:lnTo>
                    <a:pt x="22048" y="26395"/>
                  </a:lnTo>
                  <a:lnTo>
                    <a:pt x="22022" y="26369"/>
                  </a:lnTo>
                  <a:close/>
                  <a:moveTo>
                    <a:pt x="22203" y="26732"/>
                  </a:moveTo>
                  <a:lnTo>
                    <a:pt x="22203" y="26783"/>
                  </a:lnTo>
                  <a:lnTo>
                    <a:pt x="22306" y="26964"/>
                  </a:lnTo>
                  <a:lnTo>
                    <a:pt x="22332" y="26964"/>
                  </a:lnTo>
                  <a:lnTo>
                    <a:pt x="22358" y="26939"/>
                  </a:lnTo>
                  <a:lnTo>
                    <a:pt x="22255" y="26757"/>
                  </a:lnTo>
                  <a:lnTo>
                    <a:pt x="22203" y="26732"/>
                  </a:lnTo>
                  <a:close/>
                  <a:moveTo>
                    <a:pt x="22410" y="27094"/>
                  </a:moveTo>
                  <a:lnTo>
                    <a:pt x="22410" y="27120"/>
                  </a:lnTo>
                  <a:lnTo>
                    <a:pt x="22513" y="27301"/>
                  </a:lnTo>
                  <a:lnTo>
                    <a:pt x="22539" y="27327"/>
                  </a:lnTo>
                  <a:lnTo>
                    <a:pt x="22565" y="27275"/>
                  </a:lnTo>
                  <a:lnTo>
                    <a:pt x="22462" y="27094"/>
                  </a:lnTo>
                  <a:close/>
                  <a:moveTo>
                    <a:pt x="22617" y="27456"/>
                  </a:moveTo>
                  <a:lnTo>
                    <a:pt x="22617" y="27482"/>
                  </a:lnTo>
                  <a:lnTo>
                    <a:pt x="22720" y="27663"/>
                  </a:lnTo>
                  <a:lnTo>
                    <a:pt x="22772" y="27663"/>
                  </a:lnTo>
                  <a:lnTo>
                    <a:pt x="22772" y="27637"/>
                  </a:lnTo>
                  <a:lnTo>
                    <a:pt x="22669" y="27456"/>
                  </a:lnTo>
                  <a:close/>
                  <a:moveTo>
                    <a:pt x="22850" y="27818"/>
                  </a:moveTo>
                  <a:lnTo>
                    <a:pt x="22824" y="27844"/>
                  </a:lnTo>
                  <a:lnTo>
                    <a:pt x="22927" y="28025"/>
                  </a:lnTo>
                  <a:lnTo>
                    <a:pt x="22979" y="28025"/>
                  </a:lnTo>
                  <a:lnTo>
                    <a:pt x="22979" y="28000"/>
                  </a:lnTo>
                  <a:lnTo>
                    <a:pt x="22876" y="27818"/>
                  </a:lnTo>
                  <a:close/>
                  <a:moveTo>
                    <a:pt x="23057" y="28155"/>
                  </a:moveTo>
                  <a:lnTo>
                    <a:pt x="23031" y="28207"/>
                  </a:lnTo>
                  <a:lnTo>
                    <a:pt x="23135" y="28388"/>
                  </a:lnTo>
                  <a:lnTo>
                    <a:pt x="23186" y="28388"/>
                  </a:lnTo>
                  <a:lnTo>
                    <a:pt x="23186" y="28362"/>
                  </a:lnTo>
                  <a:lnTo>
                    <a:pt x="23083" y="28181"/>
                  </a:lnTo>
                  <a:lnTo>
                    <a:pt x="23057" y="28155"/>
                  </a:lnTo>
                  <a:close/>
                  <a:moveTo>
                    <a:pt x="23264" y="28517"/>
                  </a:moveTo>
                  <a:lnTo>
                    <a:pt x="23238" y="28543"/>
                  </a:lnTo>
                  <a:lnTo>
                    <a:pt x="23342" y="28724"/>
                  </a:lnTo>
                  <a:lnTo>
                    <a:pt x="23393" y="28750"/>
                  </a:lnTo>
                  <a:lnTo>
                    <a:pt x="23393" y="28698"/>
                  </a:lnTo>
                  <a:lnTo>
                    <a:pt x="23290" y="28517"/>
                  </a:lnTo>
                  <a:close/>
                  <a:moveTo>
                    <a:pt x="23471" y="28879"/>
                  </a:moveTo>
                  <a:lnTo>
                    <a:pt x="23471" y="28905"/>
                  </a:lnTo>
                  <a:lnTo>
                    <a:pt x="23574" y="29086"/>
                  </a:lnTo>
                  <a:lnTo>
                    <a:pt x="23600" y="29086"/>
                  </a:lnTo>
                  <a:lnTo>
                    <a:pt x="23600" y="29060"/>
                  </a:lnTo>
                  <a:lnTo>
                    <a:pt x="23497" y="28879"/>
                  </a:lnTo>
                  <a:close/>
                  <a:moveTo>
                    <a:pt x="23678" y="29216"/>
                  </a:moveTo>
                  <a:lnTo>
                    <a:pt x="23678" y="29267"/>
                  </a:lnTo>
                  <a:lnTo>
                    <a:pt x="23781" y="29449"/>
                  </a:lnTo>
                  <a:lnTo>
                    <a:pt x="23807" y="29449"/>
                  </a:lnTo>
                  <a:lnTo>
                    <a:pt x="23833" y="29397"/>
                  </a:lnTo>
                  <a:lnTo>
                    <a:pt x="23730" y="29242"/>
                  </a:lnTo>
                  <a:lnTo>
                    <a:pt x="23678" y="29216"/>
                  </a:lnTo>
                  <a:close/>
                  <a:moveTo>
                    <a:pt x="23885" y="29578"/>
                  </a:moveTo>
                  <a:lnTo>
                    <a:pt x="23885" y="29604"/>
                  </a:lnTo>
                  <a:lnTo>
                    <a:pt x="23988" y="29785"/>
                  </a:lnTo>
                  <a:lnTo>
                    <a:pt x="24040" y="29785"/>
                  </a:lnTo>
                  <a:lnTo>
                    <a:pt x="24040" y="29759"/>
                  </a:lnTo>
                  <a:lnTo>
                    <a:pt x="23937" y="29578"/>
                  </a:lnTo>
                  <a:close/>
                  <a:moveTo>
                    <a:pt x="24118" y="29940"/>
                  </a:moveTo>
                  <a:lnTo>
                    <a:pt x="24092" y="29966"/>
                  </a:lnTo>
                  <a:lnTo>
                    <a:pt x="24221" y="30147"/>
                  </a:lnTo>
                  <a:lnTo>
                    <a:pt x="24247" y="30147"/>
                  </a:lnTo>
                  <a:lnTo>
                    <a:pt x="24247" y="30121"/>
                  </a:lnTo>
                  <a:lnTo>
                    <a:pt x="24144" y="29940"/>
                  </a:lnTo>
                  <a:close/>
                  <a:moveTo>
                    <a:pt x="24325" y="30277"/>
                  </a:moveTo>
                  <a:lnTo>
                    <a:pt x="24325" y="30328"/>
                  </a:lnTo>
                  <a:lnTo>
                    <a:pt x="24428" y="30484"/>
                  </a:lnTo>
                  <a:lnTo>
                    <a:pt x="24454" y="30510"/>
                  </a:lnTo>
                  <a:lnTo>
                    <a:pt x="24480" y="30458"/>
                  </a:lnTo>
                  <a:lnTo>
                    <a:pt x="24377" y="30277"/>
                  </a:lnTo>
                  <a:close/>
                  <a:moveTo>
                    <a:pt x="24558" y="30639"/>
                  </a:moveTo>
                  <a:lnTo>
                    <a:pt x="24532" y="30665"/>
                  </a:lnTo>
                  <a:lnTo>
                    <a:pt x="24661" y="30846"/>
                  </a:lnTo>
                  <a:lnTo>
                    <a:pt x="24687" y="30846"/>
                  </a:lnTo>
                  <a:lnTo>
                    <a:pt x="24687" y="30820"/>
                  </a:lnTo>
                  <a:lnTo>
                    <a:pt x="24584" y="30639"/>
                  </a:lnTo>
                  <a:close/>
                  <a:moveTo>
                    <a:pt x="24765" y="30975"/>
                  </a:moveTo>
                  <a:lnTo>
                    <a:pt x="24765" y="31027"/>
                  </a:lnTo>
                  <a:lnTo>
                    <a:pt x="24868" y="31182"/>
                  </a:lnTo>
                  <a:lnTo>
                    <a:pt x="24894" y="31208"/>
                  </a:lnTo>
                  <a:lnTo>
                    <a:pt x="24920" y="31156"/>
                  </a:lnTo>
                  <a:lnTo>
                    <a:pt x="24791" y="31001"/>
                  </a:lnTo>
                  <a:lnTo>
                    <a:pt x="24765" y="30975"/>
                  </a:lnTo>
                  <a:close/>
                  <a:moveTo>
                    <a:pt x="24998" y="31338"/>
                  </a:moveTo>
                  <a:lnTo>
                    <a:pt x="24972" y="31363"/>
                  </a:lnTo>
                  <a:lnTo>
                    <a:pt x="25101" y="31545"/>
                  </a:lnTo>
                  <a:lnTo>
                    <a:pt x="25127" y="31545"/>
                  </a:lnTo>
                  <a:lnTo>
                    <a:pt x="25127" y="31519"/>
                  </a:lnTo>
                  <a:lnTo>
                    <a:pt x="25024" y="3133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46"/>
            <p:cNvSpPr/>
            <p:nvPr/>
          </p:nvSpPr>
          <p:spPr>
            <a:xfrm>
              <a:off x="6191300" y="4166555"/>
              <a:ext cx="1803" cy="2232"/>
            </a:xfrm>
            <a:custGeom>
              <a:rect b="b" l="l" r="r" t="t"/>
              <a:pathLst>
                <a:path extrusionOk="0" h="130" w="105">
                  <a:moveTo>
                    <a:pt x="1" y="0"/>
                  </a:moveTo>
                  <a:lnTo>
                    <a:pt x="1" y="26"/>
                  </a:lnTo>
                  <a:lnTo>
                    <a:pt x="52" y="129"/>
                  </a:lnTo>
                  <a:lnTo>
                    <a:pt x="78" y="129"/>
                  </a:lnTo>
                  <a:lnTo>
                    <a:pt x="104" y="104"/>
                  </a:lnTo>
                  <a:lnTo>
                    <a:pt x="52" y="0"/>
                  </a:lnTo>
                  <a:close/>
                </a:path>
              </a:pathLst>
            </a:custGeom>
            <a:solidFill>
              <a:srgbClr val="3FA8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46"/>
            <p:cNvSpPr/>
            <p:nvPr/>
          </p:nvSpPr>
          <p:spPr>
            <a:xfrm>
              <a:off x="5542523" y="3446666"/>
              <a:ext cx="109337" cy="111106"/>
            </a:xfrm>
            <a:custGeom>
              <a:rect b="b" l="l" r="r" t="t"/>
              <a:pathLst>
                <a:path extrusionOk="0" h="6470" w="6367">
                  <a:moveTo>
                    <a:pt x="3287" y="1"/>
                  </a:moveTo>
                  <a:lnTo>
                    <a:pt x="2899" y="52"/>
                  </a:lnTo>
                  <a:lnTo>
                    <a:pt x="2511" y="104"/>
                  </a:lnTo>
                  <a:lnTo>
                    <a:pt x="2200" y="234"/>
                  </a:lnTo>
                  <a:lnTo>
                    <a:pt x="1916" y="363"/>
                  </a:lnTo>
                  <a:lnTo>
                    <a:pt x="1709" y="492"/>
                  </a:lnTo>
                  <a:lnTo>
                    <a:pt x="1527" y="673"/>
                  </a:lnTo>
                  <a:lnTo>
                    <a:pt x="1372" y="855"/>
                  </a:lnTo>
                  <a:lnTo>
                    <a:pt x="1269" y="1036"/>
                  </a:lnTo>
                  <a:lnTo>
                    <a:pt x="1165" y="1217"/>
                  </a:lnTo>
                  <a:lnTo>
                    <a:pt x="1113" y="1398"/>
                  </a:lnTo>
                  <a:lnTo>
                    <a:pt x="1087" y="1553"/>
                  </a:lnTo>
                  <a:lnTo>
                    <a:pt x="1062" y="1864"/>
                  </a:lnTo>
                  <a:lnTo>
                    <a:pt x="1062" y="2071"/>
                  </a:lnTo>
                  <a:lnTo>
                    <a:pt x="1087" y="2148"/>
                  </a:lnTo>
                  <a:lnTo>
                    <a:pt x="829" y="2562"/>
                  </a:lnTo>
                  <a:lnTo>
                    <a:pt x="596" y="3002"/>
                  </a:lnTo>
                  <a:lnTo>
                    <a:pt x="337" y="3546"/>
                  </a:lnTo>
                  <a:lnTo>
                    <a:pt x="234" y="3830"/>
                  </a:lnTo>
                  <a:lnTo>
                    <a:pt x="130" y="4115"/>
                  </a:lnTo>
                  <a:lnTo>
                    <a:pt x="78" y="4426"/>
                  </a:lnTo>
                  <a:lnTo>
                    <a:pt x="27" y="4684"/>
                  </a:lnTo>
                  <a:lnTo>
                    <a:pt x="1" y="4969"/>
                  </a:lnTo>
                  <a:lnTo>
                    <a:pt x="27" y="5202"/>
                  </a:lnTo>
                  <a:lnTo>
                    <a:pt x="104" y="5409"/>
                  </a:lnTo>
                  <a:lnTo>
                    <a:pt x="156" y="5512"/>
                  </a:lnTo>
                  <a:lnTo>
                    <a:pt x="234" y="5590"/>
                  </a:lnTo>
                  <a:lnTo>
                    <a:pt x="415" y="5745"/>
                  </a:lnTo>
                  <a:lnTo>
                    <a:pt x="673" y="5875"/>
                  </a:lnTo>
                  <a:lnTo>
                    <a:pt x="984" y="6004"/>
                  </a:lnTo>
                  <a:lnTo>
                    <a:pt x="1346" y="6133"/>
                  </a:lnTo>
                  <a:lnTo>
                    <a:pt x="1734" y="6211"/>
                  </a:lnTo>
                  <a:lnTo>
                    <a:pt x="2174" y="6315"/>
                  </a:lnTo>
                  <a:lnTo>
                    <a:pt x="2588" y="6392"/>
                  </a:lnTo>
                  <a:lnTo>
                    <a:pt x="3054" y="6444"/>
                  </a:lnTo>
                  <a:lnTo>
                    <a:pt x="3494" y="6470"/>
                  </a:lnTo>
                  <a:lnTo>
                    <a:pt x="4348" y="6470"/>
                  </a:lnTo>
                  <a:lnTo>
                    <a:pt x="4710" y="6444"/>
                  </a:lnTo>
                  <a:lnTo>
                    <a:pt x="5073" y="6392"/>
                  </a:lnTo>
                  <a:lnTo>
                    <a:pt x="5357" y="6315"/>
                  </a:lnTo>
                  <a:lnTo>
                    <a:pt x="5590" y="6237"/>
                  </a:lnTo>
                  <a:lnTo>
                    <a:pt x="5694" y="6159"/>
                  </a:lnTo>
                  <a:lnTo>
                    <a:pt x="5771" y="6108"/>
                  </a:lnTo>
                  <a:lnTo>
                    <a:pt x="5901" y="5926"/>
                  </a:lnTo>
                  <a:lnTo>
                    <a:pt x="6030" y="5668"/>
                  </a:lnTo>
                  <a:lnTo>
                    <a:pt x="6108" y="5383"/>
                  </a:lnTo>
                  <a:lnTo>
                    <a:pt x="6185" y="5047"/>
                  </a:lnTo>
                  <a:lnTo>
                    <a:pt x="6263" y="4684"/>
                  </a:lnTo>
                  <a:lnTo>
                    <a:pt x="6315" y="4296"/>
                  </a:lnTo>
                  <a:lnTo>
                    <a:pt x="6366" y="3546"/>
                  </a:lnTo>
                  <a:lnTo>
                    <a:pt x="6366" y="3287"/>
                  </a:lnTo>
                  <a:lnTo>
                    <a:pt x="6366" y="3002"/>
                  </a:lnTo>
                  <a:lnTo>
                    <a:pt x="6340" y="2744"/>
                  </a:lnTo>
                  <a:lnTo>
                    <a:pt x="6289" y="2485"/>
                  </a:lnTo>
                  <a:lnTo>
                    <a:pt x="6211" y="2252"/>
                  </a:lnTo>
                  <a:lnTo>
                    <a:pt x="6133" y="1993"/>
                  </a:lnTo>
                  <a:lnTo>
                    <a:pt x="6004" y="1760"/>
                  </a:lnTo>
                  <a:lnTo>
                    <a:pt x="5901" y="1553"/>
                  </a:lnTo>
                  <a:lnTo>
                    <a:pt x="5745" y="1320"/>
                  </a:lnTo>
                  <a:lnTo>
                    <a:pt x="5590" y="1113"/>
                  </a:lnTo>
                  <a:lnTo>
                    <a:pt x="5435" y="932"/>
                  </a:lnTo>
                  <a:lnTo>
                    <a:pt x="5254" y="751"/>
                  </a:lnTo>
                  <a:lnTo>
                    <a:pt x="5047" y="596"/>
                  </a:lnTo>
                  <a:lnTo>
                    <a:pt x="4840" y="441"/>
                  </a:lnTo>
                  <a:lnTo>
                    <a:pt x="4607" y="311"/>
                  </a:lnTo>
                  <a:lnTo>
                    <a:pt x="4348" y="208"/>
                  </a:lnTo>
                  <a:lnTo>
                    <a:pt x="4037" y="104"/>
                  </a:lnTo>
                  <a:lnTo>
                    <a:pt x="3675" y="27"/>
                  </a:lnTo>
                  <a:lnTo>
                    <a:pt x="3287"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46"/>
            <p:cNvSpPr/>
            <p:nvPr/>
          </p:nvSpPr>
          <p:spPr>
            <a:xfrm>
              <a:off x="5615850" y="3533319"/>
              <a:ext cx="36904" cy="120894"/>
            </a:xfrm>
            <a:custGeom>
              <a:rect b="b" l="l" r="r" t="t"/>
              <a:pathLst>
                <a:path extrusionOk="0" h="7040" w="2149">
                  <a:moveTo>
                    <a:pt x="1915" y="1"/>
                  </a:moveTo>
                  <a:lnTo>
                    <a:pt x="0" y="829"/>
                  </a:lnTo>
                  <a:lnTo>
                    <a:pt x="647" y="3313"/>
                  </a:lnTo>
                  <a:lnTo>
                    <a:pt x="414" y="4503"/>
                  </a:lnTo>
                  <a:lnTo>
                    <a:pt x="233" y="5538"/>
                  </a:lnTo>
                  <a:lnTo>
                    <a:pt x="181" y="6056"/>
                  </a:lnTo>
                  <a:lnTo>
                    <a:pt x="130" y="6496"/>
                  </a:lnTo>
                  <a:lnTo>
                    <a:pt x="130" y="6599"/>
                  </a:lnTo>
                  <a:lnTo>
                    <a:pt x="156" y="6703"/>
                  </a:lnTo>
                  <a:lnTo>
                    <a:pt x="207" y="6806"/>
                  </a:lnTo>
                  <a:lnTo>
                    <a:pt x="259" y="6884"/>
                  </a:lnTo>
                  <a:lnTo>
                    <a:pt x="311" y="6936"/>
                  </a:lnTo>
                  <a:lnTo>
                    <a:pt x="388" y="6987"/>
                  </a:lnTo>
                  <a:lnTo>
                    <a:pt x="544" y="7039"/>
                  </a:lnTo>
                  <a:lnTo>
                    <a:pt x="725" y="7039"/>
                  </a:lnTo>
                  <a:lnTo>
                    <a:pt x="803" y="7013"/>
                  </a:lnTo>
                  <a:lnTo>
                    <a:pt x="906" y="6987"/>
                  </a:lnTo>
                  <a:lnTo>
                    <a:pt x="984" y="6936"/>
                  </a:lnTo>
                  <a:lnTo>
                    <a:pt x="1061" y="6858"/>
                  </a:lnTo>
                  <a:lnTo>
                    <a:pt x="1113" y="6780"/>
                  </a:lnTo>
                  <a:lnTo>
                    <a:pt x="1165" y="6677"/>
                  </a:lnTo>
                  <a:lnTo>
                    <a:pt x="1320" y="6289"/>
                  </a:lnTo>
                  <a:lnTo>
                    <a:pt x="1475" y="5875"/>
                  </a:lnTo>
                  <a:lnTo>
                    <a:pt x="1734" y="4943"/>
                  </a:lnTo>
                  <a:lnTo>
                    <a:pt x="1967" y="4037"/>
                  </a:lnTo>
                  <a:lnTo>
                    <a:pt x="2122" y="3313"/>
                  </a:lnTo>
                  <a:lnTo>
                    <a:pt x="2148" y="2951"/>
                  </a:lnTo>
                  <a:lnTo>
                    <a:pt x="2148" y="2459"/>
                  </a:lnTo>
                  <a:lnTo>
                    <a:pt x="2122" y="1915"/>
                  </a:lnTo>
                  <a:lnTo>
                    <a:pt x="2070" y="1372"/>
                  </a:lnTo>
                  <a:lnTo>
                    <a:pt x="1967" y="415"/>
                  </a:lnTo>
                  <a:lnTo>
                    <a:pt x="1915"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46"/>
            <p:cNvSpPr/>
            <p:nvPr/>
          </p:nvSpPr>
          <p:spPr>
            <a:xfrm>
              <a:off x="5580749" y="3527549"/>
              <a:ext cx="36887" cy="127094"/>
            </a:xfrm>
            <a:custGeom>
              <a:rect b="b" l="l" r="r" t="t"/>
              <a:pathLst>
                <a:path extrusionOk="0" h="7401" w="2148">
                  <a:moveTo>
                    <a:pt x="1915" y="0"/>
                  </a:moveTo>
                  <a:lnTo>
                    <a:pt x="0" y="828"/>
                  </a:lnTo>
                  <a:lnTo>
                    <a:pt x="621" y="3312"/>
                  </a:lnTo>
                  <a:lnTo>
                    <a:pt x="569" y="3701"/>
                  </a:lnTo>
                  <a:lnTo>
                    <a:pt x="440" y="4632"/>
                  </a:lnTo>
                  <a:lnTo>
                    <a:pt x="311" y="5822"/>
                  </a:lnTo>
                  <a:lnTo>
                    <a:pt x="285" y="6392"/>
                  </a:lnTo>
                  <a:lnTo>
                    <a:pt x="259" y="6883"/>
                  </a:lnTo>
                  <a:lnTo>
                    <a:pt x="285" y="6987"/>
                  </a:lnTo>
                  <a:lnTo>
                    <a:pt x="311" y="7090"/>
                  </a:lnTo>
                  <a:lnTo>
                    <a:pt x="362" y="7168"/>
                  </a:lnTo>
                  <a:lnTo>
                    <a:pt x="414" y="7246"/>
                  </a:lnTo>
                  <a:lnTo>
                    <a:pt x="543" y="7349"/>
                  </a:lnTo>
                  <a:lnTo>
                    <a:pt x="725" y="7401"/>
                  </a:lnTo>
                  <a:lnTo>
                    <a:pt x="906" y="7401"/>
                  </a:lnTo>
                  <a:lnTo>
                    <a:pt x="1061" y="7349"/>
                  </a:lnTo>
                  <a:lnTo>
                    <a:pt x="1139" y="7297"/>
                  </a:lnTo>
                  <a:lnTo>
                    <a:pt x="1216" y="7220"/>
                  </a:lnTo>
                  <a:lnTo>
                    <a:pt x="1268" y="7142"/>
                  </a:lnTo>
                  <a:lnTo>
                    <a:pt x="1320" y="7065"/>
                  </a:lnTo>
                  <a:lnTo>
                    <a:pt x="1449" y="6547"/>
                  </a:lnTo>
                  <a:lnTo>
                    <a:pt x="1579" y="6030"/>
                  </a:lnTo>
                  <a:lnTo>
                    <a:pt x="1811" y="4969"/>
                  </a:lnTo>
                  <a:lnTo>
                    <a:pt x="1993" y="4011"/>
                  </a:lnTo>
                  <a:lnTo>
                    <a:pt x="2122" y="3312"/>
                  </a:lnTo>
                  <a:lnTo>
                    <a:pt x="2148" y="2976"/>
                  </a:lnTo>
                  <a:lnTo>
                    <a:pt x="2148" y="2510"/>
                  </a:lnTo>
                  <a:lnTo>
                    <a:pt x="2070" y="1398"/>
                  </a:lnTo>
                  <a:lnTo>
                    <a:pt x="1967" y="414"/>
                  </a:lnTo>
                  <a:lnTo>
                    <a:pt x="1915" y="0"/>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46"/>
            <p:cNvSpPr/>
            <p:nvPr/>
          </p:nvSpPr>
          <p:spPr>
            <a:xfrm>
              <a:off x="5556742" y="3537766"/>
              <a:ext cx="27579" cy="104890"/>
            </a:xfrm>
            <a:custGeom>
              <a:rect b="b" l="l" r="r" t="t"/>
              <a:pathLst>
                <a:path extrusionOk="0" h="6108" w="1606">
                  <a:moveTo>
                    <a:pt x="1450" y="0"/>
                  </a:moveTo>
                  <a:lnTo>
                    <a:pt x="1" y="311"/>
                  </a:lnTo>
                  <a:lnTo>
                    <a:pt x="104" y="2381"/>
                  </a:lnTo>
                  <a:lnTo>
                    <a:pt x="27" y="5435"/>
                  </a:lnTo>
                  <a:lnTo>
                    <a:pt x="27" y="5564"/>
                  </a:lnTo>
                  <a:lnTo>
                    <a:pt x="27" y="5693"/>
                  </a:lnTo>
                  <a:lnTo>
                    <a:pt x="78" y="5797"/>
                  </a:lnTo>
                  <a:lnTo>
                    <a:pt x="130" y="5900"/>
                  </a:lnTo>
                  <a:lnTo>
                    <a:pt x="182" y="5978"/>
                  </a:lnTo>
                  <a:lnTo>
                    <a:pt x="285" y="6030"/>
                  </a:lnTo>
                  <a:lnTo>
                    <a:pt x="363" y="6081"/>
                  </a:lnTo>
                  <a:lnTo>
                    <a:pt x="467" y="6107"/>
                  </a:lnTo>
                  <a:lnTo>
                    <a:pt x="544" y="6107"/>
                  </a:lnTo>
                  <a:lnTo>
                    <a:pt x="648" y="6081"/>
                  </a:lnTo>
                  <a:lnTo>
                    <a:pt x="751" y="6056"/>
                  </a:lnTo>
                  <a:lnTo>
                    <a:pt x="829" y="6004"/>
                  </a:lnTo>
                  <a:lnTo>
                    <a:pt x="906" y="5952"/>
                  </a:lnTo>
                  <a:lnTo>
                    <a:pt x="984" y="5849"/>
                  </a:lnTo>
                  <a:lnTo>
                    <a:pt x="1036" y="5745"/>
                  </a:lnTo>
                  <a:lnTo>
                    <a:pt x="1062" y="5616"/>
                  </a:lnTo>
                  <a:lnTo>
                    <a:pt x="1605" y="2407"/>
                  </a:lnTo>
                  <a:lnTo>
                    <a:pt x="1450" y="0"/>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46"/>
            <p:cNvSpPr/>
            <p:nvPr/>
          </p:nvSpPr>
          <p:spPr>
            <a:xfrm>
              <a:off x="5534521" y="3528871"/>
              <a:ext cx="36011" cy="106676"/>
            </a:xfrm>
            <a:custGeom>
              <a:rect b="b" l="l" r="r" t="t"/>
              <a:pathLst>
                <a:path extrusionOk="0" h="6212" w="2097">
                  <a:moveTo>
                    <a:pt x="493" y="1"/>
                  </a:moveTo>
                  <a:lnTo>
                    <a:pt x="1" y="2356"/>
                  </a:lnTo>
                  <a:lnTo>
                    <a:pt x="53" y="5590"/>
                  </a:lnTo>
                  <a:lnTo>
                    <a:pt x="53" y="5745"/>
                  </a:lnTo>
                  <a:lnTo>
                    <a:pt x="104" y="5875"/>
                  </a:lnTo>
                  <a:lnTo>
                    <a:pt x="156" y="5978"/>
                  </a:lnTo>
                  <a:lnTo>
                    <a:pt x="234" y="6056"/>
                  </a:lnTo>
                  <a:lnTo>
                    <a:pt x="311" y="6108"/>
                  </a:lnTo>
                  <a:lnTo>
                    <a:pt x="389" y="6160"/>
                  </a:lnTo>
                  <a:lnTo>
                    <a:pt x="493" y="6185"/>
                  </a:lnTo>
                  <a:lnTo>
                    <a:pt x="596" y="6211"/>
                  </a:lnTo>
                  <a:lnTo>
                    <a:pt x="674" y="6185"/>
                  </a:lnTo>
                  <a:lnTo>
                    <a:pt x="777" y="6160"/>
                  </a:lnTo>
                  <a:lnTo>
                    <a:pt x="855" y="6108"/>
                  </a:lnTo>
                  <a:lnTo>
                    <a:pt x="958" y="6030"/>
                  </a:lnTo>
                  <a:lnTo>
                    <a:pt x="1010" y="5953"/>
                  </a:lnTo>
                  <a:lnTo>
                    <a:pt x="1062" y="5849"/>
                  </a:lnTo>
                  <a:lnTo>
                    <a:pt x="1088" y="5720"/>
                  </a:lnTo>
                  <a:lnTo>
                    <a:pt x="1088" y="5564"/>
                  </a:lnTo>
                  <a:lnTo>
                    <a:pt x="1372" y="2563"/>
                  </a:lnTo>
                  <a:lnTo>
                    <a:pt x="2097" y="415"/>
                  </a:lnTo>
                  <a:lnTo>
                    <a:pt x="493" y="1"/>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46"/>
            <p:cNvSpPr/>
            <p:nvPr/>
          </p:nvSpPr>
          <p:spPr>
            <a:xfrm>
              <a:off x="5632284" y="3484446"/>
              <a:ext cx="59571" cy="94655"/>
            </a:xfrm>
            <a:custGeom>
              <a:rect b="b" l="l" r="r" t="t"/>
              <a:pathLst>
                <a:path extrusionOk="0" h="5512" w="3469">
                  <a:moveTo>
                    <a:pt x="389" y="0"/>
                  </a:moveTo>
                  <a:lnTo>
                    <a:pt x="1" y="2458"/>
                  </a:lnTo>
                  <a:lnTo>
                    <a:pt x="1812" y="3752"/>
                  </a:lnTo>
                  <a:lnTo>
                    <a:pt x="1838" y="3985"/>
                  </a:lnTo>
                  <a:lnTo>
                    <a:pt x="1967" y="4477"/>
                  </a:lnTo>
                  <a:lnTo>
                    <a:pt x="2045" y="4761"/>
                  </a:lnTo>
                  <a:lnTo>
                    <a:pt x="2123" y="5046"/>
                  </a:lnTo>
                  <a:lnTo>
                    <a:pt x="2226" y="5253"/>
                  </a:lnTo>
                  <a:lnTo>
                    <a:pt x="2304" y="5331"/>
                  </a:lnTo>
                  <a:lnTo>
                    <a:pt x="2356" y="5408"/>
                  </a:lnTo>
                  <a:lnTo>
                    <a:pt x="2485" y="5460"/>
                  </a:lnTo>
                  <a:lnTo>
                    <a:pt x="2666" y="5512"/>
                  </a:lnTo>
                  <a:lnTo>
                    <a:pt x="3028" y="5512"/>
                  </a:lnTo>
                  <a:lnTo>
                    <a:pt x="3339" y="5486"/>
                  </a:lnTo>
                  <a:lnTo>
                    <a:pt x="3468" y="5460"/>
                  </a:lnTo>
                  <a:lnTo>
                    <a:pt x="3313" y="4166"/>
                  </a:lnTo>
                  <a:lnTo>
                    <a:pt x="3184" y="3183"/>
                  </a:lnTo>
                  <a:lnTo>
                    <a:pt x="3106" y="2769"/>
                  </a:lnTo>
                  <a:lnTo>
                    <a:pt x="3054" y="2484"/>
                  </a:lnTo>
                  <a:lnTo>
                    <a:pt x="3002" y="2381"/>
                  </a:lnTo>
                  <a:lnTo>
                    <a:pt x="2899" y="2226"/>
                  </a:lnTo>
                  <a:lnTo>
                    <a:pt x="2563" y="1889"/>
                  </a:lnTo>
                  <a:lnTo>
                    <a:pt x="2149" y="1475"/>
                  </a:lnTo>
                  <a:lnTo>
                    <a:pt x="1657" y="1035"/>
                  </a:lnTo>
                  <a:lnTo>
                    <a:pt x="803" y="311"/>
                  </a:lnTo>
                  <a:lnTo>
                    <a:pt x="389" y="0"/>
                  </a:lnTo>
                  <a:close/>
                </a:path>
              </a:pathLst>
            </a:custGeom>
            <a:solidFill>
              <a:srgbClr val="E0A4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46"/>
          <p:cNvGrpSpPr/>
          <p:nvPr/>
        </p:nvGrpSpPr>
        <p:grpSpPr>
          <a:xfrm>
            <a:off x="6873927" y="3773626"/>
            <a:ext cx="814043" cy="674621"/>
            <a:chOff x="7621761" y="4040509"/>
            <a:chExt cx="1312973" cy="1088099"/>
          </a:xfrm>
        </p:grpSpPr>
        <p:grpSp>
          <p:nvGrpSpPr>
            <p:cNvPr id="9875" name="Google Shape;9875;p46"/>
            <p:cNvGrpSpPr/>
            <p:nvPr/>
          </p:nvGrpSpPr>
          <p:grpSpPr>
            <a:xfrm>
              <a:off x="7621761" y="4556045"/>
              <a:ext cx="708414" cy="572562"/>
              <a:chOff x="7621761" y="4556045"/>
              <a:chExt cx="708414" cy="572562"/>
            </a:xfrm>
          </p:grpSpPr>
          <p:sp>
            <p:nvSpPr>
              <p:cNvPr id="9876" name="Google Shape;9876;p46"/>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7" name="Google Shape;9877;p46"/>
              <p:cNvGrpSpPr/>
              <p:nvPr/>
            </p:nvGrpSpPr>
            <p:grpSpPr>
              <a:xfrm rot="1321249">
                <a:off x="7670422" y="4654394"/>
                <a:ext cx="597738" cy="375865"/>
                <a:chOff x="2962850" y="4729825"/>
                <a:chExt cx="933825" cy="587200"/>
              </a:xfrm>
            </p:grpSpPr>
            <p:sp>
              <p:nvSpPr>
                <p:cNvPr id="9878" name="Google Shape;9878;p46"/>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46"/>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46"/>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46"/>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46"/>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83" name="Google Shape;9883;p46"/>
            <p:cNvGrpSpPr/>
            <p:nvPr/>
          </p:nvGrpSpPr>
          <p:grpSpPr>
            <a:xfrm>
              <a:off x="8316598" y="4040509"/>
              <a:ext cx="618136" cy="944591"/>
              <a:chOff x="8316598" y="4040509"/>
              <a:chExt cx="618136" cy="944591"/>
            </a:xfrm>
          </p:grpSpPr>
          <p:sp>
            <p:nvSpPr>
              <p:cNvPr id="9884" name="Google Shape;9884;p46"/>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5" name="Google Shape;9885;p46"/>
              <p:cNvGrpSpPr/>
              <p:nvPr/>
            </p:nvGrpSpPr>
            <p:grpSpPr>
              <a:xfrm>
                <a:off x="8316598" y="4040509"/>
                <a:ext cx="618136" cy="912262"/>
                <a:chOff x="5441025" y="3595825"/>
                <a:chExt cx="1081225" cy="1595700"/>
              </a:xfrm>
            </p:grpSpPr>
            <p:sp>
              <p:nvSpPr>
                <p:cNvPr id="9886" name="Google Shape;9886;p46"/>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46"/>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46"/>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46"/>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46"/>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46"/>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46"/>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46"/>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46"/>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46"/>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46"/>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46"/>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46"/>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46"/>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46"/>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46"/>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46"/>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46"/>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46"/>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46"/>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46"/>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46"/>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46"/>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46"/>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46"/>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46"/>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46"/>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46"/>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46"/>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46"/>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46"/>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46"/>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46"/>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46"/>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46"/>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46"/>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46"/>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46"/>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46"/>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46"/>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46"/>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46"/>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46"/>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46"/>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46"/>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46"/>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46"/>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46"/>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46"/>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46"/>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46"/>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46"/>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46"/>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46"/>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46"/>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46"/>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46"/>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46"/>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46"/>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46"/>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46"/>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46"/>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46"/>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46"/>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46"/>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46"/>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46"/>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46"/>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46"/>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46"/>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46"/>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46"/>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46"/>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46"/>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46"/>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46"/>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46"/>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46"/>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46"/>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46"/>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46"/>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46"/>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46"/>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46"/>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46"/>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46"/>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46"/>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46"/>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46"/>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46"/>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46"/>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46"/>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46"/>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46"/>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46"/>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46"/>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46"/>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46"/>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46"/>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46"/>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46"/>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46"/>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46"/>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46"/>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46"/>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46"/>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46"/>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46"/>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46"/>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46"/>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46"/>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46"/>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46"/>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46"/>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46"/>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46"/>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46"/>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46"/>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46"/>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46"/>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46"/>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46"/>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46"/>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46"/>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46"/>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46"/>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46"/>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46"/>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46"/>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46"/>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46"/>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46"/>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46"/>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46"/>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46"/>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46"/>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46"/>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46"/>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46"/>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25" name="Google Shape;10025;p46"/>
          <p:cNvGrpSpPr/>
          <p:nvPr/>
        </p:nvGrpSpPr>
        <p:grpSpPr>
          <a:xfrm>
            <a:off x="8289606" y="3928958"/>
            <a:ext cx="854385" cy="932945"/>
            <a:chOff x="8046975" y="4216947"/>
            <a:chExt cx="618000" cy="674824"/>
          </a:xfrm>
        </p:grpSpPr>
        <p:sp>
          <p:nvSpPr>
            <p:cNvPr id="10026" name="Google Shape;10026;p46"/>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7" name="Google Shape;10027;p46"/>
            <p:cNvGrpSpPr/>
            <p:nvPr/>
          </p:nvGrpSpPr>
          <p:grpSpPr>
            <a:xfrm flipH="1">
              <a:off x="8182597" y="4216947"/>
              <a:ext cx="383068" cy="635854"/>
              <a:chOff x="1505975" y="3200950"/>
              <a:chExt cx="568603" cy="943964"/>
            </a:xfrm>
          </p:grpSpPr>
          <p:sp>
            <p:nvSpPr>
              <p:cNvPr id="10028" name="Google Shape;10028;p46"/>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46"/>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46"/>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46"/>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46"/>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46"/>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34" name="Google Shape;10034;p46"/>
          <p:cNvGrpSpPr/>
          <p:nvPr/>
        </p:nvGrpSpPr>
        <p:grpSpPr>
          <a:xfrm>
            <a:off x="0" y="-304800"/>
            <a:ext cx="9143994" cy="886809"/>
            <a:chOff x="0" y="0"/>
            <a:chExt cx="9143994" cy="886809"/>
          </a:xfrm>
        </p:grpSpPr>
        <p:sp>
          <p:nvSpPr>
            <p:cNvPr id="10035" name="Google Shape;10035;p46"/>
            <p:cNvSpPr/>
            <p:nvPr/>
          </p:nvSpPr>
          <p:spPr>
            <a:xfrm>
              <a:off x="8711927" y="0"/>
              <a:ext cx="432067" cy="172630"/>
            </a:xfrm>
            <a:custGeom>
              <a:rect b="b" l="l" r="r" t="t"/>
              <a:pathLst>
                <a:path extrusionOk="0" h="3327" w="8327">
                  <a:moveTo>
                    <a:pt x="0" y="0"/>
                  </a:moveTo>
                  <a:lnTo>
                    <a:pt x="339" y="279"/>
                  </a:lnTo>
                  <a:lnTo>
                    <a:pt x="717" y="558"/>
                  </a:lnTo>
                  <a:lnTo>
                    <a:pt x="1156" y="857"/>
                  </a:lnTo>
                  <a:lnTo>
                    <a:pt x="1614" y="1155"/>
                  </a:lnTo>
                  <a:lnTo>
                    <a:pt x="2132" y="1454"/>
                  </a:lnTo>
                  <a:lnTo>
                    <a:pt x="2689" y="1753"/>
                  </a:lnTo>
                  <a:lnTo>
                    <a:pt x="3287" y="2032"/>
                  </a:lnTo>
                  <a:lnTo>
                    <a:pt x="3924" y="2311"/>
                  </a:lnTo>
                  <a:lnTo>
                    <a:pt x="4562" y="2550"/>
                  </a:lnTo>
                  <a:lnTo>
                    <a:pt x="5199" y="2749"/>
                  </a:lnTo>
                  <a:lnTo>
                    <a:pt x="5797" y="2908"/>
                  </a:lnTo>
                  <a:lnTo>
                    <a:pt x="6374" y="3048"/>
                  </a:lnTo>
                  <a:lnTo>
                    <a:pt x="6912" y="3147"/>
                  </a:lnTo>
                  <a:lnTo>
                    <a:pt x="7430" y="3227"/>
                  </a:lnTo>
                  <a:lnTo>
                    <a:pt x="7888" y="3287"/>
                  </a:lnTo>
                  <a:lnTo>
                    <a:pt x="8327" y="3327"/>
                  </a:lnTo>
                  <a:lnTo>
                    <a:pt x="83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46"/>
            <p:cNvSpPr/>
            <p:nvPr/>
          </p:nvSpPr>
          <p:spPr>
            <a:xfrm>
              <a:off x="8439047" y="0"/>
              <a:ext cx="704944" cy="287353"/>
            </a:xfrm>
            <a:custGeom>
              <a:rect b="b" l="l" r="r" t="t"/>
              <a:pathLst>
                <a:path extrusionOk="0" h="5538" w="13586">
                  <a:moveTo>
                    <a:pt x="1" y="0"/>
                  </a:moveTo>
                  <a:lnTo>
                    <a:pt x="638" y="498"/>
                  </a:lnTo>
                  <a:lnTo>
                    <a:pt x="1355" y="1016"/>
                  </a:lnTo>
                  <a:lnTo>
                    <a:pt x="2152" y="1554"/>
                  </a:lnTo>
                  <a:lnTo>
                    <a:pt x="3028" y="2092"/>
                  </a:lnTo>
                  <a:lnTo>
                    <a:pt x="3984" y="2629"/>
                  </a:lnTo>
                  <a:lnTo>
                    <a:pt x="4482" y="2888"/>
                  </a:lnTo>
                  <a:lnTo>
                    <a:pt x="5000" y="3147"/>
                  </a:lnTo>
                  <a:lnTo>
                    <a:pt x="5558" y="3406"/>
                  </a:lnTo>
                  <a:lnTo>
                    <a:pt x="6116" y="3645"/>
                  </a:lnTo>
                  <a:lnTo>
                    <a:pt x="6713" y="3884"/>
                  </a:lnTo>
                  <a:lnTo>
                    <a:pt x="7311" y="4103"/>
                  </a:lnTo>
                  <a:lnTo>
                    <a:pt x="8207" y="4422"/>
                  </a:lnTo>
                  <a:lnTo>
                    <a:pt x="9064" y="4681"/>
                  </a:lnTo>
                  <a:lnTo>
                    <a:pt x="9900" y="4900"/>
                  </a:lnTo>
                  <a:lnTo>
                    <a:pt x="10717" y="5079"/>
                  </a:lnTo>
                  <a:lnTo>
                    <a:pt x="11494" y="5239"/>
                  </a:lnTo>
                  <a:lnTo>
                    <a:pt x="12231" y="5358"/>
                  </a:lnTo>
                  <a:lnTo>
                    <a:pt x="12928" y="5458"/>
                  </a:lnTo>
                  <a:lnTo>
                    <a:pt x="13586" y="5538"/>
                  </a:lnTo>
                  <a:lnTo>
                    <a:pt x="13586" y="3327"/>
                  </a:lnTo>
                  <a:lnTo>
                    <a:pt x="13147" y="3287"/>
                  </a:lnTo>
                  <a:lnTo>
                    <a:pt x="12689" y="3227"/>
                  </a:lnTo>
                  <a:lnTo>
                    <a:pt x="12171" y="3147"/>
                  </a:lnTo>
                  <a:lnTo>
                    <a:pt x="11633" y="3048"/>
                  </a:lnTo>
                  <a:lnTo>
                    <a:pt x="11056" y="2908"/>
                  </a:lnTo>
                  <a:lnTo>
                    <a:pt x="10458" y="2749"/>
                  </a:lnTo>
                  <a:lnTo>
                    <a:pt x="9821" y="2550"/>
                  </a:lnTo>
                  <a:lnTo>
                    <a:pt x="9183" y="2311"/>
                  </a:lnTo>
                  <a:lnTo>
                    <a:pt x="8546" y="2032"/>
                  </a:lnTo>
                  <a:lnTo>
                    <a:pt x="7948" y="1753"/>
                  </a:lnTo>
                  <a:lnTo>
                    <a:pt x="7391" y="1454"/>
                  </a:lnTo>
                  <a:lnTo>
                    <a:pt x="6873" y="1155"/>
                  </a:lnTo>
                  <a:lnTo>
                    <a:pt x="6415" y="857"/>
                  </a:lnTo>
                  <a:lnTo>
                    <a:pt x="5976" y="558"/>
                  </a:lnTo>
                  <a:lnTo>
                    <a:pt x="5598" y="279"/>
                  </a:lnTo>
                  <a:lnTo>
                    <a:pt x="5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46"/>
            <p:cNvSpPr/>
            <p:nvPr/>
          </p:nvSpPr>
          <p:spPr>
            <a:xfrm>
              <a:off x="8151742" y="0"/>
              <a:ext cx="992245" cy="428954"/>
            </a:xfrm>
            <a:custGeom>
              <a:rect b="b" l="l" r="r" t="t"/>
              <a:pathLst>
                <a:path extrusionOk="0" h="8267" w="19123">
                  <a:moveTo>
                    <a:pt x="0" y="0"/>
                  </a:moveTo>
                  <a:lnTo>
                    <a:pt x="638" y="677"/>
                  </a:lnTo>
                  <a:lnTo>
                    <a:pt x="1414" y="1394"/>
                  </a:lnTo>
                  <a:lnTo>
                    <a:pt x="1853" y="1793"/>
                  </a:lnTo>
                  <a:lnTo>
                    <a:pt x="2331" y="2191"/>
                  </a:lnTo>
                  <a:lnTo>
                    <a:pt x="2829" y="2589"/>
                  </a:lnTo>
                  <a:lnTo>
                    <a:pt x="3366" y="3008"/>
                  </a:lnTo>
                  <a:lnTo>
                    <a:pt x="3924" y="3406"/>
                  </a:lnTo>
                  <a:lnTo>
                    <a:pt x="4542" y="3824"/>
                  </a:lnTo>
                  <a:lnTo>
                    <a:pt x="5179" y="4243"/>
                  </a:lnTo>
                  <a:lnTo>
                    <a:pt x="5836" y="4641"/>
                  </a:lnTo>
                  <a:lnTo>
                    <a:pt x="6554" y="5040"/>
                  </a:lnTo>
                  <a:lnTo>
                    <a:pt x="7291" y="5438"/>
                  </a:lnTo>
                  <a:lnTo>
                    <a:pt x="8047" y="5796"/>
                  </a:lnTo>
                  <a:lnTo>
                    <a:pt x="8864" y="6155"/>
                  </a:lnTo>
                  <a:lnTo>
                    <a:pt x="9661" y="6494"/>
                  </a:lnTo>
                  <a:lnTo>
                    <a:pt x="10438" y="6773"/>
                  </a:lnTo>
                  <a:lnTo>
                    <a:pt x="11195" y="7031"/>
                  </a:lnTo>
                  <a:lnTo>
                    <a:pt x="11932" y="7251"/>
                  </a:lnTo>
                  <a:lnTo>
                    <a:pt x="12669" y="7450"/>
                  </a:lnTo>
                  <a:lnTo>
                    <a:pt x="13386" y="7629"/>
                  </a:lnTo>
                  <a:lnTo>
                    <a:pt x="14083" y="7768"/>
                  </a:lnTo>
                  <a:lnTo>
                    <a:pt x="14740" y="7888"/>
                  </a:lnTo>
                  <a:lnTo>
                    <a:pt x="15398" y="7988"/>
                  </a:lnTo>
                  <a:lnTo>
                    <a:pt x="16015" y="8087"/>
                  </a:lnTo>
                  <a:lnTo>
                    <a:pt x="16613" y="8147"/>
                  </a:lnTo>
                  <a:lnTo>
                    <a:pt x="17170" y="8187"/>
                  </a:lnTo>
                  <a:lnTo>
                    <a:pt x="18206" y="8266"/>
                  </a:lnTo>
                  <a:lnTo>
                    <a:pt x="19123" y="8266"/>
                  </a:lnTo>
                  <a:lnTo>
                    <a:pt x="19123" y="5538"/>
                  </a:lnTo>
                  <a:lnTo>
                    <a:pt x="18465" y="5458"/>
                  </a:lnTo>
                  <a:lnTo>
                    <a:pt x="17768" y="5358"/>
                  </a:lnTo>
                  <a:lnTo>
                    <a:pt x="17031" y="5239"/>
                  </a:lnTo>
                  <a:lnTo>
                    <a:pt x="16254" y="5079"/>
                  </a:lnTo>
                  <a:lnTo>
                    <a:pt x="15437" y="4900"/>
                  </a:lnTo>
                  <a:lnTo>
                    <a:pt x="14601" y="4681"/>
                  </a:lnTo>
                  <a:lnTo>
                    <a:pt x="13744" y="4422"/>
                  </a:lnTo>
                  <a:lnTo>
                    <a:pt x="12848" y="4103"/>
                  </a:lnTo>
                  <a:lnTo>
                    <a:pt x="12250" y="3884"/>
                  </a:lnTo>
                  <a:lnTo>
                    <a:pt x="11653" y="3645"/>
                  </a:lnTo>
                  <a:lnTo>
                    <a:pt x="11095" y="3406"/>
                  </a:lnTo>
                  <a:lnTo>
                    <a:pt x="10537" y="3147"/>
                  </a:lnTo>
                  <a:lnTo>
                    <a:pt x="10019" y="2888"/>
                  </a:lnTo>
                  <a:lnTo>
                    <a:pt x="9521" y="2629"/>
                  </a:lnTo>
                  <a:lnTo>
                    <a:pt x="8565" y="2092"/>
                  </a:lnTo>
                  <a:lnTo>
                    <a:pt x="7689" y="1554"/>
                  </a:lnTo>
                  <a:lnTo>
                    <a:pt x="6892" y="1016"/>
                  </a:lnTo>
                  <a:lnTo>
                    <a:pt x="6175" y="498"/>
                  </a:lnTo>
                  <a:lnTo>
                    <a:pt x="55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46"/>
            <p:cNvSpPr/>
            <p:nvPr/>
          </p:nvSpPr>
          <p:spPr>
            <a:xfrm>
              <a:off x="7994624" y="0"/>
              <a:ext cx="1149360" cy="536465"/>
            </a:xfrm>
            <a:custGeom>
              <a:rect b="b" l="l" r="r" t="t"/>
              <a:pathLst>
                <a:path extrusionOk="0" h="10339" w="22151">
                  <a:moveTo>
                    <a:pt x="0" y="0"/>
                  </a:moveTo>
                  <a:lnTo>
                    <a:pt x="817" y="857"/>
                  </a:lnTo>
                  <a:lnTo>
                    <a:pt x="1275" y="1315"/>
                  </a:lnTo>
                  <a:lnTo>
                    <a:pt x="1793" y="1793"/>
                  </a:lnTo>
                  <a:lnTo>
                    <a:pt x="2331" y="2291"/>
                  </a:lnTo>
                  <a:lnTo>
                    <a:pt x="2929" y="2809"/>
                  </a:lnTo>
                  <a:lnTo>
                    <a:pt x="3546" y="3327"/>
                  </a:lnTo>
                  <a:lnTo>
                    <a:pt x="4223" y="3844"/>
                  </a:lnTo>
                  <a:lnTo>
                    <a:pt x="4940" y="4362"/>
                  </a:lnTo>
                  <a:lnTo>
                    <a:pt x="5697" y="4900"/>
                  </a:lnTo>
                  <a:lnTo>
                    <a:pt x="6494" y="5418"/>
                  </a:lnTo>
                  <a:lnTo>
                    <a:pt x="7351" y="5936"/>
                  </a:lnTo>
                  <a:lnTo>
                    <a:pt x="8227" y="6434"/>
                  </a:lnTo>
                  <a:lnTo>
                    <a:pt x="9163" y="6932"/>
                  </a:lnTo>
                  <a:lnTo>
                    <a:pt x="10139" y="7410"/>
                  </a:lnTo>
                  <a:lnTo>
                    <a:pt x="11175" y="7848"/>
                  </a:lnTo>
                  <a:lnTo>
                    <a:pt x="11992" y="8187"/>
                  </a:lnTo>
                  <a:lnTo>
                    <a:pt x="12789" y="8486"/>
                  </a:lnTo>
                  <a:lnTo>
                    <a:pt x="13585" y="8764"/>
                  </a:lnTo>
                  <a:lnTo>
                    <a:pt x="14362" y="9003"/>
                  </a:lnTo>
                  <a:lnTo>
                    <a:pt x="15139" y="9223"/>
                  </a:lnTo>
                  <a:lnTo>
                    <a:pt x="15876" y="9422"/>
                  </a:lnTo>
                  <a:lnTo>
                    <a:pt x="16613" y="9581"/>
                  </a:lnTo>
                  <a:lnTo>
                    <a:pt x="17330" y="9740"/>
                  </a:lnTo>
                  <a:lnTo>
                    <a:pt x="18007" y="9860"/>
                  </a:lnTo>
                  <a:lnTo>
                    <a:pt x="18685" y="9980"/>
                  </a:lnTo>
                  <a:lnTo>
                    <a:pt x="19322" y="10079"/>
                  </a:lnTo>
                  <a:lnTo>
                    <a:pt x="19939" y="10159"/>
                  </a:lnTo>
                  <a:lnTo>
                    <a:pt x="21115" y="10258"/>
                  </a:lnTo>
                  <a:lnTo>
                    <a:pt x="22151" y="10338"/>
                  </a:lnTo>
                  <a:lnTo>
                    <a:pt x="22151" y="8266"/>
                  </a:lnTo>
                  <a:lnTo>
                    <a:pt x="21234" y="8266"/>
                  </a:lnTo>
                  <a:lnTo>
                    <a:pt x="20198" y="8187"/>
                  </a:lnTo>
                  <a:lnTo>
                    <a:pt x="19641" y="8147"/>
                  </a:lnTo>
                  <a:lnTo>
                    <a:pt x="19043" y="8087"/>
                  </a:lnTo>
                  <a:lnTo>
                    <a:pt x="18426" y="7988"/>
                  </a:lnTo>
                  <a:lnTo>
                    <a:pt x="17768" y="7888"/>
                  </a:lnTo>
                  <a:lnTo>
                    <a:pt x="17111" y="7768"/>
                  </a:lnTo>
                  <a:lnTo>
                    <a:pt x="16414" y="7629"/>
                  </a:lnTo>
                  <a:lnTo>
                    <a:pt x="15697" y="7450"/>
                  </a:lnTo>
                  <a:lnTo>
                    <a:pt x="14960" y="7251"/>
                  </a:lnTo>
                  <a:lnTo>
                    <a:pt x="14223" y="7031"/>
                  </a:lnTo>
                  <a:lnTo>
                    <a:pt x="13466" y="6773"/>
                  </a:lnTo>
                  <a:lnTo>
                    <a:pt x="12689" y="6494"/>
                  </a:lnTo>
                  <a:lnTo>
                    <a:pt x="11892" y="6155"/>
                  </a:lnTo>
                  <a:lnTo>
                    <a:pt x="11075" y="5796"/>
                  </a:lnTo>
                  <a:lnTo>
                    <a:pt x="10319" y="5438"/>
                  </a:lnTo>
                  <a:lnTo>
                    <a:pt x="9582" y="5040"/>
                  </a:lnTo>
                  <a:lnTo>
                    <a:pt x="8864" y="4641"/>
                  </a:lnTo>
                  <a:lnTo>
                    <a:pt x="8207" y="4243"/>
                  </a:lnTo>
                  <a:lnTo>
                    <a:pt x="7570" y="3824"/>
                  </a:lnTo>
                  <a:lnTo>
                    <a:pt x="6952" y="3406"/>
                  </a:lnTo>
                  <a:lnTo>
                    <a:pt x="6394" y="3008"/>
                  </a:lnTo>
                  <a:lnTo>
                    <a:pt x="5857" y="2589"/>
                  </a:lnTo>
                  <a:lnTo>
                    <a:pt x="5359" y="2191"/>
                  </a:lnTo>
                  <a:lnTo>
                    <a:pt x="4881" y="1793"/>
                  </a:lnTo>
                  <a:lnTo>
                    <a:pt x="4442" y="1394"/>
                  </a:lnTo>
                  <a:lnTo>
                    <a:pt x="3666" y="677"/>
                  </a:lnTo>
                  <a:lnTo>
                    <a:pt x="30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46"/>
            <p:cNvSpPr/>
            <p:nvPr/>
          </p:nvSpPr>
          <p:spPr>
            <a:xfrm>
              <a:off x="7829257" y="0"/>
              <a:ext cx="1314725" cy="679052"/>
            </a:xfrm>
            <a:custGeom>
              <a:rect b="b" l="l" r="r" t="t"/>
              <a:pathLst>
                <a:path extrusionOk="0" h="13087" w="25338">
                  <a:moveTo>
                    <a:pt x="0" y="0"/>
                  </a:moveTo>
                  <a:lnTo>
                    <a:pt x="558" y="876"/>
                  </a:lnTo>
                  <a:lnTo>
                    <a:pt x="917" y="1374"/>
                  </a:lnTo>
                  <a:lnTo>
                    <a:pt x="1275" y="1892"/>
                  </a:lnTo>
                  <a:lnTo>
                    <a:pt x="1674" y="2390"/>
                  </a:lnTo>
                  <a:lnTo>
                    <a:pt x="2112" y="2928"/>
                  </a:lnTo>
                  <a:lnTo>
                    <a:pt x="2570" y="3486"/>
                  </a:lnTo>
                  <a:lnTo>
                    <a:pt x="3088" y="4044"/>
                  </a:lnTo>
                  <a:lnTo>
                    <a:pt x="3486" y="4462"/>
                  </a:lnTo>
                  <a:lnTo>
                    <a:pt x="3905" y="4900"/>
                  </a:lnTo>
                  <a:lnTo>
                    <a:pt x="4343" y="5318"/>
                  </a:lnTo>
                  <a:lnTo>
                    <a:pt x="4801" y="5757"/>
                  </a:lnTo>
                  <a:lnTo>
                    <a:pt x="5379" y="6275"/>
                  </a:lnTo>
                  <a:lnTo>
                    <a:pt x="5976" y="6792"/>
                  </a:lnTo>
                  <a:lnTo>
                    <a:pt x="6554" y="7251"/>
                  </a:lnTo>
                  <a:lnTo>
                    <a:pt x="7151" y="7689"/>
                  </a:lnTo>
                  <a:lnTo>
                    <a:pt x="7789" y="8147"/>
                  </a:lnTo>
                  <a:lnTo>
                    <a:pt x="8446" y="8585"/>
                  </a:lnTo>
                  <a:lnTo>
                    <a:pt x="8904" y="8884"/>
                  </a:lnTo>
                  <a:lnTo>
                    <a:pt x="9402" y="9183"/>
                  </a:lnTo>
                  <a:lnTo>
                    <a:pt x="9940" y="9501"/>
                  </a:lnTo>
                  <a:lnTo>
                    <a:pt x="10478" y="9780"/>
                  </a:lnTo>
                  <a:lnTo>
                    <a:pt x="11016" y="10059"/>
                  </a:lnTo>
                  <a:lnTo>
                    <a:pt x="11553" y="10318"/>
                  </a:lnTo>
                  <a:lnTo>
                    <a:pt x="11553" y="10338"/>
                  </a:lnTo>
                  <a:lnTo>
                    <a:pt x="12510" y="10756"/>
                  </a:lnTo>
                  <a:lnTo>
                    <a:pt x="13446" y="11155"/>
                  </a:lnTo>
                  <a:lnTo>
                    <a:pt x="14382" y="11493"/>
                  </a:lnTo>
                  <a:lnTo>
                    <a:pt x="15298" y="11792"/>
                  </a:lnTo>
                  <a:lnTo>
                    <a:pt x="16195" y="12051"/>
                  </a:lnTo>
                  <a:lnTo>
                    <a:pt x="17071" y="12290"/>
                  </a:lnTo>
                  <a:lnTo>
                    <a:pt x="17928" y="12469"/>
                  </a:lnTo>
                  <a:lnTo>
                    <a:pt x="18764" y="12629"/>
                  </a:lnTo>
                  <a:lnTo>
                    <a:pt x="19820" y="12808"/>
                  </a:lnTo>
                  <a:lnTo>
                    <a:pt x="20816" y="12928"/>
                  </a:lnTo>
                  <a:lnTo>
                    <a:pt x="21752" y="13007"/>
                  </a:lnTo>
                  <a:lnTo>
                    <a:pt x="22629" y="13067"/>
                  </a:lnTo>
                  <a:lnTo>
                    <a:pt x="23425" y="13087"/>
                  </a:lnTo>
                  <a:lnTo>
                    <a:pt x="24142" y="13087"/>
                  </a:lnTo>
                  <a:lnTo>
                    <a:pt x="24780" y="13067"/>
                  </a:lnTo>
                  <a:lnTo>
                    <a:pt x="25338" y="13047"/>
                  </a:lnTo>
                  <a:lnTo>
                    <a:pt x="25338" y="10338"/>
                  </a:lnTo>
                  <a:lnTo>
                    <a:pt x="24302" y="10258"/>
                  </a:lnTo>
                  <a:lnTo>
                    <a:pt x="23126" y="10159"/>
                  </a:lnTo>
                  <a:lnTo>
                    <a:pt x="22509" y="10079"/>
                  </a:lnTo>
                  <a:lnTo>
                    <a:pt x="21872" y="9980"/>
                  </a:lnTo>
                  <a:lnTo>
                    <a:pt x="21194" y="9860"/>
                  </a:lnTo>
                  <a:lnTo>
                    <a:pt x="20517" y="9740"/>
                  </a:lnTo>
                  <a:lnTo>
                    <a:pt x="19800" y="9581"/>
                  </a:lnTo>
                  <a:lnTo>
                    <a:pt x="19063" y="9422"/>
                  </a:lnTo>
                  <a:lnTo>
                    <a:pt x="18326" y="9223"/>
                  </a:lnTo>
                  <a:lnTo>
                    <a:pt x="17549" y="9003"/>
                  </a:lnTo>
                  <a:lnTo>
                    <a:pt x="16772" y="8764"/>
                  </a:lnTo>
                  <a:lnTo>
                    <a:pt x="15976" y="8486"/>
                  </a:lnTo>
                  <a:lnTo>
                    <a:pt x="15179" y="8187"/>
                  </a:lnTo>
                  <a:lnTo>
                    <a:pt x="14362" y="7848"/>
                  </a:lnTo>
                  <a:lnTo>
                    <a:pt x="13326" y="7410"/>
                  </a:lnTo>
                  <a:lnTo>
                    <a:pt x="12350" y="6932"/>
                  </a:lnTo>
                  <a:lnTo>
                    <a:pt x="11414" y="6434"/>
                  </a:lnTo>
                  <a:lnTo>
                    <a:pt x="10538" y="5936"/>
                  </a:lnTo>
                  <a:lnTo>
                    <a:pt x="9681" y="5418"/>
                  </a:lnTo>
                  <a:lnTo>
                    <a:pt x="8884" y="4900"/>
                  </a:lnTo>
                  <a:lnTo>
                    <a:pt x="8127" y="4362"/>
                  </a:lnTo>
                  <a:lnTo>
                    <a:pt x="7410" y="3844"/>
                  </a:lnTo>
                  <a:lnTo>
                    <a:pt x="6733" y="3327"/>
                  </a:lnTo>
                  <a:lnTo>
                    <a:pt x="6116" y="2809"/>
                  </a:lnTo>
                  <a:lnTo>
                    <a:pt x="5518" y="2291"/>
                  </a:lnTo>
                  <a:lnTo>
                    <a:pt x="4980" y="1793"/>
                  </a:lnTo>
                  <a:lnTo>
                    <a:pt x="4462" y="1315"/>
                  </a:lnTo>
                  <a:lnTo>
                    <a:pt x="4004" y="857"/>
                  </a:lnTo>
                  <a:lnTo>
                    <a:pt x="318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46"/>
            <p:cNvSpPr/>
            <p:nvPr/>
          </p:nvSpPr>
          <p:spPr>
            <a:xfrm>
              <a:off x="7166748" y="352425"/>
              <a:ext cx="1100793" cy="338047"/>
            </a:xfrm>
            <a:custGeom>
              <a:rect b="b" l="l" r="r" t="t"/>
              <a:pathLst>
                <a:path extrusionOk="0" h="6515" w="21215">
                  <a:moveTo>
                    <a:pt x="18744" y="0"/>
                  </a:moveTo>
                  <a:lnTo>
                    <a:pt x="17908" y="379"/>
                  </a:lnTo>
                  <a:lnTo>
                    <a:pt x="17429" y="598"/>
                  </a:lnTo>
                  <a:lnTo>
                    <a:pt x="16912" y="797"/>
                  </a:lnTo>
                  <a:lnTo>
                    <a:pt x="16374" y="1016"/>
                  </a:lnTo>
                  <a:lnTo>
                    <a:pt x="15796" y="1216"/>
                  </a:lnTo>
                  <a:lnTo>
                    <a:pt x="15179" y="1415"/>
                  </a:lnTo>
                  <a:lnTo>
                    <a:pt x="14521" y="1594"/>
                  </a:lnTo>
                  <a:lnTo>
                    <a:pt x="13844" y="1773"/>
                  </a:lnTo>
                  <a:lnTo>
                    <a:pt x="13147" y="1933"/>
                  </a:lnTo>
                  <a:lnTo>
                    <a:pt x="12410" y="2072"/>
                  </a:lnTo>
                  <a:lnTo>
                    <a:pt x="11633" y="2192"/>
                  </a:lnTo>
                  <a:lnTo>
                    <a:pt x="10836" y="2291"/>
                  </a:lnTo>
                  <a:lnTo>
                    <a:pt x="10020" y="2351"/>
                  </a:lnTo>
                  <a:lnTo>
                    <a:pt x="9163" y="2391"/>
                  </a:lnTo>
                  <a:lnTo>
                    <a:pt x="8287" y="2391"/>
                  </a:lnTo>
                  <a:lnTo>
                    <a:pt x="7430" y="2351"/>
                  </a:lnTo>
                  <a:lnTo>
                    <a:pt x="6593" y="2291"/>
                  </a:lnTo>
                  <a:lnTo>
                    <a:pt x="5797" y="2211"/>
                  </a:lnTo>
                  <a:lnTo>
                    <a:pt x="5040" y="2092"/>
                  </a:lnTo>
                  <a:lnTo>
                    <a:pt x="4303" y="1953"/>
                  </a:lnTo>
                  <a:lnTo>
                    <a:pt x="3625" y="1813"/>
                  </a:lnTo>
                  <a:lnTo>
                    <a:pt x="2988" y="1654"/>
                  </a:lnTo>
                  <a:lnTo>
                    <a:pt x="2391" y="1494"/>
                  </a:lnTo>
                  <a:lnTo>
                    <a:pt x="1813" y="2032"/>
                  </a:lnTo>
                  <a:lnTo>
                    <a:pt x="1215" y="2570"/>
                  </a:lnTo>
                  <a:lnTo>
                    <a:pt x="618" y="3088"/>
                  </a:lnTo>
                  <a:lnTo>
                    <a:pt x="0" y="3606"/>
                  </a:lnTo>
                  <a:lnTo>
                    <a:pt x="538" y="3944"/>
                  </a:lnTo>
                  <a:lnTo>
                    <a:pt x="1156" y="4323"/>
                  </a:lnTo>
                  <a:lnTo>
                    <a:pt x="1873" y="4701"/>
                  </a:lnTo>
                  <a:lnTo>
                    <a:pt x="2649" y="5080"/>
                  </a:lnTo>
                  <a:lnTo>
                    <a:pt x="3167" y="5299"/>
                  </a:lnTo>
                  <a:lnTo>
                    <a:pt x="3705" y="5518"/>
                  </a:lnTo>
                  <a:lnTo>
                    <a:pt x="4283" y="5697"/>
                  </a:lnTo>
                  <a:lnTo>
                    <a:pt x="4880" y="5897"/>
                  </a:lnTo>
                  <a:lnTo>
                    <a:pt x="5498" y="6056"/>
                  </a:lnTo>
                  <a:lnTo>
                    <a:pt x="6155" y="6195"/>
                  </a:lnTo>
                  <a:lnTo>
                    <a:pt x="6832" y="6315"/>
                  </a:lnTo>
                  <a:lnTo>
                    <a:pt x="7530" y="6414"/>
                  </a:lnTo>
                  <a:lnTo>
                    <a:pt x="8227" y="6474"/>
                  </a:lnTo>
                  <a:lnTo>
                    <a:pt x="8904" y="6514"/>
                  </a:lnTo>
                  <a:lnTo>
                    <a:pt x="9681" y="6514"/>
                  </a:lnTo>
                  <a:lnTo>
                    <a:pt x="10438" y="6474"/>
                  </a:lnTo>
                  <a:lnTo>
                    <a:pt x="11175" y="6395"/>
                  </a:lnTo>
                  <a:lnTo>
                    <a:pt x="11892" y="6295"/>
                  </a:lnTo>
                  <a:lnTo>
                    <a:pt x="12529" y="6175"/>
                  </a:lnTo>
                  <a:lnTo>
                    <a:pt x="13147" y="6036"/>
                  </a:lnTo>
                  <a:lnTo>
                    <a:pt x="13764" y="5877"/>
                  </a:lnTo>
                  <a:lnTo>
                    <a:pt x="14362" y="5697"/>
                  </a:lnTo>
                  <a:lnTo>
                    <a:pt x="14920" y="5498"/>
                  </a:lnTo>
                  <a:lnTo>
                    <a:pt x="15477" y="5299"/>
                  </a:lnTo>
                  <a:lnTo>
                    <a:pt x="15995" y="5080"/>
                  </a:lnTo>
                  <a:lnTo>
                    <a:pt x="16513" y="4861"/>
                  </a:lnTo>
                  <a:lnTo>
                    <a:pt x="16991" y="4622"/>
                  </a:lnTo>
                  <a:lnTo>
                    <a:pt x="17449" y="4383"/>
                  </a:lnTo>
                  <a:lnTo>
                    <a:pt x="17908" y="4144"/>
                  </a:lnTo>
                  <a:lnTo>
                    <a:pt x="18306" y="3885"/>
                  </a:lnTo>
                  <a:lnTo>
                    <a:pt x="19083" y="3407"/>
                  </a:lnTo>
                  <a:lnTo>
                    <a:pt x="19740" y="2968"/>
                  </a:lnTo>
                  <a:lnTo>
                    <a:pt x="20238" y="2590"/>
                  </a:lnTo>
                  <a:lnTo>
                    <a:pt x="20656" y="2251"/>
                  </a:lnTo>
                  <a:lnTo>
                    <a:pt x="21214" y="1793"/>
                  </a:lnTo>
                  <a:lnTo>
                    <a:pt x="20557" y="1355"/>
                  </a:lnTo>
                  <a:lnTo>
                    <a:pt x="19919" y="897"/>
                  </a:lnTo>
                  <a:lnTo>
                    <a:pt x="19322" y="459"/>
                  </a:lnTo>
                  <a:lnTo>
                    <a:pt x="18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46"/>
            <p:cNvSpPr/>
            <p:nvPr/>
          </p:nvSpPr>
          <p:spPr>
            <a:xfrm>
              <a:off x="7290761" y="298669"/>
              <a:ext cx="848620" cy="177818"/>
            </a:xfrm>
            <a:custGeom>
              <a:rect b="b" l="l" r="r" t="t"/>
              <a:pathLst>
                <a:path extrusionOk="0" h="3427" w="16355">
                  <a:moveTo>
                    <a:pt x="15179" y="1"/>
                  </a:moveTo>
                  <a:lnTo>
                    <a:pt x="14541" y="280"/>
                  </a:lnTo>
                  <a:lnTo>
                    <a:pt x="13824" y="558"/>
                  </a:lnTo>
                  <a:lnTo>
                    <a:pt x="13028" y="857"/>
                  </a:lnTo>
                  <a:lnTo>
                    <a:pt x="12151" y="1116"/>
                  </a:lnTo>
                  <a:lnTo>
                    <a:pt x="11195" y="1375"/>
                  </a:lnTo>
                  <a:lnTo>
                    <a:pt x="10697" y="1495"/>
                  </a:lnTo>
                  <a:lnTo>
                    <a:pt x="10179" y="1594"/>
                  </a:lnTo>
                  <a:lnTo>
                    <a:pt x="9661" y="1694"/>
                  </a:lnTo>
                  <a:lnTo>
                    <a:pt x="9104" y="1773"/>
                  </a:lnTo>
                  <a:lnTo>
                    <a:pt x="8546" y="1853"/>
                  </a:lnTo>
                  <a:lnTo>
                    <a:pt x="7948" y="1913"/>
                  </a:lnTo>
                  <a:lnTo>
                    <a:pt x="7410" y="1953"/>
                  </a:lnTo>
                  <a:lnTo>
                    <a:pt x="6893" y="1993"/>
                  </a:lnTo>
                  <a:lnTo>
                    <a:pt x="5897" y="2012"/>
                  </a:lnTo>
                  <a:lnTo>
                    <a:pt x="4921" y="1993"/>
                  </a:lnTo>
                  <a:lnTo>
                    <a:pt x="4024" y="1933"/>
                  </a:lnTo>
                  <a:lnTo>
                    <a:pt x="3188" y="1833"/>
                  </a:lnTo>
                  <a:lnTo>
                    <a:pt x="2391" y="1734"/>
                  </a:lnTo>
                  <a:lnTo>
                    <a:pt x="1674" y="1594"/>
                  </a:lnTo>
                  <a:lnTo>
                    <a:pt x="1036" y="1455"/>
                  </a:lnTo>
                  <a:lnTo>
                    <a:pt x="518" y="1993"/>
                  </a:lnTo>
                  <a:lnTo>
                    <a:pt x="1" y="2530"/>
                  </a:lnTo>
                  <a:lnTo>
                    <a:pt x="598" y="2690"/>
                  </a:lnTo>
                  <a:lnTo>
                    <a:pt x="1235" y="2849"/>
                  </a:lnTo>
                  <a:lnTo>
                    <a:pt x="1913" y="2989"/>
                  </a:lnTo>
                  <a:lnTo>
                    <a:pt x="2650" y="3128"/>
                  </a:lnTo>
                  <a:lnTo>
                    <a:pt x="3407" y="3247"/>
                  </a:lnTo>
                  <a:lnTo>
                    <a:pt x="4203" y="3327"/>
                  </a:lnTo>
                  <a:lnTo>
                    <a:pt x="5040" y="3387"/>
                  </a:lnTo>
                  <a:lnTo>
                    <a:pt x="5897" y="3427"/>
                  </a:lnTo>
                  <a:lnTo>
                    <a:pt x="6773" y="3427"/>
                  </a:lnTo>
                  <a:lnTo>
                    <a:pt x="7630" y="3387"/>
                  </a:lnTo>
                  <a:lnTo>
                    <a:pt x="8446" y="3327"/>
                  </a:lnTo>
                  <a:lnTo>
                    <a:pt x="9243" y="3228"/>
                  </a:lnTo>
                  <a:lnTo>
                    <a:pt x="10020" y="3108"/>
                  </a:lnTo>
                  <a:lnTo>
                    <a:pt x="10757" y="2969"/>
                  </a:lnTo>
                  <a:lnTo>
                    <a:pt x="11454" y="2809"/>
                  </a:lnTo>
                  <a:lnTo>
                    <a:pt x="12131" y="2630"/>
                  </a:lnTo>
                  <a:lnTo>
                    <a:pt x="12789" y="2451"/>
                  </a:lnTo>
                  <a:lnTo>
                    <a:pt x="13406" y="2252"/>
                  </a:lnTo>
                  <a:lnTo>
                    <a:pt x="13984" y="2052"/>
                  </a:lnTo>
                  <a:lnTo>
                    <a:pt x="14522" y="1833"/>
                  </a:lnTo>
                  <a:lnTo>
                    <a:pt x="15039" y="1634"/>
                  </a:lnTo>
                  <a:lnTo>
                    <a:pt x="15518" y="1415"/>
                  </a:lnTo>
                  <a:lnTo>
                    <a:pt x="16354" y="1036"/>
                  </a:lnTo>
                  <a:lnTo>
                    <a:pt x="15757" y="519"/>
                  </a:lnTo>
                  <a:lnTo>
                    <a:pt x="1517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46"/>
            <p:cNvSpPr/>
            <p:nvPr/>
          </p:nvSpPr>
          <p:spPr>
            <a:xfrm>
              <a:off x="7344517" y="209784"/>
              <a:ext cx="733845" cy="193333"/>
            </a:xfrm>
            <a:custGeom>
              <a:rect b="b" l="l" r="r" t="t"/>
              <a:pathLst>
                <a:path extrusionOk="0" h="3726" w="14143">
                  <a:moveTo>
                    <a:pt x="12430" y="1"/>
                  </a:moveTo>
                  <a:lnTo>
                    <a:pt x="11952" y="180"/>
                  </a:lnTo>
                  <a:lnTo>
                    <a:pt x="11414" y="359"/>
                  </a:lnTo>
                  <a:lnTo>
                    <a:pt x="10816" y="538"/>
                  </a:lnTo>
                  <a:lnTo>
                    <a:pt x="10159" y="698"/>
                  </a:lnTo>
                  <a:lnTo>
                    <a:pt x="9462" y="857"/>
                  </a:lnTo>
                  <a:lnTo>
                    <a:pt x="8705" y="957"/>
                  </a:lnTo>
                  <a:lnTo>
                    <a:pt x="7888" y="1056"/>
                  </a:lnTo>
                  <a:lnTo>
                    <a:pt x="7470" y="1076"/>
                  </a:lnTo>
                  <a:lnTo>
                    <a:pt x="7032" y="1096"/>
                  </a:lnTo>
                  <a:lnTo>
                    <a:pt x="6315" y="1096"/>
                  </a:lnTo>
                  <a:lnTo>
                    <a:pt x="5618" y="1056"/>
                  </a:lnTo>
                  <a:lnTo>
                    <a:pt x="4940" y="997"/>
                  </a:lnTo>
                  <a:lnTo>
                    <a:pt x="4323" y="917"/>
                  </a:lnTo>
                  <a:lnTo>
                    <a:pt x="3745" y="817"/>
                  </a:lnTo>
                  <a:lnTo>
                    <a:pt x="3207" y="718"/>
                  </a:lnTo>
                  <a:lnTo>
                    <a:pt x="2709" y="598"/>
                  </a:lnTo>
                  <a:lnTo>
                    <a:pt x="2271" y="479"/>
                  </a:lnTo>
                  <a:lnTo>
                    <a:pt x="1713" y="1176"/>
                  </a:lnTo>
                  <a:lnTo>
                    <a:pt x="1156" y="1853"/>
                  </a:lnTo>
                  <a:lnTo>
                    <a:pt x="578" y="2530"/>
                  </a:lnTo>
                  <a:lnTo>
                    <a:pt x="0" y="3168"/>
                  </a:lnTo>
                  <a:lnTo>
                    <a:pt x="638" y="3307"/>
                  </a:lnTo>
                  <a:lnTo>
                    <a:pt x="1355" y="3447"/>
                  </a:lnTo>
                  <a:lnTo>
                    <a:pt x="2152" y="3546"/>
                  </a:lnTo>
                  <a:lnTo>
                    <a:pt x="2988" y="3646"/>
                  </a:lnTo>
                  <a:lnTo>
                    <a:pt x="3885" y="3706"/>
                  </a:lnTo>
                  <a:lnTo>
                    <a:pt x="4861" y="3725"/>
                  </a:lnTo>
                  <a:lnTo>
                    <a:pt x="5857" y="3706"/>
                  </a:lnTo>
                  <a:lnTo>
                    <a:pt x="6374" y="3666"/>
                  </a:lnTo>
                  <a:lnTo>
                    <a:pt x="6912" y="3626"/>
                  </a:lnTo>
                  <a:lnTo>
                    <a:pt x="7510" y="3566"/>
                  </a:lnTo>
                  <a:lnTo>
                    <a:pt x="8068" y="3486"/>
                  </a:lnTo>
                  <a:lnTo>
                    <a:pt x="8625" y="3407"/>
                  </a:lnTo>
                  <a:lnTo>
                    <a:pt x="9143" y="3307"/>
                  </a:lnTo>
                  <a:lnTo>
                    <a:pt x="9661" y="3208"/>
                  </a:lnTo>
                  <a:lnTo>
                    <a:pt x="10159" y="3088"/>
                  </a:lnTo>
                  <a:lnTo>
                    <a:pt x="11115" y="2829"/>
                  </a:lnTo>
                  <a:lnTo>
                    <a:pt x="11992" y="2570"/>
                  </a:lnTo>
                  <a:lnTo>
                    <a:pt x="12788" y="2271"/>
                  </a:lnTo>
                  <a:lnTo>
                    <a:pt x="13505" y="1993"/>
                  </a:lnTo>
                  <a:lnTo>
                    <a:pt x="14143" y="1714"/>
                  </a:lnTo>
                  <a:lnTo>
                    <a:pt x="13685" y="1275"/>
                  </a:lnTo>
                  <a:lnTo>
                    <a:pt x="13247" y="857"/>
                  </a:lnTo>
                  <a:lnTo>
                    <a:pt x="12828" y="419"/>
                  </a:lnTo>
                  <a:lnTo>
                    <a:pt x="124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46"/>
            <p:cNvSpPr/>
            <p:nvPr/>
          </p:nvSpPr>
          <p:spPr>
            <a:xfrm>
              <a:off x="7462355" y="98172"/>
              <a:ext cx="527125" cy="168531"/>
            </a:xfrm>
            <a:custGeom>
              <a:rect b="b" l="l" r="r" t="t"/>
              <a:pathLst>
                <a:path extrusionOk="0" h="3248" w="10159">
                  <a:moveTo>
                    <a:pt x="8346" y="0"/>
                  </a:moveTo>
                  <a:lnTo>
                    <a:pt x="7530" y="180"/>
                  </a:lnTo>
                  <a:lnTo>
                    <a:pt x="6613" y="339"/>
                  </a:lnTo>
                  <a:lnTo>
                    <a:pt x="5657" y="478"/>
                  </a:lnTo>
                  <a:lnTo>
                    <a:pt x="4641" y="598"/>
                  </a:lnTo>
                  <a:lnTo>
                    <a:pt x="3765" y="658"/>
                  </a:lnTo>
                  <a:lnTo>
                    <a:pt x="2908" y="678"/>
                  </a:lnTo>
                  <a:lnTo>
                    <a:pt x="2112" y="678"/>
                  </a:lnTo>
                  <a:lnTo>
                    <a:pt x="1355" y="658"/>
                  </a:lnTo>
                  <a:lnTo>
                    <a:pt x="697" y="1654"/>
                  </a:lnTo>
                  <a:lnTo>
                    <a:pt x="0" y="2630"/>
                  </a:lnTo>
                  <a:lnTo>
                    <a:pt x="438" y="2749"/>
                  </a:lnTo>
                  <a:lnTo>
                    <a:pt x="936" y="2869"/>
                  </a:lnTo>
                  <a:lnTo>
                    <a:pt x="1474" y="2968"/>
                  </a:lnTo>
                  <a:lnTo>
                    <a:pt x="2052" y="3068"/>
                  </a:lnTo>
                  <a:lnTo>
                    <a:pt x="2669" y="3148"/>
                  </a:lnTo>
                  <a:lnTo>
                    <a:pt x="3347" y="3207"/>
                  </a:lnTo>
                  <a:lnTo>
                    <a:pt x="4044" y="3247"/>
                  </a:lnTo>
                  <a:lnTo>
                    <a:pt x="4761" y="3247"/>
                  </a:lnTo>
                  <a:lnTo>
                    <a:pt x="5199" y="3227"/>
                  </a:lnTo>
                  <a:lnTo>
                    <a:pt x="5617" y="3207"/>
                  </a:lnTo>
                  <a:lnTo>
                    <a:pt x="6434" y="3108"/>
                  </a:lnTo>
                  <a:lnTo>
                    <a:pt x="7191" y="3008"/>
                  </a:lnTo>
                  <a:lnTo>
                    <a:pt x="7888" y="2849"/>
                  </a:lnTo>
                  <a:lnTo>
                    <a:pt x="8545" y="2689"/>
                  </a:lnTo>
                  <a:lnTo>
                    <a:pt x="9143" y="2510"/>
                  </a:lnTo>
                  <a:lnTo>
                    <a:pt x="9681" y="2331"/>
                  </a:lnTo>
                  <a:lnTo>
                    <a:pt x="10159" y="2152"/>
                  </a:lnTo>
                  <a:lnTo>
                    <a:pt x="9641" y="1594"/>
                  </a:lnTo>
                  <a:lnTo>
                    <a:pt x="9183" y="1036"/>
                  </a:lnTo>
                  <a:lnTo>
                    <a:pt x="8745" y="498"/>
                  </a:lnTo>
                  <a:lnTo>
                    <a:pt x="834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46"/>
            <p:cNvSpPr/>
            <p:nvPr/>
          </p:nvSpPr>
          <p:spPr>
            <a:xfrm>
              <a:off x="7532612" y="0"/>
              <a:ext cx="362849" cy="133351"/>
            </a:xfrm>
            <a:custGeom>
              <a:rect b="b" l="l" r="r" t="t"/>
              <a:pathLst>
                <a:path extrusionOk="0" h="2570" w="6993">
                  <a:moveTo>
                    <a:pt x="1475" y="0"/>
                  </a:moveTo>
                  <a:lnTo>
                    <a:pt x="1136" y="657"/>
                  </a:lnTo>
                  <a:lnTo>
                    <a:pt x="777" y="1295"/>
                  </a:lnTo>
                  <a:lnTo>
                    <a:pt x="399" y="1932"/>
                  </a:lnTo>
                  <a:lnTo>
                    <a:pt x="1" y="2550"/>
                  </a:lnTo>
                  <a:lnTo>
                    <a:pt x="758" y="2570"/>
                  </a:lnTo>
                  <a:lnTo>
                    <a:pt x="1554" y="2570"/>
                  </a:lnTo>
                  <a:lnTo>
                    <a:pt x="2411" y="2550"/>
                  </a:lnTo>
                  <a:lnTo>
                    <a:pt x="3287" y="2490"/>
                  </a:lnTo>
                  <a:lnTo>
                    <a:pt x="4303" y="2370"/>
                  </a:lnTo>
                  <a:lnTo>
                    <a:pt x="5259" y="2231"/>
                  </a:lnTo>
                  <a:lnTo>
                    <a:pt x="6176" y="2072"/>
                  </a:lnTo>
                  <a:lnTo>
                    <a:pt x="6992" y="1892"/>
                  </a:lnTo>
                  <a:lnTo>
                    <a:pt x="6634" y="1374"/>
                  </a:lnTo>
                  <a:lnTo>
                    <a:pt x="6275" y="876"/>
                  </a:lnTo>
                  <a:lnTo>
                    <a:pt x="57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46"/>
            <p:cNvSpPr/>
            <p:nvPr/>
          </p:nvSpPr>
          <p:spPr>
            <a:xfrm>
              <a:off x="4834995" y="0"/>
              <a:ext cx="2774113" cy="886809"/>
            </a:xfrm>
            <a:custGeom>
              <a:rect b="b" l="l" r="r" t="t"/>
              <a:pathLst>
                <a:path extrusionOk="0" h="17091" w="53464">
                  <a:moveTo>
                    <a:pt x="1" y="0"/>
                  </a:moveTo>
                  <a:lnTo>
                    <a:pt x="180" y="339"/>
                  </a:lnTo>
                  <a:lnTo>
                    <a:pt x="479" y="896"/>
                  </a:lnTo>
                  <a:lnTo>
                    <a:pt x="897" y="1653"/>
                  </a:lnTo>
                  <a:lnTo>
                    <a:pt x="1475" y="2550"/>
                  </a:lnTo>
                  <a:lnTo>
                    <a:pt x="1873" y="3187"/>
                  </a:lnTo>
                  <a:lnTo>
                    <a:pt x="2351" y="3864"/>
                  </a:lnTo>
                  <a:lnTo>
                    <a:pt x="3068" y="4860"/>
                  </a:lnTo>
                  <a:lnTo>
                    <a:pt x="3487" y="5378"/>
                  </a:lnTo>
                  <a:lnTo>
                    <a:pt x="3905" y="5916"/>
                  </a:lnTo>
                  <a:lnTo>
                    <a:pt x="4602" y="6733"/>
                  </a:lnTo>
                  <a:lnTo>
                    <a:pt x="5339" y="7549"/>
                  </a:lnTo>
                  <a:lnTo>
                    <a:pt x="6156" y="8406"/>
                  </a:lnTo>
                  <a:lnTo>
                    <a:pt x="7012" y="9243"/>
                  </a:lnTo>
                  <a:lnTo>
                    <a:pt x="7470" y="9661"/>
                  </a:lnTo>
                  <a:lnTo>
                    <a:pt x="7948" y="10079"/>
                  </a:lnTo>
                  <a:lnTo>
                    <a:pt x="8426" y="10478"/>
                  </a:lnTo>
                  <a:lnTo>
                    <a:pt x="8924" y="10896"/>
                  </a:lnTo>
                  <a:lnTo>
                    <a:pt x="9442" y="11294"/>
                  </a:lnTo>
                  <a:lnTo>
                    <a:pt x="9980" y="11693"/>
                  </a:lnTo>
                  <a:lnTo>
                    <a:pt x="10518" y="12091"/>
                  </a:lnTo>
                  <a:lnTo>
                    <a:pt x="11096" y="12469"/>
                  </a:lnTo>
                  <a:lnTo>
                    <a:pt x="11653" y="12848"/>
                  </a:lnTo>
                  <a:lnTo>
                    <a:pt x="12251" y="13206"/>
                  </a:lnTo>
                  <a:lnTo>
                    <a:pt x="12868" y="13565"/>
                  </a:lnTo>
                  <a:lnTo>
                    <a:pt x="13486" y="13904"/>
                  </a:lnTo>
                  <a:lnTo>
                    <a:pt x="14123" y="14222"/>
                  </a:lnTo>
                  <a:lnTo>
                    <a:pt x="14781" y="14541"/>
                  </a:lnTo>
                  <a:lnTo>
                    <a:pt x="15458" y="14840"/>
                  </a:lnTo>
                  <a:lnTo>
                    <a:pt x="16135" y="15139"/>
                  </a:lnTo>
                  <a:lnTo>
                    <a:pt x="16832" y="15398"/>
                  </a:lnTo>
                  <a:lnTo>
                    <a:pt x="17549" y="15656"/>
                  </a:lnTo>
                  <a:lnTo>
                    <a:pt x="18286" y="15896"/>
                  </a:lnTo>
                  <a:lnTo>
                    <a:pt x="19043" y="16115"/>
                  </a:lnTo>
                  <a:lnTo>
                    <a:pt x="19820" y="16314"/>
                  </a:lnTo>
                  <a:lnTo>
                    <a:pt x="20597" y="16493"/>
                  </a:lnTo>
                  <a:lnTo>
                    <a:pt x="21394" y="16652"/>
                  </a:lnTo>
                  <a:lnTo>
                    <a:pt x="22210" y="16792"/>
                  </a:lnTo>
                  <a:lnTo>
                    <a:pt x="23286" y="16931"/>
                  </a:lnTo>
                  <a:lnTo>
                    <a:pt x="24382" y="17031"/>
                  </a:lnTo>
                  <a:lnTo>
                    <a:pt x="25457" y="17071"/>
                  </a:lnTo>
                  <a:lnTo>
                    <a:pt x="26533" y="17091"/>
                  </a:lnTo>
                  <a:lnTo>
                    <a:pt x="27628" y="17051"/>
                  </a:lnTo>
                  <a:lnTo>
                    <a:pt x="28704" y="16991"/>
                  </a:lnTo>
                  <a:lnTo>
                    <a:pt x="29760" y="16872"/>
                  </a:lnTo>
                  <a:lnTo>
                    <a:pt x="30835" y="16712"/>
                  </a:lnTo>
                  <a:lnTo>
                    <a:pt x="31891" y="16533"/>
                  </a:lnTo>
                  <a:lnTo>
                    <a:pt x="32947" y="16294"/>
                  </a:lnTo>
                  <a:lnTo>
                    <a:pt x="34003" y="16035"/>
                  </a:lnTo>
                  <a:lnTo>
                    <a:pt x="35018" y="15716"/>
                  </a:lnTo>
                  <a:lnTo>
                    <a:pt x="36054" y="15378"/>
                  </a:lnTo>
                  <a:lnTo>
                    <a:pt x="37070" y="14979"/>
                  </a:lnTo>
                  <a:lnTo>
                    <a:pt x="38066" y="14561"/>
                  </a:lnTo>
                  <a:lnTo>
                    <a:pt x="39062" y="14103"/>
                  </a:lnTo>
                  <a:lnTo>
                    <a:pt x="39819" y="13724"/>
                  </a:lnTo>
                  <a:lnTo>
                    <a:pt x="40596" y="13306"/>
                  </a:lnTo>
                  <a:lnTo>
                    <a:pt x="41333" y="12868"/>
                  </a:lnTo>
                  <a:lnTo>
                    <a:pt x="42090" y="12430"/>
                  </a:lnTo>
                  <a:lnTo>
                    <a:pt x="42807" y="11952"/>
                  </a:lnTo>
                  <a:lnTo>
                    <a:pt x="43544" y="11454"/>
                  </a:lnTo>
                  <a:lnTo>
                    <a:pt x="44241" y="10936"/>
                  </a:lnTo>
                  <a:lnTo>
                    <a:pt x="44938" y="10398"/>
                  </a:lnTo>
                  <a:lnTo>
                    <a:pt x="45556" y="9880"/>
                  </a:lnTo>
                  <a:lnTo>
                    <a:pt x="46153" y="9362"/>
                  </a:lnTo>
                  <a:lnTo>
                    <a:pt x="46751" y="8824"/>
                  </a:lnTo>
                  <a:lnTo>
                    <a:pt x="47329" y="8286"/>
                  </a:lnTo>
                  <a:lnTo>
                    <a:pt x="47846" y="7749"/>
                  </a:lnTo>
                  <a:lnTo>
                    <a:pt x="48364" y="7211"/>
                  </a:lnTo>
                  <a:lnTo>
                    <a:pt x="48942" y="6573"/>
                  </a:lnTo>
                  <a:lnTo>
                    <a:pt x="49520" y="5896"/>
                  </a:lnTo>
                  <a:lnTo>
                    <a:pt x="50077" y="5219"/>
                  </a:lnTo>
                  <a:lnTo>
                    <a:pt x="50635" y="4522"/>
                  </a:lnTo>
                  <a:lnTo>
                    <a:pt x="51332" y="3546"/>
                  </a:lnTo>
                  <a:lnTo>
                    <a:pt x="51990" y="2550"/>
                  </a:lnTo>
                  <a:lnTo>
                    <a:pt x="52388" y="1932"/>
                  </a:lnTo>
                  <a:lnTo>
                    <a:pt x="52766" y="1295"/>
                  </a:lnTo>
                  <a:lnTo>
                    <a:pt x="53125" y="657"/>
                  </a:lnTo>
                  <a:lnTo>
                    <a:pt x="53464" y="0"/>
                  </a:lnTo>
                  <a:lnTo>
                    <a:pt x="50336" y="0"/>
                  </a:lnTo>
                  <a:lnTo>
                    <a:pt x="50157" y="259"/>
                  </a:lnTo>
                  <a:lnTo>
                    <a:pt x="49759" y="777"/>
                  </a:lnTo>
                  <a:lnTo>
                    <a:pt x="49141" y="1494"/>
                  </a:lnTo>
                  <a:lnTo>
                    <a:pt x="48763" y="1932"/>
                  </a:lnTo>
                  <a:lnTo>
                    <a:pt x="48324" y="2410"/>
                  </a:lnTo>
                  <a:lnTo>
                    <a:pt x="47846" y="2908"/>
                  </a:lnTo>
                  <a:lnTo>
                    <a:pt x="47309" y="3446"/>
                  </a:lnTo>
                  <a:lnTo>
                    <a:pt x="46731" y="4004"/>
                  </a:lnTo>
                  <a:lnTo>
                    <a:pt x="46113" y="4581"/>
                  </a:lnTo>
                  <a:lnTo>
                    <a:pt x="45436" y="5179"/>
                  </a:lnTo>
                  <a:lnTo>
                    <a:pt x="44699" y="5796"/>
                  </a:lnTo>
                  <a:lnTo>
                    <a:pt x="43922" y="6394"/>
                  </a:lnTo>
                  <a:lnTo>
                    <a:pt x="43106" y="7012"/>
                  </a:lnTo>
                  <a:lnTo>
                    <a:pt x="42249" y="7609"/>
                  </a:lnTo>
                  <a:lnTo>
                    <a:pt x="41333" y="8187"/>
                  </a:lnTo>
                  <a:lnTo>
                    <a:pt x="40377" y="8764"/>
                  </a:lnTo>
                  <a:lnTo>
                    <a:pt x="39381" y="9322"/>
                  </a:lnTo>
                  <a:lnTo>
                    <a:pt x="38345" y="9860"/>
                  </a:lnTo>
                  <a:lnTo>
                    <a:pt x="37807" y="10099"/>
                  </a:lnTo>
                  <a:lnTo>
                    <a:pt x="37249" y="10358"/>
                  </a:lnTo>
                  <a:lnTo>
                    <a:pt x="36692" y="10577"/>
                  </a:lnTo>
                  <a:lnTo>
                    <a:pt x="36134" y="10816"/>
                  </a:lnTo>
                  <a:lnTo>
                    <a:pt x="35556" y="11035"/>
                  </a:lnTo>
                  <a:lnTo>
                    <a:pt x="34959" y="11234"/>
                  </a:lnTo>
                  <a:lnTo>
                    <a:pt x="34361" y="11414"/>
                  </a:lnTo>
                  <a:lnTo>
                    <a:pt x="33744" y="11613"/>
                  </a:lnTo>
                  <a:lnTo>
                    <a:pt x="33126" y="11772"/>
                  </a:lnTo>
                  <a:lnTo>
                    <a:pt x="32489" y="11932"/>
                  </a:lnTo>
                  <a:lnTo>
                    <a:pt x="31851" y="12071"/>
                  </a:lnTo>
                  <a:lnTo>
                    <a:pt x="31194" y="12191"/>
                  </a:lnTo>
                  <a:lnTo>
                    <a:pt x="30537" y="12310"/>
                  </a:lnTo>
                  <a:lnTo>
                    <a:pt x="29859" y="12390"/>
                  </a:lnTo>
                  <a:lnTo>
                    <a:pt x="29182" y="12469"/>
                  </a:lnTo>
                  <a:lnTo>
                    <a:pt x="28485" y="12529"/>
                  </a:lnTo>
                  <a:lnTo>
                    <a:pt x="27788" y="12569"/>
                  </a:lnTo>
                  <a:lnTo>
                    <a:pt x="27071" y="12609"/>
                  </a:lnTo>
                  <a:lnTo>
                    <a:pt x="26354" y="12609"/>
                  </a:lnTo>
                  <a:lnTo>
                    <a:pt x="25637" y="12589"/>
                  </a:lnTo>
                  <a:lnTo>
                    <a:pt x="24900" y="12549"/>
                  </a:lnTo>
                  <a:lnTo>
                    <a:pt x="24143" y="12509"/>
                  </a:lnTo>
                  <a:lnTo>
                    <a:pt x="23545" y="12450"/>
                  </a:lnTo>
                  <a:lnTo>
                    <a:pt x="22948" y="12370"/>
                  </a:lnTo>
                  <a:lnTo>
                    <a:pt x="22350" y="12290"/>
                  </a:lnTo>
                  <a:lnTo>
                    <a:pt x="21772" y="12191"/>
                  </a:lnTo>
                  <a:lnTo>
                    <a:pt x="21215" y="12071"/>
                  </a:lnTo>
                  <a:lnTo>
                    <a:pt x="20637" y="11952"/>
                  </a:lnTo>
                  <a:lnTo>
                    <a:pt x="20099" y="11832"/>
                  </a:lnTo>
                  <a:lnTo>
                    <a:pt x="19541" y="11693"/>
                  </a:lnTo>
                  <a:lnTo>
                    <a:pt x="18486" y="11374"/>
                  </a:lnTo>
                  <a:lnTo>
                    <a:pt x="17450" y="11035"/>
                  </a:lnTo>
                  <a:lnTo>
                    <a:pt x="16474" y="10657"/>
                  </a:lnTo>
                  <a:lnTo>
                    <a:pt x="15498" y="10258"/>
                  </a:lnTo>
                  <a:lnTo>
                    <a:pt x="14581" y="9840"/>
                  </a:lnTo>
                  <a:lnTo>
                    <a:pt x="13705" y="9382"/>
                  </a:lnTo>
                  <a:lnTo>
                    <a:pt x="12849" y="8904"/>
                  </a:lnTo>
                  <a:lnTo>
                    <a:pt x="12032" y="8406"/>
                  </a:lnTo>
                  <a:lnTo>
                    <a:pt x="11235" y="7908"/>
                  </a:lnTo>
                  <a:lnTo>
                    <a:pt x="10498" y="7390"/>
                  </a:lnTo>
                  <a:lnTo>
                    <a:pt x="9781" y="6872"/>
                  </a:lnTo>
                  <a:lnTo>
                    <a:pt x="9104" y="6354"/>
                  </a:lnTo>
                  <a:lnTo>
                    <a:pt x="8466" y="5836"/>
                  </a:lnTo>
                  <a:lnTo>
                    <a:pt x="7849" y="5299"/>
                  </a:lnTo>
                  <a:lnTo>
                    <a:pt x="7291" y="4781"/>
                  </a:lnTo>
                  <a:lnTo>
                    <a:pt x="6753" y="4283"/>
                  </a:lnTo>
                  <a:lnTo>
                    <a:pt x="6255" y="3785"/>
                  </a:lnTo>
                  <a:lnTo>
                    <a:pt x="5777" y="3307"/>
                  </a:lnTo>
                  <a:lnTo>
                    <a:pt x="5359" y="2848"/>
                  </a:lnTo>
                  <a:lnTo>
                    <a:pt x="4961" y="2390"/>
                  </a:lnTo>
                  <a:lnTo>
                    <a:pt x="4283" y="1594"/>
                  </a:lnTo>
                  <a:lnTo>
                    <a:pt x="3726" y="896"/>
                  </a:lnTo>
                  <a:lnTo>
                    <a:pt x="3327" y="378"/>
                  </a:lnTo>
                  <a:lnTo>
                    <a:pt x="30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46"/>
            <p:cNvSpPr/>
            <p:nvPr/>
          </p:nvSpPr>
          <p:spPr>
            <a:xfrm>
              <a:off x="4995226" y="0"/>
              <a:ext cx="2451632" cy="654249"/>
            </a:xfrm>
            <a:custGeom>
              <a:rect b="b" l="l" r="r" t="t"/>
              <a:pathLst>
                <a:path extrusionOk="0" h="12609" w="47249">
                  <a:moveTo>
                    <a:pt x="0" y="0"/>
                  </a:moveTo>
                  <a:lnTo>
                    <a:pt x="239" y="378"/>
                  </a:lnTo>
                  <a:lnTo>
                    <a:pt x="638" y="896"/>
                  </a:lnTo>
                  <a:lnTo>
                    <a:pt x="1195" y="1594"/>
                  </a:lnTo>
                  <a:lnTo>
                    <a:pt x="1873" y="2390"/>
                  </a:lnTo>
                  <a:lnTo>
                    <a:pt x="2271" y="2848"/>
                  </a:lnTo>
                  <a:lnTo>
                    <a:pt x="2689" y="3307"/>
                  </a:lnTo>
                  <a:lnTo>
                    <a:pt x="3167" y="3785"/>
                  </a:lnTo>
                  <a:lnTo>
                    <a:pt x="3665" y="4283"/>
                  </a:lnTo>
                  <a:lnTo>
                    <a:pt x="4203" y="4781"/>
                  </a:lnTo>
                  <a:lnTo>
                    <a:pt x="4761" y="5299"/>
                  </a:lnTo>
                  <a:lnTo>
                    <a:pt x="5378" y="5836"/>
                  </a:lnTo>
                  <a:lnTo>
                    <a:pt x="6016" y="6354"/>
                  </a:lnTo>
                  <a:lnTo>
                    <a:pt x="6693" y="6872"/>
                  </a:lnTo>
                  <a:lnTo>
                    <a:pt x="7410" y="7390"/>
                  </a:lnTo>
                  <a:lnTo>
                    <a:pt x="8147" y="7908"/>
                  </a:lnTo>
                  <a:lnTo>
                    <a:pt x="8944" y="8406"/>
                  </a:lnTo>
                  <a:lnTo>
                    <a:pt x="9761" y="8904"/>
                  </a:lnTo>
                  <a:lnTo>
                    <a:pt x="10617" y="9382"/>
                  </a:lnTo>
                  <a:lnTo>
                    <a:pt x="11493" y="9840"/>
                  </a:lnTo>
                  <a:lnTo>
                    <a:pt x="12410" y="10258"/>
                  </a:lnTo>
                  <a:lnTo>
                    <a:pt x="13386" y="10657"/>
                  </a:lnTo>
                  <a:lnTo>
                    <a:pt x="14362" y="11035"/>
                  </a:lnTo>
                  <a:lnTo>
                    <a:pt x="15398" y="11374"/>
                  </a:lnTo>
                  <a:lnTo>
                    <a:pt x="16453" y="11693"/>
                  </a:lnTo>
                  <a:lnTo>
                    <a:pt x="17011" y="11832"/>
                  </a:lnTo>
                  <a:lnTo>
                    <a:pt x="17549" y="11952"/>
                  </a:lnTo>
                  <a:lnTo>
                    <a:pt x="18127" y="12071"/>
                  </a:lnTo>
                  <a:lnTo>
                    <a:pt x="18684" y="12191"/>
                  </a:lnTo>
                  <a:lnTo>
                    <a:pt x="19262" y="12290"/>
                  </a:lnTo>
                  <a:lnTo>
                    <a:pt x="19860" y="12370"/>
                  </a:lnTo>
                  <a:lnTo>
                    <a:pt x="20457" y="12450"/>
                  </a:lnTo>
                  <a:lnTo>
                    <a:pt x="21055" y="12509"/>
                  </a:lnTo>
                  <a:lnTo>
                    <a:pt x="21812" y="12549"/>
                  </a:lnTo>
                  <a:lnTo>
                    <a:pt x="22549" y="12589"/>
                  </a:lnTo>
                  <a:lnTo>
                    <a:pt x="23266" y="12609"/>
                  </a:lnTo>
                  <a:lnTo>
                    <a:pt x="23983" y="12609"/>
                  </a:lnTo>
                  <a:lnTo>
                    <a:pt x="24700" y="12569"/>
                  </a:lnTo>
                  <a:lnTo>
                    <a:pt x="25397" y="12529"/>
                  </a:lnTo>
                  <a:lnTo>
                    <a:pt x="26094" y="12469"/>
                  </a:lnTo>
                  <a:lnTo>
                    <a:pt x="26771" y="12390"/>
                  </a:lnTo>
                  <a:lnTo>
                    <a:pt x="27449" y="12310"/>
                  </a:lnTo>
                  <a:lnTo>
                    <a:pt x="28106" y="12191"/>
                  </a:lnTo>
                  <a:lnTo>
                    <a:pt x="28763" y="12071"/>
                  </a:lnTo>
                  <a:lnTo>
                    <a:pt x="29401" y="11932"/>
                  </a:lnTo>
                  <a:lnTo>
                    <a:pt x="30038" y="11772"/>
                  </a:lnTo>
                  <a:lnTo>
                    <a:pt x="30656" y="11613"/>
                  </a:lnTo>
                  <a:lnTo>
                    <a:pt x="31273" y="11414"/>
                  </a:lnTo>
                  <a:lnTo>
                    <a:pt x="31871" y="11234"/>
                  </a:lnTo>
                  <a:lnTo>
                    <a:pt x="32468" y="11035"/>
                  </a:lnTo>
                  <a:lnTo>
                    <a:pt x="33046" y="10816"/>
                  </a:lnTo>
                  <a:lnTo>
                    <a:pt x="33604" y="10577"/>
                  </a:lnTo>
                  <a:lnTo>
                    <a:pt x="34161" y="10358"/>
                  </a:lnTo>
                  <a:lnTo>
                    <a:pt x="34719" y="10099"/>
                  </a:lnTo>
                  <a:lnTo>
                    <a:pt x="35257" y="9860"/>
                  </a:lnTo>
                  <a:lnTo>
                    <a:pt x="36293" y="9322"/>
                  </a:lnTo>
                  <a:lnTo>
                    <a:pt x="37289" y="8764"/>
                  </a:lnTo>
                  <a:lnTo>
                    <a:pt x="38245" y="8187"/>
                  </a:lnTo>
                  <a:lnTo>
                    <a:pt x="39161" y="7609"/>
                  </a:lnTo>
                  <a:lnTo>
                    <a:pt x="40018" y="7012"/>
                  </a:lnTo>
                  <a:lnTo>
                    <a:pt x="40834" y="6394"/>
                  </a:lnTo>
                  <a:lnTo>
                    <a:pt x="41611" y="5796"/>
                  </a:lnTo>
                  <a:lnTo>
                    <a:pt x="42348" y="5179"/>
                  </a:lnTo>
                  <a:lnTo>
                    <a:pt x="43025" y="4581"/>
                  </a:lnTo>
                  <a:lnTo>
                    <a:pt x="43643" y="4004"/>
                  </a:lnTo>
                  <a:lnTo>
                    <a:pt x="44221" y="3446"/>
                  </a:lnTo>
                  <a:lnTo>
                    <a:pt x="44758" y="2908"/>
                  </a:lnTo>
                  <a:lnTo>
                    <a:pt x="45236" y="2410"/>
                  </a:lnTo>
                  <a:lnTo>
                    <a:pt x="45675" y="1932"/>
                  </a:lnTo>
                  <a:lnTo>
                    <a:pt x="46053" y="1494"/>
                  </a:lnTo>
                  <a:lnTo>
                    <a:pt x="46671" y="777"/>
                  </a:lnTo>
                  <a:lnTo>
                    <a:pt x="47069" y="259"/>
                  </a:lnTo>
                  <a:lnTo>
                    <a:pt x="47248" y="0"/>
                  </a:lnTo>
                  <a:lnTo>
                    <a:pt x="45256" y="0"/>
                  </a:lnTo>
                  <a:lnTo>
                    <a:pt x="45017" y="319"/>
                  </a:lnTo>
                  <a:lnTo>
                    <a:pt x="44599" y="797"/>
                  </a:lnTo>
                  <a:lnTo>
                    <a:pt x="44041" y="1434"/>
                  </a:lnTo>
                  <a:lnTo>
                    <a:pt x="43304" y="2191"/>
                  </a:lnTo>
                  <a:lnTo>
                    <a:pt x="42886" y="2629"/>
                  </a:lnTo>
                  <a:lnTo>
                    <a:pt x="42408" y="3068"/>
                  </a:lnTo>
                  <a:lnTo>
                    <a:pt x="41910" y="3526"/>
                  </a:lnTo>
                  <a:lnTo>
                    <a:pt x="41372" y="3984"/>
                  </a:lnTo>
                  <a:lnTo>
                    <a:pt x="40775" y="4462"/>
                  </a:lnTo>
                  <a:lnTo>
                    <a:pt x="40157" y="4960"/>
                  </a:lnTo>
                  <a:lnTo>
                    <a:pt x="39500" y="5458"/>
                  </a:lnTo>
                  <a:lnTo>
                    <a:pt x="38803" y="5936"/>
                  </a:lnTo>
                  <a:lnTo>
                    <a:pt x="38066" y="6434"/>
                  </a:lnTo>
                  <a:lnTo>
                    <a:pt x="37309" y="6912"/>
                  </a:lnTo>
                  <a:lnTo>
                    <a:pt x="36492" y="7370"/>
                  </a:lnTo>
                  <a:lnTo>
                    <a:pt x="35655" y="7828"/>
                  </a:lnTo>
                  <a:lnTo>
                    <a:pt x="34759" y="8266"/>
                  </a:lnTo>
                  <a:lnTo>
                    <a:pt x="33843" y="8685"/>
                  </a:lnTo>
                  <a:lnTo>
                    <a:pt x="32907" y="9063"/>
                  </a:lnTo>
                  <a:lnTo>
                    <a:pt x="31911" y="9442"/>
                  </a:lnTo>
                  <a:lnTo>
                    <a:pt x="30875" y="9760"/>
                  </a:lnTo>
                  <a:lnTo>
                    <a:pt x="29819" y="10059"/>
                  </a:lnTo>
                  <a:lnTo>
                    <a:pt x="29281" y="10179"/>
                  </a:lnTo>
                  <a:lnTo>
                    <a:pt x="28724" y="10318"/>
                  </a:lnTo>
                  <a:lnTo>
                    <a:pt x="28166" y="10418"/>
                  </a:lnTo>
                  <a:lnTo>
                    <a:pt x="27608" y="10517"/>
                  </a:lnTo>
                  <a:lnTo>
                    <a:pt x="27030" y="10617"/>
                  </a:lnTo>
                  <a:lnTo>
                    <a:pt x="26433" y="10697"/>
                  </a:lnTo>
                  <a:lnTo>
                    <a:pt x="25835" y="10756"/>
                  </a:lnTo>
                  <a:lnTo>
                    <a:pt x="25238" y="10796"/>
                  </a:lnTo>
                  <a:lnTo>
                    <a:pt x="24620" y="10836"/>
                  </a:lnTo>
                  <a:lnTo>
                    <a:pt x="24003" y="10856"/>
                  </a:lnTo>
                  <a:lnTo>
                    <a:pt x="23385" y="10876"/>
                  </a:lnTo>
                  <a:lnTo>
                    <a:pt x="22748" y="10876"/>
                  </a:lnTo>
                  <a:lnTo>
                    <a:pt x="22130" y="10856"/>
                  </a:lnTo>
                  <a:lnTo>
                    <a:pt x="21533" y="10816"/>
                  </a:lnTo>
                  <a:lnTo>
                    <a:pt x="20955" y="10776"/>
                  </a:lnTo>
                  <a:lnTo>
                    <a:pt x="20357" y="10717"/>
                  </a:lnTo>
                  <a:lnTo>
                    <a:pt x="19780" y="10657"/>
                  </a:lnTo>
                  <a:lnTo>
                    <a:pt x="19222" y="10577"/>
                  </a:lnTo>
                  <a:lnTo>
                    <a:pt x="18664" y="10478"/>
                  </a:lnTo>
                  <a:lnTo>
                    <a:pt x="18107" y="10378"/>
                  </a:lnTo>
                  <a:lnTo>
                    <a:pt x="17031" y="10159"/>
                  </a:lnTo>
                  <a:lnTo>
                    <a:pt x="15995" y="9880"/>
                  </a:lnTo>
                  <a:lnTo>
                    <a:pt x="14979" y="9581"/>
                  </a:lnTo>
                  <a:lnTo>
                    <a:pt x="14023" y="9243"/>
                  </a:lnTo>
                  <a:lnTo>
                    <a:pt x="13067" y="8884"/>
                  </a:lnTo>
                  <a:lnTo>
                    <a:pt x="12171" y="8486"/>
                  </a:lnTo>
                  <a:lnTo>
                    <a:pt x="11294" y="8087"/>
                  </a:lnTo>
                  <a:lnTo>
                    <a:pt x="10458" y="7649"/>
                  </a:lnTo>
                  <a:lnTo>
                    <a:pt x="9661" y="7211"/>
                  </a:lnTo>
                  <a:lnTo>
                    <a:pt x="8884" y="6753"/>
                  </a:lnTo>
                  <a:lnTo>
                    <a:pt x="8147" y="6275"/>
                  </a:lnTo>
                  <a:lnTo>
                    <a:pt x="7450" y="5796"/>
                  </a:lnTo>
                  <a:lnTo>
                    <a:pt x="6793" y="5318"/>
                  </a:lnTo>
                  <a:lnTo>
                    <a:pt x="6175" y="4860"/>
                  </a:lnTo>
                  <a:lnTo>
                    <a:pt x="5577" y="4382"/>
                  </a:lnTo>
                  <a:lnTo>
                    <a:pt x="5020" y="3924"/>
                  </a:lnTo>
                  <a:lnTo>
                    <a:pt x="4502" y="3466"/>
                  </a:lnTo>
                  <a:lnTo>
                    <a:pt x="4024" y="3008"/>
                  </a:lnTo>
                  <a:lnTo>
                    <a:pt x="3586" y="2589"/>
                  </a:lnTo>
                  <a:lnTo>
                    <a:pt x="3167" y="2191"/>
                  </a:lnTo>
                  <a:lnTo>
                    <a:pt x="2470" y="1434"/>
                  </a:lnTo>
                  <a:lnTo>
                    <a:pt x="1912" y="817"/>
                  </a:lnTo>
                  <a:lnTo>
                    <a:pt x="1514" y="319"/>
                  </a:lnTo>
                  <a:lnTo>
                    <a:pt x="12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46"/>
            <p:cNvSpPr/>
            <p:nvPr/>
          </p:nvSpPr>
          <p:spPr>
            <a:xfrm>
              <a:off x="5060346" y="0"/>
              <a:ext cx="2283154" cy="564328"/>
            </a:xfrm>
            <a:custGeom>
              <a:rect b="b" l="l" r="r" t="t"/>
              <a:pathLst>
                <a:path extrusionOk="0" h="10876" w="44002">
                  <a:moveTo>
                    <a:pt x="0" y="0"/>
                  </a:moveTo>
                  <a:lnTo>
                    <a:pt x="259" y="319"/>
                  </a:lnTo>
                  <a:lnTo>
                    <a:pt x="657" y="817"/>
                  </a:lnTo>
                  <a:lnTo>
                    <a:pt x="1215" y="1434"/>
                  </a:lnTo>
                  <a:lnTo>
                    <a:pt x="1912" y="2191"/>
                  </a:lnTo>
                  <a:lnTo>
                    <a:pt x="2331" y="2589"/>
                  </a:lnTo>
                  <a:lnTo>
                    <a:pt x="2769" y="3008"/>
                  </a:lnTo>
                  <a:lnTo>
                    <a:pt x="3247" y="3466"/>
                  </a:lnTo>
                  <a:lnTo>
                    <a:pt x="3765" y="3924"/>
                  </a:lnTo>
                  <a:lnTo>
                    <a:pt x="4322" y="4382"/>
                  </a:lnTo>
                  <a:lnTo>
                    <a:pt x="4920" y="4860"/>
                  </a:lnTo>
                  <a:lnTo>
                    <a:pt x="5538" y="5318"/>
                  </a:lnTo>
                  <a:lnTo>
                    <a:pt x="6195" y="5796"/>
                  </a:lnTo>
                  <a:lnTo>
                    <a:pt x="6892" y="6275"/>
                  </a:lnTo>
                  <a:lnTo>
                    <a:pt x="7629" y="6753"/>
                  </a:lnTo>
                  <a:lnTo>
                    <a:pt x="8406" y="7211"/>
                  </a:lnTo>
                  <a:lnTo>
                    <a:pt x="9203" y="7649"/>
                  </a:lnTo>
                  <a:lnTo>
                    <a:pt x="10039" y="8087"/>
                  </a:lnTo>
                  <a:lnTo>
                    <a:pt x="10916" y="8486"/>
                  </a:lnTo>
                  <a:lnTo>
                    <a:pt x="11812" y="8884"/>
                  </a:lnTo>
                  <a:lnTo>
                    <a:pt x="12768" y="9243"/>
                  </a:lnTo>
                  <a:lnTo>
                    <a:pt x="13724" y="9581"/>
                  </a:lnTo>
                  <a:lnTo>
                    <a:pt x="14740" y="9880"/>
                  </a:lnTo>
                  <a:lnTo>
                    <a:pt x="15776" y="10159"/>
                  </a:lnTo>
                  <a:lnTo>
                    <a:pt x="16852" y="10378"/>
                  </a:lnTo>
                  <a:lnTo>
                    <a:pt x="17409" y="10478"/>
                  </a:lnTo>
                  <a:lnTo>
                    <a:pt x="17967" y="10577"/>
                  </a:lnTo>
                  <a:lnTo>
                    <a:pt x="18525" y="10657"/>
                  </a:lnTo>
                  <a:lnTo>
                    <a:pt x="19102" y="10717"/>
                  </a:lnTo>
                  <a:lnTo>
                    <a:pt x="19700" y="10776"/>
                  </a:lnTo>
                  <a:lnTo>
                    <a:pt x="20278" y="10816"/>
                  </a:lnTo>
                  <a:lnTo>
                    <a:pt x="20875" y="10856"/>
                  </a:lnTo>
                  <a:lnTo>
                    <a:pt x="21493" y="10876"/>
                  </a:lnTo>
                  <a:lnTo>
                    <a:pt x="22130" y="10876"/>
                  </a:lnTo>
                  <a:lnTo>
                    <a:pt x="22748" y="10856"/>
                  </a:lnTo>
                  <a:lnTo>
                    <a:pt x="23365" y="10836"/>
                  </a:lnTo>
                  <a:lnTo>
                    <a:pt x="23983" y="10796"/>
                  </a:lnTo>
                  <a:lnTo>
                    <a:pt x="24580" y="10756"/>
                  </a:lnTo>
                  <a:lnTo>
                    <a:pt x="25178" y="10697"/>
                  </a:lnTo>
                  <a:lnTo>
                    <a:pt x="25775" y="10617"/>
                  </a:lnTo>
                  <a:lnTo>
                    <a:pt x="26353" y="10517"/>
                  </a:lnTo>
                  <a:lnTo>
                    <a:pt x="26911" y="10418"/>
                  </a:lnTo>
                  <a:lnTo>
                    <a:pt x="27469" y="10318"/>
                  </a:lnTo>
                  <a:lnTo>
                    <a:pt x="28026" y="10179"/>
                  </a:lnTo>
                  <a:lnTo>
                    <a:pt x="28564" y="10059"/>
                  </a:lnTo>
                  <a:lnTo>
                    <a:pt x="29620" y="9760"/>
                  </a:lnTo>
                  <a:lnTo>
                    <a:pt x="30656" y="9442"/>
                  </a:lnTo>
                  <a:lnTo>
                    <a:pt x="31652" y="9063"/>
                  </a:lnTo>
                  <a:lnTo>
                    <a:pt x="32588" y="8685"/>
                  </a:lnTo>
                  <a:lnTo>
                    <a:pt x="33504" y="8266"/>
                  </a:lnTo>
                  <a:lnTo>
                    <a:pt x="34400" y="7828"/>
                  </a:lnTo>
                  <a:lnTo>
                    <a:pt x="35237" y="7370"/>
                  </a:lnTo>
                  <a:lnTo>
                    <a:pt x="36054" y="6912"/>
                  </a:lnTo>
                  <a:lnTo>
                    <a:pt x="36811" y="6434"/>
                  </a:lnTo>
                  <a:lnTo>
                    <a:pt x="37548" y="5936"/>
                  </a:lnTo>
                  <a:lnTo>
                    <a:pt x="38245" y="5458"/>
                  </a:lnTo>
                  <a:lnTo>
                    <a:pt x="38902" y="4960"/>
                  </a:lnTo>
                  <a:lnTo>
                    <a:pt x="39520" y="4462"/>
                  </a:lnTo>
                  <a:lnTo>
                    <a:pt x="40117" y="3984"/>
                  </a:lnTo>
                  <a:lnTo>
                    <a:pt x="40655" y="3526"/>
                  </a:lnTo>
                  <a:lnTo>
                    <a:pt x="41153" y="3068"/>
                  </a:lnTo>
                  <a:lnTo>
                    <a:pt x="41631" y="2629"/>
                  </a:lnTo>
                  <a:lnTo>
                    <a:pt x="42049" y="2191"/>
                  </a:lnTo>
                  <a:lnTo>
                    <a:pt x="42786" y="1434"/>
                  </a:lnTo>
                  <a:lnTo>
                    <a:pt x="43344" y="797"/>
                  </a:lnTo>
                  <a:lnTo>
                    <a:pt x="43762" y="319"/>
                  </a:lnTo>
                  <a:lnTo>
                    <a:pt x="44001" y="0"/>
                  </a:lnTo>
                  <a:lnTo>
                    <a:pt x="40117" y="0"/>
                  </a:lnTo>
                  <a:lnTo>
                    <a:pt x="39838" y="279"/>
                  </a:lnTo>
                  <a:lnTo>
                    <a:pt x="39440" y="657"/>
                  </a:lnTo>
                  <a:lnTo>
                    <a:pt x="38902" y="1115"/>
                  </a:lnTo>
                  <a:lnTo>
                    <a:pt x="38225" y="1653"/>
                  </a:lnTo>
                  <a:lnTo>
                    <a:pt x="37448" y="2251"/>
                  </a:lnTo>
                  <a:lnTo>
                    <a:pt x="36552" y="2888"/>
                  </a:lnTo>
                  <a:lnTo>
                    <a:pt x="36054" y="3207"/>
                  </a:lnTo>
                  <a:lnTo>
                    <a:pt x="35536" y="3526"/>
                  </a:lnTo>
                  <a:lnTo>
                    <a:pt x="34978" y="3844"/>
                  </a:lnTo>
                  <a:lnTo>
                    <a:pt x="34400" y="4163"/>
                  </a:lnTo>
                  <a:lnTo>
                    <a:pt x="33783" y="4482"/>
                  </a:lnTo>
                  <a:lnTo>
                    <a:pt x="33145" y="4801"/>
                  </a:lnTo>
                  <a:lnTo>
                    <a:pt x="32488" y="5099"/>
                  </a:lnTo>
                  <a:lnTo>
                    <a:pt x="31811" y="5398"/>
                  </a:lnTo>
                  <a:lnTo>
                    <a:pt x="31094" y="5657"/>
                  </a:lnTo>
                  <a:lnTo>
                    <a:pt x="30357" y="5916"/>
                  </a:lnTo>
                  <a:lnTo>
                    <a:pt x="29600" y="6155"/>
                  </a:lnTo>
                  <a:lnTo>
                    <a:pt x="28803" y="6394"/>
                  </a:lnTo>
                  <a:lnTo>
                    <a:pt x="27986" y="6573"/>
                  </a:lnTo>
                  <a:lnTo>
                    <a:pt x="27150" y="6753"/>
                  </a:lnTo>
                  <a:lnTo>
                    <a:pt x="26293" y="6892"/>
                  </a:lnTo>
                  <a:lnTo>
                    <a:pt x="25417" y="7012"/>
                  </a:lnTo>
                  <a:lnTo>
                    <a:pt x="24501" y="7091"/>
                  </a:lnTo>
                  <a:lnTo>
                    <a:pt x="23564" y="7151"/>
                  </a:lnTo>
                  <a:lnTo>
                    <a:pt x="22628" y="7151"/>
                  </a:lnTo>
                  <a:lnTo>
                    <a:pt x="21652" y="7131"/>
                  </a:lnTo>
                  <a:lnTo>
                    <a:pt x="20816" y="7071"/>
                  </a:lnTo>
                  <a:lnTo>
                    <a:pt x="19999" y="6992"/>
                  </a:lnTo>
                  <a:lnTo>
                    <a:pt x="19202" y="6892"/>
                  </a:lnTo>
                  <a:lnTo>
                    <a:pt x="18425" y="6753"/>
                  </a:lnTo>
                  <a:lnTo>
                    <a:pt x="17668" y="6593"/>
                  </a:lnTo>
                  <a:lnTo>
                    <a:pt x="16931" y="6434"/>
                  </a:lnTo>
                  <a:lnTo>
                    <a:pt x="16214" y="6235"/>
                  </a:lnTo>
                  <a:lnTo>
                    <a:pt x="15517" y="6016"/>
                  </a:lnTo>
                  <a:lnTo>
                    <a:pt x="14860" y="5796"/>
                  </a:lnTo>
                  <a:lnTo>
                    <a:pt x="14202" y="5557"/>
                  </a:lnTo>
                  <a:lnTo>
                    <a:pt x="13565" y="5299"/>
                  </a:lnTo>
                  <a:lnTo>
                    <a:pt x="12967" y="5040"/>
                  </a:lnTo>
                  <a:lnTo>
                    <a:pt x="12370" y="4781"/>
                  </a:lnTo>
                  <a:lnTo>
                    <a:pt x="11812" y="4482"/>
                  </a:lnTo>
                  <a:lnTo>
                    <a:pt x="11254" y="4203"/>
                  </a:lnTo>
                  <a:lnTo>
                    <a:pt x="10736" y="3924"/>
                  </a:lnTo>
                  <a:lnTo>
                    <a:pt x="10238" y="3625"/>
                  </a:lnTo>
                  <a:lnTo>
                    <a:pt x="9760" y="3327"/>
                  </a:lnTo>
                  <a:lnTo>
                    <a:pt x="8884" y="2749"/>
                  </a:lnTo>
                  <a:lnTo>
                    <a:pt x="8087" y="2171"/>
                  </a:lnTo>
                  <a:lnTo>
                    <a:pt x="7390" y="1633"/>
                  </a:lnTo>
                  <a:lnTo>
                    <a:pt x="6773" y="1135"/>
                  </a:lnTo>
                  <a:lnTo>
                    <a:pt x="6275" y="677"/>
                  </a:lnTo>
                  <a:lnTo>
                    <a:pt x="5856" y="299"/>
                  </a:lnTo>
                  <a:lnTo>
                    <a:pt x="55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46"/>
            <p:cNvSpPr/>
            <p:nvPr/>
          </p:nvSpPr>
          <p:spPr>
            <a:xfrm>
              <a:off x="5348689" y="0"/>
              <a:ext cx="1793284" cy="371048"/>
            </a:xfrm>
            <a:custGeom>
              <a:rect b="b" l="l" r="r" t="t"/>
              <a:pathLst>
                <a:path extrusionOk="0" h="7151" w="34561">
                  <a:moveTo>
                    <a:pt x="0" y="0"/>
                  </a:moveTo>
                  <a:lnTo>
                    <a:pt x="299" y="299"/>
                  </a:lnTo>
                  <a:lnTo>
                    <a:pt x="718" y="677"/>
                  </a:lnTo>
                  <a:lnTo>
                    <a:pt x="1216" y="1135"/>
                  </a:lnTo>
                  <a:lnTo>
                    <a:pt x="1833" y="1633"/>
                  </a:lnTo>
                  <a:lnTo>
                    <a:pt x="2530" y="2171"/>
                  </a:lnTo>
                  <a:lnTo>
                    <a:pt x="3327" y="2749"/>
                  </a:lnTo>
                  <a:lnTo>
                    <a:pt x="4203" y="3327"/>
                  </a:lnTo>
                  <a:lnTo>
                    <a:pt x="4681" y="3625"/>
                  </a:lnTo>
                  <a:lnTo>
                    <a:pt x="5179" y="3924"/>
                  </a:lnTo>
                  <a:lnTo>
                    <a:pt x="5697" y="4203"/>
                  </a:lnTo>
                  <a:lnTo>
                    <a:pt x="6255" y="4482"/>
                  </a:lnTo>
                  <a:lnTo>
                    <a:pt x="6813" y="4781"/>
                  </a:lnTo>
                  <a:lnTo>
                    <a:pt x="7410" y="5040"/>
                  </a:lnTo>
                  <a:lnTo>
                    <a:pt x="8008" y="5299"/>
                  </a:lnTo>
                  <a:lnTo>
                    <a:pt x="8645" y="5557"/>
                  </a:lnTo>
                  <a:lnTo>
                    <a:pt x="9303" y="5796"/>
                  </a:lnTo>
                  <a:lnTo>
                    <a:pt x="9960" y="6016"/>
                  </a:lnTo>
                  <a:lnTo>
                    <a:pt x="10657" y="6235"/>
                  </a:lnTo>
                  <a:lnTo>
                    <a:pt x="11374" y="6434"/>
                  </a:lnTo>
                  <a:lnTo>
                    <a:pt x="12111" y="6593"/>
                  </a:lnTo>
                  <a:lnTo>
                    <a:pt x="12868" y="6753"/>
                  </a:lnTo>
                  <a:lnTo>
                    <a:pt x="13645" y="6892"/>
                  </a:lnTo>
                  <a:lnTo>
                    <a:pt x="14442" y="6992"/>
                  </a:lnTo>
                  <a:lnTo>
                    <a:pt x="15259" y="7071"/>
                  </a:lnTo>
                  <a:lnTo>
                    <a:pt x="16095" y="7131"/>
                  </a:lnTo>
                  <a:lnTo>
                    <a:pt x="17071" y="7151"/>
                  </a:lnTo>
                  <a:lnTo>
                    <a:pt x="18007" y="7151"/>
                  </a:lnTo>
                  <a:lnTo>
                    <a:pt x="18944" y="7091"/>
                  </a:lnTo>
                  <a:lnTo>
                    <a:pt x="19860" y="7012"/>
                  </a:lnTo>
                  <a:lnTo>
                    <a:pt x="20736" y="6892"/>
                  </a:lnTo>
                  <a:lnTo>
                    <a:pt x="21593" y="6753"/>
                  </a:lnTo>
                  <a:lnTo>
                    <a:pt x="22429" y="6573"/>
                  </a:lnTo>
                  <a:lnTo>
                    <a:pt x="23246" y="6394"/>
                  </a:lnTo>
                  <a:lnTo>
                    <a:pt x="24043" y="6155"/>
                  </a:lnTo>
                  <a:lnTo>
                    <a:pt x="24800" y="5916"/>
                  </a:lnTo>
                  <a:lnTo>
                    <a:pt x="25537" y="5657"/>
                  </a:lnTo>
                  <a:lnTo>
                    <a:pt x="26254" y="5398"/>
                  </a:lnTo>
                  <a:lnTo>
                    <a:pt x="26931" y="5099"/>
                  </a:lnTo>
                  <a:lnTo>
                    <a:pt x="27588" y="4801"/>
                  </a:lnTo>
                  <a:lnTo>
                    <a:pt x="28226" y="4482"/>
                  </a:lnTo>
                  <a:lnTo>
                    <a:pt x="28843" y="4163"/>
                  </a:lnTo>
                  <a:lnTo>
                    <a:pt x="29421" y="3844"/>
                  </a:lnTo>
                  <a:lnTo>
                    <a:pt x="29979" y="3526"/>
                  </a:lnTo>
                  <a:lnTo>
                    <a:pt x="30497" y="3207"/>
                  </a:lnTo>
                  <a:lnTo>
                    <a:pt x="30995" y="2888"/>
                  </a:lnTo>
                  <a:lnTo>
                    <a:pt x="31891" y="2251"/>
                  </a:lnTo>
                  <a:lnTo>
                    <a:pt x="32668" y="1653"/>
                  </a:lnTo>
                  <a:lnTo>
                    <a:pt x="33345" y="1115"/>
                  </a:lnTo>
                  <a:lnTo>
                    <a:pt x="33883" y="657"/>
                  </a:lnTo>
                  <a:lnTo>
                    <a:pt x="34281" y="279"/>
                  </a:lnTo>
                  <a:lnTo>
                    <a:pt x="34560" y="0"/>
                  </a:lnTo>
                  <a:lnTo>
                    <a:pt x="29441" y="0"/>
                  </a:lnTo>
                  <a:lnTo>
                    <a:pt x="28584" y="478"/>
                  </a:lnTo>
                  <a:lnTo>
                    <a:pt x="28067" y="737"/>
                  </a:lnTo>
                  <a:lnTo>
                    <a:pt x="27489" y="1016"/>
                  </a:lnTo>
                  <a:lnTo>
                    <a:pt x="26832" y="1295"/>
                  </a:lnTo>
                  <a:lnTo>
                    <a:pt x="26134" y="1574"/>
                  </a:lnTo>
                  <a:lnTo>
                    <a:pt x="25377" y="1852"/>
                  </a:lnTo>
                  <a:lnTo>
                    <a:pt x="24561" y="2131"/>
                  </a:lnTo>
                  <a:lnTo>
                    <a:pt x="23684" y="2370"/>
                  </a:lnTo>
                  <a:lnTo>
                    <a:pt x="22768" y="2609"/>
                  </a:lnTo>
                  <a:lnTo>
                    <a:pt x="21812" y="2809"/>
                  </a:lnTo>
                  <a:lnTo>
                    <a:pt x="20796" y="2968"/>
                  </a:lnTo>
                  <a:lnTo>
                    <a:pt x="20258" y="3028"/>
                  </a:lnTo>
                  <a:lnTo>
                    <a:pt x="19720" y="3087"/>
                  </a:lnTo>
                  <a:lnTo>
                    <a:pt x="19183" y="3127"/>
                  </a:lnTo>
                  <a:lnTo>
                    <a:pt x="18625" y="3167"/>
                  </a:lnTo>
                  <a:lnTo>
                    <a:pt x="18067" y="3187"/>
                  </a:lnTo>
                  <a:lnTo>
                    <a:pt x="17489" y="3187"/>
                  </a:lnTo>
                  <a:lnTo>
                    <a:pt x="16892" y="3167"/>
                  </a:lnTo>
                  <a:lnTo>
                    <a:pt x="16294" y="3147"/>
                  </a:lnTo>
                  <a:lnTo>
                    <a:pt x="15378" y="3087"/>
                  </a:lnTo>
                  <a:lnTo>
                    <a:pt x="14502" y="2968"/>
                  </a:lnTo>
                  <a:lnTo>
                    <a:pt x="13665" y="2848"/>
                  </a:lnTo>
                  <a:lnTo>
                    <a:pt x="12848" y="2689"/>
                  </a:lnTo>
                  <a:lnTo>
                    <a:pt x="12052" y="2510"/>
                  </a:lnTo>
                  <a:lnTo>
                    <a:pt x="11295" y="2331"/>
                  </a:lnTo>
                  <a:lnTo>
                    <a:pt x="10578" y="2111"/>
                  </a:lnTo>
                  <a:lnTo>
                    <a:pt x="9900" y="1892"/>
                  </a:lnTo>
                  <a:lnTo>
                    <a:pt x="9263" y="1653"/>
                  </a:lnTo>
                  <a:lnTo>
                    <a:pt x="8645" y="1414"/>
                  </a:lnTo>
                  <a:lnTo>
                    <a:pt x="8068" y="1155"/>
                  </a:lnTo>
                  <a:lnTo>
                    <a:pt x="7550" y="916"/>
                  </a:lnTo>
                  <a:lnTo>
                    <a:pt x="7052" y="677"/>
                  </a:lnTo>
                  <a:lnTo>
                    <a:pt x="6594" y="438"/>
                  </a:lnTo>
                  <a:lnTo>
                    <a:pt x="57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46"/>
            <p:cNvSpPr/>
            <p:nvPr/>
          </p:nvSpPr>
          <p:spPr>
            <a:xfrm>
              <a:off x="5649433" y="0"/>
              <a:ext cx="1226880" cy="165417"/>
            </a:xfrm>
            <a:custGeom>
              <a:rect b="b" l="l" r="r" t="t"/>
              <a:pathLst>
                <a:path extrusionOk="0" h="3188" w="23645">
                  <a:moveTo>
                    <a:pt x="1" y="0"/>
                  </a:moveTo>
                  <a:lnTo>
                    <a:pt x="798" y="438"/>
                  </a:lnTo>
                  <a:lnTo>
                    <a:pt x="1256" y="677"/>
                  </a:lnTo>
                  <a:lnTo>
                    <a:pt x="1754" y="916"/>
                  </a:lnTo>
                  <a:lnTo>
                    <a:pt x="2272" y="1155"/>
                  </a:lnTo>
                  <a:lnTo>
                    <a:pt x="2849" y="1414"/>
                  </a:lnTo>
                  <a:lnTo>
                    <a:pt x="3467" y="1653"/>
                  </a:lnTo>
                  <a:lnTo>
                    <a:pt x="4104" y="1892"/>
                  </a:lnTo>
                  <a:lnTo>
                    <a:pt x="4782" y="2111"/>
                  </a:lnTo>
                  <a:lnTo>
                    <a:pt x="5499" y="2331"/>
                  </a:lnTo>
                  <a:lnTo>
                    <a:pt x="6256" y="2510"/>
                  </a:lnTo>
                  <a:lnTo>
                    <a:pt x="7052" y="2689"/>
                  </a:lnTo>
                  <a:lnTo>
                    <a:pt x="7869" y="2848"/>
                  </a:lnTo>
                  <a:lnTo>
                    <a:pt x="8706" y="2968"/>
                  </a:lnTo>
                  <a:lnTo>
                    <a:pt x="9582" y="3087"/>
                  </a:lnTo>
                  <a:lnTo>
                    <a:pt x="10498" y="3147"/>
                  </a:lnTo>
                  <a:lnTo>
                    <a:pt x="11096" y="3167"/>
                  </a:lnTo>
                  <a:lnTo>
                    <a:pt x="11693" y="3187"/>
                  </a:lnTo>
                  <a:lnTo>
                    <a:pt x="12271" y="3187"/>
                  </a:lnTo>
                  <a:lnTo>
                    <a:pt x="12829" y="3167"/>
                  </a:lnTo>
                  <a:lnTo>
                    <a:pt x="13387" y="3127"/>
                  </a:lnTo>
                  <a:lnTo>
                    <a:pt x="13924" y="3087"/>
                  </a:lnTo>
                  <a:lnTo>
                    <a:pt x="14462" y="3028"/>
                  </a:lnTo>
                  <a:lnTo>
                    <a:pt x="15000" y="2968"/>
                  </a:lnTo>
                  <a:lnTo>
                    <a:pt x="16016" y="2809"/>
                  </a:lnTo>
                  <a:lnTo>
                    <a:pt x="16972" y="2609"/>
                  </a:lnTo>
                  <a:lnTo>
                    <a:pt x="17888" y="2370"/>
                  </a:lnTo>
                  <a:lnTo>
                    <a:pt x="18765" y="2131"/>
                  </a:lnTo>
                  <a:lnTo>
                    <a:pt x="19581" y="1852"/>
                  </a:lnTo>
                  <a:lnTo>
                    <a:pt x="20338" y="1574"/>
                  </a:lnTo>
                  <a:lnTo>
                    <a:pt x="21036" y="1295"/>
                  </a:lnTo>
                  <a:lnTo>
                    <a:pt x="21693" y="1016"/>
                  </a:lnTo>
                  <a:lnTo>
                    <a:pt x="22271" y="737"/>
                  </a:lnTo>
                  <a:lnTo>
                    <a:pt x="22788" y="478"/>
                  </a:lnTo>
                  <a:lnTo>
                    <a:pt x="236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46"/>
            <p:cNvSpPr/>
            <p:nvPr/>
          </p:nvSpPr>
          <p:spPr>
            <a:xfrm>
              <a:off x="4572493" y="200496"/>
              <a:ext cx="465120" cy="357661"/>
            </a:xfrm>
            <a:custGeom>
              <a:rect b="b" l="l" r="r" t="t"/>
              <a:pathLst>
                <a:path extrusionOk="0" h="6893" w="8964">
                  <a:moveTo>
                    <a:pt x="7410" y="0"/>
                  </a:moveTo>
                  <a:lnTo>
                    <a:pt x="7131" y="478"/>
                  </a:lnTo>
                  <a:lnTo>
                    <a:pt x="6813" y="956"/>
                  </a:lnTo>
                  <a:lnTo>
                    <a:pt x="6474" y="1415"/>
                  </a:lnTo>
                  <a:lnTo>
                    <a:pt x="6115" y="1833"/>
                  </a:lnTo>
                  <a:lnTo>
                    <a:pt x="5717" y="2231"/>
                  </a:lnTo>
                  <a:lnTo>
                    <a:pt x="5299" y="2590"/>
                  </a:lnTo>
                  <a:lnTo>
                    <a:pt x="4860" y="2948"/>
                  </a:lnTo>
                  <a:lnTo>
                    <a:pt x="4382" y="3247"/>
                  </a:lnTo>
                  <a:lnTo>
                    <a:pt x="3904" y="3526"/>
                  </a:lnTo>
                  <a:lnTo>
                    <a:pt x="3386" y="3785"/>
                  </a:lnTo>
                  <a:lnTo>
                    <a:pt x="2869" y="3984"/>
                  </a:lnTo>
                  <a:lnTo>
                    <a:pt x="2311" y="4163"/>
                  </a:lnTo>
                  <a:lnTo>
                    <a:pt x="1753" y="4323"/>
                  </a:lnTo>
                  <a:lnTo>
                    <a:pt x="1175" y="4422"/>
                  </a:lnTo>
                  <a:lnTo>
                    <a:pt x="598" y="4482"/>
                  </a:lnTo>
                  <a:lnTo>
                    <a:pt x="0" y="4502"/>
                  </a:lnTo>
                  <a:lnTo>
                    <a:pt x="0" y="6892"/>
                  </a:lnTo>
                  <a:lnTo>
                    <a:pt x="697" y="6872"/>
                  </a:lnTo>
                  <a:lnTo>
                    <a:pt x="1375" y="6793"/>
                  </a:lnTo>
                  <a:lnTo>
                    <a:pt x="2052" y="6693"/>
                  </a:lnTo>
                  <a:lnTo>
                    <a:pt x="2709" y="6534"/>
                  </a:lnTo>
                  <a:lnTo>
                    <a:pt x="3347" y="6355"/>
                  </a:lnTo>
                  <a:lnTo>
                    <a:pt x="3984" y="6116"/>
                  </a:lnTo>
                  <a:lnTo>
                    <a:pt x="4582" y="5857"/>
                  </a:lnTo>
                  <a:lnTo>
                    <a:pt x="5159" y="5558"/>
                  </a:lnTo>
                  <a:lnTo>
                    <a:pt x="5737" y="5219"/>
                  </a:lnTo>
                  <a:lnTo>
                    <a:pt x="6275" y="4861"/>
                  </a:lnTo>
                  <a:lnTo>
                    <a:pt x="6793" y="4462"/>
                  </a:lnTo>
                  <a:lnTo>
                    <a:pt x="7291" y="4024"/>
                  </a:lnTo>
                  <a:lnTo>
                    <a:pt x="7749" y="3566"/>
                  </a:lnTo>
                  <a:lnTo>
                    <a:pt x="8187" y="3088"/>
                  </a:lnTo>
                  <a:lnTo>
                    <a:pt x="8585" y="2570"/>
                  </a:lnTo>
                  <a:lnTo>
                    <a:pt x="8964" y="2052"/>
                  </a:lnTo>
                  <a:lnTo>
                    <a:pt x="8546" y="1514"/>
                  </a:lnTo>
                  <a:lnTo>
                    <a:pt x="8127" y="996"/>
                  </a:lnTo>
                  <a:lnTo>
                    <a:pt x="74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46"/>
            <p:cNvSpPr/>
            <p:nvPr/>
          </p:nvSpPr>
          <p:spPr>
            <a:xfrm>
              <a:off x="4572493" y="132263"/>
              <a:ext cx="384538" cy="301881"/>
            </a:xfrm>
            <a:custGeom>
              <a:rect b="b" l="l" r="r" t="t"/>
              <a:pathLst>
                <a:path extrusionOk="0" h="5818" w="7411">
                  <a:moveTo>
                    <a:pt x="6534" y="1"/>
                  </a:moveTo>
                  <a:lnTo>
                    <a:pt x="6315" y="479"/>
                  </a:lnTo>
                  <a:lnTo>
                    <a:pt x="6076" y="937"/>
                  </a:lnTo>
                  <a:lnTo>
                    <a:pt x="5797" y="1395"/>
                  </a:lnTo>
                  <a:lnTo>
                    <a:pt x="5498" y="1793"/>
                  </a:lnTo>
                  <a:lnTo>
                    <a:pt x="5159" y="2192"/>
                  </a:lnTo>
                  <a:lnTo>
                    <a:pt x="4801" y="2570"/>
                  </a:lnTo>
                  <a:lnTo>
                    <a:pt x="4402" y="2909"/>
                  </a:lnTo>
                  <a:lnTo>
                    <a:pt x="3984" y="3208"/>
                  </a:lnTo>
                  <a:lnTo>
                    <a:pt x="3546" y="3506"/>
                  </a:lnTo>
                  <a:lnTo>
                    <a:pt x="3088" y="3745"/>
                  </a:lnTo>
                  <a:lnTo>
                    <a:pt x="2610" y="3965"/>
                  </a:lnTo>
                  <a:lnTo>
                    <a:pt x="2132" y="4144"/>
                  </a:lnTo>
                  <a:lnTo>
                    <a:pt x="1614" y="4283"/>
                  </a:lnTo>
                  <a:lnTo>
                    <a:pt x="1076" y="4383"/>
                  </a:lnTo>
                  <a:lnTo>
                    <a:pt x="538" y="4443"/>
                  </a:lnTo>
                  <a:lnTo>
                    <a:pt x="0" y="4463"/>
                  </a:lnTo>
                  <a:lnTo>
                    <a:pt x="0" y="5817"/>
                  </a:lnTo>
                  <a:lnTo>
                    <a:pt x="598" y="5797"/>
                  </a:lnTo>
                  <a:lnTo>
                    <a:pt x="1175" y="5737"/>
                  </a:lnTo>
                  <a:lnTo>
                    <a:pt x="1753" y="5638"/>
                  </a:lnTo>
                  <a:lnTo>
                    <a:pt x="2311" y="5478"/>
                  </a:lnTo>
                  <a:lnTo>
                    <a:pt x="2869" y="5299"/>
                  </a:lnTo>
                  <a:lnTo>
                    <a:pt x="3386" y="5100"/>
                  </a:lnTo>
                  <a:lnTo>
                    <a:pt x="3904" y="4841"/>
                  </a:lnTo>
                  <a:lnTo>
                    <a:pt x="4382" y="4562"/>
                  </a:lnTo>
                  <a:lnTo>
                    <a:pt x="4860" y="4263"/>
                  </a:lnTo>
                  <a:lnTo>
                    <a:pt x="5299" y="3905"/>
                  </a:lnTo>
                  <a:lnTo>
                    <a:pt x="5717" y="3546"/>
                  </a:lnTo>
                  <a:lnTo>
                    <a:pt x="6115" y="3148"/>
                  </a:lnTo>
                  <a:lnTo>
                    <a:pt x="6474" y="2730"/>
                  </a:lnTo>
                  <a:lnTo>
                    <a:pt x="6813" y="2271"/>
                  </a:lnTo>
                  <a:lnTo>
                    <a:pt x="7131" y="1793"/>
                  </a:lnTo>
                  <a:lnTo>
                    <a:pt x="7410" y="1315"/>
                  </a:lnTo>
                  <a:lnTo>
                    <a:pt x="6932" y="638"/>
                  </a:lnTo>
                  <a:lnTo>
                    <a:pt x="65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46"/>
            <p:cNvSpPr/>
            <p:nvPr/>
          </p:nvSpPr>
          <p:spPr>
            <a:xfrm>
              <a:off x="4572493" y="0"/>
              <a:ext cx="339033" cy="363835"/>
            </a:xfrm>
            <a:custGeom>
              <a:rect b="b" l="l" r="r" t="t"/>
              <a:pathLst>
                <a:path extrusionOk="0" h="7012" w="6534">
                  <a:moveTo>
                    <a:pt x="4203" y="0"/>
                  </a:moveTo>
                  <a:lnTo>
                    <a:pt x="4183" y="438"/>
                  </a:lnTo>
                  <a:lnTo>
                    <a:pt x="4123" y="857"/>
                  </a:lnTo>
                  <a:lnTo>
                    <a:pt x="4024" y="1255"/>
                  </a:lnTo>
                  <a:lnTo>
                    <a:pt x="3884" y="1653"/>
                  </a:lnTo>
                  <a:lnTo>
                    <a:pt x="3705" y="2012"/>
                  </a:lnTo>
                  <a:lnTo>
                    <a:pt x="3486" y="2370"/>
                  </a:lnTo>
                  <a:lnTo>
                    <a:pt x="3247" y="2689"/>
                  </a:lnTo>
                  <a:lnTo>
                    <a:pt x="2968" y="2988"/>
                  </a:lnTo>
                  <a:lnTo>
                    <a:pt x="2669" y="3267"/>
                  </a:lnTo>
                  <a:lnTo>
                    <a:pt x="2351" y="3506"/>
                  </a:lnTo>
                  <a:lnTo>
                    <a:pt x="1992" y="3705"/>
                  </a:lnTo>
                  <a:lnTo>
                    <a:pt x="1634" y="3884"/>
                  </a:lnTo>
                  <a:lnTo>
                    <a:pt x="1235" y="4024"/>
                  </a:lnTo>
                  <a:lnTo>
                    <a:pt x="837" y="4143"/>
                  </a:lnTo>
                  <a:lnTo>
                    <a:pt x="419" y="4203"/>
                  </a:lnTo>
                  <a:lnTo>
                    <a:pt x="0" y="4223"/>
                  </a:lnTo>
                  <a:lnTo>
                    <a:pt x="0" y="7012"/>
                  </a:lnTo>
                  <a:lnTo>
                    <a:pt x="538" y="6992"/>
                  </a:lnTo>
                  <a:lnTo>
                    <a:pt x="1076" y="6932"/>
                  </a:lnTo>
                  <a:lnTo>
                    <a:pt x="1614" y="6832"/>
                  </a:lnTo>
                  <a:lnTo>
                    <a:pt x="2132" y="6693"/>
                  </a:lnTo>
                  <a:lnTo>
                    <a:pt x="2610" y="6514"/>
                  </a:lnTo>
                  <a:lnTo>
                    <a:pt x="3088" y="6294"/>
                  </a:lnTo>
                  <a:lnTo>
                    <a:pt x="3546" y="6055"/>
                  </a:lnTo>
                  <a:lnTo>
                    <a:pt x="3984" y="5757"/>
                  </a:lnTo>
                  <a:lnTo>
                    <a:pt x="4402" y="5458"/>
                  </a:lnTo>
                  <a:lnTo>
                    <a:pt x="4801" y="5119"/>
                  </a:lnTo>
                  <a:lnTo>
                    <a:pt x="5159" y="4741"/>
                  </a:lnTo>
                  <a:lnTo>
                    <a:pt x="5498" y="4342"/>
                  </a:lnTo>
                  <a:lnTo>
                    <a:pt x="5797" y="3944"/>
                  </a:lnTo>
                  <a:lnTo>
                    <a:pt x="6076" y="3486"/>
                  </a:lnTo>
                  <a:lnTo>
                    <a:pt x="6315" y="3028"/>
                  </a:lnTo>
                  <a:lnTo>
                    <a:pt x="6534" y="2550"/>
                  </a:lnTo>
                  <a:lnTo>
                    <a:pt x="5956" y="1653"/>
                  </a:lnTo>
                  <a:lnTo>
                    <a:pt x="5538" y="896"/>
                  </a:lnTo>
                  <a:lnTo>
                    <a:pt x="5239" y="339"/>
                  </a:lnTo>
                  <a:lnTo>
                    <a:pt x="50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46"/>
            <p:cNvSpPr/>
            <p:nvPr/>
          </p:nvSpPr>
          <p:spPr>
            <a:xfrm>
              <a:off x="4572493" y="0"/>
              <a:ext cx="218135" cy="219121"/>
            </a:xfrm>
            <a:custGeom>
              <a:rect b="b" l="l" r="r" t="t"/>
              <a:pathLst>
                <a:path extrusionOk="0" h="4223" w="4204">
                  <a:moveTo>
                    <a:pt x="0" y="0"/>
                  </a:moveTo>
                  <a:lnTo>
                    <a:pt x="0" y="4223"/>
                  </a:lnTo>
                  <a:lnTo>
                    <a:pt x="419" y="4203"/>
                  </a:lnTo>
                  <a:lnTo>
                    <a:pt x="837" y="4143"/>
                  </a:lnTo>
                  <a:lnTo>
                    <a:pt x="1235" y="4024"/>
                  </a:lnTo>
                  <a:lnTo>
                    <a:pt x="1634" y="3884"/>
                  </a:lnTo>
                  <a:lnTo>
                    <a:pt x="1992" y="3705"/>
                  </a:lnTo>
                  <a:lnTo>
                    <a:pt x="2351" y="3506"/>
                  </a:lnTo>
                  <a:lnTo>
                    <a:pt x="2669" y="3267"/>
                  </a:lnTo>
                  <a:lnTo>
                    <a:pt x="2968" y="2988"/>
                  </a:lnTo>
                  <a:lnTo>
                    <a:pt x="3247" y="2689"/>
                  </a:lnTo>
                  <a:lnTo>
                    <a:pt x="3486" y="2370"/>
                  </a:lnTo>
                  <a:lnTo>
                    <a:pt x="3705" y="2012"/>
                  </a:lnTo>
                  <a:lnTo>
                    <a:pt x="3884" y="1653"/>
                  </a:lnTo>
                  <a:lnTo>
                    <a:pt x="4024" y="1255"/>
                  </a:lnTo>
                  <a:lnTo>
                    <a:pt x="4123" y="857"/>
                  </a:lnTo>
                  <a:lnTo>
                    <a:pt x="4183" y="438"/>
                  </a:lnTo>
                  <a:lnTo>
                    <a:pt x="42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46"/>
            <p:cNvSpPr/>
            <p:nvPr/>
          </p:nvSpPr>
          <p:spPr>
            <a:xfrm>
              <a:off x="0" y="0"/>
              <a:ext cx="432067" cy="172630"/>
            </a:xfrm>
            <a:custGeom>
              <a:rect b="b" l="l" r="r" t="t"/>
              <a:pathLst>
                <a:path extrusionOk="0" h="3327" w="8327">
                  <a:moveTo>
                    <a:pt x="0" y="0"/>
                  </a:moveTo>
                  <a:lnTo>
                    <a:pt x="0" y="3327"/>
                  </a:lnTo>
                  <a:lnTo>
                    <a:pt x="438" y="3287"/>
                  </a:lnTo>
                  <a:lnTo>
                    <a:pt x="916" y="3227"/>
                  </a:lnTo>
                  <a:lnTo>
                    <a:pt x="1414" y="3147"/>
                  </a:lnTo>
                  <a:lnTo>
                    <a:pt x="1952" y="3048"/>
                  </a:lnTo>
                  <a:lnTo>
                    <a:pt x="2530" y="2908"/>
                  </a:lnTo>
                  <a:lnTo>
                    <a:pt x="3127" y="2749"/>
                  </a:lnTo>
                  <a:lnTo>
                    <a:pt x="3765" y="2550"/>
                  </a:lnTo>
                  <a:lnTo>
                    <a:pt x="4402" y="2311"/>
                  </a:lnTo>
                  <a:lnTo>
                    <a:pt x="5040" y="2032"/>
                  </a:lnTo>
                  <a:lnTo>
                    <a:pt x="5637" y="1753"/>
                  </a:lnTo>
                  <a:lnTo>
                    <a:pt x="6195" y="1454"/>
                  </a:lnTo>
                  <a:lnTo>
                    <a:pt x="6713" y="1155"/>
                  </a:lnTo>
                  <a:lnTo>
                    <a:pt x="7171" y="857"/>
                  </a:lnTo>
                  <a:lnTo>
                    <a:pt x="7609" y="558"/>
                  </a:lnTo>
                  <a:lnTo>
                    <a:pt x="7988" y="279"/>
                  </a:lnTo>
                  <a:lnTo>
                    <a:pt x="83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46"/>
            <p:cNvSpPr/>
            <p:nvPr/>
          </p:nvSpPr>
          <p:spPr>
            <a:xfrm>
              <a:off x="0" y="0"/>
              <a:ext cx="704892" cy="287353"/>
            </a:xfrm>
            <a:custGeom>
              <a:rect b="b" l="l" r="r" t="t"/>
              <a:pathLst>
                <a:path extrusionOk="0" h="5538" w="13585">
                  <a:moveTo>
                    <a:pt x="8326" y="0"/>
                  </a:moveTo>
                  <a:lnTo>
                    <a:pt x="7988" y="279"/>
                  </a:lnTo>
                  <a:lnTo>
                    <a:pt x="7609" y="558"/>
                  </a:lnTo>
                  <a:lnTo>
                    <a:pt x="7171" y="857"/>
                  </a:lnTo>
                  <a:lnTo>
                    <a:pt x="6713" y="1155"/>
                  </a:lnTo>
                  <a:lnTo>
                    <a:pt x="6195" y="1454"/>
                  </a:lnTo>
                  <a:lnTo>
                    <a:pt x="5637" y="1753"/>
                  </a:lnTo>
                  <a:lnTo>
                    <a:pt x="5040" y="2032"/>
                  </a:lnTo>
                  <a:lnTo>
                    <a:pt x="4402" y="2311"/>
                  </a:lnTo>
                  <a:lnTo>
                    <a:pt x="3765" y="2550"/>
                  </a:lnTo>
                  <a:lnTo>
                    <a:pt x="3127" y="2749"/>
                  </a:lnTo>
                  <a:lnTo>
                    <a:pt x="2530" y="2908"/>
                  </a:lnTo>
                  <a:lnTo>
                    <a:pt x="1952" y="3048"/>
                  </a:lnTo>
                  <a:lnTo>
                    <a:pt x="1414" y="3147"/>
                  </a:lnTo>
                  <a:lnTo>
                    <a:pt x="916" y="3227"/>
                  </a:lnTo>
                  <a:lnTo>
                    <a:pt x="438" y="3287"/>
                  </a:lnTo>
                  <a:lnTo>
                    <a:pt x="0" y="3327"/>
                  </a:lnTo>
                  <a:lnTo>
                    <a:pt x="0" y="5538"/>
                  </a:lnTo>
                  <a:lnTo>
                    <a:pt x="657" y="5458"/>
                  </a:lnTo>
                  <a:lnTo>
                    <a:pt x="1355" y="5358"/>
                  </a:lnTo>
                  <a:lnTo>
                    <a:pt x="2092" y="5239"/>
                  </a:lnTo>
                  <a:lnTo>
                    <a:pt x="2868" y="5079"/>
                  </a:lnTo>
                  <a:lnTo>
                    <a:pt x="3685" y="4900"/>
                  </a:lnTo>
                  <a:lnTo>
                    <a:pt x="4522" y="4681"/>
                  </a:lnTo>
                  <a:lnTo>
                    <a:pt x="5378" y="4422"/>
                  </a:lnTo>
                  <a:lnTo>
                    <a:pt x="6275" y="4103"/>
                  </a:lnTo>
                  <a:lnTo>
                    <a:pt x="6892" y="3884"/>
                  </a:lnTo>
                  <a:lnTo>
                    <a:pt x="7470" y="3645"/>
                  </a:lnTo>
                  <a:lnTo>
                    <a:pt x="8027" y="3406"/>
                  </a:lnTo>
                  <a:lnTo>
                    <a:pt x="8585" y="3147"/>
                  </a:lnTo>
                  <a:lnTo>
                    <a:pt x="9103" y="2888"/>
                  </a:lnTo>
                  <a:lnTo>
                    <a:pt x="9601" y="2629"/>
                  </a:lnTo>
                  <a:lnTo>
                    <a:pt x="10557" y="2092"/>
                  </a:lnTo>
                  <a:lnTo>
                    <a:pt x="11434" y="1554"/>
                  </a:lnTo>
                  <a:lnTo>
                    <a:pt x="12230" y="1016"/>
                  </a:lnTo>
                  <a:lnTo>
                    <a:pt x="12947" y="498"/>
                  </a:lnTo>
                  <a:lnTo>
                    <a:pt x="135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46"/>
            <p:cNvSpPr/>
            <p:nvPr/>
          </p:nvSpPr>
          <p:spPr>
            <a:xfrm>
              <a:off x="0" y="0"/>
              <a:ext cx="993282" cy="428954"/>
            </a:xfrm>
            <a:custGeom>
              <a:rect b="b" l="l" r="r" t="t"/>
              <a:pathLst>
                <a:path extrusionOk="0" h="8267" w="19143">
                  <a:moveTo>
                    <a:pt x="13585" y="0"/>
                  </a:moveTo>
                  <a:lnTo>
                    <a:pt x="12947" y="498"/>
                  </a:lnTo>
                  <a:lnTo>
                    <a:pt x="12230" y="1016"/>
                  </a:lnTo>
                  <a:lnTo>
                    <a:pt x="11434" y="1554"/>
                  </a:lnTo>
                  <a:lnTo>
                    <a:pt x="10557" y="2092"/>
                  </a:lnTo>
                  <a:lnTo>
                    <a:pt x="9601" y="2629"/>
                  </a:lnTo>
                  <a:lnTo>
                    <a:pt x="9103" y="2888"/>
                  </a:lnTo>
                  <a:lnTo>
                    <a:pt x="8585" y="3147"/>
                  </a:lnTo>
                  <a:lnTo>
                    <a:pt x="8027" y="3406"/>
                  </a:lnTo>
                  <a:lnTo>
                    <a:pt x="7470" y="3645"/>
                  </a:lnTo>
                  <a:lnTo>
                    <a:pt x="6892" y="3884"/>
                  </a:lnTo>
                  <a:lnTo>
                    <a:pt x="6275" y="4103"/>
                  </a:lnTo>
                  <a:lnTo>
                    <a:pt x="5378" y="4422"/>
                  </a:lnTo>
                  <a:lnTo>
                    <a:pt x="4522" y="4681"/>
                  </a:lnTo>
                  <a:lnTo>
                    <a:pt x="3685" y="4900"/>
                  </a:lnTo>
                  <a:lnTo>
                    <a:pt x="2868" y="5079"/>
                  </a:lnTo>
                  <a:lnTo>
                    <a:pt x="2092" y="5239"/>
                  </a:lnTo>
                  <a:lnTo>
                    <a:pt x="1355" y="5358"/>
                  </a:lnTo>
                  <a:lnTo>
                    <a:pt x="657" y="5458"/>
                  </a:lnTo>
                  <a:lnTo>
                    <a:pt x="0" y="5538"/>
                  </a:lnTo>
                  <a:lnTo>
                    <a:pt x="0" y="8266"/>
                  </a:lnTo>
                  <a:lnTo>
                    <a:pt x="916" y="8266"/>
                  </a:lnTo>
                  <a:lnTo>
                    <a:pt x="1952" y="8187"/>
                  </a:lnTo>
                  <a:lnTo>
                    <a:pt x="2510" y="8147"/>
                  </a:lnTo>
                  <a:lnTo>
                    <a:pt x="3107" y="8087"/>
                  </a:lnTo>
                  <a:lnTo>
                    <a:pt x="3725" y="7988"/>
                  </a:lnTo>
                  <a:lnTo>
                    <a:pt x="4382" y="7888"/>
                  </a:lnTo>
                  <a:lnTo>
                    <a:pt x="5059" y="7768"/>
                  </a:lnTo>
                  <a:lnTo>
                    <a:pt x="5737" y="7629"/>
                  </a:lnTo>
                  <a:lnTo>
                    <a:pt x="6454" y="7450"/>
                  </a:lnTo>
                  <a:lnTo>
                    <a:pt x="7191" y="7251"/>
                  </a:lnTo>
                  <a:lnTo>
                    <a:pt x="7928" y="7031"/>
                  </a:lnTo>
                  <a:lnTo>
                    <a:pt x="8685" y="6773"/>
                  </a:lnTo>
                  <a:lnTo>
                    <a:pt x="9462" y="6494"/>
                  </a:lnTo>
                  <a:lnTo>
                    <a:pt x="10258" y="6155"/>
                  </a:lnTo>
                  <a:lnTo>
                    <a:pt x="11075" y="5796"/>
                  </a:lnTo>
                  <a:lnTo>
                    <a:pt x="11832" y="5438"/>
                  </a:lnTo>
                  <a:lnTo>
                    <a:pt x="12589" y="5040"/>
                  </a:lnTo>
                  <a:lnTo>
                    <a:pt x="13286" y="4641"/>
                  </a:lnTo>
                  <a:lnTo>
                    <a:pt x="13963" y="4243"/>
                  </a:lnTo>
                  <a:lnTo>
                    <a:pt x="14581" y="3824"/>
                  </a:lnTo>
                  <a:lnTo>
                    <a:pt x="15198" y="3406"/>
                  </a:lnTo>
                  <a:lnTo>
                    <a:pt x="15756" y="3008"/>
                  </a:lnTo>
                  <a:lnTo>
                    <a:pt x="16294" y="2589"/>
                  </a:lnTo>
                  <a:lnTo>
                    <a:pt x="16792" y="2191"/>
                  </a:lnTo>
                  <a:lnTo>
                    <a:pt x="17270" y="1793"/>
                  </a:lnTo>
                  <a:lnTo>
                    <a:pt x="17708" y="1394"/>
                  </a:lnTo>
                  <a:lnTo>
                    <a:pt x="18485" y="677"/>
                  </a:lnTo>
                  <a:lnTo>
                    <a:pt x="191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46"/>
            <p:cNvSpPr/>
            <p:nvPr/>
          </p:nvSpPr>
          <p:spPr>
            <a:xfrm>
              <a:off x="0" y="0"/>
              <a:ext cx="1149360" cy="536465"/>
            </a:xfrm>
            <a:custGeom>
              <a:rect b="b" l="l" r="r" t="t"/>
              <a:pathLst>
                <a:path extrusionOk="0" h="10339" w="22151">
                  <a:moveTo>
                    <a:pt x="19142" y="0"/>
                  </a:moveTo>
                  <a:lnTo>
                    <a:pt x="18485" y="677"/>
                  </a:lnTo>
                  <a:lnTo>
                    <a:pt x="17708" y="1394"/>
                  </a:lnTo>
                  <a:lnTo>
                    <a:pt x="17270" y="1793"/>
                  </a:lnTo>
                  <a:lnTo>
                    <a:pt x="16792" y="2191"/>
                  </a:lnTo>
                  <a:lnTo>
                    <a:pt x="16294" y="2589"/>
                  </a:lnTo>
                  <a:lnTo>
                    <a:pt x="15756" y="3008"/>
                  </a:lnTo>
                  <a:lnTo>
                    <a:pt x="15198" y="3406"/>
                  </a:lnTo>
                  <a:lnTo>
                    <a:pt x="14581" y="3824"/>
                  </a:lnTo>
                  <a:lnTo>
                    <a:pt x="13963" y="4243"/>
                  </a:lnTo>
                  <a:lnTo>
                    <a:pt x="13286" y="4641"/>
                  </a:lnTo>
                  <a:lnTo>
                    <a:pt x="12589" y="5040"/>
                  </a:lnTo>
                  <a:lnTo>
                    <a:pt x="11832" y="5438"/>
                  </a:lnTo>
                  <a:lnTo>
                    <a:pt x="11075" y="5796"/>
                  </a:lnTo>
                  <a:lnTo>
                    <a:pt x="10258" y="6155"/>
                  </a:lnTo>
                  <a:lnTo>
                    <a:pt x="9462" y="6494"/>
                  </a:lnTo>
                  <a:lnTo>
                    <a:pt x="8685" y="6773"/>
                  </a:lnTo>
                  <a:lnTo>
                    <a:pt x="7928" y="7031"/>
                  </a:lnTo>
                  <a:lnTo>
                    <a:pt x="7191" y="7251"/>
                  </a:lnTo>
                  <a:lnTo>
                    <a:pt x="6454" y="7450"/>
                  </a:lnTo>
                  <a:lnTo>
                    <a:pt x="5737" y="7629"/>
                  </a:lnTo>
                  <a:lnTo>
                    <a:pt x="5059" y="7768"/>
                  </a:lnTo>
                  <a:lnTo>
                    <a:pt x="4382" y="7888"/>
                  </a:lnTo>
                  <a:lnTo>
                    <a:pt x="3725" y="7988"/>
                  </a:lnTo>
                  <a:lnTo>
                    <a:pt x="3107" y="8087"/>
                  </a:lnTo>
                  <a:lnTo>
                    <a:pt x="2510" y="8147"/>
                  </a:lnTo>
                  <a:lnTo>
                    <a:pt x="1952" y="8187"/>
                  </a:lnTo>
                  <a:lnTo>
                    <a:pt x="916" y="8266"/>
                  </a:lnTo>
                  <a:lnTo>
                    <a:pt x="0" y="8266"/>
                  </a:lnTo>
                  <a:lnTo>
                    <a:pt x="0" y="10338"/>
                  </a:lnTo>
                  <a:lnTo>
                    <a:pt x="1056" y="10258"/>
                  </a:lnTo>
                  <a:lnTo>
                    <a:pt x="2211" y="10159"/>
                  </a:lnTo>
                  <a:lnTo>
                    <a:pt x="2829" y="10079"/>
                  </a:lnTo>
                  <a:lnTo>
                    <a:pt x="3466" y="9980"/>
                  </a:lnTo>
                  <a:lnTo>
                    <a:pt x="4143" y="9860"/>
                  </a:lnTo>
                  <a:lnTo>
                    <a:pt x="4820" y="9740"/>
                  </a:lnTo>
                  <a:lnTo>
                    <a:pt x="5538" y="9581"/>
                  </a:lnTo>
                  <a:lnTo>
                    <a:pt x="6275" y="9422"/>
                  </a:lnTo>
                  <a:lnTo>
                    <a:pt x="7012" y="9223"/>
                  </a:lnTo>
                  <a:lnTo>
                    <a:pt x="7788" y="9003"/>
                  </a:lnTo>
                  <a:lnTo>
                    <a:pt x="8565" y="8764"/>
                  </a:lnTo>
                  <a:lnTo>
                    <a:pt x="9362" y="8486"/>
                  </a:lnTo>
                  <a:lnTo>
                    <a:pt x="10159" y="8187"/>
                  </a:lnTo>
                  <a:lnTo>
                    <a:pt x="10975" y="7848"/>
                  </a:lnTo>
                  <a:lnTo>
                    <a:pt x="12011" y="7410"/>
                  </a:lnTo>
                  <a:lnTo>
                    <a:pt x="12987" y="6932"/>
                  </a:lnTo>
                  <a:lnTo>
                    <a:pt x="13923" y="6434"/>
                  </a:lnTo>
                  <a:lnTo>
                    <a:pt x="14800" y="5936"/>
                  </a:lnTo>
                  <a:lnTo>
                    <a:pt x="15656" y="5418"/>
                  </a:lnTo>
                  <a:lnTo>
                    <a:pt x="16453" y="4900"/>
                  </a:lnTo>
                  <a:lnTo>
                    <a:pt x="17210" y="4362"/>
                  </a:lnTo>
                  <a:lnTo>
                    <a:pt x="17927" y="3844"/>
                  </a:lnTo>
                  <a:lnTo>
                    <a:pt x="18604" y="3327"/>
                  </a:lnTo>
                  <a:lnTo>
                    <a:pt x="19222" y="2809"/>
                  </a:lnTo>
                  <a:lnTo>
                    <a:pt x="19820" y="2291"/>
                  </a:lnTo>
                  <a:lnTo>
                    <a:pt x="20357" y="1793"/>
                  </a:lnTo>
                  <a:lnTo>
                    <a:pt x="20875" y="1315"/>
                  </a:lnTo>
                  <a:lnTo>
                    <a:pt x="21333" y="857"/>
                  </a:lnTo>
                  <a:lnTo>
                    <a:pt x="221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46"/>
            <p:cNvSpPr/>
            <p:nvPr/>
          </p:nvSpPr>
          <p:spPr>
            <a:xfrm>
              <a:off x="0" y="0"/>
              <a:ext cx="1315763" cy="679052"/>
            </a:xfrm>
            <a:custGeom>
              <a:rect b="b" l="l" r="r" t="t"/>
              <a:pathLst>
                <a:path extrusionOk="0" h="13087" w="25358">
                  <a:moveTo>
                    <a:pt x="22150" y="0"/>
                  </a:moveTo>
                  <a:lnTo>
                    <a:pt x="21333" y="857"/>
                  </a:lnTo>
                  <a:lnTo>
                    <a:pt x="20875" y="1315"/>
                  </a:lnTo>
                  <a:lnTo>
                    <a:pt x="20357" y="1793"/>
                  </a:lnTo>
                  <a:lnTo>
                    <a:pt x="19820" y="2291"/>
                  </a:lnTo>
                  <a:lnTo>
                    <a:pt x="19222" y="2809"/>
                  </a:lnTo>
                  <a:lnTo>
                    <a:pt x="18604" y="3327"/>
                  </a:lnTo>
                  <a:lnTo>
                    <a:pt x="17927" y="3844"/>
                  </a:lnTo>
                  <a:lnTo>
                    <a:pt x="17210" y="4362"/>
                  </a:lnTo>
                  <a:lnTo>
                    <a:pt x="16453" y="4900"/>
                  </a:lnTo>
                  <a:lnTo>
                    <a:pt x="15656" y="5418"/>
                  </a:lnTo>
                  <a:lnTo>
                    <a:pt x="14800" y="5936"/>
                  </a:lnTo>
                  <a:lnTo>
                    <a:pt x="13923" y="6434"/>
                  </a:lnTo>
                  <a:lnTo>
                    <a:pt x="12987" y="6932"/>
                  </a:lnTo>
                  <a:lnTo>
                    <a:pt x="12011" y="7410"/>
                  </a:lnTo>
                  <a:lnTo>
                    <a:pt x="10975" y="7848"/>
                  </a:lnTo>
                  <a:lnTo>
                    <a:pt x="10159" y="8187"/>
                  </a:lnTo>
                  <a:lnTo>
                    <a:pt x="9362" y="8486"/>
                  </a:lnTo>
                  <a:lnTo>
                    <a:pt x="8565" y="8764"/>
                  </a:lnTo>
                  <a:lnTo>
                    <a:pt x="7788" y="9003"/>
                  </a:lnTo>
                  <a:lnTo>
                    <a:pt x="7012" y="9223"/>
                  </a:lnTo>
                  <a:lnTo>
                    <a:pt x="6275" y="9422"/>
                  </a:lnTo>
                  <a:lnTo>
                    <a:pt x="5538" y="9581"/>
                  </a:lnTo>
                  <a:lnTo>
                    <a:pt x="4820" y="9740"/>
                  </a:lnTo>
                  <a:lnTo>
                    <a:pt x="4143" y="9860"/>
                  </a:lnTo>
                  <a:lnTo>
                    <a:pt x="3466" y="9980"/>
                  </a:lnTo>
                  <a:lnTo>
                    <a:pt x="2829" y="10079"/>
                  </a:lnTo>
                  <a:lnTo>
                    <a:pt x="2211" y="10159"/>
                  </a:lnTo>
                  <a:lnTo>
                    <a:pt x="1056" y="10258"/>
                  </a:lnTo>
                  <a:lnTo>
                    <a:pt x="0" y="10338"/>
                  </a:lnTo>
                  <a:lnTo>
                    <a:pt x="0" y="13047"/>
                  </a:lnTo>
                  <a:lnTo>
                    <a:pt x="558" y="13067"/>
                  </a:lnTo>
                  <a:lnTo>
                    <a:pt x="1195" y="13087"/>
                  </a:lnTo>
                  <a:lnTo>
                    <a:pt x="1912" y="13087"/>
                  </a:lnTo>
                  <a:lnTo>
                    <a:pt x="2709" y="13067"/>
                  </a:lnTo>
                  <a:lnTo>
                    <a:pt x="3585" y="13007"/>
                  </a:lnTo>
                  <a:lnTo>
                    <a:pt x="4522" y="12928"/>
                  </a:lnTo>
                  <a:lnTo>
                    <a:pt x="5538" y="12808"/>
                  </a:lnTo>
                  <a:lnTo>
                    <a:pt x="6593" y="12629"/>
                  </a:lnTo>
                  <a:lnTo>
                    <a:pt x="7410" y="12469"/>
                  </a:lnTo>
                  <a:lnTo>
                    <a:pt x="8266" y="12290"/>
                  </a:lnTo>
                  <a:lnTo>
                    <a:pt x="9143" y="12051"/>
                  </a:lnTo>
                  <a:lnTo>
                    <a:pt x="10039" y="11792"/>
                  </a:lnTo>
                  <a:lnTo>
                    <a:pt x="10956" y="11493"/>
                  </a:lnTo>
                  <a:lnTo>
                    <a:pt x="11892" y="11155"/>
                  </a:lnTo>
                  <a:lnTo>
                    <a:pt x="12828" y="10756"/>
                  </a:lnTo>
                  <a:lnTo>
                    <a:pt x="13784" y="10338"/>
                  </a:lnTo>
                  <a:lnTo>
                    <a:pt x="13784" y="10318"/>
                  </a:lnTo>
                  <a:lnTo>
                    <a:pt x="14322" y="10059"/>
                  </a:lnTo>
                  <a:lnTo>
                    <a:pt x="14860" y="9780"/>
                  </a:lnTo>
                  <a:lnTo>
                    <a:pt x="15397" y="9501"/>
                  </a:lnTo>
                  <a:lnTo>
                    <a:pt x="15935" y="9183"/>
                  </a:lnTo>
                  <a:lnTo>
                    <a:pt x="16433" y="8884"/>
                  </a:lnTo>
                  <a:lnTo>
                    <a:pt x="16911" y="8585"/>
                  </a:lnTo>
                  <a:lnTo>
                    <a:pt x="17549" y="8147"/>
                  </a:lnTo>
                  <a:lnTo>
                    <a:pt x="18186" y="7689"/>
                  </a:lnTo>
                  <a:lnTo>
                    <a:pt x="18784" y="7251"/>
                  </a:lnTo>
                  <a:lnTo>
                    <a:pt x="19361" y="6792"/>
                  </a:lnTo>
                  <a:lnTo>
                    <a:pt x="19959" y="6275"/>
                  </a:lnTo>
                  <a:lnTo>
                    <a:pt x="20537" y="5757"/>
                  </a:lnTo>
                  <a:lnTo>
                    <a:pt x="20995" y="5318"/>
                  </a:lnTo>
                  <a:lnTo>
                    <a:pt x="21453" y="4900"/>
                  </a:lnTo>
                  <a:lnTo>
                    <a:pt x="21851" y="4462"/>
                  </a:lnTo>
                  <a:lnTo>
                    <a:pt x="22250" y="4044"/>
                  </a:lnTo>
                  <a:lnTo>
                    <a:pt x="22768" y="3486"/>
                  </a:lnTo>
                  <a:lnTo>
                    <a:pt x="23226" y="2928"/>
                  </a:lnTo>
                  <a:lnTo>
                    <a:pt x="23664" y="2390"/>
                  </a:lnTo>
                  <a:lnTo>
                    <a:pt x="24062" y="1892"/>
                  </a:lnTo>
                  <a:lnTo>
                    <a:pt x="24441" y="1374"/>
                  </a:lnTo>
                  <a:lnTo>
                    <a:pt x="24779" y="876"/>
                  </a:lnTo>
                  <a:lnTo>
                    <a:pt x="253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46"/>
            <p:cNvSpPr/>
            <p:nvPr/>
          </p:nvSpPr>
          <p:spPr>
            <a:xfrm>
              <a:off x="877482" y="352425"/>
              <a:ext cx="1099756" cy="338047"/>
            </a:xfrm>
            <a:custGeom>
              <a:rect b="b" l="l" r="r" t="t"/>
              <a:pathLst>
                <a:path extrusionOk="0" h="6515" w="21195">
                  <a:moveTo>
                    <a:pt x="2450" y="0"/>
                  </a:moveTo>
                  <a:lnTo>
                    <a:pt x="1873" y="459"/>
                  </a:lnTo>
                  <a:lnTo>
                    <a:pt x="1275" y="897"/>
                  </a:lnTo>
                  <a:lnTo>
                    <a:pt x="638" y="1355"/>
                  </a:lnTo>
                  <a:lnTo>
                    <a:pt x="0" y="1793"/>
                  </a:lnTo>
                  <a:lnTo>
                    <a:pt x="538" y="2251"/>
                  </a:lnTo>
                  <a:lnTo>
                    <a:pt x="956" y="2590"/>
                  </a:lnTo>
                  <a:lnTo>
                    <a:pt x="1454" y="2968"/>
                  </a:lnTo>
                  <a:lnTo>
                    <a:pt x="2112" y="3407"/>
                  </a:lnTo>
                  <a:lnTo>
                    <a:pt x="2889" y="3885"/>
                  </a:lnTo>
                  <a:lnTo>
                    <a:pt x="3307" y="4144"/>
                  </a:lnTo>
                  <a:lnTo>
                    <a:pt x="3745" y="4383"/>
                  </a:lnTo>
                  <a:lnTo>
                    <a:pt x="4203" y="4622"/>
                  </a:lnTo>
                  <a:lnTo>
                    <a:pt x="4681" y="4861"/>
                  </a:lnTo>
                  <a:lnTo>
                    <a:pt x="5199" y="5080"/>
                  </a:lnTo>
                  <a:lnTo>
                    <a:pt x="5717" y="5299"/>
                  </a:lnTo>
                  <a:lnTo>
                    <a:pt x="6275" y="5498"/>
                  </a:lnTo>
                  <a:lnTo>
                    <a:pt x="6833" y="5697"/>
                  </a:lnTo>
                  <a:lnTo>
                    <a:pt x="7430" y="5877"/>
                  </a:lnTo>
                  <a:lnTo>
                    <a:pt x="8048" y="6036"/>
                  </a:lnTo>
                  <a:lnTo>
                    <a:pt x="8665" y="6175"/>
                  </a:lnTo>
                  <a:lnTo>
                    <a:pt x="9322" y="6295"/>
                  </a:lnTo>
                  <a:lnTo>
                    <a:pt x="10040" y="6395"/>
                  </a:lnTo>
                  <a:lnTo>
                    <a:pt x="10777" y="6474"/>
                  </a:lnTo>
                  <a:lnTo>
                    <a:pt x="11514" y="6514"/>
                  </a:lnTo>
                  <a:lnTo>
                    <a:pt x="12290" y="6514"/>
                  </a:lnTo>
                  <a:lnTo>
                    <a:pt x="12968" y="6474"/>
                  </a:lnTo>
                  <a:lnTo>
                    <a:pt x="13665" y="6414"/>
                  </a:lnTo>
                  <a:lnTo>
                    <a:pt x="14362" y="6315"/>
                  </a:lnTo>
                  <a:lnTo>
                    <a:pt x="15039" y="6195"/>
                  </a:lnTo>
                  <a:lnTo>
                    <a:pt x="15697" y="6056"/>
                  </a:lnTo>
                  <a:lnTo>
                    <a:pt x="16314" y="5897"/>
                  </a:lnTo>
                  <a:lnTo>
                    <a:pt x="16912" y="5697"/>
                  </a:lnTo>
                  <a:lnTo>
                    <a:pt x="17489" y="5518"/>
                  </a:lnTo>
                  <a:lnTo>
                    <a:pt x="18027" y="5299"/>
                  </a:lnTo>
                  <a:lnTo>
                    <a:pt x="18545" y="5080"/>
                  </a:lnTo>
                  <a:lnTo>
                    <a:pt x="19322" y="4701"/>
                  </a:lnTo>
                  <a:lnTo>
                    <a:pt x="20039" y="4323"/>
                  </a:lnTo>
                  <a:lnTo>
                    <a:pt x="20656" y="3944"/>
                  </a:lnTo>
                  <a:lnTo>
                    <a:pt x="21194" y="3606"/>
                  </a:lnTo>
                  <a:lnTo>
                    <a:pt x="20577" y="3088"/>
                  </a:lnTo>
                  <a:lnTo>
                    <a:pt x="19979" y="2570"/>
                  </a:lnTo>
                  <a:lnTo>
                    <a:pt x="19382" y="2032"/>
                  </a:lnTo>
                  <a:lnTo>
                    <a:pt x="18804" y="1494"/>
                  </a:lnTo>
                  <a:lnTo>
                    <a:pt x="18206" y="1654"/>
                  </a:lnTo>
                  <a:lnTo>
                    <a:pt x="17569" y="1813"/>
                  </a:lnTo>
                  <a:lnTo>
                    <a:pt x="16892" y="1953"/>
                  </a:lnTo>
                  <a:lnTo>
                    <a:pt x="16155" y="2092"/>
                  </a:lnTo>
                  <a:lnTo>
                    <a:pt x="15398" y="2211"/>
                  </a:lnTo>
                  <a:lnTo>
                    <a:pt x="14601" y="2291"/>
                  </a:lnTo>
                  <a:lnTo>
                    <a:pt x="13764" y="2351"/>
                  </a:lnTo>
                  <a:lnTo>
                    <a:pt x="12908" y="2391"/>
                  </a:lnTo>
                  <a:lnTo>
                    <a:pt x="12031" y="2391"/>
                  </a:lnTo>
                  <a:lnTo>
                    <a:pt x="11175" y="2351"/>
                  </a:lnTo>
                  <a:lnTo>
                    <a:pt x="10358" y="2291"/>
                  </a:lnTo>
                  <a:lnTo>
                    <a:pt x="9562" y="2192"/>
                  </a:lnTo>
                  <a:lnTo>
                    <a:pt x="8785" y="2072"/>
                  </a:lnTo>
                  <a:lnTo>
                    <a:pt x="8048" y="1933"/>
                  </a:lnTo>
                  <a:lnTo>
                    <a:pt x="7350" y="1773"/>
                  </a:lnTo>
                  <a:lnTo>
                    <a:pt x="6673" y="1594"/>
                  </a:lnTo>
                  <a:lnTo>
                    <a:pt x="6016" y="1415"/>
                  </a:lnTo>
                  <a:lnTo>
                    <a:pt x="5398" y="1216"/>
                  </a:lnTo>
                  <a:lnTo>
                    <a:pt x="4821" y="1016"/>
                  </a:lnTo>
                  <a:lnTo>
                    <a:pt x="4283" y="797"/>
                  </a:lnTo>
                  <a:lnTo>
                    <a:pt x="3765" y="598"/>
                  </a:lnTo>
                  <a:lnTo>
                    <a:pt x="3287" y="379"/>
                  </a:lnTo>
                  <a:lnTo>
                    <a:pt x="24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46"/>
            <p:cNvSpPr/>
            <p:nvPr/>
          </p:nvSpPr>
          <p:spPr>
            <a:xfrm>
              <a:off x="1004608" y="298669"/>
              <a:ext cx="848568" cy="177818"/>
            </a:xfrm>
            <a:custGeom>
              <a:rect b="b" l="l" r="r" t="t"/>
              <a:pathLst>
                <a:path extrusionOk="0" h="3427" w="16354">
                  <a:moveTo>
                    <a:pt x="1176" y="1"/>
                  </a:moveTo>
                  <a:lnTo>
                    <a:pt x="598" y="519"/>
                  </a:lnTo>
                  <a:lnTo>
                    <a:pt x="0" y="1036"/>
                  </a:lnTo>
                  <a:lnTo>
                    <a:pt x="837" y="1415"/>
                  </a:lnTo>
                  <a:lnTo>
                    <a:pt x="1315" y="1634"/>
                  </a:lnTo>
                  <a:lnTo>
                    <a:pt x="1833" y="1833"/>
                  </a:lnTo>
                  <a:lnTo>
                    <a:pt x="2371" y="2052"/>
                  </a:lnTo>
                  <a:lnTo>
                    <a:pt x="2948" y="2252"/>
                  </a:lnTo>
                  <a:lnTo>
                    <a:pt x="3566" y="2451"/>
                  </a:lnTo>
                  <a:lnTo>
                    <a:pt x="4223" y="2630"/>
                  </a:lnTo>
                  <a:lnTo>
                    <a:pt x="4900" y="2809"/>
                  </a:lnTo>
                  <a:lnTo>
                    <a:pt x="5598" y="2969"/>
                  </a:lnTo>
                  <a:lnTo>
                    <a:pt x="6335" y="3108"/>
                  </a:lnTo>
                  <a:lnTo>
                    <a:pt x="7112" y="3228"/>
                  </a:lnTo>
                  <a:lnTo>
                    <a:pt x="7908" y="3327"/>
                  </a:lnTo>
                  <a:lnTo>
                    <a:pt x="8725" y="3387"/>
                  </a:lnTo>
                  <a:lnTo>
                    <a:pt x="9581" y="3427"/>
                  </a:lnTo>
                  <a:lnTo>
                    <a:pt x="10458" y="3427"/>
                  </a:lnTo>
                  <a:lnTo>
                    <a:pt x="11314" y="3387"/>
                  </a:lnTo>
                  <a:lnTo>
                    <a:pt x="12151" y="3327"/>
                  </a:lnTo>
                  <a:lnTo>
                    <a:pt x="12948" y="3247"/>
                  </a:lnTo>
                  <a:lnTo>
                    <a:pt x="13705" y="3128"/>
                  </a:lnTo>
                  <a:lnTo>
                    <a:pt x="14442" y="2989"/>
                  </a:lnTo>
                  <a:lnTo>
                    <a:pt x="15119" y="2849"/>
                  </a:lnTo>
                  <a:lnTo>
                    <a:pt x="15756" y="2690"/>
                  </a:lnTo>
                  <a:lnTo>
                    <a:pt x="16354" y="2530"/>
                  </a:lnTo>
                  <a:lnTo>
                    <a:pt x="15836" y="1993"/>
                  </a:lnTo>
                  <a:lnTo>
                    <a:pt x="15318" y="1455"/>
                  </a:lnTo>
                  <a:lnTo>
                    <a:pt x="14681" y="1594"/>
                  </a:lnTo>
                  <a:lnTo>
                    <a:pt x="13964" y="1734"/>
                  </a:lnTo>
                  <a:lnTo>
                    <a:pt x="13167" y="1833"/>
                  </a:lnTo>
                  <a:lnTo>
                    <a:pt x="12330" y="1933"/>
                  </a:lnTo>
                  <a:lnTo>
                    <a:pt x="11434" y="1993"/>
                  </a:lnTo>
                  <a:lnTo>
                    <a:pt x="10478" y="2012"/>
                  </a:lnTo>
                  <a:lnTo>
                    <a:pt x="9462" y="1993"/>
                  </a:lnTo>
                  <a:lnTo>
                    <a:pt x="8944" y="1953"/>
                  </a:lnTo>
                  <a:lnTo>
                    <a:pt x="8406" y="1913"/>
                  </a:lnTo>
                  <a:lnTo>
                    <a:pt x="7829" y="1853"/>
                  </a:lnTo>
                  <a:lnTo>
                    <a:pt x="7251" y="1773"/>
                  </a:lnTo>
                  <a:lnTo>
                    <a:pt x="6693" y="1694"/>
                  </a:lnTo>
                  <a:lnTo>
                    <a:pt x="6175" y="1594"/>
                  </a:lnTo>
                  <a:lnTo>
                    <a:pt x="5657" y="1495"/>
                  </a:lnTo>
                  <a:lnTo>
                    <a:pt x="5159" y="1375"/>
                  </a:lnTo>
                  <a:lnTo>
                    <a:pt x="4203" y="1116"/>
                  </a:lnTo>
                  <a:lnTo>
                    <a:pt x="3327" y="857"/>
                  </a:lnTo>
                  <a:lnTo>
                    <a:pt x="2530" y="558"/>
                  </a:lnTo>
                  <a:lnTo>
                    <a:pt x="1813" y="280"/>
                  </a:lnTo>
                  <a:lnTo>
                    <a:pt x="117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46"/>
            <p:cNvSpPr/>
            <p:nvPr/>
          </p:nvSpPr>
          <p:spPr>
            <a:xfrm>
              <a:off x="1065576" y="209784"/>
              <a:ext cx="733897" cy="193333"/>
            </a:xfrm>
            <a:custGeom>
              <a:rect b="b" l="l" r="r" t="t"/>
              <a:pathLst>
                <a:path extrusionOk="0" h="3726" w="14144">
                  <a:moveTo>
                    <a:pt x="1714" y="1"/>
                  </a:moveTo>
                  <a:lnTo>
                    <a:pt x="1315" y="419"/>
                  </a:lnTo>
                  <a:lnTo>
                    <a:pt x="917" y="857"/>
                  </a:lnTo>
                  <a:lnTo>
                    <a:pt x="459" y="1275"/>
                  </a:lnTo>
                  <a:lnTo>
                    <a:pt x="1" y="1714"/>
                  </a:lnTo>
                  <a:lnTo>
                    <a:pt x="638" y="1993"/>
                  </a:lnTo>
                  <a:lnTo>
                    <a:pt x="1355" y="2271"/>
                  </a:lnTo>
                  <a:lnTo>
                    <a:pt x="2152" y="2570"/>
                  </a:lnTo>
                  <a:lnTo>
                    <a:pt x="3028" y="2829"/>
                  </a:lnTo>
                  <a:lnTo>
                    <a:pt x="3984" y="3088"/>
                  </a:lnTo>
                  <a:lnTo>
                    <a:pt x="4482" y="3208"/>
                  </a:lnTo>
                  <a:lnTo>
                    <a:pt x="5000" y="3307"/>
                  </a:lnTo>
                  <a:lnTo>
                    <a:pt x="5518" y="3407"/>
                  </a:lnTo>
                  <a:lnTo>
                    <a:pt x="6076" y="3486"/>
                  </a:lnTo>
                  <a:lnTo>
                    <a:pt x="6654" y="3566"/>
                  </a:lnTo>
                  <a:lnTo>
                    <a:pt x="7231" y="3626"/>
                  </a:lnTo>
                  <a:lnTo>
                    <a:pt x="7769" y="3666"/>
                  </a:lnTo>
                  <a:lnTo>
                    <a:pt x="8287" y="3706"/>
                  </a:lnTo>
                  <a:lnTo>
                    <a:pt x="9303" y="3725"/>
                  </a:lnTo>
                  <a:lnTo>
                    <a:pt x="10259" y="3706"/>
                  </a:lnTo>
                  <a:lnTo>
                    <a:pt x="11155" y="3646"/>
                  </a:lnTo>
                  <a:lnTo>
                    <a:pt x="11992" y="3546"/>
                  </a:lnTo>
                  <a:lnTo>
                    <a:pt x="12789" y="3447"/>
                  </a:lnTo>
                  <a:lnTo>
                    <a:pt x="13506" y="3307"/>
                  </a:lnTo>
                  <a:lnTo>
                    <a:pt x="14143" y="3168"/>
                  </a:lnTo>
                  <a:lnTo>
                    <a:pt x="13566" y="2530"/>
                  </a:lnTo>
                  <a:lnTo>
                    <a:pt x="12988" y="1853"/>
                  </a:lnTo>
                  <a:lnTo>
                    <a:pt x="12430" y="1176"/>
                  </a:lnTo>
                  <a:lnTo>
                    <a:pt x="11872" y="479"/>
                  </a:lnTo>
                  <a:lnTo>
                    <a:pt x="11434" y="598"/>
                  </a:lnTo>
                  <a:lnTo>
                    <a:pt x="10936" y="718"/>
                  </a:lnTo>
                  <a:lnTo>
                    <a:pt x="10398" y="817"/>
                  </a:lnTo>
                  <a:lnTo>
                    <a:pt x="9821" y="917"/>
                  </a:lnTo>
                  <a:lnTo>
                    <a:pt x="9203" y="997"/>
                  </a:lnTo>
                  <a:lnTo>
                    <a:pt x="8526" y="1056"/>
                  </a:lnTo>
                  <a:lnTo>
                    <a:pt x="7829" y="1096"/>
                  </a:lnTo>
                  <a:lnTo>
                    <a:pt x="7112" y="1096"/>
                  </a:lnTo>
                  <a:lnTo>
                    <a:pt x="6674" y="1076"/>
                  </a:lnTo>
                  <a:lnTo>
                    <a:pt x="6255" y="1056"/>
                  </a:lnTo>
                  <a:lnTo>
                    <a:pt x="5439" y="957"/>
                  </a:lnTo>
                  <a:lnTo>
                    <a:pt x="4682" y="857"/>
                  </a:lnTo>
                  <a:lnTo>
                    <a:pt x="3984" y="698"/>
                  </a:lnTo>
                  <a:lnTo>
                    <a:pt x="3327" y="538"/>
                  </a:lnTo>
                  <a:lnTo>
                    <a:pt x="2730" y="359"/>
                  </a:lnTo>
                  <a:lnTo>
                    <a:pt x="2192" y="180"/>
                  </a:lnTo>
                  <a:lnTo>
                    <a:pt x="17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46"/>
            <p:cNvSpPr/>
            <p:nvPr/>
          </p:nvSpPr>
          <p:spPr>
            <a:xfrm>
              <a:off x="1154461" y="98172"/>
              <a:ext cx="527177" cy="168531"/>
            </a:xfrm>
            <a:custGeom>
              <a:rect b="b" l="l" r="r" t="t"/>
              <a:pathLst>
                <a:path extrusionOk="0" h="3248" w="10160">
                  <a:moveTo>
                    <a:pt x="1813" y="0"/>
                  </a:moveTo>
                  <a:lnTo>
                    <a:pt x="1415" y="498"/>
                  </a:lnTo>
                  <a:lnTo>
                    <a:pt x="977" y="1036"/>
                  </a:lnTo>
                  <a:lnTo>
                    <a:pt x="519" y="1594"/>
                  </a:lnTo>
                  <a:lnTo>
                    <a:pt x="1" y="2152"/>
                  </a:lnTo>
                  <a:lnTo>
                    <a:pt x="479" y="2331"/>
                  </a:lnTo>
                  <a:lnTo>
                    <a:pt x="1017" y="2510"/>
                  </a:lnTo>
                  <a:lnTo>
                    <a:pt x="1614" y="2689"/>
                  </a:lnTo>
                  <a:lnTo>
                    <a:pt x="2271" y="2849"/>
                  </a:lnTo>
                  <a:lnTo>
                    <a:pt x="2969" y="3008"/>
                  </a:lnTo>
                  <a:lnTo>
                    <a:pt x="3726" y="3108"/>
                  </a:lnTo>
                  <a:lnTo>
                    <a:pt x="4542" y="3207"/>
                  </a:lnTo>
                  <a:lnTo>
                    <a:pt x="4961" y="3227"/>
                  </a:lnTo>
                  <a:lnTo>
                    <a:pt x="5399" y="3247"/>
                  </a:lnTo>
                  <a:lnTo>
                    <a:pt x="6116" y="3247"/>
                  </a:lnTo>
                  <a:lnTo>
                    <a:pt x="6813" y="3207"/>
                  </a:lnTo>
                  <a:lnTo>
                    <a:pt x="7490" y="3148"/>
                  </a:lnTo>
                  <a:lnTo>
                    <a:pt x="8108" y="3068"/>
                  </a:lnTo>
                  <a:lnTo>
                    <a:pt x="8685" y="2968"/>
                  </a:lnTo>
                  <a:lnTo>
                    <a:pt x="9223" y="2869"/>
                  </a:lnTo>
                  <a:lnTo>
                    <a:pt x="9721" y="2749"/>
                  </a:lnTo>
                  <a:lnTo>
                    <a:pt x="10159" y="2630"/>
                  </a:lnTo>
                  <a:lnTo>
                    <a:pt x="9462" y="1654"/>
                  </a:lnTo>
                  <a:lnTo>
                    <a:pt x="8805" y="658"/>
                  </a:lnTo>
                  <a:lnTo>
                    <a:pt x="8048" y="678"/>
                  </a:lnTo>
                  <a:lnTo>
                    <a:pt x="7251" y="678"/>
                  </a:lnTo>
                  <a:lnTo>
                    <a:pt x="6395" y="658"/>
                  </a:lnTo>
                  <a:lnTo>
                    <a:pt x="5518" y="598"/>
                  </a:lnTo>
                  <a:lnTo>
                    <a:pt x="4502" y="478"/>
                  </a:lnTo>
                  <a:lnTo>
                    <a:pt x="3546" y="339"/>
                  </a:lnTo>
                  <a:lnTo>
                    <a:pt x="2650" y="180"/>
                  </a:lnTo>
                  <a:lnTo>
                    <a:pt x="18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46"/>
            <p:cNvSpPr/>
            <p:nvPr/>
          </p:nvSpPr>
          <p:spPr>
            <a:xfrm>
              <a:off x="1248534" y="0"/>
              <a:ext cx="362797" cy="133351"/>
            </a:xfrm>
            <a:custGeom>
              <a:rect b="b" l="l" r="r" t="t"/>
              <a:pathLst>
                <a:path extrusionOk="0" h="2570" w="6992">
                  <a:moveTo>
                    <a:pt x="1295" y="0"/>
                  </a:moveTo>
                  <a:lnTo>
                    <a:pt x="717" y="876"/>
                  </a:lnTo>
                  <a:lnTo>
                    <a:pt x="379" y="1374"/>
                  </a:lnTo>
                  <a:lnTo>
                    <a:pt x="0" y="1892"/>
                  </a:lnTo>
                  <a:lnTo>
                    <a:pt x="837" y="2072"/>
                  </a:lnTo>
                  <a:lnTo>
                    <a:pt x="1733" y="2231"/>
                  </a:lnTo>
                  <a:lnTo>
                    <a:pt x="2689" y="2370"/>
                  </a:lnTo>
                  <a:lnTo>
                    <a:pt x="3705" y="2490"/>
                  </a:lnTo>
                  <a:lnTo>
                    <a:pt x="4582" y="2550"/>
                  </a:lnTo>
                  <a:lnTo>
                    <a:pt x="5438" y="2570"/>
                  </a:lnTo>
                  <a:lnTo>
                    <a:pt x="6235" y="2570"/>
                  </a:lnTo>
                  <a:lnTo>
                    <a:pt x="6992" y="2550"/>
                  </a:lnTo>
                  <a:lnTo>
                    <a:pt x="6594" y="1932"/>
                  </a:lnTo>
                  <a:lnTo>
                    <a:pt x="6215" y="1295"/>
                  </a:lnTo>
                  <a:lnTo>
                    <a:pt x="5857" y="657"/>
                  </a:lnTo>
                  <a:lnTo>
                    <a:pt x="55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46"/>
            <p:cNvSpPr/>
            <p:nvPr/>
          </p:nvSpPr>
          <p:spPr>
            <a:xfrm>
              <a:off x="1534801" y="0"/>
              <a:ext cx="2774113" cy="886809"/>
            </a:xfrm>
            <a:custGeom>
              <a:rect b="b" l="l" r="r" t="t"/>
              <a:pathLst>
                <a:path extrusionOk="0" h="17091" w="53464">
                  <a:moveTo>
                    <a:pt x="1" y="0"/>
                  </a:moveTo>
                  <a:lnTo>
                    <a:pt x="340" y="657"/>
                  </a:lnTo>
                  <a:lnTo>
                    <a:pt x="698" y="1295"/>
                  </a:lnTo>
                  <a:lnTo>
                    <a:pt x="1077" y="1932"/>
                  </a:lnTo>
                  <a:lnTo>
                    <a:pt x="1475" y="2550"/>
                  </a:lnTo>
                  <a:lnTo>
                    <a:pt x="2132" y="3546"/>
                  </a:lnTo>
                  <a:lnTo>
                    <a:pt x="2829" y="4522"/>
                  </a:lnTo>
                  <a:lnTo>
                    <a:pt x="3387" y="5219"/>
                  </a:lnTo>
                  <a:lnTo>
                    <a:pt x="3945" y="5896"/>
                  </a:lnTo>
                  <a:lnTo>
                    <a:pt x="4523" y="6573"/>
                  </a:lnTo>
                  <a:lnTo>
                    <a:pt x="5100" y="7211"/>
                  </a:lnTo>
                  <a:lnTo>
                    <a:pt x="5618" y="7749"/>
                  </a:lnTo>
                  <a:lnTo>
                    <a:pt x="6136" y="8286"/>
                  </a:lnTo>
                  <a:lnTo>
                    <a:pt x="6714" y="8824"/>
                  </a:lnTo>
                  <a:lnTo>
                    <a:pt x="7311" y="9362"/>
                  </a:lnTo>
                  <a:lnTo>
                    <a:pt x="7909" y="9880"/>
                  </a:lnTo>
                  <a:lnTo>
                    <a:pt x="8526" y="10398"/>
                  </a:lnTo>
                  <a:lnTo>
                    <a:pt x="9223" y="10936"/>
                  </a:lnTo>
                  <a:lnTo>
                    <a:pt x="9941" y="11454"/>
                  </a:lnTo>
                  <a:lnTo>
                    <a:pt x="10658" y="11952"/>
                  </a:lnTo>
                  <a:lnTo>
                    <a:pt x="11375" y="12430"/>
                  </a:lnTo>
                  <a:lnTo>
                    <a:pt x="12132" y="12868"/>
                  </a:lnTo>
                  <a:lnTo>
                    <a:pt x="12869" y="13306"/>
                  </a:lnTo>
                  <a:lnTo>
                    <a:pt x="13646" y="13724"/>
                  </a:lnTo>
                  <a:lnTo>
                    <a:pt x="14422" y="14103"/>
                  </a:lnTo>
                  <a:lnTo>
                    <a:pt x="15398" y="14561"/>
                  </a:lnTo>
                  <a:lnTo>
                    <a:pt x="16394" y="14979"/>
                  </a:lnTo>
                  <a:lnTo>
                    <a:pt x="17410" y="15378"/>
                  </a:lnTo>
                  <a:lnTo>
                    <a:pt x="18446" y="15716"/>
                  </a:lnTo>
                  <a:lnTo>
                    <a:pt x="19482" y="16035"/>
                  </a:lnTo>
                  <a:lnTo>
                    <a:pt x="20518" y="16294"/>
                  </a:lnTo>
                  <a:lnTo>
                    <a:pt x="21573" y="16533"/>
                  </a:lnTo>
                  <a:lnTo>
                    <a:pt x="22629" y="16712"/>
                  </a:lnTo>
                  <a:lnTo>
                    <a:pt x="23705" y="16872"/>
                  </a:lnTo>
                  <a:lnTo>
                    <a:pt x="24760" y="16991"/>
                  </a:lnTo>
                  <a:lnTo>
                    <a:pt x="25836" y="17051"/>
                  </a:lnTo>
                  <a:lnTo>
                    <a:pt x="26932" y="17091"/>
                  </a:lnTo>
                  <a:lnTo>
                    <a:pt x="28007" y="17071"/>
                  </a:lnTo>
                  <a:lnTo>
                    <a:pt x="29083" y="17031"/>
                  </a:lnTo>
                  <a:lnTo>
                    <a:pt x="30178" y="16931"/>
                  </a:lnTo>
                  <a:lnTo>
                    <a:pt x="31254" y="16792"/>
                  </a:lnTo>
                  <a:lnTo>
                    <a:pt x="32071" y="16652"/>
                  </a:lnTo>
                  <a:lnTo>
                    <a:pt x="32867" y="16493"/>
                  </a:lnTo>
                  <a:lnTo>
                    <a:pt x="33664" y="16314"/>
                  </a:lnTo>
                  <a:lnTo>
                    <a:pt x="34421" y="16115"/>
                  </a:lnTo>
                  <a:lnTo>
                    <a:pt x="35178" y="15896"/>
                  </a:lnTo>
                  <a:lnTo>
                    <a:pt x="35915" y="15656"/>
                  </a:lnTo>
                  <a:lnTo>
                    <a:pt x="36632" y="15398"/>
                  </a:lnTo>
                  <a:lnTo>
                    <a:pt x="37329" y="15139"/>
                  </a:lnTo>
                  <a:lnTo>
                    <a:pt x="38007" y="14840"/>
                  </a:lnTo>
                  <a:lnTo>
                    <a:pt x="38684" y="14541"/>
                  </a:lnTo>
                  <a:lnTo>
                    <a:pt x="39341" y="14222"/>
                  </a:lnTo>
                  <a:lnTo>
                    <a:pt x="39979" y="13904"/>
                  </a:lnTo>
                  <a:lnTo>
                    <a:pt x="40596" y="13565"/>
                  </a:lnTo>
                  <a:lnTo>
                    <a:pt x="41214" y="13206"/>
                  </a:lnTo>
                  <a:lnTo>
                    <a:pt x="41811" y="12848"/>
                  </a:lnTo>
                  <a:lnTo>
                    <a:pt x="42389" y="12469"/>
                  </a:lnTo>
                  <a:lnTo>
                    <a:pt x="42947" y="12091"/>
                  </a:lnTo>
                  <a:lnTo>
                    <a:pt x="43484" y="11693"/>
                  </a:lnTo>
                  <a:lnTo>
                    <a:pt x="44022" y="11294"/>
                  </a:lnTo>
                  <a:lnTo>
                    <a:pt x="44540" y="10896"/>
                  </a:lnTo>
                  <a:lnTo>
                    <a:pt x="45038" y="10478"/>
                  </a:lnTo>
                  <a:lnTo>
                    <a:pt x="45516" y="10079"/>
                  </a:lnTo>
                  <a:lnTo>
                    <a:pt x="45994" y="9661"/>
                  </a:lnTo>
                  <a:lnTo>
                    <a:pt x="46452" y="9243"/>
                  </a:lnTo>
                  <a:lnTo>
                    <a:pt x="47309" y="8406"/>
                  </a:lnTo>
                  <a:lnTo>
                    <a:pt x="48126" y="7549"/>
                  </a:lnTo>
                  <a:lnTo>
                    <a:pt x="48863" y="6733"/>
                  </a:lnTo>
                  <a:lnTo>
                    <a:pt x="49560" y="5916"/>
                  </a:lnTo>
                  <a:lnTo>
                    <a:pt x="49978" y="5378"/>
                  </a:lnTo>
                  <a:lnTo>
                    <a:pt x="50396" y="4860"/>
                  </a:lnTo>
                  <a:lnTo>
                    <a:pt x="51113" y="3864"/>
                  </a:lnTo>
                  <a:lnTo>
                    <a:pt x="51591" y="3187"/>
                  </a:lnTo>
                  <a:lnTo>
                    <a:pt x="51990" y="2550"/>
                  </a:lnTo>
                  <a:lnTo>
                    <a:pt x="52567" y="1653"/>
                  </a:lnTo>
                  <a:lnTo>
                    <a:pt x="52986" y="896"/>
                  </a:lnTo>
                  <a:lnTo>
                    <a:pt x="53285" y="339"/>
                  </a:lnTo>
                  <a:lnTo>
                    <a:pt x="53464" y="0"/>
                  </a:lnTo>
                  <a:lnTo>
                    <a:pt x="50396" y="0"/>
                  </a:lnTo>
                  <a:lnTo>
                    <a:pt x="50137" y="378"/>
                  </a:lnTo>
                  <a:lnTo>
                    <a:pt x="49739" y="896"/>
                  </a:lnTo>
                  <a:lnTo>
                    <a:pt x="49201" y="1594"/>
                  </a:lnTo>
                  <a:lnTo>
                    <a:pt x="48504" y="2390"/>
                  </a:lnTo>
                  <a:lnTo>
                    <a:pt x="48106" y="2848"/>
                  </a:lnTo>
                  <a:lnTo>
                    <a:pt x="47687" y="3307"/>
                  </a:lnTo>
                  <a:lnTo>
                    <a:pt x="47209" y="3785"/>
                  </a:lnTo>
                  <a:lnTo>
                    <a:pt x="46711" y="4283"/>
                  </a:lnTo>
                  <a:lnTo>
                    <a:pt x="46173" y="4781"/>
                  </a:lnTo>
                  <a:lnTo>
                    <a:pt x="45616" y="5299"/>
                  </a:lnTo>
                  <a:lnTo>
                    <a:pt x="44998" y="5836"/>
                  </a:lnTo>
                  <a:lnTo>
                    <a:pt x="44361" y="6354"/>
                  </a:lnTo>
                  <a:lnTo>
                    <a:pt x="43684" y="6872"/>
                  </a:lnTo>
                  <a:lnTo>
                    <a:pt x="42966" y="7390"/>
                  </a:lnTo>
                  <a:lnTo>
                    <a:pt x="42229" y="7908"/>
                  </a:lnTo>
                  <a:lnTo>
                    <a:pt x="41433" y="8406"/>
                  </a:lnTo>
                  <a:lnTo>
                    <a:pt x="40616" y="8904"/>
                  </a:lnTo>
                  <a:lnTo>
                    <a:pt x="39759" y="9382"/>
                  </a:lnTo>
                  <a:lnTo>
                    <a:pt x="38883" y="9840"/>
                  </a:lnTo>
                  <a:lnTo>
                    <a:pt x="37967" y="10258"/>
                  </a:lnTo>
                  <a:lnTo>
                    <a:pt x="37011" y="10657"/>
                  </a:lnTo>
                  <a:lnTo>
                    <a:pt x="36015" y="11035"/>
                  </a:lnTo>
                  <a:lnTo>
                    <a:pt x="34979" y="11374"/>
                  </a:lnTo>
                  <a:lnTo>
                    <a:pt x="33923" y="11693"/>
                  </a:lnTo>
                  <a:lnTo>
                    <a:pt x="33385" y="11832"/>
                  </a:lnTo>
                  <a:lnTo>
                    <a:pt x="32828" y="11952"/>
                  </a:lnTo>
                  <a:lnTo>
                    <a:pt x="32270" y="12071"/>
                  </a:lnTo>
                  <a:lnTo>
                    <a:pt x="31692" y="12191"/>
                  </a:lnTo>
                  <a:lnTo>
                    <a:pt x="31115" y="12290"/>
                  </a:lnTo>
                  <a:lnTo>
                    <a:pt x="30517" y="12370"/>
                  </a:lnTo>
                  <a:lnTo>
                    <a:pt x="29919" y="12450"/>
                  </a:lnTo>
                  <a:lnTo>
                    <a:pt x="29322" y="12509"/>
                  </a:lnTo>
                  <a:lnTo>
                    <a:pt x="28585" y="12549"/>
                  </a:lnTo>
                  <a:lnTo>
                    <a:pt x="27828" y="12589"/>
                  </a:lnTo>
                  <a:lnTo>
                    <a:pt x="27111" y="12609"/>
                  </a:lnTo>
                  <a:lnTo>
                    <a:pt x="26394" y="12609"/>
                  </a:lnTo>
                  <a:lnTo>
                    <a:pt x="25677" y="12569"/>
                  </a:lnTo>
                  <a:lnTo>
                    <a:pt x="24979" y="12529"/>
                  </a:lnTo>
                  <a:lnTo>
                    <a:pt x="24282" y="12469"/>
                  </a:lnTo>
                  <a:lnTo>
                    <a:pt x="23605" y="12390"/>
                  </a:lnTo>
                  <a:lnTo>
                    <a:pt x="22928" y="12310"/>
                  </a:lnTo>
                  <a:lnTo>
                    <a:pt x="22270" y="12191"/>
                  </a:lnTo>
                  <a:lnTo>
                    <a:pt x="21613" y="12071"/>
                  </a:lnTo>
                  <a:lnTo>
                    <a:pt x="20976" y="11932"/>
                  </a:lnTo>
                  <a:lnTo>
                    <a:pt x="20338" y="11772"/>
                  </a:lnTo>
                  <a:lnTo>
                    <a:pt x="19721" y="11613"/>
                  </a:lnTo>
                  <a:lnTo>
                    <a:pt x="19103" y="11414"/>
                  </a:lnTo>
                  <a:lnTo>
                    <a:pt x="18506" y="11234"/>
                  </a:lnTo>
                  <a:lnTo>
                    <a:pt x="17928" y="11035"/>
                  </a:lnTo>
                  <a:lnTo>
                    <a:pt x="17331" y="10816"/>
                  </a:lnTo>
                  <a:lnTo>
                    <a:pt x="16773" y="10577"/>
                  </a:lnTo>
                  <a:lnTo>
                    <a:pt x="16215" y="10358"/>
                  </a:lnTo>
                  <a:lnTo>
                    <a:pt x="15657" y="10099"/>
                  </a:lnTo>
                  <a:lnTo>
                    <a:pt x="15120" y="9860"/>
                  </a:lnTo>
                  <a:lnTo>
                    <a:pt x="14084" y="9322"/>
                  </a:lnTo>
                  <a:lnTo>
                    <a:pt x="13088" y="8764"/>
                  </a:lnTo>
                  <a:lnTo>
                    <a:pt x="12132" y="8187"/>
                  </a:lnTo>
                  <a:lnTo>
                    <a:pt x="11215" y="7609"/>
                  </a:lnTo>
                  <a:lnTo>
                    <a:pt x="10359" y="7012"/>
                  </a:lnTo>
                  <a:lnTo>
                    <a:pt x="9542" y="6394"/>
                  </a:lnTo>
                  <a:lnTo>
                    <a:pt x="8765" y="5796"/>
                  </a:lnTo>
                  <a:lnTo>
                    <a:pt x="8028" y="5179"/>
                  </a:lnTo>
                  <a:lnTo>
                    <a:pt x="7351" y="4581"/>
                  </a:lnTo>
                  <a:lnTo>
                    <a:pt x="6734" y="4004"/>
                  </a:lnTo>
                  <a:lnTo>
                    <a:pt x="6156" y="3446"/>
                  </a:lnTo>
                  <a:lnTo>
                    <a:pt x="5618" y="2908"/>
                  </a:lnTo>
                  <a:lnTo>
                    <a:pt x="5140" y="2410"/>
                  </a:lnTo>
                  <a:lnTo>
                    <a:pt x="4702" y="1932"/>
                  </a:lnTo>
                  <a:lnTo>
                    <a:pt x="4323" y="1494"/>
                  </a:lnTo>
                  <a:lnTo>
                    <a:pt x="3706" y="777"/>
                  </a:lnTo>
                  <a:lnTo>
                    <a:pt x="3307" y="259"/>
                  </a:lnTo>
                  <a:lnTo>
                    <a:pt x="31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46"/>
            <p:cNvSpPr/>
            <p:nvPr/>
          </p:nvSpPr>
          <p:spPr>
            <a:xfrm>
              <a:off x="1697108" y="0"/>
              <a:ext cx="2452670" cy="654249"/>
            </a:xfrm>
            <a:custGeom>
              <a:rect b="b" l="l" r="r" t="t"/>
              <a:pathLst>
                <a:path extrusionOk="0" h="12609" w="47269">
                  <a:moveTo>
                    <a:pt x="0" y="0"/>
                  </a:moveTo>
                  <a:lnTo>
                    <a:pt x="179" y="259"/>
                  </a:lnTo>
                  <a:lnTo>
                    <a:pt x="578" y="777"/>
                  </a:lnTo>
                  <a:lnTo>
                    <a:pt x="1195" y="1494"/>
                  </a:lnTo>
                  <a:lnTo>
                    <a:pt x="1574" y="1932"/>
                  </a:lnTo>
                  <a:lnTo>
                    <a:pt x="2012" y="2410"/>
                  </a:lnTo>
                  <a:lnTo>
                    <a:pt x="2490" y="2908"/>
                  </a:lnTo>
                  <a:lnTo>
                    <a:pt x="3028" y="3446"/>
                  </a:lnTo>
                  <a:lnTo>
                    <a:pt x="3606" y="4004"/>
                  </a:lnTo>
                  <a:lnTo>
                    <a:pt x="4223" y="4581"/>
                  </a:lnTo>
                  <a:lnTo>
                    <a:pt x="4900" y="5179"/>
                  </a:lnTo>
                  <a:lnTo>
                    <a:pt x="5637" y="5796"/>
                  </a:lnTo>
                  <a:lnTo>
                    <a:pt x="6414" y="6394"/>
                  </a:lnTo>
                  <a:lnTo>
                    <a:pt x="7231" y="7012"/>
                  </a:lnTo>
                  <a:lnTo>
                    <a:pt x="8087" y="7609"/>
                  </a:lnTo>
                  <a:lnTo>
                    <a:pt x="9004" y="8187"/>
                  </a:lnTo>
                  <a:lnTo>
                    <a:pt x="9960" y="8764"/>
                  </a:lnTo>
                  <a:lnTo>
                    <a:pt x="10956" y="9322"/>
                  </a:lnTo>
                  <a:lnTo>
                    <a:pt x="11992" y="9860"/>
                  </a:lnTo>
                  <a:lnTo>
                    <a:pt x="12529" y="10099"/>
                  </a:lnTo>
                  <a:lnTo>
                    <a:pt x="13087" y="10358"/>
                  </a:lnTo>
                  <a:lnTo>
                    <a:pt x="13645" y="10577"/>
                  </a:lnTo>
                  <a:lnTo>
                    <a:pt x="14203" y="10816"/>
                  </a:lnTo>
                  <a:lnTo>
                    <a:pt x="14800" y="11035"/>
                  </a:lnTo>
                  <a:lnTo>
                    <a:pt x="15378" y="11234"/>
                  </a:lnTo>
                  <a:lnTo>
                    <a:pt x="15975" y="11414"/>
                  </a:lnTo>
                  <a:lnTo>
                    <a:pt x="16593" y="11613"/>
                  </a:lnTo>
                  <a:lnTo>
                    <a:pt x="17210" y="11772"/>
                  </a:lnTo>
                  <a:lnTo>
                    <a:pt x="17848" y="11932"/>
                  </a:lnTo>
                  <a:lnTo>
                    <a:pt x="18485" y="12071"/>
                  </a:lnTo>
                  <a:lnTo>
                    <a:pt x="19142" y="12191"/>
                  </a:lnTo>
                  <a:lnTo>
                    <a:pt x="19800" y="12310"/>
                  </a:lnTo>
                  <a:lnTo>
                    <a:pt x="20477" y="12390"/>
                  </a:lnTo>
                  <a:lnTo>
                    <a:pt x="21154" y="12469"/>
                  </a:lnTo>
                  <a:lnTo>
                    <a:pt x="21851" y="12529"/>
                  </a:lnTo>
                  <a:lnTo>
                    <a:pt x="22549" y="12569"/>
                  </a:lnTo>
                  <a:lnTo>
                    <a:pt x="23266" y="12609"/>
                  </a:lnTo>
                  <a:lnTo>
                    <a:pt x="23983" y="12609"/>
                  </a:lnTo>
                  <a:lnTo>
                    <a:pt x="24700" y="12589"/>
                  </a:lnTo>
                  <a:lnTo>
                    <a:pt x="25457" y="12549"/>
                  </a:lnTo>
                  <a:lnTo>
                    <a:pt x="26194" y="12509"/>
                  </a:lnTo>
                  <a:lnTo>
                    <a:pt x="26791" y="12450"/>
                  </a:lnTo>
                  <a:lnTo>
                    <a:pt x="27389" y="12370"/>
                  </a:lnTo>
                  <a:lnTo>
                    <a:pt x="27987" y="12290"/>
                  </a:lnTo>
                  <a:lnTo>
                    <a:pt x="28564" y="12191"/>
                  </a:lnTo>
                  <a:lnTo>
                    <a:pt x="29142" y="12071"/>
                  </a:lnTo>
                  <a:lnTo>
                    <a:pt x="29700" y="11952"/>
                  </a:lnTo>
                  <a:lnTo>
                    <a:pt x="30257" y="11832"/>
                  </a:lnTo>
                  <a:lnTo>
                    <a:pt x="30795" y="11693"/>
                  </a:lnTo>
                  <a:lnTo>
                    <a:pt x="31851" y="11374"/>
                  </a:lnTo>
                  <a:lnTo>
                    <a:pt x="32887" y="11035"/>
                  </a:lnTo>
                  <a:lnTo>
                    <a:pt x="33883" y="10657"/>
                  </a:lnTo>
                  <a:lnTo>
                    <a:pt x="34839" y="10258"/>
                  </a:lnTo>
                  <a:lnTo>
                    <a:pt x="35755" y="9840"/>
                  </a:lnTo>
                  <a:lnTo>
                    <a:pt x="36631" y="9382"/>
                  </a:lnTo>
                  <a:lnTo>
                    <a:pt x="37488" y="8904"/>
                  </a:lnTo>
                  <a:lnTo>
                    <a:pt x="38305" y="8406"/>
                  </a:lnTo>
                  <a:lnTo>
                    <a:pt x="39101" y="7908"/>
                  </a:lnTo>
                  <a:lnTo>
                    <a:pt x="39838" y="7390"/>
                  </a:lnTo>
                  <a:lnTo>
                    <a:pt x="40556" y="6872"/>
                  </a:lnTo>
                  <a:lnTo>
                    <a:pt x="41233" y="6354"/>
                  </a:lnTo>
                  <a:lnTo>
                    <a:pt x="41870" y="5836"/>
                  </a:lnTo>
                  <a:lnTo>
                    <a:pt x="42488" y="5299"/>
                  </a:lnTo>
                  <a:lnTo>
                    <a:pt x="43045" y="4781"/>
                  </a:lnTo>
                  <a:lnTo>
                    <a:pt x="43583" y="4283"/>
                  </a:lnTo>
                  <a:lnTo>
                    <a:pt x="44081" y="3785"/>
                  </a:lnTo>
                  <a:lnTo>
                    <a:pt x="44559" y="3307"/>
                  </a:lnTo>
                  <a:lnTo>
                    <a:pt x="44978" y="2848"/>
                  </a:lnTo>
                  <a:lnTo>
                    <a:pt x="45376" y="2390"/>
                  </a:lnTo>
                  <a:lnTo>
                    <a:pt x="46073" y="1594"/>
                  </a:lnTo>
                  <a:lnTo>
                    <a:pt x="46611" y="896"/>
                  </a:lnTo>
                  <a:lnTo>
                    <a:pt x="47009" y="378"/>
                  </a:lnTo>
                  <a:lnTo>
                    <a:pt x="47268" y="0"/>
                  </a:lnTo>
                  <a:lnTo>
                    <a:pt x="45993" y="0"/>
                  </a:lnTo>
                  <a:lnTo>
                    <a:pt x="45735" y="319"/>
                  </a:lnTo>
                  <a:lnTo>
                    <a:pt x="45336" y="817"/>
                  </a:lnTo>
                  <a:lnTo>
                    <a:pt x="44778" y="1434"/>
                  </a:lnTo>
                  <a:lnTo>
                    <a:pt x="44081" y="2191"/>
                  </a:lnTo>
                  <a:lnTo>
                    <a:pt x="43663" y="2589"/>
                  </a:lnTo>
                  <a:lnTo>
                    <a:pt x="43225" y="3008"/>
                  </a:lnTo>
                  <a:lnTo>
                    <a:pt x="42747" y="3466"/>
                  </a:lnTo>
                  <a:lnTo>
                    <a:pt x="42229" y="3924"/>
                  </a:lnTo>
                  <a:lnTo>
                    <a:pt x="41671" y="4382"/>
                  </a:lnTo>
                  <a:lnTo>
                    <a:pt x="41073" y="4860"/>
                  </a:lnTo>
                  <a:lnTo>
                    <a:pt x="40456" y="5318"/>
                  </a:lnTo>
                  <a:lnTo>
                    <a:pt x="39799" y="5796"/>
                  </a:lnTo>
                  <a:lnTo>
                    <a:pt x="39101" y="6275"/>
                  </a:lnTo>
                  <a:lnTo>
                    <a:pt x="38364" y="6753"/>
                  </a:lnTo>
                  <a:lnTo>
                    <a:pt x="37588" y="7211"/>
                  </a:lnTo>
                  <a:lnTo>
                    <a:pt x="36791" y="7649"/>
                  </a:lnTo>
                  <a:lnTo>
                    <a:pt x="35954" y="8087"/>
                  </a:lnTo>
                  <a:lnTo>
                    <a:pt x="35078" y="8486"/>
                  </a:lnTo>
                  <a:lnTo>
                    <a:pt x="34181" y="8884"/>
                  </a:lnTo>
                  <a:lnTo>
                    <a:pt x="33245" y="9243"/>
                  </a:lnTo>
                  <a:lnTo>
                    <a:pt x="32269" y="9581"/>
                  </a:lnTo>
                  <a:lnTo>
                    <a:pt x="31253" y="9880"/>
                  </a:lnTo>
                  <a:lnTo>
                    <a:pt x="30218" y="10159"/>
                  </a:lnTo>
                  <a:lnTo>
                    <a:pt x="29142" y="10378"/>
                  </a:lnTo>
                  <a:lnTo>
                    <a:pt x="28584" y="10478"/>
                  </a:lnTo>
                  <a:lnTo>
                    <a:pt x="28026" y="10577"/>
                  </a:lnTo>
                  <a:lnTo>
                    <a:pt x="27469" y="10657"/>
                  </a:lnTo>
                  <a:lnTo>
                    <a:pt x="26891" y="10717"/>
                  </a:lnTo>
                  <a:lnTo>
                    <a:pt x="26313" y="10776"/>
                  </a:lnTo>
                  <a:lnTo>
                    <a:pt x="25716" y="10816"/>
                  </a:lnTo>
                  <a:lnTo>
                    <a:pt x="25118" y="10856"/>
                  </a:lnTo>
                  <a:lnTo>
                    <a:pt x="24501" y="10876"/>
                  </a:lnTo>
                  <a:lnTo>
                    <a:pt x="23863" y="10876"/>
                  </a:lnTo>
                  <a:lnTo>
                    <a:pt x="23246" y="10856"/>
                  </a:lnTo>
                  <a:lnTo>
                    <a:pt x="22628" y="10836"/>
                  </a:lnTo>
                  <a:lnTo>
                    <a:pt x="22011" y="10796"/>
                  </a:lnTo>
                  <a:lnTo>
                    <a:pt x="21413" y="10756"/>
                  </a:lnTo>
                  <a:lnTo>
                    <a:pt x="20816" y="10697"/>
                  </a:lnTo>
                  <a:lnTo>
                    <a:pt x="20238" y="10617"/>
                  </a:lnTo>
                  <a:lnTo>
                    <a:pt x="19660" y="10517"/>
                  </a:lnTo>
                  <a:lnTo>
                    <a:pt x="19083" y="10418"/>
                  </a:lnTo>
                  <a:lnTo>
                    <a:pt x="18525" y="10318"/>
                  </a:lnTo>
                  <a:lnTo>
                    <a:pt x="17967" y="10179"/>
                  </a:lnTo>
                  <a:lnTo>
                    <a:pt x="17429" y="10059"/>
                  </a:lnTo>
                  <a:lnTo>
                    <a:pt x="16374" y="9760"/>
                  </a:lnTo>
                  <a:lnTo>
                    <a:pt x="15338" y="9442"/>
                  </a:lnTo>
                  <a:lnTo>
                    <a:pt x="14362" y="9063"/>
                  </a:lnTo>
                  <a:lnTo>
                    <a:pt x="13406" y="8685"/>
                  </a:lnTo>
                  <a:lnTo>
                    <a:pt x="12489" y="8266"/>
                  </a:lnTo>
                  <a:lnTo>
                    <a:pt x="11593" y="7828"/>
                  </a:lnTo>
                  <a:lnTo>
                    <a:pt x="10757" y="7370"/>
                  </a:lnTo>
                  <a:lnTo>
                    <a:pt x="9940" y="6912"/>
                  </a:lnTo>
                  <a:lnTo>
                    <a:pt x="9183" y="6434"/>
                  </a:lnTo>
                  <a:lnTo>
                    <a:pt x="8446" y="5936"/>
                  </a:lnTo>
                  <a:lnTo>
                    <a:pt x="7749" y="5458"/>
                  </a:lnTo>
                  <a:lnTo>
                    <a:pt x="7091" y="4960"/>
                  </a:lnTo>
                  <a:lnTo>
                    <a:pt x="6474" y="4462"/>
                  </a:lnTo>
                  <a:lnTo>
                    <a:pt x="5876" y="3984"/>
                  </a:lnTo>
                  <a:lnTo>
                    <a:pt x="5339" y="3526"/>
                  </a:lnTo>
                  <a:lnTo>
                    <a:pt x="4841" y="3068"/>
                  </a:lnTo>
                  <a:lnTo>
                    <a:pt x="4362" y="2629"/>
                  </a:lnTo>
                  <a:lnTo>
                    <a:pt x="3944" y="2191"/>
                  </a:lnTo>
                  <a:lnTo>
                    <a:pt x="3207" y="1434"/>
                  </a:lnTo>
                  <a:lnTo>
                    <a:pt x="2649" y="797"/>
                  </a:lnTo>
                  <a:lnTo>
                    <a:pt x="2231" y="319"/>
                  </a:lnTo>
                  <a:lnTo>
                    <a:pt x="19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46"/>
            <p:cNvSpPr/>
            <p:nvPr/>
          </p:nvSpPr>
          <p:spPr>
            <a:xfrm>
              <a:off x="1800469" y="0"/>
              <a:ext cx="2283154" cy="564328"/>
            </a:xfrm>
            <a:custGeom>
              <a:rect b="b" l="l" r="r" t="t"/>
              <a:pathLst>
                <a:path extrusionOk="0" h="10876" w="44002">
                  <a:moveTo>
                    <a:pt x="0" y="0"/>
                  </a:moveTo>
                  <a:lnTo>
                    <a:pt x="239" y="319"/>
                  </a:lnTo>
                  <a:lnTo>
                    <a:pt x="657" y="797"/>
                  </a:lnTo>
                  <a:lnTo>
                    <a:pt x="1215" y="1434"/>
                  </a:lnTo>
                  <a:lnTo>
                    <a:pt x="1952" y="2191"/>
                  </a:lnTo>
                  <a:lnTo>
                    <a:pt x="2370" y="2629"/>
                  </a:lnTo>
                  <a:lnTo>
                    <a:pt x="2849" y="3068"/>
                  </a:lnTo>
                  <a:lnTo>
                    <a:pt x="3347" y="3526"/>
                  </a:lnTo>
                  <a:lnTo>
                    <a:pt x="3884" y="3984"/>
                  </a:lnTo>
                  <a:lnTo>
                    <a:pt x="4482" y="4462"/>
                  </a:lnTo>
                  <a:lnTo>
                    <a:pt x="5099" y="4960"/>
                  </a:lnTo>
                  <a:lnTo>
                    <a:pt x="5757" y="5458"/>
                  </a:lnTo>
                  <a:lnTo>
                    <a:pt x="6454" y="5936"/>
                  </a:lnTo>
                  <a:lnTo>
                    <a:pt x="7191" y="6434"/>
                  </a:lnTo>
                  <a:lnTo>
                    <a:pt x="7948" y="6912"/>
                  </a:lnTo>
                  <a:lnTo>
                    <a:pt x="8765" y="7370"/>
                  </a:lnTo>
                  <a:lnTo>
                    <a:pt x="9601" y="7828"/>
                  </a:lnTo>
                  <a:lnTo>
                    <a:pt x="10497" y="8266"/>
                  </a:lnTo>
                  <a:lnTo>
                    <a:pt x="11414" y="8685"/>
                  </a:lnTo>
                  <a:lnTo>
                    <a:pt x="12370" y="9063"/>
                  </a:lnTo>
                  <a:lnTo>
                    <a:pt x="13346" y="9442"/>
                  </a:lnTo>
                  <a:lnTo>
                    <a:pt x="14382" y="9760"/>
                  </a:lnTo>
                  <a:lnTo>
                    <a:pt x="15437" y="10059"/>
                  </a:lnTo>
                  <a:lnTo>
                    <a:pt x="15975" y="10179"/>
                  </a:lnTo>
                  <a:lnTo>
                    <a:pt x="16533" y="10318"/>
                  </a:lnTo>
                  <a:lnTo>
                    <a:pt x="17091" y="10418"/>
                  </a:lnTo>
                  <a:lnTo>
                    <a:pt x="17668" y="10517"/>
                  </a:lnTo>
                  <a:lnTo>
                    <a:pt x="18246" y="10617"/>
                  </a:lnTo>
                  <a:lnTo>
                    <a:pt x="18824" y="10697"/>
                  </a:lnTo>
                  <a:lnTo>
                    <a:pt x="19421" y="10756"/>
                  </a:lnTo>
                  <a:lnTo>
                    <a:pt x="20019" y="10796"/>
                  </a:lnTo>
                  <a:lnTo>
                    <a:pt x="20636" y="10836"/>
                  </a:lnTo>
                  <a:lnTo>
                    <a:pt x="21254" y="10856"/>
                  </a:lnTo>
                  <a:lnTo>
                    <a:pt x="21871" y="10876"/>
                  </a:lnTo>
                  <a:lnTo>
                    <a:pt x="22509" y="10876"/>
                  </a:lnTo>
                  <a:lnTo>
                    <a:pt x="23126" y="10856"/>
                  </a:lnTo>
                  <a:lnTo>
                    <a:pt x="23724" y="10816"/>
                  </a:lnTo>
                  <a:lnTo>
                    <a:pt x="24321" y="10776"/>
                  </a:lnTo>
                  <a:lnTo>
                    <a:pt x="24899" y="10717"/>
                  </a:lnTo>
                  <a:lnTo>
                    <a:pt x="25477" y="10657"/>
                  </a:lnTo>
                  <a:lnTo>
                    <a:pt x="26034" y="10577"/>
                  </a:lnTo>
                  <a:lnTo>
                    <a:pt x="26592" y="10478"/>
                  </a:lnTo>
                  <a:lnTo>
                    <a:pt x="27150" y="10378"/>
                  </a:lnTo>
                  <a:lnTo>
                    <a:pt x="28226" y="10159"/>
                  </a:lnTo>
                  <a:lnTo>
                    <a:pt x="29261" y="9880"/>
                  </a:lnTo>
                  <a:lnTo>
                    <a:pt x="30277" y="9581"/>
                  </a:lnTo>
                  <a:lnTo>
                    <a:pt x="31253" y="9243"/>
                  </a:lnTo>
                  <a:lnTo>
                    <a:pt x="32189" y="8884"/>
                  </a:lnTo>
                  <a:lnTo>
                    <a:pt x="33086" y="8486"/>
                  </a:lnTo>
                  <a:lnTo>
                    <a:pt x="33962" y="8087"/>
                  </a:lnTo>
                  <a:lnTo>
                    <a:pt x="34799" y="7649"/>
                  </a:lnTo>
                  <a:lnTo>
                    <a:pt x="35596" y="7211"/>
                  </a:lnTo>
                  <a:lnTo>
                    <a:pt x="36372" y="6753"/>
                  </a:lnTo>
                  <a:lnTo>
                    <a:pt x="37109" y="6275"/>
                  </a:lnTo>
                  <a:lnTo>
                    <a:pt x="37807" y="5796"/>
                  </a:lnTo>
                  <a:lnTo>
                    <a:pt x="38464" y="5318"/>
                  </a:lnTo>
                  <a:lnTo>
                    <a:pt x="39081" y="4860"/>
                  </a:lnTo>
                  <a:lnTo>
                    <a:pt x="39679" y="4382"/>
                  </a:lnTo>
                  <a:lnTo>
                    <a:pt x="40237" y="3924"/>
                  </a:lnTo>
                  <a:lnTo>
                    <a:pt x="40755" y="3466"/>
                  </a:lnTo>
                  <a:lnTo>
                    <a:pt x="41233" y="3008"/>
                  </a:lnTo>
                  <a:lnTo>
                    <a:pt x="41671" y="2589"/>
                  </a:lnTo>
                  <a:lnTo>
                    <a:pt x="42089" y="2191"/>
                  </a:lnTo>
                  <a:lnTo>
                    <a:pt x="42786" y="1434"/>
                  </a:lnTo>
                  <a:lnTo>
                    <a:pt x="43344" y="817"/>
                  </a:lnTo>
                  <a:lnTo>
                    <a:pt x="43743" y="319"/>
                  </a:lnTo>
                  <a:lnTo>
                    <a:pt x="44001" y="0"/>
                  </a:lnTo>
                  <a:lnTo>
                    <a:pt x="38444" y="0"/>
                  </a:lnTo>
                  <a:lnTo>
                    <a:pt x="38145" y="299"/>
                  </a:lnTo>
                  <a:lnTo>
                    <a:pt x="37727" y="677"/>
                  </a:lnTo>
                  <a:lnTo>
                    <a:pt x="37229" y="1135"/>
                  </a:lnTo>
                  <a:lnTo>
                    <a:pt x="36611" y="1633"/>
                  </a:lnTo>
                  <a:lnTo>
                    <a:pt x="35914" y="2171"/>
                  </a:lnTo>
                  <a:lnTo>
                    <a:pt x="35118" y="2749"/>
                  </a:lnTo>
                  <a:lnTo>
                    <a:pt x="34241" y="3327"/>
                  </a:lnTo>
                  <a:lnTo>
                    <a:pt x="33763" y="3625"/>
                  </a:lnTo>
                  <a:lnTo>
                    <a:pt x="33265" y="3924"/>
                  </a:lnTo>
                  <a:lnTo>
                    <a:pt x="32747" y="4203"/>
                  </a:lnTo>
                  <a:lnTo>
                    <a:pt x="32189" y="4482"/>
                  </a:lnTo>
                  <a:lnTo>
                    <a:pt x="31632" y="4781"/>
                  </a:lnTo>
                  <a:lnTo>
                    <a:pt x="31034" y="5040"/>
                  </a:lnTo>
                  <a:lnTo>
                    <a:pt x="30437" y="5299"/>
                  </a:lnTo>
                  <a:lnTo>
                    <a:pt x="29799" y="5557"/>
                  </a:lnTo>
                  <a:lnTo>
                    <a:pt x="29142" y="5796"/>
                  </a:lnTo>
                  <a:lnTo>
                    <a:pt x="28484" y="6016"/>
                  </a:lnTo>
                  <a:lnTo>
                    <a:pt x="27787" y="6235"/>
                  </a:lnTo>
                  <a:lnTo>
                    <a:pt x="27070" y="6434"/>
                  </a:lnTo>
                  <a:lnTo>
                    <a:pt x="26333" y="6593"/>
                  </a:lnTo>
                  <a:lnTo>
                    <a:pt x="25576" y="6753"/>
                  </a:lnTo>
                  <a:lnTo>
                    <a:pt x="24799" y="6892"/>
                  </a:lnTo>
                  <a:lnTo>
                    <a:pt x="24003" y="6992"/>
                  </a:lnTo>
                  <a:lnTo>
                    <a:pt x="23186" y="7071"/>
                  </a:lnTo>
                  <a:lnTo>
                    <a:pt x="22349" y="7131"/>
                  </a:lnTo>
                  <a:lnTo>
                    <a:pt x="21373" y="7151"/>
                  </a:lnTo>
                  <a:lnTo>
                    <a:pt x="20437" y="7151"/>
                  </a:lnTo>
                  <a:lnTo>
                    <a:pt x="19501" y="7091"/>
                  </a:lnTo>
                  <a:lnTo>
                    <a:pt x="18605" y="7012"/>
                  </a:lnTo>
                  <a:lnTo>
                    <a:pt x="17708" y="6892"/>
                  </a:lnTo>
                  <a:lnTo>
                    <a:pt x="16852" y="6753"/>
                  </a:lnTo>
                  <a:lnTo>
                    <a:pt x="16015" y="6573"/>
                  </a:lnTo>
                  <a:lnTo>
                    <a:pt x="15198" y="6394"/>
                  </a:lnTo>
                  <a:lnTo>
                    <a:pt x="14422" y="6155"/>
                  </a:lnTo>
                  <a:lnTo>
                    <a:pt x="13645" y="5916"/>
                  </a:lnTo>
                  <a:lnTo>
                    <a:pt x="12908" y="5657"/>
                  </a:lnTo>
                  <a:lnTo>
                    <a:pt x="12191" y="5398"/>
                  </a:lnTo>
                  <a:lnTo>
                    <a:pt x="11513" y="5099"/>
                  </a:lnTo>
                  <a:lnTo>
                    <a:pt x="10856" y="4801"/>
                  </a:lnTo>
                  <a:lnTo>
                    <a:pt x="10219" y="4482"/>
                  </a:lnTo>
                  <a:lnTo>
                    <a:pt x="9601" y="4163"/>
                  </a:lnTo>
                  <a:lnTo>
                    <a:pt x="9023" y="3844"/>
                  </a:lnTo>
                  <a:lnTo>
                    <a:pt x="8486" y="3526"/>
                  </a:lnTo>
                  <a:lnTo>
                    <a:pt x="7948" y="3207"/>
                  </a:lnTo>
                  <a:lnTo>
                    <a:pt x="7450" y="2888"/>
                  </a:lnTo>
                  <a:lnTo>
                    <a:pt x="6554" y="2251"/>
                  </a:lnTo>
                  <a:lnTo>
                    <a:pt x="5777" y="1653"/>
                  </a:lnTo>
                  <a:lnTo>
                    <a:pt x="5099" y="1115"/>
                  </a:lnTo>
                  <a:lnTo>
                    <a:pt x="4582" y="657"/>
                  </a:lnTo>
                  <a:lnTo>
                    <a:pt x="4163" y="279"/>
                  </a:lnTo>
                  <a:lnTo>
                    <a:pt x="388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46"/>
            <p:cNvSpPr/>
            <p:nvPr/>
          </p:nvSpPr>
          <p:spPr>
            <a:xfrm>
              <a:off x="2002003" y="0"/>
              <a:ext cx="1793284" cy="371048"/>
            </a:xfrm>
            <a:custGeom>
              <a:rect b="b" l="l" r="r" t="t"/>
              <a:pathLst>
                <a:path extrusionOk="0" h="7151" w="34561">
                  <a:moveTo>
                    <a:pt x="0" y="0"/>
                  </a:moveTo>
                  <a:lnTo>
                    <a:pt x="279" y="279"/>
                  </a:lnTo>
                  <a:lnTo>
                    <a:pt x="698" y="657"/>
                  </a:lnTo>
                  <a:lnTo>
                    <a:pt x="1215" y="1115"/>
                  </a:lnTo>
                  <a:lnTo>
                    <a:pt x="1893" y="1653"/>
                  </a:lnTo>
                  <a:lnTo>
                    <a:pt x="2670" y="2251"/>
                  </a:lnTo>
                  <a:lnTo>
                    <a:pt x="3566" y="2888"/>
                  </a:lnTo>
                  <a:lnTo>
                    <a:pt x="4064" y="3207"/>
                  </a:lnTo>
                  <a:lnTo>
                    <a:pt x="4602" y="3526"/>
                  </a:lnTo>
                  <a:lnTo>
                    <a:pt x="5139" y="3844"/>
                  </a:lnTo>
                  <a:lnTo>
                    <a:pt x="5717" y="4163"/>
                  </a:lnTo>
                  <a:lnTo>
                    <a:pt x="6335" y="4482"/>
                  </a:lnTo>
                  <a:lnTo>
                    <a:pt x="6972" y="4801"/>
                  </a:lnTo>
                  <a:lnTo>
                    <a:pt x="7629" y="5099"/>
                  </a:lnTo>
                  <a:lnTo>
                    <a:pt x="8307" y="5398"/>
                  </a:lnTo>
                  <a:lnTo>
                    <a:pt x="9024" y="5657"/>
                  </a:lnTo>
                  <a:lnTo>
                    <a:pt x="9761" y="5916"/>
                  </a:lnTo>
                  <a:lnTo>
                    <a:pt x="10538" y="6155"/>
                  </a:lnTo>
                  <a:lnTo>
                    <a:pt x="11314" y="6394"/>
                  </a:lnTo>
                  <a:lnTo>
                    <a:pt x="12131" y="6573"/>
                  </a:lnTo>
                  <a:lnTo>
                    <a:pt x="12968" y="6753"/>
                  </a:lnTo>
                  <a:lnTo>
                    <a:pt x="13824" y="6892"/>
                  </a:lnTo>
                  <a:lnTo>
                    <a:pt x="14721" y="7012"/>
                  </a:lnTo>
                  <a:lnTo>
                    <a:pt x="15617" y="7091"/>
                  </a:lnTo>
                  <a:lnTo>
                    <a:pt x="16553" y="7151"/>
                  </a:lnTo>
                  <a:lnTo>
                    <a:pt x="17489" y="7151"/>
                  </a:lnTo>
                  <a:lnTo>
                    <a:pt x="18465" y="7131"/>
                  </a:lnTo>
                  <a:lnTo>
                    <a:pt x="19302" y="7071"/>
                  </a:lnTo>
                  <a:lnTo>
                    <a:pt x="20119" y="6992"/>
                  </a:lnTo>
                  <a:lnTo>
                    <a:pt x="20915" y="6892"/>
                  </a:lnTo>
                  <a:lnTo>
                    <a:pt x="21692" y="6753"/>
                  </a:lnTo>
                  <a:lnTo>
                    <a:pt x="22449" y="6593"/>
                  </a:lnTo>
                  <a:lnTo>
                    <a:pt x="23186" y="6434"/>
                  </a:lnTo>
                  <a:lnTo>
                    <a:pt x="23903" y="6235"/>
                  </a:lnTo>
                  <a:lnTo>
                    <a:pt x="24600" y="6016"/>
                  </a:lnTo>
                  <a:lnTo>
                    <a:pt x="25258" y="5796"/>
                  </a:lnTo>
                  <a:lnTo>
                    <a:pt x="25915" y="5557"/>
                  </a:lnTo>
                  <a:lnTo>
                    <a:pt x="26553" y="5299"/>
                  </a:lnTo>
                  <a:lnTo>
                    <a:pt x="27150" y="5040"/>
                  </a:lnTo>
                  <a:lnTo>
                    <a:pt x="27748" y="4781"/>
                  </a:lnTo>
                  <a:lnTo>
                    <a:pt x="28305" y="4482"/>
                  </a:lnTo>
                  <a:lnTo>
                    <a:pt x="28863" y="4203"/>
                  </a:lnTo>
                  <a:lnTo>
                    <a:pt x="29381" y="3924"/>
                  </a:lnTo>
                  <a:lnTo>
                    <a:pt x="29879" y="3625"/>
                  </a:lnTo>
                  <a:lnTo>
                    <a:pt x="30357" y="3327"/>
                  </a:lnTo>
                  <a:lnTo>
                    <a:pt x="31234" y="2749"/>
                  </a:lnTo>
                  <a:lnTo>
                    <a:pt x="32030" y="2171"/>
                  </a:lnTo>
                  <a:lnTo>
                    <a:pt x="32727" y="1633"/>
                  </a:lnTo>
                  <a:lnTo>
                    <a:pt x="33345" y="1135"/>
                  </a:lnTo>
                  <a:lnTo>
                    <a:pt x="33843" y="677"/>
                  </a:lnTo>
                  <a:lnTo>
                    <a:pt x="34261" y="299"/>
                  </a:lnTo>
                  <a:lnTo>
                    <a:pt x="34560" y="0"/>
                  </a:lnTo>
                  <a:lnTo>
                    <a:pt x="28764" y="0"/>
                  </a:lnTo>
                  <a:lnTo>
                    <a:pt x="27967" y="438"/>
                  </a:lnTo>
                  <a:lnTo>
                    <a:pt x="27509" y="677"/>
                  </a:lnTo>
                  <a:lnTo>
                    <a:pt x="27031" y="916"/>
                  </a:lnTo>
                  <a:lnTo>
                    <a:pt x="26493" y="1155"/>
                  </a:lnTo>
                  <a:lnTo>
                    <a:pt x="25915" y="1414"/>
                  </a:lnTo>
                  <a:lnTo>
                    <a:pt x="25298" y="1653"/>
                  </a:lnTo>
                  <a:lnTo>
                    <a:pt x="24660" y="1892"/>
                  </a:lnTo>
                  <a:lnTo>
                    <a:pt x="23983" y="2111"/>
                  </a:lnTo>
                  <a:lnTo>
                    <a:pt x="23266" y="2331"/>
                  </a:lnTo>
                  <a:lnTo>
                    <a:pt x="22509" y="2510"/>
                  </a:lnTo>
                  <a:lnTo>
                    <a:pt x="21732" y="2689"/>
                  </a:lnTo>
                  <a:lnTo>
                    <a:pt x="20915" y="2848"/>
                  </a:lnTo>
                  <a:lnTo>
                    <a:pt x="20059" y="2968"/>
                  </a:lnTo>
                  <a:lnTo>
                    <a:pt x="19182" y="3087"/>
                  </a:lnTo>
                  <a:lnTo>
                    <a:pt x="18266" y="3147"/>
                  </a:lnTo>
                  <a:lnTo>
                    <a:pt x="17669" y="3167"/>
                  </a:lnTo>
                  <a:lnTo>
                    <a:pt x="17091" y="3187"/>
                  </a:lnTo>
                  <a:lnTo>
                    <a:pt x="16513" y="3187"/>
                  </a:lnTo>
                  <a:lnTo>
                    <a:pt x="15936" y="3167"/>
                  </a:lnTo>
                  <a:lnTo>
                    <a:pt x="15378" y="3127"/>
                  </a:lnTo>
                  <a:lnTo>
                    <a:pt x="14840" y="3087"/>
                  </a:lnTo>
                  <a:lnTo>
                    <a:pt x="14302" y="3028"/>
                  </a:lnTo>
                  <a:lnTo>
                    <a:pt x="13764" y="2968"/>
                  </a:lnTo>
                  <a:lnTo>
                    <a:pt x="12749" y="2809"/>
                  </a:lnTo>
                  <a:lnTo>
                    <a:pt x="11792" y="2609"/>
                  </a:lnTo>
                  <a:lnTo>
                    <a:pt x="10876" y="2370"/>
                  </a:lnTo>
                  <a:lnTo>
                    <a:pt x="10000" y="2131"/>
                  </a:lnTo>
                  <a:lnTo>
                    <a:pt x="9183" y="1852"/>
                  </a:lnTo>
                  <a:lnTo>
                    <a:pt x="8426" y="1574"/>
                  </a:lnTo>
                  <a:lnTo>
                    <a:pt x="7729" y="1295"/>
                  </a:lnTo>
                  <a:lnTo>
                    <a:pt x="7072" y="1016"/>
                  </a:lnTo>
                  <a:lnTo>
                    <a:pt x="6494" y="737"/>
                  </a:lnTo>
                  <a:lnTo>
                    <a:pt x="5976" y="478"/>
                  </a:lnTo>
                  <a:lnTo>
                    <a:pt x="51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46"/>
            <p:cNvSpPr/>
            <p:nvPr/>
          </p:nvSpPr>
          <p:spPr>
            <a:xfrm>
              <a:off x="2267619" y="0"/>
              <a:ext cx="1226880" cy="165417"/>
            </a:xfrm>
            <a:custGeom>
              <a:rect b="b" l="l" r="r" t="t"/>
              <a:pathLst>
                <a:path extrusionOk="0" h="3188" w="23645">
                  <a:moveTo>
                    <a:pt x="1" y="0"/>
                  </a:moveTo>
                  <a:lnTo>
                    <a:pt x="857" y="478"/>
                  </a:lnTo>
                  <a:lnTo>
                    <a:pt x="1375" y="737"/>
                  </a:lnTo>
                  <a:lnTo>
                    <a:pt x="1953" y="1016"/>
                  </a:lnTo>
                  <a:lnTo>
                    <a:pt x="2610" y="1295"/>
                  </a:lnTo>
                  <a:lnTo>
                    <a:pt x="3307" y="1574"/>
                  </a:lnTo>
                  <a:lnTo>
                    <a:pt x="4064" y="1852"/>
                  </a:lnTo>
                  <a:lnTo>
                    <a:pt x="4881" y="2131"/>
                  </a:lnTo>
                  <a:lnTo>
                    <a:pt x="5757" y="2370"/>
                  </a:lnTo>
                  <a:lnTo>
                    <a:pt x="6673" y="2609"/>
                  </a:lnTo>
                  <a:lnTo>
                    <a:pt x="7630" y="2809"/>
                  </a:lnTo>
                  <a:lnTo>
                    <a:pt x="8645" y="2968"/>
                  </a:lnTo>
                  <a:lnTo>
                    <a:pt x="9183" y="3028"/>
                  </a:lnTo>
                  <a:lnTo>
                    <a:pt x="9721" y="3087"/>
                  </a:lnTo>
                  <a:lnTo>
                    <a:pt x="10259" y="3127"/>
                  </a:lnTo>
                  <a:lnTo>
                    <a:pt x="10817" y="3167"/>
                  </a:lnTo>
                  <a:lnTo>
                    <a:pt x="11394" y="3187"/>
                  </a:lnTo>
                  <a:lnTo>
                    <a:pt x="11972" y="3187"/>
                  </a:lnTo>
                  <a:lnTo>
                    <a:pt x="12550" y="3167"/>
                  </a:lnTo>
                  <a:lnTo>
                    <a:pt x="13147" y="3147"/>
                  </a:lnTo>
                  <a:lnTo>
                    <a:pt x="14063" y="3087"/>
                  </a:lnTo>
                  <a:lnTo>
                    <a:pt x="14940" y="2968"/>
                  </a:lnTo>
                  <a:lnTo>
                    <a:pt x="15796" y="2848"/>
                  </a:lnTo>
                  <a:lnTo>
                    <a:pt x="16613" y="2689"/>
                  </a:lnTo>
                  <a:lnTo>
                    <a:pt x="17390" y="2510"/>
                  </a:lnTo>
                  <a:lnTo>
                    <a:pt x="18147" y="2331"/>
                  </a:lnTo>
                  <a:lnTo>
                    <a:pt x="18864" y="2111"/>
                  </a:lnTo>
                  <a:lnTo>
                    <a:pt x="19541" y="1892"/>
                  </a:lnTo>
                  <a:lnTo>
                    <a:pt x="20179" y="1653"/>
                  </a:lnTo>
                  <a:lnTo>
                    <a:pt x="20796" y="1414"/>
                  </a:lnTo>
                  <a:lnTo>
                    <a:pt x="21374" y="1155"/>
                  </a:lnTo>
                  <a:lnTo>
                    <a:pt x="21912" y="916"/>
                  </a:lnTo>
                  <a:lnTo>
                    <a:pt x="22390" y="677"/>
                  </a:lnTo>
                  <a:lnTo>
                    <a:pt x="22848" y="438"/>
                  </a:lnTo>
                  <a:lnTo>
                    <a:pt x="236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46"/>
            <p:cNvSpPr/>
            <p:nvPr/>
          </p:nvSpPr>
          <p:spPr>
            <a:xfrm>
              <a:off x="4106329" y="200496"/>
              <a:ext cx="466209" cy="357661"/>
            </a:xfrm>
            <a:custGeom>
              <a:rect b="b" l="l" r="r" t="t"/>
              <a:pathLst>
                <a:path extrusionOk="0" h="6893" w="8985">
                  <a:moveTo>
                    <a:pt x="1554" y="0"/>
                  </a:moveTo>
                  <a:lnTo>
                    <a:pt x="837" y="996"/>
                  </a:lnTo>
                  <a:lnTo>
                    <a:pt x="419" y="1514"/>
                  </a:lnTo>
                  <a:lnTo>
                    <a:pt x="1" y="2052"/>
                  </a:lnTo>
                  <a:lnTo>
                    <a:pt x="379" y="2570"/>
                  </a:lnTo>
                  <a:lnTo>
                    <a:pt x="778" y="3088"/>
                  </a:lnTo>
                  <a:lnTo>
                    <a:pt x="1216" y="3566"/>
                  </a:lnTo>
                  <a:lnTo>
                    <a:pt x="1674" y="4024"/>
                  </a:lnTo>
                  <a:lnTo>
                    <a:pt x="2172" y="4462"/>
                  </a:lnTo>
                  <a:lnTo>
                    <a:pt x="2690" y="4861"/>
                  </a:lnTo>
                  <a:lnTo>
                    <a:pt x="3228" y="5219"/>
                  </a:lnTo>
                  <a:lnTo>
                    <a:pt x="3805" y="5558"/>
                  </a:lnTo>
                  <a:lnTo>
                    <a:pt x="4383" y="5857"/>
                  </a:lnTo>
                  <a:lnTo>
                    <a:pt x="4980" y="6116"/>
                  </a:lnTo>
                  <a:lnTo>
                    <a:pt x="5618" y="6355"/>
                  </a:lnTo>
                  <a:lnTo>
                    <a:pt x="6255" y="6534"/>
                  </a:lnTo>
                  <a:lnTo>
                    <a:pt x="6913" y="6693"/>
                  </a:lnTo>
                  <a:lnTo>
                    <a:pt x="7590" y="6793"/>
                  </a:lnTo>
                  <a:lnTo>
                    <a:pt x="8267" y="6872"/>
                  </a:lnTo>
                  <a:lnTo>
                    <a:pt x="8984" y="6892"/>
                  </a:lnTo>
                  <a:lnTo>
                    <a:pt x="8984" y="4502"/>
                  </a:lnTo>
                  <a:lnTo>
                    <a:pt x="8367" y="4482"/>
                  </a:lnTo>
                  <a:lnTo>
                    <a:pt x="7789" y="4422"/>
                  </a:lnTo>
                  <a:lnTo>
                    <a:pt x="7211" y="4323"/>
                  </a:lnTo>
                  <a:lnTo>
                    <a:pt x="6654" y="4163"/>
                  </a:lnTo>
                  <a:lnTo>
                    <a:pt x="6116" y="3984"/>
                  </a:lnTo>
                  <a:lnTo>
                    <a:pt x="5578" y="3785"/>
                  </a:lnTo>
                  <a:lnTo>
                    <a:pt x="5060" y="3526"/>
                  </a:lnTo>
                  <a:lnTo>
                    <a:pt x="4582" y="3247"/>
                  </a:lnTo>
                  <a:lnTo>
                    <a:pt x="4104" y="2948"/>
                  </a:lnTo>
                  <a:lnTo>
                    <a:pt x="3666" y="2590"/>
                  </a:lnTo>
                  <a:lnTo>
                    <a:pt x="3248" y="2231"/>
                  </a:lnTo>
                  <a:lnTo>
                    <a:pt x="2849" y="1833"/>
                  </a:lnTo>
                  <a:lnTo>
                    <a:pt x="2491" y="1415"/>
                  </a:lnTo>
                  <a:lnTo>
                    <a:pt x="2152" y="956"/>
                  </a:lnTo>
                  <a:lnTo>
                    <a:pt x="1833" y="478"/>
                  </a:lnTo>
                  <a:lnTo>
                    <a:pt x="1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46"/>
            <p:cNvSpPr/>
            <p:nvPr/>
          </p:nvSpPr>
          <p:spPr>
            <a:xfrm>
              <a:off x="4186964" y="132263"/>
              <a:ext cx="385576" cy="301881"/>
            </a:xfrm>
            <a:custGeom>
              <a:rect b="b" l="l" r="r" t="t"/>
              <a:pathLst>
                <a:path extrusionOk="0" h="5818" w="7431">
                  <a:moveTo>
                    <a:pt x="877" y="1"/>
                  </a:moveTo>
                  <a:lnTo>
                    <a:pt x="478" y="638"/>
                  </a:lnTo>
                  <a:lnTo>
                    <a:pt x="0" y="1315"/>
                  </a:lnTo>
                  <a:lnTo>
                    <a:pt x="279" y="1793"/>
                  </a:lnTo>
                  <a:lnTo>
                    <a:pt x="598" y="2271"/>
                  </a:lnTo>
                  <a:lnTo>
                    <a:pt x="937" y="2730"/>
                  </a:lnTo>
                  <a:lnTo>
                    <a:pt x="1295" y="3148"/>
                  </a:lnTo>
                  <a:lnTo>
                    <a:pt x="1694" y="3546"/>
                  </a:lnTo>
                  <a:lnTo>
                    <a:pt x="2112" y="3905"/>
                  </a:lnTo>
                  <a:lnTo>
                    <a:pt x="2550" y="4263"/>
                  </a:lnTo>
                  <a:lnTo>
                    <a:pt x="3028" y="4562"/>
                  </a:lnTo>
                  <a:lnTo>
                    <a:pt x="3506" y="4841"/>
                  </a:lnTo>
                  <a:lnTo>
                    <a:pt x="4024" y="5100"/>
                  </a:lnTo>
                  <a:lnTo>
                    <a:pt x="4562" y="5299"/>
                  </a:lnTo>
                  <a:lnTo>
                    <a:pt x="5100" y="5478"/>
                  </a:lnTo>
                  <a:lnTo>
                    <a:pt x="5657" y="5638"/>
                  </a:lnTo>
                  <a:lnTo>
                    <a:pt x="6235" y="5737"/>
                  </a:lnTo>
                  <a:lnTo>
                    <a:pt x="6813" y="5797"/>
                  </a:lnTo>
                  <a:lnTo>
                    <a:pt x="7430" y="5817"/>
                  </a:lnTo>
                  <a:lnTo>
                    <a:pt x="7430" y="4463"/>
                  </a:lnTo>
                  <a:lnTo>
                    <a:pt x="6872" y="4443"/>
                  </a:lnTo>
                  <a:lnTo>
                    <a:pt x="6335" y="4383"/>
                  </a:lnTo>
                  <a:lnTo>
                    <a:pt x="5797" y="4283"/>
                  </a:lnTo>
                  <a:lnTo>
                    <a:pt x="5279" y="4144"/>
                  </a:lnTo>
                  <a:lnTo>
                    <a:pt x="4801" y="3965"/>
                  </a:lnTo>
                  <a:lnTo>
                    <a:pt x="4323" y="3745"/>
                  </a:lnTo>
                  <a:lnTo>
                    <a:pt x="3865" y="3506"/>
                  </a:lnTo>
                  <a:lnTo>
                    <a:pt x="3426" y="3208"/>
                  </a:lnTo>
                  <a:lnTo>
                    <a:pt x="3008" y="2909"/>
                  </a:lnTo>
                  <a:lnTo>
                    <a:pt x="2610" y="2570"/>
                  </a:lnTo>
                  <a:lnTo>
                    <a:pt x="2251" y="2192"/>
                  </a:lnTo>
                  <a:lnTo>
                    <a:pt x="1913" y="1793"/>
                  </a:lnTo>
                  <a:lnTo>
                    <a:pt x="1614" y="1395"/>
                  </a:lnTo>
                  <a:lnTo>
                    <a:pt x="1335" y="937"/>
                  </a:lnTo>
                  <a:lnTo>
                    <a:pt x="1096" y="479"/>
                  </a:lnTo>
                  <a:lnTo>
                    <a:pt x="8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46"/>
            <p:cNvSpPr/>
            <p:nvPr/>
          </p:nvSpPr>
          <p:spPr>
            <a:xfrm>
              <a:off x="4232418" y="0"/>
              <a:ext cx="340123" cy="363835"/>
            </a:xfrm>
            <a:custGeom>
              <a:rect b="b" l="l" r="r" t="t"/>
              <a:pathLst>
                <a:path extrusionOk="0" h="7012" w="6555">
                  <a:moveTo>
                    <a:pt x="1475" y="0"/>
                  </a:moveTo>
                  <a:lnTo>
                    <a:pt x="1296" y="339"/>
                  </a:lnTo>
                  <a:lnTo>
                    <a:pt x="997" y="896"/>
                  </a:lnTo>
                  <a:lnTo>
                    <a:pt x="578" y="1653"/>
                  </a:lnTo>
                  <a:lnTo>
                    <a:pt x="1" y="2550"/>
                  </a:lnTo>
                  <a:lnTo>
                    <a:pt x="220" y="3028"/>
                  </a:lnTo>
                  <a:lnTo>
                    <a:pt x="459" y="3486"/>
                  </a:lnTo>
                  <a:lnTo>
                    <a:pt x="738" y="3944"/>
                  </a:lnTo>
                  <a:lnTo>
                    <a:pt x="1037" y="4342"/>
                  </a:lnTo>
                  <a:lnTo>
                    <a:pt x="1375" y="4741"/>
                  </a:lnTo>
                  <a:lnTo>
                    <a:pt x="1734" y="5119"/>
                  </a:lnTo>
                  <a:lnTo>
                    <a:pt x="2132" y="5458"/>
                  </a:lnTo>
                  <a:lnTo>
                    <a:pt x="2550" y="5757"/>
                  </a:lnTo>
                  <a:lnTo>
                    <a:pt x="2989" y="6055"/>
                  </a:lnTo>
                  <a:lnTo>
                    <a:pt x="3447" y="6294"/>
                  </a:lnTo>
                  <a:lnTo>
                    <a:pt x="3925" y="6514"/>
                  </a:lnTo>
                  <a:lnTo>
                    <a:pt x="4403" y="6693"/>
                  </a:lnTo>
                  <a:lnTo>
                    <a:pt x="4921" y="6832"/>
                  </a:lnTo>
                  <a:lnTo>
                    <a:pt x="5459" y="6932"/>
                  </a:lnTo>
                  <a:lnTo>
                    <a:pt x="5996" y="6992"/>
                  </a:lnTo>
                  <a:lnTo>
                    <a:pt x="6554" y="7012"/>
                  </a:lnTo>
                  <a:lnTo>
                    <a:pt x="6554" y="4223"/>
                  </a:lnTo>
                  <a:lnTo>
                    <a:pt x="6116" y="4203"/>
                  </a:lnTo>
                  <a:lnTo>
                    <a:pt x="5698" y="4143"/>
                  </a:lnTo>
                  <a:lnTo>
                    <a:pt x="5299" y="4024"/>
                  </a:lnTo>
                  <a:lnTo>
                    <a:pt x="4901" y="3884"/>
                  </a:lnTo>
                  <a:lnTo>
                    <a:pt x="4542" y="3705"/>
                  </a:lnTo>
                  <a:lnTo>
                    <a:pt x="4184" y="3506"/>
                  </a:lnTo>
                  <a:lnTo>
                    <a:pt x="3865" y="3267"/>
                  </a:lnTo>
                  <a:lnTo>
                    <a:pt x="3566" y="2988"/>
                  </a:lnTo>
                  <a:lnTo>
                    <a:pt x="3287" y="2689"/>
                  </a:lnTo>
                  <a:lnTo>
                    <a:pt x="3048" y="2370"/>
                  </a:lnTo>
                  <a:lnTo>
                    <a:pt x="2829" y="2012"/>
                  </a:lnTo>
                  <a:lnTo>
                    <a:pt x="2670" y="1653"/>
                  </a:lnTo>
                  <a:lnTo>
                    <a:pt x="2511" y="1255"/>
                  </a:lnTo>
                  <a:lnTo>
                    <a:pt x="2411" y="857"/>
                  </a:lnTo>
                  <a:lnTo>
                    <a:pt x="2351" y="438"/>
                  </a:lnTo>
                  <a:lnTo>
                    <a:pt x="23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46"/>
            <p:cNvSpPr/>
            <p:nvPr/>
          </p:nvSpPr>
          <p:spPr>
            <a:xfrm>
              <a:off x="4353369" y="0"/>
              <a:ext cx="219173" cy="219121"/>
            </a:xfrm>
            <a:custGeom>
              <a:rect b="b" l="l" r="r" t="t"/>
              <a:pathLst>
                <a:path extrusionOk="0" h="4223" w="4224">
                  <a:moveTo>
                    <a:pt x="0" y="0"/>
                  </a:moveTo>
                  <a:lnTo>
                    <a:pt x="20" y="438"/>
                  </a:lnTo>
                  <a:lnTo>
                    <a:pt x="80" y="857"/>
                  </a:lnTo>
                  <a:lnTo>
                    <a:pt x="180" y="1255"/>
                  </a:lnTo>
                  <a:lnTo>
                    <a:pt x="339" y="1653"/>
                  </a:lnTo>
                  <a:lnTo>
                    <a:pt x="498" y="2012"/>
                  </a:lnTo>
                  <a:lnTo>
                    <a:pt x="717" y="2370"/>
                  </a:lnTo>
                  <a:lnTo>
                    <a:pt x="956" y="2689"/>
                  </a:lnTo>
                  <a:lnTo>
                    <a:pt x="1235" y="2988"/>
                  </a:lnTo>
                  <a:lnTo>
                    <a:pt x="1534" y="3267"/>
                  </a:lnTo>
                  <a:lnTo>
                    <a:pt x="1853" y="3506"/>
                  </a:lnTo>
                  <a:lnTo>
                    <a:pt x="2211" y="3705"/>
                  </a:lnTo>
                  <a:lnTo>
                    <a:pt x="2570" y="3884"/>
                  </a:lnTo>
                  <a:lnTo>
                    <a:pt x="2968" y="4024"/>
                  </a:lnTo>
                  <a:lnTo>
                    <a:pt x="3367" y="4143"/>
                  </a:lnTo>
                  <a:lnTo>
                    <a:pt x="3785" y="4203"/>
                  </a:lnTo>
                  <a:lnTo>
                    <a:pt x="4223" y="4223"/>
                  </a:lnTo>
                  <a:lnTo>
                    <a:pt x="42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3" name="Google Shape;10073;p46"/>
          <p:cNvSpPr txBox="1"/>
          <p:nvPr/>
        </p:nvSpPr>
        <p:spPr>
          <a:xfrm>
            <a:off x="688650" y="3518125"/>
            <a:ext cx="3757200" cy="731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lt1"/>
                </a:solidFill>
                <a:latin typeface="Arimo"/>
                <a:ea typeface="Arimo"/>
                <a:cs typeface="Arimo"/>
                <a:sym typeface="Arimo"/>
              </a:rPr>
              <a:t>CREDITS: This presentation template was created by </a:t>
            </a:r>
            <a:r>
              <a:rPr b="1" lang="en" sz="1200">
                <a:solidFill>
                  <a:schemeClr val="lt1"/>
                </a:solidFill>
                <a:uFill>
                  <a:noFill/>
                </a:uFill>
                <a:latin typeface="Arimo"/>
                <a:ea typeface="Arimo"/>
                <a:cs typeface="Arimo"/>
                <a:sym typeface="Arimo"/>
                <a:hlinkClick r:id="rId2">
                  <a:extLst>
                    <a:ext uri="{A12FA001-AC4F-418D-AE19-62706E023703}">
                      <ahyp:hlinkClr val="tx"/>
                    </a:ext>
                  </a:extLst>
                </a:hlinkClick>
              </a:rPr>
              <a:t>Slidesgo</a:t>
            </a:r>
            <a:r>
              <a:rPr lang="en" sz="1200">
                <a:solidFill>
                  <a:schemeClr val="lt1"/>
                </a:solidFill>
                <a:latin typeface="Arimo"/>
                <a:ea typeface="Arimo"/>
                <a:cs typeface="Arimo"/>
                <a:sym typeface="Arimo"/>
              </a:rPr>
              <a:t>, and includes icons by </a:t>
            </a:r>
            <a:r>
              <a:rPr b="1" lang="en" sz="1200">
                <a:solidFill>
                  <a:schemeClr val="lt1"/>
                </a:solidFill>
                <a:uFill>
                  <a:noFill/>
                </a:uFill>
                <a:latin typeface="Arimo"/>
                <a:ea typeface="Arimo"/>
                <a:cs typeface="Arimo"/>
                <a:sym typeface="Arimo"/>
                <a:hlinkClick r:id="rId3">
                  <a:extLst>
                    <a:ext uri="{A12FA001-AC4F-418D-AE19-62706E023703}">
                      <ahyp:hlinkClr val="tx"/>
                    </a:ext>
                  </a:extLst>
                </a:hlinkClick>
              </a:rPr>
              <a:t>Flaticon</a:t>
            </a:r>
            <a:r>
              <a:rPr lang="en" sz="1200">
                <a:solidFill>
                  <a:schemeClr val="lt1"/>
                </a:solidFill>
                <a:latin typeface="Arimo"/>
                <a:ea typeface="Arimo"/>
                <a:cs typeface="Arimo"/>
                <a:sym typeface="Arimo"/>
              </a:rPr>
              <a:t>, and infographics &amp; images by </a:t>
            </a:r>
            <a:r>
              <a:rPr b="1" lang="en" sz="1200">
                <a:solidFill>
                  <a:schemeClr val="lt1"/>
                </a:solidFill>
                <a:uFill>
                  <a:noFill/>
                </a:uFill>
                <a:latin typeface="Arimo"/>
                <a:ea typeface="Arimo"/>
                <a:cs typeface="Arimo"/>
                <a:sym typeface="Arimo"/>
                <a:hlinkClick r:id="rId4">
                  <a:extLst>
                    <a:ext uri="{A12FA001-AC4F-418D-AE19-62706E023703}">
                      <ahyp:hlinkClr val="tx"/>
                    </a:ext>
                  </a:extLst>
                </a:hlinkClick>
              </a:rPr>
              <a:t>Freepik</a:t>
            </a:r>
            <a:endParaRPr b="1" sz="1200">
              <a:solidFill>
                <a:schemeClr val="lt1"/>
              </a:solidFill>
              <a:latin typeface="Arimo"/>
              <a:ea typeface="Arimo"/>
              <a:cs typeface="Arimo"/>
              <a:sym typeface="Arimo"/>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074" name="Shape 10074"/>
        <p:cNvGrpSpPr/>
        <p:nvPr/>
      </p:nvGrpSpPr>
      <p:grpSpPr>
        <a:xfrm>
          <a:off x="0" y="0"/>
          <a:ext cx="0" cy="0"/>
          <a:chOff x="0" y="0"/>
          <a:chExt cx="0" cy="0"/>
        </a:xfrm>
      </p:grpSpPr>
      <p:pic>
        <p:nvPicPr>
          <p:cNvPr id="10075" name="Google Shape;10075;p47"/>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0076" name="Google Shape;10076;p47"/>
          <p:cNvGrpSpPr/>
          <p:nvPr/>
        </p:nvGrpSpPr>
        <p:grpSpPr>
          <a:xfrm>
            <a:off x="0" y="3504623"/>
            <a:ext cx="9143801" cy="939804"/>
            <a:chOff x="0" y="3057609"/>
            <a:chExt cx="10528268" cy="1082101"/>
          </a:xfrm>
        </p:grpSpPr>
        <p:sp>
          <p:nvSpPr>
            <p:cNvPr id="10077" name="Google Shape;10077;p47"/>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47"/>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47"/>
          <p:cNvGrpSpPr/>
          <p:nvPr/>
        </p:nvGrpSpPr>
        <p:grpSpPr>
          <a:xfrm>
            <a:off x="5692912" y="4231395"/>
            <a:ext cx="1942806" cy="215720"/>
            <a:chOff x="6" y="2625544"/>
            <a:chExt cx="1606421" cy="215720"/>
          </a:xfrm>
        </p:grpSpPr>
        <p:grpSp>
          <p:nvGrpSpPr>
            <p:cNvPr id="10080" name="Google Shape;10080;p47"/>
            <p:cNvGrpSpPr/>
            <p:nvPr/>
          </p:nvGrpSpPr>
          <p:grpSpPr>
            <a:xfrm>
              <a:off x="6" y="2625544"/>
              <a:ext cx="822528" cy="215720"/>
              <a:chOff x="4876481" y="2672267"/>
              <a:chExt cx="1873214" cy="491277"/>
            </a:xfrm>
          </p:grpSpPr>
          <p:sp>
            <p:nvSpPr>
              <p:cNvPr id="10081" name="Google Shape;10081;p47"/>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47"/>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47"/>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47"/>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47"/>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47"/>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47"/>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47"/>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47"/>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47"/>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47"/>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47"/>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47"/>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47"/>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47"/>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47"/>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47"/>
            <p:cNvGrpSpPr/>
            <p:nvPr/>
          </p:nvGrpSpPr>
          <p:grpSpPr>
            <a:xfrm flipH="1">
              <a:off x="783899" y="2625544"/>
              <a:ext cx="822528" cy="215720"/>
              <a:chOff x="4876481" y="2672267"/>
              <a:chExt cx="1873214" cy="491277"/>
            </a:xfrm>
          </p:grpSpPr>
          <p:sp>
            <p:nvSpPr>
              <p:cNvPr id="10098" name="Google Shape;10098;p47"/>
              <p:cNvSpPr/>
              <p:nvPr/>
            </p:nvSpPr>
            <p:spPr>
              <a:xfrm>
                <a:off x="4928419" y="2726857"/>
                <a:ext cx="1793995" cy="436687"/>
              </a:xfrm>
              <a:custGeom>
                <a:rect b="b" l="l" r="r" t="t"/>
                <a:pathLst>
                  <a:path extrusionOk="0" h="16471" w="67666">
                    <a:moveTo>
                      <a:pt x="67665" y="0"/>
                    </a:moveTo>
                    <a:lnTo>
                      <a:pt x="67464" y="50"/>
                    </a:lnTo>
                    <a:lnTo>
                      <a:pt x="67213" y="100"/>
                    </a:lnTo>
                    <a:lnTo>
                      <a:pt x="66887" y="201"/>
                    </a:lnTo>
                    <a:lnTo>
                      <a:pt x="66485" y="326"/>
                    </a:lnTo>
                    <a:lnTo>
                      <a:pt x="66033" y="502"/>
                    </a:lnTo>
                    <a:lnTo>
                      <a:pt x="65531" y="753"/>
                    </a:lnTo>
                    <a:lnTo>
                      <a:pt x="65004" y="1029"/>
                    </a:lnTo>
                    <a:lnTo>
                      <a:pt x="64451" y="1381"/>
                    </a:lnTo>
                    <a:lnTo>
                      <a:pt x="63874" y="1808"/>
                    </a:lnTo>
                    <a:lnTo>
                      <a:pt x="63598" y="2059"/>
                    </a:lnTo>
                    <a:lnTo>
                      <a:pt x="63322" y="2310"/>
                    </a:lnTo>
                    <a:lnTo>
                      <a:pt x="63020" y="2586"/>
                    </a:lnTo>
                    <a:lnTo>
                      <a:pt x="62744" y="2887"/>
                    </a:lnTo>
                    <a:lnTo>
                      <a:pt x="62468" y="3214"/>
                    </a:lnTo>
                    <a:lnTo>
                      <a:pt x="62217" y="3565"/>
                    </a:lnTo>
                    <a:lnTo>
                      <a:pt x="61941" y="3942"/>
                    </a:lnTo>
                    <a:lnTo>
                      <a:pt x="61690" y="4344"/>
                    </a:lnTo>
                    <a:lnTo>
                      <a:pt x="61464" y="4745"/>
                    </a:lnTo>
                    <a:lnTo>
                      <a:pt x="61213" y="5197"/>
                    </a:lnTo>
                    <a:lnTo>
                      <a:pt x="61012" y="5674"/>
                    </a:lnTo>
                    <a:lnTo>
                      <a:pt x="60811" y="6176"/>
                    </a:lnTo>
                    <a:lnTo>
                      <a:pt x="60585" y="6679"/>
                    </a:lnTo>
                    <a:lnTo>
                      <a:pt x="60334" y="7181"/>
                    </a:lnTo>
                    <a:lnTo>
                      <a:pt x="60033" y="7633"/>
                    </a:lnTo>
                    <a:lnTo>
                      <a:pt x="59681" y="8085"/>
                    </a:lnTo>
                    <a:lnTo>
                      <a:pt x="59304" y="8511"/>
                    </a:lnTo>
                    <a:lnTo>
                      <a:pt x="58903" y="8913"/>
                    </a:lnTo>
                    <a:lnTo>
                      <a:pt x="58451" y="9315"/>
                    </a:lnTo>
                    <a:lnTo>
                      <a:pt x="57974" y="9666"/>
                    </a:lnTo>
                    <a:lnTo>
                      <a:pt x="57472" y="10018"/>
                    </a:lnTo>
                    <a:lnTo>
                      <a:pt x="56919" y="10344"/>
                    </a:lnTo>
                    <a:lnTo>
                      <a:pt x="56367" y="10621"/>
                    </a:lnTo>
                    <a:lnTo>
                      <a:pt x="55789" y="10897"/>
                    </a:lnTo>
                    <a:lnTo>
                      <a:pt x="55187" y="11148"/>
                    </a:lnTo>
                    <a:lnTo>
                      <a:pt x="54559" y="11374"/>
                    </a:lnTo>
                    <a:lnTo>
                      <a:pt x="53906" y="11575"/>
                    </a:lnTo>
                    <a:lnTo>
                      <a:pt x="53253" y="11750"/>
                    </a:lnTo>
                    <a:lnTo>
                      <a:pt x="52601" y="11901"/>
                    </a:lnTo>
                    <a:lnTo>
                      <a:pt x="51923" y="12027"/>
                    </a:lnTo>
                    <a:lnTo>
                      <a:pt x="51245" y="12102"/>
                    </a:lnTo>
                    <a:lnTo>
                      <a:pt x="50542" y="12177"/>
                    </a:lnTo>
                    <a:lnTo>
                      <a:pt x="49864" y="12227"/>
                    </a:lnTo>
                    <a:lnTo>
                      <a:pt x="49161" y="12227"/>
                    </a:lnTo>
                    <a:lnTo>
                      <a:pt x="48483" y="12202"/>
                    </a:lnTo>
                    <a:lnTo>
                      <a:pt x="47780" y="12152"/>
                    </a:lnTo>
                    <a:lnTo>
                      <a:pt x="47102" y="12077"/>
                    </a:lnTo>
                    <a:lnTo>
                      <a:pt x="46424" y="11976"/>
                    </a:lnTo>
                    <a:lnTo>
                      <a:pt x="45746" y="11826"/>
                    </a:lnTo>
                    <a:lnTo>
                      <a:pt x="45093" y="11650"/>
                    </a:lnTo>
                    <a:lnTo>
                      <a:pt x="44466" y="11449"/>
                    </a:lnTo>
                    <a:lnTo>
                      <a:pt x="43838" y="11223"/>
                    </a:lnTo>
                    <a:lnTo>
                      <a:pt x="43210" y="10947"/>
                    </a:lnTo>
                    <a:lnTo>
                      <a:pt x="42633" y="10646"/>
                    </a:lnTo>
                    <a:lnTo>
                      <a:pt x="42055" y="10319"/>
                    </a:lnTo>
                    <a:lnTo>
                      <a:pt x="41478" y="10043"/>
                    </a:lnTo>
                    <a:lnTo>
                      <a:pt x="40875" y="9792"/>
                    </a:lnTo>
                    <a:lnTo>
                      <a:pt x="40298" y="9541"/>
                    </a:lnTo>
                    <a:lnTo>
                      <a:pt x="39695" y="9315"/>
                    </a:lnTo>
                    <a:lnTo>
                      <a:pt x="39118" y="9139"/>
                    </a:lnTo>
                    <a:lnTo>
                      <a:pt x="38515" y="8963"/>
                    </a:lnTo>
                    <a:lnTo>
                      <a:pt x="37913" y="8813"/>
                    </a:lnTo>
                    <a:lnTo>
                      <a:pt x="37310" y="8687"/>
                    </a:lnTo>
                    <a:lnTo>
                      <a:pt x="36708" y="8587"/>
                    </a:lnTo>
                    <a:lnTo>
                      <a:pt x="36105" y="8511"/>
                    </a:lnTo>
                    <a:lnTo>
                      <a:pt x="35477" y="8461"/>
                    </a:lnTo>
                    <a:lnTo>
                      <a:pt x="34875" y="8436"/>
                    </a:lnTo>
                    <a:lnTo>
                      <a:pt x="34247" y="8411"/>
                    </a:lnTo>
                    <a:lnTo>
                      <a:pt x="33619" y="8411"/>
                    </a:lnTo>
                    <a:lnTo>
                      <a:pt x="32992" y="8461"/>
                    </a:lnTo>
                    <a:lnTo>
                      <a:pt x="32339" y="8511"/>
                    </a:lnTo>
                    <a:lnTo>
                      <a:pt x="31711" y="8562"/>
                    </a:lnTo>
                    <a:lnTo>
                      <a:pt x="31058" y="8662"/>
                    </a:lnTo>
                    <a:lnTo>
                      <a:pt x="30406" y="8788"/>
                    </a:lnTo>
                    <a:lnTo>
                      <a:pt x="29753" y="8913"/>
                    </a:lnTo>
                    <a:lnTo>
                      <a:pt x="29075" y="9064"/>
                    </a:lnTo>
                    <a:lnTo>
                      <a:pt x="28397" y="9240"/>
                    </a:lnTo>
                    <a:lnTo>
                      <a:pt x="27719" y="9440"/>
                    </a:lnTo>
                    <a:lnTo>
                      <a:pt x="27041" y="9641"/>
                    </a:lnTo>
                    <a:lnTo>
                      <a:pt x="26338" y="9867"/>
                    </a:lnTo>
                    <a:lnTo>
                      <a:pt x="25660" y="10118"/>
                    </a:lnTo>
                    <a:lnTo>
                      <a:pt x="24957" y="10395"/>
                    </a:lnTo>
                    <a:lnTo>
                      <a:pt x="23501" y="10997"/>
                    </a:lnTo>
                    <a:lnTo>
                      <a:pt x="22045" y="11675"/>
                    </a:lnTo>
                    <a:lnTo>
                      <a:pt x="21342" y="12001"/>
                    </a:lnTo>
                    <a:lnTo>
                      <a:pt x="20639" y="12278"/>
                    </a:lnTo>
                    <a:lnTo>
                      <a:pt x="20011" y="12529"/>
                    </a:lnTo>
                    <a:lnTo>
                      <a:pt x="19408" y="12704"/>
                    </a:lnTo>
                    <a:lnTo>
                      <a:pt x="18831" y="12880"/>
                    </a:lnTo>
                    <a:lnTo>
                      <a:pt x="18279" y="12981"/>
                    </a:lnTo>
                    <a:lnTo>
                      <a:pt x="17751" y="13081"/>
                    </a:lnTo>
                    <a:lnTo>
                      <a:pt x="17274" y="13131"/>
                    </a:lnTo>
                    <a:lnTo>
                      <a:pt x="16797" y="13156"/>
                    </a:lnTo>
                    <a:lnTo>
                      <a:pt x="16370" y="13156"/>
                    </a:lnTo>
                    <a:lnTo>
                      <a:pt x="15944" y="13131"/>
                    </a:lnTo>
                    <a:lnTo>
                      <a:pt x="15542" y="13106"/>
                    </a:lnTo>
                    <a:lnTo>
                      <a:pt x="15165" y="13031"/>
                    </a:lnTo>
                    <a:lnTo>
                      <a:pt x="14789" y="12956"/>
                    </a:lnTo>
                    <a:lnTo>
                      <a:pt x="14086" y="12755"/>
                    </a:lnTo>
                    <a:lnTo>
                      <a:pt x="13408" y="12529"/>
                    </a:lnTo>
                    <a:lnTo>
                      <a:pt x="12755" y="12278"/>
                    </a:lnTo>
                    <a:lnTo>
                      <a:pt x="12102" y="12052"/>
                    </a:lnTo>
                    <a:lnTo>
                      <a:pt x="11449" y="11826"/>
                    </a:lnTo>
                    <a:lnTo>
                      <a:pt x="11098" y="11750"/>
                    </a:lnTo>
                    <a:lnTo>
                      <a:pt x="10746" y="11675"/>
                    </a:lnTo>
                    <a:lnTo>
                      <a:pt x="10395" y="11600"/>
                    </a:lnTo>
                    <a:lnTo>
                      <a:pt x="10018" y="11575"/>
                    </a:lnTo>
                    <a:lnTo>
                      <a:pt x="9616" y="11549"/>
                    </a:lnTo>
                    <a:lnTo>
                      <a:pt x="9215" y="11575"/>
                    </a:lnTo>
                    <a:lnTo>
                      <a:pt x="8788" y="11600"/>
                    </a:lnTo>
                    <a:lnTo>
                      <a:pt x="8336" y="11675"/>
                    </a:lnTo>
                    <a:lnTo>
                      <a:pt x="7784" y="11775"/>
                    </a:lnTo>
                    <a:lnTo>
                      <a:pt x="7281" y="11901"/>
                    </a:lnTo>
                    <a:lnTo>
                      <a:pt x="6779" y="12027"/>
                    </a:lnTo>
                    <a:lnTo>
                      <a:pt x="6302" y="12177"/>
                    </a:lnTo>
                    <a:lnTo>
                      <a:pt x="5825" y="12328"/>
                    </a:lnTo>
                    <a:lnTo>
                      <a:pt x="5398" y="12478"/>
                    </a:lnTo>
                    <a:lnTo>
                      <a:pt x="4570" y="12855"/>
                    </a:lnTo>
                    <a:lnTo>
                      <a:pt x="3817" y="13232"/>
                    </a:lnTo>
                    <a:lnTo>
                      <a:pt x="3139" y="13633"/>
                    </a:lnTo>
                    <a:lnTo>
                      <a:pt x="2511" y="14035"/>
                    </a:lnTo>
                    <a:lnTo>
                      <a:pt x="1984" y="14462"/>
                    </a:lnTo>
                    <a:lnTo>
                      <a:pt x="1507" y="14839"/>
                    </a:lnTo>
                    <a:lnTo>
                      <a:pt x="1105" y="15215"/>
                    </a:lnTo>
                    <a:lnTo>
                      <a:pt x="753" y="15567"/>
                    </a:lnTo>
                    <a:lnTo>
                      <a:pt x="477" y="15868"/>
                    </a:lnTo>
                    <a:lnTo>
                      <a:pt x="126" y="16295"/>
                    </a:lnTo>
                    <a:lnTo>
                      <a:pt x="0" y="16471"/>
                    </a:lnTo>
                    <a:lnTo>
                      <a:pt x="67665" y="16471"/>
                    </a:lnTo>
                    <a:lnTo>
                      <a:pt x="6766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47"/>
              <p:cNvSpPr/>
              <p:nvPr/>
            </p:nvSpPr>
            <p:spPr>
              <a:xfrm>
                <a:off x="4931070" y="3045033"/>
                <a:ext cx="109205" cy="109205"/>
              </a:xfrm>
              <a:custGeom>
                <a:rect b="b" l="l" r="r" t="t"/>
                <a:pathLst>
                  <a:path extrusionOk="0" h="4119" w="4119">
                    <a:moveTo>
                      <a:pt x="2059" y="0"/>
                    </a:moveTo>
                    <a:lnTo>
                      <a:pt x="1833" y="26"/>
                    </a:lnTo>
                    <a:lnTo>
                      <a:pt x="1633" y="51"/>
                    </a:lnTo>
                    <a:lnTo>
                      <a:pt x="1432" y="101"/>
                    </a:lnTo>
                    <a:lnTo>
                      <a:pt x="1256" y="176"/>
                    </a:lnTo>
                    <a:lnTo>
                      <a:pt x="1080" y="252"/>
                    </a:lnTo>
                    <a:lnTo>
                      <a:pt x="904" y="352"/>
                    </a:lnTo>
                    <a:lnTo>
                      <a:pt x="754" y="477"/>
                    </a:lnTo>
                    <a:lnTo>
                      <a:pt x="603" y="603"/>
                    </a:lnTo>
                    <a:lnTo>
                      <a:pt x="478" y="754"/>
                    </a:lnTo>
                    <a:lnTo>
                      <a:pt x="352" y="904"/>
                    </a:lnTo>
                    <a:lnTo>
                      <a:pt x="252" y="1080"/>
                    </a:lnTo>
                    <a:lnTo>
                      <a:pt x="151" y="1256"/>
                    </a:lnTo>
                    <a:lnTo>
                      <a:pt x="101" y="1457"/>
                    </a:lnTo>
                    <a:lnTo>
                      <a:pt x="51" y="1658"/>
                    </a:lnTo>
                    <a:lnTo>
                      <a:pt x="1" y="1858"/>
                    </a:lnTo>
                    <a:lnTo>
                      <a:pt x="1" y="2059"/>
                    </a:lnTo>
                    <a:lnTo>
                      <a:pt x="1" y="2285"/>
                    </a:lnTo>
                    <a:lnTo>
                      <a:pt x="51" y="2486"/>
                    </a:lnTo>
                    <a:lnTo>
                      <a:pt x="101" y="2687"/>
                    </a:lnTo>
                    <a:lnTo>
                      <a:pt x="151" y="2863"/>
                    </a:lnTo>
                    <a:lnTo>
                      <a:pt x="252" y="3038"/>
                    </a:lnTo>
                    <a:lnTo>
                      <a:pt x="352" y="3214"/>
                    </a:lnTo>
                    <a:lnTo>
                      <a:pt x="478" y="3365"/>
                    </a:lnTo>
                    <a:lnTo>
                      <a:pt x="603" y="3515"/>
                    </a:lnTo>
                    <a:lnTo>
                      <a:pt x="754" y="3666"/>
                    </a:lnTo>
                    <a:lnTo>
                      <a:pt x="904" y="3767"/>
                    </a:lnTo>
                    <a:lnTo>
                      <a:pt x="1080" y="3867"/>
                    </a:lnTo>
                    <a:lnTo>
                      <a:pt x="1256" y="3967"/>
                    </a:lnTo>
                    <a:lnTo>
                      <a:pt x="1432" y="4043"/>
                    </a:lnTo>
                    <a:lnTo>
                      <a:pt x="1633" y="4093"/>
                    </a:lnTo>
                    <a:lnTo>
                      <a:pt x="1833" y="4118"/>
                    </a:lnTo>
                    <a:lnTo>
                      <a:pt x="2260" y="4118"/>
                    </a:lnTo>
                    <a:lnTo>
                      <a:pt x="2461" y="4093"/>
                    </a:lnTo>
                    <a:lnTo>
                      <a:pt x="2662" y="4043"/>
                    </a:lnTo>
                    <a:lnTo>
                      <a:pt x="2863" y="3967"/>
                    </a:lnTo>
                    <a:lnTo>
                      <a:pt x="3039" y="3867"/>
                    </a:lnTo>
                    <a:lnTo>
                      <a:pt x="3214" y="3767"/>
                    </a:lnTo>
                    <a:lnTo>
                      <a:pt x="3365" y="3666"/>
                    </a:lnTo>
                    <a:lnTo>
                      <a:pt x="3516" y="3515"/>
                    </a:lnTo>
                    <a:lnTo>
                      <a:pt x="3641" y="3365"/>
                    </a:lnTo>
                    <a:lnTo>
                      <a:pt x="3767" y="3214"/>
                    </a:lnTo>
                    <a:lnTo>
                      <a:pt x="3867" y="3038"/>
                    </a:lnTo>
                    <a:lnTo>
                      <a:pt x="3943" y="2863"/>
                    </a:lnTo>
                    <a:lnTo>
                      <a:pt x="4018" y="2687"/>
                    </a:lnTo>
                    <a:lnTo>
                      <a:pt x="4068" y="2486"/>
                    </a:lnTo>
                    <a:lnTo>
                      <a:pt x="4093" y="2285"/>
                    </a:lnTo>
                    <a:lnTo>
                      <a:pt x="4118" y="2059"/>
                    </a:lnTo>
                    <a:lnTo>
                      <a:pt x="4093" y="1858"/>
                    </a:lnTo>
                    <a:lnTo>
                      <a:pt x="4068" y="1658"/>
                    </a:lnTo>
                    <a:lnTo>
                      <a:pt x="4018" y="1457"/>
                    </a:lnTo>
                    <a:lnTo>
                      <a:pt x="3943" y="1256"/>
                    </a:lnTo>
                    <a:lnTo>
                      <a:pt x="3867" y="1080"/>
                    </a:lnTo>
                    <a:lnTo>
                      <a:pt x="3767" y="904"/>
                    </a:lnTo>
                    <a:lnTo>
                      <a:pt x="3641" y="754"/>
                    </a:lnTo>
                    <a:lnTo>
                      <a:pt x="3516" y="603"/>
                    </a:lnTo>
                    <a:lnTo>
                      <a:pt x="3365" y="477"/>
                    </a:lnTo>
                    <a:lnTo>
                      <a:pt x="3214" y="352"/>
                    </a:lnTo>
                    <a:lnTo>
                      <a:pt x="3039" y="252"/>
                    </a:lnTo>
                    <a:lnTo>
                      <a:pt x="2863" y="176"/>
                    </a:lnTo>
                    <a:lnTo>
                      <a:pt x="2662" y="101"/>
                    </a:lnTo>
                    <a:lnTo>
                      <a:pt x="2461" y="51"/>
                    </a:lnTo>
                    <a:lnTo>
                      <a:pt x="2260" y="26"/>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47"/>
              <p:cNvSpPr/>
              <p:nvPr/>
            </p:nvSpPr>
            <p:spPr>
              <a:xfrm>
                <a:off x="5713242" y="2917879"/>
                <a:ext cx="109178" cy="109205"/>
              </a:xfrm>
              <a:custGeom>
                <a:rect b="b" l="l" r="r" t="t"/>
                <a:pathLst>
                  <a:path extrusionOk="0" h="4119" w="4118">
                    <a:moveTo>
                      <a:pt x="1833" y="1"/>
                    </a:moveTo>
                    <a:lnTo>
                      <a:pt x="1632" y="51"/>
                    </a:lnTo>
                    <a:lnTo>
                      <a:pt x="1431" y="101"/>
                    </a:lnTo>
                    <a:lnTo>
                      <a:pt x="1255" y="152"/>
                    </a:lnTo>
                    <a:lnTo>
                      <a:pt x="1080" y="252"/>
                    </a:lnTo>
                    <a:lnTo>
                      <a:pt x="904" y="352"/>
                    </a:lnTo>
                    <a:lnTo>
                      <a:pt x="753" y="478"/>
                    </a:lnTo>
                    <a:lnTo>
                      <a:pt x="603" y="603"/>
                    </a:lnTo>
                    <a:lnTo>
                      <a:pt x="452" y="754"/>
                    </a:lnTo>
                    <a:lnTo>
                      <a:pt x="352" y="905"/>
                    </a:lnTo>
                    <a:lnTo>
                      <a:pt x="251" y="1081"/>
                    </a:lnTo>
                    <a:lnTo>
                      <a:pt x="151" y="1256"/>
                    </a:lnTo>
                    <a:lnTo>
                      <a:pt x="75" y="1457"/>
                    </a:lnTo>
                    <a:lnTo>
                      <a:pt x="25" y="1633"/>
                    </a:lnTo>
                    <a:lnTo>
                      <a:pt x="0" y="1859"/>
                    </a:lnTo>
                    <a:lnTo>
                      <a:pt x="0" y="2060"/>
                    </a:lnTo>
                    <a:lnTo>
                      <a:pt x="0" y="2261"/>
                    </a:lnTo>
                    <a:lnTo>
                      <a:pt x="25" y="2487"/>
                    </a:lnTo>
                    <a:lnTo>
                      <a:pt x="75" y="2662"/>
                    </a:lnTo>
                    <a:lnTo>
                      <a:pt x="151" y="2863"/>
                    </a:lnTo>
                    <a:lnTo>
                      <a:pt x="251" y="3039"/>
                    </a:lnTo>
                    <a:lnTo>
                      <a:pt x="352" y="3215"/>
                    </a:lnTo>
                    <a:lnTo>
                      <a:pt x="452" y="3365"/>
                    </a:lnTo>
                    <a:lnTo>
                      <a:pt x="603" y="3516"/>
                    </a:lnTo>
                    <a:lnTo>
                      <a:pt x="753" y="3641"/>
                    </a:lnTo>
                    <a:lnTo>
                      <a:pt x="904" y="3767"/>
                    </a:lnTo>
                    <a:lnTo>
                      <a:pt x="1080" y="3867"/>
                    </a:lnTo>
                    <a:lnTo>
                      <a:pt x="1255" y="3968"/>
                    </a:lnTo>
                    <a:lnTo>
                      <a:pt x="1431" y="4018"/>
                    </a:lnTo>
                    <a:lnTo>
                      <a:pt x="1632" y="4068"/>
                    </a:lnTo>
                    <a:lnTo>
                      <a:pt x="1833" y="4119"/>
                    </a:lnTo>
                    <a:lnTo>
                      <a:pt x="2260" y="4119"/>
                    </a:lnTo>
                    <a:lnTo>
                      <a:pt x="2461" y="4068"/>
                    </a:lnTo>
                    <a:lnTo>
                      <a:pt x="2661" y="4018"/>
                    </a:lnTo>
                    <a:lnTo>
                      <a:pt x="2862" y="3968"/>
                    </a:lnTo>
                    <a:lnTo>
                      <a:pt x="3038" y="3867"/>
                    </a:lnTo>
                    <a:lnTo>
                      <a:pt x="3214" y="3767"/>
                    </a:lnTo>
                    <a:lnTo>
                      <a:pt x="3365" y="3641"/>
                    </a:lnTo>
                    <a:lnTo>
                      <a:pt x="3515" y="3516"/>
                    </a:lnTo>
                    <a:lnTo>
                      <a:pt x="3641" y="3365"/>
                    </a:lnTo>
                    <a:lnTo>
                      <a:pt x="3766" y="3215"/>
                    </a:lnTo>
                    <a:lnTo>
                      <a:pt x="3867" y="3039"/>
                    </a:lnTo>
                    <a:lnTo>
                      <a:pt x="3942" y="2863"/>
                    </a:lnTo>
                    <a:lnTo>
                      <a:pt x="4017" y="2662"/>
                    </a:lnTo>
                    <a:lnTo>
                      <a:pt x="4068" y="2487"/>
                    </a:lnTo>
                    <a:lnTo>
                      <a:pt x="4093" y="2261"/>
                    </a:lnTo>
                    <a:lnTo>
                      <a:pt x="4118" y="2060"/>
                    </a:lnTo>
                    <a:lnTo>
                      <a:pt x="4093" y="1859"/>
                    </a:lnTo>
                    <a:lnTo>
                      <a:pt x="4068" y="1633"/>
                    </a:lnTo>
                    <a:lnTo>
                      <a:pt x="4017" y="1457"/>
                    </a:lnTo>
                    <a:lnTo>
                      <a:pt x="3942" y="1256"/>
                    </a:lnTo>
                    <a:lnTo>
                      <a:pt x="3867" y="1081"/>
                    </a:lnTo>
                    <a:lnTo>
                      <a:pt x="3766" y="905"/>
                    </a:lnTo>
                    <a:lnTo>
                      <a:pt x="3641" y="754"/>
                    </a:lnTo>
                    <a:lnTo>
                      <a:pt x="3515" y="603"/>
                    </a:lnTo>
                    <a:lnTo>
                      <a:pt x="3365" y="478"/>
                    </a:lnTo>
                    <a:lnTo>
                      <a:pt x="3214" y="352"/>
                    </a:lnTo>
                    <a:lnTo>
                      <a:pt x="3038" y="252"/>
                    </a:lnTo>
                    <a:lnTo>
                      <a:pt x="2862" y="152"/>
                    </a:lnTo>
                    <a:lnTo>
                      <a:pt x="2661"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47"/>
              <p:cNvSpPr/>
              <p:nvPr/>
            </p:nvSpPr>
            <p:spPr>
              <a:xfrm>
                <a:off x="6495387" y="2799395"/>
                <a:ext cx="109205" cy="109205"/>
              </a:xfrm>
              <a:custGeom>
                <a:rect b="b" l="l" r="r" t="t"/>
                <a:pathLst>
                  <a:path extrusionOk="0" h="4119" w="4119">
                    <a:moveTo>
                      <a:pt x="2059" y="1"/>
                    </a:moveTo>
                    <a:lnTo>
                      <a:pt x="1833" y="26"/>
                    </a:lnTo>
                    <a:lnTo>
                      <a:pt x="1633" y="51"/>
                    </a:lnTo>
                    <a:lnTo>
                      <a:pt x="1432" y="101"/>
                    </a:lnTo>
                    <a:lnTo>
                      <a:pt x="1256" y="176"/>
                    </a:lnTo>
                    <a:lnTo>
                      <a:pt x="1080" y="252"/>
                    </a:lnTo>
                    <a:lnTo>
                      <a:pt x="904" y="352"/>
                    </a:lnTo>
                    <a:lnTo>
                      <a:pt x="729" y="478"/>
                    </a:lnTo>
                    <a:lnTo>
                      <a:pt x="603" y="603"/>
                    </a:lnTo>
                    <a:lnTo>
                      <a:pt x="452" y="754"/>
                    </a:lnTo>
                    <a:lnTo>
                      <a:pt x="352" y="930"/>
                    </a:lnTo>
                    <a:lnTo>
                      <a:pt x="227" y="1080"/>
                    </a:lnTo>
                    <a:lnTo>
                      <a:pt x="151" y="1256"/>
                    </a:lnTo>
                    <a:lnTo>
                      <a:pt x="76" y="1457"/>
                    </a:lnTo>
                    <a:lnTo>
                      <a:pt x="26" y="1658"/>
                    </a:lnTo>
                    <a:lnTo>
                      <a:pt x="1" y="1859"/>
                    </a:lnTo>
                    <a:lnTo>
                      <a:pt x="1" y="2060"/>
                    </a:lnTo>
                    <a:lnTo>
                      <a:pt x="1" y="2286"/>
                    </a:lnTo>
                    <a:lnTo>
                      <a:pt x="26" y="2486"/>
                    </a:lnTo>
                    <a:lnTo>
                      <a:pt x="76" y="2687"/>
                    </a:lnTo>
                    <a:lnTo>
                      <a:pt x="151" y="2863"/>
                    </a:lnTo>
                    <a:lnTo>
                      <a:pt x="227" y="3039"/>
                    </a:lnTo>
                    <a:lnTo>
                      <a:pt x="352" y="3215"/>
                    </a:lnTo>
                    <a:lnTo>
                      <a:pt x="452" y="3390"/>
                    </a:lnTo>
                    <a:lnTo>
                      <a:pt x="603" y="3516"/>
                    </a:lnTo>
                    <a:lnTo>
                      <a:pt x="729" y="3666"/>
                    </a:lnTo>
                    <a:lnTo>
                      <a:pt x="904" y="3767"/>
                    </a:lnTo>
                    <a:lnTo>
                      <a:pt x="1080" y="3867"/>
                    </a:lnTo>
                    <a:lnTo>
                      <a:pt x="1256" y="3968"/>
                    </a:lnTo>
                    <a:lnTo>
                      <a:pt x="1432" y="4043"/>
                    </a:lnTo>
                    <a:lnTo>
                      <a:pt x="1633" y="4093"/>
                    </a:lnTo>
                    <a:lnTo>
                      <a:pt x="1833" y="4118"/>
                    </a:lnTo>
                    <a:lnTo>
                      <a:pt x="2260" y="4118"/>
                    </a:lnTo>
                    <a:lnTo>
                      <a:pt x="2461" y="4093"/>
                    </a:lnTo>
                    <a:lnTo>
                      <a:pt x="2662" y="4043"/>
                    </a:lnTo>
                    <a:lnTo>
                      <a:pt x="2838" y="3968"/>
                    </a:lnTo>
                    <a:lnTo>
                      <a:pt x="3039" y="3867"/>
                    </a:lnTo>
                    <a:lnTo>
                      <a:pt x="3189" y="3767"/>
                    </a:lnTo>
                    <a:lnTo>
                      <a:pt x="3365" y="3666"/>
                    </a:lnTo>
                    <a:lnTo>
                      <a:pt x="3516" y="3516"/>
                    </a:lnTo>
                    <a:lnTo>
                      <a:pt x="3641" y="3390"/>
                    </a:lnTo>
                    <a:lnTo>
                      <a:pt x="3767" y="3215"/>
                    </a:lnTo>
                    <a:lnTo>
                      <a:pt x="3867" y="3039"/>
                    </a:lnTo>
                    <a:lnTo>
                      <a:pt x="3942" y="2863"/>
                    </a:lnTo>
                    <a:lnTo>
                      <a:pt x="4018" y="2687"/>
                    </a:lnTo>
                    <a:lnTo>
                      <a:pt x="4068" y="2486"/>
                    </a:lnTo>
                    <a:lnTo>
                      <a:pt x="4093" y="2286"/>
                    </a:lnTo>
                    <a:lnTo>
                      <a:pt x="4118" y="2060"/>
                    </a:lnTo>
                    <a:lnTo>
                      <a:pt x="4093" y="1859"/>
                    </a:lnTo>
                    <a:lnTo>
                      <a:pt x="4068" y="1658"/>
                    </a:lnTo>
                    <a:lnTo>
                      <a:pt x="4018" y="1457"/>
                    </a:lnTo>
                    <a:lnTo>
                      <a:pt x="3942" y="1256"/>
                    </a:lnTo>
                    <a:lnTo>
                      <a:pt x="3867" y="1080"/>
                    </a:lnTo>
                    <a:lnTo>
                      <a:pt x="3767" y="930"/>
                    </a:lnTo>
                    <a:lnTo>
                      <a:pt x="3641" y="754"/>
                    </a:lnTo>
                    <a:lnTo>
                      <a:pt x="3516" y="603"/>
                    </a:lnTo>
                    <a:lnTo>
                      <a:pt x="3365" y="478"/>
                    </a:lnTo>
                    <a:lnTo>
                      <a:pt x="3189" y="352"/>
                    </a:lnTo>
                    <a:lnTo>
                      <a:pt x="3039" y="252"/>
                    </a:lnTo>
                    <a:lnTo>
                      <a:pt x="2838"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47"/>
              <p:cNvSpPr/>
              <p:nvPr/>
            </p:nvSpPr>
            <p:spPr>
              <a:xfrm>
                <a:off x="5976829" y="2917879"/>
                <a:ext cx="145156" cy="145819"/>
              </a:xfrm>
              <a:custGeom>
                <a:rect b="b" l="l" r="r" t="t"/>
                <a:pathLst>
                  <a:path extrusionOk="0" h="5500" w="5475">
                    <a:moveTo>
                      <a:pt x="2737" y="1"/>
                    </a:moveTo>
                    <a:lnTo>
                      <a:pt x="2461" y="26"/>
                    </a:lnTo>
                    <a:lnTo>
                      <a:pt x="2185" y="51"/>
                    </a:lnTo>
                    <a:lnTo>
                      <a:pt x="1934" y="126"/>
                    </a:lnTo>
                    <a:lnTo>
                      <a:pt x="1683" y="227"/>
                    </a:lnTo>
                    <a:lnTo>
                      <a:pt x="1432" y="327"/>
                    </a:lnTo>
                    <a:lnTo>
                      <a:pt x="1206" y="478"/>
                    </a:lnTo>
                    <a:lnTo>
                      <a:pt x="1005" y="629"/>
                    </a:lnTo>
                    <a:lnTo>
                      <a:pt x="804" y="804"/>
                    </a:lnTo>
                    <a:lnTo>
                      <a:pt x="628" y="1005"/>
                    </a:lnTo>
                    <a:lnTo>
                      <a:pt x="478" y="1206"/>
                    </a:lnTo>
                    <a:lnTo>
                      <a:pt x="327" y="1432"/>
                    </a:lnTo>
                    <a:lnTo>
                      <a:pt x="227" y="1683"/>
                    </a:lnTo>
                    <a:lnTo>
                      <a:pt x="126" y="1934"/>
                    </a:lnTo>
                    <a:lnTo>
                      <a:pt x="51" y="2185"/>
                    </a:lnTo>
                    <a:lnTo>
                      <a:pt x="1" y="2461"/>
                    </a:lnTo>
                    <a:lnTo>
                      <a:pt x="1" y="2738"/>
                    </a:lnTo>
                    <a:lnTo>
                      <a:pt x="1" y="3014"/>
                    </a:lnTo>
                    <a:lnTo>
                      <a:pt x="51" y="3290"/>
                    </a:lnTo>
                    <a:lnTo>
                      <a:pt x="126" y="3566"/>
                    </a:lnTo>
                    <a:lnTo>
                      <a:pt x="227" y="3817"/>
                    </a:lnTo>
                    <a:lnTo>
                      <a:pt x="327" y="4043"/>
                    </a:lnTo>
                    <a:lnTo>
                      <a:pt x="478" y="4269"/>
                    </a:lnTo>
                    <a:lnTo>
                      <a:pt x="628" y="4495"/>
                    </a:lnTo>
                    <a:lnTo>
                      <a:pt x="804" y="4696"/>
                    </a:lnTo>
                    <a:lnTo>
                      <a:pt x="1005" y="4872"/>
                    </a:lnTo>
                    <a:lnTo>
                      <a:pt x="1206" y="5022"/>
                    </a:lnTo>
                    <a:lnTo>
                      <a:pt x="1432" y="5148"/>
                    </a:lnTo>
                    <a:lnTo>
                      <a:pt x="1683" y="5273"/>
                    </a:lnTo>
                    <a:lnTo>
                      <a:pt x="1934" y="5374"/>
                    </a:lnTo>
                    <a:lnTo>
                      <a:pt x="2185" y="5424"/>
                    </a:lnTo>
                    <a:lnTo>
                      <a:pt x="2461" y="5474"/>
                    </a:lnTo>
                    <a:lnTo>
                      <a:pt x="2737" y="5499"/>
                    </a:lnTo>
                    <a:lnTo>
                      <a:pt x="3014" y="5474"/>
                    </a:lnTo>
                    <a:lnTo>
                      <a:pt x="3290" y="5424"/>
                    </a:lnTo>
                    <a:lnTo>
                      <a:pt x="3566" y="5374"/>
                    </a:lnTo>
                    <a:lnTo>
                      <a:pt x="3817" y="5273"/>
                    </a:lnTo>
                    <a:lnTo>
                      <a:pt x="4043" y="5148"/>
                    </a:lnTo>
                    <a:lnTo>
                      <a:pt x="4269" y="5022"/>
                    </a:lnTo>
                    <a:lnTo>
                      <a:pt x="4495" y="4872"/>
                    </a:lnTo>
                    <a:lnTo>
                      <a:pt x="4671" y="4696"/>
                    </a:lnTo>
                    <a:lnTo>
                      <a:pt x="4872" y="4495"/>
                    </a:lnTo>
                    <a:lnTo>
                      <a:pt x="5022" y="4269"/>
                    </a:lnTo>
                    <a:lnTo>
                      <a:pt x="5148" y="4043"/>
                    </a:lnTo>
                    <a:lnTo>
                      <a:pt x="5273" y="3817"/>
                    </a:lnTo>
                    <a:lnTo>
                      <a:pt x="5374" y="3566"/>
                    </a:lnTo>
                    <a:lnTo>
                      <a:pt x="5424" y="3290"/>
                    </a:lnTo>
                    <a:lnTo>
                      <a:pt x="5474" y="3014"/>
                    </a:lnTo>
                    <a:lnTo>
                      <a:pt x="5474" y="2738"/>
                    </a:lnTo>
                    <a:lnTo>
                      <a:pt x="5474" y="2461"/>
                    </a:lnTo>
                    <a:lnTo>
                      <a:pt x="5424" y="2185"/>
                    </a:lnTo>
                    <a:lnTo>
                      <a:pt x="5374" y="1934"/>
                    </a:lnTo>
                    <a:lnTo>
                      <a:pt x="5273" y="1683"/>
                    </a:lnTo>
                    <a:lnTo>
                      <a:pt x="5148" y="1432"/>
                    </a:lnTo>
                    <a:lnTo>
                      <a:pt x="5022" y="1206"/>
                    </a:lnTo>
                    <a:lnTo>
                      <a:pt x="4872" y="1005"/>
                    </a:lnTo>
                    <a:lnTo>
                      <a:pt x="4671" y="804"/>
                    </a:lnTo>
                    <a:lnTo>
                      <a:pt x="4495" y="629"/>
                    </a:lnTo>
                    <a:lnTo>
                      <a:pt x="4269" y="478"/>
                    </a:lnTo>
                    <a:lnTo>
                      <a:pt x="4043" y="327"/>
                    </a:lnTo>
                    <a:lnTo>
                      <a:pt x="3817" y="227"/>
                    </a:lnTo>
                    <a:lnTo>
                      <a:pt x="3566" y="126"/>
                    </a:lnTo>
                    <a:lnTo>
                      <a:pt x="3290" y="51"/>
                    </a:lnTo>
                    <a:lnTo>
                      <a:pt x="3014"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47"/>
              <p:cNvSpPr/>
              <p:nvPr/>
            </p:nvSpPr>
            <p:spPr>
              <a:xfrm>
                <a:off x="6095313" y="3017752"/>
                <a:ext cx="90567" cy="91203"/>
              </a:xfrm>
              <a:custGeom>
                <a:rect b="b" l="l" r="r" t="t"/>
                <a:pathLst>
                  <a:path extrusionOk="0" h="3440" w="3416">
                    <a:moveTo>
                      <a:pt x="1708" y="0"/>
                    </a:moveTo>
                    <a:lnTo>
                      <a:pt x="1532" y="25"/>
                    </a:lnTo>
                    <a:lnTo>
                      <a:pt x="1357" y="50"/>
                    </a:lnTo>
                    <a:lnTo>
                      <a:pt x="1206" y="75"/>
                    </a:lnTo>
                    <a:lnTo>
                      <a:pt x="1030" y="151"/>
                    </a:lnTo>
                    <a:lnTo>
                      <a:pt x="880" y="226"/>
                    </a:lnTo>
                    <a:lnTo>
                      <a:pt x="754" y="301"/>
                    </a:lnTo>
                    <a:lnTo>
                      <a:pt x="603" y="402"/>
                    </a:lnTo>
                    <a:lnTo>
                      <a:pt x="503" y="502"/>
                    </a:lnTo>
                    <a:lnTo>
                      <a:pt x="377" y="628"/>
                    </a:lnTo>
                    <a:lnTo>
                      <a:pt x="277" y="753"/>
                    </a:lnTo>
                    <a:lnTo>
                      <a:pt x="202" y="904"/>
                    </a:lnTo>
                    <a:lnTo>
                      <a:pt x="126" y="1055"/>
                    </a:lnTo>
                    <a:lnTo>
                      <a:pt x="76" y="1205"/>
                    </a:lnTo>
                    <a:lnTo>
                      <a:pt x="26" y="1381"/>
                    </a:lnTo>
                    <a:lnTo>
                      <a:pt x="1" y="1557"/>
                    </a:lnTo>
                    <a:lnTo>
                      <a:pt x="1" y="1732"/>
                    </a:lnTo>
                    <a:lnTo>
                      <a:pt x="1" y="1908"/>
                    </a:lnTo>
                    <a:lnTo>
                      <a:pt x="26" y="2059"/>
                    </a:lnTo>
                    <a:lnTo>
                      <a:pt x="76" y="2235"/>
                    </a:lnTo>
                    <a:lnTo>
                      <a:pt x="126" y="2385"/>
                    </a:lnTo>
                    <a:lnTo>
                      <a:pt x="202" y="2536"/>
                    </a:lnTo>
                    <a:lnTo>
                      <a:pt x="277" y="2687"/>
                    </a:lnTo>
                    <a:lnTo>
                      <a:pt x="377" y="2812"/>
                    </a:lnTo>
                    <a:lnTo>
                      <a:pt x="503" y="2938"/>
                    </a:lnTo>
                    <a:lnTo>
                      <a:pt x="603" y="3038"/>
                    </a:lnTo>
                    <a:lnTo>
                      <a:pt x="754" y="3138"/>
                    </a:lnTo>
                    <a:lnTo>
                      <a:pt x="880" y="3239"/>
                    </a:lnTo>
                    <a:lnTo>
                      <a:pt x="1030" y="3314"/>
                    </a:lnTo>
                    <a:lnTo>
                      <a:pt x="1206" y="3364"/>
                    </a:lnTo>
                    <a:lnTo>
                      <a:pt x="1357" y="3415"/>
                    </a:lnTo>
                    <a:lnTo>
                      <a:pt x="1532" y="3440"/>
                    </a:lnTo>
                    <a:lnTo>
                      <a:pt x="1884" y="3440"/>
                    </a:lnTo>
                    <a:lnTo>
                      <a:pt x="2060" y="3415"/>
                    </a:lnTo>
                    <a:lnTo>
                      <a:pt x="2210" y="3364"/>
                    </a:lnTo>
                    <a:lnTo>
                      <a:pt x="2361" y="3314"/>
                    </a:lnTo>
                    <a:lnTo>
                      <a:pt x="2512" y="3239"/>
                    </a:lnTo>
                    <a:lnTo>
                      <a:pt x="2662" y="3138"/>
                    </a:lnTo>
                    <a:lnTo>
                      <a:pt x="2788" y="3038"/>
                    </a:lnTo>
                    <a:lnTo>
                      <a:pt x="2913" y="2938"/>
                    </a:lnTo>
                    <a:lnTo>
                      <a:pt x="3039" y="2812"/>
                    </a:lnTo>
                    <a:lnTo>
                      <a:pt x="3114" y="2687"/>
                    </a:lnTo>
                    <a:lnTo>
                      <a:pt x="3215" y="2536"/>
                    </a:lnTo>
                    <a:lnTo>
                      <a:pt x="3290" y="2385"/>
                    </a:lnTo>
                    <a:lnTo>
                      <a:pt x="3340" y="2235"/>
                    </a:lnTo>
                    <a:lnTo>
                      <a:pt x="3390" y="2059"/>
                    </a:lnTo>
                    <a:lnTo>
                      <a:pt x="3416" y="1908"/>
                    </a:lnTo>
                    <a:lnTo>
                      <a:pt x="3416" y="1732"/>
                    </a:lnTo>
                    <a:lnTo>
                      <a:pt x="3416" y="1557"/>
                    </a:lnTo>
                    <a:lnTo>
                      <a:pt x="3390" y="1381"/>
                    </a:lnTo>
                    <a:lnTo>
                      <a:pt x="3340" y="1205"/>
                    </a:lnTo>
                    <a:lnTo>
                      <a:pt x="3290" y="1055"/>
                    </a:lnTo>
                    <a:lnTo>
                      <a:pt x="3215" y="904"/>
                    </a:lnTo>
                    <a:lnTo>
                      <a:pt x="3114" y="753"/>
                    </a:lnTo>
                    <a:lnTo>
                      <a:pt x="3039" y="628"/>
                    </a:lnTo>
                    <a:lnTo>
                      <a:pt x="2913" y="502"/>
                    </a:lnTo>
                    <a:lnTo>
                      <a:pt x="2788" y="402"/>
                    </a:lnTo>
                    <a:lnTo>
                      <a:pt x="2662" y="301"/>
                    </a:lnTo>
                    <a:lnTo>
                      <a:pt x="2512" y="226"/>
                    </a:lnTo>
                    <a:lnTo>
                      <a:pt x="2361" y="151"/>
                    </a:lnTo>
                    <a:lnTo>
                      <a:pt x="2210" y="75"/>
                    </a:lnTo>
                    <a:lnTo>
                      <a:pt x="2060" y="50"/>
                    </a:lnTo>
                    <a:lnTo>
                      <a:pt x="1884" y="25"/>
                    </a:lnTo>
                    <a:lnTo>
                      <a:pt x="1708"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47"/>
              <p:cNvSpPr/>
              <p:nvPr/>
            </p:nvSpPr>
            <p:spPr>
              <a:xfrm>
                <a:off x="6640516" y="2672267"/>
                <a:ext cx="109178" cy="109178"/>
              </a:xfrm>
              <a:custGeom>
                <a:rect b="b" l="l" r="r" t="t"/>
                <a:pathLst>
                  <a:path extrusionOk="0" h="4118" w="4118">
                    <a:moveTo>
                      <a:pt x="2059" y="0"/>
                    </a:moveTo>
                    <a:lnTo>
                      <a:pt x="1858" y="25"/>
                    </a:lnTo>
                    <a:lnTo>
                      <a:pt x="1657" y="50"/>
                    </a:lnTo>
                    <a:lnTo>
                      <a:pt x="1456" y="101"/>
                    </a:lnTo>
                    <a:lnTo>
                      <a:pt x="1255" y="176"/>
                    </a:lnTo>
                    <a:lnTo>
                      <a:pt x="1080" y="251"/>
                    </a:lnTo>
                    <a:lnTo>
                      <a:pt x="904" y="352"/>
                    </a:lnTo>
                    <a:lnTo>
                      <a:pt x="753" y="477"/>
                    </a:lnTo>
                    <a:lnTo>
                      <a:pt x="603" y="603"/>
                    </a:lnTo>
                    <a:lnTo>
                      <a:pt x="477" y="753"/>
                    </a:lnTo>
                    <a:lnTo>
                      <a:pt x="352" y="904"/>
                    </a:lnTo>
                    <a:lnTo>
                      <a:pt x="251" y="1080"/>
                    </a:lnTo>
                    <a:lnTo>
                      <a:pt x="176" y="1256"/>
                    </a:lnTo>
                    <a:lnTo>
                      <a:pt x="100" y="1456"/>
                    </a:lnTo>
                    <a:lnTo>
                      <a:pt x="50" y="1657"/>
                    </a:lnTo>
                    <a:lnTo>
                      <a:pt x="25" y="1858"/>
                    </a:lnTo>
                    <a:lnTo>
                      <a:pt x="0" y="2059"/>
                    </a:lnTo>
                    <a:lnTo>
                      <a:pt x="25" y="2285"/>
                    </a:lnTo>
                    <a:lnTo>
                      <a:pt x="50" y="2486"/>
                    </a:lnTo>
                    <a:lnTo>
                      <a:pt x="100" y="2687"/>
                    </a:lnTo>
                    <a:lnTo>
                      <a:pt x="176" y="2862"/>
                    </a:lnTo>
                    <a:lnTo>
                      <a:pt x="251" y="3038"/>
                    </a:lnTo>
                    <a:lnTo>
                      <a:pt x="352" y="3214"/>
                    </a:lnTo>
                    <a:lnTo>
                      <a:pt x="477" y="3365"/>
                    </a:lnTo>
                    <a:lnTo>
                      <a:pt x="603" y="3515"/>
                    </a:lnTo>
                    <a:lnTo>
                      <a:pt x="753" y="3641"/>
                    </a:lnTo>
                    <a:lnTo>
                      <a:pt x="904" y="3766"/>
                    </a:lnTo>
                    <a:lnTo>
                      <a:pt x="1080" y="3867"/>
                    </a:lnTo>
                    <a:lnTo>
                      <a:pt x="1255" y="3967"/>
                    </a:lnTo>
                    <a:lnTo>
                      <a:pt x="1456" y="4017"/>
                    </a:lnTo>
                    <a:lnTo>
                      <a:pt x="1657" y="4068"/>
                    </a:lnTo>
                    <a:lnTo>
                      <a:pt x="1858" y="4118"/>
                    </a:lnTo>
                    <a:lnTo>
                      <a:pt x="2285" y="4118"/>
                    </a:lnTo>
                    <a:lnTo>
                      <a:pt x="2486" y="4068"/>
                    </a:lnTo>
                    <a:lnTo>
                      <a:pt x="2687" y="4017"/>
                    </a:lnTo>
                    <a:lnTo>
                      <a:pt x="2862" y="3967"/>
                    </a:lnTo>
                    <a:lnTo>
                      <a:pt x="3038" y="3867"/>
                    </a:lnTo>
                    <a:lnTo>
                      <a:pt x="3214" y="3766"/>
                    </a:lnTo>
                    <a:lnTo>
                      <a:pt x="3364" y="3641"/>
                    </a:lnTo>
                    <a:lnTo>
                      <a:pt x="3515" y="3515"/>
                    </a:lnTo>
                    <a:lnTo>
                      <a:pt x="3641" y="3365"/>
                    </a:lnTo>
                    <a:lnTo>
                      <a:pt x="3766" y="3214"/>
                    </a:lnTo>
                    <a:lnTo>
                      <a:pt x="3867" y="3038"/>
                    </a:lnTo>
                    <a:lnTo>
                      <a:pt x="3967" y="2862"/>
                    </a:lnTo>
                    <a:lnTo>
                      <a:pt x="4017" y="2687"/>
                    </a:lnTo>
                    <a:lnTo>
                      <a:pt x="4067" y="2486"/>
                    </a:lnTo>
                    <a:lnTo>
                      <a:pt x="4118" y="2285"/>
                    </a:lnTo>
                    <a:lnTo>
                      <a:pt x="4118" y="2059"/>
                    </a:lnTo>
                    <a:lnTo>
                      <a:pt x="4118" y="1858"/>
                    </a:lnTo>
                    <a:lnTo>
                      <a:pt x="4067" y="1657"/>
                    </a:lnTo>
                    <a:lnTo>
                      <a:pt x="4017" y="1456"/>
                    </a:lnTo>
                    <a:lnTo>
                      <a:pt x="3967" y="1256"/>
                    </a:lnTo>
                    <a:lnTo>
                      <a:pt x="3867" y="1080"/>
                    </a:lnTo>
                    <a:lnTo>
                      <a:pt x="3766" y="904"/>
                    </a:lnTo>
                    <a:lnTo>
                      <a:pt x="3641" y="753"/>
                    </a:lnTo>
                    <a:lnTo>
                      <a:pt x="3515" y="603"/>
                    </a:lnTo>
                    <a:lnTo>
                      <a:pt x="3364" y="477"/>
                    </a:lnTo>
                    <a:lnTo>
                      <a:pt x="3214" y="352"/>
                    </a:lnTo>
                    <a:lnTo>
                      <a:pt x="3038" y="251"/>
                    </a:lnTo>
                    <a:lnTo>
                      <a:pt x="2862" y="176"/>
                    </a:lnTo>
                    <a:lnTo>
                      <a:pt x="2687" y="101"/>
                    </a:lnTo>
                    <a:lnTo>
                      <a:pt x="2486" y="50"/>
                    </a:lnTo>
                    <a:lnTo>
                      <a:pt x="2285" y="25"/>
                    </a:lnTo>
                    <a:lnTo>
                      <a:pt x="2059"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47"/>
              <p:cNvSpPr/>
              <p:nvPr/>
            </p:nvSpPr>
            <p:spPr>
              <a:xfrm>
                <a:off x="5122119" y="2990444"/>
                <a:ext cx="109205" cy="109205"/>
              </a:xfrm>
              <a:custGeom>
                <a:rect b="b" l="l" r="r" t="t"/>
                <a:pathLst>
                  <a:path extrusionOk="0" h="4119" w="4119">
                    <a:moveTo>
                      <a:pt x="2059" y="1"/>
                    </a:moveTo>
                    <a:lnTo>
                      <a:pt x="1833" y="26"/>
                    </a:lnTo>
                    <a:lnTo>
                      <a:pt x="1632" y="51"/>
                    </a:lnTo>
                    <a:lnTo>
                      <a:pt x="1432" y="101"/>
                    </a:lnTo>
                    <a:lnTo>
                      <a:pt x="1256" y="176"/>
                    </a:lnTo>
                    <a:lnTo>
                      <a:pt x="1080" y="252"/>
                    </a:lnTo>
                    <a:lnTo>
                      <a:pt x="904" y="352"/>
                    </a:lnTo>
                    <a:lnTo>
                      <a:pt x="754" y="478"/>
                    </a:lnTo>
                    <a:lnTo>
                      <a:pt x="603" y="603"/>
                    </a:lnTo>
                    <a:lnTo>
                      <a:pt x="452" y="754"/>
                    </a:lnTo>
                    <a:lnTo>
                      <a:pt x="352" y="904"/>
                    </a:lnTo>
                    <a:lnTo>
                      <a:pt x="252" y="1080"/>
                    </a:lnTo>
                    <a:lnTo>
                      <a:pt x="151" y="1256"/>
                    </a:lnTo>
                    <a:lnTo>
                      <a:pt x="76" y="1457"/>
                    </a:lnTo>
                    <a:lnTo>
                      <a:pt x="26" y="1658"/>
                    </a:lnTo>
                    <a:lnTo>
                      <a:pt x="0" y="1859"/>
                    </a:lnTo>
                    <a:lnTo>
                      <a:pt x="0" y="2059"/>
                    </a:lnTo>
                    <a:lnTo>
                      <a:pt x="0" y="2285"/>
                    </a:lnTo>
                    <a:lnTo>
                      <a:pt x="26" y="2486"/>
                    </a:lnTo>
                    <a:lnTo>
                      <a:pt x="76" y="2687"/>
                    </a:lnTo>
                    <a:lnTo>
                      <a:pt x="151" y="2863"/>
                    </a:lnTo>
                    <a:lnTo>
                      <a:pt x="252" y="3039"/>
                    </a:lnTo>
                    <a:lnTo>
                      <a:pt x="352" y="3214"/>
                    </a:lnTo>
                    <a:lnTo>
                      <a:pt x="452" y="3365"/>
                    </a:lnTo>
                    <a:lnTo>
                      <a:pt x="603" y="3516"/>
                    </a:lnTo>
                    <a:lnTo>
                      <a:pt x="754" y="3666"/>
                    </a:lnTo>
                    <a:lnTo>
                      <a:pt x="904" y="3767"/>
                    </a:lnTo>
                    <a:lnTo>
                      <a:pt x="1080" y="3867"/>
                    </a:lnTo>
                    <a:lnTo>
                      <a:pt x="1256" y="3968"/>
                    </a:lnTo>
                    <a:lnTo>
                      <a:pt x="1432" y="4043"/>
                    </a:lnTo>
                    <a:lnTo>
                      <a:pt x="1632" y="4093"/>
                    </a:lnTo>
                    <a:lnTo>
                      <a:pt x="1833" y="4118"/>
                    </a:lnTo>
                    <a:lnTo>
                      <a:pt x="2260" y="4118"/>
                    </a:lnTo>
                    <a:lnTo>
                      <a:pt x="2461" y="4093"/>
                    </a:lnTo>
                    <a:lnTo>
                      <a:pt x="2662" y="4043"/>
                    </a:lnTo>
                    <a:lnTo>
                      <a:pt x="2863" y="3968"/>
                    </a:lnTo>
                    <a:lnTo>
                      <a:pt x="3039" y="3867"/>
                    </a:lnTo>
                    <a:lnTo>
                      <a:pt x="3214" y="3767"/>
                    </a:lnTo>
                    <a:lnTo>
                      <a:pt x="3365" y="3666"/>
                    </a:lnTo>
                    <a:lnTo>
                      <a:pt x="3516" y="3516"/>
                    </a:lnTo>
                    <a:lnTo>
                      <a:pt x="3641" y="3365"/>
                    </a:lnTo>
                    <a:lnTo>
                      <a:pt x="3767" y="3214"/>
                    </a:lnTo>
                    <a:lnTo>
                      <a:pt x="3867" y="3039"/>
                    </a:lnTo>
                    <a:lnTo>
                      <a:pt x="3942" y="2863"/>
                    </a:lnTo>
                    <a:lnTo>
                      <a:pt x="4018" y="2687"/>
                    </a:lnTo>
                    <a:lnTo>
                      <a:pt x="4068" y="2486"/>
                    </a:lnTo>
                    <a:lnTo>
                      <a:pt x="4093" y="2285"/>
                    </a:lnTo>
                    <a:lnTo>
                      <a:pt x="4118" y="2059"/>
                    </a:lnTo>
                    <a:lnTo>
                      <a:pt x="4093" y="1859"/>
                    </a:lnTo>
                    <a:lnTo>
                      <a:pt x="4068" y="1658"/>
                    </a:lnTo>
                    <a:lnTo>
                      <a:pt x="4018" y="1457"/>
                    </a:lnTo>
                    <a:lnTo>
                      <a:pt x="3942" y="1256"/>
                    </a:lnTo>
                    <a:lnTo>
                      <a:pt x="3867" y="1080"/>
                    </a:lnTo>
                    <a:lnTo>
                      <a:pt x="3767" y="904"/>
                    </a:lnTo>
                    <a:lnTo>
                      <a:pt x="3641" y="754"/>
                    </a:lnTo>
                    <a:lnTo>
                      <a:pt x="3516" y="603"/>
                    </a:lnTo>
                    <a:lnTo>
                      <a:pt x="3365" y="478"/>
                    </a:lnTo>
                    <a:lnTo>
                      <a:pt x="3214" y="352"/>
                    </a:lnTo>
                    <a:lnTo>
                      <a:pt x="3039" y="252"/>
                    </a:lnTo>
                    <a:lnTo>
                      <a:pt x="2863" y="176"/>
                    </a:lnTo>
                    <a:lnTo>
                      <a:pt x="2662" y="101"/>
                    </a:lnTo>
                    <a:lnTo>
                      <a:pt x="2461" y="51"/>
                    </a:lnTo>
                    <a:lnTo>
                      <a:pt x="2260" y="26"/>
                    </a:lnTo>
                    <a:lnTo>
                      <a:pt x="205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47"/>
              <p:cNvSpPr/>
              <p:nvPr/>
            </p:nvSpPr>
            <p:spPr>
              <a:xfrm>
                <a:off x="4876481" y="3108928"/>
                <a:ext cx="109205" cy="54616"/>
              </a:xfrm>
              <a:custGeom>
                <a:rect b="b" l="l" r="r" t="t"/>
                <a:pathLst>
                  <a:path extrusionOk="0" h="2060" w="4119">
                    <a:moveTo>
                      <a:pt x="1859" y="1"/>
                    </a:moveTo>
                    <a:lnTo>
                      <a:pt x="1633" y="51"/>
                    </a:lnTo>
                    <a:lnTo>
                      <a:pt x="1457" y="101"/>
                    </a:lnTo>
                    <a:lnTo>
                      <a:pt x="1256" y="151"/>
                    </a:lnTo>
                    <a:lnTo>
                      <a:pt x="1080" y="252"/>
                    </a:lnTo>
                    <a:lnTo>
                      <a:pt x="905" y="352"/>
                    </a:lnTo>
                    <a:lnTo>
                      <a:pt x="754" y="478"/>
                    </a:lnTo>
                    <a:lnTo>
                      <a:pt x="603" y="603"/>
                    </a:lnTo>
                    <a:lnTo>
                      <a:pt x="478" y="754"/>
                    </a:lnTo>
                    <a:lnTo>
                      <a:pt x="352" y="905"/>
                    </a:lnTo>
                    <a:lnTo>
                      <a:pt x="252" y="1080"/>
                    </a:lnTo>
                    <a:lnTo>
                      <a:pt x="151" y="1256"/>
                    </a:lnTo>
                    <a:lnTo>
                      <a:pt x="101" y="1457"/>
                    </a:lnTo>
                    <a:lnTo>
                      <a:pt x="51" y="1633"/>
                    </a:lnTo>
                    <a:lnTo>
                      <a:pt x="1" y="1834"/>
                    </a:lnTo>
                    <a:lnTo>
                      <a:pt x="1" y="2060"/>
                    </a:lnTo>
                    <a:lnTo>
                      <a:pt x="4118" y="2060"/>
                    </a:lnTo>
                    <a:lnTo>
                      <a:pt x="4093" y="1834"/>
                    </a:lnTo>
                    <a:lnTo>
                      <a:pt x="4068" y="1633"/>
                    </a:lnTo>
                    <a:lnTo>
                      <a:pt x="4018" y="1457"/>
                    </a:lnTo>
                    <a:lnTo>
                      <a:pt x="3943" y="1256"/>
                    </a:lnTo>
                    <a:lnTo>
                      <a:pt x="3867" y="1080"/>
                    </a:lnTo>
                    <a:lnTo>
                      <a:pt x="3767" y="905"/>
                    </a:lnTo>
                    <a:lnTo>
                      <a:pt x="3641" y="754"/>
                    </a:lnTo>
                    <a:lnTo>
                      <a:pt x="3516" y="603"/>
                    </a:lnTo>
                    <a:lnTo>
                      <a:pt x="3365" y="478"/>
                    </a:lnTo>
                    <a:lnTo>
                      <a:pt x="3215" y="352"/>
                    </a:lnTo>
                    <a:lnTo>
                      <a:pt x="3039" y="252"/>
                    </a:lnTo>
                    <a:lnTo>
                      <a:pt x="2863" y="151"/>
                    </a:lnTo>
                    <a:lnTo>
                      <a:pt x="2662" y="101"/>
                    </a:lnTo>
                    <a:lnTo>
                      <a:pt x="2461" y="51"/>
                    </a:lnTo>
                    <a:lnTo>
                      <a:pt x="2260"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47"/>
              <p:cNvSpPr/>
              <p:nvPr/>
            </p:nvSpPr>
            <p:spPr>
              <a:xfrm>
                <a:off x="4876481" y="3108928"/>
                <a:ext cx="109205" cy="54616"/>
              </a:xfrm>
              <a:custGeom>
                <a:rect b="b" l="l" r="r" t="t"/>
                <a:pathLst>
                  <a:path extrusionOk="0" fill="none" h="2060" w="4119">
                    <a:moveTo>
                      <a:pt x="1" y="2060"/>
                    </a:moveTo>
                    <a:lnTo>
                      <a:pt x="1" y="2060"/>
                    </a:lnTo>
                    <a:lnTo>
                      <a:pt x="1" y="1834"/>
                    </a:lnTo>
                    <a:lnTo>
                      <a:pt x="51" y="1633"/>
                    </a:lnTo>
                    <a:lnTo>
                      <a:pt x="101" y="1457"/>
                    </a:lnTo>
                    <a:lnTo>
                      <a:pt x="151" y="1256"/>
                    </a:lnTo>
                    <a:lnTo>
                      <a:pt x="252" y="1080"/>
                    </a:lnTo>
                    <a:lnTo>
                      <a:pt x="352" y="905"/>
                    </a:lnTo>
                    <a:lnTo>
                      <a:pt x="478" y="754"/>
                    </a:lnTo>
                    <a:lnTo>
                      <a:pt x="603" y="603"/>
                    </a:lnTo>
                    <a:lnTo>
                      <a:pt x="754" y="478"/>
                    </a:lnTo>
                    <a:lnTo>
                      <a:pt x="905" y="352"/>
                    </a:lnTo>
                    <a:lnTo>
                      <a:pt x="1080" y="252"/>
                    </a:lnTo>
                    <a:lnTo>
                      <a:pt x="1256" y="151"/>
                    </a:lnTo>
                    <a:lnTo>
                      <a:pt x="1457" y="101"/>
                    </a:lnTo>
                    <a:lnTo>
                      <a:pt x="1633" y="51"/>
                    </a:lnTo>
                    <a:lnTo>
                      <a:pt x="1859" y="1"/>
                    </a:lnTo>
                    <a:lnTo>
                      <a:pt x="2060" y="1"/>
                    </a:lnTo>
                    <a:lnTo>
                      <a:pt x="2060" y="1"/>
                    </a:lnTo>
                    <a:lnTo>
                      <a:pt x="2260" y="1"/>
                    </a:lnTo>
                    <a:lnTo>
                      <a:pt x="2461" y="51"/>
                    </a:lnTo>
                    <a:lnTo>
                      <a:pt x="2662" y="101"/>
                    </a:lnTo>
                    <a:lnTo>
                      <a:pt x="2863" y="151"/>
                    </a:lnTo>
                    <a:lnTo>
                      <a:pt x="3039" y="252"/>
                    </a:lnTo>
                    <a:lnTo>
                      <a:pt x="3215" y="352"/>
                    </a:lnTo>
                    <a:lnTo>
                      <a:pt x="3365" y="478"/>
                    </a:lnTo>
                    <a:lnTo>
                      <a:pt x="3516" y="603"/>
                    </a:lnTo>
                    <a:lnTo>
                      <a:pt x="3641" y="754"/>
                    </a:lnTo>
                    <a:lnTo>
                      <a:pt x="3767" y="905"/>
                    </a:lnTo>
                    <a:lnTo>
                      <a:pt x="3867" y="1080"/>
                    </a:lnTo>
                    <a:lnTo>
                      <a:pt x="3943" y="1256"/>
                    </a:lnTo>
                    <a:lnTo>
                      <a:pt x="4018" y="1457"/>
                    </a:lnTo>
                    <a:lnTo>
                      <a:pt x="4068" y="1633"/>
                    </a:lnTo>
                    <a:lnTo>
                      <a:pt x="4093" y="1834"/>
                    </a:lnTo>
                    <a:lnTo>
                      <a:pt x="4118" y="2060"/>
                    </a:lnTo>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47"/>
              <p:cNvSpPr/>
              <p:nvPr/>
            </p:nvSpPr>
            <p:spPr>
              <a:xfrm>
                <a:off x="4994965" y="2972468"/>
                <a:ext cx="145156" cy="145819"/>
              </a:xfrm>
              <a:custGeom>
                <a:rect b="b" l="l" r="r" t="t"/>
                <a:pathLst>
                  <a:path extrusionOk="0" h="5500" w="5475">
                    <a:moveTo>
                      <a:pt x="2738" y="1"/>
                    </a:moveTo>
                    <a:lnTo>
                      <a:pt x="2461" y="26"/>
                    </a:lnTo>
                    <a:lnTo>
                      <a:pt x="2185" y="51"/>
                    </a:lnTo>
                    <a:lnTo>
                      <a:pt x="1909" y="126"/>
                    </a:lnTo>
                    <a:lnTo>
                      <a:pt x="1658" y="227"/>
                    </a:lnTo>
                    <a:lnTo>
                      <a:pt x="1432" y="327"/>
                    </a:lnTo>
                    <a:lnTo>
                      <a:pt x="1206" y="478"/>
                    </a:lnTo>
                    <a:lnTo>
                      <a:pt x="980" y="628"/>
                    </a:lnTo>
                    <a:lnTo>
                      <a:pt x="804" y="804"/>
                    </a:lnTo>
                    <a:lnTo>
                      <a:pt x="604" y="1005"/>
                    </a:lnTo>
                    <a:lnTo>
                      <a:pt x="453" y="1206"/>
                    </a:lnTo>
                    <a:lnTo>
                      <a:pt x="327" y="1432"/>
                    </a:lnTo>
                    <a:lnTo>
                      <a:pt x="202" y="1683"/>
                    </a:lnTo>
                    <a:lnTo>
                      <a:pt x="101" y="1934"/>
                    </a:lnTo>
                    <a:lnTo>
                      <a:pt x="51" y="2185"/>
                    </a:lnTo>
                    <a:lnTo>
                      <a:pt x="1" y="2461"/>
                    </a:lnTo>
                    <a:lnTo>
                      <a:pt x="1" y="2737"/>
                    </a:lnTo>
                    <a:lnTo>
                      <a:pt x="1" y="3014"/>
                    </a:lnTo>
                    <a:lnTo>
                      <a:pt x="51" y="3290"/>
                    </a:lnTo>
                    <a:lnTo>
                      <a:pt x="101" y="3566"/>
                    </a:lnTo>
                    <a:lnTo>
                      <a:pt x="202" y="3817"/>
                    </a:lnTo>
                    <a:lnTo>
                      <a:pt x="327" y="4043"/>
                    </a:lnTo>
                    <a:lnTo>
                      <a:pt x="453" y="4269"/>
                    </a:lnTo>
                    <a:lnTo>
                      <a:pt x="604" y="4495"/>
                    </a:lnTo>
                    <a:lnTo>
                      <a:pt x="804" y="4696"/>
                    </a:lnTo>
                    <a:lnTo>
                      <a:pt x="980" y="4872"/>
                    </a:lnTo>
                    <a:lnTo>
                      <a:pt x="1206" y="5022"/>
                    </a:lnTo>
                    <a:lnTo>
                      <a:pt x="1432" y="5148"/>
                    </a:lnTo>
                    <a:lnTo>
                      <a:pt x="1658" y="5273"/>
                    </a:lnTo>
                    <a:lnTo>
                      <a:pt x="1909" y="5374"/>
                    </a:lnTo>
                    <a:lnTo>
                      <a:pt x="2185" y="5424"/>
                    </a:lnTo>
                    <a:lnTo>
                      <a:pt x="2461" y="5474"/>
                    </a:lnTo>
                    <a:lnTo>
                      <a:pt x="2738" y="5499"/>
                    </a:lnTo>
                    <a:lnTo>
                      <a:pt x="3014" y="5474"/>
                    </a:lnTo>
                    <a:lnTo>
                      <a:pt x="3290" y="5424"/>
                    </a:lnTo>
                    <a:lnTo>
                      <a:pt x="3541" y="5374"/>
                    </a:lnTo>
                    <a:lnTo>
                      <a:pt x="3792" y="5273"/>
                    </a:lnTo>
                    <a:lnTo>
                      <a:pt x="4043" y="5148"/>
                    </a:lnTo>
                    <a:lnTo>
                      <a:pt x="4269" y="5022"/>
                    </a:lnTo>
                    <a:lnTo>
                      <a:pt x="4470" y="4872"/>
                    </a:lnTo>
                    <a:lnTo>
                      <a:pt x="4671" y="4696"/>
                    </a:lnTo>
                    <a:lnTo>
                      <a:pt x="4847" y="4495"/>
                    </a:lnTo>
                    <a:lnTo>
                      <a:pt x="4997" y="4269"/>
                    </a:lnTo>
                    <a:lnTo>
                      <a:pt x="5148" y="4043"/>
                    </a:lnTo>
                    <a:lnTo>
                      <a:pt x="5274" y="3817"/>
                    </a:lnTo>
                    <a:lnTo>
                      <a:pt x="5349" y="3566"/>
                    </a:lnTo>
                    <a:lnTo>
                      <a:pt x="5424" y="3290"/>
                    </a:lnTo>
                    <a:lnTo>
                      <a:pt x="5474" y="3014"/>
                    </a:lnTo>
                    <a:lnTo>
                      <a:pt x="5474" y="2737"/>
                    </a:lnTo>
                    <a:lnTo>
                      <a:pt x="5474" y="2461"/>
                    </a:lnTo>
                    <a:lnTo>
                      <a:pt x="5424" y="2185"/>
                    </a:lnTo>
                    <a:lnTo>
                      <a:pt x="5349" y="1934"/>
                    </a:lnTo>
                    <a:lnTo>
                      <a:pt x="5274" y="1683"/>
                    </a:lnTo>
                    <a:lnTo>
                      <a:pt x="5148" y="1432"/>
                    </a:lnTo>
                    <a:lnTo>
                      <a:pt x="4997" y="1206"/>
                    </a:lnTo>
                    <a:lnTo>
                      <a:pt x="4847" y="1005"/>
                    </a:lnTo>
                    <a:lnTo>
                      <a:pt x="4671" y="804"/>
                    </a:lnTo>
                    <a:lnTo>
                      <a:pt x="4470" y="628"/>
                    </a:lnTo>
                    <a:lnTo>
                      <a:pt x="4269" y="478"/>
                    </a:lnTo>
                    <a:lnTo>
                      <a:pt x="4043" y="327"/>
                    </a:lnTo>
                    <a:lnTo>
                      <a:pt x="3792" y="227"/>
                    </a:lnTo>
                    <a:lnTo>
                      <a:pt x="3541" y="126"/>
                    </a:lnTo>
                    <a:lnTo>
                      <a:pt x="3290" y="51"/>
                    </a:lnTo>
                    <a:lnTo>
                      <a:pt x="3014" y="26"/>
                    </a:lnTo>
                    <a:lnTo>
                      <a:pt x="2738"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47"/>
              <p:cNvSpPr/>
              <p:nvPr/>
            </p:nvSpPr>
            <p:spPr>
              <a:xfrm>
                <a:off x="5522193" y="2935855"/>
                <a:ext cx="145129" cy="145819"/>
              </a:xfrm>
              <a:custGeom>
                <a:rect b="b" l="l" r="r" t="t"/>
                <a:pathLst>
                  <a:path extrusionOk="0" h="5500" w="5474">
                    <a:moveTo>
                      <a:pt x="2737" y="1"/>
                    </a:moveTo>
                    <a:lnTo>
                      <a:pt x="2461" y="26"/>
                    </a:lnTo>
                    <a:lnTo>
                      <a:pt x="2185" y="76"/>
                    </a:lnTo>
                    <a:lnTo>
                      <a:pt x="1933" y="126"/>
                    </a:lnTo>
                    <a:lnTo>
                      <a:pt x="1682" y="227"/>
                    </a:lnTo>
                    <a:lnTo>
                      <a:pt x="1431" y="352"/>
                    </a:lnTo>
                    <a:lnTo>
                      <a:pt x="1205" y="478"/>
                    </a:lnTo>
                    <a:lnTo>
                      <a:pt x="1004" y="628"/>
                    </a:lnTo>
                    <a:lnTo>
                      <a:pt x="804" y="804"/>
                    </a:lnTo>
                    <a:lnTo>
                      <a:pt x="628" y="1005"/>
                    </a:lnTo>
                    <a:lnTo>
                      <a:pt x="477" y="1231"/>
                    </a:lnTo>
                    <a:lnTo>
                      <a:pt x="327" y="1457"/>
                    </a:lnTo>
                    <a:lnTo>
                      <a:pt x="201" y="1683"/>
                    </a:lnTo>
                    <a:lnTo>
                      <a:pt x="126" y="1934"/>
                    </a:lnTo>
                    <a:lnTo>
                      <a:pt x="50" y="2210"/>
                    </a:lnTo>
                    <a:lnTo>
                      <a:pt x="0" y="2461"/>
                    </a:lnTo>
                    <a:lnTo>
                      <a:pt x="0" y="2763"/>
                    </a:lnTo>
                    <a:lnTo>
                      <a:pt x="0" y="3039"/>
                    </a:lnTo>
                    <a:lnTo>
                      <a:pt x="50" y="3315"/>
                    </a:lnTo>
                    <a:lnTo>
                      <a:pt x="126" y="3566"/>
                    </a:lnTo>
                    <a:lnTo>
                      <a:pt x="201" y="3817"/>
                    </a:lnTo>
                    <a:lnTo>
                      <a:pt x="327" y="4068"/>
                    </a:lnTo>
                    <a:lnTo>
                      <a:pt x="477" y="4294"/>
                    </a:lnTo>
                    <a:lnTo>
                      <a:pt x="628" y="4495"/>
                    </a:lnTo>
                    <a:lnTo>
                      <a:pt x="804" y="4696"/>
                    </a:lnTo>
                    <a:lnTo>
                      <a:pt x="1004" y="4872"/>
                    </a:lnTo>
                    <a:lnTo>
                      <a:pt x="1205" y="5022"/>
                    </a:lnTo>
                    <a:lnTo>
                      <a:pt x="1431" y="5173"/>
                    </a:lnTo>
                    <a:lnTo>
                      <a:pt x="1682" y="5273"/>
                    </a:lnTo>
                    <a:lnTo>
                      <a:pt x="1933" y="5374"/>
                    </a:lnTo>
                    <a:lnTo>
                      <a:pt x="2185" y="5449"/>
                    </a:lnTo>
                    <a:lnTo>
                      <a:pt x="2461" y="5474"/>
                    </a:lnTo>
                    <a:lnTo>
                      <a:pt x="2737" y="5499"/>
                    </a:lnTo>
                    <a:lnTo>
                      <a:pt x="3013" y="5474"/>
                    </a:lnTo>
                    <a:lnTo>
                      <a:pt x="3289" y="5449"/>
                    </a:lnTo>
                    <a:lnTo>
                      <a:pt x="3565" y="5374"/>
                    </a:lnTo>
                    <a:lnTo>
                      <a:pt x="3817" y="5273"/>
                    </a:lnTo>
                    <a:lnTo>
                      <a:pt x="4043" y="5173"/>
                    </a:lnTo>
                    <a:lnTo>
                      <a:pt x="4268" y="5022"/>
                    </a:lnTo>
                    <a:lnTo>
                      <a:pt x="4494" y="4872"/>
                    </a:lnTo>
                    <a:lnTo>
                      <a:pt x="4670" y="4696"/>
                    </a:lnTo>
                    <a:lnTo>
                      <a:pt x="4846" y="4495"/>
                    </a:lnTo>
                    <a:lnTo>
                      <a:pt x="5022" y="4294"/>
                    </a:lnTo>
                    <a:lnTo>
                      <a:pt x="5147" y="4068"/>
                    </a:lnTo>
                    <a:lnTo>
                      <a:pt x="5273" y="3817"/>
                    </a:lnTo>
                    <a:lnTo>
                      <a:pt x="5373" y="3566"/>
                    </a:lnTo>
                    <a:lnTo>
                      <a:pt x="5423" y="3315"/>
                    </a:lnTo>
                    <a:lnTo>
                      <a:pt x="5474" y="3039"/>
                    </a:lnTo>
                    <a:lnTo>
                      <a:pt x="5474" y="2763"/>
                    </a:lnTo>
                    <a:lnTo>
                      <a:pt x="5474" y="2461"/>
                    </a:lnTo>
                    <a:lnTo>
                      <a:pt x="5423" y="2210"/>
                    </a:lnTo>
                    <a:lnTo>
                      <a:pt x="5373" y="1934"/>
                    </a:lnTo>
                    <a:lnTo>
                      <a:pt x="5273" y="1683"/>
                    </a:lnTo>
                    <a:lnTo>
                      <a:pt x="5147" y="1457"/>
                    </a:lnTo>
                    <a:lnTo>
                      <a:pt x="5022" y="1231"/>
                    </a:lnTo>
                    <a:lnTo>
                      <a:pt x="4846" y="1005"/>
                    </a:lnTo>
                    <a:lnTo>
                      <a:pt x="4670" y="804"/>
                    </a:lnTo>
                    <a:lnTo>
                      <a:pt x="4494" y="628"/>
                    </a:lnTo>
                    <a:lnTo>
                      <a:pt x="4268" y="478"/>
                    </a:lnTo>
                    <a:lnTo>
                      <a:pt x="4043" y="352"/>
                    </a:lnTo>
                    <a:lnTo>
                      <a:pt x="3817" y="227"/>
                    </a:lnTo>
                    <a:lnTo>
                      <a:pt x="3565" y="126"/>
                    </a:lnTo>
                    <a:lnTo>
                      <a:pt x="3289" y="76"/>
                    </a:lnTo>
                    <a:lnTo>
                      <a:pt x="3013" y="26"/>
                    </a:lnTo>
                    <a:lnTo>
                      <a:pt x="2737"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47"/>
              <p:cNvSpPr/>
              <p:nvPr/>
            </p:nvSpPr>
            <p:spPr>
              <a:xfrm>
                <a:off x="5321811" y="2990444"/>
                <a:ext cx="145819" cy="145819"/>
              </a:xfrm>
              <a:custGeom>
                <a:rect b="b" l="l" r="r" t="t"/>
                <a:pathLst>
                  <a:path extrusionOk="0" h="5500" w="5500">
                    <a:moveTo>
                      <a:pt x="2763" y="1"/>
                    </a:moveTo>
                    <a:lnTo>
                      <a:pt x="2461" y="26"/>
                    </a:lnTo>
                    <a:lnTo>
                      <a:pt x="2210" y="76"/>
                    </a:lnTo>
                    <a:lnTo>
                      <a:pt x="1934" y="126"/>
                    </a:lnTo>
                    <a:lnTo>
                      <a:pt x="1683" y="227"/>
                    </a:lnTo>
                    <a:lnTo>
                      <a:pt x="1457" y="352"/>
                    </a:lnTo>
                    <a:lnTo>
                      <a:pt x="1206" y="478"/>
                    </a:lnTo>
                    <a:lnTo>
                      <a:pt x="1005" y="628"/>
                    </a:lnTo>
                    <a:lnTo>
                      <a:pt x="804" y="804"/>
                    </a:lnTo>
                    <a:lnTo>
                      <a:pt x="628" y="1005"/>
                    </a:lnTo>
                    <a:lnTo>
                      <a:pt x="478" y="1231"/>
                    </a:lnTo>
                    <a:lnTo>
                      <a:pt x="352" y="1457"/>
                    </a:lnTo>
                    <a:lnTo>
                      <a:pt x="227" y="1683"/>
                    </a:lnTo>
                    <a:lnTo>
                      <a:pt x="126" y="1934"/>
                    </a:lnTo>
                    <a:lnTo>
                      <a:pt x="76" y="2210"/>
                    </a:lnTo>
                    <a:lnTo>
                      <a:pt x="26" y="2461"/>
                    </a:lnTo>
                    <a:lnTo>
                      <a:pt x="1" y="2762"/>
                    </a:lnTo>
                    <a:lnTo>
                      <a:pt x="26" y="3039"/>
                    </a:lnTo>
                    <a:lnTo>
                      <a:pt x="76" y="3315"/>
                    </a:lnTo>
                    <a:lnTo>
                      <a:pt x="126" y="3566"/>
                    </a:lnTo>
                    <a:lnTo>
                      <a:pt x="227" y="3817"/>
                    </a:lnTo>
                    <a:lnTo>
                      <a:pt x="352" y="4068"/>
                    </a:lnTo>
                    <a:lnTo>
                      <a:pt x="478" y="4294"/>
                    </a:lnTo>
                    <a:lnTo>
                      <a:pt x="628" y="4495"/>
                    </a:lnTo>
                    <a:lnTo>
                      <a:pt x="804" y="4696"/>
                    </a:lnTo>
                    <a:lnTo>
                      <a:pt x="1005" y="4871"/>
                    </a:lnTo>
                    <a:lnTo>
                      <a:pt x="1206" y="5022"/>
                    </a:lnTo>
                    <a:lnTo>
                      <a:pt x="1457" y="5173"/>
                    </a:lnTo>
                    <a:lnTo>
                      <a:pt x="1683" y="5273"/>
                    </a:lnTo>
                    <a:lnTo>
                      <a:pt x="1934" y="5374"/>
                    </a:lnTo>
                    <a:lnTo>
                      <a:pt x="2210" y="5449"/>
                    </a:lnTo>
                    <a:lnTo>
                      <a:pt x="2461" y="5474"/>
                    </a:lnTo>
                    <a:lnTo>
                      <a:pt x="2763" y="5499"/>
                    </a:lnTo>
                    <a:lnTo>
                      <a:pt x="3039" y="5474"/>
                    </a:lnTo>
                    <a:lnTo>
                      <a:pt x="3315" y="5449"/>
                    </a:lnTo>
                    <a:lnTo>
                      <a:pt x="3566" y="5374"/>
                    </a:lnTo>
                    <a:lnTo>
                      <a:pt x="3817" y="5273"/>
                    </a:lnTo>
                    <a:lnTo>
                      <a:pt x="4068" y="5173"/>
                    </a:lnTo>
                    <a:lnTo>
                      <a:pt x="4294" y="5022"/>
                    </a:lnTo>
                    <a:lnTo>
                      <a:pt x="4495" y="4871"/>
                    </a:lnTo>
                    <a:lnTo>
                      <a:pt x="4696" y="4696"/>
                    </a:lnTo>
                    <a:lnTo>
                      <a:pt x="4872" y="4495"/>
                    </a:lnTo>
                    <a:lnTo>
                      <a:pt x="5022" y="4294"/>
                    </a:lnTo>
                    <a:lnTo>
                      <a:pt x="5173" y="4068"/>
                    </a:lnTo>
                    <a:lnTo>
                      <a:pt x="5273" y="3817"/>
                    </a:lnTo>
                    <a:lnTo>
                      <a:pt x="5374" y="3566"/>
                    </a:lnTo>
                    <a:lnTo>
                      <a:pt x="5449" y="3315"/>
                    </a:lnTo>
                    <a:lnTo>
                      <a:pt x="5474" y="3039"/>
                    </a:lnTo>
                    <a:lnTo>
                      <a:pt x="5499" y="2762"/>
                    </a:lnTo>
                    <a:lnTo>
                      <a:pt x="5474" y="2461"/>
                    </a:lnTo>
                    <a:lnTo>
                      <a:pt x="5449" y="2210"/>
                    </a:lnTo>
                    <a:lnTo>
                      <a:pt x="5374" y="1934"/>
                    </a:lnTo>
                    <a:lnTo>
                      <a:pt x="5273" y="1683"/>
                    </a:lnTo>
                    <a:lnTo>
                      <a:pt x="5173" y="1457"/>
                    </a:lnTo>
                    <a:lnTo>
                      <a:pt x="5022" y="1231"/>
                    </a:lnTo>
                    <a:lnTo>
                      <a:pt x="4872" y="1005"/>
                    </a:lnTo>
                    <a:lnTo>
                      <a:pt x="4696" y="804"/>
                    </a:lnTo>
                    <a:lnTo>
                      <a:pt x="4495" y="628"/>
                    </a:lnTo>
                    <a:lnTo>
                      <a:pt x="4294" y="478"/>
                    </a:lnTo>
                    <a:lnTo>
                      <a:pt x="4068" y="352"/>
                    </a:lnTo>
                    <a:lnTo>
                      <a:pt x="3817" y="227"/>
                    </a:lnTo>
                    <a:lnTo>
                      <a:pt x="3566" y="126"/>
                    </a:lnTo>
                    <a:lnTo>
                      <a:pt x="3315" y="76"/>
                    </a:lnTo>
                    <a:lnTo>
                      <a:pt x="3039" y="26"/>
                    </a:lnTo>
                    <a:lnTo>
                      <a:pt x="2763"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47"/>
              <p:cNvSpPr/>
              <p:nvPr/>
            </p:nvSpPr>
            <p:spPr>
              <a:xfrm>
                <a:off x="6495387" y="2672267"/>
                <a:ext cx="181743" cy="181743"/>
              </a:xfrm>
              <a:custGeom>
                <a:rect b="b" l="l" r="r" t="t"/>
                <a:pathLst>
                  <a:path extrusionOk="0" h="6855" w="6855">
                    <a:moveTo>
                      <a:pt x="3415" y="0"/>
                    </a:moveTo>
                    <a:lnTo>
                      <a:pt x="3064" y="25"/>
                    </a:lnTo>
                    <a:lnTo>
                      <a:pt x="2737" y="76"/>
                    </a:lnTo>
                    <a:lnTo>
                      <a:pt x="2411" y="151"/>
                    </a:lnTo>
                    <a:lnTo>
                      <a:pt x="2084" y="276"/>
                    </a:lnTo>
                    <a:lnTo>
                      <a:pt x="1783" y="427"/>
                    </a:lnTo>
                    <a:lnTo>
                      <a:pt x="1507" y="603"/>
                    </a:lnTo>
                    <a:lnTo>
                      <a:pt x="1231" y="779"/>
                    </a:lnTo>
                    <a:lnTo>
                      <a:pt x="1005" y="1004"/>
                    </a:lnTo>
                    <a:lnTo>
                      <a:pt x="779" y="1256"/>
                    </a:lnTo>
                    <a:lnTo>
                      <a:pt x="578" y="1507"/>
                    </a:lnTo>
                    <a:lnTo>
                      <a:pt x="402" y="1808"/>
                    </a:lnTo>
                    <a:lnTo>
                      <a:pt x="252" y="2109"/>
                    </a:lnTo>
                    <a:lnTo>
                      <a:pt x="151" y="2411"/>
                    </a:lnTo>
                    <a:lnTo>
                      <a:pt x="51" y="2737"/>
                    </a:lnTo>
                    <a:lnTo>
                      <a:pt x="1" y="3088"/>
                    </a:lnTo>
                    <a:lnTo>
                      <a:pt x="1" y="3440"/>
                    </a:lnTo>
                    <a:lnTo>
                      <a:pt x="1" y="3791"/>
                    </a:lnTo>
                    <a:lnTo>
                      <a:pt x="51" y="4118"/>
                    </a:lnTo>
                    <a:lnTo>
                      <a:pt x="151" y="4444"/>
                    </a:lnTo>
                    <a:lnTo>
                      <a:pt x="252" y="4771"/>
                    </a:lnTo>
                    <a:lnTo>
                      <a:pt x="402" y="5072"/>
                    </a:lnTo>
                    <a:lnTo>
                      <a:pt x="578" y="5348"/>
                    </a:lnTo>
                    <a:lnTo>
                      <a:pt x="779" y="5624"/>
                    </a:lnTo>
                    <a:lnTo>
                      <a:pt x="1005" y="5850"/>
                    </a:lnTo>
                    <a:lnTo>
                      <a:pt x="1231" y="6076"/>
                    </a:lnTo>
                    <a:lnTo>
                      <a:pt x="1507" y="6277"/>
                    </a:lnTo>
                    <a:lnTo>
                      <a:pt x="1783" y="6453"/>
                    </a:lnTo>
                    <a:lnTo>
                      <a:pt x="2084" y="6603"/>
                    </a:lnTo>
                    <a:lnTo>
                      <a:pt x="2411" y="6704"/>
                    </a:lnTo>
                    <a:lnTo>
                      <a:pt x="2737" y="6804"/>
                    </a:lnTo>
                    <a:lnTo>
                      <a:pt x="3064" y="6855"/>
                    </a:lnTo>
                    <a:lnTo>
                      <a:pt x="3767" y="6855"/>
                    </a:lnTo>
                    <a:lnTo>
                      <a:pt x="4118" y="6804"/>
                    </a:lnTo>
                    <a:lnTo>
                      <a:pt x="4445" y="6704"/>
                    </a:lnTo>
                    <a:lnTo>
                      <a:pt x="4746" y="6603"/>
                    </a:lnTo>
                    <a:lnTo>
                      <a:pt x="5047" y="6453"/>
                    </a:lnTo>
                    <a:lnTo>
                      <a:pt x="5348" y="6277"/>
                    </a:lnTo>
                    <a:lnTo>
                      <a:pt x="5600" y="6076"/>
                    </a:lnTo>
                    <a:lnTo>
                      <a:pt x="5851" y="5850"/>
                    </a:lnTo>
                    <a:lnTo>
                      <a:pt x="6077" y="5624"/>
                    </a:lnTo>
                    <a:lnTo>
                      <a:pt x="6252" y="5348"/>
                    </a:lnTo>
                    <a:lnTo>
                      <a:pt x="6428" y="5072"/>
                    </a:lnTo>
                    <a:lnTo>
                      <a:pt x="6579" y="4771"/>
                    </a:lnTo>
                    <a:lnTo>
                      <a:pt x="6704" y="4444"/>
                    </a:lnTo>
                    <a:lnTo>
                      <a:pt x="6780" y="4118"/>
                    </a:lnTo>
                    <a:lnTo>
                      <a:pt x="6830" y="3791"/>
                    </a:lnTo>
                    <a:lnTo>
                      <a:pt x="6855" y="3440"/>
                    </a:lnTo>
                    <a:lnTo>
                      <a:pt x="6830" y="3088"/>
                    </a:lnTo>
                    <a:lnTo>
                      <a:pt x="6780" y="2737"/>
                    </a:lnTo>
                    <a:lnTo>
                      <a:pt x="6704" y="2411"/>
                    </a:lnTo>
                    <a:lnTo>
                      <a:pt x="6579" y="2109"/>
                    </a:lnTo>
                    <a:lnTo>
                      <a:pt x="6428" y="1808"/>
                    </a:lnTo>
                    <a:lnTo>
                      <a:pt x="6252" y="1507"/>
                    </a:lnTo>
                    <a:lnTo>
                      <a:pt x="6077" y="1256"/>
                    </a:lnTo>
                    <a:lnTo>
                      <a:pt x="5851" y="1004"/>
                    </a:lnTo>
                    <a:lnTo>
                      <a:pt x="5600" y="779"/>
                    </a:lnTo>
                    <a:lnTo>
                      <a:pt x="5348" y="603"/>
                    </a:lnTo>
                    <a:lnTo>
                      <a:pt x="5047" y="427"/>
                    </a:lnTo>
                    <a:lnTo>
                      <a:pt x="4746" y="276"/>
                    </a:lnTo>
                    <a:lnTo>
                      <a:pt x="4445" y="151"/>
                    </a:lnTo>
                    <a:lnTo>
                      <a:pt x="4118" y="76"/>
                    </a:lnTo>
                    <a:lnTo>
                      <a:pt x="3767" y="25"/>
                    </a:lnTo>
                    <a:lnTo>
                      <a:pt x="3415" y="0"/>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47"/>
              <p:cNvSpPr/>
              <p:nvPr/>
            </p:nvSpPr>
            <p:spPr>
              <a:xfrm>
                <a:off x="6404184" y="2881265"/>
                <a:ext cx="181770" cy="182433"/>
              </a:xfrm>
              <a:custGeom>
                <a:rect b="b" l="l" r="r" t="t"/>
                <a:pathLst>
                  <a:path extrusionOk="0" h="6881" w="6856">
                    <a:moveTo>
                      <a:pt x="3441" y="1"/>
                    </a:moveTo>
                    <a:lnTo>
                      <a:pt x="3089" y="26"/>
                    </a:lnTo>
                    <a:lnTo>
                      <a:pt x="2738" y="76"/>
                    </a:lnTo>
                    <a:lnTo>
                      <a:pt x="2411" y="177"/>
                    </a:lnTo>
                    <a:lnTo>
                      <a:pt x="2085" y="277"/>
                    </a:lnTo>
                    <a:lnTo>
                      <a:pt x="1783" y="428"/>
                    </a:lnTo>
                    <a:lnTo>
                      <a:pt x="1507" y="604"/>
                    </a:lnTo>
                    <a:lnTo>
                      <a:pt x="1256" y="804"/>
                    </a:lnTo>
                    <a:lnTo>
                      <a:pt x="1005" y="1005"/>
                    </a:lnTo>
                    <a:lnTo>
                      <a:pt x="779" y="1256"/>
                    </a:lnTo>
                    <a:lnTo>
                      <a:pt x="578" y="1533"/>
                    </a:lnTo>
                    <a:lnTo>
                      <a:pt x="403" y="1809"/>
                    </a:lnTo>
                    <a:lnTo>
                      <a:pt x="277" y="2110"/>
                    </a:lnTo>
                    <a:lnTo>
                      <a:pt x="151" y="2411"/>
                    </a:lnTo>
                    <a:lnTo>
                      <a:pt x="76" y="2738"/>
                    </a:lnTo>
                    <a:lnTo>
                      <a:pt x="26" y="3089"/>
                    </a:lnTo>
                    <a:lnTo>
                      <a:pt x="1" y="3441"/>
                    </a:lnTo>
                    <a:lnTo>
                      <a:pt x="26" y="3792"/>
                    </a:lnTo>
                    <a:lnTo>
                      <a:pt x="76" y="4144"/>
                    </a:lnTo>
                    <a:lnTo>
                      <a:pt x="151" y="4470"/>
                    </a:lnTo>
                    <a:lnTo>
                      <a:pt x="277" y="4771"/>
                    </a:lnTo>
                    <a:lnTo>
                      <a:pt x="403" y="5073"/>
                    </a:lnTo>
                    <a:lnTo>
                      <a:pt x="578" y="5349"/>
                    </a:lnTo>
                    <a:lnTo>
                      <a:pt x="779" y="5625"/>
                    </a:lnTo>
                    <a:lnTo>
                      <a:pt x="1005" y="5876"/>
                    </a:lnTo>
                    <a:lnTo>
                      <a:pt x="1256" y="6077"/>
                    </a:lnTo>
                    <a:lnTo>
                      <a:pt x="1507" y="6278"/>
                    </a:lnTo>
                    <a:lnTo>
                      <a:pt x="1783" y="6454"/>
                    </a:lnTo>
                    <a:lnTo>
                      <a:pt x="2085" y="6604"/>
                    </a:lnTo>
                    <a:lnTo>
                      <a:pt x="2411" y="6705"/>
                    </a:lnTo>
                    <a:lnTo>
                      <a:pt x="2738" y="6805"/>
                    </a:lnTo>
                    <a:lnTo>
                      <a:pt x="3089" y="6855"/>
                    </a:lnTo>
                    <a:lnTo>
                      <a:pt x="3441" y="6880"/>
                    </a:lnTo>
                    <a:lnTo>
                      <a:pt x="3792" y="6855"/>
                    </a:lnTo>
                    <a:lnTo>
                      <a:pt x="4118" y="6805"/>
                    </a:lnTo>
                    <a:lnTo>
                      <a:pt x="4445" y="6705"/>
                    </a:lnTo>
                    <a:lnTo>
                      <a:pt x="4771" y="6604"/>
                    </a:lnTo>
                    <a:lnTo>
                      <a:pt x="5073" y="6454"/>
                    </a:lnTo>
                    <a:lnTo>
                      <a:pt x="5349" y="6278"/>
                    </a:lnTo>
                    <a:lnTo>
                      <a:pt x="5625" y="6077"/>
                    </a:lnTo>
                    <a:lnTo>
                      <a:pt x="5851" y="5876"/>
                    </a:lnTo>
                    <a:lnTo>
                      <a:pt x="6077" y="5625"/>
                    </a:lnTo>
                    <a:lnTo>
                      <a:pt x="6278" y="5349"/>
                    </a:lnTo>
                    <a:lnTo>
                      <a:pt x="6453" y="5073"/>
                    </a:lnTo>
                    <a:lnTo>
                      <a:pt x="6579" y="4771"/>
                    </a:lnTo>
                    <a:lnTo>
                      <a:pt x="6705" y="4470"/>
                    </a:lnTo>
                    <a:lnTo>
                      <a:pt x="6780" y="4144"/>
                    </a:lnTo>
                    <a:lnTo>
                      <a:pt x="6855" y="3792"/>
                    </a:lnTo>
                    <a:lnTo>
                      <a:pt x="6855" y="3441"/>
                    </a:lnTo>
                    <a:lnTo>
                      <a:pt x="6855" y="3089"/>
                    </a:lnTo>
                    <a:lnTo>
                      <a:pt x="6780" y="2738"/>
                    </a:lnTo>
                    <a:lnTo>
                      <a:pt x="6705" y="2411"/>
                    </a:lnTo>
                    <a:lnTo>
                      <a:pt x="6579" y="2110"/>
                    </a:lnTo>
                    <a:lnTo>
                      <a:pt x="6453" y="1809"/>
                    </a:lnTo>
                    <a:lnTo>
                      <a:pt x="6278" y="1533"/>
                    </a:lnTo>
                    <a:lnTo>
                      <a:pt x="6077" y="1256"/>
                    </a:lnTo>
                    <a:lnTo>
                      <a:pt x="5851" y="1005"/>
                    </a:lnTo>
                    <a:lnTo>
                      <a:pt x="5625" y="804"/>
                    </a:lnTo>
                    <a:lnTo>
                      <a:pt x="5349" y="604"/>
                    </a:lnTo>
                    <a:lnTo>
                      <a:pt x="5073" y="428"/>
                    </a:lnTo>
                    <a:lnTo>
                      <a:pt x="4771" y="277"/>
                    </a:lnTo>
                    <a:lnTo>
                      <a:pt x="4445" y="177"/>
                    </a:lnTo>
                    <a:lnTo>
                      <a:pt x="4118" y="76"/>
                    </a:lnTo>
                    <a:lnTo>
                      <a:pt x="3792" y="26"/>
                    </a:lnTo>
                    <a:lnTo>
                      <a:pt x="3441"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47"/>
              <p:cNvSpPr/>
              <p:nvPr/>
            </p:nvSpPr>
            <p:spPr>
              <a:xfrm>
                <a:off x="5594731" y="2872622"/>
                <a:ext cx="145819" cy="145129"/>
              </a:xfrm>
              <a:custGeom>
                <a:rect b="b" l="l" r="r" t="t"/>
                <a:pathLst>
                  <a:path extrusionOk="0" h="5474" w="5500">
                    <a:moveTo>
                      <a:pt x="2461" y="1"/>
                    </a:moveTo>
                    <a:lnTo>
                      <a:pt x="2185" y="51"/>
                    </a:lnTo>
                    <a:lnTo>
                      <a:pt x="1934" y="126"/>
                    </a:lnTo>
                    <a:lnTo>
                      <a:pt x="1683" y="201"/>
                    </a:lnTo>
                    <a:lnTo>
                      <a:pt x="1432" y="327"/>
                    </a:lnTo>
                    <a:lnTo>
                      <a:pt x="1206" y="453"/>
                    </a:lnTo>
                    <a:lnTo>
                      <a:pt x="1005" y="628"/>
                    </a:lnTo>
                    <a:lnTo>
                      <a:pt x="804" y="804"/>
                    </a:lnTo>
                    <a:lnTo>
                      <a:pt x="629" y="980"/>
                    </a:lnTo>
                    <a:lnTo>
                      <a:pt x="478" y="1206"/>
                    </a:lnTo>
                    <a:lnTo>
                      <a:pt x="327" y="1432"/>
                    </a:lnTo>
                    <a:lnTo>
                      <a:pt x="227" y="1658"/>
                    </a:lnTo>
                    <a:lnTo>
                      <a:pt x="126" y="1934"/>
                    </a:lnTo>
                    <a:lnTo>
                      <a:pt x="51" y="2185"/>
                    </a:lnTo>
                    <a:lnTo>
                      <a:pt x="26" y="2461"/>
                    </a:lnTo>
                    <a:lnTo>
                      <a:pt x="1" y="2737"/>
                    </a:lnTo>
                    <a:lnTo>
                      <a:pt x="26" y="3013"/>
                    </a:lnTo>
                    <a:lnTo>
                      <a:pt x="51" y="3290"/>
                    </a:lnTo>
                    <a:lnTo>
                      <a:pt x="126" y="3566"/>
                    </a:lnTo>
                    <a:lnTo>
                      <a:pt x="227" y="3817"/>
                    </a:lnTo>
                    <a:lnTo>
                      <a:pt x="327" y="4043"/>
                    </a:lnTo>
                    <a:lnTo>
                      <a:pt x="478" y="4269"/>
                    </a:lnTo>
                    <a:lnTo>
                      <a:pt x="629" y="4495"/>
                    </a:lnTo>
                    <a:lnTo>
                      <a:pt x="804" y="4671"/>
                    </a:lnTo>
                    <a:lnTo>
                      <a:pt x="1005" y="4846"/>
                    </a:lnTo>
                    <a:lnTo>
                      <a:pt x="1206" y="5022"/>
                    </a:lnTo>
                    <a:lnTo>
                      <a:pt x="1432" y="5148"/>
                    </a:lnTo>
                    <a:lnTo>
                      <a:pt x="1683" y="5273"/>
                    </a:lnTo>
                    <a:lnTo>
                      <a:pt x="1934" y="5348"/>
                    </a:lnTo>
                    <a:lnTo>
                      <a:pt x="2185" y="5424"/>
                    </a:lnTo>
                    <a:lnTo>
                      <a:pt x="2461" y="5474"/>
                    </a:lnTo>
                    <a:lnTo>
                      <a:pt x="3039" y="5474"/>
                    </a:lnTo>
                    <a:lnTo>
                      <a:pt x="3290" y="5424"/>
                    </a:lnTo>
                    <a:lnTo>
                      <a:pt x="3566" y="5348"/>
                    </a:lnTo>
                    <a:lnTo>
                      <a:pt x="3817" y="5273"/>
                    </a:lnTo>
                    <a:lnTo>
                      <a:pt x="4068" y="5148"/>
                    </a:lnTo>
                    <a:lnTo>
                      <a:pt x="4294" y="5022"/>
                    </a:lnTo>
                    <a:lnTo>
                      <a:pt x="4495" y="4846"/>
                    </a:lnTo>
                    <a:lnTo>
                      <a:pt x="4696" y="4671"/>
                    </a:lnTo>
                    <a:lnTo>
                      <a:pt x="4872" y="4495"/>
                    </a:lnTo>
                    <a:lnTo>
                      <a:pt x="5022" y="4269"/>
                    </a:lnTo>
                    <a:lnTo>
                      <a:pt x="5173" y="4043"/>
                    </a:lnTo>
                    <a:lnTo>
                      <a:pt x="5274" y="3817"/>
                    </a:lnTo>
                    <a:lnTo>
                      <a:pt x="5374" y="3566"/>
                    </a:lnTo>
                    <a:lnTo>
                      <a:pt x="5449" y="3290"/>
                    </a:lnTo>
                    <a:lnTo>
                      <a:pt x="5474" y="3013"/>
                    </a:lnTo>
                    <a:lnTo>
                      <a:pt x="5499" y="2737"/>
                    </a:lnTo>
                    <a:lnTo>
                      <a:pt x="5474" y="2461"/>
                    </a:lnTo>
                    <a:lnTo>
                      <a:pt x="5449" y="2185"/>
                    </a:lnTo>
                    <a:lnTo>
                      <a:pt x="5374" y="1934"/>
                    </a:lnTo>
                    <a:lnTo>
                      <a:pt x="5274" y="1658"/>
                    </a:lnTo>
                    <a:lnTo>
                      <a:pt x="5173" y="1432"/>
                    </a:lnTo>
                    <a:lnTo>
                      <a:pt x="5022" y="1206"/>
                    </a:lnTo>
                    <a:lnTo>
                      <a:pt x="4872" y="980"/>
                    </a:lnTo>
                    <a:lnTo>
                      <a:pt x="4696" y="804"/>
                    </a:lnTo>
                    <a:lnTo>
                      <a:pt x="4495" y="628"/>
                    </a:lnTo>
                    <a:lnTo>
                      <a:pt x="4294" y="453"/>
                    </a:lnTo>
                    <a:lnTo>
                      <a:pt x="4068" y="327"/>
                    </a:lnTo>
                    <a:lnTo>
                      <a:pt x="3817" y="201"/>
                    </a:lnTo>
                    <a:lnTo>
                      <a:pt x="3566" y="126"/>
                    </a:lnTo>
                    <a:lnTo>
                      <a:pt x="3290" y="51"/>
                    </a:lnTo>
                    <a:lnTo>
                      <a:pt x="3039" y="1"/>
                    </a:lnTo>
                    <a:close/>
                  </a:path>
                </a:pathLst>
              </a:custGeom>
              <a:solidFill>
                <a:srgbClr val="495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14" name="Google Shape;10114;p47"/>
          <p:cNvSpPr/>
          <p:nvPr/>
        </p:nvSpPr>
        <p:spPr>
          <a:xfrm>
            <a:off x="425225" y="32855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5" name="Google Shape;10115;p47"/>
          <p:cNvGrpSpPr/>
          <p:nvPr/>
        </p:nvGrpSpPr>
        <p:grpSpPr>
          <a:xfrm flipH="1">
            <a:off x="5636221" y="4732750"/>
            <a:ext cx="127903" cy="152308"/>
            <a:chOff x="1353350" y="1473225"/>
            <a:chExt cx="190900" cy="227325"/>
          </a:xfrm>
        </p:grpSpPr>
        <p:sp>
          <p:nvSpPr>
            <p:cNvPr id="10116" name="Google Shape;10116;p4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4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4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4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4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4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47"/>
          <p:cNvGrpSpPr/>
          <p:nvPr/>
        </p:nvGrpSpPr>
        <p:grpSpPr>
          <a:xfrm>
            <a:off x="7388396" y="4828525"/>
            <a:ext cx="127903" cy="152308"/>
            <a:chOff x="1353350" y="1473225"/>
            <a:chExt cx="190900" cy="227325"/>
          </a:xfrm>
        </p:grpSpPr>
        <p:sp>
          <p:nvSpPr>
            <p:cNvPr id="10123" name="Google Shape;10123;p4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4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4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4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4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4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47"/>
          <p:cNvGrpSpPr/>
          <p:nvPr/>
        </p:nvGrpSpPr>
        <p:grpSpPr>
          <a:xfrm>
            <a:off x="2143146" y="4732750"/>
            <a:ext cx="127903" cy="152308"/>
            <a:chOff x="1353350" y="1473225"/>
            <a:chExt cx="190900" cy="227325"/>
          </a:xfrm>
        </p:grpSpPr>
        <p:sp>
          <p:nvSpPr>
            <p:cNvPr id="10130" name="Google Shape;10130;p4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4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4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4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4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4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47"/>
          <p:cNvGrpSpPr/>
          <p:nvPr/>
        </p:nvGrpSpPr>
        <p:grpSpPr>
          <a:xfrm>
            <a:off x="3717407" y="4761020"/>
            <a:ext cx="80426" cy="95772"/>
            <a:chOff x="1353350" y="1473225"/>
            <a:chExt cx="190900" cy="227325"/>
          </a:xfrm>
        </p:grpSpPr>
        <p:sp>
          <p:nvSpPr>
            <p:cNvPr id="10137" name="Google Shape;10137;p4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4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4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4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4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4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47"/>
          <p:cNvGrpSpPr/>
          <p:nvPr/>
        </p:nvGrpSpPr>
        <p:grpSpPr>
          <a:xfrm flipH="1">
            <a:off x="6325957" y="4761020"/>
            <a:ext cx="80426" cy="95772"/>
            <a:chOff x="1353350" y="1473225"/>
            <a:chExt cx="190900" cy="227325"/>
          </a:xfrm>
        </p:grpSpPr>
        <p:sp>
          <p:nvSpPr>
            <p:cNvPr id="10144" name="Google Shape;10144;p4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4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4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4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4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4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47"/>
          <p:cNvGrpSpPr/>
          <p:nvPr/>
        </p:nvGrpSpPr>
        <p:grpSpPr>
          <a:xfrm flipH="1">
            <a:off x="2813596" y="4800350"/>
            <a:ext cx="127903" cy="152308"/>
            <a:chOff x="1353350" y="1473225"/>
            <a:chExt cx="190900" cy="227325"/>
          </a:xfrm>
        </p:grpSpPr>
        <p:sp>
          <p:nvSpPr>
            <p:cNvPr id="10151" name="Google Shape;10151;p47"/>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47"/>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47"/>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47"/>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47"/>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47"/>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47"/>
          <p:cNvGrpSpPr/>
          <p:nvPr/>
        </p:nvGrpSpPr>
        <p:grpSpPr>
          <a:xfrm>
            <a:off x="0" y="4231396"/>
            <a:ext cx="1681467" cy="912218"/>
            <a:chOff x="0" y="4340350"/>
            <a:chExt cx="1480425" cy="803150"/>
          </a:xfrm>
        </p:grpSpPr>
        <p:sp>
          <p:nvSpPr>
            <p:cNvPr id="10158" name="Google Shape;10158;p47"/>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47"/>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47"/>
          <p:cNvGrpSpPr/>
          <p:nvPr/>
        </p:nvGrpSpPr>
        <p:grpSpPr>
          <a:xfrm>
            <a:off x="7621761" y="4556045"/>
            <a:ext cx="708414" cy="572562"/>
            <a:chOff x="7621761" y="4556045"/>
            <a:chExt cx="708414" cy="572562"/>
          </a:xfrm>
        </p:grpSpPr>
        <p:sp>
          <p:nvSpPr>
            <p:cNvPr id="10161" name="Google Shape;10161;p47"/>
            <p:cNvSpPr/>
            <p:nvPr/>
          </p:nvSpPr>
          <p:spPr>
            <a:xfrm>
              <a:off x="7635075" y="4931825"/>
              <a:ext cx="6951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2" name="Google Shape;10162;p47"/>
            <p:cNvGrpSpPr/>
            <p:nvPr/>
          </p:nvGrpSpPr>
          <p:grpSpPr>
            <a:xfrm rot="1321249">
              <a:off x="7670422" y="4654394"/>
              <a:ext cx="597738" cy="375865"/>
              <a:chOff x="2962850" y="4729825"/>
              <a:chExt cx="933825" cy="587200"/>
            </a:xfrm>
          </p:grpSpPr>
          <p:sp>
            <p:nvSpPr>
              <p:cNvPr id="10163" name="Google Shape;10163;p47"/>
              <p:cNvSpPr/>
              <p:nvPr/>
            </p:nvSpPr>
            <p:spPr>
              <a:xfrm>
                <a:off x="2979775" y="4919575"/>
                <a:ext cx="417375" cy="377025"/>
              </a:xfrm>
              <a:custGeom>
                <a:rect b="b" l="l" r="r" t="t"/>
                <a:pathLst>
                  <a:path extrusionOk="0" h="15081" w="16695">
                    <a:moveTo>
                      <a:pt x="11156" y="0"/>
                    </a:moveTo>
                    <a:lnTo>
                      <a:pt x="10838" y="40"/>
                    </a:lnTo>
                    <a:lnTo>
                      <a:pt x="10499" y="140"/>
                    </a:lnTo>
                    <a:lnTo>
                      <a:pt x="2033" y="3108"/>
                    </a:lnTo>
                    <a:lnTo>
                      <a:pt x="1734" y="3247"/>
                    </a:lnTo>
                    <a:lnTo>
                      <a:pt x="1435" y="3407"/>
                    </a:lnTo>
                    <a:lnTo>
                      <a:pt x="1176" y="3606"/>
                    </a:lnTo>
                    <a:lnTo>
                      <a:pt x="937" y="3845"/>
                    </a:lnTo>
                    <a:lnTo>
                      <a:pt x="718" y="4104"/>
                    </a:lnTo>
                    <a:lnTo>
                      <a:pt x="538" y="4383"/>
                    </a:lnTo>
                    <a:lnTo>
                      <a:pt x="379" y="4702"/>
                    </a:lnTo>
                    <a:lnTo>
                      <a:pt x="240" y="5020"/>
                    </a:lnTo>
                    <a:lnTo>
                      <a:pt x="140" y="5379"/>
                    </a:lnTo>
                    <a:lnTo>
                      <a:pt x="60" y="5738"/>
                    </a:lnTo>
                    <a:lnTo>
                      <a:pt x="21" y="6116"/>
                    </a:lnTo>
                    <a:lnTo>
                      <a:pt x="1" y="6495"/>
                    </a:lnTo>
                    <a:lnTo>
                      <a:pt x="21" y="6893"/>
                    </a:lnTo>
                    <a:lnTo>
                      <a:pt x="80" y="7291"/>
                    </a:lnTo>
                    <a:lnTo>
                      <a:pt x="160" y="7690"/>
                    </a:lnTo>
                    <a:lnTo>
                      <a:pt x="280" y="8088"/>
                    </a:lnTo>
                    <a:lnTo>
                      <a:pt x="1714" y="12152"/>
                    </a:lnTo>
                    <a:lnTo>
                      <a:pt x="1873" y="12531"/>
                    </a:lnTo>
                    <a:lnTo>
                      <a:pt x="2052" y="12909"/>
                    </a:lnTo>
                    <a:lnTo>
                      <a:pt x="2252" y="13248"/>
                    </a:lnTo>
                    <a:lnTo>
                      <a:pt x="2491" y="13567"/>
                    </a:lnTo>
                    <a:lnTo>
                      <a:pt x="2730" y="13865"/>
                    </a:lnTo>
                    <a:lnTo>
                      <a:pt x="3009" y="14124"/>
                    </a:lnTo>
                    <a:lnTo>
                      <a:pt x="3288" y="14363"/>
                    </a:lnTo>
                    <a:lnTo>
                      <a:pt x="3586" y="14563"/>
                    </a:lnTo>
                    <a:lnTo>
                      <a:pt x="3905" y="14742"/>
                    </a:lnTo>
                    <a:lnTo>
                      <a:pt x="4224" y="14881"/>
                    </a:lnTo>
                    <a:lnTo>
                      <a:pt x="4543" y="14981"/>
                    </a:lnTo>
                    <a:lnTo>
                      <a:pt x="4881" y="15061"/>
                    </a:lnTo>
                    <a:lnTo>
                      <a:pt x="5200" y="15081"/>
                    </a:lnTo>
                    <a:lnTo>
                      <a:pt x="5539" y="15081"/>
                    </a:lnTo>
                    <a:lnTo>
                      <a:pt x="5857" y="15021"/>
                    </a:lnTo>
                    <a:lnTo>
                      <a:pt x="6196" y="14941"/>
                    </a:lnTo>
                    <a:lnTo>
                      <a:pt x="14663" y="11973"/>
                    </a:lnTo>
                    <a:lnTo>
                      <a:pt x="14961" y="11833"/>
                    </a:lnTo>
                    <a:lnTo>
                      <a:pt x="15260" y="11674"/>
                    </a:lnTo>
                    <a:lnTo>
                      <a:pt x="15519" y="11455"/>
                    </a:lnTo>
                    <a:lnTo>
                      <a:pt x="15758" y="11236"/>
                    </a:lnTo>
                    <a:lnTo>
                      <a:pt x="15977" y="10977"/>
                    </a:lnTo>
                    <a:lnTo>
                      <a:pt x="16157" y="10678"/>
                    </a:lnTo>
                    <a:lnTo>
                      <a:pt x="16316" y="10379"/>
                    </a:lnTo>
                    <a:lnTo>
                      <a:pt x="16455" y="10060"/>
                    </a:lnTo>
                    <a:lnTo>
                      <a:pt x="16555" y="9702"/>
                    </a:lnTo>
                    <a:lnTo>
                      <a:pt x="16635" y="9343"/>
                    </a:lnTo>
                    <a:lnTo>
                      <a:pt x="16675" y="8965"/>
                    </a:lnTo>
                    <a:lnTo>
                      <a:pt x="16694" y="8586"/>
                    </a:lnTo>
                    <a:lnTo>
                      <a:pt x="16675" y="8188"/>
                    </a:lnTo>
                    <a:lnTo>
                      <a:pt x="16615" y="7789"/>
                    </a:lnTo>
                    <a:lnTo>
                      <a:pt x="16535" y="7391"/>
                    </a:lnTo>
                    <a:lnTo>
                      <a:pt x="16416" y="6993"/>
                    </a:lnTo>
                    <a:lnTo>
                      <a:pt x="14981" y="2929"/>
                    </a:lnTo>
                    <a:lnTo>
                      <a:pt x="14822" y="2550"/>
                    </a:lnTo>
                    <a:lnTo>
                      <a:pt x="14643" y="2172"/>
                    </a:lnTo>
                    <a:lnTo>
                      <a:pt x="14443" y="1833"/>
                    </a:lnTo>
                    <a:lnTo>
                      <a:pt x="14204" y="1514"/>
                    </a:lnTo>
                    <a:lnTo>
                      <a:pt x="13965" y="1215"/>
                    </a:lnTo>
                    <a:lnTo>
                      <a:pt x="13686" y="957"/>
                    </a:lnTo>
                    <a:lnTo>
                      <a:pt x="13407" y="717"/>
                    </a:lnTo>
                    <a:lnTo>
                      <a:pt x="13109" y="518"/>
                    </a:lnTo>
                    <a:lnTo>
                      <a:pt x="12790" y="339"/>
                    </a:lnTo>
                    <a:lnTo>
                      <a:pt x="12471" y="200"/>
                    </a:lnTo>
                    <a:lnTo>
                      <a:pt x="12152" y="100"/>
                    </a:lnTo>
                    <a:lnTo>
                      <a:pt x="11814" y="20"/>
                    </a:lnTo>
                    <a:lnTo>
                      <a:pt x="11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47"/>
              <p:cNvSpPr/>
              <p:nvPr/>
            </p:nvSpPr>
            <p:spPr>
              <a:xfrm>
                <a:off x="2962850" y="4899150"/>
                <a:ext cx="451225" cy="417875"/>
              </a:xfrm>
              <a:custGeom>
                <a:rect b="b" l="l" r="r" t="t"/>
                <a:pathLst>
                  <a:path extrusionOk="0" h="16715" w="18049">
                    <a:moveTo>
                      <a:pt x="12252" y="1614"/>
                    </a:moveTo>
                    <a:lnTo>
                      <a:pt x="12511" y="1634"/>
                    </a:lnTo>
                    <a:lnTo>
                      <a:pt x="12770" y="1694"/>
                    </a:lnTo>
                    <a:lnTo>
                      <a:pt x="13029" y="1774"/>
                    </a:lnTo>
                    <a:lnTo>
                      <a:pt x="13288" y="1893"/>
                    </a:lnTo>
                    <a:lnTo>
                      <a:pt x="13527" y="2032"/>
                    </a:lnTo>
                    <a:lnTo>
                      <a:pt x="13766" y="2192"/>
                    </a:lnTo>
                    <a:lnTo>
                      <a:pt x="14005" y="2371"/>
                    </a:lnTo>
                    <a:lnTo>
                      <a:pt x="14224" y="2590"/>
                    </a:lnTo>
                    <a:lnTo>
                      <a:pt x="14423" y="2829"/>
                    </a:lnTo>
                    <a:lnTo>
                      <a:pt x="14602" y="3088"/>
                    </a:lnTo>
                    <a:lnTo>
                      <a:pt x="14762" y="3367"/>
                    </a:lnTo>
                    <a:lnTo>
                      <a:pt x="14921" y="3646"/>
                    </a:lnTo>
                    <a:lnTo>
                      <a:pt x="15041" y="3965"/>
                    </a:lnTo>
                    <a:lnTo>
                      <a:pt x="16455" y="8029"/>
                    </a:lnTo>
                    <a:lnTo>
                      <a:pt x="16555" y="8347"/>
                    </a:lnTo>
                    <a:lnTo>
                      <a:pt x="16634" y="8666"/>
                    </a:lnTo>
                    <a:lnTo>
                      <a:pt x="16674" y="8985"/>
                    </a:lnTo>
                    <a:lnTo>
                      <a:pt x="16694" y="9304"/>
                    </a:lnTo>
                    <a:lnTo>
                      <a:pt x="16674" y="9603"/>
                    </a:lnTo>
                    <a:lnTo>
                      <a:pt x="16654" y="9901"/>
                    </a:lnTo>
                    <a:lnTo>
                      <a:pt x="16595" y="10200"/>
                    </a:lnTo>
                    <a:lnTo>
                      <a:pt x="16495" y="10479"/>
                    </a:lnTo>
                    <a:lnTo>
                      <a:pt x="16395" y="10738"/>
                    </a:lnTo>
                    <a:lnTo>
                      <a:pt x="16276" y="10977"/>
                    </a:lnTo>
                    <a:lnTo>
                      <a:pt x="16116" y="11216"/>
                    </a:lnTo>
                    <a:lnTo>
                      <a:pt x="15937" y="11415"/>
                    </a:lnTo>
                    <a:lnTo>
                      <a:pt x="15758" y="11595"/>
                    </a:lnTo>
                    <a:lnTo>
                      <a:pt x="15539" y="11774"/>
                    </a:lnTo>
                    <a:lnTo>
                      <a:pt x="15320" y="11893"/>
                    </a:lnTo>
                    <a:lnTo>
                      <a:pt x="15061" y="12013"/>
                    </a:lnTo>
                    <a:lnTo>
                      <a:pt x="6594" y="14981"/>
                    </a:lnTo>
                    <a:lnTo>
                      <a:pt x="6335" y="15041"/>
                    </a:lnTo>
                    <a:lnTo>
                      <a:pt x="6076" y="15081"/>
                    </a:lnTo>
                    <a:lnTo>
                      <a:pt x="5797" y="15101"/>
                    </a:lnTo>
                    <a:lnTo>
                      <a:pt x="5538" y="15081"/>
                    </a:lnTo>
                    <a:lnTo>
                      <a:pt x="5279" y="15021"/>
                    </a:lnTo>
                    <a:lnTo>
                      <a:pt x="5020" y="14941"/>
                    </a:lnTo>
                    <a:lnTo>
                      <a:pt x="4761" y="14822"/>
                    </a:lnTo>
                    <a:lnTo>
                      <a:pt x="4522" y="14682"/>
                    </a:lnTo>
                    <a:lnTo>
                      <a:pt x="4283" y="14523"/>
                    </a:lnTo>
                    <a:lnTo>
                      <a:pt x="4044" y="14324"/>
                    </a:lnTo>
                    <a:lnTo>
                      <a:pt x="3825" y="14125"/>
                    </a:lnTo>
                    <a:lnTo>
                      <a:pt x="3626" y="13886"/>
                    </a:lnTo>
                    <a:lnTo>
                      <a:pt x="3447" y="13627"/>
                    </a:lnTo>
                    <a:lnTo>
                      <a:pt x="3287" y="13348"/>
                    </a:lnTo>
                    <a:lnTo>
                      <a:pt x="3128" y="13049"/>
                    </a:lnTo>
                    <a:lnTo>
                      <a:pt x="3008" y="12750"/>
                    </a:lnTo>
                    <a:lnTo>
                      <a:pt x="1594" y="8686"/>
                    </a:lnTo>
                    <a:lnTo>
                      <a:pt x="1494" y="8367"/>
                    </a:lnTo>
                    <a:lnTo>
                      <a:pt x="1415" y="8049"/>
                    </a:lnTo>
                    <a:lnTo>
                      <a:pt x="1375" y="7730"/>
                    </a:lnTo>
                    <a:lnTo>
                      <a:pt x="1355" y="7411"/>
                    </a:lnTo>
                    <a:lnTo>
                      <a:pt x="1375" y="7092"/>
                    </a:lnTo>
                    <a:lnTo>
                      <a:pt x="1415" y="6794"/>
                    </a:lnTo>
                    <a:lnTo>
                      <a:pt x="1455" y="6515"/>
                    </a:lnTo>
                    <a:lnTo>
                      <a:pt x="1554" y="6236"/>
                    </a:lnTo>
                    <a:lnTo>
                      <a:pt x="1654" y="5977"/>
                    </a:lnTo>
                    <a:lnTo>
                      <a:pt x="1773" y="5718"/>
                    </a:lnTo>
                    <a:lnTo>
                      <a:pt x="1933" y="5499"/>
                    </a:lnTo>
                    <a:lnTo>
                      <a:pt x="2112" y="5300"/>
                    </a:lnTo>
                    <a:lnTo>
                      <a:pt x="2291" y="5100"/>
                    </a:lnTo>
                    <a:lnTo>
                      <a:pt x="2510" y="4941"/>
                    </a:lnTo>
                    <a:lnTo>
                      <a:pt x="2749" y="4802"/>
                    </a:lnTo>
                    <a:lnTo>
                      <a:pt x="2988" y="4702"/>
                    </a:lnTo>
                    <a:lnTo>
                      <a:pt x="11455" y="1734"/>
                    </a:lnTo>
                    <a:lnTo>
                      <a:pt x="11714" y="1654"/>
                    </a:lnTo>
                    <a:lnTo>
                      <a:pt x="11973" y="1614"/>
                    </a:lnTo>
                    <a:close/>
                    <a:moveTo>
                      <a:pt x="11893" y="1"/>
                    </a:moveTo>
                    <a:lnTo>
                      <a:pt x="11694" y="20"/>
                    </a:lnTo>
                    <a:lnTo>
                      <a:pt x="11495" y="40"/>
                    </a:lnTo>
                    <a:lnTo>
                      <a:pt x="11296" y="80"/>
                    </a:lnTo>
                    <a:lnTo>
                      <a:pt x="11096" y="120"/>
                    </a:lnTo>
                    <a:lnTo>
                      <a:pt x="10917" y="180"/>
                    </a:lnTo>
                    <a:lnTo>
                      <a:pt x="2451" y="3148"/>
                    </a:lnTo>
                    <a:lnTo>
                      <a:pt x="2251" y="3228"/>
                    </a:lnTo>
                    <a:lnTo>
                      <a:pt x="2072" y="3307"/>
                    </a:lnTo>
                    <a:lnTo>
                      <a:pt x="1893" y="3407"/>
                    </a:lnTo>
                    <a:lnTo>
                      <a:pt x="1733" y="3507"/>
                    </a:lnTo>
                    <a:lnTo>
                      <a:pt x="1554" y="3626"/>
                    </a:lnTo>
                    <a:lnTo>
                      <a:pt x="1415" y="3746"/>
                    </a:lnTo>
                    <a:lnTo>
                      <a:pt x="1116" y="4025"/>
                    </a:lnTo>
                    <a:lnTo>
                      <a:pt x="857" y="4343"/>
                    </a:lnTo>
                    <a:lnTo>
                      <a:pt x="638" y="4682"/>
                    </a:lnTo>
                    <a:lnTo>
                      <a:pt x="439" y="5060"/>
                    </a:lnTo>
                    <a:lnTo>
                      <a:pt x="279" y="5439"/>
                    </a:lnTo>
                    <a:lnTo>
                      <a:pt x="160" y="5857"/>
                    </a:lnTo>
                    <a:lnTo>
                      <a:pt x="60" y="6296"/>
                    </a:lnTo>
                    <a:lnTo>
                      <a:pt x="20" y="6754"/>
                    </a:lnTo>
                    <a:lnTo>
                      <a:pt x="0" y="7212"/>
                    </a:lnTo>
                    <a:lnTo>
                      <a:pt x="20" y="7690"/>
                    </a:lnTo>
                    <a:lnTo>
                      <a:pt x="80" y="8168"/>
                    </a:lnTo>
                    <a:lnTo>
                      <a:pt x="200" y="8646"/>
                    </a:lnTo>
                    <a:lnTo>
                      <a:pt x="339" y="9124"/>
                    </a:lnTo>
                    <a:lnTo>
                      <a:pt x="1773" y="13188"/>
                    </a:lnTo>
                    <a:lnTo>
                      <a:pt x="1953" y="13646"/>
                    </a:lnTo>
                    <a:lnTo>
                      <a:pt x="2172" y="14085"/>
                    </a:lnTo>
                    <a:lnTo>
                      <a:pt x="2431" y="14503"/>
                    </a:lnTo>
                    <a:lnTo>
                      <a:pt x="2690" y="14882"/>
                    </a:lnTo>
                    <a:lnTo>
                      <a:pt x="2988" y="15240"/>
                    </a:lnTo>
                    <a:lnTo>
                      <a:pt x="3327" y="15559"/>
                    </a:lnTo>
                    <a:lnTo>
                      <a:pt x="3666" y="15838"/>
                    </a:lnTo>
                    <a:lnTo>
                      <a:pt x="4024" y="16097"/>
                    </a:lnTo>
                    <a:lnTo>
                      <a:pt x="4383" y="16296"/>
                    </a:lnTo>
                    <a:lnTo>
                      <a:pt x="4781" y="16475"/>
                    </a:lnTo>
                    <a:lnTo>
                      <a:pt x="5160" y="16595"/>
                    </a:lnTo>
                    <a:lnTo>
                      <a:pt x="5558" y="16674"/>
                    </a:lnTo>
                    <a:lnTo>
                      <a:pt x="5957" y="16714"/>
                    </a:lnTo>
                    <a:lnTo>
                      <a:pt x="6156" y="16714"/>
                    </a:lnTo>
                    <a:lnTo>
                      <a:pt x="6355" y="16694"/>
                    </a:lnTo>
                    <a:lnTo>
                      <a:pt x="6554" y="16674"/>
                    </a:lnTo>
                    <a:lnTo>
                      <a:pt x="6754" y="16635"/>
                    </a:lnTo>
                    <a:lnTo>
                      <a:pt x="6953" y="16595"/>
                    </a:lnTo>
                    <a:lnTo>
                      <a:pt x="7132" y="16535"/>
                    </a:lnTo>
                    <a:lnTo>
                      <a:pt x="15598" y="13567"/>
                    </a:lnTo>
                    <a:lnTo>
                      <a:pt x="15798" y="13487"/>
                    </a:lnTo>
                    <a:lnTo>
                      <a:pt x="15977" y="13407"/>
                    </a:lnTo>
                    <a:lnTo>
                      <a:pt x="16156" y="13308"/>
                    </a:lnTo>
                    <a:lnTo>
                      <a:pt x="16336" y="13208"/>
                    </a:lnTo>
                    <a:lnTo>
                      <a:pt x="16495" y="13089"/>
                    </a:lnTo>
                    <a:lnTo>
                      <a:pt x="16634" y="12949"/>
                    </a:lnTo>
                    <a:lnTo>
                      <a:pt x="16933" y="12690"/>
                    </a:lnTo>
                    <a:lnTo>
                      <a:pt x="17192" y="12372"/>
                    </a:lnTo>
                    <a:lnTo>
                      <a:pt x="17411" y="12033"/>
                    </a:lnTo>
                    <a:lnTo>
                      <a:pt x="17611" y="11654"/>
                    </a:lnTo>
                    <a:lnTo>
                      <a:pt x="17770" y="11256"/>
                    </a:lnTo>
                    <a:lnTo>
                      <a:pt x="17889" y="10858"/>
                    </a:lnTo>
                    <a:lnTo>
                      <a:pt x="17989" y="10419"/>
                    </a:lnTo>
                    <a:lnTo>
                      <a:pt x="18029" y="9961"/>
                    </a:lnTo>
                    <a:lnTo>
                      <a:pt x="18049" y="9503"/>
                    </a:lnTo>
                    <a:lnTo>
                      <a:pt x="18029" y="9025"/>
                    </a:lnTo>
                    <a:lnTo>
                      <a:pt x="17969" y="8547"/>
                    </a:lnTo>
                    <a:lnTo>
                      <a:pt x="17850" y="8069"/>
                    </a:lnTo>
                    <a:lnTo>
                      <a:pt x="17710" y="7590"/>
                    </a:lnTo>
                    <a:lnTo>
                      <a:pt x="16276" y="3527"/>
                    </a:lnTo>
                    <a:lnTo>
                      <a:pt x="16097" y="3068"/>
                    </a:lnTo>
                    <a:lnTo>
                      <a:pt x="15877" y="2610"/>
                    </a:lnTo>
                    <a:lnTo>
                      <a:pt x="15638" y="2212"/>
                    </a:lnTo>
                    <a:lnTo>
                      <a:pt x="15359" y="1813"/>
                    </a:lnTo>
                    <a:lnTo>
                      <a:pt x="15061" y="1475"/>
                    </a:lnTo>
                    <a:lnTo>
                      <a:pt x="14722" y="1156"/>
                    </a:lnTo>
                    <a:lnTo>
                      <a:pt x="14383" y="857"/>
                    </a:lnTo>
                    <a:lnTo>
                      <a:pt x="14025" y="618"/>
                    </a:lnTo>
                    <a:lnTo>
                      <a:pt x="13666" y="419"/>
                    </a:lnTo>
                    <a:lnTo>
                      <a:pt x="13288" y="240"/>
                    </a:lnTo>
                    <a:lnTo>
                      <a:pt x="12889" y="120"/>
                    </a:lnTo>
                    <a:lnTo>
                      <a:pt x="12491" y="40"/>
                    </a:lnTo>
                    <a:lnTo>
                      <a:pt x="12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47"/>
              <p:cNvSpPr/>
              <p:nvPr/>
            </p:nvSpPr>
            <p:spPr>
              <a:xfrm>
                <a:off x="3462375" y="4749750"/>
                <a:ext cx="417350" cy="377525"/>
              </a:xfrm>
              <a:custGeom>
                <a:rect b="b" l="l" r="r" t="t"/>
                <a:pathLst>
                  <a:path extrusionOk="0" h="15101" w="16694">
                    <a:moveTo>
                      <a:pt x="11495" y="0"/>
                    </a:moveTo>
                    <a:lnTo>
                      <a:pt x="11156" y="20"/>
                    </a:lnTo>
                    <a:lnTo>
                      <a:pt x="10837" y="60"/>
                    </a:lnTo>
                    <a:lnTo>
                      <a:pt x="10499" y="160"/>
                    </a:lnTo>
                    <a:lnTo>
                      <a:pt x="2032" y="3128"/>
                    </a:lnTo>
                    <a:lnTo>
                      <a:pt x="1733" y="3267"/>
                    </a:lnTo>
                    <a:lnTo>
                      <a:pt x="1434" y="3427"/>
                    </a:lnTo>
                    <a:lnTo>
                      <a:pt x="1175" y="3626"/>
                    </a:lnTo>
                    <a:lnTo>
                      <a:pt x="936" y="3865"/>
                    </a:lnTo>
                    <a:lnTo>
                      <a:pt x="717" y="4124"/>
                    </a:lnTo>
                    <a:lnTo>
                      <a:pt x="538" y="4403"/>
                    </a:lnTo>
                    <a:lnTo>
                      <a:pt x="379" y="4722"/>
                    </a:lnTo>
                    <a:lnTo>
                      <a:pt x="239" y="5040"/>
                    </a:lnTo>
                    <a:lnTo>
                      <a:pt x="140" y="5379"/>
                    </a:lnTo>
                    <a:lnTo>
                      <a:pt x="60" y="5757"/>
                    </a:lnTo>
                    <a:lnTo>
                      <a:pt x="20" y="6136"/>
                    </a:lnTo>
                    <a:lnTo>
                      <a:pt x="0" y="6514"/>
                    </a:lnTo>
                    <a:lnTo>
                      <a:pt x="20" y="6913"/>
                    </a:lnTo>
                    <a:lnTo>
                      <a:pt x="80" y="7311"/>
                    </a:lnTo>
                    <a:lnTo>
                      <a:pt x="159" y="7710"/>
                    </a:lnTo>
                    <a:lnTo>
                      <a:pt x="279" y="8108"/>
                    </a:lnTo>
                    <a:lnTo>
                      <a:pt x="1713" y="12172"/>
                    </a:lnTo>
                    <a:lnTo>
                      <a:pt x="1873" y="12550"/>
                    </a:lnTo>
                    <a:lnTo>
                      <a:pt x="2052" y="12929"/>
                    </a:lnTo>
                    <a:lnTo>
                      <a:pt x="2251" y="13268"/>
                    </a:lnTo>
                    <a:lnTo>
                      <a:pt x="2490" y="13586"/>
                    </a:lnTo>
                    <a:lnTo>
                      <a:pt x="2729" y="13885"/>
                    </a:lnTo>
                    <a:lnTo>
                      <a:pt x="3008" y="14144"/>
                    </a:lnTo>
                    <a:lnTo>
                      <a:pt x="3287" y="14383"/>
                    </a:lnTo>
                    <a:lnTo>
                      <a:pt x="3586" y="14582"/>
                    </a:lnTo>
                    <a:lnTo>
                      <a:pt x="3905" y="14762"/>
                    </a:lnTo>
                    <a:lnTo>
                      <a:pt x="4223" y="14901"/>
                    </a:lnTo>
                    <a:lnTo>
                      <a:pt x="4542" y="15001"/>
                    </a:lnTo>
                    <a:lnTo>
                      <a:pt x="4881" y="15080"/>
                    </a:lnTo>
                    <a:lnTo>
                      <a:pt x="5200" y="15100"/>
                    </a:lnTo>
                    <a:lnTo>
                      <a:pt x="5538" y="15100"/>
                    </a:lnTo>
                    <a:lnTo>
                      <a:pt x="5857" y="15041"/>
                    </a:lnTo>
                    <a:lnTo>
                      <a:pt x="6196" y="14961"/>
                    </a:lnTo>
                    <a:lnTo>
                      <a:pt x="14662" y="11973"/>
                    </a:lnTo>
                    <a:lnTo>
                      <a:pt x="14961" y="11853"/>
                    </a:lnTo>
                    <a:lnTo>
                      <a:pt x="15260" y="11674"/>
                    </a:lnTo>
                    <a:lnTo>
                      <a:pt x="15519" y="11475"/>
                    </a:lnTo>
                    <a:lnTo>
                      <a:pt x="15758" y="11256"/>
                    </a:lnTo>
                    <a:lnTo>
                      <a:pt x="15977" y="10997"/>
                    </a:lnTo>
                    <a:lnTo>
                      <a:pt x="16156" y="10698"/>
                    </a:lnTo>
                    <a:lnTo>
                      <a:pt x="16315" y="10399"/>
                    </a:lnTo>
                    <a:lnTo>
                      <a:pt x="16455" y="10060"/>
                    </a:lnTo>
                    <a:lnTo>
                      <a:pt x="16555" y="9722"/>
                    </a:lnTo>
                    <a:lnTo>
                      <a:pt x="16634" y="9363"/>
                    </a:lnTo>
                    <a:lnTo>
                      <a:pt x="16674" y="8985"/>
                    </a:lnTo>
                    <a:lnTo>
                      <a:pt x="16694" y="8606"/>
                    </a:lnTo>
                    <a:lnTo>
                      <a:pt x="16674" y="8208"/>
                    </a:lnTo>
                    <a:lnTo>
                      <a:pt x="16614" y="7809"/>
                    </a:lnTo>
                    <a:lnTo>
                      <a:pt x="16535" y="7411"/>
                    </a:lnTo>
                    <a:lnTo>
                      <a:pt x="16415" y="7012"/>
                    </a:lnTo>
                    <a:lnTo>
                      <a:pt x="14981" y="2949"/>
                    </a:lnTo>
                    <a:lnTo>
                      <a:pt x="14821" y="2550"/>
                    </a:lnTo>
                    <a:lnTo>
                      <a:pt x="14642" y="2192"/>
                    </a:lnTo>
                    <a:lnTo>
                      <a:pt x="14443" y="1853"/>
                    </a:lnTo>
                    <a:lnTo>
                      <a:pt x="14204" y="1534"/>
                    </a:lnTo>
                    <a:lnTo>
                      <a:pt x="13965" y="1235"/>
                    </a:lnTo>
                    <a:lnTo>
                      <a:pt x="13686" y="976"/>
                    </a:lnTo>
                    <a:lnTo>
                      <a:pt x="13407" y="737"/>
                    </a:lnTo>
                    <a:lnTo>
                      <a:pt x="13108" y="518"/>
                    </a:lnTo>
                    <a:lnTo>
                      <a:pt x="12789" y="359"/>
                    </a:lnTo>
                    <a:lnTo>
                      <a:pt x="12471" y="219"/>
                    </a:lnTo>
                    <a:lnTo>
                      <a:pt x="12152" y="100"/>
                    </a:lnTo>
                    <a:lnTo>
                      <a:pt x="11813" y="40"/>
                    </a:lnTo>
                    <a:lnTo>
                      <a:pt x="114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47"/>
              <p:cNvSpPr/>
              <p:nvPr/>
            </p:nvSpPr>
            <p:spPr>
              <a:xfrm>
                <a:off x="3445425" y="4729825"/>
                <a:ext cx="451250" cy="417875"/>
              </a:xfrm>
              <a:custGeom>
                <a:rect b="b" l="l" r="r" t="t"/>
                <a:pathLst>
                  <a:path extrusionOk="0" h="16715" w="18050">
                    <a:moveTo>
                      <a:pt x="12252" y="1614"/>
                    </a:moveTo>
                    <a:lnTo>
                      <a:pt x="12511" y="1634"/>
                    </a:lnTo>
                    <a:lnTo>
                      <a:pt x="12770" y="1694"/>
                    </a:lnTo>
                    <a:lnTo>
                      <a:pt x="13029" y="1773"/>
                    </a:lnTo>
                    <a:lnTo>
                      <a:pt x="13288" y="1893"/>
                    </a:lnTo>
                    <a:lnTo>
                      <a:pt x="13527" y="2032"/>
                    </a:lnTo>
                    <a:lnTo>
                      <a:pt x="13766" y="2192"/>
                    </a:lnTo>
                    <a:lnTo>
                      <a:pt x="14005" y="2371"/>
                    </a:lnTo>
                    <a:lnTo>
                      <a:pt x="14224" y="2590"/>
                    </a:lnTo>
                    <a:lnTo>
                      <a:pt x="14424" y="2829"/>
                    </a:lnTo>
                    <a:lnTo>
                      <a:pt x="14603" y="3088"/>
                    </a:lnTo>
                    <a:lnTo>
                      <a:pt x="14762" y="3347"/>
                    </a:lnTo>
                    <a:lnTo>
                      <a:pt x="14922" y="3646"/>
                    </a:lnTo>
                    <a:lnTo>
                      <a:pt x="15041" y="3965"/>
                    </a:lnTo>
                    <a:lnTo>
                      <a:pt x="16456" y="8029"/>
                    </a:lnTo>
                    <a:lnTo>
                      <a:pt x="16555" y="8347"/>
                    </a:lnTo>
                    <a:lnTo>
                      <a:pt x="16635" y="8666"/>
                    </a:lnTo>
                    <a:lnTo>
                      <a:pt x="16675" y="8985"/>
                    </a:lnTo>
                    <a:lnTo>
                      <a:pt x="16695" y="9304"/>
                    </a:lnTo>
                    <a:lnTo>
                      <a:pt x="16675" y="9602"/>
                    </a:lnTo>
                    <a:lnTo>
                      <a:pt x="16655" y="9901"/>
                    </a:lnTo>
                    <a:lnTo>
                      <a:pt x="16595" y="10200"/>
                    </a:lnTo>
                    <a:lnTo>
                      <a:pt x="16495" y="10479"/>
                    </a:lnTo>
                    <a:lnTo>
                      <a:pt x="16396" y="10738"/>
                    </a:lnTo>
                    <a:lnTo>
                      <a:pt x="16276" y="10977"/>
                    </a:lnTo>
                    <a:lnTo>
                      <a:pt x="16117" y="11216"/>
                    </a:lnTo>
                    <a:lnTo>
                      <a:pt x="15938" y="11415"/>
                    </a:lnTo>
                    <a:lnTo>
                      <a:pt x="15758" y="11594"/>
                    </a:lnTo>
                    <a:lnTo>
                      <a:pt x="15539" y="11754"/>
                    </a:lnTo>
                    <a:lnTo>
                      <a:pt x="15320" y="11893"/>
                    </a:lnTo>
                    <a:lnTo>
                      <a:pt x="15061" y="11993"/>
                    </a:lnTo>
                    <a:lnTo>
                      <a:pt x="6595" y="14981"/>
                    </a:lnTo>
                    <a:lnTo>
                      <a:pt x="6336" y="15041"/>
                    </a:lnTo>
                    <a:lnTo>
                      <a:pt x="6077" y="15081"/>
                    </a:lnTo>
                    <a:lnTo>
                      <a:pt x="5798" y="15101"/>
                    </a:lnTo>
                    <a:lnTo>
                      <a:pt x="5539" y="15061"/>
                    </a:lnTo>
                    <a:lnTo>
                      <a:pt x="5280" y="15021"/>
                    </a:lnTo>
                    <a:lnTo>
                      <a:pt x="5021" y="14921"/>
                    </a:lnTo>
                    <a:lnTo>
                      <a:pt x="4762" y="14822"/>
                    </a:lnTo>
                    <a:lnTo>
                      <a:pt x="4523" y="14682"/>
                    </a:lnTo>
                    <a:lnTo>
                      <a:pt x="4284" y="14523"/>
                    </a:lnTo>
                    <a:lnTo>
                      <a:pt x="4045" y="14324"/>
                    </a:lnTo>
                    <a:lnTo>
                      <a:pt x="3826" y="14124"/>
                    </a:lnTo>
                    <a:lnTo>
                      <a:pt x="3626" y="13885"/>
                    </a:lnTo>
                    <a:lnTo>
                      <a:pt x="3447" y="13626"/>
                    </a:lnTo>
                    <a:lnTo>
                      <a:pt x="3288" y="13347"/>
                    </a:lnTo>
                    <a:lnTo>
                      <a:pt x="3128" y="13049"/>
                    </a:lnTo>
                    <a:lnTo>
                      <a:pt x="3009" y="12750"/>
                    </a:lnTo>
                    <a:lnTo>
                      <a:pt x="1594" y="8686"/>
                    </a:lnTo>
                    <a:lnTo>
                      <a:pt x="1495" y="8367"/>
                    </a:lnTo>
                    <a:lnTo>
                      <a:pt x="1415" y="8048"/>
                    </a:lnTo>
                    <a:lnTo>
                      <a:pt x="1375" y="7730"/>
                    </a:lnTo>
                    <a:lnTo>
                      <a:pt x="1355" y="7411"/>
                    </a:lnTo>
                    <a:lnTo>
                      <a:pt x="1375" y="7092"/>
                    </a:lnTo>
                    <a:lnTo>
                      <a:pt x="1395" y="6793"/>
                    </a:lnTo>
                    <a:lnTo>
                      <a:pt x="1455" y="6515"/>
                    </a:lnTo>
                    <a:lnTo>
                      <a:pt x="1555" y="6236"/>
                    </a:lnTo>
                    <a:lnTo>
                      <a:pt x="1654" y="5977"/>
                    </a:lnTo>
                    <a:lnTo>
                      <a:pt x="1774" y="5718"/>
                    </a:lnTo>
                    <a:lnTo>
                      <a:pt x="1933" y="5499"/>
                    </a:lnTo>
                    <a:lnTo>
                      <a:pt x="2112" y="5279"/>
                    </a:lnTo>
                    <a:lnTo>
                      <a:pt x="2292" y="5100"/>
                    </a:lnTo>
                    <a:lnTo>
                      <a:pt x="2511" y="4941"/>
                    </a:lnTo>
                    <a:lnTo>
                      <a:pt x="2730" y="4801"/>
                    </a:lnTo>
                    <a:lnTo>
                      <a:pt x="2989" y="4702"/>
                    </a:lnTo>
                    <a:lnTo>
                      <a:pt x="11455" y="1734"/>
                    </a:lnTo>
                    <a:lnTo>
                      <a:pt x="11714" y="1654"/>
                    </a:lnTo>
                    <a:lnTo>
                      <a:pt x="11973" y="1614"/>
                    </a:lnTo>
                    <a:close/>
                    <a:moveTo>
                      <a:pt x="11694" y="0"/>
                    </a:moveTo>
                    <a:lnTo>
                      <a:pt x="11495" y="40"/>
                    </a:lnTo>
                    <a:lnTo>
                      <a:pt x="11296" y="60"/>
                    </a:lnTo>
                    <a:lnTo>
                      <a:pt x="11097" y="120"/>
                    </a:lnTo>
                    <a:lnTo>
                      <a:pt x="10918" y="180"/>
                    </a:lnTo>
                    <a:lnTo>
                      <a:pt x="2451" y="3148"/>
                    </a:lnTo>
                    <a:lnTo>
                      <a:pt x="2252" y="3228"/>
                    </a:lnTo>
                    <a:lnTo>
                      <a:pt x="2073" y="3307"/>
                    </a:lnTo>
                    <a:lnTo>
                      <a:pt x="1893" y="3407"/>
                    </a:lnTo>
                    <a:lnTo>
                      <a:pt x="1714" y="3506"/>
                    </a:lnTo>
                    <a:lnTo>
                      <a:pt x="1555" y="3626"/>
                    </a:lnTo>
                    <a:lnTo>
                      <a:pt x="1415" y="3746"/>
                    </a:lnTo>
                    <a:lnTo>
                      <a:pt x="1116" y="4024"/>
                    </a:lnTo>
                    <a:lnTo>
                      <a:pt x="857" y="4343"/>
                    </a:lnTo>
                    <a:lnTo>
                      <a:pt x="638" y="4682"/>
                    </a:lnTo>
                    <a:lnTo>
                      <a:pt x="439" y="5040"/>
                    </a:lnTo>
                    <a:lnTo>
                      <a:pt x="280" y="5439"/>
                    </a:lnTo>
                    <a:lnTo>
                      <a:pt x="160" y="5857"/>
                    </a:lnTo>
                    <a:lnTo>
                      <a:pt x="61" y="6295"/>
                    </a:lnTo>
                    <a:lnTo>
                      <a:pt x="21" y="6734"/>
                    </a:lnTo>
                    <a:lnTo>
                      <a:pt x="1" y="7212"/>
                    </a:lnTo>
                    <a:lnTo>
                      <a:pt x="21" y="7670"/>
                    </a:lnTo>
                    <a:lnTo>
                      <a:pt x="80" y="8148"/>
                    </a:lnTo>
                    <a:lnTo>
                      <a:pt x="200" y="8646"/>
                    </a:lnTo>
                    <a:lnTo>
                      <a:pt x="339" y="9124"/>
                    </a:lnTo>
                    <a:lnTo>
                      <a:pt x="1774" y="13168"/>
                    </a:lnTo>
                    <a:lnTo>
                      <a:pt x="1953" y="13646"/>
                    </a:lnTo>
                    <a:lnTo>
                      <a:pt x="2172" y="14085"/>
                    </a:lnTo>
                    <a:lnTo>
                      <a:pt x="2411" y="14503"/>
                    </a:lnTo>
                    <a:lnTo>
                      <a:pt x="2690" y="14881"/>
                    </a:lnTo>
                    <a:lnTo>
                      <a:pt x="2989" y="15240"/>
                    </a:lnTo>
                    <a:lnTo>
                      <a:pt x="3328" y="15559"/>
                    </a:lnTo>
                    <a:lnTo>
                      <a:pt x="3666" y="15838"/>
                    </a:lnTo>
                    <a:lnTo>
                      <a:pt x="4025" y="16097"/>
                    </a:lnTo>
                    <a:lnTo>
                      <a:pt x="4383" y="16296"/>
                    </a:lnTo>
                    <a:lnTo>
                      <a:pt x="4762" y="16455"/>
                    </a:lnTo>
                    <a:lnTo>
                      <a:pt x="5160" y="16595"/>
                    </a:lnTo>
                    <a:lnTo>
                      <a:pt x="5559" y="16674"/>
                    </a:lnTo>
                    <a:lnTo>
                      <a:pt x="5957" y="16714"/>
                    </a:lnTo>
                    <a:lnTo>
                      <a:pt x="6156" y="16714"/>
                    </a:lnTo>
                    <a:lnTo>
                      <a:pt x="6356" y="16694"/>
                    </a:lnTo>
                    <a:lnTo>
                      <a:pt x="6555" y="16674"/>
                    </a:lnTo>
                    <a:lnTo>
                      <a:pt x="6754" y="16634"/>
                    </a:lnTo>
                    <a:lnTo>
                      <a:pt x="6953" y="16595"/>
                    </a:lnTo>
                    <a:lnTo>
                      <a:pt x="7133" y="16535"/>
                    </a:lnTo>
                    <a:lnTo>
                      <a:pt x="15599" y="13547"/>
                    </a:lnTo>
                    <a:lnTo>
                      <a:pt x="15798" y="13487"/>
                    </a:lnTo>
                    <a:lnTo>
                      <a:pt x="15977" y="13387"/>
                    </a:lnTo>
                    <a:lnTo>
                      <a:pt x="16157" y="13308"/>
                    </a:lnTo>
                    <a:lnTo>
                      <a:pt x="16316" y="13188"/>
                    </a:lnTo>
                    <a:lnTo>
                      <a:pt x="16495" y="13089"/>
                    </a:lnTo>
                    <a:lnTo>
                      <a:pt x="16635" y="12949"/>
                    </a:lnTo>
                    <a:lnTo>
                      <a:pt x="16934" y="12670"/>
                    </a:lnTo>
                    <a:lnTo>
                      <a:pt x="17193" y="12371"/>
                    </a:lnTo>
                    <a:lnTo>
                      <a:pt x="17412" y="12033"/>
                    </a:lnTo>
                    <a:lnTo>
                      <a:pt x="17611" y="11654"/>
                    </a:lnTo>
                    <a:lnTo>
                      <a:pt x="17770" y="11256"/>
                    </a:lnTo>
                    <a:lnTo>
                      <a:pt x="17890" y="10837"/>
                    </a:lnTo>
                    <a:lnTo>
                      <a:pt x="17990" y="10419"/>
                    </a:lnTo>
                    <a:lnTo>
                      <a:pt x="18029" y="9961"/>
                    </a:lnTo>
                    <a:lnTo>
                      <a:pt x="18049" y="9503"/>
                    </a:lnTo>
                    <a:lnTo>
                      <a:pt x="18029" y="9025"/>
                    </a:lnTo>
                    <a:lnTo>
                      <a:pt x="17970" y="8547"/>
                    </a:lnTo>
                    <a:lnTo>
                      <a:pt x="17850" y="8068"/>
                    </a:lnTo>
                    <a:lnTo>
                      <a:pt x="17711" y="7590"/>
                    </a:lnTo>
                    <a:lnTo>
                      <a:pt x="16276" y="3526"/>
                    </a:lnTo>
                    <a:lnTo>
                      <a:pt x="16097" y="3048"/>
                    </a:lnTo>
                    <a:lnTo>
                      <a:pt x="15878" y="2610"/>
                    </a:lnTo>
                    <a:lnTo>
                      <a:pt x="15619" y="2192"/>
                    </a:lnTo>
                    <a:lnTo>
                      <a:pt x="15360" y="1813"/>
                    </a:lnTo>
                    <a:lnTo>
                      <a:pt x="15061" y="1475"/>
                    </a:lnTo>
                    <a:lnTo>
                      <a:pt x="14722" y="1156"/>
                    </a:lnTo>
                    <a:lnTo>
                      <a:pt x="14384" y="857"/>
                    </a:lnTo>
                    <a:lnTo>
                      <a:pt x="14025" y="618"/>
                    </a:lnTo>
                    <a:lnTo>
                      <a:pt x="13667" y="419"/>
                    </a:lnTo>
                    <a:lnTo>
                      <a:pt x="13268" y="239"/>
                    </a:lnTo>
                    <a:lnTo>
                      <a:pt x="12890" y="120"/>
                    </a:lnTo>
                    <a:lnTo>
                      <a:pt x="12491" y="40"/>
                    </a:lnTo>
                    <a:lnTo>
                      <a:pt x="12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47"/>
              <p:cNvSpPr/>
              <p:nvPr/>
            </p:nvSpPr>
            <p:spPr>
              <a:xfrm>
                <a:off x="3368725" y="4973850"/>
                <a:ext cx="148950" cy="120050"/>
              </a:xfrm>
              <a:custGeom>
                <a:rect b="b" l="l" r="r" t="t"/>
                <a:pathLst>
                  <a:path extrusionOk="0" h="4802" w="5958">
                    <a:moveTo>
                      <a:pt x="2431" y="1"/>
                    </a:moveTo>
                    <a:lnTo>
                      <a:pt x="2133" y="41"/>
                    </a:lnTo>
                    <a:lnTo>
                      <a:pt x="1834" y="120"/>
                    </a:lnTo>
                    <a:lnTo>
                      <a:pt x="1535" y="240"/>
                    </a:lnTo>
                    <a:lnTo>
                      <a:pt x="1276" y="399"/>
                    </a:lnTo>
                    <a:lnTo>
                      <a:pt x="1037" y="578"/>
                    </a:lnTo>
                    <a:lnTo>
                      <a:pt x="818" y="798"/>
                    </a:lnTo>
                    <a:lnTo>
                      <a:pt x="638" y="1037"/>
                    </a:lnTo>
                    <a:lnTo>
                      <a:pt x="459" y="1315"/>
                    </a:lnTo>
                    <a:lnTo>
                      <a:pt x="320" y="1594"/>
                    </a:lnTo>
                    <a:lnTo>
                      <a:pt x="200" y="1913"/>
                    </a:lnTo>
                    <a:lnTo>
                      <a:pt x="101" y="2232"/>
                    </a:lnTo>
                    <a:lnTo>
                      <a:pt x="41" y="2571"/>
                    </a:lnTo>
                    <a:lnTo>
                      <a:pt x="1" y="2929"/>
                    </a:lnTo>
                    <a:lnTo>
                      <a:pt x="1" y="3288"/>
                    </a:lnTo>
                    <a:lnTo>
                      <a:pt x="21" y="3666"/>
                    </a:lnTo>
                    <a:lnTo>
                      <a:pt x="81" y="4045"/>
                    </a:lnTo>
                    <a:lnTo>
                      <a:pt x="160" y="4423"/>
                    </a:lnTo>
                    <a:lnTo>
                      <a:pt x="280" y="4802"/>
                    </a:lnTo>
                    <a:lnTo>
                      <a:pt x="1376" y="4423"/>
                    </a:lnTo>
                    <a:lnTo>
                      <a:pt x="1296" y="4184"/>
                    </a:lnTo>
                    <a:lnTo>
                      <a:pt x="1236" y="3945"/>
                    </a:lnTo>
                    <a:lnTo>
                      <a:pt x="1216" y="3726"/>
                    </a:lnTo>
                    <a:lnTo>
                      <a:pt x="1196" y="3487"/>
                    </a:lnTo>
                    <a:lnTo>
                      <a:pt x="1196" y="3268"/>
                    </a:lnTo>
                    <a:lnTo>
                      <a:pt x="1216" y="3049"/>
                    </a:lnTo>
                    <a:lnTo>
                      <a:pt x="1256" y="2829"/>
                    </a:lnTo>
                    <a:lnTo>
                      <a:pt x="1316" y="2630"/>
                    </a:lnTo>
                    <a:lnTo>
                      <a:pt x="1395" y="2451"/>
                    </a:lnTo>
                    <a:lnTo>
                      <a:pt x="1475" y="2272"/>
                    </a:lnTo>
                    <a:lnTo>
                      <a:pt x="1575" y="2112"/>
                    </a:lnTo>
                    <a:lnTo>
                      <a:pt x="1694" y="1953"/>
                    </a:lnTo>
                    <a:lnTo>
                      <a:pt x="1834" y="1814"/>
                    </a:lnTo>
                    <a:lnTo>
                      <a:pt x="1993" y="1714"/>
                    </a:lnTo>
                    <a:lnTo>
                      <a:pt x="2152" y="1614"/>
                    </a:lnTo>
                    <a:lnTo>
                      <a:pt x="2332" y="1535"/>
                    </a:lnTo>
                    <a:lnTo>
                      <a:pt x="2511" y="1475"/>
                    </a:lnTo>
                    <a:lnTo>
                      <a:pt x="2690" y="1455"/>
                    </a:lnTo>
                    <a:lnTo>
                      <a:pt x="2890" y="1455"/>
                    </a:lnTo>
                    <a:lnTo>
                      <a:pt x="3069" y="1475"/>
                    </a:lnTo>
                    <a:lnTo>
                      <a:pt x="3248" y="1515"/>
                    </a:lnTo>
                    <a:lnTo>
                      <a:pt x="3447" y="1574"/>
                    </a:lnTo>
                    <a:lnTo>
                      <a:pt x="3627" y="1654"/>
                    </a:lnTo>
                    <a:lnTo>
                      <a:pt x="3806" y="1774"/>
                    </a:lnTo>
                    <a:lnTo>
                      <a:pt x="3965" y="1893"/>
                    </a:lnTo>
                    <a:lnTo>
                      <a:pt x="4125" y="2033"/>
                    </a:lnTo>
                    <a:lnTo>
                      <a:pt x="4284" y="2192"/>
                    </a:lnTo>
                    <a:lnTo>
                      <a:pt x="4423" y="2351"/>
                    </a:lnTo>
                    <a:lnTo>
                      <a:pt x="4563" y="2551"/>
                    </a:lnTo>
                    <a:lnTo>
                      <a:pt x="4682" y="2750"/>
                    </a:lnTo>
                    <a:lnTo>
                      <a:pt x="4782" y="2969"/>
                    </a:lnTo>
                    <a:lnTo>
                      <a:pt x="4882" y="3188"/>
                    </a:lnTo>
                    <a:lnTo>
                      <a:pt x="5957" y="2810"/>
                    </a:lnTo>
                    <a:lnTo>
                      <a:pt x="5818" y="2431"/>
                    </a:lnTo>
                    <a:lnTo>
                      <a:pt x="5639" y="2092"/>
                    </a:lnTo>
                    <a:lnTo>
                      <a:pt x="5459" y="1754"/>
                    </a:lnTo>
                    <a:lnTo>
                      <a:pt x="5240" y="1455"/>
                    </a:lnTo>
                    <a:lnTo>
                      <a:pt x="5001" y="1176"/>
                    </a:lnTo>
                    <a:lnTo>
                      <a:pt x="4762" y="917"/>
                    </a:lnTo>
                    <a:lnTo>
                      <a:pt x="4483" y="698"/>
                    </a:lnTo>
                    <a:lnTo>
                      <a:pt x="4224" y="499"/>
                    </a:lnTo>
                    <a:lnTo>
                      <a:pt x="3925" y="339"/>
                    </a:lnTo>
                    <a:lnTo>
                      <a:pt x="3647" y="200"/>
                    </a:lnTo>
                    <a:lnTo>
                      <a:pt x="3348" y="100"/>
                    </a:lnTo>
                    <a:lnTo>
                      <a:pt x="3029" y="21"/>
                    </a:lnTo>
                    <a:lnTo>
                      <a:pt x="2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68" name="Google Shape;10168;p47"/>
          <p:cNvGrpSpPr/>
          <p:nvPr/>
        </p:nvGrpSpPr>
        <p:grpSpPr>
          <a:xfrm>
            <a:off x="8316598" y="4040509"/>
            <a:ext cx="618136" cy="944591"/>
            <a:chOff x="8316598" y="4040509"/>
            <a:chExt cx="618136" cy="944591"/>
          </a:xfrm>
        </p:grpSpPr>
        <p:sp>
          <p:nvSpPr>
            <p:cNvPr id="10169" name="Google Shape;10169;p47"/>
            <p:cNvSpPr/>
            <p:nvPr/>
          </p:nvSpPr>
          <p:spPr>
            <a:xfrm>
              <a:off x="8401713" y="4920300"/>
              <a:ext cx="447900" cy="648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0" name="Google Shape;10170;p47"/>
            <p:cNvGrpSpPr/>
            <p:nvPr/>
          </p:nvGrpSpPr>
          <p:grpSpPr>
            <a:xfrm>
              <a:off x="8316598" y="4040509"/>
              <a:ext cx="618136" cy="912262"/>
              <a:chOff x="5441025" y="3595825"/>
              <a:chExt cx="1081225" cy="1595700"/>
            </a:xfrm>
          </p:grpSpPr>
          <p:sp>
            <p:nvSpPr>
              <p:cNvPr id="10171" name="Google Shape;10171;p47"/>
              <p:cNvSpPr/>
              <p:nvPr/>
            </p:nvSpPr>
            <p:spPr>
              <a:xfrm>
                <a:off x="5703475" y="3642125"/>
                <a:ext cx="253025" cy="186800"/>
              </a:xfrm>
              <a:custGeom>
                <a:rect b="b" l="l" r="r" t="t"/>
                <a:pathLst>
                  <a:path extrusionOk="0" h="7472" w="10121">
                    <a:moveTo>
                      <a:pt x="6575" y="1"/>
                    </a:moveTo>
                    <a:lnTo>
                      <a:pt x="6415" y="41"/>
                    </a:lnTo>
                    <a:lnTo>
                      <a:pt x="6256" y="80"/>
                    </a:lnTo>
                    <a:lnTo>
                      <a:pt x="6117" y="140"/>
                    </a:lnTo>
                    <a:lnTo>
                      <a:pt x="5977" y="200"/>
                    </a:lnTo>
                    <a:lnTo>
                      <a:pt x="5838" y="280"/>
                    </a:lnTo>
                    <a:lnTo>
                      <a:pt x="5698" y="379"/>
                    </a:lnTo>
                    <a:lnTo>
                      <a:pt x="5579" y="479"/>
                    </a:lnTo>
                    <a:lnTo>
                      <a:pt x="5479" y="598"/>
                    </a:lnTo>
                    <a:lnTo>
                      <a:pt x="5379" y="718"/>
                    </a:lnTo>
                    <a:lnTo>
                      <a:pt x="5300" y="857"/>
                    </a:lnTo>
                    <a:lnTo>
                      <a:pt x="5220" y="1017"/>
                    </a:lnTo>
                    <a:lnTo>
                      <a:pt x="5180" y="1196"/>
                    </a:lnTo>
                    <a:lnTo>
                      <a:pt x="5140" y="1355"/>
                    </a:lnTo>
                    <a:lnTo>
                      <a:pt x="5121" y="1535"/>
                    </a:lnTo>
                    <a:lnTo>
                      <a:pt x="5140" y="1694"/>
                    </a:lnTo>
                    <a:lnTo>
                      <a:pt x="5160" y="1873"/>
                    </a:lnTo>
                    <a:lnTo>
                      <a:pt x="5220" y="2033"/>
                    </a:lnTo>
                    <a:lnTo>
                      <a:pt x="5280" y="2192"/>
                    </a:lnTo>
                    <a:lnTo>
                      <a:pt x="5001" y="2391"/>
                    </a:lnTo>
                    <a:lnTo>
                      <a:pt x="4742" y="2610"/>
                    </a:lnTo>
                    <a:lnTo>
                      <a:pt x="4503" y="2889"/>
                    </a:lnTo>
                    <a:lnTo>
                      <a:pt x="4304" y="3168"/>
                    </a:lnTo>
                    <a:lnTo>
                      <a:pt x="4124" y="3009"/>
                    </a:lnTo>
                    <a:lnTo>
                      <a:pt x="3945" y="2849"/>
                    </a:lnTo>
                    <a:lnTo>
                      <a:pt x="3746" y="2710"/>
                    </a:lnTo>
                    <a:lnTo>
                      <a:pt x="3507" y="2590"/>
                    </a:lnTo>
                    <a:lnTo>
                      <a:pt x="3288" y="2511"/>
                    </a:lnTo>
                    <a:lnTo>
                      <a:pt x="3049" y="2431"/>
                    </a:lnTo>
                    <a:lnTo>
                      <a:pt x="2810" y="2391"/>
                    </a:lnTo>
                    <a:lnTo>
                      <a:pt x="2571" y="2371"/>
                    </a:lnTo>
                    <a:lnTo>
                      <a:pt x="2332" y="2371"/>
                    </a:lnTo>
                    <a:lnTo>
                      <a:pt x="2112" y="2391"/>
                    </a:lnTo>
                    <a:lnTo>
                      <a:pt x="1873" y="2431"/>
                    </a:lnTo>
                    <a:lnTo>
                      <a:pt x="1654" y="2491"/>
                    </a:lnTo>
                    <a:lnTo>
                      <a:pt x="1435" y="2571"/>
                    </a:lnTo>
                    <a:lnTo>
                      <a:pt x="1216" y="2670"/>
                    </a:lnTo>
                    <a:lnTo>
                      <a:pt x="1017" y="2770"/>
                    </a:lnTo>
                    <a:lnTo>
                      <a:pt x="837" y="2909"/>
                    </a:lnTo>
                    <a:lnTo>
                      <a:pt x="658" y="3069"/>
                    </a:lnTo>
                    <a:lnTo>
                      <a:pt x="499" y="3228"/>
                    </a:lnTo>
                    <a:lnTo>
                      <a:pt x="359" y="3427"/>
                    </a:lnTo>
                    <a:lnTo>
                      <a:pt x="240" y="3626"/>
                    </a:lnTo>
                    <a:lnTo>
                      <a:pt x="140" y="3845"/>
                    </a:lnTo>
                    <a:lnTo>
                      <a:pt x="61" y="4065"/>
                    </a:lnTo>
                    <a:lnTo>
                      <a:pt x="21" y="4284"/>
                    </a:lnTo>
                    <a:lnTo>
                      <a:pt x="1" y="4503"/>
                    </a:lnTo>
                    <a:lnTo>
                      <a:pt x="1" y="4722"/>
                    </a:lnTo>
                    <a:lnTo>
                      <a:pt x="21" y="4941"/>
                    </a:lnTo>
                    <a:lnTo>
                      <a:pt x="61" y="5140"/>
                    </a:lnTo>
                    <a:lnTo>
                      <a:pt x="120" y="5359"/>
                    </a:lnTo>
                    <a:lnTo>
                      <a:pt x="200" y="5559"/>
                    </a:lnTo>
                    <a:lnTo>
                      <a:pt x="320" y="5758"/>
                    </a:lnTo>
                    <a:lnTo>
                      <a:pt x="439" y="5937"/>
                    </a:lnTo>
                    <a:lnTo>
                      <a:pt x="579" y="6116"/>
                    </a:lnTo>
                    <a:lnTo>
                      <a:pt x="758" y="6276"/>
                    </a:lnTo>
                    <a:lnTo>
                      <a:pt x="937" y="6415"/>
                    </a:lnTo>
                    <a:lnTo>
                      <a:pt x="1136" y="6555"/>
                    </a:lnTo>
                    <a:lnTo>
                      <a:pt x="1355" y="6674"/>
                    </a:lnTo>
                    <a:lnTo>
                      <a:pt x="1555" y="6754"/>
                    </a:lnTo>
                    <a:lnTo>
                      <a:pt x="1754" y="6814"/>
                    </a:lnTo>
                    <a:lnTo>
                      <a:pt x="1953" y="6854"/>
                    </a:lnTo>
                    <a:lnTo>
                      <a:pt x="2152" y="6893"/>
                    </a:lnTo>
                    <a:lnTo>
                      <a:pt x="2571" y="6893"/>
                    </a:lnTo>
                    <a:lnTo>
                      <a:pt x="2770" y="6873"/>
                    </a:lnTo>
                    <a:lnTo>
                      <a:pt x="2969" y="6834"/>
                    </a:lnTo>
                    <a:lnTo>
                      <a:pt x="3168" y="6794"/>
                    </a:lnTo>
                    <a:lnTo>
                      <a:pt x="3348" y="6734"/>
                    </a:lnTo>
                    <a:lnTo>
                      <a:pt x="3547" y="6654"/>
                    </a:lnTo>
                    <a:lnTo>
                      <a:pt x="3726" y="6555"/>
                    </a:lnTo>
                    <a:lnTo>
                      <a:pt x="3885" y="6455"/>
                    </a:lnTo>
                    <a:lnTo>
                      <a:pt x="4045" y="6336"/>
                    </a:lnTo>
                    <a:lnTo>
                      <a:pt x="4184" y="6196"/>
                    </a:lnTo>
                    <a:lnTo>
                      <a:pt x="4324" y="6057"/>
                    </a:lnTo>
                    <a:lnTo>
                      <a:pt x="4443" y="6236"/>
                    </a:lnTo>
                    <a:lnTo>
                      <a:pt x="4583" y="6395"/>
                    </a:lnTo>
                    <a:lnTo>
                      <a:pt x="4722" y="6555"/>
                    </a:lnTo>
                    <a:lnTo>
                      <a:pt x="4881" y="6694"/>
                    </a:lnTo>
                    <a:lnTo>
                      <a:pt x="5061" y="6834"/>
                    </a:lnTo>
                    <a:lnTo>
                      <a:pt x="5240" y="6973"/>
                    </a:lnTo>
                    <a:lnTo>
                      <a:pt x="5419" y="7073"/>
                    </a:lnTo>
                    <a:lnTo>
                      <a:pt x="5638" y="7192"/>
                    </a:lnTo>
                    <a:lnTo>
                      <a:pt x="5937" y="7292"/>
                    </a:lnTo>
                    <a:lnTo>
                      <a:pt x="6236" y="7391"/>
                    </a:lnTo>
                    <a:lnTo>
                      <a:pt x="6535" y="7451"/>
                    </a:lnTo>
                    <a:lnTo>
                      <a:pt x="6834" y="7471"/>
                    </a:lnTo>
                    <a:lnTo>
                      <a:pt x="7133" y="7471"/>
                    </a:lnTo>
                    <a:lnTo>
                      <a:pt x="7431" y="7451"/>
                    </a:lnTo>
                    <a:lnTo>
                      <a:pt x="7730" y="7411"/>
                    </a:lnTo>
                    <a:lnTo>
                      <a:pt x="8009" y="7332"/>
                    </a:lnTo>
                    <a:lnTo>
                      <a:pt x="8288" y="7232"/>
                    </a:lnTo>
                    <a:lnTo>
                      <a:pt x="8567" y="7093"/>
                    </a:lnTo>
                    <a:lnTo>
                      <a:pt x="8806" y="6953"/>
                    </a:lnTo>
                    <a:lnTo>
                      <a:pt x="9045" y="6774"/>
                    </a:lnTo>
                    <a:lnTo>
                      <a:pt x="9264" y="6575"/>
                    </a:lnTo>
                    <a:lnTo>
                      <a:pt x="9483" y="6375"/>
                    </a:lnTo>
                    <a:lnTo>
                      <a:pt x="9663" y="6136"/>
                    </a:lnTo>
                    <a:lnTo>
                      <a:pt x="9802" y="5877"/>
                    </a:lnTo>
                    <a:lnTo>
                      <a:pt x="9941" y="5599"/>
                    </a:lnTo>
                    <a:lnTo>
                      <a:pt x="10021" y="5320"/>
                    </a:lnTo>
                    <a:lnTo>
                      <a:pt x="10101" y="5041"/>
                    </a:lnTo>
                    <a:lnTo>
                      <a:pt x="10121" y="4762"/>
                    </a:lnTo>
                    <a:lnTo>
                      <a:pt x="10121" y="4483"/>
                    </a:lnTo>
                    <a:lnTo>
                      <a:pt x="10101" y="4204"/>
                    </a:lnTo>
                    <a:lnTo>
                      <a:pt x="10041" y="3925"/>
                    </a:lnTo>
                    <a:lnTo>
                      <a:pt x="9961" y="3666"/>
                    </a:lnTo>
                    <a:lnTo>
                      <a:pt x="9862" y="3407"/>
                    </a:lnTo>
                    <a:lnTo>
                      <a:pt x="9722" y="3148"/>
                    </a:lnTo>
                    <a:lnTo>
                      <a:pt x="9563" y="2909"/>
                    </a:lnTo>
                    <a:lnTo>
                      <a:pt x="9384" y="2690"/>
                    </a:lnTo>
                    <a:lnTo>
                      <a:pt x="9164" y="2491"/>
                    </a:lnTo>
                    <a:lnTo>
                      <a:pt x="8925" y="2312"/>
                    </a:lnTo>
                    <a:lnTo>
                      <a:pt x="8666" y="2132"/>
                    </a:lnTo>
                    <a:lnTo>
                      <a:pt x="8388" y="1993"/>
                    </a:lnTo>
                    <a:lnTo>
                      <a:pt x="8427" y="1853"/>
                    </a:lnTo>
                    <a:lnTo>
                      <a:pt x="8447" y="1734"/>
                    </a:lnTo>
                    <a:lnTo>
                      <a:pt x="8467" y="1594"/>
                    </a:lnTo>
                    <a:lnTo>
                      <a:pt x="8467" y="1455"/>
                    </a:lnTo>
                    <a:lnTo>
                      <a:pt x="8447" y="1315"/>
                    </a:lnTo>
                    <a:lnTo>
                      <a:pt x="8427" y="1196"/>
                    </a:lnTo>
                    <a:lnTo>
                      <a:pt x="8388" y="1057"/>
                    </a:lnTo>
                    <a:lnTo>
                      <a:pt x="8328" y="937"/>
                    </a:lnTo>
                    <a:lnTo>
                      <a:pt x="8268" y="817"/>
                    </a:lnTo>
                    <a:lnTo>
                      <a:pt x="8188" y="698"/>
                    </a:lnTo>
                    <a:lnTo>
                      <a:pt x="8109" y="598"/>
                    </a:lnTo>
                    <a:lnTo>
                      <a:pt x="8009" y="479"/>
                    </a:lnTo>
                    <a:lnTo>
                      <a:pt x="7909" y="399"/>
                    </a:lnTo>
                    <a:lnTo>
                      <a:pt x="7790" y="300"/>
                    </a:lnTo>
                    <a:lnTo>
                      <a:pt x="7670" y="220"/>
                    </a:lnTo>
                    <a:lnTo>
                      <a:pt x="7531" y="160"/>
                    </a:lnTo>
                    <a:lnTo>
                      <a:pt x="7372" y="100"/>
                    </a:lnTo>
                    <a:lnTo>
                      <a:pt x="7212" y="41"/>
                    </a:lnTo>
                    <a:lnTo>
                      <a:pt x="7053" y="21"/>
                    </a:lnTo>
                    <a:lnTo>
                      <a:pt x="689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47"/>
              <p:cNvSpPr/>
              <p:nvPr/>
            </p:nvSpPr>
            <p:spPr>
              <a:xfrm>
                <a:off x="5703475" y="3642125"/>
                <a:ext cx="253025" cy="186800"/>
              </a:xfrm>
              <a:custGeom>
                <a:rect b="b" l="l" r="r" t="t"/>
                <a:pathLst>
                  <a:path extrusionOk="0" fill="none" h="7472" w="10121">
                    <a:moveTo>
                      <a:pt x="3507" y="2590"/>
                    </a:moveTo>
                    <a:lnTo>
                      <a:pt x="3507" y="2590"/>
                    </a:lnTo>
                    <a:lnTo>
                      <a:pt x="3746" y="2710"/>
                    </a:lnTo>
                    <a:lnTo>
                      <a:pt x="3945" y="2849"/>
                    </a:lnTo>
                    <a:lnTo>
                      <a:pt x="4124" y="3009"/>
                    </a:lnTo>
                    <a:lnTo>
                      <a:pt x="4304" y="3168"/>
                    </a:lnTo>
                    <a:lnTo>
                      <a:pt x="4304" y="3168"/>
                    </a:lnTo>
                    <a:lnTo>
                      <a:pt x="4503" y="2889"/>
                    </a:lnTo>
                    <a:lnTo>
                      <a:pt x="4742" y="2610"/>
                    </a:lnTo>
                    <a:lnTo>
                      <a:pt x="5001" y="2391"/>
                    </a:lnTo>
                    <a:lnTo>
                      <a:pt x="5280" y="2192"/>
                    </a:lnTo>
                    <a:lnTo>
                      <a:pt x="5280" y="2192"/>
                    </a:lnTo>
                    <a:lnTo>
                      <a:pt x="5220" y="2033"/>
                    </a:lnTo>
                    <a:lnTo>
                      <a:pt x="5160" y="1873"/>
                    </a:lnTo>
                    <a:lnTo>
                      <a:pt x="5140" y="1694"/>
                    </a:lnTo>
                    <a:lnTo>
                      <a:pt x="5121" y="1535"/>
                    </a:lnTo>
                    <a:lnTo>
                      <a:pt x="5140" y="1355"/>
                    </a:lnTo>
                    <a:lnTo>
                      <a:pt x="5180" y="1196"/>
                    </a:lnTo>
                    <a:lnTo>
                      <a:pt x="5220" y="1017"/>
                    </a:lnTo>
                    <a:lnTo>
                      <a:pt x="5300" y="857"/>
                    </a:lnTo>
                    <a:lnTo>
                      <a:pt x="5300" y="857"/>
                    </a:lnTo>
                    <a:lnTo>
                      <a:pt x="5379" y="718"/>
                    </a:lnTo>
                    <a:lnTo>
                      <a:pt x="5479" y="598"/>
                    </a:lnTo>
                    <a:lnTo>
                      <a:pt x="5579" y="479"/>
                    </a:lnTo>
                    <a:lnTo>
                      <a:pt x="5698" y="379"/>
                    </a:lnTo>
                    <a:lnTo>
                      <a:pt x="5838" y="280"/>
                    </a:lnTo>
                    <a:lnTo>
                      <a:pt x="5977" y="200"/>
                    </a:lnTo>
                    <a:lnTo>
                      <a:pt x="6117" y="140"/>
                    </a:lnTo>
                    <a:lnTo>
                      <a:pt x="6256" y="80"/>
                    </a:lnTo>
                    <a:lnTo>
                      <a:pt x="6415" y="41"/>
                    </a:lnTo>
                    <a:lnTo>
                      <a:pt x="6575" y="1"/>
                    </a:lnTo>
                    <a:lnTo>
                      <a:pt x="6734" y="1"/>
                    </a:lnTo>
                    <a:lnTo>
                      <a:pt x="6893" y="1"/>
                    </a:lnTo>
                    <a:lnTo>
                      <a:pt x="7053" y="21"/>
                    </a:lnTo>
                    <a:lnTo>
                      <a:pt x="7212" y="41"/>
                    </a:lnTo>
                    <a:lnTo>
                      <a:pt x="7372" y="100"/>
                    </a:lnTo>
                    <a:lnTo>
                      <a:pt x="7531" y="160"/>
                    </a:lnTo>
                    <a:lnTo>
                      <a:pt x="7531" y="160"/>
                    </a:lnTo>
                    <a:lnTo>
                      <a:pt x="7670" y="220"/>
                    </a:lnTo>
                    <a:lnTo>
                      <a:pt x="7790" y="300"/>
                    </a:lnTo>
                    <a:lnTo>
                      <a:pt x="7909" y="399"/>
                    </a:lnTo>
                    <a:lnTo>
                      <a:pt x="8009" y="479"/>
                    </a:lnTo>
                    <a:lnTo>
                      <a:pt x="8109" y="598"/>
                    </a:lnTo>
                    <a:lnTo>
                      <a:pt x="8188" y="698"/>
                    </a:lnTo>
                    <a:lnTo>
                      <a:pt x="8268" y="817"/>
                    </a:lnTo>
                    <a:lnTo>
                      <a:pt x="8328" y="937"/>
                    </a:lnTo>
                    <a:lnTo>
                      <a:pt x="8388" y="1057"/>
                    </a:lnTo>
                    <a:lnTo>
                      <a:pt x="8427" y="1196"/>
                    </a:lnTo>
                    <a:lnTo>
                      <a:pt x="8447" y="1315"/>
                    </a:lnTo>
                    <a:lnTo>
                      <a:pt x="8467" y="1455"/>
                    </a:lnTo>
                    <a:lnTo>
                      <a:pt x="8467" y="1594"/>
                    </a:lnTo>
                    <a:lnTo>
                      <a:pt x="8447" y="1734"/>
                    </a:lnTo>
                    <a:lnTo>
                      <a:pt x="8427" y="1853"/>
                    </a:lnTo>
                    <a:lnTo>
                      <a:pt x="8388" y="1993"/>
                    </a:lnTo>
                    <a:lnTo>
                      <a:pt x="8388" y="1993"/>
                    </a:lnTo>
                    <a:lnTo>
                      <a:pt x="8666" y="2132"/>
                    </a:lnTo>
                    <a:lnTo>
                      <a:pt x="8925" y="2312"/>
                    </a:lnTo>
                    <a:lnTo>
                      <a:pt x="9164" y="2491"/>
                    </a:lnTo>
                    <a:lnTo>
                      <a:pt x="9384" y="2690"/>
                    </a:lnTo>
                    <a:lnTo>
                      <a:pt x="9563" y="2909"/>
                    </a:lnTo>
                    <a:lnTo>
                      <a:pt x="9722" y="3148"/>
                    </a:lnTo>
                    <a:lnTo>
                      <a:pt x="9862" y="3407"/>
                    </a:lnTo>
                    <a:lnTo>
                      <a:pt x="9961" y="3666"/>
                    </a:lnTo>
                    <a:lnTo>
                      <a:pt x="10041" y="3925"/>
                    </a:lnTo>
                    <a:lnTo>
                      <a:pt x="10101" y="4204"/>
                    </a:lnTo>
                    <a:lnTo>
                      <a:pt x="10121" y="4483"/>
                    </a:lnTo>
                    <a:lnTo>
                      <a:pt x="10121" y="4762"/>
                    </a:lnTo>
                    <a:lnTo>
                      <a:pt x="10101" y="5041"/>
                    </a:lnTo>
                    <a:lnTo>
                      <a:pt x="10021" y="5320"/>
                    </a:lnTo>
                    <a:lnTo>
                      <a:pt x="9941" y="5599"/>
                    </a:lnTo>
                    <a:lnTo>
                      <a:pt x="9802" y="5877"/>
                    </a:lnTo>
                    <a:lnTo>
                      <a:pt x="9802" y="5877"/>
                    </a:lnTo>
                    <a:lnTo>
                      <a:pt x="9663" y="6136"/>
                    </a:lnTo>
                    <a:lnTo>
                      <a:pt x="9483" y="6375"/>
                    </a:lnTo>
                    <a:lnTo>
                      <a:pt x="9264" y="6575"/>
                    </a:lnTo>
                    <a:lnTo>
                      <a:pt x="9045" y="6774"/>
                    </a:lnTo>
                    <a:lnTo>
                      <a:pt x="8806" y="6953"/>
                    </a:lnTo>
                    <a:lnTo>
                      <a:pt x="8567" y="7093"/>
                    </a:lnTo>
                    <a:lnTo>
                      <a:pt x="8288" y="7232"/>
                    </a:lnTo>
                    <a:lnTo>
                      <a:pt x="8009" y="7332"/>
                    </a:lnTo>
                    <a:lnTo>
                      <a:pt x="7730" y="7411"/>
                    </a:lnTo>
                    <a:lnTo>
                      <a:pt x="7431" y="7451"/>
                    </a:lnTo>
                    <a:lnTo>
                      <a:pt x="7133" y="7471"/>
                    </a:lnTo>
                    <a:lnTo>
                      <a:pt x="6834" y="7471"/>
                    </a:lnTo>
                    <a:lnTo>
                      <a:pt x="6535" y="7451"/>
                    </a:lnTo>
                    <a:lnTo>
                      <a:pt x="6236" y="7391"/>
                    </a:lnTo>
                    <a:lnTo>
                      <a:pt x="5937" y="7292"/>
                    </a:lnTo>
                    <a:lnTo>
                      <a:pt x="5638" y="7192"/>
                    </a:lnTo>
                    <a:lnTo>
                      <a:pt x="5638" y="7192"/>
                    </a:lnTo>
                    <a:lnTo>
                      <a:pt x="5419" y="7073"/>
                    </a:lnTo>
                    <a:lnTo>
                      <a:pt x="5240" y="6973"/>
                    </a:lnTo>
                    <a:lnTo>
                      <a:pt x="5061" y="6834"/>
                    </a:lnTo>
                    <a:lnTo>
                      <a:pt x="4881" y="6694"/>
                    </a:lnTo>
                    <a:lnTo>
                      <a:pt x="4722" y="6555"/>
                    </a:lnTo>
                    <a:lnTo>
                      <a:pt x="4583" y="6395"/>
                    </a:lnTo>
                    <a:lnTo>
                      <a:pt x="4443" y="6236"/>
                    </a:lnTo>
                    <a:lnTo>
                      <a:pt x="4324" y="6057"/>
                    </a:lnTo>
                    <a:lnTo>
                      <a:pt x="4324" y="6057"/>
                    </a:lnTo>
                    <a:lnTo>
                      <a:pt x="4184" y="6196"/>
                    </a:lnTo>
                    <a:lnTo>
                      <a:pt x="4045" y="6336"/>
                    </a:lnTo>
                    <a:lnTo>
                      <a:pt x="3885" y="6455"/>
                    </a:lnTo>
                    <a:lnTo>
                      <a:pt x="3726" y="6555"/>
                    </a:lnTo>
                    <a:lnTo>
                      <a:pt x="3547" y="6654"/>
                    </a:lnTo>
                    <a:lnTo>
                      <a:pt x="3348" y="6734"/>
                    </a:lnTo>
                    <a:lnTo>
                      <a:pt x="3168" y="6794"/>
                    </a:lnTo>
                    <a:lnTo>
                      <a:pt x="2969" y="6834"/>
                    </a:lnTo>
                    <a:lnTo>
                      <a:pt x="2770" y="6873"/>
                    </a:lnTo>
                    <a:lnTo>
                      <a:pt x="2571" y="6893"/>
                    </a:lnTo>
                    <a:lnTo>
                      <a:pt x="2371" y="6893"/>
                    </a:lnTo>
                    <a:lnTo>
                      <a:pt x="2152" y="6893"/>
                    </a:lnTo>
                    <a:lnTo>
                      <a:pt x="1953" y="6854"/>
                    </a:lnTo>
                    <a:lnTo>
                      <a:pt x="1754" y="6814"/>
                    </a:lnTo>
                    <a:lnTo>
                      <a:pt x="1555" y="6754"/>
                    </a:lnTo>
                    <a:lnTo>
                      <a:pt x="1355" y="6674"/>
                    </a:lnTo>
                    <a:lnTo>
                      <a:pt x="1355" y="6674"/>
                    </a:lnTo>
                    <a:lnTo>
                      <a:pt x="1136" y="6555"/>
                    </a:lnTo>
                    <a:lnTo>
                      <a:pt x="937" y="6415"/>
                    </a:lnTo>
                    <a:lnTo>
                      <a:pt x="758" y="6276"/>
                    </a:lnTo>
                    <a:lnTo>
                      <a:pt x="579" y="6116"/>
                    </a:lnTo>
                    <a:lnTo>
                      <a:pt x="439" y="5937"/>
                    </a:lnTo>
                    <a:lnTo>
                      <a:pt x="320" y="5758"/>
                    </a:lnTo>
                    <a:lnTo>
                      <a:pt x="200" y="5559"/>
                    </a:lnTo>
                    <a:lnTo>
                      <a:pt x="120" y="5359"/>
                    </a:lnTo>
                    <a:lnTo>
                      <a:pt x="61" y="5140"/>
                    </a:lnTo>
                    <a:lnTo>
                      <a:pt x="21" y="4941"/>
                    </a:lnTo>
                    <a:lnTo>
                      <a:pt x="1" y="4722"/>
                    </a:lnTo>
                    <a:lnTo>
                      <a:pt x="1" y="4503"/>
                    </a:lnTo>
                    <a:lnTo>
                      <a:pt x="21" y="4284"/>
                    </a:lnTo>
                    <a:lnTo>
                      <a:pt x="61" y="4065"/>
                    </a:lnTo>
                    <a:lnTo>
                      <a:pt x="140" y="3845"/>
                    </a:lnTo>
                    <a:lnTo>
                      <a:pt x="240" y="3626"/>
                    </a:lnTo>
                    <a:lnTo>
                      <a:pt x="240" y="3626"/>
                    </a:lnTo>
                    <a:lnTo>
                      <a:pt x="359" y="3427"/>
                    </a:lnTo>
                    <a:lnTo>
                      <a:pt x="499" y="3228"/>
                    </a:lnTo>
                    <a:lnTo>
                      <a:pt x="658" y="3069"/>
                    </a:lnTo>
                    <a:lnTo>
                      <a:pt x="837" y="2909"/>
                    </a:lnTo>
                    <a:lnTo>
                      <a:pt x="1017" y="2770"/>
                    </a:lnTo>
                    <a:lnTo>
                      <a:pt x="1216" y="2670"/>
                    </a:lnTo>
                    <a:lnTo>
                      <a:pt x="1435" y="2571"/>
                    </a:lnTo>
                    <a:lnTo>
                      <a:pt x="1654" y="2491"/>
                    </a:lnTo>
                    <a:lnTo>
                      <a:pt x="1873" y="2431"/>
                    </a:lnTo>
                    <a:lnTo>
                      <a:pt x="2112" y="2391"/>
                    </a:lnTo>
                    <a:lnTo>
                      <a:pt x="2332" y="2371"/>
                    </a:lnTo>
                    <a:lnTo>
                      <a:pt x="2571" y="2371"/>
                    </a:lnTo>
                    <a:lnTo>
                      <a:pt x="2810" y="2391"/>
                    </a:lnTo>
                    <a:lnTo>
                      <a:pt x="3049" y="2431"/>
                    </a:lnTo>
                    <a:lnTo>
                      <a:pt x="3288" y="2511"/>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47"/>
              <p:cNvSpPr/>
              <p:nvPr/>
            </p:nvSpPr>
            <p:spPr>
              <a:xfrm>
                <a:off x="5726900" y="3733275"/>
                <a:ext cx="38375" cy="40350"/>
              </a:xfrm>
              <a:custGeom>
                <a:rect b="b" l="l" r="r" t="t"/>
                <a:pathLst>
                  <a:path extrusionOk="0" h="1614" w="1535">
                    <a:moveTo>
                      <a:pt x="877" y="0"/>
                    </a:moveTo>
                    <a:lnTo>
                      <a:pt x="737" y="20"/>
                    </a:lnTo>
                    <a:lnTo>
                      <a:pt x="578" y="60"/>
                    </a:lnTo>
                    <a:lnTo>
                      <a:pt x="438" y="140"/>
                    </a:lnTo>
                    <a:lnTo>
                      <a:pt x="319" y="239"/>
                    </a:lnTo>
                    <a:lnTo>
                      <a:pt x="199" y="359"/>
                    </a:lnTo>
                    <a:lnTo>
                      <a:pt x="120" y="498"/>
                    </a:lnTo>
                    <a:lnTo>
                      <a:pt x="40" y="658"/>
                    </a:lnTo>
                    <a:lnTo>
                      <a:pt x="0" y="817"/>
                    </a:lnTo>
                    <a:lnTo>
                      <a:pt x="0" y="976"/>
                    </a:lnTo>
                    <a:lnTo>
                      <a:pt x="20" y="1116"/>
                    </a:lnTo>
                    <a:lnTo>
                      <a:pt x="80" y="1255"/>
                    </a:lnTo>
                    <a:lnTo>
                      <a:pt x="140" y="1375"/>
                    </a:lnTo>
                    <a:lnTo>
                      <a:pt x="239" y="1474"/>
                    </a:lnTo>
                    <a:lnTo>
                      <a:pt x="379" y="1554"/>
                    </a:lnTo>
                    <a:lnTo>
                      <a:pt x="518" y="1594"/>
                    </a:lnTo>
                    <a:lnTo>
                      <a:pt x="657" y="1614"/>
                    </a:lnTo>
                    <a:lnTo>
                      <a:pt x="817" y="1594"/>
                    </a:lnTo>
                    <a:lnTo>
                      <a:pt x="956" y="1554"/>
                    </a:lnTo>
                    <a:lnTo>
                      <a:pt x="1096" y="1474"/>
                    </a:lnTo>
                    <a:lnTo>
                      <a:pt x="1215" y="1375"/>
                    </a:lnTo>
                    <a:lnTo>
                      <a:pt x="1335" y="1255"/>
                    </a:lnTo>
                    <a:lnTo>
                      <a:pt x="1434" y="1116"/>
                    </a:lnTo>
                    <a:lnTo>
                      <a:pt x="1494" y="956"/>
                    </a:lnTo>
                    <a:lnTo>
                      <a:pt x="1534" y="797"/>
                    </a:lnTo>
                    <a:lnTo>
                      <a:pt x="1534" y="638"/>
                    </a:lnTo>
                    <a:lnTo>
                      <a:pt x="1514" y="498"/>
                    </a:lnTo>
                    <a:lnTo>
                      <a:pt x="1474" y="359"/>
                    </a:lnTo>
                    <a:lnTo>
                      <a:pt x="1395" y="239"/>
                    </a:lnTo>
                    <a:lnTo>
                      <a:pt x="1295" y="140"/>
                    </a:lnTo>
                    <a:lnTo>
                      <a:pt x="1175" y="60"/>
                    </a:lnTo>
                    <a:lnTo>
                      <a:pt x="103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47"/>
              <p:cNvSpPr/>
              <p:nvPr/>
            </p:nvSpPr>
            <p:spPr>
              <a:xfrm>
                <a:off x="5726900" y="3733275"/>
                <a:ext cx="38375" cy="40350"/>
              </a:xfrm>
              <a:custGeom>
                <a:rect b="b" l="l" r="r" t="t"/>
                <a:pathLst>
                  <a:path extrusionOk="0" fill="none" h="1614" w="1535">
                    <a:moveTo>
                      <a:pt x="120" y="498"/>
                    </a:moveTo>
                    <a:lnTo>
                      <a:pt x="120" y="498"/>
                    </a:lnTo>
                    <a:lnTo>
                      <a:pt x="40" y="658"/>
                    </a:lnTo>
                    <a:lnTo>
                      <a:pt x="0" y="817"/>
                    </a:lnTo>
                    <a:lnTo>
                      <a:pt x="0" y="976"/>
                    </a:lnTo>
                    <a:lnTo>
                      <a:pt x="20" y="1116"/>
                    </a:lnTo>
                    <a:lnTo>
                      <a:pt x="80" y="1255"/>
                    </a:lnTo>
                    <a:lnTo>
                      <a:pt x="140" y="1375"/>
                    </a:lnTo>
                    <a:lnTo>
                      <a:pt x="239" y="1474"/>
                    </a:lnTo>
                    <a:lnTo>
                      <a:pt x="379" y="1554"/>
                    </a:lnTo>
                    <a:lnTo>
                      <a:pt x="379" y="1554"/>
                    </a:lnTo>
                    <a:lnTo>
                      <a:pt x="518" y="1594"/>
                    </a:lnTo>
                    <a:lnTo>
                      <a:pt x="657" y="1614"/>
                    </a:lnTo>
                    <a:lnTo>
                      <a:pt x="817" y="1594"/>
                    </a:lnTo>
                    <a:lnTo>
                      <a:pt x="956" y="1554"/>
                    </a:lnTo>
                    <a:lnTo>
                      <a:pt x="1096" y="1474"/>
                    </a:lnTo>
                    <a:lnTo>
                      <a:pt x="1215" y="1375"/>
                    </a:lnTo>
                    <a:lnTo>
                      <a:pt x="1335" y="1255"/>
                    </a:lnTo>
                    <a:lnTo>
                      <a:pt x="1434" y="1116"/>
                    </a:lnTo>
                    <a:lnTo>
                      <a:pt x="1434" y="1116"/>
                    </a:lnTo>
                    <a:lnTo>
                      <a:pt x="1494" y="956"/>
                    </a:lnTo>
                    <a:lnTo>
                      <a:pt x="1534" y="797"/>
                    </a:lnTo>
                    <a:lnTo>
                      <a:pt x="1534" y="638"/>
                    </a:lnTo>
                    <a:lnTo>
                      <a:pt x="1514" y="498"/>
                    </a:lnTo>
                    <a:lnTo>
                      <a:pt x="1474" y="359"/>
                    </a:lnTo>
                    <a:lnTo>
                      <a:pt x="1395" y="239"/>
                    </a:lnTo>
                    <a:lnTo>
                      <a:pt x="1295" y="140"/>
                    </a:lnTo>
                    <a:lnTo>
                      <a:pt x="1175" y="60"/>
                    </a:lnTo>
                    <a:lnTo>
                      <a:pt x="1175" y="60"/>
                    </a:lnTo>
                    <a:lnTo>
                      <a:pt x="1036" y="20"/>
                    </a:lnTo>
                    <a:lnTo>
                      <a:pt x="877" y="0"/>
                    </a:lnTo>
                    <a:lnTo>
                      <a:pt x="737" y="20"/>
                    </a:lnTo>
                    <a:lnTo>
                      <a:pt x="578" y="60"/>
                    </a:lnTo>
                    <a:lnTo>
                      <a:pt x="438" y="140"/>
                    </a:lnTo>
                    <a:lnTo>
                      <a:pt x="319" y="239"/>
                    </a:lnTo>
                    <a:lnTo>
                      <a:pt x="199" y="359"/>
                    </a:lnTo>
                    <a:lnTo>
                      <a:pt x="12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47"/>
              <p:cNvSpPr/>
              <p:nvPr/>
            </p:nvSpPr>
            <p:spPr>
              <a:xfrm>
                <a:off x="5873800" y="3595825"/>
                <a:ext cx="239075" cy="183775"/>
              </a:xfrm>
              <a:custGeom>
                <a:rect b="b" l="l" r="r" t="t"/>
                <a:pathLst>
                  <a:path extrusionOk="0" h="7351" w="9563">
                    <a:moveTo>
                      <a:pt x="3009" y="0"/>
                    </a:moveTo>
                    <a:lnTo>
                      <a:pt x="2710" y="20"/>
                    </a:lnTo>
                    <a:lnTo>
                      <a:pt x="2411" y="80"/>
                    </a:lnTo>
                    <a:lnTo>
                      <a:pt x="2112" y="179"/>
                    </a:lnTo>
                    <a:lnTo>
                      <a:pt x="1834" y="299"/>
                    </a:lnTo>
                    <a:lnTo>
                      <a:pt x="1555" y="438"/>
                    </a:lnTo>
                    <a:lnTo>
                      <a:pt x="1296" y="598"/>
                    </a:lnTo>
                    <a:lnTo>
                      <a:pt x="1057" y="797"/>
                    </a:lnTo>
                    <a:lnTo>
                      <a:pt x="837" y="996"/>
                    </a:lnTo>
                    <a:lnTo>
                      <a:pt x="658" y="1215"/>
                    </a:lnTo>
                    <a:lnTo>
                      <a:pt x="499" y="1454"/>
                    </a:lnTo>
                    <a:lnTo>
                      <a:pt x="359" y="1713"/>
                    </a:lnTo>
                    <a:lnTo>
                      <a:pt x="260" y="1972"/>
                    </a:lnTo>
                    <a:lnTo>
                      <a:pt x="160" y="2231"/>
                    </a:lnTo>
                    <a:lnTo>
                      <a:pt x="120" y="2510"/>
                    </a:lnTo>
                    <a:lnTo>
                      <a:pt x="100" y="2789"/>
                    </a:lnTo>
                    <a:lnTo>
                      <a:pt x="100" y="3068"/>
                    </a:lnTo>
                    <a:lnTo>
                      <a:pt x="120" y="3347"/>
                    </a:lnTo>
                    <a:lnTo>
                      <a:pt x="200" y="3626"/>
                    </a:lnTo>
                    <a:lnTo>
                      <a:pt x="280" y="3885"/>
                    </a:lnTo>
                    <a:lnTo>
                      <a:pt x="399" y="4164"/>
                    </a:lnTo>
                    <a:lnTo>
                      <a:pt x="559" y="4423"/>
                    </a:lnTo>
                    <a:lnTo>
                      <a:pt x="459" y="4522"/>
                    </a:lnTo>
                    <a:lnTo>
                      <a:pt x="359" y="4622"/>
                    </a:lnTo>
                    <a:lnTo>
                      <a:pt x="280" y="4721"/>
                    </a:lnTo>
                    <a:lnTo>
                      <a:pt x="200" y="4841"/>
                    </a:lnTo>
                    <a:lnTo>
                      <a:pt x="140" y="4960"/>
                    </a:lnTo>
                    <a:lnTo>
                      <a:pt x="80" y="5100"/>
                    </a:lnTo>
                    <a:lnTo>
                      <a:pt x="41" y="5219"/>
                    </a:lnTo>
                    <a:lnTo>
                      <a:pt x="21" y="5359"/>
                    </a:lnTo>
                    <a:lnTo>
                      <a:pt x="1" y="5478"/>
                    </a:lnTo>
                    <a:lnTo>
                      <a:pt x="1" y="5618"/>
                    </a:lnTo>
                    <a:lnTo>
                      <a:pt x="1" y="5757"/>
                    </a:lnTo>
                    <a:lnTo>
                      <a:pt x="41" y="5897"/>
                    </a:lnTo>
                    <a:lnTo>
                      <a:pt x="61" y="6016"/>
                    </a:lnTo>
                    <a:lnTo>
                      <a:pt x="120" y="6156"/>
                    </a:lnTo>
                    <a:lnTo>
                      <a:pt x="180" y="6275"/>
                    </a:lnTo>
                    <a:lnTo>
                      <a:pt x="260" y="6395"/>
                    </a:lnTo>
                    <a:lnTo>
                      <a:pt x="359" y="6534"/>
                    </a:lnTo>
                    <a:lnTo>
                      <a:pt x="459" y="6654"/>
                    </a:lnTo>
                    <a:lnTo>
                      <a:pt x="579" y="6753"/>
                    </a:lnTo>
                    <a:lnTo>
                      <a:pt x="718" y="6853"/>
                    </a:lnTo>
                    <a:lnTo>
                      <a:pt x="837" y="6933"/>
                    </a:lnTo>
                    <a:lnTo>
                      <a:pt x="997" y="6992"/>
                    </a:lnTo>
                    <a:lnTo>
                      <a:pt x="1136" y="7052"/>
                    </a:lnTo>
                    <a:lnTo>
                      <a:pt x="1296" y="7092"/>
                    </a:lnTo>
                    <a:lnTo>
                      <a:pt x="1455" y="7112"/>
                    </a:lnTo>
                    <a:lnTo>
                      <a:pt x="1614" y="7132"/>
                    </a:lnTo>
                    <a:lnTo>
                      <a:pt x="1774" y="7132"/>
                    </a:lnTo>
                    <a:lnTo>
                      <a:pt x="1933" y="7112"/>
                    </a:lnTo>
                    <a:lnTo>
                      <a:pt x="2093" y="7072"/>
                    </a:lnTo>
                    <a:lnTo>
                      <a:pt x="2252" y="7032"/>
                    </a:lnTo>
                    <a:lnTo>
                      <a:pt x="2411" y="6972"/>
                    </a:lnTo>
                    <a:lnTo>
                      <a:pt x="2551" y="6893"/>
                    </a:lnTo>
                    <a:lnTo>
                      <a:pt x="2710" y="6793"/>
                    </a:lnTo>
                    <a:lnTo>
                      <a:pt x="2850" y="6674"/>
                    </a:lnTo>
                    <a:lnTo>
                      <a:pt x="2969" y="6554"/>
                    </a:lnTo>
                    <a:lnTo>
                      <a:pt x="3089" y="6415"/>
                    </a:lnTo>
                    <a:lnTo>
                      <a:pt x="3168" y="6255"/>
                    </a:lnTo>
                    <a:lnTo>
                      <a:pt x="3248" y="6096"/>
                    </a:lnTo>
                    <a:lnTo>
                      <a:pt x="3288" y="5937"/>
                    </a:lnTo>
                    <a:lnTo>
                      <a:pt x="3328" y="5777"/>
                    </a:lnTo>
                    <a:lnTo>
                      <a:pt x="3686" y="5737"/>
                    </a:lnTo>
                    <a:lnTo>
                      <a:pt x="4025" y="5678"/>
                    </a:lnTo>
                    <a:lnTo>
                      <a:pt x="4383" y="5558"/>
                    </a:lnTo>
                    <a:lnTo>
                      <a:pt x="4702" y="5419"/>
                    </a:lnTo>
                    <a:lnTo>
                      <a:pt x="4762" y="5638"/>
                    </a:lnTo>
                    <a:lnTo>
                      <a:pt x="4842" y="5857"/>
                    </a:lnTo>
                    <a:lnTo>
                      <a:pt x="4941" y="6076"/>
                    </a:lnTo>
                    <a:lnTo>
                      <a:pt x="5061" y="6295"/>
                    </a:lnTo>
                    <a:lnTo>
                      <a:pt x="5200" y="6474"/>
                    </a:lnTo>
                    <a:lnTo>
                      <a:pt x="5360" y="6654"/>
                    </a:lnTo>
                    <a:lnTo>
                      <a:pt x="5539" y="6813"/>
                    </a:lnTo>
                    <a:lnTo>
                      <a:pt x="5718" y="6933"/>
                    </a:lnTo>
                    <a:lnTo>
                      <a:pt x="5917" y="7052"/>
                    </a:lnTo>
                    <a:lnTo>
                      <a:pt x="6136" y="7152"/>
                    </a:lnTo>
                    <a:lnTo>
                      <a:pt x="6356" y="7231"/>
                    </a:lnTo>
                    <a:lnTo>
                      <a:pt x="6575" y="7291"/>
                    </a:lnTo>
                    <a:lnTo>
                      <a:pt x="6814" y="7331"/>
                    </a:lnTo>
                    <a:lnTo>
                      <a:pt x="7053" y="7351"/>
                    </a:lnTo>
                    <a:lnTo>
                      <a:pt x="7272" y="7351"/>
                    </a:lnTo>
                    <a:lnTo>
                      <a:pt x="7511" y="7331"/>
                    </a:lnTo>
                    <a:lnTo>
                      <a:pt x="7750" y="7271"/>
                    </a:lnTo>
                    <a:lnTo>
                      <a:pt x="7989" y="7211"/>
                    </a:lnTo>
                    <a:lnTo>
                      <a:pt x="8208" y="7132"/>
                    </a:lnTo>
                    <a:lnTo>
                      <a:pt x="8427" y="7012"/>
                    </a:lnTo>
                    <a:lnTo>
                      <a:pt x="8627" y="6873"/>
                    </a:lnTo>
                    <a:lnTo>
                      <a:pt x="8806" y="6733"/>
                    </a:lnTo>
                    <a:lnTo>
                      <a:pt x="8985" y="6574"/>
                    </a:lnTo>
                    <a:lnTo>
                      <a:pt x="9125" y="6395"/>
                    </a:lnTo>
                    <a:lnTo>
                      <a:pt x="9264" y="6195"/>
                    </a:lnTo>
                    <a:lnTo>
                      <a:pt x="9364" y="6016"/>
                    </a:lnTo>
                    <a:lnTo>
                      <a:pt x="9443" y="5797"/>
                    </a:lnTo>
                    <a:lnTo>
                      <a:pt x="9503" y="5598"/>
                    </a:lnTo>
                    <a:lnTo>
                      <a:pt x="9543" y="5379"/>
                    </a:lnTo>
                    <a:lnTo>
                      <a:pt x="9563" y="5160"/>
                    </a:lnTo>
                    <a:lnTo>
                      <a:pt x="9563" y="4940"/>
                    </a:lnTo>
                    <a:lnTo>
                      <a:pt x="9543" y="4721"/>
                    </a:lnTo>
                    <a:lnTo>
                      <a:pt x="9483" y="4502"/>
                    </a:lnTo>
                    <a:lnTo>
                      <a:pt x="9423" y="4303"/>
                    </a:lnTo>
                    <a:lnTo>
                      <a:pt x="9324" y="4084"/>
                    </a:lnTo>
                    <a:lnTo>
                      <a:pt x="9204" y="3885"/>
                    </a:lnTo>
                    <a:lnTo>
                      <a:pt x="9085" y="3725"/>
                    </a:lnTo>
                    <a:lnTo>
                      <a:pt x="8945" y="3566"/>
                    </a:lnTo>
                    <a:lnTo>
                      <a:pt x="8786" y="3426"/>
                    </a:lnTo>
                    <a:lnTo>
                      <a:pt x="8647" y="3307"/>
                    </a:lnTo>
                    <a:lnTo>
                      <a:pt x="8467" y="3187"/>
                    </a:lnTo>
                    <a:lnTo>
                      <a:pt x="8288" y="3088"/>
                    </a:lnTo>
                    <a:lnTo>
                      <a:pt x="8109" y="3008"/>
                    </a:lnTo>
                    <a:lnTo>
                      <a:pt x="7929" y="2948"/>
                    </a:lnTo>
                    <a:lnTo>
                      <a:pt x="7730" y="2889"/>
                    </a:lnTo>
                    <a:lnTo>
                      <a:pt x="7531" y="2849"/>
                    </a:lnTo>
                    <a:lnTo>
                      <a:pt x="7332" y="2829"/>
                    </a:lnTo>
                    <a:lnTo>
                      <a:pt x="7133" y="2809"/>
                    </a:lnTo>
                    <a:lnTo>
                      <a:pt x="6933" y="2829"/>
                    </a:lnTo>
                    <a:lnTo>
                      <a:pt x="6714" y="2849"/>
                    </a:lnTo>
                    <a:lnTo>
                      <a:pt x="6515" y="2889"/>
                    </a:lnTo>
                    <a:lnTo>
                      <a:pt x="6316" y="2948"/>
                    </a:lnTo>
                    <a:lnTo>
                      <a:pt x="6316" y="2749"/>
                    </a:lnTo>
                    <a:lnTo>
                      <a:pt x="6296" y="2530"/>
                    </a:lnTo>
                    <a:lnTo>
                      <a:pt x="6256" y="2331"/>
                    </a:lnTo>
                    <a:lnTo>
                      <a:pt x="6216" y="2132"/>
                    </a:lnTo>
                    <a:lnTo>
                      <a:pt x="6156" y="1932"/>
                    </a:lnTo>
                    <a:lnTo>
                      <a:pt x="6057" y="1733"/>
                    </a:lnTo>
                    <a:lnTo>
                      <a:pt x="5957" y="1534"/>
                    </a:lnTo>
                    <a:lnTo>
                      <a:pt x="5858" y="1355"/>
                    </a:lnTo>
                    <a:lnTo>
                      <a:pt x="5658" y="1116"/>
                    </a:lnTo>
                    <a:lnTo>
                      <a:pt x="5459" y="896"/>
                    </a:lnTo>
                    <a:lnTo>
                      <a:pt x="5240" y="697"/>
                    </a:lnTo>
                    <a:lnTo>
                      <a:pt x="5001" y="518"/>
                    </a:lnTo>
                    <a:lnTo>
                      <a:pt x="4742" y="359"/>
                    </a:lnTo>
                    <a:lnTo>
                      <a:pt x="4463" y="239"/>
                    </a:lnTo>
                    <a:lnTo>
                      <a:pt x="4184" y="139"/>
                    </a:lnTo>
                    <a:lnTo>
                      <a:pt x="3905" y="60"/>
                    </a:lnTo>
                    <a:lnTo>
                      <a:pt x="3607" y="20"/>
                    </a:lnTo>
                    <a:lnTo>
                      <a:pt x="330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47"/>
              <p:cNvSpPr/>
              <p:nvPr/>
            </p:nvSpPr>
            <p:spPr>
              <a:xfrm>
                <a:off x="5873800" y="3595825"/>
                <a:ext cx="239075" cy="183775"/>
              </a:xfrm>
              <a:custGeom>
                <a:rect b="b" l="l" r="r" t="t"/>
                <a:pathLst>
                  <a:path extrusionOk="0" fill="none" h="7351" w="9563">
                    <a:moveTo>
                      <a:pt x="5061" y="6295"/>
                    </a:moveTo>
                    <a:lnTo>
                      <a:pt x="5061" y="6295"/>
                    </a:lnTo>
                    <a:lnTo>
                      <a:pt x="4941" y="6076"/>
                    </a:lnTo>
                    <a:lnTo>
                      <a:pt x="4842" y="5857"/>
                    </a:lnTo>
                    <a:lnTo>
                      <a:pt x="4762" y="5638"/>
                    </a:lnTo>
                    <a:lnTo>
                      <a:pt x="4702" y="5419"/>
                    </a:lnTo>
                    <a:lnTo>
                      <a:pt x="4702" y="5419"/>
                    </a:lnTo>
                    <a:lnTo>
                      <a:pt x="4383" y="5558"/>
                    </a:lnTo>
                    <a:lnTo>
                      <a:pt x="4025" y="5678"/>
                    </a:lnTo>
                    <a:lnTo>
                      <a:pt x="3686" y="5737"/>
                    </a:lnTo>
                    <a:lnTo>
                      <a:pt x="3328" y="5777"/>
                    </a:lnTo>
                    <a:lnTo>
                      <a:pt x="3328" y="5777"/>
                    </a:lnTo>
                    <a:lnTo>
                      <a:pt x="3288" y="5937"/>
                    </a:lnTo>
                    <a:lnTo>
                      <a:pt x="3248" y="6096"/>
                    </a:lnTo>
                    <a:lnTo>
                      <a:pt x="3168" y="6255"/>
                    </a:lnTo>
                    <a:lnTo>
                      <a:pt x="3089" y="6415"/>
                    </a:lnTo>
                    <a:lnTo>
                      <a:pt x="2969" y="6554"/>
                    </a:lnTo>
                    <a:lnTo>
                      <a:pt x="2850" y="6674"/>
                    </a:lnTo>
                    <a:lnTo>
                      <a:pt x="2710" y="6793"/>
                    </a:lnTo>
                    <a:lnTo>
                      <a:pt x="2551" y="6893"/>
                    </a:lnTo>
                    <a:lnTo>
                      <a:pt x="2551" y="6893"/>
                    </a:lnTo>
                    <a:lnTo>
                      <a:pt x="2411" y="6972"/>
                    </a:lnTo>
                    <a:lnTo>
                      <a:pt x="2252" y="7032"/>
                    </a:lnTo>
                    <a:lnTo>
                      <a:pt x="2093" y="7072"/>
                    </a:lnTo>
                    <a:lnTo>
                      <a:pt x="1933" y="7112"/>
                    </a:lnTo>
                    <a:lnTo>
                      <a:pt x="1774" y="7132"/>
                    </a:lnTo>
                    <a:lnTo>
                      <a:pt x="1614" y="7132"/>
                    </a:lnTo>
                    <a:lnTo>
                      <a:pt x="1455" y="7112"/>
                    </a:lnTo>
                    <a:lnTo>
                      <a:pt x="1296" y="7092"/>
                    </a:lnTo>
                    <a:lnTo>
                      <a:pt x="1136" y="7052"/>
                    </a:lnTo>
                    <a:lnTo>
                      <a:pt x="997" y="6992"/>
                    </a:lnTo>
                    <a:lnTo>
                      <a:pt x="837" y="6933"/>
                    </a:lnTo>
                    <a:lnTo>
                      <a:pt x="718" y="6853"/>
                    </a:lnTo>
                    <a:lnTo>
                      <a:pt x="579" y="6753"/>
                    </a:lnTo>
                    <a:lnTo>
                      <a:pt x="459" y="6654"/>
                    </a:lnTo>
                    <a:lnTo>
                      <a:pt x="359" y="6534"/>
                    </a:lnTo>
                    <a:lnTo>
                      <a:pt x="260" y="6395"/>
                    </a:lnTo>
                    <a:lnTo>
                      <a:pt x="260" y="6395"/>
                    </a:lnTo>
                    <a:lnTo>
                      <a:pt x="180" y="6275"/>
                    </a:lnTo>
                    <a:lnTo>
                      <a:pt x="120" y="6156"/>
                    </a:lnTo>
                    <a:lnTo>
                      <a:pt x="61" y="6016"/>
                    </a:lnTo>
                    <a:lnTo>
                      <a:pt x="41" y="5897"/>
                    </a:lnTo>
                    <a:lnTo>
                      <a:pt x="1" y="5757"/>
                    </a:lnTo>
                    <a:lnTo>
                      <a:pt x="1" y="5618"/>
                    </a:lnTo>
                    <a:lnTo>
                      <a:pt x="1" y="5478"/>
                    </a:lnTo>
                    <a:lnTo>
                      <a:pt x="21" y="5359"/>
                    </a:lnTo>
                    <a:lnTo>
                      <a:pt x="41" y="5219"/>
                    </a:lnTo>
                    <a:lnTo>
                      <a:pt x="80" y="5100"/>
                    </a:lnTo>
                    <a:lnTo>
                      <a:pt x="140" y="4960"/>
                    </a:lnTo>
                    <a:lnTo>
                      <a:pt x="200" y="4841"/>
                    </a:lnTo>
                    <a:lnTo>
                      <a:pt x="280" y="4721"/>
                    </a:lnTo>
                    <a:lnTo>
                      <a:pt x="359" y="4622"/>
                    </a:lnTo>
                    <a:lnTo>
                      <a:pt x="459" y="4522"/>
                    </a:lnTo>
                    <a:lnTo>
                      <a:pt x="559" y="4423"/>
                    </a:lnTo>
                    <a:lnTo>
                      <a:pt x="559" y="4423"/>
                    </a:lnTo>
                    <a:lnTo>
                      <a:pt x="399" y="4164"/>
                    </a:lnTo>
                    <a:lnTo>
                      <a:pt x="280" y="3885"/>
                    </a:lnTo>
                    <a:lnTo>
                      <a:pt x="200" y="3626"/>
                    </a:lnTo>
                    <a:lnTo>
                      <a:pt x="120" y="3347"/>
                    </a:lnTo>
                    <a:lnTo>
                      <a:pt x="100" y="3068"/>
                    </a:lnTo>
                    <a:lnTo>
                      <a:pt x="100" y="2789"/>
                    </a:lnTo>
                    <a:lnTo>
                      <a:pt x="120" y="2510"/>
                    </a:lnTo>
                    <a:lnTo>
                      <a:pt x="160" y="2231"/>
                    </a:lnTo>
                    <a:lnTo>
                      <a:pt x="260" y="1972"/>
                    </a:lnTo>
                    <a:lnTo>
                      <a:pt x="359" y="1713"/>
                    </a:lnTo>
                    <a:lnTo>
                      <a:pt x="499" y="1454"/>
                    </a:lnTo>
                    <a:lnTo>
                      <a:pt x="658" y="1215"/>
                    </a:lnTo>
                    <a:lnTo>
                      <a:pt x="837" y="996"/>
                    </a:lnTo>
                    <a:lnTo>
                      <a:pt x="1057" y="797"/>
                    </a:lnTo>
                    <a:lnTo>
                      <a:pt x="1296" y="598"/>
                    </a:lnTo>
                    <a:lnTo>
                      <a:pt x="1555" y="438"/>
                    </a:lnTo>
                    <a:lnTo>
                      <a:pt x="1555" y="438"/>
                    </a:lnTo>
                    <a:lnTo>
                      <a:pt x="1834" y="299"/>
                    </a:lnTo>
                    <a:lnTo>
                      <a:pt x="2112" y="179"/>
                    </a:lnTo>
                    <a:lnTo>
                      <a:pt x="2411" y="80"/>
                    </a:lnTo>
                    <a:lnTo>
                      <a:pt x="2710" y="20"/>
                    </a:lnTo>
                    <a:lnTo>
                      <a:pt x="3009" y="0"/>
                    </a:lnTo>
                    <a:lnTo>
                      <a:pt x="3308" y="0"/>
                    </a:lnTo>
                    <a:lnTo>
                      <a:pt x="3607" y="20"/>
                    </a:lnTo>
                    <a:lnTo>
                      <a:pt x="3905" y="60"/>
                    </a:lnTo>
                    <a:lnTo>
                      <a:pt x="4184" y="139"/>
                    </a:lnTo>
                    <a:lnTo>
                      <a:pt x="4463" y="239"/>
                    </a:lnTo>
                    <a:lnTo>
                      <a:pt x="4742" y="359"/>
                    </a:lnTo>
                    <a:lnTo>
                      <a:pt x="5001" y="518"/>
                    </a:lnTo>
                    <a:lnTo>
                      <a:pt x="5240" y="697"/>
                    </a:lnTo>
                    <a:lnTo>
                      <a:pt x="5459" y="896"/>
                    </a:lnTo>
                    <a:lnTo>
                      <a:pt x="5658" y="1116"/>
                    </a:lnTo>
                    <a:lnTo>
                      <a:pt x="5858" y="1355"/>
                    </a:lnTo>
                    <a:lnTo>
                      <a:pt x="5858" y="1355"/>
                    </a:lnTo>
                    <a:lnTo>
                      <a:pt x="5957" y="1534"/>
                    </a:lnTo>
                    <a:lnTo>
                      <a:pt x="6057" y="1733"/>
                    </a:lnTo>
                    <a:lnTo>
                      <a:pt x="6156" y="1932"/>
                    </a:lnTo>
                    <a:lnTo>
                      <a:pt x="6216" y="2132"/>
                    </a:lnTo>
                    <a:lnTo>
                      <a:pt x="6256" y="2331"/>
                    </a:lnTo>
                    <a:lnTo>
                      <a:pt x="6296" y="2530"/>
                    </a:lnTo>
                    <a:lnTo>
                      <a:pt x="6316" y="2749"/>
                    </a:lnTo>
                    <a:lnTo>
                      <a:pt x="6316" y="2948"/>
                    </a:lnTo>
                    <a:lnTo>
                      <a:pt x="6316" y="2948"/>
                    </a:lnTo>
                    <a:lnTo>
                      <a:pt x="6515" y="2889"/>
                    </a:lnTo>
                    <a:lnTo>
                      <a:pt x="6714" y="2849"/>
                    </a:lnTo>
                    <a:lnTo>
                      <a:pt x="6933" y="2829"/>
                    </a:lnTo>
                    <a:lnTo>
                      <a:pt x="7133" y="2809"/>
                    </a:lnTo>
                    <a:lnTo>
                      <a:pt x="7332" y="2829"/>
                    </a:lnTo>
                    <a:lnTo>
                      <a:pt x="7531" y="2849"/>
                    </a:lnTo>
                    <a:lnTo>
                      <a:pt x="7730" y="2889"/>
                    </a:lnTo>
                    <a:lnTo>
                      <a:pt x="7929" y="2948"/>
                    </a:lnTo>
                    <a:lnTo>
                      <a:pt x="8109" y="3008"/>
                    </a:lnTo>
                    <a:lnTo>
                      <a:pt x="8288" y="3088"/>
                    </a:lnTo>
                    <a:lnTo>
                      <a:pt x="8467" y="3187"/>
                    </a:lnTo>
                    <a:lnTo>
                      <a:pt x="8647" y="3307"/>
                    </a:lnTo>
                    <a:lnTo>
                      <a:pt x="8786" y="3426"/>
                    </a:lnTo>
                    <a:lnTo>
                      <a:pt x="8945" y="3566"/>
                    </a:lnTo>
                    <a:lnTo>
                      <a:pt x="9085" y="3725"/>
                    </a:lnTo>
                    <a:lnTo>
                      <a:pt x="9204" y="3885"/>
                    </a:lnTo>
                    <a:lnTo>
                      <a:pt x="9204" y="3885"/>
                    </a:lnTo>
                    <a:lnTo>
                      <a:pt x="9324" y="4084"/>
                    </a:lnTo>
                    <a:lnTo>
                      <a:pt x="9423" y="4303"/>
                    </a:lnTo>
                    <a:lnTo>
                      <a:pt x="9483" y="4502"/>
                    </a:lnTo>
                    <a:lnTo>
                      <a:pt x="9543" y="4721"/>
                    </a:lnTo>
                    <a:lnTo>
                      <a:pt x="9563" y="4940"/>
                    </a:lnTo>
                    <a:lnTo>
                      <a:pt x="9563" y="5160"/>
                    </a:lnTo>
                    <a:lnTo>
                      <a:pt x="9543" y="5379"/>
                    </a:lnTo>
                    <a:lnTo>
                      <a:pt x="9503" y="5598"/>
                    </a:lnTo>
                    <a:lnTo>
                      <a:pt x="9443" y="5797"/>
                    </a:lnTo>
                    <a:lnTo>
                      <a:pt x="9364" y="6016"/>
                    </a:lnTo>
                    <a:lnTo>
                      <a:pt x="9264" y="6195"/>
                    </a:lnTo>
                    <a:lnTo>
                      <a:pt x="9125" y="6395"/>
                    </a:lnTo>
                    <a:lnTo>
                      <a:pt x="8985" y="6574"/>
                    </a:lnTo>
                    <a:lnTo>
                      <a:pt x="8806" y="6733"/>
                    </a:lnTo>
                    <a:lnTo>
                      <a:pt x="8627" y="6873"/>
                    </a:lnTo>
                    <a:lnTo>
                      <a:pt x="8427" y="7012"/>
                    </a:lnTo>
                    <a:lnTo>
                      <a:pt x="8427" y="7012"/>
                    </a:lnTo>
                    <a:lnTo>
                      <a:pt x="8208" y="7132"/>
                    </a:lnTo>
                    <a:lnTo>
                      <a:pt x="7989" y="7211"/>
                    </a:lnTo>
                    <a:lnTo>
                      <a:pt x="7750" y="7271"/>
                    </a:lnTo>
                    <a:lnTo>
                      <a:pt x="7511" y="7331"/>
                    </a:lnTo>
                    <a:lnTo>
                      <a:pt x="7272" y="7351"/>
                    </a:lnTo>
                    <a:lnTo>
                      <a:pt x="7053" y="7351"/>
                    </a:lnTo>
                    <a:lnTo>
                      <a:pt x="6814" y="7331"/>
                    </a:lnTo>
                    <a:lnTo>
                      <a:pt x="6575" y="7291"/>
                    </a:lnTo>
                    <a:lnTo>
                      <a:pt x="6356" y="7231"/>
                    </a:lnTo>
                    <a:lnTo>
                      <a:pt x="6136" y="7152"/>
                    </a:lnTo>
                    <a:lnTo>
                      <a:pt x="5917" y="7052"/>
                    </a:lnTo>
                    <a:lnTo>
                      <a:pt x="5718" y="6933"/>
                    </a:lnTo>
                    <a:lnTo>
                      <a:pt x="5539" y="6813"/>
                    </a:lnTo>
                    <a:lnTo>
                      <a:pt x="5360" y="6654"/>
                    </a:lnTo>
                    <a:lnTo>
                      <a:pt x="5200" y="6474"/>
                    </a:lnTo>
                    <a:lnTo>
                      <a:pt x="5061"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47"/>
              <p:cNvSpPr/>
              <p:nvPr/>
            </p:nvSpPr>
            <p:spPr>
              <a:xfrm>
                <a:off x="6043625" y="3717325"/>
                <a:ext cx="42875" cy="36400"/>
              </a:xfrm>
              <a:custGeom>
                <a:rect b="b" l="l" r="r" t="t"/>
                <a:pathLst>
                  <a:path extrusionOk="0" h="1456" w="1715">
                    <a:moveTo>
                      <a:pt x="957" y="1"/>
                    </a:moveTo>
                    <a:lnTo>
                      <a:pt x="798" y="21"/>
                    </a:lnTo>
                    <a:lnTo>
                      <a:pt x="618" y="80"/>
                    </a:lnTo>
                    <a:lnTo>
                      <a:pt x="459" y="160"/>
                    </a:lnTo>
                    <a:lnTo>
                      <a:pt x="320" y="260"/>
                    </a:lnTo>
                    <a:lnTo>
                      <a:pt x="200" y="379"/>
                    </a:lnTo>
                    <a:lnTo>
                      <a:pt x="100" y="499"/>
                    </a:lnTo>
                    <a:lnTo>
                      <a:pt x="41" y="638"/>
                    </a:lnTo>
                    <a:lnTo>
                      <a:pt x="1" y="778"/>
                    </a:lnTo>
                    <a:lnTo>
                      <a:pt x="1" y="917"/>
                    </a:lnTo>
                    <a:lnTo>
                      <a:pt x="21" y="1057"/>
                    </a:lnTo>
                    <a:lnTo>
                      <a:pt x="100" y="1176"/>
                    </a:lnTo>
                    <a:lnTo>
                      <a:pt x="180" y="1276"/>
                    </a:lnTo>
                    <a:lnTo>
                      <a:pt x="300" y="1355"/>
                    </a:lnTo>
                    <a:lnTo>
                      <a:pt x="439" y="1415"/>
                    </a:lnTo>
                    <a:lnTo>
                      <a:pt x="599" y="1455"/>
                    </a:lnTo>
                    <a:lnTo>
                      <a:pt x="758" y="1455"/>
                    </a:lnTo>
                    <a:lnTo>
                      <a:pt x="917" y="1435"/>
                    </a:lnTo>
                    <a:lnTo>
                      <a:pt x="1077" y="1395"/>
                    </a:lnTo>
                    <a:lnTo>
                      <a:pt x="1236" y="1316"/>
                    </a:lnTo>
                    <a:lnTo>
                      <a:pt x="1395" y="1216"/>
                    </a:lnTo>
                    <a:lnTo>
                      <a:pt x="1515" y="1096"/>
                    </a:lnTo>
                    <a:lnTo>
                      <a:pt x="1595" y="957"/>
                    </a:lnTo>
                    <a:lnTo>
                      <a:pt x="1674" y="837"/>
                    </a:lnTo>
                    <a:lnTo>
                      <a:pt x="1694" y="698"/>
                    </a:lnTo>
                    <a:lnTo>
                      <a:pt x="1714" y="559"/>
                    </a:lnTo>
                    <a:lnTo>
                      <a:pt x="1674" y="419"/>
                    </a:lnTo>
                    <a:lnTo>
                      <a:pt x="1614" y="280"/>
                    </a:lnTo>
                    <a:lnTo>
                      <a:pt x="1515" y="180"/>
                    </a:lnTo>
                    <a:lnTo>
                      <a:pt x="1395" y="100"/>
                    </a:lnTo>
                    <a:lnTo>
                      <a:pt x="1256" y="41"/>
                    </a:lnTo>
                    <a:lnTo>
                      <a:pt x="11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47"/>
              <p:cNvSpPr/>
              <p:nvPr/>
            </p:nvSpPr>
            <p:spPr>
              <a:xfrm>
                <a:off x="5889250" y="3610750"/>
                <a:ext cx="125525" cy="73725"/>
              </a:xfrm>
              <a:custGeom>
                <a:rect b="b" l="l" r="r" t="t"/>
                <a:pathLst>
                  <a:path extrusionOk="0" h="2949" w="5021">
                    <a:moveTo>
                      <a:pt x="2570" y="1"/>
                    </a:move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228" y="100"/>
                    </a:lnTo>
                    <a:lnTo>
                      <a:pt x="3008" y="41"/>
                    </a:lnTo>
                    <a:lnTo>
                      <a:pt x="2789" y="21"/>
                    </a:lnTo>
                    <a:lnTo>
                      <a:pt x="2570"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47"/>
              <p:cNvSpPr/>
              <p:nvPr/>
            </p:nvSpPr>
            <p:spPr>
              <a:xfrm>
                <a:off x="5889250" y="3610750"/>
                <a:ext cx="125525" cy="73725"/>
              </a:xfrm>
              <a:custGeom>
                <a:rect b="b" l="l" r="r" t="t"/>
                <a:pathLst>
                  <a:path extrusionOk="0" fill="none" h="2949" w="5021">
                    <a:moveTo>
                      <a:pt x="2570" y="1"/>
                    </a:moveTo>
                    <a:lnTo>
                      <a:pt x="2570" y="1"/>
                    </a:lnTo>
                    <a:lnTo>
                      <a:pt x="2291" y="21"/>
                    </a:lnTo>
                    <a:lnTo>
                      <a:pt x="2032" y="60"/>
                    </a:lnTo>
                    <a:lnTo>
                      <a:pt x="1793" y="140"/>
                    </a:lnTo>
                    <a:lnTo>
                      <a:pt x="1554" y="220"/>
                    </a:lnTo>
                    <a:lnTo>
                      <a:pt x="1315" y="339"/>
                    </a:lnTo>
                    <a:lnTo>
                      <a:pt x="1116" y="459"/>
                    </a:lnTo>
                    <a:lnTo>
                      <a:pt x="917" y="578"/>
                    </a:lnTo>
                    <a:lnTo>
                      <a:pt x="737" y="718"/>
                    </a:lnTo>
                    <a:lnTo>
                      <a:pt x="439" y="977"/>
                    </a:lnTo>
                    <a:lnTo>
                      <a:pt x="200" y="1196"/>
                    </a:lnTo>
                    <a:lnTo>
                      <a:pt x="0" y="1415"/>
                    </a:lnTo>
                    <a:lnTo>
                      <a:pt x="0" y="1415"/>
                    </a:lnTo>
                    <a:lnTo>
                      <a:pt x="239" y="1315"/>
                    </a:lnTo>
                    <a:lnTo>
                      <a:pt x="478" y="1236"/>
                    </a:lnTo>
                    <a:lnTo>
                      <a:pt x="698" y="1156"/>
                    </a:lnTo>
                    <a:lnTo>
                      <a:pt x="917" y="1096"/>
                    </a:lnTo>
                    <a:lnTo>
                      <a:pt x="1116" y="1056"/>
                    </a:lnTo>
                    <a:lnTo>
                      <a:pt x="1335" y="1017"/>
                    </a:lnTo>
                    <a:lnTo>
                      <a:pt x="1714" y="997"/>
                    </a:lnTo>
                    <a:lnTo>
                      <a:pt x="1714" y="997"/>
                    </a:lnTo>
                    <a:lnTo>
                      <a:pt x="2052" y="1017"/>
                    </a:lnTo>
                    <a:lnTo>
                      <a:pt x="2351" y="1076"/>
                    </a:lnTo>
                    <a:lnTo>
                      <a:pt x="2650" y="1136"/>
                    </a:lnTo>
                    <a:lnTo>
                      <a:pt x="2909" y="1236"/>
                    </a:lnTo>
                    <a:lnTo>
                      <a:pt x="3168" y="1355"/>
                    </a:lnTo>
                    <a:lnTo>
                      <a:pt x="3407" y="1495"/>
                    </a:lnTo>
                    <a:lnTo>
                      <a:pt x="3626" y="1654"/>
                    </a:lnTo>
                    <a:lnTo>
                      <a:pt x="3825" y="1813"/>
                    </a:lnTo>
                    <a:lnTo>
                      <a:pt x="4004" y="1973"/>
                    </a:lnTo>
                    <a:lnTo>
                      <a:pt x="4164" y="2132"/>
                    </a:lnTo>
                    <a:lnTo>
                      <a:pt x="4443" y="2451"/>
                    </a:lnTo>
                    <a:lnTo>
                      <a:pt x="4642" y="2730"/>
                    </a:lnTo>
                    <a:lnTo>
                      <a:pt x="4761" y="2949"/>
                    </a:lnTo>
                    <a:lnTo>
                      <a:pt x="4761" y="2949"/>
                    </a:lnTo>
                    <a:lnTo>
                      <a:pt x="4961" y="2770"/>
                    </a:lnTo>
                    <a:lnTo>
                      <a:pt x="4961" y="2770"/>
                    </a:lnTo>
                    <a:lnTo>
                      <a:pt x="5020" y="2511"/>
                    </a:lnTo>
                    <a:lnTo>
                      <a:pt x="5020" y="2351"/>
                    </a:lnTo>
                    <a:lnTo>
                      <a:pt x="5020" y="2192"/>
                    </a:lnTo>
                    <a:lnTo>
                      <a:pt x="5020" y="2013"/>
                    </a:lnTo>
                    <a:lnTo>
                      <a:pt x="5001" y="1853"/>
                    </a:lnTo>
                    <a:lnTo>
                      <a:pt x="4941" y="1674"/>
                    </a:lnTo>
                    <a:lnTo>
                      <a:pt x="4881" y="1475"/>
                    </a:lnTo>
                    <a:lnTo>
                      <a:pt x="4801" y="1296"/>
                    </a:lnTo>
                    <a:lnTo>
                      <a:pt x="4682" y="1116"/>
                    </a:lnTo>
                    <a:lnTo>
                      <a:pt x="4562" y="937"/>
                    </a:lnTo>
                    <a:lnTo>
                      <a:pt x="4403" y="778"/>
                    </a:lnTo>
                    <a:lnTo>
                      <a:pt x="4204" y="618"/>
                    </a:lnTo>
                    <a:lnTo>
                      <a:pt x="4004" y="459"/>
                    </a:lnTo>
                    <a:lnTo>
                      <a:pt x="3746" y="319"/>
                    </a:lnTo>
                    <a:lnTo>
                      <a:pt x="3467" y="180"/>
                    </a:lnTo>
                    <a:lnTo>
                      <a:pt x="3467" y="180"/>
                    </a:lnTo>
                    <a:lnTo>
                      <a:pt x="3228" y="100"/>
                    </a:lnTo>
                    <a:lnTo>
                      <a:pt x="3008" y="41"/>
                    </a:lnTo>
                    <a:lnTo>
                      <a:pt x="2789" y="21"/>
                    </a:lnTo>
                    <a:lnTo>
                      <a:pt x="25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47"/>
              <p:cNvSpPr/>
              <p:nvPr/>
            </p:nvSpPr>
            <p:spPr>
              <a:xfrm>
                <a:off x="5983375" y="3663050"/>
                <a:ext cx="239075" cy="183800"/>
              </a:xfrm>
              <a:custGeom>
                <a:rect b="b" l="l" r="r" t="t"/>
                <a:pathLst>
                  <a:path extrusionOk="0" h="7352" w="9563">
                    <a:moveTo>
                      <a:pt x="3009" y="0"/>
                    </a:moveTo>
                    <a:lnTo>
                      <a:pt x="2710" y="40"/>
                    </a:lnTo>
                    <a:lnTo>
                      <a:pt x="2411" y="100"/>
                    </a:lnTo>
                    <a:lnTo>
                      <a:pt x="2112" y="180"/>
                    </a:lnTo>
                    <a:lnTo>
                      <a:pt x="1833" y="299"/>
                    </a:lnTo>
                    <a:lnTo>
                      <a:pt x="1554" y="439"/>
                    </a:lnTo>
                    <a:lnTo>
                      <a:pt x="1295" y="618"/>
                    </a:lnTo>
                    <a:lnTo>
                      <a:pt x="1056" y="797"/>
                    </a:lnTo>
                    <a:lnTo>
                      <a:pt x="837" y="996"/>
                    </a:lnTo>
                    <a:lnTo>
                      <a:pt x="658" y="1235"/>
                    </a:lnTo>
                    <a:lnTo>
                      <a:pt x="498" y="1475"/>
                    </a:lnTo>
                    <a:lnTo>
                      <a:pt x="359" y="1714"/>
                    </a:lnTo>
                    <a:lnTo>
                      <a:pt x="239" y="1973"/>
                    </a:lnTo>
                    <a:lnTo>
                      <a:pt x="160" y="2251"/>
                    </a:lnTo>
                    <a:lnTo>
                      <a:pt x="120" y="2510"/>
                    </a:lnTo>
                    <a:lnTo>
                      <a:pt x="100" y="2789"/>
                    </a:lnTo>
                    <a:lnTo>
                      <a:pt x="100" y="3068"/>
                    </a:lnTo>
                    <a:lnTo>
                      <a:pt x="120" y="3347"/>
                    </a:lnTo>
                    <a:lnTo>
                      <a:pt x="200" y="3626"/>
                    </a:lnTo>
                    <a:lnTo>
                      <a:pt x="279" y="3905"/>
                    </a:lnTo>
                    <a:lnTo>
                      <a:pt x="399" y="4164"/>
                    </a:lnTo>
                    <a:lnTo>
                      <a:pt x="558" y="4423"/>
                    </a:lnTo>
                    <a:lnTo>
                      <a:pt x="459" y="4522"/>
                    </a:lnTo>
                    <a:lnTo>
                      <a:pt x="359" y="4622"/>
                    </a:lnTo>
                    <a:lnTo>
                      <a:pt x="279" y="4742"/>
                    </a:lnTo>
                    <a:lnTo>
                      <a:pt x="200" y="4861"/>
                    </a:lnTo>
                    <a:lnTo>
                      <a:pt x="140" y="4981"/>
                    </a:lnTo>
                    <a:lnTo>
                      <a:pt x="80" y="5100"/>
                    </a:lnTo>
                    <a:lnTo>
                      <a:pt x="40" y="5220"/>
                    </a:lnTo>
                    <a:lnTo>
                      <a:pt x="20" y="5359"/>
                    </a:lnTo>
                    <a:lnTo>
                      <a:pt x="0" y="5499"/>
                    </a:lnTo>
                    <a:lnTo>
                      <a:pt x="0" y="5618"/>
                    </a:lnTo>
                    <a:lnTo>
                      <a:pt x="0" y="5758"/>
                    </a:lnTo>
                    <a:lnTo>
                      <a:pt x="40" y="5897"/>
                    </a:lnTo>
                    <a:lnTo>
                      <a:pt x="60" y="6017"/>
                    </a:lnTo>
                    <a:lnTo>
                      <a:pt x="120" y="6156"/>
                    </a:lnTo>
                    <a:lnTo>
                      <a:pt x="180" y="6276"/>
                    </a:lnTo>
                    <a:lnTo>
                      <a:pt x="259" y="6415"/>
                    </a:lnTo>
                    <a:lnTo>
                      <a:pt x="359" y="6534"/>
                    </a:lnTo>
                    <a:lnTo>
                      <a:pt x="459" y="6654"/>
                    </a:lnTo>
                    <a:lnTo>
                      <a:pt x="578" y="6754"/>
                    </a:lnTo>
                    <a:lnTo>
                      <a:pt x="718" y="6853"/>
                    </a:lnTo>
                    <a:lnTo>
                      <a:pt x="837" y="6933"/>
                    </a:lnTo>
                    <a:lnTo>
                      <a:pt x="996" y="7013"/>
                    </a:lnTo>
                    <a:lnTo>
                      <a:pt x="1136" y="7052"/>
                    </a:lnTo>
                    <a:lnTo>
                      <a:pt x="1295" y="7092"/>
                    </a:lnTo>
                    <a:lnTo>
                      <a:pt x="1455" y="7132"/>
                    </a:lnTo>
                    <a:lnTo>
                      <a:pt x="1773" y="7132"/>
                    </a:lnTo>
                    <a:lnTo>
                      <a:pt x="1933" y="7112"/>
                    </a:lnTo>
                    <a:lnTo>
                      <a:pt x="2092" y="7092"/>
                    </a:lnTo>
                    <a:lnTo>
                      <a:pt x="2252" y="7033"/>
                    </a:lnTo>
                    <a:lnTo>
                      <a:pt x="2411" y="6973"/>
                    </a:lnTo>
                    <a:lnTo>
                      <a:pt x="2550" y="6893"/>
                    </a:lnTo>
                    <a:lnTo>
                      <a:pt x="2710" y="6793"/>
                    </a:lnTo>
                    <a:lnTo>
                      <a:pt x="2849" y="6674"/>
                    </a:lnTo>
                    <a:lnTo>
                      <a:pt x="2969" y="6554"/>
                    </a:lnTo>
                    <a:lnTo>
                      <a:pt x="3088" y="6415"/>
                    </a:lnTo>
                    <a:lnTo>
                      <a:pt x="3168" y="6256"/>
                    </a:lnTo>
                    <a:lnTo>
                      <a:pt x="3248" y="6116"/>
                    </a:lnTo>
                    <a:lnTo>
                      <a:pt x="3287" y="5937"/>
                    </a:lnTo>
                    <a:lnTo>
                      <a:pt x="3327" y="5777"/>
                    </a:lnTo>
                    <a:lnTo>
                      <a:pt x="3686" y="5758"/>
                    </a:lnTo>
                    <a:lnTo>
                      <a:pt x="4024" y="5678"/>
                    </a:lnTo>
                    <a:lnTo>
                      <a:pt x="4383" y="5578"/>
                    </a:lnTo>
                    <a:lnTo>
                      <a:pt x="4702" y="5419"/>
                    </a:lnTo>
                    <a:lnTo>
                      <a:pt x="4762" y="5638"/>
                    </a:lnTo>
                    <a:lnTo>
                      <a:pt x="4841" y="5877"/>
                    </a:lnTo>
                    <a:lnTo>
                      <a:pt x="4921" y="6076"/>
                    </a:lnTo>
                    <a:lnTo>
                      <a:pt x="5060" y="6295"/>
                    </a:lnTo>
                    <a:lnTo>
                      <a:pt x="5200" y="6475"/>
                    </a:lnTo>
                    <a:lnTo>
                      <a:pt x="5359" y="6654"/>
                    </a:lnTo>
                    <a:lnTo>
                      <a:pt x="5538" y="6813"/>
                    </a:lnTo>
                    <a:lnTo>
                      <a:pt x="5718" y="6953"/>
                    </a:lnTo>
                    <a:lnTo>
                      <a:pt x="5917" y="7072"/>
                    </a:lnTo>
                    <a:lnTo>
                      <a:pt x="6136" y="7172"/>
                    </a:lnTo>
                    <a:lnTo>
                      <a:pt x="6355" y="7252"/>
                    </a:lnTo>
                    <a:lnTo>
                      <a:pt x="6574" y="7311"/>
                    </a:lnTo>
                    <a:lnTo>
                      <a:pt x="6813" y="7331"/>
                    </a:lnTo>
                    <a:lnTo>
                      <a:pt x="7052" y="7351"/>
                    </a:lnTo>
                    <a:lnTo>
                      <a:pt x="7272" y="7351"/>
                    </a:lnTo>
                    <a:lnTo>
                      <a:pt x="7511" y="7331"/>
                    </a:lnTo>
                    <a:lnTo>
                      <a:pt x="7750" y="7292"/>
                    </a:lnTo>
                    <a:lnTo>
                      <a:pt x="7989" y="7212"/>
                    </a:lnTo>
                    <a:lnTo>
                      <a:pt x="8208" y="7132"/>
                    </a:lnTo>
                    <a:lnTo>
                      <a:pt x="8427" y="7013"/>
                    </a:lnTo>
                    <a:lnTo>
                      <a:pt x="8626" y="6873"/>
                    </a:lnTo>
                    <a:lnTo>
                      <a:pt x="8806" y="6734"/>
                    </a:lnTo>
                    <a:lnTo>
                      <a:pt x="8985" y="6574"/>
                    </a:lnTo>
                    <a:lnTo>
                      <a:pt x="9124" y="6395"/>
                    </a:lnTo>
                    <a:lnTo>
                      <a:pt x="9244" y="6216"/>
                    </a:lnTo>
                    <a:lnTo>
                      <a:pt x="9363" y="6017"/>
                    </a:lnTo>
                    <a:lnTo>
                      <a:pt x="9443" y="5817"/>
                    </a:lnTo>
                    <a:lnTo>
                      <a:pt x="9503" y="5598"/>
                    </a:lnTo>
                    <a:lnTo>
                      <a:pt x="9543" y="5379"/>
                    </a:lnTo>
                    <a:lnTo>
                      <a:pt x="9563" y="5160"/>
                    </a:lnTo>
                    <a:lnTo>
                      <a:pt x="9563" y="4941"/>
                    </a:lnTo>
                    <a:lnTo>
                      <a:pt x="9543" y="4742"/>
                    </a:lnTo>
                    <a:lnTo>
                      <a:pt x="9483" y="4522"/>
                    </a:lnTo>
                    <a:lnTo>
                      <a:pt x="9423" y="4303"/>
                    </a:lnTo>
                    <a:lnTo>
                      <a:pt x="9323" y="4084"/>
                    </a:lnTo>
                    <a:lnTo>
                      <a:pt x="9204" y="3885"/>
                    </a:lnTo>
                    <a:lnTo>
                      <a:pt x="9084" y="3726"/>
                    </a:lnTo>
                    <a:lnTo>
                      <a:pt x="8945" y="3566"/>
                    </a:lnTo>
                    <a:lnTo>
                      <a:pt x="8786" y="3427"/>
                    </a:lnTo>
                    <a:lnTo>
                      <a:pt x="8646" y="3307"/>
                    </a:lnTo>
                    <a:lnTo>
                      <a:pt x="8467" y="3188"/>
                    </a:lnTo>
                    <a:lnTo>
                      <a:pt x="8288" y="3108"/>
                    </a:lnTo>
                    <a:lnTo>
                      <a:pt x="8108" y="3008"/>
                    </a:lnTo>
                    <a:lnTo>
                      <a:pt x="7929" y="2949"/>
                    </a:lnTo>
                    <a:lnTo>
                      <a:pt x="7730" y="2889"/>
                    </a:lnTo>
                    <a:lnTo>
                      <a:pt x="7531" y="2849"/>
                    </a:lnTo>
                    <a:lnTo>
                      <a:pt x="7331" y="2829"/>
                    </a:lnTo>
                    <a:lnTo>
                      <a:pt x="6933" y="2829"/>
                    </a:lnTo>
                    <a:lnTo>
                      <a:pt x="6714" y="2849"/>
                    </a:lnTo>
                    <a:lnTo>
                      <a:pt x="6515" y="2889"/>
                    </a:lnTo>
                    <a:lnTo>
                      <a:pt x="6315" y="2949"/>
                    </a:lnTo>
                    <a:lnTo>
                      <a:pt x="6315" y="2749"/>
                    </a:lnTo>
                    <a:lnTo>
                      <a:pt x="6295" y="2550"/>
                    </a:lnTo>
                    <a:lnTo>
                      <a:pt x="6256" y="2331"/>
                    </a:lnTo>
                    <a:lnTo>
                      <a:pt x="6216" y="2132"/>
                    </a:lnTo>
                    <a:lnTo>
                      <a:pt x="6156" y="1933"/>
                    </a:lnTo>
                    <a:lnTo>
                      <a:pt x="6056" y="1734"/>
                    </a:lnTo>
                    <a:lnTo>
                      <a:pt x="5957" y="1554"/>
                    </a:lnTo>
                    <a:lnTo>
                      <a:pt x="5837" y="1355"/>
                    </a:lnTo>
                    <a:lnTo>
                      <a:pt x="5658" y="1116"/>
                    </a:lnTo>
                    <a:lnTo>
                      <a:pt x="5459" y="897"/>
                    </a:lnTo>
                    <a:lnTo>
                      <a:pt x="5240" y="698"/>
                    </a:lnTo>
                    <a:lnTo>
                      <a:pt x="5001" y="518"/>
                    </a:lnTo>
                    <a:lnTo>
                      <a:pt x="4742" y="379"/>
                    </a:lnTo>
                    <a:lnTo>
                      <a:pt x="4463" y="239"/>
                    </a:lnTo>
                    <a:lnTo>
                      <a:pt x="4184" y="140"/>
                    </a:lnTo>
                    <a:lnTo>
                      <a:pt x="3905" y="80"/>
                    </a:lnTo>
                    <a:lnTo>
                      <a:pt x="3606" y="20"/>
                    </a:lnTo>
                    <a:lnTo>
                      <a:pt x="3307"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47"/>
              <p:cNvSpPr/>
              <p:nvPr/>
            </p:nvSpPr>
            <p:spPr>
              <a:xfrm>
                <a:off x="5983375" y="3663050"/>
                <a:ext cx="239075" cy="183800"/>
              </a:xfrm>
              <a:custGeom>
                <a:rect b="b" l="l" r="r" t="t"/>
                <a:pathLst>
                  <a:path extrusionOk="0" fill="none" h="7352" w="9563">
                    <a:moveTo>
                      <a:pt x="5060" y="6295"/>
                    </a:moveTo>
                    <a:lnTo>
                      <a:pt x="5060" y="6295"/>
                    </a:lnTo>
                    <a:lnTo>
                      <a:pt x="4921" y="6076"/>
                    </a:lnTo>
                    <a:lnTo>
                      <a:pt x="4841" y="5877"/>
                    </a:lnTo>
                    <a:lnTo>
                      <a:pt x="4762" y="5638"/>
                    </a:lnTo>
                    <a:lnTo>
                      <a:pt x="4702" y="5419"/>
                    </a:lnTo>
                    <a:lnTo>
                      <a:pt x="4702" y="5419"/>
                    </a:lnTo>
                    <a:lnTo>
                      <a:pt x="4383" y="5578"/>
                    </a:lnTo>
                    <a:lnTo>
                      <a:pt x="4024" y="5678"/>
                    </a:lnTo>
                    <a:lnTo>
                      <a:pt x="3686" y="5758"/>
                    </a:lnTo>
                    <a:lnTo>
                      <a:pt x="3327" y="5777"/>
                    </a:lnTo>
                    <a:lnTo>
                      <a:pt x="3327" y="5777"/>
                    </a:lnTo>
                    <a:lnTo>
                      <a:pt x="3287" y="5937"/>
                    </a:lnTo>
                    <a:lnTo>
                      <a:pt x="3248" y="6116"/>
                    </a:lnTo>
                    <a:lnTo>
                      <a:pt x="3168" y="6256"/>
                    </a:lnTo>
                    <a:lnTo>
                      <a:pt x="3088" y="6415"/>
                    </a:lnTo>
                    <a:lnTo>
                      <a:pt x="2969" y="6554"/>
                    </a:lnTo>
                    <a:lnTo>
                      <a:pt x="2849" y="6674"/>
                    </a:lnTo>
                    <a:lnTo>
                      <a:pt x="2710" y="6793"/>
                    </a:lnTo>
                    <a:lnTo>
                      <a:pt x="2550" y="6893"/>
                    </a:lnTo>
                    <a:lnTo>
                      <a:pt x="2550" y="6893"/>
                    </a:lnTo>
                    <a:lnTo>
                      <a:pt x="2411" y="6973"/>
                    </a:lnTo>
                    <a:lnTo>
                      <a:pt x="2252" y="7033"/>
                    </a:lnTo>
                    <a:lnTo>
                      <a:pt x="2092" y="7092"/>
                    </a:lnTo>
                    <a:lnTo>
                      <a:pt x="1933" y="7112"/>
                    </a:lnTo>
                    <a:lnTo>
                      <a:pt x="1773" y="7132"/>
                    </a:lnTo>
                    <a:lnTo>
                      <a:pt x="1614" y="7132"/>
                    </a:lnTo>
                    <a:lnTo>
                      <a:pt x="1455" y="7132"/>
                    </a:lnTo>
                    <a:lnTo>
                      <a:pt x="1295" y="7092"/>
                    </a:lnTo>
                    <a:lnTo>
                      <a:pt x="1136" y="7052"/>
                    </a:lnTo>
                    <a:lnTo>
                      <a:pt x="996" y="7013"/>
                    </a:lnTo>
                    <a:lnTo>
                      <a:pt x="837" y="6933"/>
                    </a:lnTo>
                    <a:lnTo>
                      <a:pt x="718" y="6853"/>
                    </a:lnTo>
                    <a:lnTo>
                      <a:pt x="578" y="6754"/>
                    </a:lnTo>
                    <a:lnTo>
                      <a:pt x="459" y="6654"/>
                    </a:lnTo>
                    <a:lnTo>
                      <a:pt x="359" y="6534"/>
                    </a:lnTo>
                    <a:lnTo>
                      <a:pt x="259" y="6415"/>
                    </a:lnTo>
                    <a:lnTo>
                      <a:pt x="259" y="6415"/>
                    </a:lnTo>
                    <a:lnTo>
                      <a:pt x="180" y="6276"/>
                    </a:lnTo>
                    <a:lnTo>
                      <a:pt x="120" y="6156"/>
                    </a:lnTo>
                    <a:lnTo>
                      <a:pt x="60" y="6017"/>
                    </a:lnTo>
                    <a:lnTo>
                      <a:pt x="40" y="5897"/>
                    </a:lnTo>
                    <a:lnTo>
                      <a:pt x="0" y="5758"/>
                    </a:lnTo>
                    <a:lnTo>
                      <a:pt x="0" y="5618"/>
                    </a:lnTo>
                    <a:lnTo>
                      <a:pt x="0" y="5499"/>
                    </a:lnTo>
                    <a:lnTo>
                      <a:pt x="20" y="5359"/>
                    </a:lnTo>
                    <a:lnTo>
                      <a:pt x="40" y="5220"/>
                    </a:lnTo>
                    <a:lnTo>
                      <a:pt x="80" y="5100"/>
                    </a:lnTo>
                    <a:lnTo>
                      <a:pt x="140" y="4981"/>
                    </a:lnTo>
                    <a:lnTo>
                      <a:pt x="200" y="4861"/>
                    </a:lnTo>
                    <a:lnTo>
                      <a:pt x="279" y="4742"/>
                    </a:lnTo>
                    <a:lnTo>
                      <a:pt x="359" y="4622"/>
                    </a:lnTo>
                    <a:lnTo>
                      <a:pt x="459" y="4522"/>
                    </a:lnTo>
                    <a:lnTo>
                      <a:pt x="558" y="4423"/>
                    </a:lnTo>
                    <a:lnTo>
                      <a:pt x="558" y="4423"/>
                    </a:lnTo>
                    <a:lnTo>
                      <a:pt x="399" y="4164"/>
                    </a:lnTo>
                    <a:lnTo>
                      <a:pt x="279" y="3905"/>
                    </a:lnTo>
                    <a:lnTo>
                      <a:pt x="200" y="3626"/>
                    </a:lnTo>
                    <a:lnTo>
                      <a:pt x="120" y="3347"/>
                    </a:lnTo>
                    <a:lnTo>
                      <a:pt x="100" y="3068"/>
                    </a:lnTo>
                    <a:lnTo>
                      <a:pt x="100" y="2789"/>
                    </a:lnTo>
                    <a:lnTo>
                      <a:pt x="120" y="2510"/>
                    </a:lnTo>
                    <a:lnTo>
                      <a:pt x="160" y="2251"/>
                    </a:lnTo>
                    <a:lnTo>
                      <a:pt x="239" y="1973"/>
                    </a:lnTo>
                    <a:lnTo>
                      <a:pt x="359" y="1714"/>
                    </a:lnTo>
                    <a:lnTo>
                      <a:pt x="498" y="1475"/>
                    </a:lnTo>
                    <a:lnTo>
                      <a:pt x="658" y="1235"/>
                    </a:lnTo>
                    <a:lnTo>
                      <a:pt x="837" y="996"/>
                    </a:lnTo>
                    <a:lnTo>
                      <a:pt x="1056" y="797"/>
                    </a:lnTo>
                    <a:lnTo>
                      <a:pt x="1295" y="618"/>
                    </a:lnTo>
                    <a:lnTo>
                      <a:pt x="1554" y="439"/>
                    </a:lnTo>
                    <a:lnTo>
                      <a:pt x="1554" y="439"/>
                    </a:lnTo>
                    <a:lnTo>
                      <a:pt x="1833" y="299"/>
                    </a:lnTo>
                    <a:lnTo>
                      <a:pt x="2112" y="180"/>
                    </a:lnTo>
                    <a:lnTo>
                      <a:pt x="2411" y="100"/>
                    </a:lnTo>
                    <a:lnTo>
                      <a:pt x="2710" y="40"/>
                    </a:lnTo>
                    <a:lnTo>
                      <a:pt x="3009" y="0"/>
                    </a:lnTo>
                    <a:lnTo>
                      <a:pt x="3307" y="0"/>
                    </a:lnTo>
                    <a:lnTo>
                      <a:pt x="3606" y="20"/>
                    </a:lnTo>
                    <a:lnTo>
                      <a:pt x="3905" y="80"/>
                    </a:lnTo>
                    <a:lnTo>
                      <a:pt x="4184" y="140"/>
                    </a:lnTo>
                    <a:lnTo>
                      <a:pt x="4463" y="239"/>
                    </a:lnTo>
                    <a:lnTo>
                      <a:pt x="4742" y="379"/>
                    </a:lnTo>
                    <a:lnTo>
                      <a:pt x="5001" y="518"/>
                    </a:lnTo>
                    <a:lnTo>
                      <a:pt x="5240" y="698"/>
                    </a:lnTo>
                    <a:lnTo>
                      <a:pt x="5459" y="897"/>
                    </a:lnTo>
                    <a:lnTo>
                      <a:pt x="5658" y="1116"/>
                    </a:lnTo>
                    <a:lnTo>
                      <a:pt x="5837" y="1355"/>
                    </a:lnTo>
                    <a:lnTo>
                      <a:pt x="5837" y="1355"/>
                    </a:lnTo>
                    <a:lnTo>
                      <a:pt x="5957" y="1554"/>
                    </a:lnTo>
                    <a:lnTo>
                      <a:pt x="6056" y="1734"/>
                    </a:lnTo>
                    <a:lnTo>
                      <a:pt x="6156" y="1933"/>
                    </a:lnTo>
                    <a:lnTo>
                      <a:pt x="6216" y="2132"/>
                    </a:lnTo>
                    <a:lnTo>
                      <a:pt x="6256" y="2331"/>
                    </a:lnTo>
                    <a:lnTo>
                      <a:pt x="6295" y="2550"/>
                    </a:lnTo>
                    <a:lnTo>
                      <a:pt x="6315" y="2749"/>
                    </a:lnTo>
                    <a:lnTo>
                      <a:pt x="6315" y="2949"/>
                    </a:lnTo>
                    <a:lnTo>
                      <a:pt x="6315" y="2949"/>
                    </a:lnTo>
                    <a:lnTo>
                      <a:pt x="6515" y="2889"/>
                    </a:lnTo>
                    <a:lnTo>
                      <a:pt x="6714" y="2849"/>
                    </a:lnTo>
                    <a:lnTo>
                      <a:pt x="6933" y="2829"/>
                    </a:lnTo>
                    <a:lnTo>
                      <a:pt x="7132" y="2829"/>
                    </a:lnTo>
                    <a:lnTo>
                      <a:pt x="7331" y="2829"/>
                    </a:lnTo>
                    <a:lnTo>
                      <a:pt x="7531" y="2849"/>
                    </a:lnTo>
                    <a:lnTo>
                      <a:pt x="7730" y="2889"/>
                    </a:lnTo>
                    <a:lnTo>
                      <a:pt x="7929" y="2949"/>
                    </a:lnTo>
                    <a:lnTo>
                      <a:pt x="8108" y="3008"/>
                    </a:lnTo>
                    <a:lnTo>
                      <a:pt x="8288" y="3108"/>
                    </a:lnTo>
                    <a:lnTo>
                      <a:pt x="8467" y="3188"/>
                    </a:lnTo>
                    <a:lnTo>
                      <a:pt x="8646" y="3307"/>
                    </a:lnTo>
                    <a:lnTo>
                      <a:pt x="8786" y="3427"/>
                    </a:lnTo>
                    <a:lnTo>
                      <a:pt x="8945" y="3566"/>
                    </a:lnTo>
                    <a:lnTo>
                      <a:pt x="9084" y="3726"/>
                    </a:lnTo>
                    <a:lnTo>
                      <a:pt x="9204" y="3885"/>
                    </a:lnTo>
                    <a:lnTo>
                      <a:pt x="9204" y="3885"/>
                    </a:lnTo>
                    <a:lnTo>
                      <a:pt x="9323" y="4084"/>
                    </a:lnTo>
                    <a:lnTo>
                      <a:pt x="9423" y="4303"/>
                    </a:lnTo>
                    <a:lnTo>
                      <a:pt x="9483" y="4522"/>
                    </a:lnTo>
                    <a:lnTo>
                      <a:pt x="9543" y="4742"/>
                    </a:lnTo>
                    <a:lnTo>
                      <a:pt x="9563" y="4941"/>
                    </a:lnTo>
                    <a:lnTo>
                      <a:pt x="9563" y="5160"/>
                    </a:lnTo>
                    <a:lnTo>
                      <a:pt x="9543" y="5379"/>
                    </a:lnTo>
                    <a:lnTo>
                      <a:pt x="9503" y="5598"/>
                    </a:lnTo>
                    <a:lnTo>
                      <a:pt x="9443" y="5817"/>
                    </a:lnTo>
                    <a:lnTo>
                      <a:pt x="9363" y="6017"/>
                    </a:lnTo>
                    <a:lnTo>
                      <a:pt x="9244" y="6216"/>
                    </a:lnTo>
                    <a:lnTo>
                      <a:pt x="9124" y="6395"/>
                    </a:lnTo>
                    <a:lnTo>
                      <a:pt x="8985" y="6574"/>
                    </a:lnTo>
                    <a:lnTo>
                      <a:pt x="8806" y="6734"/>
                    </a:lnTo>
                    <a:lnTo>
                      <a:pt x="8626" y="6873"/>
                    </a:lnTo>
                    <a:lnTo>
                      <a:pt x="8427" y="7013"/>
                    </a:lnTo>
                    <a:lnTo>
                      <a:pt x="8427" y="7013"/>
                    </a:lnTo>
                    <a:lnTo>
                      <a:pt x="8208" y="7132"/>
                    </a:lnTo>
                    <a:lnTo>
                      <a:pt x="7989" y="7212"/>
                    </a:lnTo>
                    <a:lnTo>
                      <a:pt x="7750" y="7292"/>
                    </a:lnTo>
                    <a:lnTo>
                      <a:pt x="7511" y="7331"/>
                    </a:lnTo>
                    <a:lnTo>
                      <a:pt x="7272" y="7351"/>
                    </a:lnTo>
                    <a:lnTo>
                      <a:pt x="7052" y="7351"/>
                    </a:lnTo>
                    <a:lnTo>
                      <a:pt x="6813" y="7331"/>
                    </a:lnTo>
                    <a:lnTo>
                      <a:pt x="6574" y="7311"/>
                    </a:lnTo>
                    <a:lnTo>
                      <a:pt x="6355" y="7252"/>
                    </a:lnTo>
                    <a:lnTo>
                      <a:pt x="6136" y="7172"/>
                    </a:lnTo>
                    <a:lnTo>
                      <a:pt x="5917" y="7072"/>
                    </a:lnTo>
                    <a:lnTo>
                      <a:pt x="5718" y="6953"/>
                    </a:lnTo>
                    <a:lnTo>
                      <a:pt x="5538" y="6813"/>
                    </a:lnTo>
                    <a:lnTo>
                      <a:pt x="5359" y="6654"/>
                    </a:lnTo>
                    <a:lnTo>
                      <a:pt x="5200" y="6475"/>
                    </a:lnTo>
                    <a:lnTo>
                      <a:pt x="5060" y="62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47"/>
              <p:cNvSpPr/>
              <p:nvPr/>
            </p:nvSpPr>
            <p:spPr>
              <a:xfrm>
                <a:off x="6153200" y="3784575"/>
                <a:ext cx="42850" cy="36375"/>
              </a:xfrm>
              <a:custGeom>
                <a:rect b="b" l="l" r="r" t="t"/>
                <a:pathLst>
                  <a:path extrusionOk="0" h="1455" w="1714">
                    <a:moveTo>
                      <a:pt x="957" y="0"/>
                    </a:moveTo>
                    <a:lnTo>
                      <a:pt x="797" y="40"/>
                    </a:lnTo>
                    <a:lnTo>
                      <a:pt x="618" y="80"/>
                    </a:lnTo>
                    <a:lnTo>
                      <a:pt x="459" y="159"/>
                    </a:lnTo>
                    <a:lnTo>
                      <a:pt x="319" y="259"/>
                    </a:lnTo>
                    <a:lnTo>
                      <a:pt x="200" y="379"/>
                    </a:lnTo>
                    <a:lnTo>
                      <a:pt x="100" y="498"/>
                    </a:lnTo>
                    <a:lnTo>
                      <a:pt x="40" y="638"/>
                    </a:lnTo>
                    <a:lnTo>
                      <a:pt x="1" y="777"/>
                    </a:lnTo>
                    <a:lnTo>
                      <a:pt x="1" y="916"/>
                    </a:lnTo>
                    <a:lnTo>
                      <a:pt x="20" y="1056"/>
                    </a:lnTo>
                    <a:lnTo>
                      <a:pt x="100" y="1175"/>
                    </a:lnTo>
                    <a:lnTo>
                      <a:pt x="180" y="1295"/>
                    </a:lnTo>
                    <a:lnTo>
                      <a:pt x="299" y="1375"/>
                    </a:lnTo>
                    <a:lnTo>
                      <a:pt x="439" y="1434"/>
                    </a:lnTo>
                    <a:lnTo>
                      <a:pt x="598" y="1454"/>
                    </a:lnTo>
                    <a:lnTo>
                      <a:pt x="758" y="1454"/>
                    </a:lnTo>
                    <a:lnTo>
                      <a:pt x="917" y="1434"/>
                    </a:lnTo>
                    <a:lnTo>
                      <a:pt x="1076" y="1395"/>
                    </a:lnTo>
                    <a:lnTo>
                      <a:pt x="1236" y="1315"/>
                    </a:lnTo>
                    <a:lnTo>
                      <a:pt x="1395" y="1215"/>
                    </a:lnTo>
                    <a:lnTo>
                      <a:pt x="1515" y="1096"/>
                    </a:lnTo>
                    <a:lnTo>
                      <a:pt x="1594" y="976"/>
                    </a:lnTo>
                    <a:lnTo>
                      <a:pt x="1674" y="837"/>
                    </a:lnTo>
                    <a:lnTo>
                      <a:pt x="1694" y="697"/>
                    </a:lnTo>
                    <a:lnTo>
                      <a:pt x="1714" y="558"/>
                    </a:lnTo>
                    <a:lnTo>
                      <a:pt x="1674" y="418"/>
                    </a:lnTo>
                    <a:lnTo>
                      <a:pt x="1614" y="299"/>
                    </a:lnTo>
                    <a:lnTo>
                      <a:pt x="1515" y="179"/>
                    </a:lnTo>
                    <a:lnTo>
                      <a:pt x="1395" y="100"/>
                    </a:lnTo>
                    <a:lnTo>
                      <a:pt x="1256" y="40"/>
                    </a:lnTo>
                    <a:lnTo>
                      <a:pt x="1116" y="20"/>
                    </a:lnTo>
                    <a:lnTo>
                      <a:pt x="95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47"/>
              <p:cNvSpPr/>
              <p:nvPr/>
            </p:nvSpPr>
            <p:spPr>
              <a:xfrm>
                <a:off x="6153200" y="3784575"/>
                <a:ext cx="42850" cy="36375"/>
              </a:xfrm>
              <a:custGeom>
                <a:rect b="b" l="l" r="r" t="t"/>
                <a:pathLst>
                  <a:path extrusionOk="0" fill="none" h="1455" w="1714">
                    <a:moveTo>
                      <a:pt x="1236" y="1315"/>
                    </a:moveTo>
                    <a:lnTo>
                      <a:pt x="1236" y="1315"/>
                    </a:lnTo>
                    <a:lnTo>
                      <a:pt x="1395" y="1215"/>
                    </a:lnTo>
                    <a:lnTo>
                      <a:pt x="1515" y="1096"/>
                    </a:lnTo>
                    <a:lnTo>
                      <a:pt x="1594" y="976"/>
                    </a:lnTo>
                    <a:lnTo>
                      <a:pt x="1674" y="837"/>
                    </a:lnTo>
                    <a:lnTo>
                      <a:pt x="1694" y="697"/>
                    </a:lnTo>
                    <a:lnTo>
                      <a:pt x="1714" y="558"/>
                    </a:lnTo>
                    <a:lnTo>
                      <a:pt x="1674" y="418"/>
                    </a:lnTo>
                    <a:lnTo>
                      <a:pt x="1614" y="299"/>
                    </a:lnTo>
                    <a:lnTo>
                      <a:pt x="1614" y="299"/>
                    </a:lnTo>
                    <a:lnTo>
                      <a:pt x="1515" y="179"/>
                    </a:lnTo>
                    <a:lnTo>
                      <a:pt x="1395" y="100"/>
                    </a:lnTo>
                    <a:lnTo>
                      <a:pt x="1256" y="40"/>
                    </a:lnTo>
                    <a:lnTo>
                      <a:pt x="1116" y="20"/>
                    </a:lnTo>
                    <a:lnTo>
                      <a:pt x="957" y="0"/>
                    </a:lnTo>
                    <a:lnTo>
                      <a:pt x="797" y="40"/>
                    </a:lnTo>
                    <a:lnTo>
                      <a:pt x="618" y="80"/>
                    </a:lnTo>
                    <a:lnTo>
                      <a:pt x="459" y="159"/>
                    </a:lnTo>
                    <a:lnTo>
                      <a:pt x="459" y="159"/>
                    </a:lnTo>
                    <a:lnTo>
                      <a:pt x="319" y="259"/>
                    </a:lnTo>
                    <a:lnTo>
                      <a:pt x="200" y="379"/>
                    </a:lnTo>
                    <a:lnTo>
                      <a:pt x="100" y="498"/>
                    </a:lnTo>
                    <a:lnTo>
                      <a:pt x="40" y="638"/>
                    </a:lnTo>
                    <a:lnTo>
                      <a:pt x="1" y="777"/>
                    </a:lnTo>
                    <a:lnTo>
                      <a:pt x="1" y="916"/>
                    </a:lnTo>
                    <a:lnTo>
                      <a:pt x="20" y="1056"/>
                    </a:lnTo>
                    <a:lnTo>
                      <a:pt x="100" y="1175"/>
                    </a:lnTo>
                    <a:lnTo>
                      <a:pt x="100" y="1175"/>
                    </a:lnTo>
                    <a:lnTo>
                      <a:pt x="180" y="1295"/>
                    </a:lnTo>
                    <a:lnTo>
                      <a:pt x="299" y="1375"/>
                    </a:lnTo>
                    <a:lnTo>
                      <a:pt x="439" y="1434"/>
                    </a:lnTo>
                    <a:lnTo>
                      <a:pt x="598" y="1454"/>
                    </a:lnTo>
                    <a:lnTo>
                      <a:pt x="758" y="1454"/>
                    </a:lnTo>
                    <a:lnTo>
                      <a:pt x="917" y="1434"/>
                    </a:lnTo>
                    <a:lnTo>
                      <a:pt x="1076" y="1395"/>
                    </a:lnTo>
                    <a:lnTo>
                      <a:pt x="123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47"/>
              <p:cNvSpPr/>
              <p:nvPr/>
            </p:nvSpPr>
            <p:spPr>
              <a:xfrm>
                <a:off x="6001800" y="3678000"/>
                <a:ext cx="122550" cy="76700"/>
              </a:xfrm>
              <a:custGeom>
                <a:rect b="b" l="l" r="r" t="t"/>
                <a:pathLst>
                  <a:path extrusionOk="0" h="3068" w="4902">
                    <a:moveTo>
                      <a:pt x="2451" y="0"/>
                    </a:move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20" y="1355"/>
                    </a:lnTo>
                    <a:lnTo>
                      <a:pt x="459" y="1195"/>
                    </a:lnTo>
                    <a:lnTo>
                      <a:pt x="857" y="1096"/>
                    </a:lnTo>
                    <a:lnTo>
                      <a:pt x="1236" y="103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108" y="100"/>
                    </a:lnTo>
                    <a:lnTo>
                      <a:pt x="2889" y="60"/>
                    </a:lnTo>
                    <a:lnTo>
                      <a:pt x="2670" y="20"/>
                    </a:lnTo>
                    <a:lnTo>
                      <a:pt x="245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47"/>
              <p:cNvSpPr/>
              <p:nvPr/>
            </p:nvSpPr>
            <p:spPr>
              <a:xfrm>
                <a:off x="6001800" y="3678000"/>
                <a:ext cx="122550" cy="76700"/>
              </a:xfrm>
              <a:custGeom>
                <a:rect b="b" l="l" r="r" t="t"/>
                <a:pathLst>
                  <a:path extrusionOk="0" fill="none" h="3068" w="4902">
                    <a:moveTo>
                      <a:pt x="2451" y="0"/>
                    </a:moveTo>
                    <a:lnTo>
                      <a:pt x="2451" y="0"/>
                    </a:lnTo>
                    <a:lnTo>
                      <a:pt x="2232" y="20"/>
                    </a:lnTo>
                    <a:lnTo>
                      <a:pt x="2013" y="40"/>
                    </a:lnTo>
                    <a:lnTo>
                      <a:pt x="1813" y="100"/>
                    </a:lnTo>
                    <a:lnTo>
                      <a:pt x="1614" y="159"/>
                    </a:lnTo>
                    <a:lnTo>
                      <a:pt x="1415" y="239"/>
                    </a:lnTo>
                    <a:lnTo>
                      <a:pt x="1236" y="319"/>
                    </a:lnTo>
                    <a:lnTo>
                      <a:pt x="897" y="518"/>
                    </a:lnTo>
                    <a:lnTo>
                      <a:pt x="598" y="717"/>
                    </a:lnTo>
                    <a:lnTo>
                      <a:pt x="339" y="936"/>
                    </a:lnTo>
                    <a:lnTo>
                      <a:pt x="140" y="1136"/>
                    </a:lnTo>
                    <a:lnTo>
                      <a:pt x="1" y="1275"/>
                    </a:lnTo>
                    <a:lnTo>
                      <a:pt x="1" y="1275"/>
                    </a:lnTo>
                    <a:lnTo>
                      <a:pt x="20" y="1355"/>
                    </a:lnTo>
                    <a:lnTo>
                      <a:pt x="20" y="1355"/>
                    </a:lnTo>
                    <a:lnTo>
                      <a:pt x="459" y="1195"/>
                    </a:lnTo>
                    <a:lnTo>
                      <a:pt x="857" y="1096"/>
                    </a:lnTo>
                    <a:lnTo>
                      <a:pt x="1236" y="1036"/>
                    </a:lnTo>
                    <a:lnTo>
                      <a:pt x="1594" y="1016"/>
                    </a:lnTo>
                    <a:lnTo>
                      <a:pt x="1594" y="1016"/>
                    </a:lnTo>
                    <a:lnTo>
                      <a:pt x="1973" y="1036"/>
                    </a:lnTo>
                    <a:lnTo>
                      <a:pt x="2331" y="1096"/>
                    </a:lnTo>
                    <a:lnTo>
                      <a:pt x="2670" y="1195"/>
                    </a:lnTo>
                    <a:lnTo>
                      <a:pt x="2969" y="1335"/>
                    </a:lnTo>
                    <a:lnTo>
                      <a:pt x="3248" y="1494"/>
                    </a:lnTo>
                    <a:lnTo>
                      <a:pt x="3507" y="1653"/>
                    </a:lnTo>
                    <a:lnTo>
                      <a:pt x="3746" y="1853"/>
                    </a:lnTo>
                    <a:lnTo>
                      <a:pt x="3945" y="2032"/>
                    </a:lnTo>
                    <a:lnTo>
                      <a:pt x="4124" y="2231"/>
                    </a:lnTo>
                    <a:lnTo>
                      <a:pt x="4284" y="2410"/>
                    </a:lnTo>
                    <a:lnTo>
                      <a:pt x="4523" y="2749"/>
                    </a:lnTo>
                    <a:lnTo>
                      <a:pt x="4662" y="2988"/>
                    </a:lnTo>
                    <a:lnTo>
                      <a:pt x="4702" y="3068"/>
                    </a:lnTo>
                    <a:lnTo>
                      <a:pt x="4702" y="3068"/>
                    </a:lnTo>
                    <a:lnTo>
                      <a:pt x="4762" y="2968"/>
                    </a:lnTo>
                    <a:lnTo>
                      <a:pt x="4821" y="2849"/>
                    </a:lnTo>
                    <a:lnTo>
                      <a:pt x="4861" y="2709"/>
                    </a:lnTo>
                    <a:lnTo>
                      <a:pt x="4881" y="2530"/>
                    </a:lnTo>
                    <a:lnTo>
                      <a:pt x="4901" y="2351"/>
                    </a:lnTo>
                    <a:lnTo>
                      <a:pt x="4901" y="2171"/>
                    </a:lnTo>
                    <a:lnTo>
                      <a:pt x="4881" y="1952"/>
                    </a:lnTo>
                    <a:lnTo>
                      <a:pt x="4841" y="1753"/>
                    </a:lnTo>
                    <a:lnTo>
                      <a:pt x="4782" y="1534"/>
                    </a:lnTo>
                    <a:lnTo>
                      <a:pt x="4682" y="1315"/>
                    </a:lnTo>
                    <a:lnTo>
                      <a:pt x="4562" y="1116"/>
                    </a:lnTo>
                    <a:lnTo>
                      <a:pt x="4403" y="896"/>
                    </a:lnTo>
                    <a:lnTo>
                      <a:pt x="4204" y="697"/>
                    </a:lnTo>
                    <a:lnTo>
                      <a:pt x="3965" y="518"/>
                    </a:lnTo>
                    <a:lnTo>
                      <a:pt x="3666" y="339"/>
                    </a:lnTo>
                    <a:lnTo>
                      <a:pt x="3347" y="179"/>
                    </a:lnTo>
                    <a:lnTo>
                      <a:pt x="3347" y="179"/>
                    </a:lnTo>
                    <a:lnTo>
                      <a:pt x="3108" y="100"/>
                    </a:lnTo>
                    <a:lnTo>
                      <a:pt x="2889" y="60"/>
                    </a:lnTo>
                    <a:lnTo>
                      <a:pt x="2670" y="20"/>
                    </a:lnTo>
                    <a:lnTo>
                      <a:pt x="245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47"/>
              <p:cNvSpPr/>
              <p:nvPr/>
            </p:nvSpPr>
            <p:spPr>
              <a:xfrm>
                <a:off x="5701000" y="3687450"/>
                <a:ext cx="239575" cy="188775"/>
              </a:xfrm>
              <a:custGeom>
                <a:rect b="b" l="l" r="r" t="t"/>
                <a:pathLst>
                  <a:path extrusionOk="0" h="7551" w="9583">
                    <a:moveTo>
                      <a:pt x="3327" y="1"/>
                    </a:moveTo>
                    <a:lnTo>
                      <a:pt x="3028" y="20"/>
                    </a:lnTo>
                    <a:lnTo>
                      <a:pt x="2729" y="60"/>
                    </a:lnTo>
                    <a:lnTo>
                      <a:pt x="2431" y="140"/>
                    </a:lnTo>
                    <a:lnTo>
                      <a:pt x="2132" y="240"/>
                    </a:lnTo>
                    <a:lnTo>
                      <a:pt x="1833" y="379"/>
                    </a:lnTo>
                    <a:lnTo>
                      <a:pt x="1574" y="518"/>
                    </a:lnTo>
                    <a:lnTo>
                      <a:pt x="1315" y="698"/>
                    </a:lnTo>
                    <a:lnTo>
                      <a:pt x="1096" y="897"/>
                    </a:lnTo>
                    <a:lnTo>
                      <a:pt x="897" y="1116"/>
                    </a:lnTo>
                    <a:lnTo>
                      <a:pt x="717" y="1335"/>
                    </a:lnTo>
                    <a:lnTo>
                      <a:pt x="578" y="1594"/>
                    </a:lnTo>
                    <a:lnTo>
                      <a:pt x="458" y="1833"/>
                    </a:lnTo>
                    <a:lnTo>
                      <a:pt x="359" y="2112"/>
                    </a:lnTo>
                    <a:lnTo>
                      <a:pt x="279" y="2371"/>
                    </a:lnTo>
                    <a:lnTo>
                      <a:pt x="239" y="2650"/>
                    </a:lnTo>
                    <a:lnTo>
                      <a:pt x="239" y="2929"/>
                    </a:lnTo>
                    <a:lnTo>
                      <a:pt x="259" y="3208"/>
                    </a:lnTo>
                    <a:lnTo>
                      <a:pt x="299" y="3487"/>
                    </a:lnTo>
                    <a:lnTo>
                      <a:pt x="379" y="3766"/>
                    </a:lnTo>
                    <a:lnTo>
                      <a:pt x="478" y="4044"/>
                    </a:lnTo>
                    <a:lnTo>
                      <a:pt x="618" y="4303"/>
                    </a:lnTo>
                    <a:lnTo>
                      <a:pt x="518" y="4403"/>
                    </a:lnTo>
                    <a:lnTo>
                      <a:pt x="419" y="4503"/>
                    </a:lnTo>
                    <a:lnTo>
                      <a:pt x="319" y="4602"/>
                    </a:lnTo>
                    <a:lnTo>
                      <a:pt x="239" y="4702"/>
                    </a:lnTo>
                    <a:lnTo>
                      <a:pt x="160" y="4821"/>
                    </a:lnTo>
                    <a:lnTo>
                      <a:pt x="120" y="4961"/>
                    </a:lnTo>
                    <a:lnTo>
                      <a:pt x="60" y="5080"/>
                    </a:lnTo>
                    <a:lnTo>
                      <a:pt x="20" y="5200"/>
                    </a:lnTo>
                    <a:lnTo>
                      <a:pt x="0" y="5339"/>
                    </a:lnTo>
                    <a:lnTo>
                      <a:pt x="0" y="5479"/>
                    </a:lnTo>
                    <a:lnTo>
                      <a:pt x="0" y="5598"/>
                    </a:lnTo>
                    <a:lnTo>
                      <a:pt x="20" y="5738"/>
                    </a:lnTo>
                    <a:lnTo>
                      <a:pt x="40" y="5877"/>
                    </a:lnTo>
                    <a:lnTo>
                      <a:pt x="80" y="6017"/>
                    </a:lnTo>
                    <a:lnTo>
                      <a:pt x="140" y="6136"/>
                    </a:lnTo>
                    <a:lnTo>
                      <a:pt x="199" y="6276"/>
                    </a:lnTo>
                    <a:lnTo>
                      <a:pt x="299" y="6395"/>
                    </a:lnTo>
                    <a:lnTo>
                      <a:pt x="399" y="6535"/>
                    </a:lnTo>
                    <a:lnTo>
                      <a:pt x="518" y="6634"/>
                    </a:lnTo>
                    <a:lnTo>
                      <a:pt x="638" y="6734"/>
                    </a:lnTo>
                    <a:lnTo>
                      <a:pt x="757" y="6833"/>
                    </a:lnTo>
                    <a:lnTo>
                      <a:pt x="897" y="6893"/>
                    </a:lnTo>
                    <a:lnTo>
                      <a:pt x="1056" y="6953"/>
                    </a:lnTo>
                    <a:lnTo>
                      <a:pt x="1195" y="7013"/>
                    </a:lnTo>
                    <a:lnTo>
                      <a:pt x="1355" y="7033"/>
                    </a:lnTo>
                    <a:lnTo>
                      <a:pt x="1514" y="7053"/>
                    </a:lnTo>
                    <a:lnTo>
                      <a:pt x="1674" y="7073"/>
                    </a:lnTo>
                    <a:lnTo>
                      <a:pt x="1833" y="7053"/>
                    </a:lnTo>
                    <a:lnTo>
                      <a:pt x="2012" y="7033"/>
                    </a:lnTo>
                    <a:lnTo>
                      <a:pt x="2172" y="6993"/>
                    </a:lnTo>
                    <a:lnTo>
                      <a:pt x="2311" y="6953"/>
                    </a:lnTo>
                    <a:lnTo>
                      <a:pt x="2470" y="6873"/>
                    </a:lnTo>
                    <a:lnTo>
                      <a:pt x="2630" y="6774"/>
                    </a:lnTo>
                    <a:lnTo>
                      <a:pt x="2789" y="6674"/>
                    </a:lnTo>
                    <a:lnTo>
                      <a:pt x="2909" y="6555"/>
                    </a:lnTo>
                    <a:lnTo>
                      <a:pt x="3028" y="6415"/>
                    </a:lnTo>
                    <a:lnTo>
                      <a:pt x="3128" y="6276"/>
                    </a:lnTo>
                    <a:lnTo>
                      <a:pt x="3207" y="6116"/>
                    </a:lnTo>
                    <a:lnTo>
                      <a:pt x="3267" y="5957"/>
                    </a:lnTo>
                    <a:lnTo>
                      <a:pt x="3307" y="5798"/>
                    </a:lnTo>
                    <a:lnTo>
                      <a:pt x="3666" y="5778"/>
                    </a:lnTo>
                    <a:lnTo>
                      <a:pt x="4024" y="5718"/>
                    </a:lnTo>
                    <a:lnTo>
                      <a:pt x="4363" y="5638"/>
                    </a:lnTo>
                    <a:lnTo>
                      <a:pt x="4721" y="5499"/>
                    </a:lnTo>
                    <a:lnTo>
                      <a:pt x="4741" y="5738"/>
                    </a:lnTo>
                    <a:lnTo>
                      <a:pt x="4801" y="5957"/>
                    </a:lnTo>
                    <a:lnTo>
                      <a:pt x="4901" y="6176"/>
                    </a:lnTo>
                    <a:lnTo>
                      <a:pt x="5000" y="6395"/>
                    </a:lnTo>
                    <a:lnTo>
                      <a:pt x="5140" y="6594"/>
                    </a:lnTo>
                    <a:lnTo>
                      <a:pt x="5279" y="6774"/>
                    </a:lnTo>
                    <a:lnTo>
                      <a:pt x="5459" y="6933"/>
                    </a:lnTo>
                    <a:lnTo>
                      <a:pt x="5638" y="7073"/>
                    </a:lnTo>
                    <a:lnTo>
                      <a:pt x="5837" y="7212"/>
                    </a:lnTo>
                    <a:lnTo>
                      <a:pt x="6036" y="7312"/>
                    </a:lnTo>
                    <a:lnTo>
                      <a:pt x="6255" y="7411"/>
                    </a:lnTo>
                    <a:lnTo>
                      <a:pt x="6475" y="7471"/>
                    </a:lnTo>
                    <a:lnTo>
                      <a:pt x="6694" y="7531"/>
                    </a:lnTo>
                    <a:lnTo>
                      <a:pt x="6933" y="7551"/>
                    </a:lnTo>
                    <a:lnTo>
                      <a:pt x="7411" y="7551"/>
                    </a:lnTo>
                    <a:lnTo>
                      <a:pt x="7630" y="7511"/>
                    </a:lnTo>
                    <a:lnTo>
                      <a:pt x="7869" y="7451"/>
                    </a:lnTo>
                    <a:lnTo>
                      <a:pt x="8108" y="7371"/>
                    </a:lnTo>
                    <a:lnTo>
                      <a:pt x="8327" y="7272"/>
                    </a:lnTo>
                    <a:lnTo>
                      <a:pt x="8546" y="7152"/>
                    </a:lnTo>
                    <a:lnTo>
                      <a:pt x="8726" y="7013"/>
                    </a:lnTo>
                    <a:lnTo>
                      <a:pt x="8905" y="6853"/>
                    </a:lnTo>
                    <a:lnTo>
                      <a:pt x="9064" y="6694"/>
                    </a:lnTo>
                    <a:lnTo>
                      <a:pt x="9204" y="6515"/>
                    </a:lnTo>
                    <a:lnTo>
                      <a:pt x="9323" y="6316"/>
                    </a:lnTo>
                    <a:lnTo>
                      <a:pt x="9423" y="6116"/>
                    </a:lnTo>
                    <a:lnTo>
                      <a:pt x="9483" y="5917"/>
                    </a:lnTo>
                    <a:lnTo>
                      <a:pt x="9542" y="5698"/>
                    </a:lnTo>
                    <a:lnTo>
                      <a:pt x="9582" y="5499"/>
                    </a:lnTo>
                    <a:lnTo>
                      <a:pt x="9582" y="5280"/>
                    </a:lnTo>
                    <a:lnTo>
                      <a:pt x="9582" y="5060"/>
                    </a:lnTo>
                    <a:lnTo>
                      <a:pt x="9542" y="4841"/>
                    </a:lnTo>
                    <a:lnTo>
                      <a:pt x="9483" y="4622"/>
                    </a:lnTo>
                    <a:lnTo>
                      <a:pt x="9383" y="4403"/>
                    </a:lnTo>
                    <a:lnTo>
                      <a:pt x="9283" y="4184"/>
                    </a:lnTo>
                    <a:lnTo>
                      <a:pt x="9164" y="4025"/>
                    </a:lnTo>
                    <a:lnTo>
                      <a:pt x="9044" y="3865"/>
                    </a:lnTo>
                    <a:lnTo>
                      <a:pt x="8905" y="3726"/>
                    </a:lnTo>
                    <a:lnTo>
                      <a:pt x="8746" y="3586"/>
                    </a:lnTo>
                    <a:lnTo>
                      <a:pt x="8586" y="3467"/>
                    </a:lnTo>
                    <a:lnTo>
                      <a:pt x="8427" y="3367"/>
                    </a:lnTo>
                    <a:lnTo>
                      <a:pt x="8248" y="3268"/>
                    </a:lnTo>
                    <a:lnTo>
                      <a:pt x="8068" y="3188"/>
                    </a:lnTo>
                    <a:lnTo>
                      <a:pt x="7869" y="3128"/>
                    </a:lnTo>
                    <a:lnTo>
                      <a:pt x="7670" y="3088"/>
                    </a:lnTo>
                    <a:lnTo>
                      <a:pt x="7471" y="3048"/>
                    </a:lnTo>
                    <a:lnTo>
                      <a:pt x="7271" y="3029"/>
                    </a:lnTo>
                    <a:lnTo>
                      <a:pt x="7072" y="3029"/>
                    </a:lnTo>
                    <a:lnTo>
                      <a:pt x="6873" y="3048"/>
                    </a:lnTo>
                    <a:lnTo>
                      <a:pt x="6654" y="3068"/>
                    </a:lnTo>
                    <a:lnTo>
                      <a:pt x="6455" y="3108"/>
                    </a:lnTo>
                    <a:lnTo>
                      <a:pt x="6455" y="3108"/>
                    </a:lnTo>
                    <a:lnTo>
                      <a:pt x="6475" y="2909"/>
                    </a:lnTo>
                    <a:lnTo>
                      <a:pt x="6455" y="2710"/>
                    </a:lnTo>
                    <a:lnTo>
                      <a:pt x="6435" y="2511"/>
                    </a:lnTo>
                    <a:lnTo>
                      <a:pt x="6395" y="2291"/>
                    </a:lnTo>
                    <a:lnTo>
                      <a:pt x="6335" y="2092"/>
                    </a:lnTo>
                    <a:lnTo>
                      <a:pt x="6275" y="1893"/>
                    </a:lnTo>
                    <a:lnTo>
                      <a:pt x="6176" y="1694"/>
                    </a:lnTo>
                    <a:lnTo>
                      <a:pt x="6076" y="1495"/>
                    </a:lnTo>
                    <a:lnTo>
                      <a:pt x="5917" y="1256"/>
                    </a:lnTo>
                    <a:lnTo>
                      <a:pt x="5718" y="1016"/>
                    </a:lnTo>
                    <a:lnTo>
                      <a:pt x="5498" y="817"/>
                    </a:lnTo>
                    <a:lnTo>
                      <a:pt x="5279" y="618"/>
                    </a:lnTo>
                    <a:lnTo>
                      <a:pt x="5020" y="459"/>
                    </a:lnTo>
                    <a:lnTo>
                      <a:pt x="4761" y="319"/>
                    </a:lnTo>
                    <a:lnTo>
                      <a:pt x="4502" y="220"/>
                    </a:lnTo>
                    <a:lnTo>
                      <a:pt x="4204" y="120"/>
                    </a:lnTo>
                    <a:lnTo>
                      <a:pt x="3925" y="60"/>
                    </a:lnTo>
                    <a:lnTo>
                      <a:pt x="3626" y="20"/>
                    </a:lnTo>
                    <a:lnTo>
                      <a:pt x="3327"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47"/>
              <p:cNvSpPr/>
              <p:nvPr/>
            </p:nvSpPr>
            <p:spPr>
              <a:xfrm>
                <a:off x="5701000" y="3687450"/>
                <a:ext cx="239575" cy="188775"/>
              </a:xfrm>
              <a:custGeom>
                <a:rect b="b" l="l" r="r" t="t"/>
                <a:pathLst>
                  <a:path extrusionOk="0" fill="none" h="7551" w="9583">
                    <a:moveTo>
                      <a:pt x="5000" y="6395"/>
                    </a:moveTo>
                    <a:lnTo>
                      <a:pt x="5000" y="6395"/>
                    </a:lnTo>
                    <a:lnTo>
                      <a:pt x="4901" y="6176"/>
                    </a:lnTo>
                    <a:lnTo>
                      <a:pt x="4801" y="5957"/>
                    </a:lnTo>
                    <a:lnTo>
                      <a:pt x="4741" y="5738"/>
                    </a:lnTo>
                    <a:lnTo>
                      <a:pt x="4721" y="5499"/>
                    </a:lnTo>
                    <a:lnTo>
                      <a:pt x="4721" y="5499"/>
                    </a:lnTo>
                    <a:lnTo>
                      <a:pt x="4363" y="5638"/>
                    </a:lnTo>
                    <a:lnTo>
                      <a:pt x="4024" y="5718"/>
                    </a:lnTo>
                    <a:lnTo>
                      <a:pt x="3666" y="5778"/>
                    </a:lnTo>
                    <a:lnTo>
                      <a:pt x="3307" y="5798"/>
                    </a:lnTo>
                    <a:lnTo>
                      <a:pt x="3307" y="5798"/>
                    </a:lnTo>
                    <a:lnTo>
                      <a:pt x="3267" y="5957"/>
                    </a:lnTo>
                    <a:lnTo>
                      <a:pt x="3207" y="6116"/>
                    </a:lnTo>
                    <a:lnTo>
                      <a:pt x="3128" y="6276"/>
                    </a:lnTo>
                    <a:lnTo>
                      <a:pt x="3028" y="6415"/>
                    </a:lnTo>
                    <a:lnTo>
                      <a:pt x="2909" y="6555"/>
                    </a:lnTo>
                    <a:lnTo>
                      <a:pt x="2789" y="6674"/>
                    </a:lnTo>
                    <a:lnTo>
                      <a:pt x="2630" y="6774"/>
                    </a:lnTo>
                    <a:lnTo>
                      <a:pt x="2470" y="6873"/>
                    </a:lnTo>
                    <a:lnTo>
                      <a:pt x="2470" y="6873"/>
                    </a:lnTo>
                    <a:lnTo>
                      <a:pt x="2311" y="6953"/>
                    </a:lnTo>
                    <a:lnTo>
                      <a:pt x="2172" y="6993"/>
                    </a:lnTo>
                    <a:lnTo>
                      <a:pt x="2012" y="7033"/>
                    </a:lnTo>
                    <a:lnTo>
                      <a:pt x="1833" y="7053"/>
                    </a:lnTo>
                    <a:lnTo>
                      <a:pt x="1674" y="7073"/>
                    </a:lnTo>
                    <a:lnTo>
                      <a:pt x="1514" y="7053"/>
                    </a:lnTo>
                    <a:lnTo>
                      <a:pt x="1355" y="7033"/>
                    </a:lnTo>
                    <a:lnTo>
                      <a:pt x="1195" y="7013"/>
                    </a:lnTo>
                    <a:lnTo>
                      <a:pt x="1056" y="6953"/>
                    </a:lnTo>
                    <a:lnTo>
                      <a:pt x="897" y="6893"/>
                    </a:lnTo>
                    <a:lnTo>
                      <a:pt x="757" y="6833"/>
                    </a:lnTo>
                    <a:lnTo>
                      <a:pt x="638" y="6734"/>
                    </a:lnTo>
                    <a:lnTo>
                      <a:pt x="518" y="6634"/>
                    </a:lnTo>
                    <a:lnTo>
                      <a:pt x="399" y="6535"/>
                    </a:lnTo>
                    <a:lnTo>
                      <a:pt x="299" y="6395"/>
                    </a:lnTo>
                    <a:lnTo>
                      <a:pt x="199" y="6276"/>
                    </a:lnTo>
                    <a:lnTo>
                      <a:pt x="199" y="6276"/>
                    </a:lnTo>
                    <a:lnTo>
                      <a:pt x="140" y="6136"/>
                    </a:lnTo>
                    <a:lnTo>
                      <a:pt x="80" y="6017"/>
                    </a:lnTo>
                    <a:lnTo>
                      <a:pt x="40" y="5877"/>
                    </a:lnTo>
                    <a:lnTo>
                      <a:pt x="20" y="5738"/>
                    </a:lnTo>
                    <a:lnTo>
                      <a:pt x="0" y="5598"/>
                    </a:lnTo>
                    <a:lnTo>
                      <a:pt x="0" y="5479"/>
                    </a:lnTo>
                    <a:lnTo>
                      <a:pt x="0" y="5339"/>
                    </a:lnTo>
                    <a:lnTo>
                      <a:pt x="20" y="5200"/>
                    </a:lnTo>
                    <a:lnTo>
                      <a:pt x="60" y="5080"/>
                    </a:lnTo>
                    <a:lnTo>
                      <a:pt x="120" y="4961"/>
                    </a:lnTo>
                    <a:lnTo>
                      <a:pt x="160" y="4821"/>
                    </a:lnTo>
                    <a:lnTo>
                      <a:pt x="239" y="4702"/>
                    </a:lnTo>
                    <a:lnTo>
                      <a:pt x="319" y="4602"/>
                    </a:lnTo>
                    <a:lnTo>
                      <a:pt x="419" y="4503"/>
                    </a:lnTo>
                    <a:lnTo>
                      <a:pt x="518" y="4403"/>
                    </a:lnTo>
                    <a:lnTo>
                      <a:pt x="618" y="4303"/>
                    </a:lnTo>
                    <a:lnTo>
                      <a:pt x="618" y="4303"/>
                    </a:lnTo>
                    <a:lnTo>
                      <a:pt x="478" y="4044"/>
                    </a:lnTo>
                    <a:lnTo>
                      <a:pt x="379" y="3766"/>
                    </a:lnTo>
                    <a:lnTo>
                      <a:pt x="299" y="3487"/>
                    </a:lnTo>
                    <a:lnTo>
                      <a:pt x="259" y="3208"/>
                    </a:lnTo>
                    <a:lnTo>
                      <a:pt x="239" y="2929"/>
                    </a:lnTo>
                    <a:lnTo>
                      <a:pt x="239" y="2650"/>
                    </a:lnTo>
                    <a:lnTo>
                      <a:pt x="279" y="2371"/>
                    </a:lnTo>
                    <a:lnTo>
                      <a:pt x="359" y="2112"/>
                    </a:lnTo>
                    <a:lnTo>
                      <a:pt x="458" y="1833"/>
                    </a:lnTo>
                    <a:lnTo>
                      <a:pt x="578" y="1594"/>
                    </a:lnTo>
                    <a:lnTo>
                      <a:pt x="717" y="1335"/>
                    </a:lnTo>
                    <a:lnTo>
                      <a:pt x="897" y="1116"/>
                    </a:lnTo>
                    <a:lnTo>
                      <a:pt x="1096" y="897"/>
                    </a:lnTo>
                    <a:lnTo>
                      <a:pt x="1315" y="698"/>
                    </a:lnTo>
                    <a:lnTo>
                      <a:pt x="1574" y="518"/>
                    </a:lnTo>
                    <a:lnTo>
                      <a:pt x="1833" y="379"/>
                    </a:lnTo>
                    <a:lnTo>
                      <a:pt x="1833" y="379"/>
                    </a:lnTo>
                    <a:lnTo>
                      <a:pt x="2132" y="240"/>
                    </a:lnTo>
                    <a:lnTo>
                      <a:pt x="2431" y="140"/>
                    </a:lnTo>
                    <a:lnTo>
                      <a:pt x="2729" y="60"/>
                    </a:lnTo>
                    <a:lnTo>
                      <a:pt x="3028" y="20"/>
                    </a:lnTo>
                    <a:lnTo>
                      <a:pt x="3327" y="1"/>
                    </a:lnTo>
                    <a:lnTo>
                      <a:pt x="3626" y="20"/>
                    </a:lnTo>
                    <a:lnTo>
                      <a:pt x="3925" y="60"/>
                    </a:lnTo>
                    <a:lnTo>
                      <a:pt x="4204" y="120"/>
                    </a:lnTo>
                    <a:lnTo>
                      <a:pt x="4502" y="220"/>
                    </a:lnTo>
                    <a:lnTo>
                      <a:pt x="4761" y="319"/>
                    </a:lnTo>
                    <a:lnTo>
                      <a:pt x="5020" y="459"/>
                    </a:lnTo>
                    <a:lnTo>
                      <a:pt x="5279" y="618"/>
                    </a:lnTo>
                    <a:lnTo>
                      <a:pt x="5498" y="817"/>
                    </a:lnTo>
                    <a:lnTo>
                      <a:pt x="5718" y="1016"/>
                    </a:lnTo>
                    <a:lnTo>
                      <a:pt x="5917" y="1256"/>
                    </a:lnTo>
                    <a:lnTo>
                      <a:pt x="6076" y="1495"/>
                    </a:lnTo>
                    <a:lnTo>
                      <a:pt x="6076" y="1495"/>
                    </a:lnTo>
                    <a:lnTo>
                      <a:pt x="6176" y="1694"/>
                    </a:lnTo>
                    <a:lnTo>
                      <a:pt x="6275" y="1893"/>
                    </a:lnTo>
                    <a:lnTo>
                      <a:pt x="6335" y="2092"/>
                    </a:lnTo>
                    <a:lnTo>
                      <a:pt x="6395" y="2291"/>
                    </a:lnTo>
                    <a:lnTo>
                      <a:pt x="6435" y="2511"/>
                    </a:lnTo>
                    <a:lnTo>
                      <a:pt x="6455" y="2710"/>
                    </a:lnTo>
                    <a:lnTo>
                      <a:pt x="6475" y="2909"/>
                    </a:lnTo>
                    <a:lnTo>
                      <a:pt x="6455" y="3108"/>
                    </a:lnTo>
                    <a:lnTo>
                      <a:pt x="6455" y="3108"/>
                    </a:lnTo>
                    <a:lnTo>
                      <a:pt x="6654" y="3068"/>
                    </a:lnTo>
                    <a:lnTo>
                      <a:pt x="6873" y="3048"/>
                    </a:lnTo>
                    <a:lnTo>
                      <a:pt x="7072" y="3029"/>
                    </a:lnTo>
                    <a:lnTo>
                      <a:pt x="7271" y="3029"/>
                    </a:lnTo>
                    <a:lnTo>
                      <a:pt x="7471" y="3048"/>
                    </a:lnTo>
                    <a:lnTo>
                      <a:pt x="7670" y="3088"/>
                    </a:lnTo>
                    <a:lnTo>
                      <a:pt x="7869" y="3128"/>
                    </a:lnTo>
                    <a:lnTo>
                      <a:pt x="8068" y="3188"/>
                    </a:lnTo>
                    <a:lnTo>
                      <a:pt x="8248" y="3268"/>
                    </a:lnTo>
                    <a:lnTo>
                      <a:pt x="8427" y="3367"/>
                    </a:lnTo>
                    <a:lnTo>
                      <a:pt x="8586" y="3467"/>
                    </a:lnTo>
                    <a:lnTo>
                      <a:pt x="8746" y="3586"/>
                    </a:lnTo>
                    <a:lnTo>
                      <a:pt x="8905" y="3726"/>
                    </a:lnTo>
                    <a:lnTo>
                      <a:pt x="9044" y="3865"/>
                    </a:lnTo>
                    <a:lnTo>
                      <a:pt x="9164" y="4025"/>
                    </a:lnTo>
                    <a:lnTo>
                      <a:pt x="9283" y="4184"/>
                    </a:lnTo>
                    <a:lnTo>
                      <a:pt x="9283" y="4184"/>
                    </a:lnTo>
                    <a:lnTo>
                      <a:pt x="9383" y="4403"/>
                    </a:lnTo>
                    <a:lnTo>
                      <a:pt x="9483" y="4622"/>
                    </a:lnTo>
                    <a:lnTo>
                      <a:pt x="9542" y="4841"/>
                    </a:lnTo>
                    <a:lnTo>
                      <a:pt x="9582" y="5060"/>
                    </a:lnTo>
                    <a:lnTo>
                      <a:pt x="9582" y="5280"/>
                    </a:lnTo>
                    <a:lnTo>
                      <a:pt x="9582" y="5499"/>
                    </a:lnTo>
                    <a:lnTo>
                      <a:pt x="9542" y="5698"/>
                    </a:lnTo>
                    <a:lnTo>
                      <a:pt x="9483" y="5917"/>
                    </a:lnTo>
                    <a:lnTo>
                      <a:pt x="9423" y="6116"/>
                    </a:lnTo>
                    <a:lnTo>
                      <a:pt x="9323" y="6316"/>
                    </a:lnTo>
                    <a:lnTo>
                      <a:pt x="9204" y="6515"/>
                    </a:lnTo>
                    <a:lnTo>
                      <a:pt x="9064" y="6694"/>
                    </a:lnTo>
                    <a:lnTo>
                      <a:pt x="8905" y="6853"/>
                    </a:lnTo>
                    <a:lnTo>
                      <a:pt x="8726" y="7013"/>
                    </a:lnTo>
                    <a:lnTo>
                      <a:pt x="8546" y="7152"/>
                    </a:lnTo>
                    <a:lnTo>
                      <a:pt x="8327" y="7272"/>
                    </a:lnTo>
                    <a:lnTo>
                      <a:pt x="8327" y="7272"/>
                    </a:lnTo>
                    <a:lnTo>
                      <a:pt x="8108" y="7371"/>
                    </a:lnTo>
                    <a:lnTo>
                      <a:pt x="7869" y="7451"/>
                    </a:lnTo>
                    <a:lnTo>
                      <a:pt x="7630" y="7511"/>
                    </a:lnTo>
                    <a:lnTo>
                      <a:pt x="7411" y="7551"/>
                    </a:lnTo>
                    <a:lnTo>
                      <a:pt x="7172" y="7551"/>
                    </a:lnTo>
                    <a:lnTo>
                      <a:pt x="6933" y="7551"/>
                    </a:lnTo>
                    <a:lnTo>
                      <a:pt x="6694" y="7531"/>
                    </a:lnTo>
                    <a:lnTo>
                      <a:pt x="6475" y="7471"/>
                    </a:lnTo>
                    <a:lnTo>
                      <a:pt x="6255" y="7411"/>
                    </a:lnTo>
                    <a:lnTo>
                      <a:pt x="6036" y="7312"/>
                    </a:lnTo>
                    <a:lnTo>
                      <a:pt x="5837" y="7212"/>
                    </a:lnTo>
                    <a:lnTo>
                      <a:pt x="5638" y="7073"/>
                    </a:lnTo>
                    <a:lnTo>
                      <a:pt x="5459" y="6933"/>
                    </a:lnTo>
                    <a:lnTo>
                      <a:pt x="5279" y="6774"/>
                    </a:lnTo>
                    <a:lnTo>
                      <a:pt x="5140" y="6594"/>
                    </a:lnTo>
                    <a:lnTo>
                      <a:pt x="5000" y="639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47"/>
              <p:cNvSpPr/>
              <p:nvPr/>
            </p:nvSpPr>
            <p:spPr>
              <a:xfrm>
                <a:off x="5870325" y="3814950"/>
                <a:ext cx="42850" cy="35875"/>
              </a:xfrm>
              <a:custGeom>
                <a:rect b="b" l="l" r="r" t="t"/>
                <a:pathLst>
                  <a:path extrusionOk="0" h="1435" w="1714">
                    <a:moveTo>
                      <a:pt x="996" y="0"/>
                    </a:moveTo>
                    <a:lnTo>
                      <a:pt x="837" y="20"/>
                    </a:lnTo>
                    <a:lnTo>
                      <a:pt x="658" y="60"/>
                    </a:lnTo>
                    <a:lnTo>
                      <a:pt x="498" y="120"/>
                    </a:lnTo>
                    <a:lnTo>
                      <a:pt x="359" y="219"/>
                    </a:lnTo>
                    <a:lnTo>
                      <a:pt x="219" y="319"/>
                    </a:lnTo>
                    <a:lnTo>
                      <a:pt x="120" y="458"/>
                    </a:lnTo>
                    <a:lnTo>
                      <a:pt x="60" y="578"/>
                    </a:lnTo>
                    <a:lnTo>
                      <a:pt x="0" y="717"/>
                    </a:lnTo>
                    <a:lnTo>
                      <a:pt x="0" y="857"/>
                    </a:lnTo>
                    <a:lnTo>
                      <a:pt x="20" y="996"/>
                    </a:lnTo>
                    <a:lnTo>
                      <a:pt x="80" y="1116"/>
                    </a:lnTo>
                    <a:lnTo>
                      <a:pt x="160" y="1235"/>
                    </a:lnTo>
                    <a:lnTo>
                      <a:pt x="279" y="1335"/>
                    </a:lnTo>
                    <a:lnTo>
                      <a:pt x="399" y="1395"/>
                    </a:lnTo>
                    <a:lnTo>
                      <a:pt x="558" y="1435"/>
                    </a:lnTo>
                    <a:lnTo>
                      <a:pt x="877" y="1435"/>
                    </a:lnTo>
                    <a:lnTo>
                      <a:pt x="1056" y="1395"/>
                    </a:lnTo>
                    <a:lnTo>
                      <a:pt x="1216" y="1315"/>
                    </a:lnTo>
                    <a:lnTo>
                      <a:pt x="1375" y="1216"/>
                    </a:lnTo>
                    <a:lnTo>
                      <a:pt x="1494" y="1116"/>
                    </a:lnTo>
                    <a:lnTo>
                      <a:pt x="1594" y="996"/>
                    </a:lnTo>
                    <a:lnTo>
                      <a:pt x="1674" y="857"/>
                    </a:lnTo>
                    <a:lnTo>
                      <a:pt x="1714" y="717"/>
                    </a:lnTo>
                    <a:lnTo>
                      <a:pt x="1714" y="578"/>
                    </a:lnTo>
                    <a:lnTo>
                      <a:pt x="1694" y="439"/>
                    </a:lnTo>
                    <a:lnTo>
                      <a:pt x="1634" y="319"/>
                    </a:lnTo>
                    <a:lnTo>
                      <a:pt x="1554" y="200"/>
                    </a:lnTo>
                    <a:lnTo>
                      <a:pt x="1435" y="120"/>
                    </a:lnTo>
                    <a:lnTo>
                      <a:pt x="1315" y="60"/>
                    </a:lnTo>
                    <a:lnTo>
                      <a:pt x="1156" y="20"/>
                    </a:lnTo>
                    <a:lnTo>
                      <a:pt x="99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47"/>
              <p:cNvSpPr/>
              <p:nvPr/>
            </p:nvSpPr>
            <p:spPr>
              <a:xfrm>
                <a:off x="5870325" y="3814950"/>
                <a:ext cx="42850" cy="35875"/>
              </a:xfrm>
              <a:custGeom>
                <a:rect b="b" l="l" r="r" t="t"/>
                <a:pathLst>
                  <a:path extrusionOk="0" fill="none" h="1435" w="1714">
                    <a:moveTo>
                      <a:pt x="1216" y="1315"/>
                    </a:moveTo>
                    <a:lnTo>
                      <a:pt x="1216" y="1315"/>
                    </a:lnTo>
                    <a:lnTo>
                      <a:pt x="1375" y="1216"/>
                    </a:lnTo>
                    <a:lnTo>
                      <a:pt x="1494" y="1116"/>
                    </a:lnTo>
                    <a:lnTo>
                      <a:pt x="1594" y="996"/>
                    </a:lnTo>
                    <a:lnTo>
                      <a:pt x="1674" y="857"/>
                    </a:lnTo>
                    <a:lnTo>
                      <a:pt x="1714" y="717"/>
                    </a:lnTo>
                    <a:lnTo>
                      <a:pt x="1714" y="578"/>
                    </a:lnTo>
                    <a:lnTo>
                      <a:pt x="1694" y="439"/>
                    </a:lnTo>
                    <a:lnTo>
                      <a:pt x="1634" y="319"/>
                    </a:lnTo>
                    <a:lnTo>
                      <a:pt x="1634" y="319"/>
                    </a:lnTo>
                    <a:lnTo>
                      <a:pt x="1554" y="200"/>
                    </a:lnTo>
                    <a:lnTo>
                      <a:pt x="1435" y="120"/>
                    </a:lnTo>
                    <a:lnTo>
                      <a:pt x="1315" y="60"/>
                    </a:lnTo>
                    <a:lnTo>
                      <a:pt x="1156" y="20"/>
                    </a:lnTo>
                    <a:lnTo>
                      <a:pt x="996" y="0"/>
                    </a:lnTo>
                    <a:lnTo>
                      <a:pt x="837" y="20"/>
                    </a:lnTo>
                    <a:lnTo>
                      <a:pt x="658" y="60"/>
                    </a:lnTo>
                    <a:lnTo>
                      <a:pt x="498" y="120"/>
                    </a:lnTo>
                    <a:lnTo>
                      <a:pt x="498" y="120"/>
                    </a:lnTo>
                    <a:lnTo>
                      <a:pt x="359" y="219"/>
                    </a:lnTo>
                    <a:lnTo>
                      <a:pt x="219" y="319"/>
                    </a:lnTo>
                    <a:lnTo>
                      <a:pt x="120" y="458"/>
                    </a:lnTo>
                    <a:lnTo>
                      <a:pt x="60" y="578"/>
                    </a:lnTo>
                    <a:lnTo>
                      <a:pt x="0" y="717"/>
                    </a:lnTo>
                    <a:lnTo>
                      <a:pt x="0" y="857"/>
                    </a:lnTo>
                    <a:lnTo>
                      <a:pt x="20" y="996"/>
                    </a:lnTo>
                    <a:lnTo>
                      <a:pt x="80" y="1116"/>
                    </a:lnTo>
                    <a:lnTo>
                      <a:pt x="80" y="1116"/>
                    </a:lnTo>
                    <a:lnTo>
                      <a:pt x="160" y="1235"/>
                    </a:lnTo>
                    <a:lnTo>
                      <a:pt x="279" y="1335"/>
                    </a:lnTo>
                    <a:lnTo>
                      <a:pt x="399" y="1395"/>
                    </a:lnTo>
                    <a:lnTo>
                      <a:pt x="558" y="1435"/>
                    </a:lnTo>
                    <a:lnTo>
                      <a:pt x="718" y="1435"/>
                    </a:lnTo>
                    <a:lnTo>
                      <a:pt x="877" y="1435"/>
                    </a:lnTo>
                    <a:lnTo>
                      <a:pt x="1056" y="1395"/>
                    </a:lnTo>
                    <a:lnTo>
                      <a:pt x="1216" y="131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47"/>
              <p:cNvSpPr/>
              <p:nvPr/>
            </p:nvSpPr>
            <p:spPr>
              <a:xfrm>
                <a:off x="5725400" y="3702900"/>
                <a:ext cx="120550" cy="77200"/>
              </a:xfrm>
              <a:custGeom>
                <a:rect b="b" l="l" r="r" t="t"/>
                <a:pathLst>
                  <a:path extrusionOk="0" h="3088" w="4822">
                    <a:moveTo>
                      <a:pt x="2172" y="0"/>
                    </a:moveTo>
                    <a:lnTo>
                      <a:pt x="1973" y="40"/>
                    </a:lnTo>
                    <a:lnTo>
                      <a:pt x="1773" y="80"/>
                    </a:lnTo>
                    <a:lnTo>
                      <a:pt x="1594" y="120"/>
                    </a:lnTo>
                    <a:lnTo>
                      <a:pt x="1235" y="259"/>
                    </a:lnTo>
                    <a:lnTo>
                      <a:pt x="897" y="438"/>
                    </a:lnTo>
                    <a:lnTo>
                      <a:pt x="618" y="618"/>
                    </a:lnTo>
                    <a:lnTo>
                      <a:pt x="359" y="817"/>
                    </a:lnTo>
                    <a:lnTo>
                      <a:pt x="160" y="976"/>
                    </a:lnTo>
                    <a:lnTo>
                      <a:pt x="0" y="1136"/>
                    </a:lnTo>
                    <a:lnTo>
                      <a:pt x="80" y="1195"/>
                    </a:lnTo>
                    <a:lnTo>
                      <a:pt x="439" y="1096"/>
                    </a:lnTo>
                    <a:lnTo>
                      <a:pt x="777" y="1016"/>
                    </a:lnTo>
                    <a:lnTo>
                      <a:pt x="1116" y="97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602" y="3088"/>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108" y="120"/>
                    </a:lnTo>
                    <a:lnTo>
                      <a:pt x="2869" y="60"/>
                    </a:lnTo>
                    <a:lnTo>
                      <a:pt x="2610" y="20"/>
                    </a:lnTo>
                    <a:lnTo>
                      <a:pt x="2371"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47"/>
              <p:cNvSpPr/>
              <p:nvPr/>
            </p:nvSpPr>
            <p:spPr>
              <a:xfrm>
                <a:off x="5725400" y="3702900"/>
                <a:ext cx="120550" cy="77200"/>
              </a:xfrm>
              <a:custGeom>
                <a:rect b="b" l="l" r="r" t="t"/>
                <a:pathLst>
                  <a:path extrusionOk="0" fill="none" h="3088" w="4822">
                    <a:moveTo>
                      <a:pt x="2371" y="0"/>
                    </a:moveTo>
                    <a:lnTo>
                      <a:pt x="2371" y="0"/>
                    </a:lnTo>
                    <a:lnTo>
                      <a:pt x="2172" y="0"/>
                    </a:lnTo>
                    <a:lnTo>
                      <a:pt x="1973" y="40"/>
                    </a:lnTo>
                    <a:lnTo>
                      <a:pt x="1773" y="80"/>
                    </a:lnTo>
                    <a:lnTo>
                      <a:pt x="1594" y="120"/>
                    </a:lnTo>
                    <a:lnTo>
                      <a:pt x="1235" y="259"/>
                    </a:lnTo>
                    <a:lnTo>
                      <a:pt x="897" y="438"/>
                    </a:lnTo>
                    <a:lnTo>
                      <a:pt x="618" y="618"/>
                    </a:lnTo>
                    <a:lnTo>
                      <a:pt x="359" y="817"/>
                    </a:lnTo>
                    <a:lnTo>
                      <a:pt x="160" y="976"/>
                    </a:lnTo>
                    <a:lnTo>
                      <a:pt x="0" y="1136"/>
                    </a:lnTo>
                    <a:lnTo>
                      <a:pt x="0" y="1136"/>
                    </a:lnTo>
                    <a:lnTo>
                      <a:pt x="80" y="1195"/>
                    </a:lnTo>
                    <a:lnTo>
                      <a:pt x="80" y="1195"/>
                    </a:lnTo>
                    <a:lnTo>
                      <a:pt x="439" y="1096"/>
                    </a:lnTo>
                    <a:lnTo>
                      <a:pt x="777" y="1016"/>
                    </a:lnTo>
                    <a:lnTo>
                      <a:pt x="1116" y="976"/>
                    </a:lnTo>
                    <a:lnTo>
                      <a:pt x="1415" y="956"/>
                    </a:lnTo>
                    <a:lnTo>
                      <a:pt x="1415" y="956"/>
                    </a:lnTo>
                    <a:lnTo>
                      <a:pt x="1773" y="976"/>
                    </a:lnTo>
                    <a:lnTo>
                      <a:pt x="2092" y="1016"/>
                    </a:lnTo>
                    <a:lnTo>
                      <a:pt x="2391" y="1116"/>
                    </a:lnTo>
                    <a:lnTo>
                      <a:pt x="2670" y="1215"/>
                    </a:lnTo>
                    <a:lnTo>
                      <a:pt x="2929" y="1355"/>
                    </a:lnTo>
                    <a:lnTo>
                      <a:pt x="3168" y="1494"/>
                    </a:lnTo>
                    <a:lnTo>
                      <a:pt x="3407" y="1654"/>
                    </a:lnTo>
                    <a:lnTo>
                      <a:pt x="3606" y="1833"/>
                    </a:lnTo>
                    <a:lnTo>
                      <a:pt x="3785" y="2012"/>
                    </a:lnTo>
                    <a:lnTo>
                      <a:pt x="3945" y="2171"/>
                    </a:lnTo>
                    <a:lnTo>
                      <a:pt x="4204" y="2530"/>
                    </a:lnTo>
                    <a:lnTo>
                      <a:pt x="4383" y="2829"/>
                    </a:lnTo>
                    <a:lnTo>
                      <a:pt x="4522" y="3048"/>
                    </a:lnTo>
                    <a:lnTo>
                      <a:pt x="4522" y="3048"/>
                    </a:lnTo>
                    <a:lnTo>
                      <a:pt x="4602" y="3088"/>
                    </a:lnTo>
                    <a:lnTo>
                      <a:pt x="4602" y="3088"/>
                    </a:lnTo>
                    <a:lnTo>
                      <a:pt x="4702" y="2909"/>
                    </a:lnTo>
                    <a:lnTo>
                      <a:pt x="4702" y="2909"/>
                    </a:lnTo>
                    <a:lnTo>
                      <a:pt x="4781" y="2650"/>
                    </a:lnTo>
                    <a:lnTo>
                      <a:pt x="4801" y="2490"/>
                    </a:lnTo>
                    <a:lnTo>
                      <a:pt x="4821" y="2331"/>
                    </a:lnTo>
                    <a:lnTo>
                      <a:pt x="4821" y="2171"/>
                    </a:lnTo>
                    <a:lnTo>
                      <a:pt x="4801" y="1992"/>
                    </a:lnTo>
                    <a:lnTo>
                      <a:pt x="4781" y="1793"/>
                    </a:lnTo>
                    <a:lnTo>
                      <a:pt x="4722" y="1614"/>
                    </a:lnTo>
                    <a:lnTo>
                      <a:pt x="4642" y="1434"/>
                    </a:lnTo>
                    <a:lnTo>
                      <a:pt x="4562" y="1235"/>
                    </a:lnTo>
                    <a:lnTo>
                      <a:pt x="4423" y="1056"/>
                    </a:lnTo>
                    <a:lnTo>
                      <a:pt x="4283" y="877"/>
                    </a:lnTo>
                    <a:lnTo>
                      <a:pt x="4104" y="697"/>
                    </a:lnTo>
                    <a:lnTo>
                      <a:pt x="3885" y="538"/>
                    </a:lnTo>
                    <a:lnTo>
                      <a:pt x="3646" y="379"/>
                    </a:lnTo>
                    <a:lnTo>
                      <a:pt x="3367" y="219"/>
                    </a:lnTo>
                    <a:lnTo>
                      <a:pt x="3367" y="219"/>
                    </a:lnTo>
                    <a:lnTo>
                      <a:pt x="3108" y="120"/>
                    </a:lnTo>
                    <a:lnTo>
                      <a:pt x="2869" y="60"/>
                    </a:lnTo>
                    <a:lnTo>
                      <a:pt x="2610" y="20"/>
                    </a:lnTo>
                    <a:lnTo>
                      <a:pt x="237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47"/>
              <p:cNvSpPr/>
              <p:nvPr/>
            </p:nvSpPr>
            <p:spPr>
              <a:xfrm>
                <a:off x="5933575" y="3761150"/>
                <a:ext cx="249025" cy="185800"/>
              </a:xfrm>
              <a:custGeom>
                <a:rect b="b" l="l" r="r" t="t"/>
                <a:pathLst>
                  <a:path extrusionOk="0" h="7432" w="9961">
                    <a:moveTo>
                      <a:pt x="2988" y="1"/>
                    </a:moveTo>
                    <a:lnTo>
                      <a:pt x="2690" y="41"/>
                    </a:lnTo>
                    <a:lnTo>
                      <a:pt x="2391" y="81"/>
                    </a:lnTo>
                    <a:lnTo>
                      <a:pt x="2112" y="160"/>
                    </a:lnTo>
                    <a:lnTo>
                      <a:pt x="1833" y="260"/>
                    </a:lnTo>
                    <a:lnTo>
                      <a:pt x="1554" y="399"/>
                    </a:lnTo>
                    <a:lnTo>
                      <a:pt x="1295" y="559"/>
                    </a:lnTo>
                    <a:lnTo>
                      <a:pt x="1056" y="738"/>
                    </a:lnTo>
                    <a:lnTo>
                      <a:pt x="817" y="937"/>
                    </a:lnTo>
                    <a:lnTo>
                      <a:pt x="618" y="1156"/>
                    </a:lnTo>
                    <a:lnTo>
                      <a:pt x="439" y="1415"/>
                    </a:lnTo>
                    <a:lnTo>
                      <a:pt x="299" y="1654"/>
                    </a:lnTo>
                    <a:lnTo>
                      <a:pt x="180" y="1913"/>
                    </a:lnTo>
                    <a:lnTo>
                      <a:pt x="100" y="2192"/>
                    </a:lnTo>
                    <a:lnTo>
                      <a:pt x="40" y="2471"/>
                    </a:lnTo>
                    <a:lnTo>
                      <a:pt x="0" y="2730"/>
                    </a:lnTo>
                    <a:lnTo>
                      <a:pt x="0" y="3009"/>
                    </a:lnTo>
                    <a:lnTo>
                      <a:pt x="20" y="3288"/>
                    </a:lnTo>
                    <a:lnTo>
                      <a:pt x="80" y="3567"/>
                    </a:lnTo>
                    <a:lnTo>
                      <a:pt x="160" y="3826"/>
                    </a:lnTo>
                    <a:lnTo>
                      <a:pt x="279" y="4105"/>
                    </a:lnTo>
                    <a:lnTo>
                      <a:pt x="419" y="4344"/>
                    </a:lnTo>
                    <a:lnTo>
                      <a:pt x="578" y="4583"/>
                    </a:lnTo>
                    <a:lnTo>
                      <a:pt x="777" y="4822"/>
                    </a:lnTo>
                    <a:lnTo>
                      <a:pt x="996" y="5021"/>
                    </a:lnTo>
                    <a:lnTo>
                      <a:pt x="917" y="5140"/>
                    </a:lnTo>
                    <a:lnTo>
                      <a:pt x="857" y="5260"/>
                    </a:lnTo>
                    <a:lnTo>
                      <a:pt x="817" y="5399"/>
                    </a:lnTo>
                    <a:lnTo>
                      <a:pt x="777" y="5519"/>
                    </a:lnTo>
                    <a:lnTo>
                      <a:pt x="737" y="5658"/>
                    </a:lnTo>
                    <a:lnTo>
                      <a:pt x="737" y="5798"/>
                    </a:lnTo>
                    <a:lnTo>
                      <a:pt x="717" y="5917"/>
                    </a:lnTo>
                    <a:lnTo>
                      <a:pt x="737" y="6057"/>
                    </a:lnTo>
                    <a:lnTo>
                      <a:pt x="757" y="6196"/>
                    </a:lnTo>
                    <a:lnTo>
                      <a:pt x="797" y="6316"/>
                    </a:lnTo>
                    <a:lnTo>
                      <a:pt x="837" y="6455"/>
                    </a:lnTo>
                    <a:lnTo>
                      <a:pt x="897" y="6575"/>
                    </a:lnTo>
                    <a:lnTo>
                      <a:pt x="976" y="6694"/>
                    </a:lnTo>
                    <a:lnTo>
                      <a:pt x="1056" y="6814"/>
                    </a:lnTo>
                    <a:lnTo>
                      <a:pt x="1156" y="6913"/>
                    </a:lnTo>
                    <a:lnTo>
                      <a:pt x="1255" y="7013"/>
                    </a:lnTo>
                    <a:lnTo>
                      <a:pt x="1395" y="7113"/>
                    </a:lnTo>
                    <a:lnTo>
                      <a:pt x="1534" y="7212"/>
                    </a:lnTo>
                    <a:lnTo>
                      <a:pt x="1674" y="7272"/>
                    </a:lnTo>
                    <a:lnTo>
                      <a:pt x="1833" y="7332"/>
                    </a:lnTo>
                    <a:lnTo>
                      <a:pt x="1992" y="7372"/>
                    </a:lnTo>
                    <a:lnTo>
                      <a:pt x="2152" y="7411"/>
                    </a:lnTo>
                    <a:lnTo>
                      <a:pt x="2311" y="7431"/>
                    </a:lnTo>
                    <a:lnTo>
                      <a:pt x="2471" y="7431"/>
                    </a:lnTo>
                    <a:lnTo>
                      <a:pt x="2630" y="7411"/>
                    </a:lnTo>
                    <a:lnTo>
                      <a:pt x="2789" y="7392"/>
                    </a:lnTo>
                    <a:lnTo>
                      <a:pt x="2929" y="7352"/>
                    </a:lnTo>
                    <a:lnTo>
                      <a:pt x="3088" y="7292"/>
                    </a:lnTo>
                    <a:lnTo>
                      <a:pt x="3228" y="7212"/>
                    </a:lnTo>
                    <a:lnTo>
                      <a:pt x="3367" y="7133"/>
                    </a:lnTo>
                    <a:lnTo>
                      <a:pt x="3506" y="7033"/>
                    </a:lnTo>
                    <a:lnTo>
                      <a:pt x="3626" y="6933"/>
                    </a:lnTo>
                    <a:lnTo>
                      <a:pt x="3745" y="6794"/>
                    </a:lnTo>
                    <a:lnTo>
                      <a:pt x="3845" y="6635"/>
                    </a:lnTo>
                    <a:lnTo>
                      <a:pt x="3925" y="6495"/>
                    </a:lnTo>
                    <a:lnTo>
                      <a:pt x="3985" y="6336"/>
                    </a:lnTo>
                    <a:lnTo>
                      <a:pt x="4044" y="6156"/>
                    </a:lnTo>
                    <a:lnTo>
                      <a:pt x="4064" y="5997"/>
                    </a:lnTo>
                    <a:lnTo>
                      <a:pt x="4064" y="5818"/>
                    </a:lnTo>
                    <a:lnTo>
                      <a:pt x="4044" y="5658"/>
                    </a:lnTo>
                    <a:lnTo>
                      <a:pt x="4383" y="5539"/>
                    </a:lnTo>
                    <a:lnTo>
                      <a:pt x="4702" y="5380"/>
                    </a:lnTo>
                    <a:lnTo>
                      <a:pt x="5001" y="5200"/>
                    </a:lnTo>
                    <a:lnTo>
                      <a:pt x="5279" y="4981"/>
                    </a:lnTo>
                    <a:lnTo>
                      <a:pt x="5399" y="5180"/>
                    </a:lnTo>
                    <a:lnTo>
                      <a:pt x="5518" y="5380"/>
                    </a:lnTo>
                    <a:lnTo>
                      <a:pt x="5678" y="5559"/>
                    </a:lnTo>
                    <a:lnTo>
                      <a:pt x="5857" y="5738"/>
                    </a:lnTo>
                    <a:lnTo>
                      <a:pt x="6056" y="5878"/>
                    </a:lnTo>
                    <a:lnTo>
                      <a:pt x="6256" y="6017"/>
                    </a:lnTo>
                    <a:lnTo>
                      <a:pt x="6475" y="6117"/>
                    </a:lnTo>
                    <a:lnTo>
                      <a:pt x="6694" y="6196"/>
                    </a:lnTo>
                    <a:lnTo>
                      <a:pt x="6913" y="6256"/>
                    </a:lnTo>
                    <a:lnTo>
                      <a:pt x="7152" y="6316"/>
                    </a:lnTo>
                    <a:lnTo>
                      <a:pt x="7391" y="6336"/>
                    </a:lnTo>
                    <a:lnTo>
                      <a:pt x="7610" y="6336"/>
                    </a:lnTo>
                    <a:lnTo>
                      <a:pt x="7849" y="6316"/>
                    </a:lnTo>
                    <a:lnTo>
                      <a:pt x="8088" y="6276"/>
                    </a:lnTo>
                    <a:lnTo>
                      <a:pt x="8307" y="6216"/>
                    </a:lnTo>
                    <a:lnTo>
                      <a:pt x="8527" y="6137"/>
                    </a:lnTo>
                    <a:lnTo>
                      <a:pt x="8746" y="6037"/>
                    </a:lnTo>
                    <a:lnTo>
                      <a:pt x="8945" y="5917"/>
                    </a:lnTo>
                    <a:lnTo>
                      <a:pt x="9144" y="5758"/>
                    </a:lnTo>
                    <a:lnTo>
                      <a:pt x="9323" y="5599"/>
                    </a:lnTo>
                    <a:lnTo>
                      <a:pt x="9483" y="5419"/>
                    </a:lnTo>
                    <a:lnTo>
                      <a:pt x="9622" y="5240"/>
                    </a:lnTo>
                    <a:lnTo>
                      <a:pt x="9722" y="5041"/>
                    </a:lnTo>
                    <a:lnTo>
                      <a:pt x="9821" y="4842"/>
                    </a:lnTo>
                    <a:lnTo>
                      <a:pt x="9881" y="4623"/>
                    </a:lnTo>
                    <a:lnTo>
                      <a:pt x="9941" y="4403"/>
                    </a:lnTo>
                    <a:lnTo>
                      <a:pt x="9961" y="4184"/>
                    </a:lnTo>
                    <a:lnTo>
                      <a:pt x="9961" y="3985"/>
                    </a:lnTo>
                    <a:lnTo>
                      <a:pt x="9941" y="3766"/>
                    </a:lnTo>
                    <a:lnTo>
                      <a:pt x="9901" y="3547"/>
                    </a:lnTo>
                    <a:lnTo>
                      <a:pt x="9841" y="3328"/>
                    </a:lnTo>
                    <a:lnTo>
                      <a:pt x="9742" y="3128"/>
                    </a:lnTo>
                    <a:lnTo>
                      <a:pt x="9642" y="2929"/>
                    </a:lnTo>
                    <a:lnTo>
                      <a:pt x="9503" y="2750"/>
                    </a:lnTo>
                    <a:lnTo>
                      <a:pt x="9363" y="2571"/>
                    </a:lnTo>
                    <a:lnTo>
                      <a:pt x="9184" y="2391"/>
                    </a:lnTo>
                    <a:lnTo>
                      <a:pt x="9025" y="2272"/>
                    </a:lnTo>
                    <a:lnTo>
                      <a:pt x="8845" y="2152"/>
                    </a:lnTo>
                    <a:lnTo>
                      <a:pt x="8666" y="2053"/>
                    </a:lnTo>
                    <a:lnTo>
                      <a:pt x="8467" y="1973"/>
                    </a:lnTo>
                    <a:lnTo>
                      <a:pt x="8287" y="1913"/>
                    </a:lnTo>
                    <a:lnTo>
                      <a:pt x="8088" y="1853"/>
                    </a:lnTo>
                    <a:lnTo>
                      <a:pt x="7889" y="1814"/>
                    </a:lnTo>
                    <a:lnTo>
                      <a:pt x="7690" y="1794"/>
                    </a:lnTo>
                    <a:lnTo>
                      <a:pt x="7491" y="1794"/>
                    </a:lnTo>
                    <a:lnTo>
                      <a:pt x="7272" y="1814"/>
                    </a:lnTo>
                    <a:lnTo>
                      <a:pt x="7072" y="1834"/>
                    </a:lnTo>
                    <a:lnTo>
                      <a:pt x="6873" y="1873"/>
                    </a:lnTo>
                    <a:lnTo>
                      <a:pt x="6694" y="1933"/>
                    </a:lnTo>
                    <a:lnTo>
                      <a:pt x="6495" y="2013"/>
                    </a:lnTo>
                    <a:lnTo>
                      <a:pt x="6315" y="2093"/>
                    </a:lnTo>
                    <a:lnTo>
                      <a:pt x="6136" y="2192"/>
                    </a:lnTo>
                    <a:lnTo>
                      <a:pt x="6076" y="1993"/>
                    </a:lnTo>
                    <a:lnTo>
                      <a:pt x="5997" y="1814"/>
                    </a:lnTo>
                    <a:lnTo>
                      <a:pt x="5917" y="1614"/>
                    </a:lnTo>
                    <a:lnTo>
                      <a:pt x="5797" y="1435"/>
                    </a:lnTo>
                    <a:lnTo>
                      <a:pt x="5678" y="1256"/>
                    </a:lnTo>
                    <a:lnTo>
                      <a:pt x="5538" y="1096"/>
                    </a:lnTo>
                    <a:lnTo>
                      <a:pt x="5399" y="937"/>
                    </a:lnTo>
                    <a:lnTo>
                      <a:pt x="5240" y="778"/>
                    </a:lnTo>
                    <a:lnTo>
                      <a:pt x="4981" y="579"/>
                    </a:lnTo>
                    <a:lnTo>
                      <a:pt x="4722" y="419"/>
                    </a:lnTo>
                    <a:lnTo>
                      <a:pt x="4463" y="280"/>
                    </a:lnTo>
                    <a:lnTo>
                      <a:pt x="4164" y="180"/>
                    </a:lnTo>
                    <a:lnTo>
                      <a:pt x="3885" y="100"/>
                    </a:lnTo>
                    <a:lnTo>
                      <a:pt x="3586" y="41"/>
                    </a:lnTo>
                    <a:lnTo>
                      <a:pt x="3287" y="21"/>
                    </a:lnTo>
                    <a:lnTo>
                      <a:pt x="2988"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47"/>
              <p:cNvSpPr/>
              <p:nvPr/>
            </p:nvSpPr>
            <p:spPr>
              <a:xfrm>
                <a:off x="5933575" y="3761150"/>
                <a:ext cx="249025" cy="185800"/>
              </a:xfrm>
              <a:custGeom>
                <a:rect b="b" l="l" r="r" t="t"/>
                <a:pathLst>
                  <a:path extrusionOk="0" fill="none" h="7432" w="9961">
                    <a:moveTo>
                      <a:pt x="5857" y="5738"/>
                    </a:moveTo>
                    <a:lnTo>
                      <a:pt x="5857" y="5738"/>
                    </a:lnTo>
                    <a:lnTo>
                      <a:pt x="5678" y="5559"/>
                    </a:lnTo>
                    <a:lnTo>
                      <a:pt x="5518" y="5380"/>
                    </a:lnTo>
                    <a:lnTo>
                      <a:pt x="5399" y="5180"/>
                    </a:lnTo>
                    <a:lnTo>
                      <a:pt x="5279" y="4981"/>
                    </a:lnTo>
                    <a:lnTo>
                      <a:pt x="5279" y="4981"/>
                    </a:lnTo>
                    <a:lnTo>
                      <a:pt x="5001" y="5200"/>
                    </a:lnTo>
                    <a:lnTo>
                      <a:pt x="4702" y="5380"/>
                    </a:lnTo>
                    <a:lnTo>
                      <a:pt x="4383" y="5539"/>
                    </a:lnTo>
                    <a:lnTo>
                      <a:pt x="4044" y="5658"/>
                    </a:lnTo>
                    <a:lnTo>
                      <a:pt x="4044" y="5658"/>
                    </a:lnTo>
                    <a:lnTo>
                      <a:pt x="4064" y="5818"/>
                    </a:lnTo>
                    <a:lnTo>
                      <a:pt x="4064" y="5997"/>
                    </a:lnTo>
                    <a:lnTo>
                      <a:pt x="4044" y="6156"/>
                    </a:lnTo>
                    <a:lnTo>
                      <a:pt x="3985" y="6336"/>
                    </a:lnTo>
                    <a:lnTo>
                      <a:pt x="3925" y="6495"/>
                    </a:lnTo>
                    <a:lnTo>
                      <a:pt x="3845" y="6635"/>
                    </a:lnTo>
                    <a:lnTo>
                      <a:pt x="3745" y="6794"/>
                    </a:lnTo>
                    <a:lnTo>
                      <a:pt x="3626" y="6933"/>
                    </a:lnTo>
                    <a:lnTo>
                      <a:pt x="3626" y="6933"/>
                    </a:lnTo>
                    <a:lnTo>
                      <a:pt x="3506" y="7033"/>
                    </a:lnTo>
                    <a:lnTo>
                      <a:pt x="3367" y="7133"/>
                    </a:lnTo>
                    <a:lnTo>
                      <a:pt x="3228" y="7212"/>
                    </a:lnTo>
                    <a:lnTo>
                      <a:pt x="3088" y="7292"/>
                    </a:lnTo>
                    <a:lnTo>
                      <a:pt x="2929" y="7352"/>
                    </a:lnTo>
                    <a:lnTo>
                      <a:pt x="2789" y="7392"/>
                    </a:lnTo>
                    <a:lnTo>
                      <a:pt x="2630" y="7411"/>
                    </a:lnTo>
                    <a:lnTo>
                      <a:pt x="2471" y="7431"/>
                    </a:lnTo>
                    <a:lnTo>
                      <a:pt x="2311" y="7431"/>
                    </a:lnTo>
                    <a:lnTo>
                      <a:pt x="2152" y="7411"/>
                    </a:lnTo>
                    <a:lnTo>
                      <a:pt x="1992" y="7372"/>
                    </a:lnTo>
                    <a:lnTo>
                      <a:pt x="1833" y="7332"/>
                    </a:lnTo>
                    <a:lnTo>
                      <a:pt x="1674" y="7272"/>
                    </a:lnTo>
                    <a:lnTo>
                      <a:pt x="1534" y="7212"/>
                    </a:lnTo>
                    <a:lnTo>
                      <a:pt x="1395" y="7113"/>
                    </a:lnTo>
                    <a:lnTo>
                      <a:pt x="1255" y="7013"/>
                    </a:lnTo>
                    <a:lnTo>
                      <a:pt x="1255" y="7013"/>
                    </a:lnTo>
                    <a:lnTo>
                      <a:pt x="1156" y="6913"/>
                    </a:lnTo>
                    <a:lnTo>
                      <a:pt x="1056" y="6814"/>
                    </a:lnTo>
                    <a:lnTo>
                      <a:pt x="976" y="6694"/>
                    </a:lnTo>
                    <a:lnTo>
                      <a:pt x="897" y="6575"/>
                    </a:lnTo>
                    <a:lnTo>
                      <a:pt x="837" y="6455"/>
                    </a:lnTo>
                    <a:lnTo>
                      <a:pt x="797" y="6316"/>
                    </a:lnTo>
                    <a:lnTo>
                      <a:pt x="757" y="6196"/>
                    </a:lnTo>
                    <a:lnTo>
                      <a:pt x="737" y="6057"/>
                    </a:lnTo>
                    <a:lnTo>
                      <a:pt x="717" y="5917"/>
                    </a:lnTo>
                    <a:lnTo>
                      <a:pt x="737" y="5798"/>
                    </a:lnTo>
                    <a:lnTo>
                      <a:pt x="737" y="5658"/>
                    </a:lnTo>
                    <a:lnTo>
                      <a:pt x="777" y="5519"/>
                    </a:lnTo>
                    <a:lnTo>
                      <a:pt x="817" y="5399"/>
                    </a:lnTo>
                    <a:lnTo>
                      <a:pt x="857" y="5260"/>
                    </a:lnTo>
                    <a:lnTo>
                      <a:pt x="917" y="5140"/>
                    </a:lnTo>
                    <a:lnTo>
                      <a:pt x="996" y="5021"/>
                    </a:lnTo>
                    <a:lnTo>
                      <a:pt x="996" y="5021"/>
                    </a:lnTo>
                    <a:lnTo>
                      <a:pt x="777" y="4822"/>
                    </a:lnTo>
                    <a:lnTo>
                      <a:pt x="578" y="4583"/>
                    </a:lnTo>
                    <a:lnTo>
                      <a:pt x="419" y="4344"/>
                    </a:lnTo>
                    <a:lnTo>
                      <a:pt x="279" y="4105"/>
                    </a:lnTo>
                    <a:lnTo>
                      <a:pt x="160" y="3826"/>
                    </a:lnTo>
                    <a:lnTo>
                      <a:pt x="80" y="3567"/>
                    </a:lnTo>
                    <a:lnTo>
                      <a:pt x="20" y="3288"/>
                    </a:lnTo>
                    <a:lnTo>
                      <a:pt x="0" y="3009"/>
                    </a:lnTo>
                    <a:lnTo>
                      <a:pt x="0" y="2730"/>
                    </a:lnTo>
                    <a:lnTo>
                      <a:pt x="40" y="2471"/>
                    </a:lnTo>
                    <a:lnTo>
                      <a:pt x="100" y="2192"/>
                    </a:lnTo>
                    <a:lnTo>
                      <a:pt x="180" y="1913"/>
                    </a:lnTo>
                    <a:lnTo>
                      <a:pt x="299" y="1654"/>
                    </a:lnTo>
                    <a:lnTo>
                      <a:pt x="439" y="1415"/>
                    </a:lnTo>
                    <a:lnTo>
                      <a:pt x="618" y="1156"/>
                    </a:lnTo>
                    <a:lnTo>
                      <a:pt x="817" y="937"/>
                    </a:lnTo>
                    <a:lnTo>
                      <a:pt x="817" y="937"/>
                    </a:lnTo>
                    <a:lnTo>
                      <a:pt x="1056" y="738"/>
                    </a:lnTo>
                    <a:lnTo>
                      <a:pt x="1295" y="559"/>
                    </a:lnTo>
                    <a:lnTo>
                      <a:pt x="1554" y="399"/>
                    </a:lnTo>
                    <a:lnTo>
                      <a:pt x="1833" y="260"/>
                    </a:lnTo>
                    <a:lnTo>
                      <a:pt x="2112" y="160"/>
                    </a:lnTo>
                    <a:lnTo>
                      <a:pt x="2391" y="81"/>
                    </a:lnTo>
                    <a:lnTo>
                      <a:pt x="2690" y="41"/>
                    </a:lnTo>
                    <a:lnTo>
                      <a:pt x="2988" y="1"/>
                    </a:lnTo>
                    <a:lnTo>
                      <a:pt x="3287" y="21"/>
                    </a:lnTo>
                    <a:lnTo>
                      <a:pt x="3586" y="41"/>
                    </a:lnTo>
                    <a:lnTo>
                      <a:pt x="3885" y="100"/>
                    </a:lnTo>
                    <a:lnTo>
                      <a:pt x="4164" y="180"/>
                    </a:lnTo>
                    <a:lnTo>
                      <a:pt x="4463" y="280"/>
                    </a:lnTo>
                    <a:lnTo>
                      <a:pt x="4722" y="419"/>
                    </a:lnTo>
                    <a:lnTo>
                      <a:pt x="4981" y="579"/>
                    </a:lnTo>
                    <a:lnTo>
                      <a:pt x="5240" y="778"/>
                    </a:lnTo>
                    <a:lnTo>
                      <a:pt x="5240" y="778"/>
                    </a:lnTo>
                    <a:lnTo>
                      <a:pt x="5399" y="937"/>
                    </a:lnTo>
                    <a:lnTo>
                      <a:pt x="5538" y="1096"/>
                    </a:lnTo>
                    <a:lnTo>
                      <a:pt x="5678" y="1256"/>
                    </a:lnTo>
                    <a:lnTo>
                      <a:pt x="5797" y="1435"/>
                    </a:lnTo>
                    <a:lnTo>
                      <a:pt x="5917" y="1614"/>
                    </a:lnTo>
                    <a:lnTo>
                      <a:pt x="5997" y="1814"/>
                    </a:lnTo>
                    <a:lnTo>
                      <a:pt x="6076" y="1993"/>
                    </a:lnTo>
                    <a:lnTo>
                      <a:pt x="6136" y="2192"/>
                    </a:lnTo>
                    <a:lnTo>
                      <a:pt x="6136" y="2192"/>
                    </a:lnTo>
                    <a:lnTo>
                      <a:pt x="6315" y="2093"/>
                    </a:lnTo>
                    <a:lnTo>
                      <a:pt x="6495" y="2013"/>
                    </a:lnTo>
                    <a:lnTo>
                      <a:pt x="6694" y="1933"/>
                    </a:lnTo>
                    <a:lnTo>
                      <a:pt x="6873" y="1873"/>
                    </a:lnTo>
                    <a:lnTo>
                      <a:pt x="7072" y="1834"/>
                    </a:lnTo>
                    <a:lnTo>
                      <a:pt x="7272" y="1814"/>
                    </a:lnTo>
                    <a:lnTo>
                      <a:pt x="7491" y="1794"/>
                    </a:lnTo>
                    <a:lnTo>
                      <a:pt x="7690" y="1794"/>
                    </a:lnTo>
                    <a:lnTo>
                      <a:pt x="7889" y="1814"/>
                    </a:lnTo>
                    <a:lnTo>
                      <a:pt x="8088" y="1853"/>
                    </a:lnTo>
                    <a:lnTo>
                      <a:pt x="8287" y="1913"/>
                    </a:lnTo>
                    <a:lnTo>
                      <a:pt x="8467" y="1973"/>
                    </a:lnTo>
                    <a:lnTo>
                      <a:pt x="8666" y="2053"/>
                    </a:lnTo>
                    <a:lnTo>
                      <a:pt x="8845" y="2152"/>
                    </a:lnTo>
                    <a:lnTo>
                      <a:pt x="9025" y="2272"/>
                    </a:lnTo>
                    <a:lnTo>
                      <a:pt x="9184" y="2391"/>
                    </a:lnTo>
                    <a:lnTo>
                      <a:pt x="9184" y="2391"/>
                    </a:lnTo>
                    <a:lnTo>
                      <a:pt x="9363" y="2571"/>
                    </a:lnTo>
                    <a:lnTo>
                      <a:pt x="9503" y="2750"/>
                    </a:lnTo>
                    <a:lnTo>
                      <a:pt x="9642" y="2929"/>
                    </a:lnTo>
                    <a:lnTo>
                      <a:pt x="9742" y="3128"/>
                    </a:lnTo>
                    <a:lnTo>
                      <a:pt x="9841" y="3328"/>
                    </a:lnTo>
                    <a:lnTo>
                      <a:pt x="9901" y="3547"/>
                    </a:lnTo>
                    <a:lnTo>
                      <a:pt x="9941" y="3766"/>
                    </a:lnTo>
                    <a:lnTo>
                      <a:pt x="9961" y="3985"/>
                    </a:lnTo>
                    <a:lnTo>
                      <a:pt x="9961" y="4184"/>
                    </a:lnTo>
                    <a:lnTo>
                      <a:pt x="9941" y="4403"/>
                    </a:lnTo>
                    <a:lnTo>
                      <a:pt x="9881" y="4623"/>
                    </a:lnTo>
                    <a:lnTo>
                      <a:pt x="9821" y="4842"/>
                    </a:lnTo>
                    <a:lnTo>
                      <a:pt x="9722" y="5041"/>
                    </a:lnTo>
                    <a:lnTo>
                      <a:pt x="9622" y="5240"/>
                    </a:lnTo>
                    <a:lnTo>
                      <a:pt x="9483" y="5419"/>
                    </a:lnTo>
                    <a:lnTo>
                      <a:pt x="9323" y="5599"/>
                    </a:lnTo>
                    <a:lnTo>
                      <a:pt x="9323" y="5599"/>
                    </a:lnTo>
                    <a:lnTo>
                      <a:pt x="9144" y="5758"/>
                    </a:lnTo>
                    <a:lnTo>
                      <a:pt x="8945" y="5917"/>
                    </a:lnTo>
                    <a:lnTo>
                      <a:pt x="8746" y="6037"/>
                    </a:lnTo>
                    <a:lnTo>
                      <a:pt x="8527" y="6137"/>
                    </a:lnTo>
                    <a:lnTo>
                      <a:pt x="8307" y="6216"/>
                    </a:lnTo>
                    <a:lnTo>
                      <a:pt x="8088" y="6276"/>
                    </a:lnTo>
                    <a:lnTo>
                      <a:pt x="7849" y="6316"/>
                    </a:lnTo>
                    <a:lnTo>
                      <a:pt x="7610" y="6336"/>
                    </a:lnTo>
                    <a:lnTo>
                      <a:pt x="7391" y="6336"/>
                    </a:lnTo>
                    <a:lnTo>
                      <a:pt x="7152" y="6316"/>
                    </a:lnTo>
                    <a:lnTo>
                      <a:pt x="6913" y="6256"/>
                    </a:lnTo>
                    <a:lnTo>
                      <a:pt x="6694" y="6196"/>
                    </a:lnTo>
                    <a:lnTo>
                      <a:pt x="6475" y="6117"/>
                    </a:lnTo>
                    <a:lnTo>
                      <a:pt x="6256" y="6017"/>
                    </a:lnTo>
                    <a:lnTo>
                      <a:pt x="6056" y="5878"/>
                    </a:lnTo>
                    <a:lnTo>
                      <a:pt x="5857" y="573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47"/>
              <p:cNvSpPr/>
              <p:nvPr/>
            </p:nvSpPr>
            <p:spPr>
              <a:xfrm>
                <a:off x="6117350" y="3852800"/>
                <a:ext cx="40850" cy="38375"/>
              </a:xfrm>
              <a:custGeom>
                <a:rect b="b" l="l" r="r" t="t"/>
                <a:pathLst>
                  <a:path extrusionOk="0" h="1535" w="1634">
                    <a:moveTo>
                      <a:pt x="857" y="0"/>
                    </a:moveTo>
                    <a:lnTo>
                      <a:pt x="697" y="40"/>
                    </a:lnTo>
                    <a:lnTo>
                      <a:pt x="558" y="100"/>
                    </a:lnTo>
                    <a:lnTo>
                      <a:pt x="399" y="180"/>
                    </a:lnTo>
                    <a:lnTo>
                      <a:pt x="279" y="299"/>
                    </a:lnTo>
                    <a:lnTo>
                      <a:pt x="160" y="439"/>
                    </a:lnTo>
                    <a:lnTo>
                      <a:pt x="80" y="578"/>
                    </a:lnTo>
                    <a:lnTo>
                      <a:pt x="20" y="717"/>
                    </a:lnTo>
                    <a:lnTo>
                      <a:pt x="0" y="857"/>
                    </a:lnTo>
                    <a:lnTo>
                      <a:pt x="0" y="1016"/>
                    </a:lnTo>
                    <a:lnTo>
                      <a:pt x="40" y="1136"/>
                    </a:lnTo>
                    <a:lnTo>
                      <a:pt x="100" y="1275"/>
                    </a:lnTo>
                    <a:lnTo>
                      <a:pt x="199" y="1375"/>
                    </a:lnTo>
                    <a:lnTo>
                      <a:pt x="319" y="1455"/>
                    </a:lnTo>
                    <a:lnTo>
                      <a:pt x="458" y="1514"/>
                    </a:lnTo>
                    <a:lnTo>
                      <a:pt x="618" y="1534"/>
                    </a:lnTo>
                    <a:lnTo>
                      <a:pt x="757" y="1514"/>
                    </a:lnTo>
                    <a:lnTo>
                      <a:pt x="917" y="1494"/>
                    </a:lnTo>
                    <a:lnTo>
                      <a:pt x="1076" y="1435"/>
                    </a:lnTo>
                    <a:lnTo>
                      <a:pt x="1215" y="1335"/>
                    </a:lnTo>
                    <a:lnTo>
                      <a:pt x="1355" y="1216"/>
                    </a:lnTo>
                    <a:lnTo>
                      <a:pt x="1474" y="1096"/>
                    </a:lnTo>
                    <a:lnTo>
                      <a:pt x="1554" y="957"/>
                    </a:lnTo>
                    <a:lnTo>
                      <a:pt x="1594" y="797"/>
                    </a:lnTo>
                    <a:lnTo>
                      <a:pt x="1634" y="658"/>
                    </a:lnTo>
                    <a:lnTo>
                      <a:pt x="1614" y="518"/>
                    </a:lnTo>
                    <a:lnTo>
                      <a:pt x="1594" y="379"/>
                    </a:lnTo>
                    <a:lnTo>
                      <a:pt x="1514" y="259"/>
                    </a:lnTo>
                    <a:lnTo>
                      <a:pt x="1415" y="140"/>
                    </a:lnTo>
                    <a:lnTo>
                      <a:pt x="1295" y="6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47"/>
              <p:cNvSpPr/>
              <p:nvPr/>
            </p:nvSpPr>
            <p:spPr>
              <a:xfrm>
                <a:off x="5682075" y="3769625"/>
                <a:ext cx="216650" cy="229125"/>
              </a:xfrm>
              <a:custGeom>
                <a:rect b="b" l="l" r="r" t="t"/>
                <a:pathLst>
                  <a:path extrusionOk="0" h="9165" w="8666">
                    <a:moveTo>
                      <a:pt x="4463" y="0"/>
                    </a:moveTo>
                    <a:lnTo>
                      <a:pt x="4164" y="40"/>
                    </a:lnTo>
                    <a:lnTo>
                      <a:pt x="3865" y="100"/>
                    </a:lnTo>
                    <a:lnTo>
                      <a:pt x="3566" y="180"/>
                    </a:lnTo>
                    <a:lnTo>
                      <a:pt x="3307" y="299"/>
                    </a:lnTo>
                    <a:lnTo>
                      <a:pt x="3028" y="439"/>
                    </a:lnTo>
                    <a:lnTo>
                      <a:pt x="2789" y="598"/>
                    </a:lnTo>
                    <a:lnTo>
                      <a:pt x="2570" y="777"/>
                    </a:lnTo>
                    <a:lnTo>
                      <a:pt x="2351" y="977"/>
                    </a:lnTo>
                    <a:lnTo>
                      <a:pt x="2172" y="1196"/>
                    </a:lnTo>
                    <a:lnTo>
                      <a:pt x="1992" y="1415"/>
                    </a:lnTo>
                    <a:lnTo>
                      <a:pt x="1853" y="1674"/>
                    </a:lnTo>
                    <a:lnTo>
                      <a:pt x="1753" y="1933"/>
                    </a:lnTo>
                    <a:lnTo>
                      <a:pt x="1654" y="2212"/>
                    </a:lnTo>
                    <a:lnTo>
                      <a:pt x="1594" y="2511"/>
                    </a:lnTo>
                    <a:lnTo>
                      <a:pt x="1454" y="2530"/>
                    </a:lnTo>
                    <a:lnTo>
                      <a:pt x="1315" y="2550"/>
                    </a:lnTo>
                    <a:lnTo>
                      <a:pt x="1176" y="2570"/>
                    </a:lnTo>
                    <a:lnTo>
                      <a:pt x="1036" y="2630"/>
                    </a:lnTo>
                    <a:lnTo>
                      <a:pt x="777" y="2750"/>
                    </a:lnTo>
                    <a:lnTo>
                      <a:pt x="538" y="2909"/>
                    </a:lnTo>
                    <a:lnTo>
                      <a:pt x="438" y="3009"/>
                    </a:lnTo>
                    <a:lnTo>
                      <a:pt x="339" y="3108"/>
                    </a:lnTo>
                    <a:lnTo>
                      <a:pt x="259" y="3208"/>
                    </a:lnTo>
                    <a:lnTo>
                      <a:pt x="179" y="3327"/>
                    </a:lnTo>
                    <a:lnTo>
                      <a:pt x="120" y="3447"/>
                    </a:lnTo>
                    <a:lnTo>
                      <a:pt x="80" y="3586"/>
                    </a:lnTo>
                    <a:lnTo>
                      <a:pt x="40" y="3726"/>
                    </a:lnTo>
                    <a:lnTo>
                      <a:pt x="0" y="3865"/>
                    </a:lnTo>
                    <a:lnTo>
                      <a:pt x="0" y="4025"/>
                    </a:lnTo>
                    <a:lnTo>
                      <a:pt x="0" y="4164"/>
                    </a:lnTo>
                    <a:lnTo>
                      <a:pt x="20" y="4323"/>
                    </a:lnTo>
                    <a:lnTo>
                      <a:pt x="60" y="4483"/>
                    </a:lnTo>
                    <a:lnTo>
                      <a:pt x="100" y="4622"/>
                    </a:lnTo>
                    <a:lnTo>
                      <a:pt x="160" y="4762"/>
                    </a:lnTo>
                    <a:lnTo>
                      <a:pt x="239" y="4881"/>
                    </a:lnTo>
                    <a:lnTo>
                      <a:pt x="339" y="5001"/>
                    </a:lnTo>
                    <a:lnTo>
                      <a:pt x="438" y="5120"/>
                    </a:lnTo>
                    <a:lnTo>
                      <a:pt x="558" y="5220"/>
                    </a:lnTo>
                    <a:lnTo>
                      <a:pt x="678" y="5319"/>
                    </a:lnTo>
                    <a:lnTo>
                      <a:pt x="817" y="5399"/>
                    </a:lnTo>
                    <a:lnTo>
                      <a:pt x="956" y="5459"/>
                    </a:lnTo>
                    <a:lnTo>
                      <a:pt x="1116" y="5519"/>
                    </a:lnTo>
                    <a:lnTo>
                      <a:pt x="1275" y="5578"/>
                    </a:lnTo>
                    <a:lnTo>
                      <a:pt x="1454" y="5598"/>
                    </a:lnTo>
                    <a:lnTo>
                      <a:pt x="1634" y="5618"/>
                    </a:lnTo>
                    <a:lnTo>
                      <a:pt x="1833" y="5598"/>
                    </a:lnTo>
                    <a:lnTo>
                      <a:pt x="2012" y="5578"/>
                    </a:lnTo>
                    <a:lnTo>
                      <a:pt x="2192" y="5539"/>
                    </a:lnTo>
                    <a:lnTo>
                      <a:pt x="2351" y="5459"/>
                    </a:lnTo>
                    <a:lnTo>
                      <a:pt x="2510" y="5399"/>
                    </a:lnTo>
                    <a:lnTo>
                      <a:pt x="2670" y="5300"/>
                    </a:lnTo>
                    <a:lnTo>
                      <a:pt x="2809" y="5180"/>
                    </a:lnTo>
                    <a:lnTo>
                      <a:pt x="3108" y="5379"/>
                    </a:lnTo>
                    <a:lnTo>
                      <a:pt x="3427" y="5519"/>
                    </a:lnTo>
                    <a:lnTo>
                      <a:pt x="3765" y="5638"/>
                    </a:lnTo>
                    <a:lnTo>
                      <a:pt x="4124" y="5718"/>
                    </a:lnTo>
                    <a:lnTo>
                      <a:pt x="4004" y="5937"/>
                    </a:lnTo>
                    <a:lnTo>
                      <a:pt x="3905" y="6136"/>
                    </a:lnTo>
                    <a:lnTo>
                      <a:pt x="3845" y="6375"/>
                    </a:lnTo>
                    <a:lnTo>
                      <a:pt x="3785" y="6594"/>
                    </a:lnTo>
                    <a:lnTo>
                      <a:pt x="3765" y="6833"/>
                    </a:lnTo>
                    <a:lnTo>
                      <a:pt x="3785" y="7072"/>
                    </a:lnTo>
                    <a:lnTo>
                      <a:pt x="3805" y="7292"/>
                    </a:lnTo>
                    <a:lnTo>
                      <a:pt x="3865" y="7511"/>
                    </a:lnTo>
                    <a:lnTo>
                      <a:pt x="3945" y="7710"/>
                    </a:lnTo>
                    <a:lnTo>
                      <a:pt x="4024" y="7909"/>
                    </a:lnTo>
                    <a:lnTo>
                      <a:pt x="4144" y="8108"/>
                    </a:lnTo>
                    <a:lnTo>
                      <a:pt x="4283" y="8288"/>
                    </a:lnTo>
                    <a:lnTo>
                      <a:pt x="4423" y="8447"/>
                    </a:lnTo>
                    <a:lnTo>
                      <a:pt x="4602" y="8606"/>
                    </a:lnTo>
                    <a:lnTo>
                      <a:pt x="4781" y="8726"/>
                    </a:lnTo>
                    <a:lnTo>
                      <a:pt x="4980" y="8865"/>
                    </a:lnTo>
                    <a:lnTo>
                      <a:pt x="5200" y="8965"/>
                    </a:lnTo>
                    <a:lnTo>
                      <a:pt x="5419" y="9045"/>
                    </a:lnTo>
                    <a:lnTo>
                      <a:pt x="5658" y="9104"/>
                    </a:lnTo>
                    <a:lnTo>
                      <a:pt x="5897" y="9144"/>
                    </a:lnTo>
                    <a:lnTo>
                      <a:pt x="6156" y="9164"/>
                    </a:lnTo>
                    <a:lnTo>
                      <a:pt x="6395" y="9164"/>
                    </a:lnTo>
                    <a:lnTo>
                      <a:pt x="6634" y="9124"/>
                    </a:lnTo>
                    <a:lnTo>
                      <a:pt x="6873" y="9085"/>
                    </a:lnTo>
                    <a:lnTo>
                      <a:pt x="7092" y="9005"/>
                    </a:lnTo>
                    <a:lnTo>
                      <a:pt x="7311" y="8925"/>
                    </a:lnTo>
                    <a:lnTo>
                      <a:pt x="7510" y="8826"/>
                    </a:lnTo>
                    <a:lnTo>
                      <a:pt x="7710" y="8686"/>
                    </a:lnTo>
                    <a:lnTo>
                      <a:pt x="7889" y="8547"/>
                    </a:lnTo>
                    <a:lnTo>
                      <a:pt x="8048" y="8407"/>
                    </a:lnTo>
                    <a:lnTo>
                      <a:pt x="8188" y="8228"/>
                    </a:lnTo>
                    <a:lnTo>
                      <a:pt x="8327" y="8049"/>
                    </a:lnTo>
                    <a:lnTo>
                      <a:pt x="8427" y="7849"/>
                    </a:lnTo>
                    <a:lnTo>
                      <a:pt x="8526" y="7630"/>
                    </a:lnTo>
                    <a:lnTo>
                      <a:pt x="8586" y="7411"/>
                    </a:lnTo>
                    <a:lnTo>
                      <a:pt x="8646" y="7192"/>
                    </a:lnTo>
                    <a:lnTo>
                      <a:pt x="8666" y="6993"/>
                    </a:lnTo>
                    <a:lnTo>
                      <a:pt x="8666" y="6794"/>
                    </a:lnTo>
                    <a:lnTo>
                      <a:pt x="8646" y="6594"/>
                    </a:lnTo>
                    <a:lnTo>
                      <a:pt x="8606" y="6415"/>
                    </a:lnTo>
                    <a:lnTo>
                      <a:pt x="8546" y="6216"/>
                    </a:lnTo>
                    <a:lnTo>
                      <a:pt x="8487" y="6057"/>
                    </a:lnTo>
                    <a:lnTo>
                      <a:pt x="8387" y="5877"/>
                    </a:lnTo>
                    <a:lnTo>
                      <a:pt x="8287" y="5718"/>
                    </a:lnTo>
                    <a:lnTo>
                      <a:pt x="8188" y="5558"/>
                    </a:lnTo>
                    <a:lnTo>
                      <a:pt x="8048" y="5419"/>
                    </a:lnTo>
                    <a:lnTo>
                      <a:pt x="7909" y="5280"/>
                    </a:lnTo>
                    <a:lnTo>
                      <a:pt x="7769" y="5140"/>
                    </a:lnTo>
                    <a:lnTo>
                      <a:pt x="7610" y="5041"/>
                    </a:lnTo>
                    <a:lnTo>
                      <a:pt x="7431" y="4941"/>
                    </a:lnTo>
                    <a:lnTo>
                      <a:pt x="7251" y="4841"/>
                    </a:lnTo>
                    <a:lnTo>
                      <a:pt x="7052" y="4762"/>
                    </a:lnTo>
                    <a:lnTo>
                      <a:pt x="7192" y="4602"/>
                    </a:lnTo>
                    <a:lnTo>
                      <a:pt x="7311" y="4443"/>
                    </a:lnTo>
                    <a:lnTo>
                      <a:pt x="7431" y="4264"/>
                    </a:lnTo>
                    <a:lnTo>
                      <a:pt x="7530" y="4084"/>
                    </a:lnTo>
                    <a:lnTo>
                      <a:pt x="7610" y="3885"/>
                    </a:lnTo>
                    <a:lnTo>
                      <a:pt x="7690" y="3686"/>
                    </a:lnTo>
                    <a:lnTo>
                      <a:pt x="7749" y="3467"/>
                    </a:lnTo>
                    <a:lnTo>
                      <a:pt x="7789" y="3268"/>
                    </a:lnTo>
                    <a:lnTo>
                      <a:pt x="7809" y="2969"/>
                    </a:lnTo>
                    <a:lnTo>
                      <a:pt x="7809" y="2670"/>
                    </a:lnTo>
                    <a:lnTo>
                      <a:pt x="7769" y="2391"/>
                    </a:lnTo>
                    <a:lnTo>
                      <a:pt x="7690" y="2112"/>
                    </a:lnTo>
                    <a:lnTo>
                      <a:pt x="7610" y="1853"/>
                    </a:lnTo>
                    <a:lnTo>
                      <a:pt x="7471" y="1594"/>
                    </a:lnTo>
                    <a:lnTo>
                      <a:pt x="7331" y="1355"/>
                    </a:lnTo>
                    <a:lnTo>
                      <a:pt x="7152" y="1116"/>
                    </a:lnTo>
                    <a:lnTo>
                      <a:pt x="6973" y="917"/>
                    </a:lnTo>
                    <a:lnTo>
                      <a:pt x="6753" y="718"/>
                    </a:lnTo>
                    <a:lnTo>
                      <a:pt x="6514" y="538"/>
                    </a:lnTo>
                    <a:lnTo>
                      <a:pt x="6275" y="379"/>
                    </a:lnTo>
                    <a:lnTo>
                      <a:pt x="5996" y="259"/>
                    </a:lnTo>
                    <a:lnTo>
                      <a:pt x="5718" y="160"/>
                    </a:lnTo>
                    <a:lnTo>
                      <a:pt x="5399" y="60"/>
                    </a:lnTo>
                    <a:lnTo>
                      <a:pt x="5100" y="20"/>
                    </a:lnTo>
                    <a:lnTo>
                      <a:pt x="4781"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47"/>
              <p:cNvSpPr/>
              <p:nvPr/>
            </p:nvSpPr>
            <p:spPr>
              <a:xfrm>
                <a:off x="5682075" y="3769625"/>
                <a:ext cx="216650" cy="229125"/>
              </a:xfrm>
              <a:custGeom>
                <a:rect b="b" l="l" r="r" t="t"/>
                <a:pathLst>
                  <a:path extrusionOk="0" fill="none" h="9165" w="8666">
                    <a:moveTo>
                      <a:pt x="3785" y="6594"/>
                    </a:moveTo>
                    <a:lnTo>
                      <a:pt x="3785" y="6594"/>
                    </a:lnTo>
                    <a:lnTo>
                      <a:pt x="3845" y="6375"/>
                    </a:lnTo>
                    <a:lnTo>
                      <a:pt x="3905" y="6136"/>
                    </a:lnTo>
                    <a:lnTo>
                      <a:pt x="4004" y="5937"/>
                    </a:lnTo>
                    <a:lnTo>
                      <a:pt x="4124" y="5718"/>
                    </a:lnTo>
                    <a:lnTo>
                      <a:pt x="4124" y="5718"/>
                    </a:lnTo>
                    <a:lnTo>
                      <a:pt x="3765" y="5638"/>
                    </a:lnTo>
                    <a:lnTo>
                      <a:pt x="3427" y="5519"/>
                    </a:lnTo>
                    <a:lnTo>
                      <a:pt x="3108" y="5379"/>
                    </a:lnTo>
                    <a:lnTo>
                      <a:pt x="2809" y="5180"/>
                    </a:lnTo>
                    <a:lnTo>
                      <a:pt x="2809" y="5180"/>
                    </a:lnTo>
                    <a:lnTo>
                      <a:pt x="2670" y="5300"/>
                    </a:lnTo>
                    <a:lnTo>
                      <a:pt x="2510" y="5399"/>
                    </a:lnTo>
                    <a:lnTo>
                      <a:pt x="2351" y="5459"/>
                    </a:lnTo>
                    <a:lnTo>
                      <a:pt x="2192" y="5539"/>
                    </a:lnTo>
                    <a:lnTo>
                      <a:pt x="2012" y="5578"/>
                    </a:lnTo>
                    <a:lnTo>
                      <a:pt x="1833" y="5598"/>
                    </a:lnTo>
                    <a:lnTo>
                      <a:pt x="1634" y="5618"/>
                    </a:lnTo>
                    <a:lnTo>
                      <a:pt x="1454" y="5598"/>
                    </a:lnTo>
                    <a:lnTo>
                      <a:pt x="1454" y="5598"/>
                    </a:lnTo>
                    <a:lnTo>
                      <a:pt x="1275" y="5578"/>
                    </a:lnTo>
                    <a:lnTo>
                      <a:pt x="1116" y="5519"/>
                    </a:lnTo>
                    <a:lnTo>
                      <a:pt x="956" y="5459"/>
                    </a:lnTo>
                    <a:lnTo>
                      <a:pt x="817" y="5399"/>
                    </a:lnTo>
                    <a:lnTo>
                      <a:pt x="678" y="5319"/>
                    </a:lnTo>
                    <a:lnTo>
                      <a:pt x="558" y="5220"/>
                    </a:lnTo>
                    <a:lnTo>
                      <a:pt x="438" y="5120"/>
                    </a:lnTo>
                    <a:lnTo>
                      <a:pt x="339" y="5001"/>
                    </a:lnTo>
                    <a:lnTo>
                      <a:pt x="239" y="4881"/>
                    </a:lnTo>
                    <a:lnTo>
                      <a:pt x="160" y="4762"/>
                    </a:lnTo>
                    <a:lnTo>
                      <a:pt x="100" y="4622"/>
                    </a:lnTo>
                    <a:lnTo>
                      <a:pt x="60" y="4483"/>
                    </a:lnTo>
                    <a:lnTo>
                      <a:pt x="20" y="4323"/>
                    </a:lnTo>
                    <a:lnTo>
                      <a:pt x="0" y="4164"/>
                    </a:lnTo>
                    <a:lnTo>
                      <a:pt x="0" y="4025"/>
                    </a:lnTo>
                    <a:lnTo>
                      <a:pt x="0" y="3865"/>
                    </a:lnTo>
                    <a:lnTo>
                      <a:pt x="0" y="3865"/>
                    </a:lnTo>
                    <a:lnTo>
                      <a:pt x="40" y="3726"/>
                    </a:lnTo>
                    <a:lnTo>
                      <a:pt x="80" y="3586"/>
                    </a:lnTo>
                    <a:lnTo>
                      <a:pt x="120" y="3447"/>
                    </a:lnTo>
                    <a:lnTo>
                      <a:pt x="179" y="3327"/>
                    </a:lnTo>
                    <a:lnTo>
                      <a:pt x="259" y="3208"/>
                    </a:lnTo>
                    <a:lnTo>
                      <a:pt x="339" y="3108"/>
                    </a:lnTo>
                    <a:lnTo>
                      <a:pt x="438" y="3009"/>
                    </a:lnTo>
                    <a:lnTo>
                      <a:pt x="538" y="2909"/>
                    </a:lnTo>
                    <a:lnTo>
                      <a:pt x="777" y="2750"/>
                    </a:lnTo>
                    <a:lnTo>
                      <a:pt x="1036" y="2630"/>
                    </a:lnTo>
                    <a:lnTo>
                      <a:pt x="1176" y="2570"/>
                    </a:lnTo>
                    <a:lnTo>
                      <a:pt x="1315" y="2550"/>
                    </a:lnTo>
                    <a:lnTo>
                      <a:pt x="1454" y="2530"/>
                    </a:lnTo>
                    <a:lnTo>
                      <a:pt x="1594" y="2511"/>
                    </a:lnTo>
                    <a:lnTo>
                      <a:pt x="1594" y="2511"/>
                    </a:lnTo>
                    <a:lnTo>
                      <a:pt x="1654" y="2212"/>
                    </a:lnTo>
                    <a:lnTo>
                      <a:pt x="1753" y="1933"/>
                    </a:lnTo>
                    <a:lnTo>
                      <a:pt x="1853" y="1674"/>
                    </a:lnTo>
                    <a:lnTo>
                      <a:pt x="1992" y="1415"/>
                    </a:lnTo>
                    <a:lnTo>
                      <a:pt x="2172" y="1196"/>
                    </a:lnTo>
                    <a:lnTo>
                      <a:pt x="2351" y="977"/>
                    </a:lnTo>
                    <a:lnTo>
                      <a:pt x="2570" y="777"/>
                    </a:lnTo>
                    <a:lnTo>
                      <a:pt x="2789" y="598"/>
                    </a:lnTo>
                    <a:lnTo>
                      <a:pt x="3028" y="439"/>
                    </a:lnTo>
                    <a:lnTo>
                      <a:pt x="3307" y="299"/>
                    </a:lnTo>
                    <a:lnTo>
                      <a:pt x="3566" y="180"/>
                    </a:lnTo>
                    <a:lnTo>
                      <a:pt x="3865" y="100"/>
                    </a:lnTo>
                    <a:lnTo>
                      <a:pt x="4164" y="40"/>
                    </a:lnTo>
                    <a:lnTo>
                      <a:pt x="4463" y="0"/>
                    </a:lnTo>
                    <a:lnTo>
                      <a:pt x="4781" y="0"/>
                    </a:lnTo>
                    <a:lnTo>
                      <a:pt x="5100" y="20"/>
                    </a:lnTo>
                    <a:lnTo>
                      <a:pt x="5100" y="20"/>
                    </a:lnTo>
                    <a:lnTo>
                      <a:pt x="5399" y="60"/>
                    </a:lnTo>
                    <a:lnTo>
                      <a:pt x="5718" y="160"/>
                    </a:lnTo>
                    <a:lnTo>
                      <a:pt x="5996" y="259"/>
                    </a:lnTo>
                    <a:lnTo>
                      <a:pt x="6275" y="379"/>
                    </a:lnTo>
                    <a:lnTo>
                      <a:pt x="6514" y="538"/>
                    </a:lnTo>
                    <a:lnTo>
                      <a:pt x="6753" y="718"/>
                    </a:lnTo>
                    <a:lnTo>
                      <a:pt x="6973" y="917"/>
                    </a:lnTo>
                    <a:lnTo>
                      <a:pt x="7152" y="1116"/>
                    </a:lnTo>
                    <a:lnTo>
                      <a:pt x="7331" y="1355"/>
                    </a:lnTo>
                    <a:lnTo>
                      <a:pt x="7471" y="1594"/>
                    </a:lnTo>
                    <a:lnTo>
                      <a:pt x="7610" y="1853"/>
                    </a:lnTo>
                    <a:lnTo>
                      <a:pt x="7690" y="2112"/>
                    </a:lnTo>
                    <a:lnTo>
                      <a:pt x="7769" y="2391"/>
                    </a:lnTo>
                    <a:lnTo>
                      <a:pt x="7809" y="2670"/>
                    </a:lnTo>
                    <a:lnTo>
                      <a:pt x="7809" y="2969"/>
                    </a:lnTo>
                    <a:lnTo>
                      <a:pt x="7789" y="3268"/>
                    </a:lnTo>
                    <a:lnTo>
                      <a:pt x="7789" y="3268"/>
                    </a:lnTo>
                    <a:lnTo>
                      <a:pt x="7749" y="3467"/>
                    </a:lnTo>
                    <a:lnTo>
                      <a:pt x="7690" y="3686"/>
                    </a:lnTo>
                    <a:lnTo>
                      <a:pt x="7610" y="3885"/>
                    </a:lnTo>
                    <a:lnTo>
                      <a:pt x="7530" y="4084"/>
                    </a:lnTo>
                    <a:lnTo>
                      <a:pt x="7431" y="4264"/>
                    </a:lnTo>
                    <a:lnTo>
                      <a:pt x="7311" y="4443"/>
                    </a:lnTo>
                    <a:lnTo>
                      <a:pt x="7192" y="4602"/>
                    </a:lnTo>
                    <a:lnTo>
                      <a:pt x="7052" y="4762"/>
                    </a:lnTo>
                    <a:lnTo>
                      <a:pt x="7052" y="4762"/>
                    </a:lnTo>
                    <a:lnTo>
                      <a:pt x="7251" y="4841"/>
                    </a:lnTo>
                    <a:lnTo>
                      <a:pt x="7431" y="4941"/>
                    </a:lnTo>
                    <a:lnTo>
                      <a:pt x="7610" y="5041"/>
                    </a:lnTo>
                    <a:lnTo>
                      <a:pt x="7769" y="5140"/>
                    </a:lnTo>
                    <a:lnTo>
                      <a:pt x="7909" y="5280"/>
                    </a:lnTo>
                    <a:lnTo>
                      <a:pt x="8048" y="5419"/>
                    </a:lnTo>
                    <a:lnTo>
                      <a:pt x="8188" y="5558"/>
                    </a:lnTo>
                    <a:lnTo>
                      <a:pt x="8287" y="5718"/>
                    </a:lnTo>
                    <a:lnTo>
                      <a:pt x="8387" y="5877"/>
                    </a:lnTo>
                    <a:lnTo>
                      <a:pt x="8487" y="6057"/>
                    </a:lnTo>
                    <a:lnTo>
                      <a:pt x="8546" y="6216"/>
                    </a:lnTo>
                    <a:lnTo>
                      <a:pt x="8606" y="6415"/>
                    </a:lnTo>
                    <a:lnTo>
                      <a:pt x="8646" y="6594"/>
                    </a:lnTo>
                    <a:lnTo>
                      <a:pt x="8666" y="6794"/>
                    </a:lnTo>
                    <a:lnTo>
                      <a:pt x="8666" y="6993"/>
                    </a:lnTo>
                    <a:lnTo>
                      <a:pt x="8646" y="7192"/>
                    </a:lnTo>
                    <a:lnTo>
                      <a:pt x="8646" y="7192"/>
                    </a:lnTo>
                    <a:lnTo>
                      <a:pt x="8586" y="7411"/>
                    </a:lnTo>
                    <a:lnTo>
                      <a:pt x="8526" y="7630"/>
                    </a:lnTo>
                    <a:lnTo>
                      <a:pt x="8427" y="7849"/>
                    </a:lnTo>
                    <a:lnTo>
                      <a:pt x="8327" y="8049"/>
                    </a:lnTo>
                    <a:lnTo>
                      <a:pt x="8188" y="8228"/>
                    </a:lnTo>
                    <a:lnTo>
                      <a:pt x="8048" y="8407"/>
                    </a:lnTo>
                    <a:lnTo>
                      <a:pt x="7889" y="8547"/>
                    </a:lnTo>
                    <a:lnTo>
                      <a:pt x="7710" y="8686"/>
                    </a:lnTo>
                    <a:lnTo>
                      <a:pt x="7510" y="8826"/>
                    </a:lnTo>
                    <a:lnTo>
                      <a:pt x="7311" y="8925"/>
                    </a:lnTo>
                    <a:lnTo>
                      <a:pt x="7092" y="9005"/>
                    </a:lnTo>
                    <a:lnTo>
                      <a:pt x="6873" y="9085"/>
                    </a:lnTo>
                    <a:lnTo>
                      <a:pt x="6634" y="9124"/>
                    </a:lnTo>
                    <a:lnTo>
                      <a:pt x="6395" y="9164"/>
                    </a:lnTo>
                    <a:lnTo>
                      <a:pt x="6156" y="9164"/>
                    </a:lnTo>
                    <a:lnTo>
                      <a:pt x="5897" y="9144"/>
                    </a:lnTo>
                    <a:lnTo>
                      <a:pt x="5897" y="9144"/>
                    </a:lnTo>
                    <a:lnTo>
                      <a:pt x="5658" y="9104"/>
                    </a:lnTo>
                    <a:lnTo>
                      <a:pt x="5419" y="9045"/>
                    </a:lnTo>
                    <a:lnTo>
                      <a:pt x="5200" y="8965"/>
                    </a:lnTo>
                    <a:lnTo>
                      <a:pt x="4980" y="8865"/>
                    </a:lnTo>
                    <a:lnTo>
                      <a:pt x="4781" y="8726"/>
                    </a:lnTo>
                    <a:lnTo>
                      <a:pt x="4602" y="8606"/>
                    </a:lnTo>
                    <a:lnTo>
                      <a:pt x="4423" y="8447"/>
                    </a:lnTo>
                    <a:lnTo>
                      <a:pt x="4283" y="8288"/>
                    </a:lnTo>
                    <a:lnTo>
                      <a:pt x="4144" y="8108"/>
                    </a:lnTo>
                    <a:lnTo>
                      <a:pt x="4024" y="7909"/>
                    </a:lnTo>
                    <a:lnTo>
                      <a:pt x="3945" y="7710"/>
                    </a:lnTo>
                    <a:lnTo>
                      <a:pt x="3865" y="7511"/>
                    </a:lnTo>
                    <a:lnTo>
                      <a:pt x="3805" y="7292"/>
                    </a:lnTo>
                    <a:lnTo>
                      <a:pt x="3785" y="7072"/>
                    </a:lnTo>
                    <a:lnTo>
                      <a:pt x="3765" y="6833"/>
                    </a:lnTo>
                    <a:lnTo>
                      <a:pt x="3785"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47"/>
              <p:cNvSpPr/>
              <p:nvPr/>
            </p:nvSpPr>
            <p:spPr>
              <a:xfrm>
                <a:off x="5816525" y="3942450"/>
                <a:ext cx="44350" cy="33875"/>
              </a:xfrm>
              <a:custGeom>
                <a:rect b="b" l="l" r="r" t="t"/>
                <a:pathLst>
                  <a:path extrusionOk="0" h="1355" w="1774">
                    <a:moveTo>
                      <a:pt x="798" y="0"/>
                    </a:moveTo>
                    <a:lnTo>
                      <a:pt x="638" y="20"/>
                    </a:lnTo>
                    <a:lnTo>
                      <a:pt x="479" y="60"/>
                    </a:lnTo>
                    <a:lnTo>
                      <a:pt x="320" y="120"/>
                    </a:lnTo>
                    <a:lnTo>
                      <a:pt x="200" y="219"/>
                    </a:lnTo>
                    <a:lnTo>
                      <a:pt x="100" y="319"/>
                    </a:lnTo>
                    <a:lnTo>
                      <a:pt x="41" y="438"/>
                    </a:lnTo>
                    <a:lnTo>
                      <a:pt x="1" y="578"/>
                    </a:lnTo>
                    <a:lnTo>
                      <a:pt x="1" y="717"/>
                    </a:lnTo>
                    <a:lnTo>
                      <a:pt x="41" y="837"/>
                    </a:lnTo>
                    <a:lnTo>
                      <a:pt x="100" y="976"/>
                    </a:lnTo>
                    <a:lnTo>
                      <a:pt x="200" y="1076"/>
                    </a:lnTo>
                    <a:lnTo>
                      <a:pt x="320" y="1175"/>
                    </a:lnTo>
                    <a:lnTo>
                      <a:pt x="459" y="1255"/>
                    </a:lnTo>
                    <a:lnTo>
                      <a:pt x="618" y="1315"/>
                    </a:lnTo>
                    <a:lnTo>
                      <a:pt x="798" y="1355"/>
                    </a:lnTo>
                    <a:lnTo>
                      <a:pt x="1156" y="1355"/>
                    </a:lnTo>
                    <a:lnTo>
                      <a:pt x="1316" y="1295"/>
                    </a:lnTo>
                    <a:lnTo>
                      <a:pt x="1455" y="1235"/>
                    </a:lnTo>
                    <a:lnTo>
                      <a:pt x="1575" y="1156"/>
                    </a:lnTo>
                    <a:lnTo>
                      <a:pt x="1674" y="1036"/>
                    </a:lnTo>
                    <a:lnTo>
                      <a:pt x="1754" y="916"/>
                    </a:lnTo>
                    <a:lnTo>
                      <a:pt x="1774" y="797"/>
                    </a:lnTo>
                    <a:lnTo>
                      <a:pt x="1774" y="658"/>
                    </a:lnTo>
                    <a:lnTo>
                      <a:pt x="1754" y="518"/>
                    </a:lnTo>
                    <a:lnTo>
                      <a:pt x="1674" y="399"/>
                    </a:lnTo>
                    <a:lnTo>
                      <a:pt x="1595" y="279"/>
                    </a:lnTo>
                    <a:lnTo>
                      <a:pt x="1475" y="179"/>
                    </a:lnTo>
                    <a:lnTo>
                      <a:pt x="1316" y="100"/>
                    </a:lnTo>
                    <a:lnTo>
                      <a:pt x="1156" y="4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47"/>
              <p:cNvSpPr/>
              <p:nvPr/>
            </p:nvSpPr>
            <p:spPr>
              <a:xfrm>
                <a:off x="5764750" y="3784075"/>
                <a:ext cx="95625" cy="99125"/>
              </a:xfrm>
              <a:custGeom>
                <a:rect b="b" l="l" r="r" t="t"/>
                <a:pathLst>
                  <a:path extrusionOk="0" h="3965" w="3825">
                    <a:moveTo>
                      <a:pt x="1056" y="0"/>
                    </a:moveTo>
                    <a:lnTo>
                      <a:pt x="638" y="20"/>
                    </a:lnTo>
                    <a:lnTo>
                      <a:pt x="299" y="6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849" y="392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526" y="1693"/>
                    </a:lnTo>
                    <a:lnTo>
                      <a:pt x="3327" y="1514"/>
                    </a:lnTo>
                    <a:lnTo>
                      <a:pt x="3148" y="1295"/>
                    </a:lnTo>
                    <a:lnTo>
                      <a:pt x="3068" y="1176"/>
                    </a:lnTo>
                    <a:lnTo>
                      <a:pt x="3008" y="1056"/>
                    </a:lnTo>
                    <a:lnTo>
                      <a:pt x="2968" y="917"/>
                    </a:lnTo>
                    <a:lnTo>
                      <a:pt x="2928" y="777"/>
                    </a:lnTo>
                    <a:lnTo>
                      <a:pt x="2889" y="638"/>
                    </a:lnTo>
                    <a:lnTo>
                      <a:pt x="2889" y="498"/>
                    </a:lnTo>
                    <a:lnTo>
                      <a:pt x="2670" y="359"/>
                    </a:lnTo>
                    <a:lnTo>
                      <a:pt x="2450" y="259"/>
                    </a:lnTo>
                    <a:lnTo>
                      <a:pt x="2211" y="160"/>
                    </a:lnTo>
                    <a:lnTo>
                      <a:pt x="1972" y="100"/>
                    </a:lnTo>
                    <a:lnTo>
                      <a:pt x="1733" y="40"/>
                    </a:lnTo>
                    <a:lnTo>
                      <a:pt x="1514" y="20"/>
                    </a:lnTo>
                    <a:lnTo>
                      <a:pt x="1275"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47"/>
              <p:cNvSpPr/>
              <p:nvPr/>
            </p:nvSpPr>
            <p:spPr>
              <a:xfrm>
                <a:off x="5764750" y="3784075"/>
                <a:ext cx="95625" cy="99125"/>
              </a:xfrm>
              <a:custGeom>
                <a:rect b="b" l="l" r="r" t="t"/>
                <a:pathLst>
                  <a:path extrusionOk="0" fill="none" h="3965" w="3825">
                    <a:moveTo>
                      <a:pt x="1056" y="0"/>
                    </a:moveTo>
                    <a:lnTo>
                      <a:pt x="1056" y="0"/>
                    </a:lnTo>
                    <a:lnTo>
                      <a:pt x="638" y="20"/>
                    </a:lnTo>
                    <a:lnTo>
                      <a:pt x="299" y="60"/>
                    </a:lnTo>
                    <a:lnTo>
                      <a:pt x="0" y="100"/>
                    </a:lnTo>
                    <a:lnTo>
                      <a:pt x="0" y="100"/>
                    </a:lnTo>
                    <a:lnTo>
                      <a:pt x="259" y="179"/>
                    </a:lnTo>
                    <a:lnTo>
                      <a:pt x="498" y="239"/>
                    </a:lnTo>
                    <a:lnTo>
                      <a:pt x="717" y="319"/>
                    </a:lnTo>
                    <a:lnTo>
                      <a:pt x="936" y="419"/>
                    </a:lnTo>
                    <a:lnTo>
                      <a:pt x="1136" y="498"/>
                    </a:lnTo>
                    <a:lnTo>
                      <a:pt x="1315" y="618"/>
                    </a:lnTo>
                    <a:lnTo>
                      <a:pt x="1474" y="717"/>
                    </a:lnTo>
                    <a:lnTo>
                      <a:pt x="1634" y="837"/>
                    </a:lnTo>
                    <a:lnTo>
                      <a:pt x="1773" y="956"/>
                    </a:lnTo>
                    <a:lnTo>
                      <a:pt x="1913" y="1076"/>
                    </a:lnTo>
                    <a:lnTo>
                      <a:pt x="2132" y="1335"/>
                    </a:lnTo>
                    <a:lnTo>
                      <a:pt x="2311" y="1614"/>
                    </a:lnTo>
                    <a:lnTo>
                      <a:pt x="2450" y="1893"/>
                    </a:lnTo>
                    <a:lnTo>
                      <a:pt x="2550" y="2172"/>
                    </a:lnTo>
                    <a:lnTo>
                      <a:pt x="2630" y="2451"/>
                    </a:lnTo>
                    <a:lnTo>
                      <a:pt x="2670" y="2729"/>
                    </a:lnTo>
                    <a:lnTo>
                      <a:pt x="2709" y="2988"/>
                    </a:lnTo>
                    <a:lnTo>
                      <a:pt x="2709" y="3247"/>
                    </a:lnTo>
                    <a:lnTo>
                      <a:pt x="2709" y="3486"/>
                    </a:lnTo>
                    <a:lnTo>
                      <a:pt x="2670" y="3865"/>
                    </a:lnTo>
                    <a:lnTo>
                      <a:pt x="2670" y="3865"/>
                    </a:lnTo>
                    <a:lnTo>
                      <a:pt x="2849" y="3925"/>
                    </a:lnTo>
                    <a:lnTo>
                      <a:pt x="3028" y="3965"/>
                    </a:lnTo>
                    <a:lnTo>
                      <a:pt x="3028" y="3965"/>
                    </a:lnTo>
                    <a:lnTo>
                      <a:pt x="3207" y="3805"/>
                    </a:lnTo>
                    <a:lnTo>
                      <a:pt x="3387" y="3626"/>
                    </a:lnTo>
                    <a:lnTo>
                      <a:pt x="3526" y="3407"/>
                    </a:lnTo>
                    <a:lnTo>
                      <a:pt x="3666" y="3148"/>
                    </a:lnTo>
                    <a:lnTo>
                      <a:pt x="3725" y="3008"/>
                    </a:lnTo>
                    <a:lnTo>
                      <a:pt x="3765" y="2849"/>
                    </a:lnTo>
                    <a:lnTo>
                      <a:pt x="3805" y="2709"/>
                    </a:lnTo>
                    <a:lnTo>
                      <a:pt x="3825" y="2530"/>
                    </a:lnTo>
                    <a:lnTo>
                      <a:pt x="3825" y="2371"/>
                    </a:lnTo>
                    <a:lnTo>
                      <a:pt x="3825" y="2192"/>
                    </a:lnTo>
                    <a:lnTo>
                      <a:pt x="3785" y="2012"/>
                    </a:lnTo>
                    <a:lnTo>
                      <a:pt x="3745" y="1833"/>
                    </a:lnTo>
                    <a:lnTo>
                      <a:pt x="3745" y="1833"/>
                    </a:lnTo>
                    <a:lnTo>
                      <a:pt x="3526" y="1693"/>
                    </a:lnTo>
                    <a:lnTo>
                      <a:pt x="3327" y="1514"/>
                    </a:lnTo>
                    <a:lnTo>
                      <a:pt x="3148" y="1295"/>
                    </a:lnTo>
                    <a:lnTo>
                      <a:pt x="3068" y="1176"/>
                    </a:lnTo>
                    <a:lnTo>
                      <a:pt x="3008" y="1056"/>
                    </a:lnTo>
                    <a:lnTo>
                      <a:pt x="3008" y="1056"/>
                    </a:lnTo>
                    <a:lnTo>
                      <a:pt x="2968" y="917"/>
                    </a:lnTo>
                    <a:lnTo>
                      <a:pt x="2928" y="777"/>
                    </a:lnTo>
                    <a:lnTo>
                      <a:pt x="2889" y="638"/>
                    </a:lnTo>
                    <a:lnTo>
                      <a:pt x="2889" y="498"/>
                    </a:lnTo>
                    <a:lnTo>
                      <a:pt x="2889" y="498"/>
                    </a:lnTo>
                    <a:lnTo>
                      <a:pt x="2670" y="359"/>
                    </a:lnTo>
                    <a:lnTo>
                      <a:pt x="2450" y="259"/>
                    </a:lnTo>
                    <a:lnTo>
                      <a:pt x="2211" y="160"/>
                    </a:lnTo>
                    <a:lnTo>
                      <a:pt x="1972" y="100"/>
                    </a:lnTo>
                    <a:lnTo>
                      <a:pt x="1733" y="40"/>
                    </a:lnTo>
                    <a:lnTo>
                      <a:pt x="1514" y="20"/>
                    </a:lnTo>
                    <a:lnTo>
                      <a:pt x="1275" y="0"/>
                    </a:lnTo>
                    <a:lnTo>
                      <a:pt x="105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47"/>
              <p:cNvSpPr/>
              <p:nvPr/>
            </p:nvSpPr>
            <p:spPr>
              <a:xfrm>
                <a:off x="5846425" y="3802500"/>
                <a:ext cx="238575" cy="204700"/>
              </a:xfrm>
              <a:custGeom>
                <a:rect b="b" l="l" r="r" t="t"/>
                <a:pathLst>
                  <a:path extrusionOk="0" h="8188" w="9543">
                    <a:moveTo>
                      <a:pt x="3825" y="0"/>
                    </a:moveTo>
                    <a:lnTo>
                      <a:pt x="3526" y="20"/>
                    </a:lnTo>
                    <a:lnTo>
                      <a:pt x="3207" y="60"/>
                    </a:lnTo>
                    <a:lnTo>
                      <a:pt x="2909" y="140"/>
                    </a:lnTo>
                    <a:lnTo>
                      <a:pt x="2610" y="239"/>
                    </a:lnTo>
                    <a:lnTo>
                      <a:pt x="2331" y="379"/>
                    </a:lnTo>
                    <a:lnTo>
                      <a:pt x="2072" y="538"/>
                    </a:lnTo>
                    <a:lnTo>
                      <a:pt x="1833" y="698"/>
                    </a:lnTo>
                    <a:lnTo>
                      <a:pt x="1614" y="897"/>
                    </a:lnTo>
                    <a:lnTo>
                      <a:pt x="1415" y="1116"/>
                    </a:lnTo>
                    <a:lnTo>
                      <a:pt x="1235" y="1335"/>
                    </a:lnTo>
                    <a:lnTo>
                      <a:pt x="1096" y="1574"/>
                    </a:lnTo>
                    <a:lnTo>
                      <a:pt x="956" y="1833"/>
                    </a:lnTo>
                    <a:lnTo>
                      <a:pt x="877" y="2092"/>
                    </a:lnTo>
                    <a:lnTo>
                      <a:pt x="797" y="2371"/>
                    </a:lnTo>
                    <a:lnTo>
                      <a:pt x="757" y="2650"/>
                    </a:lnTo>
                    <a:lnTo>
                      <a:pt x="737" y="2929"/>
                    </a:lnTo>
                    <a:lnTo>
                      <a:pt x="757" y="3208"/>
                    </a:lnTo>
                    <a:lnTo>
                      <a:pt x="817" y="3506"/>
                    </a:lnTo>
                    <a:lnTo>
                      <a:pt x="897" y="3785"/>
                    </a:lnTo>
                    <a:lnTo>
                      <a:pt x="777" y="3865"/>
                    </a:lnTo>
                    <a:lnTo>
                      <a:pt x="658" y="3925"/>
                    </a:lnTo>
                    <a:lnTo>
                      <a:pt x="538" y="4024"/>
                    </a:lnTo>
                    <a:lnTo>
                      <a:pt x="438" y="4124"/>
                    </a:lnTo>
                    <a:lnTo>
                      <a:pt x="339" y="4224"/>
                    </a:lnTo>
                    <a:lnTo>
                      <a:pt x="259" y="4323"/>
                    </a:lnTo>
                    <a:lnTo>
                      <a:pt x="179" y="4443"/>
                    </a:lnTo>
                    <a:lnTo>
                      <a:pt x="120" y="4562"/>
                    </a:lnTo>
                    <a:lnTo>
                      <a:pt x="80" y="4702"/>
                    </a:lnTo>
                    <a:lnTo>
                      <a:pt x="40" y="4821"/>
                    </a:lnTo>
                    <a:lnTo>
                      <a:pt x="20" y="4961"/>
                    </a:lnTo>
                    <a:lnTo>
                      <a:pt x="0" y="5080"/>
                    </a:lnTo>
                    <a:lnTo>
                      <a:pt x="0" y="5220"/>
                    </a:lnTo>
                    <a:lnTo>
                      <a:pt x="20" y="5359"/>
                    </a:lnTo>
                    <a:lnTo>
                      <a:pt x="40" y="5499"/>
                    </a:lnTo>
                    <a:lnTo>
                      <a:pt x="80" y="5638"/>
                    </a:lnTo>
                    <a:lnTo>
                      <a:pt x="140" y="5797"/>
                    </a:lnTo>
                    <a:lnTo>
                      <a:pt x="219" y="5937"/>
                    </a:lnTo>
                    <a:lnTo>
                      <a:pt x="299" y="6056"/>
                    </a:lnTo>
                    <a:lnTo>
                      <a:pt x="399" y="6176"/>
                    </a:lnTo>
                    <a:lnTo>
                      <a:pt x="518" y="6275"/>
                    </a:lnTo>
                    <a:lnTo>
                      <a:pt x="638" y="6375"/>
                    </a:lnTo>
                    <a:lnTo>
                      <a:pt x="777" y="6475"/>
                    </a:lnTo>
                    <a:lnTo>
                      <a:pt x="917" y="6534"/>
                    </a:lnTo>
                    <a:lnTo>
                      <a:pt x="1056" y="6594"/>
                    </a:lnTo>
                    <a:lnTo>
                      <a:pt x="1215" y="6654"/>
                    </a:lnTo>
                    <a:lnTo>
                      <a:pt x="1355" y="6694"/>
                    </a:lnTo>
                    <a:lnTo>
                      <a:pt x="1534" y="6714"/>
                    </a:lnTo>
                    <a:lnTo>
                      <a:pt x="1693" y="6714"/>
                    </a:lnTo>
                    <a:lnTo>
                      <a:pt x="1853" y="6694"/>
                    </a:lnTo>
                    <a:lnTo>
                      <a:pt x="2012" y="6674"/>
                    </a:lnTo>
                    <a:lnTo>
                      <a:pt x="2191" y="6634"/>
                    </a:lnTo>
                    <a:lnTo>
                      <a:pt x="2371" y="6574"/>
                    </a:lnTo>
                    <a:lnTo>
                      <a:pt x="2530" y="6495"/>
                    </a:lnTo>
                    <a:lnTo>
                      <a:pt x="2689" y="6395"/>
                    </a:lnTo>
                    <a:lnTo>
                      <a:pt x="2829" y="6275"/>
                    </a:lnTo>
                    <a:lnTo>
                      <a:pt x="2948" y="6156"/>
                    </a:lnTo>
                    <a:lnTo>
                      <a:pt x="3048" y="6016"/>
                    </a:lnTo>
                    <a:lnTo>
                      <a:pt x="3148" y="5877"/>
                    </a:lnTo>
                    <a:lnTo>
                      <a:pt x="3227" y="5718"/>
                    </a:lnTo>
                    <a:lnTo>
                      <a:pt x="3586" y="5777"/>
                    </a:lnTo>
                    <a:lnTo>
                      <a:pt x="3945" y="5777"/>
                    </a:lnTo>
                    <a:lnTo>
                      <a:pt x="4303" y="5757"/>
                    </a:lnTo>
                    <a:lnTo>
                      <a:pt x="4662" y="5678"/>
                    </a:lnTo>
                    <a:lnTo>
                      <a:pt x="4642" y="5917"/>
                    </a:lnTo>
                    <a:lnTo>
                      <a:pt x="4662" y="6156"/>
                    </a:lnTo>
                    <a:lnTo>
                      <a:pt x="4702" y="6375"/>
                    </a:lnTo>
                    <a:lnTo>
                      <a:pt x="4761" y="6614"/>
                    </a:lnTo>
                    <a:lnTo>
                      <a:pt x="4861" y="6833"/>
                    </a:lnTo>
                    <a:lnTo>
                      <a:pt x="4960" y="7032"/>
                    </a:lnTo>
                    <a:lnTo>
                      <a:pt x="5100" y="7232"/>
                    </a:lnTo>
                    <a:lnTo>
                      <a:pt x="5239" y="7391"/>
                    </a:lnTo>
                    <a:lnTo>
                      <a:pt x="5419" y="7550"/>
                    </a:lnTo>
                    <a:lnTo>
                      <a:pt x="5598" y="7690"/>
                    </a:lnTo>
                    <a:lnTo>
                      <a:pt x="5777" y="7829"/>
                    </a:lnTo>
                    <a:lnTo>
                      <a:pt x="5976" y="7929"/>
                    </a:lnTo>
                    <a:lnTo>
                      <a:pt x="6196" y="8028"/>
                    </a:lnTo>
                    <a:lnTo>
                      <a:pt x="6415" y="8088"/>
                    </a:lnTo>
                    <a:lnTo>
                      <a:pt x="6654" y="8148"/>
                    </a:lnTo>
                    <a:lnTo>
                      <a:pt x="6893" y="8168"/>
                    </a:lnTo>
                    <a:lnTo>
                      <a:pt x="7132" y="8188"/>
                    </a:lnTo>
                    <a:lnTo>
                      <a:pt x="7371" y="8168"/>
                    </a:lnTo>
                    <a:lnTo>
                      <a:pt x="7610" y="8128"/>
                    </a:lnTo>
                    <a:lnTo>
                      <a:pt x="7849" y="8068"/>
                    </a:lnTo>
                    <a:lnTo>
                      <a:pt x="8088" y="7989"/>
                    </a:lnTo>
                    <a:lnTo>
                      <a:pt x="8307" y="7889"/>
                    </a:lnTo>
                    <a:lnTo>
                      <a:pt x="8506" y="7770"/>
                    </a:lnTo>
                    <a:lnTo>
                      <a:pt x="8686" y="7630"/>
                    </a:lnTo>
                    <a:lnTo>
                      <a:pt x="8865" y="7471"/>
                    </a:lnTo>
                    <a:lnTo>
                      <a:pt x="9024" y="7311"/>
                    </a:lnTo>
                    <a:lnTo>
                      <a:pt x="9144" y="7132"/>
                    </a:lnTo>
                    <a:lnTo>
                      <a:pt x="9263" y="6933"/>
                    </a:lnTo>
                    <a:lnTo>
                      <a:pt x="9363" y="6754"/>
                    </a:lnTo>
                    <a:lnTo>
                      <a:pt x="9443" y="6534"/>
                    </a:lnTo>
                    <a:lnTo>
                      <a:pt x="9502" y="6315"/>
                    </a:lnTo>
                    <a:lnTo>
                      <a:pt x="9522" y="6116"/>
                    </a:lnTo>
                    <a:lnTo>
                      <a:pt x="9542" y="5877"/>
                    </a:lnTo>
                    <a:lnTo>
                      <a:pt x="9522" y="5658"/>
                    </a:lnTo>
                    <a:lnTo>
                      <a:pt x="9483" y="5439"/>
                    </a:lnTo>
                    <a:lnTo>
                      <a:pt x="9423" y="5220"/>
                    </a:lnTo>
                    <a:lnTo>
                      <a:pt x="9343" y="5020"/>
                    </a:lnTo>
                    <a:lnTo>
                      <a:pt x="9244" y="4841"/>
                    </a:lnTo>
                    <a:lnTo>
                      <a:pt x="9144" y="4682"/>
                    </a:lnTo>
                    <a:lnTo>
                      <a:pt x="9024" y="4522"/>
                    </a:lnTo>
                    <a:lnTo>
                      <a:pt x="8885" y="4383"/>
                    </a:lnTo>
                    <a:lnTo>
                      <a:pt x="8745" y="4243"/>
                    </a:lnTo>
                    <a:lnTo>
                      <a:pt x="8586" y="4124"/>
                    </a:lnTo>
                    <a:lnTo>
                      <a:pt x="8427" y="4004"/>
                    </a:lnTo>
                    <a:lnTo>
                      <a:pt x="8247" y="3925"/>
                    </a:lnTo>
                    <a:lnTo>
                      <a:pt x="8068" y="3825"/>
                    </a:lnTo>
                    <a:lnTo>
                      <a:pt x="7889" y="3765"/>
                    </a:lnTo>
                    <a:lnTo>
                      <a:pt x="7690" y="3706"/>
                    </a:lnTo>
                    <a:lnTo>
                      <a:pt x="7490" y="3666"/>
                    </a:lnTo>
                    <a:lnTo>
                      <a:pt x="7291" y="3646"/>
                    </a:lnTo>
                    <a:lnTo>
                      <a:pt x="6873" y="3646"/>
                    </a:lnTo>
                    <a:lnTo>
                      <a:pt x="6913" y="3447"/>
                    </a:lnTo>
                    <a:lnTo>
                      <a:pt x="6953" y="3247"/>
                    </a:lnTo>
                    <a:lnTo>
                      <a:pt x="6973" y="3048"/>
                    </a:lnTo>
                    <a:lnTo>
                      <a:pt x="6973" y="2849"/>
                    </a:lnTo>
                    <a:lnTo>
                      <a:pt x="6973" y="2630"/>
                    </a:lnTo>
                    <a:lnTo>
                      <a:pt x="6933" y="2431"/>
                    </a:lnTo>
                    <a:lnTo>
                      <a:pt x="6893" y="2212"/>
                    </a:lnTo>
                    <a:lnTo>
                      <a:pt x="6833" y="1992"/>
                    </a:lnTo>
                    <a:lnTo>
                      <a:pt x="6714" y="1733"/>
                    </a:lnTo>
                    <a:lnTo>
                      <a:pt x="6574" y="1474"/>
                    </a:lnTo>
                    <a:lnTo>
                      <a:pt x="6415" y="1215"/>
                    </a:lnTo>
                    <a:lnTo>
                      <a:pt x="6216" y="996"/>
                    </a:lnTo>
                    <a:lnTo>
                      <a:pt x="6016" y="797"/>
                    </a:lnTo>
                    <a:lnTo>
                      <a:pt x="5777" y="618"/>
                    </a:lnTo>
                    <a:lnTo>
                      <a:pt x="5538" y="458"/>
                    </a:lnTo>
                    <a:lnTo>
                      <a:pt x="5279" y="319"/>
                    </a:lnTo>
                    <a:lnTo>
                      <a:pt x="5000" y="199"/>
                    </a:lnTo>
                    <a:lnTo>
                      <a:pt x="4721" y="120"/>
                    </a:lnTo>
                    <a:lnTo>
                      <a:pt x="4423" y="40"/>
                    </a:lnTo>
                    <a:lnTo>
                      <a:pt x="4124" y="20"/>
                    </a:lnTo>
                    <a:lnTo>
                      <a:pt x="3825"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47"/>
              <p:cNvSpPr/>
              <p:nvPr/>
            </p:nvSpPr>
            <p:spPr>
              <a:xfrm>
                <a:off x="5846425" y="3802500"/>
                <a:ext cx="238575" cy="204700"/>
              </a:xfrm>
              <a:custGeom>
                <a:rect b="b" l="l" r="r" t="t"/>
                <a:pathLst>
                  <a:path extrusionOk="0" fill="none" h="8188" w="9543">
                    <a:moveTo>
                      <a:pt x="4761" y="6614"/>
                    </a:moveTo>
                    <a:lnTo>
                      <a:pt x="4761" y="6614"/>
                    </a:lnTo>
                    <a:lnTo>
                      <a:pt x="4702" y="6375"/>
                    </a:lnTo>
                    <a:lnTo>
                      <a:pt x="4662" y="6156"/>
                    </a:lnTo>
                    <a:lnTo>
                      <a:pt x="4642" y="5917"/>
                    </a:lnTo>
                    <a:lnTo>
                      <a:pt x="4662" y="5678"/>
                    </a:lnTo>
                    <a:lnTo>
                      <a:pt x="4662" y="5678"/>
                    </a:lnTo>
                    <a:lnTo>
                      <a:pt x="4303" y="5757"/>
                    </a:lnTo>
                    <a:lnTo>
                      <a:pt x="3945" y="5777"/>
                    </a:lnTo>
                    <a:lnTo>
                      <a:pt x="3586" y="5777"/>
                    </a:lnTo>
                    <a:lnTo>
                      <a:pt x="3227" y="5718"/>
                    </a:lnTo>
                    <a:lnTo>
                      <a:pt x="3227" y="5718"/>
                    </a:lnTo>
                    <a:lnTo>
                      <a:pt x="3148" y="5877"/>
                    </a:lnTo>
                    <a:lnTo>
                      <a:pt x="3048" y="6016"/>
                    </a:lnTo>
                    <a:lnTo>
                      <a:pt x="2948" y="6156"/>
                    </a:lnTo>
                    <a:lnTo>
                      <a:pt x="2829" y="6275"/>
                    </a:lnTo>
                    <a:lnTo>
                      <a:pt x="2689" y="6395"/>
                    </a:lnTo>
                    <a:lnTo>
                      <a:pt x="2530" y="6495"/>
                    </a:lnTo>
                    <a:lnTo>
                      <a:pt x="2371" y="6574"/>
                    </a:lnTo>
                    <a:lnTo>
                      <a:pt x="2191" y="6634"/>
                    </a:lnTo>
                    <a:lnTo>
                      <a:pt x="2191" y="6634"/>
                    </a:lnTo>
                    <a:lnTo>
                      <a:pt x="2012" y="6674"/>
                    </a:lnTo>
                    <a:lnTo>
                      <a:pt x="1853" y="6694"/>
                    </a:lnTo>
                    <a:lnTo>
                      <a:pt x="1693" y="6714"/>
                    </a:lnTo>
                    <a:lnTo>
                      <a:pt x="1534" y="6714"/>
                    </a:lnTo>
                    <a:lnTo>
                      <a:pt x="1355" y="6694"/>
                    </a:lnTo>
                    <a:lnTo>
                      <a:pt x="1215" y="6654"/>
                    </a:lnTo>
                    <a:lnTo>
                      <a:pt x="1056" y="6594"/>
                    </a:lnTo>
                    <a:lnTo>
                      <a:pt x="917" y="6534"/>
                    </a:lnTo>
                    <a:lnTo>
                      <a:pt x="777" y="6475"/>
                    </a:lnTo>
                    <a:lnTo>
                      <a:pt x="638" y="6375"/>
                    </a:lnTo>
                    <a:lnTo>
                      <a:pt x="518" y="6275"/>
                    </a:lnTo>
                    <a:lnTo>
                      <a:pt x="399" y="6176"/>
                    </a:lnTo>
                    <a:lnTo>
                      <a:pt x="299" y="6056"/>
                    </a:lnTo>
                    <a:lnTo>
                      <a:pt x="219" y="5937"/>
                    </a:lnTo>
                    <a:lnTo>
                      <a:pt x="140" y="5797"/>
                    </a:lnTo>
                    <a:lnTo>
                      <a:pt x="80" y="5638"/>
                    </a:lnTo>
                    <a:lnTo>
                      <a:pt x="80" y="5638"/>
                    </a:lnTo>
                    <a:lnTo>
                      <a:pt x="40" y="5499"/>
                    </a:lnTo>
                    <a:lnTo>
                      <a:pt x="20" y="5359"/>
                    </a:lnTo>
                    <a:lnTo>
                      <a:pt x="0" y="5220"/>
                    </a:lnTo>
                    <a:lnTo>
                      <a:pt x="0" y="5080"/>
                    </a:lnTo>
                    <a:lnTo>
                      <a:pt x="20" y="4961"/>
                    </a:lnTo>
                    <a:lnTo>
                      <a:pt x="40" y="4821"/>
                    </a:lnTo>
                    <a:lnTo>
                      <a:pt x="80" y="4702"/>
                    </a:lnTo>
                    <a:lnTo>
                      <a:pt x="120" y="4562"/>
                    </a:lnTo>
                    <a:lnTo>
                      <a:pt x="179" y="4443"/>
                    </a:lnTo>
                    <a:lnTo>
                      <a:pt x="259" y="4323"/>
                    </a:lnTo>
                    <a:lnTo>
                      <a:pt x="339" y="4224"/>
                    </a:lnTo>
                    <a:lnTo>
                      <a:pt x="438" y="4124"/>
                    </a:lnTo>
                    <a:lnTo>
                      <a:pt x="538" y="4024"/>
                    </a:lnTo>
                    <a:lnTo>
                      <a:pt x="658" y="3925"/>
                    </a:lnTo>
                    <a:lnTo>
                      <a:pt x="777" y="3865"/>
                    </a:lnTo>
                    <a:lnTo>
                      <a:pt x="897" y="3785"/>
                    </a:lnTo>
                    <a:lnTo>
                      <a:pt x="897" y="3785"/>
                    </a:lnTo>
                    <a:lnTo>
                      <a:pt x="817" y="3506"/>
                    </a:lnTo>
                    <a:lnTo>
                      <a:pt x="757" y="3208"/>
                    </a:lnTo>
                    <a:lnTo>
                      <a:pt x="737" y="2929"/>
                    </a:lnTo>
                    <a:lnTo>
                      <a:pt x="757" y="2650"/>
                    </a:lnTo>
                    <a:lnTo>
                      <a:pt x="797" y="2371"/>
                    </a:lnTo>
                    <a:lnTo>
                      <a:pt x="877" y="2092"/>
                    </a:lnTo>
                    <a:lnTo>
                      <a:pt x="956" y="1833"/>
                    </a:lnTo>
                    <a:lnTo>
                      <a:pt x="1096" y="1574"/>
                    </a:lnTo>
                    <a:lnTo>
                      <a:pt x="1235" y="1335"/>
                    </a:lnTo>
                    <a:lnTo>
                      <a:pt x="1415" y="1116"/>
                    </a:lnTo>
                    <a:lnTo>
                      <a:pt x="1614" y="897"/>
                    </a:lnTo>
                    <a:lnTo>
                      <a:pt x="1833" y="698"/>
                    </a:lnTo>
                    <a:lnTo>
                      <a:pt x="2072" y="538"/>
                    </a:lnTo>
                    <a:lnTo>
                      <a:pt x="2331" y="379"/>
                    </a:lnTo>
                    <a:lnTo>
                      <a:pt x="2610" y="239"/>
                    </a:lnTo>
                    <a:lnTo>
                      <a:pt x="2909" y="140"/>
                    </a:lnTo>
                    <a:lnTo>
                      <a:pt x="2909" y="140"/>
                    </a:lnTo>
                    <a:lnTo>
                      <a:pt x="3207" y="60"/>
                    </a:lnTo>
                    <a:lnTo>
                      <a:pt x="3526" y="20"/>
                    </a:lnTo>
                    <a:lnTo>
                      <a:pt x="3825" y="0"/>
                    </a:lnTo>
                    <a:lnTo>
                      <a:pt x="4124" y="20"/>
                    </a:lnTo>
                    <a:lnTo>
                      <a:pt x="4423" y="40"/>
                    </a:lnTo>
                    <a:lnTo>
                      <a:pt x="4721" y="120"/>
                    </a:lnTo>
                    <a:lnTo>
                      <a:pt x="5000" y="199"/>
                    </a:lnTo>
                    <a:lnTo>
                      <a:pt x="5279" y="319"/>
                    </a:lnTo>
                    <a:lnTo>
                      <a:pt x="5538" y="458"/>
                    </a:lnTo>
                    <a:lnTo>
                      <a:pt x="5777" y="618"/>
                    </a:lnTo>
                    <a:lnTo>
                      <a:pt x="6016" y="797"/>
                    </a:lnTo>
                    <a:lnTo>
                      <a:pt x="6216" y="996"/>
                    </a:lnTo>
                    <a:lnTo>
                      <a:pt x="6415" y="1215"/>
                    </a:lnTo>
                    <a:lnTo>
                      <a:pt x="6574" y="1474"/>
                    </a:lnTo>
                    <a:lnTo>
                      <a:pt x="6714" y="1733"/>
                    </a:lnTo>
                    <a:lnTo>
                      <a:pt x="6833" y="1992"/>
                    </a:lnTo>
                    <a:lnTo>
                      <a:pt x="6833" y="1992"/>
                    </a:lnTo>
                    <a:lnTo>
                      <a:pt x="6893" y="2212"/>
                    </a:lnTo>
                    <a:lnTo>
                      <a:pt x="6933" y="2431"/>
                    </a:lnTo>
                    <a:lnTo>
                      <a:pt x="6973" y="2630"/>
                    </a:lnTo>
                    <a:lnTo>
                      <a:pt x="6973" y="2849"/>
                    </a:lnTo>
                    <a:lnTo>
                      <a:pt x="6973" y="3048"/>
                    </a:lnTo>
                    <a:lnTo>
                      <a:pt x="6953" y="3247"/>
                    </a:lnTo>
                    <a:lnTo>
                      <a:pt x="6913" y="3447"/>
                    </a:lnTo>
                    <a:lnTo>
                      <a:pt x="6873" y="3646"/>
                    </a:lnTo>
                    <a:lnTo>
                      <a:pt x="6873" y="3646"/>
                    </a:lnTo>
                    <a:lnTo>
                      <a:pt x="7072" y="3646"/>
                    </a:lnTo>
                    <a:lnTo>
                      <a:pt x="7291" y="3646"/>
                    </a:lnTo>
                    <a:lnTo>
                      <a:pt x="7490" y="3666"/>
                    </a:lnTo>
                    <a:lnTo>
                      <a:pt x="7690" y="3706"/>
                    </a:lnTo>
                    <a:lnTo>
                      <a:pt x="7889" y="3765"/>
                    </a:lnTo>
                    <a:lnTo>
                      <a:pt x="8068" y="3825"/>
                    </a:lnTo>
                    <a:lnTo>
                      <a:pt x="8247" y="3925"/>
                    </a:lnTo>
                    <a:lnTo>
                      <a:pt x="8427" y="4004"/>
                    </a:lnTo>
                    <a:lnTo>
                      <a:pt x="8586" y="4124"/>
                    </a:lnTo>
                    <a:lnTo>
                      <a:pt x="8745" y="4243"/>
                    </a:lnTo>
                    <a:lnTo>
                      <a:pt x="8885" y="4383"/>
                    </a:lnTo>
                    <a:lnTo>
                      <a:pt x="9024" y="4522"/>
                    </a:lnTo>
                    <a:lnTo>
                      <a:pt x="9144" y="4682"/>
                    </a:lnTo>
                    <a:lnTo>
                      <a:pt x="9244" y="4841"/>
                    </a:lnTo>
                    <a:lnTo>
                      <a:pt x="9343" y="5020"/>
                    </a:lnTo>
                    <a:lnTo>
                      <a:pt x="9423" y="5220"/>
                    </a:lnTo>
                    <a:lnTo>
                      <a:pt x="9423" y="5220"/>
                    </a:lnTo>
                    <a:lnTo>
                      <a:pt x="9483" y="5439"/>
                    </a:lnTo>
                    <a:lnTo>
                      <a:pt x="9522" y="5658"/>
                    </a:lnTo>
                    <a:lnTo>
                      <a:pt x="9542" y="5877"/>
                    </a:lnTo>
                    <a:lnTo>
                      <a:pt x="9522" y="6116"/>
                    </a:lnTo>
                    <a:lnTo>
                      <a:pt x="9502" y="6315"/>
                    </a:lnTo>
                    <a:lnTo>
                      <a:pt x="9443" y="6534"/>
                    </a:lnTo>
                    <a:lnTo>
                      <a:pt x="9363" y="6754"/>
                    </a:lnTo>
                    <a:lnTo>
                      <a:pt x="9263" y="6933"/>
                    </a:lnTo>
                    <a:lnTo>
                      <a:pt x="9144" y="7132"/>
                    </a:lnTo>
                    <a:lnTo>
                      <a:pt x="9024" y="7311"/>
                    </a:lnTo>
                    <a:lnTo>
                      <a:pt x="8865" y="7471"/>
                    </a:lnTo>
                    <a:lnTo>
                      <a:pt x="8686" y="7630"/>
                    </a:lnTo>
                    <a:lnTo>
                      <a:pt x="8506" y="7770"/>
                    </a:lnTo>
                    <a:lnTo>
                      <a:pt x="8307" y="7889"/>
                    </a:lnTo>
                    <a:lnTo>
                      <a:pt x="8088" y="7989"/>
                    </a:lnTo>
                    <a:lnTo>
                      <a:pt x="7849" y="8068"/>
                    </a:lnTo>
                    <a:lnTo>
                      <a:pt x="7849" y="8068"/>
                    </a:lnTo>
                    <a:lnTo>
                      <a:pt x="7610" y="8128"/>
                    </a:lnTo>
                    <a:lnTo>
                      <a:pt x="7371" y="8168"/>
                    </a:lnTo>
                    <a:lnTo>
                      <a:pt x="7132" y="8188"/>
                    </a:lnTo>
                    <a:lnTo>
                      <a:pt x="6893" y="8168"/>
                    </a:lnTo>
                    <a:lnTo>
                      <a:pt x="6654" y="8148"/>
                    </a:lnTo>
                    <a:lnTo>
                      <a:pt x="6415" y="8088"/>
                    </a:lnTo>
                    <a:lnTo>
                      <a:pt x="6196" y="8028"/>
                    </a:lnTo>
                    <a:lnTo>
                      <a:pt x="5976" y="7929"/>
                    </a:lnTo>
                    <a:lnTo>
                      <a:pt x="5777" y="7829"/>
                    </a:lnTo>
                    <a:lnTo>
                      <a:pt x="5598" y="7690"/>
                    </a:lnTo>
                    <a:lnTo>
                      <a:pt x="5419" y="7550"/>
                    </a:lnTo>
                    <a:lnTo>
                      <a:pt x="5239" y="7391"/>
                    </a:lnTo>
                    <a:lnTo>
                      <a:pt x="5100" y="7232"/>
                    </a:lnTo>
                    <a:lnTo>
                      <a:pt x="4960" y="7032"/>
                    </a:lnTo>
                    <a:lnTo>
                      <a:pt x="4861" y="6833"/>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47"/>
              <p:cNvSpPr/>
              <p:nvPr/>
            </p:nvSpPr>
            <p:spPr>
              <a:xfrm>
                <a:off x="6010775" y="3947925"/>
                <a:ext cx="44350" cy="34875"/>
              </a:xfrm>
              <a:custGeom>
                <a:rect b="b" l="l" r="r" t="t"/>
                <a:pathLst>
                  <a:path extrusionOk="0" h="1395" w="1774">
                    <a:moveTo>
                      <a:pt x="1016" y="0"/>
                    </a:moveTo>
                    <a:lnTo>
                      <a:pt x="837" y="20"/>
                    </a:lnTo>
                    <a:lnTo>
                      <a:pt x="657" y="60"/>
                    </a:lnTo>
                    <a:lnTo>
                      <a:pt x="498" y="120"/>
                    </a:lnTo>
                    <a:lnTo>
                      <a:pt x="339" y="199"/>
                    </a:lnTo>
                    <a:lnTo>
                      <a:pt x="219" y="299"/>
                    </a:lnTo>
                    <a:lnTo>
                      <a:pt x="120" y="419"/>
                    </a:lnTo>
                    <a:lnTo>
                      <a:pt x="60" y="558"/>
                    </a:lnTo>
                    <a:lnTo>
                      <a:pt x="20" y="678"/>
                    </a:lnTo>
                    <a:lnTo>
                      <a:pt x="0" y="817"/>
                    </a:lnTo>
                    <a:lnTo>
                      <a:pt x="40" y="956"/>
                    </a:lnTo>
                    <a:lnTo>
                      <a:pt x="100" y="1076"/>
                    </a:lnTo>
                    <a:lnTo>
                      <a:pt x="199" y="1196"/>
                    </a:lnTo>
                    <a:lnTo>
                      <a:pt x="299" y="1275"/>
                    </a:lnTo>
                    <a:lnTo>
                      <a:pt x="438" y="1335"/>
                    </a:lnTo>
                    <a:lnTo>
                      <a:pt x="598" y="1375"/>
                    </a:lnTo>
                    <a:lnTo>
                      <a:pt x="757" y="1395"/>
                    </a:lnTo>
                    <a:lnTo>
                      <a:pt x="936" y="1395"/>
                    </a:lnTo>
                    <a:lnTo>
                      <a:pt x="1116" y="1355"/>
                    </a:lnTo>
                    <a:lnTo>
                      <a:pt x="1275" y="1295"/>
                    </a:lnTo>
                    <a:lnTo>
                      <a:pt x="1434" y="1196"/>
                    </a:lnTo>
                    <a:lnTo>
                      <a:pt x="1554" y="1096"/>
                    </a:lnTo>
                    <a:lnTo>
                      <a:pt x="1654" y="976"/>
                    </a:lnTo>
                    <a:lnTo>
                      <a:pt x="1733" y="857"/>
                    </a:lnTo>
                    <a:lnTo>
                      <a:pt x="1773" y="717"/>
                    </a:lnTo>
                    <a:lnTo>
                      <a:pt x="1773" y="578"/>
                    </a:lnTo>
                    <a:lnTo>
                      <a:pt x="1733" y="439"/>
                    </a:lnTo>
                    <a:lnTo>
                      <a:pt x="1673" y="319"/>
                    </a:lnTo>
                    <a:lnTo>
                      <a:pt x="1594" y="219"/>
                    </a:lnTo>
                    <a:lnTo>
                      <a:pt x="1474" y="120"/>
                    </a:lnTo>
                    <a:lnTo>
                      <a:pt x="1335" y="60"/>
                    </a:lnTo>
                    <a:lnTo>
                      <a:pt x="1175"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47"/>
              <p:cNvSpPr/>
              <p:nvPr/>
            </p:nvSpPr>
            <p:spPr>
              <a:xfrm>
                <a:off x="6010775" y="3947925"/>
                <a:ext cx="44350" cy="34875"/>
              </a:xfrm>
              <a:custGeom>
                <a:rect b="b" l="l" r="r" t="t"/>
                <a:pathLst>
                  <a:path extrusionOk="0" fill="none" h="1395" w="1774">
                    <a:moveTo>
                      <a:pt x="1116" y="1355"/>
                    </a:moveTo>
                    <a:lnTo>
                      <a:pt x="1116" y="1355"/>
                    </a:lnTo>
                    <a:lnTo>
                      <a:pt x="1275" y="1295"/>
                    </a:lnTo>
                    <a:lnTo>
                      <a:pt x="1434" y="1196"/>
                    </a:lnTo>
                    <a:lnTo>
                      <a:pt x="1554" y="1096"/>
                    </a:lnTo>
                    <a:lnTo>
                      <a:pt x="1654" y="976"/>
                    </a:lnTo>
                    <a:lnTo>
                      <a:pt x="1733" y="857"/>
                    </a:lnTo>
                    <a:lnTo>
                      <a:pt x="1773" y="717"/>
                    </a:lnTo>
                    <a:lnTo>
                      <a:pt x="1773" y="578"/>
                    </a:lnTo>
                    <a:lnTo>
                      <a:pt x="1733" y="439"/>
                    </a:lnTo>
                    <a:lnTo>
                      <a:pt x="1733" y="439"/>
                    </a:lnTo>
                    <a:lnTo>
                      <a:pt x="1673" y="319"/>
                    </a:lnTo>
                    <a:lnTo>
                      <a:pt x="1594" y="219"/>
                    </a:lnTo>
                    <a:lnTo>
                      <a:pt x="1474" y="120"/>
                    </a:lnTo>
                    <a:lnTo>
                      <a:pt x="1335" y="60"/>
                    </a:lnTo>
                    <a:lnTo>
                      <a:pt x="1175" y="20"/>
                    </a:lnTo>
                    <a:lnTo>
                      <a:pt x="1016" y="0"/>
                    </a:lnTo>
                    <a:lnTo>
                      <a:pt x="837" y="20"/>
                    </a:lnTo>
                    <a:lnTo>
                      <a:pt x="657" y="60"/>
                    </a:lnTo>
                    <a:lnTo>
                      <a:pt x="657" y="60"/>
                    </a:lnTo>
                    <a:lnTo>
                      <a:pt x="498" y="120"/>
                    </a:lnTo>
                    <a:lnTo>
                      <a:pt x="339" y="199"/>
                    </a:lnTo>
                    <a:lnTo>
                      <a:pt x="219" y="299"/>
                    </a:lnTo>
                    <a:lnTo>
                      <a:pt x="120" y="419"/>
                    </a:lnTo>
                    <a:lnTo>
                      <a:pt x="60" y="558"/>
                    </a:lnTo>
                    <a:lnTo>
                      <a:pt x="20" y="678"/>
                    </a:lnTo>
                    <a:lnTo>
                      <a:pt x="0" y="817"/>
                    </a:lnTo>
                    <a:lnTo>
                      <a:pt x="40" y="956"/>
                    </a:lnTo>
                    <a:lnTo>
                      <a:pt x="40" y="956"/>
                    </a:lnTo>
                    <a:lnTo>
                      <a:pt x="100" y="1076"/>
                    </a:lnTo>
                    <a:lnTo>
                      <a:pt x="199" y="1196"/>
                    </a:lnTo>
                    <a:lnTo>
                      <a:pt x="299" y="1275"/>
                    </a:lnTo>
                    <a:lnTo>
                      <a:pt x="438" y="1335"/>
                    </a:lnTo>
                    <a:lnTo>
                      <a:pt x="598" y="1375"/>
                    </a:lnTo>
                    <a:lnTo>
                      <a:pt x="757" y="1395"/>
                    </a:lnTo>
                    <a:lnTo>
                      <a:pt x="936" y="1395"/>
                    </a:lnTo>
                    <a:lnTo>
                      <a:pt x="1116" y="13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47"/>
              <p:cNvSpPr/>
              <p:nvPr/>
            </p:nvSpPr>
            <p:spPr>
              <a:xfrm>
                <a:off x="5886250" y="3817925"/>
                <a:ext cx="118075" cy="88175"/>
              </a:xfrm>
              <a:custGeom>
                <a:rect b="b" l="l" r="r" t="t"/>
                <a:pathLst>
                  <a:path extrusionOk="0" h="3527" w="4723">
                    <a:moveTo>
                      <a:pt x="2073" y="1"/>
                    </a:moveTo>
                    <a:lnTo>
                      <a:pt x="1853" y="41"/>
                    </a:lnTo>
                    <a:lnTo>
                      <a:pt x="1634" y="81"/>
                    </a:lnTo>
                    <a:lnTo>
                      <a:pt x="1435" y="120"/>
                    </a:lnTo>
                    <a:lnTo>
                      <a:pt x="1037" y="260"/>
                    </a:lnTo>
                    <a:lnTo>
                      <a:pt x="698" y="419"/>
                    </a:lnTo>
                    <a:lnTo>
                      <a:pt x="399" y="579"/>
                    </a:lnTo>
                    <a:lnTo>
                      <a:pt x="180" y="718"/>
                    </a:lnTo>
                    <a:lnTo>
                      <a:pt x="1" y="838"/>
                    </a:lnTo>
                    <a:lnTo>
                      <a:pt x="260" y="798"/>
                    </a:lnTo>
                    <a:lnTo>
                      <a:pt x="499" y="778"/>
                    </a:lnTo>
                    <a:lnTo>
                      <a:pt x="718" y="75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364" y="1614"/>
                    </a:lnTo>
                    <a:lnTo>
                      <a:pt x="4105" y="1515"/>
                    </a:lnTo>
                    <a:lnTo>
                      <a:pt x="3846" y="1375"/>
                    </a:lnTo>
                    <a:lnTo>
                      <a:pt x="3607" y="1216"/>
                    </a:lnTo>
                    <a:lnTo>
                      <a:pt x="3407" y="1037"/>
                    </a:lnTo>
                    <a:lnTo>
                      <a:pt x="3208" y="838"/>
                    </a:lnTo>
                    <a:lnTo>
                      <a:pt x="3049" y="598"/>
                    </a:lnTo>
                    <a:lnTo>
                      <a:pt x="2909" y="339"/>
                    </a:lnTo>
                    <a:lnTo>
                      <a:pt x="2810" y="41"/>
                    </a:lnTo>
                    <a:lnTo>
                      <a:pt x="2551"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47"/>
              <p:cNvSpPr/>
              <p:nvPr/>
            </p:nvSpPr>
            <p:spPr>
              <a:xfrm>
                <a:off x="5886250" y="3817925"/>
                <a:ext cx="118075" cy="88175"/>
              </a:xfrm>
              <a:custGeom>
                <a:rect b="b" l="l" r="r" t="t"/>
                <a:pathLst>
                  <a:path extrusionOk="0" fill="none" h="3527" w="4723">
                    <a:moveTo>
                      <a:pt x="2312" y="1"/>
                    </a:moveTo>
                    <a:lnTo>
                      <a:pt x="2312" y="1"/>
                    </a:lnTo>
                    <a:lnTo>
                      <a:pt x="2073" y="1"/>
                    </a:lnTo>
                    <a:lnTo>
                      <a:pt x="1853" y="41"/>
                    </a:lnTo>
                    <a:lnTo>
                      <a:pt x="1634" y="81"/>
                    </a:lnTo>
                    <a:lnTo>
                      <a:pt x="1435" y="120"/>
                    </a:lnTo>
                    <a:lnTo>
                      <a:pt x="1037" y="260"/>
                    </a:lnTo>
                    <a:lnTo>
                      <a:pt x="698" y="419"/>
                    </a:lnTo>
                    <a:lnTo>
                      <a:pt x="399" y="579"/>
                    </a:lnTo>
                    <a:lnTo>
                      <a:pt x="180" y="718"/>
                    </a:lnTo>
                    <a:lnTo>
                      <a:pt x="1" y="838"/>
                    </a:lnTo>
                    <a:lnTo>
                      <a:pt x="1" y="838"/>
                    </a:lnTo>
                    <a:lnTo>
                      <a:pt x="260" y="798"/>
                    </a:lnTo>
                    <a:lnTo>
                      <a:pt x="499" y="778"/>
                    </a:lnTo>
                    <a:lnTo>
                      <a:pt x="718" y="758"/>
                    </a:lnTo>
                    <a:lnTo>
                      <a:pt x="957" y="738"/>
                    </a:lnTo>
                    <a:lnTo>
                      <a:pt x="957" y="738"/>
                    </a:lnTo>
                    <a:lnTo>
                      <a:pt x="1196" y="758"/>
                    </a:lnTo>
                    <a:lnTo>
                      <a:pt x="1435" y="778"/>
                    </a:lnTo>
                    <a:lnTo>
                      <a:pt x="1674" y="818"/>
                    </a:lnTo>
                    <a:lnTo>
                      <a:pt x="1893" y="857"/>
                    </a:lnTo>
                    <a:lnTo>
                      <a:pt x="2093" y="937"/>
                    </a:lnTo>
                    <a:lnTo>
                      <a:pt x="2272" y="997"/>
                    </a:lnTo>
                    <a:lnTo>
                      <a:pt x="2451" y="1077"/>
                    </a:lnTo>
                    <a:lnTo>
                      <a:pt x="2630" y="1176"/>
                    </a:lnTo>
                    <a:lnTo>
                      <a:pt x="2790" y="1276"/>
                    </a:lnTo>
                    <a:lnTo>
                      <a:pt x="2929" y="1395"/>
                    </a:lnTo>
                    <a:lnTo>
                      <a:pt x="3208" y="1634"/>
                    </a:lnTo>
                    <a:lnTo>
                      <a:pt x="3427" y="1873"/>
                    </a:lnTo>
                    <a:lnTo>
                      <a:pt x="3626" y="2132"/>
                    </a:lnTo>
                    <a:lnTo>
                      <a:pt x="3786" y="2391"/>
                    </a:lnTo>
                    <a:lnTo>
                      <a:pt x="3925" y="2650"/>
                    </a:lnTo>
                    <a:lnTo>
                      <a:pt x="4025" y="2889"/>
                    </a:lnTo>
                    <a:lnTo>
                      <a:pt x="4124" y="3089"/>
                    </a:lnTo>
                    <a:lnTo>
                      <a:pt x="4204" y="3407"/>
                    </a:lnTo>
                    <a:lnTo>
                      <a:pt x="4244" y="3527"/>
                    </a:lnTo>
                    <a:lnTo>
                      <a:pt x="4244" y="3527"/>
                    </a:lnTo>
                    <a:lnTo>
                      <a:pt x="4344" y="3407"/>
                    </a:lnTo>
                    <a:lnTo>
                      <a:pt x="4463" y="3248"/>
                    </a:lnTo>
                    <a:lnTo>
                      <a:pt x="4563" y="3069"/>
                    </a:lnTo>
                    <a:lnTo>
                      <a:pt x="4642" y="2830"/>
                    </a:lnTo>
                    <a:lnTo>
                      <a:pt x="4702" y="2571"/>
                    </a:lnTo>
                    <a:lnTo>
                      <a:pt x="4722" y="2292"/>
                    </a:lnTo>
                    <a:lnTo>
                      <a:pt x="4702" y="1993"/>
                    </a:lnTo>
                    <a:lnTo>
                      <a:pt x="4682" y="1854"/>
                    </a:lnTo>
                    <a:lnTo>
                      <a:pt x="4642" y="1694"/>
                    </a:lnTo>
                    <a:lnTo>
                      <a:pt x="4642" y="1694"/>
                    </a:lnTo>
                    <a:lnTo>
                      <a:pt x="4364" y="1614"/>
                    </a:lnTo>
                    <a:lnTo>
                      <a:pt x="4105" y="1515"/>
                    </a:lnTo>
                    <a:lnTo>
                      <a:pt x="3846" y="1375"/>
                    </a:lnTo>
                    <a:lnTo>
                      <a:pt x="3607" y="1216"/>
                    </a:lnTo>
                    <a:lnTo>
                      <a:pt x="3407" y="1037"/>
                    </a:lnTo>
                    <a:lnTo>
                      <a:pt x="3208" y="838"/>
                    </a:lnTo>
                    <a:lnTo>
                      <a:pt x="3049" y="598"/>
                    </a:lnTo>
                    <a:lnTo>
                      <a:pt x="2909" y="339"/>
                    </a:lnTo>
                    <a:lnTo>
                      <a:pt x="2909" y="339"/>
                    </a:lnTo>
                    <a:lnTo>
                      <a:pt x="2810" y="41"/>
                    </a:lnTo>
                    <a:lnTo>
                      <a:pt x="2810" y="41"/>
                    </a:lnTo>
                    <a:lnTo>
                      <a:pt x="2551" y="1"/>
                    </a:lnTo>
                    <a:lnTo>
                      <a:pt x="231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47"/>
              <p:cNvSpPr/>
              <p:nvPr/>
            </p:nvSpPr>
            <p:spPr>
              <a:xfrm>
                <a:off x="5756775" y="3879700"/>
                <a:ext cx="232600" cy="217150"/>
              </a:xfrm>
              <a:custGeom>
                <a:rect b="b" l="l" r="r" t="t"/>
                <a:pathLst>
                  <a:path extrusionOk="0" h="8686" w="9304">
                    <a:moveTo>
                      <a:pt x="2132" y="0"/>
                    </a:moveTo>
                    <a:lnTo>
                      <a:pt x="1893" y="40"/>
                    </a:lnTo>
                    <a:lnTo>
                      <a:pt x="1654" y="120"/>
                    </a:lnTo>
                    <a:lnTo>
                      <a:pt x="1435" y="199"/>
                    </a:lnTo>
                    <a:lnTo>
                      <a:pt x="1216" y="299"/>
                    </a:lnTo>
                    <a:lnTo>
                      <a:pt x="1016" y="418"/>
                    </a:lnTo>
                    <a:lnTo>
                      <a:pt x="837" y="558"/>
                    </a:lnTo>
                    <a:lnTo>
                      <a:pt x="678" y="697"/>
                    </a:lnTo>
                    <a:lnTo>
                      <a:pt x="518" y="877"/>
                    </a:lnTo>
                    <a:lnTo>
                      <a:pt x="379" y="1056"/>
                    </a:lnTo>
                    <a:lnTo>
                      <a:pt x="259" y="1235"/>
                    </a:lnTo>
                    <a:lnTo>
                      <a:pt x="160" y="1434"/>
                    </a:lnTo>
                    <a:lnTo>
                      <a:pt x="100" y="1654"/>
                    </a:lnTo>
                    <a:lnTo>
                      <a:pt x="40" y="1853"/>
                    </a:lnTo>
                    <a:lnTo>
                      <a:pt x="0" y="2092"/>
                    </a:lnTo>
                    <a:lnTo>
                      <a:pt x="0" y="2311"/>
                    </a:lnTo>
                    <a:lnTo>
                      <a:pt x="20" y="2550"/>
                    </a:lnTo>
                    <a:lnTo>
                      <a:pt x="60" y="2749"/>
                    </a:lnTo>
                    <a:lnTo>
                      <a:pt x="120" y="2928"/>
                    </a:lnTo>
                    <a:lnTo>
                      <a:pt x="180" y="3108"/>
                    </a:lnTo>
                    <a:lnTo>
                      <a:pt x="279" y="3287"/>
                    </a:lnTo>
                    <a:lnTo>
                      <a:pt x="379" y="3446"/>
                    </a:lnTo>
                    <a:lnTo>
                      <a:pt x="478" y="3606"/>
                    </a:lnTo>
                    <a:lnTo>
                      <a:pt x="618" y="3765"/>
                    </a:lnTo>
                    <a:lnTo>
                      <a:pt x="757" y="3905"/>
                    </a:lnTo>
                    <a:lnTo>
                      <a:pt x="917" y="4024"/>
                    </a:lnTo>
                    <a:lnTo>
                      <a:pt x="1076" y="4124"/>
                    </a:lnTo>
                    <a:lnTo>
                      <a:pt x="1235" y="4223"/>
                    </a:lnTo>
                    <a:lnTo>
                      <a:pt x="1415" y="4323"/>
                    </a:lnTo>
                    <a:lnTo>
                      <a:pt x="1614" y="4383"/>
                    </a:lnTo>
                    <a:lnTo>
                      <a:pt x="1813" y="4442"/>
                    </a:lnTo>
                    <a:lnTo>
                      <a:pt x="2012" y="4482"/>
                    </a:lnTo>
                    <a:lnTo>
                      <a:pt x="2212" y="4522"/>
                    </a:lnTo>
                    <a:lnTo>
                      <a:pt x="2132" y="4701"/>
                    </a:lnTo>
                    <a:lnTo>
                      <a:pt x="2052" y="4901"/>
                    </a:lnTo>
                    <a:lnTo>
                      <a:pt x="1992" y="5100"/>
                    </a:lnTo>
                    <a:lnTo>
                      <a:pt x="1933" y="5299"/>
                    </a:lnTo>
                    <a:lnTo>
                      <a:pt x="1913" y="5498"/>
                    </a:lnTo>
                    <a:lnTo>
                      <a:pt x="1893" y="5717"/>
                    </a:lnTo>
                    <a:lnTo>
                      <a:pt x="1893" y="5937"/>
                    </a:lnTo>
                    <a:lnTo>
                      <a:pt x="1913" y="6156"/>
                    </a:lnTo>
                    <a:lnTo>
                      <a:pt x="1973" y="6435"/>
                    </a:lnTo>
                    <a:lnTo>
                      <a:pt x="2072" y="6713"/>
                    </a:lnTo>
                    <a:lnTo>
                      <a:pt x="2172" y="6992"/>
                    </a:lnTo>
                    <a:lnTo>
                      <a:pt x="2311" y="7231"/>
                    </a:lnTo>
                    <a:lnTo>
                      <a:pt x="2490" y="7470"/>
                    </a:lnTo>
                    <a:lnTo>
                      <a:pt x="2670" y="7690"/>
                    </a:lnTo>
                    <a:lnTo>
                      <a:pt x="2869" y="7889"/>
                    </a:lnTo>
                    <a:lnTo>
                      <a:pt x="3108" y="8068"/>
                    </a:lnTo>
                    <a:lnTo>
                      <a:pt x="3347" y="8227"/>
                    </a:lnTo>
                    <a:lnTo>
                      <a:pt x="3606" y="8367"/>
                    </a:lnTo>
                    <a:lnTo>
                      <a:pt x="3885" y="8486"/>
                    </a:lnTo>
                    <a:lnTo>
                      <a:pt x="4164" y="8566"/>
                    </a:lnTo>
                    <a:lnTo>
                      <a:pt x="4463" y="8626"/>
                    </a:lnTo>
                    <a:lnTo>
                      <a:pt x="4781" y="8666"/>
                    </a:lnTo>
                    <a:lnTo>
                      <a:pt x="5080" y="8686"/>
                    </a:lnTo>
                    <a:lnTo>
                      <a:pt x="5399" y="8646"/>
                    </a:lnTo>
                    <a:lnTo>
                      <a:pt x="5718" y="8606"/>
                    </a:lnTo>
                    <a:lnTo>
                      <a:pt x="6017" y="8526"/>
                    </a:lnTo>
                    <a:lnTo>
                      <a:pt x="6315" y="8407"/>
                    </a:lnTo>
                    <a:lnTo>
                      <a:pt x="6574" y="8287"/>
                    </a:lnTo>
                    <a:lnTo>
                      <a:pt x="6833" y="8128"/>
                    </a:lnTo>
                    <a:lnTo>
                      <a:pt x="7072" y="7968"/>
                    </a:lnTo>
                    <a:lnTo>
                      <a:pt x="7272" y="7769"/>
                    </a:lnTo>
                    <a:lnTo>
                      <a:pt x="7471" y="7550"/>
                    </a:lnTo>
                    <a:lnTo>
                      <a:pt x="7650" y="7331"/>
                    </a:lnTo>
                    <a:lnTo>
                      <a:pt x="7789" y="7092"/>
                    </a:lnTo>
                    <a:lnTo>
                      <a:pt x="7909" y="6833"/>
                    </a:lnTo>
                    <a:lnTo>
                      <a:pt x="8009" y="6574"/>
                    </a:lnTo>
                    <a:lnTo>
                      <a:pt x="8088" y="6295"/>
                    </a:lnTo>
                    <a:lnTo>
                      <a:pt x="8128" y="6016"/>
                    </a:lnTo>
                    <a:lnTo>
                      <a:pt x="8128" y="5717"/>
                    </a:lnTo>
                    <a:lnTo>
                      <a:pt x="8108" y="5419"/>
                    </a:lnTo>
                    <a:lnTo>
                      <a:pt x="8248" y="5379"/>
                    </a:lnTo>
                    <a:lnTo>
                      <a:pt x="8387" y="5319"/>
                    </a:lnTo>
                    <a:lnTo>
                      <a:pt x="8507" y="5259"/>
                    </a:lnTo>
                    <a:lnTo>
                      <a:pt x="8626" y="5180"/>
                    </a:lnTo>
                    <a:lnTo>
                      <a:pt x="8746" y="5100"/>
                    </a:lnTo>
                    <a:lnTo>
                      <a:pt x="8845" y="5000"/>
                    </a:lnTo>
                    <a:lnTo>
                      <a:pt x="9025" y="4781"/>
                    </a:lnTo>
                    <a:lnTo>
                      <a:pt x="9104" y="4682"/>
                    </a:lnTo>
                    <a:lnTo>
                      <a:pt x="9164" y="4562"/>
                    </a:lnTo>
                    <a:lnTo>
                      <a:pt x="9204" y="4423"/>
                    </a:lnTo>
                    <a:lnTo>
                      <a:pt x="9244" y="4303"/>
                    </a:lnTo>
                    <a:lnTo>
                      <a:pt x="9284" y="4164"/>
                    </a:lnTo>
                    <a:lnTo>
                      <a:pt x="9303" y="4024"/>
                    </a:lnTo>
                    <a:lnTo>
                      <a:pt x="9303" y="3885"/>
                    </a:lnTo>
                    <a:lnTo>
                      <a:pt x="9284" y="3745"/>
                    </a:lnTo>
                    <a:lnTo>
                      <a:pt x="9244" y="3586"/>
                    </a:lnTo>
                    <a:lnTo>
                      <a:pt x="9204" y="3426"/>
                    </a:lnTo>
                    <a:lnTo>
                      <a:pt x="9144" y="3287"/>
                    </a:lnTo>
                    <a:lnTo>
                      <a:pt x="9064" y="3168"/>
                    </a:lnTo>
                    <a:lnTo>
                      <a:pt x="8985" y="3028"/>
                    </a:lnTo>
                    <a:lnTo>
                      <a:pt x="8885" y="2909"/>
                    </a:lnTo>
                    <a:lnTo>
                      <a:pt x="8766" y="2809"/>
                    </a:lnTo>
                    <a:lnTo>
                      <a:pt x="8646" y="2709"/>
                    </a:lnTo>
                    <a:lnTo>
                      <a:pt x="8527" y="2630"/>
                    </a:lnTo>
                    <a:lnTo>
                      <a:pt x="8387" y="2550"/>
                    </a:lnTo>
                    <a:lnTo>
                      <a:pt x="8228" y="2490"/>
                    </a:lnTo>
                    <a:lnTo>
                      <a:pt x="8068" y="2450"/>
                    </a:lnTo>
                    <a:lnTo>
                      <a:pt x="7909" y="2411"/>
                    </a:lnTo>
                    <a:lnTo>
                      <a:pt x="7750" y="2391"/>
                    </a:lnTo>
                    <a:lnTo>
                      <a:pt x="7411" y="2391"/>
                    </a:lnTo>
                    <a:lnTo>
                      <a:pt x="7232" y="2430"/>
                    </a:lnTo>
                    <a:lnTo>
                      <a:pt x="7052" y="2490"/>
                    </a:lnTo>
                    <a:lnTo>
                      <a:pt x="6873" y="2550"/>
                    </a:lnTo>
                    <a:lnTo>
                      <a:pt x="6714" y="2630"/>
                    </a:lnTo>
                    <a:lnTo>
                      <a:pt x="6574" y="2729"/>
                    </a:lnTo>
                    <a:lnTo>
                      <a:pt x="6435" y="2849"/>
                    </a:lnTo>
                    <a:lnTo>
                      <a:pt x="6315" y="2968"/>
                    </a:lnTo>
                    <a:lnTo>
                      <a:pt x="6216" y="3108"/>
                    </a:lnTo>
                    <a:lnTo>
                      <a:pt x="5877" y="3008"/>
                    </a:lnTo>
                    <a:lnTo>
                      <a:pt x="5518" y="2928"/>
                    </a:lnTo>
                    <a:lnTo>
                      <a:pt x="5160" y="2889"/>
                    </a:lnTo>
                    <a:lnTo>
                      <a:pt x="4781" y="2909"/>
                    </a:lnTo>
                    <a:lnTo>
                      <a:pt x="4841" y="2669"/>
                    </a:lnTo>
                    <a:lnTo>
                      <a:pt x="4881" y="2450"/>
                    </a:lnTo>
                    <a:lnTo>
                      <a:pt x="4881" y="2211"/>
                    </a:lnTo>
                    <a:lnTo>
                      <a:pt x="4861" y="1972"/>
                    </a:lnTo>
                    <a:lnTo>
                      <a:pt x="4821" y="1753"/>
                    </a:lnTo>
                    <a:lnTo>
                      <a:pt x="4761" y="1534"/>
                    </a:lnTo>
                    <a:lnTo>
                      <a:pt x="4662" y="1315"/>
                    </a:lnTo>
                    <a:lnTo>
                      <a:pt x="4562" y="1116"/>
                    </a:lnTo>
                    <a:lnTo>
                      <a:pt x="4423" y="936"/>
                    </a:lnTo>
                    <a:lnTo>
                      <a:pt x="4283" y="757"/>
                    </a:lnTo>
                    <a:lnTo>
                      <a:pt x="4124" y="618"/>
                    </a:lnTo>
                    <a:lnTo>
                      <a:pt x="3945" y="458"/>
                    </a:lnTo>
                    <a:lnTo>
                      <a:pt x="3746" y="339"/>
                    </a:lnTo>
                    <a:lnTo>
                      <a:pt x="3546" y="239"/>
                    </a:lnTo>
                    <a:lnTo>
                      <a:pt x="3327" y="140"/>
                    </a:lnTo>
                    <a:lnTo>
                      <a:pt x="3108" y="80"/>
                    </a:lnTo>
                    <a:lnTo>
                      <a:pt x="2869" y="2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47"/>
              <p:cNvSpPr/>
              <p:nvPr/>
            </p:nvSpPr>
            <p:spPr>
              <a:xfrm>
                <a:off x="5756775" y="3879700"/>
                <a:ext cx="232600" cy="217150"/>
              </a:xfrm>
              <a:custGeom>
                <a:rect b="b" l="l" r="r" t="t"/>
                <a:pathLst>
                  <a:path extrusionOk="0" fill="none" h="8686" w="9304">
                    <a:moveTo>
                      <a:pt x="4861" y="1972"/>
                    </a:moveTo>
                    <a:lnTo>
                      <a:pt x="4861" y="1972"/>
                    </a:lnTo>
                    <a:lnTo>
                      <a:pt x="4881" y="2211"/>
                    </a:lnTo>
                    <a:lnTo>
                      <a:pt x="4881" y="2450"/>
                    </a:lnTo>
                    <a:lnTo>
                      <a:pt x="4841" y="2669"/>
                    </a:lnTo>
                    <a:lnTo>
                      <a:pt x="4781" y="2909"/>
                    </a:lnTo>
                    <a:lnTo>
                      <a:pt x="4781" y="2909"/>
                    </a:lnTo>
                    <a:lnTo>
                      <a:pt x="5160" y="2889"/>
                    </a:lnTo>
                    <a:lnTo>
                      <a:pt x="5518" y="2928"/>
                    </a:lnTo>
                    <a:lnTo>
                      <a:pt x="5877" y="3008"/>
                    </a:lnTo>
                    <a:lnTo>
                      <a:pt x="6216" y="3108"/>
                    </a:lnTo>
                    <a:lnTo>
                      <a:pt x="6216" y="3108"/>
                    </a:lnTo>
                    <a:lnTo>
                      <a:pt x="6315" y="2968"/>
                    </a:lnTo>
                    <a:lnTo>
                      <a:pt x="6435" y="2849"/>
                    </a:lnTo>
                    <a:lnTo>
                      <a:pt x="6574" y="2729"/>
                    </a:lnTo>
                    <a:lnTo>
                      <a:pt x="6714" y="2630"/>
                    </a:lnTo>
                    <a:lnTo>
                      <a:pt x="6873" y="2550"/>
                    </a:lnTo>
                    <a:lnTo>
                      <a:pt x="7052" y="2490"/>
                    </a:lnTo>
                    <a:lnTo>
                      <a:pt x="7232" y="2430"/>
                    </a:lnTo>
                    <a:lnTo>
                      <a:pt x="7411" y="2391"/>
                    </a:lnTo>
                    <a:lnTo>
                      <a:pt x="7411" y="2391"/>
                    </a:lnTo>
                    <a:lnTo>
                      <a:pt x="7590" y="2391"/>
                    </a:lnTo>
                    <a:lnTo>
                      <a:pt x="7750" y="2391"/>
                    </a:lnTo>
                    <a:lnTo>
                      <a:pt x="7909" y="2411"/>
                    </a:lnTo>
                    <a:lnTo>
                      <a:pt x="8068" y="2450"/>
                    </a:lnTo>
                    <a:lnTo>
                      <a:pt x="8228" y="2490"/>
                    </a:lnTo>
                    <a:lnTo>
                      <a:pt x="8387" y="2550"/>
                    </a:lnTo>
                    <a:lnTo>
                      <a:pt x="8527" y="2630"/>
                    </a:lnTo>
                    <a:lnTo>
                      <a:pt x="8646" y="2709"/>
                    </a:lnTo>
                    <a:lnTo>
                      <a:pt x="8766" y="2809"/>
                    </a:lnTo>
                    <a:lnTo>
                      <a:pt x="8885" y="2909"/>
                    </a:lnTo>
                    <a:lnTo>
                      <a:pt x="8985" y="3028"/>
                    </a:lnTo>
                    <a:lnTo>
                      <a:pt x="9064" y="3168"/>
                    </a:lnTo>
                    <a:lnTo>
                      <a:pt x="9144" y="3287"/>
                    </a:lnTo>
                    <a:lnTo>
                      <a:pt x="9204" y="3426"/>
                    </a:lnTo>
                    <a:lnTo>
                      <a:pt x="9244" y="3586"/>
                    </a:lnTo>
                    <a:lnTo>
                      <a:pt x="9284" y="3745"/>
                    </a:lnTo>
                    <a:lnTo>
                      <a:pt x="9284" y="3745"/>
                    </a:lnTo>
                    <a:lnTo>
                      <a:pt x="9303" y="3885"/>
                    </a:lnTo>
                    <a:lnTo>
                      <a:pt x="9303" y="4024"/>
                    </a:lnTo>
                    <a:lnTo>
                      <a:pt x="9284" y="4164"/>
                    </a:lnTo>
                    <a:lnTo>
                      <a:pt x="9244" y="4303"/>
                    </a:lnTo>
                    <a:lnTo>
                      <a:pt x="9204" y="4423"/>
                    </a:lnTo>
                    <a:lnTo>
                      <a:pt x="9164" y="4562"/>
                    </a:lnTo>
                    <a:lnTo>
                      <a:pt x="9104" y="4682"/>
                    </a:lnTo>
                    <a:lnTo>
                      <a:pt x="9025" y="4781"/>
                    </a:lnTo>
                    <a:lnTo>
                      <a:pt x="8845" y="5000"/>
                    </a:lnTo>
                    <a:lnTo>
                      <a:pt x="8746" y="5100"/>
                    </a:lnTo>
                    <a:lnTo>
                      <a:pt x="8626" y="5180"/>
                    </a:lnTo>
                    <a:lnTo>
                      <a:pt x="8507" y="5259"/>
                    </a:lnTo>
                    <a:lnTo>
                      <a:pt x="8387" y="5319"/>
                    </a:lnTo>
                    <a:lnTo>
                      <a:pt x="8248" y="5379"/>
                    </a:lnTo>
                    <a:lnTo>
                      <a:pt x="8108" y="5419"/>
                    </a:lnTo>
                    <a:lnTo>
                      <a:pt x="8108" y="5419"/>
                    </a:lnTo>
                    <a:lnTo>
                      <a:pt x="8128" y="5717"/>
                    </a:lnTo>
                    <a:lnTo>
                      <a:pt x="8128" y="6016"/>
                    </a:lnTo>
                    <a:lnTo>
                      <a:pt x="8088" y="6295"/>
                    </a:lnTo>
                    <a:lnTo>
                      <a:pt x="8009" y="6574"/>
                    </a:lnTo>
                    <a:lnTo>
                      <a:pt x="7909" y="6833"/>
                    </a:lnTo>
                    <a:lnTo>
                      <a:pt x="7789" y="7092"/>
                    </a:lnTo>
                    <a:lnTo>
                      <a:pt x="7650" y="7331"/>
                    </a:lnTo>
                    <a:lnTo>
                      <a:pt x="7471" y="7550"/>
                    </a:lnTo>
                    <a:lnTo>
                      <a:pt x="7272" y="7769"/>
                    </a:lnTo>
                    <a:lnTo>
                      <a:pt x="7072" y="7968"/>
                    </a:lnTo>
                    <a:lnTo>
                      <a:pt x="6833" y="8128"/>
                    </a:lnTo>
                    <a:lnTo>
                      <a:pt x="6574" y="8287"/>
                    </a:lnTo>
                    <a:lnTo>
                      <a:pt x="6315" y="8407"/>
                    </a:lnTo>
                    <a:lnTo>
                      <a:pt x="6017" y="8526"/>
                    </a:lnTo>
                    <a:lnTo>
                      <a:pt x="5718" y="8606"/>
                    </a:lnTo>
                    <a:lnTo>
                      <a:pt x="5399" y="8646"/>
                    </a:lnTo>
                    <a:lnTo>
                      <a:pt x="5399" y="8646"/>
                    </a:lnTo>
                    <a:lnTo>
                      <a:pt x="5080" y="8686"/>
                    </a:lnTo>
                    <a:lnTo>
                      <a:pt x="4781" y="8666"/>
                    </a:lnTo>
                    <a:lnTo>
                      <a:pt x="4463" y="8626"/>
                    </a:lnTo>
                    <a:lnTo>
                      <a:pt x="4164" y="8566"/>
                    </a:lnTo>
                    <a:lnTo>
                      <a:pt x="3885" y="8486"/>
                    </a:lnTo>
                    <a:lnTo>
                      <a:pt x="3606" y="8367"/>
                    </a:lnTo>
                    <a:lnTo>
                      <a:pt x="3347" y="8227"/>
                    </a:lnTo>
                    <a:lnTo>
                      <a:pt x="3108" y="8068"/>
                    </a:lnTo>
                    <a:lnTo>
                      <a:pt x="2869" y="7889"/>
                    </a:lnTo>
                    <a:lnTo>
                      <a:pt x="2670" y="7690"/>
                    </a:lnTo>
                    <a:lnTo>
                      <a:pt x="2490" y="7470"/>
                    </a:lnTo>
                    <a:lnTo>
                      <a:pt x="2311" y="7231"/>
                    </a:lnTo>
                    <a:lnTo>
                      <a:pt x="2172" y="6992"/>
                    </a:lnTo>
                    <a:lnTo>
                      <a:pt x="2072" y="6713"/>
                    </a:lnTo>
                    <a:lnTo>
                      <a:pt x="1973" y="6435"/>
                    </a:lnTo>
                    <a:lnTo>
                      <a:pt x="1913" y="6156"/>
                    </a:lnTo>
                    <a:lnTo>
                      <a:pt x="1913" y="6156"/>
                    </a:lnTo>
                    <a:lnTo>
                      <a:pt x="1893" y="5937"/>
                    </a:lnTo>
                    <a:lnTo>
                      <a:pt x="1893" y="5717"/>
                    </a:lnTo>
                    <a:lnTo>
                      <a:pt x="1913" y="5498"/>
                    </a:lnTo>
                    <a:lnTo>
                      <a:pt x="1933" y="5299"/>
                    </a:lnTo>
                    <a:lnTo>
                      <a:pt x="1992" y="5100"/>
                    </a:lnTo>
                    <a:lnTo>
                      <a:pt x="2052" y="4901"/>
                    </a:lnTo>
                    <a:lnTo>
                      <a:pt x="2132" y="4701"/>
                    </a:lnTo>
                    <a:lnTo>
                      <a:pt x="2212" y="4522"/>
                    </a:lnTo>
                    <a:lnTo>
                      <a:pt x="2212" y="4522"/>
                    </a:lnTo>
                    <a:lnTo>
                      <a:pt x="2012" y="4482"/>
                    </a:lnTo>
                    <a:lnTo>
                      <a:pt x="1813" y="4442"/>
                    </a:lnTo>
                    <a:lnTo>
                      <a:pt x="1614" y="4383"/>
                    </a:lnTo>
                    <a:lnTo>
                      <a:pt x="1415" y="4323"/>
                    </a:lnTo>
                    <a:lnTo>
                      <a:pt x="1235" y="4223"/>
                    </a:lnTo>
                    <a:lnTo>
                      <a:pt x="1076" y="4124"/>
                    </a:lnTo>
                    <a:lnTo>
                      <a:pt x="917" y="4024"/>
                    </a:lnTo>
                    <a:lnTo>
                      <a:pt x="757" y="3905"/>
                    </a:lnTo>
                    <a:lnTo>
                      <a:pt x="618" y="3765"/>
                    </a:lnTo>
                    <a:lnTo>
                      <a:pt x="478" y="3606"/>
                    </a:lnTo>
                    <a:lnTo>
                      <a:pt x="379" y="3446"/>
                    </a:lnTo>
                    <a:lnTo>
                      <a:pt x="279" y="3287"/>
                    </a:lnTo>
                    <a:lnTo>
                      <a:pt x="180" y="3108"/>
                    </a:lnTo>
                    <a:lnTo>
                      <a:pt x="120" y="2928"/>
                    </a:lnTo>
                    <a:lnTo>
                      <a:pt x="60" y="2749"/>
                    </a:lnTo>
                    <a:lnTo>
                      <a:pt x="20" y="2550"/>
                    </a:lnTo>
                    <a:lnTo>
                      <a:pt x="20" y="2550"/>
                    </a:lnTo>
                    <a:lnTo>
                      <a:pt x="0" y="2311"/>
                    </a:lnTo>
                    <a:lnTo>
                      <a:pt x="0" y="2092"/>
                    </a:lnTo>
                    <a:lnTo>
                      <a:pt x="40" y="1853"/>
                    </a:lnTo>
                    <a:lnTo>
                      <a:pt x="100" y="1654"/>
                    </a:lnTo>
                    <a:lnTo>
                      <a:pt x="160" y="1434"/>
                    </a:lnTo>
                    <a:lnTo>
                      <a:pt x="259" y="1235"/>
                    </a:lnTo>
                    <a:lnTo>
                      <a:pt x="379" y="1056"/>
                    </a:lnTo>
                    <a:lnTo>
                      <a:pt x="518" y="877"/>
                    </a:lnTo>
                    <a:lnTo>
                      <a:pt x="678" y="697"/>
                    </a:lnTo>
                    <a:lnTo>
                      <a:pt x="837" y="558"/>
                    </a:lnTo>
                    <a:lnTo>
                      <a:pt x="1016" y="418"/>
                    </a:lnTo>
                    <a:lnTo>
                      <a:pt x="1216" y="299"/>
                    </a:lnTo>
                    <a:lnTo>
                      <a:pt x="1435" y="199"/>
                    </a:lnTo>
                    <a:lnTo>
                      <a:pt x="1654" y="120"/>
                    </a:lnTo>
                    <a:lnTo>
                      <a:pt x="1893" y="40"/>
                    </a:lnTo>
                    <a:lnTo>
                      <a:pt x="2132" y="0"/>
                    </a:lnTo>
                    <a:lnTo>
                      <a:pt x="2132" y="0"/>
                    </a:lnTo>
                    <a:lnTo>
                      <a:pt x="2391" y="0"/>
                    </a:lnTo>
                    <a:lnTo>
                      <a:pt x="2630" y="0"/>
                    </a:lnTo>
                    <a:lnTo>
                      <a:pt x="2869" y="20"/>
                    </a:lnTo>
                    <a:lnTo>
                      <a:pt x="3108" y="80"/>
                    </a:lnTo>
                    <a:lnTo>
                      <a:pt x="3327" y="140"/>
                    </a:lnTo>
                    <a:lnTo>
                      <a:pt x="3546" y="239"/>
                    </a:lnTo>
                    <a:lnTo>
                      <a:pt x="3746" y="339"/>
                    </a:lnTo>
                    <a:lnTo>
                      <a:pt x="3945" y="458"/>
                    </a:lnTo>
                    <a:lnTo>
                      <a:pt x="4124" y="618"/>
                    </a:lnTo>
                    <a:lnTo>
                      <a:pt x="4283" y="757"/>
                    </a:lnTo>
                    <a:lnTo>
                      <a:pt x="4423" y="936"/>
                    </a:lnTo>
                    <a:lnTo>
                      <a:pt x="4562" y="1116"/>
                    </a:lnTo>
                    <a:lnTo>
                      <a:pt x="4662" y="1315"/>
                    </a:lnTo>
                    <a:lnTo>
                      <a:pt x="476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47"/>
              <p:cNvSpPr/>
              <p:nvPr/>
            </p:nvSpPr>
            <p:spPr>
              <a:xfrm>
                <a:off x="5789650" y="3902600"/>
                <a:ext cx="44350" cy="34375"/>
              </a:xfrm>
              <a:custGeom>
                <a:rect b="b" l="l" r="r" t="t"/>
                <a:pathLst>
                  <a:path extrusionOk="0" h="1375" w="1774">
                    <a:moveTo>
                      <a:pt x="797" y="0"/>
                    </a:moveTo>
                    <a:lnTo>
                      <a:pt x="618" y="40"/>
                    </a:lnTo>
                    <a:lnTo>
                      <a:pt x="458" y="100"/>
                    </a:lnTo>
                    <a:lnTo>
                      <a:pt x="319" y="180"/>
                    </a:lnTo>
                    <a:lnTo>
                      <a:pt x="199" y="279"/>
                    </a:lnTo>
                    <a:lnTo>
                      <a:pt x="100" y="399"/>
                    </a:lnTo>
                    <a:lnTo>
                      <a:pt x="40" y="518"/>
                    </a:lnTo>
                    <a:lnTo>
                      <a:pt x="0" y="658"/>
                    </a:lnTo>
                    <a:lnTo>
                      <a:pt x="0" y="777"/>
                    </a:lnTo>
                    <a:lnTo>
                      <a:pt x="40" y="917"/>
                    </a:lnTo>
                    <a:lnTo>
                      <a:pt x="100" y="1036"/>
                    </a:lnTo>
                    <a:lnTo>
                      <a:pt x="199" y="1156"/>
                    </a:lnTo>
                    <a:lnTo>
                      <a:pt x="319" y="1236"/>
                    </a:lnTo>
                    <a:lnTo>
                      <a:pt x="478" y="1295"/>
                    </a:lnTo>
                    <a:lnTo>
                      <a:pt x="638" y="1355"/>
                    </a:lnTo>
                    <a:lnTo>
                      <a:pt x="797" y="1375"/>
                    </a:lnTo>
                    <a:lnTo>
                      <a:pt x="976" y="1355"/>
                    </a:lnTo>
                    <a:lnTo>
                      <a:pt x="1156" y="1335"/>
                    </a:lnTo>
                    <a:lnTo>
                      <a:pt x="1315" y="1275"/>
                    </a:lnTo>
                    <a:lnTo>
                      <a:pt x="1474" y="1196"/>
                    </a:lnTo>
                    <a:lnTo>
                      <a:pt x="1594" y="1096"/>
                    </a:lnTo>
                    <a:lnTo>
                      <a:pt x="1674" y="977"/>
                    </a:lnTo>
                    <a:lnTo>
                      <a:pt x="1753" y="857"/>
                    </a:lnTo>
                    <a:lnTo>
                      <a:pt x="1773" y="718"/>
                    </a:lnTo>
                    <a:lnTo>
                      <a:pt x="1773" y="578"/>
                    </a:lnTo>
                    <a:lnTo>
                      <a:pt x="1753" y="439"/>
                    </a:lnTo>
                    <a:lnTo>
                      <a:pt x="1674" y="319"/>
                    </a:lnTo>
                    <a:lnTo>
                      <a:pt x="1574" y="220"/>
                    </a:lnTo>
                    <a:lnTo>
                      <a:pt x="1454" y="120"/>
                    </a:lnTo>
                    <a:lnTo>
                      <a:pt x="1315" y="6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47"/>
              <p:cNvSpPr/>
              <p:nvPr/>
            </p:nvSpPr>
            <p:spPr>
              <a:xfrm>
                <a:off x="5820525" y="3984775"/>
                <a:ext cx="24925" cy="48325"/>
              </a:xfrm>
              <a:custGeom>
                <a:rect b="b" l="l" r="r" t="t"/>
                <a:pathLst>
                  <a:path extrusionOk="0" h="1933" w="997">
                    <a:moveTo>
                      <a:pt x="777" y="0"/>
                    </a:moveTo>
                    <a:lnTo>
                      <a:pt x="638" y="100"/>
                    </a:lnTo>
                    <a:lnTo>
                      <a:pt x="498" y="259"/>
                    </a:lnTo>
                    <a:lnTo>
                      <a:pt x="359" y="459"/>
                    </a:lnTo>
                    <a:lnTo>
                      <a:pt x="219" y="678"/>
                    </a:lnTo>
                    <a:lnTo>
                      <a:pt x="120" y="937"/>
                    </a:lnTo>
                    <a:lnTo>
                      <a:pt x="40" y="1236"/>
                    </a:lnTo>
                    <a:lnTo>
                      <a:pt x="20" y="1395"/>
                    </a:lnTo>
                    <a:lnTo>
                      <a:pt x="0" y="1554"/>
                    </a:lnTo>
                    <a:lnTo>
                      <a:pt x="20" y="1734"/>
                    </a:lnTo>
                    <a:lnTo>
                      <a:pt x="40" y="1893"/>
                    </a:lnTo>
                    <a:lnTo>
                      <a:pt x="120" y="1893"/>
                    </a:lnTo>
                    <a:lnTo>
                      <a:pt x="319" y="1913"/>
                    </a:lnTo>
                    <a:lnTo>
                      <a:pt x="518" y="1933"/>
                    </a:lnTo>
                    <a:lnTo>
                      <a:pt x="618" y="1694"/>
                    </a:lnTo>
                    <a:lnTo>
                      <a:pt x="697" y="1554"/>
                    </a:lnTo>
                    <a:lnTo>
                      <a:pt x="797" y="1435"/>
                    </a:lnTo>
                    <a:lnTo>
                      <a:pt x="897" y="1335"/>
                    </a:lnTo>
                    <a:lnTo>
                      <a:pt x="996" y="1236"/>
                    </a:lnTo>
                    <a:lnTo>
                      <a:pt x="917" y="977"/>
                    </a:lnTo>
                    <a:lnTo>
                      <a:pt x="877" y="757"/>
                    </a:lnTo>
                    <a:lnTo>
                      <a:pt x="797" y="359"/>
                    </a:lnTo>
                    <a:lnTo>
                      <a:pt x="777" y="10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47"/>
              <p:cNvSpPr/>
              <p:nvPr/>
            </p:nvSpPr>
            <p:spPr>
              <a:xfrm>
                <a:off x="5820525" y="3984775"/>
                <a:ext cx="24925" cy="48325"/>
              </a:xfrm>
              <a:custGeom>
                <a:rect b="b" l="l" r="r" t="t"/>
                <a:pathLst>
                  <a:path extrusionOk="0" fill="none" h="1933" w="997">
                    <a:moveTo>
                      <a:pt x="777" y="0"/>
                    </a:moveTo>
                    <a:lnTo>
                      <a:pt x="777" y="0"/>
                    </a:lnTo>
                    <a:lnTo>
                      <a:pt x="638" y="100"/>
                    </a:lnTo>
                    <a:lnTo>
                      <a:pt x="498" y="259"/>
                    </a:lnTo>
                    <a:lnTo>
                      <a:pt x="359" y="459"/>
                    </a:lnTo>
                    <a:lnTo>
                      <a:pt x="219" y="678"/>
                    </a:lnTo>
                    <a:lnTo>
                      <a:pt x="120" y="937"/>
                    </a:lnTo>
                    <a:lnTo>
                      <a:pt x="40" y="1236"/>
                    </a:lnTo>
                    <a:lnTo>
                      <a:pt x="20" y="1395"/>
                    </a:lnTo>
                    <a:lnTo>
                      <a:pt x="0" y="1554"/>
                    </a:lnTo>
                    <a:lnTo>
                      <a:pt x="20" y="1734"/>
                    </a:lnTo>
                    <a:lnTo>
                      <a:pt x="40" y="1893"/>
                    </a:lnTo>
                    <a:lnTo>
                      <a:pt x="40" y="1893"/>
                    </a:lnTo>
                    <a:lnTo>
                      <a:pt x="120" y="1893"/>
                    </a:lnTo>
                    <a:lnTo>
                      <a:pt x="120" y="1893"/>
                    </a:lnTo>
                    <a:lnTo>
                      <a:pt x="319" y="1913"/>
                    </a:lnTo>
                    <a:lnTo>
                      <a:pt x="518" y="1933"/>
                    </a:lnTo>
                    <a:lnTo>
                      <a:pt x="518" y="1933"/>
                    </a:lnTo>
                    <a:lnTo>
                      <a:pt x="618" y="1694"/>
                    </a:lnTo>
                    <a:lnTo>
                      <a:pt x="618" y="1694"/>
                    </a:lnTo>
                    <a:lnTo>
                      <a:pt x="697" y="1554"/>
                    </a:lnTo>
                    <a:lnTo>
                      <a:pt x="797" y="1435"/>
                    </a:lnTo>
                    <a:lnTo>
                      <a:pt x="897" y="1335"/>
                    </a:lnTo>
                    <a:lnTo>
                      <a:pt x="996" y="1236"/>
                    </a:lnTo>
                    <a:lnTo>
                      <a:pt x="996" y="1236"/>
                    </a:lnTo>
                    <a:lnTo>
                      <a:pt x="917" y="977"/>
                    </a:lnTo>
                    <a:lnTo>
                      <a:pt x="877" y="757"/>
                    </a:lnTo>
                    <a:lnTo>
                      <a:pt x="797" y="359"/>
                    </a:lnTo>
                    <a:lnTo>
                      <a:pt x="777" y="10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47"/>
              <p:cNvSpPr/>
              <p:nvPr/>
            </p:nvSpPr>
            <p:spPr>
              <a:xfrm>
                <a:off x="5917125" y="3949900"/>
                <a:ext cx="221650" cy="226650"/>
              </a:xfrm>
              <a:custGeom>
                <a:rect b="b" l="l" r="r" t="t"/>
                <a:pathLst>
                  <a:path extrusionOk="0" h="9066" w="8866">
                    <a:moveTo>
                      <a:pt x="4483" y="1"/>
                    </a:moveTo>
                    <a:lnTo>
                      <a:pt x="4164" y="21"/>
                    </a:lnTo>
                    <a:lnTo>
                      <a:pt x="3866" y="81"/>
                    </a:lnTo>
                    <a:lnTo>
                      <a:pt x="3567" y="160"/>
                    </a:lnTo>
                    <a:lnTo>
                      <a:pt x="3288" y="260"/>
                    </a:lnTo>
                    <a:lnTo>
                      <a:pt x="3029" y="399"/>
                    </a:lnTo>
                    <a:lnTo>
                      <a:pt x="2770" y="559"/>
                    </a:lnTo>
                    <a:lnTo>
                      <a:pt x="2531" y="718"/>
                    </a:lnTo>
                    <a:lnTo>
                      <a:pt x="2332" y="917"/>
                    </a:lnTo>
                    <a:lnTo>
                      <a:pt x="2132" y="1136"/>
                    </a:lnTo>
                    <a:lnTo>
                      <a:pt x="1953" y="1356"/>
                    </a:lnTo>
                    <a:lnTo>
                      <a:pt x="1814" y="1615"/>
                    </a:lnTo>
                    <a:lnTo>
                      <a:pt x="1694" y="1874"/>
                    </a:lnTo>
                    <a:lnTo>
                      <a:pt x="1595" y="2132"/>
                    </a:lnTo>
                    <a:lnTo>
                      <a:pt x="1535" y="2431"/>
                    </a:lnTo>
                    <a:lnTo>
                      <a:pt x="1495" y="2710"/>
                    </a:lnTo>
                    <a:lnTo>
                      <a:pt x="1356" y="2730"/>
                    </a:lnTo>
                    <a:lnTo>
                      <a:pt x="1196" y="2770"/>
                    </a:lnTo>
                    <a:lnTo>
                      <a:pt x="1077" y="2810"/>
                    </a:lnTo>
                    <a:lnTo>
                      <a:pt x="937" y="2870"/>
                    </a:lnTo>
                    <a:lnTo>
                      <a:pt x="678" y="3009"/>
                    </a:lnTo>
                    <a:lnTo>
                      <a:pt x="479" y="3188"/>
                    </a:lnTo>
                    <a:lnTo>
                      <a:pt x="379" y="3288"/>
                    </a:lnTo>
                    <a:lnTo>
                      <a:pt x="280" y="3388"/>
                    </a:lnTo>
                    <a:lnTo>
                      <a:pt x="220" y="3507"/>
                    </a:lnTo>
                    <a:lnTo>
                      <a:pt x="140" y="3627"/>
                    </a:lnTo>
                    <a:lnTo>
                      <a:pt x="101" y="3746"/>
                    </a:lnTo>
                    <a:lnTo>
                      <a:pt x="61" y="3886"/>
                    </a:lnTo>
                    <a:lnTo>
                      <a:pt x="21" y="4025"/>
                    </a:lnTo>
                    <a:lnTo>
                      <a:pt x="1" y="4164"/>
                    </a:lnTo>
                    <a:lnTo>
                      <a:pt x="1" y="4324"/>
                    </a:lnTo>
                    <a:lnTo>
                      <a:pt x="21" y="4483"/>
                    </a:lnTo>
                    <a:lnTo>
                      <a:pt x="61" y="4623"/>
                    </a:lnTo>
                    <a:lnTo>
                      <a:pt x="101" y="4782"/>
                    </a:lnTo>
                    <a:lnTo>
                      <a:pt x="160" y="4921"/>
                    </a:lnTo>
                    <a:lnTo>
                      <a:pt x="240" y="5041"/>
                    </a:lnTo>
                    <a:lnTo>
                      <a:pt x="320" y="5160"/>
                    </a:lnTo>
                    <a:lnTo>
                      <a:pt x="419" y="5280"/>
                    </a:lnTo>
                    <a:lnTo>
                      <a:pt x="539" y="5400"/>
                    </a:lnTo>
                    <a:lnTo>
                      <a:pt x="658" y="5479"/>
                    </a:lnTo>
                    <a:lnTo>
                      <a:pt x="798" y="5579"/>
                    </a:lnTo>
                    <a:lnTo>
                      <a:pt x="937" y="5639"/>
                    </a:lnTo>
                    <a:lnTo>
                      <a:pt x="1077" y="5698"/>
                    </a:lnTo>
                    <a:lnTo>
                      <a:pt x="1236" y="5758"/>
                    </a:lnTo>
                    <a:lnTo>
                      <a:pt x="1395" y="5778"/>
                    </a:lnTo>
                    <a:lnTo>
                      <a:pt x="1575" y="5798"/>
                    </a:lnTo>
                    <a:lnTo>
                      <a:pt x="1774" y="5798"/>
                    </a:lnTo>
                    <a:lnTo>
                      <a:pt x="1953" y="5778"/>
                    </a:lnTo>
                    <a:lnTo>
                      <a:pt x="2132" y="5738"/>
                    </a:lnTo>
                    <a:lnTo>
                      <a:pt x="2312" y="5698"/>
                    </a:lnTo>
                    <a:lnTo>
                      <a:pt x="2471" y="5619"/>
                    </a:lnTo>
                    <a:lnTo>
                      <a:pt x="2631" y="5519"/>
                    </a:lnTo>
                    <a:lnTo>
                      <a:pt x="2770" y="5419"/>
                    </a:lnTo>
                    <a:lnTo>
                      <a:pt x="2909" y="5300"/>
                    </a:lnTo>
                    <a:lnTo>
                      <a:pt x="3208" y="5479"/>
                    </a:lnTo>
                    <a:lnTo>
                      <a:pt x="3547" y="5599"/>
                    </a:lnTo>
                    <a:lnTo>
                      <a:pt x="3886" y="5698"/>
                    </a:lnTo>
                    <a:lnTo>
                      <a:pt x="4264" y="5758"/>
                    </a:lnTo>
                    <a:lnTo>
                      <a:pt x="4164" y="5977"/>
                    </a:lnTo>
                    <a:lnTo>
                      <a:pt x="4085" y="6196"/>
                    </a:lnTo>
                    <a:lnTo>
                      <a:pt x="4025" y="6416"/>
                    </a:lnTo>
                    <a:lnTo>
                      <a:pt x="3985" y="6655"/>
                    </a:lnTo>
                    <a:lnTo>
                      <a:pt x="3985" y="6894"/>
                    </a:lnTo>
                    <a:lnTo>
                      <a:pt x="4005" y="7113"/>
                    </a:lnTo>
                    <a:lnTo>
                      <a:pt x="4065" y="7332"/>
                    </a:lnTo>
                    <a:lnTo>
                      <a:pt x="4125" y="7551"/>
                    </a:lnTo>
                    <a:lnTo>
                      <a:pt x="4224" y="7750"/>
                    </a:lnTo>
                    <a:lnTo>
                      <a:pt x="4324" y="7949"/>
                    </a:lnTo>
                    <a:lnTo>
                      <a:pt x="4463" y="8129"/>
                    </a:lnTo>
                    <a:lnTo>
                      <a:pt x="4603" y="8288"/>
                    </a:lnTo>
                    <a:lnTo>
                      <a:pt x="4762" y="8447"/>
                    </a:lnTo>
                    <a:lnTo>
                      <a:pt x="4941" y="8587"/>
                    </a:lnTo>
                    <a:lnTo>
                      <a:pt x="5141" y="8726"/>
                    </a:lnTo>
                    <a:lnTo>
                      <a:pt x="5340" y="8826"/>
                    </a:lnTo>
                    <a:lnTo>
                      <a:pt x="5559" y="8906"/>
                    </a:lnTo>
                    <a:lnTo>
                      <a:pt x="5798" y="8985"/>
                    </a:lnTo>
                    <a:lnTo>
                      <a:pt x="6037" y="9025"/>
                    </a:lnTo>
                    <a:lnTo>
                      <a:pt x="6296" y="9045"/>
                    </a:lnTo>
                    <a:lnTo>
                      <a:pt x="6535" y="9065"/>
                    </a:lnTo>
                    <a:lnTo>
                      <a:pt x="6774" y="9045"/>
                    </a:lnTo>
                    <a:lnTo>
                      <a:pt x="7013" y="8985"/>
                    </a:lnTo>
                    <a:lnTo>
                      <a:pt x="7252" y="8926"/>
                    </a:lnTo>
                    <a:lnTo>
                      <a:pt x="7471" y="8846"/>
                    </a:lnTo>
                    <a:lnTo>
                      <a:pt x="7671" y="8746"/>
                    </a:lnTo>
                    <a:lnTo>
                      <a:pt x="7870" y="8627"/>
                    </a:lnTo>
                    <a:lnTo>
                      <a:pt x="8049" y="8487"/>
                    </a:lnTo>
                    <a:lnTo>
                      <a:pt x="8228" y="8328"/>
                    </a:lnTo>
                    <a:lnTo>
                      <a:pt x="8368" y="8169"/>
                    </a:lnTo>
                    <a:lnTo>
                      <a:pt x="8507" y="7989"/>
                    </a:lnTo>
                    <a:lnTo>
                      <a:pt x="8627" y="7790"/>
                    </a:lnTo>
                    <a:lnTo>
                      <a:pt x="8726" y="7591"/>
                    </a:lnTo>
                    <a:lnTo>
                      <a:pt x="8786" y="7372"/>
                    </a:lnTo>
                    <a:lnTo>
                      <a:pt x="8846" y="7153"/>
                    </a:lnTo>
                    <a:lnTo>
                      <a:pt x="8866" y="6933"/>
                    </a:lnTo>
                    <a:lnTo>
                      <a:pt x="8866" y="6714"/>
                    </a:lnTo>
                    <a:lnTo>
                      <a:pt x="8866" y="6535"/>
                    </a:lnTo>
                    <a:lnTo>
                      <a:pt x="8826" y="6336"/>
                    </a:lnTo>
                    <a:lnTo>
                      <a:pt x="8766" y="6157"/>
                    </a:lnTo>
                    <a:lnTo>
                      <a:pt x="8706" y="5977"/>
                    </a:lnTo>
                    <a:lnTo>
                      <a:pt x="8627" y="5798"/>
                    </a:lnTo>
                    <a:lnTo>
                      <a:pt x="8527" y="5619"/>
                    </a:lnTo>
                    <a:lnTo>
                      <a:pt x="8428" y="5479"/>
                    </a:lnTo>
                    <a:lnTo>
                      <a:pt x="8288" y="5320"/>
                    </a:lnTo>
                    <a:lnTo>
                      <a:pt x="8149" y="5180"/>
                    </a:lnTo>
                    <a:lnTo>
                      <a:pt x="8009" y="5061"/>
                    </a:lnTo>
                    <a:lnTo>
                      <a:pt x="7850" y="4941"/>
                    </a:lnTo>
                    <a:lnTo>
                      <a:pt x="7671" y="4842"/>
                    </a:lnTo>
                    <a:lnTo>
                      <a:pt x="7491" y="4742"/>
                    </a:lnTo>
                    <a:lnTo>
                      <a:pt x="7312" y="4682"/>
                    </a:lnTo>
                    <a:lnTo>
                      <a:pt x="7113" y="4603"/>
                    </a:lnTo>
                    <a:lnTo>
                      <a:pt x="7232" y="4443"/>
                    </a:lnTo>
                    <a:lnTo>
                      <a:pt x="7352" y="4264"/>
                    </a:lnTo>
                    <a:lnTo>
                      <a:pt x="7451" y="4085"/>
                    </a:lnTo>
                    <a:lnTo>
                      <a:pt x="7531" y="3886"/>
                    </a:lnTo>
                    <a:lnTo>
                      <a:pt x="7611" y="3686"/>
                    </a:lnTo>
                    <a:lnTo>
                      <a:pt x="7651" y="3487"/>
                    </a:lnTo>
                    <a:lnTo>
                      <a:pt x="7690" y="3268"/>
                    </a:lnTo>
                    <a:lnTo>
                      <a:pt x="7710" y="3069"/>
                    </a:lnTo>
                    <a:lnTo>
                      <a:pt x="7730" y="2770"/>
                    </a:lnTo>
                    <a:lnTo>
                      <a:pt x="7690" y="2471"/>
                    </a:lnTo>
                    <a:lnTo>
                      <a:pt x="7631" y="2192"/>
                    </a:lnTo>
                    <a:lnTo>
                      <a:pt x="7551" y="1913"/>
                    </a:lnTo>
                    <a:lnTo>
                      <a:pt x="7431" y="1654"/>
                    </a:lnTo>
                    <a:lnTo>
                      <a:pt x="7292" y="1415"/>
                    </a:lnTo>
                    <a:lnTo>
                      <a:pt x="7133" y="1176"/>
                    </a:lnTo>
                    <a:lnTo>
                      <a:pt x="6933" y="957"/>
                    </a:lnTo>
                    <a:lnTo>
                      <a:pt x="6734" y="758"/>
                    </a:lnTo>
                    <a:lnTo>
                      <a:pt x="6495" y="579"/>
                    </a:lnTo>
                    <a:lnTo>
                      <a:pt x="6256" y="439"/>
                    </a:lnTo>
                    <a:lnTo>
                      <a:pt x="5997" y="300"/>
                    </a:lnTo>
                    <a:lnTo>
                      <a:pt x="5718" y="180"/>
                    </a:lnTo>
                    <a:lnTo>
                      <a:pt x="5419" y="101"/>
                    </a:lnTo>
                    <a:lnTo>
                      <a:pt x="5101" y="41"/>
                    </a:lnTo>
                    <a:lnTo>
                      <a:pt x="4802"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47"/>
              <p:cNvSpPr/>
              <p:nvPr/>
            </p:nvSpPr>
            <p:spPr>
              <a:xfrm>
                <a:off x="5917125" y="3949900"/>
                <a:ext cx="221650" cy="226650"/>
              </a:xfrm>
              <a:custGeom>
                <a:rect b="b" l="l" r="r" t="t"/>
                <a:pathLst>
                  <a:path extrusionOk="0" fill="none" h="9066" w="8866">
                    <a:moveTo>
                      <a:pt x="3985" y="6655"/>
                    </a:moveTo>
                    <a:lnTo>
                      <a:pt x="3985" y="6655"/>
                    </a:lnTo>
                    <a:lnTo>
                      <a:pt x="4025" y="6416"/>
                    </a:lnTo>
                    <a:lnTo>
                      <a:pt x="4085" y="6196"/>
                    </a:lnTo>
                    <a:lnTo>
                      <a:pt x="4164" y="5977"/>
                    </a:lnTo>
                    <a:lnTo>
                      <a:pt x="4264" y="5758"/>
                    </a:lnTo>
                    <a:lnTo>
                      <a:pt x="4264" y="5758"/>
                    </a:lnTo>
                    <a:lnTo>
                      <a:pt x="3886" y="5698"/>
                    </a:lnTo>
                    <a:lnTo>
                      <a:pt x="3547" y="5599"/>
                    </a:lnTo>
                    <a:lnTo>
                      <a:pt x="3208" y="5479"/>
                    </a:lnTo>
                    <a:lnTo>
                      <a:pt x="2909" y="5300"/>
                    </a:lnTo>
                    <a:lnTo>
                      <a:pt x="2909" y="5300"/>
                    </a:lnTo>
                    <a:lnTo>
                      <a:pt x="2770" y="5419"/>
                    </a:lnTo>
                    <a:lnTo>
                      <a:pt x="2631" y="5519"/>
                    </a:lnTo>
                    <a:lnTo>
                      <a:pt x="2471" y="5619"/>
                    </a:lnTo>
                    <a:lnTo>
                      <a:pt x="2312" y="5698"/>
                    </a:lnTo>
                    <a:lnTo>
                      <a:pt x="2132" y="5738"/>
                    </a:lnTo>
                    <a:lnTo>
                      <a:pt x="1953" y="5778"/>
                    </a:lnTo>
                    <a:lnTo>
                      <a:pt x="1774" y="5798"/>
                    </a:lnTo>
                    <a:lnTo>
                      <a:pt x="1575" y="5798"/>
                    </a:lnTo>
                    <a:lnTo>
                      <a:pt x="1575" y="5798"/>
                    </a:lnTo>
                    <a:lnTo>
                      <a:pt x="1395" y="5778"/>
                    </a:lnTo>
                    <a:lnTo>
                      <a:pt x="1236" y="5758"/>
                    </a:lnTo>
                    <a:lnTo>
                      <a:pt x="1077" y="5698"/>
                    </a:lnTo>
                    <a:lnTo>
                      <a:pt x="937" y="5639"/>
                    </a:lnTo>
                    <a:lnTo>
                      <a:pt x="798" y="5579"/>
                    </a:lnTo>
                    <a:lnTo>
                      <a:pt x="658" y="5479"/>
                    </a:lnTo>
                    <a:lnTo>
                      <a:pt x="539" y="5400"/>
                    </a:lnTo>
                    <a:lnTo>
                      <a:pt x="419" y="5280"/>
                    </a:lnTo>
                    <a:lnTo>
                      <a:pt x="320" y="5160"/>
                    </a:lnTo>
                    <a:lnTo>
                      <a:pt x="240" y="5041"/>
                    </a:lnTo>
                    <a:lnTo>
                      <a:pt x="160" y="4921"/>
                    </a:lnTo>
                    <a:lnTo>
                      <a:pt x="101" y="4782"/>
                    </a:lnTo>
                    <a:lnTo>
                      <a:pt x="61" y="4623"/>
                    </a:lnTo>
                    <a:lnTo>
                      <a:pt x="21" y="4483"/>
                    </a:lnTo>
                    <a:lnTo>
                      <a:pt x="1" y="4324"/>
                    </a:lnTo>
                    <a:lnTo>
                      <a:pt x="1" y="4164"/>
                    </a:lnTo>
                    <a:lnTo>
                      <a:pt x="1" y="4164"/>
                    </a:lnTo>
                    <a:lnTo>
                      <a:pt x="21" y="4025"/>
                    </a:lnTo>
                    <a:lnTo>
                      <a:pt x="61" y="3886"/>
                    </a:lnTo>
                    <a:lnTo>
                      <a:pt x="101" y="3746"/>
                    </a:lnTo>
                    <a:lnTo>
                      <a:pt x="140" y="3627"/>
                    </a:lnTo>
                    <a:lnTo>
                      <a:pt x="220" y="3507"/>
                    </a:lnTo>
                    <a:lnTo>
                      <a:pt x="280" y="3388"/>
                    </a:lnTo>
                    <a:lnTo>
                      <a:pt x="379" y="3288"/>
                    </a:lnTo>
                    <a:lnTo>
                      <a:pt x="479" y="3188"/>
                    </a:lnTo>
                    <a:lnTo>
                      <a:pt x="678" y="3009"/>
                    </a:lnTo>
                    <a:lnTo>
                      <a:pt x="937" y="2870"/>
                    </a:lnTo>
                    <a:lnTo>
                      <a:pt x="1077" y="2810"/>
                    </a:lnTo>
                    <a:lnTo>
                      <a:pt x="1196" y="2770"/>
                    </a:lnTo>
                    <a:lnTo>
                      <a:pt x="1356" y="2730"/>
                    </a:lnTo>
                    <a:lnTo>
                      <a:pt x="1495" y="2710"/>
                    </a:lnTo>
                    <a:lnTo>
                      <a:pt x="1495" y="2710"/>
                    </a:lnTo>
                    <a:lnTo>
                      <a:pt x="1535" y="2431"/>
                    </a:lnTo>
                    <a:lnTo>
                      <a:pt x="1595" y="2132"/>
                    </a:lnTo>
                    <a:lnTo>
                      <a:pt x="1694" y="1874"/>
                    </a:lnTo>
                    <a:lnTo>
                      <a:pt x="1814" y="1615"/>
                    </a:lnTo>
                    <a:lnTo>
                      <a:pt x="1953" y="1356"/>
                    </a:lnTo>
                    <a:lnTo>
                      <a:pt x="2132" y="1136"/>
                    </a:lnTo>
                    <a:lnTo>
                      <a:pt x="2332" y="917"/>
                    </a:lnTo>
                    <a:lnTo>
                      <a:pt x="2531" y="718"/>
                    </a:lnTo>
                    <a:lnTo>
                      <a:pt x="2770" y="559"/>
                    </a:lnTo>
                    <a:lnTo>
                      <a:pt x="3029" y="399"/>
                    </a:lnTo>
                    <a:lnTo>
                      <a:pt x="3288" y="260"/>
                    </a:lnTo>
                    <a:lnTo>
                      <a:pt x="3567" y="160"/>
                    </a:lnTo>
                    <a:lnTo>
                      <a:pt x="3866" y="81"/>
                    </a:lnTo>
                    <a:lnTo>
                      <a:pt x="4164" y="21"/>
                    </a:lnTo>
                    <a:lnTo>
                      <a:pt x="4483" y="1"/>
                    </a:lnTo>
                    <a:lnTo>
                      <a:pt x="4802" y="1"/>
                    </a:lnTo>
                    <a:lnTo>
                      <a:pt x="4802" y="1"/>
                    </a:lnTo>
                    <a:lnTo>
                      <a:pt x="5101" y="41"/>
                    </a:lnTo>
                    <a:lnTo>
                      <a:pt x="5419" y="101"/>
                    </a:lnTo>
                    <a:lnTo>
                      <a:pt x="5718" y="180"/>
                    </a:lnTo>
                    <a:lnTo>
                      <a:pt x="5997" y="300"/>
                    </a:lnTo>
                    <a:lnTo>
                      <a:pt x="6256" y="439"/>
                    </a:lnTo>
                    <a:lnTo>
                      <a:pt x="6495" y="579"/>
                    </a:lnTo>
                    <a:lnTo>
                      <a:pt x="6734" y="758"/>
                    </a:lnTo>
                    <a:lnTo>
                      <a:pt x="6933" y="957"/>
                    </a:lnTo>
                    <a:lnTo>
                      <a:pt x="7133" y="1176"/>
                    </a:lnTo>
                    <a:lnTo>
                      <a:pt x="7292" y="1415"/>
                    </a:lnTo>
                    <a:lnTo>
                      <a:pt x="7431" y="1654"/>
                    </a:lnTo>
                    <a:lnTo>
                      <a:pt x="7551" y="1913"/>
                    </a:lnTo>
                    <a:lnTo>
                      <a:pt x="7631" y="2192"/>
                    </a:lnTo>
                    <a:lnTo>
                      <a:pt x="7690" y="2471"/>
                    </a:lnTo>
                    <a:lnTo>
                      <a:pt x="7730" y="2770"/>
                    </a:lnTo>
                    <a:lnTo>
                      <a:pt x="7710" y="3069"/>
                    </a:lnTo>
                    <a:lnTo>
                      <a:pt x="7710" y="3069"/>
                    </a:lnTo>
                    <a:lnTo>
                      <a:pt x="7690" y="3268"/>
                    </a:lnTo>
                    <a:lnTo>
                      <a:pt x="7651" y="3487"/>
                    </a:lnTo>
                    <a:lnTo>
                      <a:pt x="7611" y="3686"/>
                    </a:lnTo>
                    <a:lnTo>
                      <a:pt x="7531" y="3886"/>
                    </a:lnTo>
                    <a:lnTo>
                      <a:pt x="7451" y="4085"/>
                    </a:lnTo>
                    <a:lnTo>
                      <a:pt x="7352" y="4264"/>
                    </a:lnTo>
                    <a:lnTo>
                      <a:pt x="7232" y="4443"/>
                    </a:lnTo>
                    <a:lnTo>
                      <a:pt x="7113" y="4603"/>
                    </a:lnTo>
                    <a:lnTo>
                      <a:pt x="7113" y="4603"/>
                    </a:lnTo>
                    <a:lnTo>
                      <a:pt x="7312" y="4682"/>
                    </a:lnTo>
                    <a:lnTo>
                      <a:pt x="7491" y="4742"/>
                    </a:lnTo>
                    <a:lnTo>
                      <a:pt x="7671" y="4842"/>
                    </a:lnTo>
                    <a:lnTo>
                      <a:pt x="7850" y="4941"/>
                    </a:lnTo>
                    <a:lnTo>
                      <a:pt x="8009" y="5061"/>
                    </a:lnTo>
                    <a:lnTo>
                      <a:pt x="8149" y="5180"/>
                    </a:lnTo>
                    <a:lnTo>
                      <a:pt x="8288" y="5320"/>
                    </a:lnTo>
                    <a:lnTo>
                      <a:pt x="8428" y="5479"/>
                    </a:lnTo>
                    <a:lnTo>
                      <a:pt x="8527" y="5619"/>
                    </a:lnTo>
                    <a:lnTo>
                      <a:pt x="8627" y="5798"/>
                    </a:lnTo>
                    <a:lnTo>
                      <a:pt x="8706" y="5977"/>
                    </a:lnTo>
                    <a:lnTo>
                      <a:pt x="8766" y="6157"/>
                    </a:lnTo>
                    <a:lnTo>
                      <a:pt x="8826" y="6336"/>
                    </a:lnTo>
                    <a:lnTo>
                      <a:pt x="8866" y="6535"/>
                    </a:lnTo>
                    <a:lnTo>
                      <a:pt x="8866" y="6714"/>
                    </a:lnTo>
                    <a:lnTo>
                      <a:pt x="8866" y="6933"/>
                    </a:lnTo>
                    <a:lnTo>
                      <a:pt x="8866" y="6933"/>
                    </a:lnTo>
                    <a:lnTo>
                      <a:pt x="8846" y="7153"/>
                    </a:lnTo>
                    <a:lnTo>
                      <a:pt x="8786" y="7372"/>
                    </a:lnTo>
                    <a:lnTo>
                      <a:pt x="8726" y="7591"/>
                    </a:lnTo>
                    <a:lnTo>
                      <a:pt x="8627" y="7790"/>
                    </a:lnTo>
                    <a:lnTo>
                      <a:pt x="8507" y="7989"/>
                    </a:lnTo>
                    <a:lnTo>
                      <a:pt x="8368" y="8169"/>
                    </a:lnTo>
                    <a:lnTo>
                      <a:pt x="8228" y="8328"/>
                    </a:lnTo>
                    <a:lnTo>
                      <a:pt x="8049" y="8487"/>
                    </a:lnTo>
                    <a:lnTo>
                      <a:pt x="7870" y="8627"/>
                    </a:lnTo>
                    <a:lnTo>
                      <a:pt x="7671" y="8746"/>
                    </a:lnTo>
                    <a:lnTo>
                      <a:pt x="7471" y="8846"/>
                    </a:lnTo>
                    <a:lnTo>
                      <a:pt x="7252" y="8926"/>
                    </a:lnTo>
                    <a:lnTo>
                      <a:pt x="7013" y="8985"/>
                    </a:lnTo>
                    <a:lnTo>
                      <a:pt x="6774" y="9045"/>
                    </a:lnTo>
                    <a:lnTo>
                      <a:pt x="6535" y="9065"/>
                    </a:lnTo>
                    <a:lnTo>
                      <a:pt x="6296" y="9045"/>
                    </a:lnTo>
                    <a:lnTo>
                      <a:pt x="6296" y="9045"/>
                    </a:lnTo>
                    <a:lnTo>
                      <a:pt x="6037" y="9025"/>
                    </a:lnTo>
                    <a:lnTo>
                      <a:pt x="5798" y="8985"/>
                    </a:lnTo>
                    <a:lnTo>
                      <a:pt x="5559" y="8906"/>
                    </a:lnTo>
                    <a:lnTo>
                      <a:pt x="5340" y="8826"/>
                    </a:lnTo>
                    <a:lnTo>
                      <a:pt x="5141" y="8726"/>
                    </a:lnTo>
                    <a:lnTo>
                      <a:pt x="4941" y="8587"/>
                    </a:lnTo>
                    <a:lnTo>
                      <a:pt x="4762" y="8447"/>
                    </a:lnTo>
                    <a:lnTo>
                      <a:pt x="4603" y="8288"/>
                    </a:lnTo>
                    <a:lnTo>
                      <a:pt x="4463" y="8129"/>
                    </a:lnTo>
                    <a:lnTo>
                      <a:pt x="4324" y="7949"/>
                    </a:lnTo>
                    <a:lnTo>
                      <a:pt x="4224" y="7750"/>
                    </a:lnTo>
                    <a:lnTo>
                      <a:pt x="4125" y="7551"/>
                    </a:lnTo>
                    <a:lnTo>
                      <a:pt x="4065" y="7332"/>
                    </a:lnTo>
                    <a:lnTo>
                      <a:pt x="4005" y="7113"/>
                    </a:lnTo>
                    <a:lnTo>
                      <a:pt x="3985" y="6894"/>
                    </a:lnTo>
                    <a:lnTo>
                      <a:pt x="3985" y="665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47"/>
              <p:cNvSpPr/>
              <p:nvPr/>
            </p:nvSpPr>
            <p:spPr>
              <a:xfrm>
                <a:off x="6058075" y="4119750"/>
                <a:ext cx="44850" cy="34375"/>
              </a:xfrm>
              <a:custGeom>
                <a:rect b="b" l="l" r="r" t="t"/>
                <a:pathLst>
                  <a:path extrusionOk="0" h="1375" w="1794">
                    <a:moveTo>
                      <a:pt x="758" y="0"/>
                    </a:moveTo>
                    <a:lnTo>
                      <a:pt x="598" y="40"/>
                    </a:lnTo>
                    <a:lnTo>
                      <a:pt x="439" y="100"/>
                    </a:lnTo>
                    <a:lnTo>
                      <a:pt x="299" y="159"/>
                    </a:lnTo>
                    <a:lnTo>
                      <a:pt x="180" y="259"/>
                    </a:lnTo>
                    <a:lnTo>
                      <a:pt x="100" y="379"/>
                    </a:lnTo>
                    <a:lnTo>
                      <a:pt x="40" y="498"/>
                    </a:lnTo>
                    <a:lnTo>
                      <a:pt x="1" y="637"/>
                    </a:lnTo>
                    <a:lnTo>
                      <a:pt x="21" y="777"/>
                    </a:lnTo>
                    <a:lnTo>
                      <a:pt x="60" y="896"/>
                    </a:lnTo>
                    <a:lnTo>
                      <a:pt x="140" y="1036"/>
                    </a:lnTo>
                    <a:lnTo>
                      <a:pt x="240" y="1136"/>
                    </a:lnTo>
                    <a:lnTo>
                      <a:pt x="359" y="1215"/>
                    </a:lnTo>
                    <a:lnTo>
                      <a:pt x="519" y="1295"/>
                    </a:lnTo>
                    <a:lnTo>
                      <a:pt x="678" y="1335"/>
                    </a:lnTo>
                    <a:lnTo>
                      <a:pt x="857" y="1375"/>
                    </a:lnTo>
                    <a:lnTo>
                      <a:pt x="1036" y="1355"/>
                    </a:lnTo>
                    <a:lnTo>
                      <a:pt x="1216" y="1335"/>
                    </a:lnTo>
                    <a:lnTo>
                      <a:pt x="1355" y="1275"/>
                    </a:lnTo>
                    <a:lnTo>
                      <a:pt x="1495" y="1195"/>
                    </a:lnTo>
                    <a:lnTo>
                      <a:pt x="1614" y="1116"/>
                    </a:lnTo>
                    <a:lnTo>
                      <a:pt x="1714" y="996"/>
                    </a:lnTo>
                    <a:lnTo>
                      <a:pt x="1774" y="877"/>
                    </a:lnTo>
                    <a:lnTo>
                      <a:pt x="1793" y="737"/>
                    </a:lnTo>
                    <a:lnTo>
                      <a:pt x="1793" y="598"/>
                    </a:lnTo>
                    <a:lnTo>
                      <a:pt x="1734" y="458"/>
                    </a:lnTo>
                    <a:lnTo>
                      <a:pt x="1674" y="339"/>
                    </a:lnTo>
                    <a:lnTo>
                      <a:pt x="1554" y="239"/>
                    </a:lnTo>
                    <a:lnTo>
                      <a:pt x="1435" y="139"/>
                    </a:lnTo>
                    <a:lnTo>
                      <a:pt x="1295" y="80"/>
                    </a:lnTo>
                    <a:lnTo>
                      <a:pt x="1116" y="20"/>
                    </a:lnTo>
                    <a:lnTo>
                      <a:pt x="9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47"/>
              <p:cNvSpPr/>
              <p:nvPr/>
            </p:nvSpPr>
            <p:spPr>
              <a:xfrm>
                <a:off x="5993325" y="3964850"/>
                <a:ext cx="97150" cy="57300"/>
              </a:xfrm>
              <a:custGeom>
                <a:rect b="b" l="l" r="r" t="t"/>
                <a:pathLst>
                  <a:path extrusionOk="0" h="2292" w="3886">
                    <a:moveTo>
                      <a:pt x="1077" y="1"/>
                    </a:moveTo>
                    <a:lnTo>
                      <a:pt x="838" y="20"/>
                    </a:lnTo>
                    <a:lnTo>
                      <a:pt x="399" y="100"/>
                    </a:lnTo>
                    <a:lnTo>
                      <a:pt x="120" y="16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3029" y="2132"/>
                    </a:lnTo>
                    <a:lnTo>
                      <a:pt x="3288" y="2013"/>
                    </a:lnTo>
                    <a:lnTo>
                      <a:pt x="3567" y="1933"/>
                    </a:lnTo>
                    <a:lnTo>
                      <a:pt x="3846" y="1873"/>
                    </a:lnTo>
                    <a:lnTo>
                      <a:pt x="3885" y="1614"/>
                    </a:lnTo>
                    <a:lnTo>
                      <a:pt x="3746" y="1335"/>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47"/>
              <p:cNvSpPr/>
              <p:nvPr/>
            </p:nvSpPr>
            <p:spPr>
              <a:xfrm>
                <a:off x="5993325" y="3964850"/>
                <a:ext cx="97150" cy="57300"/>
              </a:xfrm>
              <a:custGeom>
                <a:rect b="b" l="l" r="r" t="t"/>
                <a:pathLst>
                  <a:path extrusionOk="0" fill="none" h="2292" w="3886">
                    <a:moveTo>
                      <a:pt x="1355" y="1"/>
                    </a:moveTo>
                    <a:lnTo>
                      <a:pt x="1355" y="1"/>
                    </a:lnTo>
                    <a:lnTo>
                      <a:pt x="1077" y="1"/>
                    </a:lnTo>
                    <a:lnTo>
                      <a:pt x="838" y="20"/>
                    </a:lnTo>
                    <a:lnTo>
                      <a:pt x="399" y="100"/>
                    </a:lnTo>
                    <a:lnTo>
                      <a:pt x="120" y="160"/>
                    </a:lnTo>
                    <a:lnTo>
                      <a:pt x="1" y="180"/>
                    </a:lnTo>
                    <a:lnTo>
                      <a:pt x="1" y="180"/>
                    </a:lnTo>
                    <a:lnTo>
                      <a:pt x="320" y="240"/>
                    </a:lnTo>
                    <a:lnTo>
                      <a:pt x="618" y="319"/>
                    </a:lnTo>
                    <a:lnTo>
                      <a:pt x="897" y="399"/>
                    </a:lnTo>
                    <a:lnTo>
                      <a:pt x="1136" y="499"/>
                    </a:lnTo>
                    <a:lnTo>
                      <a:pt x="1375" y="618"/>
                    </a:lnTo>
                    <a:lnTo>
                      <a:pt x="1595" y="738"/>
                    </a:lnTo>
                    <a:lnTo>
                      <a:pt x="1774" y="857"/>
                    </a:lnTo>
                    <a:lnTo>
                      <a:pt x="1953" y="997"/>
                    </a:lnTo>
                    <a:lnTo>
                      <a:pt x="2112" y="1136"/>
                    </a:lnTo>
                    <a:lnTo>
                      <a:pt x="2252" y="1295"/>
                    </a:lnTo>
                    <a:lnTo>
                      <a:pt x="2371" y="1455"/>
                    </a:lnTo>
                    <a:lnTo>
                      <a:pt x="2491" y="1614"/>
                    </a:lnTo>
                    <a:lnTo>
                      <a:pt x="2571" y="1774"/>
                    </a:lnTo>
                    <a:lnTo>
                      <a:pt x="2670" y="1953"/>
                    </a:lnTo>
                    <a:lnTo>
                      <a:pt x="2790" y="2291"/>
                    </a:lnTo>
                    <a:lnTo>
                      <a:pt x="2790" y="2291"/>
                    </a:lnTo>
                    <a:lnTo>
                      <a:pt x="3029" y="2132"/>
                    </a:lnTo>
                    <a:lnTo>
                      <a:pt x="3288" y="2013"/>
                    </a:lnTo>
                    <a:lnTo>
                      <a:pt x="3567" y="1933"/>
                    </a:lnTo>
                    <a:lnTo>
                      <a:pt x="3846" y="1873"/>
                    </a:lnTo>
                    <a:lnTo>
                      <a:pt x="3846" y="1873"/>
                    </a:lnTo>
                    <a:lnTo>
                      <a:pt x="3885" y="1614"/>
                    </a:lnTo>
                    <a:lnTo>
                      <a:pt x="3885" y="1614"/>
                    </a:lnTo>
                    <a:lnTo>
                      <a:pt x="3746" y="1335"/>
                    </a:lnTo>
                    <a:lnTo>
                      <a:pt x="3587" y="1036"/>
                    </a:lnTo>
                    <a:lnTo>
                      <a:pt x="3587" y="1036"/>
                    </a:lnTo>
                    <a:lnTo>
                      <a:pt x="3487" y="897"/>
                    </a:lnTo>
                    <a:lnTo>
                      <a:pt x="3368" y="758"/>
                    </a:lnTo>
                    <a:lnTo>
                      <a:pt x="3248" y="638"/>
                    </a:lnTo>
                    <a:lnTo>
                      <a:pt x="3128" y="519"/>
                    </a:lnTo>
                    <a:lnTo>
                      <a:pt x="2989" y="419"/>
                    </a:lnTo>
                    <a:lnTo>
                      <a:pt x="2850" y="339"/>
                    </a:lnTo>
                    <a:lnTo>
                      <a:pt x="2551" y="200"/>
                    </a:lnTo>
                    <a:lnTo>
                      <a:pt x="2252" y="100"/>
                    </a:lnTo>
                    <a:lnTo>
                      <a:pt x="1953" y="40"/>
                    </a:lnTo>
                    <a:lnTo>
                      <a:pt x="1654" y="1"/>
                    </a:lnTo>
                    <a:lnTo>
                      <a:pt x="13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47"/>
              <p:cNvSpPr/>
              <p:nvPr/>
            </p:nvSpPr>
            <p:spPr>
              <a:xfrm>
                <a:off x="5521700" y="3801500"/>
                <a:ext cx="249050" cy="185300"/>
              </a:xfrm>
              <a:custGeom>
                <a:rect b="b" l="l" r="r" t="t"/>
                <a:pathLst>
                  <a:path extrusionOk="0" h="7412" w="9962">
                    <a:moveTo>
                      <a:pt x="2989" y="0"/>
                    </a:moveTo>
                    <a:lnTo>
                      <a:pt x="2690" y="20"/>
                    </a:lnTo>
                    <a:lnTo>
                      <a:pt x="2391" y="80"/>
                    </a:lnTo>
                    <a:lnTo>
                      <a:pt x="2112" y="160"/>
                    </a:lnTo>
                    <a:lnTo>
                      <a:pt x="1813" y="259"/>
                    </a:lnTo>
                    <a:lnTo>
                      <a:pt x="1554" y="379"/>
                    </a:lnTo>
                    <a:lnTo>
                      <a:pt x="1296" y="538"/>
                    </a:lnTo>
                    <a:lnTo>
                      <a:pt x="1056" y="718"/>
                    </a:lnTo>
                    <a:lnTo>
                      <a:pt x="817" y="937"/>
                    </a:lnTo>
                    <a:lnTo>
                      <a:pt x="618" y="1156"/>
                    </a:lnTo>
                    <a:lnTo>
                      <a:pt x="439" y="1395"/>
                    </a:lnTo>
                    <a:lnTo>
                      <a:pt x="299" y="1654"/>
                    </a:lnTo>
                    <a:lnTo>
                      <a:pt x="180" y="1913"/>
                    </a:lnTo>
                    <a:lnTo>
                      <a:pt x="80" y="2172"/>
                    </a:lnTo>
                    <a:lnTo>
                      <a:pt x="21" y="2451"/>
                    </a:lnTo>
                    <a:lnTo>
                      <a:pt x="1" y="2730"/>
                    </a:lnTo>
                    <a:lnTo>
                      <a:pt x="1" y="3009"/>
                    </a:lnTo>
                    <a:lnTo>
                      <a:pt x="21" y="3287"/>
                    </a:lnTo>
                    <a:lnTo>
                      <a:pt x="80" y="3566"/>
                    </a:lnTo>
                    <a:lnTo>
                      <a:pt x="160" y="3825"/>
                    </a:lnTo>
                    <a:lnTo>
                      <a:pt x="280" y="4084"/>
                    </a:lnTo>
                    <a:lnTo>
                      <a:pt x="399" y="4343"/>
                    </a:lnTo>
                    <a:lnTo>
                      <a:pt x="578" y="4582"/>
                    </a:lnTo>
                    <a:lnTo>
                      <a:pt x="778" y="4801"/>
                    </a:lnTo>
                    <a:lnTo>
                      <a:pt x="997" y="5021"/>
                    </a:lnTo>
                    <a:lnTo>
                      <a:pt x="917" y="5140"/>
                    </a:lnTo>
                    <a:lnTo>
                      <a:pt x="857" y="5260"/>
                    </a:lnTo>
                    <a:lnTo>
                      <a:pt x="797" y="5399"/>
                    </a:lnTo>
                    <a:lnTo>
                      <a:pt x="758" y="5519"/>
                    </a:lnTo>
                    <a:lnTo>
                      <a:pt x="738" y="5658"/>
                    </a:lnTo>
                    <a:lnTo>
                      <a:pt x="718" y="5778"/>
                    </a:lnTo>
                    <a:lnTo>
                      <a:pt x="718" y="5917"/>
                    </a:lnTo>
                    <a:lnTo>
                      <a:pt x="738" y="6056"/>
                    </a:lnTo>
                    <a:lnTo>
                      <a:pt x="758" y="6176"/>
                    </a:lnTo>
                    <a:lnTo>
                      <a:pt x="797" y="6315"/>
                    </a:lnTo>
                    <a:lnTo>
                      <a:pt x="837" y="6435"/>
                    </a:lnTo>
                    <a:lnTo>
                      <a:pt x="897" y="6574"/>
                    </a:lnTo>
                    <a:lnTo>
                      <a:pt x="977" y="6694"/>
                    </a:lnTo>
                    <a:lnTo>
                      <a:pt x="1056" y="6794"/>
                    </a:lnTo>
                    <a:lnTo>
                      <a:pt x="1156" y="6913"/>
                    </a:lnTo>
                    <a:lnTo>
                      <a:pt x="1256" y="7013"/>
                    </a:lnTo>
                    <a:lnTo>
                      <a:pt x="1395" y="7112"/>
                    </a:lnTo>
                    <a:lnTo>
                      <a:pt x="1535" y="7192"/>
                    </a:lnTo>
                    <a:lnTo>
                      <a:pt x="1674" y="7272"/>
                    </a:lnTo>
                    <a:lnTo>
                      <a:pt x="1813" y="7331"/>
                    </a:lnTo>
                    <a:lnTo>
                      <a:pt x="1973" y="7371"/>
                    </a:lnTo>
                    <a:lnTo>
                      <a:pt x="2132" y="7411"/>
                    </a:lnTo>
                    <a:lnTo>
                      <a:pt x="2610" y="7411"/>
                    </a:lnTo>
                    <a:lnTo>
                      <a:pt x="2770" y="7371"/>
                    </a:lnTo>
                    <a:lnTo>
                      <a:pt x="2929" y="7331"/>
                    </a:lnTo>
                    <a:lnTo>
                      <a:pt x="3088" y="7292"/>
                    </a:lnTo>
                    <a:lnTo>
                      <a:pt x="3228" y="7212"/>
                    </a:lnTo>
                    <a:lnTo>
                      <a:pt x="3367" y="7132"/>
                    </a:lnTo>
                    <a:lnTo>
                      <a:pt x="3487" y="7033"/>
                    </a:lnTo>
                    <a:lnTo>
                      <a:pt x="3626" y="6913"/>
                    </a:lnTo>
                    <a:lnTo>
                      <a:pt x="3746" y="6774"/>
                    </a:lnTo>
                    <a:lnTo>
                      <a:pt x="3845" y="6634"/>
                    </a:lnTo>
                    <a:lnTo>
                      <a:pt x="3925" y="6475"/>
                    </a:lnTo>
                    <a:lnTo>
                      <a:pt x="3985" y="6315"/>
                    </a:lnTo>
                    <a:lnTo>
                      <a:pt x="4025" y="6156"/>
                    </a:lnTo>
                    <a:lnTo>
                      <a:pt x="4045" y="5997"/>
                    </a:lnTo>
                    <a:lnTo>
                      <a:pt x="4065" y="5817"/>
                    </a:lnTo>
                    <a:lnTo>
                      <a:pt x="4045" y="5658"/>
                    </a:lnTo>
                    <a:lnTo>
                      <a:pt x="4383" y="5539"/>
                    </a:lnTo>
                    <a:lnTo>
                      <a:pt x="4702" y="5379"/>
                    </a:lnTo>
                    <a:lnTo>
                      <a:pt x="5001" y="5200"/>
                    </a:lnTo>
                    <a:lnTo>
                      <a:pt x="5280" y="4961"/>
                    </a:lnTo>
                    <a:lnTo>
                      <a:pt x="5379" y="5180"/>
                    </a:lnTo>
                    <a:lnTo>
                      <a:pt x="5519" y="5359"/>
                    </a:lnTo>
                    <a:lnTo>
                      <a:pt x="5678" y="5558"/>
                    </a:lnTo>
                    <a:lnTo>
                      <a:pt x="5857" y="5718"/>
                    </a:lnTo>
                    <a:lnTo>
                      <a:pt x="6057" y="5877"/>
                    </a:lnTo>
                    <a:lnTo>
                      <a:pt x="6256" y="5997"/>
                    </a:lnTo>
                    <a:lnTo>
                      <a:pt x="6475" y="6116"/>
                    </a:lnTo>
                    <a:lnTo>
                      <a:pt x="6694" y="6196"/>
                    </a:lnTo>
                    <a:lnTo>
                      <a:pt x="6913" y="6256"/>
                    </a:lnTo>
                    <a:lnTo>
                      <a:pt x="7152" y="6296"/>
                    </a:lnTo>
                    <a:lnTo>
                      <a:pt x="7371" y="6315"/>
                    </a:lnTo>
                    <a:lnTo>
                      <a:pt x="7850" y="6315"/>
                    </a:lnTo>
                    <a:lnTo>
                      <a:pt x="8069" y="6276"/>
                    </a:lnTo>
                    <a:lnTo>
                      <a:pt x="8308" y="6216"/>
                    </a:lnTo>
                    <a:lnTo>
                      <a:pt x="8527" y="6116"/>
                    </a:lnTo>
                    <a:lnTo>
                      <a:pt x="8746" y="6017"/>
                    </a:lnTo>
                    <a:lnTo>
                      <a:pt x="8945" y="5897"/>
                    </a:lnTo>
                    <a:lnTo>
                      <a:pt x="9124" y="5758"/>
                    </a:lnTo>
                    <a:lnTo>
                      <a:pt x="9304" y="5598"/>
                    </a:lnTo>
                    <a:lnTo>
                      <a:pt x="9463" y="5419"/>
                    </a:lnTo>
                    <a:lnTo>
                      <a:pt x="9603" y="5240"/>
                    </a:lnTo>
                    <a:lnTo>
                      <a:pt x="9722" y="5040"/>
                    </a:lnTo>
                    <a:lnTo>
                      <a:pt x="9822" y="4821"/>
                    </a:lnTo>
                    <a:lnTo>
                      <a:pt x="9881" y="4622"/>
                    </a:lnTo>
                    <a:lnTo>
                      <a:pt x="9921" y="4403"/>
                    </a:lnTo>
                    <a:lnTo>
                      <a:pt x="9961" y="4184"/>
                    </a:lnTo>
                    <a:lnTo>
                      <a:pt x="9961" y="3965"/>
                    </a:lnTo>
                    <a:lnTo>
                      <a:pt x="9941" y="3746"/>
                    </a:lnTo>
                    <a:lnTo>
                      <a:pt x="9901" y="3546"/>
                    </a:lnTo>
                    <a:lnTo>
                      <a:pt x="9822" y="3327"/>
                    </a:lnTo>
                    <a:lnTo>
                      <a:pt x="9742" y="3128"/>
                    </a:lnTo>
                    <a:lnTo>
                      <a:pt x="9642" y="2929"/>
                    </a:lnTo>
                    <a:lnTo>
                      <a:pt x="9503" y="2730"/>
                    </a:lnTo>
                    <a:lnTo>
                      <a:pt x="9344" y="2550"/>
                    </a:lnTo>
                    <a:lnTo>
                      <a:pt x="9164" y="2391"/>
                    </a:lnTo>
                    <a:lnTo>
                      <a:pt x="9005" y="2271"/>
                    </a:lnTo>
                    <a:lnTo>
                      <a:pt x="8826" y="2152"/>
                    </a:lnTo>
                    <a:lnTo>
                      <a:pt x="8646" y="2052"/>
                    </a:lnTo>
                    <a:lnTo>
                      <a:pt x="8467" y="1973"/>
                    </a:lnTo>
                    <a:lnTo>
                      <a:pt x="8268" y="1893"/>
                    </a:lnTo>
                    <a:lnTo>
                      <a:pt x="8069" y="1853"/>
                    </a:lnTo>
                    <a:lnTo>
                      <a:pt x="7869" y="1813"/>
                    </a:lnTo>
                    <a:lnTo>
                      <a:pt x="7670" y="1793"/>
                    </a:lnTo>
                    <a:lnTo>
                      <a:pt x="7272" y="1793"/>
                    </a:lnTo>
                    <a:lnTo>
                      <a:pt x="7073" y="1833"/>
                    </a:lnTo>
                    <a:lnTo>
                      <a:pt x="6873" y="1873"/>
                    </a:lnTo>
                    <a:lnTo>
                      <a:pt x="6674" y="1933"/>
                    </a:lnTo>
                    <a:lnTo>
                      <a:pt x="6495" y="1993"/>
                    </a:lnTo>
                    <a:lnTo>
                      <a:pt x="6316" y="2092"/>
                    </a:lnTo>
                    <a:lnTo>
                      <a:pt x="6136" y="2192"/>
                    </a:lnTo>
                    <a:lnTo>
                      <a:pt x="6077" y="1993"/>
                    </a:lnTo>
                    <a:lnTo>
                      <a:pt x="5997" y="1793"/>
                    </a:lnTo>
                    <a:lnTo>
                      <a:pt x="5897" y="1614"/>
                    </a:lnTo>
                    <a:lnTo>
                      <a:pt x="5798" y="1435"/>
                    </a:lnTo>
                    <a:lnTo>
                      <a:pt x="5678" y="1255"/>
                    </a:lnTo>
                    <a:lnTo>
                      <a:pt x="5539" y="1076"/>
                    </a:lnTo>
                    <a:lnTo>
                      <a:pt x="5399" y="917"/>
                    </a:lnTo>
                    <a:lnTo>
                      <a:pt x="5220" y="777"/>
                    </a:lnTo>
                    <a:lnTo>
                      <a:pt x="4981" y="578"/>
                    </a:lnTo>
                    <a:lnTo>
                      <a:pt x="4722" y="419"/>
                    </a:lnTo>
                    <a:lnTo>
                      <a:pt x="4443" y="279"/>
                    </a:lnTo>
                    <a:lnTo>
                      <a:pt x="4164" y="180"/>
                    </a:lnTo>
                    <a:lnTo>
                      <a:pt x="3885" y="100"/>
                    </a:lnTo>
                    <a:lnTo>
                      <a:pt x="3586" y="40"/>
                    </a:lnTo>
                    <a:lnTo>
                      <a:pt x="32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47"/>
              <p:cNvSpPr/>
              <p:nvPr/>
            </p:nvSpPr>
            <p:spPr>
              <a:xfrm>
                <a:off x="5521700" y="3801500"/>
                <a:ext cx="249050" cy="185300"/>
              </a:xfrm>
              <a:custGeom>
                <a:rect b="b" l="l" r="r" t="t"/>
                <a:pathLst>
                  <a:path extrusionOk="0" fill="none" h="7412" w="9962">
                    <a:moveTo>
                      <a:pt x="5857" y="5718"/>
                    </a:moveTo>
                    <a:lnTo>
                      <a:pt x="5857" y="5718"/>
                    </a:lnTo>
                    <a:lnTo>
                      <a:pt x="5678" y="5558"/>
                    </a:lnTo>
                    <a:lnTo>
                      <a:pt x="5519" y="5359"/>
                    </a:lnTo>
                    <a:lnTo>
                      <a:pt x="5379" y="5180"/>
                    </a:lnTo>
                    <a:lnTo>
                      <a:pt x="5280" y="4961"/>
                    </a:lnTo>
                    <a:lnTo>
                      <a:pt x="5280" y="4961"/>
                    </a:lnTo>
                    <a:lnTo>
                      <a:pt x="5001" y="5200"/>
                    </a:lnTo>
                    <a:lnTo>
                      <a:pt x="4702" y="5379"/>
                    </a:lnTo>
                    <a:lnTo>
                      <a:pt x="4383" y="5539"/>
                    </a:lnTo>
                    <a:lnTo>
                      <a:pt x="4045" y="5658"/>
                    </a:lnTo>
                    <a:lnTo>
                      <a:pt x="4045" y="5658"/>
                    </a:lnTo>
                    <a:lnTo>
                      <a:pt x="4065" y="5817"/>
                    </a:lnTo>
                    <a:lnTo>
                      <a:pt x="4045" y="5997"/>
                    </a:lnTo>
                    <a:lnTo>
                      <a:pt x="4025" y="6156"/>
                    </a:lnTo>
                    <a:lnTo>
                      <a:pt x="3985" y="6315"/>
                    </a:lnTo>
                    <a:lnTo>
                      <a:pt x="3925" y="6475"/>
                    </a:lnTo>
                    <a:lnTo>
                      <a:pt x="3845" y="6634"/>
                    </a:lnTo>
                    <a:lnTo>
                      <a:pt x="3746" y="6774"/>
                    </a:lnTo>
                    <a:lnTo>
                      <a:pt x="3626" y="6913"/>
                    </a:lnTo>
                    <a:lnTo>
                      <a:pt x="3626" y="6913"/>
                    </a:lnTo>
                    <a:lnTo>
                      <a:pt x="3487" y="7033"/>
                    </a:lnTo>
                    <a:lnTo>
                      <a:pt x="3367" y="7132"/>
                    </a:lnTo>
                    <a:lnTo>
                      <a:pt x="3228" y="7212"/>
                    </a:lnTo>
                    <a:lnTo>
                      <a:pt x="3088" y="7292"/>
                    </a:lnTo>
                    <a:lnTo>
                      <a:pt x="2929" y="7331"/>
                    </a:lnTo>
                    <a:lnTo>
                      <a:pt x="2770" y="7371"/>
                    </a:lnTo>
                    <a:lnTo>
                      <a:pt x="2610" y="7411"/>
                    </a:lnTo>
                    <a:lnTo>
                      <a:pt x="2451" y="7411"/>
                    </a:lnTo>
                    <a:lnTo>
                      <a:pt x="2292" y="7411"/>
                    </a:lnTo>
                    <a:lnTo>
                      <a:pt x="2132" y="7411"/>
                    </a:lnTo>
                    <a:lnTo>
                      <a:pt x="1973" y="7371"/>
                    </a:lnTo>
                    <a:lnTo>
                      <a:pt x="1813" y="7331"/>
                    </a:lnTo>
                    <a:lnTo>
                      <a:pt x="1674" y="7272"/>
                    </a:lnTo>
                    <a:lnTo>
                      <a:pt x="1535" y="7192"/>
                    </a:lnTo>
                    <a:lnTo>
                      <a:pt x="1395" y="7112"/>
                    </a:lnTo>
                    <a:lnTo>
                      <a:pt x="1256" y="7013"/>
                    </a:lnTo>
                    <a:lnTo>
                      <a:pt x="1256" y="7013"/>
                    </a:lnTo>
                    <a:lnTo>
                      <a:pt x="1156" y="6913"/>
                    </a:lnTo>
                    <a:lnTo>
                      <a:pt x="1056" y="6794"/>
                    </a:lnTo>
                    <a:lnTo>
                      <a:pt x="977" y="6694"/>
                    </a:lnTo>
                    <a:lnTo>
                      <a:pt x="897" y="6574"/>
                    </a:lnTo>
                    <a:lnTo>
                      <a:pt x="837" y="6435"/>
                    </a:lnTo>
                    <a:lnTo>
                      <a:pt x="797" y="6315"/>
                    </a:lnTo>
                    <a:lnTo>
                      <a:pt x="758" y="6176"/>
                    </a:lnTo>
                    <a:lnTo>
                      <a:pt x="738" y="6056"/>
                    </a:lnTo>
                    <a:lnTo>
                      <a:pt x="718" y="5917"/>
                    </a:lnTo>
                    <a:lnTo>
                      <a:pt x="718" y="5778"/>
                    </a:lnTo>
                    <a:lnTo>
                      <a:pt x="738" y="5658"/>
                    </a:lnTo>
                    <a:lnTo>
                      <a:pt x="758" y="5519"/>
                    </a:lnTo>
                    <a:lnTo>
                      <a:pt x="797" y="5399"/>
                    </a:lnTo>
                    <a:lnTo>
                      <a:pt x="857" y="5260"/>
                    </a:lnTo>
                    <a:lnTo>
                      <a:pt x="917" y="5140"/>
                    </a:lnTo>
                    <a:lnTo>
                      <a:pt x="997" y="5021"/>
                    </a:lnTo>
                    <a:lnTo>
                      <a:pt x="997" y="5021"/>
                    </a:lnTo>
                    <a:lnTo>
                      <a:pt x="778" y="4801"/>
                    </a:lnTo>
                    <a:lnTo>
                      <a:pt x="578" y="4582"/>
                    </a:lnTo>
                    <a:lnTo>
                      <a:pt x="399" y="4343"/>
                    </a:lnTo>
                    <a:lnTo>
                      <a:pt x="280" y="4084"/>
                    </a:lnTo>
                    <a:lnTo>
                      <a:pt x="160" y="3825"/>
                    </a:lnTo>
                    <a:lnTo>
                      <a:pt x="80" y="3566"/>
                    </a:lnTo>
                    <a:lnTo>
                      <a:pt x="21" y="3287"/>
                    </a:lnTo>
                    <a:lnTo>
                      <a:pt x="1" y="3009"/>
                    </a:lnTo>
                    <a:lnTo>
                      <a:pt x="1" y="2730"/>
                    </a:lnTo>
                    <a:lnTo>
                      <a:pt x="21" y="2451"/>
                    </a:lnTo>
                    <a:lnTo>
                      <a:pt x="80" y="2172"/>
                    </a:lnTo>
                    <a:lnTo>
                      <a:pt x="180" y="1913"/>
                    </a:lnTo>
                    <a:lnTo>
                      <a:pt x="299" y="1654"/>
                    </a:lnTo>
                    <a:lnTo>
                      <a:pt x="439" y="1395"/>
                    </a:lnTo>
                    <a:lnTo>
                      <a:pt x="618" y="1156"/>
                    </a:lnTo>
                    <a:lnTo>
                      <a:pt x="817" y="937"/>
                    </a:lnTo>
                    <a:lnTo>
                      <a:pt x="817" y="937"/>
                    </a:lnTo>
                    <a:lnTo>
                      <a:pt x="1056" y="718"/>
                    </a:lnTo>
                    <a:lnTo>
                      <a:pt x="1296" y="538"/>
                    </a:lnTo>
                    <a:lnTo>
                      <a:pt x="1554" y="379"/>
                    </a:lnTo>
                    <a:lnTo>
                      <a:pt x="1813" y="259"/>
                    </a:lnTo>
                    <a:lnTo>
                      <a:pt x="2112" y="160"/>
                    </a:lnTo>
                    <a:lnTo>
                      <a:pt x="2391" y="80"/>
                    </a:lnTo>
                    <a:lnTo>
                      <a:pt x="2690" y="20"/>
                    </a:lnTo>
                    <a:lnTo>
                      <a:pt x="2989" y="0"/>
                    </a:lnTo>
                    <a:lnTo>
                      <a:pt x="3288" y="0"/>
                    </a:lnTo>
                    <a:lnTo>
                      <a:pt x="3586" y="40"/>
                    </a:lnTo>
                    <a:lnTo>
                      <a:pt x="3885" y="100"/>
                    </a:lnTo>
                    <a:lnTo>
                      <a:pt x="4164" y="180"/>
                    </a:lnTo>
                    <a:lnTo>
                      <a:pt x="4443" y="279"/>
                    </a:lnTo>
                    <a:lnTo>
                      <a:pt x="4722" y="419"/>
                    </a:lnTo>
                    <a:lnTo>
                      <a:pt x="4981" y="578"/>
                    </a:lnTo>
                    <a:lnTo>
                      <a:pt x="5220" y="777"/>
                    </a:lnTo>
                    <a:lnTo>
                      <a:pt x="5220" y="777"/>
                    </a:lnTo>
                    <a:lnTo>
                      <a:pt x="5399" y="917"/>
                    </a:lnTo>
                    <a:lnTo>
                      <a:pt x="5539" y="1076"/>
                    </a:lnTo>
                    <a:lnTo>
                      <a:pt x="5678" y="1255"/>
                    </a:lnTo>
                    <a:lnTo>
                      <a:pt x="5798" y="1435"/>
                    </a:lnTo>
                    <a:lnTo>
                      <a:pt x="5897" y="1614"/>
                    </a:lnTo>
                    <a:lnTo>
                      <a:pt x="5997" y="1793"/>
                    </a:lnTo>
                    <a:lnTo>
                      <a:pt x="6077" y="1993"/>
                    </a:lnTo>
                    <a:lnTo>
                      <a:pt x="6136" y="2192"/>
                    </a:lnTo>
                    <a:lnTo>
                      <a:pt x="6136" y="2192"/>
                    </a:lnTo>
                    <a:lnTo>
                      <a:pt x="6316" y="2092"/>
                    </a:lnTo>
                    <a:lnTo>
                      <a:pt x="6495" y="1993"/>
                    </a:lnTo>
                    <a:lnTo>
                      <a:pt x="6674" y="1933"/>
                    </a:lnTo>
                    <a:lnTo>
                      <a:pt x="6873" y="1873"/>
                    </a:lnTo>
                    <a:lnTo>
                      <a:pt x="7073" y="1833"/>
                    </a:lnTo>
                    <a:lnTo>
                      <a:pt x="7272" y="1793"/>
                    </a:lnTo>
                    <a:lnTo>
                      <a:pt x="7471" y="1793"/>
                    </a:lnTo>
                    <a:lnTo>
                      <a:pt x="7670" y="1793"/>
                    </a:lnTo>
                    <a:lnTo>
                      <a:pt x="7869" y="1813"/>
                    </a:lnTo>
                    <a:lnTo>
                      <a:pt x="8069" y="1853"/>
                    </a:lnTo>
                    <a:lnTo>
                      <a:pt x="8268" y="1893"/>
                    </a:lnTo>
                    <a:lnTo>
                      <a:pt x="8467" y="1973"/>
                    </a:lnTo>
                    <a:lnTo>
                      <a:pt x="8646" y="2052"/>
                    </a:lnTo>
                    <a:lnTo>
                      <a:pt x="8826" y="2152"/>
                    </a:lnTo>
                    <a:lnTo>
                      <a:pt x="9005" y="2271"/>
                    </a:lnTo>
                    <a:lnTo>
                      <a:pt x="9164" y="2391"/>
                    </a:lnTo>
                    <a:lnTo>
                      <a:pt x="9164" y="2391"/>
                    </a:lnTo>
                    <a:lnTo>
                      <a:pt x="9344" y="2550"/>
                    </a:lnTo>
                    <a:lnTo>
                      <a:pt x="9503" y="2730"/>
                    </a:lnTo>
                    <a:lnTo>
                      <a:pt x="9642" y="2929"/>
                    </a:lnTo>
                    <a:lnTo>
                      <a:pt x="9742" y="3128"/>
                    </a:lnTo>
                    <a:lnTo>
                      <a:pt x="9822" y="3327"/>
                    </a:lnTo>
                    <a:lnTo>
                      <a:pt x="9901" y="3546"/>
                    </a:lnTo>
                    <a:lnTo>
                      <a:pt x="9941" y="3746"/>
                    </a:lnTo>
                    <a:lnTo>
                      <a:pt x="9961" y="3965"/>
                    </a:lnTo>
                    <a:lnTo>
                      <a:pt x="9961" y="4184"/>
                    </a:lnTo>
                    <a:lnTo>
                      <a:pt x="9921" y="4403"/>
                    </a:lnTo>
                    <a:lnTo>
                      <a:pt x="9881" y="4622"/>
                    </a:lnTo>
                    <a:lnTo>
                      <a:pt x="9822" y="4821"/>
                    </a:lnTo>
                    <a:lnTo>
                      <a:pt x="9722" y="5040"/>
                    </a:lnTo>
                    <a:lnTo>
                      <a:pt x="9603" y="5240"/>
                    </a:lnTo>
                    <a:lnTo>
                      <a:pt x="9463" y="5419"/>
                    </a:lnTo>
                    <a:lnTo>
                      <a:pt x="9304" y="5598"/>
                    </a:lnTo>
                    <a:lnTo>
                      <a:pt x="9304" y="5598"/>
                    </a:lnTo>
                    <a:lnTo>
                      <a:pt x="9124" y="5758"/>
                    </a:lnTo>
                    <a:lnTo>
                      <a:pt x="8945" y="5897"/>
                    </a:lnTo>
                    <a:lnTo>
                      <a:pt x="8746" y="6017"/>
                    </a:lnTo>
                    <a:lnTo>
                      <a:pt x="8527" y="6116"/>
                    </a:lnTo>
                    <a:lnTo>
                      <a:pt x="8308" y="6216"/>
                    </a:lnTo>
                    <a:lnTo>
                      <a:pt x="8069" y="6276"/>
                    </a:lnTo>
                    <a:lnTo>
                      <a:pt x="7850" y="6315"/>
                    </a:lnTo>
                    <a:lnTo>
                      <a:pt x="7610" y="6315"/>
                    </a:lnTo>
                    <a:lnTo>
                      <a:pt x="7371" y="6315"/>
                    </a:lnTo>
                    <a:lnTo>
                      <a:pt x="7152" y="6296"/>
                    </a:lnTo>
                    <a:lnTo>
                      <a:pt x="6913" y="6256"/>
                    </a:lnTo>
                    <a:lnTo>
                      <a:pt x="6694" y="6196"/>
                    </a:lnTo>
                    <a:lnTo>
                      <a:pt x="6475" y="6116"/>
                    </a:lnTo>
                    <a:lnTo>
                      <a:pt x="6256" y="5997"/>
                    </a:lnTo>
                    <a:lnTo>
                      <a:pt x="6057" y="5877"/>
                    </a:lnTo>
                    <a:lnTo>
                      <a:pt x="5857" y="57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47"/>
              <p:cNvSpPr/>
              <p:nvPr/>
            </p:nvSpPr>
            <p:spPr>
              <a:xfrm>
                <a:off x="5705475" y="3892650"/>
                <a:ext cx="40375" cy="38350"/>
              </a:xfrm>
              <a:custGeom>
                <a:rect b="b" l="l" r="r" t="t"/>
                <a:pathLst>
                  <a:path extrusionOk="0" h="1534" w="1615">
                    <a:moveTo>
                      <a:pt x="1016" y="0"/>
                    </a:moveTo>
                    <a:lnTo>
                      <a:pt x="857" y="20"/>
                    </a:lnTo>
                    <a:lnTo>
                      <a:pt x="698" y="40"/>
                    </a:lnTo>
                    <a:lnTo>
                      <a:pt x="538" y="100"/>
                    </a:lnTo>
                    <a:lnTo>
                      <a:pt x="399" y="199"/>
                    </a:lnTo>
                    <a:lnTo>
                      <a:pt x="259" y="319"/>
                    </a:lnTo>
                    <a:lnTo>
                      <a:pt x="160" y="438"/>
                    </a:lnTo>
                    <a:lnTo>
                      <a:pt x="80" y="578"/>
                    </a:lnTo>
                    <a:lnTo>
                      <a:pt x="20" y="737"/>
                    </a:lnTo>
                    <a:lnTo>
                      <a:pt x="0" y="877"/>
                    </a:lnTo>
                    <a:lnTo>
                      <a:pt x="0" y="1016"/>
                    </a:lnTo>
                    <a:lnTo>
                      <a:pt x="40" y="1155"/>
                    </a:lnTo>
                    <a:lnTo>
                      <a:pt x="100" y="1275"/>
                    </a:lnTo>
                    <a:lnTo>
                      <a:pt x="200" y="1394"/>
                    </a:lnTo>
                    <a:lnTo>
                      <a:pt x="319" y="1474"/>
                    </a:lnTo>
                    <a:lnTo>
                      <a:pt x="459" y="1514"/>
                    </a:lnTo>
                    <a:lnTo>
                      <a:pt x="598" y="1534"/>
                    </a:lnTo>
                    <a:lnTo>
                      <a:pt x="757" y="1534"/>
                    </a:lnTo>
                    <a:lnTo>
                      <a:pt x="917" y="1494"/>
                    </a:lnTo>
                    <a:lnTo>
                      <a:pt x="1076" y="1434"/>
                    </a:lnTo>
                    <a:lnTo>
                      <a:pt x="1216" y="1355"/>
                    </a:lnTo>
                    <a:lnTo>
                      <a:pt x="1355" y="1235"/>
                    </a:lnTo>
                    <a:lnTo>
                      <a:pt x="1455" y="1096"/>
                    </a:lnTo>
                    <a:lnTo>
                      <a:pt x="1534" y="956"/>
                    </a:lnTo>
                    <a:lnTo>
                      <a:pt x="1594" y="817"/>
                    </a:lnTo>
                    <a:lnTo>
                      <a:pt x="1614" y="677"/>
                    </a:lnTo>
                    <a:lnTo>
                      <a:pt x="1614" y="518"/>
                    </a:lnTo>
                    <a:lnTo>
                      <a:pt x="1574" y="398"/>
                    </a:lnTo>
                    <a:lnTo>
                      <a:pt x="1514" y="259"/>
                    </a:lnTo>
                    <a:lnTo>
                      <a:pt x="1415" y="159"/>
                    </a:lnTo>
                    <a:lnTo>
                      <a:pt x="1295" y="80"/>
                    </a:lnTo>
                    <a:lnTo>
                      <a:pt x="1156" y="20"/>
                    </a:lnTo>
                    <a:lnTo>
                      <a:pt x="101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47"/>
              <p:cNvSpPr/>
              <p:nvPr/>
            </p:nvSpPr>
            <p:spPr>
              <a:xfrm>
                <a:off x="5531175" y="3829400"/>
                <a:ext cx="128500" cy="48325"/>
              </a:xfrm>
              <a:custGeom>
                <a:rect b="b" l="l" r="r" t="t"/>
                <a:pathLst>
                  <a:path extrusionOk="0" h="1933" w="5140">
                    <a:moveTo>
                      <a:pt x="1215" y="0"/>
                    </a:moveTo>
                    <a:lnTo>
                      <a:pt x="1056" y="120"/>
                    </a:lnTo>
                    <a:lnTo>
                      <a:pt x="917" y="239"/>
                    </a:lnTo>
                    <a:lnTo>
                      <a:pt x="677" y="498"/>
                    </a:lnTo>
                    <a:lnTo>
                      <a:pt x="458" y="757"/>
                    </a:lnTo>
                    <a:lnTo>
                      <a:pt x="299" y="996"/>
                    </a:lnTo>
                    <a:lnTo>
                      <a:pt x="160" y="1235"/>
                    </a:lnTo>
                    <a:lnTo>
                      <a:pt x="60" y="1395"/>
                    </a:lnTo>
                    <a:lnTo>
                      <a:pt x="0" y="1574"/>
                    </a:lnTo>
                    <a:lnTo>
                      <a:pt x="219" y="1395"/>
                    </a:lnTo>
                    <a:lnTo>
                      <a:pt x="418" y="1235"/>
                    </a:lnTo>
                    <a:lnTo>
                      <a:pt x="638" y="1116"/>
                    </a:lnTo>
                    <a:lnTo>
                      <a:pt x="857" y="996"/>
                    </a:lnTo>
                    <a:lnTo>
                      <a:pt x="1056" y="896"/>
                    </a:lnTo>
                    <a:lnTo>
                      <a:pt x="1275" y="837"/>
                    </a:lnTo>
                    <a:lnTo>
                      <a:pt x="1474" y="757"/>
                    </a:lnTo>
                    <a:lnTo>
                      <a:pt x="1673" y="717"/>
                    </a:lnTo>
                    <a:lnTo>
                      <a:pt x="1514" y="558"/>
                    </a:lnTo>
                    <a:lnTo>
                      <a:pt x="1395" y="379"/>
                    </a:lnTo>
                    <a:lnTo>
                      <a:pt x="1275" y="199"/>
                    </a:lnTo>
                    <a:lnTo>
                      <a:pt x="1215" y="0"/>
                    </a:lnTo>
                    <a:close/>
                    <a:moveTo>
                      <a:pt x="4004" y="677"/>
                    </a:moveTo>
                    <a:lnTo>
                      <a:pt x="3825" y="817"/>
                    </a:lnTo>
                    <a:lnTo>
                      <a:pt x="3626" y="936"/>
                    </a:lnTo>
                    <a:lnTo>
                      <a:pt x="3905" y="1076"/>
                    </a:lnTo>
                    <a:lnTo>
                      <a:pt x="4164" y="1215"/>
                    </a:lnTo>
                    <a:lnTo>
                      <a:pt x="4383" y="1355"/>
                    </a:lnTo>
                    <a:lnTo>
                      <a:pt x="4582" y="1494"/>
                    </a:lnTo>
                    <a:lnTo>
                      <a:pt x="4881" y="1753"/>
                    </a:lnTo>
                    <a:lnTo>
                      <a:pt x="5060" y="1932"/>
                    </a:lnTo>
                    <a:lnTo>
                      <a:pt x="5100" y="1753"/>
                    </a:lnTo>
                    <a:lnTo>
                      <a:pt x="5140" y="1594"/>
                    </a:lnTo>
                    <a:lnTo>
                      <a:pt x="5120" y="1375"/>
                    </a:lnTo>
                    <a:lnTo>
                      <a:pt x="5060" y="1136"/>
                    </a:lnTo>
                    <a:lnTo>
                      <a:pt x="4781" y="1056"/>
                    </a:lnTo>
                    <a:lnTo>
                      <a:pt x="4502" y="956"/>
                    </a:lnTo>
                    <a:lnTo>
                      <a:pt x="4243" y="817"/>
                    </a:lnTo>
                    <a:lnTo>
                      <a:pt x="4004" y="677"/>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47"/>
              <p:cNvSpPr/>
              <p:nvPr/>
            </p:nvSpPr>
            <p:spPr>
              <a:xfrm>
                <a:off x="5621800" y="3846325"/>
                <a:ext cx="37875" cy="31400"/>
              </a:xfrm>
              <a:custGeom>
                <a:rect b="b" l="l" r="r" t="t"/>
                <a:pathLst>
                  <a:path extrusionOk="0" fill="none" h="1256" w="1515">
                    <a:moveTo>
                      <a:pt x="379" y="0"/>
                    </a:moveTo>
                    <a:lnTo>
                      <a:pt x="379" y="0"/>
                    </a:lnTo>
                    <a:lnTo>
                      <a:pt x="200" y="140"/>
                    </a:lnTo>
                    <a:lnTo>
                      <a:pt x="1" y="259"/>
                    </a:lnTo>
                    <a:lnTo>
                      <a:pt x="1" y="259"/>
                    </a:lnTo>
                    <a:lnTo>
                      <a:pt x="280" y="399"/>
                    </a:lnTo>
                    <a:lnTo>
                      <a:pt x="539" y="538"/>
                    </a:lnTo>
                    <a:lnTo>
                      <a:pt x="758" y="678"/>
                    </a:lnTo>
                    <a:lnTo>
                      <a:pt x="957" y="817"/>
                    </a:lnTo>
                    <a:lnTo>
                      <a:pt x="1256" y="1076"/>
                    </a:lnTo>
                    <a:lnTo>
                      <a:pt x="1435" y="1255"/>
                    </a:lnTo>
                    <a:lnTo>
                      <a:pt x="1435" y="1255"/>
                    </a:lnTo>
                    <a:lnTo>
                      <a:pt x="1475" y="1076"/>
                    </a:lnTo>
                    <a:lnTo>
                      <a:pt x="1515" y="917"/>
                    </a:lnTo>
                    <a:lnTo>
                      <a:pt x="1515" y="917"/>
                    </a:lnTo>
                    <a:lnTo>
                      <a:pt x="1495" y="698"/>
                    </a:lnTo>
                    <a:lnTo>
                      <a:pt x="1435" y="459"/>
                    </a:lnTo>
                    <a:lnTo>
                      <a:pt x="1435" y="459"/>
                    </a:lnTo>
                    <a:lnTo>
                      <a:pt x="1156" y="379"/>
                    </a:lnTo>
                    <a:lnTo>
                      <a:pt x="877" y="279"/>
                    </a:lnTo>
                    <a:lnTo>
                      <a:pt x="618" y="140"/>
                    </a:lnTo>
                    <a:lnTo>
                      <a:pt x="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47"/>
              <p:cNvSpPr/>
              <p:nvPr/>
            </p:nvSpPr>
            <p:spPr>
              <a:xfrm>
                <a:off x="5531175" y="3829400"/>
                <a:ext cx="41850" cy="39350"/>
              </a:xfrm>
              <a:custGeom>
                <a:rect b="b" l="l" r="r" t="t"/>
                <a:pathLst>
                  <a:path extrusionOk="0" fill="none" h="1574" w="1674">
                    <a:moveTo>
                      <a:pt x="1215" y="0"/>
                    </a:moveTo>
                    <a:lnTo>
                      <a:pt x="1215" y="0"/>
                    </a:lnTo>
                    <a:lnTo>
                      <a:pt x="1056" y="120"/>
                    </a:lnTo>
                    <a:lnTo>
                      <a:pt x="917" y="239"/>
                    </a:lnTo>
                    <a:lnTo>
                      <a:pt x="677" y="498"/>
                    </a:lnTo>
                    <a:lnTo>
                      <a:pt x="458" y="757"/>
                    </a:lnTo>
                    <a:lnTo>
                      <a:pt x="299" y="996"/>
                    </a:lnTo>
                    <a:lnTo>
                      <a:pt x="160" y="1235"/>
                    </a:lnTo>
                    <a:lnTo>
                      <a:pt x="60" y="1395"/>
                    </a:lnTo>
                    <a:lnTo>
                      <a:pt x="0" y="1574"/>
                    </a:lnTo>
                    <a:lnTo>
                      <a:pt x="0" y="1574"/>
                    </a:lnTo>
                    <a:lnTo>
                      <a:pt x="219" y="1395"/>
                    </a:lnTo>
                    <a:lnTo>
                      <a:pt x="418" y="1235"/>
                    </a:lnTo>
                    <a:lnTo>
                      <a:pt x="638" y="1116"/>
                    </a:lnTo>
                    <a:lnTo>
                      <a:pt x="857" y="996"/>
                    </a:lnTo>
                    <a:lnTo>
                      <a:pt x="1056" y="896"/>
                    </a:lnTo>
                    <a:lnTo>
                      <a:pt x="1275" y="837"/>
                    </a:lnTo>
                    <a:lnTo>
                      <a:pt x="1474" y="757"/>
                    </a:lnTo>
                    <a:lnTo>
                      <a:pt x="1673" y="717"/>
                    </a:lnTo>
                    <a:lnTo>
                      <a:pt x="1673" y="717"/>
                    </a:lnTo>
                    <a:lnTo>
                      <a:pt x="1514" y="558"/>
                    </a:lnTo>
                    <a:lnTo>
                      <a:pt x="1395" y="379"/>
                    </a:lnTo>
                    <a:lnTo>
                      <a:pt x="1275" y="199"/>
                    </a:lnTo>
                    <a:lnTo>
                      <a:pt x="121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47"/>
              <p:cNvSpPr/>
              <p:nvPr/>
            </p:nvSpPr>
            <p:spPr>
              <a:xfrm>
                <a:off x="5536650" y="3849300"/>
                <a:ext cx="253525" cy="186800"/>
              </a:xfrm>
              <a:custGeom>
                <a:rect b="b" l="l" r="r" t="t"/>
                <a:pathLst>
                  <a:path extrusionOk="0" h="7472" w="10141">
                    <a:moveTo>
                      <a:pt x="6574" y="1"/>
                    </a:moveTo>
                    <a:lnTo>
                      <a:pt x="6415" y="41"/>
                    </a:lnTo>
                    <a:lnTo>
                      <a:pt x="6275" y="81"/>
                    </a:lnTo>
                    <a:lnTo>
                      <a:pt x="6116" y="140"/>
                    </a:lnTo>
                    <a:lnTo>
                      <a:pt x="5977" y="200"/>
                    </a:lnTo>
                    <a:lnTo>
                      <a:pt x="5837" y="280"/>
                    </a:lnTo>
                    <a:lnTo>
                      <a:pt x="5718" y="379"/>
                    </a:lnTo>
                    <a:lnTo>
                      <a:pt x="5598" y="479"/>
                    </a:lnTo>
                    <a:lnTo>
                      <a:pt x="5479"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22" y="2889"/>
                    </a:lnTo>
                    <a:lnTo>
                      <a:pt x="4303" y="3168"/>
                    </a:lnTo>
                    <a:lnTo>
                      <a:pt x="4144" y="3009"/>
                    </a:lnTo>
                    <a:lnTo>
                      <a:pt x="3965" y="2850"/>
                    </a:lnTo>
                    <a:lnTo>
                      <a:pt x="3745" y="2710"/>
                    </a:lnTo>
                    <a:lnTo>
                      <a:pt x="3526" y="2591"/>
                    </a:lnTo>
                    <a:lnTo>
                      <a:pt x="3287" y="2511"/>
                    </a:lnTo>
                    <a:lnTo>
                      <a:pt x="3068" y="2431"/>
                    </a:lnTo>
                    <a:lnTo>
                      <a:pt x="2829" y="2391"/>
                    </a:lnTo>
                    <a:lnTo>
                      <a:pt x="2590" y="2371"/>
                    </a:lnTo>
                    <a:lnTo>
                      <a:pt x="2112" y="2371"/>
                    </a:lnTo>
                    <a:lnTo>
                      <a:pt x="1893" y="2411"/>
                    </a:lnTo>
                    <a:lnTo>
                      <a:pt x="1654" y="2491"/>
                    </a:lnTo>
                    <a:lnTo>
                      <a:pt x="1435" y="255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9" y="5937"/>
                    </a:lnTo>
                    <a:lnTo>
                      <a:pt x="598" y="6117"/>
                    </a:lnTo>
                    <a:lnTo>
                      <a:pt x="757" y="6276"/>
                    </a:lnTo>
                    <a:lnTo>
                      <a:pt x="937" y="6415"/>
                    </a:lnTo>
                    <a:lnTo>
                      <a:pt x="1136" y="6555"/>
                    </a:lnTo>
                    <a:lnTo>
                      <a:pt x="1355" y="6655"/>
                    </a:lnTo>
                    <a:lnTo>
                      <a:pt x="1554" y="6734"/>
                    </a:lnTo>
                    <a:lnTo>
                      <a:pt x="1753" y="6814"/>
                    </a:lnTo>
                    <a:lnTo>
                      <a:pt x="1972" y="6854"/>
                    </a:lnTo>
                    <a:lnTo>
                      <a:pt x="2172" y="6874"/>
                    </a:lnTo>
                    <a:lnTo>
                      <a:pt x="2371" y="6894"/>
                    </a:lnTo>
                    <a:lnTo>
                      <a:pt x="2570" y="6894"/>
                    </a:lnTo>
                    <a:lnTo>
                      <a:pt x="2789" y="6874"/>
                    </a:lnTo>
                    <a:lnTo>
                      <a:pt x="298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6"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5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47"/>
              <p:cNvSpPr/>
              <p:nvPr/>
            </p:nvSpPr>
            <p:spPr>
              <a:xfrm>
                <a:off x="5536650" y="3849300"/>
                <a:ext cx="253525" cy="186800"/>
              </a:xfrm>
              <a:custGeom>
                <a:rect b="b" l="l" r="r" t="t"/>
                <a:pathLst>
                  <a:path extrusionOk="0" fill="none" h="7472" w="10141">
                    <a:moveTo>
                      <a:pt x="3526" y="2591"/>
                    </a:moveTo>
                    <a:lnTo>
                      <a:pt x="3526" y="2591"/>
                    </a:lnTo>
                    <a:lnTo>
                      <a:pt x="3745" y="2710"/>
                    </a:lnTo>
                    <a:lnTo>
                      <a:pt x="3965" y="2850"/>
                    </a:lnTo>
                    <a:lnTo>
                      <a:pt x="4144" y="3009"/>
                    </a:lnTo>
                    <a:lnTo>
                      <a:pt x="4303" y="3168"/>
                    </a:lnTo>
                    <a:lnTo>
                      <a:pt x="4303" y="3168"/>
                    </a:lnTo>
                    <a:lnTo>
                      <a:pt x="4522" y="2889"/>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9"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58"/>
                    </a:lnTo>
                    <a:lnTo>
                      <a:pt x="9821" y="585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6"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88" y="6834"/>
                    </a:lnTo>
                    <a:lnTo>
                      <a:pt x="2789" y="6874"/>
                    </a:lnTo>
                    <a:lnTo>
                      <a:pt x="2570" y="6894"/>
                    </a:lnTo>
                    <a:lnTo>
                      <a:pt x="2371" y="6894"/>
                    </a:lnTo>
                    <a:lnTo>
                      <a:pt x="2172" y="6874"/>
                    </a:lnTo>
                    <a:lnTo>
                      <a:pt x="1972" y="6854"/>
                    </a:lnTo>
                    <a:lnTo>
                      <a:pt x="1753" y="6814"/>
                    </a:lnTo>
                    <a:lnTo>
                      <a:pt x="1554" y="6734"/>
                    </a:lnTo>
                    <a:lnTo>
                      <a:pt x="1355" y="6655"/>
                    </a:lnTo>
                    <a:lnTo>
                      <a:pt x="1355" y="6655"/>
                    </a:lnTo>
                    <a:lnTo>
                      <a:pt x="1136" y="6555"/>
                    </a:lnTo>
                    <a:lnTo>
                      <a:pt x="937" y="6415"/>
                    </a:lnTo>
                    <a:lnTo>
                      <a:pt x="757" y="6276"/>
                    </a:lnTo>
                    <a:lnTo>
                      <a:pt x="598" y="6117"/>
                    </a:lnTo>
                    <a:lnTo>
                      <a:pt x="439"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51"/>
                    </a:lnTo>
                    <a:lnTo>
                      <a:pt x="1654" y="2491"/>
                    </a:lnTo>
                    <a:lnTo>
                      <a:pt x="1893" y="2411"/>
                    </a:lnTo>
                    <a:lnTo>
                      <a:pt x="2112" y="237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47"/>
              <p:cNvSpPr/>
              <p:nvPr/>
            </p:nvSpPr>
            <p:spPr>
              <a:xfrm>
                <a:off x="5560550" y="39404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40" y="1475"/>
                    </a:lnTo>
                    <a:lnTo>
                      <a:pt x="359" y="1554"/>
                    </a:lnTo>
                    <a:lnTo>
                      <a:pt x="498" y="1594"/>
                    </a:lnTo>
                    <a:lnTo>
                      <a:pt x="658" y="1614"/>
                    </a:lnTo>
                    <a:lnTo>
                      <a:pt x="797" y="1594"/>
                    </a:lnTo>
                    <a:lnTo>
                      <a:pt x="937" y="1554"/>
                    </a:lnTo>
                    <a:lnTo>
                      <a:pt x="1076" y="1475"/>
                    </a:lnTo>
                    <a:lnTo>
                      <a:pt x="1216" y="1375"/>
                    </a:lnTo>
                    <a:lnTo>
                      <a:pt x="1335" y="1255"/>
                    </a:lnTo>
                    <a:lnTo>
                      <a:pt x="1415" y="1116"/>
                    </a:lnTo>
                    <a:lnTo>
                      <a:pt x="1495"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47"/>
              <p:cNvSpPr/>
              <p:nvPr/>
            </p:nvSpPr>
            <p:spPr>
              <a:xfrm>
                <a:off x="5560550" y="3940450"/>
                <a:ext cx="38375" cy="40375"/>
              </a:xfrm>
              <a:custGeom>
                <a:rect b="b" l="l" r="r" t="t"/>
                <a:pathLst>
                  <a:path extrusionOk="0" fill="none" h="1615" w="1535">
                    <a:moveTo>
                      <a:pt x="100" y="498"/>
                    </a:moveTo>
                    <a:lnTo>
                      <a:pt x="100" y="498"/>
                    </a:lnTo>
                    <a:lnTo>
                      <a:pt x="40" y="658"/>
                    </a:lnTo>
                    <a:lnTo>
                      <a:pt x="0" y="817"/>
                    </a:lnTo>
                    <a:lnTo>
                      <a:pt x="0" y="977"/>
                    </a:lnTo>
                    <a:lnTo>
                      <a:pt x="20" y="1116"/>
                    </a:lnTo>
                    <a:lnTo>
                      <a:pt x="60" y="1255"/>
                    </a:lnTo>
                    <a:lnTo>
                      <a:pt x="140" y="1375"/>
                    </a:lnTo>
                    <a:lnTo>
                      <a:pt x="240" y="1475"/>
                    </a:lnTo>
                    <a:lnTo>
                      <a:pt x="359" y="1554"/>
                    </a:lnTo>
                    <a:lnTo>
                      <a:pt x="359" y="1554"/>
                    </a:lnTo>
                    <a:lnTo>
                      <a:pt x="498" y="1594"/>
                    </a:lnTo>
                    <a:lnTo>
                      <a:pt x="658" y="1614"/>
                    </a:lnTo>
                    <a:lnTo>
                      <a:pt x="797" y="1594"/>
                    </a:lnTo>
                    <a:lnTo>
                      <a:pt x="937" y="1554"/>
                    </a:lnTo>
                    <a:lnTo>
                      <a:pt x="1076" y="1475"/>
                    </a:lnTo>
                    <a:lnTo>
                      <a:pt x="1216" y="1375"/>
                    </a:lnTo>
                    <a:lnTo>
                      <a:pt x="1335" y="1255"/>
                    </a:lnTo>
                    <a:lnTo>
                      <a:pt x="1415" y="1116"/>
                    </a:lnTo>
                    <a:lnTo>
                      <a:pt x="1415" y="1116"/>
                    </a:lnTo>
                    <a:lnTo>
                      <a:pt x="1495" y="957"/>
                    </a:lnTo>
                    <a:lnTo>
                      <a:pt x="1514" y="797"/>
                    </a:lnTo>
                    <a:lnTo>
                      <a:pt x="1534" y="638"/>
                    </a:lnTo>
                    <a:lnTo>
                      <a:pt x="1514" y="498"/>
                    </a:lnTo>
                    <a:lnTo>
                      <a:pt x="1455" y="359"/>
                    </a:lnTo>
                    <a:lnTo>
                      <a:pt x="1375" y="239"/>
                    </a:lnTo>
                    <a:lnTo>
                      <a:pt x="1275" y="140"/>
                    </a:lnTo>
                    <a:lnTo>
                      <a:pt x="1156" y="60"/>
                    </a:lnTo>
                    <a:lnTo>
                      <a:pt x="1156" y="60"/>
                    </a:lnTo>
                    <a:lnTo>
                      <a:pt x="1016" y="20"/>
                    </a:lnTo>
                    <a:lnTo>
                      <a:pt x="877" y="0"/>
                    </a:lnTo>
                    <a:lnTo>
                      <a:pt x="718" y="20"/>
                    </a:lnTo>
                    <a:lnTo>
                      <a:pt x="578" y="60"/>
                    </a:lnTo>
                    <a:lnTo>
                      <a:pt x="439" y="140"/>
                    </a:lnTo>
                    <a:lnTo>
                      <a:pt x="299" y="239"/>
                    </a:lnTo>
                    <a:lnTo>
                      <a:pt x="200" y="359"/>
                    </a:lnTo>
                    <a:lnTo>
                      <a:pt x="100" y="49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47"/>
              <p:cNvSpPr/>
              <p:nvPr/>
            </p:nvSpPr>
            <p:spPr>
              <a:xfrm>
                <a:off x="5481850" y="3916550"/>
                <a:ext cx="244575" cy="182800"/>
              </a:xfrm>
              <a:custGeom>
                <a:rect b="b" l="l" r="r" t="t"/>
                <a:pathLst>
                  <a:path extrusionOk="0" h="7312" w="9783">
                    <a:moveTo>
                      <a:pt x="3089" y="0"/>
                    </a:moveTo>
                    <a:lnTo>
                      <a:pt x="2790" y="20"/>
                    </a:lnTo>
                    <a:lnTo>
                      <a:pt x="2491" y="60"/>
                    </a:lnTo>
                    <a:lnTo>
                      <a:pt x="2192" y="120"/>
                    </a:lnTo>
                    <a:lnTo>
                      <a:pt x="1913" y="219"/>
                    </a:lnTo>
                    <a:lnTo>
                      <a:pt x="1634" y="339"/>
                    </a:lnTo>
                    <a:lnTo>
                      <a:pt x="1376" y="498"/>
                    </a:lnTo>
                    <a:lnTo>
                      <a:pt x="1117" y="678"/>
                    </a:lnTo>
                    <a:lnTo>
                      <a:pt x="877" y="877"/>
                    </a:lnTo>
                    <a:lnTo>
                      <a:pt x="678" y="1096"/>
                    </a:lnTo>
                    <a:lnTo>
                      <a:pt x="499" y="1335"/>
                    </a:lnTo>
                    <a:lnTo>
                      <a:pt x="340" y="1574"/>
                    </a:lnTo>
                    <a:lnTo>
                      <a:pt x="220" y="1833"/>
                    </a:lnTo>
                    <a:lnTo>
                      <a:pt x="120" y="2092"/>
                    </a:lnTo>
                    <a:lnTo>
                      <a:pt x="61" y="2371"/>
                    </a:lnTo>
                    <a:lnTo>
                      <a:pt x="21" y="2650"/>
                    </a:lnTo>
                    <a:lnTo>
                      <a:pt x="1" y="2929"/>
                    </a:lnTo>
                    <a:lnTo>
                      <a:pt x="21" y="3188"/>
                    </a:lnTo>
                    <a:lnTo>
                      <a:pt x="61" y="3466"/>
                    </a:lnTo>
                    <a:lnTo>
                      <a:pt x="140" y="3745"/>
                    </a:lnTo>
                    <a:lnTo>
                      <a:pt x="240" y="4004"/>
                    </a:lnTo>
                    <a:lnTo>
                      <a:pt x="379" y="4263"/>
                    </a:lnTo>
                    <a:lnTo>
                      <a:pt x="539" y="4522"/>
                    </a:lnTo>
                    <a:lnTo>
                      <a:pt x="738" y="4761"/>
                    </a:lnTo>
                    <a:lnTo>
                      <a:pt x="638" y="4861"/>
                    </a:lnTo>
                    <a:lnTo>
                      <a:pt x="559" y="4980"/>
                    </a:lnTo>
                    <a:lnTo>
                      <a:pt x="499" y="5100"/>
                    </a:lnTo>
                    <a:lnTo>
                      <a:pt x="439" y="5220"/>
                    </a:lnTo>
                    <a:lnTo>
                      <a:pt x="399" y="5359"/>
                    </a:lnTo>
                    <a:lnTo>
                      <a:pt x="360" y="5479"/>
                    </a:lnTo>
                    <a:lnTo>
                      <a:pt x="340" y="5618"/>
                    </a:lnTo>
                    <a:lnTo>
                      <a:pt x="340" y="5737"/>
                    </a:lnTo>
                    <a:lnTo>
                      <a:pt x="340" y="5877"/>
                    </a:lnTo>
                    <a:lnTo>
                      <a:pt x="360" y="6016"/>
                    </a:lnTo>
                    <a:lnTo>
                      <a:pt x="399" y="6136"/>
                    </a:lnTo>
                    <a:lnTo>
                      <a:pt x="439" y="6275"/>
                    </a:lnTo>
                    <a:lnTo>
                      <a:pt x="499" y="6395"/>
                    </a:lnTo>
                    <a:lnTo>
                      <a:pt x="559" y="6534"/>
                    </a:lnTo>
                    <a:lnTo>
                      <a:pt x="638" y="6634"/>
                    </a:lnTo>
                    <a:lnTo>
                      <a:pt x="738" y="6753"/>
                    </a:lnTo>
                    <a:lnTo>
                      <a:pt x="858" y="6873"/>
                    </a:lnTo>
                    <a:lnTo>
                      <a:pt x="977" y="6973"/>
                    </a:lnTo>
                    <a:lnTo>
                      <a:pt x="1117" y="7072"/>
                    </a:lnTo>
                    <a:lnTo>
                      <a:pt x="1256" y="7132"/>
                    </a:lnTo>
                    <a:lnTo>
                      <a:pt x="1395" y="7192"/>
                    </a:lnTo>
                    <a:lnTo>
                      <a:pt x="1555" y="7251"/>
                    </a:lnTo>
                    <a:lnTo>
                      <a:pt x="1714" y="7291"/>
                    </a:lnTo>
                    <a:lnTo>
                      <a:pt x="1874" y="7311"/>
                    </a:lnTo>
                    <a:lnTo>
                      <a:pt x="2033" y="7311"/>
                    </a:lnTo>
                    <a:lnTo>
                      <a:pt x="2192" y="7291"/>
                    </a:lnTo>
                    <a:lnTo>
                      <a:pt x="2352" y="7271"/>
                    </a:lnTo>
                    <a:lnTo>
                      <a:pt x="2511" y="7232"/>
                    </a:lnTo>
                    <a:lnTo>
                      <a:pt x="2650" y="7192"/>
                    </a:lnTo>
                    <a:lnTo>
                      <a:pt x="2810" y="7112"/>
                    </a:lnTo>
                    <a:lnTo>
                      <a:pt x="2949" y="7032"/>
                    </a:lnTo>
                    <a:lnTo>
                      <a:pt x="3089" y="6933"/>
                    </a:lnTo>
                    <a:lnTo>
                      <a:pt x="3228" y="6813"/>
                    </a:lnTo>
                    <a:lnTo>
                      <a:pt x="3348" y="6694"/>
                    </a:lnTo>
                    <a:lnTo>
                      <a:pt x="3447" y="6534"/>
                    </a:lnTo>
                    <a:lnTo>
                      <a:pt x="3527" y="6395"/>
                    </a:lnTo>
                    <a:lnTo>
                      <a:pt x="3607" y="6236"/>
                    </a:lnTo>
                    <a:lnTo>
                      <a:pt x="3646" y="6056"/>
                    </a:lnTo>
                    <a:lnTo>
                      <a:pt x="3666" y="5897"/>
                    </a:lnTo>
                    <a:lnTo>
                      <a:pt x="3686" y="5737"/>
                    </a:lnTo>
                    <a:lnTo>
                      <a:pt x="4025" y="5658"/>
                    </a:lnTo>
                    <a:lnTo>
                      <a:pt x="4364" y="5538"/>
                    </a:lnTo>
                    <a:lnTo>
                      <a:pt x="4682" y="5379"/>
                    </a:lnTo>
                    <a:lnTo>
                      <a:pt x="5001" y="5200"/>
                    </a:lnTo>
                    <a:lnTo>
                      <a:pt x="5081" y="5419"/>
                    </a:lnTo>
                    <a:lnTo>
                      <a:pt x="5180" y="5618"/>
                    </a:lnTo>
                    <a:lnTo>
                      <a:pt x="5320" y="5817"/>
                    </a:lnTo>
                    <a:lnTo>
                      <a:pt x="5479" y="6016"/>
                    </a:lnTo>
                    <a:lnTo>
                      <a:pt x="5639" y="6176"/>
                    </a:lnTo>
                    <a:lnTo>
                      <a:pt x="5838" y="6335"/>
                    </a:lnTo>
                    <a:lnTo>
                      <a:pt x="6017" y="6455"/>
                    </a:lnTo>
                    <a:lnTo>
                      <a:pt x="6236" y="6574"/>
                    </a:lnTo>
                    <a:lnTo>
                      <a:pt x="6455" y="6654"/>
                    </a:lnTo>
                    <a:lnTo>
                      <a:pt x="6674" y="6734"/>
                    </a:lnTo>
                    <a:lnTo>
                      <a:pt x="6894" y="6773"/>
                    </a:lnTo>
                    <a:lnTo>
                      <a:pt x="7133" y="6813"/>
                    </a:lnTo>
                    <a:lnTo>
                      <a:pt x="7611" y="6813"/>
                    </a:lnTo>
                    <a:lnTo>
                      <a:pt x="7830" y="6773"/>
                    </a:lnTo>
                    <a:lnTo>
                      <a:pt x="8069" y="6714"/>
                    </a:lnTo>
                    <a:lnTo>
                      <a:pt x="8288" y="6634"/>
                    </a:lnTo>
                    <a:lnTo>
                      <a:pt x="8507" y="6534"/>
                    </a:lnTo>
                    <a:lnTo>
                      <a:pt x="8726" y="6415"/>
                    </a:lnTo>
                    <a:lnTo>
                      <a:pt x="8926" y="6275"/>
                    </a:lnTo>
                    <a:lnTo>
                      <a:pt x="9105" y="6116"/>
                    </a:lnTo>
                    <a:lnTo>
                      <a:pt x="9264" y="5957"/>
                    </a:lnTo>
                    <a:lnTo>
                      <a:pt x="9404" y="5777"/>
                    </a:lnTo>
                    <a:lnTo>
                      <a:pt x="9523" y="5578"/>
                    </a:lnTo>
                    <a:lnTo>
                      <a:pt x="9623" y="5379"/>
                    </a:lnTo>
                    <a:lnTo>
                      <a:pt x="9683" y="5160"/>
                    </a:lnTo>
                    <a:lnTo>
                      <a:pt x="9742" y="4961"/>
                    </a:lnTo>
                    <a:lnTo>
                      <a:pt x="9782" y="4741"/>
                    </a:lnTo>
                    <a:lnTo>
                      <a:pt x="9782" y="4522"/>
                    </a:lnTo>
                    <a:lnTo>
                      <a:pt x="9762" y="4303"/>
                    </a:lnTo>
                    <a:lnTo>
                      <a:pt x="9742" y="4084"/>
                    </a:lnTo>
                    <a:lnTo>
                      <a:pt x="9683" y="3885"/>
                    </a:lnTo>
                    <a:lnTo>
                      <a:pt x="9583" y="3666"/>
                    </a:lnTo>
                    <a:lnTo>
                      <a:pt x="9483" y="3466"/>
                    </a:lnTo>
                    <a:lnTo>
                      <a:pt x="9364" y="3267"/>
                    </a:lnTo>
                    <a:lnTo>
                      <a:pt x="9204" y="3088"/>
                    </a:lnTo>
                    <a:lnTo>
                      <a:pt x="9065" y="2949"/>
                    </a:lnTo>
                    <a:lnTo>
                      <a:pt x="8906" y="2809"/>
                    </a:lnTo>
                    <a:lnTo>
                      <a:pt x="8746" y="2690"/>
                    </a:lnTo>
                    <a:lnTo>
                      <a:pt x="8567" y="2590"/>
                    </a:lnTo>
                    <a:lnTo>
                      <a:pt x="8388" y="2490"/>
                    </a:lnTo>
                    <a:lnTo>
                      <a:pt x="8188" y="2431"/>
                    </a:lnTo>
                    <a:lnTo>
                      <a:pt x="7989" y="2371"/>
                    </a:lnTo>
                    <a:lnTo>
                      <a:pt x="7810" y="2331"/>
                    </a:lnTo>
                    <a:lnTo>
                      <a:pt x="7611" y="2291"/>
                    </a:lnTo>
                    <a:lnTo>
                      <a:pt x="7192" y="2291"/>
                    </a:lnTo>
                    <a:lnTo>
                      <a:pt x="6993" y="2311"/>
                    </a:lnTo>
                    <a:lnTo>
                      <a:pt x="6794" y="2331"/>
                    </a:lnTo>
                    <a:lnTo>
                      <a:pt x="6595" y="2391"/>
                    </a:lnTo>
                    <a:lnTo>
                      <a:pt x="6396" y="2451"/>
                    </a:lnTo>
                    <a:lnTo>
                      <a:pt x="6216" y="2530"/>
                    </a:lnTo>
                    <a:lnTo>
                      <a:pt x="6176" y="2331"/>
                    </a:lnTo>
                    <a:lnTo>
                      <a:pt x="6137" y="2132"/>
                    </a:lnTo>
                    <a:lnTo>
                      <a:pt x="6057" y="1933"/>
                    </a:lnTo>
                    <a:lnTo>
                      <a:pt x="5977" y="1753"/>
                    </a:lnTo>
                    <a:lnTo>
                      <a:pt x="5898" y="1554"/>
                    </a:lnTo>
                    <a:lnTo>
                      <a:pt x="5778" y="1375"/>
                    </a:lnTo>
                    <a:lnTo>
                      <a:pt x="5659" y="1195"/>
                    </a:lnTo>
                    <a:lnTo>
                      <a:pt x="5499" y="1016"/>
                    </a:lnTo>
                    <a:lnTo>
                      <a:pt x="5280" y="797"/>
                    </a:lnTo>
                    <a:lnTo>
                      <a:pt x="5041" y="618"/>
                    </a:lnTo>
                    <a:lnTo>
                      <a:pt x="4802" y="438"/>
                    </a:lnTo>
                    <a:lnTo>
                      <a:pt x="4543" y="299"/>
                    </a:lnTo>
                    <a:lnTo>
                      <a:pt x="4264" y="199"/>
                    </a:lnTo>
                    <a:lnTo>
                      <a:pt x="3965" y="100"/>
                    </a:lnTo>
                    <a:lnTo>
                      <a:pt x="3686" y="40"/>
                    </a:lnTo>
                    <a:lnTo>
                      <a:pt x="3388"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47"/>
              <p:cNvSpPr/>
              <p:nvPr/>
            </p:nvSpPr>
            <p:spPr>
              <a:xfrm>
                <a:off x="5481850" y="3916550"/>
                <a:ext cx="244575" cy="182800"/>
              </a:xfrm>
              <a:custGeom>
                <a:rect b="b" l="l" r="r" t="t"/>
                <a:pathLst>
                  <a:path extrusionOk="0" fill="none" h="7312" w="9783">
                    <a:moveTo>
                      <a:pt x="5479" y="6016"/>
                    </a:moveTo>
                    <a:lnTo>
                      <a:pt x="5479" y="6016"/>
                    </a:lnTo>
                    <a:lnTo>
                      <a:pt x="5320" y="5817"/>
                    </a:lnTo>
                    <a:lnTo>
                      <a:pt x="5180" y="5618"/>
                    </a:lnTo>
                    <a:lnTo>
                      <a:pt x="5081" y="5419"/>
                    </a:lnTo>
                    <a:lnTo>
                      <a:pt x="5001" y="5200"/>
                    </a:lnTo>
                    <a:lnTo>
                      <a:pt x="5001" y="5200"/>
                    </a:lnTo>
                    <a:lnTo>
                      <a:pt x="4682" y="5379"/>
                    </a:lnTo>
                    <a:lnTo>
                      <a:pt x="4364" y="5538"/>
                    </a:lnTo>
                    <a:lnTo>
                      <a:pt x="4025" y="5658"/>
                    </a:lnTo>
                    <a:lnTo>
                      <a:pt x="3686" y="5737"/>
                    </a:lnTo>
                    <a:lnTo>
                      <a:pt x="3686" y="5737"/>
                    </a:lnTo>
                    <a:lnTo>
                      <a:pt x="3666" y="5897"/>
                    </a:lnTo>
                    <a:lnTo>
                      <a:pt x="3646" y="6056"/>
                    </a:lnTo>
                    <a:lnTo>
                      <a:pt x="3607" y="6236"/>
                    </a:lnTo>
                    <a:lnTo>
                      <a:pt x="3527" y="6395"/>
                    </a:lnTo>
                    <a:lnTo>
                      <a:pt x="3447" y="6534"/>
                    </a:lnTo>
                    <a:lnTo>
                      <a:pt x="3348" y="6694"/>
                    </a:lnTo>
                    <a:lnTo>
                      <a:pt x="3228" y="6813"/>
                    </a:lnTo>
                    <a:lnTo>
                      <a:pt x="3089" y="6933"/>
                    </a:lnTo>
                    <a:lnTo>
                      <a:pt x="3089" y="6933"/>
                    </a:lnTo>
                    <a:lnTo>
                      <a:pt x="2949" y="7032"/>
                    </a:lnTo>
                    <a:lnTo>
                      <a:pt x="2810" y="7112"/>
                    </a:lnTo>
                    <a:lnTo>
                      <a:pt x="2650" y="7192"/>
                    </a:lnTo>
                    <a:lnTo>
                      <a:pt x="2511" y="7232"/>
                    </a:lnTo>
                    <a:lnTo>
                      <a:pt x="2352" y="7271"/>
                    </a:lnTo>
                    <a:lnTo>
                      <a:pt x="2192" y="7291"/>
                    </a:lnTo>
                    <a:lnTo>
                      <a:pt x="2033" y="7311"/>
                    </a:lnTo>
                    <a:lnTo>
                      <a:pt x="1874" y="7311"/>
                    </a:lnTo>
                    <a:lnTo>
                      <a:pt x="1714" y="7291"/>
                    </a:lnTo>
                    <a:lnTo>
                      <a:pt x="1555" y="7251"/>
                    </a:lnTo>
                    <a:lnTo>
                      <a:pt x="1395" y="7192"/>
                    </a:lnTo>
                    <a:lnTo>
                      <a:pt x="1256" y="7132"/>
                    </a:lnTo>
                    <a:lnTo>
                      <a:pt x="1117" y="7072"/>
                    </a:lnTo>
                    <a:lnTo>
                      <a:pt x="977" y="6973"/>
                    </a:lnTo>
                    <a:lnTo>
                      <a:pt x="858" y="6873"/>
                    </a:lnTo>
                    <a:lnTo>
                      <a:pt x="738" y="6753"/>
                    </a:lnTo>
                    <a:lnTo>
                      <a:pt x="738" y="6753"/>
                    </a:lnTo>
                    <a:lnTo>
                      <a:pt x="638" y="6634"/>
                    </a:lnTo>
                    <a:lnTo>
                      <a:pt x="559" y="6534"/>
                    </a:lnTo>
                    <a:lnTo>
                      <a:pt x="499" y="6395"/>
                    </a:lnTo>
                    <a:lnTo>
                      <a:pt x="439" y="6275"/>
                    </a:lnTo>
                    <a:lnTo>
                      <a:pt x="399" y="6136"/>
                    </a:lnTo>
                    <a:lnTo>
                      <a:pt x="360" y="6016"/>
                    </a:lnTo>
                    <a:lnTo>
                      <a:pt x="340" y="5877"/>
                    </a:lnTo>
                    <a:lnTo>
                      <a:pt x="340" y="5737"/>
                    </a:lnTo>
                    <a:lnTo>
                      <a:pt x="340" y="5618"/>
                    </a:lnTo>
                    <a:lnTo>
                      <a:pt x="360" y="5479"/>
                    </a:lnTo>
                    <a:lnTo>
                      <a:pt x="399" y="5359"/>
                    </a:lnTo>
                    <a:lnTo>
                      <a:pt x="439" y="5220"/>
                    </a:lnTo>
                    <a:lnTo>
                      <a:pt x="499" y="5100"/>
                    </a:lnTo>
                    <a:lnTo>
                      <a:pt x="559" y="4980"/>
                    </a:lnTo>
                    <a:lnTo>
                      <a:pt x="638" y="4861"/>
                    </a:lnTo>
                    <a:lnTo>
                      <a:pt x="738" y="4761"/>
                    </a:lnTo>
                    <a:lnTo>
                      <a:pt x="738" y="4761"/>
                    </a:lnTo>
                    <a:lnTo>
                      <a:pt x="539" y="4522"/>
                    </a:lnTo>
                    <a:lnTo>
                      <a:pt x="379" y="4263"/>
                    </a:lnTo>
                    <a:lnTo>
                      <a:pt x="240" y="4004"/>
                    </a:lnTo>
                    <a:lnTo>
                      <a:pt x="140" y="3745"/>
                    </a:lnTo>
                    <a:lnTo>
                      <a:pt x="61" y="3466"/>
                    </a:lnTo>
                    <a:lnTo>
                      <a:pt x="21" y="3188"/>
                    </a:lnTo>
                    <a:lnTo>
                      <a:pt x="1" y="2929"/>
                    </a:lnTo>
                    <a:lnTo>
                      <a:pt x="21" y="2650"/>
                    </a:lnTo>
                    <a:lnTo>
                      <a:pt x="61" y="2371"/>
                    </a:lnTo>
                    <a:lnTo>
                      <a:pt x="120" y="2092"/>
                    </a:lnTo>
                    <a:lnTo>
                      <a:pt x="220" y="1833"/>
                    </a:lnTo>
                    <a:lnTo>
                      <a:pt x="340" y="1574"/>
                    </a:lnTo>
                    <a:lnTo>
                      <a:pt x="499" y="1335"/>
                    </a:lnTo>
                    <a:lnTo>
                      <a:pt x="678" y="1096"/>
                    </a:lnTo>
                    <a:lnTo>
                      <a:pt x="877" y="877"/>
                    </a:lnTo>
                    <a:lnTo>
                      <a:pt x="1117" y="678"/>
                    </a:lnTo>
                    <a:lnTo>
                      <a:pt x="1117" y="678"/>
                    </a:lnTo>
                    <a:lnTo>
                      <a:pt x="1376" y="498"/>
                    </a:lnTo>
                    <a:lnTo>
                      <a:pt x="1634" y="339"/>
                    </a:lnTo>
                    <a:lnTo>
                      <a:pt x="1913" y="219"/>
                    </a:lnTo>
                    <a:lnTo>
                      <a:pt x="2192" y="120"/>
                    </a:lnTo>
                    <a:lnTo>
                      <a:pt x="2491" y="60"/>
                    </a:lnTo>
                    <a:lnTo>
                      <a:pt x="2790" y="20"/>
                    </a:lnTo>
                    <a:lnTo>
                      <a:pt x="3089" y="0"/>
                    </a:lnTo>
                    <a:lnTo>
                      <a:pt x="3388" y="0"/>
                    </a:lnTo>
                    <a:lnTo>
                      <a:pt x="3686" y="40"/>
                    </a:lnTo>
                    <a:lnTo>
                      <a:pt x="3965" y="100"/>
                    </a:lnTo>
                    <a:lnTo>
                      <a:pt x="4264" y="199"/>
                    </a:lnTo>
                    <a:lnTo>
                      <a:pt x="4543" y="299"/>
                    </a:lnTo>
                    <a:lnTo>
                      <a:pt x="4802" y="438"/>
                    </a:lnTo>
                    <a:lnTo>
                      <a:pt x="5041" y="618"/>
                    </a:lnTo>
                    <a:lnTo>
                      <a:pt x="5280" y="797"/>
                    </a:lnTo>
                    <a:lnTo>
                      <a:pt x="5499" y="1016"/>
                    </a:lnTo>
                    <a:lnTo>
                      <a:pt x="5499" y="1016"/>
                    </a:lnTo>
                    <a:lnTo>
                      <a:pt x="5659" y="1195"/>
                    </a:lnTo>
                    <a:lnTo>
                      <a:pt x="5778" y="1375"/>
                    </a:lnTo>
                    <a:lnTo>
                      <a:pt x="5898" y="1554"/>
                    </a:lnTo>
                    <a:lnTo>
                      <a:pt x="5977" y="1753"/>
                    </a:lnTo>
                    <a:lnTo>
                      <a:pt x="6057" y="1933"/>
                    </a:lnTo>
                    <a:lnTo>
                      <a:pt x="6137" y="2132"/>
                    </a:lnTo>
                    <a:lnTo>
                      <a:pt x="6176" y="2331"/>
                    </a:lnTo>
                    <a:lnTo>
                      <a:pt x="6216" y="2530"/>
                    </a:lnTo>
                    <a:lnTo>
                      <a:pt x="6216" y="2530"/>
                    </a:lnTo>
                    <a:lnTo>
                      <a:pt x="6396" y="2451"/>
                    </a:lnTo>
                    <a:lnTo>
                      <a:pt x="6595" y="2391"/>
                    </a:lnTo>
                    <a:lnTo>
                      <a:pt x="6794" y="2331"/>
                    </a:lnTo>
                    <a:lnTo>
                      <a:pt x="6993" y="2311"/>
                    </a:lnTo>
                    <a:lnTo>
                      <a:pt x="7192" y="2291"/>
                    </a:lnTo>
                    <a:lnTo>
                      <a:pt x="7392" y="2291"/>
                    </a:lnTo>
                    <a:lnTo>
                      <a:pt x="7611" y="2291"/>
                    </a:lnTo>
                    <a:lnTo>
                      <a:pt x="7810" y="2331"/>
                    </a:lnTo>
                    <a:lnTo>
                      <a:pt x="7989" y="2371"/>
                    </a:lnTo>
                    <a:lnTo>
                      <a:pt x="8188" y="2431"/>
                    </a:lnTo>
                    <a:lnTo>
                      <a:pt x="8388" y="2490"/>
                    </a:lnTo>
                    <a:lnTo>
                      <a:pt x="8567" y="2590"/>
                    </a:lnTo>
                    <a:lnTo>
                      <a:pt x="8746" y="2690"/>
                    </a:lnTo>
                    <a:lnTo>
                      <a:pt x="8906" y="2809"/>
                    </a:lnTo>
                    <a:lnTo>
                      <a:pt x="9065" y="2949"/>
                    </a:lnTo>
                    <a:lnTo>
                      <a:pt x="9204" y="3088"/>
                    </a:lnTo>
                    <a:lnTo>
                      <a:pt x="9204" y="3088"/>
                    </a:lnTo>
                    <a:lnTo>
                      <a:pt x="9364" y="3267"/>
                    </a:lnTo>
                    <a:lnTo>
                      <a:pt x="9483" y="3466"/>
                    </a:lnTo>
                    <a:lnTo>
                      <a:pt x="9583" y="3666"/>
                    </a:lnTo>
                    <a:lnTo>
                      <a:pt x="9683" y="3885"/>
                    </a:lnTo>
                    <a:lnTo>
                      <a:pt x="9742" y="4084"/>
                    </a:lnTo>
                    <a:lnTo>
                      <a:pt x="9762" y="4303"/>
                    </a:lnTo>
                    <a:lnTo>
                      <a:pt x="9782" y="4522"/>
                    </a:lnTo>
                    <a:lnTo>
                      <a:pt x="9782" y="4741"/>
                    </a:lnTo>
                    <a:lnTo>
                      <a:pt x="9742" y="4961"/>
                    </a:lnTo>
                    <a:lnTo>
                      <a:pt x="9683" y="5160"/>
                    </a:lnTo>
                    <a:lnTo>
                      <a:pt x="9623" y="5379"/>
                    </a:lnTo>
                    <a:lnTo>
                      <a:pt x="9523" y="5578"/>
                    </a:lnTo>
                    <a:lnTo>
                      <a:pt x="9404" y="5777"/>
                    </a:lnTo>
                    <a:lnTo>
                      <a:pt x="9264" y="5957"/>
                    </a:lnTo>
                    <a:lnTo>
                      <a:pt x="9105" y="6116"/>
                    </a:lnTo>
                    <a:lnTo>
                      <a:pt x="8926" y="6275"/>
                    </a:lnTo>
                    <a:lnTo>
                      <a:pt x="8926" y="6275"/>
                    </a:lnTo>
                    <a:lnTo>
                      <a:pt x="8726" y="6415"/>
                    </a:lnTo>
                    <a:lnTo>
                      <a:pt x="8507" y="6534"/>
                    </a:lnTo>
                    <a:lnTo>
                      <a:pt x="8288" y="6634"/>
                    </a:lnTo>
                    <a:lnTo>
                      <a:pt x="8069" y="6714"/>
                    </a:lnTo>
                    <a:lnTo>
                      <a:pt x="7830" y="6773"/>
                    </a:lnTo>
                    <a:lnTo>
                      <a:pt x="7611" y="6813"/>
                    </a:lnTo>
                    <a:lnTo>
                      <a:pt x="7372" y="6813"/>
                    </a:lnTo>
                    <a:lnTo>
                      <a:pt x="7133" y="6813"/>
                    </a:lnTo>
                    <a:lnTo>
                      <a:pt x="6894" y="6773"/>
                    </a:lnTo>
                    <a:lnTo>
                      <a:pt x="6674" y="6734"/>
                    </a:lnTo>
                    <a:lnTo>
                      <a:pt x="6455" y="6654"/>
                    </a:lnTo>
                    <a:lnTo>
                      <a:pt x="6236" y="6574"/>
                    </a:lnTo>
                    <a:lnTo>
                      <a:pt x="6017" y="6455"/>
                    </a:lnTo>
                    <a:lnTo>
                      <a:pt x="5838" y="6335"/>
                    </a:lnTo>
                    <a:lnTo>
                      <a:pt x="5639" y="6176"/>
                    </a:lnTo>
                    <a:lnTo>
                      <a:pt x="5479" y="60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47"/>
              <p:cNvSpPr/>
              <p:nvPr/>
            </p:nvSpPr>
            <p:spPr>
              <a:xfrm>
                <a:off x="5659150" y="4022125"/>
                <a:ext cx="41875" cy="37875"/>
              </a:xfrm>
              <a:custGeom>
                <a:rect b="b" l="l" r="r" t="t"/>
                <a:pathLst>
                  <a:path extrusionOk="0" h="1515" w="1675">
                    <a:moveTo>
                      <a:pt x="977" y="0"/>
                    </a:moveTo>
                    <a:lnTo>
                      <a:pt x="818" y="20"/>
                    </a:lnTo>
                    <a:lnTo>
                      <a:pt x="658" y="60"/>
                    </a:lnTo>
                    <a:lnTo>
                      <a:pt x="519" y="140"/>
                    </a:lnTo>
                    <a:lnTo>
                      <a:pt x="359" y="240"/>
                    </a:lnTo>
                    <a:lnTo>
                      <a:pt x="240" y="359"/>
                    </a:lnTo>
                    <a:lnTo>
                      <a:pt x="140" y="479"/>
                    </a:lnTo>
                    <a:lnTo>
                      <a:pt x="61" y="618"/>
                    </a:lnTo>
                    <a:lnTo>
                      <a:pt x="21" y="777"/>
                    </a:lnTo>
                    <a:lnTo>
                      <a:pt x="1" y="917"/>
                    </a:lnTo>
                    <a:lnTo>
                      <a:pt x="21" y="1056"/>
                    </a:lnTo>
                    <a:lnTo>
                      <a:pt x="61" y="1176"/>
                    </a:lnTo>
                    <a:lnTo>
                      <a:pt x="160" y="1295"/>
                    </a:lnTo>
                    <a:lnTo>
                      <a:pt x="260" y="1395"/>
                    </a:lnTo>
                    <a:lnTo>
                      <a:pt x="399" y="1455"/>
                    </a:lnTo>
                    <a:lnTo>
                      <a:pt x="539" y="1495"/>
                    </a:lnTo>
                    <a:lnTo>
                      <a:pt x="678" y="1514"/>
                    </a:lnTo>
                    <a:lnTo>
                      <a:pt x="838" y="1495"/>
                    </a:lnTo>
                    <a:lnTo>
                      <a:pt x="997" y="1455"/>
                    </a:lnTo>
                    <a:lnTo>
                      <a:pt x="1156" y="1375"/>
                    </a:lnTo>
                    <a:lnTo>
                      <a:pt x="1316" y="1275"/>
                    </a:lnTo>
                    <a:lnTo>
                      <a:pt x="1435" y="1156"/>
                    </a:lnTo>
                    <a:lnTo>
                      <a:pt x="1535" y="1036"/>
                    </a:lnTo>
                    <a:lnTo>
                      <a:pt x="1614" y="897"/>
                    </a:lnTo>
                    <a:lnTo>
                      <a:pt x="1654" y="757"/>
                    </a:lnTo>
                    <a:lnTo>
                      <a:pt x="1674" y="598"/>
                    </a:lnTo>
                    <a:lnTo>
                      <a:pt x="1654" y="459"/>
                    </a:lnTo>
                    <a:lnTo>
                      <a:pt x="1614" y="339"/>
                    </a:lnTo>
                    <a:lnTo>
                      <a:pt x="1515" y="220"/>
                    </a:lnTo>
                    <a:lnTo>
                      <a:pt x="1415" y="120"/>
                    </a:lnTo>
                    <a:lnTo>
                      <a:pt x="1276" y="60"/>
                    </a:lnTo>
                    <a:lnTo>
                      <a:pt x="1136" y="20"/>
                    </a:lnTo>
                    <a:lnTo>
                      <a:pt x="9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47"/>
              <p:cNvSpPr/>
              <p:nvPr/>
            </p:nvSpPr>
            <p:spPr>
              <a:xfrm>
                <a:off x="5492825" y="3931975"/>
                <a:ext cx="127025" cy="49325"/>
              </a:xfrm>
              <a:custGeom>
                <a:rect b="b" l="l" r="r" t="t"/>
                <a:pathLst>
                  <a:path extrusionOk="0" h="1973" w="5081">
                    <a:moveTo>
                      <a:pt x="2311" y="1"/>
                    </a:move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391" y="1096"/>
                    </a:lnTo>
                    <a:lnTo>
                      <a:pt x="2729" y="1156"/>
                    </a:lnTo>
                    <a:lnTo>
                      <a:pt x="3048" y="1256"/>
                    </a:lnTo>
                    <a:lnTo>
                      <a:pt x="3347" y="1375"/>
                    </a:lnTo>
                    <a:lnTo>
                      <a:pt x="3606" y="1495"/>
                    </a:lnTo>
                    <a:lnTo>
                      <a:pt x="3865" y="1654"/>
                    </a:lnTo>
                    <a:lnTo>
                      <a:pt x="4084" y="1814"/>
                    </a:lnTo>
                    <a:lnTo>
                      <a:pt x="4303" y="1973"/>
                    </a:lnTo>
                    <a:lnTo>
                      <a:pt x="4482" y="1913"/>
                    </a:lnTo>
                    <a:lnTo>
                      <a:pt x="4682" y="1873"/>
                    </a:lnTo>
                    <a:lnTo>
                      <a:pt x="4881" y="183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2909"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47"/>
              <p:cNvSpPr/>
              <p:nvPr/>
            </p:nvSpPr>
            <p:spPr>
              <a:xfrm>
                <a:off x="5492825" y="3931975"/>
                <a:ext cx="127025" cy="49325"/>
              </a:xfrm>
              <a:custGeom>
                <a:rect b="b" l="l" r="r" t="t"/>
                <a:pathLst>
                  <a:path extrusionOk="0" fill="none" h="1973" w="5081">
                    <a:moveTo>
                      <a:pt x="2610" y="1"/>
                    </a:moveTo>
                    <a:lnTo>
                      <a:pt x="2610" y="1"/>
                    </a:lnTo>
                    <a:lnTo>
                      <a:pt x="2311" y="1"/>
                    </a:lnTo>
                    <a:lnTo>
                      <a:pt x="2032" y="61"/>
                    </a:lnTo>
                    <a:lnTo>
                      <a:pt x="1773" y="160"/>
                    </a:lnTo>
                    <a:lnTo>
                      <a:pt x="1514" y="260"/>
                    </a:lnTo>
                    <a:lnTo>
                      <a:pt x="1275" y="399"/>
                    </a:lnTo>
                    <a:lnTo>
                      <a:pt x="1076" y="539"/>
                    </a:lnTo>
                    <a:lnTo>
                      <a:pt x="877" y="698"/>
                    </a:lnTo>
                    <a:lnTo>
                      <a:pt x="697" y="857"/>
                    </a:lnTo>
                    <a:lnTo>
                      <a:pt x="399" y="1196"/>
                    </a:lnTo>
                    <a:lnTo>
                      <a:pt x="180" y="1475"/>
                    </a:lnTo>
                    <a:lnTo>
                      <a:pt x="40" y="1674"/>
                    </a:lnTo>
                    <a:lnTo>
                      <a:pt x="0" y="1734"/>
                    </a:lnTo>
                    <a:lnTo>
                      <a:pt x="0" y="1734"/>
                    </a:lnTo>
                    <a:lnTo>
                      <a:pt x="279" y="1575"/>
                    </a:lnTo>
                    <a:lnTo>
                      <a:pt x="538" y="1435"/>
                    </a:lnTo>
                    <a:lnTo>
                      <a:pt x="817" y="1316"/>
                    </a:lnTo>
                    <a:lnTo>
                      <a:pt x="1076" y="1236"/>
                    </a:lnTo>
                    <a:lnTo>
                      <a:pt x="1315" y="1156"/>
                    </a:lnTo>
                    <a:lnTo>
                      <a:pt x="1574" y="1116"/>
                    </a:lnTo>
                    <a:lnTo>
                      <a:pt x="1813" y="1096"/>
                    </a:lnTo>
                    <a:lnTo>
                      <a:pt x="2032" y="1077"/>
                    </a:lnTo>
                    <a:lnTo>
                      <a:pt x="2032" y="1077"/>
                    </a:lnTo>
                    <a:lnTo>
                      <a:pt x="2391" y="1096"/>
                    </a:lnTo>
                    <a:lnTo>
                      <a:pt x="2729" y="1156"/>
                    </a:lnTo>
                    <a:lnTo>
                      <a:pt x="3048" y="1256"/>
                    </a:lnTo>
                    <a:lnTo>
                      <a:pt x="3347" y="1375"/>
                    </a:lnTo>
                    <a:lnTo>
                      <a:pt x="3606" y="1495"/>
                    </a:lnTo>
                    <a:lnTo>
                      <a:pt x="3865" y="1654"/>
                    </a:lnTo>
                    <a:lnTo>
                      <a:pt x="4084" y="1814"/>
                    </a:lnTo>
                    <a:lnTo>
                      <a:pt x="4303" y="1973"/>
                    </a:lnTo>
                    <a:lnTo>
                      <a:pt x="4303" y="1973"/>
                    </a:lnTo>
                    <a:lnTo>
                      <a:pt x="4482" y="1913"/>
                    </a:lnTo>
                    <a:lnTo>
                      <a:pt x="4682" y="1873"/>
                    </a:lnTo>
                    <a:lnTo>
                      <a:pt x="4881" y="1834"/>
                    </a:lnTo>
                    <a:lnTo>
                      <a:pt x="5080" y="1814"/>
                    </a:lnTo>
                    <a:lnTo>
                      <a:pt x="5080" y="1814"/>
                    </a:lnTo>
                    <a:lnTo>
                      <a:pt x="5020" y="1575"/>
                    </a:lnTo>
                    <a:lnTo>
                      <a:pt x="4921" y="1316"/>
                    </a:lnTo>
                    <a:lnTo>
                      <a:pt x="4761" y="1057"/>
                    </a:lnTo>
                    <a:lnTo>
                      <a:pt x="4682" y="937"/>
                    </a:lnTo>
                    <a:lnTo>
                      <a:pt x="4582" y="818"/>
                    </a:lnTo>
                    <a:lnTo>
                      <a:pt x="4463" y="698"/>
                    </a:lnTo>
                    <a:lnTo>
                      <a:pt x="4323" y="598"/>
                    </a:lnTo>
                    <a:lnTo>
                      <a:pt x="4184" y="499"/>
                    </a:lnTo>
                    <a:lnTo>
                      <a:pt x="4024" y="399"/>
                    </a:lnTo>
                    <a:lnTo>
                      <a:pt x="3845" y="300"/>
                    </a:lnTo>
                    <a:lnTo>
                      <a:pt x="3666" y="220"/>
                    </a:lnTo>
                    <a:lnTo>
                      <a:pt x="3447" y="140"/>
                    </a:lnTo>
                    <a:lnTo>
                      <a:pt x="3227" y="80"/>
                    </a:lnTo>
                    <a:lnTo>
                      <a:pt x="3227" y="80"/>
                    </a:lnTo>
                    <a:lnTo>
                      <a:pt x="2909" y="1"/>
                    </a:lnTo>
                    <a:lnTo>
                      <a:pt x="261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47"/>
              <p:cNvSpPr/>
              <p:nvPr/>
            </p:nvSpPr>
            <p:spPr>
              <a:xfrm>
                <a:off x="5646200" y="3941450"/>
                <a:ext cx="238600" cy="204200"/>
              </a:xfrm>
              <a:custGeom>
                <a:rect b="b" l="l" r="r" t="t"/>
                <a:pathLst>
                  <a:path extrusionOk="0" h="8168" w="9544">
                    <a:moveTo>
                      <a:pt x="3786" y="0"/>
                    </a:moveTo>
                    <a:lnTo>
                      <a:pt x="3487" y="20"/>
                    </a:lnTo>
                    <a:lnTo>
                      <a:pt x="3168" y="80"/>
                    </a:lnTo>
                    <a:lnTo>
                      <a:pt x="2870" y="160"/>
                    </a:lnTo>
                    <a:lnTo>
                      <a:pt x="2571" y="259"/>
                    </a:lnTo>
                    <a:lnTo>
                      <a:pt x="2292" y="399"/>
                    </a:lnTo>
                    <a:lnTo>
                      <a:pt x="2033" y="538"/>
                    </a:lnTo>
                    <a:lnTo>
                      <a:pt x="1794" y="717"/>
                    </a:lnTo>
                    <a:lnTo>
                      <a:pt x="1575" y="917"/>
                    </a:lnTo>
                    <a:lnTo>
                      <a:pt x="1375" y="1136"/>
                    </a:lnTo>
                    <a:lnTo>
                      <a:pt x="1216" y="1355"/>
                    </a:lnTo>
                    <a:lnTo>
                      <a:pt x="1057" y="1594"/>
                    </a:lnTo>
                    <a:lnTo>
                      <a:pt x="937" y="1853"/>
                    </a:lnTo>
                    <a:lnTo>
                      <a:pt x="857" y="2112"/>
                    </a:lnTo>
                    <a:lnTo>
                      <a:pt x="778" y="2391"/>
                    </a:lnTo>
                    <a:lnTo>
                      <a:pt x="738" y="2670"/>
                    </a:lnTo>
                    <a:lnTo>
                      <a:pt x="738" y="2949"/>
                    </a:lnTo>
                    <a:lnTo>
                      <a:pt x="758" y="3227"/>
                    </a:lnTo>
                    <a:lnTo>
                      <a:pt x="798" y="3526"/>
                    </a:lnTo>
                    <a:lnTo>
                      <a:pt x="897" y="3805"/>
                    </a:lnTo>
                    <a:lnTo>
                      <a:pt x="758" y="3885"/>
                    </a:lnTo>
                    <a:lnTo>
                      <a:pt x="638" y="3965"/>
                    </a:lnTo>
                    <a:lnTo>
                      <a:pt x="519" y="4044"/>
                    </a:lnTo>
                    <a:lnTo>
                      <a:pt x="419" y="4144"/>
                    </a:lnTo>
                    <a:lnTo>
                      <a:pt x="340" y="4243"/>
                    </a:lnTo>
                    <a:lnTo>
                      <a:pt x="260" y="4363"/>
                    </a:lnTo>
                    <a:lnTo>
                      <a:pt x="180" y="4463"/>
                    </a:lnTo>
                    <a:lnTo>
                      <a:pt x="120" y="4582"/>
                    </a:lnTo>
                    <a:lnTo>
                      <a:pt x="81" y="4722"/>
                    </a:lnTo>
                    <a:lnTo>
                      <a:pt x="41" y="4841"/>
                    </a:lnTo>
                    <a:lnTo>
                      <a:pt x="1" y="4981"/>
                    </a:lnTo>
                    <a:lnTo>
                      <a:pt x="1" y="5120"/>
                    </a:lnTo>
                    <a:lnTo>
                      <a:pt x="1" y="5259"/>
                    </a:lnTo>
                    <a:lnTo>
                      <a:pt x="21" y="5379"/>
                    </a:lnTo>
                    <a:lnTo>
                      <a:pt x="41" y="5518"/>
                    </a:lnTo>
                    <a:lnTo>
                      <a:pt x="81" y="5658"/>
                    </a:lnTo>
                    <a:lnTo>
                      <a:pt x="140" y="5817"/>
                    </a:lnTo>
                    <a:lnTo>
                      <a:pt x="220" y="5957"/>
                    </a:lnTo>
                    <a:lnTo>
                      <a:pt x="300" y="6076"/>
                    </a:lnTo>
                    <a:lnTo>
                      <a:pt x="399" y="6196"/>
                    </a:lnTo>
                    <a:lnTo>
                      <a:pt x="519" y="6315"/>
                    </a:lnTo>
                    <a:lnTo>
                      <a:pt x="638" y="6395"/>
                    </a:lnTo>
                    <a:lnTo>
                      <a:pt x="778" y="6495"/>
                    </a:lnTo>
                    <a:lnTo>
                      <a:pt x="917" y="6554"/>
                    </a:lnTo>
                    <a:lnTo>
                      <a:pt x="1057" y="6614"/>
                    </a:lnTo>
                    <a:lnTo>
                      <a:pt x="1216" y="6674"/>
                    </a:lnTo>
                    <a:lnTo>
                      <a:pt x="1375" y="6694"/>
                    </a:lnTo>
                    <a:lnTo>
                      <a:pt x="1535" y="6714"/>
                    </a:lnTo>
                    <a:lnTo>
                      <a:pt x="1694" y="6734"/>
                    </a:lnTo>
                    <a:lnTo>
                      <a:pt x="1854" y="6714"/>
                    </a:lnTo>
                    <a:lnTo>
                      <a:pt x="2033" y="6694"/>
                    </a:lnTo>
                    <a:lnTo>
                      <a:pt x="2192" y="6654"/>
                    </a:lnTo>
                    <a:lnTo>
                      <a:pt x="2371" y="6574"/>
                    </a:lnTo>
                    <a:lnTo>
                      <a:pt x="2531" y="6495"/>
                    </a:lnTo>
                    <a:lnTo>
                      <a:pt x="2690" y="6395"/>
                    </a:lnTo>
                    <a:lnTo>
                      <a:pt x="2830" y="6295"/>
                    </a:lnTo>
                    <a:lnTo>
                      <a:pt x="2949" y="6176"/>
                    </a:lnTo>
                    <a:lnTo>
                      <a:pt x="3069" y="6036"/>
                    </a:lnTo>
                    <a:lnTo>
                      <a:pt x="3148" y="5877"/>
                    </a:lnTo>
                    <a:lnTo>
                      <a:pt x="3228" y="5738"/>
                    </a:lnTo>
                    <a:lnTo>
                      <a:pt x="3587" y="5777"/>
                    </a:lnTo>
                    <a:lnTo>
                      <a:pt x="3945" y="5797"/>
                    </a:lnTo>
                    <a:lnTo>
                      <a:pt x="4304" y="5757"/>
                    </a:lnTo>
                    <a:lnTo>
                      <a:pt x="4662" y="5678"/>
                    </a:lnTo>
                    <a:lnTo>
                      <a:pt x="4662" y="5917"/>
                    </a:lnTo>
                    <a:lnTo>
                      <a:pt x="4662" y="6156"/>
                    </a:lnTo>
                    <a:lnTo>
                      <a:pt x="4702" y="6375"/>
                    </a:lnTo>
                    <a:lnTo>
                      <a:pt x="4782" y="6614"/>
                    </a:lnTo>
                    <a:lnTo>
                      <a:pt x="4862" y="6833"/>
                    </a:lnTo>
                    <a:lnTo>
                      <a:pt x="4981" y="7032"/>
                    </a:lnTo>
                    <a:lnTo>
                      <a:pt x="5101" y="7212"/>
                    </a:lnTo>
                    <a:lnTo>
                      <a:pt x="5260" y="7391"/>
                    </a:lnTo>
                    <a:lnTo>
                      <a:pt x="5419" y="7550"/>
                    </a:lnTo>
                    <a:lnTo>
                      <a:pt x="5599" y="7690"/>
                    </a:lnTo>
                    <a:lnTo>
                      <a:pt x="5798" y="7809"/>
                    </a:lnTo>
                    <a:lnTo>
                      <a:pt x="5997" y="7929"/>
                    </a:lnTo>
                    <a:lnTo>
                      <a:pt x="6216" y="8009"/>
                    </a:lnTo>
                    <a:lnTo>
                      <a:pt x="6435" y="8088"/>
                    </a:lnTo>
                    <a:lnTo>
                      <a:pt x="6674" y="8128"/>
                    </a:lnTo>
                    <a:lnTo>
                      <a:pt x="6894" y="8168"/>
                    </a:lnTo>
                    <a:lnTo>
                      <a:pt x="7133" y="8168"/>
                    </a:lnTo>
                    <a:lnTo>
                      <a:pt x="7372" y="8148"/>
                    </a:lnTo>
                    <a:lnTo>
                      <a:pt x="7631" y="8108"/>
                    </a:lnTo>
                    <a:lnTo>
                      <a:pt x="7870" y="8048"/>
                    </a:lnTo>
                    <a:lnTo>
                      <a:pt x="8089" y="7969"/>
                    </a:lnTo>
                    <a:lnTo>
                      <a:pt x="8308" y="7869"/>
                    </a:lnTo>
                    <a:lnTo>
                      <a:pt x="8527" y="7750"/>
                    </a:lnTo>
                    <a:lnTo>
                      <a:pt x="8706" y="7610"/>
                    </a:lnTo>
                    <a:lnTo>
                      <a:pt x="8886" y="7451"/>
                    </a:lnTo>
                    <a:lnTo>
                      <a:pt x="9025" y="7291"/>
                    </a:lnTo>
                    <a:lnTo>
                      <a:pt x="9165" y="7112"/>
                    </a:lnTo>
                    <a:lnTo>
                      <a:pt x="9284" y="6913"/>
                    </a:lnTo>
                    <a:lnTo>
                      <a:pt x="9384" y="6714"/>
                    </a:lnTo>
                    <a:lnTo>
                      <a:pt x="9443" y="6514"/>
                    </a:lnTo>
                    <a:lnTo>
                      <a:pt x="9503" y="6295"/>
                    </a:lnTo>
                    <a:lnTo>
                      <a:pt x="9523" y="6076"/>
                    </a:lnTo>
                    <a:lnTo>
                      <a:pt x="9543" y="5857"/>
                    </a:lnTo>
                    <a:lnTo>
                      <a:pt x="9523" y="5638"/>
                    </a:lnTo>
                    <a:lnTo>
                      <a:pt x="9483" y="5419"/>
                    </a:lnTo>
                    <a:lnTo>
                      <a:pt x="9424" y="5180"/>
                    </a:lnTo>
                    <a:lnTo>
                      <a:pt x="9344" y="5000"/>
                    </a:lnTo>
                    <a:lnTo>
                      <a:pt x="9244" y="4821"/>
                    </a:lnTo>
                    <a:lnTo>
                      <a:pt x="9145" y="4662"/>
                    </a:lnTo>
                    <a:lnTo>
                      <a:pt x="9025" y="4502"/>
                    </a:lnTo>
                    <a:lnTo>
                      <a:pt x="8886" y="4363"/>
                    </a:lnTo>
                    <a:lnTo>
                      <a:pt x="8746" y="4224"/>
                    </a:lnTo>
                    <a:lnTo>
                      <a:pt x="8587" y="4104"/>
                    </a:lnTo>
                    <a:lnTo>
                      <a:pt x="8408" y="3984"/>
                    </a:lnTo>
                    <a:lnTo>
                      <a:pt x="8248" y="3905"/>
                    </a:lnTo>
                    <a:lnTo>
                      <a:pt x="8069" y="3825"/>
                    </a:lnTo>
                    <a:lnTo>
                      <a:pt x="7870" y="3745"/>
                    </a:lnTo>
                    <a:lnTo>
                      <a:pt x="7670" y="3706"/>
                    </a:lnTo>
                    <a:lnTo>
                      <a:pt x="7471" y="3666"/>
                    </a:lnTo>
                    <a:lnTo>
                      <a:pt x="7272" y="3646"/>
                    </a:lnTo>
                    <a:lnTo>
                      <a:pt x="7073" y="3626"/>
                    </a:lnTo>
                    <a:lnTo>
                      <a:pt x="6854" y="3646"/>
                    </a:lnTo>
                    <a:lnTo>
                      <a:pt x="6913" y="3447"/>
                    </a:lnTo>
                    <a:lnTo>
                      <a:pt x="6933" y="3247"/>
                    </a:lnTo>
                    <a:lnTo>
                      <a:pt x="6953" y="3028"/>
                    </a:lnTo>
                    <a:lnTo>
                      <a:pt x="6973" y="2829"/>
                    </a:lnTo>
                    <a:lnTo>
                      <a:pt x="6953" y="2610"/>
                    </a:lnTo>
                    <a:lnTo>
                      <a:pt x="6913" y="2411"/>
                    </a:lnTo>
                    <a:lnTo>
                      <a:pt x="6874" y="2192"/>
                    </a:lnTo>
                    <a:lnTo>
                      <a:pt x="6814" y="1992"/>
                    </a:lnTo>
                    <a:lnTo>
                      <a:pt x="6694" y="1713"/>
                    </a:lnTo>
                    <a:lnTo>
                      <a:pt x="6555" y="1455"/>
                    </a:lnTo>
                    <a:lnTo>
                      <a:pt x="6376" y="1215"/>
                    </a:lnTo>
                    <a:lnTo>
                      <a:pt x="6196" y="996"/>
                    </a:lnTo>
                    <a:lnTo>
                      <a:pt x="5977" y="797"/>
                    </a:lnTo>
                    <a:lnTo>
                      <a:pt x="5758" y="618"/>
                    </a:lnTo>
                    <a:lnTo>
                      <a:pt x="5519" y="458"/>
                    </a:lnTo>
                    <a:lnTo>
                      <a:pt x="5240" y="319"/>
                    </a:lnTo>
                    <a:lnTo>
                      <a:pt x="4981" y="199"/>
                    </a:lnTo>
                    <a:lnTo>
                      <a:pt x="4682" y="120"/>
                    </a:lnTo>
                    <a:lnTo>
                      <a:pt x="4403" y="60"/>
                    </a:lnTo>
                    <a:lnTo>
                      <a:pt x="4105" y="20"/>
                    </a:lnTo>
                    <a:lnTo>
                      <a:pt x="3786"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47"/>
              <p:cNvSpPr/>
              <p:nvPr/>
            </p:nvSpPr>
            <p:spPr>
              <a:xfrm>
                <a:off x="5646200" y="3941450"/>
                <a:ext cx="238600" cy="204200"/>
              </a:xfrm>
              <a:custGeom>
                <a:rect b="b" l="l" r="r" t="t"/>
                <a:pathLst>
                  <a:path extrusionOk="0" fill="none" h="8168" w="9544">
                    <a:moveTo>
                      <a:pt x="4782" y="6614"/>
                    </a:moveTo>
                    <a:lnTo>
                      <a:pt x="4782" y="6614"/>
                    </a:lnTo>
                    <a:lnTo>
                      <a:pt x="4702" y="6375"/>
                    </a:lnTo>
                    <a:lnTo>
                      <a:pt x="4662" y="6156"/>
                    </a:lnTo>
                    <a:lnTo>
                      <a:pt x="4662" y="5917"/>
                    </a:lnTo>
                    <a:lnTo>
                      <a:pt x="4662" y="5678"/>
                    </a:lnTo>
                    <a:lnTo>
                      <a:pt x="4662" y="5678"/>
                    </a:lnTo>
                    <a:lnTo>
                      <a:pt x="4304" y="5757"/>
                    </a:lnTo>
                    <a:lnTo>
                      <a:pt x="3945" y="5797"/>
                    </a:lnTo>
                    <a:lnTo>
                      <a:pt x="3587" y="5777"/>
                    </a:lnTo>
                    <a:lnTo>
                      <a:pt x="3228" y="5738"/>
                    </a:lnTo>
                    <a:lnTo>
                      <a:pt x="3228" y="5738"/>
                    </a:lnTo>
                    <a:lnTo>
                      <a:pt x="3148" y="5877"/>
                    </a:lnTo>
                    <a:lnTo>
                      <a:pt x="3069" y="6036"/>
                    </a:lnTo>
                    <a:lnTo>
                      <a:pt x="2949" y="6176"/>
                    </a:lnTo>
                    <a:lnTo>
                      <a:pt x="2830" y="6295"/>
                    </a:lnTo>
                    <a:lnTo>
                      <a:pt x="2690" y="6395"/>
                    </a:lnTo>
                    <a:lnTo>
                      <a:pt x="2531" y="6495"/>
                    </a:lnTo>
                    <a:lnTo>
                      <a:pt x="2371" y="6574"/>
                    </a:lnTo>
                    <a:lnTo>
                      <a:pt x="2192" y="6654"/>
                    </a:lnTo>
                    <a:lnTo>
                      <a:pt x="2192" y="6654"/>
                    </a:lnTo>
                    <a:lnTo>
                      <a:pt x="2033" y="6694"/>
                    </a:lnTo>
                    <a:lnTo>
                      <a:pt x="1854" y="6714"/>
                    </a:lnTo>
                    <a:lnTo>
                      <a:pt x="1694" y="6734"/>
                    </a:lnTo>
                    <a:lnTo>
                      <a:pt x="1535" y="6714"/>
                    </a:lnTo>
                    <a:lnTo>
                      <a:pt x="1375" y="6694"/>
                    </a:lnTo>
                    <a:lnTo>
                      <a:pt x="1216" y="6674"/>
                    </a:lnTo>
                    <a:lnTo>
                      <a:pt x="1057" y="6614"/>
                    </a:lnTo>
                    <a:lnTo>
                      <a:pt x="917" y="6554"/>
                    </a:lnTo>
                    <a:lnTo>
                      <a:pt x="778" y="6495"/>
                    </a:lnTo>
                    <a:lnTo>
                      <a:pt x="638" y="6395"/>
                    </a:lnTo>
                    <a:lnTo>
                      <a:pt x="519" y="6315"/>
                    </a:lnTo>
                    <a:lnTo>
                      <a:pt x="399" y="6196"/>
                    </a:lnTo>
                    <a:lnTo>
                      <a:pt x="300" y="6076"/>
                    </a:lnTo>
                    <a:lnTo>
                      <a:pt x="220" y="5957"/>
                    </a:lnTo>
                    <a:lnTo>
                      <a:pt x="140" y="5817"/>
                    </a:lnTo>
                    <a:lnTo>
                      <a:pt x="81" y="5658"/>
                    </a:lnTo>
                    <a:lnTo>
                      <a:pt x="81" y="5658"/>
                    </a:lnTo>
                    <a:lnTo>
                      <a:pt x="41" y="5518"/>
                    </a:lnTo>
                    <a:lnTo>
                      <a:pt x="21" y="5379"/>
                    </a:lnTo>
                    <a:lnTo>
                      <a:pt x="1" y="5259"/>
                    </a:lnTo>
                    <a:lnTo>
                      <a:pt x="1" y="5120"/>
                    </a:lnTo>
                    <a:lnTo>
                      <a:pt x="1" y="4981"/>
                    </a:lnTo>
                    <a:lnTo>
                      <a:pt x="41" y="4841"/>
                    </a:lnTo>
                    <a:lnTo>
                      <a:pt x="81" y="4722"/>
                    </a:lnTo>
                    <a:lnTo>
                      <a:pt x="120" y="4582"/>
                    </a:lnTo>
                    <a:lnTo>
                      <a:pt x="180" y="4463"/>
                    </a:lnTo>
                    <a:lnTo>
                      <a:pt x="260" y="4363"/>
                    </a:lnTo>
                    <a:lnTo>
                      <a:pt x="340" y="4243"/>
                    </a:lnTo>
                    <a:lnTo>
                      <a:pt x="419" y="4144"/>
                    </a:lnTo>
                    <a:lnTo>
                      <a:pt x="519" y="4044"/>
                    </a:lnTo>
                    <a:lnTo>
                      <a:pt x="638" y="3965"/>
                    </a:lnTo>
                    <a:lnTo>
                      <a:pt x="758" y="3885"/>
                    </a:lnTo>
                    <a:lnTo>
                      <a:pt x="897" y="3805"/>
                    </a:lnTo>
                    <a:lnTo>
                      <a:pt x="897" y="3805"/>
                    </a:lnTo>
                    <a:lnTo>
                      <a:pt x="798" y="3526"/>
                    </a:lnTo>
                    <a:lnTo>
                      <a:pt x="758" y="3227"/>
                    </a:lnTo>
                    <a:lnTo>
                      <a:pt x="738" y="2949"/>
                    </a:lnTo>
                    <a:lnTo>
                      <a:pt x="738" y="2670"/>
                    </a:lnTo>
                    <a:lnTo>
                      <a:pt x="778" y="2391"/>
                    </a:lnTo>
                    <a:lnTo>
                      <a:pt x="857" y="2112"/>
                    </a:lnTo>
                    <a:lnTo>
                      <a:pt x="937" y="1853"/>
                    </a:lnTo>
                    <a:lnTo>
                      <a:pt x="1057" y="1594"/>
                    </a:lnTo>
                    <a:lnTo>
                      <a:pt x="1216" y="1355"/>
                    </a:lnTo>
                    <a:lnTo>
                      <a:pt x="1375" y="1136"/>
                    </a:lnTo>
                    <a:lnTo>
                      <a:pt x="1575" y="917"/>
                    </a:lnTo>
                    <a:lnTo>
                      <a:pt x="1794" y="717"/>
                    </a:lnTo>
                    <a:lnTo>
                      <a:pt x="2033" y="538"/>
                    </a:lnTo>
                    <a:lnTo>
                      <a:pt x="2292" y="399"/>
                    </a:lnTo>
                    <a:lnTo>
                      <a:pt x="2571" y="259"/>
                    </a:lnTo>
                    <a:lnTo>
                      <a:pt x="2870" y="160"/>
                    </a:lnTo>
                    <a:lnTo>
                      <a:pt x="2870" y="160"/>
                    </a:lnTo>
                    <a:lnTo>
                      <a:pt x="3168" y="80"/>
                    </a:lnTo>
                    <a:lnTo>
                      <a:pt x="3487" y="20"/>
                    </a:lnTo>
                    <a:lnTo>
                      <a:pt x="3786" y="0"/>
                    </a:lnTo>
                    <a:lnTo>
                      <a:pt x="4105" y="20"/>
                    </a:lnTo>
                    <a:lnTo>
                      <a:pt x="4403" y="60"/>
                    </a:lnTo>
                    <a:lnTo>
                      <a:pt x="4682" y="120"/>
                    </a:lnTo>
                    <a:lnTo>
                      <a:pt x="4981" y="199"/>
                    </a:lnTo>
                    <a:lnTo>
                      <a:pt x="5240" y="319"/>
                    </a:lnTo>
                    <a:lnTo>
                      <a:pt x="5519" y="458"/>
                    </a:lnTo>
                    <a:lnTo>
                      <a:pt x="5758" y="618"/>
                    </a:lnTo>
                    <a:lnTo>
                      <a:pt x="5977" y="797"/>
                    </a:lnTo>
                    <a:lnTo>
                      <a:pt x="6196" y="996"/>
                    </a:lnTo>
                    <a:lnTo>
                      <a:pt x="6376" y="1215"/>
                    </a:lnTo>
                    <a:lnTo>
                      <a:pt x="6555" y="1455"/>
                    </a:lnTo>
                    <a:lnTo>
                      <a:pt x="6694" y="1713"/>
                    </a:lnTo>
                    <a:lnTo>
                      <a:pt x="6814" y="1992"/>
                    </a:lnTo>
                    <a:lnTo>
                      <a:pt x="6814" y="1992"/>
                    </a:lnTo>
                    <a:lnTo>
                      <a:pt x="6874" y="2192"/>
                    </a:lnTo>
                    <a:lnTo>
                      <a:pt x="6913" y="2411"/>
                    </a:lnTo>
                    <a:lnTo>
                      <a:pt x="6953" y="2610"/>
                    </a:lnTo>
                    <a:lnTo>
                      <a:pt x="6973" y="2829"/>
                    </a:lnTo>
                    <a:lnTo>
                      <a:pt x="6953" y="3028"/>
                    </a:lnTo>
                    <a:lnTo>
                      <a:pt x="6933" y="3247"/>
                    </a:lnTo>
                    <a:lnTo>
                      <a:pt x="6913" y="3447"/>
                    </a:lnTo>
                    <a:lnTo>
                      <a:pt x="6854" y="3646"/>
                    </a:lnTo>
                    <a:lnTo>
                      <a:pt x="6854" y="3646"/>
                    </a:lnTo>
                    <a:lnTo>
                      <a:pt x="7073" y="3626"/>
                    </a:lnTo>
                    <a:lnTo>
                      <a:pt x="7272" y="3646"/>
                    </a:lnTo>
                    <a:lnTo>
                      <a:pt x="7471" y="3666"/>
                    </a:lnTo>
                    <a:lnTo>
                      <a:pt x="7670" y="3706"/>
                    </a:lnTo>
                    <a:lnTo>
                      <a:pt x="7870" y="3745"/>
                    </a:lnTo>
                    <a:lnTo>
                      <a:pt x="8069" y="3825"/>
                    </a:lnTo>
                    <a:lnTo>
                      <a:pt x="8248" y="3905"/>
                    </a:lnTo>
                    <a:lnTo>
                      <a:pt x="8408" y="3984"/>
                    </a:lnTo>
                    <a:lnTo>
                      <a:pt x="8587" y="4104"/>
                    </a:lnTo>
                    <a:lnTo>
                      <a:pt x="8746" y="4224"/>
                    </a:lnTo>
                    <a:lnTo>
                      <a:pt x="8886" y="4363"/>
                    </a:lnTo>
                    <a:lnTo>
                      <a:pt x="9025" y="4502"/>
                    </a:lnTo>
                    <a:lnTo>
                      <a:pt x="9145" y="4662"/>
                    </a:lnTo>
                    <a:lnTo>
                      <a:pt x="9244" y="4821"/>
                    </a:lnTo>
                    <a:lnTo>
                      <a:pt x="9344" y="5000"/>
                    </a:lnTo>
                    <a:lnTo>
                      <a:pt x="9424" y="5180"/>
                    </a:lnTo>
                    <a:lnTo>
                      <a:pt x="9424" y="5180"/>
                    </a:lnTo>
                    <a:lnTo>
                      <a:pt x="9483" y="5419"/>
                    </a:lnTo>
                    <a:lnTo>
                      <a:pt x="9523" y="5638"/>
                    </a:lnTo>
                    <a:lnTo>
                      <a:pt x="9543" y="5857"/>
                    </a:lnTo>
                    <a:lnTo>
                      <a:pt x="9523" y="6076"/>
                    </a:lnTo>
                    <a:lnTo>
                      <a:pt x="9503" y="6295"/>
                    </a:lnTo>
                    <a:lnTo>
                      <a:pt x="9443" y="6514"/>
                    </a:lnTo>
                    <a:lnTo>
                      <a:pt x="9384" y="6714"/>
                    </a:lnTo>
                    <a:lnTo>
                      <a:pt x="9284" y="6913"/>
                    </a:lnTo>
                    <a:lnTo>
                      <a:pt x="9165" y="7112"/>
                    </a:lnTo>
                    <a:lnTo>
                      <a:pt x="9025" y="7291"/>
                    </a:lnTo>
                    <a:lnTo>
                      <a:pt x="8886" y="7451"/>
                    </a:lnTo>
                    <a:lnTo>
                      <a:pt x="8706" y="7610"/>
                    </a:lnTo>
                    <a:lnTo>
                      <a:pt x="8527" y="7750"/>
                    </a:lnTo>
                    <a:lnTo>
                      <a:pt x="8308" y="7869"/>
                    </a:lnTo>
                    <a:lnTo>
                      <a:pt x="8089" y="7969"/>
                    </a:lnTo>
                    <a:lnTo>
                      <a:pt x="7870" y="8048"/>
                    </a:lnTo>
                    <a:lnTo>
                      <a:pt x="7870" y="8048"/>
                    </a:lnTo>
                    <a:lnTo>
                      <a:pt x="7631" y="8108"/>
                    </a:lnTo>
                    <a:lnTo>
                      <a:pt x="7372" y="8148"/>
                    </a:lnTo>
                    <a:lnTo>
                      <a:pt x="7133" y="8168"/>
                    </a:lnTo>
                    <a:lnTo>
                      <a:pt x="6894" y="8168"/>
                    </a:lnTo>
                    <a:lnTo>
                      <a:pt x="6674" y="8128"/>
                    </a:lnTo>
                    <a:lnTo>
                      <a:pt x="6435" y="8088"/>
                    </a:lnTo>
                    <a:lnTo>
                      <a:pt x="6216" y="8009"/>
                    </a:lnTo>
                    <a:lnTo>
                      <a:pt x="5997" y="7929"/>
                    </a:lnTo>
                    <a:lnTo>
                      <a:pt x="5798" y="7809"/>
                    </a:lnTo>
                    <a:lnTo>
                      <a:pt x="5599" y="7690"/>
                    </a:lnTo>
                    <a:lnTo>
                      <a:pt x="5419" y="7550"/>
                    </a:lnTo>
                    <a:lnTo>
                      <a:pt x="5260" y="7391"/>
                    </a:lnTo>
                    <a:lnTo>
                      <a:pt x="5101" y="7212"/>
                    </a:lnTo>
                    <a:lnTo>
                      <a:pt x="4981" y="7032"/>
                    </a:lnTo>
                    <a:lnTo>
                      <a:pt x="4862" y="6833"/>
                    </a:lnTo>
                    <a:lnTo>
                      <a:pt x="4782"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47"/>
              <p:cNvSpPr/>
              <p:nvPr/>
            </p:nvSpPr>
            <p:spPr>
              <a:xfrm>
                <a:off x="5811050" y="4086375"/>
                <a:ext cx="43850" cy="35375"/>
              </a:xfrm>
              <a:custGeom>
                <a:rect b="b" l="l" r="r" t="t"/>
                <a:pathLst>
                  <a:path extrusionOk="0" h="1415" w="1754">
                    <a:moveTo>
                      <a:pt x="997" y="0"/>
                    </a:moveTo>
                    <a:lnTo>
                      <a:pt x="818" y="20"/>
                    </a:lnTo>
                    <a:lnTo>
                      <a:pt x="638" y="60"/>
                    </a:lnTo>
                    <a:lnTo>
                      <a:pt x="479" y="120"/>
                    </a:lnTo>
                    <a:lnTo>
                      <a:pt x="339" y="219"/>
                    </a:lnTo>
                    <a:lnTo>
                      <a:pt x="200" y="319"/>
                    </a:lnTo>
                    <a:lnTo>
                      <a:pt x="100" y="439"/>
                    </a:lnTo>
                    <a:lnTo>
                      <a:pt x="41" y="558"/>
                    </a:lnTo>
                    <a:lnTo>
                      <a:pt x="1" y="698"/>
                    </a:lnTo>
                    <a:lnTo>
                      <a:pt x="1" y="837"/>
                    </a:lnTo>
                    <a:lnTo>
                      <a:pt x="21" y="976"/>
                    </a:lnTo>
                    <a:lnTo>
                      <a:pt x="80" y="1096"/>
                    </a:lnTo>
                    <a:lnTo>
                      <a:pt x="180" y="1196"/>
                    </a:lnTo>
                    <a:lnTo>
                      <a:pt x="300" y="1295"/>
                    </a:lnTo>
                    <a:lnTo>
                      <a:pt x="439" y="1355"/>
                    </a:lnTo>
                    <a:lnTo>
                      <a:pt x="598" y="1395"/>
                    </a:lnTo>
                    <a:lnTo>
                      <a:pt x="758" y="1415"/>
                    </a:lnTo>
                    <a:lnTo>
                      <a:pt x="937" y="1395"/>
                    </a:lnTo>
                    <a:lnTo>
                      <a:pt x="1116" y="1355"/>
                    </a:lnTo>
                    <a:lnTo>
                      <a:pt x="1276" y="1295"/>
                    </a:lnTo>
                    <a:lnTo>
                      <a:pt x="1415" y="1196"/>
                    </a:lnTo>
                    <a:lnTo>
                      <a:pt x="1535" y="1096"/>
                    </a:lnTo>
                    <a:lnTo>
                      <a:pt x="1634" y="976"/>
                    </a:lnTo>
                    <a:lnTo>
                      <a:pt x="1714" y="857"/>
                    </a:lnTo>
                    <a:lnTo>
                      <a:pt x="1754" y="717"/>
                    </a:lnTo>
                    <a:lnTo>
                      <a:pt x="1754" y="578"/>
                    </a:lnTo>
                    <a:lnTo>
                      <a:pt x="1734" y="439"/>
                    </a:lnTo>
                    <a:lnTo>
                      <a:pt x="1654" y="319"/>
                    </a:lnTo>
                    <a:lnTo>
                      <a:pt x="1575" y="21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47"/>
              <p:cNvSpPr/>
              <p:nvPr/>
            </p:nvSpPr>
            <p:spPr>
              <a:xfrm>
                <a:off x="5685550" y="3956875"/>
                <a:ext cx="118050" cy="88175"/>
              </a:xfrm>
              <a:custGeom>
                <a:rect b="b" l="l" r="r" t="t"/>
                <a:pathLst>
                  <a:path extrusionOk="0" h="3527" w="4722">
                    <a:moveTo>
                      <a:pt x="2072" y="1"/>
                    </a:moveTo>
                    <a:lnTo>
                      <a:pt x="1853" y="41"/>
                    </a:lnTo>
                    <a:lnTo>
                      <a:pt x="1634" y="81"/>
                    </a:lnTo>
                    <a:lnTo>
                      <a:pt x="1435" y="140"/>
                    </a:lnTo>
                    <a:lnTo>
                      <a:pt x="1037" y="280"/>
                    </a:lnTo>
                    <a:lnTo>
                      <a:pt x="698" y="439"/>
                    </a:lnTo>
                    <a:lnTo>
                      <a:pt x="399" y="598"/>
                    </a:lnTo>
                    <a:lnTo>
                      <a:pt x="180" y="718"/>
                    </a:lnTo>
                    <a:lnTo>
                      <a:pt x="1" y="857"/>
                    </a:lnTo>
                    <a:lnTo>
                      <a:pt x="260" y="818"/>
                    </a:lnTo>
                    <a:lnTo>
                      <a:pt x="499" y="778"/>
                    </a:lnTo>
                    <a:lnTo>
                      <a:pt x="738"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487" y="320"/>
                    </a:lnTo>
                    <a:lnTo>
                      <a:pt x="3327" y="220"/>
                    </a:lnTo>
                    <a:lnTo>
                      <a:pt x="3148" y="160"/>
                    </a:lnTo>
                    <a:lnTo>
                      <a:pt x="2989" y="100"/>
                    </a:lnTo>
                    <a:lnTo>
                      <a:pt x="2810" y="61"/>
                    </a:lnTo>
                    <a:lnTo>
                      <a:pt x="2650" y="21"/>
                    </a:lnTo>
                    <a:lnTo>
                      <a:pt x="2471"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47"/>
              <p:cNvSpPr/>
              <p:nvPr/>
            </p:nvSpPr>
            <p:spPr>
              <a:xfrm>
                <a:off x="5685550" y="3956875"/>
                <a:ext cx="118050" cy="88175"/>
              </a:xfrm>
              <a:custGeom>
                <a:rect b="b" l="l" r="r" t="t"/>
                <a:pathLst>
                  <a:path extrusionOk="0" fill="none" h="3527" w="4722">
                    <a:moveTo>
                      <a:pt x="2311" y="1"/>
                    </a:moveTo>
                    <a:lnTo>
                      <a:pt x="2311" y="1"/>
                    </a:lnTo>
                    <a:lnTo>
                      <a:pt x="2072" y="1"/>
                    </a:lnTo>
                    <a:lnTo>
                      <a:pt x="1853" y="41"/>
                    </a:lnTo>
                    <a:lnTo>
                      <a:pt x="1634" y="81"/>
                    </a:lnTo>
                    <a:lnTo>
                      <a:pt x="1435" y="140"/>
                    </a:lnTo>
                    <a:lnTo>
                      <a:pt x="1037" y="280"/>
                    </a:lnTo>
                    <a:lnTo>
                      <a:pt x="698" y="439"/>
                    </a:lnTo>
                    <a:lnTo>
                      <a:pt x="399" y="598"/>
                    </a:lnTo>
                    <a:lnTo>
                      <a:pt x="180" y="718"/>
                    </a:lnTo>
                    <a:lnTo>
                      <a:pt x="1" y="857"/>
                    </a:lnTo>
                    <a:lnTo>
                      <a:pt x="1" y="857"/>
                    </a:lnTo>
                    <a:lnTo>
                      <a:pt x="260" y="818"/>
                    </a:lnTo>
                    <a:lnTo>
                      <a:pt x="499" y="778"/>
                    </a:lnTo>
                    <a:lnTo>
                      <a:pt x="738" y="758"/>
                    </a:lnTo>
                    <a:lnTo>
                      <a:pt x="977" y="758"/>
                    </a:lnTo>
                    <a:lnTo>
                      <a:pt x="977" y="758"/>
                    </a:lnTo>
                    <a:lnTo>
                      <a:pt x="1216" y="758"/>
                    </a:lnTo>
                    <a:lnTo>
                      <a:pt x="1455" y="778"/>
                    </a:lnTo>
                    <a:lnTo>
                      <a:pt x="1674" y="818"/>
                    </a:lnTo>
                    <a:lnTo>
                      <a:pt x="1893" y="877"/>
                    </a:lnTo>
                    <a:lnTo>
                      <a:pt x="2092" y="937"/>
                    </a:lnTo>
                    <a:lnTo>
                      <a:pt x="2292" y="1017"/>
                    </a:lnTo>
                    <a:lnTo>
                      <a:pt x="2471" y="1096"/>
                    </a:lnTo>
                    <a:lnTo>
                      <a:pt x="2630" y="1196"/>
                    </a:lnTo>
                    <a:lnTo>
                      <a:pt x="2949" y="1395"/>
                    </a:lnTo>
                    <a:lnTo>
                      <a:pt x="3208" y="1634"/>
                    </a:lnTo>
                    <a:lnTo>
                      <a:pt x="3447" y="1873"/>
                    </a:lnTo>
                    <a:lnTo>
                      <a:pt x="3626" y="2132"/>
                    </a:lnTo>
                    <a:lnTo>
                      <a:pt x="3806" y="2391"/>
                    </a:lnTo>
                    <a:lnTo>
                      <a:pt x="3925" y="2650"/>
                    </a:lnTo>
                    <a:lnTo>
                      <a:pt x="4045" y="2889"/>
                    </a:lnTo>
                    <a:lnTo>
                      <a:pt x="4124" y="3089"/>
                    </a:lnTo>
                    <a:lnTo>
                      <a:pt x="4224" y="3407"/>
                    </a:lnTo>
                    <a:lnTo>
                      <a:pt x="4244" y="3527"/>
                    </a:lnTo>
                    <a:lnTo>
                      <a:pt x="4244" y="3527"/>
                    </a:lnTo>
                    <a:lnTo>
                      <a:pt x="4324" y="3447"/>
                    </a:lnTo>
                    <a:lnTo>
                      <a:pt x="4403" y="3328"/>
                    </a:lnTo>
                    <a:lnTo>
                      <a:pt x="4483" y="3208"/>
                    </a:lnTo>
                    <a:lnTo>
                      <a:pt x="4563" y="3049"/>
                    </a:lnTo>
                    <a:lnTo>
                      <a:pt x="4622" y="2869"/>
                    </a:lnTo>
                    <a:lnTo>
                      <a:pt x="4682" y="2690"/>
                    </a:lnTo>
                    <a:lnTo>
                      <a:pt x="4722" y="2491"/>
                    </a:lnTo>
                    <a:lnTo>
                      <a:pt x="4722" y="2272"/>
                    </a:lnTo>
                    <a:lnTo>
                      <a:pt x="4722" y="2053"/>
                    </a:lnTo>
                    <a:lnTo>
                      <a:pt x="4682" y="1834"/>
                    </a:lnTo>
                    <a:lnTo>
                      <a:pt x="4602" y="1595"/>
                    </a:lnTo>
                    <a:lnTo>
                      <a:pt x="4503" y="1355"/>
                    </a:lnTo>
                    <a:lnTo>
                      <a:pt x="4363" y="1116"/>
                    </a:lnTo>
                    <a:lnTo>
                      <a:pt x="4184" y="877"/>
                    </a:lnTo>
                    <a:lnTo>
                      <a:pt x="3945" y="658"/>
                    </a:lnTo>
                    <a:lnTo>
                      <a:pt x="3666" y="439"/>
                    </a:lnTo>
                    <a:lnTo>
                      <a:pt x="3666" y="439"/>
                    </a:lnTo>
                    <a:lnTo>
                      <a:pt x="3487" y="320"/>
                    </a:lnTo>
                    <a:lnTo>
                      <a:pt x="3327" y="220"/>
                    </a:lnTo>
                    <a:lnTo>
                      <a:pt x="3148" y="160"/>
                    </a:lnTo>
                    <a:lnTo>
                      <a:pt x="2989" y="100"/>
                    </a:lnTo>
                    <a:lnTo>
                      <a:pt x="2810" y="61"/>
                    </a:lnTo>
                    <a:lnTo>
                      <a:pt x="2650" y="21"/>
                    </a:lnTo>
                    <a:lnTo>
                      <a:pt x="2471" y="1"/>
                    </a:lnTo>
                    <a:lnTo>
                      <a:pt x="23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47"/>
              <p:cNvSpPr/>
              <p:nvPr/>
            </p:nvSpPr>
            <p:spPr>
              <a:xfrm>
                <a:off x="5441025" y="4020125"/>
                <a:ext cx="237575" cy="183800"/>
              </a:xfrm>
              <a:custGeom>
                <a:rect b="b" l="l" r="r" t="t"/>
                <a:pathLst>
                  <a:path extrusionOk="0" h="7352" w="9503">
                    <a:moveTo>
                      <a:pt x="3427" y="1"/>
                    </a:moveTo>
                    <a:lnTo>
                      <a:pt x="3128" y="21"/>
                    </a:lnTo>
                    <a:lnTo>
                      <a:pt x="2829" y="61"/>
                    </a:lnTo>
                    <a:lnTo>
                      <a:pt x="2530" y="120"/>
                    </a:lnTo>
                    <a:lnTo>
                      <a:pt x="2252" y="220"/>
                    </a:lnTo>
                    <a:lnTo>
                      <a:pt x="1953" y="339"/>
                    </a:lnTo>
                    <a:lnTo>
                      <a:pt x="1674" y="499"/>
                    </a:lnTo>
                    <a:lnTo>
                      <a:pt x="1415" y="678"/>
                    </a:lnTo>
                    <a:lnTo>
                      <a:pt x="1176" y="857"/>
                    </a:lnTo>
                    <a:lnTo>
                      <a:pt x="957" y="1077"/>
                    </a:lnTo>
                    <a:lnTo>
                      <a:pt x="777" y="1316"/>
                    </a:lnTo>
                    <a:lnTo>
                      <a:pt x="598" y="1555"/>
                    </a:lnTo>
                    <a:lnTo>
                      <a:pt x="459" y="1814"/>
                    </a:lnTo>
                    <a:lnTo>
                      <a:pt x="339" y="2073"/>
                    </a:lnTo>
                    <a:lnTo>
                      <a:pt x="259" y="2351"/>
                    </a:lnTo>
                    <a:lnTo>
                      <a:pt x="200" y="2630"/>
                    </a:lnTo>
                    <a:lnTo>
                      <a:pt x="160" y="2909"/>
                    </a:lnTo>
                    <a:lnTo>
                      <a:pt x="160" y="3188"/>
                    </a:lnTo>
                    <a:lnTo>
                      <a:pt x="200" y="3467"/>
                    </a:lnTo>
                    <a:lnTo>
                      <a:pt x="239" y="3746"/>
                    </a:lnTo>
                    <a:lnTo>
                      <a:pt x="339" y="4025"/>
                    </a:lnTo>
                    <a:lnTo>
                      <a:pt x="459" y="4284"/>
                    </a:lnTo>
                    <a:lnTo>
                      <a:pt x="598" y="4543"/>
                    </a:lnTo>
                    <a:lnTo>
                      <a:pt x="479" y="4642"/>
                    </a:lnTo>
                    <a:lnTo>
                      <a:pt x="399" y="4742"/>
                    </a:lnTo>
                    <a:lnTo>
                      <a:pt x="299" y="4862"/>
                    </a:lnTo>
                    <a:lnTo>
                      <a:pt x="220" y="4981"/>
                    </a:lnTo>
                    <a:lnTo>
                      <a:pt x="160" y="5101"/>
                    </a:lnTo>
                    <a:lnTo>
                      <a:pt x="100" y="5240"/>
                    </a:lnTo>
                    <a:lnTo>
                      <a:pt x="60" y="5360"/>
                    </a:lnTo>
                    <a:lnTo>
                      <a:pt x="40" y="5499"/>
                    </a:lnTo>
                    <a:lnTo>
                      <a:pt x="20" y="5638"/>
                    </a:lnTo>
                    <a:lnTo>
                      <a:pt x="0" y="5778"/>
                    </a:lnTo>
                    <a:lnTo>
                      <a:pt x="20" y="5897"/>
                    </a:lnTo>
                    <a:lnTo>
                      <a:pt x="40" y="6037"/>
                    </a:lnTo>
                    <a:lnTo>
                      <a:pt x="60" y="6176"/>
                    </a:lnTo>
                    <a:lnTo>
                      <a:pt x="100" y="6296"/>
                    </a:lnTo>
                    <a:lnTo>
                      <a:pt x="160" y="6435"/>
                    </a:lnTo>
                    <a:lnTo>
                      <a:pt x="239" y="6555"/>
                    </a:lnTo>
                    <a:lnTo>
                      <a:pt x="339" y="6674"/>
                    </a:lnTo>
                    <a:lnTo>
                      <a:pt x="439" y="6794"/>
                    </a:lnTo>
                    <a:lnTo>
                      <a:pt x="558" y="6913"/>
                    </a:lnTo>
                    <a:lnTo>
                      <a:pt x="678" y="6993"/>
                    </a:lnTo>
                    <a:lnTo>
                      <a:pt x="817" y="7073"/>
                    </a:lnTo>
                    <a:lnTo>
                      <a:pt x="957" y="7133"/>
                    </a:lnTo>
                    <a:lnTo>
                      <a:pt x="1096" y="7192"/>
                    </a:lnTo>
                    <a:lnTo>
                      <a:pt x="1255" y="7232"/>
                    </a:lnTo>
                    <a:lnTo>
                      <a:pt x="1415" y="7252"/>
                    </a:lnTo>
                    <a:lnTo>
                      <a:pt x="1734" y="7252"/>
                    </a:lnTo>
                    <a:lnTo>
                      <a:pt x="1893" y="7232"/>
                    </a:lnTo>
                    <a:lnTo>
                      <a:pt x="2052" y="7192"/>
                    </a:lnTo>
                    <a:lnTo>
                      <a:pt x="2212" y="7152"/>
                    </a:lnTo>
                    <a:lnTo>
                      <a:pt x="2351" y="7073"/>
                    </a:lnTo>
                    <a:lnTo>
                      <a:pt x="2510" y="6993"/>
                    </a:lnTo>
                    <a:lnTo>
                      <a:pt x="2670" y="6894"/>
                    </a:lnTo>
                    <a:lnTo>
                      <a:pt x="2809" y="6774"/>
                    </a:lnTo>
                    <a:lnTo>
                      <a:pt x="2929" y="6635"/>
                    </a:lnTo>
                    <a:lnTo>
                      <a:pt x="3048" y="6495"/>
                    </a:lnTo>
                    <a:lnTo>
                      <a:pt x="3128" y="6336"/>
                    </a:lnTo>
                    <a:lnTo>
                      <a:pt x="3208" y="6176"/>
                    </a:lnTo>
                    <a:lnTo>
                      <a:pt x="3267" y="6017"/>
                    </a:lnTo>
                    <a:lnTo>
                      <a:pt x="3307" y="5838"/>
                    </a:lnTo>
                    <a:lnTo>
                      <a:pt x="3646" y="5798"/>
                    </a:lnTo>
                    <a:lnTo>
                      <a:pt x="4005" y="5718"/>
                    </a:lnTo>
                    <a:lnTo>
                      <a:pt x="4343" y="5599"/>
                    </a:lnTo>
                    <a:lnTo>
                      <a:pt x="4682" y="5439"/>
                    </a:lnTo>
                    <a:lnTo>
                      <a:pt x="4722" y="5678"/>
                    </a:lnTo>
                    <a:lnTo>
                      <a:pt x="4781" y="5897"/>
                    </a:lnTo>
                    <a:lnTo>
                      <a:pt x="4881" y="6117"/>
                    </a:lnTo>
                    <a:lnTo>
                      <a:pt x="5001" y="6316"/>
                    </a:lnTo>
                    <a:lnTo>
                      <a:pt x="5140" y="6515"/>
                    </a:lnTo>
                    <a:lnTo>
                      <a:pt x="5299" y="6674"/>
                    </a:lnTo>
                    <a:lnTo>
                      <a:pt x="5459" y="6834"/>
                    </a:lnTo>
                    <a:lnTo>
                      <a:pt x="5638" y="6973"/>
                    </a:lnTo>
                    <a:lnTo>
                      <a:pt x="5837" y="7073"/>
                    </a:lnTo>
                    <a:lnTo>
                      <a:pt x="6036" y="7172"/>
                    </a:lnTo>
                    <a:lnTo>
                      <a:pt x="6256" y="7252"/>
                    </a:lnTo>
                    <a:lnTo>
                      <a:pt x="6475" y="7292"/>
                    </a:lnTo>
                    <a:lnTo>
                      <a:pt x="6714" y="7332"/>
                    </a:lnTo>
                    <a:lnTo>
                      <a:pt x="6933" y="7352"/>
                    </a:lnTo>
                    <a:lnTo>
                      <a:pt x="7172" y="7332"/>
                    </a:lnTo>
                    <a:lnTo>
                      <a:pt x="7411" y="7312"/>
                    </a:lnTo>
                    <a:lnTo>
                      <a:pt x="7650" y="7252"/>
                    </a:lnTo>
                    <a:lnTo>
                      <a:pt x="7869" y="7172"/>
                    </a:lnTo>
                    <a:lnTo>
                      <a:pt x="8088" y="7073"/>
                    </a:lnTo>
                    <a:lnTo>
                      <a:pt x="8307" y="6953"/>
                    </a:lnTo>
                    <a:lnTo>
                      <a:pt x="8527" y="6814"/>
                    </a:lnTo>
                    <a:lnTo>
                      <a:pt x="8706" y="6674"/>
                    </a:lnTo>
                    <a:lnTo>
                      <a:pt x="8885" y="6495"/>
                    </a:lnTo>
                    <a:lnTo>
                      <a:pt x="9025" y="6316"/>
                    </a:lnTo>
                    <a:lnTo>
                      <a:pt x="9164" y="6137"/>
                    </a:lnTo>
                    <a:lnTo>
                      <a:pt x="9264" y="5937"/>
                    </a:lnTo>
                    <a:lnTo>
                      <a:pt x="9363" y="5718"/>
                    </a:lnTo>
                    <a:lnTo>
                      <a:pt x="9423" y="5499"/>
                    </a:lnTo>
                    <a:lnTo>
                      <a:pt x="9483" y="5300"/>
                    </a:lnTo>
                    <a:lnTo>
                      <a:pt x="9503" y="5061"/>
                    </a:lnTo>
                    <a:lnTo>
                      <a:pt x="9503" y="4842"/>
                    </a:lnTo>
                    <a:lnTo>
                      <a:pt x="9483" y="4622"/>
                    </a:lnTo>
                    <a:lnTo>
                      <a:pt x="9443" y="4403"/>
                    </a:lnTo>
                    <a:lnTo>
                      <a:pt x="9363" y="4204"/>
                    </a:lnTo>
                    <a:lnTo>
                      <a:pt x="9284" y="3985"/>
                    </a:lnTo>
                    <a:lnTo>
                      <a:pt x="9164" y="3786"/>
                    </a:lnTo>
                    <a:lnTo>
                      <a:pt x="9045" y="3626"/>
                    </a:lnTo>
                    <a:lnTo>
                      <a:pt x="8925" y="3467"/>
                    </a:lnTo>
                    <a:lnTo>
                      <a:pt x="8766" y="3328"/>
                    </a:lnTo>
                    <a:lnTo>
                      <a:pt x="8626" y="3208"/>
                    </a:lnTo>
                    <a:lnTo>
                      <a:pt x="8467" y="3108"/>
                    </a:lnTo>
                    <a:lnTo>
                      <a:pt x="8288" y="3009"/>
                    </a:lnTo>
                    <a:lnTo>
                      <a:pt x="8108" y="2929"/>
                    </a:lnTo>
                    <a:lnTo>
                      <a:pt x="7929" y="2869"/>
                    </a:lnTo>
                    <a:lnTo>
                      <a:pt x="7730" y="2810"/>
                    </a:lnTo>
                    <a:lnTo>
                      <a:pt x="7531" y="2790"/>
                    </a:lnTo>
                    <a:lnTo>
                      <a:pt x="7331" y="2770"/>
                    </a:lnTo>
                    <a:lnTo>
                      <a:pt x="6933" y="2770"/>
                    </a:lnTo>
                    <a:lnTo>
                      <a:pt x="6734" y="2810"/>
                    </a:lnTo>
                    <a:lnTo>
                      <a:pt x="6535" y="2850"/>
                    </a:lnTo>
                    <a:lnTo>
                      <a:pt x="6335" y="2909"/>
                    </a:lnTo>
                    <a:lnTo>
                      <a:pt x="6335" y="2710"/>
                    </a:lnTo>
                    <a:lnTo>
                      <a:pt x="6315" y="2491"/>
                    </a:lnTo>
                    <a:lnTo>
                      <a:pt x="6295" y="2292"/>
                    </a:lnTo>
                    <a:lnTo>
                      <a:pt x="6256" y="2093"/>
                    </a:lnTo>
                    <a:lnTo>
                      <a:pt x="6196" y="1893"/>
                    </a:lnTo>
                    <a:lnTo>
                      <a:pt x="6116" y="1694"/>
                    </a:lnTo>
                    <a:lnTo>
                      <a:pt x="6017" y="1495"/>
                    </a:lnTo>
                    <a:lnTo>
                      <a:pt x="5917" y="1316"/>
                    </a:lnTo>
                    <a:lnTo>
                      <a:pt x="5738" y="1077"/>
                    </a:lnTo>
                    <a:lnTo>
                      <a:pt x="5538" y="857"/>
                    </a:lnTo>
                    <a:lnTo>
                      <a:pt x="5319" y="658"/>
                    </a:lnTo>
                    <a:lnTo>
                      <a:pt x="5080" y="499"/>
                    </a:lnTo>
                    <a:lnTo>
                      <a:pt x="4841" y="339"/>
                    </a:lnTo>
                    <a:lnTo>
                      <a:pt x="4582" y="220"/>
                    </a:lnTo>
                    <a:lnTo>
                      <a:pt x="4303" y="140"/>
                    </a:lnTo>
                    <a:lnTo>
                      <a:pt x="4024" y="61"/>
                    </a:lnTo>
                    <a:lnTo>
                      <a:pt x="3726" y="21"/>
                    </a:lnTo>
                    <a:lnTo>
                      <a:pt x="3427"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47"/>
              <p:cNvSpPr/>
              <p:nvPr/>
            </p:nvSpPr>
            <p:spPr>
              <a:xfrm>
                <a:off x="5441025" y="4020125"/>
                <a:ext cx="237575" cy="183800"/>
              </a:xfrm>
              <a:custGeom>
                <a:rect b="b" l="l" r="r" t="t"/>
                <a:pathLst>
                  <a:path extrusionOk="0" fill="none" h="7352" w="9503">
                    <a:moveTo>
                      <a:pt x="5001" y="6316"/>
                    </a:moveTo>
                    <a:lnTo>
                      <a:pt x="5001" y="6316"/>
                    </a:lnTo>
                    <a:lnTo>
                      <a:pt x="4881" y="6117"/>
                    </a:lnTo>
                    <a:lnTo>
                      <a:pt x="4781" y="5897"/>
                    </a:lnTo>
                    <a:lnTo>
                      <a:pt x="4722" y="5678"/>
                    </a:lnTo>
                    <a:lnTo>
                      <a:pt x="4682" y="5439"/>
                    </a:lnTo>
                    <a:lnTo>
                      <a:pt x="4682" y="5439"/>
                    </a:lnTo>
                    <a:lnTo>
                      <a:pt x="4343" y="5599"/>
                    </a:lnTo>
                    <a:lnTo>
                      <a:pt x="4005" y="5718"/>
                    </a:lnTo>
                    <a:lnTo>
                      <a:pt x="3646" y="5798"/>
                    </a:lnTo>
                    <a:lnTo>
                      <a:pt x="3307" y="5838"/>
                    </a:lnTo>
                    <a:lnTo>
                      <a:pt x="3307" y="5838"/>
                    </a:lnTo>
                    <a:lnTo>
                      <a:pt x="3267" y="6017"/>
                    </a:lnTo>
                    <a:lnTo>
                      <a:pt x="3208" y="6176"/>
                    </a:lnTo>
                    <a:lnTo>
                      <a:pt x="3128" y="6336"/>
                    </a:lnTo>
                    <a:lnTo>
                      <a:pt x="3048" y="6495"/>
                    </a:lnTo>
                    <a:lnTo>
                      <a:pt x="2929" y="6635"/>
                    </a:lnTo>
                    <a:lnTo>
                      <a:pt x="2809" y="6774"/>
                    </a:lnTo>
                    <a:lnTo>
                      <a:pt x="2670" y="6894"/>
                    </a:lnTo>
                    <a:lnTo>
                      <a:pt x="2510" y="6993"/>
                    </a:lnTo>
                    <a:lnTo>
                      <a:pt x="2510" y="6993"/>
                    </a:lnTo>
                    <a:lnTo>
                      <a:pt x="2351" y="7073"/>
                    </a:lnTo>
                    <a:lnTo>
                      <a:pt x="2212" y="7152"/>
                    </a:lnTo>
                    <a:lnTo>
                      <a:pt x="2052" y="7192"/>
                    </a:lnTo>
                    <a:lnTo>
                      <a:pt x="1893" y="7232"/>
                    </a:lnTo>
                    <a:lnTo>
                      <a:pt x="1734" y="7252"/>
                    </a:lnTo>
                    <a:lnTo>
                      <a:pt x="1574" y="7252"/>
                    </a:lnTo>
                    <a:lnTo>
                      <a:pt x="1415" y="7252"/>
                    </a:lnTo>
                    <a:lnTo>
                      <a:pt x="1255" y="7232"/>
                    </a:lnTo>
                    <a:lnTo>
                      <a:pt x="1096" y="7192"/>
                    </a:lnTo>
                    <a:lnTo>
                      <a:pt x="957" y="7133"/>
                    </a:lnTo>
                    <a:lnTo>
                      <a:pt x="817" y="7073"/>
                    </a:lnTo>
                    <a:lnTo>
                      <a:pt x="678" y="6993"/>
                    </a:lnTo>
                    <a:lnTo>
                      <a:pt x="558" y="6913"/>
                    </a:lnTo>
                    <a:lnTo>
                      <a:pt x="439" y="6794"/>
                    </a:lnTo>
                    <a:lnTo>
                      <a:pt x="339" y="6674"/>
                    </a:lnTo>
                    <a:lnTo>
                      <a:pt x="239" y="6555"/>
                    </a:lnTo>
                    <a:lnTo>
                      <a:pt x="239" y="6555"/>
                    </a:lnTo>
                    <a:lnTo>
                      <a:pt x="160" y="6435"/>
                    </a:lnTo>
                    <a:lnTo>
                      <a:pt x="100" y="6296"/>
                    </a:lnTo>
                    <a:lnTo>
                      <a:pt x="60" y="6176"/>
                    </a:lnTo>
                    <a:lnTo>
                      <a:pt x="40" y="6037"/>
                    </a:lnTo>
                    <a:lnTo>
                      <a:pt x="20" y="5897"/>
                    </a:lnTo>
                    <a:lnTo>
                      <a:pt x="0" y="5778"/>
                    </a:lnTo>
                    <a:lnTo>
                      <a:pt x="20" y="5638"/>
                    </a:lnTo>
                    <a:lnTo>
                      <a:pt x="40" y="5499"/>
                    </a:lnTo>
                    <a:lnTo>
                      <a:pt x="60" y="5360"/>
                    </a:lnTo>
                    <a:lnTo>
                      <a:pt x="100" y="5240"/>
                    </a:lnTo>
                    <a:lnTo>
                      <a:pt x="160" y="5101"/>
                    </a:lnTo>
                    <a:lnTo>
                      <a:pt x="220" y="4981"/>
                    </a:lnTo>
                    <a:lnTo>
                      <a:pt x="299" y="4862"/>
                    </a:lnTo>
                    <a:lnTo>
                      <a:pt x="399" y="4742"/>
                    </a:lnTo>
                    <a:lnTo>
                      <a:pt x="479" y="4642"/>
                    </a:lnTo>
                    <a:lnTo>
                      <a:pt x="598" y="4543"/>
                    </a:lnTo>
                    <a:lnTo>
                      <a:pt x="598" y="4543"/>
                    </a:lnTo>
                    <a:lnTo>
                      <a:pt x="459" y="4284"/>
                    </a:lnTo>
                    <a:lnTo>
                      <a:pt x="339" y="4025"/>
                    </a:lnTo>
                    <a:lnTo>
                      <a:pt x="239" y="3746"/>
                    </a:lnTo>
                    <a:lnTo>
                      <a:pt x="200" y="3467"/>
                    </a:lnTo>
                    <a:lnTo>
                      <a:pt x="160" y="3188"/>
                    </a:lnTo>
                    <a:lnTo>
                      <a:pt x="160" y="2909"/>
                    </a:lnTo>
                    <a:lnTo>
                      <a:pt x="200" y="2630"/>
                    </a:lnTo>
                    <a:lnTo>
                      <a:pt x="259" y="2351"/>
                    </a:lnTo>
                    <a:lnTo>
                      <a:pt x="339" y="2073"/>
                    </a:lnTo>
                    <a:lnTo>
                      <a:pt x="459" y="1814"/>
                    </a:lnTo>
                    <a:lnTo>
                      <a:pt x="598" y="1555"/>
                    </a:lnTo>
                    <a:lnTo>
                      <a:pt x="777" y="1316"/>
                    </a:lnTo>
                    <a:lnTo>
                      <a:pt x="957" y="1077"/>
                    </a:lnTo>
                    <a:lnTo>
                      <a:pt x="1176" y="857"/>
                    </a:lnTo>
                    <a:lnTo>
                      <a:pt x="1415" y="678"/>
                    </a:lnTo>
                    <a:lnTo>
                      <a:pt x="1674" y="499"/>
                    </a:lnTo>
                    <a:lnTo>
                      <a:pt x="1674" y="499"/>
                    </a:lnTo>
                    <a:lnTo>
                      <a:pt x="1953" y="339"/>
                    </a:lnTo>
                    <a:lnTo>
                      <a:pt x="2252" y="220"/>
                    </a:lnTo>
                    <a:lnTo>
                      <a:pt x="2530" y="120"/>
                    </a:lnTo>
                    <a:lnTo>
                      <a:pt x="2829" y="61"/>
                    </a:lnTo>
                    <a:lnTo>
                      <a:pt x="3128" y="21"/>
                    </a:lnTo>
                    <a:lnTo>
                      <a:pt x="3427" y="1"/>
                    </a:lnTo>
                    <a:lnTo>
                      <a:pt x="3726" y="21"/>
                    </a:lnTo>
                    <a:lnTo>
                      <a:pt x="4024" y="61"/>
                    </a:lnTo>
                    <a:lnTo>
                      <a:pt x="4303" y="140"/>
                    </a:lnTo>
                    <a:lnTo>
                      <a:pt x="4582" y="220"/>
                    </a:lnTo>
                    <a:lnTo>
                      <a:pt x="4841" y="339"/>
                    </a:lnTo>
                    <a:lnTo>
                      <a:pt x="5080" y="499"/>
                    </a:lnTo>
                    <a:lnTo>
                      <a:pt x="5319" y="658"/>
                    </a:lnTo>
                    <a:lnTo>
                      <a:pt x="5538" y="857"/>
                    </a:lnTo>
                    <a:lnTo>
                      <a:pt x="5738" y="1077"/>
                    </a:lnTo>
                    <a:lnTo>
                      <a:pt x="5917" y="1316"/>
                    </a:lnTo>
                    <a:lnTo>
                      <a:pt x="5917" y="1316"/>
                    </a:lnTo>
                    <a:lnTo>
                      <a:pt x="6017" y="1495"/>
                    </a:lnTo>
                    <a:lnTo>
                      <a:pt x="6116" y="1694"/>
                    </a:lnTo>
                    <a:lnTo>
                      <a:pt x="6196" y="1893"/>
                    </a:lnTo>
                    <a:lnTo>
                      <a:pt x="6256" y="2093"/>
                    </a:lnTo>
                    <a:lnTo>
                      <a:pt x="6295" y="2292"/>
                    </a:lnTo>
                    <a:lnTo>
                      <a:pt x="6315" y="2491"/>
                    </a:lnTo>
                    <a:lnTo>
                      <a:pt x="6335" y="2710"/>
                    </a:lnTo>
                    <a:lnTo>
                      <a:pt x="6335" y="2909"/>
                    </a:lnTo>
                    <a:lnTo>
                      <a:pt x="6335" y="2909"/>
                    </a:lnTo>
                    <a:lnTo>
                      <a:pt x="6535" y="2850"/>
                    </a:lnTo>
                    <a:lnTo>
                      <a:pt x="6734" y="2810"/>
                    </a:lnTo>
                    <a:lnTo>
                      <a:pt x="6933" y="2770"/>
                    </a:lnTo>
                    <a:lnTo>
                      <a:pt x="7132" y="2770"/>
                    </a:lnTo>
                    <a:lnTo>
                      <a:pt x="7331" y="2770"/>
                    </a:lnTo>
                    <a:lnTo>
                      <a:pt x="7531" y="2790"/>
                    </a:lnTo>
                    <a:lnTo>
                      <a:pt x="7730" y="2810"/>
                    </a:lnTo>
                    <a:lnTo>
                      <a:pt x="7929" y="2869"/>
                    </a:lnTo>
                    <a:lnTo>
                      <a:pt x="8108" y="2929"/>
                    </a:lnTo>
                    <a:lnTo>
                      <a:pt x="8288" y="3009"/>
                    </a:lnTo>
                    <a:lnTo>
                      <a:pt x="8467" y="3108"/>
                    </a:lnTo>
                    <a:lnTo>
                      <a:pt x="8626" y="3208"/>
                    </a:lnTo>
                    <a:lnTo>
                      <a:pt x="8766" y="3328"/>
                    </a:lnTo>
                    <a:lnTo>
                      <a:pt x="8925" y="3467"/>
                    </a:lnTo>
                    <a:lnTo>
                      <a:pt x="9045" y="3626"/>
                    </a:lnTo>
                    <a:lnTo>
                      <a:pt x="9164" y="3786"/>
                    </a:lnTo>
                    <a:lnTo>
                      <a:pt x="9164" y="3786"/>
                    </a:lnTo>
                    <a:lnTo>
                      <a:pt x="9284" y="3985"/>
                    </a:lnTo>
                    <a:lnTo>
                      <a:pt x="9363" y="4204"/>
                    </a:lnTo>
                    <a:lnTo>
                      <a:pt x="9443" y="4403"/>
                    </a:lnTo>
                    <a:lnTo>
                      <a:pt x="9483" y="4622"/>
                    </a:lnTo>
                    <a:lnTo>
                      <a:pt x="9503" y="4842"/>
                    </a:lnTo>
                    <a:lnTo>
                      <a:pt x="9503" y="5061"/>
                    </a:lnTo>
                    <a:lnTo>
                      <a:pt x="9483" y="5300"/>
                    </a:lnTo>
                    <a:lnTo>
                      <a:pt x="9423" y="5499"/>
                    </a:lnTo>
                    <a:lnTo>
                      <a:pt x="9363" y="5718"/>
                    </a:lnTo>
                    <a:lnTo>
                      <a:pt x="9264" y="5937"/>
                    </a:lnTo>
                    <a:lnTo>
                      <a:pt x="9164" y="6137"/>
                    </a:lnTo>
                    <a:lnTo>
                      <a:pt x="9025" y="6316"/>
                    </a:lnTo>
                    <a:lnTo>
                      <a:pt x="8885" y="6495"/>
                    </a:lnTo>
                    <a:lnTo>
                      <a:pt x="8706" y="6674"/>
                    </a:lnTo>
                    <a:lnTo>
                      <a:pt x="8527" y="6814"/>
                    </a:lnTo>
                    <a:lnTo>
                      <a:pt x="8307" y="6953"/>
                    </a:lnTo>
                    <a:lnTo>
                      <a:pt x="8307" y="6953"/>
                    </a:lnTo>
                    <a:lnTo>
                      <a:pt x="8088" y="7073"/>
                    </a:lnTo>
                    <a:lnTo>
                      <a:pt x="7869" y="7172"/>
                    </a:lnTo>
                    <a:lnTo>
                      <a:pt x="7650" y="7252"/>
                    </a:lnTo>
                    <a:lnTo>
                      <a:pt x="7411" y="7312"/>
                    </a:lnTo>
                    <a:lnTo>
                      <a:pt x="7172" y="7332"/>
                    </a:lnTo>
                    <a:lnTo>
                      <a:pt x="6933" y="7352"/>
                    </a:lnTo>
                    <a:lnTo>
                      <a:pt x="6714" y="7332"/>
                    </a:lnTo>
                    <a:lnTo>
                      <a:pt x="6475" y="7292"/>
                    </a:lnTo>
                    <a:lnTo>
                      <a:pt x="6256" y="7252"/>
                    </a:lnTo>
                    <a:lnTo>
                      <a:pt x="6036" y="7172"/>
                    </a:lnTo>
                    <a:lnTo>
                      <a:pt x="5837" y="7073"/>
                    </a:lnTo>
                    <a:lnTo>
                      <a:pt x="5638" y="6973"/>
                    </a:lnTo>
                    <a:lnTo>
                      <a:pt x="5459" y="6834"/>
                    </a:lnTo>
                    <a:lnTo>
                      <a:pt x="5299" y="6674"/>
                    </a:lnTo>
                    <a:lnTo>
                      <a:pt x="5140" y="6515"/>
                    </a:lnTo>
                    <a:lnTo>
                      <a:pt x="5001" y="631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47"/>
              <p:cNvSpPr/>
              <p:nvPr/>
            </p:nvSpPr>
            <p:spPr>
              <a:xfrm>
                <a:off x="5609350" y="4140650"/>
                <a:ext cx="42375" cy="36875"/>
              </a:xfrm>
              <a:custGeom>
                <a:rect b="b" l="l" r="r" t="t"/>
                <a:pathLst>
                  <a:path extrusionOk="0" h="1475" w="1695">
                    <a:moveTo>
                      <a:pt x="977" y="1"/>
                    </a:moveTo>
                    <a:lnTo>
                      <a:pt x="798" y="21"/>
                    </a:lnTo>
                    <a:lnTo>
                      <a:pt x="638" y="80"/>
                    </a:lnTo>
                    <a:lnTo>
                      <a:pt x="479" y="160"/>
                    </a:lnTo>
                    <a:lnTo>
                      <a:pt x="339" y="260"/>
                    </a:lnTo>
                    <a:lnTo>
                      <a:pt x="200" y="379"/>
                    </a:lnTo>
                    <a:lnTo>
                      <a:pt x="120" y="519"/>
                    </a:lnTo>
                    <a:lnTo>
                      <a:pt x="41" y="658"/>
                    </a:lnTo>
                    <a:lnTo>
                      <a:pt x="1" y="798"/>
                    </a:lnTo>
                    <a:lnTo>
                      <a:pt x="1" y="937"/>
                    </a:lnTo>
                    <a:lnTo>
                      <a:pt x="21" y="1076"/>
                    </a:lnTo>
                    <a:lnTo>
                      <a:pt x="80" y="1196"/>
                    </a:lnTo>
                    <a:lnTo>
                      <a:pt x="180" y="1296"/>
                    </a:lnTo>
                    <a:lnTo>
                      <a:pt x="280" y="1375"/>
                    </a:lnTo>
                    <a:lnTo>
                      <a:pt x="419" y="1435"/>
                    </a:lnTo>
                    <a:lnTo>
                      <a:pt x="578" y="1455"/>
                    </a:lnTo>
                    <a:lnTo>
                      <a:pt x="738" y="1475"/>
                    </a:lnTo>
                    <a:lnTo>
                      <a:pt x="897" y="1435"/>
                    </a:lnTo>
                    <a:lnTo>
                      <a:pt x="1057" y="1395"/>
                    </a:lnTo>
                    <a:lnTo>
                      <a:pt x="1216" y="1296"/>
                    </a:lnTo>
                    <a:lnTo>
                      <a:pt x="1375" y="1196"/>
                    </a:lnTo>
                    <a:lnTo>
                      <a:pt x="1495" y="1076"/>
                    </a:lnTo>
                    <a:lnTo>
                      <a:pt x="1574" y="937"/>
                    </a:lnTo>
                    <a:lnTo>
                      <a:pt x="1654" y="798"/>
                    </a:lnTo>
                    <a:lnTo>
                      <a:pt x="1694" y="658"/>
                    </a:lnTo>
                    <a:lnTo>
                      <a:pt x="1694" y="519"/>
                    </a:lnTo>
                    <a:lnTo>
                      <a:pt x="1674" y="399"/>
                    </a:lnTo>
                    <a:lnTo>
                      <a:pt x="1614" y="260"/>
                    </a:lnTo>
                    <a:lnTo>
                      <a:pt x="1515" y="160"/>
                    </a:lnTo>
                    <a:lnTo>
                      <a:pt x="1415" y="80"/>
                    </a:lnTo>
                    <a:lnTo>
                      <a:pt x="1276" y="21"/>
                    </a:lnTo>
                    <a:lnTo>
                      <a:pt x="113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47"/>
              <p:cNvSpPr/>
              <p:nvPr/>
            </p:nvSpPr>
            <p:spPr>
              <a:xfrm>
                <a:off x="5609350" y="4140650"/>
                <a:ext cx="42375" cy="36875"/>
              </a:xfrm>
              <a:custGeom>
                <a:rect b="b" l="l" r="r" t="t"/>
                <a:pathLst>
                  <a:path extrusionOk="0" fill="none" h="1475" w="1695">
                    <a:moveTo>
                      <a:pt x="1216" y="1296"/>
                    </a:moveTo>
                    <a:lnTo>
                      <a:pt x="1216" y="1296"/>
                    </a:lnTo>
                    <a:lnTo>
                      <a:pt x="1375" y="1196"/>
                    </a:lnTo>
                    <a:lnTo>
                      <a:pt x="1495" y="1076"/>
                    </a:lnTo>
                    <a:lnTo>
                      <a:pt x="1574" y="937"/>
                    </a:lnTo>
                    <a:lnTo>
                      <a:pt x="1654" y="798"/>
                    </a:lnTo>
                    <a:lnTo>
                      <a:pt x="1694" y="658"/>
                    </a:lnTo>
                    <a:lnTo>
                      <a:pt x="1694" y="519"/>
                    </a:lnTo>
                    <a:lnTo>
                      <a:pt x="1674" y="399"/>
                    </a:lnTo>
                    <a:lnTo>
                      <a:pt x="1614" y="260"/>
                    </a:lnTo>
                    <a:lnTo>
                      <a:pt x="1614" y="260"/>
                    </a:lnTo>
                    <a:lnTo>
                      <a:pt x="1515" y="160"/>
                    </a:lnTo>
                    <a:lnTo>
                      <a:pt x="1415" y="80"/>
                    </a:lnTo>
                    <a:lnTo>
                      <a:pt x="1276" y="21"/>
                    </a:lnTo>
                    <a:lnTo>
                      <a:pt x="1136" y="1"/>
                    </a:lnTo>
                    <a:lnTo>
                      <a:pt x="977" y="1"/>
                    </a:lnTo>
                    <a:lnTo>
                      <a:pt x="798" y="21"/>
                    </a:lnTo>
                    <a:lnTo>
                      <a:pt x="638" y="80"/>
                    </a:lnTo>
                    <a:lnTo>
                      <a:pt x="479" y="160"/>
                    </a:lnTo>
                    <a:lnTo>
                      <a:pt x="479" y="160"/>
                    </a:lnTo>
                    <a:lnTo>
                      <a:pt x="339" y="260"/>
                    </a:lnTo>
                    <a:lnTo>
                      <a:pt x="200" y="379"/>
                    </a:lnTo>
                    <a:lnTo>
                      <a:pt x="120" y="519"/>
                    </a:lnTo>
                    <a:lnTo>
                      <a:pt x="41" y="658"/>
                    </a:lnTo>
                    <a:lnTo>
                      <a:pt x="1" y="798"/>
                    </a:lnTo>
                    <a:lnTo>
                      <a:pt x="1" y="937"/>
                    </a:lnTo>
                    <a:lnTo>
                      <a:pt x="21" y="1076"/>
                    </a:lnTo>
                    <a:lnTo>
                      <a:pt x="80" y="1196"/>
                    </a:lnTo>
                    <a:lnTo>
                      <a:pt x="80" y="1196"/>
                    </a:lnTo>
                    <a:lnTo>
                      <a:pt x="180" y="1296"/>
                    </a:lnTo>
                    <a:lnTo>
                      <a:pt x="280" y="1375"/>
                    </a:lnTo>
                    <a:lnTo>
                      <a:pt x="419" y="1435"/>
                    </a:lnTo>
                    <a:lnTo>
                      <a:pt x="578" y="1455"/>
                    </a:lnTo>
                    <a:lnTo>
                      <a:pt x="738" y="1475"/>
                    </a:lnTo>
                    <a:lnTo>
                      <a:pt x="897" y="1435"/>
                    </a:lnTo>
                    <a:lnTo>
                      <a:pt x="1057" y="1395"/>
                    </a:lnTo>
                    <a:lnTo>
                      <a:pt x="1216" y="12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47"/>
              <p:cNvSpPr/>
              <p:nvPr/>
            </p:nvSpPr>
            <p:spPr>
              <a:xfrm>
                <a:off x="5458950" y="4035575"/>
                <a:ext cx="124025" cy="70250"/>
              </a:xfrm>
              <a:custGeom>
                <a:rect b="b" l="l" r="r" t="t"/>
                <a:pathLst>
                  <a:path extrusionOk="0" h="2810" w="4961">
                    <a:moveTo>
                      <a:pt x="2630" y="0"/>
                    </a:move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240" y="1375"/>
                    </a:lnTo>
                    <a:lnTo>
                      <a:pt x="499" y="1275"/>
                    </a:lnTo>
                    <a:lnTo>
                      <a:pt x="718" y="1196"/>
                    </a:lnTo>
                    <a:lnTo>
                      <a:pt x="957" y="1136"/>
                    </a:lnTo>
                    <a:lnTo>
                      <a:pt x="1176" y="1096"/>
                    </a:lnTo>
                    <a:lnTo>
                      <a:pt x="1375" y="1056"/>
                    </a:lnTo>
                    <a:lnTo>
                      <a:pt x="1594"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762" y="2570"/>
                    </a:lnTo>
                    <a:lnTo>
                      <a:pt x="4941" y="2331"/>
                    </a:lnTo>
                    <a:lnTo>
                      <a:pt x="4961" y="2172"/>
                    </a:lnTo>
                    <a:lnTo>
                      <a:pt x="4941" y="1973"/>
                    </a:lnTo>
                    <a:lnTo>
                      <a:pt x="4921" y="1793"/>
                    </a:lnTo>
                    <a:lnTo>
                      <a:pt x="4881" y="1614"/>
                    </a:lnTo>
                    <a:lnTo>
                      <a:pt x="4662" y="1375"/>
                    </a:lnTo>
                    <a:lnTo>
                      <a:pt x="4463" y="1136"/>
                    </a:lnTo>
                    <a:lnTo>
                      <a:pt x="4323" y="877"/>
                    </a:lnTo>
                    <a:lnTo>
                      <a:pt x="4204" y="578"/>
                    </a:lnTo>
                    <a:lnTo>
                      <a:pt x="4045" y="478"/>
                    </a:lnTo>
                    <a:lnTo>
                      <a:pt x="3865" y="359"/>
                    </a:lnTo>
                    <a:lnTo>
                      <a:pt x="3666" y="259"/>
                    </a:lnTo>
                    <a:lnTo>
                      <a:pt x="3447" y="160"/>
                    </a:lnTo>
                    <a:lnTo>
                      <a:pt x="3248" y="100"/>
                    </a:lnTo>
                    <a:lnTo>
                      <a:pt x="3029" y="40"/>
                    </a:lnTo>
                    <a:lnTo>
                      <a:pt x="2829" y="20"/>
                    </a:lnTo>
                    <a:lnTo>
                      <a:pt x="263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47"/>
              <p:cNvSpPr/>
              <p:nvPr/>
            </p:nvSpPr>
            <p:spPr>
              <a:xfrm>
                <a:off x="5458950" y="4035575"/>
                <a:ext cx="124025" cy="70250"/>
              </a:xfrm>
              <a:custGeom>
                <a:rect b="b" l="l" r="r" t="t"/>
                <a:pathLst>
                  <a:path extrusionOk="0" fill="none" h="2810" w="4961">
                    <a:moveTo>
                      <a:pt x="2630" y="0"/>
                    </a:moveTo>
                    <a:lnTo>
                      <a:pt x="2630" y="0"/>
                    </a:lnTo>
                    <a:lnTo>
                      <a:pt x="2351" y="20"/>
                    </a:lnTo>
                    <a:lnTo>
                      <a:pt x="2092" y="60"/>
                    </a:lnTo>
                    <a:lnTo>
                      <a:pt x="1833" y="140"/>
                    </a:lnTo>
                    <a:lnTo>
                      <a:pt x="1594" y="239"/>
                    </a:lnTo>
                    <a:lnTo>
                      <a:pt x="1355" y="339"/>
                    </a:lnTo>
                    <a:lnTo>
                      <a:pt x="1156" y="478"/>
                    </a:lnTo>
                    <a:lnTo>
                      <a:pt x="937" y="598"/>
                    </a:lnTo>
                    <a:lnTo>
                      <a:pt x="758" y="737"/>
                    </a:lnTo>
                    <a:lnTo>
                      <a:pt x="439" y="1016"/>
                    </a:lnTo>
                    <a:lnTo>
                      <a:pt x="200" y="1255"/>
                    </a:lnTo>
                    <a:lnTo>
                      <a:pt x="1" y="1494"/>
                    </a:lnTo>
                    <a:lnTo>
                      <a:pt x="1" y="1494"/>
                    </a:lnTo>
                    <a:lnTo>
                      <a:pt x="240" y="1375"/>
                    </a:lnTo>
                    <a:lnTo>
                      <a:pt x="499" y="1275"/>
                    </a:lnTo>
                    <a:lnTo>
                      <a:pt x="718" y="1196"/>
                    </a:lnTo>
                    <a:lnTo>
                      <a:pt x="957" y="1136"/>
                    </a:lnTo>
                    <a:lnTo>
                      <a:pt x="1176" y="1096"/>
                    </a:lnTo>
                    <a:lnTo>
                      <a:pt x="1375" y="1056"/>
                    </a:lnTo>
                    <a:lnTo>
                      <a:pt x="1594" y="1036"/>
                    </a:lnTo>
                    <a:lnTo>
                      <a:pt x="1793" y="1036"/>
                    </a:lnTo>
                    <a:lnTo>
                      <a:pt x="1793" y="1036"/>
                    </a:lnTo>
                    <a:lnTo>
                      <a:pt x="2072" y="1056"/>
                    </a:lnTo>
                    <a:lnTo>
                      <a:pt x="2351" y="1096"/>
                    </a:lnTo>
                    <a:lnTo>
                      <a:pt x="2630" y="1156"/>
                    </a:lnTo>
                    <a:lnTo>
                      <a:pt x="2869" y="1235"/>
                    </a:lnTo>
                    <a:lnTo>
                      <a:pt x="3088" y="1335"/>
                    </a:lnTo>
                    <a:lnTo>
                      <a:pt x="3307" y="1455"/>
                    </a:lnTo>
                    <a:lnTo>
                      <a:pt x="3507" y="1594"/>
                    </a:lnTo>
                    <a:lnTo>
                      <a:pt x="3686" y="1733"/>
                    </a:lnTo>
                    <a:lnTo>
                      <a:pt x="3865" y="1873"/>
                    </a:lnTo>
                    <a:lnTo>
                      <a:pt x="4005" y="2032"/>
                    </a:lnTo>
                    <a:lnTo>
                      <a:pt x="4284" y="2311"/>
                    </a:lnTo>
                    <a:lnTo>
                      <a:pt x="4483" y="2590"/>
                    </a:lnTo>
                    <a:lnTo>
                      <a:pt x="4622" y="2809"/>
                    </a:lnTo>
                    <a:lnTo>
                      <a:pt x="4622" y="2809"/>
                    </a:lnTo>
                    <a:lnTo>
                      <a:pt x="4762" y="2570"/>
                    </a:lnTo>
                    <a:lnTo>
                      <a:pt x="4941" y="2331"/>
                    </a:lnTo>
                    <a:lnTo>
                      <a:pt x="4941" y="2331"/>
                    </a:lnTo>
                    <a:lnTo>
                      <a:pt x="4961" y="2172"/>
                    </a:lnTo>
                    <a:lnTo>
                      <a:pt x="4941" y="1973"/>
                    </a:lnTo>
                    <a:lnTo>
                      <a:pt x="4921" y="1793"/>
                    </a:lnTo>
                    <a:lnTo>
                      <a:pt x="4881" y="1614"/>
                    </a:lnTo>
                    <a:lnTo>
                      <a:pt x="4881" y="1614"/>
                    </a:lnTo>
                    <a:lnTo>
                      <a:pt x="4662" y="1375"/>
                    </a:lnTo>
                    <a:lnTo>
                      <a:pt x="4463" y="1136"/>
                    </a:lnTo>
                    <a:lnTo>
                      <a:pt x="4323" y="877"/>
                    </a:lnTo>
                    <a:lnTo>
                      <a:pt x="4204" y="578"/>
                    </a:lnTo>
                    <a:lnTo>
                      <a:pt x="4204" y="578"/>
                    </a:lnTo>
                    <a:lnTo>
                      <a:pt x="4045" y="478"/>
                    </a:lnTo>
                    <a:lnTo>
                      <a:pt x="3865" y="359"/>
                    </a:lnTo>
                    <a:lnTo>
                      <a:pt x="3666" y="259"/>
                    </a:lnTo>
                    <a:lnTo>
                      <a:pt x="3447" y="160"/>
                    </a:lnTo>
                    <a:lnTo>
                      <a:pt x="3447" y="160"/>
                    </a:lnTo>
                    <a:lnTo>
                      <a:pt x="3248" y="100"/>
                    </a:lnTo>
                    <a:lnTo>
                      <a:pt x="3029" y="40"/>
                    </a:lnTo>
                    <a:lnTo>
                      <a:pt x="2829" y="20"/>
                    </a:lnTo>
                    <a:lnTo>
                      <a:pt x="26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47"/>
              <p:cNvSpPr/>
              <p:nvPr/>
            </p:nvSpPr>
            <p:spPr>
              <a:xfrm>
                <a:off x="6136275" y="3744225"/>
                <a:ext cx="201225" cy="234600"/>
              </a:xfrm>
              <a:custGeom>
                <a:rect b="b" l="l" r="r" t="t"/>
                <a:pathLst>
                  <a:path extrusionOk="0" h="9384" w="8049">
                    <a:moveTo>
                      <a:pt x="4961" y="1"/>
                    </a:moveTo>
                    <a:lnTo>
                      <a:pt x="4662" y="20"/>
                    </a:lnTo>
                    <a:lnTo>
                      <a:pt x="4363" y="60"/>
                    </a:lnTo>
                    <a:lnTo>
                      <a:pt x="4064" y="120"/>
                    </a:lnTo>
                    <a:lnTo>
                      <a:pt x="3785" y="200"/>
                    </a:lnTo>
                    <a:lnTo>
                      <a:pt x="3506" y="319"/>
                    </a:lnTo>
                    <a:lnTo>
                      <a:pt x="3247" y="459"/>
                    </a:lnTo>
                    <a:lnTo>
                      <a:pt x="3008" y="618"/>
                    </a:lnTo>
                    <a:lnTo>
                      <a:pt x="2769" y="817"/>
                    </a:lnTo>
                    <a:lnTo>
                      <a:pt x="2550" y="1036"/>
                    </a:lnTo>
                    <a:lnTo>
                      <a:pt x="2371" y="1256"/>
                    </a:lnTo>
                    <a:lnTo>
                      <a:pt x="2231" y="1216"/>
                    </a:lnTo>
                    <a:lnTo>
                      <a:pt x="2092" y="1176"/>
                    </a:lnTo>
                    <a:lnTo>
                      <a:pt x="1952" y="1136"/>
                    </a:lnTo>
                    <a:lnTo>
                      <a:pt x="1793" y="1116"/>
                    </a:lnTo>
                    <a:lnTo>
                      <a:pt x="1514" y="1116"/>
                    </a:lnTo>
                    <a:lnTo>
                      <a:pt x="1235" y="1176"/>
                    </a:lnTo>
                    <a:lnTo>
                      <a:pt x="956" y="1256"/>
                    </a:lnTo>
                    <a:lnTo>
                      <a:pt x="837" y="1315"/>
                    </a:lnTo>
                    <a:lnTo>
                      <a:pt x="697" y="1395"/>
                    </a:lnTo>
                    <a:lnTo>
                      <a:pt x="578" y="1475"/>
                    </a:lnTo>
                    <a:lnTo>
                      <a:pt x="478" y="1574"/>
                    </a:lnTo>
                    <a:lnTo>
                      <a:pt x="379" y="1674"/>
                    </a:lnTo>
                    <a:lnTo>
                      <a:pt x="279" y="1793"/>
                    </a:lnTo>
                    <a:lnTo>
                      <a:pt x="199" y="1933"/>
                    </a:lnTo>
                    <a:lnTo>
                      <a:pt x="120" y="2072"/>
                    </a:lnTo>
                    <a:lnTo>
                      <a:pt x="60" y="2212"/>
                    </a:lnTo>
                    <a:lnTo>
                      <a:pt x="20" y="2351"/>
                    </a:lnTo>
                    <a:lnTo>
                      <a:pt x="0" y="2511"/>
                    </a:lnTo>
                    <a:lnTo>
                      <a:pt x="0" y="2650"/>
                    </a:lnTo>
                    <a:lnTo>
                      <a:pt x="0" y="2809"/>
                    </a:lnTo>
                    <a:lnTo>
                      <a:pt x="20" y="2949"/>
                    </a:lnTo>
                    <a:lnTo>
                      <a:pt x="60" y="3088"/>
                    </a:lnTo>
                    <a:lnTo>
                      <a:pt x="100" y="3228"/>
                    </a:lnTo>
                    <a:lnTo>
                      <a:pt x="179" y="3367"/>
                    </a:lnTo>
                    <a:lnTo>
                      <a:pt x="259" y="3507"/>
                    </a:lnTo>
                    <a:lnTo>
                      <a:pt x="359" y="3626"/>
                    </a:lnTo>
                    <a:lnTo>
                      <a:pt x="458" y="3746"/>
                    </a:lnTo>
                    <a:lnTo>
                      <a:pt x="578" y="3845"/>
                    </a:lnTo>
                    <a:lnTo>
                      <a:pt x="717" y="3945"/>
                    </a:lnTo>
                    <a:lnTo>
                      <a:pt x="877" y="4045"/>
                    </a:lnTo>
                    <a:lnTo>
                      <a:pt x="1056" y="4104"/>
                    </a:lnTo>
                    <a:lnTo>
                      <a:pt x="1235" y="4164"/>
                    </a:lnTo>
                    <a:lnTo>
                      <a:pt x="1415" y="4204"/>
                    </a:lnTo>
                    <a:lnTo>
                      <a:pt x="1594" y="4224"/>
                    </a:lnTo>
                    <a:lnTo>
                      <a:pt x="1773" y="4204"/>
                    </a:lnTo>
                    <a:lnTo>
                      <a:pt x="1952" y="4184"/>
                    </a:lnTo>
                    <a:lnTo>
                      <a:pt x="2132" y="4144"/>
                    </a:lnTo>
                    <a:lnTo>
                      <a:pt x="2311" y="4443"/>
                    </a:lnTo>
                    <a:lnTo>
                      <a:pt x="2510" y="4722"/>
                    </a:lnTo>
                    <a:lnTo>
                      <a:pt x="2769" y="4961"/>
                    </a:lnTo>
                    <a:lnTo>
                      <a:pt x="3048" y="5180"/>
                    </a:lnTo>
                    <a:lnTo>
                      <a:pt x="2829" y="5319"/>
                    </a:lnTo>
                    <a:lnTo>
                      <a:pt x="2650" y="5479"/>
                    </a:lnTo>
                    <a:lnTo>
                      <a:pt x="2470" y="5638"/>
                    </a:lnTo>
                    <a:lnTo>
                      <a:pt x="2311" y="5837"/>
                    </a:lnTo>
                    <a:lnTo>
                      <a:pt x="2192" y="6037"/>
                    </a:lnTo>
                    <a:lnTo>
                      <a:pt x="2072" y="6236"/>
                    </a:lnTo>
                    <a:lnTo>
                      <a:pt x="1992" y="6455"/>
                    </a:lnTo>
                    <a:lnTo>
                      <a:pt x="1933" y="6654"/>
                    </a:lnTo>
                    <a:lnTo>
                      <a:pt x="1893" y="6873"/>
                    </a:lnTo>
                    <a:lnTo>
                      <a:pt x="1893" y="7092"/>
                    </a:lnTo>
                    <a:lnTo>
                      <a:pt x="1893" y="7312"/>
                    </a:lnTo>
                    <a:lnTo>
                      <a:pt x="1933" y="7531"/>
                    </a:lnTo>
                    <a:lnTo>
                      <a:pt x="1992" y="7750"/>
                    </a:lnTo>
                    <a:lnTo>
                      <a:pt x="2052" y="7949"/>
                    </a:lnTo>
                    <a:lnTo>
                      <a:pt x="2152" y="8148"/>
                    </a:lnTo>
                    <a:lnTo>
                      <a:pt x="2271" y="8347"/>
                    </a:lnTo>
                    <a:lnTo>
                      <a:pt x="2411" y="8527"/>
                    </a:lnTo>
                    <a:lnTo>
                      <a:pt x="2570" y="8686"/>
                    </a:lnTo>
                    <a:lnTo>
                      <a:pt x="2749" y="8845"/>
                    </a:lnTo>
                    <a:lnTo>
                      <a:pt x="2949" y="8985"/>
                    </a:lnTo>
                    <a:lnTo>
                      <a:pt x="3168" y="9104"/>
                    </a:lnTo>
                    <a:lnTo>
                      <a:pt x="3387" y="9204"/>
                    </a:lnTo>
                    <a:lnTo>
                      <a:pt x="3606" y="9284"/>
                    </a:lnTo>
                    <a:lnTo>
                      <a:pt x="3845" y="9344"/>
                    </a:lnTo>
                    <a:lnTo>
                      <a:pt x="4084" y="9363"/>
                    </a:lnTo>
                    <a:lnTo>
                      <a:pt x="4303" y="9383"/>
                    </a:lnTo>
                    <a:lnTo>
                      <a:pt x="4542" y="9383"/>
                    </a:lnTo>
                    <a:lnTo>
                      <a:pt x="4781" y="9344"/>
                    </a:lnTo>
                    <a:lnTo>
                      <a:pt x="5000" y="9304"/>
                    </a:lnTo>
                    <a:lnTo>
                      <a:pt x="5239" y="9224"/>
                    </a:lnTo>
                    <a:lnTo>
                      <a:pt x="5439" y="9144"/>
                    </a:lnTo>
                    <a:lnTo>
                      <a:pt x="5658" y="9025"/>
                    </a:lnTo>
                    <a:lnTo>
                      <a:pt x="5837" y="8905"/>
                    </a:lnTo>
                    <a:lnTo>
                      <a:pt x="6036" y="8746"/>
                    </a:lnTo>
                    <a:lnTo>
                      <a:pt x="6196" y="8587"/>
                    </a:lnTo>
                    <a:lnTo>
                      <a:pt x="6355" y="8407"/>
                    </a:lnTo>
                    <a:lnTo>
                      <a:pt x="6455" y="8228"/>
                    </a:lnTo>
                    <a:lnTo>
                      <a:pt x="6554" y="8049"/>
                    </a:lnTo>
                    <a:lnTo>
                      <a:pt x="6634" y="7869"/>
                    </a:lnTo>
                    <a:lnTo>
                      <a:pt x="6694" y="7690"/>
                    </a:lnTo>
                    <a:lnTo>
                      <a:pt x="6734" y="7491"/>
                    </a:lnTo>
                    <a:lnTo>
                      <a:pt x="6773" y="7312"/>
                    </a:lnTo>
                    <a:lnTo>
                      <a:pt x="6773" y="7132"/>
                    </a:lnTo>
                    <a:lnTo>
                      <a:pt x="6773" y="6933"/>
                    </a:lnTo>
                    <a:lnTo>
                      <a:pt x="6734" y="6754"/>
                    </a:lnTo>
                    <a:lnTo>
                      <a:pt x="6694" y="6574"/>
                    </a:lnTo>
                    <a:lnTo>
                      <a:pt x="6634" y="6375"/>
                    </a:lnTo>
                    <a:lnTo>
                      <a:pt x="6574" y="6216"/>
                    </a:lnTo>
                    <a:lnTo>
                      <a:pt x="6475" y="6037"/>
                    </a:lnTo>
                    <a:lnTo>
                      <a:pt x="6375" y="5877"/>
                    </a:lnTo>
                    <a:lnTo>
                      <a:pt x="6255" y="5718"/>
                    </a:lnTo>
                    <a:lnTo>
                      <a:pt x="6116" y="5578"/>
                    </a:lnTo>
                    <a:lnTo>
                      <a:pt x="6315" y="5479"/>
                    </a:lnTo>
                    <a:lnTo>
                      <a:pt x="6514" y="5399"/>
                    </a:lnTo>
                    <a:lnTo>
                      <a:pt x="6714" y="5280"/>
                    </a:lnTo>
                    <a:lnTo>
                      <a:pt x="6893" y="5160"/>
                    </a:lnTo>
                    <a:lnTo>
                      <a:pt x="7052" y="5021"/>
                    </a:lnTo>
                    <a:lnTo>
                      <a:pt x="7212" y="4861"/>
                    </a:lnTo>
                    <a:lnTo>
                      <a:pt x="7371" y="4702"/>
                    </a:lnTo>
                    <a:lnTo>
                      <a:pt x="7510" y="4543"/>
                    </a:lnTo>
                    <a:lnTo>
                      <a:pt x="7670" y="4284"/>
                    </a:lnTo>
                    <a:lnTo>
                      <a:pt x="7809" y="4025"/>
                    </a:lnTo>
                    <a:lnTo>
                      <a:pt x="7909" y="3746"/>
                    </a:lnTo>
                    <a:lnTo>
                      <a:pt x="7989" y="3467"/>
                    </a:lnTo>
                    <a:lnTo>
                      <a:pt x="8028" y="3208"/>
                    </a:lnTo>
                    <a:lnTo>
                      <a:pt x="8048" y="2929"/>
                    </a:lnTo>
                    <a:lnTo>
                      <a:pt x="8048" y="2650"/>
                    </a:lnTo>
                    <a:lnTo>
                      <a:pt x="8008" y="2371"/>
                    </a:lnTo>
                    <a:lnTo>
                      <a:pt x="7929" y="2092"/>
                    </a:lnTo>
                    <a:lnTo>
                      <a:pt x="7829" y="1833"/>
                    </a:lnTo>
                    <a:lnTo>
                      <a:pt x="7710" y="1574"/>
                    </a:lnTo>
                    <a:lnTo>
                      <a:pt x="7570" y="1335"/>
                    </a:lnTo>
                    <a:lnTo>
                      <a:pt x="7391" y="1096"/>
                    </a:lnTo>
                    <a:lnTo>
                      <a:pt x="7172" y="897"/>
                    </a:lnTo>
                    <a:lnTo>
                      <a:pt x="6953" y="698"/>
                    </a:lnTo>
                    <a:lnTo>
                      <a:pt x="6694" y="518"/>
                    </a:lnTo>
                    <a:lnTo>
                      <a:pt x="6435" y="359"/>
                    </a:lnTo>
                    <a:lnTo>
                      <a:pt x="6136" y="240"/>
                    </a:lnTo>
                    <a:lnTo>
                      <a:pt x="5857" y="140"/>
                    </a:lnTo>
                    <a:lnTo>
                      <a:pt x="5558" y="60"/>
                    </a:lnTo>
                    <a:lnTo>
                      <a:pt x="5259" y="20"/>
                    </a:lnTo>
                    <a:lnTo>
                      <a:pt x="4961"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47"/>
              <p:cNvSpPr/>
              <p:nvPr/>
            </p:nvSpPr>
            <p:spPr>
              <a:xfrm>
                <a:off x="6136275" y="3744225"/>
                <a:ext cx="201225" cy="234600"/>
              </a:xfrm>
              <a:custGeom>
                <a:rect b="b" l="l" r="r" t="t"/>
                <a:pathLst>
                  <a:path extrusionOk="0" fill="none" h="9384" w="8049">
                    <a:moveTo>
                      <a:pt x="2311" y="5837"/>
                    </a:moveTo>
                    <a:lnTo>
                      <a:pt x="2311" y="5837"/>
                    </a:lnTo>
                    <a:lnTo>
                      <a:pt x="2470" y="5638"/>
                    </a:lnTo>
                    <a:lnTo>
                      <a:pt x="2650" y="5479"/>
                    </a:lnTo>
                    <a:lnTo>
                      <a:pt x="2829" y="5319"/>
                    </a:lnTo>
                    <a:lnTo>
                      <a:pt x="3048" y="5180"/>
                    </a:lnTo>
                    <a:lnTo>
                      <a:pt x="3048" y="5180"/>
                    </a:lnTo>
                    <a:lnTo>
                      <a:pt x="2769" y="4961"/>
                    </a:lnTo>
                    <a:lnTo>
                      <a:pt x="2510" y="4722"/>
                    </a:lnTo>
                    <a:lnTo>
                      <a:pt x="2311" y="4443"/>
                    </a:lnTo>
                    <a:lnTo>
                      <a:pt x="2132" y="4144"/>
                    </a:lnTo>
                    <a:lnTo>
                      <a:pt x="2132" y="4144"/>
                    </a:lnTo>
                    <a:lnTo>
                      <a:pt x="1952" y="4184"/>
                    </a:lnTo>
                    <a:lnTo>
                      <a:pt x="1773" y="4204"/>
                    </a:lnTo>
                    <a:lnTo>
                      <a:pt x="1594" y="4224"/>
                    </a:lnTo>
                    <a:lnTo>
                      <a:pt x="1415" y="4204"/>
                    </a:lnTo>
                    <a:lnTo>
                      <a:pt x="1235" y="4164"/>
                    </a:lnTo>
                    <a:lnTo>
                      <a:pt x="1056" y="4104"/>
                    </a:lnTo>
                    <a:lnTo>
                      <a:pt x="877" y="4045"/>
                    </a:lnTo>
                    <a:lnTo>
                      <a:pt x="717" y="3945"/>
                    </a:lnTo>
                    <a:lnTo>
                      <a:pt x="717" y="3945"/>
                    </a:lnTo>
                    <a:lnTo>
                      <a:pt x="578" y="3845"/>
                    </a:lnTo>
                    <a:lnTo>
                      <a:pt x="458" y="3746"/>
                    </a:lnTo>
                    <a:lnTo>
                      <a:pt x="359" y="3626"/>
                    </a:lnTo>
                    <a:lnTo>
                      <a:pt x="259" y="3507"/>
                    </a:lnTo>
                    <a:lnTo>
                      <a:pt x="179" y="3367"/>
                    </a:lnTo>
                    <a:lnTo>
                      <a:pt x="100" y="3228"/>
                    </a:lnTo>
                    <a:lnTo>
                      <a:pt x="60" y="3088"/>
                    </a:lnTo>
                    <a:lnTo>
                      <a:pt x="20" y="2949"/>
                    </a:lnTo>
                    <a:lnTo>
                      <a:pt x="0" y="2809"/>
                    </a:lnTo>
                    <a:lnTo>
                      <a:pt x="0" y="2650"/>
                    </a:lnTo>
                    <a:lnTo>
                      <a:pt x="0" y="2511"/>
                    </a:lnTo>
                    <a:lnTo>
                      <a:pt x="20" y="2351"/>
                    </a:lnTo>
                    <a:lnTo>
                      <a:pt x="60" y="2212"/>
                    </a:lnTo>
                    <a:lnTo>
                      <a:pt x="120" y="2072"/>
                    </a:lnTo>
                    <a:lnTo>
                      <a:pt x="199" y="1933"/>
                    </a:lnTo>
                    <a:lnTo>
                      <a:pt x="279" y="1793"/>
                    </a:lnTo>
                    <a:lnTo>
                      <a:pt x="279" y="1793"/>
                    </a:lnTo>
                    <a:lnTo>
                      <a:pt x="379" y="1674"/>
                    </a:lnTo>
                    <a:lnTo>
                      <a:pt x="478" y="1574"/>
                    </a:lnTo>
                    <a:lnTo>
                      <a:pt x="578" y="1475"/>
                    </a:lnTo>
                    <a:lnTo>
                      <a:pt x="697" y="1395"/>
                    </a:lnTo>
                    <a:lnTo>
                      <a:pt x="837" y="1315"/>
                    </a:lnTo>
                    <a:lnTo>
                      <a:pt x="956" y="1256"/>
                    </a:lnTo>
                    <a:lnTo>
                      <a:pt x="1235" y="1176"/>
                    </a:lnTo>
                    <a:lnTo>
                      <a:pt x="1514" y="1116"/>
                    </a:lnTo>
                    <a:lnTo>
                      <a:pt x="1793" y="1116"/>
                    </a:lnTo>
                    <a:lnTo>
                      <a:pt x="1952" y="1136"/>
                    </a:lnTo>
                    <a:lnTo>
                      <a:pt x="2092" y="1176"/>
                    </a:lnTo>
                    <a:lnTo>
                      <a:pt x="2231" y="1216"/>
                    </a:lnTo>
                    <a:lnTo>
                      <a:pt x="2371" y="1256"/>
                    </a:lnTo>
                    <a:lnTo>
                      <a:pt x="2371" y="1256"/>
                    </a:lnTo>
                    <a:lnTo>
                      <a:pt x="2550" y="1036"/>
                    </a:lnTo>
                    <a:lnTo>
                      <a:pt x="2769" y="817"/>
                    </a:lnTo>
                    <a:lnTo>
                      <a:pt x="3008" y="618"/>
                    </a:lnTo>
                    <a:lnTo>
                      <a:pt x="3247" y="459"/>
                    </a:lnTo>
                    <a:lnTo>
                      <a:pt x="3506" y="319"/>
                    </a:lnTo>
                    <a:lnTo>
                      <a:pt x="3785" y="200"/>
                    </a:lnTo>
                    <a:lnTo>
                      <a:pt x="4064" y="120"/>
                    </a:lnTo>
                    <a:lnTo>
                      <a:pt x="4363" y="60"/>
                    </a:lnTo>
                    <a:lnTo>
                      <a:pt x="4662" y="20"/>
                    </a:lnTo>
                    <a:lnTo>
                      <a:pt x="4961" y="1"/>
                    </a:lnTo>
                    <a:lnTo>
                      <a:pt x="5259" y="20"/>
                    </a:lnTo>
                    <a:lnTo>
                      <a:pt x="5558" y="60"/>
                    </a:lnTo>
                    <a:lnTo>
                      <a:pt x="5857" y="140"/>
                    </a:lnTo>
                    <a:lnTo>
                      <a:pt x="6136" y="240"/>
                    </a:lnTo>
                    <a:lnTo>
                      <a:pt x="6435" y="359"/>
                    </a:lnTo>
                    <a:lnTo>
                      <a:pt x="6694" y="518"/>
                    </a:lnTo>
                    <a:lnTo>
                      <a:pt x="6694" y="518"/>
                    </a:lnTo>
                    <a:lnTo>
                      <a:pt x="6953" y="698"/>
                    </a:lnTo>
                    <a:lnTo>
                      <a:pt x="7172" y="897"/>
                    </a:lnTo>
                    <a:lnTo>
                      <a:pt x="7391" y="1096"/>
                    </a:lnTo>
                    <a:lnTo>
                      <a:pt x="7570" y="1335"/>
                    </a:lnTo>
                    <a:lnTo>
                      <a:pt x="7710" y="1574"/>
                    </a:lnTo>
                    <a:lnTo>
                      <a:pt x="7829" y="1833"/>
                    </a:lnTo>
                    <a:lnTo>
                      <a:pt x="7929" y="2092"/>
                    </a:lnTo>
                    <a:lnTo>
                      <a:pt x="8008" y="2371"/>
                    </a:lnTo>
                    <a:lnTo>
                      <a:pt x="8048" y="2650"/>
                    </a:lnTo>
                    <a:lnTo>
                      <a:pt x="8048" y="2929"/>
                    </a:lnTo>
                    <a:lnTo>
                      <a:pt x="8028" y="3208"/>
                    </a:lnTo>
                    <a:lnTo>
                      <a:pt x="7989" y="3467"/>
                    </a:lnTo>
                    <a:lnTo>
                      <a:pt x="7909" y="3746"/>
                    </a:lnTo>
                    <a:lnTo>
                      <a:pt x="7809" y="4025"/>
                    </a:lnTo>
                    <a:lnTo>
                      <a:pt x="7670" y="4284"/>
                    </a:lnTo>
                    <a:lnTo>
                      <a:pt x="7510" y="4543"/>
                    </a:lnTo>
                    <a:lnTo>
                      <a:pt x="7510" y="4543"/>
                    </a:lnTo>
                    <a:lnTo>
                      <a:pt x="7371" y="4702"/>
                    </a:lnTo>
                    <a:lnTo>
                      <a:pt x="7212" y="4861"/>
                    </a:lnTo>
                    <a:lnTo>
                      <a:pt x="7052" y="5021"/>
                    </a:lnTo>
                    <a:lnTo>
                      <a:pt x="6893" y="5160"/>
                    </a:lnTo>
                    <a:lnTo>
                      <a:pt x="6714" y="5280"/>
                    </a:lnTo>
                    <a:lnTo>
                      <a:pt x="6514" y="5399"/>
                    </a:lnTo>
                    <a:lnTo>
                      <a:pt x="6315" y="5479"/>
                    </a:lnTo>
                    <a:lnTo>
                      <a:pt x="6116" y="5578"/>
                    </a:lnTo>
                    <a:lnTo>
                      <a:pt x="6116" y="5578"/>
                    </a:lnTo>
                    <a:lnTo>
                      <a:pt x="6255" y="5718"/>
                    </a:lnTo>
                    <a:lnTo>
                      <a:pt x="6375" y="5877"/>
                    </a:lnTo>
                    <a:lnTo>
                      <a:pt x="6475" y="6037"/>
                    </a:lnTo>
                    <a:lnTo>
                      <a:pt x="6574" y="6216"/>
                    </a:lnTo>
                    <a:lnTo>
                      <a:pt x="6634" y="6375"/>
                    </a:lnTo>
                    <a:lnTo>
                      <a:pt x="6694" y="6574"/>
                    </a:lnTo>
                    <a:lnTo>
                      <a:pt x="6734" y="6754"/>
                    </a:lnTo>
                    <a:lnTo>
                      <a:pt x="6773" y="6933"/>
                    </a:lnTo>
                    <a:lnTo>
                      <a:pt x="6773" y="7132"/>
                    </a:lnTo>
                    <a:lnTo>
                      <a:pt x="6773" y="7312"/>
                    </a:lnTo>
                    <a:lnTo>
                      <a:pt x="6734" y="7491"/>
                    </a:lnTo>
                    <a:lnTo>
                      <a:pt x="6694" y="7690"/>
                    </a:lnTo>
                    <a:lnTo>
                      <a:pt x="6634" y="7869"/>
                    </a:lnTo>
                    <a:lnTo>
                      <a:pt x="6554" y="8049"/>
                    </a:lnTo>
                    <a:lnTo>
                      <a:pt x="6455" y="8228"/>
                    </a:lnTo>
                    <a:lnTo>
                      <a:pt x="6355" y="8407"/>
                    </a:lnTo>
                    <a:lnTo>
                      <a:pt x="6355" y="8407"/>
                    </a:lnTo>
                    <a:lnTo>
                      <a:pt x="6196" y="8587"/>
                    </a:lnTo>
                    <a:lnTo>
                      <a:pt x="6036" y="8746"/>
                    </a:lnTo>
                    <a:lnTo>
                      <a:pt x="5837" y="8905"/>
                    </a:lnTo>
                    <a:lnTo>
                      <a:pt x="5658" y="9025"/>
                    </a:lnTo>
                    <a:lnTo>
                      <a:pt x="5439" y="9144"/>
                    </a:lnTo>
                    <a:lnTo>
                      <a:pt x="5239" y="9224"/>
                    </a:lnTo>
                    <a:lnTo>
                      <a:pt x="5000" y="9304"/>
                    </a:lnTo>
                    <a:lnTo>
                      <a:pt x="4781" y="9344"/>
                    </a:lnTo>
                    <a:lnTo>
                      <a:pt x="4542" y="9383"/>
                    </a:lnTo>
                    <a:lnTo>
                      <a:pt x="4303" y="9383"/>
                    </a:lnTo>
                    <a:lnTo>
                      <a:pt x="4084" y="9363"/>
                    </a:lnTo>
                    <a:lnTo>
                      <a:pt x="3845" y="9344"/>
                    </a:lnTo>
                    <a:lnTo>
                      <a:pt x="3606" y="9284"/>
                    </a:lnTo>
                    <a:lnTo>
                      <a:pt x="3387" y="9204"/>
                    </a:lnTo>
                    <a:lnTo>
                      <a:pt x="3168" y="9104"/>
                    </a:lnTo>
                    <a:lnTo>
                      <a:pt x="2949" y="8985"/>
                    </a:lnTo>
                    <a:lnTo>
                      <a:pt x="2949" y="8985"/>
                    </a:lnTo>
                    <a:lnTo>
                      <a:pt x="2749" y="8845"/>
                    </a:lnTo>
                    <a:lnTo>
                      <a:pt x="2570" y="8686"/>
                    </a:lnTo>
                    <a:lnTo>
                      <a:pt x="2411" y="8527"/>
                    </a:lnTo>
                    <a:lnTo>
                      <a:pt x="2271" y="8347"/>
                    </a:lnTo>
                    <a:lnTo>
                      <a:pt x="2152" y="8148"/>
                    </a:lnTo>
                    <a:lnTo>
                      <a:pt x="2052" y="7949"/>
                    </a:lnTo>
                    <a:lnTo>
                      <a:pt x="1992" y="7750"/>
                    </a:lnTo>
                    <a:lnTo>
                      <a:pt x="1933" y="7531"/>
                    </a:lnTo>
                    <a:lnTo>
                      <a:pt x="1893" y="7312"/>
                    </a:lnTo>
                    <a:lnTo>
                      <a:pt x="1893" y="7092"/>
                    </a:lnTo>
                    <a:lnTo>
                      <a:pt x="1893" y="6873"/>
                    </a:lnTo>
                    <a:lnTo>
                      <a:pt x="1933" y="6654"/>
                    </a:lnTo>
                    <a:lnTo>
                      <a:pt x="1992" y="6455"/>
                    </a:lnTo>
                    <a:lnTo>
                      <a:pt x="2072" y="6236"/>
                    </a:lnTo>
                    <a:lnTo>
                      <a:pt x="2192" y="6037"/>
                    </a:lnTo>
                    <a:lnTo>
                      <a:pt x="2311" y="583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47"/>
              <p:cNvSpPr/>
              <p:nvPr/>
            </p:nvSpPr>
            <p:spPr>
              <a:xfrm>
                <a:off x="6215950" y="3920025"/>
                <a:ext cx="42350" cy="36375"/>
              </a:xfrm>
              <a:custGeom>
                <a:rect b="b" l="l" r="r" t="t"/>
                <a:pathLst>
                  <a:path extrusionOk="0" h="1455" w="1694">
                    <a:moveTo>
                      <a:pt x="618" y="1"/>
                    </a:moveTo>
                    <a:lnTo>
                      <a:pt x="479" y="21"/>
                    </a:lnTo>
                    <a:lnTo>
                      <a:pt x="339" y="80"/>
                    </a:lnTo>
                    <a:lnTo>
                      <a:pt x="220" y="140"/>
                    </a:lnTo>
                    <a:lnTo>
                      <a:pt x="120" y="260"/>
                    </a:lnTo>
                    <a:lnTo>
                      <a:pt x="40" y="379"/>
                    </a:lnTo>
                    <a:lnTo>
                      <a:pt x="1" y="519"/>
                    </a:lnTo>
                    <a:lnTo>
                      <a:pt x="1" y="658"/>
                    </a:lnTo>
                    <a:lnTo>
                      <a:pt x="40" y="798"/>
                    </a:lnTo>
                    <a:lnTo>
                      <a:pt x="100" y="937"/>
                    </a:lnTo>
                    <a:lnTo>
                      <a:pt x="180" y="1056"/>
                    </a:lnTo>
                    <a:lnTo>
                      <a:pt x="299" y="1176"/>
                    </a:lnTo>
                    <a:lnTo>
                      <a:pt x="439" y="1296"/>
                    </a:lnTo>
                    <a:lnTo>
                      <a:pt x="598" y="1375"/>
                    </a:lnTo>
                    <a:lnTo>
                      <a:pt x="758" y="1435"/>
                    </a:lnTo>
                    <a:lnTo>
                      <a:pt x="917" y="1455"/>
                    </a:lnTo>
                    <a:lnTo>
                      <a:pt x="1076" y="1455"/>
                    </a:lnTo>
                    <a:lnTo>
                      <a:pt x="1236" y="1435"/>
                    </a:lnTo>
                    <a:lnTo>
                      <a:pt x="1375" y="1375"/>
                    </a:lnTo>
                    <a:lnTo>
                      <a:pt x="1495" y="1296"/>
                    </a:lnTo>
                    <a:lnTo>
                      <a:pt x="1594" y="1196"/>
                    </a:lnTo>
                    <a:lnTo>
                      <a:pt x="1654" y="1076"/>
                    </a:lnTo>
                    <a:lnTo>
                      <a:pt x="1694" y="937"/>
                    </a:lnTo>
                    <a:lnTo>
                      <a:pt x="1694" y="798"/>
                    </a:lnTo>
                    <a:lnTo>
                      <a:pt x="1674" y="658"/>
                    </a:lnTo>
                    <a:lnTo>
                      <a:pt x="1614" y="519"/>
                    </a:lnTo>
                    <a:lnTo>
                      <a:pt x="1515" y="399"/>
                    </a:lnTo>
                    <a:lnTo>
                      <a:pt x="1415" y="260"/>
                    </a:lnTo>
                    <a:lnTo>
                      <a:pt x="1276" y="160"/>
                    </a:lnTo>
                    <a:lnTo>
                      <a:pt x="1116" y="80"/>
                    </a:lnTo>
                    <a:lnTo>
                      <a:pt x="957" y="21"/>
                    </a:lnTo>
                    <a:lnTo>
                      <a:pt x="7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47"/>
              <p:cNvSpPr/>
              <p:nvPr/>
            </p:nvSpPr>
            <p:spPr>
              <a:xfrm>
                <a:off x="6255300" y="3753200"/>
                <a:ext cx="65250" cy="119050"/>
              </a:xfrm>
              <a:custGeom>
                <a:rect b="b" l="l" r="r" t="t"/>
                <a:pathLst>
                  <a:path extrusionOk="0" h="4762" w="2610">
                    <a:moveTo>
                      <a:pt x="0" y="0"/>
                    </a:move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319" y="4761"/>
                    </a:lnTo>
                    <a:lnTo>
                      <a:pt x="439" y="4622"/>
                    </a:lnTo>
                    <a:lnTo>
                      <a:pt x="578" y="4482"/>
                    </a:lnTo>
                    <a:lnTo>
                      <a:pt x="717" y="4343"/>
                    </a:lnTo>
                    <a:lnTo>
                      <a:pt x="877" y="4223"/>
                    </a:lnTo>
                    <a:lnTo>
                      <a:pt x="1056" y="4124"/>
                    </a:lnTo>
                    <a:lnTo>
                      <a:pt x="1216" y="4004"/>
                    </a:lnTo>
                    <a:lnTo>
                      <a:pt x="1415" y="3925"/>
                    </a:lnTo>
                    <a:lnTo>
                      <a:pt x="1594" y="3845"/>
                    </a:lnTo>
                    <a:lnTo>
                      <a:pt x="1953" y="3725"/>
                    </a:lnTo>
                    <a:lnTo>
                      <a:pt x="2291" y="3666"/>
                    </a:lnTo>
                    <a:lnTo>
                      <a:pt x="2431" y="3407"/>
                    </a:lnTo>
                    <a:lnTo>
                      <a:pt x="2510" y="3108"/>
                    </a:lnTo>
                    <a:lnTo>
                      <a:pt x="2570" y="2789"/>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47"/>
              <p:cNvSpPr/>
              <p:nvPr/>
            </p:nvSpPr>
            <p:spPr>
              <a:xfrm>
                <a:off x="6255300" y="3753200"/>
                <a:ext cx="65250" cy="119050"/>
              </a:xfrm>
              <a:custGeom>
                <a:rect b="b" l="l" r="r" t="t"/>
                <a:pathLst>
                  <a:path extrusionOk="0" fill="none" h="4762" w="2610">
                    <a:moveTo>
                      <a:pt x="0" y="0"/>
                    </a:moveTo>
                    <a:lnTo>
                      <a:pt x="0" y="0"/>
                    </a:lnTo>
                    <a:lnTo>
                      <a:pt x="259" y="199"/>
                    </a:lnTo>
                    <a:lnTo>
                      <a:pt x="478" y="399"/>
                    </a:lnTo>
                    <a:lnTo>
                      <a:pt x="658" y="618"/>
                    </a:lnTo>
                    <a:lnTo>
                      <a:pt x="837" y="837"/>
                    </a:lnTo>
                    <a:lnTo>
                      <a:pt x="957" y="1036"/>
                    </a:lnTo>
                    <a:lnTo>
                      <a:pt x="1076" y="1255"/>
                    </a:lnTo>
                    <a:lnTo>
                      <a:pt x="1176" y="1454"/>
                    </a:lnTo>
                    <a:lnTo>
                      <a:pt x="1235" y="1673"/>
                    </a:lnTo>
                    <a:lnTo>
                      <a:pt x="1295" y="1873"/>
                    </a:lnTo>
                    <a:lnTo>
                      <a:pt x="1315" y="2072"/>
                    </a:lnTo>
                    <a:lnTo>
                      <a:pt x="1335" y="2271"/>
                    </a:lnTo>
                    <a:lnTo>
                      <a:pt x="1335" y="2470"/>
                    </a:lnTo>
                    <a:lnTo>
                      <a:pt x="1315" y="2650"/>
                    </a:lnTo>
                    <a:lnTo>
                      <a:pt x="1295" y="2849"/>
                    </a:lnTo>
                    <a:lnTo>
                      <a:pt x="1216" y="3207"/>
                    </a:lnTo>
                    <a:lnTo>
                      <a:pt x="1096" y="3526"/>
                    </a:lnTo>
                    <a:lnTo>
                      <a:pt x="957" y="3825"/>
                    </a:lnTo>
                    <a:lnTo>
                      <a:pt x="797" y="4084"/>
                    </a:lnTo>
                    <a:lnTo>
                      <a:pt x="658" y="4323"/>
                    </a:lnTo>
                    <a:lnTo>
                      <a:pt x="419" y="4642"/>
                    </a:lnTo>
                    <a:lnTo>
                      <a:pt x="299" y="4761"/>
                    </a:lnTo>
                    <a:lnTo>
                      <a:pt x="299" y="4761"/>
                    </a:lnTo>
                    <a:lnTo>
                      <a:pt x="319" y="4761"/>
                    </a:lnTo>
                    <a:lnTo>
                      <a:pt x="319" y="4761"/>
                    </a:lnTo>
                    <a:lnTo>
                      <a:pt x="439" y="4622"/>
                    </a:lnTo>
                    <a:lnTo>
                      <a:pt x="578" y="4482"/>
                    </a:lnTo>
                    <a:lnTo>
                      <a:pt x="717" y="4343"/>
                    </a:lnTo>
                    <a:lnTo>
                      <a:pt x="877" y="4223"/>
                    </a:lnTo>
                    <a:lnTo>
                      <a:pt x="1056" y="4124"/>
                    </a:lnTo>
                    <a:lnTo>
                      <a:pt x="1216" y="4004"/>
                    </a:lnTo>
                    <a:lnTo>
                      <a:pt x="1415" y="3925"/>
                    </a:lnTo>
                    <a:lnTo>
                      <a:pt x="1594" y="3845"/>
                    </a:lnTo>
                    <a:lnTo>
                      <a:pt x="1594" y="3845"/>
                    </a:lnTo>
                    <a:lnTo>
                      <a:pt x="1953" y="3725"/>
                    </a:lnTo>
                    <a:lnTo>
                      <a:pt x="2291" y="3666"/>
                    </a:lnTo>
                    <a:lnTo>
                      <a:pt x="2291" y="3666"/>
                    </a:lnTo>
                    <a:lnTo>
                      <a:pt x="2431" y="3407"/>
                    </a:lnTo>
                    <a:lnTo>
                      <a:pt x="2510" y="3108"/>
                    </a:lnTo>
                    <a:lnTo>
                      <a:pt x="2570" y="2789"/>
                    </a:lnTo>
                    <a:lnTo>
                      <a:pt x="2610" y="2450"/>
                    </a:lnTo>
                    <a:lnTo>
                      <a:pt x="2610" y="2450"/>
                    </a:lnTo>
                    <a:lnTo>
                      <a:pt x="2590" y="2271"/>
                    </a:lnTo>
                    <a:lnTo>
                      <a:pt x="2570" y="2092"/>
                    </a:lnTo>
                    <a:lnTo>
                      <a:pt x="2550" y="1932"/>
                    </a:lnTo>
                    <a:lnTo>
                      <a:pt x="2490" y="1793"/>
                    </a:lnTo>
                    <a:lnTo>
                      <a:pt x="2431" y="1634"/>
                    </a:lnTo>
                    <a:lnTo>
                      <a:pt x="2371" y="1494"/>
                    </a:lnTo>
                    <a:lnTo>
                      <a:pt x="2212" y="1255"/>
                    </a:lnTo>
                    <a:lnTo>
                      <a:pt x="2012" y="1016"/>
                    </a:lnTo>
                    <a:lnTo>
                      <a:pt x="1793" y="817"/>
                    </a:lnTo>
                    <a:lnTo>
                      <a:pt x="1554" y="638"/>
                    </a:lnTo>
                    <a:lnTo>
                      <a:pt x="1315" y="498"/>
                    </a:lnTo>
                    <a:lnTo>
                      <a:pt x="1076" y="359"/>
                    </a:lnTo>
                    <a:lnTo>
                      <a:pt x="837" y="259"/>
                    </a:lnTo>
                    <a:lnTo>
                      <a:pt x="419" y="100"/>
                    </a:lnTo>
                    <a:lnTo>
                      <a:pt x="120" y="20"/>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47"/>
              <p:cNvSpPr/>
              <p:nvPr/>
            </p:nvSpPr>
            <p:spPr>
              <a:xfrm>
                <a:off x="6042150" y="3872225"/>
                <a:ext cx="232100" cy="217150"/>
              </a:xfrm>
              <a:custGeom>
                <a:rect b="b" l="l" r="r" t="t"/>
                <a:pathLst>
                  <a:path extrusionOk="0" h="8686" w="9284">
                    <a:moveTo>
                      <a:pt x="2371" y="0"/>
                    </a:moveTo>
                    <a:lnTo>
                      <a:pt x="2132" y="20"/>
                    </a:lnTo>
                    <a:lnTo>
                      <a:pt x="1873" y="60"/>
                    </a:lnTo>
                    <a:lnTo>
                      <a:pt x="1654" y="120"/>
                    </a:lnTo>
                    <a:lnTo>
                      <a:pt x="1415" y="199"/>
                    </a:lnTo>
                    <a:lnTo>
                      <a:pt x="1215" y="299"/>
                    </a:lnTo>
                    <a:lnTo>
                      <a:pt x="1016" y="419"/>
                    </a:lnTo>
                    <a:lnTo>
                      <a:pt x="817" y="558"/>
                    </a:lnTo>
                    <a:lnTo>
                      <a:pt x="658" y="717"/>
                    </a:lnTo>
                    <a:lnTo>
                      <a:pt x="498" y="877"/>
                    </a:lnTo>
                    <a:lnTo>
                      <a:pt x="359" y="1056"/>
                    </a:lnTo>
                    <a:lnTo>
                      <a:pt x="259" y="1235"/>
                    </a:lnTo>
                    <a:lnTo>
                      <a:pt x="159" y="1435"/>
                    </a:lnTo>
                    <a:lnTo>
                      <a:pt x="80" y="1654"/>
                    </a:lnTo>
                    <a:lnTo>
                      <a:pt x="20" y="1873"/>
                    </a:lnTo>
                    <a:lnTo>
                      <a:pt x="0" y="2092"/>
                    </a:lnTo>
                    <a:lnTo>
                      <a:pt x="0" y="2311"/>
                    </a:lnTo>
                    <a:lnTo>
                      <a:pt x="0" y="2550"/>
                    </a:lnTo>
                    <a:lnTo>
                      <a:pt x="40" y="2749"/>
                    </a:lnTo>
                    <a:lnTo>
                      <a:pt x="100" y="2949"/>
                    </a:lnTo>
                    <a:lnTo>
                      <a:pt x="179" y="3128"/>
                    </a:lnTo>
                    <a:lnTo>
                      <a:pt x="259" y="3307"/>
                    </a:lnTo>
                    <a:lnTo>
                      <a:pt x="359" y="3467"/>
                    </a:lnTo>
                    <a:lnTo>
                      <a:pt x="478" y="3626"/>
                    </a:lnTo>
                    <a:lnTo>
                      <a:pt x="598" y="3765"/>
                    </a:lnTo>
                    <a:lnTo>
                      <a:pt x="737" y="3905"/>
                    </a:lnTo>
                    <a:lnTo>
                      <a:pt x="897" y="4024"/>
                    </a:lnTo>
                    <a:lnTo>
                      <a:pt x="1056" y="4144"/>
                    </a:lnTo>
                    <a:lnTo>
                      <a:pt x="1235" y="4243"/>
                    </a:lnTo>
                    <a:lnTo>
                      <a:pt x="1415" y="4323"/>
                    </a:lnTo>
                    <a:lnTo>
                      <a:pt x="1594" y="4403"/>
                    </a:lnTo>
                    <a:lnTo>
                      <a:pt x="1793" y="4463"/>
                    </a:lnTo>
                    <a:lnTo>
                      <a:pt x="1992" y="4502"/>
                    </a:lnTo>
                    <a:lnTo>
                      <a:pt x="2191" y="4522"/>
                    </a:lnTo>
                    <a:lnTo>
                      <a:pt x="2112" y="4702"/>
                    </a:lnTo>
                    <a:lnTo>
                      <a:pt x="2032" y="4901"/>
                    </a:lnTo>
                    <a:lnTo>
                      <a:pt x="1972" y="5100"/>
                    </a:lnTo>
                    <a:lnTo>
                      <a:pt x="1932" y="5299"/>
                    </a:lnTo>
                    <a:lnTo>
                      <a:pt x="1893" y="5518"/>
                    </a:lnTo>
                    <a:lnTo>
                      <a:pt x="1893" y="5718"/>
                    </a:lnTo>
                    <a:lnTo>
                      <a:pt x="1893" y="5937"/>
                    </a:lnTo>
                    <a:lnTo>
                      <a:pt x="1913" y="6156"/>
                    </a:lnTo>
                    <a:lnTo>
                      <a:pt x="1972" y="6455"/>
                    </a:lnTo>
                    <a:lnTo>
                      <a:pt x="2052" y="6734"/>
                    </a:lnTo>
                    <a:lnTo>
                      <a:pt x="2172" y="6993"/>
                    </a:lnTo>
                    <a:lnTo>
                      <a:pt x="2311" y="7252"/>
                    </a:lnTo>
                    <a:lnTo>
                      <a:pt x="2470" y="7471"/>
                    </a:lnTo>
                    <a:lnTo>
                      <a:pt x="2650" y="7690"/>
                    </a:lnTo>
                    <a:lnTo>
                      <a:pt x="2869" y="7889"/>
                    </a:lnTo>
                    <a:lnTo>
                      <a:pt x="3088" y="8068"/>
                    </a:lnTo>
                    <a:lnTo>
                      <a:pt x="3327" y="8228"/>
                    </a:lnTo>
                    <a:lnTo>
                      <a:pt x="3586" y="8367"/>
                    </a:lnTo>
                    <a:lnTo>
                      <a:pt x="3865" y="8487"/>
                    </a:lnTo>
                    <a:lnTo>
                      <a:pt x="4164" y="8586"/>
                    </a:lnTo>
                    <a:lnTo>
                      <a:pt x="4462" y="8646"/>
                    </a:lnTo>
                    <a:lnTo>
                      <a:pt x="4761" y="8666"/>
                    </a:lnTo>
                    <a:lnTo>
                      <a:pt x="5080" y="8686"/>
                    </a:lnTo>
                    <a:lnTo>
                      <a:pt x="5399" y="8666"/>
                    </a:lnTo>
                    <a:lnTo>
                      <a:pt x="5698" y="8606"/>
                    </a:lnTo>
                    <a:lnTo>
                      <a:pt x="5996" y="8526"/>
                    </a:lnTo>
                    <a:lnTo>
                      <a:pt x="6295" y="8427"/>
                    </a:lnTo>
                    <a:lnTo>
                      <a:pt x="6554" y="8287"/>
                    </a:lnTo>
                    <a:lnTo>
                      <a:pt x="6813" y="8148"/>
                    </a:lnTo>
                    <a:lnTo>
                      <a:pt x="7052" y="7969"/>
                    </a:lnTo>
                    <a:lnTo>
                      <a:pt x="7271" y="7769"/>
                    </a:lnTo>
                    <a:lnTo>
                      <a:pt x="7471" y="7570"/>
                    </a:lnTo>
                    <a:lnTo>
                      <a:pt x="7630" y="7331"/>
                    </a:lnTo>
                    <a:lnTo>
                      <a:pt x="7789" y="7092"/>
                    </a:lnTo>
                    <a:lnTo>
                      <a:pt x="7909" y="6833"/>
                    </a:lnTo>
                    <a:lnTo>
                      <a:pt x="8008" y="6574"/>
                    </a:lnTo>
                    <a:lnTo>
                      <a:pt x="8068" y="6295"/>
                    </a:lnTo>
                    <a:lnTo>
                      <a:pt x="8108" y="6016"/>
                    </a:lnTo>
                    <a:lnTo>
                      <a:pt x="8108" y="5718"/>
                    </a:lnTo>
                    <a:lnTo>
                      <a:pt x="8088" y="5419"/>
                    </a:lnTo>
                    <a:lnTo>
                      <a:pt x="8228" y="5379"/>
                    </a:lnTo>
                    <a:lnTo>
                      <a:pt x="8367" y="5319"/>
                    </a:lnTo>
                    <a:lnTo>
                      <a:pt x="8486" y="5259"/>
                    </a:lnTo>
                    <a:lnTo>
                      <a:pt x="8606" y="5180"/>
                    </a:lnTo>
                    <a:lnTo>
                      <a:pt x="8726" y="5100"/>
                    </a:lnTo>
                    <a:lnTo>
                      <a:pt x="8825" y="5000"/>
                    </a:lnTo>
                    <a:lnTo>
                      <a:pt x="8925" y="4901"/>
                    </a:lnTo>
                    <a:lnTo>
                      <a:pt x="9004" y="4801"/>
                    </a:lnTo>
                    <a:lnTo>
                      <a:pt x="9084" y="4682"/>
                    </a:lnTo>
                    <a:lnTo>
                      <a:pt x="9144" y="4562"/>
                    </a:lnTo>
                    <a:lnTo>
                      <a:pt x="9204" y="4443"/>
                    </a:lnTo>
                    <a:lnTo>
                      <a:pt x="9243" y="4303"/>
                    </a:lnTo>
                    <a:lnTo>
                      <a:pt x="9263" y="4164"/>
                    </a:lnTo>
                    <a:lnTo>
                      <a:pt x="9283" y="4024"/>
                    </a:lnTo>
                    <a:lnTo>
                      <a:pt x="9283" y="3885"/>
                    </a:lnTo>
                    <a:lnTo>
                      <a:pt x="9263" y="3745"/>
                    </a:lnTo>
                    <a:lnTo>
                      <a:pt x="9243" y="3586"/>
                    </a:lnTo>
                    <a:lnTo>
                      <a:pt x="9184" y="3447"/>
                    </a:lnTo>
                    <a:lnTo>
                      <a:pt x="9124" y="3307"/>
                    </a:lnTo>
                    <a:lnTo>
                      <a:pt x="9064" y="3168"/>
                    </a:lnTo>
                    <a:lnTo>
                      <a:pt x="8965" y="3048"/>
                    </a:lnTo>
                    <a:lnTo>
                      <a:pt x="8865" y="2929"/>
                    </a:lnTo>
                    <a:lnTo>
                      <a:pt x="8765" y="2809"/>
                    </a:lnTo>
                    <a:lnTo>
                      <a:pt x="8626" y="2710"/>
                    </a:lnTo>
                    <a:lnTo>
                      <a:pt x="8506" y="2630"/>
                    </a:lnTo>
                    <a:lnTo>
                      <a:pt x="8367" y="2550"/>
                    </a:lnTo>
                    <a:lnTo>
                      <a:pt x="8208" y="2490"/>
                    </a:lnTo>
                    <a:lnTo>
                      <a:pt x="8068" y="2451"/>
                    </a:lnTo>
                    <a:lnTo>
                      <a:pt x="7909" y="2411"/>
                    </a:lnTo>
                    <a:lnTo>
                      <a:pt x="7749" y="2391"/>
                    </a:lnTo>
                    <a:lnTo>
                      <a:pt x="7570" y="2391"/>
                    </a:lnTo>
                    <a:lnTo>
                      <a:pt x="7411" y="2411"/>
                    </a:lnTo>
                    <a:lnTo>
                      <a:pt x="7212" y="2431"/>
                    </a:lnTo>
                    <a:lnTo>
                      <a:pt x="7032" y="2490"/>
                    </a:lnTo>
                    <a:lnTo>
                      <a:pt x="6853" y="2550"/>
                    </a:lnTo>
                    <a:lnTo>
                      <a:pt x="6694" y="2650"/>
                    </a:lnTo>
                    <a:lnTo>
                      <a:pt x="6554" y="2749"/>
                    </a:lnTo>
                    <a:lnTo>
                      <a:pt x="6415" y="2849"/>
                    </a:lnTo>
                    <a:lnTo>
                      <a:pt x="6295" y="2988"/>
                    </a:lnTo>
                    <a:lnTo>
                      <a:pt x="6196" y="3128"/>
                    </a:lnTo>
                    <a:lnTo>
                      <a:pt x="5857" y="3008"/>
                    </a:lnTo>
                    <a:lnTo>
                      <a:pt x="5518" y="2929"/>
                    </a:lnTo>
                    <a:lnTo>
                      <a:pt x="5140" y="2909"/>
                    </a:lnTo>
                    <a:lnTo>
                      <a:pt x="4781" y="2909"/>
                    </a:lnTo>
                    <a:lnTo>
                      <a:pt x="4841" y="2690"/>
                    </a:lnTo>
                    <a:lnTo>
                      <a:pt x="4861" y="2451"/>
                    </a:lnTo>
                    <a:lnTo>
                      <a:pt x="4881" y="2211"/>
                    </a:lnTo>
                    <a:lnTo>
                      <a:pt x="4861" y="1972"/>
                    </a:lnTo>
                    <a:lnTo>
                      <a:pt x="4821" y="1753"/>
                    </a:lnTo>
                    <a:lnTo>
                      <a:pt x="4741" y="1534"/>
                    </a:lnTo>
                    <a:lnTo>
                      <a:pt x="4662" y="1315"/>
                    </a:lnTo>
                    <a:lnTo>
                      <a:pt x="4542" y="1136"/>
                    </a:lnTo>
                    <a:lnTo>
                      <a:pt x="4423" y="937"/>
                    </a:lnTo>
                    <a:lnTo>
                      <a:pt x="4263" y="777"/>
                    </a:lnTo>
                    <a:lnTo>
                      <a:pt x="4104" y="618"/>
                    </a:lnTo>
                    <a:lnTo>
                      <a:pt x="3925" y="478"/>
                    </a:lnTo>
                    <a:lnTo>
                      <a:pt x="3745" y="339"/>
                    </a:lnTo>
                    <a:lnTo>
                      <a:pt x="3526" y="239"/>
                    </a:lnTo>
                    <a:lnTo>
                      <a:pt x="3327" y="160"/>
                    </a:lnTo>
                    <a:lnTo>
                      <a:pt x="3088" y="80"/>
                    </a:lnTo>
                    <a:lnTo>
                      <a:pt x="2869" y="40"/>
                    </a:lnTo>
                    <a:lnTo>
                      <a:pt x="2630" y="0"/>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47"/>
              <p:cNvSpPr/>
              <p:nvPr/>
            </p:nvSpPr>
            <p:spPr>
              <a:xfrm>
                <a:off x="6042150" y="3872225"/>
                <a:ext cx="232100" cy="217150"/>
              </a:xfrm>
              <a:custGeom>
                <a:rect b="b" l="l" r="r" t="t"/>
                <a:pathLst>
                  <a:path extrusionOk="0" fill="none" h="8686" w="9284">
                    <a:moveTo>
                      <a:pt x="4861" y="1972"/>
                    </a:moveTo>
                    <a:lnTo>
                      <a:pt x="4861" y="1972"/>
                    </a:lnTo>
                    <a:lnTo>
                      <a:pt x="4881" y="2211"/>
                    </a:lnTo>
                    <a:lnTo>
                      <a:pt x="4861" y="2451"/>
                    </a:lnTo>
                    <a:lnTo>
                      <a:pt x="4841" y="2690"/>
                    </a:lnTo>
                    <a:lnTo>
                      <a:pt x="4781" y="2909"/>
                    </a:lnTo>
                    <a:lnTo>
                      <a:pt x="4781" y="2909"/>
                    </a:lnTo>
                    <a:lnTo>
                      <a:pt x="5140" y="2909"/>
                    </a:lnTo>
                    <a:lnTo>
                      <a:pt x="5518" y="2929"/>
                    </a:lnTo>
                    <a:lnTo>
                      <a:pt x="5857" y="3008"/>
                    </a:lnTo>
                    <a:lnTo>
                      <a:pt x="6196" y="3128"/>
                    </a:lnTo>
                    <a:lnTo>
                      <a:pt x="6196" y="3128"/>
                    </a:lnTo>
                    <a:lnTo>
                      <a:pt x="6295" y="2988"/>
                    </a:lnTo>
                    <a:lnTo>
                      <a:pt x="6415" y="2849"/>
                    </a:lnTo>
                    <a:lnTo>
                      <a:pt x="6554" y="2749"/>
                    </a:lnTo>
                    <a:lnTo>
                      <a:pt x="6694" y="2650"/>
                    </a:lnTo>
                    <a:lnTo>
                      <a:pt x="6853" y="2550"/>
                    </a:lnTo>
                    <a:lnTo>
                      <a:pt x="7032" y="2490"/>
                    </a:lnTo>
                    <a:lnTo>
                      <a:pt x="7212" y="2431"/>
                    </a:lnTo>
                    <a:lnTo>
                      <a:pt x="7411" y="2411"/>
                    </a:lnTo>
                    <a:lnTo>
                      <a:pt x="7411" y="2411"/>
                    </a:lnTo>
                    <a:lnTo>
                      <a:pt x="7570" y="2391"/>
                    </a:lnTo>
                    <a:lnTo>
                      <a:pt x="7749" y="2391"/>
                    </a:lnTo>
                    <a:lnTo>
                      <a:pt x="7909" y="2411"/>
                    </a:lnTo>
                    <a:lnTo>
                      <a:pt x="8068" y="2451"/>
                    </a:lnTo>
                    <a:lnTo>
                      <a:pt x="8208" y="2490"/>
                    </a:lnTo>
                    <a:lnTo>
                      <a:pt x="8367" y="2550"/>
                    </a:lnTo>
                    <a:lnTo>
                      <a:pt x="8506" y="2630"/>
                    </a:lnTo>
                    <a:lnTo>
                      <a:pt x="8626" y="2710"/>
                    </a:lnTo>
                    <a:lnTo>
                      <a:pt x="8765" y="2809"/>
                    </a:lnTo>
                    <a:lnTo>
                      <a:pt x="8865" y="2929"/>
                    </a:lnTo>
                    <a:lnTo>
                      <a:pt x="8965" y="3048"/>
                    </a:lnTo>
                    <a:lnTo>
                      <a:pt x="9064" y="3168"/>
                    </a:lnTo>
                    <a:lnTo>
                      <a:pt x="9124" y="3307"/>
                    </a:lnTo>
                    <a:lnTo>
                      <a:pt x="9184" y="3447"/>
                    </a:lnTo>
                    <a:lnTo>
                      <a:pt x="9243" y="3586"/>
                    </a:lnTo>
                    <a:lnTo>
                      <a:pt x="9263" y="3745"/>
                    </a:lnTo>
                    <a:lnTo>
                      <a:pt x="9263" y="3745"/>
                    </a:lnTo>
                    <a:lnTo>
                      <a:pt x="9283" y="3885"/>
                    </a:lnTo>
                    <a:lnTo>
                      <a:pt x="9283" y="4024"/>
                    </a:lnTo>
                    <a:lnTo>
                      <a:pt x="9263" y="4164"/>
                    </a:lnTo>
                    <a:lnTo>
                      <a:pt x="9243" y="4303"/>
                    </a:lnTo>
                    <a:lnTo>
                      <a:pt x="9204" y="4443"/>
                    </a:lnTo>
                    <a:lnTo>
                      <a:pt x="9144" y="4562"/>
                    </a:lnTo>
                    <a:lnTo>
                      <a:pt x="9084" y="4682"/>
                    </a:lnTo>
                    <a:lnTo>
                      <a:pt x="9004" y="4801"/>
                    </a:lnTo>
                    <a:lnTo>
                      <a:pt x="8925" y="4901"/>
                    </a:lnTo>
                    <a:lnTo>
                      <a:pt x="8825" y="5000"/>
                    </a:lnTo>
                    <a:lnTo>
                      <a:pt x="8726" y="5100"/>
                    </a:lnTo>
                    <a:lnTo>
                      <a:pt x="8606" y="5180"/>
                    </a:lnTo>
                    <a:lnTo>
                      <a:pt x="8486" y="5259"/>
                    </a:lnTo>
                    <a:lnTo>
                      <a:pt x="8367" y="5319"/>
                    </a:lnTo>
                    <a:lnTo>
                      <a:pt x="8228" y="5379"/>
                    </a:lnTo>
                    <a:lnTo>
                      <a:pt x="8088" y="5419"/>
                    </a:lnTo>
                    <a:lnTo>
                      <a:pt x="8088" y="5419"/>
                    </a:lnTo>
                    <a:lnTo>
                      <a:pt x="8108" y="5718"/>
                    </a:lnTo>
                    <a:lnTo>
                      <a:pt x="8108" y="6016"/>
                    </a:lnTo>
                    <a:lnTo>
                      <a:pt x="8068" y="6295"/>
                    </a:lnTo>
                    <a:lnTo>
                      <a:pt x="8008" y="6574"/>
                    </a:lnTo>
                    <a:lnTo>
                      <a:pt x="7909" y="6833"/>
                    </a:lnTo>
                    <a:lnTo>
                      <a:pt x="7789" y="7092"/>
                    </a:lnTo>
                    <a:lnTo>
                      <a:pt x="7630" y="7331"/>
                    </a:lnTo>
                    <a:lnTo>
                      <a:pt x="7471" y="7570"/>
                    </a:lnTo>
                    <a:lnTo>
                      <a:pt x="7271" y="7769"/>
                    </a:lnTo>
                    <a:lnTo>
                      <a:pt x="7052" y="7969"/>
                    </a:lnTo>
                    <a:lnTo>
                      <a:pt x="6813" y="8148"/>
                    </a:lnTo>
                    <a:lnTo>
                      <a:pt x="6554" y="8287"/>
                    </a:lnTo>
                    <a:lnTo>
                      <a:pt x="6295" y="8427"/>
                    </a:lnTo>
                    <a:lnTo>
                      <a:pt x="5996" y="8526"/>
                    </a:lnTo>
                    <a:lnTo>
                      <a:pt x="5698" y="8606"/>
                    </a:lnTo>
                    <a:lnTo>
                      <a:pt x="5399" y="8666"/>
                    </a:lnTo>
                    <a:lnTo>
                      <a:pt x="5399" y="8666"/>
                    </a:lnTo>
                    <a:lnTo>
                      <a:pt x="5080" y="8686"/>
                    </a:lnTo>
                    <a:lnTo>
                      <a:pt x="4761" y="8666"/>
                    </a:lnTo>
                    <a:lnTo>
                      <a:pt x="4462" y="8646"/>
                    </a:lnTo>
                    <a:lnTo>
                      <a:pt x="4164" y="8586"/>
                    </a:lnTo>
                    <a:lnTo>
                      <a:pt x="3865" y="8487"/>
                    </a:lnTo>
                    <a:lnTo>
                      <a:pt x="3586" y="8367"/>
                    </a:lnTo>
                    <a:lnTo>
                      <a:pt x="3327" y="8228"/>
                    </a:lnTo>
                    <a:lnTo>
                      <a:pt x="3088" y="8068"/>
                    </a:lnTo>
                    <a:lnTo>
                      <a:pt x="2869" y="7889"/>
                    </a:lnTo>
                    <a:lnTo>
                      <a:pt x="2650" y="7690"/>
                    </a:lnTo>
                    <a:lnTo>
                      <a:pt x="2470" y="7471"/>
                    </a:lnTo>
                    <a:lnTo>
                      <a:pt x="2311" y="7252"/>
                    </a:lnTo>
                    <a:lnTo>
                      <a:pt x="2172" y="6993"/>
                    </a:lnTo>
                    <a:lnTo>
                      <a:pt x="2052" y="6734"/>
                    </a:lnTo>
                    <a:lnTo>
                      <a:pt x="1972" y="6455"/>
                    </a:lnTo>
                    <a:lnTo>
                      <a:pt x="1913" y="6156"/>
                    </a:lnTo>
                    <a:lnTo>
                      <a:pt x="1913" y="6156"/>
                    </a:lnTo>
                    <a:lnTo>
                      <a:pt x="1893" y="5937"/>
                    </a:lnTo>
                    <a:lnTo>
                      <a:pt x="1893" y="5718"/>
                    </a:lnTo>
                    <a:lnTo>
                      <a:pt x="1893" y="5518"/>
                    </a:lnTo>
                    <a:lnTo>
                      <a:pt x="1932" y="5299"/>
                    </a:lnTo>
                    <a:lnTo>
                      <a:pt x="1972" y="5100"/>
                    </a:lnTo>
                    <a:lnTo>
                      <a:pt x="2032" y="4901"/>
                    </a:lnTo>
                    <a:lnTo>
                      <a:pt x="2112" y="4702"/>
                    </a:lnTo>
                    <a:lnTo>
                      <a:pt x="2191" y="4522"/>
                    </a:lnTo>
                    <a:lnTo>
                      <a:pt x="2191" y="4522"/>
                    </a:lnTo>
                    <a:lnTo>
                      <a:pt x="1992" y="4502"/>
                    </a:lnTo>
                    <a:lnTo>
                      <a:pt x="1793" y="4463"/>
                    </a:lnTo>
                    <a:lnTo>
                      <a:pt x="1594" y="4403"/>
                    </a:lnTo>
                    <a:lnTo>
                      <a:pt x="1415" y="4323"/>
                    </a:lnTo>
                    <a:lnTo>
                      <a:pt x="1235" y="4243"/>
                    </a:lnTo>
                    <a:lnTo>
                      <a:pt x="1056" y="4144"/>
                    </a:lnTo>
                    <a:lnTo>
                      <a:pt x="897" y="4024"/>
                    </a:lnTo>
                    <a:lnTo>
                      <a:pt x="737" y="3905"/>
                    </a:lnTo>
                    <a:lnTo>
                      <a:pt x="598" y="3765"/>
                    </a:lnTo>
                    <a:lnTo>
                      <a:pt x="478" y="3626"/>
                    </a:lnTo>
                    <a:lnTo>
                      <a:pt x="359" y="3467"/>
                    </a:lnTo>
                    <a:lnTo>
                      <a:pt x="259" y="3307"/>
                    </a:lnTo>
                    <a:lnTo>
                      <a:pt x="179" y="3128"/>
                    </a:lnTo>
                    <a:lnTo>
                      <a:pt x="100" y="2949"/>
                    </a:lnTo>
                    <a:lnTo>
                      <a:pt x="40" y="2749"/>
                    </a:lnTo>
                    <a:lnTo>
                      <a:pt x="0" y="2550"/>
                    </a:lnTo>
                    <a:lnTo>
                      <a:pt x="0" y="2550"/>
                    </a:lnTo>
                    <a:lnTo>
                      <a:pt x="0" y="2311"/>
                    </a:lnTo>
                    <a:lnTo>
                      <a:pt x="0" y="2092"/>
                    </a:lnTo>
                    <a:lnTo>
                      <a:pt x="20" y="1873"/>
                    </a:lnTo>
                    <a:lnTo>
                      <a:pt x="80" y="1654"/>
                    </a:lnTo>
                    <a:lnTo>
                      <a:pt x="159" y="1435"/>
                    </a:lnTo>
                    <a:lnTo>
                      <a:pt x="259" y="1235"/>
                    </a:lnTo>
                    <a:lnTo>
                      <a:pt x="359" y="1056"/>
                    </a:lnTo>
                    <a:lnTo>
                      <a:pt x="498" y="877"/>
                    </a:lnTo>
                    <a:lnTo>
                      <a:pt x="658" y="717"/>
                    </a:lnTo>
                    <a:lnTo>
                      <a:pt x="817" y="558"/>
                    </a:lnTo>
                    <a:lnTo>
                      <a:pt x="1016" y="419"/>
                    </a:lnTo>
                    <a:lnTo>
                      <a:pt x="1215" y="299"/>
                    </a:lnTo>
                    <a:lnTo>
                      <a:pt x="1415" y="199"/>
                    </a:lnTo>
                    <a:lnTo>
                      <a:pt x="1654" y="120"/>
                    </a:lnTo>
                    <a:lnTo>
                      <a:pt x="1873" y="60"/>
                    </a:lnTo>
                    <a:lnTo>
                      <a:pt x="2132" y="20"/>
                    </a:lnTo>
                    <a:lnTo>
                      <a:pt x="2132" y="20"/>
                    </a:lnTo>
                    <a:lnTo>
                      <a:pt x="2371" y="0"/>
                    </a:lnTo>
                    <a:lnTo>
                      <a:pt x="2630" y="0"/>
                    </a:lnTo>
                    <a:lnTo>
                      <a:pt x="2869" y="40"/>
                    </a:lnTo>
                    <a:lnTo>
                      <a:pt x="3088" y="80"/>
                    </a:lnTo>
                    <a:lnTo>
                      <a:pt x="3327" y="160"/>
                    </a:lnTo>
                    <a:lnTo>
                      <a:pt x="3526" y="239"/>
                    </a:lnTo>
                    <a:lnTo>
                      <a:pt x="3745" y="339"/>
                    </a:lnTo>
                    <a:lnTo>
                      <a:pt x="3925" y="478"/>
                    </a:lnTo>
                    <a:lnTo>
                      <a:pt x="4104" y="618"/>
                    </a:lnTo>
                    <a:lnTo>
                      <a:pt x="4263" y="777"/>
                    </a:lnTo>
                    <a:lnTo>
                      <a:pt x="4423" y="937"/>
                    </a:lnTo>
                    <a:lnTo>
                      <a:pt x="4542" y="1136"/>
                    </a:lnTo>
                    <a:lnTo>
                      <a:pt x="4662" y="1315"/>
                    </a:lnTo>
                    <a:lnTo>
                      <a:pt x="4741" y="1534"/>
                    </a:lnTo>
                    <a:lnTo>
                      <a:pt x="4821" y="1753"/>
                    </a:lnTo>
                    <a:lnTo>
                      <a:pt x="4861" y="197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47"/>
              <p:cNvSpPr/>
              <p:nvPr/>
            </p:nvSpPr>
            <p:spPr>
              <a:xfrm>
                <a:off x="6074500" y="3895125"/>
                <a:ext cx="44850" cy="34400"/>
              </a:xfrm>
              <a:custGeom>
                <a:rect b="b" l="l" r="r" t="t"/>
                <a:pathLst>
                  <a:path extrusionOk="0" h="1376" w="1794">
                    <a:moveTo>
                      <a:pt x="977" y="1"/>
                    </a:moveTo>
                    <a:lnTo>
                      <a:pt x="798" y="21"/>
                    </a:lnTo>
                    <a:lnTo>
                      <a:pt x="619" y="40"/>
                    </a:lnTo>
                    <a:lnTo>
                      <a:pt x="459" y="100"/>
                    </a:lnTo>
                    <a:lnTo>
                      <a:pt x="320" y="180"/>
                    </a:lnTo>
                    <a:lnTo>
                      <a:pt x="200" y="280"/>
                    </a:lnTo>
                    <a:lnTo>
                      <a:pt x="101" y="399"/>
                    </a:lnTo>
                    <a:lnTo>
                      <a:pt x="41" y="519"/>
                    </a:lnTo>
                    <a:lnTo>
                      <a:pt x="1" y="658"/>
                    </a:lnTo>
                    <a:lnTo>
                      <a:pt x="1" y="797"/>
                    </a:lnTo>
                    <a:lnTo>
                      <a:pt x="41" y="937"/>
                    </a:lnTo>
                    <a:lnTo>
                      <a:pt x="121" y="1056"/>
                    </a:lnTo>
                    <a:lnTo>
                      <a:pt x="220" y="1156"/>
                    </a:lnTo>
                    <a:lnTo>
                      <a:pt x="340" y="1236"/>
                    </a:lnTo>
                    <a:lnTo>
                      <a:pt x="479" y="1315"/>
                    </a:lnTo>
                    <a:lnTo>
                      <a:pt x="638" y="1355"/>
                    </a:lnTo>
                    <a:lnTo>
                      <a:pt x="818" y="1375"/>
                    </a:lnTo>
                    <a:lnTo>
                      <a:pt x="997" y="1375"/>
                    </a:lnTo>
                    <a:lnTo>
                      <a:pt x="1176" y="1335"/>
                    </a:lnTo>
                    <a:lnTo>
                      <a:pt x="1336" y="1276"/>
                    </a:lnTo>
                    <a:lnTo>
                      <a:pt x="1475" y="1196"/>
                    </a:lnTo>
                    <a:lnTo>
                      <a:pt x="1595" y="1096"/>
                    </a:lnTo>
                    <a:lnTo>
                      <a:pt x="1694" y="977"/>
                    </a:lnTo>
                    <a:lnTo>
                      <a:pt x="1754" y="857"/>
                    </a:lnTo>
                    <a:lnTo>
                      <a:pt x="1794" y="718"/>
                    </a:lnTo>
                    <a:lnTo>
                      <a:pt x="1794" y="578"/>
                    </a:lnTo>
                    <a:lnTo>
                      <a:pt x="1754" y="459"/>
                    </a:lnTo>
                    <a:lnTo>
                      <a:pt x="1674" y="339"/>
                    </a:lnTo>
                    <a:lnTo>
                      <a:pt x="1595" y="220"/>
                    </a:lnTo>
                    <a:lnTo>
                      <a:pt x="1455" y="140"/>
                    </a:lnTo>
                    <a:lnTo>
                      <a:pt x="1316" y="60"/>
                    </a:lnTo>
                    <a:lnTo>
                      <a:pt x="1156" y="21"/>
                    </a:lnTo>
                    <a:lnTo>
                      <a:pt x="9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47"/>
              <p:cNvSpPr/>
              <p:nvPr/>
            </p:nvSpPr>
            <p:spPr>
              <a:xfrm>
                <a:off x="6105900" y="3977800"/>
                <a:ext cx="31400" cy="44850"/>
              </a:xfrm>
              <a:custGeom>
                <a:rect b="b" l="l" r="r" t="t"/>
                <a:pathLst>
                  <a:path extrusionOk="0" h="1794" w="1256">
                    <a:moveTo>
                      <a:pt x="757" y="1"/>
                    </a:moveTo>
                    <a:lnTo>
                      <a:pt x="657" y="60"/>
                    </a:lnTo>
                    <a:lnTo>
                      <a:pt x="538" y="180"/>
                    </a:lnTo>
                    <a:lnTo>
                      <a:pt x="438" y="319"/>
                    </a:lnTo>
                    <a:lnTo>
                      <a:pt x="319" y="479"/>
                    </a:lnTo>
                    <a:lnTo>
                      <a:pt x="219" y="658"/>
                    </a:lnTo>
                    <a:lnTo>
                      <a:pt x="120" y="857"/>
                    </a:lnTo>
                    <a:lnTo>
                      <a:pt x="60" y="1096"/>
                    </a:lnTo>
                    <a:lnTo>
                      <a:pt x="0" y="1335"/>
                    </a:lnTo>
                    <a:lnTo>
                      <a:pt x="219" y="1355"/>
                    </a:lnTo>
                    <a:lnTo>
                      <a:pt x="418" y="1415"/>
                    </a:lnTo>
                    <a:lnTo>
                      <a:pt x="618" y="1475"/>
                    </a:lnTo>
                    <a:lnTo>
                      <a:pt x="817" y="1554"/>
                    </a:lnTo>
                    <a:lnTo>
                      <a:pt x="1056" y="1674"/>
                    </a:lnTo>
                    <a:lnTo>
                      <a:pt x="1255" y="1793"/>
                    </a:lnTo>
                    <a:lnTo>
                      <a:pt x="1096" y="1475"/>
                    </a:lnTo>
                    <a:lnTo>
                      <a:pt x="956" y="1156"/>
                    </a:lnTo>
                    <a:lnTo>
                      <a:pt x="877" y="837"/>
                    </a:lnTo>
                    <a:lnTo>
                      <a:pt x="817" y="558"/>
                    </a:lnTo>
                    <a:lnTo>
                      <a:pt x="797" y="339"/>
                    </a:lnTo>
                    <a:lnTo>
                      <a:pt x="777" y="160"/>
                    </a:lnTo>
                    <a:lnTo>
                      <a:pt x="757" y="1"/>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47"/>
              <p:cNvSpPr/>
              <p:nvPr/>
            </p:nvSpPr>
            <p:spPr>
              <a:xfrm>
                <a:off x="6105900" y="3977800"/>
                <a:ext cx="31400" cy="44850"/>
              </a:xfrm>
              <a:custGeom>
                <a:rect b="b" l="l" r="r" t="t"/>
                <a:pathLst>
                  <a:path extrusionOk="0" fill="none" h="1794" w="1256">
                    <a:moveTo>
                      <a:pt x="757" y="1"/>
                    </a:moveTo>
                    <a:lnTo>
                      <a:pt x="757" y="1"/>
                    </a:lnTo>
                    <a:lnTo>
                      <a:pt x="657" y="60"/>
                    </a:lnTo>
                    <a:lnTo>
                      <a:pt x="538" y="180"/>
                    </a:lnTo>
                    <a:lnTo>
                      <a:pt x="438" y="319"/>
                    </a:lnTo>
                    <a:lnTo>
                      <a:pt x="319" y="479"/>
                    </a:lnTo>
                    <a:lnTo>
                      <a:pt x="219" y="658"/>
                    </a:lnTo>
                    <a:lnTo>
                      <a:pt x="120" y="857"/>
                    </a:lnTo>
                    <a:lnTo>
                      <a:pt x="60" y="1096"/>
                    </a:lnTo>
                    <a:lnTo>
                      <a:pt x="0" y="1335"/>
                    </a:lnTo>
                    <a:lnTo>
                      <a:pt x="0" y="1335"/>
                    </a:lnTo>
                    <a:lnTo>
                      <a:pt x="219" y="1355"/>
                    </a:lnTo>
                    <a:lnTo>
                      <a:pt x="418" y="1415"/>
                    </a:lnTo>
                    <a:lnTo>
                      <a:pt x="618" y="1475"/>
                    </a:lnTo>
                    <a:lnTo>
                      <a:pt x="817" y="1554"/>
                    </a:lnTo>
                    <a:lnTo>
                      <a:pt x="817" y="1554"/>
                    </a:lnTo>
                    <a:lnTo>
                      <a:pt x="1056" y="1674"/>
                    </a:lnTo>
                    <a:lnTo>
                      <a:pt x="1255" y="1793"/>
                    </a:lnTo>
                    <a:lnTo>
                      <a:pt x="1255" y="1793"/>
                    </a:lnTo>
                    <a:lnTo>
                      <a:pt x="1096" y="1475"/>
                    </a:lnTo>
                    <a:lnTo>
                      <a:pt x="956" y="1156"/>
                    </a:lnTo>
                    <a:lnTo>
                      <a:pt x="877" y="837"/>
                    </a:lnTo>
                    <a:lnTo>
                      <a:pt x="817" y="558"/>
                    </a:lnTo>
                    <a:lnTo>
                      <a:pt x="797" y="339"/>
                    </a:lnTo>
                    <a:lnTo>
                      <a:pt x="777" y="160"/>
                    </a:lnTo>
                    <a:lnTo>
                      <a:pt x="7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47"/>
              <p:cNvSpPr/>
              <p:nvPr/>
            </p:nvSpPr>
            <p:spPr>
              <a:xfrm>
                <a:off x="6028200" y="3762150"/>
                <a:ext cx="238575" cy="204725"/>
              </a:xfrm>
              <a:custGeom>
                <a:rect b="b" l="l" r="r" t="t"/>
                <a:pathLst>
                  <a:path extrusionOk="0" h="8189" w="9543">
                    <a:moveTo>
                      <a:pt x="3825" y="1"/>
                    </a:moveTo>
                    <a:lnTo>
                      <a:pt x="3526" y="21"/>
                    </a:lnTo>
                    <a:lnTo>
                      <a:pt x="3208" y="80"/>
                    </a:lnTo>
                    <a:lnTo>
                      <a:pt x="2909" y="140"/>
                    </a:lnTo>
                    <a:lnTo>
                      <a:pt x="2610" y="260"/>
                    </a:lnTo>
                    <a:lnTo>
                      <a:pt x="2331" y="379"/>
                    </a:lnTo>
                    <a:lnTo>
                      <a:pt x="2072" y="539"/>
                    </a:lnTo>
                    <a:lnTo>
                      <a:pt x="1813" y="718"/>
                    </a:lnTo>
                    <a:lnTo>
                      <a:pt x="1614" y="897"/>
                    </a:lnTo>
                    <a:lnTo>
                      <a:pt x="1415" y="1116"/>
                    </a:lnTo>
                    <a:lnTo>
                      <a:pt x="1235" y="1335"/>
                    </a:lnTo>
                    <a:lnTo>
                      <a:pt x="1096" y="1594"/>
                    </a:lnTo>
                    <a:lnTo>
                      <a:pt x="957" y="1833"/>
                    </a:lnTo>
                    <a:lnTo>
                      <a:pt x="877" y="2092"/>
                    </a:lnTo>
                    <a:lnTo>
                      <a:pt x="797" y="2371"/>
                    </a:lnTo>
                    <a:lnTo>
                      <a:pt x="757" y="2650"/>
                    </a:lnTo>
                    <a:lnTo>
                      <a:pt x="737" y="2929"/>
                    </a:lnTo>
                    <a:lnTo>
                      <a:pt x="757" y="3228"/>
                    </a:lnTo>
                    <a:lnTo>
                      <a:pt x="817" y="3507"/>
                    </a:lnTo>
                    <a:lnTo>
                      <a:pt x="897" y="3786"/>
                    </a:lnTo>
                    <a:lnTo>
                      <a:pt x="777" y="3865"/>
                    </a:lnTo>
                    <a:lnTo>
                      <a:pt x="658" y="3945"/>
                    </a:lnTo>
                    <a:lnTo>
                      <a:pt x="538" y="4025"/>
                    </a:lnTo>
                    <a:lnTo>
                      <a:pt x="439" y="4124"/>
                    </a:lnTo>
                    <a:lnTo>
                      <a:pt x="339" y="4224"/>
                    </a:lnTo>
                    <a:lnTo>
                      <a:pt x="259" y="4343"/>
                    </a:lnTo>
                    <a:lnTo>
                      <a:pt x="180" y="4443"/>
                    </a:lnTo>
                    <a:lnTo>
                      <a:pt x="120" y="4563"/>
                    </a:lnTo>
                    <a:lnTo>
                      <a:pt x="80" y="4702"/>
                    </a:lnTo>
                    <a:lnTo>
                      <a:pt x="40" y="4822"/>
                    </a:lnTo>
                    <a:lnTo>
                      <a:pt x="20" y="4961"/>
                    </a:lnTo>
                    <a:lnTo>
                      <a:pt x="0" y="5100"/>
                    </a:lnTo>
                    <a:lnTo>
                      <a:pt x="0" y="5240"/>
                    </a:lnTo>
                    <a:lnTo>
                      <a:pt x="20" y="5379"/>
                    </a:lnTo>
                    <a:lnTo>
                      <a:pt x="40" y="5499"/>
                    </a:lnTo>
                    <a:lnTo>
                      <a:pt x="80" y="5638"/>
                    </a:lnTo>
                    <a:lnTo>
                      <a:pt x="140" y="5798"/>
                    </a:lnTo>
                    <a:lnTo>
                      <a:pt x="219" y="5937"/>
                    </a:lnTo>
                    <a:lnTo>
                      <a:pt x="299" y="6057"/>
                    </a:lnTo>
                    <a:lnTo>
                      <a:pt x="399" y="6176"/>
                    </a:lnTo>
                    <a:lnTo>
                      <a:pt x="518" y="6296"/>
                    </a:lnTo>
                    <a:lnTo>
                      <a:pt x="638" y="6395"/>
                    </a:lnTo>
                    <a:lnTo>
                      <a:pt x="777" y="6475"/>
                    </a:lnTo>
                    <a:lnTo>
                      <a:pt x="917" y="6555"/>
                    </a:lnTo>
                    <a:lnTo>
                      <a:pt x="1056" y="6614"/>
                    </a:lnTo>
                    <a:lnTo>
                      <a:pt x="1216" y="6654"/>
                    </a:lnTo>
                    <a:lnTo>
                      <a:pt x="1355" y="6694"/>
                    </a:lnTo>
                    <a:lnTo>
                      <a:pt x="1514" y="6714"/>
                    </a:lnTo>
                    <a:lnTo>
                      <a:pt x="1853" y="6714"/>
                    </a:lnTo>
                    <a:lnTo>
                      <a:pt x="2012" y="6674"/>
                    </a:lnTo>
                    <a:lnTo>
                      <a:pt x="2192" y="6634"/>
                    </a:lnTo>
                    <a:lnTo>
                      <a:pt x="2371" y="6575"/>
                    </a:lnTo>
                    <a:lnTo>
                      <a:pt x="2530" y="6495"/>
                    </a:lnTo>
                    <a:lnTo>
                      <a:pt x="2690" y="6395"/>
                    </a:lnTo>
                    <a:lnTo>
                      <a:pt x="2829" y="6296"/>
                    </a:lnTo>
                    <a:lnTo>
                      <a:pt x="2949" y="6156"/>
                    </a:lnTo>
                    <a:lnTo>
                      <a:pt x="3048" y="6037"/>
                    </a:lnTo>
                    <a:lnTo>
                      <a:pt x="3148" y="5877"/>
                    </a:lnTo>
                    <a:lnTo>
                      <a:pt x="3228" y="5738"/>
                    </a:lnTo>
                    <a:lnTo>
                      <a:pt x="3566" y="5778"/>
                    </a:lnTo>
                    <a:lnTo>
                      <a:pt x="3925" y="5798"/>
                    </a:lnTo>
                    <a:lnTo>
                      <a:pt x="4303" y="5758"/>
                    </a:lnTo>
                    <a:lnTo>
                      <a:pt x="4662" y="5698"/>
                    </a:lnTo>
                    <a:lnTo>
                      <a:pt x="4642" y="5917"/>
                    </a:lnTo>
                    <a:lnTo>
                      <a:pt x="4662" y="6156"/>
                    </a:lnTo>
                    <a:lnTo>
                      <a:pt x="4702" y="6395"/>
                    </a:lnTo>
                    <a:lnTo>
                      <a:pt x="4761" y="6614"/>
                    </a:lnTo>
                    <a:lnTo>
                      <a:pt x="4861" y="6834"/>
                    </a:lnTo>
                    <a:lnTo>
                      <a:pt x="4961" y="7033"/>
                    </a:lnTo>
                    <a:lnTo>
                      <a:pt x="5100" y="7232"/>
                    </a:lnTo>
                    <a:lnTo>
                      <a:pt x="5240" y="7411"/>
                    </a:lnTo>
                    <a:lnTo>
                      <a:pt x="5399" y="7571"/>
                    </a:lnTo>
                    <a:lnTo>
                      <a:pt x="5578" y="7710"/>
                    </a:lnTo>
                    <a:lnTo>
                      <a:pt x="5777" y="7830"/>
                    </a:lnTo>
                    <a:lnTo>
                      <a:pt x="5977" y="7929"/>
                    </a:lnTo>
                    <a:lnTo>
                      <a:pt x="6196" y="8029"/>
                    </a:lnTo>
                    <a:lnTo>
                      <a:pt x="6415" y="8089"/>
                    </a:lnTo>
                    <a:lnTo>
                      <a:pt x="6654" y="8148"/>
                    </a:lnTo>
                    <a:lnTo>
                      <a:pt x="6873" y="8168"/>
                    </a:lnTo>
                    <a:lnTo>
                      <a:pt x="7112" y="8188"/>
                    </a:lnTo>
                    <a:lnTo>
                      <a:pt x="7371" y="8168"/>
                    </a:lnTo>
                    <a:lnTo>
                      <a:pt x="7610" y="8128"/>
                    </a:lnTo>
                    <a:lnTo>
                      <a:pt x="7849" y="8069"/>
                    </a:lnTo>
                    <a:lnTo>
                      <a:pt x="8088" y="7989"/>
                    </a:lnTo>
                    <a:lnTo>
                      <a:pt x="8307" y="7889"/>
                    </a:lnTo>
                    <a:lnTo>
                      <a:pt x="8507" y="7770"/>
                    </a:lnTo>
                    <a:lnTo>
                      <a:pt x="8686" y="7630"/>
                    </a:lnTo>
                    <a:lnTo>
                      <a:pt x="8865" y="7491"/>
                    </a:lnTo>
                    <a:lnTo>
                      <a:pt x="9025" y="7312"/>
                    </a:lnTo>
                    <a:lnTo>
                      <a:pt x="9144" y="7132"/>
                    </a:lnTo>
                    <a:lnTo>
                      <a:pt x="9264" y="6953"/>
                    </a:lnTo>
                    <a:lnTo>
                      <a:pt x="9363" y="6754"/>
                    </a:lnTo>
                    <a:lnTo>
                      <a:pt x="9443" y="6535"/>
                    </a:lnTo>
                    <a:lnTo>
                      <a:pt x="9503" y="6336"/>
                    </a:lnTo>
                    <a:lnTo>
                      <a:pt x="9523" y="6116"/>
                    </a:lnTo>
                    <a:lnTo>
                      <a:pt x="9543" y="5897"/>
                    </a:lnTo>
                    <a:lnTo>
                      <a:pt x="9523" y="5658"/>
                    </a:lnTo>
                    <a:lnTo>
                      <a:pt x="9483" y="5439"/>
                    </a:lnTo>
                    <a:lnTo>
                      <a:pt x="9423" y="5220"/>
                    </a:lnTo>
                    <a:lnTo>
                      <a:pt x="9343" y="5021"/>
                    </a:lnTo>
                    <a:lnTo>
                      <a:pt x="9244" y="4861"/>
                    </a:lnTo>
                    <a:lnTo>
                      <a:pt x="9144" y="4682"/>
                    </a:lnTo>
                    <a:lnTo>
                      <a:pt x="9025" y="4523"/>
                    </a:lnTo>
                    <a:lnTo>
                      <a:pt x="8885" y="4383"/>
                    </a:lnTo>
                    <a:lnTo>
                      <a:pt x="8746" y="4244"/>
                    </a:lnTo>
                    <a:lnTo>
                      <a:pt x="8586" y="4124"/>
                    </a:lnTo>
                    <a:lnTo>
                      <a:pt x="8427" y="4025"/>
                    </a:lnTo>
                    <a:lnTo>
                      <a:pt x="8248" y="3925"/>
                    </a:lnTo>
                    <a:lnTo>
                      <a:pt x="8068" y="3845"/>
                    </a:lnTo>
                    <a:lnTo>
                      <a:pt x="7889" y="3766"/>
                    </a:lnTo>
                    <a:lnTo>
                      <a:pt x="7690" y="3726"/>
                    </a:lnTo>
                    <a:lnTo>
                      <a:pt x="7491" y="3686"/>
                    </a:lnTo>
                    <a:lnTo>
                      <a:pt x="7291" y="3666"/>
                    </a:lnTo>
                    <a:lnTo>
                      <a:pt x="7072" y="3646"/>
                    </a:lnTo>
                    <a:lnTo>
                      <a:pt x="6873" y="3666"/>
                    </a:lnTo>
                    <a:lnTo>
                      <a:pt x="6913" y="3467"/>
                    </a:lnTo>
                    <a:lnTo>
                      <a:pt x="6953" y="3268"/>
                    </a:lnTo>
                    <a:lnTo>
                      <a:pt x="6973" y="3049"/>
                    </a:lnTo>
                    <a:lnTo>
                      <a:pt x="6973" y="2849"/>
                    </a:lnTo>
                    <a:lnTo>
                      <a:pt x="6973" y="2630"/>
                    </a:lnTo>
                    <a:lnTo>
                      <a:pt x="6933" y="2431"/>
                    </a:lnTo>
                    <a:lnTo>
                      <a:pt x="6893" y="2212"/>
                    </a:lnTo>
                    <a:lnTo>
                      <a:pt x="6833" y="2013"/>
                    </a:lnTo>
                    <a:lnTo>
                      <a:pt x="6714" y="1734"/>
                    </a:lnTo>
                    <a:lnTo>
                      <a:pt x="6574" y="1475"/>
                    </a:lnTo>
                    <a:lnTo>
                      <a:pt x="6415" y="1236"/>
                    </a:lnTo>
                    <a:lnTo>
                      <a:pt x="6216" y="997"/>
                    </a:lnTo>
                    <a:lnTo>
                      <a:pt x="6016" y="798"/>
                    </a:lnTo>
                    <a:lnTo>
                      <a:pt x="5777" y="618"/>
                    </a:lnTo>
                    <a:lnTo>
                      <a:pt x="5538" y="459"/>
                    </a:lnTo>
                    <a:lnTo>
                      <a:pt x="5279" y="319"/>
                    </a:lnTo>
                    <a:lnTo>
                      <a:pt x="5001" y="200"/>
                    </a:lnTo>
                    <a:lnTo>
                      <a:pt x="4722" y="120"/>
                    </a:lnTo>
                    <a:lnTo>
                      <a:pt x="4423" y="60"/>
                    </a:lnTo>
                    <a:lnTo>
                      <a:pt x="4124" y="21"/>
                    </a:lnTo>
                    <a:lnTo>
                      <a:pt x="3825"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47"/>
              <p:cNvSpPr/>
              <p:nvPr/>
            </p:nvSpPr>
            <p:spPr>
              <a:xfrm>
                <a:off x="6028200" y="3762150"/>
                <a:ext cx="238575" cy="204725"/>
              </a:xfrm>
              <a:custGeom>
                <a:rect b="b" l="l" r="r" t="t"/>
                <a:pathLst>
                  <a:path extrusionOk="0" fill="none" h="8189" w="9543">
                    <a:moveTo>
                      <a:pt x="4761" y="6614"/>
                    </a:moveTo>
                    <a:lnTo>
                      <a:pt x="4761" y="6614"/>
                    </a:lnTo>
                    <a:lnTo>
                      <a:pt x="4702" y="6395"/>
                    </a:lnTo>
                    <a:lnTo>
                      <a:pt x="4662" y="6156"/>
                    </a:lnTo>
                    <a:lnTo>
                      <a:pt x="4642" y="5917"/>
                    </a:lnTo>
                    <a:lnTo>
                      <a:pt x="4662" y="5698"/>
                    </a:lnTo>
                    <a:lnTo>
                      <a:pt x="4662" y="5698"/>
                    </a:lnTo>
                    <a:lnTo>
                      <a:pt x="4303" y="5758"/>
                    </a:lnTo>
                    <a:lnTo>
                      <a:pt x="3925" y="5798"/>
                    </a:lnTo>
                    <a:lnTo>
                      <a:pt x="3566" y="5778"/>
                    </a:lnTo>
                    <a:lnTo>
                      <a:pt x="3228" y="5738"/>
                    </a:lnTo>
                    <a:lnTo>
                      <a:pt x="3228" y="5738"/>
                    </a:lnTo>
                    <a:lnTo>
                      <a:pt x="3148" y="5877"/>
                    </a:lnTo>
                    <a:lnTo>
                      <a:pt x="3048" y="6037"/>
                    </a:lnTo>
                    <a:lnTo>
                      <a:pt x="2949" y="6156"/>
                    </a:lnTo>
                    <a:lnTo>
                      <a:pt x="2829" y="6296"/>
                    </a:lnTo>
                    <a:lnTo>
                      <a:pt x="2690" y="6395"/>
                    </a:lnTo>
                    <a:lnTo>
                      <a:pt x="2530" y="6495"/>
                    </a:lnTo>
                    <a:lnTo>
                      <a:pt x="2371" y="6575"/>
                    </a:lnTo>
                    <a:lnTo>
                      <a:pt x="2192" y="6634"/>
                    </a:lnTo>
                    <a:lnTo>
                      <a:pt x="2192" y="6634"/>
                    </a:lnTo>
                    <a:lnTo>
                      <a:pt x="2012" y="6674"/>
                    </a:lnTo>
                    <a:lnTo>
                      <a:pt x="1853" y="6714"/>
                    </a:lnTo>
                    <a:lnTo>
                      <a:pt x="1694" y="6714"/>
                    </a:lnTo>
                    <a:lnTo>
                      <a:pt x="1514" y="6714"/>
                    </a:lnTo>
                    <a:lnTo>
                      <a:pt x="1355" y="6694"/>
                    </a:lnTo>
                    <a:lnTo>
                      <a:pt x="1216" y="6654"/>
                    </a:lnTo>
                    <a:lnTo>
                      <a:pt x="1056" y="6614"/>
                    </a:lnTo>
                    <a:lnTo>
                      <a:pt x="917" y="6555"/>
                    </a:lnTo>
                    <a:lnTo>
                      <a:pt x="777" y="6475"/>
                    </a:lnTo>
                    <a:lnTo>
                      <a:pt x="638" y="6395"/>
                    </a:lnTo>
                    <a:lnTo>
                      <a:pt x="518" y="6296"/>
                    </a:lnTo>
                    <a:lnTo>
                      <a:pt x="399" y="6176"/>
                    </a:lnTo>
                    <a:lnTo>
                      <a:pt x="299" y="6057"/>
                    </a:lnTo>
                    <a:lnTo>
                      <a:pt x="219" y="5937"/>
                    </a:lnTo>
                    <a:lnTo>
                      <a:pt x="140" y="5798"/>
                    </a:lnTo>
                    <a:lnTo>
                      <a:pt x="80" y="5638"/>
                    </a:lnTo>
                    <a:lnTo>
                      <a:pt x="80" y="5638"/>
                    </a:lnTo>
                    <a:lnTo>
                      <a:pt x="40" y="5499"/>
                    </a:lnTo>
                    <a:lnTo>
                      <a:pt x="20" y="5379"/>
                    </a:lnTo>
                    <a:lnTo>
                      <a:pt x="0" y="5240"/>
                    </a:lnTo>
                    <a:lnTo>
                      <a:pt x="0" y="5100"/>
                    </a:lnTo>
                    <a:lnTo>
                      <a:pt x="20" y="4961"/>
                    </a:lnTo>
                    <a:lnTo>
                      <a:pt x="40" y="4822"/>
                    </a:lnTo>
                    <a:lnTo>
                      <a:pt x="80" y="4702"/>
                    </a:lnTo>
                    <a:lnTo>
                      <a:pt x="120" y="4563"/>
                    </a:lnTo>
                    <a:lnTo>
                      <a:pt x="180" y="4443"/>
                    </a:lnTo>
                    <a:lnTo>
                      <a:pt x="259" y="4343"/>
                    </a:lnTo>
                    <a:lnTo>
                      <a:pt x="339" y="4224"/>
                    </a:lnTo>
                    <a:lnTo>
                      <a:pt x="439" y="4124"/>
                    </a:lnTo>
                    <a:lnTo>
                      <a:pt x="538" y="4025"/>
                    </a:lnTo>
                    <a:lnTo>
                      <a:pt x="658" y="3945"/>
                    </a:lnTo>
                    <a:lnTo>
                      <a:pt x="777" y="3865"/>
                    </a:lnTo>
                    <a:lnTo>
                      <a:pt x="897" y="3786"/>
                    </a:lnTo>
                    <a:lnTo>
                      <a:pt x="897" y="3786"/>
                    </a:lnTo>
                    <a:lnTo>
                      <a:pt x="817" y="3507"/>
                    </a:lnTo>
                    <a:lnTo>
                      <a:pt x="757" y="3228"/>
                    </a:lnTo>
                    <a:lnTo>
                      <a:pt x="737" y="2929"/>
                    </a:lnTo>
                    <a:lnTo>
                      <a:pt x="757" y="2650"/>
                    </a:lnTo>
                    <a:lnTo>
                      <a:pt x="797" y="2371"/>
                    </a:lnTo>
                    <a:lnTo>
                      <a:pt x="877" y="2092"/>
                    </a:lnTo>
                    <a:lnTo>
                      <a:pt x="957" y="1833"/>
                    </a:lnTo>
                    <a:lnTo>
                      <a:pt x="1096" y="1594"/>
                    </a:lnTo>
                    <a:lnTo>
                      <a:pt x="1235" y="1335"/>
                    </a:lnTo>
                    <a:lnTo>
                      <a:pt x="1415" y="1116"/>
                    </a:lnTo>
                    <a:lnTo>
                      <a:pt x="1614" y="897"/>
                    </a:lnTo>
                    <a:lnTo>
                      <a:pt x="1813" y="718"/>
                    </a:lnTo>
                    <a:lnTo>
                      <a:pt x="2072" y="539"/>
                    </a:lnTo>
                    <a:lnTo>
                      <a:pt x="2331" y="379"/>
                    </a:lnTo>
                    <a:lnTo>
                      <a:pt x="2610" y="260"/>
                    </a:lnTo>
                    <a:lnTo>
                      <a:pt x="2909" y="140"/>
                    </a:lnTo>
                    <a:lnTo>
                      <a:pt x="2909" y="140"/>
                    </a:lnTo>
                    <a:lnTo>
                      <a:pt x="3208" y="80"/>
                    </a:lnTo>
                    <a:lnTo>
                      <a:pt x="3526" y="21"/>
                    </a:lnTo>
                    <a:lnTo>
                      <a:pt x="3825" y="1"/>
                    </a:lnTo>
                    <a:lnTo>
                      <a:pt x="4124" y="21"/>
                    </a:lnTo>
                    <a:lnTo>
                      <a:pt x="4423" y="60"/>
                    </a:lnTo>
                    <a:lnTo>
                      <a:pt x="4722" y="120"/>
                    </a:lnTo>
                    <a:lnTo>
                      <a:pt x="5001" y="200"/>
                    </a:lnTo>
                    <a:lnTo>
                      <a:pt x="5279" y="319"/>
                    </a:lnTo>
                    <a:lnTo>
                      <a:pt x="5538" y="459"/>
                    </a:lnTo>
                    <a:lnTo>
                      <a:pt x="5777" y="618"/>
                    </a:lnTo>
                    <a:lnTo>
                      <a:pt x="6016" y="798"/>
                    </a:lnTo>
                    <a:lnTo>
                      <a:pt x="6216" y="997"/>
                    </a:lnTo>
                    <a:lnTo>
                      <a:pt x="6415" y="1236"/>
                    </a:lnTo>
                    <a:lnTo>
                      <a:pt x="6574" y="1475"/>
                    </a:lnTo>
                    <a:lnTo>
                      <a:pt x="6714" y="1734"/>
                    </a:lnTo>
                    <a:lnTo>
                      <a:pt x="6833" y="2013"/>
                    </a:lnTo>
                    <a:lnTo>
                      <a:pt x="6833" y="2013"/>
                    </a:lnTo>
                    <a:lnTo>
                      <a:pt x="6893" y="2212"/>
                    </a:lnTo>
                    <a:lnTo>
                      <a:pt x="6933" y="2431"/>
                    </a:lnTo>
                    <a:lnTo>
                      <a:pt x="6973" y="2630"/>
                    </a:lnTo>
                    <a:lnTo>
                      <a:pt x="6973" y="2849"/>
                    </a:lnTo>
                    <a:lnTo>
                      <a:pt x="6973" y="3049"/>
                    </a:lnTo>
                    <a:lnTo>
                      <a:pt x="6953" y="3268"/>
                    </a:lnTo>
                    <a:lnTo>
                      <a:pt x="6913" y="3467"/>
                    </a:lnTo>
                    <a:lnTo>
                      <a:pt x="6873" y="3666"/>
                    </a:lnTo>
                    <a:lnTo>
                      <a:pt x="6873" y="3666"/>
                    </a:lnTo>
                    <a:lnTo>
                      <a:pt x="7072" y="3646"/>
                    </a:lnTo>
                    <a:lnTo>
                      <a:pt x="7291" y="3666"/>
                    </a:lnTo>
                    <a:lnTo>
                      <a:pt x="7491" y="3686"/>
                    </a:lnTo>
                    <a:lnTo>
                      <a:pt x="7690" y="3726"/>
                    </a:lnTo>
                    <a:lnTo>
                      <a:pt x="7889" y="3766"/>
                    </a:lnTo>
                    <a:lnTo>
                      <a:pt x="8068" y="3845"/>
                    </a:lnTo>
                    <a:lnTo>
                      <a:pt x="8248" y="3925"/>
                    </a:lnTo>
                    <a:lnTo>
                      <a:pt x="8427" y="4025"/>
                    </a:lnTo>
                    <a:lnTo>
                      <a:pt x="8586" y="4124"/>
                    </a:lnTo>
                    <a:lnTo>
                      <a:pt x="8746" y="4244"/>
                    </a:lnTo>
                    <a:lnTo>
                      <a:pt x="8885" y="4383"/>
                    </a:lnTo>
                    <a:lnTo>
                      <a:pt x="9025" y="4523"/>
                    </a:lnTo>
                    <a:lnTo>
                      <a:pt x="9144" y="4682"/>
                    </a:lnTo>
                    <a:lnTo>
                      <a:pt x="9244" y="4861"/>
                    </a:lnTo>
                    <a:lnTo>
                      <a:pt x="9343" y="5021"/>
                    </a:lnTo>
                    <a:lnTo>
                      <a:pt x="9423" y="5220"/>
                    </a:lnTo>
                    <a:lnTo>
                      <a:pt x="9423" y="5220"/>
                    </a:lnTo>
                    <a:lnTo>
                      <a:pt x="9483" y="5439"/>
                    </a:lnTo>
                    <a:lnTo>
                      <a:pt x="9523" y="5658"/>
                    </a:lnTo>
                    <a:lnTo>
                      <a:pt x="9543" y="5897"/>
                    </a:lnTo>
                    <a:lnTo>
                      <a:pt x="9523" y="6116"/>
                    </a:lnTo>
                    <a:lnTo>
                      <a:pt x="9503" y="6336"/>
                    </a:lnTo>
                    <a:lnTo>
                      <a:pt x="9443" y="6535"/>
                    </a:lnTo>
                    <a:lnTo>
                      <a:pt x="9363" y="6754"/>
                    </a:lnTo>
                    <a:lnTo>
                      <a:pt x="9264" y="6953"/>
                    </a:lnTo>
                    <a:lnTo>
                      <a:pt x="9144" y="7132"/>
                    </a:lnTo>
                    <a:lnTo>
                      <a:pt x="9025" y="7312"/>
                    </a:lnTo>
                    <a:lnTo>
                      <a:pt x="8865" y="7491"/>
                    </a:lnTo>
                    <a:lnTo>
                      <a:pt x="8686" y="7630"/>
                    </a:lnTo>
                    <a:lnTo>
                      <a:pt x="8507" y="7770"/>
                    </a:lnTo>
                    <a:lnTo>
                      <a:pt x="8307" y="7889"/>
                    </a:lnTo>
                    <a:lnTo>
                      <a:pt x="8088" y="7989"/>
                    </a:lnTo>
                    <a:lnTo>
                      <a:pt x="7849" y="8069"/>
                    </a:lnTo>
                    <a:lnTo>
                      <a:pt x="7849" y="8069"/>
                    </a:lnTo>
                    <a:lnTo>
                      <a:pt x="7610" y="8128"/>
                    </a:lnTo>
                    <a:lnTo>
                      <a:pt x="7371" y="8168"/>
                    </a:lnTo>
                    <a:lnTo>
                      <a:pt x="7112" y="8188"/>
                    </a:lnTo>
                    <a:lnTo>
                      <a:pt x="6873" y="8168"/>
                    </a:lnTo>
                    <a:lnTo>
                      <a:pt x="6654" y="8148"/>
                    </a:lnTo>
                    <a:lnTo>
                      <a:pt x="6415" y="8089"/>
                    </a:lnTo>
                    <a:lnTo>
                      <a:pt x="6196" y="8029"/>
                    </a:lnTo>
                    <a:lnTo>
                      <a:pt x="5977" y="7929"/>
                    </a:lnTo>
                    <a:lnTo>
                      <a:pt x="5777" y="7830"/>
                    </a:lnTo>
                    <a:lnTo>
                      <a:pt x="5578" y="7710"/>
                    </a:lnTo>
                    <a:lnTo>
                      <a:pt x="5399" y="7571"/>
                    </a:lnTo>
                    <a:lnTo>
                      <a:pt x="5240" y="7411"/>
                    </a:lnTo>
                    <a:lnTo>
                      <a:pt x="5100" y="7232"/>
                    </a:lnTo>
                    <a:lnTo>
                      <a:pt x="4961" y="7033"/>
                    </a:lnTo>
                    <a:lnTo>
                      <a:pt x="4861" y="6834"/>
                    </a:lnTo>
                    <a:lnTo>
                      <a:pt x="4761" y="66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47"/>
              <p:cNvSpPr/>
              <p:nvPr/>
            </p:nvSpPr>
            <p:spPr>
              <a:xfrm>
                <a:off x="6192550" y="3907575"/>
                <a:ext cx="44350" cy="35400"/>
              </a:xfrm>
              <a:custGeom>
                <a:rect b="b" l="l" r="r" t="t"/>
                <a:pathLst>
                  <a:path extrusionOk="0" h="1416" w="1774">
                    <a:moveTo>
                      <a:pt x="1016" y="1"/>
                    </a:moveTo>
                    <a:lnTo>
                      <a:pt x="837" y="21"/>
                    </a:lnTo>
                    <a:lnTo>
                      <a:pt x="658" y="60"/>
                    </a:lnTo>
                    <a:lnTo>
                      <a:pt x="498" y="120"/>
                    </a:lnTo>
                    <a:lnTo>
                      <a:pt x="339" y="200"/>
                    </a:lnTo>
                    <a:lnTo>
                      <a:pt x="219" y="319"/>
                    </a:lnTo>
                    <a:lnTo>
                      <a:pt x="120" y="439"/>
                    </a:lnTo>
                    <a:lnTo>
                      <a:pt x="60" y="558"/>
                    </a:lnTo>
                    <a:lnTo>
                      <a:pt x="20" y="698"/>
                    </a:lnTo>
                    <a:lnTo>
                      <a:pt x="0" y="837"/>
                    </a:lnTo>
                    <a:lnTo>
                      <a:pt x="40" y="957"/>
                    </a:lnTo>
                    <a:lnTo>
                      <a:pt x="100" y="1096"/>
                    </a:lnTo>
                    <a:lnTo>
                      <a:pt x="180" y="1196"/>
                    </a:lnTo>
                    <a:lnTo>
                      <a:pt x="299" y="1276"/>
                    </a:lnTo>
                    <a:lnTo>
                      <a:pt x="439" y="1355"/>
                    </a:lnTo>
                    <a:lnTo>
                      <a:pt x="598" y="1395"/>
                    </a:lnTo>
                    <a:lnTo>
                      <a:pt x="757" y="1415"/>
                    </a:lnTo>
                    <a:lnTo>
                      <a:pt x="937" y="1395"/>
                    </a:lnTo>
                    <a:lnTo>
                      <a:pt x="1116" y="1355"/>
                    </a:lnTo>
                    <a:lnTo>
                      <a:pt x="1275" y="1296"/>
                    </a:lnTo>
                    <a:lnTo>
                      <a:pt x="1435" y="1196"/>
                    </a:lnTo>
                    <a:lnTo>
                      <a:pt x="1554" y="1096"/>
                    </a:lnTo>
                    <a:lnTo>
                      <a:pt x="1654" y="977"/>
                    </a:lnTo>
                    <a:lnTo>
                      <a:pt x="1713" y="857"/>
                    </a:lnTo>
                    <a:lnTo>
                      <a:pt x="1753" y="718"/>
                    </a:lnTo>
                    <a:lnTo>
                      <a:pt x="1773" y="578"/>
                    </a:lnTo>
                    <a:lnTo>
                      <a:pt x="1733" y="459"/>
                    </a:lnTo>
                    <a:lnTo>
                      <a:pt x="1674" y="319"/>
                    </a:lnTo>
                    <a:lnTo>
                      <a:pt x="1594" y="220"/>
                    </a:lnTo>
                    <a:lnTo>
                      <a:pt x="1474" y="140"/>
                    </a:lnTo>
                    <a:lnTo>
                      <a:pt x="1335" y="60"/>
                    </a:lnTo>
                    <a:lnTo>
                      <a:pt x="1176" y="21"/>
                    </a:lnTo>
                    <a:lnTo>
                      <a:pt x="1016"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47"/>
              <p:cNvSpPr/>
              <p:nvPr/>
            </p:nvSpPr>
            <p:spPr>
              <a:xfrm>
                <a:off x="6075500" y="3777600"/>
                <a:ext cx="110600" cy="88675"/>
              </a:xfrm>
              <a:custGeom>
                <a:rect b="b" l="l" r="r" t="t"/>
                <a:pathLst>
                  <a:path extrusionOk="0" h="3547" w="4424">
                    <a:moveTo>
                      <a:pt x="1993" y="0"/>
                    </a:moveTo>
                    <a:lnTo>
                      <a:pt x="1694" y="20"/>
                    </a:lnTo>
                    <a:lnTo>
                      <a:pt x="1395" y="60"/>
                    </a:lnTo>
                    <a:lnTo>
                      <a:pt x="1116" y="140"/>
                    </a:lnTo>
                    <a:lnTo>
                      <a:pt x="838" y="219"/>
                    </a:lnTo>
                    <a:lnTo>
                      <a:pt x="598" y="339"/>
                    </a:lnTo>
                    <a:lnTo>
                      <a:pt x="359" y="438"/>
                    </a:lnTo>
                    <a:lnTo>
                      <a:pt x="1" y="638"/>
                    </a:lnTo>
                    <a:lnTo>
                      <a:pt x="21" y="797"/>
                    </a:lnTo>
                    <a:lnTo>
                      <a:pt x="339"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208" y="319"/>
                    </a:lnTo>
                    <a:lnTo>
                      <a:pt x="3029" y="239"/>
                    </a:lnTo>
                    <a:lnTo>
                      <a:pt x="2869" y="160"/>
                    </a:lnTo>
                    <a:lnTo>
                      <a:pt x="2690" y="100"/>
                    </a:lnTo>
                    <a:lnTo>
                      <a:pt x="2511" y="60"/>
                    </a:lnTo>
                    <a:lnTo>
                      <a:pt x="2352" y="20"/>
                    </a:lnTo>
                    <a:lnTo>
                      <a:pt x="2172"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47"/>
              <p:cNvSpPr/>
              <p:nvPr/>
            </p:nvSpPr>
            <p:spPr>
              <a:xfrm>
                <a:off x="6075500" y="3777600"/>
                <a:ext cx="110600" cy="88675"/>
              </a:xfrm>
              <a:custGeom>
                <a:rect b="b" l="l" r="r" t="t"/>
                <a:pathLst>
                  <a:path extrusionOk="0" fill="none" h="3547" w="4424">
                    <a:moveTo>
                      <a:pt x="1993" y="0"/>
                    </a:moveTo>
                    <a:lnTo>
                      <a:pt x="1993" y="0"/>
                    </a:lnTo>
                    <a:lnTo>
                      <a:pt x="1694" y="20"/>
                    </a:lnTo>
                    <a:lnTo>
                      <a:pt x="1395" y="60"/>
                    </a:lnTo>
                    <a:lnTo>
                      <a:pt x="1116" y="140"/>
                    </a:lnTo>
                    <a:lnTo>
                      <a:pt x="838" y="219"/>
                    </a:lnTo>
                    <a:lnTo>
                      <a:pt x="598" y="339"/>
                    </a:lnTo>
                    <a:lnTo>
                      <a:pt x="359" y="438"/>
                    </a:lnTo>
                    <a:lnTo>
                      <a:pt x="1" y="638"/>
                    </a:lnTo>
                    <a:lnTo>
                      <a:pt x="1" y="638"/>
                    </a:lnTo>
                    <a:lnTo>
                      <a:pt x="21" y="797"/>
                    </a:lnTo>
                    <a:lnTo>
                      <a:pt x="21" y="797"/>
                    </a:lnTo>
                    <a:lnTo>
                      <a:pt x="339" y="757"/>
                    </a:lnTo>
                    <a:lnTo>
                      <a:pt x="658" y="757"/>
                    </a:lnTo>
                    <a:lnTo>
                      <a:pt x="658" y="757"/>
                    </a:lnTo>
                    <a:lnTo>
                      <a:pt x="897" y="757"/>
                    </a:lnTo>
                    <a:lnTo>
                      <a:pt x="1136" y="777"/>
                    </a:lnTo>
                    <a:lnTo>
                      <a:pt x="1375" y="817"/>
                    </a:lnTo>
                    <a:lnTo>
                      <a:pt x="1575" y="877"/>
                    </a:lnTo>
                    <a:lnTo>
                      <a:pt x="1794" y="937"/>
                    </a:lnTo>
                    <a:lnTo>
                      <a:pt x="1973" y="996"/>
                    </a:lnTo>
                    <a:lnTo>
                      <a:pt x="2152" y="1096"/>
                    </a:lnTo>
                    <a:lnTo>
                      <a:pt x="2332" y="1176"/>
                    </a:lnTo>
                    <a:lnTo>
                      <a:pt x="2491" y="1295"/>
                    </a:lnTo>
                    <a:lnTo>
                      <a:pt x="2630" y="1395"/>
                    </a:lnTo>
                    <a:lnTo>
                      <a:pt x="2909" y="1634"/>
                    </a:lnTo>
                    <a:lnTo>
                      <a:pt x="3128" y="1893"/>
                    </a:lnTo>
                    <a:lnTo>
                      <a:pt x="3328" y="2152"/>
                    </a:lnTo>
                    <a:lnTo>
                      <a:pt x="3487" y="2411"/>
                    </a:lnTo>
                    <a:lnTo>
                      <a:pt x="3626" y="2650"/>
                    </a:lnTo>
                    <a:lnTo>
                      <a:pt x="3726" y="2889"/>
                    </a:lnTo>
                    <a:lnTo>
                      <a:pt x="3806" y="3108"/>
                    </a:lnTo>
                    <a:lnTo>
                      <a:pt x="3905" y="3427"/>
                    </a:lnTo>
                    <a:lnTo>
                      <a:pt x="3945" y="3546"/>
                    </a:lnTo>
                    <a:lnTo>
                      <a:pt x="3945" y="3546"/>
                    </a:lnTo>
                    <a:lnTo>
                      <a:pt x="4025" y="3447"/>
                    </a:lnTo>
                    <a:lnTo>
                      <a:pt x="4105" y="3347"/>
                    </a:lnTo>
                    <a:lnTo>
                      <a:pt x="4184" y="3208"/>
                    </a:lnTo>
                    <a:lnTo>
                      <a:pt x="4264" y="3068"/>
                    </a:lnTo>
                    <a:lnTo>
                      <a:pt x="4324" y="2889"/>
                    </a:lnTo>
                    <a:lnTo>
                      <a:pt x="4364" y="2710"/>
                    </a:lnTo>
                    <a:lnTo>
                      <a:pt x="4403" y="2510"/>
                    </a:lnTo>
                    <a:lnTo>
                      <a:pt x="4423" y="2291"/>
                    </a:lnTo>
                    <a:lnTo>
                      <a:pt x="4423" y="2072"/>
                    </a:lnTo>
                    <a:lnTo>
                      <a:pt x="4383" y="1833"/>
                    </a:lnTo>
                    <a:lnTo>
                      <a:pt x="4304" y="1614"/>
                    </a:lnTo>
                    <a:lnTo>
                      <a:pt x="4204" y="1375"/>
                    </a:lnTo>
                    <a:lnTo>
                      <a:pt x="4065" y="1136"/>
                    </a:lnTo>
                    <a:lnTo>
                      <a:pt x="3885" y="897"/>
                    </a:lnTo>
                    <a:lnTo>
                      <a:pt x="3646" y="658"/>
                    </a:lnTo>
                    <a:lnTo>
                      <a:pt x="3367" y="438"/>
                    </a:lnTo>
                    <a:lnTo>
                      <a:pt x="3367" y="438"/>
                    </a:lnTo>
                    <a:lnTo>
                      <a:pt x="3208" y="319"/>
                    </a:lnTo>
                    <a:lnTo>
                      <a:pt x="3029" y="239"/>
                    </a:lnTo>
                    <a:lnTo>
                      <a:pt x="2869" y="160"/>
                    </a:lnTo>
                    <a:lnTo>
                      <a:pt x="2690" y="100"/>
                    </a:lnTo>
                    <a:lnTo>
                      <a:pt x="2511" y="60"/>
                    </a:lnTo>
                    <a:lnTo>
                      <a:pt x="2352" y="20"/>
                    </a:lnTo>
                    <a:lnTo>
                      <a:pt x="2172" y="0"/>
                    </a:lnTo>
                    <a:lnTo>
                      <a:pt x="199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47"/>
              <p:cNvSpPr/>
              <p:nvPr/>
            </p:nvSpPr>
            <p:spPr>
              <a:xfrm>
                <a:off x="6244825" y="3878700"/>
                <a:ext cx="203725" cy="233100"/>
              </a:xfrm>
              <a:custGeom>
                <a:rect b="b" l="l" r="r" t="t"/>
                <a:pathLst>
                  <a:path extrusionOk="0" h="9324" w="8149">
                    <a:moveTo>
                      <a:pt x="2152" y="0"/>
                    </a:moveTo>
                    <a:lnTo>
                      <a:pt x="1913" y="40"/>
                    </a:lnTo>
                    <a:lnTo>
                      <a:pt x="1694" y="100"/>
                    </a:lnTo>
                    <a:lnTo>
                      <a:pt x="1475" y="180"/>
                    </a:lnTo>
                    <a:lnTo>
                      <a:pt x="1256" y="279"/>
                    </a:lnTo>
                    <a:lnTo>
                      <a:pt x="1057" y="399"/>
                    </a:lnTo>
                    <a:lnTo>
                      <a:pt x="878" y="518"/>
                    </a:lnTo>
                    <a:lnTo>
                      <a:pt x="698" y="678"/>
                    </a:lnTo>
                    <a:lnTo>
                      <a:pt x="539" y="837"/>
                    </a:lnTo>
                    <a:lnTo>
                      <a:pt x="399" y="1016"/>
                    </a:lnTo>
                    <a:lnTo>
                      <a:pt x="280" y="1215"/>
                    </a:lnTo>
                    <a:lnTo>
                      <a:pt x="180" y="1415"/>
                    </a:lnTo>
                    <a:lnTo>
                      <a:pt x="101" y="1634"/>
                    </a:lnTo>
                    <a:lnTo>
                      <a:pt x="41" y="1833"/>
                    </a:lnTo>
                    <a:lnTo>
                      <a:pt x="1" y="2032"/>
                    </a:lnTo>
                    <a:lnTo>
                      <a:pt x="1" y="2211"/>
                    </a:lnTo>
                    <a:lnTo>
                      <a:pt x="1" y="2411"/>
                    </a:lnTo>
                    <a:lnTo>
                      <a:pt x="21" y="2590"/>
                    </a:lnTo>
                    <a:lnTo>
                      <a:pt x="61" y="2789"/>
                    </a:lnTo>
                    <a:lnTo>
                      <a:pt x="121" y="2968"/>
                    </a:lnTo>
                    <a:lnTo>
                      <a:pt x="200" y="3148"/>
                    </a:lnTo>
                    <a:lnTo>
                      <a:pt x="280" y="3307"/>
                    </a:lnTo>
                    <a:lnTo>
                      <a:pt x="379" y="3466"/>
                    </a:lnTo>
                    <a:lnTo>
                      <a:pt x="499" y="3626"/>
                    </a:lnTo>
                    <a:lnTo>
                      <a:pt x="619" y="3765"/>
                    </a:lnTo>
                    <a:lnTo>
                      <a:pt x="758" y="3905"/>
                    </a:lnTo>
                    <a:lnTo>
                      <a:pt x="917" y="4044"/>
                    </a:lnTo>
                    <a:lnTo>
                      <a:pt x="1097" y="4144"/>
                    </a:lnTo>
                    <a:lnTo>
                      <a:pt x="1276" y="4243"/>
                    </a:lnTo>
                    <a:lnTo>
                      <a:pt x="1097" y="4383"/>
                    </a:lnTo>
                    <a:lnTo>
                      <a:pt x="957" y="4542"/>
                    </a:lnTo>
                    <a:lnTo>
                      <a:pt x="818" y="4702"/>
                    </a:lnTo>
                    <a:lnTo>
                      <a:pt x="678" y="4861"/>
                    </a:lnTo>
                    <a:lnTo>
                      <a:pt x="579" y="5040"/>
                    </a:lnTo>
                    <a:lnTo>
                      <a:pt x="459" y="5239"/>
                    </a:lnTo>
                    <a:lnTo>
                      <a:pt x="379" y="5439"/>
                    </a:lnTo>
                    <a:lnTo>
                      <a:pt x="300" y="5638"/>
                    </a:lnTo>
                    <a:lnTo>
                      <a:pt x="240" y="5937"/>
                    </a:lnTo>
                    <a:lnTo>
                      <a:pt x="200" y="6216"/>
                    </a:lnTo>
                    <a:lnTo>
                      <a:pt x="180" y="6494"/>
                    </a:lnTo>
                    <a:lnTo>
                      <a:pt x="200" y="6793"/>
                    </a:lnTo>
                    <a:lnTo>
                      <a:pt x="260" y="7052"/>
                    </a:lnTo>
                    <a:lnTo>
                      <a:pt x="340" y="7331"/>
                    </a:lnTo>
                    <a:lnTo>
                      <a:pt x="439" y="7590"/>
                    </a:lnTo>
                    <a:lnTo>
                      <a:pt x="579" y="7829"/>
                    </a:lnTo>
                    <a:lnTo>
                      <a:pt x="738" y="8068"/>
                    </a:lnTo>
                    <a:lnTo>
                      <a:pt x="917" y="8287"/>
                    </a:lnTo>
                    <a:lnTo>
                      <a:pt x="1117" y="8507"/>
                    </a:lnTo>
                    <a:lnTo>
                      <a:pt x="1336" y="8686"/>
                    </a:lnTo>
                    <a:lnTo>
                      <a:pt x="1595" y="8865"/>
                    </a:lnTo>
                    <a:lnTo>
                      <a:pt x="1854" y="9005"/>
                    </a:lnTo>
                    <a:lnTo>
                      <a:pt x="2133" y="9124"/>
                    </a:lnTo>
                    <a:lnTo>
                      <a:pt x="2431" y="9224"/>
                    </a:lnTo>
                    <a:lnTo>
                      <a:pt x="2750" y="9283"/>
                    </a:lnTo>
                    <a:lnTo>
                      <a:pt x="3069" y="9323"/>
                    </a:lnTo>
                    <a:lnTo>
                      <a:pt x="3368" y="9323"/>
                    </a:lnTo>
                    <a:lnTo>
                      <a:pt x="3666" y="9303"/>
                    </a:lnTo>
                    <a:lnTo>
                      <a:pt x="3965" y="9264"/>
                    </a:lnTo>
                    <a:lnTo>
                      <a:pt x="4264" y="9184"/>
                    </a:lnTo>
                    <a:lnTo>
                      <a:pt x="4543" y="9084"/>
                    </a:lnTo>
                    <a:lnTo>
                      <a:pt x="4802" y="8965"/>
                    </a:lnTo>
                    <a:lnTo>
                      <a:pt x="5061" y="8825"/>
                    </a:lnTo>
                    <a:lnTo>
                      <a:pt x="5300" y="8646"/>
                    </a:lnTo>
                    <a:lnTo>
                      <a:pt x="5519" y="8467"/>
                    </a:lnTo>
                    <a:lnTo>
                      <a:pt x="5718" y="8248"/>
                    </a:lnTo>
                    <a:lnTo>
                      <a:pt x="5898" y="8028"/>
                    </a:lnTo>
                    <a:lnTo>
                      <a:pt x="6057" y="7789"/>
                    </a:lnTo>
                    <a:lnTo>
                      <a:pt x="6196" y="7510"/>
                    </a:lnTo>
                    <a:lnTo>
                      <a:pt x="6296" y="7232"/>
                    </a:lnTo>
                    <a:lnTo>
                      <a:pt x="6435" y="7251"/>
                    </a:lnTo>
                    <a:lnTo>
                      <a:pt x="6595" y="7251"/>
                    </a:lnTo>
                    <a:lnTo>
                      <a:pt x="6734" y="7232"/>
                    </a:lnTo>
                    <a:lnTo>
                      <a:pt x="6874" y="7212"/>
                    </a:lnTo>
                    <a:lnTo>
                      <a:pt x="7153" y="7112"/>
                    </a:lnTo>
                    <a:lnTo>
                      <a:pt x="7412" y="6993"/>
                    </a:lnTo>
                    <a:lnTo>
                      <a:pt x="7631" y="6833"/>
                    </a:lnTo>
                    <a:lnTo>
                      <a:pt x="7730" y="6734"/>
                    </a:lnTo>
                    <a:lnTo>
                      <a:pt x="7830" y="6614"/>
                    </a:lnTo>
                    <a:lnTo>
                      <a:pt x="7910" y="6514"/>
                    </a:lnTo>
                    <a:lnTo>
                      <a:pt x="7989" y="6395"/>
                    </a:lnTo>
                    <a:lnTo>
                      <a:pt x="8049" y="6255"/>
                    </a:lnTo>
                    <a:lnTo>
                      <a:pt x="8089" y="6136"/>
                    </a:lnTo>
                    <a:lnTo>
                      <a:pt x="8129" y="5977"/>
                    </a:lnTo>
                    <a:lnTo>
                      <a:pt x="8149" y="5817"/>
                    </a:lnTo>
                    <a:lnTo>
                      <a:pt x="8149" y="5658"/>
                    </a:lnTo>
                    <a:lnTo>
                      <a:pt x="8149" y="5518"/>
                    </a:lnTo>
                    <a:lnTo>
                      <a:pt x="8109" y="5359"/>
                    </a:lnTo>
                    <a:lnTo>
                      <a:pt x="8069" y="5220"/>
                    </a:lnTo>
                    <a:lnTo>
                      <a:pt x="8009" y="5080"/>
                    </a:lnTo>
                    <a:lnTo>
                      <a:pt x="7949" y="4941"/>
                    </a:lnTo>
                    <a:lnTo>
                      <a:pt x="7870" y="4821"/>
                    </a:lnTo>
                    <a:lnTo>
                      <a:pt x="7770" y="4702"/>
                    </a:lnTo>
                    <a:lnTo>
                      <a:pt x="7651" y="4582"/>
                    </a:lnTo>
                    <a:lnTo>
                      <a:pt x="7531" y="4482"/>
                    </a:lnTo>
                    <a:lnTo>
                      <a:pt x="7412" y="4403"/>
                    </a:lnTo>
                    <a:lnTo>
                      <a:pt x="7252" y="4323"/>
                    </a:lnTo>
                    <a:lnTo>
                      <a:pt x="7113" y="4263"/>
                    </a:lnTo>
                    <a:lnTo>
                      <a:pt x="6953" y="4204"/>
                    </a:lnTo>
                    <a:lnTo>
                      <a:pt x="6754" y="4164"/>
                    </a:lnTo>
                    <a:lnTo>
                      <a:pt x="6575" y="4144"/>
                    </a:lnTo>
                    <a:lnTo>
                      <a:pt x="6376" y="4144"/>
                    </a:lnTo>
                    <a:lnTo>
                      <a:pt x="6196" y="4164"/>
                    </a:lnTo>
                    <a:lnTo>
                      <a:pt x="6017" y="4204"/>
                    </a:lnTo>
                    <a:lnTo>
                      <a:pt x="5858" y="4263"/>
                    </a:lnTo>
                    <a:lnTo>
                      <a:pt x="5698" y="4343"/>
                    </a:lnTo>
                    <a:lnTo>
                      <a:pt x="5539" y="4423"/>
                    </a:lnTo>
                    <a:lnTo>
                      <a:pt x="5280" y="4204"/>
                    </a:lnTo>
                    <a:lnTo>
                      <a:pt x="4981" y="4004"/>
                    </a:lnTo>
                    <a:lnTo>
                      <a:pt x="4663" y="3845"/>
                    </a:lnTo>
                    <a:lnTo>
                      <a:pt x="4324" y="3706"/>
                    </a:lnTo>
                    <a:lnTo>
                      <a:pt x="4463" y="3526"/>
                    </a:lnTo>
                    <a:lnTo>
                      <a:pt x="4603" y="3327"/>
                    </a:lnTo>
                    <a:lnTo>
                      <a:pt x="4702" y="3108"/>
                    </a:lnTo>
                    <a:lnTo>
                      <a:pt x="4782" y="2889"/>
                    </a:lnTo>
                    <a:lnTo>
                      <a:pt x="4842" y="2650"/>
                    </a:lnTo>
                    <a:lnTo>
                      <a:pt x="4882" y="2431"/>
                    </a:lnTo>
                    <a:lnTo>
                      <a:pt x="4882" y="2211"/>
                    </a:lnTo>
                    <a:lnTo>
                      <a:pt x="4862" y="1992"/>
                    </a:lnTo>
                    <a:lnTo>
                      <a:pt x="4822" y="1773"/>
                    </a:lnTo>
                    <a:lnTo>
                      <a:pt x="4762" y="1554"/>
                    </a:lnTo>
                    <a:lnTo>
                      <a:pt x="4682" y="1355"/>
                    </a:lnTo>
                    <a:lnTo>
                      <a:pt x="4583" y="1156"/>
                    </a:lnTo>
                    <a:lnTo>
                      <a:pt x="4463" y="976"/>
                    </a:lnTo>
                    <a:lnTo>
                      <a:pt x="4304" y="797"/>
                    </a:lnTo>
                    <a:lnTo>
                      <a:pt x="4145" y="638"/>
                    </a:lnTo>
                    <a:lnTo>
                      <a:pt x="3985" y="498"/>
                    </a:lnTo>
                    <a:lnTo>
                      <a:pt x="3786" y="359"/>
                    </a:lnTo>
                    <a:lnTo>
                      <a:pt x="3567" y="259"/>
                    </a:lnTo>
                    <a:lnTo>
                      <a:pt x="3348" y="160"/>
                    </a:lnTo>
                    <a:lnTo>
                      <a:pt x="3109" y="80"/>
                    </a:lnTo>
                    <a:lnTo>
                      <a:pt x="2870" y="20"/>
                    </a:lnTo>
                    <a:lnTo>
                      <a:pt x="2631"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47"/>
              <p:cNvSpPr/>
              <p:nvPr/>
            </p:nvSpPr>
            <p:spPr>
              <a:xfrm>
                <a:off x="6244825" y="3878700"/>
                <a:ext cx="203725" cy="233100"/>
              </a:xfrm>
              <a:custGeom>
                <a:rect b="b" l="l" r="r" t="t"/>
                <a:pathLst>
                  <a:path extrusionOk="0" fill="none" h="9324" w="8149">
                    <a:moveTo>
                      <a:pt x="4782" y="2889"/>
                    </a:moveTo>
                    <a:lnTo>
                      <a:pt x="4782" y="2889"/>
                    </a:lnTo>
                    <a:lnTo>
                      <a:pt x="4702" y="3108"/>
                    </a:lnTo>
                    <a:lnTo>
                      <a:pt x="4603" y="3327"/>
                    </a:lnTo>
                    <a:lnTo>
                      <a:pt x="4463" y="3526"/>
                    </a:lnTo>
                    <a:lnTo>
                      <a:pt x="4324" y="3706"/>
                    </a:lnTo>
                    <a:lnTo>
                      <a:pt x="4324" y="3706"/>
                    </a:lnTo>
                    <a:lnTo>
                      <a:pt x="4663" y="3845"/>
                    </a:lnTo>
                    <a:lnTo>
                      <a:pt x="4981" y="4004"/>
                    </a:lnTo>
                    <a:lnTo>
                      <a:pt x="5280" y="4204"/>
                    </a:lnTo>
                    <a:lnTo>
                      <a:pt x="5539" y="4423"/>
                    </a:lnTo>
                    <a:lnTo>
                      <a:pt x="5539" y="4423"/>
                    </a:lnTo>
                    <a:lnTo>
                      <a:pt x="5698" y="4343"/>
                    </a:lnTo>
                    <a:lnTo>
                      <a:pt x="5858" y="4263"/>
                    </a:lnTo>
                    <a:lnTo>
                      <a:pt x="6017" y="4204"/>
                    </a:lnTo>
                    <a:lnTo>
                      <a:pt x="6196" y="4164"/>
                    </a:lnTo>
                    <a:lnTo>
                      <a:pt x="6376" y="4144"/>
                    </a:lnTo>
                    <a:lnTo>
                      <a:pt x="6575" y="4144"/>
                    </a:lnTo>
                    <a:lnTo>
                      <a:pt x="6754" y="4164"/>
                    </a:lnTo>
                    <a:lnTo>
                      <a:pt x="6953" y="4204"/>
                    </a:lnTo>
                    <a:lnTo>
                      <a:pt x="6953" y="4204"/>
                    </a:lnTo>
                    <a:lnTo>
                      <a:pt x="7113" y="4263"/>
                    </a:lnTo>
                    <a:lnTo>
                      <a:pt x="7252" y="4323"/>
                    </a:lnTo>
                    <a:lnTo>
                      <a:pt x="7412" y="4403"/>
                    </a:lnTo>
                    <a:lnTo>
                      <a:pt x="7531" y="4482"/>
                    </a:lnTo>
                    <a:lnTo>
                      <a:pt x="7651" y="4582"/>
                    </a:lnTo>
                    <a:lnTo>
                      <a:pt x="7770" y="4702"/>
                    </a:lnTo>
                    <a:lnTo>
                      <a:pt x="7870" y="4821"/>
                    </a:lnTo>
                    <a:lnTo>
                      <a:pt x="7949" y="4941"/>
                    </a:lnTo>
                    <a:lnTo>
                      <a:pt x="8009" y="5080"/>
                    </a:lnTo>
                    <a:lnTo>
                      <a:pt x="8069" y="5220"/>
                    </a:lnTo>
                    <a:lnTo>
                      <a:pt x="8109" y="5359"/>
                    </a:lnTo>
                    <a:lnTo>
                      <a:pt x="8149" y="5518"/>
                    </a:lnTo>
                    <a:lnTo>
                      <a:pt x="8149" y="5658"/>
                    </a:lnTo>
                    <a:lnTo>
                      <a:pt x="8149" y="5817"/>
                    </a:lnTo>
                    <a:lnTo>
                      <a:pt x="8129" y="5977"/>
                    </a:lnTo>
                    <a:lnTo>
                      <a:pt x="8089" y="6136"/>
                    </a:lnTo>
                    <a:lnTo>
                      <a:pt x="8089" y="6136"/>
                    </a:lnTo>
                    <a:lnTo>
                      <a:pt x="8049" y="6255"/>
                    </a:lnTo>
                    <a:lnTo>
                      <a:pt x="7989" y="6395"/>
                    </a:lnTo>
                    <a:lnTo>
                      <a:pt x="7910" y="6514"/>
                    </a:lnTo>
                    <a:lnTo>
                      <a:pt x="7830" y="6614"/>
                    </a:lnTo>
                    <a:lnTo>
                      <a:pt x="7730" y="6734"/>
                    </a:lnTo>
                    <a:lnTo>
                      <a:pt x="7631" y="6833"/>
                    </a:lnTo>
                    <a:lnTo>
                      <a:pt x="7412" y="6993"/>
                    </a:lnTo>
                    <a:lnTo>
                      <a:pt x="7153" y="7112"/>
                    </a:lnTo>
                    <a:lnTo>
                      <a:pt x="6874" y="7212"/>
                    </a:lnTo>
                    <a:lnTo>
                      <a:pt x="6734" y="7232"/>
                    </a:lnTo>
                    <a:lnTo>
                      <a:pt x="6595" y="7251"/>
                    </a:lnTo>
                    <a:lnTo>
                      <a:pt x="6435" y="7251"/>
                    </a:lnTo>
                    <a:lnTo>
                      <a:pt x="6296" y="7232"/>
                    </a:lnTo>
                    <a:lnTo>
                      <a:pt x="6296" y="7232"/>
                    </a:lnTo>
                    <a:lnTo>
                      <a:pt x="6196" y="7510"/>
                    </a:lnTo>
                    <a:lnTo>
                      <a:pt x="6057" y="7789"/>
                    </a:lnTo>
                    <a:lnTo>
                      <a:pt x="5898" y="8028"/>
                    </a:lnTo>
                    <a:lnTo>
                      <a:pt x="5718" y="8248"/>
                    </a:lnTo>
                    <a:lnTo>
                      <a:pt x="5519" y="8467"/>
                    </a:lnTo>
                    <a:lnTo>
                      <a:pt x="5300" y="8646"/>
                    </a:lnTo>
                    <a:lnTo>
                      <a:pt x="5061" y="8825"/>
                    </a:lnTo>
                    <a:lnTo>
                      <a:pt x="4802" y="8965"/>
                    </a:lnTo>
                    <a:lnTo>
                      <a:pt x="4543" y="9084"/>
                    </a:lnTo>
                    <a:lnTo>
                      <a:pt x="4264" y="9184"/>
                    </a:lnTo>
                    <a:lnTo>
                      <a:pt x="3965" y="9264"/>
                    </a:lnTo>
                    <a:lnTo>
                      <a:pt x="3666" y="9303"/>
                    </a:lnTo>
                    <a:lnTo>
                      <a:pt x="3368" y="9323"/>
                    </a:lnTo>
                    <a:lnTo>
                      <a:pt x="3069" y="9323"/>
                    </a:lnTo>
                    <a:lnTo>
                      <a:pt x="2750" y="9283"/>
                    </a:lnTo>
                    <a:lnTo>
                      <a:pt x="2431" y="9224"/>
                    </a:lnTo>
                    <a:lnTo>
                      <a:pt x="2431" y="9224"/>
                    </a:lnTo>
                    <a:lnTo>
                      <a:pt x="2133" y="9124"/>
                    </a:lnTo>
                    <a:lnTo>
                      <a:pt x="1854" y="9005"/>
                    </a:lnTo>
                    <a:lnTo>
                      <a:pt x="1595" y="8865"/>
                    </a:lnTo>
                    <a:lnTo>
                      <a:pt x="1336" y="8686"/>
                    </a:lnTo>
                    <a:lnTo>
                      <a:pt x="1117" y="8507"/>
                    </a:lnTo>
                    <a:lnTo>
                      <a:pt x="917" y="8287"/>
                    </a:lnTo>
                    <a:lnTo>
                      <a:pt x="738" y="8068"/>
                    </a:lnTo>
                    <a:lnTo>
                      <a:pt x="579" y="7829"/>
                    </a:lnTo>
                    <a:lnTo>
                      <a:pt x="439" y="7590"/>
                    </a:lnTo>
                    <a:lnTo>
                      <a:pt x="340" y="7331"/>
                    </a:lnTo>
                    <a:lnTo>
                      <a:pt x="260" y="7052"/>
                    </a:lnTo>
                    <a:lnTo>
                      <a:pt x="200" y="6793"/>
                    </a:lnTo>
                    <a:lnTo>
                      <a:pt x="180" y="6494"/>
                    </a:lnTo>
                    <a:lnTo>
                      <a:pt x="200" y="6216"/>
                    </a:lnTo>
                    <a:lnTo>
                      <a:pt x="240" y="5937"/>
                    </a:lnTo>
                    <a:lnTo>
                      <a:pt x="300" y="5638"/>
                    </a:lnTo>
                    <a:lnTo>
                      <a:pt x="300" y="5638"/>
                    </a:lnTo>
                    <a:lnTo>
                      <a:pt x="379" y="5439"/>
                    </a:lnTo>
                    <a:lnTo>
                      <a:pt x="459" y="5239"/>
                    </a:lnTo>
                    <a:lnTo>
                      <a:pt x="579" y="5040"/>
                    </a:lnTo>
                    <a:lnTo>
                      <a:pt x="678" y="4861"/>
                    </a:lnTo>
                    <a:lnTo>
                      <a:pt x="818" y="4702"/>
                    </a:lnTo>
                    <a:lnTo>
                      <a:pt x="957" y="4542"/>
                    </a:lnTo>
                    <a:lnTo>
                      <a:pt x="1097" y="4383"/>
                    </a:lnTo>
                    <a:lnTo>
                      <a:pt x="1276" y="4243"/>
                    </a:lnTo>
                    <a:lnTo>
                      <a:pt x="1276" y="4243"/>
                    </a:lnTo>
                    <a:lnTo>
                      <a:pt x="1097" y="4144"/>
                    </a:lnTo>
                    <a:lnTo>
                      <a:pt x="917" y="4044"/>
                    </a:lnTo>
                    <a:lnTo>
                      <a:pt x="758" y="3905"/>
                    </a:lnTo>
                    <a:lnTo>
                      <a:pt x="619" y="3765"/>
                    </a:lnTo>
                    <a:lnTo>
                      <a:pt x="499" y="3626"/>
                    </a:lnTo>
                    <a:lnTo>
                      <a:pt x="379" y="3466"/>
                    </a:lnTo>
                    <a:lnTo>
                      <a:pt x="280" y="3307"/>
                    </a:lnTo>
                    <a:lnTo>
                      <a:pt x="200" y="3148"/>
                    </a:lnTo>
                    <a:lnTo>
                      <a:pt x="121" y="2968"/>
                    </a:lnTo>
                    <a:lnTo>
                      <a:pt x="61" y="2789"/>
                    </a:lnTo>
                    <a:lnTo>
                      <a:pt x="21" y="2590"/>
                    </a:lnTo>
                    <a:lnTo>
                      <a:pt x="1" y="2411"/>
                    </a:lnTo>
                    <a:lnTo>
                      <a:pt x="1" y="2211"/>
                    </a:lnTo>
                    <a:lnTo>
                      <a:pt x="1" y="2032"/>
                    </a:lnTo>
                    <a:lnTo>
                      <a:pt x="41" y="1833"/>
                    </a:lnTo>
                    <a:lnTo>
                      <a:pt x="101" y="1634"/>
                    </a:lnTo>
                    <a:lnTo>
                      <a:pt x="101" y="1634"/>
                    </a:lnTo>
                    <a:lnTo>
                      <a:pt x="180" y="1415"/>
                    </a:lnTo>
                    <a:lnTo>
                      <a:pt x="280" y="1215"/>
                    </a:lnTo>
                    <a:lnTo>
                      <a:pt x="399" y="1016"/>
                    </a:lnTo>
                    <a:lnTo>
                      <a:pt x="539" y="837"/>
                    </a:lnTo>
                    <a:lnTo>
                      <a:pt x="698" y="678"/>
                    </a:lnTo>
                    <a:lnTo>
                      <a:pt x="878" y="518"/>
                    </a:lnTo>
                    <a:lnTo>
                      <a:pt x="1057" y="399"/>
                    </a:lnTo>
                    <a:lnTo>
                      <a:pt x="1256" y="279"/>
                    </a:lnTo>
                    <a:lnTo>
                      <a:pt x="1475" y="180"/>
                    </a:lnTo>
                    <a:lnTo>
                      <a:pt x="1694" y="100"/>
                    </a:lnTo>
                    <a:lnTo>
                      <a:pt x="1913" y="40"/>
                    </a:lnTo>
                    <a:lnTo>
                      <a:pt x="2152" y="0"/>
                    </a:lnTo>
                    <a:lnTo>
                      <a:pt x="2392" y="0"/>
                    </a:lnTo>
                    <a:lnTo>
                      <a:pt x="2631" y="0"/>
                    </a:lnTo>
                    <a:lnTo>
                      <a:pt x="2870" y="20"/>
                    </a:lnTo>
                    <a:lnTo>
                      <a:pt x="3109" y="80"/>
                    </a:lnTo>
                    <a:lnTo>
                      <a:pt x="3109" y="80"/>
                    </a:lnTo>
                    <a:lnTo>
                      <a:pt x="3348" y="160"/>
                    </a:lnTo>
                    <a:lnTo>
                      <a:pt x="3567" y="259"/>
                    </a:lnTo>
                    <a:lnTo>
                      <a:pt x="3786" y="359"/>
                    </a:lnTo>
                    <a:lnTo>
                      <a:pt x="3985" y="498"/>
                    </a:lnTo>
                    <a:lnTo>
                      <a:pt x="4145" y="638"/>
                    </a:lnTo>
                    <a:lnTo>
                      <a:pt x="4304" y="797"/>
                    </a:lnTo>
                    <a:lnTo>
                      <a:pt x="4463" y="976"/>
                    </a:lnTo>
                    <a:lnTo>
                      <a:pt x="4583" y="1156"/>
                    </a:lnTo>
                    <a:lnTo>
                      <a:pt x="4682" y="1355"/>
                    </a:lnTo>
                    <a:lnTo>
                      <a:pt x="4762" y="1554"/>
                    </a:lnTo>
                    <a:lnTo>
                      <a:pt x="4822" y="1773"/>
                    </a:lnTo>
                    <a:lnTo>
                      <a:pt x="4862" y="1992"/>
                    </a:lnTo>
                    <a:lnTo>
                      <a:pt x="4882" y="2211"/>
                    </a:lnTo>
                    <a:lnTo>
                      <a:pt x="4882" y="2431"/>
                    </a:lnTo>
                    <a:lnTo>
                      <a:pt x="4842" y="2650"/>
                    </a:lnTo>
                    <a:lnTo>
                      <a:pt x="4782"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47"/>
              <p:cNvSpPr/>
              <p:nvPr/>
            </p:nvSpPr>
            <p:spPr>
              <a:xfrm>
                <a:off x="6285175" y="3900600"/>
                <a:ext cx="44350" cy="34400"/>
              </a:xfrm>
              <a:custGeom>
                <a:rect b="b" l="l" r="r" t="t"/>
                <a:pathLst>
                  <a:path extrusionOk="0" h="1376" w="1774">
                    <a:moveTo>
                      <a:pt x="738" y="1"/>
                    </a:moveTo>
                    <a:lnTo>
                      <a:pt x="578" y="21"/>
                    </a:lnTo>
                    <a:lnTo>
                      <a:pt x="419" y="61"/>
                    </a:lnTo>
                    <a:lnTo>
                      <a:pt x="279" y="140"/>
                    </a:lnTo>
                    <a:lnTo>
                      <a:pt x="160" y="220"/>
                    </a:lnTo>
                    <a:lnTo>
                      <a:pt x="80" y="339"/>
                    </a:lnTo>
                    <a:lnTo>
                      <a:pt x="21" y="459"/>
                    </a:lnTo>
                    <a:lnTo>
                      <a:pt x="1" y="598"/>
                    </a:lnTo>
                    <a:lnTo>
                      <a:pt x="21" y="738"/>
                    </a:lnTo>
                    <a:lnTo>
                      <a:pt x="60" y="857"/>
                    </a:lnTo>
                    <a:lnTo>
                      <a:pt x="140" y="997"/>
                    </a:lnTo>
                    <a:lnTo>
                      <a:pt x="240" y="1096"/>
                    </a:lnTo>
                    <a:lnTo>
                      <a:pt x="359" y="1196"/>
                    </a:lnTo>
                    <a:lnTo>
                      <a:pt x="519" y="1276"/>
                    </a:lnTo>
                    <a:lnTo>
                      <a:pt x="678" y="1335"/>
                    </a:lnTo>
                    <a:lnTo>
                      <a:pt x="857" y="1375"/>
                    </a:lnTo>
                    <a:lnTo>
                      <a:pt x="1036" y="1375"/>
                    </a:lnTo>
                    <a:lnTo>
                      <a:pt x="1196" y="1355"/>
                    </a:lnTo>
                    <a:lnTo>
                      <a:pt x="1355" y="1316"/>
                    </a:lnTo>
                    <a:lnTo>
                      <a:pt x="1495" y="1256"/>
                    </a:lnTo>
                    <a:lnTo>
                      <a:pt x="1594" y="1156"/>
                    </a:lnTo>
                    <a:lnTo>
                      <a:pt x="1694" y="1037"/>
                    </a:lnTo>
                    <a:lnTo>
                      <a:pt x="1754" y="917"/>
                    </a:lnTo>
                    <a:lnTo>
                      <a:pt x="1774" y="778"/>
                    </a:lnTo>
                    <a:lnTo>
                      <a:pt x="1754" y="638"/>
                    </a:lnTo>
                    <a:lnTo>
                      <a:pt x="1714" y="519"/>
                    </a:lnTo>
                    <a:lnTo>
                      <a:pt x="1634" y="379"/>
                    </a:lnTo>
                    <a:lnTo>
                      <a:pt x="1535" y="280"/>
                    </a:lnTo>
                    <a:lnTo>
                      <a:pt x="1415" y="180"/>
                    </a:lnTo>
                    <a:lnTo>
                      <a:pt x="1256" y="100"/>
                    </a:lnTo>
                    <a:lnTo>
                      <a:pt x="1096" y="41"/>
                    </a:lnTo>
                    <a:lnTo>
                      <a:pt x="91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47"/>
              <p:cNvSpPr/>
              <p:nvPr/>
            </p:nvSpPr>
            <p:spPr>
              <a:xfrm>
                <a:off x="6271225" y="4008175"/>
                <a:ext cx="35400" cy="63775"/>
              </a:xfrm>
              <a:custGeom>
                <a:rect b="b" l="l" r="r" t="t"/>
                <a:pathLst>
                  <a:path extrusionOk="0" h="2551" w="1416">
                    <a:moveTo>
                      <a:pt x="1116" y="1"/>
                    </a:moveTo>
                    <a:lnTo>
                      <a:pt x="957" y="100"/>
                    </a:lnTo>
                    <a:lnTo>
                      <a:pt x="778" y="160"/>
                    </a:lnTo>
                    <a:lnTo>
                      <a:pt x="618" y="220"/>
                    </a:lnTo>
                    <a:lnTo>
                      <a:pt x="459" y="260"/>
                    </a:lnTo>
                    <a:lnTo>
                      <a:pt x="300" y="280"/>
                    </a:lnTo>
                    <a:lnTo>
                      <a:pt x="21" y="280"/>
                    </a:lnTo>
                    <a:lnTo>
                      <a:pt x="1" y="359"/>
                    </a:lnTo>
                    <a:lnTo>
                      <a:pt x="200" y="578"/>
                    </a:lnTo>
                    <a:lnTo>
                      <a:pt x="379" y="837"/>
                    </a:lnTo>
                    <a:lnTo>
                      <a:pt x="539" y="1096"/>
                    </a:lnTo>
                    <a:lnTo>
                      <a:pt x="658" y="1375"/>
                    </a:lnTo>
                    <a:lnTo>
                      <a:pt x="738" y="1654"/>
                    </a:lnTo>
                    <a:lnTo>
                      <a:pt x="798" y="1953"/>
                    </a:lnTo>
                    <a:lnTo>
                      <a:pt x="837" y="2252"/>
                    </a:lnTo>
                    <a:lnTo>
                      <a:pt x="818" y="2551"/>
                    </a:lnTo>
                    <a:lnTo>
                      <a:pt x="1116" y="2371"/>
                    </a:lnTo>
                    <a:lnTo>
                      <a:pt x="1415" y="2232"/>
                    </a:lnTo>
                    <a:lnTo>
                      <a:pt x="1276" y="1933"/>
                    </a:lnTo>
                    <a:lnTo>
                      <a:pt x="1156" y="1634"/>
                    </a:lnTo>
                    <a:lnTo>
                      <a:pt x="1077" y="1335"/>
                    </a:lnTo>
                    <a:lnTo>
                      <a:pt x="1037" y="1057"/>
                    </a:lnTo>
                    <a:lnTo>
                      <a:pt x="1037" y="758"/>
                    </a:lnTo>
                    <a:lnTo>
                      <a:pt x="1037" y="499"/>
                    </a:lnTo>
                    <a:lnTo>
                      <a:pt x="1077" y="240"/>
                    </a:lnTo>
                    <a:lnTo>
                      <a:pt x="11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47"/>
              <p:cNvSpPr/>
              <p:nvPr/>
            </p:nvSpPr>
            <p:spPr>
              <a:xfrm>
                <a:off x="6271225" y="4008175"/>
                <a:ext cx="35400" cy="63775"/>
              </a:xfrm>
              <a:custGeom>
                <a:rect b="b" l="l" r="r" t="t"/>
                <a:pathLst>
                  <a:path extrusionOk="0" fill="none" h="2551" w="1416">
                    <a:moveTo>
                      <a:pt x="1116" y="1"/>
                    </a:moveTo>
                    <a:lnTo>
                      <a:pt x="1116" y="1"/>
                    </a:lnTo>
                    <a:lnTo>
                      <a:pt x="957" y="100"/>
                    </a:lnTo>
                    <a:lnTo>
                      <a:pt x="778" y="160"/>
                    </a:lnTo>
                    <a:lnTo>
                      <a:pt x="778" y="160"/>
                    </a:lnTo>
                    <a:lnTo>
                      <a:pt x="618" y="220"/>
                    </a:lnTo>
                    <a:lnTo>
                      <a:pt x="459" y="260"/>
                    </a:lnTo>
                    <a:lnTo>
                      <a:pt x="300" y="280"/>
                    </a:lnTo>
                    <a:lnTo>
                      <a:pt x="140" y="280"/>
                    </a:lnTo>
                    <a:lnTo>
                      <a:pt x="140" y="280"/>
                    </a:lnTo>
                    <a:lnTo>
                      <a:pt x="21" y="280"/>
                    </a:lnTo>
                    <a:lnTo>
                      <a:pt x="21" y="280"/>
                    </a:lnTo>
                    <a:lnTo>
                      <a:pt x="1" y="359"/>
                    </a:lnTo>
                    <a:lnTo>
                      <a:pt x="1" y="359"/>
                    </a:lnTo>
                    <a:lnTo>
                      <a:pt x="200" y="578"/>
                    </a:lnTo>
                    <a:lnTo>
                      <a:pt x="379" y="837"/>
                    </a:lnTo>
                    <a:lnTo>
                      <a:pt x="539" y="1096"/>
                    </a:lnTo>
                    <a:lnTo>
                      <a:pt x="658" y="1375"/>
                    </a:lnTo>
                    <a:lnTo>
                      <a:pt x="738" y="1654"/>
                    </a:lnTo>
                    <a:lnTo>
                      <a:pt x="798" y="1953"/>
                    </a:lnTo>
                    <a:lnTo>
                      <a:pt x="837" y="2252"/>
                    </a:lnTo>
                    <a:lnTo>
                      <a:pt x="818" y="2551"/>
                    </a:lnTo>
                    <a:lnTo>
                      <a:pt x="818" y="2551"/>
                    </a:lnTo>
                    <a:lnTo>
                      <a:pt x="1116" y="2371"/>
                    </a:lnTo>
                    <a:lnTo>
                      <a:pt x="1415" y="2232"/>
                    </a:lnTo>
                    <a:lnTo>
                      <a:pt x="1415" y="2232"/>
                    </a:lnTo>
                    <a:lnTo>
                      <a:pt x="1276" y="1933"/>
                    </a:lnTo>
                    <a:lnTo>
                      <a:pt x="1156" y="1634"/>
                    </a:lnTo>
                    <a:lnTo>
                      <a:pt x="1077" y="1335"/>
                    </a:lnTo>
                    <a:lnTo>
                      <a:pt x="1037" y="1057"/>
                    </a:lnTo>
                    <a:lnTo>
                      <a:pt x="1037" y="758"/>
                    </a:lnTo>
                    <a:lnTo>
                      <a:pt x="1037" y="499"/>
                    </a:lnTo>
                    <a:lnTo>
                      <a:pt x="1077" y="240"/>
                    </a:lnTo>
                    <a:lnTo>
                      <a:pt x="11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47"/>
              <p:cNvSpPr/>
              <p:nvPr/>
            </p:nvSpPr>
            <p:spPr>
              <a:xfrm>
                <a:off x="6268750" y="4000700"/>
                <a:ext cx="253500" cy="186800"/>
              </a:xfrm>
              <a:custGeom>
                <a:rect b="b" l="l" r="r" t="t"/>
                <a:pathLst>
                  <a:path extrusionOk="0" h="7472" w="10140">
                    <a:moveTo>
                      <a:pt x="6574" y="1"/>
                    </a:moveTo>
                    <a:lnTo>
                      <a:pt x="6415" y="41"/>
                    </a:lnTo>
                    <a:lnTo>
                      <a:pt x="6275" y="81"/>
                    </a:lnTo>
                    <a:lnTo>
                      <a:pt x="6116" y="140"/>
                    </a:lnTo>
                    <a:lnTo>
                      <a:pt x="5977" y="200"/>
                    </a:lnTo>
                    <a:lnTo>
                      <a:pt x="5837" y="280"/>
                    </a:lnTo>
                    <a:lnTo>
                      <a:pt x="5718" y="379"/>
                    </a:lnTo>
                    <a:lnTo>
                      <a:pt x="5598" y="479"/>
                    </a:lnTo>
                    <a:lnTo>
                      <a:pt x="5478" y="599"/>
                    </a:lnTo>
                    <a:lnTo>
                      <a:pt x="5399" y="718"/>
                    </a:lnTo>
                    <a:lnTo>
                      <a:pt x="5299" y="857"/>
                    </a:lnTo>
                    <a:lnTo>
                      <a:pt x="5239" y="1017"/>
                    </a:lnTo>
                    <a:lnTo>
                      <a:pt x="5180" y="1196"/>
                    </a:lnTo>
                    <a:lnTo>
                      <a:pt x="5140" y="1356"/>
                    </a:lnTo>
                    <a:lnTo>
                      <a:pt x="5140" y="1535"/>
                    </a:lnTo>
                    <a:lnTo>
                      <a:pt x="5140" y="1694"/>
                    </a:lnTo>
                    <a:lnTo>
                      <a:pt x="5180" y="1873"/>
                    </a:lnTo>
                    <a:lnTo>
                      <a:pt x="5220" y="2033"/>
                    </a:lnTo>
                    <a:lnTo>
                      <a:pt x="5279" y="2192"/>
                    </a:lnTo>
                    <a:lnTo>
                      <a:pt x="5000" y="2391"/>
                    </a:lnTo>
                    <a:lnTo>
                      <a:pt x="4741" y="2611"/>
                    </a:lnTo>
                    <a:lnTo>
                      <a:pt x="4502" y="2870"/>
                    </a:lnTo>
                    <a:lnTo>
                      <a:pt x="4303" y="3168"/>
                    </a:lnTo>
                    <a:lnTo>
                      <a:pt x="4144" y="3009"/>
                    </a:lnTo>
                    <a:lnTo>
                      <a:pt x="3964" y="2850"/>
                    </a:lnTo>
                    <a:lnTo>
                      <a:pt x="3745" y="2710"/>
                    </a:lnTo>
                    <a:lnTo>
                      <a:pt x="3526" y="2591"/>
                    </a:lnTo>
                    <a:lnTo>
                      <a:pt x="3287" y="2511"/>
                    </a:lnTo>
                    <a:lnTo>
                      <a:pt x="3068" y="2431"/>
                    </a:lnTo>
                    <a:lnTo>
                      <a:pt x="2829" y="2391"/>
                    </a:lnTo>
                    <a:lnTo>
                      <a:pt x="2590" y="2371"/>
                    </a:lnTo>
                    <a:lnTo>
                      <a:pt x="2351" y="2371"/>
                    </a:lnTo>
                    <a:lnTo>
                      <a:pt x="2112" y="2391"/>
                    </a:lnTo>
                    <a:lnTo>
                      <a:pt x="1873" y="2431"/>
                    </a:lnTo>
                    <a:lnTo>
                      <a:pt x="1654" y="2491"/>
                    </a:lnTo>
                    <a:lnTo>
                      <a:pt x="1435" y="2571"/>
                    </a:lnTo>
                    <a:lnTo>
                      <a:pt x="1235" y="2650"/>
                    </a:lnTo>
                    <a:lnTo>
                      <a:pt x="1036" y="2770"/>
                    </a:lnTo>
                    <a:lnTo>
                      <a:pt x="837" y="2909"/>
                    </a:lnTo>
                    <a:lnTo>
                      <a:pt x="678" y="3069"/>
                    </a:lnTo>
                    <a:lnTo>
                      <a:pt x="518" y="3228"/>
                    </a:lnTo>
                    <a:lnTo>
                      <a:pt x="379" y="3427"/>
                    </a:lnTo>
                    <a:lnTo>
                      <a:pt x="259" y="3627"/>
                    </a:lnTo>
                    <a:lnTo>
                      <a:pt x="160" y="3846"/>
                    </a:lnTo>
                    <a:lnTo>
                      <a:pt x="80" y="4065"/>
                    </a:lnTo>
                    <a:lnTo>
                      <a:pt x="20" y="4284"/>
                    </a:lnTo>
                    <a:lnTo>
                      <a:pt x="0" y="4503"/>
                    </a:lnTo>
                    <a:lnTo>
                      <a:pt x="0" y="4722"/>
                    </a:lnTo>
                    <a:lnTo>
                      <a:pt x="20" y="4941"/>
                    </a:lnTo>
                    <a:lnTo>
                      <a:pt x="60" y="5141"/>
                    </a:lnTo>
                    <a:lnTo>
                      <a:pt x="120" y="5360"/>
                    </a:lnTo>
                    <a:lnTo>
                      <a:pt x="219" y="5559"/>
                    </a:lnTo>
                    <a:lnTo>
                      <a:pt x="319" y="5758"/>
                    </a:lnTo>
                    <a:lnTo>
                      <a:pt x="438" y="5937"/>
                    </a:lnTo>
                    <a:lnTo>
                      <a:pt x="598" y="6117"/>
                    </a:lnTo>
                    <a:lnTo>
                      <a:pt x="757" y="6276"/>
                    </a:lnTo>
                    <a:lnTo>
                      <a:pt x="936" y="6415"/>
                    </a:lnTo>
                    <a:lnTo>
                      <a:pt x="1136" y="6555"/>
                    </a:lnTo>
                    <a:lnTo>
                      <a:pt x="1355" y="6655"/>
                    </a:lnTo>
                    <a:lnTo>
                      <a:pt x="1554" y="6734"/>
                    </a:lnTo>
                    <a:lnTo>
                      <a:pt x="1753" y="6814"/>
                    </a:lnTo>
                    <a:lnTo>
                      <a:pt x="1972" y="6854"/>
                    </a:lnTo>
                    <a:lnTo>
                      <a:pt x="2172" y="6874"/>
                    </a:lnTo>
                    <a:lnTo>
                      <a:pt x="2371" y="6894"/>
                    </a:lnTo>
                    <a:lnTo>
                      <a:pt x="2570" y="6894"/>
                    </a:lnTo>
                    <a:lnTo>
                      <a:pt x="2769" y="6874"/>
                    </a:lnTo>
                    <a:lnTo>
                      <a:pt x="2968" y="6834"/>
                    </a:lnTo>
                    <a:lnTo>
                      <a:pt x="3168" y="6794"/>
                    </a:lnTo>
                    <a:lnTo>
                      <a:pt x="3367" y="6734"/>
                    </a:lnTo>
                    <a:lnTo>
                      <a:pt x="3546" y="6655"/>
                    </a:lnTo>
                    <a:lnTo>
                      <a:pt x="3725" y="6555"/>
                    </a:lnTo>
                    <a:lnTo>
                      <a:pt x="3885" y="6455"/>
                    </a:lnTo>
                    <a:lnTo>
                      <a:pt x="4044" y="6336"/>
                    </a:lnTo>
                    <a:lnTo>
                      <a:pt x="4204" y="6196"/>
                    </a:lnTo>
                    <a:lnTo>
                      <a:pt x="4343" y="6057"/>
                    </a:lnTo>
                    <a:lnTo>
                      <a:pt x="4463" y="6236"/>
                    </a:lnTo>
                    <a:lnTo>
                      <a:pt x="4582" y="6396"/>
                    </a:lnTo>
                    <a:lnTo>
                      <a:pt x="4741" y="6555"/>
                    </a:lnTo>
                    <a:lnTo>
                      <a:pt x="4901" y="6694"/>
                    </a:lnTo>
                    <a:lnTo>
                      <a:pt x="5060" y="6834"/>
                    </a:lnTo>
                    <a:lnTo>
                      <a:pt x="5239" y="6953"/>
                    </a:lnTo>
                    <a:lnTo>
                      <a:pt x="5439" y="7073"/>
                    </a:lnTo>
                    <a:lnTo>
                      <a:pt x="5638" y="7172"/>
                    </a:lnTo>
                    <a:lnTo>
                      <a:pt x="5937" y="7292"/>
                    </a:lnTo>
                    <a:lnTo>
                      <a:pt x="6235" y="7392"/>
                    </a:lnTo>
                    <a:lnTo>
                      <a:pt x="6534" y="7451"/>
                    </a:lnTo>
                    <a:lnTo>
                      <a:pt x="6833" y="7471"/>
                    </a:lnTo>
                    <a:lnTo>
                      <a:pt x="7152" y="7471"/>
                    </a:lnTo>
                    <a:lnTo>
                      <a:pt x="7451" y="7451"/>
                    </a:lnTo>
                    <a:lnTo>
                      <a:pt x="7730" y="7412"/>
                    </a:lnTo>
                    <a:lnTo>
                      <a:pt x="8028" y="7332"/>
                    </a:lnTo>
                    <a:lnTo>
                      <a:pt x="8307" y="7232"/>
                    </a:lnTo>
                    <a:lnTo>
                      <a:pt x="8566" y="7093"/>
                    </a:lnTo>
                    <a:lnTo>
                      <a:pt x="8825" y="6953"/>
                    </a:lnTo>
                    <a:lnTo>
                      <a:pt x="9064" y="6774"/>
                    </a:lnTo>
                    <a:lnTo>
                      <a:pt x="9283" y="6575"/>
                    </a:lnTo>
                    <a:lnTo>
                      <a:pt x="9483" y="6356"/>
                    </a:lnTo>
                    <a:lnTo>
                      <a:pt x="9662" y="6117"/>
                    </a:lnTo>
                    <a:lnTo>
                      <a:pt x="9821" y="5878"/>
                    </a:lnTo>
                    <a:lnTo>
                      <a:pt x="9941" y="5599"/>
                    </a:lnTo>
                    <a:lnTo>
                      <a:pt x="10040" y="5320"/>
                    </a:lnTo>
                    <a:lnTo>
                      <a:pt x="10100" y="5041"/>
                    </a:lnTo>
                    <a:lnTo>
                      <a:pt x="10140" y="4762"/>
                    </a:lnTo>
                    <a:lnTo>
                      <a:pt x="10140" y="4483"/>
                    </a:lnTo>
                    <a:lnTo>
                      <a:pt x="10120" y="4204"/>
                    </a:lnTo>
                    <a:lnTo>
                      <a:pt x="10060" y="3925"/>
                    </a:lnTo>
                    <a:lnTo>
                      <a:pt x="9981" y="3666"/>
                    </a:lnTo>
                    <a:lnTo>
                      <a:pt x="9861" y="3407"/>
                    </a:lnTo>
                    <a:lnTo>
                      <a:pt x="9722" y="3148"/>
                    </a:lnTo>
                    <a:lnTo>
                      <a:pt x="9562" y="2909"/>
                    </a:lnTo>
                    <a:lnTo>
                      <a:pt x="9383" y="2690"/>
                    </a:lnTo>
                    <a:lnTo>
                      <a:pt x="9164" y="2491"/>
                    </a:lnTo>
                    <a:lnTo>
                      <a:pt x="8945" y="2312"/>
                    </a:lnTo>
                    <a:lnTo>
                      <a:pt x="8686" y="2132"/>
                    </a:lnTo>
                    <a:lnTo>
                      <a:pt x="8407" y="1993"/>
                    </a:lnTo>
                    <a:lnTo>
                      <a:pt x="8447" y="1854"/>
                    </a:lnTo>
                    <a:lnTo>
                      <a:pt x="8467" y="1714"/>
                    </a:lnTo>
                    <a:lnTo>
                      <a:pt x="8467" y="1595"/>
                    </a:lnTo>
                    <a:lnTo>
                      <a:pt x="8467" y="1455"/>
                    </a:lnTo>
                    <a:lnTo>
                      <a:pt x="8467" y="1316"/>
                    </a:lnTo>
                    <a:lnTo>
                      <a:pt x="8427" y="1196"/>
                    </a:lnTo>
                    <a:lnTo>
                      <a:pt x="8387" y="1057"/>
                    </a:lnTo>
                    <a:lnTo>
                      <a:pt x="8347" y="937"/>
                    </a:lnTo>
                    <a:lnTo>
                      <a:pt x="8287" y="818"/>
                    </a:lnTo>
                    <a:lnTo>
                      <a:pt x="8208" y="698"/>
                    </a:lnTo>
                    <a:lnTo>
                      <a:pt x="8128" y="579"/>
                    </a:lnTo>
                    <a:lnTo>
                      <a:pt x="8028" y="479"/>
                    </a:lnTo>
                    <a:lnTo>
                      <a:pt x="7929" y="379"/>
                    </a:lnTo>
                    <a:lnTo>
                      <a:pt x="7809" y="300"/>
                    </a:lnTo>
                    <a:lnTo>
                      <a:pt x="7690" y="220"/>
                    </a:lnTo>
                    <a:lnTo>
                      <a:pt x="7550" y="160"/>
                    </a:lnTo>
                    <a:lnTo>
                      <a:pt x="7391" y="100"/>
                    </a:lnTo>
                    <a:lnTo>
                      <a:pt x="7232" y="41"/>
                    </a:lnTo>
                    <a:lnTo>
                      <a:pt x="7072" y="21"/>
                    </a:lnTo>
                    <a:lnTo>
                      <a:pt x="6913"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47"/>
              <p:cNvSpPr/>
              <p:nvPr/>
            </p:nvSpPr>
            <p:spPr>
              <a:xfrm>
                <a:off x="6268750" y="4000700"/>
                <a:ext cx="253500" cy="186800"/>
              </a:xfrm>
              <a:custGeom>
                <a:rect b="b" l="l" r="r" t="t"/>
                <a:pathLst>
                  <a:path extrusionOk="0" fill="none" h="7472" w="10140">
                    <a:moveTo>
                      <a:pt x="3526" y="2591"/>
                    </a:moveTo>
                    <a:lnTo>
                      <a:pt x="3526" y="2591"/>
                    </a:lnTo>
                    <a:lnTo>
                      <a:pt x="3745" y="2710"/>
                    </a:lnTo>
                    <a:lnTo>
                      <a:pt x="3964" y="2850"/>
                    </a:lnTo>
                    <a:lnTo>
                      <a:pt x="4144" y="3009"/>
                    </a:lnTo>
                    <a:lnTo>
                      <a:pt x="4303" y="3168"/>
                    </a:lnTo>
                    <a:lnTo>
                      <a:pt x="4303" y="3168"/>
                    </a:lnTo>
                    <a:lnTo>
                      <a:pt x="4502" y="2870"/>
                    </a:lnTo>
                    <a:lnTo>
                      <a:pt x="4741" y="2611"/>
                    </a:lnTo>
                    <a:lnTo>
                      <a:pt x="5000" y="2391"/>
                    </a:lnTo>
                    <a:lnTo>
                      <a:pt x="5279" y="2192"/>
                    </a:lnTo>
                    <a:lnTo>
                      <a:pt x="5279" y="2192"/>
                    </a:lnTo>
                    <a:lnTo>
                      <a:pt x="5220" y="2033"/>
                    </a:lnTo>
                    <a:lnTo>
                      <a:pt x="5180" y="1873"/>
                    </a:lnTo>
                    <a:lnTo>
                      <a:pt x="5140" y="1694"/>
                    </a:lnTo>
                    <a:lnTo>
                      <a:pt x="5140" y="1535"/>
                    </a:lnTo>
                    <a:lnTo>
                      <a:pt x="5140" y="1356"/>
                    </a:lnTo>
                    <a:lnTo>
                      <a:pt x="5180" y="1196"/>
                    </a:lnTo>
                    <a:lnTo>
                      <a:pt x="5239" y="1017"/>
                    </a:lnTo>
                    <a:lnTo>
                      <a:pt x="5299" y="857"/>
                    </a:lnTo>
                    <a:lnTo>
                      <a:pt x="5299" y="857"/>
                    </a:lnTo>
                    <a:lnTo>
                      <a:pt x="5399" y="718"/>
                    </a:lnTo>
                    <a:lnTo>
                      <a:pt x="5478" y="599"/>
                    </a:lnTo>
                    <a:lnTo>
                      <a:pt x="5598" y="479"/>
                    </a:lnTo>
                    <a:lnTo>
                      <a:pt x="5718" y="379"/>
                    </a:lnTo>
                    <a:lnTo>
                      <a:pt x="5837" y="280"/>
                    </a:lnTo>
                    <a:lnTo>
                      <a:pt x="5977" y="200"/>
                    </a:lnTo>
                    <a:lnTo>
                      <a:pt x="6116" y="140"/>
                    </a:lnTo>
                    <a:lnTo>
                      <a:pt x="6275" y="81"/>
                    </a:lnTo>
                    <a:lnTo>
                      <a:pt x="6415" y="41"/>
                    </a:lnTo>
                    <a:lnTo>
                      <a:pt x="6574" y="1"/>
                    </a:lnTo>
                    <a:lnTo>
                      <a:pt x="6734" y="1"/>
                    </a:lnTo>
                    <a:lnTo>
                      <a:pt x="6913" y="1"/>
                    </a:lnTo>
                    <a:lnTo>
                      <a:pt x="7072" y="21"/>
                    </a:lnTo>
                    <a:lnTo>
                      <a:pt x="7232" y="41"/>
                    </a:lnTo>
                    <a:lnTo>
                      <a:pt x="7391" y="100"/>
                    </a:lnTo>
                    <a:lnTo>
                      <a:pt x="7550" y="160"/>
                    </a:lnTo>
                    <a:lnTo>
                      <a:pt x="7550" y="160"/>
                    </a:lnTo>
                    <a:lnTo>
                      <a:pt x="7690" y="220"/>
                    </a:lnTo>
                    <a:lnTo>
                      <a:pt x="7809" y="300"/>
                    </a:lnTo>
                    <a:lnTo>
                      <a:pt x="7929" y="379"/>
                    </a:lnTo>
                    <a:lnTo>
                      <a:pt x="8028" y="479"/>
                    </a:lnTo>
                    <a:lnTo>
                      <a:pt x="8128" y="579"/>
                    </a:lnTo>
                    <a:lnTo>
                      <a:pt x="8208" y="698"/>
                    </a:lnTo>
                    <a:lnTo>
                      <a:pt x="8287" y="818"/>
                    </a:lnTo>
                    <a:lnTo>
                      <a:pt x="8347" y="937"/>
                    </a:lnTo>
                    <a:lnTo>
                      <a:pt x="8387" y="1057"/>
                    </a:lnTo>
                    <a:lnTo>
                      <a:pt x="8427" y="1196"/>
                    </a:lnTo>
                    <a:lnTo>
                      <a:pt x="8467" y="1316"/>
                    </a:lnTo>
                    <a:lnTo>
                      <a:pt x="8467" y="1455"/>
                    </a:lnTo>
                    <a:lnTo>
                      <a:pt x="8467" y="1595"/>
                    </a:lnTo>
                    <a:lnTo>
                      <a:pt x="8467" y="1714"/>
                    </a:lnTo>
                    <a:lnTo>
                      <a:pt x="8447" y="1854"/>
                    </a:lnTo>
                    <a:lnTo>
                      <a:pt x="8407" y="1993"/>
                    </a:lnTo>
                    <a:lnTo>
                      <a:pt x="8407" y="1993"/>
                    </a:lnTo>
                    <a:lnTo>
                      <a:pt x="8686" y="2132"/>
                    </a:lnTo>
                    <a:lnTo>
                      <a:pt x="8945" y="2312"/>
                    </a:lnTo>
                    <a:lnTo>
                      <a:pt x="9164" y="2491"/>
                    </a:lnTo>
                    <a:lnTo>
                      <a:pt x="9383" y="2690"/>
                    </a:lnTo>
                    <a:lnTo>
                      <a:pt x="9562" y="2909"/>
                    </a:lnTo>
                    <a:lnTo>
                      <a:pt x="9722" y="3148"/>
                    </a:lnTo>
                    <a:lnTo>
                      <a:pt x="9861" y="3407"/>
                    </a:lnTo>
                    <a:lnTo>
                      <a:pt x="9981" y="3666"/>
                    </a:lnTo>
                    <a:lnTo>
                      <a:pt x="10060" y="3925"/>
                    </a:lnTo>
                    <a:lnTo>
                      <a:pt x="10120" y="4204"/>
                    </a:lnTo>
                    <a:lnTo>
                      <a:pt x="10140" y="4483"/>
                    </a:lnTo>
                    <a:lnTo>
                      <a:pt x="10140" y="4762"/>
                    </a:lnTo>
                    <a:lnTo>
                      <a:pt x="10100" y="5041"/>
                    </a:lnTo>
                    <a:lnTo>
                      <a:pt x="10040" y="5320"/>
                    </a:lnTo>
                    <a:lnTo>
                      <a:pt x="9941" y="5599"/>
                    </a:lnTo>
                    <a:lnTo>
                      <a:pt x="9821" y="5878"/>
                    </a:lnTo>
                    <a:lnTo>
                      <a:pt x="9821" y="5878"/>
                    </a:lnTo>
                    <a:lnTo>
                      <a:pt x="9662" y="6117"/>
                    </a:lnTo>
                    <a:lnTo>
                      <a:pt x="9483" y="6356"/>
                    </a:lnTo>
                    <a:lnTo>
                      <a:pt x="9283" y="6575"/>
                    </a:lnTo>
                    <a:lnTo>
                      <a:pt x="9064" y="6774"/>
                    </a:lnTo>
                    <a:lnTo>
                      <a:pt x="8825" y="6953"/>
                    </a:lnTo>
                    <a:lnTo>
                      <a:pt x="8566" y="7093"/>
                    </a:lnTo>
                    <a:lnTo>
                      <a:pt x="8307" y="7232"/>
                    </a:lnTo>
                    <a:lnTo>
                      <a:pt x="8028" y="7332"/>
                    </a:lnTo>
                    <a:lnTo>
                      <a:pt x="7730" y="7412"/>
                    </a:lnTo>
                    <a:lnTo>
                      <a:pt x="7451" y="7451"/>
                    </a:lnTo>
                    <a:lnTo>
                      <a:pt x="7152" y="7471"/>
                    </a:lnTo>
                    <a:lnTo>
                      <a:pt x="6833" y="7471"/>
                    </a:lnTo>
                    <a:lnTo>
                      <a:pt x="6534" y="7451"/>
                    </a:lnTo>
                    <a:lnTo>
                      <a:pt x="6235" y="7392"/>
                    </a:lnTo>
                    <a:lnTo>
                      <a:pt x="5937" y="7292"/>
                    </a:lnTo>
                    <a:lnTo>
                      <a:pt x="5638" y="7172"/>
                    </a:lnTo>
                    <a:lnTo>
                      <a:pt x="5638" y="7172"/>
                    </a:lnTo>
                    <a:lnTo>
                      <a:pt x="5439" y="7073"/>
                    </a:lnTo>
                    <a:lnTo>
                      <a:pt x="5239" y="6953"/>
                    </a:lnTo>
                    <a:lnTo>
                      <a:pt x="5060" y="6834"/>
                    </a:lnTo>
                    <a:lnTo>
                      <a:pt x="4901" y="6694"/>
                    </a:lnTo>
                    <a:lnTo>
                      <a:pt x="4741" y="6555"/>
                    </a:lnTo>
                    <a:lnTo>
                      <a:pt x="4582" y="6396"/>
                    </a:lnTo>
                    <a:lnTo>
                      <a:pt x="4463" y="6236"/>
                    </a:lnTo>
                    <a:lnTo>
                      <a:pt x="4343" y="6057"/>
                    </a:lnTo>
                    <a:lnTo>
                      <a:pt x="4343" y="6057"/>
                    </a:lnTo>
                    <a:lnTo>
                      <a:pt x="4204" y="6196"/>
                    </a:lnTo>
                    <a:lnTo>
                      <a:pt x="4044" y="6336"/>
                    </a:lnTo>
                    <a:lnTo>
                      <a:pt x="3885" y="6455"/>
                    </a:lnTo>
                    <a:lnTo>
                      <a:pt x="3725" y="6555"/>
                    </a:lnTo>
                    <a:lnTo>
                      <a:pt x="3546" y="6655"/>
                    </a:lnTo>
                    <a:lnTo>
                      <a:pt x="3367" y="6734"/>
                    </a:lnTo>
                    <a:lnTo>
                      <a:pt x="3168" y="6794"/>
                    </a:lnTo>
                    <a:lnTo>
                      <a:pt x="2968" y="6834"/>
                    </a:lnTo>
                    <a:lnTo>
                      <a:pt x="2769" y="6874"/>
                    </a:lnTo>
                    <a:lnTo>
                      <a:pt x="2570" y="6894"/>
                    </a:lnTo>
                    <a:lnTo>
                      <a:pt x="2371" y="6894"/>
                    </a:lnTo>
                    <a:lnTo>
                      <a:pt x="2172" y="6874"/>
                    </a:lnTo>
                    <a:lnTo>
                      <a:pt x="1972" y="6854"/>
                    </a:lnTo>
                    <a:lnTo>
                      <a:pt x="1753" y="6814"/>
                    </a:lnTo>
                    <a:lnTo>
                      <a:pt x="1554" y="6734"/>
                    </a:lnTo>
                    <a:lnTo>
                      <a:pt x="1355" y="6655"/>
                    </a:lnTo>
                    <a:lnTo>
                      <a:pt x="1355" y="6655"/>
                    </a:lnTo>
                    <a:lnTo>
                      <a:pt x="1136" y="6555"/>
                    </a:lnTo>
                    <a:lnTo>
                      <a:pt x="936" y="6415"/>
                    </a:lnTo>
                    <a:lnTo>
                      <a:pt x="757" y="6276"/>
                    </a:lnTo>
                    <a:lnTo>
                      <a:pt x="598" y="6117"/>
                    </a:lnTo>
                    <a:lnTo>
                      <a:pt x="438" y="5937"/>
                    </a:lnTo>
                    <a:lnTo>
                      <a:pt x="319" y="5758"/>
                    </a:lnTo>
                    <a:lnTo>
                      <a:pt x="219" y="5559"/>
                    </a:lnTo>
                    <a:lnTo>
                      <a:pt x="120" y="5360"/>
                    </a:lnTo>
                    <a:lnTo>
                      <a:pt x="60" y="5141"/>
                    </a:lnTo>
                    <a:lnTo>
                      <a:pt x="20" y="4941"/>
                    </a:lnTo>
                    <a:lnTo>
                      <a:pt x="0" y="4722"/>
                    </a:lnTo>
                    <a:lnTo>
                      <a:pt x="0" y="4503"/>
                    </a:lnTo>
                    <a:lnTo>
                      <a:pt x="20" y="4284"/>
                    </a:lnTo>
                    <a:lnTo>
                      <a:pt x="80" y="4065"/>
                    </a:lnTo>
                    <a:lnTo>
                      <a:pt x="160" y="3846"/>
                    </a:lnTo>
                    <a:lnTo>
                      <a:pt x="259" y="3627"/>
                    </a:lnTo>
                    <a:lnTo>
                      <a:pt x="259" y="3627"/>
                    </a:lnTo>
                    <a:lnTo>
                      <a:pt x="379" y="3427"/>
                    </a:lnTo>
                    <a:lnTo>
                      <a:pt x="518" y="3228"/>
                    </a:lnTo>
                    <a:lnTo>
                      <a:pt x="678" y="3069"/>
                    </a:lnTo>
                    <a:lnTo>
                      <a:pt x="837" y="2909"/>
                    </a:lnTo>
                    <a:lnTo>
                      <a:pt x="1036" y="2770"/>
                    </a:lnTo>
                    <a:lnTo>
                      <a:pt x="1235" y="2650"/>
                    </a:lnTo>
                    <a:lnTo>
                      <a:pt x="1435" y="2571"/>
                    </a:lnTo>
                    <a:lnTo>
                      <a:pt x="1654" y="2491"/>
                    </a:lnTo>
                    <a:lnTo>
                      <a:pt x="1873" y="2431"/>
                    </a:lnTo>
                    <a:lnTo>
                      <a:pt x="2112" y="2391"/>
                    </a:lnTo>
                    <a:lnTo>
                      <a:pt x="2351" y="2371"/>
                    </a:lnTo>
                    <a:lnTo>
                      <a:pt x="2590" y="2371"/>
                    </a:lnTo>
                    <a:lnTo>
                      <a:pt x="2829" y="2391"/>
                    </a:lnTo>
                    <a:lnTo>
                      <a:pt x="3068" y="2431"/>
                    </a:lnTo>
                    <a:lnTo>
                      <a:pt x="3287" y="2511"/>
                    </a:lnTo>
                    <a:lnTo>
                      <a:pt x="3526" y="259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47"/>
              <p:cNvSpPr/>
              <p:nvPr/>
            </p:nvSpPr>
            <p:spPr>
              <a:xfrm>
                <a:off x="6292650" y="4091850"/>
                <a:ext cx="38375" cy="40375"/>
              </a:xfrm>
              <a:custGeom>
                <a:rect b="b" l="l" r="r" t="t"/>
                <a:pathLst>
                  <a:path extrusionOk="0" h="1615" w="1535">
                    <a:moveTo>
                      <a:pt x="877" y="0"/>
                    </a:moveTo>
                    <a:lnTo>
                      <a:pt x="718" y="20"/>
                    </a:lnTo>
                    <a:lnTo>
                      <a:pt x="578" y="60"/>
                    </a:lnTo>
                    <a:lnTo>
                      <a:pt x="439" y="140"/>
                    </a:lnTo>
                    <a:lnTo>
                      <a:pt x="299" y="239"/>
                    </a:lnTo>
                    <a:lnTo>
                      <a:pt x="200" y="359"/>
                    </a:lnTo>
                    <a:lnTo>
                      <a:pt x="100" y="498"/>
                    </a:lnTo>
                    <a:lnTo>
                      <a:pt x="40" y="658"/>
                    </a:lnTo>
                    <a:lnTo>
                      <a:pt x="0" y="817"/>
                    </a:lnTo>
                    <a:lnTo>
                      <a:pt x="0" y="977"/>
                    </a:lnTo>
                    <a:lnTo>
                      <a:pt x="20" y="1116"/>
                    </a:lnTo>
                    <a:lnTo>
                      <a:pt x="60" y="1255"/>
                    </a:lnTo>
                    <a:lnTo>
                      <a:pt x="140" y="1375"/>
                    </a:lnTo>
                    <a:lnTo>
                      <a:pt x="239" y="1475"/>
                    </a:lnTo>
                    <a:lnTo>
                      <a:pt x="359" y="1554"/>
                    </a:lnTo>
                    <a:lnTo>
                      <a:pt x="498" y="1594"/>
                    </a:lnTo>
                    <a:lnTo>
                      <a:pt x="658" y="1614"/>
                    </a:lnTo>
                    <a:lnTo>
                      <a:pt x="797" y="1594"/>
                    </a:lnTo>
                    <a:lnTo>
                      <a:pt x="937" y="1554"/>
                    </a:lnTo>
                    <a:lnTo>
                      <a:pt x="1076" y="1475"/>
                    </a:lnTo>
                    <a:lnTo>
                      <a:pt x="1216" y="1375"/>
                    </a:lnTo>
                    <a:lnTo>
                      <a:pt x="1335" y="1255"/>
                    </a:lnTo>
                    <a:lnTo>
                      <a:pt x="1415" y="1116"/>
                    </a:lnTo>
                    <a:lnTo>
                      <a:pt x="1494" y="957"/>
                    </a:lnTo>
                    <a:lnTo>
                      <a:pt x="1514" y="797"/>
                    </a:lnTo>
                    <a:lnTo>
                      <a:pt x="1534" y="638"/>
                    </a:lnTo>
                    <a:lnTo>
                      <a:pt x="1514" y="498"/>
                    </a:lnTo>
                    <a:lnTo>
                      <a:pt x="1455" y="359"/>
                    </a:lnTo>
                    <a:lnTo>
                      <a:pt x="1375" y="239"/>
                    </a:lnTo>
                    <a:lnTo>
                      <a:pt x="1275" y="140"/>
                    </a:lnTo>
                    <a:lnTo>
                      <a:pt x="1156" y="60"/>
                    </a:lnTo>
                    <a:lnTo>
                      <a:pt x="1016" y="20"/>
                    </a:lnTo>
                    <a:lnTo>
                      <a:pt x="87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47"/>
              <p:cNvSpPr/>
              <p:nvPr/>
            </p:nvSpPr>
            <p:spPr>
              <a:xfrm>
                <a:off x="6385775" y="4102300"/>
                <a:ext cx="126025" cy="69250"/>
              </a:xfrm>
              <a:custGeom>
                <a:rect b="b" l="l" r="r" t="t"/>
                <a:pathLst>
                  <a:path extrusionOk="0" h="2770" w="5041">
                    <a:moveTo>
                      <a:pt x="5041" y="1"/>
                    </a:move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013" y="1594"/>
                    </a:lnTo>
                    <a:lnTo>
                      <a:pt x="1794" y="1575"/>
                    </a:lnTo>
                    <a:lnTo>
                      <a:pt x="1375" y="1495"/>
                    </a:lnTo>
                    <a:lnTo>
                      <a:pt x="997" y="1395"/>
                    </a:lnTo>
                    <a:lnTo>
                      <a:pt x="658" y="1276"/>
                    </a:lnTo>
                    <a:lnTo>
                      <a:pt x="379" y="1156"/>
                    </a:lnTo>
                    <a:lnTo>
                      <a:pt x="180" y="10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551" y="277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47"/>
              <p:cNvSpPr/>
              <p:nvPr/>
            </p:nvSpPr>
            <p:spPr>
              <a:xfrm>
                <a:off x="6385775" y="4102300"/>
                <a:ext cx="126025" cy="69250"/>
              </a:xfrm>
              <a:custGeom>
                <a:rect b="b" l="l" r="r" t="t"/>
                <a:pathLst>
                  <a:path extrusionOk="0" fill="none" h="2770" w="5041">
                    <a:moveTo>
                      <a:pt x="5041" y="1"/>
                    </a:moveTo>
                    <a:lnTo>
                      <a:pt x="5041" y="1"/>
                    </a:lnTo>
                    <a:lnTo>
                      <a:pt x="4881" y="240"/>
                    </a:lnTo>
                    <a:lnTo>
                      <a:pt x="4722" y="439"/>
                    </a:lnTo>
                    <a:lnTo>
                      <a:pt x="4543" y="618"/>
                    </a:lnTo>
                    <a:lnTo>
                      <a:pt x="4383" y="778"/>
                    </a:lnTo>
                    <a:lnTo>
                      <a:pt x="4204" y="917"/>
                    </a:lnTo>
                    <a:lnTo>
                      <a:pt x="4025" y="1057"/>
                    </a:lnTo>
                    <a:lnTo>
                      <a:pt x="3845" y="1176"/>
                    </a:lnTo>
                    <a:lnTo>
                      <a:pt x="3666" y="1256"/>
                    </a:lnTo>
                    <a:lnTo>
                      <a:pt x="3487" y="1355"/>
                    </a:lnTo>
                    <a:lnTo>
                      <a:pt x="3308" y="1415"/>
                    </a:lnTo>
                    <a:lnTo>
                      <a:pt x="2949" y="1515"/>
                    </a:lnTo>
                    <a:lnTo>
                      <a:pt x="2590" y="1575"/>
                    </a:lnTo>
                    <a:lnTo>
                      <a:pt x="2252" y="1594"/>
                    </a:lnTo>
                    <a:lnTo>
                      <a:pt x="2252" y="1594"/>
                    </a:lnTo>
                    <a:lnTo>
                      <a:pt x="2013" y="1594"/>
                    </a:lnTo>
                    <a:lnTo>
                      <a:pt x="1794" y="1575"/>
                    </a:lnTo>
                    <a:lnTo>
                      <a:pt x="1375" y="1495"/>
                    </a:lnTo>
                    <a:lnTo>
                      <a:pt x="997" y="1395"/>
                    </a:lnTo>
                    <a:lnTo>
                      <a:pt x="658" y="1276"/>
                    </a:lnTo>
                    <a:lnTo>
                      <a:pt x="379" y="1156"/>
                    </a:lnTo>
                    <a:lnTo>
                      <a:pt x="180" y="1057"/>
                    </a:lnTo>
                    <a:lnTo>
                      <a:pt x="1" y="957"/>
                    </a:lnTo>
                    <a:lnTo>
                      <a:pt x="1" y="957"/>
                    </a:lnTo>
                    <a:lnTo>
                      <a:pt x="1" y="1057"/>
                    </a:lnTo>
                    <a:lnTo>
                      <a:pt x="21" y="1176"/>
                    </a:lnTo>
                    <a:lnTo>
                      <a:pt x="60" y="1316"/>
                    </a:lnTo>
                    <a:lnTo>
                      <a:pt x="120" y="1455"/>
                    </a:lnTo>
                    <a:lnTo>
                      <a:pt x="200" y="1594"/>
                    </a:lnTo>
                    <a:lnTo>
                      <a:pt x="280" y="1754"/>
                    </a:lnTo>
                    <a:lnTo>
                      <a:pt x="399" y="1893"/>
                    </a:lnTo>
                    <a:lnTo>
                      <a:pt x="519" y="2053"/>
                    </a:lnTo>
                    <a:lnTo>
                      <a:pt x="678" y="2192"/>
                    </a:lnTo>
                    <a:lnTo>
                      <a:pt x="837" y="2332"/>
                    </a:lnTo>
                    <a:lnTo>
                      <a:pt x="1037" y="2451"/>
                    </a:lnTo>
                    <a:lnTo>
                      <a:pt x="1256" y="2551"/>
                    </a:lnTo>
                    <a:lnTo>
                      <a:pt x="1475" y="2650"/>
                    </a:lnTo>
                    <a:lnTo>
                      <a:pt x="1734" y="2710"/>
                    </a:lnTo>
                    <a:lnTo>
                      <a:pt x="2033" y="2750"/>
                    </a:lnTo>
                    <a:lnTo>
                      <a:pt x="2331" y="2770"/>
                    </a:lnTo>
                    <a:lnTo>
                      <a:pt x="2331" y="2770"/>
                    </a:lnTo>
                    <a:lnTo>
                      <a:pt x="2551" y="2770"/>
                    </a:lnTo>
                    <a:lnTo>
                      <a:pt x="2790" y="2750"/>
                    </a:lnTo>
                    <a:lnTo>
                      <a:pt x="2790" y="2750"/>
                    </a:lnTo>
                    <a:lnTo>
                      <a:pt x="2969" y="2710"/>
                    </a:lnTo>
                    <a:lnTo>
                      <a:pt x="3148" y="2670"/>
                    </a:lnTo>
                    <a:lnTo>
                      <a:pt x="3327" y="2610"/>
                    </a:lnTo>
                    <a:lnTo>
                      <a:pt x="3487" y="2551"/>
                    </a:lnTo>
                    <a:lnTo>
                      <a:pt x="3626" y="2471"/>
                    </a:lnTo>
                    <a:lnTo>
                      <a:pt x="3766" y="2391"/>
                    </a:lnTo>
                    <a:lnTo>
                      <a:pt x="4005" y="2212"/>
                    </a:lnTo>
                    <a:lnTo>
                      <a:pt x="4224" y="1993"/>
                    </a:lnTo>
                    <a:lnTo>
                      <a:pt x="4403" y="1754"/>
                    </a:lnTo>
                    <a:lnTo>
                      <a:pt x="4563" y="1515"/>
                    </a:lnTo>
                    <a:lnTo>
                      <a:pt x="4682" y="1276"/>
                    </a:lnTo>
                    <a:lnTo>
                      <a:pt x="4782" y="1037"/>
                    </a:lnTo>
                    <a:lnTo>
                      <a:pt x="4861" y="798"/>
                    </a:lnTo>
                    <a:lnTo>
                      <a:pt x="4981" y="399"/>
                    </a:lnTo>
                    <a:lnTo>
                      <a:pt x="5021" y="120"/>
                    </a:lnTo>
                    <a:lnTo>
                      <a:pt x="504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47"/>
              <p:cNvSpPr/>
              <p:nvPr/>
            </p:nvSpPr>
            <p:spPr>
              <a:xfrm>
                <a:off x="6086975" y="4030100"/>
                <a:ext cx="238575" cy="204200"/>
              </a:xfrm>
              <a:custGeom>
                <a:rect b="b" l="l" r="r" t="t"/>
                <a:pathLst>
                  <a:path extrusionOk="0" h="8168" w="9543">
                    <a:moveTo>
                      <a:pt x="3526" y="0"/>
                    </a:moveTo>
                    <a:lnTo>
                      <a:pt x="3207" y="60"/>
                    </a:lnTo>
                    <a:lnTo>
                      <a:pt x="2908" y="140"/>
                    </a:lnTo>
                    <a:lnTo>
                      <a:pt x="2610" y="239"/>
                    </a:lnTo>
                    <a:lnTo>
                      <a:pt x="2331" y="379"/>
                    </a:lnTo>
                    <a:lnTo>
                      <a:pt x="2072" y="518"/>
                    </a:lnTo>
                    <a:lnTo>
                      <a:pt x="1833" y="697"/>
                    </a:lnTo>
                    <a:lnTo>
                      <a:pt x="1614" y="897"/>
                    </a:lnTo>
                    <a:lnTo>
                      <a:pt x="1414" y="1096"/>
                    </a:lnTo>
                    <a:lnTo>
                      <a:pt x="1235" y="1335"/>
                    </a:lnTo>
                    <a:lnTo>
                      <a:pt x="1096" y="1574"/>
                    </a:lnTo>
                    <a:lnTo>
                      <a:pt x="976" y="1833"/>
                    </a:lnTo>
                    <a:lnTo>
                      <a:pt x="877" y="2092"/>
                    </a:lnTo>
                    <a:lnTo>
                      <a:pt x="797" y="2351"/>
                    </a:lnTo>
                    <a:lnTo>
                      <a:pt x="757" y="2630"/>
                    </a:lnTo>
                    <a:lnTo>
                      <a:pt x="757" y="2929"/>
                    </a:lnTo>
                    <a:lnTo>
                      <a:pt x="777" y="3208"/>
                    </a:lnTo>
                    <a:lnTo>
                      <a:pt x="817" y="3486"/>
                    </a:lnTo>
                    <a:lnTo>
                      <a:pt x="896" y="3785"/>
                    </a:lnTo>
                    <a:lnTo>
                      <a:pt x="777" y="3845"/>
                    </a:lnTo>
                    <a:lnTo>
                      <a:pt x="657" y="3925"/>
                    </a:lnTo>
                    <a:lnTo>
                      <a:pt x="538" y="4004"/>
                    </a:lnTo>
                    <a:lnTo>
                      <a:pt x="438" y="4104"/>
                    </a:lnTo>
                    <a:lnTo>
                      <a:pt x="339" y="4204"/>
                    </a:lnTo>
                    <a:lnTo>
                      <a:pt x="259" y="4323"/>
                    </a:lnTo>
                    <a:lnTo>
                      <a:pt x="199" y="4443"/>
                    </a:lnTo>
                    <a:lnTo>
                      <a:pt x="139" y="4562"/>
                    </a:lnTo>
                    <a:lnTo>
                      <a:pt x="80" y="4682"/>
                    </a:lnTo>
                    <a:lnTo>
                      <a:pt x="40" y="4821"/>
                    </a:lnTo>
                    <a:lnTo>
                      <a:pt x="20" y="4941"/>
                    </a:lnTo>
                    <a:lnTo>
                      <a:pt x="0" y="5080"/>
                    </a:lnTo>
                    <a:lnTo>
                      <a:pt x="0" y="5220"/>
                    </a:lnTo>
                    <a:lnTo>
                      <a:pt x="20" y="5359"/>
                    </a:lnTo>
                    <a:lnTo>
                      <a:pt x="40" y="5498"/>
                    </a:lnTo>
                    <a:lnTo>
                      <a:pt x="80" y="5638"/>
                    </a:lnTo>
                    <a:lnTo>
                      <a:pt x="139" y="5777"/>
                    </a:lnTo>
                    <a:lnTo>
                      <a:pt x="219" y="5917"/>
                    </a:lnTo>
                    <a:lnTo>
                      <a:pt x="299" y="6056"/>
                    </a:lnTo>
                    <a:lnTo>
                      <a:pt x="418" y="6176"/>
                    </a:lnTo>
                    <a:lnTo>
                      <a:pt x="518" y="6275"/>
                    </a:lnTo>
                    <a:lnTo>
                      <a:pt x="637" y="6375"/>
                    </a:lnTo>
                    <a:lnTo>
                      <a:pt x="777" y="6455"/>
                    </a:lnTo>
                    <a:lnTo>
                      <a:pt x="916" y="6534"/>
                    </a:lnTo>
                    <a:lnTo>
                      <a:pt x="1056" y="6594"/>
                    </a:lnTo>
                    <a:lnTo>
                      <a:pt x="1215" y="6634"/>
                    </a:lnTo>
                    <a:lnTo>
                      <a:pt x="1375" y="6674"/>
                    </a:lnTo>
                    <a:lnTo>
                      <a:pt x="1534" y="6694"/>
                    </a:lnTo>
                    <a:lnTo>
                      <a:pt x="1693" y="6714"/>
                    </a:lnTo>
                    <a:lnTo>
                      <a:pt x="1853" y="6694"/>
                    </a:lnTo>
                    <a:lnTo>
                      <a:pt x="2032" y="6674"/>
                    </a:lnTo>
                    <a:lnTo>
                      <a:pt x="2191" y="6634"/>
                    </a:lnTo>
                    <a:lnTo>
                      <a:pt x="2371" y="6554"/>
                    </a:lnTo>
                    <a:lnTo>
                      <a:pt x="2530" y="6475"/>
                    </a:lnTo>
                    <a:lnTo>
                      <a:pt x="2689" y="6375"/>
                    </a:lnTo>
                    <a:lnTo>
                      <a:pt x="2829" y="6275"/>
                    </a:lnTo>
                    <a:lnTo>
                      <a:pt x="2948" y="6156"/>
                    </a:lnTo>
                    <a:lnTo>
                      <a:pt x="3068" y="6016"/>
                    </a:lnTo>
                    <a:lnTo>
                      <a:pt x="3148" y="5877"/>
                    </a:lnTo>
                    <a:lnTo>
                      <a:pt x="3227" y="5718"/>
                    </a:lnTo>
                    <a:lnTo>
                      <a:pt x="3586" y="5757"/>
                    </a:lnTo>
                    <a:lnTo>
                      <a:pt x="3944" y="5777"/>
                    </a:lnTo>
                    <a:lnTo>
                      <a:pt x="4303" y="5738"/>
                    </a:lnTo>
                    <a:lnTo>
                      <a:pt x="4662" y="5678"/>
                    </a:lnTo>
                    <a:lnTo>
                      <a:pt x="4662" y="5917"/>
                    </a:lnTo>
                    <a:lnTo>
                      <a:pt x="4662" y="6136"/>
                    </a:lnTo>
                    <a:lnTo>
                      <a:pt x="4701" y="6375"/>
                    </a:lnTo>
                    <a:lnTo>
                      <a:pt x="4781" y="6594"/>
                    </a:lnTo>
                    <a:lnTo>
                      <a:pt x="4861" y="6813"/>
                    </a:lnTo>
                    <a:lnTo>
                      <a:pt x="4980" y="7032"/>
                    </a:lnTo>
                    <a:lnTo>
                      <a:pt x="5100" y="7212"/>
                    </a:lnTo>
                    <a:lnTo>
                      <a:pt x="5259" y="7391"/>
                    </a:lnTo>
                    <a:lnTo>
                      <a:pt x="5419" y="7550"/>
                    </a:lnTo>
                    <a:lnTo>
                      <a:pt x="5598" y="7690"/>
                    </a:lnTo>
                    <a:lnTo>
                      <a:pt x="5777" y="7809"/>
                    </a:lnTo>
                    <a:lnTo>
                      <a:pt x="5996" y="7929"/>
                    </a:lnTo>
                    <a:lnTo>
                      <a:pt x="6195" y="8009"/>
                    </a:lnTo>
                    <a:lnTo>
                      <a:pt x="6415" y="8088"/>
                    </a:lnTo>
                    <a:lnTo>
                      <a:pt x="6654" y="8128"/>
                    </a:lnTo>
                    <a:lnTo>
                      <a:pt x="6893" y="8168"/>
                    </a:lnTo>
                    <a:lnTo>
                      <a:pt x="7371" y="8168"/>
                    </a:lnTo>
                    <a:lnTo>
                      <a:pt x="7610" y="8128"/>
                    </a:lnTo>
                    <a:lnTo>
                      <a:pt x="7849" y="8068"/>
                    </a:lnTo>
                    <a:lnTo>
                      <a:pt x="8088" y="7969"/>
                    </a:lnTo>
                    <a:lnTo>
                      <a:pt x="8307" y="7869"/>
                    </a:lnTo>
                    <a:lnTo>
                      <a:pt x="8506" y="7750"/>
                    </a:lnTo>
                    <a:lnTo>
                      <a:pt x="8706" y="7610"/>
                    </a:lnTo>
                    <a:lnTo>
                      <a:pt x="8865" y="7471"/>
                    </a:lnTo>
                    <a:lnTo>
                      <a:pt x="9024" y="7291"/>
                    </a:lnTo>
                    <a:lnTo>
                      <a:pt x="9164" y="7132"/>
                    </a:lnTo>
                    <a:lnTo>
                      <a:pt x="9283" y="6933"/>
                    </a:lnTo>
                    <a:lnTo>
                      <a:pt x="9363" y="6734"/>
                    </a:lnTo>
                    <a:lnTo>
                      <a:pt x="9443" y="6534"/>
                    </a:lnTo>
                    <a:lnTo>
                      <a:pt x="9502" y="6315"/>
                    </a:lnTo>
                    <a:lnTo>
                      <a:pt x="9542" y="6096"/>
                    </a:lnTo>
                    <a:lnTo>
                      <a:pt x="9542" y="5877"/>
                    </a:lnTo>
                    <a:lnTo>
                      <a:pt x="9522" y="5658"/>
                    </a:lnTo>
                    <a:lnTo>
                      <a:pt x="9482" y="5419"/>
                    </a:lnTo>
                    <a:lnTo>
                      <a:pt x="9423" y="5200"/>
                    </a:lnTo>
                    <a:lnTo>
                      <a:pt x="9343" y="5020"/>
                    </a:lnTo>
                    <a:lnTo>
                      <a:pt x="9263" y="4841"/>
                    </a:lnTo>
                    <a:lnTo>
                      <a:pt x="9144" y="4662"/>
                    </a:lnTo>
                    <a:lnTo>
                      <a:pt x="9024" y="4522"/>
                    </a:lnTo>
                    <a:lnTo>
                      <a:pt x="8905" y="4363"/>
                    </a:lnTo>
                    <a:lnTo>
                      <a:pt x="8745" y="4223"/>
                    </a:lnTo>
                    <a:lnTo>
                      <a:pt x="8586" y="4104"/>
                    </a:lnTo>
                    <a:lnTo>
                      <a:pt x="8427" y="4004"/>
                    </a:lnTo>
                    <a:lnTo>
                      <a:pt x="8247" y="3905"/>
                    </a:lnTo>
                    <a:lnTo>
                      <a:pt x="8068" y="3825"/>
                    </a:lnTo>
                    <a:lnTo>
                      <a:pt x="7889" y="3765"/>
                    </a:lnTo>
                    <a:lnTo>
                      <a:pt x="7690" y="3706"/>
                    </a:lnTo>
                    <a:lnTo>
                      <a:pt x="7490" y="3666"/>
                    </a:lnTo>
                    <a:lnTo>
                      <a:pt x="7291" y="3646"/>
                    </a:lnTo>
                    <a:lnTo>
                      <a:pt x="6873" y="3646"/>
                    </a:lnTo>
                    <a:lnTo>
                      <a:pt x="6933" y="3447"/>
                    </a:lnTo>
                    <a:lnTo>
                      <a:pt x="6952" y="3247"/>
                    </a:lnTo>
                    <a:lnTo>
                      <a:pt x="6972" y="3048"/>
                    </a:lnTo>
                    <a:lnTo>
                      <a:pt x="6992" y="2829"/>
                    </a:lnTo>
                    <a:lnTo>
                      <a:pt x="6972" y="2630"/>
                    </a:lnTo>
                    <a:lnTo>
                      <a:pt x="6952" y="2411"/>
                    </a:lnTo>
                    <a:lnTo>
                      <a:pt x="6893" y="2211"/>
                    </a:lnTo>
                    <a:lnTo>
                      <a:pt x="6833" y="1992"/>
                    </a:lnTo>
                    <a:lnTo>
                      <a:pt x="6713" y="1713"/>
                    </a:lnTo>
                    <a:lnTo>
                      <a:pt x="6574" y="1454"/>
                    </a:lnTo>
                    <a:lnTo>
                      <a:pt x="6415" y="1215"/>
                    </a:lnTo>
                    <a:lnTo>
                      <a:pt x="6235" y="996"/>
                    </a:lnTo>
                    <a:lnTo>
                      <a:pt x="6016" y="797"/>
                    </a:lnTo>
                    <a:lnTo>
                      <a:pt x="5797" y="598"/>
                    </a:lnTo>
                    <a:lnTo>
                      <a:pt x="5538" y="438"/>
                    </a:lnTo>
                    <a:lnTo>
                      <a:pt x="5279" y="299"/>
                    </a:lnTo>
                    <a:lnTo>
                      <a:pt x="5020" y="199"/>
                    </a:lnTo>
                    <a:lnTo>
                      <a:pt x="4721" y="100"/>
                    </a:lnTo>
                    <a:lnTo>
                      <a:pt x="4442" y="40"/>
                    </a:lnTo>
                    <a:lnTo>
                      <a:pt x="4144"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47"/>
              <p:cNvSpPr/>
              <p:nvPr/>
            </p:nvSpPr>
            <p:spPr>
              <a:xfrm>
                <a:off x="6086975" y="4030100"/>
                <a:ext cx="238575" cy="204200"/>
              </a:xfrm>
              <a:custGeom>
                <a:rect b="b" l="l" r="r" t="t"/>
                <a:pathLst>
                  <a:path extrusionOk="0" fill="none" h="8168" w="9543">
                    <a:moveTo>
                      <a:pt x="4781" y="6594"/>
                    </a:moveTo>
                    <a:lnTo>
                      <a:pt x="4781" y="6594"/>
                    </a:lnTo>
                    <a:lnTo>
                      <a:pt x="4701" y="6375"/>
                    </a:lnTo>
                    <a:lnTo>
                      <a:pt x="4662" y="6136"/>
                    </a:lnTo>
                    <a:lnTo>
                      <a:pt x="4662" y="5917"/>
                    </a:lnTo>
                    <a:lnTo>
                      <a:pt x="4662" y="5678"/>
                    </a:lnTo>
                    <a:lnTo>
                      <a:pt x="4662" y="5678"/>
                    </a:lnTo>
                    <a:lnTo>
                      <a:pt x="4303" y="5738"/>
                    </a:lnTo>
                    <a:lnTo>
                      <a:pt x="3944" y="5777"/>
                    </a:lnTo>
                    <a:lnTo>
                      <a:pt x="3586" y="5757"/>
                    </a:lnTo>
                    <a:lnTo>
                      <a:pt x="3227" y="5718"/>
                    </a:lnTo>
                    <a:lnTo>
                      <a:pt x="3227" y="5718"/>
                    </a:lnTo>
                    <a:lnTo>
                      <a:pt x="3148" y="5877"/>
                    </a:lnTo>
                    <a:lnTo>
                      <a:pt x="3068" y="6016"/>
                    </a:lnTo>
                    <a:lnTo>
                      <a:pt x="2948" y="6156"/>
                    </a:lnTo>
                    <a:lnTo>
                      <a:pt x="2829" y="6275"/>
                    </a:lnTo>
                    <a:lnTo>
                      <a:pt x="2689" y="6375"/>
                    </a:lnTo>
                    <a:lnTo>
                      <a:pt x="2530" y="6475"/>
                    </a:lnTo>
                    <a:lnTo>
                      <a:pt x="2371" y="6554"/>
                    </a:lnTo>
                    <a:lnTo>
                      <a:pt x="2191" y="6634"/>
                    </a:lnTo>
                    <a:lnTo>
                      <a:pt x="2191" y="6634"/>
                    </a:lnTo>
                    <a:lnTo>
                      <a:pt x="2032" y="6674"/>
                    </a:lnTo>
                    <a:lnTo>
                      <a:pt x="1853" y="6694"/>
                    </a:lnTo>
                    <a:lnTo>
                      <a:pt x="1693" y="6714"/>
                    </a:lnTo>
                    <a:lnTo>
                      <a:pt x="1534" y="6694"/>
                    </a:lnTo>
                    <a:lnTo>
                      <a:pt x="1375" y="6674"/>
                    </a:lnTo>
                    <a:lnTo>
                      <a:pt x="1215" y="6634"/>
                    </a:lnTo>
                    <a:lnTo>
                      <a:pt x="1056" y="6594"/>
                    </a:lnTo>
                    <a:lnTo>
                      <a:pt x="916" y="6534"/>
                    </a:lnTo>
                    <a:lnTo>
                      <a:pt x="777" y="6455"/>
                    </a:lnTo>
                    <a:lnTo>
                      <a:pt x="637" y="6375"/>
                    </a:lnTo>
                    <a:lnTo>
                      <a:pt x="518" y="6275"/>
                    </a:lnTo>
                    <a:lnTo>
                      <a:pt x="418" y="6176"/>
                    </a:lnTo>
                    <a:lnTo>
                      <a:pt x="299" y="6056"/>
                    </a:lnTo>
                    <a:lnTo>
                      <a:pt x="219" y="5917"/>
                    </a:lnTo>
                    <a:lnTo>
                      <a:pt x="139" y="5777"/>
                    </a:lnTo>
                    <a:lnTo>
                      <a:pt x="80" y="5638"/>
                    </a:lnTo>
                    <a:lnTo>
                      <a:pt x="80" y="5638"/>
                    </a:lnTo>
                    <a:lnTo>
                      <a:pt x="40" y="5498"/>
                    </a:lnTo>
                    <a:lnTo>
                      <a:pt x="20" y="5359"/>
                    </a:lnTo>
                    <a:lnTo>
                      <a:pt x="0" y="5220"/>
                    </a:lnTo>
                    <a:lnTo>
                      <a:pt x="0" y="5080"/>
                    </a:lnTo>
                    <a:lnTo>
                      <a:pt x="20" y="4941"/>
                    </a:lnTo>
                    <a:lnTo>
                      <a:pt x="40" y="4821"/>
                    </a:lnTo>
                    <a:lnTo>
                      <a:pt x="80" y="4682"/>
                    </a:lnTo>
                    <a:lnTo>
                      <a:pt x="139" y="4562"/>
                    </a:lnTo>
                    <a:lnTo>
                      <a:pt x="199" y="4443"/>
                    </a:lnTo>
                    <a:lnTo>
                      <a:pt x="259" y="4323"/>
                    </a:lnTo>
                    <a:lnTo>
                      <a:pt x="339" y="4204"/>
                    </a:lnTo>
                    <a:lnTo>
                      <a:pt x="438" y="4104"/>
                    </a:lnTo>
                    <a:lnTo>
                      <a:pt x="538" y="4004"/>
                    </a:lnTo>
                    <a:lnTo>
                      <a:pt x="657" y="3925"/>
                    </a:lnTo>
                    <a:lnTo>
                      <a:pt x="777" y="3845"/>
                    </a:lnTo>
                    <a:lnTo>
                      <a:pt x="896" y="3785"/>
                    </a:lnTo>
                    <a:lnTo>
                      <a:pt x="896" y="3785"/>
                    </a:lnTo>
                    <a:lnTo>
                      <a:pt x="817" y="3486"/>
                    </a:lnTo>
                    <a:lnTo>
                      <a:pt x="777" y="3208"/>
                    </a:lnTo>
                    <a:lnTo>
                      <a:pt x="757" y="2929"/>
                    </a:lnTo>
                    <a:lnTo>
                      <a:pt x="757" y="2630"/>
                    </a:lnTo>
                    <a:lnTo>
                      <a:pt x="797" y="2351"/>
                    </a:lnTo>
                    <a:lnTo>
                      <a:pt x="877" y="2092"/>
                    </a:lnTo>
                    <a:lnTo>
                      <a:pt x="976" y="1833"/>
                    </a:lnTo>
                    <a:lnTo>
                      <a:pt x="1096" y="1574"/>
                    </a:lnTo>
                    <a:lnTo>
                      <a:pt x="1235" y="1335"/>
                    </a:lnTo>
                    <a:lnTo>
                      <a:pt x="1414" y="1096"/>
                    </a:lnTo>
                    <a:lnTo>
                      <a:pt x="1614" y="897"/>
                    </a:lnTo>
                    <a:lnTo>
                      <a:pt x="1833" y="697"/>
                    </a:lnTo>
                    <a:lnTo>
                      <a:pt x="2072" y="518"/>
                    </a:lnTo>
                    <a:lnTo>
                      <a:pt x="2331" y="379"/>
                    </a:lnTo>
                    <a:lnTo>
                      <a:pt x="2610" y="239"/>
                    </a:lnTo>
                    <a:lnTo>
                      <a:pt x="2908" y="140"/>
                    </a:lnTo>
                    <a:lnTo>
                      <a:pt x="2908" y="140"/>
                    </a:lnTo>
                    <a:lnTo>
                      <a:pt x="3207" y="60"/>
                    </a:lnTo>
                    <a:lnTo>
                      <a:pt x="3526" y="0"/>
                    </a:lnTo>
                    <a:lnTo>
                      <a:pt x="3825" y="0"/>
                    </a:lnTo>
                    <a:lnTo>
                      <a:pt x="4144" y="0"/>
                    </a:lnTo>
                    <a:lnTo>
                      <a:pt x="4442" y="40"/>
                    </a:lnTo>
                    <a:lnTo>
                      <a:pt x="4721" y="100"/>
                    </a:lnTo>
                    <a:lnTo>
                      <a:pt x="5020" y="199"/>
                    </a:lnTo>
                    <a:lnTo>
                      <a:pt x="5279" y="299"/>
                    </a:lnTo>
                    <a:lnTo>
                      <a:pt x="5538" y="438"/>
                    </a:lnTo>
                    <a:lnTo>
                      <a:pt x="5797" y="598"/>
                    </a:lnTo>
                    <a:lnTo>
                      <a:pt x="6016" y="797"/>
                    </a:lnTo>
                    <a:lnTo>
                      <a:pt x="6235" y="996"/>
                    </a:lnTo>
                    <a:lnTo>
                      <a:pt x="6415" y="1215"/>
                    </a:lnTo>
                    <a:lnTo>
                      <a:pt x="6574" y="1454"/>
                    </a:lnTo>
                    <a:lnTo>
                      <a:pt x="6713" y="1713"/>
                    </a:lnTo>
                    <a:lnTo>
                      <a:pt x="6833" y="1992"/>
                    </a:lnTo>
                    <a:lnTo>
                      <a:pt x="6833" y="1992"/>
                    </a:lnTo>
                    <a:lnTo>
                      <a:pt x="6893" y="2211"/>
                    </a:lnTo>
                    <a:lnTo>
                      <a:pt x="6952" y="2411"/>
                    </a:lnTo>
                    <a:lnTo>
                      <a:pt x="6972" y="2630"/>
                    </a:lnTo>
                    <a:lnTo>
                      <a:pt x="6992" y="2829"/>
                    </a:lnTo>
                    <a:lnTo>
                      <a:pt x="6972" y="3048"/>
                    </a:lnTo>
                    <a:lnTo>
                      <a:pt x="6952" y="3247"/>
                    </a:lnTo>
                    <a:lnTo>
                      <a:pt x="6933" y="3447"/>
                    </a:lnTo>
                    <a:lnTo>
                      <a:pt x="6873" y="3646"/>
                    </a:lnTo>
                    <a:lnTo>
                      <a:pt x="6873" y="3646"/>
                    </a:lnTo>
                    <a:lnTo>
                      <a:pt x="7072" y="3646"/>
                    </a:lnTo>
                    <a:lnTo>
                      <a:pt x="7291" y="3646"/>
                    </a:lnTo>
                    <a:lnTo>
                      <a:pt x="7490" y="3666"/>
                    </a:lnTo>
                    <a:lnTo>
                      <a:pt x="7690" y="3706"/>
                    </a:lnTo>
                    <a:lnTo>
                      <a:pt x="7889" y="3765"/>
                    </a:lnTo>
                    <a:lnTo>
                      <a:pt x="8068" y="3825"/>
                    </a:lnTo>
                    <a:lnTo>
                      <a:pt x="8247" y="3905"/>
                    </a:lnTo>
                    <a:lnTo>
                      <a:pt x="8427" y="4004"/>
                    </a:lnTo>
                    <a:lnTo>
                      <a:pt x="8586" y="4104"/>
                    </a:lnTo>
                    <a:lnTo>
                      <a:pt x="8745" y="4223"/>
                    </a:lnTo>
                    <a:lnTo>
                      <a:pt x="8905" y="4363"/>
                    </a:lnTo>
                    <a:lnTo>
                      <a:pt x="9024" y="4522"/>
                    </a:lnTo>
                    <a:lnTo>
                      <a:pt x="9144" y="4662"/>
                    </a:lnTo>
                    <a:lnTo>
                      <a:pt x="9263" y="4841"/>
                    </a:lnTo>
                    <a:lnTo>
                      <a:pt x="9343" y="5020"/>
                    </a:lnTo>
                    <a:lnTo>
                      <a:pt x="9423" y="5200"/>
                    </a:lnTo>
                    <a:lnTo>
                      <a:pt x="9423" y="5200"/>
                    </a:lnTo>
                    <a:lnTo>
                      <a:pt x="9482" y="5419"/>
                    </a:lnTo>
                    <a:lnTo>
                      <a:pt x="9522" y="5658"/>
                    </a:lnTo>
                    <a:lnTo>
                      <a:pt x="9542" y="5877"/>
                    </a:lnTo>
                    <a:lnTo>
                      <a:pt x="9542" y="6096"/>
                    </a:lnTo>
                    <a:lnTo>
                      <a:pt x="9502" y="6315"/>
                    </a:lnTo>
                    <a:lnTo>
                      <a:pt x="9443" y="6534"/>
                    </a:lnTo>
                    <a:lnTo>
                      <a:pt x="9363" y="6734"/>
                    </a:lnTo>
                    <a:lnTo>
                      <a:pt x="9283" y="6933"/>
                    </a:lnTo>
                    <a:lnTo>
                      <a:pt x="9164" y="7132"/>
                    </a:lnTo>
                    <a:lnTo>
                      <a:pt x="9024" y="7291"/>
                    </a:lnTo>
                    <a:lnTo>
                      <a:pt x="8865" y="7471"/>
                    </a:lnTo>
                    <a:lnTo>
                      <a:pt x="8706" y="7610"/>
                    </a:lnTo>
                    <a:lnTo>
                      <a:pt x="8506" y="7750"/>
                    </a:lnTo>
                    <a:lnTo>
                      <a:pt x="8307" y="7869"/>
                    </a:lnTo>
                    <a:lnTo>
                      <a:pt x="8088" y="7969"/>
                    </a:lnTo>
                    <a:lnTo>
                      <a:pt x="7849" y="8068"/>
                    </a:lnTo>
                    <a:lnTo>
                      <a:pt x="7849" y="8068"/>
                    </a:lnTo>
                    <a:lnTo>
                      <a:pt x="7610" y="8128"/>
                    </a:lnTo>
                    <a:lnTo>
                      <a:pt x="7371" y="8168"/>
                    </a:lnTo>
                    <a:lnTo>
                      <a:pt x="7132" y="8168"/>
                    </a:lnTo>
                    <a:lnTo>
                      <a:pt x="6893" y="8168"/>
                    </a:lnTo>
                    <a:lnTo>
                      <a:pt x="6654" y="8128"/>
                    </a:lnTo>
                    <a:lnTo>
                      <a:pt x="6415" y="8088"/>
                    </a:lnTo>
                    <a:lnTo>
                      <a:pt x="6195" y="8009"/>
                    </a:lnTo>
                    <a:lnTo>
                      <a:pt x="5996" y="7929"/>
                    </a:lnTo>
                    <a:lnTo>
                      <a:pt x="5777" y="7809"/>
                    </a:lnTo>
                    <a:lnTo>
                      <a:pt x="5598" y="7690"/>
                    </a:lnTo>
                    <a:lnTo>
                      <a:pt x="5419" y="7550"/>
                    </a:lnTo>
                    <a:lnTo>
                      <a:pt x="5259" y="7391"/>
                    </a:lnTo>
                    <a:lnTo>
                      <a:pt x="5100" y="7212"/>
                    </a:lnTo>
                    <a:lnTo>
                      <a:pt x="4980" y="7032"/>
                    </a:lnTo>
                    <a:lnTo>
                      <a:pt x="4861" y="6813"/>
                    </a:lnTo>
                    <a:lnTo>
                      <a:pt x="4781" y="659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47"/>
              <p:cNvSpPr/>
              <p:nvPr/>
            </p:nvSpPr>
            <p:spPr>
              <a:xfrm>
                <a:off x="6251800" y="4175525"/>
                <a:ext cx="43850" cy="34875"/>
              </a:xfrm>
              <a:custGeom>
                <a:rect b="b" l="l" r="r" t="t"/>
                <a:pathLst>
                  <a:path extrusionOk="0" h="1395" w="1754">
                    <a:moveTo>
                      <a:pt x="818" y="0"/>
                    </a:moveTo>
                    <a:lnTo>
                      <a:pt x="638" y="40"/>
                    </a:lnTo>
                    <a:lnTo>
                      <a:pt x="479" y="100"/>
                    </a:lnTo>
                    <a:lnTo>
                      <a:pt x="340" y="199"/>
                    </a:lnTo>
                    <a:lnTo>
                      <a:pt x="200" y="299"/>
                    </a:lnTo>
                    <a:lnTo>
                      <a:pt x="100" y="419"/>
                    </a:lnTo>
                    <a:lnTo>
                      <a:pt x="41" y="538"/>
                    </a:lnTo>
                    <a:lnTo>
                      <a:pt x="1" y="678"/>
                    </a:lnTo>
                    <a:lnTo>
                      <a:pt x="1" y="817"/>
                    </a:lnTo>
                    <a:lnTo>
                      <a:pt x="21" y="956"/>
                    </a:lnTo>
                    <a:lnTo>
                      <a:pt x="81" y="1076"/>
                    </a:lnTo>
                    <a:lnTo>
                      <a:pt x="180" y="1176"/>
                    </a:lnTo>
                    <a:lnTo>
                      <a:pt x="300" y="1275"/>
                    </a:lnTo>
                    <a:lnTo>
                      <a:pt x="439" y="1335"/>
                    </a:lnTo>
                    <a:lnTo>
                      <a:pt x="579" y="1375"/>
                    </a:lnTo>
                    <a:lnTo>
                      <a:pt x="758" y="1395"/>
                    </a:lnTo>
                    <a:lnTo>
                      <a:pt x="917" y="1375"/>
                    </a:lnTo>
                    <a:lnTo>
                      <a:pt x="1097" y="1335"/>
                    </a:lnTo>
                    <a:lnTo>
                      <a:pt x="1276" y="1275"/>
                    </a:lnTo>
                    <a:lnTo>
                      <a:pt x="1415" y="1195"/>
                    </a:lnTo>
                    <a:lnTo>
                      <a:pt x="1535" y="1096"/>
                    </a:lnTo>
                    <a:lnTo>
                      <a:pt x="1634" y="976"/>
                    </a:lnTo>
                    <a:lnTo>
                      <a:pt x="1714" y="837"/>
                    </a:lnTo>
                    <a:lnTo>
                      <a:pt x="1754" y="717"/>
                    </a:lnTo>
                    <a:lnTo>
                      <a:pt x="1754" y="578"/>
                    </a:lnTo>
                    <a:lnTo>
                      <a:pt x="1734" y="438"/>
                    </a:lnTo>
                    <a:lnTo>
                      <a:pt x="1674" y="319"/>
                    </a:lnTo>
                    <a:lnTo>
                      <a:pt x="1575" y="199"/>
                    </a:lnTo>
                    <a:lnTo>
                      <a:pt x="1455" y="120"/>
                    </a:lnTo>
                    <a:lnTo>
                      <a:pt x="1316" y="60"/>
                    </a:lnTo>
                    <a:lnTo>
                      <a:pt x="1156" y="20"/>
                    </a:lnTo>
                    <a:lnTo>
                      <a:pt x="99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47"/>
              <p:cNvSpPr/>
              <p:nvPr/>
            </p:nvSpPr>
            <p:spPr>
              <a:xfrm>
                <a:off x="6038650" y="3951400"/>
                <a:ext cx="253525" cy="187300"/>
              </a:xfrm>
              <a:custGeom>
                <a:rect b="b" l="l" r="r" t="t"/>
                <a:pathLst>
                  <a:path extrusionOk="0" h="7492" w="10141">
                    <a:moveTo>
                      <a:pt x="6734" y="1"/>
                    </a:moveTo>
                    <a:lnTo>
                      <a:pt x="6575" y="21"/>
                    </a:lnTo>
                    <a:lnTo>
                      <a:pt x="6415" y="41"/>
                    </a:lnTo>
                    <a:lnTo>
                      <a:pt x="6256" y="100"/>
                    </a:lnTo>
                    <a:lnTo>
                      <a:pt x="6116" y="140"/>
                    </a:lnTo>
                    <a:lnTo>
                      <a:pt x="5977" y="220"/>
                    </a:lnTo>
                    <a:lnTo>
                      <a:pt x="5838" y="300"/>
                    </a:lnTo>
                    <a:lnTo>
                      <a:pt x="5698" y="379"/>
                    </a:lnTo>
                    <a:lnTo>
                      <a:pt x="5579" y="499"/>
                    </a:lnTo>
                    <a:lnTo>
                      <a:pt x="5479" y="598"/>
                    </a:lnTo>
                    <a:lnTo>
                      <a:pt x="5379" y="738"/>
                    </a:lnTo>
                    <a:lnTo>
                      <a:pt x="5300" y="877"/>
                    </a:lnTo>
                    <a:lnTo>
                      <a:pt x="5220" y="1037"/>
                    </a:lnTo>
                    <a:lnTo>
                      <a:pt x="5180" y="1216"/>
                    </a:lnTo>
                    <a:lnTo>
                      <a:pt x="5140" y="1375"/>
                    </a:lnTo>
                    <a:lnTo>
                      <a:pt x="5120" y="1555"/>
                    </a:lnTo>
                    <a:lnTo>
                      <a:pt x="5140" y="1714"/>
                    </a:lnTo>
                    <a:lnTo>
                      <a:pt x="5160" y="1873"/>
                    </a:lnTo>
                    <a:lnTo>
                      <a:pt x="5220" y="2053"/>
                    </a:lnTo>
                    <a:lnTo>
                      <a:pt x="5280" y="2192"/>
                    </a:lnTo>
                    <a:lnTo>
                      <a:pt x="5001" y="2411"/>
                    </a:lnTo>
                    <a:lnTo>
                      <a:pt x="4742" y="2630"/>
                    </a:lnTo>
                    <a:lnTo>
                      <a:pt x="4503" y="2889"/>
                    </a:lnTo>
                    <a:lnTo>
                      <a:pt x="4304" y="3188"/>
                    </a:lnTo>
                    <a:lnTo>
                      <a:pt x="4144" y="3009"/>
                    </a:lnTo>
                    <a:lnTo>
                      <a:pt x="3945" y="2869"/>
                    </a:lnTo>
                    <a:lnTo>
                      <a:pt x="3746" y="2730"/>
                    </a:lnTo>
                    <a:lnTo>
                      <a:pt x="3507" y="2610"/>
                    </a:lnTo>
                    <a:lnTo>
                      <a:pt x="3288" y="2511"/>
                    </a:lnTo>
                    <a:lnTo>
                      <a:pt x="3049" y="2451"/>
                    </a:lnTo>
                    <a:lnTo>
                      <a:pt x="2810" y="2411"/>
                    </a:lnTo>
                    <a:lnTo>
                      <a:pt x="2570" y="2371"/>
                    </a:lnTo>
                    <a:lnTo>
                      <a:pt x="2331" y="2371"/>
                    </a:lnTo>
                    <a:lnTo>
                      <a:pt x="2112" y="2391"/>
                    </a:lnTo>
                    <a:lnTo>
                      <a:pt x="1873" y="2431"/>
                    </a:lnTo>
                    <a:lnTo>
                      <a:pt x="1654" y="2491"/>
                    </a:lnTo>
                    <a:lnTo>
                      <a:pt x="1435" y="2571"/>
                    </a:lnTo>
                    <a:lnTo>
                      <a:pt x="1216" y="2670"/>
                    </a:lnTo>
                    <a:lnTo>
                      <a:pt x="1017" y="2790"/>
                    </a:lnTo>
                    <a:lnTo>
                      <a:pt x="837" y="2929"/>
                    </a:lnTo>
                    <a:lnTo>
                      <a:pt x="658" y="3088"/>
                    </a:lnTo>
                    <a:lnTo>
                      <a:pt x="499" y="3248"/>
                    </a:lnTo>
                    <a:lnTo>
                      <a:pt x="359" y="3447"/>
                    </a:lnTo>
                    <a:lnTo>
                      <a:pt x="240" y="3646"/>
                    </a:lnTo>
                    <a:lnTo>
                      <a:pt x="140" y="3845"/>
                    </a:lnTo>
                    <a:lnTo>
                      <a:pt x="80" y="4065"/>
                    </a:lnTo>
                    <a:lnTo>
                      <a:pt x="21" y="4284"/>
                    </a:lnTo>
                    <a:lnTo>
                      <a:pt x="1" y="4503"/>
                    </a:lnTo>
                    <a:lnTo>
                      <a:pt x="1" y="4722"/>
                    </a:lnTo>
                    <a:lnTo>
                      <a:pt x="21" y="4941"/>
                    </a:lnTo>
                    <a:lnTo>
                      <a:pt x="60" y="5160"/>
                    </a:lnTo>
                    <a:lnTo>
                      <a:pt x="120" y="5379"/>
                    </a:lnTo>
                    <a:lnTo>
                      <a:pt x="200" y="5579"/>
                    </a:lnTo>
                    <a:lnTo>
                      <a:pt x="319" y="5778"/>
                    </a:lnTo>
                    <a:lnTo>
                      <a:pt x="439" y="5957"/>
                    </a:lnTo>
                    <a:lnTo>
                      <a:pt x="578" y="6136"/>
                    </a:lnTo>
                    <a:lnTo>
                      <a:pt x="758" y="6296"/>
                    </a:lnTo>
                    <a:lnTo>
                      <a:pt x="937" y="6435"/>
                    </a:lnTo>
                    <a:lnTo>
                      <a:pt x="1136" y="6555"/>
                    </a:lnTo>
                    <a:lnTo>
                      <a:pt x="1355" y="6674"/>
                    </a:lnTo>
                    <a:lnTo>
                      <a:pt x="1555" y="6754"/>
                    </a:lnTo>
                    <a:lnTo>
                      <a:pt x="1754" y="6814"/>
                    </a:lnTo>
                    <a:lnTo>
                      <a:pt x="1953" y="6873"/>
                    </a:lnTo>
                    <a:lnTo>
                      <a:pt x="2152" y="6893"/>
                    </a:lnTo>
                    <a:lnTo>
                      <a:pt x="2371" y="6913"/>
                    </a:lnTo>
                    <a:lnTo>
                      <a:pt x="2570" y="6913"/>
                    </a:lnTo>
                    <a:lnTo>
                      <a:pt x="2770" y="6893"/>
                    </a:lnTo>
                    <a:lnTo>
                      <a:pt x="2969" y="6854"/>
                    </a:lnTo>
                    <a:lnTo>
                      <a:pt x="3168" y="6814"/>
                    </a:lnTo>
                    <a:lnTo>
                      <a:pt x="3347" y="6734"/>
                    </a:lnTo>
                    <a:lnTo>
                      <a:pt x="3547" y="6674"/>
                    </a:lnTo>
                    <a:lnTo>
                      <a:pt x="3726" y="6575"/>
                    </a:lnTo>
                    <a:lnTo>
                      <a:pt x="3885" y="6475"/>
                    </a:lnTo>
                    <a:lnTo>
                      <a:pt x="4045" y="6356"/>
                    </a:lnTo>
                    <a:lnTo>
                      <a:pt x="4204" y="6216"/>
                    </a:lnTo>
                    <a:lnTo>
                      <a:pt x="4324" y="6077"/>
                    </a:lnTo>
                    <a:lnTo>
                      <a:pt x="4443" y="6236"/>
                    </a:lnTo>
                    <a:lnTo>
                      <a:pt x="4583" y="6415"/>
                    </a:lnTo>
                    <a:lnTo>
                      <a:pt x="4722" y="6555"/>
                    </a:lnTo>
                    <a:lnTo>
                      <a:pt x="4881" y="6714"/>
                    </a:lnTo>
                    <a:lnTo>
                      <a:pt x="5061" y="6854"/>
                    </a:lnTo>
                    <a:lnTo>
                      <a:pt x="5240" y="6973"/>
                    </a:lnTo>
                    <a:lnTo>
                      <a:pt x="5439" y="7093"/>
                    </a:lnTo>
                    <a:lnTo>
                      <a:pt x="5638" y="7192"/>
                    </a:lnTo>
                    <a:lnTo>
                      <a:pt x="5937" y="7312"/>
                    </a:lnTo>
                    <a:lnTo>
                      <a:pt x="6236" y="7391"/>
                    </a:lnTo>
                    <a:lnTo>
                      <a:pt x="6535" y="7451"/>
                    </a:lnTo>
                    <a:lnTo>
                      <a:pt x="6834" y="7491"/>
                    </a:lnTo>
                    <a:lnTo>
                      <a:pt x="7132" y="7491"/>
                    </a:lnTo>
                    <a:lnTo>
                      <a:pt x="7431" y="7471"/>
                    </a:lnTo>
                    <a:lnTo>
                      <a:pt x="7730" y="7411"/>
                    </a:lnTo>
                    <a:lnTo>
                      <a:pt x="8009" y="7332"/>
                    </a:lnTo>
                    <a:lnTo>
                      <a:pt x="8288" y="7232"/>
                    </a:lnTo>
                    <a:lnTo>
                      <a:pt x="8567" y="7113"/>
                    </a:lnTo>
                    <a:lnTo>
                      <a:pt x="8826" y="6973"/>
                    </a:lnTo>
                    <a:lnTo>
                      <a:pt x="9045" y="6794"/>
                    </a:lnTo>
                    <a:lnTo>
                      <a:pt x="9284" y="6595"/>
                    </a:lnTo>
                    <a:lnTo>
                      <a:pt x="9483" y="6375"/>
                    </a:lnTo>
                    <a:lnTo>
                      <a:pt x="9662" y="6136"/>
                    </a:lnTo>
                    <a:lnTo>
                      <a:pt x="9802" y="5877"/>
                    </a:lnTo>
                    <a:lnTo>
                      <a:pt x="9941" y="5618"/>
                    </a:lnTo>
                    <a:lnTo>
                      <a:pt x="10041" y="5340"/>
                    </a:lnTo>
                    <a:lnTo>
                      <a:pt x="10101" y="5061"/>
                    </a:lnTo>
                    <a:lnTo>
                      <a:pt x="10121" y="4782"/>
                    </a:lnTo>
                    <a:lnTo>
                      <a:pt x="10140" y="4483"/>
                    </a:lnTo>
                    <a:lnTo>
                      <a:pt x="10101" y="4204"/>
                    </a:lnTo>
                    <a:lnTo>
                      <a:pt x="10041" y="3945"/>
                    </a:lnTo>
                    <a:lnTo>
                      <a:pt x="9961" y="3666"/>
                    </a:lnTo>
                    <a:lnTo>
                      <a:pt x="9862" y="3407"/>
                    </a:lnTo>
                    <a:lnTo>
                      <a:pt x="9722" y="3168"/>
                    </a:lnTo>
                    <a:lnTo>
                      <a:pt x="9563" y="2929"/>
                    </a:lnTo>
                    <a:lnTo>
                      <a:pt x="9383" y="2710"/>
                    </a:lnTo>
                    <a:lnTo>
                      <a:pt x="9164" y="2511"/>
                    </a:lnTo>
                    <a:lnTo>
                      <a:pt x="8925" y="2312"/>
                    </a:lnTo>
                    <a:lnTo>
                      <a:pt x="8666" y="2152"/>
                    </a:lnTo>
                    <a:lnTo>
                      <a:pt x="8387" y="2013"/>
                    </a:lnTo>
                    <a:lnTo>
                      <a:pt x="8427" y="1873"/>
                    </a:lnTo>
                    <a:lnTo>
                      <a:pt x="8447" y="1734"/>
                    </a:lnTo>
                    <a:lnTo>
                      <a:pt x="8467" y="1594"/>
                    </a:lnTo>
                    <a:lnTo>
                      <a:pt x="8467" y="1475"/>
                    </a:lnTo>
                    <a:lnTo>
                      <a:pt x="8447" y="1335"/>
                    </a:lnTo>
                    <a:lnTo>
                      <a:pt x="8427" y="1196"/>
                    </a:lnTo>
                    <a:lnTo>
                      <a:pt x="8387" y="1076"/>
                    </a:lnTo>
                    <a:lnTo>
                      <a:pt x="8328" y="957"/>
                    </a:lnTo>
                    <a:lnTo>
                      <a:pt x="8268" y="837"/>
                    </a:lnTo>
                    <a:lnTo>
                      <a:pt x="8188" y="718"/>
                    </a:lnTo>
                    <a:lnTo>
                      <a:pt x="8109" y="598"/>
                    </a:lnTo>
                    <a:lnTo>
                      <a:pt x="8009" y="499"/>
                    </a:lnTo>
                    <a:lnTo>
                      <a:pt x="7909" y="399"/>
                    </a:lnTo>
                    <a:lnTo>
                      <a:pt x="7790" y="319"/>
                    </a:lnTo>
                    <a:lnTo>
                      <a:pt x="7670" y="240"/>
                    </a:lnTo>
                    <a:lnTo>
                      <a:pt x="7531" y="160"/>
                    </a:lnTo>
                    <a:lnTo>
                      <a:pt x="7391" y="100"/>
                    </a:lnTo>
                    <a:lnTo>
                      <a:pt x="7212" y="60"/>
                    </a:lnTo>
                    <a:lnTo>
                      <a:pt x="7053" y="21"/>
                    </a:lnTo>
                    <a:lnTo>
                      <a:pt x="6893" y="21"/>
                    </a:lnTo>
                    <a:lnTo>
                      <a:pt x="6734"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47"/>
              <p:cNvSpPr/>
              <p:nvPr/>
            </p:nvSpPr>
            <p:spPr>
              <a:xfrm>
                <a:off x="6038650" y="3951400"/>
                <a:ext cx="253525" cy="187300"/>
              </a:xfrm>
              <a:custGeom>
                <a:rect b="b" l="l" r="r" t="t"/>
                <a:pathLst>
                  <a:path extrusionOk="0" fill="none" h="7492" w="10141">
                    <a:moveTo>
                      <a:pt x="3507" y="2610"/>
                    </a:moveTo>
                    <a:lnTo>
                      <a:pt x="3507" y="2610"/>
                    </a:lnTo>
                    <a:lnTo>
                      <a:pt x="3746" y="2730"/>
                    </a:lnTo>
                    <a:lnTo>
                      <a:pt x="3945" y="2869"/>
                    </a:lnTo>
                    <a:lnTo>
                      <a:pt x="4144" y="3009"/>
                    </a:lnTo>
                    <a:lnTo>
                      <a:pt x="4304" y="3188"/>
                    </a:lnTo>
                    <a:lnTo>
                      <a:pt x="4304" y="3188"/>
                    </a:lnTo>
                    <a:lnTo>
                      <a:pt x="4503" y="2889"/>
                    </a:lnTo>
                    <a:lnTo>
                      <a:pt x="4742" y="2630"/>
                    </a:lnTo>
                    <a:lnTo>
                      <a:pt x="5001" y="2411"/>
                    </a:lnTo>
                    <a:lnTo>
                      <a:pt x="5280" y="2192"/>
                    </a:lnTo>
                    <a:lnTo>
                      <a:pt x="5280" y="2192"/>
                    </a:lnTo>
                    <a:lnTo>
                      <a:pt x="5220" y="2053"/>
                    </a:lnTo>
                    <a:lnTo>
                      <a:pt x="5160" y="1873"/>
                    </a:lnTo>
                    <a:lnTo>
                      <a:pt x="5140" y="1714"/>
                    </a:lnTo>
                    <a:lnTo>
                      <a:pt x="5120" y="1555"/>
                    </a:lnTo>
                    <a:lnTo>
                      <a:pt x="5140" y="1375"/>
                    </a:lnTo>
                    <a:lnTo>
                      <a:pt x="5180" y="1216"/>
                    </a:lnTo>
                    <a:lnTo>
                      <a:pt x="5220" y="1037"/>
                    </a:lnTo>
                    <a:lnTo>
                      <a:pt x="5300" y="877"/>
                    </a:lnTo>
                    <a:lnTo>
                      <a:pt x="5300" y="877"/>
                    </a:lnTo>
                    <a:lnTo>
                      <a:pt x="5379" y="738"/>
                    </a:lnTo>
                    <a:lnTo>
                      <a:pt x="5479" y="598"/>
                    </a:lnTo>
                    <a:lnTo>
                      <a:pt x="5579" y="499"/>
                    </a:lnTo>
                    <a:lnTo>
                      <a:pt x="5698" y="379"/>
                    </a:lnTo>
                    <a:lnTo>
                      <a:pt x="5838" y="300"/>
                    </a:lnTo>
                    <a:lnTo>
                      <a:pt x="5977" y="220"/>
                    </a:lnTo>
                    <a:lnTo>
                      <a:pt x="6116" y="140"/>
                    </a:lnTo>
                    <a:lnTo>
                      <a:pt x="6256" y="100"/>
                    </a:lnTo>
                    <a:lnTo>
                      <a:pt x="6415" y="41"/>
                    </a:lnTo>
                    <a:lnTo>
                      <a:pt x="6575" y="21"/>
                    </a:lnTo>
                    <a:lnTo>
                      <a:pt x="6734" y="1"/>
                    </a:lnTo>
                    <a:lnTo>
                      <a:pt x="6893" y="21"/>
                    </a:lnTo>
                    <a:lnTo>
                      <a:pt x="7053" y="21"/>
                    </a:lnTo>
                    <a:lnTo>
                      <a:pt x="7212" y="60"/>
                    </a:lnTo>
                    <a:lnTo>
                      <a:pt x="7391" y="100"/>
                    </a:lnTo>
                    <a:lnTo>
                      <a:pt x="7531" y="160"/>
                    </a:lnTo>
                    <a:lnTo>
                      <a:pt x="7531" y="160"/>
                    </a:lnTo>
                    <a:lnTo>
                      <a:pt x="7670" y="240"/>
                    </a:lnTo>
                    <a:lnTo>
                      <a:pt x="7790" y="319"/>
                    </a:lnTo>
                    <a:lnTo>
                      <a:pt x="7909" y="399"/>
                    </a:lnTo>
                    <a:lnTo>
                      <a:pt x="8009" y="499"/>
                    </a:lnTo>
                    <a:lnTo>
                      <a:pt x="8109" y="598"/>
                    </a:lnTo>
                    <a:lnTo>
                      <a:pt x="8188" y="718"/>
                    </a:lnTo>
                    <a:lnTo>
                      <a:pt x="8268" y="837"/>
                    </a:lnTo>
                    <a:lnTo>
                      <a:pt x="8328" y="957"/>
                    </a:lnTo>
                    <a:lnTo>
                      <a:pt x="8387" y="1076"/>
                    </a:lnTo>
                    <a:lnTo>
                      <a:pt x="8427" y="1196"/>
                    </a:lnTo>
                    <a:lnTo>
                      <a:pt x="8447" y="1335"/>
                    </a:lnTo>
                    <a:lnTo>
                      <a:pt x="8467" y="1475"/>
                    </a:lnTo>
                    <a:lnTo>
                      <a:pt x="8467" y="1594"/>
                    </a:lnTo>
                    <a:lnTo>
                      <a:pt x="8447" y="1734"/>
                    </a:lnTo>
                    <a:lnTo>
                      <a:pt x="8427" y="1873"/>
                    </a:lnTo>
                    <a:lnTo>
                      <a:pt x="8387" y="2013"/>
                    </a:lnTo>
                    <a:lnTo>
                      <a:pt x="8387" y="2013"/>
                    </a:lnTo>
                    <a:lnTo>
                      <a:pt x="8666" y="2152"/>
                    </a:lnTo>
                    <a:lnTo>
                      <a:pt x="8925" y="2312"/>
                    </a:lnTo>
                    <a:lnTo>
                      <a:pt x="9164" y="2511"/>
                    </a:lnTo>
                    <a:lnTo>
                      <a:pt x="9383" y="2710"/>
                    </a:lnTo>
                    <a:lnTo>
                      <a:pt x="9563" y="2929"/>
                    </a:lnTo>
                    <a:lnTo>
                      <a:pt x="9722" y="3168"/>
                    </a:lnTo>
                    <a:lnTo>
                      <a:pt x="9862" y="3407"/>
                    </a:lnTo>
                    <a:lnTo>
                      <a:pt x="9961" y="3666"/>
                    </a:lnTo>
                    <a:lnTo>
                      <a:pt x="10041" y="3945"/>
                    </a:lnTo>
                    <a:lnTo>
                      <a:pt x="10101" y="4204"/>
                    </a:lnTo>
                    <a:lnTo>
                      <a:pt x="10140" y="4483"/>
                    </a:lnTo>
                    <a:lnTo>
                      <a:pt x="10121" y="4782"/>
                    </a:lnTo>
                    <a:lnTo>
                      <a:pt x="10101" y="5061"/>
                    </a:lnTo>
                    <a:lnTo>
                      <a:pt x="10041" y="5340"/>
                    </a:lnTo>
                    <a:lnTo>
                      <a:pt x="9941" y="5618"/>
                    </a:lnTo>
                    <a:lnTo>
                      <a:pt x="9802" y="5877"/>
                    </a:lnTo>
                    <a:lnTo>
                      <a:pt x="9802" y="5877"/>
                    </a:lnTo>
                    <a:lnTo>
                      <a:pt x="9662" y="6136"/>
                    </a:lnTo>
                    <a:lnTo>
                      <a:pt x="9483" y="6375"/>
                    </a:lnTo>
                    <a:lnTo>
                      <a:pt x="9284" y="6595"/>
                    </a:lnTo>
                    <a:lnTo>
                      <a:pt x="9045" y="6794"/>
                    </a:lnTo>
                    <a:lnTo>
                      <a:pt x="8826" y="6973"/>
                    </a:lnTo>
                    <a:lnTo>
                      <a:pt x="8567" y="7113"/>
                    </a:lnTo>
                    <a:lnTo>
                      <a:pt x="8288" y="7232"/>
                    </a:lnTo>
                    <a:lnTo>
                      <a:pt x="8009" y="7332"/>
                    </a:lnTo>
                    <a:lnTo>
                      <a:pt x="7730" y="7411"/>
                    </a:lnTo>
                    <a:lnTo>
                      <a:pt x="7431" y="7471"/>
                    </a:lnTo>
                    <a:lnTo>
                      <a:pt x="7132" y="7491"/>
                    </a:lnTo>
                    <a:lnTo>
                      <a:pt x="6834" y="7491"/>
                    </a:lnTo>
                    <a:lnTo>
                      <a:pt x="6535" y="7451"/>
                    </a:lnTo>
                    <a:lnTo>
                      <a:pt x="6236" y="7391"/>
                    </a:lnTo>
                    <a:lnTo>
                      <a:pt x="5937" y="7312"/>
                    </a:lnTo>
                    <a:lnTo>
                      <a:pt x="5638" y="7192"/>
                    </a:lnTo>
                    <a:lnTo>
                      <a:pt x="5638" y="7192"/>
                    </a:lnTo>
                    <a:lnTo>
                      <a:pt x="5439" y="7093"/>
                    </a:lnTo>
                    <a:lnTo>
                      <a:pt x="5240" y="6973"/>
                    </a:lnTo>
                    <a:lnTo>
                      <a:pt x="5061" y="6854"/>
                    </a:lnTo>
                    <a:lnTo>
                      <a:pt x="4881" y="6714"/>
                    </a:lnTo>
                    <a:lnTo>
                      <a:pt x="4722" y="6555"/>
                    </a:lnTo>
                    <a:lnTo>
                      <a:pt x="4583" y="6415"/>
                    </a:lnTo>
                    <a:lnTo>
                      <a:pt x="4443" y="6236"/>
                    </a:lnTo>
                    <a:lnTo>
                      <a:pt x="4324" y="6077"/>
                    </a:lnTo>
                    <a:lnTo>
                      <a:pt x="4324" y="6077"/>
                    </a:lnTo>
                    <a:lnTo>
                      <a:pt x="4204" y="6216"/>
                    </a:lnTo>
                    <a:lnTo>
                      <a:pt x="4045" y="6356"/>
                    </a:lnTo>
                    <a:lnTo>
                      <a:pt x="3885" y="6475"/>
                    </a:lnTo>
                    <a:lnTo>
                      <a:pt x="3726" y="6575"/>
                    </a:lnTo>
                    <a:lnTo>
                      <a:pt x="3547" y="6674"/>
                    </a:lnTo>
                    <a:lnTo>
                      <a:pt x="3347" y="6734"/>
                    </a:lnTo>
                    <a:lnTo>
                      <a:pt x="3168" y="6814"/>
                    </a:lnTo>
                    <a:lnTo>
                      <a:pt x="2969" y="6854"/>
                    </a:lnTo>
                    <a:lnTo>
                      <a:pt x="2770" y="6893"/>
                    </a:lnTo>
                    <a:lnTo>
                      <a:pt x="2570" y="6913"/>
                    </a:lnTo>
                    <a:lnTo>
                      <a:pt x="2371" y="6913"/>
                    </a:lnTo>
                    <a:lnTo>
                      <a:pt x="2152" y="6893"/>
                    </a:lnTo>
                    <a:lnTo>
                      <a:pt x="1953" y="6873"/>
                    </a:lnTo>
                    <a:lnTo>
                      <a:pt x="1754" y="6814"/>
                    </a:lnTo>
                    <a:lnTo>
                      <a:pt x="1555" y="6754"/>
                    </a:lnTo>
                    <a:lnTo>
                      <a:pt x="1355" y="6674"/>
                    </a:lnTo>
                    <a:lnTo>
                      <a:pt x="1355" y="6674"/>
                    </a:lnTo>
                    <a:lnTo>
                      <a:pt x="1136" y="6555"/>
                    </a:lnTo>
                    <a:lnTo>
                      <a:pt x="937" y="6435"/>
                    </a:lnTo>
                    <a:lnTo>
                      <a:pt x="758" y="6296"/>
                    </a:lnTo>
                    <a:lnTo>
                      <a:pt x="578" y="6136"/>
                    </a:lnTo>
                    <a:lnTo>
                      <a:pt x="439" y="5957"/>
                    </a:lnTo>
                    <a:lnTo>
                      <a:pt x="319" y="5778"/>
                    </a:lnTo>
                    <a:lnTo>
                      <a:pt x="200" y="5579"/>
                    </a:lnTo>
                    <a:lnTo>
                      <a:pt x="120" y="5379"/>
                    </a:lnTo>
                    <a:lnTo>
                      <a:pt x="60" y="5160"/>
                    </a:lnTo>
                    <a:lnTo>
                      <a:pt x="21" y="4941"/>
                    </a:lnTo>
                    <a:lnTo>
                      <a:pt x="1" y="4722"/>
                    </a:lnTo>
                    <a:lnTo>
                      <a:pt x="1" y="4503"/>
                    </a:lnTo>
                    <a:lnTo>
                      <a:pt x="21" y="4284"/>
                    </a:lnTo>
                    <a:lnTo>
                      <a:pt x="80" y="4065"/>
                    </a:lnTo>
                    <a:lnTo>
                      <a:pt x="140" y="3845"/>
                    </a:lnTo>
                    <a:lnTo>
                      <a:pt x="240" y="3646"/>
                    </a:lnTo>
                    <a:lnTo>
                      <a:pt x="240" y="3646"/>
                    </a:lnTo>
                    <a:lnTo>
                      <a:pt x="359" y="3447"/>
                    </a:lnTo>
                    <a:lnTo>
                      <a:pt x="499" y="3248"/>
                    </a:lnTo>
                    <a:lnTo>
                      <a:pt x="658" y="3088"/>
                    </a:lnTo>
                    <a:lnTo>
                      <a:pt x="837" y="2929"/>
                    </a:lnTo>
                    <a:lnTo>
                      <a:pt x="1017" y="2790"/>
                    </a:lnTo>
                    <a:lnTo>
                      <a:pt x="1216" y="2670"/>
                    </a:lnTo>
                    <a:lnTo>
                      <a:pt x="1435" y="2571"/>
                    </a:lnTo>
                    <a:lnTo>
                      <a:pt x="1654" y="2491"/>
                    </a:lnTo>
                    <a:lnTo>
                      <a:pt x="1873" y="2431"/>
                    </a:lnTo>
                    <a:lnTo>
                      <a:pt x="2112" y="2391"/>
                    </a:lnTo>
                    <a:lnTo>
                      <a:pt x="2331" y="2371"/>
                    </a:lnTo>
                    <a:lnTo>
                      <a:pt x="2570" y="2371"/>
                    </a:lnTo>
                    <a:lnTo>
                      <a:pt x="2810" y="2411"/>
                    </a:lnTo>
                    <a:lnTo>
                      <a:pt x="3049" y="2451"/>
                    </a:lnTo>
                    <a:lnTo>
                      <a:pt x="3288" y="2511"/>
                    </a:lnTo>
                    <a:lnTo>
                      <a:pt x="3507" y="261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47"/>
              <p:cNvSpPr/>
              <p:nvPr/>
            </p:nvSpPr>
            <p:spPr>
              <a:xfrm>
                <a:off x="6062050" y="4043050"/>
                <a:ext cx="38375" cy="40350"/>
              </a:xfrm>
              <a:custGeom>
                <a:rect b="b" l="l" r="r" t="t"/>
                <a:pathLst>
                  <a:path extrusionOk="0" h="1614" w="1535">
                    <a:moveTo>
                      <a:pt x="877" y="0"/>
                    </a:moveTo>
                    <a:lnTo>
                      <a:pt x="738" y="20"/>
                    </a:lnTo>
                    <a:lnTo>
                      <a:pt x="579" y="60"/>
                    </a:lnTo>
                    <a:lnTo>
                      <a:pt x="439" y="140"/>
                    </a:lnTo>
                    <a:lnTo>
                      <a:pt x="320" y="239"/>
                    </a:lnTo>
                    <a:lnTo>
                      <a:pt x="200" y="359"/>
                    </a:lnTo>
                    <a:lnTo>
                      <a:pt x="120" y="498"/>
                    </a:lnTo>
                    <a:lnTo>
                      <a:pt x="41" y="658"/>
                    </a:lnTo>
                    <a:lnTo>
                      <a:pt x="1" y="817"/>
                    </a:lnTo>
                    <a:lnTo>
                      <a:pt x="1" y="976"/>
                    </a:lnTo>
                    <a:lnTo>
                      <a:pt x="21" y="1116"/>
                    </a:lnTo>
                    <a:lnTo>
                      <a:pt x="81" y="1255"/>
                    </a:lnTo>
                    <a:lnTo>
                      <a:pt x="140" y="1375"/>
                    </a:lnTo>
                    <a:lnTo>
                      <a:pt x="260" y="1474"/>
                    </a:lnTo>
                    <a:lnTo>
                      <a:pt x="379" y="1554"/>
                    </a:lnTo>
                    <a:lnTo>
                      <a:pt x="519" y="1594"/>
                    </a:lnTo>
                    <a:lnTo>
                      <a:pt x="658" y="1614"/>
                    </a:lnTo>
                    <a:lnTo>
                      <a:pt x="818" y="1594"/>
                    </a:lnTo>
                    <a:lnTo>
                      <a:pt x="957" y="1534"/>
                    </a:lnTo>
                    <a:lnTo>
                      <a:pt x="1097" y="1474"/>
                    </a:lnTo>
                    <a:lnTo>
                      <a:pt x="1216" y="1375"/>
                    </a:lnTo>
                    <a:lnTo>
                      <a:pt x="1336" y="1255"/>
                    </a:lnTo>
                    <a:lnTo>
                      <a:pt x="1435" y="1096"/>
                    </a:lnTo>
                    <a:lnTo>
                      <a:pt x="1495" y="936"/>
                    </a:lnTo>
                    <a:lnTo>
                      <a:pt x="1535" y="797"/>
                    </a:lnTo>
                    <a:lnTo>
                      <a:pt x="1535" y="638"/>
                    </a:lnTo>
                    <a:lnTo>
                      <a:pt x="1515" y="478"/>
                    </a:lnTo>
                    <a:lnTo>
                      <a:pt x="1475" y="359"/>
                    </a:lnTo>
                    <a:lnTo>
                      <a:pt x="1395" y="239"/>
                    </a:lnTo>
                    <a:lnTo>
                      <a:pt x="1296" y="120"/>
                    </a:lnTo>
                    <a:lnTo>
                      <a:pt x="1176" y="60"/>
                    </a:lnTo>
                    <a:lnTo>
                      <a:pt x="1037"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47"/>
              <p:cNvSpPr/>
              <p:nvPr/>
            </p:nvSpPr>
            <p:spPr>
              <a:xfrm>
                <a:off x="6155700" y="4053500"/>
                <a:ext cx="125525" cy="69250"/>
              </a:xfrm>
              <a:custGeom>
                <a:rect b="b" l="l" r="r" t="t"/>
                <a:pathLst>
                  <a:path extrusionOk="0" h="2770" w="5021">
                    <a:moveTo>
                      <a:pt x="5020" y="1"/>
                    </a:move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012" y="1594"/>
                    </a:lnTo>
                    <a:lnTo>
                      <a:pt x="1793" y="1554"/>
                    </a:lnTo>
                    <a:lnTo>
                      <a:pt x="1375" y="1495"/>
                    </a:lnTo>
                    <a:lnTo>
                      <a:pt x="996" y="1395"/>
                    </a:lnTo>
                    <a:lnTo>
                      <a:pt x="658" y="1275"/>
                    </a:lnTo>
                    <a:lnTo>
                      <a:pt x="379" y="1156"/>
                    </a:lnTo>
                    <a:lnTo>
                      <a:pt x="159" y="1056"/>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550" y="275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47"/>
              <p:cNvSpPr/>
              <p:nvPr/>
            </p:nvSpPr>
            <p:spPr>
              <a:xfrm>
                <a:off x="6155700" y="4053500"/>
                <a:ext cx="125525" cy="69250"/>
              </a:xfrm>
              <a:custGeom>
                <a:rect b="b" l="l" r="r" t="t"/>
                <a:pathLst>
                  <a:path extrusionOk="0" fill="none" h="2770" w="5021">
                    <a:moveTo>
                      <a:pt x="5020" y="1"/>
                    </a:moveTo>
                    <a:lnTo>
                      <a:pt x="5020" y="1"/>
                    </a:lnTo>
                    <a:lnTo>
                      <a:pt x="4861" y="220"/>
                    </a:lnTo>
                    <a:lnTo>
                      <a:pt x="4701" y="419"/>
                    </a:lnTo>
                    <a:lnTo>
                      <a:pt x="4542" y="618"/>
                    </a:lnTo>
                    <a:lnTo>
                      <a:pt x="4363" y="777"/>
                    </a:lnTo>
                    <a:lnTo>
                      <a:pt x="4203" y="917"/>
                    </a:lnTo>
                    <a:lnTo>
                      <a:pt x="4024" y="1056"/>
                    </a:lnTo>
                    <a:lnTo>
                      <a:pt x="3845" y="1156"/>
                    </a:lnTo>
                    <a:lnTo>
                      <a:pt x="3666" y="1256"/>
                    </a:lnTo>
                    <a:lnTo>
                      <a:pt x="3486" y="1335"/>
                    </a:lnTo>
                    <a:lnTo>
                      <a:pt x="3307" y="1415"/>
                    </a:lnTo>
                    <a:lnTo>
                      <a:pt x="2948" y="1515"/>
                    </a:lnTo>
                    <a:lnTo>
                      <a:pt x="2590" y="1574"/>
                    </a:lnTo>
                    <a:lnTo>
                      <a:pt x="2231" y="1594"/>
                    </a:lnTo>
                    <a:lnTo>
                      <a:pt x="2231" y="1594"/>
                    </a:lnTo>
                    <a:lnTo>
                      <a:pt x="2012" y="1594"/>
                    </a:lnTo>
                    <a:lnTo>
                      <a:pt x="1793" y="1554"/>
                    </a:lnTo>
                    <a:lnTo>
                      <a:pt x="1375" y="1495"/>
                    </a:lnTo>
                    <a:lnTo>
                      <a:pt x="996" y="1395"/>
                    </a:lnTo>
                    <a:lnTo>
                      <a:pt x="658" y="1275"/>
                    </a:lnTo>
                    <a:lnTo>
                      <a:pt x="379" y="1156"/>
                    </a:lnTo>
                    <a:lnTo>
                      <a:pt x="159" y="1056"/>
                    </a:lnTo>
                    <a:lnTo>
                      <a:pt x="0" y="957"/>
                    </a:lnTo>
                    <a:lnTo>
                      <a:pt x="0" y="957"/>
                    </a:lnTo>
                    <a:lnTo>
                      <a:pt x="0" y="1056"/>
                    </a:lnTo>
                    <a:lnTo>
                      <a:pt x="20" y="1176"/>
                    </a:lnTo>
                    <a:lnTo>
                      <a:pt x="60" y="1295"/>
                    </a:lnTo>
                    <a:lnTo>
                      <a:pt x="120" y="1435"/>
                    </a:lnTo>
                    <a:lnTo>
                      <a:pt x="179" y="1594"/>
                    </a:lnTo>
                    <a:lnTo>
                      <a:pt x="279" y="1734"/>
                    </a:lnTo>
                    <a:lnTo>
                      <a:pt x="379" y="1893"/>
                    </a:lnTo>
                    <a:lnTo>
                      <a:pt x="518" y="2052"/>
                    </a:lnTo>
                    <a:lnTo>
                      <a:pt x="658" y="2192"/>
                    </a:lnTo>
                    <a:lnTo>
                      <a:pt x="837" y="2311"/>
                    </a:lnTo>
                    <a:lnTo>
                      <a:pt x="1016" y="2451"/>
                    </a:lnTo>
                    <a:lnTo>
                      <a:pt x="1235" y="2550"/>
                    </a:lnTo>
                    <a:lnTo>
                      <a:pt x="1474" y="2630"/>
                    </a:lnTo>
                    <a:lnTo>
                      <a:pt x="1733" y="2710"/>
                    </a:lnTo>
                    <a:lnTo>
                      <a:pt x="2012" y="2750"/>
                    </a:lnTo>
                    <a:lnTo>
                      <a:pt x="2331" y="2770"/>
                    </a:lnTo>
                    <a:lnTo>
                      <a:pt x="2331" y="2770"/>
                    </a:lnTo>
                    <a:lnTo>
                      <a:pt x="2550" y="2750"/>
                    </a:lnTo>
                    <a:lnTo>
                      <a:pt x="2789" y="2730"/>
                    </a:lnTo>
                    <a:lnTo>
                      <a:pt x="2789" y="2730"/>
                    </a:lnTo>
                    <a:lnTo>
                      <a:pt x="2968" y="2710"/>
                    </a:lnTo>
                    <a:lnTo>
                      <a:pt x="3148" y="2670"/>
                    </a:lnTo>
                    <a:lnTo>
                      <a:pt x="3307" y="2610"/>
                    </a:lnTo>
                    <a:lnTo>
                      <a:pt x="3466" y="2550"/>
                    </a:lnTo>
                    <a:lnTo>
                      <a:pt x="3606" y="2471"/>
                    </a:lnTo>
                    <a:lnTo>
                      <a:pt x="3745" y="2391"/>
                    </a:lnTo>
                    <a:lnTo>
                      <a:pt x="4004" y="2192"/>
                    </a:lnTo>
                    <a:lnTo>
                      <a:pt x="4203" y="1993"/>
                    </a:lnTo>
                    <a:lnTo>
                      <a:pt x="4403" y="1754"/>
                    </a:lnTo>
                    <a:lnTo>
                      <a:pt x="4542" y="1515"/>
                    </a:lnTo>
                    <a:lnTo>
                      <a:pt x="4682" y="1275"/>
                    </a:lnTo>
                    <a:lnTo>
                      <a:pt x="4781" y="1036"/>
                    </a:lnTo>
                    <a:lnTo>
                      <a:pt x="4861" y="797"/>
                    </a:lnTo>
                    <a:lnTo>
                      <a:pt x="4960" y="399"/>
                    </a:lnTo>
                    <a:lnTo>
                      <a:pt x="5020" y="120"/>
                    </a:lnTo>
                    <a:lnTo>
                      <a:pt x="502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47"/>
              <p:cNvSpPr/>
              <p:nvPr/>
            </p:nvSpPr>
            <p:spPr>
              <a:xfrm>
                <a:off x="5901700" y="4019125"/>
                <a:ext cx="232100" cy="217175"/>
              </a:xfrm>
              <a:custGeom>
                <a:rect b="b" l="l" r="r" t="t"/>
                <a:pathLst>
                  <a:path extrusionOk="0" h="8687" w="9284">
                    <a:moveTo>
                      <a:pt x="2391" y="1"/>
                    </a:moveTo>
                    <a:lnTo>
                      <a:pt x="2132" y="21"/>
                    </a:lnTo>
                    <a:lnTo>
                      <a:pt x="1893" y="61"/>
                    </a:lnTo>
                    <a:lnTo>
                      <a:pt x="1654" y="120"/>
                    </a:lnTo>
                    <a:lnTo>
                      <a:pt x="1435" y="200"/>
                    </a:lnTo>
                    <a:lnTo>
                      <a:pt x="1216" y="300"/>
                    </a:lnTo>
                    <a:lnTo>
                      <a:pt x="1016" y="419"/>
                    </a:lnTo>
                    <a:lnTo>
                      <a:pt x="837" y="559"/>
                    </a:lnTo>
                    <a:lnTo>
                      <a:pt x="658" y="718"/>
                    </a:lnTo>
                    <a:lnTo>
                      <a:pt x="518" y="877"/>
                    </a:lnTo>
                    <a:lnTo>
                      <a:pt x="379" y="1057"/>
                    </a:lnTo>
                    <a:lnTo>
                      <a:pt x="259" y="1256"/>
                    </a:lnTo>
                    <a:lnTo>
                      <a:pt x="160" y="1455"/>
                    </a:lnTo>
                    <a:lnTo>
                      <a:pt x="100" y="1654"/>
                    </a:lnTo>
                    <a:lnTo>
                      <a:pt x="40" y="1874"/>
                    </a:lnTo>
                    <a:lnTo>
                      <a:pt x="0" y="2093"/>
                    </a:lnTo>
                    <a:lnTo>
                      <a:pt x="0" y="2312"/>
                    </a:lnTo>
                    <a:lnTo>
                      <a:pt x="20" y="2551"/>
                    </a:lnTo>
                    <a:lnTo>
                      <a:pt x="60" y="2750"/>
                    </a:lnTo>
                    <a:lnTo>
                      <a:pt x="120" y="2949"/>
                    </a:lnTo>
                    <a:lnTo>
                      <a:pt x="180" y="3129"/>
                    </a:lnTo>
                    <a:lnTo>
                      <a:pt x="259" y="3308"/>
                    </a:lnTo>
                    <a:lnTo>
                      <a:pt x="359" y="3467"/>
                    </a:lnTo>
                    <a:lnTo>
                      <a:pt x="478" y="3627"/>
                    </a:lnTo>
                    <a:lnTo>
                      <a:pt x="618" y="3766"/>
                    </a:lnTo>
                    <a:lnTo>
                      <a:pt x="757" y="3905"/>
                    </a:lnTo>
                    <a:lnTo>
                      <a:pt x="897" y="4025"/>
                    </a:lnTo>
                    <a:lnTo>
                      <a:pt x="1076" y="4145"/>
                    </a:lnTo>
                    <a:lnTo>
                      <a:pt x="1235" y="4244"/>
                    </a:lnTo>
                    <a:lnTo>
                      <a:pt x="1415" y="4324"/>
                    </a:lnTo>
                    <a:lnTo>
                      <a:pt x="1614" y="4404"/>
                    </a:lnTo>
                    <a:lnTo>
                      <a:pt x="1793" y="4463"/>
                    </a:lnTo>
                    <a:lnTo>
                      <a:pt x="2012" y="4503"/>
                    </a:lnTo>
                    <a:lnTo>
                      <a:pt x="2212" y="4523"/>
                    </a:lnTo>
                    <a:lnTo>
                      <a:pt x="2112" y="4702"/>
                    </a:lnTo>
                    <a:lnTo>
                      <a:pt x="2052" y="4902"/>
                    </a:lnTo>
                    <a:lnTo>
                      <a:pt x="1992" y="5101"/>
                    </a:lnTo>
                    <a:lnTo>
                      <a:pt x="1933" y="5300"/>
                    </a:lnTo>
                    <a:lnTo>
                      <a:pt x="1913" y="5519"/>
                    </a:lnTo>
                    <a:lnTo>
                      <a:pt x="1893" y="5718"/>
                    </a:lnTo>
                    <a:lnTo>
                      <a:pt x="1893" y="5937"/>
                    </a:lnTo>
                    <a:lnTo>
                      <a:pt x="1913" y="6157"/>
                    </a:lnTo>
                    <a:lnTo>
                      <a:pt x="1973" y="6455"/>
                    </a:lnTo>
                    <a:lnTo>
                      <a:pt x="2052" y="6734"/>
                    </a:lnTo>
                    <a:lnTo>
                      <a:pt x="2172" y="6993"/>
                    </a:lnTo>
                    <a:lnTo>
                      <a:pt x="2311" y="7252"/>
                    </a:lnTo>
                    <a:lnTo>
                      <a:pt x="2471" y="7471"/>
                    </a:lnTo>
                    <a:lnTo>
                      <a:pt x="2670" y="7691"/>
                    </a:lnTo>
                    <a:lnTo>
                      <a:pt x="2869" y="7890"/>
                    </a:lnTo>
                    <a:lnTo>
                      <a:pt x="3108" y="8089"/>
                    </a:lnTo>
                    <a:lnTo>
                      <a:pt x="3347" y="8248"/>
                    </a:lnTo>
                    <a:lnTo>
                      <a:pt x="3606" y="8368"/>
                    </a:lnTo>
                    <a:lnTo>
                      <a:pt x="3885" y="8487"/>
                    </a:lnTo>
                    <a:lnTo>
                      <a:pt x="4164" y="8587"/>
                    </a:lnTo>
                    <a:lnTo>
                      <a:pt x="4463" y="8647"/>
                    </a:lnTo>
                    <a:lnTo>
                      <a:pt x="4762" y="8687"/>
                    </a:lnTo>
                    <a:lnTo>
                      <a:pt x="5080" y="8687"/>
                    </a:lnTo>
                    <a:lnTo>
                      <a:pt x="5399" y="8667"/>
                    </a:lnTo>
                    <a:lnTo>
                      <a:pt x="5718" y="8607"/>
                    </a:lnTo>
                    <a:lnTo>
                      <a:pt x="6017" y="8527"/>
                    </a:lnTo>
                    <a:lnTo>
                      <a:pt x="6295" y="8428"/>
                    </a:lnTo>
                    <a:lnTo>
                      <a:pt x="6574" y="8288"/>
                    </a:lnTo>
                    <a:lnTo>
                      <a:pt x="6833" y="8149"/>
                    </a:lnTo>
                    <a:lnTo>
                      <a:pt x="7072" y="7969"/>
                    </a:lnTo>
                    <a:lnTo>
                      <a:pt x="7272" y="7770"/>
                    </a:lnTo>
                    <a:lnTo>
                      <a:pt x="7471" y="7571"/>
                    </a:lnTo>
                    <a:lnTo>
                      <a:pt x="7650" y="7332"/>
                    </a:lnTo>
                    <a:lnTo>
                      <a:pt x="7790" y="7093"/>
                    </a:lnTo>
                    <a:lnTo>
                      <a:pt x="7909" y="6834"/>
                    </a:lnTo>
                    <a:lnTo>
                      <a:pt x="8009" y="6575"/>
                    </a:lnTo>
                    <a:lnTo>
                      <a:pt x="8088" y="6296"/>
                    </a:lnTo>
                    <a:lnTo>
                      <a:pt x="8108" y="6017"/>
                    </a:lnTo>
                    <a:lnTo>
                      <a:pt x="8128" y="5718"/>
                    </a:lnTo>
                    <a:lnTo>
                      <a:pt x="8108" y="5439"/>
                    </a:lnTo>
                    <a:lnTo>
                      <a:pt x="8248" y="5380"/>
                    </a:lnTo>
                    <a:lnTo>
                      <a:pt x="8367" y="5320"/>
                    </a:lnTo>
                    <a:lnTo>
                      <a:pt x="8507" y="5260"/>
                    </a:lnTo>
                    <a:lnTo>
                      <a:pt x="8626" y="5180"/>
                    </a:lnTo>
                    <a:lnTo>
                      <a:pt x="8746" y="5101"/>
                    </a:lnTo>
                    <a:lnTo>
                      <a:pt x="8845" y="5001"/>
                    </a:lnTo>
                    <a:lnTo>
                      <a:pt x="8925" y="4902"/>
                    </a:lnTo>
                    <a:lnTo>
                      <a:pt x="9025" y="4802"/>
                    </a:lnTo>
                    <a:lnTo>
                      <a:pt x="9084" y="4682"/>
                    </a:lnTo>
                    <a:lnTo>
                      <a:pt x="9164" y="4563"/>
                    </a:lnTo>
                    <a:lnTo>
                      <a:pt x="9204" y="4443"/>
                    </a:lnTo>
                    <a:lnTo>
                      <a:pt x="9244" y="4304"/>
                    </a:lnTo>
                    <a:lnTo>
                      <a:pt x="9284" y="4164"/>
                    </a:lnTo>
                    <a:lnTo>
                      <a:pt x="9284" y="4025"/>
                    </a:lnTo>
                    <a:lnTo>
                      <a:pt x="9284" y="3886"/>
                    </a:lnTo>
                    <a:lnTo>
                      <a:pt x="9284" y="3746"/>
                    </a:lnTo>
                    <a:lnTo>
                      <a:pt x="9244" y="3587"/>
                    </a:lnTo>
                    <a:lnTo>
                      <a:pt x="9204" y="3447"/>
                    </a:lnTo>
                    <a:lnTo>
                      <a:pt x="9144" y="3308"/>
                    </a:lnTo>
                    <a:lnTo>
                      <a:pt x="9064" y="3168"/>
                    </a:lnTo>
                    <a:lnTo>
                      <a:pt x="8985" y="3049"/>
                    </a:lnTo>
                    <a:lnTo>
                      <a:pt x="8885" y="2929"/>
                    </a:lnTo>
                    <a:lnTo>
                      <a:pt x="8766" y="2810"/>
                    </a:lnTo>
                    <a:lnTo>
                      <a:pt x="8646" y="2730"/>
                    </a:lnTo>
                    <a:lnTo>
                      <a:pt x="8507" y="2631"/>
                    </a:lnTo>
                    <a:lnTo>
                      <a:pt x="8367" y="2571"/>
                    </a:lnTo>
                    <a:lnTo>
                      <a:pt x="8228" y="2491"/>
                    </a:lnTo>
                    <a:lnTo>
                      <a:pt x="8068" y="2451"/>
                    </a:lnTo>
                    <a:lnTo>
                      <a:pt x="7909" y="2411"/>
                    </a:lnTo>
                    <a:lnTo>
                      <a:pt x="7750" y="2391"/>
                    </a:lnTo>
                    <a:lnTo>
                      <a:pt x="7590" y="2391"/>
                    </a:lnTo>
                    <a:lnTo>
                      <a:pt x="7411" y="2411"/>
                    </a:lnTo>
                    <a:lnTo>
                      <a:pt x="7232" y="2431"/>
                    </a:lnTo>
                    <a:lnTo>
                      <a:pt x="7033" y="2491"/>
                    </a:lnTo>
                    <a:lnTo>
                      <a:pt x="6873" y="2551"/>
                    </a:lnTo>
                    <a:lnTo>
                      <a:pt x="6714" y="2650"/>
                    </a:lnTo>
                    <a:lnTo>
                      <a:pt x="6574" y="2750"/>
                    </a:lnTo>
                    <a:lnTo>
                      <a:pt x="6435" y="2850"/>
                    </a:lnTo>
                    <a:lnTo>
                      <a:pt x="6315" y="2989"/>
                    </a:lnTo>
                    <a:lnTo>
                      <a:pt x="6216" y="3129"/>
                    </a:lnTo>
                    <a:lnTo>
                      <a:pt x="5877" y="3009"/>
                    </a:lnTo>
                    <a:lnTo>
                      <a:pt x="5519" y="2949"/>
                    </a:lnTo>
                    <a:lnTo>
                      <a:pt x="5160" y="2909"/>
                    </a:lnTo>
                    <a:lnTo>
                      <a:pt x="4781" y="2909"/>
                    </a:lnTo>
                    <a:lnTo>
                      <a:pt x="4841" y="2690"/>
                    </a:lnTo>
                    <a:lnTo>
                      <a:pt x="4881" y="2451"/>
                    </a:lnTo>
                    <a:lnTo>
                      <a:pt x="4881" y="2232"/>
                    </a:lnTo>
                    <a:lnTo>
                      <a:pt x="4861" y="1993"/>
                    </a:lnTo>
                    <a:lnTo>
                      <a:pt x="4821" y="1754"/>
                    </a:lnTo>
                    <a:lnTo>
                      <a:pt x="4762" y="1535"/>
                    </a:lnTo>
                    <a:lnTo>
                      <a:pt x="4662" y="1336"/>
                    </a:lnTo>
                    <a:lnTo>
                      <a:pt x="4562" y="1136"/>
                    </a:lnTo>
                    <a:lnTo>
                      <a:pt x="4423" y="937"/>
                    </a:lnTo>
                    <a:lnTo>
                      <a:pt x="4283" y="778"/>
                    </a:lnTo>
                    <a:lnTo>
                      <a:pt x="4124" y="619"/>
                    </a:lnTo>
                    <a:lnTo>
                      <a:pt x="3945" y="479"/>
                    </a:lnTo>
                    <a:lnTo>
                      <a:pt x="3746" y="360"/>
                    </a:lnTo>
                    <a:lnTo>
                      <a:pt x="3546" y="240"/>
                    </a:lnTo>
                    <a:lnTo>
                      <a:pt x="3327" y="160"/>
                    </a:lnTo>
                    <a:lnTo>
                      <a:pt x="3108" y="81"/>
                    </a:lnTo>
                    <a:lnTo>
                      <a:pt x="2869" y="41"/>
                    </a:lnTo>
                    <a:lnTo>
                      <a:pt x="2630" y="1"/>
                    </a:lnTo>
                    <a:close/>
                  </a:path>
                </a:pathLst>
              </a:custGeom>
              <a:solidFill>
                <a:srgbClr val="F7D2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47"/>
              <p:cNvSpPr/>
              <p:nvPr/>
            </p:nvSpPr>
            <p:spPr>
              <a:xfrm>
                <a:off x="5901700" y="4019125"/>
                <a:ext cx="232100" cy="217175"/>
              </a:xfrm>
              <a:custGeom>
                <a:rect b="b" l="l" r="r" t="t"/>
                <a:pathLst>
                  <a:path extrusionOk="0" fill="none" h="8687" w="9284">
                    <a:moveTo>
                      <a:pt x="4861" y="1993"/>
                    </a:moveTo>
                    <a:lnTo>
                      <a:pt x="4861" y="1993"/>
                    </a:lnTo>
                    <a:lnTo>
                      <a:pt x="4881" y="2232"/>
                    </a:lnTo>
                    <a:lnTo>
                      <a:pt x="4881" y="2451"/>
                    </a:lnTo>
                    <a:lnTo>
                      <a:pt x="4841" y="2690"/>
                    </a:lnTo>
                    <a:lnTo>
                      <a:pt x="4781" y="2909"/>
                    </a:lnTo>
                    <a:lnTo>
                      <a:pt x="4781" y="2909"/>
                    </a:lnTo>
                    <a:lnTo>
                      <a:pt x="5160" y="2909"/>
                    </a:lnTo>
                    <a:lnTo>
                      <a:pt x="5519" y="2949"/>
                    </a:lnTo>
                    <a:lnTo>
                      <a:pt x="5877" y="3009"/>
                    </a:lnTo>
                    <a:lnTo>
                      <a:pt x="6216" y="3129"/>
                    </a:lnTo>
                    <a:lnTo>
                      <a:pt x="6216" y="3129"/>
                    </a:lnTo>
                    <a:lnTo>
                      <a:pt x="6315" y="2989"/>
                    </a:lnTo>
                    <a:lnTo>
                      <a:pt x="6435" y="2850"/>
                    </a:lnTo>
                    <a:lnTo>
                      <a:pt x="6574" y="2750"/>
                    </a:lnTo>
                    <a:lnTo>
                      <a:pt x="6714" y="2650"/>
                    </a:lnTo>
                    <a:lnTo>
                      <a:pt x="6873" y="2551"/>
                    </a:lnTo>
                    <a:lnTo>
                      <a:pt x="7033" y="2491"/>
                    </a:lnTo>
                    <a:lnTo>
                      <a:pt x="7232" y="2431"/>
                    </a:lnTo>
                    <a:lnTo>
                      <a:pt x="7411" y="2411"/>
                    </a:lnTo>
                    <a:lnTo>
                      <a:pt x="7411" y="2411"/>
                    </a:lnTo>
                    <a:lnTo>
                      <a:pt x="7590" y="2391"/>
                    </a:lnTo>
                    <a:lnTo>
                      <a:pt x="7750" y="2391"/>
                    </a:lnTo>
                    <a:lnTo>
                      <a:pt x="7909" y="2411"/>
                    </a:lnTo>
                    <a:lnTo>
                      <a:pt x="8068" y="2451"/>
                    </a:lnTo>
                    <a:lnTo>
                      <a:pt x="8228" y="2491"/>
                    </a:lnTo>
                    <a:lnTo>
                      <a:pt x="8367" y="2571"/>
                    </a:lnTo>
                    <a:lnTo>
                      <a:pt x="8507" y="2631"/>
                    </a:lnTo>
                    <a:lnTo>
                      <a:pt x="8646" y="2730"/>
                    </a:lnTo>
                    <a:lnTo>
                      <a:pt x="8766" y="2810"/>
                    </a:lnTo>
                    <a:lnTo>
                      <a:pt x="8885" y="2929"/>
                    </a:lnTo>
                    <a:lnTo>
                      <a:pt x="8985" y="3049"/>
                    </a:lnTo>
                    <a:lnTo>
                      <a:pt x="9064" y="3168"/>
                    </a:lnTo>
                    <a:lnTo>
                      <a:pt x="9144" y="3308"/>
                    </a:lnTo>
                    <a:lnTo>
                      <a:pt x="9204" y="3447"/>
                    </a:lnTo>
                    <a:lnTo>
                      <a:pt x="9244" y="3587"/>
                    </a:lnTo>
                    <a:lnTo>
                      <a:pt x="9284" y="3746"/>
                    </a:lnTo>
                    <a:lnTo>
                      <a:pt x="9284" y="3746"/>
                    </a:lnTo>
                    <a:lnTo>
                      <a:pt x="9284" y="3886"/>
                    </a:lnTo>
                    <a:lnTo>
                      <a:pt x="9284" y="4025"/>
                    </a:lnTo>
                    <a:lnTo>
                      <a:pt x="9284" y="4164"/>
                    </a:lnTo>
                    <a:lnTo>
                      <a:pt x="9244" y="4304"/>
                    </a:lnTo>
                    <a:lnTo>
                      <a:pt x="9204" y="4443"/>
                    </a:lnTo>
                    <a:lnTo>
                      <a:pt x="9164" y="4563"/>
                    </a:lnTo>
                    <a:lnTo>
                      <a:pt x="9084" y="4682"/>
                    </a:lnTo>
                    <a:lnTo>
                      <a:pt x="9025" y="4802"/>
                    </a:lnTo>
                    <a:lnTo>
                      <a:pt x="8925" y="4902"/>
                    </a:lnTo>
                    <a:lnTo>
                      <a:pt x="8845" y="5001"/>
                    </a:lnTo>
                    <a:lnTo>
                      <a:pt x="8746" y="5101"/>
                    </a:lnTo>
                    <a:lnTo>
                      <a:pt x="8626" y="5180"/>
                    </a:lnTo>
                    <a:lnTo>
                      <a:pt x="8507" y="5260"/>
                    </a:lnTo>
                    <a:lnTo>
                      <a:pt x="8367" y="5320"/>
                    </a:lnTo>
                    <a:lnTo>
                      <a:pt x="8248" y="5380"/>
                    </a:lnTo>
                    <a:lnTo>
                      <a:pt x="8108" y="5439"/>
                    </a:lnTo>
                    <a:lnTo>
                      <a:pt x="8108" y="5439"/>
                    </a:lnTo>
                    <a:lnTo>
                      <a:pt x="8128" y="5718"/>
                    </a:lnTo>
                    <a:lnTo>
                      <a:pt x="8108" y="6017"/>
                    </a:lnTo>
                    <a:lnTo>
                      <a:pt x="8088" y="6296"/>
                    </a:lnTo>
                    <a:lnTo>
                      <a:pt x="8009" y="6575"/>
                    </a:lnTo>
                    <a:lnTo>
                      <a:pt x="7909" y="6834"/>
                    </a:lnTo>
                    <a:lnTo>
                      <a:pt x="7790" y="7093"/>
                    </a:lnTo>
                    <a:lnTo>
                      <a:pt x="7650" y="7332"/>
                    </a:lnTo>
                    <a:lnTo>
                      <a:pt x="7471" y="7571"/>
                    </a:lnTo>
                    <a:lnTo>
                      <a:pt x="7272" y="7770"/>
                    </a:lnTo>
                    <a:lnTo>
                      <a:pt x="7072" y="7969"/>
                    </a:lnTo>
                    <a:lnTo>
                      <a:pt x="6833" y="8149"/>
                    </a:lnTo>
                    <a:lnTo>
                      <a:pt x="6574" y="8288"/>
                    </a:lnTo>
                    <a:lnTo>
                      <a:pt x="6295" y="8428"/>
                    </a:lnTo>
                    <a:lnTo>
                      <a:pt x="6017" y="8527"/>
                    </a:lnTo>
                    <a:lnTo>
                      <a:pt x="5718" y="8607"/>
                    </a:lnTo>
                    <a:lnTo>
                      <a:pt x="5399" y="8667"/>
                    </a:lnTo>
                    <a:lnTo>
                      <a:pt x="5399" y="8667"/>
                    </a:lnTo>
                    <a:lnTo>
                      <a:pt x="5080" y="8687"/>
                    </a:lnTo>
                    <a:lnTo>
                      <a:pt x="4762" y="8687"/>
                    </a:lnTo>
                    <a:lnTo>
                      <a:pt x="4463" y="8647"/>
                    </a:lnTo>
                    <a:lnTo>
                      <a:pt x="4164" y="8587"/>
                    </a:lnTo>
                    <a:lnTo>
                      <a:pt x="3885" y="8487"/>
                    </a:lnTo>
                    <a:lnTo>
                      <a:pt x="3606" y="8368"/>
                    </a:lnTo>
                    <a:lnTo>
                      <a:pt x="3347" y="8248"/>
                    </a:lnTo>
                    <a:lnTo>
                      <a:pt x="3108" y="8089"/>
                    </a:lnTo>
                    <a:lnTo>
                      <a:pt x="2869" y="7890"/>
                    </a:lnTo>
                    <a:lnTo>
                      <a:pt x="2670" y="7691"/>
                    </a:lnTo>
                    <a:lnTo>
                      <a:pt x="2471" y="7471"/>
                    </a:lnTo>
                    <a:lnTo>
                      <a:pt x="2311" y="7252"/>
                    </a:lnTo>
                    <a:lnTo>
                      <a:pt x="2172" y="6993"/>
                    </a:lnTo>
                    <a:lnTo>
                      <a:pt x="2052" y="6734"/>
                    </a:lnTo>
                    <a:lnTo>
                      <a:pt x="1973" y="6455"/>
                    </a:lnTo>
                    <a:lnTo>
                      <a:pt x="1913" y="6157"/>
                    </a:lnTo>
                    <a:lnTo>
                      <a:pt x="1913" y="6157"/>
                    </a:lnTo>
                    <a:lnTo>
                      <a:pt x="1893" y="5937"/>
                    </a:lnTo>
                    <a:lnTo>
                      <a:pt x="1893" y="5718"/>
                    </a:lnTo>
                    <a:lnTo>
                      <a:pt x="1913" y="5519"/>
                    </a:lnTo>
                    <a:lnTo>
                      <a:pt x="1933" y="5300"/>
                    </a:lnTo>
                    <a:lnTo>
                      <a:pt x="1992" y="5101"/>
                    </a:lnTo>
                    <a:lnTo>
                      <a:pt x="2052" y="4902"/>
                    </a:lnTo>
                    <a:lnTo>
                      <a:pt x="2112" y="4702"/>
                    </a:lnTo>
                    <a:lnTo>
                      <a:pt x="2212" y="4523"/>
                    </a:lnTo>
                    <a:lnTo>
                      <a:pt x="2212" y="4523"/>
                    </a:lnTo>
                    <a:lnTo>
                      <a:pt x="2012" y="4503"/>
                    </a:lnTo>
                    <a:lnTo>
                      <a:pt x="1793" y="4463"/>
                    </a:lnTo>
                    <a:lnTo>
                      <a:pt x="1614" y="4404"/>
                    </a:lnTo>
                    <a:lnTo>
                      <a:pt x="1415" y="4324"/>
                    </a:lnTo>
                    <a:lnTo>
                      <a:pt x="1235" y="4244"/>
                    </a:lnTo>
                    <a:lnTo>
                      <a:pt x="1076" y="4145"/>
                    </a:lnTo>
                    <a:lnTo>
                      <a:pt x="897" y="4025"/>
                    </a:lnTo>
                    <a:lnTo>
                      <a:pt x="757" y="3905"/>
                    </a:lnTo>
                    <a:lnTo>
                      <a:pt x="618" y="3766"/>
                    </a:lnTo>
                    <a:lnTo>
                      <a:pt x="478" y="3627"/>
                    </a:lnTo>
                    <a:lnTo>
                      <a:pt x="359" y="3467"/>
                    </a:lnTo>
                    <a:lnTo>
                      <a:pt x="259" y="3308"/>
                    </a:lnTo>
                    <a:lnTo>
                      <a:pt x="180" y="3129"/>
                    </a:lnTo>
                    <a:lnTo>
                      <a:pt x="120" y="2949"/>
                    </a:lnTo>
                    <a:lnTo>
                      <a:pt x="60" y="2750"/>
                    </a:lnTo>
                    <a:lnTo>
                      <a:pt x="20" y="2551"/>
                    </a:lnTo>
                    <a:lnTo>
                      <a:pt x="20" y="2551"/>
                    </a:lnTo>
                    <a:lnTo>
                      <a:pt x="0" y="2312"/>
                    </a:lnTo>
                    <a:lnTo>
                      <a:pt x="0" y="2093"/>
                    </a:lnTo>
                    <a:lnTo>
                      <a:pt x="40" y="1874"/>
                    </a:lnTo>
                    <a:lnTo>
                      <a:pt x="100" y="1654"/>
                    </a:lnTo>
                    <a:lnTo>
                      <a:pt x="160" y="1455"/>
                    </a:lnTo>
                    <a:lnTo>
                      <a:pt x="259" y="1256"/>
                    </a:lnTo>
                    <a:lnTo>
                      <a:pt x="379" y="1057"/>
                    </a:lnTo>
                    <a:lnTo>
                      <a:pt x="518" y="877"/>
                    </a:lnTo>
                    <a:lnTo>
                      <a:pt x="658" y="718"/>
                    </a:lnTo>
                    <a:lnTo>
                      <a:pt x="837" y="559"/>
                    </a:lnTo>
                    <a:lnTo>
                      <a:pt x="1016" y="419"/>
                    </a:lnTo>
                    <a:lnTo>
                      <a:pt x="1216" y="300"/>
                    </a:lnTo>
                    <a:lnTo>
                      <a:pt x="1435" y="200"/>
                    </a:lnTo>
                    <a:lnTo>
                      <a:pt x="1654" y="120"/>
                    </a:lnTo>
                    <a:lnTo>
                      <a:pt x="1893" y="61"/>
                    </a:lnTo>
                    <a:lnTo>
                      <a:pt x="2132" y="21"/>
                    </a:lnTo>
                    <a:lnTo>
                      <a:pt x="2132" y="21"/>
                    </a:lnTo>
                    <a:lnTo>
                      <a:pt x="2391" y="1"/>
                    </a:lnTo>
                    <a:lnTo>
                      <a:pt x="2630" y="1"/>
                    </a:lnTo>
                    <a:lnTo>
                      <a:pt x="2869" y="41"/>
                    </a:lnTo>
                    <a:lnTo>
                      <a:pt x="3108" y="81"/>
                    </a:lnTo>
                    <a:lnTo>
                      <a:pt x="3327" y="160"/>
                    </a:lnTo>
                    <a:lnTo>
                      <a:pt x="3546" y="240"/>
                    </a:lnTo>
                    <a:lnTo>
                      <a:pt x="3746" y="360"/>
                    </a:lnTo>
                    <a:lnTo>
                      <a:pt x="3945" y="479"/>
                    </a:lnTo>
                    <a:lnTo>
                      <a:pt x="4124" y="619"/>
                    </a:lnTo>
                    <a:lnTo>
                      <a:pt x="4283" y="778"/>
                    </a:lnTo>
                    <a:lnTo>
                      <a:pt x="4423" y="937"/>
                    </a:lnTo>
                    <a:lnTo>
                      <a:pt x="4562" y="1136"/>
                    </a:lnTo>
                    <a:lnTo>
                      <a:pt x="4662" y="1336"/>
                    </a:lnTo>
                    <a:lnTo>
                      <a:pt x="4762" y="1535"/>
                    </a:lnTo>
                    <a:lnTo>
                      <a:pt x="4821" y="1754"/>
                    </a:lnTo>
                    <a:lnTo>
                      <a:pt x="4861" y="199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47"/>
              <p:cNvSpPr/>
              <p:nvPr/>
            </p:nvSpPr>
            <p:spPr>
              <a:xfrm>
                <a:off x="5934575" y="4042050"/>
                <a:ext cx="44350" cy="34375"/>
              </a:xfrm>
              <a:custGeom>
                <a:rect b="b" l="l" r="r" t="t"/>
                <a:pathLst>
                  <a:path extrusionOk="0" h="1375" w="1774">
                    <a:moveTo>
                      <a:pt x="976" y="0"/>
                    </a:moveTo>
                    <a:lnTo>
                      <a:pt x="797" y="20"/>
                    </a:lnTo>
                    <a:lnTo>
                      <a:pt x="618" y="40"/>
                    </a:lnTo>
                    <a:lnTo>
                      <a:pt x="458" y="100"/>
                    </a:lnTo>
                    <a:lnTo>
                      <a:pt x="319" y="180"/>
                    </a:lnTo>
                    <a:lnTo>
                      <a:pt x="199" y="279"/>
                    </a:lnTo>
                    <a:lnTo>
                      <a:pt x="100" y="399"/>
                    </a:lnTo>
                    <a:lnTo>
                      <a:pt x="40" y="518"/>
                    </a:lnTo>
                    <a:lnTo>
                      <a:pt x="0" y="658"/>
                    </a:lnTo>
                    <a:lnTo>
                      <a:pt x="0" y="797"/>
                    </a:lnTo>
                    <a:lnTo>
                      <a:pt x="40" y="937"/>
                    </a:lnTo>
                    <a:lnTo>
                      <a:pt x="100" y="1056"/>
                    </a:lnTo>
                    <a:lnTo>
                      <a:pt x="199" y="1156"/>
                    </a:lnTo>
                    <a:lnTo>
                      <a:pt x="319" y="1235"/>
                    </a:lnTo>
                    <a:lnTo>
                      <a:pt x="458" y="1315"/>
                    </a:lnTo>
                    <a:lnTo>
                      <a:pt x="618" y="1355"/>
                    </a:lnTo>
                    <a:lnTo>
                      <a:pt x="797" y="1375"/>
                    </a:lnTo>
                    <a:lnTo>
                      <a:pt x="976" y="1375"/>
                    </a:lnTo>
                    <a:lnTo>
                      <a:pt x="1156" y="1335"/>
                    </a:lnTo>
                    <a:lnTo>
                      <a:pt x="1315" y="1275"/>
                    </a:lnTo>
                    <a:lnTo>
                      <a:pt x="1454" y="1196"/>
                    </a:lnTo>
                    <a:lnTo>
                      <a:pt x="1574" y="1096"/>
                    </a:lnTo>
                    <a:lnTo>
                      <a:pt x="1674" y="976"/>
                    </a:lnTo>
                    <a:lnTo>
                      <a:pt x="1753" y="857"/>
                    </a:lnTo>
                    <a:lnTo>
                      <a:pt x="1773" y="717"/>
                    </a:lnTo>
                    <a:lnTo>
                      <a:pt x="1773" y="578"/>
                    </a:lnTo>
                    <a:lnTo>
                      <a:pt x="1733" y="459"/>
                    </a:lnTo>
                    <a:lnTo>
                      <a:pt x="1674" y="339"/>
                    </a:lnTo>
                    <a:lnTo>
                      <a:pt x="1574" y="219"/>
                    </a:lnTo>
                    <a:lnTo>
                      <a:pt x="1454" y="140"/>
                    </a:lnTo>
                    <a:lnTo>
                      <a:pt x="1315" y="80"/>
                    </a:lnTo>
                    <a:lnTo>
                      <a:pt x="1156" y="20"/>
                    </a:lnTo>
                    <a:lnTo>
                      <a:pt x="97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47"/>
              <p:cNvSpPr/>
              <p:nvPr/>
            </p:nvSpPr>
            <p:spPr>
              <a:xfrm>
                <a:off x="5965450" y="4124725"/>
                <a:ext cx="110075" cy="96125"/>
              </a:xfrm>
              <a:custGeom>
                <a:rect b="b" l="l" r="r" t="t"/>
                <a:pathLst>
                  <a:path extrusionOk="0" h="3845" w="4403">
                    <a:moveTo>
                      <a:pt x="777" y="0"/>
                    </a:move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917" y="3327"/>
                    </a:lnTo>
                    <a:lnTo>
                      <a:pt x="1116" y="3486"/>
                    </a:lnTo>
                    <a:lnTo>
                      <a:pt x="1335" y="3606"/>
                    </a:lnTo>
                    <a:lnTo>
                      <a:pt x="1554" y="3686"/>
                    </a:lnTo>
                    <a:lnTo>
                      <a:pt x="1793" y="3765"/>
                    </a:lnTo>
                    <a:lnTo>
                      <a:pt x="2012" y="3805"/>
                    </a:lnTo>
                    <a:lnTo>
                      <a:pt x="2251" y="3845"/>
                    </a:lnTo>
                    <a:lnTo>
                      <a:pt x="2470" y="3845"/>
                    </a:lnTo>
                    <a:lnTo>
                      <a:pt x="2849" y="3825"/>
                    </a:lnTo>
                    <a:lnTo>
                      <a:pt x="3208" y="3765"/>
                    </a:lnTo>
                    <a:lnTo>
                      <a:pt x="3526" y="3706"/>
                    </a:lnTo>
                    <a:lnTo>
                      <a:pt x="3825" y="3606"/>
                    </a:lnTo>
                    <a:lnTo>
                      <a:pt x="4064" y="3526"/>
                    </a:lnTo>
                    <a:lnTo>
                      <a:pt x="4243" y="3447"/>
                    </a:lnTo>
                    <a:lnTo>
                      <a:pt x="440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close/>
                  </a:path>
                </a:pathLst>
              </a:custGeom>
              <a:solidFill>
                <a:srgbClr val="F9DB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47"/>
              <p:cNvSpPr/>
              <p:nvPr/>
            </p:nvSpPr>
            <p:spPr>
              <a:xfrm>
                <a:off x="5965450" y="4124725"/>
                <a:ext cx="110075" cy="96125"/>
              </a:xfrm>
              <a:custGeom>
                <a:rect b="b" l="l" r="r" t="t"/>
                <a:pathLst>
                  <a:path extrusionOk="0" fill="none" h="3845" w="4403">
                    <a:moveTo>
                      <a:pt x="777" y="0"/>
                    </a:moveTo>
                    <a:lnTo>
                      <a:pt x="777" y="0"/>
                    </a:lnTo>
                    <a:lnTo>
                      <a:pt x="678" y="60"/>
                    </a:lnTo>
                    <a:lnTo>
                      <a:pt x="578" y="160"/>
                    </a:lnTo>
                    <a:lnTo>
                      <a:pt x="478" y="279"/>
                    </a:lnTo>
                    <a:lnTo>
                      <a:pt x="379" y="399"/>
                    </a:lnTo>
                    <a:lnTo>
                      <a:pt x="279" y="558"/>
                    </a:lnTo>
                    <a:lnTo>
                      <a:pt x="180" y="737"/>
                    </a:lnTo>
                    <a:lnTo>
                      <a:pt x="120" y="937"/>
                    </a:lnTo>
                    <a:lnTo>
                      <a:pt x="60" y="1136"/>
                    </a:lnTo>
                    <a:lnTo>
                      <a:pt x="20" y="1355"/>
                    </a:lnTo>
                    <a:lnTo>
                      <a:pt x="0" y="1594"/>
                    </a:lnTo>
                    <a:lnTo>
                      <a:pt x="20" y="1833"/>
                    </a:lnTo>
                    <a:lnTo>
                      <a:pt x="80" y="2072"/>
                    </a:lnTo>
                    <a:lnTo>
                      <a:pt x="180" y="2331"/>
                    </a:lnTo>
                    <a:lnTo>
                      <a:pt x="299" y="2610"/>
                    </a:lnTo>
                    <a:lnTo>
                      <a:pt x="478" y="2869"/>
                    </a:lnTo>
                    <a:lnTo>
                      <a:pt x="717" y="3148"/>
                    </a:lnTo>
                    <a:lnTo>
                      <a:pt x="717" y="3148"/>
                    </a:lnTo>
                    <a:lnTo>
                      <a:pt x="917" y="3327"/>
                    </a:lnTo>
                    <a:lnTo>
                      <a:pt x="1116" y="3486"/>
                    </a:lnTo>
                    <a:lnTo>
                      <a:pt x="1335" y="3606"/>
                    </a:lnTo>
                    <a:lnTo>
                      <a:pt x="1554" y="3686"/>
                    </a:lnTo>
                    <a:lnTo>
                      <a:pt x="1793" y="3765"/>
                    </a:lnTo>
                    <a:lnTo>
                      <a:pt x="2012" y="3805"/>
                    </a:lnTo>
                    <a:lnTo>
                      <a:pt x="2251" y="3845"/>
                    </a:lnTo>
                    <a:lnTo>
                      <a:pt x="2470" y="3845"/>
                    </a:lnTo>
                    <a:lnTo>
                      <a:pt x="2470" y="3845"/>
                    </a:lnTo>
                    <a:lnTo>
                      <a:pt x="2849" y="3825"/>
                    </a:lnTo>
                    <a:lnTo>
                      <a:pt x="3208" y="3765"/>
                    </a:lnTo>
                    <a:lnTo>
                      <a:pt x="3526" y="3706"/>
                    </a:lnTo>
                    <a:lnTo>
                      <a:pt x="3825" y="3606"/>
                    </a:lnTo>
                    <a:lnTo>
                      <a:pt x="4064" y="3526"/>
                    </a:lnTo>
                    <a:lnTo>
                      <a:pt x="4243" y="3447"/>
                    </a:lnTo>
                    <a:lnTo>
                      <a:pt x="4403" y="3367"/>
                    </a:lnTo>
                    <a:lnTo>
                      <a:pt x="4403" y="3367"/>
                    </a:lnTo>
                    <a:lnTo>
                      <a:pt x="4263" y="3367"/>
                    </a:lnTo>
                    <a:lnTo>
                      <a:pt x="4263" y="3367"/>
                    </a:lnTo>
                    <a:lnTo>
                      <a:pt x="3945" y="3367"/>
                    </a:lnTo>
                    <a:lnTo>
                      <a:pt x="3646" y="3327"/>
                    </a:lnTo>
                    <a:lnTo>
                      <a:pt x="3367" y="3287"/>
                    </a:lnTo>
                    <a:lnTo>
                      <a:pt x="3108" y="3227"/>
                    </a:lnTo>
                    <a:lnTo>
                      <a:pt x="2869" y="3148"/>
                    </a:lnTo>
                    <a:lnTo>
                      <a:pt x="2630" y="3068"/>
                    </a:lnTo>
                    <a:lnTo>
                      <a:pt x="2431" y="2949"/>
                    </a:lnTo>
                    <a:lnTo>
                      <a:pt x="2231" y="2849"/>
                    </a:lnTo>
                    <a:lnTo>
                      <a:pt x="2052" y="2729"/>
                    </a:lnTo>
                    <a:lnTo>
                      <a:pt x="1893" y="2590"/>
                    </a:lnTo>
                    <a:lnTo>
                      <a:pt x="1753" y="2451"/>
                    </a:lnTo>
                    <a:lnTo>
                      <a:pt x="1614" y="2311"/>
                    </a:lnTo>
                    <a:lnTo>
                      <a:pt x="1494" y="2152"/>
                    </a:lnTo>
                    <a:lnTo>
                      <a:pt x="1375" y="1992"/>
                    </a:lnTo>
                    <a:lnTo>
                      <a:pt x="1196" y="1674"/>
                    </a:lnTo>
                    <a:lnTo>
                      <a:pt x="1056" y="1375"/>
                    </a:lnTo>
                    <a:lnTo>
                      <a:pt x="956" y="1056"/>
                    </a:lnTo>
                    <a:lnTo>
                      <a:pt x="877" y="777"/>
                    </a:lnTo>
                    <a:lnTo>
                      <a:pt x="817" y="518"/>
                    </a:lnTo>
                    <a:lnTo>
                      <a:pt x="777" y="140"/>
                    </a:lnTo>
                    <a:lnTo>
                      <a:pt x="77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47"/>
              <p:cNvSpPr/>
              <p:nvPr/>
            </p:nvSpPr>
            <p:spPr>
              <a:xfrm>
                <a:off x="5703475" y="4005700"/>
                <a:ext cx="253025" cy="186775"/>
              </a:xfrm>
              <a:custGeom>
                <a:rect b="b" l="l" r="r" t="t"/>
                <a:pathLst>
                  <a:path extrusionOk="0" h="7471" w="10121">
                    <a:moveTo>
                      <a:pt x="6575" y="0"/>
                    </a:moveTo>
                    <a:lnTo>
                      <a:pt x="6415" y="40"/>
                    </a:lnTo>
                    <a:lnTo>
                      <a:pt x="6256" y="80"/>
                    </a:lnTo>
                    <a:lnTo>
                      <a:pt x="6117" y="140"/>
                    </a:lnTo>
                    <a:lnTo>
                      <a:pt x="5977" y="199"/>
                    </a:lnTo>
                    <a:lnTo>
                      <a:pt x="5838" y="279"/>
                    </a:lnTo>
                    <a:lnTo>
                      <a:pt x="5698" y="379"/>
                    </a:lnTo>
                    <a:lnTo>
                      <a:pt x="5579" y="478"/>
                    </a:lnTo>
                    <a:lnTo>
                      <a:pt x="5479" y="598"/>
                    </a:lnTo>
                    <a:lnTo>
                      <a:pt x="5379" y="717"/>
                    </a:lnTo>
                    <a:lnTo>
                      <a:pt x="5300" y="857"/>
                    </a:lnTo>
                    <a:lnTo>
                      <a:pt x="5220" y="1016"/>
                    </a:lnTo>
                    <a:lnTo>
                      <a:pt x="5180" y="1195"/>
                    </a:lnTo>
                    <a:lnTo>
                      <a:pt x="5140" y="1355"/>
                    </a:lnTo>
                    <a:lnTo>
                      <a:pt x="5121" y="1534"/>
                    </a:lnTo>
                    <a:lnTo>
                      <a:pt x="5140" y="1693"/>
                    </a:lnTo>
                    <a:lnTo>
                      <a:pt x="5160" y="1873"/>
                    </a:lnTo>
                    <a:lnTo>
                      <a:pt x="5220" y="2032"/>
                    </a:lnTo>
                    <a:lnTo>
                      <a:pt x="5280" y="2191"/>
                    </a:lnTo>
                    <a:lnTo>
                      <a:pt x="5001" y="2391"/>
                    </a:lnTo>
                    <a:lnTo>
                      <a:pt x="4742" y="2630"/>
                    </a:lnTo>
                    <a:lnTo>
                      <a:pt x="4503" y="2889"/>
                    </a:lnTo>
                    <a:lnTo>
                      <a:pt x="4304" y="3168"/>
                    </a:lnTo>
                    <a:lnTo>
                      <a:pt x="4124" y="3008"/>
                    </a:lnTo>
                    <a:lnTo>
                      <a:pt x="3945" y="2849"/>
                    </a:lnTo>
                    <a:lnTo>
                      <a:pt x="3746" y="2709"/>
                    </a:lnTo>
                    <a:lnTo>
                      <a:pt x="3507" y="2590"/>
                    </a:lnTo>
                    <a:lnTo>
                      <a:pt x="3288" y="2510"/>
                    </a:lnTo>
                    <a:lnTo>
                      <a:pt x="3049" y="2430"/>
                    </a:lnTo>
                    <a:lnTo>
                      <a:pt x="2810" y="2391"/>
                    </a:lnTo>
                    <a:lnTo>
                      <a:pt x="2571" y="2371"/>
                    </a:lnTo>
                    <a:lnTo>
                      <a:pt x="2332" y="2371"/>
                    </a:lnTo>
                    <a:lnTo>
                      <a:pt x="2112" y="2391"/>
                    </a:lnTo>
                    <a:lnTo>
                      <a:pt x="1873" y="2430"/>
                    </a:lnTo>
                    <a:lnTo>
                      <a:pt x="1654" y="2490"/>
                    </a:lnTo>
                    <a:lnTo>
                      <a:pt x="1435" y="2570"/>
                    </a:lnTo>
                    <a:lnTo>
                      <a:pt x="1216" y="2670"/>
                    </a:lnTo>
                    <a:lnTo>
                      <a:pt x="1017" y="2769"/>
                    </a:lnTo>
                    <a:lnTo>
                      <a:pt x="837" y="2909"/>
                    </a:lnTo>
                    <a:lnTo>
                      <a:pt x="658" y="3068"/>
                    </a:lnTo>
                    <a:lnTo>
                      <a:pt x="499" y="3227"/>
                    </a:lnTo>
                    <a:lnTo>
                      <a:pt x="359" y="3427"/>
                    </a:lnTo>
                    <a:lnTo>
                      <a:pt x="240" y="3626"/>
                    </a:lnTo>
                    <a:lnTo>
                      <a:pt x="140" y="3845"/>
                    </a:lnTo>
                    <a:lnTo>
                      <a:pt x="61" y="4064"/>
                    </a:lnTo>
                    <a:lnTo>
                      <a:pt x="21" y="4283"/>
                    </a:lnTo>
                    <a:lnTo>
                      <a:pt x="1" y="4502"/>
                    </a:lnTo>
                    <a:lnTo>
                      <a:pt x="1" y="4721"/>
                    </a:lnTo>
                    <a:lnTo>
                      <a:pt x="21" y="4941"/>
                    </a:lnTo>
                    <a:lnTo>
                      <a:pt x="61" y="5160"/>
                    </a:lnTo>
                    <a:lnTo>
                      <a:pt x="120" y="5359"/>
                    </a:lnTo>
                    <a:lnTo>
                      <a:pt x="200" y="5558"/>
                    </a:lnTo>
                    <a:lnTo>
                      <a:pt x="320" y="5757"/>
                    </a:lnTo>
                    <a:lnTo>
                      <a:pt x="439" y="5937"/>
                    </a:lnTo>
                    <a:lnTo>
                      <a:pt x="579" y="6116"/>
                    </a:lnTo>
                    <a:lnTo>
                      <a:pt x="758" y="6275"/>
                    </a:lnTo>
                    <a:lnTo>
                      <a:pt x="937" y="6415"/>
                    </a:lnTo>
                    <a:lnTo>
                      <a:pt x="1136" y="6554"/>
                    </a:lnTo>
                    <a:lnTo>
                      <a:pt x="1355" y="6674"/>
                    </a:lnTo>
                    <a:lnTo>
                      <a:pt x="1555" y="6753"/>
                    </a:lnTo>
                    <a:lnTo>
                      <a:pt x="1754" y="6813"/>
                    </a:lnTo>
                    <a:lnTo>
                      <a:pt x="1953" y="6853"/>
                    </a:lnTo>
                    <a:lnTo>
                      <a:pt x="2152" y="6893"/>
                    </a:lnTo>
                    <a:lnTo>
                      <a:pt x="2571" y="6893"/>
                    </a:lnTo>
                    <a:lnTo>
                      <a:pt x="2770" y="6873"/>
                    </a:lnTo>
                    <a:lnTo>
                      <a:pt x="2969" y="6833"/>
                    </a:lnTo>
                    <a:lnTo>
                      <a:pt x="3168" y="6793"/>
                    </a:lnTo>
                    <a:lnTo>
                      <a:pt x="3348" y="6733"/>
                    </a:lnTo>
                    <a:lnTo>
                      <a:pt x="3547" y="6654"/>
                    </a:lnTo>
                    <a:lnTo>
                      <a:pt x="3726" y="6554"/>
                    </a:lnTo>
                    <a:lnTo>
                      <a:pt x="3885" y="6455"/>
                    </a:lnTo>
                    <a:lnTo>
                      <a:pt x="4045" y="6335"/>
                    </a:lnTo>
                    <a:lnTo>
                      <a:pt x="4184" y="6196"/>
                    </a:lnTo>
                    <a:lnTo>
                      <a:pt x="4324" y="6056"/>
                    </a:lnTo>
                    <a:lnTo>
                      <a:pt x="4443" y="6235"/>
                    </a:lnTo>
                    <a:lnTo>
                      <a:pt x="4583" y="6395"/>
                    </a:lnTo>
                    <a:lnTo>
                      <a:pt x="4722" y="6554"/>
                    </a:lnTo>
                    <a:lnTo>
                      <a:pt x="4881" y="6694"/>
                    </a:lnTo>
                    <a:lnTo>
                      <a:pt x="5061" y="6833"/>
                    </a:lnTo>
                    <a:lnTo>
                      <a:pt x="5240" y="6972"/>
                    </a:lnTo>
                    <a:lnTo>
                      <a:pt x="5419" y="7072"/>
                    </a:lnTo>
                    <a:lnTo>
                      <a:pt x="5638" y="7192"/>
                    </a:lnTo>
                    <a:lnTo>
                      <a:pt x="5937" y="7291"/>
                    </a:lnTo>
                    <a:lnTo>
                      <a:pt x="6236" y="7391"/>
                    </a:lnTo>
                    <a:lnTo>
                      <a:pt x="6535" y="7451"/>
                    </a:lnTo>
                    <a:lnTo>
                      <a:pt x="6834" y="7471"/>
                    </a:lnTo>
                    <a:lnTo>
                      <a:pt x="7133" y="7471"/>
                    </a:lnTo>
                    <a:lnTo>
                      <a:pt x="7431" y="7451"/>
                    </a:lnTo>
                    <a:lnTo>
                      <a:pt x="7730" y="7411"/>
                    </a:lnTo>
                    <a:lnTo>
                      <a:pt x="8009" y="7331"/>
                    </a:lnTo>
                    <a:lnTo>
                      <a:pt x="8288" y="7231"/>
                    </a:lnTo>
                    <a:lnTo>
                      <a:pt x="8567" y="7092"/>
                    </a:lnTo>
                    <a:lnTo>
                      <a:pt x="8806" y="6953"/>
                    </a:lnTo>
                    <a:lnTo>
                      <a:pt x="9045" y="6773"/>
                    </a:lnTo>
                    <a:lnTo>
                      <a:pt x="9264" y="6574"/>
                    </a:lnTo>
                    <a:lnTo>
                      <a:pt x="9483" y="6375"/>
                    </a:lnTo>
                    <a:lnTo>
                      <a:pt x="9663" y="6136"/>
                    </a:lnTo>
                    <a:lnTo>
                      <a:pt x="9802" y="5877"/>
                    </a:lnTo>
                    <a:lnTo>
                      <a:pt x="9941" y="5598"/>
                    </a:lnTo>
                    <a:lnTo>
                      <a:pt x="10021" y="5319"/>
                    </a:lnTo>
                    <a:lnTo>
                      <a:pt x="10101" y="5040"/>
                    </a:lnTo>
                    <a:lnTo>
                      <a:pt x="10121" y="4761"/>
                    </a:lnTo>
                    <a:lnTo>
                      <a:pt x="10121" y="4482"/>
                    </a:lnTo>
                    <a:lnTo>
                      <a:pt x="10101" y="4203"/>
                    </a:lnTo>
                    <a:lnTo>
                      <a:pt x="10041" y="3925"/>
                    </a:lnTo>
                    <a:lnTo>
                      <a:pt x="9961" y="3666"/>
                    </a:lnTo>
                    <a:lnTo>
                      <a:pt x="9862" y="3407"/>
                    </a:lnTo>
                    <a:lnTo>
                      <a:pt x="9722" y="3148"/>
                    </a:lnTo>
                    <a:lnTo>
                      <a:pt x="9563" y="2909"/>
                    </a:lnTo>
                    <a:lnTo>
                      <a:pt x="9384" y="2689"/>
                    </a:lnTo>
                    <a:lnTo>
                      <a:pt x="9164" y="2490"/>
                    </a:lnTo>
                    <a:lnTo>
                      <a:pt x="8925" y="2311"/>
                    </a:lnTo>
                    <a:lnTo>
                      <a:pt x="8666" y="2132"/>
                    </a:lnTo>
                    <a:lnTo>
                      <a:pt x="8388" y="1992"/>
                    </a:lnTo>
                    <a:lnTo>
                      <a:pt x="8427" y="1853"/>
                    </a:lnTo>
                    <a:lnTo>
                      <a:pt x="8447" y="1733"/>
                    </a:lnTo>
                    <a:lnTo>
                      <a:pt x="8467" y="1594"/>
                    </a:lnTo>
                    <a:lnTo>
                      <a:pt x="8467" y="1454"/>
                    </a:lnTo>
                    <a:lnTo>
                      <a:pt x="8447" y="1315"/>
                    </a:lnTo>
                    <a:lnTo>
                      <a:pt x="8427" y="1195"/>
                    </a:lnTo>
                    <a:lnTo>
                      <a:pt x="8388" y="1056"/>
                    </a:lnTo>
                    <a:lnTo>
                      <a:pt x="8328" y="936"/>
                    </a:lnTo>
                    <a:lnTo>
                      <a:pt x="8268" y="817"/>
                    </a:lnTo>
                    <a:lnTo>
                      <a:pt x="8188" y="697"/>
                    </a:lnTo>
                    <a:lnTo>
                      <a:pt x="8109" y="598"/>
                    </a:lnTo>
                    <a:lnTo>
                      <a:pt x="8009" y="478"/>
                    </a:lnTo>
                    <a:lnTo>
                      <a:pt x="7909" y="399"/>
                    </a:lnTo>
                    <a:lnTo>
                      <a:pt x="7790" y="299"/>
                    </a:lnTo>
                    <a:lnTo>
                      <a:pt x="7670" y="219"/>
                    </a:lnTo>
                    <a:lnTo>
                      <a:pt x="7531" y="159"/>
                    </a:lnTo>
                    <a:lnTo>
                      <a:pt x="7372" y="100"/>
                    </a:lnTo>
                    <a:lnTo>
                      <a:pt x="7212" y="40"/>
                    </a:lnTo>
                    <a:lnTo>
                      <a:pt x="7053" y="20"/>
                    </a:lnTo>
                    <a:lnTo>
                      <a:pt x="6893"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47"/>
              <p:cNvSpPr/>
              <p:nvPr/>
            </p:nvSpPr>
            <p:spPr>
              <a:xfrm>
                <a:off x="5703475" y="4005700"/>
                <a:ext cx="253025" cy="186775"/>
              </a:xfrm>
              <a:custGeom>
                <a:rect b="b" l="l" r="r" t="t"/>
                <a:pathLst>
                  <a:path extrusionOk="0" fill="none" h="7471" w="10121">
                    <a:moveTo>
                      <a:pt x="3507" y="2590"/>
                    </a:moveTo>
                    <a:lnTo>
                      <a:pt x="3507" y="2590"/>
                    </a:lnTo>
                    <a:lnTo>
                      <a:pt x="3746" y="2709"/>
                    </a:lnTo>
                    <a:lnTo>
                      <a:pt x="3945" y="2849"/>
                    </a:lnTo>
                    <a:lnTo>
                      <a:pt x="4124" y="3008"/>
                    </a:lnTo>
                    <a:lnTo>
                      <a:pt x="4304" y="3168"/>
                    </a:lnTo>
                    <a:lnTo>
                      <a:pt x="4304" y="3168"/>
                    </a:lnTo>
                    <a:lnTo>
                      <a:pt x="4503" y="2889"/>
                    </a:lnTo>
                    <a:lnTo>
                      <a:pt x="4742" y="2630"/>
                    </a:lnTo>
                    <a:lnTo>
                      <a:pt x="5001" y="2391"/>
                    </a:lnTo>
                    <a:lnTo>
                      <a:pt x="5280" y="2191"/>
                    </a:lnTo>
                    <a:lnTo>
                      <a:pt x="5280" y="2191"/>
                    </a:lnTo>
                    <a:lnTo>
                      <a:pt x="5220" y="2032"/>
                    </a:lnTo>
                    <a:lnTo>
                      <a:pt x="5160" y="1873"/>
                    </a:lnTo>
                    <a:lnTo>
                      <a:pt x="5140" y="1693"/>
                    </a:lnTo>
                    <a:lnTo>
                      <a:pt x="5121" y="1534"/>
                    </a:lnTo>
                    <a:lnTo>
                      <a:pt x="5140" y="1355"/>
                    </a:lnTo>
                    <a:lnTo>
                      <a:pt x="5180" y="1195"/>
                    </a:lnTo>
                    <a:lnTo>
                      <a:pt x="5220" y="1016"/>
                    </a:lnTo>
                    <a:lnTo>
                      <a:pt x="5300" y="857"/>
                    </a:lnTo>
                    <a:lnTo>
                      <a:pt x="5300" y="857"/>
                    </a:lnTo>
                    <a:lnTo>
                      <a:pt x="5379" y="717"/>
                    </a:lnTo>
                    <a:lnTo>
                      <a:pt x="5479" y="598"/>
                    </a:lnTo>
                    <a:lnTo>
                      <a:pt x="5579" y="478"/>
                    </a:lnTo>
                    <a:lnTo>
                      <a:pt x="5698" y="379"/>
                    </a:lnTo>
                    <a:lnTo>
                      <a:pt x="5838" y="279"/>
                    </a:lnTo>
                    <a:lnTo>
                      <a:pt x="5977" y="199"/>
                    </a:lnTo>
                    <a:lnTo>
                      <a:pt x="6117" y="140"/>
                    </a:lnTo>
                    <a:lnTo>
                      <a:pt x="6256" y="80"/>
                    </a:lnTo>
                    <a:lnTo>
                      <a:pt x="6415" y="40"/>
                    </a:lnTo>
                    <a:lnTo>
                      <a:pt x="6575" y="0"/>
                    </a:lnTo>
                    <a:lnTo>
                      <a:pt x="6734" y="0"/>
                    </a:lnTo>
                    <a:lnTo>
                      <a:pt x="6893" y="0"/>
                    </a:lnTo>
                    <a:lnTo>
                      <a:pt x="7053" y="20"/>
                    </a:lnTo>
                    <a:lnTo>
                      <a:pt x="7212" y="40"/>
                    </a:lnTo>
                    <a:lnTo>
                      <a:pt x="7372" y="100"/>
                    </a:lnTo>
                    <a:lnTo>
                      <a:pt x="7531" y="159"/>
                    </a:lnTo>
                    <a:lnTo>
                      <a:pt x="7531" y="159"/>
                    </a:lnTo>
                    <a:lnTo>
                      <a:pt x="7670" y="219"/>
                    </a:lnTo>
                    <a:lnTo>
                      <a:pt x="7790" y="299"/>
                    </a:lnTo>
                    <a:lnTo>
                      <a:pt x="7909" y="399"/>
                    </a:lnTo>
                    <a:lnTo>
                      <a:pt x="8009" y="478"/>
                    </a:lnTo>
                    <a:lnTo>
                      <a:pt x="8109" y="598"/>
                    </a:lnTo>
                    <a:lnTo>
                      <a:pt x="8188" y="697"/>
                    </a:lnTo>
                    <a:lnTo>
                      <a:pt x="8268" y="817"/>
                    </a:lnTo>
                    <a:lnTo>
                      <a:pt x="8328" y="936"/>
                    </a:lnTo>
                    <a:lnTo>
                      <a:pt x="8388" y="1056"/>
                    </a:lnTo>
                    <a:lnTo>
                      <a:pt x="8427" y="1195"/>
                    </a:lnTo>
                    <a:lnTo>
                      <a:pt x="8447" y="1315"/>
                    </a:lnTo>
                    <a:lnTo>
                      <a:pt x="8467" y="1454"/>
                    </a:lnTo>
                    <a:lnTo>
                      <a:pt x="8467" y="1594"/>
                    </a:lnTo>
                    <a:lnTo>
                      <a:pt x="8447" y="1733"/>
                    </a:lnTo>
                    <a:lnTo>
                      <a:pt x="8427" y="1853"/>
                    </a:lnTo>
                    <a:lnTo>
                      <a:pt x="8388" y="1992"/>
                    </a:lnTo>
                    <a:lnTo>
                      <a:pt x="8388" y="1992"/>
                    </a:lnTo>
                    <a:lnTo>
                      <a:pt x="8666" y="2132"/>
                    </a:lnTo>
                    <a:lnTo>
                      <a:pt x="8925" y="2311"/>
                    </a:lnTo>
                    <a:lnTo>
                      <a:pt x="9164" y="2490"/>
                    </a:lnTo>
                    <a:lnTo>
                      <a:pt x="9384" y="2689"/>
                    </a:lnTo>
                    <a:lnTo>
                      <a:pt x="9563" y="2909"/>
                    </a:lnTo>
                    <a:lnTo>
                      <a:pt x="9722" y="3148"/>
                    </a:lnTo>
                    <a:lnTo>
                      <a:pt x="9862" y="3407"/>
                    </a:lnTo>
                    <a:lnTo>
                      <a:pt x="9961" y="3666"/>
                    </a:lnTo>
                    <a:lnTo>
                      <a:pt x="10041" y="3925"/>
                    </a:lnTo>
                    <a:lnTo>
                      <a:pt x="10101" y="4203"/>
                    </a:lnTo>
                    <a:lnTo>
                      <a:pt x="10121" y="4482"/>
                    </a:lnTo>
                    <a:lnTo>
                      <a:pt x="10121" y="4761"/>
                    </a:lnTo>
                    <a:lnTo>
                      <a:pt x="10101" y="5040"/>
                    </a:lnTo>
                    <a:lnTo>
                      <a:pt x="10021" y="5319"/>
                    </a:lnTo>
                    <a:lnTo>
                      <a:pt x="9941" y="5598"/>
                    </a:lnTo>
                    <a:lnTo>
                      <a:pt x="9802" y="5877"/>
                    </a:lnTo>
                    <a:lnTo>
                      <a:pt x="9802" y="5877"/>
                    </a:lnTo>
                    <a:lnTo>
                      <a:pt x="9663" y="6136"/>
                    </a:lnTo>
                    <a:lnTo>
                      <a:pt x="9483" y="6375"/>
                    </a:lnTo>
                    <a:lnTo>
                      <a:pt x="9264" y="6574"/>
                    </a:lnTo>
                    <a:lnTo>
                      <a:pt x="9045" y="6773"/>
                    </a:lnTo>
                    <a:lnTo>
                      <a:pt x="8806" y="6953"/>
                    </a:lnTo>
                    <a:lnTo>
                      <a:pt x="8567" y="7092"/>
                    </a:lnTo>
                    <a:lnTo>
                      <a:pt x="8288" y="7231"/>
                    </a:lnTo>
                    <a:lnTo>
                      <a:pt x="8009" y="7331"/>
                    </a:lnTo>
                    <a:lnTo>
                      <a:pt x="7730" y="7411"/>
                    </a:lnTo>
                    <a:lnTo>
                      <a:pt x="7431" y="7451"/>
                    </a:lnTo>
                    <a:lnTo>
                      <a:pt x="7133" y="7471"/>
                    </a:lnTo>
                    <a:lnTo>
                      <a:pt x="6834" y="7471"/>
                    </a:lnTo>
                    <a:lnTo>
                      <a:pt x="6535" y="7451"/>
                    </a:lnTo>
                    <a:lnTo>
                      <a:pt x="6236" y="7391"/>
                    </a:lnTo>
                    <a:lnTo>
                      <a:pt x="5937" y="7291"/>
                    </a:lnTo>
                    <a:lnTo>
                      <a:pt x="5638" y="7192"/>
                    </a:lnTo>
                    <a:lnTo>
                      <a:pt x="5638" y="7192"/>
                    </a:lnTo>
                    <a:lnTo>
                      <a:pt x="5419" y="7072"/>
                    </a:lnTo>
                    <a:lnTo>
                      <a:pt x="5240" y="6972"/>
                    </a:lnTo>
                    <a:lnTo>
                      <a:pt x="5061" y="6833"/>
                    </a:lnTo>
                    <a:lnTo>
                      <a:pt x="4881" y="6694"/>
                    </a:lnTo>
                    <a:lnTo>
                      <a:pt x="4722" y="6554"/>
                    </a:lnTo>
                    <a:lnTo>
                      <a:pt x="4583" y="6395"/>
                    </a:lnTo>
                    <a:lnTo>
                      <a:pt x="4443" y="6235"/>
                    </a:lnTo>
                    <a:lnTo>
                      <a:pt x="4324" y="6056"/>
                    </a:lnTo>
                    <a:lnTo>
                      <a:pt x="4324" y="6056"/>
                    </a:lnTo>
                    <a:lnTo>
                      <a:pt x="4184" y="6196"/>
                    </a:lnTo>
                    <a:lnTo>
                      <a:pt x="4045" y="6335"/>
                    </a:lnTo>
                    <a:lnTo>
                      <a:pt x="3885" y="6455"/>
                    </a:lnTo>
                    <a:lnTo>
                      <a:pt x="3726" y="6554"/>
                    </a:lnTo>
                    <a:lnTo>
                      <a:pt x="3547" y="6654"/>
                    </a:lnTo>
                    <a:lnTo>
                      <a:pt x="3348" y="6733"/>
                    </a:lnTo>
                    <a:lnTo>
                      <a:pt x="3168" y="6793"/>
                    </a:lnTo>
                    <a:lnTo>
                      <a:pt x="2969" y="6833"/>
                    </a:lnTo>
                    <a:lnTo>
                      <a:pt x="2770" y="6873"/>
                    </a:lnTo>
                    <a:lnTo>
                      <a:pt x="2571" y="6893"/>
                    </a:lnTo>
                    <a:lnTo>
                      <a:pt x="2371" y="6893"/>
                    </a:lnTo>
                    <a:lnTo>
                      <a:pt x="2152" y="6893"/>
                    </a:lnTo>
                    <a:lnTo>
                      <a:pt x="1953" y="6853"/>
                    </a:lnTo>
                    <a:lnTo>
                      <a:pt x="1754" y="6813"/>
                    </a:lnTo>
                    <a:lnTo>
                      <a:pt x="1555" y="6753"/>
                    </a:lnTo>
                    <a:lnTo>
                      <a:pt x="1355" y="6674"/>
                    </a:lnTo>
                    <a:lnTo>
                      <a:pt x="1355" y="6674"/>
                    </a:lnTo>
                    <a:lnTo>
                      <a:pt x="1136" y="6554"/>
                    </a:lnTo>
                    <a:lnTo>
                      <a:pt x="937" y="6415"/>
                    </a:lnTo>
                    <a:lnTo>
                      <a:pt x="758" y="6275"/>
                    </a:lnTo>
                    <a:lnTo>
                      <a:pt x="579" y="6116"/>
                    </a:lnTo>
                    <a:lnTo>
                      <a:pt x="439" y="5937"/>
                    </a:lnTo>
                    <a:lnTo>
                      <a:pt x="320" y="5757"/>
                    </a:lnTo>
                    <a:lnTo>
                      <a:pt x="200" y="5558"/>
                    </a:lnTo>
                    <a:lnTo>
                      <a:pt x="120" y="5359"/>
                    </a:lnTo>
                    <a:lnTo>
                      <a:pt x="61" y="5160"/>
                    </a:lnTo>
                    <a:lnTo>
                      <a:pt x="21" y="4941"/>
                    </a:lnTo>
                    <a:lnTo>
                      <a:pt x="1" y="4721"/>
                    </a:lnTo>
                    <a:lnTo>
                      <a:pt x="1" y="4502"/>
                    </a:lnTo>
                    <a:lnTo>
                      <a:pt x="21" y="4283"/>
                    </a:lnTo>
                    <a:lnTo>
                      <a:pt x="61" y="4064"/>
                    </a:lnTo>
                    <a:lnTo>
                      <a:pt x="140" y="3845"/>
                    </a:lnTo>
                    <a:lnTo>
                      <a:pt x="240" y="3626"/>
                    </a:lnTo>
                    <a:lnTo>
                      <a:pt x="240" y="3626"/>
                    </a:lnTo>
                    <a:lnTo>
                      <a:pt x="359" y="3427"/>
                    </a:lnTo>
                    <a:lnTo>
                      <a:pt x="499" y="3227"/>
                    </a:lnTo>
                    <a:lnTo>
                      <a:pt x="658" y="3068"/>
                    </a:lnTo>
                    <a:lnTo>
                      <a:pt x="837" y="2909"/>
                    </a:lnTo>
                    <a:lnTo>
                      <a:pt x="1017" y="2769"/>
                    </a:lnTo>
                    <a:lnTo>
                      <a:pt x="1216" y="2670"/>
                    </a:lnTo>
                    <a:lnTo>
                      <a:pt x="1435" y="2570"/>
                    </a:lnTo>
                    <a:lnTo>
                      <a:pt x="1654" y="2490"/>
                    </a:lnTo>
                    <a:lnTo>
                      <a:pt x="1873" y="2430"/>
                    </a:lnTo>
                    <a:lnTo>
                      <a:pt x="2112" y="2391"/>
                    </a:lnTo>
                    <a:lnTo>
                      <a:pt x="2332" y="2371"/>
                    </a:lnTo>
                    <a:lnTo>
                      <a:pt x="2571" y="2371"/>
                    </a:lnTo>
                    <a:lnTo>
                      <a:pt x="2810" y="2391"/>
                    </a:lnTo>
                    <a:lnTo>
                      <a:pt x="3049" y="2430"/>
                    </a:lnTo>
                    <a:lnTo>
                      <a:pt x="3288" y="2510"/>
                    </a:lnTo>
                    <a:lnTo>
                      <a:pt x="3507" y="25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47"/>
              <p:cNvSpPr/>
              <p:nvPr/>
            </p:nvSpPr>
            <p:spPr>
              <a:xfrm>
                <a:off x="5726900" y="4096825"/>
                <a:ext cx="38375" cy="40375"/>
              </a:xfrm>
              <a:custGeom>
                <a:rect b="b" l="l" r="r" t="t"/>
                <a:pathLst>
                  <a:path extrusionOk="0" h="1615" w="1535">
                    <a:moveTo>
                      <a:pt x="877" y="1"/>
                    </a:moveTo>
                    <a:lnTo>
                      <a:pt x="737" y="21"/>
                    </a:lnTo>
                    <a:lnTo>
                      <a:pt x="578" y="60"/>
                    </a:lnTo>
                    <a:lnTo>
                      <a:pt x="438" y="140"/>
                    </a:lnTo>
                    <a:lnTo>
                      <a:pt x="319" y="240"/>
                    </a:lnTo>
                    <a:lnTo>
                      <a:pt x="199" y="359"/>
                    </a:lnTo>
                    <a:lnTo>
                      <a:pt x="120" y="499"/>
                    </a:lnTo>
                    <a:lnTo>
                      <a:pt x="40" y="658"/>
                    </a:lnTo>
                    <a:lnTo>
                      <a:pt x="0" y="817"/>
                    </a:lnTo>
                    <a:lnTo>
                      <a:pt x="0" y="977"/>
                    </a:lnTo>
                    <a:lnTo>
                      <a:pt x="20" y="1116"/>
                    </a:lnTo>
                    <a:lnTo>
                      <a:pt x="80" y="1256"/>
                    </a:lnTo>
                    <a:lnTo>
                      <a:pt x="140" y="1375"/>
                    </a:lnTo>
                    <a:lnTo>
                      <a:pt x="239" y="1475"/>
                    </a:lnTo>
                    <a:lnTo>
                      <a:pt x="379" y="1554"/>
                    </a:lnTo>
                    <a:lnTo>
                      <a:pt x="518" y="1594"/>
                    </a:lnTo>
                    <a:lnTo>
                      <a:pt x="657" y="1614"/>
                    </a:lnTo>
                    <a:lnTo>
                      <a:pt x="817" y="1594"/>
                    </a:lnTo>
                    <a:lnTo>
                      <a:pt x="956" y="1554"/>
                    </a:lnTo>
                    <a:lnTo>
                      <a:pt x="1096" y="1475"/>
                    </a:lnTo>
                    <a:lnTo>
                      <a:pt x="1215" y="1375"/>
                    </a:lnTo>
                    <a:lnTo>
                      <a:pt x="1335" y="1256"/>
                    </a:lnTo>
                    <a:lnTo>
                      <a:pt x="1434" y="1116"/>
                    </a:lnTo>
                    <a:lnTo>
                      <a:pt x="1494" y="957"/>
                    </a:lnTo>
                    <a:lnTo>
                      <a:pt x="1534" y="797"/>
                    </a:lnTo>
                    <a:lnTo>
                      <a:pt x="1534" y="638"/>
                    </a:lnTo>
                    <a:lnTo>
                      <a:pt x="1514" y="499"/>
                    </a:lnTo>
                    <a:lnTo>
                      <a:pt x="1474" y="359"/>
                    </a:lnTo>
                    <a:lnTo>
                      <a:pt x="1395" y="240"/>
                    </a:lnTo>
                    <a:lnTo>
                      <a:pt x="1295" y="140"/>
                    </a:lnTo>
                    <a:lnTo>
                      <a:pt x="1175" y="60"/>
                    </a:lnTo>
                    <a:lnTo>
                      <a:pt x="1036" y="21"/>
                    </a:lnTo>
                    <a:lnTo>
                      <a:pt x="87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47"/>
              <p:cNvSpPr/>
              <p:nvPr/>
            </p:nvSpPr>
            <p:spPr>
              <a:xfrm>
                <a:off x="5820025" y="4107775"/>
                <a:ext cx="126025" cy="68775"/>
              </a:xfrm>
              <a:custGeom>
                <a:rect b="b" l="l" r="r" t="t"/>
                <a:pathLst>
                  <a:path extrusionOk="0" h="2751" w="5041">
                    <a:moveTo>
                      <a:pt x="5040" y="1"/>
                    </a:move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032" y="1575"/>
                    </a:lnTo>
                    <a:lnTo>
                      <a:pt x="1813" y="1555"/>
                    </a:lnTo>
                    <a:lnTo>
                      <a:pt x="1395" y="1475"/>
                    </a:lnTo>
                    <a:lnTo>
                      <a:pt x="996" y="1375"/>
                    </a:lnTo>
                    <a:lnTo>
                      <a:pt x="678" y="1256"/>
                    </a:lnTo>
                    <a:lnTo>
                      <a:pt x="399" y="1136"/>
                    </a:lnTo>
                    <a:lnTo>
                      <a:pt x="180" y="10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570" y="275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47"/>
              <p:cNvSpPr/>
              <p:nvPr/>
            </p:nvSpPr>
            <p:spPr>
              <a:xfrm>
                <a:off x="5820025" y="4107775"/>
                <a:ext cx="126025" cy="68775"/>
              </a:xfrm>
              <a:custGeom>
                <a:rect b="b" l="l" r="r" t="t"/>
                <a:pathLst>
                  <a:path extrusionOk="0" fill="none" h="2751" w="5041">
                    <a:moveTo>
                      <a:pt x="5040" y="1"/>
                    </a:moveTo>
                    <a:lnTo>
                      <a:pt x="5040" y="1"/>
                    </a:lnTo>
                    <a:lnTo>
                      <a:pt x="4881" y="220"/>
                    </a:lnTo>
                    <a:lnTo>
                      <a:pt x="4722" y="419"/>
                    </a:lnTo>
                    <a:lnTo>
                      <a:pt x="4562" y="599"/>
                    </a:lnTo>
                    <a:lnTo>
                      <a:pt x="4383" y="758"/>
                    </a:lnTo>
                    <a:lnTo>
                      <a:pt x="4224" y="897"/>
                    </a:lnTo>
                    <a:lnTo>
                      <a:pt x="4044" y="1037"/>
                    </a:lnTo>
                    <a:lnTo>
                      <a:pt x="3865" y="1156"/>
                    </a:lnTo>
                    <a:lnTo>
                      <a:pt x="3686" y="1256"/>
                    </a:lnTo>
                    <a:lnTo>
                      <a:pt x="3506" y="1336"/>
                    </a:lnTo>
                    <a:lnTo>
                      <a:pt x="3327" y="1395"/>
                    </a:lnTo>
                    <a:lnTo>
                      <a:pt x="2969" y="1515"/>
                    </a:lnTo>
                    <a:lnTo>
                      <a:pt x="2610" y="1555"/>
                    </a:lnTo>
                    <a:lnTo>
                      <a:pt x="2251" y="1575"/>
                    </a:lnTo>
                    <a:lnTo>
                      <a:pt x="2251" y="1575"/>
                    </a:lnTo>
                    <a:lnTo>
                      <a:pt x="2032" y="1575"/>
                    </a:lnTo>
                    <a:lnTo>
                      <a:pt x="1813" y="1555"/>
                    </a:lnTo>
                    <a:lnTo>
                      <a:pt x="1395" y="1475"/>
                    </a:lnTo>
                    <a:lnTo>
                      <a:pt x="996" y="1375"/>
                    </a:lnTo>
                    <a:lnTo>
                      <a:pt x="678" y="1256"/>
                    </a:lnTo>
                    <a:lnTo>
                      <a:pt x="399" y="1136"/>
                    </a:lnTo>
                    <a:lnTo>
                      <a:pt x="180" y="1037"/>
                    </a:lnTo>
                    <a:lnTo>
                      <a:pt x="0" y="937"/>
                    </a:lnTo>
                    <a:lnTo>
                      <a:pt x="0" y="937"/>
                    </a:lnTo>
                    <a:lnTo>
                      <a:pt x="20" y="1037"/>
                    </a:lnTo>
                    <a:lnTo>
                      <a:pt x="40" y="1156"/>
                    </a:lnTo>
                    <a:lnTo>
                      <a:pt x="80" y="1296"/>
                    </a:lnTo>
                    <a:lnTo>
                      <a:pt x="140" y="1435"/>
                    </a:lnTo>
                    <a:lnTo>
                      <a:pt x="200" y="1575"/>
                    </a:lnTo>
                    <a:lnTo>
                      <a:pt x="299" y="1734"/>
                    </a:lnTo>
                    <a:lnTo>
                      <a:pt x="399" y="1874"/>
                    </a:lnTo>
                    <a:lnTo>
                      <a:pt x="538" y="2033"/>
                    </a:lnTo>
                    <a:lnTo>
                      <a:pt x="678" y="2172"/>
                    </a:lnTo>
                    <a:lnTo>
                      <a:pt x="857" y="2312"/>
                    </a:lnTo>
                    <a:lnTo>
                      <a:pt x="1036" y="2431"/>
                    </a:lnTo>
                    <a:lnTo>
                      <a:pt x="1255" y="2531"/>
                    </a:lnTo>
                    <a:lnTo>
                      <a:pt x="1494" y="2631"/>
                    </a:lnTo>
                    <a:lnTo>
                      <a:pt x="1753" y="2690"/>
                    </a:lnTo>
                    <a:lnTo>
                      <a:pt x="2032" y="2730"/>
                    </a:lnTo>
                    <a:lnTo>
                      <a:pt x="2331" y="2750"/>
                    </a:lnTo>
                    <a:lnTo>
                      <a:pt x="2331" y="2750"/>
                    </a:lnTo>
                    <a:lnTo>
                      <a:pt x="2570" y="2750"/>
                    </a:lnTo>
                    <a:lnTo>
                      <a:pt x="2809" y="2730"/>
                    </a:lnTo>
                    <a:lnTo>
                      <a:pt x="2809" y="2730"/>
                    </a:lnTo>
                    <a:lnTo>
                      <a:pt x="2988" y="2690"/>
                    </a:lnTo>
                    <a:lnTo>
                      <a:pt x="3168" y="2650"/>
                    </a:lnTo>
                    <a:lnTo>
                      <a:pt x="3327" y="2591"/>
                    </a:lnTo>
                    <a:lnTo>
                      <a:pt x="3487" y="2531"/>
                    </a:lnTo>
                    <a:lnTo>
                      <a:pt x="3626" y="2451"/>
                    </a:lnTo>
                    <a:lnTo>
                      <a:pt x="3765" y="2372"/>
                    </a:lnTo>
                    <a:lnTo>
                      <a:pt x="4024" y="2192"/>
                    </a:lnTo>
                    <a:lnTo>
                      <a:pt x="4224" y="1973"/>
                    </a:lnTo>
                    <a:lnTo>
                      <a:pt x="4423" y="1734"/>
                    </a:lnTo>
                    <a:lnTo>
                      <a:pt x="4562" y="1495"/>
                    </a:lnTo>
                    <a:lnTo>
                      <a:pt x="4702" y="1256"/>
                    </a:lnTo>
                    <a:lnTo>
                      <a:pt x="4801" y="1017"/>
                    </a:lnTo>
                    <a:lnTo>
                      <a:pt x="4881" y="778"/>
                    </a:lnTo>
                    <a:lnTo>
                      <a:pt x="4981" y="379"/>
                    </a:lnTo>
                    <a:lnTo>
                      <a:pt x="5040" y="101"/>
                    </a:lnTo>
                    <a:lnTo>
                      <a:pt x="504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47"/>
              <p:cNvSpPr/>
              <p:nvPr/>
            </p:nvSpPr>
            <p:spPr>
              <a:xfrm>
                <a:off x="5561550" y="3977300"/>
                <a:ext cx="203725" cy="233600"/>
              </a:xfrm>
              <a:custGeom>
                <a:rect b="b" l="l" r="r" t="t"/>
                <a:pathLst>
                  <a:path extrusionOk="0" h="9344" w="8149">
                    <a:moveTo>
                      <a:pt x="2391" y="1"/>
                    </a:moveTo>
                    <a:lnTo>
                      <a:pt x="2152" y="21"/>
                    </a:lnTo>
                    <a:lnTo>
                      <a:pt x="1913" y="60"/>
                    </a:lnTo>
                    <a:lnTo>
                      <a:pt x="1694" y="120"/>
                    </a:lnTo>
                    <a:lnTo>
                      <a:pt x="1455" y="200"/>
                    </a:lnTo>
                    <a:lnTo>
                      <a:pt x="1255" y="279"/>
                    </a:lnTo>
                    <a:lnTo>
                      <a:pt x="1056" y="399"/>
                    </a:lnTo>
                    <a:lnTo>
                      <a:pt x="877" y="538"/>
                    </a:lnTo>
                    <a:lnTo>
                      <a:pt x="698" y="678"/>
                    </a:lnTo>
                    <a:lnTo>
                      <a:pt x="538" y="837"/>
                    </a:lnTo>
                    <a:lnTo>
                      <a:pt x="399" y="1017"/>
                    </a:lnTo>
                    <a:lnTo>
                      <a:pt x="279" y="1216"/>
                    </a:lnTo>
                    <a:lnTo>
                      <a:pt x="180" y="1435"/>
                    </a:lnTo>
                    <a:lnTo>
                      <a:pt x="80" y="1654"/>
                    </a:lnTo>
                    <a:lnTo>
                      <a:pt x="40" y="1833"/>
                    </a:lnTo>
                    <a:lnTo>
                      <a:pt x="0" y="2033"/>
                    </a:lnTo>
                    <a:lnTo>
                      <a:pt x="0" y="2232"/>
                    </a:lnTo>
                    <a:lnTo>
                      <a:pt x="0" y="2431"/>
                    </a:lnTo>
                    <a:lnTo>
                      <a:pt x="20" y="2610"/>
                    </a:lnTo>
                    <a:lnTo>
                      <a:pt x="60" y="2790"/>
                    </a:lnTo>
                    <a:lnTo>
                      <a:pt x="120" y="2989"/>
                    </a:lnTo>
                    <a:lnTo>
                      <a:pt x="180" y="3148"/>
                    </a:lnTo>
                    <a:lnTo>
                      <a:pt x="279" y="3327"/>
                    </a:lnTo>
                    <a:lnTo>
                      <a:pt x="379" y="3487"/>
                    </a:lnTo>
                    <a:lnTo>
                      <a:pt x="498" y="3646"/>
                    </a:lnTo>
                    <a:lnTo>
                      <a:pt x="618" y="3786"/>
                    </a:lnTo>
                    <a:lnTo>
                      <a:pt x="757" y="3925"/>
                    </a:lnTo>
                    <a:lnTo>
                      <a:pt x="917" y="4045"/>
                    </a:lnTo>
                    <a:lnTo>
                      <a:pt x="1076" y="4164"/>
                    </a:lnTo>
                    <a:lnTo>
                      <a:pt x="1255" y="4264"/>
                    </a:lnTo>
                    <a:lnTo>
                      <a:pt x="1096" y="4403"/>
                    </a:lnTo>
                    <a:lnTo>
                      <a:pt x="957" y="4543"/>
                    </a:lnTo>
                    <a:lnTo>
                      <a:pt x="817" y="4702"/>
                    </a:lnTo>
                    <a:lnTo>
                      <a:pt x="678" y="4881"/>
                    </a:lnTo>
                    <a:lnTo>
                      <a:pt x="558" y="5061"/>
                    </a:lnTo>
                    <a:lnTo>
                      <a:pt x="458" y="5240"/>
                    </a:lnTo>
                    <a:lnTo>
                      <a:pt x="379" y="5439"/>
                    </a:lnTo>
                    <a:lnTo>
                      <a:pt x="299" y="5658"/>
                    </a:lnTo>
                    <a:lnTo>
                      <a:pt x="239" y="5937"/>
                    </a:lnTo>
                    <a:lnTo>
                      <a:pt x="200" y="6236"/>
                    </a:lnTo>
                    <a:lnTo>
                      <a:pt x="180" y="6515"/>
                    </a:lnTo>
                    <a:lnTo>
                      <a:pt x="200" y="6794"/>
                    </a:lnTo>
                    <a:lnTo>
                      <a:pt x="259" y="7073"/>
                    </a:lnTo>
                    <a:lnTo>
                      <a:pt x="339" y="7351"/>
                    </a:lnTo>
                    <a:lnTo>
                      <a:pt x="439" y="7610"/>
                    </a:lnTo>
                    <a:lnTo>
                      <a:pt x="578" y="7850"/>
                    </a:lnTo>
                    <a:lnTo>
                      <a:pt x="737" y="8089"/>
                    </a:lnTo>
                    <a:lnTo>
                      <a:pt x="917" y="8308"/>
                    </a:lnTo>
                    <a:lnTo>
                      <a:pt x="1116" y="8507"/>
                    </a:lnTo>
                    <a:lnTo>
                      <a:pt x="1335" y="8706"/>
                    </a:lnTo>
                    <a:lnTo>
                      <a:pt x="1594" y="8865"/>
                    </a:lnTo>
                    <a:lnTo>
                      <a:pt x="1853" y="9005"/>
                    </a:lnTo>
                    <a:lnTo>
                      <a:pt x="2132" y="9124"/>
                    </a:lnTo>
                    <a:lnTo>
                      <a:pt x="2431" y="9224"/>
                    </a:lnTo>
                    <a:lnTo>
                      <a:pt x="2749" y="9304"/>
                    </a:lnTo>
                    <a:lnTo>
                      <a:pt x="3048" y="9344"/>
                    </a:lnTo>
                    <a:lnTo>
                      <a:pt x="3367" y="9344"/>
                    </a:lnTo>
                    <a:lnTo>
                      <a:pt x="3666" y="9324"/>
                    </a:lnTo>
                    <a:lnTo>
                      <a:pt x="3965" y="9284"/>
                    </a:lnTo>
                    <a:lnTo>
                      <a:pt x="4263" y="9204"/>
                    </a:lnTo>
                    <a:lnTo>
                      <a:pt x="4542" y="9105"/>
                    </a:lnTo>
                    <a:lnTo>
                      <a:pt x="4801" y="8985"/>
                    </a:lnTo>
                    <a:lnTo>
                      <a:pt x="5060" y="8826"/>
                    </a:lnTo>
                    <a:lnTo>
                      <a:pt x="5299" y="8666"/>
                    </a:lnTo>
                    <a:lnTo>
                      <a:pt x="5518" y="8487"/>
                    </a:lnTo>
                    <a:lnTo>
                      <a:pt x="5718" y="8268"/>
                    </a:lnTo>
                    <a:lnTo>
                      <a:pt x="5897" y="8049"/>
                    </a:lnTo>
                    <a:lnTo>
                      <a:pt x="6056" y="7790"/>
                    </a:lnTo>
                    <a:lnTo>
                      <a:pt x="6196" y="7531"/>
                    </a:lnTo>
                    <a:lnTo>
                      <a:pt x="6295" y="7252"/>
                    </a:lnTo>
                    <a:lnTo>
                      <a:pt x="6594" y="7252"/>
                    </a:lnTo>
                    <a:lnTo>
                      <a:pt x="6734" y="7232"/>
                    </a:lnTo>
                    <a:lnTo>
                      <a:pt x="6873" y="7212"/>
                    </a:lnTo>
                    <a:lnTo>
                      <a:pt x="7152" y="7132"/>
                    </a:lnTo>
                    <a:lnTo>
                      <a:pt x="7411" y="7013"/>
                    </a:lnTo>
                    <a:lnTo>
                      <a:pt x="7630" y="6834"/>
                    </a:lnTo>
                    <a:lnTo>
                      <a:pt x="7730" y="6734"/>
                    </a:lnTo>
                    <a:lnTo>
                      <a:pt x="7829" y="6634"/>
                    </a:lnTo>
                    <a:lnTo>
                      <a:pt x="7909" y="6515"/>
                    </a:lnTo>
                    <a:lnTo>
                      <a:pt x="7969" y="6395"/>
                    </a:lnTo>
                    <a:lnTo>
                      <a:pt x="8048" y="6276"/>
                    </a:lnTo>
                    <a:lnTo>
                      <a:pt x="8088" y="6136"/>
                    </a:lnTo>
                    <a:lnTo>
                      <a:pt x="8128" y="5977"/>
                    </a:lnTo>
                    <a:lnTo>
                      <a:pt x="8148" y="5837"/>
                    </a:lnTo>
                    <a:lnTo>
                      <a:pt x="8148" y="5678"/>
                    </a:lnTo>
                    <a:lnTo>
                      <a:pt x="8148" y="5519"/>
                    </a:lnTo>
                    <a:lnTo>
                      <a:pt x="8108" y="5379"/>
                    </a:lnTo>
                    <a:lnTo>
                      <a:pt x="8068" y="5240"/>
                    </a:lnTo>
                    <a:lnTo>
                      <a:pt x="8009" y="5100"/>
                    </a:lnTo>
                    <a:lnTo>
                      <a:pt x="7949" y="4961"/>
                    </a:lnTo>
                    <a:lnTo>
                      <a:pt x="7869" y="4841"/>
                    </a:lnTo>
                    <a:lnTo>
                      <a:pt x="7770" y="4722"/>
                    </a:lnTo>
                    <a:lnTo>
                      <a:pt x="7650" y="4602"/>
                    </a:lnTo>
                    <a:lnTo>
                      <a:pt x="7530" y="4503"/>
                    </a:lnTo>
                    <a:lnTo>
                      <a:pt x="7411" y="4423"/>
                    </a:lnTo>
                    <a:lnTo>
                      <a:pt x="7252" y="4343"/>
                    </a:lnTo>
                    <a:lnTo>
                      <a:pt x="7112" y="4264"/>
                    </a:lnTo>
                    <a:lnTo>
                      <a:pt x="6953" y="4224"/>
                    </a:lnTo>
                    <a:lnTo>
                      <a:pt x="6754" y="4184"/>
                    </a:lnTo>
                    <a:lnTo>
                      <a:pt x="6574" y="4164"/>
                    </a:lnTo>
                    <a:lnTo>
                      <a:pt x="6375" y="4164"/>
                    </a:lnTo>
                    <a:lnTo>
                      <a:pt x="6196" y="4184"/>
                    </a:lnTo>
                    <a:lnTo>
                      <a:pt x="6016" y="4224"/>
                    </a:lnTo>
                    <a:lnTo>
                      <a:pt x="5857" y="4284"/>
                    </a:lnTo>
                    <a:lnTo>
                      <a:pt x="5678" y="4343"/>
                    </a:lnTo>
                    <a:lnTo>
                      <a:pt x="5538" y="4443"/>
                    </a:lnTo>
                    <a:lnTo>
                      <a:pt x="5279" y="4204"/>
                    </a:lnTo>
                    <a:lnTo>
                      <a:pt x="4981" y="4025"/>
                    </a:lnTo>
                    <a:lnTo>
                      <a:pt x="4662" y="3845"/>
                    </a:lnTo>
                    <a:lnTo>
                      <a:pt x="4323" y="3726"/>
                    </a:lnTo>
                    <a:lnTo>
                      <a:pt x="4463" y="3527"/>
                    </a:lnTo>
                    <a:lnTo>
                      <a:pt x="4602" y="3347"/>
                    </a:lnTo>
                    <a:lnTo>
                      <a:pt x="4702" y="3128"/>
                    </a:lnTo>
                    <a:lnTo>
                      <a:pt x="4781" y="2889"/>
                    </a:lnTo>
                    <a:lnTo>
                      <a:pt x="4841" y="2670"/>
                    </a:lnTo>
                    <a:lnTo>
                      <a:pt x="4881" y="2451"/>
                    </a:lnTo>
                    <a:lnTo>
                      <a:pt x="4881" y="2212"/>
                    </a:lnTo>
                    <a:lnTo>
                      <a:pt x="4861" y="1993"/>
                    </a:lnTo>
                    <a:lnTo>
                      <a:pt x="4821" y="1774"/>
                    </a:lnTo>
                    <a:lnTo>
                      <a:pt x="4761" y="1574"/>
                    </a:lnTo>
                    <a:lnTo>
                      <a:pt x="4682" y="1375"/>
                    </a:lnTo>
                    <a:lnTo>
                      <a:pt x="4582" y="1176"/>
                    </a:lnTo>
                    <a:lnTo>
                      <a:pt x="4443" y="997"/>
                    </a:lnTo>
                    <a:lnTo>
                      <a:pt x="4303" y="817"/>
                    </a:lnTo>
                    <a:lnTo>
                      <a:pt x="4144" y="658"/>
                    </a:lnTo>
                    <a:lnTo>
                      <a:pt x="3965" y="499"/>
                    </a:lnTo>
                    <a:lnTo>
                      <a:pt x="3785" y="379"/>
                    </a:lnTo>
                    <a:lnTo>
                      <a:pt x="3566" y="260"/>
                    </a:lnTo>
                    <a:lnTo>
                      <a:pt x="3347" y="160"/>
                    </a:lnTo>
                    <a:lnTo>
                      <a:pt x="3108" y="100"/>
                    </a:lnTo>
                    <a:lnTo>
                      <a:pt x="2869" y="40"/>
                    </a:lnTo>
                    <a:lnTo>
                      <a:pt x="2630" y="1"/>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47"/>
              <p:cNvSpPr/>
              <p:nvPr/>
            </p:nvSpPr>
            <p:spPr>
              <a:xfrm>
                <a:off x="5561550" y="3977300"/>
                <a:ext cx="203725" cy="233600"/>
              </a:xfrm>
              <a:custGeom>
                <a:rect b="b" l="l" r="r" t="t"/>
                <a:pathLst>
                  <a:path extrusionOk="0" fill="none" h="9344" w="8149">
                    <a:moveTo>
                      <a:pt x="4781" y="2889"/>
                    </a:moveTo>
                    <a:lnTo>
                      <a:pt x="4781" y="2889"/>
                    </a:lnTo>
                    <a:lnTo>
                      <a:pt x="4702" y="3128"/>
                    </a:lnTo>
                    <a:lnTo>
                      <a:pt x="4602" y="3347"/>
                    </a:lnTo>
                    <a:lnTo>
                      <a:pt x="4463" y="3527"/>
                    </a:lnTo>
                    <a:lnTo>
                      <a:pt x="4323" y="3726"/>
                    </a:lnTo>
                    <a:lnTo>
                      <a:pt x="4323" y="3726"/>
                    </a:lnTo>
                    <a:lnTo>
                      <a:pt x="4662" y="3845"/>
                    </a:lnTo>
                    <a:lnTo>
                      <a:pt x="4981" y="4025"/>
                    </a:lnTo>
                    <a:lnTo>
                      <a:pt x="5279" y="4204"/>
                    </a:lnTo>
                    <a:lnTo>
                      <a:pt x="5538" y="4443"/>
                    </a:lnTo>
                    <a:lnTo>
                      <a:pt x="5538" y="4443"/>
                    </a:lnTo>
                    <a:lnTo>
                      <a:pt x="5678" y="4343"/>
                    </a:lnTo>
                    <a:lnTo>
                      <a:pt x="5857" y="4284"/>
                    </a:lnTo>
                    <a:lnTo>
                      <a:pt x="6016" y="4224"/>
                    </a:lnTo>
                    <a:lnTo>
                      <a:pt x="6196" y="4184"/>
                    </a:lnTo>
                    <a:lnTo>
                      <a:pt x="6375" y="4164"/>
                    </a:lnTo>
                    <a:lnTo>
                      <a:pt x="6574" y="4164"/>
                    </a:lnTo>
                    <a:lnTo>
                      <a:pt x="6754" y="4184"/>
                    </a:lnTo>
                    <a:lnTo>
                      <a:pt x="6953" y="4224"/>
                    </a:lnTo>
                    <a:lnTo>
                      <a:pt x="6953" y="4224"/>
                    </a:lnTo>
                    <a:lnTo>
                      <a:pt x="7112" y="4264"/>
                    </a:lnTo>
                    <a:lnTo>
                      <a:pt x="7252" y="4343"/>
                    </a:lnTo>
                    <a:lnTo>
                      <a:pt x="7411" y="4423"/>
                    </a:lnTo>
                    <a:lnTo>
                      <a:pt x="7530" y="4503"/>
                    </a:lnTo>
                    <a:lnTo>
                      <a:pt x="7650" y="4602"/>
                    </a:lnTo>
                    <a:lnTo>
                      <a:pt x="7770" y="4722"/>
                    </a:lnTo>
                    <a:lnTo>
                      <a:pt x="7869" y="4841"/>
                    </a:lnTo>
                    <a:lnTo>
                      <a:pt x="7949" y="4961"/>
                    </a:lnTo>
                    <a:lnTo>
                      <a:pt x="8009" y="5100"/>
                    </a:lnTo>
                    <a:lnTo>
                      <a:pt x="8068" y="5240"/>
                    </a:lnTo>
                    <a:lnTo>
                      <a:pt x="8108" y="5379"/>
                    </a:lnTo>
                    <a:lnTo>
                      <a:pt x="8148" y="5519"/>
                    </a:lnTo>
                    <a:lnTo>
                      <a:pt x="8148" y="5678"/>
                    </a:lnTo>
                    <a:lnTo>
                      <a:pt x="8148" y="5837"/>
                    </a:lnTo>
                    <a:lnTo>
                      <a:pt x="8128" y="5977"/>
                    </a:lnTo>
                    <a:lnTo>
                      <a:pt x="8088" y="6136"/>
                    </a:lnTo>
                    <a:lnTo>
                      <a:pt x="8088" y="6136"/>
                    </a:lnTo>
                    <a:lnTo>
                      <a:pt x="8048" y="6276"/>
                    </a:lnTo>
                    <a:lnTo>
                      <a:pt x="7969" y="6395"/>
                    </a:lnTo>
                    <a:lnTo>
                      <a:pt x="7909" y="6515"/>
                    </a:lnTo>
                    <a:lnTo>
                      <a:pt x="7829" y="6634"/>
                    </a:lnTo>
                    <a:lnTo>
                      <a:pt x="7730" y="6734"/>
                    </a:lnTo>
                    <a:lnTo>
                      <a:pt x="7630" y="6834"/>
                    </a:lnTo>
                    <a:lnTo>
                      <a:pt x="7411" y="7013"/>
                    </a:lnTo>
                    <a:lnTo>
                      <a:pt x="7152" y="7132"/>
                    </a:lnTo>
                    <a:lnTo>
                      <a:pt x="6873" y="7212"/>
                    </a:lnTo>
                    <a:lnTo>
                      <a:pt x="6734" y="7232"/>
                    </a:lnTo>
                    <a:lnTo>
                      <a:pt x="6594" y="7252"/>
                    </a:lnTo>
                    <a:lnTo>
                      <a:pt x="6435" y="7252"/>
                    </a:lnTo>
                    <a:lnTo>
                      <a:pt x="6295" y="7252"/>
                    </a:lnTo>
                    <a:lnTo>
                      <a:pt x="6295" y="7252"/>
                    </a:lnTo>
                    <a:lnTo>
                      <a:pt x="6196" y="7531"/>
                    </a:lnTo>
                    <a:lnTo>
                      <a:pt x="6056" y="7790"/>
                    </a:lnTo>
                    <a:lnTo>
                      <a:pt x="5897" y="8049"/>
                    </a:lnTo>
                    <a:lnTo>
                      <a:pt x="5718" y="8268"/>
                    </a:lnTo>
                    <a:lnTo>
                      <a:pt x="5518" y="8487"/>
                    </a:lnTo>
                    <a:lnTo>
                      <a:pt x="5299" y="8666"/>
                    </a:lnTo>
                    <a:lnTo>
                      <a:pt x="5060" y="8826"/>
                    </a:lnTo>
                    <a:lnTo>
                      <a:pt x="4801" y="8985"/>
                    </a:lnTo>
                    <a:lnTo>
                      <a:pt x="4542" y="9105"/>
                    </a:lnTo>
                    <a:lnTo>
                      <a:pt x="4263" y="9204"/>
                    </a:lnTo>
                    <a:lnTo>
                      <a:pt x="3965" y="9284"/>
                    </a:lnTo>
                    <a:lnTo>
                      <a:pt x="3666" y="9324"/>
                    </a:lnTo>
                    <a:lnTo>
                      <a:pt x="3367" y="9344"/>
                    </a:lnTo>
                    <a:lnTo>
                      <a:pt x="3048" y="9344"/>
                    </a:lnTo>
                    <a:lnTo>
                      <a:pt x="2749" y="9304"/>
                    </a:lnTo>
                    <a:lnTo>
                      <a:pt x="2431" y="9224"/>
                    </a:lnTo>
                    <a:lnTo>
                      <a:pt x="2431" y="9224"/>
                    </a:lnTo>
                    <a:lnTo>
                      <a:pt x="2132" y="9124"/>
                    </a:lnTo>
                    <a:lnTo>
                      <a:pt x="1853" y="9005"/>
                    </a:lnTo>
                    <a:lnTo>
                      <a:pt x="1594" y="8865"/>
                    </a:lnTo>
                    <a:lnTo>
                      <a:pt x="1335" y="8706"/>
                    </a:lnTo>
                    <a:lnTo>
                      <a:pt x="1116" y="8507"/>
                    </a:lnTo>
                    <a:lnTo>
                      <a:pt x="917" y="8308"/>
                    </a:lnTo>
                    <a:lnTo>
                      <a:pt x="737" y="8089"/>
                    </a:lnTo>
                    <a:lnTo>
                      <a:pt x="578" y="7850"/>
                    </a:lnTo>
                    <a:lnTo>
                      <a:pt x="439" y="7610"/>
                    </a:lnTo>
                    <a:lnTo>
                      <a:pt x="339" y="7351"/>
                    </a:lnTo>
                    <a:lnTo>
                      <a:pt x="259" y="7073"/>
                    </a:lnTo>
                    <a:lnTo>
                      <a:pt x="200" y="6794"/>
                    </a:lnTo>
                    <a:lnTo>
                      <a:pt x="180" y="6515"/>
                    </a:lnTo>
                    <a:lnTo>
                      <a:pt x="200" y="6236"/>
                    </a:lnTo>
                    <a:lnTo>
                      <a:pt x="239" y="5937"/>
                    </a:lnTo>
                    <a:lnTo>
                      <a:pt x="299" y="5658"/>
                    </a:lnTo>
                    <a:lnTo>
                      <a:pt x="299" y="5658"/>
                    </a:lnTo>
                    <a:lnTo>
                      <a:pt x="379" y="5439"/>
                    </a:lnTo>
                    <a:lnTo>
                      <a:pt x="458" y="5240"/>
                    </a:lnTo>
                    <a:lnTo>
                      <a:pt x="558" y="5061"/>
                    </a:lnTo>
                    <a:lnTo>
                      <a:pt x="678" y="4881"/>
                    </a:lnTo>
                    <a:lnTo>
                      <a:pt x="817" y="4702"/>
                    </a:lnTo>
                    <a:lnTo>
                      <a:pt x="957" y="4543"/>
                    </a:lnTo>
                    <a:lnTo>
                      <a:pt x="1096" y="4403"/>
                    </a:lnTo>
                    <a:lnTo>
                      <a:pt x="1255" y="4264"/>
                    </a:lnTo>
                    <a:lnTo>
                      <a:pt x="1255" y="4264"/>
                    </a:lnTo>
                    <a:lnTo>
                      <a:pt x="1076" y="4164"/>
                    </a:lnTo>
                    <a:lnTo>
                      <a:pt x="917" y="4045"/>
                    </a:lnTo>
                    <a:lnTo>
                      <a:pt x="757" y="3925"/>
                    </a:lnTo>
                    <a:lnTo>
                      <a:pt x="618" y="3786"/>
                    </a:lnTo>
                    <a:lnTo>
                      <a:pt x="498" y="3646"/>
                    </a:lnTo>
                    <a:lnTo>
                      <a:pt x="379" y="3487"/>
                    </a:lnTo>
                    <a:lnTo>
                      <a:pt x="279" y="3327"/>
                    </a:lnTo>
                    <a:lnTo>
                      <a:pt x="180" y="3148"/>
                    </a:lnTo>
                    <a:lnTo>
                      <a:pt x="120" y="2989"/>
                    </a:lnTo>
                    <a:lnTo>
                      <a:pt x="60" y="2790"/>
                    </a:lnTo>
                    <a:lnTo>
                      <a:pt x="20" y="2610"/>
                    </a:lnTo>
                    <a:lnTo>
                      <a:pt x="0" y="2431"/>
                    </a:lnTo>
                    <a:lnTo>
                      <a:pt x="0" y="2232"/>
                    </a:lnTo>
                    <a:lnTo>
                      <a:pt x="0" y="2033"/>
                    </a:lnTo>
                    <a:lnTo>
                      <a:pt x="40" y="1833"/>
                    </a:lnTo>
                    <a:lnTo>
                      <a:pt x="80" y="1654"/>
                    </a:lnTo>
                    <a:lnTo>
                      <a:pt x="80" y="1654"/>
                    </a:lnTo>
                    <a:lnTo>
                      <a:pt x="180" y="1435"/>
                    </a:lnTo>
                    <a:lnTo>
                      <a:pt x="279" y="1216"/>
                    </a:lnTo>
                    <a:lnTo>
                      <a:pt x="399" y="1017"/>
                    </a:lnTo>
                    <a:lnTo>
                      <a:pt x="538" y="837"/>
                    </a:lnTo>
                    <a:lnTo>
                      <a:pt x="698" y="678"/>
                    </a:lnTo>
                    <a:lnTo>
                      <a:pt x="877" y="538"/>
                    </a:lnTo>
                    <a:lnTo>
                      <a:pt x="1056" y="399"/>
                    </a:lnTo>
                    <a:lnTo>
                      <a:pt x="1255" y="279"/>
                    </a:lnTo>
                    <a:lnTo>
                      <a:pt x="1455" y="200"/>
                    </a:lnTo>
                    <a:lnTo>
                      <a:pt x="1694" y="120"/>
                    </a:lnTo>
                    <a:lnTo>
                      <a:pt x="1913" y="60"/>
                    </a:lnTo>
                    <a:lnTo>
                      <a:pt x="2152" y="21"/>
                    </a:lnTo>
                    <a:lnTo>
                      <a:pt x="2391" y="1"/>
                    </a:lnTo>
                    <a:lnTo>
                      <a:pt x="2630" y="1"/>
                    </a:lnTo>
                    <a:lnTo>
                      <a:pt x="2869" y="40"/>
                    </a:lnTo>
                    <a:lnTo>
                      <a:pt x="3108" y="100"/>
                    </a:lnTo>
                    <a:lnTo>
                      <a:pt x="3108" y="100"/>
                    </a:lnTo>
                    <a:lnTo>
                      <a:pt x="3347" y="160"/>
                    </a:lnTo>
                    <a:lnTo>
                      <a:pt x="3566" y="260"/>
                    </a:lnTo>
                    <a:lnTo>
                      <a:pt x="3785" y="379"/>
                    </a:lnTo>
                    <a:lnTo>
                      <a:pt x="3965" y="499"/>
                    </a:lnTo>
                    <a:lnTo>
                      <a:pt x="4144" y="658"/>
                    </a:lnTo>
                    <a:lnTo>
                      <a:pt x="4303" y="817"/>
                    </a:lnTo>
                    <a:lnTo>
                      <a:pt x="4443" y="997"/>
                    </a:lnTo>
                    <a:lnTo>
                      <a:pt x="4582" y="1176"/>
                    </a:lnTo>
                    <a:lnTo>
                      <a:pt x="4682" y="1375"/>
                    </a:lnTo>
                    <a:lnTo>
                      <a:pt x="4761" y="1574"/>
                    </a:lnTo>
                    <a:lnTo>
                      <a:pt x="4821" y="1774"/>
                    </a:lnTo>
                    <a:lnTo>
                      <a:pt x="4861" y="1993"/>
                    </a:lnTo>
                    <a:lnTo>
                      <a:pt x="4881" y="2212"/>
                    </a:lnTo>
                    <a:lnTo>
                      <a:pt x="4881" y="2451"/>
                    </a:lnTo>
                    <a:lnTo>
                      <a:pt x="4841" y="2670"/>
                    </a:lnTo>
                    <a:lnTo>
                      <a:pt x="4781" y="28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47"/>
              <p:cNvSpPr/>
              <p:nvPr/>
            </p:nvSpPr>
            <p:spPr>
              <a:xfrm>
                <a:off x="5601875" y="3999225"/>
                <a:ext cx="44350" cy="34875"/>
              </a:xfrm>
              <a:custGeom>
                <a:rect b="b" l="l" r="r" t="t"/>
                <a:pathLst>
                  <a:path extrusionOk="0" h="1395" w="1774">
                    <a:moveTo>
                      <a:pt x="738" y="0"/>
                    </a:moveTo>
                    <a:lnTo>
                      <a:pt x="579" y="20"/>
                    </a:lnTo>
                    <a:lnTo>
                      <a:pt x="419" y="80"/>
                    </a:lnTo>
                    <a:lnTo>
                      <a:pt x="280" y="140"/>
                    </a:lnTo>
                    <a:lnTo>
                      <a:pt x="160" y="239"/>
                    </a:lnTo>
                    <a:lnTo>
                      <a:pt x="81" y="339"/>
                    </a:lnTo>
                    <a:lnTo>
                      <a:pt x="21" y="478"/>
                    </a:lnTo>
                    <a:lnTo>
                      <a:pt x="1" y="598"/>
                    </a:lnTo>
                    <a:lnTo>
                      <a:pt x="1" y="737"/>
                    </a:lnTo>
                    <a:lnTo>
                      <a:pt x="61" y="877"/>
                    </a:lnTo>
                    <a:lnTo>
                      <a:pt x="120" y="996"/>
                    </a:lnTo>
                    <a:lnTo>
                      <a:pt x="240" y="1116"/>
                    </a:lnTo>
                    <a:lnTo>
                      <a:pt x="359" y="1215"/>
                    </a:lnTo>
                    <a:lnTo>
                      <a:pt x="519" y="1295"/>
                    </a:lnTo>
                    <a:lnTo>
                      <a:pt x="678" y="1355"/>
                    </a:lnTo>
                    <a:lnTo>
                      <a:pt x="858" y="1395"/>
                    </a:lnTo>
                    <a:lnTo>
                      <a:pt x="1037" y="1395"/>
                    </a:lnTo>
                    <a:lnTo>
                      <a:pt x="1196" y="1375"/>
                    </a:lnTo>
                    <a:lnTo>
                      <a:pt x="1356" y="1335"/>
                    </a:lnTo>
                    <a:lnTo>
                      <a:pt x="1495" y="1255"/>
                    </a:lnTo>
                    <a:lnTo>
                      <a:pt x="1595" y="1175"/>
                    </a:lnTo>
                    <a:lnTo>
                      <a:pt x="1694" y="1056"/>
                    </a:lnTo>
                    <a:lnTo>
                      <a:pt x="1754" y="936"/>
                    </a:lnTo>
                    <a:lnTo>
                      <a:pt x="1774" y="797"/>
                    </a:lnTo>
                    <a:lnTo>
                      <a:pt x="1754" y="658"/>
                    </a:lnTo>
                    <a:lnTo>
                      <a:pt x="1714" y="518"/>
                    </a:lnTo>
                    <a:lnTo>
                      <a:pt x="1634" y="399"/>
                    </a:lnTo>
                    <a:lnTo>
                      <a:pt x="1535" y="279"/>
                    </a:lnTo>
                    <a:lnTo>
                      <a:pt x="1415" y="179"/>
                    </a:lnTo>
                    <a:lnTo>
                      <a:pt x="1256" y="100"/>
                    </a:lnTo>
                    <a:lnTo>
                      <a:pt x="1077" y="40"/>
                    </a:lnTo>
                    <a:lnTo>
                      <a:pt x="917" y="20"/>
                    </a:lnTo>
                    <a:lnTo>
                      <a:pt x="738"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47"/>
              <p:cNvSpPr/>
              <p:nvPr/>
            </p:nvSpPr>
            <p:spPr>
              <a:xfrm>
                <a:off x="5583450" y="4086875"/>
                <a:ext cx="86200" cy="111075"/>
              </a:xfrm>
              <a:custGeom>
                <a:rect b="b" l="l" r="r" t="t"/>
                <a:pathLst>
                  <a:path extrusionOk="0" h="4443" w="3448">
                    <a:moveTo>
                      <a:pt x="1535" y="0"/>
                    </a:move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47"/>
              <p:cNvSpPr/>
              <p:nvPr/>
            </p:nvSpPr>
            <p:spPr>
              <a:xfrm>
                <a:off x="5583450" y="4086875"/>
                <a:ext cx="86200" cy="111075"/>
              </a:xfrm>
              <a:custGeom>
                <a:rect b="b" l="l" r="r" t="t"/>
                <a:pathLst>
                  <a:path extrusionOk="0" fill="none" h="4443" w="3448">
                    <a:moveTo>
                      <a:pt x="1535" y="0"/>
                    </a:moveTo>
                    <a:lnTo>
                      <a:pt x="1535" y="0"/>
                    </a:lnTo>
                    <a:lnTo>
                      <a:pt x="1435" y="40"/>
                    </a:lnTo>
                    <a:lnTo>
                      <a:pt x="1296" y="80"/>
                    </a:lnTo>
                    <a:lnTo>
                      <a:pt x="1156" y="140"/>
                    </a:lnTo>
                    <a:lnTo>
                      <a:pt x="997" y="239"/>
                    </a:lnTo>
                    <a:lnTo>
                      <a:pt x="838" y="339"/>
                    </a:lnTo>
                    <a:lnTo>
                      <a:pt x="678" y="478"/>
                    </a:lnTo>
                    <a:lnTo>
                      <a:pt x="539" y="618"/>
                    </a:lnTo>
                    <a:lnTo>
                      <a:pt x="399" y="777"/>
                    </a:lnTo>
                    <a:lnTo>
                      <a:pt x="260" y="976"/>
                    </a:lnTo>
                    <a:lnTo>
                      <a:pt x="160" y="1176"/>
                    </a:lnTo>
                    <a:lnTo>
                      <a:pt x="81" y="1415"/>
                    </a:lnTo>
                    <a:lnTo>
                      <a:pt x="21" y="1654"/>
                    </a:lnTo>
                    <a:lnTo>
                      <a:pt x="1" y="1933"/>
                    </a:lnTo>
                    <a:lnTo>
                      <a:pt x="1" y="2231"/>
                    </a:lnTo>
                    <a:lnTo>
                      <a:pt x="61" y="2530"/>
                    </a:lnTo>
                    <a:lnTo>
                      <a:pt x="160" y="2869"/>
                    </a:lnTo>
                    <a:lnTo>
                      <a:pt x="160" y="2869"/>
                    </a:lnTo>
                    <a:lnTo>
                      <a:pt x="260" y="3128"/>
                    </a:lnTo>
                    <a:lnTo>
                      <a:pt x="399" y="3347"/>
                    </a:lnTo>
                    <a:lnTo>
                      <a:pt x="539" y="3546"/>
                    </a:lnTo>
                    <a:lnTo>
                      <a:pt x="718" y="3706"/>
                    </a:lnTo>
                    <a:lnTo>
                      <a:pt x="897" y="3865"/>
                    </a:lnTo>
                    <a:lnTo>
                      <a:pt x="1096" y="3984"/>
                    </a:lnTo>
                    <a:lnTo>
                      <a:pt x="1316" y="4104"/>
                    </a:lnTo>
                    <a:lnTo>
                      <a:pt x="1535" y="4184"/>
                    </a:lnTo>
                    <a:lnTo>
                      <a:pt x="1754" y="4263"/>
                    </a:lnTo>
                    <a:lnTo>
                      <a:pt x="1973" y="4323"/>
                    </a:lnTo>
                    <a:lnTo>
                      <a:pt x="2391" y="4403"/>
                    </a:lnTo>
                    <a:lnTo>
                      <a:pt x="2770" y="4443"/>
                    </a:lnTo>
                    <a:lnTo>
                      <a:pt x="3089" y="4443"/>
                    </a:lnTo>
                    <a:lnTo>
                      <a:pt x="3089" y="4443"/>
                    </a:lnTo>
                    <a:lnTo>
                      <a:pt x="3348" y="4443"/>
                    </a:lnTo>
                    <a:lnTo>
                      <a:pt x="3447" y="4443"/>
                    </a:lnTo>
                    <a:lnTo>
                      <a:pt x="3447" y="4443"/>
                    </a:lnTo>
                    <a:lnTo>
                      <a:pt x="3148" y="4303"/>
                    </a:lnTo>
                    <a:lnTo>
                      <a:pt x="2869" y="4184"/>
                    </a:lnTo>
                    <a:lnTo>
                      <a:pt x="2610" y="4024"/>
                    </a:lnTo>
                    <a:lnTo>
                      <a:pt x="2391" y="3885"/>
                    </a:lnTo>
                    <a:lnTo>
                      <a:pt x="2172" y="3725"/>
                    </a:lnTo>
                    <a:lnTo>
                      <a:pt x="1993" y="3566"/>
                    </a:lnTo>
                    <a:lnTo>
                      <a:pt x="1853" y="3387"/>
                    </a:lnTo>
                    <a:lnTo>
                      <a:pt x="1714" y="3208"/>
                    </a:lnTo>
                    <a:lnTo>
                      <a:pt x="1595" y="3028"/>
                    </a:lnTo>
                    <a:lnTo>
                      <a:pt x="1495" y="2849"/>
                    </a:lnTo>
                    <a:lnTo>
                      <a:pt x="1415" y="2670"/>
                    </a:lnTo>
                    <a:lnTo>
                      <a:pt x="1336" y="2470"/>
                    </a:lnTo>
                    <a:lnTo>
                      <a:pt x="1296" y="2291"/>
                    </a:lnTo>
                    <a:lnTo>
                      <a:pt x="1256" y="2112"/>
                    </a:lnTo>
                    <a:lnTo>
                      <a:pt x="1216" y="1753"/>
                    </a:lnTo>
                    <a:lnTo>
                      <a:pt x="1216" y="1395"/>
                    </a:lnTo>
                    <a:lnTo>
                      <a:pt x="1236" y="1076"/>
                    </a:lnTo>
                    <a:lnTo>
                      <a:pt x="1296" y="777"/>
                    </a:lnTo>
                    <a:lnTo>
                      <a:pt x="1355" y="518"/>
                    </a:lnTo>
                    <a:lnTo>
                      <a:pt x="1475" y="140"/>
                    </a:lnTo>
                    <a:lnTo>
                      <a:pt x="153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47"/>
              <p:cNvSpPr/>
              <p:nvPr/>
            </p:nvSpPr>
            <p:spPr>
              <a:xfrm>
                <a:off x="5560050" y="3714850"/>
                <a:ext cx="219150" cy="228125"/>
              </a:xfrm>
              <a:custGeom>
                <a:rect b="b" l="l" r="r" t="t"/>
                <a:pathLst>
                  <a:path extrusionOk="0" h="9125" w="8766">
                    <a:moveTo>
                      <a:pt x="4622" y="0"/>
                    </a:moveTo>
                    <a:lnTo>
                      <a:pt x="4303" y="20"/>
                    </a:lnTo>
                    <a:lnTo>
                      <a:pt x="4005" y="60"/>
                    </a:lnTo>
                    <a:lnTo>
                      <a:pt x="3706" y="140"/>
                    </a:lnTo>
                    <a:lnTo>
                      <a:pt x="3427" y="239"/>
                    </a:lnTo>
                    <a:lnTo>
                      <a:pt x="3168" y="359"/>
                    </a:lnTo>
                    <a:lnTo>
                      <a:pt x="2909" y="498"/>
                    </a:lnTo>
                    <a:lnTo>
                      <a:pt x="2670" y="677"/>
                    </a:lnTo>
                    <a:lnTo>
                      <a:pt x="2451" y="857"/>
                    </a:lnTo>
                    <a:lnTo>
                      <a:pt x="2232" y="1056"/>
                    </a:lnTo>
                    <a:lnTo>
                      <a:pt x="2052" y="1295"/>
                    </a:lnTo>
                    <a:lnTo>
                      <a:pt x="1913" y="1534"/>
                    </a:lnTo>
                    <a:lnTo>
                      <a:pt x="1774" y="1773"/>
                    </a:lnTo>
                    <a:lnTo>
                      <a:pt x="1674" y="2052"/>
                    </a:lnTo>
                    <a:lnTo>
                      <a:pt x="1594" y="2331"/>
                    </a:lnTo>
                    <a:lnTo>
                      <a:pt x="1554" y="2630"/>
                    </a:lnTo>
                    <a:lnTo>
                      <a:pt x="1395" y="2650"/>
                    </a:lnTo>
                    <a:lnTo>
                      <a:pt x="1256" y="2670"/>
                    </a:lnTo>
                    <a:lnTo>
                      <a:pt x="1116" y="2709"/>
                    </a:lnTo>
                    <a:lnTo>
                      <a:pt x="977" y="2749"/>
                    </a:lnTo>
                    <a:lnTo>
                      <a:pt x="718" y="2889"/>
                    </a:lnTo>
                    <a:lnTo>
                      <a:pt x="499" y="3048"/>
                    </a:lnTo>
                    <a:lnTo>
                      <a:pt x="399" y="3148"/>
                    </a:lnTo>
                    <a:lnTo>
                      <a:pt x="319" y="3267"/>
                    </a:lnTo>
                    <a:lnTo>
                      <a:pt x="240" y="3367"/>
                    </a:lnTo>
                    <a:lnTo>
                      <a:pt x="160" y="3486"/>
                    </a:lnTo>
                    <a:lnTo>
                      <a:pt x="100" y="3626"/>
                    </a:lnTo>
                    <a:lnTo>
                      <a:pt x="60" y="3745"/>
                    </a:lnTo>
                    <a:lnTo>
                      <a:pt x="20" y="3885"/>
                    </a:lnTo>
                    <a:lnTo>
                      <a:pt x="1" y="4024"/>
                    </a:lnTo>
                    <a:lnTo>
                      <a:pt x="1" y="4184"/>
                    </a:lnTo>
                    <a:lnTo>
                      <a:pt x="1" y="4343"/>
                    </a:lnTo>
                    <a:lnTo>
                      <a:pt x="20" y="4482"/>
                    </a:lnTo>
                    <a:lnTo>
                      <a:pt x="80" y="4642"/>
                    </a:lnTo>
                    <a:lnTo>
                      <a:pt x="120" y="4781"/>
                    </a:lnTo>
                    <a:lnTo>
                      <a:pt x="200" y="4921"/>
                    </a:lnTo>
                    <a:lnTo>
                      <a:pt x="279" y="5040"/>
                    </a:lnTo>
                    <a:lnTo>
                      <a:pt x="379" y="5160"/>
                    </a:lnTo>
                    <a:lnTo>
                      <a:pt x="479" y="5279"/>
                    </a:lnTo>
                    <a:lnTo>
                      <a:pt x="598" y="5379"/>
                    </a:lnTo>
                    <a:lnTo>
                      <a:pt x="738" y="5459"/>
                    </a:lnTo>
                    <a:lnTo>
                      <a:pt x="877" y="5538"/>
                    </a:lnTo>
                    <a:lnTo>
                      <a:pt x="1017" y="5598"/>
                    </a:lnTo>
                    <a:lnTo>
                      <a:pt x="1176" y="5658"/>
                    </a:lnTo>
                    <a:lnTo>
                      <a:pt x="1335" y="5698"/>
                    </a:lnTo>
                    <a:lnTo>
                      <a:pt x="1515" y="5718"/>
                    </a:lnTo>
                    <a:lnTo>
                      <a:pt x="1893" y="5718"/>
                    </a:lnTo>
                    <a:lnTo>
                      <a:pt x="2072" y="5678"/>
                    </a:lnTo>
                    <a:lnTo>
                      <a:pt x="2252" y="5618"/>
                    </a:lnTo>
                    <a:lnTo>
                      <a:pt x="2411" y="5558"/>
                    </a:lnTo>
                    <a:lnTo>
                      <a:pt x="2570" y="5478"/>
                    </a:lnTo>
                    <a:lnTo>
                      <a:pt x="2710" y="5379"/>
                    </a:lnTo>
                    <a:lnTo>
                      <a:pt x="2849" y="5259"/>
                    </a:lnTo>
                    <a:lnTo>
                      <a:pt x="3148" y="5439"/>
                    </a:lnTo>
                    <a:lnTo>
                      <a:pt x="3487" y="5578"/>
                    </a:lnTo>
                    <a:lnTo>
                      <a:pt x="3825" y="5678"/>
                    </a:lnTo>
                    <a:lnTo>
                      <a:pt x="4184" y="5757"/>
                    </a:lnTo>
                    <a:lnTo>
                      <a:pt x="4084" y="5957"/>
                    </a:lnTo>
                    <a:lnTo>
                      <a:pt x="3985" y="6176"/>
                    </a:lnTo>
                    <a:lnTo>
                      <a:pt x="3925" y="6415"/>
                    </a:lnTo>
                    <a:lnTo>
                      <a:pt x="3885" y="6654"/>
                    </a:lnTo>
                    <a:lnTo>
                      <a:pt x="3885" y="6873"/>
                    </a:lnTo>
                    <a:lnTo>
                      <a:pt x="3885" y="7112"/>
                    </a:lnTo>
                    <a:lnTo>
                      <a:pt x="3925" y="7331"/>
                    </a:lnTo>
                    <a:lnTo>
                      <a:pt x="3985" y="7550"/>
                    </a:lnTo>
                    <a:lnTo>
                      <a:pt x="4084" y="7749"/>
                    </a:lnTo>
                    <a:lnTo>
                      <a:pt x="4184" y="7949"/>
                    </a:lnTo>
                    <a:lnTo>
                      <a:pt x="4303" y="8128"/>
                    </a:lnTo>
                    <a:lnTo>
                      <a:pt x="4443" y="8307"/>
                    </a:lnTo>
                    <a:lnTo>
                      <a:pt x="4602" y="8467"/>
                    </a:lnTo>
                    <a:lnTo>
                      <a:pt x="4782" y="8606"/>
                    </a:lnTo>
                    <a:lnTo>
                      <a:pt x="4961" y="8746"/>
                    </a:lnTo>
                    <a:lnTo>
                      <a:pt x="5160" y="8865"/>
                    </a:lnTo>
                    <a:lnTo>
                      <a:pt x="5379" y="8945"/>
                    </a:lnTo>
                    <a:lnTo>
                      <a:pt x="5598" y="9024"/>
                    </a:lnTo>
                    <a:lnTo>
                      <a:pt x="5837" y="9084"/>
                    </a:lnTo>
                    <a:lnTo>
                      <a:pt x="6096" y="9124"/>
                    </a:lnTo>
                    <a:lnTo>
                      <a:pt x="6594" y="9124"/>
                    </a:lnTo>
                    <a:lnTo>
                      <a:pt x="6833" y="9084"/>
                    </a:lnTo>
                    <a:lnTo>
                      <a:pt x="7053" y="9024"/>
                    </a:lnTo>
                    <a:lnTo>
                      <a:pt x="7272" y="8945"/>
                    </a:lnTo>
                    <a:lnTo>
                      <a:pt x="7491" y="8845"/>
                    </a:lnTo>
                    <a:lnTo>
                      <a:pt x="7690" y="8746"/>
                    </a:lnTo>
                    <a:lnTo>
                      <a:pt x="7889" y="8606"/>
                    </a:lnTo>
                    <a:lnTo>
                      <a:pt x="8049" y="8467"/>
                    </a:lnTo>
                    <a:lnTo>
                      <a:pt x="8208" y="8307"/>
                    </a:lnTo>
                    <a:lnTo>
                      <a:pt x="8347" y="8128"/>
                    </a:lnTo>
                    <a:lnTo>
                      <a:pt x="8467" y="7929"/>
                    </a:lnTo>
                    <a:lnTo>
                      <a:pt x="8587" y="7730"/>
                    </a:lnTo>
                    <a:lnTo>
                      <a:pt x="8666" y="7530"/>
                    </a:lnTo>
                    <a:lnTo>
                      <a:pt x="8726" y="7311"/>
                    </a:lnTo>
                    <a:lnTo>
                      <a:pt x="8746" y="7072"/>
                    </a:lnTo>
                    <a:lnTo>
                      <a:pt x="8766" y="6873"/>
                    </a:lnTo>
                    <a:lnTo>
                      <a:pt x="8766" y="6674"/>
                    </a:lnTo>
                    <a:lnTo>
                      <a:pt x="8726" y="6475"/>
                    </a:lnTo>
                    <a:lnTo>
                      <a:pt x="8686" y="6295"/>
                    </a:lnTo>
                    <a:lnTo>
                      <a:pt x="8626" y="6116"/>
                    </a:lnTo>
                    <a:lnTo>
                      <a:pt x="8547" y="5937"/>
                    </a:lnTo>
                    <a:lnTo>
                      <a:pt x="8467" y="5777"/>
                    </a:lnTo>
                    <a:lnTo>
                      <a:pt x="8367" y="5598"/>
                    </a:lnTo>
                    <a:lnTo>
                      <a:pt x="8248" y="5459"/>
                    </a:lnTo>
                    <a:lnTo>
                      <a:pt x="8108" y="5319"/>
                    </a:lnTo>
                    <a:lnTo>
                      <a:pt x="7969" y="5180"/>
                    </a:lnTo>
                    <a:lnTo>
                      <a:pt x="7810" y="5060"/>
                    </a:lnTo>
                    <a:lnTo>
                      <a:pt x="7650" y="4961"/>
                    </a:lnTo>
                    <a:lnTo>
                      <a:pt x="7471" y="4861"/>
                    </a:lnTo>
                    <a:lnTo>
                      <a:pt x="7272" y="4781"/>
                    </a:lnTo>
                    <a:lnTo>
                      <a:pt x="7092" y="4702"/>
                    </a:lnTo>
                    <a:lnTo>
                      <a:pt x="7212" y="4542"/>
                    </a:lnTo>
                    <a:lnTo>
                      <a:pt x="7331" y="4363"/>
                    </a:lnTo>
                    <a:lnTo>
                      <a:pt x="7431" y="4184"/>
                    </a:lnTo>
                    <a:lnTo>
                      <a:pt x="7531" y="4004"/>
                    </a:lnTo>
                    <a:lnTo>
                      <a:pt x="7610" y="3805"/>
                    </a:lnTo>
                    <a:lnTo>
                      <a:pt x="7670" y="3606"/>
                    </a:lnTo>
                    <a:lnTo>
                      <a:pt x="7730" y="3387"/>
                    </a:lnTo>
                    <a:lnTo>
                      <a:pt x="7750" y="3168"/>
                    </a:lnTo>
                    <a:lnTo>
                      <a:pt x="7770" y="2869"/>
                    </a:lnTo>
                    <a:lnTo>
                      <a:pt x="7750" y="2590"/>
                    </a:lnTo>
                    <a:lnTo>
                      <a:pt x="7690" y="2311"/>
                    </a:lnTo>
                    <a:lnTo>
                      <a:pt x="7630" y="2032"/>
                    </a:lnTo>
                    <a:lnTo>
                      <a:pt x="7511" y="1773"/>
                    </a:lnTo>
                    <a:lnTo>
                      <a:pt x="7391" y="1514"/>
                    </a:lnTo>
                    <a:lnTo>
                      <a:pt x="7232" y="1275"/>
                    </a:lnTo>
                    <a:lnTo>
                      <a:pt x="7053" y="1056"/>
                    </a:lnTo>
                    <a:lnTo>
                      <a:pt x="6853" y="857"/>
                    </a:lnTo>
                    <a:lnTo>
                      <a:pt x="6634" y="658"/>
                    </a:lnTo>
                    <a:lnTo>
                      <a:pt x="6395" y="498"/>
                    </a:lnTo>
                    <a:lnTo>
                      <a:pt x="6136" y="359"/>
                    </a:lnTo>
                    <a:lnTo>
                      <a:pt x="5857" y="239"/>
                    </a:lnTo>
                    <a:lnTo>
                      <a:pt x="5559" y="140"/>
                    </a:lnTo>
                    <a:lnTo>
                      <a:pt x="5260" y="60"/>
                    </a:lnTo>
                    <a:lnTo>
                      <a:pt x="4941" y="20"/>
                    </a:lnTo>
                    <a:lnTo>
                      <a:pt x="4622" y="0"/>
                    </a:lnTo>
                    <a:close/>
                  </a:path>
                </a:pathLst>
              </a:custGeom>
              <a:solidFill>
                <a:srgbClr val="F9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47"/>
              <p:cNvSpPr/>
              <p:nvPr/>
            </p:nvSpPr>
            <p:spPr>
              <a:xfrm>
                <a:off x="5560050" y="3714850"/>
                <a:ext cx="219150" cy="228125"/>
              </a:xfrm>
              <a:custGeom>
                <a:rect b="b" l="l" r="r" t="t"/>
                <a:pathLst>
                  <a:path extrusionOk="0" fill="none" h="9125" w="8766">
                    <a:moveTo>
                      <a:pt x="3885" y="6654"/>
                    </a:moveTo>
                    <a:lnTo>
                      <a:pt x="3885" y="6654"/>
                    </a:lnTo>
                    <a:lnTo>
                      <a:pt x="3925" y="6415"/>
                    </a:lnTo>
                    <a:lnTo>
                      <a:pt x="3985" y="6176"/>
                    </a:lnTo>
                    <a:lnTo>
                      <a:pt x="4084" y="5957"/>
                    </a:lnTo>
                    <a:lnTo>
                      <a:pt x="4184" y="5757"/>
                    </a:lnTo>
                    <a:lnTo>
                      <a:pt x="4184" y="5757"/>
                    </a:lnTo>
                    <a:lnTo>
                      <a:pt x="3825" y="5678"/>
                    </a:lnTo>
                    <a:lnTo>
                      <a:pt x="3487" y="5578"/>
                    </a:lnTo>
                    <a:lnTo>
                      <a:pt x="3148" y="5439"/>
                    </a:lnTo>
                    <a:lnTo>
                      <a:pt x="2849" y="5259"/>
                    </a:lnTo>
                    <a:lnTo>
                      <a:pt x="2849" y="5259"/>
                    </a:lnTo>
                    <a:lnTo>
                      <a:pt x="2710" y="5379"/>
                    </a:lnTo>
                    <a:lnTo>
                      <a:pt x="2570" y="5478"/>
                    </a:lnTo>
                    <a:lnTo>
                      <a:pt x="2411" y="5558"/>
                    </a:lnTo>
                    <a:lnTo>
                      <a:pt x="2252" y="5618"/>
                    </a:lnTo>
                    <a:lnTo>
                      <a:pt x="2072" y="5678"/>
                    </a:lnTo>
                    <a:lnTo>
                      <a:pt x="1893" y="5718"/>
                    </a:lnTo>
                    <a:lnTo>
                      <a:pt x="1694" y="5718"/>
                    </a:lnTo>
                    <a:lnTo>
                      <a:pt x="1515" y="5718"/>
                    </a:lnTo>
                    <a:lnTo>
                      <a:pt x="1515" y="5718"/>
                    </a:lnTo>
                    <a:lnTo>
                      <a:pt x="1335" y="5698"/>
                    </a:lnTo>
                    <a:lnTo>
                      <a:pt x="1176" y="5658"/>
                    </a:lnTo>
                    <a:lnTo>
                      <a:pt x="1017" y="5598"/>
                    </a:lnTo>
                    <a:lnTo>
                      <a:pt x="877" y="5538"/>
                    </a:lnTo>
                    <a:lnTo>
                      <a:pt x="738" y="5459"/>
                    </a:lnTo>
                    <a:lnTo>
                      <a:pt x="598" y="5379"/>
                    </a:lnTo>
                    <a:lnTo>
                      <a:pt x="479" y="5279"/>
                    </a:lnTo>
                    <a:lnTo>
                      <a:pt x="379" y="5160"/>
                    </a:lnTo>
                    <a:lnTo>
                      <a:pt x="279" y="5040"/>
                    </a:lnTo>
                    <a:lnTo>
                      <a:pt x="200" y="4921"/>
                    </a:lnTo>
                    <a:lnTo>
                      <a:pt x="120" y="4781"/>
                    </a:lnTo>
                    <a:lnTo>
                      <a:pt x="80" y="4642"/>
                    </a:lnTo>
                    <a:lnTo>
                      <a:pt x="20" y="4482"/>
                    </a:lnTo>
                    <a:lnTo>
                      <a:pt x="1" y="4343"/>
                    </a:lnTo>
                    <a:lnTo>
                      <a:pt x="1" y="4184"/>
                    </a:lnTo>
                    <a:lnTo>
                      <a:pt x="1" y="4024"/>
                    </a:lnTo>
                    <a:lnTo>
                      <a:pt x="1" y="4024"/>
                    </a:lnTo>
                    <a:lnTo>
                      <a:pt x="20" y="3885"/>
                    </a:lnTo>
                    <a:lnTo>
                      <a:pt x="60" y="3745"/>
                    </a:lnTo>
                    <a:lnTo>
                      <a:pt x="100" y="3626"/>
                    </a:lnTo>
                    <a:lnTo>
                      <a:pt x="160" y="3486"/>
                    </a:lnTo>
                    <a:lnTo>
                      <a:pt x="240" y="3367"/>
                    </a:lnTo>
                    <a:lnTo>
                      <a:pt x="319" y="3267"/>
                    </a:lnTo>
                    <a:lnTo>
                      <a:pt x="399" y="3148"/>
                    </a:lnTo>
                    <a:lnTo>
                      <a:pt x="499" y="3048"/>
                    </a:lnTo>
                    <a:lnTo>
                      <a:pt x="718" y="2889"/>
                    </a:lnTo>
                    <a:lnTo>
                      <a:pt x="977" y="2749"/>
                    </a:lnTo>
                    <a:lnTo>
                      <a:pt x="1116" y="2709"/>
                    </a:lnTo>
                    <a:lnTo>
                      <a:pt x="1256" y="2670"/>
                    </a:lnTo>
                    <a:lnTo>
                      <a:pt x="1395" y="2650"/>
                    </a:lnTo>
                    <a:lnTo>
                      <a:pt x="1554" y="2630"/>
                    </a:lnTo>
                    <a:lnTo>
                      <a:pt x="1554" y="2630"/>
                    </a:lnTo>
                    <a:lnTo>
                      <a:pt x="1594" y="2331"/>
                    </a:lnTo>
                    <a:lnTo>
                      <a:pt x="1674" y="2052"/>
                    </a:lnTo>
                    <a:lnTo>
                      <a:pt x="1774" y="1773"/>
                    </a:lnTo>
                    <a:lnTo>
                      <a:pt x="1913" y="1534"/>
                    </a:lnTo>
                    <a:lnTo>
                      <a:pt x="2052" y="1295"/>
                    </a:lnTo>
                    <a:lnTo>
                      <a:pt x="2232" y="1056"/>
                    </a:lnTo>
                    <a:lnTo>
                      <a:pt x="2451" y="857"/>
                    </a:lnTo>
                    <a:lnTo>
                      <a:pt x="2670" y="677"/>
                    </a:lnTo>
                    <a:lnTo>
                      <a:pt x="2909" y="498"/>
                    </a:lnTo>
                    <a:lnTo>
                      <a:pt x="3168" y="359"/>
                    </a:lnTo>
                    <a:lnTo>
                      <a:pt x="3427" y="239"/>
                    </a:lnTo>
                    <a:lnTo>
                      <a:pt x="3706" y="140"/>
                    </a:lnTo>
                    <a:lnTo>
                      <a:pt x="4005" y="60"/>
                    </a:lnTo>
                    <a:lnTo>
                      <a:pt x="4303" y="20"/>
                    </a:lnTo>
                    <a:lnTo>
                      <a:pt x="4622" y="0"/>
                    </a:lnTo>
                    <a:lnTo>
                      <a:pt x="4941" y="20"/>
                    </a:lnTo>
                    <a:lnTo>
                      <a:pt x="4941" y="20"/>
                    </a:lnTo>
                    <a:lnTo>
                      <a:pt x="5260" y="60"/>
                    </a:lnTo>
                    <a:lnTo>
                      <a:pt x="5559" y="140"/>
                    </a:lnTo>
                    <a:lnTo>
                      <a:pt x="5857" y="239"/>
                    </a:lnTo>
                    <a:lnTo>
                      <a:pt x="6136" y="359"/>
                    </a:lnTo>
                    <a:lnTo>
                      <a:pt x="6395" y="498"/>
                    </a:lnTo>
                    <a:lnTo>
                      <a:pt x="6634" y="658"/>
                    </a:lnTo>
                    <a:lnTo>
                      <a:pt x="6853" y="857"/>
                    </a:lnTo>
                    <a:lnTo>
                      <a:pt x="7053" y="1056"/>
                    </a:lnTo>
                    <a:lnTo>
                      <a:pt x="7232" y="1275"/>
                    </a:lnTo>
                    <a:lnTo>
                      <a:pt x="7391" y="1514"/>
                    </a:lnTo>
                    <a:lnTo>
                      <a:pt x="7511" y="1773"/>
                    </a:lnTo>
                    <a:lnTo>
                      <a:pt x="7630" y="2032"/>
                    </a:lnTo>
                    <a:lnTo>
                      <a:pt x="7690" y="2311"/>
                    </a:lnTo>
                    <a:lnTo>
                      <a:pt x="7750" y="2590"/>
                    </a:lnTo>
                    <a:lnTo>
                      <a:pt x="7770" y="2869"/>
                    </a:lnTo>
                    <a:lnTo>
                      <a:pt x="7750" y="3168"/>
                    </a:lnTo>
                    <a:lnTo>
                      <a:pt x="7750" y="3168"/>
                    </a:lnTo>
                    <a:lnTo>
                      <a:pt x="7730" y="3387"/>
                    </a:lnTo>
                    <a:lnTo>
                      <a:pt x="7670" y="3606"/>
                    </a:lnTo>
                    <a:lnTo>
                      <a:pt x="7610" y="3805"/>
                    </a:lnTo>
                    <a:lnTo>
                      <a:pt x="7531" y="4004"/>
                    </a:lnTo>
                    <a:lnTo>
                      <a:pt x="7431" y="4184"/>
                    </a:lnTo>
                    <a:lnTo>
                      <a:pt x="7331" y="4363"/>
                    </a:lnTo>
                    <a:lnTo>
                      <a:pt x="7212" y="4542"/>
                    </a:lnTo>
                    <a:lnTo>
                      <a:pt x="7092" y="4702"/>
                    </a:lnTo>
                    <a:lnTo>
                      <a:pt x="7092" y="4702"/>
                    </a:lnTo>
                    <a:lnTo>
                      <a:pt x="7272" y="4781"/>
                    </a:lnTo>
                    <a:lnTo>
                      <a:pt x="7471" y="4861"/>
                    </a:lnTo>
                    <a:lnTo>
                      <a:pt x="7650" y="4961"/>
                    </a:lnTo>
                    <a:lnTo>
                      <a:pt x="7810" y="5060"/>
                    </a:lnTo>
                    <a:lnTo>
                      <a:pt x="7969" y="5180"/>
                    </a:lnTo>
                    <a:lnTo>
                      <a:pt x="8108" y="5319"/>
                    </a:lnTo>
                    <a:lnTo>
                      <a:pt x="8248" y="5459"/>
                    </a:lnTo>
                    <a:lnTo>
                      <a:pt x="8367" y="5598"/>
                    </a:lnTo>
                    <a:lnTo>
                      <a:pt x="8467" y="5777"/>
                    </a:lnTo>
                    <a:lnTo>
                      <a:pt x="8547" y="5937"/>
                    </a:lnTo>
                    <a:lnTo>
                      <a:pt x="8626" y="6116"/>
                    </a:lnTo>
                    <a:lnTo>
                      <a:pt x="8686" y="6295"/>
                    </a:lnTo>
                    <a:lnTo>
                      <a:pt x="8726" y="6475"/>
                    </a:lnTo>
                    <a:lnTo>
                      <a:pt x="8766" y="6674"/>
                    </a:lnTo>
                    <a:lnTo>
                      <a:pt x="8766" y="6873"/>
                    </a:lnTo>
                    <a:lnTo>
                      <a:pt x="8746" y="7072"/>
                    </a:lnTo>
                    <a:lnTo>
                      <a:pt x="8746" y="7072"/>
                    </a:lnTo>
                    <a:lnTo>
                      <a:pt x="8726" y="7311"/>
                    </a:lnTo>
                    <a:lnTo>
                      <a:pt x="8666" y="7530"/>
                    </a:lnTo>
                    <a:lnTo>
                      <a:pt x="8587" y="7730"/>
                    </a:lnTo>
                    <a:lnTo>
                      <a:pt x="8467" y="7929"/>
                    </a:lnTo>
                    <a:lnTo>
                      <a:pt x="8347" y="8128"/>
                    </a:lnTo>
                    <a:lnTo>
                      <a:pt x="8208" y="8307"/>
                    </a:lnTo>
                    <a:lnTo>
                      <a:pt x="8049" y="8467"/>
                    </a:lnTo>
                    <a:lnTo>
                      <a:pt x="7889" y="8606"/>
                    </a:lnTo>
                    <a:lnTo>
                      <a:pt x="7690" y="8746"/>
                    </a:lnTo>
                    <a:lnTo>
                      <a:pt x="7491" y="8845"/>
                    </a:lnTo>
                    <a:lnTo>
                      <a:pt x="7272" y="8945"/>
                    </a:lnTo>
                    <a:lnTo>
                      <a:pt x="7053" y="9024"/>
                    </a:lnTo>
                    <a:lnTo>
                      <a:pt x="6833" y="9084"/>
                    </a:lnTo>
                    <a:lnTo>
                      <a:pt x="6594" y="9124"/>
                    </a:lnTo>
                    <a:lnTo>
                      <a:pt x="6335" y="9124"/>
                    </a:lnTo>
                    <a:lnTo>
                      <a:pt x="6096" y="9124"/>
                    </a:lnTo>
                    <a:lnTo>
                      <a:pt x="6096" y="9124"/>
                    </a:lnTo>
                    <a:lnTo>
                      <a:pt x="5837" y="9084"/>
                    </a:lnTo>
                    <a:lnTo>
                      <a:pt x="5598" y="9024"/>
                    </a:lnTo>
                    <a:lnTo>
                      <a:pt x="5379" y="8945"/>
                    </a:lnTo>
                    <a:lnTo>
                      <a:pt x="5160" y="8865"/>
                    </a:lnTo>
                    <a:lnTo>
                      <a:pt x="4961" y="8746"/>
                    </a:lnTo>
                    <a:lnTo>
                      <a:pt x="4782" y="8606"/>
                    </a:lnTo>
                    <a:lnTo>
                      <a:pt x="4602" y="8467"/>
                    </a:lnTo>
                    <a:lnTo>
                      <a:pt x="4443" y="8307"/>
                    </a:lnTo>
                    <a:lnTo>
                      <a:pt x="4303" y="8128"/>
                    </a:lnTo>
                    <a:lnTo>
                      <a:pt x="4184" y="7949"/>
                    </a:lnTo>
                    <a:lnTo>
                      <a:pt x="4084" y="7749"/>
                    </a:lnTo>
                    <a:lnTo>
                      <a:pt x="3985" y="7550"/>
                    </a:lnTo>
                    <a:lnTo>
                      <a:pt x="3925" y="7331"/>
                    </a:lnTo>
                    <a:lnTo>
                      <a:pt x="3885" y="7112"/>
                    </a:lnTo>
                    <a:lnTo>
                      <a:pt x="3885" y="6873"/>
                    </a:lnTo>
                    <a:lnTo>
                      <a:pt x="3885" y="665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47"/>
              <p:cNvSpPr/>
              <p:nvPr/>
            </p:nvSpPr>
            <p:spPr>
              <a:xfrm>
                <a:off x="5698000" y="3886650"/>
                <a:ext cx="44350" cy="33900"/>
              </a:xfrm>
              <a:custGeom>
                <a:rect b="b" l="l" r="r" t="t"/>
                <a:pathLst>
                  <a:path extrusionOk="0" h="1356" w="1774">
                    <a:moveTo>
                      <a:pt x="778" y="1"/>
                    </a:moveTo>
                    <a:lnTo>
                      <a:pt x="598" y="21"/>
                    </a:lnTo>
                    <a:lnTo>
                      <a:pt x="439" y="81"/>
                    </a:lnTo>
                    <a:lnTo>
                      <a:pt x="299" y="140"/>
                    </a:lnTo>
                    <a:lnTo>
                      <a:pt x="180" y="240"/>
                    </a:lnTo>
                    <a:lnTo>
                      <a:pt x="80" y="340"/>
                    </a:lnTo>
                    <a:lnTo>
                      <a:pt x="21" y="459"/>
                    </a:lnTo>
                    <a:lnTo>
                      <a:pt x="1" y="599"/>
                    </a:lnTo>
                    <a:lnTo>
                      <a:pt x="1" y="738"/>
                    </a:lnTo>
                    <a:lnTo>
                      <a:pt x="41" y="877"/>
                    </a:lnTo>
                    <a:lnTo>
                      <a:pt x="100" y="997"/>
                    </a:lnTo>
                    <a:lnTo>
                      <a:pt x="200" y="1097"/>
                    </a:lnTo>
                    <a:lnTo>
                      <a:pt x="319" y="1196"/>
                    </a:lnTo>
                    <a:lnTo>
                      <a:pt x="479" y="1276"/>
                    </a:lnTo>
                    <a:lnTo>
                      <a:pt x="638" y="1336"/>
                    </a:lnTo>
                    <a:lnTo>
                      <a:pt x="817" y="1356"/>
                    </a:lnTo>
                    <a:lnTo>
                      <a:pt x="997" y="1356"/>
                    </a:lnTo>
                    <a:lnTo>
                      <a:pt x="1176" y="1336"/>
                    </a:lnTo>
                    <a:lnTo>
                      <a:pt x="1335" y="1296"/>
                    </a:lnTo>
                    <a:lnTo>
                      <a:pt x="1475" y="1216"/>
                    </a:lnTo>
                    <a:lnTo>
                      <a:pt x="1594" y="1117"/>
                    </a:lnTo>
                    <a:lnTo>
                      <a:pt x="1674" y="1017"/>
                    </a:lnTo>
                    <a:lnTo>
                      <a:pt x="1754" y="897"/>
                    </a:lnTo>
                    <a:lnTo>
                      <a:pt x="1774" y="758"/>
                    </a:lnTo>
                    <a:lnTo>
                      <a:pt x="1774" y="619"/>
                    </a:lnTo>
                    <a:lnTo>
                      <a:pt x="1734" y="479"/>
                    </a:lnTo>
                    <a:lnTo>
                      <a:pt x="1674" y="360"/>
                    </a:lnTo>
                    <a:lnTo>
                      <a:pt x="1574" y="260"/>
                    </a:lnTo>
                    <a:lnTo>
                      <a:pt x="1435" y="160"/>
                    </a:lnTo>
                    <a:lnTo>
                      <a:pt x="1296" y="81"/>
                    </a:lnTo>
                    <a:lnTo>
                      <a:pt x="1136" y="41"/>
                    </a:lnTo>
                    <a:lnTo>
                      <a:pt x="95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47"/>
              <p:cNvSpPr/>
              <p:nvPr/>
            </p:nvSpPr>
            <p:spPr>
              <a:xfrm>
                <a:off x="5639225" y="3729775"/>
                <a:ext cx="98150" cy="104625"/>
              </a:xfrm>
              <a:custGeom>
                <a:rect b="b" l="l" r="r" t="t"/>
                <a:pathLst>
                  <a:path extrusionOk="0" h="4185" w="3926">
                    <a:moveTo>
                      <a:pt x="977" y="1"/>
                    </a:moveTo>
                    <a:lnTo>
                      <a:pt x="738" y="21"/>
                    </a:lnTo>
                    <a:lnTo>
                      <a:pt x="360" y="80"/>
                    </a:lnTo>
                    <a:lnTo>
                      <a:pt x="101" y="12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close/>
                  </a:path>
                </a:pathLst>
              </a:custGeom>
              <a:solidFill>
                <a:srgbClr val="FA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47"/>
              <p:cNvSpPr/>
              <p:nvPr/>
            </p:nvSpPr>
            <p:spPr>
              <a:xfrm>
                <a:off x="5639225" y="3729775"/>
                <a:ext cx="98150" cy="104625"/>
              </a:xfrm>
              <a:custGeom>
                <a:rect b="b" l="l" r="r" t="t"/>
                <a:pathLst>
                  <a:path extrusionOk="0" fill="none" h="4185" w="3926">
                    <a:moveTo>
                      <a:pt x="1216" y="1"/>
                    </a:moveTo>
                    <a:lnTo>
                      <a:pt x="1216" y="1"/>
                    </a:lnTo>
                    <a:lnTo>
                      <a:pt x="977" y="1"/>
                    </a:lnTo>
                    <a:lnTo>
                      <a:pt x="738" y="21"/>
                    </a:lnTo>
                    <a:lnTo>
                      <a:pt x="360" y="80"/>
                    </a:lnTo>
                    <a:lnTo>
                      <a:pt x="101" y="120"/>
                    </a:lnTo>
                    <a:lnTo>
                      <a:pt x="1" y="160"/>
                    </a:lnTo>
                    <a:lnTo>
                      <a:pt x="1" y="160"/>
                    </a:lnTo>
                    <a:lnTo>
                      <a:pt x="340" y="220"/>
                    </a:lnTo>
                    <a:lnTo>
                      <a:pt x="638" y="300"/>
                    </a:lnTo>
                    <a:lnTo>
                      <a:pt x="917" y="399"/>
                    </a:lnTo>
                    <a:lnTo>
                      <a:pt x="1156" y="519"/>
                    </a:lnTo>
                    <a:lnTo>
                      <a:pt x="1395" y="638"/>
                    </a:lnTo>
                    <a:lnTo>
                      <a:pt x="1595" y="758"/>
                    </a:lnTo>
                    <a:lnTo>
                      <a:pt x="1794" y="917"/>
                    </a:lnTo>
                    <a:lnTo>
                      <a:pt x="1953" y="1057"/>
                    </a:lnTo>
                    <a:lnTo>
                      <a:pt x="2113" y="1216"/>
                    </a:lnTo>
                    <a:lnTo>
                      <a:pt x="2232" y="1375"/>
                    </a:lnTo>
                    <a:lnTo>
                      <a:pt x="2352" y="1535"/>
                    </a:lnTo>
                    <a:lnTo>
                      <a:pt x="2451" y="1714"/>
                    </a:lnTo>
                    <a:lnTo>
                      <a:pt x="2551" y="1893"/>
                    </a:lnTo>
                    <a:lnTo>
                      <a:pt x="2631" y="2073"/>
                    </a:lnTo>
                    <a:lnTo>
                      <a:pt x="2730" y="2411"/>
                    </a:lnTo>
                    <a:lnTo>
                      <a:pt x="2810" y="2750"/>
                    </a:lnTo>
                    <a:lnTo>
                      <a:pt x="2830" y="3089"/>
                    </a:lnTo>
                    <a:lnTo>
                      <a:pt x="2850" y="3387"/>
                    </a:lnTo>
                    <a:lnTo>
                      <a:pt x="2830" y="3646"/>
                    </a:lnTo>
                    <a:lnTo>
                      <a:pt x="2790" y="4045"/>
                    </a:lnTo>
                    <a:lnTo>
                      <a:pt x="2750" y="4184"/>
                    </a:lnTo>
                    <a:lnTo>
                      <a:pt x="2750" y="4184"/>
                    </a:lnTo>
                    <a:lnTo>
                      <a:pt x="2870" y="4144"/>
                    </a:lnTo>
                    <a:lnTo>
                      <a:pt x="2989" y="4065"/>
                    </a:lnTo>
                    <a:lnTo>
                      <a:pt x="3109" y="3965"/>
                    </a:lnTo>
                    <a:lnTo>
                      <a:pt x="3248" y="3865"/>
                    </a:lnTo>
                    <a:lnTo>
                      <a:pt x="3388" y="3726"/>
                    </a:lnTo>
                    <a:lnTo>
                      <a:pt x="3507" y="3567"/>
                    </a:lnTo>
                    <a:lnTo>
                      <a:pt x="3627" y="3407"/>
                    </a:lnTo>
                    <a:lnTo>
                      <a:pt x="3726" y="3208"/>
                    </a:lnTo>
                    <a:lnTo>
                      <a:pt x="3826" y="3009"/>
                    </a:lnTo>
                    <a:lnTo>
                      <a:pt x="3886" y="2790"/>
                    </a:lnTo>
                    <a:lnTo>
                      <a:pt x="3925" y="2551"/>
                    </a:lnTo>
                    <a:lnTo>
                      <a:pt x="3925" y="2292"/>
                    </a:lnTo>
                    <a:lnTo>
                      <a:pt x="3906" y="2013"/>
                    </a:lnTo>
                    <a:lnTo>
                      <a:pt x="3826" y="1734"/>
                    </a:lnTo>
                    <a:lnTo>
                      <a:pt x="3706" y="1435"/>
                    </a:lnTo>
                    <a:lnTo>
                      <a:pt x="3547" y="1116"/>
                    </a:lnTo>
                    <a:lnTo>
                      <a:pt x="3547" y="1116"/>
                    </a:lnTo>
                    <a:lnTo>
                      <a:pt x="3447" y="957"/>
                    </a:lnTo>
                    <a:lnTo>
                      <a:pt x="3328" y="818"/>
                    </a:lnTo>
                    <a:lnTo>
                      <a:pt x="3208" y="678"/>
                    </a:lnTo>
                    <a:lnTo>
                      <a:pt x="3069" y="559"/>
                    </a:lnTo>
                    <a:lnTo>
                      <a:pt x="2929" y="459"/>
                    </a:lnTo>
                    <a:lnTo>
                      <a:pt x="2790" y="359"/>
                    </a:lnTo>
                    <a:lnTo>
                      <a:pt x="2650" y="280"/>
                    </a:lnTo>
                    <a:lnTo>
                      <a:pt x="2491" y="220"/>
                    </a:lnTo>
                    <a:lnTo>
                      <a:pt x="2172" y="120"/>
                    </a:lnTo>
                    <a:lnTo>
                      <a:pt x="1854" y="41"/>
                    </a:lnTo>
                    <a:lnTo>
                      <a:pt x="1535" y="21"/>
                    </a:lnTo>
                    <a:lnTo>
                      <a:pt x="1216"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47"/>
              <p:cNvSpPr/>
              <p:nvPr/>
            </p:nvSpPr>
            <p:spPr>
              <a:xfrm>
                <a:off x="5836950" y="3663050"/>
                <a:ext cx="239575" cy="198725"/>
              </a:xfrm>
              <a:custGeom>
                <a:rect b="b" l="l" r="r" t="t"/>
                <a:pathLst>
                  <a:path extrusionOk="0" h="7949" w="9583">
                    <a:moveTo>
                      <a:pt x="3407" y="0"/>
                    </a:moveTo>
                    <a:lnTo>
                      <a:pt x="3088" y="40"/>
                    </a:lnTo>
                    <a:lnTo>
                      <a:pt x="2790" y="120"/>
                    </a:lnTo>
                    <a:lnTo>
                      <a:pt x="2491" y="220"/>
                    </a:lnTo>
                    <a:lnTo>
                      <a:pt x="2192" y="339"/>
                    </a:lnTo>
                    <a:lnTo>
                      <a:pt x="1933" y="498"/>
                    </a:lnTo>
                    <a:lnTo>
                      <a:pt x="1694" y="658"/>
                    </a:lnTo>
                    <a:lnTo>
                      <a:pt x="1455" y="857"/>
                    </a:lnTo>
                    <a:lnTo>
                      <a:pt x="1256" y="1056"/>
                    </a:lnTo>
                    <a:lnTo>
                      <a:pt x="1076" y="1295"/>
                    </a:lnTo>
                    <a:lnTo>
                      <a:pt x="917" y="1534"/>
                    </a:lnTo>
                    <a:lnTo>
                      <a:pt x="797" y="1773"/>
                    </a:lnTo>
                    <a:lnTo>
                      <a:pt x="698" y="2032"/>
                    </a:lnTo>
                    <a:lnTo>
                      <a:pt x="618" y="2311"/>
                    </a:lnTo>
                    <a:lnTo>
                      <a:pt x="578" y="2590"/>
                    </a:lnTo>
                    <a:lnTo>
                      <a:pt x="558" y="2869"/>
                    </a:lnTo>
                    <a:lnTo>
                      <a:pt x="578" y="3148"/>
                    </a:lnTo>
                    <a:lnTo>
                      <a:pt x="618" y="3427"/>
                    </a:lnTo>
                    <a:lnTo>
                      <a:pt x="678" y="3706"/>
                    </a:lnTo>
                    <a:lnTo>
                      <a:pt x="797" y="3985"/>
                    </a:lnTo>
                    <a:lnTo>
                      <a:pt x="658" y="4064"/>
                    </a:lnTo>
                    <a:lnTo>
                      <a:pt x="558" y="4164"/>
                    </a:lnTo>
                    <a:lnTo>
                      <a:pt x="459" y="4244"/>
                    </a:lnTo>
                    <a:lnTo>
                      <a:pt x="359" y="4363"/>
                    </a:lnTo>
                    <a:lnTo>
                      <a:pt x="280" y="4463"/>
                    </a:lnTo>
                    <a:lnTo>
                      <a:pt x="200" y="4582"/>
                    </a:lnTo>
                    <a:lnTo>
                      <a:pt x="140" y="4702"/>
                    </a:lnTo>
                    <a:lnTo>
                      <a:pt x="80" y="4821"/>
                    </a:lnTo>
                    <a:lnTo>
                      <a:pt x="40" y="4961"/>
                    </a:lnTo>
                    <a:lnTo>
                      <a:pt x="21" y="5080"/>
                    </a:lnTo>
                    <a:lnTo>
                      <a:pt x="1" y="5220"/>
                    </a:lnTo>
                    <a:lnTo>
                      <a:pt x="1" y="5359"/>
                    </a:lnTo>
                    <a:lnTo>
                      <a:pt x="21" y="5499"/>
                    </a:lnTo>
                    <a:lnTo>
                      <a:pt x="40" y="5618"/>
                    </a:lnTo>
                    <a:lnTo>
                      <a:pt x="80" y="5758"/>
                    </a:lnTo>
                    <a:lnTo>
                      <a:pt x="120" y="5897"/>
                    </a:lnTo>
                    <a:lnTo>
                      <a:pt x="200" y="6036"/>
                    </a:lnTo>
                    <a:lnTo>
                      <a:pt x="280" y="6176"/>
                    </a:lnTo>
                    <a:lnTo>
                      <a:pt x="379" y="6295"/>
                    </a:lnTo>
                    <a:lnTo>
                      <a:pt x="499" y="6415"/>
                    </a:lnTo>
                    <a:lnTo>
                      <a:pt x="618" y="6515"/>
                    </a:lnTo>
                    <a:lnTo>
                      <a:pt x="738" y="6594"/>
                    </a:lnTo>
                    <a:lnTo>
                      <a:pt x="877" y="6674"/>
                    </a:lnTo>
                    <a:lnTo>
                      <a:pt x="1037" y="6734"/>
                    </a:lnTo>
                    <a:lnTo>
                      <a:pt x="1176" y="6793"/>
                    </a:lnTo>
                    <a:lnTo>
                      <a:pt x="1335" y="6833"/>
                    </a:lnTo>
                    <a:lnTo>
                      <a:pt x="1495" y="6853"/>
                    </a:lnTo>
                    <a:lnTo>
                      <a:pt x="1813" y="6853"/>
                    </a:lnTo>
                    <a:lnTo>
                      <a:pt x="1973" y="6833"/>
                    </a:lnTo>
                    <a:lnTo>
                      <a:pt x="2152" y="6793"/>
                    </a:lnTo>
                    <a:lnTo>
                      <a:pt x="2311" y="6734"/>
                    </a:lnTo>
                    <a:lnTo>
                      <a:pt x="2471" y="6674"/>
                    </a:lnTo>
                    <a:lnTo>
                      <a:pt x="2630" y="6574"/>
                    </a:lnTo>
                    <a:lnTo>
                      <a:pt x="2790" y="6455"/>
                    </a:lnTo>
                    <a:lnTo>
                      <a:pt x="2909" y="6335"/>
                    </a:lnTo>
                    <a:lnTo>
                      <a:pt x="3029" y="6216"/>
                    </a:lnTo>
                    <a:lnTo>
                      <a:pt x="3128" y="6076"/>
                    </a:lnTo>
                    <a:lnTo>
                      <a:pt x="3208" y="5917"/>
                    </a:lnTo>
                    <a:lnTo>
                      <a:pt x="3268" y="5758"/>
                    </a:lnTo>
                    <a:lnTo>
                      <a:pt x="3626" y="5777"/>
                    </a:lnTo>
                    <a:lnTo>
                      <a:pt x="3985" y="5777"/>
                    </a:lnTo>
                    <a:lnTo>
                      <a:pt x="4343" y="5718"/>
                    </a:lnTo>
                    <a:lnTo>
                      <a:pt x="4702" y="5618"/>
                    </a:lnTo>
                    <a:lnTo>
                      <a:pt x="4702" y="5857"/>
                    </a:lnTo>
                    <a:lnTo>
                      <a:pt x="4742" y="6076"/>
                    </a:lnTo>
                    <a:lnTo>
                      <a:pt x="4802" y="6315"/>
                    </a:lnTo>
                    <a:lnTo>
                      <a:pt x="4881" y="6534"/>
                    </a:lnTo>
                    <a:lnTo>
                      <a:pt x="4981" y="6754"/>
                    </a:lnTo>
                    <a:lnTo>
                      <a:pt x="5120" y="6933"/>
                    </a:lnTo>
                    <a:lnTo>
                      <a:pt x="5260" y="7112"/>
                    </a:lnTo>
                    <a:lnTo>
                      <a:pt x="5419" y="7292"/>
                    </a:lnTo>
                    <a:lnTo>
                      <a:pt x="5598" y="7431"/>
                    </a:lnTo>
                    <a:lnTo>
                      <a:pt x="5778" y="7570"/>
                    </a:lnTo>
                    <a:lnTo>
                      <a:pt x="5997" y="7670"/>
                    </a:lnTo>
                    <a:lnTo>
                      <a:pt x="6196" y="7770"/>
                    </a:lnTo>
                    <a:lnTo>
                      <a:pt x="6415" y="7849"/>
                    </a:lnTo>
                    <a:lnTo>
                      <a:pt x="6654" y="7889"/>
                    </a:lnTo>
                    <a:lnTo>
                      <a:pt x="6873" y="7929"/>
                    </a:lnTo>
                    <a:lnTo>
                      <a:pt x="7112" y="7949"/>
                    </a:lnTo>
                    <a:lnTo>
                      <a:pt x="7352" y="7929"/>
                    </a:lnTo>
                    <a:lnTo>
                      <a:pt x="7591" y="7909"/>
                    </a:lnTo>
                    <a:lnTo>
                      <a:pt x="7830" y="7849"/>
                    </a:lnTo>
                    <a:lnTo>
                      <a:pt x="8069" y="7770"/>
                    </a:lnTo>
                    <a:lnTo>
                      <a:pt x="8288" y="7670"/>
                    </a:lnTo>
                    <a:lnTo>
                      <a:pt x="8507" y="7550"/>
                    </a:lnTo>
                    <a:lnTo>
                      <a:pt x="8706" y="7411"/>
                    </a:lnTo>
                    <a:lnTo>
                      <a:pt x="8885" y="7272"/>
                    </a:lnTo>
                    <a:lnTo>
                      <a:pt x="9045" y="7112"/>
                    </a:lnTo>
                    <a:lnTo>
                      <a:pt x="9184" y="6933"/>
                    </a:lnTo>
                    <a:lnTo>
                      <a:pt x="9304" y="6734"/>
                    </a:lnTo>
                    <a:lnTo>
                      <a:pt x="9403" y="6554"/>
                    </a:lnTo>
                    <a:lnTo>
                      <a:pt x="9483" y="6335"/>
                    </a:lnTo>
                    <a:lnTo>
                      <a:pt x="9543" y="6136"/>
                    </a:lnTo>
                    <a:lnTo>
                      <a:pt x="9563" y="5917"/>
                    </a:lnTo>
                    <a:lnTo>
                      <a:pt x="9583" y="5698"/>
                    </a:lnTo>
                    <a:lnTo>
                      <a:pt x="9583" y="5479"/>
                    </a:lnTo>
                    <a:lnTo>
                      <a:pt x="9543" y="5260"/>
                    </a:lnTo>
                    <a:lnTo>
                      <a:pt x="9483" y="5020"/>
                    </a:lnTo>
                    <a:lnTo>
                      <a:pt x="9403" y="4801"/>
                    </a:lnTo>
                    <a:lnTo>
                      <a:pt x="9304" y="4622"/>
                    </a:lnTo>
                    <a:lnTo>
                      <a:pt x="9204" y="4463"/>
                    </a:lnTo>
                    <a:lnTo>
                      <a:pt x="9085" y="4303"/>
                    </a:lnTo>
                    <a:lnTo>
                      <a:pt x="8945" y="4144"/>
                    </a:lnTo>
                    <a:lnTo>
                      <a:pt x="8806" y="4005"/>
                    </a:lnTo>
                    <a:lnTo>
                      <a:pt x="8646" y="3885"/>
                    </a:lnTo>
                    <a:lnTo>
                      <a:pt x="8487" y="3785"/>
                    </a:lnTo>
                    <a:lnTo>
                      <a:pt x="8308" y="3686"/>
                    </a:lnTo>
                    <a:lnTo>
                      <a:pt x="8128" y="3606"/>
                    </a:lnTo>
                    <a:lnTo>
                      <a:pt x="7949" y="3526"/>
                    </a:lnTo>
                    <a:lnTo>
                      <a:pt x="7750" y="3487"/>
                    </a:lnTo>
                    <a:lnTo>
                      <a:pt x="7551" y="3447"/>
                    </a:lnTo>
                    <a:lnTo>
                      <a:pt x="7352" y="3407"/>
                    </a:lnTo>
                    <a:lnTo>
                      <a:pt x="6933" y="3407"/>
                    </a:lnTo>
                    <a:lnTo>
                      <a:pt x="6734" y="3447"/>
                    </a:lnTo>
                    <a:lnTo>
                      <a:pt x="6774" y="3228"/>
                    </a:lnTo>
                    <a:lnTo>
                      <a:pt x="6794" y="3028"/>
                    </a:lnTo>
                    <a:lnTo>
                      <a:pt x="6794" y="2829"/>
                    </a:lnTo>
                    <a:lnTo>
                      <a:pt x="6774" y="2610"/>
                    </a:lnTo>
                    <a:lnTo>
                      <a:pt x="6754" y="2411"/>
                    </a:lnTo>
                    <a:lnTo>
                      <a:pt x="6694" y="2212"/>
                    </a:lnTo>
                    <a:lnTo>
                      <a:pt x="6634" y="1992"/>
                    </a:lnTo>
                    <a:lnTo>
                      <a:pt x="6555" y="1793"/>
                    </a:lnTo>
                    <a:lnTo>
                      <a:pt x="6415" y="1514"/>
                    </a:lnTo>
                    <a:lnTo>
                      <a:pt x="6256" y="1275"/>
                    </a:lnTo>
                    <a:lnTo>
                      <a:pt x="6077" y="1036"/>
                    </a:lnTo>
                    <a:lnTo>
                      <a:pt x="5877" y="837"/>
                    </a:lnTo>
                    <a:lnTo>
                      <a:pt x="5638" y="658"/>
                    </a:lnTo>
                    <a:lnTo>
                      <a:pt x="5399" y="478"/>
                    </a:lnTo>
                    <a:lnTo>
                      <a:pt x="5140" y="339"/>
                    </a:lnTo>
                    <a:lnTo>
                      <a:pt x="4881" y="220"/>
                    </a:lnTo>
                    <a:lnTo>
                      <a:pt x="4602" y="120"/>
                    </a:lnTo>
                    <a:lnTo>
                      <a:pt x="4304" y="60"/>
                    </a:lnTo>
                    <a:lnTo>
                      <a:pt x="4005" y="20"/>
                    </a:lnTo>
                    <a:lnTo>
                      <a:pt x="3706" y="0"/>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47"/>
              <p:cNvSpPr/>
              <p:nvPr/>
            </p:nvSpPr>
            <p:spPr>
              <a:xfrm>
                <a:off x="5836950" y="3663050"/>
                <a:ext cx="239575" cy="198725"/>
              </a:xfrm>
              <a:custGeom>
                <a:rect b="b" l="l" r="r" t="t"/>
                <a:pathLst>
                  <a:path extrusionOk="0" fill="none" h="7949" w="9583">
                    <a:moveTo>
                      <a:pt x="4881" y="6534"/>
                    </a:moveTo>
                    <a:lnTo>
                      <a:pt x="4881" y="6534"/>
                    </a:lnTo>
                    <a:lnTo>
                      <a:pt x="4802" y="6315"/>
                    </a:lnTo>
                    <a:lnTo>
                      <a:pt x="4742" y="6076"/>
                    </a:lnTo>
                    <a:lnTo>
                      <a:pt x="4702" y="5857"/>
                    </a:lnTo>
                    <a:lnTo>
                      <a:pt x="4702" y="5618"/>
                    </a:lnTo>
                    <a:lnTo>
                      <a:pt x="4702" y="5618"/>
                    </a:lnTo>
                    <a:lnTo>
                      <a:pt x="4343" y="5718"/>
                    </a:lnTo>
                    <a:lnTo>
                      <a:pt x="3985" y="5777"/>
                    </a:lnTo>
                    <a:lnTo>
                      <a:pt x="3626" y="5777"/>
                    </a:lnTo>
                    <a:lnTo>
                      <a:pt x="3268" y="5758"/>
                    </a:lnTo>
                    <a:lnTo>
                      <a:pt x="3268" y="5758"/>
                    </a:lnTo>
                    <a:lnTo>
                      <a:pt x="3208" y="5917"/>
                    </a:lnTo>
                    <a:lnTo>
                      <a:pt x="3128" y="6076"/>
                    </a:lnTo>
                    <a:lnTo>
                      <a:pt x="3029" y="6216"/>
                    </a:lnTo>
                    <a:lnTo>
                      <a:pt x="2909" y="6335"/>
                    </a:lnTo>
                    <a:lnTo>
                      <a:pt x="2790" y="6455"/>
                    </a:lnTo>
                    <a:lnTo>
                      <a:pt x="2630" y="6574"/>
                    </a:lnTo>
                    <a:lnTo>
                      <a:pt x="2471" y="6674"/>
                    </a:lnTo>
                    <a:lnTo>
                      <a:pt x="2311" y="6734"/>
                    </a:lnTo>
                    <a:lnTo>
                      <a:pt x="2311" y="6734"/>
                    </a:lnTo>
                    <a:lnTo>
                      <a:pt x="2152" y="6793"/>
                    </a:lnTo>
                    <a:lnTo>
                      <a:pt x="1973" y="6833"/>
                    </a:lnTo>
                    <a:lnTo>
                      <a:pt x="1813" y="6853"/>
                    </a:lnTo>
                    <a:lnTo>
                      <a:pt x="1654" y="6853"/>
                    </a:lnTo>
                    <a:lnTo>
                      <a:pt x="1495" y="6853"/>
                    </a:lnTo>
                    <a:lnTo>
                      <a:pt x="1335" y="6833"/>
                    </a:lnTo>
                    <a:lnTo>
                      <a:pt x="1176" y="6793"/>
                    </a:lnTo>
                    <a:lnTo>
                      <a:pt x="1037" y="6734"/>
                    </a:lnTo>
                    <a:lnTo>
                      <a:pt x="877" y="6674"/>
                    </a:lnTo>
                    <a:lnTo>
                      <a:pt x="738" y="6594"/>
                    </a:lnTo>
                    <a:lnTo>
                      <a:pt x="618" y="6515"/>
                    </a:lnTo>
                    <a:lnTo>
                      <a:pt x="499" y="6415"/>
                    </a:lnTo>
                    <a:lnTo>
                      <a:pt x="379" y="6295"/>
                    </a:lnTo>
                    <a:lnTo>
                      <a:pt x="280" y="6176"/>
                    </a:lnTo>
                    <a:lnTo>
                      <a:pt x="200" y="6036"/>
                    </a:lnTo>
                    <a:lnTo>
                      <a:pt x="120" y="5897"/>
                    </a:lnTo>
                    <a:lnTo>
                      <a:pt x="120" y="5897"/>
                    </a:lnTo>
                    <a:lnTo>
                      <a:pt x="80" y="5758"/>
                    </a:lnTo>
                    <a:lnTo>
                      <a:pt x="40" y="5618"/>
                    </a:lnTo>
                    <a:lnTo>
                      <a:pt x="21" y="5499"/>
                    </a:lnTo>
                    <a:lnTo>
                      <a:pt x="1" y="5359"/>
                    </a:lnTo>
                    <a:lnTo>
                      <a:pt x="1" y="5220"/>
                    </a:lnTo>
                    <a:lnTo>
                      <a:pt x="21" y="5080"/>
                    </a:lnTo>
                    <a:lnTo>
                      <a:pt x="40" y="4961"/>
                    </a:lnTo>
                    <a:lnTo>
                      <a:pt x="80" y="4821"/>
                    </a:lnTo>
                    <a:lnTo>
                      <a:pt x="140" y="4702"/>
                    </a:lnTo>
                    <a:lnTo>
                      <a:pt x="200" y="4582"/>
                    </a:lnTo>
                    <a:lnTo>
                      <a:pt x="280" y="4463"/>
                    </a:lnTo>
                    <a:lnTo>
                      <a:pt x="359" y="4363"/>
                    </a:lnTo>
                    <a:lnTo>
                      <a:pt x="459" y="4244"/>
                    </a:lnTo>
                    <a:lnTo>
                      <a:pt x="558" y="4164"/>
                    </a:lnTo>
                    <a:lnTo>
                      <a:pt x="658" y="4064"/>
                    </a:lnTo>
                    <a:lnTo>
                      <a:pt x="797" y="3985"/>
                    </a:lnTo>
                    <a:lnTo>
                      <a:pt x="797" y="3985"/>
                    </a:lnTo>
                    <a:lnTo>
                      <a:pt x="678" y="3706"/>
                    </a:lnTo>
                    <a:lnTo>
                      <a:pt x="618" y="3427"/>
                    </a:lnTo>
                    <a:lnTo>
                      <a:pt x="578" y="3148"/>
                    </a:lnTo>
                    <a:lnTo>
                      <a:pt x="558" y="2869"/>
                    </a:lnTo>
                    <a:lnTo>
                      <a:pt x="578" y="2590"/>
                    </a:lnTo>
                    <a:lnTo>
                      <a:pt x="618" y="2311"/>
                    </a:lnTo>
                    <a:lnTo>
                      <a:pt x="698" y="2032"/>
                    </a:lnTo>
                    <a:lnTo>
                      <a:pt x="797" y="1773"/>
                    </a:lnTo>
                    <a:lnTo>
                      <a:pt x="917" y="1534"/>
                    </a:lnTo>
                    <a:lnTo>
                      <a:pt x="1076" y="1295"/>
                    </a:lnTo>
                    <a:lnTo>
                      <a:pt x="1256" y="1056"/>
                    </a:lnTo>
                    <a:lnTo>
                      <a:pt x="1455" y="857"/>
                    </a:lnTo>
                    <a:lnTo>
                      <a:pt x="1694" y="658"/>
                    </a:lnTo>
                    <a:lnTo>
                      <a:pt x="1933" y="498"/>
                    </a:lnTo>
                    <a:lnTo>
                      <a:pt x="2192" y="339"/>
                    </a:lnTo>
                    <a:lnTo>
                      <a:pt x="2491" y="220"/>
                    </a:lnTo>
                    <a:lnTo>
                      <a:pt x="2491" y="220"/>
                    </a:lnTo>
                    <a:lnTo>
                      <a:pt x="2790" y="120"/>
                    </a:lnTo>
                    <a:lnTo>
                      <a:pt x="3088" y="40"/>
                    </a:lnTo>
                    <a:lnTo>
                      <a:pt x="3407" y="0"/>
                    </a:lnTo>
                    <a:lnTo>
                      <a:pt x="3706" y="0"/>
                    </a:lnTo>
                    <a:lnTo>
                      <a:pt x="4005" y="20"/>
                    </a:lnTo>
                    <a:lnTo>
                      <a:pt x="4304" y="60"/>
                    </a:lnTo>
                    <a:lnTo>
                      <a:pt x="4602" y="120"/>
                    </a:lnTo>
                    <a:lnTo>
                      <a:pt x="4881" y="220"/>
                    </a:lnTo>
                    <a:lnTo>
                      <a:pt x="5140" y="339"/>
                    </a:lnTo>
                    <a:lnTo>
                      <a:pt x="5399" y="478"/>
                    </a:lnTo>
                    <a:lnTo>
                      <a:pt x="5638" y="658"/>
                    </a:lnTo>
                    <a:lnTo>
                      <a:pt x="5877" y="837"/>
                    </a:lnTo>
                    <a:lnTo>
                      <a:pt x="6077" y="1036"/>
                    </a:lnTo>
                    <a:lnTo>
                      <a:pt x="6256" y="1275"/>
                    </a:lnTo>
                    <a:lnTo>
                      <a:pt x="6415" y="1514"/>
                    </a:lnTo>
                    <a:lnTo>
                      <a:pt x="6555" y="1793"/>
                    </a:lnTo>
                    <a:lnTo>
                      <a:pt x="6555" y="1793"/>
                    </a:lnTo>
                    <a:lnTo>
                      <a:pt x="6634" y="1992"/>
                    </a:lnTo>
                    <a:lnTo>
                      <a:pt x="6694" y="2212"/>
                    </a:lnTo>
                    <a:lnTo>
                      <a:pt x="6754" y="2411"/>
                    </a:lnTo>
                    <a:lnTo>
                      <a:pt x="6774" y="2610"/>
                    </a:lnTo>
                    <a:lnTo>
                      <a:pt x="6794" y="2829"/>
                    </a:lnTo>
                    <a:lnTo>
                      <a:pt x="6794" y="3028"/>
                    </a:lnTo>
                    <a:lnTo>
                      <a:pt x="6774" y="3228"/>
                    </a:lnTo>
                    <a:lnTo>
                      <a:pt x="6734" y="3447"/>
                    </a:lnTo>
                    <a:lnTo>
                      <a:pt x="6734" y="3447"/>
                    </a:lnTo>
                    <a:lnTo>
                      <a:pt x="6933" y="3407"/>
                    </a:lnTo>
                    <a:lnTo>
                      <a:pt x="7152" y="3407"/>
                    </a:lnTo>
                    <a:lnTo>
                      <a:pt x="7352" y="3407"/>
                    </a:lnTo>
                    <a:lnTo>
                      <a:pt x="7551" y="3447"/>
                    </a:lnTo>
                    <a:lnTo>
                      <a:pt x="7750" y="3487"/>
                    </a:lnTo>
                    <a:lnTo>
                      <a:pt x="7949" y="3526"/>
                    </a:lnTo>
                    <a:lnTo>
                      <a:pt x="8128" y="3606"/>
                    </a:lnTo>
                    <a:lnTo>
                      <a:pt x="8308" y="3686"/>
                    </a:lnTo>
                    <a:lnTo>
                      <a:pt x="8487" y="3785"/>
                    </a:lnTo>
                    <a:lnTo>
                      <a:pt x="8646" y="3885"/>
                    </a:lnTo>
                    <a:lnTo>
                      <a:pt x="8806" y="4005"/>
                    </a:lnTo>
                    <a:lnTo>
                      <a:pt x="8945" y="4144"/>
                    </a:lnTo>
                    <a:lnTo>
                      <a:pt x="9085" y="4303"/>
                    </a:lnTo>
                    <a:lnTo>
                      <a:pt x="9204" y="4463"/>
                    </a:lnTo>
                    <a:lnTo>
                      <a:pt x="9304" y="4622"/>
                    </a:lnTo>
                    <a:lnTo>
                      <a:pt x="9403" y="4801"/>
                    </a:lnTo>
                    <a:lnTo>
                      <a:pt x="9403" y="4801"/>
                    </a:lnTo>
                    <a:lnTo>
                      <a:pt x="9483" y="5020"/>
                    </a:lnTo>
                    <a:lnTo>
                      <a:pt x="9543" y="5260"/>
                    </a:lnTo>
                    <a:lnTo>
                      <a:pt x="9583" y="5479"/>
                    </a:lnTo>
                    <a:lnTo>
                      <a:pt x="9583" y="5698"/>
                    </a:lnTo>
                    <a:lnTo>
                      <a:pt x="9563" y="5917"/>
                    </a:lnTo>
                    <a:lnTo>
                      <a:pt x="9543" y="6136"/>
                    </a:lnTo>
                    <a:lnTo>
                      <a:pt x="9483" y="6335"/>
                    </a:lnTo>
                    <a:lnTo>
                      <a:pt x="9403" y="6554"/>
                    </a:lnTo>
                    <a:lnTo>
                      <a:pt x="9304" y="6734"/>
                    </a:lnTo>
                    <a:lnTo>
                      <a:pt x="9184" y="6933"/>
                    </a:lnTo>
                    <a:lnTo>
                      <a:pt x="9045" y="7112"/>
                    </a:lnTo>
                    <a:lnTo>
                      <a:pt x="8885" y="7272"/>
                    </a:lnTo>
                    <a:lnTo>
                      <a:pt x="8706" y="7411"/>
                    </a:lnTo>
                    <a:lnTo>
                      <a:pt x="8507" y="7550"/>
                    </a:lnTo>
                    <a:lnTo>
                      <a:pt x="8288" y="7670"/>
                    </a:lnTo>
                    <a:lnTo>
                      <a:pt x="8069" y="7770"/>
                    </a:lnTo>
                    <a:lnTo>
                      <a:pt x="8069" y="7770"/>
                    </a:lnTo>
                    <a:lnTo>
                      <a:pt x="7830" y="7849"/>
                    </a:lnTo>
                    <a:lnTo>
                      <a:pt x="7591" y="7909"/>
                    </a:lnTo>
                    <a:lnTo>
                      <a:pt x="7352" y="7929"/>
                    </a:lnTo>
                    <a:lnTo>
                      <a:pt x="7112" y="7949"/>
                    </a:lnTo>
                    <a:lnTo>
                      <a:pt x="6873" y="7929"/>
                    </a:lnTo>
                    <a:lnTo>
                      <a:pt x="6654" y="7889"/>
                    </a:lnTo>
                    <a:lnTo>
                      <a:pt x="6415" y="7849"/>
                    </a:lnTo>
                    <a:lnTo>
                      <a:pt x="6196" y="7770"/>
                    </a:lnTo>
                    <a:lnTo>
                      <a:pt x="5997" y="7670"/>
                    </a:lnTo>
                    <a:lnTo>
                      <a:pt x="5778" y="7570"/>
                    </a:lnTo>
                    <a:lnTo>
                      <a:pt x="5598" y="7431"/>
                    </a:lnTo>
                    <a:lnTo>
                      <a:pt x="5419" y="7292"/>
                    </a:lnTo>
                    <a:lnTo>
                      <a:pt x="5260" y="7112"/>
                    </a:lnTo>
                    <a:lnTo>
                      <a:pt x="5120" y="6933"/>
                    </a:lnTo>
                    <a:lnTo>
                      <a:pt x="4981" y="6754"/>
                    </a:lnTo>
                    <a:lnTo>
                      <a:pt x="4881" y="653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47"/>
              <p:cNvSpPr/>
              <p:nvPr/>
            </p:nvSpPr>
            <p:spPr>
              <a:xfrm>
                <a:off x="6004300" y="3801500"/>
                <a:ext cx="43350" cy="35375"/>
              </a:xfrm>
              <a:custGeom>
                <a:rect b="b" l="l" r="r" t="t"/>
                <a:pathLst>
                  <a:path extrusionOk="0" h="1415" w="1734">
                    <a:moveTo>
                      <a:pt x="936" y="0"/>
                    </a:moveTo>
                    <a:lnTo>
                      <a:pt x="757" y="40"/>
                    </a:lnTo>
                    <a:lnTo>
                      <a:pt x="578" y="80"/>
                    </a:lnTo>
                    <a:lnTo>
                      <a:pt x="418" y="160"/>
                    </a:lnTo>
                    <a:lnTo>
                      <a:pt x="279" y="259"/>
                    </a:lnTo>
                    <a:lnTo>
                      <a:pt x="179" y="359"/>
                    </a:lnTo>
                    <a:lnTo>
                      <a:pt x="80" y="498"/>
                    </a:lnTo>
                    <a:lnTo>
                      <a:pt x="20" y="618"/>
                    </a:lnTo>
                    <a:lnTo>
                      <a:pt x="0" y="757"/>
                    </a:lnTo>
                    <a:lnTo>
                      <a:pt x="0" y="897"/>
                    </a:lnTo>
                    <a:lnTo>
                      <a:pt x="40" y="1036"/>
                    </a:lnTo>
                    <a:lnTo>
                      <a:pt x="100" y="1156"/>
                    </a:lnTo>
                    <a:lnTo>
                      <a:pt x="219" y="1255"/>
                    </a:lnTo>
                    <a:lnTo>
                      <a:pt x="339" y="1335"/>
                    </a:lnTo>
                    <a:lnTo>
                      <a:pt x="478" y="1375"/>
                    </a:lnTo>
                    <a:lnTo>
                      <a:pt x="638" y="1415"/>
                    </a:lnTo>
                    <a:lnTo>
                      <a:pt x="797" y="1415"/>
                    </a:lnTo>
                    <a:lnTo>
                      <a:pt x="976" y="1395"/>
                    </a:lnTo>
                    <a:lnTo>
                      <a:pt x="1156" y="1335"/>
                    </a:lnTo>
                    <a:lnTo>
                      <a:pt x="1315" y="1275"/>
                    </a:lnTo>
                    <a:lnTo>
                      <a:pt x="1454" y="1176"/>
                    </a:lnTo>
                    <a:lnTo>
                      <a:pt x="1554" y="1056"/>
                    </a:lnTo>
                    <a:lnTo>
                      <a:pt x="1654" y="937"/>
                    </a:lnTo>
                    <a:lnTo>
                      <a:pt x="1713" y="797"/>
                    </a:lnTo>
                    <a:lnTo>
                      <a:pt x="1733" y="658"/>
                    </a:lnTo>
                    <a:lnTo>
                      <a:pt x="1733" y="538"/>
                    </a:lnTo>
                    <a:lnTo>
                      <a:pt x="1693" y="399"/>
                    </a:lnTo>
                    <a:lnTo>
                      <a:pt x="1614" y="279"/>
                    </a:lnTo>
                    <a:lnTo>
                      <a:pt x="1514" y="180"/>
                    </a:lnTo>
                    <a:lnTo>
                      <a:pt x="1395" y="100"/>
                    </a:lnTo>
                    <a:lnTo>
                      <a:pt x="1255" y="40"/>
                    </a:lnTo>
                    <a:lnTo>
                      <a:pt x="1096" y="20"/>
                    </a:lnTo>
                    <a:lnTo>
                      <a:pt x="936" y="0"/>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47"/>
              <p:cNvSpPr/>
              <p:nvPr/>
            </p:nvSpPr>
            <p:spPr>
              <a:xfrm>
                <a:off x="5869325" y="3678475"/>
                <a:ext cx="120550" cy="84700"/>
              </a:xfrm>
              <a:custGeom>
                <a:rect b="b" l="l" r="r" t="t"/>
                <a:pathLst>
                  <a:path extrusionOk="0" h="3388" w="4822">
                    <a:moveTo>
                      <a:pt x="2172" y="1"/>
                    </a:move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467" y="260"/>
                    </a:lnTo>
                    <a:lnTo>
                      <a:pt x="3307" y="180"/>
                    </a:lnTo>
                    <a:lnTo>
                      <a:pt x="3009" y="61"/>
                    </a:lnTo>
                    <a:lnTo>
                      <a:pt x="2710" y="1"/>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47"/>
              <p:cNvSpPr/>
              <p:nvPr/>
            </p:nvSpPr>
            <p:spPr>
              <a:xfrm>
                <a:off x="5869325" y="3678475"/>
                <a:ext cx="120550" cy="84700"/>
              </a:xfrm>
              <a:custGeom>
                <a:rect b="b" l="l" r="r" t="t"/>
                <a:pathLst>
                  <a:path extrusionOk="0" fill="none" h="3388" w="4822">
                    <a:moveTo>
                      <a:pt x="2411" y="1"/>
                    </a:moveTo>
                    <a:lnTo>
                      <a:pt x="2411" y="1"/>
                    </a:lnTo>
                    <a:lnTo>
                      <a:pt x="2172" y="1"/>
                    </a:lnTo>
                    <a:lnTo>
                      <a:pt x="1933" y="41"/>
                    </a:lnTo>
                    <a:lnTo>
                      <a:pt x="1694" y="81"/>
                    </a:lnTo>
                    <a:lnTo>
                      <a:pt x="1475" y="160"/>
                    </a:lnTo>
                    <a:lnTo>
                      <a:pt x="1275" y="220"/>
                    </a:lnTo>
                    <a:lnTo>
                      <a:pt x="1076" y="320"/>
                    </a:lnTo>
                    <a:lnTo>
                      <a:pt x="718" y="499"/>
                    </a:lnTo>
                    <a:lnTo>
                      <a:pt x="419" y="678"/>
                    </a:lnTo>
                    <a:lnTo>
                      <a:pt x="180" y="858"/>
                    </a:lnTo>
                    <a:lnTo>
                      <a:pt x="1" y="1017"/>
                    </a:lnTo>
                    <a:lnTo>
                      <a:pt x="1" y="1017"/>
                    </a:lnTo>
                    <a:lnTo>
                      <a:pt x="319" y="937"/>
                    </a:lnTo>
                    <a:lnTo>
                      <a:pt x="638" y="877"/>
                    </a:lnTo>
                    <a:lnTo>
                      <a:pt x="937" y="838"/>
                    </a:lnTo>
                    <a:lnTo>
                      <a:pt x="1216" y="838"/>
                    </a:lnTo>
                    <a:lnTo>
                      <a:pt x="1216" y="838"/>
                    </a:lnTo>
                    <a:lnTo>
                      <a:pt x="1435" y="838"/>
                    </a:lnTo>
                    <a:lnTo>
                      <a:pt x="1674" y="858"/>
                    </a:lnTo>
                    <a:lnTo>
                      <a:pt x="1873" y="897"/>
                    </a:lnTo>
                    <a:lnTo>
                      <a:pt x="2072" y="937"/>
                    </a:lnTo>
                    <a:lnTo>
                      <a:pt x="2272" y="997"/>
                    </a:lnTo>
                    <a:lnTo>
                      <a:pt x="2451" y="1057"/>
                    </a:lnTo>
                    <a:lnTo>
                      <a:pt x="2789" y="1236"/>
                    </a:lnTo>
                    <a:lnTo>
                      <a:pt x="3088" y="1415"/>
                    </a:lnTo>
                    <a:lnTo>
                      <a:pt x="3347" y="1634"/>
                    </a:lnTo>
                    <a:lnTo>
                      <a:pt x="3566" y="1874"/>
                    </a:lnTo>
                    <a:lnTo>
                      <a:pt x="3786" y="2113"/>
                    </a:lnTo>
                    <a:lnTo>
                      <a:pt x="3945" y="2352"/>
                    </a:lnTo>
                    <a:lnTo>
                      <a:pt x="4084" y="2571"/>
                    </a:lnTo>
                    <a:lnTo>
                      <a:pt x="4204" y="2790"/>
                    </a:lnTo>
                    <a:lnTo>
                      <a:pt x="4303" y="2989"/>
                    </a:lnTo>
                    <a:lnTo>
                      <a:pt x="4403" y="3288"/>
                    </a:lnTo>
                    <a:lnTo>
                      <a:pt x="4443" y="3388"/>
                    </a:lnTo>
                    <a:lnTo>
                      <a:pt x="4443" y="3388"/>
                    </a:lnTo>
                    <a:lnTo>
                      <a:pt x="4523" y="3308"/>
                    </a:lnTo>
                    <a:lnTo>
                      <a:pt x="4582" y="3188"/>
                    </a:lnTo>
                    <a:lnTo>
                      <a:pt x="4662" y="3049"/>
                    </a:lnTo>
                    <a:lnTo>
                      <a:pt x="4722" y="2889"/>
                    </a:lnTo>
                    <a:lnTo>
                      <a:pt x="4782" y="2710"/>
                    </a:lnTo>
                    <a:lnTo>
                      <a:pt x="4801" y="2531"/>
                    </a:lnTo>
                    <a:lnTo>
                      <a:pt x="4821" y="2332"/>
                    </a:lnTo>
                    <a:lnTo>
                      <a:pt x="4821" y="2113"/>
                    </a:lnTo>
                    <a:lnTo>
                      <a:pt x="4801" y="1893"/>
                    </a:lnTo>
                    <a:lnTo>
                      <a:pt x="4742" y="1674"/>
                    </a:lnTo>
                    <a:lnTo>
                      <a:pt x="4662" y="1435"/>
                    </a:lnTo>
                    <a:lnTo>
                      <a:pt x="4543" y="1216"/>
                    </a:lnTo>
                    <a:lnTo>
                      <a:pt x="4363" y="977"/>
                    </a:lnTo>
                    <a:lnTo>
                      <a:pt x="4164" y="758"/>
                    </a:lnTo>
                    <a:lnTo>
                      <a:pt x="3925" y="539"/>
                    </a:lnTo>
                    <a:lnTo>
                      <a:pt x="3626" y="340"/>
                    </a:lnTo>
                    <a:lnTo>
                      <a:pt x="3626" y="340"/>
                    </a:lnTo>
                    <a:lnTo>
                      <a:pt x="3467" y="260"/>
                    </a:lnTo>
                    <a:lnTo>
                      <a:pt x="3307" y="180"/>
                    </a:lnTo>
                    <a:lnTo>
                      <a:pt x="3009" y="61"/>
                    </a:lnTo>
                    <a:lnTo>
                      <a:pt x="2710" y="1"/>
                    </a:lnTo>
                    <a:lnTo>
                      <a:pt x="241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47"/>
              <p:cNvSpPr/>
              <p:nvPr/>
            </p:nvSpPr>
            <p:spPr>
              <a:xfrm>
                <a:off x="6232875" y="3843825"/>
                <a:ext cx="240075" cy="198750"/>
              </a:xfrm>
              <a:custGeom>
                <a:rect b="b" l="l" r="r" t="t"/>
                <a:pathLst>
                  <a:path extrusionOk="0" h="7950" w="9603">
                    <a:moveTo>
                      <a:pt x="3407" y="1"/>
                    </a:moveTo>
                    <a:lnTo>
                      <a:pt x="3109" y="41"/>
                    </a:lnTo>
                    <a:lnTo>
                      <a:pt x="2790" y="120"/>
                    </a:lnTo>
                    <a:lnTo>
                      <a:pt x="2491" y="220"/>
                    </a:lnTo>
                    <a:lnTo>
                      <a:pt x="2212" y="339"/>
                    </a:lnTo>
                    <a:lnTo>
                      <a:pt x="1933" y="499"/>
                    </a:lnTo>
                    <a:lnTo>
                      <a:pt x="1694" y="658"/>
                    </a:lnTo>
                    <a:lnTo>
                      <a:pt x="1475" y="857"/>
                    </a:lnTo>
                    <a:lnTo>
                      <a:pt x="1276" y="1057"/>
                    </a:lnTo>
                    <a:lnTo>
                      <a:pt x="1097" y="1296"/>
                    </a:lnTo>
                    <a:lnTo>
                      <a:pt x="937" y="1535"/>
                    </a:lnTo>
                    <a:lnTo>
                      <a:pt x="798" y="1774"/>
                    </a:lnTo>
                    <a:lnTo>
                      <a:pt x="698" y="2033"/>
                    </a:lnTo>
                    <a:lnTo>
                      <a:pt x="638" y="2312"/>
                    </a:lnTo>
                    <a:lnTo>
                      <a:pt x="579" y="2590"/>
                    </a:lnTo>
                    <a:lnTo>
                      <a:pt x="559" y="2869"/>
                    </a:lnTo>
                    <a:lnTo>
                      <a:pt x="579" y="3148"/>
                    </a:lnTo>
                    <a:lnTo>
                      <a:pt x="618" y="3427"/>
                    </a:lnTo>
                    <a:lnTo>
                      <a:pt x="698" y="3706"/>
                    </a:lnTo>
                    <a:lnTo>
                      <a:pt x="798" y="3985"/>
                    </a:lnTo>
                    <a:lnTo>
                      <a:pt x="678" y="4065"/>
                    </a:lnTo>
                    <a:lnTo>
                      <a:pt x="559" y="4164"/>
                    </a:lnTo>
                    <a:lnTo>
                      <a:pt x="459" y="4244"/>
                    </a:lnTo>
                    <a:lnTo>
                      <a:pt x="359" y="4363"/>
                    </a:lnTo>
                    <a:lnTo>
                      <a:pt x="280" y="4463"/>
                    </a:lnTo>
                    <a:lnTo>
                      <a:pt x="200" y="4583"/>
                    </a:lnTo>
                    <a:lnTo>
                      <a:pt x="140" y="4702"/>
                    </a:lnTo>
                    <a:lnTo>
                      <a:pt x="100" y="4822"/>
                    </a:lnTo>
                    <a:lnTo>
                      <a:pt x="61" y="4961"/>
                    </a:lnTo>
                    <a:lnTo>
                      <a:pt x="21" y="5081"/>
                    </a:lnTo>
                    <a:lnTo>
                      <a:pt x="21" y="5220"/>
                    </a:lnTo>
                    <a:lnTo>
                      <a:pt x="1" y="5360"/>
                    </a:lnTo>
                    <a:lnTo>
                      <a:pt x="21" y="5499"/>
                    </a:lnTo>
                    <a:lnTo>
                      <a:pt x="41" y="5618"/>
                    </a:lnTo>
                    <a:lnTo>
                      <a:pt x="81" y="5758"/>
                    </a:lnTo>
                    <a:lnTo>
                      <a:pt x="140" y="5897"/>
                    </a:lnTo>
                    <a:lnTo>
                      <a:pt x="200" y="6037"/>
                    </a:lnTo>
                    <a:lnTo>
                      <a:pt x="300" y="6176"/>
                    </a:lnTo>
                    <a:lnTo>
                      <a:pt x="399" y="6296"/>
                    </a:lnTo>
                    <a:lnTo>
                      <a:pt x="499" y="6415"/>
                    </a:lnTo>
                    <a:lnTo>
                      <a:pt x="618" y="6515"/>
                    </a:lnTo>
                    <a:lnTo>
                      <a:pt x="758" y="6595"/>
                    </a:lnTo>
                    <a:lnTo>
                      <a:pt x="897" y="6674"/>
                    </a:lnTo>
                    <a:lnTo>
                      <a:pt x="1037" y="6734"/>
                    </a:lnTo>
                    <a:lnTo>
                      <a:pt x="1196" y="6794"/>
                    </a:lnTo>
                    <a:lnTo>
                      <a:pt x="1336" y="6834"/>
                    </a:lnTo>
                    <a:lnTo>
                      <a:pt x="1495" y="6854"/>
                    </a:lnTo>
                    <a:lnTo>
                      <a:pt x="1834" y="6854"/>
                    </a:lnTo>
                    <a:lnTo>
                      <a:pt x="1993" y="6834"/>
                    </a:lnTo>
                    <a:lnTo>
                      <a:pt x="2152" y="6794"/>
                    </a:lnTo>
                    <a:lnTo>
                      <a:pt x="2312" y="6734"/>
                    </a:lnTo>
                    <a:lnTo>
                      <a:pt x="2491" y="6674"/>
                    </a:lnTo>
                    <a:lnTo>
                      <a:pt x="2650" y="6575"/>
                    </a:lnTo>
                    <a:lnTo>
                      <a:pt x="2790" y="6455"/>
                    </a:lnTo>
                    <a:lnTo>
                      <a:pt x="2929" y="6336"/>
                    </a:lnTo>
                    <a:lnTo>
                      <a:pt x="3049" y="6216"/>
                    </a:lnTo>
                    <a:lnTo>
                      <a:pt x="3128" y="6077"/>
                    </a:lnTo>
                    <a:lnTo>
                      <a:pt x="3208" y="5917"/>
                    </a:lnTo>
                    <a:lnTo>
                      <a:pt x="3288" y="5758"/>
                    </a:lnTo>
                    <a:lnTo>
                      <a:pt x="3627" y="5778"/>
                    </a:lnTo>
                    <a:lnTo>
                      <a:pt x="3985" y="5778"/>
                    </a:lnTo>
                    <a:lnTo>
                      <a:pt x="4344" y="5718"/>
                    </a:lnTo>
                    <a:lnTo>
                      <a:pt x="4702" y="5618"/>
                    </a:lnTo>
                    <a:lnTo>
                      <a:pt x="4722" y="5858"/>
                    </a:lnTo>
                    <a:lnTo>
                      <a:pt x="4742" y="6077"/>
                    </a:lnTo>
                    <a:lnTo>
                      <a:pt x="4802" y="6316"/>
                    </a:lnTo>
                    <a:lnTo>
                      <a:pt x="4901" y="6535"/>
                    </a:lnTo>
                    <a:lnTo>
                      <a:pt x="5001" y="6754"/>
                    </a:lnTo>
                    <a:lnTo>
                      <a:pt x="5121" y="6933"/>
                    </a:lnTo>
                    <a:lnTo>
                      <a:pt x="5260" y="7113"/>
                    </a:lnTo>
                    <a:lnTo>
                      <a:pt x="5439" y="7292"/>
                    </a:lnTo>
                    <a:lnTo>
                      <a:pt x="5599" y="7431"/>
                    </a:lnTo>
                    <a:lnTo>
                      <a:pt x="5798" y="7551"/>
                    </a:lnTo>
                    <a:lnTo>
                      <a:pt x="5997" y="7670"/>
                    </a:lnTo>
                    <a:lnTo>
                      <a:pt x="6216" y="7770"/>
                    </a:lnTo>
                    <a:lnTo>
                      <a:pt x="6435" y="7830"/>
                    </a:lnTo>
                    <a:lnTo>
                      <a:pt x="6655" y="7889"/>
                    </a:lnTo>
                    <a:lnTo>
                      <a:pt x="6894" y="7929"/>
                    </a:lnTo>
                    <a:lnTo>
                      <a:pt x="7133" y="7949"/>
                    </a:lnTo>
                    <a:lnTo>
                      <a:pt x="7372" y="7929"/>
                    </a:lnTo>
                    <a:lnTo>
                      <a:pt x="7611" y="7909"/>
                    </a:lnTo>
                    <a:lnTo>
                      <a:pt x="7850" y="7850"/>
                    </a:lnTo>
                    <a:lnTo>
                      <a:pt x="8089" y="7770"/>
                    </a:lnTo>
                    <a:lnTo>
                      <a:pt x="8308" y="7670"/>
                    </a:lnTo>
                    <a:lnTo>
                      <a:pt x="8527" y="7551"/>
                    </a:lnTo>
                    <a:lnTo>
                      <a:pt x="8706" y="7411"/>
                    </a:lnTo>
                    <a:lnTo>
                      <a:pt x="8886" y="7272"/>
                    </a:lnTo>
                    <a:lnTo>
                      <a:pt x="9045" y="7113"/>
                    </a:lnTo>
                    <a:lnTo>
                      <a:pt x="9184" y="6933"/>
                    </a:lnTo>
                    <a:lnTo>
                      <a:pt x="9304" y="6734"/>
                    </a:lnTo>
                    <a:lnTo>
                      <a:pt x="9404" y="6555"/>
                    </a:lnTo>
                    <a:lnTo>
                      <a:pt x="9483" y="6336"/>
                    </a:lnTo>
                    <a:lnTo>
                      <a:pt x="9543" y="6136"/>
                    </a:lnTo>
                    <a:lnTo>
                      <a:pt x="9583" y="5917"/>
                    </a:lnTo>
                    <a:lnTo>
                      <a:pt x="9603" y="5698"/>
                    </a:lnTo>
                    <a:lnTo>
                      <a:pt x="9583" y="5479"/>
                    </a:lnTo>
                    <a:lnTo>
                      <a:pt x="9563" y="5240"/>
                    </a:lnTo>
                    <a:lnTo>
                      <a:pt x="9503" y="5021"/>
                    </a:lnTo>
                    <a:lnTo>
                      <a:pt x="9404" y="4802"/>
                    </a:lnTo>
                    <a:lnTo>
                      <a:pt x="9324" y="4622"/>
                    </a:lnTo>
                    <a:lnTo>
                      <a:pt x="9224" y="4463"/>
                    </a:lnTo>
                    <a:lnTo>
                      <a:pt x="9105" y="4304"/>
                    </a:lnTo>
                    <a:lnTo>
                      <a:pt x="8965" y="4144"/>
                    </a:lnTo>
                    <a:lnTo>
                      <a:pt x="8826" y="4005"/>
                    </a:lnTo>
                    <a:lnTo>
                      <a:pt x="8667" y="3885"/>
                    </a:lnTo>
                    <a:lnTo>
                      <a:pt x="8507" y="3786"/>
                    </a:lnTo>
                    <a:lnTo>
                      <a:pt x="8328" y="3686"/>
                    </a:lnTo>
                    <a:lnTo>
                      <a:pt x="8149" y="3606"/>
                    </a:lnTo>
                    <a:lnTo>
                      <a:pt x="7949" y="3527"/>
                    </a:lnTo>
                    <a:lnTo>
                      <a:pt x="7770" y="3467"/>
                    </a:lnTo>
                    <a:lnTo>
                      <a:pt x="7571" y="3427"/>
                    </a:lnTo>
                    <a:lnTo>
                      <a:pt x="7352" y="3407"/>
                    </a:lnTo>
                    <a:lnTo>
                      <a:pt x="6953" y="3407"/>
                    </a:lnTo>
                    <a:lnTo>
                      <a:pt x="6734" y="3427"/>
                    </a:lnTo>
                    <a:lnTo>
                      <a:pt x="6774" y="3228"/>
                    </a:lnTo>
                    <a:lnTo>
                      <a:pt x="6794" y="3029"/>
                    </a:lnTo>
                    <a:lnTo>
                      <a:pt x="6794" y="2830"/>
                    </a:lnTo>
                    <a:lnTo>
                      <a:pt x="6794" y="2610"/>
                    </a:lnTo>
                    <a:lnTo>
                      <a:pt x="6754" y="2411"/>
                    </a:lnTo>
                    <a:lnTo>
                      <a:pt x="6714" y="2192"/>
                    </a:lnTo>
                    <a:lnTo>
                      <a:pt x="6655" y="1993"/>
                    </a:lnTo>
                    <a:lnTo>
                      <a:pt x="6575" y="1794"/>
                    </a:lnTo>
                    <a:lnTo>
                      <a:pt x="6435" y="1515"/>
                    </a:lnTo>
                    <a:lnTo>
                      <a:pt x="6276" y="1276"/>
                    </a:lnTo>
                    <a:lnTo>
                      <a:pt x="6077" y="1037"/>
                    </a:lnTo>
                    <a:lnTo>
                      <a:pt x="5878" y="837"/>
                    </a:lnTo>
                    <a:lnTo>
                      <a:pt x="5658" y="658"/>
                    </a:lnTo>
                    <a:lnTo>
                      <a:pt x="5419" y="479"/>
                    </a:lnTo>
                    <a:lnTo>
                      <a:pt x="5160" y="339"/>
                    </a:lnTo>
                    <a:lnTo>
                      <a:pt x="4882" y="220"/>
                    </a:lnTo>
                    <a:lnTo>
                      <a:pt x="4603" y="120"/>
                    </a:lnTo>
                    <a:lnTo>
                      <a:pt x="4304" y="61"/>
                    </a:lnTo>
                    <a:lnTo>
                      <a:pt x="4025" y="21"/>
                    </a:lnTo>
                    <a:lnTo>
                      <a:pt x="3706" y="1"/>
                    </a:lnTo>
                    <a:close/>
                  </a:path>
                </a:pathLst>
              </a:custGeom>
              <a:solidFill>
                <a:srgbClr val="FBE6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47"/>
              <p:cNvSpPr/>
              <p:nvPr/>
            </p:nvSpPr>
            <p:spPr>
              <a:xfrm>
                <a:off x="6232875" y="3843825"/>
                <a:ext cx="240075" cy="198750"/>
              </a:xfrm>
              <a:custGeom>
                <a:rect b="b" l="l" r="r" t="t"/>
                <a:pathLst>
                  <a:path extrusionOk="0" fill="none" h="7950" w="9603">
                    <a:moveTo>
                      <a:pt x="4901" y="6535"/>
                    </a:moveTo>
                    <a:lnTo>
                      <a:pt x="4901" y="6535"/>
                    </a:lnTo>
                    <a:lnTo>
                      <a:pt x="4802" y="6316"/>
                    </a:lnTo>
                    <a:lnTo>
                      <a:pt x="4742" y="6077"/>
                    </a:lnTo>
                    <a:lnTo>
                      <a:pt x="4722" y="5858"/>
                    </a:lnTo>
                    <a:lnTo>
                      <a:pt x="4702" y="5618"/>
                    </a:lnTo>
                    <a:lnTo>
                      <a:pt x="4702" y="5618"/>
                    </a:lnTo>
                    <a:lnTo>
                      <a:pt x="4344" y="5718"/>
                    </a:lnTo>
                    <a:lnTo>
                      <a:pt x="3985" y="5778"/>
                    </a:lnTo>
                    <a:lnTo>
                      <a:pt x="3627" y="5778"/>
                    </a:lnTo>
                    <a:lnTo>
                      <a:pt x="3288" y="5758"/>
                    </a:lnTo>
                    <a:lnTo>
                      <a:pt x="3288" y="5758"/>
                    </a:lnTo>
                    <a:lnTo>
                      <a:pt x="3208" y="5917"/>
                    </a:lnTo>
                    <a:lnTo>
                      <a:pt x="3128" y="6077"/>
                    </a:lnTo>
                    <a:lnTo>
                      <a:pt x="3049" y="6216"/>
                    </a:lnTo>
                    <a:lnTo>
                      <a:pt x="2929" y="6336"/>
                    </a:lnTo>
                    <a:lnTo>
                      <a:pt x="2790" y="6455"/>
                    </a:lnTo>
                    <a:lnTo>
                      <a:pt x="2650" y="6575"/>
                    </a:lnTo>
                    <a:lnTo>
                      <a:pt x="2491" y="6674"/>
                    </a:lnTo>
                    <a:lnTo>
                      <a:pt x="2312" y="6734"/>
                    </a:lnTo>
                    <a:lnTo>
                      <a:pt x="2312" y="6734"/>
                    </a:lnTo>
                    <a:lnTo>
                      <a:pt x="2152" y="6794"/>
                    </a:lnTo>
                    <a:lnTo>
                      <a:pt x="1993" y="6834"/>
                    </a:lnTo>
                    <a:lnTo>
                      <a:pt x="1834" y="6854"/>
                    </a:lnTo>
                    <a:lnTo>
                      <a:pt x="1674" y="6854"/>
                    </a:lnTo>
                    <a:lnTo>
                      <a:pt x="1495" y="6854"/>
                    </a:lnTo>
                    <a:lnTo>
                      <a:pt x="1336" y="6834"/>
                    </a:lnTo>
                    <a:lnTo>
                      <a:pt x="1196" y="6794"/>
                    </a:lnTo>
                    <a:lnTo>
                      <a:pt x="1037" y="6734"/>
                    </a:lnTo>
                    <a:lnTo>
                      <a:pt x="897" y="6674"/>
                    </a:lnTo>
                    <a:lnTo>
                      <a:pt x="758" y="6595"/>
                    </a:lnTo>
                    <a:lnTo>
                      <a:pt x="618" y="6515"/>
                    </a:lnTo>
                    <a:lnTo>
                      <a:pt x="499" y="6415"/>
                    </a:lnTo>
                    <a:lnTo>
                      <a:pt x="399" y="6296"/>
                    </a:lnTo>
                    <a:lnTo>
                      <a:pt x="300" y="6176"/>
                    </a:lnTo>
                    <a:lnTo>
                      <a:pt x="200" y="6037"/>
                    </a:lnTo>
                    <a:lnTo>
                      <a:pt x="140" y="5897"/>
                    </a:lnTo>
                    <a:lnTo>
                      <a:pt x="140" y="5897"/>
                    </a:lnTo>
                    <a:lnTo>
                      <a:pt x="81" y="5758"/>
                    </a:lnTo>
                    <a:lnTo>
                      <a:pt x="41" y="5618"/>
                    </a:lnTo>
                    <a:lnTo>
                      <a:pt x="21" y="5499"/>
                    </a:lnTo>
                    <a:lnTo>
                      <a:pt x="1" y="5360"/>
                    </a:lnTo>
                    <a:lnTo>
                      <a:pt x="21" y="5220"/>
                    </a:lnTo>
                    <a:lnTo>
                      <a:pt x="21" y="5081"/>
                    </a:lnTo>
                    <a:lnTo>
                      <a:pt x="61" y="4961"/>
                    </a:lnTo>
                    <a:lnTo>
                      <a:pt x="100" y="4822"/>
                    </a:lnTo>
                    <a:lnTo>
                      <a:pt x="140" y="4702"/>
                    </a:lnTo>
                    <a:lnTo>
                      <a:pt x="200" y="4583"/>
                    </a:lnTo>
                    <a:lnTo>
                      <a:pt x="280" y="4463"/>
                    </a:lnTo>
                    <a:lnTo>
                      <a:pt x="359" y="4363"/>
                    </a:lnTo>
                    <a:lnTo>
                      <a:pt x="459" y="4244"/>
                    </a:lnTo>
                    <a:lnTo>
                      <a:pt x="559" y="4164"/>
                    </a:lnTo>
                    <a:lnTo>
                      <a:pt x="678" y="4065"/>
                    </a:lnTo>
                    <a:lnTo>
                      <a:pt x="798" y="3985"/>
                    </a:lnTo>
                    <a:lnTo>
                      <a:pt x="798" y="3985"/>
                    </a:lnTo>
                    <a:lnTo>
                      <a:pt x="698" y="3706"/>
                    </a:lnTo>
                    <a:lnTo>
                      <a:pt x="618" y="3427"/>
                    </a:lnTo>
                    <a:lnTo>
                      <a:pt x="579" y="3148"/>
                    </a:lnTo>
                    <a:lnTo>
                      <a:pt x="559" y="2869"/>
                    </a:lnTo>
                    <a:lnTo>
                      <a:pt x="579" y="2590"/>
                    </a:lnTo>
                    <a:lnTo>
                      <a:pt x="638" y="2312"/>
                    </a:lnTo>
                    <a:lnTo>
                      <a:pt x="698" y="2033"/>
                    </a:lnTo>
                    <a:lnTo>
                      <a:pt x="798" y="1774"/>
                    </a:lnTo>
                    <a:lnTo>
                      <a:pt x="937" y="1535"/>
                    </a:lnTo>
                    <a:lnTo>
                      <a:pt x="1097" y="1296"/>
                    </a:lnTo>
                    <a:lnTo>
                      <a:pt x="1276" y="1057"/>
                    </a:lnTo>
                    <a:lnTo>
                      <a:pt x="1475" y="857"/>
                    </a:lnTo>
                    <a:lnTo>
                      <a:pt x="1694" y="658"/>
                    </a:lnTo>
                    <a:lnTo>
                      <a:pt x="1933" y="499"/>
                    </a:lnTo>
                    <a:lnTo>
                      <a:pt x="2212" y="339"/>
                    </a:lnTo>
                    <a:lnTo>
                      <a:pt x="2491" y="220"/>
                    </a:lnTo>
                    <a:lnTo>
                      <a:pt x="2491" y="220"/>
                    </a:lnTo>
                    <a:lnTo>
                      <a:pt x="2790" y="120"/>
                    </a:lnTo>
                    <a:lnTo>
                      <a:pt x="3109" y="41"/>
                    </a:lnTo>
                    <a:lnTo>
                      <a:pt x="3407" y="1"/>
                    </a:lnTo>
                    <a:lnTo>
                      <a:pt x="3706" y="1"/>
                    </a:lnTo>
                    <a:lnTo>
                      <a:pt x="4025" y="21"/>
                    </a:lnTo>
                    <a:lnTo>
                      <a:pt x="4304" y="61"/>
                    </a:lnTo>
                    <a:lnTo>
                      <a:pt x="4603" y="120"/>
                    </a:lnTo>
                    <a:lnTo>
                      <a:pt x="4882" y="220"/>
                    </a:lnTo>
                    <a:lnTo>
                      <a:pt x="5160" y="339"/>
                    </a:lnTo>
                    <a:lnTo>
                      <a:pt x="5419" y="479"/>
                    </a:lnTo>
                    <a:lnTo>
                      <a:pt x="5658" y="658"/>
                    </a:lnTo>
                    <a:lnTo>
                      <a:pt x="5878" y="837"/>
                    </a:lnTo>
                    <a:lnTo>
                      <a:pt x="6077" y="1037"/>
                    </a:lnTo>
                    <a:lnTo>
                      <a:pt x="6276" y="1276"/>
                    </a:lnTo>
                    <a:lnTo>
                      <a:pt x="6435" y="1515"/>
                    </a:lnTo>
                    <a:lnTo>
                      <a:pt x="6575" y="1794"/>
                    </a:lnTo>
                    <a:lnTo>
                      <a:pt x="6575" y="1794"/>
                    </a:lnTo>
                    <a:lnTo>
                      <a:pt x="6655" y="1993"/>
                    </a:lnTo>
                    <a:lnTo>
                      <a:pt x="6714" y="2192"/>
                    </a:lnTo>
                    <a:lnTo>
                      <a:pt x="6754" y="2411"/>
                    </a:lnTo>
                    <a:lnTo>
                      <a:pt x="6794" y="2610"/>
                    </a:lnTo>
                    <a:lnTo>
                      <a:pt x="6794" y="2830"/>
                    </a:lnTo>
                    <a:lnTo>
                      <a:pt x="6794" y="3029"/>
                    </a:lnTo>
                    <a:lnTo>
                      <a:pt x="6774" y="3228"/>
                    </a:lnTo>
                    <a:lnTo>
                      <a:pt x="6734" y="3427"/>
                    </a:lnTo>
                    <a:lnTo>
                      <a:pt x="6734" y="3427"/>
                    </a:lnTo>
                    <a:lnTo>
                      <a:pt x="6953" y="3407"/>
                    </a:lnTo>
                    <a:lnTo>
                      <a:pt x="7153" y="3407"/>
                    </a:lnTo>
                    <a:lnTo>
                      <a:pt x="7352" y="3407"/>
                    </a:lnTo>
                    <a:lnTo>
                      <a:pt x="7571" y="3427"/>
                    </a:lnTo>
                    <a:lnTo>
                      <a:pt x="7770" y="3467"/>
                    </a:lnTo>
                    <a:lnTo>
                      <a:pt x="7949" y="3527"/>
                    </a:lnTo>
                    <a:lnTo>
                      <a:pt x="8149" y="3606"/>
                    </a:lnTo>
                    <a:lnTo>
                      <a:pt x="8328" y="3686"/>
                    </a:lnTo>
                    <a:lnTo>
                      <a:pt x="8507" y="3786"/>
                    </a:lnTo>
                    <a:lnTo>
                      <a:pt x="8667" y="3885"/>
                    </a:lnTo>
                    <a:lnTo>
                      <a:pt x="8826" y="4005"/>
                    </a:lnTo>
                    <a:lnTo>
                      <a:pt x="8965" y="4144"/>
                    </a:lnTo>
                    <a:lnTo>
                      <a:pt x="9105" y="4304"/>
                    </a:lnTo>
                    <a:lnTo>
                      <a:pt x="9224" y="4463"/>
                    </a:lnTo>
                    <a:lnTo>
                      <a:pt x="9324" y="4622"/>
                    </a:lnTo>
                    <a:lnTo>
                      <a:pt x="9404" y="4802"/>
                    </a:lnTo>
                    <a:lnTo>
                      <a:pt x="9404" y="4802"/>
                    </a:lnTo>
                    <a:lnTo>
                      <a:pt x="9503" y="5021"/>
                    </a:lnTo>
                    <a:lnTo>
                      <a:pt x="9563" y="5240"/>
                    </a:lnTo>
                    <a:lnTo>
                      <a:pt x="9583" y="5479"/>
                    </a:lnTo>
                    <a:lnTo>
                      <a:pt x="9603" y="5698"/>
                    </a:lnTo>
                    <a:lnTo>
                      <a:pt x="9583" y="5917"/>
                    </a:lnTo>
                    <a:lnTo>
                      <a:pt x="9543" y="6136"/>
                    </a:lnTo>
                    <a:lnTo>
                      <a:pt x="9483" y="6336"/>
                    </a:lnTo>
                    <a:lnTo>
                      <a:pt x="9404" y="6555"/>
                    </a:lnTo>
                    <a:lnTo>
                      <a:pt x="9304" y="6734"/>
                    </a:lnTo>
                    <a:lnTo>
                      <a:pt x="9184" y="6933"/>
                    </a:lnTo>
                    <a:lnTo>
                      <a:pt x="9045" y="7113"/>
                    </a:lnTo>
                    <a:lnTo>
                      <a:pt x="8886" y="7272"/>
                    </a:lnTo>
                    <a:lnTo>
                      <a:pt x="8706" y="7411"/>
                    </a:lnTo>
                    <a:lnTo>
                      <a:pt x="8527" y="7551"/>
                    </a:lnTo>
                    <a:lnTo>
                      <a:pt x="8308" y="7670"/>
                    </a:lnTo>
                    <a:lnTo>
                      <a:pt x="8089" y="7770"/>
                    </a:lnTo>
                    <a:lnTo>
                      <a:pt x="8089" y="7770"/>
                    </a:lnTo>
                    <a:lnTo>
                      <a:pt x="7850" y="7850"/>
                    </a:lnTo>
                    <a:lnTo>
                      <a:pt x="7611" y="7909"/>
                    </a:lnTo>
                    <a:lnTo>
                      <a:pt x="7372" y="7929"/>
                    </a:lnTo>
                    <a:lnTo>
                      <a:pt x="7133" y="7949"/>
                    </a:lnTo>
                    <a:lnTo>
                      <a:pt x="6894" y="7929"/>
                    </a:lnTo>
                    <a:lnTo>
                      <a:pt x="6655" y="7889"/>
                    </a:lnTo>
                    <a:lnTo>
                      <a:pt x="6435" y="7830"/>
                    </a:lnTo>
                    <a:lnTo>
                      <a:pt x="6216" y="7770"/>
                    </a:lnTo>
                    <a:lnTo>
                      <a:pt x="5997" y="7670"/>
                    </a:lnTo>
                    <a:lnTo>
                      <a:pt x="5798" y="7551"/>
                    </a:lnTo>
                    <a:lnTo>
                      <a:pt x="5599" y="7431"/>
                    </a:lnTo>
                    <a:lnTo>
                      <a:pt x="5439" y="7292"/>
                    </a:lnTo>
                    <a:lnTo>
                      <a:pt x="5260" y="7113"/>
                    </a:lnTo>
                    <a:lnTo>
                      <a:pt x="5121" y="6933"/>
                    </a:lnTo>
                    <a:lnTo>
                      <a:pt x="5001" y="6754"/>
                    </a:lnTo>
                    <a:lnTo>
                      <a:pt x="4901" y="653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47"/>
              <p:cNvSpPr/>
              <p:nvPr/>
            </p:nvSpPr>
            <p:spPr>
              <a:xfrm>
                <a:off x="6400225" y="3982275"/>
                <a:ext cx="43850" cy="35400"/>
              </a:xfrm>
              <a:custGeom>
                <a:rect b="b" l="l" r="r" t="t"/>
                <a:pathLst>
                  <a:path extrusionOk="0" h="1416" w="1754">
                    <a:moveTo>
                      <a:pt x="937" y="1"/>
                    </a:moveTo>
                    <a:lnTo>
                      <a:pt x="777" y="21"/>
                    </a:lnTo>
                    <a:lnTo>
                      <a:pt x="598" y="80"/>
                    </a:lnTo>
                    <a:lnTo>
                      <a:pt x="439" y="160"/>
                    </a:lnTo>
                    <a:lnTo>
                      <a:pt x="299" y="260"/>
                    </a:lnTo>
                    <a:lnTo>
                      <a:pt x="180" y="359"/>
                    </a:lnTo>
                    <a:lnTo>
                      <a:pt x="100" y="499"/>
                    </a:lnTo>
                    <a:lnTo>
                      <a:pt x="40" y="618"/>
                    </a:lnTo>
                    <a:lnTo>
                      <a:pt x="0" y="758"/>
                    </a:lnTo>
                    <a:lnTo>
                      <a:pt x="0" y="897"/>
                    </a:lnTo>
                    <a:lnTo>
                      <a:pt x="40" y="1037"/>
                    </a:lnTo>
                    <a:lnTo>
                      <a:pt x="120" y="1156"/>
                    </a:lnTo>
                    <a:lnTo>
                      <a:pt x="219" y="1256"/>
                    </a:lnTo>
                    <a:lnTo>
                      <a:pt x="339" y="1336"/>
                    </a:lnTo>
                    <a:lnTo>
                      <a:pt x="478" y="1375"/>
                    </a:lnTo>
                    <a:lnTo>
                      <a:pt x="638" y="1415"/>
                    </a:lnTo>
                    <a:lnTo>
                      <a:pt x="817" y="1415"/>
                    </a:lnTo>
                    <a:lnTo>
                      <a:pt x="976" y="1395"/>
                    </a:lnTo>
                    <a:lnTo>
                      <a:pt x="1156" y="1336"/>
                    </a:lnTo>
                    <a:lnTo>
                      <a:pt x="1315" y="1276"/>
                    </a:lnTo>
                    <a:lnTo>
                      <a:pt x="1455" y="1176"/>
                    </a:lnTo>
                    <a:lnTo>
                      <a:pt x="1574" y="1057"/>
                    </a:lnTo>
                    <a:lnTo>
                      <a:pt x="1654" y="937"/>
                    </a:lnTo>
                    <a:lnTo>
                      <a:pt x="1714" y="798"/>
                    </a:lnTo>
                    <a:lnTo>
                      <a:pt x="1753" y="658"/>
                    </a:lnTo>
                    <a:lnTo>
                      <a:pt x="1753" y="539"/>
                    </a:lnTo>
                    <a:lnTo>
                      <a:pt x="1714" y="399"/>
                    </a:lnTo>
                    <a:lnTo>
                      <a:pt x="1634" y="280"/>
                    </a:lnTo>
                    <a:lnTo>
                      <a:pt x="1534" y="180"/>
                    </a:lnTo>
                    <a:lnTo>
                      <a:pt x="1415" y="100"/>
                    </a:lnTo>
                    <a:lnTo>
                      <a:pt x="1275" y="41"/>
                    </a:lnTo>
                    <a:lnTo>
                      <a:pt x="1116" y="21"/>
                    </a:lnTo>
                    <a:lnTo>
                      <a:pt x="937" y="1"/>
                    </a:lnTo>
                    <a:close/>
                  </a:path>
                </a:pathLst>
              </a:custGeom>
              <a:solidFill>
                <a:srgbClr val="F4CC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47"/>
              <p:cNvSpPr/>
              <p:nvPr/>
            </p:nvSpPr>
            <p:spPr>
              <a:xfrm>
                <a:off x="6265250" y="3858775"/>
                <a:ext cx="121050" cy="85175"/>
              </a:xfrm>
              <a:custGeom>
                <a:rect b="b" l="l" r="r" t="t"/>
                <a:pathLst>
                  <a:path extrusionOk="0" h="3407" w="4842">
                    <a:moveTo>
                      <a:pt x="2411" y="0"/>
                    </a:moveTo>
                    <a:lnTo>
                      <a:pt x="2172" y="20"/>
                    </a:lnTo>
                    <a:lnTo>
                      <a:pt x="1933" y="60"/>
                    </a:lnTo>
                    <a:lnTo>
                      <a:pt x="1714" y="100"/>
                    </a:lnTo>
                    <a:lnTo>
                      <a:pt x="1495" y="160"/>
                    </a:lnTo>
                    <a:lnTo>
                      <a:pt x="1276" y="239"/>
                    </a:lnTo>
                    <a:lnTo>
                      <a:pt x="1076" y="339"/>
                    </a:lnTo>
                    <a:lnTo>
                      <a:pt x="718" y="518"/>
                    </a:lnTo>
                    <a:lnTo>
                      <a:pt x="419" y="698"/>
                    </a:lnTo>
                    <a:lnTo>
                      <a:pt x="200" y="877"/>
                    </a:lnTo>
                    <a:lnTo>
                      <a:pt x="1" y="1036"/>
                    </a:lnTo>
                    <a:lnTo>
                      <a:pt x="339" y="957"/>
                    </a:lnTo>
                    <a:lnTo>
                      <a:pt x="638" y="897"/>
                    </a:lnTo>
                    <a:lnTo>
                      <a:pt x="937"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487" y="259"/>
                    </a:lnTo>
                    <a:lnTo>
                      <a:pt x="3328" y="200"/>
                    </a:lnTo>
                    <a:lnTo>
                      <a:pt x="3029" y="80"/>
                    </a:lnTo>
                    <a:lnTo>
                      <a:pt x="2710" y="20"/>
                    </a:lnTo>
                    <a:lnTo>
                      <a:pt x="2411" y="0"/>
                    </a:lnTo>
                    <a:close/>
                  </a:path>
                </a:pathLst>
              </a:custGeom>
              <a:solidFill>
                <a:srgbClr val="FCEB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47"/>
              <p:cNvSpPr/>
              <p:nvPr/>
            </p:nvSpPr>
            <p:spPr>
              <a:xfrm>
                <a:off x="6265250" y="3858775"/>
                <a:ext cx="121050" cy="85175"/>
              </a:xfrm>
              <a:custGeom>
                <a:rect b="b" l="l" r="r" t="t"/>
                <a:pathLst>
                  <a:path extrusionOk="0" fill="none" h="3407" w="4842">
                    <a:moveTo>
                      <a:pt x="2411" y="0"/>
                    </a:moveTo>
                    <a:lnTo>
                      <a:pt x="2411" y="0"/>
                    </a:lnTo>
                    <a:lnTo>
                      <a:pt x="2172" y="20"/>
                    </a:lnTo>
                    <a:lnTo>
                      <a:pt x="1933" y="60"/>
                    </a:lnTo>
                    <a:lnTo>
                      <a:pt x="1714" y="100"/>
                    </a:lnTo>
                    <a:lnTo>
                      <a:pt x="1495" y="160"/>
                    </a:lnTo>
                    <a:lnTo>
                      <a:pt x="1276" y="239"/>
                    </a:lnTo>
                    <a:lnTo>
                      <a:pt x="1076" y="339"/>
                    </a:lnTo>
                    <a:lnTo>
                      <a:pt x="718" y="518"/>
                    </a:lnTo>
                    <a:lnTo>
                      <a:pt x="419" y="698"/>
                    </a:lnTo>
                    <a:lnTo>
                      <a:pt x="200" y="877"/>
                    </a:lnTo>
                    <a:lnTo>
                      <a:pt x="1" y="1036"/>
                    </a:lnTo>
                    <a:lnTo>
                      <a:pt x="1" y="1036"/>
                    </a:lnTo>
                    <a:lnTo>
                      <a:pt x="339" y="957"/>
                    </a:lnTo>
                    <a:lnTo>
                      <a:pt x="638" y="897"/>
                    </a:lnTo>
                    <a:lnTo>
                      <a:pt x="937" y="857"/>
                    </a:lnTo>
                    <a:lnTo>
                      <a:pt x="1216" y="857"/>
                    </a:lnTo>
                    <a:lnTo>
                      <a:pt x="1216" y="857"/>
                    </a:lnTo>
                    <a:lnTo>
                      <a:pt x="1455" y="857"/>
                    </a:lnTo>
                    <a:lnTo>
                      <a:pt x="1674" y="877"/>
                    </a:lnTo>
                    <a:lnTo>
                      <a:pt x="1893" y="917"/>
                    </a:lnTo>
                    <a:lnTo>
                      <a:pt x="2092" y="957"/>
                    </a:lnTo>
                    <a:lnTo>
                      <a:pt x="2272" y="1016"/>
                    </a:lnTo>
                    <a:lnTo>
                      <a:pt x="2451" y="1076"/>
                    </a:lnTo>
                    <a:lnTo>
                      <a:pt x="2790" y="1255"/>
                    </a:lnTo>
                    <a:lnTo>
                      <a:pt x="3089" y="1435"/>
                    </a:lnTo>
                    <a:lnTo>
                      <a:pt x="3347" y="1654"/>
                    </a:lnTo>
                    <a:lnTo>
                      <a:pt x="3587" y="1893"/>
                    </a:lnTo>
                    <a:lnTo>
                      <a:pt x="3786" y="2132"/>
                    </a:lnTo>
                    <a:lnTo>
                      <a:pt x="3965" y="2371"/>
                    </a:lnTo>
                    <a:lnTo>
                      <a:pt x="4104" y="2590"/>
                    </a:lnTo>
                    <a:lnTo>
                      <a:pt x="4224" y="2809"/>
                    </a:lnTo>
                    <a:lnTo>
                      <a:pt x="4304" y="3008"/>
                    </a:lnTo>
                    <a:lnTo>
                      <a:pt x="4423" y="3287"/>
                    </a:lnTo>
                    <a:lnTo>
                      <a:pt x="4463" y="3407"/>
                    </a:lnTo>
                    <a:lnTo>
                      <a:pt x="4463" y="3407"/>
                    </a:lnTo>
                    <a:lnTo>
                      <a:pt x="4523" y="3327"/>
                    </a:lnTo>
                    <a:lnTo>
                      <a:pt x="4603" y="3208"/>
                    </a:lnTo>
                    <a:lnTo>
                      <a:pt x="4662" y="3068"/>
                    </a:lnTo>
                    <a:lnTo>
                      <a:pt x="4722" y="2909"/>
                    </a:lnTo>
                    <a:lnTo>
                      <a:pt x="4782" y="2730"/>
                    </a:lnTo>
                    <a:lnTo>
                      <a:pt x="4822" y="2550"/>
                    </a:lnTo>
                    <a:lnTo>
                      <a:pt x="4842" y="2351"/>
                    </a:lnTo>
                    <a:lnTo>
                      <a:pt x="4842" y="2132"/>
                    </a:lnTo>
                    <a:lnTo>
                      <a:pt x="4802" y="1913"/>
                    </a:lnTo>
                    <a:lnTo>
                      <a:pt x="4762" y="1674"/>
                    </a:lnTo>
                    <a:lnTo>
                      <a:pt x="4662" y="1455"/>
                    </a:lnTo>
                    <a:lnTo>
                      <a:pt x="4543" y="1216"/>
                    </a:lnTo>
                    <a:lnTo>
                      <a:pt x="4383" y="996"/>
                    </a:lnTo>
                    <a:lnTo>
                      <a:pt x="4184" y="777"/>
                    </a:lnTo>
                    <a:lnTo>
                      <a:pt x="3925" y="558"/>
                    </a:lnTo>
                    <a:lnTo>
                      <a:pt x="3626" y="359"/>
                    </a:lnTo>
                    <a:lnTo>
                      <a:pt x="3626" y="359"/>
                    </a:lnTo>
                    <a:lnTo>
                      <a:pt x="3487" y="259"/>
                    </a:lnTo>
                    <a:lnTo>
                      <a:pt x="3328" y="200"/>
                    </a:lnTo>
                    <a:lnTo>
                      <a:pt x="3029" y="80"/>
                    </a:lnTo>
                    <a:lnTo>
                      <a:pt x="2710" y="20"/>
                    </a:lnTo>
                    <a:lnTo>
                      <a:pt x="241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47"/>
              <p:cNvSpPr/>
              <p:nvPr/>
            </p:nvSpPr>
            <p:spPr>
              <a:xfrm>
                <a:off x="5576975" y="4206900"/>
                <a:ext cx="787425" cy="984625"/>
              </a:xfrm>
              <a:custGeom>
                <a:rect b="b" l="l" r="r" t="t"/>
                <a:pathLst>
                  <a:path extrusionOk="0" h="39385" w="31497">
                    <a:moveTo>
                      <a:pt x="1" y="0"/>
                    </a:moveTo>
                    <a:lnTo>
                      <a:pt x="61" y="618"/>
                    </a:lnTo>
                    <a:lnTo>
                      <a:pt x="120" y="897"/>
                    </a:lnTo>
                    <a:lnTo>
                      <a:pt x="200" y="1195"/>
                    </a:lnTo>
                    <a:lnTo>
                      <a:pt x="4443" y="39384"/>
                    </a:lnTo>
                    <a:lnTo>
                      <a:pt x="27074" y="39384"/>
                    </a:lnTo>
                    <a:lnTo>
                      <a:pt x="31357" y="857"/>
                    </a:lnTo>
                    <a:lnTo>
                      <a:pt x="31436" y="438"/>
                    </a:lnTo>
                    <a:lnTo>
                      <a:pt x="31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47"/>
              <p:cNvSpPr/>
              <p:nvPr/>
            </p:nvSpPr>
            <p:spPr>
              <a:xfrm>
                <a:off x="5576975" y="4208375"/>
                <a:ext cx="232600" cy="983150"/>
              </a:xfrm>
              <a:custGeom>
                <a:rect b="b" l="l" r="r" t="t"/>
                <a:pathLst>
                  <a:path extrusionOk="0" h="39326" w="9304">
                    <a:moveTo>
                      <a:pt x="1" y="1"/>
                    </a:moveTo>
                    <a:lnTo>
                      <a:pt x="4443" y="39325"/>
                    </a:lnTo>
                    <a:lnTo>
                      <a:pt x="9304" y="39325"/>
                    </a:lnTo>
                    <a:lnTo>
                      <a:pt x="58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47"/>
              <p:cNvSpPr/>
              <p:nvPr/>
            </p:nvSpPr>
            <p:spPr>
              <a:xfrm>
                <a:off x="6132275" y="4208375"/>
                <a:ext cx="232600" cy="983150"/>
              </a:xfrm>
              <a:custGeom>
                <a:rect b="b" l="l" r="r" t="t"/>
                <a:pathLst>
                  <a:path extrusionOk="0" h="39326" w="9304">
                    <a:moveTo>
                      <a:pt x="3447" y="1"/>
                    </a:moveTo>
                    <a:lnTo>
                      <a:pt x="1" y="39325"/>
                    </a:lnTo>
                    <a:lnTo>
                      <a:pt x="4862" y="39325"/>
                    </a:lnTo>
                    <a:lnTo>
                      <a:pt x="93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47"/>
              <p:cNvSpPr/>
              <p:nvPr/>
            </p:nvSpPr>
            <p:spPr>
              <a:xfrm>
                <a:off x="5881275" y="4206900"/>
                <a:ext cx="186800" cy="984625"/>
              </a:xfrm>
              <a:custGeom>
                <a:rect b="b" l="l" r="r" t="t"/>
                <a:pathLst>
                  <a:path extrusionOk="0" h="39385" w="7472">
                    <a:moveTo>
                      <a:pt x="1" y="0"/>
                    </a:moveTo>
                    <a:lnTo>
                      <a:pt x="1415" y="39384"/>
                    </a:lnTo>
                    <a:lnTo>
                      <a:pt x="6057" y="39384"/>
                    </a:lnTo>
                    <a:lnTo>
                      <a:pt x="7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47"/>
              <p:cNvSpPr/>
              <p:nvPr/>
            </p:nvSpPr>
            <p:spPr>
              <a:xfrm>
                <a:off x="5527175" y="4147125"/>
                <a:ext cx="887025" cy="69750"/>
              </a:xfrm>
              <a:custGeom>
                <a:rect b="b" l="l" r="r" t="t"/>
                <a:pathLst>
                  <a:path extrusionOk="0" h="2790" w="35481">
                    <a:moveTo>
                      <a:pt x="1256" y="1"/>
                    </a:moveTo>
                    <a:lnTo>
                      <a:pt x="1116" y="21"/>
                    </a:lnTo>
                    <a:lnTo>
                      <a:pt x="977" y="60"/>
                    </a:lnTo>
                    <a:lnTo>
                      <a:pt x="837" y="100"/>
                    </a:lnTo>
                    <a:lnTo>
                      <a:pt x="718" y="160"/>
                    </a:lnTo>
                    <a:lnTo>
                      <a:pt x="618" y="240"/>
                    </a:lnTo>
                    <a:lnTo>
                      <a:pt x="499" y="319"/>
                    </a:lnTo>
                    <a:lnTo>
                      <a:pt x="399" y="399"/>
                    </a:lnTo>
                    <a:lnTo>
                      <a:pt x="320" y="499"/>
                    </a:lnTo>
                    <a:lnTo>
                      <a:pt x="240" y="618"/>
                    </a:lnTo>
                    <a:lnTo>
                      <a:pt x="160" y="718"/>
                    </a:lnTo>
                    <a:lnTo>
                      <a:pt x="100" y="857"/>
                    </a:lnTo>
                    <a:lnTo>
                      <a:pt x="61" y="977"/>
                    </a:lnTo>
                    <a:lnTo>
                      <a:pt x="21" y="1116"/>
                    </a:lnTo>
                    <a:lnTo>
                      <a:pt x="1" y="1256"/>
                    </a:lnTo>
                    <a:lnTo>
                      <a:pt x="1" y="1395"/>
                    </a:lnTo>
                    <a:lnTo>
                      <a:pt x="1" y="1535"/>
                    </a:lnTo>
                    <a:lnTo>
                      <a:pt x="21" y="1674"/>
                    </a:lnTo>
                    <a:lnTo>
                      <a:pt x="61" y="1814"/>
                    </a:lnTo>
                    <a:lnTo>
                      <a:pt x="100" y="1933"/>
                    </a:lnTo>
                    <a:lnTo>
                      <a:pt x="160" y="2053"/>
                    </a:lnTo>
                    <a:lnTo>
                      <a:pt x="240" y="2172"/>
                    </a:lnTo>
                    <a:lnTo>
                      <a:pt x="320" y="2292"/>
                    </a:lnTo>
                    <a:lnTo>
                      <a:pt x="399" y="2371"/>
                    </a:lnTo>
                    <a:lnTo>
                      <a:pt x="499" y="2471"/>
                    </a:lnTo>
                    <a:lnTo>
                      <a:pt x="618" y="2551"/>
                    </a:lnTo>
                    <a:lnTo>
                      <a:pt x="718" y="2630"/>
                    </a:lnTo>
                    <a:lnTo>
                      <a:pt x="837" y="2690"/>
                    </a:lnTo>
                    <a:lnTo>
                      <a:pt x="977" y="2730"/>
                    </a:lnTo>
                    <a:lnTo>
                      <a:pt x="1116" y="2770"/>
                    </a:lnTo>
                    <a:lnTo>
                      <a:pt x="1256" y="2790"/>
                    </a:lnTo>
                    <a:lnTo>
                      <a:pt x="34225" y="2790"/>
                    </a:lnTo>
                    <a:lnTo>
                      <a:pt x="34365" y="2770"/>
                    </a:lnTo>
                    <a:lnTo>
                      <a:pt x="34484" y="2730"/>
                    </a:lnTo>
                    <a:lnTo>
                      <a:pt x="34624" y="2690"/>
                    </a:lnTo>
                    <a:lnTo>
                      <a:pt x="34743" y="2630"/>
                    </a:lnTo>
                    <a:lnTo>
                      <a:pt x="34863" y="2551"/>
                    </a:lnTo>
                    <a:lnTo>
                      <a:pt x="34962" y="2471"/>
                    </a:lnTo>
                    <a:lnTo>
                      <a:pt x="35062" y="2371"/>
                    </a:lnTo>
                    <a:lnTo>
                      <a:pt x="35161" y="2292"/>
                    </a:lnTo>
                    <a:lnTo>
                      <a:pt x="35241" y="2172"/>
                    </a:lnTo>
                    <a:lnTo>
                      <a:pt x="35301" y="2053"/>
                    </a:lnTo>
                    <a:lnTo>
                      <a:pt x="35361" y="1933"/>
                    </a:lnTo>
                    <a:lnTo>
                      <a:pt x="35400" y="1814"/>
                    </a:lnTo>
                    <a:lnTo>
                      <a:pt x="35440" y="1674"/>
                    </a:lnTo>
                    <a:lnTo>
                      <a:pt x="35460" y="1535"/>
                    </a:lnTo>
                    <a:lnTo>
                      <a:pt x="35480" y="1395"/>
                    </a:lnTo>
                    <a:lnTo>
                      <a:pt x="35460" y="1256"/>
                    </a:lnTo>
                    <a:lnTo>
                      <a:pt x="35440" y="1116"/>
                    </a:lnTo>
                    <a:lnTo>
                      <a:pt x="35400" y="977"/>
                    </a:lnTo>
                    <a:lnTo>
                      <a:pt x="35361" y="857"/>
                    </a:lnTo>
                    <a:lnTo>
                      <a:pt x="35301" y="718"/>
                    </a:lnTo>
                    <a:lnTo>
                      <a:pt x="35241" y="618"/>
                    </a:lnTo>
                    <a:lnTo>
                      <a:pt x="35161" y="499"/>
                    </a:lnTo>
                    <a:lnTo>
                      <a:pt x="35062" y="399"/>
                    </a:lnTo>
                    <a:lnTo>
                      <a:pt x="34962" y="319"/>
                    </a:lnTo>
                    <a:lnTo>
                      <a:pt x="34863" y="240"/>
                    </a:lnTo>
                    <a:lnTo>
                      <a:pt x="34743" y="160"/>
                    </a:lnTo>
                    <a:lnTo>
                      <a:pt x="34624" y="100"/>
                    </a:lnTo>
                    <a:lnTo>
                      <a:pt x="34484" y="60"/>
                    </a:lnTo>
                    <a:lnTo>
                      <a:pt x="34365" y="21"/>
                    </a:lnTo>
                    <a:lnTo>
                      <a:pt x="342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10" name="Google Shape;10310;p47"/>
          <p:cNvGrpSpPr/>
          <p:nvPr/>
        </p:nvGrpSpPr>
        <p:grpSpPr>
          <a:xfrm>
            <a:off x="3894702" y="4231406"/>
            <a:ext cx="1117321" cy="307044"/>
            <a:chOff x="3865050" y="4666150"/>
            <a:chExt cx="2922628" cy="803150"/>
          </a:xfrm>
        </p:grpSpPr>
        <p:grpSp>
          <p:nvGrpSpPr>
            <p:cNvPr id="10311" name="Google Shape;10311;p47"/>
            <p:cNvGrpSpPr/>
            <p:nvPr/>
          </p:nvGrpSpPr>
          <p:grpSpPr>
            <a:xfrm>
              <a:off x="5307253" y="4666150"/>
              <a:ext cx="1480425" cy="803150"/>
              <a:chOff x="0" y="4340350"/>
              <a:chExt cx="1480425" cy="803150"/>
            </a:xfrm>
          </p:grpSpPr>
          <p:sp>
            <p:nvSpPr>
              <p:cNvPr id="10312" name="Google Shape;10312;p47"/>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47"/>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47"/>
            <p:cNvGrpSpPr/>
            <p:nvPr/>
          </p:nvGrpSpPr>
          <p:grpSpPr>
            <a:xfrm flipH="1">
              <a:off x="3865050" y="4666150"/>
              <a:ext cx="1480425" cy="803150"/>
              <a:chOff x="0" y="4340350"/>
              <a:chExt cx="1480425" cy="803150"/>
            </a:xfrm>
          </p:grpSpPr>
          <p:sp>
            <p:nvSpPr>
              <p:cNvPr id="10315" name="Google Shape;10315;p47"/>
              <p:cNvSpPr/>
              <p:nvPr/>
            </p:nvSpPr>
            <p:spPr>
              <a:xfrm>
                <a:off x="0" y="4340350"/>
                <a:ext cx="1480425" cy="803150"/>
              </a:xfrm>
              <a:custGeom>
                <a:rect b="b" l="l" r="r" t="t"/>
                <a:pathLst>
                  <a:path extrusionOk="0" h="32126" w="59217">
                    <a:moveTo>
                      <a:pt x="1" y="1"/>
                    </a:moveTo>
                    <a:lnTo>
                      <a:pt x="1" y="32126"/>
                    </a:lnTo>
                    <a:lnTo>
                      <a:pt x="59216" y="32126"/>
                    </a:lnTo>
                    <a:lnTo>
                      <a:pt x="59161" y="31775"/>
                    </a:lnTo>
                    <a:lnTo>
                      <a:pt x="59105" y="31443"/>
                    </a:lnTo>
                    <a:lnTo>
                      <a:pt x="59032" y="31130"/>
                    </a:lnTo>
                    <a:lnTo>
                      <a:pt x="58958" y="30835"/>
                    </a:lnTo>
                    <a:lnTo>
                      <a:pt x="58866" y="30540"/>
                    </a:lnTo>
                    <a:lnTo>
                      <a:pt x="58792" y="30263"/>
                    </a:lnTo>
                    <a:lnTo>
                      <a:pt x="58681" y="30005"/>
                    </a:lnTo>
                    <a:lnTo>
                      <a:pt x="58571" y="29765"/>
                    </a:lnTo>
                    <a:lnTo>
                      <a:pt x="58460" y="29544"/>
                    </a:lnTo>
                    <a:lnTo>
                      <a:pt x="58349" y="29322"/>
                    </a:lnTo>
                    <a:lnTo>
                      <a:pt x="58220" y="29120"/>
                    </a:lnTo>
                    <a:lnTo>
                      <a:pt x="58091" y="28935"/>
                    </a:lnTo>
                    <a:lnTo>
                      <a:pt x="57962" y="28751"/>
                    </a:lnTo>
                    <a:lnTo>
                      <a:pt x="57814" y="28585"/>
                    </a:lnTo>
                    <a:lnTo>
                      <a:pt x="57667" y="28437"/>
                    </a:lnTo>
                    <a:lnTo>
                      <a:pt x="57519" y="28290"/>
                    </a:lnTo>
                    <a:lnTo>
                      <a:pt x="57206" y="28032"/>
                    </a:lnTo>
                    <a:lnTo>
                      <a:pt x="56892" y="27829"/>
                    </a:lnTo>
                    <a:lnTo>
                      <a:pt x="56542" y="27644"/>
                    </a:lnTo>
                    <a:lnTo>
                      <a:pt x="56192" y="27515"/>
                    </a:lnTo>
                    <a:lnTo>
                      <a:pt x="55841" y="27405"/>
                    </a:lnTo>
                    <a:lnTo>
                      <a:pt x="55491" y="27331"/>
                    </a:lnTo>
                    <a:lnTo>
                      <a:pt x="55122" y="27294"/>
                    </a:lnTo>
                    <a:lnTo>
                      <a:pt x="54753" y="27275"/>
                    </a:lnTo>
                    <a:lnTo>
                      <a:pt x="54403" y="27275"/>
                    </a:lnTo>
                    <a:lnTo>
                      <a:pt x="54052" y="27294"/>
                    </a:lnTo>
                    <a:lnTo>
                      <a:pt x="53702" y="27331"/>
                    </a:lnTo>
                    <a:lnTo>
                      <a:pt x="53370" y="27386"/>
                    </a:lnTo>
                    <a:lnTo>
                      <a:pt x="53038" y="27441"/>
                    </a:lnTo>
                    <a:lnTo>
                      <a:pt x="52743" y="27515"/>
                    </a:lnTo>
                    <a:lnTo>
                      <a:pt x="52171" y="27681"/>
                    </a:lnTo>
                    <a:lnTo>
                      <a:pt x="51710" y="27847"/>
                    </a:lnTo>
                    <a:lnTo>
                      <a:pt x="51342" y="27995"/>
                    </a:lnTo>
                    <a:lnTo>
                      <a:pt x="51028" y="28124"/>
                    </a:lnTo>
                    <a:lnTo>
                      <a:pt x="50991" y="27718"/>
                    </a:lnTo>
                    <a:lnTo>
                      <a:pt x="50936" y="27220"/>
                    </a:lnTo>
                    <a:lnTo>
                      <a:pt x="50844" y="26593"/>
                    </a:lnTo>
                    <a:lnTo>
                      <a:pt x="50715" y="25855"/>
                    </a:lnTo>
                    <a:lnTo>
                      <a:pt x="50549" y="25026"/>
                    </a:lnTo>
                    <a:lnTo>
                      <a:pt x="50327" y="24159"/>
                    </a:lnTo>
                    <a:lnTo>
                      <a:pt x="50198" y="23698"/>
                    </a:lnTo>
                    <a:lnTo>
                      <a:pt x="50051" y="23255"/>
                    </a:lnTo>
                    <a:lnTo>
                      <a:pt x="49885" y="22794"/>
                    </a:lnTo>
                    <a:lnTo>
                      <a:pt x="49719" y="22352"/>
                    </a:lnTo>
                    <a:lnTo>
                      <a:pt x="49516" y="21909"/>
                    </a:lnTo>
                    <a:lnTo>
                      <a:pt x="49313" y="21466"/>
                    </a:lnTo>
                    <a:lnTo>
                      <a:pt x="49092" y="21061"/>
                    </a:lnTo>
                    <a:lnTo>
                      <a:pt x="48834" y="20673"/>
                    </a:lnTo>
                    <a:lnTo>
                      <a:pt x="48575" y="20286"/>
                    </a:lnTo>
                    <a:lnTo>
                      <a:pt x="48280" y="19954"/>
                    </a:lnTo>
                    <a:lnTo>
                      <a:pt x="47985" y="19641"/>
                    </a:lnTo>
                    <a:lnTo>
                      <a:pt x="47653" y="19346"/>
                    </a:lnTo>
                    <a:lnTo>
                      <a:pt x="47487" y="19217"/>
                    </a:lnTo>
                    <a:lnTo>
                      <a:pt x="47303" y="19106"/>
                    </a:lnTo>
                    <a:lnTo>
                      <a:pt x="47118" y="18995"/>
                    </a:lnTo>
                    <a:lnTo>
                      <a:pt x="46934" y="18903"/>
                    </a:lnTo>
                    <a:lnTo>
                      <a:pt x="46750" y="18811"/>
                    </a:lnTo>
                    <a:lnTo>
                      <a:pt x="46547" y="18737"/>
                    </a:lnTo>
                    <a:lnTo>
                      <a:pt x="46344" y="18682"/>
                    </a:lnTo>
                    <a:lnTo>
                      <a:pt x="46123" y="18626"/>
                    </a:lnTo>
                    <a:lnTo>
                      <a:pt x="45901" y="18590"/>
                    </a:lnTo>
                    <a:lnTo>
                      <a:pt x="45680" y="18571"/>
                    </a:lnTo>
                    <a:lnTo>
                      <a:pt x="45219" y="18571"/>
                    </a:lnTo>
                    <a:lnTo>
                      <a:pt x="44740" y="18626"/>
                    </a:lnTo>
                    <a:lnTo>
                      <a:pt x="44297" y="18700"/>
                    </a:lnTo>
                    <a:lnTo>
                      <a:pt x="43854" y="18829"/>
                    </a:lnTo>
                    <a:lnTo>
                      <a:pt x="43430" y="18977"/>
                    </a:lnTo>
                    <a:lnTo>
                      <a:pt x="43024" y="19180"/>
                    </a:lnTo>
                    <a:lnTo>
                      <a:pt x="42637" y="19383"/>
                    </a:lnTo>
                    <a:lnTo>
                      <a:pt x="42250" y="19641"/>
                    </a:lnTo>
                    <a:lnTo>
                      <a:pt x="41900" y="19899"/>
                    </a:lnTo>
                    <a:lnTo>
                      <a:pt x="41549" y="20194"/>
                    </a:lnTo>
                    <a:lnTo>
                      <a:pt x="41217" y="20489"/>
                    </a:lnTo>
                    <a:lnTo>
                      <a:pt x="40904" y="20821"/>
                    </a:lnTo>
                    <a:lnTo>
                      <a:pt x="40609" y="21153"/>
                    </a:lnTo>
                    <a:lnTo>
                      <a:pt x="40332" y="21485"/>
                    </a:lnTo>
                    <a:lnTo>
                      <a:pt x="40074" y="21835"/>
                    </a:lnTo>
                    <a:lnTo>
                      <a:pt x="39816" y="22204"/>
                    </a:lnTo>
                    <a:lnTo>
                      <a:pt x="39576" y="22554"/>
                    </a:lnTo>
                    <a:lnTo>
                      <a:pt x="39373" y="22905"/>
                    </a:lnTo>
                    <a:lnTo>
                      <a:pt x="39152" y="23255"/>
                    </a:lnTo>
                    <a:lnTo>
                      <a:pt x="38801" y="23956"/>
                    </a:lnTo>
                    <a:lnTo>
                      <a:pt x="38488" y="24583"/>
                    </a:lnTo>
                    <a:lnTo>
                      <a:pt x="38230" y="25155"/>
                    </a:lnTo>
                    <a:lnTo>
                      <a:pt x="38045" y="25634"/>
                    </a:lnTo>
                    <a:lnTo>
                      <a:pt x="37898" y="26003"/>
                    </a:lnTo>
                    <a:lnTo>
                      <a:pt x="37806" y="26335"/>
                    </a:lnTo>
                    <a:lnTo>
                      <a:pt x="37584" y="26003"/>
                    </a:lnTo>
                    <a:lnTo>
                      <a:pt x="37381" y="25726"/>
                    </a:lnTo>
                    <a:lnTo>
                      <a:pt x="37160" y="25468"/>
                    </a:lnTo>
                    <a:lnTo>
                      <a:pt x="36976" y="25247"/>
                    </a:lnTo>
                    <a:lnTo>
                      <a:pt x="36773" y="25062"/>
                    </a:lnTo>
                    <a:lnTo>
                      <a:pt x="36570" y="24897"/>
                    </a:lnTo>
                    <a:lnTo>
                      <a:pt x="36386" y="24749"/>
                    </a:lnTo>
                    <a:lnTo>
                      <a:pt x="36201" y="24638"/>
                    </a:lnTo>
                    <a:lnTo>
                      <a:pt x="36035" y="24546"/>
                    </a:lnTo>
                    <a:lnTo>
                      <a:pt x="35851" y="24472"/>
                    </a:lnTo>
                    <a:lnTo>
                      <a:pt x="35685" y="24435"/>
                    </a:lnTo>
                    <a:lnTo>
                      <a:pt x="35519" y="24399"/>
                    </a:lnTo>
                    <a:lnTo>
                      <a:pt x="35371" y="24380"/>
                    </a:lnTo>
                    <a:lnTo>
                      <a:pt x="35224" y="24380"/>
                    </a:lnTo>
                    <a:lnTo>
                      <a:pt x="35076" y="24399"/>
                    </a:lnTo>
                    <a:lnTo>
                      <a:pt x="34947" y="24417"/>
                    </a:lnTo>
                    <a:lnTo>
                      <a:pt x="34818" y="24454"/>
                    </a:lnTo>
                    <a:lnTo>
                      <a:pt x="34689" y="24509"/>
                    </a:lnTo>
                    <a:lnTo>
                      <a:pt x="34468" y="24620"/>
                    </a:lnTo>
                    <a:lnTo>
                      <a:pt x="34265" y="24749"/>
                    </a:lnTo>
                    <a:lnTo>
                      <a:pt x="34099" y="24897"/>
                    </a:lnTo>
                    <a:lnTo>
                      <a:pt x="33970" y="25007"/>
                    </a:lnTo>
                    <a:lnTo>
                      <a:pt x="33878" y="25118"/>
                    </a:lnTo>
                    <a:lnTo>
                      <a:pt x="33804" y="25228"/>
                    </a:lnTo>
                    <a:lnTo>
                      <a:pt x="33712" y="24694"/>
                    </a:lnTo>
                    <a:lnTo>
                      <a:pt x="33601" y="24214"/>
                    </a:lnTo>
                    <a:lnTo>
                      <a:pt x="33472" y="23808"/>
                    </a:lnTo>
                    <a:lnTo>
                      <a:pt x="33324" y="23440"/>
                    </a:lnTo>
                    <a:lnTo>
                      <a:pt x="33158" y="23126"/>
                    </a:lnTo>
                    <a:lnTo>
                      <a:pt x="32974" y="22868"/>
                    </a:lnTo>
                    <a:lnTo>
                      <a:pt x="32789" y="22647"/>
                    </a:lnTo>
                    <a:lnTo>
                      <a:pt x="32587" y="22462"/>
                    </a:lnTo>
                    <a:lnTo>
                      <a:pt x="32384" y="22333"/>
                    </a:lnTo>
                    <a:lnTo>
                      <a:pt x="32162" y="22222"/>
                    </a:lnTo>
                    <a:lnTo>
                      <a:pt x="31941" y="22167"/>
                    </a:lnTo>
                    <a:lnTo>
                      <a:pt x="31720" y="22130"/>
                    </a:lnTo>
                    <a:lnTo>
                      <a:pt x="31499" y="22112"/>
                    </a:lnTo>
                    <a:lnTo>
                      <a:pt x="31259" y="22130"/>
                    </a:lnTo>
                    <a:lnTo>
                      <a:pt x="31019" y="22167"/>
                    </a:lnTo>
                    <a:lnTo>
                      <a:pt x="30798" y="22222"/>
                    </a:lnTo>
                    <a:lnTo>
                      <a:pt x="30558" y="22296"/>
                    </a:lnTo>
                    <a:lnTo>
                      <a:pt x="30337" y="22388"/>
                    </a:lnTo>
                    <a:lnTo>
                      <a:pt x="30115" y="22499"/>
                    </a:lnTo>
                    <a:lnTo>
                      <a:pt x="29913" y="22610"/>
                    </a:lnTo>
                    <a:lnTo>
                      <a:pt x="29507" y="22850"/>
                    </a:lnTo>
                    <a:lnTo>
                      <a:pt x="29157" y="23108"/>
                    </a:lnTo>
                    <a:lnTo>
                      <a:pt x="28880" y="23329"/>
                    </a:lnTo>
                    <a:lnTo>
                      <a:pt x="28640" y="23513"/>
                    </a:lnTo>
                    <a:lnTo>
                      <a:pt x="28456" y="23698"/>
                    </a:lnTo>
                    <a:lnTo>
                      <a:pt x="28493" y="23274"/>
                    </a:lnTo>
                    <a:lnTo>
                      <a:pt x="28530" y="22776"/>
                    </a:lnTo>
                    <a:lnTo>
                      <a:pt x="28548" y="22149"/>
                    </a:lnTo>
                    <a:lnTo>
                      <a:pt x="28566" y="21393"/>
                    </a:lnTo>
                    <a:lnTo>
                      <a:pt x="28548" y="20563"/>
                    </a:lnTo>
                    <a:lnTo>
                      <a:pt x="28493" y="19659"/>
                    </a:lnTo>
                    <a:lnTo>
                      <a:pt x="28456" y="19198"/>
                    </a:lnTo>
                    <a:lnTo>
                      <a:pt x="28400" y="18737"/>
                    </a:lnTo>
                    <a:lnTo>
                      <a:pt x="28327" y="18294"/>
                    </a:lnTo>
                    <a:lnTo>
                      <a:pt x="28253" y="17833"/>
                    </a:lnTo>
                    <a:lnTo>
                      <a:pt x="28142" y="17391"/>
                    </a:lnTo>
                    <a:lnTo>
                      <a:pt x="28032" y="16948"/>
                    </a:lnTo>
                    <a:lnTo>
                      <a:pt x="27884" y="16524"/>
                    </a:lnTo>
                    <a:lnTo>
                      <a:pt x="27737" y="16118"/>
                    </a:lnTo>
                    <a:lnTo>
                      <a:pt x="27552" y="15750"/>
                    </a:lnTo>
                    <a:lnTo>
                      <a:pt x="27349" y="15399"/>
                    </a:lnTo>
                    <a:lnTo>
                      <a:pt x="27110" y="15086"/>
                    </a:lnTo>
                    <a:lnTo>
                      <a:pt x="26980" y="14938"/>
                    </a:lnTo>
                    <a:lnTo>
                      <a:pt x="26851" y="14791"/>
                    </a:lnTo>
                    <a:lnTo>
                      <a:pt x="26722" y="14662"/>
                    </a:lnTo>
                    <a:lnTo>
                      <a:pt x="26575" y="14551"/>
                    </a:lnTo>
                    <a:lnTo>
                      <a:pt x="26427" y="14440"/>
                    </a:lnTo>
                    <a:lnTo>
                      <a:pt x="26261" y="14330"/>
                    </a:lnTo>
                    <a:lnTo>
                      <a:pt x="26095" y="14256"/>
                    </a:lnTo>
                    <a:lnTo>
                      <a:pt x="25929" y="14182"/>
                    </a:lnTo>
                    <a:lnTo>
                      <a:pt x="25745" y="14108"/>
                    </a:lnTo>
                    <a:lnTo>
                      <a:pt x="25560" y="14071"/>
                    </a:lnTo>
                    <a:lnTo>
                      <a:pt x="25358" y="14034"/>
                    </a:lnTo>
                    <a:lnTo>
                      <a:pt x="25155" y="13998"/>
                    </a:lnTo>
                    <a:lnTo>
                      <a:pt x="24712" y="13998"/>
                    </a:lnTo>
                    <a:lnTo>
                      <a:pt x="24491" y="14016"/>
                    </a:lnTo>
                    <a:lnTo>
                      <a:pt x="24270" y="14053"/>
                    </a:lnTo>
                    <a:lnTo>
                      <a:pt x="24048" y="14090"/>
                    </a:lnTo>
                    <a:lnTo>
                      <a:pt x="23827" y="14164"/>
                    </a:lnTo>
                    <a:lnTo>
                      <a:pt x="23624" y="14219"/>
                    </a:lnTo>
                    <a:lnTo>
                      <a:pt x="23421" y="14311"/>
                    </a:lnTo>
                    <a:lnTo>
                      <a:pt x="23218" y="14403"/>
                    </a:lnTo>
                    <a:lnTo>
                      <a:pt x="23016" y="14496"/>
                    </a:lnTo>
                    <a:lnTo>
                      <a:pt x="22647" y="14735"/>
                    </a:lnTo>
                    <a:lnTo>
                      <a:pt x="22278" y="14993"/>
                    </a:lnTo>
                    <a:lnTo>
                      <a:pt x="21928" y="15307"/>
                    </a:lnTo>
                    <a:lnTo>
                      <a:pt x="21577" y="15639"/>
                    </a:lnTo>
                    <a:lnTo>
                      <a:pt x="21264" y="15989"/>
                    </a:lnTo>
                    <a:lnTo>
                      <a:pt x="20950" y="16377"/>
                    </a:lnTo>
                    <a:lnTo>
                      <a:pt x="20673" y="16782"/>
                    </a:lnTo>
                    <a:lnTo>
                      <a:pt x="20397" y="17188"/>
                    </a:lnTo>
                    <a:lnTo>
                      <a:pt x="20120" y="17612"/>
                    </a:lnTo>
                    <a:lnTo>
                      <a:pt x="19881" y="18055"/>
                    </a:lnTo>
                    <a:lnTo>
                      <a:pt x="19641" y="18497"/>
                    </a:lnTo>
                    <a:lnTo>
                      <a:pt x="19438" y="18958"/>
                    </a:lnTo>
                    <a:lnTo>
                      <a:pt x="19235" y="19401"/>
                    </a:lnTo>
                    <a:lnTo>
                      <a:pt x="19032" y="19844"/>
                    </a:lnTo>
                    <a:lnTo>
                      <a:pt x="18700" y="20710"/>
                    </a:lnTo>
                    <a:lnTo>
                      <a:pt x="18424" y="21503"/>
                    </a:lnTo>
                    <a:lnTo>
                      <a:pt x="18184" y="22222"/>
                    </a:lnTo>
                    <a:lnTo>
                      <a:pt x="18018" y="22831"/>
                    </a:lnTo>
                    <a:lnTo>
                      <a:pt x="17889" y="23292"/>
                    </a:lnTo>
                    <a:lnTo>
                      <a:pt x="17778" y="23698"/>
                    </a:lnTo>
                    <a:lnTo>
                      <a:pt x="17446" y="23145"/>
                    </a:lnTo>
                    <a:lnTo>
                      <a:pt x="17096" y="22647"/>
                    </a:lnTo>
                    <a:lnTo>
                      <a:pt x="16782" y="22222"/>
                    </a:lnTo>
                    <a:lnTo>
                      <a:pt x="16450" y="21872"/>
                    </a:lnTo>
                    <a:lnTo>
                      <a:pt x="16155" y="21577"/>
                    </a:lnTo>
                    <a:lnTo>
                      <a:pt x="15842" y="21337"/>
                    </a:lnTo>
                    <a:lnTo>
                      <a:pt x="15565" y="21153"/>
                    </a:lnTo>
                    <a:lnTo>
                      <a:pt x="15270" y="21005"/>
                    </a:lnTo>
                    <a:lnTo>
                      <a:pt x="15012" y="20913"/>
                    </a:lnTo>
                    <a:lnTo>
                      <a:pt x="14754" y="20876"/>
                    </a:lnTo>
                    <a:lnTo>
                      <a:pt x="14496" y="20876"/>
                    </a:lnTo>
                    <a:lnTo>
                      <a:pt x="14256" y="20895"/>
                    </a:lnTo>
                    <a:lnTo>
                      <a:pt x="14035" y="20968"/>
                    </a:lnTo>
                    <a:lnTo>
                      <a:pt x="13813" y="21061"/>
                    </a:lnTo>
                    <a:lnTo>
                      <a:pt x="13610" y="21171"/>
                    </a:lnTo>
                    <a:lnTo>
                      <a:pt x="13408" y="21300"/>
                    </a:lnTo>
                    <a:lnTo>
                      <a:pt x="13223" y="21466"/>
                    </a:lnTo>
                    <a:lnTo>
                      <a:pt x="13039" y="21632"/>
                    </a:lnTo>
                    <a:lnTo>
                      <a:pt x="12873" y="21817"/>
                    </a:lnTo>
                    <a:lnTo>
                      <a:pt x="12725" y="22020"/>
                    </a:lnTo>
                    <a:lnTo>
                      <a:pt x="12449" y="22407"/>
                    </a:lnTo>
                    <a:lnTo>
                      <a:pt x="12227" y="22794"/>
                    </a:lnTo>
                    <a:lnTo>
                      <a:pt x="12061" y="23145"/>
                    </a:lnTo>
                    <a:lnTo>
                      <a:pt x="11932" y="23440"/>
                    </a:lnTo>
                    <a:lnTo>
                      <a:pt x="11822" y="23698"/>
                    </a:lnTo>
                    <a:lnTo>
                      <a:pt x="11729" y="22757"/>
                    </a:lnTo>
                    <a:lnTo>
                      <a:pt x="11637" y="21854"/>
                    </a:lnTo>
                    <a:lnTo>
                      <a:pt x="11527" y="20968"/>
                    </a:lnTo>
                    <a:lnTo>
                      <a:pt x="11397" y="20102"/>
                    </a:lnTo>
                    <a:lnTo>
                      <a:pt x="11268" y="19253"/>
                    </a:lnTo>
                    <a:lnTo>
                      <a:pt x="11121" y="18442"/>
                    </a:lnTo>
                    <a:lnTo>
                      <a:pt x="10973" y="17649"/>
                    </a:lnTo>
                    <a:lnTo>
                      <a:pt x="10807" y="16874"/>
                    </a:lnTo>
                    <a:lnTo>
                      <a:pt x="10623" y="16118"/>
                    </a:lnTo>
                    <a:lnTo>
                      <a:pt x="10457" y="15399"/>
                    </a:lnTo>
                    <a:lnTo>
                      <a:pt x="10254" y="14680"/>
                    </a:lnTo>
                    <a:lnTo>
                      <a:pt x="10070" y="13998"/>
                    </a:lnTo>
                    <a:lnTo>
                      <a:pt x="9867" y="13334"/>
                    </a:lnTo>
                    <a:lnTo>
                      <a:pt x="9664" y="12688"/>
                    </a:lnTo>
                    <a:lnTo>
                      <a:pt x="9443" y="12061"/>
                    </a:lnTo>
                    <a:lnTo>
                      <a:pt x="9221" y="11471"/>
                    </a:lnTo>
                    <a:lnTo>
                      <a:pt x="9000" y="10881"/>
                    </a:lnTo>
                    <a:lnTo>
                      <a:pt x="8760" y="10309"/>
                    </a:lnTo>
                    <a:lnTo>
                      <a:pt x="8521" y="9775"/>
                    </a:lnTo>
                    <a:lnTo>
                      <a:pt x="8281" y="9240"/>
                    </a:lnTo>
                    <a:lnTo>
                      <a:pt x="8041" y="8723"/>
                    </a:lnTo>
                    <a:lnTo>
                      <a:pt x="7801" y="8244"/>
                    </a:lnTo>
                    <a:lnTo>
                      <a:pt x="7285" y="7322"/>
                    </a:lnTo>
                    <a:lnTo>
                      <a:pt x="6787" y="6455"/>
                    </a:lnTo>
                    <a:lnTo>
                      <a:pt x="6271" y="5662"/>
                    </a:lnTo>
                    <a:lnTo>
                      <a:pt x="5754" y="4943"/>
                    </a:lnTo>
                    <a:lnTo>
                      <a:pt x="5238" y="4261"/>
                    </a:lnTo>
                    <a:lnTo>
                      <a:pt x="4722" y="3652"/>
                    </a:lnTo>
                    <a:lnTo>
                      <a:pt x="4224" y="3117"/>
                    </a:lnTo>
                    <a:lnTo>
                      <a:pt x="3744" y="2619"/>
                    </a:lnTo>
                    <a:lnTo>
                      <a:pt x="3265" y="2177"/>
                    </a:lnTo>
                    <a:lnTo>
                      <a:pt x="2804" y="1771"/>
                    </a:lnTo>
                    <a:lnTo>
                      <a:pt x="2380" y="1421"/>
                    </a:lnTo>
                    <a:lnTo>
                      <a:pt x="1974" y="1125"/>
                    </a:lnTo>
                    <a:lnTo>
                      <a:pt x="1587" y="867"/>
                    </a:lnTo>
                    <a:lnTo>
                      <a:pt x="1236" y="646"/>
                    </a:lnTo>
                    <a:lnTo>
                      <a:pt x="923" y="462"/>
                    </a:lnTo>
                    <a:lnTo>
                      <a:pt x="425" y="203"/>
                    </a:lnTo>
                    <a:lnTo>
                      <a:pt x="111" y="56"/>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47"/>
              <p:cNvSpPr/>
              <p:nvPr/>
            </p:nvSpPr>
            <p:spPr>
              <a:xfrm>
                <a:off x="0" y="4468050"/>
                <a:ext cx="1445825" cy="675450"/>
              </a:xfrm>
              <a:custGeom>
                <a:rect b="b" l="l" r="r" t="t"/>
                <a:pathLst>
                  <a:path extrusionOk="0" h="27018" w="57833">
                    <a:moveTo>
                      <a:pt x="1" y="1"/>
                    </a:moveTo>
                    <a:lnTo>
                      <a:pt x="1" y="27018"/>
                    </a:lnTo>
                    <a:lnTo>
                      <a:pt x="57833" y="27018"/>
                    </a:lnTo>
                    <a:lnTo>
                      <a:pt x="57685" y="26667"/>
                    </a:lnTo>
                    <a:lnTo>
                      <a:pt x="57519" y="26354"/>
                    </a:lnTo>
                    <a:lnTo>
                      <a:pt x="57317" y="26077"/>
                    </a:lnTo>
                    <a:lnTo>
                      <a:pt x="57095" y="25819"/>
                    </a:lnTo>
                    <a:lnTo>
                      <a:pt x="56874" y="25579"/>
                    </a:lnTo>
                    <a:lnTo>
                      <a:pt x="56616" y="25376"/>
                    </a:lnTo>
                    <a:lnTo>
                      <a:pt x="56358" y="25192"/>
                    </a:lnTo>
                    <a:lnTo>
                      <a:pt x="56081" y="25044"/>
                    </a:lnTo>
                    <a:lnTo>
                      <a:pt x="55804" y="24915"/>
                    </a:lnTo>
                    <a:lnTo>
                      <a:pt x="55509" y="24805"/>
                    </a:lnTo>
                    <a:lnTo>
                      <a:pt x="55214" y="24712"/>
                    </a:lnTo>
                    <a:lnTo>
                      <a:pt x="54901" y="24639"/>
                    </a:lnTo>
                    <a:lnTo>
                      <a:pt x="54587" y="24602"/>
                    </a:lnTo>
                    <a:lnTo>
                      <a:pt x="54274" y="24565"/>
                    </a:lnTo>
                    <a:lnTo>
                      <a:pt x="53960" y="24546"/>
                    </a:lnTo>
                    <a:lnTo>
                      <a:pt x="53628" y="24528"/>
                    </a:lnTo>
                    <a:lnTo>
                      <a:pt x="53259" y="24546"/>
                    </a:lnTo>
                    <a:lnTo>
                      <a:pt x="52872" y="24565"/>
                    </a:lnTo>
                    <a:lnTo>
                      <a:pt x="52503" y="24602"/>
                    </a:lnTo>
                    <a:lnTo>
                      <a:pt x="52135" y="24657"/>
                    </a:lnTo>
                    <a:lnTo>
                      <a:pt x="51452" y="24786"/>
                    </a:lnTo>
                    <a:lnTo>
                      <a:pt x="50844" y="24934"/>
                    </a:lnTo>
                    <a:lnTo>
                      <a:pt x="50346" y="25081"/>
                    </a:lnTo>
                    <a:lnTo>
                      <a:pt x="49940" y="25192"/>
                    </a:lnTo>
                    <a:lnTo>
                      <a:pt x="49608" y="25321"/>
                    </a:lnTo>
                    <a:lnTo>
                      <a:pt x="49553" y="24971"/>
                    </a:lnTo>
                    <a:lnTo>
                      <a:pt x="49350" y="24048"/>
                    </a:lnTo>
                    <a:lnTo>
                      <a:pt x="49202" y="23421"/>
                    </a:lnTo>
                    <a:lnTo>
                      <a:pt x="49036" y="22721"/>
                    </a:lnTo>
                    <a:lnTo>
                      <a:pt x="48815" y="21983"/>
                    </a:lnTo>
                    <a:lnTo>
                      <a:pt x="48557" y="21190"/>
                    </a:lnTo>
                    <a:lnTo>
                      <a:pt x="48262" y="20416"/>
                    </a:lnTo>
                    <a:lnTo>
                      <a:pt x="48114" y="20028"/>
                    </a:lnTo>
                    <a:lnTo>
                      <a:pt x="47948" y="19641"/>
                    </a:lnTo>
                    <a:lnTo>
                      <a:pt x="47764" y="19272"/>
                    </a:lnTo>
                    <a:lnTo>
                      <a:pt x="47561" y="18922"/>
                    </a:lnTo>
                    <a:lnTo>
                      <a:pt x="47377" y="18571"/>
                    </a:lnTo>
                    <a:lnTo>
                      <a:pt x="47155" y="18258"/>
                    </a:lnTo>
                    <a:lnTo>
                      <a:pt x="46934" y="17963"/>
                    </a:lnTo>
                    <a:lnTo>
                      <a:pt x="46713" y="17686"/>
                    </a:lnTo>
                    <a:lnTo>
                      <a:pt x="46473" y="17428"/>
                    </a:lnTo>
                    <a:lnTo>
                      <a:pt x="46215" y="17207"/>
                    </a:lnTo>
                    <a:lnTo>
                      <a:pt x="45938" y="17022"/>
                    </a:lnTo>
                    <a:lnTo>
                      <a:pt x="45680" y="16875"/>
                    </a:lnTo>
                    <a:lnTo>
                      <a:pt x="45385" y="16764"/>
                    </a:lnTo>
                    <a:lnTo>
                      <a:pt x="45237" y="16727"/>
                    </a:lnTo>
                    <a:lnTo>
                      <a:pt x="45090" y="16709"/>
                    </a:lnTo>
                    <a:lnTo>
                      <a:pt x="44942" y="16690"/>
                    </a:lnTo>
                    <a:lnTo>
                      <a:pt x="44776" y="16672"/>
                    </a:lnTo>
                    <a:lnTo>
                      <a:pt x="44481" y="16709"/>
                    </a:lnTo>
                    <a:lnTo>
                      <a:pt x="44168" y="16764"/>
                    </a:lnTo>
                    <a:lnTo>
                      <a:pt x="43854" y="16856"/>
                    </a:lnTo>
                    <a:lnTo>
                      <a:pt x="43541" y="16985"/>
                    </a:lnTo>
                    <a:lnTo>
                      <a:pt x="43227" y="17151"/>
                    </a:lnTo>
                    <a:lnTo>
                      <a:pt x="42914" y="17336"/>
                    </a:lnTo>
                    <a:lnTo>
                      <a:pt x="42582" y="17557"/>
                    </a:lnTo>
                    <a:lnTo>
                      <a:pt x="42268" y="17797"/>
                    </a:lnTo>
                    <a:lnTo>
                      <a:pt x="41955" y="18055"/>
                    </a:lnTo>
                    <a:lnTo>
                      <a:pt x="41641" y="18332"/>
                    </a:lnTo>
                    <a:lnTo>
                      <a:pt x="41328" y="18645"/>
                    </a:lnTo>
                    <a:lnTo>
                      <a:pt x="41014" y="18940"/>
                    </a:lnTo>
                    <a:lnTo>
                      <a:pt x="40424" y="19586"/>
                    </a:lnTo>
                    <a:lnTo>
                      <a:pt x="39871" y="20268"/>
                    </a:lnTo>
                    <a:lnTo>
                      <a:pt x="39336" y="20932"/>
                    </a:lnTo>
                    <a:lnTo>
                      <a:pt x="38857" y="21577"/>
                    </a:lnTo>
                    <a:lnTo>
                      <a:pt x="38433" y="22186"/>
                    </a:lnTo>
                    <a:lnTo>
                      <a:pt x="38064" y="22721"/>
                    </a:lnTo>
                    <a:lnTo>
                      <a:pt x="37547" y="23532"/>
                    </a:lnTo>
                    <a:lnTo>
                      <a:pt x="37345" y="23846"/>
                    </a:lnTo>
                    <a:lnTo>
                      <a:pt x="37197" y="23495"/>
                    </a:lnTo>
                    <a:lnTo>
                      <a:pt x="37049" y="23200"/>
                    </a:lnTo>
                    <a:lnTo>
                      <a:pt x="36902" y="22924"/>
                    </a:lnTo>
                    <a:lnTo>
                      <a:pt x="36754" y="22684"/>
                    </a:lnTo>
                    <a:lnTo>
                      <a:pt x="36607" y="22463"/>
                    </a:lnTo>
                    <a:lnTo>
                      <a:pt x="36459" y="22260"/>
                    </a:lnTo>
                    <a:lnTo>
                      <a:pt x="36312" y="22075"/>
                    </a:lnTo>
                    <a:lnTo>
                      <a:pt x="36164" y="21928"/>
                    </a:lnTo>
                    <a:lnTo>
                      <a:pt x="36017" y="21799"/>
                    </a:lnTo>
                    <a:lnTo>
                      <a:pt x="35869" y="21706"/>
                    </a:lnTo>
                    <a:lnTo>
                      <a:pt x="35740" y="21614"/>
                    </a:lnTo>
                    <a:lnTo>
                      <a:pt x="35593" y="21540"/>
                    </a:lnTo>
                    <a:lnTo>
                      <a:pt x="35463" y="21485"/>
                    </a:lnTo>
                    <a:lnTo>
                      <a:pt x="35334" y="21448"/>
                    </a:lnTo>
                    <a:lnTo>
                      <a:pt x="35205" y="21430"/>
                    </a:lnTo>
                    <a:lnTo>
                      <a:pt x="35076" y="21430"/>
                    </a:lnTo>
                    <a:lnTo>
                      <a:pt x="34892" y="21448"/>
                    </a:lnTo>
                    <a:lnTo>
                      <a:pt x="34726" y="21467"/>
                    </a:lnTo>
                    <a:lnTo>
                      <a:pt x="34560" y="21540"/>
                    </a:lnTo>
                    <a:lnTo>
                      <a:pt x="34412" y="21614"/>
                    </a:lnTo>
                    <a:lnTo>
                      <a:pt x="34265" y="21688"/>
                    </a:lnTo>
                    <a:lnTo>
                      <a:pt x="34136" y="21780"/>
                    </a:lnTo>
                    <a:lnTo>
                      <a:pt x="33896" y="22001"/>
                    </a:lnTo>
                    <a:lnTo>
                      <a:pt x="33693" y="22204"/>
                    </a:lnTo>
                    <a:lnTo>
                      <a:pt x="33546" y="22389"/>
                    </a:lnTo>
                    <a:lnTo>
                      <a:pt x="33435" y="22573"/>
                    </a:lnTo>
                    <a:lnTo>
                      <a:pt x="33343" y="22333"/>
                    </a:lnTo>
                    <a:lnTo>
                      <a:pt x="33232" y="22112"/>
                    </a:lnTo>
                    <a:lnTo>
                      <a:pt x="33121" y="21909"/>
                    </a:lnTo>
                    <a:lnTo>
                      <a:pt x="33011" y="21725"/>
                    </a:lnTo>
                    <a:lnTo>
                      <a:pt x="32900" y="21559"/>
                    </a:lnTo>
                    <a:lnTo>
                      <a:pt x="32771" y="21411"/>
                    </a:lnTo>
                    <a:lnTo>
                      <a:pt x="32642" y="21264"/>
                    </a:lnTo>
                    <a:lnTo>
                      <a:pt x="32513" y="21153"/>
                    </a:lnTo>
                    <a:lnTo>
                      <a:pt x="32384" y="21061"/>
                    </a:lnTo>
                    <a:lnTo>
                      <a:pt x="32255" y="20969"/>
                    </a:lnTo>
                    <a:lnTo>
                      <a:pt x="32107" y="20913"/>
                    </a:lnTo>
                    <a:lnTo>
                      <a:pt x="31960" y="20858"/>
                    </a:lnTo>
                    <a:lnTo>
                      <a:pt x="31831" y="20821"/>
                    </a:lnTo>
                    <a:lnTo>
                      <a:pt x="31683" y="20784"/>
                    </a:lnTo>
                    <a:lnTo>
                      <a:pt x="31535" y="20766"/>
                    </a:lnTo>
                    <a:lnTo>
                      <a:pt x="31388" y="20766"/>
                    </a:lnTo>
                    <a:lnTo>
                      <a:pt x="31093" y="20784"/>
                    </a:lnTo>
                    <a:lnTo>
                      <a:pt x="30798" y="20840"/>
                    </a:lnTo>
                    <a:lnTo>
                      <a:pt x="30503" y="20932"/>
                    </a:lnTo>
                    <a:lnTo>
                      <a:pt x="30208" y="21043"/>
                    </a:lnTo>
                    <a:lnTo>
                      <a:pt x="29931" y="21190"/>
                    </a:lnTo>
                    <a:lnTo>
                      <a:pt x="29654" y="21338"/>
                    </a:lnTo>
                    <a:lnTo>
                      <a:pt x="29396" y="21504"/>
                    </a:lnTo>
                    <a:lnTo>
                      <a:pt x="29157" y="21670"/>
                    </a:lnTo>
                    <a:lnTo>
                      <a:pt x="28732" y="22001"/>
                    </a:lnTo>
                    <a:lnTo>
                      <a:pt x="28419" y="22297"/>
                    </a:lnTo>
                    <a:lnTo>
                      <a:pt x="28124" y="22573"/>
                    </a:lnTo>
                    <a:lnTo>
                      <a:pt x="28050" y="22204"/>
                    </a:lnTo>
                    <a:lnTo>
                      <a:pt x="27847" y="21227"/>
                    </a:lnTo>
                    <a:lnTo>
                      <a:pt x="27700" y="20581"/>
                    </a:lnTo>
                    <a:lnTo>
                      <a:pt x="27515" y="19862"/>
                    </a:lnTo>
                    <a:lnTo>
                      <a:pt x="27294" y="19088"/>
                    </a:lnTo>
                    <a:lnTo>
                      <a:pt x="27054" y="18295"/>
                    </a:lnTo>
                    <a:lnTo>
                      <a:pt x="26759" y="17502"/>
                    </a:lnTo>
                    <a:lnTo>
                      <a:pt x="26612" y="17096"/>
                    </a:lnTo>
                    <a:lnTo>
                      <a:pt x="26464" y="16727"/>
                    </a:lnTo>
                    <a:lnTo>
                      <a:pt x="26280" y="16358"/>
                    </a:lnTo>
                    <a:lnTo>
                      <a:pt x="26114" y="15990"/>
                    </a:lnTo>
                    <a:lnTo>
                      <a:pt x="25929" y="15658"/>
                    </a:lnTo>
                    <a:lnTo>
                      <a:pt x="25745" y="15344"/>
                    </a:lnTo>
                    <a:lnTo>
                      <a:pt x="25542" y="15067"/>
                    </a:lnTo>
                    <a:lnTo>
                      <a:pt x="25339" y="14809"/>
                    </a:lnTo>
                    <a:lnTo>
                      <a:pt x="25118" y="14570"/>
                    </a:lnTo>
                    <a:lnTo>
                      <a:pt x="24897" y="14385"/>
                    </a:lnTo>
                    <a:lnTo>
                      <a:pt x="24675" y="14219"/>
                    </a:lnTo>
                    <a:lnTo>
                      <a:pt x="24436" y="14109"/>
                    </a:lnTo>
                    <a:lnTo>
                      <a:pt x="24306" y="14072"/>
                    </a:lnTo>
                    <a:lnTo>
                      <a:pt x="24196" y="14035"/>
                    </a:lnTo>
                    <a:lnTo>
                      <a:pt x="24067" y="14016"/>
                    </a:lnTo>
                    <a:lnTo>
                      <a:pt x="23809" y="14016"/>
                    </a:lnTo>
                    <a:lnTo>
                      <a:pt x="23661" y="14035"/>
                    </a:lnTo>
                    <a:lnTo>
                      <a:pt x="23532" y="14072"/>
                    </a:lnTo>
                    <a:lnTo>
                      <a:pt x="23403" y="14127"/>
                    </a:lnTo>
                    <a:lnTo>
                      <a:pt x="23126" y="14238"/>
                    </a:lnTo>
                    <a:lnTo>
                      <a:pt x="22868" y="14404"/>
                    </a:lnTo>
                    <a:lnTo>
                      <a:pt x="22610" y="14606"/>
                    </a:lnTo>
                    <a:lnTo>
                      <a:pt x="22370" y="14846"/>
                    </a:lnTo>
                    <a:lnTo>
                      <a:pt x="22130" y="15123"/>
                    </a:lnTo>
                    <a:lnTo>
                      <a:pt x="21891" y="15418"/>
                    </a:lnTo>
                    <a:lnTo>
                      <a:pt x="21651" y="15750"/>
                    </a:lnTo>
                    <a:lnTo>
                      <a:pt x="21430" y="16100"/>
                    </a:lnTo>
                    <a:lnTo>
                      <a:pt x="21208" y="16469"/>
                    </a:lnTo>
                    <a:lnTo>
                      <a:pt x="21005" y="16838"/>
                    </a:lnTo>
                    <a:lnTo>
                      <a:pt x="20784" y="17244"/>
                    </a:lnTo>
                    <a:lnTo>
                      <a:pt x="20397" y="18073"/>
                    </a:lnTo>
                    <a:lnTo>
                      <a:pt x="20046" y="18903"/>
                    </a:lnTo>
                    <a:lnTo>
                      <a:pt x="19733" y="19733"/>
                    </a:lnTo>
                    <a:lnTo>
                      <a:pt x="19438" y="20545"/>
                    </a:lnTo>
                    <a:lnTo>
                      <a:pt x="19180" y="21282"/>
                    </a:lnTo>
                    <a:lnTo>
                      <a:pt x="18977" y="21946"/>
                    </a:lnTo>
                    <a:lnTo>
                      <a:pt x="18700" y="22942"/>
                    </a:lnTo>
                    <a:lnTo>
                      <a:pt x="18590" y="23311"/>
                    </a:lnTo>
                    <a:lnTo>
                      <a:pt x="18534" y="23182"/>
                    </a:lnTo>
                    <a:lnTo>
                      <a:pt x="18331" y="22813"/>
                    </a:lnTo>
                    <a:lnTo>
                      <a:pt x="18184" y="22555"/>
                    </a:lnTo>
                    <a:lnTo>
                      <a:pt x="17999" y="22278"/>
                    </a:lnTo>
                    <a:lnTo>
                      <a:pt x="17797" y="21983"/>
                    </a:lnTo>
                    <a:lnTo>
                      <a:pt x="17557" y="21688"/>
                    </a:lnTo>
                    <a:lnTo>
                      <a:pt x="17280" y="21374"/>
                    </a:lnTo>
                    <a:lnTo>
                      <a:pt x="16985" y="21079"/>
                    </a:lnTo>
                    <a:lnTo>
                      <a:pt x="16672" y="20821"/>
                    </a:lnTo>
                    <a:lnTo>
                      <a:pt x="16321" y="20563"/>
                    </a:lnTo>
                    <a:lnTo>
                      <a:pt x="16137" y="20452"/>
                    </a:lnTo>
                    <a:lnTo>
                      <a:pt x="15934" y="20360"/>
                    </a:lnTo>
                    <a:lnTo>
                      <a:pt x="15731" y="20268"/>
                    </a:lnTo>
                    <a:lnTo>
                      <a:pt x="15528" y="20194"/>
                    </a:lnTo>
                    <a:lnTo>
                      <a:pt x="15325" y="20139"/>
                    </a:lnTo>
                    <a:lnTo>
                      <a:pt x="15104" y="20102"/>
                    </a:lnTo>
                    <a:lnTo>
                      <a:pt x="14883" y="20065"/>
                    </a:lnTo>
                    <a:lnTo>
                      <a:pt x="14348" y="20065"/>
                    </a:lnTo>
                    <a:lnTo>
                      <a:pt x="14127" y="20102"/>
                    </a:lnTo>
                    <a:lnTo>
                      <a:pt x="13905" y="20139"/>
                    </a:lnTo>
                    <a:lnTo>
                      <a:pt x="13721" y="20194"/>
                    </a:lnTo>
                    <a:lnTo>
                      <a:pt x="13537" y="20268"/>
                    </a:lnTo>
                    <a:lnTo>
                      <a:pt x="13371" y="20360"/>
                    </a:lnTo>
                    <a:lnTo>
                      <a:pt x="13205" y="20434"/>
                    </a:lnTo>
                    <a:lnTo>
                      <a:pt x="13057" y="20545"/>
                    </a:lnTo>
                    <a:lnTo>
                      <a:pt x="12910" y="20655"/>
                    </a:lnTo>
                    <a:lnTo>
                      <a:pt x="12781" y="20766"/>
                    </a:lnTo>
                    <a:lnTo>
                      <a:pt x="12541" y="21006"/>
                    </a:lnTo>
                    <a:lnTo>
                      <a:pt x="12338" y="21264"/>
                    </a:lnTo>
                    <a:lnTo>
                      <a:pt x="12172" y="21540"/>
                    </a:lnTo>
                    <a:lnTo>
                      <a:pt x="12043" y="21799"/>
                    </a:lnTo>
                    <a:lnTo>
                      <a:pt x="11932" y="22057"/>
                    </a:lnTo>
                    <a:lnTo>
                      <a:pt x="11840" y="22297"/>
                    </a:lnTo>
                    <a:lnTo>
                      <a:pt x="11785" y="22518"/>
                    </a:lnTo>
                    <a:lnTo>
                      <a:pt x="11711" y="22850"/>
                    </a:lnTo>
                    <a:lnTo>
                      <a:pt x="11693" y="22960"/>
                    </a:lnTo>
                    <a:lnTo>
                      <a:pt x="11545" y="22167"/>
                    </a:lnTo>
                    <a:lnTo>
                      <a:pt x="11397" y="21393"/>
                    </a:lnTo>
                    <a:lnTo>
                      <a:pt x="11066" y="19862"/>
                    </a:lnTo>
                    <a:lnTo>
                      <a:pt x="10715" y="18424"/>
                    </a:lnTo>
                    <a:lnTo>
                      <a:pt x="10328" y="17041"/>
                    </a:lnTo>
                    <a:lnTo>
                      <a:pt x="9922" y="15713"/>
                    </a:lnTo>
                    <a:lnTo>
                      <a:pt x="9498" y="14459"/>
                    </a:lnTo>
                    <a:lnTo>
                      <a:pt x="9074" y="13260"/>
                    </a:lnTo>
                    <a:lnTo>
                      <a:pt x="8613" y="12117"/>
                    </a:lnTo>
                    <a:lnTo>
                      <a:pt x="8133" y="11047"/>
                    </a:lnTo>
                    <a:lnTo>
                      <a:pt x="7654" y="10015"/>
                    </a:lnTo>
                    <a:lnTo>
                      <a:pt x="7174" y="9056"/>
                    </a:lnTo>
                    <a:lnTo>
                      <a:pt x="6695" y="8134"/>
                    </a:lnTo>
                    <a:lnTo>
                      <a:pt x="6197" y="7285"/>
                    </a:lnTo>
                    <a:lnTo>
                      <a:pt x="5699" y="6474"/>
                    </a:lnTo>
                    <a:lnTo>
                      <a:pt x="5220" y="5736"/>
                    </a:lnTo>
                    <a:lnTo>
                      <a:pt x="4740" y="5035"/>
                    </a:lnTo>
                    <a:lnTo>
                      <a:pt x="4261" y="4390"/>
                    </a:lnTo>
                    <a:lnTo>
                      <a:pt x="3800" y="3781"/>
                    </a:lnTo>
                    <a:lnTo>
                      <a:pt x="3357" y="3228"/>
                    </a:lnTo>
                    <a:lnTo>
                      <a:pt x="2914" y="2730"/>
                    </a:lnTo>
                    <a:lnTo>
                      <a:pt x="2509" y="2269"/>
                    </a:lnTo>
                    <a:lnTo>
                      <a:pt x="2121" y="1863"/>
                    </a:lnTo>
                    <a:lnTo>
                      <a:pt x="1753" y="1495"/>
                    </a:lnTo>
                    <a:lnTo>
                      <a:pt x="1421" y="1163"/>
                    </a:lnTo>
                    <a:lnTo>
                      <a:pt x="831" y="646"/>
                    </a:lnTo>
                    <a:lnTo>
                      <a:pt x="388" y="277"/>
                    </a:lnTo>
                    <a:lnTo>
                      <a:pt x="93" y="56"/>
                    </a:lnTo>
                    <a:lnTo>
                      <a:pt x="1" y="1"/>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17" name="Google Shape;10317;p47"/>
          <p:cNvGrpSpPr/>
          <p:nvPr/>
        </p:nvGrpSpPr>
        <p:grpSpPr>
          <a:xfrm flipH="1">
            <a:off x="959797" y="3970711"/>
            <a:ext cx="675041" cy="737111"/>
            <a:chOff x="8046975" y="4216947"/>
            <a:chExt cx="618000" cy="674824"/>
          </a:xfrm>
        </p:grpSpPr>
        <p:sp>
          <p:nvSpPr>
            <p:cNvPr id="10318" name="Google Shape;10318;p47"/>
            <p:cNvSpPr/>
            <p:nvPr/>
          </p:nvSpPr>
          <p:spPr>
            <a:xfrm>
              <a:off x="8046975" y="4796071"/>
              <a:ext cx="618000" cy="95700"/>
            </a:xfrm>
            <a:prstGeom prst="ellipse">
              <a:avLst/>
            </a:prstGeom>
            <a:solidFill>
              <a:srgbClr val="000000">
                <a:alpha val="37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9" name="Google Shape;10319;p47"/>
            <p:cNvGrpSpPr/>
            <p:nvPr/>
          </p:nvGrpSpPr>
          <p:grpSpPr>
            <a:xfrm flipH="1">
              <a:off x="8182597" y="4216947"/>
              <a:ext cx="383068" cy="635854"/>
              <a:chOff x="1505975" y="3200950"/>
              <a:chExt cx="568603" cy="943964"/>
            </a:xfrm>
          </p:grpSpPr>
          <p:sp>
            <p:nvSpPr>
              <p:cNvPr id="10320" name="Google Shape;10320;p47"/>
              <p:cNvSpPr/>
              <p:nvPr/>
            </p:nvSpPr>
            <p:spPr>
              <a:xfrm>
                <a:off x="1505975" y="3200950"/>
                <a:ext cx="449971" cy="943964"/>
              </a:xfrm>
              <a:custGeom>
                <a:rect b="b" l="l" r="r" t="t"/>
                <a:pathLst>
                  <a:path extrusionOk="0" h="49018" w="23366">
                    <a:moveTo>
                      <a:pt x="0" y="0"/>
                    </a:moveTo>
                    <a:lnTo>
                      <a:pt x="0" y="49017"/>
                    </a:lnTo>
                    <a:lnTo>
                      <a:pt x="23366" y="49017"/>
                    </a:lnTo>
                    <a:lnTo>
                      <a:pt x="2336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47"/>
              <p:cNvSpPr/>
              <p:nvPr/>
            </p:nvSpPr>
            <p:spPr>
              <a:xfrm>
                <a:off x="1624588" y="3200950"/>
                <a:ext cx="449990" cy="943964"/>
              </a:xfrm>
              <a:custGeom>
                <a:rect b="b" l="l" r="r" t="t"/>
                <a:pathLst>
                  <a:path extrusionOk="0" h="49018" w="23367">
                    <a:moveTo>
                      <a:pt x="1" y="0"/>
                    </a:moveTo>
                    <a:lnTo>
                      <a:pt x="1" y="49017"/>
                    </a:lnTo>
                    <a:lnTo>
                      <a:pt x="23366" y="49017"/>
                    </a:lnTo>
                    <a:lnTo>
                      <a:pt x="233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47"/>
              <p:cNvSpPr/>
              <p:nvPr/>
            </p:nvSpPr>
            <p:spPr>
              <a:xfrm>
                <a:off x="1672888" y="3650218"/>
                <a:ext cx="353028" cy="353028"/>
              </a:xfrm>
              <a:custGeom>
                <a:rect b="b" l="l" r="r" t="t"/>
                <a:pathLst>
                  <a:path extrusionOk="0" h="18332" w="18332">
                    <a:moveTo>
                      <a:pt x="8705" y="0"/>
                    </a:moveTo>
                    <a:lnTo>
                      <a:pt x="8244" y="37"/>
                    </a:lnTo>
                    <a:lnTo>
                      <a:pt x="7783" y="111"/>
                    </a:lnTo>
                    <a:lnTo>
                      <a:pt x="7322" y="185"/>
                    </a:lnTo>
                    <a:lnTo>
                      <a:pt x="6880" y="277"/>
                    </a:lnTo>
                    <a:lnTo>
                      <a:pt x="6455" y="406"/>
                    </a:lnTo>
                    <a:lnTo>
                      <a:pt x="6031" y="554"/>
                    </a:lnTo>
                    <a:lnTo>
                      <a:pt x="5607" y="720"/>
                    </a:lnTo>
                    <a:lnTo>
                      <a:pt x="5201" y="904"/>
                    </a:lnTo>
                    <a:lnTo>
                      <a:pt x="4796" y="1107"/>
                    </a:lnTo>
                    <a:lnTo>
                      <a:pt x="4427" y="1328"/>
                    </a:lnTo>
                    <a:lnTo>
                      <a:pt x="4058" y="1568"/>
                    </a:lnTo>
                    <a:lnTo>
                      <a:pt x="3689" y="1826"/>
                    </a:lnTo>
                    <a:lnTo>
                      <a:pt x="3339" y="2084"/>
                    </a:lnTo>
                    <a:lnTo>
                      <a:pt x="3007" y="2379"/>
                    </a:lnTo>
                    <a:lnTo>
                      <a:pt x="2693" y="2674"/>
                    </a:lnTo>
                    <a:lnTo>
                      <a:pt x="2380" y="3006"/>
                    </a:lnTo>
                    <a:lnTo>
                      <a:pt x="2103" y="3338"/>
                    </a:lnTo>
                    <a:lnTo>
                      <a:pt x="1827" y="3670"/>
                    </a:lnTo>
                    <a:lnTo>
                      <a:pt x="1568" y="4039"/>
                    </a:lnTo>
                    <a:lnTo>
                      <a:pt x="1329" y="4408"/>
                    </a:lnTo>
                    <a:lnTo>
                      <a:pt x="1107" y="4795"/>
                    </a:lnTo>
                    <a:lnTo>
                      <a:pt x="905" y="5182"/>
                    </a:lnTo>
                    <a:lnTo>
                      <a:pt x="720" y="5588"/>
                    </a:lnTo>
                    <a:lnTo>
                      <a:pt x="573" y="6012"/>
                    </a:lnTo>
                    <a:lnTo>
                      <a:pt x="425" y="6436"/>
                    </a:lnTo>
                    <a:lnTo>
                      <a:pt x="296" y="6879"/>
                    </a:lnTo>
                    <a:lnTo>
                      <a:pt x="185" y="7322"/>
                    </a:lnTo>
                    <a:lnTo>
                      <a:pt x="112" y="7764"/>
                    </a:lnTo>
                    <a:lnTo>
                      <a:pt x="56" y="8225"/>
                    </a:lnTo>
                    <a:lnTo>
                      <a:pt x="19" y="8686"/>
                    </a:lnTo>
                    <a:lnTo>
                      <a:pt x="1" y="9166"/>
                    </a:lnTo>
                    <a:lnTo>
                      <a:pt x="19" y="9627"/>
                    </a:lnTo>
                    <a:lnTo>
                      <a:pt x="56" y="10106"/>
                    </a:lnTo>
                    <a:lnTo>
                      <a:pt x="112" y="10567"/>
                    </a:lnTo>
                    <a:lnTo>
                      <a:pt x="185" y="11010"/>
                    </a:lnTo>
                    <a:lnTo>
                      <a:pt x="296" y="11453"/>
                    </a:lnTo>
                    <a:lnTo>
                      <a:pt x="425" y="11895"/>
                    </a:lnTo>
                    <a:lnTo>
                      <a:pt x="573" y="12319"/>
                    </a:lnTo>
                    <a:lnTo>
                      <a:pt x="720" y="12725"/>
                    </a:lnTo>
                    <a:lnTo>
                      <a:pt x="905" y="13131"/>
                    </a:lnTo>
                    <a:lnTo>
                      <a:pt x="1107" y="13536"/>
                    </a:lnTo>
                    <a:lnTo>
                      <a:pt x="1329" y="13924"/>
                    </a:lnTo>
                    <a:lnTo>
                      <a:pt x="1568" y="14293"/>
                    </a:lnTo>
                    <a:lnTo>
                      <a:pt x="1827" y="14643"/>
                    </a:lnTo>
                    <a:lnTo>
                      <a:pt x="2103" y="14993"/>
                    </a:lnTo>
                    <a:lnTo>
                      <a:pt x="2380" y="15325"/>
                    </a:lnTo>
                    <a:lnTo>
                      <a:pt x="2693" y="15639"/>
                    </a:lnTo>
                    <a:lnTo>
                      <a:pt x="3007" y="15952"/>
                    </a:lnTo>
                    <a:lnTo>
                      <a:pt x="3339" y="16229"/>
                    </a:lnTo>
                    <a:lnTo>
                      <a:pt x="3689" y="16505"/>
                    </a:lnTo>
                    <a:lnTo>
                      <a:pt x="4058" y="16764"/>
                    </a:lnTo>
                    <a:lnTo>
                      <a:pt x="4427" y="17003"/>
                    </a:lnTo>
                    <a:lnTo>
                      <a:pt x="4796" y="17225"/>
                    </a:lnTo>
                    <a:lnTo>
                      <a:pt x="5201" y="17428"/>
                    </a:lnTo>
                    <a:lnTo>
                      <a:pt x="5607" y="17612"/>
                    </a:lnTo>
                    <a:lnTo>
                      <a:pt x="6031" y="17778"/>
                    </a:lnTo>
                    <a:lnTo>
                      <a:pt x="6455" y="17925"/>
                    </a:lnTo>
                    <a:lnTo>
                      <a:pt x="6880" y="18036"/>
                    </a:lnTo>
                    <a:lnTo>
                      <a:pt x="7322" y="18147"/>
                    </a:lnTo>
                    <a:lnTo>
                      <a:pt x="7783" y="18221"/>
                    </a:lnTo>
                    <a:lnTo>
                      <a:pt x="8244" y="18276"/>
                    </a:lnTo>
                    <a:lnTo>
                      <a:pt x="8705" y="18313"/>
                    </a:lnTo>
                    <a:lnTo>
                      <a:pt x="9166" y="18331"/>
                    </a:lnTo>
                    <a:lnTo>
                      <a:pt x="9646" y="18313"/>
                    </a:lnTo>
                    <a:lnTo>
                      <a:pt x="10107" y="18276"/>
                    </a:lnTo>
                    <a:lnTo>
                      <a:pt x="10568" y="18221"/>
                    </a:lnTo>
                    <a:lnTo>
                      <a:pt x="11029" y="18147"/>
                    </a:lnTo>
                    <a:lnTo>
                      <a:pt x="11471" y="18036"/>
                    </a:lnTo>
                    <a:lnTo>
                      <a:pt x="11896" y="17925"/>
                    </a:lnTo>
                    <a:lnTo>
                      <a:pt x="12320" y="17778"/>
                    </a:lnTo>
                    <a:lnTo>
                      <a:pt x="12744" y="17612"/>
                    </a:lnTo>
                    <a:lnTo>
                      <a:pt x="13150" y="17428"/>
                    </a:lnTo>
                    <a:lnTo>
                      <a:pt x="13537" y="17225"/>
                    </a:lnTo>
                    <a:lnTo>
                      <a:pt x="13924" y="17003"/>
                    </a:lnTo>
                    <a:lnTo>
                      <a:pt x="14293" y="16764"/>
                    </a:lnTo>
                    <a:lnTo>
                      <a:pt x="14662" y="16505"/>
                    </a:lnTo>
                    <a:lnTo>
                      <a:pt x="15012" y="16229"/>
                    </a:lnTo>
                    <a:lnTo>
                      <a:pt x="15344" y="15952"/>
                    </a:lnTo>
                    <a:lnTo>
                      <a:pt x="15658" y="15639"/>
                    </a:lnTo>
                    <a:lnTo>
                      <a:pt x="15953" y="15325"/>
                    </a:lnTo>
                    <a:lnTo>
                      <a:pt x="16248" y="14993"/>
                    </a:lnTo>
                    <a:lnTo>
                      <a:pt x="16524" y="14643"/>
                    </a:lnTo>
                    <a:lnTo>
                      <a:pt x="16783" y="14293"/>
                    </a:lnTo>
                    <a:lnTo>
                      <a:pt x="17022" y="13924"/>
                    </a:lnTo>
                    <a:lnTo>
                      <a:pt x="17225" y="13536"/>
                    </a:lnTo>
                    <a:lnTo>
                      <a:pt x="17428" y="13131"/>
                    </a:lnTo>
                    <a:lnTo>
                      <a:pt x="17612" y="12725"/>
                    </a:lnTo>
                    <a:lnTo>
                      <a:pt x="17778" y="12319"/>
                    </a:lnTo>
                    <a:lnTo>
                      <a:pt x="17926" y="11895"/>
                    </a:lnTo>
                    <a:lnTo>
                      <a:pt x="18055" y="11453"/>
                    </a:lnTo>
                    <a:lnTo>
                      <a:pt x="18147" y="11010"/>
                    </a:lnTo>
                    <a:lnTo>
                      <a:pt x="18239" y="10567"/>
                    </a:lnTo>
                    <a:lnTo>
                      <a:pt x="18295" y="10106"/>
                    </a:lnTo>
                    <a:lnTo>
                      <a:pt x="18332" y="9627"/>
                    </a:lnTo>
                    <a:lnTo>
                      <a:pt x="18332" y="9166"/>
                    </a:lnTo>
                    <a:lnTo>
                      <a:pt x="18332" y="8686"/>
                    </a:lnTo>
                    <a:lnTo>
                      <a:pt x="18295" y="8225"/>
                    </a:lnTo>
                    <a:lnTo>
                      <a:pt x="18239" y="7764"/>
                    </a:lnTo>
                    <a:lnTo>
                      <a:pt x="18147" y="7322"/>
                    </a:lnTo>
                    <a:lnTo>
                      <a:pt x="18055" y="6879"/>
                    </a:lnTo>
                    <a:lnTo>
                      <a:pt x="17926" y="6436"/>
                    </a:lnTo>
                    <a:lnTo>
                      <a:pt x="17778" y="6012"/>
                    </a:lnTo>
                    <a:lnTo>
                      <a:pt x="17612" y="5588"/>
                    </a:lnTo>
                    <a:lnTo>
                      <a:pt x="17428" y="5182"/>
                    </a:lnTo>
                    <a:lnTo>
                      <a:pt x="17225" y="4795"/>
                    </a:lnTo>
                    <a:lnTo>
                      <a:pt x="17022" y="4408"/>
                    </a:lnTo>
                    <a:lnTo>
                      <a:pt x="16783" y="4039"/>
                    </a:lnTo>
                    <a:lnTo>
                      <a:pt x="16524" y="3670"/>
                    </a:lnTo>
                    <a:lnTo>
                      <a:pt x="16248" y="3338"/>
                    </a:lnTo>
                    <a:lnTo>
                      <a:pt x="15953" y="3006"/>
                    </a:lnTo>
                    <a:lnTo>
                      <a:pt x="15658" y="2674"/>
                    </a:lnTo>
                    <a:lnTo>
                      <a:pt x="15344" y="2379"/>
                    </a:lnTo>
                    <a:lnTo>
                      <a:pt x="15012" y="2084"/>
                    </a:lnTo>
                    <a:lnTo>
                      <a:pt x="14662" y="1826"/>
                    </a:lnTo>
                    <a:lnTo>
                      <a:pt x="14293" y="1568"/>
                    </a:lnTo>
                    <a:lnTo>
                      <a:pt x="13924" y="1328"/>
                    </a:lnTo>
                    <a:lnTo>
                      <a:pt x="13537" y="1107"/>
                    </a:lnTo>
                    <a:lnTo>
                      <a:pt x="13150" y="904"/>
                    </a:lnTo>
                    <a:lnTo>
                      <a:pt x="12744" y="720"/>
                    </a:lnTo>
                    <a:lnTo>
                      <a:pt x="12320" y="554"/>
                    </a:lnTo>
                    <a:lnTo>
                      <a:pt x="11896" y="406"/>
                    </a:lnTo>
                    <a:lnTo>
                      <a:pt x="11471" y="277"/>
                    </a:lnTo>
                    <a:lnTo>
                      <a:pt x="11029" y="185"/>
                    </a:lnTo>
                    <a:lnTo>
                      <a:pt x="10568" y="111"/>
                    </a:lnTo>
                    <a:lnTo>
                      <a:pt x="10107" y="37"/>
                    </a:lnTo>
                    <a:lnTo>
                      <a:pt x="9646" y="0"/>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47"/>
              <p:cNvSpPr/>
              <p:nvPr/>
            </p:nvSpPr>
            <p:spPr>
              <a:xfrm>
                <a:off x="1730779" y="3708110"/>
                <a:ext cx="237618" cy="237252"/>
              </a:xfrm>
              <a:custGeom>
                <a:rect b="b" l="l" r="r" t="t"/>
                <a:pathLst>
                  <a:path extrusionOk="0" h="12320" w="12339">
                    <a:moveTo>
                      <a:pt x="5847" y="0"/>
                    </a:moveTo>
                    <a:lnTo>
                      <a:pt x="5533" y="19"/>
                    </a:lnTo>
                    <a:lnTo>
                      <a:pt x="5238" y="74"/>
                    </a:lnTo>
                    <a:lnTo>
                      <a:pt x="4925" y="111"/>
                    </a:lnTo>
                    <a:lnTo>
                      <a:pt x="4630" y="185"/>
                    </a:lnTo>
                    <a:lnTo>
                      <a:pt x="4335" y="277"/>
                    </a:lnTo>
                    <a:lnTo>
                      <a:pt x="4058" y="369"/>
                    </a:lnTo>
                    <a:lnTo>
                      <a:pt x="3763" y="480"/>
                    </a:lnTo>
                    <a:lnTo>
                      <a:pt x="3505" y="609"/>
                    </a:lnTo>
                    <a:lnTo>
                      <a:pt x="3228" y="738"/>
                    </a:lnTo>
                    <a:lnTo>
                      <a:pt x="2970" y="886"/>
                    </a:lnTo>
                    <a:lnTo>
                      <a:pt x="2730" y="1052"/>
                    </a:lnTo>
                    <a:lnTo>
                      <a:pt x="2472" y="1218"/>
                    </a:lnTo>
                    <a:lnTo>
                      <a:pt x="2251" y="1402"/>
                    </a:lnTo>
                    <a:lnTo>
                      <a:pt x="2029" y="1586"/>
                    </a:lnTo>
                    <a:lnTo>
                      <a:pt x="1808" y="1808"/>
                    </a:lnTo>
                    <a:lnTo>
                      <a:pt x="1605" y="2010"/>
                    </a:lnTo>
                    <a:lnTo>
                      <a:pt x="1421" y="2232"/>
                    </a:lnTo>
                    <a:lnTo>
                      <a:pt x="1236" y="2472"/>
                    </a:lnTo>
                    <a:lnTo>
                      <a:pt x="1052" y="2711"/>
                    </a:lnTo>
                    <a:lnTo>
                      <a:pt x="904" y="2969"/>
                    </a:lnTo>
                    <a:lnTo>
                      <a:pt x="757" y="3228"/>
                    </a:lnTo>
                    <a:lnTo>
                      <a:pt x="609" y="3486"/>
                    </a:lnTo>
                    <a:lnTo>
                      <a:pt x="499" y="3762"/>
                    </a:lnTo>
                    <a:lnTo>
                      <a:pt x="388" y="4039"/>
                    </a:lnTo>
                    <a:lnTo>
                      <a:pt x="277" y="4316"/>
                    </a:lnTo>
                    <a:lnTo>
                      <a:pt x="204" y="4611"/>
                    </a:lnTo>
                    <a:lnTo>
                      <a:pt x="130" y="4906"/>
                    </a:lnTo>
                    <a:lnTo>
                      <a:pt x="75" y="5219"/>
                    </a:lnTo>
                    <a:lnTo>
                      <a:pt x="38" y="5533"/>
                    </a:lnTo>
                    <a:lnTo>
                      <a:pt x="19" y="5846"/>
                    </a:lnTo>
                    <a:lnTo>
                      <a:pt x="1" y="6160"/>
                    </a:lnTo>
                    <a:lnTo>
                      <a:pt x="19" y="6473"/>
                    </a:lnTo>
                    <a:lnTo>
                      <a:pt x="38" y="6787"/>
                    </a:lnTo>
                    <a:lnTo>
                      <a:pt x="75" y="7100"/>
                    </a:lnTo>
                    <a:lnTo>
                      <a:pt x="130" y="7395"/>
                    </a:lnTo>
                    <a:lnTo>
                      <a:pt x="204" y="7690"/>
                    </a:lnTo>
                    <a:lnTo>
                      <a:pt x="277" y="7986"/>
                    </a:lnTo>
                    <a:lnTo>
                      <a:pt x="388" y="8281"/>
                    </a:lnTo>
                    <a:lnTo>
                      <a:pt x="499" y="8557"/>
                    </a:lnTo>
                    <a:lnTo>
                      <a:pt x="609" y="8834"/>
                    </a:lnTo>
                    <a:lnTo>
                      <a:pt x="757" y="9092"/>
                    </a:lnTo>
                    <a:lnTo>
                      <a:pt x="904" y="9350"/>
                    </a:lnTo>
                    <a:lnTo>
                      <a:pt x="1052" y="9608"/>
                    </a:lnTo>
                    <a:lnTo>
                      <a:pt x="1236" y="9848"/>
                    </a:lnTo>
                    <a:lnTo>
                      <a:pt x="1421" y="10069"/>
                    </a:lnTo>
                    <a:lnTo>
                      <a:pt x="1605" y="10309"/>
                    </a:lnTo>
                    <a:lnTo>
                      <a:pt x="1808" y="10512"/>
                    </a:lnTo>
                    <a:lnTo>
                      <a:pt x="2029" y="10715"/>
                    </a:lnTo>
                    <a:lnTo>
                      <a:pt x="2251" y="10918"/>
                    </a:lnTo>
                    <a:lnTo>
                      <a:pt x="2472" y="11102"/>
                    </a:lnTo>
                    <a:lnTo>
                      <a:pt x="2730" y="11268"/>
                    </a:lnTo>
                    <a:lnTo>
                      <a:pt x="2970" y="11434"/>
                    </a:lnTo>
                    <a:lnTo>
                      <a:pt x="3228" y="11582"/>
                    </a:lnTo>
                    <a:lnTo>
                      <a:pt x="3505" y="11711"/>
                    </a:lnTo>
                    <a:lnTo>
                      <a:pt x="3763" y="11840"/>
                    </a:lnTo>
                    <a:lnTo>
                      <a:pt x="4058" y="11950"/>
                    </a:lnTo>
                    <a:lnTo>
                      <a:pt x="4335" y="12043"/>
                    </a:lnTo>
                    <a:lnTo>
                      <a:pt x="4630" y="12116"/>
                    </a:lnTo>
                    <a:lnTo>
                      <a:pt x="4925" y="12190"/>
                    </a:lnTo>
                    <a:lnTo>
                      <a:pt x="5238" y="12245"/>
                    </a:lnTo>
                    <a:lnTo>
                      <a:pt x="5533" y="12282"/>
                    </a:lnTo>
                    <a:lnTo>
                      <a:pt x="5847" y="12319"/>
                    </a:lnTo>
                    <a:lnTo>
                      <a:pt x="6492" y="12319"/>
                    </a:lnTo>
                    <a:lnTo>
                      <a:pt x="6806" y="12282"/>
                    </a:lnTo>
                    <a:lnTo>
                      <a:pt x="7101" y="12245"/>
                    </a:lnTo>
                    <a:lnTo>
                      <a:pt x="7414" y="12190"/>
                    </a:lnTo>
                    <a:lnTo>
                      <a:pt x="7709" y="12116"/>
                    </a:lnTo>
                    <a:lnTo>
                      <a:pt x="8004" y="12043"/>
                    </a:lnTo>
                    <a:lnTo>
                      <a:pt x="8281" y="11950"/>
                    </a:lnTo>
                    <a:lnTo>
                      <a:pt x="8558" y="11840"/>
                    </a:lnTo>
                    <a:lnTo>
                      <a:pt x="8834" y="11711"/>
                    </a:lnTo>
                    <a:lnTo>
                      <a:pt x="9111" y="11582"/>
                    </a:lnTo>
                    <a:lnTo>
                      <a:pt x="9369" y="11434"/>
                    </a:lnTo>
                    <a:lnTo>
                      <a:pt x="9609" y="11268"/>
                    </a:lnTo>
                    <a:lnTo>
                      <a:pt x="9849" y="11102"/>
                    </a:lnTo>
                    <a:lnTo>
                      <a:pt x="10088" y="10918"/>
                    </a:lnTo>
                    <a:lnTo>
                      <a:pt x="10310" y="10715"/>
                    </a:lnTo>
                    <a:lnTo>
                      <a:pt x="10531" y="10512"/>
                    </a:lnTo>
                    <a:lnTo>
                      <a:pt x="10734" y="10309"/>
                    </a:lnTo>
                    <a:lnTo>
                      <a:pt x="10918" y="10069"/>
                    </a:lnTo>
                    <a:lnTo>
                      <a:pt x="11103" y="9848"/>
                    </a:lnTo>
                    <a:lnTo>
                      <a:pt x="11287" y="9608"/>
                    </a:lnTo>
                    <a:lnTo>
                      <a:pt x="11435" y="9350"/>
                    </a:lnTo>
                    <a:lnTo>
                      <a:pt x="11582" y="9092"/>
                    </a:lnTo>
                    <a:lnTo>
                      <a:pt x="11730" y="8834"/>
                    </a:lnTo>
                    <a:lnTo>
                      <a:pt x="11840" y="8557"/>
                    </a:lnTo>
                    <a:lnTo>
                      <a:pt x="11951" y="8281"/>
                    </a:lnTo>
                    <a:lnTo>
                      <a:pt x="12062" y="7986"/>
                    </a:lnTo>
                    <a:lnTo>
                      <a:pt x="12135" y="7690"/>
                    </a:lnTo>
                    <a:lnTo>
                      <a:pt x="12209" y="7395"/>
                    </a:lnTo>
                    <a:lnTo>
                      <a:pt x="12264" y="7100"/>
                    </a:lnTo>
                    <a:lnTo>
                      <a:pt x="12301" y="6787"/>
                    </a:lnTo>
                    <a:lnTo>
                      <a:pt x="12320" y="6473"/>
                    </a:lnTo>
                    <a:lnTo>
                      <a:pt x="12338" y="6160"/>
                    </a:lnTo>
                    <a:lnTo>
                      <a:pt x="12320" y="5846"/>
                    </a:lnTo>
                    <a:lnTo>
                      <a:pt x="12301" y="5533"/>
                    </a:lnTo>
                    <a:lnTo>
                      <a:pt x="12264" y="5219"/>
                    </a:lnTo>
                    <a:lnTo>
                      <a:pt x="12209" y="4906"/>
                    </a:lnTo>
                    <a:lnTo>
                      <a:pt x="12135" y="4611"/>
                    </a:lnTo>
                    <a:lnTo>
                      <a:pt x="12062" y="4316"/>
                    </a:lnTo>
                    <a:lnTo>
                      <a:pt x="11951" y="4039"/>
                    </a:lnTo>
                    <a:lnTo>
                      <a:pt x="11840" y="3762"/>
                    </a:lnTo>
                    <a:lnTo>
                      <a:pt x="11730" y="3486"/>
                    </a:lnTo>
                    <a:lnTo>
                      <a:pt x="11582" y="3228"/>
                    </a:lnTo>
                    <a:lnTo>
                      <a:pt x="11435" y="2969"/>
                    </a:lnTo>
                    <a:lnTo>
                      <a:pt x="11287" y="2711"/>
                    </a:lnTo>
                    <a:lnTo>
                      <a:pt x="11103" y="2472"/>
                    </a:lnTo>
                    <a:lnTo>
                      <a:pt x="10918" y="2232"/>
                    </a:lnTo>
                    <a:lnTo>
                      <a:pt x="10734" y="2010"/>
                    </a:lnTo>
                    <a:lnTo>
                      <a:pt x="10531" y="1808"/>
                    </a:lnTo>
                    <a:lnTo>
                      <a:pt x="10310" y="1586"/>
                    </a:lnTo>
                    <a:lnTo>
                      <a:pt x="10088" y="1402"/>
                    </a:lnTo>
                    <a:lnTo>
                      <a:pt x="9849" y="1218"/>
                    </a:lnTo>
                    <a:lnTo>
                      <a:pt x="9609" y="1052"/>
                    </a:lnTo>
                    <a:lnTo>
                      <a:pt x="9369" y="886"/>
                    </a:lnTo>
                    <a:lnTo>
                      <a:pt x="9111" y="738"/>
                    </a:lnTo>
                    <a:lnTo>
                      <a:pt x="8834" y="609"/>
                    </a:lnTo>
                    <a:lnTo>
                      <a:pt x="8558" y="480"/>
                    </a:lnTo>
                    <a:lnTo>
                      <a:pt x="8281" y="369"/>
                    </a:lnTo>
                    <a:lnTo>
                      <a:pt x="8004" y="277"/>
                    </a:lnTo>
                    <a:lnTo>
                      <a:pt x="7709" y="185"/>
                    </a:lnTo>
                    <a:lnTo>
                      <a:pt x="7414" y="111"/>
                    </a:lnTo>
                    <a:lnTo>
                      <a:pt x="7101" y="74"/>
                    </a:lnTo>
                    <a:lnTo>
                      <a:pt x="6806" y="19"/>
                    </a:lnTo>
                    <a:lnTo>
                      <a:pt x="649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47"/>
              <p:cNvSpPr/>
              <p:nvPr/>
            </p:nvSpPr>
            <p:spPr>
              <a:xfrm>
                <a:off x="1719416" y="3309261"/>
                <a:ext cx="260342" cy="260342"/>
              </a:xfrm>
              <a:custGeom>
                <a:rect b="b" l="l" r="r" t="t"/>
                <a:pathLst>
                  <a:path extrusionOk="0" h="13519" w="13519">
                    <a:moveTo>
                      <a:pt x="6418" y="1"/>
                    </a:moveTo>
                    <a:lnTo>
                      <a:pt x="6068" y="38"/>
                    </a:lnTo>
                    <a:lnTo>
                      <a:pt x="5736" y="74"/>
                    </a:lnTo>
                    <a:lnTo>
                      <a:pt x="5404" y="130"/>
                    </a:lnTo>
                    <a:lnTo>
                      <a:pt x="5072" y="203"/>
                    </a:lnTo>
                    <a:lnTo>
                      <a:pt x="4740" y="296"/>
                    </a:lnTo>
                    <a:lnTo>
                      <a:pt x="4427" y="406"/>
                    </a:lnTo>
                    <a:lnTo>
                      <a:pt x="4132" y="517"/>
                    </a:lnTo>
                    <a:lnTo>
                      <a:pt x="3837" y="665"/>
                    </a:lnTo>
                    <a:lnTo>
                      <a:pt x="3541" y="812"/>
                    </a:lnTo>
                    <a:lnTo>
                      <a:pt x="3246" y="978"/>
                    </a:lnTo>
                    <a:lnTo>
                      <a:pt x="2988" y="1144"/>
                    </a:lnTo>
                    <a:lnTo>
                      <a:pt x="2712" y="1328"/>
                    </a:lnTo>
                    <a:lnTo>
                      <a:pt x="2453" y="1531"/>
                    </a:lnTo>
                    <a:lnTo>
                      <a:pt x="2214" y="1753"/>
                    </a:lnTo>
                    <a:lnTo>
                      <a:pt x="1974" y="1974"/>
                    </a:lnTo>
                    <a:lnTo>
                      <a:pt x="1753" y="2214"/>
                    </a:lnTo>
                    <a:lnTo>
                      <a:pt x="1550" y="2453"/>
                    </a:lnTo>
                    <a:lnTo>
                      <a:pt x="1347" y="2712"/>
                    </a:lnTo>
                    <a:lnTo>
                      <a:pt x="1163" y="2970"/>
                    </a:lnTo>
                    <a:lnTo>
                      <a:pt x="978" y="3246"/>
                    </a:lnTo>
                    <a:lnTo>
                      <a:pt x="812" y="3523"/>
                    </a:lnTo>
                    <a:lnTo>
                      <a:pt x="665" y="3818"/>
                    </a:lnTo>
                    <a:lnTo>
                      <a:pt x="536" y="4132"/>
                    </a:lnTo>
                    <a:lnTo>
                      <a:pt x="406" y="4427"/>
                    </a:lnTo>
                    <a:lnTo>
                      <a:pt x="296" y="4740"/>
                    </a:lnTo>
                    <a:lnTo>
                      <a:pt x="222" y="5072"/>
                    </a:lnTo>
                    <a:lnTo>
                      <a:pt x="130" y="5386"/>
                    </a:lnTo>
                    <a:lnTo>
                      <a:pt x="74" y="5717"/>
                    </a:lnTo>
                    <a:lnTo>
                      <a:pt x="38" y="6068"/>
                    </a:lnTo>
                    <a:lnTo>
                      <a:pt x="1" y="6400"/>
                    </a:lnTo>
                    <a:lnTo>
                      <a:pt x="1" y="6750"/>
                    </a:lnTo>
                    <a:lnTo>
                      <a:pt x="1" y="7101"/>
                    </a:lnTo>
                    <a:lnTo>
                      <a:pt x="38" y="7451"/>
                    </a:lnTo>
                    <a:lnTo>
                      <a:pt x="74" y="7783"/>
                    </a:lnTo>
                    <a:lnTo>
                      <a:pt x="130" y="8115"/>
                    </a:lnTo>
                    <a:lnTo>
                      <a:pt x="222" y="8447"/>
                    </a:lnTo>
                    <a:lnTo>
                      <a:pt x="296" y="8760"/>
                    </a:lnTo>
                    <a:lnTo>
                      <a:pt x="406" y="9074"/>
                    </a:lnTo>
                    <a:lnTo>
                      <a:pt x="536" y="9387"/>
                    </a:lnTo>
                    <a:lnTo>
                      <a:pt x="665" y="9682"/>
                    </a:lnTo>
                    <a:lnTo>
                      <a:pt x="812" y="9977"/>
                    </a:lnTo>
                    <a:lnTo>
                      <a:pt x="978" y="10254"/>
                    </a:lnTo>
                    <a:lnTo>
                      <a:pt x="1163" y="10531"/>
                    </a:lnTo>
                    <a:lnTo>
                      <a:pt x="1347" y="10789"/>
                    </a:lnTo>
                    <a:lnTo>
                      <a:pt x="1550" y="11047"/>
                    </a:lnTo>
                    <a:lnTo>
                      <a:pt x="1753" y="11305"/>
                    </a:lnTo>
                    <a:lnTo>
                      <a:pt x="1974" y="11527"/>
                    </a:lnTo>
                    <a:lnTo>
                      <a:pt x="2214" y="11748"/>
                    </a:lnTo>
                    <a:lnTo>
                      <a:pt x="2453" y="11969"/>
                    </a:lnTo>
                    <a:lnTo>
                      <a:pt x="2712" y="12172"/>
                    </a:lnTo>
                    <a:lnTo>
                      <a:pt x="2988" y="12356"/>
                    </a:lnTo>
                    <a:lnTo>
                      <a:pt x="3246" y="12541"/>
                    </a:lnTo>
                    <a:lnTo>
                      <a:pt x="3541" y="12688"/>
                    </a:lnTo>
                    <a:lnTo>
                      <a:pt x="3837" y="12836"/>
                    </a:lnTo>
                    <a:lnTo>
                      <a:pt x="4132" y="12983"/>
                    </a:lnTo>
                    <a:lnTo>
                      <a:pt x="4427" y="13094"/>
                    </a:lnTo>
                    <a:lnTo>
                      <a:pt x="4740" y="13205"/>
                    </a:lnTo>
                    <a:lnTo>
                      <a:pt x="5072" y="13297"/>
                    </a:lnTo>
                    <a:lnTo>
                      <a:pt x="5404" y="13371"/>
                    </a:lnTo>
                    <a:lnTo>
                      <a:pt x="5736" y="13426"/>
                    </a:lnTo>
                    <a:lnTo>
                      <a:pt x="6068" y="13481"/>
                    </a:lnTo>
                    <a:lnTo>
                      <a:pt x="6418" y="13500"/>
                    </a:lnTo>
                    <a:lnTo>
                      <a:pt x="6750" y="13518"/>
                    </a:lnTo>
                    <a:lnTo>
                      <a:pt x="7101" y="13500"/>
                    </a:lnTo>
                    <a:lnTo>
                      <a:pt x="7451" y="13481"/>
                    </a:lnTo>
                    <a:lnTo>
                      <a:pt x="7783" y="13426"/>
                    </a:lnTo>
                    <a:lnTo>
                      <a:pt x="8115" y="13371"/>
                    </a:lnTo>
                    <a:lnTo>
                      <a:pt x="8447" y="13297"/>
                    </a:lnTo>
                    <a:lnTo>
                      <a:pt x="8760" y="13205"/>
                    </a:lnTo>
                    <a:lnTo>
                      <a:pt x="9074" y="13094"/>
                    </a:lnTo>
                    <a:lnTo>
                      <a:pt x="9387" y="12983"/>
                    </a:lnTo>
                    <a:lnTo>
                      <a:pt x="9682" y="12836"/>
                    </a:lnTo>
                    <a:lnTo>
                      <a:pt x="9978" y="12688"/>
                    </a:lnTo>
                    <a:lnTo>
                      <a:pt x="10254" y="12541"/>
                    </a:lnTo>
                    <a:lnTo>
                      <a:pt x="10531" y="12356"/>
                    </a:lnTo>
                    <a:lnTo>
                      <a:pt x="10807" y="12172"/>
                    </a:lnTo>
                    <a:lnTo>
                      <a:pt x="11066" y="11969"/>
                    </a:lnTo>
                    <a:lnTo>
                      <a:pt x="11305" y="11748"/>
                    </a:lnTo>
                    <a:lnTo>
                      <a:pt x="11545" y="11527"/>
                    </a:lnTo>
                    <a:lnTo>
                      <a:pt x="11766" y="11305"/>
                    </a:lnTo>
                    <a:lnTo>
                      <a:pt x="11969" y="11047"/>
                    </a:lnTo>
                    <a:lnTo>
                      <a:pt x="12172" y="10789"/>
                    </a:lnTo>
                    <a:lnTo>
                      <a:pt x="12356" y="10531"/>
                    </a:lnTo>
                    <a:lnTo>
                      <a:pt x="12541" y="10254"/>
                    </a:lnTo>
                    <a:lnTo>
                      <a:pt x="12707" y="9977"/>
                    </a:lnTo>
                    <a:lnTo>
                      <a:pt x="12854" y="9682"/>
                    </a:lnTo>
                    <a:lnTo>
                      <a:pt x="12983" y="9387"/>
                    </a:lnTo>
                    <a:lnTo>
                      <a:pt x="13113" y="9074"/>
                    </a:lnTo>
                    <a:lnTo>
                      <a:pt x="13205" y="8760"/>
                    </a:lnTo>
                    <a:lnTo>
                      <a:pt x="13297" y="8447"/>
                    </a:lnTo>
                    <a:lnTo>
                      <a:pt x="13371" y="8115"/>
                    </a:lnTo>
                    <a:lnTo>
                      <a:pt x="13445" y="7783"/>
                    </a:lnTo>
                    <a:lnTo>
                      <a:pt x="13481" y="7451"/>
                    </a:lnTo>
                    <a:lnTo>
                      <a:pt x="13500" y="7101"/>
                    </a:lnTo>
                    <a:lnTo>
                      <a:pt x="13518" y="6750"/>
                    </a:lnTo>
                    <a:lnTo>
                      <a:pt x="13500" y="6400"/>
                    </a:lnTo>
                    <a:lnTo>
                      <a:pt x="13481" y="6068"/>
                    </a:lnTo>
                    <a:lnTo>
                      <a:pt x="13445" y="5717"/>
                    </a:lnTo>
                    <a:lnTo>
                      <a:pt x="13371" y="5386"/>
                    </a:lnTo>
                    <a:lnTo>
                      <a:pt x="13297" y="5072"/>
                    </a:lnTo>
                    <a:lnTo>
                      <a:pt x="13205" y="4740"/>
                    </a:lnTo>
                    <a:lnTo>
                      <a:pt x="13113" y="4427"/>
                    </a:lnTo>
                    <a:lnTo>
                      <a:pt x="12983" y="4132"/>
                    </a:lnTo>
                    <a:lnTo>
                      <a:pt x="12854" y="3818"/>
                    </a:lnTo>
                    <a:lnTo>
                      <a:pt x="12707" y="3523"/>
                    </a:lnTo>
                    <a:lnTo>
                      <a:pt x="12541" y="3246"/>
                    </a:lnTo>
                    <a:lnTo>
                      <a:pt x="12356" y="2970"/>
                    </a:lnTo>
                    <a:lnTo>
                      <a:pt x="12172" y="2712"/>
                    </a:lnTo>
                    <a:lnTo>
                      <a:pt x="11969" y="2453"/>
                    </a:lnTo>
                    <a:lnTo>
                      <a:pt x="11766" y="2214"/>
                    </a:lnTo>
                    <a:lnTo>
                      <a:pt x="11545" y="1974"/>
                    </a:lnTo>
                    <a:lnTo>
                      <a:pt x="11305" y="1753"/>
                    </a:lnTo>
                    <a:lnTo>
                      <a:pt x="11066" y="1531"/>
                    </a:lnTo>
                    <a:lnTo>
                      <a:pt x="10807" y="1328"/>
                    </a:lnTo>
                    <a:lnTo>
                      <a:pt x="10531" y="1144"/>
                    </a:lnTo>
                    <a:lnTo>
                      <a:pt x="10254" y="978"/>
                    </a:lnTo>
                    <a:lnTo>
                      <a:pt x="9978" y="812"/>
                    </a:lnTo>
                    <a:lnTo>
                      <a:pt x="9682" y="665"/>
                    </a:lnTo>
                    <a:lnTo>
                      <a:pt x="9387" y="517"/>
                    </a:lnTo>
                    <a:lnTo>
                      <a:pt x="9074" y="406"/>
                    </a:lnTo>
                    <a:lnTo>
                      <a:pt x="8760" y="296"/>
                    </a:lnTo>
                    <a:lnTo>
                      <a:pt x="8447" y="203"/>
                    </a:lnTo>
                    <a:lnTo>
                      <a:pt x="8115" y="130"/>
                    </a:lnTo>
                    <a:lnTo>
                      <a:pt x="7783" y="74"/>
                    </a:lnTo>
                    <a:lnTo>
                      <a:pt x="7451" y="38"/>
                    </a:lnTo>
                    <a:lnTo>
                      <a:pt x="7101" y="1"/>
                    </a:lnTo>
                    <a:close/>
                  </a:path>
                </a:pathLst>
              </a:custGeom>
              <a:solidFill>
                <a:srgbClr val="6E5C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47"/>
              <p:cNvSpPr/>
              <p:nvPr/>
            </p:nvSpPr>
            <p:spPr>
              <a:xfrm>
                <a:off x="1762035" y="3351881"/>
                <a:ext cx="175108" cy="175108"/>
              </a:xfrm>
              <a:custGeom>
                <a:rect b="b" l="l" r="r" t="t"/>
                <a:pathLst>
                  <a:path extrusionOk="0" h="9093" w="9093">
                    <a:moveTo>
                      <a:pt x="4316" y="1"/>
                    </a:moveTo>
                    <a:lnTo>
                      <a:pt x="4076" y="19"/>
                    </a:lnTo>
                    <a:lnTo>
                      <a:pt x="3855" y="56"/>
                    </a:lnTo>
                    <a:lnTo>
                      <a:pt x="3634" y="93"/>
                    </a:lnTo>
                    <a:lnTo>
                      <a:pt x="3412" y="148"/>
                    </a:lnTo>
                    <a:lnTo>
                      <a:pt x="3191" y="203"/>
                    </a:lnTo>
                    <a:lnTo>
                      <a:pt x="2785" y="351"/>
                    </a:lnTo>
                    <a:lnTo>
                      <a:pt x="2380" y="554"/>
                    </a:lnTo>
                    <a:lnTo>
                      <a:pt x="2011" y="775"/>
                    </a:lnTo>
                    <a:lnTo>
                      <a:pt x="1660" y="1033"/>
                    </a:lnTo>
                    <a:lnTo>
                      <a:pt x="1328" y="1328"/>
                    </a:lnTo>
                    <a:lnTo>
                      <a:pt x="1033" y="1642"/>
                    </a:lnTo>
                    <a:lnTo>
                      <a:pt x="775" y="1992"/>
                    </a:lnTo>
                    <a:lnTo>
                      <a:pt x="554" y="2380"/>
                    </a:lnTo>
                    <a:lnTo>
                      <a:pt x="351" y="2767"/>
                    </a:lnTo>
                    <a:lnTo>
                      <a:pt x="204" y="3191"/>
                    </a:lnTo>
                    <a:lnTo>
                      <a:pt x="148" y="3412"/>
                    </a:lnTo>
                    <a:lnTo>
                      <a:pt x="93" y="3634"/>
                    </a:lnTo>
                    <a:lnTo>
                      <a:pt x="56" y="3855"/>
                    </a:lnTo>
                    <a:lnTo>
                      <a:pt x="19" y="4076"/>
                    </a:lnTo>
                    <a:lnTo>
                      <a:pt x="1" y="4297"/>
                    </a:lnTo>
                    <a:lnTo>
                      <a:pt x="1" y="4537"/>
                    </a:lnTo>
                    <a:lnTo>
                      <a:pt x="1" y="4777"/>
                    </a:lnTo>
                    <a:lnTo>
                      <a:pt x="19" y="4998"/>
                    </a:lnTo>
                    <a:lnTo>
                      <a:pt x="56" y="5238"/>
                    </a:lnTo>
                    <a:lnTo>
                      <a:pt x="93" y="5459"/>
                    </a:lnTo>
                    <a:lnTo>
                      <a:pt x="148" y="5681"/>
                    </a:lnTo>
                    <a:lnTo>
                      <a:pt x="204" y="5883"/>
                    </a:lnTo>
                    <a:lnTo>
                      <a:pt x="351" y="6308"/>
                    </a:lnTo>
                    <a:lnTo>
                      <a:pt x="554" y="6713"/>
                    </a:lnTo>
                    <a:lnTo>
                      <a:pt x="775" y="7082"/>
                    </a:lnTo>
                    <a:lnTo>
                      <a:pt x="1033" y="7433"/>
                    </a:lnTo>
                    <a:lnTo>
                      <a:pt x="1328" y="7746"/>
                    </a:lnTo>
                    <a:lnTo>
                      <a:pt x="1660" y="8041"/>
                    </a:lnTo>
                    <a:lnTo>
                      <a:pt x="2011" y="8299"/>
                    </a:lnTo>
                    <a:lnTo>
                      <a:pt x="2380" y="8539"/>
                    </a:lnTo>
                    <a:lnTo>
                      <a:pt x="2785" y="8723"/>
                    </a:lnTo>
                    <a:lnTo>
                      <a:pt x="3191" y="8871"/>
                    </a:lnTo>
                    <a:lnTo>
                      <a:pt x="3412" y="8945"/>
                    </a:lnTo>
                    <a:lnTo>
                      <a:pt x="3634" y="9000"/>
                    </a:lnTo>
                    <a:lnTo>
                      <a:pt x="3855" y="9037"/>
                    </a:lnTo>
                    <a:lnTo>
                      <a:pt x="4076" y="9055"/>
                    </a:lnTo>
                    <a:lnTo>
                      <a:pt x="4316" y="9074"/>
                    </a:lnTo>
                    <a:lnTo>
                      <a:pt x="4537" y="9092"/>
                    </a:lnTo>
                    <a:lnTo>
                      <a:pt x="4777" y="9074"/>
                    </a:lnTo>
                    <a:lnTo>
                      <a:pt x="5017" y="9055"/>
                    </a:lnTo>
                    <a:lnTo>
                      <a:pt x="5238" y="9037"/>
                    </a:lnTo>
                    <a:lnTo>
                      <a:pt x="5459" y="9000"/>
                    </a:lnTo>
                    <a:lnTo>
                      <a:pt x="5681" y="8945"/>
                    </a:lnTo>
                    <a:lnTo>
                      <a:pt x="5902" y="8871"/>
                    </a:lnTo>
                    <a:lnTo>
                      <a:pt x="6308" y="8723"/>
                    </a:lnTo>
                    <a:lnTo>
                      <a:pt x="6713" y="8539"/>
                    </a:lnTo>
                    <a:lnTo>
                      <a:pt x="7082" y="8299"/>
                    </a:lnTo>
                    <a:lnTo>
                      <a:pt x="7433" y="8041"/>
                    </a:lnTo>
                    <a:lnTo>
                      <a:pt x="7765" y="7746"/>
                    </a:lnTo>
                    <a:lnTo>
                      <a:pt x="8060" y="7433"/>
                    </a:lnTo>
                    <a:lnTo>
                      <a:pt x="8318" y="7082"/>
                    </a:lnTo>
                    <a:lnTo>
                      <a:pt x="8539" y="6713"/>
                    </a:lnTo>
                    <a:lnTo>
                      <a:pt x="8723" y="6308"/>
                    </a:lnTo>
                    <a:lnTo>
                      <a:pt x="8889" y="5883"/>
                    </a:lnTo>
                    <a:lnTo>
                      <a:pt x="8945" y="5681"/>
                    </a:lnTo>
                    <a:lnTo>
                      <a:pt x="9000" y="5459"/>
                    </a:lnTo>
                    <a:lnTo>
                      <a:pt x="9037" y="5238"/>
                    </a:lnTo>
                    <a:lnTo>
                      <a:pt x="9074" y="4998"/>
                    </a:lnTo>
                    <a:lnTo>
                      <a:pt x="9074" y="4777"/>
                    </a:lnTo>
                    <a:lnTo>
                      <a:pt x="9092" y="4537"/>
                    </a:lnTo>
                    <a:lnTo>
                      <a:pt x="9074" y="4297"/>
                    </a:lnTo>
                    <a:lnTo>
                      <a:pt x="9074" y="4076"/>
                    </a:lnTo>
                    <a:lnTo>
                      <a:pt x="9037" y="3855"/>
                    </a:lnTo>
                    <a:lnTo>
                      <a:pt x="9000" y="3634"/>
                    </a:lnTo>
                    <a:lnTo>
                      <a:pt x="8945" y="3412"/>
                    </a:lnTo>
                    <a:lnTo>
                      <a:pt x="8889" y="3191"/>
                    </a:lnTo>
                    <a:lnTo>
                      <a:pt x="8723" y="2767"/>
                    </a:lnTo>
                    <a:lnTo>
                      <a:pt x="8539" y="2380"/>
                    </a:lnTo>
                    <a:lnTo>
                      <a:pt x="8318" y="1992"/>
                    </a:lnTo>
                    <a:lnTo>
                      <a:pt x="8060" y="1642"/>
                    </a:lnTo>
                    <a:lnTo>
                      <a:pt x="7765" y="1328"/>
                    </a:lnTo>
                    <a:lnTo>
                      <a:pt x="7433" y="1033"/>
                    </a:lnTo>
                    <a:lnTo>
                      <a:pt x="7082" y="775"/>
                    </a:lnTo>
                    <a:lnTo>
                      <a:pt x="6713" y="554"/>
                    </a:lnTo>
                    <a:lnTo>
                      <a:pt x="6308" y="351"/>
                    </a:lnTo>
                    <a:lnTo>
                      <a:pt x="5902" y="203"/>
                    </a:lnTo>
                    <a:lnTo>
                      <a:pt x="5681" y="148"/>
                    </a:lnTo>
                    <a:lnTo>
                      <a:pt x="5459" y="93"/>
                    </a:lnTo>
                    <a:lnTo>
                      <a:pt x="5238" y="56"/>
                    </a:lnTo>
                    <a:lnTo>
                      <a:pt x="5017" y="19"/>
                    </a:lnTo>
                    <a:lnTo>
                      <a:pt x="47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26" name="Google Shape;10326;p47"/>
          <p:cNvSpPr/>
          <p:nvPr/>
        </p:nvSpPr>
        <p:spPr>
          <a:xfrm>
            <a:off x="425225" y="1349625"/>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47"/>
          <p:cNvSpPr/>
          <p:nvPr/>
        </p:nvSpPr>
        <p:spPr>
          <a:xfrm flipH="1">
            <a:off x="8226875" y="141632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0328" name="Shape 10328"/>
        <p:cNvGrpSpPr/>
        <p:nvPr/>
      </p:nvGrpSpPr>
      <p:grpSpPr>
        <a:xfrm>
          <a:off x="0" y="0"/>
          <a:ext cx="0" cy="0"/>
          <a:chOff x="0" y="0"/>
          <a:chExt cx="0" cy="0"/>
        </a:xfrm>
      </p:grpSpPr>
      <p:grpSp>
        <p:nvGrpSpPr>
          <p:cNvPr id="10329" name="Google Shape;10329;p48"/>
          <p:cNvGrpSpPr/>
          <p:nvPr/>
        </p:nvGrpSpPr>
        <p:grpSpPr>
          <a:xfrm>
            <a:off x="0" y="3809423"/>
            <a:ext cx="9143801" cy="939804"/>
            <a:chOff x="0" y="3057609"/>
            <a:chExt cx="10528268" cy="1082101"/>
          </a:xfrm>
        </p:grpSpPr>
        <p:sp>
          <p:nvSpPr>
            <p:cNvPr id="10330" name="Google Shape;10330;p48"/>
            <p:cNvSpPr/>
            <p:nvPr/>
          </p:nvSpPr>
          <p:spPr>
            <a:xfrm>
              <a:off x="0"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48"/>
            <p:cNvSpPr/>
            <p:nvPr/>
          </p:nvSpPr>
          <p:spPr>
            <a:xfrm flipH="1">
              <a:off x="5257473" y="3057609"/>
              <a:ext cx="5270796" cy="1082101"/>
            </a:xfrm>
            <a:custGeom>
              <a:rect b="b" l="l" r="r" t="t"/>
              <a:pathLst>
                <a:path extrusionOk="0" h="15762" w="76775">
                  <a:moveTo>
                    <a:pt x="59600" y="0"/>
                  </a:moveTo>
                  <a:lnTo>
                    <a:pt x="58659" y="546"/>
                  </a:lnTo>
                  <a:lnTo>
                    <a:pt x="58659" y="1318"/>
                  </a:lnTo>
                  <a:lnTo>
                    <a:pt x="58659" y="1431"/>
                  </a:lnTo>
                  <a:lnTo>
                    <a:pt x="58659" y="2712"/>
                  </a:lnTo>
                  <a:lnTo>
                    <a:pt x="57115" y="2712"/>
                  </a:lnTo>
                  <a:lnTo>
                    <a:pt x="57115" y="5668"/>
                  </a:lnTo>
                  <a:lnTo>
                    <a:pt x="56569" y="5668"/>
                  </a:lnTo>
                  <a:lnTo>
                    <a:pt x="56569" y="4632"/>
                  </a:lnTo>
                  <a:lnTo>
                    <a:pt x="56362" y="4632"/>
                  </a:lnTo>
                  <a:lnTo>
                    <a:pt x="56362" y="4312"/>
                  </a:lnTo>
                  <a:lnTo>
                    <a:pt x="55702" y="4312"/>
                  </a:lnTo>
                  <a:lnTo>
                    <a:pt x="55702" y="4632"/>
                  </a:lnTo>
                  <a:lnTo>
                    <a:pt x="54535" y="4632"/>
                  </a:lnTo>
                  <a:lnTo>
                    <a:pt x="54554" y="5668"/>
                  </a:lnTo>
                  <a:lnTo>
                    <a:pt x="53575" y="5687"/>
                  </a:lnTo>
                  <a:lnTo>
                    <a:pt x="53575" y="4708"/>
                  </a:lnTo>
                  <a:lnTo>
                    <a:pt x="52633" y="4708"/>
                  </a:lnTo>
                  <a:lnTo>
                    <a:pt x="52633" y="4218"/>
                  </a:lnTo>
                  <a:lnTo>
                    <a:pt x="52614" y="4199"/>
                  </a:lnTo>
                  <a:lnTo>
                    <a:pt x="52595" y="4218"/>
                  </a:lnTo>
                  <a:lnTo>
                    <a:pt x="52595" y="4708"/>
                  </a:lnTo>
                  <a:lnTo>
                    <a:pt x="52539" y="4708"/>
                  </a:lnTo>
                  <a:lnTo>
                    <a:pt x="52539" y="4425"/>
                  </a:lnTo>
                  <a:lnTo>
                    <a:pt x="52520" y="4406"/>
                  </a:lnTo>
                  <a:lnTo>
                    <a:pt x="52520" y="4425"/>
                  </a:lnTo>
                  <a:lnTo>
                    <a:pt x="52520" y="4708"/>
                  </a:lnTo>
                  <a:lnTo>
                    <a:pt x="52388" y="4708"/>
                  </a:lnTo>
                  <a:lnTo>
                    <a:pt x="52388" y="3672"/>
                  </a:lnTo>
                  <a:lnTo>
                    <a:pt x="51917" y="3672"/>
                  </a:lnTo>
                  <a:lnTo>
                    <a:pt x="51917" y="3239"/>
                  </a:lnTo>
                  <a:lnTo>
                    <a:pt x="51861" y="3239"/>
                  </a:lnTo>
                  <a:lnTo>
                    <a:pt x="51861" y="1808"/>
                  </a:lnTo>
                  <a:lnTo>
                    <a:pt x="51729" y="1808"/>
                  </a:lnTo>
                  <a:lnTo>
                    <a:pt x="51729" y="1488"/>
                  </a:lnTo>
                  <a:lnTo>
                    <a:pt x="51710" y="1469"/>
                  </a:lnTo>
                  <a:lnTo>
                    <a:pt x="51692" y="1488"/>
                  </a:lnTo>
                  <a:lnTo>
                    <a:pt x="51692" y="1808"/>
                  </a:lnTo>
                  <a:lnTo>
                    <a:pt x="51654" y="1808"/>
                  </a:lnTo>
                  <a:lnTo>
                    <a:pt x="51635" y="1281"/>
                  </a:lnTo>
                  <a:lnTo>
                    <a:pt x="51635" y="1262"/>
                  </a:lnTo>
                  <a:lnTo>
                    <a:pt x="51616" y="1281"/>
                  </a:lnTo>
                  <a:lnTo>
                    <a:pt x="51616" y="1808"/>
                  </a:lnTo>
                  <a:lnTo>
                    <a:pt x="50769" y="1808"/>
                  </a:lnTo>
                  <a:lnTo>
                    <a:pt x="50788" y="5593"/>
                  </a:lnTo>
                  <a:lnTo>
                    <a:pt x="50543" y="5593"/>
                  </a:lnTo>
                  <a:lnTo>
                    <a:pt x="50543" y="4614"/>
                  </a:lnTo>
                  <a:lnTo>
                    <a:pt x="50468" y="4614"/>
                  </a:lnTo>
                  <a:lnTo>
                    <a:pt x="50468" y="4086"/>
                  </a:lnTo>
                  <a:lnTo>
                    <a:pt x="50449" y="4068"/>
                  </a:lnTo>
                  <a:lnTo>
                    <a:pt x="50430" y="4086"/>
                  </a:lnTo>
                  <a:lnTo>
                    <a:pt x="50430" y="4614"/>
                  </a:lnTo>
                  <a:lnTo>
                    <a:pt x="50373" y="4614"/>
                  </a:lnTo>
                  <a:lnTo>
                    <a:pt x="50373" y="4293"/>
                  </a:lnTo>
                  <a:lnTo>
                    <a:pt x="50373" y="4237"/>
                  </a:lnTo>
                  <a:lnTo>
                    <a:pt x="49959" y="4237"/>
                  </a:lnTo>
                  <a:lnTo>
                    <a:pt x="49959" y="4614"/>
                  </a:lnTo>
                  <a:lnTo>
                    <a:pt x="48716" y="4614"/>
                  </a:lnTo>
                  <a:lnTo>
                    <a:pt x="48716" y="5574"/>
                  </a:lnTo>
                  <a:lnTo>
                    <a:pt x="48641" y="5574"/>
                  </a:lnTo>
                  <a:lnTo>
                    <a:pt x="48660" y="10301"/>
                  </a:lnTo>
                  <a:lnTo>
                    <a:pt x="48076" y="10301"/>
                  </a:lnTo>
                  <a:lnTo>
                    <a:pt x="48076" y="4971"/>
                  </a:lnTo>
                  <a:lnTo>
                    <a:pt x="48095" y="4971"/>
                  </a:lnTo>
                  <a:lnTo>
                    <a:pt x="48095" y="3955"/>
                  </a:lnTo>
                  <a:lnTo>
                    <a:pt x="47869" y="3955"/>
                  </a:lnTo>
                  <a:lnTo>
                    <a:pt x="47869" y="3578"/>
                  </a:lnTo>
                  <a:lnTo>
                    <a:pt x="47530" y="3578"/>
                  </a:lnTo>
                  <a:lnTo>
                    <a:pt x="47530" y="3955"/>
                  </a:lnTo>
                  <a:lnTo>
                    <a:pt x="44649" y="3955"/>
                  </a:lnTo>
                  <a:lnTo>
                    <a:pt x="44649" y="4971"/>
                  </a:lnTo>
                  <a:lnTo>
                    <a:pt x="44969" y="4971"/>
                  </a:lnTo>
                  <a:lnTo>
                    <a:pt x="44969" y="10301"/>
                  </a:lnTo>
                  <a:lnTo>
                    <a:pt x="44404" y="10301"/>
                  </a:lnTo>
                  <a:lnTo>
                    <a:pt x="44404" y="7137"/>
                  </a:lnTo>
                  <a:lnTo>
                    <a:pt x="42935" y="7137"/>
                  </a:lnTo>
                  <a:lnTo>
                    <a:pt x="42935" y="4651"/>
                  </a:lnTo>
                  <a:lnTo>
                    <a:pt x="41410" y="3446"/>
                  </a:lnTo>
                  <a:lnTo>
                    <a:pt x="39885" y="4651"/>
                  </a:lnTo>
                  <a:lnTo>
                    <a:pt x="39885" y="7137"/>
                  </a:lnTo>
                  <a:lnTo>
                    <a:pt x="38378" y="7137"/>
                  </a:lnTo>
                  <a:lnTo>
                    <a:pt x="38378" y="10301"/>
                  </a:lnTo>
                  <a:lnTo>
                    <a:pt x="37794" y="10301"/>
                  </a:lnTo>
                  <a:lnTo>
                    <a:pt x="37794" y="4218"/>
                  </a:lnTo>
                  <a:lnTo>
                    <a:pt x="36966" y="4218"/>
                  </a:lnTo>
                  <a:lnTo>
                    <a:pt x="36966" y="1149"/>
                  </a:lnTo>
                  <a:lnTo>
                    <a:pt x="36928" y="1149"/>
                  </a:lnTo>
                  <a:lnTo>
                    <a:pt x="36928" y="1958"/>
                  </a:lnTo>
                  <a:lnTo>
                    <a:pt x="36175" y="1958"/>
                  </a:lnTo>
                  <a:lnTo>
                    <a:pt x="36175" y="1205"/>
                  </a:lnTo>
                  <a:lnTo>
                    <a:pt x="35441" y="1205"/>
                  </a:lnTo>
                  <a:lnTo>
                    <a:pt x="35422" y="829"/>
                  </a:lnTo>
                  <a:lnTo>
                    <a:pt x="35422" y="810"/>
                  </a:lnTo>
                  <a:lnTo>
                    <a:pt x="35403" y="829"/>
                  </a:lnTo>
                  <a:lnTo>
                    <a:pt x="35403" y="1205"/>
                  </a:lnTo>
                  <a:lnTo>
                    <a:pt x="35365" y="1205"/>
                  </a:lnTo>
                  <a:lnTo>
                    <a:pt x="35365" y="979"/>
                  </a:lnTo>
                  <a:lnTo>
                    <a:pt x="35346" y="979"/>
                  </a:lnTo>
                  <a:lnTo>
                    <a:pt x="35346" y="1205"/>
                  </a:lnTo>
                  <a:lnTo>
                    <a:pt x="35252" y="1205"/>
                  </a:lnTo>
                  <a:lnTo>
                    <a:pt x="35252" y="640"/>
                  </a:lnTo>
                  <a:lnTo>
                    <a:pt x="34066" y="640"/>
                  </a:lnTo>
                  <a:lnTo>
                    <a:pt x="34066" y="1770"/>
                  </a:lnTo>
                  <a:lnTo>
                    <a:pt x="33991" y="1770"/>
                  </a:lnTo>
                  <a:lnTo>
                    <a:pt x="33991" y="1902"/>
                  </a:lnTo>
                  <a:lnTo>
                    <a:pt x="33821" y="1902"/>
                  </a:lnTo>
                  <a:lnTo>
                    <a:pt x="33821" y="1676"/>
                  </a:lnTo>
                  <a:lnTo>
                    <a:pt x="33802" y="1676"/>
                  </a:lnTo>
                  <a:lnTo>
                    <a:pt x="33802" y="1770"/>
                  </a:lnTo>
                  <a:lnTo>
                    <a:pt x="33124" y="1770"/>
                  </a:lnTo>
                  <a:lnTo>
                    <a:pt x="33124" y="2975"/>
                  </a:lnTo>
                  <a:lnTo>
                    <a:pt x="32333" y="2975"/>
                  </a:lnTo>
                  <a:lnTo>
                    <a:pt x="32352" y="5574"/>
                  </a:lnTo>
                  <a:lnTo>
                    <a:pt x="31881" y="5574"/>
                  </a:lnTo>
                  <a:lnTo>
                    <a:pt x="31881" y="6082"/>
                  </a:lnTo>
                  <a:lnTo>
                    <a:pt x="30902" y="6082"/>
                  </a:lnTo>
                  <a:lnTo>
                    <a:pt x="30902" y="5047"/>
                  </a:lnTo>
                  <a:lnTo>
                    <a:pt x="29754" y="5047"/>
                  </a:lnTo>
                  <a:lnTo>
                    <a:pt x="29754" y="5028"/>
                  </a:lnTo>
                  <a:lnTo>
                    <a:pt x="29754" y="4727"/>
                  </a:lnTo>
                  <a:lnTo>
                    <a:pt x="29716" y="4727"/>
                  </a:lnTo>
                  <a:lnTo>
                    <a:pt x="29584" y="3842"/>
                  </a:lnTo>
                  <a:lnTo>
                    <a:pt x="29452" y="3032"/>
                  </a:lnTo>
                  <a:lnTo>
                    <a:pt x="29452" y="5574"/>
                  </a:lnTo>
                  <a:lnTo>
                    <a:pt x="29019" y="5574"/>
                  </a:lnTo>
                  <a:lnTo>
                    <a:pt x="29019" y="4858"/>
                  </a:lnTo>
                  <a:lnTo>
                    <a:pt x="28605" y="4858"/>
                  </a:lnTo>
                  <a:lnTo>
                    <a:pt x="28586" y="3107"/>
                  </a:lnTo>
                  <a:lnTo>
                    <a:pt x="27889" y="3107"/>
                  </a:lnTo>
                  <a:lnTo>
                    <a:pt x="27889" y="1168"/>
                  </a:lnTo>
                  <a:lnTo>
                    <a:pt x="26684" y="226"/>
                  </a:lnTo>
                  <a:lnTo>
                    <a:pt x="25498" y="1168"/>
                  </a:lnTo>
                  <a:lnTo>
                    <a:pt x="25498" y="3107"/>
                  </a:lnTo>
                  <a:lnTo>
                    <a:pt x="24330" y="3107"/>
                  </a:lnTo>
                  <a:lnTo>
                    <a:pt x="24330" y="5574"/>
                  </a:lnTo>
                  <a:lnTo>
                    <a:pt x="23878" y="5574"/>
                  </a:lnTo>
                  <a:lnTo>
                    <a:pt x="23878" y="829"/>
                  </a:lnTo>
                  <a:lnTo>
                    <a:pt x="23652" y="829"/>
                  </a:lnTo>
                  <a:lnTo>
                    <a:pt x="23690" y="4162"/>
                  </a:lnTo>
                  <a:lnTo>
                    <a:pt x="23125" y="4162"/>
                  </a:lnTo>
                  <a:lnTo>
                    <a:pt x="22993" y="3352"/>
                  </a:lnTo>
                  <a:lnTo>
                    <a:pt x="22880" y="2731"/>
                  </a:lnTo>
                  <a:lnTo>
                    <a:pt x="22824" y="3013"/>
                  </a:lnTo>
                  <a:lnTo>
                    <a:pt x="22767" y="3352"/>
                  </a:lnTo>
                  <a:lnTo>
                    <a:pt x="22654" y="4162"/>
                  </a:lnTo>
                  <a:lnTo>
                    <a:pt x="22636" y="4162"/>
                  </a:lnTo>
                  <a:lnTo>
                    <a:pt x="22636" y="3842"/>
                  </a:lnTo>
                  <a:lnTo>
                    <a:pt x="22617" y="3823"/>
                  </a:lnTo>
                  <a:lnTo>
                    <a:pt x="22598" y="3842"/>
                  </a:lnTo>
                  <a:lnTo>
                    <a:pt x="22598" y="4162"/>
                  </a:lnTo>
                  <a:lnTo>
                    <a:pt x="22541" y="4162"/>
                  </a:lnTo>
                  <a:lnTo>
                    <a:pt x="22541" y="3634"/>
                  </a:lnTo>
                  <a:lnTo>
                    <a:pt x="22541" y="3616"/>
                  </a:lnTo>
                  <a:lnTo>
                    <a:pt x="22523" y="3634"/>
                  </a:lnTo>
                  <a:lnTo>
                    <a:pt x="22523" y="4162"/>
                  </a:lnTo>
                  <a:lnTo>
                    <a:pt x="22428" y="4162"/>
                  </a:lnTo>
                  <a:lnTo>
                    <a:pt x="22428" y="5141"/>
                  </a:lnTo>
                  <a:lnTo>
                    <a:pt x="22184" y="5141"/>
                  </a:lnTo>
                  <a:lnTo>
                    <a:pt x="22202" y="923"/>
                  </a:lnTo>
                  <a:lnTo>
                    <a:pt x="22014" y="923"/>
                  </a:lnTo>
                  <a:lnTo>
                    <a:pt x="22014" y="414"/>
                  </a:lnTo>
                  <a:lnTo>
                    <a:pt x="21995" y="395"/>
                  </a:lnTo>
                  <a:lnTo>
                    <a:pt x="21976" y="414"/>
                  </a:lnTo>
                  <a:lnTo>
                    <a:pt x="21976" y="923"/>
                  </a:lnTo>
                  <a:lnTo>
                    <a:pt x="21920" y="923"/>
                  </a:lnTo>
                  <a:lnTo>
                    <a:pt x="21920" y="621"/>
                  </a:lnTo>
                  <a:lnTo>
                    <a:pt x="21901" y="621"/>
                  </a:lnTo>
                  <a:lnTo>
                    <a:pt x="21901" y="923"/>
                  </a:lnTo>
                  <a:lnTo>
                    <a:pt x="21073" y="904"/>
                  </a:lnTo>
                  <a:lnTo>
                    <a:pt x="21054" y="4312"/>
                  </a:lnTo>
                  <a:lnTo>
                    <a:pt x="21054" y="4388"/>
                  </a:lnTo>
                  <a:lnTo>
                    <a:pt x="21054" y="5141"/>
                  </a:lnTo>
                  <a:lnTo>
                    <a:pt x="21054" y="5216"/>
                  </a:lnTo>
                  <a:lnTo>
                    <a:pt x="21054" y="6101"/>
                  </a:lnTo>
                  <a:lnTo>
                    <a:pt x="19566" y="6101"/>
                  </a:lnTo>
                  <a:lnTo>
                    <a:pt x="19585" y="2335"/>
                  </a:lnTo>
                  <a:lnTo>
                    <a:pt x="16591" y="4538"/>
                  </a:lnTo>
                  <a:lnTo>
                    <a:pt x="16572" y="10301"/>
                  </a:lnTo>
                  <a:lnTo>
                    <a:pt x="15781" y="10301"/>
                  </a:lnTo>
                  <a:lnTo>
                    <a:pt x="15781" y="5160"/>
                  </a:lnTo>
                  <a:lnTo>
                    <a:pt x="13484" y="4388"/>
                  </a:lnTo>
                  <a:lnTo>
                    <a:pt x="11751" y="5348"/>
                  </a:lnTo>
                  <a:lnTo>
                    <a:pt x="11751" y="7721"/>
                  </a:lnTo>
                  <a:lnTo>
                    <a:pt x="10979" y="7721"/>
                  </a:lnTo>
                  <a:lnTo>
                    <a:pt x="10979" y="1017"/>
                  </a:lnTo>
                  <a:lnTo>
                    <a:pt x="10829" y="942"/>
                  </a:lnTo>
                  <a:lnTo>
                    <a:pt x="10829" y="960"/>
                  </a:lnTo>
                  <a:lnTo>
                    <a:pt x="10829" y="1544"/>
                  </a:lnTo>
                  <a:lnTo>
                    <a:pt x="10829" y="1601"/>
                  </a:lnTo>
                  <a:lnTo>
                    <a:pt x="10829" y="2297"/>
                  </a:lnTo>
                  <a:lnTo>
                    <a:pt x="9661" y="2297"/>
                  </a:lnTo>
                  <a:lnTo>
                    <a:pt x="9680" y="697"/>
                  </a:lnTo>
                  <a:lnTo>
                    <a:pt x="8682" y="1130"/>
                  </a:lnTo>
                  <a:lnTo>
                    <a:pt x="8682" y="10301"/>
                  </a:lnTo>
                  <a:lnTo>
                    <a:pt x="7759" y="10301"/>
                  </a:lnTo>
                  <a:lnTo>
                    <a:pt x="7759" y="2994"/>
                  </a:lnTo>
                  <a:lnTo>
                    <a:pt x="7345" y="2994"/>
                  </a:lnTo>
                  <a:lnTo>
                    <a:pt x="7326" y="5574"/>
                  </a:lnTo>
                  <a:lnTo>
                    <a:pt x="6705" y="5574"/>
                  </a:lnTo>
                  <a:lnTo>
                    <a:pt x="6705" y="2618"/>
                  </a:lnTo>
                  <a:lnTo>
                    <a:pt x="6272" y="2618"/>
                  </a:lnTo>
                  <a:lnTo>
                    <a:pt x="6272" y="2994"/>
                  </a:lnTo>
                  <a:lnTo>
                    <a:pt x="4125" y="2994"/>
                  </a:lnTo>
                  <a:lnTo>
                    <a:pt x="4125" y="2354"/>
                  </a:lnTo>
                  <a:lnTo>
                    <a:pt x="3560" y="2354"/>
                  </a:lnTo>
                  <a:lnTo>
                    <a:pt x="3560" y="3559"/>
                  </a:lnTo>
                  <a:lnTo>
                    <a:pt x="2976" y="3559"/>
                  </a:lnTo>
                  <a:lnTo>
                    <a:pt x="2976" y="2354"/>
                  </a:lnTo>
                  <a:lnTo>
                    <a:pt x="2844" y="2354"/>
                  </a:lnTo>
                  <a:lnTo>
                    <a:pt x="2844" y="1996"/>
                  </a:lnTo>
                  <a:lnTo>
                    <a:pt x="2411" y="1996"/>
                  </a:lnTo>
                  <a:lnTo>
                    <a:pt x="2411" y="2354"/>
                  </a:lnTo>
                  <a:lnTo>
                    <a:pt x="2016" y="2354"/>
                  </a:lnTo>
                  <a:lnTo>
                    <a:pt x="2016" y="1996"/>
                  </a:lnTo>
                  <a:lnTo>
                    <a:pt x="1489" y="1996"/>
                  </a:lnTo>
                  <a:lnTo>
                    <a:pt x="1489" y="2354"/>
                  </a:lnTo>
                  <a:lnTo>
                    <a:pt x="1168" y="2354"/>
                  </a:lnTo>
                  <a:lnTo>
                    <a:pt x="1168" y="5574"/>
                  </a:lnTo>
                  <a:lnTo>
                    <a:pt x="453" y="5574"/>
                  </a:lnTo>
                  <a:lnTo>
                    <a:pt x="453" y="2994"/>
                  </a:lnTo>
                  <a:lnTo>
                    <a:pt x="1" y="2994"/>
                  </a:lnTo>
                  <a:lnTo>
                    <a:pt x="1" y="10301"/>
                  </a:lnTo>
                  <a:lnTo>
                    <a:pt x="1" y="14274"/>
                  </a:lnTo>
                  <a:lnTo>
                    <a:pt x="1" y="15761"/>
                  </a:lnTo>
                  <a:lnTo>
                    <a:pt x="76774" y="15630"/>
                  </a:lnTo>
                  <a:lnTo>
                    <a:pt x="76774" y="14274"/>
                  </a:lnTo>
                  <a:lnTo>
                    <a:pt x="76774" y="10301"/>
                  </a:lnTo>
                  <a:lnTo>
                    <a:pt x="76774" y="716"/>
                  </a:lnTo>
                  <a:lnTo>
                    <a:pt x="75946" y="358"/>
                  </a:lnTo>
                  <a:lnTo>
                    <a:pt x="75946" y="1243"/>
                  </a:lnTo>
                  <a:lnTo>
                    <a:pt x="75757" y="1243"/>
                  </a:lnTo>
                  <a:lnTo>
                    <a:pt x="75757" y="829"/>
                  </a:lnTo>
                  <a:lnTo>
                    <a:pt x="75757" y="810"/>
                  </a:lnTo>
                  <a:lnTo>
                    <a:pt x="75720" y="810"/>
                  </a:lnTo>
                  <a:lnTo>
                    <a:pt x="75720" y="829"/>
                  </a:lnTo>
                  <a:lnTo>
                    <a:pt x="75720" y="1243"/>
                  </a:lnTo>
                  <a:lnTo>
                    <a:pt x="75644" y="1243"/>
                  </a:lnTo>
                  <a:lnTo>
                    <a:pt x="75644" y="527"/>
                  </a:lnTo>
                  <a:lnTo>
                    <a:pt x="75644" y="508"/>
                  </a:lnTo>
                  <a:lnTo>
                    <a:pt x="75607" y="508"/>
                  </a:lnTo>
                  <a:lnTo>
                    <a:pt x="75607" y="527"/>
                  </a:lnTo>
                  <a:lnTo>
                    <a:pt x="75607" y="1243"/>
                  </a:lnTo>
                  <a:lnTo>
                    <a:pt x="74477" y="1243"/>
                  </a:lnTo>
                  <a:lnTo>
                    <a:pt x="74477" y="7306"/>
                  </a:lnTo>
                  <a:lnTo>
                    <a:pt x="73761" y="7306"/>
                  </a:lnTo>
                  <a:lnTo>
                    <a:pt x="73742" y="2636"/>
                  </a:lnTo>
                  <a:lnTo>
                    <a:pt x="72839" y="2636"/>
                  </a:lnTo>
                  <a:lnTo>
                    <a:pt x="72839" y="1149"/>
                  </a:lnTo>
                  <a:lnTo>
                    <a:pt x="72161" y="1149"/>
                  </a:lnTo>
                  <a:lnTo>
                    <a:pt x="72161" y="866"/>
                  </a:lnTo>
                  <a:lnTo>
                    <a:pt x="72537" y="866"/>
                  </a:lnTo>
                  <a:lnTo>
                    <a:pt x="72744" y="283"/>
                  </a:lnTo>
                  <a:lnTo>
                    <a:pt x="71803" y="264"/>
                  </a:lnTo>
                  <a:lnTo>
                    <a:pt x="71596" y="866"/>
                  </a:lnTo>
                  <a:lnTo>
                    <a:pt x="72104" y="866"/>
                  </a:lnTo>
                  <a:lnTo>
                    <a:pt x="72104" y="1149"/>
                  </a:lnTo>
                  <a:lnTo>
                    <a:pt x="69920" y="1149"/>
                  </a:lnTo>
                  <a:lnTo>
                    <a:pt x="69920" y="2636"/>
                  </a:lnTo>
                  <a:lnTo>
                    <a:pt x="69317" y="2636"/>
                  </a:lnTo>
                  <a:lnTo>
                    <a:pt x="69336" y="10301"/>
                  </a:lnTo>
                  <a:lnTo>
                    <a:pt x="68884" y="10301"/>
                  </a:lnTo>
                  <a:lnTo>
                    <a:pt x="68846" y="4124"/>
                  </a:lnTo>
                  <a:lnTo>
                    <a:pt x="65871" y="1921"/>
                  </a:lnTo>
                  <a:lnTo>
                    <a:pt x="65871" y="5687"/>
                  </a:lnTo>
                  <a:lnTo>
                    <a:pt x="64402" y="5706"/>
                  </a:lnTo>
                  <a:lnTo>
                    <a:pt x="64384" y="4802"/>
                  </a:lnTo>
                  <a:lnTo>
                    <a:pt x="64384" y="4727"/>
                  </a:lnTo>
                  <a:lnTo>
                    <a:pt x="64384" y="3992"/>
                  </a:lnTo>
                  <a:lnTo>
                    <a:pt x="64384" y="3898"/>
                  </a:lnTo>
                  <a:lnTo>
                    <a:pt x="64384" y="2297"/>
                  </a:lnTo>
                  <a:lnTo>
                    <a:pt x="64045" y="2297"/>
                  </a:lnTo>
                  <a:lnTo>
                    <a:pt x="64045" y="508"/>
                  </a:lnTo>
                  <a:lnTo>
                    <a:pt x="63555" y="508"/>
                  </a:lnTo>
                  <a:lnTo>
                    <a:pt x="63555" y="226"/>
                  </a:lnTo>
                  <a:lnTo>
                    <a:pt x="63536" y="207"/>
                  </a:lnTo>
                  <a:lnTo>
                    <a:pt x="63536" y="226"/>
                  </a:lnTo>
                  <a:lnTo>
                    <a:pt x="63536" y="508"/>
                  </a:lnTo>
                  <a:lnTo>
                    <a:pt x="63480" y="508"/>
                  </a:lnTo>
                  <a:lnTo>
                    <a:pt x="63480" y="0"/>
                  </a:lnTo>
                  <a:lnTo>
                    <a:pt x="63442" y="0"/>
                  </a:lnTo>
                  <a:lnTo>
                    <a:pt x="63442" y="508"/>
                  </a:lnTo>
                  <a:lnTo>
                    <a:pt x="63254" y="508"/>
                  </a:lnTo>
                  <a:lnTo>
                    <a:pt x="63272" y="4727"/>
                  </a:lnTo>
                  <a:lnTo>
                    <a:pt x="63009" y="4727"/>
                  </a:lnTo>
                  <a:lnTo>
                    <a:pt x="63009" y="3747"/>
                  </a:lnTo>
                  <a:lnTo>
                    <a:pt x="62934" y="3747"/>
                  </a:lnTo>
                  <a:lnTo>
                    <a:pt x="62934" y="3220"/>
                  </a:lnTo>
                  <a:lnTo>
                    <a:pt x="62915" y="3201"/>
                  </a:lnTo>
                  <a:lnTo>
                    <a:pt x="62896" y="3220"/>
                  </a:lnTo>
                  <a:lnTo>
                    <a:pt x="62896" y="3747"/>
                  </a:lnTo>
                  <a:lnTo>
                    <a:pt x="62839" y="3747"/>
                  </a:lnTo>
                  <a:lnTo>
                    <a:pt x="62839" y="3427"/>
                  </a:lnTo>
                  <a:lnTo>
                    <a:pt x="62839" y="3408"/>
                  </a:lnTo>
                  <a:lnTo>
                    <a:pt x="62821" y="3427"/>
                  </a:lnTo>
                  <a:lnTo>
                    <a:pt x="62821" y="3747"/>
                  </a:lnTo>
                  <a:lnTo>
                    <a:pt x="60636" y="3766"/>
                  </a:lnTo>
                  <a:lnTo>
                    <a:pt x="60636" y="5423"/>
                  </a:lnTo>
                  <a:lnTo>
                    <a:pt x="59600" y="5423"/>
                  </a:lnTo>
                  <a:lnTo>
                    <a:pt x="59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332" name="Google Shape;10332;p48"/>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10333" name="Google Shape;10333;p48"/>
          <p:cNvSpPr/>
          <p:nvPr/>
        </p:nvSpPr>
        <p:spPr>
          <a:xfrm>
            <a:off x="-799613" y="3809236"/>
            <a:ext cx="10264225" cy="1635775"/>
          </a:xfrm>
          <a:custGeom>
            <a:rect b="b" l="l" r="r" t="t"/>
            <a:pathLst>
              <a:path extrusionOk="0" h="65431" w="410569">
                <a:moveTo>
                  <a:pt x="30828" y="40187"/>
                </a:moveTo>
                <a:cubicBezTo>
                  <a:pt x="40736" y="33064"/>
                  <a:pt x="63661" y="23479"/>
                  <a:pt x="83283" y="20371"/>
                </a:cubicBezTo>
                <a:cubicBezTo>
                  <a:pt x="102905" y="17263"/>
                  <a:pt x="126867" y="19335"/>
                  <a:pt x="148561" y="21537"/>
                </a:cubicBezTo>
                <a:cubicBezTo>
                  <a:pt x="170255" y="23739"/>
                  <a:pt x="186574" y="34035"/>
                  <a:pt x="213449" y="33582"/>
                </a:cubicBezTo>
                <a:cubicBezTo>
                  <a:pt x="240324" y="33129"/>
                  <a:pt x="288246" y="24322"/>
                  <a:pt x="309811" y="18817"/>
                </a:cubicBezTo>
                <a:cubicBezTo>
                  <a:pt x="331376" y="13313"/>
                  <a:pt x="331246" y="2239"/>
                  <a:pt x="342838" y="555"/>
                </a:cubicBezTo>
                <a:cubicBezTo>
                  <a:pt x="354430" y="-1129"/>
                  <a:pt x="369195" y="1785"/>
                  <a:pt x="379362" y="8714"/>
                </a:cubicBezTo>
                <a:cubicBezTo>
                  <a:pt x="389529" y="15643"/>
                  <a:pt x="399437" y="32869"/>
                  <a:pt x="403841" y="42130"/>
                </a:cubicBezTo>
                <a:cubicBezTo>
                  <a:pt x="408245" y="51391"/>
                  <a:pt x="415368" y="60911"/>
                  <a:pt x="405784" y="64278"/>
                </a:cubicBezTo>
                <a:cubicBezTo>
                  <a:pt x="396200" y="67646"/>
                  <a:pt x="409993" y="62529"/>
                  <a:pt x="346335" y="62335"/>
                </a:cubicBezTo>
                <a:cubicBezTo>
                  <a:pt x="282677" y="62141"/>
                  <a:pt x="76419" y="66803"/>
                  <a:pt x="23834" y="63112"/>
                </a:cubicBezTo>
                <a:cubicBezTo>
                  <a:pt x="-28750" y="59421"/>
                  <a:pt x="20920" y="47311"/>
                  <a:pt x="30828" y="40187"/>
                </a:cubicBezTo>
                <a:close/>
              </a:path>
            </a:pathLst>
          </a:custGeom>
          <a:solidFill>
            <a:schemeClr val="lt2"/>
          </a:solidFill>
          <a:ln>
            <a:noFill/>
          </a:ln>
        </p:spPr>
      </p:sp>
      <p:grpSp>
        <p:nvGrpSpPr>
          <p:cNvPr id="10334" name="Google Shape;10334;p48"/>
          <p:cNvGrpSpPr/>
          <p:nvPr/>
        </p:nvGrpSpPr>
        <p:grpSpPr>
          <a:xfrm>
            <a:off x="372245" y="3140288"/>
            <a:ext cx="1117314" cy="1389695"/>
            <a:chOff x="10269725" y="1788625"/>
            <a:chExt cx="960800" cy="1195025"/>
          </a:xfrm>
        </p:grpSpPr>
        <p:sp>
          <p:nvSpPr>
            <p:cNvPr id="10335" name="Google Shape;10335;p48"/>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48"/>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48"/>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48"/>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48"/>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48"/>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48"/>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48"/>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48"/>
          <p:cNvGrpSpPr/>
          <p:nvPr/>
        </p:nvGrpSpPr>
        <p:grpSpPr>
          <a:xfrm flipH="1">
            <a:off x="7589645" y="2848863"/>
            <a:ext cx="1117314" cy="1389695"/>
            <a:chOff x="10269725" y="1788625"/>
            <a:chExt cx="960800" cy="1195025"/>
          </a:xfrm>
        </p:grpSpPr>
        <p:sp>
          <p:nvSpPr>
            <p:cNvPr id="10344" name="Google Shape;10344;p48"/>
            <p:cNvSpPr/>
            <p:nvPr/>
          </p:nvSpPr>
          <p:spPr>
            <a:xfrm>
              <a:off x="10269725" y="1788625"/>
              <a:ext cx="960800" cy="864000"/>
            </a:xfrm>
            <a:custGeom>
              <a:rect b="b" l="l" r="r" t="t"/>
              <a:pathLst>
                <a:path extrusionOk="0" h="34560" w="38432">
                  <a:moveTo>
                    <a:pt x="12430" y="0"/>
                  </a:moveTo>
                  <a:lnTo>
                    <a:pt x="12208" y="19"/>
                  </a:lnTo>
                  <a:lnTo>
                    <a:pt x="11987" y="56"/>
                  </a:lnTo>
                  <a:lnTo>
                    <a:pt x="11766" y="92"/>
                  </a:lnTo>
                  <a:lnTo>
                    <a:pt x="11544" y="148"/>
                  </a:lnTo>
                  <a:lnTo>
                    <a:pt x="11342" y="203"/>
                  </a:lnTo>
                  <a:lnTo>
                    <a:pt x="11120" y="277"/>
                  </a:lnTo>
                  <a:lnTo>
                    <a:pt x="10899" y="369"/>
                  </a:lnTo>
                  <a:lnTo>
                    <a:pt x="10696" y="461"/>
                  </a:lnTo>
                  <a:lnTo>
                    <a:pt x="10475" y="572"/>
                  </a:lnTo>
                  <a:lnTo>
                    <a:pt x="10272" y="683"/>
                  </a:lnTo>
                  <a:lnTo>
                    <a:pt x="10069" y="830"/>
                  </a:lnTo>
                  <a:lnTo>
                    <a:pt x="9866" y="978"/>
                  </a:lnTo>
                  <a:lnTo>
                    <a:pt x="9663" y="1125"/>
                  </a:lnTo>
                  <a:lnTo>
                    <a:pt x="9479" y="1291"/>
                  </a:lnTo>
                  <a:lnTo>
                    <a:pt x="9276" y="1476"/>
                  </a:lnTo>
                  <a:lnTo>
                    <a:pt x="8907" y="1863"/>
                  </a:lnTo>
                  <a:lnTo>
                    <a:pt x="8557" y="2324"/>
                  </a:lnTo>
                  <a:lnTo>
                    <a:pt x="8207" y="2803"/>
                  </a:lnTo>
                  <a:lnTo>
                    <a:pt x="7893" y="3357"/>
                  </a:lnTo>
                  <a:lnTo>
                    <a:pt x="7598" y="3947"/>
                  </a:lnTo>
                  <a:lnTo>
                    <a:pt x="7303" y="4574"/>
                  </a:lnTo>
                  <a:lnTo>
                    <a:pt x="7063" y="5238"/>
                  </a:lnTo>
                  <a:lnTo>
                    <a:pt x="6879" y="5883"/>
                  </a:lnTo>
                  <a:lnTo>
                    <a:pt x="6713" y="6510"/>
                  </a:lnTo>
                  <a:lnTo>
                    <a:pt x="6621" y="7137"/>
                  </a:lnTo>
                  <a:lnTo>
                    <a:pt x="6547" y="7764"/>
                  </a:lnTo>
                  <a:lnTo>
                    <a:pt x="6510" y="8354"/>
                  </a:lnTo>
                  <a:lnTo>
                    <a:pt x="6510" y="8944"/>
                  </a:lnTo>
                  <a:lnTo>
                    <a:pt x="6547" y="9516"/>
                  </a:lnTo>
                  <a:lnTo>
                    <a:pt x="6602" y="10069"/>
                  </a:lnTo>
                  <a:lnTo>
                    <a:pt x="6694" y="10604"/>
                  </a:lnTo>
                  <a:lnTo>
                    <a:pt x="6805" y="11139"/>
                  </a:lnTo>
                  <a:lnTo>
                    <a:pt x="6934" y="11637"/>
                  </a:lnTo>
                  <a:lnTo>
                    <a:pt x="7082" y="12135"/>
                  </a:lnTo>
                  <a:lnTo>
                    <a:pt x="7248" y="12596"/>
                  </a:lnTo>
                  <a:lnTo>
                    <a:pt x="7432" y="13057"/>
                  </a:lnTo>
                  <a:lnTo>
                    <a:pt x="7616" y="13481"/>
                  </a:lnTo>
                  <a:lnTo>
                    <a:pt x="7819" y="13887"/>
                  </a:lnTo>
                  <a:lnTo>
                    <a:pt x="8022" y="14274"/>
                  </a:lnTo>
                  <a:lnTo>
                    <a:pt x="8225" y="14643"/>
                  </a:lnTo>
                  <a:lnTo>
                    <a:pt x="8428" y="14993"/>
                  </a:lnTo>
                  <a:lnTo>
                    <a:pt x="8852" y="15602"/>
                  </a:lnTo>
                  <a:lnTo>
                    <a:pt x="9221" y="16118"/>
                  </a:lnTo>
                  <a:lnTo>
                    <a:pt x="9553" y="16542"/>
                  </a:lnTo>
                  <a:lnTo>
                    <a:pt x="9811" y="16837"/>
                  </a:lnTo>
                  <a:lnTo>
                    <a:pt x="10051" y="17077"/>
                  </a:lnTo>
                  <a:lnTo>
                    <a:pt x="9756" y="16929"/>
                  </a:lnTo>
                  <a:lnTo>
                    <a:pt x="9442" y="16782"/>
                  </a:lnTo>
                  <a:lnTo>
                    <a:pt x="9110" y="16634"/>
                  </a:lnTo>
                  <a:lnTo>
                    <a:pt x="8741" y="16487"/>
                  </a:lnTo>
                  <a:lnTo>
                    <a:pt x="8373" y="16358"/>
                  </a:lnTo>
                  <a:lnTo>
                    <a:pt x="7985" y="16229"/>
                  </a:lnTo>
                  <a:lnTo>
                    <a:pt x="7580" y="16118"/>
                  </a:lnTo>
                  <a:lnTo>
                    <a:pt x="7155" y="16007"/>
                  </a:lnTo>
                  <a:lnTo>
                    <a:pt x="6731" y="15934"/>
                  </a:lnTo>
                  <a:lnTo>
                    <a:pt x="6289" y="15860"/>
                  </a:lnTo>
                  <a:lnTo>
                    <a:pt x="5864" y="15805"/>
                  </a:lnTo>
                  <a:lnTo>
                    <a:pt x="5422" y="15768"/>
                  </a:lnTo>
                  <a:lnTo>
                    <a:pt x="4979" y="15749"/>
                  </a:lnTo>
                  <a:lnTo>
                    <a:pt x="4555" y="15768"/>
                  </a:lnTo>
                  <a:lnTo>
                    <a:pt x="4113" y="15805"/>
                  </a:lnTo>
                  <a:lnTo>
                    <a:pt x="3707" y="15878"/>
                  </a:lnTo>
                  <a:lnTo>
                    <a:pt x="3283" y="15970"/>
                  </a:lnTo>
                  <a:lnTo>
                    <a:pt x="2895" y="16100"/>
                  </a:lnTo>
                  <a:lnTo>
                    <a:pt x="2508" y="16266"/>
                  </a:lnTo>
                  <a:lnTo>
                    <a:pt x="2158" y="16468"/>
                  </a:lnTo>
                  <a:lnTo>
                    <a:pt x="1807" y="16708"/>
                  </a:lnTo>
                  <a:lnTo>
                    <a:pt x="1641" y="16837"/>
                  </a:lnTo>
                  <a:lnTo>
                    <a:pt x="1475" y="16966"/>
                  </a:lnTo>
                  <a:lnTo>
                    <a:pt x="1328" y="17132"/>
                  </a:lnTo>
                  <a:lnTo>
                    <a:pt x="1180" y="17280"/>
                  </a:lnTo>
                  <a:lnTo>
                    <a:pt x="1051" y="17464"/>
                  </a:lnTo>
                  <a:lnTo>
                    <a:pt x="922" y="17649"/>
                  </a:lnTo>
                  <a:lnTo>
                    <a:pt x="793" y="17852"/>
                  </a:lnTo>
                  <a:lnTo>
                    <a:pt x="682" y="18054"/>
                  </a:lnTo>
                  <a:lnTo>
                    <a:pt x="572" y="18276"/>
                  </a:lnTo>
                  <a:lnTo>
                    <a:pt x="480" y="18497"/>
                  </a:lnTo>
                  <a:lnTo>
                    <a:pt x="387" y="18737"/>
                  </a:lnTo>
                  <a:lnTo>
                    <a:pt x="295" y="18995"/>
                  </a:lnTo>
                  <a:lnTo>
                    <a:pt x="221" y="19272"/>
                  </a:lnTo>
                  <a:lnTo>
                    <a:pt x="166" y="19548"/>
                  </a:lnTo>
                  <a:lnTo>
                    <a:pt x="111" y="19843"/>
                  </a:lnTo>
                  <a:lnTo>
                    <a:pt x="74" y="20157"/>
                  </a:lnTo>
                  <a:lnTo>
                    <a:pt x="37" y="20470"/>
                  </a:lnTo>
                  <a:lnTo>
                    <a:pt x="19" y="20802"/>
                  </a:lnTo>
                  <a:lnTo>
                    <a:pt x="0" y="21153"/>
                  </a:lnTo>
                  <a:lnTo>
                    <a:pt x="0" y="21521"/>
                  </a:lnTo>
                  <a:lnTo>
                    <a:pt x="19" y="21890"/>
                  </a:lnTo>
                  <a:lnTo>
                    <a:pt x="37" y="22296"/>
                  </a:lnTo>
                  <a:lnTo>
                    <a:pt x="111" y="23089"/>
                  </a:lnTo>
                  <a:lnTo>
                    <a:pt x="221" y="23845"/>
                  </a:lnTo>
                  <a:lnTo>
                    <a:pt x="369" y="24583"/>
                  </a:lnTo>
                  <a:lnTo>
                    <a:pt x="553" y="25283"/>
                  </a:lnTo>
                  <a:lnTo>
                    <a:pt x="775" y="25966"/>
                  </a:lnTo>
                  <a:lnTo>
                    <a:pt x="1014" y="26630"/>
                  </a:lnTo>
                  <a:lnTo>
                    <a:pt x="1291" y="27275"/>
                  </a:lnTo>
                  <a:lnTo>
                    <a:pt x="1605" y="27884"/>
                  </a:lnTo>
                  <a:lnTo>
                    <a:pt x="1955" y="28455"/>
                  </a:lnTo>
                  <a:lnTo>
                    <a:pt x="2324" y="29009"/>
                  </a:lnTo>
                  <a:lnTo>
                    <a:pt x="2729" y="29543"/>
                  </a:lnTo>
                  <a:lnTo>
                    <a:pt x="3154" y="30041"/>
                  </a:lnTo>
                  <a:lnTo>
                    <a:pt x="3596" y="30521"/>
                  </a:lnTo>
                  <a:lnTo>
                    <a:pt x="4076" y="30963"/>
                  </a:lnTo>
                  <a:lnTo>
                    <a:pt x="4592" y="31388"/>
                  </a:lnTo>
                  <a:lnTo>
                    <a:pt x="5108" y="31793"/>
                  </a:lnTo>
                  <a:lnTo>
                    <a:pt x="5662" y="32162"/>
                  </a:lnTo>
                  <a:lnTo>
                    <a:pt x="6252" y="32512"/>
                  </a:lnTo>
                  <a:lnTo>
                    <a:pt x="6842" y="32826"/>
                  </a:lnTo>
                  <a:lnTo>
                    <a:pt x="7469" y="33121"/>
                  </a:lnTo>
                  <a:lnTo>
                    <a:pt x="8096" y="33379"/>
                  </a:lnTo>
                  <a:lnTo>
                    <a:pt x="8760" y="33619"/>
                  </a:lnTo>
                  <a:lnTo>
                    <a:pt x="9442" y="33840"/>
                  </a:lnTo>
                  <a:lnTo>
                    <a:pt x="10143" y="34025"/>
                  </a:lnTo>
                  <a:lnTo>
                    <a:pt x="10844" y="34172"/>
                  </a:lnTo>
                  <a:lnTo>
                    <a:pt x="11581" y="34301"/>
                  </a:lnTo>
                  <a:lnTo>
                    <a:pt x="12337" y="34412"/>
                  </a:lnTo>
                  <a:lnTo>
                    <a:pt x="13094" y="34486"/>
                  </a:lnTo>
                  <a:lnTo>
                    <a:pt x="13868" y="34541"/>
                  </a:lnTo>
                  <a:lnTo>
                    <a:pt x="14661" y="34559"/>
                  </a:lnTo>
                  <a:lnTo>
                    <a:pt x="15454" y="34559"/>
                  </a:lnTo>
                  <a:lnTo>
                    <a:pt x="16265" y="34523"/>
                  </a:lnTo>
                  <a:lnTo>
                    <a:pt x="16892" y="34486"/>
                  </a:lnTo>
                  <a:lnTo>
                    <a:pt x="17501" y="34430"/>
                  </a:lnTo>
                  <a:lnTo>
                    <a:pt x="18718" y="34301"/>
                  </a:lnTo>
                  <a:lnTo>
                    <a:pt x="19917" y="34117"/>
                  </a:lnTo>
                  <a:lnTo>
                    <a:pt x="21097" y="33914"/>
                  </a:lnTo>
                  <a:lnTo>
                    <a:pt x="22240" y="33656"/>
                  </a:lnTo>
                  <a:lnTo>
                    <a:pt x="23347" y="33379"/>
                  </a:lnTo>
                  <a:lnTo>
                    <a:pt x="24453" y="33066"/>
                  </a:lnTo>
                  <a:lnTo>
                    <a:pt x="25505" y="32715"/>
                  </a:lnTo>
                  <a:lnTo>
                    <a:pt x="26537" y="32328"/>
                  </a:lnTo>
                  <a:lnTo>
                    <a:pt x="27533" y="31941"/>
                  </a:lnTo>
                  <a:lnTo>
                    <a:pt x="28511" y="31498"/>
                  </a:lnTo>
                  <a:lnTo>
                    <a:pt x="29433" y="31056"/>
                  </a:lnTo>
                  <a:lnTo>
                    <a:pt x="30336" y="30595"/>
                  </a:lnTo>
                  <a:lnTo>
                    <a:pt x="31185" y="30097"/>
                  </a:lnTo>
                  <a:lnTo>
                    <a:pt x="31996" y="29599"/>
                  </a:lnTo>
                  <a:lnTo>
                    <a:pt x="32770" y="29082"/>
                  </a:lnTo>
                  <a:lnTo>
                    <a:pt x="33508" y="28548"/>
                  </a:lnTo>
                  <a:lnTo>
                    <a:pt x="34190" y="28013"/>
                  </a:lnTo>
                  <a:lnTo>
                    <a:pt x="34836" y="27460"/>
                  </a:lnTo>
                  <a:lnTo>
                    <a:pt x="35426" y="26906"/>
                  </a:lnTo>
                  <a:lnTo>
                    <a:pt x="35961" y="26335"/>
                  </a:lnTo>
                  <a:lnTo>
                    <a:pt x="36459" y="25781"/>
                  </a:lnTo>
                  <a:lnTo>
                    <a:pt x="36901" y="25210"/>
                  </a:lnTo>
                  <a:lnTo>
                    <a:pt x="37289" y="24656"/>
                  </a:lnTo>
                  <a:lnTo>
                    <a:pt x="37473" y="24380"/>
                  </a:lnTo>
                  <a:lnTo>
                    <a:pt x="37621" y="24103"/>
                  </a:lnTo>
                  <a:lnTo>
                    <a:pt x="37768" y="23827"/>
                  </a:lnTo>
                  <a:lnTo>
                    <a:pt x="37916" y="23550"/>
                  </a:lnTo>
                  <a:lnTo>
                    <a:pt x="38026" y="23273"/>
                  </a:lnTo>
                  <a:lnTo>
                    <a:pt x="38137" y="23015"/>
                  </a:lnTo>
                  <a:lnTo>
                    <a:pt x="38211" y="22738"/>
                  </a:lnTo>
                  <a:lnTo>
                    <a:pt x="38284" y="22480"/>
                  </a:lnTo>
                  <a:lnTo>
                    <a:pt x="38340" y="22222"/>
                  </a:lnTo>
                  <a:lnTo>
                    <a:pt x="38395" y="21964"/>
                  </a:lnTo>
                  <a:lnTo>
                    <a:pt x="38414" y="21706"/>
                  </a:lnTo>
                  <a:lnTo>
                    <a:pt x="38432" y="21466"/>
                  </a:lnTo>
                  <a:lnTo>
                    <a:pt x="38432" y="21208"/>
                  </a:lnTo>
                  <a:lnTo>
                    <a:pt x="38395" y="20968"/>
                  </a:lnTo>
                  <a:lnTo>
                    <a:pt x="38358" y="20728"/>
                  </a:lnTo>
                  <a:lnTo>
                    <a:pt x="38303" y="20507"/>
                  </a:lnTo>
                  <a:lnTo>
                    <a:pt x="38192" y="20138"/>
                  </a:lnTo>
                  <a:lnTo>
                    <a:pt x="38063" y="19788"/>
                  </a:lnTo>
                  <a:lnTo>
                    <a:pt x="37897" y="19493"/>
                  </a:lnTo>
                  <a:lnTo>
                    <a:pt x="37713" y="19216"/>
                  </a:lnTo>
                  <a:lnTo>
                    <a:pt x="37510" y="18958"/>
                  </a:lnTo>
                  <a:lnTo>
                    <a:pt x="37289" y="18755"/>
                  </a:lnTo>
                  <a:lnTo>
                    <a:pt x="37067" y="18552"/>
                  </a:lnTo>
                  <a:lnTo>
                    <a:pt x="36828" y="18386"/>
                  </a:lnTo>
                  <a:lnTo>
                    <a:pt x="36569" y="18239"/>
                  </a:lnTo>
                  <a:lnTo>
                    <a:pt x="36311" y="18110"/>
                  </a:lnTo>
                  <a:lnTo>
                    <a:pt x="36035" y="17999"/>
                  </a:lnTo>
                  <a:lnTo>
                    <a:pt x="35758" y="17925"/>
                  </a:lnTo>
                  <a:lnTo>
                    <a:pt x="35481" y="17852"/>
                  </a:lnTo>
                  <a:lnTo>
                    <a:pt x="35186" y="17796"/>
                  </a:lnTo>
                  <a:lnTo>
                    <a:pt x="34910" y="17759"/>
                  </a:lnTo>
                  <a:lnTo>
                    <a:pt x="34633" y="17722"/>
                  </a:lnTo>
                  <a:lnTo>
                    <a:pt x="34080" y="17722"/>
                  </a:lnTo>
                  <a:lnTo>
                    <a:pt x="33545" y="17741"/>
                  </a:lnTo>
                  <a:lnTo>
                    <a:pt x="33066" y="17796"/>
                  </a:lnTo>
                  <a:lnTo>
                    <a:pt x="32641" y="17852"/>
                  </a:lnTo>
                  <a:lnTo>
                    <a:pt x="32291" y="17925"/>
                  </a:lnTo>
                  <a:lnTo>
                    <a:pt x="32014" y="17981"/>
                  </a:lnTo>
                  <a:lnTo>
                    <a:pt x="31775" y="18054"/>
                  </a:lnTo>
                  <a:lnTo>
                    <a:pt x="32070" y="17390"/>
                  </a:lnTo>
                  <a:lnTo>
                    <a:pt x="32383" y="16616"/>
                  </a:lnTo>
                  <a:lnTo>
                    <a:pt x="32752" y="15620"/>
                  </a:lnTo>
                  <a:lnTo>
                    <a:pt x="33176" y="14440"/>
                  </a:lnTo>
                  <a:lnTo>
                    <a:pt x="33398" y="13794"/>
                  </a:lnTo>
                  <a:lnTo>
                    <a:pt x="33600" y="13094"/>
                  </a:lnTo>
                  <a:lnTo>
                    <a:pt x="33822" y="12393"/>
                  </a:lnTo>
                  <a:lnTo>
                    <a:pt x="34006" y="11655"/>
                  </a:lnTo>
                  <a:lnTo>
                    <a:pt x="34190" y="10899"/>
                  </a:lnTo>
                  <a:lnTo>
                    <a:pt x="34356" y="10143"/>
                  </a:lnTo>
                  <a:lnTo>
                    <a:pt x="34504" y="9368"/>
                  </a:lnTo>
                  <a:lnTo>
                    <a:pt x="34615" y="8594"/>
                  </a:lnTo>
                  <a:lnTo>
                    <a:pt x="34707" y="7838"/>
                  </a:lnTo>
                  <a:lnTo>
                    <a:pt x="34744" y="7082"/>
                  </a:lnTo>
                  <a:lnTo>
                    <a:pt x="34762" y="6326"/>
                  </a:lnTo>
                  <a:lnTo>
                    <a:pt x="34762" y="5957"/>
                  </a:lnTo>
                  <a:lnTo>
                    <a:pt x="34725" y="5606"/>
                  </a:lnTo>
                  <a:lnTo>
                    <a:pt x="34707" y="5256"/>
                  </a:lnTo>
                  <a:lnTo>
                    <a:pt x="34652" y="4906"/>
                  </a:lnTo>
                  <a:lnTo>
                    <a:pt x="34596" y="4574"/>
                  </a:lnTo>
                  <a:lnTo>
                    <a:pt x="34541" y="4242"/>
                  </a:lnTo>
                  <a:lnTo>
                    <a:pt x="34449" y="3910"/>
                  </a:lnTo>
                  <a:lnTo>
                    <a:pt x="34356" y="3596"/>
                  </a:lnTo>
                  <a:lnTo>
                    <a:pt x="34246" y="3301"/>
                  </a:lnTo>
                  <a:lnTo>
                    <a:pt x="34117" y="3006"/>
                  </a:lnTo>
                  <a:lnTo>
                    <a:pt x="33969" y="2730"/>
                  </a:lnTo>
                  <a:lnTo>
                    <a:pt x="33822" y="2453"/>
                  </a:lnTo>
                  <a:lnTo>
                    <a:pt x="33637" y="2195"/>
                  </a:lnTo>
                  <a:lnTo>
                    <a:pt x="33453" y="1955"/>
                  </a:lnTo>
                  <a:lnTo>
                    <a:pt x="33232" y="1734"/>
                  </a:lnTo>
                  <a:lnTo>
                    <a:pt x="33010" y="1512"/>
                  </a:lnTo>
                  <a:lnTo>
                    <a:pt x="32770" y="1310"/>
                  </a:lnTo>
                  <a:lnTo>
                    <a:pt x="32512" y="1125"/>
                  </a:lnTo>
                  <a:lnTo>
                    <a:pt x="32217" y="959"/>
                  </a:lnTo>
                  <a:lnTo>
                    <a:pt x="31922" y="812"/>
                  </a:lnTo>
                  <a:lnTo>
                    <a:pt x="31590" y="683"/>
                  </a:lnTo>
                  <a:lnTo>
                    <a:pt x="31240" y="572"/>
                  </a:lnTo>
                  <a:lnTo>
                    <a:pt x="30889" y="480"/>
                  </a:lnTo>
                  <a:lnTo>
                    <a:pt x="30539" y="387"/>
                  </a:lnTo>
                  <a:lnTo>
                    <a:pt x="30207" y="332"/>
                  </a:lnTo>
                  <a:lnTo>
                    <a:pt x="29857" y="277"/>
                  </a:lnTo>
                  <a:lnTo>
                    <a:pt x="29525" y="240"/>
                  </a:lnTo>
                  <a:lnTo>
                    <a:pt x="29211" y="222"/>
                  </a:lnTo>
                  <a:lnTo>
                    <a:pt x="28566" y="222"/>
                  </a:lnTo>
                  <a:lnTo>
                    <a:pt x="28252" y="240"/>
                  </a:lnTo>
                  <a:lnTo>
                    <a:pt x="27957" y="277"/>
                  </a:lnTo>
                  <a:lnTo>
                    <a:pt x="27644" y="314"/>
                  </a:lnTo>
                  <a:lnTo>
                    <a:pt x="27349" y="369"/>
                  </a:lnTo>
                  <a:lnTo>
                    <a:pt x="27072" y="443"/>
                  </a:lnTo>
                  <a:lnTo>
                    <a:pt x="26777" y="517"/>
                  </a:lnTo>
                  <a:lnTo>
                    <a:pt x="26224" y="683"/>
                  </a:lnTo>
                  <a:lnTo>
                    <a:pt x="25707" y="904"/>
                  </a:lnTo>
                  <a:lnTo>
                    <a:pt x="25191" y="1162"/>
                  </a:lnTo>
                  <a:lnTo>
                    <a:pt x="24712" y="1439"/>
                  </a:lnTo>
                  <a:lnTo>
                    <a:pt x="24232" y="1734"/>
                  </a:lnTo>
                  <a:lnTo>
                    <a:pt x="23790" y="2047"/>
                  </a:lnTo>
                  <a:lnTo>
                    <a:pt x="23384" y="2398"/>
                  </a:lnTo>
                  <a:lnTo>
                    <a:pt x="22978" y="2748"/>
                  </a:lnTo>
                  <a:lnTo>
                    <a:pt x="22609" y="3117"/>
                  </a:lnTo>
                  <a:lnTo>
                    <a:pt x="22240" y="3486"/>
                  </a:lnTo>
                  <a:lnTo>
                    <a:pt x="21909" y="3854"/>
                  </a:lnTo>
                  <a:lnTo>
                    <a:pt x="21595" y="4223"/>
                  </a:lnTo>
                  <a:lnTo>
                    <a:pt x="21318" y="4592"/>
                  </a:lnTo>
                  <a:lnTo>
                    <a:pt x="21060" y="4961"/>
                  </a:lnTo>
                  <a:lnTo>
                    <a:pt x="20802" y="5311"/>
                  </a:lnTo>
                  <a:lnTo>
                    <a:pt x="20396" y="5957"/>
                  </a:lnTo>
                  <a:lnTo>
                    <a:pt x="20064" y="6510"/>
                  </a:lnTo>
                  <a:lnTo>
                    <a:pt x="19843" y="6934"/>
                  </a:lnTo>
                  <a:lnTo>
                    <a:pt x="19640" y="7321"/>
                  </a:lnTo>
                  <a:lnTo>
                    <a:pt x="19382" y="6547"/>
                  </a:lnTo>
                  <a:lnTo>
                    <a:pt x="19105" y="5809"/>
                  </a:lnTo>
                  <a:lnTo>
                    <a:pt x="18810" y="5108"/>
                  </a:lnTo>
                  <a:lnTo>
                    <a:pt x="18478" y="4463"/>
                  </a:lnTo>
                  <a:lnTo>
                    <a:pt x="18128" y="3854"/>
                  </a:lnTo>
                  <a:lnTo>
                    <a:pt x="17778" y="3283"/>
                  </a:lnTo>
                  <a:lnTo>
                    <a:pt x="17390" y="2766"/>
                  </a:lnTo>
                  <a:lnTo>
                    <a:pt x="17003" y="2287"/>
                  </a:lnTo>
                  <a:lnTo>
                    <a:pt x="16597" y="1863"/>
                  </a:lnTo>
                  <a:lnTo>
                    <a:pt x="16192" y="1476"/>
                  </a:lnTo>
                  <a:lnTo>
                    <a:pt x="15768" y="1125"/>
                  </a:lnTo>
                  <a:lnTo>
                    <a:pt x="15343" y="830"/>
                  </a:lnTo>
                  <a:lnTo>
                    <a:pt x="14901" y="590"/>
                  </a:lnTo>
                  <a:lnTo>
                    <a:pt x="14458" y="369"/>
                  </a:lnTo>
                  <a:lnTo>
                    <a:pt x="14016" y="222"/>
                  </a:lnTo>
                  <a:lnTo>
                    <a:pt x="13776" y="148"/>
                  </a:lnTo>
                  <a:lnTo>
                    <a:pt x="13555" y="92"/>
                  </a:lnTo>
                  <a:lnTo>
                    <a:pt x="13333" y="56"/>
                  </a:lnTo>
                  <a:lnTo>
                    <a:pt x="13112" y="19"/>
                  </a:lnTo>
                  <a:lnTo>
                    <a:pt x="12891" y="0"/>
                  </a:lnTo>
                  <a:close/>
                </a:path>
              </a:pathLst>
            </a:custGeom>
            <a:solidFill>
              <a:srgbClr val="546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48"/>
            <p:cNvSpPr/>
            <p:nvPr/>
          </p:nvSpPr>
          <p:spPr>
            <a:xfrm>
              <a:off x="10269725" y="1788625"/>
              <a:ext cx="960800" cy="864000"/>
            </a:xfrm>
            <a:custGeom>
              <a:rect b="b" l="l" r="r" t="t"/>
              <a:pathLst>
                <a:path extrusionOk="0" fill="none" h="34560" w="38432">
                  <a:moveTo>
                    <a:pt x="16265" y="34523"/>
                  </a:moveTo>
                  <a:lnTo>
                    <a:pt x="16265" y="34523"/>
                  </a:lnTo>
                  <a:lnTo>
                    <a:pt x="15454" y="34559"/>
                  </a:lnTo>
                  <a:lnTo>
                    <a:pt x="14661" y="34559"/>
                  </a:lnTo>
                  <a:lnTo>
                    <a:pt x="13868" y="34541"/>
                  </a:lnTo>
                  <a:lnTo>
                    <a:pt x="13094" y="34486"/>
                  </a:lnTo>
                  <a:lnTo>
                    <a:pt x="12337" y="34412"/>
                  </a:lnTo>
                  <a:lnTo>
                    <a:pt x="11581" y="34301"/>
                  </a:lnTo>
                  <a:lnTo>
                    <a:pt x="10844" y="34172"/>
                  </a:lnTo>
                  <a:lnTo>
                    <a:pt x="10143" y="34025"/>
                  </a:lnTo>
                  <a:lnTo>
                    <a:pt x="9442" y="33840"/>
                  </a:lnTo>
                  <a:lnTo>
                    <a:pt x="8760" y="33619"/>
                  </a:lnTo>
                  <a:lnTo>
                    <a:pt x="8096" y="33379"/>
                  </a:lnTo>
                  <a:lnTo>
                    <a:pt x="7469" y="33121"/>
                  </a:lnTo>
                  <a:lnTo>
                    <a:pt x="6842" y="32826"/>
                  </a:lnTo>
                  <a:lnTo>
                    <a:pt x="6252" y="32512"/>
                  </a:lnTo>
                  <a:lnTo>
                    <a:pt x="5662" y="32162"/>
                  </a:lnTo>
                  <a:lnTo>
                    <a:pt x="5108" y="31793"/>
                  </a:lnTo>
                  <a:lnTo>
                    <a:pt x="4592" y="31388"/>
                  </a:lnTo>
                  <a:lnTo>
                    <a:pt x="4076" y="30963"/>
                  </a:lnTo>
                  <a:lnTo>
                    <a:pt x="3596" y="30521"/>
                  </a:lnTo>
                  <a:lnTo>
                    <a:pt x="3154" y="30041"/>
                  </a:lnTo>
                  <a:lnTo>
                    <a:pt x="2729" y="29543"/>
                  </a:lnTo>
                  <a:lnTo>
                    <a:pt x="2324" y="29009"/>
                  </a:lnTo>
                  <a:lnTo>
                    <a:pt x="1955" y="28455"/>
                  </a:lnTo>
                  <a:lnTo>
                    <a:pt x="1605" y="27884"/>
                  </a:lnTo>
                  <a:lnTo>
                    <a:pt x="1291" y="27275"/>
                  </a:lnTo>
                  <a:lnTo>
                    <a:pt x="1014" y="26630"/>
                  </a:lnTo>
                  <a:lnTo>
                    <a:pt x="775" y="25966"/>
                  </a:lnTo>
                  <a:lnTo>
                    <a:pt x="553" y="25283"/>
                  </a:lnTo>
                  <a:lnTo>
                    <a:pt x="369" y="24583"/>
                  </a:lnTo>
                  <a:lnTo>
                    <a:pt x="221" y="23845"/>
                  </a:lnTo>
                  <a:lnTo>
                    <a:pt x="111" y="23089"/>
                  </a:lnTo>
                  <a:lnTo>
                    <a:pt x="37" y="22296"/>
                  </a:lnTo>
                  <a:lnTo>
                    <a:pt x="37" y="22296"/>
                  </a:lnTo>
                  <a:lnTo>
                    <a:pt x="19" y="21890"/>
                  </a:lnTo>
                  <a:lnTo>
                    <a:pt x="0" y="21521"/>
                  </a:lnTo>
                  <a:lnTo>
                    <a:pt x="0" y="21153"/>
                  </a:lnTo>
                  <a:lnTo>
                    <a:pt x="19" y="20802"/>
                  </a:lnTo>
                  <a:lnTo>
                    <a:pt x="37" y="20470"/>
                  </a:lnTo>
                  <a:lnTo>
                    <a:pt x="74" y="20157"/>
                  </a:lnTo>
                  <a:lnTo>
                    <a:pt x="111" y="19843"/>
                  </a:lnTo>
                  <a:lnTo>
                    <a:pt x="166" y="19548"/>
                  </a:lnTo>
                  <a:lnTo>
                    <a:pt x="221" y="19272"/>
                  </a:lnTo>
                  <a:lnTo>
                    <a:pt x="295" y="18995"/>
                  </a:lnTo>
                  <a:lnTo>
                    <a:pt x="387" y="18737"/>
                  </a:lnTo>
                  <a:lnTo>
                    <a:pt x="480" y="18497"/>
                  </a:lnTo>
                  <a:lnTo>
                    <a:pt x="572" y="18276"/>
                  </a:lnTo>
                  <a:lnTo>
                    <a:pt x="682" y="18054"/>
                  </a:lnTo>
                  <a:lnTo>
                    <a:pt x="793" y="17852"/>
                  </a:lnTo>
                  <a:lnTo>
                    <a:pt x="922" y="17649"/>
                  </a:lnTo>
                  <a:lnTo>
                    <a:pt x="1051" y="17464"/>
                  </a:lnTo>
                  <a:lnTo>
                    <a:pt x="1180" y="17280"/>
                  </a:lnTo>
                  <a:lnTo>
                    <a:pt x="1328" y="17132"/>
                  </a:lnTo>
                  <a:lnTo>
                    <a:pt x="1475" y="16966"/>
                  </a:lnTo>
                  <a:lnTo>
                    <a:pt x="1641" y="16837"/>
                  </a:lnTo>
                  <a:lnTo>
                    <a:pt x="1807" y="16708"/>
                  </a:lnTo>
                  <a:lnTo>
                    <a:pt x="2158" y="16468"/>
                  </a:lnTo>
                  <a:lnTo>
                    <a:pt x="2508" y="16266"/>
                  </a:lnTo>
                  <a:lnTo>
                    <a:pt x="2895" y="16100"/>
                  </a:lnTo>
                  <a:lnTo>
                    <a:pt x="3283" y="15970"/>
                  </a:lnTo>
                  <a:lnTo>
                    <a:pt x="3707" y="15878"/>
                  </a:lnTo>
                  <a:lnTo>
                    <a:pt x="4113" y="15805"/>
                  </a:lnTo>
                  <a:lnTo>
                    <a:pt x="4555" y="15768"/>
                  </a:lnTo>
                  <a:lnTo>
                    <a:pt x="4979" y="15749"/>
                  </a:lnTo>
                  <a:lnTo>
                    <a:pt x="5422" y="15768"/>
                  </a:lnTo>
                  <a:lnTo>
                    <a:pt x="5864" y="15805"/>
                  </a:lnTo>
                  <a:lnTo>
                    <a:pt x="6289" y="15860"/>
                  </a:lnTo>
                  <a:lnTo>
                    <a:pt x="6731" y="15934"/>
                  </a:lnTo>
                  <a:lnTo>
                    <a:pt x="7155" y="16007"/>
                  </a:lnTo>
                  <a:lnTo>
                    <a:pt x="7580" y="16118"/>
                  </a:lnTo>
                  <a:lnTo>
                    <a:pt x="7985" y="16229"/>
                  </a:lnTo>
                  <a:lnTo>
                    <a:pt x="8373" y="16358"/>
                  </a:lnTo>
                  <a:lnTo>
                    <a:pt x="8741" y="16487"/>
                  </a:lnTo>
                  <a:lnTo>
                    <a:pt x="9110" y="16634"/>
                  </a:lnTo>
                  <a:lnTo>
                    <a:pt x="9442" y="16782"/>
                  </a:lnTo>
                  <a:lnTo>
                    <a:pt x="9756" y="16929"/>
                  </a:lnTo>
                  <a:lnTo>
                    <a:pt x="10051" y="17077"/>
                  </a:lnTo>
                  <a:lnTo>
                    <a:pt x="10051" y="17077"/>
                  </a:lnTo>
                  <a:lnTo>
                    <a:pt x="9811" y="16837"/>
                  </a:lnTo>
                  <a:lnTo>
                    <a:pt x="9553" y="16542"/>
                  </a:lnTo>
                  <a:lnTo>
                    <a:pt x="9221" y="16118"/>
                  </a:lnTo>
                  <a:lnTo>
                    <a:pt x="8852" y="15602"/>
                  </a:lnTo>
                  <a:lnTo>
                    <a:pt x="8428" y="14993"/>
                  </a:lnTo>
                  <a:lnTo>
                    <a:pt x="8225" y="14643"/>
                  </a:lnTo>
                  <a:lnTo>
                    <a:pt x="8022" y="14274"/>
                  </a:lnTo>
                  <a:lnTo>
                    <a:pt x="7819" y="13887"/>
                  </a:lnTo>
                  <a:lnTo>
                    <a:pt x="7616" y="13481"/>
                  </a:lnTo>
                  <a:lnTo>
                    <a:pt x="7432" y="13057"/>
                  </a:lnTo>
                  <a:lnTo>
                    <a:pt x="7248" y="12596"/>
                  </a:lnTo>
                  <a:lnTo>
                    <a:pt x="7082" y="12135"/>
                  </a:lnTo>
                  <a:lnTo>
                    <a:pt x="6934" y="11637"/>
                  </a:lnTo>
                  <a:lnTo>
                    <a:pt x="6805" y="11139"/>
                  </a:lnTo>
                  <a:lnTo>
                    <a:pt x="6694" y="10604"/>
                  </a:lnTo>
                  <a:lnTo>
                    <a:pt x="6602" y="10069"/>
                  </a:lnTo>
                  <a:lnTo>
                    <a:pt x="6547" y="9516"/>
                  </a:lnTo>
                  <a:lnTo>
                    <a:pt x="6510" y="8944"/>
                  </a:lnTo>
                  <a:lnTo>
                    <a:pt x="6510" y="8354"/>
                  </a:lnTo>
                  <a:lnTo>
                    <a:pt x="6547" y="7764"/>
                  </a:lnTo>
                  <a:lnTo>
                    <a:pt x="6621" y="7137"/>
                  </a:lnTo>
                  <a:lnTo>
                    <a:pt x="6713" y="6510"/>
                  </a:lnTo>
                  <a:lnTo>
                    <a:pt x="6879" y="5883"/>
                  </a:lnTo>
                  <a:lnTo>
                    <a:pt x="7063" y="5238"/>
                  </a:lnTo>
                  <a:lnTo>
                    <a:pt x="7303" y="4574"/>
                  </a:lnTo>
                  <a:lnTo>
                    <a:pt x="7303" y="4574"/>
                  </a:lnTo>
                  <a:lnTo>
                    <a:pt x="7598" y="3947"/>
                  </a:lnTo>
                  <a:lnTo>
                    <a:pt x="7893" y="3357"/>
                  </a:lnTo>
                  <a:lnTo>
                    <a:pt x="8207" y="2803"/>
                  </a:lnTo>
                  <a:lnTo>
                    <a:pt x="8557" y="2324"/>
                  </a:lnTo>
                  <a:lnTo>
                    <a:pt x="8907" y="1863"/>
                  </a:lnTo>
                  <a:lnTo>
                    <a:pt x="9276" y="1476"/>
                  </a:lnTo>
                  <a:lnTo>
                    <a:pt x="9479" y="1291"/>
                  </a:lnTo>
                  <a:lnTo>
                    <a:pt x="9663" y="1125"/>
                  </a:lnTo>
                  <a:lnTo>
                    <a:pt x="9866" y="978"/>
                  </a:lnTo>
                  <a:lnTo>
                    <a:pt x="10069" y="830"/>
                  </a:lnTo>
                  <a:lnTo>
                    <a:pt x="10272" y="683"/>
                  </a:lnTo>
                  <a:lnTo>
                    <a:pt x="10475" y="572"/>
                  </a:lnTo>
                  <a:lnTo>
                    <a:pt x="10696" y="461"/>
                  </a:lnTo>
                  <a:lnTo>
                    <a:pt x="10899" y="369"/>
                  </a:lnTo>
                  <a:lnTo>
                    <a:pt x="11120" y="277"/>
                  </a:lnTo>
                  <a:lnTo>
                    <a:pt x="11342" y="203"/>
                  </a:lnTo>
                  <a:lnTo>
                    <a:pt x="11544" y="148"/>
                  </a:lnTo>
                  <a:lnTo>
                    <a:pt x="11766" y="92"/>
                  </a:lnTo>
                  <a:lnTo>
                    <a:pt x="11987" y="56"/>
                  </a:lnTo>
                  <a:lnTo>
                    <a:pt x="12208" y="19"/>
                  </a:lnTo>
                  <a:lnTo>
                    <a:pt x="12430" y="0"/>
                  </a:lnTo>
                  <a:lnTo>
                    <a:pt x="12651" y="0"/>
                  </a:lnTo>
                  <a:lnTo>
                    <a:pt x="12891" y="0"/>
                  </a:lnTo>
                  <a:lnTo>
                    <a:pt x="13112" y="19"/>
                  </a:lnTo>
                  <a:lnTo>
                    <a:pt x="13333" y="56"/>
                  </a:lnTo>
                  <a:lnTo>
                    <a:pt x="13555" y="92"/>
                  </a:lnTo>
                  <a:lnTo>
                    <a:pt x="13776" y="148"/>
                  </a:lnTo>
                  <a:lnTo>
                    <a:pt x="14016" y="222"/>
                  </a:lnTo>
                  <a:lnTo>
                    <a:pt x="14458" y="369"/>
                  </a:lnTo>
                  <a:lnTo>
                    <a:pt x="14901" y="590"/>
                  </a:lnTo>
                  <a:lnTo>
                    <a:pt x="15343" y="830"/>
                  </a:lnTo>
                  <a:lnTo>
                    <a:pt x="15768" y="1125"/>
                  </a:lnTo>
                  <a:lnTo>
                    <a:pt x="16192" y="1476"/>
                  </a:lnTo>
                  <a:lnTo>
                    <a:pt x="16597" y="1863"/>
                  </a:lnTo>
                  <a:lnTo>
                    <a:pt x="17003" y="2287"/>
                  </a:lnTo>
                  <a:lnTo>
                    <a:pt x="17390" y="2766"/>
                  </a:lnTo>
                  <a:lnTo>
                    <a:pt x="17778" y="3283"/>
                  </a:lnTo>
                  <a:lnTo>
                    <a:pt x="18128" y="3854"/>
                  </a:lnTo>
                  <a:lnTo>
                    <a:pt x="18478" y="4463"/>
                  </a:lnTo>
                  <a:lnTo>
                    <a:pt x="18810" y="5108"/>
                  </a:lnTo>
                  <a:lnTo>
                    <a:pt x="19105" y="5809"/>
                  </a:lnTo>
                  <a:lnTo>
                    <a:pt x="19382" y="6547"/>
                  </a:lnTo>
                  <a:lnTo>
                    <a:pt x="19640" y="7321"/>
                  </a:lnTo>
                  <a:lnTo>
                    <a:pt x="19640" y="7321"/>
                  </a:lnTo>
                  <a:lnTo>
                    <a:pt x="19843" y="6934"/>
                  </a:lnTo>
                  <a:lnTo>
                    <a:pt x="20064" y="6510"/>
                  </a:lnTo>
                  <a:lnTo>
                    <a:pt x="20396" y="5957"/>
                  </a:lnTo>
                  <a:lnTo>
                    <a:pt x="20802" y="5311"/>
                  </a:lnTo>
                  <a:lnTo>
                    <a:pt x="21060" y="4961"/>
                  </a:lnTo>
                  <a:lnTo>
                    <a:pt x="21318" y="4592"/>
                  </a:lnTo>
                  <a:lnTo>
                    <a:pt x="21595" y="4223"/>
                  </a:lnTo>
                  <a:lnTo>
                    <a:pt x="21909" y="3854"/>
                  </a:lnTo>
                  <a:lnTo>
                    <a:pt x="22240" y="3486"/>
                  </a:lnTo>
                  <a:lnTo>
                    <a:pt x="22609" y="3117"/>
                  </a:lnTo>
                  <a:lnTo>
                    <a:pt x="22978" y="2748"/>
                  </a:lnTo>
                  <a:lnTo>
                    <a:pt x="23384" y="2398"/>
                  </a:lnTo>
                  <a:lnTo>
                    <a:pt x="23790" y="2047"/>
                  </a:lnTo>
                  <a:lnTo>
                    <a:pt x="24232" y="1734"/>
                  </a:lnTo>
                  <a:lnTo>
                    <a:pt x="24712" y="1439"/>
                  </a:lnTo>
                  <a:lnTo>
                    <a:pt x="25191" y="1162"/>
                  </a:lnTo>
                  <a:lnTo>
                    <a:pt x="25707" y="904"/>
                  </a:lnTo>
                  <a:lnTo>
                    <a:pt x="26224" y="683"/>
                  </a:lnTo>
                  <a:lnTo>
                    <a:pt x="26777" y="517"/>
                  </a:lnTo>
                  <a:lnTo>
                    <a:pt x="27072" y="443"/>
                  </a:lnTo>
                  <a:lnTo>
                    <a:pt x="27349" y="369"/>
                  </a:lnTo>
                  <a:lnTo>
                    <a:pt x="27644" y="314"/>
                  </a:lnTo>
                  <a:lnTo>
                    <a:pt x="27957" y="277"/>
                  </a:lnTo>
                  <a:lnTo>
                    <a:pt x="28252" y="240"/>
                  </a:lnTo>
                  <a:lnTo>
                    <a:pt x="28566" y="222"/>
                  </a:lnTo>
                  <a:lnTo>
                    <a:pt x="28879" y="222"/>
                  </a:lnTo>
                  <a:lnTo>
                    <a:pt x="29211" y="222"/>
                  </a:lnTo>
                  <a:lnTo>
                    <a:pt x="29525" y="240"/>
                  </a:lnTo>
                  <a:lnTo>
                    <a:pt x="29857" y="277"/>
                  </a:lnTo>
                  <a:lnTo>
                    <a:pt x="30207" y="332"/>
                  </a:lnTo>
                  <a:lnTo>
                    <a:pt x="30539" y="387"/>
                  </a:lnTo>
                  <a:lnTo>
                    <a:pt x="30889" y="480"/>
                  </a:lnTo>
                  <a:lnTo>
                    <a:pt x="31240" y="572"/>
                  </a:lnTo>
                  <a:lnTo>
                    <a:pt x="31240" y="572"/>
                  </a:lnTo>
                  <a:lnTo>
                    <a:pt x="31590" y="683"/>
                  </a:lnTo>
                  <a:lnTo>
                    <a:pt x="31922" y="812"/>
                  </a:lnTo>
                  <a:lnTo>
                    <a:pt x="32217" y="959"/>
                  </a:lnTo>
                  <a:lnTo>
                    <a:pt x="32512" y="1125"/>
                  </a:lnTo>
                  <a:lnTo>
                    <a:pt x="32770" y="1310"/>
                  </a:lnTo>
                  <a:lnTo>
                    <a:pt x="33010" y="1512"/>
                  </a:lnTo>
                  <a:lnTo>
                    <a:pt x="33232" y="1734"/>
                  </a:lnTo>
                  <a:lnTo>
                    <a:pt x="33453" y="1955"/>
                  </a:lnTo>
                  <a:lnTo>
                    <a:pt x="33637" y="2195"/>
                  </a:lnTo>
                  <a:lnTo>
                    <a:pt x="33822" y="2453"/>
                  </a:lnTo>
                  <a:lnTo>
                    <a:pt x="33969" y="2730"/>
                  </a:lnTo>
                  <a:lnTo>
                    <a:pt x="34117" y="3006"/>
                  </a:lnTo>
                  <a:lnTo>
                    <a:pt x="34246" y="3301"/>
                  </a:lnTo>
                  <a:lnTo>
                    <a:pt x="34356" y="3596"/>
                  </a:lnTo>
                  <a:lnTo>
                    <a:pt x="34449" y="3910"/>
                  </a:lnTo>
                  <a:lnTo>
                    <a:pt x="34541" y="4242"/>
                  </a:lnTo>
                  <a:lnTo>
                    <a:pt x="34596" y="4574"/>
                  </a:lnTo>
                  <a:lnTo>
                    <a:pt x="34652" y="4906"/>
                  </a:lnTo>
                  <a:lnTo>
                    <a:pt x="34707" y="5256"/>
                  </a:lnTo>
                  <a:lnTo>
                    <a:pt x="34725" y="5606"/>
                  </a:lnTo>
                  <a:lnTo>
                    <a:pt x="34762" y="5957"/>
                  </a:lnTo>
                  <a:lnTo>
                    <a:pt x="34762" y="6326"/>
                  </a:lnTo>
                  <a:lnTo>
                    <a:pt x="34744" y="7082"/>
                  </a:lnTo>
                  <a:lnTo>
                    <a:pt x="34707" y="7838"/>
                  </a:lnTo>
                  <a:lnTo>
                    <a:pt x="34615" y="8594"/>
                  </a:lnTo>
                  <a:lnTo>
                    <a:pt x="34504" y="9368"/>
                  </a:lnTo>
                  <a:lnTo>
                    <a:pt x="34356" y="10143"/>
                  </a:lnTo>
                  <a:lnTo>
                    <a:pt x="34190" y="10899"/>
                  </a:lnTo>
                  <a:lnTo>
                    <a:pt x="34006" y="11655"/>
                  </a:lnTo>
                  <a:lnTo>
                    <a:pt x="33822" y="12393"/>
                  </a:lnTo>
                  <a:lnTo>
                    <a:pt x="33600" y="13094"/>
                  </a:lnTo>
                  <a:lnTo>
                    <a:pt x="33398" y="13794"/>
                  </a:lnTo>
                  <a:lnTo>
                    <a:pt x="33176" y="14440"/>
                  </a:lnTo>
                  <a:lnTo>
                    <a:pt x="32752" y="15620"/>
                  </a:lnTo>
                  <a:lnTo>
                    <a:pt x="32383" y="16616"/>
                  </a:lnTo>
                  <a:lnTo>
                    <a:pt x="32070" y="17390"/>
                  </a:lnTo>
                  <a:lnTo>
                    <a:pt x="31775" y="18054"/>
                  </a:lnTo>
                  <a:lnTo>
                    <a:pt x="31775" y="18054"/>
                  </a:lnTo>
                  <a:lnTo>
                    <a:pt x="32014" y="17981"/>
                  </a:lnTo>
                  <a:lnTo>
                    <a:pt x="32291" y="17925"/>
                  </a:lnTo>
                  <a:lnTo>
                    <a:pt x="32641" y="17852"/>
                  </a:lnTo>
                  <a:lnTo>
                    <a:pt x="33066" y="17796"/>
                  </a:lnTo>
                  <a:lnTo>
                    <a:pt x="33545" y="17741"/>
                  </a:lnTo>
                  <a:lnTo>
                    <a:pt x="34080" y="17722"/>
                  </a:lnTo>
                  <a:lnTo>
                    <a:pt x="34633" y="17722"/>
                  </a:lnTo>
                  <a:lnTo>
                    <a:pt x="34910" y="17759"/>
                  </a:lnTo>
                  <a:lnTo>
                    <a:pt x="35186" y="17796"/>
                  </a:lnTo>
                  <a:lnTo>
                    <a:pt x="35481" y="17852"/>
                  </a:lnTo>
                  <a:lnTo>
                    <a:pt x="35758" y="17925"/>
                  </a:lnTo>
                  <a:lnTo>
                    <a:pt x="36035" y="17999"/>
                  </a:lnTo>
                  <a:lnTo>
                    <a:pt x="36311" y="18110"/>
                  </a:lnTo>
                  <a:lnTo>
                    <a:pt x="36569" y="18239"/>
                  </a:lnTo>
                  <a:lnTo>
                    <a:pt x="36828" y="18386"/>
                  </a:lnTo>
                  <a:lnTo>
                    <a:pt x="37067" y="18552"/>
                  </a:lnTo>
                  <a:lnTo>
                    <a:pt x="37289" y="18755"/>
                  </a:lnTo>
                  <a:lnTo>
                    <a:pt x="37510" y="18958"/>
                  </a:lnTo>
                  <a:lnTo>
                    <a:pt x="37713" y="19216"/>
                  </a:lnTo>
                  <a:lnTo>
                    <a:pt x="37897" y="19493"/>
                  </a:lnTo>
                  <a:lnTo>
                    <a:pt x="38063" y="19788"/>
                  </a:lnTo>
                  <a:lnTo>
                    <a:pt x="38192" y="20138"/>
                  </a:lnTo>
                  <a:lnTo>
                    <a:pt x="38303" y="20507"/>
                  </a:lnTo>
                  <a:lnTo>
                    <a:pt x="38303" y="20507"/>
                  </a:lnTo>
                  <a:lnTo>
                    <a:pt x="38358" y="20728"/>
                  </a:lnTo>
                  <a:lnTo>
                    <a:pt x="38395" y="20968"/>
                  </a:lnTo>
                  <a:lnTo>
                    <a:pt x="38432" y="21208"/>
                  </a:lnTo>
                  <a:lnTo>
                    <a:pt x="38432" y="21466"/>
                  </a:lnTo>
                  <a:lnTo>
                    <a:pt x="38414" y="21706"/>
                  </a:lnTo>
                  <a:lnTo>
                    <a:pt x="38395" y="21964"/>
                  </a:lnTo>
                  <a:lnTo>
                    <a:pt x="38340" y="22222"/>
                  </a:lnTo>
                  <a:lnTo>
                    <a:pt x="38284" y="22480"/>
                  </a:lnTo>
                  <a:lnTo>
                    <a:pt x="38211" y="22738"/>
                  </a:lnTo>
                  <a:lnTo>
                    <a:pt x="38137" y="23015"/>
                  </a:lnTo>
                  <a:lnTo>
                    <a:pt x="38026" y="23273"/>
                  </a:lnTo>
                  <a:lnTo>
                    <a:pt x="37916" y="23550"/>
                  </a:lnTo>
                  <a:lnTo>
                    <a:pt x="37768" y="23827"/>
                  </a:lnTo>
                  <a:lnTo>
                    <a:pt x="37621" y="24103"/>
                  </a:lnTo>
                  <a:lnTo>
                    <a:pt x="37473" y="24380"/>
                  </a:lnTo>
                  <a:lnTo>
                    <a:pt x="37289" y="24656"/>
                  </a:lnTo>
                  <a:lnTo>
                    <a:pt x="36901" y="25210"/>
                  </a:lnTo>
                  <a:lnTo>
                    <a:pt x="36459" y="25781"/>
                  </a:lnTo>
                  <a:lnTo>
                    <a:pt x="35961" y="26335"/>
                  </a:lnTo>
                  <a:lnTo>
                    <a:pt x="35426" y="26906"/>
                  </a:lnTo>
                  <a:lnTo>
                    <a:pt x="34836" y="27460"/>
                  </a:lnTo>
                  <a:lnTo>
                    <a:pt x="34190" y="28013"/>
                  </a:lnTo>
                  <a:lnTo>
                    <a:pt x="33508" y="28548"/>
                  </a:lnTo>
                  <a:lnTo>
                    <a:pt x="32770" y="29082"/>
                  </a:lnTo>
                  <a:lnTo>
                    <a:pt x="31996" y="29599"/>
                  </a:lnTo>
                  <a:lnTo>
                    <a:pt x="31185" y="30097"/>
                  </a:lnTo>
                  <a:lnTo>
                    <a:pt x="30336" y="30595"/>
                  </a:lnTo>
                  <a:lnTo>
                    <a:pt x="29433" y="31056"/>
                  </a:lnTo>
                  <a:lnTo>
                    <a:pt x="28511" y="31498"/>
                  </a:lnTo>
                  <a:lnTo>
                    <a:pt x="27533" y="31941"/>
                  </a:lnTo>
                  <a:lnTo>
                    <a:pt x="26537" y="32328"/>
                  </a:lnTo>
                  <a:lnTo>
                    <a:pt x="25505" y="32715"/>
                  </a:lnTo>
                  <a:lnTo>
                    <a:pt x="24453" y="33066"/>
                  </a:lnTo>
                  <a:lnTo>
                    <a:pt x="23347" y="33379"/>
                  </a:lnTo>
                  <a:lnTo>
                    <a:pt x="22240" y="33656"/>
                  </a:lnTo>
                  <a:lnTo>
                    <a:pt x="21097" y="33914"/>
                  </a:lnTo>
                  <a:lnTo>
                    <a:pt x="19917" y="34117"/>
                  </a:lnTo>
                  <a:lnTo>
                    <a:pt x="18718" y="34301"/>
                  </a:lnTo>
                  <a:lnTo>
                    <a:pt x="17501" y="34430"/>
                  </a:lnTo>
                  <a:lnTo>
                    <a:pt x="16892" y="34486"/>
                  </a:lnTo>
                  <a:lnTo>
                    <a:pt x="16265" y="3452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48"/>
            <p:cNvSpPr/>
            <p:nvPr/>
          </p:nvSpPr>
          <p:spPr>
            <a:xfrm>
              <a:off x="10415400" y="2050475"/>
              <a:ext cx="661150" cy="594775"/>
            </a:xfrm>
            <a:custGeom>
              <a:rect b="b" l="l" r="r" t="t"/>
              <a:pathLst>
                <a:path extrusionOk="0" h="23791" w="26446">
                  <a:moveTo>
                    <a:pt x="8705" y="1"/>
                  </a:move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733" y="23772"/>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181" y="12209"/>
                  </a:lnTo>
                  <a:lnTo>
                    <a:pt x="22868" y="12228"/>
                  </a:lnTo>
                  <a:lnTo>
                    <a:pt x="22591" y="12264"/>
                  </a:lnTo>
                  <a:lnTo>
                    <a:pt x="22352" y="12320"/>
                  </a:lnTo>
                  <a:lnTo>
                    <a:pt x="22001" y="12394"/>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079" y="296"/>
                  </a:lnTo>
                  <a:lnTo>
                    <a:pt x="20673" y="222"/>
                  </a:lnTo>
                  <a:lnTo>
                    <a:pt x="20268"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close/>
                </a:path>
              </a:pathLst>
            </a:custGeom>
            <a:solidFill>
              <a:srgbClr val="4C5A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48"/>
            <p:cNvSpPr/>
            <p:nvPr/>
          </p:nvSpPr>
          <p:spPr>
            <a:xfrm>
              <a:off x="10415400" y="2050475"/>
              <a:ext cx="661150" cy="594775"/>
            </a:xfrm>
            <a:custGeom>
              <a:rect b="b" l="l" r="r" t="t"/>
              <a:pathLst>
                <a:path extrusionOk="0" fill="none" h="23791" w="26446">
                  <a:moveTo>
                    <a:pt x="8705" y="1"/>
                  </a:moveTo>
                  <a:lnTo>
                    <a:pt x="8705" y="1"/>
                  </a:lnTo>
                  <a:lnTo>
                    <a:pt x="8428" y="19"/>
                  </a:lnTo>
                  <a:lnTo>
                    <a:pt x="8170" y="56"/>
                  </a:lnTo>
                  <a:lnTo>
                    <a:pt x="7912" y="112"/>
                  </a:lnTo>
                  <a:lnTo>
                    <a:pt x="7654" y="204"/>
                  </a:lnTo>
                  <a:lnTo>
                    <a:pt x="7396" y="314"/>
                  </a:lnTo>
                  <a:lnTo>
                    <a:pt x="7137" y="444"/>
                  </a:lnTo>
                  <a:lnTo>
                    <a:pt x="6898" y="610"/>
                  </a:lnTo>
                  <a:lnTo>
                    <a:pt x="6658" y="794"/>
                  </a:lnTo>
                  <a:lnTo>
                    <a:pt x="6418" y="997"/>
                  </a:lnTo>
                  <a:lnTo>
                    <a:pt x="6197" y="1237"/>
                  </a:lnTo>
                  <a:lnTo>
                    <a:pt x="5976" y="1495"/>
                  </a:lnTo>
                  <a:lnTo>
                    <a:pt x="5773" y="1771"/>
                  </a:lnTo>
                  <a:lnTo>
                    <a:pt x="5570" y="2085"/>
                  </a:lnTo>
                  <a:lnTo>
                    <a:pt x="5385" y="2417"/>
                  </a:lnTo>
                  <a:lnTo>
                    <a:pt x="5201" y="2767"/>
                  </a:lnTo>
                  <a:lnTo>
                    <a:pt x="5035" y="3154"/>
                  </a:lnTo>
                  <a:lnTo>
                    <a:pt x="5035" y="3154"/>
                  </a:lnTo>
                  <a:lnTo>
                    <a:pt x="4869" y="3615"/>
                  </a:lnTo>
                  <a:lnTo>
                    <a:pt x="4740" y="4058"/>
                  </a:lnTo>
                  <a:lnTo>
                    <a:pt x="4629" y="4501"/>
                  </a:lnTo>
                  <a:lnTo>
                    <a:pt x="4556" y="4925"/>
                  </a:lnTo>
                  <a:lnTo>
                    <a:pt x="4500" y="5349"/>
                  </a:lnTo>
                  <a:lnTo>
                    <a:pt x="4482" y="5755"/>
                  </a:lnTo>
                  <a:lnTo>
                    <a:pt x="4482" y="6160"/>
                  </a:lnTo>
                  <a:lnTo>
                    <a:pt x="4500" y="6548"/>
                  </a:lnTo>
                  <a:lnTo>
                    <a:pt x="4556" y="6935"/>
                  </a:lnTo>
                  <a:lnTo>
                    <a:pt x="4611" y="7304"/>
                  </a:lnTo>
                  <a:lnTo>
                    <a:pt x="4685" y="7673"/>
                  </a:lnTo>
                  <a:lnTo>
                    <a:pt x="4777" y="8023"/>
                  </a:lnTo>
                  <a:lnTo>
                    <a:pt x="4869" y="8355"/>
                  </a:lnTo>
                  <a:lnTo>
                    <a:pt x="4998" y="8668"/>
                  </a:lnTo>
                  <a:lnTo>
                    <a:pt x="5109" y="8982"/>
                  </a:lnTo>
                  <a:lnTo>
                    <a:pt x="5238" y="9277"/>
                  </a:lnTo>
                  <a:lnTo>
                    <a:pt x="5515" y="9830"/>
                  </a:lnTo>
                  <a:lnTo>
                    <a:pt x="5810" y="10328"/>
                  </a:lnTo>
                  <a:lnTo>
                    <a:pt x="6086" y="10752"/>
                  </a:lnTo>
                  <a:lnTo>
                    <a:pt x="6344" y="11103"/>
                  </a:lnTo>
                  <a:lnTo>
                    <a:pt x="6584" y="11379"/>
                  </a:lnTo>
                  <a:lnTo>
                    <a:pt x="6769" y="11601"/>
                  </a:lnTo>
                  <a:lnTo>
                    <a:pt x="6916" y="11767"/>
                  </a:lnTo>
                  <a:lnTo>
                    <a:pt x="6916" y="11767"/>
                  </a:lnTo>
                  <a:lnTo>
                    <a:pt x="6584" y="11601"/>
                  </a:lnTo>
                  <a:lnTo>
                    <a:pt x="6215" y="11435"/>
                  </a:lnTo>
                  <a:lnTo>
                    <a:pt x="5810" y="11269"/>
                  </a:lnTo>
                  <a:lnTo>
                    <a:pt x="5367" y="11140"/>
                  </a:lnTo>
                  <a:lnTo>
                    <a:pt x="4906" y="11029"/>
                  </a:lnTo>
                  <a:lnTo>
                    <a:pt x="4427" y="10937"/>
                  </a:lnTo>
                  <a:lnTo>
                    <a:pt x="3929" y="10863"/>
                  </a:lnTo>
                  <a:lnTo>
                    <a:pt x="3449" y="10845"/>
                  </a:lnTo>
                  <a:lnTo>
                    <a:pt x="3449" y="10845"/>
                  </a:lnTo>
                  <a:lnTo>
                    <a:pt x="3099" y="10863"/>
                  </a:lnTo>
                  <a:lnTo>
                    <a:pt x="2748" y="10900"/>
                  </a:lnTo>
                  <a:lnTo>
                    <a:pt x="2398" y="10974"/>
                  </a:lnTo>
                  <a:lnTo>
                    <a:pt x="2066" y="11066"/>
                  </a:lnTo>
                  <a:lnTo>
                    <a:pt x="1753" y="11195"/>
                  </a:lnTo>
                  <a:lnTo>
                    <a:pt x="1457" y="11342"/>
                  </a:lnTo>
                  <a:lnTo>
                    <a:pt x="1181" y="11545"/>
                  </a:lnTo>
                  <a:lnTo>
                    <a:pt x="1052" y="11656"/>
                  </a:lnTo>
                  <a:lnTo>
                    <a:pt x="923" y="11785"/>
                  </a:lnTo>
                  <a:lnTo>
                    <a:pt x="812" y="11914"/>
                  </a:lnTo>
                  <a:lnTo>
                    <a:pt x="701" y="12062"/>
                  </a:lnTo>
                  <a:lnTo>
                    <a:pt x="591" y="12228"/>
                  </a:lnTo>
                  <a:lnTo>
                    <a:pt x="499" y="12394"/>
                  </a:lnTo>
                  <a:lnTo>
                    <a:pt x="406" y="12560"/>
                  </a:lnTo>
                  <a:lnTo>
                    <a:pt x="333" y="12762"/>
                  </a:lnTo>
                  <a:lnTo>
                    <a:pt x="259" y="12947"/>
                  </a:lnTo>
                  <a:lnTo>
                    <a:pt x="185" y="13168"/>
                  </a:lnTo>
                  <a:lnTo>
                    <a:pt x="130" y="13389"/>
                  </a:lnTo>
                  <a:lnTo>
                    <a:pt x="93" y="13629"/>
                  </a:lnTo>
                  <a:lnTo>
                    <a:pt x="56" y="13887"/>
                  </a:lnTo>
                  <a:lnTo>
                    <a:pt x="19" y="14146"/>
                  </a:lnTo>
                  <a:lnTo>
                    <a:pt x="19" y="14422"/>
                  </a:lnTo>
                  <a:lnTo>
                    <a:pt x="1" y="14717"/>
                  </a:lnTo>
                  <a:lnTo>
                    <a:pt x="19" y="15031"/>
                  </a:lnTo>
                  <a:lnTo>
                    <a:pt x="37" y="15344"/>
                  </a:lnTo>
                  <a:lnTo>
                    <a:pt x="37" y="15344"/>
                  </a:lnTo>
                  <a:lnTo>
                    <a:pt x="74" y="15861"/>
                  </a:lnTo>
                  <a:lnTo>
                    <a:pt x="148" y="16358"/>
                  </a:lnTo>
                  <a:lnTo>
                    <a:pt x="240" y="16838"/>
                  </a:lnTo>
                  <a:lnTo>
                    <a:pt x="369" y="17299"/>
                  </a:lnTo>
                  <a:lnTo>
                    <a:pt x="499" y="17760"/>
                  </a:lnTo>
                  <a:lnTo>
                    <a:pt x="646" y="18184"/>
                  </a:lnTo>
                  <a:lnTo>
                    <a:pt x="830" y="18608"/>
                  </a:lnTo>
                  <a:lnTo>
                    <a:pt x="1015" y="19014"/>
                  </a:lnTo>
                  <a:lnTo>
                    <a:pt x="1236" y="19401"/>
                  </a:lnTo>
                  <a:lnTo>
                    <a:pt x="1476" y="19770"/>
                  </a:lnTo>
                  <a:lnTo>
                    <a:pt x="1716" y="20121"/>
                  </a:lnTo>
                  <a:lnTo>
                    <a:pt x="1992" y="20471"/>
                  </a:lnTo>
                  <a:lnTo>
                    <a:pt x="2269" y="20784"/>
                  </a:lnTo>
                  <a:lnTo>
                    <a:pt x="2564" y="21098"/>
                  </a:lnTo>
                  <a:lnTo>
                    <a:pt x="2896" y="21375"/>
                  </a:lnTo>
                  <a:lnTo>
                    <a:pt x="3228" y="21651"/>
                  </a:lnTo>
                  <a:lnTo>
                    <a:pt x="3560" y="21909"/>
                  </a:lnTo>
                  <a:lnTo>
                    <a:pt x="3929" y="22149"/>
                  </a:lnTo>
                  <a:lnTo>
                    <a:pt x="4297" y="22370"/>
                  </a:lnTo>
                  <a:lnTo>
                    <a:pt x="4703" y="22592"/>
                  </a:lnTo>
                  <a:lnTo>
                    <a:pt x="5090" y="22776"/>
                  </a:lnTo>
                  <a:lnTo>
                    <a:pt x="5515" y="22942"/>
                  </a:lnTo>
                  <a:lnTo>
                    <a:pt x="5939" y="23108"/>
                  </a:lnTo>
                  <a:lnTo>
                    <a:pt x="6381" y="23256"/>
                  </a:lnTo>
                  <a:lnTo>
                    <a:pt x="6842" y="23385"/>
                  </a:lnTo>
                  <a:lnTo>
                    <a:pt x="7303" y="23477"/>
                  </a:lnTo>
                  <a:lnTo>
                    <a:pt x="7764" y="23569"/>
                  </a:lnTo>
                  <a:lnTo>
                    <a:pt x="8244" y="23661"/>
                  </a:lnTo>
                  <a:lnTo>
                    <a:pt x="8742" y="23717"/>
                  </a:lnTo>
                  <a:lnTo>
                    <a:pt x="9240" y="23754"/>
                  </a:lnTo>
                  <a:lnTo>
                    <a:pt x="9756" y="23772"/>
                  </a:lnTo>
                  <a:lnTo>
                    <a:pt x="10272" y="23790"/>
                  </a:lnTo>
                  <a:lnTo>
                    <a:pt x="10272" y="23790"/>
                  </a:lnTo>
                  <a:lnTo>
                    <a:pt x="10733" y="23772"/>
                  </a:lnTo>
                  <a:lnTo>
                    <a:pt x="11195" y="23754"/>
                  </a:lnTo>
                  <a:lnTo>
                    <a:pt x="11195" y="23754"/>
                  </a:lnTo>
                  <a:lnTo>
                    <a:pt x="12061" y="23698"/>
                  </a:lnTo>
                  <a:lnTo>
                    <a:pt x="12891" y="23606"/>
                  </a:lnTo>
                  <a:lnTo>
                    <a:pt x="13703" y="23477"/>
                  </a:lnTo>
                  <a:lnTo>
                    <a:pt x="14514" y="23348"/>
                  </a:lnTo>
                  <a:lnTo>
                    <a:pt x="15307" y="23163"/>
                  </a:lnTo>
                  <a:lnTo>
                    <a:pt x="16082" y="22979"/>
                  </a:lnTo>
                  <a:lnTo>
                    <a:pt x="16819" y="22758"/>
                  </a:lnTo>
                  <a:lnTo>
                    <a:pt x="17557" y="22518"/>
                  </a:lnTo>
                  <a:lnTo>
                    <a:pt x="18258" y="22260"/>
                  </a:lnTo>
                  <a:lnTo>
                    <a:pt x="18958" y="21983"/>
                  </a:lnTo>
                  <a:lnTo>
                    <a:pt x="19622" y="21688"/>
                  </a:lnTo>
                  <a:lnTo>
                    <a:pt x="20249" y="21375"/>
                  </a:lnTo>
                  <a:lnTo>
                    <a:pt x="20876" y="21061"/>
                  </a:lnTo>
                  <a:lnTo>
                    <a:pt x="21466" y="20711"/>
                  </a:lnTo>
                  <a:lnTo>
                    <a:pt x="22020" y="20379"/>
                  </a:lnTo>
                  <a:lnTo>
                    <a:pt x="22554" y="20010"/>
                  </a:lnTo>
                  <a:lnTo>
                    <a:pt x="23052" y="19641"/>
                  </a:lnTo>
                  <a:lnTo>
                    <a:pt x="23532" y="19272"/>
                  </a:lnTo>
                  <a:lnTo>
                    <a:pt x="23974" y="18903"/>
                  </a:lnTo>
                  <a:lnTo>
                    <a:pt x="24380" y="18516"/>
                  </a:lnTo>
                  <a:lnTo>
                    <a:pt x="24749" y="18129"/>
                  </a:lnTo>
                  <a:lnTo>
                    <a:pt x="25099" y="17742"/>
                  </a:lnTo>
                  <a:lnTo>
                    <a:pt x="25394" y="17354"/>
                  </a:lnTo>
                  <a:lnTo>
                    <a:pt x="25671" y="16967"/>
                  </a:lnTo>
                  <a:lnTo>
                    <a:pt x="25892" y="16598"/>
                  </a:lnTo>
                  <a:lnTo>
                    <a:pt x="26095" y="16211"/>
                  </a:lnTo>
                  <a:lnTo>
                    <a:pt x="26243" y="15842"/>
                  </a:lnTo>
                  <a:lnTo>
                    <a:pt x="26353" y="15473"/>
                  </a:lnTo>
                  <a:lnTo>
                    <a:pt x="26427" y="15123"/>
                  </a:lnTo>
                  <a:lnTo>
                    <a:pt x="26446" y="14773"/>
                  </a:lnTo>
                  <a:lnTo>
                    <a:pt x="26446" y="14607"/>
                  </a:lnTo>
                  <a:lnTo>
                    <a:pt x="26427" y="14441"/>
                  </a:lnTo>
                  <a:lnTo>
                    <a:pt x="26409" y="14275"/>
                  </a:lnTo>
                  <a:lnTo>
                    <a:pt x="26372" y="14109"/>
                  </a:lnTo>
                  <a:lnTo>
                    <a:pt x="26372" y="14109"/>
                  </a:lnTo>
                  <a:lnTo>
                    <a:pt x="26280" y="13832"/>
                  </a:lnTo>
                  <a:lnTo>
                    <a:pt x="26169" y="13574"/>
                  </a:lnTo>
                  <a:lnTo>
                    <a:pt x="26040" y="13353"/>
                  </a:lnTo>
                  <a:lnTo>
                    <a:pt x="25892" y="13150"/>
                  </a:lnTo>
                  <a:lnTo>
                    <a:pt x="25745" y="12965"/>
                  </a:lnTo>
                  <a:lnTo>
                    <a:pt x="25560" y="12818"/>
                  </a:lnTo>
                  <a:lnTo>
                    <a:pt x="25376" y="12689"/>
                  </a:lnTo>
                  <a:lnTo>
                    <a:pt x="25192" y="12560"/>
                  </a:lnTo>
                  <a:lnTo>
                    <a:pt x="24989" y="12467"/>
                  </a:lnTo>
                  <a:lnTo>
                    <a:pt x="24786" y="12394"/>
                  </a:lnTo>
                  <a:lnTo>
                    <a:pt x="24583" y="12320"/>
                  </a:lnTo>
                  <a:lnTo>
                    <a:pt x="24362" y="12283"/>
                  </a:lnTo>
                  <a:lnTo>
                    <a:pt x="24140" y="12246"/>
                  </a:lnTo>
                  <a:lnTo>
                    <a:pt x="23938" y="12209"/>
                  </a:lnTo>
                  <a:lnTo>
                    <a:pt x="23513" y="12191"/>
                  </a:lnTo>
                  <a:lnTo>
                    <a:pt x="23513" y="12191"/>
                  </a:lnTo>
                  <a:lnTo>
                    <a:pt x="23181" y="12209"/>
                  </a:lnTo>
                  <a:lnTo>
                    <a:pt x="22868" y="12228"/>
                  </a:lnTo>
                  <a:lnTo>
                    <a:pt x="22591" y="12264"/>
                  </a:lnTo>
                  <a:lnTo>
                    <a:pt x="22352" y="12320"/>
                  </a:lnTo>
                  <a:lnTo>
                    <a:pt x="22001" y="12394"/>
                  </a:lnTo>
                  <a:lnTo>
                    <a:pt x="21872" y="12430"/>
                  </a:lnTo>
                  <a:lnTo>
                    <a:pt x="21872" y="12430"/>
                  </a:lnTo>
                  <a:lnTo>
                    <a:pt x="22075" y="11969"/>
                  </a:lnTo>
                  <a:lnTo>
                    <a:pt x="22278" y="11453"/>
                  </a:lnTo>
                  <a:lnTo>
                    <a:pt x="22554" y="10752"/>
                  </a:lnTo>
                  <a:lnTo>
                    <a:pt x="22831" y="9941"/>
                  </a:lnTo>
                  <a:lnTo>
                    <a:pt x="23126" y="9019"/>
                  </a:lnTo>
                  <a:lnTo>
                    <a:pt x="23274" y="8539"/>
                  </a:lnTo>
                  <a:lnTo>
                    <a:pt x="23403" y="8023"/>
                  </a:lnTo>
                  <a:lnTo>
                    <a:pt x="23532" y="7507"/>
                  </a:lnTo>
                  <a:lnTo>
                    <a:pt x="23642" y="6990"/>
                  </a:lnTo>
                  <a:lnTo>
                    <a:pt x="23735" y="6455"/>
                  </a:lnTo>
                  <a:lnTo>
                    <a:pt x="23827" y="5921"/>
                  </a:lnTo>
                  <a:lnTo>
                    <a:pt x="23882" y="5404"/>
                  </a:lnTo>
                  <a:lnTo>
                    <a:pt x="23919" y="4869"/>
                  </a:lnTo>
                  <a:lnTo>
                    <a:pt x="23919" y="4372"/>
                  </a:lnTo>
                  <a:lnTo>
                    <a:pt x="23901" y="3874"/>
                  </a:lnTo>
                  <a:lnTo>
                    <a:pt x="23845" y="3376"/>
                  </a:lnTo>
                  <a:lnTo>
                    <a:pt x="23772" y="2915"/>
                  </a:lnTo>
                  <a:lnTo>
                    <a:pt x="23716" y="2693"/>
                  </a:lnTo>
                  <a:lnTo>
                    <a:pt x="23642" y="2491"/>
                  </a:lnTo>
                  <a:lnTo>
                    <a:pt x="23569" y="2269"/>
                  </a:lnTo>
                  <a:lnTo>
                    <a:pt x="23477" y="2085"/>
                  </a:lnTo>
                  <a:lnTo>
                    <a:pt x="23384" y="1882"/>
                  </a:lnTo>
                  <a:lnTo>
                    <a:pt x="23274" y="1698"/>
                  </a:lnTo>
                  <a:lnTo>
                    <a:pt x="23145" y="1513"/>
                  </a:lnTo>
                  <a:lnTo>
                    <a:pt x="23015" y="1347"/>
                  </a:lnTo>
                  <a:lnTo>
                    <a:pt x="22868" y="1200"/>
                  </a:lnTo>
                  <a:lnTo>
                    <a:pt x="22720" y="1052"/>
                  </a:lnTo>
                  <a:lnTo>
                    <a:pt x="22554" y="905"/>
                  </a:lnTo>
                  <a:lnTo>
                    <a:pt x="22370" y="794"/>
                  </a:lnTo>
                  <a:lnTo>
                    <a:pt x="22167" y="665"/>
                  </a:lnTo>
                  <a:lnTo>
                    <a:pt x="21964" y="573"/>
                  </a:lnTo>
                  <a:lnTo>
                    <a:pt x="21743" y="480"/>
                  </a:lnTo>
                  <a:lnTo>
                    <a:pt x="21503" y="407"/>
                  </a:lnTo>
                  <a:lnTo>
                    <a:pt x="21503" y="407"/>
                  </a:lnTo>
                  <a:lnTo>
                    <a:pt x="21079" y="296"/>
                  </a:lnTo>
                  <a:lnTo>
                    <a:pt x="20673" y="222"/>
                  </a:lnTo>
                  <a:lnTo>
                    <a:pt x="20268" y="167"/>
                  </a:lnTo>
                  <a:lnTo>
                    <a:pt x="19880" y="167"/>
                  </a:lnTo>
                  <a:lnTo>
                    <a:pt x="19880" y="167"/>
                  </a:lnTo>
                  <a:lnTo>
                    <a:pt x="19493" y="167"/>
                  </a:lnTo>
                  <a:lnTo>
                    <a:pt x="19106" y="222"/>
                  </a:lnTo>
                  <a:lnTo>
                    <a:pt x="18756" y="278"/>
                  </a:lnTo>
                  <a:lnTo>
                    <a:pt x="18405" y="370"/>
                  </a:lnTo>
                  <a:lnTo>
                    <a:pt x="18073" y="480"/>
                  </a:lnTo>
                  <a:lnTo>
                    <a:pt x="17741" y="610"/>
                  </a:lnTo>
                  <a:lnTo>
                    <a:pt x="17428" y="757"/>
                  </a:lnTo>
                  <a:lnTo>
                    <a:pt x="17133" y="923"/>
                  </a:lnTo>
                  <a:lnTo>
                    <a:pt x="16838" y="1107"/>
                  </a:lnTo>
                  <a:lnTo>
                    <a:pt x="16561" y="1292"/>
                  </a:lnTo>
                  <a:lnTo>
                    <a:pt x="16284" y="1495"/>
                  </a:lnTo>
                  <a:lnTo>
                    <a:pt x="16026" y="1698"/>
                  </a:lnTo>
                  <a:lnTo>
                    <a:pt x="15786" y="1919"/>
                  </a:lnTo>
                  <a:lnTo>
                    <a:pt x="15565" y="2140"/>
                  </a:lnTo>
                  <a:lnTo>
                    <a:pt x="15141" y="2601"/>
                  </a:lnTo>
                  <a:lnTo>
                    <a:pt x="14754" y="3062"/>
                  </a:lnTo>
                  <a:lnTo>
                    <a:pt x="14440" y="3505"/>
                  </a:lnTo>
                  <a:lnTo>
                    <a:pt x="14164" y="3911"/>
                  </a:lnTo>
                  <a:lnTo>
                    <a:pt x="13924" y="4279"/>
                  </a:lnTo>
                  <a:lnTo>
                    <a:pt x="13758" y="4593"/>
                  </a:lnTo>
                  <a:lnTo>
                    <a:pt x="13629" y="4833"/>
                  </a:lnTo>
                  <a:lnTo>
                    <a:pt x="13518" y="5035"/>
                  </a:lnTo>
                  <a:lnTo>
                    <a:pt x="13518" y="5035"/>
                  </a:lnTo>
                  <a:lnTo>
                    <a:pt x="13315" y="4445"/>
                  </a:lnTo>
                  <a:lnTo>
                    <a:pt x="13094" y="3874"/>
                  </a:lnTo>
                  <a:lnTo>
                    <a:pt x="12854" y="3357"/>
                  </a:lnTo>
                  <a:lnTo>
                    <a:pt x="12596" y="2859"/>
                  </a:lnTo>
                  <a:lnTo>
                    <a:pt x="12319" y="2398"/>
                  </a:lnTo>
                  <a:lnTo>
                    <a:pt x="12043" y="1993"/>
                  </a:lnTo>
                  <a:lnTo>
                    <a:pt x="11729" y="1624"/>
                  </a:lnTo>
                  <a:lnTo>
                    <a:pt x="11434" y="1292"/>
                  </a:lnTo>
                  <a:lnTo>
                    <a:pt x="11102" y="978"/>
                  </a:lnTo>
                  <a:lnTo>
                    <a:pt x="10770" y="720"/>
                  </a:lnTo>
                  <a:lnTo>
                    <a:pt x="10438" y="517"/>
                  </a:lnTo>
                  <a:lnTo>
                    <a:pt x="10088" y="333"/>
                  </a:lnTo>
                  <a:lnTo>
                    <a:pt x="9756" y="185"/>
                  </a:lnTo>
                  <a:lnTo>
                    <a:pt x="9406" y="93"/>
                  </a:lnTo>
                  <a:lnTo>
                    <a:pt x="9055" y="19"/>
                  </a:lnTo>
                  <a:lnTo>
                    <a:pt x="87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48"/>
            <p:cNvSpPr/>
            <p:nvPr/>
          </p:nvSpPr>
          <p:spPr>
            <a:xfrm>
              <a:off x="10644525" y="1926925"/>
              <a:ext cx="324600" cy="1056725"/>
            </a:xfrm>
            <a:custGeom>
              <a:rect b="b" l="l" r="r" t="t"/>
              <a:pathLst>
                <a:path extrusionOk="0" h="42269" w="12984">
                  <a:moveTo>
                    <a:pt x="12984" y="1"/>
                  </a:moveTo>
                  <a:lnTo>
                    <a:pt x="12062" y="1052"/>
                  </a:lnTo>
                  <a:lnTo>
                    <a:pt x="11619" y="1605"/>
                  </a:lnTo>
                  <a:lnTo>
                    <a:pt x="11176" y="2158"/>
                  </a:lnTo>
                  <a:lnTo>
                    <a:pt x="10752" y="2730"/>
                  </a:lnTo>
                  <a:lnTo>
                    <a:pt x="10531" y="3007"/>
                  </a:lnTo>
                  <a:lnTo>
                    <a:pt x="10347" y="3302"/>
                  </a:lnTo>
                  <a:lnTo>
                    <a:pt x="9646" y="4297"/>
                  </a:lnTo>
                  <a:lnTo>
                    <a:pt x="8982" y="5330"/>
                  </a:lnTo>
                  <a:lnTo>
                    <a:pt x="8355" y="6381"/>
                  </a:lnTo>
                  <a:lnTo>
                    <a:pt x="7746" y="7469"/>
                  </a:lnTo>
                  <a:lnTo>
                    <a:pt x="7156" y="8576"/>
                  </a:lnTo>
                  <a:lnTo>
                    <a:pt x="6585" y="9701"/>
                  </a:lnTo>
                  <a:lnTo>
                    <a:pt x="6050" y="10844"/>
                  </a:lnTo>
                  <a:lnTo>
                    <a:pt x="5533" y="12024"/>
                  </a:lnTo>
                  <a:lnTo>
                    <a:pt x="5054" y="13223"/>
                  </a:lnTo>
                  <a:lnTo>
                    <a:pt x="4593" y="14422"/>
                  </a:lnTo>
                  <a:lnTo>
                    <a:pt x="4150" y="15639"/>
                  </a:lnTo>
                  <a:lnTo>
                    <a:pt x="3726" y="16893"/>
                  </a:lnTo>
                  <a:lnTo>
                    <a:pt x="3339" y="18129"/>
                  </a:lnTo>
                  <a:lnTo>
                    <a:pt x="2970" y="19401"/>
                  </a:lnTo>
                  <a:lnTo>
                    <a:pt x="2620" y="20673"/>
                  </a:lnTo>
                  <a:lnTo>
                    <a:pt x="2306" y="21946"/>
                  </a:lnTo>
                  <a:lnTo>
                    <a:pt x="1993" y="23237"/>
                  </a:lnTo>
                  <a:lnTo>
                    <a:pt x="1716" y="24528"/>
                  </a:lnTo>
                  <a:lnTo>
                    <a:pt x="1458" y="25819"/>
                  </a:lnTo>
                  <a:lnTo>
                    <a:pt x="1237" y="27110"/>
                  </a:lnTo>
                  <a:lnTo>
                    <a:pt x="1015" y="28400"/>
                  </a:lnTo>
                  <a:lnTo>
                    <a:pt x="831" y="29710"/>
                  </a:lnTo>
                  <a:lnTo>
                    <a:pt x="646" y="31001"/>
                  </a:lnTo>
                  <a:lnTo>
                    <a:pt x="499" y="32292"/>
                  </a:lnTo>
                  <a:lnTo>
                    <a:pt x="370" y="33564"/>
                  </a:lnTo>
                  <a:lnTo>
                    <a:pt x="259" y="34837"/>
                  </a:lnTo>
                  <a:lnTo>
                    <a:pt x="167" y="36109"/>
                  </a:lnTo>
                  <a:lnTo>
                    <a:pt x="112" y="37381"/>
                  </a:lnTo>
                  <a:lnTo>
                    <a:pt x="56" y="38617"/>
                  </a:lnTo>
                  <a:lnTo>
                    <a:pt x="19" y="39853"/>
                  </a:lnTo>
                  <a:lnTo>
                    <a:pt x="1" y="41070"/>
                  </a:lnTo>
                  <a:lnTo>
                    <a:pt x="19" y="42268"/>
                  </a:lnTo>
                  <a:lnTo>
                    <a:pt x="75" y="41088"/>
                  </a:lnTo>
                  <a:lnTo>
                    <a:pt x="130" y="39889"/>
                  </a:lnTo>
                  <a:lnTo>
                    <a:pt x="204" y="38691"/>
                  </a:lnTo>
                  <a:lnTo>
                    <a:pt x="296" y="37474"/>
                  </a:lnTo>
                  <a:lnTo>
                    <a:pt x="388" y="36275"/>
                  </a:lnTo>
                  <a:lnTo>
                    <a:pt x="517" y="35039"/>
                  </a:lnTo>
                  <a:lnTo>
                    <a:pt x="646" y="33822"/>
                  </a:lnTo>
                  <a:lnTo>
                    <a:pt x="794" y="32587"/>
                  </a:lnTo>
                  <a:lnTo>
                    <a:pt x="960" y="31370"/>
                  </a:lnTo>
                  <a:lnTo>
                    <a:pt x="1126" y="30134"/>
                  </a:lnTo>
                  <a:lnTo>
                    <a:pt x="1329" y="28898"/>
                  </a:lnTo>
                  <a:lnTo>
                    <a:pt x="1532" y="27663"/>
                  </a:lnTo>
                  <a:lnTo>
                    <a:pt x="1771" y="26446"/>
                  </a:lnTo>
                  <a:lnTo>
                    <a:pt x="2011" y="25210"/>
                  </a:lnTo>
                  <a:lnTo>
                    <a:pt x="2269" y="23993"/>
                  </a:lnTo>
                  <a:lnTo>
                    <a:pt x="2546" y="22776"/>
                  </a:lnTo>
                  <a:lnTo>
                    <a:pt x="2859" y="21559"/>
                  </a:lnTo>
                  <a:lnTo>
                    <a:pt x="3173" y="20342"/>
                  </a:lnTo>
                  <a:lnTo>
                    <a:pt x="3505" y="19143"/>
                  </a:lnTo>
                  <a:lnTo>
                    <a:pt x="3855" y="17944"/>
                  </a:lnTo>
                  <a:lnTo>
                    <a:pt x="4224" y="16764"/>
                  </a:lnTo>
                  <a:lnTo>
                    <a:pt x="4630" y="15584"/>
                  </a:lnTo>
                  <a:lnTo>
                    <a:pt x="5035" y="14422"/>
                  </a:lnTo>
                  <a:lnTo>
                    <a:pt x="5478" y="13278"/>
                  </a:lnTo>
                  <a:lnTo>
                    <a:pt x="5921" y="12135"/>
                  </a:lnTo>
                  <a:lnTo>
                    <a:pt x="6400" y="11010"/>
                  </a:lnTo>
                  <a:lnTo>
                    <a:pt x="6898" y="9885"/>
                  </a:lnTo>
                  <a:lnTo>
                    <a:pt x="7414" y="8797"/>
                  </a:lnTo>
                  <a:lnTo>
                    <a:pt x="7968" y="7709"/>
                  </a:lnTo>
                  <a:lnTo>
                    <a:pt x="8521" y="6640"/>
                  </a:lnTo>
                  <a:lnTo>
                    <a:pt x="9111" y="5607"/>
                  </a:lnTo>
                  <a:lnTo>
                    <a:pt x="9720" y="4574"/>
                  </a:lnTo>
                  <a:lnTo>
                    <a:pt x="10088" y="3984"/>
                  </a:lnTo>
                  <a:lnTo>
                    <a:pt x="10476" y="3394"/>
                  </a:lnTo>
                  <a:lnTo>
                    <a:pt x="10881" y="2804"/>
                  </a:lnTo>
                  <a:lnTo>
                    <a:pt x="11287" y="2232"/>
                  </a:lnTo>
                  <a:lnTo>
                    <a:pt x="12117" y="1107"/>
                  </a:lnTo>
                  <a:lnTo>
                    <a:pt x="1298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48"/>
            <p:cNvSpPr/>
            <p:nvPr/>
          </p:nvSpPr>
          <p:spPr>
            <a:xfrm>
              <a:off x="10772250" y="2050475"/>
              <a:ext cx="225925" cy="216725"/>
            </a:xfrm>
            <a:custGeom>
              <a:rect b="b" l="l" r="r" t="t"/>
              <a:pathLst>
                <a:path extrusionOk="0" h="8669" w="9037">
                  <a:moveTo>
                    <a:pt x="9037" y="1"/>
                  </a:moveTo>
                  <a:lnTo>
                    <a:pt x="8410" y="407"/>
                  </a:lnTo>
                  <a:lnTo>
                    <a:pt x="7783" y="812"/>
                  </a:lnTo>
                  <a:lnTo>
                    <a:pt x="7137" y="1255"/>
                  </a:lnTo>
                  <a:lnTo>
                    <a:pt x="6510" y="1734"/>
                  </a:lnTo>
                  <a:lnTo>
                    <a:pt x="5865" y="2232"/>
                  </a:lnTo>
                  <a:lnTo>
                    <a:pt x="5219" y="2730"/>
                  </a:lnTo>
                  <a:lnTo>
                    <a:pt x="4592" y="3265"/>
                  </a:lnTo>
                  <a:lnTo>
                    <a:pt x="3984" y="3818"/>
                  </a:lnTo>
                  <a:lnTo>
                    <a:pt x="3375" y="4390"/>
                  </a:lnTo>
                  <a:lnTo>
                    <a:pt x="2803" y="4962"/>
                  </a:lnTo>
                  <a:lnTo>
                    <a:pt x="2250" y="5570"/>
                  </a:lnTo>
                  <a:lnTo>
                    <a:pt x="1734" y="6160"/>
                  </a:lnTo>
                  <a:lnTo>
                    <a:pt x="1236" y="6787"/>
                  </a:lnTo>
                  <a:lnTo>
                    <a:pt x="775" y="7414"/>
                  </a:lnTo>
                  <a:lnTo>
                    <a:pt x="369" y="8041"/>
                  </a:lnTo>
                  <a:lnTo>
                    <a:pt x="0" y="8668"/>
                  </a:lnTo>
                  <a:lnTo>
                    <a:pt x="480" y="8060"/>
                  </a:lnTo>
                  <a:lnTo>
                    <a:pt x="996" y="7470"/>
                  </a:lnTo>
                  <a:lnTo>
                    <a:pt x="1512" y="6898"/>
                  </a:lnTo>
                  <a:lnTo>
                    <a:pt x="2047" y="6326"/>
                  </a:lnTo>
                  <a:lnTo>
                    <a:pt x="2600" y="5755"/>
                  </a:lnTo>
                  <a:lnTo>
                    <a:pt x="3154" y="5220"/>
                  </a:lnTo>
                  <a:lnTo>
                    <a:pt x="3725" y="4667"/>
                  </a:lnTo>
                  <a:lnTo>
                    <a:pt x="4316" y="4132"/>
                  </a:lnTo>
                  <a:lnTo>
                    <a:pt x="5477" y="3081"/>
                  </a:lnTo>
                  <a:lnTo>
                    <a:pt x="6676" y="2048"/>
                  </a:lnTo>
                  <a:lnTo>
                    <a:pt x="903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48"/>
            <p:cNvSpPr/>
            <p:nvPr/>
          </p:nvSpPr>
          <p:spPr>
            <a:xfrm>
              <a:off x="10586900" y="1992850"/>
              <a:ext cx="167850" cy="322750"/>
            </a:xfrm>
            <a:custGeom>
              <a:rect b="b" l="l" r="r" t="t"/>
              <a:pathLst>
                <a:path extrusionOk="0" h="12910" w="6714">
                  <a:moveTo>
                    <a:pt x="1" y="1"/>
                  </a:moveTo>
                  <a:lnTo>
                    <a:pt x="38" y="775"/>
                  </a:lnTo>
                  <a:lnTo>
                    <a:pt x="111" y="1587"/>
                  </a:lnTo>
                  <a:lnTo>
                    <a:pt x="204" y="2417"/>
                  </a:lnTo>
                  <a:lnTo>
                    <a:pt x="351" y="3246"/>
                  </a:lnTo>
                  <a:lnTo>
                    <a:pt x="517" y="4095"/>
                  </a:lnTo>
                  <a:lnTo>
                    <a:pt x="738" y="4925"/>
                  </a:lnTo>
                  <a:lnTo>
                    <a:pt x="978" y="5754"/>
                  </a:lnTo>
                  <a:lnTo>
                    <a:pt x="1273" y="6566"/>
                  </a:lnTo>
                  <a:lnTo>
                    <a:pt x="1439" y="6972"/>
                  </a:lnTo>
                  <a:lnTo>
                    <a:pt x="1605" y="7377"/>
                  </a:lnTo>
                  <a:lnTo>
                    <a:pt x="1771" y="7765"/>
                  </a:lnTo>
                  <a:lnTo>
                    <a:pt x="1974" y="8133"/>
                  </a:lnTo>
                  <a:lnTo>
                    <a:pt x="2158" y="8521"/>
                  </a:lnTo>
                  <a:lnTo>
                    <a:pt x="2380" y="8890"/>
                  </a:lnTo>
                  <a:lnTo>
                    <a:pt x="2601" y="9240"/>
                  </a:lnTo>
                  <a:lnTo>
                    <a:pt x="2822" y="9590"/>
                  </a:lnTo>
                  <a:lnTo>
                    <a:pt x="3062" y="9941"/>
                  </a:lnTo>
                  <a:lnTo>
                    <a:pt x="3320" y="10273"/>
                  </a:lnTo>
                  <a:lnTo>
                    <a:pt x="3578" y="10586"/>
                  </a:lnTo>
                  <a:lnTo>
                    <a:pt x="3855" y="10900"/>
                  </a:lnTo>
                  <a:lnTo>
                    <a:pt x="4132" y="11176"/>
                  </a:lnTo>
                  <a:lnTo>
                    <a:pt x="4427" y="11471"/>
                  </a:lnTo>
                  <a:lnTo>
                    <a:pt x="4722" y="11730"/>
                  </a:lnTo>
                  <a:lnTo>
                    <a:pt x="5054" y="11988"/>
                  </a:lnTo>
                  <a:lnTo>
                    <a:pt x="5441" y="12246"/>
                  </a:lnTo>
                  <a:lnTo>
                    <a:pt x="5847" y="12504"/>
                  </a:lnTo>
                  <a:lnTo>
                    <a:pt x="6271" y="12725"/>
                  </a:lnTo>
                  <a:lnTo>
                    <a:pt x="6713" y="12910"/>
                  </a:lnTo>
                  <a:lnTo>
                    <a:pt x="6382" y="12707"/>
                  </a:lnTo>
                  <a:lnTo>
                    <a:pt x="6068" y="12504"/>
                  </a:lnTo>
                  <a:lnTo>
                    <a:pt x="5755" y="12283"/>
                  </a:lnTo>
                  <a:lnTo>
                    <a:pt x="5459" y="12043"/>
                  </a:lnTo>
                  <a:lnTo>
                    <a:pt x="5164" y="11785"/>
                  </a:lnTo>
                  <a:lnTo>
                    <a:pt x="4888" y="11527"/>
                  </a:lnTo>
                  <a:lnTo>
                    <a:pt x="4611" y="11268"/>
                  </a:lnTo>
                  <a:lnTo>
                    <a:pt x="4353" y="10992"/>
                  </a:lnTo>
                  <a:lnTo>
                    <a:pt x="4132" y="10715"/>
                  </a:lnTo>
                  <a:lnTo>
                    <a:pt x="3892" y="10420"/>
                  </a:lnTo>
                  <a:lnTo>
                    <a:pt x="3468" y="9830"/>
                  </a:lnTo>
                  <a:lnTo>
                    <a:pt x="3062" y="9203"/>
                  </a:lnTo>
                  <a:lnTo>
                    <a:pt x="2693" y="8558"/>
                  </a:lnTo>
                  <a:lnTo>
                    <a:pt x="2343" y="7894"/>
                  </a:lnTo>
                  <a:lnTo>
                    <a:pt x="2029" y="7211"/>
                  </a:lnTo>
                  <a:lnTo>
                    <a:pt x="1734" y="6511"/>
                  </a:lnTo>
                  <a:lnTo>
                    <a:pt x="1458" y="5810"/>
                  </a:lnTo>
                  <a:lnTo>
                    <a:pt x="1218" y="5091"/>
                  </a:lnTo>
                  <a:lnTo>
                    <a:pt x="978" y="4353"/>
                  </a:lnTo>
                  <a:lnTo>
                    <a:pt x="775" y="3634"/>
                  </a:lnTo>
                  <a:lnTo>
                    <a:pt x="591" y="2896"/>
                  </a:lnTo>
                  <a:lnTo>
                    <a:pt x="425" y="2158"/>
                  </a:lnTo>
                  <a:lnTo>
                    <a:pt x="259" y="1439"/>
                  </a:lnTo>
                  <a:lnTo>
                    <a:pt x="130" y="702"/>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48"/>
            <p:cNvSpPr/>
            <p:nvPr/>
          </p:nvSpPr>
          <p:spPr>
            <a:xfrm>
              <a:off x="10442150" y="2315575"/>
              <a:ext cx="629800" cy="241150"/>
            </a:xfrm>
            <a:custGeom>
              <a:rect b="b" l="l" r="r" t="t"/>
              <a:pathLst>
                <a:path extrusionOk="0" h="9646" w="25192">
                  <a:moveTo>
                    <a:pt x="0" y="1"/>
                  </a:moveTo>
                  <a:lnTo>
                    <a:pt x="166" y="406"/>
                  </a:lnTo>
                  <a:lnTo>
                    <a:pt x="351" y="812"/>
                  </a:lnTo>
                  <a:lnTo>
                    <a:pt x="535" y="1199"/>
                  </a:lnTo>
                  <a:lnTo>
                    <a:pt x="738" y="1605"/>
                  </a:lnTo>
                  <a:lnTo>
                    <a:pt x="1180" y="2361"/>
                  </a:lnTo>
                  <a:lnTo>
                    <a:pt x="1641" y="3117"/>
                  </a:lnTo>
                  <a:lnTo>
                    <a:pt x="2158" y="3837"/>
                  </a:lnTo>
                  <a:lnTo>
                    <a:pt x="2434" y="4187"/>
                  </a:lnTo>
                  <a:lnTo>
                    <a:pt x="2711" y="4537"/>
                  </a:lnTo>
                  <a:lnTo>
                    <a:pt x="3006" y="4869"/>
                  </a:lnTo>
                  <a:lnTo>
                    <a:pt x="3301" y="5201"/>
                  </a:lnTo>
                  <a:lnTo>
                    <a:pt x="3615" y="5515"/>
                  </a:lnTo>
                  <a:lnTo>
                    <a:pt x="3928" y="5828"/>
                  </a:lnTo>
                  <a:lnTo>
                    <a:pt x="4574" y="6437"/>
                  </a:lnTo>
                  <a:lnTo>
                    <a:pt x="5256" y="7009"/>
                  </a:lnTo>
                  <a:lnTo>
                    <a:pt x="5975" y="7543"/>
                  </a:lnTo>
                  <a:lnTo>
                    <a:pt x="6326" y="7801"/>
                  </a:lnTo>
                  <a:lnTo>
                    <a:pt x="6694" y="8041"/>
                  </a:lnTo>
                  <a:lnTo>
                    <a:pt x="7082" y="8281"/>
                  </a:lnTo>
                  <a:lnTo>
                    <a:pt x="7469" y="8502"/>
                  </a:lnTo>
                  <a:lnTo>
                    <a:pt x="7856" y="8724"/>
                  </a:lnTo>
                  <a:lnTo>
                    <a:pt x="8244" y="8926"/>
                  </a:lnTo>
                  <a:lnTo>
                    <a:pt x="8649" y="9129"/>
                  </a:lnTo>
                  <a:lnTo>
                    <a:pt x="9055" y="9314"/>
                  </a:lnTo>
                  <a:lnTo>
                    <a:pt x="9461" y="9480"/>
                  </a:lnTo>
                  <a:lnTo>
                    <a:pt x="9885" y="9646"/>
                  </a:lnTo>
                  <a:lnTo>
                    <a:pt x="10438" y="9590"/>
                  </a:lnTo>
                  <a:lnTo>
                    <a:pt x="10973" y="9517"/>
                  </a:lnTo>
                  <a:lnTo>
                    <a:pt x="11526" y="9424"/>
                  </a:lnTo>
                  <a:lnTo>
                    <a:pt x="12061" y="9295"/>
                  </a:lnTo>
                  <a:lnTo>
                    <a:pt x="12596" y="9166"/>
                  </a:lnTo>
                  <a:lnTo>
                    <a:pt x="13112" y="9037"/>
                  </a:lnTo>
                  <a:lnTo>
                    <a:pt x="14163" y="8724"/>
                  </a:lnTo>
                  <a:lnTo>
                    <a:pt x="14938" y="8484"/>
                  </a:lnTo>
                  <a:lnTo>
                    <a:pt x="15694" y="8207"/>
                  </a:lnTo>
                  <a:lnTo>
                    <a:pt x="16339" y="7949"/>
                  </a:lnTo>
                  <a:lnTo>
                    <a:pt x="16985" y="7691"/>
                  </a:lnTo>
                  <a:lnTo>
                    <a:pt x="17630" y="7396"/>
                  </a:lnTo>
                  <a:lnTo>
                    <a:pt x="18257" y="7101"/>
                  </a:lnTo>
                  <a:lnTo>
                    <a:pt x="18884" y="6787"/>
                  </a:lnTo>
                  <a:lnTo>
                    <a:pt x="19511" y="6455"/>
                  </a:lnTo>
                  <a:lnTo>
                    <a:pt x="20120" y="6105"/>
                  </a:lnTo>
                  <a:lnTo>
                    <a:pt x="20710" y="5736"/>
                  </a:lnTo>
                  <a:lnTo>
                    <a:pt x="21318" y="5367"/>
                  </a:lnTo>
                  <a:lnTo>
                    <a:pt x="21890" y="4980"/>
                  </a:lnTo>
                  <a:lnTo>
                    <a:pt x="22480" y="4574"/>
                  </a:lnTo>
                  <a:lnTo>
                    <a:pt x="23034" y="4169"/>
                  </a:lnTo>
                  <a:lnTo>
                    <a:pt x="23587" y="3726"/>
                  </a:lnTo>
                  <a:lnTo>
                    <a:pt x="24140" y="3302"/>
                  </a:lnTo>
                  <a:lnTo>
                    <a:pt x="24675" y="2841"/>
                  </a:lnTo>
                  <a:lnTo>
                    <a:pt x="25191" y="2380"/>
                  </a:lnTo>
                  <a:lnTo>
                    <a:pt x="24343" y="3025"/>
                  </a:lnTo>
                  <a:lnTo>
                    <a:pt x="23900" y="3357"/>
                  </a:lnTo>
                  <a:lnTo>
                    <a:pt x="23495" y="3652"/>
                  </a:lnTo>
                  <a:lnTo>
                    <a:pt x="22831" y="4095"/>
                  </a:lnTo>
                  <a:lnTo>
                    <a:pt x="22167" y="4537"/>
                  </a:lnTo>
                  <a:lnTo>
                    <a:pt x="21503" y="4962"/>
                  </a:lnTo>
                  <a:lnTo>
                    <a:pt x="20821" y="5367"/>
                  </a:lnTo>
                  <a:lnTo>
                    <a:pt x="20194" y="5718"/>
                  </a:lnTo>
                  <a:lnTo>
                    <a:pt x="19530" y="6068"/>
                  </a:lnTo>
                  <a:lnTo>
                    <a:pt x="18884" y="6400"/>
                  </a:lnTo>
                  <a:lnTo>
                    <a:pt x="18239" y="6713"/>
                  </a:lnTo>
                  <a:lnTo>
                    <a:pt x="17022" y="7248"/>
                  </a:lnTo>
                  <a:lnTo>
                    <a:pt x="16044" y="7636"/>
                  </a:lnTo>
                  <a:lnTo>
                    <a:pt x="15509" y="7820"/>
                  </a:lnTo>
                  <a:lnTo>
                    <a:pt x="15048" y="7986"/>
                  </a:lnTo>
                  <a:lnTo>
                    <a:pt x="14421" y="8189"/>
                  </a:lnTo>
                  <a:lnTo>
                    <a:pt x="13794" y="8392"/>
                  </a:lnTo>
                  <a:lnTo>
                    <a:pt x="13149" y="8576"/>
                  </a:lnTo>
                  <a:lnTo>
                    <a:pt x="12522" y="8724"/>
                  </a:lnTo>
                  <a:lnTo>
                    <a:pt x="11876" y="8871"/>
                  </a:lnTo>
                  <a:lnTo>
                    <a:pt x="11231" y="9000"/>
                  </a:lnTo>
                  <a:lnTo>
                    <a:pt x="10586" y="9111"/>
                  </a:lnTo>
                  <a:lnTo>
                    <a:pt x="9957" y="9201"/>
                  </a:lnTo>
                  <a:lnTo>
                    <a:pt x="9957" y="9201"/>
                  </a:lnTo>
                  <a:lnTo>
                    <a:pt x="9608" y="9074"/>
                  </a:lnTo>
                  <a:lnTo>
                    <a:pt x="9221" y="8908"/>
                  </a:lnTo>
                  <a:lnTo>
                    <a:pt x="8815" y="8724"/>
                  </a:lnTo>
                  <a:lnTo>
                    <a:pt x="8428" y="8539"/>
                  </a:lnTo>
                  <a:lnTo>
                    <a:pt x="7672" y="8133"/>
                  </a:lnTo>
                  <a:lnTo>
                    <a:pt x="6916" y="7691"/>
                  </a:lnTo>
                  <a:lnTo>
                    <a:pt x="6362" y="7340"/>
                  </a:lnTo>
                  <a:lnTo>
                    <a:pt x="5828" y="6972"/>
                  </a:lnTo>
                  <a:lnTo>
                    <a:pt x="5311" y="6566"/>
                  </a:lnTo>
                  <a:lnTo>
                    <a:pt x="4795" y="6160"/>
                  </a:lnTo>
                  <a:lnTo>
                    <a:pt x="4315" y="5736"/>
                  </a:lnTo>
                  <a:lnTo>
                    <a:pt x="3836" y="5293"/>
                  </a:lnTo>
                  <a:lnTo>
                    <a:pt x="3375" y="4832"/>
                  </a:lnTo>
                  <a:lnTo>
                    <a:pt x="2914" y="4353"/>
                  </a:lnTo>
                  <a:lnTo>
                    <a:pt x="2490" y="3855"/>
                  </a:lnTo>
                  <a:lnTo>
                    <a:pt x="2084" y="3339"/>
                  </a:lnTo>
                  <a:lnTo>
                    <a:pt x="1678" y="2822"/>
                  </a:lnTo>
                  <a:lnTo>
                    <a:pt x="1310" y="2288"/>
                  </a:lnTo>
                  <a:lnTo>
                    <a:pt x="959" y="1734"/>
                  </a:lnTo>
                  <a:lnTo>
                    <a:pt x="609" y="1163"/>
                  </a:lnTo>
                  <a:lnTo>
                    <a:pt x="295" y="59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48"/>
          <p:cNvGrpSpPr/>
          <p:nvPr/>
        </p:nvGrpSpPr>
        <p:grpSpPr>
          <a:xfrm flipH="1">
            <a:off x="5636221" y="4732750"/>
            <a:ext cx="127903" cy="152308"/>
            <a:chOff x="1353350" y="1473225"/>
            <a:chExt cx="190900" cy="227325"/>
          </a:xfrm>
        </p:grpSpPr>
        <p:sp>
          <p:nvSpPr>
            <p:cNvPr id="10353" name="Google Shape;10353;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48"/>
          <p:cNvGrpSpPr/>
          <p:nvPr/>
        </p:nvGrpSpPr>
        <p:grpSpPr>
          <a:xfrm>
            <a:off x="7388396" y="4828525"/>
            <a:ext cx="127903" cy="152308"/>
            <a:chOff x="1353350" y="1473225"/>
            <a:chExt cx="190900" cy="227325"/>
          </a:xfrm>
        </p:grpSpPr>
        <p:sp>
          <p:nvSpPr>
            <p:cNvPr id="10360" name="Google Shape;10360;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48"/>
          <p:cNvGrpSpPr/>
          <p:nvPr/>
        </p:nvGrpSpPr>
        <p:grpSpPr>
          <a:xfrm>
            <a:off x="2143146" y="4732750"/>
            <a:ext cx="127903" cy="152308"/>
            <a:chOff x="1353350" y="1473225"/>
            <a:chExt cx="190900" cy="227325"/>
          </a:xfrm>
        </p:grpSpPr>
        <p:sp>
          <p:nvSpPr>
            <p:cNvPr id="10367" name="Google Shape;10367;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48"/>
          <p:cNvGrpSpPr/>
          <p:nvPr/>
        </p:nvGrpSpPr>
        <p:grpSpPr>
          <a:xfrm>
            <a:off x="3717407" y="4761020"/>
            <a:ext cx="80426" cy="95772"/>
            <a:chOff x="1353350" y="1473225"/>
            <a:chExt cx="190900" cy="227325"/>
          </a:xfrm>
        </p:grpSpPr>
        <p:sp>
          <p:nvSpPr>
            <p:cNvPr id="10374" name="Google Shape;10374;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48"/>
          <p:cNvGrpSpPr/>
          <p:nvPr/>
        </p:nvGrpSpPr>
        <p:grpSpPr>
          <a:xfrm flipH="1">
            <a:off x="6325957" y="4761020"/>
            <a:ext cx="80426" cy="95772"/>
            <a:chOff x="1353350" y="1473225"/>
            <a:chExt cx="190900" cy="227325"/>
          </a:xfrm>
        </p:grpSpPr>
        <p:sp>
          <p:nvSpPr>
            <p:cNvPr id="10381" name="Google Shape;10381;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48"/>
          <p:cNvGrpSpPr/>
          <p:nvPr/>
        </p:nvGrpSpPr>
        <p:grpSpPr>
          <a:xfrm flipH="1">
            <a:off x="2813596" y="4800350"/>
            <a:ext cx="127903" cy="152308"/>
            <a:chOff x="1353350" y="1473225"/>
            <a:chExt cx="190900" cy="227325"/>
          </a:xfrm>
        </p:grpSpPr>
        <p:sp>
          <p:nvSpPr>
            <p:cNvPr id="10388" name="Google Shape;10388;p48"/>
            <p:cNvSpPr/>
            <p:nvPr/>
          </p:nvSpPr>
          <p:spPr>
            <a:xfrm>
              <a:off x="1353350" y="1601850"/>
              <a:ext cx="42900" cy="98700"/>
            </a:xfrm>
            <a:custGeom>
              <a:rect b="b" l="l" r="r" t="t"/>
              <a:pathLst>
                <a:path extrusionOk="0" h="3948" w="1716">
                  <a:moveTo>
                    <a:pt x="185" y="1"/>
                  </a:moveTo>
                  <a:lnTo>
                    <a:pt x="93" y="19"/>
                  </a:lnTo>
                  <a:lnTo>
                    <a:pt x="37" y="75"/>
                  </a:lnTo>
                  <a:lnTo>
                    <a:pt x="19" y="93"/>
                  </a:lnTo>
                  <a:lnTo>
                    <a:pt x="0" y="148"/>
                  </a:lnTo>
                  <a:lnTo>
                    <a:pt x="0" y="185"/>
                  </a:lnTo>
                  <a:lnTo>
                    <a:pt x="19" y="240"/>
                  </a:lnTo>
                  <a:lnTo>
                    <a:pt x="351" y="1181"/>
                  </a:lnTo>
                  <a:lnTo>
                    <a:pt x="738" y="2103"/>
                  </a:lnTo>
                  <a:lnTo>
                    <a:pt x="1162" y="3025"/>
                  </a:lnTo>
                  <a:lnTo>
                    <a:pt x="1623" y="3910"/>
                  </a:lnTo>
                  <a:lnTo>
                    <a:pt x="1642" y="3929"/>
                  </a:lnTo>
                  <a:lnTo>
                    <a:pt x="1660" y="3947"/>
                  </a:lnTo>
                  <a:lnTo>
                    <a:pt x="1715" y="3929"/>
                  </a:lnTo>
                  <a:lnTo>
                    <a:pt x="1715" y="3910"/>
                  </a:lnTo>
                  <a:lnTo>
                    <a:pt x="1715" y="3873"/>
                  </a:lnTo>
                  <a:lnTo>
                    <a:pt x="1439" y="2915"/>
                  </a:lnTo>
                  <a:lnTo>
                    <a:pt x="1107" y="1974"/>
                  </a:lnTo>
                  <a:lnTo>
                    <a:pt x="757" y="1033"/>
                  </a:lnTo>
                  <a:lnTo>
                    <a:pt x="369" y="130"/>
                  </a:lnTo>
                  <a:lnTo>
                    <a:pt x="332" y="75"/>
                  </a:lnTo>
                  <a:lnTo>
                    <a:pt x="277" y="38"/>
                  </a:lnTo>
                  <a:lnTo>
                    <a:pt x="240" y="19"/>
                  </a:lnTo>
                  <a:lnTo>
                    <a:pt x="185"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48"/>
            <p:cNvSpPr/>
            <p:nvPr/>
          </p:nvSpPr>
          <p:spPr>
            <a:xfrm>
              <a:off x="1353350" y="1601850"/>
              <a:ext cx="42900" cy="98700"/>
            </a:xfrm>
            <a:custGeom>
              <a:rect b="b" l="l" r="r" t="t"/>
              <a:pathLst>
                <a:path extrusionOk="0" fill="none" h="3948" w="1716">
                  <a:moveTo>
                    <a:pt x="185" y="1"/>
                  </a:moveTo>
                  <a:lnTo>
                    <a:pt x="185" y="1"/>
                  </a:lnTo>
                  <a:lnTo>
                    <a:pt x="93" y="19"/>
                  </a:lnTo>
                  <a:lnTo>
                    <a:pt x="37" y="75"/>
                  </a:lnTo>
                  <a:lnTo>
                    <a:pt x="19" y="93"/>
                  </a:lnTo>
                  <a:lnTo>
                    <a:pt x="0" y="148"/>
                  </a:lnTo>
                  <a:lnTo>
                    <a:pt x="0" y="185"/>
                  </a:lnTo>
                  <a:lnTo>
                    <a:pt x="19" y="240"/>
                  </a:lnTo>
                  <a:lnTo>
                    <a:pt x="19" y="240"/>
                  </a:lnTo>
                  <a:lnTo>
                    <a:pt x="351" y="1181"/>
                  </a:lnTo>
                  <a:lnTo>
                    <a:pt x="738" y="2103"/>
                  </a:lnTo>
                  <a:lnTo>
                    <a:pt x="1162" y="3025"/>
                  </a:lnTo>
                  <a:lnTo>
                    <a:pt x="1623" y="3910"/>
                  </a:lnTo>
                  <a:lnTo>
                    <a:pt x="1623" y="3910"/>
                  </a:lnTo>
                  <a:lnTo>
                    <a:pt x="1642" y="3929"/>
                  </a:lnTo>
                  <a:lnTo>
                    <a:pt x="1660" y="3947"/>
                  </a:lnTo>
                  <a:lnTo>
                    <a:pt x="1660" y="3947"/>
                  </a:lnTo>
                  <a:lnTo>
                    <a:pt x="1715" y="3929"/>
                  </a:lnTo>
                  <a:lnTo>
                    <a:pt x="1715" y="3910"/>
                  </a:lnTo>
                  <a:lnTo>
                    <a:pt x="1715" y="3873"/>
                  </a:lnTo>
                  <a:lnTo>
                    <a:pt x="1715" y="3873"/>
                  </a:lnTo>
                  <a:lnTo>
                    <a:pt x="1439" y="2915"/>
                  </a:lnTo>
                  <a:lnTo>
                    <a:pt x="1107" y="1974"/>
                  </a:lnTo>
                  <a:lnTo>
                    <a:pt x="757" y="1033"/>
                  </a:lnTo>
                  <a:lnTo>
                    <a:pt x="369" y="130"/>
                  </a:lnTo>
                  <a:lnTo>
                    <a:pt x="369" y="130"/>
                  </a:lnTo>
                  <a:lnTo>
                    <a:pt x="332" y="75"/>
                  </a:lnTo>
                  <a:lnTo>
                    <a:pt x="277" y="38"/>
                  </a:lnTo>
                  <a:lnTo>
                    <a:pt x="240" y="19"/>
                  </a:lnTo>
                  <a:lnTo>
                    <a:pt x="185"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48"/>
            <p:cNvSpPr/>
            <p:nvPr/>
          </p:nvSpPr>
          <p:spPr>
            <a:xfrm>
              <a:off x="1421575" y="1565900"/>
              <a:ext cx="13875" cy="128650"/>
            </a:xfrm>
            <a:custGeom>
              <a:rect b="b" l="l" r="r" t="t"/>
              <a:pathLst>
                <a:path extrusionOk="0" h="5146" w="555">
                  <a:moveTo>
                    <a:pt x="130" y="0"/>
                  </a:moveTo>
                  <a:lnTo>
                    <a:pt x="75" y="19"/>
                  </a:lnTo>
                  <a:lnTo>
                    <a:pt x="38" y="37"/>
                  </a:lnTo>
                  <a:lnTo>
                    <a:pt x="19" y="74"/>
                  </a:lnTo>
                  <a:lnTo>
                    <a:pt x="1" y="129"/>
                  </a:lnTo>
                  <a:lnTo>
                    <a:pt x="56" y="1347"/>
                  </a:lnTo>
                  <a:lnTo>
                    <a:pt x="130" y="2582"/>
                  </a:lnTo>
                  <a:lnTo>
                    <a:pt x="296" y="5016"/>
                  </a:lnTo>
                  <a:lnTo>
                    <a:pt x="314" y="5072"/>
                  </a:lnTo>
                  <a:lnTo>
                    <a:pt x="351" y="5109"/>
                  </a:lnTo>
                  <a:lnTo>
                    <a:pt x="388" y="5145"/>
                  </a:lnTo>
                  <a:lnTo>
                    <a:pt x="480" y="5145"/>
                  </a:lnTo>
                  <a:lnTo>
                    <a:pt x="517" y="5127"/>
                  </a:lnTo>
                  <a:lnTo>
                    <a:pt x="554" y="5072"/>
                  </a:lnTo>
                  <a:lnTo>
                    <a:pt x="554" y="5035"/>
                  </a:lnTo>
                  <a:lnTo>
                    <a:pt x="425" y="2582"/>
                  </a:lnTo>
                  <a:lnTo>
                    <a:pt x="351" y="1347"/>
                  </a:lnTo>
                  <a:lnTo>
                    <a:pt x="259" y="129"/>
                  </a:lnTo>
                  <a:lnTo>
                    <a:pt x="241" y="74"/>
                  </a:lnTo>
                  <a:lnTo>
                    <a:pt x="222" y="37"/>
                  </a:lnTo>
                  <a:lnTo>
                    <a:pt x="167" y="19"/>
                  </a:lnTo>
                  <a:lnTo>
                    <a:pt x="130" y="0"/>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48"/>
            <p:cNvSpPr/>
            <p:nvPr/>
          </p:nvSpPr>
          <p:spPr>
            <a:xfrm>
              <a:off x="1421575" y="1565900"/>
              <a:ext cx="13875" cy="128650"/>
            </a:xfrm>
            <a:custGeom>
              <a:rect b="b" l="l" r="r" t="t"/>
              <a:pathLst>
                <a:path extrusionOk="0" fill="none" h="5146" w="555">
                  <a:moveTo>
                    <a:pt x="130" y="0"/>
                  </a:moveTo>
                  <a:lnTo>
                    <a:pt x="130" y="0"/>
                  </a:lnTo>
                  <a:lnTo>
                    <a:pt x="75" y="19"/>
                  </a:lnTo>
                  <a:lnTo>
                    <a:pt x="38" y="37"/>
                  </a:lnTo>
                  <a:lnTo>
                    <a:pt x="19" y="74"/>
                  </a:lnTo>
                  <a:lnTo>
                    <a:pt x="1" y="129"/>
                  </a:lnTo>
                  <a:lnTo>
                    <a:pt x="1" y="129"/>
                  </a:lnTo>
                  <a:lnTo>
                    <a:pt x="56" y="1347"/>
                  </a:lnTo>
                  <a:lnTo>
                    <a:pt x="130" y="2582"/>
                  </a:lnTo>
                  <a:lnTo>
                    <a:pt x="296" y="5016"/>
                  </a:lnTo>
                  <a:lnTo>
                    <a:pt x="296" y="5016"/>
                  </a:lnTo>
                  <a:lnTo>
                    <a:pt x="314" y="5072"/>
                  </a:lnTo>
                  <a:lnTo>
                    <a:pt x="351" y="5109"/>
                  </a:lnTo>
                  <a:lnTo>
                    <a:pt x="388" y="5145"/>
                  </a:lnTo>
                  <a:lnTo>
                    <a:pt x="443" y="5145"/>
                  </a:lnTo>
                  <a:lnTo>
                    <a:pt x="443" y="5145"/>
                  </a:lnTo>
                  <a:lnTo>
                    <a:pt x="480" y="5145"/>
                  </a:lnTo>
                  <a:lnTo>
                    <a:pt x="517" y="5127"/>
                  </a:lnTo>
                  <a:lnTo>
                    <a:pt x="554" y="5072"/>
                  </a:lnTo>
                  <a:lnTo>
                    <a:pt x="554" y="5035"/>
                  </a:lnTo>
                  <a:lnTo>
                    <a:pt x="554" y="5035"/>
                  </a:lnTo>
                  <a:lnTo>
                    <a:pt x="425" y="2582"/>
                  </a:lnTo>
                  <a:lnTo>
                    <a:pt x="351" y="1347"/>
                  </a:lnTo>
                  <a:lnTo>
                    <a:pt x="259" y="129"/>
                  </a:lnTo>
                  <a:lnTo>
                    <a:pt x="259" y="129"/>
                  </a:lnTo>
                  <a:lnTo>
                    <a:pt x="241" y="74"/>
                  </a:lnTo>
                  <a:lnTo>
                    <a:pt x="222" y="37"/>
                  </a:lnTo>
                  <a:lnTo>
                    <a:pt x="167" y="19"/>
                  </a:lnTo>
                  <a:lnTo>
                    <a:pt x="130" y="0"/>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48"/>
            <p:cNvSpPr/>
            <p:nvPr/>
          </p:nvSpPr>
          <p:spPr>
            <a:xfrm>
              <a:off x="1471825" y="1473225"/>
              <a:ext cx="72425" cy="213475"/>
            </a:xfrm>
            <a:custGeom>
              <a:rect b="b" l="l" r="r" t="t"/>
              <a:pathLst>
                <a:path extrusionOk="0" h="8539" w="2897">
                  <a:moveTo>
                    <a:pt x="2749" y="1"/>
                  </a:moveTo>
                  <a:lnTo>
                    <a:pt x="2712" y="19"/>
                  </a:lnTo>
                  <a:lnTo>
                    <a:pt x="2675" y="37"/>
                  </a:lnTo>
                  <a:lnTo>
                    <a:pt x="2638" y="56"/>
                  </a:lnTo>
                  <a:lnTo>
                    <a:pt x="2620" y="111"/>
                  </a:lnTo>
                  <a:lnTo>
                    <a:pt x="2251" y="1126"/>
                  </a:lnTo>
                  <a:lnTo>
                    <a:pt x="1900" y="2158"/>
                  </a:lnTo>
                  <a:lnTo>
                    <a:pt x="1236" y="4242"/>
                  </a:lnTo>
                  <a:lnTo>
                    <a:pt x="609" y="6326"/>
                  </a:lnTo>
                  <a:lnTo>
                    <a:pt x="1" y="8428"/>
                  </a:lnTo>
                  <a:lnTo>
                    <a:pt x="1" y="8465"/>
                  </a:lnTo>
                  <a:lnTo>
                    <a:pt x="19" y="8502"/>
                  </a:lnTo>
                  <a:lnTo>
                    <a:pt x="56" y="8521"/>
                  </a:lnTo>
                  <a:lnTo>
                    <a:pt x="93" y="8539"/>
                  </a:lnTo>
                  <a:lnTo>
                    <a:pt x="130" y="8521"/>
                  </a:lnTo>
                  <a:lnTo>
                    <a:pt x="167" y="8465"/>
                  </a:lnTo>
                  <a:lnTo>
                    <a:pt x="905" y="6418"/>
                  </a:lnTo>
                  <a:lnTo>
                    <a:pt x="1605" y="4353"/>
                  </a:lnTo>
                  <a:lnTo>
                    <a:pt x="2269" y="2269"/>
                  </a:lnTo>
                  <a:lnTo>
                    <a:pt x="2583" y="1218"/>
                  </a:lnTo>
                  <a:lnTo>
                    <a:pt x="2878" y="185"/>
                  </a:lnTo>
                  <a:lnTo>
                    <a:pt x="2896" y="111"/>
                  </a:lnTo>
                  <a:lnTo>
                    <a:pt x="2859" y="56"/>
                  </a:lnTo>
                  <a:lnTo>
                    <a:pt x="2804" y="19"/>
                  </a:lnTo>
                  <a:lnTo>
                    <a:pt x="2749" y="1"/>
                  </a:lnTo>
                  <a:close/>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48"/>
            <p:cNvSpPr/>
            <p:nvPr/>
          </p:nvSpPr>
          <p:spPr>
            <a:xfrm>
              <a:off x="1471825" y="1473225"/>
              <a:ext cx="72425" cy="213475"/>
            </a:xfrm>
            <a:custGeom>
              <a:rect b="b" l="l" r="r" t="t"/>
              <a:pathLst>
                <a:path extrusionOk="0" fill="none" h="8539" w="2897">
                  <a:moveTo>
                    <a:pt x="2749" y="1"/>
                  </a:moveTo>
                  <a:lnTo>
                    <a:pt x="2749" y="1"/>
                  </a:lnTo>
                  <a:lnTo>
                    <a:pt x="2712" y="19"/>
                  </a:lnTo>
                  <a:lnTo>
                    <a:pt x="2675" y="37"/>
                  </a:lnTo>
                  <a:lnTo>
                    <a:pt x="2638" y="56"/>
                  </a:lnTo>
                  <a:lnTo>
                    <a:pt x="2620" y="111"/>
                  </a:lnTo>
                  <a:lnTo>
                    <a:pt x="2620" y="111"/>
                  </a:lnTo>
                  <a:lnTo>
                    <a:pt x="2251" y="1126"/>
                  </a:lnTo>
                  <a:lnTo>
                    <a:pt x="1900" y="2158"/>
                  </a:lnTo>
                  <a:lnTo>
                    <a:pt x="1236" y="4242"/>
                  </a:lnTo>
                  <a:lnTo>
                    <a:pt x="609" y="6326"/>
                  </a:lnTo>
                  <a:lnTo>
                    <a:pt x="1" y="8428"/>
                  </a:lnTo>
                  <a:lnTo>
                    <a:pt x="1" y="8428"/>
                  </a:lnTo>
                  <a:lnTo>
                    <a:pt x="1" y="8465"/>
                  </a:lnTo>
                  <a:lnTo>
                    <a:pt x="19" y="8502"/>
                  </a:lnTo>
                  <a:lnTo>
                    <a:pt x="56" y="8521"/>
                  </a:lnTo>
                  <a:lnTo>
                    <a:pt x="93" y="8539"/>
                  </a:lnTo>
                  <a:lnTo>
                    <a:pt x="93" y="8539"/>
                  </a:lnTo>
                  <a:lnTo>
                    <a:pt x="130" y="8521"/>
                  </a:lnTo>
                  <a:lnTo>
                    <a:pt x="167" y="8465"/>
                  </a:lnTo>
                  <a:lnTo>
                    <a:pt x="167" y="8465"/>
                  </a:lnTo>
                  <a:lnTo>
                    <a:pt x="905" y="6418"/>
                  </a:lnTo>
                  <a:lnTo>
                    <a:pt x="1605" y="4353"/>
                  </a:lnTo>
                  <a:lnTo>
                    <a:pt x="2269" y="2269"/>
                  </a:lnTo>
                  <a:lnTo>
                    <a:pt x="2583" y="1218"/>
                  </a:lnTo>
                  <a:lnTo>
                    <a:pt x="2878" y="185"/>
                  </a:lnTo>
                  <a:lnTo>
                    <a:pt x="2878" y="185"/>
                  </a:lnTo>
                  <a:lnTo>
                    <a:pt x="2896" y="111"/>
                  </a:lnTo>
                  <a:lnTo>
                    <a:pt x="2859" y="56"/>
                  </a:lnTo>
                  <a:lnTo>
                    <a:pt x="2804" y="19"/>
                  </a:lnTo>
                  <a:lnTo>
                    <a:pt x="2749" y="1"/>
                  </a:lnTo>
                </a:path>
              </a:pathLst>
            </a:cu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4" name="Google Shape;10394;p48"/>
          <p:cNvSpPr/>
          <p:nvPr/>
        </p:nvSpPr>
        <p:spPr>
          <a:xfrm>
            <a:off x="668050" y="564400"/>
            <a:ext cx="869588" cy="298237"/>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48"/>
          <p:cNvSpPr/>
          <p:nvPr/>
        </p:nvSpPr>
        <p:spPr>
          <a:xfrm flipH="1">
            <a:off x="7051500" y="862628"/>
            <a:ext cx="675043" cy="231515"/>
          </a:xfrm>
          <a:custGeom>
            <a:rect b="b" l="l" r="r" t="t"/>
            <a:pathLst>
              <a:path extrusionOk="0" h="16097" w="46935">
                <a:moveTo>
                  <a:pt x="13327" y="0"/>
                </a:moveTo>
                <a:lnTo>
                  <a:pt x="12969" y="20"/>
                </a:lnTo>
                <a:lnTo>
                  <a:pt x="12610" y="60"/>
                </a:lnTo>
                <a:lnTo>
                  <a:pt x="12232" y="100"/>
                </a:lnTo>
                <a:lnTo>
                  <a:pt x="11873" y="179"/>
                </a:lnTo>
                <a:lnTo>
                  <a:pt x="11515" y="259"/>
                </a:lnTo>
                <a:lnTo>
                  <a:pt x="11156" y="379"/>
                </a:lnTo>
                <a:lnTo>
                  <a:pt x="10817" y="498"/>
                </a:lnTo>
                <a:lnTo>
                  <a:pt x="10459" y="637"/>
                </a:lnTo>
                <a:lnTo>
                  <a:pt x="10120" y="797"/>
                </a:lnTo>
                <a:lnTo>
                  <a:pt x="9781" y="976"/>
                </a:lnTo>
                <a:lnTo>
                  <a:pt x="9463" y="1155"/>
                </a:lnTo>
                <a:lnTo>
                  <a:pt x="9144" y="1375"/>
                </a:lnTo>
                <a:lnTo>
                  <a:pt x="8825" y="1594"/>
                </a:lnTo>
                <a:lnTo>
                  <a:pt x="8526" y="1853"/>
                </a:lnTo>
                <a:lnTo>
                  <a:pt x="8307" y="2052"/>
                </a:lnTo>
                <a:lnTo>
                  <a:pt x="8068" y="2271"/>
                </a:lnTo>
                <a:lnTo>
                  <a:pt x="7869" y="2490"/>
                </a:lnTo>
                <a:lnTo>
                  <a:pt x="7670" y="2709"/>
                </a:lnTo>
                <a:lnTo>
                  <a:pt x="7490" y="2948"/>
                </a:lnTo>
                <a:lnTo>
                  <a:pt x="7311" y="3187"/>
                </a:lnTo>
                <a:lnTo>
                  <a:pt x="6973" y="3665"/>
                </a:lnTo>
                <a:lnTo>
                  <a:pt x="6694" y="4183"/>
                </a:lnTo>
                <a:lnTo>
                  <a:pt x="6455" y="4701"/>
                </a:lnTo>
                <a:lnTo>
                  <a:pt x="6275" y="5259"/>
                </a:lnTo>
                <a:lnTo>
                  <a:pt x="6116" y="5797"/>
                </a:lnTo>
                <a:lnTo>
                  <a:pt x="6016" y="6355"/>
                </a:lnTo>
                <a:lnTo>
                  <a:pt x="5957" y="6933"/>
                </a:lnTo>
                <a:lnTo>
                  <a:pt x="5937" y="7490"/>
                </a:lnTo>
                <a:lnTo>
                  <a:pt x="5957" y="8068"/>
                </a:lnTo>
                <a:lnTo>
                  <a:pt x="6036" y="8626"/>
                </a:lnTo>
                <a:lnTo>
                  <a:pt x="6156" y="9184"/>
                </a:lnTo>
                <a:lnTo>
                  <a:pt x="6315" y="9741"/>
                </a:lnTo>
                <a:lnTo>
                  <a:pt x="6514" y="10279"/>
                </a:lnTo>
                <a:lnTo>
                  <a:pt x="6255" y="10399"/>
                </a:lnTo>
                <a:lnTo>
                  <a:pt x="6016" y="10518"/>
                </a:lnTo>
                <a:lnTo>
                  <a:pt x="5797" y="10678"/>
                </a:lnTo>
                <a:lnTo>
                  <a:pt x="5578" y="10837"/>
                </a:lnTo>
                <a:lnTo>
                  <a:pt x="5399" y="11016"/>
                </a:lnTo>
                <a:lnTo>
                  <a:pt x="5219" y="11216"/>
                </a:lnTo>
                <a:lnTo>
                  <a:pt x="5060" y="11415"/>
                </a:lnTo>
                <a:lnTo>
                  <a:pt x="4921" y="11654"/>
                </a:lnTo>
                <a:lnTo>
                  <a:pt x="4821" y="11873"/>
                </a:lnTo>
                <a:lnTo>
                  <a:pt x="4721" y="12132"/>
                </a:lnTo>
                <a:lnTo>
                  <a:pt x="4642" y="12371"/>
                </a:lnTo>
                <a:lnTo>
                  <a:pt x="4602" y="12630"/>
                </a:lnTo>
                <a:lnTo>
                  <a:pt x="4582" y="12889"/>
                </a:lnTo>
                <a:lnTo>
                  <a:pt x="4582" y="13168"/>
                </a:lnTo>
                <a:lnTo>
                  <a:pt x="4602" y="13427"/>
                </a:lnTo>
                <a:lnTo>
                  <a:pt x="4662" y="13706"/>
                </a:lnTo>
                <a:lnTo>
                  <a:pt x="4761" y="14005"/>
                </a:lnTo>
                <a:lnTo>
                  <a:pt x="4642" y="14124"/>
                </a:lnTo>
                <a:lnTo>
                  <a:pt x="4542" y="14244"/>
                </a:lnTo>
                <a:lnTo>
                  <a:pt x="4462" y="14383"/>
                </a:lnTo>
                <a:lnTo>
                  <a:pt x="4383" y="14542"/>
                </a:lnTo>
                <a:lnTo>
                  <a:pt x="4203" y="14363"/>
                </a:lnTo>
                <a:lnTo>
                  <a:pt x="4024" y="14224"/>
                </a:lnTo>
                <a:lnTo>
                  <a:pt x="3825" y="14084"/>
                </a:lnTo>
                <a:lnTo>
                  <a:pt x="3606" y="13985"/>
                </a:lnTo>
                <a:lnTo>
                  <a:pt x="3387" y="13885"/>
                </a:lnTo>
                <a:lnTo>
                  <a:pt x="3148" y="13805"/>
                </a:lnTo>
                <a:lnTo>
                  <a:pt x="2909" y="13765"/>
                </a:lnTo>
                <a:lnTo>
                  <a:pt x="2650" y="13746"/>
                </a:lnTo>
                <a:lnTo>
                  <a:pt x="2331" y="13746"/>
                </a:lnTo>
                <a:lnTo>
                  <a:pt x="2032" y="13785"/>
                </a:lnTo>
                <a:lnTo>
                  <a:pt x="1833" y="13845"/>
                </a:lnTo>
                <a:lnTo>
                  <a:pt x="1634" y="13905"/>
                </a:lnTo>
                <a:lnTo>
                  <a:pt x="1434" y="13985"/>
                </a:lnTo>
                <a:lnTo>
                  <a:pt x="1255" y="14084"/>
                </a:lnTo>
                <a:lnTo>
                  <a:pt x="1096" y="14184"/>
                </a:lnTo>
                <a:lnTo>
                  <a:pt x="917" y="14303"/>
                </a:lnTo>
                <a:lnTo>
                  <a:pt x="777" y="14443"/>
                </a:lnTo>
                <a:lnTo>
                  <a:pt x="638" y="14602"/>
                </a:lnTo>
                <a:lnTo>
                  <a:pt x="498" y="14742"/>
                </a:lnTo>
                <a:lnTo>
                  <a:pt x="379" y="14921"/>
                </a:lnTo>
                <a:lnTo>
                  <a:pt x="279" y="15100"/>
                </a:lnTo>
                <a:lnTo>
                  <a:pt x="199" y="15279"/>
                </a:lnTo>
                <a:lnTo>
                  <a:pt x="120" y="15479"/>
                </a:lnTo>
                <a:lnTo>
                  <a:pt x="60" y="15678"/>
                </a:lnTo>
                <a:lnTo>
                  <a:pt x="20" y="15877"/>
                </a:lnTo>
                <a:lnTo>
                  <a:pt x="0" y="16096"/>
                </a:lnTo>
                <a:lnTo>
                  <a:pt x="46934" y="16096"/>
                </a:lnTo>
                <a:lnTo>
                  <a:pt x="46815" y="15758"/>
                </a:lnTo>
                <a:lnTo>
                  <a:pt x="46675" y="15419"/>
                </a:lnTo>
                <a:lnTo>
                  <a:pt x="46516" y="15100"/>
                </a:lnTo>
                <a:lnTo>
                  <a:pt x="46317" y="14801"/>
                </a:lnTo>
                <a:lnTo>
                  <a:pt x="46097" y="14503"/>
                </a:lnTo>
                <a:lnTo>
                  <a:pt x="45878" y="14224"/>
                </a:lnTo>
                <a:lnTo>
                  <a:pt x="45619" y="13985"/>
                </a:lnTo>
                <a:lnTo>
                  <a:pt x="45340" y="13746"/>
                </a:lnTo>
                <a:lnTo>
                  <a:pt x="45042" y="13546"/>
                </a:lnTo>
                <a:lnTo>
                  <a:pt x="44743" y="13367"/>
                </a:lnTo>
                <a:lnTo>
                  <a:pt x="44424" y="13208"/>
                </a:lnTo>
                <a:lnTo>
                  <a:pt x="44085" y="13068"/>
                </a:lnTo>
                <a:lnTo>
                  <a:pt x="43727" y="12969"/>
                </a:lnTo>
                <a:lnTo>
                  <a:pt x="43368" y="12889"/>
                </a:lnTo>
                <a:lnTo>
                  <a:pt x="42990" y="12829"/>
                </a:lnTo>
                <a:lnTo>
                  <a:pt x="42213" y="12829"/>
                </a:lnTo>
                <a:lnTo>
                  <a:pt x="41834" y="12889"/>
                </a:lnTo>
                <a:lnTo>
                  <a:pt x="41476" y="12969"/>
                </a:lnTo>
                <a:lnTo>
                  <a:pt x="41117" y="13088"/>
                </a:lnTo>
                <a:lnTo>
                  <a:pt x="40978" y="12909"/>
                </a:lnTo>
                <a:lnTo>
                  <a:pt x="40838" y="12769"/>
                </a:lnTo>
                <a:lnTo>
                  <a:pt x="40679" y="12630"/>
                </a:lnTo>
                <a:lnTo>
                  <a:pt x="40500" y="12510"/>
                </a:lnTo>
                <a:lnTo>
                  <a:pt x="40320" y="12431"/>
                </a:lnTo>
                <a:lnTo>
                  <a:pt x="40101" y="12351"/>
                </a:lnTo>
                <a:lnTo>
                  <a:pt x="39902" y="12311"/>
                </a:lnTo>
                <a:lnTo>
                  <a:pt x="39683" y="12311"/>
                </a:lnTo>
                <a:lnTo>
                  <a:pt x="39683" y="12092"/>
                </a:lnTo>
                <a:lnTo>
                  <a:pt x="39683" y="11873"/>
                </a:lnTo>
                <a:lnTo>
                  <a:pt x="39643" y="11654"/>
                </a:lnTo>
                <a:lnTo>
                  <a:pt x="39603" y="11455"/>
                </a:lnTo>
                <a:lnTo>
                  <a:pt x="39524" y="11176"/>
                </a:lnTo>
                <a:lnTo>
                  <a:pt x="39424" y="10937"/>
                </a:lnTo>
                <a:lnTo>
                  <a:pt x="39284" y="10698"/>
                </a:lnTo>
                <a:lnTo>
                  <a:pt x="39125" y="10478"/>
                </a:lnTo>
                <a:lnTo>
                  <a:pt x="38966" y="10279"/>
                </a:lnTo>
                <a:lnTo>
                  <a:pt x="38767" y="10080"/>
                </a:lnTo>
                <a:lnTo>
                  <a:pt x="38567" y="9921"/>
                </a:lnTo>
                <a:lnTo>
                  <a:pt x="38328" y="9781"/>
                </a:lnTo>
                <a:lnTo>
                  <a:pt x="38089" y="9662"/>
                </a:lnTo>
                <a:lnTo>
                  <a:pt x="37850" y="9562"/>
                </a:lnTo>
                <a:lnTo>
                  <a:pt x="37591" y="9482"/>
                </a:lnTo>
                <a:lnTo>
                  <a:pt x="37332" y="9443"/>
                </a:lnTo>
                <a:lnTo>
                  <a:pt x="37053" y="9403"/>
                </a:lnTo>
                <a:lnTo>
                  <a:pt x="36774" y="9403"/>
                </a:lnTo>
                <a:lnTo>
                  <a:pt x="36496" y="9443"/>
                </a:lnTo>
                <a:lnTo>
                  <a:pt x="36217" y="9502"/>
                </a:lnTo>
                <a:lnTo>
                  <a:pt x="35878" y="9602"/>
                </a:lnTo>
                <a:lnTo>
                  <a:pt x="35579" y="9741"/>
                </a:lnTo>
                <a:lnTo>
                  <a:pt x="35280" y="9921"/>
                </a:lnTo>
                <a:lnTo>
                  <a:pt x="35021" y="10120"/>
                </a:lnTo>
                <a:lnTo>
                  <a:pt x="34802" y="10339"/>
                </a:lnTo>
                <a:lnTo>
                  <a:pt x="34583" y="10598"/>
                </a:lnTo>
                <a:lnTo>
                  <a:pt x="34424" y="10857"/>
                </a:lnTo>
                <a:lnTo>
                  <a:pt x="34284" y="11156"/>
                </a:lnTo>
                <a:lnTo>
                  <a:pt x="34185" y="11056"/>
                </a:lnTo>
                <a:lnTo>
                  <a:pt x="34065" y="10977"/>
                </a:lnTo>
                <a:lnTo>
                  <a:pt x="33946" y="10917"/>
                </a:lnTo>
                <a:lnTo>
                  <a:pt x="33806" y="10877"/>
                </a:lnTo>
                <a:lnTo>
                  <a:pt x="33766" y="10678"/>
                </a:lnTo>
                <a:lnTo>
                  <a:pt x="33726" y="10518"/>
                </a:lnTo>
                <a:lnTo>
                  <a:pt x="33647" y="10359"/>
                </a:lnTo>
                <a:lnTo>
                  <a:pt x="33587" y="10220"/>
                </a:lnTo>
                <a:lnTo>
                  <a:pt x="33487" y="10080"/>
                </a:lnTo>
                <a:lnTo>
                  <a:pt x="33388" y="9941"/>
                </a:lnTo>
                <a:lnTo>
                  <a:pt x="33268" y="9841"/>
                </a:lnTo>
                <a:lnTo>
                  <a:pt x="33149" y="9721"/>
                </a:lnTo>
                <a:lnTo>
                  <a:pt x="33009" y="9642"/>
                </a:lnTo>
                <a:lnTo>
                  <a:pt x="32870" y="9542"/>
                </a:lnTo>
                <a:lnTo>
                  <a:pt x="32730" y="9482"/>
                </a:lnTo>
                <a:lnTo>
                  <a:pt x="32571" y="9423"/>
                </a:lnTo>
                <a:lnTo>
                  <a:pt x="32412" y="9383"/>
                </a:lnTo>
                <a:lnTo>
                  <a:pt x="32252" y="9363"/>
                </a:lnTo>
                <a:lnTo>
                  <a:pt x="32073" y="9343"/>
                </a:lnTo>
                <a:lnTo>
                  <a:pt x="31914" y="9343"/>
                </a:lnTo>
                <a:lnTo>
                  <a:pt x="31734" y="9363"/>
                </a:lnTo>
                <a:lnTo>
                  <a:pt x="31695" y="9004"/>
                </a:lnTo>
                <a:lnTo>
                  <a:pt x="31615" y="8646"/>
                </a:lnTo>
                <a:lnTo>
                  <a:pt x="31515" y="8307"/>
                </a:lnTo>
                <a:lnTo>
                  <a:pt x="31376" y="7968"/>
                </a:lnTo>
                <a:lnTo>
                  <a:pt x="31236" y="7650"/>
                </a:lnTo>
                <a:lnTo>
                  <a:pt x="31057" y="7351"/>
                </a:lnTo>
                <a:lnTo>
                  <a:pt x="30838" y="7052"/>
                </a:lnTo>
                <a:lnTo>
                  <a:pt x="30619" y="6793"/>
                </a:lnTo>
                <a:lnTo>
                  <a:pt x="30380" y="6534"/>
                </a:lnTo>
                <a:lnTo>
                  <a:pt x="30121" y="6295"/>
                </a:lnTo>
                <a:lnTo>
                  <a:pt x="29822" y="6076"/>
                </a:lnTo>
                <a:lnTo>
                  <a:pt x="29523" y="5877"/>
                </a:lnTo>
                <a:lnTo>
                  <a:pt x="29204" y="5697"/>
                </a:lnTo>
                <a:lnTo>
                  <a:pt x="28866" y="5558"/>
                </a:lnTo>
                <a:lnTo>
                  <a:pt x="28507" y="5419"/>
                </a:lnTo>
                <a:lnTo>
                  <a:pt x="28129" y="5339"/>
                </a:lnTo>
                <a:lnTo>
                  <a:pt x="27850" y="5279"/>
                </a:lnTo>
                <a:lnTo>
                  <a:pt x="27591" y="5239"/>
                </a:lnTo>
                <a:lnTo>
                  <a:pt x="27312" y="5239"/>
                </a:lnTo>
                <a:lnTo>
                  <a:pt x="27053" y="5219"/>
                </a:lnTo>
                <a:lnTo>
                  <a:pt x="26774" y="5239"/>
                </a:lnTo>
                <a:lnTo>
                  <a:pt x="26515" y="5259"/>
                </a:lnTo>
                <a:lnTo>
                  <a:pt x="26256" y="5299"/>
                </a:lnTo>
                <a:lnTo>
                  <a:pt x="25997" y="5359"/>
                </a:lnTo>
                <a:lnTo>
                  <a:pt x="25738" y="5438"/>
                </a:lnTo>
                <a:lnTo>
                  <a:pt x="25499" y="5518"/>
                </a:lnTo>
                <a:lnTo>
                  <a:pt x="25260" y="5598"/>
                </a:lnTo>
                <a:lnTo>
                  <a:pt x="25021" y="5717"/>
                </a:lnTo>
                <a:lnTo>
                  <a:pt x="24782" y="5837"/>
                </a:lnTo>
                <a:lnTo>
                  <a:pt x="24563" y="5956"/>
                </a:lnTo>
                <a:lnTo>
                  <a:pt x="24344" y="6116"/>
                </a:lnTo>
                <a:lnTo>
                  <a:pt x="24144" y="6255"/>
                </a:lnTo>
                <a:lnTo>
                  <a:pt x="24045" y="6096"/>
                </a:lnTo>
                <a:lnTo>
                  <a:pt x="23945" y="5956"/>
                </a:lnTo>
                <a:lnTo>
                  <a:pt x="23826" y="5817"/>
                </a:lnTo>
                <a:lnTo>
                  <a:pt x="23686" y="5678"/>
                </a:lnTo>
                <a:lnTo>
                  <a:pt x="23547" y="5578"/>
                </a:lnTo>
                <a:lnTo>
                  <a:pt x="23407" y="5458"/>
                </a:lnTo>
                <a:lnTo>
                  <a:pt x="23248" y="5379"/>
                </a:lnTo>
                <a:lnTo>
                  <a:pt x="23069" y="5299"/>
                </a:lnTo>
                <a:lnTo>
                  <a:pt x="22909" y="5219"/>
                </a:lnTo>
                <a:lnTo>
                  <a:pt x="22730" y="5179"/>
                </a:lnTo>
                <a:lnTo>
                  <a:pt x="22551" y="5140"/>
                </a:lnTo>
                <a:lnTo>
                  <a:pt x="22352" y="5120"/>
                </a:lnTo>
                <a:lnTo>
                  <a:pt x="22172" y="5100"/>
                </a:lnTo>
                <a:lnTo>
                  <a:pt x="21973" y="5120"/>
                </a:lnTo>
                <a:lnTo>
                  <a:pt x="21794" y="5140"/>
                </a:lnTo>
                <a:lnTo>
                  <a:pt x="21595" y="5179"/>
                </a:lnTo>
                <a:lnTo>
                  <a:pt x="21415" y="5219"/>
                </a:lnTo>
                <a:lnTo>
                  <a:pt x="21256" y="5299"/>
                </a:lnTo>
                <a:lnTo>
                  <a:pt x="21097" y="5359"/>
                </a:lnTo>
                <a:lnTo>
                  <a:pt x="20957" y="5438"/>
                </a:lnTo>
                <a:lnTo>
                  <a:pt x="20818" y="5060"/>
                </a:lnTo>
                <a:lnTo>
                  <a:pt x="20678" y="4662"/>
                </a:lnTo>
                <a:lnTo>
                  <a:pt x="20519" y="4283"/>
                </a:lnTo>
                <a:lnTo>
                  <a:pt x="20320" y="3924"/>
                </a:lnTo>
                <a:lnTo>
                  <a:pt x="20100" y="3566"/>
                </a:lnTo>
                <a:lnTo>
                  <a:pt x="19861" y="3207"/>
                </a:lnTo>
                <a:lnTo>
                  <a:pt x="19602" y="2869"/>
                </a:lnTo>
                <a:lnTo>
                  <a:pt x="19324" y="2530"/>
                </a:lnTo>
                <a:lnTo>
                  <a:pt x="19045" y="2251"/>
                </a:lnTo>
                <a:lnTo>
                  <a:pt x="18766" y="1972"/>
                </a:lnTo>
                <a:lnTo>
                  <a:pt x="18487" y="1733"/>
                </a:lnTo>
                <a:lnTo>
                  <a:pt x="18188" y="1494"/>
                </a:lnTo>
                <a:lnTo>
                  <a:pt x="17869" y="1275"/>
                </a:lnTo>
                <a:lnTo>
                  <a:pt x="17571" y="1076"/>
                </a:lnTo>
                <a:lnTo>
                  <a:pt x="17232" y="896"/>
                </a:lnTo>
                <a:lnTo>
                  <a:pt x="16913" y="737"/>
                </a:lnTo>
                <a:lnTo>
                  <a:pt x="16574" y="578"/>
                </a:lnTo>
                <a:lnTo>
                  <a:pt x="16216" y="458"/>
                </a:lnTo>
                <a:lnTo>
                  <a:pt x="15877" y="339"/>
                </a:lnTo>
                <a:lnTo>
                  <a:pt x="15519" y="239"/>
                </a:lnTo>
                <a:lnTo>
                  <a:pt x="15160" y="159"/>
                </a:lnTo>
                <a:lnTo>
                  <a:pt x="14801" y="80"/>
                </a:lnTo>
                <a:lnTo>
                  <a:pt x="14443" y="40"/>
                </a:lnTo>
                <a:lnTo>
                  <a:pt x="14064" y="0"/>
                </a:lnTo>
                <a:close/>
              </a:path>
            </a:pathLst>
          </a:custGeom>
          <a:solidFill>
            <a:srgbClr val="FFFFFF">
              <a:alpha val="20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4" name="Shape 354"/>
        <p:cNvGrpSpPr/>
        <p:nvPr/>
      </p:nvGrpSpPr>
      <p:grpSpPr>
        <a:xfrm>
          <a:off x="0" y="0"/>
          <a:ext cx="0" cy="0"/>
          <a:chOff x="0" y="0"/>
          <a:chExt cx="0" cy="0"/>
        </a:xfrm>
      </p:grpSpPr>
      <p:sp>
        <p:nvSpPr>
          <p:cNvPr id="355" name="Google Shape;355;p6"/>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pic>
        <p:nvPicPr>
          <p:cNvPr id="356" name="Google Shape;356;p6"/>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7" name="Shape 357"/>
        <p:cNvGrpSpPr/>
        <p:nvPr/>
      </p:nvGrpSpPr>
      <p:grpSpPr>
        <a:xfrm>
          <a:off x="0" y="0"/>
          <a:ext cx="0" cy="0"/>
          <a:chOff x="0" y="0"/>
          <a:chExt cx="0" cy="0"/>
        </a:xfrm>
      </p:grpSpPr>
      <p:sp>
        <p:nvSpPr>
          <p:cNvPr id="358" name="Google Shape;358;p7"/>
          <p:cNvSpPr txBox="1"/>
          <p:nvPr>
            <p:ph idx="1" type="body"/>
          </p:nvPr>
        </p:nvSpPr>
        <p:spPr>
          <a:xfrm>
            <a:off x="2266350" y="1520550"/>
            <a:ext cx="4611300" cy="25794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600"/>
            </a:lvl1pPr>
            <a:lvl2pPr indent="-330200" lvl="1" marL="914400" rtl="0">
              <a:lnSpc>
                <a:spcPct val="100000"/>
              </a:lnSpc>
              <a:spcBef>
                <a:spcPts val="0"/>
              </a:spcBef>
              <a:spcAft>
                <a:spcPts val="0"/>
              </a:spcAft>
              <a:buSzPts val="1600"/>
              <a:buFont typeface="Nunito Light"/>
              <a:buChar char="○"/>
              <a:defRPr/>
            </a:lvl2pPr>
            <a:lvl3pPr indent="-323850" lvl="2" marL="1371600" rtl="0">
              <a:lnSpc>
                <a:spcPct val="100000"/>
              </a:lnSpc>
              <a:spcBef>
                <a:spcPts val="1600"/>
              </a:spcBef>
              <a:spcAft>
                <a:spcPts val="0"/>
              </a:spcAft>
              <a:buSzPts val="1500"/>
              <a:buFont typeface="Nunito Light"/>
              <a:buChar char="■"/>
              <a:defRPr/>
            </a:lvl3pPr>
            <a:lvl4pPr indent="-323850" lvl="3" marL="1828800" rtl="0">
              <a:lnSpc>
                <a:spcPct val="100000"/>
              </a:lnSpc>
              <a:spcBef>
                <a:spcPts val="1600"/>
              </a:spcBef>
              <a:spcAft>
                <a:spcPts val="0"/>
              </a:spcAft>
              <a:buSzPts val="1500"/>
              <a:buFont typeface="Nunito Light"/>
              <a:buChar char="●"/>
              <a:defRPr/>
            </a:lvl4pPr>
            <a:lvl5pPr indent="-330200" lvl="4" marL="2286000" rtl="0">
              <a:lnSpc>
                <a:spcPct val="100000"/>
              </a:lnSpc>
              <a:spcBef>
                <a:spcPts val="1600"/>
              </a:spcBef>
              <a:spcAft>
                <a:spcPts val="0"/>
              </a:spcAft>
              <a:buSzPts val="1600"/>
              <a:buFont typeface="Nunito Light"/>
              <a:buChar char="○"/>
              <a:defRPr/>
            </a:lvl5pPr>
            <a:lvl6pPr indent="-330200" lvl="5" marL="2743200" rtl="0">
              <a:lnSpc>
                <a:spcPct val="100000"/>
              </a:lnSpc>
              <a:spcBef>
                <a:spcPts val="1600"/>
              </a:spcBef>
              <a:spcAft>
                <a:spcPts val="0"/>
              </a:spcAft>
              <a:buSzPts val="1600"/>
              <a:buFont typeface="Nunito Light"/>
              <a:buChar char="■"/>
              <a:defRPr/>
            </a:lvl6pPr>
            <a:lvl7pPr indent="-311150" lvl="6" marL="3200400" rtl="0">
              <a:lnSpc>
                <a:spcPct val="100000"/>
              </a:lnSpc>
              <a:spcBef>
                <a:spcPts val="1600"/>
              </a:spcBef>
              <a:spcAft>
                <a:spcPts val="0"/>
              </a:spcAft>
              <a:buSzPts val="1300"/>
              <a:buFont typeface="Nunito Light"/>
              <a:buChar char="●"/>
              <a:defRPr/>
            </a:lvl7pPr>
            <a:lvl8pPr indent="-311150" lvl="7" marL="3657600" rtl="0">
              <a:lnSpc>
                <a:spcPct val="100000"/>
              </a:lnSpc>
              <a:spcBef>
                <a:spcPts val="1600"/>
              </a:spcBef>
              <a:spcAft>
                <a:spcPts val="0"/>
              </a:spcAft>
              <a:buSzPts val="1300"/>
              <a:buFont typeface="Nunito Light"/>
              <a:buChar char="○"/>
              <a:defRPr/>
            </a:lvl8pPr>
            <a:lvl9pPr indent="-330200" lvl="8" marL="4114800" rtl="0">
              <a:lnSpc>
                <a:spcPct val="100000"/>
              </a:lnSpc>
              <a:spcBef>
                <a:spcPts val="1600"/>
              </a:spcBef>
              <a:spcAft>
                <a:spcPts val="1600"/>
              </a:spcAft>
              <a:buSzPts val="1600"/>
              <a:buFont typeface="Nunito Light"/>
              <a:buChar char="■"/>
              <a:defRPr/>
            </a:lvl9pPr>
          </a:lstStyle>
          <a:p/>
        </p:txBody>
      </p:sp>
      <p:sp>
        <p:nvSpPr>
          <p:cNvPr id="359" name="Google Shape;359;p7"/>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0" name="Shape 360"/>
        <p:cNvGrpSpPr/>
        <p:nvPr/>
      </p:nvGrpSpPr>
      <p:grpSpPr>
        <a:xfrm>
          <a:off x="0" y="0"/>
          <a:ext cx="0" cy="0"/>
          <a:chOff x="0" y="0"/>
          <a:chExt cx="0" cy="0"/>
        </a:xfrm>
      </p:grpSpPr>
      <p:sp>
        <p:nvSpPr>
          <p:cNvPr id="361" name="Google Shape;361;p8"/>
          <p:cNvSpPr txBox="1"/>
          <p:nvPr>
            <p:ph type="title"/>
          </p:nvPr>
        </p:nvSpPr>
        <p:spPr>
          <a:xfrm>
            <a:off x="1999350" y="1618350"/>
            <a:ext cx="5145300" cy="19068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8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2" name="Shape 362"/>
        <p:cNvGrpSpPr/>
        <p:nvPr/>
      </p:nvGrpSpPr>
      <p:grpSpPr>
        <a:xfrm>
          <a:off x="0" y="0"/>
          <a:ext cx="0" cy="0"/>
          <a:chOff x="0" y="0"/>
          <a:chExt cx="0" cy="0"/>
        </a:xfrm>
      </p:grpSpPr>
      <p:sp>
        <p:nvSpPr>
          <p:cNvPr id="363" name="Google Shape;363;p9"/>
          <p:cNvSpPr txBox="1"/>
          <p:nvPr>
            <p:ph type="title"/>
          </p:nvPr>
        </p:nvSpPr>
        <p:spPr>
          <a:xfrm>
            <a:off x="2825850" y="1788804"/>
            <a:ext cx="3492300" cy="102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7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4" name="Google Shape;364;p9"/>
          <p:cNvSpPr txBox="1"/>
          <p:nvPr>
            <p:ph idx="1" type="subTitle"/>
          </p:nvPr>
        </p:nvSpPr>
        <p:spPr>
          <a:xfrm>
            <a:off x="2424600" y="2805996"/>
            <a:ext cx="42948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65" name="Shape 365"/>
        <p:cNvGrpSpPr/>
        <p:nvPr/>
      </p:nvGrpSpPr>
      <p:grpSpPr>
        <a:xfrm>
          <a:off x="0" y="0"/>
          <a:ext cx="0" cy="0"/>
          <a:chOff x="0" y="0"/>
          <a:chExt cx="0" cy="0"/>
        </a:xfrm>
      </p:grpSpPr>
      <p:sp>
        <p:nvSpPr>
          <p:cNvPr id="366" name="Google Shape;366;p10"/>
          <p:cNvSpPr txBox="1"/>
          <p:nvPr>
            <p:ph type="title"/>
          </p:nvPr>
        </p:nvSpPr>
        <p:spPr>
          <a:xfrm>
            <a:off x="950225" y="920875"/>
            <a:ext cx="3525300" cy="953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slideLayout" Target="../slideLayouts/slideLayout44.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46" Type="http://schemas.openxmlformats.org/officeDocument/2006/relationships/slideLayout" Target="../slideLayouts/slideLayout46.xml"/><Relationship Id="rId23" Type="http://schemas.openxmlformats.org/officeDocument/2006/relationships/slideLayout" Target="../slideLayouts/slideLayout23.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48" Type="http://schemas.openxmlformats.org/officeDocument/2006/relationships/theme" Target="../theme/theme2.xml"/><Relationship Id="rId25" Type="http://schemas.openxmlformats.org/officeDocument/2006/relationships/slideLayout" Target="../slideLayouts/slideLayout25.xml"/><Relationship Id="rId47" Type="http://schemas.openxmlformats.org/officeDocument/2006/relationships/slideLayout" Target="../slideLayouts/slideLayout47.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100000">
              <a:schemeClr val="lt2"/>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7750" y="539496"/>
            <a:ext cx="7708500" cy="457200"/>
          </a:xfrm>
          <a:prstGeom prst="rect">
            <a:avLst/>
          </a:prstGeom>
          <a:noFill/>
          <a:ln>
            <a:noFill/>
          </a:ln>
          <a:effectLst>
            <a:outerShdw rotWithShape="0" algn="bl" dir="3000000" dist="19050">
              <a:schemeClr val="lt1"/>
            </a:outerShdw>
          </a:effectLst>
        </p:spPr>
        <p:txBody>
          <a:bodyPr anchorCtr="0" anchor="ctr" bIns="91425" lIns="91425" spcFirstLastPara="1" rIns="91425" wrap="square" tIns="91425">
            <a:noAutofit/>
          </a:bodyPr>
          <a:lstStyle>
            <a:lvl1pPr lvl="0" rtl="0" algn="ctr">
              <a:spcBef>
                <a:spcPts val="0"/>
              </a:spcBef>
              <a:spcAft>
                <a:spcPts val="0"/>
              </a:spcAft>
              <a:buClr>
                <a:schemeClr val="accent5"/>
              </a:buClr>
              <a:buSzPts val="2800"/>
              <a:buFont typeface="Orelega One"/>
              <a:buNone/>
              <a:defRPr b="1" sz="2800">
                <a:solidFill>
                  <a:schemeClr val="accent5"/>
                </a:solidFill>
                <a:latin typeface="Orelega One"/>
                <a:ea typeface="Orelega One"/>
                <a:cs typeface="Orelega One"/>
                <a:sym typeface="Orelega One"/>
              </a:defRPr>
            </a:lvl1pPr>
            <a:lvl2pPr lvl="1"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2pPr>
            <a:lvl3pPr lvl="2"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3pPr>
            <a:lvl4pPr lvl="3"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4pPr>
            <a:lvl5pPr lvl="4"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5pPr>
            <a:lvl6pPr lvl="5"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6pPr>
            <a:lvl7pPr lvl="6"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7pPr>
            <a:lvl8pPr lvl="7"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8pPr>
            <a:lvl9pPr lvl="8" rtl="0">
              <a:spcBef>
                <a:spcPts val="0"/>
              </a:spcBef>
              <a:spcAft>
                <a:spcPts val="0"/>
              </a:spcAft>
              <a:buClr>
                <a:schemeClr val="accent5"/>
              </a:buClr>
              <a:buSzPts val="3500"/>
              <a:buFont typeface="Bebas Neue"/>
              <a:buNone/>
              <a:defRPr sz="3500">
                <a:solidFill>
                  <a:schemeClr val="accent5"/>
                </a:solidFill>
                <a:latin typeface="Bebas Neue"/>
                <a:ea typeface="Bebas Neue"/>
                <a:cs typeface="Bebas Neue"/>
                <a:sym typeface="Bebas Neue"/>
              </a:defRPr>
            </a:lvl9pPr>
          </a:lstStyle>
          <a:p/>
        </p:txBody>
      </p:sp>
      <p:sp>
        <p:nvSpPr>
          <p:cNvPr id="7" name="Google Shape;7;p1"/>
          <p:cNvSpPr txBox="1"/>
          <p:nvPr>
            <p:ph idx="1" type="body"/>
          </p:nvPr>
        </p:nvSpPr>
        <p:spPr>
          <a:xfrm>
            <a:off x="692700" y="1351875"/>
            <a:ext cx="7711800" cy="3247500"/>
          </a:xfrm>
          <a:prstGeom prst="rect">
            <a:avLst/>
          </a:prstGeom>
          <a:noFill/>
          <a:ln>
            <a:noFill/>
          </a:ln>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1pPr>
            <a:lvl2pPr indent="-330200" lvl="1" marL="9144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2pPr>
            <a:lvl3pPr indent="-330200" lvl="2" marL="13716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3pPr>
            <a:lvl4pPr indent="-330200" lvl="3" marL="18288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4pPr>
            <a:lvl5pPr indent="-330200" lvl="4" marL="22860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5pPr>
            <a:lvl6pPr indent="-330200" lvl="5" marL="27432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6pPr>
            <a:lvl7pPr indent="-330200" lvl="6" marL="32004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7pPr>
            <a:lvl8pPr indent="-330200" lvl="7" marL="36576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8pPr>
            <a:lvl9pPr indent="-330200" lvl="8" marL="4114800" rtl="0">
              <a:lnSpc>
                <a:spcPct val="100000"/>
              </a:lnSpc>
              <a:spcBef>
                <a:spcPts val="0"/>
              </a:spcBef>
              <a:spcAft>
                <a:spcPts val="0"/>
              </a:spcAft>
              <a:buClr>
                <a:schemeClr val="lt1"/>
              </a:buClr>
              <a:buSzPts val="1600"/>
              <a:buFont typeface="Arimo"/>
              <a:buChar char="■"/>
              <a:defRPr sz="1600">
                <a:solidFill>
                  <a:schemeClr val="lt1"/>
                </a:solidFill>
                <a:latin typeface="Arimo"/>
                <a:ea typeface="Arimo"/>
                <a:cs typeface="Arimo"/>
                <a:sym typeface="Arim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xml"/><Relationship Id="rId3" Type="http://schemas.openxmlformats.org/officeDocument/2006/relationships/hyperlink" Target="https://www.kaggle.com/datasets/danielgrijalvas/movies/dat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9" name="Shape 10399"/>
        <p:cNvGrpSpPr/>
        <p:nvPr/>
      </p:nvGrpSpPr>
      <p:grpSpPr>
        <a:xfrm>
          <a:off x="0" y="0"/>
          <a:ext cx="0" cy="0"/>
          <a:chOff x="0" y="0"/>
          <a:chExt cx="0" cy="0"/>
        </a:xfrm>
      </p:grpSpPr>
      <p:sp>
        <p:nvSpPr>
          <p:cNvPr id="10400" name="Google Shape;10400;p49"/>
          <p:cNvSpPr txBox="1"/>
          <p:nvPr>
            <p:ph type="ctrTitle"/>
          </p:nvPr>
        </p:nvSpPr>
        <p:spPr>
          <a:xfrm>
            <a:off x="1870675" y="793650"/>
            <a:ext cx="5440800" cy="168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t>Trends In The Movie Industry</a:t>
            </a:r>
            <a:endParaRPr sz="4500"/>
          </a:p>
        </p:txBody>
      </p:sp>
      <p:sp>
        <p:nvSpPr>
          <p:cNvPr id="10401" name="Google Shape;10401;p49"/>
          <p:cNvSpPr txBox="1"/>
          <p:nvPr>
            <p:ph idx="1" type="subTitle"/>
          </p:nvPr>
        </p:nvSpPr>
        <p:spPr>
          <a:xfrm>
            <a:off x="2307600" y="2579854"/>
            <a:ext cx="45288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Nunito"/>
                <a:ea typeface="Nunito"/>
                <a:cs typeface="Nunito"/>
                <a:sym typeface="Nunito"/>
              </a:rPr>
              <a:t>Group 6: William Chu, Renu Sree Paruchuri, Prathusha Jayaprakash, and Nicholas Sacripanti</a:t>
            </a:r>
            <a:endParaRPr sz="1200"/>
          </a:p>
        </p:txBody>
      </p:sp>
      <p:sp>
        <p:nvSpPr>
          <p:cNvPr id="10402" name="Google Shape;10402;p49"/>
          <p:cNvSpPr/>
          <p:nvPr/>
        </p:nvSpPr>
        <p:spPr>
          <a:xfrm>
            <a:off x="5219338" y="4443824"/>
            <a:ext cx="68493" cy="4592"/>
          </a:xfrm>
          <a:custGeom>
            <a:rect b="b" l="l" r="r" t="t"/>
            <a:pathLst>
              <a:path extrusionOk="0" h="96" w="1432">
                <a:moveTo>
                  <a:pt x="1" y="1"/>
                </a:moveTo>
                <a:lnTo>
                  <a:pt x="76" y="95"/>
                </a:lnTo>
                <a:lnTo>
                  <a:pt x="1432" y="95"/>
                </a:lnTo>
                <a:lnTo>
                  <a:pt x="1357" y="1"/>
                </a:lnTo>
                <a:close/>
              </a:path>
            </a:pathLst>
          </a:custGeom>
          <a:solidFill>
            <a:srgbClr val="C5B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49"/>
          <p:cNvSpPr/>
          <p:nvPr/>
        </p:nvSpPr>
        <p:spPr>
          <a:xfrm>
            <a:off x="5219338" y="4443824"/>
            <a:ext cx="68493" cy="4592"/>
          </a:xfrm>
          <a:custGeom>
            <a:rect b="b" l="l" r="r" t="t"/>
            <a:pathLst>
              <a:path extrusionOk="0" fill="none" h="96" w="1432">
                <a:moveTo>
                  <a:pt x="1357" y="1"/>
                </a:moveTo>
                <a:lnTo>
                  <a:pt x="1" y="1"/>
                </a:lnTo>
                <a:lnTo>
                  <a:pt x="76" y="95"/>
                </a:lnTo>
                <a:lnTo>
                  <a:pt x="1432" y="95"/>
                </a:lnTo>
                <a:lnTo>
                  <a:pt x="135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4" name="Google Shape;10404;p49"/>
          <p:cNvGrpSpPr/>
          <p:nvPr/>
        </p:nvGrpSpPr>
        <p:grpSpPr>
          <a:xfrm>
            <a:off x="5520600" y="3745650"/>
            <a:ext cx="1900974" cy="1086410"/>
            <a:chOff x="5520600" y="3745650"/>
            <a:chExt cx="1900974" cy="1086410"/>
          </a:xfrm>
        </p:grpSpPr>
        <p:sp>
          <p:nvSpPr>
            <p:cNvPr id="10405" name="Google Shape;10405;p49"/>
            <p:cNvSpPr/>
            <p:nvPr/>
          </p:nvSpPr>
          <p:spPr>
            <a:xfrm>
              <a:off x="5522867" y="4577126"/>
              <a:ext cx="1898708" cy="254934"/>
            </a:xfrm>
            <a:custGeom>
              <a:rect b="b" l="l" r="r" t="t"/>
              <a:pathLst>
                <a:path extrusionOk="0" h="5330" w="39697">
                  <a:moveTo>
                    <a:pt x="76" y="1"/>
                  </a:moveTo>
                  <a:lnTo>
                    <a:pt x="20" y="20"/>
                  </a:lnTo>
                  <a:lnTo>
                    <a:pt x="1" y="57"/>
                  </a:lnTo>
                  <a:lnTo>
                    <a:pt x="20" y="114"/>
                  </a:lnTo>
                  <a:lnTo>
                    <a:pt x="76" y="170"/>
                  </a:lnTo>
                  <a:lnTo>
                    <a:pt x="5631" y="5066"/>
                  </a:lnTo>
                  <a:lnTo>
                    <a:pt x="5763" y="5179"/>
                  </a:lnTo>
                  <a:lnTo>
                    <a:pt x="5895" y="5255"/>
                  </a:lnTo>
                  <a:lnTo>
                    <a:pt x="6045" y="5311"/>
                  </a:lnTo>
                  <a:lnTo>
                    <a:pt x="6158" y="5330"/>
                  </a:lnTo>
                  <a:lnTo>
                    <a:pt x="39696" y="5330"/>
                  </a:lnTo>
                  <a:lnTo>
                    <a:pt x="39696" y="5311"/>
                  </a:lnTo>
                  <a:lnTo>
                    <a:pt x="39640" y="5255"/>
                  </a:lnTo>
                  <a:lnTo>
                    <a:pt x="39489" y="5179"/>
                  </a:lnTo>
                  <a:lnTo>
                    <a:pt x="39263" y="5066"/>
                  </a:lnTo>
                  <a:lnTo>
                    <a:pt x="27136" y="170"/>
                  </a:lnTo>
                  <a:lnTo>
                    <a:pt x="26797" y="57"/>
                  </a:lnTo>
                  <a:lnTo>
                    <a:pt x="26646" y="20"/>
                  </a:lnTo>
                  <a:lnTo>
                    <a:pt x="26533" y="1"/>
                  </a:lnTo>
                  <a:close/>
                </a:path>
              </a:pathLst>
            </a:custGeom>
            <a:solidFill>
              <a:srgbClr val="120435">
                <a:alpha val="26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49"/>
            <p:cNvSpPr/>
            <p:nvPr/>
          </p:nvSpPr>
          <p:spPr>
            <a:xfrm>
              <a:off x="5541775" y="4408025"/>
              <a:ext cx="17925" cy="195850"/>
            </a:xfrm>
            <a:custGeom>
              <a:rect b="b" l="l" r="r" t="t"/>
              <a:pathLst>
                <a:path extrusionOk="0" h="7834" w="717">
                  <a:moveTo>
                    <a:pt x="358" y="0"/>
                  </a:moveTo>
                  <a:lnTo>
                    <a:pt x="321" y="19"/>
                  </a:lnTo>
                  <a:lnTo>
                    <a:pt x="283" y="75"/>
                  </a:lnTo>
                  <a:lnTo>
                    <a:pt x="245" y="170"/>
                  </a:lnTo>
                  <a:lnTo>
                    <a:pt x="208" y="301"/>
                  </a:lnTo>
                  <a:lnTo>
                    <a:pt x="151" y="659"/>
                  </a:lnTo>
                  <a:lnTo>
                    <a:pt x="95" y="1130"/>
                  </a:lnTo>
                  <a:lnTo>
                    <a:pt x="57" y="1714"/>
                  </a:lnTo>
                  <a:lnTo>
                    <a:pt x="19" y="2392"/>
                  </a:lnTo>
                  <a:lnTo>
                    <a:pt x="0" y="3126"/>
                  </a:lnTo>
                  <a:lnTo>
                    <a:pt x="0" y="3917"/>
                  </a:lnTo>
                  <a:lnTo>
                    <a:pt x="0" y="4689"/>
                  </a:lnTo>
                  <a:lnTo>
                    <a:pt x="19" y="5442"/>
                  </a:lnTo>
                  <a:lnTo>
                    <a:pt x="57" y="6101"/>
                  </a:lnTo>
                  <a:lnTo>
                    <a:pt x="95" y="6685"/>
                  </a:lnTo>
                  <a:lnTo>
                    <a:pt x="151" y="7156"/>
                  </a:lnTo>
                  <a:lnTo>
                    <a:pt x="208" y="7514"/>
                  </a:lnTo>
                  <a:lnTo>
                    <a:pt x="245" y="7645"/>
                  </a:lnTo>
                  <a:lnTo>
                    <a:pt x="283" y="7740"/>
                  </a:lnTo>
                  <a:lnTo>
                    <a:pt x="321" y="7796"/>
                  </a:lnTo>
                  <a:lnTo>
                    <a:pt x="358" y="7834"/>
                  </a:lnTo>
                  <a:lnTo>
                    <a:pt x="396" y="7796"/>
                  </a:lnTo>
                  <a:lnTo>
                    <a:pt x="434" y="7740"/>
                  </a:lnTo>
                  <a:lnTo>
                    <a:pt x="471" y="7645"/>
                  </a:lnTo>
                  <a:lnTo>
                    <a:pt x="509" y="7514"/>
                  </a:lnTo>
                  <a:lnTo>
                    <a:pt x="565" y="7156"/>
                  </a:lnTo>
                  <a:lnTo>
                    <a:pt x="622" y="6685"/>
                  </a:lnTo>
                  <a:lnTo>
                    <a:pt x="660" y="6101"/>
                  </a:lnTo>
                  <a:lnTo>
                    <a:pt x="697" y="5442"/>
                  </a:lnTo>
                  <a:lnTo>
                    <a:pt x="716" y="4689"/>
                  </a:lnTo>
                  <a:lnTo>
                    <a:pt x="716" y="3917"/>
                  </a:lnTo>
                  <a:lnTo>
                    <a:pt x="716" y="3126"/>
                  </a:lnTo>
                  <a:lnTo>
                    <a:pt x="697" y="2392"/>
                  </a:lnTo>
                  <a:lnTo>
                    <a:pt x="660" y="1714"/>
                  </a:lnTo>
                  <a:lnTo>
                    <a:pt x="622" y="1130"/>
                  </a:lnTo>
                  <a:lnTo>
                    <a:pt x="565" y="659"/>
                  </a:lnTo>
                  <a:lnTo>
                    <a:pt x="509" y="301"/>
                  </a:lnTo>
                  <a:lnTo>
                    <a:pt x="471" y="170"/>
                  </a:lnTo>
                  <a:lnTo>
                    <a:pt x="434" y="75"/>
                  </a:lnTo>
                  <a:lnTo>
                    <a:pt x="396" y="19"/>
                  </a:lnTo>
                  <a:lnTo>
                    <a:pt x="358" y="0"/>
                  </a:lnTo>
                  <a:close/>
                </a:path>
              </a:pathLst>
            </a:custGeom>
            <a:solidFill>
              <a:srgbClr val="9685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49"/>
            <p:cNvSpPr/>
            <p:nvPr/>
          </p:nvSpPr>
          <p:spPr>
            <a:xfrm>
              <a:off x="6763425" y="4124150"/>
              <a:ext cx="54625" cy="27325"/>
            </a:xfrm>
            <a:custGeom>
              <a:rect b="b" l="l" r="r" t="t"/>
              <a:pathLst>
                <a:path extrusionOk="0" h="1093" w="2185">
                  <a:moveTo>
                    <a:pt x="547" y="0"/>
                  </a:moveTo>
                  <a:lnTo>
                    <a:pt x="434" y="19"/>
                  </a:lnTo>
                  <a:lnTo>
                    <a:pt x="339" y="38"/>
                  </a:lnTo>
                  <a:lnTo>
                    <a:pt x="245" y="94"/>
                  </a:lnTo>
                  <a:lnTo>
                    <a:pt x="170" y="170"/>
                  </a:lnTo>
                  <a:lnTo>
                    <a:pt x="95" y="245"/>
                  </a:lnTo>
                  <a:lnTo>
                    <a:pt x="38" y="339"/>
                  </a:lnTo>
                  <a:lnTo>
                    <a:pt x="19" y="433"/>
                  </a:lnTo>
                  <a:lnTo>
                    <a:pt x="0" y="546"/>
                  </a:lnTo>
                  <a:lnTo>
                    <a:pt x="19" y="659"/>
                  </a:lnTo>
                  <a:lnTo>
                    <a:pt x="38" y="753"/>
                  </a:lnTo>
                  <a:lnTo>
                    <a:pt x="95" y="847"/>
                  </a:lnTo>
                  <a:lnTo>
                    <a:pt x="170" y="942"/>
                  </a:lnTo>
                  <a:lnTo>
                    <a:pt x="245" y="998"/>
                  </a:lnTo>
                  <a:lnTo>
                    <a:pt x="339" y="1055"/>
                  </a:lnTo>
                  <a:lnTo>
                    <a:pt x="434" y="1092"/>
                  </a:lnTo>
                  <a:lnTo>
                    <a:pt x="1752" y="1092"/>
                  </a:lnTo>
                  <a:lnTo>
                    <a:pt x="1865" y="1055"/>
                  </a:lnTo>
                  <a:lnTo>
                    <a:pt x="1959" y="998"/>
                  </a:lnTo>
                  <a:lnTo>
                    <a:pt x="2034" y="942"/>
                  </a:lnTo>
                  <a:lnTo>
                    <a:pt x="2091" y="847"/>
                  </a:lnTo>
                  <a:lnTo>
                    <a:pt x="2147" y="753"/>
                  </a:lnTo>
                  <a:lnTo>
                    <a:pt x="2185" y="659"/>
                  </a:lnTo>
                  <a:lnTo>
                    <a:pt x="2185" y="546"/>
                  </a:lnTo>
                  <a:lnTo>
                    <a:pt x="2185" y="433"/>
                  </a:lnTo>
                  <a:lnTo>
                    <a:pt x="2147" y="339"/>
                  </a:lnTo>
                  <a:lnTo>
                    <a:pt x="2091" y="245"/>
                  </a:lnTo>
                  <a:lnTo>
                    <a:pt x="2034" y="170"/>
                  </a:lnTo>
                  <a:lnTo>
                    <a:pt x="1959" y="94"/>
                  </a:lnTo>
                  <a:lnTo>
                    <a:pt x="1865" y="38"/>
                  </a:lnTo>
                  <a:lnTo>
                    <a:pt x="1752" y="19"/>
                  </a:lnTo>
                  <a:lnTo>
                    <a:pt x="1639" y="0"/>
                  </a:lnTo>
                  <a:close/>
                </a:path>
              </a:pathLst>
            </a:custGeom>
            <a:solidFill>
              <a:srgbClr val="2D24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49"/>
            <p:cNvSpPr/>
            <p:nvPr/>
          </p:nvSpPr>
          <p:spPr>
            <a:xfrm>
              <a:off x="6784600" y="4037525"/>
              <a:ext cx="134200" cy="103125"/>
            </a:xfrm>
            <a:custGeom>
              <a:rect b="b" l="l" r="r" t="t"/>
              <a:pathLst>
                <a:path extrusionOk="0" h="4125" w="5368">
                  <a:moveTo>
                    <a:pt x="942" y="0"/>
                  </a:moveTo>
                  <a:lnTo>
                    <a:pt x="754" y="19"/>
                  </a:lnTo>
                  <a:lnTo>
                    <a:pt x="585" y="75"/>
                  </a:lnTo>
                  <a:lnTo>
                    <a:pt x="415" y="170"/>
                  </a:lnTo>
                  <a:lnTo>
                    <a:pt x="264" y="283"/>
                  </a:lnTo>
                  <a:lnTo>
                    <a:pt x="152" y="433"/>
                  </a:lnTo>
                  <a:lnTo>
                    <a:pt x="76" y="584"/>
                  </a:lnTo>
                  <a:lnTo>
                    <a:pt x="20" y="772"/>
                  </a:lnTo>
                  <a:lnTo>
                    <a:pt x="1" y="961"/>
                  </a:lnTo>
                  <a:lnTo>
                    <a:pt x="1" y="3164"/>
                  </a:lnTo>
                  <a:lnTo>
                    <a:pt x="20" y="3352"/>
                  </a:lnTo>
                  <a:lnTo>
                    <a:pt x="76" y="3540"/>
                  </a:lnTo>
                  <a:lnTo>
                    <a:pt x="152" y="3710"/>
                  </a:lnTo>
                  <a:lnTo>
                    <a:pt x="264" y="3842"/>
                  </a:lnTo>
                  <a:lnTo>
                    <a:pt x="415" y="3955"/>
                  </a:lnTo>
                  <a:lnTo>
                    <a:pt x="585" y="4049"/>
                  </a:lnTo>
                  <a:lnTo>
                    <a:pt x="754" y="4105"/>
                  </a:lnTo>
                  <a:lnTo>
                    <a:pt x="942" y="4124"/>
                  </a:lnTo>
                  <a:lnTo>
                    <a:pt x="3824" y="4124"/>
                  </a:lnTo>
                  <a:lnTo>
                    <a:pt x="3955" y="4105"/>
                  </a:lnTo>
                  <a:lnTo>
                    <a:pt x="4087" y="4086"/>
                  </a:lnTo>
                  <a:lnTo>
                    <a:pt x="4200" y="4049"/>
                  </a:lnTo>
                  <a:lnTo>
                    <a:pt x="4313" y="3973"/>
                  </a:lnTo>
                  <a:lnTo>
                    <a:pt x="4407" y="3917"/>
                  </a:lnTo>
                  <a:lnTo>
                    <a:pt x="4483" y="3823"/>
                  </a:lnTo>
                  <a:lnTo>
                    <a:pt x="4558" y="3729"/>
                  </a:lnTo>
                  <a:lnTo>
                    <a:pt x="4614" y="3635"/>
                  </a:lnTo>
                  <a:lnTo>
                    <a:pt x="4709" y="3390"/>
                  </a:lnTo>
                  <a:lnTo>
                    <a:pt x="4784" y="3145"/>
                  </a:lnTo>
                  <a:lnTo>
                    <a:pt x="4916" y="2655"/>
                  </a:lnTo>
                  <a:lnTo>
                    <a:pt x="5029" y="2260"/>
                  </a:lnTo>
                  <a:lnTo>
                    <a:pt x="5198" y="1827"/>
                  </a:lnTo>
                  <a:lnTo>
                    <a:pt x="5255" y="1601"/>
                  </a:lnTo>
                  <a:lnTo>
                    <a:pt x="5311" y="1375"/>
                  </a:lnTo>
                  <a:lnTo>
                    <a:pt x="5349" y="1168"/>
                  </a:lnTo>
                  <a:lnTo>
                    <a:pt x="5368" y="961"/>
                  </a:lnTo>
                  <a:lnTo>
                    <a:pt x="5349" y="772"/>
                  </a:lnTo>
                  <a:lnTo>
                    <a:pt x="5292" y="584"/>
                  </a:lnTo>
                  <a:lnTo>
                    <a:pt x="5217" y="433"/>
                  </a:lnTo>
                  <a:lnTo>
                    <a:pt x="5085" y="283"/>
                  </a:lnTo>
                  <a:lnTo>
                    <a:pt x="4953" y="170"/>
                  </a:lnTo>
                  <a:lnTo>
                    <a:pt x="4784" y="75"/>
                  </a:lnTo>
                  <a:lnTo>
                    <a:pt x="4614" y="19"/>
                  </a:lnTo>
                  <a:lnTo>
                    <a:pt x="44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49"/>
            <p:cNvSpPr/>
            <p:nvPr/>
          </p:nvSpPr>
          <p:spPr>
            <a:xfrm>
              <a:off x="6791200" y="4044575"/>
              <a:ext cx="95600" cy="89475"/>
            </a:xfrm>
            <a:custGeom>
              <a:rect b="b" l="l" r="r" t="t"/>
              <a:pathLst>
                <a:path extrusionOk="0" h="3579" w="3824">
                  <a:moveTo>
                    <a:pt x="678" y="1"/>
                  </a:moveTo>
                  <a:lnTo>
                    <a:pt x="528" y="19"/>
                  </a:lnTo>
                  <a:lnTo>
                    <a:pt x="415" y="57"/>
                  </a:lnTo>
                  <a:lnTo>
                    <a:pt x="302" y="132"/>
                  </a:lnTo>
                  <a:lnTo>
                    <a:pt x="189" y="245"/>
                  </a:lnTo>
                  <a:lnTo>
                    <a:pt x="113" y="358"/>
                  </a:lnTo>
                  <a:lnTo>
                    <a:pt x="38" y="509"/>
                  </a:lnTo>
                  <a:lnTo>
                    <a:pt x="0" y="660"/>
                  </a:lnTo>
                  <a:lnTo>
                    <a:pt x="0" y="829"/>
                  </a:lnTo>
                  <a:lnTo>
                    <a:pt x="0" y="2731"/>
                  </a:lnTo>
                  <a:lnTo>
                    <a:pt x="0" y="2901"/>
                  </a:lnTo>
                  <a:lnTo>
                    <a:pt x="38" y="3070"/>
                  </a:lnTo>
                  <a:lnTo>
                    <a:pt x="113" y="3202"/>
                  </a:lnTo>
                  <a:lnTo>
                    <a:pt x="189" y="3334"/>
                  </a:lnTo>
                  <a:lnTo>
                    <a:pt x="302" y="3428"/>
                  </a:lnTo>
                  <a:lnTo>
                    <a:pt x="415" y="3503"/>
                  </a:lnTo>
                  <a:lnTo>
                    <a:pt x="528" y="3560"/>
                  </a:lnTo>
                  <a:lnTo>
                    <a:pt x="678" y="3578"/>
                  </a:lnTo>
                  <a:lnTo>
                    <a:pt x="2712" y="3578"/>
                  </a:lnTo>
                  <a:lnTo>
                    <a:pt x="2825" y="3560"/>
                  </a:lnTo>
                  <a:lnTo>
                    <a:pt x="2900" y="3541"/>
                  </a:lnTo>
                  <a:lnTo>
                    <a:pt x="2995" y="3503"/>
                  </a:lnTo>
                  <a:lnTo>
                    <a:pt x="3070" y="3447"/>
                  </a:lnTo>
                  <a:lnTo>
                    <a:pt x="3126" y="3390"/>
                  </a:lnTo>
                  <a:lnTo>
                    <a:pt x="3183" y="3315"/>
                  </a:lnTo>
                  <a:lnTo>
                    <a:pt x="3277" y="3145"/>
                  </a:lnTo>
                  <a:lnTo>
                    <a:pt x="3352" y="2938"/>
                  </a:lnTo>
                  <a:lnTo>
                    <a:pt x="3409" y="2731"/>
                  </a:lnTo>
                  <a:lnTo>
                    <a:pt x="3484" y="2298"/>
                  </a:lnTo>
                  <a:lnTo>
                    <a:pt x="3578" y="1940"/>
                  </a:lnTo>
                  <a:lnTo>
                    <a:pt x="3691" y="1564"/>
                  </a:lnTo>
                  <a:lnTo>
                    <a:pt x="3785" y="1187"/>
                  </a:lnTo>
                  <a:lnTo>
                    <a:pt x="3804" y="999"/>
                  </a:lnTo>
                  <a:lnTo>
                    <a:pt x="3823" y="829"/>
                  </a:lnTo>
                  <a:lnTo>
                    <a:pt x="3804" y="660"/>
                  </a:lnTo>
                  <a:lnTo>
                    <a:pt x="3767" y="509"/>
                  </a:lnTo>
                  <a:lnTo>
                    <a:pt x="3710" y="358"/>
                  </a:lnTo>
                  <a:lnTo>
                    <a:pt x="3616" y="245"/>
                  </a:lnTo>
                  <a:lnTo>
                    <a:pt x="3522" y="132"/>
                  </a:lnTo>
                  <a:lnTo>
                    <a:pt x="3409" y="57"/>
                  </a:lnTo>
                  <a:lnTo>
                    <a:pt x="3277" y="19"/>
                  </a:lnTo>
                  <a:lnTo>
                    <a:pt x="31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49"/>
            <p:cNvSpPr/>
            <p:nvPr/>
          </p:nvSpPr>
          <p:spPr>
            <a:xfrm>
              <a:off x="6897125" y="4405650"/>
              <a:ext cx="198225" cy="382775"/>
            </a:xfrm>
            <a:custGeom>
              <a:rect b="b" l="l" r="r" t="t"/>
              <a:pathLst>
                <a:path extrusionOk="0" h="15311" w="7929">
                  <a:moveTo>
                    <a:pt x="3032" y="1"/>
                  </a:moveTo>
                  <a:lnTo>
                    <a:pt x="2147" y="20"/>
                  </a:lnTo>
                  <a:lnTo>
                    <a:pt x="1319" y="57"/>
                  </a:lnTo>
                  <a:lnTo>
                    <a:pt x="641" y="95"/>
                  </a:lnTo>
                  <a:lnTo>
                    <a:pt x="0" y="133"/>
                  </a:lnTo>
                  <a:lnTo>
                    <a:pt x="0" y="15084"/>
                  </a:lnTo>
                  <a:lnTo>
                    <a:pt x="396" y="15179"/>
                  </a:lnTo>
                  <a:lnTo>
                    <a:pt x="810" y="15235"/>
                  </a:lnTo>
                  <a:lnTo>
                    <a:pt x="1243" y="15273"/>
                  </a:lnTo>
                  <a:lnTo>
                    <a:pt x="1695" y="15310"/>
                  </a:lnTo>
                  <a:lnTo>
                    <a:pt x="2580" y="15310"/>
                  </a:lnTo>
                  <a:lnTo>
                    <a:pt x="3446" y="15292"/>
                  </a:lnTo>
                  <a:lnTo>
                    <a:pt x="4200" y="15216"/>
                  </a:lnTo>
                  <a:lnTo>
                    <a:pt x="4802" y="15160"/>
                  </a:lnTo>
                  <a:lnTo>
                    <a:pt x="5367" y="15084"/>
                  </a:lnTo>
                  <a:lnTo>
                    <a:pt x="5499" y="15084"/>
                  </a:lnTo>
                  <a:lnTo>
                    <a:pt x="5650" y="15047"/>
                  </a:lnTo>
                  <a:lnTo>
                    <a:pt x="5781" y="15009"/>
                  </a:lnTo>
                  <a:lnTo>
                    <a:pt x="5932" y="14934"/>
                  </a:lnTo>
                  <a:lnTo>
                    <a:pt x="6064" y="14858"/>
                  </a:lnTo>
                  <a:lnTo>
                    <a:pt x="6177" y="14745"/>
                  </a:lnTo>
                  <a:lnTo>
                    <a:pt x="6309" y="14632"/>
                  </a:lnTo>
                  <a:lnTo>
                    <a:pt x="6422" y="14501"/>
                  </a:lnTo>
                  <a:lnTo>
                    <a:pt x="6554" y="14350"/>
                  </a:lnTo>
                  <a:lnTo>
                    <a:pt x="6648" y="14181"/>
                  </a:lnTo>
                  <a:lnTo>
                    <a:pt x="6874" y="13804"/>
                  </a:lnTo>
                  <a:lnTo>
                    <a:pt x="7062" y="13390"/>
                  </a:lnTo>
                  <a:lnTo>
                    <a:pt x="7231" y="12900"/>
                  </a:lnTo>
                  <a:lnTo>
                    <a:pt x="7401" y="12373"/>
                  </a:lnTo>
                  <a:lnTo>
                    <a:pt x="7533" y="11789"/>
                  </a:lnTo>
                  <a:lnTo>
                    <a:pt x="7646" y="11168"/>
                  </a:lnTo>
                  <a:lnTo>
                    <a:pt x="7740" y="10527"/>
                  </a:lnTo>
                  <a:lnTo>
                    <a:pt x="7815" y="9831"/>
                  </a:lnTo>
                  <a:lnTo>
                    <a:pt x="7872" y="9115"/>
                  </a:lnTo>
                  <a:lnTo>
                    <a:pt x="7909" y="8381"/>
                  </a:lnTo>
                  <a:lnTo>
                    <a:pt x="7928" y="7609"/>
                  </a:lnTo>
                  <a:lnTo>
                    <a:pt x="7909" y="6855"/>
                  </a:lnTo>
                  <a:lnTo>
                    <a:pt x="7872" y="6102"/>
                  </a:lnTo>
                  <a:lnTo>
                    <a:pt x="7815" y="5387"/>
                  </a:lnTo>
                  <a:lnTo>
                    <a:pt x="7740" y="4709"/>
                  </a:lnTo>
                  <a:lnTo>
                    <a:pt x="7646" y="4050"/>
                  </a:lnTo>
                  <a:lnTo>
                    <a:pt x="7533" y="3428"/>
                  </a:lnTo>
                  <a:lnTo>
                    <a:pt x="7401" y="2863"/>
                  </a:lnTo>
                  <a:lnTo>
                    <a:pt x="7231" y="2336"/>
                  </a:lnTo>
                  <a:lnTo>
                    <a:pt x="7062" y="1846"/>
                  </a:lnTo>
                  <a:lnTo>
                    <a:pt x="6874" y="1413"/>
                  </a:lnTo>
                  <a:lnTo>
                    <a:pt x="6648" y="1037"/>
                  </a:lnTo>
                  <a:lnTo>
                    <a:pt x="6554" y="886"/>
                  </a:lnTo>
                  <a:lnTo>
                    <a:pt x="6422" y="735"/>
                  </a:lnTo>
                  <a:lnTo>
                    <a:pt x="6309" y="603"/>
                  </a:lnTo>
                  <a:lnTo>
                    <a:pt x="6177" y="472"/>
                  </a:lnTo>
                  <a:lnTo>
                    <a:pt x="6064" y="378"/>
                  </a:lnTo>
                  <a:lnTo>
                    <a:pt x="5932" y="302"/>
                  </a:lnTo>
                  <a:lnTo>
                    <a:pt x="5781" y="227"/>
                  </a:lnTo>
                  <a:lnTo>
                    <a:pt x="5650" y="189"/>
                  </a:lnTo>
                  <a:lnTo>
                    <a:pt x="5499" y="152"/>
                  </a:lnTo>
                  <a:lnTo>
                    <a:pt x="5367" y="133"/>
                  </a:lnTo>
                  <a:lnTo>
                    <a:pt x="5066" y="95"/>
                  </a:lnTo>
                  <a:lnTo>
                    <a:pt x="4727" y="39"/>
                  </a:lnTo>
                  <a:lnTo>
                    <a:pt x="4332" y="20"/>
                  </a:lnTo>
                  <a:lnTo>
                    <a:pt x="39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49"/>
            <p:cNvSpPr/>
            <p:nvPr/>
          </p:nvSpPr>
          <p:spPr>
            <a:xfrm>
              <a:off x="6871225" y="4408950"/>
              <a:ext cx="51825" cy="373825"/>
            </a:xfrm>
            <a:custGeom>
              <a:rect b="b" l="l" r="r" t="t"/>
              <a:pathLst>
                <a:path extrusionOk="0" h="14953" w="2073">
                  <a:moveTo>
                    <a:pt x="1036" y="1"/>
                  </a:moveTo>
                  <a:lnTo>
                    <a:pt x="980" y="20"/>
                  </a:lnTo>
                  <a:lnTo>
                    <a:pt x="923" y="57"/>
                  </a:lnTo>
                  <a:lnTo>
                    <a:pt x="867" y="95"/>
                  </a:lnTo>
                  <a:lnTo>
                    <a:pt x="829" y="170"/>
                  </a:lnTo>
                  <a:lnTo>
                    <a:pt x="716" y="340"/>
                  </a:lnTo>
                  <a:lnTo>
                    <a:pt x="622" y="603"/>
                  </a:lnTo>
                  <a:lnTo>
                    <a:pt x="528" y="905"/>
                  </a:lnTo>
                  <a:lnTo>
                    <a:pt x="453" y="1281"/>
                  </a:lnTo>
                  <a:lnTo>
                    <a:pt x="377" y="1714"/>
                  </a:lnTo>
                  <a:lnTo>
                    <a:pt x="302" y="2204"/>
                  </a:lnTo>
                  <a:lnTo>
                    <a:pt x="227" y="2731"/>
                  </a:lnTo>
                  <a:lnTo>
                    <a:pt x="170" y="3296"/>
                  </a:lnTo>
                  <a:lnTo>
                    <a:pt x="76" y="4577"/>
                  </a:lnTo>
                  <a:lnTo>
                    <a:pt x="20" y="5970"/>
                  </a:lnTo>
                  <a:lnTo>
                    <a:pt x="1" y="7477"/>
                  </a:lnTo>
                  <a:lnTo>
                    <a:pt x="20" y="8983"/>
                  </a:lnTo>
                  <a:lnTo>
                    <a:pt x="76" y="10395"/>
                  </a:lnTo>
                  <a:lnTo>
                    <a:pt x="170" y="11657"/>
                  </a:lnTo>
                  <a:lnTo>
                    <a:pt x="227" y="12241"/>
                  </a:lnTo>
                  <a:lnTo>
                    <a:pt x="302" y="12768"/>
                  </a:lnTo>
                  <a:lnTo>
                    <a:pt x="377" y="13258"/>
                  </a:lnTo>
                  <a:lnTo>
                    <a:pt x="453" y="13672"/>
                  </a:lnTo>
                  <a:lnTo>
                    <a:pt x="528" y="14049"/>
                  </a:lnTo>
                  <a:lnTo>
                    <a:pt x="622" y="14369"/>
                  </a:lnTo>
                  <a:lnTo>
                    <a:pt x="716" y="14613"/>
                  </a:lnTo>
                  <a:lnTo>
                    <a:pt x="829" y="14802"/>
                  </a:lnTo>
                  <a:lnTo>
                    <a:pt x="867" y="14877"/>
                  </a:lnTo>
                  <a:lnTo>
                    <a:pt x="923" y="14915"/>
                  </a:lnTo>
                  <a:lnTo>
                    <a:pt x="980" y="14952"/>
                  </a:lnTo>
                  <a:lnTo>
                    <a:pt x="1093" y="14952"/>
                  </a:lnTo>
                  <a:lnTo>
                    <a:pt x="1131" y="14915"/>
                  </a:lnTo>
                  <a:lnTo>
                    <a:pt x="1187" y="14877"/>
                  </a:lnTo>
                  <a:lnTo>
                    <a:pt x="1244" y="14802"/>
                  </a:lnTo>
                  <a:lnTo>
                    <a:pt x="1338" y="14613"/>
                  </a:lnTo>
                  <a:lnTo>
                    <a:pt x="1432" y="14369"/>
                  </a:lnTo>
                  <a:lnTo>
                    <a:pt x="1526" y="14049"/>
                  </a:lnTo>
                  <a:lnTo>
                    <a:pt x="1620" y="13672"/>
                  </a:lnTo>
                  <a:lnTo>
                    <a:pt x="1696" y="13258"/>
                  </a:lnTo>
                  <a:lnTo>
                    <a:pt x="1771" y="12768"/>
                  </a:lnTo>
                  <a:lnTo>
                    <a:pt x="1827" y="12241"/>
                  </a:lnTo>
                  <a:lnTo>
                    <a:pt x="1903" y="11657"/>
                  </a:lnTo>
                  <a:lnTo>
                    <a:pt x="1997" y="10395"/>
                  </a:lnTo>
                  <a:lnTo>
                    <a:pt x="2053" y="8983"/>
                  </a:lnTo>
                  <a:lnTo>
                    <a:pt x="2072" y="7477"/>
                  </a:lnTo>
                  <a:lnTo>
                    <a:pt x="2053" y="5970"/>
                  </a:lnTo>
                  <a:lnTo>
                    <a:pt x="1997" y="4577"/>
                  </a:lnTo>
                  <a:lnTo>
                    <a:pt x="1903" y="3296"/>
                  </a:lnTo>
                  <a:lnTo>
                    <a:pt x="1827" y="2731"/>
                  </a:lnTo>
                  <a:lnTo>
                    <a:pt x="1771" y="2204"/>
                  </a:lnTo>
                  <a:lnTo>
                    <a:pt x="1696" y="1714"/>
                  </a:lnTo>
                  <a:lnTo>
                    <a:pt x="1620" y="1281"/>
                  </a:lnTo>
                  <a:lnTo>
                    <a:pt x="1526" y="905"/>
                  </a:lnTo>
                  <a:lnTo>
                    <a:pt x="1432" y="603"/>
                  </a:lnTo>
                  <a:lnTo>
                    <a:pt x="1338" y="340"/>
                  </a:lnTo>
                  <a:lnTo>
                    <a:pt x="1244" y="170"/>
                  </a:lnTo>
                  <a:lnTo>
                    <a:pt x="1187" y="95"/>
                  </a:lnTo>
                  <a:lnTo>
                    <a:pt x="1131" y="57"/>
                  </a:lnTo>
                  <a:lnTo>
                    <a:pt x="1093" y="20"/>
                  </a:lnTo>
                  <a:lnTo>
                    <a:pt x="1036" y="1"/>
                  </a:lnTo>
                  <a:close/>
                </a:path>
              </a:pathLst>
            </a:custGeom>
            <a:solidFill>
              <a:srgbClr val="261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49"/>
            <p:cNvSpPr/>
            <p:nvPr/>
          </p:nvSpPr>
          <p:spPr>
            <a:xfrm>
              <a:off x="6882525" y="4465450"/>
              <a:ext cx="24500" cy="261300"/>
            </a:xfrm>
            <a:custGeom>
              <a:rect b="b" l="l" r="r" t="t"/>
              <a:pathLst>
                <a:path extrusionOk="0" h="10452" w="980">
                  <a:moveTo>
                    <a:pt x="471" y="0"/>
                  </a:moveTo>
                  <a:lnTo>
                    <a:pt x="453" y="19"/>
                  </a:lnTo>
                  <a:lnTo>
                    <a:pt x="396" y="95"/>
                  </a:lnTo>
                  <a:lnTo>
                    <a:pt x="358" y="226"/>
                  </a:lnTo>
                  <a:lnTo>
                    <a:pt x="302" y="396"/>
                  </a:lnTo>
                  <a:lnTo>
                    <a:pt x="227" y="885"/>
                  </a:lnTo>
                  <a:lnTo>
                    <a:pt x="151" y="1526"/>
                  </a:lnTo>
                  <a:lnTo>
                    <a:pt x="95" y="2298"/>
                  </a:lnTo>
                  <a:lnTo>
                    <a:pt x="38" y="3183"/>
                  </a:lnTo>
                  <a:lnTo>
                    <a:pt x="19" y="4162"/>
                  </a:lnTo>
                  <a:lnTo>
                    <a:pt x="1" y="5217"/>
                  </a:lnTo>
                  <a:lnTo>
                    <a:pt x="19" y="6271"/>
                  </a:lnTo>
                  <a:lnTo>
                    <a:pt x="38" y="7250"/>
                  </a:lnTo>
                  <a:lnTo>
                    <a:pt x="95" y="8154"/>
                  </a:lnTo>
                  <a:lnTo>
                    <a:pt x="151" y="8926"/>
                  </a:lnTo>
                  <a:lnTo>
                    <a:pt x="227" y="9566"/>
                  </a:lnTo>
                  <a:lnTo>
                    <a:pt x="302" y="10037"/>
                  </a:lnTo>
                  <a:lnTo>
                    <a:pt x="358" y="10226"/>
                  </a:lnTo>
                  <a:lnTo>
                    <a:pt x="396" y="10339"/>
                  </a:lnTo>
                  <a:lnTo>
                    <a:pt x="453" y="10433"/>
                  </a:lnTo>
                  <a:lnTo>
                    <a:pt x="471" y="10452"/>
                  </a:lnTo>
                  <a:lnTo>
                    <a:pt x="528" y="10452"/>
                  </a:lnTo>
                  <a:lnTo>
                    <a:pt x="547" y="10433"/>
                  </a:lnTo>
                  <a:lnTo>
                    <a:pt x="584" y="10339"/>
                  </a:lnTo>
                  <a:lnTo>
                    <a:pt x="641" y="10226"/>
                  </a:lnTo>
                  <a:lnTo>
                    <a:pt x="679" y="10037"/>
                  </a:lnTo>
                  <a:lnTo>
                    <a:pt x="773" y="9566"/>
                  </a:lnTo>
                  <a:lnTo>
                    <a:pt x="848" y="8926"/>
                  </a:lnTo>
                  <a:lnTo>
                    <a:pt x="905" y="8154"/>
                  </a:lnTo>
                  <a:lnTo>
                    <a:pt x="942" y="7250"/>
                  </a:lnTo>
                  <a:lnTo>
                    <a:pt x="980" y="6271"/>
                  </a:lnTo>
                  <a:lnTo>
                    <a:pt x="980" y="5217"/>
                  </a:lnTo>
                  <a:lnTo>
                    <a:pt x="980" y="4162"/>
                  </a:lnTo>
                  <a:lnTo>
                    <a:pt x="942" y="3183"/>
                  </a:lnTo>
                  <a:lnTo>
                    <a:pt x="905" y="2298"/>
                  </a:lnTo>
                  <a:lnTo>
                    <a:pt x="848" y="1526"/>
                  </a:lnTo>
                  <a:lnTo>
                    <a:pt x="773" y="885"/>
                  </a:lnTo>
                  <a:lnTo>
                    <a:pt x="679" y="396"/>
                  </a:lnTo>
                  <a:lnTo>
                    <a:pt x="641" y="226"/>
                  </a:lnTo>
                  <a:lnTo>
                    <a:pt x="584" y="95"/>
                  </a:lnTo>
                  <a:lnTo>
                    <a:pt x="547" y="19"/>
                  </a:lnTo>
                  <a:lnTo>
                    <a:pt x="528" y="0"/>
                  </a:lnTo>
                  <a:close/>
                </a:path>
              </a:pathLst>
            </a:custGeom>
            <a:solidFill>
              <a:srgbClr val="9685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49"/>
            <p:cNvSpPr/>
            <p:nvPr/>
          </p:nvSpPr>
          <p:spPr>
            <a:xfrm>
              <a:off x="5810575" y="3745650"/>
              <a:ext cx="1129875" cy="404400"/>
            </a:xfrm>
            <a:custGeom>
              <a:rect b="b" l="l" r="r" t="t"/>
              <a:pathLst>
                <a:path extrusionOk="0" h="16176" w="45195">
                  <a:moveTo>
                    <a:pt x="20319" y="0"/>
                  </a:moveTo>
                  <a:lnTo>
                    <a:pt x="18248" y="19"/>
                  </a:lnTo>
                  <a:lnTo>
                    <a:pt x="16271" y="38"/>
                  </a:lnTo>
                  <a:lnTo>
                    <a:pt x="14369" y="94"/>
                  </a:lnTo>
                  <a:lnTo>
                    <a:pt x="12561" y="151"/>
                  </a:lnTo>
                  <a:lnTo>
                    <a:pt x="10829" y="226"/>
                  </a:lnTo>
                  <a:lnTo>
                    <a:pt x="9190" y="301"/>
                  </a:lnTo>
                  <a:lnTo>
                    <a:pt x="7665" y="414"/>
                  </a:lnTo>
                  <a:lnTo>
                    <a:pt x="6215" y="527"/>
                  </a:lnTo>
                  <a:lnTo>
                    <a:pt x="4878" y="659"/>
                  </a:lnTo>
                  <a:lnTo>
                    <a:pt x="3635" y="810"/>
                  </a:lnTo>
                  <a:lnTo>
                    <a:pt x="2487" y="979"/>
                  </a:lnTo>
                  <a:lnTo>
                    <a:pt x="1451" y="1168"/>
                  </a:lnTo>
                  <a:lnTo>
                    <a:pt x="509" y="1375"/>
                  </a:lnTo>
                  <a:lnTo>
                    <a:pt x="1" y="1488"/>
                  </a:lnTo>
                  <a:lnTo>
                    <a:pt x="76" y="1601"/>
                  </a:lnTo>
                  <a:lnTo>
                    <a:pt x="152" y="1732"/>
                  </a:lnTo>
                  <a:lnTo>
                    <a:pt x="208" y="1864"/>
                  </a:lnTo>
                  <a:lnTo>
                    <a:pt x="265" y="2034"/>
                  </a:lnTo>
                  <a:lnTo>
                    <a:pt x="321" y="2203"/>
                  </a:lnTo>
                  <a:lnTo>
                    <a:pt x="359" y="2392"/>
                  </a:lnTo>
                  <a:lnTo>
                    <a:pt x="396" y="2617"/>
                  </a:lnTo>
                  <a:lnTo>
                    <a:pt x="415" y="2862"/>
                  </a:lnTo>
                  <a:lnTo>
                    <a:pt x="942" y="14217"/>
                  </a:lnTo>
                  <a:lnTo>
                    <a:pt x="942" y="14274"/>
                  </a:lnTo>
                  <a:lnTo>
                    <a:pt x="980" y="14443"/>
                  </a:lnTo>
                  <a:lnTo>
                    <a:pt x="1074" y="14726"/>
                  </a:lnTo>
                  <a:lnTo>
                    <a:pt x="1150" y="14895"/>
                  </a:lnTo>
                  <a:lnTo>
                    <a:pt x="1244" y="15084"/>
                  </a:lnTo>
                  <a:lnTo>
                    <a:pt x="1733" y="15215"/>
                  </a:lnTo>
                  <a:lnTo>
                    <a:pt x="2317" y="15328"/>
                  </a:lnTo>
                  <a:lnTo>
                    <a:pt x="2995" y="15441"/>
                  </a:lnTo>
                  <a:lnTo>
                    <a:pt x="3748" y="15554"/>
                  </a:lnTo>
                  <a:lnTo>
                    <a:pt x="4558" y="15630"/>
                  </a:lnTo>
                  <a:lnTo>
                    <a:pt x="5405" y="15724"/>
                  </a:lnTo>
                  <a:lnTo>
                    <a:pt x="7175" y="15856"/>
                  </a:lnTo>
                  <a:lnTo>
                    <a:pt x="8927" y="15969"/>
                  </a:lnTo>
                  <a:lnTo>
                    <a:pt x="10565" y="16044"/>
                  </a:lnTo>
                  <a:lnTo>
                    <a:pt x="11921" y="16082"/>
                  </a:lnTo>
                  <a:lnTo>
                    <a:pt x="12900" y="16100"/>
                  </a:lnTo>
                  <a:lnTo>
                    <a:pt x="20395" y="16176"/>
                  </a:lnTo>
                  <a:lnTo>
                    <a:pt x="23671" y="16176"/>
                  </a:lnTo>
                  <a:lnTo>
                    <a:pt x="26816" y="16157"/>
                  </a:lnTo>
                  <a:lnTo>
                    <a:pt x="29942" y="16119"/>
                  </a:lnTo>
                  <a:lnTo>
                    <a:pt x="33218" y="16025"/>
                  </a:lnTo>
                  <a:lnTo>
                    <a:pt x="36740" y="15874"/>
                  </a:lnTo>
                  <a:lnTo>
                    <a:pt x="40675" y="15667"/>
                  </a:lnTo>
                  <a:lnTo>
                    <a:pt x="42446" y="15573"/>
                  </a:lnTo>
                  <a:lnTo>
                    <a:pt x="43331" y="15517"/>
                  </a:lnTo>
                  <a:lnTo>
                    <a:pt x="44216" y="15460"/>
                  </a:lnTo>
                  <a:lnTo>
                    <a:pt x="44762" y="15404"/>
                  </a:lnTo>
                  <a:lnTo>
                    <a:pt x="45195" y="15347"/>
                  </a:lnTo>
                  <a:lnTo>
                    <a:pt x="44931" y="15178"/>
                  </a:lnTo>
                  <a:lnTo>
                    <a:pt x="44668" y="15008"/>
                  </a:lnTo>
                  <a:lnTo>
                    <a:pt x="44404" y="14820"/>
                  </a:lnTo>
                  <a:lnTo>
                    <a:pt x="44159" y="14613"/>
                  </a:lnTo>
                  <a:lnTo>
                    <a:pt x="43990" y="14462"/>
                  </a:lnTo>
                  <a:lnTo>
                    <a:pt x="43801" y="14274"/>
                  </a:lnTo>
                  <a:lnTo>
                    <a:pt x="43594" y="14029"/>
                  </a:lnTo>
                  <a:lnTo>
                    <a:pt x="43406" y="13765"/>
                  </a:lnTo>
                  <a:lnTo>
                    <a:pt x="43180" y="13445"/>
                  </a:lnTo>
                  <a:lnTo>
                    <a:pt x="42973" y="13106"/>
                  </a:lnTo>
                  <a:lnTo>
                    <a:pt x="42502" y="12353"/>
                  </a:lnTo>
                  <a:lnTo>
                    <a:pt x="42031" y="11487"/>
                  </a:lnTo>
                  <a:lnTo>
                    <a:pt x="41542" y="10564"/>
                  </a:lnTo>
                  <a:lnTo>
                    <a:pt x="41033" y="9585"/>
                  </a:lnTo>
                  <a:lnTo>
                    <a:pt x="40525" y="8568"/>
                  </a:lnTo>
                  <a:lnTo>
                    <a:pt x="38642" y="4708"/>
                  </a:lnTo>
                  <a:lnTo>
                    <a:pt x="38246" y="3898"/>
                  </a:lnTo>
                  <a:lnTo>
                    <a:pt x="37870" y="3182"/>
                  </a:lnTo>
                  <a:lnTo>
                    <a:pt x="37550" y="2599"/>
                  </a:lnTo>
                  <a:lnTo>
                    <a:pt x="37286" y="2166"/>
                  </a:lnTo>
                  <a:lnTo>
                    <a:pt x="37173" y="2034"/>
                  </a:lnTo>
                  <a:lnTo>
                    <a:pt x="37041" y="1902"/>
                  </a:lnTo>
                  <a:lnTo>
                    <a:pt x="36872" y="1770"/>
                  </a:lnTo>
                  <a:lnTo>
                    <a:pt x="36664" y="1638"/>
                  </a:lnTo>
                  <a:lnTo>
                    <a:pt x="36420" y="1525"/>
                  </a:lnTo>
                  <a:lnTo>
                    <a:pt x="36156" y="1412"/>
                  </a:lnTo>
                  <a:lnTo>
                    <a:pt x="35874" y="1318"/>
                  </a:lnTo>
                  <a:lnTo>
                    <a:pt x="35553" y="1205"/>
                  </a:lnTo>
                  <a:lnTo>
                    <a:pt x="34876" y="1017"/>
                  </a:lnTo>
                  <a:lnTo>
                    <a:pt x="34122" y="847"/>
                  </a:lnTo>
                  <a:lnTo>
                    <a:pt x="33331" y="697"/>
                  </a:lnTo>
                  <a:lnTo>
                    <a:pt x="32503" y="565"/>
                  </a:lnTo>
                  <a:lnTo>
                    <a:pt x="31674" y="452"/>
                  </a:lnTo>
                  <a:lnTo>
                    <a:pt x="30846" y="358"/>
                  </a:lnTo>
                  <a:lnTo>
                    <a:pt x="30036" y="264"/>
                  </a:lnTo>
                  <a:lnTo>
                    <a:pt x="29283" y="207"/>
                  </a:lnTo>
                  <a:lnTo>
                    <a:pt x="27965" y="113"/>
                  </a:lnTo>
                  <a:lnTo>
                    <a:pt x="27023" y="75"/>
                  </a:lnTo>
                  <a:lnTo>
                    <a:pt x="24707" y="38"/>
                  </a:lnTo>
                  <a:lnTo>
                    <a:pt x="22485" y="19"/>
                  </a:lnTo>
                  <a:lnTo>
                    <a:pt x="203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49"/>
            <p:cNvSpPr/>
            <p:nvPr/>
          </p:nvSpPr>
          <p:spPr>
            <a:xfrm>
              <a:off x="5912750" y="4187225"/>
              <a:ext cx="1256500" cy="404875"/>
            </a:xfrm>
            <a:custGeom>
              <a:rect b="b" l="l" r="r" t="t"/>
              <a:pathLst>
                <a:path extrusionOk="0" h="16195" w="50260">
                  <a:moveTo>
                    <a:pt x="20394" y="0"/>
                  </a:moveTo>
                  <a:lnTo>
                    <a:pt x="16703" y="38"/>
                  </a:lnTo>
                  <a:lnTo>
                    <a:pt x="12880" y="76"/>
                  </a:lnTo>
                  <a:lnTo>
                    <a:pt x="8794" y="151"/>
                  </a:lnTo>
                  <a:lnTo>
                    <a:pt x="4312" y="264"/>
                  </a:lnTo>
                  <a:lnTo>
                    <a:pt x="2316" y="302"/>
                  </a:lnTo>
                  <a:lnTo>
                    <a:pt x="320" y="358"/>
                  </a:lnTo>
                  <a:lnTo>
                    <a:pt x="0" y="377"/>
                  </a:lnTo>
                  <a:lnTo>
                    <a:pt x="245" y="791"/>
                  </a:lnTo>
                  <a:lnTo>
                    <a:pt x="509" y="1281"/>
                  </a:lnTo>
                  <a:lnTo>
                    <a:pt x="622" y="1563"/>
                  </a:lnTo>
                  <a:lnTo>
                    <a:pt x="753" y="1865"/>
                  </a:lnTo>
                  <a:lnTo>
                    <a:pt x="866" y="2185"/>
                  </a:lnTo>
                  <a:lnTo>
                    <a:pt x="961" y="2524"/>
                  </a:lnTo>
                  <a:lnTo>
                    <a:pt x="1055" y="2881"/>
                  </a:lnTo>
                  <a:lnTo>
                    <a:pt x="1149" y="3277"/>
                  </a:lnTo>
                  <a:lnTo>
                    <a:pt x="1224" y="3672"/>
                  </a:lnTo>
                  <a:lnTo>
                    <a:pt x="1281" y="4105"/>
                  </a:lnTo>
                  <a:lnTo>
                    <a:pt x="1318" y="4557"/>
                  </a:lnTo>
                  <a:lnTo>
                    <a:pt x="1337" y="5028"/>
                  </a:lnTo>
                  <a:lnTo>
                    <a:pt x="1356" y="5518"/>
                  </a:lnTo>
                  <a:lnTo>
                    <a:pt x="1337" y="6045"/>
                  </a:lnTo>
                  <a:lnTo>
                    <a:pt x="1337" y="15310"/>
                  </a:lnTo>
                  <a:lnTo>
                    <a:pt x="2203" y="15197"/>
                  </a:lnTo>
                  <a:lnTo>
                    <a:pt x="2580" y="15140"/>
                  </a:lnTo>
                  <a:lnTo>
                    <a:pt x="2900" y="15084"/>
                  </a:lnTo>
                  <a:lnTo>
                    <a:pt x="3465" y="14990"/>
                  </a:lnTo>
                  <a:lnTo>
                    <a:pt x="4011" y="14896"/>
                  </a:lnTo>
                  <a:lnTo>
                    <a:pt x="4557" y="14839"/>
                  </a:lnTo>
                  <a:lnTo>
                    <a:pt x="5103" y="14783"/>
                  </a:lnTo>
                  <a:lnTo>
                    <a:pt x="5631" y="14745"/>
                  </a:lnTo>
                  <a:lnTo>
                    <a:pt x="6177" y="14707"/>
                  </a:lnTo>
                  <a:lnTo>
                    <a:pt x="7288" y="14688"/>
                  </a:lnTo>
                  <a:lnTo>
                    <a:pt x="8549" y="14707"/>
                  </a:lnTo>
                  <a:lnTo>
                    <a:pt x="9679" y="14745"/>
                  </a:lnTo>
                  <a:lnTo>
                    <a:pt x="10696" y="14801"/>
                  </a:lnTo>
                  <a:lnTo>
                    <a:pt x="11638" y="14896"/>
                  </a:lnTo>
                  <a:lnTo>
                    <a:pt x="12485" y="14990"/>
                  </a:lnTo>
                  <a:lnTo>
                    <a:pt x="13295" y="15103"/>
                  </a:lnTo>
                  <a:lnTo>
                    <a:pt x="14820" y="15366"/>
                  </a:lnTo>
                  <a:lnTo>
                    <a:pt x="16326" y="15630"/>
                  </a:lnTo>
                  <a:lnTo>
                    <a:pt x="17136" y="15743"/>
                  </a:lnTo>
                  <a:lnTo>
                    <a:pt x="18002" y="15875"/>
                  </a:lnTo>
                  <a:lnTo>
                    <a:pt x="18925" y="15969"/>
                  </a:lnTo>
                  <a:lnTo>
                    <a:pt x="19942" y="16063"/>
                  </a:lnTo>
                  <a:lnTo>
                    <a:pt x="21072" y="16138"/>
                  </a:lnTo>
                  <a:lnTo>
                    <a:pt x="22334" y="16176"/>
                  </a:lnTo>
                  <a:lnTo>
                    <a:pt x="24085" y="16195"/>
                  </a:lnTo>
                  <a:lnTo>
                    <a:pt x="25836" y="16176"/>
                  </a:lnTo>
                  <a:lnTo>
                    <a:pt x="27568" y="16120"/>
                  </a:lnTo>
                  <a:lnTo>
                    <a:pt x="29301" y="16025"/>
                  </a:lnTo>
                  <a:lnTo>
                    <a:pt x="31052" y="15894"/>
                  </a:lnTo>
                  <a:lnTo>
                    <a:pt x="32785" y="15743"/>
                  </a:lnTo>
                  <a:lnTo>
                    <a:pt x="34536" y="15536"/>
                  </a:lnTo>
                  <a:lnTo>
                    <a:pt x="36287" y="15291"/>
                  </a:lnTo>
                  <a:lnTo>
                    <a:pt x="37511" y="15046"/>
                  </a:lnTo>
                  <a:lnTo>
                    <a:pt x="38754" y="14801"/>
                  </a:lnTo>
                  <a:lnTo>
                    <a:pt x="41221" y="14312"/>
                  </a:lnTo>
                  <a:lnTo>
                    <a:pt x="42464" y="14048"/>
                  </a:lnTo>
                  <a:lnTo>
                    <a:pt x="43725" y="13822"/>
                  </a:lnTo>
                  <a:lnTo>
                    <a:pt x="44987" y="13596"/>
                  </a:lnTo>
                  <a:lnTo>
                    <a:pt x="46249" y="13389"/>
                  </a:lnTo>
                  <a:lnTo>
                    <a:pt x="47096" y="13333"/>
                  </a:lnTo>
                  <a:lnTo>
                    <a:pt x="47586" y="13276"/>
                  </a:lnTo>
                  <a:lnTo>
                    <a:pt x="48056" y="13220"/>
                  </a:lnTo>
                  <a:lnTo>
                    <a:pt x="48546" y="13125"/>
                  </a:lnTo>
                  <a:lnTo>
                    <a:pt x="48772" y="13069"/>
                  </a:lnTo>
                  <a:lnTo>
                    <a:pt x="48998" y="12994"/>
                  </a:lnTo>
                  <a:lnTo>
                    <a:pt x="49205" y="12918"/>
                  </a:lnTo>
                  <a:lnTo>
                    <a:pt x="49393" y="12824"/>
                  </a:lnTo>
                  <a:lnTo>
                    <a:pt x="49582" y="12711"/>
                  </a:lnTo>
                  <a:lnTo>
                    <a:pt x="49732" y="12598"/>
                  </a:lnTo>
                  <a:lnTo>
                    <a:pt x="49845" y="12466"/>
                  </a:lnTo>
                  <a:lnTo>
                    <a:pt x="49958" y="12316"/>
                  </a:lnTo>
                  <a:lnTo>
                    <a:pt x="50034" y="12146"/>
                  </a:lnTo>
                  <a:lnTo>
                    <a:pt x="50090" y="11977"/>
                  </a:lnTo>
                  <a:lnTo>
                    <a:pt x="50128" y="11788"/>
                  </a:lnTo>
                  <a:lnTo>
                    <a:pt x="50165" y="11619"/>
                  </a:lnTo>
                  <a:lnTo>
                    <a:pt x="50203" y="11224"/>
                  </a:lnTo>
                  <a:lnTo>
                    <a:pt x="50184" y="10828"/>
                  </a:lnTo>
                  <a:lnTo>
                    <a:pt x="50165" y="10433"/>
                  </a:lnTo>
                  <a:lnTo>
                    <a:pt x="50147" y="10056"/>
                  </a:lnTo>
                  <a:lnTo>
                    <a:pt x="50128" y="9698"/>
                  </a:lnTo>
                  <a:lnTo>
                    <a:pt x="50147" y="8926"/>
                  </a:lnTo>
                  <a:lnTo>
                    <a:pt x="50165" y="8135"/>
                  </a:lnTo>
                  <a:lnTo>
                    <a:pt x="50222" y="6572"/>
                  </a:lnTo>
                  <a:lnTo>
                    <a:pt x="50241" y="5800"/>
                  </a:lnTo>
                  <a:lnTo>
                    <a:pt x="50260" y="5047"/>
                  </a:lnTo>
                  <a:lnTo>
                    <a:pt x="50260" y="4275"/>
                  </a:lnTo>
                  <a:lnTo>
                    <a:pt x="50241" y="3522"/>
                  </a:lnTo>
                  <a:lnTo>
                    <a:pt x="50184" y="2957"/>
                  </a:lnTo>
                  <a:lnTo>
                    <a:pt x="50109" y="2448"/>
                  </a:lnTo>
                  <a:lnTo>
                    <a:pt x="50015" y="2015"/>
                  </a:lnTo>
                  <a:lnTo>
                    <a:pt x="49883" y="1620"/>
                  </a:lnTo>
                  <a:lnTo>
                    <a:pt x="49808" y="1432"/>
                  </a:lnTo>
                  <a:lnTo>
                    <a:pt x="49732" y="1262"/>
                  </a:lnTo>
                  <a:lnTo>
                    <a:pt x="49638" y="1111"/>
                  </a:lnTo>
                  <a:lnTo>
                    <a:pt x="49544" y="961"/>
                  </a:lnTo>
                  <a:lnTo>
                    <a:pt x="49431" y="829"/>
                  </a:lnTo>
                  <a:lnTo>
                    <a:pt x="49318" y="697"/>
                  </a:lnTo>
                  <a:lnTo>
                    <a:pt x="49186" y="584"/>
                  </a:lnTo>
                  <a:lnTo>
                    <a:pt x="49054" y="471"/>
                  </a:lnTo>
                  <a:lnTo>
                    <a:pt x="48433" y="415"/>
                  </a:lnTo>
                  <a:lnTo>
                    <a:pt x="47717" y="358"/>
                  </a:lnTo>
                  <a:lnTo>
                    <a:pt x="46098" y="283"/>
                  </a:lnTo>
                  <a:lnTo>
                    <a:pt x="44290" y="208"/>
                  </a:lnTo>
                  <a:lnTo>
                    <a:pt x="42407" y="151"/>
                  </a:lnTo>
                  <a:lnTo>
                    <a:pt x="38923" y="76"/>
                  </a:lnTo>
                  <a:lnTo>
                    <a:pt x="36532" y="38"/>
                  </a:lnTo>
                  <a:lnTo>
                    <a:pt x="27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49"/>
            <p:cNvSpPr/>
            <p:nvPr/>
          </p:nvSpPr>
          <p:spPr>
            <a:xfrm>
              <a:off x="5861425" y="3770600"/>
              <a:ext cx="1008425" cy="347450"/>
            </a:xfrm>
            <a:custGeom>
              <a:rect b="b" l="l" r="r" t="t"/>
              <a:pathLst>
                <a:path extrusionOk="0" h="13898" w="40337">
                  <a:moveTo>
                    <a:pt x="16704" y="0"/>
                  </a:moveTo>
                  <a:lnTo>
                    <a:pt x="15574" y="19"/>
                  </a:lnTo>
                  <a:lnTo>
                    <a:pt x="14463" y="38"/>
                  </a:lnTo>
                  <a:lnTo>
                    <a:pt x="13352" y="57"/>
                  </a:lnTo>
                  <a:lnTo>
                    <a:pt x="12222" y="113"/>
                  </a:lnTo>
                  <a:lnTo>
                    <a:pt x="11073" y="170"/>
                  </a:lnTo>
                  <a:lnTo>
                    <a:pt x="9849" y="245"/>
                  </a:lnTo>
                  <a:lnTo>
                    <a:pt x="8569" y="358"/>
                  </a:lnTo>
                  <a:lnTo>
                    <a:pt x="7213" y="471"/>
                  </a:lnTo>
                  <a:lnTo>
                    <a:pt x="5744" y="621"/>
                  </a:lnTo>
                  <a:lnTo>
                    <a:pt x="4162" y="791"/>
                  </a:lnTo>
                  <a:lnTo>
                    <a:pt x="2769" y="923"/>
                  </a:lnTo>
                  <a:lnTo>
                    <a:pt x="2072" y="1017"/>
                  </a:lnTo>
                  <a:lnTo>
                    <a:pt x="1375" y="1111"/>
                  </a:lnTo>
                  <a:lnTo>
                    <a:pt x="791" y="1224"/>
                  </a:lnTo>
                  <a:lnTo>
                    <a:pt x="566" y="1281"/>
                  </a:lnTo>
                  <a:lnTo>
                    <a:pt x="471" y="1318"/>
                  </a:lnTo>
                  <a:lnTo>
                    <a:pt x="377" y="1375"/>
                  </a:lnTo>
                  <a:lnTo>
                    <a:pt x="302" y="1431"/>
                  </a:lnTo>
                  <a:lnTo>
                    <a:pt x="227" y="1507"/>
                  </a:lnTo>
                  <a:lnTo>
                    <a:pt x="170" y="1582"/>
                  </a:lnTo>
                  <a:lnTo>
                    <a:pt x="114" y="1676"/>
                  </a:lnTo>
                  <a:lnTo>
                    <a:pt x="76" y="1789"/>
                  </a:lnTo>
                  <a:lnTo>
                    <a:pt x="38" y="1921"/>
                  </a:lnTo>
                  <a:lnTo>
                    <a:pt x="19" y="2071"/>
                  </a:lnTo>
                  <a:lnTo>
                    <a:pt x="19" y="2241"/>
                  </a:lnTo>
                  <a:lnTo>
                    <a:pt x="1" y="2768"/>
                  </a:lnTo>
                  <a:lnTo>
                    <a:pt x="38" y="3295"/>
                  </a:lnTo>
                  <a:lnTo>
                    <a:pt x="76" y="3842"/>
                  </a:lnTo>
                  <a:lnTo>
                    <a:pt x="132" y="4388"/>
                  </a:lnTo>
                  <a:lnTo>
                    <a:pt x="264" y="5480"/>
                  </a:lnTo>
                  <a:lnTo>
                    <a:pt x="321" y="6007"/>
                  </a:lnTo>
                  <a:lnTo>
                    <a:pt x="358" y="6534"/>
                  </a:lnTo>
                  <a:lnTo>
                    <a:pt x="528" y="9265"/>
                  </a:lnTo>
                  <a:lnTo>
                    <a:pt x="660" y="12014"/>
                  </a:lnTo>
                  <a:lnTo>
                    <a:pt x="697" y="13125"/>
                  </a:lnTo>
                  <a:lnTo>
                    <a:pt x="1281" y="13219"/>
                  </a:lnTo>
                  <a:lnTo>
                    <a:pt x="1903" y="13295"/>
                  </a:lnTo>
                  <a:lnTo>
                    <a:pt x="3258" y="13445"/>
                  </a:lnTo>
                  <a:lnTo>
                    <a:pt x="4671" y="13558"/>
                  </a:lnTo>
                  <a:lnTo>
                    <a:pt x="6083" y="13652"/>
                  </a:lnTo>
                  <a:lnTo>
                    <a:pt x="7439" y="13728"/>
                  </a:lnTo>
                  <a:lnTo>
                    <a:pt x="8663" y="13765"/>
                  </a:lnTo>
                  <a:lnTo>
                    <a:pt x="9680" y="13803"/>
                  </a:lnTo>
                  <a:lnTo>
                    <a:pt x="10433" y="13822"/>
                  </a:lnTo>
                  <a:lnTo>
                    <a:pt x="17626" y="13878"/>
                  </a:lnTo>
                  <a:lnTo>
                    <a:pt x="20733" y="13897"/>
                  </a:lnTo>
                  <a:lnTo>
                    <a:pt x="23727" y="13878"/>
                  </a:lnTo>
                  <a:lnTo>
                    <a:pt x="26703" y="13822"/>
                  </a:lnTo>
                  <a:lnTo>
                    <a:pt x="29829" y="13728"/>
                  </a:lnTo>
                  <a:lnTo>
                    <a:pt x="33199" y="13596"/>
                  </a:lnTo>
                  <a:lnTo>
                    <a:pt x="36984" y="13389"/>
                  </a:lnTo>
                  <a:lnTo>
                    <a:pt x="38660" y="13295"/>
                  </a:lnTo>
                  <a:lnTo>
                    <a:pt x="39508" y="13238"/>
                  </a:lnTo>
                  <a:lnTo>
                    <a:pt x="40336" y="13182"/>
                  </a:lnTo>
                  <a:lnTo>
                    <a:pt x="39978" y="12673"/>
                  </a:lnTo>
                  <a:lnTo>
                    <a:pt x="39602" y="12089"/>
                  </a:lnTo>
                  <a:lnTo>
                    <a:pt x="39206" y="11412"/>
                  </a:lnTo>
                  <a:lnTo>
                    <a:pt x="38811" y="10677"/>
                  </a:lnTo>
                  <a:lnTo>
                    <a:pt x="38378" y="9886"/>
                  </a:lnTo>
                  <a:lnTo>
                    <a:pt x="37964" y="9058"/>
                  </a:lnTo>
                  <a:lnTo>
                    <a:pt x="37116" y="7344"/>
                  </a:lnTo>
                  <a:lnTo>
                    <a:pt x="36306" y="5668"/>
                  </a:lnTo>
                  <a:lnTo>
                    <a:pt x="35572" y="4162"/>
                  </a:lnTo>
                  <a:lnTo>
                    <a:pt x="35233" y="3503"/>
                  </a:lnTo>
                  <a:lnTo>
                    <a:pt x="34932" y="2919"/>
                  </a:lnTo>
                  <a:lnTo>
                    <a:pt x="34668" y="2448"/>
                  </a:lnTo>
                  <a:lnTo>
                    <a:pt x="34442" y="2071"/>
                  </a:lnTo>
                  <a:lnTo>
                    <a:pt x="34348" y="1958"/>
                  </a:lnTo>
                  <a:lnTo>
                    <a:pt x="34216" y="1827"/>
                  </a:lnTo>
                  <a:lnTo>
                    <a:pt x="34047" y="1714"/>
                  </a:lnTo>
                  <a:lnTo>
                    <a:pt x="33858" y="1601"/>
                  </a:lnTo>
                  <a:lnTo>
                    <a:pt x="33632" y="1488"/>
                  </a:lnTo>
                  <a:lnTo>
                    <a:pt x="33388" y="1375"/>
                  </a:lnTo>
                  <a:lnTo>
                    <a:pt x="33105" y="1281"/>
                  </a:lnTo>
                  <a:lnTo>
                    <a:pt x="32823" y="1186"/>
                  </a:lnTo>
                  <a:lnTo>
                    <a:pt x="32182" y="1017"/>
                  </a:lnTo>
                  <a:lnTo>
                    <a:pt x="31486" y="847"/>
                  </a:lnTo>
                  <a:lnTo>
                    <a:pt x="30733" y="716"/>
                  </a:lnTo>
                  <a:lnTo>
                    <a:pt x="29960" y="584"/>
                  </a:lnTo>
                  <a:lnTo>
                    <a:pt x="29170" y="471"/>
                  </a:lnTo>
                  <a:lnTo>
                    <a:pt x="28397" y="377"/>
                  </a:lnTo>
                  <a:lnTo>
                    <a:pt x="26929" y="245"/>
                  </a:lnTo>
                  <a:lnTo>
                    <a:pt x="25686" y="151"/>
                  </a:lnTo>
                  <a:lnTo>
                    <a:pt x="24801" y="113"/>
                  </a:lnTo>
                  <a:lnTo>
                    <a:pt x="21750" y="57"/>
                  </a:lnTo>
                  <a:lnTo>
                    <a:pt x="19095" y="19"/>
                  </a:lnTo>
                  <a:lnTo>
                    <a:pt x="16704" y="0"/>
                  </a:lnTo>
                  <a:close/>
                </a:path>
              </a:pathLst>
            </a:custGeom>
            <a:solidFill>
              <a:srgbClr val="779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49"/>
            <p:cNvSpPr/>
            <p:nvPr/>
          </p:nvSpPr>
          <p:spPr>
            <a:xfrm>
              <a:off x="5861425" y="3770600"/>
              <a:ext cx="1008425" cy="347450"/>
            </a:xfrm>
            <a:custGeom>
              <a:rect b="b" l="l" r="r" t="t"/>
              <a:pathLst>
                <a:path extrusionOk="0" fill="none" h="13898" w="40337">
                  <a:moveTo>
                    <a:pt x="36984" y="13389"/>
                  </a:moveTo>
                  <a:lnTo>
                    <a:pt x="36984" y="13389"/>
                  </a:lnTo>
                  <a:lnTo>
                    <a:pt x="38660" y="13295"/>
                  </a:lnTo>
                  <a:lnTo>
                    <a:pt x="39508" y="13238"/>
                  </a:lnTo>
                  <a:lnTo>
                    <a:pt x="40336" y="13182"/>
                  </a:lnTo>
                  <a:lnTo>
                    <a:pt x="40336" y="13182"/>
                  </a:lnTo>
                  <a:lnTo>
                    <a:pt x="39978" y="12673"/>
                  </a:lnTo>
                  <a:lnTo>
                    <a:pt x="39602" y="12089"/>
                  </a:lnTo>
                  <a:lnTo>
                    <a:pt x="39206" y="11412"/>
                  </a:lnTo>
                  <a:lnTo>
                    <a:pt x="38811" y="10677"/>
                  </a:lnTo>
                  <a:lnTo>
                    <a:pt x="38378" y="9886"/>
                  </a:lnTo>
                  <a:lnTo>
                    <a:pt x="37964" y="9058"/>
                  </a:lnTo>
                  <a:lnTo>
                    <a:pt x="37116" y="7344"/>
                  </a:lnTo>
                  <a:lnTo>
                    <a:pt x="36306" y="5668"/>
                  </a:lnTo>
                  <a:lnTo>
                    <a:pt x="35572" y="4162"/>
                  </a:lnTo>
                  <a:lnTo>
                    <a:pt x="35233" y="3503"/>
                  </a:lnTo>
                  <a:lnTo>
                    <a:pt x="34932" y="2919"/>
                  </a:lnTo>
                  <a:lnTo>
                    <a:pt x="34668" y="2448"/>
                  </a:lnTo>
                  <a:lnTo>
                    <a:pt x="34442" y="2071"/>
                  </a:lnTo>
                  <a:lnTo>
                    <a:pt x="34442" y="2071"/>
                  </a:lnTo>
                  <a:lnTo>
                    <a:pt x="34348" y="1958"/>
                  </a:lnTo>
                  <a:lnTo>
                    <a:pt x="34216" y="1827"/>
                  </a:lnTo>
                  <a:lnTo>
                    <a:pt x="34047" y="1714"/>
                  </a:lnTo>
                  <a:lnTo>
                    <a:pt x="33858" y="1601"/>
                  </a:lnTo>
                  <a:lnTo>
                    <a:pt x="33632" y="1488"/>
                  </a:lnTo>
                  <a:lnTo>
                    <a:pt x="33388" y="1375"/>
                  </a:lnTo>
                  <a:lnTo>
                    <a:pt x="33105" y="1281"/>
                  </a:lnTo>
                  <a:lnTo>
                    <a:pt x="32823" y="1186"/>
                  </a:lnTo>
                  <a:lnTo>
                    <a:pt x="32182" y="1017"/>
                  </a:lnTo>
                  <a:lnTo>
                    <a:pt x="31486" y="847"/>
                  </a:lnTo>
                  <a:lnTo>
                    <a:pt x="30733" y="716"/>
                  </a:lnTo>
                  <a:lnTo>
                    <a:pt x="29960" y="584"/>
                  </a:lnTo>
                  <a:lnTo>
                    <a:pt x="29170" y="471"/>
                  </a:lnTo>
                  <a:lnTo>
                    <a:pt x="28397" y="377"/>
                  </a:lnTo>
                  <a:lnTo>
                    <a:pt x="26929" y="245"/>
                  </a:lnTo>
                  <a:lnTo>
                    <a:pt x="25686" y="151"/>
                  </a:lnTo>
                  <a:lnTo>
                    <a:pt x="24801" y="113"/>
                  </a:lnTo>
                  <a:lnTo>
                    <a:pt x="24801" y="113"/>
                  </a:lnTo>
                  <a:lnTo>
                    <a:pt x="21750" y="57"/>
                  </a:lnTo>
                  <a:lnTo>
                    <a:pt x="19095" y="19"/>
                  </a:lnTo>
                  <a:lnTo>
                    <a:pt x="16704" y="0"/>
                  </a:lnTo>
                  <a:lnTo>
                    <a:pt x="15574" y="19"/>
                  </a:lnTo>
                  <a:lnTo>
                    <a:pt x="14463" y="38"/>
                  </a:lnTo>
                  <a:lnTo>
                    <a:pt x="13352" y="57"/>
                  </a:lnTo>
                  <a:lnTo>
                    <a:pt x="12222" y="113"/>
                  </a:lnTo>
                  <a:lnTo>
                    <a:pt x="11073" y="170"/>
                  </a:lnTo>
                  <a:lnTo>
                    <a:pt x="9849" y="245"/>
                  </a:lnTo>
                  <a:lnTo>
                    <a:pt x="8569" y="358"/>
                  </a:lnTo>
                  <a:lnTo>
                    <a:pt x="7213" y="471"/>
                  </a:lnTo>
                  <a:lnTo>
                    <a:pt x="5744" y="621"/>
                  </a:lnTo>
                  <a:lnTo>
                    <a:pt x="4162" y="791"/>
                  </a:lnTo>
                  <a:lnTo>
                    <a:pt x="4162" y="791"/>
                  </a:lnTo>
                  <a:lnTo>
                    <a:pt x="2769" y="923"/>
                  </a:lnTo>
                  <a:lnTo>
                    <a:pt x="2072" y="1017"/>
                  </a:lnTo>
                  <a:lnTo>
                    <a:pt x="1375" y="1111"/>
                  </a:lnTo>
                  <a:lnTo>
                    <a:pt x="1375" y="1111"/>
                  </a:lnTo>
                  <a:lnTo>
                    <a:pt x="791" y="1224"/>
                  </a:lnTo>
                  <a:lnTo>
                    <a:pt x="566" y="1281"/>
                  </a:lnTo>
                  <a:lnTo>
                    <a:pt x="471" y="1318"/>
                  </a:lnTo>
                  <a:lnTo>
                    <a:pt x="377" y="1375"/>
                  </a:lnTo>
                  <a:lnTo>
                    <a:pt x="302" y="1431"/>
                  </a:lnTo>
                  <a:lnTo>
                    <a:pt x="227" y="1507"/>
                  </a:lnTo>
                  <a:lnTo>
                    <a:pt x="170" y="1582"/>
                  </a:lnTo>
                  <a:lnTo>
                    <a:pt x="114" y="1676"/>
                  </a:lnTo>
                  <a:lnTo>
                    <a:pt x="76" y="1789"/>
                  </a:lnTo>
                  <a:lnTo>
                    <a:pt x="38" y="1921"/>
                  </a:lnTo>
                  <a:lnTo>
                    <a:pt x="19" y="2071"/>
                  </a:lnTo>
                  <a:lnTo>
                    <a:pt x="19" y="2241"/>
                  </a:lnTo>
                  <a:lnTo>
                    <a:pt x="19" y="2241"/>
                  </a:lnTo>
                  <a:lnTo>
                    <a:pt x="1" y="2768"/>
                  </a:lnTo>
                  <a:lnTo>
                    <a:pt x="38" y="3295"/>
                  </a:lnTo>
                  <a:lnTo>
                    <a:pt x="76" y="3842"/>
                  </a:lnTo>
                  <a:lnTo>
                    <a:pt x="132" y="4388"/>
                  </a:lnTo>
                  <a:lnTo>
                    <a:pt x="264" y="5480"/>
                  </a:lnTo>
                  <a:lnTo>
                    <a:pt x="321" y="6007"/>
                  </a:lnTo>
                  <a:lnTo>
                    <a:pt x="358" y="6534"/>
                  </a:lnTo>
                  <a:lnTo>
                    <a:pt x="358" y="6534"/>
                  </a:lnTo>
                  <a:lnTo>
                    <a:pt x="528" y="9265"/>
                  </a:lnTo>
                  <a:lnTo>
                    <a:pt x="660" y="12014"/>
                  </a:lnTo>
                  <a:lnTo>
                    <a:pt x="660" y="12014"/>
                  </a:lnTo>
                  <a:lnTo>
                    <a:pt x="697" y="13125"/>
                  </a:lnTo>
                  <a:lnTo>
                    <a:pt x="697" y="13125"/>
                  </a:lnTo>
                  <a:lnTo>
                    <a:pt x="1281" y="13219"/>
                  </a:lnTo>
                  <a:lnTo>
                    <a:pt x="1903" y="13295"/>
                  </a:lnTo>
                  <a:lnTo>
                    <a:pt x="3258" y="13445"/>
                  </a:lnTo>
                  <a:lnTo>
                    <a:pt x="4671" y="13558"/>
                  </a:lnTo>
                  <a:lnTo>
                    <a:pt x="6083" y="13652"/>
                  </a:lnTo>
                  <a:lnTo>
                    <a:pt x="7439" y="13728"/>
                  </a:lnTo>
                  <a:lnTo>
                    <a:pt x="8663" y="13765"/>
                  </a:lnTo>
                  <a:lnTo>
                    <a:pt x="9680" y="13803"/>
                  </a:lnTo>
                  <a:lnTo>
                    <a:pt x="10433" y="13822"/>
                  </a:lnTo>
                  <a:lnTo>
                    <a:pt x="10433" y="13822"/>
                  </a:lnTo>
                  <a:lnTo>
                    <a:pt x="17626" y="13878"/>
                  </a:lnTo>
                  <a:lnTo>
                    <a:pt x="20733" y="13897"/>
                  </a:lnTo>
                  <a:lnTo>
                    <a:pt x="23727" y="13878"/>
                  </a:lnTo>
                  <a:lnTo>
                    <a:pt x="26703" y="13822"/>
                  </a:lnTo>
                  <a:lnTo>
                    <a:pt x="29829" y="13728"/>
                  </a:lnTo>
                  <a:lnTo>
                    <a:pt x="33199" y="13596"/>
                  </a:lnTo>
                  <a:lnTo>
                    <a:pt x="36984" y="133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49"/>
            <p:cNvSpPr/>
            <p:nvPr/>
          </p:nvSpPr>
          <p:spPr>
            <a:xfrm>
              <a:off x="5841650" y="4122725"/>
              <a:ext cx="1297475" cy="76300"/>
            </a:xfrm>
            <a:custGeom>
              <a:rect b="b" l="l" r="r" t="t"/>
              <a:pathLst>
                <a:path extrusionOk="0" h="3052" w="51899">
                  <a:moveTo>
                    <a:pt x="1" y="1"/>
                  </a:moveTo>
                  <a:lnTo>
                    <a:pt x="133" y="208"/>
                  </a:lnTo>
                  <a:lnTo>
                    <a:pt x="283" y="415"/>
                  </a:lnTo>
                  <a:lnTo>
                    <a:pt x="471" y="641"/>
                  </a:lnTo>
                  <a:lnTo>
                    <a:pt x="697" y="886"/>
                  </a:lnTo>
                  <a:lnTo>
                    <a:pt x="961" y="1149"/>
                  </a:lnTo>
                  <a:lnTo>
                    <a:pt x="1262" y="1413"/>
                  </a:lnTo>
                  <a:lnTo>
                    <a:pt x="1620" y="1695"/>
                  </a:lnTo>
                  <a:lnTo>
                    <a:pt x="2016" y="1978"/>
                  </a:lnTo>
                  <a:lnTo>
                    <a:pt x="2072" y="2034"/>
                  </a:lnTo>
                  <a:lnTo>
                    <a:pt x="2260" y="2223"/>
                  </a:lnTo>
                  <a:lnTo>
                    <a:pt x="2524" y="2524"/>
                  </a:lnTo>
                  <a:lnTo>
                    <a:pt x="2675" y="2731"/>
                  </a:lnTo>
                  <a:lnTo>
                    <a:pt x="2844" y="2957"/>
                  </a:lnTo>
                  <a:lnTo>
                    <a:pt x="3164" y="2938"/>
                  </a:lnTo>
                  <a:lnTo>
                    <a:pt x="5160" y="2882"/>
                  </a:lnTo>
                  <a:lnTo>
                    <a:pt x="7156" y="2844"/>
                  </a:lnTo>
                  <a:lnTo>
                    <a:pt x="11638" y="2731"/>
                  </a:lnTo>
                  <a:lnTo>
                    <a:pt x="15724" y="2656"/>
                  </a:lnTo>
                  <a:lnTo>
                    <a:pt x="19547" y="2618"/>
                  </a:lnTo>
                  <a:lnTo>
                    <a:pt x="23238" y="2580"/>
                  </a:lnTo>
                  <a:lnTo>
                    <a:pt x="30770" y="2580"/>
                  </a:lnTo>
                  <a:lnTo>
                    <a:pt x="39376" y="2618"/>
                  </a:lnTo>
                  <a:lnTo>
                    <a:pt x="41767" y="2656"/>
                  </a:lnTo>
                  <a:lnTo>
                    <a:pt x="45251" y="2731"/>
                  </a:lnTo>
                  <a:lnTo>
                    <a:pt x="47134" y="2788"/>
                  </a:lnTo>
                  <a:lnTo>
                    <a:pt x="48942" y="2863"/>
                  </a:lnTo>
                  <a:lnTo>
                    <a:pt x="50561" y="2938"/>
                  </a:lnTo>
                  <a:lnTo>
                    <a:pt x="51277" y="2995"/>
                  </a:lnTo>
                  <a:lnTo>
                    <a:pt x="51898" y="3051"/>
                  </a:lnTo>
                  <a:lnTo>
                    <a:pt x="51691" y="2900"/>
                  </a:lnTo>
                  <a:lnTo>
                    <a:pt x="51447" y="2769"/>
                  </a:lnTo>
                  <a:lnTo>
                    <a:pt x="51183" y="2637"/>
                  </a:lnTo>
                  <a:lnTo>
                    <a:pt x="50900" y="2524"/>
                  </a:lnTo>
                  <a:lnTo>
                    <a:pt x="50599" y="2411"/>
                  </a:lnTo>
                  <a:lnTo>
                    <a:pt x="50260" y="2317"/>
                  </a:lnTo>
                  <a:lnTo>
                    <a:pt x="49488" y="2128"/>
                  </a:lnTo>
                  <a:lnTo>
                    <a:pt x="48057" y="1771"/>
                  </a:lnTo>
                  <a:lnTo>
                    <a:pt x="47360" y="1582"/>
                  </a:lnTo>
                  <a:lnTo>
                    <a:pt x="46645" y="1394"/>
                  </a:lnTo>
                  <a:lnTo>
                    <a:pt x="45948" y="1168"/>
                  </a:lnTo>
                  <a:lnTo>
                    <a:pt x="45270" y="904"/>
                  </a:lnTo>
                  <a:lnTo>
                    <a:pt x="44931" y="773"/>
                  </a:lnTo>
                  <a:lnTo>
                    <a:pt x="44592" y="622"/>
                  </a:lnTo>
                  <a:lnTo>
                    <a:pt x="44272" y="452"/>
                  </a:lnTo>
                  <a:lnTo>
                    <a:pt x="43952" y="264"/>
                  </a:lnTo>
                  <a:lnTo>
                    <a:pt x="43519" y="321"/>
                  </a:lnTo>
                  <a:lnTo>
                    <a:pt x="42973" y="377"/>
                  </a:lnTo>
                  <a:lnTo>
                    <a:pt x="42088" y="434"/>
                  </a:lnTo>
                  <a:lnTo>
                    <a:pt x="41203" y="490"/>
                  </a:lnTo>
                  <a:lnTo>
                    <a:pt x="39432" y="584"/>
                  </a:lnTo>
                  <a:lnTo>
                    <a:pt x="35497" y="791"/>
                  </a:lnTo>
                  <a:lnTo>
                    <a:pt x="31975" y="942"/>
                  </a:lnTo>
                  <a:lnTo>
                    <a:pt x="28699" y="1036"/>
                  </a:lnTo>
                  <a:lnTo>
                    <a:pt x="25573" y="1074"/>
                  </a:lnTo>
                  <a:lnTo>
                    <a:pt x="22428" y="1093"/>
                  </a:lnTo>
                  <a:lnTo>
                    <a:pt x="19152" y="1093"/>
                  </a:lnTo>
                  <a:lnTo>
                    <a:pt x="11657" y="1017"/>
                  </a:lnTo>
                  <a:lnTo>
                    <a:pt x="10678" y="999"/>
                  </a:lnTo>
                  <a:lnTo>
                    <a:pt x="9322" y="961"/>
                  </a:lnTo>
                  <a:lnTo>
                    <a:pt x="7684" y="886"/>
                  </a:lnTo>
                  <a:lnTo>
                    <a:pt x="5932" y="773"/>
                  </a:lnTo>
                  <a:lnTo>
                    <a:pt x="4162" y="641"/>
                  </a:lnTo>
                  <a:lnTo>
                    <a:pt x="3315" y="547"/>
                  </a:lnTo>
                  <a:lnTo>
                    <a:pt x="2505" y="471"/>
                  </a:lnTo>
                  <a:lnTo>
                    <a:pt x="1752" y="358"/>
                  </a:lnTo>
                  <a:lnTo>
                    <a:pt x="1074" y="245"/>
                  </a:lnTo>
                  <a:lnTo>
                    <a:pt x="490" y="132"/>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49"/>
            <p:cNvSpPr/>
            <p:nvPr/>
          </p:nvSpPr>
          <p:spPr>
            <a:xfrm>
              <a:off x="5552125" y="4345875"/>
              <a:ext cx="148800" cy="304150"/>
            </a:xfrm>
            <a:custGeom>
              <a:rect b="b" l="l" r="r" t="t"/>
              <a:pathLst>
                <a:path extrusionOk="0" h="12166" w="5952">
                  <a:moveTo>
                    <a:pt x="2298" y="0"/>
                  </a:moveTo>
                  <a:lnTo>
                    <a:pt x="1620" y="19"/>
                  </a:lnTo>
                  <a:lnTo>
                    <a:pt x="490" y="76"/>
                  </a:lnTo>
                  <a:lnTo>
                    <a:pt x="1" y="113"/>
                  </a:lnTo>
                  <a:lnTo>
                    <a:pt x="1" y="11977"/>
                  </a:lnTo>
                  <a:lnTo>
                    <a:pt x="302" y="12052"/>
                  </a:lnTo>
                  <a:lnTo>
                    <a:pt x="622" y="12090"/>
                  </a:lnTo>
                  <a:lnTo>
                    <a:pt x="942" y="12127"/>
                  </a:lnTo>
                  <a:lnTo>
                    <a:pt x="1281" y="12146"/>
                  </a:lnTo>
                  <a:lnTo>
                    <a:pt x="1940" y="12165"/>
                  </a:lnTo>
                  <a:lnTo>
                    <a:pt x="2581" y="12127"/>
                  </a:lnTo>
                  <a:lnTo>
                    <a:pt x="3164" y="12090"/>
                  </a:lnTo>
                  <a:lnTo>
                    <a:pt x="3616" y="12033"/>
                  </a:lnTo>
                  <a:lnTo>
                    <a:pt x="4031" y="11977"/>
                  </a:lnTo>
                  <a:lnTo>
                    <a:pt x="4144" y="11977"/>
                  </a:lnTo>
                  <a:lnTo>
                    <a:pt x="4238" y="11939"/>
                  </a:lnTo>
                  <a:lnTo>
                    <a:pt x="4351" y="11901"/>
                  </a:lnTo>
                  <a:lnTo>
                    <a:pt x="4445" y="11864"/>
                  </a:lnTo>
                  <a:lnTo>
                    <a:pt x="4539" y="11788"/>
                  </a:lnTo>
                  <a:lnTo>
                    <a:pt x="4652" y="11713"/>
                  </a:lnTo>
                  <a:lnTo>
                    <a:pt x="4821" y="11506"/>
                  </a:lnTo>
                  <a:lnTo>
                    <a:pt x="4991" y="11261"/>
                  </a:lnTo>
                  <a:lnTo>
                    <a:pt x="5160" y="10960"/>
                  </a:lnTo>
                  <a:lnTo>
                    <a:pt x="5292" y="10621"/>
                  </a:lnTo>
                  <a:lnTo>
                    <a:pt x="5424" y="10244"/>
                  </a:lnTo>
                  <a:lnTo>
                    <a:pt x="5556" y="9830"/>
                  </a:lnTo>
                  <a:lnTo>
                    <a:pt x="5650" y="9359"/>
                  </a:lnTo>
                  <a:lnTo>
                    <a:pt x="5744" y="8870"/>
                  </a:lnTo>
                  <a:lnTo>
                    <a:pt x="5819" y="8361"/>
                  </a:lnTo>
                  <a:lnTo>
                    <a:pt x="5876" y="7815"/>
                  </a:lnTo>
                  <a:lnTo>
                    <a:pt x="5914" y="7250"/>
                  </a:lnTo>
                  <a:lnTo>
                    <a:pt x="5932" y="6648"/>
                  </a:lnTo>
                  <a:lnTo>
                    <a:pt x="5951" y="6045"/>
                  </a:lnTo>
                  <a:lnTo>
                    <a:pt x="5932" y="5442"/>
                  </a:lnTo>
                  <a:lnTo>
                    <a:pt x="5914" y="4859"/>
                  </a:lnTo>
                  <a:lnTo>
                    <a:pt x="5876" y="4275"/>
                  </a:lnTo>
                  <a:lnTo>
                    <a:pt x="5819" y="3748"/>
                  </a:lnTo>
                  <a:lnTo>
                    <a:pt x="5744" y="3220"/>
                  </a:lnTo>
                  <a:lnTo>
                    <a:pt x="5650" y="2731"/>
                  </a:lnTo>
                  <a:lnTo>
                    <a:pt x="5556" y="2279"/>
                  </a:lnTo>
                  <a:lnTo>
                    <a:pt x="5424" y="1846"/>
                  </a:lnTo>
                  <a:lnTo>
                    <a:pt x="5292" y="1469"/>
                  </a:lnTo>
                  <a:lnTo>
                    <a:pt x="5160" y="1130"/>
                  </a:lnTo>
                  <a:lnTo>
                    <a:pt x="4991" y="829"/>
                  </a:lnTo>
                  <a:lnTo>
                    <a:pt x="4821" y="584"/>
                  </a:lnTo>
                  <a:lnTo>
                    <a:pt x="4652" y="377"/>
                  </a:lnTo>
                  <a:lnTo>
                    <a:pt x="4539" y="302"/>
                  </a:lnTo>
                  <a:lnTo>
                    <a:pt x="4445" y="245"/>
                  </a:lnTo>
                  <a:lnTo>
                    <a:pt x="4351" y="189"/>
                  </a:lnTo>
                  <a:lnTo>
                    <a:pt x="4238" y="151"/>
                  </a:lnTo>
                  <a:lnTo>
                    <a:pt x="4144" y="132"/>
                  </a:lnTo>
                  <a:lnTo>
                    <a:pt x="4031" y="113"/>
                  </a:lnTo>
                  <a:lnTo>
                    <a:pt x="3805" y="76"/>
                  </a:lnTo>
                  <a:lnTo>
                    <a:pt x="3541" y="38"/>
                  </a:lnTo>
                  <a:lnTo>
                    <a:pt x="29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49"/>
            <p:cNvSpPr/>
            <p:nvPr/>
          </p:nvSpPr>
          <p:spPr>
            <a:xfrm>
              <a:off x="5532825" y="4348700"/>
              <a:ext cx="39100" cy="296600"/>
            </a:xfrm>
            <a:custGeom>
              <a:rect b="b" l="l" r="r" t="t"/>
              <a:pathLst>
                <a:path extrusionOk="0" h="11864" w="1564">
                  <a:moveTo>
                    <a:pt x="773" y="0"/>
                  </a:moveTo>
                  <a:lnTo>
                    <a:pt x="735" y="19"/>
                  </a:lnTo>
                  <a:lnTo>
                    <a:pt x="697" y="38"/>
                  </a:lnTo>
                  <a:lnTo>
                    <a:pt x="622" y="132"/>
                  </a:lnTo>
                  <a:lnTo>
                    <a:pt x="547" y="264"/>
                  </a:lnTo>
                  <a:lnTo>
                    <a:pt x="471" y="471"/>
                  </a:lnTo>
                  <a:lnTo>
                    <a:pt x="415" y="716"/>
                  </a:lnTo>
                  <a:lnTo>
                    <a:pt x="340" y="1017"/>
                  </a:lnTo>
                  <a:lnTo>
                    <a:pt x="227" y="1733"/>
                  </a:lnTo>
                  <a:lnTo>
                    <a:pt x="133" y="2618"/>
                  </a:lnTo>
                  <a:lnTo>
                    <a:pt x="57" y="3635"/>
                  </a:lnTo>
                  <a:lnTo>
                    <a:pt x="20" y="4746"/>
                  </a:lnTo>
                  <a:lnTo>
                    <a:pt x="1" y="5932"/>
                  </a:lnTo>
                  <a:lnTo>
                    <a:pt x="20" y="7137"/>
                  </a:lnTo>
                  <a:lnTo>
                    <a:pt x="57" y="8248"/>
                  </a:lnTo>
                  <a:lnTo>
                    <a:pt x="133" y="9246"/>
                  </a:lnTo>
                  <a:lnTo>
                    <a:pt x="227" y="10131"/>
                  </a:lnTo>
                  <a:lnTo>
                    <a:pt x="340" y="10847"/>
                  </a:lnTo>
                  <a:lnTo>
                    <a:pt x="415" y="11148"/>
                  </a:lnTo>
                  <a:lnTo>
                    <a:pt x="471" y="11393"/>
                  </a:lnTo>
                  <a:lnTo>
                    <a:pt x="547" y="11600"/>
                  </a:lnTo>
                  <a:lnTo>
                    <a:pt x="622" y="11751"/>
                  </a:lnTo>
                  <a:lnTo>
                    <a:pt x="697" y="11826"/>
                  </a:lnTo>
                  <a:lnTo>
                    <a:pt x="735" y="11864"/>
                  </a:lnTo>
                  <a:lnTo>
                    <a:pt x="829" y="11864"/>
                  </a:lnTo>
                  <a:lnTo>
                    <a:pt x="867" y="11826"/>
                  </a:lnTo>
                  <a:lnTo>
                    <a:pt x="942" y="11751"/>
                  </a:lnTo>
                  <a:lnTo>
                    <a:pt x="1018" y="11600"/>
                  </a:lnTo>
                  <a:lnTo>
                    <a:pt x="1093" y="11393"/>
                  </a:lnTo>
                  <a:lnTo>
                    <a:pt x="1149" y="11148"/>
                  </a:lnTo>
                  <a:lnTo>
                    <a:pt x="1225" y="10847"/>
                  </a:lnTo>
                  <a:lnTo>
                    <a:pt x="1338" y="10131"/>
                  </a:lnTo>
                  <a:lnTo>
                    <a:pt x="1432" y="9246"/>
                  </a:lnTo>
                  <a:lnTo>
                    <a:pt x="1507" y="8248"/>
                  </a:lnTo>
                  <a:lnTo>
                    <a:pt x="1545" y="7137"/>
                  </a:lnTo>
                  <a:lnTo>
                    <a:pt x="1564" y="5932"/>
                  </a:lnTo>
                  <a:lnTo>
                    <a:pt x="1545" y="4746"/>
                  </a:lnTo>
                  <a:lnTo>
                    <a:pt x="1507" y="3635"/>
                  </a:lnTo>
                  <a:lnTo>
                    <a:pt x="1432" y="2618"/>
                  </a:lnTo>
                  <a:lnTo>
                    <a:pt x="1338" y="1733"/>
                  </a:lnTo>
                  <a:lnTo>
                    <a:pt x="1225" y="1017"/>
                  </a:lnTo>
                  <a:lnTo>
                    <a:pt x="1149" y="716"/>
                  </a:lnTo>
                  <a:lnTo>
                    <a:pt x="1093" y="471"/>
                  </a:lnTo>
                  <a:lnTo>
                    <a:pt x="1018" y="264"/>
                  </a:lnTo>
                  <a:lnTo>
                    <a:pt x="942" y="132"/>
                  </a:lnTo>
                  <a:lnTo>
                    <a:pt x="867" y="38"/>
                  </a:lnTo>
                  <a:lnTo>
                    <a:pt x="829" y="19"/>
                  </a:lnTo>
                  <a:lnTo>
                    <a:pt x="773" y="0"/>
                  </a:lnTo>
                  <a:close/>
                </a:path>
              </a:pathLst>
            </a:custGeom>
            <a:solidFill>
              <a:srgbClr val="261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49"/>
            <p:cNvSpPr/>
            <p:nvPr/>
          </p:nvSpPr>
          <p:spPr>
            <a:xfrm>
              <a:off x="5543175" y="4401425"/>
              <a:ext cx="18400" cy="193050"/>
            </a:xfrm>
            <a:custGeom>
              <a:rect b="b" l="l" r="r" t="t"/>
              <a:pathLst>
                <a:path extrusionOk="0" h="7722" w="736">
                  <a:moveTo>
                    <a:pt x="359" y="0"/>
                  </a:moveTo>
                  <a:lnTo>
                    <a:pt x="340" y="19"/>
                  </a:lnTo>
                  <a:lnTo>
                    <a:pt x="302" y="76"/>
                  </a:lnTo>
                  <a:lnTo>
                    <a:pt x="265" y="170"/>
                  </a:lnTo>
                  <a:lnTo>
                    <a:pt x="227" y="302"/>
                  </a:lnTo>
                  <a:lnTo>
                    <a:pt x="170" y="659"/>
                  </a:lnTo>
                  <a:lnTo>
                    <a:pt x="114" y="1130"/>
                  </a:lnTo>
                  <a:lnTo>
                    <a:pt x="76" y="1695"/>
                  </a:lnTo>
                  <a:lnTo>
                    <a:pt x="39" y="2354"/>
                  </a:lnTo>
                  <a:lnTo>
                    <a:pt x="20" y="3089"/>
                  </a:lnTo>
                  <a:lnTo>
                    <a:pt x="1" y="3861"/>
                  </a:lnTo>
                  <a:lnTo>
                    <a:pt x="20" y="4633"/>
                  </a:lnTo>
                  <a:lnTo>
                    <a:pt x="39" y="5367"/>
                  </a:lnTo>
                  <a:lnTo>
                    <a:pt x="76" y="6007"/>
                  </a:lnTo>
                  <a:lnTo>
                    <a:pt x="114" y="6591"/>
                  </a:lnTo>
                  <a:lnTo>
                    <a:pt x="170" y="7062"/>
                  </a:lnTo>
                  <a:lnTo>
                    <a:pt x="227" y="7420"/>
                  </a:lnTo>
                  <a:lnTo>
                    <a:pt x="265" y="7552"/>
                  </a:lnTo>
                  <a:lnTo>
                    <a:pt x="302" y="7646"/>
                  </a:lnTo>
                  <a:lnTo>
                    <a:pt x="340" y="7702"/>
                  </a:lnTo>
                  <a:lnTo>
                    <a:pt x="359" y="7721"/>
                  </a:lnTo>
                  <a:lnTo>
                    <a:pt x="396" y="7702"/>
                  </a:lnTo>
                  <a:lnTo>
                    <a:pt x="434" y="7646"/>
                  </a:lnTo>
                  <a:lnTo>
                    <a:pt x="472" y="7552"/>
                  </a:lnTo>
                  <a:lnTo>
                    <a:pt x="509" y="7420"/>
                  </a:lnTo>
                  <a:lnTo>
                    <a:pt x="566" y="7062"/>
                  </a:lnTo>
                  <a:lnTo>
                    <a:pt x="622" y="6591"/>
                  </a:lnTo>
                  <a:lnTo>
                    <a:pt x="660" y="6007"/>
                  </a:lnTo>
                  <a:lnTo>
                    <a:pt x="698" y="5367"/>
                  </a:lnTo>
                  <a:lnTo>
                    <a:pt x="717" y="4633"/>
                  </a:lnTo>
                  <a:lnTo>
                    <a:pt x="735" y="3861"/>
                  </a:lnTo>
                  <a:lnTo>
                    <a:pt x="717" y="3089"/>
                  </a:lnTo>
                  <a:lnTo>
                    <a:pt x="698" y="2354"/>
                  </a:lnTo>
                  <a:lnTo>
                    <a:pt x="660" y="1695"/>
                  </a:lnTo>
                  <a:lnTo>
                    <a:pt x="622" y="1130"/>
                  </a:lnTo>
                  <a:lnTo>
                    <a:pt x="566" y="659"/>
                  </a:lnTo>
                  <a:lnTo>
                    <a:pt x="509" y="302"/>
                  </a:lnTo>
                  <a:lnTo>
                    <a:pt x="472" y="170"/>
                  </a:lnTo>
                  <a:lnTo>
                    <a:pt x="434" y="76"/>
                  </a:lnTo>
                  <a:lnTo>
                    <a:pt x="396" y="19"/>
                  </a:lnTo>
                  <a:lnTo>
                    <a:pt x="359" y="0"/>
                  </a:lnTo>
                  <a:close/>
                </a:path>
              </a:pathLst>
            </a:custGeom>
            <a:solidFill>
              <a:srgbClr val="9685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49"/>
            <p:cNvSpPr/>
            <p:nvPr/>
          </p:nvSpPr>
          <p:spPr>
            <a:xfrm>
              <a:off x="5701375" y="4398125"/>
              <a:ext cx="198200" cy="383225"/>
            </a:xfrm>
            <a:custGeom>
              <a:rect b="b" l="l" r="r" t="t"/>
              <a:pathLst>
                <a:path extrusionOk="0" h="15329" w="7928">
                  <a:moveTo>
                    <a:pt x="3051" y="1"/>
                  </a:moveTo>
                  <a:lnTo>
                    <a:pt x="2147" y="19"/>
                  </a:lnTo>
                  <a:lnTo>
                    <a:pt x="1318" y="57"/>
                  </a:lnTo>
                  <a:lnTo>
                    <a:pt x="640" y="95"/>
                  </a:lnTo>
                  <a:lnTo>
                    <a:pt x="0" y="151"/>
                  </a:lnTo>
                  <a:lnTo>
                    <a:pt x="0" y="15084"/>
                  </a:lnTo>
                  <a:lnTo>
                    <a:pt x="396" y="15178"/>
                  </a:lnTo>
                  <a:lnTo>
                    <a:pt x="810" y="15235"/>
                  </a:lnTo>
                  <a:lnTo>
                    <a:pt x="1243" y="15291"/>
                  </a:lnTo>
                  <a:lnTo>
                    <a:pt x="1695" y="15310"/>
                  </a:lnTo>
                  <a:lnTo>
                    <a:pt x="2147" y="15329"/>
                  </a:lnTo>
                  <a:lnTo>
                    <a:pt x="2599" y="15310"/>
                  </a:lnTo>
                  <a:lnTo>
                    <a:pt x="3446" y="15291"/>
                  </a:lnTo>
                  <a:lnTo>
                    <a:pt x="4199" y="15235"/>
                  </a:lnTo>
                  <a:lnTo>
                    <a:pt x="4821" y="15159"/>
                  </a:lnTo>
                  <a:lnTo>
                    <a:pt x="5367" y="15084"/>
                  </a:lnTo>
                  <a:lnTo>
                    <a:pt x="5518" y="15084"/>
                  </a:lnTo>
                  <a:lnTo>
                    <a:pt x="5649" y="15046"/>
                  </a:lnTo>
                  <a:lnTo>
                    <a:pt x="5800" y="15009"/>
                  </a:lnTo>
                  <a:lnTo>
                    <a:pt x="5932" y="14933"/>
                  </a:lnTo>
                  <a:lnTo>
                    <a:pt x="6064" y="14858"/>
                  </a:lnTo>
                  <a:lnTo>
                    <a:pt x="6195" y="14745"/>
                  </a:lnTo>
                  <a:lnTo>
                    <a:pt x="6308" y="14632"/>
                  </a:lnTo>
                  <a:lnTo>
                    <a:pt x="6440" y="14500"/>
                  </a:lnTo>
                  <a:lnTo>
                    <a:pt x="6553" y="14350"/>
                  </a:lnTo>
                  <a:lnTo>
                    <a:pt x="6666" y="14180"/>
                  </a:lnTo>
                  <a:lnTo>
                    <a:pt x="6873" y="13804"/>
                  </a:lnTo>
                  <a:lnTo>
                    <a:pt x="7062" y="13389"/>
                  </a:lnTo>
                  <a:lnTo>
                    <a:pt x="7231" y="12900"/>
                  </a:lnTo>
                  <a:lnTo>
                    <a:pt x="7401" y="12372"/>
                  </a:lnTo>
                  <a:lnTo>
                    <a:pt x="7532" y="11789"/>
                  </a:lnTo>
                  <a:lnTo>
                    <a:pt x="7645" y="11186"/>
                  </a:lnTo>
                  <a:lnTo>
                    <a:pt x="7758" y="10527"/>
                  </a:lnTo>
                  <a:lnTo>
                    <a:pt x="7834" y="9830"/>
                  </a:lnTo>
                  <a:lnTo>
                    <a:pt x="7890" y="9115"/>
                  </a:lnTo>
                  <a:lnTo>
                    <a:pt x="7909" y="8380"/>
                  </a:lnTo>
                  <a:lnTo>
                    <a:pt x="7928" y="7608"/>
                  </a:lnTo>
                  <a:lnTo>
                    <a:pt x="7909" y="6855"/>
                  </a:lnTo>
                  <a:lnTo>
                    <a:pt x="7890" y="6102"/>
                  </a:lnTo>
                  <a:lnTo>
                    <a:pt x="7834" y="5386"/>
                  </a:lnTo>
                  <a:lnTo>
                    <a:pt x="7758" y="4708"/>
                  </a:lnTo>
                  <a:lnTo>
                    <a:pt x="7645" y="4049"/>
                  </a:lnTo>
                  <a:lnTo>
                    <a:pt x="7532" y="3447"/>
                  </a:lnTo>
                  <a:lnTo>
                    <a:pt x="7401" y="2863"/>
                  </a:lnTo>
                  <a:lnTo>
                    <a:pt x="7231" y="2336"/>
                  </a:lnTo>
                  <a:lnTo>
                    <a:pt x="7062" y="1846"/>
                  </a:lnTo>
                  <a:lnTo>
                    <a:pt x="6873" y="1413"/>
                  </a:lnTo>
                  <a:lnTo>
                    <a:pt x="6666" y="1036"/>
                  </a:lnTo>
                  <a:lnTo>
                    <a:pt x="6553" y="886"/>
                  </a:lnTo>
                  <a:lnTo>
                    <a:pt x="6440" y="735"/>
                  </a:lnTo>
                  <a:lnTo>
                    <a:pt x="6308" y="603"/>
                  </a:lnTo>
                  <a:lnTo>
                    <a:pt x="6195" y="471"/>
                  </a:lnTo>
                  <a:lnTo>
                    <a:pt x="6064" y="377"/>
                  </a:lnTo>
                  <a:lnTo>
                    <a:pt x="5932" y="302"/>
                  </a:lnTo>
                  <a:lnTo>
                    <a:pt x="5800" y="227"/>
                  </a:lnTo>
                  <a:lnTo>
                    <a:pt x="5649" y="189"/>
                  </a:lnTo>
                  <a:lnTo>
                    <a:pt x="5518" y="151"/>
                  </a:lnTo>
                  <a:lnTo>
                    <a:pt x="5367" y="151"/>
                  </a:lnTo>
                  <a:lnTo>
                    <a:pt x="5066" y="95"/>
                  </a:lnTo>
                  <a:lnTo>
                    <a:pt x="4727" y="38"/>
                  </a:lnTo>
                  <a:lnTo>
                    <a:pt x="4350" y="19"/>
                  </a:lnTo>
                  <a:lnTo>
                    <a:pt x="39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49"/>
            <p:cNvSpPr/>
            <p:nvPr/>
          </p:nvSpPr>
          <p:spPr>
            <a:xfrm>
              <a:off x="5675475" y="4401900"/>
              <a:ext cx="51800" cy="373350"/>
            </a:xfrm>
            <a:custGeom>
              <a:rect b="b" l="l" r="r" t="t"/>
              <a:pathLst>
                <a:path extrusionOk="0" h="14934" w="2072">
                  <a:moveTo>
                    <a:pt x="980" y="0"/>
                  </a:moveTo>
                  <a:lnTo>
                    <a:pt x="923" y="38"/>
                  </a:lnTo>
                  <a:lnTo>
                    <a:pt x="885" y="76"/>
                  </a:lnTo>
                  <a:lnTo>
                    <a:pt x="829" y="151"/>
                  </a:lnTo>
                  <a:lnTo>
                    <a:pt x="735" y="320"/>
                  </a:lnTo>
                  <a:lnTo>
                    <a:pt x="641" y="584"/>
                  </a:lnTo>
                  <a:lnTo>
                    <a:pt x="547" y="885"/>
                  </a:lnTo>
                  <a:lnTo>
                    <a:pt x="452" y="1262"/>
                  </a:lnTo>
                  <a:lnTo>
                    <a:pt x="377" y="1695"/>
                  </a:lnTo>
                  <a:lnTo>
                    <a:pt x="302" y="2185"/>
                  </a:lnTo>
                  <a:lnTo>
                    <a:pt x="226" y="2712"/>
                  </a:lnTo>
                  <a:lnTo>
                    <a:pt x="170" y="3296"/>
                  </a:lnTo>
                  <a:lnTo>
                    <a:pt x="76" y="4557"/>
                  </a:lnTo>
                  <a:lnTo>
                    <a:pt x="19" y="5951"/>
                  </a:lnTo>
                  <a:lnTo>
                    <a:pt x="0" y="7457"/>
                  </a:lnTo>
                  <a:lnTo>
                    <a:pt x="19" y="8964"/>
                  </a:lnTo>
                  <a:lnTo>
                    <a:pt x="76" y="10376"/>
                  </a:lnTo>
                  <a:lnTo>
                    <a:pt x="170" y="11638"/>
                  </a:lnTo>
                  <a:lnTo>
                    <a:pt x="226" y="12221"/>
                  </a:lnTo>
                  <a:lnTo>
                    <a:pt x="302" y="12749"/>
                  </a:lnTo>
                  <a:lnTo>
                    <a:pt x="377" y="13238"/>
                  </a:lnTo>
                  <a:lnTo>
                    <a:pt x="452" y="13653"/>
                  </a:lnTo>
                  <a:lnTo>
                    <a:pt x="547" y="14029"/>
                  </a:lnTo>
                  <a:lnTo>
                    <a:pt x="641" y="14349"/>
                  </a:lnTo>
                  <a:lnTo>
                    <a:pt x="735" y="14594"/>
                  </a:lnTo>
                  <a:lnTo>
                    <a:pt x="829" y="14782"/>
                  </a:lnTo>
                  <a:lnTo>
                    <a:pt x="885" y="14858"/>
                  </a:lnTo>
                  <a:lnTo>
                    <a:pt x="923" y="14895"/>
                  </a:lnTo>
                  <a:lnTo>
                    <a:pt x="980" y="14933"/>
                  </a:lnTo>
                  <a:lnTo>
                    <a:pt x="1093" y="14933"/>
                  </a:lnTo>
                  <a:lnTo>
                    <a:pt x="1149" y="14895"/>
                  </a:lnTo>
                  <a:lnTo>
                    <a:pt x="1206" y="14858"/>
                  </a:lnTo>
                  <a:lnTo>
                    <a:pt x="1243" y="14782"/>
                  </a:lnTo>
                  <a:lnTo>
                    <a:pt x="1356" y="14594"/>
                  </a:lnTo>
                  <a:lnTo>
                    <a:pt x="1450" y="14349"/>
                  </a:lnTo>
                  <a:lnTo>
                    <a:pt x="1526" y="14029"/>
                  </a:lnTo>
                  <a:lnTo>
                    <a:pt x="1620" y="13653"/>
                  </a:lnTo>
                  <a:lnTo>
                    <a:pt x="1695" y="13238"/>
                  </a:lnTo>
                  <a:lnTo>
                    <a:pt x="1771" y="12749"/>
                  </a:lnTo>
                  <a:lnTo>
                    <a:pt x="1846" y="12221"/>
                  </a:lnTo>
                  <a:lnTo>
                    <a:pt x="1902" y="11638"/>
                  </a:lnTo>
                  <a:lnTo>
                    <a:pt x="1996" y="10376"/>
                  </a:lnTo>
                  <a:lnTo>
                    <a:pt x="2053" y="8964"/>
                  </a:lnTo>
                  <a:lnTo>
                    <a:pt x="2072" y="7457"/>
                  </a:lnTo>
                  <a:lnTo>
                    <a:pt x="2053" y="5951"/>
                  </a:lnTo>
                  <a:lnTo>
                    <a:pt x="1996" y="4557"/>
                  </a:lnTo>
                  <a:lnTo>
                    <a:pt x="1902" y="3296"/>
                  </a:lnTo>
                  <a:lnTo>
                    <a:pt x="1846" y="2712"/>
                  </a:lnTo>
                  <a:lnTo>
                    <a:pt x="1771" y="2185"/>
                  </a:lnTo>
                  <a:lnTo>
                    <a:pt x="1695" y="1695"/>
                  </a:lnTo>
                  <a:lnTo>
                    <a:pt x="1620" y="1262"/>
                  </a:lnTo>
                  <a:lnTo>
                    <a:pt x="1526" y="885"/>
                  </a:lnTo>
                  <a:lnTo>
                    <a:pt x="1450" y="584"/>
                  </a:lnTo>
                  <a:lnTo>
                    <a:pt x="1356" y="320"/>
                  </a:lnTo>
                  <a:lnTo>
                    <a:pt x="1243" y="151"/>
                  </a:lnTo>
                  <a:lnTo>
                    <a:pt x="1206" y="76"/>
                  </a:lnTo>
                  <a:lnTo>
                    <a:pt x="1149" y="38"/>
                  </a:lnTo>
                  <a:lnTo>
                    <a:pt x="1093" y="0"/>
                  </a:lnTo>
                  <a:close/>
                </a:path>
              </a:pathLst>
            </a:custGeom>
            <a:solidFill>
              <a:srgbClr val="261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49"/>
            <p:cNvSpPr/>
            <p:nvPr/>
          </p:nvSpPr>
          <p:spPr>
            <a:xfrm>
              <a:off x="5687250" y="4457925"/>
              <a:ext cx="24025" cy="261300"/>
            </a:xfrm>
            <a:custGeom>
              <a:rect b="b" l="l" r="r" t="t"/>
              <a:pathLst>
                <a:path extrusionOk="0" h="10452" w="961">
                  <a:moveTo>
                    <a:pt x="452" y="0"/>
                  </a:moveTo>
                  <a:lnTo>
                    <a:pt x="433" y="19"/>
                  </a:lnTo>
                  <a:lnTo>
                    <a:pt x="377" y="94"/>
                  </a:lnTo>
                  <a:lnTo>
                    <a:pt x="339" y="226"/>
                  </a:lnTo>
                  <a:lnTo>
                    <a:pt x="283" y="396"/>
                  </a:lnTo>
                  <a:lnTo>
                    <a:pt x="207" y="885"/>
                  </a:lnTo>
                  <a:lnTo>
                    <a:pt x="132" y="1525"/>
                  </a:lnTo>
                  <a:lnTo>
                    <a:pt x="76" y="2297"/>
                  </a:lnTo>
                  <a:lnTo>
                    <a:pt x="38" y="3183"/>
                  </a:lnTo>
                  <a:lnTo>
                    <a:pt x="0" y="4162"/>
                  </a:lnTo>
                  <a:lnTo>
                    <a:pt x="0" y="5216"/>
                  </a:lnTo>
                  <a:lnTo>
                    <a:pt x="0" y="6271"/>
                  </a:lnTo>
                  <a:lnTo>
                    <a:pt x="38" y="7269"/>
                  </a:lnTo>
                  <a:lnTo>
                    <a:pt x="76" y="8154"/>
                  </a:lnTo>
                  <a:lnTo>
                    <a:pt x="132" y="8926"/>
                  </a:lnTo>
                  <a:lnTo>
                    <a:pt x="207" y="9566"/>
                  </a:lnTo>
                  <a:lnTo>
                    <a:pt x="283" y="10037"/>
                  </a:lnTo>
                  <a:lnTo>
                    <a:pt x="339" y="10225"/>
                  </a:lnTo>
                  <a:lnTo>
                    <a:pt x="377" y="10357"/>
                  </a:lnTo>
                  <a:lnTo>
                    <a:pt x="433" y="10432"/>
                  </a:lnTo>
                  <a:lnTo>
                    <a:pt x="452" y="10451"/>
                  </a:lnTo>
                  <a:lnTo>
                    <a:pt x="509" y="10451"/>
                  </a:lnTo>
                  <a:lnTo>
                    <a:pt x="527" y="10432"/>
                  </a:lnTo>
                  <a:lnTo>
                    <a:pt x="584" y="10357"/>
                  </a:lnTo>
                  <a:lnTo>
                    <a:pt x="622" y="10225"/>
                  </a:lnTo>
                  <a:lnTo>
                    <a:pt x="678" y="10037"/>
                  </a:lnTo>
                  <a:lnTo>
                    <a:pt x="753" y="9566"/>
                  </a:lnTo>
                  <a:lnTo>
                    <a:pt x="829" y="8926"/>
                  </a:lnTo>
                  <a:lnTo>
                    <a:pt x="885" y="8154"/>
                  </a:lnTo>
                  <a:lnTo>
                    <a:pt x="923" y="7269"/>
                  </a:lnTo>
                  <a:lnTo>
                    <a:pt x="961" y="6271"/>
                  </a:lnTo>
                  <a:lnTo>
                    <a:pt x="961" y="5216"/>
                  </a:lnTo>
                  <a:lnTo>
                    <a:pt x="961" y="4162"/>
                  </a:lnTo>
                  <a:lnTo>
                    <a:pt x="923" y="3183"/>
                  </a:lnTo>
                  <a:lnTo>
                    <a:pt x="885" y="2297"/>
                  </a:lnTo>
                  <a:lnTo>
                    <a:pt x="829" y="1525"/>
                  </a:lnTo>
                  <a:lnTo>
                    <a:pt x="753" y="885"/>
                  </a:lnTo>
                  <a:lnTo>
                    <a:pt x="678" y="396"/>
                  </a:lnTo>
                  <a:lnTo>
                    <a:pt x="622" y="226"/>
                  </a:lnTo>
                  <a:lnTo>
                    <a:pt x="584" y="94"/>
                  </a:lnTo>
                  <a:lnTo>
                    <a:pt x="527" y="19"/>
                  </a:lnTo>
                  <a:lnTo>
                    <a:pt x="509" y="0"/>
                  </a:lnTo>
                  <a:close/>
                </a:path>
              </a:pathLst>
            </a:custGeom>
            <a:solidFill>
              <a:srgbClr val="9685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49"/>
            <p:cNvSpPr/>
            <p:nvPr/>
          </p:nvSpPr>
          <p:spPr>
            <a:xfrm>
              <a:off x="5520600" y="3782825"/>
              <a:ext cx="426050" cy="838950"/>
            </a:xfrm>
            <a:custGeom>
              <a:rect b="b" l="l" r="r" t="t"/>
              <a:pathLst>
                <a:path extrusionOk="0" h="33558" w="17042">
                  <a:moveTo>
                    <a:pt x="11600" y="1"/>
                  </a:moveTo>
                  <a:lnTo>
                    <a:pt x="10809" y="208"/>
                  </a:lnTo>
                  <a:lnTo>
                    <a:pt x="10075" y="415"/>
                  </a:lnTo>
                  <a:lnTo>
                    <a:pt x="9397" y="641"/>
                  </a:lnTo>
                  <a:lnTo>
                    <a:pt x="8794" y="848"/>
                  </a:lnTo>
                  <a:lnTo>
                    <a:pt x="8286" y="1055"/>
                  </a:lnTo>
                  <a:lnTo>
                    <a:pt x="8060" y="1168"/>
                  </a:lnTo>
                  <a:lnTo>
                    <a:pt x="7871" y="1281"/>
                  </a:lnTo>
                  <a:lnTo>
                    <a:pt x="7702" y="1375"/>
                  </a:lnTo>
                  <a:lnTo>
                    <a:pt x="7551" y="1488"/>
                  </a:lnTo>
                  <a:lnTo>
                    <a:pt x="7457" y="1601"/>
                  </a:lnTo>
                  <a:lnTo>
                    <a:pt x="7382" y="1714"/>
                  </a:lnTo>
                  <a:lnTo>
                    <a:pt x="7269" y="1978"/>
                  </a:lnTo>
                  <a:lnTo>
                    <a:pt x="7156" y="2260"/>
                  </a:lnTo>
                  <a:lnTo>
                    <a:pt x="6892" y="2957"/>
                  </a:lnTo>
                  <a:lnTo>
                    <a:pt x="6647" y="3767"/>
                  </a:lnTo>
                  <a:lnTo>
                    <a:pt x="6365" y="4671"/>
                  </a:lnTo>
                  <a:lnTo>
                    <a:pt x="6101" y="5650"/>
                  </a:lnTo>
                  <a:lnTo>
                    <a:pt x="5819" y="6686"/>
                  </a:lnTo>
                  <a:lnTo>
                    <a:pt x="5273" y="8795"/>
                  </a:lnTo>
                  <a:lnTo>
                    <a:pt x="4745" y="10791"/>
                  </a:lnTo>
                  <a:lnTo>
                    <a:pt x="4294" y="12504"/>
                  </a:lnTo>
                  <a:lnTo>
                    <a:pt x="4086" y="13182"/>
                  </a:lnTo>
                  <a:lnTo>
                    <a:pt x="3917" y="13710"/>
                  </a:lnTo>
                  <a:lnTo>
                    <a:pt x="3842" y="13917"/>
                  </a:lnTo>
                  <a:lnTo>
                    <a:pt x="3766" y="14067"/>
                  </a:lnTo>
                  <a:lnTo>
                    <a:pt x="3710" y="14180"/>
                  </a:lnTo>
                  <a:lnTo>
                    <a:pt x="3653" y="14218"/>
                  </a:lnTo>
                  <a:lnTo>
                    <a:pt x="3352" y="14387"/>
                  </a:lnTo>
                  <a:lnTo>
                    <a:pt x="3070" y="14538"/>
                  </a:lnTo>
                  <a:lnTo>
                    <a:pt x="2806" y="14708"/>
                  </a:lnTo>
                  <a:lnTo>
                    <a:pt x="2561" y="14877"/>
                  </a:lnTo>
                  <a:lnTo>
                    <a:pt x="2335" y="15047"/>
                  </a:lnTo>
                  <a:lnTo>
                    <a:pt x="2109" y="15216"/>
                  </a:lnTo>
                  <a:lnTo>
                    <a:pt x="1921" y="15404"/>
                  </a:lnTo>
                  <a:lnTo>
                    <a:pt x="1751" y="15574"/>
                  </a:lnTo>
                  <a:lnTo>
                    <a:pt x="1582" y="15762"/>
                  </a:lnTo>
                  <a:lnTo>
                    <a:pt x="1431" y="15950"/>
                  </a:lnTo>
                  <a:lnTo>
                    <a:pt x="1299" y="16120"/>
                  </a:lnTo>
                  <a:lnTo>
                    <a:pt x="1168" y="16308"/>
                  </a:lnTo>
                  <a:lnTo>
                    <a:pt x="960" y="16704"/>
                  </a:lnTo>
                  <a:lnTo>
                    <a:pt x="791" y="17080"/>
                  </a:lnTo>
                  <a:lnTo>
                    <a:pt x="640" y="17457"/>
                  </a:lnTo>
                  <a:lnTo>
                    <a:pt x="546" y="17852"/>
                  </a:lnTo>
                  <a:lnTo>
                    <a:pt x="471" y="18229"/>
                  </a:lnTo>
                  <a:lnTo>
                    <a:pt x="396" y="18624"/>
                  </a:lnTo>
                  <a:lnTo>
                    <a:pt x="320" y="19378"/>
                  </a:lnTo>
                  <a:lnTo>
                    <a:pt x="264" y="20112"/>
                  </a:lnTo>
                  <a:lnTo>
                    <a:pt x="94" y="21600"/>
                  </a:lnTo>
                  <a:lnTo>
                    <a:pt x="38" y="22504"/>
                  </a:lnTo>
                  <a:lnTo>
                    <a:pt x="19" y="22974"/>
                  </a:lnTo>
                  <a:lnTo>
                    <a:pt x="0" y="23445"/>
                  </a:lnTo>
                  <a:lnTo>
                    <a:pt x="0" y="23916"/>
                  </a:lnTo>
                  <a:lnTo>
                    <a:pt x="38" y="24387"/>
                  </a:lnTo>
                  <a:lnTo>
                    <a:pt x="75" y="24839"/>
                  </a:lnTo>
                  <a:lnTo>
                    <a:pt x="132" y="25272"/>
                  </a:lnTo>
                  <a:lnTo>
                    <a:pt x="226" y="25705"/>
                  </a:lnTo>
                  <a:lnTo>
                    <a:pt x="358" y="26100"/>
                  </a:lnTo>
                  <a:lnTo>
                    <a:pt x="509" y="26458"/>
                  </a:lnTo>
                  <a:lnTo>
                    <a:pt x="603" y="26628"/>
                  </a:lnTo>
                  <a:lnTo>
                    <a:pt x="697" y="26797"/>
                  </a:lnTo>
                  <a:lnTo>
                    <a:pt x="659" y="26345"/>
                  </a:lnTo>
                  <a:lnTo>
                    <a:pt x="640" y="25874"/>
                  </a:lnTo>
                  <a:lnTo>
                    <a:pt x="640" y="25422"/>
                  </a:lnTo>
                  <a:lnTo>
                    <a:pt x="659" y="24970"/>
                  </a:lnTo>
                  <a:lnTo>
                    <a:pt x="716" y="24537"/>
                  </a:lnTo>
                  <a:lnTo>
                    <a:pt x="810" y="24123"/>
                  </a:lnTo>
                  <a:lnTo>
                    <a:pt x="866" y="23916"/>
                  </a:lnTo>
                  <a:lnTo>
                    <a:pt x="923" y="23746"/>
                  </a:lnTo>
                  <a:lnTo>
                    <a:pt x="998" y="23558"/>
                  </a:lnTo>
                  <a:lnTo>
                    <a:pt x="1092" y="23407"/>
                  </a:lnTo>
                  <a:lnTo>
                    <a:pt x="1186" y="23257"/>
                  </a:lnTo>
                  <a:lnTo>
                    <a:pt x="1281" y="23144"/>
                  </a:lnTo>
                  <a:lnTo>
                    <a:pt x="1356" y="23050"/>
                  </a:lnTo>
                  <a:lnTo>
                    <a:pt x="1450" y="22974"/>
                  </a:lnTo>
                  <a:lnTo>
                    <a:pt x="1525" y="22937"/>
                  </a:lnTo>
                  <a:lnTo>
                    <a:pt x="1601" y="22899"/>
                  </a:lnTo>
                  <a:lnTo>
                    <a:pt x="1676" y="22899"/>
                  </a:lnTo>
                  <a:lnTo>
                    <a:pt x="1751" y="22918"/>
                  </a:lnTo>
                  <a:lnTo>
                    <a:pt x="1808" y="22955"/>
                  </a:lnTo>
                  <a:lnTo>
                    <a:pt x="1883" y="23012"/>
                  </a:lnTo>
                  <a:lnTo>
                    <a:pt x="1940" y="23068"/>
                  </a:lnTo>
                  <a:lnTo>
                    <a:pt x="1996" y="23144"/>
                  </a:lnTo>
                  <a:lnTo>
                    <a:pt x="2109" y="23332"/>
                  </a:lnTo>
                  <a:lnTo>
                    <a:pt x="2203" y="23577"/>
                  </a:lnTo>
                  <a:lnTo>
                    <a:pt x="2279" y="23841"/>
                  </a:lnTo>
                  <a:lnTo>
                    <a:pt x="2354" y="24123"/>
                  </a:lnTo>
                  <a:lnTo>
                    <a:pt x="2448" y="24688"/>
                  </a:lnTo>
                  <a:lnTo>
                    <a:pt x="2523" y="25215"/>
                  </a:lnTo>
                  <a:lnTo>
                    <a:pt x="2561" y="25592"/>
                  </a:lnTo>
                  <a:lnTo>
                    <a:pt x="2618" y="26232"/>
                  </a:lnTo>
                  <a:lnTo>
                    <a:pt x="2655" y="26872"/>
                  </a:lnTo>
                  <a:lnTo>
                    <a:pt x="2693" y="28153"/>
                  </a:lnTo>
                  <a:lnTo>
                    <a:pt x="6666" y="30356"/>
                  </a:lnTo>
                  <a:lnTo>
                    <a:pt x="6629" y="29377"/>
                  </a:lnTo>
                  <a:lnTo>
                    <a:pt x="6610" y="28398"/>
                  </a:lnTo>
                  <a:lnTo>
                    <a:pt x="6610" y="27908"/>
                  </a:lnTo>
                  <a:lnTo>
                    <a:pt x="6629" y="27400"/>
                  </a:lnTo>
                  <a:lnTo>
                    <a:pt x="6666" y="26910"/>
                  </a:lnTo>
                  <a:lnTo>
                    <a:pt x="6723" y="26420"/>
                  </a:lnTo>
                  <a:lnTo>
                    <a:pt x="6760" y="26213"/>
                  </a:lnTo>
                  <a:lnTo>
                    <a:pt x="6836" y="26006"/>
                  </a:lnTo>
                  <a:lnTo>
                    <a:pt x="6911" y="25799"/>
                  </a:lnTo>
                  <a:lnTo>
                    <a:pt x="7005" y="25592"/>
                  </a:lnTo>
                  <a:lnTo>
                    <a:pt x="7118" y="25403"/>
                  </a:lnTo>
                  <a:lnTo>
                    <a:pt x="7250" y="25215"/>
                  </a:lnTo>
                  <a:lnTo>
                    <a:pt x="7382" y="25046"/>
                  </a:lnTo>
                  <a:lnTo>
                    <a:pt x="7514" y="24914"/>
                  </a:lnTo>
                  <a:lnTo>
                    <a:pt x="7664" y="24820"/>
                  </a:lnTo>
                  <a:lnTo>
                    <a:pt x="7796" y="24763"/>
                  </a:lnTo>
                  <a:lnTo>
                    <a:pt x="7871" y="24744"/>
                  </a:lnTo>
                  <a:lnTo>
                    <a:pt x="8022" y="24744"/>
                  </a:lnTo>
                  <a:lnTo>
                    <a:pt x="8097" y="24763"/>
                  </a:lnTo>
                  <a:lnTo>
                    <a:pt x="8154" y="24801"/>
                  </a:lnTo>
                  <a:lnTo>
                    <a:pt x="8229" y="24857"/>
                  </a:lnTo>
                  <a:lnTo>
                    <a:pt x="8286" y="24914"/>
                  </a:lnTo>
                  <a:lnTo>
                    <a:pt x="8361" y="24989"/>
                  </a:lnTo>
                  <a:lnTo>
                    <a:pt x="8474" y="25196"/>
                  </a:lnTo>
                  <a:lnTo>
                    <a:pt x="8587" y="25479"/>
                  </a:lnTo>
                  <a:lnTo>
                    <a:pt x="8719" y="25874"/>
                  </a:lnTo>
                  <a:lnTo>
                    <a:pt x="8794" y="26289"/>
                  </a:lnTo>
                  <a:lnTo>
                    <a:pt x="8869" y="26703"/>
                  </a:lnTo>
                  <a:lnTo>
                    <a:pt x="8907" y="27136"/>
                  </a:lnTo>
                  <a:lnTo>
                    <a:pt x="8945" y="27983"/>
                  </a:lnTo>
                  <a:lnTo>
                    <a:pt x="8964" y="28831"/>
                  </a:lnTo>
                  <a:lnTo>
                    <a:pt x="9001" y="29546"/>
                  </a:lnTo>
                  <a:lnTo>
                    <a:pt x="9058" y="30281"/>
                  </a:lnTo>
                  <a:lnTo>
                    <a:pt x="9171" y="31768"/>
                  </a:lnTo>
                  <a:lnTo>
                    <a:pt x="9528" y="31957"/>
                  </a:lnTo>
                  <a:lnTo>
                    <a:pt x="9623" y="32051"/>
                  </a:lnTo>
                  <a:lnTo>
                    <a:pt x="10206" y="32465"/>
                  </a:lnTo>
                  <a:lnTo>
                    <a:pt x="10545" y="32691"/>
                  </a:lnTo>
                  <a:lnTo>
                    <a:pt x="10903" y="32898"/>
                  </a:lnTo>
                  <a:lnTo>
                    <a:pt x="11261" y="33105"/>
                  </a:lnTo>
                  <a:lnTo>
                    <a:pt x="11619" y="33256"/>
                  </a:lnTo>
                  <a:lnTo>
                    <a:pt x="11976" y="33388"/>
                  </a:lnTo>
                  <a:lnTo>
                    <a:pt x="12146" y="33425"/>
                  </a:lnTo>
                  <a:lnTo>
                    <a:pt x="12315" y="33463"/>
                  </a:lnTo>
                  <a:lnTo>
                    <a:pt x="12504" y="33520"/>
                  </a:lnTo>
                  <a:lnTo>
                    <a:pt x="12692" y="33557"/>
                  </a:lnTo>
                  <a:lnTo>
                    <a:pt x="12880" y="33557"/>
                  </a:lnTo>
                  <a:lnTo>
                    <a:pt x="13069" y="33538"/>
                  </a:lnTo>
                  <a:lnTo>
                    <a:pt x="13257" y="33501"/>
                  </a:lnTo>
                  <a:lnTo>
                    <a:pt x="13426" y="33444"/>
                  </a:lnTo>
                  <a:lnTo>
                    <a:pt x="13615" y="33350"/>
                  </a:lnTo>
                  <a:lnTo>
                    <a:pt x="13803" y="33256"/>
                  </a:lnTo>
                  <a:lnTo>
                    <a:pt x="13935" y="33124"/>
                  </a:lnTo>
                  <a:lnTo>
                    <a:pt x="14048" y="32992"/>
                  </a:lnTo>
                  <a:lnTo>
                    <a:pt x="14123" y="32823"/>
                  </a:lnTo>
                  <a:lnTo>
                    <a:pt x="14199" y="32672"/>
                  </a:lnTo>
                  <a:lnTo>
                    <a:pt x="14255" y="32522"/>
                  </a:lnTo>
                  <a:lnTo>
                    <a:pt x="14330" y="32371"/>
                  </a:lnTo>
                  <a:lnTo>
                    <a:pt x="14406" y="32258"/>
                  </a:lnTo>
                  <a:lnTo>
                    <a:pt x="14500" y="32164"/>
                  </a:lnTo>
                  <a:lnTo>
                    <a:pt x="14707" y="32032"/>
                  </a:lnTo>
                  <a:lnTo>
                    <a:pt x="14971" y="31919"/>
                  </a:lnTo>
                  <a:lnTo>
                    <a:pt x="15272" y="31825"/>
                  </a:lnTo>
                  <a:lnTo>
                    <a:pt x="15592" y="31731"/>
                  </a:lnTo>
                  <a:lnTo>
                    <a:pt x="15931" y="31655"/>
                  </a:lnTo>
                  <a:lnTo>
                    <a:pt x="16289" y="31599"/>
                  </a:lnTo>
                  <a:lnTo>
                    <a:pt x="17023" y="31486"/>
                  </a:lnTo>
                  <a:lnTo>
                    <a:pt x="17023" y="22221"/>
                  </a:lnTo>
                  <a:lnTo>
                    <a:pt x="17042" y="21788"/>
                  </a:lnTo>
                  <a:lnTo>
                    <a:pt x="17042" y="21374"/>
                  </a:lnTo>
                  <a:lnTo>
                    <a:pt x="17023" y="20978"/>
                  </a:lnTo>
                  <a:lnTo>
                    <a:pt x="16985" y="20583"/>
                  </a:lnTo>
                  <a:lnTo>
                    <a:pt x="16948" y="20206"/>
                  </a:lnTo>
                  <a:lnTo>
                    <a:pt x="16910" y="19867"/>
                  </a:lnTo>
                  <a:lnTo>
                    <a:pt x="16854" y="19528"/>
                  </a:lnTo>
                  <a:lnTo>
                    <a:pt x="16778" y="19189"/>
                  </a:lnTo>
                  <a:lnTo>
                    <a:pt x="16628" y="18587"/>
                  </a:lnTo>
                  <a:lnTo>
                    <a:pt x="16439" y="18041"/>
                  </a:lnTo>
                  <a:lnTo>
                    <a:pt x="16232" y="17570"/>
                  </a:lnTo>
                  <a:lnTo>
                    <a:pt x="16025" y="17137"/>
                  </a:lnTo>
                  <a:lnTo>
                    <a:pt x="15799" y="16760"/>
                  </a:lnTo>
                  <a:lnTo>
                    <a:pt x="15592" y="16440"/>
                  </a:lnTo>
                  <a:lnTo>
                    <a:pt x="15404" y="16158"/>
                  </a:lnTo>
                  <a:lnTo>
                    <a:pt x="15215" y="15950"/>
                  </a:lnTo>
                  <a:lnTo>
                    <a:pt x="14952" y="15668"/>
                  </a:lnTo>
                  <a:lnTo>
                    <a:pt x="14858" y="15574"/>
                  </a:lnTo>
                  <a:lnTo>
                    <a:pt x="14443" y="15272"/>
                  </a:lnTo>
                  <a:lnTo>
                    <a:pt x="14086" y="14990"/>
                  </a:lnTo>
                  <a:lnTo>
                    <a:pt x="13784" y="14726"/>
                  </a:lnTo>
                  <a:lnTo>
                    <a:pt x="13521" y="14463"/>
                  </a:lnTo>
                  <a:lnTo>
                    <a:pt x="13295" y="14218"/>
                  </a:lnTo>
                  <a:lnTo>
                    <a:pt x="13106" y="13992"/>
                  </a:lnTo>
                  <a:lnTo>
                    <a:pt x="12956" y="13766"/>
                  </a:lnTo>
                  <a:lnTo>
                    <a:pt x="12824" y="13559"/>
                  </a:lnTo>
                  <a:lnTo>
                    <a:pt x="12730" y="13371"/>
                  </a:lnTo>
                  <a:lnTo>
                    <a:pt x="12654" y="13220"/>
                  </a:lnTo>
                  <a:lnTo>
                    <a:pt x="12579" y="12956"/>
                  </a:lnTo>
                  <a:lnTo>
                    <a:pt x="12541" y="12787"/>
                  </a:lnTo>
                  <a:lnTo>
                    <a:pt x="12541" y="12730"/>
                  </a:lnTo>
                  <a:lnTo>
                    <a:pt x="12014" y="1375"/>
                  </a:lnTo>
                  <a:lnTo>
                    <a:pt x="11995" y="1130"/>
                  </a:lnTo>
                  <a:lnTo>
                    <a:pt x="11958" y="905"/>
                  </a:lnTo>
                  <a:lnTo>
                    <a:pt x="11920" y="716"/>
                  </a:lnTo>
                  <a:lnTo>
                    <a:pt x="11864" y="547"/>
                  </a:lnTo>
                  <a:lnTo>
                    <a:pt x="11807" y="377"/>
                  </a:lnTo>
                  <a:lnTo>
                    <a:pt x="11751" y="245"/>
                  </a:lnTo>
                  <a:lnTo>
                    <a:pt x="11675" y="114"/>
                  </a:lnTo>
                  <a:lnTo>
                    <a:pt x="1160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49"/>
            <p:cNvSpPr/>
            <p:nvPr/>
          </p:nvSpPr>
          <p:spPr>
            <a:xfrm>
              <a:off x="5520600" y="3782825"/>
              <a:ext cx="426050" cy="838950"/>
            </a:xfrm>
            <a:custGeom>
              <a:rect b="b" l="l" r="r" t="t"/>
              <a:pathLst>
                <a:path extrusionOk="0" fill="none" h="33558" w="17042">
                  <a:moveTo>
                    <a:pt x="14858" y="15574"/>
                  </a:moveTo>
                  <a:lnTo>
                    <a:pt x="14858" y="15574"/>
                  </a:lnTo>
                  <a:lnTo>
                    <a:pt x="14443" y="15272"/>
                  </a:lnTo>
                  <a:lnTo>
                    <a:pt x="14086" y="14990"/>
                  </a:lnTo>
                  <a:lnTo>
                    <a:pt x="13784" y="14726"/>
                  </a:lnTo>
                  <a:lnTo>
                    <a:pt x="13521" y="14463"/>
                  </a:lnTo>
                  <a:lnTo>
                    <a:pt x="13295" y="14218"/>
                  </a:lnTo>
                  <a:lnTo>
                    <a:pt x="13106" y="13992"/>
                  </a:lnTo>
                  <a:lnTo>
                    <a:pt x="12956" y="13766"/>
                  </a:lnTo>
                  <a:lnTo>
                    <a:pt x="12824" y="13559"/>
                  </a:lnTo>
                  <a:lnTo>
                    <a:pt x="12730" y="13371"/>
                  </a:lnTo>
                  <a:lnTo>
                    <a:pt x="12654" y="13220"/>
                  </a:lnTo>
                  <a:lnTo>
                    <a:pt x="12579" y="12956"/>
                  </a:lnTo>
                  <a:lnTo>
                    <a:pt x="12541" y="12787"/>
                  </a:lnTo>
                  <a:lnTo>
                    <a:pt x="12541" y="12730"/>
                  </a:lnTo>
                  <a:lnTo>
                    <a:pt x="12014" y="1375"/>
                  </a:lnTo>
                  <a:lnTo>
                    <a:pt x="12014" y="1375"/>
                  </a:lnTo>
                  <a:lnTo>
                    <a:pt x="11995" y="1130"/>
                  </a:lnTo>
                  <a:lnTo>
                    <a:pt x="11958" y="905"/>
                  </a:lnTo>
                  <a:lnTo>
                    <a:pt x="11920" y="716"/>
                  </a:lnTo>
                  <a:lnTo>
                    <a:pt x="11864" y="547"/>
                  </a:lnTo>
                  <a:lnTo>
                    <a:pt x="11807" y="377"/>
                  </a:lnTo>
                  <a:lnTo>
                    <a:pt x="11751" y="245"/>
                  </a:lnTo>
                  <a:lnTo>
                    <a:pt x="11675" y="114"/>
                  </a:lnTo>
                  <a:lnTo>
                    <a:pt x="11600" y="1"/>
                  </a:lnTo>
                  <a:lnTo>
                    <a:pt x="11600" y="1"/>
                  </a:lnTo>
                  <a:lnTo>
                    <a:pt x="10809" y="208"/>
                  </a:lnTo>
                  <a:lnTo>
                    <a:pt x="10075" y="415"/>
                  </a:lnTo>
                  <a:lnTo>
                    <a:pt x="9397" y="641"/>
                  </a:lnTo>
                  <a:lnTo>
                    <a:pt x="8794" y="848"/>
                  </a:lnTo>
                  <a:lnTo>
                    <a:pt x="8286" y="1055"/>
                  </a:lnTo>
                  <a:lnTo>
                    <a:pt x="8060" y="1168"/>
                  </a:lnTo>
                  <a:lnTo>
                    <a:pt x="7871" y="1281"/>
                  </a:lnTo>
                  <a:lnTo>
                    <a:pt x="7702" y="1375"/>
                  </a:lnTo>
                  <a:lnTo>
                    <a:pt x="7551" y="1488"/>
                  </a:lnTo>
                  <a:lnTo>
                    <a:pt x="7457" y="1601"/>
                  </a:lnTo>
                  <a:lnTo>
                    <a:pt x="7382" y="1714"/>
                  </a:lnTo>
                  <a:lnTo>
                    <a:pt x="7382" y="1714"/>
                  </a:lnTo>
                  <a:lnTo>
                    <a:pt x="7269" y="1978"/>
                  </a:lnTo>
                  <a:lnTo>
                    <a:pt x="7156" y="2260"/>
                  </a:lnTo>
                  <a:lnTo>
                    <a:pt x="6892" y="2957"/>
                  </a:lnTo>
                  <a:lnTo>
                    <a:pt x="6647" y="3767"/>
                  </a:lnTo>
                  <a:lnTo>
                    <a:pt x="6365" y="4671"/>
                  </a:lnTo>
                  <a:lnTo>
                    <a:pt x="6101" y="5650"/>
                  </a:lnTo>
                  <a:lnTo>
                    <a:pt x="5819" y="6686"/>
                  </a:lnTo>
                  <a:lnTo>
                    <a:pt x="5273" y="8795"/>
                  </a:lnTo>
                  <a:lnTo>
                    <a:pt x="4745" y="10791"/>
                  </a:lnTo>
                  <a:lnTo>
                    <a:pt x="4294" y="12504"/>
                  </a:lnTo>
                  <a:lnTo>
                    <a:pt x="4086" y="13182"/>
                  </a:lnTo>
                  <a:lnTo>
                    <a:pt x="3917" y="13710"/>
                  </a:lnTo>
                  <a:lnTo>
                    <a:pt x="3842" y="13917"/>
                  </a:lnTo>
                  <a:lnTo>
                    <a:pt x="3766" y="14067"/>
                  </a:lnTo>
                  <a:lnTo>
                    <a:pt x="3710" y="14180"/>
                  </a:lnTo>
                  <a:lnTo>
                    <a:pt x="3653" y="14218"/>
                  </a:lnTo>
                  <a:lnTo>
                    <a:pt x="3653" y="14218"/>
                  </a:lnTo>
                  <a:lnTo>
                    <a:pt x="3352" y="14387"/>
                  </a:lnTo>
                  <a:lnTo>
                    <a:pt x="3070" y="14538"/>
                  </a:lnTo>
                  <a:lnTo>
                    <a:pt x="2806" y="14708"/>
                  </a:lnTo>
                  <a:lnTo>
                    <a:pt x="2561" y="14877"/>
                  </a:lnTo>
                  <a:lnTo>
                    <a:pt x="2335" y="15047"/>
                  </a:lnTo>
                  <a:lnTo>
                    <a:pt x="2109" y="15216"/>
                  </a:lnTo>
                  <a:lnTo>
                    <a:pt x="1921" y="15404"/>
                  </a:lnTo>
                  <a:lnTo>
                    <a:pt x="1751" y="15574"/>
                  </a:lnTo>
                  <a:lnTo>
                    <a:pt x="1582" y="15762"/>
                  </a:lnTo>
                  <a:lnTo>
                    <a:pt x="1431" y="15950"/>
                  </a:lnTo>
                  <a:lnTo>
                    <a:pt x="1299" y="16120"/>
                  </a:lnTo>
                  <a:lnTo>
                    <a:pt x="1168" y="16308"/>
                  </a:lnTo>
                  <a:lnTo>
                    <a:pt x="960" y="16704"/>
                  </a:lnTo>
                  <a:lnTo>
                    <a:pt x="791" y="17080"/>
                  </a:lnTo>
                  <a:lnTo>
                    <a:pt x="640" y="17457"/>
                  </a:lnTo>
                  <a:lnTo>
                    <a:pt x="546" y="17852"/>
                  </a:lnTo>
                  <a:lnTo>
                    <a:pt x="471" y="18229"/>
                  </a:lnTo>
                  <a:lnTo>
                    <a:pt x="396" y="18624"/>
                  </a:lnTo>
                  <a:lnTo>
                    <a:pt x="320" y="19378"/>
                  </a:lnTo>
                  <a:lnTo>
                    <a:pt x="264" y="20112"/>
                  </a:lnTo>
                  <a:lnTo>
                    <a:pt x="264" y="20112"/>
                  </a:lnTo>
                  <a:lnTo>
                    <a:pt x="94" y="21600"/>
                  </a:lnTo>
                  <a:lnTo>
                    <a:pt x="38" y="22504"/>
                  </a:lnTo>
                  <a:lnTo>
                    <a:pt x="19" y="22974"/>
                  </a:lnTo>
                  <a:lnTo>
                    <a:pt x="0" y="23445"/>
                  </a:lnTo>
                  <a:lnTo>
                    <a:pt x="0" y="23916"/>
                  </a:lnTo>
                  <a:lnTo>
                    <a:pt x="38" y="24387"/>
                  </a:lnTo>
                  <a:lnTo>
                    <a:pt x="75" y="24839"/>
                  </a:lnTo>
                  <a:lnTo>
                    <a:pt x="132" y="25272"/>
                  </a:lnTo>
                  <a:lnTo>
                    <a:pt x="226" y="25705"/>
                  </a:lnTo>
                  <a:lnTo>
                    <a:pt x="358" y="26100"/>
                  </a:lnTo>
                  <a:lnTo>
                    <a:pt x="509" y="26458"/>
                  </a:lnTo>
                  <a:lnTo>
                    <a:pt x="603" y="26628"/>
                  </a:lnTo>
                  <a:lnTo>
                    <a:pt x="697" y="26797"/>
                  </a:lnTo>
                  <a:lnTo>
                    <a:pt x="697" y="26797"/>
                  </a:lnTo>
                  <a:lnTo>
                    <a:pt x="659" y="26345"/>
                  </a:lnTo>
                  <a:lnTo>
                    <a:pt x="640" y="25874"/>
                  </a:lnTo>
                  <a:lnTo>
                    <a:pt x="640" y="25422"/>
                  </a:lnTo>
                  <a:lnTo>
                    <a:pt x="659" y="24970"/>
                  </a:lnTo>
                  <a:lnTo>
                    <a:pt x="716" y="24537"/>
                  </a:lnTo>
                  <a:lnTo>
                    <a:pt x="810" y="24123"/>
                  </a:lnTo>
                  <a:lnTo>
                    <a:pt x="866" y="23916"/>
                  </a:lnTo>
                  <a:lnTo>
                    <a:pt x="923" y="23746"/>
                  </a:lnTo>
                  <a:lnTo>
                    <a:pt x="998" y="23558"/>
                  </a:lnTo>
                  <a:lnTo>
                    <a:pt x="1092" y="23407"/>
                  </a:lnTo>
                  <a:lnTo>
                    <a:pt x="1092" y="23407"/>
                  </a:lnTo>
                  <a:lnTo>
                    <a:pt x="1186" y="23257"/>
                  </a:lnTo>
                  <a:lnTo>
                    <a:pt x="1281" y="23144"/>
                  </a:lnTo>
                  <a:lnTo>
                    <a:pt x="1356" y="23050"/>
                  </a:lnTo>
                  <a:lnTo>
                    <a:pt x="1450" y="22974"/>
                  </a:lnTo>
                  <a:lnTo>
                    <a:pt x="1525" y="22937"/>
                  </a:lnTo>
                  <a:lnTo>
                    <a:pt x="1601" y="22899"/>
                  </a:lnTo>
                  <a:lnTo>
                    <a:pt x="1676" y="22899"/>
                  </a:lnTo>
                  <a:lnTo>
                    <a:pt x="1751" y="22918"/>
                  </a:lnTo>
                  <a:lnTo>
                    <a:pt x="1808" y="22955"/>
                  </a:lnTo>
                  <a:lnTo>
                    <a:pt x="1883" y="23012"/>
                  </a:lnTo>
                  <a:lnTo>
                    <a:pt x="1940" y="23068"/>
                  </a:lnTo>
                  <a:lnTo>
                    <a:pt x="1996" y="23144"/>
                  </a:lnTo>
                  <a:lnTo>
                    <a:pt x="2109" y="23332"/>
                  </a:lnTo>
                  <a:lnTo>
                    <a:pt x="2203" y="23577"/>
                  </a:lnTo>
                  <a:lnTo>
                    <a:pt x="2279" y="23841"/>
                  </a:lnTo>
                  <a:lnTo>
                    <a:pt x="2354" y="24123"/>
                  </a:lnTo>
                  <a:lnTo>
                    <a:pt x="2448" y="24688"/>
                  </a:lnTo>
                  <a:lnTo>
                    <a:pt x="2523" y="25215"/>
                  </a:lnTo>
                  <a:lnTo>
                    <a:pt x="2561" y="25592"/>
                  </a:lnTo>
                  <a:lnTo>
                    <a:pt x="2561" y="25592"/>
                  </a:lnTo>
                  <a:lnTo>
                    <a:pt x="2618" y="26232"/>
                  </a:lnTo>
                  <a:lnTo>
                    <a:pt x="2655" y="26872"/>
                  </a:lnTo>
                  <a:lnTo>
                    <a:pt x="2693" y="28153"/>
                  </a:lnTo>
                  <a:lnTo>
                    <a:pt x="6666" y="30356"/>
                  </a:lnTo>
                  <a:lnTo>
                    <a:pt x="6666" y="30356"/>
                  </a:lnTo>
                  <a:lnTo>
                    <a:pt x="6629" y="29377"/>
                  </a:lnTo>
                  <a:lnTo>
                    <a:pt x="6610" y="28398"/>
                  </a:lnTo>
                  <a:lnTo>
                    <a:pt x="6610" y="27908"/>
                  </a:lnTo>
                  <a:lnTo>
                    <a:pt x="6629" y="27400"/>
                  </a:lnTo>
                  <a:lnTo>
                    <a:pt x="6666" y="26910"/>
                  </a:lnTo>
                  <a:lnTo>
                    <a:pt x="6723" y="26420"/>
                  </a:lnTo>
                  <a:lnTo>
                    <a:pt x="6723" y="26420"/>
                  </a:lnTo>
                  <a:lnTo>
                    <a:pt x="6760" y="26213"/>
                  </a:lnTo>
                  <a:lnTo>
                    <a:pt x="6836" y="26006"/>
                  </a:lnTo>
                  <a:lnTo>
                    <a:pt x="6911" y="25799"/>
                  </a:lnTo>
                  <a:lnTo>
                    <a:pt x="7005" y="25592"/>
                  </a:lnTo>
                  <a:lnTo>
                    <a:pt x="7118" y="25403"/>
                  </a:lnTo>
                  <a:lnTo>
                    <a:pt x="7250" y="25215"/>
                  </a:lnTo>
                  <a:lnTo>
                    <a:pt x="7382" y="25046"/>
                  </a:lnTo>
                  <a:lnTo>
                    <a:pt x="7514" y="24914"/>
                  </a:lnTo>
                  <a:lnTo>
                    <a:pt x="7664" y="24820"/>
                  </a:lnTo>
                  <a:lnTo>
                    <a:pt x="7796" y="24763"/>
                  </a:lnTo>
                  <a:lnTo>
                    <a:pt x="7871" y="24744"/>
                  </a:lnTo>
                  <a:lnTo>
                    <a:pt x="7947" y="24744"/>
                  </a:lnTo>
                  <a:lnTo>
                    <a:pt x="8022" y="24744"/>
                  </a:lnTo>
                  <a:lnTo>
                    <a:pt x="8097" y="24763"/>
                  </a:lnTo>
                  <a:lnTo>
                    <a:pt x="8154" y="24801"/>
                  </a:lnTo>
                  <a:lnTo>
                    <a:pt x="8229" y="24857"/>
                  </a:lnTo>
                  <a:lnTo>
                    <a:pt x="8286" y="24914"/>
                  </a:lnTo>
                  <a:lnTo>
                    <a:pt x="8361" y="24989"/>
                  </a:lnTo>
                  <a:lnTo>
                    <a:pt x="8474" y="25196"/>
                  </a:lnTo>
                  <a:lnTo>
                    <a:pt x="8587" y="25479"/>
                  </a:lnTo>
                  <a:lnTo>
                    <a:pt x="8587" y="25479"/>
                  </a:lnTo>
                  <a:lnTo>
                    <a:pt x="8719" y="25874"/>
                  </a:lnTo>
                  <a:lnTo>
                    <a:pt x="8794" y="26289"/>
                  </a:lnTo>
                  <a:lnTo>
                    <a:pt x="8869" y="26703"/>
                  </a:lnTo>
                  <a:lnTo>
                    <a:pt x="8907" y="27136"/>
                  </a:lnTo>
                  <a:lnTo>
                    <a:pt x="8945" y="27983"/>
                  </a:lnTo>
                  <a:lnTo>
                    <a:pt x="8964" y="28831"/>
                  </a:lnTo>
                  <a:lnTo>
                    <a:pt x="8964" y="28831"/>
                  </a:lnTo>
                  <a:lnTo>
                    <a:pt x="9001" y="29546"/>
                  </a:lnTo>
                  <a:lnTo>
                    <a:pt x="9058" y="30281"/>
                  </a:lnTo>
                  <a:lnTo>
                    <a:pt x="9171" y="31768"/>
                  </a:lnTo>
                  <a:lnTo>
                    <a:pt x="9528" y="31957"/>
                  </a:lnTo>
                  <a:lnTo>
                    <a:pt x="9623" y="32051"/>
                  </a:lnTo>
                  <a:lnTo>
                    <a:pt x="9623" y="32051"/>
                  </a:lnTo>
                  <a:lnTo>
                    <a:pt x="10206" y="32465"/>
                  </a:lnTo>
                  <a:lnTo>
                    <a:pt x="10545" y="32691"/>
                  </a:lnTo>
                  <a:lnTo>
                    <a:pt x="10903" y="32898"/>
                  </a:lnTo>
                  <a:lnTo>
                    <a:pt x="11261" y="33105"/>
                  </a:lnTo>
                  <a:lnTo>
                    <a:pt x="11619" y="33256"/>
                  </a:lnTo>
                  <a:lnTo>
                    <a:pt x="11976" y="33388"/>
                  </a:lnTo>
                  <a:lnTo>
                    <a:pt x="12146" y="33425"/>
                  </a:lnTo>
                  <a:lnTo>
                    <a:pt x="12315" y="33463"/>
                  </a:lnTo>
                  <a:lnTo>
                    <a:pt x="12315" y="33463"/>
                  </a:lnTo>
                  <a:lnTo>
                    <a:pt x="12504" y="33520"/>
                  </a:lnTo>
                  <a:lnTo>
                    <a:pt x="12692" y="33557"/>
                  </a:lnTo>
                  <a:lnTo>
                    <a:pt x="12880" y="33557"/>
                  </a:lnTo>
                  <a:lnTo>
                    <a:pt x="13069" y="33538"/>
                  </a:lnTo>
                  <a:lnTo>
                    <a:pt x="13257" y="33501"/>
                  </a:lnTo>
                  <a:lnTo>
                    <a:pt x="13426" y="33444"/>
                  </a:lnTo>
                  <a:lnTo>
                    <a:pt x="13615" y="33350"/>
                  </a:lnTo>
                  <a:lnTo>
                    <a:pt x="13803" y="33256"/>
                  </a:lnTo>
                  <a:lnTo>
                    <a:pt x="13803" y="33256"/>
                  </a:lnTo>
                  <a:lnTo>
                    <a:pt x="13935" y="33124"/>
                  </a:lnTo>
                  <a:lnTo>
                    <a:pt x="14048" y="32992"/>
                  </a:lnTo>
                  <a:lnTo>
                    <a:pt x="14123" y="32823"/>
                  </a:lnTo>
                  <a:lnTo>
                    <a:pt x="14199" y="32672"/>
                  </a:lnTo>
                  <a:lnTo>
                    <a:pt x="14255" y="32522"/>
                  </a:lnTo>
                  <a:lnTo>
                    <a:pt x="14330" y="32371"/>
                  </a:lnTo>
                  <a:lnTo>
                    <a:pt x="14406" y="32258"/>
                  </a:lnTo>
                  <a:lnTo>
                    <a:pt x="14500" y="32164"/>
                  </a:lnTo>
                  <a:lnTo>
                    <a:pt x="14500" y="32164"/>
                  </a:lnTo>
                  <a:lnTo>
                    <a:pt x="14707" y="32032"/>
                  </a:lnTo>
                  <a:lnTo>
                    <a:pt x="14971" y="31919"/>
                  </a:lnTo>
                  <a:lnTo>
                    <a:pt x="15272" y="31825"/>
                  </a:lnTo>
                  <a:lnTo>
                    <a:pt x="15592" y="31731"/>
                  </a:lnTo>
                  <a:lnTo>
                    <a:pt x="15931" y="31655"/>
                  </a:lnTo>
                  <a:lnTo>
                    <a:pt x="16289" y="31599"/>
                  </a:lnTo>
                  <a:lnTo>
                    <a:pt x="17023" y="31486"/>
                  </a:lnTo>
                  <a:lnTo>
                    <a:pt x="17023" y="22221"/>
                  </a:lnTo>
                  <a:lnTo>
                    <a:pt x="17023" y="22221"/>
                  </a:lnTo>
                  <a:lnTo>
                    <a:pt x="17042" y="21788"/>
                  </a:lnTo>
                  <a:lnTo>
                    <a:pt x="17042" y="21374"/>
                  </a:lnTo>
                  <a:lnTo>
                    <a:pt x="17023" y="20978"/>
                  </a:lnTo>
                  <a:lnTo>
                    <a:pt x="16985" y="20583"/>
                  </a:lnTo>
                  <a:lnTo>
                    <a:pt x="16948" y="20206"/>
                  </a:lnTo>
                  <a:lnTo>
                    <a:pt x="16910" y="19867"/>
                  </a:lnTo>
                  <a:lnTo>
                    <a:pt x="16854" y="19528"/>
                  </a:lnTo>
                  <a:lnTo>
                    <a:pt x="16778" y="19189"/>
                  </a:lnTo>
                  <a:lnTo>
                    <a:pt x="16628" y="18587"/>
                  </a:lnTo>
                  <a:lnTo>
                    <a:pt x="16439" y="18041"/>
                  </a:lnTo>
                  <a:lnTo>
                    <a:pt x="16232" y="17570"/>
                  </a:lnTo>
                  <a:lnTo>
                    <a:pt x="16025" y="17137"/>
                  </a:lnTo>
                  <a:lnTo>
                    <a:pt x="15799" y="16760"/>
                  </a:lnTo>
                  <a:lnTo>
                    <a:pt x="15592" y="16440"/>
                  </a:lnTo>
                  <a:lnTo>
                    <a:pt x="15404" y="16158"/>
                  </a:lnTo>
                  <a:lnTo>
                    <a:pt x="15215" y="15950"/>
                  </a:lnTo>
                  <a:lnTo>
                    <a:pt x="14952" y="15668"/>
                  </a:lnTo>
                  <a:lnTo>
                    <a:pt x="14858" y="1557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49"/>
            <p:cNvSpPr/>
            <p:nvPr/>
          </p:nvSpPr>
          <p:spPr>
            <a:xfrm>
              <a:off x="5636875" y="3801200"/>
              <a:ext cx="183625" cy="330975"/>
            </a:xfrm>
            <a:custGeom>
              <a:rect b="b" l="l" r="r" t="t"/>
              <a:pathLst>
                <a:path extrusionOk="0" h="13239" w="7345">
                  <a:moveTo>
                    <a:pt x="6459" y="0"/>
                  </a:moveTo>
                  <a:lnTo>
                    <a:pt x="5819" y="188"/>
                  </a:lnTo>
                  <a:lnTo>
                    <a:pt x="5216" y="377"/>
                  </a:lnTo>
                  <a:lnTo>
                    <a:pt x="4708" y="565"/>
                  </a:lnTo>
                  <a:lnTo>
                    <a:pt x="4256" y="753"/>
                  </a:lnTo>
                  <a:lnTo>
                    <a:pt x="3861" y="942"/>
                  </a:lnTo>
                  <a:lnTo>
                    <a:pt x="3710" y="1036"/>
                  </a:lnTo>
                  <a:lnTo>
                    <a:pt x="3559" y="1149"/>
                  </a:lnTo>
                  <a:lnTo>
                    <a:pt x="3446" y="1243"/>
                  </a:lnTo>
                  <a:lnTo>
                    <a:pt x="3352" y="1337"/>
                  </a:lnTo>
                  <a:lnTo>
                    <a:pt x="3277" y="1450"/>
                  </a:lnTo>
                  <a:lnTo>
                    <a:pt x="3202" y="1544"/>
                  </a:lnTo>
                  <a:lnTo>
                    <a:pt x="3032" y="1977"/>
                  </a:lnTo>
                  <a:lnTo>
                    <a:pt x="2844" y="2523"/>
                  </a:lnTo>
                  <a:lnTo>
                    <a:pt x="2655" y="3164"/>
                  </a:lnTo>
                  <a:lnTo>
                    <a:pt x="2429" y="3898"/>
                  </a:lnTo>
                  <a:lnTo>
                    <a:pt x="1996" y="5536"/>
                  </a:lnTo>
                  <a:lnTo>
                    <a:pt x="1544" y="7344"/>
                  </a:lnTo>
                  <a:lnTo>
                    <a:pt x="678" y="10809"/>
                  </a:lnTo>
                  <a:lnTo>
                    <a:pt x="302" y="12221"/>
                  </a:lnTo>
                  <a:lnTo>
                    <a:pt x="151" y="12786"/>
                  </a:lnTo>
                  <a:lnTo>
                    <a:pt x="0" y="13238"/>
                  </a:lnTo>
                  <a:lnTo>
                    <a:pt x="0" y="13238"/>
                  </a:lnTo>
                  <a:lnTo>
                    <a:pt x="7344" y="12786"/>
                  </a:lnTo>
                  <a:lnTo>
                    <a:pt x="7288" y="12617"/>
                  </a:lnTo>
                  <a:lnTo>
                    <a:pt x="7269" y="12485"/>
                  </a:lnTo>
                  <a:lnTo>
                    <a:pt x="7250" y="12391"/>
                  </a:lnTo>
                  <a:lnTo>
                    <a:pt x="6817" y="1224"/>
                  </a:lnTo>
                  <a:lnTo>
                    <a:pt x="6761" y="810"/>
                  </a:lnTo>
                  <a:lnTo>
                    <a:pt x="6685" y="471"/>
                  </a:lnTo>
                  <a:lnTo>
                    <a:pt x="6591" y="207"/>
                  </a:lnTo>
                  <a:lnTo>
                    <a:pt x="6459" y="0"/>
                  </a:lnTo>
                  <a:close/>
                </a:path>
              </a:pathLst>
            </a:custGeom>
            <a:solidFill>
              <a:srgbClr val="1021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49"/>
            <p:cNvSpPr/>
            <p:nvPr/>
          </p:nvSpPr>
          <p:spPr>
            <a:xfrm>
              <a:off x="5636875" y="3801200"/>
              <a:ext cx="183625" cy="330975"/>
            </a:xfrm>
            <a:custGeom>
              <a:rect b="b" l="l" r="r" t="t"/>
              <a:pathLst>
                <a:path extrusionOk="0" fill="none" h="13239" w="7345">
                  <a:moveTo>
                    <a:pt x="7250" y="12391"/>
                  </a:moveTo>
                  <a:lnTo>
                    <a:pt x="6817" y="1224"/>
                  </a:lnTo>
                  <a:lnTo>
                    <a:pt x="6817" y="1224"/>
                  </a:lnTo>
                  <a:lnTo>
                    <a:pt x="6761" y="810"/>
                  </a:lnTo>
                  <a:lnTo>
                    <a:pt x="6685" y="471"/>
                  </a:lnTo>
                  <a:lnTo>
                    <a:pt x="6591" y="207"/>
                  </a:lnTo>
                  <a:lnTo>
                    <a:pt x="6459" y="0"/>
                  </a:lnTo>
                  <a:lnTo>
                    <a:pt x="6459" y="0"/>
                  </a:lnTo>
                  <a:lnTo>
                    <a:pt x="5819" y="188"/>
                  </a:lnTo>
                  <a:lnTo>
                    <a:pt x="5216" y="377"/>
                  </a:lnTo>
                  <a:lnTo>
                    <a:pt x="4708" y="565"/>
                  </a:lnTo>
                  <a:lnTo>
                    <a:pt x="4256" y="753"/>
                  </a:lnTo>
                  <a:lnTo>
                    <a:pt x="3861" y="942"/>
                  </a:lnTo>
                  <a:lnTo>
                    <a:pt x="3710" y="1036"/>
                  </a:lnTo>
                  <a:lnTo>
                    <a:pt x="3559" y="1149"/>
                  </a:lnTo>
                  <a:lnTo>
                    <a:pt x="3446" y="1243"/>
                  </a:lnTo>
                  <a:lnTo>
                    <a:pt x="3352" y="1337"/>
                  </a:lnTo>
                  <a:lnTo>
                    <a:pt x="3277" y="1450"/>
                  </a:lnTo>
                  <a:lnTo>
                    <a:pt x="3202" y="1544"/>
                  </a:lnTo>
                  <a:lnTo>
                    <a:pt x="3202" y="1544"/>
                  </a:lnTo>
                  <a:lnTo>
                    <a:pt x="3032" y="1977"/>
                  </a:lnTo>
                  <a:lnTo>
                    <a:pt x="2844" y="2523"/>
                  </a:lnTo>
                  <a:lnTo>
                    <a:pt x="2655" y="3164"/>
                  </a:lnTo>
                  <a:lnTo>
                    <a:pt x="2429" y="3898"/>
                  </a:lnTo>
                  <a:lnTo>
                    <a:pt x="1996" y="5536"/>
                  </a:lnTo>
                  <a:lnTo>
                    <a:pt x="1544" y="7344"/>
                  </a:lnTo>
                  <a:lnTo>
                    <a:pt x="678" y="10809"/>
                  </a:lnTo>
                  <a:lnTo>
                    <a:pt x="302" y="12221"/>
                  </a:lnTo>
                  <a:lnTo>
                    <a:pt x="151" y="12786"/>
                  </a:lnTo>
                  <a:lnTo>
                    <a:pt x="0" y="13238"/>
                  </a:lnTo>
                  <a:lnTo>
                    <a:pt x="7344" y="12786"/>
                  </a:lnTo>
                  <a:lnTo>
                    <a:pt x="7344" y="12786"/>
                  </a:lnTo>
                  <a:lnTo>
                    <a:pt x="7288" y="12617"/>
                  </a:lnTo>
                  <a:lnTo>
                    <a:pt x="7269" y="12485"/>
                  </a:lnTo>
                  <a:lnTo>
                    <a:pt x="7250" y="12391"/>
                  </a:ln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49"/>
            <p:cNvSpPr/>
            <p:nvPr/>
          </p:nvSpPr>
          <p:spPr>
            <a:xfrm>
              <a:off x="5689125" y="3801200"/>
              <a:ext cx="83350" cy="328150"/>
            </a:xfrm>
            <a:custGeom>
              <a:rect b="b" l="l" r="r" t="t"/>
              <a:pathLst>
                <a:path extrusionOk="0" h="13126" w="3334">
                  <a:moveTo>
                    <a:pt x="3334" y="0"/>
                  </a:moveTo>
                  <a:lnTo>
                    <a:pt x="2806" y="264"/>
                  </a:lnTo>
                  <a:lnTo>
                    <a:pt x="1" y="13125"/>
                  </a:lnTo>
                  <a:lnTo>
                    <a:pt x="1" y="13125"/>
                  </a:lnTo>
                  <a:lnTo>
                    <a:pt x="980" y="13050"/>
                  </a:lnTo>
                  <a:lnTo>
                    <a:pt x="33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49"/>
            <p:cNvSpPr/>
            <p:nvPr/>
          </p:nvSpPr>
          <p:spPr>
            <a:xfrm>
              <a:off x="5623700" y="4124150"/>
              <a:ext cx="54625" cy="27325"/>
            </a:xfrm>
            <a:custGeom>
              <a:rect b="b" l="l" r="r" t="t"/>
              <a:pathLst>
                <a:path extrusionOk="0" h="1093" w="2185">
                  <a:moveTo>
                    <a:pt x="546" y="0"/>
                  </a:moveTo>
                  <a:lnTo>
                    <a:pt x="433" y="19"/>
                  </a:lnTo>
                  <a:lnTo>
                    <a:pt x="339" y="38"/>
                  </a:lnTo>
                  <a:lnTo>
                    <a:pt x="245" y="94"/>
                  </a:lnTo>
                  <a:lnTo>
                    <a:pt x="151" y="170"/>
                  </a:lnTo>
                  <a:lnTo>
                    <a:pt x="94" y="245"/>
                  </a:lnTo>
                  <a:lnTo>
                    <a:pt x="38" y="339"/>
                  </a:lnTo>
                  <a:lnTo>
                    <a:pt x="0" y="433"/>
                  </a:lnTo>
                  <a:lnTo>
                    <a:pt x="0" y="546"/>
                  </a:lnTo>
                  <a:lnTo>
                    <a:pt x="0" y="659"/>
                  </a:lnTo>
                  <a:lnTo>
                    <a:pt x="38" y="753"/>
                  </a:lnTo>
                  <a:lnTo>
                    <a:pt x="94" y="847"/>
                  </a:lnTo>
                  <a:lnTo>
                    <a:pt x="151" y="942"/>
                  </a:lnTo>
                  <a:lnTo>
                    <a:pt x="245" y="998"/>
                  </a:lnTo>
                  <a:lnTo>
                    <a:pt x="339" y="1055"/>
                  </a:lnTo>
                  <a:lnTo>
                    <a:pt x="433" y="1092"/>
                  </a:lnTo>
                  <a:lnTo>
                    <a:pt x="1751" y="1092"/>
                  </a:lnTo>
                  <a:lnTo>
                    <a:pt x="1864" y="1055"/>
                  </a:lnTo>
                  <a:lnTo>
                    <a:pt x="1940" y="998"/>
                  </a:lnTo>
                  <a:lnTo>
                    <a:pt x="2034" y="942"/>
                  </a:lnTo>
                  <a:lnTo>
                    <a:pt x="2090" y="847"/>
                  </a:lnTo>
                  <a:lnTo>
                    <a:pt x="2147" y="753"/>
                  </a:lnTo>
                  <a:lnTo>
                    <a:pt x="2184" y="659"/>
                  </a:lnTo>
                  <a:lnTo>
                    <a:pt x="2184" y="546"/>
                  </a:lnTo>
                  <a:lnTo>
                    <a:pt x="2184" y="433"/>
                  </a:lnTo>
                  <a:lnTo>
                    <a:pt x="2147" y="339"/>
                  </a:lnTo>
                  <a:lnTo>
                    <a:pt x="2090" y="245"/>
                  </a:lnTo>
                  <a:lnTo>
                    <a:pt x="2034" y="170"/>
                  </a:lnTo>
                  <a:lnTo>
                    <a:pt x="1940" y="94"/>
                  </a:lnTo>
                  <a:lnTo>
                    <a:pt x="1864" y="38"/>
                  </a:lnTo>
                  <a:lnTo>
                    <a:pt x="1751" y="19"/>
                  </a:lnTo>
                  <a:lnTo>
                    <a:pt x="1638" y="0"/>
                  </a:lnTo>
                  <a:close/>
                </a:path>
              </a:pathLst>
            </a:custGeom>
            <a:solidFill>
              <a:srgbClr val="2D24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49"/>
            <p:cNvSpPr/>
            <p:nvPr/>
          </p:nvSpPr>
          <p:spPr>
            <a:xfrm>
              <a:off x="5522950" y="4037525"/>
              <a:ext cx="134650" cy="103125"/>
            </a:xfrm>
            <a:custGeom>
              <a:rect b="b" l="l" r="r" t="t"/>
              <a:pathLst>
                <a:path extrusionOk="0" h="4125" w="5386">
                  <a:moveTo>
                    <a:pt x="961" y="0"/>
                  </a:moveTo>
                  <a:lnTo>
                    <a:pt x="772" y="19"/>
                  </a:lnTo>
                  <a:lnTo>
                    <a:pt x="584" y="75"/>
                  </a:lnTo>
                  <a:lnTo>
                    <a:pt x="415" y="170"/>
                  </a:lnTo>
                  <a:lnTo>
                    <a:pt x="283" y="283"/>
                  </a:lnTo>
                  <a:lnTo>
                    <a:pt x="170" y="433"/>
                  </a:lnTo>
                  <a:lnTo>
                    <a:pt x="76" y="584"/>
                  </a:lnTo>
                  <a:lnTo>
                    <a:pt x="19" y="772"/>
                  </a:lnTo>
                  <a:lnTo>
                    <a:pt x="0" y="961"/>
                  </a:lnTo>
                  <a:lnTo>
                    <a:pt x="19" y="1168"/>
                  </a:lnTo>
                  <a:lnTo>
                    <a:pt x="57" y="1375"/>
                  </a:lnTo>
                  <a:lnTo>
                    <a:pt x="113" y="1601"/>
                  </a:lnTo>
                  <a:lnTo>
                    <a:pt x="189" y="1827"/>
                  </a:lnTo>
                  <a:lnTo>
                    <a:pt x="339" y="2260"/>
                  </a:lnTo>
                  <a:lnTo>
                    <a:pt x="471" y="2655"/>
                  </a:lnTo>
                  <a:lnTo>
                    <a:pt x="584" y="3145"/>
                  </a:lnTo>
                  <a:lnTo>
                    <a:pt x="659" y="3390"/>
                  </a:lnTo>
                  <a:lnTo>
                    <a:pt x="772" y="3635"/>
                  </a:lnTo>
                  <a:lnTo>
                    <a:pt x="829" y="3729"/>
                  </a:lnTo>
                  <a:lnTo>
                    <a:pt x="885" y="3823"/>
                  </a:lnTo>
                  <a:lnTo>
                    <a:pt x="979" y="3917"/>
                  </a:lnTo>
                  <a:lnTo>
                    <a:pt x="1055" y="3973"/>
                  </a:lnTo>
                  <a:lnTo>
                    <a:pt x="1168" y="4049"/>
                  </a:lnTo>
                  <a:lnTo>
                    <a:pt x="1281" y="4086"/>
                  </a:lnTo>
                  <a:lnTo>
                    <a:pt x="1413" y="4105"/>
                  </a:lnTo>
                  <a:lnTo>
                    <a:pt x="1563" y="4124"/>
                  </a:lnTo>
                  <a:lnTo>
                    <a:pt x="4425" y="4124"/>
                  </a:lnTo>
                  <a:lnTo>
                    <a:pt x="4614" y="4105"/>
                  </a:lnTo>
                  <a:lnTo>
                    <a:pt x="4802" y="4049"/>
                  </a:lnTo>
                  <a:lnTo>
                    <a:pt x="4953" y="3955"/>
                  </a:lnTo>
                  <a:lnTo>
                    <a:pt x="5103" y="3842"/>
                  </a:lnTo>
                  <a:lnTo>
                    <a:pt x="5216" y="3710"/>
                  </a:lnTo>
                  <a:lnTo>
                    <a:pt x="5311" y="3540"/>
                  </a:lnTo>
                  <a:lnTo>
                    <a:pt x="5367" y="3352"/>
                  </a:lnTo>
                  <a:lnTo>
                    <a:pt x="5386" y="3164"/>
                  </a:lnTo>
                  <a:lnTo>
                    <a:pt x="5386" y="961"/>
                  </a:lnTo>
                  <a:lnTo>
                    <a:pt x="5367" y="772"/>
                  </a:lnTo>
                  <a:lnTo>
                    <a:pt x="5311" y="584"/>
                  </a:lnTo>
                  <a:lnTo>
                    <a:pt x="5216" y="433"/>
                  </a:lnTo>
                  <a:lnTo>
                    <a:pt x="5103" y="283"/>
                  </a:lnTo>
                  <a:lnTo>
                    <a:pt x="4953" y="170"/>
                  </a:lnTo>
                  <a:lnTo>
                    <a:pt x="4802" y="75"/>
                  </a:lnTo>
                  <a:lnTo>
                    <a:pt x="4614" y="19"/>
                  </a:lnTo>
                  <a:lnTo>
                    <a:pt x="44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49"/>
            <p:cNvSpPr/>
            <p:nvPr/>
          </p:nvSpPr>
          <p:spPr>
            <a:xfrm>
              <a:off x="5555425" y="4044575"/>
              <a:ext cx="95600" cy="89475"/>
            </a:xfrm>
            <a:custGeom>
              <a:rect b="b" l="l" r="r" t="t"/>
              <a:pathLst>
                <a:path extrusionOk="0" h="3579" w="3824">
                  <a:moveTo>
                    <a:pt x="678" y="1"/>
                  </a:moveTo>
                  <a:lnTo>
                    <a:pt x="528" y="19"/>
                  </a:lnTo>
                  <a:lnTo>
                    <a:pt x="415" y="57"/>
                  </a:lnTo>
                  <a:lnTo>
                    <a:pt x="283" y="132"/>
                  </a:lnTo>
                  <a:lnTo>
                    <a:pt x="189" y="245"/>
                  </a:lnTo>
                  <a:lnTo>
                    <a:pt x="114" y="358"/>
                  </a:lnTo>
                  <a:lnTo>
                    <a:pt x="38" y="509"/>
                  </a:lnTo>
                  <a:lnTo>
                    <a:pt x="1" y="660"/>
                  </a:lnTo>
                  <a:lnTo>
                    <a:pt x="1" y="829"/>
                  </a:lnTo>
                  <a:lnTo>
                    <a:pt x="1" y="999"/>
                  </a:lnTo>
                  <a:lnTo>
                    <a:pt x="38" y="1187"/>
                  </a:lnTo>
                  <a:lnTo>
                    <a:pt x="114" y="1564"/>
                  </a:lnTo>
                  <a:lnTo>
                    <a:pt x="227" y="1940"/>
                  </a:lnTo>
                  <a:lnTo>
                    <a:pt x="321" y="2298"/>
                  </a:lnTo>
                  <a:lnTo>
                    <a:pt x="415" y="2731"/>
                  </a:lnTo>
                  <a:lnTo>
                    <a:pt x="471" y="2938"/>
                  </a:lnTo>
                  <a:lnTo>
                    <a:pt x="528" y="3145"/>
                  </a:lnTo>
                  <a:lnTo>
                    <a:pt x="622" y="3315"/>
                  </a:lnTo>
                  <a:lnTo>
                    <a:pt x="678" y="3390"/>
                  </a:lnTo>
                  <a:lnTo>
                    <a:pt x="754" y="3447"/>
                  </a:lnTo>
                  <a:lnTo>
                    <a:pt x="829" y="3503"/>
                  </a:lnTo>
                  <a:lnTo>
                    <a:pt x="904" y="3541"/>
                  </a:lnTo>
                  <a:lnTo>
                    <a:pt x="999" y="3560"/>
                  </a:lnTo>
                  <a:lnTo>
                    <a:pt x="1093" y="3578"/>
                  </a:lnTo>
                  <a:lnTo>
                    <a:pt x="3145" y="3578"/>
                  </a:lnTo>
                  <a:lnTo>
                    <a:pt x="3277" y="3560"/>
                  </a:lnTo>
                  <a:lnTo>
                    <a:pt x="3409" y="3503"/>
                  </a:lnTo>
                  <a:lnTo>
                    <a:pt x="3522" y="3428"/>
                  </a:lnTo>
                  <a:lnTo>
                    <a:pt x="3616" y="3334"/>
                  </a:lnTo>
                  <a:lnTo>
                    <a:pt x="3710" y="3202"/>
                  </a:lnTo>
                  <a:lnTo>
                    <a:pt x="3767" y="3070"/>
                  </a:lnTo>
                  <a:lnTo>
                    <a:pt x="3804" y="2901"/>
                  </a:lnTo>
                  <a:lnTo>
                    <a:pt x="3823" y="2731"/>
                  </a:lnTo>
                  <a:lnTo>
                    <a:pt x="3823" y="829"/>
                  </a:lnTo>
                  <a:lnTo>
                    <a:pt x="3804" y="660"/>
                  </a:lnTo>
                  <a:lnTo>
                    <a:pt x="3767" y="509"/>
                  </a:lnTo>
                  <a:lnTo>
                    <a:pt x="3710" y="358"/>
                  </a:lnTo>
                  <a:lnTo>
                    <a:pt x="3616" y="245"/>
                  </a:lnTo>
                  <a:lnTo>
                    <a:pt x="3522" y="132"/>
                  </a:lnTo>
                  <a:lnTo>
                    <a:pt x="3409" y="57"/>
                  </a:lnTo>
                  <a:lnTo>
                    <a:pt x="3277" y="19"/>
                  </a:lnTo>
                  <a:lnTo>
                    <a:pt x="31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49"/>
            <p:cNvSpPr/>
            <p:nvPr/>
          </p:nvSpPr>
          <p:spPr>
            <a:xfrm>
              <a:off x="5912750" y="4187225"/>
              <a:ext cx="1256500" cy="404875"/>
            </a:xfrm>
            <a:custGeom>
              <a:rect b="b" l="l" r="r" t="t"/>
              <a:pathLst>
                <a:path extrusionOk="0" h="16195" w="50260">
                  <a:moveTo>
                    <a:pt x="20394" y="0"/>
                  </a:moveTo>
                  <a:lnTo>
                    <a:pt x="16703" y="38"/>
                  </a:lnTo>
                  <a:lnTo>
                    <a:pt x="12880" y="76"/>
                  </a:lnTo>
                  <a:lnTo>
                    <a:pt x="8794" y="151"/>
                  </a:lnTo>
                  <a:lnTo>
                    <a:pt x="4312" y="264"/>
                  </a:lnTo>
                  <a:lnTo>
                    <a:pt x="2316" y="302"/>
                  </a:lnTo>
                  <a:lnTo>
                    <a:pt x="320" y="358"/>
                  </a:lnTo>
                  <a:lnTo>
                    <a:pt x="0" y="377"/>
                  </a:lnTo>
                  <a:lnTo>
                    <a:pt x="245" y="791"/>
                  </a:lnTo>
                  <a:lnTo>
                    <a:pt x="509" y="1281"/>
                  </a:lnTo>
                  <a:lnTo>
                    <a:pt x="622" y="1563"/>
                  </a:lnTo>
                  <a:lnTo>
                    <a:pt x="753" y="1865"/>
                  </a:lnTo>
                  <a:lnTo>
                    <a:pt x="866" y="2185"/>
                  </a:lnTo>
                  <a:lnTo>
                    <a:pt x="961" y="2524"/>
                  </a:lnTo>
                  <a:lnTo>
                    <a:pt x="1055" y="2881"/>
                  </a:lnTo>
                  <a:lnTo>
                    <a:pt x="1149" y="3277"/>
                  </a:lnTo>
                  <a:lnTo>
                    <a:pt x="1224" y="3672"/>
                  </a:lnTo>
                  <a:lnTo>
                    <a:pt x="1281" y="4105"/>
                  </a:lnTo>
                  <a:lnTo>
                    <a:pt x="1318" y="4557"/>
                  </a:lnTo>
                  <a:lnTo>
                    <a:pt x="1337" y="5028"/>
                  </a:lnTo>
                  <a:lnTo>
                    <a:pt x="1356" y="5518"/>
                  </a:lnTo>
                  <a:lnTo>
                    <a:pt x="1337" y="6045"/>
                  </a:lnTo>
                  <a:lnTo>
                    <a:pt x="1337" y="15310"/>
                  </a:lnTo>
                  <a:lnTo>
                    <a:pt x="2203" y="15197"/>
                  </a:lnTo>
                  <a:lnTo>
                    <a:pt x="2580" y="15140"/>
                  </a:lnTo>
                  <a:lnTo>
                    <a:pt x="2900" y="15084"/>
                  </a:lnTo>
                  <a:lnTo>
                    <a:pt x="3465" y="14990"/>
                  </a:lnTo>
                  <a:lnTo>
                    <a:pt x="4011" y="14896"/>
                  </a:lnTo>
                  <a:lnTo>
                    <a:pt x="4557" y="14839"/>
                  </a:lnTo>
                  <a:lnTo>
                    <a:pt x="5103" y="14783"/>
                  </a:lnTo>
                  <a:lnTo>
                    <a:pt x="5631" y="14745"/>
                  </a:lnTo>
                  <a:lnTo>
                    <a:pt x="6177" y="14707"/>
                  </a:lnTo>
                  <a:lnTo>
                    <a:pt x="7288" y="14688"/>
                  </a:lnTo>
                  <a:lnTo>
                    <a:pt x="8549" y="14707"/>
                  </a:lnTo>
                  <a:lnTo>
                    <a:pt x="9679" y="14745"/>
                  </a:lnTo>
                  <a:lnTo>
                    <a:pt x="10696" y="14801"/>
                  </a:lnTo>
                  <a:lnTo>
                    <a:pt x="11638" y="14896"/>
                  </a:lnTo>
                  <a:lnTo>
                    <a:pt x="12485" y="14990"/>
                  </a:lnTo>
                  <a:lnTo>
                    <a:pt x="13295" y="15103"/>
                  </a:lnTo>
                  <a:lnTo>
                    <a:pt x="14820" y="15366"/>
                  </a:lnTo>
                  <a:lnTo>
                    <a:pt x="16326" y="15630"/>
                  </a:lnTo>
                  <a:lnTo>
                    <a:pt x="17136" y="15743"/>
                  </a:lnTo>
                  <a:lnTo>
                    <a:pt x="18002" y="15875"/>
                  </a:lnTo>
                  <a:lnTo>
                    <a:pt x="18925" y="15969"/>
                  </a:lnTo>
                  <a:lnTo>
                    <a:pt x="19942" y="16063"/>
                  </a:lnTo>
                  <a:lnTo>
                    <a:pt x="21072" y="16138"/>
                  </a:lnTo>
                  <a:lnTo>
                    <a:pt x="22334" y="16176"/>
                  </a:lnTo>
                  <a:lnTo>
                    <a:pt x="24085" y="16195"/>
                  </a:lnTo>
                  <a:lnTo>
                    <a:pt x="25836" y="16176"/>
                  </a:lnTo>
                  <a:lnTo>
                    <a:pt x="27568" y="16120"/>
                  </a:lnTo>
                  <a:lnTo>
                    <a:pt x="29301" y="16025"/>
                  </a:lnTo>
                  <a:lnTo>
                    <a:pt x="31052" y="15894"/>
                  </a:lnTo>
                  <a:lnTo>
                    <a:pt x="32785" y="15743"/>
                  </a:lnTo>
                  <a:lnTo>
                    <a:pt x="34536" y="15536"/>
                  </a:lnTo>
                  <a:lnTo>
                    <a:pt x="36287" y="15291"/>
                  </a:lnTo>
                  <a:lnTo>
                    <a:pt x="37511" y="15046"/>
                  </a:lnTo>
                  <a:lnTo>
                    <a:pt x="38754" y="14801"/>
                  </a:lnTo>
                  <a:lnTo>
                    <a:pt x="41221" y="14312"/>
                  </a:lnTo>
                  <a:lnTo>
                    <a:pt x="42464" y="14048"/>
                  </a:lnTo>
                  <a:lnTo>
                    <a:pt x="43725" y="13822"/>
                  </a:lnTo>
                  <a:lnTo>
                    <a:pt x="44987" y="13596"/>
                  </a:lnTo>
                  <a:lnTo>
                    <a:pt x="46249" y="13389"/>
                  </a:lnTo>
                  <a:lnTo>
                    <a:pt x="47096" y="13333"/>
                  </a:lnTo>
                  <a:lnTo>
                    <a:pt x="47586" y="13276"/>
                  </a:lnTo>
                  <a:lnTo>
                    <a:pt x="48056" y="13220"/>
                  </a:lnTo>
                  <a:lnTo>
                    <a:pt x="48546" y="13125"/>
                  </a:lnTo>
                  <a:lnTo>
                    <a:pt x="48772" y="13069"/>
                  </a:lnTo>
                  <a:lnTo>
                    <a:pt x="48998" y="12994"/>
                  </a:lnTo>
                  <a:lnTo>
                    <a:pt x="49205" y="12918"/>
                  </a:lnTo>
                  <a:lnTo>
                    <a:pt x="49393" y="12824"/>
                  </a:lnTo>
                  <a:lnTo>
                    <a:pt x="49582" y="12711"/>
                  </a:lnTo>
                  <a:lnTo>
                    <a:pt x="49732" y="12598"/>
                  </a:lnTo>
                  <a:lnTo>
                    <a:pt x="49845" y="12466"/>
                  </a:lnTo>
                  <a:lnTo>
                    <a:pt x="49958" y="12316"/>
                  </a:lnTo>
                  <a:lnTo>
                    <a:pt x="50034" y="12146"/>
                  </a:lnTo>
                  <a:lnTo>
                    <a:pt x="50090" y="11977"/>
                  </a:lnTo>
                  <a:lnTo>
                    <a:pt x="50128" y="11788"/>
                  </a:lnTo>
                  <a:lnTo>
                    <a:pt x="50165" y="11619"/>
                  </a:lnTo>
                  <a:lnTo>
                    <a:pt x="50203" y="11224"/>
                  </a:lnTo>
                  <a:lnTo>
                    <a:pt x="50184" y="10828"/>
                  </a:lnTo>
                  <a:lnTo>
                    <a:pt x="50165" y="10433"/>
                  </a:lnTo>
                  <a:lnTo>
                    <a:pt x="50147" y="10056"/>
                  </a:lnTo>
                  <a:lnTo>
                    <a:pt x="50128" y="9698"/>
                  </a:lnTo>
                  <a:lnTo>
                    <a:pt x="50147" y="8926"/>
                  </a:lnTo>
                  <a:lnTo>
                    <a:pt x="50165" y="8135"/>
                  </a:lnTo>
                  <a:lnTo>
                    <a:pt x="50222" y="6572"/>
                  </a:lnTo>
                  <a:lnTo>
                    <a:pt x="50241" y="5800"/>
                  </a:lnTo>
                  <a:lnTo>
                    <a:pt x="50260" y="5047"/>
                  </a:lnTo>
                  <a:lnTo>
                    <a:pt x="50260" y="4275"/>
                  </a:lnTo>
                  <a:lnTo>
                    <a:pt x="50241" y="3522"/>
                  </a:lnTo>
                  <a:lnTo>
                    <a:pt x="50184" y="2957"/>
                  </a:lnTo>
                  <a:lnTo>
                    <a:pt x="50109" y="2448"/>
                  </a:lnTo>
                  <a:lnTo>
                    <a:pt x="50015" y="2015"/>
                  </a:lnTo>
                  <a:lnTo>
                    <a:pt x="49883" y="1620"/>
                  </a:lnTo>
                  <a:lnTo>
                    <a:pt x="49808" y="1432"/>
                  </a:lnTo>
                  <a:lnTo>
                    <a:pt x="49732" y="1262"/>
                  </a:lnTo>
                  <a:lnTo>
                    <a:pt x="49638" y="1111"/>
                  </a:lnTo>
                  <a:lnTo>
                    <a:pt x="49544" y="961"/>
                  </a:lnTo>
                  <a:lnTo>
                    <a:pt x="49431" y="829"/>
                  </a:lnTo>
                  <a:lnTo>
                    <a:pt x="49318" y="697"/>
                  </a:lnTo>
                  <a:lnTo>
                    <a:pt x="49186" y="584"/>
                  </a:lnTo>
                  <a:lnTo>
                    <a:pt x="49054" y="471"/>
                  </a:lnTo>
                  <a:lnTo>
                    <a:pt x="48433" y="415"/>
                  </a:lnTo>
                  <a:lnTo>
                    <a:pt x="47717" y="358"/>
                  </a:lnTo>
                  <a:lnTo>
                    <a:pt x="46098" y="283"/>
                  </a:lnTo>
                  <a:lnTo>
                    <a:pt x="44290" y="208"/>
                  </a:lnTo>
                  <a:lnTo>
                    <a:pt x="42407" y="151"/>
                  </a:lnTo>
                  <a:lnTo>
                    <a:pt x="38923" y="76"/>
                  </a:lnTo>
                  <a:lnTo>
                    <a:pt x="36532" y="38"/>
                  </a:lnTo>
                  <a:lnTo>
                    <a:pt x="27926"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49"/>
            <p:cNvSpPr/>
            <p:nvPr/>
          </p:nvSpPr>
          <p:spPr>
            <a:xfrm>
              <a:off x="5965475" y="4346350"/>
              <a:ext cx="208100" cy="102175"/>
            </a:xfrm>
            <a:custGeom>
              <a:rect b="b" l="l" r="r" t="t"/>
              <a:pathLst>
                <a:path extrusionOk="0" h="4087" w="8324">
                  <a:moveTo>
                    <a:pt x="603" y="0"/>
                  </a:moveTo>
                  <a:lnTo>
                    <a:pt x="471" y="19"/>
                  </a:lnTo>
                  <a:lnTo>
                    <a:pt x="358" y="57"/>
                  </a:lnTo>
                  <a:lnTo>
                    <a:pt x="264" y="113"/>
                  </a:lnTo>
                  <a:lnTo>
                    <a:pt x="170" y="189"/>
                  </a:lnTo>
                  <a:lnTo>
                    <a:pt x="94" y="264"/>
                  </a:lnTo>
                  <a:lnTo>
                    <a:pt x="38" y="377"/>
                  </a:lnTo>
                  <a:lnTo>
                    <a:pt x="19" y="490"/>
                  </a:lnTo>
                  <a:lnTo>
                    <a:pt x="0" y="603"/>
                  </a:lnTo>
                  <a:lnTo>
                    <a:pt x="0" y="3484"/>
                  </a:lnTo>
                  <a:lnTo>
                    <a:pt x="19" y="3616"/>
                  </a:lnTo>
                  <a:lnTo>
                    <a:pt x="38" y="3729"/>
                  </a:lnTo>
                  <a:lnTo>
                    <a:pt x="94" y="3823"/>
                  </a:lnTo>
                  <a:lnTo>
                    <a:pt x="170" y="3917"/>
                  </a:lnTo>
                  <a:lnTo>
                    <a:pt x="264" y="3992"/>
                  </a:lnTo>
                  <a:lnTo>
                    <a:pt x="358" y="4049"/>
                  </a:lnTo>
                  <a:lnTo>
                    <a:pt x="471" y="4087"/>
                  </a:lnTo>
                  <a:lnTo>
                    <a:pt x="7834" y="4087"/>
                  </a:lnTo>
                  <a:lnTo>
                    <a:pt x="7947" y="4049"/>
                  </a:lnTo>
                  <a:lnTo>
                    <a:pt x="8060" y="3992"/>
                  </a:lnTo>
                  <a:lnTo>
                    <a:pt x="8135" y="3917"/>
                  </a:lnTo>
                  <a:lnTo>
                    <a:pt x="8210" y="3823"/>
                  </a:lnTo>
                  <a:lnTo>
                    <a:pt x="8267" y="3729"/>
                  </a:lnTo>
                  <a:lnTo>
                    <a:pt x="8305" y="3616"/>
                  </a:lnTo>
                  <a:lnTo>
                    <a:pt x="8323" y="3484"/>
                  </a:lnTo>
                  <a:lnTo>
                    <a:pt x="8323" y="603"/>
                  </a:lnTo>
                  <a:lnTo>
                    <a:pt x="8305" y="490"/>
                  </a:lnTo>
                  <a:lnTo>
                    <a:pt x="8267" y="377"/>
                  </a:lnTo>
                  <a:lnTo>
                    <a:pt x="8210" y="264"/>
                  </a:lnTo>
                  <a:lnTo>
                    <a:pt x="8135" y="189"/>
                  </a:lnTo>
                  <a:lnTo>
                    <a:pt x="8060" y="113"/>
                  </a:lnTo>
                  <a:lnTo>
                    <a:pt x="7947" y="57"/>
                  </a:lnTo>
                  <a:lnTo>
                    <a:pt x="7834" y="19"/>
                  </a:lnTo>
                  <a:lnTo>
                    <a:pt x="77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49"/>
            <p:cNvSpPr/>
            <p:nvPr/>
          </p:nvSpPr>
          <p:spPr>
            <a:xfrm>
              <a:off x="6193325" y="4401900"/>
              <a:ext cx="82400" cy="46625"/>
            </a:xfrm>
            <a:custGeom>
              <a:rect b="b" l="l" r="r" t="t"/>
              <a:pathLst>
                <a:path extrusionOk="0" h="1865" w="3296">
                  <a:moveTo>
                    <a:pt x="471" y="0"/>
                  </a:moveTo>
                  <a:lnTo>
                    <a:pt x="358" y="38"/>
                  </a:lnTo>
                  <a:lnTo>
                    <a:pt x="264" y="94"/>
                  </a:lnTo>
                  <a:lnTo>
                    <a:pt x="170" y="170"/>
                  </a:lnTo>
                  <a:lnTo>
                    <a:pt x="94" y="264"/>
                  </a:lnTo>
                  <a:lnTo>
                    <a:pt x="57" y="358"/>
                  </a:lnTo>
                  <a:lnTo>
                    <a:pt x="19" y="471"/>
                  </a:lnTo>
                  <a:lnTo>
                    <a:pt x="0" y="584"/>
                  </a:lnTo>
                  <a:lnTo>
                    <a:pt x="0" y="1262"/>
                  </a:lnTo>
                  <a:lnTo>
                    <a:pt x="19" y="1394"/>
                  </a:lnTo>
                  <a:lnTo>
                    <a:pt x="57" y="1507"/>
                  </a:lnTo>
                  <a:lnTo>
                    <a:pt x="94" y="1601"/>
                  </a:lnTo>
                  <a:lnTo>
                    <a:pt x="170" y="1695"/>
                  </a:lnTo>
                  <a:lnTo>
                    <a:pt x="264" y="1770"/>
                  </a:lnTo>
                  <a:lnTo>
                    <a:pt x="358" y="1827"/>
                  </a:lnTo>
                  <a:lnTo>
                    <a:pt x="471" y="1865"/>
                  </a:lnTo>
                  <a:lnTo>
                    <a:pt x="2806" y="1865"/>
                  </a:lnTo>
                  <a:lnTo>
                    <a:pt x="2919" y="1827"/>
                  </a:lnTo>
                  <a:lnTo>
                    <a:pt x="3032" y="1770"/>
                  </a:lnTo>
                  <a:lnTo>
                    <a:pt x="3107" y="1695"/>
                  </a:lnTo>
                  <a:lnTo>
                    <a:pt x="3183" y="1601"/>
                  </a:lnTo>
                  <a:lnTo>
                    <a:pt x="3239" y="1507"/>
                  </a:lnTo>
                  <a:lnTo>
                    <a:pt x="3277" y="1394"/>
                  </a:lnTo>
                  <a:lnTo>
                    <a:pt x="3296" y="1262"/>
                  </a:lnTo>
                  <a:lnTo>
                    <a:pt x="3296" y="584"/>
                  </a:lnTo>
                  <a:lnTo>
                    <a:pt x="3277" y="471"/>
                  </a:lnTo>
                  <a:lnTo>
                    <a:pt x="3239" y="358"/>
                  </a:lnTo>
                  <a:lnTo>
                    <a:pt x="3183" y="264"/>
                  </a:lnTo>
                  <a:lnTo>
                    <a:pt x="3107" y="170"/>
                  </a:lnTo>
                  <a:lnTo>
                    <a:pt x="3032" y="94"/>
                  </a:lnTo>
                  <a:lnTo>
                    <a:pt x="2919" y="38"/>
                  </a:lnTo>
                  <a:lnTo>
                    <a:pt x="28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49"/>
            <p:cNvSpPr/>
            <p:nvPr/>
          </p:nvSpPr>
          <p:spPr>
            <a:xfrm>
              <a:off x="6934325" y="4346350"/>
              <a:ext cx="208100" cy="102175"/>
            </a:xfrm>
            <a:custGeom>
              <a:rect b="b" l="l" r="r" t="t"/>
              <a:pathLst>
                <a:path extrusionOk="0" h="4087" w="8324">
                  <a:moveTo>
                    <a:pt x="603" y="0"/>
                  </a:moveTo>
                  <a:lnTo>
                    <a:pt x="471" y="19"/>
                  </a:lnTo>
                  <a:lnTo>
                    <a:pt x="377" y="57"/>
                  </a:lnTo>
                  <a:lnTo>
                    <a:pt x="264" y="113"/>
                  </a:lnTo>
                  <a:lnTo>
                    <a:pt x="170" y="189"/>
                  </a:lnTo>
                  <a:lnTo>
                    <a:pt x="113" y="264"/>
                  </a:lnTo>
                  <a:lnTo>
                    <a:pt x="57" y="377"/>
                  </a:lnTo>
                  <a:lnTo>
                    <a:pt x="19" y="490"/>
                  </a:lnTo>
                  <a:lnTo>
                    <a:pt x="0" y="603"/>
                  </a:lnTo>
                  <a:lnTo>
                    <a:pt x="0" y="3484"/>
                  </a:lnTo>
                  <a:lnTo>
                    <a:pt x="19" y="3616"/>
                  </a:lnTo>
                  <a:lnTo>
                    <a:pt x="57" y="3729"/>
                  </a:lnTo>
                  <a:lnTo>
                    <a:pt x="113" y="3823"/>
                  </a:lnTo>
                  <a:lnTo>
                    <a:pt x="170" y="3917"/>
                  </a:lnTo>
                  <a:lnTo>
                    <a:pt x="264" y="3992"/>
                  </a:lnTo>
                  <a:lnTo>
                    <a:pt x="377" y="4049"/>
                  </a:lnTo>
                  <a:lnTo>
                    <a:pt x="471" y="4087"/>
                  </a:lnTo>
                  <a:lnTo>
                    <a:pt x="7853" y="4087"/>
                  </a:lnTo>
                  <a:lnTo>
                    <a:pt x="7965" y="4049"/>
                  </a:lnTo>
                  <a:lnTo>
                    <a:pt x="8060" y="3992"/>
                  </a:lnTo>
                  <a:lnTo>
                    <a:pt x="8154" y="3917"/>
                  </a:lnTo>
                  <a:lnTo>
                    <a:pt x="8229" y="3823"/>
                  </a:lnTo>
                  <a:lnTo>
                    <a:pt x="8267" y="3729"/>
                  </a:lnTo>
                  <a:lnTo>
                    <a:pt x="8304" y="3616"/>
                  </a:lnTo>
                  <a:lnTo>
                    <a:pt x="8323" y="3484"/>
                  </a:lnTo>
                  <a:lnTo>
                    <a:pt x="8323" y="603"/>
                  </a:lnTo>
                  <a:lnTo>
                    <a:pt x="8304" y="490"/>
                  </a:lnTo>
                  <a:lnTo>
                    <a:pt x="8267" y="377"/>
                  </a:lnTo>
                  <a:lnTo>
                    <a:pt x="8229" y="264"/>
                  </a:lnTo>
                  <a:lnTo>
                    <a:pt x="8154" y="189"/>
                  </a:lnTo>
                  <a:lnTo>
                    <a:pt x="8060" y="113"/>
                  </a:lnTo>
                  <a:lnTo>
                    <a:pt x="7965" y="57"/>
                  </a:lnTo>
                  <a:lnTo>
                    <a:pt x="7853" y="19"/>
                  </a:lnTo>
                  <a:lnTo>
                    <a:pt x="77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49"/>
            <p:cNvSpPr/>
            <p:nvPr/>
          </p:nvSpPr>
          <p:spPr>
            <a:xfrm>
              <a:off x="6832150" y="4401900"/>
              <a:ext cx="82425" cy="46625"/>
            </a:xfrm>
            <a:custGeom>
              <a:rect b="b" l="l" r="r" t="t"/>
              <a:pathLst>
                <a:path extrusionOk="0" h="1865" w="3297">
                  <a:moveTo>
                    <a:pt x="490" y="0"/>
                  </a:moveTo>
                  <a:lnTo>
                    <a:pt x="377" y="38"/>
                  </a:lnTo>
                  <a:lnTo>
                    <a:pt x="264" y="94"/>
                  </a:lnTo>
                  <a:lnTo>
                    <a:pt x="189" y="170"/>
                  </a:lnTo>
                  <a:lnTo>
                    <a:pt x="114" y="264"/>
                  </a:lnTo>
                  <a:lnTo>
                    <a:pt x="57" y="358"/>
                  </a:lnTo>
                  <a:lnTo>
                    <a:pt x="20" y="471"/>
                  </a:lnTo>
                  <a:lnTo>
                    <a:pt x="1" y="584"/>
                  </a:lnTo>
                  <a:lnTo>
                    <a:pt x="1" y="1262"/>
                  </a:lnTo>
                  <a:lnTo>
                    <a:pt x="20" y="1394"/>
                  </a:lnTo>
                  <a:lnTo>
                    <a:pt x="57" y="1507"/>
                  </a:lnTo>
                  <a:lnTo>
                    <a:pt x="114" y="1601"/>
                  </a:lnTo>
                  <a:lnTo>
                    <a:pt x="189" y="1695"/>
                  </a:lnTo>
                  <a:lnTo>
                    <a:pt x="264" y="1770"/>
                  </a:lnTo>
                  <a:lnTo>
                    <a:pt x="377" y="1827"/>
                  </a:lnTo>
                  <a:lnTo>
                    <a:pt x="490" y="1865"/>
                  </a:lnTo>
                  <a:lnTo>
                    <a:pt x="2807" y="1865"/>
                  </a:lnTo>
                  <a:lnTo>
                    <a:pt x="2920" y="1827"/>
                  </a:lnTo>
                  <a:lnTo>
                    <a:pt x="3033" y="1770"/>
                  </a:lnTo>
                  <a:lnTo>
                    <a:pt x="3127" y="1695"/>
                  </a:lnTo>
                  <a:lnTo>
                    <a:pt x="3183" y="1601"/>
                  </a:lnTo>
                  <a:lnTo>
                    <a:pt x="3240" y="1507"/>
                  </a:lnTo>
                  <a:lnTo>
                    <a:pt x="3277" y="1394"/>
                  </a:lnTo>
                  <a:lnTo>
                    <a:pt x="3296" y="1262"/>
                  </a:lnTo>
                  <a:lnTo>
                    <a:pt x="3296" y="584"/>
                  </a:lnTo>
                  <a:lnTo>
                    <a:pt x="3277" y="471"/>
                  </a:lnTo>
                  <a:lnTo>
                    <a:pt x="3240" y="358"/>
                  </a:lnTo>
                  <a:lnTo>
                    <a:pt x="3183" y="264"/>
                  </a:lnTo>
                  <a:lnTo>
                    <a:pt x="3127" y="170"/>
                  </a:lnTo>
                  <a:lnTo>
                    <a:pt x="3033" y="94"/>
                  </a:lnTo>
                  <a:lnTo>
                    <a:pt x="2920" y="38"/>
                  </a:lnTo>
                  <a:lnTo>
                    <a:pt x="28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49"/>
            <p:cNvSpPr/>
            <p:nvPr/>
          </p:nvSpPr>
          <p:spPr>
            <a:xfrm>
              <a:off x="6432475" y="4285625"/>
              <a:ext cx="286250" cy="154425"/>
            </a:xfrm>
            <a:custGeom>
              <a:rect b="b" l="l" r="r" t="t"/>
              <a:pathLst>
                <a:path extrusionOk="0" h="6177" w="11450">
                  <a:moveTo>
                    <a:pt x="471" y="0"/>
                  </a:moveTo>
                  <a:lnTo>
                    <a:pt x="358" y="38"/>
                  </a:lnTo>
                  <a:lnTo>
                    <a:pt x="264" y="94"/>
                  </a:lnTo>
                  <a:lnTo>
                    <a:pt x="170" y="169"/>
                  </a:lnTo>
                  <a:lnTo>
                    <a:pt x="95" y="264"/>
                  </a:lnTo>
                  <a:lnTo>
                    <a:pt x="38" y="358"/>
                  </a:lnTo>
                  <a:lnTo>
                    <a:pt x="19" y="471"/>
                  </a:lnTo>
                  <a:lnTo>
                    <a:pt x="0" y="584"/>
                  </a:lnTo>
                  <a:lnTo>
                    <a:pt x="0" y="5574"/>
                  </a:lnTo>
                  <a:lnTo>
                    <a:pt x="19" y="5687"/>
                  </a:lnTo>
                  <a:lnTo>
                    <a:pt x="38" y="5800"/>
                  </a:lnTo>
                  <a:lnTo>
                    <a:pt x="95" y="5913"/>
                  </a:lnTo>
                  <a:lnTo>
                    <a:pt x="170" y="5988"/>
                  </a:lnTo>
                  <a:lnTo>
                    <a:pt x="264" y="6064"/>
                  </a:lnTo>
                  <a:lnTo>
                    <a:pt x="358" y="6120"/>
                  </a:lnTo>
                  <a:lnTo>
                    <a:pt x="471" y="6158"/>
                  </a:lnTo>
                  <a:lnTo>
                    <a:pt x="603" y="6177"/>
                  </a:lnTo>
                  <a:lnTo>
                    <a:pt x="10847" y="6177"/>
                  </a:lnTo>
                  <a:lnTo>
                    <a:pt x="10960" y="6158"/>
                  </a:lnTo>
                  <a:lnTo>
                    <a:pt x="11073" y="6120"/>
                  </a:lnTo>
                  <a:lnTo>
                    <a:pt x="11186" y="6064"/>
                  </a:lnTo>
                  <a:lnTo>
                    <a:pt x="11261" y="5988"/>
                  </a:lnTo>
                  <a:lnTo>
                    <a:pt x="11337" y="5913"/>
                  </a:lnTo>
                  <a:lnTo>
                    <a:pt x="11393" y="5800"/>
                  </a:lnTo>
                  <a:lnTo>
                    <a:pt x="11431" y="5687"/>
                  </a:lnTo>
                  <a:lnTo>
                    <a:pt x="11450" y="5574"/>
                  </a:lnTo>
                  <a:lnTo>
                    <a:pt x="11450" y="584"/>
                  </a:lnTo>
                  <a:lnTo>
                    <a:pt x="11431" y="471"/>
                  </a:lnTo>
                  <a:lnTo>
                    <a:pt x="11393" y="358"/>
                  </a:lnTo>
                  <a:lnTo>
                    <a:pt x="11337" y="264"/>
                  </a:lnTo>
                  <a:lnTo>
                    <a:pt x="11261" y="169"/>
                  </a:lnTo>
                  <a:lnTo>
                    <a:pt x="11186" y="94"/>
                  </a:lnTo>
                  <a:lnTo>
                    <a:pt x="11073" y="38"/>
                  </a:lnTo>
                  <a:lnTo>
                    <a:pt x="1096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49"/>
            <p:cNvSpPr/>
            <p:nvPr/>
          </p:nvSpPr>
          <p:spPr>
            <a:xfrm>
              <a:off x="6456000" y="4297850"/>
              <a:ext cx="239175" cy="32050"/>
            </a:xfrm>
            <a:custGeom>
              <a:rect b="b" l="l" r="r" t="t"/>
              <a:pathLst>
                <a:path extrusionOk="0" h="1282" w="9567">
                  <a:moveTo>
                    <a:pt x="491" y="1"/>
                  </a:moveTo>
                  <a:lnTo>
                    <a:pt x="396" y="19"/>
                  </a:lnTo>
                  <a:lnTo>
                    <a:pt x="302" y="38"/>
                  </a:lnTo>
                  <a:lnTo>
                    <a:pt x="208" y="95"/>
                  </a:lnTo>
                  <a:lnTo>
                    <a:pt x="133" y="151"/>
                  </a:lnTo>
                  <a:lnTo>
                    <a:pt x="76" y="227"/>
                  </a:lnTo>
                  <a:lnTo>
                    <a:pt x="39" y="321"/>
                  </a:lnTo>
                  <a:lnTo>
                    <a:pt x="1" y="415"/>
                  </a:lnTo>
                  <a:lnTo>
                    <a:pt x="1" y="509"/>
                  </a:lnTo>
                  <a:lnTo>
                    <a:pt x="1" y="792"/>
                  </a:lnTo>
                  <a:lnTo>
                    <a:pt x="1" y="886"/>
                  </a:lnTo>
                  <a:lnTo>
                    <a:pt x="39" y="980"/>
                  </a:lnTo>
                  <a:lnTo>
                    <a:pt x="76" y="1074"/>
                  </a:lnTo>
                  <a:lnTo>
                    <a:pt x="133" y="1149"/>
                  </a:lnTo>
                  <a:lnTo>
                    <a:pt x="208" y="1206"/>
                  </a:lnTo>
                  <a:lnTo>
                    <a:pt x="302" y="1243"/>
                  </a:lnTo>
                  <a:lnTo>
                    <a:pt x="396" y="1281"/>
                  </a:lnTo>
                  <a:lnTo>
                    <a:pt x="9172" y="1281"/>
                  </a:lnTo>
                  <a:lnTo>
                    <a:pt x="9266" y="1243"/>
                  </a:lnTo>
                  <a:lnTo>
                    <a:pt x="9341" y="1206"/>
                  </a:lnTo>
                  <a:lnTo>
                    <a:pt x="9416" y="1149"/>
                  </a:lnTo>
                  <a:lnTo>
                    <a:pt x="9492" y="1074"/>
                  </a:lnTo>
                  <a:lnTo>
                    <a:pt x="9529" y="980"/>
                  </a:lnTo>
                  <a:lnTo>
                    <a:pt x="9567" y="886"/>
                  </a:lnTo>
                  <a:lnTo>
                    <a:pt x="9567" y="792"/>
                  </a:lnTo>
                  <a:lnTo>
                    <a:pt x="9567" y="509"/>
                  </a:lnTo>
                  <a:lnTo>
                    <a:pt x="9567" y="415"/>
                  </a:lnTo>
                  <a:lnTo>
                    <a:pt x="9529" y="321"/>
                  </a:lnTo>
                  <a:lnTo>
                    <a:pt x="9492" y="227"/>
                  </a:lnTo>
                  <a:lnTo>
                    <a:pt x="9416" y="151"/>
                  </a:lnTo>
                  <a:lnTo>
                    <a:pt x="9341" y="95"/>
                  </a:lnTo>
                  <a:lnTo>
                    <a:pt x="9266" y="38"/>
                  </a:lnTo>
                  <a:lnTo>
                    <a:pt x="9172" y="19"/>
                  </a:lnTo>
                  <a:lnTo>
                    <a:pt x="90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49"/>
            <p:cNvSpPr/>
            <p:nvPr/>
          </p:nvSpPr>
          <p:spPr>
            <a:xfrm>
              <a:off x="5819525" y="4470625"/>
              <a:ext cx="75350" cy="158200"/>
            </a:xfrm>
            <a:custGeom>
              <a:rect b="b" l="l" r="r" t="t"/>
              <a:pathLst>
                <a:path extrusionOk="0" h="6328" w="3014">
                  <a:moveTo>
                    <a:pt x="1055" y="1"/>
                  </a:moveTo>
                  <a:lnTo>
                    <a:pt x="867" y="19"/>
                  </a:lnTo>
                  <a:lnTo>
                    <a:pt x="660" y="57"/>
                  </a:lnTo>
                  <a:lnTo>
                    <a:pt x="471" y="114"/>
                  </a:lnTo>
                  <a:lnTo>
                    <a:pt x="283" y="170"/>
                  </a:lnTo>
                  <a:lnTo>
                    <a:pt x="208" y="434"/>
                  </a:lnTo>
                  <a:lnTo>
                    <a:pt x="132" y="678"/>
                  </a:lnTo>
                  <a:lnTo>
                    <a:pt x="95" y="942"/>
                  </a:lnTo>
                  <a:lnTo>
                    <a:pt x="57" y="1187"/>
                  </a:lnTo>
                  <a:lnTo>
                    <a:pt x="38" y="1545"/>
                  </a:lnTo>
                  <a:lnTo>
                    <a:pt x="38" y="1695"/>
                  </a:lnTo>
                  <a:lnTo>
                    <a:pt x="1" y="2373"/>
                  </a:lnTo>
                  <a:lnTo>
                    <a:pt x="1" y="2995"/>
                  </a:lnTo>
                  <a:lnTo>
                    <a:pt x="38" y="3541"/>
                  </a:lnTo>
                  <a:lnTo>
                    <a:pt x="76" y="4012"/>
                  </a:lnTo>
                  <a:lnTo>
                    <a:pt x="170" y="4426"/>
                  </a:lnTo>
                  <a:lnTo>
                    <a:pt x="264" y="4784"/>
                  </a:lnTo>
                  <a:lnTo>
                    <a:pt x="358" y="5085"/>
                  </a:lnTo>
                  <a:lnTo>
                    <a:pt x="471" y="5349"/>
                  </a:lnTo>
                  <a:lnTo>
                    <a:pt x="584" y="5556"/>
                  </a:lnTo>
                  <a:lnTo>
                    <a:pt x="716" y="5725"/>
                  </a:lnTo>
                  <a:lnTo>
                    <a:pt x="829" y="5857"/>
                  </a:lnTo>
                  <a:lnTo>
                    <a:pt x="923" y="5951"/>
                  </a:lnTo>
                  <a:lnTo>
                    <a:pt x="1074" y="6064"/>
                  </a:lnTo>
                  <a:lnTo>
                    <a:pt x="1131" y="6102"/>
                  </a:lnTo>
                  <a:lnTo>
                    <a:pt x="1865" y="6215"/>
                  </a:lnTo>
                  <a:lnTo>
                    <a:pt x="2693" y="6328"/>
                  </a:lnTo>
                  <a:lnTo>
                    <a:pt x="2769" y="6139"/>
                  </a:lnTo>
                  <a:lnTo>
                    <a:pt x="2825" y="5913"/>
                  </a:lnTo>
                  <a:lnTo>
                    <a:pt x="2882" y="5687"/>
                  </a:lnTo>
                  <a:lnTo>
                    <a:pt x="2919" y="5424"/>
                  </a:lnTo>
                  <a:lnTo>
                    <a:pt x="2976" y="4915"/>
                  </a:lnTo>
                  <a:lnTo>
                    <a:pt x="2995" y="4388"/>
                  </a:lnTo>
                  <a:lnTo>
                    <a:pt x="3014" y="3899"/>
                  </a:lnTo>
                  <a:lnTo>
                    <a:pt x="3014" y="3447"/>
                  </a:lnTo>
                  <a:lnTo>
                    <a:pt x="2995" y="2863"/>
                  </a:lnTo>
                  <a:lnTo>
                    <a:pt x="2995" y="2430"/>
                  </a:lnTo>
                  <a:lnTo>
                    <a:pt x="2976" y="2015"/>
                  </a:lnTo>
                  <a:lnTo>
                    <a:pt x="2938" y="1639"/>
                  </a:lnTo>
                  <a:lnTo>
                    <a:pt x="2901" y="1451"/>
                  </a:lnTo>
                  <a:lnTo>
                    <a:pt x="2863" y="1262"/>
                  </a:lnTo>
                  <a:lnTo>
                    <a:pt x="2788" y="1093"/>
                  </a:lnTo>
                  <a:lnTo>
                    <a:pt x="2712" y="923"/>
                  </a:lnTo>
                  <a:lnTo>
                    <a:pt x="2618" y="773"/>
                  </a:lnTo>
                  <a:lnTo>
                    <a:pt x="2505" y="641"/>
                  </a:lnTo>
                  <a:lnTo>
                    <a:pt x="2373" y="490"/>
                  </a:lnTo>
                  <a:lnTo>
                    <a:pt x="2223" y="377"/>
                  </a:lnTo>
                  <a:lnTo>
                    <a:pt x="2053" y="264"/>
                  </a:lnTo>
                  <a:lnTo>
                    <a:pt x="1846" y="170"/>
                  </a:lnTo>
                  <a:lnTo>
                    <a:pt x="1658" y="95"/>
                  </a:lnTo>
                  <a:lnTo>
                    <a:pt x="1451" y="38"/>
                  </a:lnTo>
                  <a:lnTo>
                    <a:pt x="1262" y="1"/>
                  </a:lnTo>
                  <a:close/>
                </a:path>
              </a:pathLst>
            </a:custGeom>
            <a:solidFill>
              <a:srgbClr val="7A6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49"/>
            <p:cNvSpPr/>
            <p:nvPr/>
          </p:nvSpPr>
          <p:spPr>
            <a:xfrm>
              <a:off x="5826600" y="4458375"/>
              <a:ext cx="1380775" cy="190225"/>
            </a:xfrm>
            <a:custGeom>
              <a:rect b="b" l="l" r="r" t="t"/>
              <a:pathLst>
                <a:path extrusionOk="0" h="7609" w="55231">
                  <a:moveTo>
                    <a:pt x="697" y="1"/>
                  </a:moveTo>
                  <a:lnTo>
                    <a:pt x="565" y="20"/>
                  </a:lnTo>
                  <a:lnTo>
                    <a:pt x="433" y="76"/>
                  </a:lnTo>
                  <a:lnTo>
                    <a:pt x="320" y="152"/>
                  </a:lnTo>
                  <a:lnTo>
                    <a:pt x="226" y="265"/>
                  </a:lnTo>
                  <a:lnTo>
                    <a:pt x="151" y="378"/>
                  </a:lnTo>
                  <a:lnTo>
                    <a:pt x="75" y="509"/>
                  </a:lnTo>
                  <a:lnTo>
                    <a:pt x="0" y="660"/>
                  </a:lnTo>
                  <a:lnTo>
                    <a:pt x="188" y="604"/>
                  </a:lnTo>
                  <a:lnTo>
                    <a:pt x="377" y="547"/>
                  </a:lnTo>
                  <a:lnTo>
                    <a:pt x="584" y="509"/>
                  </a:lnTo>
                  <a:lnTo>
                    <a:pt x="772" y="491"/>
                  </a:lnTo>
                  <a:lnTo>
                    <a:pt x="979" y="491"/>
                  </a:lnTo>
                  <a:lnTo>
                    <a:pt x="1168" y="528"/>
                  </a:lnTo>
                  <a:lnTo>
                    <a:pt x="1375" y="585"/>
                  </a:lnTo>
                  <a:lnTo>
                    <a:pt x="1563" y="660"/>
                  </a:lnTo>
                  <a:lnTo>
                    <a:pt x="1770" y="754"/>
                  </a:lnTo>
                  <a:lnTo>
                    <a:pt x="1940" y="867"/>
                  </a:lnTo>
                  <a:lnTo>
                    <a:pt x="2090" y="980"/>
                  </a:lnTo>
                  <a:lnTo>
                    <a:pt x="2222" y="1131"/>
                  </a:lnTo>
                  <a:lnTo>
                    <a:pt x="2335" y="1263"/>
                  </a:lnTo>
                  <a:lnTo>
                    <a:pt x="2429" y="1413"/>
                  </a:lnTo>
                  <a:lnTo>
                    <a:pt x="2505" y="1583"/>
                  </a:lnTo>
                  <a:lnTo>
                    <a:pt x="2580" y="1752"/>
                  </a:lnTo>
                  <a:lnTo>
                    <a:pt x="2618" y="1941"/>
                  </a:lnTo>
                  <a:lnTo>
                    <a:pt x="2655" y="2129"/>
                  </a:lnTo>
                  <a:lnTo>
                    <a:pt x="2693" y="2505"/>
                  </a:lnTo>
                  <a:lnTo>
                    <a:pt x="2712" y="2920"/>
                  </a:lnTo>
                  <a:lnTo>
                    <a:pt x="2712" y="3353"/>
                  </a:lnTo>
                  <a:lnTo>
                    <a:pt x="2731" y="3937"/>
                  </a:lnTo>
                  <a:lnTo>
                    <a:pt x="2731" y="4389"/>
                  </a:lnTo>
                  <a:lnTo>
                    <a:pt x="2712" y="4878"/>
                  </a:lnTo>
                  <a:lnTo>
                    <a:pt x="2693" y="5405"/>
                  </a:lnTo>
                  <a:lnTo>
                    <a:pt x="2636" y="5914"/>
                  </a:lnTo>
                  <a:lnTo>
                    <a:pt x="2599" y="6177"/>
                  </a:lnTo>
                  <a:lnTo>
                    <a:pt x="2542" y="6403"/>
                  </a:lnTo>
                  <a:lnTo>
                    <a:pt x="2486" y="6629"/>
                  </a:lnTo>
                  <a:lnTo>
                    <a:pt x="2410" y="6818"/>
                  </a:lnTo>
                  <a:lnTo>
                    <a:pt x="3917" y="6987"/>
                  </a:lnTo>
                  <a:lnTo>
                    <a:pt x="5518" y="7119"/>
                  </a:lnTo>
                  <a:lnTo>
                    <a:pt x="7175" y="7251"/>
                  </a:lnTo>
                  <a:lnTo>
                    <a:pt x="8813" y="7345"/>
                  </a:lnTo>
                  <a:lnTo>
                    <a:pt x="10357" y="7420"/>
                  </a:lnTo>
                  <a:lnTo>
                    <a:pt x="11732" y="7458"/>
                  </a:lnTo>
                  <a:lnTo>
                    <a:pt x="12880" y="7496"/>
                  </a:lnTo>
                  <a:lnTo>
                    <a:pt x="13747" y="7514"/>
                  </a:lnTo>
                  <a:lnTo>
                    <a:pt x="18605" y="7552"/>
                  </a:lnTo>
                  <a:lnTo>
                    <a:pt x="23068" y="7590"/>
                  </a:lnTo>
                  <a:lnTo>
                    <a:pt x="27267" y="7609"/>
                  </a:lnTo>
                  <a:lnTo>
                    <a:pt x="31316" y="7590"/>
                  </a:lnTo>
                  <a:lnTo>
                    <a:pt x="33350" y="7552"/>
                  </a:lnTo>
                  <a:lnTo>
                    <a:pt x="35383" y="7514"/>
                  </a:lnTo>
                  <a:lnTo>
                    <a:pt x="37436" y="7477"/>
                  </a:lnTo>
                  <a:lnTo>
                    <a:pt x="39564" y="7401"/>
                  </a:lnTo>
                  <a:lnTo>
                    <a:pt x="41748" y="7326"/>
                  </a:lnTo>
                  <a:lnTo>
                    <a:pt x="44008" y="7232"/>
                  </a:lnTo>
                  <a:lnTo>
                    <a:pt x="46380" y="7119"/>
                  </a:lnTo>
                  <a:lnTo>
                    <a:pt x="48847" y="6987"/>
                  </a:lnTo>
                  <a:lnTo>
                    <a:pt x="51013" y="6874"/>
                  </a:lnTo>
                  <a:lnTo>
                    <a:pt x="52086" y="6818"/>
                  </a:lnTo>
                  <a:lnTo>
                    <a:pt x="53160" y="6724"/>
                  </a:lnTo>
                  <a:lnTo>
                    <a:pt x="53819" y="6667"/>
                  </a:lnTo>
                  <a:lnTo>
                    <a:pt x="54346" y="6611"/>
                  </a:lnTo>
                  <a:lnTo>
                    <a:pt x="54365" y="6573"/>
                  </a:lnTo>
                  <a:lnTo>
                    <a:pt x="54459" y="6460"/>
                  </a:lnTo>
                  <a:lnTo>
                    <a:pt x="54572" y="6253"/>
                  </a:lnTo>
                  <a:lnTo>
                    <a:pt x="54647" y="6083"/>
                  </a:lnTo>
                  <a:lnTo>
                    <a:pt x="54723" y="5895"/>
                  </a:lnTo>
                  <a:lnTo>
                    <a:pt x="54798" y="5669"/>
                  </a:lnTo>
                  <a:lnTo>
                    <a:pt x="54873" y="5387"/>
                  </a:lnTo>
                  <a:lnTo>
                    <a:pt x="54948" y="5066"/>
                  </a:lnTo>
                  <a:lnTo>
                    <a:pt x="55005" y="4709"/>
                  </a:lnTo>
                  <a:lnTo>
                    <a:pt x="55061" y="4276"/>
                  </a:lnTo>
                  <a:lnTo>
                    <a:pt x="55118" y="3805"/>
                  </a:lnTo>
                  <a:lnTo>
                    <a:pt x="55156" y="3278"/>
                  </a:lnTo>
                  <a:lnTo>
                    <a:pt x="55193" y="2675"/>
                  </a:lnTo>
                  <a:lnTo>
                    <a:pt x="55212" y="2242"/>
                  </a:lnTo>
                  <a:lnTo>
                    <a:pt x="55231" y="1809"/>
                  </a:lnTo>
                  <a:lnTo>
                    <a:pt x="55231" y="1564"/>
                  </a:lnTo>
                  <a:lnTo>
                    <a:pt x="55212" y="1300"/>
                  </a:lnTo>
                  <a:lnTo>
                    <a:pt x="55174" y="1055"/>
                  </a:lnTo>
                  <a:lnTo>
                    <a:pt x="55137" y="811"/>
                  </a:lnTo>
                  <a:lnTo>
                    <a:pt x="55061" y="585"/>
                  </a:lnTo>
                  <a:lnTo>
                    <a:pt x="54967" y="396"/>
                  </a:lnTo>
                  <a:lnTo>
                    <a:pt x="54854" y="227"/>
                  </a:lnTo>
                  <a:lnTo>
                    <a:pt x="54798" y="170"/>
                  </a:lnTo>
                  <a:lnTo>
                    <a:pt x="54723" y="114"/>
                  </a:lnTo>
                  <a:lnTo>
                    <a:pt x="54628" y="76"/>
                  </a:lnTo>
                  <a:lnTo>
                    <a:pt x="54553" y="39"/>
                  </a:lnTo>
                  <a:lnTo>
                    <a:pt x="54440" y="20"/>
                  </a:lnTo>
                  <a:lnTo>
                    <a:pt x="54346" y="39"/>
                  </a:lnTo>
                  <a:lnTo>
                    <a:pt x="53819" y="95"/>
                  </a:lnTo>
                  <a:lnTo>
                    <a:pt x="53160" y="152"/>
                  </a:lnTo>
                  <a:lnTo>
                    <a:pt x="52086" y="227"/>
                  </a:lnTo>
                  <a:lnTo>
                    <a:pt x="51013" y="302"/>
                  </a:lnTo>
                  <a:lnTo>
                    <a:pt x="48847" y="415"/>
                  </a:lnTo>
                  <a:lnTo>
                    <a:pt x="46380" y="547"/>
                  </a:lnTo>
                  <a:lnTo>
                    <a:pt x="44008" y="660"/>
                  </a:lnTo>
                  <a:lnTo>
                    <a:pt x="41748" y="754"/>
                  </a:lnTo>
                  <a:lnTo>
                    <a:pt x="39564" y="830"/>
                  </a:lnTo>
                  <a:lnTo>
                    <a:pt x="37436" y="886"/>
                  </a:lnTo>
                  <a:lnTo>
                    <a:pt x="35383" y="942"/>
                  </a:lnTo>
                  <a:lnTo>
                    <a:pt x="33350" y="980"/>
                  </a:lnTo>
                  <a:lnTo>
                    <a:pt x="31316" y="999"/>
                  </a:lnTo>
                  <a:lnTo>
                    <a:pt x="27267" y="1018"/>
                  </a:lnTo>
                  <a:lnTo>
                    <a:pt x="23068" y="1018"/>
                  </a:lnTo>
                  <a:lnTo>
                    <a:pt x="18605" y="980"/>
                  </a:lnTo>
                  <a:lnTo>
                    <a:pt x="13747" y="942"/>
                  </a:lnTo>
                  <a:lnTo>
                    <a:pt x="12730" y="924"/>
                  </a:lnTo>
                  <a:lnTo>
                    <a:pt x="11336" y="867"/>
                  </a:lnTo>
                  <a:lnTo>
                    <a:pt x="9679" y="811"/>
                  </a:lnTo>
                  <a:lnTo>
                    <a:pt x="7853" y="717"/>
                  </a:lnTo>
                  <a:lnTo>
                    <a:pt x="5951" y="585"/>
                  </a:lnTo>
                  <a:lnTo>
                    <a:pt x="4086" y="415"/>
                  </a:lnTo>
                  <a:lnTo>
                    <a:pt x="3183" y="340"/>
                  </a:lnTo>
                  <a:lnTo>
                    <a:pt x="2354" y="227"/>
                  </a:lnTo>
                  <a:lnTo>
                    <a:pt x="1563" y="133"/>
                  </a:lnTo>
                  <a:lnTo>
                    <a:pt x="84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49"/>
            <p:cNvSpPr/>
            <p:nvPr/>
          </p:nvSpPr>
          <p:spPr>
            <a:xfrm>
              <a:off x="5810575" y="3745650"/>
              <a:ext cx="1129875" cy="404400"/>
            </a:xfrm>
            <a:custGeom>
              <a:rect b="b" l="l" r="r" t="t"/>
              <a:pathLst>
                <a:path extrusionOk="0" h="16176" w="45195">
                  <a:moveTo>
                    <a:pt x="20319" y="0"/>
                  </a:moveTo>
                  <a:lnTo>
                    <a:pt x="18248" y="19"/>
                  </a:lnTo>
                  <a:lnTo>
                    <a:pt x="16271" y="38"/>
                  </a:lnTo>
                  <a:lnTo>
                    <a:pt x="14369" y="94"/>
                  </a:lnTo>
                  <a:lnTo>
                    <a:pt x="12561" y="151"/>
                  </a:lnTo>
                  <a:lnTo>
                    <a:pt x="10829" y="226"/>
                  </a:lnTo>
                  <a:lnTo>
                    <a:pt x="9190" y="301"/>
                  </a:lnTo>
                  <a:lnTo>
                    <a:pt x="7665" y="414"/>
                  </a:lnTo>
                  <a:lnTo>
                    <a:pt x="6215" y="527"/>
                  </a:lnTo>
                  <a:lnTo>
                    <a:pt x="4878" y="659"/>
                  </a:lnTo>
                  <a:lnTo>
                    <a:pt x="3635" y="810"/>
                  </a:lnTo>
                  <a:lnTo>
                    <a:pt x="2487" y="979"/>
                  </a:lnTo>
                  <a:lnTo>
                    <a:pt x="1451" y="1168"/>
                  </a:lnTo>
                  <a:lnTo>
                    <a:pt x="509" y="1375"/>
                  </a:lnTo>
                  <a:lnTo>
                    <a:pt x="1" y="1488"/>
                  </a:lnTo>
                  <a:lnTo>
                    <a:pt x="76" y="1601"/>
                  </a:lnTo>
                  <a:lnTo>
                    <a:pt x="152" y="1732"/>
                  </a:lnTo>
                  <a:lnTo>
                    <a:pt x="208" y="1864"/>
                  </a:lnTo>
                  <a:lnTo>
                    <a:pt x="265" y="2034"/>
                  </a:lnTo>
                  <a:lnTo>
                    <a:pt x="321" y="2203"/>
                  </a:lnTo>
                  <a:lnTo>
                    <a:pt x="359" y="2392"/>
                  </a:lnTo>
                  <a:lnTo>
                    <a:pt x="396" y="2617"/>
                  </a:lnTo>
                  <a:lnTo>
                    <a:pt x="415" y="2862"/>
                  </a:lnTo>
                  <a:lnTo>
                    <a:pt x="942" y="14217"/>
                  </a:lnTo>
                  <a:lnTo>
                    <a:pt x="942" y="14274"/>
                  </a:lnTo>
                  <a:lnTo>
                    <a:pt x="980" y="14443"/>
                  </a:lnTo>
                  <a:lnTo>
                    <a:pt x="1074" y="14726"/>
                  </a:lnTo>
                  <a:lnTo>
                    <a:pt x="1150" y="14895"/>
                  </a:lnTo>
                  <a:lnTo>
                    <a:pt x="1244" y="15084"/>
                  </a:lnTo>
                  <a:lnTo>
                    <a:pt x="1733" y="15215"/>
                  </a:lnTo>
                  <a:lnTo>
                    <a:pt x="2317" y="15328"/>
                  </a:lnTo>
                  <a:lnTo>
                    <a:pt x="2995" y="15441"/>
                  </a:lnTo>
                  <a:lnTo>
                    <a:pt x="3748" y="15554"/>
                  </a:lnTo>
                  <a:lnTo>
                    <a:pt x="4558" y="15630"/>
                  </a:lnTo>
                  <a:lnTo>
                    <a:pt x="5405" y="15724"/>
                  </a:lnTo>
                  <a:lnTo>
                    <a:pt x="7175" y="15856"/>
                  </a:lnTo>
                  <a:lnTo>
                    <a:pt x="8927" y="15969"/>
                  </a:lnTo>
                  <a:lnTo>
                    <a:pt x="10565" y="16044"/>
                  </a:lnTo>
                  <a:lnTo>
                    <a:pt x="11921" y="16082"/>
                  </a:lnTo>
                  <a:lnTo>
                    <a:pt x="12900" y="16100"/>
                  </a:lnTo>
                  <a:lnTo>
                    <a:pt x="20395" y="16176"/>
                  </a:lnTo>
                  <a:lnTo>
                    <a:pt x="23671" y="16176"/>
                  </a:lnTo>
                  <a:lnTo>
                    <a:pt x="26816" y="16157"/>
                  </a:lnTo>
                  <a:lnTo>
                    <a:pt x="29942" y="16119"/>
                  </a:lnTo>
                  <a:lnTo>
                    <a:pt x="33218" y="16025"/>
                  </a:lnTo>
                  <a:lnTo>
                    <a:pt x="36740" y="15874"/>
                  </a:lnTo>
                  <a:lnTo>
                    <a:pt x="40675" y="15667"/>
                  </a:lnTo>
                  <a:lnTo>
                    <a:pt x="42446" y="15573"/>
                  </a:lnTo>
                  <a:lnTo>
                    <a:pt x="43331" y="15517"/>
                  </a:lnTo>
                  <a:lnTo>
                    <a:pt x="44216" y="15460"/>
                  </a:lnTo>
                  <a:lnTo>
                    <a:pt x="44762" y="15404"/>
                  </a:lnTo>
                  <a:lnTo>
                    <a:pt x="45195" y="15347"/>
                  </a:lnTo>
                  <a:lnTo>
                    <a:pt x="44931" y="15178"/>
                  </a:lnTo>
                  <a:lnTo>
                    <a:pt x="44668" y="15008"/>
                  </a:lnTo>
                  <a:lnTo>
                    <a:pt x="44404" y="14820"/>
                  </a:lnTo>
                  <a:lnTo>
                    <a:pt x="44159" y="14613"/>
                  </a:lnTo>
                  <a:lnTo>
                    <a:pt x="43990" y="14462"/>
                  </a:lnTo>
                  <a:lnTo>
                    <a:pt x="43801" y="14274"/>
                  </a:lnTo>
                  <a:lnTo>
                    <a:pt x="43594" y="14029"/>
                  </a:lnTo>
                  <a:lnTo>
                    <a:pt x="43406" y="13765"/>
                  </a:lnTo>
                  <a:lnTo>
                    <a:pt x="43180" y="13445"/>
                  </a:lnTo>
                  <a:lnTo>
                    <a:pt x="42973" y="13106"/>
                  </a:lnTo>
                  <a:lnTo>
                    <a:pt x="42502" y="12353"/>
                  </a:lnTo>
                  <a:lnTo>
                    <a:pt x="42031" y="11487"/>
                  </a:lnTo>
                  <a:lnTo>
                    <a:pt x="41542" y="10564"/>
                  </a:lnTo>
                  <a:lnTo>
                    <a:pt x="41033" y="9585"/>
                  </a:lnTo>
                  <a:lnTo>
                    <a:pt x="40525" y="8568"/>
                  </a:lnTo>
                  <a:lnTo>
                    <a:pt x="38642" y="4708"/>
                  </a:lnTo>
                  <a:lnTo>
                    <a:pt x="38246" y="3898"/>
                  </a:lnTo>
                  <a:lnTo>
                    <a:pt x="37870" y="3182"/>
                  </a:lnTo>
                  <a:lnTo>
                    <a:pt x="37550" y="2599"/>
                  </a:lnTo>
                  <a:lnTo>
                    <a:pt x="37286" y="2166"/>
                  </a:lnTo>
                  <a:lnTo>
                    <a:pt x="37173" y="2034"/>
                  </a:lnTo>
                  <a:lnTo>
                    <a:pt x="37041" y="1902"/>
                  </a:lnTo>
                  <a:lnTo>
                    <a:pt x="36872" y="1770"/>
                  </a:lnTo>
                  <a:lnTo>
                    <a:pt x="36664" y="1638"/>
                  </a:lnTo>
                  <a:lnTo>
                    <a:pt x="36420" y="1525"/>
                  </a:lnTo>
                  <a:lnTo>
                    <a:pt x="36156" y="1412"/>
                  </a:lnTo>
                  <a:lnTo>
                    <a:pt x="35874" y="1318"/>
                  </a:lnTo>
                  <a:lnTo>
                    <a:pt x="35553" y="1205"/>
                  </a:lnTo>
                  <a:lnTo>
                    <a:pt x="34876" y="1017"/>
                  </a:lnTo>
                  <a:lnTo>
                    <a:pt x="34122" y="847"/>
                  </a:lnTo>
                  <a:lnTo>
                    <a:pt x="33331" y="697"/>
                  </a:lnTo>
                  <a:lnTo>
                    <a:pt x="32503" y="565"/>
                  </a:lnTo>
                  <a:lnTo>
                    <a:pt x="31674" y="452"/>
                  </a:lnTo>
                  <a:lnTo>
                    <a:pt x="30846" y="358"/>
                  </a:lnTo>
                  <a:lnTo>
                    <a:pt x="30036" y="264"/>
                  </a:lnTo>
                  <a:lnTo>
                    <a:pt x="29283" y="207"/>
                  </a:lnTo>
                  <a:lnTo>
                    <a:pt x="27965" y="113"/>
                  </a:lnTo>
                  <a:lnTo>
                    <a:pt x="27023" y="75"/>
                  </a:lnTo>
                  <a:lnTo>
                    <a:pt x="24707" y="38"/>
                  </a:lnTo>
                  <a:lnTo>
                    <a:pt x="22485" y="19"/>
                  </a:lnTo>
                  <a:lnTo>
                    <a:pt x="20319"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49"/>
            <p:cNvSpPr/>
            <p:nvPr/>
          </p:nvSpPr>
          <p:spPr>
            <a:xfrm>
              <a:off x="5861425" y="3770600"/>
              <a:ext cx="1008425" cy="347450"/>
            </a:xfrm>
            <a:custGeom>
              <a:rect b="b" l="l" r="r" t="t"/>
              <a:pathLst>
                <a:path extrusionOk="0" h="13898" w="40337">
                  <a:moveTo>
                    <a:pt x="16948" y="0"/>
                  </a:moveTo>
                  <a:lnTo>
                    <a:pt x="15517" y="19"/>
                  </a:lnTo>
                  <a:lnTo>
                    <a:pt x="14086" y="38"/>
                  </a:lnTo>
                  <a:lnTo>
                    <a:pt x="12655" y="94"/>
                  </a:lnTo>
                  <a:lnTo>
                    <a:pt x="11186" y="170"/>
                  </a:lnTo>
                  <a:lnTo>
                    <a:pt x="9642" y="264"/>
                  </a:lnTo>
                  <a:lnTo>
                    <a:pt x="7966" y="395"/>
                  </a:lnTo>
                  <a:lnTo>
                    <a:pt x="6158" y="565"/>
                  </a:lnTo>
                  <a:lnTo>
                    <a:pt x="4162" y="791"/>
                  </a:lnTo>
                  <a:lnTo>
                    <a:pt x="2769" y="923"/>
                  </a:lnTo>
                  <a:lnTo>
                    <a:pt x="2072" y="1017"/>
                  </a:lnTo>
                  <a:lnTo>
                    <a:pt x="1375" y="1111"/>
                  </a:lnTo>
                  <a:lnTo>
                    <a:pt x="791" y="1224"/>
                  </a:lnTo>
                  <a:lnTo>
                    <a:pt x="566" y="1281"/>
                  </a:lnTo>
                  <a:lnTo>
                    <a:pt x="471" y="1318"/>
                  </a:lnTo>
                  <a:lnTo>
                    <a:pt x="377" y="1375"/>
                  </a:lnTo>
                  <a:lnTo>
                    <a:pt x="302" y="1431"/>
                  </a:lnTo>
                  <a:lnTo>
                    <a:pt x="227" y="1507"/>
                  </a:lnTo>
                  <a:lnTo>
                    <a:pt x="170" y="1582"/>
                  </a:lnTo>
                  <a:lnTo>
                    <a:pt x="114" y="1676"/>
                  </a:lnTo>
                  <a:lnTo>
                    <a:pt x="76" y="1789"/>
                  </a:lnTo>
                  <a:lnTo>
                    <a:pt x="38" y="1921"/>
                  </a:lnTo>
                  <a:lnTo>
                    <a:pt x="19" y="2071"/>
                  </a:lnTo>
                  <a:lnTo>
                    <a:pt x="19" y="2241"/>
                  </a:lnTo>
                  <a:lnTo>
                    <a:pt x="1" y="2599"/>
                  </a:lnTo>
                  <a:lnTo>
                    <a:pt x="19" y="3088"/>
                  </a:lnTo>
                  <a:lnTo>
                    <a:pt x="57" y="3578"/>
                  </a:lnTo>
                  <a:lnTo>
                    <a:pt x="151" y="4576"/>
                  </a:lnTo>
                  <a:lnTo>
                    <a:pt x="264" y="5555"/>
                  </a:lnTo>
                  <a:lnTo>
                    <a:pt x="321" y="6045"/>
                  </a:lnTo>
                  <a:lnTo>
                    <a:pt x="358" y="6534"/>
                  </a:lnTo>
                  <a:lnTo>
                    <a:pt x="528" y="9265"/>
                  </a:lnTo>
                  <a:lnTo>
                    <a:pt x="660" y="12014"/>
                  </a:lnTo>
                  <a:lnTo>
                    <a:pt x="697" y="13125"/>
                  </a:lnTo>
                  <a:lnTo>
                    <a:pt x="1281" y="13219"/>
                  </a:lnTo>
                  <a:lnTo>
                    <a:pt x="1903" y="13295"/>
                  </a:lnTo>
                  <a:lnTo>
                    <a:pt x="3258" y="13445"/>
                  </a:lnTo>
                  <a:lnTo>
                    <a:pt x="4671" y="13558"/>
                  </a:lnTo>
                  <a:lnTo>
                    <a:pt x="6083" y="13652"/>
                  </a:lnTo>
                  <a:lnTo>
                    <a:pt x="7439" y="13728"/>
                  </a:lnTo>
                  <a:lnTo>
                    <a:pt x="8663" y="13765"/>
                  </a:lnTo>
                  <a:lnTo>
                    <a:pt x="9680" y="13803"/>
                  </a:lnTo>
                  <a:lnTo>
                    <a:pt x="10433" y="13822"/>
                  </a:lnTo>
                  <a:lnTo>
                    <a:pt x="15781" y="13878"/>
                  </a:lnTo>
                  <a:lnTo>
                    <a:pt x="20413" y="13897"/>
                  </a:lnTo>
                  <a:lnTo>
                    <a:pt x="22334" y="13897"/>
                  </a:lnTo>
                  <a:lnTo>
                    <a:pt x="24236" y="13878"/>
                  </a:lnTo>
                  <a:lnTo>
                    <a:pt x="26138" y="13841"/>
                  </a:lnTo>
                  <a:lnTo>
                    <a:pt x="28077" y="13784"/>
                  </a:lnTo>
                  <a:lnTo>
                    <a:pt x="30111" y="13728"/>
                  </a:lnTo>
                  <a:lnTo>
                    <a:pt x="32239" y="13634"/>
                  </a:lnTo>
                  <a:lnTo>
                    <a:pt x="34518" y="13521"/>
                  </a:lnTo>
                  <a:lnTo>
                    <a:pt x="36984" y="13389"/>
                  </a:lnTo>
                  <a:lnTo>
                    <a:pt x="38660" y="13295"/>
                  </a:lnTo>
                  <a:lnTo>
                    <a:pt x="39508" y="13238"/>
                  </a:lnTo>
                  <a:lnTo>
                    <a:pt x="40336" y="13182"/>
                  </a:lnTo>
                  <a:lnTo>
                    <a:pt x="39978" y="12673"/>
                  </a:lnTo>
                  <a:lnTo>
                    <a:pt x="39602" y="12089"/>
                  </a:lnTo>
                  <a:lnTo>
                    <a:pt x="39206" y="11412"/>
                  </a:lnTo>
                  <a:lnTo>
                    <a:pt x="38811" y="10677"/>
                  </a:lnTo>
                  <a:lnTo>
                    <a:pt x="38378" y="9886"/>
                  </a:lnTo>
                  <a:lnTo>
                    <a:pt x="37964" y="9058"/>
                  </a:lnTo>
                  <a:lnTo>
                    <a:pt x="37116" y="7344"/>
                  </a:lnTo>
                  <a:lnTo>
                    <a:pt x="36306" y="5668"/>
                  </a:lnTo>
                  <a:lnTo>
                    <a:pt x="35572" y="4162"/>
                  </a:lnTo>
                  <a:lnTo>
                    <a:pt x="35233" y="3503"/>
                  </a:lnTo>
                  <a:lnTo>
                    <a:pt x="34932" y="2919"/>
                  </a:lnTo>
                  <a:lnTo>
                    <a:pt x="34668" y="2448"/>
                  </a:lnTo>
                  <a:lnTo>
                    <a:pt x="34442" y="2071"/>
                  </a:lnTo>
                  <a:lnTo>
                    <a:pt x="34348" y="1958"/>
                  </a:lnTo>
                  <a:lnTo>
                    <a:pt x="34216" y="1827"/>
                  </a:lnTo>
                  <a:lnTo>
                    <a:pt x="34047" y="1714"/>
                  </a:lnTo>
                  <a:lnTo>
                    <a:pt x="33858" y="1601"/>
                  </a:lnTo>
                  <a:lnTo>
                    <a:pt x="33632" y="1488"/>
                  </a:lnTo>
                  <a:lnTo>
                    <a:pt x="33388" y="1375"/>
                  </a:lnTo>
                  <a:lnTo>
                    <a:pt x="33105" y="1281"/>
                  </a:lnTo>
                  <a:lnTo>
                    <a:pt x="32823" y="1186"/>
                  </a:lnTo>
                  <a:lnTo>
                    <a:pt x="32182" y="1017"/>
                  </a:lnTo>
                  <a:lnTo>
                    <a:pt x="31486" y="847"/>
                  </a:lnTo>
                  <a:lnTo>
                    <a:pt x="30733" y="716"/>
                  </a:lnTo>
                  <a:lnTo>
                    <a:pt x="29960" y="584"/>
                  </a:lnTo>
                  <a:lnTo>
                    <a:pt x="29170" y="471"/>
                  </a:lnTo>
                  <a:lnTo>
                    <a:pt x="28397" y="377"/>
                  </a:lnTo>
                  <a:lnTo>
                    <a:pt x="26929" y="245"/>
                  </a:lnTo>
                  <a:lnTo>
                    <a:pt x="25686" y="151"/>
                  </a:lnTo>
                  <a:lnTo>
                    <a:pt x="24801" y="113"/>
                  </a:lnTo>
                  <a:lnTo>
                    <a:pt x="20526" y="38"/>
                  </a:lnTo>
                  <a:lnTo>
                    <a:pt x="18681" y="19"/>
                  </a:lnTo>
                  <a:lnTo>
                    <a:pt x="169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49"/>
          <p:cNvGrpSpPr/>
          <p:nvPr/>
        </p:nvGrpSpPr>
        <p:grpSpPr>
          <a:xfrm>
            <a:off x="3573794" y="3745650"/>
            <a:ext cx="1831124" cy="1079236"/>
            <a:chOff x="3573794" y="3745650"/>
            <a:chExt cx="1831124" cy="1079236"/>
          </a:xfrm>
        </p:grpSpPr>
        <p:sp>
          <p:nvSpPr>
            <p:cNvPr id="10444" name="Google Shape;10444;p49"/>
            <p:cNvSpPr/>
            <p:nvPr/>
          </p:nvSpPr>
          <p:spPr>
            <a:xfrm>
              <a:off x="3573794" y="4575356"/>
              <a:ext cx="1831124" cy="249529"/>
            </a:xfrm>
            <a:custGeom>
              <a:rect b="b" l="l" r="r" t="t"/>
              <a:pathLst>
                <a:path extrusionOk="0" h="5217" w="38284">
                  <a:moveTo>
                    <a:pt x="3673" y="0"/>
                  </a:moveTo>
                  <a:lnTo>
                    <a:pt x="3541" y="19"/>
                  </a:lnTo>
                  <a:lnTo>
                    <a:pt x="3409" y="57"/>
                  </a:lnTo>
                  <a:lnTo>
                    <a:pt x="3296" y="151"/>
                  </a:lnTo>
                  <a:lnTo>
                    <a:pt x="3221" y="226"/>
                  </a:lnTo>
                  <a:lnTo>
                    <a:pt x="57" y="4877"/>
                  </a:lnTo>
                  <a:lnTo>
                    <a:pt x="20" y="4953"/>
                  </a:lnTo>
                  <a:lnTo>
                    <a:pt x="1" y="5009"/>
                  </a:lnTo>
                  <a:lnTo>
                    <a:pt x="1" y="5066"/>
                  </a:lnTo>
                  <a:lnTo>
                    <a:pt x="1" y="5122"/>
                  </a:lnTo>
                  <a:lnTo>
                    <a:pt x="20" y="5160"/>
                  </a:lnTo>
                  <a:lnTo>
                    <a:pt x="57" y="5198"/>
                  </a:lnTo>
                  <a:lnTo>
                    <a:pt x="114" y="5216"/>
                  </a:lnTo>
                  <a:lnTo>
                    <a:pt x="38152" y="5216"/>
                  </a:lnTo>
                  <a:lnTo>
                    <a:pt x="38209" y="5198"/>
                  </a:lnTo>
                  <a:lnTo>
                    <a:pt x="38246" y="5160"/>
                  </a:lnTo>
                  <a:lnTo>
                    <a:pt x="38265" y="5122"/>
                  </a:lnTo>
                  <a:lnTo>
                    <a:pt x="38284" y="5066"/>
                  </a:lnTo>
                  <a:lnTo>
                    <a:pt x="38284" y="5009"/>
                  </a:lnTo>
                  <a:lnTo>
                    <a:pt x="38265" y="4953"/>
                  </a:lnTo>
                  <a:lnTo>
                    <a:pt x="38227" y="4877"/>
                  </a:lnTo>
                  <a:lnTo>
                    <a:pt x="35497" y="226"/>
                  </a:lnTo>
                  <a:lnTo>
                    <a:pt x="35422" y="151"/>
                  </a:lnTo>
                  <a:lnTo>
                    <a:pt x="35309" y="57"/>
                  </a:lnTo>
                  <a:lnTo>
                    <a:pt x="35196" y="19"/>
                  </a:lnTo>
                  <a:lnTo>
                    <a:pt x="35064" y="0"/>
                  </a:lnTo>
                  <a:close/>
                </a:path>
              </a:pathLst>
            </a:custGeom>
            <a:solidFill>
              <a:srgbClr val="120435">
                <a:alpha val="26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49"/>
            <p:cNvSpPr/>
            <p:nvPr/>
          </p:nvSpPr>
          <p:spPr>
            <a:xfrm>
              <a:off x="3813100" y="4023875"/>
              <a:ext cx="150675" cy="132775"/>
            </a:xfrm>
            <a:custGeom>
              <a:rect b="b" l="l" r="r" t="t"/>
              <a:pathLst>
                <a:path extrusionOk="0" h="5311" w="6027">
                  <a:moveTo>
                    <a:pt x="1507" y="0"/>
                  </a:moveTo>
                  <a:lnTo>
                    <a:pt x="1356" y="19"/>
                  </a:lnTo>
                  <a:lnTo>
                    <a:pt x="1206" y="38"/>
                  </a:lnTo>
                  <a:lnTo>
                    <a:pt x="1055" y="57"/>
                  </a:lnTo>
                  <a:lnTo>
                    <a:pt x="923" y="113"/>
                  </a:lnTo>
                  <a:lnTo>
                    <a:pt x="792" y="170"/>
                  </a:lnTo>
                  <a:lnTo>
                    <a:pt x="660" y="226"/>
                  </a:lnTo>
                  <a:lnTo>
                    <a:pt x="547" y="301"/>
                  </a:lnTo>
                  <a:lnTo>
                    <a:pt x="434" y="395"/>
                  </a:lnTo>
                  <a:lnTo>
                    <a:pt x="340" y="490"/>
                  </a:lnTo>
                  <a:lnTo>
                    <a:pt x="264" y="584"/>
                  </a:lnTo>
                  <a:lnTo>
                    <a:pt x="189" y="697"/>
                  </a:lnTo>
                  <a:lnTo>
                    <a:pt x="114" y="810"/>
                  </a:lnTo>
                  <a:lnTo>
                    <a:pt x="76" y="942"/>
                  </a:lnTo>
                  <a:lnTo>
                    <a:pt x="38" y="1055"/>
                  </a:lnTo>
                  <a:lnTo>
                    <a:pt x="1" y="1186"/>
                  </a:lnTo>
                  <a:lnTo>
                    <a:pt x="1" y="1337"/>
                  </a:lnTo>
                  <a:lnTo>
                    <a:pt x="1" y="3992"/>
                  </a:lnTo>
                  <a:lnTo>
                    <a:pt x="1" y="4124"/>
                  </a:lnTo>
                  <a:lnTo>
                    <a:pt x="38" y="4256"/>
                  </a:lnTo>
                  <a:lnTo>
                    <a:pt x="76" y="4388"/>
                  </a:lnTo>
                  <a:lnTo>
                    <a:pt x="114" y="4501"/>
                  </a:lnTo>
                  <a:lnTo>
                    <a:pt x="189" y="4614"/>
                  </a:lnTo>
                  <a:lnTo>
                    <a:pt x="264" y="4727"/>
                  </a:lnTo>
                  <a:lnTo>
                    <a:pt x="340" y="4821"/>
                  </a:lnTo>
                  <a:lnTo>
                    <a:pt x="434" y="4915"/>
                  </a:lnTo>
                  <a:lnTo>
                    <a:pt x="547" y="5009"/>
                  </a:lnTo>
                  <a:lnTo>
                    <a:pt x="660" y="5084"/>
                  </a:lnTo>
                  <a:lnTo>
                    <a:pt x="792" y="5160"/>
                  </a:lnTo>
                  <a:lnTo>
                    <a:pt x="923" y="5216"/>
                  </a:lnTo>
                  <a:lnTo>
                    <a:pt x="1055" y="5254"/>
                  </a:lnTo>
                  <a:lnTo>
                    <a:pt x="1206" y="5292"/>
                  </a:lnTo>
                  <a:lnTo>
                    <a:pt x="1356" y="5310"/>
                  </a:lnTo>
                  <a:lnTo>
                    <a:pt x="4671" y="5310"/>
                  </a:lnTo>
                  <a:lnTo>
                    <a:pt x="4821" y="5292"/>
                  </a:lnTo>
                  <a:lnTo>
                    <a:pt x="4972" y="5254"/>
                  </a:lnTo>
                  <a:lnTo>
                    <a:pt x="5104" y="5216"/>
                  </a:lnTo>
                  <a:lnTo>
                    <a:pt x="5236" y="5160"/>
                  </a:lnTo>
                  <a:lnTo>
                    <a:pt x="5367" y="5084"/>
                  </a:lnTo>
                  <a:lnTo>
                    <a:pt x="5480" y="5009"/>
                  </a:lnTo>
                  <a:lnTo>
                    <a:pt x="5593" y="4915"/>
                  </a:lnTo>
                  <a:lnTo>
                    <a:pt x="5688" y="4821"/>
                  </a:lnTo>
                  <a:lnTo>
                    <a:pt x="5763" y="4727"/>
                  </a:lnTo>
                  <a:lnTo>
                    <a:pt x="5838" y="4614"/>
                  </a:lnTo>
                  <a:lnTo>
                    <a:pt x="5914" y="4501"/>
                  </a:lnTo>
                  <a:lnTo>
                    <a:pt x="5951" y="4388"/>
                  </a:lnTo>
                  <a:lnTo>
                    <a:pt x="5989" y="4256"/>
                  </a:lnTo>
                  <a:lnTo>
                    <a:pt x="6027" y="4124"/>
                  </a:lnTo>
                  <a:lnTo>
                    <a:pt x="6027" y="3992"/>
                  </a:lnTo>
                  <a:lnTo>
                    <a:pt x="6027" y="1337"/>
                  </a:lnTo>
                  <a:lnTo>
                    <a:pt x="6027" y="1186"/>
                  </a:lnTo>
                  <a:lnTo>
                    <a:pt x="5989" y="1055"/>
                  </a:lnTo>
                  <a:lnTo>
                    <a:pt x="5951" y="942"/>
                  </a:lnTo>
                  <a:lnTo>
                    <a:pt x="5914" y="810"/>
                  </a:lnTo>
                  <a:lnTo>
                    <a:pt x="5838" y="697"/>
                  </a:lnTo>
                  <a:lnTo>
                    <a:pt x="5763" y="584"/>
                  </a:lnTo>
                  <a:lnTo>
                    <a:pt x="5688" y="490"/>
                  </a:lnTo>
                  <a:lnTo>
                    <a:pt x="5593" y="395"/>
                  </a:lnTo>
                  <a:lnTo>
                    <a:pt x="5480" y="301"/>
                  </a:lnTo>
                  <a:lnTo>
                    <a:pt x="5367" y="226"/>
                  </a:lnTo>
                  <a:lnTo>
                    <a:pt x="5236" y="170"/>
                  </a:lnTo>
                  <a:lnTo>
                    <a:pt x="5104" y="113"/>
                  </a:lnTo>
                  <a:lnTo>
                    <a:pt x="4972" y="57"/>
                  </a:lnTo>
                  <a:lnTo>
                    <a:pt x="4821" y="38"/>
                  </a:lnTo>
                  <a:lnTo>
                    <a:pt x="4671" y="19"/>
                  </a:lnTo>
                  <a:lnTo>
                    <a:pt x="4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49"/>
            <p:cNvSpPr/>
            <p:nvPr/>
          </p:nvSpPr>
          <p:spPr>
            <a:xfrm>
              <a:off x="3842775" y="4037050"/>
              <a:ext cx="121000" cy="106875"/>
            </a:xfrm>
            <a:custGeom>
              <a:rect b="b" l="l" r="r" t="t"/>
              <a:pathLst>
                <a:path extrusionOk="0" h="4275" w="4840">
                  <a:moveTo>
                    <a:pt x="1205" y="0"/>
                  </a:moveTo>
                  <a:lnTo>
                    <a:pt x="960" y="19"/>
                  </a:lnTo>
                  <a:lnTo>
                    <a:pt x="734" y="76"/>
                  </a:lnTo>
                  <a:lnTo>
                    <a:pt x="546" y="170"/>
                  </a:lnTo>
                  <a:lnTo>
                    <a:pt x="358" y="302"/>
                  </a:lnTo>
                  <a:lnTo>
                    <a:pt x="207" y="471"/>
                  </a:lnTo>
                  <a:lnTo>
                    <a:pt x="94" y="641"/>
                  </a:lnTo>
                  <a:lnTo>
                    <a:pt x="57" y="754"/>
                  </a:lnTo>
                  <a:lnTo>
                    <a:pt x="19" y="848"/>
                  </a:lnTo>
                  <a:lnTo>
                    <a:pt x="19" y="961"/>
                  </a:lnTo>
                  <a:lnTo>
                    <a:pt x="0" y="1055"/>
                  </a:lnTo>
                  <a:lnTo>
                    <a:pt x="0" y="3202"/>
                  </a:lnTo>
                  <a:lnTo>
                    <a:pt x="19" y="3315"/>
                  </a:lnTo>
                  <a:lnTo>
                    <a:pt x="19" y="3409"/>
                  </a:lnTo>
                  <a:lnTo>
                    <a:pt x="57" y="3522"/>
                  </a:lnTo>
                  <a:lnTo>
                    <a:pt x="94" y="3616"/>
                  </a:lnTo>
                  <a:lnTo>
                    <a:pt x="207" y="3804"/>
                  </a:lnTo>
                  <a:lnTo>
                    <a:pt x="358" y="3955"/>
                  </a:lnTo>
                  <a:lnTo>
                    <a:pt x="546" y="4087"/>
                  </a:lnTo>
                  <a:lnTo>
                    <a:pt x="734" y="4181"/>
                  </a:lnTo>
                  <a:lnTo>
                    <a:pt x="960" y="4237"/>
                  </a:lnTo>
                  <a:lnTo>
                    <a:pt x="1205" y="4275"/>
                  </a:lnTo>
                  <a:lnTo>
                    <a:pt x="3634" y="4275"/>
                  </a:lnTo>
                  <a:lnTo>
                    <a:pt x="3879" y="4237"/>
                  </a:lnTo>
                  <a:lnTo>
                    <a:pt x="4105" y="4181"/>
                  </a:lnTo>
                  <a:lnTo>
                    <a:pt x="4312" y="4087"/>
                  </a:lnTo>
                  <a:lnTo>
                    <a:pt x="4482" y="3955"/>
                  </a:lnTo>
                  <a:lnTo>
                    <a:pt x="4632" y="3804"/>
                  </a:lnTo>
                  <a:lnTo>
                    <a:pt x="4745" y="3616"/>
                  </a:lnTo>
                  <a:lnTo>
                    <a:pt x="4783" y="3522"/>
                  </a:lnTo>
                  <a:lnTo>
                    <a:pt x="4821" y="3409"/>
                  </a:lnTo>
                  <a:lnTo>
                    <a:pt x="4840" y="3315"/>
                  </a:lnTo>
                  <a:lnTo>
                    <a:pt x="4840" y="3202"/>
                  </a:lnTo>
                  <a:lnTo>
                    <a:pt x="4840" y="1055"/>
                  </a:lnTo>
                  <a:lnTo>
                    <a:pt x="4840" y="961"/>
                  </a:lnTo>
                  <a:lnTo>
                    <a:pt x="4821" y="848"/>
                  </a:lnTo>
                  <a:lnTo>
                    <a:pt x="4783" y="754"/>
                  </a:lnTo>
                  <a:lnTo>
                    <a:pt x="4745" y="641"/>
                  </a:lnTo>
                  <a:lnTo>
                    <a:pt x="4632" y="471"/>
                  </a:lnTo>
                  <a:lnTo>
                    <a:pt x="4482" y="302"/>
                  </a:lnTo>
                  <a:lnTo>
                    <a:pt x="4312" y="170"/>
                  </a:lnTo>
                  <a:lnTo>
                    <a:pt x="4105" y="76"/>
                  </a:lnTo>
                  <a:lnTo>
                    <a:pt x="3879" y="19"/>
                  </a:lnTo>
                  <a:lnTo>
                    <a:pt x="36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49"/>
            <p:cNvSpPr/>
            <p:nvPr/>
          </p:nvSpPr>
          <p:spPr>
            <a:xfrm>
              <a:off x="3842775" y="4037050"/>
              <a:ext cx="121000" cy="106875"/>
            </a:xfrm>
            <a:custGeom>
              <a:rect b="b" l="l" r="r" t="t"/>
              <a:pathLst>
                <a:path extrusionOk="0" fill="none" h="4275" w="4840">
                  <a:moveTo>
                    <a:pt x="4840" y="3202"/>
                  </a:moveTo>
                  <a:lnTo>
                    <a:pt x="4840" y="3202"/>
                  </a:lnTo>
                  <a:lnTo>
                    <a:pt x="4840" y="3315"/>
                  </a:lnTo>
                  <a:lnTo>
                    <a:pt x="4821" y="3409"/>
                  </a:lnTo>
                  <a:lnTo>
                    <a:pt x="4783" y="3522"/>
                  </a:lnTo>
                  <a:lnTo>
                    <a:pt x="4745" y="3616"/>
                  </a:lnTo>
                  <a:lnTo>
                    <a:pt x="4632" y="3804"/>
                  </a:lnTo>
                  <a:lnTo>
                    <a:pt x="4482" y="3955"/>
                  </a:lnTo>
                  <a:lnTo>
                    <a:pt x="4312" y="4087"/>
                  </a:lnTo>
                  <a:lnTo>
                    <a:pt x="4105" y="4181"/>
                  </a:lnTo>
                  <a:lnTo>
                    <a:pt x="3879" y="4237"/>
                  </a:lnTo>
                  <a:lnTo>
                    <a:pt x="3634" y="4275"/>
                  </a:lnTo>
                  <a:lnTo>
                    <a:pt x="1205" y="4275"/>
                  </a:lnTo>
                  <a:lnTo>
                    <a:pt x="1205" y="4275"/>
                  </a:lnTo>
                  <a:lnTo>
                    <a:pt x="960" y="4237"/>
                  </a:lnTo>
                  <a:lnTo>
                    <a:pt x="734" y="4181"/>
                  </a:lnTo>
                  <a:lnTo>
                    <a:pt x="546" y="4087"/>
                  </a:lnTo>
                  <a:lnTo>
                    <a:pt x="358" y="3955"/>
                  </a:lnTo>
                  <a:lnTo>
                    <a:pt x="207" y="3804"/>
                  </a:lnTo>
                  <a:lnTo>
                    <a:pt x="94" y="3616"/>
                  </a:lnTo>
                  <a:lnTo>
                    <a:pt x="57" y="3522"/>
                  </a:lnTo>
                  <a:lnTo>
                    <a:pt x="19" y="3409"/>
                  </a:lnTo>
                  <a:lnTo>
                    <a:pt x="19" y="3315"/>
                  </a:lnTo>
                  <a:lnTo>
                    <a:pt x="0" y="3202"/>
                  </a:lnTo>
                  <a:lnTo>
                    <a:pt x="0" y="1055"/>
                  </a:lnTo>
                  <a:lnTo>
                    <a:pt x="0" y="1055"/>
                  </a:lnTo>
                  <a:lnTo>
                    <a:pt x="19" y="961"/>
                  </a:lnTo>
                  <a:lnTo>
                    <a:pt x="19" y="848"/>
                  </a:lnTo>
                  <a:lnTo>
                    <a:pt x="57" y="754"/>
                  </a:lnTo>
                  <a:lnTo>
                    <a:pt x="94" y="641"/>
                  </a:lnTo>
                  <a:lnTo>
                    <a:pt x="207" y="471"/>
                  </a:lnTo>
                  <a:lnTo>
                    <a:pt x="358" y="302"/>
                  </a:lnTo>
                  <a:lnTo>
                    <a:pt x="546" y="170"/>
                  </a:lnTo>
                  <a:lnTo>
                    <a:pt x="734" y="76"/>
                  </a:lnTo>
                  <a:lnTo>
                    <a:pt x="960" y="19"/>
                  </a:lnTo>
                  <a:lnTo>
                    <a:pt x="1205" y="0"/>
                  </a:lnTo>
                  <a:lnTo>
                    <a:pt x="3634" y="0"/>
                  </a:lnTo>
                  <a:lnTo>
                    <a:pt x="3634" y="0"/>
                  </a:lnTo>
                  <a:lnTo>
                    <a:pt x="3879" y="19"/>
                  </a:lnTo>
                  <a:lnTo>
                    <a:pt x="4105" y="76"/>
                  </a:lnTo>
                  <a:lnTo>
                    <a:pt x="4312" y="170"/>
                  </a:lnTo>
                  <a:lnTo>
                    <a:pt x="4482" y="302"/>
                  </a:lnTo>
                  <a:lnTo>
                    <a:pt x="4632" y="471"/>
                  </a:lnTo>
                  <a:lnTo>
                    <a:pt x="4745" y="641"/>
                  </a:lnTo>
                  <a:lnTo>
                    <a:pt x="4783" y="754"/>
                  </a:lnTo>
                  <a:lnTo>
                    <a:pt x="4821" y="848"/>
                  </a:lnTo>
                  <a:lnTo>
                    <a:pt x="4840" y="961"/>
                  </a:lnTo>
                  <a:lnTo>
                    <a:pt x="4840" y="1055"/>
                  </a:lnTo>
                  <a:lnTo>
                    <a:pt x="4840" y="32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49"/>
            <p:cNvSpPr/>
            <p:nvPr/>
          </p:nvSpPr>
          <p:spPr>
            <a:xfrm>
              <a:off x="5109600" y="4023875"/>
              <a:ext cx="150675" cy="132775"/>
            </a:xfrm>
            <a:custGeom>
              <a:rect b="b" l="l" r="r" t="t"/>
              <a:pathLst>
                <a:path extrusionOk="0" h="5311" w="6027">
                  <a:moveTo>
                    <a:pt x="1507" y="0"/>
                  </a:moveTo>
                  <a:lnTo>
                    <a:pt x="1357" y="19"/>
                  </a:lnTo>
                  <a:lnTo>
                    <a:pt x="1206" y="38"/>
                  </a:lnTo>
                  <a:lnTo>
                    <a:pt x="1055" y="57"/>
                  </a:lnTo>
                  <a:lnTo>
                    <a:pt x="923" y="113"/>
                  </a:lnTo>
                  <a:lnTo>
                    <a:pt x="792" y="170"/>
                  </a:lnTo>
                  <a:lnTo>
                    <a:pt x="660" y="226"/>
                  </a:lnTo>
                  <a:lnTo>
                    <a:pt x="547" y="301"/>
                  </a:lnTo>
                  <a:lnTo>
                    <a:pt x="434" y="395"/>
                  </a:lnTo>
                  <a:lnTo>
                    <a:pt x="340" y="490"/>
                  </a:lnTo>
                  <a:lnTo>
                    <a:pt x="264" y="584"/>
                  </a:lnTo>
                  <a:lnTo>
                    <a:pt x="189" y="697"/>
                  </a:lnTo>
                  <a:lnTo>
                    <a:pt x="114" y="810"/>
                  </a:lnTo>
                  <a:lnTo>
                    <a:pt x="57" y="942"/>
                  </a:lnTo>
                  <a:lnTo>
                    <a:pt x="20" y="1055"/>
                  </a:lnTo>
                  <a:lnTo>
                    <a:pt x="1" y="1186"/>
                  </a:lnTo>
                  <a:lnTo>
                    <a:pt x="1" y="1337"/>
                  </a:lnTo>
                  <a:lnTo>
                    <a:pt x="1" y="3992"/>
                  </a:lnTo>
                  <a:lnTo>
                    <a:pt x="1" y="4124"/>
                  </a:lnTo>
                  <a:lnTo>
                    <a:pt x="20" y="4256"/>
                  </a:lnTo>
                  <a:lnTo>
                    <a:pt x="57" y="4388"/>
                  </a:lnTo>
                  <a:lnTo>
                    <a:pt x="114" y="4501"/>
                  </a:lnTo>
                  <a:lnTo>
                    <a:pt x="189" y="4614"/>
                  </a:lnTo>
                  <a:lnTo>
                    <a:pt x="264" y="4727"/>
                  </a:lnTo>
                  <a:lnTo>
                    <a:pt x="340" y="4821"/>
                  </a:lnTo>
                  <a:lnTo>
                    <a:pt x="434" y="4915"/>
                  </a:lnTo>
                  <a:lnTo>
                    <a:pt x="547" y="5009"/>
                  </a:lnTo>
                  <a:lnTo>
                    <a:pt x="660" y="5084"/>
                  </a:lnTo>
                  <a:lnTo>
                    <a:pt x="792" y="5160"/>
                  </a:lnTo>
                  <a:lnTo>
                    <a:pt x="923" y="5216"/>
                  </a:lnTo>
                  <a:lnTo>
                    <a:pt x="1055" y="5254"/>
                  </a:lnTo>
                  <a:lnTo>
                    <a:pt x="1206" y="5292"/>
                  </a:lnTo>
                  <a:lnTo>
                    <a:pt x="1357" y="5310"/>
                  </a:lnTo>
                  <a:lnTo>
                    <a:pt x="4671" y="5310"/>
                  </a:lnTo>
                  <a:lnTo>
                    <a:pt x="4821" y="5292"/>
                  </a:lnTo>
                  <a:lnTo>
                    <a:pt x="4972" y="5254"/>
                  </a:lnTo>
                  <a:lnTo>
                    <a:pt x="5104" y="5216"/>
                  </a:lnTo>
                  <a:lnTo>
                    <a:pt x="5236" y="5160"/>
                  </a:lnTo>
                  <a:lnTo>
                    <a:pt x="5368" y="5084"/>
                  </a:lnTo>
                  <a:lnTo>
                    <a:pt x="5481" y="5009"/>
                  </a:lnTo>
                  <a:lnTo>
                    <a:pt x="5594" y="4915"/>
                  </a:lnTo>
                  <a:lnTo>
                    <a:pt x="5688" y="4821"/>
                  </a:lnTo>
                  <a:lnTo>
                    <a:pt x="5763" y="4727"/>
                  </a:lnTo>
                  <a:lnTo>
                    <a:pt x="5838" y="4614"/>
                  </a:lnTo>
                  <a:lnTo>
                    <a:pt x="5914" y="4501"/>
                  </a:lnTo>
                  <a:lnTo>
                    <a:pt x="5951" y="4388"/>
                  </a:lnTo>
                  <a:lnTo>
                    <a:pt x="5989" y="4256"/>
                  </a:lnTo>
                  <a:lnTo>
                    <a:pt x="6027" y="4124"/>
                  </a:lnTo>
                  <a:lnTo>
                    <a:pt x="6027" y="3992"/>
                  </a:lnTo>
                  <a:lnTo>
                    <a:pt x="6027" y="1337"/>
                  </a:lnTo>
                  <a:lnTo>
                    <a:pt x="6027" y="1186"/>
                  </a:lnTo>
                  <a:lnTo>
                    <a:pt x="5989" y="1055"/>
                  </a:lnTo>
                  <a:lnTo>
                    <a:pt x="5951" y="942"/>
                  </a:lnTo>
                  <a:lnTo>
                    <a:pt x="5914" y="810"/>
                  </a:lnTo>
                  <a:lnTo>
                    <a:pt x="5838" y="697"/>
                  </a:lnTo>
                  <a:lnTo>
                    <a:pt x="5763" y="584"/>
                  </a:lnTo>
                  <a:lnTo>
                    <a:pt x="5688" y="490"/>
                  </a:lnTo>
                  <a:lnTo>
                    <a:pt x="5594" y="395"/>
                  </a:lnTo>
                  <a:lnTo>
                    <a:pt x="5481" y="301"/>
                  </a:lnTo>
                  <a:lnTo>
                    <a:pt x="5368" y="226"/>
                  </a:lnTo>
                  <a:lnTo>
                    <a:pt x="5236" y="170"/>
                  </a:lnTo>
                  <a:lnTo>
                    <a:pt x="5104" y="113"/>
                  </a:lnTo>
                  <a:lnTo>
                    <a:pt x="4972" y="57"/>
                  </a:lnTo>
                  <a:lnTo>
                    <a:pt x="4821" y="38"/>
                  </a:lnTo>
                  <a:lnTo>
                    <a:pt x="4671" y="19"/>
                  </a:lnTo>
                  <a:lnTo>
                    <a:pt x="4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49"/>
            <p:cNvSpPr/>
            <p:nvPr/>
          </p:nvSpPr>
          <p:spPr>
            <a:xfrm>
              <a:off x="5109600" y="4037050"/>
              <a:ext cx="121025" cy="106875"/>
            </a:xfrm>
            <a:custGeom>
              <a:rect b="b" l="l" r="r" t="t"/>
              <a:pathLst>
                <a:path extrusionOk="0" h="4275" w="4841">
                  <a:moveTo>
                    <a:pt x="1206" y="0"/>
                  </a:moveTo>
                  <a:lnTo>
                    <a:pt x="961" y="19"/>
                  </a:lnTo>
                  <a:lnTo>
                    <a:pt x="735" y="76"/>
                  </a:lnTo>
                  <a:lnTo>
                    <a:pt x="528" y="170"/>
                  </a:lnTo>
                  <a:lnTo>
                    <a:pt x="359" y="302"/>
                  </a:lnTo>
                  <a:lnTo>
                    <a:pt x="208" y="471"/>
                  </a:lnTo>
                  <a:lnTo>
                    <a:pt x="95" y="641"/>
                  </a:lnTo>
                  <a:lnTo>
                    <a:pt x="57" y="754"/>
                  </a:lnTo>
                  <a:lnTo>
                    <a:pt x="20" y="848"/>
                  </a:lnTo>
                  <a:lnTo>
                    <a:pt x="1" y="961"/>
                  </a:lnTo>
                  <a:lnTo>
                    <a:pt x="1" y="1055"/>
                  </a:lnTo>
                  <a:lnTo>
                    <a:pt x="1" y="3202"/>
                  </a:lnTo>
                  <a:lnTo>
                    <a:pt x="1" y="3315"/>
                  </a:lnTo>
                  <a:lnTo>
                    <a:pt x="20" y="3409"/>
                  </a:lnTo>
                  <a:lnTo>
                    <a:pt x="57" y="3522"/>
                  </a:lnTo>
                  <a:lnTo>
                    <a:pt x="95" y="3616"/>
                  </a:lnTo>
                  <a:lnTo>
                    <a:pt x="208" y="3804"/>
                  </a:lnTo>
                  <a:lnTo>
                    <a:pt x="359" y="3955"/>
                  </a:lnTo>
                  <a:lnTo>
                    <a:pt x="528" y="4087"/>
                  </a:lnTo>
                  <a:lnTo>
                    <a:pt x="735" y="4181"/>
                  </a:lnTo>
                  <a:lnTo>
                    <a:pt x="961" y="4237"/>
                  </a:lnTo>
                  <a:lnTo>
                    <a:pt x="1206" y="4275"/>
                  </a:lnTo>
                  <a:lnTo>
                    <a:pt x="3635" y="4275"/>
                  </a:lnTo>
                  <a:lnTo>
                    <a:pt x="3861" y="4237"/>
                  </a:lnTo>
                  <a:lnTo>
                    <a:pt x="4106" y="4181"/>
                  </a:lnTo>
                  <a:lnTo>
                    <a:pt x="4294" y="4087"/>
                  </a:lnTo>
                  <a:lnTo>
                    <a:pt x="4483" y="3955"/>
                  </a:lnTo>
                  <a:lnTo>
                    <a:pt x="4633" y="3804"/>
                  </a:lnTo>
                  <a:lnTo>
                    <a:pt x="4746" y="3616"/>
                  </a:lnTo>
                  <a:lnTo>
                    <a:pt x="4784" y="3522"/>
                  </a:lnTo>
                  <a:lnTo>
                    <a:pt x="4803" y="3409"/>
                  </a:lnTo>
                  <a:lnTo>
                    <a:pt x="4821" y="3315"/>
                  </a:lnTo>
                  <a:lnTo>
                    <a:pt x="4840" y="3202"/>
                  </a:lnTo>
                  <a:lnTo>
                    <a:pt x="4840" y="1055"/>
                  </a:lnTo>
                  <a:lnTo>
                    <a:pt x="4821" y="961"/>
                  </a:lnTo>
                  <a:lnTo>
                    <a:pt x="4803" y="848"/>
                  </a:lnTo>
                  <a:lnTo>
                    <a:pt x="4784" y="754"/>
                  </a:lnTo>
                  <a:lnTo>
                    <a:pt x="4746" y="641"/>
                  </a:lnTo>
                  <a:lnTo>
                    <a:pt x="4633" y="471"/>
                  </a:lnTo>
                  <a:lnTo>
                    <a:pt x="4483" y="302"/>
                  </a:lnTo>
                  <a:lnTo>
                    <a:pt x="4294" y="170"/>
                  </a:lnTo>
                  <a:lnTo>
                    <a:pt x="4106" y="76"/>
                  </a:lnTo>
                  <a:lnTo>
                    <a:pt x="3861" y="19"/>
                  </a:lnTo>
                  <a:lnTo>
                    <a:pt x="36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49"/>
            <p:cNvSpPr/>
            <p:nvPr/>
          </p:nvSpPr>
          <p:spPr>
            <a:xfrm>
              <a:off x="5109600" y="4037050"/>
              <a:ext cx="121025" cy="106875"/>
            </a:xfrm>
            <a:custGeom>
              <a:rect b="b" l="l" r="r" t="t"/>
              <a:pathLst>
                <a:path extrusionOk="0" fill="none" h="4275" w="4841">
                  <a:moveTo>
                    <a:pt x="1" y="3202"/>
                  </a:moveTo>
                  <a:lnTo>
                    <a:pt x="1" y="3202"/>
                  </a:lnTo>
                  <a:lnTo>
                    <a:pt x="1" y="3315"/>
                  </a:lnTo>
                  <a:lnTo>
                    <a:pt x="20" y="3409"/>
                  </a:lnTo>
                  <a:lnTo>
                    <a:pt x="57" y="3522"/>
                  </a:lnTo>
                  <a:lnTo>
                    <a:pt x="95" y="3616"/>
                  </a:lnTo>
                  <a:lnTo>
                    <a:pt x="208" y="3804"/>
                  </a:lnTo>
                  <a:lnTo>
                    <a:pt x="359" y="3955"/>
                  </a:lnTo>
                  <a:lnTo>
                    <a:pt x="528" y="4087"/>
                  </a:lnTo>
                  <a:lnTo>
                    <a:pt x="735" y="4181"/>
                  </a:lnTo>
                  <a:lnTo>
                    <a:pt x="961" y="4237"/>
                  </a:lnTo>
                  <a:lnTo>
                    <a:pt x="1206" y="4275"/>
                  </a:lnTo>
                  <a:lnTo>
                    <a:pt x="3635" y="4275"/>
                  </a:lnTo>
                  <a:lnTo>
                    <a:pt x="3635" y="4275"/>
                  </a:lnTo>
                  <a:lnTo>
                    <a:pt x="3861" y="4237"/>
                  </a:lnTo>
                  <a:lnTo>
                    <a:pt x="4106" y="4181"/>
                  </a:lnTo>
                  <a:lnTo>
                    <a:pt x="4294" y="4087"/>
                  </a:lnTo>
                  <a:lnTo>
                    <a:pt x="4483" y="3955"/>
                  </a:lnTo>
                  <a:lnTo>
                    <a:pt x="4633" y="3804"/>
                  </a:lnTo>
                  <a:lnTo>
                    <a:pt x="4746" y="3616"/>
                  </a:lnTo>
                  <a:lnTo>
                    <a:pt x="4784" y="3522"/>
                  </a:lnTo>
                  <a:lnTo>
                    <a:pt x="4803" y="3409"/>
                  </a:lnTo>
                  <a:lnTo>
                    <a:pt x="4821" y="3315"/>
                  </a:lnTo>
                  <a:lnTo>
                    <a:pt x="4840" y="3202"/>
                  </a:lnTo>
                  <a:lnTo>
                    <a:pt x="4840" y="1055"/>
                  </a:lnTo>
                  <a:lnTo>
                    <a:pt x="4840" y="1055"/>
                  </a:lnTo>
                  <a:lnTo>
                    <a:pt x="4821" y="961"/>
                  </a:lnTo>
                  <a:lnTo>
                    <a:pt x="4803" y="848"/>
                  </a:lnTo>
                  <a:lnTo>
                    <a:pt x="4784" y="754"/>
                  </a:lnTo>
                  <a:lnTo>
                    <a:pt x="4746" y="641"/>
                  </a:lnTo>
                  <a:lnTo>
                    <a:pt x="4633" y="471"/>
                  </a:lnTo>
                  <a:lnTo>
                    <a:pt x="4483" y="302"/>
                  </a:lnTo>
                  <a:lnTo>
                    <a:pt x="4294" y="170"/>
                  </a:lnTo>
                  <a:lnTo>
                    <a:pt x="4106" y="76"/>
                  </a:lnTo>
                  <a:lnTo>
                    <a:pt x="3861" y="19"/>
                  </a:lnTo>
                  <a:lnTo>
                    <a:pt x="3635" y="0"/>
                  </a:lnTo>
                  <a:lnTo>
                    <a:pt x="1206" y="0"/>
                  </a:lnTo>
                  <a:lnTo>
                    <a:pt x="1206" y="0"/>
                  </a:lnTo>
                  <a:lnTo>
                    <a:pt x="961" y="19"/>
                  </a:lnTo>
                  <a:lnTo>
                    <a:pt x="735" y="76"/>
                  </a:lnTo>
                  <a:lnTo>
                    <a:pt x="528" y="170"/>
                  </a:lnTo>
                  <a:lnTo>
                    <a:pt x="359" y="302"/>
                  </a:lnTo>
                  <a:lnTo>
                    <a:pt x="208" y="471"/>
                  </a:lnTo>
                  <a:lnTo>
                    <a:pt x="95" y="641"/>
                  </a:lnTo>
                  <a:lnTo>
                    <a:pt x="57" y="754"/>
                  </a:lnTo>
                  <a:lnTo>
                    <a:pt x="20" y="848"/>
                  </a:lnTo>
                  <a:lnTo>
                    <a:pt x="1" y="961"/>
                  </a:lnTo>
                  <a:lnTo>
                    <a:pt x="1" y="1055"/>
                  </a:lnTo>
                  <a:lnTo>
                    <a:pt x="1" y="320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49"/>
            <p:cNvSpPr/>
            <p:nvPr/>
          </p:nvSpPr>
          <p:spPr>
            <a:xfrm>
              <a:off x="3797575" y="4385425"/>
              <a:ext cx="198225" cy="383225"/>
            </a:xfrm>
            <a:custGeom>
              <a:rect b="b" l="l" r="r" t="t"/>
              <a:pathLst>
                <a:path extrusionOk="0" h="15329" w="7929">
                  <a:moveTo>
                    <a:pt x="4877" y="0"/>
                  </a:moveTo>
                  <a:lnTo>
                    <a:pt x="3992" y="19"/>
                  </a:lnTo>
                  <a:lnTo>
                    <a:pt x="3578" y="19"/>
                  </a:lnTo>
                  <a:lnTo>
                    <a:pt x="3201" y="57"/>
                  </a:lnTo>
                  <a:lnTo>
                    <a:pt x="2863" y="94"/>
                  </a:lnTo>
                  <a:lnTo>
                    <a:pt x="2561" y="151"/>
                  </a:lnTo>
                  <a:lnTo>
                    <a:pt x="2411" y="170"/>
                  </a:lnTo>
                  <a:lnTo>
                    <a:pt x="2279" y="188"/>
                  </a:lnTo>
                  <a:lnTo>
                    <a:pt x="2128" y="245"/>
                  </a:lnTo>
                  <a:lnTo>
                    <a:pt x="1996" y="301"/>
                  </a:lnTo>
                  <a:lnTo>
                    <a:pt x="1865" y="396"/>
                  </a:lnTo>
                  <a:lnTo>
                    <a:pt x="1733" y="490"/>
                  </a:lnTo>
                  <a:lnTo>
                    <a:pt x="1620" y="603"/>
                  </a:lnTo>
                  <a:lnTo>
                    <a:pt x="1507" y="735"/>
                  </a:lnTo>
                  <a:lnTo>
                    <a:pt x="1375" y="885"/>
                  </a:lnTo>
                  <a:lnTo>
                    <a:pt x="1262" y="1055"/>
                  </a:lnTo>
                  <a:lnTo>
                    <a:pt x="1055" y="1431"/>
                  </a:lnTo>
                  <a:lnTo>
                    <a:pt x="866" y="1864"/>
                  </a:lnTo>
                  <a:lnTo>
                    <a:pt x="697" y="2335"/>
                  </a:lnTo>
                  <a:lnTo>
                    <a:pt x="528" y="2862"/>
                  </a:lnTo>
                  <a:lnTo>
                    <a:pt x="396" y="3446"/>
                  </a:lnTo>
                  <a:lnTo>
                    <a:pt x="283" y="4068"/>
                  </a:lnTo>
                  <a:lnTo>
                    <a:pt x="189" y="4708"/>
                  </a:lnTo>
                  <a:lnTo>
                    <a:pt x="94" y="5405"/>
                  </a:lnTo>
                  <a:lnTo>
                    <a:pt x="57" y="6120"/>
                  </a:lnTo>
                  <a:lnTo>
                    <a:pt x="19" y="6855"/>
                  </a:lnTo>
                  <a:lnTo>
                    <a:pt x="0" y="7627"/>
                  </a:lnTo>
                  <a:lnTo>
                    <a:pt x="19" y="8380"/>
                  </a:lnTo>
                  <a:lnTo>
                    <a:pt x="57" y="9133"/>
                  </a:lnTo>
                  <a:lnTo>
                    <a:pt x="94" y="9849"/>
                  </a:lnTo>
                  <a:lnTo>
                    <a:pt x="189" y="10527"/>
                  </a:lnTo>
                  <a:lnTo>
                    <a:pt x="283" y="11186"/>
                  </a:lnTo>
                  <a:lnTo>
                    <a:pt x="396" y="11807"/>
                  </a:lnTo>
                  <a:lnTo>
                    <a:pt x="528" y="12372"/>
                  </a:lnTo>
                  <a:lnTo>
                    <a:pt x="697" y="12899"/>
                  </a:lnTo>
                  <a:lnTo>
                    <a:pt x="866" y="13389"/>
                  </a:lnTo>
                  <a:lnTo>
                    <a:pt x="1055" y="13822"/>
                  </a:lnTo>
                  <a:lnTo>
                    <a:pt x="1262" y="14199"/>
                  </a:lnTo>
                  <a:lnTo>
                    <a:pt x="1375" y="14368"/>
                  </a:lnTo>
                  <a:lnTo>
                    <a:pt x="1507" y="14519"/>
                  </a:lnTo>
                  <a:lnTo>
                    <a:pt x="1620" y="14651"/>
                  </a:lnTo>
                  <a:lnTo>
                    <a:pt x="1733" y="14764"/>
                  </a:lnTo>
                  <a:lnTo>
                    <a:pt x="1865" y="14858"/>
                  </a:lnTo>
                  <a:lnTo>
                    <a:pt x="1996" y="14952"/>
                  </a:lnTo>
                  <a:lnTo>
                    <a:pt x="2128" y="15008"/>
                  </a:lnTo>
                  <a:lnTo>
                    <a:pt x="2279" y="15065"/>
                  </a:lnTo>
                  <a:lnTo>
                    <a:pt x="2411" y="15084"/>
                  </a:lnTo>
                  <a:lnTo>
                    <a:pt x="2561" y="15103"/>
                  </a:lnTo>
                  <a:lnTo>
                    <a:pt x="3126" y="15178"/>
                  </a:lnTo>
                  <a:lnTo>
                    <a:pt x="3729" y="15234"/>
                  </a:lnTo>
                  <a:lnTo>
                    <a:pt x="4482" y="15291"/>
                  </a:lnTo>
                  <a:lnTo>
                    <a:pt x="5348" y="15328"/>
                  </a:lnTo>
                  <a:lnTo>
                    <a:pt x="5781" y="15328"/>
                  </a:lnTo>
                  <a:lnTo>
                    <a:pt x="6233" y="15310"/>
                  </a:lnTo>
                  <a:lnTo>
                    <a:pt x="6685" y="15291"/>
                  </a:lnTo>
                  <a:lnTo>
                    <a:pt x="7118" y="15253"/>
                  </a:lnTo>
                  <a:lnTo>
                    <a:pt x="7533" y="15178"/>
                  </a:lnTo>
                  <a:lnTo>
                    <a:pt x="7928" y="15103"/>
                  </a:lnTo>
                  <a:lnTo>
                    <a:pt x="7928" y="151"/>
                  </a:lnTo>
                  <a:lnTo>
                    <a:pt x="7288" y="113"/>
                  </a:lnTo>
                  <a:lnTo>
                    <a:pt x="6610" y="57"/>
                  </a:lnTo>
                  <a:lnTo>
                    <a:pt x="5781" y="19"/>
                  </a:lnTo>
                  <a:lnTo>
                    <a:pt x="48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49"/>
            <p:cNvSpPr/>
            <p:nvPr/>
          </p:nvSpPr>
          <p:spPr>
            <a:xfrm>
              <a:off x="3969875" y="4389175"/>
              <a:ext cx="51800" cy="373825"/>
            </a:xfrm>
            <a:custGeom>
              <a:rect b="b" l="l" r="r" t="t"/>
              <a:pathLst>
                <a:path extrusionOk="0" h="14953" w="2072">
                  <a:moveTo>
                    <a:pt x="1036" y="1"/>
                  </a:moveTo>
                  <a:lnTo>
                    <a:pt x="980" y="20"/>
                  </a:lnTo>
                  <a:lnTo>
                    <a:pt x="923" y="38"/>
                  </a:lnTo>
                  <a:lnTo>
                    <a:pt x="885" y="95"/>
                  </a:lnTo>
                  <a:lnTo>
                    <a:pt x="829" y="151"/>
                  </a:lnTo>
                  <a:lnTo>
                    <a:pt x="735" y="340"/>
                  </a:lnTo>
                  <a:lnTo>
                    <a:pt x="641" y="585"/>
                  </a:lnTo>
                  <a:lnTo>
                    <a:pt x="546" y="905"/>
                  </a:lnTo>
                  <a:lnTo>
                    <a:pt x="452" y="1281"/>
                  </a:lnTo>
                  <a:lnTo>
                    <a:pt x="377" y="1714"/>
                  </a:lnTo>
                  <a:lnTo>
                    <a:pt x="302" y="2185"/>
                  </a:lnTo>
                  <a:lnTo>
                    <a:pt x="226" y="2712"/>
                  </a:lnTo>
                  <a:lnTo>
                    <a:pt x="170" y="3296"/>
                  </a:lnTo>
                  <a:lnTo>
                    <a:pt x="76" y="4558"/>
                  </a:lnTo>
                  <a:lnTo>
                    <a:pt x="19" y="5970"/>
                  </a:lnTo>
                  <a:lnTo>
                    <a:pt x="0" y="7477"/>
                  </a:lnTo>
                  <a:lnTo>
                    <a:pt x="19" y="8983"/>
                  </a:lnTo>
                  <a:lnTo>
                    <a:pt x="76" y="10377"/>
                  </a:lnTo>
                  <a:lnTo>
                    <a:pt x="170" y="11657"/>
                  </a:lnTo>
                  <a:lnTo>
                    <a:pt x="226" y="12222"/>
                  </a:lnTo>
                  <a:lnTo>
                    <a:pt x="302" y="12749"/>
                  </a:lnTo>
                  <a:lnTo>
                    <a:pt x="377" y="13239"/>
                  </a:lnTo>
                  <a:lnTo>
                    <a:pt x="452" y="13672"/>
                  </a:lnTo>
                  <a:lnTo>
                    <a:pt x="546" y="14049"/>
                  </a:lnTo>
                  <a:lnTo>
                    <a:pt x="641" y="14369"/>
                  </a:lnTo>
                  <a:lnTo>
                    <a:pt x="735" y="14614"/>
                  </a:lnTo>
                  <a:lnTo>
                    <a:pt x="829" y="14802"/>
                  </a:lnTo>
                  <a:lnTo>
                    <a:pt x="885" y="14858"/>
                  </a:lnTo>
                  <a:lnTo>
                    <a:pt x="923" y="14915"/>
                  </a:lnTo>
                  <a:lnTo>
                    <a:pt x="980" y="14934"/>
                  </a:lnTo>
                  <a:lnTo>
                    <a:pt x="1036" y="14953"/>
                  </a:lnTo>
                  <a:lnTo>
                    <a:pt x="1093" y="14934"/>
                  </a:lnTo>
                  <a:lnTo>
                    <a:pt x="1149" y="14915"/>
                  </a:lnTo>
                  <a:lnTo>
                    <a:pt x="1187" y="14858"/>
                  </a:lnTo>
                  <a:lnTo>
                    <a:pt x="1243" y="14802"/>
                  </a:lnTo>
                  <a:lnTo>
                    <a:pt x="1337" y="14614"/>
                  </a:lnTo>
                  <a:lnTo>
                    <a:pt x="1450" y="14369"/>
                  </a:lnTo>
                  <a:lnTo>
                    <a:pt x="1526" y="14049"/>
                  </a:lnTo>
                  <a:lnTo>
                    <a:pt x="1620" y="13672"/>
                  </a:lnTo>
                  <a:lnTo>
                    <a:pt x="1695" y="13239"/>
                  </a:lnTo>
                  <a:lnTo>
                    <a:pt x="1770" y="12749"/>
                  </a:lnTo>
                  <a:lnTo>
                    <a:pt x="1846" y="12222"/>
                  </a:lnTo>
                  <a:lnTo>
                    <a:pt x="1902" y="11657"/>
                  </a:lnTo>
                  <a:lnTo>
                    <a:pt x="1996" y="10377"/>
                  </a:lnTo>
                  <a:lnTo>
                    <a:pt x="2053" y="8983"/>
                  </a:lnTo>
                  <a:lnTo>
                    <a:pt x="2072" y="7477"/>
                  </a:lnTo>
                  <a:lnTo>
                    <a:pt x="2053" y="5970"/>
                  </a:lnTo>
                  <a:lnTo>
                    <a:pt x="1996" y="4558"/>
                  </a:lnTo>
                  <a:lnTo>
                    <a:pt x="1902" y="3296"/>
                  </a:lnTo>
                  <a:lnTo>
                    <a:pt x="1846" y="2712"/>
                  </a:lnTo>
                  <a:lnTo>
                    <a:pt x="1770" y="2185"/>
                  </a:lnTo>
                  <a:lnTo>
                    <a:pt x="1695" y="1714"/>
                  </a:lnTo>
                  <a:lnTo>
                    <a:pt x="1620" y="1281"/>
                  </a:lnTo>
                  <a:lnTo>
                    <a:pt x="1526" y="905"/>
                  </a:lnTo>
                  <a:lnTo>
                    <a:pt x="1450" y="585"/>
                  </a:lnTo>
                  <a:lnTo>
                    <a:pt x="1337" y="340"/>
                  </a:lnTo>
                  <a:lnTo>
                    <a:pt x="1243" y="151"/>
                  </a:lnTo>
                  <a:lnTo>
                    <a:pt x="1187" y="95"/>
                  </a:lnTo>
                  <a:lnTo>
                    <a:pt x="1149" y="38"/>
                  </a:lnTo>
                  <a:lnTo>
                    <a:pt x="1093" y="20"/>
                  </a:lnTo>
                  <a:lnTo>
                    <a:pt x="1036" y="1"/>
                  </a:lnTo>
                  <a:close/>
                </a:path>
              </a:pathLst>
            </a:custGeom>
            <a:solidFill>
              <a:srgbClr val="261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49"/>
            <p:cNvSpPr/>
            <p:nvPr/>
          </p:nvSpPr>
          <p:spPr>
            <a:xfrm>
              <a:off x="3985875" y="4445200"/>
              <a:ext cx="24500" cy="261775"/>
            </a:xfrm>
            <a:custGeom>
              <a:rect b="b" l="l" r="r" t="t"/>
              <a:pathLst>
                <a:path extrusionOk="0" h="10471" w="980">
                  <a:moveTo>
                    <a:pt x="453" y="1"/>
                  </a:moveTo>
                  <a:lnTo>
                    <a:pt x="434" y="38"/>
                  </a:lnTo>
                  <a:lnTo>
                    <a:pt x="377" y="114"/>
                  </a:lnTo>
                  <a:lnTo>
                    <a:pt x="340" y="245"/>
                  </a:lnTo>
                  <a:lnTo>
                    <a:pt x="302" y="415"/>
                  </a:lnTo>
                  <a:lnTo>
                    <a:pt x="208" y="905"/>
                  </a:lnTo>
                  <a:lnTo>
                    <a:pt x="132" y="1526"/>
                  </a:lnTo>
                  <a:lnTo>
                    <a:pt x="76" y="2317"/>
                  </a:lnTo>
                  <a:lnTo>
                    <a:pt x="38" y="3202"/>
                  </a:lnTo>
                  <a:lnTo>
                    <a:pt x="1" y="4181"/>
                  </a:lnTo>
                  <a:lnTo>
                    <a:pt x="1" y="5236"/>
                  </a:lnTo>
                  <a:lnTo>
                    <a:pt x="1" y="6290"/>
                  </a:lnTo>
                  <a:lnTo>
                    <a:pt x="38" y="7269"/>
                  </a:lnTo>
                  <a:lnTo>
                    <a:pt x="76" y="8154"/>
                  </a:lnTo>
                  <a:lnTo>
                    <a:pt x="132" y="8927"/>
                  </a:lnTo>
                  <a:lnTo>
                    <a:pt x="208" y="9567"/>
                  </a:lnTo>
                  <a:lnTo>
                    <a:pt x="302" y="10056"/>
                  </a:lnTo>
                  <a:lnTo>
                    <a:pt x="340" y="10226"/>
                  </a:lnTo>
                  <a:lnTo>
                    <a:pt x="377" y="10358"/>
                  </a:lnTo>
                  <a:lnTo>
                    <a:pt x="434" y="10433"/>
                  </a:lnTo>
                  <a:lnTo>
                    <a:pt x="453" y="10452"/>
                  </a:lnTo>
                  <a:lnTo>
                    <a:pt x="490" y="10471"/>
                  </a:lnTo>
                  <a:lnTo>
                    <a:pt x="509" y="10452"/>
                  </a:lnTo>
                  <a:lnTo>
                    <a:pt x="528" y="10433"/>
                  </a:lnTo>
                  <a:lnTo>
                    <a:pt x="584" y="10358"/>
                  </a:lnTo>
                  <a:lnTo>
                    <a:pt x="622" y="10226"/>
                  </a:lnTo>
                  <a:lnTo>
                    <a:pt x="678" y="10056"/>
                  </a:lnTo>
                  <a:lnTo>
                    <a:pt x="754" y="9567"/>
                  </a:lnTo>
                  <a:lnTo>
                    <a:pt x="829" y="8927"/>
                  </a:lnTo>
                  <a:lnTo>
                    <a:pt x="886" y="8154"/>
                  </a:lnTo>
                  <a:lnTo>
                    <a:pt x="942" y="7269"/>
                  </a:lnTo>
                  <a:lnTo>
                    <a:pt x="961" y="6290"/>
                  </a:lnTo>
                  <a:lnTo>
                    <a:pt x="980" y="5236"/>
                  </a:lnTo>
                  <a:lnTo>
                    <a:pt x="961" y="4181"/>
                  </a:lnTo>
                  <a:lnTo>
                    <a:pt x="942" y="3202"/>
                  </a:lnTo>
                  <a:lnTo>
                    <a:pt x="886" y="2317"/>
                  </a:lnTo>
                  <a:lnTo>
                    <a:pt x="829" y="1526"/>
                  </a:lnTo>
                  <a:lnTo>
                    <a:pt x="754" y="905"/>
                  </a:lnTo>
                  <a:lnTo>
                    <a:pt x="678" y="415"/>
                  </a:lnTo>
                  <a:lnTo>
                    <a:pt x="622" y="245"/>
                  </a:lnTo>
                  <a:lnTo>
                    <a:pt x="584" y="114"/>
                  </a:lnTo>
                  <a:lnTo>
                    <a:pt x="528" y="38"/>
                  </a:lnTo>
                  <a:lnTo>
                    <a:pt x="509" y="1"/>
                  </a:lnTo>
                  <a:close/>
                </a:path>
              </a:pathLst>
            </a:custGeom>
            <a:solidFill>
              <a:srgbClr val="9685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49"/>
            <p:cNvSpPr/>
            <p:nvPr/>
          </p:nvSpPr>
          <p:spPr>
            <a:xfrm>
              <a:off x="5079000" y="4385425"/>
              <a:ext cx="198225" cy="383225"/>
            </a:xfrm>
            <a:custGeom>
              <a:rect b="b" l="l" r="r" t="t"/>
              <a:pathLst>
                <a:path extrusionOk="0" h="15329" w="7929">
                  <a:moveTo>
                    <a:pt x="3051" y="0"/>
                  </a:moveTo>
                  <a:lnTo>
                    <a:pt x="2147" y="19"/>
                  </a:lnTo>
                  <a:lnTo>
                    <a:pt x="1319" y="57"/>
                  </a:lnTo>
                  <a:lnTo>
                    <a:pt x="641" y="113"/>
                  </a:lnTo>
                  <a:lnTo>
                    <a:pt x="1" y="151"/>
                  </a:lnTo>
                  <a:lnTo>
                    <a:pt x="1" y="15103"/>
                  </a:lnTo>
                  <a:lnTo>
                    <a:pt x="396" y="15178"/>
                  </a:lnTo>
                  <a:lnTo>
                    <a:pt x="810" y="15253"/>
                  </a:lnTo>
                  <a:lnTo>
                    <a:pt x="1244" y="15291"/>
                  </a:lnTo>
                  <a:lnTo>
                    <a:pt x="1696" y="15310"/>
                  </a:lnTo>
                  <a:lnTo>
                    <a:pt x="2147" y="15328"/>
                  </a:lnTo>
                  <a:lnTo>
                    <a:pt x="2581" y="15328"/>
                  </a:lnTo>
                  <a:lnTo>
                    <a:pt x="3447" y="15291"/>
                  </a:lnTo>
                  <a:lnTo>
                    <a:pt x="4200" y="15234"/>
                  </a:lnTo>
                  <a:lnTo>
                    <a:pt x="4821" y="15178"/>
                  </a:lnTo>
                  <a:lnTo>
                    <a:pt x="5368" y="15103"/>
                  </a:lnTo>
                  <a:lnTo>
                    <a:pt x="5518" y="15084"/>
                  </a:lnTo>
                  <a:lnTo>
                    <a:pt x="5650" y="15065"/>
                  </a:lnTo>
                  <a:lnTo>
                    <a:pt x="5801" y="15008"/>
                  </a:lnTo>
                  <a:lnTo>
                    <a:pt x="5932" y="14952"/>
                  </a:lnTo>
                  <a:lnTo>
                    <a:pt x="6064" y="14858"/>
                  </a:lnTo>
                  <a:lnTo>
                    <a:pt x="6196" y="14764"/>
                  </a:lnTo>
                  <a:lnTo>
                    <a:pt x="6309" y="14651"/>
                  </a:lnTo>
                  <a:lnTo>
                    <a:pt x="6441" y="14519"/>
                  </a:lnTo>
                  <a:lnTo>
                    <a:pt x="6554" y="14368"/>
                  </a:lnTo>
                  <a:lnTo>
                    <a:pt x="6667" y="14199"/>
                  </a:lnTo>
                  <a:lnTo>
                    <a:pt x="6874" y="13822"/>
                  </a:lnTo>
                  <a:lnTo>
                    <a:pt x="7062" y="13389"/>
                  </a:lnTo>
                  <a:lnTo>
                    <a:pt x="7232" y="12899"/>
                  </a:lnTo>
                  <a:lnTo>
                    <a:pt x="7401" y="12372"/>
                  </a:lnTo>
                  <a:lnTo>
                    <a:pt x="7533" y="11807"/>
                  </a:lnTo>
                  <a:lnTo>
                    <a:pt x="7646" y="11186"/>
                  </a:lnTo>
                  <a:lnTo>
                    <a:pt x="7759" y="10527"/>
                  </a:lnTo>
                  <a:lnTo>
                    <a:pt x="7834" y="9849"/>
                  </a:lnTo>
                  <a:lnTo>
                    <a:pt x="7891" y="9133"/>
                  </a:lnTo>
                  <a:lnTo>
                    <a:pt x="7910" y="8380"/>
                  </a:lnTo>
                  <a:lnTo>
                    <a:pt x="7929" y="7627"/>
                  </a:lnTo>
                  <a:lnTo>
                    <a:pt x="7910" y="6855"/>
                  </a:lnTo>
                  <a:lnTo>
                    <a:pt x="7891" y="6120"/>
                  </a:lnTo>
                  <a:lnTo>
                    <a:pt x="7834" y="5405"/>
                  </a:lnTo>
                  <a:lnTo>
                    <a:pt x="7759" y="4708"/>
                  </a:lnTo>
                  <a:lnTo>
                    <a:pt x="7646" y="4068"/>
                  </a:lnTo>
                  <a:lnTo>
                    <a:pt x="7533" y="3446"/>
                  </a:lnTo>
                  <a:lnTo>
                    <a:pt x="7401" y="2862"/>
                  </a:lnTo>
                  <a:lnTo>
                    <a:pt x="7232" y="2335"/>
                  </a:lnTo>
                  <a:lnTo>
                    <a:pt x="7062" y="1864"/>
                  </a:lnTo>
                  <a:lnTo>
                    <a:pt x="6874" y="1431"/>
                  </a:lnTo>
                  <a:lnTo>
                    <a:pt x="6667" y="1055"/>
                  </a:lnTo>
                  <a:lnTo>
                    <a:pt x="6554" y="885"/>
                  </a:lnTo>
                  <a:lnTo>
                    <a:pt x="6441" y="735"/>
                  </a:lnTo>
                  <a:lnTo>
                    <a:pt x="6309" y="603"/>
                  </a:lnTo>
                  <a:lnTo>
                    <a:pt x="6196" y="490"/>
                  </a:lnTo>
                  <a:lnTo>
                    <a:pt x="6064" y="396"/>
                  </a:lnTo>
                  <a:lnTo>
                    <a:pt x="5932" y="301"/>
                  </a:lnTo>
                  <a:lnTo>
                    <a:pt x="5801" y="245"/>
                  </a:lnTo>
                  <a:lnTo>
                    <a:pt x="5650" y="188"/>
                  </a:lnTo>
                  <a:lnTo>
                    <a:pt x="5518" y="170"/>
                  </a:lnTo>
                  <a:lnTo>
                    <a:pt x="5368" y="151"/>
                  </a:lnTo>
                  <a:lnTo>
                    <a:pt x="5066" y="94"/>
                  </a:lnTo>
                  <a:lnTo>
                    <a:pt x="4727" y="57"/>
                  </a:lnTo>
                  <a:lnTo>
                    <a:pt x="4351" y="19"/>
                  </a:lnTo>
                  <a:lnTo>
                    <a:pt x="3936" y="19"/>
                  </a:lnTo>
                  <a:lnTo>
                    <a:pt x="30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49"/>
            <p:cNvSpPr/>
            <p:nvPr/>
          </p:nvSpPr>
          <p:spPr>
            <a:xfrm>
              <a:off x="5053125" y="4389175"/>
              <a:ext cx="51800" cy="373825"/>
            </a:xfrm>
            <a:custGeom>
              <a:rect b="b" l="l" r="r" t="t"/>
              <a:pathLst>
                <a:path extrusionOk="0" h="14953" w="2072">
                  <a:moveTo>
                    <a:pt x="1036" y="1"/>
                  </a:moveTo>
                  <a:lnTo>
                    <a:pt x="979" y="20"/>
                  </a:lnTo>
                  <a:lnTo>
                    <a:pt x="923" y="38"/>
                  </a:lnTo>
                  <a:lnTo>
                    <a:pt x="885" y="95"/>
                  </a:lnTo>
                  <a:lnTo>
                    <a:pt x="829" y="151"/>
                  </a:lnTo>
                  <a:lnTo>
                    <a:pt x="734" y="340"/>
                  </a:lnTo>
                  <a:lnTo>
                    <a:pt x="640" y="585"/>
                  </a:lnTo>
                  <a:lnTo>
                    <a:pt x="546" y="905"/>
                  </a:lnTo>
                  <a:lnTo>
                    <a:pt x="452" y="1281"/>
                  </a:lnTo>
                  <a:lnTo>
                    <a:pt x="377" y="1714"/>
                  </a:lnTo>
                  <a:lnTo>
                    <a:pt x="301" y="2185"/>
                  </a:lnTo>
                  <a:lnTo>
                    <a:pt x="226" y="2712"/>
                  </a:lnTo>
                  <a:lnTo>
                    <a:pt x="170" y="3296"/>
                  </a:lnTo>
                  <a:lnTo>
                    <a:pt x="75" y="4558"/>
                  </a:lnTo>
                  <a:lnTo>
                    <a:pt x="19" y="5970"/>
                  </a:lnTo>
                  <a:lnTo>
                    <a:pt x="0" y="7477"/>
                  </a:lnTo>
                  <a:lnTo>
                    <a:pt x="19" y="8983"/>
                  </a:lnTo>
                  <a:lnTo>
                    <a:pt x="75" y="10377"/>
                  </a:lnTo>
                  <a:lnTo>
                    <a:pt x="170" y="11657"/>
                  </a:lnTo>
                  <a:lnTo>
                    <a:pt x="226" y="12222"/>
                  </a:lnTo>
                  <a:lnTo>
                    <a:pt x="301" y="12749"/>
                  </a:lnTo>
                  <a:lnTo>
                    <a:pt x="377" y="13239"/>
                  </a:lnTo>
                  <a:lnTo>
                    <a:pt x="452" y="13672"/>
                  </a:lnTo>
                  <a:lnTo>
                    <a:pt x="546" y="14049"/>
                  </a:lnTo>
                  <a:lnTo>
                    <a:pt x="640" y="14369"/>
                  </a:lnTo>
                  <a:lnTo>
                    <a:pt x="734" y="14614"/>
                  </a:lnTo>
                  <a:lnTo>
                    <a:pt x="829" y="14802"/>
                  </a:lnTo>
                  <a:lnTo>
                    <a:pt x="885" y="14858"/>
                  </a:lnTo>
                  <a:lnTo>
                    <a:pt x="923" y="14915"/>
                  </a:lnTo>
                  <a:lnTo>
                    <a:pt x="979" y="14934"/>
                  </a:lnTo>
                  <a:lnTo>
                    <a:pt x="1036" y="14953"/>
                  </a:lnTo>
                  <a:lnTo>
                    <a:pt x="1092" y="14934"/>
                  </a:lnTo>
                  <a:lnTo>
                    <a:pt x="1149" y="14915"/>
                  </a:lnTo>
                  <a:lnTo>
                    <a:pt x="1186" y="14858"/>
                  </a:lnTo>
                  <a:lnTo>
                    <a:pt x="1243" y="14802"/>
                  </a:lnTo>
                  <a:lnTo>
                    <a:pt x="1356" y="14614"/>
                  </a:lnTo>
                  <a:lnTo>
                    <a:pt x="1450" y="14369"/>
                  </a:lnTo>
                  <a:lnTo>
                    <a:pt x="1525" y="14049"/>
                  </a:lnTo>
                  <a:lnTo>
                    <a:pt x="1620" y="13672"/>
                  </a:lnTo>
                  <a:lnTo>
                    <a:pt x="1695" y="13239"/>
                  </a:lnTo>
                  <a:lnTo>
                    <a:pt x="1770" y="12749"/>
                  </a:lnTo>
                  <a:lnTo>
                    <a:pt x="1845" y="12222"/>
                  </a:lnTo>
                  <a:lnTo>
                    <a:pt x="1902" y="11657"/>
                  </a:lnTo>
                  <a:lnTo>
                    <a:pt x="1996" y="10377"/>
                  </a:lnTo>
                  <a:lnTo>
                    <a:pt x="2053" y="8983"/>
                  </a:lnTo>
                  <a:lnTo>
                    <a:pt x="2071" y="7477"/>
                  </a:lnTo>
                  <a:lnTo>
                    <a:pt x="2053" y="5970"/>
                  </a:lnTo>
                  <a:lnTo>
                    <a:pt x="1996" y="4558"/>
                  </a:lnTo>
                  <a:lnTo>
                    <a:pt x="1902" y="3296"/>
                  </a:lnTo>
                  <a:lnTo>
                    <a:pt x="1845" y="2712"/>
                  </a:lnTo>
                  <a:lnTo>
                    <a:pt x="1770" y="2185"/>
                  </a:lnTo>
                  <a:lnTo>
                    <a:pt x="1695" y="1714"/>
                  </a:lnTo>
                  <a:lnTo>
                    <a:pt x="1620" y="1281"/>
                  </a:lnTo>
                  <a:lnTo>
                    <a:pt x="1525" y="905"/>
                  </a:lnTo>
                  <a:lnTo>
                    <a:pt x="1450" y="585"/>
                  </a:lnTo>
                  <a:lnTo>
                    <a:pt x="1356" y="340"/>
                  </a:lnTo>
                  <a:lnTo>
                    <a:pt x="1243" y="151"/>
                  </a:lnTo>
                  <a:lnTo>
                    <a:pt x="1186" y="95"/>
                  </a:lnTo>
                  <a:lnTo>
                    <a:pt x="1149" y="38"/>
                  </a:lnTo>
                  <a:lnTo>
                    <a:pt x="1092" y="20"/>
                  </a:lnTo>
                  <a:lnTo>
                    <a:pt x="1036" y="1"/>
                  </a:lnTo>
                  <a:close/>
                </a:path>
              </a:pathLst>
            </a:custGeom>
            <a:solidFill>
              <a:srgbClr val="261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49"/>
            <p:cNvSpPr/>
            <p:nvPr/>
          </p:nvSpPr>
          <p:spPr>
            <a:xfrm>
              <a:off x="5064875" y="4445200"/>
              <a:ext cx="24050" cy="261775"/>
            </a:xfrm>
            <a:custGeom>
              <a:rect b="b" l="l" r="r" t="t"/>
              <a:pathLst>
                <a:path extrusionOk="0" h="10471" w="962">
                  <a:moveTo>
                    <a:pt x="453" y="1"/>
                  </a:moveTo>
                  <a:lnTo>
                    <a:pt x="434" y="38"/>
                  </a:lnTo>
                  <a:lnTo>
                    <a:pt x="377" y="114"/>
                  </a:lnTo>
                  <a:lnTo>
                    <a:pt x="340" y="245"/>
                  </a:lnTo>
                  <a:lnTo>
                    <a:pt x="283" y="415"/>
                  </a:lnTo>
                  <a:lnTo>
                    <a:pt x="208" y="905"/>
                  </a:lnTo>
                  <a:lnTo>
                    <a:pt x="133" y="1526"/>
                  </a:lnTo>
                  <a:lnTo>
                    <a:pt x="76" y="2317"/>
                  </a:lnTo>
                  <a:lnTo>
                    <a:pt x="39" y="3202"/>
                  </a:lnTo>
                  <a:lnTo>
                    <a:pt x="1" y="4181"/>
                  </a:lnTo>
                  <a:lnTo>
                    <a:pt x="1" y="5236"/>
                  </a:lnTo>
                  <a:lnTo>
                    <a:pt x="1" y="6290"/>
                  </a:lnTo>
                  <a:lnTo>
                    <a:pt x="39" y="7269"/>
                  </a:lnTo>
                  <a:lnTo>
                    <a:pt x="76" y="8154"/>
                  </a:lnTo>
                  <a:lnTo>
                    <a:pt x="133" y="8927"/>
                  </a:lnTo>
                  <a:lnTo>
                    <a:pt x="208" y="9567"/>
                  </a:lnTo>
                  <a:lnTo>
                    <a:pt x="283" y="10056"/>
                  </a:lnTo>
                  <a:lnTo>
                    <a:pt x="340" y="10226"/>
                  </a:lnTo>
                  <a:lnTo>
                    <a:pt x="377" y="10358"/>
                  </a:lnTo>
                  <a:lnTo>
                    <a:pt x="434" y="10433"/>
                  </a:lnTo>
                  <a:lnTo>
                    <a:pt x="453" y="10452"/>
                  </a:lnTo>
                  <a:lnTo>
                    <a:pt x="472" y="10471"/>
                  </a:lnTo>
                  <a:lnTo>
                    <a:pt x="509" y="10452"/>
                  </a:lnTo>
                  <a:lnTo>
                    <a:pt x="528" y="10433"/>
                  </a:lnTo>
                  <a:lnTo>
                    <a:pt x="585" y="10358"/>
                  </a:lnTo>
                  <a:lnTo>
                    <a:pt x="622" y="10226"/>
                  </a:lnTo>
                  <a:lnTo>
                    <a:pt x="679" y="10056"/>
                  </a:lnTo>
                  <a:lnTo>
                    <a:pt x="754" y="9567"/>
                  </a:lnTo>
                  <a:lnTo>
                    <a:pt x="829" y="8927"/>
                  </a:lnTo>
                  <a:lnTo>
                    <a:pt x="886" y="8154"/>
                  </a:lnTo>
                  <a:lnTo>
                    <a:pt x="924" y="7269"/>
                  </a:lnTo>
                  <a:lnTo>
                    <a:pt x="961" y="6290"/>
                  </a:lnTo>
                  <a:lnTo>
                    <a:pt x="961" y="5236"/>
                  </a:lnTo>
                  <a:lnTo>
                    <a:pt x="961" y="4181"/>
                  </a:lnTo>
                  <a:lnTo>
                    <a:pt x="924" y="3202"/>
                  </a:lnTo>
                  <a:lnTo>
                    <a:pt x="886" y="2317"/>
                  </a:lnTo>
                  <a:lnTo>
                    <a:pt x="829" y="1526"/>
                  </a:lnTo>
                  <a:lnTo>
                    <a:pt x="754" y="905"/>
                  </a:lnTo>
                  <a:lnTo>
                    <a:pt x="679" y="415"/>
                  </a:lnTo>
                  <a:lnTo>
                    <a:pt x="622" y="245"/>
                  </a:lnTo>
                  <a:lnTo>
                    <a:pt x="585" y="114"/>
                  </a:lnTo>
                  <a:lnTo>
                    <a:pt x="528" y="38"/>
                  </a:lnTo>
                  <a:lnTo>
                    <a:pt x="509" y="1"/>
                  </a:lnTo>
                  <a:close/>
                </a:path>
              </a:pathLst>
            </a:custGeom>
            <a:solidFill>
              <a:srgbClr val="9685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49"/>
            <p:cNvSpPr/>
            <p:nvPr/>
          </p:nvSpPr>
          <p:spPr>
            <a:xfrm>
              <a:off x="3879475" y="3745650"/>
              <a:ext cx="1312550" cy="402525"/>
            </a:xfrm>
            <a:custGeom>
              <a:rect b="b" l="l" r="r" t="t"/>
              <a:pathLst>
                <a:path extrusionOk="0" h="16101" w="52502">
                  <a:moveTo>
                    <a:pt x="26251" y="0"/>
                  </a:moveTo>
                  <a:lnTo>
                    <a:pt x="24952" y="19"/>
                  </a:lnTo>
                  <a:lnTo>
                    <a:pt x="24161" y="38"/>
                  </a:lnTo>
                  <a:lnTo>
                    <a:pt x="21656" y="113"/>
                  </a:lnTo>
                  <a:lnTo>
                    <a:pt x="19152" y="188"/>
                  </a:lnTo>
                  <a:lnTo>
                    <a:pt x="17626" y="245"/>
                  </a:lnTo>
                  <a:lnTo>
                    <a:pt x="16120" y="320"/>
                  </a:lnTo>
                  <a:lnTo>
                    <a:pt x="14614" y="414"/>
                  </a:lnTo>
                  <a:lnTo>
                    <a:pt x="13126" y="527"/>
                  </a:lnTo>
                  <a:lnTo>
                    <a:pt x="11619" y="659"/>
                  </a:lnTo>
                  <a:lnTo>
                    <a:pt x="10132" y="847"/>
                  </a:lnTo>
                  <a:lnTo>
                    <a:pt x="8644" y="1055"/>
                  </a:lnTo>
                  <a:lnTo>
                    <a:pt x="7138" y="1299"/>
                  </a:lnTo>
                  <a:lnTo>
                    <a:pt x="6780" y="1375"/>
                  </a:lnTo>
                  <a:lnTo>
                    <a:pt x="6460" y="1469"/>
                  </a:lnTo>
                  <a:lnTo>
                    <a:pt x="6140" y="1563"/>
                  </a:lnTo>
                  <a:lnTo>
                    <a:pt x="5857" y="1676"/>
                  </a:lnTo>
                  <a:lnTo>
                    <a:pt x="5575" y="1808"/>
                  </a:lnTo>
                  <a:lnTo>
                    <a:pt x="5292" y="1940"/>
                  </a:lnTo>
                  <a:lnTo>
                    <a:pt x="5047" y="2109"/>
                  </a:lnTo>
                  <a:lnTo>
                    <a:pt x="4803" y="2279"/>
                  </a:lnTo>
                  <a:lnTo>
                    <a:pt x="4577" y="2467"/>
                  </a:lnTo>
                  <a:lnTo>
                    <a:pt x="4351" y="2674"/>
                  </a:lnTo>
                  <a:lnTo>
                    <a:pt x="4162" y="2900"/>
                  </a:lnTo>
                  <a:lnTo>
                    <a:pt x="3974" y="3164"/>
                  </a:lnTo>
                  <a:lnTo>
                    <a:pt x="3786" y="3427"/>
                  </a:lnTo>
                  <a:lnTo>
                    <a:pt x="3616" y="3710"/>
                  </a:lnTo>
                  <a:lnTo>
                    <a:pt x="3466" y="4030"/>
                  </a:lnTo>
                  <a:lnTo>
                    <a:pt x="3315" y="4369"/>
                  </a:lnTo>
                  <a:lnTo>
                    <a:pt x="3183" y="4745"/>
                  </a:lnTo>
                  <a:lnTo>
                    <a:pt x="3014" y="5273"/>
                  </a:lnTo>
                  <a:lnTo>
                    <a:pt x="2599" y="6704"/>
                  </a:lnTo>
                  <a:lnTo>
                    <a:pt x="2129" y="8474"/>
                  </a:lnTo>
                  <a:lnTo>
                    <a:pt x="1620" y="10413"/>
                  </a:lnTo>
                  <a:lnTo>
                    <a:pt x="1131" y="12334"/>
                  </a:lnTo>
                  <a:lnTo>
                    <a:pt x="660" y="14029"/>
                  </a:lnTo>
                  <a:lnTo>
                    <a:pt x="472" y="14763"/>
                  </a:lnTo>
                  <a:lnTo>
                    <a:pt x="283" y="15347"/>
                  </a:lnTo>
                  <a:lnTo>
                    <a:pt x="133" y="15799"/>
                  </a:lnTo>
                  <a:lnTo>
                    <a:pt x="1" y="16100"/>
                  </a:lnTo>
                  <a:lnTo>
                    <a:pt x="1922" y="15893"/>
                  </a:lnTo>
                  <a:lnTo>
                    <a:pt x="3823" y="15743"/>
                  </a:lnTo>
                  <a:lnTo>
                    <a:pt x="5725" y="15592"/>
                  </a:lnTo>
                  <a:lnTo>
                    <a:pt x="7627" y="15479"/>
                  </a:lnTo>
                  <a:lnTo>
                    <a:pt x="9548" y="15385"/>
                  </a:lnTo>
                  <a:lnTo>
                    <a:pt x="11469" y="15310"/>
                  </a:lnTo>
                  <a:lnTo>
                    <a:pt x="15367" y="15178"/>
                  </a:lnTo>
                  <a:lnTo>
                    <a:pt x="19189" y="15102"/>
                  </a:lnTo>
                  <a:lnTo>
                    <a:pt x="23031" y="15027"/>
                  </a:lnTo>
                  <a:lnTo>
                    <a:pt x="24236" y="15008"/>
                  </a:lnTo>
                  <a:lnTo>
                    <a:pt x="25291" y="14989"/>
                  </a:lnTo>
                  <a:lnTo>
                    <a:pt x="27211" y="14989"/>
                  </a:lnTo>
                  <a:lnTo>
                    <a:pt x="28266" y="15008"/>
                  </a:lnTo>
                  <a:lnTo>
                    <a:pt x="29490" y="15027"/>
                  </a:lnTo>
                  <a:lnTo>
                    <a:pt x="33313" y="15102"/>
                  </a:lnTo>
                  <a:lnTo>
                    <a:pt x="37154" y="15178"/>
                  </a:lnTo>
                  <a:lnTo>
                    <a:pt x="41052" y="15310"/>
                  </a:lnTo>
                  <a:lnTo>
                    <a:pt x="42973" y="15385"/>
                  </a:lnTo>
                  <a:lnTo>
                    <a:pt x="44875" y="15479"/>
                  </a:lnTo>
                  <a:lnTo>
                    <a:pt x="46795" y="15592"/>
                  </a:lnTo>
                  <a:lnTo>
                    <a:pt x="48697" y="15743"/>
                  </a:lnTo>
                  <a:lnTo>
                    <a:pt x="50599" y="15893"/>
                  </a:lnTo>
                  <a:lnTo>
                    <a:pt x="52501" y="16100"/>
                  </a:lnTo>
                  <a:lnTo>
                    <a:pt x="52388" y="15799"/>
                  </a:lnTo>
                  <a:lnTo>
                    <a:pt x="52238" y="15347"/>
                  </a:lnTo>
                  <a:lnTo>
                    <a:pt x="52049" y="14763"/>
                  </a:lnTo>
                  <a:lnTo>
                    <a:pt x="51842" y="14029"/>
                  </a:lnTo>
                  <a:lnTo>
                    <a:pt x="51390" y="12334"/>
                  </a:lnTo>
                  <a:lnTo>
                    <a:pt x="50882" y="10413"/>
                  </a:lnTo>
                  <a:lnTo>
                    <a:pt x="50373" y="8474"/>
                  </a:lnTo>
                  <a:lnTo>
                    <a:pt x="49903" y="6704"/>
                  </a:lnTo>
                  <a:lnTo>
                    <a:pt x="49507" y="5273"/>
                  </a:lnTo>
                  <a:lnTo>
                    <a:pt x="49338" y="4745"/>
                  </a:lnTo>
                  <a:lnTo>
                    <a:pt x="49187" y="4369"/>
                  </a:lnTo>
                  <a:lnTo>
                    <a:pt x="49055" y="4030"/>
                  </a:lnTo>
                  <a:lnTo>
                    <a:pt x="48886" y="3710"/>
                  </a:lnTo>
                  <a:lnTo>
                    <a:pt x="48716" y="3427"/>
                  </a:lnTo>
                  <a:lnTo>
                    <a:pt x="48547" y="3164"/>
                  </a:lnTo>
                  <a:lnTo>
                    <a:pt x="48358" y="2900"/>
                  </a:lnTo>
                  <a:lnTo>
                    <a:pt x="48151" y="2674"/>
                  </a:lnTo>
                  <a:lnTo>
                    <a:pt x="47944" y="2467"/>
                  </a:lnTo>
                  <a:lnTo>
                    <a:pt x="47718" y="2279"/>
                  </a:lnTo>
                  <a:lnTo>
                    <a:pt x="47473" y="2109"/>
                  </a:lnTo>
                  <a:lnTo>
                    <a:pt x="47210" y="1940"/>
                  </a:lnTo>
                  <a:lnTo>
                    <a:pt x="46946" y="1808"/>
                  </a:lnTo>
                  <a:lnTo>
                    <a:pt x="46664" y="1676"/>
                  </a:lnTo>
                  <a:lnTo>
                    <a:pt x="46362" y="1563"/>
                  </a:lnTo>
                  <a:lnTo>
                    <a:pt x="46061" y="1469"/>
                  </a:lnTo>
                  <a:lnTo>
                    <a:pt x="45722" y="1375"/>
                  </a:lnTo>
                  <a:lnTo>
                    <a:pt x="45383" y="1299"/>
                  </a:lnTo>
                  <a:lnTo>
                    <a:pt x="43877" y="1055"/>
                  </a:lnTo>
                  <a:lnTo>
                    <a:pt x="42370" y="847"/>
                  </a:lnTo>
                  <a:lnTo>
                    <a:pt x="40883" y="659"/>
                  </a:lnTo>
                  <a:lnTo>
                    <a:pt x="39395" y="527"/>
                  </a:lnTo>
                  <a:lnTo>
                    <a:pt x="37907" y="414"/>
                  </a:lnTo>
                  <a:lnTo>
                    <a:pt x="36401" y="320"/>
                  </a:lnTo>
                  <a:lnTo>
                    <a:pt x="34876" y="245"/>
                  </a:lnTo>
                  <a:lnTo>
                    <a:pt x="33350" y="188"/>
                  </a:lnTo>
                  <a:lnTo>
                    <a:pt x="30846" y="113"/>
                  </a:lnTo>
                  <a:lnTo>
                    <a:pt x="28360" y="38"/>
                  </a:lnTo>
                  <a:lnTo>
                    <a:pt x="27569" y="19"/>
                  </a:lnTo>
                  <a:lnTo>
                    <a:pt x="262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49"/>
            <p:cNvSpPr/>
            <p:nvPr/>
          </p:nvSpPr>
          <p:spPr>
            <a:xfrm>
              <a:off x="3879475" y="3745650"/>
              <a:ext cx="1312550" cy="402525"/>
            </a:xfrm>
            <a:custGeom>
              <a:rect b="b" l="l" r="r" t="t"/>
              <a:pathLst>
                <a:path extrusionOk="0" fill="none" h="16101" w="52502">
                  <a:moveTo>
                    <a:pt x="23031" y="15027"/>
                  </a:moveTo>
                  <a:lnTo>
                    <a:pt x="23031" y="15027"/>
                  </a:lnTo>
                  <a:lnTo>
                    <a:pt x="24236" y="15008"/>
                  </a:lnTo>
                  <a:lnTo>
                    <a:pt x="25291" y="14989"/>
                  </a:lnTo>
                  <a:lnTo>
                    <a:pt x="26251" y="14989"/>
                  </a:lnTo>
                  <a:lnTo>
                    <a:pt x="26251" y="14989"/>
                  </a:lnTo>
                  <a:lnTo>
                    <a:pt x="27211" y="14989"/>
                  </a:lnTo>
                  <a:lnTo>
                    <a:pt x="28266" y="15008"/>
                  </a:lnTo>
                  <a:lnTo>
                    <a:pt x="29490" y="15027"/>
                  </a:lnTo>
                  <a:lnTo>
                    <a:pt x="29490" y="15027"/>
                  </a:lnTo>
                  <a:lnTo>
                    <a:pt x="33313" y="15102"/>
                  </a:lnTo>
                  <a:lnTo>
                    <a:pt x="37154" y="15178"/>
                  </a:lnTo>
                  <a:lnTo>
                    <a:pt x="37154" y="15178"/>
                  </a:lnTo>
                  <a:lnTo>
                    <a:pt x="41052" y="15310"/>
                  </a:lnTo>
                  <a:lnTo>
                    <a:pt x="42973" y="15385"/>
                  </a:lnTo>
                  <a:lnTo>
                    <a:pt x="44875" y="15479"/>
                  </a:lnTo>
                  <a:lnTo>
                    <a:pt x="46795" y="15592"/>
                  </a:lnTo>
                  <a:lnTo>
                    <a:pt x="48697" y="15743"/>
                  </a:lnTo>
                  <a:lnTo>
                    <a:pt x="50599" y="15893"/>
                  </a:lnTo>
                  <a:lnTo>
                    <a:pt x="52501" y="16100"/>
                  </a:lnTo>
                  <a:lnTo>
                    <a:pt x="52501" y="16100"/>
                  </a:lnTo>
                  <a:lnTo>
                    <a:pt x="52388" y="15799"/>
                  </a:lnTo>
                  <a:lnTo>
                    <a:pt x="52238" y="15347"/>
                  </a:lnTo>
                  <a:lnTo>
                    <a:pt x="52049" y="14763"/>
                  </a:lnTo>
                  <a:lnTo>
                    <a:pt x="51842" y="14029"/>
                  </a:lnTo>
                  <a:lnTo>
                    <a:pt x="51390" y="12334"/>
                  </a:lnTo>
                  <a:lnTo>
                    <a:pt x="50882" y="10413"/>
                  </a:lnTo>
                  <a:lnTo>
                    <a:pt x="50373" y="8474"/>
                  </a:lnTo>
                  <a:lnTo>
                    <a:pt x="49903" y="6704"/>
                  </a:lnTo>
                  <a:lnTo>
                    <a:pt x="49507" y="5273"/>
                  </a:lnTo>
                  <a:lnTo>
                    <a:pt x="49338" y="4745"/>
                  </a:lnTo>
                  <a:lnTo>
                    <a:pt x="49187" y="4369"/>
                  </a:lnTo>
                  <a:lnTo>
                    <a:pt x="49187" y="4369"/>
                  </a:lnTo>
                  <a:lnTo>
                    <a:pt x="49055" y="4030"/>
                  </a:lnTo>
                  <a:lnTo>
                    <a:pt x="48886" y="3710"/>
                  </a:lnTo>
                  <a:lnTo>
                    <a:pt x="48716" y="3427"/>
                  </a:lnTo>
                  <a:lnTo>
                    <a:pt x="48547" y="3164"/>
                  </a:lnTo>
                  <a:lnTo>
                    <a:pt x="48358" y="2900"/>
                  </a:lnTo>
                  <a:lnTo>
                    <a:pt x="48151" y="2674"/>
                  </a:lnTo>
                  <a:lnTo>
                    <a:pt x="47944" y="2467"/>
                  </a:lnTo>
                  <a:lnTo>
                    <a:pt x="47718" y="2279"/>
                  </a:lnTo>
                  <a:lnTo>
                    <a:pt x="47473" y="2109"/>
                  </a:lnTo>
                  <a:lnTo>
                    <a:pt x="47210" y="1940"/>
                  </a:lnTo>
                  <a:lnTo>
                    <a:pt x="46946" y="1808"/>
                  </a:lnTo>
                  <a:lnTo>
                    <a:pt x="46664" y="1676"/>
                  </a:lnTo>
                  <a:lnTo>
                    <a:pt x="46362" y="1563"/>
                  </a:lnTo>
                  <a:lnTo>
                    <a:pt x="46061" y="1469"/>
                  </a:lnTo>
                  <a:lnTo>
                    <a:pt x="45722" y="1375"/>
                  </a:lnTo>
                  <a:lnTo>
                    <a:pt x="45383" y="1299"/>
                  </a:lnTo>
                  <a:lnTo>
                    <a:pt x="45383" y="1299"/>
                  </a:lnTo>
                  <a:lnTo>
                    <a:pt x="43877" y="1055"/>
                  </a:lnTo>
                  <a:lnTo>
                    <a:pt x="42370" y="847"/>
                  </a:lnTo>
                  <a:lnTo>
                    <a:pt x="40883" y="659"/>
                  </a:lnTo>
                  <a:lnTo>
                    <a:pt x="39395" y="527"/>
                  </a:lnTo>
                  <a:lnTo>
                    <a:pt x="37907" y="414"/>
                  </a:lnTo>
                  <a:lnTo>
                    <a:pt x="36401" y="320"/>
                  </a:lnTo>
                  <a:lnTo>
                    <a:pt x="34876" y="245"/>
                  </a:lnTo>
                  <a:lnTo>
                    <a:pt x="33350" y="188"/>
                  </a:lnTo>
                  <a:lnTo>
                    <a:pt x="33350" y="188"/>
                  </a:lnTo>
                  <a:lnTo>
                    <a:pt x="30846" y="113"/>
                  </a:lnTo>
                  <a:lnTo>
                    <a:pt x="28360" y="38"/>
                  </a:lnTo>
                  <a:lnTo>
                    <a:pt x="28360" y="38"/>
                  </a:lnTo>
                  <a:lnTo>
                    <a:pt x="27569" y="19"/>
                  </a:lnTo>
                  <a:lnTo>
                    <a:pt x="26251" y="0"/>
                  </a:lnTo>
                  <a:lnTo>
                    <a:pt x="26251" y="0"/>
                  </a:lnTo>
                  <a:lnTo>
                    <a:pt x="24952" y="19"/>
                  </a:lnTo>
                  <a:lnTo>
                    <a:pt x="24161" y="38"/>
                  </a:lnTo>
                  <a:lnTo>
                    <a:pt x="24161" y="38"/>
                  </a:lnTo>
                  <a:lnTo>
                    <a:pt x="21656" y="113"/>
                  </a:lnTo>
                  <a:lnTo>
                    <a:pt x="19152" y="188"/>
                  </a:lnTo>
                  <a:lnTo>
                    <a:pt x="19152" y="188"/>
                  </a:lnTo>
                  <a:lnTo>
                    <a:pt x="17626" y="245"/>
                  </a:lnTo>
                  <a:lnTo>
                    <a:pt x="16120" y="320"/>
                  </a:lnTo>
                  <a:lnTo>
                    <a:pt x="14614" y="414"/>
                  </a:lnTo>
                  <a:lnTo>
                    <a:pt x="13126" y="527"/>
                  </a:lnTo>
                  <a:lnTo>
                    <a:pt x="11619" y="659"/>
                  </a:lnTo>
                  <a:lnTo>
                    <a:pt x="10132" y="847"/>
                  </a:lnTo>
                  <a:lnTo>
                    <a:pt x="8644" y="1055"/>
                  </a:lnTo>
                  <a:lnTo>
                    <a:pt x="7138" y="1299"/>
                  </a:lnTo>
                  <a:lnTo>
                    <a:pt x="7138" y="1299"/>
                  </a:lnTo>
                  <a:lnTo>
                    <a:pt x="6780" y="1375"/>
                  </a:lnTo>
                  <a:lnTo>
                    <a:pt x="6460" y="1469"/>
                  </a:lnTo>
                  <a:lnTo>
                    <a:pt x="6140" y="1563"/>
                  </a:lnTo>
                  <a:lnTo>
                    <a:pt x="5857" y="1676"/>
                  </a:lnTo>
                  <a:lnTo>
                    <a:pt x="5575" y="1808"/>
                  </a:lnTo>
                  <a:lnTo>
                    <a:pt x="5292" y="1940"/>
                  </a:lnTo>
                  <a:lnTo>
                    <a:pt x="5047" y="2109"/>
                  </a:lnTo>
                  <a:lnTo>
                    <a:pt x="4803" y="2279"/>
                  </a:lnTo>
                  <a:lnTo>
                    <a:pt x="4577" y="2467"/>
                  </a:lnTo>
                  <a:lnTo>
                    <a:pt x="4351" y="2674"/>
                  </a:lnTo>
                  <a:lnTo>
                    <a:pt x="4162" y="2900"/>
                  </a:lnTo>
                  <a:lnTo>
                    <a:pt x="3974" y="3164"/>
                  </a:lnTo>
                  <a:lnTo>
                    <a:pt x="3786" y="3427"/>
                  </a:lnTo>
                  <a:lnTo>
                    <a:pt x="3616" y="3710"/>
                  </a:lnTo>
                  <a:lnTo>
                    <a:pt x="3466" y="4030"/>
                  </a:lnTo>
                  <a:lnTo>
                    <a:pt x="3315" y="4369"/>
                  </a:lnTo>
                  <a:lnTo>
                    <a:pt x="3315" y="4369"/>
                  </a:lnTo>
                  <a:lnTo>
                    <a:pt x="3183" y="4745"/>
                  </a:lnTo>
                  <a:lnTo>
                    <a:pt x="3014" y="5273"/>
                  </a:lnTo>
                  <a:lnTo>
                    <a:pt x="2599" y="6704"/>
                  </a:lnTo>
                  <a:lnTo>
                    <a:pt x="2129" y="8474"/>
                  </a:lnTo>
                  <a:lnTo>
                    <a:pt x="1620" y="10413"/>
                  </a:lnTo>
                  <a:lnTo>
                    <a:pt x="1131" y="12334"/>
                  </a:lnTo>
                  <a:lnTo>
                    <a:pt x="660" y="14029"/>
                  </a:lnTo>
                  <a:lnTo>
                    <a:pt x="472" y="14763"/>
                  </a:lnTo>
                  <a:lnTo>
                    <a:pt x="283" y="15347"/>
                  </a:lnTo>
                  <a:lnTo>
                    <a:pt x="133" y="15799"/>
                  </a:lnTo>
                  <a:lnTo>
                    <a:pt x="1" y="16100"/>
                  </a:lnTo>
                  <a:lnTo>
                    <a:pt x="1" y="16100"/>
                  </a:lnTo>
                  <a:lnTo>
                    <a:pt x="1922" y="15893"/>
                  </a:lnTo>
                  <a:lnTo>
                    <a:pt x="3823" y="15743"/>
                  </a:lnTo>
                  <a:lnTo>
                    <a:pt x="5725" y="15592"/>
                  </a:lnTo>
                  <a:lnTo>
                    <a:pt x="7627" y="15479"/>
                  </a:lnTo>
                  <a:lnTo>
                    <a:pt x="9548" y="15385"/>
                  </a:lnTo>
                  <a:lnTo>
                    <a:pt x="11469" y="15310"/>
                  </a:lnTo>
                  <a:lnTo>
                    <a:pt x="15367" y="15178"/>
                  </a:lnTo>
                  <a:lnTo>
                    <a:pt x="15367" y="15178"/>
                  </a:lnTo>
                  <a:lnTo>
                    <a:pt x="19189" y="15102"/>
                  </a:lnTo>
                  <a:lnTo>
                    <a:pt x="23031" y="1502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49"/>
            <p:cNvSpPr/>
            <p:nvPr/>
          </p:nvSpPr>
          <p:spPr>
            <a:xfrm>
              <a:off x="3929850" y="3766350"/>
              <a:ext cx="1211800" cy="333325"/>
            </a:xfrm>
            <a:custGeom>
              <a:rect b="b" l="l" r="r" t="t"/>
              <a:pathLst>
                <a:path extrusionOk="0" h="13333" w="48472">
                  <a:moveTo>
                    <a:pt x="24236" y="1"/>
                  </a:moveTo>
                  <a:lnTo>
                    <a:pt x="22993" y="19"/>
                  </a:lnTo>
                  <a:lnTo>
                    <a:pt x="22259" y="38"/>
                  </a:lnTo>
                  <a:lnTo>
                    <a:pt x="19886" y="95"/>
                  </a:lnTo>
                  <a:lnTo>
                    <a:pt x="17532" y="170"/>
                  </a:lnTo>
                  <a:lnTo>
                    <a:pt x="16082" y="227"/>
                  </a:lnTo>
                  <a:lnTo>
                    <a:pt x="14632" y="302"/>
                  </a:lnTo>
                  <a:lnTo>
                    <a:pt x="13220" y="377"/>
                  </a:lnTo>
                  <a:lnTo>
                    <a:pt x="11808" y="490"/>
                  </a:lnTo>
                  <a:lnTo>
                    <a:pt x="10395" y="622"/>
                  </a:lnTo>
                  <a:lnTo>
                    <a:pt x="8983" y="791"/>
                  </a:lnTo>
                  <a:lnTo>
                    <a:pt x="7571" y="980"/>
                  </a:lnTo>
                  <a:lnTo>
                    <a:pt x="6140" y="1225"/>
                  </a:lnTo>
                  <a:lnTo>
                    <a:pt x="5819" y="1300"/>
                  </a:lnTo>
                  <a:lnTo>
                    <a:pt x="5499" y="1394"/>
                  </a:lnTo>
                  <a:lnTo>
                    <a:pt x="5217" y="1488"/>
                  </a:lnTo>
                  <a:lnTo>
                    <a:pt x="4934" y="1582"/>
                  </a:lnTo>
                  <a:lnTo>
                    <a:pt x="4652" y="1714"/>
                  </a:lnTo>
                  <a:lnTo>
                    <a:pt x="4407" y="1846"/>
                  </a:lnTo>
                  <a:lnTo>
                    <a:pt x="4162" y="1997"/>
                  </a:lnTo>
                  <a:lnTo>
                    <a:pt x="3936" y="2147"/>
                  </a:lnTo>
                  <a:lnTo>
                    <a:pt x="3710" y="2336"/>
                  </a:lnTo>
                  <a:lnTo>
                    <a:pt x="3522" y="2524"/>
                  </a:lnTo>
                  <a:lnTo>
                    <a:pt x="3315" y="2750"/>
                  </a:lnTo>
                  <a:lnTo>
                    <a:pt x="3145" y="2976"/>
                  </a:lnTo>
                  <a:lnTo>
                    <a:pt x="2976" y="3239"/>
                  </a:lnTo>
                  <a:lnTo>
                    <a:pt x="2807" y="3522"/>
                  </a:lnTo>
                  <a:lnTo>
                    <a:pt x="2675" y="3804"/>
                  </a:lnTo>
                  <a:lnTo>
                    <a:pt x="2524" y="4125"/>
                  </a:lnTo>
                  <a:lnTo>
                    <a:pt x="2430" y="4388"/>
                  </a:lnTo>
                  <a:lnTo>
                    <a:pt x="2317" y="4727"/>
                  </a:lnTo>
                  <a:lnTo>
                    <a:pt x="2053" y="5612"/>
                  </a:lnTo>
                  <a:lnTo>
                    <a:pt x="1733" y="6742"/>
                  </a:lnTo>
                  <a:lnTo>
                    <a:pt x="1394" y="8041"/>
                  </a:lnTo>
                  <a:lnTo>
                    <a:pt x="679" y="10809"/>
                  </a:lnTo>
                  <a:lnTo>
                    <a:pt x="321" y="12146"/>
                  </a:lnTo>
                  <a:lnTo>
                    <a:pt x="1" y="13333"/>
                  </a:lnTo>
                  <a:lnTo>
                    <a:pt x="1" y="13333"/>
                  </a:lnTo>
                  <a:lnTo>
                    <a:pt x="76" y="13314"/>
                  </a:lnTo>
                  <a:lnTo>
                    <a:pt x="1978" y="13069"/>
                  </a:lnTo>
                  <a:lnTo>
                    <a:pt x="3880" y="12881"/>
                  </a:lnTo>
                  <a:lnTo>
                    <a:pt x="5763" y="12711"/>
                  </a:lnTo>
                  <a:lnTo>
                    <a:pt x="7646" y="12580"/>
                  </a:lnTo>
                  <a:lnTo>
                    <a:pt x="9529" y="12467"/>
                  </a:lnTo>
                  <a:lnTo>
                    <a:pt x="11431" y="12372"/>
                  </a:lnTo>
                  <a:lnTo>
                    <a:pt x="13352" y="12316"/>
                  </a:lnTo>
                  <a:lnTo>
                    <a:pt x="15273" y="12259"/>
                  </a:lnTo>
                  <a:lnTo>
                    <a:pt x="18436" y="12184"/>
                  </a:lnTo>
                  <a:lnTo>
                    <a:pt x="21581" y="12128"/>
                  </a:lnTo>
                  <a:lnTo>
                    <a:pt x="22579" y="12109"/>
                  </a:lnTo>
                  <a:lnTo>
                    <a:pt x="24236" y="12090"/>
                  </a:lnTo>
                  <a:lnTo>
                    <a:pt x="25893" y="12109"/>
                  </a:lnTo>
                  <a:lnTo>
                    <a:pt x="26891" y="12128"/>
                  </a:lnTo>
                  <a:lnTo>
                    <a:pt x="30055" y="12184"/>
                  </a:lnTo>
                  <a:lnTo>
                    <a:pt x="33199" y="12259"/>
                  </a:lnTo>
                  <a:lnTo>
                    <a:pt x="35139" y="12316"/>
                  </a:lnTo>
                  <a:lnTo>
                    <a:pt x="37060" y="12372"/>
                  </a:lnTo>
                  <a:lnTo>
                    <a:pt x="38943" y="12467"/>
                  </a:lnTo>
                  <a:lnTo>
                    <a:pt x="40845" y="12580"/>
                  </a:lnTo>
                  <a:lnTo>
                    <a:pt x="42728" y="12711"/>
                  </a:lnTo>
                  <a:lnTo>
                    <a:pt x="44611" y="12881"/>
                  </a:lnTo>
                  <a:lnTo>
                    <a:pt x="46494" y="13069"/>
                  </a:lnTo>
                  <a:lnTo>
                    <a:pt x="48396" y="13314"/>
                  </a:lnTo>
                  <a:lnTo>
                    <a:pt x="48471" y="13333"/>
                  </a:lnTo>
                  <a:lnTo>
                    <a:pt x="48151" y="12146"/>
                  </a:lnTo>
                  <a:lnTo>
                    <a:pt x="47812" y="10809"/>
                  </a:lnTo>
                  <a:lnTo>
                    <a:pt x="47078" y="8041"/>
                  </a:lnTo>
                  <a:lnTo>
                    <a:pt x="46739" y="6742"/>
                  </a:lnTo>
                  <a:lnTo>
                    <a:pt x="46438" y="5612"/>
                  </a:lnTo>
                  <a:lnTo>
                    <a:pt x="46155" y="4727"/>
                  </a:lnTo>
                  <a:lnTo>
                    <a:pt x="46042" y="4388"/>
                  </a:lnTo>
                  <a:lnTo>
                    <a:pt x="45948" y="4125"/>
                  </a:lnTo>
                  <a:lnTo>
                    <a:pt x="45816" y="3804"/>
                  </a:lnTo>
                  <a:lnTo>
                    <a:pt x="45665" y="3522"/>
                  </a:lnTo>
                  <a:lnTo>
                    <a:pt x="45515" y="3239"/>
                  </a:lnTo>
                  <a:lnTo>
                    <a:pt x="45345" y="2976"/>
                  </a:lnTo>
                  <a:lnTo>
                    <a:pt x="45157" y="2750"/>
                  </a:lnTo>
                  <a:lnTo>
                    <a:pt x="44969" y="2524"/>
                  </a:lnTo>
                  <a:lnTo>
                    <a:pt x="44762" y="2336"/>
                  </a:lnTo>
                  <a:lnTo>
                    <a:pt x="44554" y="2147"/>
                  </a:lnTo>
                  <a:lnTo>
                    <a:pt x="44310" y="1997"/>
                  </a:lnTo>
                  <a:lnTo>
                    <a:pt x="44084" y="1846"/>
                  </a:lnTo>
                  <a:lnTo>
                    <a:pt x="43820" y="1714"/>
                  </a:lnTo>
                  <a:lnTo>
                    <a:pt x="43556" y="1582"/>
                  </a:lnTo>
                  <a:lnTo>
                    <a:pt x="43274" y="1488"/>
                  </a:lnTo>
                  <a:lnTo>
                    <a:pt x="42973" y="1394"/>
                  </a:lnTo>
                  <a:lnTo>
                    <a:pt x="42671" y="1300"/>
                  </a:lnTo>
                  <a:lnTo>
                    <a:pt x="42351" y="1225"/>
                  </a:lnTo>
                  <a:lnTo>
                    <a:pt x="40920" y="980"/>
                  </a:lnTo>
                  <a:lnTo>
                    <a:pt x="39508" y="791"/>
                  </a:lnTo>
                  <a:lnTo>
                    <a:pt x="38095" y="622"/>
                  </a:lnTo>
                  <a:lnTo>
                    <a:pt x="36683" y="490"/>
                  </a:lnTo>
                  <a:lnTo>
                    <a:pt x="35271" y="377"/>
                  </a:lnTo>
                  <a:lnTo>
                    <a:pt x="33840" y="302"/>
                  </a:lnTo>
                  <a:lnTo>
                    <a:pt x="32409" y="227"/>
                  </a:lnTo>
                  <a:lnTo>
                    <a:pt x="30959" y="170"/>
                  </a:lnTo>
                  <a:lnTo>
                    <a:pt x="28586" y="95"/>
                  </a:lnTo>
                  <a:lnTo>
                    <a:pt x="26232" y="38"/>
                  </a:lnTo>
                  <a:lnTo>
                    <a:pt x="25479" y="19"/>
                  </a:lnTo>
                  <a:lnTo>
                    <a:pt x="24236" y="1"/>
                  </a:lnTo>
                  <a:close/>
                </a:path>
              </a:pathLst>
            </a:custGeom>
            <a:solidFill>
              <a:srgbClr val="679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49"/>
            <p:cNvSpPr/>
            <p:nvPr/>
          </p:nvSpPr>
          <p:spPr>
            <a:xfrm>
              <a:off x="3929850" y="3766350"/>
              <a:ext cx="1211800" cy="333325"/>
            </a:xfrm>
            <a:custGeom>
              <a:rect b="b" l="l" r="r" t="t"/>
              <a:pathLst>
                <a:path extrusionOk="0" fill="none" h="13333" w="48472">
                  <a:moveTo>
                    <a:pt x="76" y="13314"/>
                  </a:moveTo>
                  <a:lnTo>
                    <a:pt x="76" y="13314"/>
                  </a:lnTo>
                  <a:lnTo>
                    <a:pt x="1978" y="13069"/>
                  </a:lnTo>
                  <a:lnTo>
                    <a:pt x="3880" y="12881"/>
                  </a:lnTo>
                  <a:lnTo>
                    <a:pt x="5763" y="12711"/>
                  </a:lnTo>
                  <a:lnTo>
                    <a:pt x="7646" y="12580"/>
                  </a:lnTo>
                  <a:lnTo>
                    <a:pt x="9529" y="12467"/>
                  </a:lnTo>
                  <a:lnTo>
                    <a:pt x="11431" y="12372"/>
                  </a:lnTo>
                  <a:lnTo>
                    <a:pt x="13352" y="12316"/>
                  </a:lnTo>
                  <a:lnTo>
                    <a:pt x="15273" y="12259"/>
                  </a:lnTo>
                  <a:lnTo>
                    <a:pt x="15273" y="12259"/>
                  </a:lnTo>
                  <a:lnTo>
                    <a:pt x="18436" y="12184"/>
                  </a:lnTo>
                  <a:lnTo>
                    <a:pt x="21581" y="12128"/>
                  </a:lnTo>
                  <a:lnTo>
                    <a:pt x="21581" y="12128"/>
                  </a:lnTo>
                  <a:lnTo>
                    <a:pt x="22579" y="12109"/>
                  </a:lnTo>
                  <a:lnTo>
                    <a:pt x="24236" y="12090"/>
                  </a:lnTo>
                  <a:lnTo>
                    <a:pt x="24236" y="12090"/>
                  </a:lnTo>
                  <a:lnTo>
                    <a:pt x="25893" y="12109"/>
                  </a:lnTo>
                  <a:lnTo>
                    <a:pt x="26891" y="12128"/>
                  </a:lnTo>
                  <a:lnTo>
                    <a:pt x="26891" y="12128"/>
                  </a:lnTo>
                  <a:lnTo>
                    <a:pt x="30055" y="12184"/>
                  </a:lnTo>
                  <a:lnTo>
                    <a:pt x="33199" y="12259"/>
                  </a:lnTo>
                  <a:lnTo>
                    <a:pt x="33199" y="12259"/>
                  </a:lnTo>
                  <a:lnTo>
                    <a:pt x="35139" y="12316"/>
                  </a:lnTo>
                  <a:lnTo>
                    <a:pt x="37060" y="12372"/>
                  </a:lnTo>
                  <a:lnTo>
                    <a:pt x="38943" y="12467"/>
                  </a:lnTo>
                  <a:lnTo>
                    <a:pt x="40845" y="12580"/>
                  </a:lnTo>
                  <a:lnTo>
                    <a:pt x="42728" y="12711"/>
                  </a:lnTo>
                  <a:lnTo>
                    <a:pt x="44611" y="12881"/>
                  </a:lnTo>
                  <a:lnTo>
                    <a:pt x="46494" y="13069"/>
                  </a:lnTo>
                  <a:lnTo>
                    <a:pt x="48396" y="13314"/>
                  </a:lnTo>
                  <a:lnTo>
                    <a:pt x="48396" y="13314"/>
                  </a:lnTo>
                  <a:lnTo>
                    <a:pt x="48471" y="13333"/>
                  </a:lnTo>
                  <a:lnTo>
                    <a:pt x="48471" y="13333"/>
                  </a:lnTo>
                  <a:lnTo>
                    <a:pt x="48151" y="12146"/>
                  </a:lnTo>
                  <a:lnTo>
                    <a:pt x="47812" y="10809"/>
                  </a:lnTo>
                  <a:lnTo>
                    <a:pt x="47078" y="8041"/>
                  </a:lnTo>
                  <a:lnTo>
                    <a:pt x="46739" y="6742"/>
                  </a:lnTo>
                  <a:lnTo>
                    <a:pt x="46438" y="5612"/>
                  </a:lnTo>
                  <a:lnTo>
                    <a:pt x="46155" y="4727"/>
                  </a:lnTo>
                  <a:lnTo>
                    <a:pt x="46042" y="4388"/>
                  </a:lnTo>
                  <a:lnTo>
                    <a:pt x="45948" y="4125"/>
                  </a:lnTo>
                  <a:lnTo>
                    <a:pt x="45948" y="4125"/>
                  </a:lnTo>
                  <a:lnTo>
                    <a:pt x="45816" y="3804"/>
                  </a:lnTo>
                  <a:lnTo>
                    <a:pt x="45665" y="3522"/>
                  </a:lnTo>
                  <a:lnTo>
                    <a:pt x="45515" y="3239"/>
                  </a:lnTo>
                  <a:lnTo>
                    <a:pt x="45345" y="2976"/>
                  </a:lnTo>
                  <a:lnTo>
                    <a:pt x="45157" y="2750"/>
                  </a:lnTo>
                  <a:lnTo>
                    <a:pt x="44969" y="2524"/>
                  </a:lnTo>
                  <a:lnTo>
                    <a:pt x="44762" y="2336"/>
                  </a:lnTo>
                  <a:lnTo>
                    <a:pt x="44554" y="2147"/>
                  </a:lnTo>
                  <a:lnTo>
                    <a:pt x="44310" y="1997"/>
                  </a:lnTo>
                  <a:lnTo>
                    <a:pt x="44084" y="1846"/>
                  </a:lnTo>
                  <a:lnTo>
                    <a:pt x="43820" y="1714"/>
                  </a:lnTo>
                  <a:lnTo>
                    <a:pt x="43556" y="1582"/>
                  </a:lnTo>
                  <a:lnTo>
                    <a:pt x="43274" y="1488"/>
                  </a:lnTo>
                  <a:lnTo>
                    <a:pt x="42973" y="1394"/>
                  </a:lnTo>
                  <a:lnTo>
                    <a:pt x="42671" y="1300"/>
                  </a:lnTo>
                  <a:lnTo>
                    <a:pt x="42351" y="1225"/>
                  </a:lnTo>
                  <a:lnTo>
                    <a:pt x="42351" y="1225"/>
                  </a:lnTo>
                  <a:lnTo>
                    <a:pt x="40920" y="980"/>
                  </a:lnTo>
                  <a:lnTo>
                    <a:pt x="39508" y="791"/>
                  </a:lnTo>
                  <a:lnTo>
                    <a:pt x="38095" y="622"/>
                  </a:lnTo>
                  <a:lnTo>
                    <a:pt x="36683" y="490"/>
                  </a:lnTo>
                  <a:lnTo>
                    <a:pt x="35271" y="377"/>
                  </a:lnTo>
                  <a:lnTo>
                    <a:pt x="33840" y="302"/>
                  </a:lnTo>
                  <a:lnTo>
                    <a:pt x="32409" y="227"/>
                  </a:lnTo>
                  <a:lnTo>
                    <a:pt x="30959" y="170"/>
                  </a:lnTo>
                  <a:lnTo>
                    <a:pt x="30959" y="170"/>
                  </a:lnTo>
                  <a:lnTo>
                    <a:pt x="28586" y="95"/>
                  </a:lnTo>
                  <a:lnTo>
                    <a:pt x="26232" y="38"/>
                  </a:lnTo>
                  <a:lnTo>
                    <a:pt x="26232" y="38"/>
                  </a:lnTo>
                  <a:lnTo>
                    <a:pt x="25479" y="19"/>
                  </a:lnTo>
                  <a:lnTo>
                    <a:pt x="24236" y="1"/>
                  </a:lnTo>
                  <a:lnTo>
                    <a:pt x="24236" y="1"/>
                  </a:lnTo>
                  <a:lnTo>
                    <a:pt x="22993" y="19"/>
                  </a:lnTo>
                  <a:lnTo>
                    <a:pt x="22259" y="38"/>
                  </a:lnTo>
                  <a:lnTo>
                    <a:pt x="22259" y="38"/>
                  </a:lnTo>
                  <a:lnTo>
                    <a:pt x="19886" y="95"/>
                  </a:lnTo>
                  <a:lnTo>
                    <a:pt x="17532" y="170"/>
                  </a:lnTo>
                  <a:lnTo>
                    <a:pt x="17532" y="170"/>
                  </a:lnTo>
                  <a:lnTo>
                    <a:pt x="16082" y="227"/>
                  </a:lnTo>
                  <a:lnTo>
                    <a:pt x="14632" y="302"/>
                  </a:lnTo>
                  <a:lnTo>
                    <a:pt x="13220" y="377"/>
                  </a:lnTo>
                  <a:lnTo>
                    <a:pt x="11808" y="490"/>
                  </a:lnTo>
                  <a:lnTo>
                    <a:pt x="10395" y="622"/>
                  </a:lnTo>
                  <a:lnTo>
                    <a:pt x="8983" y="791"/>
                  </a:lnTo>
                  <a:lnTo>
                    <a:pt x="7571" y="980"/>
                  </a:lnTo>
                  <a:lnTo>
                    <a:pt x="6140" y="1225"/>
                  </a:lnTo>
                  <a:lnTo>
                    <a:pt x="6140" y="1225"/>
                  </a:lnTo>
                  <a:lnTo>
                    <a:pt x="5819" y="1300"/>
                  </a:lnTo>
                  <a:lnTo>
                    <a:pt x="5499" y="1394"/>
                  </a:lnTo>
                  <a:lnTo>
                    <a:pt x="5217" y="1488"/>
                  </a:lnTo>
                  <a:lnTo>
                    <a:pt x="4934" y="1582"/>
                  </a:lnTo>
                  <a:lnTo>
                    <a:pt x="4652" y="1714"/>
                  </a:lnTo>
                  <a:lnTo>
                    <a:pt x="4407" y="1846"/>
                  </a:lnTo>
                  <a:lnTo>
                    <a:pt x="4162" y="1997"/>
                  </a:lnTo>
                  <a:lnTo>
                    <a:pt x="3936" y="2147"/>
                  </a:lnTo>
                  <a:lnTo>
                    <a:pt x="3710" y="2336"/>
                  </a:lnTo>
                  <a:lnTo>
                    <a:pt x="3522" y="2524"/>
                  </a:lnTo>
                  <a:lnTo>
                    <a:pt x="3315" y="2750"/>
                  </a:lnTo>
                  <a:lnTo>
                    <a:pt x="3145" y="2976"/>
                  </a:lnTo>
                  <a:lnTo>
                    <a:pt x="2976" y="3239"/>
                  </a:lnTo>
                  <a:lnTo>
                    <a:pt x="2807" y="3522"/>
                  </a:lnTo>
                  <a:lnTo>
                    <a:pt x="2675" y="3804"/>
                  </a:lnTo>
                  <a:lnTo>
                    <a:pt x="2524" y="4125"/>
                  </a:lnTo>
                  <a:lnTo>
                    <a:pt x="2524" y="4125"/>
                  </a:lnTo>
                  <a:lnTo>
                    <a:pt x="2430" y="4388"/>
                  </a:lnTo>
                  <a:lnTo>
                    <a:pt x="2317" y="4727"/>
                  </a:lnTo>
                  <a:lnTo>
                    <a:pt x="2053" y="5612"/>
                  </a:lnTo>
                  <a:lnTo>
                    <a:pt x="1733" y="6742"/>
                  </a:lnTo>
                  <a:lnTo>
                    <a:pt x="1394" y="8041"/>
                  </a:lnTo>
                  <a:lnTo>
                    <a:pt x="679" y="10809"/>
                  </a:lnTo>
                  <a:lnTo>
                    <a:pt x="321" y="12146"/>
                  </a:lnTo>
                  <a:lnTo>
                    <a:pt x="1" y="13333"/>
                  </a:lnTo>
                  <a:lnTo>
                    <a:pt x="1" y="13333"/>
                  </a:lnTo>
                  <a:lnTo>
                    <a:pt x="76" y="133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49"/>
            <p:cNvSpPr/>
            <p:nvPr/>
          </p:nvSpPr>
          <p:spPr>
            <a:xfrm>
              <a:off x="4521150" y="3766350"/>
              <a:ext cx="620500" cy="333325"/>
            </a:xfrm>
            <a:custGeom>
              <a:rect b="b" l="l" r="r" t="t"/>
              <a:pathLst>
                <a:path extrusionOk="0" h="13333" w="24820">
                  <a:moveTo>
                    <a:pt x="377" y="12090"/>
                  </a:moveTo>
                  <a:lnTo>
                    <a:pt x="377" y="12090"/>
                  </a:lnTo>
                  <a:lnTo>
                    <a:pt x="377" y="12090"/>
                  </a:lnTo>
                  <a:lnTo>
                    <a:pt x="584" y="12090"/>
                  </a:lnTo>
                  <a:lnTo>
                    <a:pt x="584" y="12090"/>
                  </a:lnTo>
                  <a:lnTo>
                    <a:pt x="584" y="12090"/>
                  </a:lnTo>
                  <a:lnTo>
                    <a:pt x="584" y="12090"/>
                  </a:lnTo>
                  <a:lnTo>
                    <a:pt x="377" y="12090"/>
                  </a:lnTo>
                  <a:close/>
                  <a:moveTo>
                    <a:pt x="810" y="12090"/>
                  </a:moveTo>
                  <a:lnTo>
                    <a:pt x="810" y="12090"/>
                  </a:lnTo>
                  <a:lnTo>
                    <a:pt x="810" y="12090"/>
                  </a:lnTo>
                  <a:lnTo>
                    <a:pt x="2260" y="12109"/>
                  </a:lnTo>
                  <a:lnTo>
                    <a:pt x="3220" y="12128"/>
                  </a:lnTo>
                  <a:lnTo>
                    <a:pt x="3220" y="12128"/>
                  </a:lnTo>
                  <a:lnTo>
                    <a:pt x="2260" y="12109"/>
                  </a:lnTo>
                  <a:lnTo>
                    <a:pt x="810" y="12090"/>
                  </a:lnTo>
                  <a:close/>
                  <a:moveTo>
                    <a:pt x="1187" y="1"/>
                  </a:moveTo>
                  <a:lnTo>
                    <a:pt x="1187" y="1"/>
                  </a:lnTo>
                  <a:lnTo>
                    <a:pt x="2580" y="38"/>
                  </a:lnTo>
                  <a:lnTo>
                    <a:pt x="2580" y="38"/>
                  </a:lnTo>
                  <a:lnTo>
                    <a:pt x="4934" y="95"/>
                  </a:lnTo>
                  <a:lnTo>
                    <a:pt x="7307" y="170"/>
                  </a:lnTo>
                  <a:lnTo>
                    <a:pt x="7307" y="170"/>
                  </a:lnTo>
                  <a:lnTo>
                    <a:pt x="8757" y="227"/>
                  </a:lnTo>
                  <a:lnTo>
                    <a:pt x="10188" y="302"/>
                  </a:lnTo>
                  <a:lnTo>
                    <a:pt x="11619" y="377"/>
                  </a:lnTo>
                  <a:lnTo>
                    <a:pt x="13031" y="490"/>
                  </a:lnTo>
                  <a:lnTo>
                    <a:pt x="14443" y="622"/>
                  </a:lnTo>
                  <a:lnTo>
                    <a:pt x="15856" y="791"/>
                  </a:lnTo>
                  <a:lnTo>
                    <a:pt x="17268" y="980"/>
                  </a:lnTo>
                  <a:lnTo>
                    <a:pt x="18699" y="1225"/>
                  </a:lnTo>
                  <a:lnTo>
                    <a:pt x="18699" y="1225"/>
                  </a:lnTo>
                  <a:lnTo>
                    <a:pt x="19019" y="1300"/>
                  </a:lnTo>
                  <a:lnTo>
                    <a:pt x="19321" y="1394"/>
                  </a:lnTo>
                  <a:lnTo>
                    <a:pt x="19622" y="1488"/>
                  </a:lnTo>
                  <a:lnTo>
                    <a:pt x="19904" y="1582"/>
                  </a:lnTo>
                  <a:lnTo>
                    <a:pt x="20168" y="1714"/>
                  </a:lnTo>
                  <a:lnTo>
                    <a:pt x="20432" y="1846"/>
                  </a:lnTo>
                  <a:lnTo>
                    <a:pt x="20658" y="1997"/>
                  </a:lnTo>
                  <a:lnTo>
                    <a:pt x="20902" y="2147"/>
                  </a:lnTo>
                  <a:lnTo>
                    <a:pt x="21110" y="2336"/>
                  </a:lnTo>
                  <a:lnTo>
                    <a:pt x="21317" y="2524"/>
                  </a:lnTo>
                  <a:lnTo>
                    <a:pt x="21505" y="2750"/>
                  </a:lnTo>
                  <a:lnTo>
                    <a:pt x="21693" y="2976"/>
                  </a:lnTo>
                  <a:lnTo>
                    <a:pt x="21863" y="3239"/>
                  </a:lnTo>
                  <a:lnTo>
                    <a:pt x="22013" y="3522"/>
                  </a:lnTo>
                  <a:lnTo>
                    <a:pt x="22164" y="3804"/>
                  </a:lnTo>
                  <a:lnTo>
                    <a:pt x="22296" y="4125"/>
                  </a:lnTo>
                  <a:lnTo>
                    <a:pt x="22296" y="4125"/>
                  </a:lnTo>
                  <a:lnTo>
                    <a:pt x="22390" y="4388"/>
                  </a:lnTo>
                  <a:lnTo>
                    <a:pt x="22503" y="4727"/>
                  </a:lnTo>
                  <a:lnTo>
                    <a:pt x="22786" y="5612"/>
                  </a:lnTo>
                  <a:lnTo>
                    <a:pt x="23087" y="6742"/>
                  </a:lnTo>
                  <a:lnTo>
                    <a:pt x="23426" y="8041"/>
                  </a:lnTo>
                  <a:lnTo>
                    <a:pt x="24160" y="10809"/>
                  </a:lnTo>
                  <a:lnTo>
                    <a:pt x="24499" y="12146"/>
                  </a:lnTo>
                  <a:lnTo>
                    <a:pt x="24819" y="13333"/>
                  </a:lnTo>
                  <a:lnTo>
                    <a:pt x="24819" y="13333"/>
                  </a:lnTo>
                  <a:lnTo>
                    <a:pt x="24819" y="13333"/>
                  </a:lnTo>
                  <a:lnTo>
                    <a:pt x="24499" y="12146"/>
                  </a:lnTo>
                  <a:lnTo>
                    <a:pt x="24160" y="10809"/>
                  </a:lnTo>
                  <a:lnTo>
                    <a:pt x="23426" y="8041"/>
                  </a:lnTo>
                  <a:lnTo>
                    <a:pt x="23087" y="6742"/>
                  </a:lnTo>
                  <a:lnTo>
                    <a:pt x="22786" y="5612"/>
                  </a:lnTo>
                  <a:lnTo>
                    <a:pt x="22503" y="4727"/>
                  </a:lnTo>
                  <a:lnTo>
                    <a:pt x="22390" y="4388"/>
                  </a:lnTo>
                  <a:lnTo>
                    <a:pt x="22296" y="4125"/>
                  </a:lnTo>
                  <a:lnTo>
                    <a:pt x="22296" y="4125"/>
                  </a:lnTo>
                  <a:lnTo>
                    <a:pt x="22164" y="3804"/>
                  </a:lnTo>
                  <a:lnTo>
                    <a:pt x="22013" y="3522"/>
                  </a:lnTo>
                  <a:lnTo>
                    <a:pt x="21863" y="3239"/>
                  </a:lnTo>
                  <a:lnTo>
                    <a:pt x="21693" y="2976"/>
                  </a:lnTo>
                  <a:lnTo>
                    <a:pt x="21505" y="2750"/>
                  </a:lnTo>
                  <a:lnTo>
                    <a:pt x="21317" y="2524"/>
                  </a:lnTo>
                  <a:lnTo>
                    <a:pt x="21110" y="2336"/>
                  </a:lnTo>
                  <a:lnTo>
                    <a:pt x="20902" y="2147"/>
                  </a:lnTo>
                  <a:lnTo>
                    <a:pt x="20658" y="1997"/>
                  </a:lnTo>
                  <a:lnTo>
                    <a:pt x="20432" y="1846"/>
                  </a:lnTo>
                  <a:lnTo>
                    <a:pt x="20168" y="1714"/>
                  </a:lnTo>
                  <a:lnTo>
                    <a:pt x="19904" y="1582"/>
                  </a:lnTo>
                  <a:lnTo>
                    <a:pt x="19622" y="1488"/>
                  </a:lnTo>
                  <a:lnTo>
                    <a:pt x="19321" y="1394"/>
                  </a:lnTo>
                  <a:lnTo>
                    <a:pt x="19019" y="1300"/>
                  </a:lnTo>
                  <a:lnTo>
                    <a:pt x="18699" y="1225"/>
                  </a:lnTo>
                  <a:lnTo>
                    <a:pt x="18699" y="1225"/>
                  </a:lnTo>
                  <a:lnTo>
                    <a:pt x="17268" y="980"/>
                  </a:lnTo>
                  <a:lnTo>
                    <a:pt x="15856" y="791"/>
                  </a:lnTo>
                  <a:lnTo>
                    <a:pt x="14443" y="622"/>
                  </a:lnTo>
                  <a:lnTo>
                    <a:pt x="13031" y="490"/>
                  </a:lnTo>
                  <a:lnTo>
                    <a:pt x="11619" y="377"/>
                  </a:lnTo>
                  <a:lnTo>
                    <a:pt x="10188" y="302"/>
                  </a:lnTo>
                  <a:lnTo>
                    <a:pt x="8757" y="227"/>
                  </a:lnTo>
                  <a:lnTo>
                    <a:pt x="7307" y="170"/>
                  </a:lnTo>
                  <a:lnTo>
                    <a:pt x="7307" y="170"/>
                  </a:lnTo>
                  <a:lnTo>
                    <a:pt x="4934" y="95"/>
                  </a:lnTo>
                  <a:lnTo>
                    <a:pt x="2580" y="38"/>
                  </a:lnTo>
                  <a:lnTo>
                    <a:pt x="2580" y="38"/>
                  </a:lnTo>
                  <a:lnTo>
                    <a:pt x="1187" y="1"/>
                  </a:lnTo>
                  <a:close/>
                  <a:moveTo>
                    <a:pt x="433" y="1"/>
                  </a:moveTo>
                  <a:lnTo>
                    <a:pt x="433" y="1"/>
                  </a:lnTo>
                  <a:lnTo>
                    <a:pt x="0" y="1"/>
                  </a:lnTo>
                  <a:lnTo>
                    <a:pt x="0" y="1"/>
                  </a:lnTo>
                  <a:lnTo>
                    <a:pt x="433" y="1"/>
                  </a:lnTo>
                  <a:lnTo>
                    <a:pt x="433" y="1"/>
                  </a:lnTo>
                  <a:close/>
                  <a:moveTo>
                    <a:pt x="753" y="1"/>
                  </a:moveTo>
                  <a:lnTo>
                    <a:pt x="753" y="1"/>
                  </a:lnTo>
                  <a:lnTo>
                    <a:pt x="584" y="1"/>
                  </a:lnTo>
                  <a:lnTo>
                    <a:pt x="584" y="1"/>
                  </a:lnTo>
                  <a:lnTo>
                    <a:pt x="584" y="1"/>
                  </a:lnTo>
                  <a:lnTo>
                    <a:pt x="584" y="1"/>
                  </a:lnTo>
                  <a:lnTo>
                    <a:pt x="753" y="1"/>
                  </a:lnTo>
                  <a:lnTo>
                    <a:pt x="753" y="1"/>
                  </a:lnTo>
                  <a:close/>
                </a:path>
              </a:pathLst>
            </a:custGeom>
            <a:solidFill>
              <a:srgbClr val="00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49"/>
            <p:cNvSpPr/>
            <p:nvPr/>
          </p:nvSpPr>
          <p:spPr>
            <a:xfrm>
              <a:off x="4530550" y="4068575"/>
              <a:ext cx="5200" cy="25"/>
            </a:xfrm>
            <a:custGeom>
              <a:rect b="b" l="l" r="r" t="t"/>
              <a:pathLst>
                <a:path extrusionOk="0" fill="none" h="1" w="208">
                  <a:moveTo>
                    <a:pt x="1" y="1"/>
                  </a:moveTo>
                  <a:lnTo>
                    <a:pt x="1" y="1"/>
                  </a:lnTo>
                  <a:lnTo>
                    <a:pt x="1" y="1"/>
                  </a:lnTo>
                  <a:lnTo>
                    <a:pt x="208" y="1"/>
                  </a:lnTo>
                  <a:lnTo>
                    <a:pt x="208" y="1"/>
                  </a:lnTo>
                  <a:lnTo>
                    <a:pt x="208" y="1"/>
                  </a:lnTo>
                  <a:lnTo>
                    <a:pt x="208"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49"/>
            <p:cNvSpPr/>
            <p:nvPr/>
          </p:nvSpPr>
          <p:spPr>
            <a:xfrm>
              <a:off x="4541375" y="4068575"/>
              <a:ext cx="60300" cy="975"/>
            </a:xfrm>
            <a:custGeom>
              <a:rect b="b" l="l" r="r" t="t"/>
              <a:pathLst>
                <a:path extrusionOk="0" fill="none" h="39" w="2412">
                  <a:moveTo>
                    <a:pt x="1" y="1"/>
                  </a:moveTo>
                  <a:lnTo>
                    <a:pt x="1" y="1"/>
                  </a:lnTo>
                  <a:lnTo>
                    <a:pt x="1" y="1"/>
                  </a:lnTo>
                  <a:lnTo>
                    <a:pt x="1451" y="20"/>
                  </a:lnTo>
                  <a:lnTo>
                    <a:pt x="2411" y="39"/>
                  </a:lnTo>
                  <a:lnTo>
                    <a:pt x="2411" y="39"/>
                  </a:lnTo>
                  <a:lnTo>
                    <a:pt x="1451" y="20"/>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49"/>
            <p:cNvSpPr/>
            <p:nvPr/>
          </p:nvSpPr>
          <p:spPr>
            <a:xfrm>
              <a:off x="4550800" y="3766350"/>
              <a:ext cx="590850" cy="333325"/>
            </a:xfrm>
            <a:custGeom>
              <a:rect b="b" l="l" r="r" t="t"/>
              <a:pathLst>
                <a:path extrusionOk="0" fill="none" h="13333" w="23634">
                  <a:moveTo>
                    <a:pt x="1" y="1"/>
                  </a:moveTo>
                  <a:lnTo>
                    <a:pt x="1" y="1"/>
                  </a:lnTo>
                  <a:lnTo>
                    <a:pt x="1394" y="38"/>
                  </a:lnTo>
                  <a:lnTo>
                    <a:pt x="1394" y="38"/>
                  </a:lnTo>
                  <a:lnTo>
                    <a:pt x="3748" y="95"/>
                  </a:lnTo>
                  <a:lnTo>
                    <a:pt x="6121" y="170"/>
                  </a:lnTo>
                  <a:lnTo>
                    <a:pt x="6121" y="170"/>
                  </a:lnTo>
                  <a:lnTo>
                    <a:pt x="7571" y="227"/>
                  </a:lnTo>
                  <a:lnTo>
                    <a:pt x="9002" y="302"/>
                  </a:lnTo>
                  <a:lnTo>
                    <a:pt x="10433" y="377"/>
                  </a:lnTo>
                  <a:lnTo>
                    <a:pt x="11845" y="490"/>
                  </a:lnTo>
                  <a:lnTo>
                    <a:pt x="13257" y="622"/>
                  </a:lnTo>
                  <a:lnTo>
                    <a:pt x="14670" y="791"/>
                  </a:lnTo>
                  <a:lnTo>
                    <a:pt x="16082" y="980"/>
                  </a:lnTo>
                  <a:lnTo>
                    <a:pt x="17513" y="1225"/>
                  </a:lnTo>
                  <a:lnTo>
                    <a:pt x="17513" y="1225"/>
                  </a:lnTo>
                  <a:lnTo>
                    <a:pt x="17833" y="1300"/>
                  </a:lnTo>
                  <a:lnTo>
                    <a:pt x="18135" y="1394"/>
                  </a:lnTo>
                  <a:lnTo>
                    <a:pt x="18436" y="1488"/>
                  </a:lnTo>
                  <a:lnTo>
                    <a:pt x="18718" y="1582"/>
                  </a:lnTo>
                  <a:lnTo>
                    <a:pt x="18982" y="1714"/>
                  </a:lnTo>
                  <a:lnTo>
                    <a:pt x="19246" y="1846"/>
                  </a:lnTo>
                  <a:lnTo>
                    <a:pt x="19472" y="1997"/>
                  </a:lnTo>
                  <a:lnTo>
                    <a:pt x="19716" y="2147"/>
                  </a:lnTo>
                  <a:lnTo>
                    <a:pt x="19924" y="2336"/>
                  </a:lnTo>
                  <a:lnTo>
                    <a:pt x="20131" y="2524"/>
                  </a:lnTo>
                  <a:lnTo>
                    <a:pt x="20319" y="2750"/>
                  </a:lnTo>
                  <a:lnTo>
                    <a:pt x="20507" y="2976"/>
                  </a:lnTo>
                  <a:lnTo>
                    <a:pt x="20677" y="3239"/>
                  </a:lnTo>
                  <a:lnTo>
                    <a:pt x="20827" y="3522"/>
                  </a:lnTo>
                  <a:lnTo>
                    <a:pt x="20978" y="3804"/>
                  </a:lnTo>
                  <a:lnTo>
                    <a:pt x="21110" y="4125"/>
                  </a:lnTo>
                  <a:lnTo>
                    <a:pt x="21110" y="4125"/>
                  </a:lnTo>
                  <a:lnTo>
                    <a:pt x="21204" y="4388"/>
                  </a:lnTo>
                  <a:lnTo>
                    <a:pt x="21317" y="4727"/>
                  </a:lnTo>
                  <a:lnTo>
                    <a:pt x="21600" y="5612"/>
                  </a:lnTo>
                  <a:lnTo>
                    <a:pt x="21901" y="6742"/>
                  </a:lnTo>
                  <a:lnTo>
                    <a:pt x="22240" y="8041"/>
                  </a:lnTo>
                  <a:lnTo>
                    <a:pt x="22974" y="10809"/>
                  </a:lnTo>
                  <a:lnTo>
                    <a:pt x="23313" y="12146"/>
                  </a:lnTo>
                  <a:lnTo>
                    <a:pt x="23633" y="13333"/>
                  </a:lnTo>
                  <a:lnTo>
                    <a:pt x="23633" y="13333"/>
                  </a:lnTo>
                  <a:lnTo>
                    <a:pt x="23633" y="13333"/>
                  </a:lnTo>
                  <a:lnTo>
                    <a:pt x="23313" y="12146"/>
                  </a:lnTo>
                  <a:lnTo>
                    <a:pt x="22974" y="10809"/>
                  </a:lnTo>
                  <a:lnTo>
                    <a:pt x="22240" y="8041"/>
                  </a:lnTo>
                  <a:lnTo>
                    <a:pt x="21901" y="6742"/>
                  </a:lnTo>
                  <a:lnTo>
                    <a:pt x="21600" y="5612"/>
                  </a:lnTo>
                  <a:lnTo>
                    <a:pt x="21317" y="4727"/>
                  </a:lnTo>
                  <a:lnTo>
                    <a:pt x="21204" y="4388"/>
                  </a:lnTo>
                  <a:lnTo>
                    <a:pt x="21110" y="4125"/>
                  </a:lnTo>
                  <a:lnTo>
                    <a:pt x="21110" y="4125"/>
                  </a:lnTo>
                  <a:lnTo>
                    <a:pt x="20978" y="3804"/>
                  </a:lnTo>
                  <a:lnTo>
                    <a:pt x="20827" y="3522"/>
                  </a:lnTo>
                  <a:lnTo>
                    <a:pt x="20677" y="3239"/>
                  </a:lnTo>
                  <a:lnTo>
                    <a:pt x="20507" y="2976"/>
                  </a:lnTo>
                  <a:lnTo>
                    <a:pt x="20319" y="2750"/>
                  </a:lnTo>
                  <a:lnTo>
                    <a:pt x="20131" y="2524"/>
                  </a:lnTo>
                  <a:lnTo>
                    <a:pt x="19924" y="2336"/>
                  </a:lnTo>
                  <a:lnTo>
                    <a:pt x="19716" y="2147"/>
                  </a:lnTo>
                  <a:lnTo>
                    <a:pt x="19472" y="1997"/>
                  </a:lnTo>
                  <a:lnTo>
                    <a:pt x="19246" y="1846"/>
                  </a:lnTo>
                  <a:lnTo>
                    <a:pt x="18982" y="1714"/>
                  </a:lnTo>
                  <a:lnTo>
                    <a:pt x="18718" y="1582"/>
                  </a:lnTo>
                  <a:lnTo>
                    <a:pt x="18436" y="1488"/>
                  </a:lnTo>
                  <a:lnTo>
                    <a:pt x="18135" y="1394"/>
                  </a:lnTo>
                  <a:lnTo>
                    <a:pt x="17833" y="1300"/>
                  </a:lnTo>
                  <a:lnTo>
                    <a:pt x="17513" y="1225"/>
                  </a:lnTo>
                  <a:lnTo>
                    <a:pt x="17513" y="1225"/>
                  </a:lnTo>
                  <a:lnTo>
                    <a:pt x="16082" y="980"/>
                  </a:lnTo>
                  <a:lnTo>
                    <a:pt x="14670" y="791"/>
                  </a:lnTo>
                  <a:lnTo>
                    <a:pt x="13257" y="622"/>
                  </a:lnTo>
                  <a:lnTo>
                    <a:pt x="11845" y="490"/>
                  </a:lnTo>
                  <a:lnTo>
                    <a:pt x="10433" y="377"/>
                  </a:lnTo>
                  <a:lnTo>
                    <a:pt x="9002" y="302"/>
                  </a:lnTo>
                  <a:lnTo>
                    <a:pt x="7571" y="227"/>
                  </a:lnTo>
                  <a:lnTo>
                    <a:pt x="6121" y="170"/>
                  </a:lnTo>
                  <a:lnTo>
                    <a:pt x="6121" y="170"/>
                  </a:lnTo>
                  <a:lnTo>
                    <a:pt x="3748" y="95"/>
                  </a:lnTo>
                  <a:lnTo>
                    <a:pt x="1394" y="38"/>
                  </a:lnTo>
                  <a:lnTo>
                    <a:pt x="1394" y="38"/>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49"/>
            <p:cNvSpPr/>
            <p:nvPr/>
          </p:nvSpPr>
          <p:spPr>
            <a:xfrm>
              <a:off x="4521150" y="3766350"/>
              <a:ext cx="10850" cy="25"/>
            </a:xfrm>
            <a:custGeom>
              <a:rect b="b" l="l" r="r" t="t"/>
              <a:pathLst>
                <a:path extrusionOk="0" fill="none" h="1" w="434">
                  <a:moveTo>
                    <a:pt x="433" y="1"/>
                  </a:moveTo>
                  <a:lnTo>
                    <a:pt x="433" y="1"/>
                  </a:lnTo>
                  <a:lnTo>
                    <a:pt x="0" y="1"/>
                  </a:lnTo>
                  <a:lnTo>
                    <a:pt x="0" y="1"/>
                  </a:lnTo>
                  <a:lnTo>
                    <a:pt x="433" y="1"/>
                  </a:lnTo>
                  <a:lnTo>
                    <a:pt x="43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49"/>
            <p:cNvSpPr/>
            <p:nvPr/>
          </p:nvSpPr>
          <p:spPr>
            <a:xfrm>
              <a:off x="4535725" y="3766350"/>
              <a:ext cx="4275" cy="25"/>
            </a:xfrm>
            <a:custGeom>
              <a:rect b="b" l="l" r="r" t="t"/>
              <a:pathLst>
                <a:path extrusionOk="0" fill="none" h="1" w="171">
                  <a:moveTo>
                    <a:pt x="170" y="1"/>
                  </a:moveTo>
                  <a:lnTo>
                    <a:pt x="170" y="1"/>
                  </a:lnTo>
                  <a:lnTo>
                    <a:pt x="1" y="1"/>
                  </a:lnTo>
                  <a:lnTo>
                    <a:pt x="1" y="1"/>
                  </a:lnTo>
                  <a:lnTo>
                    <a:pt x="1" y="1"/>
                  </a:lnTo>
                  <a:lnTo>
                    <a:pt x="1" y="1"/>
                  </a:lnTo>
                  <a:lnTo>
                    <a:pt x="170" y="1"/>
                  </a:lnTo>
                  <a:lnTo>
                    <a:pt x="1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49"/>
            <p:cNvSpPr/>
            <p:nvPr/>
          </p:nvSpPr>
          <p:spPr>
            <a:xfrm>
              <a:off x="3929850" y="3766350"/>
              <a:ext cx="1211800" cy="333325"/>
            </a:xfrm>
            <a:custGeom>
              <a:rect b="b" l="l" r="r" t="t"/>
              <a:pathLst>
                <a:path extrusionOk="0" h="13333" w="48472">
                  <a:moveTo>
                    <a:pt x="23652" y="1"/>
                  </a:moveTo>
                  <a:lnTo>
                    <a:pt x="22259" y="38"/>
                  </a:lnTo>
                  <a:lnTo>
                    <a:pt x="19886" y="95"/>
                  </a:lnTo>
                  <a:lnTo>
                    <a:pt x="17532" y="170"/>
                  </a:lnTo>
                  <a:lnTo>
                    <a:pt x="16082" y="227"/>
                  </a:lnTo>
                  <a:lnTo>
                    <a:pt x="14632" y="302"/>
                  </a:lnTo>
                  <a:lnTo>
                    <a:pt x="13220" y="377"/>
                  </a:lnTo>
                  <a:lnTo>
                    <a:pt x="11808" y="490"/>
                  </a:lnTo>
                  <a:lnTo>
                    <a:pt x="10395" y="622"/>
                  </a:lnTo>
                  <a:lnTo>
                    <a:pt x="8983" y="791"/>
                  </a:lnTo>
                  <a:lnTo>
                    <a:pt x="7571" y="980"/>
                  </a:lnTo>
                  <a:lnTo>
                    <a:pt x="6140" y="1225"/>
                  </a:lnTo>
                  <a:lnTo>
                    <a:pt x="5819" y="1300"/>
                  </a:lnTo>
                  <a:lnTo>
                    <a:pt x="5499" y="1394"/>
                  </a:lnTo>
                  <a:lnTo>
                    <a:pt x="5217" y="1488"/>
                  </a:lnTo>
                  <a:lnTo>
                    <a:pt x="4934" y="1582"/>
                  </a:lnTo>
                  <a:lnTo>
                    <a:pt x="4652" y="1714"/>
                  </a:lnTo>
                  <a:lnTo>
                    <a:pt x="4407" y="1846"/>
                  </a:lnTo>
                  <a:lnTo>
                    <a:pt x="4162" y="1997"/>
                  </a:lnTo>
                  <a:lnTo>
                    <a:pt x="3936" y="2147"/>
                  </a:lnTo>
                  <a:lnTo>
                    <a:pt x="3710" y="2336"/>
                  </a:lnTo>
                  <a:lnTo>
                    <a:pt x="3522" y="2524"/>
                  </a:lnTo>
                  <a:lnTo>
                    <a:pt x="3315" y="2750"/>
                  </a:lnTo>
                  <a:lnTo>
                    <a:pt x="3145" y="2976"/>
                  </a:lnTo>
                  <a:lnTo>
                    <a:pt x="2976" y="3239"/>
                  </a:lnTo>
                  <a:lnTo>
                    <a:pt x="2807" y="3522"/>
                  </a:lnTo>
                  <a:lnTo>
                    <a:pt x="2675" y="3804"/>
                  </a:lnTo>
                  <a:lnTo>
                    <a:pt x="2524" y="4125"/>
                  </a:lnTo>
                  <a:lnTo>
                    <a:pt x="2430" y="4388"/>
                  </a:lnTo>
                  <a:lnTo>
                    <a:pt x="2317" y="4727"/>
                  </a:lnTo>
                  <a:lnTo>
                    <a:pt x="2053" y="5612"/>
                  </a:lnTo>
                  <a:lnTo>
                    <a:pt x="1733" y="6742"/>
                  </a:lnTo>
                  <a:lnTo>
                    <a:pt x="1394" y="8041"/>
                  </a:lnTo>
                  <a:lnTo>
                    <a:pt x="679" y="10809"/>
                  </a:lnTo>
                  <a:lnTo>
                    <a:pt x="321" y="12146"/>
                  </a:lnTo>
                  <a:lnTo>
                    <a:pt x="1" y="13333"/>
                  </a:lnTo>
                  <a:lnTo>
                    <a:pt x="1" y="13333"/>
                  </a:lnTo>
                  <a:lnTo>
                    <a:pt x="76" y="13314"/>
                  </a:lnTo>
                  <a:lnTo>
                    <a:pt x="1978" y="13069"/>
                  </a:lnTo>
                  <a:lnTo>
                    <a:pt x="3880" y="12881"/>
                  </a:lnTo>
                  <a:lnTo>
                    <a:pt x="5763" y="12711"/>
                  </a:lnTo>
                  <a:lnTo>
                    <a:pt x="7646" y="12580"/>
                  </a:lnTo>
                  <a:lnTo>
                    <a:pt x="9529" y="12467"/>
                  </a:lnTo>
                  <a:lnTo>
                    <a:pt x="11431" y="12372"/>
                  </a:lnTo>
                  <a:lnTo>
                    <a:pt x="13352" y="12316"/>
                  </a:lnTo>
                  <a:lnTo>
                    <a:pt x="15273" y="12259"/>
                  </a:lnTo>
                  <a:lnTo>
                    <a:pt x="18436" y="12184"/>
                  </a:lnTo>
                  <a:lnTo>
                    <a:pt x="21581" y="12128"/>
                  </a:lnTo>
                  <a:lnTo>
                    <a:pt x="22447" y="12109"/>
                  </a:lnTo>
                  <a:lnTo>
                    <a:pt x="24029" y="12090"/>
                  </a:lnTo>
                  <a:lnTo>
                    <a:pt x="24462" y="12090"/>
                  </a:lnTo>
                  <a:lnTo>
                    <a:pt x="25912" y="12109"/>
                  </a:lnTo>
                  <a:lnTo>
                    <a:pt x="26872" y="12128"/>
                  </a:lnTo>
                  <a:lnTo>
                    <a:pt x="26891" y="12128"/>
                  </a:lnTo>
                  <a:lnTo>
                    <a:pt x="30055" y="12184"/>
                  </a:lnTo>
                  <a:lnTo>
                    <a:pt x="33199" y="12259"/>
                  </a:lnTo>
                  <a:lnTo>
                    <a:pt x="35139" y="12316"/>
                  </a:lnTo>
                  <a:lnTo>
                    <a:pt x="37060" y="12372"/>
                  </a:lnTo>
                  <a:lnTo>
                    <a:pt x="38943" y="12467"/>
                  </a:lnTo>
                  <a:lnTo>
                    <a:pt x="40845" y="12580"/>
                  </a:lnTo>
                  <a:lnTo>
                    <a:pt x="42728" y="12711"/>
                  </a:lnTo>
                  <a:lnTo>
                    <a:pt x="44611" y="12881"/>
                  </a:lnTo>
                  <a:lnTo>
                    <a:pt x="46494" y="13069"/>
                  </a:lnTo>
                  <a:lnTo>
                    <a:pt x="48396" y="13314"/>
                  </a:lnTo>
                  <a:lnTo>
                    <a:pt x="48471" y="13333"/>
                  </a:lnTo>
                  <a:lnTo>
                    <a:pt x="48151" y="12146"/>
                  </a:lnTo>
                  <a:lnTo>
                    <a:pt x="47812" y="10809"/>
                  </a:lnTo>
                  <a:lnTo>
                    <a:pt x="47078" y="8041"/>
                  </a:lnTo>
                  <a:lnTo>
                    <a:pt x="46739" y="6742"/>
                  </a:lnTo>
                  <a:lnTo>
                    <a:pt x="46438" y="5612"/>
                  </a:lnTo>
                  <a:lnTo>
                    <a:pt x="46155" y="4727"/>
                  </a:lnTo>
                  <a:lnTo>
                    <a:pt x="46042" y="4388"/>
                  </a:lnTo>
                  <a:lnTo>
                    <a:pt x="45948" y="4125"/>
                  </a:lnTo>
                  <a:lnTo>
                    <a:pt x="45816" y="3804"/>
                  </a:lnTo>
                  <a:lnTo>
                    <a:pt x="45665" y="3522"/>
                  </a:lnTo>
                  <a:lnTo>
                    <a:pt x="45515" y="3239"/>
                  </a:lnTo>
                  <a:lnTo>
                    <a:pt x="45345" y="2976"/>
                  </a:lnTo>
                  <a:lnTo>
                    <a:pt x="45157" y="2750"/>
                  </a:lnTo>
                  <a:lnTo>
                    <a:pt x="44969" y="2524"/>
                  </a:lnTo>
                  <a:lnTo>
                    <a:pt x="44762" y="2336"/>
                  </a:lnTo>
                  <a:lnTo>
                    <a:pt x="44554" y="2147"/>
                  </a:lnTo>
                  <a:lnTo>
                    <a:pt x="44310" y="1997"/>
                  </a:lnTo>
                  <a:lnTo>
                    <a:pt x="44084" y="1846"/>
                  </a:lnTo>
                  <a:lnTo>
                    <a:pt x="43820" y="1714"/>
                  </a:lnTo>
                  <a:lnTo>
                    <a:pt x="43556" y="1582"/>
                  </a:lnTo>
                  <a:lnTo>
                    <a:pt x="43274" y="1488"/>
                  </a:lnTo>
                  <a:lnTo>
                    <a:pt x="42973" y="1394"/>
                  </a:lnTo>
                  <a:lnTo>
                    <a:pt x="42671" y="1300"/>
                  </a:lnTo>
                  <a:lnTo>
                    <a:pt x="42351" y="1225"/>
                  </a:lnTo>
                  <a:lnTo>
                    <a:pt x="40920" y="980"/>
                  </a:lnTo>
                  <a:lnTo>
                    <a:pt x="39508" y="791"/>
                  </a:lnTo>
                  <a:lnTo>
                    <a:pt x="38095" y="622"/>
                  </a:lnTo>
                  <a:lnTo>
                    <a:pt x="36683" y="490"/>
                  </a:lnTo>
                  <a:lnTo>
                    <a:pt x="35271" y="377"/>
                  </a:lnTo>
                  <a:lnTo>
                    <a:pt x="33840" y="302"/>
                  </a:lnTo>
                  <a:lnTo>
                    <a:pt x="32409" y="227"/>
                  </a:lnTo>
                  <a:lnTo>
                    <a:pt x="30959" y="170"/>
                  </a:lnTo>
                  <a:lnTo>
                    <a:pt x="28586" y="95"/>
                  </a:lnTo>
                  <a:lnTo>
                    <a:pt x="26232" y="38"/>
                  </a:lnTo>
                  <a:lnTo>
                    <a:pt x="248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49"/>
            <p:cNvSpPr/>
            <p:nvPr/>
          </p:nvSpPr>
          <p:spPr>
            <a:xfrm>
              <a:off x="3929850" y="3766350"/>
              <a:ext cx="1211800" cy="333325"/>
            </a:xfrm>
            <a:custGeom>
              <a:rect b="b" l="l" r="r" t="t"/>
              <a:pathLst>
                <a:path extrusionOk="0" fill="none" h="13333" w="48472">
                  <a:moveTo>
                    <a:pt x="24405" y="1"/>
                  </a:moveTo>
                  <a:lnTo>
                    <a:pt x="24405" y="1"/>
                  </a:lnTo>
                  <a:lnTo>
                    <a:pt x="24236" y="1"/>
                  </a:lnTo>
                  <a:lnTo>
                    <a:pt x="24236" y="1"/>
                  </a:lnTo>
                  <a:lnTo>
                    <a:pt x="24236" y="1"/>
                  </a:lnTo>
                  <a:lnTo>
                    <a:pt x="24236" y="1"/>
                  </a:lnTo>
                  <a:lnTo>
                    <a:pt x="24236" y="1"/>
                  </a:lnTo>
                  <a:lnTo>
                    <a:pt x="24236" y="1"/>
                  </a:lnTo>
                  <a:lnTo>
                    <a:pt x="24085" y="1"/>
                  </a:lnTo>
                  <a:lnTo>
                    <a:pt x="24085" y="1"/>
                  </a:lnTo>
                  <a:lnTo>
                    <a:pt x="23652" y="1"/>
                  </a:lnTo>
                  <a:lnTo>
                    <a:pt x="23652" y="1"/>
                  </a:lnTo>
                  <a:lnTo>
                    <a:pt x="22259" y="38"/>
                  </a:lnTo>
                  <a:lnTo>
                    <a:pt x="22259" y="38"/>
                  </a:lnTo>
                  <a:lnTo>
                    <a:pt x="22259" y="38"/>
                  </a:lnTo>
                  <a:lnTo>
                    <a:pt x="22259" y="38"/>
                  </a:lnTo>
                  <a:lnTo>
                    <a:pt x="19886" y="95"/>
                  </a:lnTo>
                  <a:lnTo>
                    <a:pt x="17532" y="170"/>
                  </a:lnTo>
                  <a:lnTo>
                    <a:pt x="17532" y="170"/>
                  </a:lnTo>
                  <a:lnTo>
                    <a:pt x="16082" y="227"/>
                  </a:lnTo>
                  <a:lnTo>
                    <a:pt x="14632" y="302"/>
                  </a:lnTo>
                  <a:lnTo>
                    <a:pt x="13220" y="377"/>
                  </a:lnTo>
                  <a:lnTo>
                    <a:pt x="11808" y="490"/>
                  </a:lnTo>
                  <a:lnTo>
                    <a:pt x="10395" y="622"/>
                  </a:lnTo>
                  <a:lnTo>
                    <a:pt x="8983" y="791"/>
                  </a:lnTo>
                  <a:lnTo>
                    <a:pt x="7571" y="980"/>
                  </a:lnTo>
                  <a:lnTo>
                    <a:pt x="6140" y="1225"/>
                  </a:lnTo>
                  <a:lnTo>
                    <a:pt x="6140" y="1225"/>
                  </a:lnTo>
                  <a:lnTo>
                    <a:pt x="5819" y="1300"/>
                  </a:lnTo>
                  <a:lnTo>
                    <a:pt x="5499" y="1394"/>
                  </a:lnTo>
                  <a:lnTo>
                    <a:pt x="5217" y="1488"/>
                  </a:lnTo>
                  <a:lnTo>
                    <a:pt x="4934" y="1582"/>
                  </a:lnTo>
                  <a:lnTo>
                    <a:pt x="4652" y="1714"/>
                  </a:lnTo>
                  <a:lnTo>
                    <a:pt x="4407" y="1846"/>
                  </a:lnTo>
                  <a:lnTo>
                    <a:pt x="4162" y="1997"/>
                  </a:lnTo>
                  <a:lnTo>
                    <a:pt x="3936" y="2147"/>
                  </a:lnTo>
                  <a:lnTo>
                    <a:pt x="3710" y="2336"/>
                  </a:lnTo>
                  <a:lnTo>
                    <a:pt x="3522" y="2524"/>
                  </a:lnTo>
                  <a:lnTo>
                    <a:pt x="3315" y="2750"/>
                  </a:lnTo>
                  <a:lnTo>
                    <a:pt x="3145" y="2976"/>
                  </a:lnTo>
                  <a:lnTo>
                    <a:pt x="2976" y="3239"/>
                  </a:lnTo>
                  <a:lnTo>
                    <a:pt x="2807" y="3522"/>
                  </a:lnTo>
                  <a:lnTo>
                    <a:pt x="2675" y="3804"/>
                  </a:lnTo>
                  <a:lnTo>
                    <a:pt x="2524" y="4125"/>
                  </a:lnTo>
                  <a:lnTo>
                    <a:pt x="2524" y="4125"/>
                  </a:lnTo>
                  <a:lnTo>
                    <a:pt x="2430" y="4388"/>
                  </a:lnTo>
                  <a:lnTo>
                    <a:pt x="2317" y="4727"/>
                  </a:lnTo>
                  <a:lnTo>
                    <a:pt x="2053" y="5612"/>
                  </a:lnTo>
                  <a:lnTo>
                    <a:pt x="1733" y="6742"/>
                  </a:lnTo>
                  <a:lnTo>
                    <a:pt x="1394" y="8041"/>
                  </a:lnTo>
                  <a:lnTo>
                    <a:pt x="679" y="10809"/>
                  </a:lnTo>
                  <a:lnTo>
                    <a:pt x="321" y="12146"/>
                  </a:lnTo>
                  <a:lnTo>
                    <a:pt x="1" y="13333"/>
                  </a:lnTo>
                  <a:lnTo>
                    <a:pt x="1" y="13333"/>
                  </a:lnTo>
                  <a:lnTo>
                    <a:pt x="76" y="13314"/>
                  </a:lnTo>
                  <a:lnTo>
                    <a:pt x="76" y="13314"/>
                  </a:lnTo>
                  <a:lnTo>
                    <a:pt x="1978" y="13069"/>
                  </a:lnTo>
                  <a:lnTo>
                    <a:pt x="3880" y="12881"/>
                  </a:lnTo>
                  <a:lnTo>
                    <a:pt x="5763" y="12711"/>
                  </a:lnTo>
                  <a:lnTo>
                    <a:pt x="7646" y="12580"/>
                  </a:lnTo>
                  <a:lnTo>
                    <a:pt x="9529" y="12467"/>
                  </a:lnTo>
                  <a:lnTo>
                    <a:pt x="11431" y="12372"/>
                  </a:lnTo>
                  <a:lnTo>
                    <a:pt x="13352" y="12316"/>
                  </a:lnTo>
                  <a:lnTo>
                    <a:pt x="15273" y="12259"/>
                  </a:lnTo>
                  <a:lnTo>
                    <a:pt x="15273" y="12259"/>
                  </a:lnTo>
                  <a:lnTo>
                    <a:pt x="18436" y="12184"/>
                  </a:lnTo>
                  <a:lnTo>
                    <a:pt x="21581" y="12128"/>
                  </a:lnTo>
                  <a:lnTo>
                    <a:pt x="21581" y="12128"/>
                  </a:lnTo>
                  <a:lnTo>
                    <a:pt x="22447" y="12109"/>
                  </a:lnTo>
                  <a:lnTo>
                    <a:pt x="24029" y="12090"/>
                  </a:lnTo>
                  <a:lnTo>
                    <a:pt x="24029" y="12090"/>
                  </a:lnTo>
                  <a:lnTo>
                    <a:pt x="24029" y="12090"/>
                  </a:lnTo>
                  <a:lnTo>
                    <a:pt x="24029" y="12090"/>
                  </a:lnTo>
                  <a:lnTo>
                    <a:pt x="24236" y="12090"/>
                  </a:lnTo>
                  <a:lnTo>
                    <a:pt x="24236" y="12090"/>
                  </a:lnTo>
                  <a:lnTo>
                    <a:pt x="24462" y="12090"/>
                  </a:lnTo>
                  <a:lnTo>
                    <a:pt x="24462" y="12090"/>
                  </a:lnTo>
                  <a:lnTo>
                    <a:pt x="24462" y="12090"/>
                  </a:lnTo>
                  <a:lnTo>
                    <a:pt x="24462" y="12090"/>
                  </a:lnTo>
                  <a:lnTo>
                    <a:pt x="25912" y="12109"/>
                  </a:lnTo>
                  <a:lnTo>
                    <a:pt x="26872" y="12128"/>
                  </a:lnTo>
                  <a:lnTo>
                    <a:pt x="26872" y="12128"/>
                  </a:lnTo>
                  <a:lnTo>
                    <a:pt x="26891" y="12128"/>
                  </a:lnTo>
                  <a:lnTo>
                    <a:pt x="26891" y="12128"/>
                  </a:lnTo>
                  <a:lnTo>
                    <a:pt x="30055" y="12184"/>
                  </a:lnTo>
                  <a:lnTo>
                    <a:pt x="33199" y="12259"/>
                  </a:lnTo>
                  <a:lnTo>
                    <a:pt x="33199" y="12259"/>
                  </a:lnTo>
                  <a:lnTo>
                    <a:pt x="35139" y="12316"/>
                  </a:lnTo>
                  <a:lnTo>
                    <a:pt x="37060" y="12372"/>
                  </a:lnTo>
                  <a:lnTo>
                    <a:pt x="38943" y="12467"/>
                  </a:lnTo>
                  <a:lnTo>
                    <a:pt x="40845" y="12580"/>
                  </a:lnTo>
                  <a:lnTo>
                    <a:pt x="42728" y="12711"/>
                  </a:lnTo>
                  <a:lnTo>
                    <a:pt x="44611" y="12881"/>
                  </a:lnTo>
                  <a:lnTo>
                    <a:pt x="46494" y="13069"/>
                  </a:lnTo>
                  <a:lnTo>
                    <a:pt x="48396" y="13314"/>
                  </a:lnTo>
                  <a:lnTo>
                    <a:pt x="48396" y="13314"/>
                  </a:lnTo>
                  <a:lnTo>
                    <a:pt x="48471" y="13333"/>
                  </a:lnTo>
                  <a:lnTo>
                    <a:pt x="48471" y="13333"/>
                  </a:lnTo>
                  <a:lnTo>
                    <a:pt x="48151" y="12146"/>
                  </a:lnTo>
                  <a:lnTo>
                    <a:pt x="47812" y="10809"/>
                  </a:lnTo>
                  <a:lnTo>
                    <a:pt x="47078" y="8041"/>
                  </a:lnTo>
                  <a:lnTo>
                    <a:pt x="46739" y="6742"/>
                  </a:lnTo>
                  <a:lnTo>
                    <a:pt x="46438" y="5612"/>
                  </a:lnTo>
                  <a:lnTo>
                    <a:pt x="46155" y="4727"/>
                  </a:lnTo>
                  <a:lnTo>
                    <a:pt x="46042" y="4388"/>
                  </a:lnTo>
                  <a:lnTo>
                    <a:pt x="45948" y="4125"/>
                  </a:lnTo>
                  <a:lnTo>
                    <a:pt x="45948" y="4125"/>
                  </a:lnTo>
                  <a:lnTo>
                    <a:pt x="45816" y="3804"/>
                  </a:lnTo>
                  <a:lnTo>
                    <a:pt x="45665" y="3522"/>
                  </a:lnTo>
                  <a:lnTo>
                    <a:pt x="45515" y="3239"/>
                  </a:lnTo>
                  <a:lnTo>
                    <a:pt x="45345" y="2976"/>
                  </a:lnTo>
                  <a:lnTo>
                    <a:pt x="45157" y="2750"/>
                  </a:lnTo>
                  <a:lnTo>
                    <a:pt x="44969" y="2524"/>
                  </a:lnTo>
                  <a:lnTo>
                    <a:pt x="44762" y="2336"/>
                  </a:lnTo>
                  <a:lnTo>
                    <a:pt x="44554" y="2147"/>
                  </a:lnTo>
                  <a:lnTo>
                    <a:pt x="44310" y="1997"/>
                  </a:lnTo>
                  <a:lnTo>
                    <a:pt x="44084" y="1846"/>
                  </a:lnTo>
                  <a:lnTo>
                    <a:pt x="43820" y="1714"/>
                  </a:lnTo>
                  <a:lnTo>
                    <a:pt x="43556" y="1582"/>
                  </a:lnTo>
                  <a:lnTo>
                    <a:pt x="43274" y="1488"/>
                  </a:lnTo>
                  <a:lnTo>
                    <a:pt x="42973" y="1394"/>
                  </a:lnTo>
                  <a:lnTo>
                    <a:pt x="42671" y="1300"/>
                  </a:lnTo>
                  <a:lnTo>
                    <a:pt x="42351" y="1225"/>
                  </a:lnTo>
                  <a:lnTo>
                    <a:pt x="42351" y="1225"/>
                  </a:lnTo>
                  <a:lnTo>
                    <a:pt x="40920" y="980"/>
                  </a:lnTo>
                  <a:lnTo>
                    <a:pt x="39508" y="791"/>
                  </a:lnTo>
                  <a:lnTo>
                    <a:pt x="38095" y="622"/>
                  </a:lnTo>
                  <a:lnTo>
                    <a:pt x="36683" y="490"/>
                  </a:lnTo>
                  <a:lnTo>
                    <a:pt x="35271" y="377"/>
                  </a:lnTo>
                  <a:lnTo>
                    <a:pt x="33840" y="302"/>
                  </a:lnTo>
                  <a:lnTo>
                    <a:pt x="32409" y="227"/>
                  </a:lnTo>
                  <a:lnTo>
                    <a:pt x="30959" y="170"/>
                  </a:lnTo>
                  <a:lnTo>
                    <a:pt x="30959" y="170"/>
                  </a:lnTo>
                  <a:lnTo>
                    <a:pt x="28586" y="95"/>
                  </a:lnTo>
                  <a:lnTo>
                    <a:pt x="26232" y="38"/>
                  </a:lnTo>
                  <a:lnTo>
                    <a:pt x="26232" y="38"/>
                  </a:lnTo>
                  <a:lnTo>
                    <a:pt x="24839" y="1"/>
                  </a:lnTo>
                  <a:lnTo>
                    <a:pt x="24839" y="1"/>
                  </a:lnTo>
                  <a:lnTo>
                    <a:pt x="2440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49"/>
            <p:cNvSpPr/>
            <p:nvPr/>
          </p:nvSpPr>
          <p:spPr>
            <a:xfrm>
              <a:off x="3746250" y="4472050"/>
              <a:ext cx="1579000" cy="177025"/>
            </a:xfrm>
            <a:custGeom>
              <a:rect b="b" l="l" r="r" t="t"/>
              <a:pathLst>
                <a:path extrusionOk="0" h="7081" w="63160">
                  <a:moveTo>
                    <a:pt x="1413" y="0"/>
                  </a:moveTo>
                  <a:lnTo>
                    <a:pt x="1112" y="170"/>
                  </a:lnTo>
                  <a:lnTo>
                    <a:pt x="867" y="358"/>
                  </a:lnTo>
                  <a:lnTo>
                    <a:pt x="622" y="546"/>
                  </a:lnTo>
                  <a:lnTo>
                    <a:pt x="434" y="753"/>
                  </a:lnTo>
                  <a:lnTo>
                    <a:pt x="264" y="979"/>
                  </a:lnTo>
                  <a:lnTo>
                    <a:pt x="151" y="1205"/>
                  </a:lnTo>
                  <a:lnTo>
                    <a:pt x="57" y="1450"/>
                  </a:lnTo>
                  <a:lnTo>
                    <a:pt x="38" y="1582"/>
                  </a:lnTo>
                  <a:lnTo>
                    <a:pt x="20" y="1714"/>
                  </a:lnTo>
                  <a:lnTo>
                    <a:pt x="1" y="2053"/>
                  </a:lnTo>
                  <a:lnTo>
                    <a:pt x="20" y="2392"/>
                  </a:lnTo>
                  <a:lnTo>
                    <a:pt x="76" y="2731"/>
                  </a:lnTo>
                  <a:lnTo>
                    <a:pt x="133" y="3069"/>
                  </a:lnTo>
                  <a:lnTo>
                    <a:pt x="302" y="3729"/>
                  </a:lnTo>
                  <a:lnTo>
                    <a:pt x="471" y="4369"/>
                  </a:lnTo>
                  <a:lnTo>
                    <a:pt x="509" y="4501"/>
                  </a:lnTo>
                  <a:lnTo>
                    <a:pt x="528" y="4670"/>
                  </a:lnTo>
                  <a:lnTo>
                    <a:pt x="584" y="5066"/>
                  </a:lnTo>
                  <a:lnTo>
                    <a:pt x="622" y="5292"/>
                  </a:lnTo>
                  <a:lnTo>
                    <a:pt x="679" y="5517"/>
                  </a:lnTo>
                  <a:lnTo>
                    <a:pt x="735" y="5743"/>
                  </a:lnTo>
                  <a:lnTo>
                    <a:pt x="810" y="5988"/>
                  </a:lnTo>
                  <a:lnTo>
                    <a:pt x="923" y="6214"/>
                  </a:lnTo>
                  <a:lnTo>
                    <a:pt x="1074" y="6421"/>
                  </a:lnTo>
                  <a:lnTo>
                    <a:pt x="1244" y="6610"/>
                  </a:lnTo>
                  <a:lnTo>
                    <a:pt x="1338" y="6704"/>
                  </a:lnTo>
                  <a:lnTo>
                    <a:pt x="1451" y="6779"/>
                  </a:lnTo>
                  <a:lnTo>
                    <a:pt x="1582" y="6854"/>
                  </a:lnTo>
                  <a:lnTo>
                    <a:pt x="1714" y="6911"/>
                  </a:lnTo>
                  <a:lnTo>
                    <a:pt x="1865" y="6967"/>
                  </a:lnTo>
                  <a:lnTo>
                    <a:pt x="2016" y="7005"/>
                  </a:lnTo>
                  <a:lnTo>
                    <a:pt x="2185" y="7043"/>
                  </a:lnTo>
                  <a:lnTo>
                    <a:pt x="2373" y="7062"/>
                  </a:lnTo>
                  <a:lnTo>
                    <a:pt x="2581" y="7080"/>
                  </a:lnTo>
                  <a:lnTo>
                    <a:pt x="2806" y="7080"/>
                  </a:lnTo>
                  <a:lnTo>
                    <a:pt x="24857" y="7024"/>
                  </a:lnTo>
                  <a:lnTo>
                    <a:pt x="24857" y="3069"/>
                  </a:lnTo>
                  <a:lnTo>
                    <a:pt x="38303" y="3069"/>
                  </a:lnTo>
                  <a:lnTo>
                    <a:pt x="38303" y="7024"/>
                  </a:lnTo>
                  <a:lnTo>
                    <a:pt x="60372" y="7080"/>
                  </a:lnTo>
                  <a:lnTo>
                    <a:pt x="60579" y="7080"/>
                  </a:lnTo>
                  <a:lnTo>
                    <a:pt x="60787" y="7062"/>
                  </a:lnTo>
                  <a:lnTo>
                    <a:pt x="60975" y="7043"/>
                  </a:lnTo>
                  <a:lnTo>
                    <a:pt x="61144" y="7005"/>
                  </a:lnTo>
                  <a:lnTo>
                    <a:pt x="61314" y="6967"/>
                  </a:lnTo>
                  <a:lnTo>
                    <a:pt x="61465" y="6911"/>
                  </a:lnTo>
                  <a:lnTo>
                    <a:pt x="61596" y="6854"/>
                  </a:lnTo>
                  <a:lnTo>
                    <a:pt x="61709" y="6779"/>
                  </a:lnTo>
                  <a:lnTo>
                    <a:pt x="61822" y="6704"/>
                  </a:lnTo>
                  <a:lnTo>
                    <a:pt x="61935" y="6610"/>
                  </a:lnTo>
                  <a:lnTo>
                    <a:pt x="62105" y="6421"/>
                  </a:lnTo>
                  <a:lnTo>
                    <a:pt x="62237" y="6214"/>
                  </a:lnTo>
                  <a:lnTo>
                    <a:pt x="62350" y="5988"/>
                  </a:lnTo>
                  <a:lnTo>
                    <a:pt x="62444" y="5743"/>
                  </a:lnTo>
                  <a:lnTo>
                    <a:pt x="62500" y="5517"/>
                  </a:lnTo>
                  <a:lnTo>
                    <a:pt x="62538" y="5292"/>
                  </a:lnTo>
                  <a:lnTo>
                    <a:pt x="62576" y="5066"/>
                  </a:lnTo>
                  <a:lnTo>
                    <a:pt x="62632" y="4670"/>
                  </a:lnTo>
                  <a:lnTo>
                    <a:pt x="62670" y="4501"/>
                  </a:lnTo>
                  <a:lnTo>
                    <a:pt x="62707" y="4369"/>
                  </a:lnTo>
                  <a:lnTo>
                    <a:pt x="62877" y="3729"/>
                  </a:lnTo>
                  <a:lnTo>
                    <a:pt x="63046" y="3069"/>
                  </a:lnTo>
                  <a:lnTo>
                    <a:pt x="63103" y="2731"/>
                  </a:lnTo>
                  <a:lnTo>
                    <a:pt x="63140" y="2392"/>
                  </a:lnTo>
                  <a:lnTo>
                    <a:pt x="63159" y="2053"/>
                  </a:lnTo>
                  <a:lnTo>
                    <a:pt x="63159" y="1714"/>
                  </a:lnTo>
                  <a:lnTo>
                    <a:pt x="63140" y="1582"/>
                  </a:lnTo>
                  <a:lnTo>
                    <a:pt x="63103" y="1450"/>
                  </a:lnTo>
                  <a:lnTo>
                    <a:pt x="63027" y="1205"/>
                  </a:lnTo>
                  <a:lnTo>
                    <a:pt x="62896" y="979"/>
                  </a:lnTo>
                  <a:lnTo>
                    <a:pt x="62745" y="753"/>
                  </a:lnTo>
                  <a:lnTo>
                    <a:pt x="62538" y="546"/>
                  </a:lnTo>
                  <a:lnTo>
                    <a:pt x="62312" y="358"/>
                  </a:lnTo>
                  <a:lnTo>
                    <a:pt x="62048" y="170"/>
                  </a:lnTo>
                  <a:lnTo>
                    <a:pt x="61766" y="0"/>
                  </a:lnTo>
                  <a:lnTo>
                    <a:pt x="58960" y="113"/>
                  </a:lnTo>
                  <a:lnTo>
                    <a:pt x="55721" y="207"/>
                  </a:lnTo>
                  <a:lnTo>
                    <a:pt x="52106" y="264"/>
                  </a:lnTo>
                  <a:lnTo>
                    <a:pt x="48170" y="320"/>
                  </a:lnTo>
                  <a:lnTo>
                    <a:pt x="44008" y="358"/>
                  </a:lnTo>
                  <a:lnTo>
                    <a:pt x="39677" y="377"/>
                  </a:lnTo>
                  <a:lnTo>
                    <a:pt x="30751" y="377"/>
                  </a:lnTo>
                  <a:lnTo>
                    <a:pt x="21920" y="320"/>
                  </a:lnTo>
                  <a:lnTo>
                    <a:pt x="13728" y="245"/>
                  </a:lnTo>
                  <a:lnTo>
                    <a:pt x="6723" y="132"/>
                  </a:lnTo>
                  <a:lnTo>
                    <a:pt x="3823" y="57"/>
                  </a:lnTo>
                  <a:lnTo>
                    <a:pt x="14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49"/>
            <p:cNvSpPr/>
            <p:nvPr/>
          </p:nvSpPr>
          <p:spPr>
            <a:xfrm>
              <a:off x="4367675" y="4548775"/>
              <a:ext cx="336150" cy="98875"/>
            </a:xfrm>
            <a:custGeom>
              <a:rect b="b" l="l" r="r" t="t"/>
              <a:pathLst>
                <a:path extrusionOk="0" h="3955" w="13446">
                  <a:moveTo>
                    <a:pt x="0" y="0"/>
                  </a:moveTo>
                  <a:lnTo>
                    <a:pt x="0" y="3955"/>
                  </a:lnTo>
                  <a:lnTo>
                    <a:pt x="6723" y="3936"/>
                  </a:lnTo>
                  <a:lnTo>
                    <a:pt x="13446" y="3955"/>
                  </a:lnTo>
                  <a:lnTo>
                    <a:pt x="13446" y="0"/>
                  </a:lnTo>
                  <a:close/>
                </a:path>
              </a:pathLst>
            </a:custGeom>
            <a:solidFill>
              <a:srgbClr val="7A6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49"/>
            <p:cNvSpPr/>
            <p:nvPr/>
          </p:nvSpPr>
          <p:spPr>
            <a:xfrm>
              <a:off x="4385100" y="4560550"/>
              <a:ext cx="298950" cy="37675"/>
            </a:xfrm>
            <a:custGeom>
              <a:rect b="b" l="l" r="r" t="t"/>
              <a:pathLst>
                <a:path extrusionOk="0" h="1507" w="11958">
                  <a:moveTo>
                    <a:pt x="471" y="0"/>
                  </a:moveTo>
                  <a:lnTo>
                    <a:pt x="358" y="38"/>
                  </a:lnTo>
                  <a:lnTo>
                    <a:pt x="264" y="94"/>
                  </a:lnTo>
                  <a:lnTo>
                    <a:pt x="170" y="170"/>
                  </a:lnTo>
                  <a:lnTo>
                    <a:pt x="94" y="264"/>
                  </a:lnTo>
                  <a:lnTo>
                    <a:pt x="57" y="358"/>
                  </a:lnTo>
                  <a:lnTo>
                    <a:pt x="19" y="471"/>
                  </a:lnTo>
                  <a:lnTo>
                    <a:pt x="0" y="603"/>
                  </a:lnTo>
                  <a:lnTo>
                    <a:pt x="0" y="904"/>
                  </a:lnTo>
                  <a:lnTo>
                    <a:pt x="19" y="1036"/>
                  </a:lnTo>
                  <a:lnTo>
                    <a:pt x="57" y="1149"/>
                  </a:lnTo>
                  <a:lnTo>
                    <a:pt x="94" y="1243"/>
                  </a:lnTo>
                  <a:lnTo>
                    <a:pt x="170" y="1337"/>
                  </a:lnTo>
                  <a:lnTo>
                    <a:pt x="264" y="1394"/>
                  </a:lnTo>
                  <a:lnTo>
                    <a:pt x="358" y="1450"/>
                  </a:lnTo>
                  <a:lnTo>
                    <a:pt x="471" y="1488"/>
                  </a:lnTo>
                  <a:lnTo>
                    <a:pt x="603" y="1507"/>
                  </a:lnTo>
                  <a:lnTo>
                    <a:pt x="11355" y="1507"/>
                  </a:lnTo>
                  <a:lnTo>
                    <a:pt x="11487" y="1488"/>
                  </a:lnTo>
                  <a:lnTo>
                    <a:pt x="11600" y="1450"/>
                  </a:lnTo>
                  <a:lnTo>
                    <a:pt x="11694" y="1394"/>
                  </a:lnTo>
                  <a:lnTo>
                    <a:pt x="11788" y="1337"/>
                  </a:lnTo>
                  <a:lnTo>
                    <a:pt x="11864" y="1243"/>
                  </a:lnTo>
                  <a:lnTo>
                    <a:pt x="11920" y="1149"/>
                  </a:lnTo>
                  <a:lnTo>
                    <a:pt x="11939" y="1036"/>
                  </a:lnTo>
                  <a:lnTo>
                    <a:pt x="11958" y="904"/>
                  </a:lnTo>
                  <a:lnTo>
                    <a:pt x="11958" y="603"/>
                  </a:lnTo>
                  <a:lnTo>
                    <a:pt x="11939" y="471"/>
                  </a:lnTo>
                  <a:lnTo>
                    <a:pt x="11920" y="358"/>
                  </a:lnTo>
                  <a:lnTo>
                    <a:pt x="11864" y="264"/>
                  </a:lnTo>
                  <a:lnTo>
                    <a:pt x="11788" y="170"/>
                  </a:lnTo>
                  <a:lnTo>
                    <a:pt x="11694" y="94"/>
                  </a:lnTo>
                  <a:lnTo>
                    <a:pt x="11600" y="38"/>
                  </a:lnTo>
                  <a:lnTo>
                    <a:pt x="1148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49"/>
            <p:cNvSpPr/>
            <p:nvPr/>
          </p:nvSpPr>
          <p:spPr>
            <a:xfrm>
              <a:off x="3785800" y="4120375"/>
              <a:ext cx="1500375" cy="85700"/>
            </a:xfrm>
            <a:custGeom>
              <a:rect b="b" l="l" r="r" t="t"/>
              <a:pathLst>
                <a:path extrusionOk="0" h="3428" w="60015">
                  <a:moveTo>
                    <a:pt x="29038" y="0"/>
                  </a:moveTo>
                  <a:lnTo>
                    <a:pt x="27983" y="19"/>
                  </a:lnTo>
                  <a:lnTo>
                    <a:pt x="26778" y="38"/>
                  </a:lnTo>
                  <a:lnTo>
                    <a:pt x="22936" y="113"/>
                  </a:lnTo>
                  <a:lnTo>
                    <a:pt x="19114" y="189"/>
                  </a:lnTo>
                  <a:lnTo>
                    <a:pt x="15216" y="321"/>
                  </a:lnTo>
                  <a:lnTo>
                    <a:pt x="13295" y="396"/>
                  </a:lnTo>
                  <a:lnTo>
                    <a:pt x="11374" y="490"/>
                  </a:lnTo>
                  <a:lnTo>
                    <a:pt x="9472" y="603"/>
                  </a:lnTo>
                  <a:lnTo>
                    <a:pt x="7570" y="754"/>
                  </a:lnTo>
                  <a:lnTo>
                    <a:pt x="5669" y="904"/>
                  </a:lnTo>
                  <a:lnTo>
                    <a:pt x="3748" y="1111"/>
                  </a:lnTo>
                  <a:lnTo>
                    <a:pt x="3710" y="1187"/>
                  </a:lnTo>
                  <a:lnTo>
                    <a:pt x="3465" y="1375"/>
                  </a:lnTo>
                  <a:lnTo>
                    <a:pt x="3202" y="1545"/>
                  </a:lnTo>
                  <a:lnTo>
                    <a:pt x="2900" y="1695"/>
                  </a:lnTo>
                  <a:lnTo>
                    <a:pt x="2618" y="1846"/>
                  </a:lnTo>
                  <a:lnTo>
                    <a:pt x="2015" y="2109"/>
                  </a:lnTo>
                  <a:lnTo>
                    <a:pt x="1733" y="2241"/>
                  </a:lnTo>
                  <a:lnTo>
                    <a:pt x="1469" y="2392"/>
                  </a:lnTo>
                  <a:lnTo>
                    <a:pt x="1055" y="2618"/>
                  </a:lnTo>
                  <a:lnTo>
                    <a:pt x="678" y="2863"/>
                  </a:lnTo>
                  <a:lnTo>
                    <a:pt x="339" y="3126"/>
                  </a:lnTo>
                  <a:lnTo>
                    <a:pt x="0" y="3428"/>
                  </a:lnTo>
                  <a:lnTo>
                    <a:pt x="2298" y="3164"/>
                  </a:lnTo>
                  <a:lnTo>
                    <a:pt x="4576" y="2957"/>
                  </a:lnTo>
                  <a:lnTo>
                    <a:pt x="6855" y="2787"/>
                  </a:lnTo>
                  <a:lnTo>
                    <a:pt x="9133" y="2637"/>
                  </a:lnTo>
                  <a:lnTo>
                    <a:pt x="11431" y="2524"/>
                  </a:lnTo>
                  <a:lnTo>
                    <a:pt x="13728" y="2430"/>
                  </a:lnTo>
                  <a:lnTo>
                    <a:pt x="16044" y="2354"/>
                  </a:lnTo>
                  <a:lnTo>
                    <a:pt x="18398" y="2298"/>
                  </a:lnTo>
                  <a:lnTo>
                    <a:pt x="22484" y="2204"/>
                  </a:lnTo>
                  <a:lnTo>
                    <a:pt x="26571" y="2128"/>
                  </a:lnTo>
                  <a:lnTo>
                    <a:pt x="27851" y="2109"/>
                  </a:lnTo>
                  <a:lnTo>
                    <a:pt x="28981" y="2091"/>
                  </a:lnTo>
                  <a:lnTo>
                    <a:pt x="31015" y="2091"/>
                  </a:lnTo>
                  <a:lnTo>
                    <a:pt x="32145" y="2109"/>
                  </a:lnTo>
                  <a:lnTo>
                    <a:pt x="33444" y="2128"/>
                  </a:lnTo>
                  <a:lnTo>
                    <a:pt x="37530" y="2204"/>
                  </a:lnTo>
                  <a:lnTo>
                    <a:pt x="41617" y="2298"/>
                  </a:lnTo>
                  <a:lnTo>
                    <a:pt x="43952" y="2354"/>
                  </a:lnTo>
                  <a:lnTo>
                    <a:pt x="46268" y="2430"/>
                  </a:lnTo>
                  <a:lnTo>
                    <a:pt x="48565" y="2524"/>
                  </a:lnTo>
                  <a:lnTo>
                    <a:pt x="50863" y="2637"/>
                  </a:lnTo>
                  <a:lnTo>
                    <a:pt x="53141" y="2787"/>
                  </a:lnTo>
                  <a:lnTo>
                    <a:pt x="55420" y="2957"/>
                  </a:lnTo>
                  <a:lnTo>
                    <a:pt x="57717" y="3183"/>
                  </a:lnTo>
                  <a:lnTo>
                    <a:pt x="60014" y="3428"/>
                  </a:lnTo>
                  <a:lnTo>
                    <a:pt x="59675" y="3126"/>
                  </a:lnTo>
                  <a:lnTo>
                    <a:pt x="59318" y="2863"/>
                  </a:lnTo>
                  <a:lnTo>
                    <a:pt x="58941" y="2618"/>
                  </a:lnTo>
                  <a:lnTo>
                    <a:pt x="58546" y="2392"/>
                  </a:lnTo>
                  <a:lnTo>
                    <a:pt x="58282" y="2241"/>
                  </a:lnTo>
                  <a:lnTo>
                    <a:pt x="57999" y="2109"/>
                  </a:lnTo>
                  <a:lnTo>
                    <a:pt x="57397" y="1846"/>
                  </a:lnTo>
                  <a:lnTo>
                    <a:pt x="57096" y="1695"/>
                  </a:lnTo>
                  <a:lnTo>
                    <a:pt x="56813" y="1545"/>
                  </a:lnTo>
                  <a:lnTo>
                    <a:pt x="56549" y="1375"/>
                  </a:lnTo>
                  <a:lnTo>
                    <a:pt x="56305" y="1187"/>
                  </a:lnTo>
                  <a:lnTo>
                    <a:pt x="56248" y="1111"/>
                  </a:lnTo>
                  <a:lnTo>
                    <a:pt x="54346" y="904"/>
                  </a:lnTo>
                  <a:lnTo>
                    <a:pt x="52444" y="754"/>
                  </a:lnTo>
                  <a:lnTo>
                    <a:pt x="50542" y="603"/>
                  </a:lnTo>
                  <a:lnTo>
                    <a:pt x="48622" y="490"/>
                  </a:lnTo>
                  <a:lnTo>
                    <a:pt x="46720" y="396"/>
                  </a:lnTo>
                  <a:lnTo>
                    <a:pt x="44799" y="321"/>
                  </a:lnTo>
                  <a:lnTo>
                    <a:pt x="40901" y="189"/>
                  </a:lnTo>
                  <a:lnTo>
                    <a:pt x="37060" y="113"/>
                  </a:lnTo>
                  <a:lnTo>
                    <a:pt x="33237" y="38"/>
                  </a:lnTo>
                  <a:lnTo>
                    <a:pt x="32013" y="19"/>
                  </a:lnTo>
                  <a:lnTo>
                    <a:pt x="309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49"/>
            <p:cNvSpPr/>
            <p:nvPr/>
          </p:nvSpPr>
          <p:spPr>
            <a:xfrm>
              <a:off x="3750975" y="4172625"/>
              <a:ext cx="1569550" cy="341325"/>
            </a:xfrm>
            <a:custGeom>
              <a:rect b="b" l="l" r="r" t="t"/>
              <a:pathLst>
                <a:path extrusionOk="0" h="13653" w="62782">
                  <a:moveTo>
                    <a:pt x="30374" y="1"/>
                  </a:moveTo>
                  <a:lnTo>
                    <a:pt x="29244" y="19"/>
                  </a:lnTo>
                  <a:lnTo>
                    <a:pt x="27964" y="38"/>
                  </a:lnTo>
                  <a:lnTo>
                    <a:pt x="23877" y="114"/>
                  </a:lnTo>
                  <a:lnTo>
                    <a:pt x="19791" y="208"/>
                  </a:lnTo>
                  <a:lnTo>
                    <a:pt x="17437" y="264"/>
                  </a:lnTo>
                  <a:lnTo>
                    <a:pt x="15121" y="340"/>
                  </a:lnTo>
                  <a:lnTo>
                    <a:pt x="12824" y="434"/>
                  </a:lnTo>
                  <a:lnTo>
                    <a:pt x="10526" y="547"/>
                  </a:lnTo>
                  <a:lnTo>
                    <a:pt x="8248" y="697"/>
                  </a:lnTo>
                  <a:lnTo>
                    <a:pt x="5969" y="867"/>
                  </a:lnTo>
                  <a:lnTo>
                    <a:pt x="3691" y="1074"/>
                  </a:lnTo>
                  <a:lnTo>
                    <a:pt x="1393" y="1338"/>
                  </a:lnTo>
                  <a:lnTo>
                    <a:pt x="1111" y="1639"/>
                  </a:lnTo>
                  <a:lnTo>
                    <a:pt x="847" y="1959"/>
                  </a:lnTo>
                  <a:lnTo>
                    <a:pt x="621" y="2298"/>
                  </a:lnTo>
                  <a:lnTo>
                    <a:pt x="414" y="2656"/>
                  </a:lnTo>
                  <a:lnTo>
                    <a:pt x="264" y="3051"/>
                  </a:lnTo>
                  <a:lnTo>
                    <a:pt x="132" y="3447"/>
                  </a:lnTo>
                  <a:lnTo>
                    <a:pt x="57" y="3880"/>
                  </a:lnTo>
                  <a:lnTo>
                    <a:pt x="38" y="4106"/>
                  </a:lnTo>
                  <a:lnTo>
                    <a:pt x="19" y="4332"/>
                  </a:lnTo>
                  <a:lnTo>
                    <a:pt x="0" y="4972"/>
                  </a:lnTo>
                  <a:lnTo>
                    <a:pt x="4595" y="4972"/>
                  </a:lnTo>
                  <a:lnTo>
                    <a:pt x="6177" y="13653"/>
                  </a:lnTo>
                  <a:lnTo>
                    <a:pt x="31391" y="13559"/>
                  </a:lnTo>
                  <a:lnTo>
                    <a:pt x="56549" y="13653"/>
                  </a:lnTo>
                  <a:lnTo>
                    <a:pt x="58131" y="4972"/>
                  </a:lnTo>
                  <a:lnTo>
                    <a:pt x="62782" y="4972"/>
                  </a:lnTo>
                  <a:lnTo>
                    <a:pt x="62782" y="4332"/>
                  </a:lnTo>
                  <a:lnTo>
                    <a:pt x="62763" y="4106"/>
                  </a:lnTo>
                  <a:lnTo>
                    <a:pt x="62744" y="3880"/>
                  </a:lnTo>
                  <a:lnTo>
                    <a:pt x="62650" y="3447"/>
                  </a:lnTo>
                  <a:lnTo>
                    <a:pt x="62537" y="3051"/>
                  </a:lnTo>
                  <a:lnTo>
                    <a:pt x="62368" y="2656"/>
                  </a:lnTo>
                  <a:lnTo>
                    <a:pt x="62179" y="2298"/>
                  </a:lnTo>
                  <a:lnTo>
                    <a:pt x="61953" y="1959"/>
                  </a:lnTo>
                  <a:lnTo>
                    <a:pt x="61690" y="1639"/>
                  </a:lnTo>
                  <a:lnTo>
                    <a:pt x="61407" y="1338"/>
                  </a:lnTo>
                  <a:lnTo>
                    <a:pt x="59110" y="1093"/>
                  </a:lnTo>
                  <a:lnTo>
                    <a:pt x="56813" y="867"/>
                  </a:lnTo>
                  <a:lnTo>
                    <a:pt x="54534" y="697"/>
                  </a:lnTo>
                  <a:lnTo>
                    <a:pt x="52256" y="547"/>
                  </a:lnTo>
                  <a:lnTo>
                    <a:pt x="49958" y="434"/>
                  </a:lnTo>
                  <a:lnTo>
                    <a:pt x="47661" y="340"/>
                  </a:lnTo>
                  <a:lnTo>
                    <a:pt x="45345" y="264"/>
                  </a:lnTo>
                  <a:lnTo>
                    <a:pt x="43010" y="208"/>
                  </a:lnTo>
                  <a:lnTo>
                    <a:pt x="38923" y="114"/>
                  </a:lnTo>
                  <a:lnTo>
                    <a:pt x="34837" y="38"/>
                  </a:lnTo>
                  <a:lnTo>
                    <a:pt x="33538" y="19"/>
                  </a:lnTo>
                  <a:lnTo>
                    <a:pt x="324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49"/>
            <p:cNvSpPr/>
            <p:nvPr/>
          </p:nvSpPr>
          <p:spPr>
            <a:xfrm>
              <a:off x="3750975" y="4296900"/>
              <a:ext cx="154425" cy="217525"/>
            </a:xfrm>
            <a:custGeom>
              <a:rect b="b" l="l" r="r" t="t"/>
              <a:pathLst>
                <a:path extrusionOk="0" h="8701" w="6177">
                  <a:moveTo>
                    <a:pt x="0" y="1"/>
                  </a:moveTo>
                  <a:lnTo>
                    <a:pt x="19" y="509"/>
                  </a:lnTo>
                  <a:lnTo>
                    <a:pt x="57" y="1018"/>
                  </a:lnTo>
                  <a:lnTo>
                    <a:pt x="113" y="1526"/>
                  </a:lnTo>
                  <a:lnTo>
                    <a:pt x="169" y="2016"/>
                  </a:lnTo>
                  <a:lnTo>
                    <a:pt x="320" y="3014"/>
                  </a:lnTo>
                  <a:lnTo>
                    <a:pt x="471" y="3993"/>
                  </a:lnTo>
                  <a:lnTo>
                    <a:pt x="508" y="4219"/>
                  </a:lnTo>
                  <a:lnTo>
                    <a:pt x="527" y="4502"/>
                  </a:lnTo>
                  <a:lnTo>
                    <a:pt x="584" y="5198"/>
                  </a:lnTo>
                  <a:lnTo>
                    <a:pt x="621" y="5575"/>
                  </a:lnTo>
                  <a:lnTo>
                    <a:pt x="659" y="5989"/>
                  </a:lnTo>
                  <a:lnTo>
                    <a:pt x="734" y="6385"/>
                  </a:lnTo>
                  <a:lnTo>
                    <a:pt x="810" y="6799"/>
                  </a:lnTo>
                  <a:lnTo>
                    <a:pt x="923" y="7194"/>
                  </a:lnTo>
                  <a:lnTo>
                    <a:pt x="1055" y="7552"/>
                  </a:lnTo>
                  <a:lnTo>
                    <a:pt x="1130" y="7722"/>
                  </a:lnTo>
                  <a:lnTo>
                    <a:pt x="1224" y="7891"/>
                  </a:lnTo>
                  <a:lnTo>
                    <a:pt x="1337" y="8042"/>
                  </a:lnTo>
                  <a:lnTo>
                    <a:pt x="1431" y="8174"/>
                  </a:lnTo>
                  <a:lnTo>
                    <a:pt x="1563" y="8305"/>
                  </a:lnTo>
                  <a:lnTo>
                    <a:pt x="1695" y="8418"/>
                  </a:lnTo>
                  <a:lnTo>
                    <a:pt x="1845" y="8513"/>
                  </a:lnTo>
                  <a:lnTo>
                    <a:pt x="1996" y="8588"/>
                  </a:lnTo>
                  <a:lnTo>
                    <a:pt x="2166" y="8644"/>
                  </a:lnTo>
                  <a:lnTo>
                    <a:pt x="2354" y="8682"/>
                  </a:lnTo>
                  <a:lnTo>
                    <a:pt x="2561" y="8701"/>
                  </a:lnTo>
                  <a:lnTo>
                    <a:pt x="2787" y="8701"/>
                  </a:lnTo>
                  <a:lnTo>
                    <a:pt x="6177" y="8682"/>
                  </a:lnTo>
                  <a:lnTo>
                    <a:pt x="459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49"/>
            <p:cNvSpPr/>
            <p:nvPr/>
          </p:nvSpPr>
          <p:spPr>
            <a:xfrm>
              <a:off x="5164675" y="4296900"/>
              <a:ext cx="155850" cy="217525"/>
            </a:xfrm>
            <a:custGeom>
              <a:rect b="b" l="l" r="r" t="t"/>
              <a:pathLst>
                <a:path extrusionOk="0" h="8701" w="6234">
                  <a:moveTo>
                    <a:pt x="1583" y="1"/>
                  </a:moveTo>
                  <a:lnTo>
                    <a:pt x="1" y="8682"/>
                  </a:lnTo>
                  <a:lnTo>
                    <a:pt x="3466" y="8701"/>
                  </a:lnTo>
                  <a:lnTo>
                    <a:pt x="3673" y="8701"/>
                  </a:lnTo>
                  <a:lnTo>
                    <a:pt x="3880" y="8682"/>
                  </a:lnTo>
                  <a:lnTo>
                    <a:pt x="4068" y="8644"/>
                  </a:lnTo>
                  <a:lnTo>
                    <a:pt x="4238" y="8588"/>
                  </a:lnTo>
                  <a:lnTo>
                    <a:pt x="4407" y="8513"/>
                  </a:lnTo>
                  <a:lnTo>
                    <a:pt x="4539" y="8418"/>
                  </a:lnTo>
                  <a:lnTo>
                    <a:pt x="4690" y="8305"/>
                  </a:lnTo>
                  <a:lnTo>
                    <a:pt x="4803" y="8174"/>
                  </a:lnTo>
                  <a:lnTo>
                    <a:pt x="4916" y="8042"/>
                  </a:lnTo>
                  <a:lnTo>
                    <a:pt x="5010" y="7891"/>
                  </a:lnTo>
                  <a:lnTo>
                    <a:pt x="5104" y="7722"/>
                  </a:lnTo>
                  <a:lnTo>
                    <a:pt x="5198" y="7552"/>
                  </a:lnTo>
                  <a:lnTo>
                    <a:pt x="5330" y="7194"/>
                  </a:lnTo>
                  <a:lnTo>
                    <a:pt x="5443" y="6799"/>
                  </a:lnTo>
                  <a:lnTo>
                    <a:pt x="5518" y="6385"/>
                  </a:lnTo>
                  <a:lnTo>
                    <a:pt x="5575" y="5989"/>
                  </a:lnTo>
                  <a:lnTo>
                    <a:pt x="5631" y="5575"/>
                  </a:lnTo>
                  <a:lnTo>
                    <a:pt x="5669" y="5198"/>
                  </a:lnTo>
                  <a:lnTo>
                    <a:pt x="5726" y="4502"/>
                  </a:lnTo>
                  <a:lnTo>
                    <a:pt x="5744" y="4219"/>
                  </a:lnTo>
                  <a:lnTo>
                    <a:pt x="5782" y="3993"/>
                  </a:lnTo>
                  <a:lnTo>
                    <a:pt x="5933" y="3014"/>
                  </a:lnTo>
                  <a:lnTo>
                    <a:pt x="6083" y="2016"/>
                  </a:lnTo>
                  <a:lnTo>
                    <a:pt x="6140" y="1526"/>
                  </a:lnTo>
                  <a:lnTo>
                    <a:pt x="6196" y="1018"/>
                  </a:lnTo>
                  <a:lnTo>
                    <a:pt x="6215" y="509"/>
                  </a:lnTo>
                  <a:lnTo>
                    <a:pt x="62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49"/>
            <p:cNvSpPr/>
            <p:nvPr/>
          </p:nvSpPr>
          <p:spPr>
            <a:xfrm>
              <a:off x="3972225" y="4426375"/>
              <a:ext cx="1132700" cy="51350"/>
            </a:xfrm>
            <a:custGeom>
              <a:rect b="b" l="l" r="r" t="t"/>
              <a:pathLst>
                <a:path extrusionOk="0" h="2054" w="45308">
                  <a:moveTo>
                    <a:pt x="603" y="0"/>
                  </a:moveTo>
                  <a:lnTo>
                    <a:pt x="471" y="19"/>
                  </a:lnTo>
                  <a:lnTo>
                    <a:pt x="358" y="57"/>
                  </a:lnTo>
                  <a:lnTo>
                    <a:pt x="264" y="113"/>
                  </a:lnTo>
                  <a:lnTo>
                    <a:pt x="170" y="189"/>
                  </a:lnTo>
                  <a:lnTo>
                    <a:pt x="95" y="264"/>
                  </a:lnTo>
                  <a:lnTo>
                    <a:pt x="57" y="377"/>
                  </a:lnTo>
                  <a:lnTo>
                    <a:pt x="19" y="490"/>
                  </a:lnTo>
                  <a:lnTo>
                    <a:pt x="0" y="603"/>
                  </a:lnTo>
                  <a:lnTo>
                    <a:pt x="0" y="1450"/>
                  </a:lnTo>
                  <a:lnTo>
                    <a:pt x="19" y="1582"/>
                  </a:lnTo>
                  <a:lnTo>
                    <a:pt x="57" y="1695"/>
                  </a:lnTo>
                  <a:lnTo>
                    <a:pt x="95" y="1789"/>
                  </a:lnTo>
                  <a:lnTo>
                    <a:pt x="170" y="1884"/>
                  </a:lnTo>
                  <a:lnTo>
                    <a:pt x="264" y="1959"/>
                  </a:lnTo>
                  <a:lnTo>
                    <a:pt x="358" y="2015"/>
                  </a:lnTo>
                  <a:lnTo>
                    <a:pt x="471" y="2034"/>
                  </a:lnTo>
                  <a:lnTo>
                    <a:pt x="603" y="2053"/>
                  </a:lnTo>
                  <a:lnTo>
                    <a:pt x="44724" y="2053"/>
                  </a:lnTo>
                  <a:lnTo>
                    <a:pt x="44837" y="2034"/>
                  </a:lnTo>
                  <a:lnTo>
                    <a:pt x="44950" y="2015"/>
                  </a:lnTo>
                  <a:lnTo>
                    <a:pt x="45044" y="1959"/>
                  </a:lnTo>
                  <a:lnTo>
                    <a:pt x="45138" y="1884"/>
                  </a:lnTo>
                  <a:lnTo>
                    <a:pt x="45213" y="1789"/>
                  </a:lnTo>
                  <a:lnTo>
                    <a:pt x="45270" y="1695"/>
                  </a:lnTo>
                  <a:lnTo>
                    <a:pt x="45307" y="1582"/>
                  </a:lnTo>
                  <a:lnTo>
                    <a:pt x="45307" y="1450"/>
                  </a:lnTo>
                  <a:lnTo>
                    <a:pt x="45307" y="603"/>
                  </a:lnTo>
                  <a:lnTo>
                    <a:pt x="45307" y="490"/>
                  </a:lnTo>
                  <a:lnTo>
                    <a:pt x="45270" y="377"/>
                  </a:lnTo>
                  <a:lnTo>
                    <a:pt x="45213" y="264"/>
                  </a:lnTo>
                  <a:lnTo>
                    <a:pt x="45138" y="189"/>
                  </a:lnTo>
                  <a:lnTo>
                    <a:pt x="45044" y="113"/>
                  </a:lnTo>
                  <a:lnTo>
                    <a:pt x="44950" y="57"/>
                  </a:lnTo>
                  <a:lnTo>
                    <a:pt x="44837" y="19"/>
                  </a:lnTo>
                  <a:lnTo>
                    <a:pt x="44724"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49"/>
            <p:cNvSpPr/>
            <p:nvPr/>
          </p:nvSpPr>
          <p:spPr>
            <a:xfrm>
              <a:off x="3785800" y="4120375"/>
              <a:ext cx="1500375" cy="85700"/>
            </a:xfrm>
            <a:custGeom>
              <a:rect b="b" l="l" r="r" t="t"/>
              <a:pathLst>
                <a:path extrusionOk="0" h="3428" w="60015">
                  <a:moveTo>
                    <a:pt x="29038" y="0"/>
                  </a:moveTo>
                  <a:lnTo>
                    <a:pt x="27983" y="19"/>
                  </a:lnTo>
                  <a:lnTo>
                    <a:pt x="26778" y="38"/>
                  </a:lnTo>
                  <a:lnTo>
                    <a:pt x="22936" y="113"/>
                  </a:lnTo>
                  <a:lnTo>
                    <a:pt x="19114" y="189"/>
                  </a:lnTo>
                  <a:lnTo>
                    <a:pt x="15216" y="321"/>
                  </a:lnTo>
                  <a:lnTo>
                    <a:pt x="13295" y="396"/>
                  </a:lnTo>
                  <a:lnTo>
                    <a:pt x="11374" y="490"/>
                  </a:lnTo>
                  <a:lnTo>
                    <a:pt x="9472" y="603"/>
                  </a:lnTo>
                  <a:lnTo>
                    <a:pt x="7570" y="754"/>
                  </a:lnTo>
                  <a:lnTo>
                    <a:pt x="5669" y="904"/>
                  </a:lnTo>
                  <a:lnTo>
                    <a:pt x="3748" y="1111"/>
                  </a:lnTo>
                  <a:lnTo>
                    <a:pt x="3710" y="1187"/>
                  </a:lnTo>
                  <a:lnTo>
                    <a:pt x="3465" y="1375"/>
                  </a:lnTo>
                  <a:lnTo>
                    <a:pt x="3202" y="1545"/>
                  </a:lnTo>
                  <a:lnTo>
                    <a:pt x="2900" y="1695"/>
                  </a:lnTo>
                  <a:lnTo>
                    <a:pt x="2618" y="1846"/>
                  </a:lnTo>
                  <a:lnTo>
                    <a:pt x="2015" y="2109"/>
                  </a:lnTo>
                  <a:lnTo>
                    <a:pt x="1733" y="2241"/>
                  </a:lnTo>
                  <a:lnTo>
                    <a:pt x="1469" y="2392"/>
                  </a:lnTo>
                  <a:lnTo>
                    <a:pt x="1055" y="2618"/>
                  </a:lnTo>
                  <a:lnTo>
                    <a:pt x="678" y="2863"/>
                  </a:lnTo>
                  <a:lnTo>
                    <a:pt x="339" y="3126"/>
                  </a:lnTo>
                  <a:lnTo>
                    <a:pt x="0" y="3428"/>
                  </a:lnTo>
                  <a:lnTo>
                    <a:pt x="2298" y="3164"/>
                  </a:lnTo>
                  <a:lnTo>
                    <a:pt x="4576" y="2957"/>
                  </a:lnTo>
                  <a:lnTo>
                    <a:pt x="6855" y="2787"/>
                  </a:lnTo>
                  <a:lnTo>
                    <a:pt x="9133" y="2637"/>
                  </a:lnTo>
                  <a:lnTo>
                    <a:pt x="11431" y="2524"/>
                  </a:lnTo>
                  <a:lnTo>
                    <a:pt x="13728" y="2430"/>
                  </a:lnTo>
                  <a:lnTo>
                    <a:pt x="16044" y="2354"/>
                  </a:lnTo>
                  <a:lnTo>
                    <a:pt x="18398" y="2298"/>
                  </a:lnTo>
                  <a:lnTo>
                    <a:pt x="22484" y="2204"/>
                  </a:lnTo>
                  <a:lnTo>
                    <a:pt x="26571" y="2128"/>
                  </a:lnTo>
                  <a:lnTo>
                    <a:pt x="27851" y="2109"/>
                  </a:lnTo>
                  <a:lnTo>
                    <a:pt x="28981" y="2091"/>
                  </a:lnTo>
                  <a:lnTo>
                    <a:pt x="31015" y="2091"/>
                  </a:lnTo>
                  <a:lnTo>
                    <a:pt x="32145" y="2109"/>
                  </a:lnTo>
                  <a:lnTo>
                    <a:pt x="33444" y="2128"/>
                  </a:lnTo>
                  <a:lnTo>
                    <a:pt x="37530" y="2204"/>
                  </a:lnTo>
                  <a:lnTo>
                    <a:pt x="41617" y="2298"/>
                  </a:lnTo>
                  <a:lnTo>
                    <a:pt x="43952" y="2354"/>
                  </a:lnTo>
                  <a:lnTo>
                    <a:pt x="46268" y="2430"/>
                  </a:lnTo>
                  <a:lnTo>
                    <a:pt x="48565" y="2524"/>
                  </a:lnTo>
                  <a:lnTo>
                    <a:pt x="50863" y="2637"/>
                  </a:lnTo>
                  <a:lnTo>
                    <a:pt x="53141" y="2787"/>
                  </a:lnTo>
                  <a:lnTo>
                    <a:pt x="55420" y="2957"/>
                  </a:lnTo>
                  <a:lnTo>
                    <a:pt x="57717" y="3183"/>
                  </a:lnTo>
                  <a:lnTo>
                    <a:pt x="60014" y="3428"/>
                  </a:lnTo>
                  <a:lnTo>
                    <a:pt x="59675" y="3126"/>
                  </a:lnTo>
                  <a:lnTo>
                    <a:pt x="59318" y="2863"/>
                  </a:lnTo>
                  <a:lnTo>
                    <a:pt x="58941" y="2618"/>
                  </a:lnTo>
                  <a:lnTo>
                    <a:pt x="58546" y="2392"/>
                  </a:lnTo>
                  <a:lnTo>
                    <a:pt x="58282" y="2241"/>
                  </a:lnTo>
                  <a:lnTo>
                    <a:pt x="57999" y="2109"/>
                  </a:lnTo>
                  <a:lnTo>
                    <a:pt x="57397" y="1846"/>
                  </a:lnTo>
                  <a:lnTo>
                    <a:pt x="57096" y="1695"/>
                  </a:lnTo>
                  <a:lnTo>
                    <a:pt x="56813" y="1545"/>
                  </a:lnTo>
                  <a:lnTo>
                    <a:pt x="56549" y="1375"/>
                  </a:lnTo>
                  <a:lnTo>
                    <a:pt x="56305" y="1187"/>
                  </a:lnTo>
                  <a:lnTo>
                    <a:pt x="56248" y="1111"/>
                  </a:lnTo>
                  <a:lnTo>
                    <a:pt x="54346" y="904"/>
                  </a:lnTo>
                  <a:lnTo>
                    <a:pt x="52444" y="754"/>
                  </a:lnTo>
                  <a:lnTo>
                    <a:pt x="50542" y="603"/>
                  </a:lnTo>
                  <a:lnTo>
                    <a:pt x="48622" y="490"/>
                  </a:lnTo>
                  <a:lnTo>
                    <a:pt x="46720" y="396"/>
                  </a:lnTo>
                  <a:lnTo>
                    <a:pt x="44799" y="321"/>
                  </a:lnTo>
                  <a:lnTo>
                    <a:pt x="40901" y="189"/>
                  </a:lnTo>
                  <a:lnTo>
                    <a:pt x="37060" y="113"/>
                  </a:lnTo>
                  <a:lnTo>
                    <a:pt x="33237" y="38"/>
                  </a:lnTo>
                  <a:lnTo>
                    <a:pt x="32013" y="19"/>
                  </a:lnTo>
                  <a:lnTo>
                    <a:pt x="30958" y="0"/>
                  </a:lnTo>
                  <a:close/>
                </a:path>
              </a:pathLst>
            </a:custGeom>
            <a:solidFill>
              <a:srgbClr val="C49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8" name="Google Shape;10478;p49"/>
          <p:cNvSpPr/>
          <p:nvPr/>
        </p:nvSpPr>
        <p:spPr>
          <a:xfrm>
            <a:off x="3501450" y="4367050"/>
            <a:ext cx="51350" cy="296625"/>
          </a:xfrm>
          <a:custGeom>
            <a:rect b="b" l="l" r="r" t="t"/>
            <a:pathLst>
              <a:path extrusionOk="0" h="11865" w="2054">
                <a:moveTo>
                  <a:pt x="980" y="1"/>
                </a:moveTo>
                <a:lnTo>
                  <a:pt x="923" y="38"/>
                </a:lnTo>
                <a:lnTo>
                  <a:pt x="867" y="76"/>
                </a:lnTo>
                <a:lnTo>
                  <a:pt x="829" y="114"/>
                </a:lnTo>
                <a:lnTo>
                  <a:pt x="716" y="264"/>
                </a:lnTo>
                <a:lnTo>
                  <a:pt x="622" y="472"/>
                </a:lnTo>
                <a:lnTo>
                  <a:pt x="528" y="716"/>
                </a:lnTo>
                <a:lnTo>
                  <a:pt x="453" y="1018"/>
                </a:lnTo>
                <a:lnTo>
                  <a:pt x="377" y="1357"/>
                </a:lnTo>
                <a:lnTo>
                  <a:pt x="302" y="1733"/>
                </a:lnTo>
                <a:lnTo>
                  <a:pt x="227" y="2166"/>
                </a:lnTo>
                <a:lnTo>
                  <a:pt x="170" y="2618"/>
                </a:lnTo>
                <a:lnTo>
                  <a:pt x="76" y="3616"/>
                </a:lnTo>
                <a:lnTo>
                  <a:pt x="20" y="4727"/>
                </a:lnTo>
                <a:lnTo>
                  <a:pt x="1" y="5932"/>
                </a:lnTo>
                <a:lnTo>
                  <a:pt x="20" y="7119"/>
                </a:lnTo>
                <a:lnTo>
                  <a:pt x="76" y="8249"/>
                </a:lnTo>
                <a:lnTo>
                  <a:pt x="170" y="9247"/>
                </a:lnTo>
                <a:lnTo>
                  <a:pt x="227" y="9699"/>
                </a:lnTo>
                <a:lnTo>
                  <a:pt x="302" y="10132"/>
                </a:lnTo>
                <a:lnTo>
                  <a:pt x="377" y="10508"/>
                </a:lnTo>
                <a:lnTo>
                  <a:pt x="453" y="10847"/>
                </a:lnTo>
                <a:lnTo>
                  <a:pt x="528" y="11149"/>
                </a:lnTo>
                <a:lnTo>
                  <a:pt x="622" y="11393"/>
                </a:lnTo>
                <a:lnTo>
                  <a:pt x="716" y="11601"/>
                </a:lnTo>
                <a:lnTo>
                  <a:pt x="829" y="11751"/>
                </a:lnTo>
                <a:lnTo>
                  <a:pt x="867" y="11789"/>
                </a:lnTo>
                <a:lnTo>
                  <a:pt x="923" y="11827"/>
                </a:lnTo>
                <a:lnTo>
                  <a:pt x="980" y="11864"/>
                </a:lnTo>
                <a:lnTo>
                  <a:pt x="1074" y="11864"/>
                </a:lnTo>
                <a:lnTo>
                  <a:pt x="1131" y="11827"/>
                </a:lnTo>
                <a:lnTo>
                  <a:pt x="1187" y="11789"/>
                </a:lnTo>
                <a:lnTo>
                  <a:pt x="1244" y="11751"/>
                </a:lnTo>
                <a:lnTo>
                  <a:pt x="1338" y="11601"/>
                </a:lnTo>
                <a:lnTo>
                  <a:pt x="1432" y="11393"/>
                </a:lnTo>
                <a:lnTo>
                  <a:pt x="1526" y="11149"/>
                </a:lnTo>
                <a:lnTo>
                  <a:pt x="1601" y="10847"/>
                </a:lnTo>
                <a:lnTo>
                  <a:pt x="1677" y="10508"/>
                </a:lnTo>
                <a:lnTo>
                  <a:pt x="1752" y="10132"/>
                </a:lnTo>
                <a:lnTo>
                  <a:pt x="1827" y="9699"/>
                </a:lnTo>
                <a:lnTo>
                  <a:pt x="1884" y="9247"/>
                </a:lnTo>
                <a:lnTo>
                  <a:pt x="1978" y="8249"/>
                </a:lnTo>
                <a:lnTo>
                  <a:pt x="2034" y="7119"/>
                </a:lnTo>
                <a:lnTo>
                  <a:pt x="2053" y="5932"/>
                </a:lnTo>
                <a:lnTo>
                  <a:pt x="2034" y="4727"/>
                </a:lnTo>
                <a:lnTo>
                  <a:pt x="1978" y="3616"/>
                </a:lnTo>
                <a:lnTo>
                  <a:pt x="1884" y="2618"/>
                </a:lnTo>
                <a:lnTo>
                  <a:pt x="1827" y="2166"/>
                </a:lnTo>
                <a:lnTo>
                  <a:pt x="1752" y="1733"/>
                </a:lnTo>
                <a:lnTo>
                  <a:pt x="1677" y="1357"/>
                </a:lnTo>
                <a:lnTo>
                  <a:pt x="1601" y="1018"/>
                </a:lnTo>
                <a:lnTo>
                  <a:pt x="1526" y="716"/>
                </a:lnTo>
                <a:lnTo>
                  <a:pt x="1432" y="472"/>
                </a:lnTo>
                <a:lnTo>
                  <a:pt x="1338" y="264"/>
                </a:lnTo>
                <a:lnTo>
                  <a:pt x="1244" y="114"/>
                </a:lnTo>
                <a:lnTo>
                  <a:pt x="1187" y="76"/>
                </a:lnTo>
                <a:lnTo>
                  <a:pt x="1131" y="38"/>
                </a:lnTo>
                <a:lnTo>
                  <a:pt x="1074" y="1"/>
                </a:lnTo>
                <a:close/>
              </a:path>
            </a:pathLst>
          </a:custGeom>
          <a:solidFill>
            <a:srgbClr val="261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49"/>
          <p:cNvSpPr/>
          <p:nvPr/>
        </p:nvSpPr>
        <p:spPr>
          <a:xfrm>
            <a:off x="3515100" y="4419775"/>
            <a:ext cx="24050" cy="193050"/>
          </a:xfrm>
          <a:custGeom>
            <a:rect b="b" l="l" r="r" t="t"/>
            <a:pathLst>
              <a:path extrusionOk="0" h="7722" w="962">
                <a:moveTo>
                  <a:pt x="490" y="1"/>
                </a:moveTo>
                <a:lnTo>
                  <a:pt x="434" y="20"/>
                </a:lnTo>
                <a:lnTo>
                  <a:pt x="377" y="76"/>
                </a:lnTo>
                <a:lnTo>
                  <a:pt x="340" y="170"/>
                </a:lnTo>
                <a:lnTo>
                  <a:pt x="302" y="302"/>
                </a:lnTo>
                <a:lnTo>
                  <a:pt x="208" y="660"/>
                </a:lnTo>
                <a:lnTo>
                  <a:pt x="151" y="1131"/>
                </a:lnTo>
                <a:lnTo>
                  <a:pt x="95" y="1696"/>
                </a:lnTo>
                <a:lnTo>
                  <a:pt x="38" y="2355"/>
                </a:lnTo>
                <a:lnTo>
                  <a:pt x="20" y="3070"/>
                </a:lnTo>
                <a:lnTo>
                  <a:pt x="1" y="3861"/>
                </a:lnTo>
                <a:lnTo>
                  <a:pt x="20" y="4633"/>
                </a:lnTo>
                <a:lnTo>
                  <a:pt x="38" y="5349"/>
                </a:lnTo>
                <a:lnTo>
                  <a:pt x="95" y="6008"/>
                </a:lnTo>
                <a:lnTo>
                  <a:pt x="151" y="6592"/>
                </a:lnTo>
                <a:lnTo>
                  <a:pt x="208" y="7062"/>
                </a:lnTo>
                <a:lnTo>
                  <a:pt x="302" y="7401"/>
                </a:lnTo>
                <a:lnTo>
                  <a:pt x="340" y="7533"/>
                </a:lnTo>
                <a:lnTo>
                  <a:pt x="377" y="7627"/>
                </a:lnTo>
                <a:lnTo>
                  <a:pt x="434" y="7703"/>
                </a:lnTo>
                <a:lnTo>
                  <a:pt x="490" y="7721"/>
                </a:lnTo>
                <a:lnTo>
                  <a:pt x="528" y="7703"/>
                </a:lnTo>
                <a:lnTo>
                  <a:pt x="585" y="7627"/>
                </a:lnTo>
                <a:lnTo>
                  <a:pt x="622" y="7533"/>
                </a:lnTo>
                <a:lnTo>
                  <a:pt x="660" y="7401"/>
                </a:lnTo>
                <a:lnTo>
                  <a:pt x="754" y="7062"/>
                </a:lnTo>
                <a:lnTo>
                  <a:pt x="829" y="6592"/>
                </a:lnTo>
                <a:lnTo>
                  <a:pt x="886" y="6008"/>
                </a:lnTo>
                <a:lnTo>
                  <a:pt x="923" y="5349"/>
                </a:lnTo>
                <a:lnTo>
                  <a:pt x="942" y="4633"/>
                </a:lnTo>
                <a:lnTo>
                  <a:pt x="961" y="3861"/>
                </a:lnTo>
                <a:lnTo>
                  <a:pt x="942" y="3070"/>
                </a:lnTo>
                <a:lnTo>
                  <a:pt x="923" y="2355"/>
                </a:lnTo>
                <a:lnTo>
                  <a:pt x="886" y="1696"/>
                </a:lnTo>
                <a:lnTo>
                  <a:pt x="829" y="1131"/>
                </a:lnTo>
                <a:lnTo>
                  <a:pt x="754" y="660"/>
                </a:lnTo>
                <a:lnTo>
                  <a:pt x="660" y="302"/>
                </a:lnTo>
                <a:lnTo>
                  <a:pt x="622" y="170"/>
                </a:lnTo>
                <a:lnTo>
                  <a:pt x="585" y="76"/>
                </a:lnTo>
                <a:lnTo>
                  <a:pt x="528" y="20"/>
                </a:lnTo>
                <a:lnTo>
                  <a:pt x="490" y="1"/>
                </a:lnTo>
                <a:close/>
              </a:path>
            </a:pathLst>
          </a:custGeom>
          <a:solidFill>
            <a:srgbClr val="9685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0" name="Google Shape;10480;p49"/>
          <p:cNvGrpSpPr/>
          <p:nvPr/>
        </p:nvGrpSpPr>
        <p:grpSpPr>
          <a:xfrm>
            <a:off x="1598607" y="3797425"/>
            <a:ext cx="2002193" cy="1027461"/>
            <a:chOff x="1598607" y="3797425"/>
            <a:chExt cx="2002193" cy="1027461"/>
          </a:xfrm>
        </p:grpSpPr>
        <p:sp>
          <p:nvSpPr>
            <p:cNvPr id="10481" name="Google Shape;10481;p49"/>
            <p:cNvSpPr/>
            <p:nvPr/>
          </p:nvSpPr>
          <p:spPr>
            <a:xfrm>
              <a:off x="2230850" y="4394350"/>
              <a:ext cx="69225" cy="373350"/>
            </a:xfrm>
            <a:custGeom>
              <a:rect b="b" l="l" r="r" t="t"/>
              <a:pathLst>
                <a:path extrusionOk="0" h="14934" w="2769">
                  <a:moveTo>
                    <a:pt x="1318" y="1"/>
                  </a:moveTo>
                  <a:lnTo>
                    <a:pt x="1243" y="39"/>
                  </a:lnTo>
                  <a:lnTo>
                    <a:pt x="1187" y="76"/>
                  </a:lnTo>
                  <a:lnTo>
                    <a:pt x="1111" y="152"/>
                  </a:lnTo>
                  <a:lnTo>
                    <a:pt x="979" y="321"/>
                  </a:lnTo>
                  <a:lnTo>
                    <a:pt x="848" y="585"/>
                  </a:lnTo>
                  <a:lnTo>
                    <a:pt x="735" y="886"/>
                  </a:lnTo>
                  <a:lnTo>
                    <a:pt x="622" y="1263"/>
                  </a:lnTo>
                  <a:lnTo>
                    <a:pt x="509" y="1696"/>
                  </a:lnTo>
                  <a:lnTo>
                    <a:pt x="415" y="2185"/>
                  </a:lnTo>
                  <a:lnTo>
                    <a:pt x="320" y="2713"/>
                  </a:lnTo>
                  <a:lnTo>
                    <a:pt x="245" y="3278"/>
                  </a:lnTo>
                  <a:lnTo>
                    <a:pt x="170" y="3899"/>
                  </a:lnTo>
                  <a:lnTo>
                    <a:pt x="113" y="4558"/>
                  </a:lnTo>
                  <a:lnTo>
                    <a:pt x="76" y="5236"/>
                  </a:lnTo>
                  <a:lnTo>
                    <a:pt x="38" y="5952"/>
                  </a:lnTo>
                  <a:lnTo>
                    <a:pt x="19" y="6705"/>
                  </a:lnTo>
                  <a:lnTo>
                    <a:pt x="0" y="7458"/>
                  </a:lnTo>
                  <a:lnTo>
                    <a:pt x="19" y="8230"/>
                  </a:lnTo>
                  <a:lnTo>
                    <a:pt x="38" y="8964"/>
                  </a:lnTo>
                  <a:lnTo>
                    <a:pt x="76" y="9680"/>
                  </a:lnTo>
                  <a:lnTo>
                    <a:pt x="113" y="10377"/>
                  </a:lnTo>
                  <a:lnTo>
                    <a:pt x="170" y="11017"/>
                  </a:lnTo>
                  <a:lnTo>
                    <a:pt x="245" y="11638"/>
                  </a:lnTo>
                  <a:lnTo>
                    <a:pt x="320" y="12222"/>
                  </a:lnTo>
                  <a:lnTo>
                    <a:pt x="415" y="12749"/>
                  </a:lnTo>
                  <a:lnTo>
                    <a:pt x="509" y="13239"/>
                  </a:lnTo>
                  <a:lnTo>
                    <a:pt x="622" y="13653"/>
                  </a:lnTo>
                  <a:lnTo>
                    <a:pt x="735" y="14030"/>
                  </a:lnTo>
                  <a:lnTo>
                    <a:pt x="848" y="14350"/>
                  </a:lnTo>
                  <a:lnTo>
                    <a:pt x="979" y="14595"/>
                  </a:lnTo>
                  <a:lnTo>
                    <a:pt x="1111" y="14783"/>
                  </a:lnTo>
                  <a:lnTo>
                    <a:pt x="1187" y="14859"/>
                  </a:lnTo>
                  <a:lnTo>
                    <a:pt x="1243" y="14896"/>
                  </a:lnTo>
                  <a:lnTo>
                    <a:pt x="1318" y="14934"/>
                  </a:lnTo>
                  <a:lnTo>
                    <a:pt x="1450" y="14934"/>
                  </a:lnTo>
                  <a:lnTo>
                    <a:pt x="1526" y="14896"/>
                  </a:lnTo>
                  <a:lnTo>
                    <a:pt x="1601" y="14859"/>
                  </a:lnTo>
                  <a:lnTo>
                    <a:pt x="1657" y="14783"/>
                  </a:lnTo>
                  <a:lnTo>
                    <a:pt x="1789" y="14595"/>
                  </a:lnTo>
                  <a:lnTo>
                    <a:pt x="1921" y="14350"/>
                  </a:lnTo>
                  <a:lnTo>
                    <a:pt x="2053" y="14030"/>
                  </a:lnTo>
                  <a:lnTo>
                    <a:pt x="2166" y="13653"/>
                  </a:lnTo>
                  <a:lnTo>
                    <a:pt x="2260" y="13239"/>
                  </a:lnTo>
                  <a:lnTo>
                    <a:pt x="2354" y="12749"/>
                  </a:lnTo>
                  <a:lnTo>
                    <a:pt x="2448" y="12222"/>
                  </a:lnTo>
                  <a:lnTo>
                    <a:pt x="2524" y="11638"/>
                  </a:lnTo>
                  <a:lnTo>
                    <a:pt x="2599" y="11017"/>
                  </a:lnTo>
                  <a:lnTo>
                    <a:pt x="2655" y="10377"/>
                  </a:lnTo>
                  <a:lnTo>
                    <a:pt x="2712" y="9680"/>
                  </a:lnTo>
                  <a:lnTo>
                    <a:pt x="2731" y="8964"/>
                  </a:lnTo>
                  <a:lnTo>
                    <a:pt x="2768" y="8230"/>
                  </a:lnTo>
                  <a:lnTo>
                    <a:pt x="2768" y="7458"/>
                  </a:lnTo>
                  <a:lnTo>
                    <a:pt x="2768" y="6705"/>
                  </a:lnTo>
                  <a:lnTo>
                    <a:pt x="2731" y="5952"/>
                  </a:lnTo>
                  <a:lnTo>
                    <a:pt x="2712" y="5236"/>
                  </a:lnTo>
                  <a:lnTo>
                    <a:pt x="2655" y="4558"/>
                  </a:lnTo>
                  <a:lnTo>
                    <a:pt x="2599" y="3899"/>
                  </a:lnTo>
                  <a:lnTo>
                    <a:pt x="2524" y="3278"/>
                  </a:lnTo>
                  <a:lnTo>
                    <a:pt x="2448" y="2713"/>
                  </a:lnTo>
                  <a:lnTo>
                    <a:pt x="2354" y="2185"/>
                  </a:lnTo>
                  <a:lnTo>
                    <a:pt x="2260" y="1696"/>
                  </a:lnTo>
                  <a:lnTo>
                    <a:pt x="2166" y="1263"/>
                  </a:lnTo>
                  <a:lnTo>
                    <a:pt x="2053" y="886"/>
                  </a:lnTo>
                  <a:lnTo>
                    <a:pt x="1921" y="585"/>
                  </a:lnTo>
                  <a:lnTo>
                    <a:pt x="1789" y="321"/>
                  </a:lnTo>
                  <a:lnTo>
                    <a:pt x="1657" y="152"/>
                  </a:lnTo>
                  <a:lnTo>
                    <a:pt x="1601" y="76"/>
                  </a:lnTo>
                  <a:lnTo>
                    <a:pt x="1526" y="39"/>
                  </a:lnTo>
                  <a:lnTo>
                    <a:pt x="1450" y="1"/>
                  </a:lnTo>
                  <a:close/>
                </a:path>
              </a:pathLst>
            </a:custGeom>
            <a:solidFill>
              <a:srgbClr val="261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49"/>
            <p:cNvSpPr/>
            <p:nvPr/>
          </p:nvSpPr>
          <p:spPr>
            <a:xfrm>
              <a:off x="2252025" y="4450375"/>
              <a:ext cx="32500" cy="261300"/>
            </a:xfrm>
            <a:custGeom>
              <a:rect b="b" l="l" r="r" t="t"/>
              <a:pathLst>
                <a:path extrusionOk="0" h="10452" w="1300">
                  <a:moveTo>
                    <a:pt x="622" y="1"/>
                  </a:moveTo>
                  <a:lnTo>
                    <a:pt x="584" y="20"/>
                  </a:lnTo>
                  <a:lnTo>
                    <a:pt x="528" y="95"/>
                  </a:lnTo>
                  <a:lnTo>
                    <a:pt x="471" y="227"/>
                  </a:lnTo>
                  <a:lnTo>
                    <a:pt x="396" y="396"/>
                  </a:lnTo>
                  <a:lnTo>
                    <a:pt x="340" y="622"/>
                  </a:lnTo>
                  <a:lnTo>
                    <a:pt x="302" y="886"/>
                  </a:lnTo>
                  <a:lnTo>
                    <a:pt x="189" y="1526"/>
                  </a:lnTo>
                  <a:lnTo>
                    <a:pt x="114" y="2298"/>
                  </a:lnTo>
                  <a:lnTo>
                    <a:pt x="57" y="3183"/>
                  </a:lnTo>
                  <a:lnTo>
                    <a:pt x="19" y="4162"/>
                  </a:lnTo>
                  <a:lnTo>
                    <a:pt x="1" y="5217"/>
                  </a:lnTo>
                  <a:lnTo>
                    <a:pt x="19" y="6272"/>
                  </a:lnTo>
                  <a:lnTo>
                    <a:pt x="57" y="7251"/>
                  </a:lnTo>
                  <a:lnTo>
                    <a:pt x="114" y="8155"/>
                  </a:lnTo>
                  <a:lnTo>
                    <a:pt x="189" y="8927"/>
                  </a:lnTo>
                  <a:lnTo>
                    <a:pt x="302" y="9567"/>
                  </a:lnTo>
                  <a:lnTo>
                    <a:pt x="340" y="9831"/>
                  </a:lnTo>
                  <a:lnTo>
                    <a:pt x="396" y="10038"/>
                  </a:lnTo>
                  <a:lnTo>
                    <a:pt x="471" y="10226"/>
                  </a:lnTo>
                  <a:lnTo>
                    <a:pt x="528" y="10358"/>
                  </a:lnTo>
                  <a:lnTo>
                    <a:pt x="584" y="10433"/>
                  </a:lnTo>
                  <a:lnTo>
                    <a:pt x="622" y="10452"/>
                  </a:lnTo>
                  <a:lnTo>
                    <a:pt x="697" y="10452"/>
                  </a:lnTo>
                  <a:lnTo>
                    <a:pt x="716" y="10433"/>
                  </a:lnTo>
                  <a:lnTo>
                    <a:pt x="792" y="10358"/>
                  </a:lnTo>
                  <a:lnTo>
                    <a:pt x="848" y="10226"/>
                  </a:lnTo>
                  <a:lnTo>
                    <a:pt x="905" y="10038"/>
                  </a:lnTo>
                  <a:lnTo>
                    <a:pt x="961" y="9831"/>
                  </a:lnTo>
                  <a:lnTo>
                    <a:pt x="1018" y="9567"/>
                  </a:lnTo>
                  <a:lnTo>
                    <a:pt x="1112" y="8927"/>
                  </a:lnTo>
                  <a:lnTo>
                    <a:pt x="1187" y="8155"/>
                  </a:lnTo>
                  <a:lnTo>
                    <a:pt x="1243" y="7251"/>
                  </a:lnTo>
                  <a:lnTo>
                    <a:pt x="1281" y="6272"/>
                  </a:lnTo>
                  <a:lnTo>
                    <a:pt x="1300" y="5217"/>
                  </a:lnTo>
                  <a:lnTo>
                    <a:pt x="1281" y="4162"/>
                  </a:lnTo>
                  <a:lnTo>
                    <a:pt x="1243" y="3183"/>
                  </a:lnTo>
                  <a:lnTo>
                    <a:pt x="1187" y="2298"/>
                  </a:lnTo>
                  <a:lnTo>
                    <a:pt x="1112" y="1526"/>
                  </a:lnTo>
                  <a:lnTo>
                    <a:pt x="1018" y="886"/>
                  </a:lnTo>
                  <a:lnTo>
                    <a:pt x="961" y="622"/>
                  </a:lnTo>
                  <a:lnTo>
                    <a:pt x="905" y="396"/>
                  </a:lnTo>
                  <a:lnTo>
                    <a:pt x="848" y="227"/>
                  </a:lnTo>
                  <a:lnTo>
                    <a:pt x="792" y="95"/>
                  </a:lnTo>
                  <a:lnTo>
                    <a:pt x="716" y="20"/>
                  </a:lnTo>
                  <a:lnTo>
                    <a:pt x="697" y="1"/>
                  </a:lnTo>
                  <a:close/>
                </a:path>
              </a:pathLst>
            </a:custGeom>
            <a:solidFill>
              <a:srgbClr val="9685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49"/>
            <p:cNvSpPr/>
            <p:nvPr/>
          </p:nvSpPr>
          <p:spPr>
            <a:xfrm>
              <a:off x="2230850" y="4394350"/>
              <a:ext cx="69225" cy="373350"/>
            </a:xfrm>
            <a:custGeom>
              <a:rect b="b" l="l" r="r" t="t"/>
              <a:pathLst>
                <a:path extrusionOk="0" fill="none" h="14934" w="2769">
                  <a:moveTo>
                    <a:pt x="2768" y="7458"/>
                  </a:moveTo>
                  <a:lnTo>
                    <a:pt x="2768" y="7458"/>
                  </a:lnTo>
                  <a:lnTo>
                    <a:pt x="2768" y="8230"/>
                  </a:lnTo>
                  <a:lnTo>
                    <a:pt x="2731" y="8964"/>
                  </a:lnTo>
                  <a:lnTo>
                    <a:pt x="2712" y="9680"/>
                  </a:lnTo>
                  <a:lnTo>
                    <a:pt x="2655" y="10377"/>
                  </a:lnTo>
                  <a:lnTo>
                    <a:pt x="2599" y="11017"/>
                  </a:lnTo>
                  <a:lnTo>
                    <a:pt x="2524" y="11638"/>
                  </a:lnTo>
                  <a:lnTo>
                    <a:pt x="2448" y="12222"/>
                  </a:lnTo>
                  <a:lnTo>
                    <a:pt x="2354" y="12749"/>
                  </a:lnTo>
                  <a:lnTo>
                    <a:pt x="2260" y="13239"/>
                  </a:lnTo>
                  <a:lnTo>
                    <a:pt x="2166" y="13653"/>
                  </a:lnTo>
                  <a:lnTo>
                    <a:pt x="2053" y="14030"/>
                  </a:lnTo>
                  <a:lnTo>
                    <a:pt x="1921" y="14350"/>
                  </a:lnTo>
                  <a:lnTo>
                    <a:pt x="1789" y="14595"/>
                  </a:lnTo>
                  <a:lnTo>
                    <a:pt x="1657" y="14783"/>
                  </a:lnTo>
                  <a:lnTo>
                    <a:pt x="1601" y="14859"/>
                  </a:lnTo>
                  <a:lnTo>
                    <a:pt x="1526" y="14896"/>
                  </a:lnTo>
                  <a:lnTo>
                    <a:pt x="1450" y="14934"/>
                  </a:lnTo>
                  <a:lnTo>
                    <a:pt x="1394" y="14934"/>
                  </a:lnTo>
                  <a:lnTo>
                    <a:pt x="1394" y="14934"/>
                  </a:lnTo>
                  <a:lnTo>
                    <a:pt x="1318" y="14934"/>
                  </a:lnTo>
                  <a:lnTo>
                    <a:pt x="1243" y="14896"/>
                  </a:lnTo>
                  <a:lnTo>
                    <a:pt x="1187" y="14859"/>
                  </a:lnTo>
                  <a:lnTo>
                    <a:pt x="1111" y="14783"/>
                  </a:lnTo>
                  <a:lnTo>
                    <a:pt x="979" y="14595"/>
                  </a:lnTo>
                  <a:lnTo>
                    <a:pt x="848" y="14350"/>
                  </a:lnTo>
                  <a:lnTo>
                    <a:pt x="735" y="14030"/>
                  </a:lnTo>
                  <a:lnTo>
                    <a:pt x="622" y="13653"/>
                  </a:lnTo>
                  <a:lnTo>
                    <a:pt x="509" y="13239"/>
                  </a:lnTo>
                  <a:lnTo>
                    <a:pt x="415" y="12749"/>
                  </a:lnTo>
                  <a:lnTo>
                    <a:pt x="320" y="12222"/>
                  </a:lnTo>
                  <a:lnTo>
                    <a:pt x="245" y="11638"/>
                  </a:lnTo>
                  <a:lnTo>
                    <a:pt x="170" y="11017"/>
                  </a:lnTo>
                  <a:lnTo>
                    <a:pt x="113" y="10377"/>
                  </a:lnTo>
                  <a:lnTo>
                    <a:pt x="76" y="9680"/>
                  </a:lnTo>
                  <a:lnTo>
                    <a:pt x="38" y="8964"/>
                  </a:lnTo>
                  <a:lnTo>
                    <a:pt x="19" y="8230"/>
                  </a:lnTo>
                  <a:lnTo>
                    <a:pt x="0" y="7458"/>
                  </a:lnTo>
                  <a:lnTo>
                    <a:pt x="0" y="7458"/>
                  </a:lnTo>
                  <a:lnTo>
                    <a:pt x="19" y="6705"/>
                  </a:lnTo>
                  <a:lnTo>
                    <a:pt x="38" y="5952"/>
                  </a:lnTo>
                  <a:lnTo>
                    <a:pt x="76" y="5236"/>
                  </a:lnTo>
                  <a:lnTo>
                    <a:pt x="113" y="4558"/>
                  </a:lnTo>
                  <a:lnTo>
                    <a:pt x="170" y="3899"/>
                  </a:lnTo>
                  <a:lnTo>
                    <a:pt x="245" y="3278"/>
                  </a:lnTo>
                  <a:lnTo>
                    <a:pt x="320" y="2713"/>
                  </a:lnTo>
                  <a:lnTo>
                    <a:pt x="415" y="2185"/>
                  </a:lnTo>
                  <a:lnTo>
                    <a:pt x="509" y="1696"/>
                  </a:lnTo>
                  <a:lnTo>
                    <a:pt x="622" y="1263"/>
                  </a:lnTo>
                  <a:lnTo>
                    <a:pt x="735" y="886"/>
                  </a:lnTo>
                  <a:lnTo>
                    <a:pt x="848" y="585"/>
                  </a:lnTo>
                  <a:lnTo>
                    <a:pt x="979" y="321"/>
                  </a:lnTo>
                  <a:lnTo>
                    <a:pt x="1111" y="152"/>
                  </a:lnTo>
                  <a:lnTo>
                    <a:pt x="1187" y="76"/>
                  </a:lnTo>
                  <a:lnTo>
                    <a:pt x="1243" y="39"/>
                  </a:lnTo>
                  <a:lnTo>
                    <a:pt x="1318" y="1"/>
                  </a:lnTo>
                  <a:lnTo>
                    <a:pt x="1394" y="1"/>
                  </a:lnTo>
                  <a:lnTo>
                    <a:pt x="1394" y="1"/>
                  </a:lnTo>
                  <a:lnTo>
                    <a:pt x="1450" y="1"/>
                  </a:lnTo>
                  <a:lnTo>
                    <a:pt x="1526" y="39"/>
                  </a:lnTo>
                  <a:lnTo>
                    <a:pt x="1601" y="76"/>
                  </a:lnTo>
                  <a:lnTo>
                    <a:pt x="1657" y="152"/>
                  </a:lnTo>
                  <a:lnTo>
                    <a:pt x="1789" y="321"/>
                  </a:lnTo>
                  <a:lnTo>
                    <a:pt x="1921" y="585"/>
                  </a:lnTo>
                  <a:lnTo>
                    <a:pt x="2053" y="886"/>
                  </a:lnTo>
                  <a:lnTo>
                    <a:pt x="2166" y="1263"/>
                  </a:lnTo>
                  <a:lnTo>
                    <a:pt x="2260" y="1696"/>
                  </a:lnTo>
                  <a:lnTo>
                    <a:pt x="2354" y="2185"/>
                  </a:lnTo>
                  <a:lnTo>
                    <a:pt x="2448" y="2713"/>
                  </a:lnTo>
                  <a:lnTo>
                    <a:pt x="2524" y="3278"/>
                  </a:lnTo>
                  <a:lnTo>
                    <a:pt x="2599" y="3899"/>
                  </a:lnTo>
                  <a:lnTo>
                    <a:pt x="2655" y="4558"/>
                  </a:lnTo>
                  <a:lnTo>
                    <a:pt x="2712" y="5236"/>
                  </a:lnTo>
                  <a:lnTo>
                    <a:pt x="2731" y="5952"/>
                  </a:lnTo>
                  <a:lnTo>
                    <a:pt x="2768" y="6705"/>
                  </a:lnTo>
                  <a:lnTo>
                    <a:pt x="2768" y="745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49"/>
            <p:cNvSpPr/>
            <p:nvPr/>
          </p:nvSpPr>
          <p:spPr>
            <a:xfrm>
              <a:off x="2003000" y="4390600"/>
              <a:ext cx="262700" cy="382750"/>
            </a:xfrm>
            <a:custGeom>
              <a:rect b="b" l="l" r="r" t="t"/>
              <a:pathLst>
                <a:path extrusionOk="0" h="15310" w="10508">
                  <a:moveTo>
                    <a:pt x="5292" y="0"/>
                  </a:moveTo>
                  <a:lnTo>
                    <a:pt x="4746" y="19"/>
                  </a:lnTo>
                  <a:lnTo>
                    <a:pt x="4237" y="38"/>
                  </a:lnTo>
                  <a:lnTo>
                    <a:pt x="3785" y="94"/>
                  </a:lnTo>
                  <a:lnTo>
                    <a:pt x="3390" y="151"/>
                  </a:lnTo>
                  <a:lnTo>
                    <a:pt x="3201" y="151"/>
                  </a:lnTo>
                  <a:lnTo>
                    <a:pt x="3013" y="189"/>
                  </a:lnTo>
                  <a:lnTo>
                    <a:pt x="2825" y="226"/>
                  </a:lnTo>
                  <a:lnTo>
                    <a:pt x="2655" y="302"/>
                  </a:lnTo>
                  <a:lnTo>
                    <a:pt x="2467" y="377"/>
                  </a:lnTo>
                  <a:lnTo>
                    <a:pt x="2298" y="471"/>
                  </a:lnTo>
                  <a:lnTo>
                    <a:pt x="2147" y="603"/>
                  </a:lnTo>
                  <a:lnTo>
                    <a:pt x="1977" y="735"/>
                  </a:lnTo>
                  <a:lnTo>
                    <a:pt x="1827" y="885"/>
                  </a:lnTo>
                  <a:lnTo>
                    <a:pt x="1676" y="1036"/>
                  </a:lnTo>
                  <a:lnTo>
                    <a:pt x="1544" y="1224"/>
                  </a:lnTo>
                  <a:lnTo>
                    <a:pt x="1394" y="1413"/>
                  </a:lnTo>
                  <a:lnTo>
                    <a:pt x="1262" y="1620"/>
                  </a:lnTo>
                  <a:lnTo>
                    <a:pt x="1149" y="1846"/>
                  </a:lnTo>
                  <a:lnTo>
                    <a:pt x="904" y="2335"/>
                  </a:lnTo>
                  <a:lnTo>
                    <a:pt x="697" y="2863"/>
                  </a:lnTo>
                  <a:lnTo>
                    <a:pt x="527" y="3428"/>
                  </a:lnTo>
                  <a:lnTo>
                    <a:pt x="358" y="4049"/>
                  </a:lnTo>
                  <a:lnTo>
                    <a:pt x="226" y="4708"/>
                  </a:lnTo>
                  <a:lnTo>
                    <a:pt x="132" y="5386"/>
                  </a:lnTo>
                  <a:lnTo>
                    <a:pt x="57" y="6102"/>
                  </a:lnTo>
                  <a:lnTo>
                    <a:pt x="19" y="6855"/>
                  </a:lnTo>
                  <a:lnTo>
                    <a:pt x="0" y="7608"/>
                  </a:lnTo>
                  <a:lnTo>
                    <a:pt x="19" y="8380"/>
                  </a:lnTo>
                  <a:lnTo>
                    <a:pt x="57" y="9114"/>
                  </a:lnTo>
                  <a:lnTo>
                    <a:pt x="132" y="9830"/>
                  </a:lnTo>
                  <a:lnTo>
                    <a:pt x="226" y="10527"/>
                  </a:lnTo>
                  <a:lnTo>
                    <a:pt x="358" y="11167"/>
                  </a:lnTo>
                  <a:lnTo>
                    <a:pt x="527" y="11788"/>
                  </a:lnTo>
                  <a:lnTo>
                    <a:pt x="697" y="12372"/>
                  </a:lnTo>
                  <a:lnTo>
                    <a:pt x="904" y="12899"/>
                  </a:lnTo>
                  <a:lnTo>
                    <a:pt x="1149" y="13389"/>
                  </a:lnTo>
                  <a:lnTo>
                    <a:pt x="1262" y="13596"/>
                  </a:lnTo>
                  <a:lnTo>
                    <a:pt x="1394" y="13803"/>
                  </a:lnTo>
                  <a:lnTo>
                    <a:pt x="1544" y="14010"/>
                  </a:lnTo>
                  <a:lnTo>
                    <a:pt x="1676" y="14180"/>
                  </a:lnTo>
                  <a:lnTo>
                    <a:pt x="1827" y="14349"/>
                  </a:lnTo>
                  <a:lnTo>
                    <a:pt x="1977" y="14500"/>
                  </a:lnTo>
                  <a:lnTo>
                    <a:pt x="2147" y="14632"/>
                  </a:lnTo>
                  <a:lnTo>
                    <a:pt x="2298" y="14745"/>
                  </a:lnTo>
                  <a:lnTo>
                    <a:pt x="2467" y="14858"/>
                  </a:lnTo>
                  <a:lnTo>
                    <a:pt x="2655" y="14933"/>
                  </a:lnTo>
                  <a:lnTo>
                    <a:pt x="2825" y="15009"/>
                  </a:lnTo>
                  <a:lnTo>
                    <a:pt x="3013" y="15046"/>
                  </a:lnTo>
                  <a:lnTo>
                    <a:pt x="3201" y="15084"/>
                  </a:lnTo>
                  <a:lnTo>
                    <a:pt x="3390" y="15084"/>
                  </a:lnTo>
                  <a:lnTo>
                    <a:pt x="4124" y="15159"/>
                  </a:lnTo>
                  <a:lnTo>
                    <a:pt x="4934" y="15216"/>
                  </a:lnTo>
                  <a:lnTo>
                    <a:pt x="5951" y="15291"/>
                  </a:lnTo>
                  <a:lnTo>
                    <a:pt x="7081" y="15310"/>
                  </a:lnTo>
                  <a:lnTo>
                    <a:pt x="8267" y="15310"/>
                  </a:lnTo>
                  <a:lnTo>
                    <a:pt x="8851" y="15272"/>
                  </a:lnTo>
                  <a:lnTo>
                    <a:pt x="9434" y="15234"/>
                  </a:lnTo>
                  <a:lnTo>
                    <a:pt x="9980" y="15178"/>
                  </a:lnTo>
                  <a:lnTo>
                    <a:pt x="10508" y="15084"/>
                  </a:lnTo>
                  <a:lnTo>
                    <a:pt x="10508" y="151"/>
                  </a:lnTo>
                  <a:lnTo>
                    <a:pt x="9660" y="94"/>
                  </a:lnTo>
                  <a:lnTo>
                    <a:pt x="8756" y="57"/>
                  </a:lnTo>
                  <a:lnTo>
                    <a:pt x="7645" y="19"/>
                  </a:lnTo>
                  <a:lnTo>
                    <a:pt x="64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49"/>
            <p:cNvSpPr/>
            <p:nvPr/>
          </p:nvSpPr>
          <p:spPr>
            <a:xfrm>
              <a:off x="1974275" y="3797425"/>
              <a:ext cx="1285225" cy="854475"/>
            </a:xfrm>
            <a:custGeom>
              <a:rect b="b" l="l" r="r" t="t"/>
              <a:pathLst>
                <a:path extrusionOk="0" h="34179" w="51409">
                  <a:moveTo>
                    <a:pt x="28699" y="0"/>
                  </a:moveTo>
                  <a:lnTo>
                    <a:pt x="28115" y="19"/>
                  </a:lnTo>
                  <a:lnTo>
                    <a:pt x="27399" y="38"/>
                  </a:lnTo>
                  <a:lnTo>
                    <a:pt x="25573" y="132"/>
                  </a:lnTo>
                  <a:lnTo>
                    <a:pt x="23407" y="283"/>
                  </a:lnTo>
                  <a:lnTo>
                    <a:pt x="21072" y="490"/>
                  </a:lnTo>
                  <a:lnTo>
                    <a:pt x="18775" y="716"/>
                  </a:lnTo>
                  <a:lnTo>
                    <a:pt x="17683" y="848"/>
                  </a:lnTo>
                  <a:lnTo>
                    <a:pt x="16666" y="961"/>
                  </a:lnTo>
                  <a:lnTo>
                    <a:pt x="15743" y="1093"/>
                  </a:lnTo>
                  <a:lnTo>
                    <a:pt x="14933" y="1224"/>
                  </a:lnTo>
                  <a:lnTo>
                    <a:pt x="14274" y="1356"/>
                  </a:lnTo>
                  <a:lnTo>
                    <a:pt x="13766" y="1488"/>
                  </a:lnTo>
                  <a:lnTo>
                    <a:pt x="13352" y="1620"/>
                  </a:lnTo>
                  <a:lnTo>
                    <a:pt x="12956" y="1770"/>
                  </a:lnTo>
                  <a:lnTo>
                    <a:pt x="12561" y="1940"/>
                  </a:lnTo>
                  <a:lnTo>
                    <a:pt x="12165" y="2109"/>
                  </a:lnTo>
                  <a:lnTo>
                    <a:pt x="11789" y="2298"/>
                  </a:lnTo>
                  <a:lnTo>
                    <a:pt x="11431" y="2505"/>
                  </a:lnTo>
                  <a:lnTo>
                    <a:pt x="11054" y="2712"/>
                  </a:lnTo>
                  <a:lnTo>
                    <a:pt x="10715" y="2957"/>
                  </a:lnTo>
                  <a:lnTo>
                    <a:pt x="10357" y="3202"/>
                  </a:lnTo>
                  <a:lnTo>
                    <a:pt x="10018" y="3446"/>
                  </a:lnTo>
                  <a:lnTo>
                    <a:pt x="9680" y="3710"/>
                  </a:lnTo>
                  <a:lnTo>
                    <a:pt x="9359" y="3993"/>
                  </a:lnTo>
                  <a:lnTo>
                    <a:pt x="9039" y="4275"/>
                  </a:lnTo>
                  <a:lnTo>
                    <a:pt x="8738" y="4576"/>
                  </a:lnTo>
                  <a:lnTo>
                    <a:pt x="8117" y="5198"/>
                  </a:lnTo>
                  <a:lnTo>
                    <a:pt x="7533" y="5876"/>
                  </a:lnTo>
                  <a:lnTo>
                    <a:pt x="6968" y="6554"/>
                  </a:lnTo>
                  <a:lnTo>
                    <a:pt x="6422" y="7288"/>
                  </a:lnTo>
                  <a:lnTo>
                    <a:pt x="5895" y="8022"/>
                  </a:lnTo>
                  <a:lnTo>
                    <a:pt x="5386" y="8794"/>
                  </a:lnTo>
                  <a:lnTo>
                    <a:pt x="4896" y="9566"/>
                  </a:lnTo>
                  <a:lnTo>
                    <a:pt x="4426" y="10357"/>
                  </a:lnTo>
                  <a:lnTo>
                    <a:pt x="3955" y="11167"/>
                  </a:lnTo>
                  <a:lnTo>
                    <a:pt x="3559" y="11807"/>
                  </a:lnTo>
                  <a:lnTo>
                    <a:pt x="3183" y="12485"/>
                  </a:lnTo>
                  <a:lnTo>
                    <a:pt x="2806" y="13201"/>
                  </a:lnTo>
                  <a:lnTo>
                    <a:pt x="2448" y="13935"/>
                  </a:lnTo>
                  <a:lnTo>
                    <a:pt x="2091" y="14688"/>
                  </a:lnTo>
                  <a:lnTo>
                    <a:pt x="1771" y="15461"/>
                  </a:lnTo>
                  <a:lnTo>
                    <a:pt x="1450" y="16233"/>
                  </a:lnTo>
                  <a:lnTo>
                    <a:pt x="1149" y="17042"/>
                  </a:lnTo>
                  <a:lnTo>
                    <a:pt x="886" y="17852"/>
                  </a:lnTo>
                  <a:lnTo>
                    <a:pt x="641" y="18662"/>
                  </a:lnTo>
                  <a:lnTo>
                    <a:pt x="452" y="19472"/>
                  </a:lnTo>
                  <a:lnTo>
                    <a:pt x="283" y="20300"/>
                  </a:lnTo>
                  <a:lnTo>
                    <a:pt x="151" y="21110"/>
                  </a:lnTo>
                  <a:lnTo>
                    <a:pt x="57" y="21920"/>
                  </a:lnTo>
                  <a:lnTo>
                    <a:pt x="38" y="22315"/>
                  </a:lnTo>
                  <a:lnTo>
                    <a:pt x="19" y="22729"/>
                  </a:lnTo>
                  <a:lnTo>
                    <a:pt x="19" y="23125"/>
                  </a:lnTo>
                  <a:lnTo>
                    <a:pt x="19" y="23520"/>
                  </a:lnTo>
                  <a:lnTo>
                    <a:pt x="0" y="25384"/>
                  </a:lnTo>
                  <a:lnTo>
                    <a:pt x="0" y="26533"/>
                  </a:lnTo>
                  <a:lnTo>
                    <a:pt x="19" y="27117"/>
                  </a:lnTo>
                  <a:lnTo>
                    <a:pt x="38" y="27719"/>
                  </a:lnTo>
                  <a:lnTo>
                    <a:pt x="95" y="28322"/>
                  </a:lnTo>
                  <a:lnTo>
                    <a:pt x="170" y="28887"/>
                  </a:lnTo>
                  <a:lnTo>
                    <a:pt x="264" y="29452"/>
                  </a:lnTo>
                  <a:lnTo>
                    <a:pt x="377" y="29960"/>
                  </a:lnTo>
                  <a:lnTo>
                    <a:pt x="452" y="30205"/>
                  </a:lnTo>
                  <a:lnTo>
                    <a:pt x="528" y="30431"/>
                  </a:lnTo>
                  <a:lnTo>
                    <a:pt x="622" y="30638"/>
                  </a:lnTo>
                  <a:lnTo>
                    <a:pt x="716" y="30845"/>
                  </a:lnTo>
                  <a:lnTo>
                    <a:pt x="829" y="31034"/>
                  </a:lnTo>
                  <a:lnTo>
                    <a:pt x="942" y="31203"/>
                  </a:lnTo>
                  <a:lnTo>
                    <a:pt x="1074" y="31354"/>
                  </a:lnTo>
                  <a:lnTo>
                    <a:pt x="1224" y="31486"/>
                  </a:lnTo>
                  <a:lnTo>
                    <a:pt x="43293" y="33877"/>
                  </a:lnTo>
                  <a:lnTo>
                    <a:pt x="43688" y="33934"/>
                  </a:lnTo>
                  <a:lnTo>
                    <a:pt x="44102" y="33971"/>
                  </a:lnTo>
                  <a:lnTo>
                    <a:pt x="44517" y="34009"/>
                  </a:lnTo>
                  <a:lnTo>
                    <a:pt x="44912" y="34084"/>
                  </a:lnTo>
                  <a:lnTo>
                    <a:pt x="45628" y="34160"/>
                  </a:lnTo>
                  <a:lnTo>
                    <a:pt x="46004" y="34178"/>
                  </a:lnTo>
                  <a:lnTo>
                    <a:pt x="46381" y="34178"/>
                  </a:lnTo>
                  <a:lnTo>
                    <a:pt x="46569" y="34160"/>
                  </a:lnTo>
                  <a:lnTo>
                    <a:pt x="46757" y="34141"/>
                  </a:lnTo>
                  <a:lnTo>
                    <a:pt x="46927" y="34103"/>
                  </a:lnTo>
                  <a:lnTo>
                    <a:pt x="47096" y="34047"/>
                  </a:lnTo>
                  <a:lnTo>
                    <a:pt x="47247" y="33990"/>
                  </a:lnTo>
                  <a:lnTo>
                    <a:pt x="47398" y="33896"/>
                  </a:lnTo>
                  <a:lnTo>
                    <a:pt x="47529" y="33802"/>
                  </a:lnTo>
                  <a:lnTo>
                    <a:pt x="47642" y="33670"/>
                  </a:lnTo>
                  <a:lnTo>
                    <a:pt x="47737" y="33538"/>
                  </a:lnTo>
                  <a:lnTo>
                    <a:pt x="47831" y="33388"/>
                  </a:lnTo>
                  <a:lnTo>
                    <a:pt x="47963" y="33049"/>
                  </a:lnTo>
                  <a:lnTo>
                    <a:pt x="48076" y="32672"/>
                  </a:lnTo>
                  <a:lnTo>
                    <a:pt x="48189" y="32277"/>
                  </a:lnTo>
                  <a:lnTo>
                    <a:pt x="48377" y="31486"/>
                  </a:lnTo>
                  <a:lnTo>
                    <a:pt x="48471" y="31109"/>
                  </a:lnTo>
                  <a:lnTo>
                    <a:pt x="48584" y="30789"/>
                  </a:lnTo>
                  <a:lnTo>
                    <a:pt x="48942" y="29829"/>
                  </a:lnTo>
                  <a:lnTo>
                    <a:pt x="49262" y="28925"/>
                  </a:lnTo>
                  <a:lnTo>
                    <a:pt x="49544" y="28021"/>
                  </a:lnTo>
                  <a:lnTo>
                    <a:pt x="49789" y="27117"/>
                  </a:lnTo>
                  <a:lnTo>
                    <a:pt x="49996" y="26194"/>
                  </a:lnTo>
                  <a:lnTo>
                    <a:pt x="50166" y="25253"/>
                  </a:lnTo>
                  <a:lnTo>
                    <a:pt x="50335" y="24273"/>
                  </a:lnTo>
                  <a:lnTo>
                    <a:pt x="50467" y="23219"/>
                  </a:lnTo>
                  <a:lnTo>
                    <a:pt x="50618" y="22070"/>
                  </a:lnTo>
                  <a:lnTo>
                    <a:pt x="50731" y="20940"/>
                  </a:lnTo>
                  <a:lnTo>
                    <a:pt x="50844" y="19792"/>
                  </a:lnTo>
                  <a:lnTo>
                    <a:pt x="50919" y="18643"/>
                  </a:lnTo>
                  <a:lnTo>
                    <a:pt x="50994" y="17494"/>
                  </a:lnTo>
                  <a:lnTo>
                    <a:pt x="51051" y="16346"/>
                  </a:lnTo>
                  <a:lnTo>
                    <a:pt x="51126" y="14029"/>
                  </a:lnTo>
                  <a:lnTo>
                    <a:pt x="51164" y="11732"/>
                  </a:lnTo>
                  <a:lnTo>
                    <a:pt x="51201" y="9416"/>
                  </a:lnTo>
                  <a:lnTo>
                    <a:pt x="51239" y="7100"/>
                  </a:lnTo>
                  <a:lnTo>
                    <a:pt x="51314" y="4783"/>
                  </a:lnTo>
                  <a:lnTo>
                    <a:pt x="51390" y="3842"/>
                  </a:lnTo>
                  <a:lnTo>
                    <a:pt x="51409" y="3315"/>
                  </a:lnTo>
                  <a:lnTo>
                    <a:pt x="51409" y="2806"/>
                  </a:lnTo>
                  <a:lnTo>
                    <a:pt x="51390" y="2317"/>
                  </a:lnTo>
                  <a:lnTo>
                    <a:pt x="51352" y="2091"/>
                  </a:lnTo>
                  <a:lnTo>
                    <a:pt x="51296" y="1902"/>
                  </a:lnTo>
                  <a:lnTo>
                    <a:pt x="51239" y="1714"/>
                  </a:lnTo>
                  <a:lnTo>
                    <a:pt x="51183" y="1563"/>
                  </a:lnTo>
                  <a:lnTo>
                    <a:pt x="51089" y="1432"/>
                  </a:lnTo>
                  <a:lnTo>
                    <a:pt x="50976" y="1337"/>
                  </a:lnTo>
                  <a:lnTo>
                    <a:pt x="50881" y="1319"/>
                  </a:lnTo>
                  <a:lnTo>
                    <a:pt x="50693" y="1262"/>
                  </a:lnTo>
                  <a:lnTo>
                    <a:pt x="50053" y="1187"/>
                  </a:lnTo>
                  <a:lnTo>
                    <a:pt x="49092" y="1074"/>
                  </a:lnTo>
                  <a:lnTo>
                    <a:pt x="47887" y="961"/>
                  </a:lnTo>
                  <a:lnTo>
                    <a:pt x="44874" y="735"/>
                  </a:lnTo>
                  <a:lnTo>
                    <a:pt x="41315" y="509"/>
                  </a:lnTo>
                  <a:lnTo>
                    <a:pt x="37587" y="283"/>
                  </a:lnTo>
                  <a:lnTo>
                    <a:pt x="34009" y="113"/>
                  </a:lnTo>
                  <a:lnTo>
                    <a:pt x="32389" y="57"/>
                  </a:lnTo>
                  <a:lnTo>
                    <a:pt x="30940" y="19"/>
                  </a:lnTo>
                  <a:lnTo>
                    <a:pt x="2969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49"/>
            <p:cNvSpPr/>
            <p:nvPr/>
          </p:nvSpPr>
          <p:spPr>
            <a:xfrm>
              <a:off x="1974275" y="3797425"/>
              <a:ext cx="1285225" cy="854475"/>
            </a:xfrm>
            <a:custGeom>
              <a:rect b="b" l="l" r="r" t="t"/>
              <a:pathLst>
                <a:path extrusionOk="0" h="34179" w="51409">
                  <a:moveTo>
                    <a:pt x="28699" y="0"/>
                  </a:moveTo>
                  <a:lnTo>
                    <a:pt x="28115" y="19"/>
                  </a:lnTo>
                  <a:lnTo>
                    <a:pt x="27399" y="38"/>
                  </a:lnTo>
                  <a:lnTo>
                    <a:pt x="25573" y="132"/>
                  </a:lnTo>
                  <a:lnTo>
                    <a:pt x="23407" y="283"/>
                  </a:lnTo>
                  <a:lnTo>
                    <a:pt x="21072" y="490"/>
                  </a:lnTo>
                  <a:lnTo>
                    <a:pt x="18775" y="716"/>
                  </a:lnTo>
                  <a:lnTo>
                    <a:pt x="17683" y="848"/>
                  </a:lnTo>
                  <a:lnTo>
                    <a:pt x="16666" y="961"/>
                  </a:lnTo>
                  <a:lnTo>
                    <a:pt x="15743" y="1093"/>
                  </a:lnTo>
                  <a:lnTo>
                    <a:pt x="14933" y="1224"/>
                  </a:lnTo>
                  <a:lnTo>
                    <a:pt x="14274" y="1356"/>
                  </a:lnTo>
                  <a:lnTo>
                    <a:pt x="13766" y="1488"/>
                  </a:lnTo>
                  <a:lnTo>
                    <a:pt x="13352" y="1620"/>
                  </a:lnTo>
                  <a:lnTo>
                    <a:pt x="12956" y="1770"/>
                  </a:lnTo>
                  <a:lnTo>
                    <a:pt x="12561" y="1940"/>
                  </a:lnTo>
                  <a:lnTo>
                    <a:pt x="12165" y="2109"/>
                  </a:lnTo>
                  <a:lnTo>
                    <a:pt x="11789" y="2298"/>
                  </a:lnTo>
                  <a:lnTo>
                    <a:pt x="11431" y="2505"/>
                  </a:lnTo>
                  <a:lnTo>
                    <a:pt x="11054" y="2712"/>
                  </a:lnTo>
                  <a:lnTo>
                    <a:pt x="10715" y="2957"/>
                  </a:lnTo>
                  <a:lnTo>
                    <a:pt x="10357" y="3202"/>
                  </a:lnTo>
                  <a:lnTo>
                    <a:pt x="10018" y="3446"/>
                  </a:lnTo>
                  <a:lnTo>
                    <a:pt x="9680" y="3710"/>
                  </a:lnTo>
                  <a:lnTo>
                    <a:pt x="9359" y="3993"/>
                  </a:lnTo>
                  <a:lnTo>
                    <a:pt x="9039" y="4275"/>
                  </a:lnTo>
                  <a:lnTo>
                    <a:pt x="8738" y="4576"/>
                  </a:lnTo>
                  <a:lnTo>
                    <a:pt x="8117" y="5198"/>
                  </a:lnTo>
                  <a:lnTo>
                    <a:pt x="7533" y="5876"/>
                  </a:lnTo>
                  <a:lnTo>
                    <a:pt x="6968" y="6554"/>
                  </a:lnTo>
                  <a:lnTo>
                    <a:pt x="6422" y="7288"/>
                  </a:lnTo>
                  <a:lnTo>
                    <a:pt x="5895" y="8022"/>
                  </a:lnTo>
                  <a:lnTo>
                    <a:pt x="5386" y="8794"/>
                  </a:lnTo>
                  <a:lnTo>
                    <a:pt x="4896" y="9566"/>
                  </a:lnTo>
                  <a:lnTo>
                    <a:pt x="4426" y="10357"/>
                  </a:lnTo>
                  <a:lnTo>
                    <a:pt x="3955" y="11167"/>
                  </a:lnTo>
                  <a:lnTo>
                    <a:pt x="3559" y="11807"/>
                  </a:lnTo>
                  <a:lnTo>
                    <a:pt x="3183" y="12485"/>
                  </a:lnTo>
                  <a:lnTo>
                    <a:pt x="2806" y="13201"/>
                  </a:lnTo>
                  <a:lnTo>
                    <a:pt x="2448" y="13935"/>
                  </a:lnTo>
                  <a:lnTo>
                    <a:pt x="2091" y="14688"/>
                  </a:lnTo>
                  <a:lnTo>
                    <a:pt x="1771" y="15461"/>
                  </a:lnTo>
                  <a:lnTo>
                    <a:pt x="1450" y="16233"/>
                  </a:lnTo>
                  <a:lnTo>
                    <a:pt x="1149" y="17042"/>
                  </a:lnTo>
                  <a:lnTo>
                    <a:pt x="886" y="17852"/>
                  </a:lnTo>
                  <a:lnTo>
                    <a:pt x="641" y="18662"/>
                  </a:lnTo>
                  <a:lnTo>
                    <a:pt x="452" y="19472"/>
                  </a:lnTo>
                  <a:lnTo>
                    <a:pt x="283" y="20300"/>
                  </a:lnTo>
                  <a:lnTo>
                    <a:pt x="151" y="21110"/>
                  </a:lnTo>
                  <a:lnTo>
                    <a:pt x="57" y="21920"/>
                  </a:lnTo>
                  <a:lnTo>
                    <a:pt x="38" y="22315"/>
                  </a:lnTo>
                  <a:lnTo>
                    <a:pt x="19" y="22729"/>
                  </a:lnTo>
                  <a:lnTo>
                    <a:pt x="19" y="23125"/>
                  </a:lnTo>
                  <a:lnTo>
                    <a:pt x="19" y="23520"/>
                  </a:lnTo>
                  <a:lnTo>
                    <a:pt x="0" y="25384"/>
                  </a:lnTo>
                  <a:lnTo>
                    <a:pt x="0" y="26533"/>
                  </a:lnTo>
                  <a:lnTo>
                    <a:pt x="19" y="27117"/>
                  </a:lnTo>
                  <a:lnTo>
                    <a:pt x="38" y="27719"/>
                  </a:lnTo>
                  <a:lnTo>
                    <a:pt x="95" y="28322"/>
                  </a:lnTo>
                  <a:lnTo>
                    <a:pt x="170" y="28887"/>
                  </a:lnTo>
                  <a:lnTo>
                    <a:pt x="264" y="29452"/>
                  </a:lnTo>
                  <a:lnTo>
                    <a:pt x="377" y="29960"/>
                  </a:lnTo>
                  <a:lnTo>
                    <a:pt x="452" y="30205"/>
                  </a:lnTo>
                  <a:lnTo>
                    <a:pt x="528" y="30431"/>
                  </a:lnTo>
                  <a:lnTo>
                    <a:pt x="622" y="30638"/>
                  </a:lnTo>
                  <a:lnTo>
                    <a:pt x="716" y="30845"/>
                  </a:lnTo>
                  <a:lnTo>
                    <a:pt x="829" y="31034"/>
                  </a:lnTo>
                  <a:lnTo>
                    <a:pt x="942" y="31203"/>
                  </a:lnTo>
                  <a:lnTo>
                    <a:pt x="1074" y="31354"/>
                  </a:lnTo>
                  <a:lnTo>
                    <a:pt x="1224" y="31486"/>
                  </a:lnTo>
                  <a:lnTo>
                    <a:pt x="43293" y="33877"/>
                  </a:lnTo>
                  <a:lnTo>
                    <a:pt x="43688" y="33934"/>
                  </a:lnTo>
                  <a:lnTo>
                    <a:pt x="44102" y="33971"/>
                  </a:lnTo>
                  <a:lnTo>
                    <a:pt x="44517" y="34009"/>
                  </a:lnTo>
                  <a:lnTo>
                    <a:pt x="44912" y="34084"/>
                  </a:lnTo>
                  <a:lnTo>
                    <a:pt x="45628" y="34160"/>
                  </a:lnTo>
                  <a:lnTo>
                    <a:pt x="46004" y="34178"/>
                  </a:lnTo>
                  <a:lnTo>
                    <a:pt x="46381" y="34178"/>
                  </a:lnTo>
                  <a:lnTo>
                    <a:pt x="46569" y="34160"/>
                  </a:lnTo>
                  <a:lnTo>
                    <a:pt x="46757" y="34141"/>
                  </a:lnTo>
                  <a:lnTo>
                    <a:pt x="46927" y="34103"/>
                  </a:lnTo>
                  <a:lnTo>
                    <a:pt x="47096" y="34047"/>
                  </a:lnTo>
                  <a:lnTo>
                    <a:pt x="47247" y="33990"/>
                  </a:lnTo>
                  <a:lnTo>
                    <a:pt x="47398" y="33896"/>
                  </a:lnTo>
                  <a:lnTo>
                    <a:pt x="47529" y="33802"/>
                  </a:lnTo>
                  <a:lnTo>
                    <a:pt x="47642" y="33670"/>
                  </a:lnTo>
                  <a:lnTo>
                    <a:pt x="47737" y="33538"/>
                  </a:lnTo>
                  <a:lnTo>
                    <a:pt x="47831" y="33388"/>
                  </a:lnTo>
                  <a:lnTo>
                    <a:pt x="47963" y="33049"/>
                  </a:lnTo>
                  <a:lnTo>
                    <a:pt x="48076" y="32672"/>
                  </a:lnTo>
                  <a:lnTo>
                    <a:pt x="48189" y="32277"/>
                  </a:lnTo>
                  <a:lnTo>
                    <a:pt x="48377" y="31486"/>
                  </a:lnTo>
                  <a:lnTo>
                    <a:pt x="48471" y="31109"/>
                  </a:lnTo>
                  <a:lnTo>
                    <a:pt x="48584" y="30789"/>
                  </a:lnTo>
                  <a:lnTo>
                    <a:pt x="48942" y="29829"/>
                  </a:lnTo>
                  <a:lnTo>
                    <a:pt x="49262" y="28925"/>
                  </a:lnTo>
                  <a:lnTo>
                    <a:pt x="49544" y="28021"/>
                  </a:lnTo>
                  <a:lnTo>
                    <a:pt x="49789" y="27117"/>
                  </a:lnTo>
                  <a:lnTo>
                    <a:pt x="49996" y="26194"/>
                  </a:lnTo>
                  <a:lnTo>
                    <a:pt x="50166" y="25253"/>
                  </a:lnTo>
                  <a:lnTo>
                    <a:pt x="50335" y="24273"/>
                  </a:lnTo>
                  <a:lnTo>
                    <a:pt x="50467" y="23219"/>
                  </a:lnTo>
                  <a:lnTo>
                    <a:pt x="50618" y="22070"/>
                  </a:lnTo>
                  <a:lnTo>
                    <a:pt x="50731" y="20940"/>
                  </a:lnTo>
                  <a:lnTo>
                    <a:pt x="50844" y="19792"/>
                  </a:lnTo>
                  <a:lnTo>
                    <a:pt x="50919" y="18643"/>
                  </a:lnTo>
                  <a:lnTo>
                    <a:pt x="50994" y="17494"/>
                  </a:lnTo>
                  <a:lnTo>
                    <a:pt x="51051" y="16346"/>
                  </a:lnTo>
                  <a:lnTo>
                    <a:pt x="51126" y="14029"/>
                  </a:lnTo>
                  <a:lnTo>
                    <a:pt x="51164" y="11732"/>
                  </a:lnTo>
                  <a:lnTo>
                    <a:pt x="51201" y="9416"/>
                  </a:lnTo>
                  <a:lnTo>
                    <a:pt x="51239" y="7100"/>
                  </a:lnTo>
                  <a:lnTo>
                    <a:pt x="51314" y="4783"/>
                  </a:lnTo>
                  <a:lnTo>
                    <a:pt x="51390" y="3842"/>
                  </a:lnTo>
                  <a:lnTo>
                    <a:pt x="51409" y="3315"/>
                  </a:lnTo>
                  <a:lnTo>
                    <a:pt x="51409" y="2806"/>
                  </a:lnTo>
                  <a:lnTo>
                    <a:pt x="51390" y="2317"/>
                  </a:lnTo>
                  <a:lnTo>
                    <a:pt x="51352" y="2091"/>
                  </a:lnTo>
                  <a:lnTo>
                    <a:pt x="51296" y="1902"/>
                  </a:lnTo>
                  <a:lnTo>
                    <a:pt x="51239" y="1714"/>
                  </a:lnTo>
                  <a:lnTo>
                    <a:pt x="51183" y="1563"/>
                  </a:lnTo>
                  <a:lnTo>
                    <a:pt x="51089" y="1432"/>
                  </a:lnTo>
                  <a:lnTo>
                    <a:pt x="50976" y="1337"/>
                  </a:lnTo>
                  <a:lnTo>
                    <a:pt x="50881" y="1319"/>
                  </a:lnTo>
                  <a:lnTo>
                    <a:pt x="50693" y="1262"/>
                  </a:lnTo>
                  <a:lnTo>
                    <a:pt x="50053" y="1187"/>
                  </a:lnTo>
                  <a:lnTo>
                    <a:pt x="49092" y="1074"/>
                  </a:lnTo>
                  <a:lnTo>
                    <a:pt x="47887" y="961"/>
                  </a:lnTo>
                  <a:lnTo>
                    <a:pt x="44874" y="735"/>
                  </a:lnTo>
                  <a:lnTo>
                    <a:pt x="41315" y="509"/>
                  </a:lnTo>
                  <a:lnTo>
                    <a:pt x="37587" y="283"/>
                  </a:lnTo>
                  <a:lnTo>
                    <a:pt x="34009" y="113"/>
                  </a:lnTo>
                  <a:lnTo>
                    <a:pt x="32389" y="57"/>
                  </a:lnTo>
                  <a:lnTo>
                    <a:pt x="30940" y="19"/>
                  </a:lnTo>
                  <a:lnTo>
                    <a:pt x="29697" y="0"/>
                  </a:lnTo>
                  <a:close/>
                </a:path>
              </a:pathLst>
            </a:custGeom>
            <a:solidFill>
              <a:srgbClr val="431E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49"/>
            <p:cNvSpPr/>
            <p:nvPr/>
          </p:nvSpPr>
          <p:spPr>
            <a:xfrm>
              <a:off x="1598607" y="4570860"/>
              <a:ext cx="1898708" cy="254025"/>
            </a:xfrm>
            <a:custGeom>
              <a:rect b="b" l="l" r="r" t="t"/>
              <a:pathLst>
                <a:path extrusionOk="0" h="5311" w="39697">
                  <a:moveTo>
                    <a:pt x="13051" y="0"/>
                  </a:moveTo>
                  <a:lnTo>
                    <a:pt x="12900" y="38"/>
                  </a:lnTo>
                  <a:lnTo>
                    <a:pt x="12561" y="151"/>
                  </a:lnTo>
                  <a:lnTo>
                    <a:pt x="434" y="5066"/>
                  </a:lnTo>
                  <a:lnTo>
                    <a:pt x="208" y="5160"/>
                  </a:lnTo>
                  <a:lnTo>
                    <a:pt x="57" y="5235"/>
                  </a:lnTo>
                  <a:lnTo>
                    <a:pt x="1" y="5292"/>
                  </a:lnTo>
                  <a:lnTo>
                    <a:pt x="20" y="5310"/>
                  </a:lnTo>
                  <a:lnTo>
                    <a:pt x="33539" y="5310"/>
                  </a:lnTo>
                  <a:lnTo>
                    <a:pt x="33670" y="5292"/>
                  </a:lnTo>
                  <a:lnTo>
                    <a:pt x="33802" y="5235"/>
                  </a:lnTo>
                  <a:lnTo>
                    <a:pt x="33953" y="5160"/>
                  </a:lnTo>
                  <a:lnTo>
                    <a:pt x="34085" y="5066"/>
                  </a:lnTo>
                  <a:lnTo>
                    <a:pt x="39621" y="151"/>
                  </a:lnTo>
                  <a:lnTo>
                    <a:pt x="39677" y="94"/>
                  </a:lnTo>
                  <a:lnTo>
                    <a:pt x="39696" y="38"/>
                  </a:lnTo>
                  <a:lnTo>
                    <a:pt x="39677"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49"/>
            <p:cNvSpPr/>
            <p:nvPr/>
          </p:nvSpPr>
          <p:spPr>
            <a:xfrm>
              <a:off x="2003000" y="4390600"/>
              <a:ext cx="262700" cy="382750"/>
            </a:xfrm>
            <a:custGeom>
              <a:rect b="b" l="l" r="r" t="t"/>
              <a:pathLst>
                <a:path extrusionOk="0" fill="none" h="15310" w="10508">
                  <a:moveTo>
                    <a:pt x="3390" y="151"/>
                  </a:moveTo>
                  <a:lnTo>
                    <a:pt x="3390" y="151"/>
                  </a:lnTo>
                  <a:lnTo>
                    <a:pt x="3201" y="151"/>
                  </a:lnTo>
                  <a:lnTo>
                    <a:pt x="3013" y="189"/>
                  </a:lnTo>
                  <a:lnTo>
                    <a:pt x="2825" y="226"/>
                  </a:lnTo>
                  <a:lnTo>
                    <a:pt x="2655" y="302"/>
                  </a:lnTo>
                  <a:lnTo>
                    <a:pt x="2467" y="377"/>
                  </a:lnTo>
                  <a:lnTo>
                    <a:pt x="2298" y="471"/>
                  </a:lnTo>
                  <a:lnTo>
                    <a:pt x="2147" y="603"/>
                  </a:lnTo>
                  <a:lnTo>
                    <a:pt x="1977" y="735"/>
                  </a:lnTo>
                  <a:lnTo>
                    <a:pt x="1827" y="885"/>
                  </a:lnTo>
                  <a:lnTo>
                    <a:pt x="1676" y="1036"/>
                  </a:lnTo>
                  <a:lnTo>
                    <a:pt x="1544" y="1224"/>
                  </a:lnTo>
                  <a:lnTo>
                    <a:pt x="1394" y="1413"/>
                  </a:lnTo>
                  <a:lnTo>
                    <a:pt x="1262" y="1620"/>
                  </a:lnTo>
                  <a:lnTo>
                    <a:pt x="1149" y="1846"/>
                  </a:lnTo>
                  <a:lnTo>
                    <a:pt x="904" y="2335"/>
                  </a:lnTo>
                  <a:lnTo>
                    <a:pt x="697" y="2863"/>
                  </a:lnTo>
                  <a:lnTo>
                    <a:pt x="527" y="3428"/>
                  </a:lnTo>
                  <a:lnTo>
                    <a:pt x="358" y="4049"/>
                  </a:lnTo>
                  <a:lnTo>
                    <a:pt x="226" y="4708"/>
                  </a:lnTo>
                  <a:lnTo>
                    <a:pt x="132" y="5386"/>
                  </a:lnTo>
                  <a:lnTo>
                    <a:pt x="57" y="6102"/>
                  </a:lnTo>
                  <a:lnTo>
                    <a:pt x="19" y="6855"/>
                  </a:lnTo>
                  <a:lnTo>
                    <a:pt x="0" y="7608"/>
                  </a:lnTo>
                  <a:lnTo>
                    <a:pt x="0" y="7608"/>
                  </a:lnTo>
                  <a:lnTo>
                    <a:pt x="19" y="8380"/>
                  </a:lnTo>
                  <a:lnTo>
                    <a:pt x="57" y="9114"/>
                  </a:lnTo>
                  <a:lnTo>
                    <a:pt x="132" y="9830"/>
                  </a:lnTo>
                  <a:lnTo>
                    <a:pt x="226" y="10527"/>
                  </a:lnTo>
                  <a:lnTo>
                    <a:pt x="358" y="11167"/>
                  </a:lnTo>
                  <a:lnTo>
                    <a:pt x="527" y="11788"/>
                  </a:lnTo>
                  <a:lnTo>
                    <a:pt x="697" y="12372"/>
                  </a:lnTo>
                  <a:lnTo>
                    <a:pt x="904" y="12899"/>
                  </a:lnTo>
                  <a:lnTo>
                    <a:pt x="1149" y="13389"/>
                  </a:lnTo>
                  <a:lnTo>
                    <a:pt x="1262" y="13596"/>
                  </a:lnTo>
                  <a:lnTo>
                    <a:pt x="1394" y="13803"/>
                  </a:lnTo>
                  <a:lnTo>
                    <a:pt x="1544" y="14010"/>
                  </a:lnTo>
                  <a:lnTo>
                    <a:pt x="1676" y="14180"/>
                  </a:lnTo>
                  <a:lnTo>
                    <a:pt x="1827" y="14349"/>
                  </a:lnTo>
                  <a:lnTo>
                    <a:pt x="1977" y="14500"/>
                  </a:lnTo>
                  <a:lnTo>
                    <a:pt x="2147" y="14632"/>
                  </a:lnTo>
                  <a:lnTo>
                    <a:pt x="2298" y="14745"/>
                  </a:lnTo>
                  <a:lnTo>
                    <a:pt x="2467" y="14858"/>
                  </a:lnTo>
                  <a:lnTo>
                    <a:pt x="2655" y="14933"/>
                  </a:lnTo>
                  <a:lnTo>
                    <a:pt x="2825" y="15009"/>
                  </a:lnTo>
                  <a:lnTo>
                    <a:pt x="3013" y="15046"/>
                  </a:lnTo>
                  <a:lnTo>
                    <a:pt x="3201" y="15084"/>
                  </a:lnTo>
                  <a:lnTo>
                    <a:pt x="3390" y="15084"/>
                  </a:lnTo>
                  <a:lnTo>
                    <a:pt x="3390" y="15084"/>
                  </a:lnTo>
                  <a:lnTo>
                    <a:pt x="4124" y="15159"/>
                  </a:lnTo>
                  <a:lnTo>
                    <a:pt x="4934" y="15216"/>
                  </a:lnTo>
                  <a:lnTo>
                    <a:pt x="5951" y="15291"/>
                  </a:lnTo>
                  <a:lnTo>
                    <a:pt x="7081" y="15310"/>
                  </a:lnTo>
                  <a:lnTo>
                    <a:pt x="7664" y="15310"/>
                  </a:lnTo>
                  <a:lnTo>
                    <a:pt x="8267" y="15310"/>
                  </a:lnTo>
                  <a:lnTo>
                    <a:pt x="8851" y="15272"/>
                  </a:lnTo>
                  <a:lnTo>
                    <a:pt x="9434" y="15234"/>
                  </a:lnTo>
                  <a:lnTo>
                    <a:pt x="9980" y="15178"/>
                  </a:lnTo>
                  <a:lnTo>
                    <a:pt x="10508" y="15084"/>
                  </a:lnTo>
                  <a:lnTo>
                    <a:pt x="10508" y="151"/>
                  </a:lnTo>
                  <a:lnTo>
                    <a:pt x="10508" y="151"/>
                  </a:lnTo>
                  <a:lnTo>
                    <a:pt x="9660" y="94"/>
                  </a:lnTo>
                  <a:lnTo>
                    <a:pt x="8756" y="57"/>
                  </a:lnTo>
                  <a:lnTo>
                    <a:pt x="7645" y="19"/>
                  </a:lnTo>
                  <a:lnTo>
                    <a:pt x="6459" y="0"/>
                  </a:lnTo>
                  <a:lnTo>
                    <a:pt x="5292" y="0"/>
                  </a:lnTo>
                  <a:lnTo>
                    <a:pt x="4746" y="19"/>
                  </a:lnTo>
                  <a:lnTo>
                    <a:pt x="4237" y="38"/>
                  </a:lnTo>
                  <a:lnTo>
                    <a:pt x="3785" y="94"/>
                  </a:lnTo>
                  <a:lnTo>
                    <a:pt x="3390" y="15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49"/>
            <p:cNvSpPr/>
            <p:nvPr/>
          </p:nvSpPr>
          <p:spPr>
            <a:xfrm>
              <a:off x="1974275" y="3797425"/>
              <a:ext cx="1285225" cy="854475"/>
            </a:xfrm>
            <a:custGeom>
              <a:rect b="b" l="l" r="r" t="t"/>
              <a:pathLst>
                <a:path extrusionOk="0" fill="none" h="34179" w="51409">
                  <a:moveTo>
                    <a:pt x="1224" y="31486"/>
                  </a:moveTo>
                  <a:lnTo>
                    <a:pt x="1224" y="31486"/>
                  </a:lnTo>
                  <a:lnTo>
                    <a:pt x="1074" y="31354"/>
                  </a:lnTo>
                  <a:lnTo>
                    <a:pt x="942" y="31203"/>
                  </a:lnTo>
                  <a:lnTo>
                    <a:pt x="829" y="31034"/>
                  </a:lnTo>
                  <a:lnTo>
                    <a:pt x="716" y="30845"/>
                  </a:lnTo>
                  <a:lnTo>
                    <a:pt x="622" y="30638"/>
                  </a:lnTo>
                  <a:lnTo>
                    <a:pt x="528" y="30431"/>
                  </a:lnTo>
                  <a:lnTo>
                    <a:pt x="452" y="30205"/>
                  </a:lnTo>
                  <a:lnTo>
                    <a:pt x="377" y="29960"/>
                  </a:lnTo>
                  <a:lnTo>
                    <a:pt x="264" y="29452"/>
                  </a:lnTo>
                  <a:lnTo>
                    <a:pt x="170" y="28887"/>
                  </a:lnTo>
                  <a:lnTo>
                    <a:pt x="95" y="28322"/>
                  </a:lnTo>
                  <a:lnTo>
                    <a:pt x="38" y="27719"/>
                  </a:lnTo>
                  <a:lnTo>
                    <a:pt x="19" y="27117"/>
                  </a:lnTo>
                  <a:lnTo>
                    <a:pt x="0" y="26533"/>
                  </a:lnTo>
                  <a:lnTo>
                    <a:pt x="0" y="25384"/>
                  </a:lnTo>
                  <a:lnTo>
                    <a:pt x="19" y="23520"/>
                  </a:lnTo>
                  <a:lnTo>
                    <a:pt x="19" y="23520"/>
                  </a:lnTo>
                  <a:lnTo>
                    <a:pt x="19" y="23125"/>
                  </a:lnTo>
                  <a:lnTo>
                    <a:pt x="19" y="22729"/>
                  </a:lnTo>
                  <a:lnTo>
                    <a:pt x="38" y="22315"/>
                  </a:lnTo>
                  <a:lnTo>
                    <a:pt x="57" y="21920"/>
                  </a:lnTo>
                  <a:lnTo>
                    <a:pt x="151" y="21110"/>
                  </a:lnTo>
                  <a:lnTo>
                    <a:pt x="283" y="20300"/>
                  </a:lnTo>
                  <a:lnTo>
                    <a:pt x="452" y="19472"/>
                  </a:lnTo>
                  <a:lnTo>
                    <a:pt x="641" y="18662"/>
                  </a:lnTo>
                  <a:lnTo>
                    <a:pt x="886" y="17852"/>
                  </a:lnTo>
                  <a:lnTo>
                    <a:pt x="1149" y="17042"/>
                  </a:lnTo>
                  <a:lnTo>
                    <a:pt x="1450" y="16233"/>
                  </a:lnTo>
                  <a:lnTo>
                    <a:pt x="1771" y="15461"/>
                  </a:lnTo>
                  <a:lnTo>
                    <a:pt x="2091" y="14688"/>
                  </a:lnTo>
                  <a:lnTo>
                    <a:pt x="2448" y="13935"/>
                  </a:lnTo>
                  <a:lnTo>
                    <a:pt x="2806" y="13201"/>
                  </a:lnTo>
                  <a:lnTo>
                    <a:pt x="3183" y="12485"/>
                  </a:lnTo>
                  <a:lnTo>
                    <a:pt x="3559" y="11807"/>
                  </a:lnTo>
                  <a:lnTo>
                    <a:pt x="3955" y="11167"/>
                  </a:lnTo>
                  <a:lnTo>
                    <a:pt x="3955" y="11167"/>
                  </a:lnTo>
                  <a:lnTo>
                    <a:pt x="4426" y="10357"/>
                  </a:lnTo>
                  <a:lnTo>
                    <a:pt x="4896" y="9566"/>
                  </a:lnTo>
                  <a:lnTo>
                    <a:pt x="5386" y="8794"/>
                  </a:lnTo>
                  <a:lnTo>
                    <a:pt x="5895" y="8022"/>
                  </a:lnTo>
                  <a:lnTo>
                    <a:pt x="6422" y="7288"/>
                  </a:lnTo>
                  <a:lnTo>
                    <a:pt x="6968" y="6554"/>
                  </a:lnTo>
                  <a:lnTo>
                    <a:pt x="7533" y="5876"/>
                  </a:lnTo>
                  <a:lnTo>
                    <a:pt x="8117" y="5198"/>
                  </a:lnTo>
                  <a:lnTo>
                    <a:pt x="8738" y="4576"/>
                  </a:lnTo>
                  <a:lnTo>
                    <a:pt x="9039" y="4275"/>
                  </a:lnTo>
                  <a:lnTo>
                    <a:pt x="9359" y="3993"/>
                  </a:lnTo>
                  <a:lnTo>
                    <a:pt x="9680" y="3710"/>
                  </a:lnTo>
                  <a:lnTo>
                    <a:pt x="10018" y="3446"/>
                  </a:lnTo>
                  <a:lnTo>
                    <a:pt x="10357" y="3202"/>
                  </a:lnTo>
                  <a:lnTo>
                    <a:pt x="10715" y="2957"/>
                  </a:lnTo>
                  <a:lnTo>
                    <a:pt x="11054" y="2712"/>
                  </a:lnTo>
                  <a:lnTo>
                    <a:pt x="11431" y="2505"/>
                  </a:lnTo>
                  <a:lnTo>
                    <a:pt x="11789" y="2298"/>
                  </a:lnTo>
                  <a:lnTo>
                    <a:pt x="12165" y="2109"/>
                  </a:lnTo>
                  <a:lnTo>
                    <a:pt x="12561" y="1940"/>
                  </a:lnTo>
                  <a:lnTo>
                    <a:pt x="12956" y="1770"/>
                  </a:lnTo>
                  <a:lnTo>
                    <a:pt x="13352" y="1620"/>
                  </a:lnTo>
                  <a:lnTo>
                    <a:pt x="13766" y="1488"/>
                  </a:lnTo>
                  <a:lnTo>
                    <a:pt x="13766" y="1488"/>
                  </a:lnTo>
                  <a:lnTo>
                    <a:pt x="14274" y="1356"/>
                  </a:lnTo>
                  <a:lnTo>
                    <a:pt x="14933" y="1224"/>
                  </a:lnTo>
                  <a:lnTo>
                    <a:pt x="15743" y="1093"/>
                  </a:lnTo>
                  <a:lnTo>
                    <a:pt x="16666" y="961"/>
                  </a:lnTo>
                  <a:lnTo>
                    <a:pt x="17683" y="848"/>
                  </a:lnTo>
                  <a:lnTo>
                    <a:pt x="18775" y="716"/>
                  </a:lnTo>
                  <a:lnTo>
                    <a:pt x="21072" y="490"/>
                  </a:lnTo>
                  <a:lnTo>
                    <a:pt x="23407" y="283"/>
                  </a:lnTo>
                  <a:lnTo>
                    <a:pt x="25573" y="132"/>
                  </a:lnTo>
                  <a:lnTo>
                    <a:pt x="27399" y="38"/>
                  </a:lnTo>
                  <a:lnTo>
                    <a:pt x="28115" y="19"/>
                  </a:lnTo>
                  <a:lnTo>
                    <a:pt x="28699" y="0"/>
                  </a:lnTo>
                  <a:lnTo>
                    <a:pt x="28699" y="0"/>
                  </a:lnTo>
                  <a:lnTo>
                    <a:pt x="29697" y="0"/>
                  </a:lnTo>
                  <a:lnTo>
                    <a:pt x="30940" y="19"/>
                  </a:lnTo>
                  <a:lnTo>
                    <a:pt x="32389" y="57"/>
                  </a:lnTo>
                  <a:lnTo>
                    <a:pt x="34009" y="113"/>
                  </a:lnTo>
                  <a:lnTo>
                    <a:pt x="37587" y="283"/>
                  </a:lnTo>
                  <a:lnTo>
                    <a:pt x="41315" y="509"/>
                  </a:lnTo>
                  <a:lnTo>
                    <a:pt x="44874" y="735"/>
                  </a:lnTo>
                  <a:lnTo>
                    <a:pt x="47887" y="961"/>
                  </a:lnTo>
                  <a:lnTo>
                    <a:pt x="49092" y="1074"/>
                  </a:lnTo>
                  <a:lnTo>
                    <a:pt x="50053" y="1187"/>
                  </a:lnTo>
                  <a:lnTo>
                    <a:pt x="50693" y="1262"/>
                  </a:lnTo>
                  <a:lnTo>
                    <a:pt x="50881" y="1319"/>
                  </a:lnTo>
                  <a:lnTo>
                    <a:pt x="50976" y="1337"/>
                  </a:lnTo>
                  <a:lnTo>
                    <a:pt x="50976" y="1337"/>
                  </a:lnTo>
                  <a:lnTo>
                    <a:pt x="51089" y="1432"/>
                  </a:lnTo>
                  <a:lnTo>
                    <a:pt x="51183" y="1563"/>
                  </a:lnTo>
                  <a:lnTo>
                    <a:pt x="51239" y="1714"/>
                  </a:lnTo>
                  <a:lnTo>
                    <a:pt x="51296" y="1902"/>
                  </a:lnTo>
                  <a:lnTo>
                    <a:pt x="51352" y="2091"/>
                  </a:lnTo>
                  <a:lnTo>
                    <a:pt x="51390" y="2317"/>
                  </a:lnTo>
                  <a:lnTo>
                    <a:pt x="51409" y="2806"/>
                  </a:lnTo>
                  <a:lnTo>
                    <a:pt x="51409" y="3315"/>
                  </a:lnTo>
                  <a:lnTo>
                    <a:pt x="51390" y="3842"/>
                  </a:lnTo>
                  <a:lnTo>
                    <a:pt x="51314" y="4783"/>
                  </a:lnTo>
                  <a:lnTo>
                    <a:pt x="51314" y="4783"/>
                  </a:lnTo>
                  <a:lnTo>
                    <a:pt x="51239" y="7100"/>
                  </a:lnTo>
                  <a:lnTo>
                    <a:pt x="51201" y="9416"/>
                  </a:lnTo>
                  <a:lnTo>
                    <a:pt x="51164" y="11732"/>
                  </a:lnTo>
                  <a:lnTo>
                    <a:pt x="51126" y="14029"/>
                  </a:lnTo>
                  <a:lnTo>
                    <a:pt x="51051" y="16346"/>
                  </a:lnTo>
                  <a:lnTo>
                    <a:pt x="50994" y="17494"/>
                  </a:lnTo>
                  <a:lnTo>
                    <a:pt x="50919" y="18643"/>
                  </a:lnTo>
                  <a:lnTo>
                    <a:pt x="50844" y="19792"/>
                  </a:lnTo>
                  <a:lnTo>
                    <a:pt x="50731" y="20940"/>
                  </a:lnTo>
                  <a:lnTo>
                    <a:pt x="50618" y="22070"/>
                  </a:lnTo>
                  <a:lnTo>
                    <a:pt x="50467" y="23219"/>
                  </a:lnTo>
                  <a:lnTo>
                    <a:pt x="50467" y="23219"/>
                  </a:lnTo>
                  <a:lnTo>
                    <a:pt x="50335" y="24273"/>
                  </a:lnTo>
                  <a:lnTo>
                    <a:pt x="50166" y="25253"/>
                  </a:lnTo>
                  <a:lnTo>
                    <a:pt x="49996" y="26194"/>
                  </a:lnTo>
                  <a:lnTo>
                    <a:pt x="49789" y="27117"/>
                  </a:lnTo>
                  <a:lnTo>
                    <a:pt x="49544" y="28021"/>
                  </a:lnTo>
                  <a:lnTo>
                    <a:pt x="49262" y="28925"/>
                  </a:lnTo>
                  <a:lnTo>
                    <a:pt x="48942" y="29829"/>
                  </a:lnTo>
                  <a:lnTo>
                    <a:pt x="48584" y="30789"/>
                  </a:lnTo>
                  <a:lnTo>
                    <a:pt x="48584" y="30789"/>
                  </a:lnTo>
                  <a:lnTo>
                    <a:pt x="48471" y="31109"/>
                  </a:lnTo>
                  <a:lnTo>
                    <a:pt x="48377" y="31486"/>
                  </a:lnTo>
                  <a:lnTo>
                    <a:pt x="48189" y="32277"/>
                  </a:lnTo>
                  <a:lnTo>
                    <a:pt x="48076" y="32672"/>
                  </a:lnTo>
                  <a:lnTo>
                    <a:pt x="47963" y="33049"/>
                  </a:lnTo>
                  <a:lnTo>
                    <a:pt x="47831" y="33388"/>
                  </a:lnTo>
                  <a:lnTo>
                    <a:pt x="47737" y="33538"/>
                  </a:lnTo>
                  <a:lnTo>
                    <a:pt x="47642" y="33670"/>
                  </a:lnTo>
                  <a:lnTo>
                    <a:pt x="47642" y="33670"/>
                  </a:lnTo>
                  <a:lnTo>
                    <a:pt x="47529" y="33802"/>
                  </a:lnTo>
                  <a:lnTo>
                    <a:pt x="47398" y="33896"/>
                  </a:lnTo>
                  <a:lnTo>
                    <a:pt x="47247" y="33990"/>
                  </a:lnTo>
                  <a:lnTo>
                    <a:pt x="47096" y="34047"/>
                  </a:lnTo>
                  <a:lnTo>
                    <a:pt x="46927" y="34103"/>
                  </a:lnTo>
                  <a:lnTo>
                    <a:pt x="46757" y="34141"/>
                  </a:lnTo>
                  <a:lnTo>
                    <a:pt x="46569" y="34160"/>
                  </a:lnTo>
                  <a:lnTo>
                    <a:pt x="46381" y="34178"/>
                  </a:lnTo>
                  <a:lnTo>
                    <a:pt x="46004" y="34178"/>
                  </a:lnTo>
                  <a:lnTo>
                    <a:pt x="45628" y="34160"/>
                  </a:lnTo>
                  <a:lnTo>
                    <a:pt x="44912" y="34084"/>
                  </a:lnTo>
                  <a:lnTo>
                    <a:pt x="44912" y="34084"/>
                  </a:lnTo>
                  <a:lnTo>
                    <a:pt x="44517" y="34009"/>
                  </a:lnTo>
                  <a:lnTo>
                    <a:pt x="44102" y="33971"/>
                  </a:lnTo>
                  <a:lnTo>
                    <a:pt x="43688" y="33934"/>
                  </a:lnTo>
                  <a:lnTo>
                    <a:pt x="43293" y="33877"/>
                  </a:lnTo>
                  <a:lnTo>
                    <a:pt x="1224" y="3148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49"/>
            <p:cNvSpPr/>
            <p:nvPr/>
          </p:nvSpPr>
          <p:spPr>
            <a:xfrm>
              <a:off x="2085850" y="3820500"/>
              <a:ext cx="1082325" cy="340375"/>
            </a:xfrm>
            <a:custGeom>
              <a:rect b="b" l="l" r="r" t="t"/>
              <a:pathLst>
                <a:path extrusionOk="0" h="13615" w="43293">
                  <a:moveTo>
                    <a:pt x="24763" y="0"/>
                  </a:moveTo>
                  <a:lnTo>
                    <a:pt x="24010" y="19"/>
                  </a:lnTo>
                  <a:lnTo>
                    <a:pt x="22805" y="38"/>
                  </a:lnTo>
                  <a:lnTo>
                    <a:pt x="21129" y="94"/>
                  </a:lnTo>
                  <a:lnTo>
                    <a:pt x="19151" y="207"/>
                  </a:lnTo>
                  <a:lnTo>
                    <a:pt x="17023" y="339"/>
                  </a:lnTo>
                  <a:lnTo>
                    <a:pt x="14914" y="490"/>
                  </a:lnTo>
                  <a:lnTo>
                    <a:pt x="13935" y="584"/>
                  </a:lnTo>
                  <a:lnTo>
                    <a:pt x="12994" y="697"/>
                  </a:lnTo>
                  <a:lnTo>
                    <a:pt x="12165" y="791"/>
                  </a:lnTo>
                  <a:lnTo>
                    <a:pt x="11412" y="904"/>
                  </a:lnTo>
                  <a:lnTo>
                    <a:pt x="10809" y="1036"/>
                  </a:lnTo>
                  <a:lnTo>
                    <a:pt x="10564" y="1092"/>
                  </a:lnTo>
                  <a:lnTo>
                    <a:pt x="10357" y="1149"/>
                  </a:lnTo>
                  <a:lnTo>
                    <a:pt x="9981" y="1281"/>
                  </a:lnTo>
                  <a:lnTo>
                    <a:pt x="9604" y="1412"/>
                  </a:lnTo>
                  <a:lnTo>
                    <a:pt x="9246" y="1582"/>
                  </a:lnTo>
                  <a:lnTo>
                    <a:pt x="8889" y="1751"/>
                  </a:lnTo>
                  <a:lnTo>
                    <a:pt x="8550" y="1921"/>
                  </a:lnTo>
                  <a:lnTo>
                    <a:pt x="8211" y="2128"/>
                  </a:lnTo>
                  <a:lnTo>
                    <a:pt x="7872" y="2335"/>
                  </a:lnTo>
                  <a:lnTo>
                    <a:pt x="7552" y="2561"/>
                  </a:lnTo>
                  <a:lnTo>
                    <a:pt x="7231" y="2787"/>
                  </a:lnTo>
                  <a:lnTo>
                    <a:pt x="6930" y="3032"/>
                  </a:lnTo>
                  <a:lnTo>
                    <a:pt x="6629" y="3296"/>
                  </a:lnTo>
                  <a:lnTo>
                    <a:pt x="6328" y="3559"/>
                  </a:lnTo>
                  <a:lnTo>
                    <a:pt x="5744" y="4124"/>
                  </a:lnTo>
                  <a:lnTo>
                    <a:pt x="5198" y="4727"/>
                  </a:lnTo>
                  <a:lnTo>
                    <a:pt x="4652" y="5367"/>
                  </a:lnTo>
                  <a:lnTo>
                    <a:pt x="4143" y="6026"/>
                  </a:lnTo>
                  <a:lnTo>
                    <a:pt x="3654" y="6723"/>
                  </a:lnTo>
                  <a:lnTo>
                    <a:pt x="3164" y="7438"/>
                  </a:lnTo>
                  <a:lnTo>
                    <a:pt x="2693" y="8173"/>
                  </a:lnTo>
                  <a:lnTo>
                    <a:pt x="2241" y="8926"/>
                  </a:lnTo>
                  <a:lnTo>
                    <a:pt x="1808" y="9679"/>
                  </a:lnTo>
                  <a:lnTo>
                    <a:pt x="1375" y="10451"/>
                  </a:lnTo>
                  <a:lnTo>
                    <a:pt x="1036" y="11091"/>
                  </a:lnTo>
                  <a:lnTo>
                    <a:pt x="678" y="11751"/>
                  </a:lnTo>
                  <a:lnTo>
                    <a:pt x="339" y="12428"/>
                  </a:lnTo>
                  <a:lnTo>
                    <a:pt x="0" y="13125"/>
                  </a:lnTo>
                  <a:lnTo>
                    <a:pt x="0" y="13125"/>
                  </a:lnTo>
                  <a:lnTo>
                    <a:pt x="1111" y="13088"/>
                  </a:lnTo>
                  <a:lnTo>
                    <a:pt x="2279" y="13031"/>
                  </a:lnTo>
                  <a:lnTo>
                    <a:pt x="4821" y="12975"/>
                  </a:lnTo>
                  <a:lnTo>
                    <a:pt x="7495" y="12956"/>
                  </a:lnTo>
                  <a:lnTo>
                    <a:pt x="10169" y="12956"/>
                  </a:lnTo>
                  <a:lnTo>
                    <a:pt x="15027" y="12975"/>
                  </a:lnTo>
                  <a:lnTo>
                    <a:pt x="18398" y="13012"/>
                  </a:lnTo>
                  <a:lnTo>
                    <a:pt x="19905" y="12993"/>
                  </a:lnTo>
                  <a:lnTo>
                    <a:pt x="21825" y="13031"/>
                  </a:lnTo>
                  <a:lnTo>
                    <a:pt x="24066" y="13069"/>
                  </a:lnTo>
                  <a:lnTo>
                    <a:pt x="26590" y="13144"/>
                  </a:lnTo>
                  <a:lnTo>
                    <a:pt x="29282" y="13238"/>
                  </a:lnTo>
                  <a:lnTo>
                    <a:pt x="32088" y="13351"/>
                  </a:lnTo>
                  <a:lnTo>
                    <a:pt x="37775" y="13615"/>
                  </a:lnTo>
                  <a:lnTo>
                    <a:pt x="38039" y="12485"/>
                  </a:lnTo>
                  <a:lnTo>
                    <a:pt x="38321" y="11393"/>
                  </a:lnTo>
                  <a:lnTo>
                    <a:pt x="38641" y="10319"/>
                  </a:lnTo>
                  <a:lnTo>
                    <a:pt x="38961" y="9284"/>
                  </a:lnTo>
                  <a:lnTo>
                    <a:pt x="39319" y="8267"/>
                  </a:lnTo>
                  <a:lnTo>
                    <a:pt x="39677" y="7306"/>
                  </a:lnTo>
                  <a:lnTo>
                    <a:pt x="40035" y="6384"/>
                  </a:lnTo>
                  <a:lnTo>
                    <a:pt x="40411" y="5499"/>
                  </a:lnTo>
                  <a:lnTo>
                    <a:pt x="40788" y="4689"/>
                  </a:lnTo>
                  <a:lnTo>
                    <a:pt x="41165" y="3936"/>
                  </a:lnTo>
                  <a:lnTo>
                    <a:pt x="41541" y="3220"/>
                  </a:lnTo>
                  <a:lnTo>
                    <a:pt x="41918" y="2599"/>
                  </a:lnTo>
                  <a:lnTo>
                    <a:pt x="42276" y="2034"/>
                  </a:lnTo>
                  <a:lnTo>
                    <a:pt x="42633" y="1544"/>
                  </a:lnTo>
                  <a:lnTo>
                    <a:pt x="42972" y="1149"/>
                  </a:lnTo>
                  <a:lnTo>
                    <a:pt x="43123" y="979"/>
                  </a:lnTo>
                  <a:lnTo>
                    <a:pt x="43292" y="829"/>
                  </a:lnTo>
                  <a:lnTo>
                    <a:pt x="42502" y="735"/>
                  </a:lnTo>
                  <a:lnTo>
                    <a:pt x="41541" y="659"/>
                  </a:lnTo>
                  <a:lnTo>
                    <a:pt x="39206" y="509"/>
                  </a:lnTo>
                  <a:lnTo>
                    <a:pt x="36495" y="358"/>
                  </a:lnTo>
                  <a:lnTo>
                    <a:pt x="33576" y="226"/>
                  </a:lnTo>
                  <a:lnTo>
                    <a:pt x="30676" y="113"/>
                  </a:lnTo>
                  <a:lnTo>
                    <a:pt x="27983" y="38"/>
                  </a:lnTo>
                  <a:lnTo>
                    <a:pt x="25704" y="0"/>
                  </a:lnTo>
                  <a:close/>
                </a:path>
              </a:pathLst>
            </a:custGeom>
            <a:solidFill>
              <a:srgbClr val="779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49"/>
            <p:cNvSpPr/>
            <p:nvPr/>
          </p:nvSpPr>
          <p:spPr>
            <a:xfrm>
              <a:off x="2085850" y="3820500"/>
              <a:ext cx="1082325" cy="340375"/>
            </a:xfrm>
            <a:custGeom>
              <a:rect b="b" l="l" r="r" t="t"/>
              <a:pathLst>
                <a:path extrusionOk="0" fill="none" h="13615" w="43293">
                  <a:moveTo>
                    <a:pt x="18398" y="13012"/>
                  </a:moveTo>
                  <a:lnTo>
                    <a:pt x="18398" y="13012"/>
                  </a:lnTo>
                  <a:lnTo>
                    <a:pt x="19905" y="12993"/>
                  </a:lnTo>
                  <a:lnTo>
                    <a:pt x="21825" y="13031"/>
                  </a:lnTo>
                  <a:lnTo>
                    <a:pt x="24066" y="13069"/>
                  </a:lnTo>
                  <a:lnTo>
                    <a:pt x="26590" y="13144"/>
                  </a:lnTo>
                  <a:lnTo>
                    <a:pt x="29282" y="13238"/>
                  </a:lnTo>
                  <a:lnTo>
                    <a:pt x="32088" y="13351"/>
                  </a:lnTo>
                  <a:lnTo>
                    <a:pt x="37775" y="13615"/>
                  </a:lnTo>
                  <a:lnTo>
                    <a:pt x="37775" y="13615"/>
                  </a:lnTo>
                  <a:lnTo>
                    <a:pt x="38039" y="12485"/>
                  </a:lnTo>
                  <a:lnTo>
                    <a:pt x="38321" y="11393"/>
                  </a:lnTo>
                  <a:lnTo>
                    <a:pt x="38641" y="10319"/>
                  </a:lnTo>
                  <a:lnTo>
                    <a:pt x="38961" y="9284"/>
                  </a:lnTo>
                  <a:lnTo>
                    <a:pt x="39319" y="8267"/>
                  </a:lnTo>
                  <a:lnTo>
                    <a:pt x="39677" y="7306"/>
                  </a:lnTo>
                  <a:lnTo>
                    <a:pt x="40035" y="6384"/>
                  </a:lnTo>
                  <a:lnTo>
                    <a:pt x="40411" y="5499"/>
                  </a:lnTo>
                  <a:lnTo>
                    <a:pt x="40788" y="4689"/>
                  </a:lnTo>
                  <a:lnTo>
                    <a:pt x="41165" y="3936"/>
                  </a:lnTo>
                  <a:lnTo>
                    <a:pt x="41541" y="3220"/>
                  </a:lnTo>
                  <a:lnTo>
                    <a:pt x="41918" y="2599"/>
                  </a:lnTo>
                  <a:lnTo>
                    <a:pt x="42276" y="2034"/>
                  </a:lnTo>
                  <a:lnTo>
                    <a:pt x="42633" y="1544"/>
                  </a:lnTo>
                  <a:lnTo>
                    <a:pt x="42972" y="1149"/>
                  </a:lnTo>
                  <a:lnTo>
                    <a:pt x="43123" y="979"/>
                  </a:lnTo>
                  <a:lnTo>
                    <a:pt x="43292" y="829"/>
                  </a:lnTo>
                  <a:lnTo>
                    <a:pt x="43292" y="829"/>
                  </a:lnTo>
                  <a:lnTo>
                    <a:pt x="42502" y="735"/>
                  </a:lnTo>
                  <a:lnTo>
                    <a:pt x="41541" y="659"/>
                  </a:lnTo>
                  <a:lnTo>
                    <a:pt x="39206" y="509"/>
                  </a:lnTo>
                  <a:lnTo>
                    <a:pt x="36495" y="358"/>
                  </a:lnTo>
                  <a:lnTo>
                    <a:pt x="33576" y="226"/>
                  </a:lnTo>
                  <a:lnTo>
                    <a:pt x="30676" y="113"/>
                  </a:lnTo>
                  <a:lnTo>
                    <a:pt x="27983" y="38"/>
                  </a:lnTo>
                  <a:lnTo>
                    <a:pt x="25704" y="0"/>
                  </a:lnTo>
                  <a:lnTo>
                    <a:pt x="24763" y="0"/>
                  </a:lnTo>
                  <a:lnTo>
                    <a:pt x="24010" y="19"/>
                  </a:lnTo>
                  <a:lnTo>
                    <a:pt x="24010" y="19"/>
                  </a:lnTo>
                  <a:lnTo>
                    <a:pt x="22805" y="38"/>
                  </a:lnTo>
                  <a:lnTo>
                    <a:pt x="21129" y="94"/>
                  </a:lnTo>
                  <a:lnTo>
                    <a:pt x="19151" y="207"/>
                  </a:lnTo>
                  <a:lnTo>
                    <a:pt x="17023" y="339"/>
                  </a:lnTo>
                  <a:lnTo>
                    <a:pt x="14914" y="490"/>
                  </a:lnTo>
                  <a:lnTo>
                    <a:pt x="13935" y="584"/>
                  </a:lnTo>
                  <a:lnTo>
                    <a:pt x="12994" y="697"/>
                  </a:lnTo>
                  <a:lnTo>
                    <a:pt x="12165" y="791"/>
                  </a:lnTo>
                  <a:lnTo>
                    <a:pt x="11412" y="904"/>
                  </a:lnTo>
                  <a:lnTo>
                    <a:pt x="10809" y="1036"/>
                  </a:lnTo>
                  <a:lnTo>
                    <a:pt x="10564" y="1092"/>
                  </a:lnTo>
                  <a:lnTo>
                    <a:pt x="10357" y="1149"/>
                  </a:lnTo>
                  <a:lnTo>
                    <a:pt x="10357" y="1149"/>
                  </a:lnTo>
                  <a:lnTo>
                    <a:pt x="9981" y="1281"/>
                  </a:lnTo>
                  <a:lnTo>
                    <a:pt x="9604" y="1412"/>
                  </a:lnTo>
                  <a:lnTo>
                    <a:pt x="9246" y="1582"/>
                  </a:lnTo>
                  <a:lnTo>
                    <a:pt x="8889" y="1751"/>
                  </a:lnTo>
                  <a:lnTo>
                    <a:pt x="8550" y="1921"/>
                  </a:lnTo>
                  <a:lnTo>
                    <a:pt x="8211" y="2128"/>
                  </a:lnTo>
                  <a:lnTo>
                    <a:pt x="7872" y="2335"/>
                  </a:lnTo>
                  <a:lnTo>
                    <a:pt x="7552" y="2561"/>
                  </a:lnTo>
                  <a:lnTo>
                    <a:pt x="7231" y="2787"/>
                  </a:lnTo>
                  <a:lnTo>
                    <a:pt x="6930" y="3032"/>
                  </a:lnTo>
                  <a:lnTo>
                    <a:pt x="6629" y="3296"/>
                  </a:lnTo>
                  <a:lnTo>
                    <a:pt x="6328" y="3559"/>
                  </a:lnTo>
                  <a:lnTo>
                    <a:pt x="5744" y="4124"/>
                  </a:lnTo>
                  <a:lnTo>
                    <a:pt x="5198" y="4727"/>
                  </a:lnTo>
                  <a:lnTo>
                    <a:pt x="4652" y="5367"/>
                  </a:lnTo>
                  <a:lnTo>
                    <a:pt x="4143" y="6026"/>
                  </a:lnTo>
                  <a:lnTo>
                    <a:pt x="3654" y="6723"/>
                  </a:lnTo>
                  <a:lnTo>
                    <a:pt x="3164" y="7438"/>
                  </a:lnTo>
                  <a:lnTo>
                    <a:pt x="2693" y="8173"/>
                  </a:lnTo>
                  <a:lnTo>
                    <a:pt x="2241" y="8926"/>
                  </a:lnTo>
                  <a:lnTo>
                    <a:pt x="1808" y="9679"/>
                  </a:lnTo>
                  <a:lnTo>
                    <a:pt x="1375" y="10451"/>
                  </a:lnTo>
                  <a:lnTo>
                    <a:pt x="1375" y="10451"/>
                  </a:lnTo>
                  <a:lnTo>
                    <a:pt x="1036" y="11091"/>
                  </a:lnTo>
                  <a:lnTo>
                    <a:pt x="678" y="11751"/>
                  </a:lnTo>
                  <a:lnTo>
                    <a:pt x="339" y="12428"/>
                  </a:lnTo>
                  <a:lnTo>
                    <a:pt x="0" y="13125"/>
                  </a:lnTo>
                  <a:lnTo>
                    <a:pt x="0" y="13125"/>
                  </a:lnTo>
                  <a:lnTo>
                    <a:pt x="1111" y="13088"/>
                  </a:lnTo>
                  <a:lnTo>
                    <a:pt x="2279" y="13031"/>
                  </a:lnTo>
                  <a:lnTo>
                    <a:pt x="4821" y="12975"/>
                  </a:lnTo>
                  <a:lnTo>
                    <a:pt x="7495" y="12956"/>
                  </a:lnTo>
                  <a:lnTo>
                    <a:pt x="10169" y="12956"/>
                  </a:lnTo>
                  <a:lnTo>
                    <a:pt x="15027" y="12975"/>
                  </a:lnTo>
                  <a:lnTo>
                    <a:pt x="18398" y="130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49"/>
            <p:cNvSpPr/>
            <p:nvPr/>
          </p:nvSpPr>
          <p:spPr>
            <a:xfrm>
              <a:off x="2085850" y="3820500"/>
              <a:ext cx="1082325" cy="340375"/>
            </a:xfrm>
            <a:custGeom>
              <a:rect b="b" l="l" r="r" t="t"/>
              <a:pathLst>
                <a:path extrusionOk="0" fill="none" h="13615" w="43293">
                  <a:moveTo>
                    <a:pt x="25008" y="0"/>
                  </a:moveTo>
                  <a:lnTo>
                    <a:pt x="25008" y="0"/>
                  </a:lnTo>
                  <a:lnTo>
                    <a:pt x="24010" y="19"/>
                  </a:lnTo>
                  <a:lnTo>
                    <a:pt x="24010" y="19"/>
                  </a:lnTo>
                  <a:lnTo>
                    <a:pt x="22805" y="38"/>
                  </a:lnTo>
                  <a:lnTo>
                    <a:pt x="21129" y="94"/>
                  </a:lnTo>
                  <a:lnTo>
                    <a:pt x="19151" y="207"/>
                  </a:lnTo>
                  <a:lnTo>
                    <a:pt x="17023" y="339"/>
                  </a:lnTo>
                  <a:lnTo>
                    <a:pt x="14914" y="490"/>
                  </a:lnTo>
                  <a:lnTo>
                    <a:pt x="13935" y="584"/>
                  </a:lnTo>
                  <a:lnTo>
                    <a:pt x="12994" y="697"/>
                  </a:lnTo>
                  <a:lnTo>
                    <a:pt x="12165" y="791"/>
                  </a:lnTo>
                  <a:lnTo>
                    <a:pt x="11412" y="904"/>
                  </a:lnTo>
                  <a:lnTo>
                    <a:pt x="10809" y="1036"/>
                  </a:lnTo>
                  <a:lnTo>
                    <a:pt x="10564" y="1092"/>
                  </a:lnTo>
                  <a:lnTo>
                    <a:pt x="10357" y="1149"/>
                  </a:lnTo>
                  <a:lnTo>
                    <a:pt x="10357" y="1149"/>
                  </a:lnTo>
                  <a:lnTo>
                    <a:pt x="9981" y="1281"/>
                  </a:lnTo>
                  <a:lnTo>
                    <a:pt x="9604" y="1412"/>
                  </a:lnTo>
                  <a:lnTo>
                    <a:pt x="9246" y="1582"/>
                  </a:lnTo>
                  <a:lnTo>
                    <a:pt x="8889" y="1751"/>
                  </a:lnTo>
                  <a:lnTo>
                    <a:pt x="8550" y="1921"/>
                  </a:lnTo>
                  <a:lnTo>
                    <a:pt x="8211" y="2128"/>
                  </a:lnTo>
                  <a:lnTo>
                    <a:pt x="7872" y="2335"/>
                  </a:lnTo>
                  <a:lnTo>
                    <a:pt x="7552" y="2561"/>
                  </a:lnTo>
                  <a:lnTo>
                    <a:pt x="7231" y="2787"/>
                  </a:lnTo>
                  <a:lnTo>
                    <a:pt x="6930" y="3032"/>
                  </a:lnTo>
                  <a:lnTo>
                    <a:pt x="6629" y="3296"/>
                  </a:lnTo>
                  <a:lnTo>
                    <a:pt x="6328" y="3559"/>
                  </a:lnTo>
                  <a:lnTo>
                    <a:pt x="5744" y="4124"/>
                  </a:lnTo>
                  <a:lnTo>
                    <a:pt x="5198" y="4727"/>
                  </a:lnTo>
                  <a:lnTo>
                    <a:pt x="4652" y="5367"/>
                  </a:lnTo>
                  <a:lnTo>
                    <a:pt x="4143" y="6026"/>
                  </a:lnTo>
                  <a:lnTo>
                    <a:pt x="3654" y="6723"/>
                  </a:lnTo>
                  <a:lnTo>
                    <a:pt x="3164" y="7438"/>
                  </a:lnTo>
                  <a:lnTo>
                    <a:pt x="2693" y="8173"/>
                  </a:lnTo>
                  <a:lnTo>
                    <a:pt x="2241" y="8926"/>
                  </a:lnTo>
                  <a:lnTo>
                    <a:pt x="1808" y="9679"/>
                  </a:lnTo>
                  <a:lnTo>
                    <a:pt x="1375" y="10451"/>
                  </a:lnTo>
                  <a:lnTo>
                    <a:pt x="1375" y="10451"/>
                  </a:lnTo>
                  <a:lnTo>
                    <a:pt x="1036" y="11091"/>
                  </a:lnTo>
                  <a:lnTo>
                    <a:pt x="678" y="11751"/>
                  </a:lnTo>
                  <a:lnTo>
                    <a:pt x="339" y="12428"/>
                  </a:lnTo>
                  <a:lnTo>
                    <a:pt x="0" y="13125"/>
                  </a:lnTo>
                  <a:lnTo>
                    <a:pt x="0" y="13125"/>
                  </a:lnTo>
                  <a:lnTo>
                    <a:pt x="1017" y="13088"/>
                  </a:lnTo>
                  <a:lnTo>
                    <a:pt x="2091" y="13050"/>
                  </a:lnTo>
                  <a:lnTo>
                    <a:pt x="4407" y="12993"/>
                  </a:lnTo>
                  <a:lnTo>
                    <a:pt x="6836" y="12956"/>
                  </a:lnTo>
                  <a:lnTo>
                    <a:pt x="9303" y="12956"/>
                  </a:lnTo>
                  <a:lnTo>
                    <a:pt x="9303" y="12956"/>
                  </a:lnTo>
                  <a:lnTo>
                    <a:pt x="12127" y="12956"/>
                  </a:lnTo>
                  <a:lnTo>
                    <a:pt x="14670" y="12975"/>
                  </a:lnTo>
                  <a:lnTo>
                    <a:pt x="18398" y="13012"/>
                  </a:lnTo>
                  <a:lnTo>
                    <a:pt x="18398" y="13012"/>
                  </a:lnTo>
                  <a:lnTo>
                    <a:pt x="19358" y="12993"/>
                  </a:lnTo>
                  <a:lnTo>
                    <a:pt x="19358" y="12993"/>
                  </a:lnTo>
                  <a:lnTo>
                    <a:pt x="20997" y="13012"/>
                  </a:lnTo>
                  <a:lnTo>
                    <a:pt x="22917" y="13050"/>
                  </a:lnTo>
                  <a:lnTo>
                    <a:pt x="25102" y="13106"/>
                  </a:lnTo>
                  <a:lnTo>
                    <a:pt x="27475" y="13182"/>
                  </a:lnTo>
                  <a:lnTo>
                    <a:pt x="32578" y="13370"/>
                  </a:lnTo>
                  <a:lnTo>
                    <a:pt x="37775" y="13615"/>
                  </a:lnTo>
                  <a:lnTo>
                    <a:pt x="37775" y="13615"/>
                  </a:lnTo>
                  <a:lnTo>
                    <a:pt x="38039" y="12485"/>
                  </a:lnTo>
                  <a:lnTo>
                    <a:pt x="38321" y="11393"/>
                  </a:lnTo>
                  <a:lnTo>
                    <a:pt x="38641" y="10319"/>
                  </a:lnTo>
                  <a:lnTo>
                    <a:pt x="38961" y="9284"/>
                  </a:lnTo>
                  <a:lnTo>
                    <a:pt x="39319" y="8267"/>
                  </a:lnTo>
                  <a:lnTo>
                    <a:pt x="39677" y="7306"/>
                  </a:lnTo>
                  <a:lnTo>
                    <a:pt x="40035" y="6384"/>
                  </a:lnTo>
                  <a:lnTo>
                    <a:pt x="40411" y="5499"/>
                  </a:lnTo>
                  <a:lnTo>
                    <a:pt x="40788" y="4689"/>
                  </a:lnTo>
                  <a:lnTo>
                    <a:pt x="41165" y="3936"/>
                  </a:lnTo>
                  <a:lnTo>
                    <a:pt x="41541" y="3220"/>
                  </a:lnTo>
                  <a:lnTo>
                    <a:pt x="41918" y="2599"/>
                  </a:lnTo>
                  <a:lnTo>
                    <a:pt x="42276" y="2034"/>
                  </a:lnTo>
                  <a:lnTo>
                    <a:pt x="42633" y="1544"/>
                  </a:lnTo>
                  <a:lnTo>
                    <a:pt x="42972" y="1149"/>
                  </a:lnTo>
                  <a:lnTo>
                    <a:pt x="43123" y="979"/>
                  </a:lnTo>
                  <a:lnTo>
                    <a:pt x="43292" y="829"/>
                  </a:lnTo>
                  <a:lnTo>
                    <a:pt x="43292" y="829"/>
                  </a:lnTo>
                  <a:lnTo>
                    <a:pt x="42558" y="753"/>
                  </a:lnTo>
                  <a:lnTo>
                    <a:pt x="41711" y="678"/>
                  </a:lnTo>
                  <a:lnTo>
                    <a:pt x="39620" y="527"/>
                  </a:lnTo>
                  <a:lnTo>
                    <a:pt x="37172" y="396"/>
                  </a:lnTo>
                  <a:lnTo>
                    <a:pt x="34517" y="264"/>
                  </a:lnTo>
                  <a:lnTo>
                    <a:pt x="31824" y="151"/>
                  </a:lnTo>
                  <a:lnTo>
                    <a:pt x="29245" y="75"/>
                  </a:lnTo>
                  <a:lnTo>
                    <a:pt x="26910" y="19"/>
                  </a:lnTo>
                  <a:lnTo>
                    <a:pt x="25008"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49"/>
            <p:cNvSpPr/>
            <p:nvPr/>
          </p:nvSpPr>
          <p:spPr>
            <a:xfrm>
              <a:off x="3330575" y="4364225"/>
              <a:ext cx="196800" cy="304150"/>
            </a:xfrm>
            <a:custGeom>
              <a:rect b="b" l="l" r="r" t="t"/>
              <a:pathLst>
                <a:path extrusionOk="0" h="12166" w="7872">
                  <a:moveTo>
                    <a:pt x="3973" y="1"/>
                  </a:moveTo>
                  <a:lnTo>
                    <a:pt x="3182" y="38"/>
                  </a:lnTo>
                  <a:lnTo>
                    <a:pt x="2825" y="76"/>
                  </a:lnTo>
                  <a:lnTo>
                    <a:pt x="2542" y="114"/>
                  </a:lnTo>
                  <a:lnTo>
                    <a:pt x="2392" y="114"/>
                  </a:lnTo>
                  <a:lnTo>
                    <a:pt x="2260" y="151"/>
                  </a:lnTo>
                  <a:lnTo>
                    <a:pt x="2109" y="189"/>
                  </a:lnTo>
                  <a:lnTo>
                    <a:pt x="1977" y="227"/>
                  </a:lnTo>
                  <a:lnTo>
                    <a:pt x="1846" y="302"/>
                  </a:lnTo>
                  <a:lnTo>
                    <a:pt x="1733" y="377"/>
                  </a:lnTo>
                  <a:lnTo>
                    <a:pt x="1601" y="472"/>
                  </a:lnTo>
                  <a:lnTo>
                    <a:pt x="1488" y="585"/>
                  </a:lnTo>
                  <a:lnTo>
                    <a:pt x="1262" y="829"/>
                  </a:lnTo>
                  <a:lnTo>
                    <a:pt x="1055" y="1131"/>
                  </a:lnTo>
                  <a:lnTo>
                    <a:pt x="847" y="1470"/>
                  </a:lnTo>
                  <a:lnTo>
                    <a:pt x="678" y="1846"/>
                  </a:lnTo>
                  <a:lnTo>
                    <a:pt x="527" y="2279"/>
                  </a:lnTo>
                  <a:lnTo>
                    <a:pt x="396" y="2731"/>
                  </a:lnTo>
                  <a:lnTo>
                    <a:pt x="283" y="3221"/>
                  </a:lnTo>
                  <a:lnTo>
                    <a:pt x="170" y="3729"/>
                  </a:lnTo>
                  <a:lnTo>
                    <a:pt x="94" y="4275"/>
                  </a:lnTo>
                  <a:lnTo>
                    <a:pt x="38" y="4840"/>
                  </a:lnTo>
                  <a:lnTo>
                    <a:pt x="19" y="5443"/>
                  </a:lnTo>
                  <a:lnTo>
                    <a:pt x="0" y="6045"/>
                  </a:lnTo>
                  <a:lnTo>
                    <a:pt x="19" y="6648"/>
                  </a:lnTo>
                  <a:lnTo>
                    <a:pt x="38" y="7232"/>
                  </a:lnTo>
                  <a:lnTo>
                    <a:pt x="94" y="7816"/>
                  </a:lnTo>
                  <a:lnTo>
                    <a:pt x="170" y="8362"/>
                  </a:lnTo>
                  <a:lnTo>
                    <a:pt x="283" y="8870"/>
                  </a:lnTo>
                  <a:lnTo>
                    <a:pt x="396" y="9360"/>
                  </a:lnTo>
                  <a:lnTo>
                    <a:pt x="527" y="9812"/>
                  </a:lnTo>
                  <a:lnTo>
                    <a:pt x="678" y="10245"/>
                  </a:lnTo>
                  <a:lnTo>
                    <a:pt x="847" y="10621"/>
                  </a:lnTo>
                  <a:lnTo>
                    <a:pt x="1055" y="10960"/>
                  </a:lnTo>
                  <a:lnTo>
                    <a:pt x="1262" y="11262"/>
                  </a:lnTo>
                  <a:lnTo>
                    <a:pt x="1488" y="11506"/>
                  </a:lnTo>
                  <a:lnTo>
                    <a:pt x="1601" y="11619"/>
                  </a:lnTo>
                  <a:lnTo>
                    <a:pt x="1733" y="11714"/>
                  </a:lnTo>
                  <a:lnTo>
                    <a:pt x="1846" y="11789"/>
                  </a:lnTo>
                  <a:lnTo>
                    <a:pt x="1977" y="11864"/>
                  </a:lnTo>
                  <a:lnTo>
                    <a:pt x="2109" y="11902"/>
                  </a:lnTo>
                  <a:lnTo>
                    <a:pt x="2260" y="11940"/>
                  </a:lnTo>
                  <a:lnTo>
                    <a:pt x="2392" y="11977"/>
                  </a:lnTo>
                  <a:lnTo>
                    <a:pt x="2542" y="11977"/>
                  </a:lnTo>
                  <a:lnTo>
                    <a:pt x="3088" y="12034"/>
                  </a:lnTo>
                  <a:lnTo>
                    <a:pt x="3691" y="12090"/>
                  </a:lnTo>
                  <a:lnTo>
                    <a:pt x="4444" y="12128"/>
                  </a:lnTo>
                  <a:lnTo>
                    <a:pt x="5292" y="12166"/>
                  </a:lnTo>
                  <a:lnTo>
                    <a:pt x="6177" y="12147"/>
                  </a:lnTo>
                  <a:lnTo>
                    <a:pt x="6629" y="12128"/>
                  </a:lnTo>
                  <a:lnTo>
                    <a:pt x="7062" y="12090"/>
                  </a:lnTo>
                  <a:lnTo>
                    <a:pt x="7476" y="12053"/>
                  </a:lnTo>
                  <a:lnTo>
                    <a:pt x="7871" y="11977"/>
                  </a:lnTo>
                  <a:lnTo>
                    <a:pt x="7871" y="114"/>
                  </a:lnTo>
                  <a:lnTo>
                    <a:pt x="7231" y="76"/>
                  </a:lnTo>
                  <a:lnTo>
                    <a:pt x="5725" y="20"/>
                  </a:lnTo>
                  <a:lnTo>
                    <a:pt x="48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49"/>
            <p:cNvSpPr/>
            <p:nvPr/>
          </p:nvSpPr>
          <p:spPr>
            <a:xfrm>
              <a:off x="3056575" y="4390600"/>
              <a:ext cx="262725" cy="382750"/>
            </a:xfrm>
            <a:custGeom>
              <a:rect b="b" l="l" r="r" t="t"/>
              <a:pathLst>
                <a:path extrusionOk="0" h="15310" w="10509">
                  <a:moveTo>
                    <a:pt x="5292" y="0"/>
                  </a:moveTo>
                  <a:lnTo>
                    <a:pt x="4746" y="19"/>
                  </a:lnTo>
                  <a:lnTo>
                    <a:pt x="4237" y="38"/>
                  </a:lnTo>
                  <a:lnTo>
                    <a:pt x="3786" y="94"/>
                  </a:lnTo>
                  <a:lnTo>
                    <a:pt x="3390" y="151"/>
                  </a:lnTo>
                  <a:lnTo>
                    <a:pt x="3202" y="151"/>
                  </a:lnTo>
                  <a:lnTo>
                    <a:pt x="3013" y="189"/>
                  </a:lnTo>
                  <a:lnTo>
                    <a:pt x="2825" y="226"/>
                  </a:lnTo>
                  <a:lnTo>
                    <a:pt x="2656" y="302"/>
                  </a:lnTo>
                  <a:lnTo>
                    <a:pt x="2467" y="377"/>
                  </a:lnTo>
                  <a:lnTo>
                    <a:pt x="2298" y="471"/>
                  </a:lnTo>
                  <a:lnTo>
                    <a:pt x="2147" y="603"/>
                  </a:lnTo>
                  <a:lnTo>
                    <a:pt x="1978" y="735"/>
                  </a:lnTo>
                  <a:lnTo>
                    <a:pt x="1827" y="885"/>
                  </a:lnTo>
                  <a:lnTo>
                    <a:pt x="1676" y="1036"/>
                  </a:lnTo>
                  <a:lnTo>
                    <a:pt x="1545" y="1224"/>
                  </a:lnTo>
                  <a:lnTo>
                    <a:pt x="1394" y="1413"/>
                  </a:lnTo>
                  <a:lnTo>
                    <a:pt x="1262" y="1620"/>
                  </a:lnTo>
                  <a:lnTo>
                    <a:pt x="1149" y="1846"/>
                  </a:lnTo>
                  <a:lnTo>
                    <a:pt x="923" y="2335"/>
                  </a:lnTo>
                  <a:lnTo>
                    <a:pt x="697" y="2863"/>
                  </a:lnTo>
                  <a:lnTo>
                    <a:pt x="528" y="3428"/>
                  </a:lnTo>
                  <a:lnTo>
                    <a:pt x="358" y="4049"/>
                  </a:lnTo>
                  <a:lnTo>
                    <a:pt x="245" y="4708"/>
                  </a:lnTo>
                  <a:lnTo>
                    <a:pt x="132" y="5386"/>
                  </a:lnTo>
                  <a:lnTo>
                    <a:pt x="57" y="6102"/>
                  </a:lnTo>
                  <a:lnTo>
                    <a:pt x="19" y="6855"/>
                  </a:lnTo>
                  <a:lnTo>
                    <a:pt x="1" y="7608"/>
                  </a:lnTo>
                  <a:lnTo>
                    <a:pt x="19" y="8380"/>
                  </a:lnTo>
                  <a:lnTo>
                    <a:pt x="57" y="9114"/>
                  </a:lnTo>
                  <a:lnTo>
                    <a:pt x="132" y="9830"/>
                  </a:lnTo>
                  <a:lnTo>
                    <a:pt x="245" y="10527"/>
                  </a:lnTo>
                  <a:lnTo>
                    <a:pt x="358" y="11167"/>
                  </a:lnTo>
                  <a:lnTo>
                    <a:pt x="528" y="11788"/>
                  </a:lnTo>
                  <a:lnTo>
                    <a:pt x="697" y="12372"/>
                  </a:lnTo>
                  <a:lnTo>
                    <a:pt x="923" y="12899"/>
                  </a:lnTo>
                  <a:lnTo>
                    <a:pt x="1149" y="13389"/>
                  </a:lnTo>
                  <a:lnTo>
                    <a:pt x="1262" y="13596"/>
                  </a:lnTo>
                  <a:lnTo>
                    <a:pt x="1394" y="13803"/>
                  </a:lnTo>
                  <a:lnTo>
                    <a:pt x="1545" y="14010"/>
                  </a:lnTo>
                  <a:lnTo>
                    <a:pt x="1676" y="14180"/>
                  </a:lnTo>
                  <a:lnTo>
                    <a:pt x="1827" y="14349"/>
                  </a:lnTo>
                  <a:lnTo>
                    <a:pt x="1978" y="14500"/>
                  </a:lnTo>
                  <a:lnTo>
                    <a:pt x="2147" y="14632"/>
                  </a:lnTo>
                  <a:lnTo>
                    <a:pt x="2298" y="14745"/>
                  </a:lnTo>
                  <a:lnTo>
                    <a:pt x="2467" y="14858"/>
                  </a:lnTo>
                  <a:lnTo>
                    <a:pt x="2656" y="14933"/>
                  </a:lnTo>
                  <a:lnTo>
                    <a:pt x="2825" y="15009"/>
                  </a:lnTo>
                  <a:lnTo>
                    <a:pt x="3013" y="15046"/>
                  </a:lnTo>
                  <a:lnTo>
                    <a:pt x="3202" y="15084"/>
                  </a:lnTo>
                  <a:lnTo>
                    <a:pt x="3390" y="15084"/>
                  </a:lnTo>
                  <a:lnTo>
                    <a:pt x="4124" y="15159"/>
                  </a:lnTo>
                  <a:lnTo>
                    <a:pt x="4934" y="15216"/>
                  </a:lnTo>
                  <a:lnTo>
                    <a:pt x="5951" y="15291"/>
                  </a:lnTo>
                  <a:lnTo>
                    <a:pt x="7081" y="15310"/>
                  </a:lnTo>
                  <a:lnTo>
                    <a:pt x="8267" y="15310"/>
                  </a:lnTo>
                  <a:lnTo>
                    <a:pt x="8851" y="15272"/>
                  </a:lnTo>
                  <a:lnTo>
                    <a:pt x="9435" y="15234"/>
                  </a:lnTo>
                  <a:lnTo>
                    <a:pt x="9981" y="15178"/>
                  </a:lnTo>
                  <a:lnTo>
                    <a:pt x="10508" y="15084"/>
                  </a:lnTo>
                  <a:lnTo>
                    <a:pt x="10508" y="151"/>
                  </a:lnTo>
                  <a:lnTo>
                    <a:pt x="9661" y="94"/>
                  </a:lnTo>
                  <a:lnTo>
                    <a:pt x="8757" y="57"/>
                  </a:lnTo>
                  <a:lnTo>
                    <a:pt x="7646" y="19"/>
                  </a:lnTo>
                  <a:lnTo>
                    <a:pt x="64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49"/>
            <p:cNvSpPr/>
            <p:nvPr/>
          </p:nvSpPr>
          <p:spPr>
            <a:xfrm>
              <a:off x="3284900" y="4394350"/>
              <a:ext cx="68750" cy="373350"/>
            </a:xfrm>
            <a:custGeom>
              <a:rect b="b" l="l" r="r" t="t"/>
              <a:pathLst>
                <a:path extrusionOk="0" h="14934" w="2750">
                  <a:moveTo>
                    <a:pt x="1300" y="1"/>
                  </a:moveTo>
                  <a:lnTo>
                    <a:pt x="1224" y="39"/>
                  </a:lnTo>
                  <a:lnTo>
                    <a:pt x="1168" y="76"/>
                  </a:lnTo>
                  <a:lnTo>
                    <a:pt x="1093" y="152"/>
                  </a:lnTo>
                  <a:lnTo>
                    <a:pt x="961" y="321"/>
                  </a:lnTo>
                  <a:lnTo>
                    <a:pt x="829" y="585"/>
                  </a:lnTo>
                  <a:lnTo>
                    <a:pt x="716" y="886"/>
                  </a:lnTo>
                  <a:lnTo>
                    <a:pt x="603" y="1263"/>
                  </a:lnTo>
                  <a:lnTo>
                    <a:pt x="490" y="1696"/>
                  </a:lnTo>
                  <a:lnTo>
                    <a:pt x="396" y="2185"/>
                  </a:lnTo>
                  <a:lnTo>
                    <a:pt x="302" y="2713"/>
                  </a:lnTo>
                  <a:lnTo>
                    <a:pt x="226" y="3278"/>
                  </a:lnTo>
                  <a:lnTo>
                    <a:pt x="151" y="3899"/>
                  </a:lnTo>
                  <a:lnTo>
                    <a:pt x="95" y="4558"/>
                  </a:lnTo>
                  <a:lnTo>
                    <a:pt x="57" y="5236"/>
                  </a:lnTo>
                  <a:lnTo>
                    <a:pt x="19" y="5952"/>
                  </a:lnTo>
                  <a:lnTo>
                    <a:pt x="0" y="6705"/>
                  </a:lnTo>
                  <a:lnTo>
                    <a:pt x="0" y="7458"/>
                  </a:lnTo>
                  <a:lnTo>
                    <a:pt x="0" y="8230"/>
                  </a:lnTo>
                  <a:lnTo>
                    <a:pt x="19" y="8964"/>
                  </a:lnTo>
                  <a:lnTo>
                    <a:pt x="57" y="9680"/>
                  </a:lnTo>
                  <a:lnTo>
                    <a:pt x="95" y="10377"/>
                  </a:lnTo>
                  <a:lnTo>
                    <a:pt x="151" y="11017"/>
                  </a:lnTo>
                  <a:lnTo>
                    <a:pt x="226" y="11638"/>
                  </a:lnTo>
                  <a:lnTo>
                    <a:pt x="302" y="12222"/>
                  </a:lnTo>
                  <a:lnTo>
                    <a:pt x="396" y="12749"/>
                  </a:lnTo>
                  <a:lnTo>
                    <a:pt x="490" y="13239"/>
                  </a:lnTo>
                  <a:lnTo>
                    <a:pt x="603" y="13653"/>
                  </a:lnTo>
                  <a:lnTo>
                    <a:pt x="716" y="14030"/>
                  </a:lnTo>
                  <a:lnTo>
                    <a:pt x="829" y="14350"/>
                  </a:lnTo>
                  <a:lnTo>
                    <a:pt x="961" y="14595"/>
                  </a:lnTo>
                  <a:lnTo>
                    <a:pt x="1093" y="14783"/>
                  </a:lnTo>
                  <a:lnTo>
                    <a:pt x="1168" y="14859"/>
                  </a:lnTo>
                  <a:lnTo>
                    <a:pt x="1224" y="14896"/>
                  </a:lnTo>
                  <a:lnTo>
                    <a:pt x="1300" y="14934"/>
                  </a:lnTo>
                  <a:lnTo>
                    <a:pt x="1450" y="14934"/>
                  </a:lnTo>
                  <a:lnTo>
                    <a:pt x="1507" y="14896"/>
                  </a:lnTo>
                  <a:lnTo>
                    <a:pt x="1582" y="14859"/>
                  </a:lnTo>
                  <a:lnTo>
                    <a:pt x="1658" y="14783"/>
                  </a:lnTo>
                  <a:lnTo>
                    <a:pt x="1789" y="14595"/>
                  </a:lnTo>
                  <a:lnTo>
                    <a:pt x="1902" y="14350"/>
                  </a:lnTo>
                  <a:lnTo>
                    <a:pt x="2034" y="14030"/>
                  </a:lnTo>
                  <a:lnTo>
                    <a:pt x="2147" y="13653"/>
                  </a:lnTo>
                  <a:lnTo>
                    <a:pt x="2241" y="13239"/>
                  </a:lnTo>
                  <a:lnTo>
                    <a:pt x="2354" y="12749"/>
                  </a:lnTo>
                  <a:lnTo>
                    <a:pt x="2430" y="12222"/>
                  </a:lnTo>
                  <a:lnTo>
                    <a:pt x="2524" y="11638"/>
                  </a:lnTo>
                  <a:lnTo>
                    <a:pt x="2580" y="11017"/>
                  </a:lnTo>
                  <a:lnTo>
                    <a:pt x="2637" y="10377"/>
                  </a:lnTo>
                  <a:lnTo>
                    <a:pt x="2693" y="9680"/>
                  </a:lnTo>
                  <a:lnTo>
                    <a:pt x="2731" y="8964"/>
                  </a:lnTo>
                  <a:lnTo>
                    <a:pt x="2750" y="8230"/>
                  </a:lnTo>
                  <a:lnTo>
                    <a:pt x="2750" y="7458"/>
                  </a:lnTo>
                  <a:lnTo>
                    <a:pt x="2750" y="6705"/>
                  </a:lnTo>
                  <a:lnTo>
                    <a:pt x="2731" y="5952"/>
                  </a:lnTo>
                  <a:lnTo>
                    <a:pt x="2693" y="5236"/>
                  </a:lnTo>
                  <a:lnTo>
                    <a:pt x="2637" y="4558"/>
                  </a:lnTo>
                  <a:lnTo>
                    <a:pt x="2580" y="3899"/>
                  </a:lnTo>
                  <a:lnTo>
                    <a:pt x="2524" y="3278"/>
                  </a:lnTo>
                  <a:lnTo>
                    <a:pt x="2430" y="2713"/>
                  </a:lnTo>
                  <a:lnTo>
                    <a:pt x="2354" y="2185"/>
                  </a:lnTo>
                  <a:lnTo>
                    <a:pt x="2241" y="1696"/>
                  </a:lnTo>
                  <a:lnTo>
                    <a:pt x="2147" y="1263"/>
                  </a:lnTo>
                  <a:lnTo>
                    <a:pt x="2034" y="886"/>
                  </a:lnTo>
                  <a:lnTo>
                    <a:pt x="1902" y="585"/>
                  </a:lnTo>
                  <a:lnTo>
                    <a:pt x="1789" y="321"/>
                  </a:lnTo>
                  <a:lnTo>
                    <a:pt x="1658" y="152"/>
                  </a:lnTo>
                  <a:lnTo>
                    <a:pt x="1582" y="76"/>
                  </a:lnTo>
                  <a:lnTo>
                    <a:pt x="1507" y="39"/>
                  </a:lnTo>
                  <a:lnTo>
                    <a:pt x="1450" y="1"/>
                  </a:lnTo>
                  <a:close/>
                </a:path>
              </a:pathLst>
            </a:custGeom>
            <a:solidFill>
              <a:srgbClr val="261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49"/>
            <p:cNvSpPr/>
            <p:nvPr/>
          </p:nvSpPr>
          <p:spPr>
            <a:xfrm>
              <a:off x="3306075" y="4450375"/>
              <a:ext cx="32050" cy="261300"/>
            </a:xfrm>
            <a:custGeom>
              <a:rect b="b" l="l" r="r" t="t"/>
              <a:pathLst>
                <a:path extrusionOk="0" h="10452" w="1282">
                  <a:moveTo>
                    <a:pt x="603" y="1"/>
                  </a:moveTo>
                  <a:lnTo>
                    <a:pt x="566" y="20"/>
                  </a:lnTo>
                  <a:lnTo>
                    <a:pt x="509" y="95"/>
                  </a:lnTo>
                  <a:lnTo>
                    <a:pt x="453" y="227"/>
                  </a:lnTo>
                  <a:lnTo>
                    <a:pt x="396" y="396"/>
                  </a:lnTo>
                  <a:lnTo>
                    <a:pt x="340" y="622"/>
                  </a:lnTo>
                  <a:lnTo>
                    <a:pt x="283" y="886"/>
                  </a:lnTo>
                  <a:lnTo>
                    <a:pt x="189" y="1526"/>
                  </a:lnTo>
                  <a:lnTo>
                    <a:pt x="95" y="2298"/>
                  </a:lnTo>
                  <a:lnTo>
                    <a:pt x="39" y="3183"/>
                  </a:lnTo>
                  <a:lnTo>
                    <a:pt x="1" y="4162"/>
                  </a:lnTo>
                  <a:lnTo>
                    <a:pt x="1" y="5217"/>
                  </a:lnTo>
                  <a:lnTo>
                    <a:pt x="1" y="6272"/>
                  </a:lnTo>
                  <a:lnTo>
                    <a:pt x="39" y="7251"/>
                  </a:lnTo>
                  <a:lnTo>
                    <a:pt x="95" y="8155"/>
                  </a:lnTo>
                  <a:lnTo>
                    <a:pt x="189" y="8927"/>
                  </a:lnTo>
                  <a:lnTo>
                    <a:pt x="283" y="9567"/>
                  </a:lnTo>
                  <a:lnTo>
                    <a:pt x="340" y="9831"/>
                  </a:lnTo>
                  <a:lnTo>
                    <a:pt x="396" y="10038"/>
                  </a:lnTo>
                  <a:lnTo>
                    <a:pt x="453" y="10226"/>
                  </a:lnTo>
                  <a:lnTo>
                    <a:pt x="509" y="10358"/>
                  </a:lnTo>
                  <a:lnTo>
                    <a:pt x="566" y="10433"/>
                  </a:lnTo>
                  <a:lnTo>
                    <a:pt x="603" y="10452"/>
                  </a:lnTo>
                  <a:lnTo>
                    <a:pt x="679" y="10452"/>
                  </a:lnTo>
                  <a:lnTo>
                    <a:pt x="698" y="10433"/>
                  </a:lnTo>
                  <a:lnTo>
                    <a:pt x="773" y="10358"/>
                  </a:lnTo>
                  <a:lnTo>
                    <a:pt x="829" y="10226"/>
                  </a:lnTo>
                  <a:lnTo>
                    <a:pt x="886" y="10038"/>
                  </a:lnTo>
                  <a:lnTo>
                    <a:pt x="942" y="9831"/>
                  </a:lnTo>
                  <a:lnTo>
                    <a:pt x="999" y="9567"/>
                  </a:lnTo>
                  <a:lnTo>
                    <a:pt x="1093" y="8927"/>
                  </a:lnTo>
                  <a:lnTo>
                    <a:pt x="1168" y="8155"/>
                  </a:lnTo>
                  <a:lnTo>
                    <a:pt x="1244" y="7251"/>
                  </a:lnTo>
                  <a:lnTo>
                    <a:pt x="1281" y="6272"/>
                  </a:lnTo>
                  <a:lnTo>
                    <a:pt x="1281" y="5217"/>
                  </a:lnTo>
                  <a:lnTo>
                    <a:pt x="1281" y="4162"/>
                  </a:lnTo>
                  <a:lnTo>
                    <a:pt x="1244" y="3183"/>
                  </a:lnTo>
                  <a:lnTo>
                    <a:pt x="1168" y="2298"/>
                  </a:lnTo>
                  <a:lnTo>
                    <a:pt x="1093" y="1526"/>
                  </a:lnTo>
                  <a:lnTo>
                    <a:pt x="999" y="886"/>
                  </a:lnTo>
                  <a:lnTo>
                    <a:pt x="942" y="622"/>
                  </a:lnTo>
                  <a:lnTo>
                    <a:pt x="886" y="396"/>
                  </a:lnTo>
                  <a:lnTo>
                    <a:pt x="829" y="227"/>
                  </a:lnTo>
                  <a:lnTo>
                    <a:pt x="773" y="95"/>
                  </a:lnTo>
                  <a:lnTo>
                    <a:pt x="698" y="20"/>
                  </a:lnTo>
                  <a:lnTo>
                    <a:pt x="679" y="1"/>
                  </a:lnTo>
                  <a:close/>
                </a:path>
              </a:pathLst>
            </a:custGeom>
            <a:solidFill>
              <a:srgbClr val="9685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49"/>
            <p:cNvSpPr/>
            <p:nvPr/>
          </p:nvSpPr>
          <p:spPr>
            <a:xfrm>
              <a:off x="3035400" y="3830850"/>
              <a:ext cx="565400" cy="817750"/>
            </a:xfrm>
            <a:custGeom>
              <a:rect b="b" l="l" r="r" t="t"/>
              <a:pathLst>
                <a:path extrusionOk="0" h="32710" w="22616">
                  <a:moveTo>
                    <a:pt x="8286" y="0"/>
                  </a:moveTo>
                  <a:lnTo>
                    <a:pt x="8097" y="19"/>
                  </a:lnTo>
                  <a:lnTo>
                    <a:pt x="7890" y="95"/>
                  </a:lnTo>
                  <a:lnTo>
                    <a:pt x="7683" y="189"/>
                  </a:lnTo>
                  <a:lnTo>
                    <a:pt x="7457" y="339"/>
                  </a:lnTo>
                  <a:lnTo>
                    <a:pt x="7231" y="509"/>
                  </a:lnTo>
                  <a:lnTo>
                    <a:pt x="6986" y="735"/>
                  </a:lnTo>
                  <a:lnTo>
                    <a:pt x="6760" y="980"/>
                  </a:lnTo>
                  <a:lnTo>
                    <a:pt x="6516" y="1262"/>
                  </a:lnTo>
                  <a:lnTo>
                    <a:pt x="6271" y="1563"/>
                  </a:lnTo>
                  <a:lnTo>
                    <a:pt x="6007" y="1921"/>
                  </a:lnTo>
                  <a:lnTo>
                    <a:pt x="5762" y="2279"/>
                  </a:lnTo>
                  <a:lnTo>
                    <a:pt x="5499" y="2693"/>
                  </a:lnTo>
                  <a:lnTo>
                    <a:pt x="5254" y="3126"/>
                  </a:lnTo>
                  <a:lnTo>
                    <a:pt x="4990" y="3578"/>
                  </a:lnTo>
                  <a:lnTo>
                    <a:pt x="4727" y="4049"/>
                  </a:lnTo>
                  <a:lnTo>
                    <a:pt x="4482" y="4557"/>
                  </a:lnTo>
                  <a:lnTo>
                    <a:pt x="4237" y="5085"/>
                  </a:lnTo>
                  <a:lnTo>
                    <a:pt x="3992" y="5631"/>
                  </a:lnTo>
                  <a:lnTo>
                    <a:pt x="3747" y="6196"/>
                  </a:lnTo>
                  <a:lnTo>
                    <a:pt x="3503" y="6780"/>
                  </a:lnTo>
                  <a:lnTo>
                    <a:pt x="3277" y="7401"/>
                  </a:lnTo>
                  <a:lnTo>
                    <a:pt x="3051" y="8022"/>
                  </a:lnTo>
                  <a:lnTo>
                    <a:pt x="2844" y="8663"/>
                  </a:lnTo>
                  <a:lnTo>
                    <a:pt x="2636" y="9303"/>
                  </a:lnTo>
                  <a:lnTo>
                    <a:pt x="2429" y="9981"/>
                  </a:lnTo>
                  <a:lnTo>
                    <a:pt x="2260" y="10659"/>
                  </a:lnTo>
                  <a:lnTo>
                    <a:pt x="2072" y="11355"/>
                  </a:lnTo>
                  <a:lnTo>
                    <a:pt x="1921" y="12052"/>
                  </a:lnTo>
                  <a:lnTo>
                    <a:pt x="1770" y="12768"/>
                  </a:lnTo>
                  <a:lnTo>
                    <a:pt x="1638" y="13483"/>
                  </a:lnTo>
                  <a:lnTo>
                    <a:pt x="1507" y="14199"/>
                  </a:lnTo>
                  <a:lnTo>
                    <a:pt x="1262" y="15724"/>
                  </a:lnTo>
                  <a:lnTo>
                    <a:pt x="998" y="17249"/>
                  </a:lnTo>
                  <a:lnTo>
                    <a:pt x="716" y="18775"/>
                  </a:lnTo>
                  <a:lnTo>
                    <a:pt x="471" y="20281"/>
                  </a:lnTo>
                  <a:lnTo>
                    <a:pt x="358" y="21034"/>
                  </a:lnTo>
                  <a:lnTo>
                    <a:pt x="264" y="21807"/>
                  </a:lnTo>
                  <a:lnTo>
                    <a:pt x="170" y="22560"/>
                  </a:lnTo>
                  <a:lnTo>
                    <a:pt x="94" y="23332"/>
                  </a:lnTo>
                  <a:lnTo>
                    <a:pt x="38" y="24085"/>
                  </a:lnTo>
                  <a:lnTo>
                    <a:pt x="19" y="24857"/>
                  </a:lnTo>
                  <a:lnTo>
                    <a:pt x="0" y="25610"/>
                  </a:lnTo>
                  <a:lnTo>
                    <a:pt x="19" y="26382"/>
                  </a:lnTo>
                  <a:lnTo>
                    <a:pt x="57" y="26985"/>
                  </a:lnTo>
                  <a:lnTo>
                    <a:pt x="94" y="27625"/>
                  </a:lnTo>
                  <a:lnTo>
                    <a:pt x="151" y="28284"/>
                  </a:lnTo>
                  <a:lnTo>
                    <a:pt x="207" y="28623"/>
                  </a:lnTo>
                  <a:lnTo>
                    <a:pt x="264" y="28962"/>
                  </a:lnTo>
                  <a:lnTo>
                    <a:pt x="339" y="29282"/>
                  </a:lnTo>
                  <a:lnTo>
                    <a:pt x="414" y="29603"/>
                  </a:lnTo>
                  <a:lnTo>
                    <a:pt x="509" y="29923"/>
                  </a:lnTo>
                  <a:lnTo>
                    <a:pt x="622" y="30224"/>
                  </a:lnTo>
                  <a:lnTo>
                    <a:pt x="753" y="30506"/>
                  </a:lnTo>
                  <a:lnTo>
                    <a:pt x="923" y="30770"/>
                  </a:lnTo>
                  <a:lnTo>
                    <a:pt x="1092" y="31015"/>
                  </a:lnTo>
                  <a:lnTo>
                    <a:pt x="1281" y="31241"/>
                  </a:lnTo>
                  <a:lnTo>
                    <a:pt x="1751" y="31655"/>
                  </a:lnTo>
                  <a:lnTo>
                    <a:pt x="1996" y="31843"/>
                  </a:lnTo>
                  <a:lnTo>
                    <a:pt x="2222" y="32013"/>
                  </a:lnTo>
                  <a:lnTo>
                    <a:pt x="2467" y="32182"/>
                  </a:lnTo>
                  <a:lnTo>
                    <a:pt x="2693" y="32314"/>
                  </a:lnTo>
                  <a:lnTo>
                    <a:pt x="2938" y="32427"/>
                  </a:lnTo>
                  <a:lnTo>
                    <a:pt x="3183" y="32521"/>
                  </a:lnTo>
                  <a:lnTo>
                    <a:pt x="3427" y="32597"/>
                  </a:lnTo>
                  <a:lnTo>
                    <a:pt x="3672" y="32653"/>
                  </a:lnTo>
                  <a:lnTo>
                    <a:pt x="3936" y="32691"/>
                  </a:lnTo>
                  <a:lnTo>
                    <a:pt x="4218" y="32710"/>
                  </a:lnTo>
                  <a:lnTo>
                    <a:pt x="4482" y="32691"/>
                  </a:lnTo>
                  <a:lnTo>
                    <a:pt x="4783" y="32653"/>
                  </a:lnTo>
                  <a:lnTo>
                    <a:pt x="5084" y="32597"/>
                  </a:lnTo>
                  <a:lnTo>
                    <a:pt x="5405" y="32521"/>
                  </a:lnTo>
                  <a:lnTo>
                    <a:pt x="6365" y="32239"/>
                  </a:lnTo>
                  <a:lnTo>
                    <a:pt x="7363" y="31994"/>
                  </a:lnTo>
                  <a:lnTo>
                    <a:pt x="7438" y="31260"/>
                  </a:lnTo>
                  <a:lnTo>
                    <a:pt x="7514" y="30544"/>
                  </a:lnTo>
                  <a:lnTo>
                    <a:pt x="7627" y="29828"/>
                  </a:lnTo>
                  <a:lnTo>
                    <a:pt x="7740" y="29113"/>
                  </a:lnTo>
                  <a:lnTo>
                    <a:pt x="7871" y="28397"/>
                  </a:lnTo>
                  <a:lnTo>
                    <a:pt x="8022" y="27682"/>
                  </a:lnTo>
                  <a:lnTo>
                    <a:pt x="8173" y="26985"/>
                  </a:lnTo>
                  <a:lnTo>
                    <a:pt x="8361" y="26288"/>
                  </a:lnTo>
                  <a:lnTo>
                    <a:pt x="8493" y="25818"/>
                  </a:lnTo>
                  <a:lnTo>
                    <a:pt x="8719" y="25158"/>
                  </a:lnTo>
                  <a:lnTo>
                    <a:pt x="8869" y="24801"/>
                  </a:lnTo>
                  <a:lnTo>
                    <a:pt x="9039" y="24405"/>
                  </a:lnTo>
                  <a:lnTo>
                    <a:pt x="9208" y="24029"/>
                  </a:lnTo>
                  <a:lnTo>
                    <a:pt x="9416" y="23671"/>
                  </a:lnTo>
                  <a:lnTo>
                    <a:pt x="9642" y="23351"/>
                  </a:lnTo>
                  <a:lnTo>
                    <a:pt x="9886" y="23049"/>
                  </a:lnTo>
                  <a:lnTo>
                    <a:pt x="9999" y="22918"/>
                  </a:lnTo>
                  <a:lnTo>
                    <a:pt x="10131" y="22823"/>
                  </a:lnTo>
                  <a:lnTo>
                    <a:pt x="10263" y="22729"/>
                  </a:lnTo>
                  <a:lnTo>
                    <a:pt x="10395" y="22635"/>
                  </a:lnTo>
                  <a:lnTo>
                    <a:pt x="10545" y="22579"/>
                  </a:lnTo>
                  <a:lnTo>
                    <a:pt x="10677" y="22541"/>
                  </a:lnTo>
                  <a:lnTo>
                    <a:pt x="10979" y="22541"/>
                  </a:lnTo>
                  <a:lnTo>
                    <a:pt x="11129" y="22579"/>
                  </a:lnTo>
                  <a:lnTo>
                    <a:pt x="11299" y="22654"/>
                  </a:lnTo>
                  <a:lnTo>
                    <a:pt x="11449" y="22729"/>
                  </a:lnTo>
                  <a:lnTo>
                    <a:pt x="11619" y="22861"/>
                  </a:lnTo>
                  <a:lnTo>
                    <a:pt x="11694" y="22955"/>
                  </a:lnTo>
                  <a:lnTo>
                    <a:pt x="11788" y="23068"/>
                  </a:lnTo>
                  <a:lnTo>
                    <a:pt x="11864" y="23219"/>
                  </a:lnTo>
                  <a:lnTo>
                    <a:pt x="11958" y="23370"/>
                  </a:lnTo>
                  <a:lnTo>
                    <a:pt x="12090" y="23784"/>
                  </a:lnTo>
                  <a:lnTo>
                    <a:pt x="12221" y="24273"/>
                  </a:lnTo>
                  <a:lnTo>
                    <a:pt x="12353" y="24819"/>
                  </a:lnTo>
                  <a:lnTo>
                    <a:pt x="12447" y="25422"/>
                  </a:lnTo>
                  <a:lnTo>
                    <a:pt x="12541" y="26062"/>
                  </a:lnTo>
                  <a:lnTo>
                    <a:pt x="12617" y="26721"/>
                  </a:lnTo>
                  <a:lnTo>
                    <a:pt x="12673" y="27380"/>
                  </a:lnTo>
                  <a:lnTo>
                    <a:pt x="12730" y="28040"/>
                  </a:lnTo>
                  <a:lnTo>
                    <a:pt x="12767" y="28661"/>
                  </a:lnTo>
                  <a:lnTo>
                    <a:pt x="12786" y="29264"/>
                  </a:lnTo>
                  <a:lnTo>
                    <a:pt x="12786" y="29810"/>
                  </a:lnTo>
                  <a:lnTo>
                    <a:pt x="12786" y="30280"/>
                  </a:lnTo>
                  <a:lnTo>
                    <a:pt x="12767" y="30676"/>
                  </a:lnTo>
                  <a:lnTo>
                    <a:pt x="12749" y="30996"/>
                  </a:lnTo>
                  <a:lnTo>
                    <a:pt x="13088" y="30902"/>
                  </a:lnTo>
                  <a:lnTo>
                    <a:pt x="13389" y="30827"/>
                  </a:lnTo>
                  <a:lnTo>
                    <a:pt x="13860" y="30676"/>
                  </a:lnTo>
                  <a:lnTo>
                    <a:pt x="14330" y="30506"/>
                  </a:lnTo>
                  <a:lnTo>
                    <a:pt x="14613" y="30431"/>
                  </a:lnTo>
                  <a:lnTo>
                    <a:pt x="14971" y="30356"/>
                  </a:lnTo>
                  <a:lnTo>
                    <a:pt x="15536" y="30224"/>
                  </a:lnTo>
                  <a:lnTo>
                    <a:pt x="16157" y="30092"/>
                  </a:lnTo>
                  <a:lnTo>
                    <a:pt x="16835" y="29904"/>
                  </a:lnTo>
                  <a:lnTo>
                    <a:pt x="17513" y="29716"/>
                  </a:lnTo>
                  <a:lnTo>
                    <a:pt x="17550" y="28397"/>
                  </a:lnTo>
                  <a:lnTo>
                    <a:pt x="17607" y="27060"/>
                  </a:lnTo>
                  <a:lnTo>
                    <a:pt x="17645" y="26401"/>
                  </a:lnTo>
                  <a:lnTo>
                    <a:pt x="17701" y="25761"/>
                  </a:lnTo>
                  <a:lnTo>
                    <a:pt x="17795" y="25102"/>
                  </a:lnTo>
                  <a:lnTo>
                    <a:pt x="17927" y="24462"/>
                  </a:lnTo>
                  <a:lnTo>
                    <a:pt x="18002" y="24104"/>
                  </a:lnTo>
                  <a:lnTo>
                    <a:pt x="18115" y="23595"/>
                  </a:lnTo>
                  <a:lnTo>
                    <a:pt x="18266" y="23031"/>
                  </a:lnTo>
                  <a:lnTo>
                    <a:pt x="18360" y="22729"/>
                  </a:lnTo>
                  <a:lnTo>
                    <a:pt x="18473" y="22466"/>
                  </a:lnTo>
                  <a:lnTo>
                    <a:pt x="18586" y="22202"/>
                  </a:lnTo>
                  <a:lnTo>
                    <a:pt x="18718" y="21976"/>
                  </a:lnTo>
                  <a:lnTo>
                    <a:pt x="18869" y="21788"/>
                  </a:lnTo>
                  <a:lnTo>
                    <a:pt x="18944" y="21712"/>
                  </a:lnTo>
                  <a:lnTo>
                    <a:pt x="19019" y="21656"/>
                  </a:lnTo>
                  <a:lnTo>
                    <a:pt x="19095" y="21618"/>
                  </a:lnTo>
                  <a:lnTo>
                    <a:pt x="19189" y="21581"/>
                  </a:lnTo>
                  <a:lnTo>
                    <a:pt x="19377" y="21581"/>
                  </a:lnTo>
                  <a:lnTo>
                    <a:pt x="19471" y="21618"/>
                  </a:lnTo>
                  <a:lnTo>
                    <a:pt x="19565" y="21656"/>
                  </a:lnTo>
                  <a:lnTo>
                    <a:pt x="19660" y="21731"/>
                  </a:lnTo>
                  <a:lnTo>
                    <a:pt x="19773" y="21825"/>
                  </a:lnTo>
                  <a:lnTo>
                    <a:pt x="19886" y="21957"/>
                  </a:lnTo>
                  <a:lnTo>
                    <a:pt x="19998" y="22108"/>
                  </a:lnTo>
                  <a:lnTo>
                    <a:pt x="20093" y="22277"/>
                  </a:lnTo>
                  <a:lnTo>
                    <a:pt x="20168" y="22466"/>
                  </a:lnTo>
                  <a:lnTo>
                    <a:pt x="20243" y="22654"/>
                  </a:lnTo>
                  <a:lnTo>
                    <a:pt x="20300" y="22880"/>
                  </a:lnTo>
                  <a:lnTo>
                    <a:pt x="20413" y="23332"/>
                  </a:lnTo>
                  <a:lnTo>
                    <a:pt x="20469" y="23803"/>
                  </a:lnTo>
                  <a:lnTo>
                    <a:pt x="20507" y="24255"/>
                  </a:lnTo>
                  <a:lnTo>
                    <a:pt x="20526" y="24669"/>
                  </a:lnTo>
                  <a:lnTo>
                    <a:pt x="20526" y="25008"/>
                  </a:lnTo>
                  <a:lnTo>
                    <a:pt x="20507" y="25441"/>
                  </a:lnTo>
                  <a:lnTo>
                    <a:pt x="20507" y="25874"/>
                  </a:lnTo>
                  <a:lnTo>
                    <a:pt x="20526" y="26740"/>
                  </a:lnTo>
                  <a:lnTo>
                    <a:pt x="20545" y="27173"/>
                  </a:lnTo>
                  <a:lnTo>
                    <a:pt x="20545" y="27588"/>
                  </a:lnTo>
                  <a:lnTo>
                    <a:pt x="20526" y="28021"/>
                  </a:lnTo>
                  <a:lnTo>
                    <a:pt x="20469" y="28454"/>
                  </a:lnTo>
                  <a:lnTo>
                    <a:pt x="20827" y="28228"/>
                  </a:lnTo>
                  <a:lnTo>
                    <a:pt x="21147" y="27983"/>
                  </a:lnTo>
                  <a:lnTo>
                    <a:pt x="21298" y="27832"/>
                  </a:lnTo>
                  <a:lnTo>
                    <a:pt x="21448" y="27682"/>
                  </a:lnTo>
                  <a:lnTo>
                    <a:pt x="21580" y="27531"/>
                  </a:lnTo>
                  <a:lnTo>
                    <a:pt x="21693" y="27362"/>
                  </a:lnTo>
                  <a:lnTo>
                    <a:pt x="21787" y="27155"/>
                  </a:lnTo>
                  <a:lnTo>
                    <a:pt x="21882" y="26947"/>
                  </a:lnTo>
                  <a:lnTo>
                    <a:pt x="21957" y="26703"/>
                  </a:lnTo>
                  <a:lnTo>
                    <a:pt x="22013" y="26477"/>
                  </a:lnTo>
                  <a:lnTo>
                    <a:pt x="22126" y="26006"/>
                  </a:lnTo>
                  <a:lnTo>
                    <a:pt x="22258" y="25554"/>
                  </a:lnTo>
                  <a:lnTo>
                    <a:pt x="22371" y="25102"/>
                  </a:lnTo>
                  <a:lnTo>
                    <a:pt x="22465" y="24669"/>
                  </a:lnTo>
                  <a:lnTo>
                    <a:pt x="22541" y="24198"/>
                  </a:lnTo>
                  <a:lnTo>
                    <a:pt x="22578" y="23746"/>
                  </a:lnTo>
                  <a:lnTo>
                    <a:pt x="22597" y="23275"/>
                  </a:lnTo>
                  <a:lnTo>
                    <a:pt x="22616" y="22823"/>
                  </a:lnTo>
                  <a:lnTo>
                    <a:pt x="22597" y="22353"/>
                  </a:lnTo>
                  <a:lnTo>
                    <a:pt x="22578" y="21882"/>
                  </a:lnTo>
                  <a:lnTo>
                    <a:pt x="22559" y="21411"/>
                  </a:lnTo>
                  <a:lnTo>
                    <a:pt x="22503" y="20959"/>
                  </a:lnTo>
                  <a:lnTo>
                    <a:pt x="22446" y="20488"/>
                  </a:lnTo>
                  <a:lnTo>
                    <a:pt x="22352" y="20036"/>
                  </a:lnTo>
                  <a:lnTo>
                    <a:pt x="22296" y="19716"/>
                  </a:lnTo>
                  <a:lnTo>
                    <a:pt x="22239" y="19415"/>
                  </a:lnTo>
                  <a:lnTo>
                    <a:pt x="22145" y="19133"/>
                  </a:lnTo>
                  <a:lnTo>
                    <a:pt x="22070" y="18850"/>
                  </a:lnTo>
                  <a:lnTo>
                    <a:pt x="21976" y="18568"/>
                  </a:lnTo>
                  <a:lnTo>
                    <a:pt x="21863" y="18304"/>
                  </a:lnTo>
                  <a:lnTo>
                    <a:pt x="21618" y="17796"/>
                  </a:lnTo>
                  <a:lnTo>
                    <a:pt x="21335" y="17306"/>
                  </a:lnTo>
                  <a:lnTo>
                    <a:pt x="21034" y="16835"/>
                  </a:lnTo>
                  <a:lnTo>
                    <a:pt x="20676" y="16346"/>
                  </a:lnTo>
                  <a:lnTo>
                    <a:pt x="20262" y="15856"/>
                  </a:lnTo>
                  <a:lnTo>
                    <a:pt x="20036" y="15611"/>
                  </a:lnTo>
                  <a:lnTo>
                    <a:pt x="19810" y="15366"/>
                  </a:lnTo>
                  <a:lnTo>
                    <a:pt x="19565" y="15140"/>
                  </a:lnTo>
                  <a:lnTo>
                    <a:pt x="19302" y="14933"/>
                  </a:lnTo>
                  <a:lnTo>
                    <a:pt x="19038" y="14726"/>
                  </a:lnTo>
                  <a:lnTo>
                    <a:pt x="18774" y="14519"/>
                  </a:lnTo>
                  <a:lnTo>
                    <a:pt x="18172" y="14124"/>
                  </a:lnTo>
                  <a:lnTo>
                    <a:pt x="17550" y="13709"/>
                  </a:lnTo>
                  <a:lnTo>
                    <a:pt x="16741" y="13126"/>
                  </a:lnTo>
                  <a:lnTo>
                    <a:pt x="16326" y="12805"/>
                  </a:lnTo>
                  <a:lnTo>
                    <a:pt x="15969" y="12485"/>
                  </a:lnTo>
                  <a:lnTo>
                    <a:pt x="15667" y="12203"/>
                  </a:lnTo>
                  <a:lnTo>
                    <a:pt x="15536" y="12071"/>
                  </a:lnTo>
                  <a:lnTo>
                    <a:pt x="15441" y="11958"/>
                  </a:lnTo>
                  <a:lnTo>
                    <a:pt x="15385" y="11694"/>
                  </a:lnTo>
                  <a:lnTo>
                    <a:pt x="15234" y="10979"/>
                  </a:lnTo>
                  <a:lnTo>
                    <a:pt x="14952" y="9887"/>
                  </a:lnTo>
                  <a:lnTo>
                    <a:pt x="14782" y="9246"/>
                  </a:lnTo>
                  <a:lnTo>
                    <a:pt x="14575" y="8550"/>
                  </a:lnTo>
                  <a:lnTo>
                    <a:pt x="14349" y="7834"/>
                  </a:lnTo>
                  <a:lnTo>
                    <a:pt x="14104" y="7081"/>
                  </a:lnTo>
                  <a:lnTo>
                    <a:pt x="13822" y="6328"/>
                  </a:lnTo>
                  <a:lnTo>
                    <a:pt x="13521" y="5574"/>
                  </a:lnTo>
                  <a:lnTo>
                    <a:pt x="13201" y="4821"/>
                  </a:lnTo>
                  <a:lnTo>
                    <a:pt x="12862" y="4124"/>
                  </a:lnTo>
                  <a:lnTo>
                    <a:pt x="12673" y="3785"/>
                  </a:lnTo>
                  <a:lnTo>
                    <a:pt x="12485" y="3446"/>
                  </a:lnTo>
                  <a:lnTo>
                    <a:pt x="12278" y="3145"/>
                  </a:lnTo>
                  <a:lnTo>
                    <a:pt x="12090" y="2844"/>
                  </a:lnTo>
                  <a:lnTo>
                    <a:pt x="11732" y="2373"/>
                  </a:lnTo>
                  <a:lnTo>
                    <a:pt x="11374" y="1921"/>
                  </a:lnTo>
                  <a:lnTo>
                    <a:pt x="10997" y="1488"/>
                  </a:lnTo>
                  <a:lnTo>
                    <a:pt x="10790" y="1281"/>
                  </a:lnTo>
                  <a:lnTo>
                    <a:pt x="10583" y="1093"/>
                  </a:lnTo>
                  <a:lnTo>
                    <a:pt x="10357" y="904"/>
                  </a:lnTo>
                  <a:lnTo>
                    <a:pt x="10131" y="735"/>
                  </a:lnTo>
                  <a:lnTo>
                    <a:pt x="9886" y="565"/>
                  </a:lnTo>
                  <a:lnTo>
                    <a:pt x="9623" y="433"/>
                  </a:lnTo>
                  <a:lnTo>
                    <a:pt x="9359" y="302"/>
                  </a:lnTo>
                  <a:lnTo>
                    <a:pt x="9077" y="189"/>
                  </a:lnTo>
                  <a:lnTo>
                    <a:pt x="8775" y="95"/>
                  </a:lnTo>
                  <a:lnTo>
                    <a:pt x="84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49"/>
            <p:cNvSpPr/>
            <p:nvPr/>
          </p:nvSpPr>
          <p:spPr>
            <a:xfrm>
              <a:off x="3035400" y="3830850"/>
              <a:ext cx="565400" cy="817750"/>
            </a:xfrm>
            <a:custGeom>
              <a:rect b="b" l="l" r="r" t="t"/>
              <a:pathLst>
                <a:path extrusionOk="0" fill="none" h="32710" w="22616">
                  <a:moveTo>
                    <a:pt x="22352" y="20036"/>
                  </a:moveTo>
                  <a:lnTo>
                    <a:pt x="22352" y="20036"/>
                  </a:lnTo>
                  <a:lnTo>
                    <a:pt x="22296" y="19716"/>
                  </a:lnTo>
                  <a:lnTo>
                    <a:pt x="22239" y="19415"/>
                  </a:lnTo>
                  <a:lnTo>
                    <a:pt x="22145" y="19133"/>
                  </a:lnTo>
                  <a:lnTo>
                    <a:pt x="22070" y="18850"/>
                  </a:lnTo>
                  <a:lnTo>
                    <a:pt x="21976" y="18568"/>
                  </a:lnTo>
                  <a:lnTo>
                    <a:pt x="21863" y="18304"/>
                  </a:lnTo>
                  <a:lnTo>
                    <a:pt x="21618" y="17796"/>
                  </a:lnTo>
                  <a:lnTo>
                    <a:pt x="21335" y="17306"/>
                  </a:lnTo>
                  <a:lnTo>
                    <a:pt x="21034" y="16835"/>
                  </a:lnTo>
                  <a:lnTo>
                    <a:pt x="20676" y="16346"/>
                  </a:lnTo>
                  <a:lnTo>
                    <a:pt x="20262" y="15856"/>
                  </a:lnTo>
                  <a:lnTo>
                    <a:pt x="20262" y="15856"/>
                  </a:lnTo>
                  <a:lnTo>
                    <a:pt x="20036" y="15611"/>
                  </a:lnTo>
                  <a:lnTo>
                    <a:pt x="19810" y="15366"/>
                  </a:lnTo>
                  <a:lnTo>
                    <a:pt x="19565" y="15140"/>
                  </a:lnTo>
                  <a:lnTo>
                    <a:pt x="19302" y="14933"/>
                  </a:lnTo>
                  <a:lnTo>
                    <a:pt x="19038" y="14726"/>
                  </a:lnTo>
                  <a:lnTo>
                    <a:pt x="18774" y="14519"/>
                  </a:lnTo>
                  <a:lnTo>
                    <a:pt x="18172" y="14124"/>
                  </a:lnTo>
                  <a:lnTo>
                    <a:pt x="18172" y="14124"/>
                  </a:lnTo>
                  <a:lnTo>
                    <a:pt x="17550" y="13709"/>
                  </a:lnTo>
                  <a:lnTo>
                    <a:pt x="16741" y="13126"/>
                  </a:lnTo>
                  <a:lnTo>
                    <a:pt x="16326" y="12805"/>
                  </a:lnTo>
                  <a:lnTo>
                    <a:pt x="15969" y="12485"/>
                  </a:lnTo>
                  <a:lnTo>
                    <a:pt x="15667" y="12203"/>
                  </a:lnTo>
                  <a:lnTo>
                    <a:pt x="15536" y="12071"/>
                  </a:lnTo>
                  <a:lnTo>
                    <a:pt x="15441" y="11958"/>
                  </a:lnTo>
                  <a:lnTo>
                    <a:pt x="15441" y="11958"/>
                  </a:lnTo>
                  <a:lnTo>
                    <a:pt x="15385" y="11694"/>
                  </a:lnTo>
                  <a:lnTo>
                    <a:pt x="15234" y="10979"/>
                  </a:lnTo>
                  <a:lnTo>
                    <a:pt x="14952" y="9887"/>
                  </a:lnTo>
                  <a:lnTo>
                    <a:pt x="14782" y="9246"/>
                  </a:lnTo>
                  <a:lnTo>
                    <a:pt x="14575" y="8550"/>
                  </a:lnTo>
                  <a:lnTo>
                    <a:pt x="14349" y="7834"/>
                  </a:lnTo>
                  <a:lnTo>
                    <a:pt x="14104" y="7081"/>
                  </a:lnTo>
                  <a:lnTo>
                    <a:pt x="13822" y="6328"/>
                  </a:lnTo>
                  <a:lnTo>
                    <a:pt x="13521" y="5574"/>
                  </a:lnTo>
                  <a:lnTo>
                    <a:pt x="13201" y="4821"/>
                  </a:lnTo>
                  <a:lnTo>
                    <a:pt x="12862" y="4124"/>
                  </a:lnTo>
                  <a:lnTo>
                    <a:pt x="12673" y="3785"/>
                  </a:lnTo>
                  <a:lnTo>
                    <a:pt x="12485" y="3446"/>
                  </a:lnTo>
                  <a:lnTo>
                    <a:pt x="12278" y="3145"/>
                  </a:lnTo>
                  <a:lnTo>
                    <a:pt x="12090" y="2844"/>
                  </a:lnTo>
                  <a:lnTo>
                    <a:pt x="12090" y="2844"/>
                  </a:lnTo>
                  <a:lnTo>
                    <a:pt x="11732" y="2373"/>
                  </a:lnTo>
                  <a:lnTo>
                    <a:pt x="11374" y="1921"/>
                  </a:lnTo>
                  <a:lnTo>
                    <a:pt x="10997" y="1488"/>
                  </a:lnTo>
                  <a:lnTo>
                    <a:pt x="10790" y="1281"/>
                  </a:lnTo>
                  <a:lnTo>
                    <a:pt x="10583" y="1093"/>
                  </a:lnTo>
                  <a:lnTo>
                    <a:pt x="10357" y="904"/>
                  </a:lnTo>
                  <a:lnTo>
                    <a:pt x="10131" y="735"/>
                  </a:lnTo>
                  <a:lnTo>
                    <a:pt x="9886" y="565"/>
                  </a:lnTo>
                  <a:lnTo>
                    <a:pt x="9623" y="433"/>
                  </a:lnTo>
                  <a:lnTo>
                    <a:pt x="9359" y="302"/>
                  </a:lnTo>
                  <a:lnTo>
                    <a:pt x="9077" y="189"/>
                  </a:lnTo>
                  <a:lnTo>
                    <a:pt x="8775" y="95"/>
                  </a:lnTo>
                  <a:lnTo>
                    <a:pt x="8455" y="0"/>
                  </a:lnTo>
                  <a:lnTo>
                    <a:pt x="8455" y="0"/>
                  </a:lnTo>
                  <a:lnTo>
                    <a:pt x="8286" y="0"/>
                  </a:lnTo>
                  <a:lnTo>
                    <a:pt x="8097" y="19"/>
                  </a:lnTo>
                  <a:lnTo>
                    <a:pt x="7890" y="95"/>
                  </a:lnTo>
                  <a:lnTo>
                    <a:pt x="7683" y="189"/>
                  </a:lnTo>
                  <a:lnTo>
                    <a:pt x="7457" y="339"/>
                  </a:lnTo>
                  <a:lnTo>
                    <a:pt x="7231" y="509"/>
                  </a:lnTo>
                  <a:lnTo>
                    <a:pt x="6986" y="735"/>
                  </a:lnTo>
                  <a:lnTo>
                    <a:pt x="6760" y="980"/>
                  </a:lnTo>
                  <a:lnTo>
                    <a:pt x="6516" y="1262"/>
                  </a:lnTo>
                  <a:lnTo>
                    <a:pt x="6271" y="1563"/>
                  </a:lnTo>
                  <a:lnTo>
                    <a:pt x="6007" y="1921"/>
                  </a:lnTo>
                  <a:lnTo>
                    <a:pt x="5762" y="2279"/>
                  </a:lnTo>
                  <a:lnTo>
                    <a:pt x="5499" y="2693"/>
                  </a:lnTo>
                  <a:lnTo>
                    <a:pt x="5254" y="3126"/>
                  </a:lnTo>
                  <a:lnTo>
                    <a:pt x="4990" y="3578"/>
                  </a:lnTo>
                  <a:lnTo>
                    <a:pt x="4727" y="4049"/>
                  </a:lnTo>
                  <a:lnTo>
                    <a:pt x="4482" y="4557"/>
                  </a:lnTo>
                  <a:lnTo>
                    <a:pt x="4237" y="5085"/>
                  </a:lnTo>
                  <a:lnTo>
                    <a:pt x="3992" y="5631"/>
                  </a:lnTo>
                  <a:lnTo>
                    <a:pt x="3747" y="6196"/>
                  </a:lnTo>
                  <a:lnTo>
                    <a:pt x="3503" y="6780"/>
                  </a:lnTo>
                  <a:lnTo>
                    <a:pt x="3277" y="7401"/>
                  </a:lnTo>
                  <a:lnTo>
                    <a:pt x="3051" y="8022"/>
                  </a:lnTo>
                  <a:lnTo>
                    <a:pt x="2844" y="8663"/>
                  </a:lnTo>
                  <a:lnTo>
                    <a:pt x="2636" y="9303"/>
                  </a:lnTo>
                  <a:lnTo>
                    <a:pt x="2429" y="9981"/>
                  </a:lnTo>
                  <a:lnTo>
                    <a:pt x="2260" y="10659"/>
                  </a:lnTo>
                  <a:lnTo>
                    <a:pt x="2072" y="11355"/>
                  </a:lnTo>
                  <a:lnTo>
                    <a:pt x="1921" y="12052"/>
                  </a:lnTo>
                  <a:lnTo>
                    <a:pt x="1770" y="12768"/>
                  </a:lnTo>
                  <a:lnTo>
                    <a:pt x="1638" y="13483"/>
                  </a:lnTo>
                  <a:lnTo>
                    <a:pt x="1507" y="14199"/>
                  </a:lnTo>
                  <a:lnTo>
                    <a:pt x="1507" y="14199"/>
                  </a:lnTo>
                  <a:lnTo>
                    <a:pt x="1262" y="15724"/>
                  </a:lnTo>
                  <a:lnTo>
                    <a:pt x="998" y="17249"/>
                  </a:lnTo>
                  <a:lnTo>
                    <a:pt x="716" y="18775"/>
                  </a:lnTo>
                  <a:lnTo>
                    <a:pt x="471" y="20281"/>
                  </a:lnTo>
                  <a:lnTo>
                    <a:pt x="358" y="21034"/>
                  </a:lnTo>
                  <a:lnTo>
                    <a:pt x="264" y="21807"/>
                  </a:lnTo>
                  <a:lnTo>
                    <a:pt x="170" y="22560"/>
                  </a:lnTo>
                  <a:lnTo>
                    <a:pt x="94" y="23332"/>
                  </a:lnTo>
                  <a:lnTo>
                    <a:pt x="38" y="24085"/>
                  </a:lnTo>
                  <a:lnTo>
                    <a:pt x="19" y="24857"/>
                  </a:lnTo>
                  <a:lnTo>
                    <a:pt x="0" y="25610"/>
                  </a:lnTo>
                  <a:lnTo>
                    <a:pt x="19" y="26382"/>
                  </a:lnTo>
                  <a:lnTo>
                    <a:pt x="19" y="26382"/>
                  </a:lnTo>
                  <a:lnTo>
                    <a:pt x="57" y="26985"/>
                  </a:lnTo>
                  <a:lnTo>
                    <a:pt x="94" y="27625"/>
                  </a:lnTo>
                  <a:lnTo>
                    <a:pt x="151" y="28284"/>
                  </a:lnTo>
                  <a:lnTo>
                    <a:pt x="207" y="28623"/>
                  </a:lnTo>
                  <a:lnTo>
                    <a:pt x="264" y="28962"/>
                  </a:lnTo>
                  <a:lnTo>
                    <a:pt x="339" y="29282"/>
                  </a:lnTo>
                  <a:lnTo>
                    <a:pt x="414" y="29603"/>
                  </a:lnTo>
                  <a:lnTo>
                    <a:pt x="509" y="29923"/>
                  </a:lnTo>
                  <a:lnTo>
                    <a:pt x="622" y="30224"/>
                  </a:lnTo>
                  <a:lnTo>
                    <a:pt x="753" y="30506"/>
                  </a:lnTo>
                  <a:lnTo>
                    <a:pt x="923" y="30770"/>
                  </a:lnTo>
                  <a:lnTo>
                    <a:pt x="1092" y="31015"/>
                  </a:lnTo>
                  <a:lnTo>
                    <a:pt x="1281" y="31241"/>
                  </a:lnTo>
                  <a:lnTo>
                    <a:pt x="1281" y="31241"/>
                  </a:lnTo>
                  <a:lnTo>
                    <a:pt x="1751" y="31655"/>
                  </a:lnTo>
                  <a:lnTo>
                    <a:pt x="1996" y="31843"/>
                  </a:lnTo>
                  <a:lnTo>
                    <a:pt x="2222" y="32013"/>
                  </a:lnTo>
                  <a:lnTo>
                    <a:pt x="2467" y="32182"/>
                  </a:lnTo>
                  <a:lnTo>
                    <a:pt x="2693" y="32314"/>
                  </a:lnTo>
                  <a:lnTo>
                    <a:pt x="2938" y="32427"/>
                  </a:lnTo>
                  <a:lnTo>
                    <a:pt x="3183" y="32521"/>
                  </a:lnTo>
                  <a:lnTo>
                    <a:pt x="3427" y="32597"/>
                  </a:lnTo>
                  <a:lnTo>
                    <a:pt x="3672" y="32653"/>
                  </a:lnTo>
                  <a:lnTo>
                    <a:pt x="3936" y="32691"/>
                  </a:lnTo>
                  <a:lnTo>
                    <a:pt x="4218" y="32710"/>
                  </a:lnTo>
                  <a:lnTo>
                    <a:pt x="4482" y="32691"/>
                  </a:lnTo>
                  <a:lnTo>
                    <a:pt x="4783" y="32653"/>
                  </a:lnTo>
                  <a:lnTo>
                    <a:pt x="5084" y="32597"/>
                  </a:lnTo>
                  <a:lnTo>
                    <a:pt x="5405" y="32521"/>
                  </a:lnTo>
                  <a:lnTo>
                    <a:pt x="5405" y="32521"/>
                  </a:lnTo>
                  <a:lnTo>
                    <a:pt x="6365" y="32239"/>
                  </a:lnTo>
                  <a:lnTo>
                    <a:pt x="7363" y="31994"/>
                  </a:lnTo>
                  <a:lnTo>
                    <a:pt x="7363" y="31994"/>
                  </a:lnTo>
                  <a:lnTo>
                    <a:pt x="7438" y="31260"/>
                  </a:lnTo>
                  <a:lnTo>
                    <a:pt x="7514" y="30544"/>
                  </a:lnTo>
                  <a:lnTo>
                    <a:pt x="7627" y="29828"/>
                  </a:lnTo>
                  <a:lnTo>
                    <a:pt x="7740" y="29113"/>
                  </a:lnTo>
                  <a:lnTo>
                    <a:pt x="7871" y="28397"/>
                  </a:lnTo>
                  <a:lnTo>
                    <a:pt x="8022" y="27682"/>
                  </a:lnTo>
                  <a:lnTo>
                    <a:pt x="8173" y="26985"/>
                  </a:lnTo>
                  <a:lnTo>
                    <a:pt x="8361" y="26288"/>
                  </a:lnTo>
                  <a:lnTo>
                    <a:pt x="8361" y="26288"/>
                  </a:lnTo>
                  <a:lnTo>
                    <a:pt x="8493" y="25818"/>
                  </a:lnTo>
                  <a:lnTo>
                    <a:pt x="8719" y="25158"/>
                  </a:lnTo>
                  <a:lnTo>
                    <a:pt x="8869" y="24801"/>
                  </a:lnTo>
                  <a:lnTo>
                    <a:pt x="9039" y="24405"/>
                  </a:lnTo>
                  <a:lnTo>
                    <a:pt x="9208" y="24029"/>
                  </a:lnTo>
                  <a:lnTo>
                    <a:pt x="9416" y="23671"/>
                  </a:lnTo>
                  <a:lnTo>
                    <a:pt x="9642" y="23351"/>
                  </a:lnTo>
                  <a:lnTo>
                    <a:pt x="9886" y="23049"/>
                  </a:lnTo>
                  <a:lnTo>
                    <a:pt x="9999" y="22918"/>
                  </a:lnTo>
                  <a:lnTo>
                    <a:pt x="10131" y="22823"/>
                  </a:lnTo>
                  <a:lnTo>
                    <a:pt x="10263" y="22729"/>
                  </a:lnTo>
                  <a:lnTo>
                    <a:pt x="10395" y="22635"/>
                  </a:lnTo>
                  <a:lnTo>
                    <a:pt x="10545" y="22579"/>
                  </a:lnTo>
                  <a:lnTo>
                    <a:pt x="10677" y="22541"/>
                  </a:lnTo>
                  <a:lnTo>
                    <a:pt x="10828" y="22541"/>
                  </a:lnTo>
                  <a:lnTo>
                    <a:pt x="10979" y="22541"/>
                  </a:lnTo>
                  <a:lnTo>
                    <a:pt x="11129" y="22579"/>
                  </a:lnTo>
                  <a:lnTo>
                    <a:pt x="11299" y="22654"/>
                  </a:lnTo>
                  <a:lnTo>
                    <a:pt x="11449" y="22729"/>
                  </a:lnTo>
                  <a:lnTo>
                    <a:pt x="11619" y="22861"/>
                  </a:lnTo>
                  <a:lnTo>
                    <a:pt x="11619" y="22861"/>
                  </a:lnTo>
                  <a:lnTo>
                    <a:pt x="11694" y="22955"/>
                  </a:lnTo>
                  <a:lnTo>
                    <a:pt x="11788" y="23068"/>
                  </a:lnTo>
                  <a:lnTo>
                    <a:pt x="11864" y="23219"/>
                  </a:lnTo>
                  <a:lnTo>
                    <a:pt x="11958" y="23370"/>
                  </a:lnTo>
                  <a:lnTo>
                    <a:pt x="12090" y="23784"/>
                  </a:lnTo>
                  <a:lnTo>
                    <a:pt x="12221" y="24273"/>
                  </a:lnTo>
                  <a:lnTo>
                    <a:pt x="12353" y="24819"/>
                  </a:lnTo>
                  <a:lnTo>
                    <a:pt x="12447" y="25422"/>
                  </a:lnTo>
                  <a:lnTo>
                    <a:pt x="12541" y="26062"/>
                  </a:lnTo>
                  <a:lnTo>
                    <a:pt x="12617" y="26721"/>
                  </a:lnTo>
                  <a:lnTo>
                    <a:pt x="12673" y="27380"/>
                  </a:lnTo>
                  <a:lnTo>
                    <a:pt x="12730" y="28040"/>
                  </a:lnTo>
                  <a:lnTo>
                    <a:pt x="12767" y="28661"/>
                  </a:lnTo>
                  <a:lnTo>
                    <a:pt x="12786" y="29264"/>
                  </a:lnTo>
                  <a:lnTo>
                    <a:pt x="12786" y="29810"/>
                  </a:lnTo>
                  <a:lnTo>
                    <a:pt x="12786" y="30280"/>
                  </a:lnTo>
                  <a:lnTo>
                    <a:pt x="12767" y="30676"/>
                  </a:lnTo>
                  <a:lnTo>
                    <a:pt x="12749" y="30996"/>
                  </a:lnTo>
                  <a:lnTo>
                    <a:pt x="12749" y="30996"/>
                  </a:lnTo>
                  <a:lnTo>
                    <a:pt x="13088" y="30902"/>
                  </a:lnTo>
                  <a:lnTo>
                    <a:pt x="13389" y="30827"/>
                  </a:lnTo>
                  <a:lnTo>
                    <a:pt x="13860" y="30676"/>
                  </a:lnTo>
                  <a:lnTo>
                    <a:pt x="14330" y="30506"/>
                  </a:lnTo>
                  <a:lnTo>
                    <a:pt x="14613" y="30431"/>
                  </a:lnTo>
                  <a:lnTo>
                    <a:pt x="14971" y="30356"/>
                  </a:lnTo>
                  <a:lnTo>
                    <a:pt x="14971" y="30356"/>
                  </a:lnTo>
                  <a:lnTo>
                    <a:pt x="15536" y="30224"/>
                  </a:lnTo>
                  <a:lnTo>
                    <a:pt x="16157" y="30092"/>
                  </a:lnTo>
                  <a:lnTo>
                    <a:pt x="16835" y="29904"/>
                  </a:lnTo>
                  <a:lnTo>
                    <a:pt x="17513" y="29716"/>
                  </a:lnTo>
                  <a:lnTo>
                    <a:pt x="17513" y="29716"/>
                  </a:lnTo>
                  <a:lnTo>
                    <a:pt x="17550" y="28397"/>
                  </a:lnTo>
                  <a:lnTo>
                    <a:pt x="17607" y="27060"/>
                  </a:lnTo>
                  <a:lnTo>
                    <a:pt x="17645" y="26401"/>
                  </a:lnTo>
                  <a:lnTo>
                    <a:pt x="17701" y="25761"/>
                  </a:lnTo>
                  <a:lnTo>
                    <a:pt x="17795" y="25102"/>
                  </a:lnTo>
                  <a:lnTo>
                    <a:pt x="17927" y="24462"/>
                  </a:lnTo>
                  <a:lnTo>
                    <a:pt x="17927" y="24462"/>
                  </a:lnTo>
                  <a:lnTo>
                    <a:pt x="18002" y="24104"/>
                  </a:lnTo>
                  <a:lnTo>
                    <a:pt x="18115" y="23595"/>
                  </a:lnTo>
                  <a:lnTo>
                    <a:pt x="18266" y="23031"/>
                  </a:lnTo>
                  <a:lnTo>
                    <a:pt x="18360" y="22729"/>
                  </a:lnTo>
                  <a:lnTo>
                    <a:pt x="18473" y="22466"/>
                  </a:lnTo>
                  <a:lnTo>
                    <a:pt x="18586" y="22202"/>
                  </a:lnTo>
                  <a:lnTo>
                    <a:pt x="18718" y="21976"/>
                  </a:lnTo>
                  <a:lnTo>
                    <a:pt x="18869" y="21788"/>
                  </a:lnTo>
                  <a:lnTo>
                    <a:pt x="18944" y="21712"/>
                  </a:lnTo>
                  <a:lnTo>
                    <a:pt x="19019" y="21656"/>
                  </a:lnTo>
                  <a:lnTo>
                    <a:pt x="19095" y="21618"/>
                  </a:lnTo>
                  <a:lnTo>
                    <a:pt x="19189" y="21581"/>
                  </a:lnTo>
                  <a:lnTo>
                    <a:pt x="19283" y="21581"/>
                  </a:lnTo>
                  <a:lnTo>
                    <a:pt x="19377" y="21581"/>
                  </a:lnTo>
                  <a:lnTo>
                    <a:pt x="19471" y="21618"/>
                  </a:lnTo>
                  <a:lnTo>
                    <a:pt x="19565" y="21656"/>
                  </a:lnTo>
                  <a:lnTo>
                    <a:pt x="19660" y="21731"/>
                  </a:lnTo>
                  <a:lnTo>
                    <a:pt x="19773" y="21825"/>
                  </a:lnTo>
                  <a:lnTo>
                    <a:pt x="19773" y="21825"/>
                  </a:lnTo>
                  <a:lnTo>
                    <a:pt x="19886" y="21957"/>
                  </a:lnTo>
                  <a:lnTo>
                    <a:pt x="19998" y="22108"/>
                  </a:lnTo>
                  <a:lnTo>
                    <a:pt x="20093" y="22277"/>
                  </a:lnTo>
                  <a:lnTo>
                    <a:pt x="20168" y="22466"/>
                  </a:lnTo>
                  <a:lnTo>
                    <a:pt x="20243" y="22654"/>
                  </a:lnTo>
                  <a:lnTo>
                    <a:pt x="20300" y="22880"/>
                  </a:lnTo>
                  <a:lnTo>
                    <a:pt x="20413" y="23332"/>
                  </a:lnTo>
                  <a:lnTo>
                    <a:pt x="20469" y="23803"/>
                  </a:lnTo>
                  <a:lnTo>
                    <a:pt x="20507" y="24255"/>
                  </a:lnTo>
                  <a:lnTo>
                    <a:pt x="20526" y="24669"/>
                  </a:lnTo>
                  <a:lnTo>
                    <a:pt x="20526" y="25008"/>
                  </a:lnTo>
                  <a:lnTo>
                    <a:pt x="20526" y="25008"/>
                  </a:lnTo>
                  <a:lnTo>
                    <a:pt x="20507" y="25441"/>
                  </a:lnTo>
                  <a:lnTo>
                    <a:pt x="20507" y="25874"/>
                  </a:lnTo>
                  <a:lnTo>
                    <a:pt x="20526" y="26740"/>
                  </a:lnTo>
                  <a:lnTo>
                    <a:pt x="20545" y="27173"/>
                  </a:lnTo>
                  <a:lnTo>
                    <a:pt x="20545" y="27588"/>
                  </a:lnTo>
                  <a:lnTo>
                    <a:pt x="20526" y="28021"/>
                  </a:lnTo>
                  <a:lnTo>
                    <a:pt x="20469" y="28454"/>
                  </a:lnTo>
                  <a:lnTo>
                    <a:pt x="20469" y="28454"/>
                  </a:lnTo>
                  <a:lnTo>
                    <a:pt x="20827" y="28228"/>
                  </a:lnTo>
                  <a:lnTo>
                    <a:pt x="21147" y="27983"/>
                  </a:lnTo>
                  <a:lnTo>
                    <a:pt x="21298" y="27832"/>
                  </a:lnTo>
                  <a:lnTo>
                    <a:pt x="21448" y="27682"/>
                  </a:lnTo>
                  <a:lnTo>
                    <a:pt x="21580" y="27531"/>
                  </a:lnTo>
                  <a:lnTo>
                    <a:pt x="21693" y="27362"/>
                  </a:lnTo>
                  <a:lnTo>
                    <a:pt x="21693" y="27362"/>
                  </a:lnTo>
                  <a:lnTo>
                    <a:pt x="21787" y="27155"/>
                  </a:lnTo>
                  <a:lnTo>
                    <a:pt x="21882" y="26947"/>
                  </a:lnTo>
                  <a:lnTo>
                    <a:pt x="21957" y="26703"/>
                  </a:lnTo>
                  <a:lnTo>
                    <a:pt x="22013" y="26477"/>
                  </a:lnTo>
                  <a:lnTo>
                    <a:pt x="22126" y="26006"/>
                  </a:lnTo>
                  <a:lnTo>
                    <a:pt x="22258" y="25554"/>
                  </a:lnTo>
                  <a:lnTo>
                    <a:pt x="22258" y="25554"/>
                  </a:lnTo>
                  <a:lnTo>
                    <a:pt x="22371" y="25102"/>
                  </a:lnTo>
                  <a:lnTo>
                    <a:pt x="22465" y="24669"/>
                  </a:lnTo>
                  <a:lnTo>
                    <a:pt x="22541" y="24198"/>
                  </a:lnTo>
                  <a:lnTo>
                    <a:pt x="22578" y="23746"/>
                  </a:lnTo>
                  <a:lnTo>
                    <a:pt x="22578" y="23746"/>
                  </a:lnTo>
                  <a:lnTo>
                    <a:pt x="22597" y="23275"/>
                  </a:lnTo>
                  <a:lnTo>
                    <a:pt x="22616" y="22823"/>
                  </a:lnTo>
                  <a:lnTo>
                    <a:pt x="22597" y="22353"/>
                  </a:lnTo>
                  <a:lnTo>
                    <a:pt x="22578" y="21882"/>
                  </a:lnTo>
                  <a:lnTo>
                    <a:pt x="22559" y="21411"/>
                  </a:lnTo>
                  <a:lnTo>
                    <a:pt x="22503" y="20959"/>
                  </a:lnTo>
                  <a:lnTo>
                    <a:pt x="22446" y="20488"/>
                  </a:lnTo>
                  <a:lnTo>
                    <a:pt x="22352" y="2003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49"/>
            <p:cNvSpPr/>
            <p:nvPr/>
          </p:nvSpPr>
          <p:spPr>
            <a:xfrm>
              <a:off x="3188400" y="3853450"/>
              <a:ext cx="125700" cy="296125"/>
            </a:xfrm>
            <a:custGeom>
              <a:rect b="b" l="l" r="r" t="t"/>
              <a:pathLst>
                <a:path extrusionOk="0" h="11845" w="5028">
                  <a:moveTo>
                    <a:pt x="2618" y="0"/>
                  </a:moveTo>
                  <a:lnTo>
                    <a:pt x="2467" y="19"/>
                  </a:lnTo>
                  <a:lnTo>
                    <a:pt x="2316" y="38"/>
                  </a:lnTo>
                  <a:lnTo>
                    <a:pt x="2185" y="94"/>
                  </a:lnTo>
                  <a:lnTo>
                    <a:pt x="2053" y="170"/>
                  </a:lnTo>
                  <a:lnTo>
                    <a:pt x="1921" y="264"/>
                  </a:lnTo>
                  <a:lnTo>
                    <a:pt x="1808" y="377"/>
                  </a:lnTo>
                  <a:lnTo>
                    <a:pt x="1695" y="509"/>
                  </a:lnTo>
                  <a:lnTo>
                    <a:pt x="1582" y="659"/>
                  </a:lnTo>
                  <a:lnTo>
                    <a:pt x="1469" y="848"/>
                  </a:lnTo>
                  <a:lnTo>
                    <a:pt x="1375" y="1055"/>
                  </a:lnTo>
                  <a:lnTo>
                    <a:pt x="1281" y="1281"/>
                  </a:lnTo>
                  <a:lnTo>
                    <a:pt x="1187" y="1526"/>
                  </a:lnTo>
                  <a:lnTo>
                    <a:pt x="1036" y="2109"/>
                  </a:lnTo>
                  <a:lnTo>
                    <a:pt x="885" y="2768"/>
                  </a:lnTo>
                  <a:lnTo>
                    <a:pt x="753" y="3540"/>
                  </a:lnTo>
                  <a:lnTo>
                    <a:pt x="622" y="4407"/>
                  </a:lnTo>
                  <a:lnTo>
                    <a:pt x="509" y="5386"/>
                  </a:lnTo>
                  <a:lnTo>
                    <a:pt x="414" y="6459"/>
                  </a:lnTo>
                  <a:lnTo>
                    <a:pt x="301" y="7627"/>
                  </a:lnTo>
                  <a:lnTo>
                    <a:pt x="207" y="8926"/>
                  </a:lnTo>
                  <a:lnTo>
                    <a:pt x="0" y="11845"/>
                  </a:lnTo>
                  <a:lnTo>
                    <a:pt x="5028" y="11468"/>
                  </a:lnTo>
                  <a:lnTo>
                    <a:pt x="2806" y="57"/>
                  </a:lnTo>
                  <a:lnTo>
                    <a:pt x="2712" y="19"/>
                  </a:lnTo>
                  <a:lnTo>
                    <a:pt x="26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49"/>
            <p:cNvSpPr/>
            <p:nvPr/>
          </p:nvSpPr>
          <p:spPr>
            <a:xfrm>
              <a:off x="3188400" y="3853450"/>
              <a:ext cx="125700" cy="296125"/>
            </a:xfrm>
            <a:custGeom>
              <a:rect b="b" l="l" r="r" t="t"/>
              <a:pathLst>
                <a:path extrusionOk="0" fill="none" h="11845" w="5028">
                  <a:moveTo>
                    <a:pt x="2806" y="57"/>
                  </a:moveTo>
                  <a:lnTo>
                    <a:pt x="2806" y="57"/>
                  </a:lnTo>
                  <a:lnTo>
                    <a:pt x="2712" y="19"/>
                  </a:lnTo>
                  <a:lnTo>
                    <a:pt x="2618" y="0"/>
                  </a:lnTo>
                  <a:lnTo>
                    <a:pt x="2618" y="0"/>
                  </a:lnTo>
                  <a:lnTo>
                    <a:pt x="2467" y="19"/>
                  </a:lnTo>
                  <a:lnTo>
                    <a:pt x="2316" y="38"/>
                  </a:lnTo>
                  <a:lnTo>
                    <a:pt x="2185" y="94"/>
                  </a:lnTo>
                  <a:lnTo>
                    <a:pt x="2053" y="170"/>
                  </a:lnTo>
                  <a:lnTo>
                    <a:pt x="1921" y="264"/>
                  </a:lnTo>
                  <a:lnTo>
                    <a:pt x="1808" y="377"/>
                  </a:lnTo>
                  <a:lnTo>
                    <a:pt x="1695" y="509"/>
                  </a:lnTo>
                  <a:lnTo>
                    <a:pt x="1582" y="659"/>
                  </a:lnTo>
                  <a:lnTo>
                    <a:pt x="1469" y="848"/>
                  </a:lnTo>
                  <a:lnTo>
                    <a:pt x="1375" y="1055"/>
                  </a:lnTo>
                  <a:lnTo>
                    <a:pt x="1281" y="1281"/>
                  </a:lnTo>
                  <a:lnTo>
                    <a:pt x="1187" y="1526"/>
                  </a:lnTo>
                  <a:lnTo>
                    <a:pt x="1036" y="2109"/>
                  </a:lnTo>
                  <a:lnTo>
                    <a:pt x="885" y="2768"/>
                  </a:lnTo>
                  <a:lnTo>
                    <a:pt x="753" y="3540"/>
                  </a:lnTo>
                  <a:lnTo>
                    <a:pt x="622" y="4407"/>
                  </a:lnTo>
                  <a:lnTo>
                    <a:pt x="509" y="5386"/>
                  </a:lnTo>
                  <a:lnTo>
                    <a:pt x="414" y="6459"/>
                  </a:lnTo>
                  <a:lnTo>
                    <a:pt x="301" y="7627"/>
                  </a:lnTo>
                  <a:lnTo>
                    <a:pt x="207" y="8926"/>
                  </a:lnTo>
                  <a:lnTo>
                    <a:pt x="0" y="11845"/>
                  </a:lnTo>
                  <a:lnTo>
                    <a:pt x="5028" y="11468"/>
                  </a:lnTo>
                  <a:lnTo>
                    <a:pt x="2806" y="5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49"/>
            <p:cNvSpPr/>
            <p:nvPr/>
          </p:nvSpPr>
          <p:spPr>
            <a:xfrm>
              <a:off x="3278775" y="3857200"/>
              <a:ext cx="128550" cy="280150"/>
            </a:xfrm>
            <a:custGeom>
              <a:rect b="b" l="l" r="r" t="t"/>
              <a:pathLst>
                <a:path extrusionOk="0" h="11206" w="5142">
                  <a:moveTo>
                    <a:pt x="1" y="1"/>
                  </a:moveTo>
                  <a:lnTo>
                    <a:pt x="2656" y="11205"/>
                  </a:lnTo>
                  <a:lnTo>
                    <a:pt x="5142" y="11017"/>
                  </a:lnTo>
                  <a:lnTo>
                    <a:pt x="4972" y="10245"/>
                  </a:lnTo>
                  <a:lnTo>
                    <a:pt x="4746" y="9303"/>
                  </a:lnTo>
                  <a:lnTo>
                    <a:pt x="4482" y="8230"/>
                  </a:lnTo>
                  <a:lnTo>
                    <a:pt x="4143" y="7081"/>
                  </a:lnTo>
                  <a:lnTo>
                    <a:pt x="3955" y="6498"/>
                  </a:lnTo>
                  <a:lnTo>
                    <a:pt x="3748" y="5914"/>
                  </a:lnTo>
                  <a:lnTo>
                    <a:pt x="3541" y="5330"/>
                  </a:lnTo>
                  <a:lnTo>
                    <a:pt x="3315" y="4746"/>
                  </a:lnTo>
                  <a:lnTo>
                    <a:pt x="3070" y="4200"/>
                  </a:lnTo>
                  <a:lnTo>
                    <a:pt x="2825" y="3654"/>
                  </a:lnTo>
                  <a:lnTo>
                    <a:pt x="2543" y="3165"/>
                  </a:lnTo>
                  <a:lnTo>
                    <a:pt x="2279" y="2694"/>
                  </a:lnTo>
                  <a:lnTo>
                    <a:pt x="1790" y="1959"/>
                  </a:lnTo>
                  <a:lnTo>
                    <a:pt x="1526" y="1583"/>
                  </a:lnTo>
                  <a:lnTo>
                    <a:pt x="1244" y="1206"/>
                  </a:lnTo>
                  <a:lnTo>
                    <a:pt x="942" y="848"/>
                  </a:lnTo>
                  <a:lnTo>
                    <a:pt x="641" y="528"/>
                  </a:lnTo>
                  <a:lnTo>
                    <a:pt x="321" y="246"/>
                  </a:lnTo>
                  <a:lnTo>
                    <a:pt x="170" y="11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49"/>
            <p:cNvSpPr/>
            <p:nvPr/>
          </p:nvSpPr>
          <p:spPr>
            <a:xfrm>
              <a:off x="3278775" y="3857200"/>
              <a:ext cx="128550" cy="280150"/>
            </a:xfrm>
            <a:custGeom>
              <a:rect b="b" l="l" r="r" t="t"/>
              <a:pathLst>
                <a:path extrusionOk="0" fill="none" h="11206" w="5142">
                  <a:moveTo>
                    <a:pt x="2656" y="11205"/>
                  </a:moveTo>
                  <a:lnTo>
                    <a:pt x="5142" y="11017"/>
                  </a:lnTo>
                  <a:lnTo>
                    <a:pt x="5142" y="11017"/>
                  </a:lnTo>
                  <a:lnTo>
                    <a:pt x="4972" y="10245"/>
                  </a:lnTo>
                  <a:lnTo>
                    <a:pt x="4746" y="9303"/>
                  </a:lnTo>
                  <a:lnTo>
                    <a:pt x="4482" y="8230"/>
                  </a:lnTo>
                  <a:lnTo>
                    <a:pt x="4143" y="7081"/>
                  </a:lnTo>
                  <a:lnTo>
                    <a:pt x="3955" y="6498"/>
                  </a:lnTo>
                  <a:lnTo>
                    <a:pt x="3748" y="5914"/>
                  </a:lnTo>
                  <a:lnTo>
                    <a:pt x="3541" y="5330"/>
                  </a:lnTo>
                  <a:lnTo>
                    <a:pt x="3315" y="4746"/>
                  </a:lnTo>
                  <a:lnTo>
                    <a:pt x="3070" y="4200"/>
                  </a:lnTo>
                  <a:lnTo>
                    <a:pt x="2825" y="3654"/>
                  </a:lnTo>
                  <a:lnTo>
                    <a:pt x="2543" y="3165"/>
                  </a:lnTo>
                  <a:lnTo>
                    <a:pt x="2279" y="2694"/>
                  </a:lnTo>
                  <a:lnTo>
                    <a:pt x="2279" y="2694"/>
                  </a:lnTo>
                  <a:lnTo>
                    <a:pt x="1790" y="1959"/>
                  </a:lnTo>
                  <a:lnTo>
                    <a:pt x="1526" y="1583"/>
                  </a:lnTo>
                  <a:lnTo>
                    <a:pt x="1244" y="1206"/>
                  </a:lnTo>
                  <a:lnTo>
                    <a:pt x="942" y="848"/>
                  </a:lnTo>
                  <a:lnTo>
                    <a:pt x="641" y="528"/>
                  </a:lnTo>
                  <a:lnTo>
                    <a:pt x="321" y="246"/>
                  </a:lnTo>
                  <a:lnTo>
                    <a:pt x="170" y="114"/>
                  </a:lnTo>
                  <a:lnTo>
                    <a:pt x="1" y="1"/>
                  </a:lnTo>
                  <a:lnTo>
                    <a:pt x="2656" y="1120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49"/>
            <p:cNvSpPr/>
            <p:nvPr/>
          </p:nvSpPr>
          <p:spPr>
            <a:xfrm>
              <a:off x="3382350" y="4119425"/>
              <a:ext cx="54625" cy="27325"/>
            </a:xfrm>
            <a:custGeom>
              <a:rect b="b" l="l" r="r" t="t"/>
              <a:pathLst>
                <a:path extrusionOk="0" h="1093" w="2185">
                  <a:moveTo>
                    <a:pt x="547" y="1"/>
                  </a:moveTo>
                  <a:lnTo>
                    <a:pt x="434" y="20"/>
                  </a:lnTo>
                  <a:lnTo>
                    <a:pt x="339" y="38"/>
                  </a:lnTo>
                  <a:lnTo>
                    <a:pt x="245" y="95"/>
                  </a:lnTo>
                  <a:lnTo>
                    <a:pt x="170" y="151"/>
                  </a:lnTo>
                  <a:lnTo>
                    <a:pt x="95" y="246"/>
                  </a:lnTo>
                  <a:lnTo>
                    <a:pt x="38" y="340"/>
                  </a:lnTo>
                  <a:lnTo>
                    <a:pt x="19" y="434"/>
                  </a:lnTo>
                  <a:lnTo>
                    <a:pt x="0" y="547"/>
                  </a:lnTo>
                  <a:lnTo>
                    <a:pt x="19" y="660"/>
                  </a:lnTo>
                  <a:lnTo>
                    <a:pt x="38" y="754"/>
                  </a:lnTo>
                  <a:lnTo>
                    <a:pt x="95" y="848"/>
                  </a:lnTo>
                  <a:lnTo>
                    <a:pt x="170" y="923"/>
                  </a:lnTo>
                  <a:lnTo>
                    <a:pt x="245" y="999"/>
                  </a:lnTo>
                  <a:lnTo>
                    <a:pt x="339" y="1055"/>
                  </a:lnTo>
                  <a:lnTo>
                    <a:pt x="434" y="1074"/>
                  </a:lnTo>
                  <a:lnTo>
                    <a:pt x="547" y="1093"/>
                  </a:lnTo>
                  <a:lnTo>
                    <a:pt x="1639" y="1093"/>
                  </a:lnTo>
                  <a:lnTo>
                    <a:pt x="1752" y="1074"/>
                  </a:lnTo>
                  <a:lnTo>
                    <a:pt x="1865" y="1055"/>
                  </a:lnTo>
                  <a:lnTo>
                    <a:pt x="1959" y="999"/>
                  </a:lnTo>
                  <a:lnTo>
                    <a:pt x="2034" y="923"/>
                  </a:lnTo>
                  <a:lnTo>
                    <a:pt x="2091" y="848"/>
                  </a:lnTo>
                  <a:lnTo>
                    <a:pt x="2147" y="754"/>
                  </a:lnTo>
                  <a:lnTo>
                    <a:pt x="2185" y="660"/>
                  </a:lnTo>
                  <a:lnTo>
                    <a:pt x="2185" y="547"/>
                  </a:lnTo>
                  <a:lnTo>
                    <a:pt x="2185" y="434"/>
                  </a:lnTo>
                  <a:lnTo>
                    <a:pt x="2147" y="340"/>
                  </a:lnTo>
                  <a:lnTo>
                    <a:pt x="2091" y="246"/>
                  </a:lnTo>
                  <a:lnTo>
                    <a:pt x="2034" y="151"/>
                  </a:lnTo>
                  <a:lnTo>
                    <a:pt x="1959" y="95"/>
                  </a:lnTo>
                  <a:lnTo>
                    <a:pt x="1865" y="38"/>
                  </a:lnTo>
                  <a:lnTo>
                    <a:pt x="1752" y="20"/>
                  </a:lnTo>
                  <a:lnTo>
                    <a:pt x="16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49"/>
            <p:cNvSpPr/>
            <p:nvPr/>
          </p:nvSpPr>
          <p:spPr>
            <a:xfrm>
              <a:off x="3403525" y="4032800"/>
              <a:ext cx="134200" cy="103125"/>
            </a:xfrm>
            <a:custGeom>
              <a:rect b="b" l="l" r="r" t="t"/>
              <a:pathLst>
                <a:path extrusionOk="0" h="4125" w="5368">
                  <a:moveTo>
                    <a:pt x="942" y="1"/>
                  </a:moveTo>
                  <a:lnTo>
                    <a:pt x="754" y="20"/>
                  </a:lnTo>
                  <a:lnTo>
                    <a:pt x="585" y="76"/>
                  </a:lnTo>
                  <a:lnTo>
                    <a:pt x="415" y="170"/>
                  </a:lnTo>
                  <a:lnTo>
                    <a:pt x="264" y="283"/>
                  </a:lnTo>
                  <a:lnTo>
                    <a:pt x="152" y="434"/>
                  </a:lnTo>
                  <a:lnTo>
                    <a:pt x="76" y="585"/>
                  </a:lnTo>
                  <a:lnTo>
                    <a:pt x="20" y="773"/>
                  </a:lnTo>
                  <a:lnTo>
                    <a:pt x="1" y="961"/>
                  </a:lnTo>
                  <a:lnTo>
                    <a:pt x="1" y="3164"/>
                  </a:lnTo>
                  <a:lnTo>
                    <a:pt x="20" y="3353"/>
                  </a:lnTo>
                  <a:lnTo>
                    <a:pt x="76" y="3541"/>
                  </a:lnTo>
                  <a:lnTo>
                    <a:pt x="152" y="3711"/>
                  </a:lnTo>
                  <a:lnTo>
                    <a:pt x="264" y="3842"/>
                  </a:lnTo>
                  <a:lnTo>
                    <a:pt x="415" y="3955"/>
                  </a:lnTo>
                  <a:lnTo>
                    <a:pt x="585" y="4049"/>
                  </a:lnTo>
                  <a:lnTo>
                    <a:pt x="754" y="4106"/>
                  </a:lnTo>
                  <a:lnTo>
                    <a:pt x="942" y="4125"/>
                  </a:lnTo>
                  <a:lnTo>
                    <a:pt x="3824" y="4125"/>
                  </a:lnTo>
                  <a:lnTo>
                    <a:pt x="3955" y="4106"/>
                  </a:lnTo>
                  <a:lnTo>
                    <a:pt x="4087" y="4087"/>
                  </a:lnTo>
                  <a:lnTo>
                    <a:pt x="4200" y="4049"/>
                  </a:lnTo>
                  <a:lnTo>
                    <a:pt x="4313" y="3974"/>
                  </a:lnTo>
                  <a:lnTo>
                    <a:pt x="4407" y="3899"/>
                  </a:lnTo>
                  <a:lnTo>
                    <a:pt x="4483" y="3824"/>
                  </a:lnTo>
                  <a:lnTo>
                    <a:pt x="4558" y="3729"/>
                  </a:lnTo>
                  <a:lnTo>
                    <a:pt x="4614" y="3616"/>
                  </a:lnTo>
                  <a:lnTo>
                    <a:pt x="4709" y="3390"/>
                  </a:lnTo>
                  <a:lnTo>
                    <a:pt x="4784" y="3146"/>
                  </a:lnTo>
                  <a:lnTo>
                    <a:pt x="4916" y="2656"/>
                  </a:lnTo>
                  <a:lnTo>
                    <a:pt x="5029" y="2261"/>
                  </a:lnTo>
                  <a:lnTo>
                    <a:pt x="5198" y="1809"/>
                  </a:lnTo>
                  <a:lnTo>
                    <a:pt x="5255" y="1601"/>
                  </a:lnTo>
                  <a:lnTo>
                    <a:pt x="5311" y="1375"/>
                  </a:lnTo>
                  <a:lnTo>
                    <a:pt x="5349" y="1168"/>
                  </a:lnTo>
                  <a:lnTo>
                    <a:pt x="5368" y="961"/>
                  </a:lnTo>
                  <a:lnTo>
                    <a:pt x="5349" y="773"/>
                  </a:lnTo>
                  <a:lnTo>
                    <a:pt x="5292" y="585"/>
                  </a:lnTo>
                  <a:lnTo>
                    <a:pt x="5217" y="434"/>
                  </a:lnTo>
                  <a:lnTo>
                    <a:pt x="5085" y="283"/>
                  </a:lnTo>
                  <a:lnTo>
                    <a:pt x="4953" y="170"/>
                  </a:lnTo>
                  <a:lnTo>
                    <a:pt x="4784" y="76"/>
                  </a:lnTo>
                  <a:lnTo>
                    <a:pt x="4614" y="20"/>
                  </a:lnTo>
                  <a:lnTo>
                    <a:pt x="44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49"/>
            <p:cNvSpPr/>
            <p:nvPr/>
          </p:nvSpPr>
          <p:spPr>
            <a:xfrm>
              <a:off x="3410125" y="4039875"/>
              <a:ext cx="95600" cy="89000"/>
            </a:xfrm>
            <a:custGeom>
              <a:rect b="b" l="l" r="r" t="t"/>
              <a:pathLst>
                <a:path extrusionOk="0" h="3560" w="3824">
                  <a:moveTo>
                    <a:pt x="678" y="0"/>
                  </a:moveTo>
                  <a:lnTo>
                    <a:pt x="528" y="19"/>
                  </a:lnTo>
                  <a:lnTo>
                    <a:pt x="415" y="57"/>
                  </a:lnTo>
                  <a:lnTo>
                    <a:pt x="302" y="132"/>
                  </a:lnTo>
                  <a:lnTo>
                    <a:pt x="189" y="245"/>
                  </a:lnTo>
                  <a:lnTo>
                    <a:pt x="113" y="358"/>
                  </a:lnTo>
                  <a:lnTo>
                    <a:pt x="38" y="509"/>
                  </a:lnTo>
                  <a:lnTo>
                    <a:pt x="0" y="659"/>
                  </a:lnTo>
                  <a:lnTo>
                    <a:pt x="0" y="829"/>
                  </a:lnTo>
                  <a:lnTo>
                    <a:pt x="0" y="2731"/>
                  </a:lnTo>
                  <a:lnTo>
                    <a:pt x="0" y="2900"/>
                  </a:lnTo>
                  <a:lnTo>
                    <a:pt x="38" y="3070"/>
                  </a:lnTo>
                  <a:lnTo>
                    <a:pt x="113" y="3202"/>
                  </a:lnTo>
                  <a:lnTo>
                    <a:pt x="189" y="3315"/>
                  </a:lnTo>
                  <a:lnTo>
                    <a:pt x="302" y="3428"/>
                  </a:lnTo>
                  <a:lnTo>
                    <a:pt x="415" y="3503"/>
                  </a:lnTo>
                  <a:lnTo>
                    <a:pt x="528" y="3541"/>
                  </a:lnTo>
                  <a:lnTo>
                    <a:pt x="678" y="3559"/>
                  </a:lnTo>
                  <a:lnTo>
                    <a:pt x="2825" y="3559"/>
                  </a:lnTo>
                  <a:lnTo>
                    <a:pt x="2900" y="3541"/>
                  </a:lnTo>
                  <a:lnTo>
                    <a:pt x="2995" y="3503"/>
                  </a:lnTo>
                  <a:lnTo>
                    <a:pt x="3070" y="3446"/>
                  </a:lnTo>
                  <a:lnTo>
                    <a:pt x="3126" y="3390"/>
                  </a:lnTo>
                  <a:lnTo>
                    <a:pt x="3183" y="3315"/>
                  </a:lnTo>
                  <a:lnTo>
                    <a:pt x="3277" y="3126"/>
                  </a:lnTo>
                  <a:lnTo>
                    <a:pt x="3352" y="2938"/>
                  </a:lnTo>
                  <a:lnTo>
                    <a:pt x="3409" y="2731"/>
                  </a:lnTo>
                  <a:lnTo>
                    <a:pt x="3484" y="2298"/>
                  </a:lnTo>
                  <a:lnTo>
                    <a:pt x="3578" y="1940"/>
                  </a:lnTo>
                  <a:lnTo>
                    <a:pt x="3691" y="1563"/>
                  </a:lnTo>
                  <a:lnTo>
                    <a:pt x="3785" y="1187"/>
                  </a:lnTo>
                  <a:lnTo>
                    <a:pt x="3804" y="998"/>
                  </a:lnTo>
                  <a:lnTo>
                    <a:pt x="3823" y="829"/>
                  </a:lnTo>
                  <a:lnTo>
                    <a:pt x="3804" y="659"/>
                  </a:lnTo>
                  <a:lnTo>
                    <a:pt x="3767" y="509"/>
                  </a:lnTo>
                  <a:lnTo>
                    <a:pt x="3710" y="358"/>
                  </a:lnTo>
                  <a:lnTo>
                    <a:pt x="3616" y="245"/>
                  </a:lnTo>
                  <a:lnTo>
                    <a:pt x="3522" y="132"/>
                  </a:lnTo>
                  <a:lnTo>
                    <a:pt x="3409" y="57"/>
                  </a:lnTo>
                  <a:lnTo>
                    <a:pt x="3277" y="19"/>
                  </a:lnTo>
                  <a:lnTo>
                    <a:pt x="31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49"/>
            <p:cNvSpPr/>
            <p:nvPr/>
          </p:nvSpPr>
          <p:spPr>
            <a:xfrm>
              <a:off x="3052350" y="4510650"/>
              <a:ext cx="64050" cy="158200"/>
            </a:xfrm>
            <a:custGeom>
              <a:rect b="b" l="l" r="r" t="t"/>
              <a:pathLst>
                <a:path extrusionOk="0" h="6328" w="2562">
                  <a:moveTo>
                    <a:pt x="1657" y="0"/>
                  </a:moveTo>
                  <a:lnTo>
                    <a:pt x="1488" y="19"/>
                  </a:lnTo>
                  <a:lnTo>
                    <a:pt x="1318" y="38"/>
                  </a:lnTo>
                  <a:lnTo>
                    <a:pt x="1149" y="94"/>
                  </a:lnTo>
                  <a:lnTo>
                    <a:pt x="979" y="170"/>
                  </a:lnTo>
                  <a:lnTo>
                    <a:pt x="810" y="264"/>
                  </a:lnTo>
                  <a:lnTo>
                    <a:pt x="659" y="377"/>
                  </a:lnTo>
                  <a:lnTo>
                    <a:pt x="527" y="509"/>
                  </a:lnTo>
                  <a:lnTo>
                    <a:pt x="414" y="640"/>
                  </a:lnTo>
                  <a:lnTo>
                    <a:pt x="320" y="772"/>
                  </a:lnTo>
                  <a:lnTo>
                    <a:pt x="245" y="942"/>
                  </a:lnTo>
                  <a:lnTo>
                    <a:pt x="188" y="1092"/>
                  </a:lnTo>
                  <a:lnTo>
                    <a:pt x="132" y="1262"/>
                  </a:lnTo>
                  <a:lnTo>
                    <a:pt x="94" y="1450"/>
                  </a:lnTo>
                  <a:lnTo>
                    <a:pt x="57" y="1638"/>
                  </a:lnTo>
                  <a:lnTo>
                    <a:pt x="19" y="2015"/>
                  </a:lnTo>
                  <a:lnTo>
                    <a:pt x="19" y="2429"/>
                  </a:lnTo>
                  <a:lnTo>
                    <a:pt x="19" y="2862"/>
                  </a:lnTo>
                  <a:lnTo>
                    <a:pt x="0" y="3446"/>
                  </a:lnTo>
                  <a:lnTo>
                    <a:pt x="0" y="3898"/>
                  </a:lnTo>
                  <a:lnTo>
                    <a:pt x="0" y="4388"/>
                  </a:lnTo>
                  <a:lnTo>
                    <a:pt x="38" y="4915"/>
                  </a:lnTo>
                  <a:lnTo>
                    <a:pt x="75" y="5442"/>
                  </a:lnTo>
                  <a:lnTo>
                    <a:pt x="151" y="5913"/>
                  </a:lnTo>
                  <a:lnTo>
                    <a:pt x="207" y="6139"/>
                  </a:lnTo>
                  <a:lnTo>
                    <a:pt x="283" y="6327"/>
                  </a:lnTo>
                  <a:lnTo>
                    <a:pt x="960" y="6214"/>
                  </a:lnTo>
                  <a:lnTo>
                    <a:pt x="1601" y="6101"/>
                  </a:lnTo>
                  <a:lnTo>
                    <a:pt x="1638" y="6064"/>
                  </a:lnTo>
                  <a:lnTo>
                    <a:pt x="1770" y="5951"/>
                  </a:lnTo>
                  <a:lnTo>
                    <a:pt x="1864" y="5857"/>
                  </a:lnTo>
                  <a:lnTo>
                    <a:pt x="1958" y="5725"/>
                  </a:lnTo>
                  <a:lnTo>
                    <a:pt x="2053" y="5555"/>
                  </a:lnTo>
                  <a:lnTo>
                    <a:pt x="2147" y="5348"/>
                  </a:lnTo>
                  <a:lnTo>
                    <a:pt x="2241" y="5085"/>
                  </a:lnTo>
                  <a:lnTo>
                    <a:pt x="2335" y="4783"/>
                  </a:lnTo>
                  <a:lnTo>
                    <a:pt x="2429" y="4425"/>
                  </a:lnTo>
                  <a:lnTo>
                    <a:pt x="2486" y="4011"/>
                  </a:lnTo>
                  <a:lnTo>
                    <a:pt x="2542" y="3540"/>
                  </a:lnTo>
                  <a:lnTo>
                    <a:pt x="2561" y="2994"/>
                  </a:lnTo>
                  <a:lnTo>
                    <a:pt x="2561" y="2373"/>
                  </a:lnTo>
                  <a:lnTo>
                    <a:pt x="2523" y="1695"/>
                  </a:lnTo>
                  <a:lnTo>
                    <a:pt x="2523" y="1544"/>
                  </a:lnTo>
                  <a:lnTo>
                    <a:pt x="2505" y="1187"/>
                  </a:lnTo>
                  <a:lnTo>
                    <a:pt x="2486" y="942"/>
                  </a:lnTo>
                  <a:lnTo>
                    <a:pt x="2448" y="697"/>
                  </a:lnTo>
                  <a:lnTo>
                    <a:pt x="2392" y="433"/>
                  </a:lnTo>
                  <a:lnTo>
                    <a:pt x="2316" y="188"/>
                  </a:lnTo>
                  <a:lnTo>
                    <a:pt x="2166" y="113"/>
                  </a:lnTo>
                  <a:lnTo>
                    <a:pt x="1996" y="57"/>
                  </a:lnTo>
                  <a:lnTo>
                    <a:pt x="1827" y="19"/>
                  </a:lnTo>
                  <a:lnTo>
                    <a:pt x="1657" y="0"/>
                  </a:lnTo>
                  <a:close/>
                </a:path>
              </a:pathLst>
            </a:custGeom>
            <a:solidFill>
              <a:srgbClr val="7A6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49"/>
            <p:cNvSpPr/>
            <p:nvPr/>
          </p:nvSpPr>
          <p:spPr>
            <a:xfrm>
              <a:off x="1936625" y="4498400"/>
              <a:ext cx="1173650" cy="190225"/>
            </a:xfrm>
            <a:custGeom>
              <a:rect b="b" l="l" r="r" t="t"/>
              <a:pathLst>
                <a:path extrusionOk="0" h="7609" w="46946">
                  <a:moveTo>
                    <a:pt x="46361" y="1"/>
                  </a:moveTo>
                  <a:lnTo>
                    <a:pt x="46230" y="19"/>
                  </a:lnTo>
                  <a:lnTo>
                    <a:pt x="45627" y="132"/>
                  </a:lnTo>
                  <a:lnTo>
                    <a:pt x="44949" y="245"/>
                  </a:lnTo>
                  <a:lnTo>
                    <a:pt x="44234" y="340"/>
                  </a:lnTo>
                  <a:lnTo>
                    <a:pt x="43480" y="434"/>
                  </a:lnTo>
                  <a:lnTo>
                    <a:pt x="41899" y="584"/>
                  </a:lnTo>
                  <a:lnTo>
                    <a:pt x="40279" y="716"/>
                  </a:lnTo>
                  <a:lnTo>
                    <a:pt x="38716" y="810"/>
                  </a:lnTo>
                  <a:lnTo>
                    <a:pt x="37304" y="867"/>
                  </a:lnTo>
                  <a:lnTo>
                    <a:pt x="36118" y="923"/>
                  </a:lnTo>
                  <a:lnTo>
                    <a:pt x="35251" y="942"/>
                  </a:lnTo>
                  <a:lnTo>
                    <a:pt x="31127" y="980"/>
                  </a:lnTo>
                  <a:lnTo>
                    <a:pt x="27342" y="1017"/>
                  </a:lnTo>
                  <a:lnTo>
                    <a:pt x="23765" y="1036"/>
                  </a:lnTo>
                  <a:lnTo>
                    <a:pt x="20318" y="999"/>
                  </a:lnTo>
                  <a:lnTo>
                    <a:pt x="18605" y="980"/>
                  </a:lnTo>
                  <a:lnTo>
                    <a:pt x="16872" y="942"/>
                  </a:lnTo>
                  <a:lnTo>
                    <a:pt x="15121" y="904"/>
                  </a:lnTo>
                  <a:lnTo>
                    <a:pt x="13313" y="829"/>
                  </a:lnTo>
                  <a:lnTo>
                    <a:pt x="11468" y="754"/>
                  </a:lnTo>
                  <a:lnTo>
                    <a:pt x="9547" y="660"/>
                  </a:lnTo>
                  <a:lnTo>
                    <a:pt x="7532" y="547"/>
                  </a:lnTo>
                  <a:lnTo>
                    <a:pt x="5423" y="415"/>
                  </a:lnTo>
                  <a:lnTo>
                    <a:pt x="3597" y="302"/>
                  </a:lnTo>
                  <a:lnTo>
                    <a:pt x="2674" y="245"/>
                  </a:lnTo>
                  <a:lnTo>
                    <a:pt x="1770" y="151"/>
                  </a:lnTo>
                  <a:lnTo>
                    <a:pt x="1205" y="95"/>
                  </a:lnTo>
                  <a:lnTo>
                    <a:pt x="753" y="38"/>
                  </a:lnTo>
                  <a:lnTo>
                    <a:pt x="584" y="38"/>
                  </a:lnTo>
                  <a:lnTo>
                    <a:pt x="508" y="76"/>
                  </a:lnTo>
                  <a:lnTo>
                    <a:pt x="433" y="114"/>
                  </a:lnTo>
                  <a:lnTo>
                    <a:pt x="377" y="170"/>
                  </a:lnTo>
                  <a:lnTo>
                    <a:pt x="320" y="227"/>
                  </a:lnTo>
                  <a:lnTo>
                    <a:pt x="226" y="396"/>
                  </a:lnTo>
                  <a:lnTo>
                    <a:pt x="151" y="584"/>
                  </a:lnTo>
                  <a:lnTo>
                    <a:pt x="94" y="810"/>
                  </a:lnTo>
                  <a:lnTo>
                    <a:pt x="56" y="1055"/>
                  </a:lnTo>
                  <a:lnTo>
                    <a:pt x="19" y="1300"/>
                  </a:lnTo>
                  <a:lnTo>
                    <a:pt x="0" y="1808"/>
                  </a:lnTo>
                  <a:lnTo>
                    <a:pt x="19" y="2241"/>
                  </a:lnTo>
                  <a:lnTo>
                    <a:pt x="38" y="2675"/>
                  </a:lnTo>
                  <a:lnTo>
                    <a:pt x="75" y="3277"/>
                  </a:lnTo>
                  <a:lnTo>
                    <a:pt x="94" y="3804"/>
                  </a:lnTo>
                  <a:lnTo>
                    <a:pt x="151" y="4294"/>
                  </a:lnTo>
                  <a:lnTo>
                    <a:pt x="188" y="4708"/>
                  </a:lnTo>
                  <a:lnTo>
                    <a:pt x="245" y="5085"/>
                  </a:lnTo>
                  <a:lnTo>
                    <a:pt x="320" y="5405"/>
                  </a:lnTo>
                  <a:lnTo>
                    <a:pt x="377" y="5669"/>
                  </a:lnTo>
                  <a:lnTo>
                    <a:pt x="433" y="5895"/>
                  </a:lnTo>
                  <a:lnTo>
                    <a:pt x="565" y="6252"/>
                  </a:lnTo>
                  <a:lnTo>
                    <a:pt x="659" y="6460"/>
                  </a:lnTo>
                  <a:lnTo>
                    <a:pt x="734" y="6573"/>
                  </a:lnTo>
                  <a:lnTo>
                    <a:pt x="753" y="6610"/>
                  </a:lnTo>
                  <a:lnTo>
                    <a:pt x="1205" y="6667"/>
                  </a:lnTo>
                  <a:lnTo>
                    <a:pt x="1770" y="6723"/>
                  </a:lnTo>
                  <a:lnTo>
                    <a:pt x="2674" y="6817"/>
                  </a:lnTo>
                  <a:lnTo>
                    <a:pt x="3597" y="6874"/>
                  </a:lnTo>
                  <a:lnTo>
                    <a:pt x="5423" y="6987"/>
                  </a:lnTo>
                  <a:lnTo>
                    <a:pt x="7532" y="7119"/>
                  </a:lnTo>
                  <a:lnTo>
                    <a:pt x="9547" y="7232"/>
                  </a:lnTo>
                  <a:lnTo>
                    <a:pt x="11468" y="7326"/>
                  </a:lnTo>
                  <a:lnTo>
                    <a:pt x="13313" y="7401"/>
                  </a:lnTo>
                  <a:lnTo>
                    <a:pt x="15121" y="7476"/>
                  </a:lnTo>
                  <a:lnTo>
                    <a:pt x="16872" y="7514"/>
                  </a:lnTo>
                  <a:lnTo>
                    <a:pt x="18605" y="7552"/>
                  </a:lnTo>
                  <a:lnTo>
                    <a:pt x="20318" y="7589"/>
                  </a:lnTo>
                  <a:lnTo>
                    <a:pt x="23765" y="7608"/>
                  </a:lnTo>
                  <a:lnTo>
                    <a:pt x="27342" y="7589"/>
                  </a:lnTo>
                  <a:lnTo>
                    <a:pt x="31127" y="7552"/>
                  </a:lnTo>
                  <a:lnTo>
                    <a:pt x="35251" y="7514"/>
                  </a:lnTo>
                  <a:lnTo>
                    <a:pt x="35986" y="7495"/>
                  </a:lnTo>
                  <a:lnTo>
                    <a:pt x="36965" y="7458"/>
                  </a:lnTo>
                  <a:lnTo>
                    <a:pt x="38151" y="7420"/>
                  </a:lnTo>
                  <a:lnTo>
                    <a:pt x="39451" y="7345"/>
                  </a:lnTo>
                  <a:lnTo>
                    <a:pt x="40844" y="7250"/>
                  </a:lnTo>
                  <a:lnTo>
                    <a:pt x="42256" y="7119"/>
                  </a:lnTo>
                  <a:lnTo>
                    <a:pt x="43631" y="6987"/>
                  </a:lnTo>
                  <a:lnTo>
                    <a:pt x="44912" y="6817"/>
                  </a:lnTo>
                  <a:lnTo>
                    <a:pt x="44836" y="6629"/>
                  </a:lnTo>
                  <a:lnTo>
                    <a:pt x="44780" y="6403"/>
                  </a:lnTo>
                  <a:lnTo>
                    <a:pt x="44704" y="5932"/>
                  </a:lnTo>
                  <a:lnTo>
                    <a:pt x="44667" y="5405"/>
                  </a:lnTo>
                  <a:lnTo>
                    <a:pt x="44629" y="4878"/>
                  </a:lnTo>
                  <a:lnTo>
                    <a:pt x="44629" y="4388"/>
                  </a:lnTo>
                  <a:lnTo>
                    <a:pt x="44629" y="3936"/>
                  </a:lnTo>
                  <a:lnTo>
                    <a:pt x="44648" y="3352"/>
                  </a:lnTo>
                  <a:lnTo>
                    <a:pt x="44648" y="2919"/>
                  </a:lnTo>
                  <a:lnTo>
                    <a:pt x="44648" y="2505"/>
                  </a:lnTo>
                  <a:lnTo>
                    <a:pt x="44686" y="2128"/>
                  </a:lnTo>
                  <a:lnTo>
                    <a:pt x="44723" y="1940"/>
                  </a:lnTo>
                  <a:lnTo>
                    <a:pt x="44761" y="1752"/>
                  </a:lnTo>
                  <a:lnTo>
                    <a:pt x="44817" y="1582"/>
                  </a:lnTo>
                  <a:lnTo>
                    <a:pt x="44874" y="1432"/>
                  </a:lnTo>
                  <a:lnTo>
                    <a:pt x="44949" y="1262"/>
                  </a:lnTo>
                  <a:lnTo>
                    <a:pt x="45043" y="1130"/>
                  </a:lnTo>
                  <a:lnTo>
                    <a:pt x="45156" y="999"/>
                  </a:lnTo>
                  <a:lnTo>
                    <a:pt x="45288" y="867"/>
                  </a:lnTo>
                  <a:lnTo>
                    <a:pt x="45439" y="754"/>
                  </a:lnTo>
                  <a:lnTo>
                    <a:pt x="45608" y="660"/>
                  </a:lnTo>
                  <a:lnTo>
                    <a:pt x="45778" y="584"/>
                  </a:lnTo>
                  <a:lnTo>
                    <a:pt x="45947" y="528"/>
                  </a:lnTo>
                  <a:lnTo>
                    <a:pt x="46117" y="509"/>
                  </a:lnTo>
                  <a:lnTo>
                    <a:pt x="46286" y="490"/>
                  </a:lnTo>
                  <a:lnTo>
                    <a:pt x="46456" y="509"/>
                  </a:lnTo>
                  <a:lnTo>
                    <a:pt x="46625" y="547"/>
                  </a:lnTo>
                  <a:lnTo>
                    <a:pt x="46795" y="603"/>
                  </a:lnTo>
                  <a:lnTo>
                    <a:pt x="46945" y="678"/>
                  </a:lnTo>
                  <a:lnTo>
                    <a:pt x="46889" y="528"/>
                  </a:lnTo>
                  <a:lnTo>
                    <a:pt x="46832" y="377"/>
                  </a:lnTo>
                  <a:lnTo>
                    <a:pt x="46757" y="264"/>
                  </a:lnTo>
                  <a:lnTo>
                    <a:pt x="46663" y="170"/>
                  </a:lnTo>
                  <a:lnTo>
                    <a:pt x="46569" y="76"/>
                  </a:lnTo>
                  <a:lnTo>
                    <a:pt x="46474" y="19"/>
                  </a:lnTo>
                  <a:lnTo>
                    <a:pt x="4636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49"/>
            <p:cNvSpPr/>
            <p:nvPr/>
          </p:nvSpPr>
          <p:spPr>
            <a:xfrm>
              <a:off x="1972400" y="4570900"/>
              <a:ext cx="81925" cy="46625"/>
            </a:xfrm>
            <a:custGeom>
              <a:rect b="b" l="l" r="r" t="t"/>
              <a:pathLst>
                <a:path extrusionOk="0" h="1865" w="3277">
                  <a:moveTo>
                    <a:pt x="471" y="1"/>
                  </a:moveTo>
                  <a:lnTo>
                    <a:pt x="358" y="38"/>
                  </a:lnTo>
                  <a:lnTo>
                    <a:pt x="264" y="95"/>
                  </a:lnTo>
                  <a:lnTo>
                    <a:pt x="170" y="170"/>
                  </a:lnTo>
                  <a:lnTo>
                    <a:pt x="94" y="264"/>
                  </a:lnTo>
                  <a:lnTo>
                    <a:pt x="38" y="358"/>
                  </a:lnTo>
                  <a:lnTo>
                    <a:pt x="19" y="471"/>
                  </a:lnTo>
                  <a:lnTo>
                    <a:pt x="0" y="584"/>
                  </a:lnTo>
                  <a:lnTo>
                    <a:pt x="0" y="1262"/>
                  </a:lnTo>
                  <a:lnTo>
                    <a:pt x="19" y="1394"/>
                  </a:lnTo>
                  <a:lnTo>
                    <a:pt x="38" y="1507"/>
                  </a:lnTo>
                  <a:lnTo>
                    <a:pt x="94" y="1601"/>
                  </a:lnTo>
                  <a:lnTo>
                    <a:pt x="170" y="1695"/>
                  </a:lnTo>
                  <a:lnTo>
                    <a:pt x="264" y="1771"/>
                  </a:lnTo>
                  <a:lnTo>
                    <a:pt x="358" y="1827"/>
                  </a:lnTo>
                  <a:lnTo>
                    <a:pt x="471" y="1846"/>
                  </a:lnTo>
                  <a:lnTo>
                    <a:pt x="603" y="1865"/>
                  </a:lnTo>
                  <a:lnTo>
                    <a:pt x="2693" y="1865"/>
                  </a:lnTo>
                  <a:lnTo>
                    <a:pt x="2806" y="1846"/>
                  </a:lnTo>
                  <a:lnTo>
                    <a:pt x="2919" y="1827"/>
                  </a:lnTo>
                  <a:lnTo>
                    <a:pt x="3013" y="1771"/>
                  </a:lnTo>
                  <a:lnTo>
                    <a:pt x="3107" y="1695"/>
                  </a:lnTo>
                  <a:lnTo>
                    <a:pt x="3183" y="1601"/>
                  </a:lnTo>
                  <a:lnTo>
                    <a:pt x="3239" y="1507"/>
                  </a:lnTo>
                  <a:lnTo>
                    <a:pt x="3277" y="1394"/>
                  </a:lnTo>
                  <a:lnTo>
                    <a:pt x="3277" y="1262"/>
                  </a:lnTo>
                  <a:lnTo>
                    <a:pt x="3277" y="584"/>
                  </a:lnTo>
                  <a:lnTo>
                    <a:pt x="3277" y="471"/>
                  </a:lnTo>
                  <a:lnTo>
                    <a:pt x="3239" y="358"/>
                  </a:lnTo>
                  <a:lnTo>
                    <a:pt x="3183" y="264"/>
                  </a:lnTo>
                  <a:lnTo>
                    <a:pt x="3107" y="170"/>
                  </a:lnTo>
                  <a:lnTo>
                    <a:pt x="3013" y="95"/>
                  </a:lnTo>
                  <a:lnTo>
                    <a:pt x="2919" y="38"/>
                  </a:lnTo>
                  <a:lnTo>
                    <a:pt x="28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49"/>
            <p:cNvSpPr/>
            <p:nvPr/>
          </p:nvSpPr>
          <p:spPr>
            <a:xfrm>
              <a:off x="2895100" y="4570900"/>
              <a:ext cx="82400" cy="46625"/>
            </a:xfrm>
            <a:custGeom>
              <a:rect b="b" l="l" r="r" t="t"/>
              <a:pathLst>
                <a:path extrusionOk="0" h="1865" w="3296">
                  <a:moveTo>
                    <a:pt x="490" y="1"/>
                  </a:moveTo>
                  <a:lnTo>
                    <a:pt x="377" y="38"/>
                  </a:lnTo>
                  <a:lnTo>
                    <a:pt x="264" y="95"/>
                  </a:lnTo>
                  <a:lnTo>
                    <a:pt x="189" y="170"/>
                  </a:lnTo>
                  <a:lnTo>
                    <a:pt x="114" y="264"/>
                  </a:lnTo>
                  <a:lnTo>
                    <a:pt x="57" y="358"/>
                  </a:lnTo>
                  <a:lnTo>
                    <a:pt x="19" y="471"/>
                  </a:lnTo>
                  <a:lnTo>
                    <a:pt x="1" y="584"/>
                  </a:lnTo>
                  <a:lnTo>
                    <a:pt x="1" y="1262"/>
                  </a:lnTo>
                  <a:lnTo>
                    <a:pt x="19" y="1394"/>
                  </a:lnTo>
                  <a:lnTo>
                    <a:pt x="57" y="1507"/>
                  </a:lnTo>
                  <a:lnTo>
                    <a:pt x="114" y="1601"/>
                  </a:lnTo>
                  <a:lnTo>
                    <a:pt x="189" y="1695"/>
                  </a:lnTo>
                  <a:lnTo>
                    <a:pt x="264" y="1771"/>
                  </a:lnTo>
                  <a:lnTo>
                    <a:pt x="377" y="1827"/>
                  </a:lnTo>
                  <a:lnTo>
                    <a:pt x="490" y="1846"/>
                  </a:lnTo>
                  <a:lnTo>
                    <a:pt x="603" y="1865"/>
                  </a:lnTo>
                  <a:lnTo>
                    <a:pt x="2693" y="1865"/>
                  </a:lnTo>
                  <a:lnTo>
                    <a:pt x="2806" y="1846"/>
                  </a:lnTo>
                  <a:lnTo>
                    <a:pt x="2919" y="1827"/>
                  </a:lnTo>
                  <a:lnTo>
                    <a:pt x="3032" y="1771"/>
                  </a:lnTo>
                  <a:lnTo>
                    <a:pt x="3126" y="1695"/>
                  </a:lnTo>
                  <a:lnTo>
                    <a:pt x="3183" y="1601"/>
                  </a:lnTo>
                  <a:lnTo>
                    <a:pt x="3239" y="1507"/>
                  </a:lnTo>
                  <a:lnTo>
                    <a:pt x="3277" y="1394"/>
                  </a:lnTo>
                  <a:lnTo>
                    <a:pt x="3296" y="1262"/>
                  </a:lnTo>
                  <a:lnTo>
                    <a:pt x="3296" y="584"/>
                  </a:lnTo>
                  <a:lnTo>
                    <a:pt x="3277" y="471"/>
                  </a:lnTo>
                  <a:lnTo>
                    <a:pt x="3239" y="358"/>
                  </a:lnTo>
                  <a:lnTo>
                    <a:pt x="3183" y="264"/>
                  </a:lnTo>
                  <a:lnTo>
                    <a:pt x="3126" y="170"/>
                  </a:lnTo>
                  <a:lnTo>
                    <a:pt x="3032" y="95"/>
                  </a:lnTo>
                  <a:lnTo>
                    <a:pt x="2919" y="38"/>
                  </a:lnTo>
                  <a:lnTo>
                    <a:pt x="28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49"/>
            <p:cNvSpPr/>
            <p:nvPr/>
          </p:nvSpPr>
          <p:spPr>
            <a:xfrm>
              <a:off x="2085850" y="3820500"/>
              <a:ext cx="1082325" cy="340375"/>
            </a:xfrm>
            <a:custGeom>
              <a:rect b="b" l="l" r="r" t="t"/>
              <a:pathLst>
                <a:path extrusionOk="0" h="13615" w="43293">
                  <a:moveTo>
                    <a:pt x="25008" y="0"/>
                  </a:moveTo>
                  <a:lnTo>
                    <a:pt x="24010" y="19"/>
                  </a:lnTo>
                  <a:lnTo>
                    <a:pt x="22805" y="38"/>
                  </a:lnTo>
                  <a:lnTo>
                    <a:pt x="21129" y="94"/>
                  </a:lnTo>
                  <a:lnTo>
                    <a:pt x="19151" y="207"/>
                  </a:lnTo>
                  <a:lnTo>
                    <a:pt x="17023" y="339"/>
                  </a:lnTo>
                  <a:lnTo>
                    <a:pt x="14914" y="490"/>
                  </a:lnTo>
                  <a:lnTo>
                    <a:pt x="13935" y="584"/>
                  </a:lnTo>
                  <a:lnTo>
                    <a:pt x="12994" y="697"/>
                  </a:lnTo>
                  <a:lnTo>
                    <a:pt x="12165" y="791"/>
                  </a:lnTo>
                  <a:lnTo>
                    <a:pt x="11412" y="904"/>
                  </a:lnTo>
                  <a:lnTo>
                    <a:pt x="10809" y="1036"/>
                  </a:lnTo>
                  <a:lnTo>
                    <a:pt x="10564" y="1092"/>
                  </a:lnTo>
                  <a:lnTo>
                    <a:pt x="10357" y="1149"/>
                  </a:lnTo>
                  <a:lnTo>
                    <a:pt x="9981" y="1281"/>
                  </a:lnTo>
                  <a:lnTo>
                    <a:pt x="9604" y="1412"/>
                  </a:lnTo>
                  <a:lnTo>
                    <a:pt x="9246" y="1582"/>
                  </a:lnTo>
                  <a:lnTo>
                    <a:pt x="8889" y="1751"/>
                  </a:lnTo>
                  <a:lnTo>
                    <a:pt x="8550" y="1921"/>
                  </a:lnTo>
                  <a:lnTo>
                    <a:pt x="8211" y="2128"/>
                  </a:lnTo>
                  <a:lnTo>
                    <a:pt x="7872" y="2335"/>
                  </a:lnTo>
                  <a:lnTo>
                    <a:pt x="7552" y="2561"/>
                  </a:lnTo>
                  <a:lnTo>
                    <a:pt x="7231" y="2787"/>
                  </a:lnTo>
                  <a:lnTo>
                    <a:pt x="6930" y="3032"/>
                  </a:lnTo>
                  <a:lnTo>
                    <a:pt x="6629" y="3296"/>
                  </a:lnTo>
                  <a:lnTo>
                    <a:pt x="6328" y="3559"/>
                  </a:lnTo>
                  <a:lnTo>
                    <a:pt x="5744" y="4124"/>
                  </a:lnTo>
                  <a:lnTo>
                    <a:pt x="5198" y="4727"/>
                  </a:lnTo>
                  <a:lnTo>
                    <a:pt x="4652" y="5367"/>
                  </a:lnTo>
                  <a:lnTo>
                    <a:pt x="4143" y="6026"/>
                  </a:lnTo>
                  <a:lnTo>
                    <a:pt x="3654" y="6723"/>
                  </a:lnTo>
                  <a:lnTo>
                    <a:pt x="3164" y="7438"/>
                  </a:lnTo>
                  <a:lnTo>
                    <a:pt x="2693" y="8173"/>
                  </a:lnTo>
                  <a:lnTo>
                    <a:pt x="2241" y="8926"/>
                  </a:lnTo>
                  <a:lnTo>
                    <a:pt x="1808" y="9679"/>
                  </a:lnTo>
                  <a:lnTo>
                    <a:pt x="1375" y="10451"/>
                  </a:lnTo>
                  <a:lnTo>
                    <a:pt x="1036" y="11091"/>
                  </a:lnTo>
                  <a:lnTo>
                    <a:pt x="678" y="11751"/>
                  </a:lnTo>
                  <a:lnTo>
                    <a:pt x="339" y="12428"/>
                  </a:lnTo>
                  <a:lnTo>
                    <a:pt x="0" y="13125"/>
                  </a:lnTo>
                  <a:lnTo>
                    <a:pt x="1017" y="13088"/>
                  </a:lnTo>
                  <a:lnTo>
                    <a:pt x="2091" y="13050"/>
                  </a:lnTo>
                  <a:lnTo>
                    <a:pt x="4407" y="12993"/>
                  </a:lnTo>
                  <a:lnTo>
                    <a:pt x="6836" y="12956"/>
                  </a:lnTo>
                  <a:lnTo>
                    <a:pt x="12127" y="12956"/>
                  </a:lnTo>
                  <a:lnTo>
                    <a:pt x="14670" y="12975"/>
                  </a:lnTo>
                  <a:lnTo>
                    <a:pt x="18398" y="13012"/>
                  </a:lnTo>
                  <a:lnTo>
                    <a:pt x="19358" y="12993"/>
                  </a:lnTo>
                  <a:lnTo>
                    <a:pt x="20997" y="13012"/>
                  </a:lnTo>
                  <a:lnTo>
                    <a:pt x="22917" y="13050"/>
                  </a:lnTo>
                  <a:lnTo>
                    <a:pt x="25102" y="13106"/>
                  </a:lnTo>
                  <a:lnTo>
                    <a:pt x="27475" y="13182"/>
                  </a:lnTo>
                  <a:lnTo>
                    <a:pt x="32578" y="13370"/>
                  </a:lnTo>
                  <a:lnTo>
                    <a:pt x="37775" y="13615"/>
                  </a:lnTo>
                  <a:lnTo>
                    <a:pt x="38039" y="12485"/>
                  </a:lnTo>
                  <a:lnTo>
                    <a:pt x="38321" y="11393"/>
                  </a:lnTo>
                  <a:lnTo>
                    <a:pt x="38641" y="10319"/>
                  </a:lnTo>
                  <a:lnTo>
                    <a:pt x="38961" y="9284"/>
                  </a:lnTo>
                  <a:lnTo>
                    <a:pt x="39319" y="8267"/>
                  </a:lnTo>
                  <a:lnTo>
                    <a:pt x="39677" y="7306"/>
                  </a:lnTo>
                  <a:lnTo>
                    <a:pt x="40035" y="6384"/>
                  </a:lnTo>
                  <a:lnTo>
                    <a:pt x="40411" y="5499"/>
                  </a:lnTo>
                  <a:lnTo>
                    <a:pt x="40788" y="4689"/>
                  </a:lnTo>
                  <a:lnTo>
                    <a:pt x="41165" y="3936"/>
                  </a:lnTo>
                  <a:lnTo>
                    <a:pt x="41541" y="3220"/>
                  </a:lnTo>
                  <a:lnTo>
                    <a:pt x="41918" y="2599"/>
                  </a:lnTo>
                  <a:lnTo>
                    <a:pt x="42276" y="2034"/>
                  </a:lnTo>
                  <a:lnTo>
                    <a:pt x="42633" y="1544"/>
                  </a:lnTo>
                  <a:lnTo>
                    <a:pt x="42972" y="1149"/>
                  </a:lnTo>
                  <a:lnTo>
                    <a:pt x="43123" y="979"/>
                  </a:lnTo>
                  <a:lnTo>
                    <a:pt x="43292" y="829"/>
                  </a:lnTo>
                  <a:lnTo>
                    <a:pt x="42558" y="753"/>
                  </a:lnTo>
                  <a:lnTo>
                    <a:pt x="41711" y="678"/>
                  </a:lnTo>
                  <a:lnTo>
                    <a:pt x="39620" y="527"/>
                  </a:lnTo>
                  <a:lnTo>
                    <a:pt x="37172" y="396"/>
                  </a:lnTo>
                  <a:lnTo>
                    <a:pt x="34517" y="264"/>
                  </a:lnTo>
                  <a:lnTo>
                    <a:pt x="31824" y="151"/>
                  </a:lnTo>
                  <a:lnTo>
                    <a:pt x="29245" y="75"/>
                  </a:lnTo>
                  <a:lnTo>
                    <a:pt x="26910" y="19"/>
                  </a:lnTo>
                  <a:lnTo>
                    <a:pt x="250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49"/>
            <p:cNvSpPr/>
            <p:nvPr/>
          </p:nvSpPr>
          <p:spPr>
            <a:xfrm>
              <a:off x="2338650" y="4335050"/>
              <a:ext cx="285775" cy="154425"/>
            </a:xfrm>
            <a:custGeom>
              <a:rect b="b" l="l" r="r" t="t"/>
              <a:pathLst>
                <a:path extrusionOk="0" h="6177" w="11431">
                  <a:moveTo>
                    <a:pt x="471" y="0"/>
                  </a:moveTo>
                  <a:lnTo>
                    <a:pt x="358" y="38"/>
                  </a:lnTo>
                  <a:lnTo>
                    <a:pt x="264" y="94"/>
                  </a:lnTo>
                  <a:lnTo>
                    <a:pt x="170" y="170"/>
                  </a:lnTo>
                  <a:lnTo>
                    <a:pt x="95" y="264"/>
                  </a:lnTo>
                  <a:lnTo>
                    <a:pt x="38" y="358"/>
                  </a:lnTo>
                  <a:lnTo>
                    <a:pt x="1" y="471"/>
                  </a:lnTo>
                  <a:lnTo>
                    <a:pt x="1" y="584"/>
                  </a:lnTo>
                  <a:lnTo>
                    <a:pt x="1" y="5574"/>
                  </a:lnTo>
                  <a:lnTo>
                    <a:pt x="1" y="5687"/>
                  </a:lnTo>
                  <a:lnTo>
                    <a:pt x="38" y="5800"/>
                  </a:lnTo>
                  <a:lnTo>
                    <a:pt x="95" y="5913"/>
                  </a:lnTo>
                  <a:lnTo>
                    <a:pt x="170" y="5988"/>
                  </a:lnTo>
                  <a:lnTo>
                    <a:pt x="264" y="6064"/>
                  </a:lnTo>
                  <a:lnTo>
                    <a:pt x="358" y="6120"/>
                  </a:lnTo>
                  <a:lnTo>
                    <a:pt x="471" y="6158"/>
                  </a:lnTo>
                  <a:lnTo>
                    <a:pt x="584" y="6177"/>
                  </a:lnTo>
                  <a:lnTo>
                    <a:pt x="10847" y="6177"/>
                  </a:lnTo>
                  <a:lnTo>
                    <a:pt x="10960" y="6158"/>
                  </a:lnTo>
                  <a:lnTo>
                    <a:pt x="11073" y="6120"/>
                  </a:lnTo>
                  <a:lnTo>
                    <a:pt x="11167" y="6064"/>
                  </a:lnTo>
                  <a:lnTo>
                    <a:pt x="11261" y="5988"/>
                  </a:lnTo>
                  <a:lnTo>
                    <a:pt x="11337" y="5913"/>
                  </a:lnTo>
                  <a:lnTo>
                    <a:pt x="11393" y="5800"/>
                  </a:lnTo>
                  <a:lnTo>
                    <a:pt x="11431" y="5687"/>
                  </a:lnTo>
                  <a:lnTo>
                    <a:pt x="11431" y="5574"/>
                  </a:lnTo>
                  <a:lnTo>
                    <a:pt x="11431" y="584"/>
                  </a:lnTo>
                  <a:lnTo>
                    <a:pt x="11431" y="471"/>
                  </a:lnTo>
                  <a:lnTo>
                    <a:pt x="11393" y="358"/>
                  </a:lnTo>
                  <a:lnTo>
                    <a:pt x="11337" y="264"/>
                  </a:lnTo>
                  <a:lnTo>
                    <a:pt x="11261" y="170"/>
                  </a:lnTo>
                  <a:lnTo>
                    <a:pt x="11167" y="94"/>
                  </a:lnTo>
                  <a:lnTo>
                    <a:pt x="11073" y="38"/>
                  </a:lnTo>
                  <a:lnTo>
                    <a:pt x="10960" y="0"/>
                  </a:lnTo>
                  <a:close/>
                </a:path>
              </a:pathLst>
            </a:custGeom>
            <a:solidFill>
              <a:srgbClr val="000000">
                <a:alpha val="21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49"/>
            <p:cNvSpPr/>
            <p:nvPr/>
          </p:nvSpPr>
          <p:spPr>
            <a:xfrm>
              <a:off x="2361725" y="4347275"/>
              <a:ext cx="239650" cy="32050"/>
            </a:xfrm>
            <a:custGeom>
              <a:rect b="b" l="l" r="r" t="t"/>
              <a:pathLst>
                <a:path extrusionOk="0" h="1282" w="9586">
                  <a:moveTo>
                    <a:pt x="509" y="1"/>
                  </a:moveTo>
                  <a:lnTo>
                    <a:pt x="396" y="20"/>
                  </a:lnTo>
                  <a:lnTo>
                    <a:pt x="302" y="39"/>
                  </a:lnTo>
                  <a:lnTo>
                    <a:pt x="226" y="95"/>
                  </a:lnTo>
                  <a:lnTo>
                    <a:pt x="151" y="152"/>
                  </a:lnTo>
                  <a:lnTo>
                    <a:pt x="94" y="227"/>
                  </a:lnTo>
                  <a:lnTo>
                    <a:pt x="38" y="321"/>
                  </a:lnTo>
                  <a:lnTo>
                    <a:pt x="19" y="415"/>
                  </a:lnTo>
                  <a:lnTo>
                    <a:pt x="0" y="509"/>
                  </a:lnTo>
                  <a:lnTo>
                    <a:pt x="0" y="792"/>
                  </a:lnTo>
                  <a:lnTo>
                    <a:pt x="19" y="886"/>
                  </a:lnTo>
                  <a:lnTo>
                    <a:pt x="38" y="980"/>
                  </a:lnTo>
                  <a:lnTo>
                    <a:pt x="94" y="1074"/>
                  </a:lnTo>
                  <a:lnTo>
                    <a:pt x="151" y="1150"/>
                  </a:lnTo>
                  <a:lnTo>
                    <a:pt x="226" y="1206"/>
                  </a:lnTo>
                  <a:lnTo>
                    <a:pt x="302" y="1244"/>
                  </a:lnTo>
                  <a:lnTo>
                    <a:pt x="396" y="1281"/>
                  </a:lnTo>
                  <a:lnTo>
                    <a:pt x="9190" y="1281"/>
                  </a:lnTo>
                  <a:lnTo>
                    <a:pt x="9284" y="1244"/>
                  </a:lnTo>
                  <a:lnTo>
                    <a:pt x="9359" y="1206"/>
                  </a:lnTo>
                  <a:lnTo>
                    <a:pt x="9434" y="1150"/>
                  </a:lnTo>
                  <a:lnTo>
                    <a:pt x="9491" y="1074"/>
                  </a:lnTo>
                  <a:lnTo>
                    <a:pt x="9547" y="980"/>
                  </a:lnTo>
                  <a:lnTo>
                    <a:pt x="9566" y="886"/>
                  </a:lnTo>
                  <a:lnTo>
                    <a:pt x="9585" y="792"/>
                  </a:lnTo>
                  <a:lnTo>
                    <a:pt x="9585" y="509"/>
                  </a:lnTo>
                  <a:lnTo>
                    <a:pt x="9566" y="415"/>
                  </a:lnTo>
                  <a:lnTo>
                    <a:pt x="9547" y="321"/>
                  </a:lnTo>
                  <a:lnTo>
                    <a:pt x="9491" y="227"/>
                  </a:lnTo>
                  <a:lnTo>
                    <a:pt x="9434" y="152"/>
                  </a:lnTo>
                  <a:lnTo>
                    <a:pt x="9359" y="95"/>
                  </a:lnTo>
                  <a:lnTo>
                    <a:pt x="9284" y="39"/>
                  </a:lnTo>
                  <a:lnTo>
                    <a:pt x="9190" y="20"/>
                  </a:lnTo>
                  <a:lnTo>
                    <a:pt x="90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49"/>
            <p:cNvSpPr/>
            <p:nvPr/>
          </p:nvSpPr>
          <p:spPr>
            <a:xfrm>
              <a:off x="2160225" y="4213575"/>
              <a:ext cx="685950" cy="37225"/>
            </a:xfrm>
            <a:custGeom>
              <a:rect b="b" l="l" r="r" t="t"/>
              <a:pathLst>
                <a:path extrusionOk="0" h="1489" w="27438">
                  <a:moveTo>
                    <a:pt x="490" y="1"/>
                  </a:moveTo>
                  <a:lnTo>
                    <a:pt x="377" y="39"/>
                  </a:lnTo>
                  <a:lnTo>
                    <a:pt x="264" y="95"/>
                  </a:lnTo>
                  <a:lnTo>
                    <a:pt x="170" y="170"/>
                  </a:lnTo>
                  <a:lnTo>
                    <a:pt x="114" y="265"/>
                  </a:lnTo>
                  <a:lnTo>
                    <a:pt x="57" y="359"/>
                  </a:lnTo>
                  <a:lnTo>
                    <a:pt x="19" y="472"/>
                  </a:lnTo>
                  <a:lnTo>
                    <a:pt x="1" y="585"/>
                  </a:lnTo>
                  <a:lnTo>
                    <a:pt x="1" y="886"/>
                  </a:lnTo>
                  <a:lnTo>
                    <a:pt x="19" y="1018"/>
                  </a:lnTo>
                  <a:lnTo>
                    <a:pt x="57" y="1131"/>
                  </a:lnTo>
                  <a:lnTo>
                    <a:pt x="114" y="1225"/>
                  </a:lnTo>
                  <a:lnTo>
                    <a:pt x="170" y="1319"/>
                  </a:lnTo>
                  <a:lnTo>
                    <a:pt x="264" y="1394"/>
                  </a:lnTo>
                  <a:lnTo>
                    <a:pt x="377" y="1432"/>
                  </a:lnTo>
                  <a:lnTo>
                    <a:pt x="490" y="1470"/>
                  </a:lnTo>
                  <a:lnTo>
                    <a:pt x="603" y="1489"/>
                  </a:lnTo>
                  <a:lnTo>
                    <a:pt x="26835" y="1489"/>
                  </a:lnTo>
                  <a:lnTo>
                    <a:pt x="26948" y="1470"/>
                  </a:lnTo>
                  <a:lnTo>
                    <a:pt x="27061" y="1432"/>
                  </a:lnTo>
                  <a:lnTo>
                    <a:pt x="27174" y="1394"/>
                  </a:lnTo>
                  <a:lnTo>
                    <a:pt x="27249" y="1319"/>
                  </a:lnTo>
                  <a:lnTo>
                    <a:pt x="27324" y="1225"/>
                  </a:lnTo>
                  <a:lnTo>
                    <a:pt x="27381" y="1131"/>
                  </a:lnTo>
                  <a:lnTo>
                    <a:pt x="27418" y="1018"/>
                  </a:lnTo>
                  <a:lnTo>
                    <a:pt x="27437" y="886"/>
                  </a:lnTo>
                  <a:lnTo>
                    <a:pt x="27437" y="585"/>
                  </a:lnTo>
                  <a:lnTo>
                    <a:pt x="27418" y="472"/>
                  </a:lnTo>
                  <a:lnTo>
                    <a:pt x="27381" y="359"/>
                  </a:lnTo>
                  <a:lnTo>
                    <a:pt x="27324" y="265"/>
                  </a:lnTo>
                  <a:lnTo>
                    <a:pt x="27249" y="170"/>
                  </a:lnTo>
                  <a:lnTo>
                    <a:pt x="27174" y="95"/>
                  </a:lnTo>
                  <a:lnTo>
                    <a:pt x="27061" y="39"/>
                  </a:lnTo>
                  <a:lnTo>
                    <a:pt x="2694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0" name="Shape 10570"/>
        <p:cNvGrpSpPr/>
        <p:nvPr/>
      </p:nvGrpSpPr>
      <p:grpSpPr>
        <a:xfrm>
          <a:off x="0" y="0"/>
          <a:ext cx="0" cy="0"/>
          <a:chOff x="0" y="0"/>
          <a:chExt cx="0" cy="0"/>
        </a:xfrm>
      </p:grpSpPr>
      <p:sp>
        <p:nvSpPr>
          <p:cNvPr id="10571" name="Google Shape;10571;p58"/>
          <p:cNvSpPr txBox="1"/>
          <p:nvPr>
            <p:ph type="title"/>
          </p:nvPr>
        </p:nvSpPr>
        <p:spPr>
          <a:xfrm>
            <a:off x="720000" y="204575"/>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lt1"/>
                </a:solidFill>
                <a:latin typeface="Abril Fatface"/>
                <a:ea typeface="Abril Fatface"/>
                <a:cs typeface="Abril Fatface"/>
                <a:sym typeface="Abril Fatface"/>
              </a:rPr>
              <a:t>Methodologies</a:t>
            </a:r>
            <a:endParaRPr sz="3600"/>
          </a:p>
        </p:txBody>
      </p:sp>
      <p:sp>
        <p:nvSpPr>
          <p:cNvPr id="10572" name="Google Shape;10572;p58"/>
          <p:cNvSpPr txBox="1"/>
          <p:nvPr>
            <p:ph idx="1" type="body"/>
          </p:nvPr>
        </p:nvSpPr>
        <p:spPr>
          <a:xfrm>
            <a:off x="413850" y="695600"/>
            <a:ext cx="8316300" cy="864900"/>
          </a:xfrm>
          <a:prstGeom prst="rect">
            <a:avLst/>
          </a:prstGeom>
        </p:spPr>
        <p:txBody>
          <a:bodyPr anchorCtr="0" anchor="ctr" bIns="91425" lIns="91425" spcFirstLastPara="1" rIns="91425" wrap="square" tIns="91425">
            <a:spAutoFit/>
          </a:bodyPr>
          <a:lstStyle/>
          <a:p>
            <a:pPr indent="0" lvl="0" marL="0" rtl="0" algn="ctr">
              <a:lnSpc>
                <a:spcPct val="115000"/>
              </a:lnSpc>
              <a:spcBef>
                <a:spcPts val="0"/>
              </a:spcBef>
              <a:spcAft>
                <a:spcPts val="0"/>
              </a:spcAft>
              <a:buNone/>
            </a:pPr>
            <a:r>
              <a:rPr lang="en" sz="1400"/>
              <a:t>What is the relationship between movie budget and movie gross? Does that relationship change when adding genre as an additional factor?</a:t>
            </a:r>
            <a:endParaRPr b="1" sz="1400"/>
          </a:p>
          <a:p>
            <a:pPr indent="0" lvl="0" marL="0" rtl="0" algn="l">
              <a:spcBef>
                <a:spcPts val="0"/>
              </a:spcBef>
              <a:spcAft>
                <a:spcPts val="0"/>
              </a:spcAft>
              <a:buNone/>
            </a:pPr>
            <a:r>
              <a:t/>
            </a:r>
            <a:endParaRPr/>
          </a:p>
        </p:txBody>
      </p:sp>
      <p:sp>
        <p:nvSpPr>
          <p:cNvPr id="10573" name="Google Shape;10573;p58"/>
          <p:cNvSpPr txBox="1"/>
          <p:nvPr>
            <p:ph idx="1" type="body"/>
          </p:nvPr>
        </p:nvSpPr>
        <p:spPr>
          <a:xfrm>
            <a:off x="0" y="1423100"/>
            <a:ext cx="3530400" cy="2816700"/>
          </a:xfrm>
          <a:prstGeom prst="rect">
            <a:avLst/>
          </a:prstGeom>
        </p:spPr>
        <p:txBody>
          <a:bodyPr anchorCtr="0" anchor="ctr" bIns="91425" lIns="91425" spcFirstLastPara="1" rIns="91425" wrap="square" tIns="91425">
            <a:spAutoFit/>
          </a:bodyPr>
          <a:lstStyle/>
          <a:p>
            <a:pPr indent="-285750" lvl="0" marL="457200" rtl="0" algn="l">
              <a:spcBef>
                <a:spcPts val="0"/>
              </a:spcBef>
              <a:spcAft>
                <a:spcPts val="0"/>
              </a:spcAft>
              <a:buSzPts val="900"/>
              <a:buChar char="●"/>
            </a:pPr>
            <a:r>
              <a:rPr lang="en" sz="900"/>
              <a:t>Expanding on the previous visualization slightly, we can see how significant the correlation is between a movies average budget and its average gross earnings (slope = 3.30 approx.).</a:t>
            </a:r>
            <a:endParaRPr sz="900"/>
          </a:p>
          <a:p>
            <a:pPr indent="0" lvl="0" marL="0" rtl="0" algn="l">
              <a:spcBef>
                <a:spcPts val="0"/>
              </a:spcBef>
              <a:spcAft>
                <a:spcPts val="0"/>
              </a:spcAft>
              <a:buNone/>
            </a:pPr>
            <a:r>
              <a:t/>
            </a:r>
            <a:endParaRPr sz="900"/>
          </a:p>
          <a:p>
            <a:pPr indent="-285750" lvl="0" marL="457200" rtl="0" algn="l">
              <a:spcBef>
                <a:spcPts val="0"/>
              </a:spcBef>
              <a:spcAft>
                <a:spcPts val="0"/>
              </a:spcAft>
              <a:buSzPts val="900"/>
              <a:buChar char="●"/>
            </a:pPr>
            <a:r>
              <a:rPr lang="en" sz="900"/>
              <a:t>Exploring this relationship further, we wanted to know how much other factors </a:t>
            </a:r>
            <a:r>
              <a:rPr lang="en" sz="900"/>
              <a:t>affect</a:t>
            </a:r>
            <a:r>
              <a:rPr lang="en" sz="900"/>
              <a:t> that relationship, in this case, the genre.</a:t>
            </a:r>
            <a:endParaRPr sz="900"/>
          </a:p>
          <a:p>
            <a:pPr indent="-285750" lvl="1" marL="914400" rtl="0" algn="l">
              <a:spcBef>
                <a:spcPts val="0"/>
              </a:spcBef>
              <a:spcAft>
                <a:spcPts val="0"/>
              </a:spcAft>
              <a:buSzPts val="900"/>
              <a:buChar char="○"/>
            </a:pPr>
            <a:r>
              <a:rPr lang="en" sz="900"/>
              <a:t>We expected to see that most, if not all, genres would follow the trend of having higher gross earnings than budget (The only category not following that trend being romance)</a:t>
            </a:r>
            <a:endParaRPr sz="900"/>
          </a:p>
          <a:p>
            <a:pPr indent="-285750" lvl="1" marL="914400" rtl="0" algn="l">
              <a:spcBef>
                <a:spcPts val="0"/>
              </a:spcBef>
              <a:spcAft>
                <a:spcPts val="0"/>
              </a:spcAft>
              <a:buSzPts val="900"/>
              <a:buChar char="○"/>
            </a:pPr>
            <a:r>
              <a:rPr lang="en" sz="900"/>
              <a:t>Something that was slightly surprising was the gap between gross earnings and budget depending on the genre. We can see that genres ‘animation’ and ‘family’ </a:t>
            </a:r>
            <a:r>
              <a:rPr lang="en" sz="900"/>
              <a:t>have budgets slightly higher than other categories, but have gross earnings that are drastically higher than all the other categories.</a:t>
            </a:r>
            <a:endParaRPr sz="900"/>
          </a:p>
        </p:txBody>
      </p:sp>
      <p:pic>
        <p:nvPicPr>
          <p:cNvPr id="10574" name="Google Shape;10574;p58"/>
          <p:cNvPicPr preferRelativeResize="0"/>
          <p:nvPr/>
        </p:nvPicPr>
        <p:blipFill>
          <a:blip r:embed="rId3">
            <a:alphaModFix/>
          </a:blip>
          <a:stretch>
            <a:fillRect/>
          </a:stretch>
        </p:blipFill>
        <p:spPr>
          <a:xfrm>
            <a:off x="3530400" y="1423100"/>
            <a:ext cx="5199751" cy="372039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8" name="Shape 10578"/>
        <p:cNvGrpSpPr/>
        <p:nvPr/>
      </p:nvGrpSpPr>
      <p:grpSpPr>
        <a:xfrm>
          <a:off x="0" y="0"/>
          <a:ext cx="0" cy="0"/>
          <a:chOff x="0" y="0"/>
          <a:chExt cx="0" cy="0"/>
        </a:xfrm>
      </p:grpSpPr>
      <p:sp>
        <p:nvSpPr>
          <p:cNvPr id="10579" name="Google Shape;10579;p59"/>
          <p:cNvSpPr txBox="1"/>
          <p:nvPr>
            <p:ph type="title"/>
          </p:nvPr>
        </p:nvSpPr>
        <p:spPr>
          <a:xfrm>
            <a:off x="720000" y="204575"/>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lt1"/>
                </a:solidFill>
                <a:latin typeface="Abril Fatface"/>
                <a:ea typeface="Abril Fatface"/>
                <a:cs typeface="Abril Fatface"/>
                <a:sym typeface="Abril Fatface"/>
              </a:rPr>
              <a:t>Methodologies</a:t>
            </a:r>
            <a:endParaRPr sz="3600"/>
          </a:p>
        </p:txBody>
      </p:sp>
      <p:sp>
        <p:nvSpPr>
          <p:cNvPr id="10580" name="Google Shape;10580;p59"/>
          <p:cNvSpPr txBox="1"/>
          <p:nvPr>
            <p:ph idx="1" type="body"/>
          </p:nvPr>
        </p:nvSpPr>
        <p:spPr>
          <a:xfrm>
            <a:off x="413850" y="695600"/>
            <a:ext cx="8316300" cy="832800"/>
          </a:xfrm>
          <a:prstGeom prst="rect">
            <a:avLst/>
          </a:prstGeom>
        </p:spPr>
        <p:txBody>
          <a:bodyPr anchorCtr="0" anchor="ctr" bIns="91425" lIns="91425" spcFirstLastPara="1" rIns="91425" wrap="square" tIns="91425">
            <a:spAutoFit/>
          </a:bodyPr>
          <a:lstStyle/>
          <a:p>
            <a:pPr indent="0" lvl="0" marL="0" rtl="0" algn="ctr">
              <a:lnSpc>
                <a:spcPct val="115000"/>
              </a:lnSpc>
              <a:spcBef>
                <a:spcPts val="0"/>
              </a:spcBef>
              <a:spcAft>
                <a:spcPts val="0"/>
              </a:spcAft>
              <a:buNone/>
            </a:pPr>
            <a:r>
              <a:rPr lang="en" sz="1400"/>
              <a:t>Which movie stars are most likely to result in a high grossing movie?</a:t>
            </a:r>
            <a:endParaRPr b="1" sz="1400"/>
          </a:p>
          <a:p>
            <a:pPr indent="0" lvl="0" marL="0" rtl="0" algn="l">
              <a:spcBef>
                <a:spcPts val="0"/>
              </a:spcBef>
              <a:spcAft>
                <a:spcPts val="0"/>
              </a:spcAft>
              <a:buNone/>
            </a:pPr>
            <a:r>
              <a:t/>
            </a:r>
            <a:endParaRPr b="1" sz="1400"/>
          </a:p>
          <a:p>
            <a:pPr indent="0" lvl="0" marL="0" rtl="0" algn="l">
              <a:spcBef>
                <a:spcPts val="0"/>
              </a:spcBef>
              <a:spcAft>
                <a:spcPts val="0"/>
              </a:spcAft>
              <a:buNone/>
            </a:pPr>
            <a:r>
              <a:t/>
            </a:r>
            <a:endParaRPr/>
          </a:p>
        </p:txBody>
      </p:sp>
      <p:sp>
        <p:nvSpPr>
          <p:cNvPr id="10581" name="Google Shape;10581;p59"/>
          <p:cNvSpPr txBox="1"/>
          <p:nvPr>
            <p:ph idx="1" type="body"/>
          </p:nvPr>
        </p:nvSpPr>
        <p:spPr>
          <a:xfrm>
            <a:off x="0" y="1273725"/>
            <a:ext cx="3530400" cy="2678100"/>
          </a:xfrm>
          <a:prstGeom prst="rect">
            <a:avLst/>
          </a:prstGeom>
        </p:spPr>
        <p:txBody>
          <a:bodyPr anchorCtr="0" anchor="ctr" bIns="91425" lIns="91425" spcFirstLastPara="1" rIns="91425" wrap="square" tIns="91425">
            <a:spAutoFit/>
          </a:bodyPr>
          <a:lstStyle/>
          <a:p>
            <a:pPr indent="-285750" lvl="0" marL="457200" rtl="0" algn="l">
              <a:spcBef>
                <a:spcPts val="0"/>
              </a:spcBef>
              <a:spcAft>
                <a:spcPts val="0"/>
              </a:spcAft>
              <a:buSzPts val="900"/>
              <a:buChar char="●"/>
            </a:pPr>
            <a:r>
              <a:rPr lang="en" sz="900"/>
              <a:t>We were curious to see the </a:t>
            </a:r>
            <a:r>
              <a:rPr lang="en" sz="900"/>
              <a:t>relationship between the star and the success of the movie, which we measured with the gross earnings.</a:t>
            </a:r>
            <a:endParaRPr sz="900"/>
          </a:p>
          <a:p>
            <a:pPr indent="-285750" lvl="1" marL="914400" rtl="0" algn="l">
              <a:spcBef>
                <a:spcPts val="0"/>
              </a:spcBef>
              <a:spcAft>
                <a:spcPts val="0"/>
              </a:spcAft>
              <a:buSzPts val="900"/>
              <a:buChar char="○"/>
            </a:pPr>
            <a:r>
              <a:rPr lang="en" sz="900"/>
              <a:t>In order to eliminate what we named “one hit wonders” we analyzed the top 10 most frequent movie stars,</a:t>
            </a:r>
            <a:endParaRPr sz="900"/>
          </a:p>
          <a:p>
            <a:pPr indent="-285750" lvl="1" marL="914400" rtl="0" algn="l">
              <a:spcBef>
                <a:spcPts val="0"/>
              </a:spcBef>
              <a:spcAft>
                <a:spcPts val="0"/>
              </a:spcAft>
              <a:buSzPts val="900"/>
              <a:buChar char="○"/>
            </a:pPr>
            <a:r>
              <a:rPr lang="en" sz="900"/>
              <a:t>From there, we took the average gross earnings for all of the movies each of those stars acted in.</a:t>
            </a:r>
            <a:endParaRPr sz="900"/>
          </a:p>
          <a:p>
            <a:pPr indent="0" lvl="0" marL="0" rtl="0" algn="l">
              <a:spcBef>
                <a:spcPts val="0"/>
              </a:spcBef>
              <a:spcAft>
                <a:spcPts val="0"/>
              </a:spcAft>
              <a:buNone/>
            </a:pPr>
            <a:r>
              <a:t/>
            </a:r>
            <a:endParaRPr sz="900"/>
          </a:p>
          <a:p>
            <a:pPr indent="-285750" lvl="0" marL="457200" rtl="0" algn="l">
              <a:spcBef>
                <a:spcPts val="0"/>
              </a:spcBef>
              <a:spcAft>
                <a:spcPts val="0"/>
              </a:spcAft>
              <a:buSzPts val="900"/>
              <a:buChar char="●"/>
            </a:pPr>
            <a:r>
              <a:rPr lang="en" sz="900"/>
              <a:t>This information is important because when creating a movie, you want the movie to be successful and the star is a big part of that.</a:t>
            </a:r>
            <a:endParaRPr sz="900"/>
          </a:p>
          <a:p>
            <a:pPr indent="-285750" lvl="1" marL="914400" rtl="0" algn="l">
              <a:spcBef>
                <a:spcPts val="0"/>
              </a:spcBef>
              <a:spcAft>
                <a:spcPts val="0"/>
              </a:spcAft>
              <a:buSzPts val="900"/>
              <a:buChar char="○"/>
            </a:pPr>
            <a:r>
              <a:rPr lang="en" sz="900"/>
              <a:t>We acknowledge the fact that there are more factors that go into making a successful movie, but starting with choosing a star that consistently results in high grossing movies is a huge decision to be made.</a:t>
            </a:r>
            <a:endParaRPr sz="900"/>
          </a:p>
        </p:txBody>
      </p:sp>
      <p:pic>
        <p:nvPicPr>
          <p:cNvPr id="10582" name="Google Shape;10582;p59"/>
          <p:cNvPicPr preferRelativeResize="0"/>
          <p:nvPr/>
        </p:nvPicPr>
        <p:blipFill>
          <a:blip r:embed="rId3">
            <a:alphaModFix/>
          </a:blip>
          <a:stretch>
            <a:fillRect/>
          </a:stretch>
        </p:blipFill>
        <p:spPr>
          <a:xfrm>
            <a:off x="3530400" y="1273725"/>
            <a:ext cx="5199750" cy="38697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6" name="Shape 10586"/>
        <p:cNvGrpSpPr/>
        <p:nvPr/>
      </p:nvGrpSpPr>
      <p:grpSpPr>
        <a:xfrm>
          <a:off x="0" y="0"/>
          <a:ext cx="0" cy="0"/>
          <a:chOff x="0" y="0"/>
          <a:chExt cx="0" cy="0"/>
        </a:xfrm>
      </p:grpSpPr>
      <p:sp>
        <p:nvSpPr>
          <p:cNvPr id="10587" name="Google Shape;10587;p60"/>
          <p:cNvSpPr txBox="1"/>
          <p:nvPr>
            <p:ph type="title"/>
          </p:nvPr>
        </p:nvSpPr>
        <p:spPr>
          <a:xfrm>
            <a:off x="720000" y="204575"/>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lt1"/>
                </a:solidFill>
                <a:latin typeface="Abril Fatface"/>
                <a:ea typeface="Abril Fatface"/>
                <a:cs typeface="Abril Fatface"/>
                <a:sym typeface="Abril Fatface"/>
              </a:rPr>
              <a:t>Methodologies</a:t>
            </a:r>
            <a:endParaRPr sz="3600"/>
          </a:p>
        </p:txBody>
      </p:sp>
      <p:sp>
        <p:nvSpPr>
          <p:cNvPr id="10588" name="Google Shape;10588;p60"/>
          <p:cNvSpPr txBox="1"/>
          <p:nvPr>
            <p:ph idx="1" type="body"/>
          </p:nvPr>
        </p:nvSpPr>
        <p:spPr>
          <a:xfrm>
            <a:off x="413850" y="695600"/>
            <a:ext cx="8316300" cy="864900"/>
          </a:xfrm>
          <a:prstGeom prst="rect">
            <a:avLst/>
          </a:prstGeom>
        </p:spPr>
        <p:txBody>
          <a:bodyPr anchorCtr="0" anchor="ctr" bIns="91425" lIns="91425" spcFirstLastPara="1" rIns="91425" wrap="square" tIns="91425">
            <a:spAutoFit/>
          </a:bodyPr>
          <a:lstStyle/>
          <a:p>
            <a:pPr indent="0" lvl="0" marL="0" rtl="0" algn="ctr">
              <a:lnSpc>
                <a:spcPct val="115000"/>
              </a:lnSpc>
              <a:spcBef>
                <a:spcPts val="0"/>
              </a:spcBef>
              <a:spcAft>
                <a:spcPts val="0"/>
              </a:spcAft>
              <a:buNone/>
            </a:pPr>
            <a:r>
              <a:rPr lang="en" sz="1400"/>
              <a:t>Is there a relationship between how many viewers a movie is getting and the movie rating? How has views for each rating changed over time?</a:t>
            </a:r>
            <a:endParaRPr b="1" sz="1400"/>
          </a:p>
          <a:p>
            <a:pPr indent="0" lvl="0" marL="0" rtl="0" algn="l">
              <a:spcBef>
                <a:spcPts val="0"/>
              </a:spcBef>
              <a:spcAft>
                <a:spcPts val="0"/>
              </a:spcAft>
              <a:buNone/>
            </a:pPr>
            <a:r>
              <a:t/>
            </a:r>
            <a:endParaRPr/>
          </a:p>
        </p:txBody>
      </p:sp>
      <p:sp>
        <p:nvSpPr>
          <p:cNvPr id="10589" name="Google Shape;10589;p60"/>
          <p:cNvSpPr txBox="1"/>
          <p:nvPr>
            <p:ph idx="1" type="body"/>
          </p:nvPr>
        </p:nvSpPr>
        <p:spPr>
          <a:xfrm>
            <a:off x="0" y="1529825"/>
            <a:ext cx="3333000" cy="3263100"/>
          </a:xfrm>
          <a:prstGeom prst="rect">
            <a:avLst/>
          </a:prstGeom>
        </p:spPr>
        <p:txBody>
          <a:bodyPr anchorCtr="0" anchor="ctr" bIns="91425" lIns="91425" spcFirstLastPara="1" rIns="91425" wrap="square" tIns="91425">
            <a:spAutoFit/>
          </a:bodyPr>
          <a:lstStyle/>
          <a:p>
            <a:pPr indent="-279400" lvl="0" marL="457200" rtl="0" algn="l">
              <a:spcBef>
                <a:spcPts val="0"/>
              </a:spcBef>
              <a:spcAft>
                <a:spcPts val="0"/>
              </a:spcAft>
              <a:buSzPts val="800"/>
              <a:buChar char="●"/>
            </a:pPr>
            <a:r>
              <a:rPr lang="en" sz="800"/>
              <a:t>The viewership from R, PG-13, and PG movies are relatively even, with G and NC-17 rated movies being slightly lower.</a:t>
            </a:r>
            <a:endParaRPr sz="800"/>
          </a:p>
          <a:p>
            <a:pPr indent="-279400" lvl="1" marL="914400" rtl="0" algn="l">
              <a:spcBef>
                <a:spcPts val="0"/>
              </a:spcBef>
              <a:spcAft>
                <a:spcPts val="0"/>
              </a:spcAft>
              <a:buClr>
                <a:schemeClr val="lt1"/>
              </a:buClr>
              <a:buSzPts val="800"/>
              <a:buFont typeface="Arimo"/>
              <a:buChar char="○"/>
            </a:pPr>
            <a:r>
              <a:rPr lang="en" sz="800"/>
              <a:t>NC-17 movies may experience slightly lower viewership due to their exclusivity. Unlike the R-rating and below, no one below the age of 18 is allowed, even when accompanied with an adult.</a:t>
            </a:r>
            <a:endParaRPr sz="800"/>
          </a:p>
          <a:p>
            <a:pPr indent="-279400" lvl="1" marL="914400" rtl="0" algn="l">
              <a:spcBef>
                <a:spcPts val="0"/>
              </a:spcBef>
              <a:spcAft>
                <a:spcPts val="0"/>
              </a:spcAft>
              <a:buClr>
                <a:schemeClr val="lt1"/>
              </a:buClr>
              <a:buSzPts val="800"/>
              <a:buFont typeface="Arimo"/>
              <a:buChar char="○"/>
            </a:pPr>
            <a:r>
              <a:rPr lang="en" sz="800"/>
              <a:t>The lack of viewership for G-rated movies may be due to the decreased usage of the G-rating from larger studios. While the G-rating was previously used for many big-budget animated movies like the Lion King and Toy Story series, it has fallen in usage and due to that, may be used more for movies made by smaller studios, and therefore receive less viewership. This is shown in the data, as G-rated movies received an average of over 300,000 votes in the early 2000’s and has dropped off significantly.</a:t>
            </a:r>
            <a:endParaRPr sz="800"/>
          </a:p>
          <a:p>
            <a:pPr indent="0" lvl="0" marL="0" rtl="0" algn="l">
              <a:spcBef>
                <a:spcPts val="0"/>
              </a:spcBef>
              <a:spcAft>
                <a:spcPts val="0"/>
              </a:spcAft>
              <a:buNone/>
            </a:pPr>
            <a:r>
              <a:t/>
            </a:r>
            <a:endParaRPr sz="800"/>
          </a:p>
          <a:p>
            <a:pPr indent="-279400" lvl="0" marL="457200" rtl="0" algn="l">
              <a:spcBef>
                <a:spcPts val="0"/>
              </a:spcBef>
              <a:spcAft>
                <a:spcPts val="0"/>
              </a:spcAft>
              <a:buClr>
                <a:schemeClr val="lt1"/>
              </a:buClr>
              <a:buSzPts val="800"/>
              <a:buFont typeface="Arimo"/>
              <a:buChar char="●"/>
            </a:pPr>
            <a:r>
              <a:rPr lang="en" sz="800"/>
              <a:t>We can see the individual trends for each individual movie rating as well.</a:t>
            </a:r>
            <a:endParaRPr sz="800"/>
          </a:p>
          <a:p>
            <a:pPr indent="-279400" lvl="1" marL="914400" rtl="0" algn="l">
              <a:spcBef>
                <a:spcPts val="0"/>
              </a:spcBef>
              <a:spcAft>
                <a:spcPts val="0"/>
              </a:spcAft>
              <a:buClr>
                <a:schemeClr val="lt1"/>
              </a:buClr>
              <a:buSzPts val="800"/>
              <a:buFont typeface="Arial"/>
              <a:buChar char="○"/>
            </a:pPr>
            <a:r>
              <a:rPr lang="en" sz="800"/>
              <a:t>G rated movies are very sporadic in terms viewership while PG, PG-13, and R rated movies have had a steady increase in viewership over time.</a:t>
            </a:r>
            <a:endParaRPr sz="800"/>
          </a:p>
        </p:txBody>
      </p:sp>
      <p:pic>
        <p:nvPicPr>
          <p:cNvPr id="10590" name="Google Shape;10590;p60"/>
          <p:cNvPicPr preferRelativeResize="0"/>
          <p:nvPr/>
        </p:nvPicPr>
        <p:blipFill>
          <a:blip r:embed="rId3">
            <a:alphaModFix/>
          </a:blip>
          <a:stretch>
            <a:fillRect/>
          </a:stretch>
        </p:blipFill>
        <p:spPr>
          <a:xfrm>
            <a:off x="3332999" y="1529825"/>
            <a:ext cx="5397148" cy="36136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4" name="Shape 10594"/>
        <p:cNvGrpSpPr/>
        <p:nvPr/>
      </p:nvGrpSpPr>
      <p:grpSpPr>
        <a:xfrm>
          <a:off x="0" y="0"/>
          <a:ext cx="0" cy="0"/>
          <a:chOff x="0" y="0"/>
          <a:chExt cx="0" cy="0"/>
        </a:xfrm>
      </p:grpSpPr>
      <p:sp>
        <p:nvSpPr>
          <p:cNvPr id="10595" name="Google Shape;10595;p61"/>
          <p:cNvSpPr txBox="1"/>
          <p:nvPr>
            <p:ph type="title"/>
          </p:nvPr>
        </p:nvSpPr>
        <p:spPr>
          <a:xfrm>
            <a:off x="720000" y="204575"/>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lt1"/>
                </a:solidFill>
                <a:latin typeface="Abril Fatface"/>
                <a:ea typeface="Abril Fatface"/>
                <a:cs typeface="Abril Fatface"/>
                <a:sym typeface="Abril Fatface"/>
              </a:rPr>
              <a:t>Methodologies</a:t>
            </a:r>
            <a:endParaRPr sz="3600"/>
          </a:p>
        </p:txBody>
      </p:sp>
      <p:sp>
        <p:nvSpPr>
          <p:cNvPr id="10596" name="Google Shape;10596;p61"/>
          <p:cNvSpPr txBox="1"/>
          <p:nvPr>
            <p:ph idx="1" type="body"/>
          </p:nvPr>
        </p:nvSpPr>
        <p:spPr>
          <a:xfrm>
            <a:off x="413850" y="695600"/>
            <a:ext cx="8316300" cy="8004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b="1" lang="en" sz="1400"/>
              <a:t>Is there a time during the year that people are more likely to go to a theater to watch a movie? What are some explanations for these results?</a:t>
            </a:r>
            <a:endParaRPr b="1" sz="1400"/>
          </a:p>
          <a:p>
            <a:pPr indent="0" lvl="0" marL="0" rtl="0" algn="l">
              <a:spcBef>
                <a:spcPts val="0"/>
              </a:spcBef>
              <a:spcAft>
                <a:spcPts val="0"/>
              </a:spcAft>
              <a:buNone/>
            </a:pPr>
            <a:r>
              <a:t/>
            </a:r>
            <a:endParaRPr/>
          </a:p>
        </p:txBody>
      </p:sp>
      <p:sp>
        <p:nvSpPr>
          <p:cNvPr id="10597" name="Google Shape;10597;p61"/>
          <p:cNvSpPr txBox="1"/>
          <p:nvPr>
            <p:ph idx="1" type="body"/>
          </p:nvPr>
        </p:nvSpPr>
        <p:spPr>
          <a:xfrm>
            <a:off x="-51925" y="1308925"/>
            <a:ext cx="3639600" cy="3786600"/>
          </a:xfrm>
          <a:prstGeom prst="rect">
            <a:avLst/>
          </a:prstGeom>
        </p:spPr>
        <p:txBody>
          <a:bodyPr anchorCtr="0" anchor="ctr" bIns="91425" lIns="91425" spcFirstLastPara="1" rIns="91425" wrap="square" tIns="91425">
            <a:spAutoFit/>
          </a:bodyPr>
          <a:lstStyle/>
          <a:p>
            <a:pPr indent="-285750" lvl="0" marL="457200" rtl="0" algn="l">
              <a:spcBef>
                <a:spcPts val="0"/>
              </a:spcBef>
              <a:spcAft>
                <a:spcPts val="0"/>
              </a:spcAft>
              <a:buSzPts val="900"/>
              <a:buChar char="●"/>
            </a:pPr>
            <a:r>
              <a:rPr lang="en" sz="900"/>
              <a:t>We created a separate column in our dataset using flash fill in excel to display only the release month </a:t>
            </a:r>
            <a:endParaRPr sz="900"/>
          </a:p>
          <a:p>
            <a:pPr indent="0" lvl="0" marL="457200" rtl="0" algn="l">
              <a:spcBef>
                <a:spcPts val="0"/>
              </a:spcBef>
              <a:spcAft>
                <a:spcPts val="0"/>
              </a:spcAft>
              <a:buNone/>
            </a:pPr>
            <a:r>
              <a:t/>
            </a:r>
            <a:endParaRPr sz="900"/>
          </a:p>
          <a:p>
            <a:pPr indent="-285750" lvl="0" marL="457200" rtl="0" algn="l">
              <a:spcBef>
                <a:spcPts val="0"/>
              </a:spcBef>
              <a:spcAft>
                <a:spcPts val="0"/>
              </a:spcAft>
              <a:buSzPts val="900"/>
              <a:buChar char="●"/>
            </a:pPr>
            <a:r>
              <a:rPr lang="en" sz="900"/>
              <a:t>We decided to use a bar chart with Release Months on the x-axis and A</a:t>
            </a:r>
            <a:r>
              <a:rPr lang="en" sz="900"/>
              <a:t>verage</a:t>
            </a:r>
            <a:r>
              <a:rPr lang="en" sz="900"/>
              <a:t> Votes on the y-axis to depict when the votes are made by month. </a:t>
            </a:r>
            <a:endParaRPr sz="900"/>
          </a:p>
          <a:p>
            <a:pPr indent="-285750" lvl="1" marL="914400" rtl="0" algn="l">
              <a:spcBef>
                <a:spcPts val="0"/>
              </a:spcBef>
              <a:spcAft>
                <a:spcPts val="0"/>
              </a:spcAft>
              <a:buSzPts val="900"/>
              <a:buChar char="○"/>
            </a:pPr>
            <a:r>
              <a:rPr lang="en" sz="900"/>
              <a:t>The months with the highest number of average votes are December, June, and July.</a:t>
            </a:r>
            <a:endParaRPr sz="900"/>
          </a:p>
          <a:p>
            <a:pPr indent="0" lvl="0" marL="914400" rtl="0" algn="l">
              <a:spcBef>
                <a:spcPts val="0"/>
              </a:spcBef>
              <a:spcAft>
                <a:spcPts val="0"/>
              </a:spcAft>
              <a:buNone/>
            </a:pPr>
            <a:r>
              <a:t/>
            </a:r>
            <a:endParaRPr sz="900"/>
          </a:p>
          <a:p>
            <a:pPr indent="-285750" lvl="0" marL="457200" rtl="0" algn="l">
              <a:spcBef>
                <a:spcPts val="0"/>
              </a:spcBef>
              <a:spcAft>
                <a:spcPts val="0"/>
              </a:spcAft>
              <a:buSzPts val="900"/>
              <a:buChar char="●"/>
            </a:pPr>
            <a:r>
              <a:rPr lang="en" sz="900"/>
              <a:t>The information is dependent on the month that the movie was released. So, the votes are from people who say these movies during the month that the movie was released. It does not include votes from people who watched the movie in a later month. </a:t>
            </a:r>
            <a:endParaRPr sz="900"/>
          </a:p>
          <a:p>
            <a:pPr indent="0" lvl="0" marL="457200" rtl="0" algn="l">
              <a:spcBef>
                <a:spcPts val="0"/>
              </a:spcBef>
              <a:spcAft>
                <a:spcPts val="0"/>
              </a:spcAft>
              <a:buNone/>
            </a:pPr>
            <a:r>
              <a:t/>
            </a:r>
            <a:endParaRPr sz="900"/>
          </a:p>
          <a:p>
            <a:pPr indent="-285750" lvl="0" marL="457200" rtl="0" algn="l">
              <a:spcBef>
                <a:spcPts val="0"/>
              </a:spcBef>
              <a:spcAft>
                <a:spcPts val="0"/>
              </a:spcAft>
              <a:buSzPts val="900"/>
              <a:buChar char="●"/>
            </a:pPr>
            <a:r>
              <a:rPr lang="en" sz="900"/>
              <a:t>An explanation for these results could be that most movie </a:t>
            </a:r>
            <a:r>
              <a:rPr lang="en" sz="900"/>
              <a:t>releases</a:t>
            </a:r>
            <a:r>
              <a:rPr lang="en" sz="900"/>
              <a:t> happen during the months of May, June, July, November, and December </a:t>
            </a:r>
            <a:r>
              <a:rPr lang="en" sz="900"/>
              <a:t>according</a:t>
            </a:r>
            <a:r>
              <a:rPr lang="en" sz="900"/>
              <a:t> to Cinelux.com. This is </a:t>
            </a:r>
            <a:r>
              <a:rPr lang="en" sz="900"/>
              <a:t>consistent</a:t>
            </a:r>
            <a:r>
              <a:rPr lang="en" sz="900"/>
              <a:t> with the data as those months are the ones with the highest votes. </a:t>
            </a:r>
            <a:endParaRPr sz="900"/>
          </a:p>
          <a:p>
            <a:pPr indent="-285750" lvl="1" marL="914400" rtl="0" algn="l">
              <a:spcBef>
                <a:spcPts val="0"/>
              </a:spcBef>
              <a:spcAft>
                <a:spcPts val="0"/>
              </a:spcAft>
              <a:buSzPts val="900"/>
              <a:buChar char="○"/>
            </a:pPr>
            <a:r>
              <a:rPr lang="en" sz="900"/>
              <a:t>Summer months could be </a:t>
            </a:r>
            <a:r>
              <a:rPr lang="en" sz="900"/>
              <a:t>explained</a:t>
            </a:r>
            <a:r>
              <a:rPr lang="en" sz="900"/>
              <a:t> by more people are spending time outside and are spending more money. </a:t>
            </a:r>
            <a:endParaRPr sz="900"/>
          </a:p>
          <a:p>
            <a:pPr indent="-285750" lvl="1" marL="914400" rtl="0" algn="l">
              <a:spcBef>
                <a:spcPts val="0"/>
              </a:spcBef>
              <a:spcAft>
                <a:spcPts val="0"/>
              </a:spcAft>
              <a:buSzPts val="900"/>
              <a:buChar char="○"/>
            </a:pPr>
            <a:r>
              <a:rPr lang="en" sz="900"/>
              <a:t>November and December could be explained by holiday movie releases and it’s an </a:t>
            </a:r>
            <a:r>
              <a:rPr lang="en" sz="900"/>
              <a:t>accessible</a:t>
            </a:r>
            <a:r>
              <a:rPr lang="en" sz="900"/>
              <a:t> indoor activity during the cold weather</a:t>
            </a:r>
            <a:endParaRPr sz="900"/>
          </a:p>
        </p:txBody>
      </p:sp>
      <p:pic>
        <p:nvPicPr>
          <p:cNvPr id="10598" name="Google Shape;10598;p61"/>
          <p:cNvPicPr preferRelativeResize="0"/>
          <p:nvPr/>
        </p:nvPicPr>
        <p:blipFill>
          <a:blip r:embed="rId3">
            <a:alphaModFix/>
          </a:blip>
          <a:stretch>
            <a:fillRect/>
          </a:stretch>
        </p:blipFill>
        <p:spPr>
          <a:xfrm>
            <a:off x="3670025" y="1326813"/>
            <a:ext cx="5201323" cy="37508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2" name="Shape 10602"/>
        <p:cNvGrpSpPr/>
        <p:nvPr/>
      </p:nvGrpSpPr>
      <p:grpSpPr>
        <a:xfrm>
          <a:off x="0" y="0"/>
          <a:ext cx="0" cy="0"/>
          <a:chOff x="0" y="0"/>
          <a:chExt cx="0" cy="0"/>
        </a:xfrm>
      </p:grpSpPr>
      <p:sp>
        <p:nvSpPr>
          <p:cNvPr id="10603" name="Google Shape;10603;p62"/>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lt1"/>
                </a:solidFill>
                <a:latin typeface="Abril Fatface"/>
                <a:ea typeface="Abril Fatface"/>
                <a:cs typeface="Abril Fatface"/>
                <a:sym typeface="Abril Fatface"/>
              </a:rPr>
              <a:t>Summary and </a:t>
            </a:r>
            <a:r>
              <a:rPr lang="en" sz="4000">
                <a:solidFill>
                  <a:schemeClr val="lt1"/>
                </a:solidFill>
                <a:latin typeface="Abril Fatface"/>
                <a:ea typeface="Abril Fatface"/>
                <a:cs typeface="Abril Fatface"/>
                <a:sym typeface="Abril Fatface"/>
              </a:rPr>
              <a:t>Lessons Learned</a:t>
            </a:r>
            <a:endParaRPr/>
          </a:p>
        </p:txBody>
      </p:sp>
      <p:sp>
        <p:nvSpPr>
          <p:cNvPr id="10604" name="Google Shape;10604;p62"/>
          <p:cNvSpPr txBox="1"/>
          <p:nvPr>
            <p:ph idx="1" type="body"/>
          </p:nvPr>
        </p:nvSpPr>
        <p:spPr>
          <a:xfrm>
            <a:off x="720000" y="1095300"/>
            <a:ext cx="7704000" cy="38790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sz="1000"/>
              <a:t>Over all, through this project, we can see just how important visualization is when making decisions because the data is presented in a way that breaks down the flood of information that is in some datasets. Being able to break down all that data and read the results of the visualizations, this will absolutely lead to better decision making.</a:t>
            </a:r>
            <a:endParaRPr sz="1000"/>
          </a:p>
          <a:p>
            <a:pPr indent="0" lvl="0" marL="0" rtl="0" algn="l">
              <a:spcBef>
                <a:spcPts val="0"/>
              </a:spcBef>
              <a:spcAft>
                <a:spcPts val="0"/>
              </a:spcAft>
              <a:buNone/>
            </a:pPr>
            <a:r>
              <a:t/>
            </a:r>
            <a:endParaRPr b="1" sz="1000" u="sng"/>
          </a:p>
          <a:p>
            <a:pPr indent="0" lvl="0" marL="0" rtl="0" algn="l">
              <a:spcBef>
                <a:spcPts val="0"/>
              </a:spcBef>
              <a:spcAft>
                <a:spcPts val="0"/>
              </a:spcAft>
              <a:buNone/>
            </a:pPr>
            <a:r>
              <a:rPr b="1" lang="en" sz="1000" u="sng"/>
              <a:t>SUMMARY</a:t>
            </a:r>
            <a:endParaRPr b="1" sz="1000" u="sng"/>
          </a:p>
          <a:p>
            <a:pPr indent="-292100" lvl="0" marL="457200" rtl="0" algn="l">
              <a:spcBef>
                <a:spcPts val="0"/>
              </a:spcBef>
              <a:spcAft>
                <a:spcPts val="0"/>
              </a:spcAft>
              <a:buSzPts val="1000"/>
              <a:buChar char="●"/>
            </a:pPr>
            <a:r>
              <a:rPr lang="en" sz="1000"/>
              <a:t>Based on our analysis of the measure values, the movie industry has consistently been on the rise and is obtaining higher budgets as well as higher gross earnings.</a:t>
            </a:r>
            <a:endParaRPr sz="1000"/>
          </a:p>
          <a:p>
            <a:pPr indent="-292100" lvl="0" marL="457200" rtl="0" algn="l">
              <a:spcBef>
                <a:spcPts val="0"/>
              </a:spcBef>
              <a:spcAft>
                <a:spcPts val="0"/>
              </a:spcAft>
              <a:buSzPts val="1000"/>
              <a:buChar char="●"/>
            </a:pPr>
            <a:r>
              <a:rPr lang="en" sz="1000"/>
              <a:t>We were also able to determine that the genre does have an impact on the budget and gross earnings relationship, with animation and family movies having a much larger gap between the movie budget and its gross earnings compared to other genres.</a:t>
            </a:r>
            <a:endParaRPr sz="1000"/>
          </a:p>
          <a:p>
            <a:pPr indent="-292100" lvl="0" marL="457200" rtl="0" algn="l">
              <a:spcBef>
                <a:spcPts val="0"/>
              </a:spcBef>
              <a:spcAft>
                <a:spcPts val="0"/>
              </a:spcAft>
              <a:buSzPts val="1000"/>
              <a:buChar char="●"/>
            </a:pPr>
            <a:r>
              <a:rPr lang="en" sz="1000"/>
              <a:t>In analyzing how many people are viewing movies based on their movie rating, we saw that G rated movies had drastic changes in viewership, rising higher than any other movie rating, but then dropping very low, with this pattern continuing.</a:t>
            </a:r>
            <a:endParaRPr sz="1000"/>
          </a:p>
          <a:p>
            <a:pPr indent="-292100" lvl="0" marL="457200" rtl="0" algn="l">
              <a:spcBef>
                <a:spcPts val="0"/>
              </a:spcBef>
              <a:spcAft>
                <a:spcPts val="0"/>
              </a:spcAft>
              <a:buSzPts val="1000"/>
              <a:buChar char="●"/>
            </a:pPr>
            <a:r>
              <a:rPr lang="en" sz="1000"/>
              <a:t>The months </a:t>
            </a:r>
            <a:r>
              <a:rPr lang="en" sz="1000"/>
              <a:t>with the most movie viewership are the summer months of May, June, and July as well as the winter months around Thanksgiving and Christmas in November and December.</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b="1" lang="en" sz="1000" u="sng"/>
              <a:t>LESSONS LEARNED</a:t>
            </a:r>
            <a:endParaRPr b="1" sz="1000" u="sng"/>
          </a:p>
          <a:p>
            <a:pPr indent="-292100" lvl="0" marL="457200" rtl="0" algn="l">
              <a:spcBef>
                <a:spcPts val="0"/>
              </a:spcBef>
              <a:spcAft>
                <a:spcPts val="0"/>
              </a:spcAft>
              <a:buSzPts val="1000"/>
              <a:buChar char="●"/>
            </a:pPr>
            <a:r>
              <a:rPr lang="en" sz="1000"/>
              <a:t>It is extremely important that we took the time to truly understand the dataset we were analyzing so we can ensure we are interpreting the correct data.</a:t>
            </a:r>
            <a:endParaRPr sz="1000"/>
          </a:p>
          <a:p>
            <a:pPr indent="-292100" lvl="1" marL="914400" rtl="0" algn="l">
              <a:spcBef>
                <a:spcPts val="0"/>
              </a:spcBef>
              <a:spcAft>
                <a:spcPts val="0"/>
              </a:spcAft>
              <a:buSzPts val="1000"/>
              <a:buChar char="○"/>
            </a:pPr>
            <a:r>
              <a:rPr lang="en" sz="1000"/>
              <a:t>Some information was unrecorded which defaulted to a value of 0. In looking at the results we were getting, the trends didn’t seem indicative of real movie industry trends, so that is something we had to learn through trial and error</a:t>
            </a:r>
            <a:endParaRPr sz="1000"/>
          </a:p>
          <a:p>
            <a:pPr indent="-292100" lvl="0" marL="457200" rtl="0" algn="l">
              <a:spcBef>
                <a:spcPts val="0"/>
              </a:spcBef>
              <a:spcAft>
                <a:spcPts val="0"/>
              </a:spcAft>
              <a:buSzPts val="1000"/>
              <a:buChar char="●"/>
            </a:pPr>
            <a:r>
              <a:rPr lang="en" sz="1000"/>
              <a:t>It is also important to understand the right situations to use certain measurements in data analysis, such as when to use SUM and when to use AVERAGE.</a:t>
            </a:r>
            <a:endParaRPr sz="1000"/>
          </a:p>
          <a:p>
            <a:pPr indent="-292100" lvl="0" marL="457200" rtl="0" algn="l">
              <a:spcBef>
                <a:spcPts val="0"/>
              </a:spcBef>
              <a:spcAft>
                <a:spcPts val="0"/>
              </a:spcAft>
              <a:buSzPts val="1000"/>
              <a:buChar char="●"/>
            </a:pPr>
            <a:r>
              <a:rPr lang="en" sz="1000"/>
              <a:t>One thing to make our analysis better would be combining another dataset with the one we used so we could obtain more information on the movie industry, therefore helping us make more in depth analyses and lead to better decision making.</a:t>
            </a:r>
            <a:endParaRPr sz="1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7" name="Shape 10517"/>
        <p:cNvGrpSpPr/>
        <p:nvPr/>
      </p:nvGrpSpPr>
      <p:grpSpPr>
        <a:xfrm>
          <a:off x="0" y="0"/>
          <a:ext cx="0" cy="0"/>
          <a:chOff x="0" y="0"/>
          <a:chExt cx="0" cy="0"/>
        </a:xfrm>
      </p:grpSpPr>
      <p:sp>
        <p:nvSpPr>
          <p:cNvPr id="10518" name="Google Shape;10518;p50"/>
          <p:cNvSpPr txBox="1"/>
          <p:nvPr>
            <p:ph idx="4294967295" type="title"/>
          </p:nvPr>
        </p:nvSpPr>
        <p:spPr>
          <a:xfrm>
            <a:off x="720000" y="903050"/>
            <a:ext cx="7704000" cy="78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lt1"/>
                </a:solidFill>
                <a:latin typeface="Abril Fatface"/>
                <a:ea typeface="Abril Fatface"/>
                <a:cs typeface="Abril Fatface"/>
                <a:sym typeface="Abril Fatface"/>
              </a:rPr>
              <a:t>Data Description</a:t>
            </a:r>
            <a:endParaRPr sz="4000">
              <a:solidFill>
                <a:schemeClr val="lt1"/>
              </a:solidFill>
              <a:latin typeface="Abril Fatface"/>
              <a:ea typeface="Abril Fatface"/>
              <a:cs typeface="Abril Fatface"/>
              <a:sym typeface="Abril Fatface"/>
            </a:endParaRPr>
          </a:p>
          <a:p>
            <a:pPr indent="0" lvl="0" marL="0" rtl="0" algn="ctr">
              <a:spcBef>
                <a:spcPts val="0"/>
              </a:spcBef>
              <a:spcAft>
                <a:spcPts val="0"/>
              </a:spcAft>
              <a:buNone/>
            </a:pPr>
            <a:r>
              <a:t/>
            </a:r>
            <a:endParaRPr/>
          </a:p>
        </p:txBody>
      </p:sp>
      <p:sp>
        <p:nvSpPr>
          <p:cNvPr id="10519" name="Google Shape;10519;p50"/>
          <p:cNvSpPr txBox="1"/>
          <p:nvPr>
            <p:ph idx="4294967295" type="body"/>
          </p:nvPr>
        </p:nvSpPr>
        <p:spPr>
          <a:xfrm>
            <a:off x="1012050" y="1691150"/>
            <a:ext cx="7119900" cy="1908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sz="1400" u="sng"/>
              <a:t>Source</a:t>
            </a:r>
            <a:r>
              <a:rPr lang="en" sz="1400"/>
              <a:t>: </a:t>
            </a:r>
            <a:r>
              <a:rPr lang="en" sz="1400" u="sng">
                <a:solidFill>
                  <a:schemeClr val="hlink"/>
                </a:solidFill>
                <a:hlinkClick r:id="rId3"/>
              </a:rPr>
              <a:t>https://www.kaggle.com/datasets/danielgrijalvas/movies/data</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b="1" lang="en" sz="1400" u="sng"/>
              <a:t>Key Variables</a:t>
            </a:r>
            <a:r>
              <a:rPr lang="en" sz="1400"/>
              <a:t>: Movie Name, Movie Rating, Movie Genre, Release Year, Release Date, Movie Score, Number of Votes, Director, Writer, Star, Country, Budget, </a:t>
            </a:r>
            <a:r>
              <a:rPr lang="en" sz="1400"/>
              <a:t>Gross Earnings, Company, Movie Runtime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This dataset has a list of movies and the information about their release.The movie data collection spans from the years 1980 - 2022. There are 7669 unique entries. </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3" name="Shape 10523"/>
        <p:cNvGrpSpPr/>
        <p:nvPr/>
      </p:nvGrpSpPr>
      <p:grpSpPr>
        <a:xfrm>
          <a:off x="0" y="0"/>
          <a:ext cx="0" cy="0"/>
          <a:chOff x="0" y="0"/>
          <a:chExt cx="0" cy="0"/>
        </a:xfrm>
      </p:grpSpPr>
      <p:sp>
        <p:nvSpPr>
          <p:cNvPr id="10524" name="Google Shape;10524;p51"/>
          <p:cNvSpPr txBox="1"/>
          <p:nvPr/>
        </p:nvSpPr>
        <p:spPr>
          <a:xfrm>
            <a:off x="1082550" y="1743600"/>
            <a:ext cx="3489300" cy="29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u="sng">
                <a:solidFill>
                  <a:schemeClr val="lt1"/>
                </a:solidFill>
                <a:latin typeface="Arimo"/>
                <a:ea typeface="Arimo"/>
                <a:cs typeface="Arimo"/>
                <a:sym typeface="Arimo"/>
              </a:rPr>
              <a:t>Movie Name</a:t>
            </a:r>
            <a:r>
              <a:rPr lang="en" sz="1200">
                <a:solidFill>
                  <a:schemeClr val="lt1"/>
                </a:solidFill>
                <a:latin typeface="Arimo"/>
                <a:ea typeface="Arimo"/>
                <a:cs typeface="Arimo"/>
                <a:sym typeface="Arimo"/>
              </a:rPr>
              <a:t>: The movie title</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Movie Rating</a:t>
            </a:r>
            <a:r>
              <a:rPr lang="en" sz="1200">
                <a:solidFill>
                  <a:schemeClr val="lt1"/>
                </a:solidFill>
                <a:latin typeface="Arimo"/>
                <a:ea typeface="Arimo"/>
                <a:cs typeface="Arimo"/>
                <a:sym typeface="Arimo"/>
              </a:rPr>
              <a:t>: The age </a:t>
            </a:r>
            <a:r>
              <a:rPr lang="en" sz="1200">
                <a:solidFill>
                  <a:schemeClr val="lt1"/>
                </a:solidFill>
                <a:latin typeface="Arimo"/>
                <a:ea typeface="Arimo"/>
                <a:cs typeface="Arimo"/>
                <a:sym typeface="Arimo"/>
              </a:rPr>
              <a:t>rating</a:t>
            </a:r>
            <a:r>
              <a:rPr lang="en" sz="1200">
                <a:solidFill>
                  <a:schemeClr val="lt1"/>
                </a:solidFill>
                <a:latin typeface="Arimo"/>
                <a:ea typeface="Arimo"/>
                <a:cs typeface="Arimo"/>
                <a:sym typeface="Arimo"/>
              </a:rPr>
              <a:t> for the movie</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Movie Genre</a:t>
            </a:r>
            <a:r>
              <a:rPr lang="en" sz="1200">
                <a:solidFill>
                  <a:schemeClr val="lt1"/>
                </a:solidFill>
                <a:latin typeface="Arimo"/>
                <a:ea typeface="Arimo"/>
                <a:cs typeface="Arimo"/>
                <a:sym typeface="Arimo"/>
              </a:rPr>
              <a:t>: The genre of the movie</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Release Year</a:t>
            </a:r>
            <a:r>
              <a:rPr lang="en" sz="1200">
                <a:solidFill>
                  <a:schemeClr val="lt1"/>
                </a:solidFill>
                <a:latin typeface="Arimo"/>
                <a:ea typeface="Arimo"/>
                <a:cs typeface="Arimo"/>
                <a:sym typeface="Arimo"/>
              </a:rPr>
              <a:t>: The year the movie was released</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Release Date</a:t>
            </a:r>
            <a:r>
              <a:rPr lang="en" sz="1200">
                <a:solidFill>
                  <a:schemeClr val="lt1"/>
                </a:solidFill>
                <a:latin typeface="Arimo"/>
                <a:ea typeface="Arimo"/>
                <a:cs typeface="Arimo"/>
                <a:sym typeface="Arimo"/>
              </a:rPr>
              <a:t>: The </a:t>
            </a:r>
            <a:r>
              <a:rPr lang="en" sz="1200">
                <a:solidFill>
                  <a:schemeClr val="lt1"/>
                </a:solidFill>
                <a:latin typeface="Arimo"/>
                <a:ea typeface="Arimo"/>
                <a:cs typeface="Arimo"/>
                <a:sym typeface="Arimo"/>
              </a:rPr>
              <a:t>date the movie was released (Month, Day, Year)</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Score</a:t>
            </a:r>
            <a:r>
              <a:rPr lang="en" sz="1200">
                <a:solidFill>
                  <a:schemeClr val="lt1"/>
                </a:solidFill>
                <a:latin typeface="Arimo"/>
                <a:ea typeface="Arimo"/>
                <a:cs typeface="Arimo"/>
                <a:sym typeface="Arimo"/>
              </a:rPr>
              <a:t>: </a:t>
            </a:r>
            <a:r>
              <a:rPr lang="en" sz="1200">
                <a:solidFill>
                  <a:schemeClr val="lt1"/>
                </a:solidFill>
                <a:latin typeface="Arimo"/>
                <a:ea typeface="Arimo"/>
                <a:cs typeface="Arimo"/>
                <a:sym typeface="Arimo"/>
              </a:rPr>
              <a:t>IMDB</a:t>
            </a:r>
            <a:r>
              <a:rPr lang="en" sz="1200">
                <a:solidFill>
                  <a:schemeClr val="lt1"/>
                </a:solidFill>
                <a:latin typeface="Arimo"/>
                <a:ea typeface="Arimo"/>
                <a:cs typeface="Arimo"/>
                <a:sym typeface="Arimo"/>
              </a:rPr>
              <a:t> score the movie </a:t>
            </a:r>
            <a:r>
              <a:rPr lang="en" sz="1200">
                <a:solidFill>
                  <a:schemeClr val="lt1"/>
                </a:solidFill>
                <a:latin typeface="Arimo"/>
                <a:ea typeface="Arimo"/>
                <a:cs typeface="Arimo"/>
                <a:sym typeface="Arimo"/>
              </a:rPr>
              <a:t>received out of 10</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Company</a:t>
            </a:r>
            <a:r>
              <a:rPr lang="en" sz="1200">
                <a:solidFill>
                  <a:schemeClr val="lt1"/>
                </a:solidFill>
                <a:latin typeface="Arimo"/>
                <a:ea typeface="Arimo"/>
                <a:cs typeface="Arimo"/>
                <a:sym typeface="Arimo"/>
              </a:rPr>
              <a:t>: The production company of the film</a:t>
            </a:r>
            <a:endParaRPr sz="1200">
              <a:solidFill>
                <a:schemeClr val="lt1"/>
              </a:solidFill>
              <a:latin typeface="Arimo"/>
              <a:ea typeface="Arimo"/>
              <a:cs typeface="Arimo"/>
              <a:sym typeface="Arimo"/>
            </a:endParaRPr>
          </a:p>
        </p:txBody>
      </p:sp>
      <p:sp>
        <p:nvSpPr>
          <p:cNvPr id="10525" name="Google Shape;10525;p51"/>
          <p:cNvSpPr txBox="1"/>
          <p:nvPr/>
        </p:nvSpPr>
        <p:spPr>
          <a:xfrm>
            <a:off x="4571850" y="1743600"/>
            <a:ext cx="3489300" cy="29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u="sng">
                <a:solidFill>
                  <a:schemeClr val="lt1"/>
                </a:solidFill>
                <a:latin typeface="Arimo"/>
                <a:ea typeface="Arimo"/>
                <a:cs typeface="Arimo"/>
                <a:sym typeface="Arimo"/>
              </a:rPr>
              <a:t>Votes</a:t>
            </a:r>
            <a:r>
              <a:rPr lang="en" sz="1200">
                <a:solidFill>
                  <a:schemeClr val="lt1"/>
                </a:solidFill>
                <a:latin typeface="Arimo"/>
                <a:ea typeface="Arimo"/>
                <a:cs typeface="Arimo"/>
                <a:sym typeface="Arimo"/>
              </a:rPr>
              <a:t>: Votes contributing to IMDB score</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Director</a:t>
            </a:r>
            <a:r>
              <a:rPr lang="en" sz="1200">
                <a:solidFill>
                  <a:schemeClr val="lt1"/>
                </a:solidFill>
                <a:latin typeface="Arimo"/>
                <a:ea typeface="Arimo"/>
                <a:cs typeface="Arimo"/>
                <a:sym typeface="Arimo"/>
              </a:rPr>
              <a:t>: Director of the film</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Writer</a:t>
            </a:r>
            <a:r>
              <a:rPr lang="en" sz="1200">
                <a:solidFill>
                  <a:schemeClr val="lt1"/>
                </a:solidFill>
                <a:latin typeface="Arimo"/>
                <a:ea typeface="Arimo"/>
                <a:cs typeface="Arimo"/>
                <a:sym typeface="Arimo"/>
              </a:rPr>
              <a:t>: Writer of the movie</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Star</a:t>
            </a:r>
            <a:r>
              <a:rPr lang="en" sz="1200">
                <a:solidFill>
                  <a:schemeClr val="lt1"/>
                </a:solidFill>
                <a:latin typeface="Arimo"/>
                <a:ea typeface="Arimo"/>
                <a:cs typeface="Arimo"/>
                <a:sym typeface="Arimo"/>
              </a:rPr>
              <a:t>: The star actor/actress of the movie</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Country</a:t>
            </a:r>
            <a:r>
              <a:rPr lang="en" sz="1200">
                <a:solidFill>
                  <a:schemeClr val="lt1"/>
                </a:solidFill>
                <a:latin typeface="Arimo"/>
                <a:ea typeface="Arimo"/>
                <a:cs typeface="Arimo"/>
                <a:sym typeface="Arimo"/>
              </a:rPr>
              <a:t>: </a:t>
            </a:r>
            <a:r>
              <a:rPr lang="en" sz="1200">
                <a:solidFill>
                  <a:schemeClr val="lt1"/>
                </a:solidFill>
                <a:latin typeface="Arimo"/>
                <a:ea typeface="Arimo"/>
                <a:cs typeface="Arimo"/>
                <a:sym typeface="Arimo"/>
              </a:rPr>
              <a:t>Country</a:t>
            </a:r>
            <a:r>
              <a:rPr lang="en" sz="1200">
                <a:solidFill>
                  <a:schemeClr val="lt1"/>
                </a:solidFill>
                <a:latin typeface="Arimo"/>
                <a:ea typeface="Arimo"/>
                <a:cs typeface="Arimo"/>
                <a:sym typeface="Arimo"/>
              </a:rPr>
              <a:t> the movie was released in</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Budget</a:t>
            </a:r>
            <a:r>
              <a:rPr lang="en" sz="1200">
                <a:solidFill>
                  <a:schemeClr val="lt1"/>
                </a:solidFill>
                <a:latin typeface="Arimo"/>
                <a:ea typeface="Arimo"/>
                <a:cs typeface="Arimo"/>
                <a:sym typeface="Arimo"/>
              </a:rPr>
              <a:t>: The budget the movie had</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sz="1200">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Gross</a:t>
            </a:r>
            <a:r>
              <a:rPr lang="en" sz="1200">
                <a:solidFill>
                  <a:schemeClr val="lt1"/>
                </a:solidFill>
                <a:latin typeface="Arimo"/>
                <a:ea typeface="Arimo"/>
                <a:cs typeface="Arimo"/>
                <a:sym typeface="Arimo"/>
              </a:rPr>
              <a:t>: The gross earnings the of the film</a:t>
            </a:r>
            <a:endParaRPr sz="1200">
              <a:solidFill>
                <a:schemeClr val="lt1"/>
              </a:solidFill>
              <a:latin typeface="Arimo"/>
              <a:ea typeface="Arimo"/>
              <a:cs typeface="Arimo"/>
              <a:sym typeface="Arimo"/>
            </a:endParaRPr>
          </a:p>
          <a:p>
            <a:pPr indent="0" lvl="0" marL="0" rtl="0" algn="l">
              <a:spcBef>
                <a:spcPts val="0"/>
              </a:spcBef>
              <a:spcAft>
                <a:spcPts val="0"/>
              </a:spcAft>
              <a:buNone/>
            </a:pPr>
            <a:r>
              <a:t/>
            </a:r>
            <a:endParaRPr b="1" sz="1200" u="sng">
              <a:solidFill>
                <a:schemeClr val="lt1"/>
              </a:solidFill>
              <a:latin typeface="Arimo"/>
              <a:ea typeface="Arimo"/>
              <a:cs typeface="Arimo"/>
              <a:sym typeface="Arimo"/>
            </a:endParaRPr>
          </a:p>
          <a:p>
            <a:pPr indent="0" lvl="0" marL="0" rtl="0" algn="l">
              <a:spcBef>
                <a:spcPts val="0"/>
              </a:spcBef>
              <a:spcAft>
                <a:spcPts val="0"/>
              </a:spcAft>
              <a:buNone/>
            </a:pPr>
            <a:r>
              <a:rPr b="1" lang="en" sz="1200" u="sng">
                <a:solidFill>
                  <a:schemeClr val="lt1"/>
                </a:solidFill>
                <a:latin typeface="Arimo"/>
                <a:ea typeface="Arimo"/>
                <a:cs typeface="Arimo"/>
                <a:sym typeface="Arimo"/>
              </a:rPr>
              <a:t>Runtime</a:t>
            </a:r>
            <a:r>
              <a:rPr lang="en" sz="1200">
                <a:solidFill>
                  <a:schemeClr val="lt1"/>
                </a:solidFill>
                <a:latin typeface="Arimo"/>
                <a:ea typeface="Arimo"/>
                <a:cs typeface="Arimo"/>
                <a:sym typeface="Arimo"/>
              </a:rPr>
              <a:t>: The runtime of the movie</a:t>
            </a:r>
            <a:endParaRPr sz="1200">
              <a:solidFill>
                <a:schemeClr val="lt1"/>
              </a:solidFill>
              <a:latin typeface="Arimo"/>
              <a:ea typeface="Arimo"/>
              <a:cs typeface="Arimo"/>
              <a:sym typeface="Arimo"/>
            </a:endParaRPr>
          </a:p>
        </p:txBody>
      </p:sp>
      <p:sp>
        <p:nvSpPr>
          <p:cNvPr id="10526" name="Google Shape;10526;p51"/>
          <p:cNvSpPr txBox="1"/>
          <p:nvPr/>
        </p:nvSpPr>
        <p:spPr>
          <a:xfrm>
            <a:off x="1082550" y="676550"/>
            <a:ext cx="6978900" cy="106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000">
                <a:solidFill>
                  <a:schemeClr val="lt1"/>
                </a:solidFill>
                <a:latin typeface="Abril Fatface"/>
                <a:ea typeface="Abril Fatface"/>
                <a:cs typeface="Abril Fatface"/>
                <a:sym typeface="Abril Fatface"/>
              </a:rPr>
              <a:t>Data Description Continued</a:t>
            </a:r>
            <a:endParaRPr sz="4000">
              <a:solidFill>
                <a:schemeClr val="lt1"/>
              </a:solidFill>
              <a:latin typeface="Abril Fatface"/>
              <a:ea typeface="Abril Fatface"/>
              <a:cs typeface="Abril Fatface"/>
              <a:sym typeface="Abril Fatface"/>
            </a:endParaRPr>
          </a:p>
          <a:p>
            <a:pPr indent="0" lvl="0" marL="0" rtl="0" algn="ctr">
              <a:spcBef>
                <a:spcPts val="0"/>
              </a:spcBef>
              <a:spcAft>
                <a:spcPts val="0"/>
              </a:spcAft>
              <a:buNone/>
            </a:pPr>
            <a:r>
              <a:t/>
            </a:r>
            <a:endParaRPr sz="1000">
              <a:solidFill>
                <a:schemeClr val="lt1"/>
              </a:solidFill>
              <a:latin typeface="Abril Fatface"/>
              <a:ea typeface="Abril Fatface"/>
              <a:cs typeface="Abril Fatface"/>
              <a:sym typeface="Abril Fatface"/>
            </a:endParaRPr>
          </a:p>
          <a:p>
            <a:pPr indent="0" lvl="0" marL="0" rtl="0" algn="ctr">
              <a:spcBef>
                <a:spcPts val="0"/>
              </a:spcBef>
              <a:spcAft>
                <a:spcPts val="0"/>
              </a:spcAft>
              <a:buNone/>
            </a:pPr>
            <a:r>
              <a:rPr lang="en" sz="1600">
                <a:solidFill>
                  <a:schemeClr val="dk1"/>
                </a:solidFill>
                <a:highlight>
                  <a:srgbClr val="FFFF00"/>
                </a:highlight>
                <a:latin typeface="Arimo"/>
                <a:ea typeface="Arimo"/>
                <a:cs typeface="Arimo"/>
                <a:sym typeface="Arimo"/>
              </a:rPr>
              <a:t>Movie_dataset.csv</a:t>
            </a:r>
            <a:endParaRPr sz="1600">
              <a:solidFill>
                <a:schemeClr val="dk1"/>
              </a:solidFill>
              <a:highlight>
                <a:srgbClr val="FFFF00"/>
              </a:highlight>
              <a:latin typeface="Arimo"/>
              <a:ea typeface="Arimo"/>
              <a:cs typeface="Arimo"/>
              <a:sym typeface="Arim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0" name="Shape 10530"/>
        <p:cNvGrpSpPr/>
        <p:nvPr/>
      </p:nvGrpSpPr>
      <p:grpSpPr>
        <a:xfrm>
          <a:off x="0" y="0"/>
          <a:ext cx="0" cy="0"/>
          <a:chOff x="0" y="0"/>
          <a:chExt cx="0" cy="0"/>
        </a:xfrm>
      </p:grpSpPr>
      <p:sp>
        <p:nvSpPr>
          <p:cNvPr id="10531" name="Google Shape;10531;p52"/>
          <p:cNvSpPr txBox="1"/>
          <p:nvPr>
            <p:ph type="title"/>
          </p:nvPr>
        </p:nvSpPr>
        <p:spPr>
          <a:xfrm>
            <a:off x="720000" y="539500"/>
            <a:ext cx="7704000" cy="75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lt1"/>
                </a:solidFill>
                <a:latin typeface="Abril Fatface"/>
                <a:ea typeface="Abril Fatface"/>
                <a:cs typeface="Abril Fatface"/>
                <a:sym typeface="Abril Fatface"/>
              </a:rPr>
              <a:t>Data Cleaning Steps</a:t>
            </a:r>
            <a:endParaRPr/>
          </a:p>
        </p:txBody>
      </p:sp>
      <p:sp>
        <p:nvSpPr>
          <p:cNvPr id="10532" name="Google Shape;10532;p52"/>
          <p:cNvSpPr txBox="1"/>
          <p:nvPr>
            <p:ph idx="1" type="body"/>
          </p:nvPr>
        </p:nvSpPr>
        <p:spPr>
          <a:xfrm>
            <a:off x="720000" y="1530225"/>
            <a:ext cx="7704000" cy="26475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sz="1600"/>
              <a:t>Luckily, the dataset was already quite organized and didn’t require much data cleaning. However, two changes we made to the dataset to make analysis easier include:</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There were empty spaces in the dataset, so instead of having those spaces have a value of 0, we just set them as null cells, so they would not impact measurements such as mean</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We were given the release date of the movie (month, day, and year), but using flash fill, we created a new column that showed only the release month</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6" name="Shape 10536"/>
        <p:cNvGrpSpPr/>
        <p:nvPr/>
      </p:nvGrpSpPr>
      <p:grpSpPr>
        <a:xfrm>
          <a:off x="0" y="0"/>
          <a:ext cx="0" cy="0"/>
          <a:chOff x="0" y="0"/>
          <a:chExt cx="0" cy="0"/>
        </a:xfrm>
      </p:grpSpPr>
      <p:sp>
        <p:nvSpPr>
          <p:cNvPr id="10537" name="Google Shape;10537;p53"/>
          <p:cNvSpPr txBox="1"/>
          <p:nvPr>
            <p:ph type="title"/>
          </p:nvPr>
        </p:nvSpPr>
        <p:spPr>
          <a:xfrm>
            <a:off x="720000" y="539500"/>
            <a:ext cx="7704000" cy="67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lt1"/>
                </a:solidFill>
                <a:latin typeface="Abril Fatface"/>
                <a:ea typeface="Abril Fatface"/>
                <a:cs typeface="Abril Fatface"/>
                <a:sym typeface="Abril Fatface"/>
              </a:rPr>
              <a:t>Research Questions</a:t>
            </a:r>
            <a:endParaRPr/>
          </a:p>
        </p:txBody>
      </p:sp>
      <p:sp>
        <p:nvSpPr>
          <p:cNvPr id="10538" name="Google Shape;10538;p53"/>
          <p:cNvSpPr txBox="1"/>
          <p:nvPr>
            <p:ph idx="1" type="body"/>
          </p:nvPr>
        </p:nvSpPr>
        <p:spPr>
          <a:xfrm>
            <a:off x="720000" y="1455300"/>
            <a:ext cx="7704000" cy="3212400"/>
          </a:xfrm>
          <a:prstGeom prst="rect">
            <a:avLst/>
          </a:prstGeom>
        </p:spPr>
        <p:txBody>
          <a:bodyPr anchorCtr="0" anchor="ctr" bIns="91425" lIns="91425" spcFirstLastPara="1" rIns="91425" wrap="square" tIns="91425">
            <a:spAutoFit/>
          </a:bodyPr>
          <a:lstStyle/>
          <a:p>
            <a:pPr indent="-317500" lvl="0" marL="457200" rtl="0" algn="l">
              <a:lnSpc>
                <a:spcPct val="115000"/>
              </a:lnSpc>
              <a:spcBef>
                <a:spcPts val="0"/>
              </a:spcBef>
              <a:spcAft>
                <a:spcPts val="0"/>
              </a:spcAft>
              <a:buSzPts val="1400"/>
              <a:buAutoNum type="arabicPeriod"/>
            </a:pPr>
            <a:r>
              <a:rPr lang="en" sz="1400"/>
              <a:t>Overall, what has been the evolution of the movie industry, specifically in measured values such as budget, gross earnings, viewership, and runtime?</a:t>
            </a:r>
            <a:endParaRPr sz="1400"/>
          </a:p>
          <a:p>
            <a:pPr indent="0" lvl="0" marL="0" rtl="0" algn="l">
              <a:spcBef>
                <a:spcPts val="0"/>
              </a:spcBef>
              <a:spcAft>
                <a:spcPts val="0"/>
              </a:spcAft>
              <a:buNone/>
            </a:pPr>
            <a:r>
              <a:t/>
            </a:r>
            <a:endParaRPr sz="1400"/>
          </a:p>
          <a:p>
            <a:pPr indent="-317500" lvl="0" marL="457200" rtl="0" algn="l">
              <a:lnSpc>
                <a:spcPct val="115000"/>
              </a:lnSpc>
              <a:spcBef>
                <a:spcPts val="0"/>
              </a:spcBef>
              <a:spcAft>
                <a:spcPts val="0"/>
              </a:spcAft>
              <a:buSzPts val="1400"/>
              <a:buAutoNum type="arabicPeriod"/>
            </a:pPr>
            <a:r>
              <a:rPr lang="en" sz="1400"/>
              <a:t>What is the relationship between movie budget and movie gross? Does that relationship change when adding genre as an additional factor?</a:t>
            </a:r>
            <a:endParaRPr sz="1400"/>
          </a:p>
          <a:p>
            <a:pPr indent="0" lvl="0" marL="0" rtl="0" algn="l">
              <a:spcBef>
                <a:spcPts val="0"/>
              </a:spcBef>
              <a:spcAft>
                <a:spcPts val="0"/>
              </a:spcAft>
              <a:buNone/>
            </a:pPr>
            <a:r>
              <a:t/>
            </a:r>
            <a:endParaRPr sz="1400"/>
          </a:p>
          <a:p>
            <a:pPr indent="-317500" lvl="0" marL="457200" rtl="0" algn="l">
              <a:lnSpc>
                <a:spcPct val="115000"/>
              </a:lnSpc>
              <a:spcBef>
                <a:spcPts val="0"/>
              </a:spcBef>
              <a:spcAft>
                <a:spcPts val="0"/>
              </a:spcAft>
              <a:buSzPts val="1400"/>
              <a:buAutoNum type="arabicPeriod"/>
            </a:pPr>
            <a:r>
              <a:rPr lang="en" sz="1400"/>
              <a:t>Which movie stars are most likely to result in a high grossing movie?</a:t>
            </a:r>
            <a:endParaRPr sz="1400"/>
          </a:p>
          <a:p>
            <a:pPr indent="0" lvl="0" marL="0" rtl="0" algn="l">
              <a:spcBef>
                <a:spcPts val="0"/>
              </a:spcBef>
              <a:spcAft>
                <a:spcPts val="0"/>
              </a:spcAft>
              <a:buNone/>
            </a:pPr>
            <a:r>
              <a:t/>
            </a:r>
            <a:endParaRPr sz="1400"/>
          </a:p>
          <a:p>
            <a:pPr indent="-317500" lvl="0" marL="457200" rtl="0" algn="l">
              <a:lnSpc>
                <a:spcPct val="115000"/>
              </a:lnSpc>
              <a:spcBef>
                <a:spcPts val="0"/>
              </a:spcBef>
              <a:spcAft>
                <a:spcPts val="0"/>
              </a:spcAft>
              <a:buSzPts val="1400"/>
              <a:buAutoNum type="arabicPeriod"/>
            </a:pPr>
            <a:r>
              <a:rPr lang="en" sz="1400"/>
              <a:t>Is there a relationship between how many viewers a movie is getting and the movie rating? How has views for each rating changed over time?</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AutoNum type="arabicPeriod"/>
            </a:pPr>
            <a:r>
              <a:rPr lang="en" sz="1400"/>
              <a:t>Is there a time during the year that people are more likely to go to a theater to watch a movie? What are some explanations for these results?</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42" name="Shape 10542"/>
        <p:cNvGrpSpPr/>
        <p:nvPr/>
      </p:nvGrpSpPr>
      <p:grpSpPr>
        <a:xfrm>
          <a:off x="0" y="0"/>
          <a:ext cx="0" cy="0"/>
          <a:chOff x="0" y="0"/>
          <a:chExt cx="0" cy="0"/>
        </a:xfrm>
      </p:grpSpPr>
      <p:sp>
        <p:nvSpPr>
          <p:cNvPr id="10543" name="Google Shape;10543;p54"/>
          <p:cNvSpPr txBox="1"/>
          <p:nvPr>
            <p:ph type="title"/>
          </p:nvPr>
        </p:nvSpPr>
        <p:spPr>
          <a:xfrm>
            <a:off x="716900" y="539550"/>
            <a:ext cx="7704000" cy="67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lt1"/>
                </a:solidFill>
                <a:latin typeface="Abril Fatface"/>
                <a:ea typeface="Abril Fatface"/>
                <a:cs typeface="Abril Fatface"/>
                <a:sym typeface="Abril Fatface"/>
              </a:rPr>
              <a:t>Methodologies</a:t>
            </a:r>
            <a:endParaRPr/>
          </a:p>
        </p:txBody>
      </p:sp>
      <p:sp>
        <p:nvSpPr>
          <p:cNvPr id="10544" name="Google Shape;10544;p54"/>
          <p:cNvSpPr txBox="1"/>
          <p:nvPr>
            <p:ph idx="1" type="body"/>
          </p:nvPr>
        </p:nvSpPr>
        <p:spPr>
          <a:xfrm>
            <a:off x="716900" y="1478325"/>
            <a:ext cx="7704000" cy="29553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sz="1600"/>
              <a:t>In order to showcase our abilities to utilize Tableau, we used different </a:t>
            </a:r>
            <a:r>
              <a:rPr lang="en" sz="1600"/>
              <a:t>visualizations</a:t>
            </a:r>
            <a:r>
              <a:rPr lang="en" sz="1600"/>
              <a:t> to answer each question, including:</a:t>
            </a:r>
            <a:endParaRPr sz="1600"/>
          </a:p>
          <a:p>
            <a:pPr indent="0" lvl="0" marL="0" rtl="0" algn="l">
              <a:spcBef>
                <a:spcPts val="0"/>
              </a:spcBef>
              <a:spcAft>
                <a:spcPts val="0"/>
              </a:spcAft>
              <a:buNone/>
            </a:pPr>
            <a:r>
              <a:t/>
            </a:r>
            <a:endParaRPr sz="1600"/>
          </a:p>
          <a:p>
            <a:pPr indent="-342900" lvl="0" marL="457200" rtl="0" algn="l">
              <a:lnSpc>
                <a:spcPct val="200000"/>
              </a:lnSpc>
              <a:spcBef>
                <a:spcPts val="0"/>
              </a:spcBef>
              <a:spcAft>
                <a:spcPts val="0"/>
              </a:spcAft>
              <a:buSzPts val="1800"/>
              <a:buChar char="●"/>
            </a:pPr>
            <a:r>
              <a:rPr lang="en" sz="1800"/>
              <a:t>Bubbles</a:t>
            </a:r>
            <a:endParaRPr sz="1800"/>
          </a:p>
          <a:p>
            <a:pPr indent="-342900" lvl="0" marL="457200" rtl="0" algn="l">
              <a:lnSpc>
                <a:spcPct val="200000"/>
              </a:lnSpc>
              <a:spcBef>
                <a:spcPts val="0"/>
              </a:spcBef>
              <a:spcAft>
                <a:spcPts val="0"/>
              </a:spcAft>
              <a:buSzPts val="1800"/>
              <a:buChar char="●"/>
            </a:pPr>
            <a:r>
              <a:rPr lang="en" sz="1800"/>
              <a:t>Pie Charts</a:t>
            </a:r>
            <a:endParaRPr sz="1800"/>
          </a:p>
          <a:p>
            <a:pPr indent="-342900" lvl="0" marL="457200" rtl="0" algn="l">
              <a:lnSpc>
                <a:spcPct val="200000"/>
              </a:lnSpc>
              <a:spcBef>
                <a:spcPts val="0"/>
              </a:spcBef>
              <a:spcAft>
                <a:spcPts val="0"/>
              </a:spcAft>
              <a:buSzPts val="1800"/>
              <a:buChar char="●"/>
            </a:pPr>
            <a:r>
              <a:rPr lang="en" sz="1800"/>
              <a:t>Circle Views</a:t>
            </a:r>
            <a:endParaRPr sz="1800"/>
          </a:p>
          <a:p>
            <a:pPr indent="0" lvl="0" marL="0" rtl="0" algn="l">
              <a:lnSpc>
                <a:spcPct val="100000"/>
              </a:lnSpc>
              <a:spcBef>
                <a:spcPts val="0"/>
              </a:spcBef>
              <a:spcAft>
                <a:spcPts val="0"/>
              </a:spcAft>
              <a:buNone/>
            </a:pPr>
            <a:r>
              <a:rPr b="1" lang="en" u="sng"/>
              <a:t>NOTE</a:t>
            </a:r>
            <a:r>
              <a:rPr lang="en"/>
              <a:t>: Throughout this project, used project votes to represent trends in the number of movie watchers. It was an assumption we made that they would follow the same trends.</a:t>
            </a:r>
            <a:endParaRPr/>
          </a:p>
        </p:txBody>
      </p:sp>
      <p:sp>
        <p:nvSpPr>
          <p:cNvPr id="10545" name="Google Shape;10545;p54"/>
          <p:cNvSpPr txBox="1"/>
          <p:nvPr/>
        </p:nvSpPr>
        <p:spPr>
          <a:xfrm>
            <a:off x="4437775" y="2235825"/>
            <a:ext cx="3313500" cy="2105400"/>
          </a:xfrm>
          <a:prstGeom prst="rect">
            <a:avLst/>
          </a:prstGeom>
          <a:noFill/>
          <a:ln>
            <a:noFill/>
          </a:ln>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chemeClr val="lt1"/>
              </a:buClr>
              <a:buSzPts val="1800"/>
              <a:buFont typeface="Arimo"/>
              <a:buChar char="●"/>
            </a:pPr>
            <a:r>
              <a:rPr lang="en" sz="1800">
                <a:solidFill>
                  <a:schemeClr val="lt1"/>
                </a:solidFill>
                <a:latin typeface="Arimo"/>
                <a:ea typeface="Arimo"/>
                <a:cs typeface="Arimo"/>
                <a:sym typeface="Arimo"/>
              </a:rPr>
              <a:t>Bar Charts</a:t>
            </a:r>
            <a:endParaRPr sz="1800">
              <a:solidFill>
                <a:schemeClr val="lt1"/>
              </a:solidFill>
              <a:latin typeface="Arimo"/>
              <a:ea typeface="Arimo"/>
              <a:cs typeface="Arimo"/>
              <a:sym typeface="Arimo"/>
            </a:endParaRPr>
          </a:p>
          <a:p>
            <a:pPr indent="-342900" lvl="0" marL="457200" rtl="0" algn="l">
              <a:lnSpc>
                <a:spcPct val="200000"/>
              </a:lnSpc>
              <a:spcBef>
                <a:spcPts val="0"/>
              </a:spcBef>
              <a:spcAft>
                <a:spcPts val="0"/>
              </a:spcAft>
              <a:buClr>
                <a:schemeClr val="lt1"/>
              </a:buClr>
              <a:buSzPts val="1800"/>
              <a:buFont typeface="Arimo"/>
              <a:buChar char="●"/>
            </a:pPr>
            <a:r>
              <a:rPr lang="en" sz="1800">
                <a:solidFill>
                  <a:schemeClr val="lt1"/>
                </a:solidFill>
                <a:latin typeface="Arimo"/>
                <a:ea typeface="Arimo"/>
                <a:cs typeface="Arimo"/>
                <a:sym typeface="Arimo"/>
              </a:rPr>
              <a:t>Line Charts</a:t>
            </a:r>
            <a:endParaRPr sz="1800">
              <a:solidFill>
                <a:schemeClr val="lt1"/>
              </a:solidFill>
              <a:latin typeface="Arimo"/>
              <a:ea typeface="Arimo"/>
              <a:cs typeface="Arimo"/>
              <a:sym typeface="Arimo"/>
            </a:endParaRPr>
          </a:p>
          <a:p>
            <a:pPr indent="-342900" lvl="0" marL="457200" rtl="0" algn="l">
              <a:lnSpc>
                <a:spcPct val="200000"/>
              </a:lnSpc>
              <a:spcBef>
                <a:spcPts val="0"/>
              </a:spcBef>
              <a:spcAft>
                <a:spcPts val="0"/>
              </a:spcAft>
              <a:buClr>
                <a:schemeClr val="lt1"/>
              </a:buClr>
              <a:buSzPts val="1800"/>
              <a:buFont typeface="Arimo"/>
              <a:buChar char="●"/>
            </a:pPr>
            <a:r>
              <a:rPr lang="en" sz="1800">
                <a:solidFill>
                  <a:schemeClr val="lt1"/>
                </a:solidFill>
                <a:latin typeface="Arimo"/>
                <a:ea typeface="Arimo"/>
                <a:cs typeface="Arimo"/>
                <a:sym typeface="Arimo"/>
              </a:rPr>
              <a:t>Scatterplot</a:t>
            </a:r>
            <a:endParaRPr sz="1800">
              <a:solidFill>
                <a:schemeClr val="lt1"/>
              </a:solidFill>
              <a:latin typeface="Arimo"/>
              <a:ea typeface="Arimo"/>
              <a:cs typeface="Arimo"/>
              <a:sym typeface="Arim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49" name="Shape 10549"/>
        <p:cNvGrpSpPr/>
        <p:nvPr/>
      </p:nvGrpSpPr>
      <p:grpSpPr>
        <a:xfrm>
          <a:off x="0" y="0"/>
          <a:ext cx="0" cy="0"/>
          <a:chOff x="0" y="0"/>
          <a:chExt cx="0" cy="0"/>
        </a:xfrm>
      </p:grpSpPr>
      <p:sp>
        <p:nvSpPr>
          <p:cNvPr id="10550" name="Google Shape;10550;p55"/>
          <p:cNvSpPr txBox="1"/>
          <p:nvPr>
            <p:ph type="title"/>
          </p:nvPr>
        </p:nvSpPr>
        <p:spPr>
          <a:xfrm>
            <a:off x="720000" y="443450"/>
            <a:ext cx="7704000" cy="78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lt1"/>
                </a:solidFill>
                <a:latin typeface="Abril Fatface"/>
                <a:ea typeface="Abril Fatface"/>
                <a:cs typeface="Abril Fatface"/>
                <a:sym typeface="Abril Fatface"/>
              </a:rPr>
              <a:t>Project Motivation</a:t>
            </a:r>
            <a:endParaRPr sz="4000">
              <a:solidFill>
                <a:schemeClr val="lt1"/>
              </a:solidFill>
              <a:latin typeface="Abril Fatface"/>
              <a:ea typeface="Abril Fatface"/>
              <a:cs typeface="Abril Fatface"/>
              <a:sym typeface="Abril Fatface"/>
            </a:endParaRPr>
          </a:p>
        </p:txBody>
      </p:sp>
      <p:sp>
        <p:nvSpPr>
          <p:cNvPr id="10551" name="Google Shape;10551;p55"/>
          <p:cNvSpPr txBox="1"/>
          <p:nvPr>
            <p:ph idx="1" type="body"/>
          </p:nvPr>
        </p:nvSpPr>
        <p:spPr>
          <a:xfrm>
            <a:off x="720000" y="1521025"/>
            <a:ext cx="7704000" cy="2709000"/>
          </a:xfrm>
          <a:prstGeom prst="rect">
            <a:avLst/>
          </a:prstGeom>
        </p:spPr>
        <p:txBody>
          <a:bodyPr anchorCtr="0" anchor="ctr" bIns="91425" lIns="91425" spcFirstLastPara="1" rIns="91425" wrap="square" tIns="91425">
            <a:spAutoFit/>
          </a:bodyPr>
          <a:lstStyle/>
          <a:p>
            <a:pPr indent="-330200" lvl="0" marL="457200" rtl="0" algn="l">
              <a:spcBef>
                <a:spcPts val="0"/>
              </a:spcBef>
              <a:spcAft>
                <a:spcPts val="0"/>
              </a:spcAft>
              <a:buSzPts val="1600"/>
              <a:buChar char="●"/>
            </a:pPr>
            <a:r>
              <a:rPr lang="en" sz="1600"/>
              <a:t>Since around the 1980s, we have seen the movie industry continuously evolve. There are movies that tell stories in so many various </a:t>
            </a:r>
            <a:r>
              <a:rPr lang="en" sz="1600"/>
              <a:t>genres and</a:t>
            </a:r>
            <a:r>
              <a:rPr lang="en" sz="1600"/>
              <a:t> with so many different actors and directors.</a:t>
            </a:r>
            <a:endParaRPr sz="1600"/>
          </a:p>
          <a:p>
            <a:pPr indent="0" lvl="0" marL="0" rtl="0" algn="l">
              <a:spcBef>
                <a:spcPts val="0"/>
              </a:spcBef>
              <a:spcAft>
                <a:spcPts val="0"/>
              </a:spcAft>
              <a:buNone/>
            </a:pPr>
            <a:r>
              <a:t/>
            </a:r>
            <a:endParaRPr sz="2000"/>
          </a:p>
          <a:p>
            <a:pPr indent="-330200" lvl="0" marL="457200" rtl="0" algn="l">
              <a:spcBef>
                <a:spcPts val="0"/>
              </a:spcBef>
              <a:spcAft>
                <a:spcPts val="0"/>
              </a:spcAft>
              <a:buSzPts val="1600"/>
              <a:buChar char="●"/>
            </a:pPr>
            <a:r>
              <a:rPr lang="en" sz="1600"/>
              <a:t>Within our group, we were curious to see how the movie industry has changed, what viewers </a:t>
            </a:r>
            <a:r>
              <a:rPr lang="en" sz="1600"/>
              <a:t>desire most in a movie, and how different aspects within the industry are related.</a:t>
            </a:r>
            <a:endParaRPr sz="1600"/>
          </a:p>
          <a:p>
            <a:pPr indent="-330200" lvl="1" marL="914400" rtl="0" algn="l">
              <a:spcBef>
                <a:spcPts val="0"/>
              </a:spcBef>
              <a:spcAft>
                <a:spcPts val="0"/>
              </a:spcAft>
              <a:buSzPts val="1600"/>
              <a:buChar char="○"/>
            </a:pPr>
            <a:r>
              <a:rPr lang="en"/>
              <a:t>This information can be extremely helpful to movie makers and can help them make decisions on how to advertise their film, who to hire, what studio to use, etc.</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55" name="Shape 10555"/>
        <p:cNvGrpSpPr/>
        <p:nvPr/>
      </p:nvGrpSpPr>
      <p:grpSpPr>
        <a:xfrm>
          <a:off x="0" y="0"/>
          <a:ext cx="0" cy="0"/>
          <a:chOff x="0" y="0"/>
          <a:chExt cx="0" cy="0"/>
        </a:xfrm>
      </p:grpSpPr>
      <p:sp>
        <p:nvSpPr>
          <p:cNvPr id="10556" name="Google Shape;10556;p56"/>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lt1"/>
                </a:solidFill>
                <a:latin typeface="Abril Fatface"/>
                <a:ea typeface="Abril Fatface"/>
                <a:cs typeface="Abril Fatface"/>
                <a:sym typeface="Abril Fatface"/>
              </a:rPr>
              <a:t>Dashboard </a:t>
            </a:r>
            <a:endParaRPr/>
          </a:p>
        </p:txBody>
      </p:sp>
      <p:pic>
        <p:nvPicPr>
          <p:cNvPr id="10557" name="Google Shape;10557;p56"/>
          <p:cNvPicPr preferRelativeResize="0"/>
          <p:nvPr/>
        </p:nvPicPr>
        <p:blipFill>
          <a:blip r:embed="rId3">
            <a:alphaModFix/>
          </a:blip>
          <a:stretch>
            <a:fillRect/>
          </a:stretch>
        </p:blipFill>
        <p:spPr>
          <a:xfrm>
            <a:off x="4646700" y="1149100"/>
            <a:ext cx="4419600" cy="3842001"/>
          </a:xfrm>
          <a:prstGeom prst="rect">
            <a:avLst/>
          </a:prstGeom>
          <a:noFill/>
          <a:ln>
            <a:noFill/>
          </a:ln>
        </p:spPr>
      </p:pic>
      <p:pic>
        <p:nvPicPr>
          <p:cNvPr id="10558" name="Google Shape;10558;p56"/>
          <p:cNvPicPr preferRelativeResize="0"/>
          <p:nvPr/>
        </p:nvPicPr>
        <p:blipFill>
          <a:blip r:embed="rId4">
            <a:alphaModFix/>
          </a:blip>
          <a:stretch>
            <a:fillRect/>
          </a:stretch>
        </p:blipFill>
        <p:spPr>
          <a:xfrm>
            <a:off x="67025" y="1149100"/>
            <a:ext cx="4419598" cy="38419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62" name="Shape 10562"/>
        <p:cNvGrpSpPr/>
        <p:nvPr/>
      </p:nvGrpSpPr>
      <p:grpSpPr>
        <a:xfrm>
          <a:off x="0" y="0"/>
          <a:ext cx="0" cy="0"/>
          <a:chOff x="0" y="0"/>
          <a:chExt cx="0" cy="0"/>
        </a:xfrm>
      </p:grpSpPr>
      <p:sp>
        <p:nvSpPr>
          <p:cNvPr id="10563" name="Google Shape;10563;p57"/>
          <p:cNvSpPr txBox="1"/>
          <p:nvPr>
            <p:ph type="title"/>
          </p:nvPr>
        </p:nvSpPr>
        <p:spPr>
          <a:xfrm>
            <a:off x="720000" y="204575"/>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lt1"/>
                </a:solidFill>
                <a:latin typeface="Abril Fatface"/>
                <a:ea typeface="Abril Fatface"/>
                <a:cs typeface="Abril Fatface"/>
                <a:sym typeface="Abril Fatface"/>
              </a:rPr>
              <a:t>Methodologies</a:t>
            </a:r>
            <a:endParaRPr sz="3600"/>
          </a:p>
        </p:txBody>
      </p:sp>
      <p:sp>
        <p:nvSpPr>
          <p:cNvPr id="10564" name="Google Shape;10564;p57"/>
          <p:cNvSpPr txBox="1"/>
          <p:nvPr>
            <p:ph idx="1" type="body"/>
          </p:nvPr>
        </p:nvSpPr>
        <p:spPr>
          <a:xfrm>
            <a:off x="413850" y="695600"/>
            <a:ext cx="8316300" cy="864900"/>
          </a:xfrm>
          <a:prstGeom prst="rect">
            <a:avLst/>
          </a:prstGeom>
        </p:spPr>
        <p:txBody>
          <a:bodyPr anchorCtr="0" anchor="ctr" bIns="91425" lIns="91425" spcFirstLastPara="1" rIns="91425" wrap="square" tIns="91425">
            <a:spAutoFit/>
          </a:bodyPr>
          <a:lstStyle/>
          <a:p>
            <a:pPr indent="0" lvl="0" marL="0" rtl="0" algn="ctr">
              <a:lnSpc>
                <a:spcPct val="115000"/>
              </a:lnSpc>
              <a:spcBef>
                <a:spcPts val="0"/>
              </a:spcBef>
              <a:spcAft>
                <a:spcPts val="0"/>
              </a:spcAft>
              <a:buNone/>
            </a:pPr>
            <a:r>
              <a:rPr lang="en" sz="1400"/>
              <a:t>Overall, what has been the evolution of the movie industry, specifically in measured values such as budget, gross earnings, viewership, and runtime?</a:t>
            </a:r>
            <a:endParaRPr b="1" sz="1400"/>
          </a:p>
          <a:p>
            <a:pPr indent="0" lvl="0" marL="0" rtl="0" algn="l">
              <a:spcBef>
                <a:spcPts val="0"/>
              </a:spcBef>
              <a:spcAft>
                <a:spcPts val="0"/>
              </a:spcAft>
              <a:buNone/>
            </a:pPr>
            <a:r>
              <a:t/>
            </a:r>
            <a:endParaRPr/>
          </a:p>
        </p:txBody>
      </p:sp>
      <p:sp>
        <p:nvSpPr>
          <p:cNvPr id="10565" name="Google Shape;10565;p57"/>
          <p:cNvSpPr txBox="1"/>
          <p:nvPr>
            <p:ph idx="1" type="body"/>
          </p:nvPr>
        </p:nvSpPr>
        <p:spPr>
          <a:xfrm>
            <a:off x="0" y="1391100"/>
            <a:ext cx="3509100" cy="3232500"/>
          </a:xfrm>
          <a:prstGeom prst="rect">
            <a:avLst/>
          </a:prstGeom>
        </p:spPr>
        <p:txBody>
          <a:bodyPr anchorCtr="0" anchor="ctr" bIns="91425" lIns="91425" spcFirstLastPara="1" rIns="91425" wrap="square" tIns="91425">
            <a:spAutoFit/>
          </a:bodyPr>
          <a:lstStyle/>
          <a:p>
            <a:pPr indent="-285750" lvl="0" marL="457200" rtl="0" algn="l">
              <a:spcBef>
                <a:spcPts val="0"/>
              </a:spcBef>
              <a:spcAft>
                <a:spcPts val="0"/>
              </a:spcAft>
              <a:buSzPts val="900"/>
              <a:buChar char="●"/>
            </a:pPr>
            <a:r>
              <a:rPr lang="en" sz="900"/>
              <a:t>As we expected, both the average budget and average gross earnings have continuously increased between the years 1980 and 2020.</a:t>
            </a:r>
            <a:endParaRPr sz="900"/>
          </a:p>
          <a:p>
            <a:pPr indent="-285750" lvl="1" marL="914400" rtl="0" algn="l">
              <a:spcBef>
                <a:spcPts val="0"/>
              </a:spcBef>
              <a:spcAft>
                <a:spcPts val="0"/>
              </a:spcAft>
              <a:buSzPts val="900"/>
              <a:buChar char="○"/>
            </a:pPr>
            <a:r>
              <a:rPr lang="en" sz="900"/>
              <a:t>However, we can see that the average gross earnings have increased at a more rapid rate. This information can help make predictions on how much earnings a movie will gain based on a certain budget.</a:t>
            </a:r>
            <a:endParaRPr sz="900"/>
          </a:p>
          <a:p>
            <a:pPr indent="0" lvl="0" marL="0" rtl="0" algn="l">
              <a:spcBef>
                <a:spcPts val="0"/>
              </a:spcBef>
              <a:spcAft>
                <a:spcPts val="0"/>
              </a:spcAft>
              <a:buNone/>
            </a:pPr>
            <a:r>
              <a:t/>
            </a:r>
            <a:endParaRPr sz="900"/>
          </a:p>
          <a:p>
            <a:pPr indent="-285750" lvl="0" marL="457200" rtl="0" algn="l">
              <a:spcBef>
                <a:spcPts val="0"/>
              </a:spcBef>
              <a:spcAft>
                <a:spcPts val="0"/>
              </a:spcAft>
              <a:buSzPts val="900"/>
              <a:buChar char="●"/>
            </a:pPr>
            <a:r>
              <a:rPr lang="en" sz="900"/>
              <a:t>The number of movie watchers has steadily increased since 1980 to around the year 2015.</a:t>
            </a:r>
            <a:endParaRPr sz="900"/>
          </a:p>
          <a:p>
            <a:pPr indent="-285750" lvl="1" marL="914400" rtl="0" algn="l">
              <a:spcBef>
                <a:spcPts val="0"/>
              </a:spcBef>
              <a:spcAft>
                <a:spcPts val="0"/>
              </a:spcAft>
              <a:buSzPts val="900"/>
              <a:buChar char="○"/>
            </a:pPr>
            <a:r>
              <a:rPr lang="en" sz="900"/>
              <a:t>We can see a drastic decrease in movie watchers in 2020, which is indicative of the COVID-19 pandemic, which supports the assumption that movie votes and movie watchers follow similar trends.</a:t>
            </a:r>
            <a:endParaRPr sz="900"/>
          </a:p>
          <a:p>
            <a:pPr indent="0" lvl="0" marL="0" rtl="0" algn="l">
              <a:spcBef>
                <a:spcPts val="0"/>
              </a:spcBef>
              <a:spcAft>
                <a:spcPts val="0"/>
              </a:spcAft>
              <a:buNone/>
            </a:pPr>
            <a:r>
              <a:t/>
            </a:r>
            <a:endParaRPr sz="900"/>
          </a:p>
          <a:p>
            <a:pPr indent="-285750" lvl="0" marL="457200" rtl="0" algn="l">
              <a:spcBef>
                <a:spcPts val="0"/>
              </a:spcBef>
              <a:spcAft>
                <a:spcPts val="0"/>
              </a:spcAft>
              <a:buSzPts val="900"/>
              <a:buChar char="●"/>
            </a:pPr>
            <a:r>
              <a:rPr lang="en" sz="900"/>
              <a:t>Finally, looking at the average runtime of movies from 1980-2020, we </a:t>
            </a:r>
            <a:r>
              <a:rPr lang="en" sz="900"/>
              <a:t>can see that the average movie length has remained unchanged while all other factors have continued to increase, indicating that runtime doesn’t have much correlation to other factors.</a:t>
            </a:r>
            <a:endParaRPr sz="900"/>
          </a:p>
        </p:txBody>
      </p:sp>
      <p:pic>
        <p:nvPicPr>
          <p:cNvPr id="10566" name="Google Shape;10566;p57"/>
          <p:cNvPicPr preferRelativeResize="0"/>
          <p:nvPr/>
        </p:nvPicPr>
        <p:blipFill>
          <a:blip r:embed="rId3">
            <a:alphaModFix/>
          </a:blip>
          <a:stretch>
            <a:fillRect/>
          </a:stretch>
        </p:blipFill>
        <p:spPr>
          <a:xfrm>
            <a:off x="3509100" y="1391100"/>
            <a:ext cx="5220998" cy="37523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inema Backgrounds by Slidesgo">
  <a:themeElements>
    <a:clrScheme name="Simple Light">
      <a:dk1>
        <a:srgbClr val="301850"/>
      </a:dk1>
      <a:lt1>
        <a:srgbClr val="FFF4DE"/>
      </a:lt1>
      <a:dk2>
        <a:srgbClr val="120435"/>
      </a:dk2>
      <a:lt2>
        <a:srgbClr val="542A8B"/>
      </a:lt2>
      <a:accent1>
        <a:srgbClr val="F8BF48"/>
      </a:accent1>
      <a:accent2>
        <a:srgbClr val="2A1C56"/>
      </a:accent2>
      <a:accent3>
        <a:srgbClr val="812F51"/>
      </a:accent3>
      <a:accent4>
        <a:srgbClr val="546A49"/>
      </a:accent4>
      <a:accent5>
        <a:srgbClr val="E42453"/>
      </a:accent5>
      <a:accent6>
        <a:srgbClr val="96859A"/>
      </a:accent6>
      <a:hlink>
        <a:srgbClr val="FCCF7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